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ppt/ink/ink10528.xml" ContentType="application/inkml+xml"/>
  <Override PartName="/ppt/ink/ink10529.xml" ContentType="application/inkml+xml"/>
  <Override PartName="/ppt/ink/ink10530.xml" ContentType="application/inkml+xml"/>
  <Override PartName="/ppt/ink/ink10531.xml" ContentType="application/inkml+xml"/>
  <Override PartName="/ppt/ink/ink10532.xml" ContentType="application/inkml+xml"/>
  <Override PartName="/ppt/ink/ink10533.xml" ContentType="application/inkml+xml"/>
  <Override PartName="/ppt/ink/ink10534.xml" ContentType="application/inkml+xml"/>
  <Override PartName="/ppt/ink/ink10535.xml" ContentType="application/inkml+xml"/>
  <Override PartName="/ppt/ink/ink10536.xml" ContentType="application/inkml+xml"/>
  <Override PartName="/ppt/ink/ink10537.xml" ContentType="application/inkml+xml"/>
  <Override PartName="/ppt/ink/ink10538.xml" ContentType="application/inkml+xml"/>
  <Override PartName="/ppt/ink/ink10539.xml" ContentType="application/inkml+xml"/>
  <Override PartName="/ppt/ink/ink10540.xml" ContentType="application/inkml+xml"/>
  <Override PartName="/ppt/ink/ink10541.xml" ContentType="application/inkml+xml"/>
  <Override PartName="/ppt/ink/ink10542.xml" ContentType="application/inkml+xml"/>
  <Override PartName="/ppt/ink/ink10543.xml" ContentType="application/inkml+xml"/>
  <Override PartName="/ppt/ink/ink10544.xml" ContentType="application/inkml+xml"/>
  <Override PartName="/ppt/ink/ink10545.xml" ContentType="application/inkml+xml"/>
  <Override PartName="/ppt/ink/ink10546.xml" ContentType="application/inkml+xml"/>
  <Override PartName="/ppt/ink/ink10547.xml" ContentType="application/inkml+xml"/>
  <Override PartName="/ppt/ink/ink10548.xml" ContentType="application/inkml+xml"/>
  <Override PartName="/ppt/ink/ink10549.xml" ContentType="application/inkml+xml"/>
  <Override PartName="/ppt/ink/ink10550.xml" ContentType="application/inkml+xml"/>
  <Override PartName="/ppt/ink/ink10551.xml" ContentType="application/inkml+xml"/>
  <Override PartName="/ppt/ink/ink10552.xml" ContentType="application/inkml+xml"/>
  <Override PartName="/ppt/ink/ink10553.xml" ContentType="application/inkml+xml"/>
  <Override PartName="/ppt/ink/ink10554.xml" ContentType="application/inkml+xml"/>
  <Override PartName="/ppt/ink/ink10555.xml" ContentType="application/inkml+xml"/>
  <Override PartName="/ppt/ink/ink10556.xml" ContentType="application/inkml+xml"/>
  <Override PartName="/ppt/ink/ink10557.xml" ContentType="application/inkml+xml"/>
  <Override PartName="/ppt/ink/ink10558.xml" ContentType="application/inkml+xml"/>
  <Override PartName="/ppt/ink/ink10559.xml" ContentType="application/inkml+xml"/>
  <Override PartName="/ppt/ink/ink10560.xml" ContentType="application/inkml+xml"/>
  <Override PartName="/ppt/ink/ink10561.xml" ContentType="application/inkml+xml"/>
  <Override PartName="/ppt/ink/ink10562.xml" ContentType="application/inkml+xml"/>
  <Override PartName="/ppt/ink/ink10563.xml" ContentType="application/inkml+xml"/>
  <Override PartName="/ppt/ink/ink10564.xml" ContentType="application/inkml+xml"/>
  <Override PartName="/ppt/ink/ink10565.xml" ContentType="application/inkml+xml"/>
  <Override PartName="/ppt/ink/ink10566.xml" ContentType="application/inkml+xml"/>
  <Override PartName="/ppt/ink/ink10567.xml" ContentType="application/inkml+xml"/>
  <Override PartName="/ppt/ink/ink10568.xml" ContentType="application/inkml+xml"/>
  <Override PartName="/ppt/ink/ink10569.xml" ContentType="application/inkml+xml"/>
  <Override PartName="/ppt/ink/ink10570.xml" ContentType="application/inkml+xml"/>
  <Override PartName="/ppt/ink/ink10571.xml" ContentType="application/inkml+xml"/>
  <Override PartName="/ppt/ink/ink10572.xml" ContentType="application/inkml+xml"/>
  <Override PartName="/ppt/ink/ink10573.xml" ContentType="application/inkml+xml"/>
  <Override PartName="/ppt/ink/ink10574.xml" ContentType="application/inkml+xml"/>
  <Override PartName="/ppt/ink/ink10575.xml" ContentType="application/inkml+xml"/>
  <Override PartName="/ppt/ink/ink10576.xml" ContentType="application/inkml+xml"/>
  <Override PartName="/ppt/ink/ink10577.xml" ContentType="application/inkml+xml"/>
  <Override PartName="/ppt/ink/ink10578.xml" ContentType="application/inkml+xml"/>
  <Override PartName="/ppt/ink/ink10579.xml" ContentType="application/inkml+xml"/>
  <Override PartName="/ppt/ink/ink10580.xml" ContentType="application/inkml+xml"/>
  <Override PartName="/ppt/ink/ink10581.xml" ContentType="application/inkml+xml"/>
  <Override PartName="/ppt/ink/ink10582.xml" ContentType="application/inkml+xml"/>
  <Override PartName="/ppt/ink/ink10583.xml" ContentType="application/inkml+xml"/>
  <Override PartName="/ppt/ink/ink10584.xml" ContentType="application/inkml+xml"/>
  <Override PartName="/ppt/ink/ink10585.xml" ContentType="application/inkml+xml"/>
  <Override PartName="/ppt/ink/ink10586.xml" ContentType="application/inkml+xml"/>
  <Override PartName="/ppt/ink/ink10587.xml" ContentType="application/inkml+xml"/>
  <Override PartName="/ppt/ink/ink10588.xml" ContentType="application/inkml+xml"/>
  <Override PartName="/ppt/ink/ink10589.xml" ContentType="application/inkml+xml"/>
  <Override PartName="/ppt/ink/ink10590.xml" ContentType="application/inkml+xml"/>
  <Override PartName="/ppt/ink/ink10591.xml" ContentType="application/inkml+xml"/>
  <Override PartName="/ppt/ink/ink10592.xml" ContentType="application/inkml+xml"/>
  <Override PartName="/ppt/ink/ink10593.xml" ContentType="application/inkml+xml"/>
  <Override PartName="/ppt/ink/ink10594.xml" ContentType="application/inkml+xml"/>
  <Override PartName="/ppt/ink/ink10595.xml" ContentType="application/inkml+xml"/>
  <Override PartName="/ppt/ink/ink10596.xml" ContentType="application/inkml+xml"/>
  <Override PartName="/ppt/ink/ink10597.xml" ContentType="application/inkml+xml"/>
  <Override PartName="/ppt/ink/ink10598.xml" ContentType="application/inkml+xml"/>
  <Override PartName="/ppt/ink/ink10599.xml" ContentType="application/inkml+xml"/>
  <Override PartName="/ppt/ink/ink10600.xml" ContentType="application/inkml+xml"/>
  <Override PartName="/ppt/ink/ink10601.xml" ContentType="application/inkml+xml"/>
  <Override PartName="/ppt/ink/ink10602.xml" ContentType="application/inkml+xml"/>
  <Override PartName="/ppt/ink/ink10603.xml" ContentType="application/inkml+xml"/>
  <Override PartName="/ppt/ink/ink10604.xml" ContentType="application/inkml+xml"/>
  <Override PartName="/ppt/ink/ink10605.xml" ContentType="application/inkml+xml"/>
  <Override PartName="/ppt/ink/ink10606.xml" ContentType="application/inkml+xml"/>
  <Override PartName="/ppt/ink/ink10607.xml" ContentType="application/inkml+xml"/>
  <Override PartName="/ppt/ink/ink10608.xml" ContentType="application/inkml+xml"/>
  <Override PartName="/ppt/ink/ink10609.xml" ContentType="application/inkml+xml"/>
  <Override PartName="/ppt/ink/ink10610.xml" ContentType="application/inkml+xml"/>
  <Override PartName="/ppt/ink/ink10611.xml" ContentType="application/inkml+xml"/>
  <Override PartName="/ppt/ink/ink10612.xml" ContentType="application/inkml+xml"/>
  <Override PartName="/ppt/ink/ink10613.xml" ContentType="application/inkml+xml"/>
  <Override PartName="/ppt/ink/ink10614.xml" ContentType="application/inkml+xml"/>
  <Override PartName="/ppt/ink/ink10615.xml" ContentType="application/inkml+xml"/>
  <Override PartName="/ppt/ink/ink10616.xml" ContentType="application/inkml+xml"/>
  <Override PartName="/ppt/ink/ink10617.xml" ContentType="application/inkml+xml"/>
  <Override PartName="/ppt/ink/ink10618.xml" ContentType="application/inkml+xml"/>
  <Override PartName="/ppt/ink/ink10619.xml" ContentType="application/inkml+xml"/>
  <Override PartName="/ppt/ink/ink10620.xml" ContentType="application/inkml+xml"/>
  <Override PartName="/ppt/ink/ink10621.xml" ContentType="application/inkml+xml"/>
  <Override PartName="/ppt/ink/ink10622.xml" ContentType="application/inkml+xml"/>
  <Override PartName="/ppt/ink/ink10623.xml" ContentType="application/inkml+xml"/>
  <Override PartName="/ppt/ink/ink10624.xml" ContentType="application/inkml+xml"/>
  <Override PartName="/ppt/ink/ink10625.xml" ContentType="application/inkml+xml"/>
  <Override PartName="/ppt/ink/ink10626.xml" ContentType="application/inkml+xml"/>
  <Override PartName="/ppt/ink/ink10627.xml" ContentType="application/inkml+xml"/>
  <Override PartName="/ppt/ink/ink10628.xml" ContentType="application/inkml+xml"/>
  <Override PartName="/ppt/ink/ink10629.xml" ContentType="application/inkml+xml"/>
  <Override PartName="/ppt/ink/ink10630.xml" ContentType="application/inkml+xml"/>
  <Override PartName="/ppt/ink/ink10631.xml" ContentType="application/inkml+xml"/>
  <Override PartName="/ppt/ink/ink10632.xml" ContentType="application/inkml+xml"/>
  <Override PartName="/ppt/ink/ink10633.xml" ContentType="application/inkml+xml"/>
  <Override PartName="/ppt/ink/ink10634.xml" ContentType="application/inkml+xml"/>
  <Override PartName="/ppt/ink/ink10635.xml" ContentType="application/inkml+xml"/>
  <Override PartName="/ppt/ink/ink10636.xml" ContentType="application/inkml+xml"/>
  <Override PartName="/ppt/ink/ink10637.xml" ContentType="application/inkml+xml"/>
  <Override PartName="/ppt/ink/ink10638.xml" ContentType="application/inkml+xml"/>
  <Override PartName="/ppt/ink/ink10639.xml" ContentType="application/inkml+xml"/>
  <Override PartName="/ppt/ink/ink10640.xml" ContentType="application/inkml+xml"/>
  <Override PartName="/ppt/ink/ink10641.xml" ContentType="application/inkml+xml"/>
  <Override PartName="/ppt/ink/ink10642.xml" ContentType="application/inkml+xml"/>
  <Override PartName="/ppt/ink/ink10643.xml" ContentType="application/inkml+xml"/>
  <Override PartName="/ppt/ink/ink10644.xml" ContentType="application/inkml+xml"/>
  <Override PartName="/ppt/ink/ink10645.xml" ContentType="application/inkml+xml"/>
  <Override PartName="/ppt/ink/ink10646.xml" ContentType="application/inkml+xml"/>
  <Override PartName="/ppt/ink/ink10647.xml" ContentType="application/inkml+xml"/>
  <Override PartName="/ppt/ink/ink10648.xml" ContentType="application/inkml+xml"/>
  <Override PartName="/ppt/ink/ink10649.xml" ContentType="application/inkml+xml"/>
  <Override PartName="/ppt/ink/ink10650.xml" ContentType="application/inkml+xml"/>
  <Override PartName="/ppt/ink/ink10651.xml" ContentType="application/inkml+xml"/>
  <Override PartName="/ppt/ink/ink10652.xml" ContentType="application/inkml+xml"/>
  <Override PartName="/ppt/ink/ink10653.xml" ContentType="application/inkml+xml"/>
  <Override PartName="/ppt/ink/ink10654.xml" ContentType="application/inkml+xml"/>
  <Override PartName="/ppt/ink/ink10655.xml" ContentType="application/inkml+xml"/>
  <Override PartName="/ppt/ink/ink10656.xml" ContentType="application/inkml+xml"/>
  <Override PartName="/ppt/ink/ink10657.xml" ContentType="application/inkml+xml"/>
  <Override PartName="/ppt/ink/ink10658.xml" ContentType="application/inkml+xml"/>
  <Override PartName="/ppt/ink/ink10659.xml" ContentType="application/inkml+xml"/>
  <Override PartName="/ppt/ink/ink10660.xml" ContentType="application/inkml+xml"/>
  <Override PartName="/ppt/ink/ink10661.xml" ContentType="application/inkml+xml"/>
  <Override PartName="/ppt/ink/ink10662.xml" ContentType="application/inkml+xml"/>
  <Override PartName="/ppt/ink/ink10663.xml" ContentType="application/inkml+xml"/>
  <Override PartName="/ppt/ink/ink10664.xml" ContentType="application/inkml+xml"/>
  <Override PartName="/ppt/ink/ink10665.xml" ContentType="application/inkml+xml"/>
  <Override PartName="/ppt/ink/ink10666.xml" ContentType="application/inkml+xml"/>
  <Override PartName="/ppt/ink/ink10667.xml" ContentType="application/inkml+xml"/>
  <Override PartName="/ppt/ink/ink10668.xml" ContentType="application/inkml+xml"/>
  <Override PartName="/ppt/ink/ink10669.xml" ContentType="application/inkml+xml"/>
  <Override PartName="/ppt/ink/ink10670.xml" ContentType="application/inkml+xml"/>
  <Override PartName="/ppt/ink/ink10671.xml" ContentType="application/inkml+xml"/>
  <Override PartName="/ppt/ink/ink10672.xml" ContentType="application/inkml+xml"/>
  <Override PartName="/ppt/ink/ink10673.xml" ContentType="application/inkml+xml"/>
  <Override PartName="/ppt/ink/ink10674.xml" ContentType="application/inkml+xml"/>
  <Override PartName="/ppt/ink/ink10675.xml" ContentType="application/inkml+xml"/>
  <Override PartName="/ppt/ink/ink10676.xml" ContentType="application/inkml+xml"/>
  <Override PartName="/ppt/ink/ink10677.xml" ContentType="application/inkml+xml"/>
  <Override PartName="/ppt/ink/ink10678.xml" ContentType="application/inkml+xml"/>
  <Override PartName="/ppt/ink/ink10679.xml" ContentType="application/inkml+xml"/>
  <Override PartName="/ppt/ink/ink10680.xml" ContentType="application/inkml+xml"/>
  <Override PartName="/ppt/ink/ink10681.xml" ContentType="application/inkml+xml"/>
  <Override PartName="/ppt/ink/ink10682.xml" ContentType="application/inkml+xml"/>
  <Override PartName="/ppt/ink/ink10683.xml" ContentType="application/inkml+xml"/>
  <Override PartName="/ppt/ink/ink10684.xml" ContentType="application/inkml+xml"/>
  <Override PartName="/ppt/ink/ink10685.xml" ContentType="application/inkml+xml"/>
  <Override PartName="/ppt/ink/ink10686.xml" ContentType="application/inkml+xml"/>
  <Override PartName="/ppt/ink/ink10687.xml" ContentType="application/inkml+xml"/>
  <Override PartName="/ppt/ink/ink10688.xml" ContentType="application/inkml+xml"/>
  <Override PartName="/ppt/ink/ink10689.xml" ContentType="application/inkml+xml"/>
  <Override PartName="/ppt/ink/ink10690.xml" ContentType="application/inkml+xml"/>
  <Override PartName="/ppt/ink/ink10691.xml" ContentType="application/inkml+xml"/>
  <Override PartName="/ppt/ink/ink10692.xml" ContentType="application/inkml+xml"/>
  <Override PartName="/ppt/ink/ink10693.xml" ContentType="application/inkml+xml"/>
  <Override PartName="/ppt/ink/ink10694.xml" ContentType="application/inkml+xml"/>
  <Override PartName="/ppt/ink/ink10695.xml" ContentType="application/inkml+xml"/>
  <Override PartName="/ppt/ink/ink10696.xml" ContentType="application/inkml+xml"/>
  <Override PartName="/ppt/ink/ink10697.xml" ContentType="application/inkml+xml"/>
  <Override PartName="/ppt/ink/ink10698.xml" ContentType="application/inkml+xml"/>
  <Override PartName="/ppt/ink/ink10699.xml" ContentType="application/inkml+xml"/>
  <Override PartName="/ppt/ink/ink10700.xml" ContentType="application/inkml+xml"/>
  <Override PartName="/ppt/ink/ink10701.xml" ContentType="application/inkml+xml"/>
  <Override PartName="/ppt/ink/ink10702.xml" ContentType="application/inkml+xml"/>
  <Override PartName="/ppt/ink/ink10703.xml" ContentType="application/inkml+xml"/>
  <Override PartName="/ppt/ink/ink10704.xml" ContentType="application/inkml+xml"/>
  <Override PartName="/ppt/ink/ink10705.xml" ContentType="application/inkml+xml"/>
  <Override PartName="/ppt/ink/ink10706.xml" ContentType="application/inkml+xml"/>
  <Override PartName="/ppt/ink/ink10707.xml" ContentType="application/inkml+xml"/>
  <Override PartName="/ppt/ink/ink10708.xml" ContentType="application/inkml+xml"/>
  <Override PartName="/ppt/ink/ink10709.xml" ContentType="application/inkml+xml"/>
  <Override PartName="/ppt/ink/ink10710.xml" ContentType="application/inkml+xml"/>
  <Override PartName="/ppt/ink/ink10711.xml" ContentType="application/inkml+xml"/>
  <Override PartName="/ppt/ink/ink10712.xml" ContentType="application/inkml+xml"/>
  <Override PartName="/ppt/ink/ink10713.xml" ContentType="application/inkml+xml"/>
  <Override PartName="/ppt/ink/ink10714.xml" ContentType="application/inkml+xml"/>
  <Override PartName="/ppt/ink/ink10715.xml" ContentType="application/inkml+xml"/>
  <Override PartName="/ppt/ink/ink10716.xml" ContentType="application/inkml+xml"/>
  <Override PartName="/ppt/ink/ink10717.xml" ContentType="application/inkml+xml"/>
  <Override PartName="/ppt/ink/ink10718.xml" ContentType="application/inkml+xml"/>
  <Override PartName="/ppt/ink/ink10719.xml" ContentType="application/inkml+xml"/>
  <Override PartName="/ppt/ink/ink10720.xml" ContentType="application/inkml+xml"/>
  <Override PartName="/ppt/ink/ink10721.xml" ContentType="application/inkml+xml"/>
  <Override PartName="/ppt/ink/ink10722.xml" ContentType="application/inkml+xml"/>
  <Override PartName="/ppt/ink/ink10723.xml" ContentType="application/inkml+xml"/>
  <Override PartName="/ppt/ink/ink10724.xml" ContentType="application/inkml+xml"/>
  <Override PartName="/ppt/ink/ink10725.xml" ContentType="application/inkml+xml"/>
  <Override PartName="/ppt/ink/ink10726.xml" ContentType="application/inkml+xml"/>
  <Override PartName="/ppt/ink/ink10727.xml" ContentType="application/inkml+xml"/>
  <Override PartName="/ppt/ink/ink10728.xml" ContentType="application/inkml+xml"/>
  <Override PartName="/ppt/ink/ink10729.xml" ContentType="application/inkml+xml"/>
  <Override PartName="/ppt/ink/ink10730.xml" ContentType="application/inkml+xml"/>
  <Override PartName="/ppt/ink/ink10731.xml" ContentType="application/inkml+xml"/>
  <Override PartName="/ppt/ink/ink10732.xml" ContentType="application/inkml+xml"/>
  <Override PartName="/ppt/ink/ink10733.xml" ContentType="application/inkml+xml"/>
  <Override PartName="/ppt/ink/ink10734.xml" ContentType="application/inkml+xml"/>
  <Override PartName="/ppt/ink/ink10735.xml" ContentType="application/inkml+xml"/>
  <Override PartName="/ppt/ink/ink10736.xml" ContentType="application/inkml+xml"/>
  <Override PartName="/ppt/ink/ink10737.xml" ContentType="application/inkml+xml"/>
  <Override PartName="/ppt/ink/ink10738.xml" ContentType="application/inkml+xml"/>
  <Override PartName="/ppt/ink/ink10739.xml" ContentType="application/inkml+xml"/>
  <Override PartName="/ppt/ink/ink10740.xml" ContentType="application/inkml+xml"/>
  <Override PartName="/ppt/ink/ink10741.xml" ContentType="application/inkml+xml"/>
  <Override PartName="/ppt/ink/ink10742.xml" ContentType="application/inkml+xml"/>
  <Override PartName="/ppt/ink/ink10743.xml" ContentType="application/inkml+xml"/>
  <Override PartName="/ppt/ink/ink10744.xml" ContentType="application/inkml+xml"/>
  <Override PartName="/ppt/ink/ink10745.xml" ContentType="application/inkml+xml"/>
  <Override PartName="/ppt/ink/ink10746.xml" ContentType="application/inkml+xml"/>
  <Override PartName="/ppt/ink/ink10747.xml" ContentType="application/inkml+xml"/>
  <Override PartName="/ppt/ink/ink10748.xml" ContentType="application/inkml+xml"/>
  <Override PartName="/ppt/ink/ink10749.xml" ContentType="application/inkml+xml"/>
  <Override PartName="/ppt/ink/ink10750.xml" ContentType="application/inkml+xml"/>
  <Override PartName="/ppt/ink/ink10751.xml" ContentType="application/inkml+xml"/>
  <Override PartName="/ppt/ink/ink10752.xml" ContentType="application/inkml+xml"/>
  <Override PartName="/ppt/ink/ink10753.xml" ContentType="application/inkml+xml"/>
  <Override PartName="/ppt/ink/ink10754.xml" ContentType="application/inkml+xml"/>
  <Override PartName="/ppt/ink/ink10755.xml" ContentType="application/inkml+xml"/>
  <Override PartName="/ppt/ink/ink10756.xml" ContentType="application/inkml+xml"/>
  <Override PartName="/ppt/ink/ink10757.xml" ContentType="application/inkml+xml"/>
  <Override PartName="/ppt/ink/ink10758.xml" ContentType="application/inkml+xml"/>
  <Override PartName="/ppt/ink/ink10759.xml" ContentType="application/inkml+xml"/>
  <Override PartName="/ppt/ink/ink10760.xml" ContentType="application/inkml+xml"/>
  <Override PartName="/ppt/ink/ink10761.xml" ContentType="application/inkml+xml"/>
  <Override PartName="/ppt/ink/ink10762.xml" ContentType="application/inkml+xml"/>
  <Override PartName="/ppt/ink/ink10763.xml" ContentType="application/inkml+xml"/>
  <Override PartName="/ppt/ink/ink10764.xml" ContentType="application/inkml+xml"/>
  <Override PartName="/ppt/ink/ink10765.xml" ContentType="application/inkml+xml"/>
  <Override PartName="/ppt/ink/ink10766.xml" ContentType="application/inkml+xml"/>
  <Override PartName="/ppt/ink/ink10767.xml" ContentType="application/inkml+xml"/>
  <Override PartName="/ppt/ink/ink10768.xml" ContentType="application/inkml+xml"/>
  <Override PartName="/ppt/ink/ink10769.xml" ContentType="application/inkml+xml"/>
  <Override PartName="/ppt/ink/ink10770.xml" ContentType="application/inkml+xml"/>
  <Override PartName="/ppt/ink/ink10771.xml" ContentType="application/inkml+xml"/>
  <Override PartName="/ppt/ink/ink10772.xml" ContentType="application/inkml+xml"/>
  <Override PartName="/ppt/ink/ink10773.xml" ContentType="application/inkml+xml"/>
  <Override PartName="/ppt/ink/ink10774.xml" ContentType="application/inkml+xml"/>
  <Override PartName="/ppt/ink/ink10775.xml" ContentType="application/inkml+xml"/>
  <Override PartName="/ppt/ink/ink10776.xml" ContentType="application/inkml+xml"/>
  <Override PartName="/ppt/ink/ink10777.xml" ContentType="application/inkml+xml"/>
  <Override PartName="/ppt/ink/ink10778.xml" ContentType="application/inkml+xml"/>
  <Override PartName="/ppt/ink/ink10779.xml" ContentType="application/inkml+xml"/>
  <Override PartName="/ppt/ink/ink10780.xml" ContentType="application/inkml+xml"/>
  <Override PartName="/ppt/ink/ink10781.xml" ContentType="application/inkml+xml"/>
  <Override PartName="/ppt/ink/ink10782.xml" ContentType="application/inkml+xml"/>
  <Override PartName="/ppt/ink/ink10783.xml" ContentType="application/inkml+xml"/>
  <Override PartName="/ppt/ink/ink10784.xml" ContentType="application/inkml+xml"/>
  <Override PartName="/ppt/ink/ink10785.xml" ContentType="application/inkml+xml"/>
  <Override PartName="/ppt/ink/ink10786.xml" ContentType="application/inkml+xml"/>
  <Override PartName="/ppt/ink/ink10787.xml" ContentType="application/inkml+xml"/>
  <Override PartName="/ppt/ink/ink10788.xml" ContentType="application/inkml+xml"/>
  <Override PartName="/ppt/ink/ink10789.xml" ContentType="application/inkml+xml"/>
  <Override PartName="/ppt/ink/ink10790.xml" ContentType="application/inkml+xml"/>
  <Override PartName="/ppt/ink/ink10791.xml" ContentType="application/inkml+xml"/>
  <Override PartName="/ppt/ink/ink10792.xml" ContentType="application/inkml+xml"/>
  <Override PartName="/ppt/ink/ink10793.xml" ContentType="application/inkml+xml"/>
  <Override PartName="/ppt/ink/ink10794.xml" ContentType="application/inkml+xml"/>
  <Override PartName="/ppt/ink/ink10795.xml" ContentType="application/inkml+xml"/>
  <Override PartName="/ppt/ink/ink10796.xml" ContentType="application/inkml+xml"/>
  <Override PartName="/ppt/ink/ink10797.xml" ContentType="application/inkml+xml"/>
  <Override PartName="/ppt/ink/ink10798.xml" ContentType="application/inkml+xml"/>
  <Override PartName="/ppt/ink/ink10799.xml" ContentType="application/inkml+xml"/>
  <Override PartName="/ppt/ink/ink10800.xml" ContentType="application/inkml+xml"/>
  <Override PartName="/ppt/ink/ink10801.xml" ContentType="application/inkml+xml"/>
  <Override PartName="/ppt/ink/ink10802.xml" ContentType="application/inkml+xml"/>
  <Override PartName="/ppt/ink/ink10803.xml" ContentType="application/inkml+xml"/>
  <Override PartName="/ppt/ink/ink10804.xml" ContentType="application/inkml+xml"/>
  <Override PartName="/ppt/ink/ink10805.xml" ContentType="application/inkml+xml"/>
  <Override PartName="/ppt/ink/ink10806.xml" ContentType="application/inkml+xml"/>
  <Override PartName="/ppt/ink/ink10807.xml" ContentType="application/inkml+xml"/>
  <Override PartName="/ppt/ink/ink10808.xml" ContentType="application/inkml+xml"/>
  <Override PartName="/ppt/ink/ink10809.xml" ContentType="application/inkml+xml"/>
  <Override PartName="/ppt/ink/ink10810.xml" ContentType="application/inkml+xml"/>
  <Override PartName="/ppt/ink/ink10811.xml" ContentType="application/inkml+xml"/>
  <Override PartName="/ppt/ink/ink10812.xml" ContentType="application/inkml+xml"/>
  <Override PartName="/ppt/ink/ink10813.xml" ContentType="application/inkml+xml"/>
  <Override PartName="/ppt/ink/ink10814.xml" ContentType="application/inkml+xml"/>
  <Override PartName="/ppt/ink/ink10815.xml" ContentType="application/inkml+xml"/>
  <Override PartName="/ppt/ink/ink10816.xml" ContentType="application/inkml+xml"/>
  <Override PartName="/ppt/ink/ink10817.xml" ContentType="application/inkml+xml"/>
  <Override PartName="/ppt/ink/ink10818.xml" ContentType="application/inkml+xml"/>
  <Override PartName="/ppt/ink/ink10819.xml" ContentType="application/inkml+xml"/>
  <Override PartName="/ppt/ink/ink10820.xml" ContentType="application/inkml+xml"/>
  <Override PartName="/ppt/ink/ink10821.xml" ContentType="application/inkml+xml"/>
  <Override PartName="/ppt/ink/ink10822.xml" ContentType="application/inkml+xml"/>
  <Override PartName="/ppt/ink/ink10823.xml" ContentType="application/inkml+xml"/>
  <Override PartName="/ppt/ink/ink10824.xml" ContentType="application/inkml+xml"/>
  <Override PartName="/ppt/ink/ink10825.xml" ContentType="application/inkml+xml"/>
  <Override PartName="/ppt/ink/ink10826.xml" ContentType="application/inkml+xml"/>
  <Override PartName="/ppt/ink/ink10827.xml" ContentType="application/inkml+xml"/>
  <Override PartName="/ppt/ink/ink10828.xml" ContentType="application/inkml+xml"/>
  <Override PartName="/ppt/ink/ink10829.xml" ContentType="application/inkml+xml"/>
  <Override PartName="/ppt/ink/ink10830.xml" ContentType="application/inkml+xml"/>
  <Override PartName="/ppt/ink/ink10831.xml" ContentType="application/inkml+xml"/>
  <Override PartName="/ppt/ink/ink10832.xml" ContentType="application/inkml+xml"/>
  <Override PartName="/ppt/ink/ink10833.xml" ContentType="application/inkml+xml"/>
  <Override PartName="/ppt/ink/ink10834.xml" ContentType="application/inkml+xml"/>
  <Override PartName="/ppt/ink/ink10835.xml" ContentType="application/inkml+xml"/>
  <Override PartName="/ppt/ink/ink10836.xml" ContentType="application/inkml+xml"/>
  <Override PartName="/ppt/ink/ink10837.xml" ContentType="application/inkml+xml"/>
  <Override PartName="/ppt/ink/ink10838.xml" ContentType="application/inkml+xml"/>
  <Override PartName="/ppt/ink/ink10839.xml" ContentType="application/inkml+xml"/>
  <Override PartName="/ppt/ink/ink10840.xml" ContentType="application/inkml+xml"/>
  <Override PartName="/ppt/ink/ink10841.xml" ContentType="application/inkml+xml"/>
  <Override PartName="/ppt/ink/ink10842.xml" ContentType="application/inkml+xml"/>
  <Override PartName="/ppt/ink/ink10843.xml" ContentType="application/inkml+xml"/>
  <Override PartName="/ppt/ink/ink10844.xml" ContentType="application/inkml+xml"/>
  <Override PartName="/ppt/ink/ink10845.xml" ContentType="application/inkml+xml"/>
  <Override PartName="/ppt/ink/ink10846.xml" ContentType="application/inkml+xml"/>
  <Override PartName="/ppt/ink/ink10847.xml" ContentType="application/inkml+xml"/>
  <Override PartName="/ppt/ink/ink10848.xml" ContentType="application/inkml+xml"/>
  <Override PartName="/ppt/ink/ink10849.xml" ContentType="application/inkml+xml"/>
  <Override PartName="/ppt/ink/ink10850.xml" ContentType="application/inkml+xml"/>
  <Override PartName="/ppt/ink/ink10851.xml" ContentType="application/inkml+xml"/>
  <Override PartName="/ppt/ink/ink10852.xml" ContentType="application/inkml+xml"/>
  <Override PartName="/ppt/ink/ink10853.xml" ContentType="application/inkml+xml"/>
  <Override PartName="/ppt/ink/ink10854.xml" ContentType="application/inkml+xml"/>
  <Override PartName="/ppt/ink/ink10855.xml" ContentType="application/inkml+xml"/>
  <Override PartName="/ppt/ink/ink10856.xml" ContentType="application/inkml+xml"/>
  <Override PartName="/ppt/ink/ink10857.xml" ContentType="application/inkml+xml"/>
  <Override PartName="/ppt/ink/ink10858.xml" ContentType="application/inkml+xml"/>
  <Override PartName="/ppt/ink/ink10859.xml" ContentType="application/inkml+xml"/>
  <Override PartName="/ppt/ink/ink10860.xml" ContentType="application/inkml+xml"/>
  <Override PartName="/ppt/ink/ink10861.xml" ContentType="application/inkml+xml"/>
  <Override PartName="/ppt/ink/ink10862.xml" ContentType="application/inkml+xml"/>
  <Override PartName="/ppt/ink/ink10863.xml" ContentType="application/inkml+xml"/>
  <Override PartName="/ppt/ink/ink10864.xml" ContentType="application/inkml+xml"/>
  <Override PartName="/ppt/ink/ink10865.xml" ContentType="application/inkml+xml"/>
  <Override PartName="/ppt/ink/ink10866.xml" ContentType="application/inkml+xml"/>
  <Override PartName="/ppt/ink/ink10867.xml" ContentType="application/inkml+xml"/>
  <Override PartName="/ppt/ink/ink10868.xml" ContentType="application/inkml+xml"/>
  <Override PartName="/ppt/ink/ink10869.xml" ContentType="application/inkml+xml"/>
  <Override PartName="/ppt/ink/ink10870.xml" ContentType="application/inkml+xml"/>
  <Override PartName="/ppt/ink/ink10871.xml" ContentType="application/inkml+xml"/>
  <Override PartName="/ppt/ink/ink10872.xml" ContentType="application/inkml+xml"/>
  <Override PartName="/ppt/ink/ink10873.xml" ContentType="application/inkml+xml"/>
  <Override PartName="/ppt/ink/ink10874.xml" ContentType="application/inkml+xml"/>
  <Override PartName="/ppt/ink/ink10875.xml" ContentType="application/inkml+xml"/>
  <Override PartName="/ppt/ink/ink10876.xml" ContentType="application/inkml+xml"/>
  <Override PartName="/ppt/ink/ink10877.xml" ContentType="application/inkml+xml"/>
  <Override PartName="/ppt/ink/ink10878.xml" ContentType="application/inkml+xml"/>
  <Override PartName="/ppt/ink/ink10879.xml" ContentType="application/inkml+xml"/>
  <Override PartName="/ppt/ink/ink10880.xml" ContentType="application/inkml+xml"/>
  <Override PartName="/ppt/ink/ink10881.xml" ContentType="application/inkml+xml"/>
  <Override PartName="/ppt/ink/ink10882.xml" ContentType="application/inkml+xml"/>
  <Override PartName="/ppt/ink/ink10883.xml" ContentType="application/inkml+xml"/>
  <Override PartName="/ppt/ink/ink10884.xml" ContentType="application/inkml+xml"/>
  <Override PartName="/ppt/ink/ink10885.xml" ContentType="application/inkml+xml"/>
  <Override PartName="/ppt/ink/ink10886.xml" ContentType="application/inkml+xml"/>
  <Override PartName="/ppt/ink/ink10887.xml" ContentType="application/inkml+xml"/>
  <Override PartName="/ppt/ink/ink10888.xml" ContentType="application/inkml+xml"/>
  <Override PartName="/ppt/ink/ink10889.xml" ContentType="application/inkml+xml"/>
  <Override PartName="/ppt/ink/ink10890.xml" ContentType="application/inkml+xml"/>
  <Override PartName="/ppt/ink/ink10891.xml" ContentType="application/inkml+xml"/>
  <Override PartName="/ppt/ink/ink10892.xml" ContentType="application/inkml+xml"/>
  <Override PartName="/ppt/ink/ink10893.xml" ContentType="application/inkml+xml"/>
  <Override PartName="/ppt/ink/ink10894.xml" ContentType="application/inkml+xml"/>
  <Override PartName="/ppt/ink/ink10895.xml" ContentType="application/inkml+xml"/>
  <Override PartName="/ppt/ink/ink10896.xml" ContentType="application/inkml+xml"/>
  <Override PartName="/ppt/ink/ink10897.xml" ContentType="application/inkml+xml"/>
  <Override PartName="/ppt/ink/ink10898.xml" ContentType="application/inkml+xml"/>
  <Override PartName="/ppt/ink/ink10899.xml" ContentType="application/inkml+xml"/>
  <Override PartName="/ppt/ink/ink10900.xml" ContentType="application/inkml+xml"/>
  <Override PartName="/ppt/ink/ink10901.xml" ContentType="application/inkml+xml"/>
  <Override PartName="/ppt/ink/ink10902.xml" ContentType="application/inkml+xml"/>
  <Override PartName="/ppt/ink/ink10903.xml" ContentType="application/inkml+xml"/>
  <Override PartName="/ppt/ink/ink10904.xml" ContentType="application/inkml+xml"/>
  <Override PartName="/ppt/ink/ink10905.xml" ContentType="application/inkml+xml"/>
  <Override PartName="/ppt/ink/ink10906.xml" ContentType="application/inkml+xml"/>
  <Override PartName="/ppt/ink/ink10907.xml" ContentType="application/inkml+xml"/>
  <Override PartName="/ppt/ink/ink10908.xml" ContentType="application/inkml+xml"/>
  <Override PartName="/ppt/ink/ink10909.xml" ContentType="application/inkml+xml"/>
  <Override PartName="/ppt/ink/ink10910.xml" ContentType="application/inkml+xml"/>
  <Override PartName="/ppt/ink/ink10911.xml" ContentType="application/inkml+xml"/>
  <Override PartName="/ppt/ink/ink10912.xml" ContentType="application/inkml+xml"/>
  <Override PartName="/ppt/ink/ink10913.xml" ContentType="application/inkml+xml"/>
  <Override PartName="/ppt/ink/ink10914.xml" ContentType="application/inkml+xml"/>
  <Override PartName="/ppt/ink/ink10915.xml" ContentType="application/inkml+xml"/>
  <Override PartName="/ppt/ink/ink10916.xml" ContentType="application/inkml+xml"/>
  <Override PartName="/ppt/ink/ink10917.xml" ContentType="application/inkml+xml"/>
  <Override PartName="/ppt/ink/ink10918.xml" ContentType="application/inkml+xml"/>
  <Override PartName="/ppt/ink/ink10919.xml" ContentType="application/inkml+xml"/>
  <Override PartName="/ppt/ink/ink10920.xml" ContentType="application/inkml+xml"/>
  <Override PartName="/ppt/ink/ink10921.xml" ContentType="application/inkml+xml"/>
  <Override PartName="/ppt/ink/ink10922.xml" ContentType="application/inkml+xml"/>
  <Override PartName="/ppt/ink/ink10923.xml" ContentType="application/inkml+xml"/>
  <Override PartName="/ppt/ink/ink10924.xml" ContentType="application/inkml+xml"/>
  <Override PartName="/ppt/ink/ink10925.xml" ContentType="application/inkml+xml"/>
  <Override PartName="/ppt/ink/ink10926.xml" ContentType="application/inkml+xml"/>
  <Override PartName="/ppt/ink/ink10927.xml" ContentType="application/inkml+xml"/>
  <Override PartName="/ppt/ink/ink10928.xml" ContentType="application/inkml+xml"/>
  <Override PartName="/ppt/ink/ink10929.xml" ContentType="application/inkml+xml"/>
  <Override PartName="/ppt/ink/ink10930.xml" ContentType="application/inkml+xml"/>
  <Override PartName="/ppt/ink/ink10931.xml" ContentType="application/inkml+xml"/>
  <Override PartName="/ppt/ink/ink10932.xml" ContentType="application/inkml+xml"/>
  <Override PartName="/ppt/ink/ink10933.xml" ContentType="application/inkml+xml"/>
  <Override PartName="/ppt/ink/ink10934.xml" ContentType="application/inkml+xml"/>
  <Override PartName="/ppt/ink/ink10935.xml" ContentType="application/inkml+xml"/>
  <Override PartName="/ppt/ink/ink10936.xml" ContentType="application/inkml+xml"/>
  <Override PartName="/ppt/ink/ink10937.xml" ContentType="application/inkml+xml"/>
  <Override PartName="/ppt/ink/ink10938.xml" ContentType="application/inkml+xml"/>
  <Override PartName="/ppt/ink/ink10939.xml" ContentType="application/inkml+xml"/>
  <Override PartName="/ppt/ink/ink10940.xml" ContentType="application/inkml+xml"/>
  <Override PartName="/ppt/ink/ink10941.xml" ContentType="application/inkml+xml"/>
  <Override PartName="/ppt/ink/ink10942.xml" ContentType="application/inkml+xml"/>
  <Override PartName="/ppt/ink/ink10943.xml" ContentType="application/inkml+xml"/>
  <Override PartName="/ppt/ink/ink10944.xml" ContentType="application/inkml+xml"/>
  <Override PartName="/ppt/ink/ink10945.xml" ContentType="application/inkml+xml"/>
  <Override PartName="/ppt/ink/ink10946.xml" ContentType="application/inkml+xml"/>
  <Override PartName="/ppt/ink/ink10947.xml" ContentType="application/inkml+xml"/>
  <Override PartName="/ppt/ink/ink10948.xml" ContentType="application/inkml+xml"/>
  <Override PartName="/ppt/ink/ink10949.xml" ContentType="application/inkml+xml"/>
  <Override PartName="/ppt/ink/ink10950.xml" ContentType="application/inkml+xml"/>
  <Override PartName="/ppt/ink/ink10951.xml" ContentType="application/inkml+xml"/>
  <Override PartName="/ppt/ink/ink10952.xml" ContentType="application/inkml+xml"/>
  <Override PartName="/ppt/ink/ink10953.xml" ContentType="application/inkml+xml"/>
  <Override PartName="/ppt/ink/ink10954.xml" ContentType="application/inkml+xml"/>
  <Override PartName="/ppt/ink/ink10955.xml" ContentType="application/inkml+xml"/>
  <Override PartName="/ppt/ink/ink10956.xml" ContentType="application/inkml+xml"/>
  <Override PartName="/ppt/ink/ink10957.xml" ContentType="application/inkml+xml"/>
  <Override PartName="/ppt/ink/ink10958.xml" ContentType="application/inkml+xml"/>
  <Override PartName="/ppt/ink/ink10959.xml" ContentType="application/inkml+xml"/>
  <Override PartName="/ppt/ink/ink10960.xml" ContentType="application/inkml+xml"/>
  <Override PartName="/ppt/ink/ink10961.xml" ContentType="application/inkml+xml"/>
  <Override PartName="/ppt/ink/ink10962.xml" ContentType="application/inkml+xml"/>
  <Override PartName="/ppt/ink/ink10963.xml" ContentType="application/inkml+xml"/>
  <Override PartName="/ppt/ink/ink10964.xml" ContentType="application/inkml+xml"/>
  <Override PartName="/ppt/ink/ink10965.xml" ContentType="application/inkml+xml"/>
  <Override PartName="/ppt/ink/ink10966.xml" ContentType="application/inkml+xml"/>
  <Override PartName="/ppt/ink/ink10967.xml" ContentType="application/inkml+xml"/>
  <Override PartName="/ppt/ink/ink10968.xml" ContentType="application/inkml+xml"/>
  <Override PartName="/ppt/ink/ink10969.xml" ContentType="application/inkml+xml"/>
  <Override PartName="/ppt/ink/ink10970.xml" ContentType="application/inkml+xml"/>
  <Override PartName="/ppt/ink/ink10971.xml" ContentType="application/inkml+xml"/>
  <Override PartName="/ppt/ink/ink10972.xml" ContentType="application/inkml+xml"/>
  <Override PartName="/ppt/ink/ink10973.xml" ContentType="application/inkml+xml"/>
  <Override PartName="/ppt/ink/ink10974.xml" ContentType="application/inkml+xml"/>
  <Override PartName="/ppt/ink/ink10975.xml" ContentType="application/inkml+xml"/>
  <Override PartName="/ppt/ink/ink10976.xml" ContentType="application/inkml+xml"/>
  <Override PartName="/ppt/ink/ink10977.xml" ContentType="application/inkml+xml"/>
  <Override PartName="/ppt/ink/ink10978.xml" ContentType="application/inkml+xml"/>
  <Override PartName="/ppt/ink/ink10979.xml" ContentType="application/inkml+xml"/>
  <Override PartName="/ppt/ink/ink10980.xml" ContentType="application/inkml+xml"/>
  <Override PartName="/ppt/ink/ink10981.xml" ContentType="application/inkml+xml"/>
  <Override PartName="/ppt/ink/ink10982.xml" ContentType="application/inkml+xml"/>
  <Override PartName="/ppt/ink/ink10983.xml" ContentType="application/inkml+xml"/>
  <Override PartName="/ppt/ink/ink10984.xml" ContentType="application/inkml+xml"/>
  <Override PartName="/ppt/ink/ink10985.xml" ContentType="application/inkml+xml"/>
  <Override PartName="/ppt/ink/ink10986.xml" ContentType="application/inkml+xml"/>
  <Override PartName="/ppt/ink/ink10987.xml" ContentType="application/inkml+xml"/>
  <Override PartName="/ppt/ink/ink10988.xml" ContentType="application/inkml+xml"/>
  <Override PartName="/ppt/ink/ink10989.xml" ContentType="application/inkml+xml"/>
  <Override PartName="/ppt/ink/ink10990.xml" ContentType="application/inkml+xml"/>
  <Override PartName="/ppt/ink/ink10991.xml" ContentType="application/inkml+xml"/>
  <Override PartName="/ppt/ink/ink10992.xml" ContentType="application/inkml+xml"/>
  <Override PartName="/ppt/ink/ink10993.xml" ContentType="application/inkml+xml"/>
  <Override PartName="/ppt/ink/ink10994.xml" ContentType="application/inkml+xml"/>
  <Override PartName="/ppt/ink/ink10995.xml" ContentType="application/inkml+xml"/>
  <Override PartName="/ppt/ink/ink10996.xml" ContentType="application/inkml+xml"/>
  <Override PartName="/ppt/ink/ink10997.xml" ContentType="application/inkml+xml"/>
  <Override PartName="/ppt/ink/ink10998.xml" ContentType="application/inkml+xml"/>
  <Override PartName="/ppt/ink/ink10999.xml" ContentType="application/inkml+xml"/>
  <Override PartName="/ppt/ink/ink11000.xml" ContentType="application/inkml+xml"/>
  <Override PartName="/ppt/ink/ink11001.xml" ContentType="application/inkml+xml"/>
  <Override PartName="/ppt/ink/ink11002.xml" ContentType="application/inkml+xml"/>
  <Override PartName="/ppt/ink/ink11003.xml" ContentType="application/inkml+xml"/>
  <Override PartName="/ppt/ink/ink11004.xml" ContentType="application/inkml+xml"/>
  <Override PartName="/ppt/ink/ink11005.xml" ContentType="application/inkml+xml"/>
  <Override PartName="/ppt/ink/ink11006.xml" ContentType="application/inkml+xml"/>
  <Override PartName="/ppt/ink/ink11007.xml" ContentType="application/inkml+xml"/>
  <Override PartName="/ppt/ink/ink11008.xml" ContentType="application/inkml+xml"/>
  <Override PartName="/ppt/ink/ink11009.xml" ContentType="application/inkml+xml"/>
  <Override PartName="/ppt/ink/ink11010.xml" ContentType="application/inkml+xml"/>
  <Override PartName="/ppt/ink/ink11011.xml" ContentType="application/inkml+xml"/>
  <Override PartName="/ppt/ink/ink11012.xml" ContentType="application/inkml+xml"/>
  <Override PartName="/ppt/ink/ink11013.xml" ContentType="application/inkml+xml"/>
  <Override PartName="/ppt/ink/ink11014.xml" ContentType="application/inkml+xml"/>
  <Override PartName="/ppt/ink/ink11015.xml" ContentType="application/inkml+xml"/>
  <Override PartName="/ppt/ink/ink11016.xml" ContentType="application/inkml+xml"/>
  <Override PartName="/ppt/ink/ink11017.xml" ContentType="application/inkml+xml"/>
  <Override PartName="/ppt/ink/ink11018.xml" ContentType="application/inkml+xml"/>
  <Override PartName="/ppt/ink/ink11019.xml" ContentType="application/inkml+xml"/>
  <Override PartName="/ppt/ink/ink11020.xml" ContentType="application/inkml+xml"/>
  <Override PartName="/ppt/ink/ink11021.xml" ContentType="application/inkml+xml"/>
  <Override PartName="/ppt/ink/ink11022.xml" ContentType="application/inkml+xml"/>
  <Override PartName="/ppt/ink/ink11023.xml" ContentType="application/inkml+xml"/>
  <Override PartName="/ppt/ink/ink11024.xml" ContentType="application/inkml+xml"/>
  <Override PartName="/ppt/ink/ink11025.xml" ContentType="application/inkml+xml"/>
  <Override PartName="/ppt/ink/ink11026.xml" ContentType="application/inkml+xml"/>
  <Override PartName="/ppt/ink/ink11027.xml" ContentType="application/inkml+xml"/>
  <Override PartName="/ppt/ink/ink11028.xml" ContentType="application/inkml+xml"/>
  <Override PartName="/ppt/ink/ink11029.xml" ContentType="application/inkml+xml"/>
  <Override PartName="/ppt/ink/ink11030.xml" ContentType="application/inkml+xml"/>
  <Override PartName="/ppt/ink/ink11031.xml" ContentType="application/inkml+xml"/>
  <Override PartName="/ppt/ink/ink11032.xml" ContentType="application/inkml+xml"/>
  <Override PartName="/ppt/ink/ink11033.xml" ContentType="application/inkml+xml"/>
  <Override PartName="/ppt/ink/ink11034.xml" ContentType="application/inkml+xml"/>
  <Override PartName="/ppt/ink/ink11035.xml" ContentType="application/inkml+xml"/>
  <Override PartName="/ppt/ink/ink11036.xml" ContentType="application/inkml+xml"/>
  <Override PartName="/ppt/ink/ink11037.xml" ContentType="application/inkml+xml"/>
  <Override PartName="/ppt/ink/ink11038.xml" ContentType="application/inkml+xml"/>
  <Override PartName="/ppt/ink/ink11039.xml" ContentType="application/inkml+xml"/>
  <Override PartName="/ppt/ink/ink11040.xml" ContentType="application/inkml+xml"/>
  <Override PartName="/ppt/ink/ink11041.xml" ContentType="application/inkml+xml"/>
  <Override PartName="/ppt/ink/ink11042.xml" ContentType="application/inkml+xml"/>
  <Override PartName="/ppt/ink/ink11043.xml" ContentType="application/inkml+xml"/>
  <Override PartName="/ppt/ink/ink11044.xml" ContentType="application/inkml+xml"/>
  <Override PartName="/ppt/ink/ink11045.xml" ContentType="application/inkml+xml"/>
  <Override PartName="/ppt/ink/ink11046.xml" ContentType="application/inkml+xml"/>
  <Override PartName="/ppt/ink/ink11047.xml" ContentType="application/inkml+xml"/>
  <Override PartName="/ppt/ink/ink11048.xml" ContentType="application/inkml+xml"/>
  <Override PartName="/ppt/ink/ink11049.xml" ContentType="application/inkml+xml"/>
  <Override PartName="/ppt/ink/ink11050.xml" ContentType="application/inkml+xml"/>
  <Override PartName="/ppt/ink/ink11051.xml" ContentType="application/inkml+xml"/>
  <Override PartName="/ppt/ink/ink11052.xml" ContentType="application/inkml+xml"/>
  <Override PartName="/ppt/ink/ink11053.xml" ContentType="application/inkml+xml"/>
  <Override PartName="/ppt/ink/ink11054.xml" ContentType="application/inkml+xml"/>
  <Override PartName="/ppt/ink/ink11055.xml" ContentType="application/inkml+xml"/>
  <Override PartName="/ppt/ink/ink11056.xml" ContentType="application/inkml+xml"/>
  <Override PartName="/ppt/ink/ink11057.xml" ContentType="application/inkml+xml"/>
  <Override PartName="/ppt/ink/ink11058.xml" ContentType="application/inkml+xml"/>
  <Override PartName="/ppt/ink/ink11059.xml" ContentType="application/inkml+xml"/>
  <Override PartName="/ppt/ink/ink11060.xml" ContentType="application/inkml+xml"/>
  <Override PartName="/ppt/ink/ink11061.xml" ContentType="application/inkml+xml"/>
  <Override PartName="/ppt/ink/ink11062.xml" ContentType="application/inkml+xml"/>
  <Override PartName="/ppt/ink/ink11063.xml" ContentType="application/inkml+xml"/>
  <Override PartName="/ppt/ink/ink11064.xml" ContentType="application/inkml+xml"/>
  <Override PartName="/ppt/ink/ink11065.xml" ContentType="application/inkml+xml"/>
  <Override PartName="/ppt/ink/ink11066.xml" ContentType="application/inkml+xml"/>
  <Override PartName="/ppt/ink/ink11067.xml" ContentType="application/inkml+xml"/>
  <Override PartName="/ppt/ink/ink11068.xml" ContentType="application/inkml+xml"/>
  <Override PartName="/ppt/ink/ink11069.xml" ContentType="application/inkml+xml"/>
  <Override PartName="/ppt/ink/ink11070.xml" ContentType="application/inkml+xml"/>
  <Override PartName="/ppt/ink/ink11071.xml" ContentType="application/inkml+xml"/>
  <Override PartName="/ppt/ink/ink11072.xml" ContentType="application/inkml+xml"/>
  <Override PartName="/ppt/ink/ink11073.xml" ContentType="application/inkml+xml"/>
  <Override PartName="/ppt/ink/ink11074.xml" ContentType="application/inkml+xml"/>
  <Override PartName="/ppt/ink/ink11075.xml" ContentType="application/inkml+xml"/>
  <Override PartName="/ppt/ink/ink11076.xml" ContentType="application/inkml+xml"/>
  <Override PartName="/ppt/ink/ink11077.xml" ContentType="application/inkml+xml"/>
  <Override PartName="/ppt/ink/ink11078.xml" ContentType="application/inkml+xml"/>
  <Override PartName="/ppt/ink/ink11079.xml" ContentType="application/inkml+xml"/>
  <Override PartName="/ppt/ink/ink11080.xml" ContentType="application/inkml+xml"/>
  <Override PartName="/ppt/ink/ink11081.xml" ContentType="application/inkml+xml"/>
  <Override PartName="/ppt/ink/ink11082.xml" ContentType="application/inkml+xml"/>
  <Override PartName="/ppt/ink/ink11083.xml" ContentType="application/inkml+xml"/>
  <Override PartName="/ppt/ink/ink11084.xml" ContentType="application/inkml+xml"/>
  <Override PartName="/ppt/ink/ink11085.xml" ContentType="application/inkml+xml"/>
  <Override PartName="/ppt/ink/ink11086.xml" ContentType="application/inkml+xml"/>
  <Override PartName="/ppt/ink/ink11087.xml" ContentType="application/inkml+xml"/>
  <Override PartName="/ppt/ink/ink11088.xml" ContentType="application/inkml+xml"/>
  <Override PartName="/ppt/ink/ink11089.xml" ContentType="application/inkml+xml"/>
  <Override PartName="/ppt/ink/ink11090.xml" ContentType="application/inkml+xml"/>
  <Override PartName="/ppt/ink/ink11091.xml" ContentType="application/inkml+xml"/>
  <Override PartName="/ppt/ink/ink11092.xml" ContentType="application/inkml+xml"/>
  <Override PartName="/ppt/ink/ink11093.xml" ContentType="application/inkml+xml"/>
  <Override PartName="/ppt/ink/ink11094.xml" ContentType="application/inkml+xml"/>
  <Override PartName="/ppt/ink/ink11095.xml" ContentType="application/inkml+xml"/>
  <Override PartName="/ppt/ink/ink11096.xml" ContentType="application/inkml+xml"/>
  <Override PartName="/ppt/ink/ink11097.xml" ContentType="application/inkml+xml"/>
  <Override PartName="/ppt/ink/ink11098.xml" ContentType="application/inkml+xml"/>
  <Override PartName="/ppt/ink/ink11099.xml" ContentType="application/inkml+xml"/>
  <Override PartName="/ppt/ink/ink11100.xml" ContentType="application/inkml+xml"/>
  <Override PartName="/ppt/ink/ink11101.xml" ContentType="application/inkml+xml"/>
  <Override PartName="/ppt/ink/ink11102.xml" ContentType="application/inkml+xml"/>
  <Override PartName="/ppt/ink/ink11103.xml" ContentType="application/inkml+xml"/>
  <Override PartName="/ppt/ink/ink11104.xml" ContentType="application/inkml+xml"/>
  <Override PartName="/ppt/ink/ink11105.xml" ContentType="application/inkml+xml"/>
  <Override PartName="/ppt/ink/ink11106.xml" ContentType="application/inkml+xml"/>
  <Override PartName="/ppt/ink/ink11107.xml" ContentType="application/inkml+xml"/>
  <Override PartName="/ppt/ink/ink11108.xml" ContentType="application/inkml+xml"/>
  <Override PartName="/ppt/ink/ink11109.xml" ContentType="application/inkml+xml"/>
  <Override PartName="/ppt/ink/ink11110.xml" ContentType="application/inkml+xml"/>
  <Override PartName="/ppt/ink/ink11111.xml" ContentType="application/inkml+xml"/>
  <Override PartName="/ppt/ink/ink11112.xml" ContentType="application/inkml+xml"/>
  <Override PartName="/ppt/ink/ink11113.xml" ContentType="application/inkml+xml"/>
  <Override PartName="/ppt/ink/ink11114.xml" ContentType="application/inkml+xml"/>
  <Override PartName="/ppt/ink/ink11115.xml" ContentType="application/inkml+xml"/>
  <Override PartName="/ppt/ink/ink11116.xml" ContentType="application/inkml+xml"/>
  <Override PartName="/ppt/ink/ink11117.xml" ContentType="application/inkml+xml"/>
  <Override PartName="/ppt/ink/ink11118.xml" ContentType="application/inkml+xml"/>
  <Override PartName="/ppt/ink/ink11119.xml" ContentType="application/inkml+xml"/>
  <Override PartName="/ppt/ink/ink11120.xml" ContentType="application/inkml+xml"/>
  <Override PartName="/ppt/ink/ink11121.xml" ContentType="application/inkml+xml"/>
  <Override PartName="/ppt/ink/ink11122.xml" ContentType="application/inkml+xml"/>
  <Override PartName="/ppt/ink/ink11123.xml" ContentType="application/inkml+xml"/>
  <Override PartName="/ppt/ink/ink11124.xml" ContentType="application/inkml+xml"/>
  <Override PartName="/ppt/ink/ink11125.xml" ContentType="application/inkml+xml"/>
  <Override PartName="/ppt/ink/ink11126.xml" ContentType="application/inkml+xml"/>
  <Override PartName="/ppt/ink/ink11127.xml" ContentType="application/inkml+xml"/>
  <Override PartName="/ppt/ink/ink11128.xml" ContentType="application/inkml+xml"/>
  <Override PartName="/ppt/ink/ink11129.xml" ContentType="application/inkml+xml"/>
  <Override PartName="/ppt/ink/ink11130.xml" ContentType="application/inkml+xml"/>
  <Override PartName="/ppt/ink/ink11131.xml" ContentType="application/inkml+xml"/>
  <Override PartName="/ppt/ink/ink11132.xml" ContentType="application/inkml+xml"/>
  <Override PartName="/ppt/ink/ink11133.xml" ContentType="application/inkml+xml"/>
  <Override PartName="/ppt/ink/ink11134.xml" ContentType="application/inkml+xml"/>
  <Override PartName="/ppt/ink/ink11135.xml" ContentType="application/inkml+xml"/>
  <Override PartName="/ppt/ink/ink11136.xml" ContentType="application/inkml+xml"/>
  <Override PartName="/ppt/ink/ink11137.xml" ContentType="application/inkml+xml"/>
  <Override PartName="/ppt/ink/ink11138.xml" ContentType="application/inkml+xml"/>
  <Override PartName="/ppt/ink/ink11139.xml" ContentType="application/inkml+xml"/>
  <Override PartName="/ppt/ink/ink11140.xml" ContentType="application/inkml+xml"/>
  <Override PartName="/ppt/ink/ink11141.xml" ContentType="application/inkml+xml"/>
  <Override PartName="/ppt/ink/ink11142.xml" ContentType="application/inkml+xml"/>
  <Override PartName="/ppt/ink/ink11143.xml" ContentType="application/inkml+xml"/>
  <Override PartName="/ppt/ink/ink11144.xml" ContentType="application/inkml+xml"/>
  <Override PartName="/ppt/ink/ink11145.xml" ContentType="application/inkml+xml"/>
  <Override PartName="/ppt/ink/ink11146.xml" ContentType="application/inkml+xml"/>
  <Override PartName="/ppt/ink/ink11147.xml" ContentType="application/inkml+xml"/>
  <Override PartName="/ppt/ink/ink11148.xml" ContentType="application/inkml+xml"/>
  <Override PartName="/ppt/ink/ink11149.xml" ContentType="application/inkml+xml"/>
  <Override PartName="/ppt/ink/ink11150.xml" ContentType="application/inkml+xml"/>
  <Override PartName="/ppt/ink/ink11151.xml" ContentType="application/inkml+xml"/>
  <Override PartName="/ppt/ink/ink11152.xml" ContentType="application/inkml+xml"/>
  <Override PartName="/ppt/ink/ink11153.xml" ContentType="application/inkml+xml"/>
  <Override PartName="/ppt/ink/ink11154.xml" ContentType="application/inkml+xml"/>
  <Override PartName="/ppt/ink/ink11155.xml" ContentType="application/inkml+xml"/>
  <Override PartName="/ppt/ink/ink11156.xml" ContentType="application/inkml+xml"/>
  <Override PartName="/ppt/ink/ink11157.xml" ContentType="application/inkml+xml"/>
  <Override PartName="/ppt/ink/ink11158.xml" ContentType="application/inkml+xml"/>
  <Override PartName="/ppt/ink/ink11159.xml" ContentType="application/inkml+xml"/>
  <Override PartName="/ppt/ink/ink11160.xml" ContentType="application/inkml+xml"/>
  <Override PartName="/ppt/ink/ink11161.xml" ContentType="application/inkml+xml"/>
  <Override PartName="/ppt/ink/ink11162.xml" ContentType="application/inkml+xml"/>
  <Override PartName="/ppt/ink/ink11163.xml" ContentType="application/inkml+xml"/>
  <Override PartName="/ppt/ink/ink11164.xml" ContentType="application/inkml+xml"/>
  <Override PartName="/ppt/ink/ink11165.xml" ContentType="application/inkml+xml"/>
  <Override PartName="/ppt/ink/ink11166.xml" ContentType="application/inkml+xml"/>
  <Override PartName="/ppt/ink/ink11167.xml" ContentType="application/inkml+xml"/>
  <Override PartName="/ppt/ink/ink11168.xml" ContentType="application/inkml+xml"/>
  <Override PartName="/ppt/ink/ink11169.xml" ContentType="application/inkml+xml"/>
  <Override PartName="/ppt/ink/ink11170.xml" ContentType="application/inkml+xml"/>
  <Override PartName="/ppt/ink/ink11171.xml" ContentType="application/inkml+xml"/>
  <Override PartName="/ppt/ink/ink11172.xml" ContentType="application/inkml+xml"/>
  <Override PartName="/ppt/ink/ink11173.xml" ContentType="application/inkml+xml"/>
  <Override PartName="/ppt/ink/ink11174.xml" ContentType="application/inkml+xml"/>
  <Override PartName="/ppt/ink/ink11175.xml" ContentType="application/inkml+xml"/>
  <Override PartName="/ppt/ink/ink11176.xml" ContentType="application/inkml+xml"/>
  <Override PartName="/ppt/ink/ink11177.xml" ContentType="application/inkml+xml"/>
  <Override PartName="/ppt/ink/ink11178.xml" ContentType="application/inkml+xml"/>
  <Override PartName="/ppt/ink/ink11179.xml" ContentType="application/inkml+xml"/>
  <Override PartName="/ppt/ink/ink11180.xml" ContentType="application/inkml+xml"/>
  <Override PartName="/ppt/ink/ink11181.xml" ContentType="application/inkml+xml"/>
  <Override PartName="/ppt/ink/ink11182.xml" ContentType="application/inkml+xml"/>
  <Override PartName="/ppt/ink/ink11183.xml" ContentType="application/inkml+xml"/>
  <Override PartName="/ppt/ink/ink11184.xml" ContentType="application/inkml+xml"/>
  <Override PartName="/ppt/ink/ink11185.xml" ContentType="application/inkml+xml"/>
  <Override PartName="/ppt/ink/ink11186.xml" ContentType="application/inkml+xml"/>
  <Override PartName="/ppt/ink/ink11187.xml" ContentType="application/inkml+xml"/>
  <Override PartName="/ppt/ink/ink11188.xml" ContentType="application/inkml+xml"/>
  <Override PartName="/ppt/ink/ink11189.xml" ContentType="application/inkml+xml"/>
  <Override PartName="/ppt/ink/ink11190.xml" ContentType="application/inkml+xml"/>
  <Override PartName="/ppt/ink/ink11191.xml" ContentType="application/inkml+xml"/>
  <Override PartName="/ppt/ink/ink11192.xml" ContentType="application/inkml+xml"/>
  <Override PartName="/ppt/ink/ink11193.xml" ContentType="application/inkml+xml"/>
  <Override PartName="/ppt/ink/ink11194.xml" ContentType="application/inkml+xml"/>
  <Override PartName="/ppt/ink/ink11195.xml" ContentType="application/inkml+xml"/>
  <Override PartName="/ppt/ink/ink11196.xml" ContentType="application/inkml+xml"/>
  <Override PartName="/ppt/ink/ink11197.xml" ContentType="application/inkml+xml"/>
  <Override PartName="/ppt/ink/ink11198.xml" ContentType="application/inkml+xml"/>
  <Override PartName="/ppt/ink/ink11199.xml" ContentType="application/inkml+xml"/>
  <Override PartName="/ppt/ink/ink11200.xml" ContentType="application/inkml+xml"/>
  <Override PartName="/ppt/ink/ink11201.xml" ContentType="application/inkml+xml"/>
  <Override PartName="/ppt/ink/ink11202.xml" ContentType="application/inkml+xml"/>
  <Override PartName="/ppt/ink/ink11203.xml" ContentType="application/inkml+xml"/>
  <Override PartName="/ppt/ink/ink11204.xml" ContentType="application/inkml+xml"/>
  <Override PartName="/ppt/ink/ink11205.xml" ContentType="application/inkml+xml"/>
  <Override PartName="/ppt/ink/ink11206.xml" ContentType="application/inkml+xml"/>
  <Override PartName="/ppt/ink/ink11207.xml" ContentType="application/inkml+xml"/>
  <Override PartName="/ppt/ink/ink11208.xml" ContentType="application/inkml+xml"/>
  <Override PartName="/ppt/ink/ink11209.xml" ContentType="application/inkml+xml"/>
  <Override PartName="/ppt/ink/ink11210.xml" ContentType="application/inkml+xml"/>
  <Override PartName="/ppt/ink/ink11211.xml" ContentType="application/inkml+xml"/>
  <Override PartName="/ppt/ink/ink11212.xml" ContentType="application/inkml+xml"/>
  <Override PartName="/ppt/ink/ink11213.xml" ContentType="application/inkml+xml"/>
  <Override PartName="/ppt/ink/ink11214.xml" ContentType="application/inkml+xml"/>
  <Override PartName="/ppt/ink/ink11215.xml" ContentType="application/inkml+xml"/>
  <Override PartName="/ppt/ink/ink11216.xml" ContentType="application/inkml+xml"/>
  <Override PartName="/ppt/ink/ink11217.xml" ContentType="application/inkml+xml"/>
  <Override PartName="/ppt/ink/ink11218.xml" ContentType="application/inkml+xml"/>
  <Override PartName="/ppt/ink/ink11219.xml" ContentType="application/inkml+xml"/>
  <Override PartName="/ppt/ink/ink11220.xml" ContentType="application/inkml+xml"/>
  <Override PartName="/ppt/ink/ink11221.xml" ContentType="application/inkml+xml"/>
  <Override PartName="/ppt/ink/ink11222.xml" ContentType="application/inkml+xml"/>
  <Override PartName="/ppt/ink/ink11223.xml" ContentType="application/inkml+xml"/>
  <Override PartName="/ppt/ink/ink11224.xml" ContentType="application/inkml+xml"/>
  <Override PartName="/ppt/ink/ink11225.xml" ContentType="application/inkml+xml"/>
  <Override PartName="/ppt/ink/ink11226.xml" ContentType="application/inkml+xml"/>
  <Override PartName="/ppt/ink/ink11227.xml" ContentType="application/inkml+xml"/>
  <Override PartName="/ppt/ink/ink11228.xml" ContentType="application/inkml+xml"/>
  <Override PartName="/ppt/ink/ink11229.xml" ContentType="application/inkml+xml"/>
  <Override PartName="/ppt/ink/ink11230.xml" ContentType="application/inkml+xml"/>
  <Override PartName="/ppt/ink/ink11231.xml" ContentType="application/inkml+xml"/>
  <Override PartName="/ppt/ink/ink11232.xml" ContentType="application/inkml+xml"/>
  <Override PartName="/ppt/ink/ink11233.xml" ContentType="application/inkml+xml"/>
  <Override PartName="/ppt/ink/ink11234.xml" ContentType="application/inkml+xml"/>
  <Override PartName="/ppt/ink/ink11235.xml" ContentType="application/inkml+xml"/>
  <Override PartName="/ppt/ink/ink11236.xml" ContentType="application/inkml+xml"/>
  <Override PartName="/ppt/ink/ink11237.xml" ContentType="application/inkml+xml"/>
  <Override PartName="/ppt/ink/ink11238.xml" ContentType="application/inkml+xml"/>
  <Override PartName="/ppt/ink/ink11239.xml" ContentType="application/inkml+xml"/>
  <Override PartName="/ppt/ink/ink11240.xml" ContentType="application/inkml+xml"/>
  <Override PartName="/ppt/ink/ink11241.xml" ContentType="application/inkml+xml"/>
  <Override PartName="/ppt/ink/ink11242.xml" ContentType="application/inkml+xml"/>
  <Override PartName="/ppt/ink/ink11243.xml" ContentType="application/inkml+xml"/>
  <Override PartName="/ppt/ink/ink11244.xml" ContentType="application/inkml+xml"/>
  <Override PartName="/ppt/ink/ink11245.xml" ContentType="application/inkml+xml"/>
  <Override PartName="/ppt/ink/ink11246.xml" ContentType="application/inkml+xml"/>
  <Override PartName="/ppt/ink/ink11247.xml" ContentType="application/inkml+xml"/>
  <Override PartName="/ppt/ink/ink11248.xml" ContentType="application/inkml+xml"/>
  <Override PartName="/ppt/ink/ink11249.xml" ContentType="application/inkml+xml"/>
  <Override PartName="/ppt/ink/ink11250.xml" ContentType="application/inkml+xml"/>
  <Override PartName="/ppt/ink/ink11251.xml" ContentType="application/inkml+xml"/>
  <Override PartName="/ppt/ink/ink11252.xml" ContentType="application/inkml+xml"/>
  <Override PartName="/ppt/ink/ink11253.xml" ContentType="application/inkml+xml"/>
  <Override PartName="/ppt/ink/ink11254.xml" ContentType="application/inkml+xml"/>
  <Override PartName="/ppt/ink/ink11255.xml" ContentType="application/inkml+xml"/>
  <Override PartName="/ppt/ink/ink11256.xml" ContentType="application/inkml+xml"/>
  <Override PartName="/ppt/ink/ink11257.xml" ContentType="application/inkml+xml"/>
  <Override PartName="/ppt/ink/ink11258.xml" ContentType="application/inkml+xml"/>
  <Override PartName="/ppt/ink/ink11259.xml" ContentType="application/inkml+xml"/>
  <Override PartName="/ppt/ink/ink11260.xml" ContentType="application/inkml+xml"/>
  <Override PartName="/ppt/ink/ink11261.xml" ContentType="application/inkml+xml"/>
  <Override PartName="/ppt/ink/ink11262.xml" ContentType="application/inkml+xml"/>
  <Override PartName="/ppt/ink/ink11263.xml" ContentType="application/inkml+xml"/>
  <Override PartName="/ppt/ink/ink11264.xml" ContentType="application/inkml+xml"/>
  <Override PartName="/ppt/ink/ink11265.xml" ContentType="application/inkml+xml"/>
  <Override PartName="/ppt/ink/ink11266.xml" ContentType="application/inkml+xml"/>
  <Override PartName="/ppt/ink/ink11267.xml" ContentType="application/inkml+xml"/>
  <Override PartName="/ppt/ink/ink11268.xml" ContentType="application/inkml+xml"/>
  <Override PartName="/ppt/ink/ink11269.xml" ContentType="application/inkml+xml"/>
  <Override PartName="/ppt/ink/ink11270.xml" ContentType="application/inkml+xml"/>
  <Override PartName="/ppt/ink/ink11271.xml" ContentType="application/inkml+xml"/>
  <Override PartName="/ppt/ink/ink11272.xml" ContentType="application/inkml+xml"/>
  <Override PartName="/ppt/ink/ink11273.xml" ContentType="application/inkml+xml"/>
  <Override PartName="/ppt/ink/ink11274.xml" ContentType="application/inkml+xml"/>
  <Override PartName="/ppt/ink/ink11275.xml" ContentType="application/inkml+xml"/>
  <Override PartName="/ppt/ink/ink11276.xml" ContentType="application/inkml+xml"/>
  <Override PartName="/ppt/ink/ink11277.xml" ContentType="application/inkml+xml"/>
  <Override PartName="/ppt/ink/ink11278.xml" ContentType="application/inkml+xml"/>
  <Override PartName="/ppt/ink/ink11279.xml" ContentType="application/inkml+xml"/>
  <Override PartName="/ppt/ink/ink11280.xml" ContentType="application/inkml+xml"/>
  <Override PartName="/ppt/ink/ink11281.xml" ContentType="application/inkml+xml"/>
  <Override PartName="/ppt/ink/ink11282.xml" ContentType="application/inkml+xml"/>
  <Override PartName="/ppt/ink/ink11283.xml" ContentType="application/inkml+xml"/>
  <Override PartName="/ppt/ink/ink11284.xml" ContentType="application/inkml+xml"/>
  <Override PartName="/ppt/ink/ink11285.xml" ContentType="application/inkml+xml"/>
  <Override PartName="/ppt/ink/ink11286.xml" ContentType="application/inkml+xml"/>
  <Override PartName="/ppt/ink/ink11287.xml" ContentType="application/inkml+xml"/>
  <Override PartName="/ppt/ink/ink11288.xml" ContentType="application/inkml+xml"/>
  <Override PartName="/ppt/ink/ink11289.xml" ContentType="application/inkml+xml"/>
  <Override PartName="/ppt/ink/ink11290.xml" ContentType="application/inkml+xml"/>
  <Override PartName="/ppt/ink/ink11291.xml" ContentType="application/inkml+xml"/>
  <Override PartName="/ppt/ink/ink11292.xml" ContentType="application/inkml+xml"/>
  <Override PartName="/ppt/ink/ink11293.xml" ContentType="application/inkml+xml"/>
  <Override PartName="/ppt/ink/ink11294.xml" ContentType="application/inkml+xml"/>
  <Override PartName="/ppt/ink/ink11295.xml" ContentType="application/inkml+xml"/>
  <Override PartName="/ppt/ink/ink11296.xml" ContentType="application/inkml+xml"/>
  <Override PartName="/ppt/ink/ink11297.xml" ContentType="application/inkml+xml"/>
  <Override PartName="/ppt/ink/ink11298.xml" ContentType="application/inkml+xml"/>
  <Override PartName="/ppt/ink/ink11299.xml" ContentType="application/inkml+xml"/>
  <Override PartName="/ppt/ink/ink11300.xml" ContentType="application/inkml+xml"/>
  <Override PartName="/ppt/ink/ink11301.xml" ContentType="application/inkml+xml"/>
  <Override PartName="/ppt/ink/ink11302.xml" ContentType="application/inkml+xml"/>
  <Override PartName="/ppt/ink/ink11303.xml" ContentType="application/inkml+xml"/>
  <Override PartName="/ppt/ink/ink11304.xml" ContentType="application/inkml+xml"/>
  <Override PartName="/ppt/ink/ink11305.xml" ContentType="application/inkml+xml"/>
  <Override PartName="/ppt/ink/ink11306.xml" ContentType="application/inkml+xml"/>
  <Override PartName="/ppt/ink/ink11307.xml" ContentType="application/inkml+xml"/>
  <Override PartName="/ppt/ink/ink11308.xml" ContentType="application/inkml+xml"/>
  <Override PartName="/ppt/ink/ink11309.xml" ContentType="application/inkml+xml"/>
  <Override PartName="/ppt/ink/ink11310.xml" ContentType="application/inkml+xml"/>
  <Override PartName="/ppt/ink/ink11311.xml" ContentType="application/inkml+xml"/>
  <Override PartName="/ppt/ink/ink11312.xml" ContentType="application/inkml+xml"/>
  <Override PartName="/ppt/ink/ink11313.xml" ContentType="application/inkml+xml"/>
  <Override PartName="/ppt/ink/ink11314.xml" ContentType="application/inkml+xml"/>
  <Override PartName="/ppt/ink/ink11315.xml" ContentType="application/inkml+xml"/>
  <Override PartName="/ppt/ink/ink11316.xml" ContentType="application/inkml+xml"/>
  <Override PartName="/ppt/ink/ink11317.xml" ContentType="application/inkml+xml"/>
  <Override PartName="/ppt/ink/ink11318.xml" ContentType="application/inkml+xml"/>
  <Override PartName="/ppt/ink/ink11319.xml" ContentType="application/inkml+xml"/>
  <Override PartName="/ppt/ink/ink11320.xml" ContentType="application/inkml+xml"/>
  <Override PartName="/ppt/ink/ink11321.xml" ContentType="application/inkml+xml"/>
  <Override PartName="/ppt/ink/ink11322.xml" ContentType="application/inkml+xml"/>
  <Override PartName="/ppt/ink/ink11323.xml" ContentType="application/inkml+xml"/>
  <Override PartName="/ppt/ink/ink11324.xml" ContentType="application/inkml+xml"/>
  <Override PartName="/ppt/ink/ink11325.xml" ContentType="application/inkml+xml"/>
  <Override PartName="/ppt/ink/ink11326.xml" ContentType="application/inkml+xml"/>
  <Override PartName="/ppt/ink/ink11327.xml" ContentType="application/inkml+xml"/>
  <Override PartName="/ppt/ink/ink11328.xml" ContentType="application/inkml+xml"/>
  <Override PartName="/ppt/ink/ink11329.xml" ContentType="application/inkml+xml"/>
  <Override PartName="/ppt/ink/ink11330.xml" ContentType="application/inkml+xml"/>
  <Override PartName="/ppt/ink/ink11331.xml" ContentType="application/inkml+xml"/>
  <Override PartName="/ppt/ink/ink11332.xml" ContentType="application/inkml+xml"/>
  <Override PartName="/ppt/ink/ink11333.xml" ContentType="application/inkml+xml"/>
  <Override PartName="/ppt/ink/ink11334.xml" ContentType="application/inkml+xml"/>
  <Override PartName="/ppt/ink/ink11335.xml" ContentType="application/inkml+xml"/>
  <Override PartName="/ppt/ink/ink11336.xml" ContentType="application/inkml+xml"/>
  <Override PartName="/ppt/ink/ink11337.xml" ContentType="application/inkml+xml"/>
  <Override PartName="/ppt/ink/ink11338.xml" ContentType="application/inkml+xml"/>
  <Override PartName="/ppt/ink/ink11339.xml" ContentType="application/inkml+xml"/>
  <Override PartName="/ppt/ink/ink11340.xml" ContentType="application/inkml+xml"/>
  <Override PartName="/ppt/ink/ink11341.xml" ContentType="application/inkml+xml"/>
  <Override PartName="/ppt/ink/ink11342.xml" ContentType="application/inkml+xml"/>
  <Override PartName="/ppt/ink/ink11343.xml" ContentType="application/inkml+xml"/>
  <Override PartName="/ppt/ink/ink11344.xml" ContentType="application/inkml+xml"/>
  <Override PartName="/ppt/ink/ink11345.xml" ContentType="application/inkml+xml"/>
  <Override PartName="/ppt/ink/ink11346.xml" ContentType="application/inkml+xml"/>
  <Override PartName="/ppt/ink/ink11347.xml" ContentType="application/inkml+xml"/>
  <Override PartName="/ppt/ink/ink11348.xml" ContentType="application/inkml+xml"/>
  <Override PartName="/ppt/ink/ink11349.xml" ContentType="application/inkml+xml"/>
  <Override PartName="/ppt/ink/ink11350.xml" ContentType="application/inkml+xml"/>
  <Override PartName="/ppt/ink/ink11351.xml" ContentType="application/inkml+xml"/>
  <Override PartName="/ppt/ink/ink11352.xml" ContentType="application/inkml+xml"/>
  <Override PartName="/ppt/ink/ink11353.xml" ContentType="application/inkml+xml"/>
  <Override PartName="/ppt/ink/ink11354.xml" ContentType="application/inkml+xml"/>
  <Override PartName="/ppt/ink/ink11355.xml" ContentType="application/inkml+xml"/>
  <Override PartName="/ppt/ink/ink11356.xml" ContentType="application/inkml+xml"/>
  <Override PartName="/ppt/ink/ink11357.xml" ContentType="application/inkml+xml"/>
  <Override PartName="/ppt/ink/ink11358.xml" ContentType="application/inkml+xml"/>
  <Override PartName="/ppt/ink/ink11359.xml" ContentType="application/inkml+xml"/>
  <Override PartName="/ppt/ink/ink11360.xml" ContentType="application/inkml+xml"/>
  <Override PartName="/ppt/ink/ink11361.xml" ContentType="application/inkml+xml"/>
  <Override PartName="/ppt/ink/ink11362.xml" ContentType="application/inkml+xml"/>
  <Override PartName="/ppt/ink/ink11363.xml" ContentType="application/inkml+xml"/>
  <Override PartName="/ppt/ink/ink11364.xml" ContentType="application/inkml+xml"/>
  <Override PartName="/ppt/ink/ink11365.xml" ContentType="application/inkml+xml"/>
  <Override PartName="/ppt/ink/ink11366.xml" ContentType="application/inkml+xml"/>
  <Override PartName="/ppt/ink/ink11367.xml" ContentType="application/inkml+xml"/>
  <Override PartName="/ppt/ink/ink11368.xml" ContentType="application/inkml+xml"/>
  <Override PartName="/ppt/ink/ink11369.xml" ContentType="application/inkml+xml"/>
  <Override PartName="/ppt/ink/ink11370.xml" ContentType="application/inkml+xml"/>
  <Override PartName="/ppt/ink/ink11371.xml" ContentType="application/inkml+xml"/>
  <Override PartName="/ppt/ink/ink11372.xml" ContentType="application/inkml+xml"/>
  <Override PartName="/ppt/ink/ink11373.xml" ContentType="application/inkml+xml"/>
  <Override PartName="/ppt/ink/ink11374.xml" ContentType="application/inkml+xml"/>
  <Override PartName="/ppt/ink/ink11375.xml" ContentType="application/inkml+xml"/>
  <Override PartName="/ppt/ink/ink11376.xml" ContentType="application/inkml+xml"/>
  <Override PartName="/ppt/ink/ink11377.xml" ContentType="application/inkml+xml"/>
  <Override PartName="/ppt/ink/ink11378.xml" ContentType="application/inkml+xml"/>
  <Override PartName="/ppt/ink/ink11379.xml" ContentType="application/inkml+xml"/>
  <Override PartName="/ppt/ink/ink11380.xml" ContentType="application/inkml+xml"/>
  <Override PartName="/ppt/ink/ink11381.xml" ContentType="application/inkml+xml"/>
  <Override PartName="/ppt/ink/ink11382.xml" ContentType="application/inkml+xml"/>
  <Override PartName="/ppt/ink/ink11383.xml" ContentType="application/inkml+xml"/>
  <Override PartName="/ppt/ink/ink11384.xml" ContentType="application/inkml+xml"/>
  <Override PartName="/ppt/ink/ink11385.xml" ContentType="application/inkml+xml"/>
  <Override PartName="/ppt/ink/ink11386.xml" ContentType="application/inkml+xml"/>
  <Override PartName="/ppt/ink/ink11387.xml" ContentType="application/inkml+xml"/>
  <Override PartName="/ppt/ink/ink11388.xml" ContentType="application/inkml+xml"/>
  <Override PartName="/ppt/ink/ink11389.xml" ContentType="application/inkml+xml"/>
  <Override PartName="/ppt/ink/ink11390.xml" ContentType="application/inkml+xml"/>
  <Override PartName="/ppt/ink/ink11391.xml" ContentType="application/inkml+xml"/>
  <Override PartName="/ppt/ink/ink11392.xml" ContentType="application/inkml+xml"/>
  <Override PartName="/ppt/ink/ink11393.xml" ContentType="application/inkml+xml"/>
  <Override PartName="/ppt/ink/ink11394.xml" ContentType="application/inkml+xml"/>
  <Override PartName="/ppt/ink/ink11395.xml" ContentType="application/inkml+xml"/>
  <Override PartName="/ppt/ink/ink11396.xml" ContentType="application/inkml+xml"/>
  <Override PartName="/ppt/ink/ink11397.xml" ContentType="application/inkml+xml"/>
  <Override PartName="/ppt/ink/ink11398.xml" ContentType="application/inkml+xml"/>
  <Override PartName="/ppt/ink/ink11399.xml" ContentType="application/inkml+xml"/>
  <Override PartName="/ppt/ink/ink11400.xml" ContentType="application/inkml+xml"/>
  <Override PartName="/ppt/ink/ink11401.xml" ContentType="application/inkml+xml"/>
  <Override PartName="/ppt/ink/ink11402.xml" ContentType="application/inkml+xml"/>
  <Override PartName="/ppt/ink/ink11403.xml" ContentType="application/inkml+xml"/>
  <Override PartName="/ppt/ink/ink11404.xml" ContentType="application/inkml+xml"/>
  <Override PartName="/ppt/ink/ink11405.xml" ContentType="application/inkml+xml"/>
  <Override PartName="/ppt/ink/ink11406.xml" ContentType="application/inkml+xml"/>
  <Override PartName="/ppt/ink/ink11407.xml" ContentType="application/inkml+xml"/>
  <Override PartName="/ppt/ink/ink11408.xml" ContentType="application/inkml+xml"/>
  <Override PartName="/ppt/ink/ink11409.xml" ContentType="application/inkml+xml"/>
  <Override PartName="/ppt/ink/ink11410.xml" ContentType="application/inkml+xml"/>
  <Override PartName="/ppt/ink/ink11411.xml" ContentType="application/inkml+xml"/>
  <Override PartName="/ppt/ink/ink11412.xml" ContentType="application/inkml+xml"/>
  <Override PartName="/ppt/ink/ink11413.xml" ContentType="application/inkml+xml"/>
  <Override PartName="/ppt/ink/ink11414.xml" ContentType="application/inkml+xml"/>
  <Override PartName="/ppt/ink/ink11415.xml" ContentType="application/inkml+xml"/>
  <Override PartName="/ppt/ink/ink11416.xml" ContentType="application/inkml+xml"/>
  <Override PartName="/ppt/ink/ink11417.xml" ContentType="application/inkml+xml"/>
  <Override PartName="/ppt/ink/ink11418.xml" ContentType="application/inkml+xml"/>
  <Override PartName="/ppt/ink/ink11419.xml" ContentType="application/inkml+xml"/>
  <Override PartName="/ppt/ink/ink11420.xml" ContentType="application/inkml+xml"/>
  <Override PartName="/ppt/ink/ink11421.xml" ContentType="application/inkml+xml"/>
  <Override PartName="/ppt/ink/ink11422.xml" ContentType="application/inkml+xml"/>
  <Override PartName="/ppt/ink/ink11423.xml" ContentType="application/inkml+xml"/>
  <Override PartName="/ppt/ink/ink11424.xml" ContentType="application/inkml+xml"/>
  <Override PartName="/ppt/ink/ink11425.xml" ContentType="application/inkml+xml"/>
  <Override PartName="/ppt/ink/ink1142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73" r:id="rId4"/>
    <p:sldId id="274" r:id="rId5"/>
    <p:sldId id="275" r:id="rId6"/>
    <p:sldId id="276" r:id="rId7"/>
    <p:sldId id="277" r:id="rId8"/>
    <p:sldId id="278" r:id="rId9"/>
    <p:sldId id="280" r:id="rId10"/>
    <p:sldId id="279" r:id="rId11"/>
    <p:sldId id="281" r:id="rId12"/>
    <p:sldId id="283" r:id="rId13"/>
  </p:sldIdLst>
  <p:sldSz cx="12192000" cy="6858000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4807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1098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0.57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454 13 1832 0 0,'0'0'8268'0'0,"14"1"-3861"0"0,-75-14-3681 0 0,45 13-727 0 0,0 1-1 0 0,0 0 1 0 0,1 2-1 0 0,-1 0 0 0 0,0 0 1 0 0,1 2-1 0 0,0 0 1 0 0,0 1-1 0 0,0 0 1 0 0,0 1-1 0 0,1 1 0 0 0,1 0 1 0 0,-1 1-1 0 0,-20 17 1 0 0,20-12 17 0 0,0 0 1 0 0,1 0 0 0 0,1 1 0 0 0,0 1-1 0 0,1 0 1 0 0,1 1 0 0 0,0 0 0 0 0,2 0-1 0 0,-1 1 1 0 0,2 0 0 0 0,-9 33 0 0 0,-7 62-27 0 0,22-103 27 0 0,0 1 0 0 0,0 0 0 0 0,1 0 0 0 0,0 0 1 0 0,1-1-1 0 0,1 1 0 0 0,-1 0 0 0 0,6 15 0 0 0,-4-21-44 0 0,-1 0 0 0 0,1 0-1 0 0,1-1 1 0 0,-1 1-1 0 0,1-1 1 0 0,-1 0-1 0 0,1 0 1 0 0,0 0 0 0 0,1 0-1 0 0,-1-1 1 0 0,1 0-1 0 0,0 1 1 0 0,-1-2-1 0 0,1 1 1 0 0,1-1-1 0 0,-1 1 1 0 0,0-1 0 0 0,0-1-1 0 0,1 1 1 0 0,-1-1-1 0 0,8 1 1 0 0,2 1-55 0 0,1-1 0 0 0,0-1 0 0 0,0 0 1 0 0,0-1-1 0 0,0-1 0 0 0,22-4 0 0 0,-31 4 41 0 0,1-1 0 0 0,-1 0 0 0 0,1 0 0 0 0,-1-1 0 0 0,0 0 0 0 0,0 0 0 0 0,0 0 0 0 0,-1-1 0 0 0,1 0 0 0 0,-1-1-1 0 0,0 0 1 0 0,0 0 0 0 0,0 0 0 0 0,-1 0 0 0 0,0-1 0 0 0,0 0 0 0 0,7-11 0 0 0,-7 8-25 0 0,0-1 0 0 0,-1 0 0 0 0,0 0-1 0 0,0 0 1 0 0,-1 0 0 0 0,-1-1 0 0 0,0 1 0 0 0,0-1 0 0 0,-1 0 0 0 0,0 0 0 0 0,-1 1 0 0 0,-1-13 0 0 0,0 18 12 0 0,0 0 0 0 0,-1 0 1 0 0,0 0-1 0 0,0 0 1 0 0,0 0-1 0 0,-1 0 1 0 0,0 1-1 0 0,1-1 1 0 0,-2 1-1 0 0,1 0 1 0 0,0 0-1 0 0,-1 0 1 0 0,0 0-1 0 0,0 0 1 0 0,0 1-1 0 0,0 0 0 0 0,-10-6 1 0 0,4 3 887 0 0,0 0 1 0 0,0 0-1 0 0,-22-8 0 0 0,54 12-774 0 0,0-1 1 0 0,0-1-1 0 0,0-2 1 0 0,-1 0-1 0 0,35-14 0 0 0,18-6-466 0 0,-44 20-2285 0 0,-9 5-3669 0 0,-7 1 301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5.59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26 497 1532 0 0,'0'0'7994'0'0,"-3"-16"-7538"0"0,-6-26-207 0 0,3-1 0 0 0,1 0-1 0 0,2-85 1 0 0,4 114-229 0 0,1 0 0 0 0,0 0 0 0 0,1 0 0 0 0,1 0 0 0 0,0 0 0 0 0,1 1 0 0 0,9-21 0 0 0,-10 27 0 0 0,1 0 0 0 0,-1 1 0 0 0,1-1 0 0 0,0 1-1 0 0,0 0 1 0 0,1 1 0 0 0,0-1 0 0 0,0 1 0 0 0,0 0 0 0 0,1 0 0 0 0,-1 1 0 0 0,1 0 0 0 0,0 0 0 0 0,14-5 0 0 0,-19 8-21 0 0,1-1 0 0 0,0 1 1 0 0,-1 0-1 0 0,1 1 1 0 0,0-1-1 0 0,0 0 0 0 0,0 1 1 0 0,0-1-1 0 0,0 1 0 0 0,0 0 1 0 0,0 0-1 0 0,0 0 1 0 0,0 1-1 0 0,-1-1 0 0 0,1 0 1 0 0,0 1-1 0 0,0 0 0 0 0,0 0 1 0 0,0 0-1 0 0,-1 0 0 0 0,1 0 1 0 0,0 1-1 0 0,-1-1 1 0 0,1 1-1 0 0,-1-1 0 0 0,0 1 1 0 0,0 0-1 0 0,1 0 0 0 0,-1 0 1 0 0,0 1-1 0 0,0-1 1 0 0,-1 0-1 0 0,1 1 0 0 0,0-1 1 0 0,-1 1-1 0 0,2 4 0 0 0,-1-2-32 0 0,0 1 0 0 0,-1-1 0 0 0,1 0 0 0 0,-1 1 0 0 0,-1-1 0 0 0,1 1-1 0 0,-1-1 1 0 0,0 1 0 0 0,0-1 0 0 0,-1 1 0 0 0,0-1 0 0 0,0 1 0 0 0,0-1-1 0 0,0 0 1 0 0,-1 1 0 0 0,0-1 0 0 0,0 0 0 0 0,0 0 0 0 0,-4 5 0 0 0,2-4-1 0 0,-1 0 0 0 0,0-1 1 0 0,0 1-1 0 0,0-1 1 0 0,-1 0-1 0 0,1-1 0 0 0,-1 0 1 0 0,0 1-1 0 0,-1-2 1 0 0,-10 6-1 0 0,13-7 14 0 0,0 0 0 0 0,-1 0 0 0 0,1-1 0 0 0,-1 0 0 0 0,1 0 0 0 0,-1 0 0 0 0,0 0-1 0 0,1 0 1 0 0,-1-1 0 0 0,0 0 0 0 0,1 0 0 0 0,-1 0 0 0 0,0-1 0 0 0,1 0 0 0 0,-1 0 0 0 0,1 0 0 0 0,-9-3 0 0 0,13 4 39 0 0,0 0 0 0 0,0 0 1 0 0,-1 0-1 0 0,1 0 0 0 0,0 0 1 0 0,0 0-1 0 0,-1 0 0 0 0,1 0 0 0 0,0 0 1 0 0,0 0-1 0 0,-1 0 0 0 0,1 0 1 0 0,0 0-1 0 0,0 0 0 0 0,-1 0 0 0 0,1 0 1 0 0,0 0-1 0 0,0-1 0 0 0,-1 1 0 0 0,1 0 1 0 0,0 0-1 0 0,0 0 0 0 0,0 0 1 0 0,-1-1-1 0 0,1 1 0 0 0,0 0 0 0 0,0 0 1 0 0,0 0-1 0 0,0-1 0 0 0,0 1 1 0 0,-1 0-1 0 0,1 0 0 0 0,0-1 0 0 0,0 1 1 0 0,0 0-1 0 0,0 0 0 0 0,0-1 1 0 0,0 1-1 0 0,0 0 0 0 0,0 0 0 0 0,0-1 1 0 0,0 1-1 0 0,0 0 0 0 0,0 0 0 0 0,0-1 1 0 0,0 1-1 0 0,0 0 0 0 0,0 0 1 0 0,0-1-1 0 0,0 1 0 0 0,0 0 0 0 0,1 0 1 0 0,-1-1-1 0 0,19-3 262 0 0,29 6-284 0 0,-37 1 62 0 0,1 1 0 0 0,-1 1 0 0 0,0 0 0 0 0,0 0 0 0 0,-1 1 0 0 0,1 1-1 0 0,-1 0 1 0 0,-1 0 0 0 0,1 1 0 0 0,-1 0 0 0 0,0 1 0 0 0,10 13 0 0 0,-7-6 66 0 0,-1 0 1 0 0,-1 1 0 0 0,-1 0 0 0 0,0 0 0 0 0,-1 1 0 0 0,10 36 0 0 0,-15-47-469 0 0,10-21-10971 0 0,-10 1 10254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1536 0 0,'0'0'8766'0'0,"5"-16"-8486"0"0,5-27-36 0 0,7-79 0 0 0,-17 118-199 0 0,1-1-1 0 0,-1 1 1 0 0,1 0-1 0 0,-1-1 1 0 0,1 1-1 0 0,1 0 1 0 0,-1 0-1 0 0,2-5 1 0 0,-2 9-25 0 0,-1-1-1 0 0,0 1 1 0 0,0 0 0 0 0,1-1 0 0 0,-1 1 0 0 0,0-1-1 0 0,1 1 1 0 0,-1 0 0 0 0,1-1 0 0 0,-1 1 0 0 0,0 0-1 0 0,1 0 1 0 0,-1-1 0 0 0,1 1 0 0 0,-1 0 0 0 0,1 0-1 0 0,-1-1 1 0 0,1 1 0 0 0,-1 0 0 0 0,1 0 0 0 0,-1 0-1 0 0,1 0 1 0 0,-1 0 0 0 0,1 0 0 0 0,-1 0 0 0 0,2 0-1 0 0,19 15-134 0 0,21 38-263 0 0,-36-43 471 0 0,1 0 0 0 0,0 0 0 0 0,1-1 0 0 0,0 0 0 0 0,0 0 1 0 0,1-1-1 0 0,0 0 0 0 0,1-1 0 0 0,0 0 0 0 0,11 6 0 0 0,-20-13-107 0 0,-1-1-1 0 0,1 1 0 0 0,0-1 0 0 0,-1 0 0 0 0,1 1 1 0 0,-1-1-1 0 0,1 0 0 0 0,-1 1 0 0 0,1-1 0 0 0,-1 0 1 0 0,1 0-1 0 0,-1 1 0 0 0,0-1 0 0 0,1 0 0 0 0,-1 0 0 0 0,0 0 1 0 0,0 0-1 0 0,0 1 0 0 0,1-1 0 0 0,-1 0 0 0 0,0 0 1 0 0,0 0-1 0 0,0 0 0 0 0,-1-1 0 0 0,3-25-91 0 0,-2-148-1748 0 0,0 174 1665 0 0,0 0 1 0 0,0 1 0 0 0,0-1-1 0 0,0 0 1 0 0,0 0 0 0 0,0 0-1 0 0,1 1 1 0 0,-1-1 0 0 0,0 0-1 0 0,0 0 1 0 0,1 1-1 0 0,-1-1 1 0 0,0 0 0 0 0,1 0-1 0 0,-1 1 1 0 0,1-1 0 0 0,-1 0-1 0 0,1 1 1 0 0,-1-1 0 0 0,1 0-1 0 0,-1 1 1 0 0,1-1 0 0 0,0 1-1 0 0,-1-1 1 0 0,1 1 0 0 0,0 0-1 0 0,-1-1 1 0 0,1 1 0 0 0,0-1-1 0 0,0 1 1 0 0,-1 0 0 0 0,1 0-1 0 0,0 0 1 0 0,0-1 0 0 0,0 1-1 0 0,-1 0 1 0 0,1 0 0 0 0,2 0-1 0 0,6 0-2671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1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278 183 1604 0 0,'0'0'5911'0'0,"-26"-19"-5849"0"0,-8-8-56 0 0,0 0-14 0 0,-2 1 0 0 0,-49-28 0 0 0,72 46-424 0 0,-31-13-3582 0 0,39 20 2077 0 0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0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1640 0 0,'0'0'7017'0'0,"4"-12"-6538"0"0,15-40-35 0 0,-17 46-318 0 0,1 0 0 0 0,0 1 0 0 0,1-1 0 0 0,-1 1-1 0 0,1 0 1 0 0,0 0 0 0 0,0 0 0 0 0,1 0 0 0 0,0 1 0 0 0,-1-1 0 0 0,1 1-1 0 0,1 1 1 0 0,-1-1 0 0 0,1 1 0 0 0,-1 0 0 0 0,1 0 0 0 0,0 0-1 0 0,0 1 1 0 0,0 0 0 0 0,0 0 0 0 0,1 1 0 0 0,-1-1 0 0 0,0 1-1 0 0,1 1 1 0 0,-1-1 0 0 0,1 1 0 0 0,10 1 0 0 0,-15-1-158 0 0,0 1 0 0 0,0-1-1 0 0,-1 1 1 0 0,1-1 0 0 0,0 1 0 0 0,-1-1 0 0 0,1 1 0 0 0,0 0 0 0 0,-1 0 0 0 0,1 0 0 0 0,-1 0-1 0 0,1 0 1 0 0,-1 0 0 0 0,0 1 0 0 0,1-1 0 0 0,-1 0 0 0 0,0 0 0 0 0,0 1 0 0 0,0-1-1 0 0,0 1 1 0 0,0-1 0 0 0,0 1 0 0 0,-1 0 0 0 0,1-1 0 0 0,0 1 0 0 0,-1 0 0 0 0,1 0-1 0 0,-1-1 1 0 0,0 1 0 0 0,1 0 0 0 0,-1 0 0 0 0,0-1 0 0 0,0 1 0 0 0,0 0 0 0 0,0 0-1 0 0,-1 0 1 0 0,0 2 0 0 0,1 0-4 0 0,0-1 0 0 0,-1 1 1 0 0,0-1-1 0 0,0 1 0 0 0,0-1 0 0 0,0 1 0 0 0,0-1 0 0 0,-1 0 0 0 0,1 0 1 0 0,-1 1-1 0 0,0-1 0 0 0,0 0 0 0 0,0-1 0 0 0,0 1 0 0 0,-1 0 0 0 0,1-1 0 0 0,-1 1 1 0 0,-4 3-1 0 0,13-6-29 0 0,0 1-1 0 0,0 0 1 0 0,0 0 0 0 0,0 1 0 0 0,0-1 0 0 0,0 1 0 0 0,0 1 0 0 0,9 4-1 0 0,-13-6 107 0 0,0 0 0 0 0,-1 0 0 0 0,1 0 0 0 0,0 0 0 0 0,-1 0 0 0 0,1 1-1 0 0,-1-1 1 0 0,0 0 0 0 0,1 1 0 0 0,-1-1 0 0 0,0 1 0 0 0,0-1 0 0 0,0 1 0 0 0,0 0-1 0 0,0-1 1 0 0,1 4 0 0 0,-2-4-38 0 0,0 1 0 0 0,0-1 0 0 0,0 1 0 0 0,0-1 0 0 0,-1 1 0 0 0,1-1 0 0 0,-1 1 0 0 0,1-1 0 0 0,-1 0 0 0 0,1 1 0 0 0,-1-1 0 0 0,0 0 0 0 0,1 1 0 0 0,-1-1 0 0 0,0 0 0 0 0,0 0 0 0 0,0 0 0 0 0,0 0 0 0 0,0 0 0 0 0,0 0 0 0 0,-1 0 0 0 0,1 0-1 0 0,0 0 1 0 0,0 0 0 0 0,-1 0 0 0 0,-1 0 0 0 0,-35 13-24 0 0,12-5-1572 0 0,11-1-2528 0 0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21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3484 0 0,'0'0'868'0'0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2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28 5296 0 0,'0'0'2776'0'0,"-20"0"-2389"0"0,-151 3 705 0 0,139-3-1017 0 0,-218-6 1010 0 0,196 1-2484 0 0,-57-13 0 0 0,95 16-3206 0 0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27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7 600 0 0,'0'0'8440'0'0,"-28"-6"-7293"0"0,24 7-1070 0 0,1 0-1 0 0,-1 0 1 0 0,1 1-1 0 0,-1-1 1 0 0,1 1 0 0 0,-1 0-1 0 0,1 0 1 0 0,0 1-1 0 0,0-1 1 0 0,0 1 0 0 0,0-1-1 0 0,-3 6 1 0 0,4-6-37 0 0,0 0 1 0 0,0 0 0 0 0,0 0-1 0 0,1 0 1 0 0,-1 1-1 0 0,1-1 1 0 0,0 0-1 0 0,-1 1 1 0 0,1-1-1 0 0,0 1 1 0 0,0-1-1 0 0,1 1 1 0 0,-1 0-1 0 0,1-1 1 0 0,-1 1-1 0 0,1 0 1 0 0,0 0 0 0 0,0 3-1 0 0,1-4-46 0 0,0 1 0 0 0,1-1-1 0 0,-1 0 1 0 0,1 0 0 0 0,0 0 0 0 0,-1 0 0 0 0,1-1-1 0 0,0 1 1 0 0,0 0 0 0 0,0-1 0 0 0,0 1 0 0 0,0-1-1 0 0,1 0 1 0 0,-1 0 0 0 0,0 0 0 0 0,0 0 0 0 0,5 1 0 0 0,17 11 44 0 0,-24-12-59 0 0,0 0-1 0 0,0 0 1 0 0,-1-1-1 0 0,1 1 1 0 0,0 0-1 0 0,0 0 1 0 0,0 0-1 0 0,-1-1 1 0 0,1 1-1 0 0,0 0 1 0 0,-1-1-1 0 0,1 1 1 0 0,-1 0-1 0 0,1-1 1 0 0,-1 1-1 0 0,1 0 1 0 0,-1-1-1 0 0,1 1 0 0 0,-1-1 1 0 0,0 1-1 0 0,1-1 1 0 0,-1 1-1 0 0,0-1 1 0 0,0 1-1 0 0,-22 17-197 0 0,21-17 243 0 0,-2 2 18 0 0,-1 0 1 0 0,1 1-1 0 0,0-1 0 0 0,0 1 1 0 0,1 0-1 0 0,-6 7 0 0 0,9-11-34 0 0,-1 1-1 0 0,1 0 0 0 0,0 0 0 0 0,-1 0 1 0 0,1 0-1 0 0,0 0 0 0 0,0 0 1 0 0,0 0-1 0 0,0 0 0 0 0,0 0 1 0 0,0-1-1 0 0,0 1 0 0 0,0 0 0 0 0,0 0 1 0 0,0 0-1 0 0,0 0 0 0 0,0 0 1 0 0,1 0-1 0 0,-1 0 0 0 0,0 0 1 0 0,1 0-1 0 0,-1-1 0 0 0,1 1 0 0 0,-1 0 1 0 0,1 0-1 0 0,-1 0 0 0 0,1-1 1 0 0,-1 1-1 0 0,1 0 0 0 0,0-1 1 0 0,0 1-1 0 0,-1 0 0 0 0,1-1 0 0 0,0 1 1 0 0,0-1-1 0 0,-1 1 0 0 0,1-1 1 0 0,0 0-1 0 0,0 1 0 0 0,0-1 1 0 0,0 0-1 0 0,1 1 0 0 0,3 1-3 0 0,0 0 1 0 0,-1 1-1 0 0,1 0 0 0 0,-1 0 0 0 0,0 0 1 0 0,0 0-1 0 0,0 1 0 0 0,0-1 1 0 0,0 1-1 0 0,-1 0 0 0 0,0 0 0 0 0,4 6 1 0 0,-6-8-16 0 0,0 0 0 0 0,-1 0 1 0 0,1 0-1 0 0,0 0 1 0 0,-1 0-1 0 0,1 0 0 0 0,-1 0 1 0 0,0 0-1 0 0,0 0 1 0 0,0 0-1 0 0,0 0 1 0 0,0 0-1 0 0,0 0 0 0 0,0 1 1 0 0,-1-1-1 0 0,1 0 1 0 0,-1 0-1 0 0,1 0 0 0 0,-1 0 1 0 0,0 0-1 0 0,0-1 1 0 0,0 1-1 0 0,0 0 0 0 0,0 0 1 0 0,0 0-1 0 0,-1-1 1 0 0,1 1-1 0 0,0-1 0 0 0,-1 1 1 0 0,1-1-1 0 0,-4 3 1 0 0,-4 4-197 0 0,-6 4-650 0 0,0-10-3822 0 0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2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4072 0 0,'0'0'4991'0'0,"-10"0"-4590"0"0,3 0-396 0 0,1-1 74 0 0,1 1 0 0 0,-1 0 0 0 0,0 1 0 0 0,0 0 1 0 0,0-1-1 0 0,1 2 0 0 0,-7 1 0 0 0,10-2-49 0 0,1 0 1 0 0,-1 0-1 0 0,0 0 0 0 0,0 0 0 0 0,1 0 1 0 0,-1 0-1 0 0,1 1 0 0 0,-1-1 1 0 0,1 1-1 0 0,-1-1 0 0 0,1 1 1 0 0,0-1-1 0 0,0 1 0 0 0,0 0 0 0 0,0 0 1 0 0,0-1-1 0 0,0 1 0 0 0,0 0 1 0 0,1 0-1 0 0,-1 0 0 0 0,1 0 1 0 0,-1 0-1 0 0,1 0 0 0 0,0 0 0 0 0,0 0 1 0 0,0 0-1 0 0,0 4 0 0 0,1-3-20 0 0,0 0 0 0 0,0 1 0 0 0,1-1-1 0 0,-1 0 1 0 0,1 0 0 0 0,0 0 0 0 0,0 0-1 0 0,0 0 1 0 0,1 0 0 0 0,-1-1 0 0 0,0 1-1 0 0,1-1 1 0 0,0 1 0 0 0,0-1 0 0 0,-1 0-1 0 0,1 0 1 0 0,1 0 0 0 0,2 1 0 0 0,-1 0 0 0 0,0 0 1 0 0,-1 1-1 0 0,1-1 1 0 0,-1 1 0 0 0,0 0-1 0 0,0 0 1 0 0,7 9-1 0 0,-11-12-15 0 0,1 0-1 0 0,0 1 1 0 0,0-1-1 0 0,0 0 0 0 0,-1 0 1 0 0,1 1-1 0 0,0-1 1 0 0,-1 0-1 0 0,1 1 1 0 0,-1-1-1 0 0,0 0 0 0 0,1 1 1 0 0,-1-1-1 0 0,0 1 1 0 0,0-1-1 0 0,0 0 1 0 0,0 1-1 0 0,0-1 0 0 0,0 1 1 0 0,0-1-1 0 0,-1 1 1 0 0,1-1-1 0 0,-1 0 1 0 0,1 1-1 0 0,0-1 0 0 0,-1 0 1 0 0,0 1-1 0 0,1-1 1 0 0,-1 0-1 0 0,0 0 1 0 0,0 0-1 0 0,0 1 0 0 0,0-1 1 0 0,0 0-1 0 0,0 0 1 0 0,0 0-1 0 0,0-1 1 0 0,0 1-1 0 0,0 0 0 0 0,0 0 1 0 0,-1-1-1 0 0,1 1 1 0 0,-3 1-1 0 0,-4 0-707 0 0,0 0 0 0 0,-1 0 1 0 0,1-1-1 0 0,0 0 0 0 0,-1-1 0 0 0,-9 0 0 0 0,14 0-2980 0 0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0 165 844 0 0,'0'0'8589'0'0,"1"-6"-8494"0"0,0 1-29 0 0,0-10 9 0 0,0 0 0 0 0,2 0 0 0 0,0 0 0 0 0,0 0-1 0 0,2 0 1 0 0,0 1 0 0 0,9-20 0 0 0,-14 33-43 0 0,1 0 1 0 0,-1 0-1 0 0,1 0 1 0 0,0 0-1 0 0,-1 1 1 0 0,1-1-1 0 0,-1 0 1 0 0,1 0-1 0 0,0 0 1 0 0,0 1-1 0 0,0-1 1 0 0,-1 0-1 0 0,1 1 1 0 0,0-1-1 0 0,0 1 1 0 0,0-1-1 0 0,0 1 1 0 0,0-1-1 0 0,0 1 0 0 0,0 0 1 0 0,0-1-1 0 0,0 1 1 0 0,0 0-1 0 0,0 0 1 0 0,0 0-1 0 0,0 0 1 0 0,0 0-1 0 0,0 0 1 0 0,0 0-1 0 0,1 0 1 0 0,-1 0-1 0 0,0 0 1 0 0,0 1-1 0 0,0-1 1 0 0,0 0-1 0 0,0 1 1 0 0,0-1-1 0 0,0 1 1 0 0,-1-1-1 0 0,1 1 1 0 0,0-1-1 0 0,0 1 0 0 0,0 0 1 0 0,0-1-1 0 0,-1 1 1 0 0,1 0-1 0 0,0 0 1 0 0,-1 0-1 0 0,1 0 1 0 0,0 1-1 0 0,2 2-125 0 0,0 0 0 0 0,-1 0 0 0 0,1 1-1 0 0,-1-1 1 0 0,0 1 0 0 0,0-1 0 0 0,-1 1-1 0 0,1 0 1 0 0,0 7 0 0 0,-2-6 7 0 0,0-1 72 0 0,0-1 0 0 0,0 1 0 0 0,1-1 1 0 0,0 0-1 0 0,-1 1 0 0 0,1-1 0 0 0,1 0 1 0 0,2 7-1 0 0,-3-10-44 0 0,-1-1-1 0 0,1-1 1 0 0,0 1 0 0 0,0 0 0 0 0,0 0-1 0 0,0 0 1 0 0,0 0 0 0 0,-1-1-1 0 0,1 1 1 0 0,0 0 0 0 0,0-1 0 0 0,0 1-1 0 0,-1 0 1 0 0,1-1 0 0 0,0 1 0 0 0,0-1-1 0 0,-1 1 1 0 0,1-1 0 0 0,0 0-1 0 0,-1 1 1 0 0,1-1 0 0 0,-1 0 0 0 0,1 1-1 0 0,-1-1 1 0 0,1-1 0 0 0,19-24 160 0 0,-18 23-187 0 0,3-5 90 0 0,-3 6 8 0 0,-1 0 0 0 0,0 0 0 0 0,0-1 0 0 0,1 1 0 0 0,-1 1 0 0 0,1-1 0 0 0,-1 0 0 0 0,1 0 0 0 0,0 0 1 0 0,0 1-1 0 0,0-1 0 0 0,0 1 0 0 0,3-2 1285 0 0,-7 18-1295 0 0,0 0 0 0 0,-1 0 0 0 0,0-1 0 0 0,-2 0 0 0 0,1 1 0 0 0,-2-1 0 0 0,-11 22 0 0 0,7-16 413 0 0,1 0 0 0 0,-9 34 0 0 0,14-36-284 0 0,1-8-105 0 0,0 0-1 0 0,0 0 0 0 0,2 0 1 0 0,-1 0-1 0 0,1 0 0 0 0,0 0 0 0 0,1 0 1 0 0,1 1-1 0 0,2 19 0 0 0,-2-28-407 0 0,1-1 0 0 0,-1 1 0 0 0,0 0 0 0 0,1 0 1 0 0,0-1-1 0 0,-1 1 0 0 0,1-1 0 0 0,0 1 0 0 0,0-1 0 0 0,0 0 0 0 0,0 1 0 0 0,0-1 0 0 0,0 0 0 0 0,0 0 0 0 0,0-1 0 0 0,0 1 0 0 0,0 0 0 0 0,0-1 1 0 0,1 1-1 0 0,2-1 0 0 0,6 1-2741 0 0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2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1564 0 0,'0'0'7556'0'0,"-12"7"-7255"0"0,-37 25-65 0 0,48-31-217 0 0,0-1 0 0 0,-1 1-1 0 0,1 0 1 0 0,0 0 0 0 0,0 0 0 0 0,-1 0 0 0 0,1 0 0 0 0,0 0 0 0 0,0 0-1 0 0,0 0 1 0 0,0 0 0 0 0,0 0 0 0 0,0 0 0 0 0,1 1 0 0 0,-1-1 0 0 0,0 0-1 0 0,1 1 1 0 0,-1-1 0 0 0,1 0 0 0 0,-1 1 0 0 0,1-1 0 0 0,0 1 0 0 0,-1-1-1 0 0,1 1 1 0 0,0-1 0 0 0,0 1 0 0 0,0-1 0 0 0,0 1 0 0 0,0-1 0 0 0,0 1-1 0 0,1-1 1 0 0,-1 1 0 0 0,1-1 0 0 0,-1 1 0 0 0,1-1 0 0 0,-1 0 0 0 0,1 1-1 0 0,1 1 1 0 0,2 2 19 0 0,0 1 0 0 0,1-1 0 0 0,0 0 0 0 0,0 0 0 0 0,1-1 0 0 0,8 6 0 0 0,-1 0-14 0 0,-10-8-7 0 0,-1 1 0 0 0,0-1-1 0 0,0 0 1 0 0,0 0 0 0 0,0 1 0 0 0,-1 0 0 0 0,1-1 0 0 0,-1 1 0 0 0,1 0 0 0 0,-1-1 0 0 0,0 1 0 0 0,0 0 0 0 0,0 0 0 0 0,0 0 0 0 0,-1 0 0 0 0,1 0 0 0 0,-1 0 0 0 0,0 0-1 0 0,0 0 1 0 0,0 4 0 0 0,-1-5-44 0 0,1 0 0 0 0,-1 0 0 0 0,0 0 0 0 0,0-1-1 0 0,0 1 1 0 0,0 0 0 0 0,0 0 0 0 0,0-1 0 0 0,0 1-1 0 0,0-1 1 0 0,-1 1 0 0 0,1-1 0 0 0,-1 0-1 0 0,1 1 1 0 0,-1-1 0 0 0,1 0 0 0 0,-1 0 0 0 0,0 0-1 0 0,1 0 1 0 0,-1 0 0 0 0,0-1 0 0 0,0 1 0 0 0,0 0-1 0 0,0-1 1 0 0,0 1 0 0 0,0-1 0 0 0,0 0 0 0 0,0 0-1 0 0,0 0 1 0 0,0 0 0 0 0,0 0 0 0 0,-1 0 0 0 0,-6 0-245 0 0,7 0-106 0 0,-1 1 0 0 0,1-1 1 0 0,0 0-1 0 0,-1 0 1 0 0,1-1-1 0 0,-1 1 0 0 0,1 0 1 0 0,0-1-1 0 0,-1 0 1 0 0,1 1-1 0 0,-5-3 0 0 0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1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74 180 0 0,'0'0'5224'0'0,"6"5"-1058"0"0,-1-7-3963 0 0,1 0-1 0 0,-1-1 0 0 0,0 1 1 0 0,0-1-1 0 0,-1 0 0 0 0,1 0 1 0 0,-1-1-1 0 0,1 1 0 0 0,-1-1 1 0 0,0 0-1 0 0,5-6 0 0 0,-9 9-215 0 0,1 0 0 0 0,0 1 0 0 0,-1-1-1 0 0,1 0 1 0 0,-1 0 0 0 0,1 0 0 0 0,-1 0 0 0 0,0 1-1 0 0,1-1 1 0 0,-1 0 0 0 0,0 0 0 0 0,1 0-1 0 0,-1 0 1 0 0,0 0 0 0 0,0 0 0 0 0,0 0-1 0 0,0 0 1 0 0,0 0 0 0 0,0 0 0 0 0,0 0 0 0 0,0 0-1 0 0,0 0 1 0 0,-1 0 0 0 0,1 0 0 0 0,0 0-1 0 0,-1 0 1 0 0,1 1 0 0 0,0-1 0 0 0,-1 0-1 0 0,0-1 1 0 0,0 1 18 0 0,-1 0-1 0 0,1 0 0 0 0,-1 1 1 0 0,0-1-1 0 0,1 1 0 0 0,-1-1 1 0 0,0 1-1 0 0,1-1 0 0 0,-1 1 1 0 0,0 0-1 0 0,1 0 0 0 0,-1-1 1 0 0,0 2-1 0 0,0-1 0 0 0,-2 0 1 0 0,-1 1-1 0 0,-1-1 1 0 0,1 1-1 0 0,0 0 1 0 0,0 1-1 0 0,0-1 1 0 0,0 1-1 0 0,0 0 1 0 0,0 0-1 0 0,0 1 1 0 0,1-1-1 0 0,-7 5 1 0 0,9-4-5 0 0,0 0 1 0 0,0 0-1 0 0,0-1 1 0 0,0 1 0 0 0,0 0-1 0 0,1 0 1 0 0,-1 1-1 0 0,1-1 1 0 0,0 0 0 0 0,0 0-1 0 0,0 1 1 0 0,0-1-1 0 0,0 1 1 0 0,1-1-1 0 0,0 0 1 0 0,0 1 0 0 0,0-1-1 0 0,0 1 1 0 0,0-1-1 0 0,1 1 1 0 0,-1-1-1 0 0,2 4 1 0 0,3 6 18 0 0,0 0-1 0 0,1 0 1 0 0,0-1-1 0 0,12 18 1 0 0,-12-23 28 0 0,-1 1-1 0 0,0 1 1 0 0,-1-1 0 0 0,1 1 0 0 0,-2 0 0 0 0,1 0-1 0 0,-1 0 1 0 0,0 0 0 0 0,2 18 0 0 0,-6-21-29 0 0,0 0 0 0 0,0 0 1 0 0,0 0-1 0 0,-1 0 0 0 0,0 0 1 0 0,0 0-1 0 0,-1 0 0 0 0,1-1 1 0 0,-1 1-1 0 0,-1-1 0 0 0,1 0 1 0 0,-1 0-1 0 0,-6 7 0 0 0,8-9-127 0 0,0 0-1 0 0,-1 0 1 0 0,0 0 0 0 0,0-1-1 0 0,1 1 1 0 0,-1-1 0 0 0,-1 0-1 0 0,1 0 1 0 0,0 0 0 0 0,0 0-1 0 0,-1-1 1 0 0,1 1 0 0 0,-1-1-1 0 0,0 0 1 0 0,1 0-1 0 0,-1 0 1 0 0,0 0 0 0 0,1-1-1 0 0,-1 0 1 0 0,0 0 0 0 0,0 0-1 0 0,0 0 1 0 0,-6-1 0 0 0,9 0-184 0 0,1 0-1 0 0,-1 0 1 0 0,1 0 0 0 0,-1 0 0 0 0,1 0 0 0 0,-1 0 0 0 0,1-1 0 0 0,0 1 0 0 0,-1 0 0 0 0,1 0 0 0 0,0 0 0 0 0,0 0 0 0 0,0 0 0 0 0,0-1 0 0 0,0 1 0 0 0,0 0 0 0 0,0 0 0 0 0,0 0 0 0 0,1 0 0 0 0,-1-1 0 0 0,0 1 0 0 0,1-1 0 0 0,6-3-1797 0 0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1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4924 0 0,'0'0'4562'0'0,"-14"0"-4240"0"0,-64 0 574 0 0,77 0-898 0 0,1 0 0 0 0,0 0 1 0 0,0 1-1 0 0,0-1 1 0 0,0 0-1 0 0,0 0 0 0 0,0 1 1 0 0,-1-1-1 0 0,1 0 1 0 0,0 0-1 0 0,0 1 0 0 0,0-1 1 0 0,0 0-1 0 0,0 0 0 0 0,0 1 1 0 0,0-1-1 0 0,0 0 1 0 0,0 0-1 0 0,0 1 0 0 0,0-1 1 0 0,0 0-1 0 0,0 0 1 0 0,0 1-1 0 0,0-1 0 0 0,0 0 1 0 0,0 0-1 0 0,1 1 1 0 0,-1-1-1 0 0,0 0 0 0 0,0 0 1 0 0,0 0-1 0 0,0 1 0 0 0,0-1 1 0 0,1 0-1 0 0,-1 0 1 0 0,0 0-1 0 0,0 0 0 0 0,0 1 1 0 0,1-1-1 0 0,-1 0 1 0 0,0 0-1 0 0,0 0 0 0 0,0 0 1 0 0,1 0-1 0 0,-1 0 1 0 0,0 1-1 0 0,0-1 0 0 0,1 0 1 0 0,-1 0-1 0 0,1 0 0 0 0,11 10 3 0 0,-2-5 203 0 0,-7-5-172 0 0,-1 1 1 0 0,0 0-1 0 0,1-1 0 0 0,-1 1 0 0 0,0 0 0 0 0,0 0 0 0 0,1 1 0 0 0,-1-1 0 0 0,0 0 0 0 0,0 1 0 0 0,0-1 0 0 0,0 1 0 0 0,-1 0 0 0 0,1-1 0 0 0,0 1 1 0 0,-1 0-1 0 0,1 0 0 0 0,1 3 0 0 0,-7-3 37 0 0,-1 0 0 0 0,1 0 1 0 0,-1 0-1 0 0,0 0 0 0 0,1-1 1 0 0,-1 0-1 0 0,0 0 1 0 0,-5 0-1 0 0,3 1-99 0 0,6-3 31 0 0,0 1-1 0 0,1 0 0 0 0,-1 0 1 0 0,0 0-1 0 0,0 0 1 0 0,1 0-1 0 0,-1 0 0 0 0,0 1 1 0 0,1-1-1 0 0,-1 0 0 0 0,0 0 1 0 0,0 0-1 0 0,1 1 0 0 0,-1-1 1 0 0,1 0-1 0 0,-1 1 0 0 0,0-1 1 0 0,1 1-1 0 0,-1-1 0 0 0,1 0 1 0 0,-1 1-1 0 0,1-1 0 0 0,-1 1 1 0 0,1 0-1 0 0,-1-1 0 0 0,1 1 1 0 0,-1-1-1 0 0,1 1 0 0 0,0 0 1 0 0,-1-1-1 0 0,1 1 0 0 0,0 0 1 0 0,0-1-1 0 0,-1 1 1 0 0,1 0-1 0 0,0 0 0 0 0,0-1 1 0 0,0 1-1 0 0,0 0 0 0 0,0-1 1 0 0,0 1-1 0 0,0 0 0 0 0,0 0 1 0 0,0-1-1 0 0,1 1 0 0 0,-1 0 1 0 0,0-1-1 0 0,0 1 0 0 0,1 0 1 0 0,30 32 178 0 0,-10-12-156 0 0,-18-16 58 0 0,0 0-1 0 0,-1 0 1 0 0,1 0-1 0 0,-1 1 1 0 0,0-1-1 0 0,-1 1 0 0 0,1-1 1 0 0,-1 1-1 0 0,0 0 1 0 0,0 0-1 0 0,-1 0 1 0 0,0-1-1 0 0,-1 11 0 0 0,1-14-121 0 0,0 0-1 0 0,0 0 1 0 0,0-1-1 0 0,0 1 1 0 0,-1 0-1 0 0,1 0 1 0 0,0-1-1 0 0,-1 1 0 0 0,0 0 1 0 0,1-1-1 0 0,-1 1 1 0 0,0 0-1 0 0,0-1 1 0 0,0 1-1 0 0,0-1 1 0 0,0 1-1 0 0,0-1 0 0 0,-1 0 1 0 0,1 0-1 0 0,0 1 1 0 0,-1-1-1 0 0,1 0 1 0 0,-1 0-1 0 0,1 0 1 0 0,-1 0-1 0 0,0-1 0 0 0,1 1 1 0 0,-1 0-1 0 0,0-1 1 0 0,1 1-1 0 0,-1-1 1 0 0,0 1-1 0 0,0-1 1 0 0,1 0-1 0 0,-1 0 0 0 0,0 0 1 0 0,0 0-1 0 0,0 0 1 0 0,1 0-1 0 0,-1 0 1 0 0,0-1-1 0 0,0 1 1 0 0,1-1-1 0 0,-1 1 0 0 0,0-1 1 0 0,1 0-1 0 0,-3-1 1 0 0,2 1-190 0 0,1 0 0 0 0,0 0 0 0 0,-1 0 1 0 0,1 0-1 0 0,0-1 0 0 0,0 1 0 0 0,0-1 1 0 0,0 1-1 0 0,0 0 0 0 0,0-1 0 0 0,0 0 1 0 0,0 1-1 0 0,1-1 0 0 0,-1 1 0 0 0,0-1 0 0 0,1 0 1 0 0,0 1-1 0 0,-1-1 0 0 0,1 0 0 0 0,0 0 1 0 0,0 1-1 0 0,0-1 0 0 0,0 0 0 0 0,0 0 1 0 0,0 1-1 0 0,1-3 0 0 0,-1-2-800 0 0,0-9-1525 0 0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2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1216 0 0,'0'0'8133'0'0,"9"0"-7971"0"0,2-1-134 0 0,-4 0 32 0 0,-1 1 1 0 0,0 0-1 0 0,0 0 1 0 0,1 0-1 0 0,10 2 0 0 0,-16-1-56 0 0,1-1 0 0 0,-1 1-1 0 0,1-1 1 0 0,-1 1 0 0 0,0-1 0 0 0,1 1-1 0 0,-1 0 1 0 0,0 0 0 0 0,1-1-1 0 0,-1 1 1 0 0,0 0 0 0 0,0 0-1 0 0,0 0 1 0 0,0 1 0 0 0,0-1-1 0 0,0 0 1 0 0,0 0 0 0 0,0 1 0 0 0,-1-1-1 0 0,1 0 1 0 0,0 1 0 0 0,-1-1-1 0 0,1 0 1 0 0,-1 1 0 0 0,1-1-1 0 0,-1 1 1 0 0,0-1 0 0 0,1 1-1 0 0,-1-1 1 0 0,0 1 0 0 0,0 2 0 0 0,-1-1 38 0 0,1 0 0 0 0,-1 0 0 0 0,0 0 0 0 0,0 1 0 0 0,0-1 0 0 0,0 0 1 0 0,0 0-1 0 0,-1 0 0 0 0,0-1 0 0 0,1 1 0 0 0,-1 0 0 0 0,0-1 0 0 0,0 1 0 0 0,0-1 1 0 0,-1 1-1 0 0,1-1 0 0 0,0 0 0 0 0,-4 2 0 0 0,-20 26 2685 0 0,30-27-2652 0 0,-1 0 1 0 0,1 0-1 0 0,0-1 1 0 0,0 0 0 0 0,0 0-1 0 0,0 0 1 0 0,0 0 0 0 0,6 1-1 0 0,6 2-665 0 0,1-2-1 0 0,33 3 0 0 0,19 3-5715 0 0,-48-2 1393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8 4824 0 0,'0'0'5515'0'0,"-16"-2"-5268"0"0,8 1-233 0 0,-9-1 49 0 0,0 0-1 0 0,0 1 1 0 0,-21 2-1 0 0,32 0-58 0 0,0-1 0 0 0,-1 2 0 0 0,1-1 0 0 0,0 0 0 0 0,0 1 0 0 0,0 0 0 0 0,0 1 0 0 0,0 0 0 0 0,1-1 0 0 0,-1 2 0 0 0,1-1 0 0 0,0 1 0 0 0,0-1 0 0 0,-6 7 0 0 0,6-5-40 0 0,1 0 0 0 0,0 0 0 0 0,0 0 0 0 0,0 1 0 0 0,0 0 0 0 0,1 0 0 0 0,0 0 0 0 0,1 0 0 0 0,-1 0 0 0 0,1 0 0 0 0,0 1 0 0 0,1-1 0 0 0,0 1 0 0 0,-1 11 0 0 0,1-13 8 0 0,1 0 1 0 0,1-1-1 0 0,-1 1 1 0 0,1 0-1 0 0,0-1 1 0 0,0 1-1 0 0,0-1 1 0 0,1 1-1 0 0,-1-1 1 0 0,1 0-1 0 0,0 1 1 0 0,0-1-1 0 0,1 0 0 0 0,-1 0 1 0 0,1-1-1 0 0,0 1 1 0 0,0 0-1 0 0,0-1 1 0 0,0 0-1 0 0,1 1 1 0 0,5 2-1 0 0,3 2-29 0 0,1-1 0 0 0,0-1 0 0 0,0-1 0 0 0,0 1 0 0 0,1-2 0 0 0,0 0 0 0 0,-1-1-1 0 0,2 0 1 0 0,-1-1 0 0 0,0-1 0 0 0,0 0 0 0 0,0 0 0 0 0,15-3 0 0 0,-28 2 50 0 0,0-1-1 0 0,-1 0 1 0 0,0 1 0 0 0,1-1-1 0 0,-1 1 1 0 0,1-1 0 0 0,-1 0 0 0 0,0 1-1 0 0,1-1 1 0 0,-1 0 0 0 0,0 1-1 0 0,0-1 1 0 0,1 0 0 0 0,-1 1-1 0 0,0-1 1 0 0,0 0 0 0 0,0 1 0 0 0,0-1-1 0 0,0 0 1 0 0,0 0 0 0 0,0 1-1 0 0,0-1 1 0 0,0 0 0 0 0,0 0 0 0 0,-1 1-1 0 0,1-1 1 0 0,0 0 0 0 0,0 1-1 0 0,-1-2 1 0 0,-8-23-156 0 0,-7 10 400 0 0,-6-4 183 0 0,15 8 2711 0 0,52 11-2165 0 0,5-6-854 0 0,-30 3-1834 0 0,-16 2-797 0 0,-123 11-6689 0 0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2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1 3980 0 0,'0'0'6503'0'0,"-14"1"-6010"0"0,-395 15 463 0 0,340-10-1192 0 0,36 6-1289 0 0,32-12 1292 0 0,0 1-1 0 0,0 0 1 0 0,0-1-1 0 0,0 1 0 0 0,0 0 1 0 0,0 0-1 0 0,0 0 1 0 0,0 0-1 0 0,1 0 1 0 0,-1 0-1 0 0,0 0 1 0 0,1 0-1 0 0,-1 0 1 0 0,1 0-1 0 0,-1 0 0 0 0,1 0 1 0 0,-1 0-1 0 0,1 0 1 0 0,0 1-1 0 0,0-1 1 0 0,-1 2-1 0 0,1 4-2731 0 0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85 356 0 0,'0'0'9003'0'0,"6"-2"-8858"0"0,-4 2-126 0 0,1-1-1 0 0,0 1 0 0 0,-1-1 1 0 0,1 0-1 0 0,-1 0 1 0 0,0 0-1 0 0,1 0 1 0 0,-1 0-1 0 0,0 0 0 0 0,0-1 1 0 0,0 1-1 0 0,1-1 1 0 0,-1 1-1 0 0,-1-1 0 0 0,1 0 1 0 0,0 0-1 0 0,0 0 1 0 0,-1 0-1 0 0,1 0 0 0 0,-1 0 1 0 0,0 0-1 0 0,1-1 1 0 0,-1 1-1 0 0,0 0 1 0 0,0-1-1 0 0,-1 1 0 0 0,1-1 1 0 0,0 1-1 0 0,-1-1 1 0 0,0 0-1 0 0,1 1 0 0 0,-1-1 1 0 0,-1-4-1 0 0,1 5-13 0 0,-1 1-1 0 0,0 0 0 0 0,0 0 1 0 0,0 0-1 0 0,0 0 0 0 0,0 0 1 0 0,0 0-1 0 0,-1 0 0 0 0,1 0 1 0 0,0 0-1 0 0,0 0 0 0 0,-1 0 1 0 0,1 1-1 0 0,0-1 0 0 0,-1 1 1 0 0,1-1-1 0 0,-1 1 0 0 0,1-1 1 0 0,-1 1-1 0 0,1 0 0 0 0,-1 0 1 0 0,1 0-1 0 0,-1 0 1 0 0,1 0-1 0 0,-1 0 0 0 0,1 0 1 0 0,-1 0-1 0 0,1 0 0 0 0,-3 2 1 0 0,-1-2 9 0 0,1 0 0 0 0,-1 1 0 0 0,1 0 1 0 0,-1 0-1 0 0,1 1 0 0 0,-1-1 0 0 0,1 1 1 0 0,-7 3-1 0 0,8-2 3 0 0,0 0 0 0 0,0 0 0 0 0,0 0-1 0 0,0 0 1 0 0,1 0 0 0 0,-1 1 0 0 0,1-1 0 0 0,0 1 0 0 0,0 0-1 0 0,0 0 1 0 0,0 0 0 0 0,1 0 0 0 0,0 0 0 0 0,0 0 0 0 0,0 0 0 0 0,0 0-1 0 0,0 0 1 0 0,1 0 0 0 0,0 1 0 0 0,0-1 0 0 0,0 0 0 0 0,1 6 0 0 0,2 6 131 0 0,1 0 1 0 0,1-1 0 0 0,1 1 0 0 0,11 23-1 0 0,-10-26-55 0 0,-1 1 0 0 0,-1-1 0 0 0,0 1 0 0 0,4 24 0 0 0,-8-31-73 0 0,0-1-1 0 0,-1 1 1 0 0,0-1-1 0 0,0 1 1 0 0,-1-1-1 0 0,0 1 1 0 0,0-1-1 0 0,-1 1 0 0 0,1-1 1 0 0,-1 0-1 0 0,0 0 1 0 0,-1 0-1 0 0,0 0 1 0 0,-6 10-1 0 0,6-12-77 0 0,0 0 0 0 0,0-1 0 0 0,-1 1-1 0 0,0-1 1 0 0,1 0 0 0 0,-1 0 0 0 0,0 0-1 0 0,0-1 1 0 0,-1 1 0 0 0,1-1-1 0 0,-1 0 1 0 0,1 0 0 0 0,-1-1 0 0 0,1 1-1 0 0,-1-1 1 0 0,0 0 0 0 0,0 0-1 0 0,0-1 1 0 0,1 1 0 0 0,-8-1 0 0 0,8 0-140 0 0,1 0 1 0 0,0 0-1 0 0,-1-1 1 0 0,1 1-1 0 0,0-1 1 0 0,0 0-1 0 0,0 0 1 0 0,0 0-1 0 0,-1 0 1 0 0,-2-2-1 0 0,5 2 2 0 0,0 1 0 0 0,0-1 0 0 0,0 0 0 0 0,1 0-1 0 0,-1 1 1 0 0,0-1 0 0 0,0 0 0 0 0,1 0 0 0 0,-1 0-1 0 0,0 0 1 0 0,1 0 0 0 0,-1 0 0 0 0,1 0 0 0 0,-1 0-1 0 0,1 0 1 0 0,0 0 0 0 0,-1 0 0 0 0,1 0 0 0 0,0-1 0 0 0,0 1-1 0 0,0 0 1 0 0,-1 0 0 0 0,1 0 0 0 0,1 0 0 0 0,-1 0-1 0 0,0 0 1 0 0,0-1 0 0 0,0 1 0 0 0,1 0 0 0 0,-1 0-1 0 0,0 0 1 0 0,1 0 0 0 0,0-1 0 0 0,4-6-2015 0 0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1 145 3460 0 0,'0'0'4594'0'0,"0"-10"-4371"0"0,1-4-181 0 0,1 0-1 0 0,0 1 1 0 0,0-1-1 0 0,2 1 1 0 0,0-1-1 0 0,9-19 0 0 0,0 14 374 0 0,-12 19-402 0 0,-1 0 0 0 0,0 0 0 0 0,1 0 0 0 0,-1-1 0 0 0,0 1 0 0 0,0 0 0 0 0,1 0 0 0 0,-1 0 0 0 0,0 0 0 0 0,1 0 0 0 0,-1 0 0 0 0,0 0 0 0 0,0 0 0 0 0,1 0-1 0 0,-1 0 1 0 0,0 0 0 0 0,1 1 0 0 0,-1-1 0 0 0,0 0 0 0 0,0 0 0 0 0,1 0 0 0 0,-1 0 0 0 0,0 0 0 0 0,0 0 0 0 0,1 1 0 0 0,-1-1 0 0 0,0 0 0 0 0,0 0 0 0 0,1 0 0 0 0,-1 1 0 0 0,0-1-1 0 0,0 0 1 0 0,0 0 0 0 0,0 1 0 0 0,1-1 0 0 0,-1 0 0 0 0,0 1 0 0 0,1 2-16 0 0,1 1-1 0 0,-1 0 0 0 0,0 0 1 0 0,0 0-1 0 0,-1 0 1 0 0,1 0-1 0 0,-1 0 1 0 0,0 5-1 0 0,-8 109 508 0 0,8-118-668 0 0,6-39-1253 0 0,-3 32 1431 0 0,-1-1-1 0 0,1 1 0 0 0,1 0 1 0 0,-1 0-1 0 0,7-7 0 0 0,-9 11 35 0 0,1 2-1 0 0,-1-1 0 0 0,1 0 1 0 0,0 0-1 0 0,-1 0 0 0 0,1 1 1 0 0,0-1-1 0 0,0 1 0 0 0,0 0 0 0 0,0-1 1 0 0,1 1-1 0 0,-1 0 0 0 0,0 0 1 0 0,0 0-1 0 0,1 1 0 0 0,-1-1 1 0 0,1 1-1 0 0,-1-1 0 0 0,5 0 1 0 0,-6 6 10 0 0,1-1 1 0 0,-1 0-1 0 0,0 1 1 0 0,-1-1-1 0 0,1 1 1 0 0,-1-1-1 0 0,0 1 1 0 0,0-1-1 0 0,-2 8 1 0 0,0 0 34 0 0,-1 0 1 0 0,0-1-1 0 0,-1 1 0 0 0,0-1 0 0 0,-1 0 1 0 0,-12 19-1 0 0,-7 20 267 0 0,18-34-141 0 0,0-1-1 0 0,0 1 1 0 0,2 1 0 0 0,0-1 0 0 0,1 0 0 0 0,-2 34 0 0 0,5-49-261 0 0,1 0 0 0 0,-1-1 0 0 0,1 1 1 0 0,-1 0-1 0 0,1 0 0 0 0,-1-1 0 0 0,1 1 0 0 0,0 0 1 0 0,-1-1-1 0 0,1 1 0 0 0,0 0 0 0 0,-1-1 0 0 0,1 1 1 0 0,0-1-1 0 0,0 1 0 0 0,0-1 0 0 0,0 1 0 0 0,-1-1 1 0 0,1 0-1 0 0,0 0 0 0 0,0 1 0 0 0,0-1 0 0 0,0 0 1 0 0,0 0-1 0 0,0 0 0 0 0,0 0 0 0 0,0 0 0 0 0,0 0 1 0 0,0 0-1 0 0,0 0 0 0 0,-1 0 0 0 0,1 0 0 0 0,0-1 1 0 0,0 1-1 0 0,1-1 0 0 0,36-9-2784 0 0,-8-8-1262 0 0,-14 8 941 0 0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5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1 840 0 0,'0'0'2717'0'0,"-2"0"-654"0"0,15 7 2167 0 0,-10-5-4235 0 0,14 5 65 0 0,0 1 0 0 0,-1 1 0 0 0,0 1 0 0 0,17 13 1 0 0,-33-23-66 0 0,0 1 0 0 0,0-1 0 0 0,0 1 0 0 0,0-1 0 0 0,0 0 0 0 0,-1 1 1 0 0,1-1-1 0 0,0 0 0 0 0,0 1 0 0 0,0-1 0 0 0,0 0 0 0 0,0 1 0 0 0,-1-1 1 0 0,1 0-1 0 0,0 1 0 0 0,0-1 0 0 0,0 0 0 0 0,-1 1 0 0 0,1-1 0 0 0,0 0 0 0 0,0 0 1 0 0,-1 1-1 0 0,1-1 0 0 0,0 0 0 0 0,-1 0 0 0 0,1 0 0 0 0,0 1 0 0 0,-1-1 1 0 0,1 0-1 0 0,0 0 0 0 0,-1 0 0 0 0,1 0 0 0 0,-1 0 0 0 0,1 0 0 0 0,-1 0 1 0 0,-21 9 17 0 0,15-6-14 0 0,2-1 239 0 0,1 1 0 0 0,-1-1 0 0 0,1 1 0 0 0,0 0 0 0 0,0 1 0 0 0,0-1 0 0 0,-5 6 0 0 0,9-9-187 0 0,-1 1-1 0 0,1-1 1 0 0,0 1-1 0 0,-1-1 1 0 0,1 1-1 0 0,0 0 1 0 0,0-1-1 0 0,-1 1 1 0 0,1-1-1 0 0,0 1 1 0 0,0 0-1 0 0,0-1 1 0 0,0 1-1 0 0,0 0 1 0 0,0-1-1 0 0,0 1 1 0 0,0-1-1 0 0,0 1 1 0 0,0 0-1 0 0,0-1 1 0 0,0 1-1 0 0,0 0 1 0 0,0-1-1 0 0,1 1 1 0 0,-1 0-1 0 0,1 0-41 0 0,1 1 0 0 0,-1-1 1 0 0,0 0-1 0 0,0 0 0 0 0,1 1 0 0 0,-1-1 0 0 0,1 0 0 0 0,-1 0 0 0 0,1-1 0 0 0,0 1 1 0 0,-1 0-1 0 0,1 0 0 0 0,3 0 0 0 0,10 2-560 0 0,0 0 1 0 0,1 0-1 0 0,-1-2 1 0 0,1 0-1 0 0,-1-1 0 0 0,17-2 1 0 0,9 1-3732 0 0,-18 1-694 0 0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9 2572 0 0,'0'0'5705'0'0,"-5"-8"-804"0"0,-13 46-4007 0 0,14-33-888 0 0,1 0 0 0 0,1 0 0 0 0,-1 0 0 0 0,1 1 0 0 0,0-1-1 0 0,0 1 1 0 0,-2 6 0 0 0,-12 145-769 0 0,15-137 561 0 0,1 0-1 0 0,2 0 1 0 0,0-1 0 0 0,0 1 0 0 0,11 36-1 0 0,-12-54 113 0 0,-1 1 0 0 0,1-1-1 0 0,0 1 1 0 0,0-1 0 0 0,0 0-1 0 0,0 1 1 0 0,0-1 0 0 0,0 0-1 0 0,1 0 1 0 0,-1 0 0 0 0,1 0-1 0 0,-1 0 1 0 0,1 0 0 0 0,0 0-1 0 0,0-1 1 0 0,0 1 0 0 0,0-1-1 0 0,0 1 1 0 0,0-1 0 0 0,0 0-1 0 0,3 2 1 0 0,-3-3 42 0 0,0-1-1 0 0,0 1 0 0 0,-1-1 1 0 0,1 1-1 0 0,0-1 1 0 0,0 1-1 0 0,0-1 1 0 0,0 0-1 0 0,-1 0 1 0 0,1 0-1 0 0,0 0 0 0 0,-1 0 1 0 0,1 0-1 0 0,-1-1 1 0 0,0 1-1 0 0,1 0 1 0 0,-1-1-1 0 0,0 1 1 0 0,1-1-1 0 0,-1 1 0 0 0,0-1 1 0 0,0 0-1 0 0,-1 1 1 0 0,1-1-1 0 0,0 0 1 0 0,0 0-1 0 0,0-2 0 0 0,4-9-33 0 0,-1 0-1 0 0,0-1 1 0 0,-1 1-1 0 0,0-1 1 0 0,-1 1-1 0 0,-1-1 0 0 0,0 0 1 0 0,-2-23-1 0 0,1 29-40 0 0,0 20 927 0 0,-1-7-624 0 0,1 0 0 0 0,0 1-1 0 0,1-1 1 0 0,-1 0 0 0 0,1 0 0 0 0,0 1 0 0 0,2 6-1 0 0,-2-11-173 0 0,0 1-1 0 0,0-1 0 0 0,0 1 0 0 0,0-1 1 0 0,0 1-1 0 0,0-1 0 0 0,1 0 0 0 0,-1 1 1 0 0,0-1-1 0 0,1 0 0 0 0,-1 0 0 0 0,1 0 1 0 0,-1 0-1 0 0,1 0 0 0 0,-1 0 0 0 0,1 0 1 0 0,0-1-1 0 0,0 1 0 0 0,-1-1 0 0 0,1 1 1 0 0,0-1-1 0 0,0 0 0 0 0,0 1 0 0 0,-1-1 1 0 0,1 0-1 0 0,0 0 0 0 0,2-1 0 0 0,-1 1-42 0 0,0-1-1 0 0,0 1 1 0 0,0-1-1 0 0,0 0 1 0 0,0 0 0 0 0,-1 0-1 0 0,1 0 1 0 0,0 0-1 0 0,0-1 1 0 0,-1 1-1 0 0,1-1 1 0 0,-1 0-1 0 0,0 0 1 0 0,1 0-1 0 0,-1 0 1 0 0,0 0-1 0 0,0 0 1 0 0,0-1 0 0 0,0 1-1 0 0,-1-1 1 0 0,2-2-1 0 0,-1 2 5 0 0,1-1 0 0 0,-2 0 1 0 0,1 0-1 0 0,0 0 0 0 0,-1 0 0 0 0,0 0 0 0 0,0 0 0 0 0,0 0 1 0 0,0 0-1 0 0,-1 0 0 0 0,1 0 0 0 0,-1-1 0 0 0,0 1 0 0 0,0 0 1 0 0,-1-5-1 0 0,0 8 40 0 0,0 1 0 0 0,1-1 1 0 0,-1 1-1 0 0,0-1 0 0 0,1 0 1 0 0,-1 1-1 0 0,0-1 0 0 0,1 1 1 0 0,-1-1-1 0 0,0 1 0 0 0,0 0 0 0 0,0-1 1 0 0,0 1-1 0 0,1 0 0 0 0,-1 0 1 0 0,0 0-1 0 0,0-1 0 0 0,0 1 1 0 0,0 0-1 0 0,0 0 0 0 0,0 0 1 0 0,0 0-1 0 0,1 0 0 0 0,-1 1 0 0 0,0-1 1 0 0,0 0-1 0 0,0 0 0 0 0,-1 1 1 0 0,-26 9 326 0 0,23-5-257 0 0,0 1 0 0 0,0 1 0 0 0,0-1 0 0 0,1 1 0 0 0,0-1 0 0 0,0 1-1 0 0,1 0 1 0 0,0 1 0 0 0,0-1 0 0 0,0 1 0 0 0,1-1 0 0 0,1 1 0 0 0,-1 0 0 0 0,1-1 0 0 0,0 1 0 0 0,1 0 0 0 0,0 0 0 0 0,0 0 0 0 0,2 9 0 0 0,0 6 84 0 0,1 1 0 0 0,2-1-1 0 0,0 1 1 0 0,2-1 0 0 0,9 23 0 0 0,20 30 17 0 0,-26-58-172 0 0,-1-1-1 0 0,-1 2 1 0 0,0-1-1 0 0,-2 1 1 0 0,0 0 0 0 0,-1 0-1 0 0,3 20 1 0 0,-8-37-28 0 0,0-1 0 0 0,0 1 0 0 0,0-1 0 0 0,0 1 0 0 0,0-1 0 0 0,0 0 0 0 0,-1 1 0 0 0,1-1 0 0 0,0 1 0 0 0,-1-1 0 0 0,1 1 0 0 0,-1-1 0 0 0,1 0 0 0 0,-1 1 0 0 0,0-1 0 0 0,0 0 0 0 0,0 0 0 0 0,1 0 0 0 0,-1 1 0 0 0,0-1 0 0 0,0 0 0 0 0,-1 0-1 0 0,1 0 1 0 0,-1 1 0 0 0,-1-1-19 0 0,0 0-1 0 0,0 1 1 0 0,-1-1-1 0 0,1 0 1 0 0,0 0-1 0 0,0-1 1 0 0,0 1-1 0 0,-1-1 0 0 0,1 1 1 0 0,-6-1-1 0 0,1-1-11 0 0,0 1 0 0 0,0-1-1 0 0,0-1 1 0 0,0 1 0 0 0,0-1-1 0 0,1-1 1 0 0,-1 1 0 0 0,-11-7-1 0 0,11 4 14 0 0,1 0 0 0 0,0-1 1 0 0,0 0-1 0 0,0-1 0 0 0,1 1 0 0 0,0-1 0 0 0,0 0 0 0 0,1-1 0 0 0,0 1 0 0 0,0-1 0 0 0,-4-9 0 0 0,7 13 39 0 0,1 0-1 0 0,-1 0 1 0 0,1 0-1 0 0,-1 0 0 0 0,1-1 1 0 0,0 1-1 0 0,1 0 0 0 0,-1-1 1 0 0,1 1-1 0 0,0 0 0 0 0,0-1 1 0 0,0 1-1 0 0,0 0 1 0 0,1-1-1 0 0,0 1 0 0 0,0 0 1 0 0,0 0-1 0 0,0 0 0 0 0,1 0 1 0 0,-1 0-1 0 0,1 0 0 0 0,0 0 1 0 0,1 0-1 0 0,-1 0 1 0 0,4-3-1 0 0,109-108-90 0 0,-5 6-1535 0 0,-47 28-4201 0 0,-54 67 3238 0 0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4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32 4524 0 0,'0'0'6413'0'0,"-105"-2"-6077"0"0,81 0 8 0 0,-2-1-176 0 0,4 1-52 0 0,-1-1-64 0 0,3-2 32 0 0,2 1-84 0 0,2-1-152 0 0,4 2-220 0 0,4 1-220 0 0,4 2-544 0 0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4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17 3948 0 0,'0'0'4151'0'0,"-11"16"-4009"0"0,-16 20 128 0 0,-54 56 0 0 0,80-91-255 0 0,-51 42 423 0 0,50-41-464 0 0,-1 0 0 0 0,0-1 0 0 0,1 1 0 0 0,-1 0 0 0 0,0-1 0 0 0,0 0 0 0 0,0 0 0 0 0,0 0 0 0 0,0 0 0 0 0,0 0 0 0 0,0-1 0 0 0,0 1 0 0 0,-1-1 0 0 0,1 0 0 0 0,0 0 0 0 0,0 0 0 0 0,0 0 0 0 0,-6-2 0 0 0,7 0-37 0 0,0 1 0 0 0,1-1 0 0 0,-1 0 0 0 0,0 0-1 0 0,1 0 1 0 0,-1 0 0 0 0,1 0 0 0 0,0 0 0 0 0,-1 0 0 0 0,1 0 0 0 0,0-1-1 0 0,1 1 1 0 0,-1 0 0 0 0,0-1 0 0 0,1 1 0 0 0,-1-1 0 0 0,1 1 0 0 0,0-1-1 0 0,-1 1 1 0 0,1-1 0 0 0,1-3 0 0 0,1-56-1067 0 0,0 54 674 0 0,-1-1 0 0 0,1 1 0 0 0,1-1-1 0 0,-1 1 1 0 0,2 0 0 0 0,4-10 0 0 0,-7 16 471 0 0,0-1-1 0 0,1 1 1 0 0,-1 0 0 0 0,1 0 0 0 0,0-1 0 0 0,-1 1 0 0 0,1 0-1 0 0,0 0 1 0 0,0 0 0 0 0,1 1 0 0 0,-1-1 0 0 0,0 0 0 0 0,0 1-1 0 0,1 0 1 0 0,-1-1 0 0 0,1 1 0 0 0,-1 0 0 0 0,1 0-1 0 0,0 1 1 0 0,-1-1 0 0 0,1 0 0 0 0,0 1 0 0 0,2-1 0 0 0,-4 2 111 0 0,1-1 0 0 0,-1 1 0 0 0,0-1 0 0 0,0 1 0 0 0,0-1 0 0 0,0 1 0 0 0,0 0 0 0 0,0 0 0 0 0,0-1 0 0 0,0 1 0 0 0,0 0 0 0 0,0 0 0 0 0,-1 0 0 0 0,1 0 0 0 0,0 0 0 0 0,0 0 0 0 0,-1 0 0 0 0,1 0 0 0 0,-1 0 0 0 0,1 1 0 0 0,-1-1 0 0 0,0 0 0 0 0,1 0 0 0 0,-1 0 0 0 0,0 1 0 0 0,0-1 0 0 0,0 2 0 0 0,7 45 1330 0 0,-6-31-909 0 0,1-4-105 0 0,1 0 1 0 0,0 1-1 0 0,0-2 1 0 0,1 1-1 0 0,1 0 1 0 0,0-1-1 0 0,9 16 1 0 0,-12-25-449 0 0,0 0 0 0 0,1 0 0 0 0,-1-1 0 0 0,0 1 0 0 0,1 0 0 0 0,0-1 0 0 0,0 0 0 0 0,-1 1 1 0 0,2-1-1 0 0,-1 0 0 0 0,0-1 0 0 0,0 1 0 0 0,4 1 0 0 0,-3-2-250 0 0,0 0 1 0 0,0 0-1 0 0,0-1 1 0 0,-1 1-1 0 0,1-1 0 0 0,0 0 1 0 0,0-1-1 0 0,0 1 1 0 0,0 0-1 0 0,0-1 0 0 0,0 0 1 0 0,0 0-1 0 0,-1 0 1 0 0,7-3-1 0 0,11-6-2965 0 0,5-2-1544 0 0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3096 0 0,'0'0'4994'0'0,"-2"15"-4697"0"0,0-7-358 0 0,-23 256 2389 0 0,25-236-2276 0 0,8 53 0 0 0,-7-72-169 0 0,1 0 1 0 0,0 0-1 0 0,1-1 1 0 0,-1 1-1 0 0,2-1 1 0 0,-1 1-1 0 0,2-1 0 0 0,-1 0 1 0 0,11 15-1 0 0,-14-22 45 0 0,-1-1-1 0 0,1 1 0 0 0,0 0 1 0 0,-1 0-1 0 0,1 0 0 0 0,0-1 1 0 0,0 1-1 0 0,0 0 0 0 0,-1 0 1 0 0,1-1-1 0 0,0 1 1 0 0,0-1-1 0 0,0 1 0 0 0,0-1 1 0 0,0 1-1 0 0,0-1 0 0 0,0 0 1 0 0,0 0-1 0 0,1 1 0 0 0,-1-1 1 0 0,0 0-1 0 0,0 0 1 0 0,0 0-1 0 0,0 0 0 0 0,0 0 1 0 0,0 0-1 0 0,0 0 0 0 0,2-1 1 0 0,-1 0-12 0 0,0 0-1 0 0,0-1 1 0 0,0 1 0 0 0,0-1 0 0 0,0 1 0 0 0,0-1-1 0 0,-1 0 1 0 0,1 0 0 0 0,0 1 0 0 0,-1-1 0 0 0,0 0-1 0 0,2-3 1 0 0,2-4-16 0 0,-1 0-1 0 0,0 0 1 0 0,0-1-1 0 0,-1 1 1 0 0,2-13 0 0 0,-4-10 3497 0 0,-2 50-2505 0 0,2-12-876 0 0,0-1 0 0 0,0 1 0 0 0,0-1 0 0 0,1 1 0 0 0,-1-1 0 0 0,2 0 0 0 0,-1 1 0 0 0,0-1 0 0 0,1 0 0 0 0,0-1 0 0 0,0 1 0 0 0,0 0 0 0 0,1-1 0 0 0,4 6 0 0 0,-5-8-23 0 0,-1 1 0 0 0,0-1 0 0 0,0 0-1 0 0,1 0 1 0 0,-1 0 0 0 0,1 0 0 0 0,0 0-1 0 0,0 0 1 0 0,0-1 0 0 0,0 0 0 0 0,0 1-1 0 0,0-1 1 0 0,0 0 0 0 0,0 0 0 0 0,0-1 0 0 0,0 1-1 0 0,0 0 1 0 0,1-1 0 0 0,-1 0 0 0 0,0 0-1 0 0,1 0 1 0 0,-1 0 0 0 0,0-1 0 0 0,0 1-1 0 0,0-1 1 0 0,4-1 0 0 0,-3-1-33 0 0,-1 1-1 0 0,0-1 1 0 0,0 0 0 0 0,0-1-1 0 0,0 1 1 0 0,0 0 0 0 0,-1-1-1 0 0,0 0 1 0 0,0 1 0 0 0,0-1 0 0 0,0 0-1 0 0,0 0 1 0 0,-1 0 0 0 0,1 0-1 0 0,-1-1 1 0 0,0 1 0 0 0,-1 0-1 0 0,1-6 1 0 0,0 6 25 0 0,-1 1 0 0 0,0-1 0 0 0,0 1 0 0 0,0-1 0 0 0,0 1 0 0 0,-1 0 0 0 0,1-1-1 0 0,-1 1 1 0 0,0 0 0 0 0,-2-7 0 0 0,2 9 9 0 0,0-1-1 0 0,1 1 0 0 0,-1 0 1 0 0,0 0-1 0 0,0 0 1 0 0,0 0-1 0 0,0 0 1 0 0,0 0-1 0 0,0 0 0 0 0,0 0 1 0 0,-1 0-1 0 0,1 0 1 0 0,0 0-1 0 0,0 0 1 0 0,-1 1-1 0 0,1-1 0 0 0,0 1 1 0 0,-1-1-1 0 0,1 1 1 0 0,-1 0-1 0 0,1-1 0 0 0,-1 1 1 0 0,1 0-1 0 0,-1 0 1 0 0,-1 0-1 0 0,0 0-59 0 0,0 0-1 0 0,0 0 0 0 0,-1 0 1 0 0,1 0-1 0 0,0 1 1 0 0,0-1-1 0 0,0 1 0 0 0,-1 0 1 0 0,1 0-1 0 0,0 0 1 0 0,0 1-1 0 0,0-1 1 0 0,1 1-1 0 0,-1 0 0 0 0,0-1 1 0 0,1 1-1 0 0,-1 0 1 0 0,1 1-1 0 0,-1-1 1 0 0,1 0-1 0 0,0 1 0 0 0,0-1 1 0 0,0 1-1 0 0,0 0 1 0 0,0-1-1 0 0,1 1 0 0 0,-1 0 1 0 0,1 0-1 0 0,0 0 1 0 0,0 0-1 0 0,0 0 1 0 0,0 1-1 0 0,1-1 0 0 0,-1 0 1 0 0,1 0-1 0 0,0 6 1 0 0,48 0 924 0 0,-43 1-592 0 0,0 0 0 0 0,-1 1 1 0 0,-1-1-1 0 0,1 1 0 0 0,-2 0 0 0 0,1 0 0 0 0,-2 0 0 0 0,2 17 0 0 0,1 3-38 0 0,-2-15-141 0 0,4 13 60 0 0,-1 1 0 0 0,-2 0-1 0 0,-1 0 1 0 0,-5 59-1 0 0,3-87-163 0 0,0 0-1 0 0,-1 1 1 0 0,1-1-1 0 0,-1 0 1 0 0,0 1-1 0 0,0-1 1 0 0,0 0-1 0 0,0 0 1 0 0,0 0 0 0 0,0 0-1 0 0,-1 0 1 0 0,1 0-1 0 0,-1 0 1 0 0,1 0-1 0 0,-1-1 1 0 0,0 1-1 0 0,1-1 1 0 0,-1 1-1 0 0,0-1 1 0 0,0 0-1 0 0,0 1 1 0 0,0-1-1 0 0,-1 0 1 0 0,1 0-1 0 0,0 0 1 0 0,0-1-1 0 0,-1 1 1 0 0,1-1-1 0 0,0 1 1 0 0,-1-1-1 0 0,1 0 1 0 0,0 0-1 0 0,-1 0 1 0 0,1 0-1 0 0,0 0 1 0 0,-1 0-1 0 0,-2-1 1 0 0,0 0 10 0 0,1 0 0 0 0,0 0 0 0 0,-1 0-1 0 0,1-1 1 0 0,0 1 0 0 0,0-1 0 0 0,0 0 0 0 0,0 0 0 0 0,1-1-1 0 0,-1 1 1 0 0,0-1 0 0 0,1 0 0 0 0,0 0 0 0 0,-1 0 0 0 0,1 0 0 0 0,1 0-1 0 0,-1-1 1 0 0,0 1 0 0 0,-3-8 0 0 0,3 3 31 0 0,0 0 0 0 0,0 0 0 0 0,1-1 0 0 0,0 1 0 0 0,1-1 0 0 0,0 1 0 0 0,0-1 0 0 0,1 1 1 0 0,0-1-1 0 0,0 0 0 0 0,1 1 0 0 0,0-1 0 0 0,1 1 0 0 0,0-1 0 0 0,0 1 0 0 0,1 0 0 0 0,0-1 0 0 0,0 1 0 0 0,1 1 0 0 0,0-1 0 0 0,0 0 0 0 0,6-6 0 0 0,11-14-406 0 0,2 1-1 0 0,1 2 1 0 0,1 0-1 0 0,32-25 0 0 0,-17 15-1461 0 0,-22 20-403 0 0,-2 1-865 0 0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4 3032 0 0,'0'0'6981'0'0,"-105"5"-7157"0"0,87-5 100 0 0,4-3 64 0 0,-2 1-132 0 0,6 0-228 0 0,-2 0-292 0 0,6 2-488 0 0,2 0-528 0 0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3956 0 0,'0'0'6131'0'0,"-3"14"-5733"0"0,-13 66 699 0 0,-8 140 0 0 0,24-179-1016 0 0,-1-14-188 0 0,1-1 0 0 0,1 0-1 0 0,8 42 1 0 0,-2-85-8019 0 0,0-14 5420 0 0,-5 16 1207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2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17 5597 0 0,'0'0'3795'0'0,"-9"0"-4447"0"0,-138-11 590 0 0,105 7-1965 0 0,14 3-2142 0 0,16 1 1687 0 0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1 176 16 0 0,'0'0'5807'0'0,"4"-15"-4949"0"0,15-45-307 0 0,-17 55-437 0 0,0 0 1 0 0,1 0-1 0 0,0 0 0 0 0,-1 0 1 0 0,2 1-1 0 0,-1 0 0 0 0,1-1 0 0 0,-1 1 1 0 0,1 0-1 0 0,0 1 0 0 0,0-1 1 0 0,1 1-1 0 0,-1 0 0 0 0,10-5 1 0 0,5-5-16 0 0,-17 11-54 0 0,1 0 0 0 0,0-1 0 0 0,0 2 0 0 0,0-1 1 0 0,0 0-1 0 0,1 0 0 0 0,-1 1 0 0 0,0 0 0 0 0,1 0 0 0 0,-1 0 0 0 0,1 0 0 0 0,-1 0 0 0 0,1 1 0 0 0,-1-1 0 0 0,1 1 0 0 0,-1 0 0 0 0,1 0 0 0 0,-1 1 0 0 0,8 0 1 0 0,-9 0-57 0 0,0 0-1 0 0,0 0 1 0 0,-1 1 0 0 0,1-1 0 0 0,0 0 0 0 0,-1 1 0 0 0,1-1 0 0 0,-1 1 0 0 0,1-1 0 0 0,-1 1 0 0 0,0 0 0 0 0,0-1 0 0 0,0 1 0 0 0,0 0 0 0 0,0 0 0 0 0,0 0 0 0 0,0 0 0 0 0,-1 0 0 0 0,1 0 0 0 0,0 0 0 0 0,-1 0 0 0 0,0 0-1 0 0,0 0 1 0 0,1 0 0 0 0,-1 1 0 0 0,-1-1 0 0 0,1 0 0 0 0,0 0 0 0 0,0 0 0 0 0,-1 0 0 0 0,1 0 0 0 0,-1 0 0 0 0,0 0 0 0 0,-1 3 0 0 0,0 2-54 0 0,-1 1 1 0 0,0-1-1 0 0,-1 1 1 0 0,1-1-1 0 0,-2 0 1 0 0,1 0-1 0 0,-1-1 0 0 0,0 1 1 0 0,0-1-1 0 0,-1 0 1 0 0,1 0-1 0 0,-1-1 1 0 0,-1 0-1 0 0,1 0 1 0 0,-1 0-1 0 0,-8 4 0 0 0,18-10 101 0 0,7-2-181 0 0,-1 0 0 0 0,1 1 0 0 0,-1 1 0 0 0,15-1 0 0 0,-19 2 205 0 0,1 0-1 0 0,0 0 1 0 0,-1 1-1 0 0,1 0 1 0 0,-1 0-1 0 0,1 0 1 0 0,-1 1-1 0 0,1 0 1 0 0,-1 0 0 0 0,0 0-1 0 0,10 6 1 0 0,-13-6-11 0 0,-1-1 1 0 0,1 1 0 0 0,0 0-1 0 0,0 0 1 0 0,-1 0 0 0 0,1 0-1 0 0,-1 0 1 0 0,0 0 0 0 0,1 0 0 0 0,-1 0-1 0 0,0 1 1 0 0,0-1 0 0 0,0 0-1 0 0,-1 1 1 0 0,1-1 0 0 0,-1 1-1 0 0,1-1 1 0 0,-1 1 0 0 0,0-1-1 0 0,0 1 1 0 0,0-1 0 0 0,0 1-1 0 0,0-1 1 0 0,0 1 0 0 0,-1-1-1 0 0,0 1 1 0 0,1-1 0 0 0,-1 0 0 0 0,0 1-1 0 0,-1 1 1 0 0,-1 2-97 0 0,0 0 0 0 0,-1-1 1 0 0,1 1-1 0 0,-1-1 0 0 0,0 0 1 0 0,0 0-1 0 0,-1-1 0 0 0,0 1 0 0 0,0-1 1 0 0,0 0-1 0 0,0 0 0 0 0,0-1 0 0 0,-1 0 1 0 0,0 0-1 0 0,0 0 0 0 0,1 0 1 0 0,-2-1-1 0 0,1 0 0 0 0,0 0 0 0 0,0-1 1 0 0,-1 0-1 0 0,1 0 0 0 0,-10 0 0 0 0,16-1-80 0 0,-1 0 0 0 0,1 0 0 0 0,0 0 0 0 0,-1 0 0 0 0,1 0 0 0 0,0-1 0 0 0,-1 1 0 0 0,1 0 0 0 0,0 0 0 0 0,-1-1 0 0 0,1 1-1 0 0,0 0 1 0 0,-1-1 0 0 0,1 1 0 0 0,0 0 0 0 0,0-1 0 0 0,-1 1 0 0 0,1 0 0 0 0,0-1 0 0 0,0 1 0 0 0,0 0 0 0 0,0-1 0 0 0,-1 1-1 0 0,1-1 1 0 0,0 1 0 0 0,0 0 0 0 0,0-1 0 0 0,0 1 0 0 0,0-1 0 0 0,0 1 0 0 0,0 0 0 0 0,0-1 0 0 0,0 1 0 0 0,0-1-1 0 0,1 0 1 0 0,-1-5-3517 0 0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24 1508 0 0,'0'0'7415'0'0,"-6"1"-6983"0"0,-15 2 2 0 0,0-2 0 0 0,0 0 0 0 0,-1-2 1 0 0,1 0-1 0 0,-42-8 0 0 0,-12-9-2222 0 0,74 17 1305 0 0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3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9 1804 0 0,'0'0'8556'0'0,"-19"1"-8057"0"0,-158 10 1014 0 0,149-18-2054 0 0,27 7 337 0 0,1-1 0 0 0,-1 1 0 0 0,0 0 0 0 0,1-1-1 0 0,-1 1 1 0 0,1 0 0 0 0,-1-1 0 0 0,1 1 0 0 0,-1-1 0 0 0,1 1 0 0 0,-1-1 0 0 0,1 1 0 0 0,-1-1 0 0 0,1 0-1 0 0,0 1 1 0 0,-1-1 0 0 0,1 1 0 0 0,0-1 0 0 0,0 0 0 0 0,-1 1 0 0 0,1-1 0 0 0,0 0 0 0 0,0 0 0 0 0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08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0 2920 0 0,'0'0'5393'0'0,"-10"0"-5016"0"0,-212 6 1954 0 0,242-6-5316 0 0,-4 0-3400 0 0,-55 1 4734 0 0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82 3584 0 0,'0'0'8519'0'0,"0"10"-7011"0"0,6-10-1490 0 0,1 0 1 0 0,-1-1-1 0 0,0 0 0 0 0,0 0 0 0 0,0 0 1 0 0,0-1-1 0 0,0 0 0 0 0,0 0 0 0 0,7-4 1 0 0,-11 5-55 0 0,1-1 0 0 0,-1 1 0 0 0,0-1 0 0 0,0 1 0 0 0,0-1 0 0 0,0 0 0 0 0,0 0 0 0 0,0 0 0 0 0,0 0 0 0 0,0 0 0 0 0,-1 0 0 0 0,1-1 0 0 0,-1 1 1 0 0,0 0-1 0 0,0-1 0 0 0,0 1 0 0 0,0-1 0 0 0,0 1 0 0 0,0-1 0 0 0,-1 0 0 0 0,1 1 0 0 0,-1-1 0 0 0,1-4 0 0 0,-2 6 20 0 0,0-1 0 0 0,1 1 1 0 0,-1 0-1 0 0,0 0 0 0 0,0 0 0 0 0,1 0 0 0 0,-1 0 0 0 0,0 0 0 0 0,0 0 1 0 0,0 0-1 0 0,0 0 0 0 0,-1 0 0 0 0,1 1 0 0 0,0-1 0 0 0,0 0 1 0 0,0 1-1 0 0,-1-1 0 0 0,1 1 0 0 0,0-1 0 0 0,-1 1 0 0 0,1-1 0 0 0,0 1 1 0 0,-1 0-1 0 0,1 0 0 0 0,0 0 0 0 0,-1 0 0 0 0,1 0 0 0 0,0 0 0 0 0,-1 0 1 0 0,-2 1-1 0 0,0-1 6 0 0,-1 0 0 0 0,0 0 1 0 0,0 1-1 0 0,0-1 0 0 0,0 1 1 0 0,1 0-1 0 0,-10 4 0 0 0,11-3 37 0 0,0 0 0 0 0,1 1 0 0 0,-1-1 0 0 0,1 1 0 0 0,-1 0 0 0 0,1 0-1 0 0,0 0 1 0 0,0 0 0 0 0,0 0 0 0 0,0 0 0 0 0,1 1 0 0 0,-1-1 0 0 0,1 1-1 0 0,0-1 1 0 0,0 1 0 0 0,0-1 0 0 0,1 1 0 0 0,-1 0 0 0 0,1-1 0 0 0,0 1-1 0 0,0 0 1 0 0,0-1 0 0 0,0 1 0 0 0,1 0 0 0 0,-1-1 0 0 0,1 1 0 0 0,2 5-1 0 0,3 11-25 0 0,0 0 0 0 0,2-1 0 0 0,15 29-1 0 0,-18-36-18 0 0,-1-6 15 0 0,-1 1 0 0 0,0 0-1 0 0,-1 0 1 0 0,1 0 0 0 0,-1 0-1 0 0,-1 0 1 0 0,0 1 0 0 0,0-1 0 0 0,0 1-1 0 0,-1-1 1 0 0,0 0 0 0 0,-1 12-1 0 0,0-15-15 0 0,0 0-1 0 0,0 0 0 0 0,-1-1 1 0 0,1 1-1 0 0,-1 0 0 0 0,0-1 0 0 0,0 0 1 0 0,0 1-1 0 0,0-1 0 0 0,-1 0 1 0 0,1 0-1 0 0,-1 0 0 0 0,0 0 1 0 0,0-1-1 0 0,0 1 0 0 0,0-1 0 0 0,0 0 1 0 0,-1 0-1 0 0,1 0 0 0 0,-1 0 1 0 0,1 0-1 0 0,-1-1 0 0 0,0 1 1 0 0,-6 0-1 0 0,-26 3-1161 0 0,36-5 1035 0 0,-1 0 1 0 0,0 0-1 0 0,1 0 0 0 0,-1 0 1 0 0,1 0-1 0 0,-1 0 1 0 0,0 0-1 0 0,1 0 1 0 0,-1 0-1 0 0,0 0 1 0 0,1 0-1 0 0,-1 0 1 0 0,1 0-1 0 0,-1 0 1 0 0,0-1-1 0 0,1 1 1 0 0,-1 0-1 0 0,1 0 1 0 0,-1-1-1 0 0,0 1 1 0 0,1 0-1 0 0,-1-1 1 0 0,1 1-1 0 0,0-1 1 0 0,-1 1-1 0 0,1 0 1 0 0,-1-1-1 0 0,1 1 0 0 0,-1-1 1 0 0,1 0-1 0 0,0 1 1 0 0,0-1-1 0 0,-1 1 1 0 0,1-1-1 0 0,0 1 1 0 0,0-1-1 0 0,-1 0 1 0 0,1 1-1 0 0,0-1 1 0 0,0 1-1 0 0,0-1 1 0 0,0 0-1 0 0,0 1 1 0 0,0-1-1 0 0,0 0 1 0 0,0 1-1 0 0,0-1 1 0 0,0 1-1 0 0,1-1 1 0 0,-1 0-1 0 0,3-5-2383 0 0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1 740 0 0,'0'0'9608'0'0,"-8"2"-9352"0"0,3-2-214 0 0,3 0-30 0 0,-1 0-1 0 0,1 0 1 0 0,-1 0-1 0 0,1 0 1 0 0,-1 0-1 0 0,1 1 1 0 0,-1 0 0 0 0,1-1-1 0 0,0 1 1 0 0,-1 0-1 0 0,1 0 1 0 0,0 0-1 0 0,0 0 1 0 0,-1 1-1 0 0,-1 1 1 0 0,3-3 4 0 0,1 1-1 0 0,-1 0 1 0 0,0 0-1 0 0,0 0 1 0 0,1 0-1 0 0,-1 1 1 0 0,0-1-1 0 0,1 0 1 0 0,-1 0-1 0 0,1 0 1 0 0,0 0-1 0 0,-1 1 1 0 0,1-1-1 0 0,0 0 1 0 0,0 0-1 0 0,0 1 1 0 0,0-1-1 0 0,0 0 1 0 0,0 0-1 0 0,0 1 1 0 0,0-1-1 0 0,0 0 1 0 0,0 0-1 0 0,1 1 1 0 0,-1-1-1 0 0,1 0 1 0 0,-1 0-1 0 0,1 2 1 0 0,26 29-325 0 0,-2-3 273 0 0,-25-29 35 0 0,0 1 0 0 0,0 0 0 0 0,0-1 0 0 0,0 1 0 0 0,0-1 0 0 0,0 1 0 0 0,0-1 0 0 0,-1 1 0 0 0,1-1 0 0 0,0 1 0 0 0,0 0 0 0 0,0-1 0 0 0,0 1 0 0 0,-1-1 1 0 0,1 1-1 0 0,0-1 0 0 0,-1 1 0 0 0,1-1 0 0 0,0 0 0 0 0,-1 1 0 0 0,1-1 0 0 0,-1 1 0 0 0,1-1 0 0 0,0 0 0 0 0,-1 1 0 0 0,1-1 0 0 0,-1 0 0 0 0,1 1 0 0 0,-1-1 0 0 0,1 0 0 0 0,-1 0 0 0 0,1 0 1 0 0,-1 1-1 0 0,1-1 0 0 0,-1 0 0 0 0,0 0 0 0 0,1 0 0 0 0,-1 0 0 0 0,1 0 0 0 0,-1 0 0 0 0,1 0 0 0 0,-1 0 0 0 0,0 0 0 0 0,0-1 0 0 0,-18 9 72 0 0,19-8 117 0 0,22 28-403 0 0,-20-26 255 0 0,1 0 0 0 0,-1 1 0 0 0,0-1 0 0 0,0 1 0 0 0,0 0 0 0 0,0 0 0 0 0,0-1-1 0 0,0 1 1 0 0,-1 0 0 0 0,0 1 0 0 0,1-1 0 0 0,-1 0 0 0 0,0 0 0 0 0,-1 0 0 0 0,1 1 0 0 0,-1-1 0 0 0,1 0 0 0 0,-1 1 0 0 0,0-1 0 0 0,0 1 0 0 0,0-1 0 0 0,-1 0-1 0 0,0 6 1 0 0,-1-6-76 0 0,1 0-1 0 0,0-1 1 0 0,-1 1-1 0 0,0-1 1 0 0,1 1-1 0 0,-1-1 1 0 0,0 0-1 0 0,0 0 1 0 0,-1 0-1 0 0,1 0 1 0 0,0 0-1 0 0,-1 0 1 0 0,1 0-1 0 0,-1-1 1 0 0,1 0-1 0 0,-1 1 1 0 0,0-1-1 0 0,1 0 1 0 0,-1 0-1 0 0,0 0 1 0 0,0-1-1 0 0,0 1 1 0 0,0-1-1 0 0,0 1 1 0 0,0-1-1 0 0,0 0 1 0 0,-4 0-1 0 0,6 0-119 0 0,0 0-1 0 0,1 0 1 0 0,-1 0 0 0 0,0 0 0 0 0,0 0-1 0 0,1 0 1 0 0,-1 0 0 0 0,0 0-1 0 0,0 0 1 0 0,0 0 0 0 0,1 0 0 0 0,-1-1-1 0 0,0 1 1 0 0,1 0 0 0 0,-1 0-1 0 0,0-1 1 0 0,0 1 0 0 0,1 0 0 0 0,-1-1-1 0 0,1 1 1 0 0,-1-1 0 0 0,0 1-1 0 0,1-1 1 0 0,-1 1 0 0 0,1-1 0 0 0,-1 0-1 0 0,1 1 1 0 0,-1-1 0 0 0,1 1-1 0 0,0-1 1 0 0,-1 0 0 0 0,1 1-1 0 0,0-1 1 0 0,-1 0 0 0 0,1 0 0 0 0,0 1-1 0 0,0-1 1 0 0,0-1 0 0 0,-1-7-4206 0 0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4456 0 0,'0'0'7084'0'0,"11"-4"-6735"0"0,-10 3-314 0 0,44-17 146 0 0,-42 17-123 0 0,0 0-1 0 0,0 0 1 0 0,0 0-1 0 0,0 0 0 0 0,0 1 1 0 0,0-1-1 0 0,0 1 1 0 0,0 0-1 0 0,0 0 0 0 0,0 0 1 0 0,1 0-1 0 0,-1 0 1 0 0,0 1-1 0 0,0 0 0 0 0,5 1 1 0 0,-7-1-80 0 0,1 1 0 0 0,-1-1 0 0 0,0 1 0 0 0,0 0 0 0 0,1-1 0 0 0,-1 1 0 0 0,0 0 0 0 0,0 0 0 0 0,-1 0 0 0 0,1-1-1 0 0,0 1 1 0 0,-1 0 0 0 0,1 0 0 0 0,-1 0 0 0 0,1 0 0 0 0,-1 0 0 0 0,0 0 0 0 0,0 1 0 0 0,0-1 0 0 0,0 0 0 0 0,0 0 0 0 0,-1 0 0 0 0,1 0 0 0 0,-1 0 0 0 0,1 0 0 0 0,-1 0 0 0 0,0 0 0 0 0,0 1 0 0 0,-2 5-10 0 0,0-1 1 0 0,0-1-1 0 0,0 1 1 0 0,-1 0-1 0 0,0-1 0 0 0,-6 7 1 0 0,0 1 29 0 0,8-10 48 0 0,0-1 0 0 0,-1 1 1 0 0,1-1-1 0 0,-1 1 0 0 0,0-1 0 0 0,0 0 1 0 0,0 0-1 0 0,0 0 0 0 0,-1-1 1 0 0,1 1-1 0 0,-1-1 0 0 0,1 0 1 0 0,-6 2 1072 0 0,52 5-521 0 0,16-4-2377 0 0,-1 1-4246 0 0,-34-2 912 0 0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45 2580 0 0,'0'0'6765'0'0,"-32"0"-5871"0"0,-393-41 617 0 0,365 41-1539 0 0,59 0-62 0 0,24-3-10257 0 0,-46 6 9062 0 0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2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71 2884 0 0,'0'0'9052'0'0,"9"4"-8938"0"0,-9-4-114 0 0,4 2-16 0 0,0-1-1 0 0,0 1 1 0 0,0-1 0 0 0,0 1-1 0 0,0-1 1 0 0,0-1-1 0 0,1 1 1 0 0,-1 0-1 0 0,0-1 1 0 0,0 0-1 0 0,1 0 1 0 0,-1 0 0 0 0,0-1-1 0 0,1 1 1 0 0,-1-1-1 0 0,0 0 1 0 0,0 0-1 0 0,0-1 1 0 0,0 1 0 0 0,5-3-1 0 0,-6 2-44 0 0,0 1 0 0 0,-1-1 0 0 0,1 0 0 0 0,-1 1 0 0 0,1-1 0 0 0,-1-1 0 0 0,1 1 0 0 0,-1 0 0 0 0,0 0 0 0 0,0-1 0 0 0,0 1 0 0 0,0-1 1 0 0,-1 0-1 0 0,1 1 0 0 0,-1-1 0 0 0,0 0 0 0 0,2-4 0 0 0,-3 6 26 0 0,0 0 0 0 0,1 0 0 0 0,-1 0 0 0 0,0 0 0 0 0,0 0-1 0 0,-1 0 1 0 0,1 0 0 0 0,0 1 0 0 0,0-1 0 0 0,0 0 0 0 0,0 0 0 0 0,-1 0 0 0 0,1 0 0 0 0,0 0 0 0 0,-1 1 0 0 0,1-1 0 0 0,-1 0 0 0 0,1 0 0 0 0,-1 1 0 0 0,1-1 0 0 0,-1 0 0 0 0,0 1 0 0 0,0-2 0 0 0,-1 1 29 0 0,0 0-1 0 0,0 0 1 0 0,0 0 0 0 0,0 0 0 0 0,-1 0-1 0 0,1 1 1 0 0,0-1 0 0 0,0 1 0 0 0,-1-1 0 0 0,1 1-1 0 0,0 0 1 0 0,0 0 0 0 0,-3 0 0 0 0,2 0 44 0 0,0 0 1 0 0,0 0 0 0 0,0 0 0 0 0,1 0 0 0 0,-1 1 0 0 0,0 0 0 0 0,0-1 0 0 0,1 1 0 0 0,-1 0 0 0 0,0 0 0 0 0,1 0 0 0 0,-1 1-1 0 0,1-1 1 0 0,0 1 0 0 0,-1-1 0 0 0,1 1 0 0 0,0 0 0 0 0,0 0 0 0 0,0 0 0 0 0,0 0 0 0 0,-2 3 0 0 0,1-1-29 0 0,1 1 1 0 0,-1 0 0 0 0,1 0 0 0 0,1 0-1 0 0,-1 0 1 0 0,1 0 0 0 0,-1 0 0 0 0,1 1-1 0 0,1-1 1 0 0,-1 9 0 0 0,2 8-50 0 0,0 0-1 0 0,1 0 1 0 0,2 0 0 0 0,8 31 0 0 0,-6-33 119 0 0,-2 0 0 0 0,0 1 0 0 0,-1 0 0 0 0,0 41 0 0 0,-4-57-54 0 0,1 0 1 0 0,-1 0-1 0 0,0 0 0 0 0,0 0 1 0 0,0 0-1 0 0,0 0 1 0 0,-1 0-1 0 0,0-1 1 0 0,0 1-1 0 0,-1-1 1 0 0,-3 7-1 0 0,4-9-42 0 0,0 1 0 0 0,-1-1 0 0 0,1 0 0 0 0,-1 0 0 0 0,1 0 0 0 0,-1 0 0 0 0,1 0 0 0 0,-1-1 0 0 0,0 1 0 0 0,0-1 0 0 0,0 0 0 0 0,0 0 0 0 0,0 0 0 0 0,0 0 0 0 0,0 0 0 0 0,-1-1-1 0 0,1 0 1 0 0,0 1 0 0 0,-6-1 0 0 0,5 0-99 0 0,1 0-1 0 0,-1-1 0 0 0,0 1 1 0 0,1-1-1 0 0,-1 1 0 0 0,1-1 1 0 0,-1 0-1 0 0,1 0 0 0 0,-1-1 1 0 0,1 1-1 0 0,0-1 0 0 0,-1 0 1 0 0,1 1-1 0 0,0-1 1 0 0,-4-4-1 0 0,6 4-257 0 0,-1 1 0 0 0,1-1 0 0 0,-1 0 0 0 0,1 0-1 0 0,0 0 1 0 0,0 0 0 0 0,0 0 0 0 0,0 0 0 0 0,0 0 0 0 0,0-1 0 0 0,0 1 0 0 0,1 0 0 0 0,-1 0 0 0 0,1-1 0 0 0,0 1 0 0 0,0-4 0 0 0,0-3-2289 0 0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0 153 3268 0 0,'0'0'5598'0'0,"4"-11"-5492"0"0,31-110 96 0 0,-35 120-187 0 0,0-1 1 0 0,1 1 0 0 0,-1 0-1 0 0,1-1 1 0 0,-1 1 0 0 0,1 0-1 0 0,0 0 1 0 0,0-1 0 0 0,-1 1-1 0 0,1 0 1 0 0,0 0 0 0 0,0 0-1 0 0,0 0 1 0 0,2-2 0 0 0,-2 3 2 0 0,-1 0 0 0 0,0 0 0 0 0,1 0 0 0 0,-1 0 0 0 0,1 0 1 0 0,-1-1-1 0 0,1 1 0 0 0,-1 0 0 0 0,1 0 0 0 0,-1 0 0 0 0,1 0 0 0 0,-1 1 1 0 0,1-1-1 0 0,-1 0 0 0 0,1 0 0 0 0,-1 0 0 0 0,1 0 0 0 0,-1 0 1 0 0,1 1-1 0 0,-1-1 0 0 0,0 0 0 0 0,1 0 0 0 0,-1 1 0 0 0,1-1 0 0 0,-1 0 1 0 0,0 1-1 0 0,1-1 0 0 0,1 3-23 0 0,0-1 0 0 0,0 1 0 0 0,-1-1 0 0 0,1 1 0 0 0,-1-1 0 0 0,0 1 0 0 0,1 0-1 0 0,-1-1 1 0 0,-1 1 0 0 0,1 0 0 0 0,1 6 0 0 0,4 76 7 0 0,-6-77 132 0 0,0 0 0 0 0,-1-1-1 0 0,1 1 1 0 0,-1-1 0 0 0,-1 1 0 0 0,1-1-1 0 0,-1 0 1 0 0,-1 1 0 0 0,-3 6 0 0 0,30-86-1071 0 0,-18 60 931 0 0,-4 7 34 0 0,-1 1 1 0 0,1-1-1 0 0,1 0 0 0 0,-1 1 1 0 0,1 0-1 0 0,-1 0 0 0 0,1-1 1 0 0,0 1-1 0 0,1 1 0 0 0,-1-1 1 0 0,5-3-1 0 0,-7 7 19 0 0,-1-1 0 0 0,1 1-1 0 0,-1 0 1 0 0,1 0 0 0 0,0 0 0 0 0,-1 0-1 0 0,1 0 1 0 0,-1 0 0 0 0,1 0 0 0 0,0 0 0 0 0,-1 0-1 0 0,1 1 1 0 0,0-1 0 0 0,-1 0 0 0 0,1 0-1 0 0,-1 0 1 0 0,1 1 0 0 0,-1-1 0 0 0,1 0 0 0 0,-1 1-1 0 0,1-1 1 0 0,-1 0 0 0 0,1 1 0 0 0,-1-1-1 0 0,1 1 1 0 0,-1-1 0 0 0,1 1 0 0 0,-1-1 0 0 0,0 1-1 0 0,1-1 1 0 0,-1 1 0 0 0,1 1 0 0 0,5 27 172 0 0,-8 31-427 0 0,-8-20 331 0 0,-1 0 0 0 0,-21 51-1 0 0,18-56 184 0 0,1 0 0 0 0,2 2 0 0 0,-6 41 0 0 0,18-50 90 0 0,0-27-429 0 0,-1-1 0 0 0,0 1-1 0 0,1-1 1 0 0,-1 1 0 0 0,0 0 0 0 0,1-1-1 0 0,-1 1 1 0 0,1-1 0 0 0,-1 1 0 0 0,1-1-1 0 0,-1 1 1 0 0,1-1 0 0 0,0 0 0 0 0,-1 1-1 0 0,1-1 1 0 0,-1 0 0 0 0,1 1 0 0 0,0-1-1 0 0,-1 0 1 0 0,1 0 0 0 0,0 1 0 0 0,1-1-1 0 0,2 0-237 0 0,0-1-1 0 0,-1 1 1 0 0,1-1-1 0 0,0 0 1 0 0,0 0-1 0 0,-1 0 1 0 0,1-1-1 0 0,0 1 1 0 0,-1-1-1 0 0,7-4 1 0 0,28-21-3422 0 0,-17 12 621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3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1 4240 0 0,'0'0'4647'0'0,"-19"2"-4552"0"0,6-1-109 0 0,-29 4-157 0 0,-73-1-1 0 0,-72-7-7773 0 0,173 1 7265 0 0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5228 0 0,'0'0'4699'0'0,"9"-7"-4283"0"0,0 0-311 0 0,-7 4-77 0 0,1 0 0 0 0,0 0 0 0 0,-1 1 1 0 0,1-1-1 0 0,0 1 0 0 0,1 0 0 0 0,-1 0 0 0 0,0 0 1 0 0,1 0-1 0 0,-1 1 0 0 0,1 0 0 0 0,4-2 0 0 0,-7 3-22 0 0,0-1-1 0 0,0 1 0 0 0,0 0 1 0 0,1 0-1 0 0,-1-1 0 0 0,0 1 1 0 0,0 0-1 0 0,1 0 0 0 0,-1 0 1 0 0,0 0-1 0 0,0 1 0 0 0,1-1 1 0 0,-1 0-1 0 0,0 0 0 0 0,0 1 1 0 0,0-1-1 0 0,1 1 1 0 0,-1-1-1 0 0,0 1 0 0 0,0 0 1 0 0,0-1-1 0 0,0 1 0 0 0,0 0 1 0 0,0-1-1 0 0,0 1 0 0 0,0 0 1 0 0,0 0-1 0 0,1 2 0 0 0,-1 0-22 0 0,0 0-1 0 0,1 0 1 0 0,-1 0 0 0 0,0 0-1 0 0,-1 0 1 0 0,1 0-1 0 0,-1 0 1 0 0,1 1 0 0 0,-1-1-1 0 0,0 0 1 0 0,0 5-1 0 0,-1-1 64 0 0,1 1-1 0 0,-1 0 1 0 0,-1-1-1 0 0,1 0 0 0 0,-2 1 1 0 0,1-1-1 0 0,-1 0 1 0 0,1 0-1 0 0,-9 13 0 0 0,0-8-212 0 0,6-3 2603 0 0,20-4-928 0 0,-13-5-1552 0 0,17 3-290 0 0,1 0 0 0 0,27-1-1 0 0,-9-2-2706 0 0,-28-1-4310 0 0,-163-8 3799 0 0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6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3148 0 0,'0'0'6504'0'0,"2"16"-6178"0"0,-1-3-275 0 0,10 131 1041 0 0,-13-94-1590 0 0,2-45-177 0 0,0-7 70 0 0,2-27 180 0 0,-2-50 205 0 0,-1 61 224 0 0,0 0-1 0 0,1 0 0 0 0,1-1 1 0 0,1 1-1 0 0,0 1 0 0 0,1-1 1 0 0,1 0-1 0 0,1 1 0 0 0,8-20 0 0 0,-12 35 26 0 0,-1 1-1 0 0,1-1 0 0 0,0 1 0 0 0,0 0 1 0 0,0-1-1 0 0,0 1 0 0 0,0 0 0 0 0,0 0 0 0 0,0 0 1 0 0,0 0-1 0 0,1 0 0 0 0,-1 0 0 0 0,0 0 1 0 0,1 0-1 0 0,-1 0 0 0 0,0 1 0 0 0,1-1 0 0 0,-1 0 1 0 0,1 1-1 0 0,-1 0 0 0 0,1-1 0 0 0,-1 1 1 0 0,1 0-1 0 0,0 0 0 0 0,-1-1 0 0 0,1 1 0 0 0,-1 0 1 0 0,1 1-1 0 0,0-1 0 0 0,-1 0 0 0 0,1 0 1 0 0,-1 1-1 0 0,1-1 0 0 0,-1 1 0 0 0,1-1 0 0 0,-1 1 1 0 0,1 0-1 0 0,-1-1 0 0 0,0 1 0 0 0,2 1 1 0 0,0 0-2 0 0,1 1 0 0 0,-1-1 1 0 0,0 0-1 0 0,0 1 0 0 0,-1 0 1 0 0,1 0-1 0 0,0 0 0 0 0,-1 0 1 0 0,0 0-1 0 0,0 0 0 0 0,0 1 1 0 0,0-1-1 0 0,0 1 1 0 0,-1-1-1 0 0,3 7 0 0 0,-3-4-26 0 0,0 0 0 0 0,-1 0 0 0 0,0-1 0 0 0,1 1 0 0 0,-2 0 0 0 0,1 0 0 0 0,-1 0 1 0 0,0 0-1 0 0,0-1 0 0 0,0 1 0 0 0,-4 8 0 0 0,4-12-43 0 0,0 1 1 0 0,-1-1-1 0 0,1 0 1 0 0,-1 1-1 0 0,1-1 1 0 0,-1 0 0 0 0,0 0-1 0 0,0 0 1 0 0,0 0-1 0 0,0 0 1 0 0,0 0-1 0 0,0-1 1 0 0,-1 1-1 0 0,1-1 1 0 0,0 1-1 0 0,-1-1 1 0 0,1 0 0 0 0,-1 0-1 0 0,0 0 1 0 0,1-1-1 0 0,-1 1 1 0 0,0 0-1 0 0,1-1 1 0 0,-1 0-1 0 0,0 1 1 0 0,-3-2 0 0 0,6 1 46 0 0,0 0 0 0 0,-1 0 0 0 0,1 0 1 0 0,0 0-1 0 0,-1 0 0 0 0,1 0 1 0 0,0 0-1 0 0,0 0 0 0 0,-1 0 0 0 0,1-1 1 0 0,0 1-1 0 0,0 0 0 0 0,-1 0 1 0 0,1 0-1 0 0,0 0 0 0 0,0-1 0 0 0,0 1 1 0 0,-1 0-1 0 0,1 0 0 0 0,0-1 1 0 0,0 1-1 0 0,0 0 0 0 0,0 0 0 0 0,0-1 1 0 0,-1 1-1 0 0,1 0 0 0 0,0-1 1 0 0,0 1-1 0 0,0 0 0 0 0,0 0 0 0 0,0-1 1 0 0,0 1-1 0 0,0 0 0 0 0,0-1 1 0 0,0 1-1 0 0,0 0 0 0 0,0 0 0 0 0,0-1 1 0 0,0 1-1 0 0,0 0 0 0 0,0-1 1 0 0,1 1-1 0 0,-1 0 0 0 0,0 0 1 0 0,0-1-1 0 0,0 1 0 0 0,0 0 0 0 0,0 0 1 0 0,1-1-1 0 0,-1 1 0 0 0,0 0 1 0 0,0 0-1 0 0,0 0 0 0 0,1-1 0 0 0,-1 1 1 0 0,0 0-1 0 0,1 0 0 0 0,13-15 628 0 0,-11 14-599 0 0,0 0 1 0 0,-1 0-1 0 0,1 0 0 0 0,0 0 1 0 0,0 1-1 0 0,0-1 1 0 0,-1 1-1 0 0,1 0 0 0 0,0 0 1 0 0,0 0-1 0 0,0 0 1 0 0,0 0-1 0 0,0 1 0 0 0,3 0 1 0 0,-5-1-6 0 0,1 1 1 0 0,-1 0-1 0 0,1 0 1 0 0,-1 0-1 0 0,1 0 1 0 0,-1 0-1 0 0,1 0 1 0 0,-1 0 0 0 0,0 1-1 0 0,0-1 1 0 0,1 0-1 0 0,-1 1 1 0 0,0-1-1 0 0,0 1 1 0 0,0-1-1 0 0,-1 1 1 0 0,2 2-1 0 0,1 6 133 0 0,-1 0 0 0 0,0 0 0 0 0,0 0 0 0 0,-1 1 0 0 0,-1-1 0 0 0,0 15 0 0 0,0 33-369 0 0,1-57-55 0 0,-1-1 0 0 0,1 0 0 0 0,0 0 0 0 0,0 1-1 0 0,-1-1 1 0 0,1 0 0 0 0,0 0 0 0 0,-1 0 0 0 0,1 0 0 0 0,0 0 0 0 0,0 0 0 0 0,-1 0-1 0 0,1 0 1 0 0,0 0 0 0 0,0 0 0 0 0,-1 0 0 0 0,1 0 0 0 0,0-1 0 0 0,-1 1-1 0 0,1 0 1 0 0,0 0 0 0 0,-1-1 0 0 0,1 1 0 0 0,1-1 0 0 0,7-4-3922 0 0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14 5240 0 0,'0'0'3838'0'0,"-10"-2"-3594"0"0,-1-1-140 0 0,-1 1-35 0 0,1-1 0 0 0,-1 1 0 0 0,0 1 0 0 0,-16 0-1 0 0,26 1-7 0 0,-1 0-1 0 0,0 0 1 0 0,1 1-1 0 0,-1-1 1 0 0,1 0-1 0 0,-1 1 1 0 0,1 0-1 0 0,-1-1 1 0 0,1 1-1 0 0,0 0 1 0 0,-1 1 0 0 0,1-1-1 0 0,0 0 1 0 0,0 0-1 0 0,0 1 1 0 0,-1 0-1 0 0,2-1 1 0 0,-1 1-1 0 0,0 0 1 0 0,0 0-1 0 0,0 0 1 0 0,1 0-1 0 0,-1 0 1 0 0,1 0-1 0 0,0 0 1 0 0,0 1-1 0 0,0-1 1 0 0,-1 3-1 0 0,-1 5 39 0 0,1 0-1 0 0,0 0 1 0 0,0 0-1 0 0,2 1 1 0 0,-1-1 0 0 0,1 0-1 0 0,0 0 1 0 0,1 1-1 0 0,0-1 1 0 0,1 0-1 0 0,0 0 1 0 0,4 11 0 0 0,-3-15-307 0 0,-1-1 1 0 0,1 1-1 0 0,0 0 1 0 0,0-1 0 0 0,0 0-1 0 0,1 1 1 0 0,0-1-1 0 0,9 8 1 0 0,-9-9-355 0 0,0-1 0 0 0,1 1 0 0 0,-1-1 0 0 0,1-1 1 0 0,0 1-1 0 0,0-1 0 0 0,0 1 0 0 0,0-1 0 0 0,0-1 0 0 0,0 1 1 0 0,8 0-1 0 0,3 0-1876 0 0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6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2828 0 0,'0'0'8046'0'0,"-17"4"-7669"0"0,5-1-470 0 0,-19 4 37 0 0,0-2-1 0 0,-52 4 0 0 0,69-14-2486 0 0,13-6-2486 0 0,3 6 2049 0 0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7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38 172 0 0,'0'0'10390'0'0,"3"10"-10188"0"0,0-4-168 0 0,-1 0 66 0 0,0 0 0 0 0,-1 0 0 0 0,1 0 0 0 0,-1 0 0 0 0,0 0 1 0 0,0 0-1 0 0,-1 0 0 0 0,0 1 0 0 0,0-1 0 0 0,-1 8 0 0 0,-1-8 16 0 0,1-1 0 0 0,0 1 1 0 0,0 0-1 0 0,0-1 0 0 0,1 1 0 0 0,0 0 0 0 0,0 0 0 0 0,1 0 1 0 0,0-1-1 0 0,0 1 0 0 0,0 0 0 0 0,3 9 0 0 0,-2-12-153 0 0,-1-1-1 0 0,1 1 1 0 0,0-1-1 0 0,0 1 0 0 0,0-1 1 0 0,0 0-1 0 0,0 0 1 0 0,0 0-1 0 0,0 0 0 0 0,1 0 1 0 0,-1 0-1 0 0,1-1 1 0 0,-1 1-1 0 0,1-1 0 0 0,0 1 1 0 0,0-1-1 0 0,-1 0 1 0 0,1 0-1 0 0,0-1 0 0 0,0 1 1 0 0,0-1-1 0 0,0 1 1 0 0,0-1-1 0 0,0 0 0 0 0,6 0 1 0 0,-5-1-64 0 0,-1 1 0 0 0,1-1 0 0 0,0 0 0 0 0,0 0 0 0 0,-1 0 1 0 0,1-1-1 0 0,-1 1 0 0 0,1-1 0 0 0,-1 0 0 0 0,0 0 0 0 0,1 0 0 0 0,-1 0 0 0 0,0 0 0 0 0,0-1 1 0 0,-1 0-1 0 0,1 1 0 0 0,0-1 0 0 0,-1 0 0 0 0,0 0 0 0 0,1-1 0 0 0,-2 1 0 0 0,1 0 1 0 0,0-1-1 0 0,2-6 0 0 0,5-13-195 0 0,-1 1-1 0 0,10-48 1 0 0,-8 28-62 0 0,-10 39 378 0 0,1 1-1 0 0,0 0 0 0 0,-1 0 0 0 0,1-1 0 0 0,0 1 0 0 0,0 0 0 0 0,0 0 0 0 0,0 0 0 0 0,0 0 0 0 0,1 0 0 0 0,-1 0 0 0 0,1 0 0 0 0,1-2 0 0 0,8 7 594 0 0,2 17-272 0 0,-5 0-260 0 0,-1 0-1 0 0,-1 1 1 0 0,-1-1-1 0 0,4 28 0 0 0,8 32 1123 0 0,-17-80-1208 0 0,1 0-1 0 0,-1 1 1 0 0,0-1-1 0 0,0 0 1 0 0,1 0 0 0 0,-1 1-1 0 0,0-1 1 0 0,0 0-1 0 0,0 1 1 0 0,1-1 0 0 0,-1 0-1 0 0,0 0 1 0 0,0 1-1 0 0,0-1 1 0 0,0 0-1 0 0,0 1 1 0 0,0-1 0 0 0,0 0-1 0 0,0 1 1 0 0,0-1-1 0 0,0 0 1 0 0,0 1 0 0 0,0-1-1 0 0,0 1 1 0 0,0-1-1 0 0,0 0 1 0 0,0 1 0 0 0,0-1-1 0 0,0 0 1 0 0,0 0-1 0 0,0 1 1 0 0,-1-1-1 0 0,1 0 1 0 0,0 1 0 0 0,0-1-1 0 0,0 0 1 0 0,0 1-1 0 0,-1-1 1 0 0,1 0 0 0 0,0 0-1 0 0,0 0 1 0 0,-1 1-1 0 0,1-1 1 0 0,0 0 0 0 0,-1 0-1 0 0,1 0 1 0 0,-1 1-1 0 0,-15-11-2217 0 0,3 1 2517 0 0,0 3-712 0 0,9 4 115 0 0,1 1 0 0 0,-1-1 0 0 0,1 0 0 0 0,0 0-1 0 0,-1 0 1 0 0,1-1 0 0 0,0 1 0 0 0,0-1 0 0 0,1 1 0 0 0,-1-1 0 0 0,0 0-1 0 0,1 0 1 0 0,0 0 0 0 0,-4-6 0 0 0,7 7-772 0 0,11 9-85 0 0,64 50-940 0 0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7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3972 0 0,'0'0'7455'0'0,"13"6"-7070"0"0,38 17-56 0 0,-49-22-288 0 0,1 1 0 0 0,-1-1 0 0 0,0 1-1 0 0,0 0 1 0 0,0-1 0 0 0,0 1 0 0 0,0 0 0 0 0,-1 0-1 0 0,1 0 1 0 0,0 1 0 0 0,-1-1 0 0 0,0 0 0 0 0,1 0-1 0 0,-1 1 1 0 0,0-1 0 0 0,0 1 0 0 0,0-1 0 0 0,-1 1-1 0 0,1 0 1 0 0,0 3 0 0 0,-1 49 25 0 0,-1-48 19 0 0,-12 38 217 0 0,10-40-201 0 0,1-1-1 0 0,1 1 1 0 0,-1 0 0 0 0,1 0 0 0 0,-1-1 0 0 0,2 1 0 0 0,-1 0 0 0 0,0 0 0 0 0,1 0 0 0 0,0 0 0 0 0,0 6 0 0 0,1-9-106 0 0,0 0 0 0 0,1 0 0 0 0,-1 0 0 0 0,0 0 0 0 0,1 0 0 0 0,-1 0 0 0 0,1 0 0 0 0,0 0 0 0 0,-1-1 0 0 0,1 1 0 0 0,0-1 0 0 0,0 1 0 0 0,0-1 0 0 0,0 0 0 0 0,0 0 0 0 0,0 1 0 0 0,1-1 0 0 0,-1-1 0 0 0,5 2-1 0 0,46 10-2528 0 0,-7-12-2895 0 0,-30 0 2419 0 0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 1444 0 0,'0'0'9117'0'0,"-115"39"-9117"0"0,101-39-48 0 0,2 0-120 0 0,2 0-80 0 0,2-3-332 0 0,0-6-248 0 0,4 1-264 0 0,2-1-560 0 0,2-1-617 0 0,2 1-939 0 0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8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 1008 0 0,'0'0'9355'0'0,"-4"18"-9078"0"0,-1 1-277 0 0,-2 9 185 0 0,1 1 0 0 0,1 1 1 0 0,-1 31-1 0 0,6-60-286 0 0,0 0 0 0 0,0 0-1 0 0,0 0 1 0 0,0-1 0 0 0,-1 1 0 0 0,1 0 0 0 0,0 0-1 0 0,0 0 1 0 0,1-1 0 0 0,-1 1 0 0 0,0 0 0 0 0,0 0-1 0 0,0 0 1 0 0,0-1 0 0 0,1 1 0 0 0,-1 0 0 0 0,0 0-1 0 0,1-1 1 0 0,-1 1 0 0 0,1 0 0 0 0,-1-1 0 0 0,0 1 0 0 0,1 0-1 0 0,0-1 1 0 0,-1 1 0 0 0,1-1 0 0 0,-1 1 0 0 0,1-1-1 0 0,0 1 1 0 0,-1-1 0 0 0,1 1 0 0 0,0-1 0 0 0,-1 0-1 0 0,1 1 1 0 0,0-1 0 0 0,0 0 0 0 0,0 0 0 0 0,-1 1-1 0 0,1-1 1 0 0,0 0 0 0 0,0 0 0 0 0,0 0 0 0 0,-1 0-1 0 0,1 0 1 0 0,1 0 0 0 0,1-1-522 0 0,1 0 0 0 0,-1-1-1 0 0,0 1 1 0 0,1 0 0 0 0,-1-1 0 0 0,0 0 0 0 0,0 0-1 0 0,0 0 1 0 0,4-3 0 0 0,5-7 189 0 0</inkml:trace>
  <inkml:trace contextRef="#ctx0" brushRef="#br0" timeOffset="1">163 8 108 0 0,'0'0'8831'0'0,"-2"8"-8418"0"0,-1 11-374 0 0,-1-5 261 0 0,2 0 0 0 0,0 0 0 0 0,0 0 0 0 0,2 0 0 0 0,0 20 0 0 0,1-31-227 0 0,-1-1 0 0 0,0 1 1 0 0,1 0-1 0 0,0 0 0 0 0,0 0 0 0 0,0 0 0 0 0,0-1 0 0 0,0 1 0 0 0,0-1 0 0 0,1 1 0 0 0,-1 0 0 0 0,1-1 0 0 0,-1 0 0 0 0,1 1 0 0 0,0-1 0 0 0,0 0 0 0 0,0 0 0 0 0,1 0 0 0 0,-1-1 0 0 0,0 1 0 0 0,1 0 0 0 0,-1-1 0 0 0,1 1 0 0 0,-1-1 0 0 0,1 0 0 0 0,0 0 0 0 0,0 0 0 0 0,-1 0 0 0 0,1-1 0 0 0,0 1 0 0 0,0-1 1 0 0,0 1-1 0 0,5-1 0 0 0,-1 0-85 0 0,0-1 1 0 0,1 0 0 0 0,-1 0-1 0 0,0 0 1 0 0,0-1 0 0 0,0 0-1 0 0,0 0 1 0 0,0-1 0 0 0,0 0-1 0 0,-1 0 1 0 0,1-1-1 0 0,-1 1 1 0 0,0-2 0 0 0,10-7-1 0 0,-13 10-25 0 0,0-1-1 0 0,0 0 0 0 0,0 0 1 0 0,0 0-1 0 0,-1 0 0 0 0,1-1 1 0 0,-1 1-1 0 0,0-1 0 0 0,0 1 1 0 0,0-1-1 0 0,0 0 0 0 0,0 1 0 0 0,-1-1 1 0 0,0 0-1 0 0,0 0 0 0 0,0 0 1 0 0,0-1-1 0 0,-1 1 0 0 0,0 0 1 0 0,1 0-1 0 0,-1 0 0 0 0,-1 0 1 0 0,1 0-1 0 0,-1-1 0 0 0,1 1 1 0 0,-1 0-1 0 0,-3-7 0 0 0,2 8-70 0 0,0-1 0 0 0,0 1 0 0 0,0 0-1 0 0,-1 0 1 0 0,1 0 0 0 0,-1 1 0 0 0,0-1 0 0 0,0 1 0 0 0,0-1-1 0 0,0 1 1 0 0,0 0 0 0 0,-6-3 0 0 0,-20-4-2300 0 0,27 9 1965 0 0,0-1 0 0 0,0 1 0 0 0,0 0-1 0 0,0 0 1 0 0,1 1 0 0 0,-1-1 0 0 0,0 0 0 0 0,0 1-1 0 0,0-1 1 0 0,0 1 0 0 0,0-1 0 0 0,-1 2 0 0 0,-8 8-2431 0 0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8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2916 0 0,'0'0'5975'0'0,"5"-17"-5551"0"0,2-6-230 0 0,-1 0 0 0 0,0-1 1 0 0,-2 0-1 0 0,2-36 0 0 0,-6-11 748 0 0,22 101 12 0 0,3 11-859 0 0,-17-27 99 0 0,0 0 1 0 0,0 0 0 0 0,2 0 0 0 0,0-1 0 0 0,0-1 0 0 0,1 0 0 0 0,0 0 0 0 0,1-1-1 0 0,18 12 1 0 0,-30-23-220 0 0,1 0-1 0 0,-1 0 0 0 0,1 0 0 0 0,-1 0 0 0 0,1 0 1 0 0,-1 0-1 0 0,1 0 0 0 0,-1-1 0 0 0,0 1 0 0 0,1 0 1 0 0,-1 0-1 0 0,1-1 0 0 0,-1 1 0 0 0,1 0 1 0 0,-1 0-1 0 0,0-1 0 0 0,1 1 0 0 0,-1 0 0 0 0,0-1 1 0 0,1 1-1 0 0,-1-1 0 0 0,0 1 0 0 0,0-1 1 0 0,1 1-1 0 0,-1 0 0 0 0,0-1 0 0 0,0 1 0 0 0,0-1 1 0 0,0 1-1 0 0,0-1 0 0 0,1 1 0 0 0,-1-1 0 0 0,0 1 1 0 0,0-1-1 0 0,0 1 0 0 0,0-1 0 0 0,4-25-134 0 0,-3 23 70 0 0,3-58-835 0 0,-4 44-10 0 0,1 0 1 0 0,1 0-1 0 0,4-21 0 0 0,-5 33 147 0 0,1 0-1 0 0,0 0 0 0 0,0 1 0 0 0,0-1 0 0 0,0 0 1 0 0,1 1-1 0 0,0-1 0 0 0,6-7 0 0 0,5-2-373 0 0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1492 0 0,'0'0'7383'0'0,"-19"6"-7007"0"0,-5 0-239 0 0,10-2-12 0 0,-1 0 0 0 0,1 1 0 0 0,-27 13 0 0 0,37-16-22 0 0,0 0 1 0 0,-1 0 0 0 0,1 1-1 0 0,0 0 1 0 0,1-1 0 0 0,-1 2-1 0 0,0-1 1 0 0,1 0 0 0 0,0 1-1 0 0,-1-1 1 0 0,2 1 0 0 0,-1 0-1 0 0,0 0 1 0 0,1 0 0 0 0,-1 0-1 0 0,1 0 1 0 0,0 1 0 0 0,1-1-1 0 0,-1 1 1 0 0,1-1 0 0 0,0 1-1 0 0,-1 9 1 0 0,2-10-179 0 0,0 0 0 0 0,1 0 0 0 0,-1 0 0 0 0,1 0 0 0 0,0-1 0 0 0,0 1 0 0 0,1 0 0 0 0,-1-1 0 0 0,1 1 0 0 0,-1-1 1 0 0,1 1-1 0 0,0-1 0 0 0,1 0 0 0 0,-1 1 0 0 0,0-1 0 0 0,1-1 0 0 0,0 1 0 0 0,0 0 0 0 0,0-1 0 0 0,0 1 0 0 0,0-1 0 0 0,0 0 0 0 0,1 0 0 0 0,-1 0 0 0 0,1 0 0 0 0,-1-1 0 0 0,1 1 0 0 0,5 0 0 0 0,8 3-1702 0 0,1 0 0 0 0,0-2 0 0 0,-1 0-1 0 0,34 0 1 0 0,-24-3 1069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3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812 0 104 0 0,'0'0'4558'0'0,"-17"4"-4046"0"0,-7 2-665 0 0,-15 3 1623 0 0,-65 8 0 0 0,-7-4-2188 0 0,62-7-3999 0 0,40-5 2827 0 0</inkml:trace>
  <inkml:trace contextRef="#ctx0" brushRef="#br0" timeOffset="1">280 58 712 0 0,'0'0'5963'0'0,"-11"5"-5794"0"0,-8 2-115 0 0,-1-1 0 0 0,1-1 0 0 0,-1 0 0 0 0,0-2 1 0 0,-34 2-1 0 0,22-5-408 0 0,-41-5-6280 0 0,62 3 6453 0 0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9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28 1652 0 0,'0'0'6705'0'0,"-109"-26"-5953"0"0,83 24-208 0 0,-2 2-192 0 0,0 0-172 0 0,-3 0-180 0 0,3 2-16 0 0,0 3-384 0 0,2 0-932 0 0,3 4-1737 0 0,5-1-2299 0 0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1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2800 0 0,'0'0'9298'0'0,"0"8"-8836"0"0,0 228-134 0 0,0-236-407 0 0,0 1 0 0 0,0-1 0 0 0,0 0 0 0 0,0 1 0 0 0,0-1 0 0 0,0 0 0 0 0,0 1 0 0 0,0-1 1 0 0,0 0-1 0 0,0 0 0 0 0,1 1 0 0 0,-1-1 0 0 0,0 0 0 0 0,0 1 0 0 0,0-1 0 0 0,0 0 0 0 0,0 0 0 0 0,1 1 0 0 0,-1-1 0 0 0,0 0 0 0 0,0 0 1 0 0,0 0-1 0 0,1 1 0 0 0,-1-1 0 0 0,0 0 0 0 0,0 0 0 0 0,1 0 0 0 0,-1 0 0 0 0,0 1 0 0 0,1-1 0 0 0,-1 0 0 0 0,0 0 0 0 0,0 0 0 0 0,1 0 0 0 0,-1 0 1 0 0,0 0-1 0 0,1 0 0 0 0,-1 0 0 0 0,0 0 0 0 0,1 0 0 0 0,-1 0 0 0 0,0 0 0 0 0,0 0 0 0 0,1 0 0 0 0,-1 0 0 0 0,0 0 0 0 0,1 0 0 0 0,-1 0 1 0 0,0-1-1 0 0,0 1 0 0 0,1 0 0 0 0,-1 0 0 0 0,0 0 0 0 0,15-11-5388 0 0,-9 3 3088 0 0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49 504 0 0,'0'0'7620'0'0,"0"-7"-6795"0"0,4-22-138 0 0,-4 28-641 0 0,1 0 1 0 0,-1 0-1 0 0,1 1 1 0 0,0-1 0 0 0,-1 0-1 0 0,1 0 1 0 0,0 0 0 0 0,0 1-1 0 0,-1-1 1 0 0,1 0-1 0 0,0 1 1 0 0,0-1 0 0 0,0 1-1 0 0,0-1 1 0 0,0 1 0 0 0,0 0-1 0 0,0-1 1 0 0,0 1-1 0 0,0 0 1 0 0,0-1 0 0 0,0 1-1 0 0,0 0 1 0 0,0 0-1 0 0,0 0 1 0 0,0 0 0 0 0,1 0-1 0 0,-1 0 1 0 0,0 1 0 0 0,1-1-1 0 0,28 5 243 0 0,-26-2-237 0 0,0-1 1 0 0,0 1-1 0 0,0 0 0 0 0,0 0 0 0 0,-1 0 1 0 0,0 0-1 0 0,1 1 0 0 0,-1 0 1 0 0,-1-1-1 0 0,1 1 0 0 0,0 0 0 0 0,-1 0 1 0 0,0 0-1 0 0,0 1 0 0 0,0-1 1 0 0,0 1-1 0 0,0 4 0 0 0,1 1 3 0 0,-1 0 0 0 0,0 1-1 0 0,0-1 1 0 0,-1 1 0 0 0,-1-1-1 0 0,-1 17 1 0 0,1-25-74 0 0,0 0 0 0 0,0-1 0 0 0,-1 1-1 0 0,1-1 1 0 0,-1 1 0 0 0,1-1 0 0 0,-1 1-1 0 0,1-1 1 0 0,-1 1 0 0 0,0-1 0 0 0,0 1 0 0 0,0-1-1 0 0,0 0 1 0 0,0 0 0 0 0,0 1 0 0 0,0-1 0 0 0,0 0-1 0 0,0 0 1 0 0,-1 0 0 0 0,1 0 0 0 0,0 0-1 0 0,-3 1 1 0 0,1-1-18 0 0,-1 0 0 0 0,1 1-1 0 0,-1-1 1 0 0,0-1 0 0 0,1 1-1 0 0,-1 0 1 0 0,0-1 0 0 0,0 0 0 0 0,-6 0-1 0 0,4-1-119 0 0,-1 1 1 0 0,0-1-1 0 0,0-1 0 0 0,1 1 0 0 0,-1-1 1 0 0,1 0-1 0 0,-1-1 0 0 0,1 0 0 0 0,0 0 0 0 0,-9-5 1 0 0,13 6-102 0 0,1 1 0 0 0,-1 0 0 0 0,1-1 0 0 0,-1 0 0 0 0,1 1 0 0 0,0-1 0 0 0,0 0 1 0 0,0 1-1 0 0,0-1 0 0 0,0 0 0 0 0,0 0 0 0 0,0 0 0 0 0,0 0 0 0 0,1 0 0 0 0,-1 0 0 0 0,1 0 1 0 0,0 0-1 0 0,-1 0 0 0 0,1 0 0 0 0,0 0 0 0 0,0 0 0 0 0,0 0 0 0 0,1-3 0 0 0,2-3-2456 0 0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0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1680 0 0,'0'0'11243'0'0,"2"16"-10729"0"0,-1-10-541 0 0,4 32 477 0 0,-2-1-1 0 0,-2 42 1 0 0,-5-51-780 0 0,1 8-4924 0 0,3-31 755 0 0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10 368 0 0,'0'0'9341'0'0,"0"0"-9291"0"0,0 0 0 0 0,0-1 0 0 0,0 1 0 0 0,0 0 0 0 0,1-1 0 0 0,-1 1 0 0 0,0 0 0 0 0,0-1 0 0 0,0 1 0 0 0,0 0 0 0 0,0 0 0 0 0,0-1 0 0 0,0 1 0 0 0,0 0 0 0 0,0-1 0 0 0,0 1 0 0 0,0 0 0 0 0,0-1 0 0 0,0 1 0 0 0,0 0 0 0 0,0-1 0 0 0,0 1 0 0 0,-1 0 1 0 0,1 0-1 0 0,0-1 0 0 0,0 1 0 0 0,0 0 0 0 0,0-1 0 0 0,-1 1 0 0 0,1 0 0 0 0,0-1 0 0 0,-12 7 103 0 0,1-1 1 0 0,1 2-1 0 0,-1-1 1 0 0,1 1-1 0 0,0 1 1 0 0,-12 12-1 0 0,18-16-127 0 0,1 0 0 0 0,-1 1-1 0 0,1 0 1 0 0,0 0-1 0 0,0 0 1 0 0,0 0 0 0 0,1 0-1 0 0,0 0 1 0 0,0 1 0 0 0,0-1-1 0 0,0 1 1 0 0,1 0 0 0 0,0 0-1 0 0,0-1 1 0 0,1 12 0 0 0,0-14-81 0 0,0 1 1 0 0,0-1 0 0 0,0 1 0 0 0,1-1 0 0 0,-1 0-1 0 0,1 1 1 0 0,0-1 0 0 0,0 0 0 0 0,0 1 0 0 0,0-1 0 0 0,1 0-1 0 0,0 0 1 0 0,-1 0 0 0 0,1 0 0 0 0,0 0 0 0 0,0-1 0 0 0,0 1-1 0 0,1 0 1 0 0,-1-1 0 0 0,1 0 0 0 0,3 3 0 0 0,-1-2-94 0 0,0 0 1 0 0,0-1 0 0 0,0 0-1 0 0,0 0 1 0 0,0-1-1 0 0,0 1 1 0 0,0-1-1 0 0,1 0 1 0 0,-1 0 0 0 0,1-1-1 0 0,-1 0 1 0 0,10 0-1 0 0,-8 0 16 0 0,1-1 0 0 0,-1 0 0 0 0,0 0-1 0 0,0-1 1 0 0,0 0 0 0 0,0 0 0 0 0,0 0-1 0 0,0-1 1 0 0,0 0 0 0 0,-1 0-1 0 0,1-1 1 0 0,-1 0 0 0 0,0 0 0 0 0,0 0-1 0 0,-1-1 1 0 0,1 0 0 0 0,-1 0 0 0 0,0 0-1 0 0,0-1 1 0 0,-1 0 0 0 0,5-6 0 0 0,-10 15 303 0 0,1 1 0 0 0,0-1 0 0 0,1 1 0 0 0,-1-1 0 0 0,0 1 0 0 0,1-1 0 0 0,0 0 0 0 0,0 1 0 0 0,0-1 0 0 0,0 0 0 0 0,1 0 0 0 0,-1 0 0 0 0,1 0 1 0 0,0 0-1 0 0,-1 0 0 0 0,2 0 0 0 0,-1 0 0 0 0,0-1 0 0 0,0 1 0 0 0,1-1 0 0 0,-1 0 0 0 0,1 0 0 0 0,0 1 0 0 0,0-2 0 0 0,4 4 0 0 0,0-3-154 0 0,-1 0-1 0 0,1-1 0 0 0,-1 1 0 0 0,1-1 0 0 0,-1 0 1 0 0,1-1-1 0 0,0 0 0 0 0,-1 0 0 0 0,1 0 0 0 0,0-1 1 0 0,-1 0-1 0 0,1 0 0 0 0,0-1 0 0 0,-1 0 0 0 0,0 0 0 0 0,10-4 1 0 0,-12 4-35 0 0,-1 0 1 0 0,0 0-1 0 0,0 0 1 0 0,0 0-1 0 0,0 0 1 0 0,0-1-1 0 0,0 1 1 0 0,0-1-1 0 0,-1 0 0 0 0,0 0 1 0 0,1 0-1 0 0,-1 0 1 0 0,0 0-1 0 0,0 0 1 0 0,-1 0-1 0 0,1-1 1 0 0,-1 1-1 0 0,0-1 1 0 0,1 1-1 0 0,-2-1 1 0 0,1 0-1 0 0,0 1 1 0 0,-1-1-1 0 0,1 0 1 0 0,-1 1-1 0 0,0-1 1 0 0,-1 0-1 0 0,1 0 1 0 0,0 1-1 0 0,-1-1 1 0 0,-1-3-1 0 0,0 3 6 0 0,0 0 0 0 0,0 0-1 0 0,0 0 1 0 0,0 0 0 0 0,-1 0 0 0 0,0 1 0 0 0,0-1-1 0 0,0 1 1 0 0,0 0 0 0 0,0 0 0 0 0,-1 0 0 0 0,1 0 0 0 0,-1 1-1 0 0,0 0 1 0 0,1-1 0 0 0,-1 1 0 0 0,0 0 0 0 0,-1 1-1 0 0,1-1 1 0 0,-8-1 0 0 0,2 0-352 0 0,-1 0 1 0 0,1 1-1 0 0,0 0 1 0 0,-1 1-1 0 0,1 0 1 0 0,-1 1-1 0 0,-19 2 1 0 0,26-2-62 0 0,0 1 0 0 0,1 0 1 0 0,-1 0-1 0 0,1 1 1 0 0,0-1-1 0 0,-1 0 0 0 0,1 1 1 0 0,0 0-1 0 0,-5 4 0 0 0,-6 8-2355 0 0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6077 0 0,'0'0'3879'0'0,"5"-14"-3688"0"0,6-32-13 0 0,6-53 0 0 0,-17 99-144 0 0,0-1 0 0 0,0 0 1 0 0,0 1-1 0 0,0-1 0 0 0,0 1 0 0 0,0-1 0 0 0,0 0 1 0 0,0 1-1 0 0,0-1 0 0 0,1 1 0 0 0,-1-1 0 0 0,0 0 1 0 0,0 1-1 0 0,1-1 0 0 0,-1 1 0 0 0,0-1 1 0 0,1 1-1 0 0,-1-1 0 0 0,0 1 0 0 0,1 0 0 0 0,-1-1 1 0 0,1 1-1 0 0,-1-1 0 0 0,1 1 0 0 0,-1 0 0 0 0,1-1 1 0 0,-1 1-1 0 0,1 0 0 0 0,-1-1 0 0 0,1 1 1 0 0,-1 0-1 0 0,1 0 0 0 0,-1 0 0 0 0,2-1 0 0 0,21 11 226 0 0,23 34-442 0 0,-40-38 352 0 0,6 8 67 0 0,0-2 0 0 0,1 0 0 0 0,1 0 0 0 0,0-2 0 0 0,0 1 0 0 0,1-2 0 0 0,21 11 0 0 0,-35-20-249 0 0,0 0-1 0 0,0 0 1 0 0,0 0 0 0 0,0 1 0 0 0,0-1-1 0 0,0 0 1 0 0,0 0 0 0 0,0-1 0 0 0,0 1-1 0 0,0 0 1 0 0,0 0 0 0 0,0 0 0 0 0,0-1-1 0 0,0 1 1 0 0,0 0 0 0 0,0-1 0 0 0,0 1-1 0 0,0-1 1 0 0,0 1 0 0 0,0-1 0 0 0,-1 0-1 0 0,1 1 1 0 0,0-1 0 0 0,0 0 0 0 0,-1 1-1 0 0,1-1 1 0 0,0 0 0 0 0,-1 0 0 0 0,1 0-1 0 0,-1 0 1 0 0,1 0 0 0 0,-1 1 0 0 0,1-1-1 0 0,-1 0 1 0 0,0 0 0 0 0,0 0 0 0 0,1 0-1 0 0,-1 0 1 0 0,0 0 0 0 0,0 0 0 0 0,0 0-1 0 0,0 0 1 0 0,0 0 0 0 0,0-2 0 0 0,1-58-246 0 0,-1 48 218 0 0,-7-49-1184 0 0,0 0-4506 0 0,7 48 1649 0 0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3824 0 0,'0'0'7571'0'0,"0"17"-7372"0"0,0 155 279 0 0,-1-168-667 0 0,1-1 1 0 0,0 1-1 0 0,1 0 1 0 0,-1 0-1 0 0,1 0 1 0 0,0 0 0 0 0,0-1-1 0 0,1 5 1 0 0,-1-7-119 0 0,0 1 1 0 0,0-1 0 0 0,0 0 0 0 0,0 1-1 0 0,0-1 1 0 0,0 0 0 0 0,0 0-1 0 0,1 0 1 0 0,-1 0 0 0 0,0 0 0 0 0,1 0-1 0 0,-1 0 1 0 0,1 0 0 0 0,-1 0-1 0 0,1-1 1 0 0,-1 1 0 0 0,1-1 0 0 0,0 1-1 0 0,-1-1 1 0 0,3 1 0 0 0,9 1-2846 0 0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28 900 0 0,'0'0'8727'0'0,"-3"15"-8548"0"0,1-4-217 0 0,-7 50 541 0 0,8-56-393 0 0,1 0 0 0 0,0 1 0 0 0,1-1 0 0 0,-1 0-1 0 0,1 0 1 0 0,0 0 0 0 0,0 0 0 0 0,0 1 0 0 0,1-1-1 0 0,0-1 1 0 0,3 9 0 0 0,-3-10-75 0 0,0 1-1 0 0,0-1 1 0 0,0 0 0 0 0,1 0 0 0 0,-1-1-1 0 0,1 1 1 0 0,0 0 0 0 0,-1-1-1 0 0,1 1 1 0 0,0-1 0 0 0,0 0 0 0 0,1 0-1 0 0,-1 0 1 0 0,0-1 0 0 0,1 1-1 0 0,-1-1 1 0 0,1 0 0 0 0,-1 1 0 0 0,1-2-1 0 0,0 1 1 0 0,0 0 0 0 0,-1-1-1 0 0,1 0 1 0 0,6 0 0 0 0,-6-1-74 0 0,-1 0-1 0 0,1 0 1 0 0,0 0 0 0 0,0 0 0 0 0,0-1 0 0 0,-1 0 0 0 0,1 0-1 0 0,-1 0 1 0 0,0 0 0 0 0,1 0 0 0 0,-1-1 0 0 0,0 0-1 0 0,0 1 1 0 0,0-1 0 0 0,-1 0 0 0 0,1-1 0 0 0,-1 1 0 0 0,0 0-1 0 0,0-1 1 0 0,0 1 0 0 0,0-1 0 0 0,2-5 0 0 0,0-4-204 0 0,0 1 1 0 0,-1-1 0 0 0,0 0-1 0 0,-1 0 1 0 0,1-20-1 0 0,-3 22-817 0 0,0 1 0 0 0,0-1-1 0 0,-1 0 1 0 0,-3-10 0 0 0,2 14-1748 0 0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0 300 0 0,'0'0'8936'0'0,"-10"2"-8528"0"0,2 0-375 0 0,-1 0-1 0 0,0 0 0 0 0,1 1 0 0 0,0 0 1 0 0,0 1-1 0 0,0 0 0 0 0,0 0 1 0 0,0 1-1 0 0,1 0 0 0 0,0 0 1 0 0,0 1-1 0 0,0-1 0 0 0,0 2 1 0 0,1-1-1 0 0,0 1 0 0 0,1 0 1 0 0,0 0-1 0 0,-9 15 0 0 0,11-16-13 0 0,1 0 0 0 0,0 1 0 0 0,1-1 0 0 0,-1 1 0 0 0,1-1 0 0 0,0 1 0 0 0,1-1-1 0 0,-1 1 1 0 0,1-1 0 0 0,1 1 0 0 0,-1 0 0 0 0,1-1 0 0 0,0 1 0 0 0,3 8 0 0 0,-3-12-48 0 0,1 1 1 0 0,-1-1-1 0 0,1 0 1 0 0,0 0-1 0 0,-1 0 0 0 0,2 0 1 0 0,-1-1-1 0 0,0 1 1 0 0,0 0-1 0 0,1-1 1 0 0,-1 0-1 0 0,1 1 1 0 0,0-1-1 0 0,0 0 0 0 0,0 0 1 0 0,0-1-1 0 0,0 1 1 0 0,0-1-1 0 0,0 1 1 0 0,1-1-1 0 0,-1 0 1 0 0,0 0-1 0 0,1 0 0 0 0,-1-1 1 0 0,1 1-1 0 0,-1-1 1 0 0,8 0-1 0 0,-7 0-64 0 0,1-1 0 0 0,-1 1-1 0 0,1-1 1 0 0,-1 0 0 0 0,1 0-1 0 0,-1-1 1 0 0,1 1 0 0 0,-1-1-1 0 0,0 0 1 0 0,0 0 0 0 0,0 0-1 0 0,5-4 1 0 0,-7 5 80 0 0,-1-1 0 0 0,1 1 0 0 0,-1 0 0 0 0,0-1 0 0 0,1 1 0 0 0,-1-1-1 0 0,0 1 1 0 0,0-1 0 0 0,0 1 0 0 0,0-1 0 0 0,0 0 0 0 0,0 0 0 0 0,-1 1 0 0 0,1-1 0 0 0,0 0-1 0 0,-1 0 1 0 0,0 0 0 0 0,1 0 0 0 0,-1 0 0 0 0,0 0 0 0 0,0 0 0 0 0,0 1 0 0 0,0-1 0 0 0,0 0 0 0 0,0 0-1 0 0,-1 0 1 0 0,1 0 0 0 0,-1 0 0 0 0,1 0 0 0 0,-1 0 0 0 0,0 1 0 0 0,-2-4 0 0 0,-16-20 260 0 0,12 14 3347 0 0,35 6-2477 0 0,26-2-3292 0 0,-32 4-766 0 0,-18 2 413 0 0,-120 14-2883 0 0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3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1 920 0 0,'0'0'9921'0'0,"-1"15"-9774"0"0,-18 136-286 0 0,18-148 89 0 0,-1 32-1949 0 0,1-33 1624 0 0,1-1-1 0 0,0 1 1 0 0,1-1 0 0 0,-1 1 0 0 0,0-1-1 0 0,0 1 1 0 0,1-1 0 0 0,-1 1-1 0 0,1-1 1 0 0,-1 1 0 0 0,1-1 0 0 0,-1 0-1 0 0,1 1 1 0 0,0-1 0 0 0,0 0-1 0 0,0 0 1 0 0,0 1 0 0 0,0-1-1 0 0,1 1 1 0 0,8 5-891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3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1268 0 0,'0'0'7217'0'0,"-22"4"-7112"0"0,-2 2-165 0 0,-31 7 4 0 0,-60 6-1 0 0,80-16-1395 0 0,29 0-741 0 0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3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 3384 0 0,'0'0'6927'0'0,"-2"16"-6537"0"0,-8 50 29 0 0,10-63-356 0 0,0 0 0 0 0,-1 0 0 0 0,1 1 0 0 0,0-1 0 0 0,0 0 0 0 0,1 0 0 0 0,-1 0 0 0 0,1 0 0 0 0,-1 0 0 0 0,1-1 0 0 0,0 1 0 0 0,0 0 0 0 0,0 0 0 0 0,1 0 0 0 0,-1-1 0 0 0,0 1 0 0 0,1 0 0 0 0,0-1 0 0 0,0 0 0 0 0,0 1 0 0 0,0-1 0 0 0,0 0 0 0 0,0 0 0 0 0,0 0 0 0 0,1 0 1 0 0,-1 0-1 0 0,1-1 0 0 0,0 1 0 0 0,-1-1 0 0 0,1 0 0 0 0,0 1 0 0 0,0-1 0 0 0,0-1 0 0 0,0 1 0 0 0,5 1 0 0 0,-1-1-50 0 0,0 0 0 0 0,0 0 0 0 0,0-1 0 0 0,0 1 1 0 0,0-2-1 0 0,0 1 0 0 0,0-1 0 0 0,0 0 0 0 0,0 0 0 0 0,0-1 1 0 0,-1 0-1 0 0,13-5 0 0 0,-13 3-64 0 0,0 0 1 0 0,0 0-1 0 0,0-1 1 0 0,-1 0 0 0 0,1 0-1 0 0,-1 0 1 0 0,-1-1-1 0 0,1 1 1 0 0,-1-1-1 0 0,0 0 1 0 0,0-1-1 0 0,-1 1 1 0 0,1-1-1 0 0,-2 1 1 0 0,5-13-1 0 0,-6 16 7 0 0,-1-1-1 0 0,1 1 0 0 0,-1-1 0 0 0,1 1 1 0 0,-1-1-1 0 0,0 0 0 0 0,-1 1 0 0 0,1-1 0 0 0,0 1 1 0 0,-1-1-1 0 0,0 1 0 0 0,0 0 0 0 0,0-1 1 0 0,0 1-1 0 0,-1 0 0 0 0,1-1 0 0 0,-1 1 1 0 0,0 0-1 0 0,0 0 0 0 0,0 1 0 0 0,0-1 1 0 0,0 0-1 0 0,-1 0 0 0 0,1 1 0 0 0,-1 0 0 0 0,0-1 1 0 0,1 1-1 0 0,-1 0 0 0 0,0 0 0 0 0,0 1 1 0 0,-1-1-1 0 0,1 1 0 0 0,-5-2 0 0 0,1 0-179 0 0,0 1 0 0 0,1 0-1 0 0,-1 1 1 0 0,0-1-1 0 0,0 1 1 0 0,0 1 0 0 0,-10-1-1 0 0,12 2-212 0 0,1-1 0 0 0,0 0-1 0 0,-1 1 1 0 0,1 0 0 0 0,0 0 0 0 0,0 1-1 0 0,0-1 1 0 0,-5 3 0 0 0,-13 11-4715 0 0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29.99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39 1352 0 0,'0'0'5266'0'0,"2"-3"-5159"0"0,-1 0 66 0 0,8-22 503 0 0,-4 18 1640 0 0,-4 13 2761 0 0,17 90-5726 0 0,1 288 758 0 0,-9-128-251 0 0,10 65 206 0 0,-6-131-44 0 0,-12-100-61 0 0,-1-46 146 0 0,10 78-1 0 0,-3-62-206 0 0,0 64 0 0 0,-2-25 168 0 0,1-44 6 0 0,-4-42-57 0 0,-1-1 0 0 0,0 1 0 0 0,-1-1 0 0 0,0 1-1 0 0,-1-1 1 0 0,-1 1 0 0 0,0 0 0 0 0,0-1 0 0 0,-1 1 0 0 0,-4 12 0 0 0,5-19-1945 0 0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36.3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64 69 312 0 0,'0'0'3246'0'0,"0"4"-3706"0"0,-1-1 531 0 0,0 1-1 0 0,1-1 0 0 0,-1 0 0 0 0,0 1 1 0 0,-1-1-1 0 0,1 0 0 0 0,-1 0 1 0 0,1 0-1 0 0,-1 0 0 0 0,0 0 1 0 0,0 0-1 0 0,0 0 0 0 0,-4 3 0 0 0,4-4 165 0 0,0-1-1 0 0,0 0 0 0 0,0 1 0 0 0,0-1 0 0 0,0 0 0 0 0,0 0 0 0 0,-1-1 0 0 0,1 1 0 0 0,0 0 0 0 0,0-1 1 0 0,-1 1-1 0 0,1-1 0 0 0,0 0 0 0 0,-4 0 0 0 0,5 0-199 0 0,1 0-27 0 0,0 0 0 0 0,0-1 0 0 0,-1 1-1 0 0,1 0 1 0 0,0 0 0 0 0,0 0 0 0 0,0-1-1 0 0,-1 1 1 0 0,1 0 0 0 0,0 0 0 0 0,0-1-1 0 0,0 1 1 0 0,0 0 0 0 0,0-1 0 0 0,0 1-1 0 0,-1 0 1 0 0,1 0 0 0 0,0-1 0 0 0,0 1-1 0 0,0 0 1 0 0,0-1 0 0 0,0 1 0 0 0,0 0-1 0 0,0-1 1 0 0,0 1 0 0 0,0 0 0 0 0,0 0-1 0 0,0-1 1 0 0,1 1 0 0 0,-1 0 0 0 0,0-1-1 0 0,0 1 1 0 0,0 0 0 0 0,0 0 0 0 0,0-1-1 0 0,0 1 1 0 0,1 0 0 0 0,-1 0-1 0 0,0-1 1 0 0,0 1 0 0 0,1 0 0 0 0,310-37 1161 0 0,199 12-2154 0 0,-239 22 651 0 0,109-8-114 0 0,-122-2 275 0 0,-139 9-54 0 0,625-7-605 0 0,-728 11 820 0 0,702-1-308 0 0,-392 6-68 0 0,202-3 294 0 0,-213-13 140 0 0,-166 3 631 0 0,-149 8-588 0 0,0-4-1563 0 0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39.08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0 465 1288 0 0,'0'0'3356'0'0,"13"21"1055"0"0,53-25-4195 0 0,126-22-1 0 0,1-1-133 0 0,902-86-1119 0 0,-876 88 889 0 0,52-7-222 0 0,169-23-28 0 0,-4 14-284 0 0,31-26 387 0 0,-285 40 170 0 0,-124 18 191 0 0,76-11 102 0 0,197-6 0 0 0,231 16-573 0 0,-359 6 948 0 0,-203 4-463 0 0,-3 9-2818 0 0,-6-4-540 0 0,25-19 2161 0 0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9:41.59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1416 0 0,'0'0'9509'0'0,"3"3"-9147"0"0,0 1-280 0 0,0 0-1 0 0,0-1 1 0 0,0 2-1 0 0,-1-1 1 0 0,1 0-1 0 0,-1 0 1 0 0,0 1-1 0 0,0-1 1 0 0,-1 1-1 0 0,0 0 1 0 0,1 0-1 0 0,-1-1 1 0 0,0 11-1 0 0,0 77-319 0 0,-1-12 210 0 0,35 157-109 0 0,8 74 215 0 0,-8 17 31 0 0,7 129 410 0 0,-32-325-29 0 0,33 161-1 0 0,0-6 38 0 0,-35-226-278 0 0,4 89 810 0 0,-11-146-3081 0 0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42.00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98 748 0 0,'0'0'2902'0'0,"36"-5"-139"0"0,48 4-3524 0 0,78 1 261 0 0,149 2-719 0 0,-145-5 1404 0 0,6-9 255 0 0,63-1-502 0 0,-92 2 87 0 0,306-4 3467 0 0,-293 12-3166 0 0,151 5-1548 0 0,94 2 970 0 0,124-18 1450 0 0,-187-3-281 0 0,213 7 143 0 0,-74 11-1196 0 0,-187 5 1082 0 0,-98-12-854 0 0,101 3 109 0 0,-44 29 128 0 0,-233-24-648 0 0,9 3 811 0 0,-19 9-5440 0 0,-4-27-1749 0 0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44.58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184 1485 512 0 0,'0'0'3188'0'0,"1"0"-3024"0"0,-1 0-62 0 0,1 0-1 0 0,0 1 0 0 0,0-1 0 0 0,-1 0 0 0 0,1 1 0 0 0,0-1 1 0 0,-1 1-1 0 0,1-1 0 0 0,0 1 0 0 0,-1-1 0 0 0,1 1 0 0 0,-1 0 1 0 0,1-1-1 0 0,-1 1 0 0 0,1-1 0 0 0,-1 1 0 0 0,0 0 0 0 0,1 0 1 0 0,-1-1-1 0 0,0 1 0 0 0,1 1 0 0 0,2 1 464 0 0,-3-19-589 0 0,0-91 256 0 0,-22-155-1 0 0,-57-174 184 0 0,36 209-13 0 0,29 144-402 0 0,4 0 0 0 0,1-101 0 0 0,8 175-28 0 0,0-1-1 0 0,0 1 1 0 0,-1-1 0 0 0,0 1 0 0 0,-4-10 0 0 0,-3-10-1753 0 0,9 22-586 0 0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46.2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255 1870 344 0 0,'0'0'2994'0'0,"1"7"-3001"0"0,10 77 3775 0 0,-11-84-3747 0 0,0 0 0 0 0,0 0 0 0 0,0 0-1 0 0,0 0 1 0 0,0 0 0 0 0,0 0 0 0 0,0 0 0 0 0,1-1-1 0 0,-1 1 1 0 0,0 0 0 0 0,0 0 0 0 0,0 0 0 0 0,0 0-1 0 0,0 0 1 0 0,0 0 0 0 0,0 0 0 0 0,0 0 0 0 0,0 0-1 0 0,0 0 1 0 0,1 0 0 0 0,-1 0 0 0 0,0 0-1 0 0,0 0 1 0 0,0 0 0 0 0,0 0 0 0 0,0 0 0 0 0,0 0-1 0 0,0 0 1 0 0,0 0 0 0 0,0 0 0 0 0,0 1 0 0 0,1-1-1 0 0,-1 0 1 0 0,0 0 0 0 0,0 0 0 0 0,0 0 0 0 0,0 0-1 0 0,0 0 1 0 0,3-13-34 0 0,-13-176-1436 0 0,4 113 2056 0 0,-4-65-177 0 0,-53-272 0 0 0,-57-92 280 0 0,106 435-524 0 0,3-1 0 0 0,-2-102-1 0 0,8 93-312 0 0,-4-9 49 0 0,-2-45 5 0 0,11 133-16 0 0,2-5-3558 0 0,-2 6 3577 0 0,0 1 0 0 0,0-1 0 0 0,0 0 0 0 0,0 0 0 0 0,0 0 0 0 0,0 0 0 0 0,0 0 0 0 0,1 0 0 0 0,-1 0 0 0 0,0 1 0 0 0,0-1 0 0 0,0 0 0 0 0,0 0 0 0 0,0 0 0 0 0,0 0 0 0 0,0 0 0 0 0,0 0 0 0 0,0 0 0 0 0,0 0 0 0 0,0 1 0 0 0,0-1 0 0 0,0 0 0 0 0,0 0 0 0 0,1 0 0 0 0,-1 0 0 0 0,0 0 0 0 0,0 0 0 0 0,0 0 0 0 0,0 0 0 0 0,0 0 0 0 0,0 0 0 0 0,0 0 0 0 0,1 0 0 0 0,-1 0 0 0 0,0 0 0 0 0,0 0 0 0 0,0 0 0 0 0,0 0 0 0 0,0 0 0 0 0,0 0 0 0 0,0 0 0 0 0,1 0 0 0 0,-1 0 0 0 0,0 0 0 0 0,0 0 0 0 0,0 0 1 0 0,0 0-1 0 0,0 0 0 0 0,0 0 0 0 0,0 0 0 0 0,1 0 0 0 0,-1 0 0 0 0,0 0 0 0 0,0 0 0 0 0,0 0 0 0 0,0-1 0 0 0,0 1 0 0 0,0 0 0 0 0,0 0 0 0 0,-7 13-899 0 0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49.5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63 1 1392 0 0,'0'0'4992'0'0,"-4"2"-4459"0"0,-54 30 134 0 0,120-29-612 0 0,-22-3-109 0 0,593-7-1244 0 0,-176 2 816 0 0,-5 14 374 0 0,147-7 413 0 0,-240 1-124 0 0,-119-3-203 0 0,208-3 18 0 0,-149-5-160 0 0,-246 7 185 0 0,304-3 36 0 0,113 8-343 0 0,-259-6 298 0 0,224 1 94 0 0,-120 17-156 0 0,-77-7-294 0 0,-145-5-791 0 0,-84-4 33 0 0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5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1 308 0 0,'0'0'3492'0'0,"3"3"-3315"0"0,1 1-124 0 0,0 0 0 0 0,0 1 0 0 0,-1-1 0 0 0,0 1 0 0 0,1 0 0 0 0,-2 0 0 0 0,1 0 0 0 0,-1 1-1 0 0,1-1 1 0 0,-1 1 0 0 0,-1-1 0 0 0,1 1 0 0 0,-1-1 0 0 0,1 11 0 0 0,6 108-724 0 0,-6-40-2698 0 0,-2-71 2726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4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90 3304 0 0,'0'0'7992'0'0,"-14"19"-6398"0"0,9 1-1478 0 0,1 0 1 0 0,-3 37-1 0 0,7-53-133 0 0,-1 0-1 0 0,1-1 1 0 0,0 1-1 0 0,0 0 0 0 0,0 0 1 0 0,0 0-1 0 0,1 0 0 0 0,0 0 1 0 0,0 0-1 0 0,0 0 0 0 0,0 0 1 0 0,0-1-1 0 0,1 1 0 0 0,-1 0 1 0 0,1-1-1 0 0,0 0 0 0 0,1 1 1 0 0,-1-1-1 0 0,0 0 0 0 0,1 0 1 0 0,5 5-1 0 0,-5-6-112 0 0,0-1 0 0 0,0 1 0 0 0,0-1 0 0 0,0 0 0 0 0,0 1 0 0 0,0-1 0 0 0,0-1 0 0 0,1 1 0 0 0,-1 0-1 0 0,0-1 1 0 0,1 0 0 0 0,-1 0 0 0 0,0 0 0 0 0,1 0 0 0 0,-1 0 0 0 0,0-1 0 0 0,1 1 0 0 0,-1-1 0 0 0,3-1 0 0 0,-1 0-39 0 0,-1-1-1 0 0,1 1 1 0 0,-1-1 0 0 0,0 0 0 0 0,0 0-1 0 0,0 0 1 0 0,-1 0 0 0 0,1-1 0 0 0,-1 0-1 0 0,0 1 1 0 0,5-8 0 0 0,-2 1 4 0 0,0 0-1 0 0,-1 0 1 0 0,0 0-1 0 0,-1-1 1 0 0,0 0-1 0 0,-1 0 1 0 0,0 0 0 0 0,0 0-1 0 0,-2 0 1 0 0,2-15-1 0 0,-2 7 144 0 0,-2-38-21 0 0,0 54 124 0 0,1 0-1 0 0,0 0 1 0 0,-1 0-1 0 0,0 0 1 0 0,0 0 0 0 0,0 0-1 0 0,0 0 1 0 0,0 0-1 0 0,0 1 1 0 0,-1-1-1 0 0,1 0 1 0 0,-1 1 0 0 0,0-1-1 0 0,-3-3 1 0 0,2 59 2278 0 0,6-3-2297 0 0,12 75 1 0 0,3 31-21 0 0,-18-137-58 0 0,-1 0 0 0 0,0 0 1 0 0,-1-1-1 0 0,-1 1 0 0 0,-1-1 1 0 0,-9 29-1 0 0,11-43-98 0 0,0 0 1 0 0,1-1-1 0 0,-2 1 1 0 0,1 0 0 0 0,0-1-1 0 0,-1 0 1 0 0,1 1-1 0 0,-1-1 1 0 0,0 0-1 0 0,0 0 1 0 0,0-1-1 0 0,0 1 1 0 0,-7 3-1 0 0,9-5-3 0 0,0-1 0 0 0,0 1-1 0 0,0-1 1 0 0,0 1 0 0 0,0-1-1 0 0,-1 0 1 0 0,1 0 0 0 0,0 1-1 0 0,0-1 1 0 0,0 0 0 0 0,0 0 0 0 0,0 0-1 0 0,-1 0 1 0 0,1 0 0 0 0,0 0-1 0 0,0-1 1 0 0,0 1 0 0 0,0 0-1 0 0,0-1 1 0 0,-2 0 0 0 0,1 0-49 0 0,1 0 0 0 0,-1-1 0 0 0,1 1 0 0 0,0 0 0 0 0,-1-1 0 0 0,1 1 0 0 0,0-1 0 0 0,0 1 0 0 0,0-1 0 0 0,0 0 0 0 0,0 0 0 0 0,1 1 0 0 0,-1-1 0 0 0,0 0 1 0 0,1 0-1 0 0,-1-3 0 0 0,-2-7-1388 0 0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5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92 0 0,'0'0'2367'0'0,"1"14"-2119"0"0,14 120 583 0 0,-7-52-705 0 0,-3-1 0 0 0,-8 92 0 0 0,1-42-90 0 0,0 438-3654 0 0,3-554 3408 0 0,2 1 86 0 0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5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 0 0,'0'0'392'0'0,"0"99"-392"0"0,0-82-4 0 0,0 2 0 0 0,2-2-4 0 0,0 4 4 0 0,0-2-100 0 0,-2 1-28 0 0,0 3 124 0 0,2-1-84 0 0,-2 2 40 0 0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5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1 280 0 0,'0'0'172'0'0,"-1"14"-168"0"0,-1 8 31 0 0,-6 57 374 0 0,4 121 1 0 0,10-123 85 0 0,-4 1 1 0 0,-13 147-1 0 0,-9 200-1819 0 0,20-403 536 0 0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5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44 0 0,'0'0'3029'0'0,"4"14"-2700"0"0,14 66-434 0 0,13 119 0 0 0,-26-26-584 0 0,4 58-216 0 0,-3 41 345 0 0,-6-190 406 0 0,11 161 143 0 0,-9-215 18 0 0,32 445-833 0 0,-30-404 799 0 0,-5 77 1 0 0,-1-43 25 0 0,2-86 1 0 0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6:02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96 0 0,'0'0'219'0'0,"0"17"-198"0"0,-1 6-15 0 0,0 22 50 0 0,5 51 1 0 0,22 285 837 0 0,-19-248-624 0 0,-6-86-30 0 0,2 0 0 0 0,12 60 1 0 0,-12-82-208 0 0,-1-1 1 0 0,0 1 0 0 0,-2-1 0 0 0,-5 37 0 0 0,1 19 21 0 0,3-10 5 0 0,0-10 132 0 0,11 99 0 0 0,-2-73-154 0 0,-3 123-1 0 0,-6-153 33 0 0,9 147 245 0 0,22 100-125 0 0,-7-94 38 0 0,-19 8-180 0 0,-6-147-30 0 0,12 113 1 0 0,10 40-34 0 0,-15-78-117 0 0,-5 75-179 0 0,-1-85 675 0 0,-15 182-407 0 0,9-41 288 0 0,10 234-253 0 0,19-318-55 0 0,6 153 146 0 0,-44-128-74 0 0,20-127 89 0 0,4 0 0 0 0,25 117 0 0 0,-31-183-178 0 0,0 0 0 0 0,-1-1-1 0 0,-1 1 1 0 0,-5 31 0 0 0,1 28 27 0 0,19 99 135 0 0,0 2-234 0 0,-25 143-50 0 0,14-228 186 0 0,-1-61-2 0 0,-2 0-1 0 0,-6 67 1 0 0,-3-51-6 0 0,-1 77 1 0 0,7-93 7 0 0,0-28-47 0 0,2-1 1 0 0,-1 1-1 0 0,1-1 0 0 0,1 1 1 0 0,-1 0-1 0 0,2-1 0 0 0,-1 0 1 0 0,6 18-1 0 0,1-12-771 0 0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34.43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1 167 380 0 0,'0'0'7873'0'0,"40"-9"-5032"0"0,-35 6-2903 0 0,1-1 0 0 0,-1 0-1 0 0,1 0 1 0 0,-1-1-1 0 0,-1 1 1 0 0,1-1-1 0 0,-1 0 1 0 0,1-1 0 0 0,-2 1-1 0 0,1-1 1 0 0,5-11-1 0 0,-3 5-94 0 0,0 0 0 0 0,-2-1 0 0 0,1 0 0 0 0,3-24 0 0 0,-6 35 897 0 0,-1 15-561 0 0,0-1-186 0 0,0-1 0 0 0,1 1 0 0 0,0-1 0 0 0,4 11 0 0 0,-3-16-65 0 0,3 9 295 0 0,0-1-1 0 0,1 0 0 0 0,16 24 0 0 0,-21-35-290 0 0,0 0 1 0 0,1 0-1 0 0,-1-1 1 0 0,0 1-1 0 0,1-1 0 0 0,0 1 1 0 0,0-1-1 0 0,0 0 1 0 0,0 0-1 0 0,0 0 0 0 0,0 0 1 0 0,0-1-1 0 0,0 1 1 0 0,1-1-1 0 0,-1 0 0 0 0,1 0 1 0 0,-1 0-1 0 0,1 0 1 0 0,-1-1-1 0 0,1 0 0 0 0,-1 1 1 0 0,7-2-1 0 0,-9 1-126 0 0,0 0-1 0 0,0 0 0 0 0,0-1 0 0 0,0 1 1 0 0,0-1-1 0 0,0 1 0 0 0,0-1 1 0 0,0 1-1 0 0,0-1 0 0 0,0 0 1 0 0,0 1-1 0 0,-1-1 0 0 0,1 0 1 0 0,0 0-1 0 0,0 0 0 0 0,-1 0 1 0 0,1 1-1 0 0,0-1 0 0 0,-1 0 1 0 0,1-2-1 0 0,1 0-578 0 0,6-9-2264 0 0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35.2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11 3772 0 0,'0'0'8866'0'0,"8"17"-8345"0"0,-7-17-557 0 0,-1 0 1 0 0,1 0 0 0 0,0 0 0 0 0,0 0 0 0 0,0 0 0 0 0,-1 0 0 0 0,1 0 0 0 0,0 0-1 0 0,0 0 1 0 0,0 0 0 0 0,-1-1 0 0 0,1 1 0 0 0,0 0 0 0 0,0-1 0 0 0,-1 1 0 0 0,1 0 0 0 0,0-1-1 0 0,-1 1 1 0 0,1-1 0 0 0,0 1 0 0 0,-1-1 0 0 0,1 0 0 0 0,-1 1 0 0 0,1-1 0 0 0,-1 0-1 0 0,1 1 1 0 0,-1-1 0 0 0,1 0 0 0 0,-1 1 0 0 0,0-1 0 0 0,1 0 0 0 0,-1 0 0 0 0,0 1 0 0 0,0-1-1 0 0,0 0 1 0 0,1 0 0 0 0,-1 0 0 0 0,0 1 0 0 0,0-1 0 0 0,0 0 0 0 0,0 0 0 0 0,0 0-1 0 0,0 0 1 0 0,-1 1 0 0 0,1-1 0 0 0,0 0 0 0 0,0 0 0 0 0,-1-1 0 0 0,1 2 37 0 0,0 0 106 0 0,-1 2-84 0 0,0 1 1 0 0,0-1-1 0 0,0 1 0 0 0,1-1 1 0 0,-1 1-1 0 0,1-1 0 0 0,-1 1 1 0 0,1-1-1 0 0,0 1 1 0 0,0 0-1 0 0,0-1 0 0 0,0 1 1 0 0,1 0-1 0 0,-1-1 1 0 0,1 1-1 0 0,1 2 0 0 0,0-5-407 0 0,0 0 0 0 0,0-1 0 0 0,1 1 0 0 0,-1 0 0 0 0,0-1 0 0 0,1 0 0 0 0,-1 1 0 0 0,0-1 0 0 0,0 0 0 0 0,0 0 0 0 0,0 0 0 0 0,0-1 0 0 0,0 1 0 0 0,0 0 1 0 0,2-3-1 0 0,-4 4 343 0 0,10-7-4487 0 0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36.22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13 1840 0 0,'0'0'5919'0'0,"10"0"-5666"0"0,11-1-198 0 0,1 0 0 0 0,0-1 0 0 0,26-6 0 0 0,-47 8-80 0 0,-1 0 0 0 0,1 0 0 0 0,0 0 0 0 0,0 1 0 0 0,0-1 0 0 0,-1 0 0 0 0,1 0 0 0 0,0 1 0 0 0,0-1 0 0 0,-1 1 0 0 0,1-1 0 0 0,0 1 0 0 0,0-1 0 0 0,-1 1 0 0 0,1-1 0 0 0,-1 1 0 0 0,1-1 0 0 0,-1 1-1 0 0,1 0 1 0 0,-1-1 0 0 0,1 1 0 0 0,-1 0 0 0 0,1 0 0 0 0,-1-1 0 0 0,0 1 0 0 0,1 0 0 0 0,-1 0 0 0 0,0-1 0 0 0,0 1 0 0 0,1 0 0 0 0,-1 0 0 0 0,0 0 0 0 0,0 0 0 0 0,0 1 0 0 0,6 44 113 0 0,-4-27-77 0 0,44 275 1014 0 0,-36-199-803 0 0,-8-62 59 0 0,11 54 0 0 0,-13-87-268 0 0,0 0-1 0 0,0 0 1 0 0,-1 0 0 0 0,1 0-1 0 0,0 0 1 0 0,0 0-1 0 0,0-1 1 0 0,-1 1 0 0 0,1 0-1 0 0,0 0 1 0 0,0 1-1 0 0,0-1 1 0 0,-1 0-1 0 0,1 0 1 0 0,0 0 0 0 0,0 0-1 0 0,0 0 1 0 0,0 0-1 0 0,-1 0 1 0 0,1 0 0 0 0,0 0-1 0 0,0 0 1 0 0,0 0-1 0 0,0 1 1 0 0,-1-1 0 0 0,1 0-1 0 0,0 0 1 0 0,0 0-1 0 0,0 0 1 0 0,0 0 0 0 0,0 1-1 0 0,-1-1 1 0 0,1 0-1 0 0,0 0 1 0 0,0 0 0 0 0,0 0-1 0 0,0 1 1 0 0,0-1-1 0 0,0 0 1 0 0,0 0-1 0 0,0 0 1 0 0,0 1 0 0 0,0-1-1 0 0,0 0 1 0 0,0 0-1 0 0,0 0 1 0 0,0 1 0 0 0,0-1-1 0 0,0 0 1 0 0,-16-8 548 0 0,-43 0-642 0 0,4 1-3360 0 0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0.38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1 135 1052 0 0,'0'0'3273'0'0,"31"-9"2051"0"0,-12 3-5009 0 0,36-46-368 0 0,-52 49 4 0 0,0-1 1 0 0,0 0-1 0 0,0 0 1 0 0,0 0-1 0 0,0 0 1 0 0,-1 0-1 0 0,0-1 1 0 0,0 1 0 0 0,0-1-1 0 0,0 0 1 0 0,-1 1-1 0 0,0-1 1 0 0,1-7 643 0 0,-14 48-366 0 0,9-20-159 0 0,0 1 1 0 0,2-1-1 0 0,0 0 1 0 0,1 0-1 0 0,2 26 1 0 0,-2-41-99 0 0,0 0 1 0 0,0 0 0 0 0,1 0 0 0 0,-1-1-1 0 0,0 1 1 0 0,0 0 0 0 0,1 0 0 0 0,-1 0-1 0 0,0-1 1 0 0,1 1 0 0 0,-1 0 0 0 0,0-1-1 0 0,1 1 1 0 0,-1 0 0 0 0,1-1 0 0 0,-1 1-1 0 0,1 0 1 0 0,0-1 0 0 0,-1 1 0 0 0,1-1-1 0 0,0 1 1 0 0,-1-1 0 0 0,1 0 0 0 0,0 1-1 0 0,-1-1 1 0 0,1 1 0 0 0,0-1 0 0 0,0 0-1 0 0,0 0 1 0 0,-1 0 0 0 0,1 1 0 0 0,0-1-1 0 0,1 0 1 0 0,0 0-368 0 0,-1 0 0 0 0,1 0 0 0 0,0-1 1 0 0,0 1-1 0 0,0-1 0 0 0,-1 1 0 0 0,1-1 0 0 0,0 1 0 0 0,0-1 0 0 0,-1 0 0 0 0,1 0 0 0 0,-1 0 0 0 0,1 0 1 0 0,2-2-1 0 0,7-6-2719 0 0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0.7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 0 1520 0 0,'0'0'9182'0'0,"-4"26"-7361"0"0,11-24-1795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1420 0 0,'0'0'8576'0'0,"-12"0"-8456"0"0,4 0-128 0 0,-1 0 0 0 0,1 1 0 0 0,0-1 0 0 0,0 2 0 0 0,-1-1 0 0 0,1 1 0 0 0,0 0-1 0 0,0 1 1 0 0,1 0 0 0 0,-1 0 0 0 0,0 0 0 0 0,1 1 0 0 0,0 0 0 0 0,0 1 0 0 0,0 0 0 0 0,0 0-1 0 0,1 0 1 0 0,-11 12 0 0 0,13-11 1 0 0,1-1-1 0 0,-1 1 0 0 0,1 0 0 0 0,0 0 1 0 0,1 0-1 0 0,-1 0 0 0 0,1 0 0 0 0,0 1 1 0 0,-1 11-1 0 0,3-15-17 0 0,0 1 0 0 0,0-1 1 0 0,0 1-1 0 0,0-1 0 0 0,1 1 0 0 0,-1-1 0 0 0,1 1 1 0 0,0-1-1 0 0,0 1 0 0 0,0-1 0 0 0,1 0 1 0 0,-1 1-1 0 0,1-1 0 0 0,0 0 0 0 0,-1 0 1 0 0,2 0-1 0 0,-1 0 0 0 0,0-1 0 0 0,4 4 1 0 0,1 0-69 0 0,-1-1 0 0 0,1 0 0 0 0,0 0 0 0 0,1-1 0 0 0,-1 0 0 0 0,1-1 0 0 0,-1 1 0 0 0,1-2 0 0 0,0 1 0 0 0,13 2 0 0 0,1-1-43 0 0,0-1 0 0 0,41-1 0 0 0,-63-2 120 0 0,1 0 1 0 0,-1 0-1 0 0,1-1 1 0 0,-1 1-1 0 0,1 0 1 0 0,-1-1-1 0 0,1 1 1 0 0,-1 0-1 0 0,1-1 1 0 0,-1 1-1 0 0,0-1 1 0 0,1 1-1 0 0,-1-1 1 0 0,0 1-1 0 0,1-1 1 0 0,-1 1-1 0 0,0-1 1 0 0,1 1-1 0 0,-1-1 1 0 0,0 1-1 0 0,0-1 1 0 0,0 0-1 0 0,0 1 1 0 0,0-1-1 0 0,0 1 1 0 0,0-1-1 0 0,0 1 1 0 0,0-1-1 0 0,0 0 1 0 0,0 1-1 0 0,0-1 1 0 0,0 1-1 0 0,0-1 1 0 0,0 1-1 0 0,-1-1 1 0 0,1 0-1 0 0,0 1 1 0 0,0-1-1 0 0,-1 1 1 0 0,1-1-1 0 0,0 1 1 0 0,-1-1-1 0 0,1 1 1 0 0,-1-1-1 0 0,-14-27-93 0 0,-2 14 92 0 0,-14-18 84 0 0,31 32-55 0 0,0 0 0 0 0,0 0-1 0 0,-1-1 1 0 0,1 1 0 0 0,0 0 0 0 0,0 0-1 0 0,0-1 1 0 0,0 1 0 0 0,0 0 0 0 0,0 0 0 0 0,0-1-1 0 0,0 1 1 0 0,0 0 0 0 0,0 0 0 0 0,0-1-1 0 0,0 1 1 0 0,0 0 0 0 0,0 0 0 0 0,0-1 0 0 0,0 1-1 0 0,0 0 1 0 0,0 0 0 0 0,1-1 0 0 0,-1 1 0 0 0,0 0-1 0 0,0 0 1 0 0,0 0 0 0 0,0-1 0 0 0,0 1-1 0 0,1 0 1 0 0,-1 0 0 0 0,0 0 0 0 0,0 0 0 0 0,0-1-1 0 0,0 1 1 0 0,1 0 0 0 0,-1 0 0 0 0,0 0-1 0 0,0 0 1 0 0,1 0 0 0 0,15-5 1052 0 0,19 4 725 0 0,-33 1-1755 0 0,30-7-2458 0 0,-21 3 270 0 0,-14 3 150 0 0,-85 15-1986 0 0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1.53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1 131 636 0 0,'0'0'6975'0'0,"25"10"-5583"0"0,-18-13-1408 0 0,-1-1 0 0 0,1 0 0 0 0,-1 0 0 0 0,0 0-1 0 0,0-1 1 0 0,0 0 0 0 0,-1 0 0 0 0,0 0-1 0 0,0-1 1 0 0,0 0 0 0 0,0 0 0 0 0,-1 0-1 0 0,0-1 1 0 0,0 1 0 0 0,-1-1 0 0 0,0 0-1 0 0,0 0 1 0 0,-1 0 0 0 0,0 0 0 0 0,0 0-1 0 0,2-15 1 0 0,-24 58 978 0 0,18-29-967 0 0,0 1 0 0 0,0 0 0 0 0,1-1 1 0 0,0 1-1 0 0,0 0 0 0 0,1 0 0 0 0,0-1 1 0 0,0 1-1 0 0,1 0 0 0 0,0 0 0 0 0,1-1 0 0 0,-1 1 1 0 0,1-1-1 0 0,6 13 0 0 0,-7-18-213 0 0,1-1 0 0 0,0 0 1 0 0,0 0-1 0 0,0-1 0 0 0,-1 1 0 0 0,1 0 0 0 0,0-1 0 0 0,0 1 0 0 0,0-1 1 0 0,0 1-1 0 0,0-1 0 0 0,0 0 0 0 0,0 0 0 0 0,0 0 0 0 0,0 0 0 0 0,0 0 0 0 0,0-1 1 0 0,0 1-1 0 0,0-1 0 0 0,0 1 0 0 0,0-1 0 0 0,0 0 0 0 0,0 1 0 0 0,0-1 1 0 0,3-2-1 0 0,4-5-2318 0 0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2.2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1 952 0 0,'0'0'10712'0'0,"-6"10"-8049"0"0,6-10-2697 0 0,1 0 0 0 0,-1 0 0 0 0,1 0 0 0 0,-1 0 0 0 0,0 0 0 0 0,1-1 0 0 0,-1 1 0 0 0,1 0 0 0 0,-1 0 0 0 0,1 0 0 0 0,-1 0-1 0 0,1 1 1 0 0,-1-1 0 0 0,0 0 0 0 0,1 0 0 0 0,-1 0 0 0 0,1 0 0 0 0,-1 0 0 0 0,0 0 0 0 0,1 1 0 0 0,-1-1 0 0 0,1 0 0 0 0,-1 0 0 0 0,0 1 0 0 0,1-1-1 0 0,-1 0 1 0 0,0 0 0 0 0,1 1 0 0 0,-1-1 0 0 0,0 0 0 0 0,0 1 0 0 0,1-1 0 0 0,-1 1 0 0 0,0-1 0 0 0,0 0 0 0 0,0 1 0 0 0,1-1 0 0 0,-1 1 0 0 0,0-1 0 0 0,0 0-1 0 0,0 1 1 0 0,0-1 0 0 0,0 1 0 0 0,0-1 0 0 0,0 1 0 0 0,0-1 0 0 0,0 1 0 0 0,0 0 28 0 0,0 0-1 0 0,0 1 1 0 0,0-1-1 0 0,0 0 1 0 0,1 0 0 0 0,-1 0-1 0 0,0 0 1 0 0,0 0-1 0 0,1 0 1 0 0,-1 0-1 0 0,1 0 1 0 0,-1 0 0 0 0,1 0-1 0 0,0 0 1 0 0,-1 0-1 0 0,1 0 1 0 0,0 0 0 0 0,-1-1-1 0 0,3 3 1 0 0,-3-3-72 0 0,11-6-1020 0 0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3.07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28 1180 0 0,'0'0'8139'0'0,"4"-4"-7821"0"0,3 0-253 0 0,1 1 0 0 0,-1 0-1 0 0,1 0 1 0 0,0 0 0 0 0,0 1 0 0 0,1 1 0 0 0,-1-1 0 0 0,0 1-1 0 0,0 0 1 0 0,1 1 0 0 0,14 1 0 0 0,-22 0-50 0 0,0 1 0 0 0,0 0 1 0 0,0-1-1 0 0,-1 1 0 0 0,1 0 0 0 0,0-1 0 0 0,-1 1 0 0 0,1 0 1 0 0,-1 0-1 0 0,0-1 0 0 0,0 1 0 0 0,1 0 0 0 0,-1 0 1 0 0,0 0-1 0 0,0-1 0 0 0,-1 1 0 0 0,1 0 0 0 0,-1 2 1 0 0,-3 40-63 0 0,-6 9 78 0 0,3 1 1 0 0,2 0-1 0 0,4 92 0 0 0,1-93-62 0 0,1-34-81 0 0,-1-9-100 0 0,0 0 1 0 0,0-1 0 0 0,-1 1 0 0 0,-1 0 0 0 0,-2 10 0 0 0,-38-20 259 0 0,25 2-900 0 0,10 13-3842 0 0,7-15 4646 0 0,0 1 0 0 0,0-1-1 0 0,0 0 1 0 0,0 0 0 0 0,0 0 0 0 0,0 1 0 0 0,0-1 0 0 0,0 0 0 0 0,0 0 0 0 0,0 1 0 0 0,0-1 0 0 0,0 0 0 0 0,0 0-1 0 0,0 0 1 0 0,0 1 0 0 0,1-1 0 0 0,-1 0 0 0 0,0 0 0 0 0,0 0 0 0 0,0 0 0 0 0,0 1 0 0 0,0-1 0 0 0,0 0 0 0 0,1 0-1 0 0,-1 0 1 0 0,0 0 0 0 0,0 0 0 0 0,0 1 0 0 0,0-1 0 0 0,1 0 0 0 0,-1 0 0 0 0,0 0 0 0 0,0 0 0 0 0,0 0 0 0 0,1 0 0 0 0,-1 0-1 0 0,0 0 1 0 0,0 0 0 0 0,0 0 0 0 0,1 0 0 0 0,-1 0 0 0 0,0 0 0 0 0,0 0 0 0 0,1 0 0 0 0,-1 0 0 0 0,0 0 0 0 0,0 0-1 0 0,0 0 1 0 0,1 0 0 0 0,-1 0 0 0 0,0 0 0 0 0,0 0 0 0 0,0 0 0 0 0,0-1 0 0 0,1 1 0 0 0,-1 0 0 0 0,0 0 0 0 0,0 0 0 0 0,0 0-1 0 0,0 0 1 0 0,1-1 0 0 0,-1 1 0 0 0,0 0 0 0 0,45-21-748 0 0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4.29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24 1 2308 0 0,'0'0'7490'0'0,"-10"25"-7214"0"0,6 7-126 0 0,0 0-34 0 0,1 0 0 0 0,1-1 1 0 0,1 1-1 0 0,7 53 0 0 0,-5-82-497 0 0,4 13-915 0 0,3-13-5332 0 0,-4-6 4128 0 0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4.68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22 3756 0 0,'0'0'5405'0'0,"7"-3"-5286"0"0,-3 0-125 0 0,1 1 0 0 0,0 0 0 0 0,-1-1 0 0 0,1 2 0 0 0,1-1 0 0 0,-1 0 0 0 0,0 1 0 0 0,0 0 0 0 0,0 0 0 0 0,1 1 0 0 0,-1 0 0 0 0,0 0 0 0 0,1 0 0 0 0,-1 0 0 0 0,0 1 0 0 0,1 0 0 0 0,-1 0 1 0 0,0 0-1 0 0,0 1 0 0 0,0-1 0 0 0,0 1 0 0 0,0 0 0 0 0,7 5 0 0 0,-7-4 12 0 0,-1 1 1 0 0,1 0-1 0 0,0 1 0 0 0,-1-1 1 0 0,0 1-1 0 0,0 0 0 0 0,0 0 1 0 0,-1 0-1 0 0,0 0 0 0 0,0 1 1 0 0,0-1-1 0 0,0 1 1 0 0,-1 0-1 0 0,0 0 0 0 0,0 0 1 0 0,-1 0-1 0 0,0 0 0 0 0,0 0 1 0 0,0 0-1 0 0,0 0 0 0 0,-1 0 1 0 0,0 1-1 0 0,-1-1 1 0 0,1 0-1 0 0,-1 0 0 0 0,-1 0 1 0 0,1 0-1 0 0,-1 0 0 0 0,0 0 1 0 0,0 0-1 0 0,0 0 0 0 0,-1-1 1 0 0,0 1-1 0 0,0-1 1 0 0,-1 0-1 0 0,0 0 0 0 0,1 0 1 0 0,-1 0-1 0 0,-1-1 0 0 0,1 1 1 0 0,-1-1-1 0 0,0 0 0 0 0,0-1 1 0 0,0 1-1 0 0,0-1 0 0 0,-1 0 1 0 0,-5 3-1 0 0,3-3-115 0 0,0 0 1 0 0,0-1-1 0 0,0 0 0 0 0,-1 0 0 0 0,1 0 0 0 0,0-1 0 0 0,-1-1 0 0 0,1 1 1 0 0,-1-1-1 0 0,1-1 0 0 0,-13-1 0 0 0,20 1-27 0 0,1 1 1 0 0,-1 0-1 0 0,1-1 0 0 0,0 1 1 0 0,-1-1-1 0 0,1 1 0 0 0,0-1 1 0 0,-1 0-1 0 0,1 1 0 0 0,0-1 1 0 0,0 1-1 0 0,-1-1 0 0 0,1 1 1 0 0,0-1-1 0 0,0 0 0 0 0,0 1 1 0 0,0-1-1 0 0,0 1 0 0 0,0-1 0 0 0,0 0 1 0 0,0 1-1 0 0,0-1 0 0 0,0 0 1 0 0,0 1-1 0 0,0-1 0 0 0,0 1 1 0 0,1-1-1 0 0,-1 0 0 0 0,0 1 1 0 0,0-1-1 0 0,1 1 0 0 0,-1-1 1 0 0,1 0-1 0 0,6-6-1519 0 0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5.16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1 248 5224 0 0,'0'0'4276'0'0,"3"-12"-4116"0"0,6-34-82 0 0,11-48-128 0 0,-18 86 42 0 0,0-1-1 0 0,1 1 0 0 0,0 0 1 0 0,1 0-1 0 0,0 0 0 0 0,0 0 1 0 0,0 1-1 0 0,7-8 0 0 0,-10 13 13 0 0,-1 1-1 0 0,1 0 1 0 0,0 0 0 0 0,0 0-1 0 0,0 0 1 0 0,1 0-1 0 0,-1 0 1 0 0,0 0 0 0 0,0 0-1 0 0,0 0 1 0 0,1 0-1 0 0,-1 1 1 0 0,0-1-1 0 0,1 0 1 0 0,-1 1 0 0 0,1 0-1 0 0,-1-1 1 0 0,1 1-1 0 0,-1 0 1 0 0,0-1 0 0 0,1 1-1 0 0,-1 0 1 0 0,1 0-1 0 0,-1 0 1 0 0,3 1 0 0 0,-3 0-16 0 0,1 0 1 0 0,0 0 0 0 0,-1 0 0 0 0,1 0-1 0 0,-1 0 1 0 0,1 1 0 0 0,-1-1 0 0 0,1 1 0 0 0,-1-1-1 0 0,0 1 1 0 0,0-1 0 0 0,0 1 0 0 0,0 0-1 0 0,0 0 1 0 0,0-1 0 0 0,0 4 0 0 0,5 10-73 0 0,-2 1 1 0 0,0 0-1 0 0,2 24 1 0 0,-5-32 120 0 0,4 20-48 0 0,0-1 1 0 0,2 1-1 0 0,14 34 1 0 0,-23-71-2121 0 0,2 6 2156 0 0,-1 1 0 0 0,1 0 0 0 0,-1 0 1 0 0,1 0-1 0 0,-1 0 0 0 0,0 0 0 0 0,1 0 0 0 0,-1 0 0 0 0,0 0 0 0 0,-1 0 0 0 0,1 0 0 0 0,0 1 0 0 0,0-1 0 0 0,-1 0 0 0 0,1 1 1 0 0,-1-1-1 0 0,-2-2 0 0 0,-8-4-173 0 0,-32-26 408 0 0,22 8-6058 0 0,22 22 3997 0 0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5.51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3392 0 0,'0'0'5098'0'0,"5"15"-4876"0"0,35 134 268 0 0,-39-138-686 0 0,5 17 546 0 0,-6-27-548 0 0,0 0 0 0 0,0-1 0 0 0,1 1 0 0 0,-1 0 0 0 0,0 0 0 0 0,1-1 0 0 0,-1 1 0 0 0,0 0 0 0 0,1-1 0 0 0,-1 1 0 0 0,1 0 1 0 0,-1-1-1 0 0,1 1 0 0 0,-1-1 0 0 0,1 1 0 0 0,-1-1 0 0 0,1 1 0 0 0,0-1 0 0 0,-1 1 0 0 0,1-1 0 0 0,0 1 0 0 0,-1-1 0 0 0,1 0 0 0 0,0 0 1 0 0,0 1-1 0 0,1-1 0 0 0,4 0-2262 0 0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5.8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190 0 4672 0 0,'0'0'4105'0'0,"-115"7"-4165"0"0,99-5 48 0 0,2-2 0 0 0,2 0-120 0 0,0 0-192 0 0,4 0-364 0 0,2 0-404 0 0,0 0-301 0 0</inkml:trace>
  <inkml:trace contextRef="#ctx0" brushRef="#br0" timeOffset="1">255 155 2496 0 0,'0'0'4949'0'0,"10"15"-4409"0"0,32 46-83 0 0,-41-59-436 0 0,0-1 0 0 0,0 1 0 0 0,0-1 0 0 0,0 1 0 0 0,0-1 0 0 0,1 1 0 0 0,-1-1 1 0 0,0 0-1 0 0,1 0 0 0 0,-1 0 0 0 0,1 0 0 0 0,0 0 0 0 0,-1 0 0 0 0,1 0 0 0 0,0 0 0 0 0,0 0 0 0 0,-1-1 0 0 0,1 1 0 0 0,0-1 0 0 0,0 0 0 0 0,0 1 0 0 0,0-1 0 0 0,0 0 0 0 0,-1 0 1 0 0,1 0-1 0 0,0 0 0 0 0,0-1 0 0 0,0 1 0 0 0,0 0 0 0 0,0-1 0 0 0,-1 1 0 0 0,1-1 0 0 0,3-1 0 0 0,-1-1-69 0 0,0 1 0 0 0,0-1 1 0 0,-1 0-1 0 0,1 0 0 0 0,-1 0 0 0 0,1 0 1 0 0,-1 0-1 0 0,0-1 0 0 0,3-5 0 0 0,-3 5 35 0 0,-1 0 0 0 0,0 0 0 0 0,0 0 0 0 0,0 0 0 0 0,0 0 0 0 0,-1-1 0 0 0,1 1 0 0 0,-1 0 0 0 0,0-1 0 0 0,-1 1 0 0 0,1-1 0 0 0,-1 1 0 0 0,0-1 0 0 0,0 1 0 0 0,0-1 0 0 0,-1 0 0 0 0,1 1 0 0 0,-3-8 0 0 0,1 8 10 0 0,1 1-1 0 0,-1 0 0 0 0,0-1 0 0 0,0 1 0 0 0,0 0 0 0 0,-1 0 0 0 0,1 0 1 0 0,-1 0-1 0 0,0 1 0 0 0,0-1 0 0 0,0 1 0 0 0,0 0 0 0 0,0 0 0 0 0,0 0 1 0 0,0 0-1 0 0,-1 0 0 0 0,1 1 0 0 0,-1-1 0 0 0,0 1 0 0 0,1 0 0 0 0,-1 0 1 0 0,-5 0-1 0 0,0-1-49 0 0,-1 1 0 0 0,0 0 0 0 0,1 0 0 0 0,-1 1 0 0 0,1 1-1 0 0,-18 2 1 0 0,22-2-245 0 0,1 0-1 0 0,0 0 0 0 0,0 0 1 0 0,0 1-1 0 0,0-1 0 0 0,0 1 1 0 0,0 0-1 0 0,1 0 0 0 0,-1 1 1 0 0,1-1-1 0 0,-1 1 1 0 0,1 0-1 0 0,0-1 0 0 0,0 2 1 0 0,0-1-1 0 0,0 0 0 0 0,-3 6 1 0 0,-3 9-2300 0 0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6.76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 0 1864 0 0,'0'0'7863'0'0,"-2"14"-7451"0"0,2-9-504 0 0,-11 123 1840 0 0,10-71-3542 0 0,13-55-3559 0 0,-6-2 2753 0 0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7.15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78 104 0 0,'0'0'9508'0'0,"6"-12"-9163"0"0,21-33-179 0 0,-25 43-188 0 0,1 0-1 0 0,0 0 1 0 0,0 0 0 0 0,0 0-1 0 0,0 0 1 0 0,0 1 0 0 0,0 0-1 0 0,0-1 1 0 0,1 1 0 0 0,-1 0-1 0 0,0 1 1 0 0,1-1 0 0 0,-1 0-1 0 0,1 1 1 0 0,-1 0 0 0 0,1 0-1 0 0,-1 0 1 0 0,1 0 0 0 0,-1 1 0 0 0,1-1-1 0 0,-1 1 1 0 0,4 1 0 0 0,-3 0-10 0 0,0-1 0 0 0,0 1 1 0 0,0 0-1 0 0,-1 1 0 0 0,1-1 1 0 0,-1 1-1 0 0,0 0 1 0 0,0-1-1 0 0,0 1 0 0 0,0 1 1 0 0,0-1-1 0 0,0 0 1 0 0,-1 1-1 0 0,0-1 0 0 0,0 1 1 0 0,0 0-1 0 0,0-1 1 0 0,0 1-1 0 0,-1 0 0 0 0,0 0 1 0 0,1 1-1 0 0,-1 3 0 0 0,0-4 37 0 0,0 1-1 0 0,0-1 0 0 0,0 0 0 0 0,-1 1 1 0 0,1-1-1 0 0,-1 1 0 0 0,0-1 0 0 0,-1 0 1 0 0,1 1-1 0 0,-1-1 0 0 0,0 1 0 0 0,0-1 1 0 0,0 0-1 0 0,-1 0 0 0 0,1 1 0 0 0,-1-1 1 0 0,0 0-1 0 0,0-1 0 0 0,0 1 0 0 0,-6 7 0 0 0,3-7-28 0 0,-1 0 0 0 0,1 0-1 0 0,-1-1 1 0 0,0 0-1 0 0,0 0 1 0 0,-8 3 0 0 0,12-5-158 0 0,0 0 0 0 0,-1 0 0 0 0,1-1 0 0 0,0 1 0 0 0,-1 0 0 0 0,1-1 1 0 0,0 0-1 0 0,-1 1 0 0 0,1-1 0 0 0,-1 0 0 0 0,1 0 0 0 0,0 0 1 0 0,-1-1-1 0 0,1 1 0 0 0,-1-1 0 0 0,1 1 0 0 0,0-1 0 0 0,-1 0 0 0 0,1 1 1 0 0,-3-3-1 0 0,1-7-2554 0 0,4 3 950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35 40 0 0,'0'0'9278'0'0,"9"-15"-8445"0"0,-7 11 2224 0 0,-265-11-3005 0 0,261 15-31 0 0,1 0 0 0 0,-1 0 0 0 0,0 0 0 0 0,1 0 0 0 0,-1 0 0 0 0,1 0 0 0 0,-1 0 0 0 0,0 0-1 0 0,1 1 1 0 0,-1-1 0 0 0,1 1 0 0 0,-1-1 0 0 0,1 1 0 0 0,-1 0 0 0 0,1-1 0 0 0,-1 1 0 0 0,1 0 0 0 0,0 0 0 0 0,-1 0 0 0 0,1 0 0 0 0,0 0 0 0 0,0 0 0 0 0,0 1 0 0 0,-2 1 0 0 0,2 0 45 0 0,0 1 1 0 0,0 0 0 0 0,0 0-1 0 0,1 0 1 0 0,-1 0 0 0 0,1 0-1 0 0,0 0 1 0 0,0 6-1 0 0,1 0-124 0 0,-2 57-16 0 0,-10 88 0 0 0,-3-56 86 0 0,13-97-3 0 0,0 1 0 0 0,0-1 0 0 0,0 0 0 0 0,1 1 0 0 0,-1-1 0 0 0,1 1 0 0 0,0-1 0 0 0,0 1 0 0 0,0-1 0 0 0,1 5 0 0 0,-1-6 10 0 0,1-1 0 0 0,-1 1 0 0 0,1-1 0 0 0,0 0 1 0 0,-1 1-1 0 0,1-1 0 0 0,0 0 0 0 0,-1 1 1 0 0,1-1-1 0 0,0 0 0 0 0,0 0 0 0 0,-1 0 0 0 0,1 0 1 0 0,0 0-1 0 0,0 1 0 0 0,-1-1 0 0 0,1-1 0 0 0,0 1 1 0 0,0 0-1 0 0,-1 0 0 0 0,1 0 0 0 0,0 0 0 0 0,0 0 1 0 0,-1-1-1 0 0,1 1 0 0 0,0 0 0 0 0,-1-1 1 0 0,1 1-1 0 0,0 0 0 0 0,-1-1 0 0 0,1 1 0 0 0,-1-1 1 0 0,1 1-1 0 0,0-2 0 0 0,10-3-23 0 0,-7 2-39 0 0,0 0 0 0 0,0 1 0 0 0,0 0 0 0 0,1 0 0 0 0,-1 0 0 0 0,1 0 0 0 0,-1 1 0 0 0,1-1 0 0 0,0 1 0 0 0,0 0 1 0 0,-1 1-1 0 0,1-1 0 0 0,0 1 0 0 0,0 0 0 0 0,0 0 0 0 0,0 1 0 0 0,-1-1 0 0 0,1 1 0 0 0,7 2 0 0 0,9 3 11 0 0,0 0 0 0 0,0-2-1 0 0,1-1 1 0 0,-1 0 0 0 0,37-1-1 0 0,-57-2 46 0 0,-1 0-1 0 0,1 0 1 0 0,-1 0 0 0 0,1 0-1 0 0,-1 0 1 0 0,1 0-1 0 0,-1 1 1 0 0,1-1 0 0 0,-1 0-1 0 0,1 0 1 0 0,-1 0-1 0 0,0 1 1 0 0,1-1 0 0 0,-1 0-1 0 0,1 0 1 0 0,-1 1-1 0 0,1-1 1 0 0,-1 0 0 0 0,0 1-1 0 0,1-1 1 0 0,-1 1-1 0 0,0-1 1 0 0,1 0 0 0 0,-1 1-1 0 0,0-1 1 0 0,0 1-1 0 0,0-1 1 0 0,1 1 0 0 0,-1-1-1 0 0,0 1 1 0 0,0-1-1 0 0,0 1 1 0 0,0-1 0 0 0,0 1-1 0 0,0-1 1 0 0,0 1-1 0 0,0-1 1 0 0,0 1 0 0 0,0-1-1 0 0,0 1 1 0 0,0-1-1 0 0,0 1 1 0 0,0-1 0 0 0,-1 1-1 0 0,1 2 92 0 0,0-3-19 0 0,2-5-921 0 0,0 0 796 0 0,-1 0 0 0 0,1 0 0 0 0,-1 0 1 0 0,0 0-1 0 0,-1-6 0 0 0,5-35-133 0 0,2-1 0 0 0,24-81 0 0 0,-30 125-79 0 0,0 0 1 0 0,0 0 0 0 0,1 0 0 0 0,-1 0-1 0 0,1 0 1 0 0,0 0 0 0 0,0 0 0 0 0,3-3-1 0 0,14-7-6284 0 0,-13 10 2289 0 0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7.49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84 2580 0 0,'0'0'3606'0'0,"1"14"-3354"0"0,2 47 247 0 0,-3-58-419 0 0,1 0-1 0 0,-1 0 1 0 0,0 0 0 0 0,1 0-1 0 0,0 0 1 0 0,-1 0-1 0 0,1 0 1 0 0,0 0-1 0 0,1 0 1 0 0,-1-1 0 0 0,0 1-1 0 0,1 0 1 0 0,0-1-1 0 0,0 1 1 0 0,-1-1-1 0 0,1 0 1 0 0,1 1 0 0 0,-1-1-1 0 0,0 0 1 0 0,0 0-1 0 0,1 0 1 0 0,-1-1-1 0 0,1 1 1 0 0,0 0 0 0 0,-1-1-1 0 0,1 0 1 0 0,0 0-1 0 0,0 0 1 0 0,0 0-1 0 0,0 0 1 0 0,0 0 0 0 0,0-1-1 0 0,0 0 1 0 0,0 1-1 0 0,0-1 1 0 0,0 0-1 0 0,0 0 1 0 0,0-1 0 0 0,4 0-1 0 0,0 0-94 0 0,-1 0 0 0 0,1 0-1 0 0,-1-1 1 0 0,1 0 0 0 0,-1 0 0 0 0,0-1-1 0 0,0 0 1 0 0,0 0 0 0 0,0 0 0 0 0,-1 0-1 0 0,1-1 1 0 0,-1 0 0 0 0,0 0 0 0 0,0-1-1 0 0,7-8 1 0 0,-9 9 14 0 0,-1 1 0 0 0,1-1-1 0 0,-1 0 1 0 0,0 0 0 0 0,0-1 0 0 0,0 1-1 0 0,-1 0 1 0 0,1-1 0 0 0,-1 1 0 0 0,0-1-1 0 0,-1 1 1 0 0,1-1 0 0 0,-1 1 0 0 0,0-1-1 0 0,0 1 1 0 0,0-1 0 0 0,0 0 0 0 0,-1 1-1 0 0,0-1 1 0 0,0 1 0 0 0,0 0 0 0 0,-1-1-1 0 0,1 1 1 0 0,-1 0 0 0 0,0 0 0 0 0,0 0-1 0 0,-3-5 1 0 0,1 5-250 0 0,0 0 0 0 0,-1 0 0 0 0,1 0 0 0 0,-1 0 0 0 0,1 0-1 0 0,-1 1 1 0 0,0 0 0 0 0,0 0 0 0 0,-1 1 0 0 0,1-1 0 0 0,-1 1 0 0 0,1 0 0 0 0,-1 0 0 0 0,1 1-1 0 0,-1 0 1 0 0,0 0 0 0 0,0 0 0 0 0,0 1 0 0 0,0 0 0 0 0,-10 1 0 0 0,4 1-1720 0 0,5 4-314 0 0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7.83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1 1200 0 0,'0'0'7359'0'0,"-4"16"-7118"0"0,0-1-181 0 0,-3 12 331 0 0,1 1 1 0 0,1 0 0 0 0,-2 36 0 0 0,7-62-446 0 0,0-1-1 0 0,1 1 1 0 0,-1 0-1 0 0,0-1 1 0 0,1 1 0 0 0,-1-1-1 0 0,1 1 1 0 0,-1-1 0 0 0,1 1-1 0 0,-1-1 1 0 0,1 1-1 0 0,0-1 1 0 0,0 0 0 0 0,0 1-1 0 0,0-1 1 0 0,0 0 0 0 0,0 0-1 0 0,0 0 1 0 0,1 0-1 0 0,-1 0 1 0 0,0 0 0 0 0,0 0-1 0 0,1 0 1 0 0,-1 0-1 0 0,1-1 1 0 0,-1 1 0 0 0,1 0-1 0 0,-1-1 1 0 0,1 0 0 0 0,-1 1-1 0 0,1-1 1 0 0,-1 0-1 0 0,4 1 1 0 0,-1-1-442 0 0,1 0 0 0 0,-1 1 0 0 0,1-2 1 0 0,0 1-1 0 0,-1 0 0 0 0,1-1 0 0 0,-1 0 0 0 0,1 0 0 0 0,-1 0 0 0 0,1-1 0 0 0,3-2 1 0 0,8-4-1733 0 0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8.19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1 109 1448 0 0,'0'0'5170'0'0,"3"15"-4457"0"0,14 45-217 0 0,-16-58-469 0 0,1 0 0 0 0,-1 0 0 0 0,1 0 0 0 0,0 0 0 0 0,0 0 0 0 0,-1 0 0 0 0,1 0 0 0 0,0-1 0 0 0,0 1 0 0 0,1-1 0 0 0,-1 0 0 0 0,0 1 0 0 0,0-1 0 0 0,1 0 0 0 0,-1 0 0 0 0,0 0 0 0 0,1-1 0 0 0,-1 1 0 0 0,1-1 0 0 0,-1 1 0 0 0,1-1 0 0 0,-1 0 0 0 0,1 0 0 0 0,0 0 0 0 0,-1 0 0 0 0,1 0 0 0 0,-1-1 0 0 0,4 0 0 0 0,3 0-20 0 0,-1 1 7 0 0,-1 0-1 0 0,0-1 1 0 0,0 0-1 0 0,0-1 0 0 0,0 0 1 0 0,0 0-1 0 0,0 0 0 0 0,0-1 1 0 0,-1 0-1 0 0,1 0 0 0 0,-1 0 1 0 0,0-1-1 0 0,11-8 1 0 0,-14 10-36 0 0,0-1 1 0 0,-1 0 0 0 0,1 0 0 0 0,-1 0 0 0 0,1 0-1 0 0,-1 0 1 0 0,0 0 0 0 0,0-1 0 0 0,0 1 0 0 0,-1-1 0 0 0,1 1-1 0 0,-1-1 1 0 0,0 1 0 0 0,0-1 0 0 0,0 0 0 0 0,0 0-1 0 0,-1 0 1 0 0,1 0 0 0 0,-1 1 0 0 0,0-1 0 0 0,0 0 0 0 0,-1 0-1 0 0,1 0 1 0 0,-1 0 0 0 0,0 0 0 0 0,0 1 0 0 0,-2-7-1 0 0,0 5-205 0 0,0 1 0 0 0,0-1 1 0 0,0 1-1 0 0,-1-1 0 0 0,1 1 0 0 0,-1 0 0 0 0,0 0 0 0 0,0 0 0 0 0,-1 1 0 0 0,1 0 0 0 0,-1 0 0 0 0,0 0 0 0 0,1 0 0 0 0,-1 1 0 0 0,-1-1 0 0 0,1 1 0 0 0,0 0 0 0 0,-7-1 0 0 0,-10 2-2292 0 0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49.68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79 1 1944 0 0,'0'0'9421'0'0,"0"5"-9199"0"0,0 2-176 0 0,0 0 0 0 0,-1 0 0 0 0,1 1-1 0 0,-2-1 1 0 0,1 0 0 0 0,-1 0 0 0 0,0 0 0 0 0,-1 0-1 0 0,1-1 1 0 0,-5 8 0 0 0,3-7-259 0 0,-38 73-99 0 0,39-73-897 0 0,1-1 1 0 0,0 1-1 0 0,1 0 1 0 0,-1 0 0 0 0,1-1-1 0 0,0 11 1 0 0,1-12-1899 0 0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0.06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36 1 1888 0 0,'0'0'8537'0'0,"-2"17"-8408"0"0,-23 140 675 0 0,16-97-2080 0 0,25-60-4282 0 0,-8-6 2550 0 0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0.4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237 1 6161 0 0,'0'0'5479'0'0,"-20"4"-5683"0"0,6 0 200 0 0,-31 7-94 0 0,-83 9 0 0 0,121-20-521 0 0,-15 1-266 0 0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1.02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19 240 144 0 0,'0'0'8978'0'0,"-3"-15"-8760"0"0,1 6-224 0 0,-2-11 82 0 0,0 0 0 0 0,-1-40 0 0 0,5 55-104 0 0,0-1 1 0 0,0 0-1 0 0,1 1 1 0 0,-1-1-1 0 0,1 0 1 0 0,1 1-1 0 0,-1-1 1 0 0,1 1 0 0 0,0-1-1 0 0,0 1 1 0 0,0 0-1 0 0,1 0 1 0 0,0 0-1 0 0,0 0 1 0 0,0 0-1 0 0,0 1 1 0 0,7-8-1 0 0,-9 11 6 0 0,1 0 0 0 0,-1 0 0 0 0,0 0-1 0 0,0 0 1 0 0,1 0 0 0 0,-1 0-1 0 0,0 0 1 0 0,1 0 0 0 0,-1 0-1 0 0,1 1 1 0 0,-1-1 0 0 0,1 1-1 0 0,-1-1 1 0 0,1 1 0 0 0,0-1-1 0 0,-1 1 1 0 0,1 0 0 0 0,0 0-1 0 0,-1 0 1 0 0,1 0 0 0 0,0 0-1 0 0,-1 0 1 0 0,1 0 0 0 0,-1 1-1 0 0,1-1 1 0 0,0 0 0 0 0,-1 1-1 0 0,1 0 1 0 0,-1-1 0 0 0,1 1-1 0 0,-1 0 1 0 0,1 0 0 0 0,-1 0-1 0 0,0-1 1 0 0,1 2 0 0 0,-1-1-1 0 0,0 0 1 0 0,0 0 0 0 0,0 0-1 0 0,0 0 1 0 0,0 1 0 0 0,0-1-1 0 0,0 1 1 0 0,0-1 0 0 0,0 0-1 0 0,-1 1 1 0 0,1 0 0 0 0,-1-1-1 0 0,1 3 1 0 0,1 0-14 0 0,0 0 0 0 0,-1 0 0 0 0,0 1 0 0 0,0-1-1 0 0,0 0 1 0 0,0 1 0 0 0,-1-1 0 0 0,1 1 0 0 0,-1-1 0 0 0,0 0 0 0 0,-1 1-1 0 0,1-1 1 0 0,-1 1 0 0 0,0-1 0 0 0,0 0 0 0 0,0 1 0 0 0,-3 6 0 0 0,-27 19-228 0 0,30-29 250 0 0,-1 0 0 0 0,1 0-1 0 0,0 0 1 0 0,0 0 0 0 0,0 0 0 0 0,0-1-1 0 0,-1 1 1 0 0,1-1 0 0 0,0 1-1 0 0,-1 0 1 0 0,1-1 0 0 0,0 0 0 0 0,-1 1-1 0 0,1-1 1 0 0,-1 0 0 0 0,1 0-1 0 0,-1 0 1 0 0,1 0 0 0 0,0 0 0 0 0,-1 0-1 0 0,1 0 1 0 0,-1 0 0 0 0,1-1-1 0 0,0 1 1 0 0,-1-1 0 0 0,1 1 0 0 0,-3-2-1 0 0,4 2 37 0 0,0 0-1 0 0,0 0 0 0 0,0 0 0 0 0,0 0 1 0 0,0 0-1 0 0,-1 0 0 0 0,1 0 0 0 0,0 0 1 0 0,0-1-1 0 0,0 1 0 0 0,0 0 1 0 0,0 0-1 0 0,0 0 0 0 0,0 0 0 0 0,0 0 1 0 0,-1 0-1 0 0,1-1 0 0 0,0 1 1 0 0,0 0-1 0 0,0 0 0 0 0,0 0 0 0 0,0 0 1 0 0,0 0-1 0 0,0-1 0 0 0,0 1 0 0 0,0 0 1 0 0,0 0-1 0 0,0 0 0 0 0,0 0 1 0 0,0-1-1 0 0,0 1 0 0 0,0 0 0 0 0,0 0 1 0 0,0 0-1 0 0,0 0 0 0 0,0 0 0 0 0,0-1 1 0 0,0 1-1 0 0,1 0 0 0 0,-1 0 1 0 0,0 0-1 0 0,0 0 0 0 0,0 0 0 0 0,0 0 1 0 0,0-1-1 0 0,0 1 0 0 0,0 0 1 0 0,0 0-1 0 0,1 0 0 0 0,-1 0 0 0 0,0 0 1 0 0,0 0-1 0 0,0 0 0 0 0,0 0 0 0 0,14-4 434 0 0,13 2-476 0 0,-25 3 77 0 0,1 0 0 0 0,0 0 0 0 0,0-1 0 0 0,0 2 0 0 0,-1-1-1 0 0,1 0 1 0 0,0 0 0 0 0,-1 1 0 0 0,1-1 0 0 0,-1 1-1 0 0,0 0 1 0 0,0 0 0 0 0,1 0 0 0 0,-1 0 0 0 0,0 0 0 0 0,-1 1-1 0 0,1-1 1 0 0,2 4 0 0 0,-2-2-19 0 0,0-1 0 0 0,0-1 0 0 0,1 1 0 0 0,-1 0 0 0 0,1-1 0 0 0,-1 1 0 0 0,1-1-1 0 0,0 0 1 0 0,0 1 0 0 0,0-1 0 0 0,0-1 0 0 0,0 1 0 0 0,0 0 0 0 0,1-1 0 0 0,6 2 0 0 0,-7-2-105 0 0,0-1 1 0 0,-1 0-1 0 0,1 0 1 0 0,0-1-1 0 0,0 1 1 0 0,0 0-1 0 0,0-1 0 0 0,0 0 1 0 0,0 0-1 0 0,-1 0 1 0 0,1 0-1 0 0,0 0 1 0 0,-1 0-1 0 0,1-1 0 0 0,-1 1 1 0 0,1-1-1 0 0,-1 0 1 0 0,0 1-1 0 0,1-1 1 0 0,-1-1-1 0 0,0 1 1 0 0,0 0-1 0 0,-1 0 0 0 0,1-1 1 0 0,0 1-1 0 0,-1-1 1 0 0,1 1-1 0 0,-1-1 1 0 0,0 1-1 0 0,0-1 0 0 0,0 0 1 0 0,0 0-1 0 0,-1 0 1 0 0,1 0-1 0 0,-1 1 1 0 0,1-1-1 0 0,-1 0 1 0 0,0-5-1 0 0,-1 22 1756 0 0,1-12-1654 0 0,-1-1 0 0 0,1 1 0 0 0,0-1 0 0 0,0 1 0 0 0,-1 0 0 0 0,1-1 0 0 0,1 1 0 0 0,-1-1 0 0 0,0 1 0 0 0,0 0 0 0 0,0-1 0 0 0,1 1 0 0 0,-1-1 0 0 0,1 1 0 0 0,-1-1 0 0 0,1 1 0 0 0,0-1 0 0 0,0 0 0 0 0,-1 1 0 0 0,1-1 0 0 0,0 0 0 0 0,0 1 0 0 0,0-1 0 0 0,0 0 0 0 0,1 0 1 0 0,-1 0-1 0 0,0 0 0 0 0,0 0 0 0 0,1 0 0 0 0,-1 0 0 0 0,1-1 0 0 0,-1 1 0 0 0,0 0 0 0 0,1-1 0 0 0,-1 1 0 0 0,4 0 0 0 0,5 2 2 0 0,1 0 0 0 0,-1-1 0 0 0,1 0 0 0 0,-1-1 0 0 0,1 0 0 0 0,0 0 0 0 0,0-1 0 0 0,0-1 0 0 0,-1 0 0 0 0,17-3 0 0 0,-24 3-58 0 0,0 1 0 0 0,1-1 1 0 0,-1 0-1 0 0,0 0 0 0 0,0 0 0 0 0,0-1 1 0 0,0 1-1 0 0,-1-1 0 0 0,1 1 0 0 0,0-1 1 0 0,-1 0-1 0 0,1 0 0 0 0,-1 0 0 0 0,1-1 1 0 0,-1 1-1 0 0,0 0 0 0 0,0-1 0 0 0,0 0 0 0 0,-1 1 1 0 0,1-1-1 0 0,0 0 0 0 0,-1 0 0 0 0,0 0 1 0 0,0 0-1 0 0,0 0 0 0 0,0 0 0 0 0,0 0 1 0 0,0 0-1 0 0,-1 0 0 0 0,0-1 0 0 0,1 1 1 0 0,-1 0-1 0 0,-1 0 0 0 0,1-1 0 0 0,0 1 1 0 0,-1 0-1 0 0,1 0 0 0 0,-3-6 0 0 0,1 5-3 0 0,0 0-1 0 0,0 0 0 0 0,0 0 0 0 0,0 1 1 0 0,-1-1-1 0 0,1 0 0 0 0,-1 1 0 0 0,0 0 1 0 0,0-1-1 0 0,-1 1 0 0 0,1 1 1 0 0,-1-1-1 0 0,1 0 0 0 0,-1 1 0 0 0,0 0 1 0 0,0 0-1 0 0,-5-3 0 0 0,-35-11-1681 0 0,4 11-3551 0 0,29 5 2934 0 0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1.36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58 144 0 0,'0'0'8652'0'0,"5"15"-8507"0"0,-2-4-166 0 0,5 14 298 0 0,0-1 1 0 0,2 0 0 0 0,16 32-1 0 0,-18-44-68 0 0,-7-9-123 0 0,0 0 1 0 0,0 0 0 0 0,1 0 0 0 0,0 0 0 0 0,-1 0 0 0 0,1 0 0 0 0,0-1 0 0 0,0 1 0 0 0,1-1 0 0 0,-1 1 0 0 0,0-1 0 0 0,1 0 0 0 0,0 0 0 0 0,-1 0 0 0 0,1 0 0 0 0,0-1 0 0 0,0 1 0 0 0,0-1 0 0 0,0 1 0 0 0,6 1 0 0 0,-7-6-161 0 0,0 0 0 0 0,0 0 0 0 0,0 0 0 0 0,0-1 0 0 0,-1 1 0 0 0,1 0 0 0 0,-1-1-1 0 0,0 1 1 0 0,0-1 0 0 0,1-6 0 0 0,-2 8 32 0 0,12-62-542 0 0,6-25-474 0 0,-16 82 491 0 0,0 1 0 0 0,1-1 0 0 0,-1 1 0 0 0,1-1 0 0 0,1 1 1 0 0,-1 0-1 0 0,1 0 0 0 0,0 1 0 0 0,8-10 0 0 0,-4 9-1826 0 0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1.79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33 264 4356 0 0,'0'0'3288'0'0,"6"-15"-3126"0"0,46-123 107 0 0,-45 110-330 0 0,-6 21 46 0 0,0 0 0 0 0,1-1 0 0 0,0 1 0 0 0,0 1 0 0 0,1-1 0 0 0,0 0 0 0 0,0 0 0 0 0,0 1 0 0 0,1 0 0 0 0,5-7 0 0 0,-9 13 24 0 0,0 0 0 0 0,0-1 0 0 0,1 1 0 0 0,-1 0 0 0 0,0 0 1 0 0,0 0-1 0 0,0 0 0 0 0,0 0 0 0 0,1 0 0 0 0,-1 0 0 0 0,0 0 0 0 0,0 0 1 0 0,0 0-1 0 0,1 0 0 0 0,-1 0 0 0 0,0 0 0 0 0,0 0 0 0 0,0 0 0 0 0,1 0 1 0 0,-1 0-1 0 0,0 0 0 0 0,0 0 0 0 0,0 0 0 0 0,1 0 0 0 0,-1 0 0 0 0,0 0 1 0 0,0 0-1 0 0,0 0 0 0 0,0 0 0 0 0,1 0 0 0 0,-1 0 0 0 0,0 1 0 0 0,0-1 1 0 0,0 0-1 0 0,0 0 0 0 0,0 0 0 0 0,1 0 0 0 0,-1 0 0 0 0,0 0 0 0 0,0 1 1 0 0,0-1-1 0 0,0 0 0 0 0,0 0 0 0 0,0 0 0 0 0,0 1 0 0 0,6 14-80 0 0,-2 20-309 0 0,-3-31 445 0 0,1 28 92 0 0,-2-22 14 0 0,0-1 1 0 0,1 0-1 0 0,0 0 1 0 0,1 0-1 0 0,0 0 1 0 0,0-1 0 0 0,6 17-1 0 0,-56-30-792 0 0,-22-3 487 0 0,24 6-6342 0 0,43 2 4295 0 0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2.31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32 255 1932 0 0,'0'0'6625'0'0,"-2"-15"-6382"0"0,-5-16-166 0 0,-12-66 467 0 0,18 85-487 0 0,-1 1 0 0 0,1-1 0 0 0,1 0 1 0 0,0 1-1 0 0,1-1 0 0 0,3-15 1 0 0,-4 26-48 0 0,1 0 1 0 0,0 0-1 0 0,-1 0 1 0 0,1 0-1 0 0,0 1 1 0 0,0-1-1 0 0,-1 0 0 0 0,1 0 1 0 0,0 0-1 0 0,0 1 1 0 0,0-1-1 0 0,0 0 1 0 0,0 1-1 0 0,0-1 1 0 0,0 1-1 0 0,0-1 1 0 0,1 1-1 0 0,-1 0 1 0 0,0-1-1 0 0,0 1 1 0 0,0 0-1 0 0,0 0 1 0 0,1 0-1 0 0,-1 0 1 0 0,0 0-1 0 0,0 0 1 0 0,0 0-1 0 0,0 0 1 0 0,1 0-1 0 0,-1 1 1 0 0,0-1-1 0 0,0 0 1 0 0,2 2-1 0 0,1-2-82 0 0,-1 1 0 0 0,1 1 0 0 0,-1-1 0 0 0,1 0 0 0 0,-1 1-1 0 0,1 0 1 0 0,-1-1 0 0 0,0 1 0 0 0,5 4 0 0 0,-2 1-32 0 0,-2 0-1 0 0,1 0 1 0 0,-1 1-1 0 0,0-1 1 0 0,0 1 0 0 0,3 11-1 0 0,-6-16 92 0 0,1 0-1 0 0,-2-1 1 0 0,1 1-1 0 0,0 0 1 0 0,0 0-1 0 0,-1 0 1 0 0,0-1-1 0 0,1 1 1 0 0,-1 0-1 0 0,0 0 1 0 0,0 0-1 0 0,-1 0 1 0 0,1 0-1 0 0,-1 0 1 0 0,1-1-1 0 0,-1 1 1 0 0,0 0-1 0 0,0 0 1 0 0,0-1-1 0 0,0 1 0 0 0,-1-1 1 0 0,-1 4-1 0 0,0-4-31 0 0,0-1-1 0 0,0 1 0 0 0,0-1 1 0 0,0 0-1 0 0,-1 0 0 0 0,1 0 0 0 0,0 0 1 0 0,-1 0-1 0 0,1-1 0 0 0,0 1 0 0 0,-1-1 1 0 0,1 0-1 0 0,-1 0 0 0 0,-4-1 0 0 0,-15-2-38 0 0,19 1 419 0 0,7 1 368 0 0,0 2-648 0 0,1 0 0 0 0,-1 0 0 0 0,0 0-1 0 0,1 1 1 0 0,-1-1 0 0 0,0 1 0 0 0,0 0-1 0 0,1-1 1 0 0,-1 1 0 0 0,-1 1 0 0 0,1-1 0 0 0,0 0-1 0 0,-1 1 1 0 0,5 4 0 0 0,34 44 386 0 0,-36-45-526 0 0,-3-3-44 0 0,0-1-1 0 0,0 1 1 0 0,1-1 0 0 0,-1 1-1 0 0,1-1 1 0 0,-1 0 0 0 0,1 0-1 0 0,0 0 1 0 0,0 0 0 0 0,6 2-1 0 0,20 2-3852 0 0,-15-6 1414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1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1 472 0 0,'0'0'6933'0'0,"17"12"-6797"0"0,1 1-103 0 0,4 1 9 0 0,-1 1 0 0 0,0 1-1 0 0,30 30 1 0 0,2 16 487 0 0,71 75-505 0 0,-123-137-54 0 0,24 20-1056 0 0,-5-16-3740 0 0,-14-6 2474 0 0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2.76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164 11 356 0 0,'0'0'4860'0'0,"-14"-1"-4795"0"0,-8-3-20 0 0,14 2 7 0 0,0 1 1 0 0,-1 0 0 0 0,1 0-1 0 0,0 0 1 0 0,0 1 0 0 0,0 1-1 0 0,-13 1 1 0 0,19-1 19 0 0,0-1 0 0 0,0 1-1 0 0,0-1 1 0 0,0 1 0 0 0,1 0-1 0 0,-1 0 1 0 0,0 0 0 0 0,0 0-1 0 0,1 0 1 0 0,-1 0 0 0 0,1 0-1 0 0,-1 0 1 0 0,1 1 0 0 0,-1-1 0 0 0,1 1-1 0 0,0-1 1 0 0,0 1 0 0 0,0 0-1 0 0,0-1 1 0 0,0 1 0 0 0,0 0-1 0 0,0 0 1 0 0,0-1 0 0 0,1 1-1 0 0,-1 0 1 0 0,0 4 0 0 0,-1 6 347 0 0,0 0 0 0 0,0 1 0 0 0,1 16-1 0 0,0 0 48 0 0,0-24-580 0 0,0 4 149 0 0,-1 1 0 0 0,2-1 0 0 0,-1 0 1 0 0,1 0-1 0 0,3 18 0 0 0,-3-25-160 0 0,1 0-1 0 0,-1-1 1 0 0,1 1-1 0 0,0 0 1 0 0,0 0-1 0 0,0 0 1 0 0,0 0 0 0 0,0 0-1 0 0,0-1 1 0 0,0 1-1 0 0,0-1 1 0 0,1 1-1 0 0,1 1 1 0 0,-1-1-272 0 0,0-1-1 0 0,0 0 1 0 0,0 0 0 0 0,1 0 0 0 0,-1 0-1 0 0,0 0 1 0 0,0 0 0 0 0,1-1-1 0 0,-1 1 1 0 0,0-1 0 0 0,1 1-1 0 0,-1-1 1 0 0,5 0 0 0 0,5 0-2002 0 0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3.1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121 0 4412 0 0,'0'0'3865'0'0,"-111"12"-8446"0"0,101-12 2065 0 0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8:54.8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53 0 2796 0 0,'0'0'5765'0'0,"-2"14"-5747"0"0,1 0 62 0 0,-1 1 0 0 0,-1 0-1 0 0,0-1 1 0 0,-1 0-1 0 0,0 0 1 0 0,-11 22-1 0 0,12-31 9 0 0,0 0 0 0 0,1 1-1 0 0,0-1 1 0 0,0 1 0 0 0,0 0 0 0 0,1 0-1 0 0,-1 0 1 0 0,2 0 0 0 0,-1 0 0 0 0,0 0-1 0 0,1 0 1 0 0,0 0 0 0 0,2 10 0 0 0,-1-13-69 0 0,0-1 0 0 0,0 1 1 0 0,0-1-1 0 0,0 1 0 0 0,0-1 0 0 0,0 1 1 0 0,1-1-1 0 0,-1 0 0 0 0,1 1 1 0 0,0-1-1 0 0,0 0 0 0 0,-1 0 1 0 0,1 0-1 0 0,1-1 0 0 0,-1 1 1 0 0,0 0-1 0 0,0-1 0 0 0,1 0 0 0 0,-1 1 1 0 0,0-1-1 0 0,1 0 0 0 0,0 0 1 0 0,-1 0-1 0 0,1-1 0 0 0,-1 1 1 0 0,1 0-1 0 0,0-1 0 0 0,0 0 0 0 0,-1 0 1 0 0,1 0-1 0 0,4 0 0 0 0,-1 0-100 0 0,0 0 0 0 0,-1 0 0 0 0,1-1 0 0 0,0 0 0 0 0,-1 0 0 0 0,1 0 0 0 0,-1 0 0 0 0,1-1 0 0 0,-1 0 0 0 0,0 0 0 0 0,0-1 0 0 0,8-4 0 0 0,-10 5 17 0 0,-1-1-1 0 0,1 0 0 0 0,0 0 1 0 0,-1 1-1 0 0,0-1 0 0 0,1-1 1 0 0,-1 1-1 0 0,0 0 0 0 0,-1-1 0 0 0,1 1 1 0 0,-1-1-1 0 0,1 1 0 0 0,-1-1 1 0 0,0 1-1 0 0,0-1 0 0 0,-1 0 1 0 0,1 0-1 0 0,-1 0 0 0 0,0 1 0 0 0,0-6 1 0 0,0 1 36 0 0,0 0 0 0 0,0-1 0 0 0,1 1 0 0 0,1 0 1 0 0,2-10-1 0 0,-4 16 56 0 0,1 0 1 0 0,0 0-1 0 0,-1 1 1 0 0,1-1-1 0 0,0 1 1 0 0,0-1-1 0 0,0 0 1 0 0,0 1-1 0 0,0-1 1 0 0,0 1-1 0 0,0 0 1 0 0,0-1 0 0 0,1 1-1 0 0,-1 0 1 0 0,1 0-1 0 0,-1 0 1 0 0,1 0-1 0 0,-1 0 1 0 0,1 0-1 0 0,-1 0 1 0 0,1 1-1 0 0,0-1 1 0 0,-1 1-1 0 0,1-1 1 0 0,0 1-1 0 0,0-1 1 0 0,0 1-1 0 0,3 0 1 0 0,-3 2-26 0 0,0 0-1 0 0,0 0 1 0 0,0 1 0 0 0,0-1-1 0 0,0 0 1 0 0,-1 1 0 0 0,1 0 0 0 0,-1-1-1 0 0,0 1 1 0 0,0 0 0 0 0,0 0 0 0 0,0-1-1 0 0,0 1 1 0 0,0 5 0 0 0,1-1-9 0 0,25 105 360 0 0,-5-17 125 0 0,-22-95-505 0 0,0 1 1 0 0,0-1-1 0 0,0 1 0 0 0,0-1 1 0 0,0 0-1 0 0,0 1 1 0 0,0-1-1 0 0,0 1 0 0 0,0-1 1 0 0,0 1-1 0 0,0-1 0 0 0,0 1 1 0 0,0-1-1 0 0,1 0 1 0 0,-1 1-1 0 0,0-1 0 0 0,0 1 1 0 0,0-1-1 0 0,1 0 1 0 0,-1 1-1 0 0,0-1 0 0 0,1 0 1 0 0,-1 1-1 0 0,0-1 0 0 0,1 0 1 0 0,-1 1-1 0 0,0-1 1 0 0,1 0-1 0 0,-1 0 0 0 0,1 1 1 0 0,-1-1-1 0 0,0 0 0 0 0,1 0 1 0 0,-1 0-1 0 0,1 0 1 0 0,-1 0-1 0 0,1 0 0 0 0,-1 0 1 0 0,1 0-1 0 0,-1 0 1 0 0,1 0-1 0 0,-1 0 0 0 0,0 0 1 0 0,1 0-1 0 0,-1 0 0 0 0,1 0 1 0 0,-1 0-1 0 0,1 0 1 0 0,-1 0-1 0 0,1 0 0 0 0,-1-1 1 0 0,0 1-1 0 0,1 0 0 0 0,-1 0 1 0 0,1-1-1 0 0,-1 1 1 0 0,1-1-1 0 0,12-24-1672 0 0,-12 22 1670 0 0,0 0 0 0 0,-1 0 0 0 0,1 0-1 0 0,-1 0 1 0 0,0 0 0 0 0,0 0-1 0 0,0 0 1 0 0,0 0 0 0 0,-1 0 0 0 0,1 0-1 0 0,-1 0 1 0 0,0 0 0 0 0,0 0 0 0 0,0 0-1 0 0,0 0 1 0 0,0 0 0 0 0,-1 0 0 0 0,1 1-1 0 0,-1-1 1 0 0,0 1 0 0 0,0-1 0 0 0,0 1-1 0 0,0 0 1 0 0,0-1 0 0 0,0 1-1 0 0,0 0 1 0 0,-1 0 0 0 0,1 1 0 0 0,-1-1-1 0 0,0 0 1 0 0,1 1 0 0 0,-7-2 0 0 0,-7-3 368 0 0,-1 1 1 0 0,-1 1 0 0 0,1 1 0 0 0,-34-3 0 0 0,-17-3-2492 0 0,64 7-298 0 0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0.62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19 118 3140 0 0,'0'0'4835'0'0,"-8"53"-1633"0"0,7 18-2944 0 0,-1-43-599 0 0,1-26-424 0 0,-1-10-577 0 0,-2-33 1373 0 0,3-79 0 0 0,2 56-112 0 0,-1 63 104 0 0,0-1 1 0 0,0 1-1 0 0,0-1 0 0 0,0 0 0 0 0,1 1 1 0 0,-1-1-1 0 0,0 1 0 0 0,1-1 0 0 0,-1 1 0 0 0,1-1 1 0 0,-1 1-1 0 0,1 0 0 0 0,0-1 0 0 0,0 1 1 0 0,0 0-1 0 0,-1-1 0 0 0,1 1 0 0 0,0 0 0 0 0,0 0 1 0 0,1 0-1 0 0,-1 0 0 0 0,0 0 0 0 0,0 0 1 0 0,1 0-1 0 0,-1 0 0 0 0,0 0 0 0 0,1 1 0 0 0,-1-1 1 0 0,0 0-1 0 0,1 1 0 0 0,-1 0 0 0 0,1-1 1 0 0,-1 1-1 0 0,1 0 0 0 0,0-1 0 0 0,-1 1 1 0 0,1 0-1 0 0,-1 0 0 0 0,1 0 0 0 0,2 1 0 0 0,-1-1-91 0 0,1 1-1 0 0,-1-1 0 0 0,1 1 1 0 0,-1 0-1 0 0,0 0 1 0 0,0 0-1 0 0,1 1 0 0 0,-1-1 1 0 0,0 1-1 0 0,0-1 0 0 0,0 1 1 0 0,0 0-1 0 0,0 0 0 0 0,-1 1 1 0 0,1-1-1 0 0,-1 0 0 0 0,4 6 1 0 0,-4-6 43 0 0,0 1 1 0 0,0 0-1 0 0,0 0 1 0 0,0 0-1 0 0,-1 0 1 0 0,0 0-1 0 0,0 0 1 0 0,0 1-1 0 0,0-1 1 0 0,0 0-1 0 0,0 1 0 0 0,-1-1 1 0 0,0 0-1 0 0,0 1 1 0 0,0-1-1 0 0,0 0 1 0 0,0 1-1 0 0,-2 5 1 0 0,1-6-45 0 0,0-1 0 0 0,-1 1 0 0 0,0-1 0 0 0,1 0 0 0 0,-1 0 1 0 0,0 1-1 0 0,0-1 0 0 0,0-1 0 0 0,-1 1 0 0 0,1 0 0 0 0,0 0 0 0 0,-1-1 0 0 0,1 1 0 0 0,-1-1 1 0 0,1 0-1 0 0,-1 0 0 0 0,0 0 0 0 0,1 0 0 0 0,-1 0 0 0 0,0-1 0 0 0,0 1 0 0 0,-4-1 1 0 0,6 1 23 0 0,-23 1-829 0 0,23-2 855 0 0,0 0 0 0 0,1 0-1 0 0,-1 0 1 0 0,1 0-1 0 0,-1 0 1 0 0,1 0 0 0 0,-1 0-1 0 0,0 0 1 0 0,1 0 0 0 0,-1 0-1 0 0,1 0 1 0 0,-1 0 0 0 0,1 0-1 0 0,-1-1 1 0 0,1 1-1 0 0,-1 0 1 0 0,1 0 0 0 0,-1-1-1 0 0,1 1 1 0 0,-1 0 0 0 0,1-1-1 0 0,-1 1 1 0 0,1 0-1 0 0,0-1 1 0 0,-1 1 0 0 0,1-1-1 0 0,-1 1 1 0 0,1-1 0 0 0,0 1-1 0 0,0-1 1 0 0,-1 1 0 0 0,1-1-1 0 0,0 1 1 0 0,-1-2-1 0 0,52-1 997 0 0,-49 3-948 0 0,0 0 1 0 0,0 0-1 0 0,0 0 0 0 0,1 1 1 0 0,-1-1-1 0 0,0 1 0 0 0,0-1 0 0 0,0 1 1 0 0,0 0-1 0 0,0-1 0 0 0,0 1 1 0 0,0 0-1 0 0,0 1 0 0 0,-1-1 0 0 0,1 0 1 0 0,0 0-1 0 0,-1 1 0 0 0,1-1 1 0 0,-1 1-1 0 0,1-1 0 0 0,-1 1 0 0 0,0 0 1 0 0,1 0-1 0 0,-1-1 0 0 0,1 4 1 0 0,2 4 68 0 0,-1-1 1 0 0,-1 1-1 0 0,1 0 1 0 0,1 17-1 0 0,5 16-3855 0 0,-7-37 1493 0 0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1.07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158 19 544 0 0,'0'0'3594'0'0,"-10"-2"-3553"0"0,2-1 59 0 0,-2 0-150 0 0,1 0 1 0 0,0 1 0 0 0,-1 0-1 0 0,0 0 1 0 0,1 1-1 0 0,-1 1 1 0 0,-13 0 0 0 0,21 1 80 0 0,0 0 1 0 0,0 0 0 0 0,0 1-1 0 0,0-1 1 0 0,0 1 0 0 0,1 0-1 0 0,-1-1 1 0 0,0 1 0 0 0,1 0-1 0 0,0 0 1 0 0,-1 0 0 0 0,1 0-1 0 0,0 0 1 0 0,0 0 0 0 0,-1 5-1 0 0,-13 34 1960 0 0,12-32-1766 0 0,1 1 0 0 0,1 0 1 0 0,-1-1-1 0 0,2 1 0 0 0,-1 0 1 0 0,1 0-1 0 0,1 0 0 0 0,0 0 1 0 0,2 10-1 0 0,-2-18-287 0 0,0 1 0 0 0,1-1 0 0 0,-1 0 0 0 0,1 0 1 0 0,-1 0-1 0 0,1 0 0 0 0,0-1 0 0 0,0 1 0 0 0,-1 0 0 0 0,1-1 0 0 0,1 1 0 0 0,-1-1 0 0 0,0 0 0 0 0,0 1 0 0 0,0-1 0 0 0,1 0 1 0 0,-1-1-1 0 0,0 1 0 0 0,1 0 0 0 0,-1-1 0 0 0,3 1 0 0 0,57 3-4873 0 0,-54-4 3640 0 0,10 0 253 0 0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1.41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160 8 1628 0 0,'0'0'7554'0'0,"-18"0"-7394"0"0,-11 0-119 0 0,-65-4 48 0 0,76 1-803 0 0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1.78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1972 0 0,'0'0'5593'0'0,"1"15"-5341"0"0,4 139 887 0 0,0-134-1958 0 0,-4-19 575 0 0,0-1 0 0 0,-1 1 0 0 0,1-1-1 0 0,0 1 1 0 0,0-1 0 0 0,-1 1 0 0 0,1-1-1 0 0,0 0 1 0 0,0 1 0 0 0,0-1-1 0 0,0 0 1 0 0,0 1 0 0 0,0-1 0 0 0,-1 0-1 0 0,1 0 1 0 0,0 0 0 0 0,0 0 0 0 0,0 0-1 0 0,0 0 1 0 0,0 0 0 0 0,0 0 0 0 0,0-1-1 0 0,0 1 1 0 0,0 0 0 0 0,0 0-1 0 0,-1-1 1 0 0,1 1 0 0 0,0 0 0 0 0,1-2-1 0 0,8-4-564 0 0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2.15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268 18 3164 0 0,'0'0'5579'0'0,"-19"-1"-5304"0"0,-162-6 299 0 0,169 6-701 0 0,6 2-187 0 0,0-1 1 0 0,0 0-1 0 0,1-1 0 0 0,-1 0 1 0 0,0 0-1 0 0,0 0 1 0 0,-8-3-1 0 0,24 3-5759 0 0,-1 1 5190 0 0</inkml:trace>
  <inkml:trace contextRef="#ctx0" brushRef="#br0" timeOffset="1">276 105 3168 0 0,'0'0'4261'0'0,"0"15"-3178"0"0,0 3-923 0 0,-2 4 113 0 0,2 0 0 0 0,1 0 0 0 0,5 37 0 0 0,-6-59-318 0 0,0 1 1 0 0,0-1 0 0 0,0 0 0 0 0,0 0-1 0 0,0 1 1 0 0,0-1 0 0 0,0 0 0 0 0,1 0-1 0 0,-1 1 1 0 0,0-1 0 0 0,0 0 0 0 0,0 0-1 0 0,0 1 1 0 0,0-1 0 0 0,1 0 0 0 0,-1 0-1 0 0,0 0 1 0 0,0 1 0 0 0,0-1 0 0 0,1 0 0 0 0,-1 0-1 0 0,0 0 1 0 0,0 0 0 0 0,1 0 0 0 0,-1 1-1 0 0,0-1 1 0 0,1 0 0 0 0,-1 0 0 0 0,0 0-1 0 0,0 0 1 0 0,1 0 0 0 0,-1 0 0 0 0,0 0-1 0 0,0 0 1 0 0,1 0 0 0 0,-1 0 0 0 0,0 0-1 0 0,1 0 1 0 0,-1 0 0 0 0,0 0 0 0 0,0 0-1 0 0,1 0 1 0 0,-1-1 0 0 0,0 1 0 0 0,0 0 0 0 0,1 0-1 0 0,-1 0 1 0 0,0 0 0 0 0,0 0 0 0 0,1-1-1 0 0,-1 1 1 0 0,0 0 0 0 0,0 0 0 0 0,0 0-1 0 0,1-1 1 0 0,14-15-3684 0 0,-12 12 2448 0 0,9-4-998 0 0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2.49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260 1 932 0 0,'0'0'8245'0'0,"-19"0"-7952"0"0,-158 0 556 0 0,113 0-2112 0 0,83 0-6779 0 0,-4 3 7056 0 0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02.86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25 238 3164 0 0,'0'0'3417'0'0,"1"-15"-3226"0"0,-1 10-180 0 0,10-95 235 0 0,-9 90-215 0 0,1 0-1 0 0,0 0 0 0 0,1 1 1 0 0,0-1-1 0 0,0 1 1 0 0,1-1-1 0 0,1 1 0 0 0,-1 0 1 0 0,9-11-1 0 0,-13 19 38 0 0,1 1-1 0 0,-1-1 1 0 0,1 0-1 0 0,0 0 1 0 0,-1 1-1 0 0,1-1 0 0 0,0 0 1 0 0,-1 1-1 0 0,1-1 1 0 0,0 1-1 0 0,0-1 1 0 0,-1 1-1 0 0,1-1 1 0 0,0 1-1 0 0,0-1 0 0 0,0 1 1 0 0,0 0-1 0 0,0 0 1 0 0,-1-1-1 0 0,1 1 1 0 0,0 0-1 0 0,0 0 1 0 0,0 0-1 0 0,0 0 1 0 0,0 0-1 0 0,0 0 0 0 0,0 0 1 0 0,0 0-1 0 0,1 1 1 0 0,0 0-27 0 0,-1 0 1 0 0,1 0-1 0 0,-1 0 1 0 0,0 0-1 0 0,1 1 1 0 0,-1-1 0 0 0,0 1-1 0 0,0-1 1 0 0,1 1-1 0 0,-1-1 1 0 0,0 1-1 0 0,-1 0 1 0 0,2 2-1 0 0,2 6-79 0 0,0-1 0 0 0,-1 1-1 0 0,-1 0 1 0 0,2 11-1 0 0,-4 19 6 0 0,0-34-42 0 0,-1-1 0 0 0,1 1 0 0 0,0-1 1 0 0,0 1-1 0 0,0 0 0 0 0,1-1 0 0 0,0 1 0 0 0,0-1 0 0 0,0 1 0 0 0,1-1 0 0 0,0 0 0 0 0,2 5 0 0 0,-4-9-18 0 0,0-1 0 0 0,0 0 0 0 0,0 1-1 0 0,1-1 1 0 0,-1 0 0 0 0,0 0-1 0 0,0 1 1 0 0,0-1 0 0 0,1 0-1 0 0,-1 0 1 0 0,0 0 0 0 0,0 1 0 0 0,1-1-1 0 0,-1 0 1 0 0,0 0 0 0 0,0 0-1 0 0,1 0 1 0 0,-1 0 0 0 0,0 1-1 0 0,1-1 1 0 0,-1 0 0 0 0,0 0 0 0 0,0 0-1 0 0,1 0 1 0 0,-1 0 0 0 0,0 0-1 0 0,1 0 1 0 0,-1 0 0 0 0,0 0-1 0 0,1 0 1 0 0,-1 0 0 0 0,0 0 0 0 0,0 0-1 0 0,1 0 1 0 0,-1-1 0 0 0,0 1-1 0 0,1 0 1 0 0,-1 0 0 0 0,0 0-1 0 0,0 0 1 0 0,1-1 0 0 0,7-13-1867 0 0,-2-19-112 0 0,-6 32 2187 0 0,0-1 0 0 0,0 0-1 0 0,-1 0 1 0 0,1 1-1 0 0,-1-1 1 0 0,1 0 0 0 0,-1 1-1 0 0,0-1 1 0 0,1 1-1 0 0,-1-1 1 0 0,0 1 0 0 0,0-1-1 0 0,0 1 1 0 0,0 0-1 0 0,0-1 1 0 0,-1 1 0 0 0,1 0-1 0 0,0 0 1 0 0,-3-2-1 0 0,-2-1 209 0 0,1 1-1 0 0,-1 0 0 0 0,0 0 0 0 0,0 0 1 0 0,-10-2-1 0 0,1 1-37 0 0,0 0 0 0 0,-1 2 1 0 0,1-1-1 0 0,-18 1 0 0 0,18 2-3011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8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92 0 0,'0'0'9108'0'0,"-7"0"-8821"0"0,0 1-229 0 0,-1-1-1 0 0,1 1 1 0 0,0 0 0 0 0,0 1 0 0 0,0 0-1 0 0,0 0 1 0 0,0 0 0 0 0,0 1-1 0 0,1 0 1 0 0,-1 1 0 0 0,1-1 0 0 0,0 1-1 0 0,0 0 1 0 0,0 1 0 0 0,0 0 0 0 0,-9 9-1 0 0,10-7 26 0 0,1 0 1 0 0,-1 1-1 0 0,1-1 0 0 0,1 1 0 0 0,-1 0 0 0 0,1 0 0 0 0,1 0 0 0 0,-1 0 0 0 0,1 0 0 0 0,1 1 1 0 0,0-1-1 0 0,0 0 0 0 0,0 1 0 0 0,1-1 0 0 0,0 1 0 0 0,1-1 0 0 0,2 10 0 0 0,-2-14-127 0 0,0 0 0 0 0,1 0 0 0 0,0 0-1 0 0,0 0 1 0 0,0-1 0 0 0,0 1-1 0 0,0-1 1 0 0,1 1 0 0 0,-1-1 0 0 0,1 0-1 0 0,0 0 1 0 0,0 0 0 0 0,1 0-1 0 0,-1 0 1 0 0,0-1 0 0 0,1 0 0 0 0,-1 0-1 0 0,1 0 1 0 0,0 0 0 0 0,0 0 0 0 0,0-1-1 0 0,0 1 1 0 0,0-1 0 0 0,0 0-1 0 0,0 0 1 0 0,6 0 0 0 0,3 1-955 0 0,0-1 1 0 0,0 1-1 0 0,0-2 0 0 0,0 0 1 0 0,0-1-1 0 0,0 0 0 0 0,15-4 1 0 0,-7 0-1318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1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3088 0 0,'0'0'4817'0'0,"-155"85"-4725"0"0,132-64-8 0 0,1 1-84 0 0,2-3-104 0 0,-3 5-388 0 0,6-5-132 0 0,0 3-588 0 0,3 2-457 0 0,3-2-1303 0 0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3.94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4 263 856 0 0,'0'0'7209'0'0,"0"-1"-7049"0"0,-1-2-40 0 0,0-1 0 0 0,1 1-1 0 0,-1-1 1 0 0,1 1 0 0 0,0 0 0 0 0,0-1-1 0 0,0 1 1 0 0,0-1 0 0 0,0 1-1 0 0,1-1 1 0 0,0 1 0 0 0,1-5-1 0 0,1-13-240 0 0,-2 7 123 0 0,-1 1-1 0 0,2-1 1 0 0,0 1-1 0 0,0-1 0 0 0,1 1 1 0 0,1 0-1 0 0,0 0 1 0 0,1 0-1 0 0,1 0 1 0 0,0 1-1 0 0,9-16 1 0 0,-14 27 17 0 0,-1 0 0 0 0,1 0 1 0 0,0 0-1 0 0,-1 0 0 0 0,1 0 1 0 0,0 0-1 0 0,-1 0 1 0 0,1 0-1 0 0,0 0 0 0 0,0 0 1 0 0,0 0-1 0 0,0 0 0 0 0,0 1 1 0 0,0-1-1 0 0,0 0 0 0 0,0 1 1 0 0,0-1-1 0 0,0 1 1 0 0,0-1-1 0 0,1 1 0 0 0,-1 0 1 0 0,0-1-1 0 0,0 1 0 0 0,0 0 1 0 0,1 0-1 0 0,-1 0 1 0 0,0 0-1 0 0,0 0 0 0 0,1 0 1 0 0,1 0-1 0 0,-1 2-20 0 0,0-1 0 0 0,0 1 0 0 0,0-1-1 0 0,0 1 1 0 0,-1 0 0 0 0,1 0 0 0 0,0 0 0 0 0,-1 0 0 0 0,0 0 0 0 0,1 0-1 0 0,-1 0 1 0 0,0 0 0 0 0,0 1 0 0 0,1 2 0 0 0,3 9 110 0 0,-1 0 1 0 0,0 0 0 0 0,-1 0-1 0 0,2 17 1 0 0,-4-13 110 0 0,-1 1-1 0 0,-1-1 1 0 0,0 0 0 0 0,-1 0-1 0 0,-5 18 1 0 0,3 1-929 0 0,10-22-1544 0 0,9-9-3708 0 0,-11-6 3213 0 0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4.31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123 0 5224 0 0,'0'0'4745'0'0,"-105"10"-5041"0"0,97-10-328 0 0,4 0-440 0 0,-2 0-860 0 0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5.52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20 261 1788 0 0,'0'0'5054'0'0,"0"-12"-4894"0"0,-20-159 655 0 0,22 149 441 0 0,-2 22-1224 0 0,0 0 0 0 0,1 0 1 0 0,-1-1-1 0 0,0 1 0 0 0,0 0 0 0 0,0 0 1 0 0,1 0-1 0 0,-1 0 0 0 0,0 0 0 0 0,0 0 0 0 0,1 0 1 0 0,-1 0-1 0 0,0 0 0 0 0,1 0 0 0 0,-1 0 1 0 0,0 0-1 0 0,0 0 0 0 0,1 0 0 0 0,-1 0 1 0 0,0 0-1 0 0,0 0 0 0 0,1 0 0 0 0,-1 0 1 0 0,0 0-1 0 0,0 0 0 0 0,1 0 0 0 0,-1 0 1 0 0,0 1-1 0 0,0-1 0 0 0,1 0 0 0 0,-1 0 1 0 0,0 0-1 0 0,0 0 0 0 0,0 1 0 0 0,1-1 1 0 0,-1 0-1 0 0,0 0 0 0 0,0 1 0 0 0,22 31-372 0 0,-8 8 6 0 0,-10-27 481 0 0,1 0 0 0 0,0-1 0 0 0,1 1 0 0 0,0-1 0 0 0,0 0-1 0 0,10 11 1 0 0,-11-24-566 0 0,-1-11 444 0 0,1-18 252 0 0,-5 27-344 0 0,4-82 208 0 0,0-2-4839 0 0,-2 81 2777 0 0,0 3-481 0 0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5.90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1300 0 0,'0'0'7190'0'0,"0"16"-6823"0"0,6 137 624 0 0,3-115-872 0 0,-9-37-240 0 0,0 0 0 0 0,0 0 0 0 0,1-1 0 0 0,-1 1 0 0 0,0 0 0 0 0,1-1 0 0 0,-1 1 0 0 0,1 0 0 0 0,-1-1 0 0 0,1 1 0 0 0,-1-1 0 0 0,1 1 0 0 0,0-1 0 0 0,-1 1 0 0 0,1-1 0 0 0,0 1 0 0 0,-1-1 0 0 0,1 0 0 0 0,0 1 0 0 0,-1-1 0 0 0,1 0 0 0 0,0 1 0 0 0,0-1 0 0 0,-1 0 0 0 0,1 0 0 0 0,0 0 0 0 0,0 0 0 0 0,0 0 0 0 0,-1 0 0 0 0,1 0 0 0 0,0 0 0 0 0,0 0 0 0 0,-1 0 0 0 0,1 0 0 0 0,0-1 0 0 0,0 1 0 0 0,0 0 0 0 0,-1 0 0 0 0,1-1 0 0 0,0 1 0 0 0,-1 0 0 0 0,1-1 0 0 0,0 1 0 0 0,0-2 0 0 0,7-4-2401 0 0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6.23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214 7 2796 0 0,'0'0'4592'0'0,"-19"0"-4307"0"0,-159-6 413 0 0,175 5-757 0 0,-9 3-1158 0 0,10 5-3477 0 0,4-3 2293 0 0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6.59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64 0 0,'0'0'8395'0'0,"2"14"-8185"0"0,14 174 848 0 0,-15-184-1219 0 0,5 40 309 0 0,4-26-1820 0 0,7-9-3503 0 0,-9-8 2308 0 0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6.99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8 136 2812 0 0,'0'0'4627'0'0,"-1"17"-4407"0"0,-6 146 1050 0 0,11-146-1160 0 0,4-28-1154 0 0,4-30 280 0 0,-9 14 437 0 0,-2 1 0 0 0,-3-28 0 0 0,1 36 179 0 0,0 0 1 0 0,1 0 0 0 0,1 0-1 0 0,0-1 1 0 0,2 1 0 0 0,7-27-1 0 0,-10 44 182 0 0,0 0-1 0 0,0 0 0 0 0,0 1 0 0 0,0-1 0 0 0,0 0 1 0 0,0 0-1 0 0,1 1 0 0 0,-1-1 0 0 0,0 0 0 0 0,0 0 0 0 0,1 1 1 0 0,-1-1-1 0 0,1 0 0 0 0,-1 1 0 0 0,0-1 0 0 0,1 0 0 0 0,-1 1 1 0 0,1-1-1 0 0,0 1 0 0 0,-1-1 0 0 0,1 1 0 0 0,-1-1 0 0 0,1 1 1 0 0,0-1-1 0 0,-1 1 0 0 0,1-1 0 0 0,0 1 0 0 0,0 0 0 0 0,-1 0 1 0 0,1-1-1 0 0,0 1 0 0 0,0 0 0 0 0,0 0 0 0 0,-1 0 1 0 0,1 0-1 0 0,0 0 0 0 0,0 0 0 0 0,-1 0 0 0 0,1 0 0 0 0,0 0 1 0 0,0 0-1 0 0,0 0 0 0 0,-1 1 0 0 0,1-1 0 0 0,0 0 0 0 0,0 0 1 0 0,-1 1-1 0 0,1-1 0 0 0,0 1 0 0 0,1 0 0 0 0,0 1 34 0 0,0 0 1 0 0,0 0-1 0 0,0 1 0 0 0,0-1 0 0 0,0 1 0 0 0,0-1 1 0 0,-1 1-1 0 0,1 0 0 0 0,-1 0 0 0 0,0-1 1 0 0,2 6-1 0 0,-1-2-68 0 0,-1 0 0 0 0,1 1 0 0 0,-1-1 0 0 0,-1 0 1 0 0,1 0-1 0 0,-1 1 0 0 0,0-1 0 0 0,0 0 0 0 0,-1 0 0 0 0,0 1 1 0 0,-2 6-1 0 0,2-11-41 0 0,0 1 1 0 0,0-1 0 0 0,-1 0-1 0 0,1 1 1 0 0,-1-1 0 0 0,1 0-1 0 0,-1 0 1 0 0,0 0 0 0 0,0-1-1 0 0,0 1 1 0 0,0 0-1 0 0,0-1 1 0 0,0 1 0 0 0,0-1-1 0 0,-1 0 1 0 0,1 1 0 0 0,0-1-1 0 0,-1 0 1 0 0,1 0 0 0 0,-1-1-1 0 0,1 1 1 0 0,-1-1-1 0 0,0 1 1 0 0,1-1 0 0 0,-1 0-1 0 0,0 0 1 0 0,1 0 0 0 0,-4 0-1 0 0,2 0-554 0 0,-8-4-2287 0 0,9-1 939 0 0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7.38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71 11 412 0 0,'0'0'7056'0'0,"-11"16"-6711"0"0,-32 49 41 0 0,41-62-345 0 0,0 0-1 0 0,0 0 1 0 0,0 0-1 0 0,1 1 1 0 0,-1-1-1 0 0,1 1 0 0 0,0-1 1 0 0,0 1-1 0 0,0-1 1 0 0,0 1-1 0 0,1 0 1 0 0,0-1-1 0 0,-1 1 0 0 0,1 0 1 0 0,1-1-1 0 0,-1 1 1 0 0,0 0-1 0 0,2 5 1 0 0,-1-6-11 0 0,1 0 0 0 0,-1 0 1 0 0,1 0-1 0 0,0-1 1 0 0,0 1-1 0 0,0 0 0 0 0,0-1 1 0 0,0 0-1 0 0,1 1 1 0 0,-1-1-1 0 0,1 0 0 0 0,-1 0 1 0 0,1 0-1 0 0,0 0 1 0 0,0-1-1 0 0,4 3 0 0 0,-2-2-18 0 0,0 0-1 0 0,0 0 0 0 0,1 0 0 0 0,-1-1 0 0 0,0 0 0 0 0,1 0 0 0 0,-1 0 1 0 0,0-1-1 0 0,1 0 0 0 0,-1 0 0 0 0,1 0 0 0 0,-1 0 0 0 0,1-1 0 0 0,-1 0 0 0 0,0 0 1 0 0,1-1-1 0 0,-1 1 0 0 0,0-1 0 0 0,0 0 0 0 0,8-5 0 0 0,-10 3-60 0 0,1 1-1 0 0,-1-1 0 0 0,1 0 1 0 0,-1 0-1 0 0,-1 0 0 0 0,1 0 1 0 0,-1 0-1 0 0,1-1 0 0 0,-1 1 1 0 0,0-1-1 0 0,-1 0 0 0 0,1 0 0 0 0,-1 1 1 0 0,0-1-1 0 0,0 0 0 0 0,-1 0 1 0 0,1 0-1 0 0,-1 0 0 0 0,0 0 1 0 0,0 0-1 0 0,-1 0 0 0 0,1 0 1 0 0,-1 0-1 0 0,0 0 0 0 0,-1 0 1 0 0,1 1-1 0 0,-1-1 0 0 0,0 0 1 0 0,0 1-1 0 0,-1-1 0 0 0,1 1 1 0 0,-1 0-1 0 0,0 0 0 0 0,0 0 1 0 0,0 0-1 0 0,0 0 0 0 0,-1 1 1 0 0,0 0-1 0 0,0-1 0 0 0,0 1 1 0 0,0 1-1 0 0,0-1 0 0 0,0 0 1 0 0,-1 1-1 0 0,1 0 0 0 0,-1 0 1 0 0,0 1-1 0 0,1-1 0 0 0,-1 1 1 0 0,0 0-1 0 0,0 0 0 0 0,0 0 1 0 0,-9 1-1 0 0,13 0-116 0 0,0 0 0 0 0,0 0 0 0 0,-1 0 1 0 0,1 0-1 0 0,0 0 0 0 0,0 0 0 0 0,-1 1 0 0 0,1-1 1 0 0,0 0-1 0 0,0 1 0 0 0,0-1 0 0 0,0 1 0 0 0,0-1 0 0 0,-1 1 1 0 0,1 0-1 0 0,0-1 0 0 0,-1 2 0 0 0,-4 6-2093 0 0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8.0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12 21 4556 0 0,'0'0'3875'0'0,"-1"15"-3573"0"0,-10 121 859 0 0,11-133-1147 0 0,1-1-1 0 0,0 1 1 0 0,-1 0-1 0 0,1-1 1 0 0,0 1 0 0 0,0-1-1 0 0,0 1 1 0 0,0-1-1 0 0,1 1 1 0 0,-1-1-1 0 0,1 0 1 0 0,-1 1 0 0 0,1-1-1 0 0,0 0 1 0 0,0 0-1 0 0,0-1 1 0 0,0 1-1 0 0,0 0 1 0 0,0 0 0 0 0,1-1-1 0 0,-1 0 1 0 0,0 1-1 0 0,1-1 1 0 0,-1 0-1 0 0,6 1 1 0 0,1 2-141 0 0,0-2-1 0 0,0 1 1 0 0,0-1 0 0 0,1 0 0 0 0,-1-1-1 0 0,12 0 1 0 0,-20-2 97 0 0,0 1 1 0 0,0-1-1 0 0,0 1 0 0 0,0-1 1 0 0,0 0-1 0 0,0 1 0 0 0,0-1 1 0 0,0 0-1 0 0,0 0 0 0 0,0 0 0 0 0,0 0 1 0 0,-1 0-1 0 0,1 0 0 0 0,0 0 1 0 0,-1 0-1 0 0,1 0 0 0 0,-1 0 0 0 0,1 0 1 0 0,-1 0-1 0 0,1 0 0 0 0,-1-1 1 0 0,0 1-1 0 0,0 0 0 0 0,1 0 1 0 0,-1-2-1 0 0,6-39-55 0 0,-6 34 45 0 0,5-50 25 0 0,-4 32 133 0 0,10-47-1 0 0,-11 73-94 0 0,0-1-1 0 0,0 1 1 0 0,0 0 0 0 0,0-1-1 0 0,0 1 1 0 0,0 0-1 0 0,0-1 1 0 0,0 1-1 0 0,0 0 1 0 0,0 0-1 0 0,0-1 1 0 0,0 1-1 0 0,1 0 1 0 0,-1 0-1 0 0,0-1 1 0 0,0 1-1 0 0,0 0 1 0 0,0 0-1 0 0,1-1 1 0 0,-1 1-1 0 0,0 0 1 0 0,0 0-1 0 0,0 0 1 0 0,1-1-1 0 0,-1 1 1 0 0,0 0-1 0 0,0 0 1 0 0,1 0-1 0 0,-1 0 1 0 0,0 0 0 0 0,1 0-1 0 0,-1 0 1 0 0,0-1-1 0 0,0 1 1 0 0,1 0-1 0 0,-1 0 1 0 0,0 0-1 0 0,1 0 1 0 0,9 9 308 0 0,5 16-280 0 0,6 63-51 0 0,-18-71 205 0 0,0 0 0 0 0,1 0 1 0 0,1-1-1 0 0,1 1 0 0 0,12 27 1 0 0,-63-51-1832 0 0,31 3 1249 0 0,-50-12 1056 0 0,59 15-1203 0 0,1-1 0 0 0,-1 0 0 0 0,1 0 0 0 0,-1 0-1 0 0,1 0 1 0 0,0-1 0 0 0,0 1 0 0 0,0-1 0 0 0,0 0 0 0 0,-5-5-1 0 0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8.6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19 239 740 0 0,'0'0'6283'0'0,"-2"-16"-6005"0"0,-1 2-245 0 0,-9-84 897 0 0,11 92-879 0 0,1 0 0 0 0,0 0 0 0 0,0 0 1 0 0,0 0-1 0 0,1 0 0 0 0,0 0 0 0 0,0 0 0 0 0,0 0 0 0 0,1 0 1 0 0,0 0-1 0 0,0 0 0 0 0,1 1 0 0 0,-1-1 0 0 0,6-6 0 0 0,-7 10-32 0 0,0 1 0 0 0,0 0-1 0 0,1-1 1 0 0,-1 1-1 0 0,1 0 1 0 0,-1 0 0 0 0,1 0-1 0 0,0 0 1 0 0,-1 1-1 0 0,1-1 1 0 0,0 0-1 0 0,-1 1 1 0 0,1-1 0 0 0,0 1-1 0 0,0-1 1 0 0,0 1-1 0 0,-1 0 1 0 0,1 0-1 0 0,0 0 1 0 0,0 0 0 0 0,0 0-1 0 0,0 0 1 0 0,0 0-1 0 0,-1 1 1 0 0,1-1-1 0 0,0 0 1 0 0,0 1 0 0 0,-1 0-1 0 0,1 0 1 0 0,0-1-1 0 0,-1 1 1 0 0,1 0-1 0 0,0 0 1 0 0,-1 0 0 0 0,1 0-1 0 0,-1 1 1 0 0,0-1-1 0 0,2 2 1 0 0,-1-1-43 0 0,0 0 1 0 0,0 0-1 0 0,0 0 0 0 0,-1 0 0 0 0,1 1 1 0 0,-1-1-1 0 0,1 1 0 0 0,-1-1 0 0 0,0 1 1 0 0,0 0-1 0 0,0-1 0 0 0,0 1 1 0 0,0 0-1 0 0,-1 0 0 0 0,1-1 0 0 0,-1 1 1 0 0,0 0-1 0 0,1 0 0 0 0,-2 0 0 0 0,1 0 1 0 0,0-1-1 0 0,0 1 0 0 0,-1 0 1 0 0,-1 5-1 0 0,1-7-5 0 0,0 1-1 0 0,0 0 1 0 0,-1-1 0 0 0,1 0-1 0 0,0 1 1 0 0,-1-1 0 0 0,1 0-1 0 0,-1 1 1 0 0,1-1 0 0 0,-1 0-1 0 0,1 0 1 0 0,-1 0 0 0 0,0-1-1 0 0,0 1 1 0 0,1 0 0 0 0,-1-1-1 0 0,0 1 1 0 0,0-1 0 0 0,0 1-1 0 0,-2-1 1 0 0,-42 3-188 0 0,39-3 1121 0 0,9 4-859 0 0,1 0-1 0 0,-1 1 1 0 0,1-1-1 0 0,0-1 1 0 0,0 1 0 0 0,0 0-1 0 0,1-1 1 0 0,-1 1-1 0 0,1-1 1 0 0,0 0-1 0 0,8 4 1 0 0,-2 2 190 0 0,0-1-252 0 0,0 0-1 0 0,0 0 1 0 0,1-1-1 0 0,0 0 1 0 0,0-1-1 0 0,17 7 1 0 0,17-5-5267 0 0,-33-8 2218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17 257 4484 0 0,'0'0'7297'0'0,"19"4"-6936"0"0,-12-7-391 0 0,0 1 0 0 0,0-1-1 0 0,-1-1 1 0 0,1 1-1 0 0,-1-1 1 0 0,0 0-1 0 0,0-1 1 0 0,0 1 0 0 0,0-1-1 0 0,9-11 1 0 0,-1-1 6 0 0,0 0 1 0 0,16-25 0 0 0,-26 36 34 0 0,1-1 1 0 0,-1 0-1 0 0,-1 0 0 0 0,1 0 1 0 0,-1 0-1 0 0,0 0 0 0 0,-1-1 1 0 0,0 1-1 0 0,0-1 1 0 0,0 1-1 0 0,-1-1 0 0 0,0 0 1 0 0,-1-14-1 0 0,-1 21-19 0 0,0 0-1 0 0,0 0 1 0 0,0 0 0 0 0,0-1-1 0 0,0 1 1 0 0,0 0 0 0 0,0 0-1 0 0,0 1 1 0 0,-1-1 0 0 0,1 0-1 0 0,0 0 1 0 0,-1 1 0 0 0,1-1-1 0 0,0 0 1 0 0,-1 1 0 0 0,1 0-1 0 0,-1-1 1 0 0,1 1 0 0 0,-1 0-1 0 0,1 0 1 0 0,-1-1 0 0 0,1 1-1 0 0,-1 0 1 0 0,0 1 0 0 0,1-1-1 0 0,-1 0 1 0 0,1 0 0 0 0,-2 1-1 0 0,-3 0 52 0 0,0-1-1 0 0,0 1 1 0 0,0 0-1 0 0,1 1 1 0 0,-1-1 0 0 0,-9 5-1 0 0,9-2-23 0 0,0 0 0 0 0,1 0 1 0 0,0 0-1 0 0,0 0 0 0 0,0 1 0 0 0,0 0 0 0 0,1 0 0 0 0,0 0 0 0 0,0 0 1 0 0,0 1-1 0 0,1 0 0 0 0,-1 0 0 0 0,1 0 0 0 0,1 0 0 0 0,-1 0 1 0 0,1 0-1 0 0,0 1 0 0 0,1-1 0 0 0,0 1 0 0 0,0 0 0 0 0,0-1 0 0 0,0 1 1 0 0,1 0-1 0 0,0-1 0 0 0,1 1 0 0 0,0 0 0 0 0,2 8 0 0 0,4 16-73 0 0,2 0-1 0 0,1-1 0 0 0,2 0 1 0 0,24 44-1 0 0,-10-19 29 0 0,-16-30 23 0 0,-1 0 0 0 0,-2 0 0 0 0,0 0 0 0 0,-2 1 0 0 0,-1 0 0 0 0,0 0 0 0 0,-2 44 0 0 0,-2-67-10 0 0,0 0 0 0 0,0-1-1 0 0,-1 1 1 0 0,1-1-1 0 0,-1 1 1 0 0,0-1 0 0 0,0 1-1 0 0,0-1 1 0 0,0 1-1 0 0,0-1 1 0 0,-1 0 0 0 0,1 0-1 0 0,0 0 1 0 0,-1 0-1 0 0,0 0 1 0 0,0 0-1 0 0,1 0 1 0 0,-1 0 0 0 0,0 0-1 0 0,-1-1 1 0 0,1 1-1 0 0,0-1 1 0 0,0 0 0 0 0,-1 1-1 0 0,1-1 1 0 0,0 0-1 0 0,-1 0 1 0 0,1-1 0 0 0,-1 1-1 0 0,1-1 1 0 0,-1 1-1 0 0,0-1 1 0 0,1 0-1 0 0,-4 0 1 0 0,0 1-5 0 0,0-1 0 0 0,0 1 0 0 0,0-2-1 0 0,0 1 1 0 0,-1-1 0 0 0,1 0 0 0 0,0 0 0 0 0,0-1 0 0 0,1 1 0 0 0,-1-1-1 0 0,0-1 1 0 0,0 1 0 0 0,-10-7 0 0 0,13 6-48 0 0,0 0-1 0 0,0 0 1 0 0,0 0 0 0 0,0 0-1 0 0,0 0 1 0 0,0-1 0 0 0,1 1-1 0 0,0-1 1 0 0,0 0 0 0 0,0 0-1 0 0,0 0 1 0 0,0 0 0 0 0,1 0-1 0 0,0 0 1 0 0,0 0 0 0 0,0-1-1 0 0,0 1 1 0 0,1 0 0 0 0,-1 0-1 0 0,1-1 1 0 0,0 1 0 0 0,1 0-1 0 0,0-7 1 0 0,0 6-332 0 0,0 1 0 0 0,0 0 1 0 0,1-1-1 0 0,0 1 0 0 0,0 0 0 0 0,0 0 0 0 0,0 0 0 0 0,0 0 1 0 0,1 1-1 0 0,0-1 0 0 0,0 0 0 0 0,0 1 0 0 0,0 0 1 0 0,5-5-1 0 0,12-4-3298 0 0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9.16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237 4 1736 0 0,'0'0'4117'0'0,"-17"0"-3958"0"0,-150-3 731 0 0,166 4-787 0 0,-1 0 0 0 0,0 0 0 0 0,0 1 0 0 0,1-1-1 0 0,-1 1 1 0 0,1-1 0 0 0,0 1 0 0 0,-1 0 0 0 0,1-1 0 0 0,0 1 0 0 0,0 0 0 0 0,0 0 0 0 0,0 0-1 0 0,0 0 1 0 0,1 0 0 0 0,-2 3 0 0 0,-12 37-131 0 0,9-20 169 0 0,2-14 56 0 0,0 1 0 0 0,1 0 0 0 0,1 0 0 0 0,-1 1 0 0 0,2-1 0 0 0,-1 0 0 0 0,1 0 0 0 0,1 10 0 0 0,0-17-137 0 0,1 1-1 0 0,-1-1 1 0 0,0 0 0 0 0,1 1 0 0 0,0-1 0 0 0,-1 0-1 0 0,1 0 1 0 0,0 0 0 0 0,0 0 0 0 0,0-1-1 0 0,0 1 1 0 0,0-1 0 0 0,1 1 0 0 0,-1-1-1 0 0,0 0 1 0 0,5 2 0 0 0,42 13-171 0 0,-47-16 49 0 0,56 3-2718 0 0,-55-4 2238 0 0,0 1 1 0 0,1-1-1 0 0,-1 1 1 0 0,0-1-1 0 0,1 0 0 0 0,-1 0 1 0 0,0 0-1 0 0,5-3 1 0 0,4-5-2333 0 0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29.5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223 0 3268 0 0,'0'0'6053'0'0,"-115"21"-5961"0"0,96-21 0 0 0,1 0-92 0 0,0 0-132 0 0,0 0-244 0 0,2-2-892 0 0,6-1-1117 0 0,2 1-2959 0 0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19 384 0 0,'0'0'3370'0'0,"0"-7"-3986"0"0,0-4 9034 0 0,-18 259-8944 0 0,4-112 493 0 0,11 33 180 0 0,2-12-129 0 0,-2 59 132 0 0,-3 33 183 0 0,-4 181 258 0 0,10-308-568 0 0,-4 87 23 0 0,6 179 66 0 0,8 72 443 0 0,-10-437-544 0 0,0 72 42 0 0,16 353 296 0 0,-5-146-372 0 0,-8-104 50 0 0,3-89 87 0 0,5 161-15 0 0,-15 33-74 0 0,1-248-152 0 0,-12 70-1 0 0,1-14-85 0 0,-13 334-289 0 0,24-384 259 0 0,-6 63 161 0 0,6-91 231 0 0,1 1-1 0 0,2 0 0 0 0,1-1 1 0 0,7 42-1 0 0,-6-41-312 0 0,-1 0 1 0 0,-8 60 0 0 0,4-59 316 0 0,1 0 0 0 0,4 52 0 0 0,3-37-32 0 0,7 99 315 0 0,-11-115-1053 0 0,-1 22 1006 0 0,-5-18-6090 0 0,4-25 1502 0 0,0 3 1027 0 0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45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0 184 0 0,'0'3'11921'0'0,"0"-1"-12776"0"0,-1 13 746 0 0,0-1 0 0 0,-1 0 0 0 0,0 0 0 0 0,-1 0 0 0 0,-1 0 0 0 0,0 0 1 0 0,-1 0-1 0 0,0-1 0 0 0,-1 0 0 0 0,0 0 0 0 0,-2-1 0 0 0,1 1 0 0 0,-14 15 1 0 0,12-11 252 0 0,8-14-140 0 0,0-1-1 0 0,-1 1 1 0 0,1 0-1 0 0,-1 0 1 0 0,0-1-1 0 0,0 1 1 0 0,1-1 0 0 0,-2 1-1 0 0,-1 1 1 0 0,12-17 108 0 0,1 0 1 0 0,-2-1 0 0 0,0 0-1 0 0,7-20 1 0 0,-1 2-91 0 0,5-14-79 0 0,8-19-16 0 0,-19 79 542 0 0,1 30 568 0 0,12 42 522 0 0,-18-83-1570 0 0,-1 0 0 0 0,1-1 0 0 0,0 1 0 0 0,0-1 0 0 0,0 1 1 0 0,0-1-1 0 0,1 0 0 0 0,-1 0 0 0 0,1 0 0 0 0,-1 0 0 0 0,1 0 0 0 0,0 0 0 0 0,-1-1 0 0 0,1 1 0 0 0,0-1 1 0 0,5 2-1 0 0,-3-2-840 0 0,0 1 0 0 0,-1 1 1 0 0,0-1-1 0 0,1 1 0 0 0,-1-1 1 0 0,0 1-1 0 0,5 5 0 0 0,3 5-5056 0 0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9:46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10 213 1920 0 0,'0'0'6106'0'0,"0"6"-4983"0"0,0-22-1122 0 0,1 0 0 0 0,0-1 0 0 0,1 1 0 0 0,1 0 0 0 0,1 0 0 0 0,0 0 0 0 0,7-16 0 0 0,-11 32 13 0 0,1-1-1 0 0,-1 0 1 0 0,0 0 0 0 0,0 1 0 0 0,1-1 0 0 0,-1 0 0 0 0,1 0-1 0 0,-1 1 1 0 0,1-1 0 0 0,-1 0 0 0 0,1 1 0 0 0,-1-1 0 0 0,1 1-1 0 0,-1-1 1 0 0,1 1 0 0 0,0-1 0 0 0,-1 1 0 0 0,1-1 0 0 0,0 1-1 0 0,0 0 1 0 0,-1-1 0 0 0,1 1 0 0 0,0 0 0 0 0,0 0 0 0 0,-1-1-1 0 0,1 1 1 0 0,0 0 0 0 0,0 0 0 0 0,0 0 0 0 0,-1 0 0 0 0,1 0-1 0 0,0 0 1 0 0,0 0 0 0 0,0 0 0 0 0,-1 0 0 0 0,1 1 0 0 0,0-1-1 0 0,0 0 1 0 0,-1 0 0 0 0,1 1 0 0 0,0-1 0 0 0,0 1 0 0 0,-1-1-1 0 0,1 0 1 0 0,0 1 0 0 0,-1-1 0 0 0,1 1 0 0 0,-1 0-1 0 0,2 0 1 0 0,0 2-98 0 0,1-1 0 0 0,0 1 0 0 0,-1 0 1 0 0,0 0-1 0 0,0 0 0 0 0,0 0 0 0 0,0 1 0 0 0,0-1 0 0 0,2 6 0 0 0,4 41 365 0 0,-8-50-333 0 0,8-37-615 0 0,-3 21 644 0 0,12-39 21 0 0,-15 52 33 0 0,-1-1 1 0 0,1 1-1 0 0,-1 0 1 0 0,1 0-1 0 0,0-1 0 0 0,1 2 1 0 0,-1-1-1 0 0,0 0 1 0 0,1 0-1 0 0,0 1 0 0 0,-1-1 1 0 0,5-2-1 0 0,-6 4-14 0 0,-1 1 0 0 0,1 0-1 0 0,-1-1 1 0 0,1 1 0 0 0,0 0-1 0 0,-1-1 1 0 0,1 1 0 0 0,-1 0-1 0 0,1 0 1 0 0,-1 0 0 0 0,1-1-1 0 0,0 1 1 0 0,-1 0 0 0 0,1 0-1 0 0,-1 0 1 0 0,1 0 0 0 0,0 0-1 0 0,-1 0 1 0 0,1 0 0 0 0,0 0-1 0 0,-1 0 1 0 0,1 1 0 0 0,-1-1-1 0 0,1 0 1 0 0,0 0 0 0 0,-1 0-1 0 0,1 1 1 0 0,-1-1 0 0 0,1 0 0 0 0,-1 1-1 0 0,2 0 1 0 0,4 20-204 0 0,-8 25-118 0 0,-3-30 337 0 0,0 0 1 0 0,-1 0-1 0 0,-1-1 0 0 0,0 1 1 0 0,-16 23-1 0 0,-2 6 78 0 0,-6 12-20 0 0,13-27 319 0 0,-26 66 1 0 0,41-87-353 0 0,0 0 0 0 0,0 1 1 0 0,1-1-1 0 0,0 1 0 0 0,1 0 1 0 0,0-1-1 0 0,0 1 0 0 0,1 0 0 0 0,1-1 1 0 0,-1 1-1 0 0,2 0 0 0 0,1 9 1 0 0,0-12-538 0 0,0-1 0 0 0,1 1 1 0 0,-1-1-1 0 0,1 0 0 0 0,1 0 1 0 0,-1 0-1 0 0,1-1 0 0 0,0 1 0 0 0,0-1 1 0 0,7 4-1 0 0,2 5-2349 0 0,4 4 601 0 0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0:2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24 110 364 0 0,'0'0'4228'0'0,"2"0"-3892"0"0,-28 0 900 0 0,46 0 155 0 0,21-2-941 0 0,47-8 0 0 0,-47 4-804 0 0,49 0 0 0 0,77 1-910 0 0,119 4-1471 0 0,-172 7 462 0 0,59-4 4711 0 0,-117-2-1391 0 0,462 0 2657 0 0,28-2-1555 0 0,-138 5-1374 0 0,37-11-1406 0 0,456 3-3601 0 0,-32 6 5868 0 0,-668-2-2248 0 0,-188 1 615 0 0,-1-1 0 0 0,0 0-1 0 0,0-1 1 0 0,1 0 0 0 0,14-5-1 0 0,-18 5 25 0 0,-1 0 0 0 0,1 0 0 0 0,0 1 0 0 0,0 0 0 0 0,-1 0 0 0 0,15 2 0 0 0,-14-1 398 0 0,-8 0-433 0 0,-30 12 3292 0 0,-23 9-3395 0 0,23-6 202 0 0,0 2 0 0 0,2 0 0 0 0,0 3-1 0 0,-42 36 1 0 0,69-55-87 0 0,-9 8 459 0 0,15-8-1143 0 0,17-12-392 0 0,93-95 523 0 0,-96 88 523 0 0,-14 11 52 0 0,1 1 0 0 0,0 0 1 0 0,1 0-1 0 0,13-8 1 0 0,-21 14-19 0 0,-35-3 1537 0 0,13 2-1421 0 0,-8-1-42 0 0,-56-9 0 0 0,77 9-966 0 0,0-1 0 0 0,-1 0 0 0 0,1 0-1 0 0,0-1 1 0 0,-16-9 0 0 0,17 8-1794 0 0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0:2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10 512 0 0,'0'0'3898'0'0,"0"-2"-4767"0"0,-4-6 7238 0 0,2 9-6397 0 0,0 1 0 0 0,1-1 0 0 0,-1 0 1 0 0,0 1-1 0 0,1-1 0 0 0,0 1 1 0 0,-1-1-1 0 0,1 1 0 0 0,0 0 0 0 0,0-1 1 0 0,-1 1-1 0 0,1 0 0 0 0,1 0 0 0 0,-1 0 1 0 0,0 0-1 0 0,0 0 0 0 0,1 0 1 0 0,-1 0-1 0 0,1 0 0 0 0,0 0 0 0 0,0 0 1 0 0,-1 0-1 0 0,1 0 0 0 0,1 0 0 0 0,-1 0 1 0 0,0 0-1 0 0,0 1 0 0 0,1-1 1 0 0,-1 0-1 0 0,1 0 0 0 0,0 0 0 0 0,-1 0 1 0 0,1-1-1 0 0,0 1 0 0 0,0 0 1 0 0,0 0-1 0 0,1 0 0 0 0,-1-1 0 0 0,0 1 1 0 0,1-1-1 0 0,-1 1 0 0 0,2 1 0 0 0,3 0-62 0 0,-1 0-1 0 0,1 0 0 0 0,0 0 1 0 0,0 0-1 0 0,0-1 0 0 0,0 0 0 0 0,0-1 1 0 0,0 1-1 0 0,0-1 0 0 0,1 0 1 0 0,10-1-1 0 0,-14 1 67 0 0,-1-1 1 0 0,1-1-1 0 0,0 1 0 0 0,-1 0 1 0 0,1-1-1 0 0,-1 1 1 0 0,1-1-1 0 0,-1 1 0 0 0,0-1 1 0 0,1 0-1 0 0,-1 0 0 0 0,0-1 1 0 0,1 1-1 0 0,-1 0 1 0 0,0-1-1 0 0,0 1 0 0 0,0-1 1 0 0,0 0-1 0 0,-1 1 0 0 0,1-1 1 0 0,0 0-1 0 0,-1 0 1 0 0,1 0-1 0 0,-1-1 0 0 0,0 1 1 0 0,1 0-1 0 0,-1 0 0 0 0,0-1 1 0 0,0 1-1 0 0,-1 0 1 0 0,1-1-1 0 0,0-3 0 0 0,-1 6 8 0 0,0-1 1 0 0,1 1-1 0 0,-1-1 0 0 0,0 1 0 0 0,0-1 0 0 0,0 0 0 0 0,0 1 0 0 0,0-1 0 0 0,0 1 1 0 0,0-1-1 0 0,0 1 0 0 0,0-1 0 0 0,-1 1 0 0 0,1-1 0 0 0,0 1 0 0 0,0-1 0 0 0,0 1 1 0 0,-1-1-1 0 0,1 1 0 0 0,0-1 0 0 0,0 1 0 0 0,-1 0 0 0 0,1-1 0 0 0,0 1 0 0 0,-1-1 1 0 0,1 1-1 0 0,-1 0 0 0 0,1-1 0 0 0,0 1 0 0 0,-1 0 0 0 0,1-1 0 0 0,-1 1 0 0 0,1 0 1 0 0,-1 0-1 0 0,1 0 0 0 0,-1-1 0 0 0,1 1 0 0 0,-1 0 0 0 0,1 0 0 0 0,-2 0 0 0 0,-29 4 80 0 0,-29 24 362 0 0,56-26-374 0 0,1 1 0 0 0,-1-1 0 0 0,1 1 0 0 0,-1 0 0 0 0,1 1 0 0 0,0-1 0 0 0,0 0 0 0 0,1 1 0 0 0,-1 0 0 0 0,1-1 0 0 0,0 1 0 0 0,0 0 0 0 0,0 0 0 0 0,0 1 0 0 0,0-1 0 0 0,1 0 0 0 0,0 0 1 0 0,0 1-1 0 0,0-1 0 0 0,1 1 0 0 0,-1-1 0 0 0,1 1 0 0 0,1 4 0 0 0,-1-7-65 0 0,1-1 0 0 0,0 0 1 0 0,0 0-1 0 0,-1 0 0 0 0,1 0 1 0 0,0-1-1 0 0,0 1 0 0 0,0 0 1 0 0,0 0-1 0 0,0 0 0 0 0,0-1 1 0 0,1 1-1 0 0,-1 0 0 0 0,0-1 1 0 0,0 1-1 0 0,0-1 0 0 0,1 0 1 0 0,-1 1-1 0 0,0-1 0 0 0,0 0 1 0 0,1 0-1 0 0,-1 0 1 0 0,0 0-1 0 0,1 0 0 0 0,-1 0 1 0 0,0 0-1 0 0,0 0 0 0 0,3-1 1 0 0,17 5 808 0 0,-42 37-293 0 0,21-38-518 0 0,0 0 1 0 0,1 0 0 0 0,-1 0-1 0 0,1 0 1 0 0,0-1 0 0 0,0 1-1 0 0,0 0 1 0 0,0 0 0 0 0,1-1-1 0 0,-1 1 1 0 0,1 0-1 0 0,-1-1 1 0 0,1 0 0 0 0,0 1-1 0 0,0-1 1 0 0,0 0 0 0 0,0 0-1 0 0,1 0 1 0 0,-1 0-1 0 0,0 0 1 0 0,4 1 0 0 0,-2 0 130 0 0,0 0 0 0 0,0 1 0 0 0,-1-1 0 0 0,1 1 0 0 0,-1 0 0 0 0,5 7 1 0 0,-7-9-66 0 0,0 0 0 0 0,-1 0 1 0 0,0 0-1 0 0,1-1 0 0 0,-1 1 1 0 0,0 0-1 0 0,0 0 0 0 0,0 0 1 0 0,0 0-1 0 0,-1 0 0 0 0,1 0 1 0 0,0 0-1 0 0,-1 0 0 0 0,1 0 1 0 0,-1 0-1 0 0,0 0 0 0 0,0-1 1 0 0,0 1-1 0 0,0 0 0 0 0,0 0 1 0 0,0-1-1 0 0,0 1 0 0 0,-3 2 1 0 0,-34 38-744 0 0,32-36 568 0 0,3-3-88 0 0,-4 10-4174 0 0,7-5-170 0 0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0:37.8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1168 2254 52 0 0,'0'-4'9300'0'0,"-10"-200"-9550"0"0,0 123 1253 0 0,2 28-602 0 0,-6-30-405 0 0,8 56 168 0 0,2 0-1 0 0,-2-42 0 0 0,5 53-107 0 0,-1 0 0 0 0,-1 0 0 0 0,-1 0-1 0 0,-9-27 1 0 0,-9-42 31 0 0,-9-79 215 0 0,2 16-297 0 0,24 119 9 0 0,-1 1 0 0 0,-1 0-1 0 0,-2 0 1 0 0,-13-30 0 0 0,-42-99 326 0 0,53 127-416 0 0,-1-2 142 0 0,-29-55-1 0 0,-44-65 539 0 0,6 38-497 0 0,73 104-46 0 0,-1 0 1 0 0,-1 1 0 0 0,-16-16-1 0 0,16 18-62 0 0,1-1 0 0 0,0 0 0 0 0,-12-17 0 0 0,12 15 24 0 0,0 1 1 0 0,-1-1 0 0 0,0 1-1 0 0,-11-9 1 0 0,-25-31 241 0 0,37 41-288 0 0,0 1 1 0 0,-1 0-1 0 0,0 0 1 0 0,0 0 0 0 0,-9-5-1 0 0,-13-11 94 0 0,17 11-120 0 0,7 6 40 0 0,0 1 1 0 0,-1-1-1 0 0,0 1 1 0 0,0 1-1 0 0,-11-7 1 0 0,-55-33-79 0 0,5 12 196 0 0,67 31-152 0 0,-2 1 24 0 0,-5-1-3 0 0,0 0-1 0 0,0 0 0 0 0,1-1 1 0 0,-1-1-1 0 0,0 1 1 0 0,-11-6-1 0 0,-8-3-15 0 0,-15-1 129 0 0,42 12-97 0 0,-27-8-102 0 0,25 7 70 0 0,1 0 0 0 0,-1 0-1 0 0,0 1 1 0 0,0-1 0 0 0,0 1 0 0 0,0-1 0 0 0,0 1 0 0 0,1 0 0 0 0,-1 0-1 0 0,0 0 1 0 0,0 0 0 0 0,0 0 0 0 0,-2 1 0 0 0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14.3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1072 1 644 0 0,'0'0'3604'0'0,"-6"10"1301"0"0,5 23-3546 0 0,0-22-1330 0 0,0 0 0 0 0,1 0 0 0 0,1 1 0 0 0,3 18 0 0 0,-1-5 89 0 0,0 0 1 0 0,-1 1-1 0 0,-4 48 1 0 0,0-14-1 0 0,2 46 359 0 0,-10-43-82 0 0,9-55-360 0 0,0 0-1 0 0,0 1 1 0 0,-1-1-1 0 0,0-1 1 0 0,-6 16-1 0 0,5-16 23 0 0,0 1 0 0 0,1 0-1 0 0,0 0 1 0 0,0 0 0 0 0,-1 15-1 0 0,1-10-33 0 0,0 0 0 0 0,-1 0-1 0 0,-7 24 1 0 0,4-20 255 0 0,-28 112 210 0 0,0-32-230 0 0,-8 20-188 0 0,13-12 508 0 0,-9-6-523 0 0,-2-11 8 0 0,-6 1 147 0 0,9-13-130 0 0,35-71-115 0 0,-1 0 0 0 0,1-1-1 0 0,-1 1 1 0 0,0-1 0 0 0,-1 0 0 0 0,1 0 0 0 0,-6 5 0 0 0,-10 14 23 0 0,8-8-5 0 0,9-13 33 0 0,-1 1 1 0 0,1-1-1 0 0,0 1 1 0 0,0 0-1 0 0,0-1 0 0 0,0 1 1 0 0,0 0-1 0 0,1 1 1 0 0,0-1-1 0 0,-1 0 1 0 0,0 6-1 0 0,1-7-34 0 0,0-1 1 0 0,0 1-1 0 0,0 0 0 0 0,0-1 1 0 0,0 1-1 0 0,0 0 0 0 0,0-1 0 0 0,-1 0 1 0 0,1 1-1 0 0,0-1 0 0 0,-1 0 1 0 0,-2 3-1 0 0,2-3 13 0 0,0 0-1 0 0,0 0 1 0 0,1 1 0 0 0,-1-1-1 0 0,1 0 1 0 0,-1 1 0 0 0,1 0-1 0 0,0-1 1 0 0,0 1 0 0 0,-1 0-1 0 0,1 0 1 0 0,0-1 0 0 0,-1 5-1 0 0,-32 35 84 0 0,-36 24-165 0 0,62-58 47 0 0,0 0 0 0 0,-1-1 0 0 0,1 0 0 0 0,-1 0-1 0 0,0-1 1 0 0,-17 8 0 0 0,22-13 37 0 0,1 1 0 0 0,0 0 0 0 0,-1-1 0 0 0,1 1 0 0 0,0 1 0 0 0,0-1 1 0 0,-1 0-1 0 0,1 1 0 0 0,0 0 0 0 0,-3 2 0 0 0,4-2 4 0 0,-1-1 1 0 0,0 1-1 0 0,0 0 1 0 0,0-1-1 0 0,0 0 1 0 0,0 0-1 0 0,0 0 1 0 0,0 0-1 0 0,-7 1 1 0 0,-26 9-195 0 0,30-9 191 0 0,0 1 0 0 0,0-1 1 0 0,0-1-1 0 0,0 1 0 0 0,-12 1 0 0 0,6-2-23 0 0,0 1 1 0 0,0 1-1 0 0,0 0 0 0 0,0 0 1 0 0,-18 9-1 0 0,-45 7-391 0 0,46-9 277 0 0,23-7 174 0 0,0-1-1 0 0,0 0 1 0 0,0 0 0 0 0,0 0-1 0 0,0-1 1 0 0,-8 1 0 0 0,11 2-314 0 0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18.7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901 1889 192 0 0,'0'0'2844'0'0,"-1"6"-2553"0"0,-6 17 5954 0 0,-32-24-6057 0 0,-1-2 1 0 0,-38-7 0 0 0,60 9-153 0 0,15 1-37 0 0,0 0-1 0 0,1 0 1 0 0,-1-1 0 0 0,0 1 0 0 0,1-1 0 0 0,-1 1-1 0 0,0-1 1 0 0,1 0 0 0 0,-1 0 0 0 0,1 0 0 0 0,-1 0-1 0 0,1 0 1 0 0,-5-3 0 0 0,-49-22 30 0 0,41 20-14 0 0,0-1-1 0 0,1 0 0 0 0,0-1 1 0 0,0-1-1 0 0,1 0 0 0 0,0-1 1 0 0,-22-21-1 0 0,-40-39 150 0 0,71 65-185 0 0,0 0 1 0 0,1-1-1 0 0,0 1 0 0 0,0-1 1 0 0,0 0-1 0 0,1 0 0 0 0,-4-9 1 0 0,-12-28-86 0 0,-34-38 342 0 0,33 46-126 0 0,-25-72-1 0 0,28 64 170 0 0,-16-29 171 0 0,-8-33 142 0 0,35 89-546 0 0,0-5 36 0 0,-2 0 1 0 0,-1 0 0 0 0,-18-35 0 0 0,26 53-66 0 0,-1 1 0 0 0,0-1 0 0 0,1 0 1 0 0,-1 1-1 0 0,1-1 0 0 0,0 0 0 0 0,0 0 0 0 0,0 1 0 0 0,0-1 0 0 0,1-3 0 0 0,-3-22-25 0 0,-30-85-57 0 0,31 107 109 0 0,-1-1 0 0 0,1 0 0 0 0,1 0-1 0 0,-1 0 1 0 0,1-9 0 0 0,-1-16-180 0 0,-18-52 81 0 0,14 27 210 0 0,4 43-181 0 0,0 0 0 0 0,0 0 0 0 0,-2 0 0 0 0,0 0 0 0 0,-4-14 0 0 0,4 20 44 0 0,1-1-1 0 0,0 1 0 0 0,1-1 1 0 0,0 1-1 0 0,0-18 1 0 0,1 17-33 0 0,0 0 1 0 0,-1 0 0 0 0,0 0 0 0 0,-1 0 0 0 0,-2-10-1 0 0,0 4 27 0 0,1 0-1 0 0,1 0 0 0 0,1 0 0 0 0,0-1 1 0 0,0 1-1 0 0,3-18 0 0 0,-1-6 3 0 0,-5-203 364 0 0,4 242-338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6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0 344 0 0,'0'0'9006'0'0,"-14"12"-8754"0"0,11-9-233 0 0,-10 8 53 0 0,0 0 0 0 0,1 0 0 0 0,1 1 0 0 0,0 1 0 0 0,1 0 0 0 0,0 0 0 0 0,1 1 0 0 0,-11 21 0 0 0,15-22 74 0 0,0 1 0 0 0,1 0 0 0 0,1 0 0 0 0,0 0 0 0 0,1 0 0 0 0,1 1 0 0 0,0-1 0 0 0,0 0 1 0 0,2 1-1 0 0,0-1 0 0 0,0 1 0 0 0,2-1 0 0 0,6 25 0 0 0,-7-32-199 0 0,1 1 1 0 0,0-1-1 0 0,0 0 1 0 0,1 0-1 0 0,0-1 1 0 0,0 1 0 0 0,1-1-1 0 0,-1 0 1 0 0,1 0-1 0 0,1 0 1 0 0,-1-1-1 0 0,1 1 1 0 0,0-1-1 0 0,0-1 1 0 0,0 1-1 0 0,1-1 1 0 0,0 0-1 0 0,0-1 1 0 0,0 0-1 0 0,0 0 1 0 0,0 0-1 0 0,0-1 1 0 0,1 0-1 0 0,0 0 1 0 0,-1-1-1 0 0,1 0 1 0 0,8 0-1 0 0,-7 0-452 0 0,-1 0-1 0 0,1-1 0 0 0,-1 0 0 0 0,1-1 1 0 0,-1 0-1 0 0,1 0 0 0 0,-1-1 1 0 0,0 0-1 0 0,0 0 0 0 0,1-1 0 0 0,-1 0 1 0 0,-1 0-1 0 0,9-5 0 0 0,7-8-2030 0 0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24.4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960 4 1284 0 0,'0'-3'9750'0'0,"-5"8"-10059"0"0,0 0 319 0 0,0 0 1 0 0,0-1-1 0 0,-1 1 0 0 0,-7 4 0 0 0,-13 8-142 0 0,-12 4 42 0 0,32-18 111 0 0,0 1-1 0 0,-1 0 1 0 0,2 0-1 0 0,-1 0 0 0 0,-9 11 1 0 0,4-5 56 0 0,4-5-47 0 0,-28 25 85 0 0,-35 38-1 0 0,-6 5 189 0 0,6-2 274 0 0,45-40-408 0 0,16-19-66 0 0,-1 0 1 0 0,-21 21-1 0 0,21-24-37 0 0,1 2 0 0 0,1-1 0 0 0,-1 2 0 0 0,-9 17 0 0 0,-3 3-8 0 0,-6 9 42 0 0,1 1 0 0 0,-22 52 0 0 0,24-49 108 0 0,14-28-24 0 0,2 0 0 0 0,-14 34 1 0 0,-5 20-124 0 0,1 12 254 0 0,16-40-399 0 0,-9 73 0 0 0,18-108 46 0 0,-8 41 31 0 0,5-31-20 0 0,1 0 0 0 0,-1 26 0 0 0,2-21-12 0 0,0 0 1 0 0,-2 0 0 0 0,-7 24-1 0 0,0 1 319 0 0,-10 58 18 0 0,17-91-289 0 0,1 0 0 0 0,0-1 0 0 0,0 1 0 0 0,1 28 1 0 0,-13 107 682 0 0,15-135-616 0 0,-2 0-1 0 0,0 0 1 0 0,-4 15 0 0 0,2-14 21 0 0,1 0 0 0 0,1 0 0 0 0,-1 18-1 0 0,3-34-116 0 0,1 5 1 0 0,-1 0-1 0 0,1-1 1 0 0,-1 1 0 0 0,-1 0-1 0 0,1 0 1 0 0,-1 0 0 0 0,0 0 0 0 0,-1 6-1 0 0,-3 18 340 0 0,1 106-384 0 0,4-135 11 0 0,-8 48-131 0 0,6-30-2511 0 0,8-42-10190 0 0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33.57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70 47 40 0 0,'0'0'2830'0'0,"-13"-7"3990"0"0,-1 5-5084 0 0,2 3-859 0 0,8 16-66 0 0,5-17-814 0 0,-1 0 1 0 0,0 1 0 0 0,0-1-1 0 0,0 0 1 0 0,1 1 0 0 0,-1-1-1 0 0,0 0 1 0 0,1 0-1 0 0,-1 1 1 0 0,0-1 0 0 0,0 0-1 0 0,1 0 1 0 0,-1 0 0 0 0,0 1-1 0 0,1-1 1 0 0,-1 0-1 0 0,1 0 1 0 0,-1 0 0 0 0,0 0-1 0 0,1 0 1 0 0,-1 0 0 0 0,0 0-1 0 0,1 0 1 0 0,-1 0-1 0 0,1 0 1 0 0,-1 0 0 0 0,0 0-1 0 0,1 0 1 0 0,-1 0 0 0 0,0 0-1 0 0,1 0 1 0 0,-1 0-1 0 0,1 0 1 0 0,-1 0 0 0 0,0-1-1 0 0,1 1 1 0 0,-1 0 0 0 0,0 0-1 0 0,1 0 1 0 0,-1-1-1 0 0,0 1 1 0 0,0 0 0 0 0,1 0-1 0 0,-1-1 1 0 0,0 1 0 0 0,1-1-1 0 0,16-10-588 0 0,-16 11 557 0 0,0-1-1 0 0,-1 0 1 0 0,1 0 0 0 0,0 0-1 0 0,0 0 1 0 0,0 0 0 0 0,-1 0-1 0 0,1 0 1 0 0,-1 0-1 0 0,1 0 1 0 0,-1-1 0 0 0,1 1-1 0 0,-1 0 1 0 0,1 0 0 0 0,-1 0-1 0 0,0-1 1 0 0,0 1-1 0 0,0 0 1 0 0,0 0 0 0 0,0-1-1 0 0,0 1 1 0 0,0 0 0 0 0,0 0-1 0 0,0-1 1 0 0,0 1-1 0 0,-1 0 1 0 0,1 0 0 0 0,0-1-1 0 0,-1 1 1 0 0,0-2 0 0 0,0 2 27 0 0,0 1 1 0 0,0-1 0 0 0,0 0 0 0 0,0 1 0 0 0,0-1 0 0 0,0 0 0 0 0,0 1 0 0 0,0-1 0 0 0,0 1-1 0 0,0 0 1 0 0,0-1 0 0 0,-1 1 0 0 0,1 0 0 0 0,0 0 0 0 0,0 0 0 0 0,0-1 0 0 0,0 1 0 0 0,-1 0-1 0 0,1 1 1 0 0,0-1 0 0 0,0 0 0 0 0,0 0 0 0 0,0 0 0 0 0,0 1 0 0 0,-1-1 0 0 0,1 0-1 0 0,0 1 1 0 0,0-1 0 0 0,0 1 0 0 0,0 0 0 0 0,0-1 0 0 0,0 1 0 0 0,-1 1 0 0 0,1-1 57 0 0,0 0 0 0 0,0 0-1 0 0,0 1 1 0 0,0-1 0 0 0,1 0 0 0 0,-1 1 0 0 0,0-1 0 0 0,1 1 0 0 0,-1-1 0 0 0,1 1 0 0 0,-1 0 0 0 0,1-1 0 0 0,0 1-1 0 0,-1-1 1 0 0,1 1 0 0 0,0 0 0 0 0,0-1 0 0 0,0 1 0 0 0,0-1 0 0 0,1 1 0 0 0,-1 0 0 0 0,0-1 0 0 0,1 1 0 0 0,-1-1 0 0 0,1 2-1 0 0,0-1-50 0 0,-1-1 0 0 0,0 0 0 0 0,0 0-1 0 0,1 0 1 0 0,-1 0 0 0 0,1 1 0 0 0,-1-1-1 0 0,1 0 1 0 0,-1 0 0 0 0,1 0 0 0 0,0 0-1 0 0,-1 0 1 0 0,1 0 0 0 0,0 0 0 0 0,0-1-1 0 0,0 1 1 0 0,0 0 0 0 0,0 0 0 0 0,0-1-1 0 0,0 1 1 0 0,0 0 0 0 0,0-1 0 0 0,0 1-1 0 0,0-1 1 0 0,0 1 0 0 0,0-1 0 0 0,1 0-1 0 0,-1 1 1 0 0,0-1 0 0 0,0 0 0 0 0,0 0-1 0 0,1 0 1 0 0,-1 0 0 0 0,2 0-1 0 0,-2-1-34 0 0,0 0 0 0 0,0 0 0 0 0,0 0 0 0 0,0 0 0 0 0,0 0 0 0 0,-1 0 0 0 0,1 0-1 0 0,0 0 1 0 0,0 0 0 0 0,-1 0 0 0 0,1 0 0 0 0,-1 0 0 0 0,1-1 0 0 0,-1 1 0 0 0,0 0-1 0 0,1 0 1 0 0,-1-1 0 0 0,0 1 0 0 0,0 0 0 0 0,0-1 0 0 0,0 0 0 0 0,1 1 21 0 0,-1 0 1 0 0,0 0-1 0 0,0 0 1 0 0,0 1 0 0 0,0-1-1 0 0,0 0 1 0 0,1 0-1 0 0,-2 0 1 0 0,1 0 0 0 0,0 1-1 0 0,0-1 1 0 0,0 0-1 0 0,0 0 1 0 0,0 0 0 0 0,-1 1-1 0 0,1-1 1 0 0,0 0 0 0 0,-1 0-1 0 0,1 1 1 0 0,0-1-1 0 0,-1 0 1 0 0,1 1 0 0 0,-1-1-1 0 0,1 0 1 0 0,-1 1-1 0 0,0-1 1 0 0,1 1 0 0 0,-1-1-1 0 0,1 1 1 0 0,-1-1-1 0 0,-1 0 1 0 0,1 1 21 0 0,-35 3-116 0 0,19 3 486 0 0,17-6-347 0 0,0 0-1 0 0,0 1 1 0 0,0-1-1 0 0,-1 0 1 0 0,1 1-1 0 0,0-1 1 0 0,0 0-1 0 0,0 1 1 0 0,-1-1-1 0 0,1 0 1 0 0,0 1-1 0 0,0-1 1 0 0,0 0-1 0 0,0 1 1 0 0,0-1-1 0 0,0 0 1 0 0,0 1-1 0 0,0-1 1 0 0,0 0-1 0 0,0 1 1 0 0,0-1-1 0 0,0 0 1 0 0,0 1-1 0 0,0-1 1 0 0,0 0-1 0 0,0 1 1 0 0,0-1-1 0 0,1 0 1 0 0,-1 1-1 0 0,0-1 1 0 0,0 0-1 0 0,0 1 1 0 0,1-1-1 0 0,-1 0 1 0 0,0 0-1 0 0,0 1 1 0 0,1-1-1 0 0,0 1-36 0 0,1 0 0 0 0,-1 0 0 0 0,0-1 0 0 0,1 1 0 0 0,-1 0 0 0 0,1-1 0 0 0,0 1 0 0 0,-1-1 0 0 0,1 0 0 0 0,-1 1 0 0 0,1-1 0 0 0,0 0 0 0 0,-1 0 0 0 0,1 0 0 0 0,-1 0 0 0 0,1 0 0 0 0,0 0 0 0 0,-1-1 0 0 0,1 1 0 0 0,-1-1 0 0 0,3 0 0 0 0,-2 1-34 0 0,-1 0 1 0 0,0-1-1 0 0,1 1 1 0 0,-1-1-1 0 0,0 1 0 0 0,1-1 1 0 0,-1 1-1 0 0,0-1 1 0 0,0 0-1 0 0,1 1 1 0 0,-1-1-1 0 0,0 0 0 0 0,0 0 1 0 0,0 0-1 0 0,0 0 1 0 0,0 0-1 0 0,0 0 1 0 0,0 0-1 0 0,-1-1 0 0 0,1 1 1 0 0,0 0-1 0 0,-1 0 1 0 0,1-1-1 0 0,0 1 1 0 0,0-3-1 0 0,-2 5 45 0 0,1-1-1 0 0,0 0 1 0 0,0 1 0 0 0,0-1 0 0 0,-1 1-1 0 0,1-1 1 0 0,0 1 0 0 0,-1-1-1 0 0,1 0 1 0 0,0 1 0 0 0,-1-1 0 0 0,1 0-1 0 0,-1 1 1 0 0,1-1 0 0 0,-1 0-1 0 0,1 0 1 0 0,0 0 0 0 0,-1 1 0 0 0,1-1-1 0 0,-1 0 1 0 0,1 0 0 0 0,-1 0-1 0 0,1 0 1 0 0,-1 0 0 0 0,1 0 0 0 0,-1 0-1 0 0,1 0 1 0 0,-1 0 0 0 0,1 0-1 0 0,-1 0 1 0 0,1 0 0 0 0,-1 0 0 0 0,1 0-1 0 0,-1 0 1 0 0,1 0 0 0 0,-1-1-1 0 0,1 1 1 0 0,-1 0 0 0 0,1 0 0 0 0,-1 0-1 0 0,1-1 1 0 0,-1 1 0 0 0,1 0 0 0 0,0-1-1 0 0,-1 1 1 0 0,1-1 0 0 0,0 1-1 0 0,-1 0 1 0 0,1-1 0 0 0,0 1 0 0 0,0-1-1 0 0,-1 1 1 0 0,1 0 0 0 0,0-1-1 0 0,0 1 1 0 0,0-1 0 0 0,-1 1 0 0 0,1-1-1 0 0,0 1 1 0 0,0-1 0 0 0,0 1-1 0 0,0-1 1 0 0,0 1 0 0 0,0-1 0 0 0,0 1-1 0 0,0-1 1 0 0,0 1 0 0 0,0-1-1 0 0,1 0 1 0 0,-1 2 31 0 0,0-1 0 0 0,0 1-1 0 0,0 0 1 0 0,0 0 0 0 0,0 0 0 0 0,0-1 0 0 0,0 1-1 0 0,0 0 1 0 0,0 0 0 0 0,0 0 0 0 0,1-1 0 0 0,-1 1-1 0 0,0 0 1 0 0,1 0 0 0 0,-1-1 0 0 0,0 1 0 0 0,1 0-1 0 0,-1 0 1 0 0,1-1 0 0 0,-1 1 0 0 0,1-1 0 0 0,0 1-1 0 0,-1 0 1 0 0,1-1 0 0 0,-1 1 0 0 0,1-1 0 0 0,0 0-1 0 0,0 1 1 0 0,-1-1 0 0 0,1 1 0 0 0,0-1 0 0 0,0 0-1 0 0,-1 0 1 0 0,1 1 0 0 0,0-1 0 0 0,0 0 0 0 0,0 0-1 0 0,-1 0 1 0 0,1 0 0 0 0,1 0 0 0 0,-1 0-65 0 0,0 1-1 0 0,0-1 1 0 0,0 0 0 0 0,0 0 0 0 0,0 0-1 0 0,0 0 1 0 0,0 0 0 0 0,0 0 0 0 0,0 0 0 0 0,0 0-1 0 0,0 0 1 0 0,0 0 0 0 0,0 0 0 0 0,-1-1-1 0 0,1 1 1 0 0,0 0 0 0 0,0-1 0 0 0,0 1 0 0 0,0-1-1 0 0,0 1 1 0 0,-1-1 0 0 0,1 1 0 0 0,0-1 0 0 0,0 1-1 0 0,-1-1 1 0 0,1 0 0 0 0,0 1 0 0 0,-1-1-1 0 0,1 0 1 0 0,-1 0 0 0 0,1 1 0 0 0,-1-1 0 0 0,1 0-1 0 0,-1 0 1 0 0,1 0 0 0 0,-1 0 0 0 0,0 0 0 0 0,0 0-1 0 0,1 0 1 0 0,-1 1 0 0 0,0-1 0 0 0,0-2-1 0 0,0 3 37 0 0,-1-1-1 0 0,1 0 0 0 0,0 1 0 0 0,-1-1 0 0 0,1 1 0 0 0,-1-1 0 0 0,1 1 1 0 0,-1-1-1 0 0,1 1 0 0 0,-1-1 0 0 0,1 1 0 0 0,-1-1 0 0 0,0 1 1 0 0,1 0-1 0 0,-1-1 0 0 0,1 1 0 0 0,-1 0 0 0 0,0-1 0 0 0,1 1 0 0 0,-1 0 1 0 0,0 0-1 0 0,0 0 0 0 0,1 0 0 0 0,-1 0 0 0 0,0 0 0 0 0,1 0 0 0 0,-1 0 1 0 0,0 0-1 0 0,1 0 0 0 0,-1 0 0 0 0,0 0 0 0 0,0 0 0 0 0,1 1 0 0 0,-1-1 1 0 0,0 0-1 0 0,1 0 0 0 0,-1 1 0 0 0,1-1 0 0 0,-1 0 0 0 0,0 1 1 0 0,1-1-1 0 0,-1 1 0 0 0,-1 0 57 0 0,1-1 1 0 0,-1 1-1 0 0,1 0 1 0 0,-1 0-1 0 0,1 0 1 0 0,-1-1-1 0 0,1 1 1 0 0,0 1-1 0 0,-1-1 1 0 0,1 0 0 0 0,0 0-1 0 0,0 0 1 0 0,0 1-1 0 0,0-1 1 0 0,0 0-1 0 0,0 1 1 0 0,0-1-1 0 0,1 1 1 0 0,-1-1-1 0 0,0 1 1 0 0,1-1-1 0 0,-1 1 1 0 0,1 2-1 0 0,-1-3-47 0 0,1-1 0 0 0,1 0 0 0 0,-1 1 1 0 0,0-1-1 0 0,0 1 0 0 0,0-1 0 0 0,0 0 0 0 0,0 1 0 0 0,0-1 0 0 0,0 0 0 0 0,0 1 0 0 0,1-1 0 0 0,-1 1 0 0 0,0-1 0 0 0,0 0 0 0 0,1 1 0 0 0,-1-1 1 0 0,0 0-1 0 0,0 0 0 0 0,1 1 0 0 0,-1-1 0 0 0,0 0 0 0 0,1 0 0 0 0,-1 1 0 0 0,0-1 0 0 0,1 0 0 0 0,-1 0 0 0 0,0 0 0 0 0,1 0 0 0 0,-1 1 0 0 0,1-1 1 0 0,-1 0-1 0 0,17-1-3292 0 0,4-6-7169 0 0,-66 12 9778 0 0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34.4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53 1 1756 0 0,'0'0'4003'0'0,"-2"15"-3484"0"0,-10 134 2484 0 0,-6-76-1020 0 0,2-8-2403 0 0,11-20-4011 0 0,28-33-1891 0 0,-19-11 6231 0 0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35.31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 59 628 0 0,'0'0'4940'0'0,"-11"-14"873"0"0,15 10-5735 0 0,0 0-1 0 0,1 1 1 0 0,-1-1-1 0 0,1 1 1 0 0,0 0-1 0 0,-1 0 1 0 0,2 1-1 0 0,-1-1 1 0 0,0 1-1 0 0,0 0 1 0 0,1 1-1 0 0,-1-1 1 0 0,1 1-1 0 0,8-1 1 0 0,13-1 223 0 0,44 1 0 0 0,-61 2-227 0 0,-8 0-67 0 0,0 0 0 0 0,1 0 0 0 0,-1 1 0 0 0,1-1 0 0 0,-1 1 1 0 0,0-1-1 0 0,1 1 0 0 0,-1 0 0 0 0,0 0 0 0 0,0 0 0 0 0,0 0 0 0 0,0 1 0 0 0,0-1 1 0 0,0 1-1 0 0,0-1 0 0 0,0 1 0 0 0,0-1 0 0 0,-1 1 0 0 0,1 0 0 0 0,-1 0 0 0 0,1 0 0 0 0,-1 0 1 0 0,0 0-1 0 0,1 0 0 0 0,-1 0 0 0 0,0 1 0 0 0,0-1 0 0 0,-1 0 0 0 0,1 0 0 0 0,-1 1 1 0 0,1-1-1 0 0,-1 1 0 0 0,1-1 0 0 0,-1 4 0 0 0,0-2-38 0 0,0-1-1 0 0,0 1 1 0 0,0-1-1 0 0,0 1 1 0 0,-1-1 0 0 0,1 1-1 0 0,-1-1 1 0 0,0 1-1 0 0,0-1 1 0 0,0 0 0 0 0,0 1-1 0 0,-1-1 1 0 0,1 0-1 0 0,-1 0 1 0 0,0 0-1 0 0,0 0 1 0 0,0 0 0 0 0,-1 0-1 0 0,1 0 1 0 0,0-1-1 0 0,-1 0 1 0 0,0 1 0 0 0,-4 2-1 0 0,1-2-103 0 0,0-1-1 0 0,0 0 1 0 0,0 0-1 0 0,0-1 1 0 0,0 0-1 0 0,0 0 1 0 0,0 0-1 0 0,-1-1 1 0 0,1 0 0 0 0,0 0-1 0 0,0 0 1 0 0,-1-1-1 0 0,-7-2 1 0 0,-28 0-5618 0 0,33 3 987 0 0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47.699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13 1 292 0 0,'0'0'1064'0'0,"-8"53"-2035"0"0,6-38 645 0 0,0-11 267 0 0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48.5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619 1 200 0 0,'-9'38'104'0'0,"0"6"3080"0"0,-16-14-3284 0 0,-232 261 968 0 0,148-163 612 0 0,78-94-1069 0 0,-49 73 0 0 0,69-92-390 0 0,-1 0 0 0 0,-21 20 0 0 0,-6 6-3216 0 0,36-34 1751 0 0,2 1 22 0 0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52.18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2050 0 828 0 0,'0'0'3480'0'0,"-20"12"-271"0"0,-73 119-3392 0 0,-60 54 350 0 0,66-69-244 0 0,-86 93-134 0 0,149-177 242 0 0,5-7-18 0 0,-31 33 0 0 0,0-5-31 0 0,-47 69 0 0 0,54-66 24 0 0,-9 6 13 0 0,24-29-90 0 0,-27 40-1 0 0,-13 15-557 0 0,35-47 721 0 0,-39 55-116 0 0,-29 46-369 0 0,85-123 504 0 0,-27 42 0 0 0,23-31 20 0 0,-1-2-1 0 0,-27 29 1 0 0,16-20 0 0 0,-86 115 467 0 0,84-93 225 0 0,-95 106-764 0 0,44-62 71 0 0,-44 68-190 0 0,109-144 26 0 0,9-13-89 0 0,0 1 0 0 0,-1-1 0 0 0,-19 16 0 0 0,-26 40 508 0 0,48-56-956 0 0,4-3-3783 0 0,18-36 963 0 0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1:57.06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2063 1 296 0 0,'0'0'2440'0'0,"-3"28"-1359"0"0,-9-11-1088 0 0,-1 0 0 0 0,-1 0 0 0 0,-26 23 0 0 0,-23 29-278 0 0,-44 52 481 0 0,40-50-188 0 0,-17 13 353 0 0,-20 28 22 0 0,-18 24 121 0 0,-106 106-123 0 0,209-221-318 0 0,-121 126 577 0 0,34-25 51 0 0,53-67-665 0 0,-94 106 362 0 0,-72 87-370 0 0,185-211 4 0 0,18-21 65 0 0,1 1 0 0 0,0 1 0 0 0,-17 29 0 0 0,17-26-150 0 0,0 0 0 0 0,-36 37 1 0 0,30-35 45 0 0,-28 39 1 0 0,-6 10-298 0 0,33-44 465 0 0,-25 40-1 0 0,-51 72-489 0 0,83-123-384 0 0,13-15 353 0 0,-1 0 0 0 0,1 0 0 0 0,0 1 0 0 0,0-1 1 0 0,1 0-1 0 0,-1 1 0 0 0,0 0 0 0 0,1-1 0 0 0,-3 6 0 0 0,4 0-1240 0 0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3:42.92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 1478 144 0 0,'0'0'2729'0'0,"-18"12"2015"0"0,32-14-4668 0 0,-1 0-1 0 0,0-1 0 0 0,0-1 0 0 0,-1 0 0 0 0,1-1 1 0 0,18-9-1 0 0,8-3 43 0 0,169-72 277 0 0,-36 13 374 0 0,-119 48-722 0 0,17-7 58 0 0,-34 20 110 0 0,39-21 0 0 0,3-1 36 0 0,54-29 605 0 0,-30 13-838 0 0,92-51 187 0 0,-122 70-33 0 0,43-23 168 0 0,87-44 129 0 0,-169 83-462 0 0,71-27 0 0 0,194-69 188 0 0,-103 42-164 0 0,55-19-72 0 0,-20 12 70 0 0,-57 12-6 0 0,-134 51-39 0 0,1 2 0 0 0,55-11 0 0 0,-67 17-12 0 0,53-20 0 0 0,88-32 91 0 0,-76 19-16 0 0,-81 38-15 0 0,-5 2-47 0 0,0-1 1 0 0,0 0 0 0 0,0-1-1 0 0,-1 1 1 0 0,1-1-1 0 0,10-7 1 0 0,-10 6 1442 0 0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3:54.94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1 180 0 0,'0'0'3097'0'0,"32"35"5090"0"0,-6 5-8757 0 0,41 79 1 0 0,-43-76 407 0 0,-16-32 88 0 0,-2 1 0 0 0,1-1 0 0 0,6 20-1 0 0,-7-14 206 0 0,1 0-1 0 0,0 0 0 0 0,1-1 1 0 0,1 0-1 0 0,15 21 0 0 0,-2 9-91 0 0,-7-10 598 0 0,40 86-436 0 0,-26-44-89 0 0,-22-55-75 0 0,20 44 0 0 0,-13-36 22 0 0,-2 2 0 0 0,11 38-1 0 0,-6-15 153 0 0,55 136 290 0 0,-53-134-547 0 0,-16-43 103 0 0,1-1 1 0 0,1 0-1 0 0,0 0 0 0 0,9 15 1 0 0,-4-9 26 0 0,-1 0 1 0 0,9 29-1 0 0,65 208 128 0 0,-75-238-210 0 0,-5-15 8 0 0,-1 0 0 0 0,0 0 1 0 0,-1 0-1 0 0,1 0 0 0 0,-1 1 1 0 0,0-1-1 0 0,1 8 0 0 0,0-4-5 0 0,-1-1 0 0 0,1 1-1 0 0,0-1 1 0 0,1 0 0 0 0,0 0-1 0 0,0 0 1 0 0,4 7-1 0 0,9 21-25 0 0,2 12 31 0 0,-14-36 351 0 0,6 8-236 0 0,-9-18-137 0 0,-1-1 0 0 0,0 1 0 0 0,1-1-1 0 0,-1 1 1 0 0,0-1 0 0 0,1 1 0 0 0,-1-1-1 0 0,1 0 1 0 0,-1 1 0 0 0,1-1 0 0 0,-1 0-1 0 0,1 1 1 0 0,-1-1 0 0 0,1 0 0 0 0,-1 0-1 0 0,1 1 1 0 0,0-1 0 0 0,-1 0 0 0 0,1 0-1 0 0,-1 0 1 0 0,1 0 0 0 0,0 0 0 0 0,-1 0 0 0 0,1 0-1 0 0,-1 0 1 0 0,1 0 0 0 0,0 0 0 0 0,-1 0-1 0 0,1 0 1 0 0,-1 0 0 0 0,1-1 0 0 0,-1 1-1 0 0,1 0 1 0 0,0 0 0 0 0,-1-1 0 0 0,1 1-1 0 0,-1 0 1 0 0,1-1 0 0 0,-1 1 0 0 0,0 0-1 0 0,1-1 1 0 0,-1 1 0 0 0,1-1 0 0 0,-1 1 0 0 0,0-1-1 0 0,1 1 1 0 0,-1-1 0 0 0,0 1 0 0 0,1-1-1 0 0,-1 1 1 0 0,0-1 0 0 0,0 1 0 0 0,1-1-1 0 0,-1 0 1 0 0,0 1 0 0 0,0-1 0 0 0,0 1-1 0 0,0-1 1 0 0,0 0 0 0 0,0 1 0 0 0,0-1-1 0 0,0 0 1 0 0,-4-11-519 0 0,3 12 522 0 0,1 0 1 0 0,-1 0-1 0 0,0 0 0 0 0,1 1 1 0 0,-1-1-1 0 0,1 0 0 0 0,-1 1 1 0 0,1-1-1 0 0,-1 0 0 0 0,1 1 1 0 0,-1-1-1 0 0,1 0 1 0 0,-1 1-1 0 0,1-1 0 0 0,-1 1 1 0 0,1-1-1 0 0,0 1 0 0 0,-1-1 1 0 0,1 1-1 0 0,0-1 1 0 0,-1 1-1 0 0,1 0 0 0 0,0-1 1 0 0,0 1-1 0 0,-1-1 0 0 0,1 1 1 0 0,0 1-1 0 0,-2 2 20 0 0,0-1 23 0 0,0 0-1 0 0,0 1 1 0 0,1-1 0 0 0,-1 1-1 0 0,1-1 1 0 0,0 1-1 0 0,0-1 1 0 0,0 1-1 0 0,0 0 1 0 0,1-1 0 0 0,-1 1-1 0 0,1 0 1 0 0,0 0-1 0 0,1 7 1 0 0,0-11-37 0 0,-1 1 0 0 0,0-1 1 0 0,1 1-1 0 0,-1-1 0 0 0,1 0 0 0 0,0 1 1 0 0,-1-1-1 0 0,1 1 0 0 0,-1-1 1 0 0,1 0-1 0 0,-1 1 0 0 0,1-1 0 0 0,0 0 1 0 0,-1 0-1 0 0,1 0 0 0 0,0 0 0 0 0,-1 1 1 0 0,1-1-1 0 0,0 0 0 0 0,-1 0 0 0 0,1 0 1 0 0,0 0-1 0 0,-1 0 0 0 0,1 0 0 0 0,0-1 1 0 0,-1 1-1 0 0,1 0 0 0 0,0 0 1 0 0,-1 0-1 0 0,1-1 0 0 0,-1 1 0 0 0,1 0 1 0 0,0-1-1 0 0,-1 1 0 0 0,1 0 0 0 0,-1-1 1 0 0,1 1-1 0 0,-1-1 0 0 0,1 1 0 0 0,-1-1 1 0 0,1 1-1 0 0,-1-1 0 0 0,0 1 1 0 0,1-2-1 0 0,18-22-236 0 0,-18 20 215 0 0,1 1-1 0 0,-1 0 0 0 0,0-1 1 0 0,0 0-1 0 0,0 1 0 0 0,-1-1 1 0 0,1 1-1 0 0,-1-1 0 0 0,0 0 1 0 0,0 1-1 0 0,0-1 0 0 0,-1 0 1 0 0,1 1-1 0 0,-2-4 0 0 0,2 5 30 0 0,-1 0-1 0 0,0 0 0 0 0,0 1 1 0 0,0-1-1 0 0,-1 1 0 0 0,1-1 0 0 0,0 1 1 0 0,0 0-1 0 0,-1-1 0 0 0,1 1 1 0 0,-1 0-1 0 0,1 0 0 0 0,-1 0 0 0 0,0 0 1 0 0,1 0-1 0 0,-1 0 0 0 0,0 1 1 0 0,0-1-1 0 0,1 0 0 0 0,-1 1 0 0 0,0 0 1 0 0,0-1-1 0 0,0 1 0 0 0,0 0 1 0 0,0 0-1 0 0,1 0 0 0 0,-5 0 0 0 0,2 1-20 0 0,1-1 0 0 0,-1 1-1 0 0,0-1 1 0 0,1 1-1 0 0,-1 0 1 0 0,1 0-1 0 0,-1 1 1 0 0,1-1 0 0 0,0 1-1 0 0,-1 0 1 0 0,-2 2-1 0 0,5-3 42 0 0,-1-1 0 0 0,1 1 0 0 0,0 0 0 0 0,0 0-1 0 0,0 0 1 0 0,0 0 0 0 0,1-1 0 0 0,-1 1 0 0 0,0 1 0 0 0,0-1 0 0 0,1 0-1 0 0,-1 0 1 0 0,0 0 0 0 0,1 0 0 0 0,-1 0 0 0 0,1 1 0 0 0,-1-1 0 0 0,1 0-1 0 0,0 1 1 0 0,0-1 0 0 0,-1 0 0 0 0,1 0 0 0 0,0 1 0 0 0,0-1-1 0 0,0 0 1 0 0,0 1 0 0 0,1-1 0 0 0,-1 0 0 0 0,0 1 0 0 0,1-1 0 0 0,-1 0-1 0 0,0 0 1 0 0,1 1 0 0 0,-1-1 0 0 0,2 2 0 0 0,0-1-21 0 0,-1-1-1 0 0,1 1 1 0 0,0 0 0 0 0,0-1 0 0 0,0 1 0 0 0,0-1 0 0 0,0 1-1 0 0,0-1 1 0 0,1 0 0 0 0,-1 0 0 0 0,0 0 0 0 0,1 0-1 0 0,-1 0 1 0 0,1-1 0 0 0,-1 1 0 0 0,0-1 0 0 0,4 1-1 0 0,1 0-50 0 0,0-1-1 0 0,-1 0 1 0 0,1 0-1 0 0,0 0 1 0 0,9-2-1 0 0,-15 2 25 0 0,-1 0-1 0 0,1 0 1 0 0,0-1-1 0 0,-1 1 1 0 0,1 0-1 0 0,0 0 0 0 0,-1 0 1 0 0,1-1-1 0 0,-1 1 1 0 0,1 0-1 0 0,-1-1 1 0 0,1 1-1 0 0,-1-1 1 0 0,1 1-1 0 0,-1-1 1 0 0,1 1-1 0 0,-1-1 1 0 0,1 1-1 0 0,-1-1 1 0 0,0 1-1 0 0,1-1 1 0 0,-1 1-1 0 0,0-1 1 0 0,0 1-1 0 0,1-1 0 0 0,-1 0 1 0 0,0 1-1 0 0,0-1 1 0 0,0 0-1 0 0,0 1 1 0 0,0-1-1 0 0,0 0 1 0 0,0 1-1 0 0,0-1 1 0 0,0 1-1 0 0,0-1 1 0 0,0 0-1 0 0,0 1 1 0 0,0-2-1 0 0,-1 1-13 0 0,1-1 0 0 0,-1 1 0 0 0,1 0 0 0 0,-1-1-1 0 0,0 1 1 0 0,1 0 0 0 0,-1 0 0 0 0,0-1 0 0 0,0 1 0 0 0,0 0 0 0 0,0 0-1 0 0,0 0 1 0 0,0 0 0 0 0,0 0 0 0 0,0 1 0 0 0,0-1 0 0 0,-2-1 0 0 0,2 1 63 0 0,0 1 1 0 0,-1-1-1 0 0,1 1 1 0 0,0 0-1 0 0,0-1 1 0 0,-1 1-1 0 0,1 0 1 0 0,0-1-1 0 0,-1 1 1 0 0,1 0-1 0 0,0 0 1 0 0,-1 0-1 0 0,1 1 1 0 0,0-1-1 0 0,-1 0 1 0 0,1 0-1 0 0,0 1 1 0 0,-1-1-1 0 0,1 0 1 0 0,0 1-1 0 0,0 0 1 0 0,-1-1 0 0 0,1 1-1 0 0,0 0 1 0 0,0-1-1 0 0,0 1 1 0 0,0 0-1 0 0,0 0 1 0 0,0 0-1 0 0,0 0 1 0 0,0 0-1 0 0,0 0 1 0 0,1 0-1 0 0,-1 0 1 0 0,0 0-1 0 0,1 1 1 0 0,-1-1-1 0 0,1 0 1 0 0,-1 0-1 0 0,1 1 1 0 0,-1-1-1 0 0,1 0 1 0 0,0 1-1 0 0,0-1 1 0 0,0 0-1 0 0,0 1 1 0 0,0-1-1 0 0,0 0 1 0 0,0 1-1 0 0,0-1 1 0 0,0 0-1 0 0,0 1 1 0 0,1-1-1 0 0,-1 0 1 0 0,1 0-1 0 0,-1 1 1 0 0,1-1-1 0 0,-1 0 1 0 0,2 2-1 0 0,-1-2-29 0 0,0 0-1 0 0,-1 0 0 0 0,1 0 0 0 0,0 0 0 0 0,0 0 1 0 0,0 0-1 0 0,0-1 0 0 0,0 1 0 0 0,0 0 0 0 0,0 0 1 0 0,1-1-1 0 0,-1 1 0 0 0,0-1 0 0 0,0 1 0 0 0,0-1 0 0 0,1 0 1 0 0,-1 1-1 0 0,0-1 0 0 0,0 0 0 0 0,1 0 0 0 0,-1 0 1 0 0,0 0-1 0 0,3 0 0 0 0,-3 0-25 0 0,0 0 1 0 0,-1 0-1 0 0,1 0 0 0 0,0 0 1 0 0,0 0-1 0 0,0 0 0 0 0,0-1 1 0 0,0 1-1 0 0,0 0 0 0 0,0 0 1 0 0,0-1-1 0 0,-1 1 1 0 0,1-1-1 0 0,0 1 0 0 0,0-1 1 0 0,0 1-1 0 0,-1-1 0 0 0,1 1 1 0 0,0-1-1 0 0,-1 0 0 0 0,1 1 1 0 0,0-1-1 0 0,-1 0 0 0 0,1 1 1 0 0,-1-1-1 0 0,1 0 1 0 0,-1 0-1 0 0,0 0 0 0 0,1 0 1 0 0,-1 1-1 0 0,0-1 0 0 0,1 0 1 0 0,-1 0-1 0 0,0 0 0 0 0,0-1 1 0 0,0 0 9 0 0,0 0-1 0 0,0 0 1 0 0,-1 1 0 0 0,1-1 0 0 0,-1 0 0 0 0,1 1-1 0 0,-1-1 1 0 0,0 0 0 0 0,0 1 0 0 0,0-1 0 0 0,0 0 0 0 0,0 1-1 0 0,0 0 1 0 0,0-1 0 0 0,0 1 0 0 0,0 0 0 0 0,-1-1 0 0 0,1 1-1 0 0,0 0 1 0 0,-1 0 0 0 0,1 0 0 0 0,-1 0 0 0 0,0 0-1 0 0,1 0 1 0 0,-1 1 0 0 0,0-1 0 0 0,1 1 0 0 0,-1-1 0 0 0,0 1-1 0 0,0-1 1 0 0,-2 1 0 0 0,2 0 47 0 0,1-1 0 0 0,0 1 0 0 0,-1 0 0 0 0,1 0 0 0 0,-1 0 0 0 0,1 1 0 0 0,-1-1 0 0 0,1 0 1 0 0,-1 0-1 0 0,1 1 0 0 0,0-1 0 0 0,-1 1 0 0 0,1-1 0 0 0,0 1 0 0 0,-1 0 0 0 0,1-1 0 0 0,0 1 0 0 0,0 0 0 0 0,0 0 0 0 0,0 0 0 0 0,-1 0 0 0 0,1 0 0 0 0,0 0 0 0 0,1 0 0 0 0,-1 0 1 0 0,0 0-1 0 0,0 1 0 0 0,0-1 0 0 0,1 0 0 0 0,-1 1 0 0 0,1-1 0 0 0,-1 0 0 0 0,1 1 0 0 0,-1-1 0 0 0,1 1 0 0 0,0-1 0 0 0,0 0 0 0 0,0 1 0 0 0,-1-1 0 0 0,2 3 0 0 0,-2-2-26 0 0,1 0-1 0 0,0 0 0 0 0,0 0 1 0 0,0 1-1 0 0,1-1 0 0 0,-1 0 1 0 0,1 0-1 0 0,-1 0 0 0 0,1 0 1 0 0,-1 1-1 0 0,1-1 0 0 0,0 0 1 0 0,0 0-1 0 0,0 0 0 0 0,0-1 1 0 0,1 1-1 0 0,-1 0 0 0 0,0 0 1 0 0,1-1-1 0 0,-1 1 0 0 0,1-1 1 0 0,0 1-1 0 0,0-1 0 0 0,-1 0 1 0 0,1 1-1 0 0,0-1 0 0 0,0 0 1 0 0,0 0-1 0 0,0 0 0 0 0,0-1 1 0 0,0 1-1 0 0,0 0 0 0 0,0-1 1 0 0,1 1-1 0 0,-1-1 0 0 0,0 0 1 0 0,0 0-1 0 0,0 0 0 0 0,1 0 1 0 0,-1 0-1 0 0,0 0 0 0 0,0-1 1 0 0,0 1-1 0 0,1-1 0 0 0,-1 1 1 0 0,3-2-1 0 0,-7 2-24 0 0,1 0-1 0 0,0 0 1 0 0,-1 0-1 0 0,1 0 1 0 0,-1 0-1 0 0,1 0 1 0 0,0 0-1 0 0,-1 0 1 0 0,1 0-1 0 0,0-1 1 0 0,-1 1-1 0 0,1-1 1 0 0,0 1 0 0 0,-1-1-1 0 0,1 1 1 0 0,0-1-1 0 0,0 0 1 0 0,0 0-1 0 0,-1 1 1 0 0,1-1-1 0 0,0 0 1 0 0,0 0-1 0 0,0 0 1 0 0,1 0-1 0 0,-1 0 1 0 0,0-1-1 0 0,0 1 1 0 0,0 0 0 0 0,1 0-1 0 0,-1 0 1 0 0,1-1-1 0 0,-1 1 1 0 0,1 0-1 0 0,-1-1 1 0 0,1 1-1 0 0,0 0 1 0 0,0-1-1 0 0,-1 1 1 0 0,1-1-1 0 0,0 1 1 0 0,0 0-1 0 0,0-1 1 0 0,1 1-1 0 0,-1-1 1 0 0,0 1 0 0 0,0 0-1 0 0,1-1 1 0 0,-1 1-1 0 0,1 0 1 0 0,-1 0-1 0 0,1-1 1 0 0,0 1-1 0 0,0 0 1 0 0,-1 0-1 0 0,1 0 1 0 0,0 0-1 0 0,0 0 1 0 0,0 0-1 0 0,0 0 1 0 0,0 0 0 0 0,0 0-1 0 0,0 0 1 0 0,0 0-1 0 0,1 1 1 0 0,-1-1-1 0 0,0 0 1 0 0,0 1-1 0 0,1-1 1 0 0,2 0-1 0 0,-6 1 63 0 0,1 1 1 0 0,0-1-1 0 0,-1 0 0 0 0,1 1 0 0 0,0-1 0 0 0,-1 1 0 0 0,1-1 0 0 0,0 1 0 0 0,0 0 1 0 0,-1-1-1 0 0,1 1 0 0 0,0 0 0 0 0,0 0 0 0 0,0 0 0 0 0,0 0 0 0 0,0 0 0 0 0,0 0 1 0 0,0 0-1 0 0,1 0 0 0 0,-1 0 0 0 0,0 1 0 0 0,0-1 0 0 0,1 0 0 0 0,-1 0 0 0 0,1 1 1 0 0,-1-1-1 0 0,1 0 0 0 0,0 1 0 0 0,-1 1 0 0 0,1-2-30 0 0,0 0 1 0 0,0 0-1 0 0,0 0 0 0 0,0 1 1 0 0,0-1-1 0 0,0 0 0 0 0,0 0 1 0 0,0 0-1 0 0,0 0 1 0 0,1 0-1 0 0,-1 0 0 0 0,0 0 1 0 0,1 0-1 0 0,-1 0 0 0 0,0 0 1 0 0,1 0-1 0 0,0 0 0 0 0,-1-1 1 0 0,1 1-1 0 0,-1 0 0 0 0,1 0 1 0 0,0 0-1 0 0,0-1 0 0 0,-1 1 1 0 0,1 0-1 0 0,0-1 0 0 0,0 1 1 0 0,0-1-1 0 0,0 1 0 0 0,0-1 1 0 0,0 1-1 0 0,0-1 0 0 0,0 1 1 0 0,0-1-1 0 0,0 0 0 0 0,0 0 1 0 0,0 0-1 0 0,0 1 0 0 0,0-1 1 0 0,0 0-1 0 0,0 0 0 0 0,1-1 1 0 0,-1 2-34 0 0,0-1 0 0 0,0 0 1 0 0,1 0-1 0 0,-1 0 0 0 0,0 1 1 0 0,0-1-1 0 0,0 0 0 0 0,0-1 0 0 0,0 1 1 0 0,0 0-1 0 0,0 0 0 0 0,0 0 1 0 0,0-1-1 0 0,0 1 0 0 0,0 0 0 0 0,0-1 1 0 0,0 1-1 0 0,0-1 0 0 0,0 1 1 0 0,0-1-1 0 0,-1 1 0 0 0,1-1 0 0 0,0 0 1 0 0,0 0-1 0 0,0 1 0 0 0,-1-1 1 0 0,1 0-1 0 0,0 0 0 0 0,-1 0 0 0 0,1 0 1 0 0,-1 0-1 0 0,1 1 0 0 0,-1-1 1 0 0,1 0-1 0 0,-1 0 0 0 0,0 0 0 0 0,0 0 1 0 0,1-1-1 0 0,-1 1 0 0 0,0 0 1 0 0,0 0-1 0 0,0 0 0 0 0,0 0 0 0 0,0 0 1 0 0,0-1-1 0 0,-1 0-1 0 0,0 0 0 0 0,0-1 0 0 0,0 1 0 0 0,0 0 0 0 0,0 0 0 0 0,0 0 0 0 0,-1 0 0 0 0,1 1 1 0 0,-1-1-1 0 0,1 0 0 0 0,-1 1 0 0 0,0-1 0 0 0,0 0 0 0 0,0 1 0 0 0,1 0 0 0 0,-1 0 0 0 0,0-1 0 0 0,-1 1 0 0 0,1 0 0 0 0,0 1 0 0 0,-3-2 0 0 0,4 2 57 0 0,0-1-1 0 0,0 1 1 0 0,1 0-1 0 0,-1 0 1 0 0,0 0-1 0 0,0 0 1 0 0,0 0-1 0 0,0 0 1 0 0,0 0-1 0 0,0 0 1 0 0,1 0-1 0 0,-1 0 1 0 0,0 0-1 0 0,0 1 1 0 0,0-1-1 0 0,0 0 1 0 0,1 1-1 0 0,-1-1 1 0 0,0 0-1 0 0,0 1 1 0 0,1-1-1 0 0,-1 1 1 0 0,0-1-1 0 0,0 1 1 0 0,1 0-1 0 0,-1-1 1 0 0,1 1-1 0 0,-1 0 1 0 0,1-1-1 0 0,-1 1 1 0 0,1 0-1 0 0,-1-1 1 0 0,1 1-1 0 0,-1 0 1 0 0,1 0-1 0 0,0 0 1 0 0,0 0-1 0 0,-1-1 1 0 0,1 2-1 0 0,0 0-3 0 0,-1-1-1 0 0,1 0 0 0 0,0 0 0 0 0,0 1 1 0 0,0-1-1 0 0,0 0 0 0 0,0 1 0 0 0,0-1 1 0 0,0 0-1 0 0,1 0 0 0 0,-1 1 1 0 0,0-1-1 0 0,1 0 0 0 0,-1 0 0 0 0,1 0 1 0 0,-1 1-1 0 0,1-1 0 0 0,0 0 0 0 0,-1 0 1 0 0,1 0-1 0 0,0 0 0 0 0,0 0 0 0 0,0 0 1 0 0,-1 0-1 0 0,3 1 0 0 0,-2-2-34 0 0,-1 1 0 0 0,1-1-1 0 0,0 1 1 0 0,-1-1 0 0 0,1 0-1 0 0,0 1 1 0 0,0-1 0 0 0,-1 0 0 0 0,1 1-1 0 0,0-1 1 0 0,-1 0 0 0 0,1 0-1 0 0,0 0 1 0 0,0 0 0 0 0,0 0 0 0 0,-1 0-1 0 0,1 0 1 0 0,0 0 0 0 0,0 0-1 0 0,-1 0 1 0 0,1 0 0 0 0,0-1 0 0 0,0 1-1 0 0,-1 0 1 0 0,1-1 0 0 0,0 1-1 0 0,-1 0 1 0 0,1-1 0 0 0,0 1 0 0 0,-1-1-1 0 0,1 1 1 0 0,-1-1 0 0 0,2 0-1 0 0,-1 0-76 0 0,0-1-1 0 0,-1 1 0 0 0,1-1 0 0 0,0 0 0 0 0,0 1 0 0 0,-1-1 1 0 0,1 0-1 0 0,-1 1 0 0 0,1-1 0 0 0,-1 0 0 0 0,0 0 0 0 0,0 0 1 0 0,0-1-1 0 0,-1 3-1 0 0,1-1 81 0 0,0 1-1 0 0,0 0 0 0 0,-1 0 1 0 0,1 0-1 0 0,0 0 0 0 0,-1-1 1 0 0,1 1-1 0 0,0 0 0 0 0,-1 0 1 0 0,1 0-1 0 0,0 0 0 0 0,-1 0 1 0 0,1 0-1 0 0,0 0 0 0 0,-1 0 0 0 0,1 0 1 0 0,0 0-1 0 0,-1 0 0 0 0,1 0 1 0 0,0 0-1 0 0,-1 0 0 0 0,1 1 1 0 0,0-1-1 0 0,-1 0 0 0 0,1 0 1 0 0,0 0-1 0 0,-1 0 0 0 0,1 1 1 0 0,0-1-1 0 0,-1 0 0 0 0,1 0 1 0 0,0 0-1 0 0,0 1 0 0 0,0-1 1 0 0,-1 0-1 0 0,1 1 0 0 0,0-1 1 0 0,0 0-1 0 0,0 0 0 0 0,-1 1 1 0 0,1-1-1 0 0,0 0 0 0 0,0 1 0 0 0,0-1 1 0 0,0 0-1 0 0,0 1 0 0 0,0-1 1 0 0,0 0-1 0 0,0 1 0 0 0,0-1 1 0 0,0 1-1 0 0,0-1 0 0 0,0 0 1 0 0,0 1-1 0 0,0-1 0 0 0,0 0 1 0 0,0 1-1 0 0,0-1 0 0 0,1 1 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4308 0 0,'0'0'5688'0'0,"-12"21"-5454"0"0,9-15-218 0 0,-25 41 74 0 0,-56 71-1 0 0,59-90-285 0 0,15-18 113 0 0,1 0 1 0 0,0 1-1 0 0,1 0 0 0 0,-8 13 0 0 0,14-19-385 0 0,0-1-1 0 0,0 1 0 0 0,0-1 1 0 0,1 1-1 0 0,-1 0 0 0 0,1-1 1 0 0,1 1-1 0 0,-1 0 0 0 0,0 6 0 0 0,2-3-1620 0 0,4-3-162 0 0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3:56.72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143 9 20 0 0,'0'0'4622'0'0,"15"-8"2027"0"0,-14 8-6636 0 0,0 1 0 0 0,0 0 1 0 0,0-1-1 0 0,0 1 0 0 0,0 0 0 0 0,0 0 1 0 0,0 0-1 0 0,0-1 0 0 0,0 1 0 0 0,-1 0 0 0 0,1 0 1 0 0,0 0-1 0 0,-1 1 0 0 0,1-1 0 0 0,-1 0 1 0 0,1 0-1 0 0,-1 0 0 0 0,1 0 0 0 0,-1 2 0 0 0,12 31-232 0 0,-9-25 299 0 0,49 111-44 0 0,-52-118-41 0 0,-1-1 0 0 0,1 0 0 0 0,0 1 0 0 0,0-1 0 0 0,0 1 0 0 0,0-1 0 0 0,0 0-1 0 0,0 1 1 0 0,0-1 0 0 0,0 1 0 0 0,0-1 0 0 0,0 0 0 0 0,1 1 0 0 0,-1-1 0 0 0,1 0 0 0 0,-1 1-1 0 0,1-1 1 0 0,1 2 0 0 0,-2-2 15 0 0,1-1 0 0 0,-1 1 1 0 0,1 0-1 0 0,-1-1 0 0 0,1 1 0 0 0,-1-1 0 0 0,0 1 0 0 0,1 0 0 0 0,-1-1 0 0 0,0 1 0 0 0,0 0 0 0 0,1-1 1 0 0,-1 1-1 0 0,0 0 0 0 0,0 0 0 0 0,0-1 0 0 0,0 1 0 0 0,0 0 0 0 0,0 0 0 0 0,0-1 0 0 0,0 1 0 0 0,0 0 0 0 0,0-1 1 0 0,0 1-1 0 0,-1 0 0 0 0,1 0 0 0 0,0-1 0 0 0,0 1 0 0 0,-1-1 0 0 0,1 1 0 0 0,0 0 0 0 0,-1-1 0 0 0,1 1 1 0 0,-1 0-1 0 0,1-1 0 0 0,-1 1 0 0 0,1-1 0 0 0,-1 1 0 0 0,1-1 0 0 0,-1 0 0 0 0,0 1 0 0 0,1-1 0 0 0,-1 1 0 0 0,0-1 1 0 0,1 0-1 0 0,-1 0 0 0 0,0 1 0 0 0,1-1 0 0 0,-1 0 0 0 0,0 0 0 0 0,1 0 0 0 0,-1 0 0 0 0,-1 0 0 0 0,-30 9-120 0 0,0 1-1 0 0,-33 15 1 0 0,50-18-1135 0 0,1 1 1 0 0,-1 0-1 0 0,-18 15 1 0 0,7-1-4339 0 0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5:30.75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1887 2827 796 0 0,'0'0'3412'0'0,"0"1"-3294"0"0,0 4-46 0 0,0-5 10 0 0,0 0 1 0 0,0 0-1 0 0,0 0 1 0 0,0 0-1 0 0,0 1 1 0 0,0-1 0 0 0,1 0-1 0 0,-1 0 1 0 0,0 0-1 0 0,0 1 1 0 0,0-1-1 0 0,0 0 1 0 0,0 0-1 0 0,0 0 1 0 0,1 0 0 0 0,-1 0-1 0 0,0 0 1 0 0,0 1-1 0 0,0-1 1 0 0,0 0-1 0 0,1 0 1 0 0,-1 0-1 0 0,0 0 1 0 0,0 0 0 0 0,0 0-1 0 0,1 0 1 0 0,-1 0-1 0 0,0 0 1 0 0,0 0-1 0 0,0 0 1 0 0,1 0-1 0 0,-1 0 1 0 0,0 0 0 0 0,0 0-1 0 0,0 0 1 0 0,1 0-1 0 0,-1 0 1 0 0,0 0-1 0 0,0 0 1 0 0,0 0-1 0 0,1 0 1 0 0,-1 0-1 0 0,0 0 1 0 0,0 0 0 0 0,0-1-1 0 0,1 1 1 0 0,0-7 2961 0 0,-6-1-4151 0 0,1 2 1186 0 0,0-1 0 0 0,0 1 0 0 0,0-1-1 0 0,1 0 1 0 0,0 1 0 0 0,-3-14 0 0 0,-16-31 103 0 0,-18-15 65 0 0,25 40-161 0 0,-26-38 0 0 0,12 25-92 0 0,-25-29 53 0 0,26 36 26 0 0,3 0 0 0 0,-42-69 0 0 0,11 14-19 0 0,-33-43 46 0 0,-168-244 354 0 0,158 229-163 0 0,62 86-198 0 0,8 14-16 0 0,-113-161-102 0 0,118 173 109 0 0,-23-45-1 0 0,-13-19-211 0 0,-32-49 313 0 0,0 1-198 0 0,58 97 42 0 0,-130-185-4 0 0,151 212 13 0 0,-8-12 16 0 0,-31-37 0 0 0,31 44-99 0 0,-23-40 1 0 0,24 36 2 0 0,-32-40 0 0 0,-2-5 117 0 0,46 67-74 0 0,5 4 19 0 0,-1 0 0 0 0,0 0 1 0 0,1-1-1 0 0,0 1 1 0 0,0-1-1 0 0,0 0 1 0 0,1 0-1 0 0,-1 0 0 0 0,-2-9 1 0 0,5 14-10 0 0,-2 0-5 0 0,9 7-6104 0 0,-1-3 1206 0 0,-19-17 2675 0 0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5:35.47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93 147 52 0 0,'0'0'3440'0'0,"7"12"2889"0"0,9 12-5828 0 0,148 247 428 0 0,-89-138-806 0 0,94 181 217 0 0,-128-239-312 0 0,122 229-6 0 0,42 52-51 0 0,-175-307-20 0 0,149 266 37 0 0,-130-224 30 0 0,-4-7 334 0 0,57 98-304 0 0,-55-101 7 0 0,23 34-54 0 0,12 24 54 0 0,-39-62 48 0 0,36 45 39 0 0,-70-110-111 0 0,-1 0-1 0 0,-1 0 0 0 0,0 1 0 0 0,-1 0 0 0 0,7 17 0 0 0,-13-30-47 0 0,0 0 0 0 0,0 0 0 0 0,0 0 0 0 0,0 0 0 0 0,0 0 0 0 0,0 0 0 0 0,1 0 0 0 0,-1 0 0 0 0,0 0 0 0 0,0 0 0 0 0,0 0 0 0 0,0 0 0 0 0,0 0 1 0 0,0 0-1 0 0,0 0 0 0 0,0 0 0 0 0,0 0 0 0 0,1 0 0 0 0,-1 0 0 0 0,0 0 0 0 0,0 0 0 0 0,0 0 0 0 0,0 0 0 0 0,0 0 0 0 0,0 0 0 0 0,0 0 0 0 0,0 0 0 0 0,0 0 0 0 0,-3-15-396 0 0,-97-168 621 0 0,80 149-135 0 0,-147-229-39 0 0,144 229-46 0 0,-30-60 0 0 0,14 23-57 0 0,9 18 142 0 0,-73-115 20 0 0,-29-56-166 0 0,82 134 174 0 0,-74-103 1 0 0,97 153-32 0 0,2-2-1 0 0,2-1 1 0 0,-20-49 0 0 0,-20-39-71 0 0,9 36 13 0 0,-44-85 34 0 0,83 148 43 0 0,-121-231-160 0 0,-29-22 145 0 0,129 214-18 0 0,25 47-48 0 0,-1 0 1 0 0,-16-23-1 0 0,-7-11-46 0 0,28 44 41 0 0,-1 0 0 0 0,-1 0 0 0 0,0 0-1 0 0,-1 1 1 0 0,-19-19 0 0 0,11 8 1177 0 0,13 15-2887 0 0,22 34-10496 0 0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5:42.53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1012 0 0,'0'0'2252'0'0,"0"61"485"0"0,0-11-2365 0 0,12 83 0 0 0,-6-75-4568 0 0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5:43.5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13 104 0 0,'0'0'4290'0'0,"4"-2"-3971"0"0,-1 0-207 0 0,-1 1 1 0 0,1 0-1 0 0,0-1 0 0 0,0 1 0 0 0,0 0 0 0 0,0 1 1 0 0,1-1-1 0 0,-1 0 0 0 0,0 1 0 0 0,0 0 1 0 0,0 0-1 0 0,0 0 0 0 0,7 1 0 0 0,42 18 919 0 0,-18-5-965 0 0,-26-11 70 0 0,0 0 0 0 0,-1 0-1 0 0,1 0 1 0 0,-1 1 0 0 0,13 10 0 0 0,-19-14-161 0 0,0 1 0 0 0,-1 0-1 0 0,1 0 1 0 0,0-1 0 0 0,-1 1 0 0 0,1 0-1 0 0,-1 0 1 0 0,0 0 0 0 0,1 0-1 0 0,-1 0 1 0 0,0 0 0 0 0,1-1 0 0 0,-1 1-1 0 0,0 0 1 0 0,0 0 0 0 0,0 0 0 0 0,0 0-1 0 0,0 0 1 0 0,0 0 0 0 0,0 0 0 0 0,0 0-1 0 0,0 0 1 0 0,0 0 0 0 0,-1 0 0 0 0,1 0-1 0 0,0 0 1 0 0,-1 0 0 0 0,1 0-1 0 0,0 0 1 0 0,-1 0 0 0 0,0-1 0 0 0,1 1-1 0 0,-1 1 1 0 0,-25 23-475 0 0,19-21 489 0 0,0-1 0 0 0,0 0 0 0 0,-1 0 0 0 0,0-1 0 0 0,1 0 0 0 0,-1 0 0 0 0,0 0 0 0 0,-14 0 0 0 0,14-2-485 0 0,0 0-1 0 0,0-1 1 0 0,0 1-1 0 0,1-1 1 0 0,-11-3-1 0 0,6 1-1510 0 0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5:55.20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88 140 52 0 0,'0'0'3440'0'0,"8"12"2889"0"0,7 11-5828 0 0,141 235 428 0 0,-85-132-806 0 0,90 174 217 0 0,-121-229-312 0 0,115 220-6 0 0,40 49-51 0 0,-166-294-20 0 0,142 255 37 0 0,-124-214 30 0 0,-4-7 334 0 0,54 93-304 0 0,-52-96 7 0 0,22 33-54 0 0,11 23 54 0 0,-37-60 48 0 0,34 43 39 0 0,-67-104-111 0 0,0-1-1 0 0,-1 1 0 0 0,0 0 0 0 0,-1 0 0 0 0,6 17 0 0 0,-12-29-47 0 0,0 0 0 0 0,0 0 0 0 0,0 0 0 0 0,0 0 0 0 0,0 0 0 0 0,0 0 0 0 0,0 0 0 0 0,1 0 0 0 0,-1 0 0 0 0,0 0 0 0 0,0 0 0 0 0,0 0 0 0 0,0 0 1 0 0,0 0-1 0 0,0 0 0 0 0,0 0 0 0 0,0 0 0 0 0,0 0 0 0 0,0 0 0 0 0,1 0 0 0 0,-1 0 0 0 0,0 0 0 0 0,0 0 0 0 0,0 0 0 0 0,0 0 0 0 0,0 0 0 0 0,0 0 0 0 0,0 0 0 0 0,-3-14-396 0 0,-92-161 621 0 0,76 143-135 0 0,-140-219-39 0 0,136 218-46 0 0,-27-56 0 0 0,13 21-57 0 0,8 18 142 0 0,-69-111 20 0 0,-28-53-166 0 0,79 129 174 0 0,-72-99 1 0 0,93 145-32 0 0,2 0-1 0 0,2-2 1 0 0,-19-47 0 0 0,-19-37-71 0 0,8 34 13 0 0,-41-80 34 0 0,79 141 43 0 0,-116-221-160 0 0,-27-21 145 0 0,122 204-18 0 0,25 44-48 0 0,-2 2 1 0 0,-15-23-1 0 0,-5-10-46 0 0,25 41 41 0 0,-1 1 0 0 0,0 0 0 0 0,-1 0-1 0 0,0 0 1 0 0,-19-18 0 0 0,11 9 1177 0 0,12 13-2887 0 0,21 33-10496 0 0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6:29.39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93 147 52 0 0,'0'0'3440'0'0,"7"12"2889"0"0,9 12-5828 0 0,148 247 428 0 0,-89-138-806 0 0,94 181 217 0 0,-128-239-312 0 0,122 229-6 0 0,42 52-51 0 0,-175-307-20 0 0,149 266 37 0 0,-130-224 30 0 0,-4-7 334 0 0,57 98-304 0 0,-55-101 7 0 0,23 34-54 0 0,12 24 54 0 0,-39-62 48 0 0,36 45 39 0 0,-70-110-111 0 0,-1 0-1 0 0,-1 0 0 0 0,0 1 0 0 0,-1 0 0 0 0,7 17 0 0 0,-13-30-47 0 0,0 0 0 0 0,0 0 0 0 0,0 0 0 0 0,0 0 0 0 0,0 0 0 0 0,0 0 0 0 0,1 0 0 0 0,-1 0 0 0 0,0 0 0 0 0,0 0 0 0 0,0 0 0 0 0,0 0 0 0 0,0 0 1 0 0,0 0-1 0 0,0 0 0 0 0,0 0 0 0 0,0 0 0 0 0,1 0 0 0 0,-1 0 0 0 0,0 0 0 0 0,0 0 0 0 0,0 0 0 0 0,0 0 0 0 0,0 0 0 0 0,0 0 0 0 0,0 0 0 0 0,0 0 0 0 0,0 0 0 0 0,-3-15-396 0 0,-97-168 621 0 0,80 149-135 0 0,-147-229-39 0 0,144 229-46 0 0,-30-60 0 0 0,14 23-57 0 0,9 18 142 0 0,-73-115 20 0 0,-29-56-166 0 0,82 134 174 0 0,-74-103 1 0 0,97 153-32 0 0,2-2-1 0 0,2-1 1 0 0,-20-49 0 0 0,-20-39-71 0 0,9 36 13 0 0,-44-85 34 0 0,83 148 43 0 0,-121-231-160 0 0,-29-22 145 0 0,129 214-18 0 0,25 47-48 0 0,-1 0 1 0 0,-16-23-1 0 0,-7-11-46 0 0,28 44 41 0 0,-1 0 0 0 0,-1 0 0 0 0,0 0-1 0 0,-1 1 1 0 0,-19-19 0 0 0,11 8 1177 0 0,13 15-2887 0 0,22 34-10496 0 0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6:45.81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166 55 888 0 0,'0'0'3380'0'0,"42"3"1505"0"0,-41-4-4912 0 0,0 0 1 0 0,-1 0-1 0 0,1 0 1 0 0,0 0-1 0 0,0-1 1 0 0,0 1-1 0 0,-1 0 1 0 0,1-1-1 0 0,-1 1 1 0 0,1-1-1 0 0,-1 1 1 0 0,0 0-1 0 0,1-1 1 0 0,-1 1-1 0 0,0-1 1 0 0,0 1-1 0 0,0-1 1 0 0,0 1-1 0 0,0-1 1 0 0,0 1-1 0 0,-1-1 1 0 0,1 1-1 0 0,0 0 1 0 0,-1-1-1 0 0,1 1 1 0 0,-1-1-1 0 0,1 1 1 0 0,-1 0-1 0 0,0-1 1 0 0,0 1-1 0 0,0 0 1 0 0,1 0-1 0 0,-1 0 1 0 0,0 0-1 0 0,0 0 1 0 0,0 0-1 0 0,-1 0 1 0 0,1 0-1 0 0,0 0 1 0 0,0 0-1 0 0,0 0 1 0 0,-1 1-1 0 0,-1-2 1 0 0,-8 1 99 0 0,1 0-1 0 0,-1 0 1 0 0,0 1 0 0 0,-12 1 0 0 0,19 0-36 0 0,0-1 1 0 0,1 1-1 0 0,-1 0 1 0 0,1 0-1 0 0,-1 0 1 0 0,1 0-1 0 0,-1 1 1 0 0,1-1-1 0 0,0 1 1 0 0,0 0-1 0 0,0 0 1 0 0,0 0-1 0 0,0 0 1 0 0,0 1-1 0 0,0-1 1 0 0,-2 4-1 0 0,4-5-27 0 0,0 0-1 0 0,0 0 1 0 0,1 0-1 0 0,-1 0 1 0 0,0 0-1 0 0,1 0 1 0 0,-1 0-1 0 0,1 1 1 0 0,-1-1-1 0 0,1 0 1 0 0,-1 0-1 0 0,1 1 1 0 0,0-1-1 0 0,0 0 1 0 0,0 0-1 0 0,-1 1 1 0 0,1-1-1 0 0,1 0 1 0 0,-1 0-1 0 0,0 1 1 0 0,0-1-1 0 0,0 0 1 0 0,1 1-1 0 0,-1-1 1 0 0,0 0-1 0 0,1 0 1 0 0,-1 0-1 0 0,1 1 1 0 0,0-1-1 0 0,-1 0 1 0 0,1 0-1 0 0,0 0 1 0 0,0 0-1 0 0,0 0 1 0 0,-1 0-1 0 0,1 0 0 0 0,0-1 1 0 0,0 1-1 0 0,0 0 1 0 0,0 0-1 0 0,1-1 1 0 0,-1 1-1 0 0,0 0 1 0 0,0-1-1 0 0,2 1 1 0 0,8 4-7 0 0,1 0 0 0 0,-1-1 0 0 0,24 6 0 0 0,-18-6-52 0 0,-14-3 85 0 0,1 1 0 0 0,-1 0 0 0 0,1-1-1 0 0,-1 1 1 0 0,1 0 0 0 0,-1 1 0 0 0,0-1-1 0 0,0 0 1 0 0,0 1 0 0 0,0 0 0 0 0,-1 0-1 0 0,1 0 1 0 0,-1 0 0 0 0,0 0 0 0 0,0 0 0 0 0,0 1-1 0 0,0-1 1 0 0,0 1 0 0 0,-1-1 0 0 0,1 1-1 0 0,-1 0 1 0 0,0-1 0 0 0,1 6 0 0 0,-2-7-43 0 0,0 1 1 0 0,0-1-1 0 0,0 0 1 0 0,0 1 0 0 0,0-1-1 0 0,-1 0 1 0 0,1 1-1 0 0,-1-1 1 0 0,1 0-1 0 0,-1 0 1 0 0,0 0 0 0 0,0 1-1 0 0,0-1 1 0 0,0 0-1 0 0,0 0 1 0 0,0 0-1 0 0,-1 0 1 0 0,1-1 0 0 0,-1 1-1 0 0,1 0 1 0 0,-1-1-1 0 0,0 1 1 0 0,0-1-1 0 0,1 1 1 0 0,-1-1 0 0 0,0 0-1 0 0,0 0 1 0 0,0 0-1 0 0,-1 0 1 0 0,1 0-1 0 0,0 0 1 0 0,0 0 0 0 0,0-1-1 0 0,-1 1 1 0 0,1-1-1 0 0,0 0 1 0 0,-1 0-1 0 0,1 1 1 0 0,-4-2 0 0 0,-1 2-28 0 0,-1-1 0 0 0,1-1 1 0 0,-1 1-1 0 0,1-1 0 0 0,-1-1 1 0 0,1 1-1 0 0,0-1 1 0 0,-1 0-1 0 0,1-1 0 0 0,0 0 1 0 0,1 0-1 0 0,-1 0 0 0 0,-8-6 1 0 0,9 4-389 0 0,-1 0-1 0 0,2 0 1 0 0,-1 0 0 0 0,1-1 0 0 0,-1 0 0 0 0,2 0 0 0 0,-1 0-1 0 0,-4-7 1 0 0,0-5-3405 0 0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19 384 0 0,'0'0'3370'0'0,"0"-7"-3986"0"0,0-4 9034 0 0,-18 259-8944 0 0,4-112 493 0 0,11 33 180 0 0,2-12-129 0 0,-2 59 132 0 0,-3 33 183 0 0,-4 181 258 0 0,10-308-568 0 0,-4 87 23 0 0,6 179 66 0 0,8 72 443 0 0,-10-437-544 0 0,0 72 42 0 0,16 353 296 0 0,-5-146-372 0 0,-8-104 50 0 0,3-89 87 0 0,5 161-15 0 0,-15 33-74 0 0,1-248-152 0 0,-12 70-1 0 0,1-14-85 0 0,-13 334-289 0 0,24-384 259 0 0,-6 63 161 0 0,6-91 231 0 0,1 1-1 0 0,2 0 0 0 0,1-1 1 0 0,7 42-1 0 0,-6-41-312 0 0,-1 0 1 0 0,-8 60 0 0 0,4-59 316 0 0,1 0 0 0 0,4 52 0 0 0,3-37-32 0 0,7 99 315 0 0,-11-115-1053 0 0,-1 22 1006 0 0,-5-18-6090 0 0,4-25 1502 0 0,0 3 1027 0 0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0 184 0 0,'0'3'11921'0'0,"0"-1"-12776"0"0,-1 13 746 0 0,0-1 0 0 0,-1 0 0 0 0,0 0 0 0 0,-1 0 0 0 0,-1 0 0 0 0,0 0 1 0 0,-1 0-1 0 0,0-1 0 0 0,-1 0 0 0 0,0 0 0 0 0,-2-1 0 0 0,1 1 0 0 0,-14 15 1 0 0,12-11 252 0 0,8-14-140 0 0,0-1-1 0 0,-1 1 1 0 0,1 0-1 0 0,-1 0 1 0 0,0-1-1 0 0,0 1 1 0 0,1-1 0 0 0,-2 1-1 0 0,-1 1 1 0 0,12-17 108 0 0,1 0 1 0 0,-2-1 0 0 0,0 0-1 0 0,7-20 1 0 0,-1 2-91 0 0,5-14-79 0 0,8-19-16 0 0,-19 79 542 0 0,1 30 568 0 0,12 42 522 0 0,-18-83-1570 0 0,-1 0 0 0 0,1-1 0 0 0,0 1 0 0 0,0-1 0 0 0,0 1 1 0 0,0-1-1 0 0,1 0 0 0 0,-1 0 0 0 0,1 0 0 0 0,-1 0 0 0 0,1 0 0 0 0,0 0 0 0 0,-1-1 0 0 0,1 1 0 0 0,0-1 1 0 0,5 2-1 0 0,-3-2-840 0 0,0 1 0 0 0,-1 1 1 0 0,0-1-1 0 0,1 1 0 0 0,-1-1 1 0 0,0 1-1 0 0,5 5 0 0 0,3 5-5056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7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280 205 3860 0 0,'0'0'6056'0'0,"-27"-20"-5840"0"0,-8-7-172 0 0,-89-63 22 0 0,58 44-116 0 0,39 25-2473 0 0</inkml:trace>
  <inkml:trace contextRef="#ctx0" brushRef="#br0" timeOffset="1">385 313 6877 0 0,'0'0'3000'0'0,"-9"123"-3000"0"0,1-116-76 0 0,8 1-144 0 0,-6-6-324 0 0,3 0-232 0 0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10 213 1920 0 0,'0'0'6106'0'0,"0"6"-4983"0"0,0-22-1122 0 0,1 0 0 0 0,0-1 0 0 0,1 1 0 0 0,1 0 0 0 0,1 0 0 0 0,0 0 0 0 0,7-16 0 0 0,-11 32 13 0 0,1-1-1 0 0,-1 0 1 0 0,0 0 0 0 0,0 1 0 0 0,1-1 0 0 0,-1 0 0 0 0,1 0-1 0 0,-1 1 1 0 0,1-1 0 0 0,-1 0 0 0 0,1 1 0 0 0,-1-1 0 0 0,1 1-1 0 0,-1-1 1 0 0,1 1 0 0 0,0-1 0 0 0,-1 1 0 0 0,1-1 0 0 0,0 1-1 0 0,0 0 1 0 0,-1-1 0 0 0,1 1 0 0 0,0 0 0 0 0,0 0 0 0 0,-1-1-1 0 0,1 1 1 0 0,0 0 0 0 0,0 0 0 0 0,0 0 0 0 0,-1 0 0 0 0,1 0-1 0 0,0 0 1 0 0,0 0 0 0 0,0 0 0 0 0,-1 0 0 0 0,1 1 0 0 0,0-1-1 0 0,0 0 1 0 0,-1 0 0 0 0,1 1 0 0 0,0-1 0 0 0,0 1 0 0 0,-1-1-1 0 0,1 0 1 0 0,0 1 0 0 0,-1-1 0 0 0,1 1 0 0 0,-1 0-1 0 0,2 0 1 0 0,0 2-98 0 0,1-1 0 0 0,0 1 0 0 0,-1 0 1 0 0,0 0-1 0 0,0 0 0 0 0,0 0 0 0 0,0 1 0 0 0,0-1 0 0 0,2 6 0 0 0,4 41 365 0 0,-8-50-333 0 0,8-37-615 0 0,-3 21 644 0 0,12-39 21 0 0,-15 52 33 0 0,-1-1 1 0 0,1 1-1 0 0,-1 0 1 0 0,1 0-1 0 0,0-1 0 0 0,1 2 1 0 0,-1-1-1 0 0,0 0 1 0 0,1 0-1 0 0,0 1 0 0 0,-1-1 1 0 0,5-2-1 0 0,-6 4-14 0 0,-1 1 0 0 0,1 0-1 0 0,-1-1 1 0 0,1 1 0 0 0,0 0-1 0 0,-1-1 1 0 0,1 1 0 0 0,-1 0-1 0 0,1 0 1 0 0,-1 0 0 0 0,1-1-1 0 0,0 1 1 0 0,-1 0 0 0 0,1 0-1 0 0,-1 0 1 0 0,1 0 0 0 0,0 0-1 0 0,-1 0 1 0 0,1 0 0 0 0,0 0-1 0 0,-1 0 1 0 0,1 1 0 0 0,-1-1-1 0 0,1 0 1 0 0,0 0 0 0 0,-1 0-1 0 0,1 1 1 0 0,-1-1 0 0 0,1 0 0 0 0,-1 1-1 0 0,2 0 1 0 0,4 20-204 0 0,-8 25-118 0 0,-3-30 337 0 0,0 0 1 0 0,-1 0-1 0 0,-1-1 0 0 0,0 1 1 0 0,-16 23-1 0 0,-2 6 78 0 0,-6 12-20 0 0,13-27 319 0 0,-26 66 1 0 0,41-87-353 0 0,0 0 0 0 0,0 1 1 0 0,1-1-1 0 0,0 1 0 0 0,1 0 1 0 0,0-1-1 0 0,0 1 0 0 0,1 0 0 0 0,1-1 1 0 0,-1 1-1 0 0,2 0 0 0 0,1 9 1 0 0,0-12-538 0 0,0-1 0 0 0,1 1 1 0 0,-1-1-1 0 0,1 0 0 0 0,1 0 1 0 0,-1 0-1 0 0,1-1 0 0 0,0 1 0 0 0,0-1 1 0 0,7 4-1 0 0,2 5-2349 0 0,4 4 601 0 0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24 110 364 0 0,'0'0'4228'0'0,"2"0"-3892"0"0,-28 0 900 0 0,46 0 155 0 0,21-2-941 0 0,47-8 0 0 0,-47 4-804 0 0,49 0 0 0 0,77 1-910 0 0,119 4-1471 0 0,-172 7 462 0 0,59-4 4711 0 0,-117-2-1391 0 0,462 0 2657 0 0,28-2-1555 0 0,-138 5-1374 0 0,37-11-1406 0 0,456 3-3601 0 0,-32 6 5868 0 0,-668-2-2248 0 0,-188 1 615 0 0,-1-1 0 0 0,0 0-1 0 0,0-1 1 0 0,1 0 0 0 0,14-5-1 0 0,-18 5 25 0 0,-1 0 0 0 0,1 0 0 0 0,0 1 0 0 0,0 0 0 0 0,-1 0 0 0 0,15 2 0 0 0,-14-1 398 0 0,-8 0-433 0 0,-30 12 3292 0 0,-23 9-3395 0 0,23-6 202 0 0,0 2 0 0 0,2 0 0 0 0,0 3-1 0 0,-42 36 1 0 0,69-55-87 0 0,-9 8 459 0 0,15-8-1143 0 0,17-12-392 0 0,93-95 523 0 0,-96 88 523 0 0,-14 11 52 0 0,1 1 0 0 0,0 0 1 0 0,1 0-1 0 0,13-8 1 0 0,-21 14-19 0 0,-35-3 1537 0 0,13 2-1421 0 0,-8-1-42 0 0,-56-9 0 0 0,77 9-966 0 0,0-1 0 0 0,-1 0 0 0 0,1 0-1 0 0,0-1 1 0 0,-16-9 0 0 0,17 8-1794 0 0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10 512 0 0,'0'0'3898'0'0,"0"-2"-4767"0"0,-4-6 7238 0 0,2 9-6397 0 0,0 1 0 0 0,1-1 0 0 0,-1 0 1 0 0,0 1-1 0 0,1-1 0 0 0,0 1 1 0 0,-1-1-1 0 0,1 1 0 0 0,0 0 0 0 0,0-1 1 0 0,-1 1-1 0 0,1 0 0 0 0,1 0 0 0 0,-1 0 1 0 0,0 0-1 0 0,0 0 0 0 0,1 0 1 0 0,-1 0-1 0 0,1 0 0 0 0,0 0 0 0 0,0 0 1 0 0,-1 0-1 0 0,1 0 0 0 0,1 0 0 0 0,-1 0 1 0 0,0 0-1 0 0,0 1 0 0 0,1-1 1 0 0,-1 0-1 0 0,1 0 0 0 0,0 0 0 0 0,-1 0 1 0 0,1-1-1 0 0,0 1 0 0 0,0 0 1 0 0,0 0-1 0 0,1 0 0 0 0,-1-1 0 0 0,0 1 1 0 0,1-1-1 0 0,-1 1 0 0 0,2 1 0 0 0,3 0-62 0 0,-1 0-1 0 0,1 0 0 0 0,0 0 1 0 0,0 0-1 0 0,0-1 0 0 0,0 0 0 0 0,0-1 1 0 0,0 1-1 0 0,0-1 0 0 0,1 0 1 0 0,10-1-1 0 0,-14 1 67 0 0,-1-1 1 0 0,1-1-1 0 0,0 1 0 0 0,-1 0 1 0 0,1-1-1 0 0,-1 1 1 0 0,1-1-1 0 0,-1 1 0 0 0,0-1 1 0 0,1 0-1 0 0,-1 0 0 0 0,0-1 1 0 0,1 1-1 0 0,-1 0 1 0 0,0-1-1 0 0,0 1 0 0 0,0-1 1 0 0,0 0-1 0 0,-1 1 0 0 0,1-1 1 0 0,0 0-1 0 0,-1 0 1 0 0,1 0-1 0 0,-1-1 0 0 0,0 1 1 0 0,1 0-1 0 0,-1 0 0 0 0,0-1 1 0 0,0 1-1 0 0,-1 0 1 0 0,1-1-1 0 0,0-3 0 0 0,-1 6 8 0 0,0-1 1 0 0,1 1-1 0 0,-1-1 0 0 0,0 1 0 0 0,0-1 0 0 0,0 0 0 0 0,0 1 0 0 0,0-1 0 0 0,0 1 1 0 0,0-1-1 0 0,0 1 0 0 0,0-1 0 0 0,-1 1 0 0 0,1-1 0 0 0,0 1 0 0 0,0-1 0 0 0,0 1 1 0 0,-1-1-1 0 0,1 1 0 0 0,0-1 0 0 0,0 1 0 0 0,-1 0 0 0 0,1-1 0 0 0,0 1 0 0 0,-1-1 1 0 0,1 1-1 0 0,-1 0 0 0 0,1-1 0 0 0,0 1 0 0 0,-1 0 0 0 0,1-1 0 0 0,-1 1 0 0 0,1 0 1 0 0,-1 0-1 0 0,1 0 0 0 0,-1-1 0 0 0,1 1 0 0 0,-1 0 0 0 0,1 0 0 0 0,-2 0 0 0 0,-29 4 80 0 0,-29 24 362 0 0,56-26-374 0 0,1 1 0 0 0,-1-1 0 0 0,1 1 0 0 0,-1 0 0 0 0,1 1 0 0 0,0-1 0 0 0,0 0 0 0 0,1 1 0 0 0,-1 0 0 0 0,1-1 0 0 0,0 1 0 0 0,0 0 0 0 0,0 0 0 0 0,0 1 0 0 0,0-1 0 0 0,1 0 0 0 0,0 0 1 0 0,0 1-1 0 0,0-1 0 0 0,1 1 0 0 0,-1-1 0 0 0,1 1 0 0 0,1 4 0 0 0,-1-7-65 0 0,1-1 0 0 0,0 0 1 0 0,0 0-1 0 0,-1 0 0 0 0,1 0 1 0 0,0-1-1 0 0,0 1 0 0 0,0 0 1 0 0,0 0-1 0 0,0 0 0 0 0,0-1 1 0 0,1 1-1 0 0,-1 0 0 0 0,0-1 1 0 0,0 1-1 0 0,0-1 0 0 0,1 0 1 0 0,-1 1-1 0 0,0-1 0 0 0,0 0 1 0 0,1 0-1 0 0,-1 0 1 0 0,0 0-1 0 0,1 0 0 0 0,-1 0 1 0 0,0 0-1 0 0,0 0 0 0 0,3-1 1 0 0,17 5 808 0 0,-42 37-293 0 0,21-38-518 0 0,0 0 1 0 0,1 0 0 0 0,-1 0-1 0 0,1 0 1 0 0,0-1 0 0 0,0 1-1 0 0,0 0 1 0 0,0 0 0 0 0,1-1-1 0 0,-1 1 1 0 0,1 0-1 0 0,-1-1 1 0 0,1 0 0 0 0,0 1-1 0 0,0-1 1 0 0,0 0 0 0 0,0 0-1 0 0,1 0 1 0 0,-1 0-1 0 0,0 0 1 0 0,4 1 0 0 0,-2 0 130 0 0,0 0 0 0 0,0 1 0 0 0,-1-1 0 0 0,1 1 0 0 0,-1 0 0 0 0,5 7 1 0 0,-7-9-66 0 0,0 0 0 0 0,-1 0 1 0 0,0 0-1 0 0,1-1 0 0 0,-1 1 1 0 0,0 0-1 0 0,0 0 0 0 0,0 0 1 0 0,0 0-1 0 0,-1 0 0 0 0,1 0 1 0 0,0 0-1 0 0,-1 0 0 0 0,1 0 1 0 0,-1 0-1 0 0,0 0 0 0 0,0-1 1 0 0,0 1-1 0 0,0 0 0 0 0,0 0 1 0 0,0-1-1 0 0,0 1 0 0 0,-3 2 1 0 0,-34 38-744 0 0,32-36 568 0 0,3-3-88 0 0,-4 10-4174 0 0,7-5-170 0 0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1168 2254 52 0 0,'0'-4'9300'0'0,"-10"-200"-9550"0"0,0 123 1253 0 0,2 28-602 0 0,-6-30-405 0 0,8 56 168 0 0,2 0-1 0 0,-2-42 0 0 0,5 53-107 0 0,-1 0 0 0 0,-1 0 0 0 0,-1 0-1 0 0,-9-27 1 0 0,-9-42 31 0 0,-9-79 215 0 0,2 16-297 0 0,24 119 9 0 0,-1 1 0 0 0,-1 0-1 0 0,-2 0 1 0 0,-13-30 0 0 0,-42-99 326 0 0,53 127-416 0 0,-1-2 142 0 0,-29-55-1 0 0,-44-65 539 0 0,6 38-497 0 0,73 104-46 0 0,-1 0 1 0 0,-1 1 0 0 0,-16-16-1 0 0,16 18-62 0 0,1-1 0 0 0,0 0 0 0 0,-12-17 0 0 0,12 15 24 0 0,0 1 1 0 0,-1-1 0 0 0,0 1-1 0 0,-11-9 1 0 0,-25-31 241 0 0,37 41-288 0 0,0 1 1 0 0,-1 0-1 0 0,0 0 1 0 0,0 0 0 0 0,-9-5-1 0 0,-13-11 94 0 0,17 11-120 0 0,7 6 40 0 0,0 1 1 0 0,-1-1-1 0 0,0 1 1 0 0,0 1-1 0 0,-11-7 1 0 0,-55-33-79 0 0,5 12 196 0 0,67 31-152 0 0,-2 1 24 0 0,-5-1-3 0 0,0 0-1 0 0,0 0 0 0 0,1-1 1 0 0,-1-1-1 0 0,0 1 1 0 0,-11-6-1 0 0,-8-3-15 0 0,-15-1 129 0 0,42 12-97 0 0,-27-8-102 0 0,25 7 70 0 0,1 0 0 0 0,-1 0-1 0 0,0 1 1 0 0,0-1 0 0 0,0 1 0 0 0,0-1 0 0 0,0 1 0 0 0,1 0 0 0 0,-1 0-1 0 0,0 0 1 0 0,0 0 0 0 0,0 0 0 0 0,-2 1 0 0 0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1072 1 644 0 0,'0'0'3604'0'0,"-6"10"1301"0"0,5 23-3546 0 0,0-22-1330 0 0,0 0 0 0 0,1 0 0 0 0,1 1 0 0 0,3 18 0 0 0,-1-5 89 0 0,0 0 1 0 0,-1 1-1 0 0,-4 48 1 0 0,0-14-1 0 0,2 46 359 0 0,-10-43-82 0 0,9-55-360 0 0,0 0-1 0 0,0 1 1 0 0,-1-1-1 0 0,0-1 1 0 0,-6 16-1 0 0,5-16 23 0 0,0 1 0 0 0,1 0-1 0 0,0 0 1 0 0,0 0 0 0 0,-1 15-1 0 0,1-10-33 0 0,0 0 0 0 0,-1 0-1 0 0,-7 24 1 0 0,4-20 255 0 0,-28 112 210 0 0,0-32-230 0 0,-8 20-188 0 0,13-12 508 0 0,-9-6-523 0 0,-2-11 8 0 0,-6 1 147 0 0,9-13-130 0 0,35-71-115 0 0,-1 0 0 0 0,1-1-1 0 0,-1 1 1 0 0,0-1 0 0 0,-1 0 0 0 0,1 0 0 0 0,-6 5 0 0 0,-10 14 23 0 0,8-8-5 0 0,9-13 33 0 0,-1 1 1 0 0,1-1-1 0 0,0 1 1 0 0,0 0-1 0 0,0-1 0 0 0,0 1 1 0 0,0 0-1 0 0,1 1 1 0 0,0-1-1 0 0,-1 0 1 0 0,0 6-1 0 0,1-7-34 0 0,0-1 1 0 0,0 1-1 0 0,0 0 0 0 0,0-1 1 0 0,0 1-1 0 0,0 0 0 0 0,0-1 0 0 0,-1 0 1 0 0,1 1-1 0 0,0-1 0 0 0,-1 0 1 0 0,-2 3-1 0 0,2-3 13 0 0,0 0-1 0 0,0 0 1 0 0,1 1 0 0 0,-1-1-1 0 0,1 0 1 0 0,-1 1 0 0 0,1 0-1 0 0,0-1 1 0 0,0 1 0 0 0,-1 0-1 0 0,1 0 1 0 0,0-1 0 0 0,-1 5-1 0 0,-32 35 84 0 0,-36 24-165 0 0,62-58 47 0 0,0 0 0 0 0,-1-1 0 0 0,1 0 0 0 0,-1 0-1 0 0,0-1 1 0 0,-17 8 0 0 0,22-13 37 0 0,1 1 0 0 0,0 0 0 0 0,-1-1 0 0 0,1 1 0 0 0,0 1 0 0 0,0-1 1 0 0,-1 0-1 0 0,1 1 0 0 0,0 0 0 0 0,-3 2 0 0 0,4-2 4 0 0,-1-1 1 0 0,0 1-1 0 0,0 0 1 0 0,0-1-1 0 0,0 0 1 0 0,0 0-1 0 0,0 0 1 0 0,0 0-1 0 0,-7 1 1 0 0,-26 9-195 0 0,30-9 191 0 0,0 1 0 0 0,0-1 1 0 0,0-1-1 0 0,0 1 0 0 0,-12 1 0 0 0,6-2-23 0 0,0 1 1 0 0,0 1-1 0 0,0 0 0 0 0,0 0 1 0 0,-18 9-1 0 0,-45 7-391 0 0,46-9 277 0 0,23-7 174 0 0,0-1-1 0 0,0 0 1 0 0,0 0 0 0 0,0 0-1 0 0,0-1 1 0 0,-8 1 0 0 0,11 2-314 0 0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901 1889 192 0 0,'0'0'2844'0'0,"-1"6"-2553"0"0,-6 17 5954 0 0,-32-24-6057 0 0,-1-2 1 0 0,-38-7 0 0 0,60 9-153 0 0,15 1-37 0 0,0 0-1 0 0,1 0 1 0 0,-1-1 0 0 0,0 1 0 0 0,1-1 0 0 0,-1 1-1 0 0,0-1 1 0 0,1 0 0 0 0,-1 0 0 0 0,1 0 0 0 0,-1 0-1 0 0,1 0 1 0 0,-5-3 0 0 0,-49-22 30 0 0,41 20-14 0 0,0-1-1 0 0,1 0 0 0 0,0-1 1 0 0,0-1-1 0 0,1 0 0 0 0,0-1 1 0 0,-22-21-1 0 0,-40-39 150 0 0,71 65-185 0 0,0 0 1 0 0,1-1-1 0 0,0 1 0 0 0,0-1 1 0 0,0 0-1 0 0,1 0 0 0 0,-4-9 1 0 0,-12-28-86 0 0,-34-38 342 0 0,33 46-126 0 0,-25-72-1 0 0,28 64 170 0 0,-16-29 171 0 0,-8-33 142 0 0,35 89-546 0 0,0-5 36 0 0,-2 0 1 0 0,-1 0 0 0 0,-18-35 0 0 0,26 53-66 0 0,-1 1 0 0 0,0-1 0 0 0,1 0 1 0 0,-1 1-1 0 0,1-1 0 0 0,0 0 0 0 0,0 0 0 0 0,0 1 0 0 0,0-1 0 0 0,1-3 0 0 0,-3-22-25 0 0,-30-85-57 0 0,31 107 109 0 0,-1-1 0 0 0,1 0 0 0 0,1 0-1 0 0,-1 0 1 0 0,1-9 0 0 0,-1-16-180 0 0,-18-52 81 0 0,14 27 210 0 0,4 43-181 0 0,0 0 0 0 0,0 0 0 0 0,-2 0 0 0 0,0 0 0 0 0,-4-14 0 0 0,4 20 44 0 0,1-1-1 0 0,0 1 0 0 0,1-1 1 0 0,0 1-1 0 0,0-18 1 0 0,1 17-33 0 0,0 0 1 0 0,-1 0 0 0 0,0 0 0 0 0,-1 0 0 0 0,-2-10-1 0 0,0 4 27 0 0,1 0-1 0 0,1 0 0 0 0,1 0 0 0 0,0-1 1 0 0,0 1-1 0 0,3-18 0 0 0,-1-6 3 0 0,-5-203 364 0 0,4 242-338 0 0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8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960 4 1284 0 0,'0'-3'9750'0'0,"-5"8"-10059"0"0,0 0 319 0 0,0 0 1 0 0,0-1-1 0 0,-1 1 0 0 0,-7 4 0 0 0,-13 8-142 0 0,-12 4 42 0 0,32-18 111 0 0,0 1-1 0 0,-1 0 1 0 0,2 0-1 0 0,-1 0 0 0 0,-9 11 1 0 0,4-5 56 0 0,4-5-47 0 0,-28 25 85 0 0,-35 38-1 0 0,-6 5 189 0 0,6-2 274 0 0,45-40-408 0 0,16-19-66 0 0,-1 0 1 0 0,-21 21-1 0 0,21-24-37 0 0,1 2 0 0 0,1-1 0 0 0,-1 2 0 0 0,-9 17 0 0 0,-3 3-8 0 0,-6 9 42 0 0,1 1 0 0 0,-22 52 0 0 0,24-49 108 0 0,14-28-24 0 0,2 0 0 0 0,-14 34 1 0 0,-5 20-124 0 0,1 12 254 0 0,16-40-399 0 0,-9 73 0 0 0,18-108 46 0 0,-8 41 31 0 0,5-31-20 0 0,1 0 0 0 0,-1 26 0 0 0,2-21-12 0 0,0 0 1 0 0,-2 0 0 0 0,-7 24-1 0 0,0 1 319 0 0,-10 58 18 0 0,17-91-289 0 0,1 0 0 0 0,0-1 0 0 0,0 1 0 0 0,1 28 1 0 0,-13 107 682 0 0,15-135-616 0 0,-2 0-1 0 0,0 0 1 0 0,-4 15 0 0 0,2-14 21 0 0,1 0 0 0 0,1 0 0 0 0,-1 18-1 0 0,3-34-116 0 0,1 5 1 0 0,-1 0-1 0 0,1-1 1 0 0,-1 1 0 0 0,-1 0-1 0 0,1 0 1 0 0,-1 0 0 0 0,0 0 0 0 0,-1 6-1 0 0,-3 18 340 0 0,1 106-384 0 0,4-135 11 0 0,-8 48-131 0 0,6-30-2511 0 0,8-42-10190 0 0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92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13 1 292 0 0,'0'0'1064'0'0,"-8"53"-2035"0"0,6-38 645 0 0,0-11 267 0 0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7:43.49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28 0 0,'0'0'104'0'0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19 384 0 0,'0'0'3370'0'0,"0"-7"-3986"0"0,0-4 9034 0 0,-18 259-8944 0 0,4-112 493 0 0,11 33 180 0 0,2-12-129 0 0,-2 59 132 0 0,-3 33 183 0 0,-4 181 258 0 0,10-308-568 0 0,-4 87 23 0 0,6 179 66 0 0,8 72 443 0 0,-10-437-544 0 0,0 72 42 0 0,16 353 296 0 0,-5-146-372 0 0,-8-104 50 0 0,3-89 87 0 0,5 161-15 0 0,-15 33-74 0 0,1-248-152 0 0,-12 70-1 0 0,1-14-85 0 0,-13 334-289 0 0,24-384 259 0 0,-6 63 161 0 0,6-91 231 0 0,1 1-1 0 0,2 0 0 0 0,1-1 1 0 0,7 42-1 0 0,-6-41-312 0 0,-1 0 1 0 0,-8 60 0 0 0,4-59 316 0 0,1 0 0 0 0,4 52 0 0 0,3-37-32 0 0,7 99 315 0 0,-11-115-1053 0 0,-1 22 1006 0 0,-5-18-6090 0 0,4-25 1502 0 0,0 3 1027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7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26 4624 0 0,'0'0'4857'0'0,"-2"13"-4786"0"0,1-4-65 0 0,-8 48 10 0 0,8-52-5 0 0,1 1 0 0 0,-1-1 0 0 0,2 0 0 0 0,-1 0 0 0 0,0 1-1 0 0,1-1 1 0 0,0 0 0 0 0,0 0 0 0 0,1 0 0 0 0,1 6 0 0 0,-1-8-14 0 0,0 1 1 0 0,0-1 0 0 0,1 1-1 0 0,-1-1 1 0 0,1 0 0 0 0,0 0 0 0 0,0 0-1 0 0,0 0 1 0 0,0-1 0 0 0,0 1-1 0 0,1-1 1 0 0,-1 0 0 0 0,1 0-1 0 0,0 0 1 0 0,-1 0 0 0 0,1-1 0 0 0,0 1-1 0 0,8 1 1 0 0,-10-3-21 0 0,1 0 0 0 0,0 0 0 0 0,-1 0 0 0 0,1 0 0 0 0,-1 0 0 0 0,1-1 0 0 0,-1 1 0 0 0,1-1 0 0 0,0 1 0 0 0,-1-1 0 0 0,0 0 0 0 0,1 0 0 0 0,-1 0 0 0 0,0 0 0 0 0,1-1 0 0 0,-1 1 0 0 0,0 0 0 0 0,0-1 0 0 0,0 0 0 0 0,0 0 0 0 0,0 1 0 0 0,-1-1 0 0 0,1 0 0 0 0,0 0 0 0 0,-1 0 0 0 0,1-1 0 0 0,-1 1 0 0 0,0 0 0 0 0,0-1 0 0 0,1-2 0 0 0,2-7 16 0 0,0 1 0 0 0,0-1 0 0 0,-2-1 0 0 0,1 1 0 0 0,-2 0 0 0 0,1-1 0 0 0,-2 1 0 0 0,0 0 0 0 0,0-1 0 0 0,-1 1 0 0 0,-1-1 0 0 0,-4-16 0 0 0,1 83 1844 0 0,14 105-1881 0 0,-3-100 48 0 0,-4 99 1 0 0,-3-156-47 0 0,1 1 1 0 0,0-1-1 0 0,-1 1 1 0 0,0-1-1 0 0,0 1 1 0 0,0-1 0 0 0,0 0-1 0 0,0 1 1 0 0,0-1-1 0 0,0 0 1 0 0,-1 0-1 0 0,1 1 1 0 0,-1-1 0 0 0,0 0-1 0 0,1-1 1 0 0,-1 1-1 0 0,0 0 1 0 0,0 0-1 0 0,0-1 1 0 0,-1 0 0 0 0,1 1-1 0 0,0-1 1 0 0,0 0-1 0 0,-1 0 1 0 0,1 0-1 0 0,-1 0 1 0 0,1 0 0 0 0,-1-1-1 0 0,1 1 1 0 0,-1-1-1 0 0,1 1 1 0 0,-1-1-1 0 0,0 0 1 0 0,1 0-1 0 0,-5-1 1 0 0,5 1-162 0 0,0-1 1 0 0,-1 1-1 0 0,1-1 1 0 0,0 1-1 0 0,0-1 0 0 0,-1 0 1 0 0,1 0-1 0 0,0 0 0 0 0,0 0 1 0 0,0-1-1 0 0,0 1 0 0 0,0-1 1 0 0,1 1-1 0 0,-1-1 1 0 0,0 1-1 0 0,1-1 0 0 0,-1 0 1 0 0,1 0-1 0 0,-1 0 0 0 0,1 0 1 0 0,0 0-1 0 0,0 0 1 0 0,0 0-1 0 0,0 0 0 0 0,0 0 1 0 0,0-3-1 0 0,-3-10-2278 0 0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0 184 0 0,'0'3'11921'0'0,"0"-1"-12776"0"0,-1 13 746 0 0,0-1 0 0 0,-1 0 0 0 0,0 0 0 0 0,-1 0 0 0 0,-1 0 0 0 0,0 0 1 0 0,-1 0-1 0 0,0-1 0 0 0,-1 0 0 0 0,0 0 0 0 0,-2-1 0 0 0,1 1 0 0 0,-14 15 1 0 0,12-11 252 0 0,8-14-140 0 0,0-1-1 0 0,-1 1 1 0 0,1 0-1 0 0,-1 0 1 0 0,0-1-1 0 0,0 1 1 0 0,1-1 0 0 0,-2 1-1 0 0,-1 1 1 0 0,12-17 108 0 0,1 0 1 0 0,-2-1 0 0 0,0 0-1 0 0,7-20 1 0 0,-1 2-91 0 0,5-14-79 0 0,8-19-16 0 0,-19 79 542 0 0,1 30 568 0 0,12 42 522 0 0,-18-83-1570 0 0,-1 0 0 0 0,1-1 0 0 0,0 1 0 0 0,0-1 0 0 0,0 1 1 0 0,0-1-1 0 0,1 0 0 0 0,-1 0 0 0 0,1 0 0 0 0,-1 0 0 0 0,1 0 0 0 0,0 0 0 0 0,-1-1 0 0 0,1 1 0 0 0,0-1 1 0 0,5 2-1 0 0,-3-2-840 0 0,0 1 0 0 0,-1 1 1 0 0,0-1-1 0 0,1 1 0 0 0,-1-1 1 0 0,0 1-1 0 0,5 5 0 0 0,3 5-5056 0 0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10 213 1920 0 0,'0'0'6106'0'0,"0"6"-4983"0"0,0-22-1122 0 0,1 0 0 0 0,0-1 0 0 0,1 1 0 0 0,1 0 0 0 0,1 0 0 0 0,0 0 0 0 0,7-16 0 0 0,-11 32 13 0 0,1-1-1 0 0,-1 0 1 0 0,0 0 0 0 0,0 1 0 0 0,1-1 0 0 0,-1 0 0 0 0,1 0-1 0 0,-1 1 1 0 0,1-1 0 0 0,-1 0 0 0 0,1 1 0 0 0,-1-1 0 0 0,1 1-1 0 0,-1-1 1 0 0,1 1 0 0 0,0-1 0 0 0,-1 1 0 0 0,1-1 0 0 0,0 1-1 0 0,0 0 1 0 0,-1-1 0 0 0,1 1 0 0 0,0 0 0 0 0,0 0 0 0 0,-1-1-1 0 0,1 1 1 0 0,0 0 0 0 0,0 0 0 0 0,0 0 0 0 0,-1 0 0 0 0,1 0-1 0 0,0 0 1 0 0,0 0 0 0 0,0 0 0 0 0,-1 0 0 0 0,1 1 0 0 0,0-1-1 0 0,0 0 1 0 0,-1 0 0 0 0,1 1 0 0 0,0-1 0 0 0,0 1 0 0 0,-1-1-1 0 0,1 0 1 0 0,0 1 0 0 0,-1-1 0 0 0,1 1 0 0 0,-1 0-1 0 0,2 0 1 0 0,0 2-98 0 0,1-1 0 0 0,0 1 0 0 0,-1 0 1 0 0,0 0-1 0 0,0 0 0 0 0,0 0 0 0 0,0 1 0 0 0,0-1 0 0 0,2 6 0 0 0,4 41 365 0 0,-8-50-333 0 0,8-37-615 0 0,-3 21 644 0 0,12-39 21 0 0,-15 52 33 0 0,-1-1 1 0 0,1 1-1 0 0,-1 0 1 0 0,1 0-1 0 0,0-1 0 0 0,1 2 1 0 0,-1-1-1 0 0,0 0 1 0 0,1 0-1 0 0,0 1 0 0 0,-1-1 1 0 0,5-2-1 0 0,-6 4-14 0 0,-1 1 0 0 0,1 0-1 0 0,-1-1 1 0 0,1 1 0 0 0,0 0-1 0 0,-1-1 1 0 0,1 1 0 0 0,-1 0-1 0 0,1 0 1 0 0,-1 0 0 0 0,1-1-1 0 0,0 1 1 0 0,-1 0 0 0 0,1 0-1 0 0,-1 0 1 0 0,1 0 0 0 0,0 0-1 0 0,-1 0 1 0 0,1 0 0 0 0,0 0-1 0 0,-1 0 1 0 0,1 1 0 0 0,-1-1-1 0 0,1 0 1 0 0,0 0 0 0 0,-1 0-1 0 0,1 1 1 0 0,-1-1 0 0 0,1 0 0 0 0,-1 1-1 0 0,2 0 1 0 0,4 20-204 0 0,-8 25-118 0 0,-3-30 337 0 0,0 0 1 0 0,-1 0-1 0 0,-1-1 0 0 0,0 1 1 0 0,-16 23-1 0 0,-2 6 78 0 0,-6 12-20 0 0,13-27 319 0 0,-26 66 1 0 0,41-87-353 0 0,0 0 0 0 0,0 1 1 0 0,1-1-1 0 0,0 1 0 0 0,1 0 1 0 0,0-1-1 0 0,0 1 0 0 0,1 0 0 0 0,1-1 1 0 0,-1 1-1 0 0,2 0 0 0 0,1 9 1 0 0,0-12-538 0 0,0-1 0 0 0,1 1 1 0 0,-1-1-1 0 0,1 0 0 0 0,1 0 1 0 0,-1 0-1 0 0,1-1 0 0 0,0 1 0 0 0,0-1 1 0 0,7 4-1 0 0,2 5-2349 0 0,4 4 601 0 0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24 110 364 0 0,'0'0'4228'0'0,"2"0"-3892"0"0,-28 0 900 0 0,46 0 155 0 0,21-2-941 0 0,47-8 0 0 0,-47 4-804 0 0,49 0 0 0 0,77 1-910 0 0,119 4-1471 0 0,-172 7 462 0 0,59-4 4711 0 0,-117-2-1391 0 0,462 0 2657 0 0,28-2-1555 0 0,-138 5-1374 0 0,37-11-1406 0 0,456 3-3601 0 0,-32 6 5868 0 0,-668-2-2248 0 0,-188 1 615 0 0,-1-1 0 0 0,0 0-1 0 0,0-1 1 0 0,1 0 0 0 0,14-5-1 0 0,-18 5 25 0 0,-1 0 0 0 0,1 0 0 0 0,0 1 0 0 0,0 0 0 0 0,-1 0 0 0 0,15 2 0 0 0,-14-1 398 0 0,-8 0-433 0 0,-30 12 3292 0 0,-23 9-3395 0 0,23-6 202 0 0,0 2 0 0 0,2 0 0 0 0,0 3-1 0 0,-42 36 1 0 0,69-55-87 0 0,-9 8 459 0 0,15-8-1143 0 0,17-12-392 0 0,93-95 523 0 0,-96 88 523 0 0,-14 11 52 0 0,1 1 0 0 0,0 0 1 0 0,1 0-1 0 0,13-8 1 0 0,-21 14-19 0 0,-35-3 1537 0 0,13 2-1421 0 0,-8-1-42 0 0,-56-9 0 0 0,77 9-966 0 0,0-1 0 0 0,-1 0 0 0 0,1 0-1 0 0,0-1 1 0 0,-16-9 0 0 0,17 8-1794 0 0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10 512 0 0,'0'0'3898'0'0,"0"-2"-4767"0"0,-4-6 7238 0 0,2 9-6397 0 0,0 1 0 0 0,1-1 0 0 0,-1 0 1 0 0,0 1-1 0 0,1-1 0 0 0,0 1 1 0 0,-1-1-1 0 0,1 1 0 0 0,0 0 0 0 0,0-1 1 0 0,-1 1-1 0 0,1 0 0 0 0,1 0 0 0 0,-1 0 1 0 0,0 0-1 0 0,0 0 0 0 0,1 0 1 0 0,-1 0-1 0 0,1 0 0 0 0,0 0 0 0 0,0 0 1 0 0,-1 0-1 0 0,1 0 0 0 0,1 0 0 0 0,-1 0 1 0 0,0 0-1 0 0,0 1 0 0 0,1-1 1 0 0,-1 0-1 0 0,1 0 0 0 0,0 0 0 0 0,-1 0 1 0 0,1-1-1 0 0,0 1 0 0 0,0 0 1 0 0,0 0-1 0 0,1 0 0 0 0,-1-1 0 0 0,0 1 1 0 0,1-1-1 0 0,-1 1 0 0 0,2 1 0 0 0,3 0-62 0 0,-1 0-1 0 0,1 0 0 0 0,0 0 1 0 0,0 0-1 0 0,0-1 0 0 0,0 0 0 0 0,0-1 1 0 0,0 1-1 0 0,0-1 0 0 0,1 0 1 0 0,10-1-1 0 0,-14 1 67 0 0,-1-1 1 0 0,1-1-1 0 0,0 1 0 0 0,-1 0 1 0 0,1-1-1 0 0,-1 1 1 0 0,1-1-1 0 0,-1 1 0 0 0,0-1 1 0 0,1 0-1 0 0,-1 0 0 0 0,0-1 1 0 0,1 1-1 0 0,-1 0 1 0 0,0-1-1 0 0,0 1 0 0 0,0-1 1 0 0,0 0-1 0 0,-1 1 0 0 0,1-1 1 0 0,0 0-1 0 0,-1 0 1 0 0,1 0-1 0 0,-1-1 0 0 0,0 1 1 0 0,1 0-1 0 0,-1 0 0 0 0,0-1 1 0 0,0 1-1 0 0,-1 0 1 0 0,1-1-1 0 0,0-3 0 0 0,-1 6 8 0 0,0-1 1 0 0,1 1-1 0 0,-1-1 0 0 0,0 1 0 0 0,0-1 0 0 0,0 0 0 0 0,0 1 0 0 0,0-1 0 0 0,0 1 1 0 0,0-1-1 0 0,0 1 0 0 0,0-1 0 0 0,-1 1 0 0 0,1-1 0 0 0,0 1 0 0 0,0-1 0 0 0,0 1 1 0 0,-1-1-1 0 0,1 1 0 0 0,0-1 0 0 0,0 1 0 0 0,-1 0 0 0 0,1-1 0 0 0,0 1 0 0 0,-1-1 1 0 0,1 1-1 0 0,-1 0 0 0 0,1-1 0 0 0,0 1 0 0 0,-1 0 0 0 0,1-1 0 0 0,-1 1 0 0 0,1 0 1 0 0,-1 0-1 0 0,1 0 0 0 0,-1-1 0 0 0,1 1 0 0 0,-1 0 0 0 0,1 0 0 0 0,-2 0 0 0 0,-29 4 80 0 0,-29 24 362 0 0,56-26-374 0 0,1 1 0 0 0,-1-1 0 0 0,1 1 0 0 0,-1 0 0 0 0,1 1 0 0 0,0-1 0 0 0,0 0 0 0 0,1 1 0 0 0,-1 0 0 0 0,1-1 0 0 0,0 1 0 0 0,0 0 0 0 0,0 0 0 0 0,0 1 0 0 0,0-1 0 0 0,1 0 0 0 0,0 0 1 0 0,0 1-1 0 0,0-1 0 0 0,1 1 0 0 0,-1-1 0 0 0,1 1 0 0 0,1 4 0 0 0,-1-7-65 0 0,1-1 0 0 0,0 0 1 0 0,0 0-1 0 0,-1 0 0 0 0,1 0 1 0 0,0-1-1 0 0,0 1 0 0 0,0 0 1 0 0,0 0-1 0 0,0 0 0 0 0,0-1 1 0 0,1 1-1 0 0,-1 0 0 0 0,0-1 1 0 0,0 1-1 0 0,0-1 0 0 0,1 0 1 0 0,-1 1-1 0 0,0-1 0 0 0,0 0 1 0 0,1 0-1 0 0,-1 0 1 0 0,0 0-1 0 0,1 0 0 0 0,-1 0 1 0 0,0 0-1 0 0,0 0 0 0 0,3-1 1 0 0,17 5 808 0 0,-42 37-293 0 0,21-38-518 0 0,0 0 1 0 0,1 0 0 0 0,-1 0-1 0 0,1 0 1 0 0,0-1 0 0 0,0 1-1 0 0,0 0 1 0 0,0 0 0 0 0,1-1-1 0 0,-1 1 1 0 0,1 0-1 0 0,-1-1 1 0 0,1 0 0 0 0,0 1-1 0 0,0-1 1 0 0,0 0 0 0 0,0 0-1 0 0,1 0 1 0 0,-1 0-1 0 0,0 0 1 0 0,4 1 0 0 0,-2 0 130 0 0,0 0 0 0 0,0 1 0 0 0,-1-1 0 0 0,1 1 0 0 0,-1 0 0 0 0,5 7 1 0 0,-7-9-66 0 0,0 0 0 0 0,-1 0 1 0 0,0 0-1 0 0,1-1 0 0 0,-1 1 1 0 0,0 0-1 0 0,0 0 0 0 0,0 0 1 0 0,0 0-1 0 0,-1 0 0 0 0,1 0 1 0 0,0 0-1 0 0,-1 0 0 0 0,1 0 1 0 0,-1 0-1 0 0,0 0 0 0 0,0-1 1 0 0,0 1-1 0 0,0 0 0 0 0,0 0 1 0 0,0-1-1 0 0,0 1 0 0 0,-3 2 1 0 0,-34 38-744 0 0,32-36 568 0 0,3-3-88 0 0,-4 10-4174 0 0,7-5-170 0 0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1168 2254 52 0 0,'0'-4'9300'0'0,"-10"-200"-9550"0"0,0 123 1253 0 0,2 28-602 0 0,-6-30-405 0 0,8 56 168 0 0,2 0-1 0 0,-2-42 0 0 0,5 53-107 0 0,-1 0 0 0 0,-1 0 0 0 0,-1 0-1 0 0,-9-27 1 0 0,-9-42 31 0 0,-9-79 215 0 0,2 16-297 0 0,24 119 9 0 0,-1 1 0 0 0,-1 0-1 0 0,-2 0 1 0 0,-13-30 0 0 0,-42-99 326 0 0,53 127-416 0 0,-1-2 142 0 0,-29-55-1 0 0,-44-65 539 0 0,6 38-497 0 0,73 104-46 0 0,-1 0 1 0 0,-1 1 0 0 0,-16-16-1 0 0,16 18-62 0 0,1-1 0 0 0,0 0 0 0 0,-12-17 0 0 0,12 15 24 0 0,0 1 1 0 0,-1-1 0 0 0,0 1-1 0 0,-11-9 1 0 0,-25-31 241 0 0,37 41-288 0 0,0 1 1 0 0,-1 0-1 0 0,0 0 1 0 0,0 0 0 0 0,-9-5-1 0 0,-13-11 94 0 0,17 11-120 0 0,7 6 40 0 0,0 1 1 0 0,-1-1-1 0 0,0 1 1 0 0,0 1-1 0 0,-11-7 1 0 0,-55-33-79 0 0,5 12 196 0 0,67 31-152 0 0,-2 1 24 0 0,-5-1-3 0 0,0 0-1 0 0,0 0 0 0 0,1-1 1 0 0,-1-1-1 0 0,0 1 1 0 0,-11-6-1 0 0,-8-3-15 0 0,-15-1 129 0 0,42 12-97 0 0,-27-8-102 0 0,25 7 70 0 0,1 0 0 0 0,-1 0-1 0 0,0 1 1 0 0,0-1 0 0 0,0 1 0 0 0,0-1 0 0 0,0 1 0 0 0,1 0 0 0 0,-1 0-1 0 0,0 0 1 0 0,0 0 0 0 0,0 0 0 0 0,-2 1 0 0 0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1072 1 644 0 0,'0'0'3604'0'0,"-6"10"1301"0"0,5 23-3546 0 0,0-22-1330 0 0,0 0 0 0 0,1 0 0 0 0,1 1 0 0 0,3 18 0 0 0,-1-5 89 0 0,0 0 1 0 0,-1 1-1 0 0,-4 48 1 0 0,0-14-1 0 0,2 46 359 0 0,-10-43-82 0 0,9-55-360 0 0,0 0-1 0 0,0 1 1 0 0,-1-1-1 0 0,0-1 1 0 0,-6 16-1 0 0,5-16 23 0 0,0 1 0 0 0,1 0-1 0 0,0 0 1 0 0,0 0 0 0 0,-1 15-1 0 0,1-10-33 0 0,0 0 0 0 0,-1 0-1 0 0,-7 24 1 0 0,4-20 255 0 0,-28 112 210 0 0,0-32-230 0 0,-8 20-188 0 0,13-12 508 0 0,-9-6-523 0 0,-2-11 8 0 0,-6 1 147 0 0,9-13-130 0 0,35-71-115 0 0,-1 0 0 0 0,1-1-1 0 0,-1 1 1 0 0,0-1 0 0 0,-1 0 0 0 0,1 0 0 0 0,-6 5 0 0 0,-10 14 23 0 0,8-8-5 0 0,9-13 33 0 0,-1 1 1 0 0,1-1-1 0 0,0 1 1 0 0,0 0-1 0 0,0-1 0 0 0,0 1 1 0 0,0 0-1 0 0,1 1 1 0 0,0-1-1 0 0,-1 0 1 0 0,0 6-1 0 0,1-7-34 0 0,0-1 1 0 0,0 1-1 0 0,0 0 0 0 0,0-1 1 0 0,0 1-1 0 0,0 0 0 0 0,0-1 0 0 0,-1 0 1 0 0,1 1-1 0 0,0-1 0 0 0,-1 0 1 0 0,-2 3-1 0 0,2-3 13 0 0,0 0-1 0 0,0 0 1 0 0,1 1 0 0 0,-1-1-1 0 0,1 0 1 0 0,-1 1 0 0 0,1 0-1 0 0,0-1 1 0 0,0 1 0 0 0,-1 0-1 0 0,1 0 1 0 0,0-1 0 0 0,-1 5-1 0 0,-32 35 84 0 0,-36 24-165 0 0,62-58 47 0 0,0 0 0 0 0,-1-1 0 0 0,1 0 0 0 0,-1 0-1 0 0,0-1 1 0 0,-17 8 0 0 0,22-13 37 0 0,1 1 0 0 0,0 0 0 0 0,-1-1 0 0 0,1 1 0 0 0,0 1 0 0 0,0-1 1 0 0,-1 0-1 0 0,1 1 0 0 0,0 0 0 0 0,-3 2 0 0 0,4-2 4 0 0,-1-1 1 0 0,0 1-1 0 0,0 0 1 0 0,0-1-1 0 0,0 0 1 0 0,0 0-1 0 0,0 0 1 0 0,0 0-1 0 0,-7 1 1 0 0,-26 9-195 0 0,30-9 191 0 0,0 1 0 0 0,0-1 1 0 0,0-1-1 0 0,0 1 0 0 0,-12 1 0 0 0,6-2-23 0 0,0 1 1 0 0,0 1-1 0 0,0 0 0 0 0,0 0 1 0 0,-18 9-1 0 0,-45 7-391 0 0,46-9 277 0 0,23-7 174 0 0,0-1-1 0 0,0 0 1 0 0,0 0 0 0 0,0 0-1 0 0,0-1 1 0 0,-8 1 0 0 0,11 2-314 0 0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901 1889 192 0 0,'0'0'2844'0'0,"-1"6"-2553"0"0,-6 17 5954 0 0,-32-24-6057 0 0,-1-2 1 0 0,-38-7 0 0 0,60 9-153 0 0,15 1-37 0 0,0 0-1 0 0,1 0 1 0 0,-1-1 0 0 0,0 1 0 0 0,1-1 0 0 0,-1 1-1 0 0,0-1 1 0 0,1 0 0 0 0,-1 0 0 0 0,1 0 0 0 0,-1 0-1 0 0,1 0 1 0 0,-5-3 0 0 0,-49-22 30 0 0,41 20-14 0 0,0-1-1 0 0,1 0 0 0 0,0-1 1 0 0,0-1-1 0 0,1 0 0 0 0,0-1 1 0 0,-22-21-1 0 0,-40-39 150 0 0,71 65-185 0 0,0 0 1 0 0,1-1-1 0 0,0 1 0 0 0,0-1 1 0 0,0 0-1 0 0,1 0 0 0 0,-4-9 1 0 0,-12-28-86 0 0,-34-38 342 0 0,33 46-126 0 0,-25-72-1 0 0,28 64 170 0 0,-16-29 171 0 0,-8-33 142 0 0,35 89-546 0 0,0-5 36 0 0,-2 0 1 0 0,-1 0 0 0 0,-18-35 0 0 0,26 53-66 0 0,-1 1 0 0 0,0-1 0 0 0,1 0 1 0 0,-1 1-1 0 0,1-1 0 0 0,0 0 0 0 0,0 0 0 0 0,0 1 0 0 0,0-1 0 0 0,1-3 0 0 0,-3-22-25 0 0,-30-85-57 0 0,31 107 109 0 0,-1-1 0 0 0,1 0 0 0 0,1 0-1 0 0,-1 0 1 0 0,1-9 0 0 0,-1-16-180 0 0,-18-52 81 0 0,14 27 210 0 0,4 43-181 0 0,0 0 0 0 0,0 0 0 0 0,-2 0 0 0 0,0 0 0 0 0,-4-14 0 0 0,4 20 44 0 0,1-1-1 0 0,0 1 0 0 0,1-1 1 0 0,0 1-1 0 0,0-18 1 0 0,1 17-33 0 0,0 0 1 0 0,-1 0 0 0 0,0 0 0 0 0,-1 0 0 0 0,-2-10-1 0 0,0 4 27 0 0,1 0-1 0 0,1 0 0 0 0,1 0 0 0 0,0-1 1 0 0,0 1-1 0 0,3-18 0 0 0,-1-6 3 0 0,-5-203 364 0 0,4 242-338 0 0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960 4 1284 0 0,'0'-3'9750'0'0,"-5"8"-10059"0"0,0 0 319 0 0,0 0 1 0 0,0-1-1 0 0,-1 1 0 0 0,-7 4 0 0 0,-13 8-142 0 0,-12 4 42 0 0,32-18 111 0 0,0 1-1 0 0,-1 0 1 0 0,2 0-1 0 0,-1 0 0 0 0,-9 11 1 0 0,4-5 56 0 0,4-5-47 0 0,-28 25 85 0 0,-35 38-1 0 0,-6 5 189 0 0,6-2 274 0 0,45-40-408 0 0,16-19-66 0 0,-1 0 1 0 0,-21 21-1 0 0,21-24-37 0 0,1 2 0 0 0,1-1 0 0 0,-1 2 0 0 0,-9 17 0 0 0,-3 3-8 0 0,-6 9 42 0 0,1 1 0 0 0,-22 52 0 0 0,24-49 108 0 0,14-28-24 0 0,2 0 0 0 0,-14 34 1 0 0,-5 20-124 0 0,1 12 254 0 0,16-40-399 0 0,-9 73 0 0 0,18-108 46 0 0,-8 41 31 0 0,5-31-20 0 0,1 0 0 0 0,-1 26 0 0 0,2-21-12 0 0,0 0 1 0 0,-2 0 0 0 0,-7 24-1 0 0,0 1 319 0 0,-10 58 18 0 0,17-91-289 0 0,1 0 0 0 0,0-1 0 0 0,0 1 0 0 0,1 28 1 0 0,-13 107 682 0 0,15-135-616 0 0,-2 0-1 0 0,0 0 1 0 0,-4 15 0 0 0,2-14 21 0 0,1 0 0 0 0,1 0 0 0 0,-1 18-1 0 0,3-34-116 0 0,1 5 1 0 0,-1 0-1 0 0,1-1 1 0 0,-1 1 0 0 0,-1 0-1 0 0,1 0 1 0 0,-1 0 0 0 0,0 0 0 0 0,-1 6-1 0 0,-3 18 340 0 0,1 106-384 0 0,4-135 11 0 0,-8 48-131 0 0,6-30-2511 0 0,8-42-10190 0 0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70 47 40 0 0,'0'0'2830'0'0,"-13"-7"3990"0"0,-1 5-5084 0 0,2 3-859 0 0,8 16-66 0 0,5-17-814 0 0,-1 0 1 0 0,0 1 0 0 0,0-1-1 0 0,0 0 1 0 0,1 1 0 0 0,-1-1-1 0 0,0 0 1 0 0,1 0-1 0 0,-1 1 1 0 0,0-1 0 0 0,0 0-1 0 0,1 0 1 0 0,-1 0 0 0 0,0 1-1 0 0,1-1 1 0 0,-1 0-1 0 0,1 0 1 0 0,-1 0 0 0 0,0 0-1 0 0,1 0 1 0 0,-1 0 0 0 0,0 0-1 0 0,1 0 1 0 0,-1 0-1 0 0,1 0 1 0 0,-1 0 0 0 0,0 0-1 0 0,1 0 1 0 0,-1 0 0 0 0,0 0-1 0 0,1 0 1 0 0,-1 0-1 0 0,1 0 1 0 0,-1 0 0 0 0,0-1-1 0 0,1 1 1 0 0,-1 0 0 0 0,0 0-1 0 0,1 0 1 0 0,-1-1-1 0 0,0 1 1 0 0,0 0 0 0 0,1 0-1 0 0,-1-1 1 0 0,0 1 0 0 0,1-1-1 0 0,16-10-588 0 0,-16 11 557 0 0,0-1-1 0 0,-1 0 1 0 0,1 0 0 0 0,0 0-1 0 0,0 0 1 0 0,0 0 0 0 0,-1 0-1 0 0,1 0 1 0 0,-1 0-1 0 0,1 0 1 0 0,-1-1 0 0 0,1 1-1 0 0,-1 0 1 0 0,1 0 0 0 0,-1 0-1 0 0,0-1 1 0 0,0 1-1 0 0,0 0 1 0 0,0 0 0 0 0,0-1-1 0 0,0 1 1 0 0,0 0 0 0 0,0 0-1 0 0,0-1 1 0 0,0 1-1 0 0,-1 0 1 0 0,1 0 0 0 0,0-1-1 0 0,-1 1 1 0 0,0-2 0 0 0,0 2 27 0 0,0 1 1 0 0,0-1 0 0 0,0 0 0 0 0,0 1 0 0 0,0-1 0 0 0,0 0 0 0 0,0 1 0 0 0,0-1 0 0 0,0 1-1 0 0,0 0 1 0 0,0-1 0 0 0,-1 1 0 0 0,1 0 0 0 0,0 0 0 0 0,0 0 0 0 0,0-1 0 0 0,0 1 0 0 0,-1 0-1 0 0,1 1 1 0 0,0-1 0 0 0,0 0 0 0 0,0 0 0 0 0,0 0 0 0 0,0 1 0 0 0,-1-1 0 0 0,1 0-1 0 0,0 1 1 0 0,0-1 0 0 0,0 1 0 0 0,0 0 0 0 0,0-1 0 0 0,0 1 0 0 0,-1 1 0 0 0,1-1 57 0 0,0 0 0 0 0,0 0-1 0 0,0 1 1 0 0,0-1 0 0 0,1 0 0 0 0,-1 1 0 0 0,0-1 0 0 0,1 1 0 0 0,-1-1 0 0 0,1 1 0 0 0,-1 0 0 0 0,1-1 0 0 0,0 1-1 0 0,-1-1 1 0 0,1 1 0 0 0,0 0 0 0 0,0-1 0 0 0,0 1 0 0 0,0-1 0 0 0,1 1 0 0 0,-1 0 0 0 0,0-1 0 0 0,1 1 0 0 0,-1-1 0 0 0,1 2-1 0 0,0-1-50 0 0,-1-1 0 0 0,0 0 0 0 0,0 0-1 0 0,1 0 1 0 0,-1 0 0 0 0,1 1 0 0 0,-1-1-1 0 0,1 0 1 0 0,-1 0 0 0 0,1 0 0 0 0,0 0-1 0 0,-1 0 1 0 0,1 0 0 0 0,0 0 0 0 0,0-1-1 0 0,0 1 1 0 0,0 0 0 0 0,0 0 0 0 0,0-1-1 0 0,0 1 1 0 0,0 0 0 0 0,0-1 0 0 0,0 1-1 0 0,0-1 1 0 0,0 1 0 0 0,0-1 0 0 0,1 0-1 0 0,-1 1 1 0 0,0-1 0 0 0,0 0 0 0 0,0 0-1 0 0,1 0 1 0 0,-1 0 0 0 0,2 0-1 0 0,-2-1-34 0 0,0 0 0 0 0,0 0 0 0 0,0 0 0 0 0,0 0 0 0 0,0 0 0 0 0,-1 0 0 0 0,1 0-1 0 0,0 0 1 0 0,0 0 0 0 0,-1 0 0 0 0,1 0 0 0 0,-1 0 0 0 0,1-1 0 0 0,-1 1 0 0 0,0 0-1 0 0,1 0 1 0 0,-1-1 0 0 0,0 1 0 0 0,0 0 0 0 0,0-1 0 0 0,0 0 0 0 0,1 1 21 0 0,-1 0 1 0 0,0 0-1 0 0,0 0 1 0 0,0 1 0 0 0,0-1-1 0 0,0 0 1 0 0,1 0-1 0 0,-2 0 1 0 0,1 0 0 0 0,0 1-1 0 0,0-1 1 0 0,0 0-1 0 0,0 0 1 0 0,0 0 0 0 0,-1 1-1 0 0,1-1 1 0 0,0 0 0 0 0,-1 0-1 0 0,1 1 1 0 0,0-1-1 0 0,-1 0 1 0 0,1 1 0 0 0,-1-1-1 0 0,1 0 1 0 0,-1 1-1 0 0,0-1 1 0 0,1 1 0 0 0,-1-1-1 0 0,1 1 1 0 0,-1-1-1 0 0,-1 0 1 0 0,1 1 21 0 0,-35 3-116 0 0,19 3 486 0 0,17-6-347 0 0,0 0-1 0 0,0 1 1 0 0,0-1-1 0 0,-1 0 1 0 0,1 1-1 0 0,0-1 1 0 0,0 0-1 0 0,0 1 1 0 0,-1-1-1 0 0,1 0 1 0 0,0 1-1 0 0,0-1 1 0 0,0 0-1 0 0,0 1 1 0 0,0-1-1 0 0,0 0 1 0 0,0 1-1 0 0,0-1 1 0 0,0 0-1 0 0,0 1 1 0 0,0-1-1 0 0,0 0 1 0 0,0 1-1 0 0,0-1 1 0 0,0 0-1 0 0,0 1 1 0 0,0-1-1 0 0,1 0 1 0 0,-1 1-1 0 0,0-1 1 0 0,0 0-1 0 0,0 1 1 0 0,1-1-1 0 0,-1 0 1 0 0,0 0-1 0 0,0 1 1 0 0,1-1-1 0 0,0 1-36 0 0,1 0 0 0 0,-1 0 0 0 0,0-1 0 0 0,1 1 0 0 0,-1 0 0 0 0,1-1 0 0 0,0 1 0 0 0,-1-1 0 0 0,1 0 0 0 0,-1 1 0 0 0,1-1 0 0 0,0 0 0 0 0,-1 0 0 0 0,1 0 0 0 0,-1 0 0 0 0,1 0 0 0 0,0 0 0 0 0,-1-1 0 0 0,1 1 0 0 0,-1-1 0 0 0,3 0 0 0 0,-2 1-34 0 0,-1 0 1 0 0,0-1-1 0 0,1 1 1 0 0,-1-1-1 0 0,0 1 0 0 0,1-1 1 0 0,-1 1-1 0 0,0-1 1 0 0,0 0-1 0 0,1 1 1 0 0,-1-1-1 0 0,0 0 0 0 0,0 0 1 0 0,0 0-1 0 0,0 0 1 0 0,0 0-1 0 0,0 0 1 0 0,0 0-1 0 0,-1-1 0 0 0,1 1 1 0 0,0 0-1 0 0,-1 0 1 0 0,1-1-1 0 0,0 1 1 0 0,0-3-1 0 0,-2 5 45 0 0,1-1-1 0 0,0 0 1 0 0,0 1 0 0 0,0-1 0 0 0,-1 1-1 0 0,1-1 1 0 0,0 1 0 0 0,-1-1-1 0 0,1 0 1 0 0,0 1 0 0 0,-1-1 0 0 0,1 0-1 0 0,-1 1 1 0 0,1-1 0 0 0,-1 0-1 0 0,1 0 1 0 0,0 0 0 0 0,-1 1 0 0 0,1-1-1 0 0,-1 0 1 0 0,1 0 0 0 0,-1 0-1 0 0,1 0 1 0 0,-1 0 0 0 0,1 0 0 0 0,-1 0-1 0 0,1 0 1 0 0,-1 0 0 0 0,1 0-1 0 0,-1 0 1 0 0,1 0 0 0 0,-1 0 0 0 0,1 0-1 0 0,-1 0 1 0 0,1 0 0 0 0,-1-1-1 0 0,1 1 1 0 0,-1 0 0 0 0,1 0 0 0 0,-1 0-1 0 0,1-1 1 0 0,-1 1 0 0 0,1 0 0 0 0,0-1-1 0 0,-1 1 1 0 0,1-1 0 0 0,0 1-1 0 0,-1 0 1 0 0,1-1 0 0 0,0 1 0 0 0,0-1-1 0 0,-1 1 1 0 0,1 0 0 0 0,0-1-1 0 0,0 1 1 0 0,0-1 0 0 0,-1 1 0 0 0,1-1-1 0 0,0 1 1 0 0,0-1 0 0 0,0 1-1 0 0,0-1 1 0 0,0 1 0 0 0,0-1 0 0 0,0 1-1 0 0,0-1 1 0 0,0 1 0 0 0,0-1-1 0 0,1 0 1 0 0,-1 2 31 0 0,0-1 0 0 0,0 1-1 0 0,0 0 1 0 0,0 0 0 0 0,0 0 0 0 0,0-1 0 0 0,0 1-1 0 0,0 0 1 0 0,0 0 0 0 0,0 0 0 0 0,1-1 0 0 0,-1 1-1 0 0,0 0 1 0 0,1 0 0 0 0,-1-1 0 0 0,0 1 0 0 0,1 0-1 0 0,-1 0 1 0 0,1-1 0 0 0,-1 1 0 0 0,1-1 0 0 0,0 1-1 0 0,-1 0 1 0 0,1-1 0 0 0,-1 1 0 0 0,1-1 0 0 0,0 0-1 0 0,0 1 1 0 0,-1-1 0 0 0,1 1 0 0 0,0-1 0 0 0,0 0-1 0 0,-1 0 1 0 0,1 1 0 0 0,0-1 0 0 0,0 0 0 0 0,0 0-1 0 0,-1 0 1 0 0,1 0 0 0 0,1 0 0 0 0,-1 0-65 0 0,0 1-1 0 0,0-1 1 0 0,0 0 0 0 0,0 0 0 0 0,0 0-1 0 0,0 0 1 0 0,0 0 0 0 0,0 0 0 0 0,0 0 0 0 0,0 0-1 0 0,0 0 1 0 0,0 0 0 0 0,0 0 0 0 0,-1-1-1 0 0,1 1 1 0 0,0 0 0 0 0,0-1 0 0 0,0 1 0 0 0,0-1-1 0 0,0 1 1 0 0,-1-1 0 0 0,1 1 0 0 0,0-1 0 0 0,0 1-1 0 0,-1-1 1 0 0,1 0 0 0 0,0 1 0 0 0,-1-1-1 0 0,1 0 1 0 0,-1 0 0 0 0,1 1 0 0 0,-1-1 0 0 0,1 0-1 0 0,-1 0 1 0 0,1 0 0 0 0,-1 0 0 0 0,0 0 0 0 0,0 0-1 0 0,1 0 1 0 0,-1 1 0 0 0,0-1 0 0 0,0-2-1 0 0,0 3 37 0 0,-1-1-1 0 0,1 0 0 0 0,0 1 0 0 0,-1-1 0 0 0,1 1 0 0 0,-1-1 0 0 0,1 1 1 0 0,-1-1-1 0 0,1 1 0 0 0,-1-1 0 0 0,1 1 0 0 0,-1-1 0 0 0,0 1 1 0 0,1 0-1 0 0,-1-1 0 0 0,1 1 0 0 0,-1 0 0 0 0,0-1 0 0 0,1 1 0 0 0,-1 0 1 0 0,0 0-1 0 0,0 0 0 0 0,1 0 0 0 0,-1 0 0 0 0,0 0 0 0 0,1 0 0 0 0,-1 0 1 0 0,0 0-1 0 0,1 0 0 0 0,-1 0 0 0 0,0 0 0 0 0,0 0 0 0 0,1 1 0 0 0,-1-1 1 0 0,0 0-1 0 0,1 0 0 0 0,-1 1 0 0 0,1-1 0 0 0,-1 0 0 0 0,0 1 1 0 0,1-1-1 0 0,-1 1 0 0 0,-1 0 57 0 0,1-1 1 0 0,-1 1-1 0 0,1 0 1 0 0,-1 0-1 0 0,1 0 1 0 0,-1-1-1 0 0,1 1 1 0 0,0 1-1 0 0,-1-1 1 0 0,1 0 0 0 0,0 0-1 0 0,0 0 1 0 0,0 1-1 0 0,0-1 1 0 0,0 0-1 0 0,0 1 1 0 0,0-1-1 0 0,1 1 1 0 0,-1-1-1 0 0,0 1 1 0 0,1-1-1 0 0,-1 1 1 0 0,1 2-1 0 0,-1-3-47 0 0,1-1 0 0 0,1 0 0 0 0,-1 1 1 0 0,0-1-1 0 0,0 1 0 0 0,0-1 0 0 0,0 0 0 0 0,0 1 0 0 0,0-1 0 0 0,0 0 0 0 0,0 1 0 0 0,1-1 0 0 0,-1 1 0 0 0,0-1 0 0 0,0 0 0 0 0,1 1 0 0 0,-1-1 1 0 0,0 0-1 0 0,0 0 0 0 0,1 1 0 0 0,-1-1 0 0 0,0 0 0 0 0,1 0 0 0 0,-1 1 0 0 0,0-1 0 0 0,1 0 0 0 0,-1 0 0 0 0,0 0 0 0 0,1 0 0 0 0,-1 1 0 0 0,1-1 1 0 0,-1 0-1 0 0,17-1-3292 0 0,4-6-7169 0 0,-66 12 9778 0 0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53 1 1756 0 0,'0'0'4003'0'0,"-2"15"-3484"0"0,-10 134 2484 0 0,-6-76-1020 0 0,2-8-2403 0 0,11-20-4011 0 0,28-33-1891 0 0,-19-11 6231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0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85 783 2964 0 0,'0'0'6238'0'0,"20"-24"-5860"0"0,60-82-79 0 0,-77 102-275 0 0,0 0 0 0 0,0 0 1 0 0,0-1-1 0 0,-1 1 0 0 0,1-1 1 0 0,-1 0-1 0 0,-1 0 0 0 0,1 0 0 0 0,-1 0 1 0 0,0 0-1 0 0,0 0 0 0 0,0 0 1 0 0,0 0-1 0 0,-1 0 0 0 0,0-1 0 0 0,-1-7 1 0 0,0-7 55 0 0,2-11-112 0 0,-2 0-1 0 0,0 0 1 0 0,-2 0-1 0 0,-2 0 1 0 0,-1 1-1 0 0,-1-1 0 0 0,-1 1 1 0 0,-2 1-1 0 0,-1-1 1 0 0,-24-43-1 0 0,-23-16-1628 0 0,13 34-2661 0 0,25 35 331 0 0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 59 628 0 0,'0'0'4940'0'0,"-11"-14"873"0"0,15 10-5735 0 0,0 0-1 0 0,1 1 1 0 0,-1-1-1 0 0,1 1 1 0 0,0 0-1 0 0,-1 0 1 0 0,2 1-1 0 0,-1-1 1 0 0,0 1-1 0 0,0 0 1 0 0,1 1-1 0 0,-1-1 1 0 0,1 1-1 0 0,8-1 1 0 0,13-1 223 0 0,44 1 0 0 0,-61 2-227 0 0,-8 0-67 0 0,0 0 0 0 0,1 0 0 0 0,-1 1 0 0 0,1-1 0 0 0,-1 1 1 0 0,0-1-1 0 0,1 1 0 0 0,-1 0 0 0 0,0 0 0 0 0,0 0 0 0 0,0 0 0 0 0,0 1 0 0 0,0-1 1 0 0,0 1-1 0 0,0-1 0 0 0,0 1 0 0 0,0-1 0 0 0,-1 1 0 0 0,1 0 0 0 0,-1 0 0 0 0,1 0 0 0 0,-1 0 1 0 0,0 0-1 0 0,1 0 0 0 0,-1 0 0 0 0,0 1 0 0 0,0-1 0 0 0,-1 0 0 0 0,1 0 0 0 0,-1 1 1 0 0,1-1-1 0 0,-1 1 0 0 0,1-1 0 0 0,-1 4 0 0 0,0-2-38 0 0,0-1-1 0 0,0 1 1 0 0,0-1-1 0 0,0 1 1 0 0,-1-1 0 0 0,1 1-1 0 0,-1-1 1 0 0,0 1-1 0 0,0-1 1 0 0,0 0 0 0 0,0 1-1 0 0,-1-1 1 0 0,1 0-1 0 0,-1 0 1 0 0,0 0-1 0 0,0 0 1 0 0,0 0 0 0 0,-1 0-1 0 0,1 0 1 0 0,0-1-1 0 0,-1 0 1 0 0,0 1 0 0 0,-4 2-1 0 0,1-2-103 0 0,0-1-1 0 0,0 0 1 0 0,0 0-1 0 0,0-1 1 0 0,0 0-1 0 0,0 0 1 0 0,0 0-1 0 0,-1-1 1 0 0,1 0 0 0 0,0 0-1 0 0,0 0 1 0 0,-1-1-1 0 0,-7-2 1 0 0,-28 0-5618 0 0,33 3 987 0 0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4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13 1 292 0 0,'0'0'1064'0'0,"-8"53"-2035"0"0,6-38 645 0 0,0-11 267 0 0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5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619 1 200 0 0,'-9'38'104'0'0,"0"6"3080"0"0,-16-14-3284 0 0,-232 261 968 0 0,148-163 612 0 0,78-94-1069 0 0,-49 73 0 0 0,69-92-390 0 0,-1 0 0 0 0,-21 20 0 0 0,-6 6-3216 0 0,36-34 1751 0 0,2 1 22 0 0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6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2050 0 828 0 0,'0'0'3480'0'0,"-20"12"-271"0"0,-73 119-3392 0 0,-60 54 350 0 0,66-69-244 0 0,-86 93-134 0 0,149-177 242 0 0,5-7-18 0 0,-31 33 0 0 0,0-5-31 0 0,-47 69 0 0 0,54-66 24 0 0,-9 6 13 0 0,24-29-90 0 0,-27 40-1 0 0,-13 15-557 0 0,35-47 721 0 0,-39 55-116 0 0,-29 46-369 0 0,85-123 504 0 0,-27 42 0 0 0,23-31 20 0 0,-1-2-1 0 0,-27 29 1 0 0,16-20 0 0 0,-86 115 467 0 0,84-93 225 0 0,-95 106-764 0 0,44-62 71 0 0,-44 68-190 0 0,109-144 26 0 0,9-13-89 0 0,0 1 0 0 0,-1-1 0 0 0,-19 16 0 0 0,-26 40 508 0 0,48-56-956 0 0,4-3-3783 0 0,18-36 963 0 0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2063 1 296 0 0,'0'0'2440'0'0,"-3"28"-1359"0"0,-9-11-1088 0 0,-1 0 0 0 0,-1 0 0 0 0,-26 23 0 0 0,-23 29-278 0 0,-44 52 481 0 0,40-50-188 0 0,-17 13 353 0 0,-20 28 22 0 0,-18 24 121 0 0,-106 106-123 0 0,209-221-318 0 0,-121 126 577 0 0,34-25 51 0 0,53-67-665 0 0,-94 106 362 0 0,-72 87-370 0 0,185-211 4 0 0,18-21 65 0 0,1 1 0 0 0,0 1 0 0 0,-17 29 0 0 0,17-26-150 0 0,0 0 0 0 0,-36 37 1 0 0,30-35 45 0 0,-28 39 1 0 0,-6 10-298 0 0,33-44 465 0 0,-25 40-1 0 0,-51 72-489 0 0,83-123-384 0 0,13-15 353 0 0,-1 0 0 0 0,1 0 0 0 0,0 1 0 0 0,0-1 1 0 0,1 0-1 0 0,-1 1 0 0 0,0 0 0 0 0,1-1 0 0 0,-3 6 0 0 0,4 0-1240 0 0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1246 1126 192 0 0,'0'0'1868'0'0,"6"-22"871"0"0,-7 18-2737 0 0,0 0-1 0 0,0 1 0 0 0,0-1 1 0 0,-1 1-1 0 0,0-1 1 0 0,1 1-1 0 0,-1 0 0 0 0,-1-1 1 0 0,1 1-1 0 0,0 0 1 0 0,-5-4-1 0 0,-35-35-14 0 0,38 38 44 0 0,-179-158 245 0 0,-42-36 121 0 0,140 127-313 0 0,16 12 86 0 0,-204-159 421 0 0,199 159-557 0 0,46 35-70 0 0,24 20 45 0 0,-18-14-24 0 0,1-1 0 0 0,-28-33 0 0 0,34 35 86 0 0,-1 1 0 0 0,-29-23 1 0 0,22 20-39 0 0,8 9-26 0 0,12 8 2 0 0,0 1 0 0 0,0-1-1 0 0,0 0 1 0 0,0 0 0 0 0,0 0 0 0 0,0 0-1 0 0,1-1 1 0 0,-1 1 0 0 0,1-1 0 0 0,-3-4 1283 0 0,8 8-1312 0 0,-1-1 0 0 0,1 1 0 0 0,0 0 0 0 0,0 0 0 0 0,-1 0 0 0 0,1 1 0 0 0,0-1 0 0 0,-1 1 0 0 0,1-1 0 0 0,-1 1 0 0 0,0 0-1 0 0,0 0 1 0 0,3 2 0 0 0,1 1 20 0 0,21 14-435 0 0,-1 2 1 0 0,-1 1-1 0 0,26 28 1 0 0,-26-24-38 0 0,1-1 1 0 0,41 30-1 0 0,78 63-1147 0 0,-46-33-881 0 0,-44-41 2105 0 0,-45-36 395 0 0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19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28 0 0,'0'0'104'0'0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2014 229 44 0 0,'0'0'1978'0'0,"-4"-2"-1818"0"0,-13-12 167 0 0,-2 1 1 0 0,0 1-1 0 0,-37-17 1 0 0,46 25-39 0 0,-153-59-80 0 0,113 50-141 0 0,-86-11 1 0 0,59 12-36 0 0,2 0 483 0 0,-140-6-1 0 0,124 11-163 0 0,65 4-105 0 0,-1 1-1 0 0,-41 2 1 0 0,-60 2-29 0 0,-12 1-6 0 0,60 15-153 0 0,29-5-30 0 0,30-7 188 0 0,0 1 0 0 0,1 1 1 0 0,-37 20-1 0 0,-24 9 274 0 0,29-20-199 0 0,-44 19 37 0 0,81-30-325 0 0,-1 0 1 0 0,1-2-1 0 0,-1 1 0 0 0,-33 3 1 0 0,22-4-8 0 0,22-2-77 0 0,-1 0 1 0 0,1 0-1 0 0,0 0 1 0 0,0 1-1 0 0,0 0 0 0 0,0 0 1 0 0,1 0-1 0 0,-1 0 1 0 0,1 1-1 0 0,0 0 1 0 0,-4 4-1 0 0,-7 6-467 0 0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364 134 448 0 0,'1'4'10824'0'0,"0"3"-10730"0"0,-10-9-88 0 0,1-2 0 0 0,0 1 0 0 0,1-1 0 0 0,-1 0-1 0 0,1 0 1 0 0,0-1 0 0 0,-10-8 0 0 0,-35-21-125 0 0,27 22 89 0 0,20 8 7 0 0,0 1 1 0 0,0 1 0 0 0,0-1 0 0 0,-1 1-1 0 0,1 0 1 0 0,-1 0 0 0 0,0 0-1 0 0,-7 0 1 0 0,4-7 755 0 0,8 8-720 0 0,0-1 0 0 0,-1 1 1 0 0,1-1-1 0 0,0 1 1 0 0,-1-1-1 0 0,1 1 0 0 0,-1 0 1 0 0,1 0-1 0 0,-1 0 0 0 0,0 0 1 0 0,1 0-1 0 0,-1 0 1 0 0,0 0-1 0 0,0 0 0 0 0,-2 0 708 0 0,1 8-598 0 0,1 0 1 0 0,-1 1 0 0 0,0-2 0 0 0,-1 1 0 0 0,1 0 0 0 0,-2-1 0 0 0,1 0-1 0 0,0 0 1 0 0,-9 9 0 0 0,0 1-50 0 0,9-10-87 0 0,2-3 4 0 0,0 0-1 0 0,0 0 1 0 0,0 0-1 0 0,0 0 1 0 0,-1 0 0 0 0,1 0-1 0 0,-1-1 1 0 0,0 1-1 0 0,0-1 1 0 0,-5 4 0 0 0,8-6-1 0 0,-27 7-256 0 0,21-4 583 0 0,13-12-327 0 0,15-15-269 0 0,-5 8 67 0 0,1-3-239 0 0,1 2 0 0 0,1 0 0 0 0,39-25 0 0 0,-59 41 453 0 0,1 1-1 0 0,0-1 1 0 0,-1 1 0 0 0,1-1 0 0 0,-1 1-1 0 0,1-1 1 0 0,0 1 0 0 0,-1 0-1 0 0,1-1 1 0 0,0 1 0 0 0,-1 0-1 0 0,1 0 1 0 0,0-1 0 0 0,-1 1 0 0 0,1 0-1 0 0,0 0 1 0 0,0 0 0 0 0,-1 0-1 0 0,1 0 1 0 0,0 0 0 0 0,0 0-1 0 0,-1 0 1 0 0,1 0 0 0 0,0 0 0 0 0,0 1-1 0 0,-1-1 1 0 0,1 0 0 0 0,0 0-1 0 0,-1 1 1 0 0,1-1 0 0 0,0 0-1 0 0,-1 1 1 0 0,1-1 0 0 0,-1 1 0 0 0,1-1-1 0 0,0 1 1 0 0,-1-1 0 0 0,1 1-1 0 0,-1-1 1 0 0,0 1 0 0 0,1-1-1 0 0,-1 1 1 0 0,1 0 0 0 0,-1-1 0 0 0,0 1-1 0 0,1 0 1 0 0,-1-1 0 0 0,0 1-1 0 0,0 0 1 0 0,0 0 0 0 0,1-1-1 0 0,-1 1 1 0 0,0 0 0 0 0,0 1 0 0 0,6 12-123 0 0,3 3 68 0 0,1-1 0 0 0,1 0 0 0 0,1 0 0 0 0,0-1 0 0 0,1 0 0 0 0,22 19 0 0 0,-19-21-2060 0 0,0 0-1 0 0,0-1 1 0 0,26 13 0 0 0,-18-12-513 0 0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 1478 144 0 0,'0'0'2729'0'0,"-18"12"2015"0"0,32-14-4668 0 0,-1 0-1 0 0,0-1 0 0 0,0-1 0 0 0,-1 0 0 0 0,1-1 1 0 0,18-9-1 0 0,8-3 43 0 0,169-72 277 0 0,-36 13 374 0 0,-119 48-722 0 0,17-7 58 0 0,-34 20 110 0 0,39-21 0 0 0,3-1 36 0 0,54-29 605 0 0,-30 13-838 0 0,92-51 187 0 0,-122 70-33 0 0,43-23 168 0 0,87-44 129 0 0,-169 83-462 0 0,71-27 0 0 0,194-69 188 0 0,-103 42-164 0 0,55-19-72 0 0,-20 12 70 0 0,-57 12-6 0 0,-134 51-39 0 0,1 2 0 0 0,55-11 0 0 0,-67 17-12 0 0,53-20 0 0 0,88-32 91 0 0,-76 19-16 0 0,-81 38-15 0 0,-5 2-47 0 0,0-1 1 0 0,0 0 0 0 0,0-1-1 0 0,-1 1 1 0 0,1-1-1 0 0,10-7 1 0 0,-10 6 1442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3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4116 0 0,'0'0'8104'0'0,"0"4"-7760"0"0,-3 151 946 0 0,-5 3-3423 0 0,5-133 1214 0 0,0 4-1893 0 0,3-11-3190 0 0,0-15 4014 0 0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1 180 0 0,'0'0'3097'0'0,"32"35"5090"0"0,-6 5-8757 0 0,41 79 1 0 0,-43-76 407 0 0,-16-32 88 0 0,-2 1 0 0 0,1-1 0 0 0,6 20-1 0 0,-7-14 206 0 0,1 0-1 0 0,0 0 0 0 0,1-1 1 0 0,1 0-1 0 0,15 21 0 0 0,-2 9-91 0 0,-7-10 598 0 0,40 86-436 0 0,-26-44-89 0 0,-22-55-75 0 0,20 44 0 0 0,-13-36 22 0 0,-2 2 0 0 0,11 38-1 0 0,-6-15 153 0 0,55 136 290 0 0,-53-134-547 0 0,-16-43 103 0 0,1-1 1 0 0,1 0-1 0 0,0 0 0 0 0,9 15 1 0 0,-4-9 26 0 0,-1 0 1 0 0,9 29-1 0 0,65 208 128 0 0,-75-238-210 0 0,-5-15 8 0 0,-1 0 0 0 0,0 0 1 0 0,-1 0-1 0 0,1 0 0 0 0,-1 1 1 0 0,0-1-1 0 0,1 8 0 0 0,0-4-5 0 0,-1-1 0 0 0,1 1-1 0 0,0-1 1 0 0,1 0 0 0 0,0 0-1 0 0,0 0 1 0 0,4 7-1 0 0,9 21-25 0 0,2 12 31 0 0,-14-36 351 0 0,6 8-236 0 0,-9-18-137 0 0,-1-1 0 0 0,0 1 0 0 0,1-1-1 0 0,-1 1 1 0 0,0-1 0 0 0,1 1 0 0 0,-1-1-1 0 0,1 0 1 0 0,-1 1 0 0 0,1-1 0 0 0,-1 0-1 0 0,1 1 1 0 0,-1-1 0 0 0,1 0 0 0 0,-1 0-1 0 0,1 1 1 0 0,0-1 0 0 0,-1 0 0 0 0,1 0-1 0 0,-1 0 1 0 0,1 0 0 0 0,0 0 0 0 0,-1 0 0 0 0,1 0-1 0 0,-1 0 1 0 0,1 0 0 0 0,0 0 0 0 0,-1 0-1 0 0,1 0 1 0 0,-1 0 0 0 0,1-1 0 0 0,-1 1-1 0 0,1 0 1 0 0,0 0 0 0 0,-1-1 0 0 0,1 1-1 0 0,-1 0 1 0 0,1-1 0 0 0,-1 1 0 0 0,0 0-1 0 0,1-1 1 0 0,-1 1 0 0 0,1-1 0 0 0,-1 1 0 0 0,0-1-1 0 0,1 1 1 0 0,-1-1 0 0 0,0 1 0 0 0,1-1-1 0 0,-1 1 1 0 0,0-1 0 0 0,0 1 0 0 0,1-1-1 0 0,-1 0 1 0 0,0 1 0 0 0,0-1 0 0 0,0 1-1 0 0,0-1 1 0 0,0 0 0 0 0,0 1 0 0 0,0-1-1 0 0,0 0 1 0 0,-4-11-519 0 0,3 12 522 0 0,1 0 1 0 0,-1 0-1 0 0,0 0 0 0 0,1 1 1 0 0,-1-1-1 0 0,1 0 0 0 0,-1 1 1 0 0,1-1-1 0 0,-1 0 0 0 0,1 1 1 0 0,-1-1-1 0 0,1 0 1 0 0,-1 1-1 0 0,1-1 0 0 0,-1 1 1 0 0,1-1-1 0 0,0 1 0 0 0,-1-1 1 0 0,1 1-1 0 0,0-1 1 0 0,-1 1-1 0 0,1 0 0 0 0,0-1 1 0 0,0 1-1 0 0,-1-1 0 0 0,1 1 1 0 0,0 1-1 0 0,-2 2 20 0 0,0-1 23 0 0,0 0-1 0 0,0 1 1 0 0,1-1 0 0 0,-1 1-1 0 0,1-1 1 0 0,0 1-1 0 0,0-1 1 0 0,0 1-1 0 0,0 0 1 0 0,1-1 0 0 0,-1 1-1 0 0,1 0 1 0 0,0 0-1 0 0,1 7 1 0 0,0-11-37 0 0,-1 1 0 0 0,0-1 1 0 0,1 1-1 0 0,-1-1 0 0 0,1 0 0 0 0,0 1 1 0 0,-1-1-1 0 0,1 1 0 0 0,-1-1 1 0 0,1 0-1 0 0,-1 1 0 0 0,1-1 0 0 0,0 0 1 0 0,-1 0-1 0 0,1 0 0 0 0,0 0 0 0 0,-1 1 1 0 0,1-1-1 0 0,0 0 0 0 0,-1 0 0 0 0,1 0 1 0 0,0 0-1 0 0,-1 0 0 0 0,1 0 0 0 0,0-1 1 0 0,-1 1-1 0 0,1 0 0 0 0,0 0 1 0 0,-1 0-1 0 0,1-1 0 0 0,-1 1 0 0 0,1 0 1 0 0,0-1-1 0 0,-1 1 0 0 0,1 0 0 0 0,-1-1 1 0 0,1 1-1 0 0,-1-1 0 0 0,1 1 0 0 0,-1-1 1 0 0,1 1-1 0 0,-1-1 0 0 0,0 1 1 0 0,1-2-1 0 0,18-22-236 0 0,-18 20 215 0 0,1 1-1 0 0,-1 0 0 0 0,0-1 1 0 0,0 0-1 0 0,0 1 0 0 0,-1-1 1 0 0,1 1-1 0 0,-1-1 0 0 0,0 0 1 0 0,0 1-1 0 0,0-1 0 0 0,-1 0 1 0 0,1 1-1 0 0,-2-4 0 0 0,2 5 30 0 0,-1 0-1 0 0,0 0 0 0 0,0 1 1 0 0,0-1-1 0 0,-1 1 0 0 0,1-1 0 0 0,0 1 1 0 0,0 0-1 0 0,-1-1 0 0 0,1 1 1 0 0,-1 0-1 0 0,1 0 0 0 0,-1 0 0 0 0,0 0 1 0 0,1 0-1 0 0,-1 0 0 0 0,0 1 1 0 0,0-1-1 0 0,1 0 0 0 0,-1 1 0 0 0,0 0 1 0 0,0-1-1 0 0,0 1 0 0 0,0 0 1 0 0,0 0-1 0 0,1 0 0 0 0,-5 0 0 0 0,2 1-20 0 0,1-1 0 0 0,-1 1-1 0 0,0-1 1 0 0,1 1-1 0 0,-1 0 1 0 0,1 0-1 0 0,-1 1 1 0 0,1-1 0 0 0,0 1-1 0 0,-1 0 1 0 0,-2 2-1 0 0,5-3 42 0 0,-1-1 0 0 0,1 1 0 0 0,0 0 0 0 0,0 0-1 0 0,0 0 1 0 0,0 0 0 0 0,1-1 0 0 0,-1 1 0 0 0,0 1 0 0 0,0-1 0 0 0,1 0-1 0 0,-1 0 1 0 0,0 0 0 0 0,1 0 0 0 0,-1 0 0 0 0,1 1 0 0 0,-1-1 0 0 0,1 0-1 0 0,0 1 1 0 0,0-1 0 0 0,-1 0 0 0 0,1 0 0 0 0,0 1 0 0 0,0-1-1 0 0,0 0 1 0 0,0 1 0 0 0,1-1 0 0 0,-1 0 0 0 0,0 1 0 0 0,1-1 0 0 0,-1 0-1 0 0,0 0 1 0 0,1 1 0 0 0,-1-1 0 0 0,2 2 0 0 0,0-1-21 0 0,-1-1-1 0 0,1 1 1 0 0,0 0 0 0 0,0-1 0 0 0,0 1 0 0 0,0-1 0 0 0,0 1-1 0 0,0-1 1 0 0,1 0 0 0 0,-1 0 0 0 0,0 0 0 0 0,1 0-1 0 0,-1 0 1 0 0,1-1 0 0 0,-1 1 0 0 0,0-1 0 0 0,4 1-1 0 0,1 0-50 0 0,0-1-1 0 0,-1 0 1 0 0,1 0-1 0 0,0 0 1 0 0,9-2-1 0 0,-15 2 25 0 0,-1 0-1 0 0,1 0 1 0 0,0-1-1 0 0,-1 1 1 0 0,1 0-1 0 0,0 0 0 0 0,-1 0 1 0 0,1-1-1 0 0,-1 1 1 0 0,1 0-1 0 0,-1-1 1 0 0,1 1-1 0 0,-1-1 1 0 0,1 1-1 0 0,-1-1 1 0 0,1 1-1 0 0,-1-1 1 0 0,1 1-1 0 0,-1-1 1 0 0,0 1-1 0 0,1-1 1 0 0,-1 1-1 0 0,0-1 1 0 0,0 1-1 0 0,1-1 0 0 0,-1 0 1 0 0,0 1-1 0 0,0-1 1 0 0,0 0-1 0 0,0 1 1 0 0,0-1-1 0 0,0 0 1 0 0,0 1-1 0 0,0-1 1 0 0,0 1-1 0 0,0-1 1 0 0,0 0-1 0 0,0 1 1 0 0,0-2-1 0 0,-1 1-13 0 0,1-1 0 0 0,-1 1 0 0 0,1 0 0 0 0,-1-1-1 0 0,0 1 1 0 0,1 0 0 0 0,-1 0 0 0 0,0-1 0 0 0,0 1 0 0 0,0 0 0 0 0,0 0-1 0 0,0 0 1 0 0,0 0 0 0 0,0 0 0 0 0,0 1 0 0 0,0-1 0 0 0,-2-1 0 0 0,2 1 63 0 0,0 1 1 0 0,-1-1-1 0 0,1 1 1 0 0,0 0-1 0 0,0-1 1 0 0,-1 1-1 0 0,1 0 1 0 0,0-1-1 0 0,-1 1 1 0 0,1 0-1 0 0,0 0 1 0 0,-1 0-1 0 0,1 1 1 0 0,0-1-1 0 0,-1 0 1 0 0,1 0-1 0 0,0 1 1 0 0,-1-1-1 0 0,1 0 1 0 0,0 1-1 0 0,0 0 1 0 0,-1-1 0 0 0,1 1-1 0 0,0 0 1 0 0,0-1-1 0 0,0 1 1 0 0,0 0-1 0 0,0 0 1 0 0,0 0-1 0 0,0 0 1 0 0,0 0-1 0 0,0 0 1 0 0,1 0-1 0 0,-1 0 1 0 0,0 0-1 0 0,1 1 1 0 0,-1-1-1 0 0,1 0 1 0 0,-1 0-1 0 0,1 1 1 0 0,-1-1-1 0 0,1 0 1 0 0,0 1-1 0 0,0-1 1 0 0,0 0-1 0 0,0 1 1 0 0,0-1-1 0 0,0 0 1 0 0,0 1-1 0 0,0-1 1 0 0,0 0-1 0 0,0 1 1 0 0,1-1-1 0 0,-1 0 1 0 0,1 0-1 0 0,-1 1 1 0 0,1-1-1 0 0,-1 0 1 0 0,2 2-1 0 0,-1-2-29 0 0,0 0-1 0 0,-1 0 0 0 0,1 0 0 0 0,0 0 0 0 0,0 0 1 0 0,0 0-1 0 0,0-1 0 0 0,0 1 0 0 0,0 0 0 0 0,0 0 1 0 0,1-1-1 0 0,-1 1 0 0 0,0-1 0 0 0,0 1 0 0 0,0-1 0 0 0,1 0 1 0 0,-1 1-1 0 0,0-1 0 0 0,0 0 0 0 0,1 0 0 0 0,-1 0 1 0 0,0 0-1 0 0,3 0 0 0 0,-3 0-25 0 0,0 0 1 0 0,-1 0-1 0 0,1 0 0 0 0,0 0 1 0 0,0 0-1 0 0,0 0 0 0 0,0-1 1 0 0,0 1-1 0 0,0 0 0 0 0,0 0 1 0 0,0-1-1 0 0,-1 1 1 0 0,1-1-1 0 0,0 1 0 0 0,0-1 1 0 0,0 1-1 0 0,-1-1 0 0 0,1 1 1 0 0,0-1-1 0 0,-1 0 0 0 0,1 1 1 0 0,0-1-1 0 0,-1 0 0 0 0,1 1 1 0 0,-1-1-1 0 0,1 0 1 0 0,-1 0-1 0 0,0 0 0 0 0,1 0 1 0 0,-1 1-1 0 0,0-1 0 0 0,1 0 1 0 0,-1 0-1 0 0,0 0 0 0 0,0-1 1 0 0,0 0 9 0 0,0 0-1 0 0,0 0 1 0 0,-1 1 0 0 0,1-1 0 0 0,-1 0 0 0 0,1 1-1 0 0,-1-1 1 0 0,0 0 0 0 0,0 1 0 0 0,0-1 0 0 0,0 0 0 0 0,0 1-1 0 0,0 0 1 0 0,0-1 0 0 0,0 1 0 0 0,0 0 0 0 0,-1-1 0 0 0,1 1-1 0 0,0 0 1 0 0,-1 0 0 0 0,1 0 0 0 0,-1 0 0 0 0,0 0-1 0 0,1 0 1 0 0,-1 1 0 0 0,0-1 0 0 0,1 1 0 0 0,-1-1 0 0 0,0 1-1 0 0,0-1 1 0 0,-2 1 0 0 0,2 0 47 0 0,1-1 0 0 0,0 1 0 0 0,-1 0 0 0 0,1 0 0 0 0,-1 0 0 0 0,1 1 0 0 0,-1-1 0 0 0,1 0 1 0 0,-1 0-1 0 0,1 1 0 0 0,0-1 0 0 0,-1 1 0 0 0,1-1 0 0 0,0 1 0 0 0,-1 0 0 0 0,1-1 0 0 0,0 1 0 0 0,0 0 0 0 0,0 0 0 0 0,0 0 0 0 0,-1 0 0 0 0,1 0 0 0 0,0 0 0 0 0,1 0 0 0 0,-1 0 1 0 0,0 0-1 0 0,0 1 0 0 0,0-1 0 0 0,1 0 0 0 0,-1 1 0 0 0,1-1 0 0 0,-1 0 0 0 0,1 1 0 0 0,-1-1 0 0 0,1 1 0 0 0,0-1 0 0 0,0 0 0 0 0,0 1 0 0 0,-1-1 0 0 0,2 3 0 0 0,-2-2-26 0 0,1 0-1 0 0,0 0 0 0 0,0 0 1 0 0,0 1-1 0 0,1-1 0 0 0,-1 0 1 0 0,1 0-1 0 0,-1 0 0 0 0,1 0 1 0 0,-1 1-1 0 0,1-1 0 0 0,0 0 1 0 0,0 0-1 0 0,0 0 0 0 0,0-1 1 0 0,1 1-1 0 0,-1 0 0 0 0,0 0 1 0 0,1-1-1 0 0,-1 1 0 0 0,1-1 1 0 0,0 1-1 0 0,0-1 0 0 0,-1 0 1 0 0,1 1-1 0 0,0-1 0 0 0,0 0 1 0 0,0 0-1 0 0,0 0 0 0 0,0-1 1 0 0,0 1-1 0 0,0 0 0 0 0,0-1 1 0 0,1 1-1 0 0,-1-1 0 0 0,0 0 1 0 0,0 0-1 0 0,0 0 0 0 0,1 0 1 0 0,-1 0-1 0 0,0 0 0 0 0,0-1 1 0 0,0 1-1 0 0,1-1 0 0 0,-1 1 1 0 0,3-2-1 0 0,-7 2-24 0 0,1 0-1 0 0,0 0 1 0 0,-1 0-1 0 0,1 0 1 0 0,-1 0-1 0 0,1 0 1 0 0,0 0-1 0 0,-1 0 1 0 0,1 0-1 0 0,0-1 1 0 0,-1 1-1 0 0,1-1 1 0 0,0 1 0 0 0,-1-1-1 0 0,1 1 1 0 0,0-1-1 0 0,0 0 1 0 0,0 0-1 0 0,-1 1 1 0 0,1-1-1 0 0,0 0 1 0 0,0 0-1 0 0,0 0 1 0 0,1 0-1 0 0,-1 0 1 0 0,0-1-1 0 0,0 1 1 0 0,0 0 0 0 0,1 0-1 0 0,-1 0 1 0 0,1-1-1 0 0,-1 1 1 0 0,1 0-1 0 0,-1-1 1 0 0,1 1-1 0 0,0 0 1 0 0,0-1-1 0 0,-1 1 1 0 0,1-1-1 0 0,0 1 1 0 0,0 0-1 0 0,0-1 1 0 0,1 1-1 0 0,-1-1 1 0 0,0 1 0 0 0,0 0-1 0 0,1-1 1 0 0,-1 1-1 0 0,1 0 1 0 0,-1 0-1 0 0,1-1 1 0 0,0 1-1 0 0,0 0 1 0 0,-1 0-1 0 0,1 0 1 0 0,0 0-1 0 0,0 0 1 0 0,0 0-1 0 0,0 0 1 0 0,0 0 0 0 0,0 0-1 0 0,0 0 1 0 0,0 0-1 0 0,1 1 1 0 0,-1-1-1 0 0,0 0 1 0 0,0 1-1 0 0,1-1 1 0 0,2 0-1 0 0,-6 1 63 0 0,1 1 1 0 0,0-1-1 0 0,-1 0 0 0 0,1 1 0 0 0,0-1 0 0 0,-1 1 0 0 0,1-1 0 0 0,0 1 0 0 0,0 0 1 0 0,-1-1-1 0 0,1 1 0 0 0,0 0 0 0 0,0 0 0 0 0,0 0 0 0 0,0 0 0 0 0,0 0 0 0 0,0 0 1 0 0,0 0-1 0 0,1 0 0 0 0,-1 0 0 0 0,0 1 0 0 0,0-1 0 0 0,1 0 0 0 0,-1 0 0 0 0,1 1 1 0 0,-1-1-1 0 0,1 0 0 0 0,0 1 0 0 0,-1 1 0 0 0,1-2-30 0 0,0 0 1 0 0,0 0-1 0 0,0 0 0 0 0,0 1 1 0 0,0-1-1 0 0,0 0 0 0 0,0 0 1 0 0,0 0-1 0 0,0 0 1 0 0,1 0-1 0 0,-1 0 0 0 0,0 0 1 0 0,1 0-1 0 0,-1 0 0 0 0,0 0 1 0 0,1 0-1 0 0,0 0 0 0 0,-1-1 1 0 0,1 1-1 0 0,-1 0 0 0 0,1 0 1 0 0,0 0-1 0 0,0-1 0 0 0,-1 1 1 0 0,1 0-1 0 0,0-1 0 0 0,0 1 1 0 0,0-1-1 0 0,0 1 0 0 0,0-1 1 0 0,0 1-1 0 0,0-1 0 0 0,0 1 1 0 0,0-1-1 0 0,0 0 0 0 0,0 0 1 0 0,0 0-1 0 0,0 1 0 0 0,0-1 1 0 0,0 0-1 0 0,0 0 0 0 0,1-1 1 0 0,-1 2-34 0 0,0-1 0 0 0,0 0 1 0 0,1 0-1 0 0,-1 0 0 0 0,0 1 1 0 0,0-1-1 0 0,0 0 0 0 0,0-1 0 0 0,0 1 1 0 0,0 0-1 0 0,0 0 0 0 0,0 0 1 0 0,0-1-1 0 0,0 1 0 0 0,0 0 0 0 0,0-1 1 0 0,0 1-1 0 0,0-1 0 0 0,0 1 1 0 0,0-1-1 0 0,-1 1 0 0 0,1-1 0 0 0,0 0 1 0 0,0 0-1 0 0,0 1 0 0 0,-1-1 1 0 0,1 0-1 0 0,0 0 0 0 0,-1 0 0 0 0,1 0 1 0 0,-1 0-1 0 0,1 1 0 0 0,-1-1 1 0 0,1 0-1 0 0,-1 0 0 0 0,0 0 0 0 0,0 0 1 0 0,1-1-1 0 0,-1 1 0 0 0,0 0 1 0 0,0 0-1 0 0,0 0 0 0 0,0 0 0 0 0,0 0 1 0 0,0-1-1 0 0,-1 0-1 0 0,0 0 0 0 0,0-1 0 0 0,0 1 0 0 0,0 0 0 0 0,0 0 0 0 0,0 0 0 0 0,-1 0 0 0 0,1 1 1 0 0,-1-1-1 0 0,1 0 0 0 0,-1 1 0 0 0,0-1 0 0 0,0 0 0 0 0,0 1 0 0 0,1 0 0 0 0,-1 0 0 0 0,0-1 0 0 0,-1 1 0 0 0,1 0 0 0 0,0 1 0 0 0,-3-2 0 0 0,4 2 57 0 0,0-1-1 0 0,0 1 1 0 0,1 0-1 0 0,-1 0 1 0 0,0 0-1 0 0,0 0 1 0 0,0 0-1 0 0,0 0 1 0 0,0 0-1 0 0,0 0 1 0 0,1 0-1 0 0,-1 0 1 0 0,0 0-1 0 0,0 1 1 0 0,0-1-1 0 0,0 0 1 0 0,1 1-1 0 0,-1-1 1 0 0,0 0-1 0 0,0 1 1 0 0,1-1-1 0 0,-1 1 1 0 0,0-1-1 0 0,0 1 1 0 0,1 0-1 0 0,-1-1 1 0 0,1 1-1 0 0,-1 0 1 0 0,1-1-1 0 0,-1 1 1 0 0,1 0-1 0 0,-1-1 1 0 0,1 1-1 0 0,-1 0 1 0 0,1 0-1 0 0,0 0 1 0 0,0 0-1 0 0,-1-1 1 0 0,1 2-1 0 0,0 0-3 0 0,-1-1-1 0 0,1 0 0 0 0,0 0 0 0 0,0 1 1 0 0,0-1-1 0 0,0 0 0 0 0,0 1 0 0 0,0-1 1 0 0,0 0-1 0 0,1 0 0 0 0,-1 1 1 0 0,0-1-1 0 0,1 0 0 0 0,-1 0 0 0 0,1 0 1 0 0,-1 1-1 0 0,1-1 0 0 0,0 0 0 0 0,-1 0 1 0 0,1 0-1 0 0,0 0 0 0 0,0 0 0 0 0,0 0 1 0 0,-1 0-1 0 0,3 1 0 0 0,-2-2-34 0 0,-1 1 0 0 0,1-1-1 0 0,0 1 1 0 0,-1-1 0 0 0,1 0-1 0 0,0 1 1 0 0,0-1 0 0 0,-1 0 0 0 0,1 1-1 0 0,0-1 1 0 0,-1 0 0 0 0,1 0-1 0 0,0 0 1 0 0,0 0 0 0 0,0 0 0 0 0,-1 0-1 0 0,1 0 1 0 0,0 0 0 0 0,0 0-1 0 0,-1 0 1 0 0,1 0 0 0 0,0-1 0 0 0,0 1-1 0 0,-1 0 1 0 0,1-1 0 0 0,0 1-1 0 0,-1 0 1 0 0,1-1 0 0 0,0 1 0 0 0,-1-1-1 0 0,1 1 1 0 0,-1-1 0 0 0,2 0-1 0 0,-1 0-76 0 0,0-1-1 0 0,-1 1 0 0 0,1-1 0 0 0,0 0 0 0 0,0 1 0 0 0,-1-1 1 0 0,1 0-1 0 0,-1 1 0 0 0,1-1 0 0 0,-1 0 0 0 0,0 0 0 0 0,0 0 1 0 0,0-1-1 0 0,-1 3-1 0 0,1-1 81 0 0,0 1-1 0 0,0 0 0 0 0,-1 0 1 0 0,1 0-1 0 0,0 0 0 0 0,-1-1 1 0 0,1 1-1 0 0,0 0 0 0 0,-1 0 1 0 0,1 0-1 0 0,0 0 0 0 0,-1 0 1 0 0,1 0-1 0 0,0 0 0 0 0,-1 0 0 0 0,1 0 1 0 0,0 0-1 0 0,-1 0 0 0 0,1 0 1 0 0,0 0-1 0 0,-1 0 0 0 0,1 1 1 0 0,0-1-1 0 0,-1 0 0 0 0,1 0 1 0 0,0 0-1 0 0,-1 0 0 0 0,1 1 1 0 0,0-1-1 0 0,-1 0 0 0 0,1 0 1 0 0,0 0-1 0 0,0 1 0 0 0,0-1 1 0 0,-1 0-1 0 0,1 1 0 0 0,0-1 1 0 0,0 0-1 0 0,0 0 0 0 0,-1 1 1 0 0,1-1-1 0 0,0 0 0 0 0,0 1 0 0 0,0-1 1 0 0,0 0-1 0 0,0 1 0 0 0,0-1 1 0 0,0 0-1 0 0,0 1 0 0 0,0-1 1 0 0,0 1-1 0 0,0-1 0 0 0,0 0 1 0 0,0 1-1 0 0,0-1 0 0 0,0 0 1 0 0,0 1-1 0 0,0-1 0 0 0,1 1 1 0 0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143 9 20 0 0,'0'0'4622'0'0,"15"-8"2027"0"0,-14 8-6636 0 0,0 1 0 0 0,0 0 1 0 0,0-1-1 0 0,0 1 0 0 0,0 0 0 0 0,0 0 1 0 0,0 0-1 0 0,0-1 0 0 0,0 1 0 0 0,-1 0 0 0 0,1 0 1 0 0,0 0-1 0 0,-1 1 0 0 0,1-1 0 0 0,-1 0 1 0 0,1 0-1 0 0,-1 0 0 0 0,1 0 0 0 0,-1 2 0 0 0,12 31-232 0 0,-9-25 299 0 0,49 111-44 0 0,-52-118-41 0 0,-1-1 0 0 0,1 0 0 0 0,0 1 0 0 0,0-1 0 0 0,0 1 0 0 0,0-1 0 0 0,0 0-1 0 0,0 1 1 0 0,0-1 0 0 0,0 1 0 0 0,0-1 0 0 0,0 0 0 0 0,1 1 0 0 0,-1-1 0 0 0,1 0 0 0 0,-1 1-1 0 0,1-1 1 0 0,1 2 0 0 0,-2-2 15 0 0,1-1 0 0 0,-1 1 1 0 0,1 0-1 0 0,-1-1 0 0 0,1 1 0 0 0,-1-1 0 0 0,0 1 0 0 0,1 0 0 0 0,-1-1 0 0 0,0 1 0 0 0,0 0 0 0 0,1-1 1 0 0,-1 1-1 0 0,0 0 0 0 0,0 0 0 0 0,0-1 0 0 0,0 1 0 0 0,0 0 0 0 0,0 0 0 0 0,0-1 0 0 0,0 1 0 0 0,0 0 0 0 0,0-1 1 0 0,0 1-1 0 0,-1 0 0 0 0,1 0 0 0 0,0-1 0 0 0,0 1 0 0 0,-1-1 0 0 0,1 1 0 0 0,0 0 0 0 0,-1-1 0 0 0,1 1 1 0 0,-1 0-1 0 0,1-1 0 0 0,-1 1 0 0 0,1-1 0 0 0,-1 1 0 0 0,1-1 0 0 0,-1 0 0 0 0,0 1 0 0 0,1-1 0 0 0,-1 1 0 0 0,0-1 1 0 0,1 0-1 0 0,-1 0 0 0 0,0 1 0 0 0,1-1 0 0 0,-1 0 0 0 0,0 0 0 0 0,1 0 0 0 0,-1 0 0 0 0,-1 0 0 0 0,-30 9-120 0 0,0 1-1 0 0,-33 15 1 0 0,50-18-1135 0 0,1 1 1 0 0,-1 0-1 0 0,-18 15 1 0 0,7-1-4339 0 0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1887 2827 796 0 0,'0'0'3412'0'0,"0"1"-3294"0"0,0 4-46 0 0,0-5 10 0 0,0 0 1 0 0,0 0-1 0 0,0 0 1 0 0,0 0-1 0 0,0 1 1 0 0,0-1 0 0 0,1 0-1 0 0,-1 0 1 0 0,0 0-1 0 0,0 1 1 0 0,0-1-1 0 0,0 0 1 0 0,0 0-1 0 0,0 0 1 0 0,1 0 0 0 0,-1 0-1 0 0,0 0 1 0 0,0 1-1 0 0,0-1 1 0 0,0 0-1 0 0,1 0 1 0 0,-1 0-1 0 0,0 0 1 0 0,0 0 0 0 0,0 0-1 0 0,1 0 1 0 0,-1 0-1 0 0,0 0 1 0 0,0 0-1 0 0,0 0 1 0 0,1 0-1 0 0,-1 0 1 0 0,0 0 0 0 0,0 0-1 0 0,0 0 1 0 0,1 0-1 0 0,-1 0 1 0 0,0 0-1 0 0,0 0 1 0 0,0 0-1 0 0,1 0 1 0 0,-1 0-1 0 0,0 0 1 0 0,0 0 0 0 0,0-1-1 0 0,1 1 1 0 0,0-7 2961 0 0,-6-1-4151 0 0,1 2 1186 0 0,0-1 0 0 0,0 1 0 0 0,0-1-1 0 0,1 0 1 0 0,0 1 0 0 0,-3-14 0 0 0,-16-31 103 0 0,-18-15 65 0 0,25 40-161 0 0,-26-38 0 0 0,12 25-92 0 0,-25-29 53 0 0,26 36 26 0 0,3 0 0 0 0,-42-69 0 0 0,11 14-19 0 0,-33-43 46 0 0,-168-244 354 0 0,158 229-163 0 0,62 86-198 0 0,8 14-16 0 0,-113-161-102 0 0,118 173 109 0 0,-23-45-1 0 0,-13-19-211 0 0,-32-49 313 0 0,0 1-198 0 0,58 97 42 0 0,-130-185-4 0 0,151 212 13 0 0,-8-12 16 0 0,-31-37 0 0 0,31 44-99 0 0,-23-40 1 0 0,24 36 2 0 0,-32-40 0 0 0,-2-5 117 0 0,46 67-74 0 0,5 4 19 0 0,-1 0 0 0 0,0 0 1 0 0,1-1-1 0 0,0 1 1 0 0,0-1-1 0 0,0 0 1 0 0,1 0-1 0 0,-1 0 0 0 0,-2-9 1 0 0,5 14-10 0 0,-2 0-5 0 0,9 7-6104 0 0,-1-3 1206 0 0,-19-17 2675 0 0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93 147 52 0 0,'0'0'3440'0'0,"7"12"2889"0"0,9 12-5828 0 0,148 247 428 0 0,-89-138-806 0 0,94 181 217 0 0,-128-239-312 0 0,122 229-6 0 0,42 52-51 0 0,-175-307-20 0 0,149 266 37 0 0,-130-224 30 0 0,-4-7 334 0 0,57 98-304 0 0,-55-101 7 0 0,23 34-54 0 0,12 24 54 0 0,-39-62 48 0 0,36 45 39 0 0,-70-110-111 0 0,-1 0-1 0 0,-1 0 0 0 0,0 1 0 0 0,-1 0 0 0 0,7 17 0 0 0,-13-30-47 0 0,0 0 0 0 0,0 0 0 0 0,0 0 0 0 0,0 0 0 0 0,0 0 0 0 0,0 0 0 0 0,1 0 0 0 0,-1 0 0 0 0,0 0 0 0 0,0 0 0 0 0,0 0 0 0 0,0 0 0 0 0,0 0 1 0 0,0 0-1 0 0,0 0 0 0 0,0 0 0 0 0,0 0 0 0 0,1 0 0 0 0,-1 0 0 0 0,0 0 0 0 0,0 0 0 0 0,0 0 0 0 0,0 0 0 0 0,0 0 0 0 0,0 0 0 0 0,0 0 0 0 0,0 0 0 0 0,0 0 0 0 0,-3-15-396 0 0,-97-168 621 0 0,80 149-135 0 0,-147-229-39 0 0,144 229-46 0 0,-30-60 0 0 0,14 23-57 0 0,9 18 142 0 0,-73-115 20 0 0,-29-56-166 0 0,82 134 174 0 0,-74-103 1 0 0,97 153-32 0 0,2-2-1 0 0,2-1 1 0 0,-20-49 0 0 0,-20-39-71 0 0,9 36 13 0 0,-44-85 34 0 0,83 148 43 0 0,-121-231-160 0 0,-29-22 145 0 0,129 214-18 0 0,25 47-48 0 0,-1 0 1 0 0,-16-23-1 0 0,-7-11-46 0 0,28 44 41 0 0,-1 0 0 0 0,-1 0 0 0 0,0 0-1 0 0,-1 1 1 0 0,-19-19 0 0 0,11 8 1177 0 0,13 15-2887 0 0,22 34-10496 0 0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1012 0 0,'0'0'2252'0'0,"0"61"485"0"0,0-11-2365 0 0,12 83 0 0 0,-6-75-4568 0 0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13 104 0 0,'0'0'4290'0'0,"4"-2"-3971"0"0,-1 0-207 0 0,-1 1 1 0 0,1 0-1 0 0,0-1 0 0 0,0 1 0 0 0,0 0 0 0 0,0 1 1 0 0,1-1-1 0 0,-1 0 0 0 0,0 1 0 0 0,0 0 1 0 0,0 0-1 0 0,0 0 0 0 0,7 1 0 0 0,42 18 919 0 0,-18-5-965 0 0,-26-11 70 0 0,0 0 0 0 0,-1 0-1 0 0,1 0 1 0 0,-1 1 0 0 0,13 10 0 0 0,-19-14-161 0 0,0 1 0 0 0,-1 0-1 0 0,1 0 1 0 0,0-1 0 0 0,-1 1 0 0 0,1 0-1 0 0,-1 0 1 0 0,0 0 0 0 0,1 0-1 0 0,-1 0 1 0 0,0 0 0 0 0,1-1 0 0 0,-1 1-1 0 0,0 0 1 0 0,0 0 0 0 0,0 0 0 0 0,0 0-1 0 0,0 0 1 0 0,0 0 0 0 0,0 0 0 0 0,0 0-1 0 0,0 0 1 0 0,0 0 0 0 0,-1 0 0 0 0,1 0-1 0 0,0 0 1 0 0,-1 0 0 0 0,1 0-1 0 0,0 0 1 0 0,-1 0 0 0 0,0-1 0 0 0,1 1-1 0 0,-1 1 1 0 0,-25 23-475 0 0,19-21 489 0 0,0-1 0 0 0,0 0 0 0 0,-1 0 0 0 0,0-1 0 0 0,1 0 0 0 0,-1 0 0 0 0,0 0 0 0 0,-14 0 0 0 0,14-2-485 0 0,0 0-1 0 0,0-1 1 0 0,0 1-1 0 0,1-1 1 0 0,-11-3-1 0 0,6 1-1510 0 0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1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88 140 52 0 0,'0'0'3440'0'0,"8"12"2889"0"0,7 11-5828 0 0,141 235 428 0 0,-85-132-806 0 0,90 174 217 0 0,-121-229-312 0 0,115 220-6 0 0,40 49-51 0 0,-166-294-20 0 0,142 255 37 0 0,-124-214 30 0 0,-4-7 334 0 0,54 93-304 0 0,-52-96 7 0 0,22 33-54 0 0,11 23 54 0 0,-37-60 48 0 0,34 43 39 0 0,-67-104-111 0 0,0-1-1 0 0,-1 1 0 0 0,0 0 0 0 0,-1 0 0 0 0,6 17 0 0 0,-12-29-47 0 0,0 0 0 0 0,0 0 0 0 0,0 0 0 0 0,0 0 0 0 0,0 0 0 0 0,0 0 0 0 0,0 0 0 0 0,1 0 0 0 0,-1 0 0 0 0,0 0 0 0 0,0 0 0 0 0,0 0 0 0 0,0 0 1 0 0,0 0-1 0 0,0 0 0 0 0,0 0 0 0 0,0 0 0 0 0,0 0 0 0 0,0 0 0 0 0,1 0 0 0 0,-1 0 0 0 0,0 0 0 0 0,0 0 0 0 0,0 0 0 0 0,0 0 0 0 0,0 0 0 0 0,0 0 0 0 0,0 0 0 0 0,-3-14-396 0 0,-92-161 621 0 0,76 143-135 0 0,-140-219-39 0 0,136 218-46 0 0,-27-56 0 0 0,13 21-57 0 0,8 18 142 0 0,-69-111 20 0 0,-28-53-166 0 0,79 129 174 0 0,-72-99 1 0 0,93 145-32 0 0,2 0-1 0 0,2-2 1 0 0,-19-47 0 0 0,-19-37-71 0 0,8 34 13 0 0,-41-80 34 0 0,79 141 43 0 0,-116-221-160 0 0,-27-21 145 0 0,122 204-18 0 0,25 44-48 0 0,-2 2 1 0 0,-15-23-1 0 0,-5-10-46 0 0,25 41 41 0 0,-1 1 0 0 0,0 0 0 0 0,-1 0-1 0 0,0 0 1 0 0,-19-18 0 0 0,11 9 1177 0 0,12 13-2887 0 0,21 33-10496 0 0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00.21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166 55 888 0 0,'0'0'3380'0'0,"42"3"1505"0"0,-41-4-4912 0 0,0 0 1 0 0,-1 0-1 0 0,1 0 1 0 0,0 0-1 0 0,0-1 1 0 0,0 1-1 0 0,-1 0 1 0 0,1-1-1 0 0,-1 1 1 0 0,1-1-1 0 0,-1 1 1 0 0,0 0-1 0 0,1-1 1 0 0,-1 1-1 0 0,0-1 1 0 0,0 1-1 0 0,0-1 1 0 0,0 1-1 0 0,0-1 1 0 0,0 1-1 0 0,-1-1 1 0 0,1 1-1 0 0,0 0 1 0 0,-1-1-1 0 0,1 1 1 0 0,-1-1-1 0 0,1 1 1 0 0,-1 0-1 0 0,0-1 1 0 0,0 1-1 0 0,0 0 1 0 0,1 0-1 0 0,-1 0 1 0 0,0 0-1 0 0,0 0 1 0 0,0 0-1 0 0,-1 0 1 0 0,1 0-1 0 0,0 0 1 0 0,0 0-1 0 0,0 0 1 0 0,-1 1-1 0 0,-1-2 1 0 0,-8 1 99 0 0,1 0-1 0 0,-1 0 1 0 0,0 1 0 0 0,-12 1 0 0 0,19 0-36 0 0,0-1 1 0 0,1 1-1 0 0,-1 0 1 0 0,1 0-1 0 0,-1 0 1 0 0,1 0-1 0 0,-1 1 1 0 0,1-1-1 0 0,0 1 1 0 0,0 0-1 0 0,0 0 1 0 0,0 0-1 0 0,0 0 1 0 0,0 1-1 0 0,0-1 1 0 0,-2 4-1 0 0,4-5-27 0 0,0 0-1 0 0,0 0 1 0 0,1 0-1 0 0,-1 0 1 0 0,0 0-1 0 0,1 0 1 0 0,-1 0-1 0 0,1 1 1 0 0,-1-1-1 0 0,1 0 1 0 0,-1 0-1 0 0,1 1 1 0 0,0-1-1 0 0,0 0 1 0 0,0 0-1 0 0,-1 1 1 0 0,1-1-1 0 0,1 0 1 0 0,-1 0-1 0 0,0 1 1 0 0,0-1-1 0 0,0 0 1 0 0,1 1-1 0 0,-1-1 1 0 0,0 0-1 0 0,1 0 1 0 0,-1 0-1 0 0,1 1 1 0 0,0-1-1 0 0,-1 0 1 0 0,1 0-1 0 0,0 0 1 0 0,0 0-1 0 0,0 0 1 0 0,-1 0-1 0 0,1 0 0 0 0,0-1 1 0 0,0 1-1 0 0,0 0 1 0 0,0 0-1 0 0,1-1 1 0 0,-1 1-1 0 0,0 0 1 0 0,0-1-1 0 0,2 1 1 0 0,8 4-7 0 0,1 0 0 0 0,-1-1 0 0 0,24 6 0 0 0,-18-6-52 0 0,-14-3 85 0 0,1 1 0 0 0,-1 0 0 0 0,1-1-1 0 0,-1 1 1 0 0,1 0 0 0 0,-1 1 0 0 0,0-1-1 0 0,0 0 1 0 0,0 1 0 0 0,0 0 0 0 0,-1 0-1 0 0,1 0 1 0 0,-1 0 0 0 0,0 0 0 0 0,0 0 0 0 0,0 1-1 0 0,0-1 1 0 0,0 1 0 0 0,-1-1 0 0 0,1 1-1 0 0,-1 0 1 0 0,0-1 0 0 0,1 6 0 0 0,-2-7-43 0 0,0 1 1 0 0,0-1-1 0 0,0 0 1 0 0,0 1 0 0 0,0-1-1 0 0,-1 0 1 0 0,1 1-1 0 0,-1-1 1 0 0,1 0-1 0 0,-1 0 1 0 0,0 0 0 0 0,0 1-1 0 0,0-1 1 0 0,0 0-1 0 0,0 0 1 0 0,0 0-1 0 0,-1 0 1 0 0,1-1 0 0 0,-1 1-1 0 0,1 0 1 0 0,-1-1-1 0 0,0 1 1 0 0,0-1-1 0 0,1 1 1 0 0,-1-1 0 0 0,0 0-1 0 0,0 0 1 0 0,0 0-1 0 0,-1 0 1 0 0,1 0-1 0 0,0 0 1 0 0,0 0 0 0 0,0-1-1 0 0,-1 1 1 0 0,1-1-1 0 0,0 0 1 0 0,-1 0-1 0 0,1 1 1 0 0,-4-2 0 0 0,-1 2-28 0 0,-1-1 0 0 0,1-1 1 0 0,-1 1-1 0 0,1-1 0 0 0,-1-1 1 0 0,1 1-1 0 0,0-1 1 0 0,-1 0-1 0 0,1-1 0 0 0,0 0 1 0 0,1 0-1 0 0,-1 0 0 0 0,-8-6 1 0 0,9 4-389 0 0,-1 0-1 0 0,2 0 1 0 0,-1 0 0 0 0,1-1 0 0 0,-1 0 0 0 0,2 0 0 0 0,-1 0-1 0 0,-4-7 1 0 0,0-5-3405 0 0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4.00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1 123 1360 0 0,'0'0'9427'0'0,"17"-7"-6197"0"0,19-10-3426 0 0,-27 9-63 0 0,0-1 0 0 0,0 0 0 0 0,0 0 0 0 0,-1-1 0 0 0,-1 0 0 0 0,1 0 0 0 0,9-20 0 0 0,-15 26 183 0 0,-6 17 200 0 0,1-1 0 0 0,0 1-1 0 0,1-1 1 0 0,0 1 0 0 0,1 0 0 0 0,1 0 0 0 0,0 0-1 0 0,4 24 1 0 0,-4-35-146 0 0,0 1 0 0 0,1-1 0 0 0,0 1 0 0 0,-1-1 1 0 0,1 1-1 0 0,0-1 0 0 0,0 0 0 0 0,0 0 0 0 0,1 1 0 0 0,-1-1 0 0 0,1 0 0 0 0,-1 0 0 0 0,1 0 0 0 0,0 0 0 0 0,-1 0 0 0 0,1-1 0 0 0,0 1 0 0 0,0-1 0 0 0,0 1 1 0 0,1-1-1 0 0,-1 1 0 0 0,0-1 0 0 0,4 1 0 0 0,-2-1-542 0 0,0 0-1 0 0,-1 0 1 0 0,1 0 0 0 0,0-1 0 0 0,0 0 0 0 0,0 0 0 0 0,0 0-1 0 0,0 0 1 0 0,0-1 0 0 0,0 1 0 0 0,0-1 0 0 0,-1 0 0 0 0,1 0 0 0 0,6-3-1 0 0,10-4-2681 0 0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4.40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1 280 0 0,'0'0'16330'0'0,"-2"1"-15881"0"0,-3 5-308 0 0,3-5-225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3720 0 0,'0'0'6900'0'0,"5"8"-6670"0"0,7 10-117 0 0,2-2 0 0 0,26 28 1 0 0,24 10 12 0 0,-43-38 30 0 0,-1 1-1 0 0,34 37 1 0 0,-49-48-112 0 0,0 0-1 0 0,-1 1 1 0 0,0-1 0 0 0,0 1-1 0 0,0 0 1 0 0,-1 0 0 0 0,0 0-1 0 0,0 1 1 0 0,-1-1 0 0 0,0 1-1 0 0,0-1 1 0 0,-1 1-1 0 0,0 0 1 0 0,0 9 0 0 0,-2-13-65 0 0,0 1-1 0 0,0-1 1 0 0,0 0 0 0 0,-1 1 0 0 0,1-1 0 0 0,-1 0 0 0 0,0 0-1 0 0,-1 0 1 0 0,1 0 0 0 0,-1-1 0 0 0,1 1 0 0 0,-1 0 0 0 0,0-1-1 0 0,0 0 1 0 0,-1 0 0 0 0,1 0 0 0 0,-8 5 0 0 0,2-1-19 0 0,-1-1 1 0 0,0 0-1 0 0,0 0 0 0 0,-1-1 1 0 0,1 0-1 0 0,-12 3 1 0 0,12-5 17 0 0,-1-1 1 0 0,1 0-1 0 0,0 0 0 0 0,-1-1 1 0 0,1 0-1 0 0,0-1 1 0 0,-1 0-1 0 0,-10-2 1 0 0,18 1-142 0 0,0 1 1 0 0,1-1 0 0 0,-1 0 0 0 0,0 0-1 0 0,0 0 1 0 0,1 0 0 0 0,-1-1 0 0 0,0 1-1 0 0,1-1 1 0 0,0 1 0 0 0,-1-1 0 0 0,1 0-1 0 0,-3-3 1 0 0,3 3-209 0 0,1-1-1 0 0,-1 1 1 0 0,1 0 0 0 0,0-1-1 0 0,0 1 1 0 0,0-1 0 0 0,0 0-1 0 0,0 1 1 0 0,0-1 0 0 0,1 1-1 0 0,0-1 1 0 0,-1 0-1 0 0,1 0 1 0 0,0 1 0 0 0,0-1-1 0 0,1-5 1 0 0,1-4-2102 0 0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4.79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90 696 0 0,'0'0'8442'0'0,"26"-31"-7504"0"0,-16 13-721 0 0,12-16-131 0 0,-15 27 586 0 0,-3 15 908 0 0,-4-3-1587 0 0,0-1-1 0 0,1 0 1 0 0,0 1 0 0 0,0-1-1 0 0,1 0 1 0 0,-1 1 0 0 0,1-1-1 0 0,0 0 1 0 0,0 0 0 0 0,0 0-1 0 0,0-1 1 0 0,1 1 0 0 0,-1 0-1 0 0,1-1 1 0 0,0 0 0 0 0,0 1-1 0 0,1-1 1 0 0,3 3 0 0 0,-4-4-275 0 0,0 0 0 0 0,1 1 0 0 0,-1-1 0 0 0,1-1 1 0 0,0 1-1 0 0,-1 0 0 0 0,1-1 0 0 0,0 0 0 0 0,4 1 1 0 0,-5-1-273 0 0,0-1 0 0 0,0 0 0 0 0,0 0 0 0 0,0 0 0 0 0,0 0 0 0 0,0 0 1 0 0,0-1-1 0 0,0 1 0 0 0,0-1 0 0 0,-1 0 0 0 0,1 0 0 0 0,0 0 0 0 0,3-2 1 0 0,8-5-1367 0 0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5.13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12 16 3092 0 0,'0'0'13275'0'0,"-2"-1"-12848"0"0,-6-2-290 0 0,6 2-138 0 0,55-10-16142 0 0,-49 12 15641 0 0,-9 0 296 0 0,-47 8 127 0 0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5.5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5 144 984 0 0,'0'0'7345'0'0,"-3"3"-7005"0"0,1-3 893 0 0,4-5-317 0 0,9-16 143 0 0,30-46-777 0 0,-12 20-229 0 0,-25 40-86 0 0,-6 11 232 0 0,-5 17 184 0 0,6-14-381 0 0,0 0-1 0 0,1 0 1 0 0,0 0-1 0 0,1 1 1 0 0,0-1-1 0 0,0 0 1 0 0,0 0-1 0 0,1 0 1 0 0,3 8 0 0 0,-5-13-167 0 0,1-1 1 0 0,0 1 0 0 0,0 0-1 0 0,0-1 1 0 0,0 1 0 0 0,0-1-1 0 0,0 0 1 0 0,0 1 0 0 0,0-1-1 0 0,1 0 1 0 0,-1 0 0 0 0,1 1-1 0 0,-1-1 1 0 0,0 0 0 0 0,1 0-1 0 0,0-1 1 0 0,-1 1 0 0 0,1 0-1 0 0,0-1 1 0 0,-1 1 0 0 0,1 0 0 0 0,0-1-1 0 0,-1 0 1 0 0,1 1 0 0 0,0-1-1 0 0,0 0 1 0 0,0 0 0 0 0,-1 0-1 0 0,1 0 1 0 0,0-1 0 0 0,0 1-1 0 0,-1 0 1 0 0,1-1 0 0 0,0 1-1 0 0,0-1 1 0 0,-1 1 0 0 0,1-1-1 0 0,0 0 1 0 0,-1 0 0 0 0,1 0-1 0 0,-1 0 1 0 0,1 0 0 0 0,0-1 0 0 0,15-9-3408 0 0,-2-3 1597 0 0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5.90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30 23 984 0 0,'0'0'14391'0'0,"-4"-3"-13822"0"0,1 1-731 0 0,-9-7 759 0 0,1 6-4233 0 0,32-1-5709 0 0,-14 2 6611 0 0,-35 8 2070 0 0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6.3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 16 1360 0 0,'0'0'9438'0'0,"10"-2"-9063"0"0,49-11 486 0 0,-61 142-363 0 0,4-40-452 0 0,19 118 0 0 0,-12-100-216 0 0,-14-106 181 0 0,1 0 0 0 0,-1 0 0 0 0,0 0 0 0 0,0 0 0 0 0,1-1 0 0 0,-1 1 0 0 0,0-1-1 0 0,-5-1 1 0 0,8 1-23 0 0,-2 0-335 0 0,-28-1 996 0 0,17-3-2518 0 0,9-4-4247 0 0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8.51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1592 0 0,'0'0'8736'0'0,"6"40"-6932"0"0,-3 69-901 0 0,0-1-3466 0 0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8.91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1388 0 0,'0'0'7458'0'0,"3"1"-7381"0"0,10 4 43 0 0,-1 0 0 0 0,0 2 0 0 0,-1-1 0 0 0,0 2 0 0 0,0-1 0 0 0,0 1 0 0 0,-1 1 0 0 0,0 0 0 0 0,15 17 0 0 0,-17-17 6 0 0,-1 0-1 0 0,1 1 1 0 0,-1 0-1 0 0,-1 0 1 0 0,0 1-1 0 0,0-1 1 0 0,-1 1-1 0 0,0 0 1 0 0,-1 1-1 0 0,-1-1 1 0 0,4 17-1 0 0,-7-27-138 0 0,0 1-1 0 0,0-1 1 0 0,0 1 0 0 0,0-1-1 0 0,0 1 1 0 0,0-1 0 0 0,0 1-1 0 0,-1-1 1 0 0,1 1 0 0 0,-1-1-1 0 0,1 0 1 0 0,-1 1-1 0 0,1-1 1 0 0,-1 1 0 0 0,0-1-1 0 0,0 0 1 0 0,0 0 0 0 0,0 1-1 0 0,0-1 1 0 0,0 0 0 0 0,-2 2-1 0 0,1-1-6 0 0,-2 0 1 0 0,1 0-1 0 0,0-1 0 0 0,0 1 0 0 0,-1-1 0 0 0,1 1 1 0 0,0-1-1 0 0,-1 0 0 0 0,-3 0 0 0 0,-11 2-81 0 0,0-2 1 0 0,0 0-1 0 0,-18-1 0 0 0,20-1-58 0 0,-10-1-756 0 0,25 2 680 0 0,0 0-1 0 0,0 0 1 0 0,0 0-1 0 0,1-1 1 0 0,-1 1-1 0 0,0 0 1 0 0,0 0-1 0 0,1-1 1 0 0,-1 1-1 0 0,0 0 1 0 0,0-1-1 0 0,1 1 1 0 0,-1-1-1 0 0,0 1 1 0 0,1-1-1 0 0,-1 1 1 0 0,0-1-1 0 0,1 1 1 0 0,-1-1-1 0 0,1 1 1 0 0,-1-1-1 0 0,1 0 1 0 0,0 0-1 0 0,-1 1 1 0 0,1-1-1 0 0,0 0 1 0 0,-1 1-1 0 0,1-3 1 0 0,0 0-2264 0 0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9.41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0 256 1392 0 0,'0'0'8726'0'0,"3"-9"-8523"0"0,1-13-166 0 0,0 0-1 0 0,-2 0 1 0 0,0-25 0 0 0,2-24 36 0 0,-3 66-26 0 0,-1 0 1 0 0,1 0-1 0 0,0 0 0 0 0,1 0 1 0 0,-1 0-1 0 0,1 0 0 0 0,0 0 1 0 0,0 1-1 0 0,4-6 0 0 0,-6 9-19 0 0,1 1 0 0 0,-1-1 0 0 0,1 1 0 0 0,-1-1 0 0 0,1 0 0 0 0,-1 1 0 0 0,1-1 0 0 0,0 1 0 0 0,-1-1 0 0 0,1 1 0 0 0,-1 0 0 0 0,1-1 0 0 0,0 1 0 0 0,0 0 0 0 0,-1-1 0 0 0,1 1 0 0 0,0 0 0 0 0,0 0 0 0 0,-1 0 0 0 0,1 0 0 0 0,0 0 1 0 0,0-1-1 0 0,-1 1 0 0 0,2 1 0 0 0,0-1-28 0 0,0 1 1 0 0,-1 0-1 0 0,1 0 1 0 0,-1 0 0 0 0,1 0-1 0 0,-1 0 1 0 0,0 0-1 0 0,1 0 1 0 0,-1 0 0 0 0,0 1-1 0 0,0-1 1 0 0,1 0 0 0 0,-1 1-1 0 0,0-1 1 0 0,1 3-1 0 0,7 15-139 0 0,0-1 0 0 0,-1 2-1 0 0,0-1 1 0 0,5 29-1 0 0,14 34 159 0 0,-25-77-117 0 0,9 19 342 0 0,-7-21-600 0 0,-2-14-882 0 0,-3 9 1237 0 0,0 0 0 0 0,0 0 0 0 0,0 0-1 0 0,0 0 1 0 0,0 0 0 0 0,0 0 0 0 0,-1 0 0 0 0,1 1-1 0 0,0-1 1 0 0,-1 1 0 0 0,0-1 0 0 0,1 1 0 0 0,-1-1-1 0 0,0 1 1 0 0,0 0 0 0 0,-2-2 0 0 0,-37-20 194 0 0,37 21-164 0 0,-25-11-34 0 0,-6-4-813 0 0,15 4-3789 0 0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8:59.7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1148 0 0,'0'0'9101'0'0,"2"15"-8799"0"0,8 133 388 0 0,-5-118-2050 0 0,-5-29 1118 0 0,1 0 0 0 0,0-1 0 0 0,0 1 0 0 0,-1 0 0 0 0,1-1 0 0 0,0 1 0 0 0,0-1 0 0 0,0 1 0 0 0,0-1-1 0 0,0 1 1 0 0,0-1 0 0 0,0 1 0 0 0,0-1 0 0 0,0 0 0 0 0,0 0 0 0 0,0 1 0 0 0,0-1 0 0 0,0 0 0 0 0,0 0 0 0 0,0 0-1 0 0,0 0 1 0 0,0 0 0 0 0,0-1 0 0 0,0 1 0 0 0,0 0 0 0 0,2-1 0 0 0,7-2-2519 0 0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0.13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244 36 4008 0 0,'0'0'7201'0'0,"-20"-2"-6897"0"0,-151-27-206 0 0,163 28-102 0 0,-25-3-3120 0 0,33 4 2994 0 0,-1 0 0 0 0,1 0 0 0 0,-1 0 0 0 0,1 1 0 0 0,-1-1 0 0 0,1 0 0 0 0,-1 0 0 0 0,1 0 0 0 0,-1 1 0 0 0,1-1 0 0 0,-1 0 0 0 0,1 0 0 0 0,0 1 0 0 0,-1-1 0 0 0,1 0 0 0 0,-1 1 1 0 0,1-1-1 0 0,0 1 0 0 0,-1-1 0 0 0,1 1 0 0 0,0-1 0 0 0,-1 0 0 0 0,1 1 0 0 0,0-1 0 0 0,0 1 0 0 0,0-1 0 0 0,-1 1 0 0 0,1-1 0 0 0,0 1 0 0 0,0-1 0 0 0,0 1 0 0 0,0-1 0 0 0,0 1 0 0 0,0 0 0 0 0,0-1 0 0 0,0 1 0 0 0,0-1 0 0 0,0 1 0 0 0,0-1 0 0 0,0 1 0 0 0,1-1 0 0 0,-1 1 0 0 0,0-1 0 0 0,0 1 1 0 0,0-1-1 0 0,1 1 0 0 0,-1-1 0 0 0,0 0 0 0 0,1 1 0 0 0,-1-1 0 0 0,0 1 0 0 0,1-1 0 0 0,6 10-1465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4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 4308 0 0,'0'0'4734'0'0,"-25"0"-4534"0"0,-187 0-26 0 0,211 0-137 0 0,0 0 0 0 0,1 0 1 0 0,-1 0-1 0 0,0 0 0 0 0,0 0 0 0 0,0 0 0 0 0,1 0 0 0 0,-1 0 0 0 0,0 0 1 0 0,0 0-1 0 0,0 0 0 0 0,1 0 0 0 0,-1 1 0 0 0,0-1 0 0 0,0 0 1 0 0,1 1-1 0 0,-1-1 0 0 0,0 0 0 0 0,0 1 0 0 0,1-1 0 0 0,-1 1 0 0 0,1-1 1 0 0,-1 1-1 0 0,0-1 0 0 0,1 1 0 0 0,-1 0 0 0 0,1-1 0 0 0,-1 1 0 0 0,1 0 1 0 0,-1 0-1 0 0,6 25 998 0 0,-2-16-1391 0 0,0 6 465 0 0,-1 1 0 0 0,0 0 1 0 0,-1-1-1 0 0,-1 1 0 0 0,0 0 0 0 0,-2-1 0 0 0,0 1 1 0 0,-7 31-1 0 0,8-47-73 0 0,1 1 0 0 0,0-1 0 0 0,-1 1 0 0 0,1-1 0 0 0,0 1 0 0 0,0-1 0 0 0,0 1 0 0 0,0-1 0 0 0,1 1 0 0 0,-1-1 0 0 0,0 1 0 0 0,1-1 0 0 0,-1 1 0 0 0,1-1 0 0 0,-1 0 0 0 0,1 1 0 0 0,-1-1 1 0 0,1 0-1 0 0,0 1 0 0 0,0-1 0 0 0,0 0 0 0 0,0 0 0 0 0,0 0 0 0 0,2 2 0 0 0,0 0-87 0 0,1-1 0 0 0,0 0 0 0 0,-1 0 0 0 0,1 0 1 0 0,0 0-1 0 0,0-1 0 0 0,0 1 0 0 0,8 1 0 0 0,9 0-1174 0 0,0-1 0 0 0,38 0-1 0 0,-55-2 916 0 0,40-1-3647 0 0,-24-3 1191 0 0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0.5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5 158 1760 0 0,'0'0'7800'0'0,"6"-10"-7620"0"0,-3 4-165 0 0,1-1-14 0 0,-1 1 1 0 0,1-1-1 0 0,-1 0 0 0 0,-1 0 1 0 0,1 0-1 0 0,-1 0 1 0 0,-1 0-1 0 0,1-1 0 0 0,0-11 1 0 0,-2 14-16 0 0,0-1 0 0 0,1 0 0 0 0,0 0 0 0 0,0 1 0 0 0,0-1 0 0 0,4-8 0 0 0,-5 13 21 0 0,1 1 0 0 0,-1-1 1 0 0,0 0-1 0 0,0 1 0 0 0,1-1 1 0 0,-1 1-1 0 0,1-1 0 0 0,-1 1 1 0 0,0-1-1 0 0,1 1 1 0 0,-1-1-1 0 0,1 1 0 0 0,-1-1 1 0 0,1 1-1 0 0,-1-1 0 0 0,1 1 1 0 0,-1 0-1 0 0,1-1 0 0 0,0 1 1 0 0,-1 0-1 0 0,1 0 1 0 0,-1-1-1 0 0,1 1 0 0 0,1 0 1 0 0,-1 0-23 0 0,0 1 0 0 0,0-1 0 0 0,0 1 0 0 0,0-1 0 0 0,0 1 0 0 0,0 0 0 0 0,0-1 0 0 0,0 1 0 0 0,0 0 0 0 0,0 0 1 0 0,0 0-1 0 0,0 0 0 0 0,0-1 0 0 0,0 1 0 0 0,-1 0 0 0 0,1 1 0 0 0,-1-1 0 0 0,1 0 0 0 0,0 1 0 0 0,85 169 365 0 0,-90-176-292 0 0,0 1 0 0 0,0 0 0 0 0,0 0 1 0 0,-1 0-1 0 0,0 1 0 0 0,0 0 0 0 0,0 0 0 0 0,0 0 0 0 0,0 0 0 0 0,-1 1 0 0 0,-5-2 0 0 0,0 0-269 0 0,0 0-1 0 0,-1 1 0 0 0,0 0 1 0 0,1 1-1 0 0,-1 0 1 0 0,-12 0-1 0 0,23 2 70 0 0,1 1-1 0 0,-1-1 1 0 0,1 0 0 0 0,0 0-1 0 0,-1 0 1 0 0,1 0-1 0 0,-1 0 1 0 0,1 1 0 0 0,-1-1-1 0 0,1 0 1 0 0,0 0-1 0 0,-1 1 1 0 0,1-1 0 0 0,0 0-1 0 0,-1 1 1 0 0,1-1-1 0 0,0 0 1 0 0,-1 1 0 0 0,1-1-1 0 0,0 1 1 0 0,0-1-1 0 0,-1 0 1 0 0,1 1 0 0 0,0-1-1 0 0,0 1 1 0 0,0-1-1 0 0,0 1 1 0 0,0-1 0 0 0,0 0-1 0 0,-1 1 1 0 0,1-1-1 0 0,0 1 1 0 0,0-1 0 0 0,0 1-1 0 0,1-1 1 0 0,-1 1-1 0 0,0-1 1 0 0,0 1 0 0 0,0-1-1 0 0,0 1 1 0 0,0-1-1 0 0,1 1 1 0 0,0 9-2537 0 0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1.38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 62 36 0 0,'0'0'9708'0'0,"-1"6"-9374"0"0,-2 17-20 0 0,1 0 1 0 0,2 0-1 0 0,0 0 1 0 0,5 30-1 0 0,0 35 82 0 0,-5-87-464 0 0,0-29-1814 0 0,-5-50 2047 0 0,2 59-209 0 0,1 0 0 0 0,1 0-1 0 0,1 0 1 0 0,1 0 0 0 0,0 0 0 0 0,6-25 0 0 0,-6 42 58 0 0,-1-1 1 0 0,1 1 0 0 0,0 0-1 0 0,0-1 1 0 0,0 1 0 0 0,0 0 0 0 0,0 0-1 0 0,0 0 1 0 0,1 0 0 0 0,-1 0 0 0 0,1 0-1 0 0,-1 0 1 0 0,1 1 0 0 0,0-1-1 0 0,2-2 1 0 0,-3 4 14 0 0,0-1 0 0 0,1 1-1 0 0,-1-1 1 0 0,0 1 0 0 0,0 0 0 0 0,1-1-1 0 0,-1 1 1 0 0,0 0 0 0 0,1 0 0 0 0,-1 0-1 0 0,0 0 1 0 0,0 0 0 0 0,1 0 0 0 0,-1 0-1 0 0,0 1 1 0 0,0-1 0 0 0,1 0 0 0 0,-1 1-1 0 0,0-1 1 0 0,2 2 0 0 0,2 1-20 0 0,-1 0-1 0 0,0 0 1 0 0,0 0-1 0 0,0 0 1 0 0,-1 1 0 0 0,1 0-1 0 0,-1-1 1 0 0,0 2 0 0 0,0-1-1 0 0,0 0 1 0 0,0 0-1 0 0,2 7 1 0 0,0 0-19 0 0,-1 0-1 0 0,-1 0 0 0 0,0 0 1 0 0,0 1-1 0 0,-1-1 1 0 0,-1 1-1 0 0,1 20 1 0 0,-2-31-11 0 0,-1 0 0 0 0,1 0 1 0 0,0 1-1 0 0,-1-1 0 0 0,1 0 0 0 0,-1 0 1 0 0,0 0-1 0 0,1 0 0 0 0,-1 0 0 0 0,0 0 0 0 0,0 0 1 0 0,0 0-1 0 0,1 0 0 0 0,-1-1 0 0 0,0 1 1 0 0,0 0-1 0 0,0 0 0 0 0,0-1 0 0 0,-1 1 0 0 0,1 0 1 0 0,0-1-1 0 0,0 0 0 0 0,0 1 0 0 0,0-1 0 0 0,-1 1 1 0 0,1-1-1 0 0,0 0 0 0 0,0 0 0 0 0,0 0 1 0 0,-1 0-1 0 0,1 0 0 0 0,0 0 0 0 0,0 0 0 0 0,-1 0 1 0 0,1 0-1 0 0,0-1 0 0 0,-2 0 0 0 0,-1 1-2 0 0,-1 0 0 0 0,1-1 0 0 0,-1 0 0 0 0,1 0-1 0 0,-1 0 1 0 0,1-1 0 0 0,0 1 0 0 0,0-1 0 0 0,-5-3 0 0 0,7 4 65 0 0,1 0 1 0 0,0 0 0 0 0,0 0 0 0 0,0 0 0 0 0,0 0 0 0 0,0 0 0 0 0,0 0 0 0 0,0-1 0 0 0,0 1 0 0 0,1 0 0 0 0,-1-1-1 0 0,0 1 1 0 0,1 0 0 0 0,-2-4 0 0 0,7 3 1231 0 0,9 11-896 0 0,-3 2-273 0 0,-1 0 0 0 0,0 1 1 0 0,16 23-1 0 0,-18-23-118 0 0,1 0 1 0 0,0 0-1 0 0,21 18 1 0 0,-14-26-2505 0 0,-2-13-4192 0 0,-6 1 3687 0 0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1.74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125 37 880 0 0,'0'0'9502'0'0,"-1"-4"-9478"0"0,0 2-6 0 0,-1 0 0 0 0,1 0 0 0 0,0-1 0 0 0,-1 2 0 0 0,1-1 0 0 0,-1 0 0 0 0,0 0 1 0 0,1 0-1 0 0,-1 1 0 0 0,0-1 0 0 0,0 1 0 0 0,0-1 0 0 0,0 1 0 0 0,-1 0 0 0 0,1 0 0 0 0,0 0 1 0 0,0 0-1 0 0,-1 0 0 0 0,1 1 0 0 0,-1-1 0 0 0,1 1 0 0 0,0-1 0 0 0,-1 1 0 0 0,1 0 1 0 0,-1 0-1 0 0,1 0 0 0 0,-1 0 0 0 0,1 1 0 0 0,-1-1 0 0 0,1 0 0 0 0,0 1 0 0 0,-1 0 0 0 0,1 0 1 0 0,0-1-1 0 0,-1 2 0 0 0,1-1 0 0 0,0 0 0 0 0,0 0 0 0 0,0 1 0 0 0,0-1 0 0 0,0 1 1 0 0,0-1-1 0 0,0 1 0 0 0,1 0 0 0 0,-1 0 0 0 0,1 0 0 0 0,-1 0 0 0 0,1 0 0 0 0,0 0 0 0 0,-1 0 1 0 0,0 3-1 0 0,-1 0 34 0 0,0 0 1 0 0,1 1-1 0 0,0-1 1 0 0,-1 1-1 0 0,2 0 1 0 0,-1 0-1 0 0,1 0 1 0 0,0 0-1 0 0,0 0 1 0 0,0 0-1 0 0,1 0 1 0 0,0 0-1 0 0,0 0 1 0 0,1 0-1 0 0,0 0 0 0 0,0 0 1 0 0,2 6-1 0 0,-1-6-225 0 0,1 0 0 0 0,0 0-1 0 0,1-1 1 0 0,-1 0-1 0 0,1 1 1 0 0,0-1-1 0 0,0-1 1 0 0,1 1 0 0 0,-1-1-1 0 0,1 1 1 0 0,0-1-1 0 0,1-1 1 0 0,-1 1-1 0 0,0-1 1 0 0,1 0 0 0 0,9 4-1 0 0,-9-5-637 0 0,0 0-1 0 0,0 0 0 0 0,1-1 1 0 0,-1 0-1 0 0,0 0 1 0 0,1 0-1 0 0,6-1 1 0 0,-7 0 30 0 0,11 0-1238 0 0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2.09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196 39 1288 0 0,'0'0'8930'0'0,"-19"-6"-8254"0"0,-6-2-496 0 0,8 2-15 0 0,0 1 1 0 0,-34-6-1 0 0,0 9-108 0 0,35 2-2404 0 0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2.4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11 57 1240 0 0,'0'0'9917'0'0,"3"15"-9723"0"0,12 141 206 0 0,-14-152-542 0 0,-1 0 0 0 0,0 0 0 0 0,1 0 0 0 0,0 0 1 0 0,0 0-1 0 0,0 0 0 0 0,3 7 0 0 0,-3-9-134 0 0,0-1 0 0 0,0 0 0 0 0,0 0 0 0 0,0 0-1 0 0,0 0 1 0 0,0 0 0 0 0,0 0 0 0 0,1 0 0 0 0,-1 0 0 0 0,0 0 0 0 0,0-1 0 0 0,1 1 0 0 0,-1 0 0 0 0,1-1 0 0 0,-1 1 0 0 0,0-1 0 0 0,1 0 0 0 0,-1 1 0 0 0,1-1 0 0 0,-1 0 0 0 0,1 0-1 0 0,-1 0 1 0 0,3 0 0 0 0,6 0-2246 0 0</inkml:trace>
  <inkml:trace contextRef="#ctx0" brushRef="#br0" timeOffset="1">215 50 1868 0 0,'0'0'8354'0'0,"-18"-4"-8174"0"0,-152-36-807 0 0,160 37 743 0 0,-6 0-4374 0 0,26 5-346 0 0,2-1 3575 0 0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2.78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39 1 68 0 0,'0'0'6532'0'0,"9"15"-5265"0"0,-8-13-1240 0 0,10 15 361 0 0,-1 1 1 0 0,-1 0-1 0 0,-1 0 0 0 0,-1 1 0 0 0,10 38 1 0 0,-14-12-77 0 0,-3-37-439 0 0,0 0 0 0 0,1 0 1 0 0,-1 0-1 0 0,2 0 0 0 0,-1 0 0 0 0,1 0 0 0 0,0 0 1 0 0,4 10-1 0 0,8-17-5558 0 0,-8-7 2563 0 0</inkml:trace>
  <inkml:trace contextRef="#ctx0" brushRef="#br0" timeOffset="1">257 61 136 0 0,'0'0'10814'0'0,"-20"-4"-10431"0"0,-156-30-3 0 0,140 29-1090 0 0,12 3-4149 0 0,24 13-1285 0 0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3.14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1 140 788 0 0,'0'0'10236'0'0,"8"-6"-10044"0"0,-3 3-184 0 0,-1 0-1 0 0,1 0 1 0 0,-1-1 0 0 0,0 0 0 0 0,0 0 0 0 0,0 0 0 0 0,-1 0-1 0 0,1 0 1 0 0,-1-1 0 0 0,0 1 0 0 0,0-1 0 0 0,-1 0 0 0 0,1 0 0 0 0,-1 0-1 0 0,0 0 1 0 0,1-7 0 0 0,-3 10-68 0 0,16-41 124 0 0,-15 42-53 0 0,-1 0 0 0 0,0 1 0 0 0,1-1 0 0 0,-1 1-1 0 0,1-1 1 0 0,-1 1 0 0 0,1-1 0 0 0,-1 1 0 0 0,1-1 0 0 0,-1 1 0 0 0,1-1 0 0 0,-1 1 0 0 0,1 0 0 0 0,0-1-1 0 0,-1 1 1 0 0,1 0 0 0 0,0 0 0 0 0,-1-1 0 0 0,1 1 0 0 0,0 0 0 0 0,-1 0 0 0 0,1 0 0 0 0,1 0 0 0 0,-1 0-27 0 0,0 1 0 0 0,0-1 0 0 0,1 1 0 0 0,-1-1 0 0 0,0 1 0 0 0,0 0 0 0 0,0 0 0 0 0,0-1 0 0 0,1 1 0 0 0,-1 0 0 0 0,0 0 0 0 0,-1 0 0 0 0,1 0 0 0 0,0 0 1 0 0,0 0-1 0 0,0 1 0 0 0,0 0 0 0 0,11 16 69 0 0,0 0 0 0 0,-1 1 1 0 0,-2 1-1 0 0,0-1 0 0 0,11 35 1 0 0,-21-53-60 0 0,0 0 1 0 0,0-1-1 0 0,0 1 1 0 0,0 0-1 0 0,0-1 1 0 0,0 1-1 0 0,-1-1 1 0 0,1 1-1 0 0,0-1 1 0 0,0 0-1 0 0,0 1 1 0 0,0-1-1 0 0,-1 0 1 0 0,1 0-1 0 0,0 0 1 0 0,0 0-1 0 0,0 0 1 0 0,-1 0-1 0 0,1 0 1 0 0,0 0-1 0 0,-2-1 1 0 0,-32-1 359 0 0,-15-15 17 0 0,13 2-1561 0 0,11 11-4093 0 0,24 13 84 0 0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8.26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149 0 344 0 0,'0'0'2910'0'0,"-24"6"7431"0"0,13 7-10290 0 0,-1 0-1 0 0,-1-1 1 0 0,0 0 0 0 0,-22 15-1 0 0,-5-2-7067 0 0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9.05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0 756 0 0,'0'0'9061'0'0,"2"17"-8674"0"0,8 148 196 0 0,-8-151-2003 0 0,6-26-7731 0 0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09.40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280 4 3740 0 0,'0'0'8325'0'0,"-19"0"-7761"0"0,-165 0 2 0 0,145-2-527 0 0,2 1-3200 0 0,55 3-3283 0 0,-7 1 4035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9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5 1956 0 0,'0'0'6081'0'0,"-107"-5"-5833"0"0,89 5 36 0 0,4 0-76 0 0,0 0-24 0 0,0 0-120 0 0,2 2 8 0 0,2 1-72 0 0,4-1-284 0 0,-1 3-532 0 0,3 0-448 0 0,4 1-725 0 0,0 0-687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1 832 0 0,'0'0'6385'0'0,"-147"14"-6569"0"0,133-11-324 0 0,5-1-609 0 0,1 1-515 0 0,5 1-688 0 0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0.22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0 223 2816 0 0,'0'0'6907'0'0,"2"-25"-5637"0"0,-2 2-1021 0 0,-1 6-181 0 0,1-1 1 0 0,1 1 0 0 0,5-29-1 0 0,-5 41-61 0 0,0 1 0 0 0,0 0 0 0 0,1 0 0 0 0,-1 0 0 0 0,1 0 0 0 0,0 0 0 0 0,0 1 0 0 0,0-1 0 0 0,0 0 0 0 0,1 1 0 0 0,0 0-1 0 0,-1-1 1 0 0,1 1 0 0 0,0 0 0 0 0,1 0 0 0 0,-1 1 0 0 0,0-1 0 0 0,1 1 0 0 0,0 0 0 0 0,5-3 0 0 0,-8 4-2 0 0,1 1 0 0 0,-1-1 0 0 0,1 1 1 0 0,-1-1-1 0 0,1 1 0 0 0,-1 0 0 0 0,1-1 0 0 0,-1 1 1 0 0,1 0-1 0 0,0 0 0 0 0,-1 0 0 0 0,1 0 0 0 0,-1 1 1 0 0,1-1-1 0 0,-1 0 0 0 0,1 1 0 0 0,-1-1 0 0 0,1 1 1 0 0,-1-1-1 0 0,1 1 0 0 0,-1 0 0 0 0,0-1 0 0 0,1 1 1 0 0,-1 0-1 0 0,0 0 0 0 0,0 0 0 0 0,0 0 1 0 0,1 0-1 0 0,-1 0 0 0 0,0 1 0 0 0,0-1 0 0 0,-1 0 1 0 0,1 0-1 0 0,0 1 0 0 0,0-1 0 0 0,-1 1 0 0 0,1-1 1 0 0,0 0-1 0 0,-1 1 0 0 0,1 2 0 0 0,0-1-20 0 0,0-1 0 0 0,-1 0 0 0 0,1 1 0 0 0,-1-1 0 0 0,0 0 0 0 0,0 1 0 0 0,1-1 0 0 0,-2 1 0 0 0,1-1 0 0 0,0 0 0 0 0,0 1 0 0 0,-1-1 0 0 0,1 1 0 0 0,-1-1 0 0 0,0 0 0 0 0,0 0 0 0 0,1 1 0 0 0,-2-1 0 0 0,1 0 0 0 0,0 0 0 0 0,0 0 0 0 0,-1 0 0 0 0,1 0 0 0 0,-1 0 0 0 0,-2 2 0 0 0,-1-1-13 0 0,1 0 0 0 0,-1 0 0 0 0,0 0 0 0 0,0-1 0 0 0,0 1 0 0 0,-1-1 0 0 0,1-1 0 0 0,0 1 0 0 0,-1-1 0 0 0,1 0 1 0 0,-1 0-1 0 0,1-1 0 0 0,-1 1 0 0 0,-7-1 0 0 0,13 0 168 0 0,34 0-50 0 0,-31 0-79 0 0,0 0-1 0 0,0 0 0 0 0,0 0 0 0 0,0 1 0 0 0,0 0 1 0 0,0-1-1 0 0,0 1 0 0 0,0 0 0 0 0,-1 1 1 0 0,1-1-1 0 0,0 0 0 0 0,-1 1 0 0 0,1-1 0 0 0,-1 1 1 0 0,1 0-1 0 0,-1 0 0 0 0,0 0 0 0 0,1 0 1 0 0,1 3-1 0 0,2 3 172 0 0,-1 1 1 0 0,0 0-1 0 0,0 0 1 0 0,5 12-1 0 0,6 13-310 0 0,-16-34 101 0 0,0 0 0 0 0,0 1-1 0 0,1-1 1 0 0,-1 0 0 0 0,0 1-1 0 0,0-1 1 0 0,0 0 0 0 0,1 0 0 0 0,-1 1-1 0 0,0-1 1 0 0,0 0 0 0 0,1 0-1 0 0,-1 1 1 0 0,0-1 0 0 0,1 0 0 0 0,-1 0-1 0 0,0 0 1 0 0,1 0 0 0 0,-1 1-1 0 0,0-1 1 0 0,1 0 0 0 0,-1 0 0 0 0,0 0-1 0 0,1 0 1 0 0,-1 0 0 0 0,0 0-1 0 0,1 0 1 0 0,-1 0 0 0 0,0 0 0 0 0,1 0-1 0 0,-1 0 1 0 0,1 0 0 0 0,-1 0-1 0 0,0 0 1 0 0,1-1 0 0 0,-1 1 0 0 0,1 0-1 0 0,12-13-723 0 0,4-16 16 0 0,34 69 2667 0 0,-42-35-1941 0 0,1-1 1 0 0,-1-1 0 0 0,1 0-1 0 0,0 0 1 0 0,0-1-1 0 0,1 0 1 0 0,-1-1 0 0 0,0 0-1 0 0,0 0 1 0 0,1-1-1 0 0,11-2 1 0 0,-19 2 21 0 0,1 0 1 0 0,-1 0-1 0 0,1-1 1 0 0,0 0 0 0 0,-1 0-1 0 0,1 0 1 0 0,-1 0-1 0 0,0 0 1 0 0,1 0-1 0 0,-1-1 1 0 0,0 0-1 0 0,0 0 1 0 0,0 0-1 0 0,0 0 1 0 0,0 0-1 0 0,0 0 1 0 0,-1-1-1 0 0,1 1 1 0 0,-1-1-1 0 0,1 0 1 0 0,-1 0 0 0 0,0 0-1 0 0,0 0 1 0 0,-1 0-1 0 0,1 0 1 0 0,0-1-1 0 0,-1 1 1 0 0,0-1-1 0 0,0 1 1 0 0,0-1-1 0 0,0 1 1 0 0,-1-1-1 0 0,1 1 1 0 0,-1-6-1 0 0,-1 6-4 0 0,0-1 0 0 0,0 0 0 0 0,0 1 0 0 0,0-1 0 0 0,-1 1-1 0 0,0-1 1 0 0,0 1 0 0 0,0 0 0 0 0,0 0 0 0 0,0 0 0 0 0,0 0 0 0 0,-1 0-1 0 0,0 0 1 0 0,1 1 0 0 0,-1-1 0 0 0,0 1 0 0 0,0 0 0 0 0,0-1-1 0 0,-1 1 1 0 0,1 1 0 0 0,0-1 0 0 0,-1 1 0 0 0,1-1 0 0 0,-8-1-1 0 0,-3-2-54 0 0,-1 0 0 0 0,0 2 0 0 0,0-1 0 0 0,-30-1-1 0 0,40 4-203 0 0,-34 0-307 0 0,38 1 422 0 0,0 0-1 0 0,0 0 1 0 0,0 0 0 0 0,0 0 0 0 0,0 0 0 0 0,0 0 0 0 0,0 0 0 0 0,0 0 0 0 0,0 0-1 0 0,0 0 1 0 0,0 1 0 0 0,0-1 0 0 0,0 0 0 0 0,0 1 0 0 0,0-1 0 0 0,0 1 0 0 0,0-1-1 0 0,1 1 1 0 0,-1-1 0 0 0,0 1 0 0 0,0 0 0 0 0,0-1 0 0 0,1 1 0 0 0,-1 0 0 0 0,-1 1-1 0 0,2-1-63 0 0,1-1 0 0 0,-1 1 0 0 0,0-1-1 0 0,0 1 1 0 0,1-1 0 0 0,-1 1-1 0 0,0-1 1 0 0,1 1 0 0 0,-1-1-1 0 0,1 1 1 0 0,-1-1 0 0 0,1 0 0 0 0,-1 1-1 0 0,1-1 1 0 0,-1 1 0 0 0,1-1-1 0 0,-1 0 1 0 0,1 0 0 0 0,-1 1 0 0 0,1-1-1 0 0,-1 0 1 0 0,1 0 0 0 0,0 0-1 0 0,-1 0 1 0 0,2 1 0 0 0,0-1-79 0 0,9 4-1430 0 0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0.6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18 1788 0 0,'0'0'8895'0'0,"0"24"-8406"0"0,12 1-85 0 0,2-1 0 0 0,0 0 1 0 0,2-1-1 0 0,33 38 0 0 0,-49-61-400 0 0,0 0 1 0 0,0 1-1 0 0,1-1 0 0 0,-1 0 0 0 0,0 1 1 0 0,1-1-1 0 0,-1 0 0 0 0,0 1 0 0 0,1-1 1 0 0,-1 0-1 0 0,0 0 0 0 0,1 1 0 0 0,-1-1 0 0 0,0 0 1 0 0,1 0-1 0 0,-1 0 0 0 0,1 1 0 0 0,-1-1 1 0 0,1 0-1 0 0,-1 0 0 0 0,0 0 0 0 0,1 0 1 0 0,-1 0-1 0 0,1 0 0 0 0,-1 0 0 0 0,1 0 0 0 0,-1 0 1 0 0,0 0-1 0 0,1 0 0 0 0,-1 0 0 0 0,1-1 1 0 0,-1 1-1 0 0,1 0 0 0 0,8-16 70 0 0,-2-28-14 0 0,-6 39-42 0 0,1-11-566 0 0,0-1 1 0 0,2 2 0 0 0,5-19-1 0 0,-7 29-347 0 0,0 0 0 0 0,0 0 1 0 0,1 0-1 0 0,0 1 0 0 0,-1-1 0 0 0,2 1 0 0 0,-1 0 0 0 0,6-6 1 0 0,0 1-2352 0 0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1.02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1 167 1996 0 0,'0'0'7612'0'0,"2"-10"-7445"0"0,1-12-109 0 0,-1-1 10 0 0,2 0-1 0 0,0 1 0 0 0,11-30 0 0 0,-15 51-51 0 0,0 0 0 0 0,1 1 0 0 0,-1-1-1 0 0,0 0 1 0 0,0 0 0 0 0,1 1 0 0 0,-1-1-1 0 0,1 0 1 0 0,-1 1 0 0 0,1-1 0 0 0,-1 0-1 0 0,1 1 1 0 0,-1-1 0 0 0,1 1 0 0 0,0-1 0 0 0,-1 1-1 0 0,1-1 1 0 0,0 1 0 0 0,-1-1 0 0 0,1 1-1 0 0,0 0 1 0 0,0-1 0 0 0,-1 1 0 0 0,1 0-1 0 0,0 0 1 0 0,0-1 0 0 0,0 1 0 0 0,-1 0-1 0 0,1 0 1 0 0,0 0 0 0 0,0 0 0 0 0,0 0 0 0 0,-1 0-1 0 0,1 0 1 0 0,0 0 0 0 0,0 1 0 0 0,0-1-1 0 0,-1 0 1 0 0,1 0 0 0 0,0 1 0 0 0,0-1-1 0 0,-1 0 1 0 0,1 1 0 0 0,0-1 0 0 0,-1 1-1 0 0,1-1 1 0 0,0 1 0 0 0,-1-1 0 0 0,1 1 0 0 0,-1 0-1 0 0,1-1 1 0 0,-1 1 0 0 0,1 0 0 0 0,-1-1-1 0 0,1 1 1 0 0,-1 0 0 0 0,1 1 0 0 0,30 48-454 0 0,-27-43 475 0 0,12 18 47 0 0,-12-20 63 0 0,1 1 0 0 0,-1 0 0 0 0,-1 0 0 0 0,1 1 0 0 0,-1-1 0 0 0,0 1 0 0 0,0 0 0 0 0,-1 0 0 0 0,0 0 0 0 0,1 8-1 0 0,-53-14-164 0 0,7-13 58 0 0,37 10-599 0 0,1 0 1 0 0,-1 0-1 0 0,0 0 0 0 0,1 1 1 0 0,-12-1-1 0 0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1.56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2 249 3284 0 0,'0'0'6866'0'0,"0"-14"-6512"0"0,0-8-236 0 0,-2-12 79 0 0,5-51 0 0 0,-2 80-177 0 0,0-1 1 0 0,0 1-1 0 0,1 0 0 0 0,0 0 0 0 0,0-1 0 0 0,0 1 0 0 0,1 0 0 0 0,-1 0 0 0 0,1 1 0 0 0,0-1 1 0 0,1 1-1 0 0,-1-1 0 0 0,1 1 0 0 0,0 0 0 0 0,5-4 0 0 0,-7 7-39 0 0,-1-1 0 0 0,1 1-1 0 0,0 0 1 0 0,0 0 0 0 0,1-1 0 0 0,-1 2-1 0 0,0-1 1 0 0,0 0 0 0 0,0 0 0 0 0,1 1-1 0 0,-1-1 1 0 0,0 1 0 0 0,1 0 0 0 0,-1-1-1 0 0,0 1 1 0 0,1 0 0 0 0,-1 1 0 0 0,0-1 0 0 0,1 0-1 0 0,-1 1 1 0 0,0-1 0 0 0,0 1 0 0 0,1 0-1 0 0,-1-1 1 0 0,0 1 0 0 0,0 0 0 0 0,0 1-1 0 0,0-1 1 0 0,0 0 0 0 0,0 0 0 0 0,0 1-1 0 0,0 0 1 0 0,-1-1 0 0 0,1 1 0 0 0,-1 0-1 0 0,1-1 1 0 0,1 4 0 0 0,-1-3-19 0 0,-1-1-1 0 0,1 1 1 0 0,-1 0 0 0 0,1-1 0 0 0,-1 1-1 0 0,1 0 1 0 0,-1 0 0 0 0,0 0 0 0 0,0 0-1 0 0,0 0 1 0 0,-1 1 0 0 0,1-1 0 0 0,0 0-1 0 0,-1 0 1 0 0,1 1 0 0 0,-1-1 0 0 0,0 0-1 0 0,0 0 1 0 0,0 1 0 0 0,0-1 0 0 0,0 0-1 0 0,0 1 1 0 0,0-1 0 0 0,-1 0 0 0 0,0 0-1 0 0,1 1 1 0 0,-1-1 0 0 0,-1 3 0 0 0,0-3-12 0 0,-1 1 0 0 0,1-1-1 0 0,0 0 1 0 0,0 0 0 0 0,-1 0 0 0 0,1-1 0 0 0,-1 1 0 0 0,0-1 0 0 0,0 1 0 0 0,1-1 0 0 0,-1 0 0 0 0,0 0 0 0 0,0 0 0 0 0,0 0 0 0 0,0-1-1 0 0,0 1 1 0 0,0-1 0 0 0,0 0 0 0 0,0 1 0 0 0,-4-2 672 0 0,29 34 998 0 0,-1-4-594 0 0,19 21-559 0 0,-37-47-850 0 0,0 0 0 0 0,0-1 1 0 0,0 1-1 0 0,1-1 0 0 0,-1 0 0 0 0,1 0 1 0 0,5 3-1 0 0,17-3-5598 0 0,-14-2 2801 0 0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2.0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202 9 1436 0 0,'0'0'5526'0'0,"-12"-1"-5375"0"0,-2-1-175 0 0,1 0 177 0 0,-1 0 0 0 0,0 1 0 0 0,-27 1 0 0 0,38 0-64 0 0,0 1 0 0 0,0-1 0 0 0,0 0 0 0 0,0 1 0 0 0,0 0 0 0 0,0 0 0 0 0,0 0 0 0 0,0 0 0 0 0,0 0 0 0 0,1 1 0 0 0,-1-1 0 0 0,0 1 0 0 0,1-1 0 0 0,-1 1 0 0 0,1 0 0 0 0,-1 0 0 0 0,1 0 0 0 0,0 1 0 0 0,0-1 0 0 0,0 1 0 0 0,0-1 0 0 0,1 1 0 0 0,-1-1 0 0 0,1 1 0 0 0,-2 4 0 0 0,-7 18-173 0 0,7-19 149 0 0,0 0 0 0 0,1 1 0 0 0,-1-1 0 0 0,1 1 0 0 0,1-1 0 0 0,-1 1 0 0 0,1 0 0 0 0,0-1 0 0 0,1 1 0 0 0,-1 0 0 0 0,1 0 1 0 0,1 0-1 0 0,1 10 0 0 0,-1-15-196 0 0,0 0 1 0 0,0 0-1 0 0,1 0 1 0 0,-1 0 0 0 0,1 0-1 0 0,-1-1 1 0 0,1 1-1 0 0,-1 0 1 0 0,1-1 0 0 0,0 1-1 0 0,0-1 1 0 0,0 0-1 0 0,0 0 1 0 0,0 0 0 0 0,0 0-1 0 0,4 2 1 0 0,36 7-5307 0 0,-28-8 3013 0 0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2.3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186 7 100 0 0,'0'0'10630'0'0,"-17"-1"-10327"0"0,-4 0-371 0 0,-14-2-845 0 0,-60 2 0 0 0,95 1 721 0 0,-1 0 0 0 0,0 0 1 0 0,0 0-1 0 0,1 0 0 0 0,-1 0 0 0 0,0 0 1 0 0,1 1-1 0 0,-1-1 0 0 0,0 0 0 0 0,0 0 1 0 0,1 1-1 0 0,-1-1 0 0 0,0 1 0 0 0,1-1 0 0 0,-1 0 1 0 0,1 1-1 0 0,-1-1 0 0 0,1 1 0 0 0,-1-1 1 0 0,1 1-1 0 0,-1 0 0 0 0,0 0 0 0 0,-2 8-4016 0 0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3.13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 1 2016 0 0,'0'0'8344'0'0,"-1"10"-8304"0"0,0 7-93 0 0,-2 20 227 0 0,2-1-1 0 0,3 40 1 0 0,3-66-1618 0 0,4-5-3666 0 0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3.4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0 692 0 0,'0'0'8395'0'0,"1"9"-8176"0"0,2 14-1 0 0,-1 0 1 0 0,-2 0 0 0 0,-2 26-1 0 0,1-42-34 0 0,1-1 0 0 0,-1 0-1 0 0,1 1 1 0 0,0-1-1 0 0,1 1 1 0 0,0-1 0 0 0,0 0-1 0 0,0 1 1 0 0,1-1 0 0 0,0 0-1 0 0,3 7 1 0 0,-3-10-79 0 0,0-1 1 0 0,0 1-1 0 0,0-1 1 0 0,0 0-1 0 0,0 1 1 0 0,1-1-1 0 0,0 0 1 0 0,-1-1-1 0 0,1 1 1 0 0,0 0-1 0 0,0-1 1 0 0,0 1-1 0 0,0-1 1 0 0,0 0-1 0 0,0 0 1 0 0,0 0-1 0 0,0-1 1 0 0,0 1-1 0 0,0-1 1 0 0,1 1 0 0 0,-1-1-1 0 0,0 0 1 0 0,5-1-1 0 0,60-2-972 0 0,-36 0-1536 0 0,1 2-3324 0 0,-20 1 752 0 0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4.24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0 980 0 0,'0'0'9141'0'0,"4"42"-7429"0"0,-6 15-1141 0 0,1-29-743 0 0,1 0-1 0 0,3 35 1 0 0,2-52-1852 0 0,2-10-3471 0 0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4.68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52 1932 0 0,'0'0'7041'0'0,"8"-19"-5178"0"0,1 14-1774 0 0,-1 0 0 0 0,1 2 1 0 0,0-1-1 0 0,0 1 0 0 0,0 0 0 0 0,1 1 0 0 0,-1 0 0 0 0,11-1 0 0 0,-16 2-80 0 0,0 0 0 0 0,1 1 0 0 0,-1 0 0 0 0,0-1 0 0 0,1 1-1 0 0,-1 1 1 0 0,0-1 0 0 0,0 1 0 0 0,1 0 0 0 0,-1 0 0 0 0,0 0 0 0 0,0 0 0 0 0,0 1 0 0 0,0-1 0 0 0,0 1 0 0 0,0 0-1 0 0,-1 1 1 0 0,1-1 0 0 0,0 1 0 0 0,3 3 0 0 0,-6-4 3 0 0,1 0 0 0 0,-1 0-1 0 0,0 0 1 0 0,0 1 0 0 0,0-1-1 0 0,0 0 1 0 0,0 1 0 0 0,0-1 0 0 0,-1 1-1 0 0,1 0 1 0 0,-1-1 0 0 0,1 1 0 0 0,-1-1-1 0 0,0 1 1 0 0,0-1 0 0 0,-1 1-1 0 0,1 0 1 0 0,0-1 0 0 0,-1 1 0 0 0,1-1-1 0 0,-1 1 1 0 0,0-1 0 0 0,0 1-1 0 0,0-1 1 0 0,0 0 0 0 0,-1 1 0 0 0,1-1-1 0 0,0 0 1 0 0,-1 0 0 0 0,0 0 0 0 0,1 0-1 0 0,-1 0 1 0 0,0 0 0 0 0,0-1-1 0 0,-3 3 1 0 0,0 0-222 0 0,0 1-1 0 0,0-2 1 0 0,0 1 0 0 0,-1 0-1 0 0,0-1 1 0 0,1 0-1 0 0,-1-1 1 0 0,0 1 0 0 0,-1-1-1 0 0,1 0 1 0 0,0-1-1 0 0,0 1 1 0 0,-7 0 0 0 0,12-2 81 0 0,1 0 0 0 0,0 0 0 0 0,0 0 1 0 0,-1 0-1 0 0,1 0 0 0 0,0 0 1 0 0,-1 0-1 0 0,1 0 0 0 0,0 0 0 0 0,0 0 1 0 0,-1 0-1 0 0,1 0 0 0 0,0 0 0 0 0,0 0 1 0 0,-1 0-1 0 0,1 0 0 0 0,0 0 1 0 0,0-1-1 0 0,-1 1 0 0 0,1 0 0 0 0,0 0 1 0 0,0 0-1 0 0,-1 0 0 0 0,1 0 1 0 0,0-1-1 0 0,0 1 0 0 0,0 0 0 0 0,-1 0 1 0 0,1 0-1 0 0,0-1 0 0 0,0 1 1 0 0,0 0-1 0 0,0 0 0 0 0,0-1 0 0 0,-1 1 1 0 0,1 0-1 0 0,0 0 0 0 0,0-1 1 0 0,0 1-1 0 0,0 0 0 0 0,0 0 0 0 0,0-1 1 0 0,0 1-1 0 0,0 0 0 0 0,0-1 1 0 0,0 1-1 0 0,0 0 0 0 0,0 0 0 0 0,0-1 1 0 0,0 1-1 0 0,0 0 0 0 0,0-1 1 0 0,1 0-320 0 0,-1-3-1304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2948 0 0,'69'98'4322'0'0,"-68"-96"-4166"0"0,0 0 0 0 0,1-1 0 0 0,-1 1 1 0 0,0-1-1 0 0,1 0 0 0 0,-1 1 0 0 0,0-1 0 0 0,1 0 0 0 0,0 1 1 0 0,-1-1-1 0 0,1 0 0 0 0,3 1 0 0 0,-5-2-143 0 0,1 0-1 0 0,-1 0 1 0 0,1 0 0 0 0,-1 0 0 0 0,1 0-1 0 0,-1 0 1 0 0,1 0 0 0 0,-1 0 0 0 0,1 0-1 0 0,-1 0 1 0 0,1 0 0 0 0,-1 0 0 0 0,1-1-1 0 0,-1 1 1 0 0,0 0 0 0 0,1 0 0 0 0,-1 0-1 0 0,1-1 1 0 0,-1 1 0 0 0,0 0 0 0 0,1-1-1 0 0,-1 1 1 0 0,0 0 0 0 0,1-1 0 0 0,-1 1-1 0 0,0 0 1 0 0,1-1 0 0 0,-1 0 0 0 0,8-26 108 0 0,-8 27-6 0 0,-1-81 956 0 0,0 64-1044 0 0,0 0 0 0 0,1 0-1 0 0,1 0 1 0 0,4-20 0 0 0,-5 36-11 0 0,1 0 1 0 0,-1 1-1 0 0,1-1 1 0 0,-1 1-1 0 0,1-1 1 0 0,0 1-1 0 0,-1 0 1 0 0,1-1-1 0 0,0 1 0 0 0,-1-1 1 0 0,1 1-1 0 0,0 0 1 0 0,-1 0-1 0 0,1-1 1 0 0,0 1-1 0 0,0 0 1 0 0,0 0-1 0 0,-1 0 1 0 0,1 0-1 0 0,0 0 0 0 0,0 0 1 0 0,-1 0-1 0 0,1 0 1 0 0,0 0-1 0 0,0 0 1 0 0,-1 1-1 0 0,1-1 1 0 0,0 0-1 0 0,0 0 0 0 0,-1 1 1 0 0,1-1-1 0 0,0 0 1 0 0,-1 1-1 0 0,1-1 1 0 0,0 1-1 0 0,0 0 1 0 0,25 14-673 0 0,30 43 216 0 0,-36-36 414 0 0,42 37 0 0 0,-49-47 193 0 0,-11-10-79 0 0,1 1 0 0 0,-1-1-1 0 0,0 0 1 0 0,1 0 0 0 0,-1 0 0 0 0,1 0-1 0 0,0 0 1 0 0,-1-1 0 0 0,1 1 0 0 0,0-1-1 0 0,0 1 1 0 0,0-1 0 0 0,0 0 0 0 0,0 0-1 0 0,4 0 1 0 0,-6-1-211 0 0,-1-30-265 0 0,-3-178-2008 0 0,3 206 2166 0 0,1 1-1 0 0,-1 0 1 0 0,1-1 0 0 0,0 1-1 0 0,-1 0 1 0 0,1 0 0 0 0,0 0-1 0 0,0 0 1 0 0,0-1 0 0 0,-1 1-1 0 0,1 0 1 0 0,0 1 0 0 0,1-1-1 0 0,-1 0 1 0 0,0 0 0 0 0,0 0-1 0 0,0 0 1 0 0,0 1-1 0 0,1-1 1 0 0,-1 1 0 0 0,0-1-1 0 0,1 1 1 0 0,-1-1 0 0 0,0 1-1 0 0,1 0 1 0 0,-1 0 0 0 0,3-1-1 0 0,10 1-2167 0 0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5.06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61 0 960 0 0,'0'0'7440'0'0,"-9"16"-6997"0"0,-3 2-295 0 0,7-11-66 0 0,1 0 0 0 0,-1 1 1 0 0,1-1-1 0 0,1 1 0 0 0,-1 0 1 0 0,1 0-1 0 0,-3 12 1 0 0,5-18-58 0 0,0 1 0 0 0,0-1 0 0 0,1 1 0 0 0,-1-1 0 0 0,1 1 0 0 0,-1-1 1 0 0,1 1-1 0 0,0 0 0 0 0,0-1 0 0 0,0 1 0 0 0,0-1 0 0 0,0 1 1 0 0,1-1-1 0 0,-1 1 0 0 0,1-1 0 0 0,-1 1 0 0 0,1-1 0 0 0,0 1 0 0 0,0-1 1 0 0,0 1-1 0 0,1-1 0 0 0,-1 0 0 0 0,1 0 0 0 0,-1 0 0 0 0,1 0 1 0 0,-1 0-1 0 0,1 0 0 0 0,0 0 0 0 0,0 0 0 0 0,0-1 0 0 0,0 1 0 0 0,0-1 1 0 0,1 0-1 0 0,3 2 0 0 0,1 0-24 0 0,1-1 1 0 0,0 0-1 0 0,0-1 1 0 0,0 1-1 0 0,1-2 1 0 0,-1 1-1 0 0,0-1 1 0 0,0 0-1 0 0,0-1 1 0 0,10-2-1 0 0,-12 2-25 0 0,0 0 0 0 0,0-1-1 0 0,0 0 1 0 0,-1 0 0 0 0,1-1-1 0 0,0 1 1 0 0,-1-1 0 0 0,0-1-1 0 0,0 1 1 0 0,0-1 0 0 0,0 0-1 0 0,-1 0 1 0 0,1 0 0 0 0,-1 0-1 0 0,0-1 1 0 0,0 0 0 0 0,4-6-1 0 0,-7 9 15 0 0,1-1 0 0 0,-1 1 0 0 0,0-1 0 0 0,0 0 0 0 0,0 1 0 0 0,0-1 0 0 0,0 0 0 0 0,0 1 0 0 0,-1-1 0 0 0,1 0 0 0 0,-1 0 0 0 0,0 0 0 0 0,0 0 0 0 0,0 1 0 0 0,0-1 0 0 0,0 0 0 0 0,-1 0 0 0 0,1 0 0 0 0,-1 0 0 0 0,0 1 0 0 0,0-1 0 0 0,0 0 0 0 0,0 1 0 0 0,0-1 0 0 0,-1 1 0 0 0,1-1 0 0 0,-1 1 0 0 0,0 0 0 0 0,1 0 0 0 0,-1-1 0 0 0,0 1 0 0 0,0 0 0 0 0,-1 1 0 0 0,1-1 0 0 0,0 0 0 0 0,-1 1 0 0 0,-3-3 0 0 0,1 1 29 0 0,-1 0 0 0 0,1 1 0 0 0,-1 0 0 0 0,0 0 0 0 0,0 0 0 0 0,0 0 0 0 0,0 1 0 0 0,0 0 0 0 0,-12 0 0 0 0,-18 7-1536 0 0,34-5 1105 0 0,0 0 0 0 0,0 0 0 0 0,-1 1 1 0 0,1-1-1 0 0,0 0 0 0 0,0 1 0 0 0,0-1 1 0 0,0 1-1 0 0,1 0 0 0 0,-1 0 0 0 0,0 0 0 0 0,-1 2 1 0 0,-1 4-2037 0 0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5.41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1 2004 0 0,'0'0'7132'0'0,"-4"14"-6887"0"0,1-1-208 0 0,-4 11 317 0 0,1 1 1 0 0,1 0-1 0 0,-2 42 0 0 0,7-66-293 0 0,0 1 0 0 0,0-1-1 0 0,0 1 1 0 0,0-1 0 0 0,1 1 0 0 0,-1-1 0 0 0,0 1 0 0 0,1-1-1 0 0,-1 1 1 0 0,1-1 0 0 0,0 1 0 0 0,0-1 0 0 0,-1 0-1 0 0,1 1 1 0 0,0-1 0 0 0,0 0 0 0 0,0 0 0 0 0,0 0-1 0 0,0 0 1 0 0,0 0 0 0 0,1 0 0 0 0,-1 0 0 0 0,0 0 0 0 0,3 1-1 0 0,0 0-34 0 0,1-1 0 0 0,-1 1 0 0 0,0-1 0 0 0,1 0 0 0 0,-1 0 0 0 0,1-1 0 0 0,-1 1 0 0 0,9-1 0 0 0,-2-1-617 0 0,1 0 0 0 0,-1 0-1 0 0,0-1 1 0 0,0 0 0 0 0,0-1 0 0 0,17-7 0 0 0,2-3-3771 0 0,-18 7 1229 0 0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9:15.76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22 91 96 0 0,'0'0'8128'0'0,"1"15"-7619"0"0,5 43-46 0 0,-6-57-429 0 0,0 0 0 0 0,1 0 0 0 0,-1 0 0 0 0,1 1 0 0 0,-1-1 1 0 0,1 0-1 0 0,-1 0 0 0 0,1 0 0 0 0,0 0 0 0 0,-1 0 0 0 0,1 0 0 0 0,0 0 0 0 0,0 0 0 0 0,0 0 0 0 0,0 0 0 0 0,0 0 0 0 0,0 0 0 0 0,0-1 0 0 0,0 1 0 0 0,0 0 0 0 0,0-1 0 0 0,0 1 1 0 0,0-1-1 0 0,1 1 0 0 0,1 0 0 0 0,28 2 378 0 0,-25-3-346 0 0,-2 0-23 0 0,0 1 0 0 0,1-1 0 0 0,-1 0 0 0 0,0 0 0 0 0,0 0 0 0 0,0-1 0 0 0,0 0 0 0 0,0 1 0 0 0,0-1 1 0 0,0-1-1 0 0,0 1 0 0 0,0 0 0 0 0,0-1 0 0 0,0 0 0 0 0,-1 0 0 0 0,1 0 0 0 0,-1 0 0 0 0,0-1 0 0 0,1 0 0 0 0,-1 1 0 0 0,0-1 0 0 0,0 0 0 0 0,-1 0 0 0 0,1-1 0 0 0,-1 1 0 0 0,1 0 0 0 0,-1-1 0 0 0,0 0 0 0 0,-1 1 0 0 0,1-1 0 0 0,0 0 0 0 0,-1 0 0 0 0,0 0 0 0 0,0 0 0 0 0,0 0 0 0 0,-1 0 0 0 0,1 0 0 0 0,-1 0 0 0 0,0-7 0 0 0,-1 7-67 0 0,1 1 1 0 0,-1-1-1 0 0,1 1 0 0 0,-1-1 1 0 0,0 0-1 0 0,-1 1 0 0 0,1 0 1 0 0,-1-1-1 0 0,1 1 0 0 0,-1 0 1 0 0,0 0-1 0 0,0 0 0 0 0,-1 0 1 0 0,1 0-1 0 0,0 0 0 0 0,-1 1 1 0 0,0-1-1 0 0,0 1 0 0 0,1 0 1 0 0,-1 0-1 0 0,-1 0 0 0 0,1 0 0 0 0,0 0 1 0 0,0 0-1 0 0,-1 1 0 0 0,1 0 1 0 0,-6-2-1 0 0,-1 0-611 0 0,0 1 1 0 0,0-1-1 0 0,0 2 0 0 0,0-1 0 0 0,-1 1 0 0 0,1 1 1 0 0,0 0-1 0 0,-20 3 0 0 0,7 4-3050 0 0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0:25.4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93 147 52 0 0,'0'0'3440'0'0,"7"12"2889"0"0,9 12-5828 0 0,148 247 428 0 0,-89-138-806 0 0,94 181 217 0 0,-128-239-312 0 0,122 229-6 0 0,42 52-51 0 0,-175-307-20 0 0,149 266 37 0 0,-130-224 30 0 0,-4-7 334 0 0,57 98-304 0 0,-55-101 7 0 0,23 34-54 0 0,12 24 54 0 0,-39-62 48 0 0,36 45 39 0 0,-70-110-111 0 0,-1 0-1 0 0,-1 0 0 0 0,0 1 0 0 0,-1 0 0 0 0,7 17 0 0 0,-13-30-47 0 0,0 0 0 0 0,0 0 0 0 0,0 0 0 0 0,0 0 0 0 0,0 0 0 0 0,0 0 0 0 0,1 0 0 0 0,-1 0 0 0 0,0 0 0 0 0,0 0 0 0 0,0 0 0 0 0,0 0 0 0 0,0 0 1 0 0,0 0-1 0 0,0 0 0 0 0,0 0 0 0 0,0 0 0 0 0,1 0 0 0 0,-1 0 0 0 0,0 0 0 0 0,0 0 0 0 0,0 0 0 0 0,0 0 0 0 0,0 0 0 0 0,0 0 0 0 0,0 0 0 0 0,0 0 0 0 0,0 0 0 0 0,-3-15-396 0 0,-97-168 621 0 0,80 149-135 0 0,-147-229-39 0 0,144 229-46 0 0,-30-60 0 0 0,14 23-57 0 0,9 18 142 0 0,-73-115 20 0 0,-29-56-166 0 0,82 134 174 0 0,-74-103 1 0 0,97 153-32 0 0,2-2-1 0 0,2-1 1 0 0,-20-49 0 0 0,-20-39-71 0 0,9 36 13 0 0,-44-85 34 0 0,83 148 43 0 0,-121-231-160 0 0,-29-22 145 0 0,129 214-18 0 0,25 47-48 0 0,-1 0 1 0 0,-16-23-1 0 0,-7-11-46 0 0,28 44 41 0 0,-1 0 0 0 0,-1 0 0 0 0,0 0-1 0 0,-1 1 1 0 0,-19-19 0 0 0,11 8 1177 0 0,13 15-2887 0 0,22 34-10496 0 0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17.5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 28 1060 0 0,'-1'0'4744'0'0,"-2"0"-4280"0"0,3 9 5049 0 0,4-8-5589 0 0,2-12-181 0 0,-5 10 167 0 0,-1 0 1 0 0,1 0-1 0 0,-1 0 1 0 0,1 0-1 0 0,-1-1 1 0 0,0 1-1 0 0,0 0 1 0 0,1 0 0 0 0,-1 0-1 0 0,0-1 1 0 0,0 1-1 0 0,0 0 1 0 0,0 0-1 0 0,0 0 1 0 0,-1-1-1 0 0,1 1 1 0 0,0 0-1 0 0,-1 0 1 0 0,1 0-1 0 0,-1-2 1 0 0,0 3 88 0 0,0-1 0 0 0,0 1 0 0 0,1 0 0 0 0,-1 0 0 0 0,0 0 0 0 0,0 0 0 0 0,1 0 0 0 0,-1 1 0 0 0,0-1 0 0 0,0 0 0 0 0,1 0 0 0 0,-1 0 0 0 0,0 1 0 0 0,1-1 0 0 0,-1 0 0 0 0,0 1 0 0 0,1-1 0 0 0,-1 0 0 0 0,0 1 0 0 0,1-1 0 0 0,-1 1 0 0 0,1-1 0 0 0,-1 1 0 0 0,1-1 0 0 0,-1 1 0 0 0,1 0 0 0 0,-1-1 0 0 0,1 1 0 0 0,0-1 0 0 0,-1 1 0 0 0,1 0 1 0 0,0-1-1 0 0,-1 2 0 0 0,-3 19 740 0 0,3-20-723 0 0,1-1 0 0 0,0 1 0 0 0,0-1 0 0 0,0 1 0 0 0,0 0 0 0 0,0-1 0 0 0,0 1 0 0 0,0-1 0 0 0,0 1 0 0 0,0-1 0 0 0,0 1 0 0 0,1-1 0 0 0,-1 1 0 0 0,0-1 0 0 0,0 1 0 0 0,0 0 0 0 0,1-1 0 0 0,-1 1-1 0 0,0-1 1 0 0,1 0 0 0 0,-1 1 0 0 0,0-1 0 0 0,1 1 0 0 0,-1-1 0 0 0,0 0 0 0 0,1 1 0 0 0,-1-1 0 0 0,1 1 0 0 0,-1-1 0 0 0,1 0 0 0 0,-1 0 0 0 0,1 1 0 0 0,-1-1 0 0 0,1 0 0 0 0,0 0-151 0 0,7-6 1032 0 0,-9 7-903 0 0,1-1 0 0 0,0 1 0 0 0,0-1 0 0 0,0 0 0 0 0,0 1-1 0 0,0-1 1 0 0,0 0 0 0 0,1 1 0 0 0,-1-1 0 0 0,0 0 0 0 0,0 1-1 0 0,0-1 1 0 0,0 0 0 0 0,0 1 0 0 0,0-1 0 0 0,1 0 0 0 0,-1 1-1 0 0,0-1 1 0 0,0 0 0 0 0,1 1 0 0 0,-1-1 0 0 0,0 0 0 0 0,0 0 0 0 0,1 1-1 0 0,-1-1 1 0 0,0 0 0 0 0,1 0 0 0 0,-1 0 0 0 0,0 1 0 0 0,1-1-1 0 0,-1 0 1 0 0,0 0 0 0 0,1 0 0 0 0,-1 0 0 0 0,0 0 0 0 0,1 0-1 0 0,-1 0 1 0 0,0 0 0 0 0,1 0 0 0 0,-1 0 0 0 0,1 0 0 0 0,-1 0-1 0 0,0 0 1 0 0,1 0 0 0 0,-1 0 0 0 0,0 0 0 0 0,1 0 0 0 0,-1 0-1 0 0,0 0 1 0 0,1 0 0 0 0,0-1 0 0 0,-1 1-27 0 0,1-1 0 0 0,0 1 0 0 0,0-1 0 0 0,0 1 1 0 0,-1-1-1 0 0,1 1 0 0 0,0-1 0 0 0,0 0 0 0 0,-1 1 0 0 0,1-1 0 0 0,-1 0 0 0 0,1 0 1 0 0,-1 1-1 0 0,1-1 0 0 0,-1 0 0 0 0,1 0 0 0 0,-1 0 0 0 0,0 0 0 0 0,1 0 0 0 0,-1 0 1 0 0,0 1-1 0 0,0-1 0 0 0,1-2 0 0 0,-1 3 44 0 0,-1-1 0 0 0,1 1 1 0 0,0 0-1 0 0,0-1 0 0 0,0 1 0 0 0,0 0 1 0 0,0-1-1 0 0,0 1 0 0 0,-1 0 0 0 0,1 0 0 0 0,0-1 1 0 0,0 1-1 0 0,-1 0 0 0 0,1 0 0 0 0,0-1 1 0 0,0 1-1 0 0,-1 0 0 0 0,1 0 0 0 0,0 0 0 0 0,0 0 1 0 0,-1-1-1 0 0,1 1 0 0 0,0 0 0 0 0,-1 0 1 0 0,1 0-1 0 0,0 0 0 0 0,-1 0 0 0 0,1 0 0 0 0,0 0 1 0 0,-1 0-1 0 0,1 0 0 0 0,0 0 0 0 0,-1 0 1 0 0,1 0-1 0 0,0 0 0 0 0,-1 0 0 0 0,1 0 0 0 0,0 0 1 0 0,-1 0-1 0 0,1 0 0 0 0,0 0 0 0 0,0 1 1 0 0,-1-1-1 0 0,1 0 0 0 0,0 0 0 0 0,-1 1 1 0 0,0-1 10 0 0,1 0 0 0 0,-1 1 1 0 0,0-1-1 0 0,0 0 0 0 0,1 1 1 0 0,-1-1-1 0 0,0 1 0 0 0,1-1 1 0 0,-1 1-1 0 0,1 0 0 0 0,-1-1 1 0 0,1 1-1 0 0,-1-1 0 0 0,1 1 1 0 0,-1 0-1 0 0,1 0 0 0 0,-1-1 1 0 0,1 1-1 0 0,0 0 0 0 0,0 0 1 0 0,-1-1-1 0 0,1 1 0 0 0,0 0 1 0 0,0 1-1 0 0,0-1-28 0 0,0-1 0 0 0,0 1 0 0 0,0-1 0 0 0,0 1 0 0 0,0-1 0 0 0,0 0 0 0 0,0 1 0 0 0,1-1 0 0 0,-1 1 0 0 0,0-1 0 0 0,0 0 0 0 0,1 1-1 0 0,-1-1 1 0 0,0 0 0 0 0,0 1 0 0 0,1-1 0 0 0,-1 0 0 0 0,0 1 0 0 0,1-1 0 0 0,-1 0 0 0 0,0 0 0 0 0,1 1 0 0 0,-1-1 0 0 0,0 0 0 0 0,1 0 0 0 0,-1 0 0 0 0,1 0 0 0 0,-1 0 0 0 0,1 1 0 0 0,-1-1 0 0 0,0 0 0 0 0,1 0 0 0 0,-1 0 0 0 0,1 0-1 0 0,-1 0 1 0 0,1 0 0 0 0,-1 0 0 0 0,0 0 0 0 0,1 0 0 0 0,-1-1 0 0 0,1 1 0 0 0,-1 0 0 0 0,0 0 0 0 0,1 0 0 0 0,-1 0 0 0 0,1-1 0 0 0,-1 1 0 0 0,0 0 0 0 0,1 0 0 0 0,-1-1 0 0 0,0 1 0 0 0,1 0 0 0 0,-1-1 0 0 0,0 1 0 0 0,0 0 0 0 0,1-1 0 0 0,-1 1-1 0 0,0 0 1 0 0,0-1 0 0 0,1 0 0 0 0,-2 2 2 0 0,1-1-1 0 0,0 0 1 0 0,-1 0-1 0 0,1 0 1 0 0,-1 0-1 0 0,1 0 1 0 0,0 0-1 0 0,-1 0 1 0 0,1 0-1 0 0,-1 0 1 0 0,1 0 0 0 0,0 0-1 0 0,-1 0 1 0 0,1 0-1 0 0,0 0 1 0 0,-1-1-1 0 0,1 1 1 0 0,-1 0-1 0 0,1 0 1 0 0,0 0-1 0 0,-1-1 1 0 0,1 1-1 0 0,0 0 1 0 0,-1 0-1 0 0,1-1 1 0 0,0 1-1 0 0,0 0 1 0 0,-1 0-1 0 0,1-1 1 0 0,0 1-1 0 0,0 0 1 0 0,-1-1-1 0 0,1 1 1 0 0,0 0-1 0 0,0-1 1 0 0,0 1-1 0 0,0-1 1 0 0,0 1-1 0 0,-1 0 1 0 0,1-1-1 0 0,0 1 1 0 0,0-1-1 0 0,0 1 1 0 0,0 0-1 0 0,0-1 1 0 0,0 1-1 0 0,0-1 1 0 0,0 1-1 0 0,1 0 1 0 0,-1-1-1 0 0,0 1 1 0 0,0 0-1 0 0,0-1 1 0 0,0 1 0 0 0,0-1-1 0 0,1 1 1 0 0,-1 0-1 0 0,0-1 1 0 0,0 1-1 0 0,1 0 1 0 0,-1-1-1 0 0,0 1 1 0 0,0 0-1 0 0,1 0 1 0 0,-1-1-1 0 0,1 1 1 0 0,-1 0 30 0 0,-1-1 1 0 0,1 1-1 0 0,-1 0 1 0 0,1 0 0 0 0,-1 0-1 0 0,1 0 1 0 0,-1 0-1 0 0,1 0 1 0 0,-1 0 0 0 0,1 0-1 0 0,0 0 1 0 0,-1 0-1 0 0,1 0 1 0 0,-1 0 0 0 0,1 0-1 0 0,-1 0 1 0 0,1 1-1 0 0,-1-1 1 0 0,1 0 0 0 0,0 0-1 0 0,-1 0 1 0 0,1 1-1 0 0,-1-1 1 0 0,1 0 0 0 0,0 0-1 0 0,-1 1 1 0 0,1-1-1 0 0,0 0 1 0 0,-1 1 0 0 0,1-1-1 0 0,0 0 1 0 0,-1 1-1 0 0,1-1 1 0 0,0 1 0 0 0,0-1-1 0 0,0 1 1 0 0,-1-1-1 0 0,1 0 1 0 0,0 1 0 0 0,0-1-1 0 0,0 1 1 0 0,0-1-1 0 0,0 1 1 0 0,0-1 0 0 0,0 1-1 0 0,0 0-48 0 0,1 0 0 0 0,-1 0 0 0 0,1-1 0 0 0,0 1 0 0 0,-1 0 0 0 0,1-1-1 0 0,0 1 1 0 0,-1 0 0 0 0,1-1 0 0 0,0 1 0 0 0,0-1 0 0 0,-1 1 0 0 0,1-1 0 0 0,0 0 0 0 0,0 1-1 0 0,0-1 1 0 0,0 0 0 0 0,-1 1 0 0 0,1-1 0 0 0,0 0 0 0 0,0 0 0 0 0,0 0 0 0 0,0 0 0 0 0,1 0-1 0 0,-1 0 5 0 0,0 1 0 0 0,-1-1 0 0 0,1 0 0 0 0,0 0 0 0 0,-1 0 0 0 0,1 0 0 0 0,-1 0-1 0 0,1 0 1 0 0,0 0 0 0 0,-1 0 0 0 0,1 0 0 0 0,0 0 0 0 0,-1 0 0 0 0,1 0 0 0 0,0 0 0 0 0,-1 0-1 0 0,1 0 1 0 0,-1-1 0 0 0,1 1 0 0 0,0 0 0 0 0,-1-1 0 0 0,1 1 0 0 0,-1 0 0 0 0,1-1-1 0 0,-1 1 1 0 0,1 0 0 0 0,-1-1 0 0 0,1 1 0 0 0,-1-1 0 0 0,1 1 0 0 0,-1-1 0 0 0,0 1 0 0 0,1-1-1 0 0,-1 0 1 0 0,0 1 0 0 0,1-1 0 0 0,-1 1 0 0 0,0-1 0 0 0,0 0 0 0 0,0 1 0 0 0,0-1-1 0 0,1 0 1 0 0,-1 1 0 0 0,0-1 0 0 0,0 1 0 0 0,0-1 0 0 0,0 0 0 0 0,0 1 0 0 0,-1-1 0 0 0,1 0-1 0 0,0 1 1 0 0,0-1 0 0 0,0 0 0 0 0,0 1 0 0 0,-1-1 0 0 0,1 1 0 0 0,0-1 0 0 0,-1 1 0 0 0,1-1-1 0 0,0 0 1 0 0,-1 1 0 0 0,1-1 0 0 0,-1 1 0 0 0,1 0 0 0 0,-1-1 0 0 0,0 0 37 0 0,1 1 0 0 0,-1-1 0 0 0,1 1 0 0 0,0-1 0 0 0,-1 1 0 0 0,1 0 0 0 0,-1-1 0 0 0,1 1 0 0 0,-1 0 1 0 0,0-1-1 0 0,1 1 0 0 0,-1 0 0 0 0,1 0 0 0 0,-1 0 0 0 0,1-1 0 0 0,-1 1 0 0 0,0 0 0 0 0,1 0 0 0 0,-1 0 0 0 0,1 0 0 0 0,-1 0 1 0 0,0 0-1 0 0,1 0 0 0 0,-1 0 0 0 0,1 1 0 0 0,-2-1 0 0 0,1 1 17 0 0,1-1 1 0 0,-1 1-1 0 0,0 0 0 0 0,0 0 0 0 0,1 0 1 0 0,-1 0-1 0 0,1 0 0 0 0,-1 0 1 0 0,0 0-1 0 0,1 0 0 0 0,0 0 1 0 0,-1 0-1 0 0,1 0 0 0 0,0 0 1 0 0,-1 0-1 0 0,1 0 0 0 0,0 0 1 0 0,0 1-1 0 0,0-1 0 0 0,0 0 0 0 0,0 0 1 0 0,1 2-1 0 0,-1-3-44 0 0,0 0 1 0 0,0 1-1 0 0,0-1 0 0 0,0 0 0 0 0,0 1 0 0 0,0-1 1 0 0,0 0-1 0 0,0 0 0 0 0,0 1 0 0 0,0-1 1 0 0,0 0-1 0 0,0 1 0 0 0,0-1 0 0 0,0 0 0 0 0,0 0 1 0 0,1 1-1 0 0,-1-1 0 0 0,0 0 0 0 0,0 0 1 0 0,0 0-1 0 0,0 1 0 0 0,1-1 0 0 0,-1 0 0 0 0,0 0 1 0 0,0 0-1 0 0,1 1 0 0 0,-1-1 0 0 0,0 0 1 0 0,0 0-1 0 0,1 0 0 0 0,-1 0 0 0 0,0 0 0 0 0,0 0 1 0 0,1 0-1 0 0,-1 0 0 0 0,0 1 0 0 0,1-1 1 0 0,-1 0-1 0 0,0 0 0 0 0,0 0 0 0 0,1 0 0 0 0,-1 0 1 0 0,0-1-1 0 0,1 1 0 0 0,-1 0 0 0 0,0 0 1 0 0,0 0-1 0 0,1 0 0 0 0,-1 0 0 0 0,0 0 0 0 0,0 0 1 0 0,1 0-1 0 0,-1-1 0 0 0,0 1 0 0 0,0 0 1 0 0,1 0-1 0 0,-1 0 0 0 0,0-1 0 0 0,0 1 0 0 0,0 0 1 0 0,1 0-1 0 0,-1-1 0 0 0,0 1 0 0 0,1-1-26 0 0,0 0 0 0 0,0 0 1 0 0,0 0-1 0 0,0 1 0 0 0,0-1 0 0 0,0 0 0 0 0,-1-1 0 0 0,1 1 0 0 0,0 0 0 0 0,-1 0 0 0 0,1 0 0 0 0,0 0 0 0 0,-1 0 0 0 0,0-1 0 0 0,1 1 0 0 0,0-2 0 0 0,-1 2 39 0 0,0 1 0 0 0,0 0-1 0 0,0-1 1 0 0,0 1-1 0 0,0 0 1 0 0,0-1 0 0 0,0 1-1 0 0,0-1 1 0 0,0 1 0 0 0,0 0-1 0 0,-1-1 1 0 0,1 1 0 0 0,0 0-1 0 0,0-1 1 0 0,0 1-1 0 0,0 0 1 0 0,-1-1 0 0 0,1 1-1 0 0,0 0 1 0 0,0-1 0 0 0,0 1-1 0 0,-1 0 1 0 0,1 0-1 0 0,0-1 1 0 0,0 1 0 0 0,-1 0-1 0 0,1 0 1 0 0,0 0 0 0 0,-1-1-1 0 0,1 1 1 0 0,0 0 0 0 0,-1 0-1 0 0,1 0 1 0 0,0 0-1 0 0,-1 0 1 0 0,1-1 0 0 0,-1 1-1 0 0,1 0 1 0 0,0 0 0 0 0,-1 0-1 0 0,1 0 1 0 0,0 0-1 0 0,-1 0 1 0 0,1 0 0 0 0,-1 1-1 0 0,-17 9 765 0 0,17-9-744 0 0,0 0 0 0 0,1-1 1 0 0,-1 1-1 0 0,1-1 0 0 0,-1 1 1 0 0,1 0-1 0 0,-1 0 1 0 0,1-1-1 0 0,-1 1 0 0 0,1 0 1 0 0,0 0-1 0 0,-1-1 0 0 0,1 1 1 0 0,0 0-1 0 0,0 0 1 0 0,0 0-1 0 0,-1-1 0 0 0,1 1 1 0 0,0 0-1 0 0,0 0 1 0 0,0 1-1 0 0,1-1-41 0 0,0-1 1 0 0,-1 1 0 0 0,1 0-1 0 0,0-1 1 0 0,-1 1-1 0 0,1 0 1 0 0,0-1 0 0 0,0 1-1 0 0,-1-1 1 0 0,1 1-1 0 0,0-1 1 0 0,0 1 0 0 0,0-1-1 0 0,0 0 1 0 0,0 1-1 0 0,0-1 1 0 0,-1 0-1 0 0,1 0 1 0 0,0 0 0 0 0,0 0-1 0 0,0 1 1 0 0,0-1-1 0 0,0-1 1 0 0,0 1 0 0 0,0 0-1 0 0,1 0 1 0 0,-3 0 12 0 0,1 0-1 0 0,-1 0 1 0 0,0 0 0 0 0,1-1 0 0 0,-1 1 0 0 0,0 0 0 0 0,1 0 0 0 0,-1-1 0 0 0,0 1 0 0 0,1 0-1 0 0,-1 0 1 0 0,1-1 0 0 0,-1 1 0 0 0,1-1 0 0 0,-1 1 0 0 0,1-1 0 0 0,-1 1 0 0 0,1-1-1 0 0,-1 1 1 0 0,1-1 0 0 0,-1 1 0 0 0,1-1 0 0 0,0 1 0 0 0,-1-1 0 0 0,1 0 0 0 0,0 1-1 0 0,-1-1 1 0 0,1 0 0 0 0,0 1 0 0 0,0-1 0 0 0,0 0 0 0 0,0 1 0 0 0,0-1 0 0 0,0 0-1 0 0,0 1 1 0 0,0-1 0 0 0,0 0 0 0 0,0 1 0 0 0,0-1 0 0 0,0 0 0 0 0,0 1 0 0 0,1-1-1 0 0,-1 0 1 0 0,0 1 0 0 0,0-1 0 0 0,1 0 0 0 0,-1 1 0 0 0,0-1 0 0 0,1 1 0 0 0,-1-1 0 0 0,1 1-1 0 0,-1-1 1 0 0,1 1 0 0 0,-1-1 0 0 0,1 1 0 0 0,-1-1 0 0 0,1 1 0 0 0,-1 0 0 0 0,1-1-1 0 0,0 1 1 0 0,-1 0 0 0 0,2-1 0 0 0,-3 2-2 0 0,1-1 0 0 0,0 1 0 0 0,-1 0 0 0 0,1 0 0 0 0,-1 0 0 0 0,1-1 0 0 0,0 1 0 0 0,0 0 0 0 0,-1 0 0 0 0,1 0 0 0 0,0 0 0 0 0,0-1 0 0 0,0 1 0 0 0,0 0 0 0 0,0 0 0 0 0,0 0 0 0 0,0 0 0 0 0,1 0 0 0 0,-1-1 0 0 0,0 1 0 0 0,0 0 0 0 0,1 0 0 0 0,-1 0 0 0 0,0 0-1 0 0,1-1 1 0 0,-1 1 0 0 0,1 0 0 0 0,-1 0 0 0 0,1-1 0 0 0,-1 1 0 0 0,1-1 0 0 0,-1 1 0 0 0,1 0 0 0 0,0-1 0 0 0,-1 1 0 0 0,1-1 0 0 0,0 1 0 0 0,0-1 0 0 0,-1 1 0 0 0,1-1 0 0 0,0 0 0 0 0,1 1 0 0 0,22-7-6640 0 0,-18 2 2253 0 0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18.9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 0 1052 0 0,'0'0'7661'0'0,"-1"4"-7510"0"0,-13 262 2310 0 0,23-280-11269 0 0,-8 10 7433 0 0,3-1 653 0 0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19.4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25 616 0 0,'0'0'6687'0'0,"49"-17"-4950"0"0,-45 15-1717 0 0,1 1-1 0 0,0 0 1 0 0,-1 0-1 0 0,1 0 1 0 0,0 0-1 0 0,0 1 1 0 0,0 0-1 0 0,0 0 1 0 0,0 0-1 0 0,-1 1 1 0 0,1 0-1 0 0,0-1 1 0 0,0 2-1 0 0,8 2 1 0 0,-11-3-19 0 0,1 1 1 0 0,-1 0 0 0 0,0 0 0 0 0,0 0 0 0 0,0 0 0 0 0,0 0 0 0 0,0 0 0 0 0,0 1 0 0 0,-1-1-1 0 0,1 1 1 0 0,-1-1 0 0 0,1 1 0 0 0,-1-1 0 0 0,0 1 0 0 0,0 0 0 0 0,0 0 0 0 0,-1 0 0 0 0,1-1-1 0 0,-1 1 1 0 0,1 0 0 0 0,-1 0 0 0 0,0 0 0 0 0,0 0 0 0 0,0 0 0 0 0,0 0 0 0 0,-2 3 0 0 0,2-3-7 0 0,-1-1 1 0 0,0 0-1 0 0,0 1 1 0 0,0-1 0 0 0,0 0-1 0 0,0 0 1 0 0,0 0-1 0 0,-1 0 1 0 0,1 0 0 0 0,-1 0-1 0 0,1 0 1 0 0,-1 0 0 0 0,0-1-1 0 0,0 1 1 0 0,1-1-1 0 0,-1 1 1 0 0,0-1 0 0 0,-1 0-1 0 0,1 1 1 0 0,0-1-1 0 0,0 0 1 0 0,0-1 0 0 0,-1 1-1 0 0,1 0 1 0 0,0-1 0 0 0,-1 1-1 0 0,1-1 1 0 0,-1 0-1 0 0,1 1 1 0 0,-3-1 0 0 0,-3 0-204 0 0,1 1 1 0 0,-1-1-1 0 0,0 0 1 0 0,1 0-1 0 0,-1-1 1 0 0,1 0-1 0 0,-1-1 1 0 0,-10-3-1 0 0,11 2-669 0 0,-1-2-1019 0 0,3 4-2162 0 0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30.09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7 24 296 0 0,'0'0'3804'0'0,"1"0"-3692"0"0,-1 0-152 0 0,0 0-1 0 0,0 0 1 0 0,1 1-1 0 0,-1-1 1 0 0,0 0-1 0 0,0 0 1 0 0,1 0-1 0 0,-1 0 1 0 0,0 0-1 0 0,0 0 0 0 0,1 0 1 0 0,-1 0-1 0 0,0 0 1 0 0,1 0-1 0 0,-1 0 1 0 0,0 0-1 0 0,0 0 1 0 0,1 0-1 0 0,-1 0 1 0 0,0 0-1 0 0,0 0 1 0 0,1 0-1 0 0,-1 0 1 0 0,0-1-1 0 0,0 1 0 0 0,1 0 1 0 0,-1 0-1 0 0,0 0 1 0 0,0 0-1 0 0,1-1 1 0 0,-1 1-1 0 0,0 0 1 0 0,0 0-1 0 0,0 0 1 0 0,0-1-1 0 0,1 1 1 0 0,-1 0-1 0 0,0 0 0 0 0,0-1 1 0 0,0 1-1 0 0,0 0 1 0 0,0 0-1 0 0,0-1 1 0 0,0 1-1 0 0,0 0 1 0 0,1 0-1 0 0,-1-1 1 0 0,0 1-1 0 0,0 0 1 0 0,0-1-1 0 0,0 1 0 0 0,0 0 1 0 0,-1 0-1 0 0,1-1 1 0 0,0-3 2546 0 0,-16-8-6978 0 0,15 12 4455 0 0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32.299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351 1 320 0 0,'4'5'9480'0'0,"-3"-2"-10085"0"0,-3 21 542 0 0,0 1-1 0 0,-2-1 1 0 0,-1 0 0 0 0,-12 39-1 0 0,-1 4 85 0 0,-7 97-11 0 0,18-108 140 0 0,-16 67 0 0 0,-19 45-150 0 0,-2-1 111 0 0,14-61 86 0 0,17-66-8 0 0,1 1-1 0 0,-6 51 1 0 0,-14 127 315 0 0,2-61 497 0 0,30-157-980 0 0,-1 7 33 0 0,1-1 0 0 0,-2 1 0 0 0,1-1 1 0 0,-1 1-1 0 0,-1-1 0 0 0,1 0 0 0 0,-1 0 0 0 0,-6 12 0 0 0,2-4 893 0 0,6-9-5447 0 0,5-18-4043 0 0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41.792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 1817 656 0 0,'6'4'9127'0'0,"2"-51"-10649"0"0,-2 7 2165 0 0,42-123 145 0 0,-16 18-507 0 0,-25 102-386 0 0,-7 35 91 0 0,1-1-1 0 0,0 0 0 0 0,1 1 0 0 0,0-1 0 0 0,6-14 1 0 0,-2 7-46 0 0,-1-1 1 0 0,0 1 0 0 0,-1-1-1 0 0,-1 0 1 0 0,2-21 0 0 0,8-41-22 0 0,2 7-277 0 0,7-79 0 0 0,10-49 783 0 0,-21 139-520 0 0,5-107 0 0 0,-11 104-117 0 0,15-196-1671 0 0,-9 214 2003 0 0,-9 38-140 0 0,1 0 0 0 0,-1-1-1 0 0,-1 1 1 0 0,0-1 0 0 0,1-9 0 0 0,-1 7 38 0 0,5-13-6286 0 0,-12 58 5752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5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3796 0 0,'0'0'5761'0'0,"-20"3"-5708"0"0,-64 11 28 0 0,79-13-65 0 0,0 0 0 0 0,0 0-1 0 0,0 0 1 0 0,0 1 0 0 0,0-1 0 0 0,1 2 0 0 0,-1-1 0 0 0,0 0-1 0 0,-7 6 1 0 0,11-7 4 0 0,-1 1 0 0 0,1-1 0 0 0,0 0 0 0 0,-1 1 0 0 0,1-1 0 0 0,0 1-1 0 0,0 0 1 0 0,0-1 0 0 0,0 1 0 0 0,0 0 0 0 0,0 0 0 0 0,0 0 0 0 0,1 0 0 0 0,-1-1 0 0 0,1 1-1 0 0,-1 0 1 0 0,1 3 0 0 0,0-1-24 0 0,0-1 0 0 0,1 1 0 0 0,0-1 0 0 0,0 0 0 0 0,0 1 0 0 0,0-1 0 0 0,0 0 0 0 0,1 0 0 0 0,-1 0-1 0 0,1 0 1 0 0,0 0 0 0 0,0 0 0 0 0,0 0 0 0 0,0-1 0 0 0,0 1 0 0 0,1-1 0 0 0,-1 1 0 0 0,1-1 0 0 0,0 0 0 0 0,-1 0 0 0 0,6 3 0 0 0,17 8-34 0 0,36 23-58 0 0,-58-34 113 0 0,-1 0-1 0 0,1 0 0 0 0,-1 0 1 0 0,0 0-1 0 0,0 0 1 0 0,0 0-1 0 0,0 0 0 0 0,0 1 1 0 0,-1-1-1 0 0,1 1 1 0 0,-1 0-1 0 0,1-1 0 0 0,-1 1 1 0 0,0 0-1 0 0,0 0 0 0 0,0 0 1 0 0,0-1-1 0 0,0 7 1 0 0,-2-8-45 0 0,0 1 0 0 0,1-1 1 0 0,-2 1-1 0 0,1-1 0 0 0,0 1 1 0 0,0-1-1 0 0,0 0 1 0 0,0 1-1 0 0,-1-1 0 0 0,1 0 1 0 0,-1 0-1 0 0,1 0 0 0 0,-1 0 1 0 0,1 0-1 0 0,-1-1 0 0 0,0 1 1 0 0,1 0-1 0 0,-1-1 1 0 0,0 1-1 0 0,-3 0 0 0 0,-39 9-119 0 0,44-10 148 0 0,-11 1-127 0 0,1-1 1 0 0,0 0-1 0 0,-1 0 1 0 0,1-1 0 0 0,-17-3-1 0 0,25 3-62 0 0,0 1-1 0 0,0-1 0 0 0,0 0 0 0 0,0 0 1 0 0,0 0-1 0 0,0 0 0 0 0,0 0 0 0 0,1 0 1 0 0,-1 0-1 0 0,0-1 0 0 0,1 1 0 0 0,-1-1 1 0 0,1 1-1 0 0,-1-1 0 0 0,1 1 0 0 0,0-1 1 0 0,0 0-1 0 0,-1 0 0 0 0,1 0 0 0 0,1 0 1 0 0,-1 0-1 0 0,0 0 0 0 0,0 0 0 0 0,1 0 1 0 0,-1 0-1 0 0,1 0 0 0 0,-1 0 0 0 0,1 0 1 0 0,0 0-1 0 0,0 0 0 0 0,0 0 0 0 0,0-1 1 0 0,1 1-1 0 0,-1-2 0 0 0,3-10-1481 0 0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54.34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2:58.16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1763 1301 244 0 0,'0'0'4582'0'0,"-34"-35"-3369"0"0,-16-5-1007 0 0,23 17-63 0 0,-44-27 1 0 0,-64-48 446 0 0,-156-100 988 0 0,29-13-122 0 0,11 25-98 0 0,124 75-610 0 0,-60-22-634 0 0,143 100-70 0 0,14 10-72 0 0,-41-25-1 0 0,-12-1-73 0 0,2 0 150 0 0,62 36-818 0 0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3:18.023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699 8 312 0 0,'0'0'1928'0'0,"8"-4"-1429"0"0,0 0 4323 0 0,-10 23-4669 0 0,-1 0 1 0 0,-1 0 0 0 0,0 0 0 0 0,-1 0 0 0 0,-10 21-1 0 0,-8 35-88 0 0,-42 226-204 0 0,22-129 49 0 0,27-119 66 0 0,-28 109 52 0 0,27-78 127 0 0,-32 206 347 0 0,42-251-368 0 0,-15 57-1 0 0,3-21-182 0 0,-36 115 19 0 0,28-98-37 0 0,-13 50-57 0 0,-15 72 341 0 0,-1-11-398 0 0,45-166 218 0 0,-8 51 0 0 0,16-75-16 0 0,-24 148 56 0 0,9-43 344 0 0,11-47 289 0 0,3-30-663 0 0,-16 70-1 0 0,16-89 44 0 0,0 1 0 0 0,0 31 0 0 0,-4 23-1372 0 0,-5-29-4364 0 0,11-43 3323 0 0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3:43.98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2245 809 528 0 0,'0'0'2790'0'0,"0"0"-2865"0"0,0 3 58 0 0,0-3 102 0 0,-47-15 2565 0 0,35 12-2184 0 0,-408-145-1223 0 0,347 120 892 0 0,-180-65 45 0 0,-68-11-27 0 0,-53-20-264 0 0,30-16-308 0 0,139 56 500 0 0,102 45 451 0 0,76 30-28 0 0,5-1-324 0 0,18 8-169 0 0,-1 0 0 0 0,0-1-1 0 0,0 2 1 0 0,0-1 0 0 0,-1 0-1 0 0,-8 0 964 0 0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2:52.59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1246 1126 192 0 0,'0'0'1868'0'0,"6"-22"871"0"0,-7 18-2737 0 0,0 0-1 0 0,0 1 0 0 0,0-1 1 0 0,-1 1-1 0 0,0-1 1 0 0,1 1-1 0 0,-1 0 0 0 0,-1-1 1 0 0,1 1-1 0 0,0 0 1 0 0,-5-4-1 0 0,-35-35-14 0 0,38 38 44 0 0,-179-158 245 0 0,-42-36 121 0 0,140 127-313 0 0,16 12 86 0 0,-204-159 421 0 0,199 159-557 0 0,46 35-70 0 0,24 20 45 0 0,-18-14-24 0 0,1-1 0 0 0,-28-33 0 0 0,34 35 86 0 0,-1 1 0 0 0,-29-23 1 0 0,22 20-39 0 0,8 9-26 0 0,12 8 2 0 0,0 1 0 0 0,0-1-1 0 0,0 0 1 0 0,0 0 0 0 0,0 0 0 0 0,0 0-1 0 0,1-1 1 0 0,-1 1 0 0 0,1-1 0 0 0,-3-4 1283 0 0,8 8-1312 0 0,-1-1 0 0 0,1 1 0 0 0,0 0 0 0 0,0 0 0 0 0,-1 0 0 0 0,1 1 0 0 0,0-1 0 0 0,-1 1 0 0 0,1-1 0 0 0,-1 1 0 0 0,0 0-1 0 0,0 0 1 0 0,3 2 0 0 0,1 1 20 0 0,21 14-435 0 0,-1 2 1 0 0,-1 1-1 0 0,26 28 1 0 0,-26-24-38 0 0,1-1 1 0 0,41 30-1 0 0,78 63-1147 0 0,-46-33-881 0 0,-44-41 2105 0 0,-45-36 395 0 0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2:52.9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28 0 0,'0'0'104'0'0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3:23.93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2014 229 44 0 0,'0'0'1978'0'0,"-4"-2"-1818"0"0,-13-12 167 0 0,-2 1 1 0 0,0 1-1 0 0,-37-17 1 0 0,46 25-39 0 0,-153-59-80 0 0,113 50-141 0 0,-86-11 1 0 0,59 12-36 0 0,2 0 483 0 0,-140-6-1 0 0,124 11-163 0 0,65 4-105 0 0,-1 1-1 0 0,-41 2 1 0 0,-60 2-29 0 0,-12 1-6 0 0,60 15-153 0 0,29-5-30 0 0,30-7 188 0 0,0 1 0 0 0,1 1 1 0 0,-37 20-1 0 0,-24 9 274 0 0,29-20-199 0 0,-44 19 37 0 0,81-30-325 0 0,-1 0 1 0 0,1-2-1 0 0,-1 1 0 0 0,-33 3 1 0 0,22-4-8 0 0,22-2-77 0 0,-1 0 1 0 0,1 0-1 0 0,0 0 1 0 0,0 1-1 0 0,0 0 0 0 0,0 0 1 0 0,1 0-1 0 0,-1 0 1 0 0,1 1-1 0 0,0 0 1 0 0,-4 4-1 0 0,-7 6-467 0 0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23:26.88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364 134 448 0 0,'1'4'10824'0'0,"0"3"-10730"0"0,-10-9-88 0 0,1-2 0 0 0,0 1 0 0 0,1-1 0 0 0,-1 0-1 0 0,1 0 1 0 0,0-1 0 0 0,-10-8 0 0 0,-35-21-125 0 0,27 22 89 0 0,20 8 7 0 0,0 1 1 0 0,0 1 0 0 0,0-1 0 0 0,-1 1-1 0 0,1 0 1 0 0,-1 0 0 0 0,0 0-1 0 0,-7 0 1 0 0,4-7 755 0 0,8 8-720 0 0,0-1 0 0 0,-1 1 1 0 0,1-1-1 0 0,0 1 1 0 0,-1-1-1 0 0,1 1 0 0 0,-1 0 1 0 0,1 0-1 0 0,-1 0 0 0 0,0 0 1 0 0,1 0-1 0 0,-1 0 1 0 0,0 0-1 0 0,0 0 0 0 0,-2 0 708 0 0,1 8-598 0 0,1 0 1 0 0,-1 1 0 0 0,0-2 0 0 0,-1 1 0 0 0,1 0 0 0 0,-2-1 0 0 0,1 0-1 0 0,0 0 1 0 0,-9 9 0 0 0,0 1-50 0 0,9-10-87 0 0,2-3 4 0 0,0 0-1 0 0,0 0 1 0 0,0 0-1 0 0,0 0 1 0 0,-1 0 0 0 0,1 0-1 0 0,-1-1 1 0 0,0 1-1 0 0,0-1 1 0 0,-5 4 0 0 0,8-6-1 0 0,-27 7-256 0 0,21-4 583 0 0,13-12-327 0 0,15-15-269 0 0,-5 8 67 0 0,1-3-239 0 0,1 2 0 0 0,1 0 0 0 0,39-25 0 0 0,-59 41 453 0 0,1 1-1 0 0,0-1 1 0 0,-1 1 0 0 0,1-1 0 0 0,-1 1-1 0 0,1-1 1 0 0,0 1 0 0 0,-1 0-1 0 0,1-1 1 0 0,0 1 0 0 0,-1 0-1 0 0,1 0 1 0 0,0-1 0 0 0,-1 1 0 0 0,1 0-1 0 0,0 0 1 0 0,0 0 0 0 0,-1 0-1 0 0,1 0 1 0 0,0 0 0 0 0,0 0-1 0 0,-1 0 1 0 0,1 0 0 0 0,0 0 0 0 0,0 1-1 0 0,-1-1 1 0 0,1 0 0 0 0,0 0-1 0 0,-1 1 1 0 0,1-1 0 0 0,0 0-1 0 0,-1 1 1 0 0,1-1 0 0 0,-1 1 0 0 0,1-1-1 0 0,0 1 1 0 0,-1-1 0 0 0,1 1-1 0 0,-1-1 1 0 0,0 1 0 0 0,1-1-1 0 0,-1 1 1 0 0,1 0 0 0 0,-1-1 0 0 0,0 1-1 0 0,1 0 1 0 0,-1-1 0 0 0,0 1-1 0 0,0 0 1 0 0,0 0 0 0 0,1-1-1 0 0,-1 1 1 0 0,0 0 0 0 0,0 1 0 0 0,6 12-123 0 0,3 3 68 0 0,1-1 0 0 0,1 0 0 0 0,1 0 0 0 0,0-1 0 0 0,1 0 0 0 0,22 19 0 0 0,-19-21-2060 0 0,0 0-1 0 0,0-1 1 0 0,26 13 0 0 0,-18-12-513 0 0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3:57.74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56 62 888 0 0,'0'0'6058'0'0,"29"8"-1260"0"0,-27-9-4775 0 0,0-1 0 0 0,0 1 1 0 0,-1-1-1 0 0,1 0 0 0 0,0 1 1 0 0,-1-1-1 0 0,1 0 0 0 0,-1 0 1 0 0,0 0-1 0 0,0-1 0 0 0,0 1 1 0 0,0 0-1 0 0,0 0 0 0 0,0 0 1 0 0,0-1-1 0 0,-1 1 0 0 0,1-1 0 0 0,0-3 1 0 0,-1 5-19 0 0,0 0 0 0 0,0 0 0 0 0,0 0 0 0 0,0 0 1 0 0,-1 0-1 0 0,1 0 0 0 0,0 0 0 0 0,0-1 0 0 0,-1 1 0 0 0,1 0 0 0 0,-1 0 1 0 0,1 0-1 0 0,-1 0 0 0 0,1 0 0 0 0,-1 1 0 0 0,0-1 0 0 0,1 0 0 0 0,-1 0 1 0 0,0 0-1 0 0,0 0 0 0 0,0 1 0 0 0,1-1 0 0 0,-1 0 0 0 0,0 1 0 0 0,0-1 1 0 0,0 1-1 0 0,0-1 0 0 0,0 1 0 0 0,0-1 0 0 0,0 1 0 0 0,0 0 0 0 0,0-1 0 0 0,-1 1 1 0 0,1 0-1 0 0,0 0 0 0 0,0 0 0 0 0,0 0 0 0 0,0 0 0 0 0,-2 0 0 0 0,-1 0-39 0 0,0 1-1 0 0,0-1 1 0 0,0 1-1 0 0,-1-1 1 0 0,1 2-1 0 0,0-1 1 0 0,0 0-1 0 0,0 1 1 0 0,1-1-1 0 0,-1 1 1 0 0,0 0-1 0 0,1 1 1 0 0,-4 1-1 0 0,5-2 22 0 0,0-1-1 0 0,1 1 0 0 0,-1-1 1 0 0,1 1-1 0 0,-1-1 0 0 0,1 1 0 0 0,0 0 1 0 0,0 0-1 0 0,0 0 0 0 0,0 0 0 0 0,0-1 1 0 0,0 1-1 0 0,0 1 0 0 0,0-1 1 0 0,1 0-1 0 0,-1 0 0 0 0,1 0 0 0 0,0 0 1 0 0,0 0-1 0 0,0 0 0 0 0,0 1 0 0 0,0-1 1 0 0,0 0-1 0 0,0 0 0 0 0,1 0 1 0 0,-1 0-1 0 0,2 3 0 0 0,0 0-4 0 0,1-1 0 0 0,0 1 0 0 0,1-1 0 0 0,-1 0 0 0 0,1 0 0 0 0,-1-1 0 0 0,1 1 0 0 0,0-1 0 0 0,0 0 0 0 0,7 4 0 0 0,25 24-104 0 0,-34-28 117 0 0,0 0 0 0 0,0 0-1 0 0,0 0 1 0 0,-1 0 0 0 0,1 0 0 0 0,-1 0-1 0 0,0 1 1 0 0,0-1 0 0 0,0 0 0 0 0,0 1 0 0 0,0-1-1 0 0,-1 1 1 0 0,0-1 0 0 0,1 1 0 0 0,-1-1-1 0 0,-1 1 1 0 0,0 4 0 0 0,1-6-4 0 0,-1 0-1 0 0,1-1 1 0 0,-1 1-1 0 0,0-1 1 0 0,0 1-1 0 0,0-1 1 0 0,0 1 0 0 0,0-1-1 0 0,0 0 1 0 0,0 1-1 0 0,-1-1 1 0 0,1 0 0 0 0,0 0-1 0 0,-1 0 1 0 0,1 0-1 0 0,0 0 1 0 0,-1 0-1 0 0,1 0 1 0 0,-1-1 0 0 0,0 1-1 0 0,1 0 1 0 0,-1-1-1 0 0,0 1 1 0 0,1-1-1 0 0,-1 0 1 0 0,0 0 0 0 0,0 1-1 0 0,1-1 1 0 0,-1 0-1 0 0,0-1 1 0 0,1 1 0 0 0,-1 0-1 0 0,0 0 1 0 0,0-1-1 0 0,1 1 1 0 0,-1-1-1 0 0,-1 0 1 0 0,2 1-164 0 0,0-1 0 0 0,1 1 0 0 0,-1 0 0 0 0,0-1-1 0 0,1 1 1 0 0,-1-1 0 0 0,0 1 0 0 0,1-1 0 0 0,-1 0 0 0 0,1 1 0 0 0,-1-1 0 0 0,1 1 0 0 0,-1-1-1 0 0,1 0 1 0 0,-1 0 0 0 0,1 1 0 0 0,0-1 0 0 0,-1 0 0 0 0,1 0 0 0 0,0 1 0 0 0,-1-1 0 0 0,1 0-1 0 0,0 0 1 0 0,0 0 0 0 0,0 1 0 0 0,0-1 0 0 0,0-1 0 0 0,0-6-3481 0 0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3:51.17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2493 8 880 0 0,'0'0'2652'0'0,"-6"0"-4612"0"0,42 16 5042 0 0,-36-16-3039 0 0,0 0 1 0 0,0 0 0 0 0,0 0 0 0 0,0 0 0 0 0,0 1 0 0 0,0-1 0 0 0,0 0 0 0 0,0 0-1 0 0,0 0 1 0 0,0 0 0 0 0,0 0 0 0 0,0 1 0 0 0,0-1 0 0 0,0 0 0 0 0,0 0 0 0 0,0 0 0 0 0,0 0-1 0 0,0 0 1 0 0,0 0 0 0 0,0 1 0 0 0,0-1 0 0 0,0 0 0 0 0,0 0 0 0 0,0 0 0 0 0,0 0 0 0 0,0 0-1 0 0,0 0 1 0 0,0 1 0 0 0,0-1 0 0 0,0 0 0 0 0,0 0 0 0 0,0 0 0 0 0,-1 0 0 0 0,1 0-1 0 0,0 0 1 0 0,0 0 0 0 0,0 0 0 0 0,0 0 0 0 0,0 1 0 0 0,0-1 0 0 0,0 0 0 0 0,-1 0 0 0 0,1 0-1 0 0,0 0 1 0 0,0 0 0 0 0,0 0 0 0 0,0 0 0 0 0,0 0 0 0 0,0 0 0 0 0,-1 0 0 0 0,1 0-1 0 0,0 0 1 0 0,0 0 0 0 0,0 0 0 0 0,0 0 0 0 0,0 0 0 0 0,-1 0 0 0 0,1 0 0 0 0,0 0 0 0 0,-25-1-199 0 0,-60-12-217 0 0,63 8-433 0 0,-1 1 1 0 0,1 1-1 0 0,-1 1 0 0 0,0 1 0 0 0,-37 4 1 0 0,-124 22-520 0 0,-16 7 3137 0 0,178-28-1631 0 0,-31 4-32 0 0,-36 9-83 0 0,52-9-504 0 0,0-1-1 0 0,-44 2 1 0 0,-19 3 671 0 0,60-1-771 0 0,8-1 2456 0 0,9-7-3842 0 0,6-1 2199 0 0,1 0 0 0 0,0 2-1 0 0,0-1 1 0 0,0 2-1 0 0,0 0 1 0 0,1 1-1 0 0,0 1 1 0 0,0 0-1 0 0,0 1 1 0 0,-16 12-1 0 0,10-7 199 0 0,-1-1 0 0 0,0-1 1 0 0,-34 12-1 0 0,-38 19-311 0 0,57-18-61 0 0,1 2 1 0 0,-44 41-1 0 0,50-41 35 0 0,-11 9 761 0 0,-155 144-249 0 0,180-162-557 0 0,-4 4-148 0 0,1 1-1 0 0,-27 41 0 0 0,-17 25 968 0 0,22-34-455 0 0,5-6-321 0 0,-28 45-796 0 0,-36 65-1402 0 0,60-99 1611 0 0,29-44-164 0 0,0 0 1 0 0,1 0-1 0 0,1 1 1 0 0,0 1 0 0 0,-9 26-1 0 0,16-39-1034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0 1 1856 0 0</inkml:trace>
  <inkml:trace contextRef="#ctx0" brushRef="#br0" timeOffset="1">0 1 1856 0 0,'82'94'4137'0'0,"-82"-80"-2577"0"0,3 1-808 0 0,-3 4-388 0 0,0-5-356 0 0,0 6-4 0 0,0-6 12 0 0,0 3 48 0 0,0-3-52 0 0,0-4-12 0 0,0-3-56 0 0,0-2-100 0 0,6-5-3693 0 0,2 0 1697 0 0,-2-7-208 0 0</inkml:trace>
  <inkml:trace contextRef="#ctx0" brushRef="#br0" timeOffset="2">255 11 3660 0 0,'0'0'5277'0'0,"0"22"-5231"0"0,0 155 381 0 0,2-176-911 0 0,1 0 1 0 0,0 0 0 0 0,0 0 0 0 0,-1-1-1 0 0,1 1 1 0 0,0 0 0 0 0,0-1 0 0 0,0 0 0 0 0,0 0-1 0 0,0 0 1 0 0,0 0 0 0 0,5-1 0 0 0,6-1-2105 0 0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3:52.85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21 268 0 0,'1'3'9531'0'0,"-1"3"-7902"0"0,1-6-1692 0 0,0 1 0 0 0,0 0 0 0 0,0-1 0 0 0,-1 1 0 0 0,1-1 0 0 0,0 1 0 0 0,0-1 0 0 0,0 1 0 0 0,0-1 0 0 0,0 0 0 0 0,0 1 0 0 0,0-1 0 0 0,0 0 0 0 0,0 0 0 0 0,0 0 0 0 0,0 0 0 0 0,0 0 0 0 0,0 0 0 0 0,0 0 0 0 0,0 0 0 0 0,0 0 0 0 0,0 0 0 0 0,0-1 0 0 0,0 1 0 0 0,0 0 0 0 0,0-1 0 0 0,0 1 0 0 0,1-2 0 0 0,0 2 75 0 0,-1 0 0 0 0,0-1 1 0 0,0 1-1 0 0,1-1 0 0 0,-1 0 0 0 0,0 0 0 0 0,0 1 0 0 0,0-1 0 0 0,0 0 0 0 0,0 0 0 0 0,0 0 0 0 0,0 0 1 0 0,0 0-1 0 0,0 0 0 0 0,0 0 0 0 0,-1 0 0 0 0,1-1 0 0 0,0 1 0 0 0,-1 0 0 0 0,1 0 0 0 0,-1-1 0 0 0,1 1 0 0 0,0-2 1 0 0,-1 3-7 0 0,0 0 0 0 0,0 0 1 0 0,0-1-1 0 0,0 1 0 0 0,0 0 1 0 0,0 0-1 0 0,0-1 0 0 0,0 1 1 0 0,0 0-1 0 0,0 0 1 0 0,0-1-1 0 0,0 1 0 0 0,0 0 1 0 0,0 0-1 0 0,0-1 0 0 0,0 1 1 0 0,0 0-1 0 0,0 0 0 0 0,0 0 1 0 0,0-1-1 0 0,-1 1 1 0 0,1 0-1 0 0,0 0 0 0 0,0 0 1 0 0,0-1-1 0 0,0 1 0 0 0,0 0 1 0 0,-1 0-1 0 0,1 0 0 0 0,0-1 1 0 0,0 1-1 0 0,0 0 0 0 0,-1 0 1 0 0,1 0-1 0 0,0 0 1 0 0,0 0-1 0 0,0 0 0 0 0,-1 0 1 0 0,1-1-1 0 0,0 1 0 0 0,0 0 1 0 0,-1 0-1 0 0,1 0 0 0 0,0 0 1 0 0,0 0-1 0 0,0 0 1 0 0,-1 0-1 0 0,1 0 0 0 0,0 0 1 0 0,0 0-1 0 0,-1 0 0 0 0,1 0 1 0 0,0 1-1 0 0,-1-1 0 0 0,-11 11 537 0 0,8 3-267 0 0,4-14-291 0 0,1 0-1 0 0,0 1 1 0 0,-1-1-1 0 0,1 0 1 0 0,-1 0-1 0 0,1 1 1 0 0,-1-1-1 0 0,1 0 1 0 0,0 0-1 0 0,-1 0 1 0 0,1 0-1 0 0,0 0 1 0 0,-1 0-1 0 0,1 0 1 0 0,-1 0-1 0 0,1 0 1 0 0,0 0-1 0 0,-1 0 1 0 0,1 0-1 0 0,0 0 1 0 0,-1-1-1 0 0,1 1 1 0 0,-1 0-1 0 0,1 0 1 0 0,-1-1-1 0 0,1 1 1 0 0,-1 0-1 0 0,2-2 1 0 0,-2 2 13 0 0,1 0 0 0 0,-1 0 0 0 0,0 0 0 0 0,1 0 0 0 0,-1 0 0 0 0,0 0 0 0 0,1 0 0 0 0,-1-1 0 0 0,1 1 0 0 0,-1 0 0 0 0,0 0 0 0 0,0 0 0 0 0,1-1 0 0 0,-1 1 0 0 0,0 0 0 0 0,1-1 0 0 0,-1 1 0 0 0,0 0 0 0 0,0 0 0 0 0,1-1 0 0 0,-1 1 0 0 0,0 0 0 0 0,0-1 0 0 0,0 1 0 0 0,0-1 0 0 0,0 1 0 0 0,1 0 0 0 0,-1-1 0 0 0,0 1 0 0 0,0 0 0 0 0,0-1 0 0 0,0 1 0 0 0,0-1 0 0 0,0 1 0 0 0,0 0 0 0 0,0-1 0 0 0,0 1-1 0 0,0-1 1 0 0,-1 1 0 0 0,1 0 0 0 0,0-1 0 0 0,0 1 0 0 0,0 0 0 0 0,0-1 0 0 0,0 1 0 0 0,-1 0 0 0 0,1-1 0 0 0,0 1 0 0 0,0 0 0 0 0,-1-1 0 0 0,1 1 0 0 0,0 0 0 0 0,-1 0 0 0 0,1-1 0 0 0,0 1 0 0 0,-1 0 0 0 0,1 0 0 0 0,0 0 0 0 0,-1-1 0 0 0,1 1 0 0 0,0 0 0 0 0,-1 0 0 0 0,1 0 0 0 0,0 0 0 0 0,-1 0 0 0 0,1 0 0 0 0,-1 0 0 0 0,0 0 0 0 0,1-1 16 0 0,0 1 1 0 0,-1 0-1 0 0,1 0 0 0 0,0-1 1 0 0,-1 1-1 0 0,1 0 0 0 0,0 0 1 0 0,-1-1-1 0 0,1 1 0 0 0,0 0 1 0 0,-1 0-1 0 0,1 0 0 0 0,0 0 1 0 0,-1 0-1 0 0,1 0 0 0 0,-1 0 0 0 0,1 0 1 0 0,0 0-1 0 0,-1 0 0 0 0,1 0 1 0 0,-1 0-1 0 0,1 0 0 0 0,0 0 1 0 0,-1 0-1 0 0,1 0 0 0 0,-1 0 1 0 0,1 0-1 0 0,0 0 0 0 0,-1 1 1 0 0,1-1-1 0 0,0 0 0 0 0,-1 0 1 0 0,1 0-1 0 0,0 1 0 0 0,-1-1 0 0 0,1 0 1 0 0,0 0-1 0 0,-1 1 0 0 0,1-1 1 0 0,0 0-1 0 0,0 1 0 0 0,-1-1 1 0 0,1 0-1 0 0,0 1 0 0 0,0-1 1 0 0,0 1-1 0 0,0-1 0 0 0,-1 0 1 0 0,1 1-1 0 0,0-1 0 0 0,0 0 1 0 0,0 1-1 0 0,0-1 0 0 0,0 1 0 0 0,0-1 1 0 0,0 1-1 0 0,0-1 0 0 0,0 0 1 0 0,0 1-1 0 0,0-1 0 0 0,0 0 1 0 0,1 1-1 0 0,-1 0 0 0 0,1 0-92 0 0,1 0-1 0 0,-1-1 0 0 0,0 1 0 0 0,1 0 1 0 0,-1-1-1 0 0,1 1 0 0 0,-1-1 1 0 0,1 0-1 0 0,-1 1 0 0 0,1-1 0 0 0,-1 0 1 0 0,1 0-1 0 0,-1 0 0 0 0,1 0 0 0 0,-1 0 1 0 0,1 0-1 0 0,-1 0 0 0 0,1-1 0 0 0,-1 1 1 0 0,1 0-1 0 0,-1-1 0 0 0,1 0 1 0 0,-1 1-1 0 0,0-1 0 0 0,1 0 0 0 0,-1 1 1 0 0,0-1-1 0 0,1 0 0 0 0,-1 0 0 0 0,0 0 1 0 0,0 0-1 0 0,0 0 0 0 0,2-2 0 0 0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00.0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 69 2988 0 0,'0'0'8608'0'0,"34"-33"-7429"0"0,-33 32-1229 0 0,0 0-1 0 0,0 0 1 0 0,0 0 0 0 0,0 0-1 0 0,0 0 1 0 0,-1 0-1 0 0,1-1 1 0 0,0 1-1 0 0,-1 0 1 0 0,1 0 0 0 0,-1-1-1 0 0,1 1 1 0 0,-1 0-1 0 0,0 0 1 0 0,1-1 0 0 0,-1 1-1 0 0,0 0 1 0 0,0-1-1 0 0,0 1 1 0 0,0-2-1 0 0,-1 2 29 0 0,1 0 0 0 0,0 1-1 0 0,-1-1 1 0 0,1 1-1 0 0,0-1 1 0 0,-1 1-1 0 0,1-1 1 0 0,-1 1-1 0 0,1-1 1 0 0,-1 1-1 0 0,1 0 1 0 0,-1-1-1 0 0,1 1 1 0 0,-1 0-1 0 0,1-1 1 0 0,-1 1-1 0 0,0 0 1 0 0,1 0-1 0 0,-1 0 1 0 0,0-1-1 0 0,1 1 1 0 0,-1 0-1 0 0,1 0 1 0 0,-1 0-1 0 0,0 0 1 0 0,1 0-1 0 0,-1 0 1 0 0,0 0-1 0 0,-1 0 49 0 0,0 1 0 0 0,0-1 0 0 0,1 1-1 0 0,-1-1 1 0 0,0 1 0 0 0,1-1 0 0 0,-1 1-1 0 0,1 0 1 0 0,-1-1 0 0 0,1 1-1 0 0,-1 0 1 0 0,1 0 0 0 0,-1 0 0 0 0,1 1-1 0 0,0-1 1 0 0,0 0 0 0 0,0 0-1 0 0,0 1 1 0 0,0-1 0 0 0,0 1 0 0 0,0-1-1 0 0,0 1 1 0 0,0-1 0 0 0,0 1-1 0 0,1-1 1 0 0,-1 1 0 0 0,1 0 0 0 0,-1-1-1 0 0,1 1 1 0 0,0 0 0 0 0,-1-1-1 0 0,1 4 1 0 0,1 3-83 0 0,0 0 0 0 0,1 0 0 0 0,0-1 0 0 0,0 1 0 0 0,0-1 0 0 0,8 15 0 0 0,-7-17 76 0 0,-1 1 0 0 0,1 0 0 0 0,-1-1 0 0 0,0 1 0 0 0,0 0-1 0 0,-1 0 1 0 0,1 0 0 0 0,-1 0 0 0 0,-1 1 0 0 0,1-1 0 0 0,-1 0 0 0 0,0 0 0 0 0,-2 7-1 0 0,2-11-36 0 0,-1-1 0 0 0,0 0 0 0 0,0 1 0 0 0,0-1 0 0 0,0 0 0 0 0,-1 0 0 0 0,1 0 1 0 0,0 0-1 0 0,0 0 0 0 0,-1 0 0 0 0,1-1 0 0 0,0 1 0 0 0,-1 0 0 0 0,1 0 0 0 0,-4 0 0 0 0,5-1-128 0 0,-1 1 1 0 0,0-1 0 0 0,1 0 0 0 0,-1 1 0 0 0,0-1 0 0 0,0 0 0 0 0,1 1-1 0 0,-1-1 1 0 0,0 0 0 0 0,0 0 0 0 0,1 0 0 0 0,-1 0 0 0 0,0 0 0 0 0,0 0 0 0 0,0 0-1 0 0,1 0 1 0 0,-1 0 0 0 0,0 0 0 0 0,0-1 0 0 0,0 1 0 0 0,1 0 0 0 0,-1 0-1 0 0,0-1 1 0 0,1 1 0 0 0,-1-1 0 0 0,0 1 0 0 0,1 0 0 0 0,-1-1 0 0 0,0 1-1 0 0,0-2 1 0 0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30.87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40 864 484 0 0,'0'0'1408'0'0,"-4"3"-1761"0"0,-9 8 7637 0 0,25-12-7280 0 0,-1-1 0 0 0,0-1 1 0 0,0 0-1 0 0,19-9 0 0 0,-14 6 35 0 0,172-55 365 0 0,-16 12 409 0 0,-116 31-637 0 0,63-11 1 0 0,0 1-8 0 0,-71 16 8 0 0,-22 6-73 0 0,44-17 0 0 0,-25 7 131 0 0,62-15-1 0 0,0 0-106 0 0,39-16-110 0 0,-115 38-20 0 0,0-1 1 0 0,39-19-1 0 0,-45 17-43 0 0,45-13-1 0 0,-48 19 45 0 0,-1-1 0 0 0,0-1 0 0 0,-1-1 0 0 0,24-15-1 0 0,-22 11-5 0 0,2 0-1 0 0,-1 1 1 0 0,2 2-1 0 0,28-10 0 0 0,-26 11 42 0 0,42-21 0 0 0,-22 8 23 0 0,56-26-103 0 0,84-29 27 0 0,-95 37 26 0 0,-48 23 46 0 0,-28 12-80 0 0,-1 0 0 0 0,0-1-1 0 0,18-12 1 0 0,-24 13 186 0 0,6-5-1038 0 0,-30 10 322 0 0,-5 6 84 0 0,2 0-1 0 0,-34 17 1 0 0,17-7 302 0 0,-216 93-767 0 0,231-99 953 0 0,-213 93 121 0 0,126-57 146 0 0,-57 21-286 0 0,-70 7-287 0 0,163-49 288 0 0,-135 56-123 0 0,171-65 136 0 0,-1-1 0 0 0,-63 17-1 0 0,67-24-141 0 0,-233 67-1150 0 0,99-30 1588 0 0,26-3-316 0 0,-1 5 628 0 0,36-10-418 0 0,92-30 76 0 0,10-5-196 0 0,0 0 1 0 0,0-1 0 0 0,0 1 0 0 0,0-1-1 0 0,0 1 1 0 0,0-1 0 0 0,-1 0 0 0 0,-3 1-1 0 0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43.15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0 504 0 0,'0'0'2846'0'0,"29"29"309"0"0,47 127-2204 0 0,-53-103-1027 0 0,91 210-64 0 0,-5-32 567 0 0,-29-39-372 0 0,-24-53 392 0 0,26 69-15 0 0,45 99-39 0 0,-41-84 323 0 0,-16-37-274 0 0,-22-44-291 0 0,-8-15 159 0 0,-19-66-305 0 0,25 66 225 0 0,-34-97-308 0 0,12 48 0 0 0,8 23 230 0 0,-1-20-269 0 0,-17-41 199 0 0,22 42-1 0 0,30 75-67 0 0,-45-101-56 0 0,4 5 148 0 0,46 83 0 0 0,-55-117-167 0 0,-2 2 1 0 0,0 0-1 0 0,12 40 1 0 0,-21-59 517 0 0,-1 0-1453 0 0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45.65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18 416 0 0,'5'-1'8674'0'0,"0"1"-7208"0"0,-5 0-1510 0 0,0 0 0 0 0,1-1-1 0 0,-1 1 1 0 0,0 0-1 0 0,0 0 1 0 0,0 0 0 0 0,0 0-1 0 0,0 0 1 0 0,1-1 0 0 0,-1 1-1 0 0,0 0 1 0 0,0 0-1 0 0,0 0 1 0 0,0-1 0 0 0,0 1-1 0 0,0 0 1 0 0,0 0 0 0 0,0 0-1 0 0,0-1 1 0 0,0 1-1 0 0,0 0 1 0 0,0 0 0 0 0,0 0-1 0 0,0-1 1 0 0,0 1 0 0 0,0 0-1 0 0,0 0 1 0 0,0-1-1 0 0,0 1 1 0 0,0 0 0 0 0,0 0-1 0 0,0 0 1 0 0,0 0-1 0 0,0-1 1 0 0,-1 1 0 0 0,1 0-1 0 0,0 0 1 0 0,0 0 0 0 0,0-1-1 0 0,0 1 1 0 0,0 0-1 0 0,0 0 1 0 0,-1 0 0 0 0,1 0-1 0 0,0 0 1 0 0,0-1 0 0 0,-4 2 552 0 0,1 14 36 0 0,8 1 194 0 0,4-16-792 0 0,-8-1-14 0 0,0 0 0 0 0,0 1 1 0 0,0-1-1 0 0,-1 0 0 0 0,1 0 1 0 0,0 0-1 0 0,-1 1 0 0 0,1-1 1 0 0,-1 0-1 0 0,1 0 0 0 0,-1 0 1 0 0,1 0-1 0 0,-1 0 1 0 0,1 0-1 0 0,-1 0 0 0 0,0 0 1 0 0,0-1-1 0 0,0 1 0 0 0,1 0 1 0 0,-1 0-1 0 0,0 0 0 0 0,0 0 1 0 0,0 0-1 0 0,-1-2 0 0 0,1 2 85 0 0,0 1 0 0 0,-1-1 0 0 0,1 0 0 0 0,0 0 0 0 0,-1 1 0 0 0,1-1 0 0 0,-1 0 0 0 0,1 1 0 0 0,-1-1 0 0 0,1 0 0 0 0,-1 1 0 0 0,1-1 0 0 0,-1 1 0 0 0,0-1-1 0 0,1 1 1 0 0,-1-1 0 0 0,0 1 0 0 0,1 0 0 0 0,-1-1 0 0 0,0 1 0 0 0,1 0 0 0 0,-1-1 0 0 0,0 1 0 0 0,0 0 0 0 0,0 0 0 0 0,1 0 0 0 0,-1 0 0 0 0,0 0 0 0 0,0 0-1 0 0,0 0 1 0 0,1 0 0 0 0,-1 0 0 0 0,0 0 0 0 0,0 0 0 0 0,1 0 0 0 0,-1 0 0 0 0,0 1 0 0 0,0-1 0 0 0,0 0 0 0 0,1 1 0 0 0,-1-1 0 0 0,0 1 0 0 0,1-1 0 0 0,-1 0 0 0 0,0 1-1 0 0,1 0 1 0 0,-1-1 0 0 0,1 1 0 0 0,-1-1 0 0 0,1 1 0 0 0,-1 0 0 0 0,1-1 0 0 0,-1 1 0 0 0,1 0 0 0 0,0-1 0 0 0,-1 1 0 0 0,1 0 0 0 0,0 0 0 0 0,0-1 0 0 0,-1 1-1 0 0,1 0 1 0 0,0 0 0 0 0,0 0 0 0 0,0 1 0 0 0,5 17 806 0 0,5-16-770 0 0,-9-4-123 0 0,0 0 0 0 0,0 0 1 0 0,0 0-1 0 0,0 0 0 0 0,0 0 0 0 0,0 0 1 0 0,0 0-1 0 0,0 0 0 0 0,0 0 0 0 0,-1 0 1 0 0,1-1-1 0 0,0 1 0 0 0,-1 0 0 0 0,1-1 1 0 0,-1 1-1 0 0,1 0 0 0 0,-1-1 0 0 0,0 1 1 0 0,0-1-1 0 0,0 1 0 0 0,1 0 0 0 0,-2-3 0 0 0,1 3 62 0 0,0 1-1 0 0,0-1 0 0 0,0 1 1 0 0,0-1-1 0 0,0 1 0 0 0,0-1 0 0 0,0 1 1 0 0,0-1-1 0 0,-1 1 0 0 0,1 0 1 0 0,0-1-1 0 0,0 1 0 0 0,-1-1 0 0 0,1 1 1 0 0,0-1-1 0 0,-1 1 0 0 0,1 0 0 0 0,0-1 1 0 0,-1 1-1 0 0,1 0 0 0 0,-1-1 1 0 0,1 1-1 0 0,0 0 0 0 0,-1 0 0 0 0,1-1 1 0 0,-1 1-1 0 0,1 0 0 0 0,-1 0 1 0 0,1 0-1 0 0,-1-1 0 0 0,1 1 0 0 0,-1 0 1 0 0,1 0-1 0 0,-1 0 0 0 0,1 0 0 0 0,-1 0 1 0 0,1 0-1 0 0,-1 0 0 0 0,1 0 1 0 0,-1 1-1 0 0,0-1 0 0 0,0 0 65 0 0,0 0 1 0 0,0 0-1 0 0,0 1 0 0 0,0-1 1 0 0,0 0-1 0 0,0 1 0 0 0,0-1 1 0 0,1 0-1 0 0,-1 1 0 0 0,0-1 1 0 0,0 1-1 0 0,0 0 0 0 0,1-1 0 0 0,-1 1 1 0 0,0-1-1 0 0,1 1 0 0 0,-1 0 1 0 0,0 0-1 0 0,1-1 0 0 0,-1 1 1 0 0,1 0-1 0 0,-1 0 0 0 0,1 0 1 0 0,-1 1-1 0 0,1-1 18 0 0,0 1 1 0 0,0-1-1 0 0,0 1 1 0 0,0-1-1 0 0,1 1 1 0 0,-1-1-1 0 0,0 1 1 0 0,1-1-1 0 0,-1 1 1 0 0,1-1-1 0 0,-1 1 1 0 0,1-1-1 0 0,0 0 1 0 0,0 1-1 0 0,-1-1 1 0 0,1 0-1 0 0,2 2 1 0 0,-3-2-93 0 0,1-1 1 0 0,-1 1-1 0 0,0-1 1 0 0,1 0-1 0 0,-1 1 1 0 0,1-1-1 0 0,-1 0 1 0 0,0 1-1 0 0,1-1 1 0 0,-1 0 0 0 0,1 1-1 0 0,-1-1 1 0 0,1 0-1 0 0,-1 0 1 0 0,1 0-1 0 0,-1 1 1 0 0,1-1-1 0 0,0 0 1 0 0,-1 0-1 0 0,1 0 1 0 0,-1 0 0 0 0,1 0-1 0 0,-1 0 1 0 0,1 0-1 0 0,-1 0 1 0 0,1 0-1 0 0,-1 0 1 0 0,1-1-1 0 0,-1 1 1 0 0,1 0-1 0 0,0 0 1 0 0,-1 0 0 0 0,0-1-1 0 0,1 1 1 0 0,-1 0-1 0 0,1 0 1 0 0,-1-1-1 0 0,1 1 1 0 0,-1 0-1 0 0,1-1 1 0 0,-1 1-1 0 0,0-1 1 0 0,1 1 0 0 0,-1-1-1 0 0,0 1 1 0 0,0 0-1 0 0,1-1 1 0 0,-1 0-1 0 0,1 0-27 0 0,-1 0 0 0 0,0 1 0 0 0,0-1-1 0 0,0 0 1 0 0,1 0 0 0 0,-1 0 0 0 0,0 1-1 0 0,0-1 1 0 0,0 0 0 0 0,0 0 0 0 0,0 0-1 0 0,0 0 1 0 0,-1 1 0 0 0,1-1 0 0 0,0 0-1 0 0,0 0 1 0 0,-1 0 0 0 0,1 1 0 0 0,0-1-1 0 0,-1 0 1 0 0,1 1 0 0 0,0-1 0 0 0,-1 0-1 0 0,1 1 1 0 0,-1-1 0 0 0,0 0 0 0 0,1 1-1 0 0,-1-1 1 0 0,1 1 0 0 0,-1-1 0 0 0,0 1-1 0 0,1-1 1 0 0,-1 1 0 0 0,0-1 0 0 0,0 1-1 0 0,-1-1 1 0 0,1 1 80 0 0,0-1-1 0 0,0 0 1 0 0,0 1 0 0 0,-1-1-1 0 0,1 1 1 0 0,0-1 0 0 0,0 1-1 0 0,-1 0 1 0 0,1-1 0 0 0,0 1-1 0 0,-1 0 1 0 0,1 0-1 0 0,0 0 1 0 0,-1 0 0 0 0,1 0-1 0 0,0 0 1 0 0,-1 0 0 0 0,1 1-1 0 0,0-1 1 0 0,-1 0 0 0 0,0 1-1 0 0,1 0 48 0 0,0 1 0 0 0,1-1-1 0 0,-1 0 1 0 0,1 0 0 0 0,-1 0 0 0 0,1 1-1 0 0,-1-1 1 0 0,1 0 0 0 0,0 0 0 0 0,0 1-1 0 0,0-1 1 0 0,0 0 0 0 0,0 1 0 0 0,0-1-1 0 0,0 0 1 0 0,0 1 0 0 0,0-1 0 0 0,0 0-1 0 0,1 0 1 0 0,-1 1 0 0 0,1-1 0 0 0,-1 0-1 0 0,1 0 1 0 0,-1 0 0 0 0,1 1 0 0 0,0-1-1 0 0,-1 0 1 0 0,1 0 0 0 0,0 0 0 0 0,0 0-1 0 0,2 1 1 0 0,-3-1-93 0 0,1-1-1 0 0,-1 1 0 0 0,0-1 1 0 0,1 1-1 0 0,-1-1 1 0 0,1 1-1 0 0,-1-1 1 0 0,1 1-1 0 0,0-1 1 0 0,-1 0-1 0 0,1 1 0 0 0,-1-1 1 0 0,1 0-1 0 0,0 0 1 0 0,-1 0-1 0 0,1 1 1 0 0,0-1-1 0 0,-1 0 1 0 0,1 0-1 0 0,-1 0 1 0 0,1 0-1 0 0,0 0 0 0 0,-1 0 1 0 0,2 0-1 0 0,-1-1-54 0 0,0 0-1 0 0,-1 1 0 0 0,1-1 0 0 0,0 0 1 0 0,-1 0-1 0 0,1 1 0 0 0,-1-1 0 0 0,1 0 1 0 0,-1 0-1 0 0,1 0 0 0 0,-1 0 0 0 0,0 0 1 0 0,1 0-1 0 0,-1 0 0 0 0,0 0 1 0 0,0 0-1 0 0,0 0 0 0 0,0 0 0 0 0,0 0 1 0 0,0 0-1 0 0,0 0 0 0 0,0 0 0 0 0,0-1 1 0 0,0 2 68 0 0,0 0 1 0 0,0-1-1 0 0,0 1 1 0 0,0 0-1 0 0,1-1 1 0 0,-1 1 0 0 0,0 0-1 0 0,0-1 1 0 0,0 1-1 0 0,0 0 1 0 0,0-1-1 0 0,0 1 1 0 0,0 0-1 0 0,0-1 1 0 0,0 1 0 0 0,0 0-1 0 0,0-1 1 0 0,0 1-1 0 0,-1 0 1 0 0,1-1-1 0 0,0 1 1 0 0,0 0-1 0 0,0 0 1 0 0,0-1 0 0 0,0 1-1 0 0,-1 0 1 0 0,1-1-1 0 0,0 1 1 0 0,0 0-1 0 0,-1 0 1 0 0,1-1 0 0 0,0 1-1 0 0,0 0 1 0 0,-1 0-1 0 0,1 0 1 0 0,0 0-1 0 0,0-1 1 0 0,-1 1-1 0 0,1 0 1 0 0,0 0 0 0 0,-1 0-1 0 0,1 0 1 0 0,0 0-1 0 0,-1 0 1 0 0,1 0-1 0 0,0 0 1 0 0,-1 0-1 0 0,1 0 1 0 0,0 0 0 0 0,-1 0-1 0 0,1 0 1 0 0,-1 0-1 0 0,1 0 70 0 0,-1 1 0 0 0,0 0 0 0 0,1-1 0 0 0,-1 1 0 0 0,0 0-1 0 0,1-1 1 0 0,-1 1 0 0 0,1 0 0 0 0,-1-1 0 0 0,1 1 0 0 0,0 0 0 0 0,-1 0 0 0 0,1 0-1 0 0,0 0 1 0 0,-1-1 0 0 0,1 1 0 0 0,0 0 0 0 0,0 0 0 0 0,0 0 0 0 0,0 0 0 0 0,0 1-1 0 0,0-1-59 0 0,0-1-1 0 0,-1 1 0 0 0,1 0 0 0 0,0 0 1 0 0,0-1-1 0 0,1 1 0 0 0,-1 0 0 0 0,0 0 1 0 0,0 0-1 0 0,0-1 0 0 0,0 1 0 0 0,1 0 1 0 0,-1 0-1 0 0,0-1 0 0 0,1 1 1 0 0,-1 0-1 0 0,0-1 0 0 0,1 1 0 0 0,-1 0 1 0 0,1-1-1 0 0,-1 1 0 0 0,1-1 0 0 0,0 1 1 0 0,-1-1-1 0 0,1 1 0 0 0,-1-1 0 0 0,1 1 1 0 0,0-1-1 0 0,1 1 0 0 0,17 1-6619 0 0,-12-2 1282 0 0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47.84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81 1 292 0 0,'0'0'2812'0'0,"26"-1"-1160"0"0,-18 1 1652 0 0,-7 11-3151 0 0,1-1 0 0 0,0 0 0 0 0,1 0 1 0 0,0 0-1 0 0,0 0 0 0 0,9 14 0 0 0,5 20-7 0 0,-6-19-104 0 0,-8-21-35 0 0,-1 1 0 0 0,0-1-1 0 0,0 1 1 0 0,0 0 0 0 0,0-1-1 0 0,1 11 1 0 0,-3-15-23 0 0,0 1-58 0 0,0 0 58 0 0,-1 1 1 0 0,1-1 0 0 0,0 0-1 0 0,0 1 1 0 0,0-1-1 0 0,0 0 1 0 0,1 1-1 0 0,-1-1 1 0 0,0 0 0 0 0,1 0-1 0 0,-1 1 1 0 0,0-1-1 0 0,1 0 1 0 0,0 0 0 0 0,-1 0-1 0 0,1 0 1 0 0,0 0-1 0 0,-1 0 1 0 0,1 0-1 0 0,0 0 1 0 0,1 1 0 0 0,5 12 137 0 0,-7-13-143 0 0,0-1 0 0 0,0 0-1 0 0,-1 1 1 0 0,1-1 0 0 0,0 1 0 0 0,0-1-1 0 0,-1 0 1 0 0,1 1 0 0 0,0-1 0 0 0,0 1-1 0 0,-1-1 1 0 0,1 0 0 0 0,0 0 0 0 0,-1 1 0 0 0,1-1-1 0 0,-1 0 1 0 0,1 0 0 0 0,0 1 0 0 0,-1-1-1 0 0,1 0 1 0 0,-1 0 0 0 0,1 0 0 0 0,-1 0-1 0 0,1 1 1 0 0,0-1 0 0 0,-1 0 0 0 0,1 0-1 0 0,-1 0 1 0 0,1 0 0 0 0,-1 0 0 0 0,1 0 0 0 0,-1 0-1 0 0,0-1 1 0 0,-28 5 109 0 0,1 1-1 0 0,-1 2 1 0 0,1 0-1 0 0,-41 17 0 0 0,65-21-299 0 0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4:57.32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166 55 888 0 0,'0'0'3380'0'0,"42"3"1505"0"0,-41-4-4912 0 0,0 0 1 0 0,-1 0-1 0 0,1 0 1 0 0,0 0-1 0 0,0-1 1 0 0,0 1-1 0 0,-1 0 1 0 0,1-1-1 0 0,-1 1 1 0 0,1-1-1 0 0,-1 1 1 0 0,0 0-1 0 0,1-1 1 0 0,-1 1-1 0 0,0-1 1 0 0,0 1-1 0 0,0-1 1 0 0,0 1-1 0 0,0-1 1 0 0,0 1-1 0 0,-1-1 1 0 0,1 1-1 0 0,0 0 1 0 0,-1-1-1 0 0,1 1 1 0 0,-1-1-1 0 0,1 1 1 0 0,-1 0-1 0 0,0-1 1 0 0,0 1-1 0 0,0 0 1 0 0,1 0-1 0 0,-1 0 1 0 0,0 0-1 0 0,0 0 1 0 0,0 0-1 0 0,-1 0 1 0 0,1 0-1 0 0,0 0 1 0 0,0 0-1 0 0,0 0 1 0 0,-1 1-1 0 0,-1-2 1 0 0,-8 1 99 0 0,1 0-1 0 0,-1 0 1 0 0,0 1 0 0 0,-12 1 0 0 0,19 0-36 0 0,0-1 1 0 0,1 1-1 0 0,-1 0 1 0 0,1 0-1 0 0,-1 0 1 0 0,1 0-1 0 0,-1 1 1 0 0,1-1-1 0 0,0 1 1 0 0,0 0-1 0 0,0 0 1 0 0,0 0-1 0 0,0 0 1 0 0,0 1-1 0 0,0-1 1 0 0,-2 4-1 0 0,4-5-27 0 0,0 0-1 0 0,0 0 1 0 0,1 0-1 0 0,-1 0 1 0 0,0 0-1 0 0,1 0 1 0 0,-1 0-1 0 0,1 1 1 0 0,-1-1-1 0 0,1 0 1 0 0,-1 0-1 0 0,1 1 1 0 0,0-1-1 0 0,0 0 1 0 0,0 0-1 0 0,-1 1 1 0 0,1-1-1 0 0,1 0 1 0 0,-1 0-1 0 0,0 1 1 0 0,0-1-1 0 0,0 0 1 0 0,1 1-1 0 0,-1-1 1 0 0,0 0-1 0 0,1 0 1 0 0,-1 0-1 0 0,1 1 1 0 0,0-1-1 0 0,-1 0 1 0 0,1 0-1 0 0,0 0 1 0 0,0 0-1 0 0,0 0 1 0 0,-1 0-1 0 0,1 0 0 0 0,0-1 1 0 0,0 1-1 0 0,0 0 1 0 0,0 0-1 0 0,1-1 1 0 0,-1 1-1 0 0,0 0 1 0 0,0-1-1 0 0,2 1 1 0 0,8 4-7 0 0,1 0 0 0 0,-1-1 0 0 0,24 6 0 0 0,-18-6-52 0 0,-14-3 85 0 0,1 1 0 0 0,-1 0 0 0 0,1-1-1 0 0,-1 1 1 0 0,1 0 0 0 0,-1 1 0 0 0,0-1-1 0 0,0 0 1 0 0,0 1 0 0 0,0 0 0 0 0,-1 0-1 0 0,1 0 1 0 0,-1 0 0 0 0,0 0 0 0 0,0 0 0 0 0,0 1-1 0 0,0-1 1 0 0,0 1 0 0 0,-1-1 0 0 0,1 1-1 0 0,-1 0 1 0 0,0-1 0 0 0,1 6 0 0 0,-2-7-43 0 0,0 1 1 0 0,0-1-1 0 0,0 0 1 0 0,0 1 0 0 0,0-1-1 0 0,-1 0 1 0 0,1 1-1 0 0,-1-1 1 0 0,1 0-1 0 0,-1 0 1 0 0,0 0 0 0 0,0 1-1 0 0,0-1 1 0 0,0 0-1 0 0,0 0 1 0 0,0 0-1 0 0,-1 0 1 0 0,1-1 0 0 0,-1 1-1 0 0,1 0 1 0 0,-1-1-1 0 0,0 1 1 0 0,0-1-1 0 0,1 1 1 0 0,-1-1 0 0 0,0 0-1 0 0,0 0 1 0 0,0 0-1 0 0,-1 0 1 0 0,1 0-1 0 0,0 0 1 0 0,0 0 0 0 0,0-1-1 0 0,-1 1 1 0 0,1-1-1 0 0,0 0 1 0 0,-1 0-1 0 0,1 1 1 0 0,-4-2 0 0 0,-1 2-28 0 0,-1-1 0 0 0,1-1 1 0 0,-1 1-1 0 0,1-1 0 0 0,-1-1 1 0 0,1 1-1 0 0,0-1 1 0 0,-1 0-1 0 0,1-1 0 0 0,0 0 1 0 0,1 0-1 0 0,-1 0 0 0 0,-8-6 1 0 0,9 4-389 0 0,-1 0-1 0 0,2 0 1 0 0,-1 0 0 0 0,1-1 0 0 0,-1 0 0 0 0,2 0 0 0 0,-1 0-1 0 0,-4-7 1 0 0,0-5-3405 0 0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5:12.72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5:28.0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5:45.64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1012 0 0,'0'0'2252'0'0,"0"61"485"0"0,0-11-2365 0 0,12 83 0 0 0,-6-75-4568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6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25 5100 0 0,'0'0'4283'0'0,"-25"-1"-4115"0"0,-175-13 222 0 0,171 10-299 0 0,-13-1-2929 0 0,43 10-1373 0 0,9 2 1588 0 0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5:45.64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13 104 0 0,'0'0'4290'0'0,"4"-2"-3971"0"0,-1 0-207 0 0,-1 1 1 0 0,1 0-1 0 0,0-1 0 0 0,0 1 0 0 0,0 0 0 0 0,0 1 1 0 0,1-1-1 0 0,-1 0 0 0 0,0 1 0 0 0,0 0 1 0 0,0 0-1 0 0,0 0 0 0 0,7 1 0 0 0,42 18 919 0 0,-18-5-965 0 0,-26-11 70 0 0,0 0 0 0 0,-1 0-1 0 0,1 0 1 0 0,-1 1 0 0 0,13 10 0 0 0,-19-14-161 0 0,0 1 0 0 0,-1 0-1 0 0,1 0 1 0 0,0-1 0 0 0,-1 1 0 0 0,1 0-1 0 0,-1 0 1 0 0,0 0 0 0 0,1 0-1 0 0,-1 0 1 0 0,0 0 0 0 0,1-1 0 0 0,-1 1-1 0 0,0 0 1 0 0,0 0 0 0 0,0 0 0 0 0,0 0-1 0 0,0 0 1 0 0,0 0 0 0 0,0 0 0 0 0,0 0-1 0 0,0 0 1 0 0,0 0 0 0 0,-1 0 0 0 0,1 0-1 0 0,0 0 1 0 0,-1 0 0 0 0,1 0-1 0 0,0 0 1 0 0,-1 0 0 0 0,0-1 0 0 0,1 1-1 0 0,-1 1 1 0 0,-25 23-475 0 0,19-21 489 0 0,0-1 0 0 0,0 0 0 0 0,-1 0 0 0 0,0-1 0 0 0,1 0 0 0 0,-1 0 0 0 0,0 0 0 0 0,-14 0 0 0 0,14-2-485 0 0,0 0-1 0 0,0-1 1 0 0,0 1-1 0 0,1-1 1 0 0,-11-3-1 0 0,6 1-1510 0 0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19 384 0 0,'0'0'3370'0'0,"0"-7"-3986"0"0,0-4 9034 0 0,-18 259-8944 0 0,4-112 493 0 0,11 33 180 0 0,2-12-129 0 0,-2 59 132 0 0,-3 33 183 0 0,-4 181 258 0 0,10-308-568 0 0,-4 87 23 0 0,6 179 66 0 0,8 72 443 0 0,-10-437-544 0 0,0 72 42 0 0,16 353 296 0 0,-5-146-372 0 0,-8-104 50 0 0,3-89 87 0 0,5 161-15 0 0,-15 33-74 0 0,1-248-152 0 0,-12 70-1 0 0,1-14-85 0 0,-13 334-289 0 0,24-384 259 0 0,-6 63 161 0 0,6-91 231 0 0,1 1-1 0 0,2 0 0 0 0,1-1 1 0 0,7 42-1 0 0,-6-41-312 0 0,-1 0 1 0 0,-8 60 0 0 0,4-59 316 0 0,1 0 0 0 0,4 52 0 0 0,3-37-32 0 0,7 99 315 0 0,-11-115-1053 0 0,-1 22 1006 0 0,-5-18-6090 0 0,4-25 1502 0 0,0 3 1027 0 0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0 184 0 0,'0'3'11921'0'0,"0"-1"-12776"0"0,-1 13 746 0 0,0-1 0 0 0,-1 0 0 0 0,0 0 0 0 0,-1 0 0 0 0,-1 0 0 0 0,0 0 1 0 0,-1 0-1 0 0,0-1 0 0 0,-1 0 0 0 0,0 0 0 0 0,-2-1 0 0 0,1 1 0 0 0,-14 15 1 0 0,12-11 252 0 0,8-14-140 0 0,0-1-1 0 0,-1 1 1 0 0,1 0-1 0 0,-1 0 1 0 0,0-1-1 0 0,0 1 1 0 0,1-1 0 0 0,-2 1-1 0 0,-1 1 1 0 0,12-17 108 0 0,1 0 1 0 0,-2-1 0 0 0,0 0-1 0 0,7-20 1 0 0,-1 2-91 0 0,5-14-79 0 0,8-19-16 0 0,-19 79 542 0 0,1 30 568 0 0,12 42 522 0 0,-18-83-1570 0 0,-1 0 0 0 0,1-1 0 0 0,0 1 0 0 0,0-1 0 0 0,0 1 1 0 0,0-1-1 0 0,1 0 0 0 0,-1 0 0 0 0,1 0 0 0 0,-1 0 0 0 0,1 0 0 0 0,0 0 0 0 0,-1-1 0 0 0,1 1 0 0 0,0-1 1 0 0,5 2-1 0 0,-3-2-840 0 0,0 1 0 0 0,-1 1 1 0 0,0-1-1 0 0,1 1 0 0 0,-1-1 1 0 0,0 1-1 0 0,5 5 0 0 0,3 5-5056 0 0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10 213 1920 0 0,'0'0'6106'0'0,"0"6"-4983"0"0,0-22-1122 0 0,1 0 0 0 0,0-1 0 0 0,1 1 0 0 0,1 0 0 0 0,1 0 0 0 0,0 0 0 0 0,7-16 0 0 0,-11 32 13 0 0,1-1-1 0 0,-1 0 1 0 0,0 0 0 0 0,0 1 0 0 0,1-1 0 0 0,-1 0 0 0 0,1 0-1 0 0,-1 1 1 0 0,1-1 0 0 0,-1 0 0 0 0,1 1 0 0 0,-1-1 0 0 0,1 1-1 0 0,-1-1 1 0 0,1 1 0 0 0,0-1 0 0 0,-1 1 0 0 0,1-1 0 0 0,0 1-1 0 0,0 0 1 0 0,-1-1 0 0 0,1 1 0 0 0,0 0 0 0 0,0 0 0 0 0,-1-1-1 0 0,1 1 1 0 0,0 0 0 0 0,0 0 0 0 0,0 0 0 0 0,-1 0 0 0 0,1 0-1 0 0,0 0 1 0 0,0 0 0 0 0,0 0 0 0 0,-1 0 0 0 0,1 1 0 0 0,0-1-1 0 0,0 0 1 0 0,-1 0 0 0 0,1 1 0 0 0,0-1 0 0 0,0 1 0 0 0,-1-1-1 0 0,1 0 1 0 0,0 1 0 0 0,-1-1 0 0 0,1 1 0 0 0,-1 0-1 0 0,2 0 1 0 0,0 2-98 0 0,1-1 0 0 0,0 1 0 0 0,-1 0 1 0 0,0 0-1 0 0,0 0 0 0 0,0 0 0 0 0,0 1 0 0 0,0-1 0 0 0,2 6 0 0 0,4 41 365 0 0,-8-50-333 0 0,8-37-615 0 0,-3 21 644 0 0,12-39 21 0 0,-15 52 33 0 0,-1-1 1 0 0,1 1-1 0 0,-1 0 1 0 0,1 0-1 0 0,0-1 0 0 0,1 2 1 0 0,-1-1-1 0 0,0 0 1 0 0,1 0-1 0 0,0 1 0 0 0,-1-1 1 0 0,5-2-1 0 0,-6 4-14 0 0,-1 1 0 0 0,1 0-1 0 0,-1-1 1 0 0,1 1 0 0 0,0 0-1 0 0,-1-1 1 0 0,1 1 0 0 0,-1 0-1 0 0,1 0 1 0 0,-1 0 0 0 0,1-1-1 0 0,0 1 1 0 0,-1 0 0 0 0,1 0-1 0 0,-1 0 1 0 0,1 0 0 0 0,0 0-1 0 0,-1 0 1 0 0,1 0 0 0 0,0 0-1 0 0,-1 0 1 0 0,1 1 0 0 0,-1-1-1 0 0,1 0 1 0 0,0 0 0 0 0,-1 0-1 0 0,1 1 1 0 0,-1-1 0 0 0,1 0 0 0 0,-1 1-1 0 0,2 0 1 0 0,4 20-204 0 0,-8 25-118 0 0,-3-30 337 0 0,0 0 1 0 0,-1 0-1 0 0,-1-1 0 0 0,0 1 1 0 0,-16 23-1 0 0,-2 6 78 0 0,-6 12-20 0 0,13-27 319 0 0,-26 66 1 0 0,41-87-353 0 0,0 0 0 0 0,0 1 1 0 0,1-1-1 0 0,0 1 0 0 0,1 0 1 0 0,0-1-1 0 0,0 1 0 0 0,1 0 0 0 0,1-1 1 0 0,-1 1-1 0 0,2 0 0 0 0,1 9 1 0 0,0-12-538 0 0,0-1 0 0 0,1 1 1 0 0,-1-1-1 0 0,1 0 0 0 0,1 0 1 0 0,-1 0-1 0 0,1-1 0 0 0,0 1 0 0 0,0-1 1 0 0,7 4-1 0 0,2 5-2349 0 0,4 4 601 0 0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24 110 364 0 0,'0'0'4228'0'0,"2"0"-3892"0"0,-28 0 900 0 0,46 0 155 0 0,21-2-941 0 0,47-8 0 0 0,-47 4-804 0 0,49 0 0 0 0,77 1-910 0 0,119 4-1471 0 0,-172 7 462 0 0,59-4 4711 0 0,-117-2-1391 0 0,462 0 2657 0 0,28-2-1555 0 0,-138 5-1374 0 0,37-11-1406 0 0,456 3-3601 0 0,-32 6 5868 0 0,-668-2-2248 0 0,-188 1 615 0 0,-1-1 0 0 0,0 0-1 0 0,0-1 1 0 0,1 0 0 0 0,14-5-1 0 0,-18 5 25 0 0,-1 0 0 0 0,1 0 0 0 0,0 1 0 0 0,0 0 0 0 0,-1 0 0 0 0,15 2 0 0 0,-14-1 398 0 0,-8 0-433 0 0,-30 12 3292 0 0,-23 9-3395 0 0,23-6 202 0 0,0 2 0 0 0,2 0 0 0 0,0 3-1 0 0,-42 36 1 0 0,69-55-87 0 0,-9 8 459 0 0,15-8-1143 0 0,17-12-392 0 0,93-95 523 0 0,-96 88 523 0 0,-14 11 52 0 0,1 1 0 0 0,0 0 1 0 0,1 0-1 0 0,13-8 1 0 0,-21 14-19 0 0,-35-3 1537 0 0,13 2-1421 0 0,-8-1-42 0 0,-56-9 0 0 0,77 9-966 0 0,0-1 0 0 0,-1 0 0 0 0,1 0-1 0 0,0-1 1 0 0,-16-9 0 0 0,17 8-1794 0 0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10 512 0 0,'0'0'3898'0'0,"0"-2"-4767"0"0,-4-6 7238 0 0,2 9-6397 0 0,0 1 0 0 0,1-1 0 0 0,-1 0 1 0 0,0 1-1 0 0,1-1 0 0 0,0 1 1 0 0,-1-1-1 0 0,1 1 0 0 0,0 0 0 0 0,0-1 1 0 0,-1 1-1 0 0,1 0 0 0 0,1 0 0 0 0,-1 0 1 0 0,0 0-1 0 0,0 0 0 0 0,1 0 1 0 0,-1 0-1 0 0,1 0 0 0 0,0 0 0 0 0,0 0 1 0 0,-1 0-1 0 0,1 0 0 0 0,1 0 0 0 0,-1 0 1 0 0,0 0-1 0 0,0 1 0 0 0,1-1 1 0 0,-1 0-1 0 0,1 0 0 0 0,0 0 0 0 0,-1 0 1 0 0,1-1-1 0 0,0 1 0 0 0,0 0 1 0 0,0 0-1 0 0,1 0 0 0 0,-1-1 0 0 0,0 1 1 0 0,1-1-1 0 0,-1 1 0 0 0,2 1 0 0 0,3 0-62 0 0,-1 0-1 0 0,1 0 0 0 0,0 0 1 0 0,0 0-1 0 0,0-1 0 0 0,0 0 0 0 0,0-1 1 0 0,0 1-1 0 0,0-1 0 0 0,1 0 1 0 0,10-1-1 0 0,-14 1 67 0 0,-1-1 1 0 0,1-1-1 0 0,0 1 0 0 0,-1 0 1 0 0,1-1-1 0 0,-1 1 1 0 0,1-1-1 0 0,-1 1 0 0 0,0-1 1 0 0,1 0-1 0 0,-1 0 0 0 0,0-1 1 0 0,1 1-1 0 0,-1 0 1 0 0,0-1-1 0 0,0 1 0 0 0,0-1 1 0 0,0 0-1 0 0,-1 1 0 0 0,1-1 1 0 0,0 0-1 0 0,-1 0 1 0 0,1 0-1 0 0,-1-1 0 0 0,0 1 1 0 0,1 0-1 0 0,-1 0 0 0 0,0-1 1 0 0,0 1-1 0 0,-1 0 1 0 0,1-1-1 0 0,0-3 0 0 0,-1 6 8 0 0,0-1 1 0 0,1 1-1 0 0,-1-1 0 0 0,0 1 0 0 0,0-1 0 0 0,0 0 0 0 0,0 1 0 0 0,0-1 0 0 0,0 1 1 0 0,0-1-1 0 0,0 1 0 0 0,0-1 0 0 0,-1 1 0 0 0,1-1 0 0 0,0 1 0 0 0,0-1 0 0 0,0 1 1 0 0,-1-1-1 0 0,1 1 0 0 0,0-1 0 0 0,0 1 0 0 0,-1 0 0 0 0,1-1 0 0 0,0 1 0 0 0,-1-1 1 0 0,1 1-1 0 0,-1 0 0 0 0,1-1 0 0 0,0 1 0 0 0,-1 0 0 0 0,1-1 0 0 0,-1 1 0 0 0,1 0 1 0 0,-1 0-1 0 0,1 0 0 0 0,-1-1 0 0 0,1 1 0 0 0,-1 0 0 0 0,1 0 0 0 0,-2 0 0 0 0,-29 4 80 0 0,-29 24 362 0 0,56-26-374 0 0,1 1 0 0 0,-1-1 0 0 0,1 1 0 0 0,-1 0 0 0 0,1 1 0 0 0,0-1 0 0 0,0 0 0 0 0,1 1 0 0 0,-1 0 0 0 0,1-1 0 0 0,0 1 0 0 0,0 0 0 0 0,0 0 0 0 0,0 1 0 0 0,0-1 0 0 0,1 0 0 0 0,0 0 1 0 0,0 1-1 0 0,0-1 0 0 0,1 1 0 0 0,-1-1 0 0 0,1 1 0 0 0,1 4 0 0 0,-1-7-65 0 0,1-1 0 0 0,0 0 1 0 0,0 0-1 0 0,-1 0 0 0 0,1 0 1 0 0,0-1-1 0 0,0 1 0 0 0,0 0 1 0 0,0 0-1 0 0,0 0 0 0 0,0-1 1 0 0,1 1-1 0 0,-1 0 0 0 0,0-1 1 0 0,0 1-1 0 0,0-1 0 0 0,1 0 1 0 0,-1 1-1 0 0,0-1 0 0 0,0 0 1 0 0,1 0-1 0 0,-1 0 1 0 0,0 0-1 0 0,1 0 0 0 0,-1 0 1 0 0,0 0-1 0 0,0 0 0 0 0,3-1 1 0 0,17 5 808 0 0,-42 37-293 0 0,21-38-518 0 0,0 0 1 0 0,1 0 0 0 0,-1 0-1 0 0,1 0 1 0 0,0-1 0 0 0,0 1-1 0 0,0 0 1 0 0,0 0 0 0 0,1-1-1 0 0,-1 1 1 0 0,1 0-1 0 0,-1-1 1 0 0,1 0 0 0 0,0 1-1 0 0,0-1 1 0 0,0 0 0 0 0,0 0-1 0 0,1 0 1 0 0,-1 0-1 0 0,0 0 1 0 0,4 1 0 0 0,-2 0 130 0 0,0 0 0 0 0,0 1 0 0 0,-1-1 0 0 0,1 1 0 0 0,-1 0 0 0 0,5 7 1 0 0,-7-9-66 0 0,0 0 0 0 0,-1 0 1 0 0,0 0-1 0 0,1-1 0 0 0,-1 1 1 0 0,0 0-1 0 0,0 0 0 0 0,0 0 1 0 0,0 0-1 0 0,-1 0 0 0 0,1 0 1 0 0,0 0-1 0 0,-1 0 0 0 0,1 0 1 0 0,-1 0-1 0 0,0 0 0 0 0,0-1 1 0 0,0 1-1 0 0,0 0 0 0 0,0 0 1 0 0,0-1-1 0 0,0 1 0 0 0,-3 2 1 0 0,-34 38-744 0 0,32-36 568 0 0,3-3-88 0 0,-4 10-4174 0 0,7-5-170 0 0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1168 2254 52 0 0,'0'-4'9300'0'0,"-10"-200"-9550"0"0,0 123 1253 0 0,2 28-602 0 0,-6-30-405 0 0,8 56 168 0 0,2 0-1 0 0,-2-42 0 0 0,5 53-107 0 0,-1 0 0 0 0,-1 0 0 0 0,-1 0-1 0 0,-9-27 1 0 0,-9-42 31 0 0,-9-79 215 0 0,2 16-297 0 0,24 119 9 0 0,-1 1 0 0 0,-1 0-1 0 0,-2 0 1 0 0,-13-30 0 0 0,-42-99 326 0 0,53 127-416 0 0,-1-2 142 0 0,-29-55-1 0 0,-44-65 539 0 0,6 38-497 0 0,73 104-46 0 0,-1 0 1 0 0,-1 1 0 0 0,-16-16-1 0 0,16 18-62 0 0,1-1 0 0 0,0 0 0 0 0,-12-17 0 0 0,12 15 24 0 0,0 1 1 0 0,-1-1 0 0 0,0 1-1 0 0,-11-9 1 0 0,-25-31 241 0 0,37 41-288 0 0,0 1 1 0 0,-1 0-1 0 0,0 0 1 0 0,0 0 0 0 0,-9-5-1 0 0,-13-11 94 0 0,17 11-120 0 0,7 6 40 0 0,0 1 1 0 0,-1-1-1 0 0,0 1 1 0 0,0 1-1 0 0,-11-7 1 0 0,-55-33-79 0 0,5 12 196 0 0,67 31-152 0 0,-2 1 24 0 0,-5-1-3 0 0,0 0-1 0 0,0 0 0 0 0,1-1 1 0 0,-1-1-1 0 0,0 1 1 0 0,-11-6-1 0 0,-8-3-15 0 0,-15-1 129 0 0,42 12-97 0 0,-27-8-102 0 0,25 7 70 0 0,1 0 0 0 0,-1 0-1 0 0,0 1 1 0 0,0-1 0 0 0,0 1 0 0 0,0-1 0 0 0,0 1 0 0 0,1 0 0 0 0,-1 0-1 0 0,0 0 1 0 0,0 0 0 0 0,0 0 0 0 0,-2 1 0 0 0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1072 1 644 0 0,'0'0'3604'0'0,"-6"10"1301"0"0,5 23-3546 0 0,0-22-1330 0 0,0 0 0 0 0,1 0 0 0 0,1 1 0 0 0,3 18 0 0 0,-1-5 89 0 0,0 0 1 0 0,-1 1-1 0 0,-4 48 1 0 0,0-14-1 0 0,2 46 359 0 0,-10-43-82 0 0,9-55-360 0 0,0 0-1 0 0,0 1 1 0 0,-1-1-1 0 0,0-1 1 0 0,-6 16-1 0 0,5-16 23 0 0,0 1 0 0 0,1 0-1 0 0,0 0 1 0 0,0 0 0 0 0,-1 15-1 0 0,1-10-33 0 0,0 0 0 0 0,-1 0-1 0 0,-7 24 1 0 0,4-20 255 0 0,-28 112 210 0 0,0-32-230 0 0,-8 20-188 0 0,13-12 508 0 0,-9-6-523 0 0,-2-11 8 0 0,-6 1 147 0 0,9-13-130 0 0,35-71-115 0 0,-1 0 0 0 0,1-1-1 0 0,-1 1 1 0 0,0-1 0 0 0,-1 0 0 0 0,1 0 0 0 0,-6 5 0 0 0,-10 14 23 0 0,8-8-5 0 0,9-13 33 0 0,-1 1 1 0 0,1-1-1 0 0,0 1 1 0 0,0 0-1 0 0,0-1 0 0 0,0 1 1 0 0,0 0-1 0 0,1 1 1 0 0,0-1-1 0 0,-1 0 1 0 0,0 6-1 0 0,1-7-34 0 0,0-1 1 0 0,0 1-1 0 0,0 0 0 0 0,0-1 1 0 0,0 1-1 0 0,0 0 0 0 0,0-1 0 0 0,-1 0 1 0 0,1 1-1 0 0,0-1 0 0 0,-1 0 1 0 0,-2 3-1 0 0,2-3 13 0 0,0 0-1 0 0,0 0 1 0 0,1 1 0 0 0,-1-1-1 0 0,1 0 1 0 0,-1 1 0 0 0,1 0-1 0 0,0-1 1 0 0,0 1 0 0 0,-1 0-1 0 0,1 0 1 0 0,0-1 0 0 0,-1 5-1 0 0,-32 35 84 0 0,-36 24-165 0 0,62-58 47 0 0,0 0 0 0 0,-1-1 0 0 0,1 0 0 0 0,-1 0-1 0 0,0-1 1 0 0,-17 8 0 0 0,22-13 37 0 0,1 1 0 0 0,0 0 0 0 0,-1-1 0 0 0,1 1 0 0 0,0 1 0 0 0,0-1 1 0 0,-1 0-1 0 0,1 1 0 0 0,0 0 0 0 0,-3 2 0 0 0,4-2 4 0 0,-1-1 1 0 0,0 1-1 0 0,0 0 1 0 0,0-1-1 0 0,0 0 1 0 0,0 0-1 0 0,0 0 1 0 0,0 0-1 0 0,-7 1 1 0 0,-26 9-195 0 0,30-9 191 0 0,0 1 0 0 0,0-1 1 0 0,0-1-1 0 0,0 1 0 0 0,-12 1 0 0 0,6-2-23 0 0,0 1 1 0 0,0 1-1 0 0,0 0 0 0 0,0 0 1 0 0,-18 9-1 0 0,-45 7-391 0 0,46-9 277 0 0,23-7 174 0 0,0-1-1 0 0,0 0 1 0 0,0 0 0 0 0,0 0-1 0 0,0-1 1 0 0,-8 1 0 0 0,11 2-314 0 0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901 1889 192 0 0,'0'0'2844'0'0,"-1"6"-2553"0"0,-6 17 5954 0 0,-32-24-6057 0 0,-1-2 1 0 0,-38-7 0 0 0,60 9-153 0 0,15 1-37 0 0,0 0-1 0 0,1 0 1 0 0,-1-1 0 0 0,0 1 0 0 0,1-1 0 0 0,-1 1-1 0 0,0-1 1 0 0,1 0 0 0 0,-1 0 0 0 0,1 0 0 0 0,-1 0-1 0 0,1 0 1 0 0,-5-3 0 0 0,-49-22 30 0 0,41 20-14 0 0,0-1-1 0 0,1 0 0 0 0,0-1 1 0 0,0-1-1 0 0,1 0 0 0 0,0-1 1 0 0,-22-21-1 0 0,-40-39 150 0 0,71 65-185 0 0,0 0 1 0 0,1-1-1 0 0,0 1 0 0 0,0-1 1 0 0,0 0-1 0 0,1 0 0 0 0,-4-9 1 0 0,-12-28-86 0 0,-34-38 342 0 0,33 46-126 0 0,-25-72-1 0 0,28 64 170 0 0,-16-29 171 0 0,-8-33 142 0 0,35 89-546 0 0,0-5 36 0 0,-2 0 1 0 0,-1 0 0 0 0,-18-35 0 0 0,26 53-66 0 0,-1 1 0 0 0,0-1 0 0 0,1 0 1 0 0,-1 1-1 0 0,1-1 0 0 0,0 0 0 0 0,0 0 0 0 0,0 1 0 0 0,0-1 0 0 0,1-3 0 0 0,-3-22-25 0 0,-30-85-57 0 0,31 107 109 0 0,-1-1 0 0 0,1 0 0 0 0,1 0-1 0 0,-1 0 1 0 0,1-9 0 0 0,-1-16-180 0 0,-18-52 81 0 0,14 27 210 0 0,4 43-181 0 0,0 0 0 0 0,0 0 0 0 0,-2 0 0 0 0,0 0 0 0 0,-4-14 0 0 0,4 20 44 0 0,1-1-1 0 0,0 1 0 0 0,1-1 1 0 0,0 1-1 0 0,0-18 1 0 0,1 17-33 0 0,0 0 1 0 0,-1 0 0 0 0,0 0 0 0 0,-1 0 0 0 0,-2-10-1 0 0,0 4 27 0 0,1 0-1 0 0,1 0 0 0 0,1 0 0 0 0,0-1 1 0 0,0 1-1 0 0,3-18 0 0 0,-1-6 3 0 0,-5-203 364 0 0,4 242-338 0 0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960 4 1284 0 0,'0'-3'9750'0'0,"-5"8"-10059"0"0,0 0 319 0 0,0 0 1 0 0,0-1-1 0 0,-1 1 0 0 0,-7 4 0 0 0,-13 8-142 0 0,-12 4 42 0 0,32-18 111 0 0,0 1-1 0 0,-1 0 1 0 0,2 0-1 0 0,-1 0 0 0 0,-9 11 1 0 0,4-5 56 0 0,4-5-47 0 0,-28 25 85 0 0,-35 38-1 0 0,-6 5 189 0 0,6-2 274 0 0,45-40-408 0 0,16-19-66 0 0,-1 0 1 0 0,-21 21-1 0 0,21-24-37 0 0,1 2 0 0 0,1-1 0 0 0,-1 2 0 0 0,-9 17 0 0 0,-3 3-8 0 0,-6 9 42 0 0,1 1 0 0 0,-22 52 0 0 0,24-49 108 0 0,14-28-24 0 0,2 0 0 0 0,-14 34 1 0 0,-5 20-124 0 0,1 12 254 0 0,16-40-399 0 0,-9 73 0 0 0,18-108 46 0 0,-8 41 31 0 0,5-31-20 0 0,1 0 0 0 0,-1 26 0 0 0,2-21-12 0 0,0 0 1 0 0,-2 0 0 0 0,-7 24-1 0 0,0 1 319 0 0,-10 58 18 0 0,17-91-289 0 0,1 0 0 0 0,0-1 0 0 0,0 1 0 0 0,1 28 1 0 0,-13 107 682 0 0,15-135-616 0 0,-2 0-1 0 0,0 0 1 0 0,-4 15 0 0 0,2-14 21 0 0,1 0 0 0 0,1 0 0 0 0,-1 18-1 0 0,3-34-116 0 0,1 5 1 0 0,-1 0-1 0 0,1-1 1 0 0,-1 1 0 0 0,-1 0-1 0 0,1 0 1 0 0,-1 0 0 0 0,0 0 0 0 0,-1 6-1 0 0,-3 18 340 0 0,1 106-384 0 0,4-135 11 0 0,-8 48-131 0 0,6-30-2511 0 0,8-42-10190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2812 0 0,'0'0'6887'0'0,"4"-11"-6751"0"0,32-93-113 0 0,-35 98 2 0 0,1 1 1 0 0,0 0-1 0 0,1 0 0 0 0,-1 0 0 0 0,1 0 0 0 0,0 1 0 0 0,0-1 0 0 0,1 1 0 0 0,-1-1 1 0 0,1 1-1 0 0,0 0 0 0 0,7-5 0 0 0,-8 7-22 0 0,0 0 0 0 0,-1 0 0 0 0,1 0 0 0 0,0 1 0 0 0,0-1 0 0 0,0 1-1 0 0,0 0 1 0 0,0 0 0 0 0,0 0 0 0 0,0 0 0 0 0,0 1 0 0 0,0-1 0 0 0,0 1 0 0 0,0 0 0 0 0,1 0 0 0 0,-1 0 0 0 0,0 0-1 0 0,0 1 1 0 0,0-1 0 0 0,0 1 0 0 0,1 0 0 0 0,-1 0 0 0 0,5 2 0 0 0,-5-1-33 0 0,0 0-1 0 0,0 1 1 0 0,-1-1-1 0 0,1 1 1 0 0,-1-1-1 0 0,0 1 1 0 0,0 0 0 0 0,0 0-1 0 0,0 0 1 0 0,0 0-1 0 0,-1 0 1 0 0,1 0 0 0 0,1 7-1 0 0,13 45-122 0 0,-12-33 158 0 0,-1 0-1 0 0,1 24 0 0 0,0 12 100 0 0,5-35-230 0 0,-7-26-274 0 0,-6-12 496 0 0,3 12-75 0 0,-1-1-1 0 0,1 1 1 0 0,-1 0 0 0 0,0 0 0 0 0,0 0 0 0 0,-1 0 0 0 0,1 0-1 0 0,-1 0 1 0 0,1 1 0 0 0,-1-1 0 0 0,0 1 0 0 0,0 0-1 0 0,0-1 1 0 0,0 1 0 0 0,0 1 0 0 0,-6-3 0 0 0,-61-19-53 0 0,48 17-773 0 0,1 5-1223 0 0,13 1-2349 0 0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0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13 1 292 0 0,'0'0'1064'0'0,"-8"53"-2035"0"0,6-38 645 0 0,0-11 267 0 0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28 0 0,'0'0'104'0'0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 28 1060 0 0,'-1'0'4744'0'0,"-2"0"-4280"0"0,3 9 5049 0 0,4-8-5589 0 0,2-12-181 0 0,-5 10 167 0 0,-1 0 1 0 0,1 0-1 0 0,-1 0 1 0 0,1 0-1 0 0,-1-1 1 0 0,0 1-1 0 0,0 0 1 0 0,1 0 0 0 0,-1 0-1 0 0,0-1 1 0 0,0 1-1 0 0,0 0 1 0 0,0 0-1 0 0,0 0 1 0 0,-1-1-1 0 0,1 1 1 0 0,0 0-1 0 0,-1 0 1 0 0,1 0-1 0 0,-1-2 1 0 0,0 3 88 0 0,0-1 0 0 0,0 1 0 0 0,1 0 0 0 0,-1 0 0 0 0,0 0 0 0 0,0 0 0 0 0,1 0 0 0 0,-1 1 0 0 0,0-1 0 0 0,0 0 0 0 0,1 0 0 0 0,-1 0 0 0 0,0 1 0 0 0,1-1 0 0 0,-1 0 0 0 0,0 1 0 0 0,1-1 0 0 0,-1 0 0 0 0,0 1 0 0 0,1-1 0 0 0,-1 1 0 0 0,1-1 0 0 0,-1 1 0 0 0,1-1 0 0 0,-1 1 0 0 0,1 0 0 0 0,-1-1 0 0 0,1 1 0 0 0,0-1 0 0 0,-1 1 0 0 0,1 0 1 0 0,0-1-1 0 0,-1 2 0 0 0,-3 19 740 0 0,3-20-723 0 0,1-1 0 0 0,0 1 0 0 0,0-1 0 0 0,0 1 0 0 0,0 0 0 0 0,0-1 0 0 0,0 1 0 0 0,0-1 0 0 0,0 1 0 0 0,0-1 0 0 0,0 1 0 0 0,1-1 0 0 0,-1 1 0 0 0,0-1 0 0 0,0 1 0 0 0,0 0 0 0 0,1-1 0 0 0,-1 1-1 0 0,0-1 1 0 0,1 0 0 0 0,-1 1 0 0 0,0-1 0 0 0,1 1 0 0 0,-1-1 0 0 0,0 0 0 0 0,1 1 0 0 0,-1-1 0 0 0,1 1 0 0 0,-1-1 0 0 0,1 0 0 0 0,-1 0 0 0 0,1 1 0 0 0,-1-1 0 0 0,1 0 0 0 0,0 0-151 0 0,7-6 1032 0 0,-9 7-903 0 0,1-1 0 0 0,0 1 0 0 0,0-1 0 0 0,0 0 0 0 0,0 1-1 0 0,0-1 1 0 0,0 0 0 0 0,1 1 0 0 0,-1-1 0 0 0,0 0 0 0 0,0 1-1 0 0,0-1 1 0 0,0 0 0 0 0,0 1 0 0 0,0-1 0 0 0,1 0 0 0 0,-1 1-1 0 0,0-1 1 0 0,0 0 0 0 0,1 1 0 0 0,-1-1 0 0 0,0 0 0 0 0,0 0 0 0 0,1 1-1 0 0,-1-1 1 0 0,0 0 0 0 0,1 0 0 0 0,-1 0 0 0 0,0 1 0 0 0,1-1-1 0 0,-1 0 1 0 0,0 0 0 0 0,1 0 0 0 0,-1 0 0 0 0,0 0 0 0 0,1 0-1 0 0,-1 0 1 0 0,0 0 0 0 0,1 0 0 0 0,-1 0 0 0 0,1 0 0 0 0,-1 0-1 0 0,0 0 1 0 0,1 0 0 0 0,-1 0 0 0 0,0 0 0 0 0,1 0 0 0 0,-1 0-1 0 0,0 0 1 0 0,1 0 0 0 0,0-1 0 0 0,-1 1-27 0 0,1-1 0 0 0,0 1 0 0 0,0-1 0 0 0,0 1 1 0 0,-1-1-1 0 0,1 1 0 0 0,0-1 0 0 0,0 0 0 0 0,-1 1 0 0 0,1-1 0 0 0,-1 0 0 0 0,1 0 1 0 0,-1 1-1 0 0,1-1 0 0 0,-1 0 0 0 0,1 0 0 0 0,-1 0 0 0 0,0 0 0 0 0,1 0 0 0 0,-1 0 1 0 0,0 1-1 0 0,0-1 0 0 0,1-2 0 0 0,-1 3 44 0 0,-1-1 0 0 0,1 1 1 0 0,0 0-1 0 0,0-1 0 0 0,0 1 0 0 0,0 0 1 0 0,0-1-1 0 0,0 1 0 0 0,-1 0 0 0 0,1 0 0 0 0,0-1 1 0 0,0 1-1 0 0,-1 0 0 0 0,1 0 0 0 0,0-1 1 0 0,0 1-1 0 0,-1 0 0 0 0,1 0 0 0 0,0 0 0 0 0,0 0 1 0 0,-1-1-1 0 0,1 1 0 0 0,0 0 0 0 0,-1 0 1 0 0,1 0-1 0 0,0 0 0 0 0,-1 0 0 0 0,1 0 0 0 0,0 0 1 0 0,-1 0-1 0 0,1 0 0 0 0,0 0 0 0 0,-1 0 1 0 0,1 0-1 0 0,0 0 0 0 0,-1 0 0 0 0,1 0 0 0 0,0 0 1 0 0,-1 0-1 0 0,1 0 0 0 0,0 0 0 0 0,0 1 1 0 0,-1-1-1 0 0,1 0 0 0 0,0 0 0 0 0,-1 1 1 0 0,0-1 10 0 0,1 0 0 0 0,-1 1 1 0 0,0-1-1 0 0,0 0 0 0 0,1 1 1 0 0,-1-1-1 0 0,0 1 0 0 0,1-1 1 0 0,-1 1-1 0 0,1 0 0 0 0,-1-1 1 0 0,1 1-1 0 0,-1-1 0 0 0,1 1 1 0 0,-1 0-1 0 0,1 0 0 0 0,-1-1 1 0 0,1 1-1 0 0,0 0 0 0 0,0 0 1 0 0,-1-1-1 0 0,1 1 0 0 0,0 0 1 0 0,0 1-1 0 0,0-1-28 0 0,0-1 0 0 0,0 1 0 0 0,0-1 0 0 0,0 1 0 0 0,0-1 0 0 0,0 0 0 0 0,0 1 0 0 0,1-1 0 0 0,-1 1 0 0 0,0-1 0 0 0,0 0 0 0 0,1 1-1 0 0,-1-1 1 0 0,0 0 0 0 0,0 1 0 0 0,1-1 0 0 0,-1 0 0 0 0,0 1 0 0 0,1-1 0 0 0,-1 0 0 0 0,0 0 0 0 0,1 1 0 0 0,-1-1 0 0 0,0 0 0 0 0,1 0 0 0 0,-1 0 0 0 0,1 0 0 0 0,-1 0 0 0 0,1 1 0 0 0,-1-1 0 0 0,0 0 0 0 0,1 0 0 0 0,-1 0 0 0 0,1 0-1 0 0,-1 0 1 0 0,1 0 0 0 0,-1 0 0 0 0,0 0 0 0 0,1 0 0 0 0,-1-1 0 0 0,1 1 0 0 0,-1 0 0 0 0,0 0 0 0 0,1 0 0 0 0,-1 0 0 0 0,1-1 0 0 0,-1 1 0 0 0,0 0 0 0 0,1 0 0 0 0,-1-1 0 0 0,0 1 0 0 0,1 0 0 0 0,-1-1 0 0 0,0 1 0 0 0,0 0 0 0 0,1-1 0 0 0,-1 1-1 0 0,0 0 1 0 0,0-1 0 0 0,1 0 0 0 0,-2 2 2 0 0,1-1-1 0 0,0 0 1 0 0,-1 0-1 0 0,1 0 1 0 0,-1 0-1 0 0,1 0 1 0 0,0 0-1 0 0,-1 0 1 0 0,1 0-1 0 0,-1 0 1 0 0,1 0 0 0 0,0 0-1 0 0,-1 0 1 0 0,1 0-1 0 0,0 0 1 0 0,-1-1-1 0 0,1 1 1 0 0,-1 0-1 0 0,1 0 1 0 0,0 0-1 0 0,-1-1 1 0 0,1 1-1 0 0,0 0 1 0 0,-1 0-1 0 0,1-1 1 0 0,0 1-1 0 0,0 0 1 0 0,-1 0-1 0 0,1-1 1 0 0,0 1-1 0 0,0 0 1 0 0,-1-1-1 0 0,1 1 1 0 0,0 0-1 0 0,0-1 1 0 0,0 1-1 0 0,0-1 1 0 0,0 1-1 0 0,-1 0 1 0 0,1-1-1 0 0,0 1 1 0 0,0-1-1 0 0,0 1 1 0 0,0 0-1 0 0,0-1 1 0 0,0 1-1 0 0,0-1 1 0 0,0 1-1 0 0,1 0 1 0 0,-1-1-1 0 0,0 1 1 0 0,0 0-1 0 0,0-1 1 0 0,0 1 0 0 0,0-1-1 0 0,1 1 1 0 0,-1 0-1 0 0,0-1 1 0 0,0 1-1 0 0,1 0 1 0 0,-1-1-1 0 0,0 1 1 0 0,0 0-1 0 0,1 0 1 0 0,-1-1-1 0 0,1 1 1 0 0,-1 0 30 0 0,-1-1 1 0 0,1 1-1 0 0,-1 0 1 0 0,1 0 0 0 0,-1 0-1 0 0,1 0 1 0 0,-1 0-1 0 0,1 0 1 0 0,-1 0 0 0 0,1 0-1 0 0,0 0 1 0 0,-1 0-1 0 0,1 0 1 0 0,-1 0 0 0 0,1 0-1 0 0,-1 0 1 0 0,1 1-1 0 0,-1-1 1 0 0,1 0 0 0 0,0 0-1 0 0,-1 0 1 0 0,1 1-1 0 0,-1-1 1 0 0,1 0 0 0 0,0 0-1 0 0,-1 1 1 0 0,1-1-1 0 0,0 0 1 0 0,-1 1 0 0 0,1-1-1 0 0,0 0 1 0 0,-1 1-1 0 0,1-1 1 0 0,0 1 0 0 0,0-1-1 0 0,0 1 1 0 0,-1-1-1 0 0,1 0 1 0 0,0 1 0 0 0,0-1-1 0 0,0 1 1 0 0,0-1-1 0 0,0 1 1 0 0,0-1 0 0 0,0 1-1 0 0,0 0-48 0 0,1 0 0 0 0,-1 0 0 0 0,1-1 0 0 0,0 1 0 0 0,-1 0 0 0 0,1-1-1 0 0,0 1 1 0 0,-1 0 0 0 0,1-1 0 0 0,0 1 0 0 0,0-1 0 0 0,-1 1 0 0 0,1-1 0 0 0,0 0 0 0 0,0 1-1 0 0,0-1 1 0 0,0 0 0 0 0,-1 1 0 0 0,1-1 0 0 0,0 0 0 0 0,0 0 0 0 0,0 0 0 0 0,0 0 0 0 0,1 0-1 0 0,-1 0 5 0 0,0 1 0 0 0,-1-1 0 0 0,1 0 0 0 0,0 0 0 0 0,-1 0 0 0 0,1 0 0 0 0,-1 0-1 0 0,1 0 1 0 0,0 0 0 0 0,-1 0 0 0 0,1 0 0 0 0,0 0 0 0 0,-1 0 0 0 0,1 0 0 0 0,0 0 0 0 0,-1 0-1 0 0,1 0 1 0 0,-1-1 0 0 0,1 1 0 0 0,0 0 0 0 0,-1-1 0 0 0,1 1 0 0 0,-1 0 0 0 0,1-1-1 0 0,-1 1 1 0 0,1 0 0 0 0,-1-1 0 0 0,1 1 0 0 0,-1-1 0 0 0,1 1 0 0 0,-1-1 0 0 0,0 1 0 0 0,1-1-1 0 0,-1 0 1 0 0,0 1 0 0 0,1-1 0 0 0,-1 1 0 0 0,0-1 0 0 0,0 0 0 0 0,0 1 0 0 0,0-1-1 0 0,1 0 1 0 0,-1 1 0 0 0,0-1 0 0 0,0 1 0 0 0,0-1 0 0 0,0 0 0 0 0,0 1 0 0 0,-1-1 0 0 0,1 0-1 0 0,0 1 1 0 0,0-1 0 0 0,0 0 0 0 0,0 1 0 0 0,-1-1 0 0 0,1 1 0 0 0,0-1 0 0 0,-1 1 0 0 0,1-1-1 0 0,0 0 1 0 0,-1 1 0 0 0,1-1 0 0 0,-1 1 0 0 0,1 0 0 0 0,-1-1 0 0 0,0 0 37 0 0,1 1 0 0 0,-1-1 0 0 0,1 1 0 0 0,0-1 0 0 0,-1 1 0 0 0,1 0 0 0 0,-1-1 0 0 0,1 1 0 0 0,-1 0 1 0 0,0-1-1 0 0,1 1 0 0 0,-1 0 0 0 0,1 0 0 0 0,-1 0 0 0 0,1-1 0 0 0,-1 1 0 0 0,0 0 0 0 0,1 0 0 0 0,-1 0 0 0 0,1 0 0 0 0,-1 0 1 0 0,0 0-1 0 0,1 0 0 0 0,-1 0 0 0 0,1 1 0 0 0,-2-1 0 0 0,1 1 17 0 0,1-1 1 0 0,-1 1-1 0 0,0 0 0 0 0,0 0 0 0 0,1 0 1 0 0,-1 0-1 0 0,1 0 0 0 0,-1 0 1 0 0,0 0-1 0 0,1 0 0 0 0,0 0 1 0 0,-1 0-1 0 0,1 0 0 0 0,0 0 1 0 0,-1 0-1 0 0,1 0 0 0 0,0 0 1 0 0,0 1-1 0 0,0-1 0 0 0,0 0 0 0 0,0 0 1 0 0,1 2-1 0 0,-1-3-44 0 0,0 0 1 0 0,0 1-1 0 0,0-1 0 0 0,0 0 0 0 0,0 1 0 0 0,0-1 1 0 0,0 0-1 0 0,0 0 0 0 0,0 1 0 0 0,0-1 1 0 0,0 0-1 0 0,0 1 0 0 0,0-1 0 0 0,0 0 0 0 0,0 0 1 0 0,1 1-1 0 0,-1-1 0 0 0,0 0 0 0 0,0 0 1 0 0,0 0-1 0 0,0 1 0 0 0,1-1 0 0 0,-1 0 0 0 0,0 0 1 0 0,0 0-1 0 0,1 1 0 0 0,-1-1 0 0 0,0 0 1 0 0,0 0-1 0 0,1 0 0 0 0,-1 0 0 0 0,0 0 0 0 0,0 0 1 0 0,1 0-1 0 0,-1 0 0 0 0,0 1 0 0 0,1-1 1 0 0,-1 0-1 0 0,0 0 0 0 0,0 0 0 0 0,1 0 0 0 0,-1 0 1 0 0,0-1-1 0 0,1 1 0 0 0,-1 0 0 0 0,0 0 1 0 0,0 0-1 0 0,1 0 0 0 0,-1 0 0 0 0,0 0 0 0 0,0 0 1 0 0,1 0-1 0 0,-1-1 0 0 0,0 1 0 0 0,0 0 1 0 0,1 0-1 0 0,-1 0 0 0 0,0-1 0 0 0,0 1 0 0 0,0 0 1 0 0,1 0-1 0 0,-1-1 0 0 0,0 1 0 0 0,1-1-26 0 0,0 0 0 0 0,0 0 1 0 0,0 0-1 0 0,0 1 0 0 0,0-1 0 0 0,0 0 0 0 0,-1-1 0 0 0,1 1 0 0 0,0 0 0 0 0,-1 0 0 0 0,1 0 0 0 0,0 0 0 0 0,-1 0 0 0 0,0-1 0 0 0,1 1 0 0 0,0-2 0 0 0,-1 2 39 0 0,0 1 0 0 0,0 0-1 0 0,0-1 1 0 0,0 1-1 0 0,0 0 1 0 0,0-1 0 0 0,0 1-1 0 0,0-1 1 0 0,0 1 0 0 0,0 0-1 0 0,-1-1 1 0 0,1 1 0 0 0,0 0-1 0 0,0-1 1 0 0,0 1-1 0 0,0 0 1 0 0,-1-1 0 0 0,1 1-1 0 0,0 0 1 0 0,0-1 0 0 0,0 1-1 0 0,-1 0 1 0 0,1 0-1 0 0,0-1 1 0 0,0 1 0 0 0,-1 0-1 0 0,1 0 1 0 0,0 0 0 0 0,-1-1-1 0 0,1 1 1 0 0,0 0 0 0 0,-1 0-1 0 0,1 0 1 0 0,0 0-1 0 0,-1 0 1 0 0,1-1 0 0 0,-1 1-1 0 0,1 0 1 0 0,0 0 0 0 0,-1 0-1 0 0,1 0 1 0 0,0 0-1 0 0,-1 0 1 0 0,1 0 0 0 0,-1 1-1 0 0,-17 9 765 0 0,17-9-744 0 0,0 0 0 0 0,1-1 1 0 0,-1 1-1 0 0,1-1 0 0 0,-1 1 1 0 0,1 0-1 0 0,-1 0 1 0 0,1-1-1 0 0,-1 1 0 0 0,1 0 1 0 0,0 0-1 0 0,-1-1 0 0 0,1 1 1 0 0,0 0-1 0 0,0 0 1 0 0,0 0-1 0 0,-1-1 0 0 0,1 1 1 0 0,0 0-1 0 0,0 0 1 0 0,0 1-1 0 0,1-1-41 0 0,0-1 1 0 0,-1 1 0 0 0,1 0-1 0 0,0-1 1 0 0,-1 1-1 0 0,1 0 1 0 0,0-1 0 0 0,0 1-1 0 0,-1-1 1 0 0,1 1-1 0 0,0-1 1 0 0,0 1 0 0 0,0-1-1 0 0,0 0 1 0 0,0 1-1 0 0,0-1 1 0 0,-1 0-1 0 0,1 0 1 0 0,0 0 0 0 0,0 0-1 0 0,0 1 1 0 0,0-1-1 0 0,0-1 1 0 0,0 1 0 0 0,0 0-1 0 0,1 0 1 0 0,-3 0 12 0 0,1 0-1 0 0,-1 0 1 0 0,0 0 0 0 0,1-1 0 0 0,-1 1 0 0 0,0 0 0 0 0,1 0 0 0 0,-1-1 0 0 0,0 1 0 0 0,1 0-1 0 0,-1 0 1 0 0,1-1 0 0 0,-1 1 0 0 0,1-1 0 0 0,-1 1 0 0 0,1-1 0 0 0,-1 1 0 0 0,1-1-1 0 0,-1 1 1 0 0,1-1 0 0 0,-1 1 0 0 0,1-1 0 0 0,0 1 0 0 0,-1-1 0 0 0,1 0 0 0 0,0 1-1 0 0,-1-1 1 0 0,1 0 0 0 0,0 1 0 0 0,0-1 0 0 0,0 0 0 0 0,0 1 0 0 0,0-1 0 0 0,0 0-1 0 0,0 1 1 0 0,0-1 0 0 0,0 0 0 0 0,0 1 0 0 0,0-1 0 0 0,0 0 0 0 0,0 1 0 0 0,1-1-1 0 0,-1 0 1 0 0,0 1 0 0 0,0-1 0 0 0,1 0 0 0 0,-1 1 0 0 0,0-1 0 0 0,1 1 0 0 0,-1-1 0 0 0,1 1-1 0 0,-1-1 1 0 0,1 1 0 0 0,-1-1 0 0 0,1 1 0 0 0,-1-1 0 0 0,1 1 0 0 0,-1 0 0 0 0,1-1-1 0 0,0 1 1 0 0,-1 0 0 0 0,2-1 0 0 0,-3 2-2 0 0,1-1 0 0 0,0 1 0 0 0,-1 0 0 0 0,1 0 0 0 0,-1 0 0 0 0,1-1 0 0 0,0 1 0 0 0,0 0 0 0 0,-1 0 0 0 0,1 0 0 0 0,0 0 0 0 0,0-1 0 0 0,0 1 0 0 0,0 0 0 0 0,0 0 0 0 0,0 0 0 0 0,0 0 0 0 0,1 0 0 0 0,-1-1 0 0 0,0 1 0 0 0,0 0 0 0 0,1 0 0 0 0,-1 0 0 0 0,0 0-1 0 0,1-1 1 0 0,-1 1 0 0 0,1 0 0 0 0,-1 0 0 0 0,1-1 0 0 0,-1 1 0 0 0,1-1 0 0 0,-1 1 0 0 0,1 0 0 0 0,0-1 0 0 0,-1 1 0 0 0,1-1 0 0 0,0 1 0 0 0,0-1 0 0 0,-1 1 0 0 0,1-1 0 0 0,0 0 0 0 0,1 1 0 0 0,22-7-6640 0 0,-18 2 2253 0 0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 0 1052 0 0,'0'0'7661'0'0,"-1"4"-7510"0"0,-13 262 2310 0 0,23-280-11269 0 0,-8 10 7433 0 0,3-1 653 0 0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25 616 0 0,'0'0'6687'0'0,"49"-17"-4950"0"0,-45 15-1717 0 0,1 1-1 0 0,0 0 1 0 0,-1 0-1 0 0,1 0 1 0 0,0 0-1 0 0,0 1 1 0 0,0 0-1 0 0,0 0 1 0 0,0 0-1 0 0,-1 1 1 0 0,1 0-1 0 0,0-1 1 0 0,0 2-1 0 0,8 2 1 0 0,-11-3-19 0 0,1 1 1 0 0,-1 0 0 0 0,0 0 0 0 0,0 0 0 0 0,0 0 0 0 0,0 0 0 0 0,0 0 0 0 0,0 1 0 0 0,-1-1-1 0 0,1 1 1 0 0,-1-1 0 0 0,1 1 0 0 0,-1-1 0 0 0,0 1 0 0 0,0 0 0 0 0,0 0 0 0 0,-1 0 0 0 0,1-1-1 0 0,-1 1 1 0 0,1 0 0 0 0,-1 0 0 0 0,0 0 0 0 0,0 0 0 0 0,0 0 0 0 0,0 0 0 0 0,-2 3 0 0 0,2-3-7 0 0,-1-1 1 0 0,0 0-1 0 0,0 1 1 0 0,0-1 0 0 0,0 0-1 0 0,0 0 1 0 0,0 0-1 0 0,-1 0 1 0 0,1 0 0 0 0,-1 0-1 0 0,1 0 1 0 0,-1 0 0 0 0,0-1-1 0 0,0 1 1 0 0,1-1-1 0 0,-1 1 1 0 0,0-1 0 0 0,-1 0-1 0 0,1 1 1 0 0,0-1-1 0 0,0 0 1 0 0,0-1 0 0 0,-1 1-1 0 0,1 0 1 0 0,0-1 0 0 0,-1 1-1 0 0,1-1 1 0 0,-1 0-1 0 0,1 1 1 0 0,-3-1 0 0 0,-3 0-204 0 0,1 1 1 0 0,-1-1-1 0 0,0 0 1 0 0,1 0-1 0 0,-1-1 1 0 0,1 0-1 0 0,-1-1 1 0 0,-10-3-1 0 0,11 2-669 0 0,-1-2-1019 0 0,3 4-2162 0 0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5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7 24 296 0 0,'0'0'3804'0'0,"1"0"-3692"0"0,-1 0-152 0 0,0 0-1 0 0,0 0 1 0 0,1 1-1 0 0,-1-1 1 0 0,0 0-1 0 0,0 0 1 0 0,1 0-1 0 0,-1 0 1 0 0,0 0-1 0 0,0 0 0 0 0,1 0 1 0 0,-1 0-1 0 0,0 0 1 0 0,1 0-1 0 0,-1 0 1 0 0,0 0-1 0 0,0 0 1 0 0,1 0-1 0 0,-1 0 1 0 0,0 0-1 0 0,0 0 1 0 0,1 0-1 0 0,-1 0 1 0 0,0-1-1 0 0,0 1 0 0 0,1 0 1 0 0,-1 0-1 0 0,0 0 1 0 0,0 0-1 0 0,1-1 1 0 0,-1 1-1 0 0,0 0 1 0 0,0 0-1 0 0,0 0 1 0 0,0-1-1 0 0,1 1 1 0 0,-1 0-1 0 0,0 0 0 0 0,0-1 1 0 0,0 1-1 0 0,0 0 1 0 0,0 0-1 0 0,0-1 1 0 0,0 1-1 0 0,0 0 1 0 0,1 0-1 0 0,-1-1 1 0 0,0 1-1 0 0,0 0 1 0 0,0-1-1 0 0,0 1 0 0 0,0 0 1 0 0,-1 0-1 0 0,1-1 1 0 0,0-3 2546 0 0,-16-8-6978 0 0,15 12 4455 0 0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6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351 1 320 0 0,'4'5'9480'0'0,"-3"-2"-10085"0"0,-3 21 542 0 0,0 1-1 0 0,-2-1 1 0 0,-1 0 0 0 0,-12 39-1 0 0,-1 4 85 0 0,-7 97-11 0 0,18-108 140 0 0,-16 67 0 0 0,-19 45-150 0 0,-2-1 111 0 0,14-61 86 0 0,17-66-8 0 0,1 1-1 0 0,-6 51 1 0 0,-14 127 315 0 0,2-61 497 0 0,30-157-980 0 0,-1 7 33 0 0,1-1 0 0 0,-2 1 0 0 0,1-1 1 0 0,-1 1-1 0 0,-1-1 0 0 0,1 0 0 0 0,-1 0 0 0 0,-6 12 0 0 0,2-4 893 0 0,6-9-5447 0 0,5-18-4043 0 0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 1817 656 0 0,'6'4'9127'0'0,"2"-51"-10649"0"0,-2 7 2165 0 0,42-123 145 0 0,-16 18-507 0 0,-25 102-386 0 0,-7 35 91 0 0,1-1-1 0 0,0 0 0 0 0,1 1 0 0 0,0-1 0 0 0,6-14 1 0 0,-2 7-46 0 0,-1-1 1 0 0,0 1 0 0 0,-1-1-1 0 0,-1 0 1 0 0,2-21 0 0 0,8-41-22 0 0,2 7-277 0 0,7-79 0 0 0,10-49 783 0 0,-21 139-520 0 0,5-107 0 0 0,-11 104-117 0 0,15-196-1671 0 0,-9 214 2003 0 0,-9 38-140 0 0,1 0 0 0 0,-1-1-1 0 0,-1 1 1 0 0,0-1 0 0 0,1-9 0 0 0,-1 7 38 0 0,5-13-6286 0 0,-12 58 5752 0 0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1763 1301 244 0 0,'0'0'4582'0'0,"-34"-35"-3369"0"0,-16-5-1007 0 0,23 17-63 0 0,-44-27 1 0 0,-64-48 446 0 0,-156-100 988 0 0,29-13-122 0 0,11 25-98 0 0,124 75-610 0 0,-60-22-634 0 0,143 100-70 0 0,14 10-72 0 0,-41-25-1 0 0,-12-1-73 0 0,2 0 150 0 0,62 36-818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0:1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162 189 7929 0 0,'0'0'2028'0'0,"-113"-123"-2352"0"0,93 101-468 0 0,3-2-1180 0 0,6 5-2513 0 0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0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699 8 312 0 0,'0'0'1928'0'0,"8"-4"-1429"0"0,0 0 4323 0 0,-10 23-4669 0 0,-1 0 1 0 0,-1 0 0 0 0,0 0 0 0 0,-1 0 0 0 0,-10 21-1 0 0,-8 35-88 0 0,-42 226-204 0 0,22-129 49 0 0,27-119 66 0 0,-28 109 52 0 0,27-78 127 0 0,-32 206 347 0 0,42-251-368 0 0,-15 57-1 0 0,3-21-182 0 0,-36 115 19 0 0,28-98-37 0 0,-13 50-57 0 0,-15 72 341 0 0,-1-11-398 0 0,45-166 218 0 0,-8 51 0 0 0,16-75-16 0 0,-24 148 56 0 0,9-43 344 0 0,11-47 289 0 0,3-30-663 0 0,-16 70-1 0 0,16-89 44 0 0,0 1 0 0 0,0 31 0 0 0,-4 23-1372 0 0,-5-29-4364 0 0,11-43 3323 0 0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2245 809 528 0 0,'0'0'2790'0'0,"0"0"-2865"0"0,0 3 58 0 0,0-3 102 0 0,-47-15 2565 0 0,35 12-2184 0 0,-408-145-1223 0 0,347 120 892 0 0,-180-65 45 0 0,-68-11-27 0 0,-53-20-264 0 0,30-16-308 0 0,139 56 500 0 0,102 45 451 0 0,76 30-28 0 0,5-1-324 0 0,18 8-169 0 0,-1 0 0 0 0,0-1-1 0 0,0 2 1 0 0,0-1 0 0 0,-1 0-1 0 0,-8 0 964 0 0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2493 8 880 0 0,'0'0'2652'0'0,"-6"0"-4612"0"0,42 16 5042 0 0,-36-16-3039 0 0,0 0 1 0 0,0 0 0 0 0,0 0 0 0 0,0 0 0 0 0,0 1 0 0 0,0-1 0 0 0,0 0 0 0 0,0 0-1 0 0,0 0 1 0 0,0 0 0 0 0,0 0 0 0 0,0 1 0 0 0,0-1 0 0 0,0 0 0 0 0,0 0 0 0 0,0 0 0 0 0,0 0-1 0 0,0 0 1 0 0,0 0 0 0 0,0 1 0 0 0,0-1 0 0 0,0 0 0 0 0,0 0 0 0 0,0 0 0 0 0,0 0 0 0 0,0 0-1 0 0,0 0 1 0 0,0 1 0 0 0,0-1 0 0 0,0 0 0 0 0,0 0 0 0 0,0 0 0 0 0,-1 0 0 0 0,1 0-1 0 0,0 0 1 0 0,0 0 0 0 0,0 0 0 0 0,0 0 0 0 0,0 1 0 0 0,0-1 0 0 0,0 0 0 0 0,-1 0 0 0 0,1 0-1 0 0,0 0 1 0 0,0 0 0 0 0,0 0 0 0 0,0 0 0 0 0,0 0 0 0 0,0 0 0 0 0,-1 0 0 0 0,1 0-1 0 0,0 0 1 0 0,0 0 0 0 0,0 0 0 0 0,0 0 0 0 0,0 0 0 0 0,-1 0 0 0 0,1 0 0 0 0,0 0 0 0 0,-25-1-199 0 0,-60-12-217 0 0,63 8-433 0 0,-1 1 1 0 0,1 1-1 0 0,-1 1 0 0 0,0 1 0 0 0,-37 4 1 0 0,-124 22-520 0 0,-16 7 3137 0 0,178-28-1631 0 0,-31 4-32 0 0,-36 9-83 0 0,52-9-504 0 0,0-1-1 0 0,-44 2 1 0 0,-19 3 671 0 0,60-1-771 0 0,8-1 2456 0 0,9-7-3842 0 0,6-1 2199 0 0,1 0 0 0 0,0 2-1 0 0,0-1 1 0 0,0 2-1 0 0,0 0 1 0 0,1 1-1 0 0,0 1 1 0 0,0 0-1 0 0,0 1 1 0 0,-16 12-1 0 0,10-7 199 0 0,-1-1 0 0 0,0-1 1 0 0,-34 12-1 0 0,-38 19-311 0 0,57-18-61 0 0,1 2 1 0 0,-44 41-1 0 0,50-41 35 0 0,-11 9 761 0 0,-155 144-249 0 0,180-162-557 0 0,-4 4-148 0 0,1 1-1 0 0,-27 41 0 0 0,-17 25 968 0 0,22-34-455 0 0,5-6-321 0 0,-28 45-796 0 0,-36 65-1402 0 0,60-99 1611 0 0,29-44-164 0 0,0 0 1 0 0,1 0-1 0 0,1 1 1 0 0,0 1 0 0 0,-9 26-1 0 0,16-39-1034 0 0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21 268 0 0,'1'3'9531'0'0,"-1"3"-7902"0"0,1-6-1692 0 0,0 1 0 0 0,0 0 0 0 0,0-1 0 0 0,-1 1 0 0 0,1-1 0 0 0,0 1 0 0 0,0-1 0 0 0,0 1 0 0 0,0-1 0 0 0,0 0 0 0 0,0 1 0 0 0,0-1 0 0 0,0 0 0 0 0,0 0 0 0 0,0 0 0 0 0,0 0 0 0 0,0 0 0 0 0,0 0 0 0 0,0 0 0 0 0,0 0 0 0 0,0 0 0 0 0,0 0 0 0 0,0-1 0 0 0,0 1 0 0 0,0 0 0 0 0,0-1 0 0 0,0 1 0 0 0,1-2 0 0 0,0 2 75 0 0,-1 0 0 0 0,0-1 1 0 0,0 1-1 0 0,1-1 0 0 0,-1 0 0 0 0,0 0 0 0 0,0 1 0 0 0,0-1 0 0 0,0 0 0 0 0,0 0 0 0 0,0 0 0 0 0,0 0 1 0 0,0 0-1 0 0,0 0 0 0 0,0 0 0 0 0,-1 0 0 0 0,1-1 0 0 0,0 1 0 0 0,-1 0 0 0 0,1 0 0 0 0,-1-1 0 0 0,1 1 0 0 0,0-2 1 0 0,-1 3-7 0 0,0 0 0 0 0,0 0 1 0 0,0-1-1 0 0,0 1 0 0 0,0 0 1 0 0,0 0-1 0 0,0-1 0 0 0,0 1 1 0 0,0 0-1 0 0,0 0 1 0 0,0-1-1 0 0,0 1 0 0 0,0 0 1 0 0,0 0-1 0 0,0-1 0 0 0,0 1 1 0 0,0 0-1 0 0,0 0 0 0 0,0 0 1 0 0,0-1-1 0 0,-1 1 1 0 0,1 0-1 0 0,0 0 0 0 0,0 0 1 0 0,0-1-1 0 0,0 1 0 0 0,0 0 1 0 0,-1 0-1 0 0,1 0 0 0 0,0-1 1 0 0,0 1-1 0 0,0 0 0 0 0,-1 0 1 0 0,1 0-1 0 0,0 0 1 0 0,0 0-1 0 0,0 0 0 0 0,-1 0 1 0 0,1-1-1 0 0,0 1 0 0 0,0 0 1 0 0,-1 0-1 0 0,1 0 0 0 0,0 0 1 0 0,0 0-1 0 0,0 0 1 0 0,-1 0-1 0 0,1 0 0 0 0,0 0 1 0 0,0 0-1 0 0,-1 0 0 0 0,1 0 1 0 0,0 1-1 0 0,-1-1 0 0 0,-11 11 537 0 0,8 3-267 0 0,4-14-291 0 0,1 0-1 0 0,0 1 1 0 0,-1-1-1 0 0,1 0 1 0 0,-1 0-1 0 0,1 1 1 0 0,-1-1-1 0 0,1 0 1 0 0,0 0-1 0 0,-1 0 1 0 0,1 0-1 0 0,0 0 1 0 0,-1 0-1 0 0,1 0 1 0 0,-1 0-1 0 0,1 0 1 0 0,0 0-1 0 0,-1 0 1 0 0,1 0-1 0 0,0 0 1 0 0,-1-1-1 0 0,1 1 1 0 0,-1 0-1 0 0,1 0 1 0 0,-1-1-1 0 0,1 1 1 0 0,-1 0-1 0 0,2-2 1 0 0,-2 2 13 0 0,1 0 0 0 0,-1 0 0 0 0,0 0 0 0 0,1 0 0 0 0,-1 0 0 0 0,0 0 0 0 0,1 0 0 0 0,-1-1 0 0 0,1 1 0 0 0,-1 0 0 0 0,0 0 0 0 0,0 0 0 0 0,1-1 0 0 0,-1 1 0 0 0,0 0 0 0 0,1-1 0 0 0,-1 1 0 0 0,0 0 0 0 0,0 0 0 0 0,1-1 0 0 0,-1 1 0 0 0,0 0 0 0 0,0-1 0 0 0,0 1 0 0 0,0-1 0 0 0,0 1 0 0 0,1 0 0 0 0,-1-1 0 0 0,0 1 0 0 0,0 0 0 0 0,0-1 0 0 0,0 1 0 0 0,0-1 0 0 0,0 1 0 0 0,0 0 0 0 0,0-1 0 0 0,0 1-1 0 0,0-1 1 0 0,-1 1 0 0 0,1 0 0 0 0,0-1 0 0 0,0 1 0 0 0,0 0 0 0 0,0-1 0 0 0,0 1 0 0 0,-1 0 0 0 0,1-1 0 0 0,0 1 0 0 0,0 0 0 0 0,-1-1 0 0 0,1 1 0 0 0,0 0 0 0 0,-1 0 0 0 0,1-1 0 0 0,0 1 0 0 0,-1 0 0 0 0,1 0 0 0 0,0 0 0 0 0,-1-1 0 0 0,1 1 0 0 0,0 0 0 0 0,-1 0 0 0 0,1 0 0 0 0,0 0 0 0 0,-1 0 0 0 0,1 0 0 0 0,-1 0 0 0 0,0 0 0 0 0,1-1 16 0 0,0 1 1 0 0,-1 0-1 0 0,1 0 0 0 0,0-1 1 0 0,-1 1-1 0 0,1 0 0 0 0,0 0 1 0 0,-1-1-1 0 0,1 1 0 0 0,0 0 1 0 0,-1 0-1 0 0,1 0 0 0 0,0 0 1 0 0,-1 0-1 0 0,1 0 0 0 0,-1 0 0 0 0,1 0 1 0 0,0 0-1 0 0,-1 0 0 0 0,1 0 1 0 0,-1 0-1 0 0,1 0 0 0 0,0 0 1 0 0,-1 0-1 0 0,1 0 0 0 0,-1 0 1 0 0,1 0-1 0 0,0 0 0 0 0,-1 1 1 0 0,1-1-1 0 0,0 0 0 0 0,-1 0 1 0 0,1 0-1 0 0,0 1 0 0 0,-1-1 0 0 0,1 0 1 0 0,0 0-1 0 0,-1 1 0 0 0,1-1 1 0 0,0 0-1 0 0,0 1 0 0 0,-1-1 1 0 0,1 0-1 0 0,0 1 0 0 0,0-1 1 0 0,0 1-1 0 0,0-1 0 0 0,-1 0 1 0 0,1 1-1 0 0,0-1 0 0 0,0 0 1 0 0,0 1-1 0 0,0-1 0 0 0,0 1 0 0 0,0-1 1 0 0,0 1-1 0 0,0-1 0 0 0,0 0 1 0 0,0 1-1 0 0,0-1 0 0 0,0 0 1 0 0,1 1-1 0 0,-1 0 0 0 0,1 0-92 0 0,1 0-1 0 0,-1-1 0 0 0,0 1 0 0 0,1 0 1 0 0,-1-1-1 0 0,1 1 0 0 0,-1-1 1 0 0,1 0-1 0 0,-1 1 0 0 0,1-1 0 0 0,-1 0 1 0 0,1 0-1 0 0,-1 0 0 0 0,1 0 0 0 0,-1 0 1 0 0,1 0-1 0 0,-1 0 0 0 0,1-1 0 0 0,-1 1 1 0 0,1 0-1 0 0,-1-1 0 0 0,1 0 1 0 0,-1 1-1 0 0,0-1 0 0 0,1 0 0 0 0,-1 1 1 0 0,0-1-1 0 0,1 0 0 0 0,-1 0 0 0 0,0 0 1 0 0,0 0-1 0 0,0 0 0 0 0,2-2 0 0 0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 69 2988 0 0,'0'0'8608'0'0,"34"-33"-7429"0"0,-33 32-1229 0 0,0 0-1 0 0,0 0 1 0 0,0 0 0 0 0,0 0-1 0 0,0 0 1 0 0,-1 0-1 0 0,1-1 1 0 0,0 1-1 0 0,-1 0 1 0 0,1 0 0 0 0,-1-1-1 0 0,1 1 1 0 0,-1 0-1 0 0,0 0 1 0 0,1-1 0 0 0,-1 1-1 0 0,0 0 1 0 0,0-1-1 0 0,0 1 1 0 0,0-2-1 0 0,-1 2 29 0 0,1 0 0 0 0,0 1-1 0 0,-1-1 1 0 0,1 1-1 0 0,0-1 1 0 0,-1 1-1 0 0,1-1 1 0 0,-1 1-1 0 0,1-1 1 0 0,-1 1-1 0 0,1 0 1 0 0,-1-1-1 0 0,1 1 1 0 0,-1 0-1 0 0,1-1 1 0 0,-1 1-1 0 0,0 0 1 0 0,1 0-1 0 0,-1 0 1 0 0,0-1-1 0 0,1 1 1 0 0,-1 0-1 0 0,1 0 1 0 0,-1 0-1 0 0,0 0 1 0 0,1 0-1 0 0,-1 0 1 0 0,0 0-1 0 0,-1 0 49 0 0,0 1 0 0 0,0-1 0 0 0,1 1-1 0 0,-1-1 1 0 0,0 1 0 0 0,1-1 0 0 0,-1 1-1 0 0,1 0 1 0 0,-1-1 0 0 0,1 1-1 0 0,-1 0 1 0 0,1 0 0 0 0,-1 0 0 0 0,1 1-1 0 0,0-1 1 0 0,0 0 0 0 0,0 0-1 0 0,0 1 1 0 0,0-1 0 0 0,0 1 0 0 0,0-1-1 0 0,0 1 1 0 0,0-1 0 0 0,0 1-1 0 0,1-1 1 0 0,-1 1 0 0 0,1 0 0 0 0,-1-1-1 0 0,1 1 1 0 0,0 0 0 0 0,-1-1-1 0 0,1 4 1 0 0,1 3-83 0 0,0 0 0 0 0,1 0 0 0 0,0-1 0 0 0,0 1 0 0 0,0-1 0 0 0,8 15 0 0 0,-7-17 76 0 0,-1 1 0 0 0,1 0 0 0 0,-1-1 0 0 0,0 1 0 0 0,0 0-1 0 0,-1 0 1 0 0,1 0 0 0 0,-1 0 0 0 0,-1 1 0 0 0,1-1 0 0 0,-1 0 0 0 0,0 0 0 0 0,-2 7-1 0 0,2-11-36 0 0,-1-1 0 0 0,0 0 0 0 0,0 1 0 0 0,0-1 0 0 0,0 0 0 0 0,-1 0 0 0 0,1 0 1 0 0,0 0-1 0 0,0 0 0 0 0,-1 0 0 0 0,1-1 0 0 0,0 1 0 0 0,-1 0 0 0 0,1 0 0 0 0,-4 0 0 0 0,5-1-128 0 0,-1 1 1 0 0,0-1 0 0 0,1 0 0 0 0,-1 1 0 0 0,0-1 0 0 0,0 0 0 0 0,1 1-1 0 0,-1-1 1 0 0,0 0 0 0 0,0 0 0 0 0,1 0 0 0 0,-1 0 0 0 0,0 0 0 0 0,0 0 0 0 0,0 0-1 0 0,1 0 1 0 0,-1 0 0 0 0,0 0 0 0 0,0-1 0 0 0,0 1 0 0 0,1 0 0 0 0,-1 0-1 0 0,0-1 1 0 0,1 1 0 0 0,-1-1 0 0 0,0 1 0 0 0,1 0 0 0 0,-1-1 0 0 0,0 1-1 0 0,0-2 1 0 0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40 864 484 0 0,'0'0'1408'0'0,"-4"3"-1761"0"0,-9 8 7637 0 0,25-12-7280 0 0,-1-1 0 0 0,0-1 1 0 0,0 0-1 0 0,19-9 0 0 0,-14 6 35 0 0,172-55 365 0 0,-16 12 409 0 0,-116 31-637 0 0,63-11 1 0 0,0 1-8 0 0,-71 16 8 0 0,-22 6-73 0 0,44-17 0 0 0,-25 7 131 0 0,62-15-1 0 0,0 0-106 0 0,39-16-110 0 0,-115 38-20 0 0,0-1 1 0 0,39-19-1 0 0,-45 17-43 0 0,45-13-1 0 0,-48 19 45 0 0,-1-1 0 0 0,0-1 0 0 0,-1-1 0 0 0,24-15-1 0 0,-22 11-5 0 0,2 0-1 0 0,-1 1 1 0 0,2 2-1 0 0,28-10 0 0 0,-26 11 42 0 0,42-21 0 0 0,-22 8 23 0 0,56-26-103 0 0,84-29 27 0 0,-95 37 26 0 0,-48 23 46 0 0,-28 12-80 0 0,-1 0 0 0 0,0-1-1 0 0,18-12 1 0 0,-24 13 186 0 0,6-5-1038 0 0,-30 10 322 0 0,-5 6 84 0 0,2 0-1 0 0,-34 17 1 0 0,17-7 302 0 0,-216 93-767 0 0,231-99 953 0 0,-213 93 121 0 0,126-57 146 0 0,-57 21-286 0 0,-70 7-287 0 0,163-49 288 0 0,-135 56-123 0 0,171-65 136 0 0,-1-1 0 0 0,-63 17-1 0 0,67-24-141 0 0,-233 67-1150 0 0,99-30 1588 0 0,26-3-316 0 0,-1 5 628 0 0,36-10-418 0 0,92-30 76 0 0,10-5-196 0 0,0 0 1 0 0,0-1 0 0 0,0 1 0 0 0,0-1-1 0 0,0 1 1 0 0,0-1 0 0 0,-1 0 0 0 0,-3 1-1 0 0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0 504 0 0,'0'0'2846'0'0,"29"29"309"0"0,47 127-2204 0 0,-53-103-1027 0 0,91 210-64 0 0,-5-32 567 0 0,-29-39-372 0 0,-24-53 392 0 0,26 69-15 0 0,45 99-39 0 0,-41-84 323 0 0,-16-37-274 0 0,-22-44-291 0 0,-8-15 159 0 0,-19-66-305 0 0,25 66 225 0 0,-34-97-308 0 0,12 48 0 0 0,8 23 230 0 0,-1-20-269 0 0,-17-41 199 0 0,22 42-1 0 0,30 75-67 0 0,-45-101-56 0 0,4 5 148 0 0,46 83 0 0 0,-55-117-167 0 0,-2 2 1 0 0,0 0-1 0 0,12 40 1 0 0,-21-59 517 0 0,-1 0-1453 0 0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 18 416 0 0,'5'-1'8674'0'0,"0"1"-7208"0"0,-5 0-1510 0 0,0 0 0 0 0,1-1-1 0 0,-1 1 1 0 0,0 0-1 0 0,0 0 1 0 0,0 0 0 0 0,0 0-1 0 0,0 0 1 0 0,1-1 0 0 0,-1 1-1 0 0,0 0 1 0 0,0 0-1 0 0,0 0 1 0 0,0-1 0 0 0,0 1-1 0 0,0 0 1 0 0,0 0 0 0 0,0 0-1 0 0,0-1 1 0 0,0 1-1 0 0,0 0 1 0 0,0 0 0 0 0,0 0-1 0 0,0-1 1 0 0,0 1 0 0 0,0 0-1 0 0,0 0 1 0 0,0-1-1 0 0,0 1 1 0 0,0 0 0 0 0,0 0-1 0 0,0 0 1 0 0,0 0-1 0 0,0-1 1 0 0,-1 1 0 0 0,1 0-1 0 0,0 0 1 0 0,0 0 0 0 0,0-1-1 0 0,0 1 1 0 0,0 0-1 0 0,0 0 1 0 0,-1 0 0 0 0,1 0-1 0 0,0 0 1 0 0,0-1 0 0 0,-4 2 552 0 0,1 14 36 0 0,8 1 194 0 0,4-16-792 0 0,-8-1-14 0 0,0 0 0 0 0,0 1 1 0 0,0-1-1 0 0,-1 0 0 0 0,1 0 1 0 0,0 0-1 0 0,-1 1 0 0 0,1-1 1 0 0,-1 0-1 0 0,1 0 0 0 0,-1 0 1 0 0,1 0-1 0 0,-1 0 1 0 0,1 0-1 0 0,-1 0 0 0 0,0 0 1 0 0,0-1-1 0 0,0 1 0 0 0,1 0 1 0 0,-1 0-1 0 0,0 0 0 0 0,0 0 1 0 0,0 0-1 0 0,-1-2 0 0 0,1 2 85 0 0,0 1 0 0 0,-1-1 0 0 0,1 0 0 0 0,0 0 0 0 0,-1 1 0 0 0,1-1 0 0 0,-1 0 0 0 0,1 1 0 0 0,-1-1 0 0 0,1 0 0 0 0,-1 1 0 0 0,1-1 0 0 0,-1 1 0 0 0,0-1-1 0 0,1 1 1 0 0,-1-1 0 0 0,0 1 0 0 0,1 0 0 0 0,-1-1 0 0 0,0 1 0 0 0,1 0 0 0 0,-1-1 0 0 0,0 1 0 0 0,0 0 0 0 0,0 0 0 0 0,1 0 0 0 0,-1 0 0 0 0,0 0 0 0 0,0 0-1 0 0,0 0 1 0 0,1 0 0 0 0,-1 0 0 0 0,0 0 0 0 0,0 0 0 0 0,1 0 0 0 0,-1 0 0 0 0,0 1 0 0 0,0-1 0 0 0,0 0 0 0 0,1 1 0 0 0,-1-1 0 0 0,0 1 0 0 0,1-1 0 0 0,-1 0 0 0 0,0 1-1 0 0,1 0 1 0 0,-1-1 0 0 0,1 1 0 0 0,-1-1 0 0 0,1 1 0 0 0,-1 0 0 0 0,1-1 0 0 0,-1 1 0 0 0,1 0 0 0 0,0-1 0 0 0,-1 1 0 0 0,1 0 0 0 0,0 0 0 0 0,0-1 0 0 0,-1 1-1 0 0,1 0 1 0 0,0 0 0 0 0,0 0 0 0 0,0 1 0 0 0,5 17 806 0 0,5-16-770 0 0,-9-4-123 0 0,0 0 0 0 0,0 0 1 0 0,0 0-1 0 0,0 0 0 0 0,0 0 0 0 0,0 0 1 0 0,0 0-1 0 0,0 0 0 0 0,0 0 0 0 0,-1 0 1 0 0,1-1-1 0 0,0 1 0 0 0,-1 0 0 0 0,1-1 1 0 0,-1 1-1 0 0,1 0 0 0 0,-1-1 0 0 0,0 1 1 0 0,0-1-1 0 0,0 1 0 0 0,1 0 0 0 0,-2-3 0 0 0,1 3 62 0 0,0 1-1 0 0,0-1 0 0 0,0 1 1 0 0,0-1-1 0 0,0 1 0 0 0,0-1 0 0 0,0 1 1 0 0,0-1-1 0 0,-1 1 0 0 0,1 0 1 0 0,0-1-1 0 0,0 1 0 0 0,-1-1 0 0 0,1 1 1 0 0,0-1-1 0 0,-1 1 0 0 0,1 0 0 0 0,0-1 1 0 0,-1 1-1 0 0,1 0 0 0 0,-1-1 1 0 0,1 1-1 0 0,0 0 0 0 0,-1 0 0 0 0,1-1 1 0 0,-1 1-1 0 0,1 0 0 0 0,-1 0 1 0 0,1 0-1 0 0,-1-1 0 0 0,1 1 0 0 0,-1 0 1 0 0,1 0-1 0 0,-1 0 0 0 0,1 0 0 0 0,-1 0 1 0 0,1 0-1 0 0,-1 0 0 0 0,1 0 1 0 0,-1 1-1 0 0,0-1 0 0 0,0 0 65 0 0,0 0 1 0 0,0 0-1 0 0,0 1 0 0 0,0-1 1 0 0,0 0-1 0 0,0 1 0 0 0,0-1 1 0 0,1 0-1 0 0,-1 1 0 0 0,0-1 1 0 0,0 1-1 0 0,0 0 0 0 0,1-1 0 0 0,-1 1 1 0 0,0-1-1 0 0,1 1 0 0 0,-1 0 1 0 0,0 0-1 0 0,1-1 0 0 0,-1 1 1 0 0,1 0-1 0 0,-1 0 0 0 0,1 0 1 0 0,-1 1-1 0 0,1-1 18 0 0,0 1 1 0 0,0-1-1 0 0,0 1 1 0 0,0-1-1 0 0,1 1 1 0 0,-1-1-1 0 0,0 1 1 0 0,1-1-1 0 0,-1 1 1 0 0,1-1-1 0 0,-1 1 1 0 0,1-1-1 0 0,0 0 1 0 0,0 1-1 0 0,-1-1 1 0 0,1 0-1 0 0,2 2 1 0 0,-3-2-93 0 0,1-1 1 0 0,-1 1-1 0 0,0-1 1 0 0,1 0-1 0 0,-1 1 1 0 0,1-1-1 0 0,-1 0 1 0 0,0 1-1 0 0,1-1 1 0 0,-1 0 0 0 0,1 1-1 0 0,-1-1 1 0 0,1 0-1 0 0,-1 0 1 0 0,1 0-1 0 0,-1 1 1 0 0,1-1-1 0 0,0 0 1 0 0,-1 0-1 0 0,1 0 1 0 0,-1 0 0 0 0,1 0-1 0 0,-1 0 1 0 0,1 0-1 0 0,-1 0 1 0 0,1 0-1 0 0,-1 0 1 0 0,1-1-1 0 0,-1 1 1 0 0,1 0-1 0 0,0 0 1 0 0,-1 0 0 0 0,0-1-1 0 0,1 1 1 0 0,-1 0-1 0 0,1 0 1 0 0,-1-1-1 0 0,1 1 1 0 0,-1 0-1 0 0,1-1 1 0 0,-1 1-1 0 0,0-1 1 0 0,1 1 0 0 0,-1-1-1 0 0,0 1 1 0 0,0 0-1 0 0,1-1 1 0 0,-1 0-1 0 0,1 0-27 0 0,-1 0 0 0 0,0 1 0 0 0,0-1-1 0 0,0 0 1 0 0,1 0 0 0 0,-1 0 0 0 0,0 1-1 0 0,0-1 1 0 0,0 0 0 0 0,0 0 0 0 0,0 0-1 0 0,0 0 1 0 0,-1 1 0 0 0,1-1 0 0 0,0 0-1 0 0,0 0 1 0 0,-1 0 0 0 0,1 1 0 0 0,0-1-1 0 0,-1 0 1 0 0,1 1 0 0 0,0-1 0 0 0,-1 0-1 0 0,1 1 1 0 0,-1-1 0 0 0,0 0 0 0 0,1 1-1 0 0,-1-1 1 0 0,1 1 0 0 0,-1-1 0 0 0,0 1-1 0 0,1-1 1 0 0,-1 1 0 0 0,0-1 0 0 0,0 1-1 0 0,-1-1 1 0 0,1 1 80 0 0,0-1-1 0 0,0 0 1 0 0,0 1 0 0 0,-1-1-1 0 0,1 1 1 0 0,0-1 0 0 0,0 1-1 0 0,-1 0 1 0 0,1-1 0 0 0,0 1-1 0 0,-1 0 1 0 0,1 0-1 0 0,0 0 1 0 0,-1 0 0 0 0,1 0-1 0 0,0 0 1 0 0,-1 0 0 0 0,1 1-1 0 0,0-1 1 0 0,-1 0 0 0 0,0 1-1 0 0,1 0 48 0 0,0 1 0 0 0,1-1-1 0 0,-1 0 1 0 0,1 0 0 0 0,-1 0 0 0 0,1 1-1 0 0,-1-1 1 0 0,1 0 0 0 0,0 0 0 0 0,0 1-1 0 0,0-1 1 0 0,0 0 0 0 0,0 1 0 0 0,0-1-1 0 0,0 0 1 0 0,0 1 0 0 0,0-1 0 0 0,0 0-1 0 0,1 0 1 0 0,-1 1 0 0 0,1-1 0 0 0,-1 0-1 0 0,1 0 1 0 0,-1 0 0 0 0,1 1 0 0 0,0-1-1 0 0,-1 0 1 0 0,1 0 0 0 0,0 0 0 0 0,0 0-1 0 0,2 1 1 0 0,-3-1-93 0 0,1-1-1 0 0,-1 1 0 0 0,0-1 1 0 0,1 1-1 0 0,-1-1 1 0 0,1 1-1 0 0,-1-1 1 0 0,1 1-1 0 0,0-1 1 0 0,-1 0-1 0 0,1 1 0 0 0,-1-1 1 0 0,1 0-1 0 0,0 0 1 0 0,-1 0-1 0 0,1 1 1 0 0,0-1-1 0 0,-1 0 1 0 0,1 0-1 0 0,-1 0 1 0 0,1 0-1 0 0,0 0 0 0 0,-1 0 1 0 0,2 0-1 0 0,-1-1-54 0 0,0 0-1 0 0,-1 1 0 0 0,1-1 0 0 0,0 0 1 0 0,-1 0-1 0 0,1 1 0 0 0,-1-1 0 0 0,1 0 1 0 0,-1 0-1 0 0,1 0 0 0 0,-1 0 0 0 0,0 0 1 0 0,1 0-1 0 0,-1 0 0 0 0,0 0 1 0 0,0 0-1 0 0,0 0 0 0 0,0 0 0 0 0,0 0 1 0 0,0 0-1 0 0,0 0 0 0 0,0 0 0 0 0,0-1 1 0 0,0 2 68 0 0,0 0 1 0 0,0-1-1 0 0,0 1 1 0 0,0 0-1 0 0,1-1 1 0 0,-1 1 0 0 0,0 0-1 0 0,0-1 1 0 0,0 1-1 0 0,0 0 1 0 0,0-1-1 0 0,0 1 1 0 0,0 0-1 0 0,0-1 1 0 0,0 1 0 0 0,0 0-1 0 0,0-1 1 0 0,0 1-1 0 0,-1 0 1 0 0,1-1-1 0 0,0 1 1 0 0,0 0-1 0 0,0 0 1 0 0,0-1 0 0 0,0 1-1 0 0,-1 0 1 0 0,1-1-1 0 0,0 1 1 0 0,0 0-1 0 0,-1 0 1 0 0,1-1 0 0 0,0 1-1 0 0,0 0 1 0 0,-1 0-1 0 0,1 0 1 0 0,0 0-1 0 0,0-1 1 0 0,-1 1-1 0 0,1 0 1 0 0,0 0 0 0 0,-1 0-1 0 0,1 0 1 0 0,0 0-1 0 0,-1 0 1 0 0,1 0-1 0 0,0 0 1 0 0,-1 0-1 0 0,1 0 1 0 0,0 0 0 0 0,-1 0-1 0 0,1 0 1 0 0,-1 0-1 0 0,1 0 70 0 0,-1 1 0 0 0,0 0 0 0 0,1-1 0 0 0,-1 1 0 0 0,0 0-1 0 0,1-1 1 0 0,-1 1 0 0 0,1 0 0 0 0,-1-1 0 0 0,1 1 0 0 0,0 0 0 0 0,-1 0 0 0 0,1 0-1 0 0,0 0 1 0 0,-1-1 0 0 0,1 1 0 0 0,0 0 0 0 0,0 0 0 0 0,0 0 0 0 0,0 0 0 0 0,0 1-1 0 0,0-1-59 0 0,0-1-1 0 0,-1 1 0 0 0,1 0 0 0 0,0 0 1 0 0,0-1-1 0 0,1 1 0 0 0,-1 0 0 0 0,0 0 1 0 0,0 0-1 0 0,0-1 0 0 0,0 1 0 0 0,1 0 1 0 0,-1 0-1 0 0,0-1 0 0 0,1 1 1 0 0,-1 0-1 0 0,0-1 0 0 0,1 1 0 0 0,-1 0 1 0 0,1-1-1 0 0,-1 1 0 0 0,1-1 0 0 0,0 1 1 0 0,-1-1-1 0 0,1 1 0 0 0,-1-1 0 0 0,1 1 1 0 0,0-1-1 0 0,1 1 0 0 0,17 1-6619 0 0,-12-2 1282 0 0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81 1 292 0 0,'0'0'2812'0'0,"26"-1"-1160"0"0,-18 1 1652 0 0,-7 11-3151 0 0,1-1 0 0 0,0 0 0 0 0,1 0 1 0 0,0 0-1 0 0,0 0 0 0 0,9 14 0 0 0,5 20-7 0 0,-6-19-104 0 0,-8-21-35 0 0,-1 1 0 0 0,0-1-1 0 0,0 1 1 0 0,0 0 0 0 0,0-1-1 0 0,1 11 1 0 0,-3-15-23 0 0,0 1-58 0 0,0 0 58 0 0,-1 1 1 0 0,1-1 0 0 0,0 0-1 0 0,0 1 1 0 0,0-1-1 0 0,0 0 1 0 0,1 1-1 0 0,-1-1 1 0 0,0 0 0 0 0,1 0-1 0 0,-1 1 1 0 0,0-1-1 0 0,1 0 1 0 0,0 0 0 0 0,-1 0-1 0 0,1 0 1 0 0,0 0-1 0 0,-1 0 1 0 0,1 0-1 0 0,0 0 1 0 0,1 1 0 0 0,5 12 137 0 0,-7-13-143 0 0,0-1 0 0 0,0 0-1 0 0,-1 1 1 0 0,1-1 0 0 0,0 1 0 0 0,0-1-1 0 0,-1 0 1 0 0,1 1 0 0 0,0-1 0 0 0,0 1-1 0 0,-1-1 1 0 0,1 0 0 0 0,0 0 0 0 0,-1 1 0 0 0,1-1-1 0 0,-1 0 1 0 0,1 0 0 0 0,0 1 0 0 0,-1-1-1 0 0,1 0 1 0 0,-1 0 0 0 0,1 0 0 0 0,-1 0-1 0 0,1 1 1 0 0,0-1 0 0 0,-1 0 0 0 0,1 0-1 0 0,-1 0 1 0 0,1 0 0 0 0,-1 0 0 0 0,1 0 0 0 0,-1 0-1 0 0,0-1 1 0 0,-28 5 109 0 0,1 1-1 0 0,-1 2 1 0 0,1 0-1 0 0,-41 17 0 0 0,65-21-299 0 0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4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166 55 888 0 0,'0'0'3380'0'0,"42"3"1505"0"0,-41-4-4912 0 0,0 0 1 0 0,-1 0-1 0 0,1 0 1 0 0,0 0-1 0 0,0-1 1 0 0,0 1-1 0 0,-1 0 1 0 0,1-1-1 0 0,-1 1 1 0 0,1-1-1 0 0,-1 1 1 0 0,0 0-1 0 0,1-1 1 0 0,-1 1-1 0 0,0-1 1 0 0,0 1-1 0 0,0-1 1 0 0,0 1-1 0 0,0-1 1 0 0,0 1-1 0 0,-1-1 1 0 0,1 1-1 0 0,0 0 1 0 0,-1-1-1 0 0,1 1 1 0 0,-1-1-1 0 0,1 1 1 0 0,-1 0-1 0 0,0-1 1 0 0,0 1-1 0 0,0 0 1 0 0,1 0-1 0 0,-1 0 1 0 0,0 0-1 0 0,0 0 1 0 0,0 0-1 0 0,-1 0 1 0 0,1 0-1 0 0,0 0 1 0 0,0 0-1 0 0,0 0 1 0 0,-1 1-1 0 0,-1-2 1 0 0,-8 1 99 0 0,1 0-1 0 0,-1 0 1 0 0,0 1 0 0 0,-12 1 0 0 0,19 0-36 0 0,0-1 1 0 0,1 1-1 0 0,-1 0 1 0 0,1 0-1 0 0,-1 0 1 0 0,1 0-1 0 0,-1 1 1 0 0,1-1-1 0 0,0 1 1 0 0,0 0-1 0 0,0 0 1 0 0,0 0-1 0 0,0 0 1 0 0,0 1-1 0 0,0-1 1 0 0,-2 4-1 0 0,4-5-27 0 0,0 0-1 0 0,0 0 1 0 0,1 0-1 0 0,-1 0 1 0 0,0 0-1 0 0,1 0 1 0 0,-1 0-1 0 0,1 1 1 0 0,-1-1-1 0 0,1 0 1 0 0,-1 0-1 0 0,1 1 1 0 0,0-1-1 0 0,0 0 1 0 0,0 0-1 0 0,-1 1 1 0 0,1-1-1 0 0,1 0 1 0 0,-1 0-1 0 0,0 1 1 0 0,0-1-1 0 0,0 0 1 0 0,1 1-1 0 0,-1-1 1 0 0,0 0-1 0 0,1 0 1 0 0,-1 0-1 0 0,1 1 1 0 0,0-1-1 0 0,-1 0 1 0 0,1 0-1 0 0,0 0 1 0 0,0 0-1 0 0,0 0 1 0 0,-1 0-1 0 0,1 0 0 0 0,0-1 1 0 0,0 1-1 0 0,0 0 1 0 0,0 0-1 0 0,1-1 1 0 0,-1 1-1 0 0,0 0 1 0 0,0-1-1 0 0,2 1 1 0 0,8 4-7 0 0,1 0 0 0 0,-1-1 0 0 0,24 6 0 0 0,-18-6-52 0 0,-14-3 85 0 0,1 1 0 0 0,-1 0 0 0 0,1-1-1 0 0,-1 1 1 0 0,1 0 0 0 0,-1 1 0 0 0,0-1-1 0 0,0 0 1 0 0,0 1 0 0 0,0 0 0 0 0,-1 0-1 0 0,1 0 1 0 0,-1 0 0 0 0,0 0 0 0 0,0 0 0 0 0,0 1-1 0 0,0-1 1 0 0,0 1 0 0 0,-1-1 0 0 0,1 1-1 0 0,-1 0 1 0 0,0-1 0 0 0,1 6 0 0 0,-2-7-43 0 0,0 1 1 0 0,0-1-1 0 0,0 0 1 0 0,0 1 0 0 0,0-1-1 0 0,-1 0 1 0 0,1 1-1 0 0,-1-1 1 0 0,1 0-1 0 0,-1 0 1 0 0,0 0 0 0 0,0 1-1 0 0,0-1 1 0 0,0 0-1 0 0,0 0 1 0 0,0 0-1 0 0,-1 0 1 0 0,1-1 0 0 0,-1 1-1 0 0,1 0 1 0 0,-1-1-1 0 0,0 1 1 0 0,0-1-1 0 0,1 1 1 0 0,-1-1 0 0 0,0 0-1 0 0,0 0 1 0 0,0 0-1 0 0,-1 0 1 0 0,1 0-1 0 0,0 0 1 0 0,0 0 0 0 0,0-1-1 0 0,-1 1 1 0 0,1-1-1 0 0,0 0 1 0 0,-1 0-1 0 0,1 1 1 0 0,-4-2 0 0 0,-1 2-28 0 0,-1-1 0 0 0,1-1 1 0 0,-1 1-1 0 0,1-1 0 0 0,-1-1 1 0 0,1 1-1 0 0,0-1 1 0 0,-1 0-1 0 0,1-1 0 0 0,0 0 1 0 0,1 0-1 0 0,-1 0 0 0 0,-8-6 1 0 0,9 4-389 0 0,-1 0-1 0 0,2 0 1 0 0,-1 0 0 0 0,1-1 0 0 0,-1 0 0 0 0,2 0 0 0 0,-1 0-1 0 0,-4-7 1 0 0,0-5-3405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6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1952 0 0,'0'0'4541'0'0,"-9"32"-1690"0"0,9-20-2538 0 0,1 0 0 0 0,0 0 0 0 0,0 0 0 0 0,1-1 0 0 0,1 1 0 0 0,0 0 0 0 0,0-1 0 0 0,8 17-1 0 0,0-4-243 0 0,-4-6-168 0 0,0-1 0 0 0,2 0-1 0 0,0 0 1 0 0,1-1-1 0 0,17 22 1 0 0,-20-29 92 0 0,1-1 0 0 0,0 0-1 0 0,0-1 1 0 0,11 8 0 0 0,-15-12-32 0 0,0-1 0 0 0,1 1 0 0 0,-1-1 0 0 0,1-1 0 0 0,0 1 0 0 0,0-1-1 0 0,0 1 1 0 0,0-1 0 0 0,-1-1 0 0 0,1 1 0 0 0,10-1 0 0 0,-5-1-121 0 0,0 0 0 0 0,0 0 0 0 0,1-1-1 0 0,-1-1 1 0 0,15-5 0 0 0,-15 4 194 0 0,0 0 0 0 0,1 2 0 0 0,-1-1 0 0 0,1 1-1 0 0,17-1 1 0 0,-20 4 23 0 0,1 1-1 0 0,0-1 0 0 0,-1 2 0 0 0,1-1 1 0 0,-1 1-1 0 0,0 0 0 0 0,1 1 1 0 0,-2 0-1 0 0,1 0 0 0 0,0 0 0 0 0,-1 1 1 0 0,0 0-1 0 0,0 1 0 0 0,7 7 1 0 0,-4-4-40 0 0,-1 0 1 0 0,0 1 0 0 0,0 0 0 0 0,-1 0 0 0 0,-1 1 0 0 0,0 0 0 0 0,0 1 0 0 0,-1-1 0 0 0,5 14 0 0 0,-1-3 11 0 0,-8-19-17 0 0,-1 1 0 0 0,1-1 0 0 0,0 0-1 0 0,-1 1 1 0 0,0 0 0 0 0,0-1 0 0 0,0 1 0 0 0,0 4 0 0 0,-1-8 11 0 0,1 0-22 0 0,0 1-1 0 0,0-1 1 0 0,0 0 0 0 0,-1 0 0 0 0,1 1-1 0 0,0-1 1 0 0,0 0 0 0 0,-1 1-1 0 0,1-1 1 0 0,0 1 0 0 0,-1-1 0 0 0,1 1-1 0 0,0-1 1 0 0,-1 1 0 0 0,1-1-1 0 0,-1 1 1 0 0,1 0 0 0 0,-1-1 0 0 0,1 1-1 0 0,-1 0 1 0 0,0-1 0 0 0,1 1-1 0 0,-1 0 1 0 0,0 0 0 0 0,1 0 0 0 0,-1-1-1 0 0,0 1 1 0 0,0 1 0 0 0,2 0 307 0 0,1-15-374 0 0,4-20-13 0 0,2 0 0 0 0,2 2-1 0 0,20-45 1 0 0,-6 15-293 0 0,-49 169 1160 0 0,14-48-732 0 0,9-49-70 0 0,0-1 0 0 0,-1 1 0 0 0,0-1 0 0 0,-1 0 0 0 0,0 0 1 0 0,-8 19-1 0 0,10-28-20 0 0,0 0 0 0 0,-1 0 0 0 0,1 0 0 0 0,-1 0 0 0 0,1 0 0 0 0,-1 0 0 0 0,0 0 0 0 0,1-1 1 0 0,-1 1-1 0 0,0-1 0 0 0,1 1 0 0 0,-1-1 0 0 0,0 0 0 0 0,0 1 0 0 0,0-1 0 0 0,1 0 0 0 0,-1 0 0 0 0,0 0 0 0 0,0 0 0 0 0,0-1 1 0 0,1 1-1 0 0,-1 0 0 0 0,0-1 0 0 0,0 1 0 0 0,-2-2 0 0 0,-57-21 305 0 0,47 18-304 0 0,6 1 2 0 0,-1 0 0 0 0,0 1 0 0 0,0 0 0 0 0,0 1 0 0 0,0 0 0 0 0,0 0 0 0 0,-1 1 0 0 0,1 0 0 0 0,0 1 0 0 0,-1 0-1 0 0,1 0 1 0 0,-14 3 0 0 0,22-2-218 0 0,-1 0-1 0 0,0 0 1 0 0,0 1-1 0 0,1-1 0 0 0,-1 0 1 0 0,1 1-1 0 0,-1 0 1 0 0,1-1-1 0 0,0 1 0 0 0,-1 0 1 0 0,1 0-1 0 0,0-1 1 0 0,0 1-1 0 0,1 0 0 0 0,-1 0 1 0 0,0 0-1 0 0,0 0 1 0 0,1 0-1 0 0,-1 1 1 0 0,1-1-1 0 0,0 0 0 0 0,0 0 1 0 0,0 0-1 0 0,0 0 1 0 0,0 0-1 0 0,0 0 0 0 0,1 5 1 0 0,-1-2-857 0 0,0 9-1626 0 0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5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5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7 228 0 0,'0'0'1565'0'0,"17"-7"5623"0"0,0 16-7056 0 0,0 1 0 0 0,-1 1 0 0 0,0 1 0 0 0,-1 0 0 0 0,-1 1 1 0 0,0 0-1 0 0,14 17 0 0 0,35 32-169 0 0,228 202 115 0 0,-210-196 44 0 0,123 109 1403 0 0,1 26-1078 0 0,-164-166-382 0 0,46 30 0 0 0,-79-61-43 0 0,275 213 163 0 0,-67-34-222 0 0,-182-152 17 0 0,79 82 36 0 0,-109-112-449 0 0,4 5 1401 0 0,-7-6-2594 0 0,-11-6-6292 0 0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1012 0 0,'0'0'2252'0'0,"0"61"485"0"0,0-11-2365 0 0,12 83 0 0 0,-6-75-4568 0 0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36:30.6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13 104 0 0,'0'0'4290'0'0,"4"-2"-3971"0"0,-1 0-207 0 0,-1 1 1 0 0,1 0-1 0 0,0-1 0 0 0,0 1 0 0 0,0 0 0 0 0,0 1 1 0 0,1-1-1 0 0,-1 0 0 0 0,0 1 0 0 0,0 0 1 0 0,0 0-1 0 0,0 0 0 0 0,7 1 0 0 0,42 18 919 0 0,-18-5-965 0 0,-26-11 70 0 0,0 0 0 0 0,-1 0-1 0 0,1 0 1 0 0,-1 1 0 0 0,13 10 0 0 0,-19-14-161 0 0,0 1 0 0 0,-1 0-1 0 0,1 0 1 0 0,0-1 0 0 0,-1 1 0 0 0,1 0-1 0 0,-1 0 1 0 0,0 0 0 0 0,1 0-1 0 0,-1 0 1 0 0,0 0 0 0 0,1-1 0 0 0,-1 1-1 0 0,0 0 1 0 0,0 0 0 0 0,0 0 0 0 0,0 0-1 0 0,0 0 1 0 0,0 0 0 0 0,0 0 0 0 0,0 0-1 0 0,0 0 1 0 0,0 0 0 0 0,-1 0 0 0 0,1 0-1 0 0,0 0 1 0 0,-1 0 0 0 0,1 0-1 0 0,0 0 1 0 0,-1 0 0 0 0,0-1 0 0 0,1 1-1 0 0,-1 1 1 0 0,-25 23-475 0 0,19-21 489 0 0,0-1 0 0 0,0 0 0 0 0,-1 0 0 0 0,0-1 0 0 0,1 0 0 0 0,-1 0 0 0 0,0 0 0 0 0,-14 0 0 0 0,14-2-485 0 0,0 0-1 0 0,0-1 1 0 0,0 1-1 0 0,1-1 1 0 0,-11-3-1 0 0,6 1-1510 0 0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8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 1256 0 0,'0'0'10823'0'0,"0"0"-10653"0"0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8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1 376 3744 0 0,'0'0'8500'0'0,"5"0"-6601"0"0,-3-75-1952 0 0,-1 33-18 0 0,-1-1 0 0 0,-7-55 0 0 0,6 47 1235 0 0,22 68-1447 0 0,134 224-542 0 0,-152-236 853 0 0,35 40 349 0 0,-37-49-467 0 0,1-1 0 0 0,-1 1 0 0 0,0-1 0 0 0,-1 1 0 0 0,1-1 0 0 0,-1 0 0 0 0,0 0 0 0 0,0-8 0 0 0,0 13 84 0 0,-13-173 132 0 0,5 106-236 0 0,7 53 4 0 0,-3-29-418 0 0,3 15-2660 0 0,16 29-3753 0 0,-9 6 4151 0 0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8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38 1 4732 0 0,'0'0'4781'0'0,"-5"10"-4531"0"0,-1 5-207 0 0,0 0 0 0 0,1 0 0 0 0,1 1-1 0 0,0 0 1 0 0,1 0 0 0 0,-2 24 0 0 0,6-33 76 0 0,-1 1-1 0 0,1 0 1 0 0,1-1 0 0 0,-1 1 0 0 0,1-1 0 0 0,1 0 0 0 0,-1 1 0 0 0,1-1 0 0 0,0 0-1 0 0,1-1 1 0 0,0 1 0 0 0,0 0 0 0 0,8 8 0 0 0,-9-11-110 0 0,-1-1 0 0 0,1 0 0 0 0,0 0 0 0 0,1 0 0 0 0,-1 0 1 0 0,0-1-1 0 0,1 0 0 0 0,0 1 0 0 0,-1-1 0 0 0,1 0 0 0 0,0-1 0 0 0,0 1 0 0 0,0-1 0 0 0,0 0 1 0 0,1 0-1 0 0,-1 0 0 0 0,0 0 0 0 0,0-1 0 0 0,1 1 0 0 0,-1-1 0 0 0,0 0 0 0 0,1-1 1 0 0,-1 1-1 0 0,0-1 0 0 0,0 0 0 0 0,5-1 0 0 0,-6 1-48 0 0,0 0 1 0 0,0-1-1 0 0,0 1 1 0 0,0-1-1 0 0,0 0 1 0 0,-1 0-1 0 0,1 0 1 0 0,0 0-1 0 0,-1 0 1 0 0,0 0-1 0 0,1-1 1 0 0,-1 1-1 0 0,0-1 1 0 0,0 1-1 0 0,-1-1 1 0 0,3-5-1 0 0,-1 2-10 0 0,0-1-1 0 0,-1 0 0 0 0,0 0 0 0 0,0 0 0 0 0,-1 0 1 0 0,1 0-1 0 0,-1-12 0 0 0,-1 10 14 0 0,0-2-1 0 0,0 2 1 0 0,-1-1-1 0 0,0 0 1 0 0,-1 0-1 0 0,0 0 1 0 0,-1 0-1 0 0,0 1 1 0 0,0-1 0 0 0,-1 1-1 0 0,-7-12 1 0 0,8 17-66 0 0,0 0 1 0 0,0 0 0 0 0,-1 0-1 0 0,1 1 1 0 0,-1-1-1 0 0,0 1 1 0 0,-7-5 0 0 0,6 5-398 0 0,-1 1 0 0 0,1-1 0 0 0,0 1 0 0 0,-1 1 0 0 0,1-1 0 0 0,-1 1 0 0 0,1-1 0 0 0,-1 2 0 0 0,0-1 0 0 0,-9 1 0 0 0,14-1 425 0 0,1 1 1 0 0,-1 1 0 0 0,0-1 0 0 0,1 0-1 0 0,-1 0 1 0 0,0 0 0 0 0,1 0-1 0 0,-1 0 1 0 0,0 0 0 0 0,1 1 0 0 0,-1-1-1 0 0,1 0 1 0 0,-1 1 0 0 0,1-1-1 0 0,-1 0 1 0 0,0 1 0 0 0,1-1-1 0 0,-1 0 1 0 0,1 1 0 0 0,0-1 0 0 0,-1 1-1 0 0,1-1 1 0 0,-1 1 0 0 0,1-1-1 0 0,0 1 1 0 0,-1 0 0 0 0,1-1 0 0 0,0 1-1 0 0,0-1 1 0 0,-1 1 0 0 0,1 0-1 0 0,0 0 1 0 0,-5 12-1690 0 0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202 1 4544 0 0,'0'0'4159'0'0,"-15"2"-3749"0"0,8-1-348 0 0,-5 0-24 0 0,0 0 0 0 0,1 1 0 0 0,-1 0 1 0 0,1 1-1 0 0,0 0 0 0 0,0 1 0 0 0,0 0 1 0 0,0 1-1 0 0,1 0 0 0 0,-19 13 0 0 0,25-15-30 0 0,1 0-1 0 0,-1 1 1 0 0,1-1-1 0 0,0 1 1 0 0,1 0-1 0 0,-1 0 0 0 0,0 0 1 0 0,1 0-1 0 0,0 0 1 0 0,0 1-1 0 0,0-1 1 0 0,1 1-1 0 0,0-1 1 0 0,0 1-1 0 0,0 0 0 0 0,0 0 1 0 0,0-1-1 0 0,1 1 1 0 0,0 0-1 0 0,0 0 1 0 0,1-1-1 0 0,-1 1 0 0 0,1 0 1 0 0,0-1-1 0 0,0 1 1 0 0,0 0-1 0 0,1-1 1 0 0,0 1-1 0 0,0-1 1 0 0,0 0-1 0 0,4 6 0 0 0,-2-4-75 0 0,0 0-1 0 0,0-1 1 0 0,1 1-1 0 0,0-1 0 0 0,0 0 1 0 0,1 0-1 0 0,-1-1 0 0 0,1 0 1 0 0,0 0-1 0 0,0 0 0 0 0,1-1 1 0 0,-1 1-1 0 0,1-2 0 0 0,-1 1 1 0 0,1-1-1 0 0,0 0 1 0 0,0 0-1 0 0,0-1 0 0 0,0 0 1 0 0,12 1-1 0 0,44-2-5205 0 0,-41 0 2568 0 0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8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150 1 5072 0 0,'0'0'3533'0'0,"-16"17"-3249"0"0,-78 84 90 0 0,89-96-325 0 0,1 0-1 0 0,0 1 0 0 0,1-1 0 0 0,-1 1 1 0 0,1 0-1 0 0,0 0 0 0 0,1 0 1 0 0,-1 0-1 0 0,1 1 0 0 0,0-1 0 0 0,1 1 1 0 0,0-1-1 0 0,-1 10 0 0 0,2-13-14 0 0,0 1-1 0 0,0-1 0 0 0,0 0 0 0 0,0 0 1 0 0,1 1-1 0 0,-1-1 0 0 0,1 0 1 0 0,0 0-1 0 0,0 0 0 0 0,0 0 0 0 0,0 0 1 0 0,1 0-1 0 0,-1 0 0 0 0,1 0 1 0 0,0 0-1 0 0,0 0 0 0 0,0-1 0 0 0,0 1 1 0 0,0-1-1 0 0,1 0 0 0 0,-1 0 1 0 0,1 1-1 0 0,-1-2 0 0 0,1 1 0 0 0,0 0 1 0 0,0 0-1 0 0,5 2 0 0 0,-1-2-239 0 0,0 0-1 0 0,0-1 1 0 0,0 1 0 0 0,0-1-1 0 0,-1-1 1 0 0,2 1-1 0 0,-1-1 1 0 0,0 0-1 0 0,0-1 1 0 0,0 0 0 0 0,-1 0-1 0 0,1 0 1 0 0,9-4-1 0 0,-6 2-983 0 0,0-1-1 0 0,0 0 1 0 0,0-1-1 0 0,14-9 1 0 0,-8 5-838 0 0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 0 5272 0 0,'0'0'4393'0'0,"0"17"-3945"0"0,-1 0-353 0 0,0 13 87 0 0,2-1 0 0 0,4 39 0 0 0,-3-44-513 0 0,4 22-105 0 0,-6-45 174 0 0,0 0 0 0 0,1 1 0 0 0,-1-1 0 0 0,0 0 1 0 0,1 0-1 0 0,-1 0 0 0 0,1 0 0 0 0,-1 0 0 0 0,1 0 0 0 0,0 0 1 0 0,-1 0-1 0 0,1 0 0 0 0,0 0 0 0 0,0 0 0 0 0,-1-1 0 0 0,1 1 0 0 0,0 0 1 0 0,0 0-1 0 0,0-1 0 0 0,0 1 0 0 0,0-1 0 0 0,0 1 0 0 0,0-1 1 0 0,0 1-1 0 0,0-1 0 0 0,1 1 0 0 0,-1-1 0 0 0,0 0 0 0 0,2 0 0 0 0,2 0-1868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7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5613 0 0,'0'0'2748'0'0,"-17"12"-2716"0"0,-52 38 40 0 0,67-49-52 0 0,-1 1 0 0 0,0 0-1 0 0,1 1 1 0 0,-1-1-1 0 0,1 0 1 0 0,0 1-1 0 0,0-1 1 0 0,0 1-1 0 0,0 0 1 0 0,0 0 0 0 0,-1 3-1 0 0,3-5-8 0 0,-1 0-1 0 0,1 0 1 0 0,0 0-1 0 0,0 0 1 0 0,0 0-1 0 0,0 0 1 0 0,-1 0 0 0 0,1 0-1 0 0,1 0 1 0 0,-1 0-1 0 0,0 0 1 0 0,0 0-1 0 0,0 0 1 0 0,1 0-1 0 0,-1 0 1 0 0,0 0-1 0 0,1 0 1 0 0,-1 0 0 0 0,1 0-1 0 0,-1 0 1 0 0,1 0-1 0 0,0 1 1 0 0,4 2 19 0 0,-1-1 0 0 0,1 1 1 0 0,0-1-1 0 0,0 0 1 0 0,0 0-1 0 0,0 0 0 0 0,0-1 1 0 0,9 3-1 0 0,6 4-112 0 0,-16-7 88 0 0,0 1 0 0 0,0-1-1 0 0,0 1 1 0 0,0 0 0 0 0,0 0 0 0 0,-1 0 0 0 0,1 1-1 0 0,-1-1 1 0 0,0 1 0 0 0,0 0 0 0 0,0 0-1 0 0,-1 0 1 0 0,1 0 0 0 0,-1 0 0 0 0,0 0-1 0 0,0 1 1 0 0,0-1 0 0 0,-1 1 0 0 0,0-1 0 0 0,0 1-1 0 0,0 0 1 0 0,0 0 0 0 0,-1-1 0 0 0,0 1-1 0 0,0 0 1 0 0,0 0 0 0 0,0-1 0 0 0,-2 8 0 0 0,1-9-13 0 0,-1 0 0 0 0,1-1 0 0 0,-1 1 0 0 0,1-1 1 0 0,-1 0-1 0 0,0 1 0 0 0,0-1 0 0 0,0 0 1 0 0,0 0-1 0 0,0 0 0 0 0,-1 0 0 0 0,1-1 1 0 0,-1 1-1 0 0,1-1 0 0 0,-1 1 0 0 0,1-1 1 0 0,-1 0-1 0 0,0 0 0 0 0,0 0 0 0 0,1 0 1 0 0,-1-1-1 0 0,-5 1 0 0 0,-7 2-500 0 0,0-1 0 0 0,-28-1 0 0 0,43-1 373 0 0,-1 0 0 0 0,0 0 0 0 0,0 0-1 0 0,1-1 1 0 0,-1 1 0 0 0,0 0 0 0 0,1-1 0 0 0,-1 1 0 0 0,0 0 0 0 0,1-1 0 0 0,-1 1 0 0 0,1-1 0 0 0,-1 1 0 0 0,1-1 0 0 0,-1 1 0 0 0,1-1 0 0 0,-1 1 0 0 0,1-1 0 0 0,-1 1 0 0 0,1-1 0 0 0,0 0 0 0 0,-1 1-1 0 0,1-1 1 0 0,0 0 0 0 0,-1 1 0 0 0,1-1 0 0 0,0 0 0 0 0,0 0 0 0 0,0 1 0 0 0,0-1 0 0 0,0 0 0 0 0,0-1 0 0 0,0-1-1619 0 0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 87 840 0 0,'0'0'7797'0'0,"-1"13"-7515"0"0,-1-1-248 0 0,-1 2 92 0 0,1 1 0 0 0,0-1 0 0 0,1 1 0 0 0,1-1 0 0 0,2 20 0 0 0,-2-31-77 0 0,1 0 1 0 0,0 0-1 0 0,0 0 0 0 0,0-1 0 0 0,0 1 0 0 0,1 0 0 0 0,-1-1 0 0 0,1 1 0 0 0,-1-1 1 0 0,1 0-1 0 0,0 1 0 0 0,0-1 0 0 0,0 0 0 0 0,1 0 0 0 0,-1 0 0 0 0,0 0 0 0 0,1-1 0 0 0,-1 1 1 0 0,1-1-1 0 0,-1 1 0 0 0,1-1 0 0 0,0 0 0 0 0,-1 0 0 0 0,1 0 0 0 0,0 0 0 0 0,0-1 1 0 0,0 1-1 0 0,3-1 0 0 0,-1 1-52 0 0,0-1 0 0 0,0 1 0 0 0,0-1 0 0 0,0-1 1 0 0,1 1-1 0 0,-1-1 0 0 0,0 0 0 0 0,0 0 0 0 0,0 0 0 0 0,-1-1 1 0 0,1 0-1 0 0,0 0 0 0 0,0 0 0 0 0,-1 0 0 0 0,7-5 0 0 0,-5 1-44 0 0,0 1-1 0 0,0-1 0 0 0,-1 0 0 0 0,0 0 1 0 0,-1-1-1 0 0,1 1 0 0 0,-1-1 0 0 0,0 0 0 0 0,-1 0 1 0 0,0 0-1 0 0,0-1 0 0 0,0 1 0 0 0,-1-1 1 0 0,0 0-1 0 0,-1 0 0 0 0,0 0 0 0 0,0 1 1 0 0,0-1-1 0 0,-1 0 0 0 0,0 0 0 0 0,-1 0 1 0 0,0 0-1 0 0,-3-14 0 0 0,2 18 3 0 0,0 0 0 0 0,0 1 0 0 0,0-1 0 0 0,-1 0 0 0 0,0 1 0 0 0,1 0 0 0 0,-1-1 0 0 0,0 1 0 0 0,0 0 0 0 0,-1 1 0 0 0,1-1 0 0 0,-1 0 0 0 0,1 1 0 0 0,-1 0 0 0 0,0 0 0 0 0,0 0 0 0 0,0 0 0 0 0,-7-1 0 0 0,6 1-316 0 0,0 0-1 0 0,0 1 1 0 0,0-1 0 0 0,0 1 0 0 0,-1 0 0 0 0,1 1-1 0 0,-1-1 1 0 0,1 1 0 0 0,0 0 0 0 0,-1 1-1 0 0,1-1 1 0 0,0 1 0 0 0,-1 0 0 0 0,-7 3 0 0 0,1 4-1800 0 0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 4856 0 0,'0'0'3996'0'0,"2"16"-3746"0"0,7 141 1020 0 0,-9-153-1188 0 0,0-1 1 0 0,0 1-1 0 0,0-1 0 0 0,0 1 0 0 0,1-1 1 0 0,-1 1-1 0 0,1-1 0 0 0,0 1 1 0 0,0-1-1 0 0,1 0 0 0 0,-1 0 1 0 0,1 1-1 0 0,-1-1 0 0 0,1 0 0 0 0,0 0 1 0 0,0 0-1 0 0,0-1 0 0 0,1 1 1 0 0,-1-1-1 0 0,0 1 0 0 0,1-1 0 0 0,0 0 1 0 0,0 1-1 0 0,0-1 0 0 0,0-1 1 0 0,0 1-1 0 0,0 0 0 0 0,0-1 1 0 0,0 0-1 0 0,1 0 0 0 0,-1 0 0 0 0,4 1 1 0 0,1-1-259 0 0,-1 1 0 0 0,1-2 1 0 0,0 1-1 0 0,-1-1 0 0 0,1 0 0 0 0,8-2 1 0 0,47-15-6734 0 0,-52 13 3824 0 0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32 113 4208 0 0,'0'0'5042'0'0,"0"14"-4506"0"0,0 47 69 0 0,0-59-558 0 0,0 0 0 0 0,0 0 0 0 0,0 1-1 0 0,0-1 1 0 0,0 0 0 0 0,0 0 0 0 0,0 0 0 0 0,1 0-1 0 0,0 0 1 0 0,-1 0 0 0 0,1 0 0 0 0,0 0 0 0 0,0 0-1 0 0,0 0 1 0 0,0 0 0 0 0,0 0 0 0 0,0-1-1 0 0,0 1 1 0 0,1 0 0 0 0,-1-1 0 0 0,1 1 0 0 0,-1-1-1 0 0,1 1 1 0 0,0-1 0 0 0,-1 0 0 0 0,4 2 0 0 0,0-1-40 0 0,0-1 0 0 0,0 0 0 0 0,0 0 1 0 0,0-1-1 0 0,0 1 0 0 0,1-1 1 0 0,-1 0-1 0 0,6-1 0 0 0,2 1-19 0 0,-8-1-9 0 0,-1 0 1 0 0,0 0 0 0 0,0 0 0 0 0,0-1 0 0 0,0 0 0 0 0,0 1-1 0 0,0-1 1 0 0,0-1 0 0 0,-1 1 0 0 0,1 0 0 0 0,-1-1-1 0 0,0 0 1 0 0,1 0 0 0 0,-1 0 0 0 0,0 0 0 0 0,-1 0 0 0 0,1-1-1 0 0,-1 1 1 0 0,1-1 0 0 0,1-4 0 0 0,1 0-59 0 0,-1 1 1 0 0,0-1-1 0 0,-1 1 1 0 0,1-1-1 0 0,-2-1 1 0 0,1 1-1 0 0,-1 0 1 0 0,0 0-1 0 0,1-14 1 0 0,-3 18 78 0 0,0 0 0 0 0,-1 1 0 0 0,1-1 1 0 0,-1 0-1 0 0,1 1 0 0 0,-1-1 1 0 0,0 0-1 0 0,0 1 0 0 0,-1-1 0 0 0,1 1 1 0 0,-1 0-1 0 0,0 0 0 0 0,0-1 1 0 0,0 1-1 0 0,0 0 0 0 0,0 0 0 0 0,-1 1 1 0 0,1-1-1 0 0,-1 0 0 0 0,0 1 0 0 0,1 0 1 0 0,-1-1-1 0 0,-1 1 0 0 0,1 0 1 0 0,-6-2-1 0 0,1 1-61 0 0,0 0 0 0 0,0 1 0 0 0,1 0 1 0 0,-1 1-1 0 0,0 0 0 0 0,0 0 0 0 0,0 0 0 0 0,-1 1 0 0 0,1 0 1 0 0,0 1-1 0 0,-11 2 0 0 0,14-2-347 0 0,1 1 1 0 0,-1 0-1 0 0,1 0 0 0 0,-1 0 0 0 0,1 0 1 0 0,0 1-1 0 0,0 0 0 0 0,0 0 0 0 0,0 0 1 0 0,0 0-1 0 0,-3 4 0 0 0,-9 9-2583 0 0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223 1 3948 0 0,'0'0'5281'0'0,"-5"-1"-4887"0"0,-5 1-283 0 0,1 0 0 0 0,0 1 1 0 0,-1 0-1 0 0,1 0 0 0 0,0 1 1 0 0,0 0-1 0 0,0 1 0 0 0,0 0 1 0 0,0 0-1 0 0,1 1 0 0 0,0 0 1 0 0,-1 0-1 0 0,1 1 0 0 0,1 0 0 0 0,-1 1 1 0 0,1 0-1 0 0,0 0 0 0 0,0 0 1 0 0,1 1-1 0 0,-1 0 0 0 0,1 0 1 0 0,1 1-1 0 0,0-1 0 0 0,-7 15 1 0 0,9-16-57 0 0,1 0 0 0 0,-1 0 0 0 0,1 0-1 0 0,1 0 1 0 0,-1 1 0 0 0,1-1 0 0 0,1 1 0 0 0,-1-1 0 0 0,1 1 0 0 0,0-1 0 0 0,0 1 0 0 0,1-1 0 0 0,0 1 0 0 0,0-1 0 0 0,1 1 0 0 0,-1-1 0 0 0,1 0 0 0 0,5 11 0 0 0,-4-13-94 0 0,0 1 1 0 0,1-1 0 0 0,-1 0 0 0 0,1 0 0 0 0,0 0-1 0 0,0 0 1 0 0,0-1 0 0 0,1 1 0 0 0,-1-1 0 0 0,1 0-1 0 0,-1-1 1 0 0,1 1 0 0 0,0-1 0 0 0,0 0 0 0 0,0 0 0 0 0,1 0-1 0 0,-1-1 1 0 0,0 0 0 0 0,1 0 0 0 0,-1 0 0 0 0,0-1-1 0 0,1 0 1 0 0,6 0 0 0 0,-1 0-376 0 0,1 0 0 0 0,-1-1 0 0 0,1-1 0 0 0,-1 0 0 0 0,1 0 0 0 0,13-6 0 0 0,35-19-4581 0 0,-39 18 2223 0 0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204 8 1264 0 0,'0'0'7409'0'0,"-8"-2"-6987"0"0,2 1-359 0 0,-1-1-1 0 0,0 1 1 0 0,1 0-1 0 0,-1 1 1 0 0,0 0-1 0 0,1 0 1 0 0,-1 0-1 0 0,0 1 1 0 0,1 0-1 0 0,-1 0 1 0 0,1 1-1 0 0,-1-1 1 0 0,1 2-1 0 0,0-1 1 0 0,0 1-1 0 0,0 0 1 0 0,0 0-1 0 0,-8 6 1 0 0,-1 1 120 0 0,12-8-131 0 0,0-1-1 0 0,0 1 1 0 0,0 0-1 0 0,0 0 1 0 0,1 0-1 0 0,-1 0 0 0 0,1 1 1 0 0,-1-1-1 0 0,1 1 1 0 0,0-1-1 0 0,0 1 1 0 0,0 0-1 0 0,0 0 0 0 0,0 0 1 0 0,1 0-1 0 0,-1 0 1 0 0,1 0-1 0 0,-1 5 1 0 0,-2 31 119 0 0,3-33-134 0 0,0 0 0 0 0,0 0 0 0 0,0 0 0 0 0,1 0 1 0 0,0 1-1 0 0,0-1 0 0 0,1 0 0 0 0,0 0 0 0 0,0 0 0 0 0,0 1 1 0 0,1-1-1 0 0,-1 0 0 0 0,5 7 0 0 0,9 17 42 0 0,-14-26-145 0 0,0-1 1 0 0,0 0-1 0 0,0 0 0 0 0,0 0 0 0 0,1-1 1 0 0,0 1-1 0 0,-1 0 0 0 0,1 0 0 0 0,0-1 1 0 0,0 1-1 0 0,0-1 0 0 0,1 0 1 0 0,-1 0-1 0 0,1 1 0 0 0,-1-1 0 0 0,1-1 1 0 0,0 1-1 0 0,-1 0 0 0 0,1-1 0 0 0,0 1 1 0 0,0-1-1 0 0,0 0 0 0 0,0 0 1 0 0,5 1-1 0 0,-2-1-755 0 0,1 0 0 0 0,-1-1 0 0 0,0 1 0 0 0,1-1 0 0 0,-1 0 0 0 0,0-1 0 0 0,1 0 0 0 0,6-1 0 0 0,3-2-1449 0 0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166 1 92 0 0,'0'0'4576'0'0,"-107"17"-4392"0"0,97-13-184 0 0,-6 5 8 0 0,5-1-16 0 0,1-4-76 0 0,4 5-344 0 0,1-5-644 0 0,5 4-204 0 0,0-3-460 0 0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0 254 3248 0 0,'0'0'4934'0'0,"3"-15"-5073"0"0,3-32 104 0 0,1-59 0 0 0,-7 106 42 0 0,0-1 1 0 0,0 1-1 0 0,0 0 1 0 0,0 0-1 0 0,0-1 1 0 0,0 1-1 0 0,0 0 1 0 0,0 0-1 0 0,0-1 1 0 0,0 1-1 0 0,0 0 1 0 0,0 0-1 0 0,0 0 0 0 0,0-1 1 0 0,0 1-1 0 0,0 0 1 0 0,0 0-1 0 0,0-1 1 0 0,0 1-1 0 0,0 0 1 0 0,0 0-1 0 0,1 0 1 0 0,-1-1-1 0 0,0 1 1 0 0,0 0-1 0 0,0 0 1 0 0,0 0-1 0 0,0 0 1 0 0,1-1-1 0 0,-1 1 1 0 0,0 0-1 0 0,0 0 1 0 0,0 0-1 0 0,1 0 1 0 0,-1 0-1 0 0,0 0 1 0 0,0-1-1 0 0,1 1 1 0 0,-1 0-1 0 0,0 0 1 0 0,0 0-1 0 0,0 0 1 0 0,1 0-1 0 0,-1 0 1 0 0,0 0-1 0 0,0 0 1 0 0,1 0-1 0 0,-1 0 1 0 0,0 0-1 0 0,0 0 1 0 0,1 0-1 0 0,14 11-144 0 0,15 22-279 0 0,-29-32 448 0 0,36 47-48 0 0,-24-30 288 0 0,0-1 0 0 0,1-1 0 0 0,0-1 0 0 0,17 15 0 0 0,-30-30-275 0 0,-1 0-1 0 0,0 0 1 0 0,1 1 0 0 0,-1-1 0 0 0,0 0 0 0 0,1 0 0 0 0,-1 0 0 0 0,0 0-1 0 0,1 0 1 0 0,-1 0 0 0 0,1 0 0 0 0,-1 0 0 0 0,0 0 0 0 0,1 0 0 0 0,-1 0 0 0 0,0-1-1 0 0,1 1 1 0 0,-1 0 0 0 0,0 0 0 0 0,1 0 0 0 0,-1 0 0 0 0,0 0 0 0 0,0-1-1 0 0,1 1 1 0 0,-1 0 0 0 0,0 0 0 0 0,1-1 0 0 0,-1 1 0 0 0,0 0 0 0 0,0 0-1 0 0,0-1 1 0 0,1 1 0 0 0,-1 0 0 0 0,0-1 0 0 0,0 1 0 0 0,0 0 0 0 0,0-1 0 0 0,1 1-1 0 0,-1 0 1 0 0,0-1 0 0 0,0 1 0 0 0,0 0 0 0 0,0-1 0 0 0,0 1 0 0 0,0 0-1 0 0,0-1 1 0 0,0 1 0 0 0,0 0 0 0 0,0-1 0 0 0,0 1 0 0 0,0 0 0 0 0,0-1 0 0 0,-1 1-1 0 0,1 0 1 0 0,0-1 0 0 0,0 1 0 0 0,0-31-77 0 0,0 26 53 0 0,-8-99-57 0 0,0 1-4932 0 0,9 95 3196 0 0,3 3-95 0 0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0 220 0 0,'0'0'6234'0'0,"6"16"-5925"0"0,3 7-191 0 0,-4-12-17 0 0,-1 0 0 0 0,0 1 0 0 0,-1-1 0 0 0,0 1 0 0 0,1 15 0 0 0,-3-21 1 0 0,1-1 0 0 0,-1 1 0 0 0,1-1-1 0 0,-1 0 1 0 0,1 0 0 0 0,1 0 0 0 0,4 9 0 0 0,12 4-1448 0 0,5-11-3485 0 0,-17-7 2910 0 0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79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298 0 2868 0 0,'0'0'6619'0'0,"-18"3"-6329"0"0,-144 20 268 0 0,59-10-2120 0 0,93-7-41 0 0,9-6 1521 0 0,1 0-1 0 0,0 0 1 0 0,0 1-1 0 0,-1-1 0 0 0,1 0 1 0 0,0 0-1 0 0,0 0 1 0 0,-1 0-1 0 0,1 0 1 0 0,0 1-1 0 0,0-1 1 0 0,0 0-1 0 0,-1 0 0 0 0,1 0 1 0 0,0 1-1 0 0,0-1 1 0 0,0 0-1 0 0,0 0 1 0 0,0 1-1 0 0,0-1 1 0 0,0 0-1 0 0,-1 0 0 0 0,1 1 1 0 0,0-1-1 0 0,0 0 1 0 0,0 0-1 0 0,0 1 1 0 0,0-1-1 0 0,0 0 1 0 0,0 0-1 0 0,0 1 0 0 0,0-1 1 0 0,0 0-1 0 0,0 1 1 0 0,1-1-1 0 0,-1 0 1 0 0,0 0-1 0 0,0 1 0 0 0,0-1 1 0 0,0 0-1 0 0,0 0 1 0 0,0 0-1 0 0,0 1 1 0 0,1-1-1 0 0,-1 0 1 0 0,0 0-1 0 0,9 5-2023 0 0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17 302 4620 0 0,'0'0'3459'0'0,"0"-16"-3057"0"0,-16-238 647 0 0,16 253-1010 0 0,0-1 1 0 0,0 1-1 0 0,0 0 1 0 0,0 0-1 0 0,1-1 1 0 0,-1 1-1 0 0,0 0 1 0 0,1-1-1 0 0,-1 1 1 0 0,1 0-1 0 0,-1 0 1 0 0,1 0-1 0 0,0-1 0 0 0,-1 1 1 0 0,1 0-1 0 0,0 0 1 0 0,0 0-1 0 0,0 0 1 0 0,0 0-1 0 0,0 0 1 0 0,0 1-1 0 0,0-1 1 0 0,0 0-1 0 0,0 0 1 0 0,0 1-1 0 0,1-1 1 0 0,-1 1-1 0 0,0-1 0 0 0,0 1 1 0 0,1-1-1 0 0,-1 1 1 0 0,0 0-1 0 0,1 0 1 0 0,-1 0-1 0 0,2-1 1 0 0,-1 1-19 0 0,0 0 0 0 0,0 0 0 0 0,0 0 0 0 0,0 1 0 0 0,0-1 0 0 0,0 0 0 0 0,0 1 0 0 0,0-1 0 0 0,0 1 0 0 0,0 0 0 0 0,0 0 0 0 0,-1 0 0 0 0,1 0 0 0 0,0 0 0 0 0,0 0 0 0 0,-1 0 0 0 0,1 0 0 0 0,-1 0 0 0 0,1 1 0 0 0,-1-1 0 0 0,0 1 0 0 0,1-1 0 0 0,0 3 0 0 0,1 1-41 0 0,0 0-67 0 0,0 1 0 0 0,-1 0 0 0 0,1 0 0 0 0,-1 0 0 0 0,2 11 0 0 0,-4-14 52 0 0,0 0-1 0 0,0-1 1 0 0,0 1-1 0 0,0 0 1 0 0,-1-1-1 0 0,1 1 1 0 0,-1 0-1 0 0,0-1 1 0 0,0 1-1 0 0,0 0 1 0 0,0-1-1 0 0,0 0 1 0 0,0 1-1 0 0,-1-1 1 0 0,1 0-1 0 0,-3 4 1 0 0,-1-3-26 0 0,1 1 1 0 0,-1 0-1 0 0,0-1 0 0 0,0 0 0 0 0,0 0 1 0 0,-1-1-1 0 0,1 1 0 0 0,0-1 1 0 0,-1 0-1 0 0,0-1 0 0 0,1 1 0 0 0,-11 0 1 0 0,15-2 264 0 0,1 1 119 0 0,1 2-328 0 0,1 0 0 0 0,-1-1 0 0 0,1 1 0 0 0,0 0-1 0 0,0-1 1 0 0,0 1 0 0 0,0-1 0 0 0,1 0 0 0 0,-1 1 0 0 0,0-1 0 0 0,1 0 0 0 0,0-1-1 0 0,-1 1 1 0 0,1 0 0 0 0,0-1 0 0 0,0 1 0 0 0,0-1 0 0 0,4 1 0 0 0,3 3 51 0 0,32 23-135 0 0,-23-16 387 0 0,0 0 1 0 0,34 15-1 0 0,-53-26-317 0 0,1-1-1 0 0,-1 0 0 0 0,0 0 1 0 0,1 0-1 0 0,-1 0 1 0 0,0 0-1 0 0,1 0 0 0 0,-1 0 1 0 0,0 0-1 0 0,1 0 0 0 0,-1-1 1 0 0,0 1-1 0 0,1 0 1 0 0,-1 0-1 0 0,0 0 0 0 0,0 0 1 0 0,1 0-1 0 0,-1 0 0 0 0,0-1 1 0 0,1 1-1 0 0,-1 0 1 0 0,0 0-1 0 0,0 0 0 0 0,1-1 1 0 0,-1 1-1 0 0,0 0 0 0 0,0 0 1 0 0,0-1-1 0 0,1 1 1 0 0,-1 0-1 0 0,0-1 0 0 0,0 1 1 0 0,0 0-1 0 0,0 0 0 0 0,0-1 1 0 0,0 1-1 0 0,0-1 1 0 0,5-20-246 0 0,-3-28 218 0 0,-2 45 8 0 0,-1-9-61 0 0,1-1 1 0 0,1 1-1 0 0,0-1 1 0 0,1 1 0 0 0,0 0-1 0 0,1-1 1 0 0,0 1 0 0 0,1 0-1 0 0,1 1 1 0 0,11-25-1 0 0,-15 36 126 0 0,0 0 0 0 0,0 1-1 0 0,-1-1 1 0 0,1 0-1 0 0,0 0 1 0 0,0 0 0 0 0,0 0-1 0 0,0 1 1 0 0,0-1 0 0 0,0 1-1 0 0,0-1 1 0 0,0 0-1 0 0,0 1 1 0 0,0 0 0 0 0,1-1-1 0 0,-1 1 1 0 0,0 0-1 0 0,0-1 1 0 0,0 1 0 0 0,0 0-1 0 0,1 0 1 0 0,-1 0 0 0 0,0 0-1 0 0,0 0 1 0 0,0 0-1 0 0,1 1 1 0 0,-1-1 0 0 0,0 0-1 0 0,0 1 1 0 0,0-1 0 0 0,0 0-1 0 0,1 1 1 0 0,-1 0-1 0 0,0-1 1 0 0,0 1 0 0 0,0-1-1 0 0,0 1 1 0 0,0 0-1 0 0,-1 0 1 0 0,1 0 0 0 0,0 0-1 0 0,1 1 1 0 0,3 2 45 0 0,-1 0 1 0 0,1 1-1 0 0,-1 0 0 0 0,0 0 1 0 0,0 0-1 0 0,5 9 1 0 0,1 10 146 0 0,0 0 1 0 0,7 33-1 0 0,9 20 133 0 0,-26-78-800 0 0,-1-1 377 0 0,-1-1 1 0 0,1 1 0 0 0,0-1-1 0 0,0 0 1 0 0,-1 1 0 0 0,0 0-1 0 0,1-1 1 0 0,-1 1-1 0 0,0 0 1 0 0,0 0 0 0 0,0 0-1 0 0,0 0 1 0 0,-1 0 0 0 0,1 1-1 0 0,-4-3 1 0 0,-169-72-1696 0 0,170 69-2543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7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3280 0 0,'0'0'5944'0'0,"-20"2"-5790"0"0,-8 0-127 0 0,13-2-21 0 0,0 2 0 0 0,0 0-1 0 0,0 0 1 0 0,-15 5 0 0 0,24-5 3 0 0,0-1-1 0 0,0 1 1 0 0,0 0 0 0 0,1 0 0 0 0,-1 1 0 0 0,1 0 0 0 0,-1 0 0 0 0,1 0 0 0 0,0 0 0 0 0,1 1 0 0 0,-7 5 0 0 0,8-5 12 0 0,1-1 0 0 0,-1 1 0 0 0,1 0 0 0 0,0 0 0 0 0,0 0 0 0 0,0 0 0 0 0,0 0-1 0 0,1 1 1 0 0,0-1 0 0 0,0 0 0 0 0,0 1 0 0 0,0-1 0 0 0,1 1 0 0 0,0-1 0 0 0,0 7 0 0 0,0 15-74 0 0,1 0 0 0 0,5 27 1 0 0,-5-46 54 0 0,0-1 1 0 0,0 0-1 0 0,1 1 0 0 0,0-1 0 0 0,0 0 1 0 0,1 0-1 0 0,-1 0 0 0 0,2 0 1 0 0,-1 0-1 0 0,0-1 0 0 0,1 1 1 0 0,0-1-1 0 0,7 7 0 0 0,-5-9-421 0 0,0 0-1 0 0,0 0 1 0 0,0 0 0 0 0,1-1-1 0 0,-1 0 1 0 0,1 0-1 0 0,-1-1 1 0 0,1 1 0 0 0,-1-2-1 0 0,1 1 1 0 0,0-1-1 0 0,0 0 1 0 0,-1 0-1 0 0,1-1 1 0 0,0 1 0 0 0,12-5-1 0 0,0-1-1692 0 0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 3620 0 0,'0'0'5628'0'0,"8"6"-5325"0"0,2 0-222 0 0,-7-4-63 0 0,1 0 1 0 0,-1 1-1 0 0,0-1 0 0 0,0 1 1 0 0,0-1-1 0 0,0 1 0 0 0,0 0 1 0 0,-1 0-1 0 0,1 0 1 0 0,2 5-1 0 0,-2-3 32 0 0,-1 0-1 0 0,0 0 1 0 0,0 1-1 0 0,0-1 1 0 0,-1 1-1 0 0,0-1 1 0 0,0 1 0 0 0,0-1-1 0 0,-1 1 1 0 0,1 6-1 0 0,-7 65 613 0 0,2-22 404 0 0,3-54-1013 0 0,1 0 0 0 0,0 0 0 0 0,0 0 0 0 0,0 0 0 0 0,0 0-1 0 0,0 0 1 0 0,0 0 0 0 0,0 0 0 0 0,1-1 0 0 0,-1 1 0 0 0,0 0 0 0 0,0 0 0 0 0,1 0 0 0 0,-1 0 0 0 0,1 0 0 0 0,-1-1 0 0 0,1 1-1 0 0,-1 0 1 0 0,1 0 0 0 0,-1-1 0 0 0,1 1 0 0 0,-1 0 0 0 0,1-1 0 0 0,1 2 0 0 0,21-1 478 0 0,-6-2-801 0 0,3 0-38 0 0,0-1 1 0 0,-1-1-1 0 0,1 0 1 0 0,27-10-1 0 0,6-3-4795 0 0,-41 12 2896 0 0,3 0-852 0 0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165 6 3120 0 0,'0'0'4063'0'0,"-13"-1"-3875"0"0,4 0-153 0 0,0 0 8 0 0,0-1 0 0 0,0 2 0 0 0,0-1 0 0 0,0 1 0 0 0,0 1 1 0 0,0-1-1 0 0,0 1 0 0 0,0 1 0 0 0,-15 4 0 0 0,21-4 13 0 0,1 0 1 0 0,-1 0-1 0 0,1 0 0 0 0,-1 0 0 0 0,1 1 0 0 0,0-1 0 0 0,0 1 0 0 0,0-1 0 0 0,0 1 0 0 0,0 0 1 0 0,0 0-1 0 0,1 0 0 0 0,0 0 0 0 0,-1 0 0 0 0,1 0 0 0 0,0 0 0 0 0,1 0 0 0 0,-1 1 0 0 0,0-1 1 0 0,1 4-1 0 0,-2 12 130 0 0,2-1 1 0 0,2 30-1 0 0,0-8 497 0 0,4 32 544 0 0,-6-71-1209 0 0,0 1-1 0 0,0 0 1 0 0,0-1-1 0 0,0 1 1 0 0,0-1-1 0 0,1 1 1 0 0,-1 0-1 0 0,0-1 1 0 0,1 1-1 0 0,0-1 1 0 0,-1 1-1 0 0,1-1 1 0 0,0 1-1 0 0,0-1 1 0 0,0 0-1 0 0,0 1 1 0 0,0-1-1 0 0,0 0 1 0 0,0 0-1 0 0,0 1 1 0 0,0-1 0 0 0,1 0-1 0 0,-1 0 1 0 0,0 0-1 0 0,3 1 1 0 0,0-1-122 0 0,0 0 1 0 0,0 1 0 0 0,0-2 0 0 0,0 1-1 0 0,0 0 1 0 0,1-1 0 0 0,-1 0 0 0 0,0 0 0 0 0,0 0-1 0 0,5-1 1 0 0,4-1-1325 0 0,1 0-1 0 0,-1-1 0 0 0,0-1 1 0 0,0 0-1 0 0,20-10 0 0 0,-17 6-788 0 0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251 17 3916 0 0,'0'0'6044'0'0,"-117"0"-6032"0"0,101 0 92 0 0,-11 0-100 0 0,11 0-4 0 0,-5 0-232 0 0,0-8-520 0 0,0 3-856 0 0,10 1-1592 0 0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0 164 0 0,'0'0'7495'0'0,"5"39"-4755"0"0,-2-29-2396 0 0,-1 0 0 0 0,1 0 0 0 0,-2 1 1 0 0,1-1-1 0 0,-2 1 0 0 0,1 16 0 0 0,3 35-232 0 0,2 9-292 0 0,-5-53-472 0 0,0 0-1 0 0,7 27 1 0 0,-6-31-318 0 0,-2-13 732 0 0,0 0 0 0 0,0 0-1 0 0,0 0 1 0 0,0 0-1 0 0,0 0 1 0 0,0 0 0 0 0,0 0-1 0 0,0 0 1 0 0,0 1-1 0 0,1-1 1 0 0,-1 0 0 0 0,1 0-1 0 0,-1 0 1 0 0,0 0-1 0 0,1 0 1 0 0,0 0 0 0 0,-1-1-1 0 0,1 1 1 0 0,0 0-1 0 0,-1 0 1 0 0,1 0 0 0 0,0 0-1 0 0,0-1 1 0 0,0 1-1 0 0,-1 0 1 0 0,1-1 0 0 0,0 1-1 0 0,0-1 1 0 0,0 1-1 0 0,0-1 1 0 0,0 1 0 0 0,0-1-1 0 0,0 0 1 0 0,1 1-1 0 0,-1-1 1 0 0,0 0 0 0 0,2 0-1 0 0,2 0-514 0 0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 10 452 0 0,'0'0'5829'0'0,"-3"-2"-5189"0"0,-9-6 16 0 0,19 12 796 0 0,29 19-294 0 0,-26-14-1031 0 0,1 1 0 0 0,-1 0-1 0 0,0 1 1 0 0,-1-1 0 0 0,-1 2-1 0 0,1-1 1 0 0,-2 1 0 0 0,7 14-1 0 0,-9-17-120 0 0,-1 0 0 0 0,-1 0 0 0 0,0 0 0 0 0,0 0 0 0 0,-1 1 0 0 0,0-1 0 0 0,-1 1 0 0 0,0 0 0 0 0,0-1 0 0 0,-1 1 0 0 0,0 0-1 0 0,-1 0 1 0 0,-2 10 0 0 0,2-16-38 0 0,0 0 0 0 0,-1 0 0 0 0,0 0 0 0 0,0 0 0 0 0,0 0-1 0 0,-1 0 1 0 0,1-1 0 0 0,-1 1 0 0 0,0-1 0 0 0,0 0 0 0 0,0 1 0 0 0,0-1 0 0 0,-1-1-1 0 0,1 1 1 0 0,-8 4 0 0 0,1-1-892 0 0,0-1 0 0 0,-1 1 0 0 0,1-2 0 0 0,-23 7 0 0 0,18-6-4544 0 0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1036 0 0,'0'0'9385'0'0,"2"16"-9207"0"0,1 31-274 0 0,5 60-46 0 0,5-40-3374 0 0,3-36-1069 0 0,-5-15 2657 0 0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 0 628 0 0,'0'0'9018'0'0,"0"15"-8799"0"0,-1 21 64 0 0,-8 52-1 0 0,7-16-451 0 0,3-42-1911 0 0,-1-29 1798 0 0,0 0 0 0 0,1 0 1 0 0,-1 0-1 0 0,0 0 0 0 0,1 0 1 0 0,-1-1-1 0 0,1 1 0 0 0,-1 0 1 0 0,1 0-1 0 0,-1 0 0 0 0,1 0 1 0 0,-1-1-1 0 0,1 1 1 0 0,0 0-1 0 0,-1-1 0 0 0,1 1 1 0 0,0 0-1 0 0,0-1 0 0 0,0 1 1 0 0,-1-1-1 0 0,1 1 0 0 0,0-1 1 0 0,0 0-1 0 0,2 1 0 0 0,7 3-673 0 0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0 344 1544 0 0,'0'0'7517'0'0,"4"-17"-7323"0"0,4-30-62 0 0,-1 0 1 0 0,1-54 0 0 0,-3 38-45 0 0,-5 63 400 0 0,2 0-507 0 0,1 1-1 0 0,-1-1 0 0 0,0 1 0 0 0,0 0 1 0 0,1 0-1 0 0,-1 0 0 0 0,0 0 0 0 0,0 0 1 0 0,0 0-1 0 0,0 1 0 0 0,0-1 0 0 0,0 1 1 0 0,0 0-1 0 0,-1-1 0 0 0,1 1 0 0 0,-1 0 1 0 0,1 0-1 0 0,-1 0 0 0 0,2 3 0 0 0,24 45-572 0 0,-24-45 659 0 0,3 8 224 0 0,1-2 0 0 0,0 1 0 0 0,1-1 0 0 0,0 0 0 0 0,1 0 0 0 0,0-1 0 0 0,1 0 0 0 0,20 15 0 0 0,-24-62-999 0 0,-9-63 686 0 0,1 1-3902 0 0,1 97 3606 0 0,1 1-1 0 0,0-1 1 0 0,0 1 0 0 0,1 0-1 0 0,-1-1 1 0 0,0 1-1 0 0,0-1 1 0 0,1 1 0 0 0,-1 0-1 0 0,1-1 1 0 0,-1 1 0 0 0,1 0-1 0 0,-1 0 1 0 0,1-1-1 0 0,0 1 1 0 0,0 0 0 0 0,0 0-1 0 0,-1 0 1 0 0,1 0 0 0 0,2-2-1 0 0,7 2-268 0 0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0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166 0 1148 0 0,'0'0'5949'0'0,"-5"0"-5759"0"0,-4 0-131 0 0,0 1 1 0 0,0 0-1 0 0,0 1 1 0 0,0-1-1 0 0,0 2 1 0 0,0-1-1 0 0,0 1 1 0 0,1 1-1 0 0,-1-1 1 0 0,-8 7-1 0 0,11-5 47 0 0,1 1 0 0 0,0 0-1 0 0,0 0 1 0 0,1 0 0 0 0,0 1-1 0 0,0-1 1 0 0,0 1 0 0 0,1 0-1 0 0,0 0 1 0 0,1 1 0 0 0,-1-1 0 0 0,1 1-1 0 0,1-1 1 0 0,-1 1 0 0 0,1-1-1 0 0,1 1 1 0 0,-1 0 0 0 0,1 0-1 0 0,1-1 1 0 0,1 10 0 0 0,-1-12-186 0 0,1 0 1 0 0,0-1 0 0 0,0 1-1 0 0,0-1 1 0 0,0 0 0 0 0,1 0-1 0 0,0 0 1 0 0,0 0-1 0 0,0 0 1 0 0,0 0 0 0 0,1-1-1 0 0,-1 0 1 0 0,1 0 0 0 0,0 0-1 0 0,0 0 1 0 0,0 0 0 0 0,0-1-1 0 0,0 1 1 0 0,6 1 0 0 0,1 0-1087 0 0,1-1 1 0 0,-1 0 0 0 0,1-1 0 0 0,-1-1 0 0 0,1 1 0 0 0,20-2 0 0 0,-15 0 748 0 0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166 9 612 0 0,'0'0'6920'0'0,"-112"-8"-6868"0"0,96 8-52 0 0,11 0 0 0 0,-6 0 0 0 0,0 0-480 0 0,6 0-616 0 0,0 4-844 0 0,5 0-720 0 0,0 5 1840 0 0,5-1 233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11 287 4576 0 0,'0'0'4865'0'0,"1"-17"-4369"0"0,-9-134 371 0 0,6 139-771 0 0,1-1 0 0 0,0 1 0 0 0,1 0 0 0 0,4-25-1 0 0,-4 35-80 0 0,0 1-1 0 0,1-1 0 0 0,-1 0 0 0 0,1 0 0 0 0,-1 0 0 0 0,1 1 0 0 0,0-1 0 0 0,0 0 0 0 0,0 1 0 0 0,0-1 0 0 0,0 0 0 0 0,0 1 0 0 0,0 0 0 0 0,0-1 0 0 0,1 1 0 0 0,-1 0 0 0 0,2-2 0 0 0,-1 2-22 0 0,0 1-1 0 0,-1 0 0 0 0,1-1 0 0 0,0 1 0 0 0,0 0 0 0 0,-1 0 0 0 0,1 0 0 0 0,0 0 1 0 0,0 0-1 0 0,-1 0 0 0 0,1 0 0 0 0,0 1 0 0 0,-1-1 0 0 0,1 1 0 0 0,0-1 0 0 0,-1 1 1 0 0,1 0-1 0 0,0-1 0 0 0,-1 1 0 0 0,1 0 0 0 0,-1 0 0 0 0,3 2 0 0 0,0 1-118 0 0,0 0-1 0 0,1 1 1 0 0,-2-1-1 0 0,1 1 1 0 0,0 0-1 0 0,-1 0 0 0 0,0 0 1 0 0,0 1-1 0 0,-1-1 1 0 0,1 1-1 0 0,-1-1 1 0 0,0 1-1 0 0,-1 0 0 0 0,1 0 1 0 0,-1 0-1 0 0,0-1 1 0 0,-1 1-1 0 0,0 1 1 0 0,1-1-1 0 0,-2 0 0 0 0,1 0 1 0 0,-1 0-1 0 0,-2 9 1 0 0,2-13 66 0 0,0 1 1 0 0,-1 0-1 0 0,1-1 0 0 0,-1 0 1 0 0,1 1-1 0 0,-1-1 1 0 0,0 0-1 0 0,0 0 1 0 0,0 0-1 0 0,0 0 0 0 0,0 0 1 0 0,-1 0-1 0 0,1-1 1 0 0,-1 1-1 0 0,1-1 0 0 0,-5 2 1 0 0,6-2 31 0 0,0 0-1 0 0,-1-1 1 0 0,1 1 0 0 0,0 0-1 0 0,-1-1 1 0 0,1 1 0 0 0,-1-1-1 0 0,1 0 1 0 0,0 1 0 0 0,-1-1-1 0 0,1 0 1 0 0,-1 0 0 0 0,1 0-1 0 0,-1 0 1 0 0,1 0 0 0 0,-1 0-1 0 0,1 0 1 0 0,-1 0 0 0 0,1-1-1 0 0,-1 1 1 0 0,1-1 0 0 0,0 1-1 0 0,-1-1 1 0 0,1 0 0 0 0,0 1-1 0 0,-1-1 1 0 0,1 0 0 0 0,0 0 0 0 0,0 0-1 0 0,0 0 1 0 0,0 0 0 0 0,-2-1-1 0 0,3 1 65 0 0,-1 1 0 0 0,1 0 0 0 0,0-1 0 0 0,0 1 0 0 0,-1 0 0 0 0,1-1-1 0 0,0 1 1 0 0,0 0 0 0 0,0-1 0 0 0,0 1 0 0 0,-1-1 0 0 0,1 1 0 0 0,0 0 0 0 0,0-1 0 0 0,0 1 0 0 0,0-1-1 0 0,0 1 1 0 0,0 0 0 0 0,0-1 0 0 0,0 1 0 0 0,0-1 0 0 0,0 1 0 0 0,0-1 0 0 0,0 1 0 0 0,1 0-1 0 0,-1-1 1 0 0,0 1 0 0 0,0 0 0 0 0,0-1 0 0 0,0 1 0 0 0,1-1 0 0 0,-1 1 0 0 0,0 0 0 0 0,0-1-1 0 0,1 1 1 0 0,-1 0 0 0 0,0 0 0 0 0,1-1 0 0 0,0 1 0 0 0,20-3 808 0 0,24 12 361 0 0,1 26-148 0 0,17 11-483 0 0,-59-43-914 0 0,0-1 0 0 0,0 0 0 0 0,1 0 1 0 0,-1 0-1 0 0,0 0 0 0 0,1-1 0 0 0,-1 0 1 0 0,1 0-1 0 0,-1 0 0 0 0,1 0 0 0 0,0-1 0 0 0,8 0 1 0 0,-6-2-1761 0 0,2-4-597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4216 0 0,'0'0'8393'0'0,"-158"17"-8289"0"0,141-10-100 0 0,-3-2-4 0 0,3 2-344 0 0,3-2-452 0 0,0 0-300 0 0,5-2-496 0 0,4-3-1432 0 0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28 260 1136 0 0,'0'0'6653'0'0,"-4"-15"-6277"0"0,2 7-360 0 0,-4-18 251 0 0,1 0 1 0 0,1 0 0 0 0,-2-31-1 0 0,6 50-203 0 0,0-1-1 0 0,0 0 1 0 0,1 0 0 0 0,0 1-1 0 0,0-1 1 0 0,0 0-1 0 0,4-8 1 0 0,-4 14-12 0 0,0-1 1 0 0,1 1-1 0 0,-1 0 1 0 0,1 0 0 0 0,0 0-1 0 0,-1 1 1 0 0,1-1-1 0 0,0 0 1 0 0,0 1 0 0 0,0-1-1 0 0,0 1 1 0 0,0 0-1 0 0,0-1 1 0 0,1 1 0 0 0,-1 0-1 0 0,0 0 1 0 0,1 1-1 0 0,-1-1 1 0 0,0 0 0 0 0,1 1-1 0 0,-1-1 1 0 0,1 1-1 0 0,-1 0 1 0 0,1 0-1 0 0,-1 0 1 0 0,5 1 0 0 0,-5-2-79 0 0,1 2 0 0 0,0-1 0 0 0,-1 0 0 0 0,1 0 0 0 0,-1 1-1 0 0,1-1 1 0 0,-1 1 0 0 0,1 0 0 0 0,-1 0 0 0 0,1 0 0 0 0,-1 0 0 0 0,1 0 0 0 0,-1 1 0 0 0,0-1 0 0 0,0 1 0 0 0,0-1 0 0 0,0 1 0 0 0,0 0 0 0 0,0 0 0 0 0,0 0 0 0 0,0 0 0 0 0,-1 0 0 0 0,1 0 0 0 0,-1 0 0 0 0,0 1 0 0 0,0-1 0 0 0,1 0 0 0 0,-1 1 0 0 0,-1-1 0 0 0,1 1 0 0 0,0-1 0 0 0,-1 1 0 0 0,1-1 0 0 0,-1 1 0 0 0,0 0 0 0 0,0-1 0 0 0,0 1 0 0 0,0 0-1 0 0,0-1 1 0 0,0 1 0 0 0,-1 0 0 0 0,1-1 0 0 0,-1 1 0 0 0,0-1 0 0 0,0 1 0 0 0,0-1 0 0 0,0 0 0 0 0,0 1 0 0 0,-1-1 0 0 0,1 0 0 0 0,-1 0 0 0 0,1 0 0 0 0,-1 0 0 0 0,-3 3 0 0 0,3-3-4 0 0,-3 2-77 0 0,1 0 1 0 0,-1 0-1 0 0,0 0 1 0 0,0-1-1 0 0,0 0 1 0 0,-1 0-1 0 0,1 0 1 0 0,-1-1 0 0 0,0 0-1 0 0,-8 2 1 0 0,14-2 165 0 0,1 0 1 0 0,-1 0-1 0 0,1 0 1 0 0,0 0 0 0 0,0-1-1 0 0,0 1 1 0 0,0 0-1 0 0,0-1 1 0 0,0 1-1 0 0,0 0 1 0 0,0-1 0 0 0,1 0-1 0 0,1 2 1 0 0,92 95 2585 0 0,-92-96-2592 0 0,-1 1 1 0 0,0 0 0 0 0,1-1 0 0 0,-1 0-1 0 0,1 1 1 0 0,0-1 0 0 0,0 0 0 0 0,5 2-1 0 0,-7-3-202 0 0,0-1 0 0 0,0 0-1 0 0,0 1 1 0 0,0-1 0 0 0,0 0-1 0 0,0 0 1 0 0,0 0 0 0 0,0 0-1 0 0,0 0 1 0 0,0 0-1 0 0,0 0 1 0 0,0 0 0 0 0,1 0-1 0 0,-1-1 1 0 0,0 1 0 0 0,0 0-1 0 0,0-1 1 0 0,0 1 0 0 0,0-1-1 0 0,0 1 1 0 0,-1-1 0 0 0,1 1-1 0 0,0-1 1 0 0,0 0-1 0 0,0 1 1 0 0,0-1 0 0 0,-1 0-1 0 0,1 0 1 0 0,1-1 0 0 0,24-20-7155 0 0,-15 18 6580 0 0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50 860 0 0,'0'0'7891'0'0,"9"-8"-7450"0"0,31-23-25 0 0,-37 29-378 0 0,-1 1-1 0 0,0 0 1 0 0,1 0 0 0 0,-1 0-1 0 0,1 0 1 0 0,-1 0 0 0 0,1 0-1 0 0,-1 1 1 0 0,1-1 0 0 0,-1 1-1 0 0,1-1 1 0 0,0 1 0 0 0,-1 0-1 0 0,1 0 1 0 0,0 1 0 0 0,-1-1-1 0 0,1 0 1 0 0,0 1 0 0 0,-1-1 0 0 0,1 1-1 0 0,-1 0 1 0 0,1 0 0 0 0,-1 0-1 0 0,1 0 1 0 0,-1 1 0 0 0,0-1-1 0 0,0 1 1 0 0,1-1 0 0 0,-1 1-1 0 0,0 0 1 0 0,0 0 0 0 0,-1 0-1 0 0,1 0 1 0 0,0 0 0 0 0,2 4-1 0 0,-2-4-17 0 0,1 1-26 0 0,0 1-1 0 0,-1-1 1 0 0,1 1-1 0 0,-1 0 1 0 0,0 0-1 0 0,0 0 1 0 0,0 0 0 0 0,0 0-1 0 0,-1 1 1 0 0,1-1-1 0 0,-1 0 1 0 0,-1 1-1 0 0,1-1 1 0 0,0 1-1 0 0,-1-1 1 0 0,0 1 0 0 0,0-1-1 0 0,0 1 1 0 0,-1-1-1 0 0,-1 8 1 0 0,-1 0-33 0 0,-1 0 1 0 0,0 0-1 0 0,0-1 0 0 0,-1 1 1 0 0,-1-1-1 0 0,-9 14 1 0 0,3-8-14 0 0,9-14 110 0 0,0 0-1 0 0,1 1 1 0 0,0-1-1 0 0,0 0 1 0 0,0 1-1 0 0,0 0 1 0 0,-2 5 0 0 0,4-8-24 0 0,0 1 0 0 0,0-1 0 0 0,-1 1 0 0 0,1-1 0 0 0,1 1 0 0 0,-1-1 0 0 0,0 0 0 0 0,0 1 0 0 0,0-1 0 0 0,1 1 0 0 0,-1-1 0 0 0,1 0 0 0 0,-1 1 0 0 0,1-1 0 0 0,0 0 0 0 0,-1 1 0 0 0,1-1 1 0 0,0 0-1 0 0,0 0 0 0 0,0 0 0 0 0,0 0 0 0 0,0 0 0 0 0,0 0 0 0 0,0 0 0 0 0,0 0 0 0 0,2 1 0 0 0,0 0-38 0 0,0 0 0 0 0,1 0-1 0 0,-1 0 1 0 0,0 0 0 0 0,1-1 0 0 0,0 1-1 0 0,-1-1 1 0 0,1 0 0 0 0,0 0 0 0 0,0-1-1 0 0,-1 1 1 0 0,1-1 0 0 0,0 1 0 0 0,0-1-1 0 0,0-1 1 0 0,0 1 0 0 0,-1 0 0 0 0,1-1-1 0 0,0 0 1 0 0,0 0 0 0 0,-1 0 0 0 0,5-2-1 0 0,36-18-3095 0 0,-6-6-4138 0 0,-27 18 5807 0 0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207 18 1680 0 0,'0'0'6461'0'0,"-18"0"-6241"0"0,-4 1-143 0 0,-7 0 172 0 0,-56-4-1 0 0,51-4-645 0 0,16-2-3057 0 0,33 9-1629 0 0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0 344 0 0,'0'0'10329'0'0,"1"17"-10013"0"0,0 7-231 0 0,0 18-16 0 0,8 57 0 0 0,-7-87 23 0 0,8 30-2751 0 0,-9-38 1959 0 0,0-1 0 0 0,1 0 1 0 0,0 0-1 0 0,-1 0 0 0 0,1-1 0 0 0,0 1 1 0 0,0 0-1 0 0,1-1 0 0 0,-1 1 0 0 0,5 3 0 0 0,3-1-246 0 0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43 310 628 0 0,'0'0'5707'0'0,"-4"-15"-5103"0"0,-29-138 1092 0 0,32 145-1710 0 0,-1-4 146 0 0,1 0 0 0 0,0 0 1 0 0,0 0-1 0 0,1 0 0 0 0,2-14 0 0 0,-2 23-98 0 0,1 1-1 0 0,-1 0 0 0 0,1 0 1 0 0,-1 0-1 0 0,1-1 1 0 0,0 1-1 0 0,0 0 0 0 0,0 0 1 0 0,0 0-1 0 0,0 0 0 0 0,0 1 1 0 0,1-1-1 0 0,-1 0 1 0 0,1 0-1 0 0,-1 1 0 0 0,1-1 1 0 0,0 1-1 0 0,0-1 1 0 0,-1 1-1 0 0,1 0 0 0 0,0 0 1 0 0,0-1-1 0 0,0 1 0 0 0,0 1 1 0 0,1-1-1 0 0,-1 0 1 0 0,0 1-1 0 0,0-1 0 0 0,0 1 1 0 0,1-1-1 0 0,-1 1 1 0 0,0 0-1 0 0,5 0 0 0 0,-4 0-43 0 0,-1 0-1 0 0,1 1 1 0 0,0-1 0 0 0,0 1-1 0 0,0-1 1 0 0,0 1-1 0 0,0 0 1 0 0,0 0 0 0 0,-1 0-1 0 0,1 0 1 0 0,0 1-1 0 0,-1-1 1 0 0,1 1-1 0 0,-1 0 1 0 0,0-1 0 0 0,1 1-1 0 0,-1 0 1 0 0,0 0-1 0 0,0 1 1 0 0,0-1-1 0 0,0 0 1 0 0,-1 1 0 0 0,1-1-1 0 0,-1 1 1 0 0,1-1-1 0 0,-1 1 1 0 0,0 0 0 0 0,0 0-1 0 0,1 4 1 0 0,2 9 16 0 0,-1 1 0 0 0,0 0 0 0 0,-1 0 0 0 0,-1 20 0 0 0,3 13-2 0 0,-3-26-115 0 0,4 19-490 0 0,6-22-2937 0 0,5-21-1480 0 0,-6 0 4283 0 0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192 9 864 0 0,'0'0'8512'0'0,"-117"0"-8524"0"0,101 0 4 0 0,0-4-148 0 0,0 0-752 0 0,6 4-664 0 0,-1 0-1176 0 0,6 0-1208 0 0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6285 1 180 0 0,'0'0'2808'0'0,"-4"0"-3079"0"0,-10 0 191 0 0,11 0 366 0 0,-35 0 4078 0 0,17 6-4215 0 0,-1-2 0 0 0,0 0-1 0 0,0-2 1 0 0,0 0 0 0 0,-39-3-1 0 0,34 1-27 0 0,-534 0 870 0 0,460 8-919 0 0,-48 3 73 0 0,5-1-16 0 0,11 1-55 0 0,-6-1-112 0 0,-40 7 122 0 0,35-8-382 0 0,84 0 306 0 0,47-5-37 0 0,-1-1 0 0 0,1-1 1 0 0,-25 1-1 0 0,-85 6 644 0 0,1 7-609 0 0,112-15 31 0 0,0 0 0 0 0,0 1-1 0 0,1 0 1 0 0,-12 3 0 0 0,-35 6-5 0 0,43-11 29 0 0,-1 2 1 0 0,1 0 0 0 0,-25 6 0 0 0,25-4-137 0 0,0-1-1 0 0,0-1 1 0 0,-24 2 0 0 0,-102 4 370 0 0,-169-8 245 0 0,95 9-12 0 0,-562-5-46 0 0,511 9-694 0 0,-211-9-36 0 0,-178-4 241 0 0,528 11 36 0 0,-4-1 14 0 0,-121 3 117 0 0,80-9 2 0 0,162-3-161 0 0,0 0 1 0 0,1 0-1 0 0,-1 1 0 0 0,0 0 1 0 0,1 1-1 0 0,0-1 0 0 0,-1 1 1 0 0,1 1-1 0 0,-11 6 0 0 0,12-7 12 0 0,0-1 1 0 0,0 0-1 0 0,0 0 0 0 0,0-1 0 0 0,-1 1 0 0 0,1-1 0 0 0,0-1 0 0 0,-1 1 1 0 0,-10-1-1 0 0,-147-5 189 0 0,163 5 75 0 0,49-12-6389 0 0,-43 12 4818 0 0,9-2-1487 0 0,-12 2 1726 0 0,-7 1 395 0 0,-59 12 31 0 0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 1208 0 0,'0'0'4613'0'0,"-11"-9"1518"0"0,17 199-7359 0 0,-5-179 2132 0 0,6 2-5258 0 0,-7-13 4240 0 0,0 1 0 0 0,1-1 0 0 0,-1 0 0 0 0,0 0 0 0 0,0 1-1 0 0,1-1 1 0 0,-1 0 0 0 0,0 0 0 0 0,1 0 0 0 0,-1 0 0 0 0,0 1-1 0 0,0-1 1 0 0,1 0 0 0 0,-1 0 0 0 0,0 0 0 0 0,1 0 0 0 0,-1 0-1 0 0,0 0 1 0 0,1 0 0 0 0,-1 0 0 0 0,0 0 0 0 0,1 0 0 0 0,-1 0 0 0 0,0 0-1 0 0,1 0 1 0 0,-1 0 0 0 0,0 0 0 0 0,1 0 0 0 0,-1 0 0 0 0,0 0-1 0 0,1-1 1 0 0,-1 1 0 0 0,0 0 0 0 0,1 0 0 0 0,-1 0 0 0 0,0 0 0 0 0,0-1-1 0 0,1 1 1 0 0,-1 0 0 0 0,0 0 0 0 0,0-1 0 0 0,0 1 0 0 0,1 0-1 0 0,-1 0 1 0 0,0-1 0 0 0,0 1 0 0 0,0 0 0 0 0,0-1 0 0 0,1 1 0 0 0,-1 0-1 0 0,0-1 1 0 0,0 1 0 0 0,0 0 0 0 0,0-1 0 0 0,0 1 0 0 0,0 0-1 0 0,0-1 1 0 0,0 1 0 0 0,0 0 0 0 0,0-1 0 0 0,4-8-196 0 0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9 672 0 0,'0'0'5896'0'0,"0"-9"-3154"0"0,3 10-2679 0 0,0 0 0 0 0,1 0 0 0 0,-1 0 0 0 0,0 1 0 0 0,0-1 0 0 0,0 1 0 0 0,0 0 0 0 0,0-1 0 0 0,-1 1 0 0 0,1 1 0 0 0,0-1 0 0 0,-1 0 0 0 0,4 5 0 0 0,29 38 400 0 0,-27-31-421 0 0,-1-1 1 0 0,0 2-1 0 0,-1-1 0 0 0,-1 1 0 0 0,0 0 0 0 0,0 0 0 0 0,-2 1 0 0 0,0-1 0 0 0,-1 1 0 0 0,1 16 0 0 0,-4-30-79 0 0,0 0 0 0 0,1 0-1 0 0,-1-1 1 0 0,0 1 0 0 0,0 0-1 0 0,0-1 1 0 0,0 1-1 0 0,0-1 1 0 0,-1 1 0 0 0,1-1-1 0 0,0 1 1 0 0,-1-1 0 0 0,1 0-1 0 0,-1 0 1 0 0,1 0 0 0 0,-1 0-1 0 0,0 0 1 0 0,1 0 0 0 0,-1 0-1 0 0,0-1 1 0 0,1 1-1 0 0,-1 0 1 0 0,0-1 0 0 0,0 1-1 0 0,0-1 1 0 0,0 0 0 0 0,0 0-1 0 0,1 0 1 0 0,-4 0 0 0 0,2 1-211 0 0,0-1 1 0 0,1 1 0 0 0,-1-1 0 0 0,0 0 0 0 0,0 0 0 0 0,0 0-1 0 0,0-1 1 0 0,1 1 0 0 0,-1 0 0 0 0,0-1 0 0 0,0 0-1 0 0,1 0 1 0 0,-1 0 0 0 0,0 0 0 0 0,1 0 0 0 0,-1 0 0 0 0,1-1-1 0 0,0 1 1 0 0,-3-3 0 0 0,4 3 93 0 0,0 1-3 0 0,1-1 0 0 0,0 1-1 0 0,0 0 1 0 0,-1-1 0 0 0,1 1 0 0 0,0 0-1 0 0,0 0 1 0 0,0-1 0 0 0,-1 1 0 0 0,1 0-1 0 0,0-1 1 0 0,0 1 0 0 0,0 0-1 0 0,0-1 1 0 0,0 1 0 0 0,-1-1 0 0 0,1 1-1 0 0,0 0 1 0 0,0-1 0 0 0,0 1 0 0 0,0 0-1 0 0,0-1 1 0 0,0 1 0 0 0,0-1 0 0 0,0 1-1 0 0,1 0 1 0 0,-1-1 0 0 0,0 1-1 0 0,0-1 1 0 0,5 0-24 0 0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10 160 0 0,'0'0'7528'0'0,"6"-8"-7469"0"0,-28 8 505 0 0,16-1-494 0 0,0 0-1 0 0,1 1 1 0 0,-1 0 0 0 0,0 0-1 0 0,0 1 1 0 0,1-1 0 0 0,-1 1 0 0 0,0 1-1 0 0,1-1 1 0 0,-1 1 0 0 0,1 0 0 0 0,0 0-1 0 0,0 0 1 0 0,-1 1 0 0 0,-6 5 0 0 0,10-6-28 0 0,1 0 0 0 0,0 0 1 0 0,0 0-1 0 0,0 0 1 0 0,0 0-1 0 0,0 0 0 0 0,0 0 1 0 0,0 0-1 0 0,0 1 1 0 0,1-1-1 0 0,-1 0 0 0 0,1 1 1 0 0,0-1-1 0 0,0 0 1 0 0,0 3-1 0 0,1 48 921 0 0,0-30-746 0 0,-1-21-369 0 0,0 0 0 0 0,0 0 0 0 0,1 0 0 0 0,-1 0 1 0 0,0 0-1 0 0,1 0 0 0 0,0 0 0 0 0,-1 0 0 0 0,1 0 0 0 0,0 0 0 0 0,0 0 0 0 0,0 0 0 0 0,0 0 0 0 0,0 0 1 0 0,1-1-1 0 0,-1 1 0 0 0,0-1 0 0 0,1 1 0 0 0,-1-1 0 0 0,1 1 0 0 0,0-1 0 0 0,-1 0 0 0 0,1 0 1 0 0,0 1-1 0 0,0-1 0 0 0,0-1 0 0 0,0 1 0 0 0,0 0 0 0 0,0 0 0 0 0,2 0 0 0 0,7 1-1008 0 0,-1 0-1 0 0,0-1 1 0 0,1 0-1 0 0,17-1 0 0 0,-20 0 979 0 0,8 0-305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4972 0 0,'0'0'5679'0'0,"-2"20"-5486"0"0,-24 151 381 0 0,22-154-510 0 0,1 0 1 0 0,1 0 0 0 0,0 0-1 0 0,1 0 1 0 0,1 0 0 0 0,4 29-1 0 0,-4-44-70 0 0,1-1-1 0 0,0 0 1 0 0,0 0-1 0 0,-1 0 1 0 0,1 0-1 0 0,0 0 1 0 0,0 0-1 0 0,0 0 1 0 0,0 0 0 0 0,0-1-1 0 0,0 1 1 0 0,1 0-1 0 0,-1-1 1 0 0,0 1-1 0 0,0 0 1 0 0,1-1-1 0 0,-1 0 1 0 0,0 1-1 0 0,0-1 1 0 0,1 0-1 0 0,-1 1 1 0 0,0-1-1 0 0,1 0 1 0 0,1 0-1 0 0,43 0-711 0 0,-34 0 742 0 0,-6-1-46 0 0,0 1-1 0 0,0-1 1 0 0,-1 0-1 0 0,1 0 1 0 0,0-1-1 0 0,0 0 1 0 0,-1 0-1 0 0,1 0 1 0 0,-1-1-1 0 0,1 1 1 0 0,-1-1-1 0 0,0-1 0 0 0,0 1 1 0 0,-1-1-1 0 0,1 0 1 0 0,-1 0-1 0 0,1 0 1 0 0,-1 0-1 0 0,-1-1 1 0 0,1 0-1 0 0,-1 0 1 0 0,4-6-1 0 0,1-2-23 0 0,-2 0 1 0 0,0-1-1 0 0,-1 0 0 0 0,0 0 0 0 0,-1 0 0 0 0,0 0 0 0 0,2-29 1 0 0,-5 37 61 0 0,0 0 1 0 0,0-1 0 0 0,1 1-1 0 0,-1 0 1 0 0,2 0 0 0 0,-1 0-1 0 0,3-6 1 0 0,-4 12-8 0 0,-1 0 0 0 0,0-1 0 0 0,1 1 0 0 0,-1 0 0 0 0,1 0 0 0 0,-1-1 1 0 0,0 1-1 0 0,1 0 0 0 0,-1 0 0 0 0,1 0 0 0 0,-1 0 0 0 0,1 0 0 0 0,-1-1 0 0 0,1 1 0 0 0,-1 0 0 0 0,0 0 0 0 0,1 0 0 0 0,-1 0 1 0 0,1 0-1 0 0,-1 0 0 0 0,1 0 0 0 0,-1 1 0 0 0,1-1 0 0 0,-1 0 0 0 0,1 0 0 0 0,-1 0 0 0 0,0 0 0 0 0,1 0 0 0 0,-1 1 1 0 0,1-1-1 0 0,-1 0 0 0 0,0 0 0 0 0,1 1 0 0 0,-1-1 0 0 0,1 0 0 0 0,-1 1 0 0 0,0-1 0 0 0,0 0 0 0 0,1 1 0 0 0,-1-1 0 0 0,0 1 1 0 0,0-1-1 0 0,1 0 0 0 0,-1 1 0 0 0,0-1 0 0 0,0 1 0 0 0,0-1 0 0 0,0 1 0 0 0,0-1 0 0 0,1 1 0 0 0,-1-1 0 0 0,0 1 0 0 0,11 22 428 0 0,70 181-10 0 0,-80-203-426 0 0,0 0-1 0 0,-1 1 1 0 0,1-1-1 0 0,0 0 1 0 0,-1 1-1 0 0,1-1 1 0 0,-1 1-1 0 0,0-1 1 0 0,1 1 0 0 0,-1-1-1 0 0,0 1 1 0 0,0-1-1 0 0,0 1 1 0 0,0-1-1 0 0,-1 4 1 0 0,0-5-16 0 0,0 1 0 0 0,-1-1 0 0 0,1 1 0 0 0,-1-1 1 0 0,1 0-1 0 0,-1 1 0 0 0,1-1 0 0 0,-1 0 0 0 0,1 0 1 0 0,0 0-1 0 0,-1 0 0 0 0,1 0 0 0 0,-1-1 1 0 0,1 1-1 0 0,-1 0 0 0 0,1-1 0 0 0,-2 0 0 0 0,-4-1 8 0 0,1 0 0 0 0,0 0-1 0 0,0-1 1 0 0,0 0 0 0 0,0 0 0 0 0,1-1-1 0 0,-1 1 1 0 0,-7-8 0 0 0,-11-17-1353 0 0,23 27 1086 0 0,0-1 0 0 0,0 1-1 0 0,1-1 1 0 0,-1 1-1 0 0,1-1 1 0 0,-1 1 0 0 0,1-1-1 0 0,-1 1 1 0 0,1-1 0 0 0,0 1-1 0 0,0-1 1 0 0,0 0 0 0 0,0 1-1 0 0,0-1 1 0 0,0 1 0 0 0,1-4-1 0 0,2 2-1977 0 0,7 1-421 0 0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13 284 0 0,'0'0'7036'0'0,"-95"-9"-7208"0"0,89 9-580 0 0,1 0-900 0 0,0-4-684 0 0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1868 0 0,'0'0'6325'0'0,"5"4"-6198"0"0,-4-4-126 0 0,1 2 20 0 0,0 0 0 0 0,1 0 0 0 0,-1 0 0 0 0,0 0 0 0 0,0 0-1 0 0,0 0 1 0 0,0 1 0 0 0,0-1 0 0 0,-1 1 0 0 0,1-1 0 0 0,-1 1 0 0 0,1 0 0 0 0,-1-1 0 0 0,0 1-1 0 0,0 0 1 0 0,0 0 0 0 0,-1 0 0 0 0,1 0 0 0 0,-1 0 0 0 0,1 0 0 0 0,-1 3 0 0 0,5 147 2420 0 0,-5-152-2415 0 0,1-1 0 0 0,-1 1 0 0 0,0 0-1 0 0,1 0 1 0 0,-1 0 0 0 0,0 0-1 0 0,1-1 1 0 0,-1 1 0 0 0,1 0 0 0 0,-1-1-1 0 0,1 1 1 0 0,0 0 0 0 0,-1-1 0 0 0,1 1-1 0 0,0 0 1 0 0,-1-1 0 0 0,1 1-1 0 0,0-1 1 0 0,0 1 0 0 0,-1-1 0 0 0,1 0-1 0 0,0 1 1 0 0,0-1 0 0 0,0 0 0 0 0,-1 0-1 0 0,1 1 1 0 0,0-1 0 0 0,0 0-1 0 0,0 0 1 0 0,0 0 0 0 0,1 0 0 0 0,36 1-113 0 0,-30-1-58 0 0,42-4-1943 0 0,22-10-5210 0 0,-59 10 5824 0 0,7 0 521 0 0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1 364 0 0,'0'0'10323'0'0,"-3"15"-9971"0"0,-36 121 279 0 0,36-129-572 0 0,1-1 0 0 0,0 0 0 0 0,1 1 1 0 0,-1-1-1 0 0,1 1 0 0 0,1 0 0 0 0,-1-1 1 0 0,1 1-1 0 0,0 0 0 0 0,3 13 0 0 0,-3-18-44 0 0,1 0 0 0 0,0 1 0 0 0,0-1-1 0 0,0 0 1 0 0,0 0 0 0 0,0 0 0 0 0,0 0-1 0 0,1 0 1 0 0,-1 0 0 0 0,1 0 0 0 0,0 0-1 0 0,-1 0 1 0 0,1-1 0 0 0,0 1 0 0 0,0 0-1 0 0,0-1 1 0 0,0 0 0 0 0,0 0 0 0 0,0 1 0 0 0,0-1-1 0 0,1 0 1 0 0,-1-1 0 0 0,0 1 0 0 0,1 0-1 0 0,-1-1 1 0 0,0 1 0 0 0,1-1 0 0 0,-1 0-1 0 0,1 0 1 0 0,-1 0 0 0 0,4 0 0 0 0,2-1-507 0 0,1 0 1 0 0,-1-1-1 0 0,1 0 1 0 0,-1 0-1 0 0,0-1 1 0 0,0 0 0 0 0,0-1-1 0 0,10-6 1 0 0,37-13-5919 0 0,-39 19 4769 0 0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5 1600 0 0,'0'0'5891'0'0,"-13"-1"-5693"0"0,-58-2-8 0 0,68 3-136 0 0,1 0 0 0 0,-1 1 0 0 0,0-1 0 0 0,1 1 0 0 0,-1 0 1 0 0,1-1-1 0 0,-1 1 0 0 0,1 1 0 0 0,0-1 0 0 0,-1 0 0 0 0,1 0 0 0 0,0 1 1 0 0,0-1-1 0 0,0 1 0 0 0,0 0 0 0 0,0 0 0 0 0,0 0 0 0 0,0 0 0 0 0,1 0 1 0 0,-1 0-1 0 0,1 0 0 0 0,-1 0 0 0 0,1 1 0 0 0,0-1 0 0 0,0 1 0 0 0,0-1 1 0 0,0 1-1 0 0,0-1 0 0 0,1 1 0 0 0,-1 3 0 0 0,-2 10 133 0 0,1-1-1 0 0,0 1 0 0 0,1 27 1 0 0,1-36-215 0 0,0-3-50 0 0,-1 0 0 0 0,1 0-1 0 0,0 1 1 0 0,0-1 0 0 0,1 0 0 0 0,-1 0-1 0 0,1 0 1 0 0,0 0 0 0 0,0-1-1 0 0,0 1 1 0 0,1 0 0 0 0,-1 0-1 0 0,1 0 1 0 0,0-1 0 0 0,0 1 0 0 0,0-1-1 0 0,1 0 1 0 0,-1 1 0 0 0,1-1-1 0 0,0 0 1 0 0,-1-1 0 0 0,1 1-1 0 0,1 0 1 0 0,-1-1 0 0 0,0 0-1 0 0,1 1 1 0 0,-1-1 0 0 0,1-1 0 0 0,-1 1-1 0 0,7 2 1 0 0,52 12-6717 0 0,-45-15 5743 0 0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0 112 0 0,'0'0'10244'0'0,"-111"0"-10244"0"0,100 0-80 0 0,0 0-268 0 0,1 0-984 0 0,4 5-1152 0 0,6 3-3232 0 0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6 302 192 0 0,'0'0'7532'0'0,"0"-5"-7286"0"0,-4-37 417 0 0,3-65 1 0 0,1 57 79 0 0,1 46-710 0 0,-1-1 0 0 0,1 1 0 0 0,0-1 0 0 0,0 0 0 0 0,0 1 0 0 0,1-1 0 0 0,0 1 0 0 0,-1 0 0 0 0,2 0 0 0 0,-1 0-1 0 0,0 0 1 0 0,1 0 0 0 0,0 0 0 0 0,0 0 0 0 0,4-3 0 0 0,-5 4-28 0 0,0 1 0 0 0,1 0 0 0 0,-1 0 0 0 0,1 0 0 0 0,0 0 0 0 0,0 0 0 0 0,-1 0 0 0 0,1 1 0 0 0,0-1 0 0 0,0 1 0 0 0,1 0 0 0 0,-1 0 0 0 0,0 0 0 0 0,0 0 1 0 0,0 1-1 0 0,1-1 0 0 0,-1 1 0 0 0,0 0 0 0 0,1 0 0 0 0,-1 0 0 0 0,0 0 0 0 0,5 2 0 0 0,-7-2-73 0 0,1 2-1 0 0,-1-1 1 0 0,1 0 0 0 0,-1 0 0 0 0,0 0 0 0 0,1 1 0 0 0,-1-1 0 0 0,0 0 0 0 0,0 1-1 0 0,0-1 1 0 0,0 1 0 0 0,0 0 0 0 0,0-1 0 0 0,0 1 0 0 0,-1 0 0 0 0,1-1 0 0 0,0 1-1 0 0,-1 0 1 0 0,0 0 0 0 0,1 0 0 0 0,-1-1 0 0 0,0 1 0 0 0,0 3 0 0 0,1 0 26 0 0,-1 0 0 0 0,0-1 0 0 0,0 1 0 0 0,0-1-1 0 0,-1 1 1 0 0,0-1 0 0 0,1 0 0 0 0,-4 8 0 0 0,1-8 17 0 0,-1 0 0 0 0,1-1 0 0 0,-1 0 0 0 0,0 1 0 0 0,0-1 0 0 0,0-1 1 0 0,-1 1-1 0 0,1 0 0 0 0,-1-1 0 0 0,1 0 0 0 0,-1 0 0 0 0,-9 2 1058 0 0,51 37-769 0 0,-28-19 81 0 0,0-1-1 0 0,7 30 0 0 0,-7-21-283 0 0,-9-28-152 0 0,1-1 1 0 0,-1 1 0 0 0,0 0-1 0 0,1 0 1 0 0,0-1 0 0 0,-1 1-1 0 0,1-1 1 0 0,0 1 0 0 0,0 0-1 0 0,0-1 1 0 0,0 1-1 0 0,0-1 1 0 0,0 0 0 0 0,0 1-1 0 0,0-1 1 0 0,0 0 0 0 0,1 0-1 0 0,-1 0 1 0 0,3 2 0 0 0,-2-3-462 0 0,1 0 1 0 0,-1 0 0 0 0,1-1-1 0 0,-1 1 1 0 0,1-1 0 0 0,-1 1-1 0 0,0-1 1 0 0,1 0-1 0 0,-1 0 1 0 0,0 0 0 0 0,1 0-1 0 0,-1 0 1 0 0,0-1 0 0 0,3-1-1 0 0,5-2 5 0 0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5 96 0 0,'0'0'6918'0'0,"-9"-1"-6699"0"0,-83-2 571 0 0,90 3-742 0 0,0 1-1 0 0,0-1 1 0 0,0 1 0 0 0,0 0 0 0 0,1-1 0 0 0,-1 1 0 0 0,0 0 0 0 0,0 0 0 0 0,1 0 0 0 0,-1 0-1 0 0,1 0 1 0 0,-1 1 0 0 0,1-1 0 0 0,-1 0 0 0 0,1 1 0 0 0,0-1 0 0 0,0 1 0 0 0,0-1 0 0 0,0 1-1 0 0,0 0 1 0 0,0 0 0 0 0,0-1 0 0 0,0 1 0 0 0,1 0 0 0 0,-1 0 0 0 0,0 0 0 0 0,1 0 0 0 0,0 0-1 0 0,0-1 1 0 0,-1 4 0 0 0,-4 65 523 0 0,5-66-558 0 0,0 0-61 0 0,0 0 1 0 0,0 0-1 0 0,0-1 1 0 0,0 1-1 0 0,1 0 1 0 0,0-1-1 0 0,0 1 1 0 0,0 0-1 0 0,0-1 1 0 0,0 1-1 0 0,1-1 1 0 0,-1 1-1 0 0,1-1 0 0 0,0 0 1 0 0,0 0-1 0 0,0 0 1 0 0,0 0-1 0 0,1 0 1 0 0,3 3-1 0 0,-2-3-561 0 0,0 0 0 0 0,1-1 0 0 0,-1 0 1 0 0,0 0-1 0 0,1 0 0 0 0,-1 0 0 0 0,1-1 0 0 0,-1 1 0 0 0,10 0 0 0 0,26-1-2284 0 0,-28-1 2736 0 0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25 200 0 0,'0'0'7738'0'0,"-16"-4"-7623"0"0,13 3-130 0 0,-23-4-86 0 0,0 0 1 0 0,-45-2 0 0 0,57 4-2174 0 0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9 272 0 0,'0'0'8691'0'0,"4"13"-8581"0"0,19 101 135 0 0,-20-98-607 0 0,-3-9 408 0 0,1-1 0 0 0,0 0 0 0 0,0 0 0 0 0,1 0 0 0 0,-1 0 0 0 0,5 7-1 0 0,10 3-2220 0 0,12-9-3944 0 0,-19-7 5244 0 0</inkml:trace>
  <inkml:trace contextRef="#ctx0" brushRef="#br0" timeOffset="1">197 21 740 0 0,'0'0'6919'0'0,"-13"-2"-6787"0"0,-111-14 25 0 0,75 13-7990 0 0,55 3 7719 0 0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60 0 0,'0'0'7835'0'0,"5"16"-7526"0"0,-4-15-307 0 0,5 20 141 0 0,0 0 0 0 0,-1 0 0 0 0,-2 0 0 0 0,3 38 0 0 0,-7-38-2 0 0,0-14-148 0 0,1 0 0 0 0,-1 0 0 0 0,1-1 1 0 0,1 1-1 0 0,-1 0 0 0 0,1 0 0 0 0,0-1 1 0 0,1 1-1 0 0,2 9 0 0 0,5-9-744 0 0,-7-7 183 0 0,0 0 0 0 0,0 1 0 0 0,0-1 0 0 0,0 0 1 0 0,-1 0-1 0 0,1 0 0 0 0,0 0 0 0 0,0-1 0 0 0,0 1 0 0 0,0-1 0 0 0,-1 1 0 0 0,5-2 0 0 0,4-2-164 0 0</inkml:trace>
  <inkml:trace contextRef="#ctx0" brushRef="#br0" timeOffset="1">276 26 1792 0 0,'0'0'5077'0'0,"-18"-2"-4689"0"0,-139-9 67 0 0,86 7-622 0 0,42 4-2262 0 0,38 0-2686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9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3332 0 0,'0'0'5427'0'0,"1"21"-5238"0"0,4 174 392 0 0,-5-92 22 0 0,7-101-598 0 0,0-1 0 0 0,-1-1 0 0 0,1 1 0 0 0,0-1 0 0 0,12-1 0 0 0,-11-1-67 0 0,-2 0 1 0 0,1-1-1 0 0,0 0 1 0 0,0 0 0 0 0,-1 0-1 0 0,0 0 1 0 0,1-1 0 0 0,-1 0-1 0 0,-1-1 1 0 0,1 1-1 0 0,-1-1 1 0 0,1 0 0 0 0,-1-1-1 0 0,-1 1 1 0 0,1-1-1 0 0,-1 0 1 0 0,0 0 0 0 0,5-10-1 0 0,3-8-413 0 0,-1 0-1 0 0,-1-1 1 0 0,10-41-1 0 0,-16 35-14 0 0,-4 26 429 0 0,1 0-1 0 0,-1 1 0 0 0,1-1 1 0 0,0 1-1 0 0,0-1 1 0 0,0 1-1 0 0,3-8 1 0 0,2 13 1197 0 0,0 10-862 0 0,2 14-172 0 0,10 45 172 0 0,34 159 1823 0 0,-52-229-2101 0 0,0 1 0 0 0,0 0 0 0 0,0 0 0 0 0,0-1 0 0 0,0 1 0 0 0,0 0 0 0 0,0-1 0 0 0,0 1 0 0 0,0 0 0 0 0,0 0 0 0 0,0-1 0 0 0,0 1 0 0 0,0 0 0 0 0,-1-1 0 0 0,1 1 0 0 0,0 0 0 0 0,0-1 0 0 0,-1 1 0 0 0,1 0 0 0 0,-1-1 0 0 0,1 1 0 0 0,0-1 0 0 0,-1 1 0 0 0,1-1 0 0 0,-1 1 0 0 0,1-1 0 0 0,-1 1 0 0 0,0-1 0 0 0,1 1 0 0 0,-1-1 0 0 0,1 0 0 0 0,-1 1 0 0 0,0-1 0 0 0,0 1 0 0 0,-2-1-7 0 0,0 0 1 0 0,0 1-1 0 0,1-1 0 0 0,-1 0 1 0 0,0 0-1 0 0,0 0 0 0 0,1-1 1 0 0,-1 1-1 0 0,-5-2 0 0 0,1 0-43 0 0,0 0-1 0 0,0-1 0 0 0,0 0 1 0 0,0 0-1 0 0,1 0 0 0 0,-1-1 1 0 0,-6-4-1 0 0,10 4-152 0 0,0 1 0 0 0,0 0 0 0 0,0-1 0 0 0,0 0 0 0 0,0 0-1 0 0,1 0 1 0 0,-1 0 0 0 0,-2-7 0 0 0,0-23-5123 0 0,5 27 3330 0 0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5 1860 0 0,'0'0'5579'0'0,"-12"-1"-5397"0"0,1 0-138 0 0,-2 0 112 0 0,-1 0 1 0 0,0 0-1 0 0,0 1 1 0 0,1 1-1 0 0,-18 2 1 0 0,28-1-82 0 0,0 0 0 0 0,0-1 1 0 0,1 1-1 0 0,-1 0 0 0 0,0 0 0 0 0,1 0 0 0 0,-1 1 1 0 0,1-1-1 0 0,-1 1 0 0 0,1-1 0 0 0,0 1 0 0 0,0 0 0 0 0,0 0 1 0 0,1 0-1 0 0,-1 0 0 0 0,1 0 0 0 0,0 0 0 0 0,-1 1 1 0 0,1-1-1 0 0,1 0 0 0 0,-1 0 0 0 0,0 1 0 0 0,1-1 1 0 0,0 1-1 0 0,0 4 0 0 0,-1-1-90 0 0,1-1 0 0 0,0 1 0 0 0,0-1 0 0 0,0 1 0 0 0,1-1 0 0 0,0 1 0 0 0,0-1 0 0 0,1 0 0 0 0,0 1-1 0 0,0-1 1 0 0,1 0 0 0 0,5 11 0 0 0,-3-11-256 0 0,0 0 1 0 0,1 0-1 0 0,-1-1 0 0 0,1 0 0 0 0,1 0 0 0 0,6 5 0 0 0,-1-3-944 0 0,0-1 1 0 0,0 0-1 0 0,1 0 1 0 0,0-2-1 0 0,15 5 0 0 0,-12-5 188 0 0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18 412 0 0,'0'0'8192'0'0,"-101"-5"-7932"0"0,85 5-172 0 0,-5 0-20 0 0,5 0-4 0 0,-5 0-64 0 0,0-4-312 0 0,5 0-920 0 0,0 0-1540 0 0,0 4-1976 0 0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23 1244 0 0,'0'0'2693'0'0,"26"-21"3507"0"0,-25 21-5635 0 0,-6 0 155 0 0,-6 0-717 0 0,2-1 22 0 0,1 1 1 0 0,0 0-1 0 0,-1 0 0 0 0,1 1 1 0 0,-1 0-1 0 0,1 0 0 0 0,0 1 1 0 0,0 0-1 0 0,0 0 0 0 0,0 1 1 0 0,0 0-1 0 0,-9 5 0 0 0,16-2-177 0 0,0-1 0 0 0,0 1-1 0 0,1-1 1 0 0,0 1 0 0 0,0 0 0 0 0,0-1-1 0 0,1 7 1 0 0,0 0 74 0 0,-1 237 930 0 0,0-248-758 0 0,27-2 680 0 0,2-12-1286 0 0,4-2-1576 0 0,0 5-3998 0 0,-22 6 3522 0 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56 5028 0 0,'0'0'6271'0'0,"-12"-3"-6298"0"0,-39-9-226 0 0,50 12 57 0 0,0 0 0 0 0,0 0 0 0 0,0 0-1 0 0,0-1 1 0 0,0 1 0 0 0,0 0 0 0 0,0 0 0 0 0,-1-1 0 0 0,1 1 0 0 0,0 0 0 0 0,0-1 0 0 0,0 1 0 0 0,0-1-1 0 0,0 0 1 0 0,0 1 0 0 0,1-1 0 0 0,-1 0 0 0 0,0 1 0 0 0,0-1 0 0 0,0 0 0 0 0,1 0 0 0 0,-1 0 0 0 0,0 0-1 0 0,1 0 1 0 0,-1 0 0 0 0,0 0 0 0 0,1 0 0 0 0,0 0 0 0 0,-1 0 0 0 0,1 0 0 0 0,0 0 0 0 0,-1 0 0 0 0,1 0-1 0 0,0 0 1 0 0,0 0 0 0 0,0 0 0 0 0,0-1 0 0 0,0 0 0 0 0,0-2-1433 0 0,0-3-77 0 0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54 111 5028 0 0,'0'0'6637'0'0,"-42"-89"-7021"0"0,36 80-585 0 0,1 1-119 0 0,5 4-648 0 0,5 4-1492 0 0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1 336 0 0,'0'0'8080'0'0,"-11"30"-6879"0"0,8 20-573 0 0,-1 34-543 0 0,4-78-536 0 0,1-1 1 0 0,-1 1 0 0 0,1-1-1 0 0,0 0 1 0 0,1 0 0 0 0,-1 1 0 0 0,1-1-1 0 0,0 0 1 0 0,1 0 0 0 0,-1-1 0 0 0,1 1-1 0 0,4 6 1 0 0,0-4-1278 0 0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2032 0 0,'0'0'6290'0'0,"0"17"-6013"0"0,0 153 1381 0 0,-1-168-1539 0 0,1 1 0 0 0,0 0 0 0 0,0 0 0 0 0,0 0 0 0 0,0-1 0 0 0,1 1 0 0 0,-1 0 0 0 0,1 0 0 0 0,-1-1 1 0 0,1 1-1 0 0,0 0 0 0 0,0-1 0 0 0,0 1 0 0 0,1-1 0 0 0,-1 1 0 0 0,0-1 0 0 0,4 5 0 0 0,-1-6-155 0 0,-1 1 1 0 0,1 0-1 0 0,-1-1 0 0 0,1 0 0 0 0,0 0 0 0 0,-1 0 0 0 0,1 0 1 0 0,0 0-1 0 0,0-1 0 0 0,0 0 0 0 0,-1 0 0 0 0,9 0 0 0 0,37-13-2688 0 0,-20 4-621 0 0,-13 5-512 0 0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4612 0 0,'0'0'4353'0'0,"0"7"-4184"0"0,-16 188 2889 0 0,16-193-3003 0 0,0 0 1 0 0,0-1-1 0 0,0 1 0 0 0,0 0 1 0 0,0-1-1 0 0,0 1 1 0 0,1 0-1 0 0,-1-1 1 0 0,0 1-1 0 0,1-1 0 0 0,-1 1 1 0 0,1 0-1 0 0,0-1 1 0 0,-1 1-1 0 0,1-1 1 0 0,0 0-1 0 0,0 1 1 0 0,0-1-1 0 0,0 0 0 0 0,0 1 1 0 0,0-1-1 0 0,0 0 1 0 0,1 0-1 0 0,-1 0 1 0 0,0 0-1 0 0,1 0 1 0 0,-1 0-1 0 0,3 1 0 0 0,1-1-24 0 0,1 0-1 0 0,0 0 1 0 0,-1-1 0 0 0,1 1-1 0 0,0-1 1 0 0,0 0-1 0 0,5-1 1 0 0,16-1-779 0 0,45-7-4187 0 0,-38 2-1183 0 0,-23 7 3876 0 0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 4680 0 0,'0'0'5637'0'0,"0"5"-5559"0"0,0-2-81 0 0,-1 6 110 0 0,1-1 1 0 0,0 1-1 0 0,0-1 0 0 0,0 1 0 0 0,1-1 0 0 0,1 1 1 0 0,-1-1-1 0 0,1 0 0 0 0,1 1 0 0 0,0-1 0 0 0,0 0 0 0 0,0 0 1 0 0,1-1-1 0 0,0 1 0 0 0,1-1 0 0 0,8 11 0 0 0,-6-10-46 0 0,20 19 370 0 0,-26-26-433 0 0,-1 0 0 0 0,1 0 0 0 0,0-1 0 0 0,0 1 0 0 0,-1-1 0 0 0,1 1 0 0 0,0 0 1 0 0,0-1-1 0 0,0 0 0 0 0,0 1 0 0 0,0-1 0 0 0,0 1 0 0 0,0-1 0 0 0,0 0 0 0 0,0 0 0 0 0,0 0 0 0 0,0 1 0 0 0,0-1 0 0 0,0 0 1 0 0,0 0-1 0 0,0 0 0 0 0,0-1 0 0 0,0 1 0 0 0,0 0 0 0 0,0 0 0 0 0,0 0 0 0 0,0-1 0 0 0,0 1 0 0 0,1-1 0 0 0,1-3-118 0 0,0-1 0 0 0,0 0 0 0 0,0 1-1 0 0,-1-1 1 0 0,0 0 0 0 0,0 0 0 0 0,0-1 0 0 0,0 1-1 0 0,-1 0 1 0 0,1-1 0 0 0,-2 1 0 0 0,1 0-1 0 0,0-10 1 0 0,4-18-401 0 0,10-55-2074 0 0,-14 53-3023 0 0,0 31 4343 0 0,4 3 320 0 0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48 428 0 0,'0'0'6935'0'0,"0"15"-6413"0"0,0 71 184 0 0,0-82-595 0 0,0 0-1 0 0,1-1 0 0 0,0 1 0 0 0,-1 0 1 0 0,1-1-1 0 0,1 1 0 0 0,-1-1 0 0 0,0 0 0 0 0,1 1 1 0 0,0-1-1 0 0,0 0 0 0 0,0 0 0 0 0,0 0 1 0 0,0 0-1 0 0,1 0 0 0 0,-1-1 0 0 0,1 1 1 0 0,-1-1-1 0 0,1 1 0 0 0,6 3 0 0 0,-7-5-88 0 0,0 0-1 0 0,1 1 0 0 0,-1-1 0 0 0,0 0 1 0 0,1 0-1 0 0,-1-1 0 0 0,1 1 0 0 0,-1 0 1 0 0,1-1-1 0 0,-1 0 0 0 0,1 0 1 0 0,-1 1-1 0 0,1-1 0 0 0,-1-1 0 0 0,1 1 1 0 0,-1 0-1 0 0,1-1 0 0 0,-1 1 0 0 0,1-1 1 0 0,-1 1-1 0 0,1-1 0 0 0,-1 0 1 0 0,0 0-1 0 0,1-1 0 0 0,-1 1 0 0 0,0 0 1 0 0,0-1-1 0 0,0 1 0 0 0,0-1 0 0 0,4-3 1 0 0,-2 0-86 0 0,0 0 1 0 0,0-1 0 0 0,-1 1 0 0 0,1-1 0 0 0,-1 0 0 0 0,0 0-1 0 0,-1 0 1 0 0,1 0 0 0 0,-1 0 0 0 0,0 0 0 0 0,-1-1-1 0 0,0 1 1 0 0,0-1 0 0 0,1-10 0 0 0,-2 12-6 0 0,0 1 1 0 0,-1-1 0 0 0,1 1-1 0 0,-1-1 1 0 0,0 1 0 0 0,0-1-1 0 0,0 1 1 0 0,-1-1 0 0 0,1 1-1 0 0,-1 0 1 0 0,0 0-1 0 0,-1 0 1 0 0,1 0 0 0 0,0 0-1 0 0,-1 0 1 0 0,0 1 0 0 0,0-1-1 0 0,0 1 1 0 0,-1 0-1 0 0,1 0 1 0 0,-1 0 0 0 0,-5-3-1 0 0,-17-7-1864 0 0,25 13 1725 0 0,0 0-1 0 0,1 0 1 0 0,-1-1 0 0 0,1 1 0 0 0,-1 0-1 0 0,1 0 1 0 0,-1 0 0 0 0,0-1-1 0 0,1 1 1 0 0,-1 0 0 0 0,1 0 0 0 0,-1 0-1 0 0,0 0 1 0 0,1 0 0 0 0,-1 0-1 0 0,1 1 1 0 0,-1-1 0 0 0,0 0 0 0 0,1 0-1 0 0,-1 0 1 0 0,1 0 0 0 0,-1 1-1 0 0,1-1 1 0 0,-2 1 0 0 0,2 6-1696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1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29 331 3192 0 0,'0'0'6135'0'0,"0"-20"-5774"0"0,1-5-253 0 0,1-16 225 0 0,-4-53 1 0 0,-2 60-223 0 0,-2 0 0 0 0,-13-39 0 0 0,32 94-119 0 0,0 0 1 0 0,24 27-1 0 0,-32-43-72 0 0,0 0 1 0 0,0 0-1 0 0,1 0 0 0 0,-1 0 1 0 0,1-1-1 0 0,0 0 1 0 0,0 0-1 0 0,0-1 0 0 0,8 3 1 0 0,-13-5 31 0 0,1 0-1 0 0,0 0 1 0 0,0-1 0 0 0,0 1 0 0 0,0-1 0 0 0,0 1 0 0 0,0-1-1 0 0,0 0 1 0 0,0 0 0 0 0,0 0 0 0 0,0 0 0 0 0,0 0 0 0 0,1 0-1 0 0,-1-1 1 0 0,0 1 0 0 0,-1-1 0 0 0,1 1 0 0 0,0-1-1 0 0,0 0 1 0 0,0 0 0 0 0,0 0 0 0 0,0 0 0 0 0,-1 0 0 0 0,1 0-1 0 0,0 0 1 0 0,-1-1 0 0 0,1 1 0 0 0,-1-1 0 0 0,0 1 0 0 0,1-1-1 0 0,-1 1 1 0 0,0-1 0 0 0,0 0 0 0 0,2-2 0 0 0,27-82-1552 0 0,-18 49 1517 0 0,-12 37 163 0 0,0 0 0 0 0,0 0-1 0 0,0 0 1 0 0,1 0 0 0 0,-1 0 0 0 0,0 0-1 0 0,0 0 1 0 0,0 1 0 0 0,0-1-1 0 0,0 0 1 0 0,1 0 0 0 0,-1 0 0 0 0,0 0-1 0 0,0 0 1 0 0,0 0 0 0 0,0 0 0 0 0,0 0-1 0 0,1 0 1 0 0,-1 0 0 0 0,0 0 0 0 0,0 0-1 0 0,0 0 1 0 0,0 0 0 0 0,1 0 0 0 0,-1 0-1 0 0,0 0 1 0 0,0 0 0 0 0,0 0 0 0 0,0 0-1 0 0,1 0 1 0 0,-2 40-83 0 0,0-12-150 0 0,1 1 1 0 0,1 0 0 0 0,1 0 0 0 0,1 0-1 0 0,2-1 1 0 0,12 40 0 0 0,-2-41-1486 0 0,-14-26 1395 0 0,0 0 1 0 0,-1-1-1 0 0,1 1 1 0 0,0 0-1 0 0,0-1 0 0 0,0 1 1 0 0,0-1-1 0 0,0 1 0 0 0,0-1 1 0 0,0 1-1 0 0,0-1 0 0 0,0 0 1 0 0,1 0-1 0 0,-1 1 0 0 0,0-1 1 0 0,2 0-1 0 0,5 0-1861 0 0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19 2452 0 0,'0'0'5183'0'0,"-15"-3"-4907"0"0,-43-11 9 0 0,55 14-246 0 0,1-1 1 0 0,-1 1-1 0 0,0 0 0 0 0,1 0 1 0 0,-1 0-1 0 0,0 0 0 0 0,1 0 0 0 0,-1 0 1 0 0,0 1-1 0 0,1-1 0 0 0,-1 1 1 0 0,0 0-1 0 0,1 0 0 0 0,-1 0 1 0 0,1 0-1 0 0,0 0 0 0 0,-1 1 1 0 0,1-1-1 0 0,0 1 0 0 0,0-1 0 0 0,0 1 1 0 0,0 0-1 0 0,0 0 0 0 0,0 0 1 0 0,0 0-1 0 0,0 0 0 0 0,1 0 1 0 0,-1 0-1 0 0,1 1 0 0 0,0-1 0 0 0,0 1 1 0 0,-2 3-1 0 0,0 3 63 0 0,1 1 0 0 0,-1-1 0 0 0,1 1 1 0 0,1-1-1 0 0,0 1 0 0 0,0 13 0 0 0,2-17-106 0 0,0 0-1 0 0,0-1 1 0 0,0 1 0 0 0,1 0 0 0 0,0-1-1 0 0,0 0 1 0 0,0 1 0 0 0,0-1 0 0 0,1 0-1 0 0,0 0 1 0 0,0 0 0 0 0,1-1 0 0 0,-1 1-1 0 0,1-1 1 0 0,0 0 0 0 0,0 0-1 0 0,1 0 1 0 0,-1 0 0 0 0,7 4 0 0 0,-7-6-27 0 0,-1 1 1 0 0,0-1 0 0 0,1 0 0 0 0,0 0-1 0 0,-1 0 1 0 0,1-1 0 0 0,0 1-1 0 0,0-1 1 0 0,0 0 0 0 0,0 0 0 0 0,0 0-1 0 0,0-1 1 0 0,0 1 0 0 0,0-1-1 0 0,0 0 1 0 0,0 0 0 0 0,0-1 0 0 0,0 1-1 0 0,0-1 1 0 0,0 0 0 0 0,0 0-1 0 0,0 0 1 0 0,0 0 0 0 0,-1-1 0 0 0,1 0-1 0 0,0 1 1 0 0,5-5 0 0 0,-7 4 5 0 0,0 1 1 0 0,-1-1-1 0 0,1 0 1 0 0,0 0 0 0 0,-1 0-1 0 0,1 0 1 0 0,-1 0-1 0 0,1-1 1 0 0,-1 1-1 0 0,0 0 1 0 0,0-1 0 0 0,0 1-1 0 0,0-1 1 0 0,-1 1-1 0 0,1-1 1 0 0,-1 1-1 0 0,1-1 1 0 0,-1 0 0 0 0,0 1-1 0 0,0-1 1 0 0,0 1-1 0 0,0-1 1 0 0,-1 0-1 0 0,1 1 1 0 0,-1-1 0 0 0,1 1-1 0 0,-1-1 1 0 0,0 1-1 0 0,0-1 1 0 0,0 1-1 0 0,0 0 1 0 0,-1-1 0 0 0,1 1-1 0 0,-1 0 1 0 0,-2-3-1 0 0,-1-1-208 0 0,-8-7 474 0 0,21 36 356 0 0,-5-17-545 0 0,1 1 0 0 0,0-1-1 0 0,0 0 1 0 0,0 0 0 0 0,1-1 0 0 0,0 1 0 0 0,0-1-1 0 0,0 0 1 0 0,1 0 0 0 0,0-1 0 0 0,10 7-1 0 0,-12-8-6 0 0,0-1-1 0 0,1 1 0 0 0,-1-1 1 0 0,1 0-1 0 0,-1-1 1 0 0,1 1-1 0 0,-1-1 0 0 0,1 0 1 0 0,0 0-1 0 0,0 0 0 0 0,-1 0 1 0 0,1-1-1 0 0,0 0 0 0 0,0 0 1 0 0,0-1-1 0 0,0 1 0 0 0,-1-1 1 0 0,10-2-1 0 0,-9 1-63 0 0,-1-1 0 0 0,1 1 0 0 0,-1-1 0 0 0,1 0 0 0 0,-1 0 0 0 0,0 0 0 0 0,0-1 0 0 0,-1 0 0 0 0,1 1 0 0 0,-1-1 0 0 0,0 0 0 0 0,0-1 0 0 0,0 1 0 0 0,0 0 0 0 0,-1-1 0 0 0,1 0 0 0 0,2-9 0 0 0,-4 11 10 0 0,0 0 1 0 0,-1 0 0 0 0,1 1 0 0 0,-1-1 0 0 0,1 0 0 0 0,-1 0 0 0 0,0 0 0 0 0,0 0 0 0 0,0 0 0 0 0,-1 0 0 0 0,1 0-1 0 0,-1 0 1 0 0,1 0 0 0 0,-1 0 0 0 0,0 0 0 0 0,0 0 0 0 0,-1 1 0 0 0,1-1 0 0 0,0 0 0 0 0,-1 1 0 0 0,0-1 0 0 0,1 1-1 0 0,-1 0 1 0 0,0-1 0 0 0,0 1 0 0 0,-1 0 0 0 0,1 0 0 0 0,0 0 0 0 0,-1 1 0 0 0,1-1 0 0 0,-5-2 0 0 0,-1 0-10 0 0,0 1 1 0 0,-1-1 0 0 0,1 1 0 0 0,-1 1 0 0 0,0 0-1 0 0,1 0 1 0 0,-14-1 0 0 0,20 3-112 0 0,-1 0 0 0 0,1 0-1 0 0,-1 0 1 0 0,0 0 0 0 0,1 1 0 0 0,-1-1 0 0 0,1 1-1 0 0,-1 0 1 0 0,1-1 0 0 0,-1 1 0 0 0,1 0 0 0 0,-5 3 0 0 0,6-3-129 0 0,0 0 0 0 0,-1 1 1 0 0,1-1-1 0 0,0 0 1 0 0,0 1-1 0 0,0-1 1 0 0,0 1-1 0 0,0-1 1 0 0,0 1-1 0 0,0 0 1 0 0,1-1-1 0 0,-1 1 1 0 0,1 0-1 0 0,-1 0 1 0 0,1-1-1 0 0,-1 1 1 0 0,1 0-1 0 0,0 0 1 0 0,0-1-1 0 0,0 4 1 0 0,0 16-2380 0 0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26 2728 0 0,'0'0'5979'0'0,"-6"-1"-5547"0"0,5 1-382 0 0,-1 0-1 0 0,1 0 1 0 0,-1-1 0 0 0,1 1-1 0 0,0 0 1 0 0,-1 0-1 0 0,1 0 1 0 0,-1 0-1 0 0,1 1 1 0 0,-1-1 0 0 0,1 0-1 0 0,0 1 1 0 0,-1-1-1 0 0,1 1 1 0 0,-1-1-1 0 0,1 1 1 0 0,0 0-1 0 0,0-1 1 0 0,-1 1 0 0 0,1 0-1 0 0,0 0 1 0 0,-2 1-1 0 0,2 1 98 0 0,-1 0 0 0 0,1-1 1 0 0,0 1-1 0 0,0 0 0 0 0,0-1 0 0 0,0 1 0 0 0,1 0 0 0 0,-1 0 0 0 0,1 0 0 0 0,0 0 0 0 0,-1 0 1 0 0,2 5-1 0 0,-1-7-133 0 0,0 1 0 0 0,0-1 0 0 0,1 0 0 0 0,-1 0 0 0 0,0 0 1 0 0,1 1-1 0 0,-1-1 0 0 0,1 0 0 0 0,-1 0 0 0 0,1 0 0 0 0,0 0 1 0 0,-1 0-1 0 0,1 0 0 0 0,0 0 0 0 0,0 0 0 0 0,0 0 0 0 0,0 0 1 0 0,0-1-1 0 0,0 1 0 0 0,0 0 0 0 0,0-1 0 0 0,0 1 0 0 0,0 0 1 0 0,0-1-1 0 0,0 1 0 0 0,0-1 0 0 0,1 0 0 0 0,-1 1 0 0 0,0-1 1 0 0,0 0-1 0 0,0 0 0 0 0,1 0 0 0 0,-1 0 0 0 0,0 0 0 0 0,0 0 1 0 0,1 0-1 0 0,-1 0 0 0 0,0 0 0 0 0,0-1 0 0 0,0 1 0 0 0,3-1 1 0 0,0 0-92 0 0,0 1 1 0 0,-1-1-1 0 0,1 0 1 0 0,0-1-1 0 0,0 1 0 0 0,-1-1 1 0 0,1 1-1 0 0,-1-1 1 0 0,1 0-1 0 0,-1 0 1 0 0,0 0-1 0 0,5-5 1 0 0,-6 3-217 0 0,0 0 0 0 0,0 0 1 0 0,0-1-1 0 0,0 1 0 0 0,-1 0 1 0 0,0-1-1 0 0,0 0 1 0 0,0 1-1 0 0,0-1 0 0 0,-1 0 1 0 0,1 1-1 0 0,-2-10 0 0 0,-10 6-3828 0 0,6 8 1891 0 0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0 760 0 0,'0'0'7406'0'0,"5"1"-6909"0"0,-4-1-495 0 0,0 0 0 0 0,0 1 0 0 0,0-1-1 0 0,0 0 1 0 0,0 0 0 0 0,0 1 0 0 0,0-1-1 0 0,-1 1 1 0 0,1-1 0 0 0,0 1 0 0 0,0-1-1 0 0,0 1 1 0 0,0 0 0 0 0,-1-1 0 0 0,1 1 0 0 0,0 0-1 0 0,0 0 1 0 0,-1-1 0 0 0,1 1 0 0 0,-1 0-1 0 0,1 0 1 0 0,-1 0 0 0 0,1 0 0 0 0,-1 0-1 0 0,1 0 1 0 0,-1 0 0 0 0,0 0 0 0 0,1 0-1 0 0,-1 2 1 0 0,-2 38-48 0 0,0-28 67 0 0,0 5 136 0 0,0-1-1 0 0,1 1 1 0 0,1-1-1 0 0,0 1 1 0 0,2 0-1 0 0,0-1 1 0 0,0 0-1 0 0,7 20 1 0 0,-8-34-140 0 0,0 0-1 0 0,0-1 1 0 0,1 1 0 0 0,-1-1-1 0 0,1 1 1 0 0,-1-1-1 0 0,1 0 1 0 0,0 0 0 0 0,0 0-1 0 0,0 0 1 0 0,0 0 0 0 0,0 0-1 0 0,0 0 1 0 0,1-1-1 0 0,-1 1 1 0 0,1-1 0 0 0,-1 0-1 0 0,1 1 1 0 0,4 0 0 0 0,-5-2-45 0 0,0 1 0 0 0,0-1 0 0 0,0 0 0 0 0,1 0 1 0 0,-1-1-1 0 0,0 1 0 0 0,0 0 0 0 0,0-1 0 0 0,0 1 1 0 0,0-1-1 0 0,0 0 0 0 0,0 0 0 0 0,0 0 1 0 0,0 0-1 0 0,0 0 0 0 0,0 0 0 0 0,-1 0 0 0 0,1 0 1 0 0,0-1-1 0 0,-1 1 0 0 0,1-1 0 0 0,-1 1 1 0 0,1-1-1 0 0,-1 0 0 0 0,0 1 0 0 0,0-1 0 0 0,2-3 1 0 0,0-1-18 0 0,0-1 0 0 0,0 0 0 0 0,-1 0 0 0 0,1 0 0 0 0,-2 0 0 0 0,1 0 0 0 0,-1 0 0 0 0,0-1 0 0 0,0 1 0 0 0,-1 0 0 0 0,0-1 0 0 0,-1 1 0 0 0,1 0 0 0 0,-1 0 0 0 0,-1-1 0 0 0,1 1 0 0 0,-4-7 0 0 0,5 13 66 0 0,0 0 0 0 0,0 1 0 0 0,0-1 0 0 0,-1 1 0 0 0,1-1 0 0 0,0 1 0 0 0,0-1 0 0 0,-1 1 0 0 0,1-1 0 0 0,0 1 0 0 0,-1-1 0 0 0,1 1 1 0 0,-1-1-1 0 0,1 1 0 0 0,-1-1 0 0 0,1 1 0 0 0,-1 0 0 0 0,1-1 0 0 0,-1 1 0 0 0,1 0 0 0 0,-1 0 0 0 0,1-1 0 0 0,-1 1 0 0 0,0 0 0 0 0,1 0 0 0 0,-1 0 0 0 0,1 0 0 0 0,-1 0 0 0 0,0 0 0 0 0,0 0 0 0 0,-7 16 695 0 0,5 30-39 0 0,3-42-663 0 0,1 0 0 0 0,0-1 0 0 0,-1 1 0 0 0,1 0 0 0 0,1-1 0 0 0,-1 1 0 0 0,1-1 0 0 0,-1 0-1 0 0,1 1 1 0 0,0-1 0 0 0,0 0 0 0 0,0 0 0 0 0,1 0 0 0 0,-1 0 0 0 0,1 0 0 0 0,0-1 0 0 0,-1 1 0 0 0,1-1 0 0 0,0 0 0 0 0,1 0-1 0 0,-1 0 1 0 0,0 0 0 0 0,1 0 0 0 0,-1-1 0 0 0,0 0 0 0 0,1 1 0 0 0,0-1 0 0 0,-1 0 0 0 0,1-1 0 0 0,0 1 0 0 0,-1-1 0 0 0,1 0-1 0 0,0 1 1 0 0,0-2 0 0 0,0 1 0 0 0,-1 0 0 0 0,1-1 0 0 0,5-1 0 0 0,28-16-345 0 0,-34 16 184 0 0,0 0 1 0 0,0 0 0 0 0,1 1-1 0 0,-1-1 1 0 0,0 1 0 0 0,1-1-1 0 0,-1 1 1 0 0,5-1 0 0 0,24 6-3634 0 0,-18 0 1505 0 0,-2 0-191 0 0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4164 0 0,'0'0'8585'0'0,"11"-8"-8761"0"0,5 8-968 0 0,0 0-869 0 0,10 0-2231 0 0,6 4-732 0 0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13 4144 0 0,'0'0'6078'0'0,"-5"-13"-5584"0"0,-1 14-388 0 0,0-1 0 0 0,1 1 0 0 0,-1 0 0 0 0,0 0-1 0 0,0 1 1 0 0,1 0 0 0 0,-1 0 0 0 0,1 0 0 0 0,0 1 0 0 0,-1-1 0 0 0,1 1-1 0 0,0 0 1 0 0,1 1 0 0 0,-1-1 0 0 0,0 1 0 0 0,1 0 0 0 0,0 0 0 0 0,0 1-1 0 0,0-1 1 0 0,1 1 0 0 0,-1 0 0 0 0,1 0 0 0 0,-3 6 0 0 0,0 1-106 0 0,1 0 0 0 0,0 1 0 0 0,0-1 0 0 0,1 1 1 0 0,1 0-1 0 0,0 0 0 0 0,1 0 0 0 0,1 0 0 0 0,-1 16 0 0 0,2-26-19 0 0,1 0 0 0 0,-1 1 0 0 0,1-1 0 0 0,0 0 0 0 0,0 0 0 0 0,0 1 0 0 0,0-1 0 0 0,1 0 1 0 0,-1 0-1 0 0,1 0 0 0 0,0-1 0 0 0,0 1 0 0 0,0 0 0 0 0,0-1 0 0 0,0 1 0 0 0,1-1 0 0 0,-1 0 0 0 0,1 1 0 0 0,-1-1 0 0 0,1-1 0 0 0,0 1 0 0 0,0 0 0 0 0,0 0 0 0 0,0-1 0 0 0,0 0 0 0 0,0 0 0 0 0,0 0 0 0 0,0 0 0 0 0,1 0 0 0 0,4 0 0 0 0,13 3-483 0 0,-1-1 0 0 0,1-1 0 0 0,33-1 0 0 0,-44-1 108 0 0,1-1-714 0 0,0 0 0 0 0,0-1 1 0 0,-1 0-1 0 0,1-1 0 0 0,0 0 1 0 0,15-7-1 0 0,-10 2-1194 0 0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12 600 0 0,'0'0'7062'0'0,"-9"-2"-6670"0"0,0-1-296 0 0,0 1 0 0 0,0 0 0 0 0,-1 1 0 0 0,1 0 0 0 0,0 0 0 0 0,-1 1-1 0 0,1 1 1 0 0,-15 1 0 0 0,16-1 30 0 0,0 1 0 0 0,1 0 1 0 0,-1 0-1 0 0,1 1 0 0 0,-1 0 0 0 0,1 0 0 0 0,0 1 0 0 0,0 0 0 0 0,0 0 0 0 0,-7 6 0 0 0,12-8-77 0 0,1 1 1 0 0,0-1-1 0 0,0 0 0 0 0,0 1 1 0 0,0-1-1 0 0,0 0 0 0 0,1 1 1 0 0,-1-1-1 0 0,1 1 1 0 0,-1-1-1 0 0,1 1 0 0 0,0-1 1 0 0,0 1-1 0 0,0 0 0 0 0,1 4 1 0 0,6 40 50 0 0,-4-38-138 0 0,0 1-1 0 0,0-1 0 0 0,1 0 0 0 0,0 0 0 0 0,1 0 1 0 0,8 11-1 0 0,17 11-2096 0 0,-27-29 1469 0 0,0 0 1 0 0,0 0-1 0 0,1 0 0 0 0,-1 0 1 0 0,0-1-1 0 0,1 0 0 0 0,0 1 0 0 0,7 0 1 0 0,4 2-1428 0 0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14 4180 0 0,'0'0'6759'0'0,"-17"-2"-6483"0"0,-82-5-134 0 0,91 6-143 0 0,-10-1-775 0 0,16 1-1348 0 0,2 1 1999 0 0,0 0 0 0 0,0 0 0 0 0,-1 0 0 0 0,1 0 0 0 0,0 0 0 0 0,0 0 0 0 0,0 0 0 0 0,0 0 0 0 0,-1 0 0 0 0,1 0 1 0 0,3 9-6414 0 0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0 183 428 0 0,'41'60'3814'0'0,"-41"-61"-3736"0"0,0 1-1 0 0,0 0 1 0 0,0-1 0 0 0,0 1-1 0 0,0 0 1 0 0,0-1 0 0 0,0 1 0 0 0,0 0-1 0 0,0-1 1 0 0,0 1 0 0 0,0 0-1 0 0,0-1 1 0 0,1 1 0 0 0,-1 0-1 0 0,0-1 1 0 0,0 1 0 0 0,0 0-1 0 0,0-1 1 0 0,1 1 0 0 0,-1 0 0 0 0,0 0-1 0 0,0-1 1 0 0,1 1 0 0 0,-1 0-1 0 0,0 0 1 0 0,0-1 0 0 0,1 1-1 0 0,-1 0 1 0 0,0 0 0 0 0,1 0-1 0 0,-1 0 1 0 0,0-1 0 0 0,1 1-1 0 0,-1 0 1 0 0,0 0 0 0 0,1 0 0 0 0,-1 0-1 0 0,0 0 1 0 0,1 0 0 0 0,-1 0-1 0 0,1 0 1 0 0,-1 0 0 0 0,0 0-1 0 0,1 0 1 0 0,-1 0 0 0 0,0 0-1 0 0,1 0 1 0 0,-1 1 0 0 0,0-1 0 0 0,1 0-1 0 0,-1 0 1 0 0,0 0 0 0 0,1 0-1 0 0,-1 1 1 0 0,0-1 0 0 0,0 0-1 0 0,1 0 1 0 0,-1 0 0 0 0,0 1-1 0 0,0-1 1 0 0,1 0 0 0 0,-1 1 0 0 0,0-1-1 0 0,0 0 1 0 0,0 1 0 0 0,1-1-1 0 0,1-30-89 0 0,-2 30 186 0 0,0-139-301 0 0,0 138 105 0 0,-1 0 0 0 0,1 0 0 0 0,0 0 0 0 0,0-1 0 0 0,0 1 0 0 0,0 0 1 0 0,1 0-1 0 0,-1 0 0 0 0,0-1 0 0 0,0 1 0 0 0,1 0 0 0 0,-1 0 0 0 0,1 0 0 0 0,-1 0 0 0 0,1 0 0 0 0,-1 0 0 0 0,1 0 0 0 0,0 0 0 0 0,-1 0 0 0 0,1 0 1 0 0,2-1-1 0 0,-3 1-9 0 0,1 1 1 0 0,0 0 0 0 0,0 0-1 0 0,0-1 1 0 0,0 1-1 0 0,0 0 1 0 0,0 0 0 0 0,0 0-1 0 0,0 0 1 0 0,0 1 0 0 0,0-1-1 0 0,0 0 1 0 0,0 0 0 0 0,0 0-1 0 0,0 1 1 0 0,0-1 0 0 0,-1 1-1 0 0,1-1 1 0 0,0 0 0 0 0,1 2-1 0 0,4 1-105 0 0,-1 1 0 0 0,0 0 0 0 0,0 1 0 0 0,0-1 0 0 0,8 11 0 0 0,20 35-210 0 0,-23-33 495 0 0,2 0 1 0 0,18 21 0 0 0,-24-30 129 0 0,-5-7-247 0 0,0 1 0 0 0,-1-1 0 0 0,1 0 0 0 0,0 0-1 0 0,0 0 1 0 0,0 0 0 0 0,0 0 0 0 0,0 0 0 0 0,0 0-1 0 0,0-1 1 0 0,0 1 0 0 0,0 0 0 0 0,0 0 0 0 0,0-1 0 0 0,0 1-1 0 0,1-1 1 0 0,-1 1 0 0 0,0-1 0 0 0,0 1 0 0 0,1-1-1 0 0,-1 0 1 0 0,3 0 0 0 0,1-33-584 0 0,-5-79 172 0 0,0 38-4741 0 0,0 65 3210 0 0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1032 0 0,'0'0'5133'0'0,"3"14"-4641"0"0,32 133 928 0 0,-35-146-1460 0 0,1 1 0 0 0,0-1 0 0 0,-1 0 0 0 0,1 1 1 0 0,0-1-1 0 0,0 0 0 0 0,0 0 0 0 0,0 1 0 0 0,0-1 0 0 0,0 0 1 0 0,0 0-1 0 0,1 0 0 0 0,-1 0 0 0 0,0 0 0 0 0,1 0 0 0 0,1 0 1 0 0,-2-1-151 0 0,-1 1 0 0 0,1-1 0 0 0,-1 0 1 0 0,1 0-1 0 0,0 0 0 0 0,-1 0 0 0 0,1 0 1 0 0,-1 0-1 0 0,1 0 0 0 0,0 0 1 0 0,-1 0-1 0 0,1 0 0 0 0,-1 0 0 0 0,1 0 1 0 0,0 0-1 0 0,-1 0 0 0 0,1-1 0 0 0,-1 1 1 0 0,1 0-1 0 0,0 0 0 0 0,-1-1 0 0 0,1 1 1 0 0,-1 0-1 0 0,1-1 0 0 0,-1 1 1 0 0,1 0-1 0 0,-1-1 0 0 0,1 0 0 0 0,4-7-1659 0 0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10 1500 0 0,'0'0'7369'0'0,"-18"-1"-6959"0"0,-165-7 174 0 0,169 8-735 0 0,-26-1-145 0 0,39 1 134 0 0,1 0-1 0 0,-1 0 0 0 0,0 0 1 0 0,0 0-1 0 0,0 0 0 0 0,1 0 1 0 0,-1 1-1 0 0,0-1 0 0 0,0 0 0 0 0,0 0 1 0 0,1 1-1 0 0,-1-1 0 0 0,0 0 1 0 0,0 1-1 0 0,1-1 0 0 0,-1 0 1 0 0,0 1-1 0 0,1-1 0 0 0,-1 1 1 0 0,0 0-1 0 0,1-1 0 0 0,-1 1 1 0 0,1-1-1 0 0,-1 1 0 0 0,1 0 1 0 0,-1-1-1 0 0,1 1 0 0 0,-1 0 1 0 0,1 0-1 0 0,0-1 0 0 0,-1 1 1 0 0,1 1-1 0 0,0 6-1653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2932 0 0,'0'0'3208'0'0,"0"24"-2968"0"0,0 178-641 0 0,6-116 959 0 0,11-112 116 0 0,20-107 1046 0 0,-29 95-1547 0 0,2 1-1 0 0,25-62 1 0 0,-34 98-155 0 0,-1-1 0 0 0,1 1 1 0 0,-1 0-1 0 0,1 0 0 0 0,0-1 0 0 0,0 1 1 0 0,-1 0-1 0 0,1 0 0 0 0,0 0 0 0 0,0 0 1 0 0,0 0-1 0 0,0 0 0 0 0,0 0 0 0 0,0 0 0 0 0,0 1 1 0 0,0-1-1 0 0,1 0 0 0 0,-1 1 0 0 0,0-1 1 0 0,0 1-1 0 0,1-1 0 0 0,-1 1 0 0 0,0-1 1 0 0,1 1-1 0 0,-1 0 0 0 0,0 0 0 0 0,3 0 1 0 0,-1 0-26 0 0,0 1 1 0 0,-1 0 0 0 0,1 0-1 0 0,0 0 1 0 0,0 0 0 0 0,0 0 0 0 0,-1 0-1 0 0,1 1 1 0 0,-1 0 0 0 0,1-1-1 0 0,4 5 1 0 0,4 5-54 0 0,-1-1 1 0 0,0 2-1 0 0,16 23 0 0 0,81 120 1676 0 0,-107-155-1620 0 0,1-1-1 0 0,-1 0 1 0 0,1 1-1 0 0,-1-1 1 0 0,1 1-1 0 0,-1-1 1 0 0,1 0-1 0 0,-1 0 1 0 0,0 1-1 0 0,1-1 1 0 0,-1 0-1 0 0,0 0 1 0 0,0 0-1 0 0,0 1 1 0 0,1-1-1 0 0,-1 0 1 0 0,0 0-1 0 0,0 0 1 0 0,0 1-1 0 0,0-1 1 0 0,-1 0-1 0 0,1 0 1 0 0,0 0-1 0 0,0 0 1 0 0,0-32 190 0 0,-10-75-121 0 0,-2-50-3892 0 0,12 157 3739 0 0,0 1 0 0 0,0 0 0 0 0,1 0 0 0 0,-1-1 0 0 0,0 1 0 0 0,0 0-1 0 0,0-1 1 0 0,0 1 0 0 0,0 0 0 0 0,1 0 0 0 0,-1-1 0 0 0,0 1 0 0 0,0 0-1 0 0,0 0 1 0 0,1-1 0 0 0,-1 1 0 0 0,0 0 0 0 0,0 0 0 0 0,1 0 0 0 0,-1-1-1 0 0,0 1 1 0 0,0 0 0 0 0,1 0 0 0 0,-1 0 0 0 0,0 0 0 0 0,1 0 0 0 0,-1 0-1 0 0,0 0 1 0 0,1 0 0 0 0,-1 0 0 0 0,0 0 0 0 0,0 0 0 0 0,1 0 0 0 0,-1 0-1 0 0,0 0 1 0 0,1 0 0 0 0,-1 0 0 0 0,0 0 0 0 0,1 0 0 0 0,-1 0 0 0 0,1 0 0 0 0,2 1-534 0 0,3-1-1580 0 0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27 284 3568 0 0,'0'0'4639'0'0,"-2"-15"-4336"0"0,-9-60 280 0 0,-2-88-1 0 0,13 162-556 0 0,0-1-1 0 0,0 1 0 0 0,0 0 0 0 0,1-1 1 0 0,-1 1-1 0 0,1 0 0 0 0,-1-1 1 0 0,1 1-1 0 0,-1 0 0 0 0,1 0 0 0 0,-1-1 1 0 0,1 1-1 0 0,0 0 0 0 0,0 0 0 0 0,0 0 1 0 0,0 0-1 0 0,0 0 0 0 0,0 0 1 0 0,0 0-1 0 0,0 0 0 0 0,0 0 0 0 0,0 1 1 0 0,0-1-1 0 0,0 0 0 0 0,1 1 1 0 0,-1-1-1 0 0,0 1 0 0 0,1-1 0 0 0,-1 1 1 0 0,0 0-1 0 0,1-1 0 0 0,-1 1 0 0 0,0 0 1 0 0,1 0-1 0 0,-1 0 0 0 0,0 0 1 0 0,1 0-1 0 0,-1 0 0 0 0,3 1 0 0 0,-2-1-51 0 0,-1 0 0 0 0,1 1 0 0 0,0-1 0 0 0,0 0 0 0 0,-1 1-1 0 0,1-1 1 0 0,0 1 0 0 0,0 0 0 0 0,-1 0 0 0 0,1 0-1 0 0,-1-1 1 0 0,1 1 0 0 0,-1 1 0 0 0,1-1 0 0 0,-1 0 0 0 0,0 0-1 0 0,1 0 1 0 0,-1 1 0 0 0,0-1 0 0 0,0 1 0 0 0,0-1-1 0 0,0 1 1 0 0,0-1 0 0 0,0 1 0 0 0,-1-1 0 0 0,1 1 0 0 0,0 0-1 0 0,-1 0 1 0 0,1-1 0 0 0,-1 1 0 0 0,1 3 0 0 0,-1 0-20 0 0,0 0 0 0 0,0 1 1 0 0,-1-1-1 0 0,1 0 0 0 0,-1 1 1 0 0,0-1-1 0 0,-1 0 0 0 0,1 0 1 0 0,-1 0-1 0 0,0 0 0 0 0,-4 7 1 0 0,4-9-7 0 0,0-1 0 0 0,0 0 1 0 0,0 0-1 0 0,-1 0 1 0 0,1 0-1 0 0,-1 0 0 0 0,0 0 1 0 0,1 0-1 0 0,-1-1 0 0 0,0 0 1 0 0,0 1-1 0 0,0-1 0 0 0,0 0 1 0 0,0 0-1 0 0,0-1 1 0 0,0 1-1 0 0,0-1 0 0 0,0 1 1 0 0,-1-1-1 0 0,1 0 0 0 0,-4-1 1 0 0,12 2 161 0 0,0-1 1 0 0,0 1 0 0 0,0 0-1 0 0,-1 0 1 0 0,1 1-1 0 0,0-1 1 0 0,-1 1 0 0 0,1 0-1 0 0,-1 1 1 0 0,1-1 0 0 0,-1 1-1 0 0,0 0 1 0 0,0 0 0 0 0,0 0-1 0 0,-1 0 1 0 0,1 1-1 0 0,-1-1 1 0 0,1 1 0 0 0,-1 0-1 0 0,0 0 1 0 0,-1 0 0 0 0,1 0-1 0 0,-1 1 1 0 0,0-1 0 0 0,0 1-1 0 0,0-1 1 0 0,-1 1-1 0 0,1 0 1 0 0,-1 0 0 0 0,0 0-1 0 0,0 9 1 0 0,-1-9-117 0 0,1-1 0 0 0,-1 1 1 0 0,1-1-1 0 0,0 1 0 0 0,0-1 0 0 0,0 0 0 0 0,0 1 1 0 0,3 4-1 0 0,10 4-2005 0 0,-13-13 1724 0 0,0 0-1 0 0,0 0 0 0 0,-1 0 0 0 0,1 0 0 0 0,0 0 0 0 0,0 0 1 0 0,0 0-1 0 0,0 0 0 0 0,0 0 0 0 0,0-1 0 0 0,0 1 0 0 0,0 0 1 0 0,0-1-1 0 0,0 1 0 0 0,0 0 0 0 0,-1-1 0 0 0,1 1 0 0 0,0-1 1 0 0,0 0-1 0 0,1 0 0 0 0,7-4-2206 0 0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3436 0 0,'0'0'6797'0'0,"0"17"-6601"0"0,0 85 81 0 0,1-89-327 0 0,0 1 0 0 0,1-1 0 0 0,1 1 0 0 0,1-1 1 0 0,8 22-1 0 0,-3-6-1934 0 0,3-18-849 0 0,-3-5-178 0 0,-4-2 433 0 0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19 327 1596 0 0,'0'0'5714'0'0,"-1"-13"-1360"0"0,-2-42-4354 0 0,2 49 35 0 0,-4-20-318 0 0,1 0 0 0 0,1 0 1 0 0,2 0-1 0 0,0-1 0 0 0,5-35 1 0 0,-3 59 271 0 0,0-1 0 0 0,0 1 0 0 0,1-1 0 0 0,-1 1 0 0 0,1 0 0 0 0,-1 0 0 0 0,1 0 0 0 0,0 0 1 0 0,1 0-1 0 0,-1 0 0 0 0,0 1 0 0 0,1-1 0 0 0,-1 1 0 0 0,1-1 0 0 0,0 1 0 0 0,4-2 0 0 0,-6 3 6 0 0,1 0-1 0 0,-1 0 0 0 0,1 0 0 0 0,0 0 1 0 0,-1 1-1 0 0,1-1 0 0 0,0 0 0 0 0,0 1 1 0 0,0 0-1 0 0,-1-1 0 0 0,1 1 0 0 0,0 0 1 0 0,0 0-1 0 0,0 0 0 0 0,0 0 0 0 0,0 0 1 0 0,0 1-1 0 0,-1-1 0 0 0,1 0 0 0 0,0 1 1 0 0,0 0-1 0 0,0-1 0 0 0,-1 1 0 0 0,1 0 1 0 0,0 0-1 0 0,-1 0 0 0 0,1 0 0 0 0,-1 0 1 0 0,1 0-1 0 0,-1 0 0 0 0,2 2 0 0 0,0 2-9 0 0,1-1-1 0 0,-1 1 0 0 0,0 0 0 0 0,0 1 1 0 0,-1-1-1 0 0,0 0 0 0 0,0 1 0 0 0,0-1 1 0 0,0 1-1 0 0,-1 0 0 0 0,0 0 0 0 0,0 0 0 0 0,0 8 1 0 0,-1-11-15 0 0,0 0 0 0 0,0 1 0 0 0,0-1 1 0 0,0 0-1 0 0,0 0 0 0 0,-1 0 0 0 0,0 0 0 0 0,1 0 1 0 0,-1 0-1 0 0,0 0 0 0 0,0 0 0 0 0,-1 0 1 0 0,1 0-1 0 0,-1 0 0 0 0,1 0 0 0 0,-1-1 0 0 0,0 1 1 0 0,0-1-1 0 0,0 1 0 0 0,0-1 0 0 0,0 0 1 0 0,-1 0-1 0 0,1 0 0 0 0,-1 0 0 0 0,1 0 0 0 0,-5 2 1 0 0,-4-1 2 0 0,10-2 384 0 0,24 16 292 0 0,-13-5-400 0 0,0 1 1 0 0,-1 1-1 0 0,-1 0 1 0 0,0 0-1 0 0,0 0 1 0 0,9 28-1 0 0,-17-40-331 0 0,1 0 0 0 0,0 0-1 0 0,0 0 1 0 0,0 0 0 0 0,1-1-1 0 0,-1 1 1 0 0,0 0 0 0 0,0-1 0 0 0,1 1-1 0 0,-1-1 1 0 0,1 1 0 0 0,1 0-1 0 0,16 5-5421 0 0,-14-7 2788 0 0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22 2984 0 0,'0'0'3509'0'0,"-6"-3"-3272"0"0,1 0-142 0 0,-1 0 0 0 0,0 1 0 0 0,1-1-1 0 0,-1 2 1 0 0,0-1 0 0 0,0 1 0 0 0,0-1 0 0 0,-1 2-1 0 0,1-1 1 0 0,0 1 0 0 0,-7 0 0 0 0,11 0-44 0 0,1 0 0 0 0,0 1 1 0 0,0-1-1 0 0,0 1 0 0 0,0-1 0 0 0,0 1 0 0 0,-1-1 1 0 0,1 1-1 0 0,0 0 0 0 0,0-1 0 0 0,0 1 0 0 0,1 0 0 0 0,-1 0 1 0 0,0 0-1 0 0,0-1 0 0 0,0 1 0 0 0,1 0 0 0 0,-1 0 1 0 0,0 0-1 0 0,1 0 0 0 0,-1 1 0 0 0,1-1 0 0 0,-1 0 1 0 0,0 2-1 0 0,-9 32 411 0 0,9-28-419 0 0,-1 1 103 0 0,0 0 1 0 0,0 1 0 0 0,1-1-1 0 0,0 1 1 0 0,1-1 0 0 0,0 1-1 0 0,0-1 1 0 0,1 1-1 0 0,0-1 1 0 0,4 16 0 0 0,-4-21-250 0 0,1 0 0 0 0,-1 1 0 0 0,1-1 1 0 0,-1-1-1 0 0,1 1 0 0 0,0 0 0 0 0,0 0 1 0 0,0-1-1 0 0,0 1 0 0 0,1-1 0 0 0,-1 1 1 0 0,4 1-1 0 0,-2-1-475 0 0,-1-1 0 0 0,1-1 1 0 0,-1 1-1 0 0,1-1 0 0 0,0 1 0 0 0,0-1 1 0 0,0 0-1 0 0,0 0 0 0 0,-1-1 1 0 0,1 1-1 0 0,0-1 0 0 0,5 0 0 0 0,6 0-1633 0 0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 4380 0 0,'0'0'4060'0'0,"-106"-8"-3996"0"0,96 8-60 0 0,-1 0-4 0 0,0 0-608 0 0,6 0-316 0 0,0 0-312 0 0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4572 0 0,'0'0'5362'0'0,"1"10"-5136"0"0,3 82 242 0 0,-3-86-409 0 0,0-1 1 0 0,0 1-1 0 0,0 0 0 0 0,0 0 1 0 0,1 0-1 0 0,0-1 1 0 0,0 1-1 0 0,1-1 0 0 0,0 1 1 0 0,0-1-1 0 0,0 0 0 0 0,5 6 1 0 0,-6-8-82 0 0,0-1 1 0 0,-1 0-1 0 0,1 0 1 0 0,0 0-1 0 0,0 0 0 0 0,0 0 1 0 0,1 0-1 0 0,-1 0 1 0 0,0-1-1 0 0,1 1 1 0 0,-1-1-1 0 0,1 0 0 0 0,-1 0 1 0 0,1 0-1 0 0,0 0 1 0 0,-1 0-1 0 0,1 0 1 0 0,0-1-1 0 0,0 1 0 0 0,-1-1 1 0 0,1 0-1 0 0,0 0 1 0 0,0 0-1 0 0,0 0 0 0 0,0-1 1 0 0,-1 1-1 0 0,1-1 1 0 0,4 0-1 0 0,-4-1-39 0 0,-1 0 0 0 0,1 0-1 0 0,0 0 1 0 0,0 0 0 0 0,-1-1 0 0 0,1 1-1 0 0,-1-1 1 0 0,0 1 0 0 0,0-1-1 0 0,0 0 1 0 0,0 0 0 0 0,0 0 0 0 0,-1 0-1 0 0,1 0 1 0 0,-1 0 0 0 0,0-1-1 0 0,1-4 1 0 0,14-67-438 0 0,-13 55 207 0 0,-1 3 48 0 0,-1 1 0 0 0,-2-30 0 0 0,0 11 686 0 0,18 56 1049 0 0,-6 15-1157 0 0,2-1 1 0 0,2-1-1 0 0,24 43 1 0 0,-38-73-263 0 0,-1-4-115 0 0,-33-5-1329 0 0,25 4 1216 0 0,1-1 0 0 0,-1-1 0 0 0,1 1 1 0 0,0-1-1 0 0,0 0 0 0 0,0-1 0 0 0,0 0 0 0 0,1 0 0 0 0,-9-7 0 0 0,9 8-693 0 0,6 2 704 0 0,0 1 0 0 0,-1 0 1 0 0,1 0-1 0 0,0 0 1 0 0,0 0-1 0 0,-1 0 1 0 0,1-1-1 0 0,0 1 0 0 0,0 0 1 0 0,-1 0-1 0 0,1-1 1 0 0,0 1-1 0 0,0 0 1 0 0,-1 0-1 0 0,1-1 0 0 0,0 1 1 0 0,0 0-1 0 0,0-1 1 0 0,0 1-1 0 0,0 0 1 0 0,-1 0-1 0 0,1-1 0 0 0,0 1 1 0 0,0 0-1 0 0,0-1 1 0 0,0 1-1 0 0,0 0 1 0 0,0-1-1 0 0,0 1 0 0 0,0 0 1 0 0,0-1-1 0 0,0 0 1 0 0,0-3-2101 0 0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1528 0 0,'0'0'8836'0'0,"5"9"-8402"0"0,-3-6-393 0 0,2 3 29 0 0,-1-1 0 0 0,0 1 0 0 0,0 0 0 0 0,-1 0 0 0 0,0 0 0 0 0,0 0 1 0 0,0 0-1 0 0,-1 1 0 0 0,0-1 0 0 0,1 11 0 0 0,-1 0 172 0 0,1 1 0 0 0,1 0 0 0 0,8 28 0 0 0,-6-27-303 0 0,-5-18-15 0 0,1 0 0 0 0,-1 0 0 0 0,1 0 0 0 0,-1 0 0 0 0,1 1 0 0 0,0-1 0 0 0,-1 0 0 0 0,1 0 0 0 0,0 0 0 0 0,0 0 0 0 0,0 0 0 0 0,0-1 0 0 0,-1 1-1 0 0,1 0 1 0 0,0 0 0 0 0,1-1 0 0 0,-1 1 0 0 0,0 0 0 0 0,0-1 0 0 0,0 1 0 0 0,0-1 0 0 0,0 1 0 0 0,1-1 0 0 0,-1 0 0 0 0,0 0 0 0 0,0 1 0 0 0,1-1 0 0 0,-1 0 0 0 0,0 0 0 0 0,0 0 0 0 0,1 0 0 0 0,0-1 0 0 0,1 1-494 0 0,0 0 1 0 0,0-1-1 0 0,0 1 1 0 0,0-1-1 0 0,-1 0 1 0 0,1 0-1 0 0,0 0 1 0 0,-1 0-1 0 0,1 0 1 0 0,-1-1-1 0 0,1 1 1 0 0,-1-1-1 0 0,3-2 1 0 0,6-8-1465 0 0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22 1192 0 0,'0'0'7089'0'0,"-17"0"-6598"0"0,-151 16 18 0 0,126-15-1943 0 0,26-1-1418 0 0</inkml:trace>
  <inkml:trace contextRef="#ctx0" brushRef="#br0" timeOffset="1">228 0 3372 0 0,'0'0'3734'0'0,"4"15"-3375"0"0,30 136 442 0 0,-19-84-1524 0 0,-14-63 425 0 0,0 0 0 0 0,1 0 1 0 0,-1 0-1 0 0,1 0 0 0 0,0 0 1 0 0,0-1-1 0 0,0 1 0 0 0,0-1 1 0 0,1 0-1 0 0,-1 1 0 0 0,1-1 0 0 0,0 0 1 0 0,0 0-1 0 0,4 2 0 0 0,-1 0-1299 0 0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1792 0 0,'0'0'5933'0'0,"0"3"-5711"0"0,0 14 43 0 0,1 0 1 0 0,1-1-1 0 0,6 28 1 0 0,-6-37-99 0 0,0-1 0 0 0,0 1 1 0 0,0-1-1 0 0,1 1 0 0 0,0-1 1 0 0,0 0-1 0 0,1 0 0 0 0,-1 0 0 0 0,1-1 1 0 0,0 1-1 0 0,1-1 0 0 0,6 6 1 0 0,-10-11-158 0 0,0-1 1 0 0,0 1 0 0 0,-1-1 0 0 0,1 1 0 0 0,0-1 0 0 0,0 1-1 0 0,-1-1 1 0 0,1 0 0 0 0,0 1 0 0 0,-1-1 0 0 0,1 0 0 0 0,-1 0-1 0 0,1 0 1 0 0,-1 1 0 0 0,1-1 0 0 0,-1 0 0 0 0,1 0-1 0 0,-1 0 1 0 0,0 0 0 0 0,1 0 0 0 0,-1-1 0 0 0,12-29-112 0 0,-11 28 105 0 0,13-47-281 0 0,-11 34-192 0 0,1 0 0 0 0,13-29 0 0 0,-15 41-134 0 0,0-1-1 0 0,1 1 0 0 0,0 0 1 0 0,0 0-1 0 0,0 0 1 0 0,0 0-1 0 0,1 1 0 0 0,4-5 1 0 0,2 3-1746 0 0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3032 0 0,'0'0'5853'0'0,"-2"17"-5537"0"0,-21 130 424 0 0,17-76-780 0 0,12-27-3684 0 0,-1-35 1282 0 0,5-1-1209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1812 0 0,'0'0'5305'0'0,"4"-21"-4923"0"0,0-1-294 0 0,33-139 786 0 0,-32 141-800 0 0,8-22-86 0 0,-13 40 38 0 0,1 1 1 0 0,0 0 0 0 0,0 0 0 0 0,0-1 0 0 0,0 1 0 0 0,0 0-1 0 0,0 0 1 0 0,0 0 0 0 0,0 0 0 0 0,0 0 0 0 0,1 0 0 0 0,-1 0-1 0 0,0 0 1 0 0,1 1 0 0 0,-1-1 0 0 0,0 0 0 0 0,1 1 0 0 0,-1-1-1 0 0,1 1 1 0 0,-1-1 0 0 0,1 1 0 0 0,-1 0 0 0 0,1 0 0 0 0,2 0 0 0 0,-3 0-14 0 0,1 1 0 0 0,-1-1 0 0 0,0 1 0 0 0,1 0 0 0 0,-1-1 0 0 0,0 1 0 0 0,0 0 0 0 0,1 0 0 0 0,-1 0 0 0 0,0 0 0 0 0,0 0 0 0 0,0 0 0 0 0,0 0 0 0 0,0 0 0 0 0,0 1 0 0 0,-1-1 0 0 0,1 0 0 0 0,0 0 0 0 0,-1 1 0 0 0,1-1 0 0 0,0 1 0 0 0,-1-1 0 0 0,0 0 0 0 0,1 3 0 0 0,9 35-152 0 0,4 36 142 0 0,-5-31 231 0 0,-2 1-1 0 0,3 68 1 0 0,-44-126-376 0 0,5-5-95 0 0,-40-35 0 0 0,68 51-60 0 0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8 0 0,'0'0'8764'0'0,"-42"2"-7763"0"0,37 2-950 0 0,0 0 1 0 0,0 1-1 0 0,1 0 1 0 0,-1 0 0 0 0,1 0-1 0 0,1 1 1 0 0,-1-1-1 0 0,1 1 1 0 0,0 0 0 0 0,0 0-1 0 0,0 0 1 0 0,1 0-1 0 0,0 0 1 0 0,0 1-1 0 0,1-1 1 0 0,0 1 0 0 0,0-1-1 0 0,0 1 1 0 0,1 0-1 0 0,0-1 1 0 0,0 1 0 0 0,1-1-1 0 0,0 1 1 0 0,2 7-1 0 0,-2-10-146 0 0,2 0-1 0 0,-1 0 0 0 0,0-1 1 0 0,1 1-1 0 0,0-1 1 0 0,-1 1-1 0 0,1-1 0 0 0,1 0 1 0 0,-1 0-1 0 0,0 0 0 0 0,1 0 1 0 0,0-1-1 0 0,-1 1 1 0 0,1-1-1 0 0,0 0 0 0 0,0 0 1 0 0,0 0-1 0 0,1-1 0 0 0,-1 0 1 0 0,8 2-1 0 0,-3-1-759 0 0,0 0 0 0 0,0 0 0 0 0,1-1 0 0 0,-1-1 0 0 0,0 1 1 0 0,1-1-1 0 0,-1-1 0 0 0,0 0 0 0 0,10-2 0 0 0,-3-4 351 0 0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1560 0 0,'0'0'7590'0'0,"0"14"-7438"0"0,-5 120 63 0 0,5-131-363 0 0,1 0 0 0 0,-1 0-1 0 0,0-1 1 0 0,1 1 0 0 0,0 0 0 0 0,-1-1-1 0 0,1 1 1 0 0,0 0 0 0 0,1-1-1 0 0,-1 1 1 0 0,0-1 0 0 0,1 0-1 0 0,-1 1 1 0 0,1-1 0 0 0,0 0-1 0 0,3 3 1 0 0,-4-4-52 0 0,0 0-1 0 0,1 0 1 0 0,-1 0 0 0 0,0 0-1 0 0,0 0 1 0 0,1-1 0 0 0,-1 1-1 0 0,0-1 1 0 0,1 1-1 0 0,-1-1 1 0 0,1 1 0 0 0,-1-1-1 0 0,1 0 1 0 0,-1 0 0 0 0,1 1-1 0 0,-1-1 1 0 0,1 0 0 0 0,-1 0-1 0 0,1-1 1 0 0,-1 1-1 0 0,1 0 1 0 0,-1 0 0 0 0,1-1-1 0 0,-1 1 1 0 0,1-1 0 0 0,-1 1-1 0 0,0-1 1 0 0,1 0-1 0 0,-1 0 1 0 0,0 1 0 0 0,0-1-1 0 0,2-2 1 0 0,4-5-144 0 0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1 804 0 0,'0'0'7151'0'0,"0"12"-7070"0"0,0 107-34 0 0,8-92 13 0 0,-3-16-436 0 0,-2-12-1087 0 0,-4 0 1480 0 0,1 0 1 0 0,-1 0-1 0 0,0 0 1 0 0,0 0-1 0 0,0-1 1 0 0,0 1-1 0 0,0 0 0 0 0,0 1 1 0 0,0-1-1 0 0,0 0 1 0 0,0 0-1 0 0,-1 0 1 0 0,1 1-1 0 0,0-1 0 0 0,-1 0 1 0 0,1 1-1 0 0,0 0 1 0 0,-1-1-1 0 0,1 1 1 0 0,0 0-1 0 0,-1-1 1 0 0,1 1-1 0 0,-1 0 0 0 0,-2 0 1 0 0,-39-3 683 0 0,-25-6-2829 0 0,78 5-3184 0 0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15 1912 0 0,'0'0'4485'0'0,"-7"-2"-4218"0"0,-6-1-139 0 0,-1 0 1 0 0,1 0-1 0 0,-17 0 1 0 0,26 3-54 0 0,0 0 0 0 0,0 0 1 0 0,0 0-1 0 0,0 0 1 0 0,0 1-1 0 0,0 0 1 0 0,0 0-1 0 0,-6 2 0 0 0,9-2-22 0 0,0-1 0 0 0,-1 1 0 0 0,1 0 0 0 0,0-1 0 0 0,0 1 0 0 0,0 0 0 0 0,0 0 0 0 0,0 0 0 0 0,0 0 0 0 0,0 0 0 0 0,0 0 0 0 0,1 0 0 0 0,-1 0 0 0 0,0 0 0 0 0,1 1 0 0 0,-1-1 0 0 0,0 0 0 0 0,1 0 0 0 0,0 1 0 0 0,-1-1 0 0 0,1 0 0 0 0,0 1-1 0 0,-1-1 1 0 0,1 0 0 0 0,0 3 0 0 0,-2 36 392 0 0,1-31-340 0 0,0 1 0 0 0,0-1 1 0 0,1 1-1 0 0,0 0 0 0 0,1-1 0 0 0,0 1 0 0 0,3 10 0 0 0,-2-18-209 0 0,0 1 0 0 0,-1 0 0 0 0,1 0 0 0 0,1-1-1 0 0,-1 1 1 0 0,0-1 0 0 0,1 0 0 0 0,-1 0 0 0 0,1 0-1 0 0,-1 0 1 0 0,1 0 0 0 0,0 0 0 0 0,0-1 0 0 0,0 1 0 0 0,0-1-1 0 0,0 0 1 0 0,0 0 0 0 0,0 0 0 0 0,1 0 0 0 0,-1-1-1 0 0,5 1 1 0 0,10 2-2533 0 0,-1-1 0 0 0,29 0 0 0 0,-26-2 2322 0 0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30 1528 0 0,'0'0'7652'0'0,"-96"-30"-7656"0"0,91 30-64 0 0,0 0-940 0 0,15 0-7091 0 0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6 259 1476 0 0,'0'0'7744'0'0,"0"-26"-6136"0"0,-5-206-625 0 0,5 232-536 0 0,16 8-164 0 0,21 53-1541 0 0,-16-24 1253 0 0,2 0 0 0 0,54 64 0 0 0,-77-101 10 0 0,0 1-1 0 0,1-1 1 0 0,-1 1 0 0 0,0-1 0 0 0,0 1 0 0 0,1-1 0 0 0,-1 1 0 0 0,0-1-1 0 0,1 1 1 0 0,-1-1 0 0 0,0 0 0 0 0,1 1 0 0 0,-1-1 0 0 0,1 0 0 0 0,-1 1-1 0 0,0-1 1 0 0,1 0 0 0 0,-1 1 0 0 0,1-1 0 0 0,-1 0 0 0 0,1 0 0 0 0,-1 0 0 0 0,1 1-1 0 0,-1-1 1 0 0,1 0 0 0 0,-1 0 0 0 0,1 0 0 0 0,0 0 0 0 0,-1 0 0 0 0,1 0-1 0 0,-1 0 1 0 0,1 0 0 0 0,-1 0 0 0 0,1 0 0 0 0,-1 0 0 0 0,1-1 0 0 0,-1 1-1 0 0,1 0 1 0 0,-1 0 0 0 0,1 0 0 0 0,-1-1 0 0 0,2 1 0 0 0,3-25-740 0 0,-3 15 824 0 0,0-20-148 0 0,0 0 1 0 0,-4-41-1 0 0,1 12-1173 0 0,1 58 1318 0 0,4 8-106 0 0,-1 1-1 0 0,1-1 1 0 0,-1 1-1 0 0,0 0 0 0 0,-1 0 1 0 0,0 0-1 0 0,0 0 1 0 0,1 15-1 0 0,7 23 932 0 0,-8-41-830 0 0,0-1-1 0 0,0 0 1 0 0,0 0-1 0 0,0 1 0 0 0,1-2 1 0 0,0 1-1 0 0,0 0 1 0 0,0 0-1 0 0,0-1 1 0 0,1 0-1 0 0,-1 0 0 0 0,1 0 1 0 0,0 0-1 0 0,0 0 1 0 0,0-1-1 0 0,0 1 1 0 0,0-1-1 0 0,1 0 0 0 0,-1-1 1 0 0,1 1-1 0 0,-1-1 1 0 0,8 1-1 0 0,-9-1-107 0 0,0-1 0 0 0,0 1 0 0 0,0-1 0 0 0,0 0 0 0 0,0 0 0 0 0,0 0 0 0 0,0-1 0 0 0,0 1 0 0 0,0-1 0 0 0,0 0 0 0 0,0 0 0 0 0,0 0 0 0 0,0 0 0 0 0,0 0 0 0 0,-1-1 0 0 0,1 1 0 0 0,0-1 0 0 0,-1 0 0 0 0,1 1 0 0 0,-1-1 0 0 0,0-1 0 0 0,0 1 0 0 0,1 0 0 0 0,-1 0 0 0 0,-1-1 0 0 0,1 1 0 0 0,0-1 0 0 0,-1 0 0 0 0,1 1 0 0 0,-1-1 0 0 0,0 0 0 0 0,0 0 0 0 0,0 0 0 0 0,0 0 0 0 0,0 0 0 0 0,0-3 0 0 0,-1 0-18 0 0,1 1 0 0 0,-1 0 0 0 0,0-1 0 0 0,0 1 0 0 0,-1 0 0 0 0,0-1 1 0 0,0 1-1 0 0,0 0 0 0 0,-1 0 0 0 0,1 0 0 0 0,-1 0 0 0 0,0 0 0 0 0,-1 0 1 0 0,1 0-1 0 0,-1 1 0 0 0,0-1 0 0 0,0 1 0 0 0,0 0 0 0 0,-1-1 0 0 0,0 2 1 0 0,0-1-1 0 0,0 0 0 0 0,-5-3 0 0 0,6 5-515 0 0,-1 0 0 0 0,1 0-1 0 0,-1 0 1 0 0,1 0 0 0 0,-1 1 0 0 0,0-1 0 0 0,1 1 0 0 0,-1 0-1 0 0,0 0 1 0 0,0 0 0 0 0,0 1 0 0 0,-5-1 0 0 0,3 1-1931 0 0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1000 0 0,'0'0'7561'0'0,"6"-15"-7346"0"0,19-51-45 0 0,-23 59-153 0 0,-1 1-1 0 0,1-1 1 0 0,-1 0 0 0 0,0 0 0 0 0,-1 0-1 0 0,1 0 1 0 0,-2-8 0 0 0,1 11-7 0 0,0 0-1 0 0,0 0 1 0 0,0 0 0 0 0,0 1 0 0 0,0-1 0 0 0,1 0 0 0 0,0 0 0 0 0,2-6 0 0 0,-3 9 11 0 0,1 0 1 0 0,-1 1 0 0 0,1-1 0 0 0,-1 0-1 0 0,1 1 1 0 0,-1-1 0 0 0,1 0-1 0 0,-1 1 1 0 0,1-1 0 0 0,-1 1 0 0 0,1-1-1 0 0,0 1 1 0 0,-1 0 0 0 0,1-1 0 0 0,0 1-1 0 0,-1 0 1 0 0,1-1 0 0 0,0 1-1 0 0,0 0 1 0 0,-1 0 0 0 0,1-1 0 0 0,0 1-1 0 0,0 0 1 0 0,0 0 0 0 0,-1 0 0 0 0,1 0-1 0 0,0 0 1 0 0,0 0 0 0 0,0 0-1 0 0,-1 0 1 0 0,1 1 0 0 0,0-1 0 0 0,0 0-1 0 0,-1 0 1 0 0,1 1 0 0 0,0-1 0 0 0,-1 0-1 0 0,1 1 1 0 0,0-1 0 0 0,-1 1-1 0 0,1-1 1 0 0,0 1 0 0 0,-1-1 0 0 0,2 2-1 0 0,30 26-478 0 0,-28-23 541 0 0,28 27-38 0 0,32 28 1405 0 0,-63-63-1529 0 0,0 1 0 0 0,0-1 0 0 0,0 0 0 0 0,0 0 0 0 0,-1 1 0 0 0,1-1 0 0 0,-1 0 0 0 0,1 0 0 0 0,-1 0 0 0 0,0 0 1 0 0,-1-3-1 0 0,4-61-595 0 0,6 24-2641 0 0,0 17-1042 0 0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1256 0 0,'0'0'10170'0'0,"0"9"-10055"0"0,-1 21-209 0 0,2 68 437 0 0,0-89-574 0 0,0 0-1 0 0,1 0 0 0 0,-1 0 0 0 0,2 0 0 0 0,-1 0 0 0 0,1 0 0 0 0,1 0 0 0 0,5 11 0 0 0,-7-18-142 0 0,-1-1-1 0 0,1 1 0 0 0,0 0 0 0 0,-1-1 1 0 0,1 1-1 0 0,0-1 0 0 0,0 1 1 0 0,0-1-1 0 0,0 0 0 0 0,0 0 0 0 0,0 0 1 0 0,1 0-1 0 0,-1 0 0 0 0,0 0 1 0 0,1-1-1 0 0,-1 1 0 0 0,0-1 0 0 0,1 0 1 0 0,-1 1-1 0 0,0-1 0 0 0,1 0 1 0 0,-1 0-1 0 0,3-1 0 0 0,6 1-334 0 0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1860 0 0,'0'0'7872'0'0,"-18"1"-7544"0"0,-140 7-11 0 0,119-8-321 0 0,-3 0-979 0 0,19 4-2820 0 0,21 3-497 0 0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2108 0 0,'0'0'6875'0'0,"4"-3"-7363"0"0,-1 0 478 0 0,0-1 1 0 0,0 0-1 0 0,-1 0 0 0 0,1 0 0 0 0,-1 0 0 0 0,0 0 0 0 0,0-1 0 0 0,0 1 0 0 0,-1-1 0 0 0,1 1 0 0 0,-1-1 1 0 0,0 1-1 0 0,0-1 0 0 0,-1 0 0 0 0,0-9 0 0 0,11-39-36 0 0,-11 50 19 0 0,2-3 46 0 0,0 0 0 0 0,1 1 1 0 0,0-1-1 0 0,-1 0 0 0 0,2 1 1 0 0,4-7-1 0 0,-8 11-15 0 0,1 0 0 0 0,0 0 0 0 0,0 1 0 0 0,0-1 0 0 0,0 0 0 0 0,0 1 0 0 0,0-1 0 0 0,0 0 0 0 0,0 1 0 0 0,0-1 0 0 0,0 1 0 0 0,0 0 0 0 0,0-1 0 0 0,1 1 0 0 0,-1 0 0 0 0,0 0 0 0 0,0 0 0 0 0,0 0 0 0 0,0 0 0 0 0,1 0 0 0 0,-1 0 0 0 0,0 0 0 0 0,0 0 0 0 0,0 0 0 0 0,0 1 0 0 0,0-1 0 0 0,0 0 0 0 0,1 1 0 0 0,-1-1 0 0 0,0 1 0 0 0,0-1 0 0 0,0 1 0 0 0,0 0 0 0 0,0-1 0 0 0,-1 1 0 0 0,1 0 0 0 0,0 0 0 0 0,0 0 0 0 0,0 0 0 0 0,-1 0 0 0 0,1-1 0 0 0,0 1 0 0 0,0 1 0 0 0,5 7-37 0 0,0-1-1 0 0,-1 0 0 0 0,0 1 0 0 0,0 0 1 0 0,-1 0-1 0 0,0 0 0 0 0,2 12 0 0 0,12 24 404 0 0,-17-45-356 0 0,-1 1 0 0 0,0-1-1 0 0,1 1 1 0 0,-1-1 0 0 0,1 1-1 0 0,-1 0 1 0 0,0-1 0 0 0,0 1 0 0 0,1-1-1 0 0,-1 1 1 0 0,0 0 0 0 0,0-1-1 0 0,0 1 1 0 0,1 0 0 0 0,-1-1-1 0 0,0 1 1 0 0,0 0 0 0 0,0-1-1 0 0,0 1 1 0 0,0 0 0 0 0,-1-1-1 0 0,1 1 1 0 0,0 0 0 0 0,0-1 0 0 0,0 1-1 0 0,-1 0 1 0 0,-17 0-475 0 0,0-2 728 0 0,9 2-408 0 0,0-1-1 0 0,-1-1 0 0 0,1 1 0 0 0,0-2 0 0 0,-1 1 0 0 0,1-1 1 0 0,0-1-1 0 0,0 1 0 0 0,0-2 0 0 0,0 1 0 0 0,-15-10 0 0 0,23 7-2073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1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1 139 3640 0 0,'0'0'7353'0'0,"2"5"-7082"0"0,-1-4-268 0 0,0 0 0 0 0,0 1-1 0 0,0-1 1 0 0,0 0 0 0 0,0 0-1 0 0,0 0 1 0 0,0 0 0 0 0,0 0-1 0 0,0 0 1 0 0,1 0 0 0 0,-1 0-1 0 0,0 0 1 0 0,1 0 0 0 0,-1-1-1 0 0,1 1 1 0 0,-1-1 0 0 0,0 1-1 0 0,1-1 1 0 0,-1 1 0 0 0,1-1-1 0 0,0 0 1 0 0,1 0 0 0 0,0 0-23 0 0,1 0 0 0 0,-1-1 1 0 0,1 0-1 0 0,-1 0 0 0 0,0 0 1 0 0,1 0-1 0 0,-1-1 0 0 0,0 1 1 0 0,0-1-1 0 0,0 0 0 0 0,3-2 1 0 0,1-1-32 0 0,-1 0 0 0 0,0 0 1 0 0,0 0-1 0 0,-1-1 0 0 0,1 0 0 0 0,-1 0 1 0 0,7-12-1 0 0,-10 15 21 0 0,0 1 1 0 0,-1-1-1 0 0,1 0 0 0 0,-1 0 1 0 0,0 0-1 0 0,0-1 0 0 0,0 1 1 0 0,0 0-1 0 0,0 0 0 0 0,-1-1 1 0 0,1 1-1 0 0,-1 0 0 0 0,0-1 1 0 0,0 1-1 0 0,0 0 1 0 0,0-1-1 0 0,-1 1 0 0 0,1 0 1 0 0,-1 0-1 0 0,0-1 0 0 0,-1-2 1 0 0,1 4 18 0 0,-1 1 1 0 0,1 0-1 0 0,0-1 1 0 0,0 1-1 0 0,-1 0 1 0 0,1 0-1 0 0,-1 0 1 0 0,1 0-1 0 0,-1 0 1 0 0,0 0-1 0 0,1 0 1 0 0,-1 1-1 0 0,0-1 1 0 0,1 1 0 0 0,-1-1-1 0 0,0 1 1 0 0,0-1-1 0 0,0 1 1 0 0,1 0-1 0 0,-1 0 1 0 0,0 0-1 0 0,0 0 1 0 0,0 0-1 0 0,1 1 1 0 0,-1-1-1 0 0,0 0 1 0 0,-2 2-1 0 0,1-2 42 0 0,-1 1-1 0 0,1 0 1 0 0,0 0 0 0 0,0 0-1 0 0,0 0 1 0 0,0 0-1 0 0,0 1 1 0 0,0-1-1 0 0,1 1 1 0 0,-1 0-1 0 0,0 0 1 0 0,1 0-1 0 0,0 0 1 0 0,-5 4-1 0 0,5 0-4 0 0,-1-1-1 0 0,0 0 1 0 0,1 1 0 0 0,0 0-1 0 0,1-1 1 0 0,-1 1-1 0 0,1 0 1 0 0,0 0-1 0 0,0 0 1 0 0,1 0 0 0 0,0 0-1 0 0,0 0 1 0 0,0 0-1 0 0,1 0 1 0 0,0 0 0 0 0,0 0-1 0 0,0 0 1 0 0,1-1-1 0 0,0 1 1 0 0,0 0-1 0 0,0-1 1 0 0,1 1 0 0 0,0-1-1 0 0,0 0 1 0 0,0 0-1 0 0,1 0 1 0 0,-1 0-1 0 0,1-1 1 0 0,0 1 0 0 0,1-1-1 0 0,-1 0 1 0 0,1 0-1 0 0,0-1 1 0 0,0 0 0 0 0,0 1-1 0 0,0-1 1 0 0,0-1-1 0 0,1 1 1 0 0,-1-1-1 0 0,7 2 1 0 0,1-2-315 0 0,0 1 1 0 0,0-2-1 0 0,0 1 0 0 0,0-2 0 0 0,1 0 1 0 0,16-2-1 0 0,-18 0-767 0 0,0 0 1 0 0,0-1 0 0 0,22-8-1 0 0,-5-1-2030 0 0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1444 0 0,'0'0'6399'0'0,"-15"14"-6259"0"0,-5 2-112 0 0,11-9-16 0 0,0 0 1 0 0,0 1 0 0 0,1 0-1 0 0,0 0 1 0 0,1 1 0 0 0,-9 12-1 0 0,12-15 35 0 0,0 1 0 0 0,1-1 0 0 0,-1 1 0 0 0,1 0 0 0 0,1 0 0 0 0,-1 0 0 0 0,1 1 0 0 0,1-1 0 0 0,-1 1 0 0 0,1-1 0 0 0,0 1 0 0 0,1 11 0 0 0,0-16-57 0 0,0-1 0 0 0,0 1-1 0 0,0 0 1 0 0,1-1 0 0 0,-1 1 0 0 0,1 0-1 0 0,0-1 1 0 0,0 1 0 0 0,0-1 0 0 0,0 1-1 0 0,0-1 1 0 0,1 1 0 0 0,-1-1 0 0 0,0 0 0 0 0,1 1-1 0 0,0-1 1 0 0,0 0 0 0 0,0 0 0 0 0,0 0-1 0 0,0-1 1 0 0,0 1 0 0 0,0 0 0 0 0,0-1-1 0 0,1 1 1 0 0,-1-1 0 0 0,1 0 0 0 0,-1 0-1 0 0,1 0 1 0 0,-1 0 0 0 0,1 0 0 0 0,0-1 0 0 0,-1 1-1 0 0,1-1 1 0 0,0 0 0 0 0,-1 1 0 0 0,6-2-1 0 0,-5 1-19 0 0,0 0-1 0 0,0 0 1 0 0,0 0-1 0 0,0-1 1 0 0,0 0-1 0 0,-1 1 1 0 0,1-1-1 0 0,0 0 0 0 0,-1 0 1 0 0,1-1-1 0 0,0 1 1 0 0,-1 0-1 0 0,1-1 1 0 0,-1 0-1 0 0,0 1 1 0 0,0-1-1 0 0,1 0 1 0 0,-1 0-1 0 0,0 0 0 0 0,-1-1 1 0 0,1 1-1 0 0,0 0 1 0 0,-1-1-1 0 0,1 1 1 0 0,-1-1-1 0 0,0 1 1 0 0,0-1-1 0 0,0 0 1 0 0,0 1-1 0 0,0-1 0 0 0,0 0 1 0 0,-1 0-1 0 0,0 0 1 0 0,1 0-1 0 0,-1 0 1 0 0,0 1-1 0 0,0-1 1 0 0,-1 0-1 0 0,1 0 1 0 0,0 0-1 0 0,-1 0 0 0 0,0 1 1 0 0,-2-6-1 0 0,-2-12 1026 0 0,15 17 217 0 0,-7 3-1297 0 0,0 0-1 0 0,0 0 1 0 0,-1-1 0 0 0,1 1-1 0 0,0-1 1 0 0,0 1 0 0 0,-1-1-1 0 0,1 0 1 0 0,5-2 0 0 0,-2 0-619 0 0,1 0 0 0 0,0 1 1 0 0,0 1-1 0 0,0-1 0 0 0,0 1 1 0 0,0 0-1 0 0,1 0 1 0 0,-1 1-1 0 0,11 1 0 0 0,-7-1-366 0 0,4 0 837 0 0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1644 0 0,'0'0'6319'0'0,"0"9"-6328"0"0,-1 12 78 0 0,-1 0 0 0 0,0 0 0 0 0,-9 29 1 0 0,7-33 605 0 0,0 1-1 0 0,1 1 1 0 0,0-1 0 0 0,1 33 0 0 0,3-50-635 0 0,0 0-1 0 0,-1 0 1 0 0,1-1 0 0 0,0 1-1 0 0,0 0 1 0 0,0-1 0 0 0,-1 1-1 0 0,1-1 1 0 0,0 1 0 0 0,0-1-1 0 0,0 1 1 0 0,0-1 0 0 0,0 1-1 0 0,0-1 1 0 0,0 0 0 0 0,0 0-1 0 0,0 1 1 0 0,0-1 0 0 0,0 0-1 0 0,0 0 1 0 0,0 0 0 0 0,0 0-1 0 0,0 0 1 0 0,2-1 0 0 0,37 1-447 0 0,-31 0 354 0 0,-3-1-240 0 0,-1 0 0 0 0,1-1 0 0 0,0 0 0 0 0,-1 1 0 0 0,0-2 0 0 0,1 1 0 0 0,-1 0 0 0 0,0-1 0 0 0,0 0 0 0 0,0-1 0 0 0,0 1 0 0 0,6-6 0 0 0,32-19-7080 0 0,-33 24 6610 0 0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1 336 0 0,'0'0'8207'0'0,"0"17"-8194"0"0,0 89-241 0 0,0-48-4520 0 0,0-56 4571 0 0,0 0 1 0 0,0 0-1 0 0,1 0 0 0 0,-1-1 1 0 0,1 1-1 0 0,-1 0 0 0 0,1 0 1 0 0,0-1-1 0 0,0 1 0 0 0,-1 0 1 0 0,1-1-1 0 0,0 1 0 0 0,1 0 1 0 0,-1-1-1 0 0,0 0 0 0 0,0 1 1 0 0,1-1-1 0 0,2 2 0 0 0,4 6-34 0 0,-2-4 200 0 0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16 252 16 0 0,'0'0'6160'0'0,"6"-14"-5681"0"0,0 0-356 0 0,-2 5-51 0 0,0 0 1 0 0,0 0-1 0 0,-1 0 0 0 0,0 0 1 0 0,-1-1-1 0 0,0 1 1 0 0,0-1-1 0 0,-1-11 0 0 0,0 6 32 0 0,-1 1 0 0 0,2-1-1 0 0,0 1 1 0 0,1 0 0 0 0,0 0 0 0 0,9-21-1 0 0,-12 34-80 0 0,0 1 0 0 0,0-1 0 0 0,0 1-1 0 0,0 0 1 0 0,1-1 0 0 0,-1 1-1 0 0,0-1 1 0 0,0 1 0 0 0,1 0 0 0 0,-1-1-1 0 0,0 1 1 0 0,1 0 0 0 0,-1-1 0 0 0,0 1-1 0 0,1 0 1 0 0,-1 0 0 0 0,0-1-1 0 0,1 1 1 0 0,-1 0 0 0 0,1 0 0 0 0,-1 0-1 0 0,0 0 1 0 0,1 0 0 0 0,-1-1 0 0 0,1 1-1 0 0,-1 0 1 0 0,1 0 0 0 0,-1 0 0 0 0,0 0-1 0 0,1 0 1 0 0,-1 0 0 0 0,1 0-1 0 0,-1 0 1 0 0,1 0 0 0 0,-1 1 0 0 0,0-1-1 0 0,1 0 1 0 0,-1 0 0 0 0,1 0 0 0 0,-1 0-1 0 0,0 1 1 0 0,1-1 0 0 0,-1 0-1 0 0,1 0 1 0 0,-1 1 0 0 0,0-1 0 0 0,1 0-1 0 0,-1 1 1 0 0,0-1 0 0 0,0 0 0 0 0,1 1-1 0 0,-1-1 1 0 0,0 0 0 0 0,0 1 0 0 0,1-1-1 0 0,-1 1 1 0 0,0-1 0 0 0,0 0-1 0 0,0 1 1 0 0,0 0 0 0 0,16 27-87 0 0,-14-25 37 0 0,40 96 62 0 0,-22-50 605 0 0,-20-48-640 0 0,0 0 0 0 0,0 0 0 0 0,0-1 0 0 0,0 1 0 0 0,0 0 0 0 0,0 0-1 0 0,0 0 1 0 0,0-1 0 0 0,0 1 0 0 0,0 0 0 0 0,0 0 0 0 0,0 0 0 0 0,-1 0 0 0 0,1-1 0 0 0,0 1 0 0 0,0 0 0 0 0,-1 0 0 0 0,1-1 0 0 0,-1 1-1 0 0,1 0 1 0 0,-1-1 0 0 0,1 1 0 0 0,-1 0 0 0 0,1-1 0 0 0,-1 1 0 0 0,0-1 0 0 0,1 1 0 0 0,-1-1 0 0 0,0 1 0 0 0,1-1 0 0 0,-1 0-1 0 0,0 1 1 0 0,0-1 0 0 0,1 0 0 0 0,-1 1 0 0 0,0-1 0 0 0,0 0 0 0 0,0 0 0 0 0,1 0 0 0 0,-1 0 0 0 0,0 0 0 0 0,0 0 0 0 0,0 0 0 0 0,-1 0 0 0 0,-44 2-244 0 0,40-2 233 0 0,-2 0-72 0 0,0 0 1 0 0,0-1-1 0 0,-1 0 1 0 0,1-1-1 0 0,-14-4 0 0 0,-14-13-4152 0 0,34 15 2916 0 0,13 3-2498 0 0</inkml:trace>
  <inkml:trace contextRef="#ctx0" brushRef="#br0" timeOffset="1">16 252 352 0 0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0 276 352 0 0,'68'-38'874'0'0,"-64"37"-690"0"0,-1-1-1 0 0,0 1 1 0 0,0 0-1 0 0,1 0 1 0 0,-1 1-1 0 0,0-1 1 0 0,1 1-1 0 0,-1-1 1 0 0,1 1-1 0 0,-1 0 1 0 0,1 0-1 0 0,-1 1 1 0 0,6 0-1 0 0,-8 0-85 0 0,0-1-1 0 0,0 0 1 0 0,0 1-1 0 0,1-1 0 0 0,-1 0 1 0 0,0 0-1 0 0,1 0 1 0 0,-1 0-1 0 0,0 0 1 0 0,0 0-1 0 0,1 0 1 0 0,-1 0-1 0 0,0-1 0 0 0,0 1 1 0 0,1 0-1 0 0,-1-1 1 0 0,0 1-1 0 0,0-1 1 0 0,0 0-1 0 0,1 1 1 0 0,-1-1-1 0 0,0 0 0 0 0,0 1 1 0 0,0-1-1 0 0,0 0 1 0 0,-1 0-1 0 0,1 0 1 0 0,0 0-1 0 0,0 0 1 0 0,0 0-1 0 0,-1 0 0 0 0,1 0 1 0 0,0 0-1 0 0,-1-1 1 0 0,1 1-1 0 0,0-2 1 0 0,3-9-10 0 0,0-1 0 0 0,0 0 0 0 0,-1 0 0 0 0,0 0 0 0 0,-1 0 0 0 0,-1 0 0 0 0,0-1 0 0 0,-2-20 1 0 0,1 30-44 0 0,0 3 6 0 0,0 1 0 0 0,0 0 0 0 0,-1 0 0 0 0,1-1 1 0 0,0 1-1 0 0,0 0 0 0 0,0 0 0 0 0,0-1 1 0 0,0 1-1 0 0,0 0 0 0 0,0-1 0 0 0,0 1 0 0 0,0 0 1 0 0,0 0-1 0 0,1-1 0 0 0,-1 1 0 0 0,0 0 0 0 0,0 0 1 0 0,0-1-1 0 0,0 1 0 0 0,0 0 0 0 0,0 0 0 0 0,1-1 1 0 0,-1 1-1 0 0,0 0 0 0 0,0 0 0 0 0,0 0 0 0 0,0-1 1 0 0,1 1-1 0 0,-1 0 0 0 0,0 0 0 0 0,0 0 0 0 0,1 0 1 0 0,-1 0-1 0 0,0-1 0 0 0,0 1 0 0 0,1 0 1 0 0,-1 0-1 0 0,0 0 0 0 0,0 0 0 0 0,1 0 0 0 0,11 7 553 0 0,7 16-703 0 0,-19-23 105 0 0,20 29-64 0 0,14 18 194 0 0,-22-32-136 0 0,-11-13 3 0 0,1 0 1 0 0,-1 0 0 0 0,0 0 0 0 0,1 1 0 0 0,0-2-1 0 0,-1 1 1 0 0,1 0 0 0 0,0 0 0 0 0,0-1 0 0 0,0 1-1 0 0,0-1 1 0 0,0 1 0 0 0,1-1 0 0 0,-1 0-1 0 0,0 0 1 0 0,1 0 0 0 0,-1 0 0 0 0,4 1 0 0 0,-4-3-59 0 0,-1 1 0 0 0,0-1 0 0 0,0 0 1 0 0,0 0-1 0 0,0 1 0 0 0,0-1 0 0 0,0 0 1 0 0,0 0-1 0 0,0 0 0 0 0,0 0 0 0 0,0 0 1 0 0,0 0-1 0 0,-1 0 0 0 0,1-1 0 0 0,0 1 1 0 0,-1 0-1 0 0,1 0 0 0 0,-1-1 0 0 0,1-1 1 0 0,8-27-150 0 0,1-9 118 0 0,2-13 34 0 0,-12 51 971 0 0,1 6-761 0 0,1 0 1 0 0,-1-1 0 0 0,1 1 0 0 0,0 0 0 0 0,0-1 0 0 0,0 1-1 0 0,4 4 1 0 0,8 17-95 0 0,-12-23-35 0 0,-1 1-1 0 0,1 0 0 0 0,0-1 1 0 0,0 1-1 0 0,1-1 0 0 0,-1 0 0 0 0,1 0 1 0 0,0 0-1 0 0,0 0 0 0 0,0 0 1 0 0,0-1-1 0 0,0 1 0 0 0,0-1 1 0 0,1 0-1 0 0,-1 0 0 0 0,1 0 0 0 0,6 2 1 0 0,-8-3-49 0 0,0-1 1 0 0,1 0-1 0 0,-1 1 1 0 0,0-1-1 0 0,1 0 1 0 0,-1 0-1 0 0,0 0 1 0 0,1 0-1 0 0,-1-1 1 0 0,0 1-1 0 0,1-1 1 0 0,-1 1 0 0 0,0-1-1 0 0,1 0 1 0 0,-1 0-1 0 0,0 0 1 0 0,0 0-1 0 0,0 0 1 0 0,0 0-1 0 0,0-1 1 0 0,0 1-1 0 0,0-1 1 0 0,-1 1-1 0 0,1-1 1 0 0,0 0-1 0 0,-1 0 1 0 0,1 1-1 0 0,-1-1 1 0 0,0 0-1 0 0,0-1 1 0 0,2-3-1 0 0,-1 2-20 0 0,0 0 0 0 0,0 0 0 0 0,0 0 0 0 0,-1-1-1 0 0,1 1 1 0 0,-1-1 0 0 0,0 1 0 0 0,-1 0 0 0 0,1-1 0 0 0,-1 0-1 0 0,0 1 1 0 0,0-1 0 0 0,0 1 0 0 0,-1-1 0 0 0,0 1 0 0 0,1-1-1 0 0,-2 1 1 0 0,1 0 0 0 0,0-1 0 0 0,-1 1 0 0 0,0 0 0 0 0,0 0-1 0 0,0 0 1 0 0,0 0 0 0 0,-1 0 0 0 0,0 0 0 0 0,0 1 0 0 0,0-1-1 0 0,0 1 1 0 0,0 0 0 0 0,0 0 0 0 0,-1 0 0 0 0,0 1 0 0 0,1-1-1 0 0,-1 1 1 0 0,0-1 0 0 0,0 1 0 0 0,-1 1 0 0 0,1-1 0 0 0,0 1-1 0 0,-1-1 1 0 0,1 1 0 0 0,0 0 0 0 0,-1 1 0 0 0,1-1 0 0 0,-1 1-1 0 0,0 0 1 0 0,-4 0 0 0 0,8 0-175 0 0,0 0-1 0 0,0 0 1 0 0,-1 0 0 0 0,1 0 0 0 0,0 0-1 0 0,0 0 1 0 0,0 0 0 0 0,0 0 0 0 0,0 1-1 0 0,-1-1 1 0 0,1 0 0 0 0,0 1 0 0 0,0-1-1 0 0,0 1 1 0 0,0-1 0 0 0,0 1 0 0 0,0 0-1 0 0,0-1 1 0 0,0 1 0 0 0,0 0 0 0 0,0 0-1 0 0,1 0 1 0 0,-1 0 0 0 0,0-1 0 0 0,0 1-1 0 0,1 0 1 0 0,-1 0 0 0 0,1 0 0 0 0,-1 0-1 0 0,1 1 1 0 0,-1-1 0 0 0,1 0 0 0 0,-1 1-1 0 0,0 11-2161 0 0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30 304 0 0,'0'0'6691'0'0,"0"-5"-5666"0"0,0 5-965 0 0,0-1 19 0 0,0-1 0 0 0,0 1 1 0 0,-1-1-1 0 0,1 1 0 0 0,0 0 1 0 0,1-1-1 0 0,-1 1 0 0 0,0-1 1 0 0,0 1-1 0 0,1-1 0 0 0,-1 1 0 0 0,1 0 1 0 0,-1-1-1 0 0,1 1 0 0 0,1-2 1 0 0,-2 3 439 0 0,17 17 1096 0 0,-13 3-1599 0 0,-1 1 1 0 0,0 37-1 0 0,-3-37-42 0 0,1-1 0 0 0,8 38 0 0 0,-7-48-69 0 0,7 10-1181 0 0,19-16 679 0 0,-21-5 557 0 0,0 0-1 0 0,1-1 1 0 0,-1 1 0 0 0,0-2-1 0 0,0 1 1 0 0,0-1 0 0 0,0 0-1 0 0,-1-1 1 0 0,1 1 0 0 0,-1-1 0 0 0,0 0-1 0 0,0-1 1 0 0,0 0 0 0 0,-1 0-1 0 0,1 0 1 0 0,5-8 0 0 0,-9 8 6 0 0,1 1 0 0 0,-1-1 0 0 0,0 0 0 0 0,0 0 0 0 0,-1 0 0 0 0,1 0 0 0 0,-1-1 1 0 0,-1 1-1 0 0,1 0 0 0 0,0 0 0 0 0,-1-1 0 0 0,-1-7 0 0 0,5-30-221 0 0,-3 39 143 0 0,17-47 29 0 0,-18 50 92 0 0,0 1-1 0 0,0-1 1 0 0,0 1-1 0 0,1-1 0 0 0,-1 1 1 0 0,0 0-1 0 0,1-1 1 0 0,-1 1-1 0 0,0 0 1 0 0,1-1-1 0 0,-1 1 1 0 0,0 0-1 0 0,1-1 1 0 0,-1 1-1 0 0,1 0 0 0 0,-1-1 1 0 0,1 1-1 0 0,-1 0 1 0 0,1 0-1 0 0,-1 0 1 0 0,1 0-1 0 0,-1-1 1 0 0,1 1-1 0 0,-1 0 1 0 0,1 0-1 0 0,-1 0 0 0 0,1 0 1 0 0,-1 0-1 0 0,1 0 1 0 0,-1 0-1 0 0,1 0 1 0 0,1 2-2 0 0,-1-1 0 0 0,0 0 1 0 0,1 0-1 0 0,-1 0 1 0 0,0 1-1 0 0,0-1 0 0 0,0 1 1 0 0,0-1-1 0 0,0 1 0 0 0,0-1 1 0 0,0 1-1 0 0,0 0 1 0 0,0-1-1 0 0,0 3 0 0 0,72 169 575 0 0,-73-173-584 0 0,1 0 1 0 0,-1 1-1 0 0,0-1 0 0 0,0 0 1 0 0,0 0-1 0 0,0 0 1 0 0,1 0-1 0 0,-1 1 1 0 0,0-1-1 0 0,0 0 0 0 0,0 0 1 0 0,0 1-1 0 0,0-1 1 0 0,0 0-1 0 0,0 0 1 0 0,0 1-1 0 0,0-1 0 0 0,0 0 1 0 0,0 0-1 0 0,0 0 1 0 0,0 1-1 0 0,0-1 1 0 0,0 0-1 0 0,0 0 0 0 0,0 1 1 0 0,0-1-1 0 0,0 0 1 0 0,0 0-1 0 0,0 1 1 0 0,0-1-1 0 0,0 0 0 0 0,0 0 1 0 0,0 1-1 0 0,-1-1 1 0 0,1 0-1 0 0,0 0 1 0 0,0 0-1 0 0,0 0 1 0 0,0 1-1 0 0,-1-1 0 0 0,1 0 1 0 0,0 0-1 0 0,0 0 1 0 0,0 0-1 0 0,-1 0 1 0 0,1 1-1 0 0,0-1 0 0 0,-1 0 1 0 0,-17-5-251 0 0,-8-4-386 0 0,19 7 160 0 0,0 0-1 0 0,1-1 0 0 0,-1 1 0 0 0,1-2 1 0 0,-1 1-1 0 0,-6-5 0 0 0,32 16-4060 0 0,57 21 4523 0 0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1 888 0 0,'0'0'8931'0'0,"1"9"-8822"0"0,1 13-166 0 0,-2-1-44 0 0,2-1 0 0 0,0 1-1 0 0,2-1 1 0 0,0 0 0 0 0,1 0 0 0 0,1-1 0 0 0,15 33 0 0 0,-21-51-41 0 0,1-1 0 0 0,-1 1-1 0 0,1-1 1 0 0,-1 1 0 0 0,1-1 0 0 0,0 0-1 0 0,-1 1 1 0 0,1-1 0 0 0,0 0 0 0 0,-1 1-1 0 0,1-1 1 0 0,0 0 0 0 0,0 0 0 0 0,-1 1-1 0 0,1-1 1 0 0,0 0 0 0 0,-1 0 0 0 0,1 0-1 0 0,0 0 1 0 0,0 0 0 0 0,-1 0 0 0 0,1 0-1 0 0,0 0 1 0 0,0-1 0 0 0,-1 1 0 0 0,1 0-1 0 0,0 0 1 0 0,0-1 0 0 0,0 1 0 0 0,21-12-4121 0 0,-11 3 3867 0 0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1080 0 0,'0'0'7548'0'0,"-13"-1"-7323"0"0,-185 2-813 0 0,182 1-1382 0 0,16-2 1761 0 0,-1 0 0 0 0,1 0 1 0 0,-1 1-1 0 0,1-1 1 0 0,0 0-1 0 0,-1 1 1 0 0,1-1-1 0 0,0 0 0 0 0,-1 0 1 0 0,1 1-1 0 0,0-1 1 0 0,-1 0-1 0 0,1 1 1 0 0,0-1-1 0 0,0 1 0 0 0,-1-1 1 0 0,1 0-1 0 0,0 1 1 0 0,0-1-1 0 0,0 1 1 0 0,0-1-1 0 0,0 1 0 0 0,-1-1 1 0 0,1 1-1 0 0,0-1 1 0 0,0 0-1 0 0,0 1 1 0 0,0 4-83 0 0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64 1684 0 0,'0'0'7434'0'0,"-18"4"-7201"0"0,-6 3-225 0 0,-1-1 0 0 0,0-1 0 0 0,-1-2 0 0 0,-27 1 0 0 0,29-6-201 0 0,15 1-1909 0 0,17 0-4761 0 0,2 1 6734 0 0</inkml:trace>
  <inkml:trace contextRef="#ctx0" brushRef="#br0" timeOffset="1">253 0 1808 0 0,'0'0'7644'0'0,"4"16"-7375"0"0,-3-10-253 0 0,6 28 122 0 0,-1 0-1 0 0,3 50 1 0 0,-10-81-204 0 0,2 1 0 0 0,-1 0 0 0 0,0 0 0 0 0,1 0 0 0 0,0 0 0 0 0,-1-1 0 0 0,2 1 0 0 0,-1 0 0 0 0,0-1 0 0 0,3 6 0 0 0,-3-8-112 0 0,-1-1 0 0 0,1 1 0 0 0,0 0 0 0 0,-1-1 0 0 0,1 1 0 0 0,0 0 0 0 0,0-1 0 0 0,-1 1 0 0 0,1-1 0 0 0,0 1 0 0 0,0-1 0 0 0,0 1 0 0 0,0-1 0 0 0,0 1 0 0 0,0-1 0 0 0,0 0 0 0 0,0 0 0 0 0,0 0 0 0 0,0 1 0 0 0,0-1 0 0 0,-1 0 0 0 0,1 0 0 0 0,0 0 0 0 0,0 0 0 0 0,0-1 0 0 0,0 1 0 0 0,0 0 0 0 0,0 0 0 0 0,0-1 0 0 0,0 1 0 0 0,0 0 0 0 0,0-1 0 0 0,0 1 0 0 0,0-1 0 0 0,0 1 0 0 0,-1-1 0 0 0,1 1 0 0 0,0-1 0 0 0,0 0 0 0 0,-1 1 0 0 0,1-1 0 0 0,0-1 0 0 0,10-6-976 0 0,0-1 610 0 0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1552 0 0,'0'0'7909'0'0,"-16"9"-7741"0"0,3-3-131 0 0,1-1-23 0 0,-1 1-1 0 0,2 0 1 0 0,-1 0-1 0 0,1 1 1 0 0,0 1-1 0 0,0 0 1 0 0,1 0-1 0 0,0 1 1 0 0,-13 15-1 0 0,21-21 16 0 0,0 0 0 0 0,0 0 0 0 0,1 0 0 0 0,-1 0 0 0 0,1 1 0 0 0,0-1 0 0 0,0 0 0 0 0,0 1 1 0 0,0-1-1 0 0,0 1 0 0 0,1-1 0 0 0,0 1 0 0 0,0-1 0 0 0,0 1 0 0 0,0-1 0 0 0,0 1 0 0 0,1-1 0 0 0,-1 1 0 0 0,1-1 0 0 0,0 1 0 0 0,0-1 0 0 0,0 0 0 0 0,4 7 0 0 0,-3-7-24 0 0,0 1 1 0 0,1-1-1 0 0,0 0 1 0 0,0 0-1 0 0,0 0 1 0 0,0 0-1 0 0,1 0 1 0 0,-1 0-1 0 0,1-1 1 0 0,-1 0-1 0 0,1 0 1 0 0,0 0-1 0 0,0 0 1 0 0,0-1-1 0 0,0 1 1 0 0,0-1-1 0 0,0 0 1 0 0,8 1-1 0 0,-5-1-84 0 0,1 0-1 0 0,-1 0 1 0 0,1-1 0 0 0,-1 0-1 0 0,0 0 1 0 0,1-1 0 0 0,8-2-1 0 0,-14 3 49 0 0,0-1-1 0 0,0 0 1 0 0,0 0 0 0 0,0 0-1 0 0,-1 0 1 0 0,1 0-1 0 0,0 0 1 0 0,-1 0-1 0 0,1 0 1 0 0,-1-1-1 0 0,1 1 1 0 0,-1-1-1 0 0,0 1 1 0 0,1-1-1 0 0,-1 0 1 0 0,0 1-1 0 0,0-1 1 0 0,0 0 0 0 0,0 0-1 0 0,-1 0 1 0 0,1 0-1 0 0,0 1 1 0 0,-1-1-1 0 0,1 0 1 0 0,-1 0-1 0 0,0 0 1 0 0,0 0-1 0 0,0 0 1 0 0,0 0-1 0 0,0-4 1 0 0,0 3 32 0 0,-1 0 0 0 0,1 0 0 0 0,-1 1-1 0 0,1-1 1 0 0,-1 0 0 0 0,0 0 0 0 0,-1 0 0 0 0,1 0 0 0 0,0 1 0 0 0,-1-1-1 0 0,1 0 1 0 0,-1 1 0 0 0,0 0 0 0 0,-2-3 0 0 0,2 3 39 0 0,0-1 0 0 0,0 1 0 0 0,1 0 0 0 0,-1 0 0 0 0,1-1 0 0 0,0 1 0 0 0,-1-1 1 0 0,1 1-1 0 0,0-1 0 0 0,0 0 0 0 0,1 1 0 0 0,-1-1 0 0 0,0-5 0 0 0,5 5-148 0 0,0 1-1 0 0,0 1 1 0 0,1-1 0 0 0,-1 1-1 0 0,1 0 1 0 0,-1 0-1 0 0,9-1 1 0 0,-13 2 68 0 0,47-11-4303 0 0,-28 6 1445 0 0,-16 5 1917 0 0,-6 0 559 0 0,-106 28 407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122 280 2640 0 0,'0'0'8749'0'0,"-74"-123"-8745"0"0,63 99-4 0 0,0-7-440 0 0,-1 0-500 0 0,4-5-848 0 0,2 2-2665 0 0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1388 0 0,'0'0'6437'0'0,"-5"15"-6086"0"0,3-9-242 0 0,-15 48 35 0 0,16-50-41 0 0,0 0 0 0 0,0-1 0 0 0,0 1 0 0 0,1 0 0 0 0,0-1 0 0 0,0 1 0 0 0,0 0-1 0 0,0 0 1 0 0,0-1 0 0 0,1 1 0 0 0,-1 0 0 0 0,1-1 0 0 0,0 1 0 0 0,3 5 0 0 0,-2-6-26 0 0,0 0 0 0 0,0 0 0 0 0,0 0 0 0 0,1-1 0 0 0,-1 1 0 0 0,1 0 0 0 0,0-1 1 0 0,0 0-1 0 0,0 0 0 0 0,0 0 0 0 0,0 0 0 0 0,0 0 0 0 0,1 0 0 0 0,-1-1 0 0 0,0 0 1 0 0,1 0-1 0 0,-1 0 0 0 0,1 0 0 0 0,5 1 0 0 0,-6-2-137 0 0,0 0 1 0 0,0 0-1 0 0,0 0 1 0 0,0-1-1 0 0,1 1 1 0 0,-1-1-1 0 0,0 0 1 0 0,0 1-1 0 0,0-1 1 0 0,0-1-1 0 0,-1 1 1 0 0,1 0-1 0 0,0-1 1 0 0,0 1-1 0 0,-1-1 1 0 0,1 0-1 0 0,-1 0 1 0 0,1 0-1 0 0,-1 0 1 0 0,0 0-1 0 0,0-1 1 0 0,0 1-1 0 0,0-1 1 0 0,0 1-1 0 0,0-1 1 0 0,-1 0-1 0 0,0 0 1 0 0,1 0-1 0 0,-1 1 1 0 0,0-1-1 0 0,0 0 1 0 0,0 0-1 0 0,-1-1 1 0 0,1-3-1 0 0,1-65-3943 0 0,-3 44-607 0 0,1 23 3792 0 0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1416 0 0,'0'0'7229'0'0,"1"-13"-7035"0"0,2-22-116 0 0,8-65 388 0 0,-10 94-399 0 0,0 0-1 0 0,1 0 0 0 0,0 0 0 0 0,0 0 1 0 0,0 0-1 0 0,1 0 0 0 0,-1 1 1 0 0,2-1-1 0 0,-1 1 0 0 0,0 0 0 0 0,1 0 1 0 0,0 0-1 0 0,6-6 0 0 0,-8 10-51 0 0,-1-1-1 0 0,1 1 0 0 0,0-1 0 0 0,0 1 0 0 0,0 0 0 0 0,0 0 1 0 0,0 0-1 0 0,0 0 0 0 0,1 0 0 0 0,-1 0 0 0 0,0 0 0 0 0,0 1 1 0 0,1-1-1 0 0,-1 1 0 0 0,0 0 0 0 0,1 0 0 0 0,-1 0 1 0 0,3 0-1 0 0,-4 0-35 0 0,1 1 1 0 0,-1-1 0 0 0,0 1-1 0 0,1-1 1 0 0,-1 1 0 0 0,0 0-1 0 0,1 0 1 0 0,-1 0 0 0 0,0-1 0 0 0,0 1-1 0 0,0 0 1 0 0,0 0 0 0 0,0 0-1 0 0,0 1 1 0 0,0-1 0 0 0,0 0-1 0 0,-1 0 1 0 0,1 0 0 0 0,0 1-1 0 0,-1-1 1 0 0,2 3 0 0 0,-1-1-11 0 0,-1 0 0 0 0,1 0 0 0 0,-1 0 0 0 0,1 1 1 0 0,-1-1-1 0 0,0 0 0 0 0,0 0 0 0 0,0 1 0 0 0,-1-1 1 0 0,1 0-1 0 0,-1 0 0 0 0,0 0 0 0 0,1 1 0 0 0,-2-1 1 0 0,1 0-1 0 0,0 0 0 0 0,-1 0 0 0 0,1-1 0 0 0,-1 1 1 0 0,0 0-1 0 0,0 0 0 0 0,0-1 0 0 0,0 0 0 0 0,0 1 0 0 0,-4 2 1 0 0,-67 38 76 0 0,73-43-32 0 0,0 0-1 0 0,0 0 1 0 0,-1 0-1 0 0,1 0 1 0 0,0 0-1 0 0,0 0 1 0 0,0 1-1 0 0,0-1 1 0 0,0 0-1 0 0,-1 0 1 0 0,1 0-1 0 0,0 0 1 0 0,0 0-1 0 0,0 1 1 0 0,0-1-1 0 0,0 0 1 0 0,0 0-1 0 0,0 0 1 0 0,0 0-1 0 0,0 1 1 0 0,0-1-1 0 0,0 0 1 0 0,0 0-1 0 0,0 0 1 0 0,0 0-1 0 0,0 1 1 0 0,0-1-1 0 0,0 0 1 0 0,0 0-1 0 0,0 0 0 0 0,0 0 1 0 0,0 1-1 0 0,0-1 1 0 0,0 0-1 0 0,0 0 1 0 0,0 0-1 0 0,0 0 1 0 0,0 1-1 0 0,0-1 1 0 0,0 0-1 0 0,1 0 1 0 0,-1 0-1 0 0,0 0 1 0 0,0 0-1 0 0,0 0 1 0 0,0 1-1 0 0,0-1 1 0 0,0 0-1 0 0,1 0 1 0 0,13 6 92 0 0,23 1-407 0 0,-30-6 373 0 0,2 2-49 0 0,1-1 1 0 0,-1 2-1 0 0,0 0 1 0 0,0 0 0 0 0,0 0-1 0 0,0 1 1 0 0,12 10-1 0 0,-20-15-35 0 0,0 0 0 0 0,-1 0 0 0 0,1 1 0 0 0,0-1 0 0 0,-1 0 0 0 0,1 0 0 0 0,0 0 0 0 0,-1 0 0 0 0,1 0 0 0 0,0 0 0 0 0,-1 0 0 0 0,1 0 0 0 0,-1-1 0 0 0,1 1 0 0 0,0 0 0 0 0,-1 0 0 0 0,1-1 0 0 0,0 1 0 0 0,-1 0 0 0 0,1 0 0 0 0,-1-1 0 0 0,1 1 0 0 0,-1-1 0 0 0,1 1 0 0 0,-1-1 0 0 0,1 1-1 0 0,-1 0 1 0 0,1-1 0 0 0,-1 0 0 0 0,0 1 0 0 0,1-1 0 0 0,-1 1 0 0 0,0-1 0 0 0,1 1 0 0 0,-1-1 0 0 0,0 0 0 0 0,0 1 0 0 0,0-1 0 0 0,1 0 0 0 0,8-24-207 0 0,-6 9 201 0 0,13-50-408 0 0,-15 63 417 0 0,0 0 0 0 0,-1 1 0 0 0,1-1 0 0 0,0 1 0 0 0,1-1 0 0 0,-1 1 0 0 0,0-1 0 0 0,1 1 0 0 0,-1 0 0 0 0,1-1 0 0 0,0 1 0 0 0,0 0 0 0 0,0 0 0 0 0,0 0 0 0 0,0 1 0 0 0,0-1 0 0 0,0 0 0 0 0,6-2 0 0 0,-6 4 38 0 0,0-1 1 0 0,0 1-1 0 0,0 0 0 0 0,0 0 1 0 0,0 0-1 0 0,0 0 0 0 0,0 0 1 0 0,0 0-1 0 0,0 1 0 0 0,0-1 1 0 0,-1 1-1 0 0,1-1 0 0 0,0 1 0 0 0,0 0 1 0 0,0 0-1 0 0,0-1 0 0 0,0 1 1 0 0,-1 1-1 0 0,1-1 0 0 0,0 0 1 0 0,-1 0-1 0 0,1 1 0 0 0,-1-1 1 0 0,0 0-1 0 0,1 1 0 0 0,-1 0 1 0 0,0-1-1 0 0,0 1 0 0 0,0 0 1 0 0,0-1-1 0 0,0 1 0 0 0,0 0 1 0 0,-1 0-1 0 0,2 2 0 0 0,3 10 127 0 0,-1 0 0 0 0,-1 0 0 0 0,4 26 0 0 0,-3-17 379 0 0,-3 32 240 0 0,-1-55-910 0 0,-51-7-1160 0 0,3 0-1140 0 0,14 9-3828 0 0,32 0 5353 0 0,18 0 404 0 0,93 6 286 0 0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1588 0 0,'0'0'9533'0'0,"1"9"-9362"0"0,4 168 1 0 0,-5-176-296 0 0,-1 0 0 0 0,1 0 0 0 0,0 1 1 0 0,1-1-1 0 0,-1 0 0 0 0,0 0 0 0 0,0 0 0 0 0,0 0 1 0 0,1 0-1 0 0,-1 0 0 0 0,0 0 0 0 0,1 1 0 0 0,-1-1 1 0 0,1 0-1 0 0,0 0 0 0 0,-1 0 0 0 0,2 1 0 0 0,13 2-8455 0 0,-10-4 7924 0 0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0 936 0 0,'0'0'8857'0'0,"17"0"-8421"0"0,-5 7-503 0 0,-1 1 1 0 0,0 0-1 0 0,-1 0 0 0 0,1 1 1 0 0,-2 1-1 0 0,1 0 1 0 0,-1 0-1 0 0,13 21 1 0 0,-15-22 164 0 0,-1 1 1 0 0,-1 0 0 0 0,0 0 0 0 0,0 0 0 0 0,-1 1 0 0 0,0-1 0 0 0,-1 1 0 0 0,0 0 0 0 0,-1 0-1 0 0,2 22 1 0 0,-4-32-110 0 0,-1 1-1 0 0,1 0 1 0 0,-1 0-1 0 0,0 0 0 0 0,0 0 1 0 0,0 0-1 0 0,0-1 0 0 0,0 1 1 0 0,0 0-1 0 0,-1-1 1 0 0,1 1-1 0 0,0-1 0 0 0,-1 1 1 0 0,1-1-1 0 0,-1 0 1 0 0,0 0-1 0 0,1 1 0 0 0,-1-1 1 0 0,0 0-1 0 0,0-1 1 0 0,1 1-1 0 0,-1 0 0 0 0,0 0 1 0 0,0-1-1 0 0,0 1 1 0 0,0-1-1 0 0,0 0 0 0 0,-2 1 1 0 0,-58 6-381 0 0,53-8 226 0 0,0 1 0 0 0,0-1 1 0 0,1 0-1 0 0,-14-4 0 0 0,-2-8-2149 0 0,23 13 1968 0 0,0-1 0 0 0,0 0 0 0 0,0 0 0 0 0,1 0 0 0 0,-1 0 0 0 0,0 0 0 0 0,1 0 0 0 0,-1-1 0 0 0,0 1 0 0 0,1 0-1 0 0,-1 0 1 0 0,1 0 0 0 0,0 0 0 0 0,-1-1 0 0 0,1 1 0 0 0,0 0 0 0 0,0-3 0 0 0,0 0-250 0 0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0 252 360 0 0,'0'0'8143'0'0,"0"-16"-7928"0"0,0-133 178 0 0,0 143-364 0 0,0 0-1 0 0,1 0 0 0 0,-1-1 1 0 0,1 1-1 0 0,0 0 0 0 0,1 0 1 0 0,-1 0-1 0 0,4-7 1 0 0,-4 11-9 0 0,0 0 0 0 0,0 1 0 0 0,0-1 1 0 0,0 1-1 0 0,0-1 0 0 0,1 1 0 0 0,-1 0 1 0 0,0-1-1 0 0,1 1 0 0 0,-1 0 1 0 0,1 0-1 0 0,-1 0 0 0 0,1 0 0 0 0,0 0 1 0 0,0 0-1 0 0,-1 0 0 0 0,1 1 0 0 0,0-1 1 0 0,0 1-1 0 0,0-1 0 0 0,-1 1 1 0 0,1 0-1 0 0,0 0 0 0 0,0 0 0 0 0,0-1 1 0 0,0 2-1 0 0,0-1 0 0 0,0 0 1 0 0,0 0-1 0 0,-1 1 0 0 0,3 0 0 0 0,-1 0-21 0 0,0 0 1 0 0,-1 0-1 0 0,1 0 0 0 0,-1 0 0 0 0,1 1 0 0 0,-1-1 0 0 0,1 1 0 0 0,-1 0 0 0 0,0 0 0 0 0,0 0 0 0 0,0 0 0 0 0,0 0 1 0 0,0 0-1 0 0,0 0 0 0 0,2 5 0 0 0,21 41-19 0 0,-19-35-16 0 0,0 0 56 0 0,0-1 0 0 0,-1 1 0 0 0,0 0 1 0 0,-1 0-1 0 0,-1 1 0 0 0,0-1 0 0 0,1 23 1 0 0,-4-36-197 0 0,7-25-1346 0 0,-7 24 1517 0 0,0 0 0 0 0,1 1 0 0 0,-1-1 0 0 0,0 0 0 0 0,0 0 0 0 0,0 0 0 0 0,0 0 0 0 0,0 0 0 0 0,0 0 0 0 0,0 1 0 0 0,0-1 0 0 0,0 0 0 0 0,-1 0 0 0 0,1 0 0 0 0,0 0 0 0 0,0 1 0 0 0,-1-1 0 0 0,1 0 0 0 0,-1 0 0 0 0,1 0 0 0 0,0 1 0 0 0,-1-1 0 0 0,0 0 0 0 0,1 1 0 0 0,-1-1 0 0 0,1 0 0 0 0,-1 1 0 0 0,0-1 0 0 0,1 1 0 0 0,-1-1 0 0 0,0 1 0 0 0,0-1 0 0 0,-1 0 0 0 0,-10 2-11 0 0,0-1 0 0 0,-1-1 0 0 0,1 0 0 0 0,0-1 0 0 0,0 0 0 0 0,0-1 0 0 0,-19-6 0 0 0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0 268 0 0,'0'0'10095'0'0,"3"2"-9452"0"0,0 0-537 0 0,-1 1 0 0 0,1-1 0 0 0,-1 0 0 0 0,0 1 0 0 0,0 0 0 0 0,0-1 0 0 0,0 1 0 0 0,0 0 0 0 0,-1 0-1 0 0,1 0 1 0 0,-1 0 0 0 0,0 0 0 0 0,0 0 0 0 0,0 0 0 0 0,0 5 0 0 0,11 66 301 0 0,-1-4-547 0 0,-11-69 44 0 0,0-1 0 0 0,0 1 0 0 0,0 0 1 0 0,0-1-1 0 0,0 1 0 0 0,1 0 0 0 0,-1-1 0 0 0,0 1 0 0 0,0 0 0 0 0,1-1 0 0 0,-1 1 0 0 0,0 0 0 0 0,1-1 0 0 0,-1 1 0 0 0,0-1 0 0 0,1 1 0 0 0,-1-1 0 0 0,1 1 0 0 0,-1-1 0 0 0,1 1 0 0 0,0-1 0 0 0,-1 1 0 0 0,1-1 0 0 0,-1 0 0 0 0,1 1 0 0 0,0-1 0 0 0,-1 0 1 0 0,1 1-1 0 0,0-1 0 0 0,-1 0 0 0 0,1 0 0 0 0,0 0 0 0 0,-1 0 0 0 0,1 0 0 0 0,0 0 0 0 0,0 0 0 0 0,-1 0 0 0 0,1 0 0 0 0,0 0 0 0 0,-1 0 0 0 0,1 0 0 0 0,0 0 0 0 0,0-1 0 0 0,26-20-7384 0 0,-24 18 6979 0 0,8-9-184 0 0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0 508 0 0,'0'0'8303'0'0,"-18"2"-7993"0"0,-160 9 694 0 0,84-20-3328 0 0,92 9 1247 0 0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16 196 404 0 0,'0'0'6001'0'0,"2"-16"-5801"0"0,8-82 14 0 0,-8 92-209 0 0,0-1 0 0 0,0 0 0 0 0,0 1 0 0 0,1 0 1 0 0,0-1-1 0 0,8-10 0 0 0,-10 16 42 0 0,0-1 0 0 0,0 0 0 0 0,0 1 0 0 0,0-1 0 0 0,0 1 0 0 0,0-1 0 0 0,0 1 0 0 0,1 0 1 0 0,-1-1-1 0 0,1 1 0 0 0,-1 0 0 0 0,1 0 0 0 0,-1 0 0 0 0,1 0 0 0 0,0 0 0 0 0,0 0 0 0 0,-1 1 1 0 0,1-1-1 0 0,0 1 0 0 0,0-1 0 0 0,0 1 0 0 0,0-1 0 0 0,-1 1 0 0 0,1 0 0 0 0,0 0 0 0 0,0 0 0 0 0,0 0 1 0 0,3 1-1 0 0,-3 0-4 0 0,0 1 1 0 0,0 0-1 0 0,0-1 1 0 0,-1 1 0 0 0,1 0-1 0 0,-1 0 1 0 0,0 0-1 0 0,1 0 1 0 0,-1 0-1 0 0,0 0 1 0 0,0 1 0 0 0,0-1-1 0 0,0 0 1 0 0,-1 0-1 0 0,1 1 1 0 0,0 2-1 0 0,8 44 164 0 0,-9-46-157 0 0,6 65 315 0 0,-5-47-444 0 0,0 1 0 0 0,2-1 1 0 0,8 31-1 0 0,-11-52 7 0 0,0 1-1 0 0,0 0 1 0 0,0-1-1 0 0,0 1 1 0 0,0-1 0 0 0,1 1-1 0 0,-1 0 1 0 0,0-1-1 0 0,0 1 1 0 0,1-1-1 0 0,-1 1 1 0 0,0-1 0 0 0,1 1-1 0 0,-1-1 1 0 0,0 1-1 0 0,1-1 1 0 0,-1 1 0 0 0,1-1-1 0 0,-1 0 1 0 0,1 1-1 0 0,-1-1 1 0 0,1 0 0 0 0,-1 1-1 0 0,1-1 1 0 0,0 0-1 0 0,-1 0 1 0 0,1 1-1 0 0,-1-1 1 0 0,1 0 0 0 0,0 0-1 0 0,-1 0 1 0 0,1 0-1 0 0,0 0 1 0 0,0 0-1 0 0,0-1-1 0 0,1 1 1 0 0,-1-1-1 0 0,0 1 1 0 0,0-1-1 0 0,0 1 1 0 0,0-1 0 0 0,0 0-1 0 0,0 0 1 0 0,0 1-1 0 0,0-1 1 0 0,-1 0 0 0 0,1 0-1 0 0,0 0 1 0 0,1-2-1 0 0,-1 2 144 0 0,-1 0 1 0 0,1 0-1 0 0,0 0 0 0 0,0 0 0 0 0,-1 0 1 0 0,1 0-1 0 0,-1 0 0 0 0,1 0 0 0 0,-1 0 0 0 0,1 0 1 0 0,-1 0-1 0 0,0 0 0 0 0,0 0 0 0 0,1 0 0 0 0,-1-1 1 0 0,0 1-1 0 0,0 0 0 0 0,0 0 0 0 0,0 0 0 0 0,0-1 1 0 0,0 1-1 0 0,-1 0 0 0 0,1 0 0 0 0,0 0 0 0 0,-1 0 1 0 0,1 0-1 0 0,0 0 0 0 0,-1-1 0 0 0,1 1 0 0 0,-1 0 1 0 0,0 0-1 0 0,1 0 0 0 0,-1 1 0 0 0,0-1 1 0 0,0 0-1 0 0,1 0 0 0 0,-1 0 0 0 0,-2-1 0 0 0,-6-1 308 0 0,-1 0 1 0 0,1 1-1 0 0,-1 0 0 0 0,1 1 0 0 0,-1 0 0 0 0,-10 0 0 0 0,-33 1-1579 0 0,14 1-3044 0 0,27-1 207 0 0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1 64 0 0,'0'0'7681'0'0,"5"0"-6127"0"0,-195 5 436 0 0,-135-5-3078 0 0,256-1-641 0 0,43 1-1618 0 0,36 0-1491 0 0,0 0 4552 0 0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0 780 0 0,'0'0'7565'0'0,"-60"18"-6200"0"0,5-6-1187 0 0,0-3 1 0 0,0-2-1 0 0,-1-2 1 0 0,-84-5-1 0 0,115 0-203 0 0,-5 3-836 0 0,22-1-4529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4036 0 0,'0'0'6724'0'0,"-15"17"-6618"0"0,-44 53-45 0 0,56-66-49 0 0,0 0 0 0 0,0 1 0 0 0,1-1 0 0 0,-1 0 0 0 0,1 1 1 0 0,0-1-1 0 0,0 1 0 0 0,1 0 0 0 0,-1 0 0 0 0,1 0 0 0 0,0 0 0 0 0,0 0 0 0 0,1 0 0 0 0,0 0 0 0 0,-1 0 0 0 0,2 0 1 0 0,-1 0-1 0 0,1 0 0 0 0,0 5 0 0 0,1 7 65 0 0,0-11-32 0 0,-1 0-1 0 0,1 0 0 0 0,0 0 1 0 0,1 0-1 0 0,-1 0 1 0 0,1 0-1 0 0,0-1 0 0 0,1 1 1 0 0,-1-1-1 0 0,1 0 0 0 0,0 0 1 0 0,1 0-1 0 0,-1-1 0 0 0,1 1 1 0 0,0-1-1 0 0,0 0 0 0 0,0-1 1 0 0,0 1-1 0 0,1-1 1 0 0,-1 0-1 0 0,1 0 0 0 0,0-1 1 0 0,0 0-1 0 0,7 2 0 0 0,-8-2-35 0 0,1 0-1 0 0,0-1 0 0 0,0 0 0 0 0,0 0 0 0 0,1 0 0 0 0,-1-1 1 0 0,0 0-1 0 0,0 0 0 0 0,0-1 0 0 0,0 0 0 0 0,9-2 0 0 0,-11 2-37 0 0,-1 0 0 0 0,1-1 0 0 0,-1 1 0 0 0,1-1 0 0 0,-1 0 0 0 0,1 0-1 0 0,-1 0 1 0 0,0-1 0 0 0,0 1 0 0 0,0-1 0 0 0,0 1 0 0 0,-1-1 0 0 0,1 0-1 0 0,-1 0 1 0 0,0-1 0 0 0,1 1 0 0 0,-1 0 0 0 0,2-7 0 0 0,-1 4 6 0 0,-1 1 1 0 0,0-1-1 0 0,0 0 1 0 0,0 0-1 0 0,-1-1 1 0 0,0 1-1 0 0,0 0 1 0 0,-1 0-1 0 0,0 0 1 0 0,0-1 0 0 0,0 1-1 0 0,-1 0 1 0 0,0 0-1 0 0,0 0 1 0 0,0-1-1 0 0,-1 1 1 0 0,0 1-1 0 0,0-1 1 0 0,-1 0-1 0 0,1 0 1 0 0,-1 1-1 0 0,-7-10 1 0 0,5 9-133 0 0,0 0 1 0 0,0 1 0 0 0,-1 0-1 0 0,1 0 1 0 0,-1 1 0 0 0,0 0-1 0 0,0 0 1 0 0,-1 0-1 0 0,1 0 1 0 0,-1 1 0 0 0,0 0-1 0 0,0 1 1 0 0,0 0 0 0 0,0 0-1 0 0,0 0 1 0 0,0 1 0 0 0,-1 0-1 0 0,1 0 1 0 0,-9 1-1 0 0,14-1-81 0 0,0 1 1 0 0,0 0-1 0 0,-1 1 0 0 0,1-1 0 0 0,0 0 0 0 0,0 0 0 0 0,0 1 0 0 0,0-1 0 0 0,0 1 0 0 0,0 0 0 0 0,0 0 0 0 0,0 0 0 0 0,0 0 0 0 0,0 0 0 0 0,0 0 0 0 0,1 0 1 0 0,-1 1-1 0 0,0-1 0 0 0,1 0 0 0 0,-1 1 0 0 0,1 0 0 0 0,-2 1 0 0 0,-4 15-2097 0 0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1312 0 0,'0'0'3542'0'0,"11"1"3256"0"0,0 87-6228 0 0,5 81-240 0 0,-11-50-862 0 0,6-51 403 0 0,-5-25-644 0 0,3 19-144 0 0,-9-62 931 0 0,1 2-41 0 0,-1-1 66 0 0,-1-1-1 0 0,1 0 1 0 0,0 1 0 0 0,0-1-1 0 0,0 1 1 0 0,0-1 0 0 0,0 0-1 0 0,0 1 1 0 0,0-1-1 0 0,0 0 1 0 0,0 1 0 0 0,0-1-1 0 0,0 0 1 0 0,0 1 0 0 0,1-1-1 0 0,-1 0 1 0 0,0 1 0 0 0,0-1-1 0 0,0 0 1 0 0,0 1 0 0 0,0-1-1 0 0,1 0 1 0 0,-1 1 0 0 0,0-1-1 0 0,0 0 1 0 0,1 0-1 0 0,-1 1 1 0 0,0-1 0 0 0,0 0-1 0 0,1 0 1 0 0,-1 0 0 0 0,0 1-1 0 0,1-1 1 0 0,-1 0 0 0 0,0 0-1 0 0,1 0 1 0 0,-1 0 0 0 0,0 0-1 0 0,1 0 1 0 0,-1 0 0 0 0,0 1-1 0 0,1-1 1 0 0,-1 0-1 0 0,1 0 1 0 0,-1 0 0 0 0,0 0-1 0 0,1-1 1 0 0,-1 1 0 0 0,0 0-1 0 0,1 0 1 0 0,269-12-584 0 0,-31-9 193 0 0,-172 19-332 0 0,-27 3 578 0 0,-36-2 164 0 0,-8 6 127 0 0,-34 15 439 0 0,24-14-506 0 0,-1-1-79 0 0,14-5-54 0 0,-1 0 0 0 0,1 0 0 0 0,-1 0-1 0 0,1 1 1 0 0,-1-1 0 0 0,1 0 0 0 0,0 1 0 0 0,-1 0 0 0 0,1-1 0 0 0,0 1 0 0 0,-1 0-1 0 0,1-1 1 0 0,0 1 0 0 0,-1 0 0 0 0,1 0 0 0 0,0 0 0 0 0,0 0 0 0 0,0 0 0 0 0,0 1-1 0 0,-1 1 1 0 0,1-1-10 0 0,1-1-1 0 0,-1 1 1 0 0,0-1-1 0 0,1 1 1 0 0,-1-1-1 0 0,0 1 0 0 0,0-1 1 0 0,0 1-1 0 0,0-1 1 0 0,0 0-1 0 0,0 1 1 0 0,-2 1-1 0 0,1-2 43 0 0,0 1 0 0 0,0 0-1 0 0,1 0 1 0 0,-1-1 0 0 0,1 1-1 0 0,0 0 1 0 0,-1 0 0 0 0,1 0-1 0 0,0 1 1 0 0,0-1 0 0 0,0 0-1 0 0,1 0 1 0 0,-1 1 0 0 0,0 2-1 0 0,9-8 53 0 0,0-1-1 0 0,0 0 0 0 0,0 0 0 0 0,-1-1 0 0 0,1 0 1 0 0,-1 0-1 0 0,-1-1 0 0 0,9-8 0 0 0,-10 10-6 0 0,-5 4-61 0 0,0-1 0 0 0,1 1 0 0 0,-1 0 0 0 0,0 0 1 0 0,1 0-1 0 0,-1-1 0 0 0,0 1 0 0 0,1 0 0 0 0,-1-1 0 0 0,0 1 0 0 0,0 0 0 0 0,1 0 0 0 0,-1-1 0 0 0,0 1 1 0 0,0 0-1 0 0,1-1 0 0 0,-1 1 0 0 0,0-1 0 0 0,0 1 0 0 0,0 0 0 0 0,0-1 0 0 0,0 1 0 0 0,0 0 0 0 0,0-1 1 0 0,0 1-1 0 0,0-1 0 0 0,0 1 0 0 0,0 0 0 0 0,0-1 0 0 0,0 1 0 0 0,0-1 0 0 0,0 1 0 0 0,0 0 0 0 0,0-1 1 0 0,0 1-1 0 0,0 0 0 0 0,0-1 0 0 0,-1 1 0 0 0,1-1 0 0 0,0 1 0 0 0,0 0 0 0 0,-1-1 0 0 0,1 1 0 0 0,0 0 1 0 0,0 0-1 0 0,-1-1 0 0 0,1 1 0 0 0,0 0 0 0 0,-1 0 0 0 0,1-1 0 0 0,0 1 0 0 0,-1 0 0 0 0,1 0 0 0 0,0 0 1 0 0,-1-1-1 0 0,-19-14-149 0 0,6 4 96 0 0,0 0 0 0 0,0-1 1 0 0,-20-23-1 0 0,30 29-732 0 0,0 0-1 0 0,0 0 1 0 0,0 0-1 0 0,1-1 1 0 0,0 1-1 0 0,0-1 1 0 0,-3-12-1 0 0,1-2-4234 0 0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3664 0 0,'0'0'5529'0'0,"0"7"-5066"0"0,8 76 1042 0 0,6 52-1080 0 0,-12-122-950 0 0,6 29-1499 0 0,3-17-3246 0 0,-7-21 2943 0 0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2812 0 0,'0'0'5284'0'0,"1"10"-5140"0"0,0 0-111 0 0,3 42 626 0 0,2-1 1 0 0,15 58 0 0 0,-20-106-570 0 0,-1-1 0 0 0,1 0 0 0 0,0 0 1 0 0,0 0-1 0 0,1 0 0 0 0,-1 0 0 0 0,0 0 0 0 0,1 0 0 0 0,-1 0 1 0 0,1-1-1 0 0,0 1 0 0 0,-1-1 0 0 0,1 1 0 0 0,0-1 0 0 0,0 1 0 0 0,0-1 1 0 0,0 0-1 0 0,0 0 0 0 0,0 0 0 0 0,1 0 0 0 0,-1-1 0 0 0,0 1 1 0 0,4 0-1 0 0,5 1-440 0 0,1-1 1 0 0,-1 0 0 0 0,22-2-1 0 0,-6 0-2645 0 0,-11 1 164 0 0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4196 0 0,'0'0'5710'0'0,"2"11"-5323"0"0,32 152 1138 0 0,-27-96-3071 0 0,-3-62 246 0 0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94 1212 0 0,'0'0'7145'0'0,"0"-11"-6907"0"0,-3-33-16 0 0,3 43-202 0 0,0-1 0 0 0,0 1 0 0 0,0-1 0 0 0,0 0 0 0 0,1 1 0 0 0,-1-1 0 0 0,1 1 0 0 0,-1-1 0 0 0,1 1 0 0 0,-1-1 0 0 0,1 1 0 0 0,0-1 0 0 0,0 1 0 0 0,0 0 0 0 0,0-1 0 0 0,0 1 0 0 0,0 0 0 0 0,0 0 0 0 0,0 0 0 0 0,0 0 0 0 0,0 0 0 0 0,1 0 0 0 0,-1 0 0 0 0,0 0 0 0 0,1 0 0 0 0,-1 0 0 0 0,1 1 0 0 0,-1-1 0 0 0,1 1 0 0 0,-1-1 0 0 0,1 1 0 0 0,-1 0 0 0 0,4-1 0 0 0,-2 1-21 0 0,0-1-1 0 0,0 1 1 0 0,0 0 0 0 0,0 0-1 0 0,0 0 1 0 0,0 1 0 0 0,0-1-1 0 0,0 1 1 0 0,0 0-1 0 0,0-1 1 0 0,0 1 0 0 0,0 1-1 0 0,5 2 1 0 0,-5-2-35 0 0,-1 0 0 0 0,1 1 0 0 0,-1-1 0 0 0,0 1 0 0 0,0-1 0 0 0,0 1 0 0 0,0 0 0 0 0,-1 0 0 0 0,1 0 0 0 0,-1 0 0 0 0,0 0 0 0 0,1 0 0 0 0,-1 0 0 0 0,-1 1 0 0 0,1-1 0 0 0,0 0 0 0 0,-1 1-1 0 0,0-1 1 0 0,0 0 0 0 0,0 1 0 0 0,0-1 0 0 0,-1 5 0 0 0,1-4-2 0 0,-1 1-1 0 0,0-1 0 0 0,-1 1 1 0 0,1-1-1 0 0,-1 0 1 0 0,0 1-1 0 0,0-1 0 0 0,0 0 1 0 0,0 0-1 0 0,-1 0 0 0 0,1-1 1 0 0,-1 1-1 0 0,0-1 1 0 0,-7 6-1 0 0,13-10-104 0 0,0 0 0 0 0,-1 0 0 0 0,1 1 0 0 0,0-1 0 0 0,0 1 0 0 0,-1-1 0 0 0,1 1 0 0 0,0 0 0 0 0,0 0 0 0 0,0 0 0 0 0,-1 0 0 0 0,1 0 0 0 0,0 1 0 0 0,0-1 0 0 0,-1 1 0 0 0,6 2 0 0 0,-1-1 206 0 0,0 0 0 0 0,0 1 0 0 0,-1 0 0 0 0,1 0 0 0 0,-1 0 0 0 0,8 6 0 0 0,-12-7 11 0 0,1 0 1 0 0,0 0-1 0 0,-1 1 1 0 0,0-1-1 0 0,1 1 0 0 0,-1-1 1 0 0,0 1-1 0 0,0 0 0 0 0,-1 0 1 0 0,1 0-1 0 0,-1 0 1 0 0,1 0-1 0 0,-1 0 0 0 0,0 0 1 0 0,0 0-1 0 0,0 1 1 0 0,-1-1-1 0 0,1 0 0 0 0,-1 1 1 0 0,1-1-1 0 0,-1 0 1 0 0,-1 1-1 0 0,1-1 0 0 0,0 0 1 0 0,-1 1-1 0 0,1-1 0 0 0,-1 0 1 0 0,0 1-1 0 0,0-1 1 0 0,0 0-1 0 0,-1 0 0 0 0,1 0 1 0 0,-1 0-1 0 0,0 0 1 0 0,1 0-1 0 0,-1-1 0 0 0,-1 1 1 0 0,1-1-1 0 0,0 1 0 0 0,-1-1 1 0 0,1 0-1 0 0,-4 3 1 0 0,-1 0-71 0 0,1-1 1 0 0,-1 0 0 0 0,0 0 0 0 0,0 0-1 0 0,0-1 1 0 0,0 0 0 0 0,-1 0-1 0 0,0-1 1 0 0,1 0 0 0 0,-1-1 0 0 0,0 1-1 0 0,0-2 1 0 0,-14 1 0 0 0,16-1-101 0 0,0 0 1 0 0,0-1 0 0 0,0 0 0 0 0,0 0-1 0 0,0 0 1 0 0,0-1 0 0 0,-8-3 0 0 0,13 5-34 0 0,0-1 0 0 0,0 1 0 0 0,-1-1 1 0 0,1 0-1 0 0,0 1 0 0 0,0-1 0 0 0,0 0 1 0 0,0 0-1 0 0,0 0 0 0 0,0 0 0 0 0,0 0 0 0 0,0 0 1 0 0,0 0-1 0 0,0 0 0 0 0,1 0 0 0 0,-1 0 0 0 0,0-1 1 0 0,1 1-1 0 0,-1 0 0 0 0,1 0 0 0 0,-1-1 1 0 0,1 1-1 0 0,-1 0 0 0 0,1-1 0 0 0,0 1 0 0 0,0 0 1 0 0,0-1-1 0 0,0 1 0 0 0,0-1 0 0 0,0 1 1 0 0,0 0-1 0 0,0-1 0 0 0,1 1 0 0 0,-1 0 0 0 0,0-1 1 0 0,1 1-1 0 0,-1 0 0 0 0,1 0 0 0 0,0-1 0 0 0,0 0 1 0 0,8-8-1859 0 0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4576 0 0,'0'0'2876'0'0,"0"15"-2544"0"0,1 46 62 0 0,-1-60-341 0 0,0 1 1 0 0,0 0-1 0 0,0 0 1 0 0,1 0-1 0 0,-1-1 0 0 0,1 1 1 0 0,-1 0-1 0 0,1-1 0 0 0,0 1 1 0 0,-1 0-1 0 0,1-1 1 0 0,0 1-1 0 0,0-1 0 0 0,0 1 1 0 0,0-1-1 0 0,0 0 0 0 0,1 1 1 0 0,-1-1-1 0 0,0 0 1 0 0,1 0-1 0 0,-1 0 0 0 0,1 0 1 0 0,-1 0-1 0 0,1 0 0 0 0,-1 0 1 0 0,1-1-1 0 0,0 1 1 0 0,-1 0-1 0 0,1-1 0 0 0,0 1 1 0 0,0-1-1 0 0,-1 0 0 0 0,1 0 1 0 0,2 1-1 0 0,2-1 14 0 0,0 0 0 0 0,1 0 1 0 0,-1-1-1 0 0,0 1 0 0 0,0-2 0 0 0,11-2 0 0 0,-13 3-87 0 0,-1 0 1 0 0,1-1-1 0 0,0 1 0 0 0,-1-1 1 0 0,0 0-1 0 0,1 0 0 0 0,-1 0 1 0 0,0 0-1 0 0,0 0 0 0 0,0-1 1 0 0,-1 0-1 0 0,1 1 0 0 0,0-1 1 0 0,-1 0-1 0 0,0 0 0 0 0,0 0 1 0 0,0-1-1 0 0,0 1 0 0 0,0 0 1 0 0,-1-1-1 0 0,1 0 0 0 0,-1 1 1 0 0,0-1-1 0 0,0 0 0 0 0,0 1 1 0 0,-1-1-1 0 0,1 0 0 0 0,-1 0 1 0 0,0 1-1 0 0,0-1 0 0 0,-1 0 1 0 0,1 0-1 0 0,-2-6 0 0 0,1 7 9 0 0,-1 0-1 0 0,1 0 1 0 0,-1 0-1 0 0,0 0 0 0 0,0 0 1 0 0,0 0-1 0 0,-1 0 1 0 0,1 1-1 0 0,-1-1 0 0 0,1 1 1 0 0,-1-1-1 0 0,0 1 1 0 0,0 0-1 0 0,0 0 0 0 0,0 1 1 0 0,0-1-1 0 0,0 1 1 0 0,-6-3-1 0 0,4 2-319 0 0,-1 0-1 0 0,1 0 1 0 0,0 1 0 0 0,-1-1 0 0 0,1 1-1 0 0,-1 0 1 0 0,1 1 0 0 0,-1 0-1 0 0,0-1 1 0 0,1 2 0 0 0,-9 0-1 0 0,8 2-1680 0 0,1 2-899 0 0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11 255 1244 0 0,'0'0'6745'0'0,"-2"-15"-6606"0"0,-7-131 345 0 0,9 142-472 0 0,0 0 0 0 0,0 0 0 0 0,1 0-1 0 0,-1 1 1 0 0,1-1 0 0 0,0 0 0 0 0,0 0 0 0 0,0 1 0 0 0,0-1-1 0 0,1 1 1 0 0,-1-1 0 0 0,1 1 0 0 0,0-1 0 0 0,0 1 0 0 0,0 0-1 0 0,1 0 1 0 0,-1 0 0 0 0,1 0 0 0 0,0 1 0 0 0,-1-1 0 0 0,1 1-1 0 0,0-1 1 0 0,1 1 0 0 0,-1 0 0 0 0,0 0 0 0 0,1 0 0 0 0,-1 1-1 0 0,1-1 1 0 0,-1 1 0 0 0,1 0 0 0 0,0 0 0 0 0,-1 0 0 0 0,1 1-1 0 0,0-1 1 0 0,7 1 0 0 0,-10 0-27 0 0,1 1 1 0 0,0-1-1 0 0,-1 1 0 0 0,1 0 0 0 0,-1-1 1 0 0,1 1-1 0 0,-1 0 0 0 0,1 0 0 0 0,-1 0 1 0 0,1 0-1 0 0,-1 0 0 0 0,0 1 0 0 0,0-1 1 0 0,0 0-1 0 0,0 1 0 0 0,0-1 0 0 0,0 1 1 0 0,0-1-1 0 0,0 1 0 0 0,0-1 0 0 0,0 1 1 0 0,-1-1-1 0 0,1 1 0 0 0,-1 0 0 0 0,1-1 1 0 0,-1 1-1 0 0,0 0 0 0 0,0 0 0 0 0,0-1 1 0 0,0 4-1 0 0,1 2-63 0 0,-1-1 1 0 0,1 1 0 0 0,-1-1-1 0 0,-1 1 1 0 0,1-1-1 0 0,-4 13 1 0 0,2-13 48 0 0,0-2 1 0 0,-1 1 0 0 0,0 0 0 0 0,1 0 0 0 0,-2-1 0 0 0,1 0-1 0 0,0 1 1 0 0,-1-1 0 0 0,0-1 0 0 0,0 1 0 0 0,0 0-1 0 0,0-1 1 0 0,-1 0 0 0 0,-5 3 0 0 0,-13 11 1011 0 0,67-14-629 0 0,-30 0-331 0 0,1 0 0 0 0,0-2 0 0 0,0 0-1 0 0,0 0 1 0 0,0-1 0 0 0,27-5 0 0 0,-40 4-53 0 0,0 0 1 0 0,-1 0-1 0 0,1-1 0 0 0,0 1 1 0 0,-1-1-1 0 0,1 1 1 0 0,-1-1-1 0 0,1 0 0 0 0,-1 1 1 0 0,0-1-1 0 0,0 0 1 0 0,0 0-1 0 0,0 0 1 0 0,0 0-1 0 0,0 0 0 0 0,0 0 1 0 0,-1 0-1 0 0,1-1 1 0 0,-1 1-1 0 0,1 0 1 0 0,-1 0-1 0 0,0 0 0 0 0,0-1 1 0 0,0 1-1 0 0,0 0 1 0 0,0 0-1 0 0,-1-3 0 0 0,-7-62 137 0 0,3 52-421 0 0,0-10 1425 0 0,10 23-482 0 0,10 11-409 0 0,-4 0-181 0 0,-2 0 1 0 0,1 1-1 0 0,-1 0 0 0 0,-1 1 0 0 0,0 0 0 0 0,0 0 0 0 0,7 16 0 0 0,-11-21-27 0 0,-1 0 0 0 0,0 0 0 0 0,-1 0 0 0 0,1 1 0 0 0,-1-1 0 0 0,-1 1 0 0 0,1 0 1 0 0,-1-1-1 0 0,0 1 0 0 0,-1 0 0 0 0,1 0 0 0 0,-2 0 0 0 0,1 0 0 0 0,-1-1 0 0 0,0 1 0 0 0,-2 9 0 0 0,1-13-78 0 0,0 0 1 0 0,0 0-1 0 0,0 0 1 0 0,0 0-1 0 0,0 0 1 0 0,-1-1-1 0 0,0 1 1 0 0,1-1-1 0 0,-1 0 1 0 0,0 1-1 0 0,0-1 1 0 0,0-1-1 0 0,-1 1 1 0 0,1 0-1 0 0,0-1 1 0 0,-1 1-1 0 0,-4 0 1 0 0,6-1-68 0 0,1-1 0 0 0,0 1 1 0 0,0-1-1 0 0,-1 0 0 0 0,1 1 1 0 0,-1-1-1 0 0,1 0 0 0 0,0 0 1 0 0,-1 0-1 0 0,1 0 0 0 0,0 0 0 0 0,-1 0 1 0 0,1 0-1 0 0,-1-1 0 0 0,1 1 1 0 0,0 0-1 0 0,-1-1 0 0 0,1 1 0 0 0,0-1 1 0 0,0 1-1 0 0,-1-1 0 0 0,1 0 1 0 0,0 0-1 0 0,0 1 0 0 0,0-1 1 0 0,0 0-1 0 0,0 0 0 0 0,0 0 0 0 0,0 0 1 0 0,0 0-1 0 0,0 0 0 0 0,1-1 1 0 0,-1 1-1 0 0,0 0 0 0 0,1 0 0 0 0,-1 0 1 0 0,0-1-1 0 0,1 1 0 0 0,0 0 1 0 0,-1-1-1 0 0,1 1 0 0 0,0 0 1 0 0,0-1-1 0 0,0 1 0 0 0,0-1 0 0 0,0 1 1 0 0,0-3-1 0 0,0-8-1392 0 0,0 0 45 0 0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1192 0 0,'0'0'7450'0'0,"18"12"-7005"0"0,55 35-91 0 0,-72-45-350 0 0,1-1-1 0 0,0 0 1 0 0,0 0-1 0 0,0 0 0 0 0,0 0 1 0 0,0 0-1 0 0,0 0 1 0 0,0 0-1 0 0,0-1 1 0 0,1 1-1 0 0,-1-1 0 0 0,0 1 1 0 0,0-1-1 0 0,0 0 1 0 0,1 0-1 0 0,-1 0 1 0 0,0 0-1 0 0,0-1 0 0 0,0 1 1 0 0,1-1-1 0 0,-1 1 1 0 0,0-1-1 0 0,0 1 1 0 0,0-1-1 0 0,0 0 0 0 0,0 0 1 0 0,0 0-1 0 0,0-1 1 0 0,0 1-1 0 0,-1 0 1 0 0,1-1-1 0 0,2-1 0 0 0,-1-1-21 0 0,0 1-1 0 0,-1-1 1 0 0,1 0-1 0 0,-1 1 0 0 0,0-1 1 0 0,0 0-1 0 0,0-1 1 0 0,0 1-1 0 0,-1 0 1 0 0,2-8-1 0 0,-2 7 31 0 0,0 0 0 0 0,-1 0 0 0 0,0 0 0 0 0,0-1 0 0 0,0 1 0 0 0,-1 0 0 0 0,1 0 0 0 0,-1 0 0 0 0,-1 0 0 0 0,1 1 0 0 0,-1-1 0 0 0,0 0 1 0 0,0 0-1 0 0,0 1 0 0 0,0-1 0 0 0,-1 1 0 0 0,0 0 0 0 0,0 0 0 0 0,-5-6 0 0 0,5 7-31 0 0,0 1 0 0 0,0-1 0 0 0,0 1 0 0 0,0 0 0 0 0,-1 0 0 0 0,1 0 0 0 0,-1 0 0 0 0,0 1 0 0 0,1-1 1 0 0,-1 1-1 0 0,0 0 0 0 0,0 0 0 0 0,0 1 0 0 0,0-1 0 0 0,1 1 0 0 0,-1-1 0 0 0,0 1 0 0 0,0 1 0 0 0,0-1 0 0 0,0 0 0 0 0,0 1 0 0 0,0 0 0 0 0,0 0 1 0 0,0 0-1 0 0,-5 3 0 0 0,6-3-184 0 0,1 0 1 0 0,-1 0 0 0 0,1 0 0 0 0,0 1 0 0 0,0-1-1 0 0,0 1 1 0 0,0-1 0 0 0,0 1 0 0 0,0 0-1 0 0,0 0 1 0 0,1 0 0 0 0,-1 0 0 0 0,0 0 0 0 0,1 0-1 0 0,0 0 1 0 0,-1 0 0 0 0,1 1 0 0 0,0-1-1 0 0,0 0 1 0 0,-1 5 0 0 0,-3 14-3622 0 0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1148 0 0,'0'0'7373'0'0,"-16"8"-4532"0"0,15-5-2805 0 0,1 0-1 0 0,0 0 0 0 0,0 0 1 0 0,0 0-1 0 0,0 0 1 0 0,1 0-1 0 0,-1 0 1 0 0,1 0-1 0 0,-1-1 0 0 0,1 1 1 0 0,0 0-1 0 0,0 0 1 0 0,0 0-1 0 0,1-1 1 0 0,-1 1-1 0 0,1-1 0 0 0,-1 1 1 0 0,1-1-1 0 0,0 1 1 0 0,0-1-1 0 0,0 0 0 0 0,0 0 1 0 0,0 0-1 0 0,1 0 1 0 0,-1-1-1 0 0,0 1 1 0 0,1 0-1 0 0,0-1 0 0 0,-1 0 1 0 0,1 1-1 0 0,0-1 1 0 0,0 0-1 0 0,-1-1 1 0 0,1 1-1 0 0,0 0 0 0 0,0-1 1 0 0,0 1-1 0 0,6-1 1 0 0,-5 0-110 0 0,1 0 0 0 0,-1 0 1 0 0,1 0-1 0 0,-1-1 0 0 0,1 0 1 0 0,-1 0-1 0 0,0 0 0 0 0,0 0 1 0 0,1 0-1 0 0,-1-1 1 0 0,0 0-1 0 0,5-3 0 0 0,-8 5 1 0 0,1-1 0 0 0,0 0 0 0 0,-1 0 0 0 0,1 0 0 0 0,-1 0 0 0 0,0 0 0 0 0,1 0 0 0 0,-1-1 0 0 0,0 1 0 0 0,1 0 0 0 0,-1-1 0 0 0,0 1 0 0 0,0-1 0 0 0,0 1 0 0 0,-1-1-1 0 0,1 1 1 0 0,0-1 0 0 0,0 0 0 0 0,-1 1 0 0 0,1-1 0 0 0,-1 0 0 0 0,0 0 0 0 0,1 0 0 0 0,-1 1 0 0 0,0-1 0 0 0,0 0 0 0 0,0 0 0 0 0,0 0 0 0 0,0 1 0 0 0,-1-1 0 0 0,1 0 0 0 0,0 0 0 0 0,-2-2 0 0 0,1 3-41 0 0,0-1 0 0 0,0 1 1 0 0,0 0-1 0 0,0 0 1 0 0,0 0-1 0 0,0-1 0 0 0,0 1 1 0 0,-1 0-1 0 0,1 1 1 0 0,0-1-1 0 0,-1 0 0 0 0,1 0 1 0 0,-1 0-1 0 0,1 1 1 0 0,-1-1-1 0 0,1 1 0 0 0,-1-1 1 0 0,-3 1-1 0 0,-28-3-4001 0 0,26 3 1426 0 0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3620 0 0,'0'0'5753'0'0,"0"12"-5634"0"0,-9 98 88 0 0,6-83 115 0 0,1 48-1 0 0,2-70-282 0 0,0 1 0 0 0,1-1-1 0 0,0 0 1 0 0,-1 0 0 0 0,2 1 0 0 0,-1-1 0 0 0,0 0 0 0 0,1 0 0 0 0,0 0 0 0 0,0-1 0 0 0,1 1 0 0 0,-1 0-1 0 0,1-1 1 0 0,0 1 0 0 0,0-1 0 0 0,6 5 0 0 0,-8-7-64 0 0,1-1-1 0 0,0 0 1 0 0,0 1-1 0 0,0-1 1 0 0,0 0 0 0 0,0 0-1 0 0,0 0 1 0 0,1 0-1 0 0,-1-1 1 0 0,0 1 0 0 0,0 0-1 0 0,1-1 1 0 0,-1 0-1 0 0,0 0 1 0 0,1 1 0 0 0,-1-1-1 0 0,0-1 1 0 0,1 1-1 0 0,-1 0 1 0 0,0 0 0 0 0,0-1-1 0 0,1 1 1 0 0,-1-1-1 0 0,0 0 1 0 0,0 0 0 0 0,0 0-1 0 0,0 0 1 0 0,0 0-1 0 0,0 0 1 0 0,0-1 0 0 0,2-1-1 0 0,0 0-31 0 0,-1 0 1 0 0,0 0-1 0 0,0 0 0 0 0,0-1 0 0 0,0 1 1 0 0,0-1-1 0 0,-1 0 0 0 0,1 0 0 0 0,-1 0 1 0 0,0 0-1 0 0,-1-1 0 0 0,1 1 0 0 0,-1 0 0 0 0,2-7 1 0 0,-1 0 21 0 0,2-29-241 0 0,-4 39 271 0 0,0 0 1 0 0,0 0 0 0 0,0 1 0 0 0,-1-1 0 0 0,1 0 0 0 0,0 0 0 0 0,0 0 0 0 0,-1 0 0 0 0,1 0 0 0 0,0 1 0 0 0,-1-1 0 0 0,1 0 0 0 0,-1 0 0 0 0,1 0 0 0 0,-1 1 0 0 0,0-1 0 0 0,1 0 0 0 0,-1 1 0 0 0,0-1 0 0 0,1 1 0 0 0,-1-1 0 0 0,0 1 0 0 0,0-1 0 0 0,1 1 0 0 0,-1-1 0 0 0,0 1 0 0 0,0 0 0 0 0,0-1 0 0 0,0 1 0 0 0,0 0 0 0 0,1 0 0 0 0,-1 0 0 0 0,0-1 0 0 0,0 1 0 0 0,0 0 0 0 0,-1 0 0 0 0,1 1 39 0 0,-1-1 1 0 0,1 1-1 0 0,0-1 1 0 0,0 1-1 0 0,0-1 1 0 0,-1 1-1 0 0,1 0 1 0 0,0-1-1 0 0,0 1 1 0 0,0 0-1 0 0,0 0 1 0 0,0 0-1 0 0,0 0 1 0 0,0 0-1 0 0,1 0 1 0 0,-1 0-1 0 0,0 0 1 0 0,0 0-1 0 0,1 0 0 0 0,-1 0 1 0 0,1 1-1 0 0,-1-1 1 0 0,1 0-1 0 0,0 0 1 0 0,-1 1-1 0 0,1-1 1 0 0,0 0-1 0 0,0 0 1 0 0,0 3-1 0 0,-4 40 219 0 0,4-42-224 0 0,0-1-23 0 0,0 1 0 0 0,1-1 0 0 0,-1 1 0 0 0,0-1 0 0 0,0 1 0 0 0,1-1 0 0 0,-1 1 0 0 0,1-1 0 0 0,-1 1 0 0 0,1-1 0 0 0,0 1 0 0 0,-1-1 0 0 0,1 0 0 0 0,0 0 0 0 0,0 1 0 0 0,0-1 0 0 0,0 0 0 0 0,0 0 0 0 0,0 0 0 0 0,0 0 0 0 0,1 0 0 0 0,-1 0 0 0 0,0 0 0 0 0,1 0 0 0 0,-1-1-1 0 0,0 1 1 0 0,1 0 0 0 0,-1-1 0 0 0,1 1 0 0 0,-1-1 0 0 0,1 0 0 0 0,-1 1 0 0 0,1-1 0 0 0,-1 0 0 0 0,1 0 0 0 0,-1 0 0 0 0,1 0 0 0 0,-1 0 0 0 0,1 0 0 0 0,0-1 0 0 0,-1 1 0 0 0,1 0 0 0 0,2-2 0 0 0,2 1-82 0 0,0 0-1 0 0,0-1 1 0 0,1 0 0 0 0,-1 0 0 0 0,-1-1-1 0 0,1 0 1 0 0,0 0 0 0 0,-1 0 0 0 0,10-8-1 0 0,-6 2-71 0 0,-1 0-1 0 0,0-1 0 0 0,-1 0 0 0 0,0-1 0 0 0,0 0 1 0 0,-1 0-1 0 0,6-17 0 0 0,-8 20 48 0 0,-1 0 0 0 0,0 0 0 0 0,-1-1 0 0 0,0 1 0 0 0,-1-1-1 0 0,0 1 1 0 0,0-1 0 0 0,0 0 0 0 0,-1 0 0 0 0,-1 1 0 0 0,-2-17 0 0 0,3 24 82 0 0,0 0 1 0 0,0 0-1 0 0,0 0 1 0 0,0 1-1 0 0,0-1 1 0 0,0 0-1 0 0,-1 0 1 0 0,1 0-1 0 0,0 1 1 0 0,0-1-1 0 0,-1 0 1 0 0,1 1-1 0 0,0-1 0 0 0,-1 0 1 0 0,1 1-1 0 0,-1-1 1 0 0,1 0-1 0 0,-1 1 1 0 0,1-1-1 0 0,-1 1 1 0 0,1-1-1 0 0,-1 1 1 0 0,0-1-1 0 0,1 1 1 0 0,-1-1-1 0 0,0 1 0 0 0,1 0 1 0 0,-1-1-1 0 0,0 1 1 0 0,0 0-1 0 0,1-1 1 0 0,-1 1-1 0 0,0 0 1 0 0,0 0-1 0 0,0 0 1 0 0,1 0-1 0 0,-1 0 0 0 0,0 0 1 0 0,0 0-1 0 0,0 0 1 0 0,1 0-1 0 0,-1 0 1 0 0,0 1-1 0 0,0-1 1 0 0,1 0-1 0 0,-1 0 1 0 0,0 1-1 0 0,0-1 1 0 0,1 0-1 0 0,-1 1 0 0 0,0-1 1 0 0,1 1-1 0 0,-2 0 1 0 0,0 1 86 0 0,-1 0 0 0 0,1 0 1 0 0,-1 1-1 0 0,1-1 0 0 0,0 1 0 0 0,0 0 1 0 0,0-1-1 0 0,0 1 0 0 0,0 0 0 0 0,0 0 1 0 0,-1 4-1 0 0,-1 6 161 0 0,1 0 0 0 0,0 0 1 0 0,1 1-1 0 0,0-1 0 0 0,1 0 0 0 0,0 1 1 0 0,1 0-1 0 0,1-1 0 0 0,0 1 0 0 0,4 14 1 0 0,-4-24-225 0 0,0 1 0 0 0,0-1 1 0 0,1 1-1 0 0,0-1 1 0 0,0 1-1 0 0,0-1 1 0 0,0 0-1 0 0,1 0 0 0 0,0 0 1 0 0,0 0-1 0 0,0 0 1 0 0,0-1-1 0 0,0 1 0 0 0,1-1 1 0 0,0 0-1 0 0,-1 0 1 0 0,1-1-1 0 0,0 1 1 0 0,0-1-1 0 0,1 1 0 0 0,-1-1 1 0 0,0 0-1 0 0,1-1 1 0 0,0 1-1 0 0,-1-1 0 0 0,1 0 1 0 0,0 0-1 0 0,-1-1 1 0 0,1 1-1 0 0,0-1 1 0 0,6 0-1 0 0,-11 0-23 0 0,7 0-544 0 0,1 0 0 0 0,-1 0 0 0 0,0-1 0 0 0,0 0 0 0 0,0 0 0 0 0,0 0 0 0 0,11-4 0 0 0,4-7-2438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1 333 3248 0 0,'0'0'7094'0'0,"7"-24"-6670"0"0,24-77-80 0 0,-29 91-291 0 0,0 1-1 0 0,0-1 0 0 0,-1 0 0 0 0,0 0 1 0 0,-1 1-1 0 0,0-1 0 0 0,-1 0 0 0 0,0 0 1 0 0,0 1-1 0 0,-1-1 0 0 0,0 1 0 0 0,-1-1 0 0 0,0 1 1 0 0,0 0-1 0 0,-1 0 0 0 0,-7-13 0 0 0,8 16-60 0 0,9 18-5 0 0,1-1 0 0 0,0-1 0 0 0,0 1 0 0 0,1-1 0 0 0,1-1 0 0 0,-1 1 0 0 0,2-2 0 0 0,-1 1 0 0 0,15 9-1 0 0,-16-12-91 0 0,0-1 0 0 0,0 0 0 0 0,1 0 0 0 0,0-1 0 0 0,0 0-1 0 0,0 0 1 0 0,1-1 0 0 0,-1 0 0 0 0,1-1 0 0 0,0 0-1 0 0,-1-1 1 0 0,1 0 0 0 0,18 0 0 0 0,-25-2 78 0 0,-1 0 0 0 0,0 1 1 0 0,0-1-1 0 0,0 0 0 0 0,0 0 0 0 0,0 0 0 0 0,0 0 1 0 0,0-1-1 0 0,0 1 0 0 0,0-1 0 0 0,-1 1 0 0 0,1-1 0 0 0,0 1 1 0 0,-1-1-1 0 0,1 0 0 0 0,-1 0 0 0 0,0 0 0 0 0,0 0 1 0 0,0 0-1 0 0,0 0 0 0 0,0 0 0 0 0,0 0 0 0 0,0 0 1 0 0,-1 0-1 0 0,1-1 0 0 0,-1 1 0 0 0,1-4 0 0 0,1-9-63 0 0,0 0 0 0 0,0-28-1 0 0,-2 38 63 0 0,0-2 77 0 0,0-22-291 0 0,0 28 267 0 0,0 1 0 0 0,0-1 0 0 0,0 0 0 0 0,0 1 0 0 0,0-1 0 0 0,0 0 0 0 0,0 1 0 0 0,0-1 0 0 0,0 0 0 0 0,0 1 0 0 0,0-1 0 0 0,-1 0 0 0 0,1 1 0 0 0,0-1 0 0 0,0 1 0 0 0,-1-1 0 0 0,1 0 0 0 0,-1 1 0 0 0,1-1 0 0 0,0 1 0 0 0,-1-1 0 0 0,1 1 0 0 0,-1-1 0 0 0,1 1 0 0 0,-1-1 0 0 0,0 1 0 0 0,1 0 0 0 0,-1-1 0 0 0,0 1 0 0 0,0 0 36 0 0,0 0 0 0 0,1 1 1 0 0,-1-1-1 0 0,0 0 0 0 0,1 1 1 0 0,-1-1-1 0 0,1 1 1 0 0,-1-1-1 0 0,1 1 0 0 0,-1-1 1 0 0,1 1-1 0 0,-1-1 0 0 0,1 1 1 0 0,0 0-1 0 0,-1-1 0 0 0,1 1 1 0 0,0 0-1 0 0,-1-1 1 0 0,1 1-1 0 0,0 0 0 0 0,0-1 1 0 0,0 1-1 0 0,-1 0 0 0 0,1 0 1 0 0,0-1-1 0 0,0 1 1 0 0,0 0-1 0 0,0 1 0 0 0,0 26-257 0 0,0-23 269 0 0,-1 24 9 0 0,1-6-366 0 0,0 1 0 0 0,5 34 0 0 0,-5-53 205 0 0,1 1 0 0 0,0-1 0 0 0,1 0 0 0 0,-1 0 0 0 0,1 0 0 0 0,0 0 0 0 0,0 0 0 0 0,1 0 0 0 0,-1-1 0 0 0,1 1 0 0 0,0-1 0 0 0,0 0 0 0 0,1 1 0 0 0,-1-2 0 0 0,1 1 0 0 0,6 5 1 0 0,-9-8 28 0 0,1-1 0 0 0,-1 1 0 0 0,0-1 0 0 0,0 0 0 0 0,1 1 0 0 0,-1-1 0 0 0,0 0 1 0 0,1 0-1 0 0,-1 0 0 0 0,0 0 0 0 0,1 0 0 0 0,-1 0 0 0 0,0 0 0 0 0,1 0 0 0 0,-1-1 1 0 0,0 1-1 0 0,0 0 0 0 0,1-1 0 0 0,-1 1 0 0 0,0-1 0 0 0,0 0 0 0 0,0 1 1 0 0,1-1-1 0 0,-1 0 0 0 0,0 0 0 0 0,0 0 0 0 0,0 1 0 0 0,0-1 0 0 0,-1 0 0 0 0,1 0 1 0 0,0 0-1 0 0,0-1 0 0 0,0 1 0 0 0,-1 0 0 0 0,1 0 0 0 0,-1 0 0 0 0,1 0 0 0 0,0-3 1 0 0,25-57-729 0 0,-22 51 500 0 0,3-20 3224 0 0,-7 48-2181 0 0,0-10-725 0 0,0 1-1 0 0,1-1 0 0 0,-1 1 0 0 0,2-1 1 0 0,-1 0-1 0 0,1 0 0 0 0,1 0 1 0 0,0 0-1 0 0,0 0 0 0 0,0 0 1 0 0,1-1-1 0 0,0 0 0 0 0,9 13 0 0 0,-8-14-9 0 0,0-1 0 0 0,1 0 0 0 0,-1 0 0 0 0,1-1 0 0 0,0 1 0 0 0,0-1 0 0 0,1-1 0 0 0,-1 1 0 0 0,1-1 0 0 0,-1 0 0 0 0,1 0 0 0 0,0-1 0 0 0,0 0 0 0 0,1-1 0 0 0,-1 1 0 0 0,8 0 0 0 0,-10-1-46 0 0,1-1 0 0 0,0 1 0 0 0,-1-1 1 0 0,1 0-1 0 0,-1 0 0 0 0,1-1 0 0 0,-1 0 0 0 0,1 0 1 0 0,-1 0-1 0 0,1 0 0 0 0,-1-1 0 0 0,0 0 0 0 0,10-5 1 0 0,-11 4 3 0 0,-1 0 0 0 0,0 0 0 0 0,1 0 1 0 0,-1 0-1 0 0,-1-1 0 0 0,1 0 1 0 0,0 1-1 0 0,-1-1 0 0 0,0 0 0 0 0,0 0 1 0 0,0 0-1 0 0,0-1 0 0 0,-1 1 1 0 0,1 0-1 0 0,-1 0 0 0 0,0-1 0 0 0,0-6 1 0 0,1 3-4 0 0,-1 0 0 0 0,0 0 0 0 0,-1 1 0 0 0,1-1 0 0 0,-2 0 0 0 0,1 0 0 0 0,-1 0 0 0 0,0 1 1 0 0,0-1-1 0 0,-1 0 0 0 0,0 1 0 0 0,-1-1 0 0 0,0 1 0 0 0,0 0 0 0 0,0 0 0 0 0,-1 0 0 0 0,0 0 1 0 0,0 1-1 0 0,-1 0 0 0 0,0-1 0 0 0,0 1 0 0 0,0 1 0 0 0,-1-1 0 0 0,0 1 0 0 0,0 0 0 0 0,0 1 0 0 0,0-1 1 0 0,-1 1-1 0 0,0 0 0 0 0,0 1 0 0 0,0 0 0 0 0,0 0 0 0 0,-1 0 0 0 0,1 1 0 0 0,-1 0 0 0 0,1 1 1 0 0,-1-1-1 0 0,0 1 0 0 0,0 1 0 0 0,-11 0 0 0 0,14 0-89 0 0,1 1-1 0 0,-1 0 1 0 0,1 0 0 0 0,0 0 0 0 0,-1 0 0 0 0,1 0-1 0 0,0 1 1 0 0,0 0 0 0 0,0 0 0 0 0,0 0 0 0 0,0 1-1 0 0,0-1 1 0 0,1 1 0 0 0,-1 0 0 0 0,1 0-1 0 0,0 0 1 0 0,-5 6 0 0 0,4-4-296 0 0,1-1 0 0 0,0 0 0 0 0,1 1 0 0 0,-1 0 0 0 0,1 0 0 0 0,0-1 0 0 0,0 1 0 0 0,1 1-1 0 0,-2 5 1 0 0,1 22-3584 0 0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1832 0 0,'0'0'7896'0'0,"5"-25"-7184"0"0,-5-166 420 0 0,16 220-1496 0 0,1 11 110 0 0,-14-32 246 0 0,0 1-1 0 0,0-2 0 0 0,1 1 1 0 0,0 0-1 0 0,0-1 0 0 0,1 1 0 0 0,10 11 1 0 0,-3-5 23 0 0,-11-12-4 0 0,0-1-1 0 0,0 1 0 0 0,0 0 0 0 0,1 0 1 0 0,-1-1-1 0 0,1 1 0 0 0,-1-1 0 0 0,1 1 0 0 0,0-1 1 0 0,-1 0-1 0 0,1 0 0 0 0,0 0 0 0 0,0 0 1 0 0,0 0-1 0 0,0 0 0 0 0,0 0 0 0 0,0 0 0 0 0,0-1 1 0 0,4 1-1 0 0,-4-4-90 0 0,0-1-1 0 0,0 0 1 0 0,0 0 0 0 0,-1 0-1 0 0,1-1 1 0 0,-1 1 0 0 0,0 0 0 0 0,0 0-1 0 0,-1-1 1 0 0,1 1 0 0 0,-1-5 0 0 0,1 0 38 0 0,2-20-205 0 0,-1-49 0 0 0,-3 50-372 0 0,5 7-624 0 0,-4 21 1076 0 0,0-1-1 0 0,0 1 1 0 0,1-1-1 0 0,-1 1 0 0 0,0-1 1 0 0,1 1-1 0 0,-1-1 1 0 0,0 1-1 0 0,1-1 0 0 0,-1 1 1 0 0,0 0-1 0 0,1-1 1 0 0,-1 1-1 0 0,1-1 0 0 0,-1 1 1 0 0,1 0-1 0 0,-1-1 1 0 0,1 1-1 0 0,-1 0 1 0 0,1 0-1 0 0,-1-1 0 0 0,1 1 1 0 0,-1 0-1 0 0,1 0 1 0 0,-1 0-1 0 0,2 0 0 0 0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1728 0 0,'0'0'5339'0'0,"-2"14"-4917"0"0,0 0-315 0 0,-1-2 78 0 0,1 0 1 0 0,1 0-1 0 0,-1 1 1 0 0,2-1-1 0 0,0 0 1 0 0,2 21-1 0 0,0-29-173 0 0,-1-1 1 0 0,0 1-1 0 0,1-1 0 0 0,0 0 0 0 0,0 0 1 0 0,0 0-1 0 0,0 0 0 0 0,0 0 0 0 0,1 0 1 0 0,-1 0-1 0 0,1-1 0 0 0,0 1 1 0 0,-1-1-1 0 0,1 0 0 0 0,0 0 0 0 0,1 0 1 0 0,-1 0-1 0 0,0-1 0 0 0,1 1 0 0 0,-1-1 1 0 0,0 1-1 0 0,1-1 0 0 0,0-1 1 0 0,-1 1-1 0 0,1 0 0 0 0,-1-1 0 0 0,1 0 1 0 0,0 0-1 0 0,-1 0 0 0 0,1 0 0 0 0,0 0 1 0 0,-1-1-1 0 0,1 0 0 0 0,0 1 0 0 0,-1-1 1 0 0,1-1-1 0 0,-1 1 0 0 0,0 0 1 0 0,1-1-1 0 0,-1 0 0 0 0,0 0 0 0 0,0 0 1 0 0,0 0-1 0 0,0 0 0 0 0,0-1 0 0 0,-1 1 1 0 0,1-1-1 0 0,-1 0 0 0 0,1 1 1 0 0,-1-1-1 0 0,0 0 0 0 0,0-1 0 0 0,0 1 1 0 0,-1 0-1 0 0,1-1 0 0 0,-1 1 0 0 0,0 0 1 0 0,1-5-1 0 0,-1 3-26 0 0,0 0 0 0 0,0 0 0 0 0,-1 0 0 0 0,0 0 0 0 0,0 0 0 0 0,0 0 0 0 0,-1 1 1 0 0,1-1-1 0 0,-1 0 0 0 0,0 0 0 0 0,-1 0 0 0 0,1 1 0 0 0,-1-1 0 0 0,0 1 0 0 0,0-1 0 0 0,0 1 0 0 0,-4-5 0 0 0,4 7-98 0 0,0-1 0 0 0,-1 1 0 0 0,0-1 0 0 0,1 1-1 0 0,-1 0 1 0 0,0 0 0 0 0,0 0 0 0 0,0 0 0 0 0,-6-2 0 0 0,3 2-568 0 0,1 0 0 0 0,0 1 0 0 0,-1-1 0 0 0,1 1 0 0 0,-1 1 1 0 0,-11-1-1 0 0,7 1-2319 0 0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1788 0 0,'0'0'5712'0'0,"-17"14"-5556"0"0,-56 42-29 0 0,69-54-72 0 0,1 0 0 0 0,0 1 1 0 0,-1-1-1 0 0,1 1 0 0 0,0 0 1 0 0,0 0-1 0 0,1 0 1 0 0,-1 1-1 0 0,1-1 0 0 0,-1 1 1 0 0,1-1-1 0 0,0 1 0 0 0,1 0 1 0 0,-1-1-1 0 0,1 1 0 0 0,-1 0 1 0 0,1 0-1 0 0,0 0 0 0 0,0 1 1 0 0,1-1-1 0 0,-1 0 1 0 0,1 0-1 0 0,0 0 0 0 0,0 0 1 0 0,1 1-1 0 0,-1-1 0 0 0,1 0 1 0 0,1 5-1 0 0,0-4-48 0 0,0-1 0 0 0,0 0 0 0 0,1 1 0 0 0,0-1 0 0 0,-1 0 0 0 0,1-1 0 0 0,1 1-1 0 0,-1 0 1 0 0,0-1 0 0 0,1 0 0 0 0,0 1 0 0 0,0-1 0 0 0,0-1 0 0 0,0 1 0 0 0,0-1 0 0 0,0 1 0 0 0,1-1 0 0 0,-1-1 0 0 0,7 3 0 0 0,-1-1-556 0 0,0-1 1 0 0,0-1-1 0 0,0 1 0 0 0,1-1 1 0 0,-1-1-1 0 0,0 0 1 0 0,1-1-1 0 0,-1 0 1 0 0,0 0-1 0 0,15-4 1 0 0,-3 0-1653 0 0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2812 0 0,'0'0'4889'0'0,"-12"15"-4482"0"0,-38 46 36 0 0,47-58-391 0 0,0 1 0 0 0,0-1 0 0 0,1 1-1 0 0,0 0 1 0 0,0-1 0 0 0,0 1 0 0 0,0 0-1 0 0,0 0 1 0 0,1 1 0 0 0,0-1 0 0 0,0 0 0 0 0,0 0-1 0 0,0 1 1 0 0,1-1 0 0 0,-1 0 0 0 0,1 1-1 0 0,0-1 1 0 0,1 1 0 0 0,-1-1 0 0 0,1 0-1 0 0,0 1 1 0 0,0-1 0 0 0,0 0 0 0 0,0 0 0 0 0,3 5-1 0 0,-2-7-43 0 0,1 1-1 0 0,-1-1 0 0 0,1 0 0 0 0,0 0 0 0 0,0 0 1 0 0,0 0-1 0 0,0 0 0 0 0,0-1 0 0 0,0 1 1 0 0,0-1-1 0 0,1 0 0 0 0,-1 0 0 0 0,0 0 0 0 0,1-1 1 0 0,-1 1-1 0 0,1-1 0 0 0,6 1 0 0 0,1-1-482 0 0,0 0-1 0 0,1 0 1 0 0,-1-1-1 0 0,15-3 0 0 0,28-14-4044 0 0,-34 10 1835 0 0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4152 0 0,'0'0'3319'0'0,"-1"14"-3113"0"0,-1 0-173 0 0,0 1 61 0 0,1 0 1 0 0,0 0 0 0 0,1 0 0 0 0,2 24-1 0 0,-1-34-184 0 0,1-1-1 0 0,-1 1 1 0 0,1-1-1 0 0,-1 1 1 0 0,1-1-1 0 0,0 0 0 0 0,1 0 1 0 0,4 6-1 0 0,-6-8-271 0 0,1 0 0 0 0,-1-1-1 0 0,1 1 1 0 0,0-1-1 0 0,-1 1 1 0 0,1-1 0 0 0,0 0-1 0 0,0 0 1 0 0,0 0-1 0 0,0 0 1 0 0,0 0 0 0 0,2 1-1 0 0,3-1-1286 0 0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5 928 0 0,'0'0'3223'0'0,"0"15"-2968"0"0,1 50 104 0 0,-1-62-218 0 0,0 1-1 0 0,0-1 0 0 0,1 1 1 0 0,-1-1-1 0 0,1 1 0 0 0,0-1 1 0 0,0 1-1 0 0,0-1 0 0 0,0 0 1 0 0,1 1-1 0 0,0-1 0 0 0,-1 0 1 0 0,1 0-1 0 0,0 0 0 0 0,0 0 1 0 0,5 4-1 0 0,-5-6-76 0 0,0 1 0 0 0,0 0 0 0 0,1-1 0 0 0,-1 0 0 0 0,1 0 0 0 0,-1 0 1 0 0,1 0-1 0 0,-1 0 0 0 0,1 0 0 0 0,-1 0 0 0 0,1-1 0 0 0,0 0 0 0 0,0 1 0 0 0,-1-1 0 0 0,1 0 0 0 0,5-1 0 0 0,-3 1-66 0 0,-1-1-1 0 0,1 0 0 0 0,-1 0 0 0 0,1-1 1 0 0,0 1-1 0 0,-1-1 0 0 0,0 0 0 0 0,0 0 0 0 0,1 0 1 0 0,-1-1-1 0 0,0 0 0 0 0,-1 1 0 0 0,1-2 0 0 0,0 1 1 0 0,-1 0-1 0 0,0 0 0 0 0,0-1 0 0 0,0 0 1 0 0,0 0-1 0 0,3-5 0 0 0,-5 7-28 0 0,0-1 0 0 0,0 0-1 0 0,0 0 1 0 0,0 0 0 0 0,0 1 0 0 0,0-1-1 0 0,-1 0 1 0 0,1 0 0 0 0,-1 0 0 0 0,0 0 0 0 0,0 0-1 0 0,0 0 1 0 0,0 0 0 0 0,-1 0 0 0 0,1 0-1 0 0,-1 0 1 0 0,0 0 0 0 0,0 0 0 0 0,0 0 0 0 0,-2-4-1 0 0,0 4-200 0 0,1 0-1 0 0,0 1 1 0 0,-1-1-1 0 0,0 1 0 0 0,0-1 1 0 0,0 1-1 0 0,0 0 1 0 0,0 0-1 0 0,0 0 0 0 0,0 1 1 0 0,0-1-1 0 0,-1 1 0 0 0,1 0 1 0 0,-1 0-1 0 0,1 0 1 0 0,-6-1-1 0 0,-2-1-2299 0 0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1720 0 0,'0'0'5984'0'0,"1"17"-5657"0"0,2 53 97 0 0,-2-54-184 0 0,-2-1 0 0 0,1 0 0 0 0,-5 20 0 0 0,0 12 412 0 0,6-46-646 0 0,0 0 0 0 0,-1 0 0 0 0,1 0 0 0 0,0 0 1 0 0,0 0-1 0 0,0 0 0 0 0,0 0 0 0 0,-1-1 0 0 0,1 1 1 0 0,0 0-1 0 0,0 0 0 0 0,1-1 0 0 0,-1 1 0 0 0,0-1 1 0 0,0 1-1 0 0,0-1 0 0 0,0 1 0 0 0,0-1 0 0 0,1 0 1 0 0,-1 0-1 0 0,0 1 0 0 0,0-1 0 0 0,0 0 0 0 0,1 0 1 0 0,-1 0-1 0 0,0 0 0 0 0,0 0 0 0 0,3-1 0 0 0,38-4-553 0 0,-37 4 415 0 0,0-1 1 0 0,-1 0-1 0 0,1 0 0 0 0,0-1 0 0 0,-1 1 0 0 0,1-1 0 0 0,-1 0 0 0 0,0 0 0 0 0,0-1 0 0 0,0 1 1 0 0,-1-1-1 0 0,1 0 0 0 0,-1 0 0 0 0,0 0 0 0 0,0 0 0 0 0,0 0 0 0 0,0-1 0 0 0,-1 1 0 0 0,0-1 0 0 0,0 0 1 0 0,0 0-1 0 0,0 0 0 0 0,-1 0 0 0 0,2-10 0 0 0,-3 15 615 0 0,1 42 1730 0 0,0-40-2168 0 0,0 1 0 0 0,0-1 0 0 0,1 1 0 0 0,0-1 0 0 0,-1 0 0 0 0,1 1 0 0 0,0-1 0 0 0,0 0 0 0 0,0 0 0 0 0,0 0 0 0 0,0-1 0 0 0,0 1 0 0 0,1 0 0 0 0,-1-1 0 0 0,1 0 0 0 0,-1 1 0 0 0,1-1 0 0 0,-1 0 0 0 0,1 0 0 0 0,0-1 0 0 0,0 1 0 0 0,-1 0-1 0 0,1-1 1 0 0,3 1 0 0 0,-2-1-15 0 0,1 1 0 0 0,-1-1 0 0 0,0 0 1 0 0,0 0-1 0 0,1-1 0 0 0,-1 1 0 0 0,0-1 0 0 0,0 0 0 0 0,0 0 0 0 0,0 0 0 0 0,0 0 0 0 0,0-1 0 0 0,0 0 0 0 0,7-4 0 0 0,-8 5-54 0 0,-1-1 0 0 0,1 0 0 0 0,-1 0 0 0 0,0 0 0 0 0,1 0 0 0 0,-1 0 0 0 0,0-1 0 0 0,-1 1 1 0 0,1 0-1 0 0,0-1 0 0 0,-1 0 0 0 0,1 1 0 0 0,-1-1 0 0 0,0 0 0 0 0,0 0 0 0 0,0 0 0 0 0,0 1 0 0 0,0-1 0 0 0,-1 0 1 0 0,1 0-1 0 0,-1 0 0 0 0,0 0 0 0 0,0-1 0 0 0,0 1 0 0 0,0 0 0 0 0,0 0 0 0 0,-1 0 0 0 0,0 0 0 0 0,1 0 0 0 0,-3-5 1 0 0,0 3 25 0 0,0 0 1 0 0,-1 0 0 0 0,0 0 0 0 0,0 0 0 0 0,0 0 0 0 0,0 1 0 0 0,0-1 0 0 0,-1 1 0 0 0,0 0 0 0 0,0 1 0 0 0,0-1 0 0 0,-1 1 0 0 0,-10-5 0 0 0,8 4-166 0 0,-1 0 0 0 0,0 0 0 0 0,0 1 0 0 0,0 0 0 0 0,0 1 1 0 0,0 0-1 0 0,-18-2 0 0 0,27 4 104 0 0,0 0-1 0 0,0 0 1 0 0,-1 0 0 0 0,1 0 0 0 0,0 0-1 0 0,0 0 1 0 0,0 0 0 0 0,-1 0 0 0 0,1 0-1 0 0,0 0 1 0 0,0 0 0 0 0,-1 1 0 0 0,1-1-1 0 0,0 0 1 0 0,0 0 0 0 0,0 0 0 0 0,-1 0-1 0 0,1 0 1 0 0,0 0 0 0 0,0 0 0 0 0,0 1-1 0 0,-1-1 1 0 0,1 0 0 0 0,0 0 0 0 0,0 0-1 0 0,0 0 1 0 0,0 1 0 0 0,0-1 0 0 0,-1 0-1 0 0,1 0 1 0 0,0 0 0 0 0,0 1 0 0 0,0-1-1 0 0,0 0 1 0 0,0 0 0 0 0,0 1 0 0 0,0-1-1 0 0,0 0 1 0 0,0 0 0 0 0,0 0 0 0 0,0 1-1 0 0,0-1 1 0 0,0 0 0 0 0,0 0 0 0 0,0 1-1 0 0,0-1 1 0 0,0 0 0 0 0,0 0 0 0 0,0 1-1 0 0,0 1-488 0 0,0 10-3795 0 0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2840 0 0,'0'0'5503'0'0,"9"0"-5203"0"0,-2 0-260 0 0,0-1-1 0 0,0 0 1 0 0,-1 0 0 0 0,1-1-1 0 0,0 0 1 0 0,-1 0-1 0 0,1 0 1 0 0,-1-1-1 0 0,7-4 1 0 0,-10 6-60 0 0,0-1-1 0 0,1 0 1 0 0,-2 0-1 0 0,1 0 1 0 0,0-1-1 0 0,0 1 1 0 0,-1-1-1 0 0,1 0 1 0 0,-1 1 0 0 0,0-1-1 0 0,0 0 1 0 0,0 0-1 0 0,0 0 1 0 0,0-1-1 0 0,-1 1 1 0 0,0 0-1 0 0,1-1 1 0 0,-1 1-1 0 0,0-1 1 0 0,-1 1 0 0 0,1-1-1 0 0,0-6 1 0 0,-2 9 10 0 0,1 0 1 0 0,-1 0 0 0 0,1 0 0 0 0,-1 1-1 0 0,0-1 1 0 0,0 0 0 0 0,1 0 0 0 0,-1 0 0 0 0,0 1-1 0 0,0-1 1 0 0,0 1 0 0 0,0-1 0 0 0,0 1-1 0 0,0-1 1 0 0,0 1 0 0 0,0-1 0 0 0,0 1-1 0 0,0 0 1 0 0,0-1 0 0 0,0 1 0 0 0,0 0-1 0 0,0 0 1 0 0,0 0 0 0 0,0 0 0 0 0,-1 0 0 0 0,1 0-1 0 0,0 0 1 0 0,-1 0 0 0 0,0 0 27 0 0,-1 0 1 0 0,1 0-1 0 0,0 0 1 0 0,-1 0-1 0 0,1 1 0 0 0,0-1 1 0 0,0 1-1 0 0,-1-1 1 0 0,1 1-1 0 0,0 0 1 0 0,0 0-1 0 0,0 0 0 0 0,0 0 1 0 0,-3 2-1 0 0,2 0 93 0 0,1 0 0 0 0,0 1 1 0 0,-1-1-1 0 0,1 1 0 0 0,0 0 0 0 0,1 0 0 0 0,-1 0 0 0 0,1 0 0 0 0,-2 6 0 0 0,2-8-101 0 0,1 0-1 0 0,0 0 1 0 0,0 0 0 0 0,0 0-1 0 0,0 0 1 0 0,0 0-1 0 0,0-1 1 0 0,0 1 0 0 0,1 0-1 0 0,-1 0 1 0 0,1 0 0 0 0,-1 0-1 0 0,1 0 1 0 0,0-1 0 0 0,0 1-1 0 0,0 0 1 0 0,0-1 0 0 0,0 1-1 0 0,0 0 1 0 0,0-1-1 0 0,0 1 1 0 0,1-1 0 0 0,2 3-1 0 0,1 0-121 0 0,1 0-1 0 0,-1 0 0 0 0,1-1 0 0 0,0 1 0 0 0,0-1 0 0 0,1 0 0 0 0,-1-1 1 0 0,1 0-1 0 0,7 2 0 0 0,41 1-4671 0 0,-35-5 1697 0 0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75 157 4468 0 0,'0'0'5584'0'0,"-75"-97"-5584"0"0,75 75-244 0 0,0 1-1076 0 0,5 4-1644 0 0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2820 0 0,'0'0'7199'0'0,"15"21"-6300"0"0,-17 38 158 0 0,1-39-1368 0 0,0 0-1 0 0,0 0 1 0 0,2 0 0 0 0,1-1 0 0 0,7 35-1 0 0,-9-54 106 0 0,0 1-1 0 0,0 0 0 0 0,0-1 0 0 0,1 1 0 0 0,-1 0 0 0 0,0-1 1 0 0,1 1-1 0 0,-1 0 0 0 0,0-1 0 0 0,1 1 0 0 0,-1-1 1 0 0,1 1-1 0 0,-1-1 0 0 0,1 1 0 0 0,-1-1 0 0 0,1 0 0 0 0,-1 1 1 0 0,1-1-1 0 0,0 1 0 0 0,-1-1 0 0 0,1 0 0 0 0,-1 0 1 0 0,1 1-1 0 0,0-1 0 0 0,-1 0 0 0 0,1 0 0 0 0,0 0 0 0 0,-1 0 1 0 0,1 0-1 0 0,1 1 0 0 0,2-1-1881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9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4252 0 0,'0'0'6101'0'0,"14"6"-5931"0"0,40 19-121 0 0,-51-23-52 0 0,0 0 0 0 0,-1 0 0 0 0,1 1 0 0 0,-1-1 0 0 0,0 0 1 0 0,0 1-1 0 0,0 0 0 0 0,0-1 0 0 0,0 1 0 0 0,-1 0 0 0 0,1 0 0 0 0,-1 0 0 0 0,0 0 0 0 0,0 0 0 0 0,0 0 0 0 0,0 0 0 0 0,0 1 0 0 0,-1-1 0 0 0,1 0 0 0 0,-1 0 0 0 0,0 1 0 0 0,0-1 0 0 0,0 0 0 0 0,0 0 0 0 0,-1 1 0 0 0,1-1 0 0 0,-2 3 0 0 0,1 9-10 0 0,0-9 30 0 0,1 0-1 0 0,-2-1 1 0 0,1 1-1 0 0,0 0 1 0 0,-1-1-1 0 0,0 1 1 0 0,-1-1-1 0 0,1 0 0 0 0,-5 7 1 0 0,4-7 147 0 0,0 0 0 0 0,0 0-1 0 0,1 1 1 0 0,0-1 0 0 0,0 0 0 0 0,0 1 0 0 0,1-1-1 0 0,-1 1 1 0 0,1 8 0 0 0,1-12-138 0 0,1-1 0 0 0,0 1 0 0 0,0-1 0 0 0,0 1 0 0 0,0-1 0 0 0,1 0 0 0 0,-1 1 0 0 0,0-1 0 0 0,1 0 0 0 0,-1 0 0 0 0,1 0 0 0 0,-1 0 0 0 0,1 0 0 0 0,-1 0 0 0 0,1 0 0 0 0,-1-1 0 0 0,1 1 0 0 0,0-1 0 0 0,0 1 0 0 0,2 0 0 0 0,39 10-219 0 0,-33-9-167 0 0,1-1 1 0 0,-1 0-1 0 0,1 0 0 0 0,-1-1 1 0 0,1 0-1 0 0,-1-1 0 0 0,16-3 1 0 0,-18 2-613 0 0,-1 0 1 0 0,0 0 0 0 0,0-1 0 0 0,1 0 0 0 0,-2-1 0 0 0,11-5 0 0 0,-4 0-1986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3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4532 0 0,'0'0'4246'0'0,"-21"13"-4085"0"0,-62 41-68 0 0,77-50-102 0 0,1 1 0 0 0,-1-1-1 0 0,1 1 1 0 0,0 0 0 0 0,1 0-1 0 0,-1 0 1 0 0,1 1 0 0 0,0-1-1 0 0,0 1 1 0 0,0 0 0 0 0,1 0 0 0 0,0 1-1 0 0,0-1 1 0 0,1 0 0 0 0,0 1-1 0 0,0 0 1 0 0,-1 10 0 0 0,-1-1-58 0 0,1-4 37 0 0,1 0-1 0 0,0 1 1 0 0,1-1 0 0 0,0 1-1 0 0,1 0 1 0 0,0-1 0 0 0,1 1-1 0 0,1 0 1 0 0,4 18 0 0 0,-5-27 20 0 0,0 1 0 0 0,0-1 0 0 0,1 0 0 0 0,0 0 0 0 0,-1 0 0 0 0,1 0 0 0 0,1 0 1 0 0,-1 0-1 0 0,1-1 0 0 0,-1 1 0 0 0,1-1 0 0 0,0 1 0 0 0,0-1 0 0 0,1 0 0 0 0,-1 0 0 0 0,0-1 0 0 0,1 1 0 0 0,0-1 0 0 0,0 1 1 0 0,0-1-1 0 0,0 0 0 0 0,0-1 0 0 0,0 1 0 0 0,0-1 0 0 0,0 0 0 0 0,1 0 0 0 0,-1 0 0 0 0,1 0 0 0 0,8-1 0 0 0,-9 0-16 0 0,-1 1-1 0 0,1-2 0 0 0,0 1 1 0 0,-1 0-1 0 0,1-1 1 0 0,0 1-1 0 0,-1-1 0 0 0,1 0 1 0 0,-1-1-1 0 0,1 1 0 0 0,-1 0 1 0 0,0-1-1 0 0,1 0 0 0 0,-1 0 1 0 0,0 0-1 0 0,0 0 0 0 0,0 0 1 0 0,0-1-1 0 0,-1 1 1 0 0,1-1-1 0 0,-1 0 0 0 0,1 0 1 0 0,-1 0-1 0 0,0 0 0 0 0,0 0 1 0 0,2-5-1 0 0,0-3 521 0 0,-1 0 1 0 0,0 0-1 0 0,-1 0 1 0 0,0 0-1 0 0,-1 0 0 0 0,0-1 1 0 0,-1-16-1 0 0,40 16 832 0 0,43 3-3083 0 0,-28 8-4945 0 0,-41 1 3518 0 0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2016 0 0,'0'0'4681'0'0,"-1"17"-4414"0"0,1-8-288 0 0,-1 17 442 0 0,-1 0 0 0 0,-2 0 0 0 0,-8 36 0 0 0,11-61-308 0 0,1 0 0 0 0,-1 1 0 0 0,1-1 0 0 0,-1 1 0 0 0,1-1 0 0 0,0 1 0 0 0,0-1 0 0 0,-1 1 0 0 0,1-1 0 0 0,0 1 0 0 0,0-1 0 0 0,1 1 0 0 0,-1-1 0 0 0,0 1 0 0 0,0-1 0 0 0,1 1 0 0 0,-1-1 0 0 0,1 0 0 0 0,-1 1 0 0 0,1-1 0 0 0,0 1 0 0 0,-1-1 0 0 0,1 0 0 0 0,0 0 0 0 0,0 1 0 0 0,0-1 0 0 0,2 1 0 0 0,-1 0-16 0 0,1 0 0 0 0,0-1 0 0 0,0 1 1 0 0,0-1-1 0 0,0 0 0 0 0,1 0 0 0 0,-1 0 0 0 0,0-1 1 0 0,0 1-1 0 0,0-1 0 0 0,1 0 0 0 0,3 0 0 0 0,10 0-719 0 0,1-2-1 0 0,-1 0 0 0 0,32-8 0 0 0,-21 2-2563 0 0,-13 7 241 0 0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21 232 0 0,'0'0'6821'0'0,"0"-5"-6948"0"0,1-11 7633 0 0,1 24-7542 0 0,1-1 1 0 0,-1 1 0 0 0,0 0 0 0 0,0 0-1 0 0,-1 0 1 0 0,0 0 0 0 0,-1 0-1 0 0,0 0 1 0 0,0 0 0 0 0,-1 0 0 0 0,0 1-1 0 0,0-1 1 0 0,-4 12 0 0 0,-1 38-353 0 0,-5 35-998 0 0,14-92 1418 0 0,0 0-1 0 0,0 0 0 0 0,0 0 0 0 0,0-1 1 0 0,0 1-1 0 0,0-1 0 0 0,1 1 0 0 0,-1-1 1 0 0,0 0-1 0 0,0 0 0 0 0,0-1 0 0 0,5 0 1 0 0,-6 1-27 0 0,28-9-154 0 0,15-4-2026 0 0,-14 10-3321 0 0,-25 3 1428 0 0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81 2072 0 0,'0'0'3720'0'0,"-2"15"-3487"0"0,-4 46-33 0 0,6-57-79 0 0,0 1 0 0 0,0-1-1 0 0,1 1 1 0 0,0-1 0 0 0,0 1 0 0 0,0-1-1 0 0,0 0 1 0 0,1 0 0 0 0,-1 0-1 0 0,1 0 1 0 0,0 0 0 0 0,0 0-1 0 0,1 0 1 0 0,-1 0 0 0 0,1-1 0 0 0,0 1-1 0 0,0-1 1 0 0,0 0 0 0 0,6 5-1 0 0,-7-7-72 0 0,-1 1 0 0 0,1-1-1 0 0,0 1 1 0 0,-1-1-1 0 0,1 0 1 0 0,0 0 0 0 0,0 0-1 0 0,0 0 1 0 0,0 0-1 0 0,0-1 1 0 0,0 1-1 0 0,0 0 1 0 0,0-1 0 0 0,0 0-1 0 0,0 1 1 0 0,0-1-1 0 0,0 0 1 0 0,0 0 0 0 0,0 0-1 0 0,0 0 1 0 0,0 0-1 0 0,1-1 1 0 0,-1 1 0 0 0,0-1-1 0 0,3-1 1 0 0,-2 0-44 0 0,0 0 0 0 0,0-1 0 0 0,0 1 1 0 0,0-1-1 0 0,0 1 0 0 0,-1-1 0 0 0,1 0 0 0 0,-1-1 0 0 0,0 1 1 0 0,0 0-1 0 0,0 0 0 0 0,0-1 0 0 0,1-3 0 0 0,3-7-103 0 0,-2-1-1 0 0,1 1 0 0 0,-2-1 0 0 0,0 0 0 0 0,0 0 0 0 0,-1-19 1 0 0,1-8-691 0 0,0 3-4274 0 0,-3 34 2593 0 0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1240 0 0,'0'0'6423'0'0,"-7"17"-6069"0"0,3-8-324 0 0,-4 8 122 0 0,1 1 0 0 0,1-1 0 0 0,0 1 0 0 0,1 0 0 0 0,1 1 0 0 0,-2 30 0 0 0,6-47-125 0 0,-1 0 0 0 0,1 0 0 0 0,1 0 0 0 0,-1 1 0 0 0,0-1 0 0 0,0 0-1 0 0,1 0 1 0 0,-1 0 0 0 0,1 0 0 0 0,0 0 0 0 0,0 0 0 0 0,0 0 0 0 0,0 0 0 0 0,0 0-1 0 0,0 0 1 0 0,0 0 0 0 0,1 0 0 0 0,-1-1 0 0 0,0 1 0 0 0,1-1 0 0 0,0 1 0 0 0,-1-1-1 0 0,1 1 1 0 0,0-1 0 0 0,0 0 0 0 0,0 0 0 0 0,0 0 0 0 0,0 0 0 0 0,0 0-1 0 0,0 0 1 0 0,0-1 0 0 0,0 1 0 0 0,0-1 0 0 0,0 1 0 0 0,0-1 0 0 0,1 0 0 0 0,-1 0-1 0 0,0 0 1 0 0,0 0 0 0 0,0 0 0 0 0,0 0 0 0 0,1-1 0 0 0,-1 1 0 0 0,0-1 0 0 0,2 0-1 0 0,3-1-67 0 0,-1 1-1 0 0,0-1 1 0 0,0 0 0 0 0,1-1-1 0 0,-1 1 1 0 0,-1-1-1 0 0,1 0 1 0 0,0-1-1 0 0,-1 0 1 0 0,0 1-1 0 0,1-2 1 0 0,-2 1-1 0 0,1-1 1 0 0,7-8-1 0 0,-9 8-14 0 0,0 0-1 0 0,0 0 1 0 0,-1 0-1 0 0,0 0 1 0 0,0 0-1 0 0,0-1 0 0 0,0 1 1 0 0,-1-1-1 0 0,0 1 1 0 0,0-1-1 0 0,0-7 1 0 0,-1 11-10 0 0,0-1 0 0 0,-1 1 1 0 0,1 0-1 0 0,-1-1 1 0 0,1 1-1 0 0,-1 0 1 0 0,0-1-1 0 0,0 1 1 0 0,0 0-1 0 0,0 0 0 0 0,-1 0 1 0 0,1 0-1 0 0,0 0 1 0 0,-1 0-1 0 0,0 0 1 0 0,1 0-1 0 0,-1 1 0 0 0,0-1 1 0 0,0 1-1 0 0,0-1 1 0 0,0 1-1 0 0,0 0 1 0 0,0-1-1 0 0,0 1 1 0 0,0 0-1 0 0,-1 0 0 0 0,1 1 1 0 0,-3-2-1 0 0,-28-6-4472 0 0,22 8 1932 0 0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5128 0 0,'0'0'4158'0'0,"-13"10"-4089"0"0,-42 35-60 0 0,50-41 5 0 0,1 0-1 0 0,0 1 1 0 0,0-1-1 0 0,0 1 1 0 0,1 0-1 0 0,-1 1 1 0 0,1-1-1 0 0,1 0 1 0 0,-1 1 0 0 0,1 0-1 0 0,0-1 1 0 0,0 1-1 0 0,0 0 1 0 0,1 0-1 0 0,0 0 1 0 0,0 0-1 0 0,0 0 1 0 0,1 0 0 0 0,0 1-1 0 0,0-1 1 0 0,1 0-1 0 0,0 0 1 0 0,2 11-1 0 0,-1-14-21 0 0,-1 1 0 0 0,1-1 0 0 0,-1 0 1 0 0,1 0-1 0 0,0 1 0 0 0,0-1 0 0 0,1 0 0 0 0,-1-1 0 0 0,1 1 0 0 0,-1 0 0 0 0,1-1 0 0 0,0 1 0 0 0,0-1 0 0 0,0 0 0 0 0,0 0 0 0 0,0 0 0 0 0,1 0 0 0 0,-1-1 0 0 0,0 1 0 0 0,1-1 0 0 0,0 0 0 0 0,-1 0 0 0 0,1 0 0 0 0,-1-1 0 0 0,1 1 1 0 0,0-1-1 0 0,4 0 0 0 0,-4 1-51 0 0,-1-1 0 0 0,1 0 1 0 0,0 0-1 0 0,-1 0 1 0 0,1 0-1 0 0,-1 0 0 0 0,1-1 1 0 0,0 0-1 0 0,-1 0 1 0 0,1 0-1 0 0,-1 0 0 0 0,0 0 1 0 0,1-1-1 0 0,-1 1 1 0 0,0-1-1 0 0,0 0 0 0 0,0 0 1 0 0,0 0-1 0 0,0-1 1 0 0,-1 1-1 0 0,1-1 1 0 0,0 1-1 0 0,-1-1 0 0 0,0 0 1 0 0,0 0-1 0 0,0 0 1 0 0,0 0-1 0 0,2-5 0 0 0,-3 5 55 0 0,-1 1-1 0 0,0-1 1 0 0,1 0 0 0 0,-1 0-1 0 0,0 0 1 0 0,0 0-1 0 0,0 1 1 0 0,-1-1 0 0 0,1 0-1 0 0,-1 0 1 0 0,0 0-1 0 0,1 1 1 0 0,-3-5-1 0 0,-3-17 971 0 0,6 23-740 0 0,32-19 729 0 0,-21 16-1960 0 0,0-1 1 0 0,-1 1-1 0 0,0-2 0 0 0,13-8 1 0 0,-17 11 180 0 0,-8 4 1154 0 0,0 2-184 0 0,0-1 1 0 0,0 0-1 0 0,1 1 1 0 0,-1-1-1 0 0,0 1 1 0 0,1-1-1 0 0,0 1 1 0 0,-1 0-1 0 0,1 0 1 0 0,0 0 0 0 0,1-1-1 0 0,-1 1 1 0 0,0 0-1 0 0,1 0 1 0 0,0 0-1 0 0,0 0 1 0 0,-1 0-1 0 0,2 0 1 0 0,-1 4-1 0 0,0-4-76 0 0,0-1-1 0 0,1 1 1 0 0,-1-1-1 0 0,1 1 0 0 0,-1-1 1 0 0,1 1-1 0 0,0-1 0 0 0,-1 0 1 0 0,1 1-1 0 0,1-1 1 0 0,-1 0-1 0 0,0 1 0 0 0,0-1 1 0 0,1 0-1 0 0,0 0 1 0 0,-1 0-1 0 0,1 0 0 0 0,0-1 1 0 0,0 1-1 0 0,0 0 1 0 0,0-1-1 0 0,3 2 0 0 0,0 0-38 0 0,0-2-1 0 0,1 1 0 0 0,-1 0 0 0 0,1-1 0 0 0,-1 0 0 0 0,1-1 0 0 0,-1 1 1 0 0,1-1-1 0 0,0 0 0 0 0,-1 0 0 0 0,1-1 0 0 0,0 0 0 0 0,-1 0 1 0 0,1 0-1 0 0,-1 0 0 0 0,0-1 0 0 0,1 0 0 0 0,7-4 0 0 0,-9 3-53 0 0,0 1-1 0 0,0-1 1 0 0,-1 0-1 0 0,1 0 0 0 0,-1 0 1 0 0,0-1-1 0 0,0 1 0 0 0,0-1 1 0 0,0 0-1 0 0,-1 0 0 0 0,1 0 1 0 0,-1 0-1 0 0,0 0 0 0 0,0 0 1 0 0,-1-1-1 0 0,1 1 1 0 0,-1-1-1 0 0,0 1 0 0 0,0-1 1 0 0,0 1-1 0 0,-1-1 0 0 0,0-8 1 0 0,0 10 29 0 0,-1 0 0 0 0,0 1 1 0 0,0-1-1 0 0,0 0 0 0 0,0 1 1 0 0,0-1-1 0 0,0 1 0 0 0,-1-1 1 0 0,1 1-1 0 0,-1-1 0 0 0,0 1 0 0 0,0 0 1 0 0,0 0-1 0 0,0 0 0 0 0,0 0 1 0 0,0 0-1 0 0,-1 1 0 0 0,1-1 1 0 0,0 1-1 0 0,-1-1 0 0 0,1 1 1 0 0,-1 0-1 0 0,0 0 0 0 0,1 0 1 0 0,-1 0-1 0 0,0 0 0 0 0,0 1 0 0 0,-3-1 1 0 0,2 0-154 0 0,0 0 0 0 0,-1 0 0 0 0,1 0 0 0 0,0 1 0 0 0,0 0 0 0 0,0 0 0 0 0,-1 0 0 0 0,1 0 0 0 0,0 0 0 0 0,0 1 0 0 0,0 0 1 0 0,-1 0-1 0 0,1 0 0 0 0,0 0 0 0 0,0 1 0 0 0,0 0 0 0 0,1 0 0 0 0,-7 3 0 0 0,-1 7-2275 0 0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3516 0 0,'0'0'6314'0'0,"-1"9"-5999"0"0,-1 95 84 0 0,2-93-515 0 0,1 0-1 0 0,0 0 1 0 0,1 0-1 0 0,1-1 1 0 0,-1 1-1 0 0,2-1 0 0 0,-1 1 1 0 0,11 18-1 0 0,-14-28-137 0 0,1 0 0 0 0,0 0 0 0 0,-1 0 0 0 0,1 0 0 0 0,0-1-1 0 0,0 1 1 0 0,0 0 0 0 0,-1 0 0 0 0,1-1 0 0 0,0 1 0 0 0,0-1 0 0 0,0 1-1 0 0,0 0 1 0 0,0-1 0 0 0,0 0 0 0 0,0 1 0 0 0,0-1 0 0 0,0 0 0 0 0,1 0-1 0 0,-1 1 1 0 0,0-1 0 0 0,1 0 0 0 0,8 0-2664 0 0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4244 0 0,'0'0'5316'0'0,"11"3"-5226"0"0,-2 0-74 0 0,-1 0-1 0 0,1 1 1 0 0,-1 0-1 0 0,1 0 1 0 0,-1 0 0 0 0,-1 1-1 0 0,1 1 1 0 0,-1-1-1 0 0,1 1 1 0 0,-2 0-1 0 0,1 1 1 0 0,10 13 0 0 0,-11-11-45 0 0,7 11 117 0 0,-2-1-1 0 0,11 26 0 0 0,-19-39-50 0 0,-1 1 0 0 0,0 0 0 0 0,0 0 0 0 0,0 0 0 0 0,-1 1 0 0 0,0-1 1 0 0,-1 0-1 0 0,0 0 0 0 0,0 1 0 0 0,0-1 0 0 0,-2 8 0 0 0,2-13-59 0 0,-1 0 1 0 0,0 1-1 0 0,0-1 0 0 0,0 0 1 0 0,0 0-1 0 0,0 0 1 0 0,-1 0-1 0 0,1 0 0 0 0,-1 0 1 0 0,1 0-1 0 0,-1-1 1 0 0,0 1-1 0 0,1 0 1 0 0,-1-1-1 0 0,0 1 0 0 0,0-1 1 0 0,0 0-1 0 0,0 0 1 0 0,-1 1-1 0 0,1-2 0 0 0,0 1 1 0 0,0 0-1 0 0,-1 0 1 0 0,1-1-1 0 0,0 1 1 0 0,-1-1-1 0 0,1 1 0 0 0,0-1 1 0 0,-1 0-1 0 0,1 0 1 0 0,-1 0-1 0 0,-3-1 0 0 0,0 0-129 0 0,1 1 0 0 0,-1-1 0 0 0,1 0 0 0 0,-1 0 0 0 0,0 0-1 0 0,1-1 1 0 0,0 0 0 0 0,-1 0 0 0 0,1 0 0 0 0,0-1 0 0 0,0 1 0 0 0,-7-7-1 0 0,8 6-177 0 0,1 0-1 0 0,0-1 0 0 0,0 1 1 0 0,1-1-1 0 0,-1 1 0 0 0,1-1 1 0 0,-1 0-1 0 0,1 0 1 0 0,1 0-1 0 0,-1-1 0 0 0,0 1 1 0 0,0-5-1 0 0,1-5-1490 0 0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2932 0 0,'0'0'4189'0'0,"-13"7"-4023"0"0,2 1-131 0 0,-7 2 12 0 0,1 1 0 0 0,-30 26-1 0 0,43-33 21 0 0,-1 0 0 0 0,1 1 0 0 0,0-1 0 0 0,1 1 0 0 0,-1-1 0 0 0,1 1 0 0 0,0 0-1 0 0,0 0 1 0 0,0 1 0 0 0,1-1 0 0 0,0 1 0 0 0,0-1 0 0 0,0 1 0 0 0,1 0 0 0 0,0-1-1 0 0,-1 11 1 0 0,2-13-66 0 0,0 0-1 0 0,0 0 1 0 0,0 0 0 0 0,1 1-1 0 0,-1-1 1 0 0,1 0-1 0 0,0 0 1 0 0,0 0 0 0 0,0 0-1 0 0,0-1 1 0 0,1 1-1 0 0,-1 0 1 0 0,1 0-1 0 0,0-1 1 0 0,-1 1 0 0 0,1-1-1 0 0,0 1 1 0 0,1-1-1 0 0,-1 0 1 0 0,0 0 0 0 0,1 0-1 0 0,-1 0 1 0 0,1 0-1 0 0,-1-1 1 0 0,1 1-1 0 0,3 0 1 0 0,3 2-604 0 0,0-1-1 0 0,0-1 1 0 0,0 0 0 0 0,0 0 0 0 0,0-1-1 0 0,1 0 1 0 0,14 0 0 0 0,-8-1-1254 0 0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9 400 0 0,'0'0'4968'0'0,"-111"0"-4788"0"0,95 0-180 0 0,0 0 0 0 0,0 0-88 0 0,0-4-96 0 0,6 0-912 0 0,-1 4-1068 0 0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1152 0 0,'0'0'7456'0'0,"6"14"-7149"0"0,15 45-81 0 0,-18-49-176 0 0,-1 0-1 0 0,0 0 0 0 0,0 0 0 0 0,-1 1 0 0 0,-1-1 0 0 0,0 0 1 0 0,0 1-1 0 0,-2 13 0 0 0,-1 13 1400 0 0,4-36-1437 0 0,-1 0-1 0 0,1-1 1 0 0,0 1-1 0 0,-1 0 0 0 0,1-1 1 0 0,-1 1-1 0 0,1-1 1 0 0,0 1-1 0 0,0-1 0 0 0,-1 1 1 0 0,1-1-1 0 0,0 1 1 0 0,0-1-1 0 0,0 0 0 0 0,-1 0 1 0 0,1 1-1 0 0,0-1 1 0 0,0 0-1 0 0,0 0 0 0 0,0 0 1 0 0,0 0-1 0 0,-1 0 1 0 0,1 0-1 0 0,0 0 0 0 0,0 0 1 0 0,0 0-1 0 0,0 0 1 0 0,0-1-1 0 0,-1 1 0 0 0,3-1 1 0 0,31-6-466 0 0,-21 1-543 0 0,0-1-1 0 0,0 0 1 0 0,0-1-1 0 0,-1 0 1 0 0,19-17-1 0 0,-22 17-377 0 0,3-4-1310 0 0</inkml:trace>
  <inkml:trace contextRef="#ctx0" brushRef="#br0" timeOffset="1">282 9 4992 0 0,'0'0'3368'0'0,"-4"16"-3014"0"0,-19 112 1124 0 0,17-104-789 0 0,5-21-562 0 0,0 0 1 0 0,0 1 0 0 0,0-1 0 0 0,0 1-1 0 0,1-1 1 0 0,0 1 0 0 0,-1-1 0 0 0,1 1 0 0 0,0-1-1 0 0,1 6 1 0 0,0-8-115 0 0,0 1 0 0 0,0-1-1 0 0,1 1 1 0 0,-1-1 0 0 0,0 0 0 0 0,0 0 0 0 0,1 0-1 0 0,-1 0 1 0 0,0 0 0 0 0,1 0 0 0 0,-1 0 0 0 0,1 0-1 0 0,-1 0 1 0 0,1-1 0 0 0,0 1 0 0 0,-1 0 0 0 0,1-1-1 0 0,0 0 1 0 0,-1 1 0 0 0,1-1 0 0 0,0 0 0 0 0,0 0-1 0 0,-1 0 1 0 0,1 0 0 0 0,0 0 0 0 0,0 0 0 0 0,1-1-1 0 0,8 1-528 0 0,-1 0 0 0 0,1-1-1 0 0,-1 0 1 0 0,1 0 0 0 0,-1-1 0 0 0,0-1-1 0 0,1 0 1 0 0,-1 0 0 0 0,0-1 0 0 0,-1 0-1 0 0,1-1 1 0 0,15-10 0 0 0,-9 6-1498 0 0,0 1-561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 6265 0 0,'0'0'4324'0'0,"-12"-1"-4155"0"0,-2 0-161 0 0,-4-1 57 0 0,-1 0-1 0 0,0 2 1 0 0,-32 2 0 0 0,48-1-23 0 0,-1 0 0 0 0,0 1 0 0 0,0 0 0 0 0,1-1 0 0 0,-1 1 0 0 0,1 0 0 0 0,-1 1 0 0 0,1-1 0 0 0,0 1 0 0 0,0-1 0 0 0,0 1 0 0 0,0 0 0 0 0,0 0 0 0 0,1 0 0 0 0,0 0 1 0 0,-1 1-1 0 0,1-1 0 0 0,0 1 0 0 0,1-1 0 0 0,-1 1 0 0 0,0 0 0 0 0,1 0 0 0 0,0 0 0 0 0,-1 7 0 0 0,-2 8 15 0 0,1-1 1 0 0,0 1 0 0 0,1 35-1 0 0,2-50-135 0 0,1 0 0 0 0,-1 0 0 0 0,1 0-1 0 0,0 0 1 0 0,0 0 0 0 0,0-1 0 0 0,0 1-1 0 0,1 0 1 0 0,0 0 0 0 0,-1-1 0 0 0,1 1-1 0 0,0-1 1 0 0,1 0 0 0 0,-1 0 0 0 0,1 0-1 0 0,-1 0 1 0 0,1 0 0 0 0,0 0 0 0 0,0 0-1 0 0,0-1 1 0 0,1 0 0 0 0,3 3 0 0 0,3 0-852 0 0,-1 0 1 0 0,1-1 0 0 0,0 0-1 0 0,0 0 1 0 0,1-1 0 0 0,-1-1 0 0 0,14 2-1 0 0,1-1-2102 0 0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2700 0 0,'0'0'6611'0'0,"-13"5"-6403"0"0,10-4-171 0 0,-17 6 163 0 0,1 1 0 0 0,1 0 1 0 0,0 2-1 0 0,-28 18 0 0 0,44-26-147 0 0,-1 0 1 0 0,1 1-1 0 0,-1 0 0 0 0,1-1 1 0 0,0 1-1 0 0,0 0 1 0 0,0 0-1 0 0,1 0 0 0 0,-1 0 1 0 0,1 1-1 0 0,0-1 1 0 0,0 0-1 0 0,0 1 0 0 0,0-1 1 0 0,0 1-1 0 0,1-1 1 0 0,-1 1-1 0 0,1-1 1 0 0,0 1-1 0 0,0-1 0 0 0,0 1 1 0 0,1-1-1 0 0,-1 0 1 0 0,1 1-1 0 0,0-1 0 0 0,0 1 1 0 0,0-1-1 0 0,2 5 1 0 0,-1-4-132 0 0,0 1 0 0 0,0-1 0 0 0,0 0 0 0 0,1 0 0 0 0,-1 0 0 0 0,1 0 0 0 0,0-1 0 0 0,0 1 0 0 0,1-1 0 0 0,-1 0 0 0 0,1 1 0 0 0,-1-1 0 0 0,1-1 0 0 0,0 1 0 0 0,0-1 0 0 0,0 1 0 0 0,0-1 0 0 0,1 0 0 0 0,-1-1 0 0 0,8 3 0 0 0,-1-2-1535 0 0,1-1 1 0 0,0 1-1 0 0,-1-2 0 0 0,23-1 1 0 0,-23-2-792 0 0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1 848 0 0,'0'0'8720'0'0,"-106"0"-8360"0"0,90 0-164 0 0,0 0-188 0 0,5 0-8 0 0,-5 0-64 0 0,6 0-68 0 0,-1 0-784 0 0,0 0-1008 0 0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2888 0 0,'0'0'6324'0'0,"0"10"-6185"0"0,6 77 317 0 0,-5-76-300 0 0,1-1-1 0 0,0 1 1 0 0,0 0-1 0 0,1-1 1 0 0,1 1 0 0 0,9 19-1 0 0,-9-27-99 0 0,-3-2-90 0 0,-3-15-426 0 0,0 0 243 0 0,1 0 0 0 0,1 0 1 0 0,3-23-1 0 0,-1-5 187 0 0,-3 26 18 0 0,1 4 52 0 0,0 0-1 0 0,0 0 1 0 0,1 0-1 0 0,0 1 1 0 0,6-22-1 0 0,-6 31-3 0 0,-1 0 1 0 0,1 0-1 0 0,0 0 0 0 0,0 0 1 0 0,0 0-1 0 0,1 0 1 0 0,-1 1-1 0 0,0-1 0 0 0,1 0 1 0 0,-1 1-1 0 0,1-1 0 0 0,-1 0 1 0 0,1 1-1 0 0,0 0 1 0 0,0-1-1 0 0,0 1 0 0 0,0 0 1 0 0,0 0-1 0 0,0 0 1 0 0,0 0-1 0 0,0 1 0 0 0,0-1 1 0 0,0 0-1 0 0,0 1 0 0 0,0 0 1 0 0,1-1-1 0 0,-1 1 1 0 0,0 0-1 0 0,0 0 0 0 0,0 0 1 0 0,1 0-1 0 0,-1 1 0 0 0,0-1 1 0 0,0 1-1 0 0,0-1 1 0 0,1 1-1 0 0,1 1 0 0 0,-2-2-47 0 0,-1 1-1 0 0,0 0 0 0 0,1-1 1 0 0,-1 1-1 0 0,0 0 0 0 0,0 0 1 0 0,1 0-1 0 0,-1 0 0 0 0,0 0 1 0 0,0 0-1 0 0,0 0 0 0 0,0 0 1 0 0,0 0-1 0 0,-1 1 0 0 0,1-1 1 0 0,0 0-1 0 0,-1 1 0 0 0,1-1 1 0 0,0 0-1 0 0,-1 1 0 0 0,0-1 1 0 0,1 1-1 0 0,-1-1 0 0 0,0 1 1 0 0,0-1-1 0 0,1 1 0 0 0,-1-1 1 0 0,0 1-1 0 0,-1-1 0 0 0,1 1 1 0 0,0-1-1 0 0,0 0 0 0 0,-1 1 1 0 0,1-1-1 0 0,-1 1 0 0 0,1-1 1 0 0,-1 0-1 0 0,-1 3 0 0 0,1 0-38 0 0,0 0 1 0 0,-1 0-1 0 0,0-1 0 0 0,1 1 0 0 0,-2 0 0 0 0,1-1 0 0 0,0 1 1 0 0,-1-1-1 0 0,1 1 0 0 0,-1-1 0 0 0,0 0 0 0 0,-5 3 0 0 0,-10-4-129 0 0,16-2 202 0 0,0 0 0 0 0,0-1-1 0 0,0 1 1 0 0,0 0 0 0 0,0 0 0 0 0,0 1-1 0 0,0-1 1 0 0,0 0 0 0 0,0 1 0 0 0,0-1-1 0 0,0 1 1 0 0,-2 1 0 0 0,35 19-44 0 0,101 101 928 0 0,-131-122-955 0 0,-1-1-1 0 0,1 1 0 0 0,-1-1 0 0 0,1 1 1 0 0,-1-1-1 0 0,1 1 0 0 0,-1-1 1 0 0,0 1-1 0 0,1-1 0 0 0,-1 1 0 0 0,0-1 1 0 0,1 0-1 0 0,-1 1 0 0 0,0-1 0 0 0,0 1 1 0 0,0-1-1 0 0,0 0 0 0 0,0 1 1 0 0,1-1-1 0 0,-1 0 0 0 0,0 1 0 0 0,0-1 1 0 0,0 0-1 0 0,-1 1 0 0 0,1-1 0 0 0,0 0 1 0 0,0 0-1 0 0,0-27 170 0 0,0 27-183 0 0,0-16-69 0 0,0 0 0 0 0,1-1 0 0 0,0 1 1 0 0,2 0-1 0 0,0 0 0 0 0,1 0 0 0 0,11-31 1 0 0,-13 45 144 0 0,-1 0 1 0 0,1 0 0 0 0,0 0-1 0 0,0 0 1 0 0,1 0-1 0 0,-1 1 1 0 0,0 0 0 0 0,1-1-1 0 0,0 1 1 0 0,-1 0-1 0 0,1 0 1 0 0,6-3 0 0 0,-8 4-9 0 0,0 1 0 0 0,0-1-1 0 0,0 1 1 0 0,1 0 0 0 0,-1 0 0 0 0,0-1 0 0 0,0 1 0 0 0,0 0 0 0 0,0 0 0 0 0,1 0 0 0 0,-1 0 0 0 0,0 0 0 0 0,0 0 0 0 0,0 0 0 0 0,0 1 0 0 0,1-1 0 0 0,-1 0-1 0 0,0 1 1 0 0,0-1 0 0 0,0 1 0 0 0,0-1 0 0 0,0 1 0 0 0,0 0 0 0 0,0-1 0 0 0,0 1 0 0 0,0 0 0 0 0,0-1 0 0 0,0 1 0 0 0,-1 0 0 0 0,1 0 0 0 0,0 0 0 0 0,0 0-1 0 0,-1 0 1 0 0,1 0 0 0 0,-1 0 0 0 0,1 0 0 0 0,-1 0 0 0 0,1 0 0 0 0,-1 2 0 0 0,48 136 482 0 0,-34-102-172 0 0,-10-31-292 0 0,-2 1 1 0 0,1-1-1 0 0,-1 1 1 0 0,0 0 0 0 0,0 0-1 0 0,1 10 1 0 0,-30-19-406 0 0,-28-20 520 0 0,43 18-604 0 0,-1-1 0 0 0,1-1 0 0 0,0 1 0 0 0,0-2 0 0 0,-15-10 0 0 0,22 9-2962 0 0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22 220 2888 0 0,'0'0'4976'0'0,"0"-15"-4579"0"0,0-2-295 0 0,1 7-37 0 0,-1-1-1 0 0,0 0 1 0 0,-1 1 0 0 0,0-1 0 0 0,-1 1 0 0 0,0-1 0 0 0,-4-10-1 0 0,3 8 138 0 0,0 0-1 0 0,1-1 1 0 0,1 1-1 0 0,0-26 1 0 0,5 38-62 0 0,-1 1 0 0 0,1 0 0 0 0,0 0 0 0 0,0 1 0 0 0,0-1 0 0 0,0 1 0 0 0,6 1 0 0 0,-3 2-110 0 0,0 0-1 0 0,0 0 1 0 0,0 1 0 0 0,-1 0 0 0 0,1 0-1 0 0,-1 0 1 0 0,0 1 0 0 0,-1 0 0 0 0,1 0-1 0 0,-1 1 1 0 0,6 9 0 0 0,-2 0-3 0 0,0-1 0 0 0,-1 1 0 0 0,0 1-1 0 0,5 20 1 0 0,-11-35-9 0 0,-1 1-1 0 0,0 0 0 0 0,-1 0 1 0 0,1-1-1 0 0,0 1 1 0 0,-1 0-1 0 0,1 0 0 0 0,-1 0 1 0 0,0 0-1 0 0,0 0 0 0 0,0-1 1 0 0,-1 1-1 0 0,1 0 1 0 0,-1 0-1 0 0,1 0 0 0 0,-1 0 1 0 0,0-1-1 0 0,0 1 0 0 0,0 0 1 0 0,0-1-1 0 0,-1 1 1 0 0,1-1-1 0 0,-2 3 0 0 0,-1-2-56 0 0,1-1 0 0 0,0 0 0 0 0,0 0 0 0 0,-1 0 0 0 0,1 0 0 0 0,-1-1 0 0 0,0 1 0 0 0,1-1 0 0 0,-1 0 0 0 0,0 0-1 0 0,0 0 1 0 0,0-1 0 0 0,0 1 0 0 0,1-1 0 0 0,-1 0 0 0 0,-5 0 0 0 0,6 0-51 0 0,1-1-1 0 0,-1 1 0 0 0,1 0 1 0 0,-1-1-1 0 0,1 1 1 0 0,-1-1-1 0 0,1 0 1 0 0,-1 0-1 0 0,1 0 1 0 0,0 0-1 0 0,-1 0 1 0 0,1-1-1 0 0,0 1 1 0 0,0-1-1 0 0,0 1 1 0 0,0-1-1 0 0,0 0 1 0 0,0 0-1 0 0,1 0 1 0 0,-1 0-1 0 0,0 0 1 0 0,1 0-1 0 0,0 0 1 0 0,-2-4-1 0 0,2 4-339 0 0,0-1-1 0 0,0 0 0 0 0,0 0 1 0 0,0 1-1 0 0,1-1 0 0 0,-1 0 1 0 0,1 0-1 0 0,0 0 0 0 0,0 0 0 0 0,0 0 1 0 0,0 0-1 0 0,0 1 0 0 0,1-6 1 0 0,4-1-1991 0 0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2916 0 0,'0'0'5351'0'0,"-18"7"-5077"0"0,6-2-228 0 0,-1-2 38 0 0,1 1 1 0 0,0 1-1 0 0,1 0 1 0 0,-1 1-1 0 0,1 0 1 0 0,0 1-1 0 0,0 0 1 0 0,1 0-1 0 0,0 1 1 0 0,-11 12-1 0 0,19-18-46 0 0,0 0 0 0 0,0 1 0 0 0,0-1-1 0 0,0 1 1 0 0,1 0 0 0 0,-1-1 0 0 0,1 1 0 0 0,-1 0 0 0 0,1 0-1 0 0,0 0 1 0 0,0 0 0 0 0,1 0 0 0 0,-1 0 0 0 0,1 1 0 0 0,-1-1-1 0 0,1 0 1 0 0,0 0 0 0 0,0 0 0 0 0,0 0 0 0 0,1 1 0 0 0,-1-1-1 0 0,1 0 1 0 0,0 0 0 0 0,0 0 0 0 0,0 0 0 0 0,0 0 0 0 0,0 0-1 0 0,0 0 1 0 0,1-1 0 0 0,0 1 0 0 0,-1 0 0 0 0,1-1 0 0 0,0 1-1 0 0,0-1 1 0 0,5 4 0 0 0,-1-1-386 0 0,0-1 0 0 0,0 1 0 0 0,1-1 0 0 0,-1-1 0 0 0,1 1 0 0 0,0-1 0 0 0,0-1 0 0 0,0 1 0 0 0,1-1 0 0 0,-1 0 0 0 0,1-1-1 0 0,-1 1 1 0 0,1-2 0 0 0,7 1 0 0 0,5-1-1722 0 0,2 0-621 0 0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21 2380 0 0,'0'0'2748'0'0,"-111"-17"-2744"0"0,95 17-4 0 0,5-4-64 0 0,0 4-68 0 0,6 0-728 0 0,0 0-1304 0 0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5100 0 0,'0'0'4243'0'0,"3"-16"-3998"0"0,4-35-57 0 0,-1-59-1 0 0,-1 89 25 0 0,6 18 246 0 0,-7 5-452 0 0,0 0 1 0 0,0 1-1 0 0,-1-1 0 0 0,1 1 0 0 0,-1-1 0 0 0,0 1 0 0 0,4 4 1 0 0,25 31-31 0 0,-26-31 54 0 0,0 1 0 0 0,0-1 0 0 0,0 0-1 0 0,1 0 1 0 0,0-1 0 0 0,0 0 0 0 0,1 0-1 0 0,0 0 1 0 0,11 5 0 0 0,-19-11-53 0 0,1 0 0 0 0,0 0 0 0 0,0 0 1 0 0,-1 0-1 0 0,1 0 0 0 0,0 0 0 0 0,-1 0 0 0 0,1 0 0 0 0,0 0 0 0 0,0 0 1 0 0,-1-1-1 0 0,1 1 0 0 0,0 0 0 0 0,-1 0 0 0 0,1-1 0 0 0,-1 1 0 0 0,1-1 1 0 0,0 1-1 0 0,-1 0 0 0 0,1-1 0 0 0,-1 1 0 0 0,1-1 0 0 0,-1 1 0 0 0,1-1 1 0 0,-1 0-1 0 0,0 1 0 0 0,1-1 0 0 0,-1 1 0 0 0,0-1 0 0 0,1 0 0 0 0,-1 1 0 0 0,0-1 1 0 0,0 0-1 0 0,1 1 0 0 0,-1-1 0 0 0,0 0 0 0 0,0 1 0 0 0,0-1 0 0 0,0-1 1 0 0,6-36-100 0 0,-6 30 58 0 0,5-36-217 0 0,-5 33 13 0 0,1-1 0 0 0,0 1 0 0 0,1 0 1 0 0,0 0-1 0 0,5-15 0 0 0,-7 26 283 0 0,0-1 1 0 0,0 1-1 0 0,0-1 1 0 0,0 1 0 0 0,0-1-1 0 0,0 1 1 0 0,1-1-1 0 0,-1 1 1 0 0,0-1-1 0 0,0 1 1 0 0,0 0 0 0 0,0-1-1 0 0,1 1 1 0 0,-1-1-1 0 0,0 1 1 0 0,1 0-1 0 0,-1-1 1 0 0,0 1 0 0 0,0 0-1 0 0,1-1 1 0 0,-1 1-1 0 0,1 0 1 0 0,-1-1-1 0 0,0 1 1 0 0,1 0 0 0 0,-1 0-1 0 0,1-1 1 0 0,-1 1-1 0 0,0 0 1 0 0,1 0-1 0 0,-1 0 1 0 0,1 0 0 0 0,-1 0-1 0 0,1 0 1 0 0,-1 0-1 0 0,1 0 1 0 0,-1 0-1 0 0,1 0 1 0 0,-1 0 0 0 0,1 0-1 0 0,-1 0 1 0 0,0 0-1 0 0,1 0 1 0 0,-1 0-1 0 0,1 0 1 0 0,-1 1 0 0 0,1-1-1 0 0,-1 0 1 0 0,0 0-1 0 0,1 0 1 0 0,-1 1-1 0 0,1-1 1 0 0,-1 0 0 0 0,0 1-1 0 0,1-1 1 0 0,-1 0-1 0 0,0 1 1 0 0,1-1-1 0 0,-1 0 1 0 0,0 1 0 0 0,1 0-1 0 0,10 21 770 0 0,4 50 639 0 0,-9-40-1211 0 0,2 0 0 0 0,16 46 0 0 0,-23-77-401 0 0,0 1 1 0 0,-1-1-1 0 0,1 0 0 0 0,0 0 1 0 0,0 0-1 0 0,0-1 1 0 0,0 1-1 0 0,0 0 0 0 0,0 0 1 0 0,0-1-1 0 0,1 1 1 0 0,-1 0-1 0 0,0-1 1 0 0,0 1-1 0 0,0-1 0 0 0,1 1 1 0 0,-1-1-1 0 0,0 0 1 0 0,1 0-1 0 0,-1 1 1 0 0,0-1-1 0 0,0 0 0 0 0,1 0 1 0 0,-1 0-1 0 0,0 0 1 0 0,1-1-1 0 0,-1 1 1 0 0,0 0-1 0 0,1 0 0 0 0,-1-1 1 0 0,0 1-1 0 0,0-1 1 0 0,1 1-1 0 0,-1-1 1 0 0,0 0-1 0 0,0 1 0 0 0,0-1 1 0 0,0 0-1 0 0,2-2 1 0 0,7-5-2300 0 0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43 2952 0 0,'0'0'5028'0'0,"-18"0"-4597"0"0,-150-4 285 0 0,137 5-807 0 0,20 0-171 0 0,-1-1-1 0 0,1 0 1 0 0,-1 0-1 0 0,1-1 1 0 0,0 0-1 0 0,-22-7 1 0 0,29 8-476 0 0</inkml:trace>
  <inkml:trace contextRef="#ctx0" brushRef="#br0" timeOffset="1">306 1 3152 0 0,'0'0'6216'0'0,"16"89"-5828"0"0,-16-68-24 0 0,0 0-108 0 0,0 0-88 0 0,0 0-76 0 0,0-4-92 0 0,0 0-88 0 0,0-4-68 0 0,6 0-164 0 0,-1-1-560 0 0,-5-3-1000 0 0,11-1-1140 0 0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2068 0 0,'0'0'5473'0'0,"0"1"-5332"0"0,0 5-108 0 0,0-5 966 0 0,0-46-334 0 0,5-167-1047 0 0,-5 211 388 0 0,0 1 0 0 0,0-1 0 0 0,0 0 0 0 0,0 0 0 0 0,0 1 0 0 0,0-1 0 0 0,0 0 0 0 0,0 0 0 0 0,0 1 0 0 0,0-1 1 0 0,0 0-1 0 0,0 0 0 0 0,1 1 0 0 0,-1-1 0 0 0,0 0 0 0 0,1 1 0 0 0,-1-1 0 0 0,0 0 0 0 0,1 1 0 0 0,-1-1 0 0 0,1 1 0 0 0,-1-1 0 0 0,1 0 1 0 0,-1 1-1 0 0,1-1 0 0 0,-1 1 0 0 0,1-1 0 0 0,0 1 0 0 0,-1 0 0 0 0,1-1 0 0 0,0 1 0 0 0,-1 0 0 0 0,1-1 0 0 0,0 1 0 0 0,-1 0 0 0 0,1 0 1 0 0,0 0-1 0 0,0 0 0 0 0,-1-1 0 0 0,1 1 0 0 0,0 0 0 0 0,0 0 0 0 0,-1 0 0 0 0,2 1 0 0 0,0-1-57 0 0,0 1 0 0 0,-1-1 0 0 0,1 1 0 0 0,0 0 0 0 0,-1-1 0 0 0,1 1 0 0 0,0 0 0 0 0,-1 0 0 0 0,1 0 0 0 0,-1 1 0 0 0,0-1 0 0 0,1 0 0 0 0,-1 0 0 0 0,0 1 0 0 0,0-1 0 0 0,0 1 0 0 0,2 2 0 0 0,6 17-248 0 0,-1 0 0 0 0,9 39 0 0 0,-13-42 73 0 0,1 0 1 0 0,1 0 0 0 0,1-1-1 0 0,17 34 1 0 0,-11-35-2269 0 0,-10-37 1678 0 0,-4 19 957 0 0,0 1 0 0 0,0-1 0 0 0,0 0 1 0 0,0 0-1 0 0,0 0 0 0 0,0 1 0 0 0,0-1 0 0 0,0 0 0 0 0,-1 1 0 0 0,1-1 0 0 0,-1 1 1 0 0,1 0-1 0 0,-1 0 0 0 0,1-1 0 0 0,-1 1 0 0 0,0 0 0 0 0,0 0 0 0 0,1 0 0 0 0,-1 1 1 0 0,0-1-1 0 0,0 0 0 0 0,0 1 0 0 0,-3-1 0 0 0,-47-10 611 0 0,50 11-975 0 0,-23-1 631 0 0,24 1-609 0 0,0 0 0 0 0,1 0 0 0 0,-1 0 0 0 0,0 0 1 0 0,1 0-1 0 0,-1 0 0 0 0,0 0 0 0 0,1 0 0 0 0,-1 0 0 0 0,0-1 1 0 0,1 1-1 0 0,-1 0 0 0 0,1 0 0 0 0,-1-1 0 0 0,0 1 0 0 0,1-1 0 0 0,-1 1 1 0 0,1 0-1 0 0,-1-1 0 0 0,1 1 0 0 0,-1-1 0 0 0,1 1 0 0 0,-1-1 0 0 0,1 1 1 0 0,0-1-1 0 0,-1 0 0 0 0,1-3-1717 0 0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1192 0 0,'0'0'6652'0'0,"4"16"-6406"0"0,3 19 236 0 0,-2 1 1 0 0,1 46-1 0 0,-8-55 89 0 0,1-26-392 0 0,1 1 1 0 0,0 0-1 0 0,-1-1 1 0 0,1 1-1 0 0,0 0 0 0 0,0 0 1 0 0,0-1-1 0 0,0 1 1 0 0,1 0-1 0 0,-1 0 1 0 0,0-1-1 0 0,1 1 0 0 0,-1 0 1 0 0,2 2-1 0 0,0-3-175 0 0,-1 0 0 0 0,1 0 0 0 0,0 0 0 0 0,0 0-1 0 0,-1 0 1 0 0,1 0 0 0 0,0-1 0 0 0,0 1 0 0 0,0-1 0 0 0,0 1-1 0 0,0-1 1 0 0,0 0 0 0 0,0 0 0 0 0,0 1 0 0 0,0-1 0 0 0,0-1-1 0 0,3 1 1 0 0,6-1-644 0 0,0 1 0 0 0,0-2 0 0 0,0 1-1 0 0,0-2 1 0 0,15-4 0 0 0,25-12-5710 0 0,-50 19 6263 0 0,15-5-2502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4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36 6489 0 0,'0'0'3620'0'0,"-136"-36"-3620"0"0,125 36-236 0 0,5 0-292 0 0,3 3-356 0 0,0 4-480 0 0,3 3-937 0 0,0-1-815 0 0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25 5668 0 0,'0'0'3296'0'0,"-4"15"-3081"0"0,1 3-133 0 0,2-10-46 0 0,0 0 1 0 0,0-1-1 0 0,-1 1 1 0 0,0-1-1 0 0,-1 0 1 0 0,0 0-1 0 0,-4 9 1 0 0,4-11 35 0 0,0 1 0 0 0,1 0 1 0 0,0 0-1 0 0,0 0 0 0 0,0 1 1 0 0,-1 8-1 0 0,3-13-44 0 0,0 0 0 0 0,0 0 0 0 0,0-1 0 0 0,0 1 0 0 0,0 0 0 0 0,0 0 0 0 0,1-1 0 0 0,-1 1 0 0 0,0 0 0 0 0,1 0-1 0 0,0-1 1 0 0,-1 1 0 0 0,1-1 0 0 0,0 1 0 0 0,0 0 0 0 0,-1-1 0 0 0,1 0 0 0 0,1 1 0 0 0,-1-1 0 0 0,0 1 0 0 0,0-1 0 0 0,0 0 0 0 0,1 0 0 0 0,-1 0-1 0 0,1 0 1 0 0,1 2 0 0 0,3 0-68 0 0,-1 0-1 0 0,1-1 0 0 0,0 1 1 0 0,0-1-1 0 0,-1 0 0 0 0,1-1 1 0 0,0 1-1 0 0,1-1 0 0 0,11 0 0 0 0,-16-1-6 0 0,1 0 0 0 0,-1-1 0 0 0,0 1 0 0 0,0-1 0 0 0,0 0 0 0 0,1 1 0 0 0,-1-1-1 0 0,0 0 1 0 0,0 0 0 0 0,0-1 0 0 0,0 1 0 0 0,0 0 0 0 0,-1-1 0 0 0,1 1 0 0 0,0-1-1 0 0,-1 1 1 0 0,1-1 0 0 0,-1 0 0 0 0,1 0 0 0 0,-1 1 0 0 0,0-1 0 0 0,0 0 0 0 0,0 0-1 0 0,0-1 1 0 0,0 1 0 0 0,0 0 0 0 0,-1 0 0 0 0,1 0 0 0 0,0-4 0 0 0,26-167-1657 0 0,-27 173 1726 0 0,-1-1 0 0 0,1 0 1 0 0,0 0-1 0 0,1 0 1 0 0,-1 0-1 0 0,0 1 0 0 0,0-1 1 0 0,0 0-1 0 0,0 0 0 0 0,1 1 1 0 0,-1-1-1 0 0,0 0 1 0 0,1 0-1 0 0,-1 1 0 0 0,0-1 1 0 0,1 0-1 0 0,-1 1 1 0 0,1-1-1 0 0,-1 0 0 0 0,1 1 1 0 0,0-1-1 0 0,-1 1 0 0 0,1-1 1 0 0,0 1-1 0 0,-1-1 1 0 0,1 1-1 0 0,0-1 0 0 0,-1 1 1 0 0,1 0-1 0 0,0-1 0 0 0,0 1 1 0 0,0 0-1 0 0,-1 0 1 0 0,1-1-1 0 0,0 1 0 0 0,1 0 1 0 0,0 1 2 0 0,0 1 0 0 0,1-1 0 0 0,-2 0 0 0 0,1 1 0 0 0,0-1 1 0 0,0 1-1 0 0,0 0 0 0 0,-1-1 0 0 0,1 1 0 0 0,-1 0 0 0 0,1 0 0 0 0,1 3 0 0 0,5 9 201 0 0,0 0-1 0 0,11 31 1 0 0,-19-43-171 0 0,1-1 1 0 0,0 1-1 0 0,0 0 1 0 0,-1 0-1 0 0,1 0 0 0 0,-1 0 1 0 0,1 0-1 0 0,-1 0 0 0 0,0 0 1 0 0,0 0-1 0 0,0 0 1 0 0,0-1-1 0 0,0 1 0 0 0,0 0 1 0 0,-1 0-1 0 0,0 3 0 0 0,-1-4-68 0 0,1 0 0 0 0,-1 0 0 0 0,0 0 0 0 0,1 0 0 0 0,-1 0 0 0 0,0-1 0 0 0,0 1 0 0 0,0-1 0 0 0,0 0-1 0 0,0 1 1 0 0,1-1 0 0 0,-1 0 0 0 0,0 0 0 0 0,0 0 0 0 0,0 0 0 0 0,-3-1 0 0 0,-43-5-65 0 0,117 12-9683 0 0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5484 0 0,'0'0'4849'0'0,"0"17"-4570"0"0,0 135 526 0 0,-1-142-776 0 0,1-5-42 0 0,-1-1 0 0 0,1 0 0 0 0,0 0 0 0 0,0 0 1 0 0,0 0-1 0 0,1 0 0 0 0,-1 0 0 0 0,1 0 0 0 0,0 0 1 0 0,0 0-1 0 0,1 0 0 0 0,-1 0 0 0 0,1 0 0 0 0,0 0 1 0 0,4 6-1 0 0,-5-10-242 0 0,-1 0 0 0 0,1 0 0 0 0,0 0 1 0 0,0 1-1 0 0,0-1 0 0 0,0 0 0 0 0,0 0 0 0 0,0 0 0 0 0,0 0 1 0 0,0 0-1 0 0,0-1 0 0 0,0 1 0 0 0,-1 0 0 0 0,1 0 1 0 0,0-1-1 0 0,0 1 0 0 0,0 0 0 0 0,0-1 0 0 0,0 1 0 0 0,-1-1 1 0 0,1 1-1 0 0,0-1 0 0 0,0 1 0 0 0,-1-1 0 0 0,1 0 1 0 0,0 1-1 0 0,-1-1 0 0 0,1 0 0 0 0,-1 1 0 0 0,1-1 0 0 0,-1 0 1 0 0,1 0-1 0 0,-1 0 0 0 0,1-1 0 0 0,4-9-2066 0 0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3612 0 0,'0'0'5321'0'0,"-17"6"-5027"0"0,11-4-272 0 0,-17 6-7 0 0,0-1-1 0 0,-1-1 0 0 0,0-1 1 0 0,-44 3-1 0 0,55-8-327 0 0,-30 0 527 0 0,42 0-412 0 0,0 0 1 0 0,0 0-1 0 0,0 0 0 0 0,0 0 1 0 0,0 0-1 0 0,0 0 1 0 0,0 0-1 0 0,0 0 1 0 0,0 0-1 0 0,0 1 1 0 0,0-1-1 0 0,0 0 1 0 0,0 1-1 0 0,0-1 0 0 0,1 0 1 0 0,-1 1-1 0 0,0-1 1 0 0,0 1-1 0 0,0 0 1 0 0,1-1-1 0 0,-1 1 1 0 0,0 0-1 0 0,0-1 0 0 0,1 1 1 0 0,-1 0-1 0 0,1 0 1 0 0,-1-1-1 0 0,0 2 1 0 0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4 4664 0 0,'0'0'4557'0'0,"-18"5"-4518"0"0,-54 12-32 0 0,70-17-84 0 0,-1 1 0 0 0,1-1 1 0 0,0 1-1 0 0,0-1 0 0 0,-1 0 0 0 0,1 0 1 0 0,0 1-1 0 0,-1-2 0 0 0,1 1 1 0 0,0 0-1 0 0,0 0 0 0 0,-1-1 0 0 0,1 1 1 0 0,0-1-1 0 0,0 0 0 0 0,0 0 1 0 0,0 0-1 0 0,0 0 0 0 0,0 0 0 0 0,0 0 1 0 0,0 0-1 0 0,0-1 0 0 0,0 1 1 0 0,0-1-1 0 0,1 1 0 0 0,-1-1 1 0 0,1 0-1 0 0,-1 0 0 0 0,1 1 0 0 0,-2-4 1 0 0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5740 0 0,'36'-30'1476'0'0,"-35"30"-1446"0"0,-1 0 0 0 0,0 0-1 0 0,0 0 1 0 0,1-1 0 0 0,-1 1 0 0 0,0 0 0 0 0,0 0 0 0 0,1 0-1 0 0,-1 0 1 0 0,0 0 0 0 0,0 0 0 0 0,1 0 0 0 0,-1 0-1 0 0,0 0 1 0 0,0 0 0 0 0,1 0 0 0 0,-1 0 0 0 0,0 0 0 0 0,0 0-1 0 0,1 0 1 0 0,-1 0 0 0 0,0 1 0 0 0,0-1 0 0 0,1 0-1 0 0,-1 0 1 0 0,0 0 0 0 0,0 0 0 0 0,1 0 0 0 0,-1 1 0 0 0,0-1-1 0 0,0 0 1 0 0,0 0 0 0 0,1 0 0 0 0,-1 1 0 0 0,0-1-1 0 0,0 0 1 0 0,0 0 0 0 0,0 1 0 0 0,0-1 0 0 0,0 0 0 0 0,1 1-1 0 0,4 17 798 0 0,-3 15-41 0 0,-3 5-339 0 0,-1-26-506 0 0,2-1 0 0 0,-1 0 0 0 0,2 1 0 0 0,-1-1 0 0 0,2 1 0 0 0,-1-1 0 0 0,5 15 0 0 0,-5-25-102 0 0,-1 0-1 0 0,1-1 1 0 0,0 1-1 0 0,-1 0 1 0 0,1-1-1 0 0,0 1 1 0 0,-1-1-1 0 0,1 1 1 0 0,0 0-1 0 0,0-1 1 0 0,0 0-1 0 0,-1 1 1 0 0,1-1-1 0 0,0 1 1 0 0,0-1 0 0 0,0 0-1 0 0,0 0 1 0 0,0 1-1 0 0,0-1 1 0 0,0 0-1 0 0,0 0 1 0 0,0 0-1 0 0,0 0 1 0 0,-1 0-1 0 0,1 0 1 0 0,2-1-1 0 0,0 1-869 0 0,7 0-1674 0 0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1908 0 0,'0'0'6793'0'0,"-15"16"-6668"0"0,-46 51-44 0 0,56-63-53 0 0,2 0 1 0 0,-1 1 0 0 0,0-1-1 0 0,1 1 1 0 0,0 0 0 0 0,0 0-1 0 0,0 0 1 0 0,0 0 0 0 0,1 1-1 0 0,0-1 1 0 0,0 1 0 0 0,1-1 0 0 0,-1 1-1 0 0,1 0 1 0 0,1-1 0 0 0,-1 1-1 0 0,1 0 1 0 0,0 0 0 0 0,0 0-1 0 0,0-1 1 0 0,1 1 0 0 0,0 0-1 0 0,3 10 1 0 0,-2-12-31 0 0,0 0 0 0 0,0 0 1 0 0,1 0-1 0 0,0-1 0 0 0,-1 1 0 0 0,1 0 1 0 0,1-1-1 0 0,-1 0 0 0 0,0 0 0 0 0,1 0 0 0 0,0 0 1 0 0,-1 0-1 0 0,1-1 0 0 0,0 1 0 0 0,0-1 0 0 0,1 0 1 0 0,-1-1-1 0 0,0 1 0 0 0,1-1 0 0 0,-1 0 1 0 0,1 0-1 0 0,-1 0 0 0 0,1 0 0 0 0,-1-1 0 0 0,8 0 1 0 0,-8 0-71 0 0,0 0 0 0 0,1 0 0 0 0,-1-1 0 0 0,0 1 0 0 0,0-1 0 0 0,0 0-1 0 0,0 0 1 0 0,0-1 0 0 0,0 1 0 0 0,6-4 0 0 0,-9 4 40 0 0,1 0 0 0 0,0 0 0 0 0,-1-1 0 0 0,1 1 0 0 0,-1 0-1 0 0,1-1 1 0 0,-1 0 0 0 0,0 1 0 0 0,1-1 0 0 0,-1 0 0 0 0,0 0-1 0 0,0 1 1 0 0,0-1 0 0 0,-1 0 0 0 0,1 0 0 0 0,0 0 0 0 0,-1 0-1 0 0,1 0 1 0 0,-1 0 0 0 0,0 0 0 0 0,0 0 0 0 0,0-4 0 0 0,1 4 25 0 0,-1 0 16 0 0,0 0 1 0 0,0 0-1 0 0,0-1 1 0 0,0 1-1 0 0,0 0 1 0 0,0 0 0 0 0,-1 0-1 0 0,1-1 1 0 0,-1 1-1 0 0,1 0 1 0 0,-1 0-1 0 0,0 0 1 0 0,0 0-1 0 0,0 0 1 0 0,0 0-1 0 0,-2-3 1 0 0,3 4 46 0 0,-1 1 0 0 0,1 0 0 0 0,0 0 0 0 0,0-1 0 0 0,0 1 0 0 0,0 0-1 0 0,0-1 1 0 0,0 1 0 0 0,0 0 0 0 0,-1-1 0 0 0,1 1 0 0 0,0 0 0 0 0,0-1 0 0 0,0 1 0 0 0,0 0 0 0 0,0 0 0 0 0,1-1 0 0 0,-1 1 0 0 0,0 0 0 0 0,0-1-1 0 0,0 1 1 0 0,0 0 0 0 0,0-1 0 0 0,0 1 0 0 0,0 0 0 0 0,1 0 0 0 0,-1-1 0 0 0,0 1 0 0 0,0 0 0 0 0,0 0 0 0 0,1-1 0 0 0,-1 1 0 0 0,0 0 0 0 0,0 0-1 0 0,0 0 1 0 0,1-1 0 0 0,-1 1 0 0 0,0 0 0 0 0,1 0 0 0 0,-1 0 0 0 0,0 0 0 0 0,0 0 0 0 0,1-1 0 0 0,-1 1 0 0 0,0 0 0 0 0,1 0 0 0 0,26-12 486 0 0,3 2-3519 0 0,-19 6-4952 0 0,-85 28 7492 0 0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 4368 0 0,'0'0'3965'0'0,"-4"15"-3609"0"0,-4 6-229 0 0,-11 44 284 0 0,18-61-350 0 0,1 0 1 0 0,-1 0 0 0 0,1 0 0 0 0,0 1 0 0 0,0-1 0 0 0,0 0-1 0 0,0 0 1 0 0,1 0 0 0 0,0 0 0 0 0,0 0 0 0 0,0 0 0 0 0,0 0-1 0 0,0-1 1 0 0,1 1 0 0 0,0 0 0 0 0,0 0 0 0 0,0-1-1 0 0,0 0 1 0 0,3 5 0 0 0,-2-6-39 0 0,-1 0-1 0 0,0 0 1 0 0,1 0 0 0 0,-1 0-1 0 0,1 0 1 0 0,0 0-1 0 0,-1-1 1 0 0,1 1 0 0 0,0-1-1 0 0,0 0 1 0 0,0 0-1 0 0,0 0 1 0 0,0 0 0 0 0,0-1-1 0 0,1 1 1 0 0,-1-1 0 0 0,0 0-1 0 0,0 0 1 0 0,0 0-1 0 0,0 0 1 0 0,1 0 0 0 0,-1-1-1 0 0,0 1 1 0 0,0-1-1 0 0,4-2 1 0 0,-4 2-69 0 0,1-1-1 0 0,-1 0 1 0 0,-1 0 0 0 0,1 0-1 0 0,0 0 1 0 0,0 0 0 0 0,-1-1-1 0 0,0 1 1 0 0,1-1 0 0 0,-1 1-1 0 0,0-1 1 0 0,0 0 0 0 0,0 0-1 0 0,-1 0 1 0 0,1 0 0 0 0,-1-1-1 0 0,1 1 1 0 0,-1 0 0 0 0,0 0-1 0 0,1-8 1 0 0,1-3-426 0 0,-1-1 0 0 0,0 1 0 0 0,-1-23 1 0 0,-1-18-4769 0 0,0 46 2629 0 0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35 268 4392 0 0,'0'0'2531'0'0,"-2"-14"-2236"0"0,-16-116 906 0 0,16 118-1018 0 0,-4-39 177 0 0,5 48-304 0 0,1 1-1 0 0,0-1 1 0 0,0 0-1 0 0,0 0 1 0 0,0 0-1 0 0,1 0 1 0 0,-1 0-1 0 0,1 0 1 0 0,-1 0-1 0 0,1 1 1 0 0,0-1-1 0 0,3-5 1 0 0,-2 6 12 0 0,0 1-1 0 0,0-1 1 0 0,0 0-1 0 0,0 1 1 0 0,1-1-1 0 0,-1 1 1 0 0,1 0-1 0 0,-1 0 1 0 0,1 0 0 0 0,-1 0-1 0 0,1 0 1 0 0,-1 1-1 0 0,1-1 1 0 0,5 0-1 0 0,-7 1-73 0 0,0 0 0 0 0,1 0-1 0 0,-1 0 1 0 0,0 0 0 0 0,0 0-1 0 0,1 0 1 0 0,-1 0 0 0 0,0 0-1 0 0,1 0 1 0 0,-1 0 0 0 0,0 1-1 0 0,0-1 1 0 0,0 1 0 0 0,1-1-1 0 0,-1 1 1 0 0,0-1-1 0 0,0 1 1 0 0,0 0 0 0 0,0-1-1 0 0,0 1 1 0 0,0 0 0 0 0,0 0-1 0 0,0 0 1 0 0,0 0 0 0 0,0 0-1 0 0,-1 0 1 0 0,1 0 0 0 0,0 0-1 0 0,-1 0 1 0 0,2 2 0 0 0,-1 3-90 0 0,1-1 0 0 0,-1 1 0 0 0,0-1 0 0 0,-1 1 0 0 0,0-1 0 0 0,1 1 0 0 0,-2 0 0 0 0,1-1 0 0 0,-1 1 0 0 0,0-1 0 0 0,-3 12 0 0 0,3-14 48 0 0,-1 0-1 0 0,1 0 1 0 0,-1 0-1 0 0,0 0 1 0 0,0 0 0 0 0,-1 0-1 0 0,1-1 1 0 0,0 1-1 0 0,-1-1 1 0 0,0 1 0 0 0,1-1-1 0 0,-1 0 1 0 0,0 0-1 0 0,0 0 1 0 0,0-1 0 0 0,-1 1-1 0 0,1-1 1 0 0,0 1-1 0 0,0-1 1 0 0,-6 1 0 0 0,-16 3-60 0 0,25-5 127 0 0,-1 0 0 0 0,1 0-1 0 0,0 1 1 0 0,0-1-1 0 0,0 0 1 0 0,-1 0 0 0 0,1 1-1 0 0,0-1 1 0 0,0 0 0 0 0,0 0-1 0 0,0 1 1 0 0,-1-1-1 0 0,1 0 1 0 0,0 1 0 0 0,0-1-1 0 0,0 0 1 0 0,0 0-1 0 0,0 1 1 0 0,0-1 0 0 0,0 0-1 0 0,0 1 1 0 0,0-1 0 0 0,0 0-1 0 0,0 1 1 0 0,0-1-1 0 0,0 0 1 0 0,0 0 0 0 0,0 1-1 0 0,0-1 1 0 0,0 0-1 0 0,0 1 1 0 0,1-1 0 0 0,-1 0-1 0 0,0 1 1 0 0,0-1 0 0 0,0 0-1 0 0,0 0 1 0 0,1 1-1 0 0,-1-1 1 0 0,0 0 0 0 0,0 0-1 0 0,1 0 1 0 0,-1 1 0 0 0,0-1-1 0 0,1 0 1 0 0,8 13 36 0 0,91 71 682 0 0,-100-84-743 0 0,0 1-1 0 0,1-1 1 0 0,-1 0 0 0 0,0 0-1 0 0,1 1 1 0 0,-1-1-1 0 0,1 0 1 0 0,-1 0 0 0 0,0 0-1 0 0,1 0 1 0 0,-1 0 0 0 0,1 0-1 0 0,-1 1 1 0 0,1-1-1 0 0,-1 0 1 0 0,0 0 0 0 0,1 0-1 0 0,-1 0 1 0 0,1-1 0 0 0,-1 1-1 0 0,0 0 1 0 0,1 0 0 0 0,-1 0-1 0 0,1 0 1 0 0,-1 0-1 0 0,0 0 1 0 0,1-1 0 0 0,-1 1-1 0 0,1 0 1 0 0,-1 0 0 0 0,0-1-1 0 0,1 1 1 0 0,-1 0-1 0 0,0 0 1 0 0,1-1 0 0 0,11-19-198 0 0,1-22 26 0 0,-13 40 170 0 0,3-15-65 0 0,1 0 0 0 0,0 0 1 0 0,2 1-1 0 0,-1 0 0 0 0,10-17 1 0 0,-15 32 81 0 0,0 1 0 0 0,0-1 1 0 0,1 1-1 0 0,-1-1 1 0 0,0 1-1 0 0,0 0 0 0 0,1-1 1 0 0,-1 1-1 0 0,0-1 0 0 0,1 1 1 0 0,-1 0-1 0 0,1-1 1 0 0,-1 1-1 0 0,0 0 0 0 0,1-1 1 0 0,-1 1-1 0 0,1 0 0 0 0,-1 0 1 0 0,1-1-1 0 0,-1 1 1 0 0,1 0-1 0 0,-1 0 0 0 0,1 0 1 0 0,-1 0-1 0 0,1-1 0 0 0,-1 1 1 0 0,1 0-1 0 0,-1 0 1 0 0,1 0-1 0 0,-1 0 0 0 0,1 0 1 0 0,-1 0-1 0 0,1 1 0 0 0,-1-1 1 0 0,1 0-1 0 0,-1 0 1 0 0,1 0-1 0 0,-1 0 0 0 0,1 1 1 0 0,-1-1-1 0 0,1 0 0 0 0,-1 0 1 0 0,1 1-1 0 0,-1-1 1 0 0,1 0-1 0 0,-1 1 0 0 0,0-1 1 0 0,1 1-1 0 0,-1-1 0 0 0,0 0 1 0 0,1 1-1 0 0,-1-1 1 0 0,0 1-1 0 0,0-1 0 0 0,1 1 1 0 0,15 32-70 0 0,-14-26 226 0 0,20 43 283 0 0,9 17 236 0 0,-31-66-679 0 0,0-1 0 0 0,0 0 0 0 0,0 1 0 0 0,0-1-1 0 0,0 0 1 0 0,1 0 0 0 0,-1 1 0 0 0,0-1 0 0 0,0 0 0 0 0,0 1 0 0 0,0-1 0 0 0,0 0 0 0 0,0 1-1 0 0,0-1 1 0 0,0 0 0 0 0,0 0 0 0 0,0 1 0 0 0,0-1 0 0 0,0 0 0 0 0,-1 1 0 0 0,1-1 0 0 0,0 0-1 0 0,0 0 1 0 0,0 1 0 0 0,0-1 0 0 0,0 0 0 0 0,-1 0 0 0 0,1 1 0 0 0,0-1 0 0 0,0 0 0 0 0,0 0-1 0 0,-1 1 1 0 0,1-1 0 0 0,0 0 0 0 0,0 0 0 0 0,-1 0 0 0 0,1 0 0 0 0,0 1 0 0 0,0-1-1 0 0,-1 0 1 0 0,1 0 0 0 0,0 0 0 0 0,-1 0 0 0 0,-22 5-39 0 0,-22-4-198 0 0,15-14-484 0 0,20 6-1065 0 0,18 6-3001 0 0,98 14 1478 0 0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1725 97 864 0 0,'0'0'1279'0'0,"26"5"-859"0"0,-20-2-393 0 0,6 6-733 0 0,-8 3 3515 0 0,-4-11-2441 0 0,-14 5-125 0 0,-1 0 1 0 0,0-1-1 0 0,0-1 0 0 0,-16 3 1 0 0,-38 12-71 0 0,51-14-92 0 0,0 0 0 0 0,0 0 0 0 0,-22 1 0 0 0,25-4 45 0 0,0 0-1 0 0,0 1 1 0 0,0 1-1 0 0,0 0 1 0 0,-22 10 0 0 0,-19 6 1 0 0,46-18-84 0 0,0 1 0 0 0,1 0-1 0 0,-1 0 1 0 0,-15 10-1 0 0,-37 21 275 0 0,30-17-231 0 0,1 1 0 0 0,-33 26 0 0 0,30-16-115 0 0,8-7 59 0 0,-42 28 0 0 0,52-38-30 0 0,1 1 0 0 0,-25 24 0 0 0,-1 1-68 0 0,21-22 46 0 0,12-10 32 0 0,1 0 0 0 0,0 1-1 0 0,0-1 1 0 0,0 1 0 0 0,1 1 0 0 0,0-1 0 0 0,0 1 0 0 0,0 0 0 0 0,-5 10 0 0 0,-62 105 53 0 0,33-56-61 0 0,5-10-8 0 0,-44 81-78 0 0,9-23 33 0 0,44-74 50 0 0,2-4-1 0 0,2 1 0 0 0,1 2 0 0 0,-18 45 0 0 0,-15 48-138 0 0,-46 88-8 0 0,-1 52 184 0 0,80-206-86 0 0,3 2 0 0 0,-11 76 0 0 0,19-44 9 0 0,4 1-1 0 0,8 104 0 0 0,0-56 45 0 0,0-132 13 0 0,0 1 1 0 0,1-1 0 0 0,0 0-1 0 0,2 0 1 0 0,7 19 0 0 0,35 91 166 0 0,-33-79-386 0 0,-13-40 189 0 0,1 1 1 0 0,1-1 0 0 0,0 1 0 0 0,0-1-1 0 0,0 0 1 0 0,6 9 0 0 0,14 39 133 0 0,-4-6 107 0 0,39 60 108 0 0,-18-51-363 0 0,59 68 1 0 0,-79-103 201 0 0,-8-8-53 0 0,1-1-1 0 0,28 26 1 0 0,-24-25-150 0 0,-1 0 1 0 0,-1 1-1 0 0,0 1 1 0 0,17 27 0 0 0,-15-20-135 0 0,40 43 1 0 0,-8-13 145 0 0,-35-37 83 0 0,1-1-1 0 0,28 24 1 0 0,-1-4 338 0 0,-31-26-407 0 0,1 0 1 0 0,1-1-1 0 0,0 0 0 0 0,0-1 1 0 0,1 0-1 0 0,18 8 0 0 0,-16-10 36 0 0,-1 2 0 0 0,1 0 0 0 0,19 15 0 0 0,26 16 19 0 0,-42-30 3 0 0,3 2-25 0 0,1 0 0 0 0,0-1 0 0 0,0-2 0 0 0,42 12 1 0 0,34 6 41 0 0,-60-16 40 0 0,40 8 1 0 0,113 27-224 0 0,-6-12 677 0 0,-69-23-242 0 0,266 54-229 0 0,-156-24-94 0 0,-30-27-249 0 0,107 31 498 0 0,-165-29-237 0 0,225-5 0 0 0,-342-12-31 0 0,314-3 251 0 0,-312 2-218 0 0,0-1 1 0 0,0-1-1 0 0,0-1 1 0 0,25-8-1 0 0,28-7 58 0 0,114-35 483 0 0,-176 51-518 0 0,0-1 1 0 0,-1 0-1 0 0,23-12 0 0 0,4-2 222 0 0,-34 16-276 0 0,-1 0 0 0 0,1 0 0 0 0,-1 0 0 0 0,0-1-1 0 0,0 0 1 0 0,-1 0 0 0 0,1 0 0 0 0,-1-1 0 0 0,0 0 0 0 0,0 0 0 0 0,-1 0 0 0 0,1-1-1 0 0,-1 1 1 0 0,0-1 0 0 0,-1 0 0 0 0,1 0 0 0 0,-1-1 0 0 0,-1 1 0 0 0,1-1 0 0 0,-1 1-1 0 0,2-10 1 0 0,-3 10-35 0 0,-1 1 0 0 0,1-1 0 0 0,0 1 0 0 0,0-1 0 0 0,1 1 1 0 0,0 0-1 0 0,0 0 0 0 0,0 0 0 0 0,0 0 0 0 0,1 0 0 0 0,0 0 0 0 0,0 1 0 0 0,0-1 0 0 0,1 1 0 0 0,7-8 0 0 0,9-3 54 0 0,0-1 0 0 0,-2-1 1 0 0,0-1-1 0 0,28-35 0 0 0,-34 34 36 0 0,-2 0 0 0 0,0-1 0 0 0,13-36 0 0 0,28-66 206 0 0,-37 96-149 0 0,-12 23-116 0 0,1-1 1 0 0,-1 0-1 0 0,0 0 1 0 0,0 0 0 0 0,0 0-1 0 0,-1 0 1 0 0,0 0-1 0 0,1-1 1 0 0,-1 1-1 0 0,0-7 1 0 0,10-66-172 0 0,-6-15-97 0 0,-7 70 294 0 0,-1 0 0 0 0,0 0 0 0 0,-2 0 0 0 0,-8-22 0 0 0,2 3-348 0 0,11 40 295 0 0,-17-25 37 0 0,13 21 20 0 0,0 0-1 0 0,1 0 1 0 0,0-1-1 0 0,0 1 1 0 0,0-1-1 0 0,0 1 1 0 0,1-1 0 0 0,0 0-1 0 0,0 0 1 0 0,-1-8-1 0 0,-12-30 46 0 0,-6-14-46 0 0,18 47-6 0 0,-1-1 1 0 0,0 1 0 0 0,-11-21 0 0 0,6 2 122 0 0,8 27-134 0 0,1 0-1 0 0,-1 0 1 0 0,1 0 0 0 0,-1 0 0 0 0,0 1 0 0 0,0-1 0 0 0,0 0 0 0 0,0 0 0 0 0,-1 1 0 0 0,1-1 0 0 0,-1 1 0 0 0,1 0 0 0 0,-4-4 0 0 0,2 3 8 0 0,1 0 0 0 0,0 0 0 0 0,0 0 0 0 0,0 0 0 0 0,0 0 0 0 0,0 0 0 0 0,1 0 0 0 0,-1-1 0 0 0,1 1-1 0 0,-1-4 1 0 0,-14-27 307 0 0,8 22-314 0 0,1 0-1 0 0,0-1 0 0 0,-6-18 1 0 0,11 27 6 0 0,-4-8 28 0 0,0 0 0 0 0,-2 1 0 0 0,1 0 0 0 0,-1 0 0 0 0,-1 1 0 0 0,-16-16 0 0 0,12 11 12 0 0,-1 1-1 0 0,-18-29 1 0 0,-8 0-79 0 0,11 14-23 0 0,17 18 75 0 0,-1 0-1 0 0,0 1 1 0 0,-1 0-1 0 0,0 1 1 0 0,-25-12-1 0 0,-20-22 46 0 0,47 36-49 0 0,-1-2 1 0 0,1 1-1 0 0,-17-17 1 0 0,-1-2-26 0 0,-115-78 12 0 0,45 24 101 0 0,89 71-75 0 0,-1-1-1 0 0,1 0 0 0 0,1 0 1 0 0,-12-18-1 0 0,-2-1-23 0 0,8 9-9 0 0,-21-21-73 0 0,21 28 99 0 0,0 0 0 0 0,1-1 0 0 0,1 0 0 0 0,0-1 0 0 0,-17-29 0 0 0,20 28 31 0 0,7 9-41 0 0,-1 0 0 0 0,0 0 0 0 0,0 0-1 0 0,-1 1 1 0 0,0-1 0 0 0,-10-7 0 0 0,12 10-1 0 0,0 1 0 0 0,0-1 0 0 0,0 0 0 0 0,1 0 0 0 0,-1 0 1 0 0,1 0-1 0 0,0-1 0 0 0,-3-8 0 0 0,-8-14 37 0 0,3 12-78 0 0,8 13 43 0 0,0-1 0 0 0,0 0 0 0 0,0-1 0 0 0,0 1 0 0 0,1-1 0 0 0,-1 1 0 0 0,1-1 0 0 0,-2-7 0 0 0,-12-65 600 0 0,11 25-410 0 0,-11-36-263 0 0,13 62 213 0 0,2 22-149 0 0,1 0-1 0 0,-1 0 0 0 0,1 0 0 0 0,0 0 0 0 0,0 0 1 0 0,0 0-1 0 0,0 0 0 0 0,1 0 0 0 0,-1 0 0 0 0,3-7 1 0 0,0-17-53 0 0,-4 26 63 0 0,1 1 0 0 0,0-1 0 0 0,0 0 0 0 0,0 1 0 0 0,0-1 0 0 0,0 0 0 0 0,0 1 0 0 0,0-1 0 0 0,0 0 0 0 0,1 1 0 0 0,-1-1 0 0 0,1 1 0 0 0,-1-1 0 0 0,1 1 0 0 0,0-1 0 0 0,-1 1 0 0 0,1-1 1 0 0,0 1-1 0 0,2-3 0 0 0,8-27 138 0 0,-7 20-143 0 0,0-1 0 0 0,1 1 0 0 0,0 0-1 0 0,1 0 1 0 0,13-19 0 0 0,-15 24-2 0 0,40-74 15 0 0,-6 29-63 0 0,-37 49 52 0 0,0-1 1 0 0,1 1-1 0 0,0-1 1 0 0,-1 1-1 0 0,1 0 1 0 0,0 0-1 0 0,0 0 0 0 0,0 0 1 0 0,4-3-1 0 0,8-9 1 0 0,20-28-5 0 0,-28 34 9 0 0,0 1-1 0 0,1-1 1 0 0,1 1-1 0 0,11-9 1 0 0,-17 15-7 0 0,0-1 0 0 0,-1 0 1 0 0,1 0-1 0 0,0 0 1 0 0,-1 0-1 0 0,1 0 0 0 0,-1 0 1 0 0,1 0-1 0 0,-1 0 0 0 0,2-5 1 0 0,-3 6-4 0 0,0 0-1 0 0,1 0 1 0 0,-1 0 0 0 0,1 0 0 0 0,-1 0 0 0 0,1 0 0 0 0,-1 0-1 0 0,1 1 1 0 0,-1-1 0 0 0,1 0 0 0 0,0 0 0 0 0,0 0 0 0 0,-1 1-1 0 0,1-1 1 0 0,0 0 0 0 0,0 1 0 0 0,0-1 0 0 0,1 0 0 0 0,1 0 3 0 0,-1-1 0 0 0,0 1 1 0 0,0-1-1 0 0,-1 1 0 0 0,1-1 1 0 0,0 0-1 0 0,0 1 0 0 0,-1-1 1 0 0,1 0-1 0 0,-1 0 0 0 0,2-4 0 0 0,1 0 2 0 0,-1 1 0 0 0,1 1 0 0 0,-1-1 0 0 0,1 0 0 0 0,9-6 0 0 0,55-58 8 0 0,-58 60-61 0 0,0-1 0 0 0,-1-1 0 0 0,10-13 0 0 0,23-60 122 0 0,-38 71-52 0 0,-4 12-20 0 0,1 0 1 0 0,-1-1 0 0 0,0 1-1 0 0,1 0 1 0 0,-1 0-1 0 0,1-1 1 0 0,-1 1-1 0 0,1 0 1 0 0,0 0 0 0 0,-1 0-1 0 0,1-1 1 0 0,0 1-1 0 0,0 0 1 0 0,0 0 0 0 0,0 0-1 0 0,1-1 1 0 0,0 0-7 0 0,0 0 0 0 0,0-1 1 0 0,-1 1-1 0 0,1-1 0 0 0,-1 0 1 0 0,1 1-1 0 0,-1-1 0 0 0,0 0 1 0 0,0 0-1 0 0,0 0 0 0 0,-1 0 1 0 0,1 0-1 0 0,0-4 0 0 0,8-23-43 0 0,-7 23 39 0 0,1 0 1 0 0,-1 1-1 0 0,-1-1 1 0 0,1 0-1 0 0,-1 0 1 0 0,0 0-1 0 0,0 0 1 0 0,-1 0-1 0 0,0 0 1 0 0,-2-10-1 0 0,2-2 34 0 0,5-134 52 0 0,-5 148-91 0 0,0 0-1 0 0,-1 0 1 0 0,0 0 0 0 0,0 0 0 0 0,0 0 0 0 0,0 0 0 0 0,-1 0 0 0 0,0 0 0 0 0,0 0 0 0 0,0 0 0 0 0,-1 1 0 0 0,-3-6 0 0 0,-10-18-49 0 0,-26-32-62 0 0,-17-4 188 0 0,50 54-72 0 0,0 0 0 0 0,-1 1 0 0 0,0 0 0 0 0,-22-15 0 0 0,-24-23-23 0 0,48 40 25 0 0,1 0 0 0 0,-1 1 0 0 0,0 0 0 0 0,-1 0 0 0 0,-12-6 0 0 0,-15-12-17 0 0,0 7-35 0 0,-7-4 90 0 0,29 12-40 0 0,1 2 0 0 0,-1 0 1 0 0,-1 1-1 0 0,1 0 0 0 0,-1 1 1 0 0,0 1-1 0 0,0 0 0 0 0,0 1 1 0 0,-18-1-1 0 0,-91-13 102 0 0,-7 12-55 0 0,-146 1 134 0 0,106 21-204 0 0,103-8 41 0 0,-28-1-19 0 0,79-6 7 0 0,-1 0 1 0 0,1 2-1 0 0,-20 5 1 0 0,26-6 1 0 0,-33 7 4 0 0,-30 10-22 0 0,-11 1 61 0 0,69-16 79 0 0,0-1 0 0 0,-1-1 0 0 0,0 0 0 0 0,-32 0 0 0 0,-59 18-214 0 0,39-12-4 0 0,-133-5-134 0 0,193-5 857 0 0,-10 0-3300 0 0,18 1 2528 0 0,1 1-1 0 0,-1-1 1 0 0,1 0 0 0 0,0 1 0 0 0,-1-1 0 0 0,1 0 0 0 0,0 1 0 0 0,-1-1 0 0 0,1 0 0 0 0,0 1 0 0 0,0-1 0 0 0,-1 1 0 0 0,1-1 0 0 0,0 0-1 0 0,0 1 1 0 0,0-1 0 0 0,-1 1 0 0 0,1-1 0 0 0,0 1 0 0 0,0-1 0 0 0,0 1 0 0 0,0-1 0 0 0,0 0 0 0 0,0 1 0 0 0,0-1 0 0 0,0 1 0 0 0,0-1-1 0 0,0 1 1 0 0,0-1 0 0 0,1 1 0 0 0,-1-1 0 0 0,0 1 0 0 0,0-1 0 0 0,0 0 0 0 0,0 1 0 0 0,1-1 0 0 0,-1 1 0 0 0,0-1 0 0 0,1 0 0 0 0,-1 1-1 0 0,0-1 1 0 0,1 1 0 0 0,-1-1 87 0 0,0 0 0 0 0,0 1 0 0 0,0-1 0 0 0,0 0 0 0 0,1 0 0 0 0,-1 0 0 0 0,0 1 0 0 0,0-1 0 0 0,0 0 0 0 0,0 0 0 0 0,0 0 0 0 0,1 1 0 0 0,-1-1 0 0 0,0 0 0 0 0,0 0 0 0 0,0 0 0 0 0,0 0 0 0 0,1 0 0 0 0,-1 1 0 0 0,0-1 0 0 0,0 0 0 0 0,0 0 0 0 0,1 0 0 0 0,-1 0 0 0 0,0 0 0 0 0,0 0 0 0 0,1 0 0 0 0,-1 0 0 0 0,0 0 0 0 0,0 0 0 0 0,0 0 0 0 0,1 0 0 0 0,-1 0 0 0 0,0 0 0 0 0,0 0 0 0 0,1 0 0 0 0,-1 0 0 0 0,0 0 0 0 0,0 0 0 0 0,0 0 0 0 0,1 0 0 0 0,-1 0 0 0 0,0-1 0 0 0,0 1 0 0 0,0 0 0 0 0,1 0 0 0 0,10-23-917 0 0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1430 5189 172 0 0,'0'0'1791'0'0,"16"21"393"0"0,-16-25-2256 0 0,0 0 1 0 0,0 0 0 0 0,0 0 0 0 0,-1 0 0 0 0,1 1-1 0 0,-1-1 1 0 0,0 0 0 0 0,0 0 0 0 0,0 1-1 0 0,0-1 1 0 0,-3-4 0 0 0,1 2-12 0 0,1-1 0 0 0,0 1 0 0 0,1 0 0 0 0,0-1 1 0 0,-1 1-1 0 0,2-1 0 0 0,-1 1 0 0 0,1-11 0 0 0,-10-16 105 0 0,8 29-18 0 0,1 0 0 0 0,-1 0 0 0 0,1 0-1 0 0,-1-1 1 0 0,1 1 0 0 0,0-1-1 0 0,0-4 1 0 0,0 1 14 0 0,0-1 0 0 0,0 1 0 0 0,-1 0-1 0 0,0 0 1 0 0,-4-10 0 0 0,3 10 18 0 0,0 0 1 0 0,1 0-1 0 0,0 0 1 0 0,1-1-1 0 0,-1-10 0 0 0,1 14-22 0 0,0-1-1 0 0,0 0 0 0 0,0 0 1 0 0,0 0-1 0 0,-5-11 0 0 0,4 12-14 0 0,0-1-1 0 0,0 0 1 0 0,1 0 0 0 0,-1 0-1 0 0,0-12 1 0 0,-14-96 146 0 0,15 102-138 0 0,-1 0 1 0 0,-1 0-1 0 0,0 0 0 0 0,0 1 0 0 0,-6-13 1 0 0,-1-3-37 0 0,1 0-177 0 0,5 19 213 0 0,1-1 0 0 0,0 0 0 0 0,1 0 0 0 0,0 0 0 0 0,-2-17 0 0 0,3 16-23 0 0,0 1-1 0 0,0 0 1 0 0,-1 0-1 0 0,-6-17 0 0 0,5 17 0 0 0,0 0-1 0 0,1 0 0 0 0,0 0 1 0 0,-2-19-1 0 0,3 19-6 0 0,0-1 0 0 0,-1 1 0 0 0,-1 0 0 0 0,0-1 1 0 0,-5-12-1 0 0,-1-2-12 0 0,-2-3 62 0 0,9 21-23 0 0,-1 1 0 0 0,1-1-1 0 0,0 0 1 0 0,0 0 0 0 0,1 0-1 0 0,0 0 1 0 0,-1-7 0 0 0,0-14 260 0 0,-1 0 0 0 0,-1 0 0 0 0,-15-48 1 0 0,0 3-260 0 0,-6-2-117 0 0,24 71 85 0 0,-3-8 60 0 0,2 0 0 0 0,-1-1 0 0 0,-1-21 0 0 0,3 23-20 0 0,0 0 0 0 0,0 0-1 0 0,-1 0 1 0 0,-1 0 0 0 0,-4-12-1 0 0,-4-4-72 0 0,1-2-1 0 0,2 1 1 0 0,-7-32-1 0 0,7 25 229 0 0,-29-113 434 0 0,-7-36-739 0 0,14 81 136 0 0,-2-33-362 0 0,11 56 388 0 0,13 44 37 0 0,-23-58 0 0 0,24 71-97 0 0,0-1 0 0 0,2 0 0 0 0,-4-24 0 0 0,-4-21-228 0 0,-14-24 506 0 0,-4-50 228 0 0,-2-4 31 0 0,-9-23 88 0 0,19 70-1047 0 0,18 83 433 0 0,-5-25-552 0 0,10 40 791 0 0,-11-46 154 0 0,10 39-393 0 0,0 1 0 0 0,0-1 0 0 0,-1 1 0 0 0,-1 0 0 0 0,1 0 0 0 0,-1 0 0 0 0,0 0 0 0 0,-5-7 0 0 0,5 8 113 0 0,-1-1-1 0 0,1 0 0 0 0,0 0 1 0 0,1 0-1 0 0,-1 0 1 0 0,1 0-1 0 0,1 0 0 0 0,-2-9 1 0 0,-12-44-62 0 0,-2-12 955 0 0,1 15-918 0 0,-37-92-1 0 0,31 93 206 0 0,-109-329-1608 0 0,78 219 1114 0 0,-55-134-447 0 0,3 33 668 0 0,63 145 73 0 0,40 114-691 0 0,-1-1 0 0 0,1 0 0 0 0,0 1 0 0 0,1-1 0 0 0,0 0 0 0 0,1-16 0 0 0,0 21 316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2752 0 0,'62'87'3050'0'0,"-61"-86"-2919"0"0,-1 0 0 0 0,1 0 0 0 0,0 0 0 0 0,0 0 0 0 0,0 0 0 0 0,0 0 0 0 0,0 0 0 0 0,0 0 0 0 0,0 0 0 0 0,0-1 0 0 0,0 1 0 0 0,0 0 0 0 0,0-1 0 0 0,0 1 0 0 0,1-1 0 0 0,-1 1 0 0 0,2 0 0 0 0,-3-1-99 0 0,1 0 0 0 0,0-1 0 0 0,-1 1 0 0 0,1 0 0 0 0,-1 0 0 0 0,1 0 0 0 0,-1-1 0 0 0,1 1 0 0 0,0 0 0 0 0,-1 0 0 0 0,1-1 0 0 0,-1 1 0 0 0,1 0 0 0 0,-1-1 0 0 0,0 1 0 0 0,1-1 0 0 0,-1 1 0 0 0,1-1 0 0 0,-1 1 0 0 0,0-1 0 0 0,1 1 0 0 0,-1-1 0 0 0,0 1 0 0 0,1-1 0 0 0,6-30 554 0 0,-6 30-400 0 0,3-32 529 0 0,-2 0 1 0 0,-2-54-1 0 0,-1 35-385 0 0,3 52-258 0 0,0 0 0 0 0,0 0-1 0 0,1 0 1 0 0,-1 0 0 0 0,0 0 0 0 0,0 1 0 0 0,0-1 0 0 0,0 1 0 0 0,0-1-1 0 0,0 1 1 0 0,0 0 0 0 0,0 0 0 0 0,3 2 0 0 0,12 11-194 0 0,-1 2-1 0 0,-1 0 1 0 0,0 0 0 0 0,19 29-1 0 0,-20-25 176 0 0,2 0 0 0 0,1-1 0 0 0,19 18 1 0 0,-36-37-72 0 0,0 0 1 0 0,0 0-1 0 0,0 0 1 0 0,1 1 0 0 0,-1-1-1 0 0,0 0 1 0 0,0 0-1 0 0,1 0 1 0 0,-1 1 0 0 0,0-1-1 0 0,0 0 1 0 0,1 0 0 0 0,-1 0-1 0 0,0 0 1 0 0,0 0-1 0 0,1 0 1 0 0,-1 0 0 0 0,0 1-1 0 0,0-1 1 0 0,1 0-1 0 0,-1 0 1 0 0,0 0 0 0 0,1 0-1 0 0,-1 0 1 0 0,0 0 0 0 0,0 0-1 0 0,1-1 1 0 0,-1 1-1 0 0,0 0 1 0 0,1 0 0 0 0,-1 0-1 0 0,0 0 1 0 0,0 0 0 0 0,1 0-1 0 0,-1 0 1 0 0,0-1-1 0 0,0 1 1 0 0,1 0 0 0 0,-1 0-1 0 0,5-15-245 0 0,-5-29 234 0 0,-1 32-71 0 0,0-30-123 0 0,-1 21-145 0 0,2 0 1 0 0,2-28 0 0 0,-2 44-66 0 0,1 0-1 0 0,0 0 1 0 0,0 0 0 0 0,0 1 0 0 0,1-1-1 0 0,0 0 1 0 0,0 1 0 0 0,0-1 0 0 0,0 1-1 0 0,1-1 1 0 0,-1 1 0 0 0,1 0-1 0 0,0 0 1 0 0,1 0 0 0 0,3-3 0 0 0,6-3-2549 0 0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0 356 0 0,'0'0'2469'0'0,"0"21"-651"0"0,1-3-1802 0 0,0-1 0 0 0,2 0 0 0 0,0 0 0 0 0,9 29 0 0 0,-1-8 1 0 0,6 40-27 0 0,13 47 26 0 0,8 27 1001 0 0,-27-94-965 0 0,-10-47-40 0 0,1 0 1 0 0,0 0-1 0 0,1-1 1 0 0,0 1-1 0 0,7 16 1 0 0,-4-14-8 0 0,-1 1-1 0 0,-1-1 1 0 0,5 22-1 0 0,10 30 13 0 0,-3-11-12 0 0,-13-41-4 0 0,0 0 0 0 0,1-1 1 0 0,7 16-1 0 0,26 81-87 0 0,-24-74-162 0 0,14 71 1 0 0,-14-53-298 0 0,40 177-125 0 0,-16-53-62 0 0,-29-143 503 0 0,-4-20 176 0 0,-1 1 0 0 0,0 0 1 0 0,1 21-1 0 0,12 45 24 0 0,0 20-506 0 0,-16-91 494 0 0,2 0 0 0 0,-1 0 0 0 0,1 0 0 0 0,0 0 0 0 0,7 14 0 0 0,-6-14 206 0 0,0-1 0 0 0,0 1 0 0 0,-1 0 0 0 0,0-1 0 0 0,1 18 0 0 0,2 23-525 0 0,6-50-1776 0 0,-6 0 1573 0 0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3653 332 0 0,'0'0'1315'0'0,"1"-21"72"0"0,1 21-1394 0 0,-1-1 0 0 0,1 0 0 0 0,-1 1 0 0 0,0-1 1 0 0,1 0-1 0 0,-1 0 0 0 0,0 0 0 0 0,0 0 0 0 0,0 0 0 0 0,1 0 0 0 0,-1-1 0 0 0,0 1 1 0 0,-1 0-1 0 0,1 0 0 0 0,0-1 0 0 0,1-1 0 0 0,18-35 14 0 0,-9 19 1 0 0,112-201-2939 0 0,-72 147 2929 0 0,-34 51 50 0 0,-1-1 1 0 0,-1-1 0 0 0,19-37 0 0 0,29-49 475 0 0,-60 103-512 0 0,1 0 1 0 0,0 0-1 0 0,0 1 0 0 0,0 0 0 0 0,1 0 1 0 0,0 0-1 0 0,0 0 0 0 0,8-6 1 0 0,25-28 578 0 0,-22 19-597 0 0,0-1 1 0 0,12-27-1 0 0,-16 28 15 0 0,0 1-1 0 0,1 1 1 0 0,22-27-1 0 0,30-47-12 0 0,120-132 1431 0 0,64-117-662 0 0,-84 113 598 0 0,-84 115-856 0 0,-58 83-490 0 0,26-44 0 0 0,-5 7 310 0 0,180-237-338 0 0,-145 200 12 0 0,-23 15-25 0 0,165-243-58 0 0,-136 203 61 0 0,9-11-2 0 0,-36 66-36 0 0,91-154-1 0 0,-139 213 40 0 0,0 0-1 0 0,1 0 1 0 0,1 1-1 0 0,19-20 1 0 0,8 1-2885 0 0,-34 30 1491 0 0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1 36 0 0,'0'0'594'0'0,"-15"4"-1208"0"0,-70 18 599 0 0,17 2 29 0 0,-14 3 382 0 0,30-10-405 0 0,44-13 30 0 0,-1-1 1 0 0,1 0-1 0 0,-1 0 1 0 0,1-1-1 0 0,-1 0 1 0 0,-15 1-1 0 0,16-2 8 0 0,0 1 0 0 0,-1-1 0 0 0,1 1 1 0 0,0 1-1 0 0,0 0 0 0 0,-15 7 0 0 0,-16 5 138 0 0,23-7-14 0 0,14-7-148 0 0,0 0 0 0 0,0 1-1 0 0,0-1 1 0 0,0 0 0 0 0,0 0 0 0 0,0-1-1 0 0,-1 1 1 0 0,1 0 0 0 0,0-1-1 0 0,0 1 1 0 0,-1-1 0 0 0,-3 0-1 0 0,5 4-340 0 0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6146 1237 200 0 0,'0'0'900'0'0,"-19"-5"-881"0"0,-131-28 705 0 0,89 28-193 0 0,10 2-378 0 0,-106-24-145 0 0,-101-23 586 0 0,88 24-414 0 0,-8-7-175 0 0,26 7 3 0 0,-206-38 275 0 0,-48-11-319 0 0,-71-35 23 0 0,-287-20-52 0 0,720 124 66 0 0,-450-94 134 0 0,201 35 150 0 0,-572-113 136 0 0,494 98-127 0 0,143 30-110 0 0,-146-40-106 0 0,221 50-147 0 0,58 17-119 0 0,88 22 51 0 0,-9-4 522 0 0,11-2-2994 0 0,5 3 582 0 0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46 275 16 0 0,'0'0'772'0'0,"-11"17"299"0"0,7-17-1131 0 0,-19 13-189 0 0,15-4 208 0 0,13-5 404 0 0,47-21-157 0 0,-4-1-133 0 0,52-20-47 0 0,-75 30-3 0 0,41-19-1 0 0,-41 16 10 0 0,46-15 0 0 0,-35 15 16 0 0,48-24 1 0 0,-24 10-127 0 0,174-55-808 0 0,-192 66-297 0 0,-31 6 948 0 0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1 665 284 0 0,'0'0'1641'0'0,"19"-5"-1466"0"0,137-50-262 0 0,-89 28-25 0 0,-8 2 178 0 0,70-19 0 0 0,4-11-280 0 0,-77 37-21 0 0,70-32 1 0 0,-71 27 244 0 0,74-22 1 0 0,57-16-15 0 0,-59 16-271 0 0,-44 16 63 0 0,-42 14 147 0 0,69-18-1 0 0,-25 8-682 0 0,128-34 1627 0 0,-195 54-759 0 0,1-1 0 0 0,-2-1 0 0 0,19-8-1 0 0,1-2 340 0 0,-16 17-547 0 0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1509 1 12 0 0,'0'0'423'0'0,"-5"13"1100"0"0,-7-10-1569 0 0,1 0-1 0 0,0 0 1 0 0,-1-1-1 0 0,-21 0 1 0 0,-27 5-101 0 0,-5 8-675 0 0,-162 42 782 0 0,163-37-75 0 0,-116 41-23 0 0,160-54 152 0 0,-1-1 0 0 0,-25 4 0 0 0,29-7-9 0 0,0 1 0 0 0,0 0 0 0 0,-26 12 0 0 0,-106 39-48 0 0,126-46 78 0 0,1-1 0 0 0,-2-1 0 0 0,-38 7 0 0 0,39-9-150 0 0,-1 0-1 0 0,1 1 1 0 0,-36 16-1 0 0,-90 37-44 0 0,75-32 160 0 0,58-19 0 0 0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6215 204 744 0 0,'0'0'1801'0'0,"-4"-2"-1698"0"0,-5-1 17 0 0,1-1 0 0 0,-1 2 0 0 0,0 0 1 0 0,0 0-1 0 0,0 0 0 0 0,0 1 0 0 0,-15 0 0 0 0,-75 7-342 0 0,18-1 135 0 0,-291 3-1769 0 0,-313-21 1892 0 0,628 16 36 0 0,-74 13 0 0 0,41-4 531 0 0,-497 5 363 0 0,410-18-1180 0 0,87 2 208 0 0,-160-7 94 0 0,119-2 13 0 0,66 5-111 0 0,-67-11 0 0 0,-161-20 15 0 0,59 12-37 0 0,17 2-80 0 0,-120-5 56 0 0,-2-1 483 0 0,157 9-467 0 0,-272 8-1 0 0,299 10 7 0 0,-343-27 160 0 0,355 15-129 0 0,14 4 72 0 0,-51-3-2405 0 0,164 9 1249 0 0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1 508 0 0,'0'0'453'0'0,"12"3"-468"0"0,4 2 60 0 0,-10-3 88 0 0,1 0-1 0 0,-1-1 0 0 0,1 1 0 0 0,-1-1 0 0 0,1-1 0 0 0,0 1 1 0 0,10-1-1 0 0,-14 0-102 0 0,1 1 0 0 0,0 0-1 0 0,0 0 1 0 0,0 0 0 0 0,-1 0 0 0 0,1 1 0 0 0,0 0 0 0 0,-1-1 0 0 0,1 1 0 0 0,3 3 0 0 0,6 3-1159 0 0,-7-4 64 0 0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3496 3670 1780 0 0,'0'0'3021'0'0,"-21"-26"-2453"0"0,-24-22-638 0 0,-93-78 1 0 0,83 79 29 0 0,-64-70 1 0 0,52 46-47 0 0,-147-119 0 0 0,198 177 145 0 0,10 7-73 0 0,-1 0 0 0 0,0 1 1 0 0,0-1-1 0 0,-1 2 1 0 0,1-1-1 0 0,-1 1 0 0 0,-10-4 1 0 0,13 5 26 0 0,0 0 1 0 0,-1 0-1 0 0,1 0 0 0 0,0-1 1 0 0,1 0-1 0 0,-1 0 1 0 0,1 0-1 0 0,0 0 1 0 0,0-1-1 0 0,0 0 1 0 0,-5-8-1 0 0,-11-11 0 0 0,-207-230 217 0 0,2-8-63 0 0,135 168 21 0 0,31 34-273 0 0,-181-181-2 0 0,227 228 81 0 0,-322-330-31 0 0,16-8-59 0 0,93 75 53 0 0,5 6-62 0 0,-150-131-59 0 0,300 329 182 0 0,44 46-4 0 0,1-1 0 0 0,-26-34 0 0 0,39 45 11 0 0,-1 1 1 0 0,0 0-1 0 0,-1 1 1 0 0,-24-17 0 0 0,-25-24-3162 0 0,53 43 1507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15 3400 0 0,'0'0'7314'0'0,"-11"-2"-7155"0"0,-18-2-94 0 0,7 0 104 0 0,-1 2 0 0 0,0 0 0 0 0,-41 2 0 0 0,60 1-131 0 0,1 0 1 0 0,0 0-1 0 0,0 1 1 0 0,0 0-1 0 0,0 0 1 0 0,0 0-1 0 0,1 0 1 0 0,-1 0-1 0 0,1 0 1 0 0,-1 1-1 0 0,1-1 1 0 0,0 1-1 0 0,0-1 0 0 0,0 1 1 0 0,0 0-1 0 0,0 0 1 0 0,1 0-1 0 0,-1 0 1 0 0,1 0-1 0 0,0 0 1 0 0,0 1-1 0 0,0-1 1 0 0,-1 5-1 0 0,-1 6-21 0 0,0 0-1 0 0,0 0 0 0 0,1 0 1 0 0,1 18-1 0 0,0-24-111 0 0,1-1-1 0 0,1 0 1 0 0,-1 1 0 0 0,1-1-1 0 0,0 0 1 0 0,1 1 0 0 0,0-1-1 0 0,0 0 1 0 0,4 8 0 0 0,-4-12-132 0 0,0 0 1 0 0,0 0 0 0 0,0-1-1 0 0,1 1 1 0 0,-1-1 0 0 0,1 1 0 0 0,-1-1-1 0 0,1 0 1 0 0,0 0 0 0 0,0 0-1 0 0,0 0 1 0 0,0-1 0 0 0,0 1-1 0 0,0-1 1 0 0,0 0 0 0 0,0 0-1 0 0,1 0 1 0 0,-1 0 0 0 0,1 0 0 0 0,-1-1-1 0 0,0 1 1 0 0,6-1 0 0 0,10 0-1934 0 0,1 0-701 0 0</inkml:trace>
  <inkml:trace contextRef="#ctx0" brushRef="#br0" timeOffset="1">210 190 3448 0 0,'0'0'6909'0'0,"-111"-9"-6909"0"0,103 9-228 0 0,0 0-340 0 0,-1 0-392 0 0,6 0-624 0 0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76 200 0 0,'0'0'1220'0'0,"-12"-42"-2423"0"0,2 12 987 0 0,5 26 216 0 0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564 3081 4 0 0,'0'0'429'0'0,"-3"-16"-62"0"0,-25-145 469 0 0,26 149-836 0 0,-10-50 224 0 0,3-2-1 0 0,-1-65 1 0 0,9 117-236 0 0,0 0 0 0 0,-1 0-1 0 0,0 1 1 0 0,-5-14 0 0 0,3 13-23 0 0,1 1 0 0 0,1-1 1 0 0,0 1-1 0 0,0-14 1 0 0,0-4 8 0 0,-1 0 0 0 0,-2 0 0 0 0,-8-28 0 0 0,6 27 213 0 0,1 1-1 0 0,1-1 0 0 0,-2-52 1 0 0,4 34-8 0 0,-2 0 0 0 0,-18-76 1 0 0,0-3-246 0 0,-3 0-27 0 0,16 86 116 0 0,2-1 0 0 0,2 1 0 0 0,-2-46-1 0 0,7 66 116 0 0,-2 0 0 0 0,0-1 0 0 0,-8-26 0 0 0,-4-18-188 0 0,-11-106 485 0 0,5 52-636 0 0,-8-10-147 0 0,4 23-212 0 0,-33-142-696 0 0,43 192 1436 0 0,10 40-61 0 0,0 1 0 0 0,1-1 0 0 0,1-1 0 0 0,-1-22 0 0 0,-12-99 1704 0 0,15 126-1700 0 0,-1 0-1 0 0,0 1 0 0 0,-1-1 0 0 0,0 1 1 0 0,-1-1-1 0 0,-6-12 0 0 0,-9-31-594 0 0,8 32 483 0 0,9 21-100 0 0,1 0-1 0 0,-1 0 1 0 0,0-1 0 0 0,1 1-1 0 0,0 0 1 0 0,-1-1-1 0 0,1 1 1 0 0,1-1 0 0 0,-1 1-1 0 0,0-1 1 0 0,1 0-1 0 0,0-3 1 0 0,0 2-3498 0 0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4648 40 0 0,'0'0'3135'0'0,"16"-47"-2733"0"0,-15 34-511 0 0,0 1-1 0 0,2-1 0 0 0,-1 1 0 0 0,6-14 0 0 0,-1 0-227 0 0,50-181-2048 0 0,-53 193 2417 0 0,-1 0 1 0 0,0 0-1 0 0,0-1 1 0 0,-1 1-1 0 0,-1-21 1 0 0,10-27-533 0 0,-10 52 591 0 0,0 0 0 0 0,0 0 0 0 0,1 1 0 0 0,6-19 0 0 0,-5 18-63 0 0,0 1-1 0 0,-1-1 1 0 0,0 0-1 0 0,0 0 1 0 0,0-11-1 0 0,-2 10 4 0 0,2-1-1 0 0,0 0 0 0 0,0 1 1 0 0,5-13-1 0 0,-4 12 42 0 0,0 0 0 0 0,0 1 0 0 0,-1-1 0 0 0,0-14 0 0 0,-1 14 307 0 0,1 0 0 0 0,0 0 0 0 0,1 0 0 0 0,7-21 1 0 0,0 0-520 0 0,-7 19 86 0 0,2-3 10 0 0,-1 0-1 0 0,-1-1 0 0 0,2-26 1 0 0,-4 35 55 0 0,1-1 1 0 0,0 1-1 0 0,0 0 1 0 0,1 0-1 0 0,0 0 1 0 0,1 1-1 0 0,5-11 0 0 0,1-2 82 0 0,33-88 279 0 0,6-18 286 0 0,-33 92-592 0 0,30-53 1 0 0,-29 58-97 0 0,19-54 1 0 0,-25 59 77 0 0,12-23 40 0 0,9-23-69 0 0,-29 63 51 0 0,0 1 0 0 0,1 0 0 0 0,0 0 0 0 0,0 0 0 0 0,6-8 0 0 0,-5 9-38 0 0,-1-1 0 0 0,1 0 0 0 0,-1 0 0 0 0,-1 0 0 0 0,5-10 0 0 0,18-51 304 0 0,29-88 245 0 0,-18 58-644 0 0,11-33-6 0 0,-16 25 60 0 0,-20 77 8 0 0,2-4 13 0 0,18-61-1 0 0,11-33 178 0 0,-15 56-124 0 0,-3 11-102 0 0,5-8 260 0 0,-22 53-44 0 0,-1-1 0 0 0,0 1 0 0 0,5-20-1 0 0,19-37 178 0 0,-14 38-288 0 0,-12 24-19 0 0,1 1-1 0 0,-2-1 1 0 0,7-20-1 0 0,-3 6-101 0 0,1 0 0 0 0,16-29 0 0 0,7-23 135 0 0,-23 51-78 0 0,2 1 0 0 0,16-29 1 0 0,-21 42-21 0 0,-1 1 1 0 0,-1-1 0 0 0,0 0-1 0 0,4-17 1 0 0,8-20 21 0 0,29-89-9 0 0,-1 4 55 0 0,27-58 3 0 0,-28 78 78 0 0,3-7-179 0 0,-35 88 66 0 0,16-29 29 0 0,9-7 462 0 0,-2-4 9 0 0,-29 56-705 0 0,0 0-1 0 0,0-1 0 0 0,-2 1 0 0 0,0-1 1 0 0,-1 0-1 0 0,0 0 0 0 0,-2-19 0 0 0,5 14-2486 0 0,-4 10 323 0 0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117 564 312 0 0,'0'0'1126'0'0,"-42"8"-184"0"0,-21 1-868 0 0,61-9-99 0 0,-8 13-32 0 0,25-13 319 0 0,-2-1-28 0 0,-3 0-54 0 0,0 0 1 0 0,0-1-1 0 0,-1 0 0 0 0,1-1 1 0 0,12-5-1 0 0,34-8 138 0 0,64-14 91 0 0,5 0-341 0 0,117-11 378 0 0,-134 24-504 0 0,190-5 1 0 0,-23 9-203 0 0,81 9-2767 0 0,-303 2 2722 0 0,59-11-1 0 0,-59 6 113 0 0,58-1-1 0 0,91-9 444 0 0,-26 5-770 0 0,-124 9 1010 0 0,60-10 0 0 0,-69 7-542 0 0,17-5 2 0 0,-35 6 70 0 0,0 1 0 0 0,34-1 0 0 0,-37 3-32 0 0,1 0 1 0 0,-1-2 0 0 0,39-11-1 0 0,18-4 96 0 0,129-14 546 0 0,35 0-576 0 0,-30 6-7 0 0,64-11-48 0 0,-123 18 5 0 0,-32 6 56 0 0,-28 3 214 0 0,94 2 0 0 0,50-5 452 0 0,198-33-33 0 0,-358 41-520 0 0,97 3-1 0 0,-104 4-2638 0 0,-65-1 937 0 0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2822 1778 132 0 0,'0'0'1310'0'0,"7"4"-1449"0"0,3-1 127 0 0,-6-2 0 0 0,0 0-1 0 0,0 1 1 0 0,-1 0-1 0 0,1-1 1 0 0,-1 1 0 0 0,1 0-1 0 0,5 5 1 0 0,-8-6-67 0 0,12-5 1212 0 0,-10 0 190 0 0,-15-2-1733 0 0,-4 0 702 0 0,1 0 0 0 0,-29-18 0 0 0,19 10-228 0 0,-244-148-59 0 0,108 62 18 0 0,57 40-92 0 0,34 22 120 0 0,-107-80 1 0 0,109 69 55 0 0,-2 3 1 0 0,-86-41 0 0 0,-77-49-53 0 0,205 117-50 0 0,-384-241 76 0 0,-80-57 49 0 0,384 241-214 0 0,-173-101-5 0 0,249 158 106 0 0,10 6-141 0 0,-67-45-2321 0 0,83 53 1155 0 0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1597 464 0 0,'0'0'2616'0'0,"1"11"2848"0"0,4-1-4585 0 0,4-15-844 0 0,-1-1-1 0 0,0 0 0 0 0,0 0 0 0 0,0-1 1 0 0,0 0-1 0 0,-1 0 0 0 0,-1 0 0 0 0,1-1 1 0 0,-1 0-1 0 0,8-13 0 0 0,-2 5 114 0 0,-10 14-161 0 0,0 0 0 0 0,0 0 0 0 0,0 0-1 0 0,0 0 1 0 0,-1-1 0 0 0,1 1 0 0 0,0-1 0 0 0,-1 1 0 0 0,0-1-1 0 0,0 1 1 0 0,1-4 0 0 0,3 0 74 0 0,-3 3-54 0 0,0 0-1 0 0,0 0 1 0 0,0 0 0 0 0,0 0 0 0 0,1 0 0 0 0,-1 1-1 0 0,1-1 1 0 0,0 1 0 0 0,0-1 0 0 0,5-2-1 0 0,-7 5-2 0 0,0-1 0 0 0,0 1 0 0 0,0 0 0 0 0,0-1 0 0 0,-1 1 0 0 0,1-1 0 0 0,0 0 0 0 0,0 1 0 0 0,0-1 0 0 0,0 0 0 0 0,-1 1 0 0 0,1-1 0 0 0,0 0 0 0 0,0 0 0 0 0,-1 0 0 0 0,1 1 0 0 0,-1-1 0 0 0,1 0 0 0 0,-1 0 0 0 0,1-2 0 0 0,2-2-10 0 0,0 0 0 0 0,0 0-1 0 0,1 1 1 0 0,0-1-1 0 0,-1 1 1 0 0,9-7 0 0 0,58-43 521 0 0,-23 19-54 0 0,-24 19-368 0 0,-17 13 12 0 0,0-1 1 0 0,0 0-1 0 0,0 0 1 0 0,-1-1-1 0 0,0 0 1 0 0,0 0-1 0 0,7-8 1 0 0,32-20-119 0 0,3 1 387 0 0,-33 23-277 0 0,-1 0 0 0 0,0 0 1 0 0,0-1-1 0 0,14-14 0 0 0,29-22 181 0 0,-33 29-149 0 0,126-86 471 0 0,-48 31-448 0 0,94-59 219 0 0,-103 72-281 0 0,-2 4 157 0 0,-66 36-161 0 0,48-26 0 0 0,-53 35-86 0 0,-1 0 1 0 0,20-16 0 0 0,51-34 89 0 0,81-50 11 0 0,-142 95-140 0 0,-24 14 34 0 0,-1 0-1 0 0,0 0 0 0 0,0-1 1 0 0,0 1-1 0 0,0-1 1 0 0,0 0-1 0 0,0 0 1 0 0,0 0-1 0 0,0-1 0 0 0,-1 1 1 0 0,1-1-1 0 0,1-2 1 0 0,1 0 3 0 0,-1 0 0 0 0,1 1 0 0 0,0-1 0 0 0,0 1 0 0 0,1 0 0 0 0,-1 1 0 0 0,1-1 0 0 0,8-3 1 0 0,23-16-131 0 0,110-69-17 0 0,-124 75 84 0 0,1 2 1 0 0,35-18 0 0 0,-53 29 86 0 0,42-14 3 0 0,-40 15-47 0 0,0 1 0 0 0,0-1-1 0 0,0-1 1 0 0,0 1 0 0 0,12-9-1 0 0,43-7 41 0 0,-62 19-25 0 0,4-2 8 0 0,0 0-1 0 0,1 0 0 0 0,-1 0 1 0 0,0 1-1 0 0,1 0 1 0 0,-1 0-1 0 0,10 0 0 0 0,4-4-719 0 0,-9 2-1791 0 0,4 7-3826 0 0,-12-3 5650 0 0,0 0-602 0 0,-4-1 241 0 0,-27-6-649 0 0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1 212 0 0,'0'0'525'0'0,"7"4"-97"0"0,-4-4-407 0 0,-2 0 260 0 0,3 6 1407 0 0,3 6-3970 0 0,-7-9 1597 0 0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2274 13 308 0 0,'0'0'3595'0'0,"11"-12"944"0"0,-16 19-4444 0 0,-1 0 0 0 0,0-1 1 0 0,0 0-1 0 0,0 0 0 0 0,-1 0 0 0 0,0-1 1 0 0,0 0-1 0 0,-8 5 0 0 0,-4 4-112 0 0,-51 53-9 0 0,-15 5-11 0 0,5 0-107 0 0,-41 26-34 0 0,35-23 448 0 0,51-46-260 0 0,20-15-27 0 0,-1-1-1 0 0,-1 0 1 0 0,-21 11-1 0 0,19-12 20 0 0,1 1 1 0 0,-28 24-1 0 0,17-13-35 0 0,-89 77-97 0 0,-62 55 25 0 0,48-37-77 0 0,42-34 226 0 0,43-38 101 0 0,40-38-125 0 0,-1 0 0 0 0,-1-1 0 0 0,1 0 0 0 0,-1 0 0 0 0,-20 12 0 0 0,23-16-24 0 0,1 0 1 0 0,-1 0 0 0 0,1 1-1 0 0,0 0 1 0 0,1 0 0 0 0,-1 0-1 0 0,1 0 1 0 0,-6 9 0 0 0,-12 4 49 0 0,18-16-51 0 0,1 0 0 0 0,0 1 0 0 0,0-1 0 0 0,0 0 0 0 0,0 1 1 0 0,0 0-1 0 0,-4 5 0 0 0,4-5-2 0 0,1-1 0 0 0,-1 1 0 0 0,0 0 0 0 0,0-1 0 0 0,0 1 0 0 0,0-1 0 0 0,0 0 0 0 0,-4 2 0 0 0,3-2 9 0 0,0 1 0 0 0,1-1 0 0 0,-1 1 0 0 0,0 0 0 0 0,1 0 0 0 0,0 0 0 0 0,-1 0 0 0 0,-3 6 0 0 0,3-3-19 0 0,-1 0 0 0 0,-1-1 0 0 0,1 1 0 0 0,-1-1 0 0 0,0 0-1 0 0,-8 5 1 0 0,7-6 32 0 0,1 1 0 0 0,-1 0 0 0 0,1 0 0 0 0,0 1 0 0 0,1 0 0 0 0,-7 8 0 0 0,8-8-28 0 0,-1-1 0 0 0,1-1 0 0 0,-1 1 1 0 0,0-1-1 0 0,0 0 0 0 0,-1 0 0 0 0,-10 6 0 0 0,10-6 15 0 0,0-1-1 0 0,1 1 0 0 0,-1 0 0 0 0,1 0 1 0 0,0 1-1 0 0,0-1 0 0 0,-8 11 0 0 0,-45 32-183 0 0,37-28 253 0 0,17-15-97 0 0,0 0 0 0 0,0 0-1 0 0,-1-1 1 0 0,1 0 0 0 0,-1 0 0 0 0,-6 4 0 0 0,8-5-63 0 0,0 0 1 0 0,0 0-1 0 0,0 0 1 0 0,1 0-1 0 0,-1 1 1 0 0,1-1-1 0 0,0 1 1 0 0,-4 5-1 0 0,4-5 70 0 0,0-1 0 0 0,0 1 0 0 0,-1 0 0 0 0,1-1 0 0 0,0 0-1 0 0,-1 0 1 0 0,0 1 0 0 0,-4 2 0 0 0,-25 24-6 0 0,13-12 46 0 0,16-13-41 0 0,-1 0-1 0 0,0-1 1 0 0,-1 1 0 0 0,1-1 0 0 0,-1 0 0 0 0,1 0 0 0 0,-7 3 0 0 0,7-4 41 0 0,0 1 1 0 0,0 0-1 0 0,0 0 0 0 0,0 0 1 0 0,1 0-1 0 0,-1 1 1 0 0,-4 6-1 0 0,5-6-10 0 0,-1 0 1 0 0,0-1-1 0 0,1 1 1 0 0,-1 0-1 0 0,0-1 1 0 0,-1 0-1 0 0,-7 4 0 0 0,-14 14-67 0 0,-53 46 202 0 0,71-60-68 0 0,6-5-47 0 0,0 0 0 0 0,1-1 0 0 0,-1 1 0 0 0,0-1 0 0 0,0 1 0 0 0,0-1 0 0 0,0 0 0 0 0,0 0-1 0 0,0 0 1 0 0,0 0 0 0 0,0 0 0 0 0,0 0 0 0 0,-1 0 0 0 0,1-1 0 0 0,-3 1 0 0 0,1 1 35 0 0,1 1 0 0 0,-1-1 1 0 0,0 1-1 0 0,1 0 0 0 0,0 0 0 0 0,-1 0 0 0 0,-2 4 1 0 0,-5 4-854 0 0,10-10 234 0 0,1 8-4062 0 0,0-5 1747 0 0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46 41 760 0 0,'0'0'10355'0'0,"6"12"-9476"0"0,-3-12-931 0 0,-1 0 1 0 0,1 0-1 0 0,0 0 1 0 0,-1-1-1 0 0,1 1 1 0 0,0-1-1 0 0,-1 0 1 0 0,1 0-1 0 0,-1 0 1 0 0,3-2-1 0 0,-4 3 42 0 0,0-1 1 0 0,-1 1-1 0 0,1-1 1 0 0,0 1-1 0 0,-1-1 1 0 0,1 1-1 0 0,-1-1 1 0 0,1 0-1 0 0,-1 1 1 0 0,1-1-1 0 0,-1 0 1 0 0,1 0-1 0 0,-1 1 1 0 0,0-1-1 0 0,1 0 1 0 0,-1 0-1 0 0,0 0 1 0 0,0 1-1 0 0,1-1 1 0 0,-1 0-1 0 0,0 0 1 0 0,0 0-1 0 0,0 0 1 0 0,0 1-1 0 0,0-1 1 0 0,0 0-1 0 0,-1 0 1 0 0,1 0-1 0 0,0 0 0 0 0,0 1 1 0 0,-1-1-1 0 0,1 0 1 0 0,0 0-1 0 0,-1 1 1 0 0,1-1-1 0 0,0 0 1 0 0,-1 0-1 0 0,1 1 1 0 0,-2-2-1 0 0,1 1 15 0 0,-1-1 0 0 0,0 1 0 0 0,0-1-1 0 0,0 1 1 0 0,0 0 0 0 0,-1 0 0 0 0,1 0-1 0 0,0 0 1 0 0,0 0 0 0 0,-1 0 0 0 0,1 1-1 0 0,0-1 1 0 0,-1 1 0 0 0,1 0 0 0 0,0 0 0 0 0,-1-1-1 0 0,1 1 1 0 0,-1 1 0 0 0,1-1 0 0 0,-1 0-1 0 0,1 1 1 0 0,0-1 0 0 0,-1 1 0 0 0,1 0-1 0 0,0-1 1 0 0,0 1 0 0 0,-1 0 0 0 0,1 1-1 0 0,0-1 1 0 0,0 0 0 0 0,0 1 0 0 0,0-1-1 0 0,1 1 1 0 0,-4 3 0 0 0,4-5 2 0 0,0 1 1 0 0,1 0-1 0 0,-1 0 1 0 0,1-1-1 0 0,-1 1 1 0 0,1 0-1 0 0,-1 0 1 0 0,1 0-1 0 0,-1 0 0 0 0,1 0 1 0 0,0 0-1 0 0,-1 0 1 0 0,1 0-1 0 0,0 0 1 0 0,0 0-1 0 0,0 0 0 0 0,0 0 1 0 0,0 0-1 0 0,0 0 1 0 0,0 0-1 0 0,0 0 1 0 0,0 0-1 0 0,1 0 1 0 0,-1 0-1 0 0,0 0 0 0 0,1 0 1 0 0,-1 0-1 0 0,1 0 1 0 0,-1 0-1 0 0,1-1 1 0 0,-1 1-1 0 0,1 0 0 0 0,-1 0 1 0 0,1 0-1 0 0,0-1 1 0 0,-1 1-1 0 0,1 0 1 0 0,0-1-1 0 0,0 1 1 0 0,0-1-1 0 0,-1 1 0 0 0,1-1 1 0 0,0 1-1 0 0,0-1 1 0 0,2 1-1 0 0,2 1-93 0 0,1 0 1 0 0,-1-1-1 0 0,1 0 0 0 0,0 0 0 0 0,0 0 1 0 0,8-1-1 0 0,-13 0 55 0 0,1-1-1 0 0,-1 1 1 0 0,0-1 0 0 0,0 1-1 0 0,1-1 1 0 0,-1 1 0 0 0,0-1-1 0 0,0 0 1 0 0,0 0 0 0 0,0 0-1 0 0,0 0 1 0 0,0 1 0 0 0,0-1-1 0 0,0-1 1 0 0,0 1 0 0 0,-1 0-1 0 0,1 0 1 0 0,0 0 0 0 0,-1 0-1 0 0,1 0 1 0 0,-1-1 0 0 0,1 1-1 0 0,-1 0 1 0 0,1 0 0 0 0,-1-1-1 0 0,0-1 1 0 0,1 2 33 0 0,-1 0 0 0 0,0 0 0 0 0,0 0 0 0 0,1 0-1 0 0,-1 1 1 0 0,0-1 0 0 0,0 0 0 0 0,0 0 0 0 0,0 0 0 0 0,0 0-1 0 0,0 0 1 0 0,0 1 0 0 0,0-1 0 0 0,-1 0 0 0 0,1 0 0 0 0,0 0 0 0 0,0 0-1 0 0,-1 1 1 0 0,1-1 0 0 0,-1 0 0 0 0,1 0 0 0 0,-1 1 0 0 0,1-1 0 0 0,-1 0-1 0 0,1 1 1 0 0,-1-1 0 0 0,1 0 0 0 0,-1 1 0 0 0,0-1 0 0 0,1 1-1 0 0,-1-1 1 0 0,0 1 0 0 0,0-1 0 0 0,1 1 0 0 0,-1 0 0 0 0,0-1 0 0 0,0 1-1 0 0,0 0 1 0 0,1 0 0 0 0,-1-1 0 0 0,0 1 0 0 0,-2 0 0 0 0,0 0 90 0 0,-1 0-1 0 0,1 0 1 0 0,-1 0 0 0 0,1 1 0 0 0,-1-1 0 0 0,1 1 0 0 0,-1 0 0 0 0,1 0 0 0 0,-6 2-1 0 0,8-2-62 0 0,-1 0-1 0 0,1 0 1 0 0,0 1-1 0 0,-1-1 1 0 0,1 0-1 0 0,0 1 0 0 0,0-1 1 0 0,0 0-1 0 0,0 1 1 0 0,0 0-1 0 0,0-1 1 0 0,1 1-1 0 0,-1-1 0 0 0,0 1 1 0 0,1 0-1 0 0,-1 0 1 0 0,1-1-1 0 0,0 1 1 0 0,0 0-1 0 0,0 0 0 0 0,-1 0 1 0 0,1-1-1 0 0,1 4 1 0 0,0-4-42 0 0,0 0 1 0 0,0 0-1 0 0,0 0 1 0 0,0 0-1 0 0,0 0 0 0 0,0 0 1 0 0,0 0-1 0 0,1-1 1 0 0,-1 1-1 0 0,0 0 1 0 0,1-1-1 0 0,-1 1 1 0 0,0-1-1 0 0,1 1 1 0 0,-1-1-1 0 0,1 0 0 0 0,-1 1 1 0 0,1-1-1 0 0,-1 0 1 0 0,1 0-1 0 0,-1 0 1 0 0,0 0-1 0 0,3-1 1 0 0,-1 2-38 0 0,1-1 0 0 0,0 0 0 0 0,-1 0 0 0 0,1 0 0 0 0,-1 0 1 0 0,1-1-1 0 0,0 0 0 0 0,-1 0 0 0 0,4-1 0 0 0,-5 0 7 0 0,0 1-1 0 0,0-1 1 0 0,0 0 0 0 0,-1 0-1 0 0,1 0 1 0 0,-1 0 0 0 0,1-1-1 0 0,-1 1 1 0 0,0 0 0 0 0,0-1-1 0 0,0 1 1 0 0,0 0 0 0 0,-1-1-1 0 0,1 1 1 0 0,-1-1-1 0 0,1 0 1 0 0,-1-3 0 0 0,0 5 39 0 0,0 0 0 0 0,0 0 0 0 0,0 0 1 0 0,0 0-1 0 0,0 0 0 0 0,-1 0 0 0 0,1 1 0 0 0,0-1 1 0 0,-1 0-1 0 0,1 0 0 0 0,0 0 0 0 0,-1 1 1 0 0,1-1-1 0 0,-1 0 0 0 0,1 0 0 0 0,-1 1 0 0 0,0-1 1 0 0,1 1-1 0 0,-1-1 0 0 0,0 0 0 0 0,-1 0 0 0 0,0 0 51 0 0,1 1 0 0 0,-1-1-1 0 0,0 1 1 0 0,0-1-1 0 0,1 1 1 0 0,-1 0 0 0 0,0 0-1 0 0,0 0 1 0 0,0 0 0 0 0,0 0-1 0 0,0 0 1 0 0,1 0-1 0 0,-1 1 1 0 0,0-1 0 0 0,-2 1-1 0 0,1 1 2 0 0,-1-1-1 0 0,1 1 0 0 0,0 0 1 0 0,0 0-1 0 0,0 0 1 0 0,0 0-1 0 0,0 0 0 0 0,0 1 1 0 0,-4 4-1 0 0,6-6-36 0 0,0 0 0 0 0,1-1 0 0 0,-1 1-1 0 0,0 0 1 0 0,0 0 0 0 0,1 0 0 0 0,-1-1 0 0 0,1 1 0 0 0,-1 0-1 0 0,1 0 1 0 0,-1 0 0 0 0,1 0 0 0 0,-1 0 0 0 0,1 0-1 0 0,0 0 1 0 0,0 0 0 0 0,-1 0 0 0 0,1 0 0 0 0,0 0 0 0 0,0 0-1 0 0,0 0 1 0 0,0 0 0 0 0,0 0 0 0 0,0 0 0 0 0,1 0 0 0 0,-1 0-1 0 0,0 0 1 0 0,0 0 0 0 0,1 0 0 0 0,-1 0 0 0 0,1 0 0 0 0,-1 0-1 0 0,1 0 1 0 0,-1 0 0 0 0,1 0 0 0 0,-1 0 0 0 0,1 0-1 0 0,1 0 1 0 0,-1 0-38 0 0,1 0 0 0 0,-1-1 0 0 0,1 1 0 0 0,0-1-1 0 0,-1 1 1 0 0,1-1 0 0 0,-1 0 0 0 0,1 1 0 0 0,0-1 0 0 0,-1 0-1 0 0,1 0 1 0 0,0 0 0 0 0,-1-1 0 0 0,1 1 0 0 0,0 0 0 0 0,-1-1-1 0 0,1 1 1 0 0,-1-1 0 0 0,1 1 0 0 0,-1-1 0 0 0,1 0-1 0 0,-1 1 1 0 0,1-1 0 0 0,-1 0 0 0 0,0 0 0 0 0,1 0 0 0 0,-1 0-1 0 0,0 0 1 0 0,0-1 0 0 0,0 1 0 0 0,0 0 0 0 0,0 0 0 0 0,0-1-1 0 0,0 1 1 0 0,0-1 0 0 0,0 1 0 0 0,-1-1 0 0 0,1 1 0 0 0,0-3-1 0 0,-1 3 25 0 0,0 0-1 0 0,0-1 1 0 0,0 1-1 0 0,0 0 1 0 0,0-1-1 0 0,0 1 1 0 0,0 0-1 0 0,-1 0 1 0 0,1-1-1 0 0,0 1 1 0 0,-1 0-1 0 0,1-1 1 0 0,-1 1-1 0 0,0 0 1 0 0,1 0-1 0 0,-2-1 1 0 0,2 1 34 0 0,-1 1 1 0 0,1 0-1 0 0,0 0 1 0 0,-1 0 0 0 0,1 0-1 0 0,-1-1 1 0 0,1 1-1 0 0,0 0 1 0 0,-1 0 0 0 0,1 0-1 0 0,-1 0 1 0 0,1 0-1 0 0,-1 0 1 0 0,1 0 0 0 0,0 0-1 0 0,-1 0 1 0 0,1 0-1 0 0,-1 0 1 0 0,1 0 0 0 0,-1 1-1 0 0,1-1 1 0 0,0 0-1 0 0,-1 0 1 0 0,1 0 0 0 0,0 1-1 0 0,-1-1 1 0 0,1 0-1 0 0,-1 0 1 0 0,1 1 0 0 0,-1-1-1 0 0,0 2-79 0 0,-1 0-1 0 0,0-1 1 0 0,1 1 0 0 0,-1 0-1 0 0,1 0 1 0 0,0 0-1 0 0,-1 0 1 0 0,1 0 0 0 0,0 0-1 0 0,0 1 1 0 0,1-1-1 0 0,-1 0 1 0 0,0 1-1 0 0,1-1 1 0 0,-1 0 0 0 0,1 3-1 0 0,5 11-2704 0 0,-5-16 2690 0 0,0 0 0 0 0,0 0 0 0 0,0 1 1 0 0,0-1-1 0 0,0 0 0 0 0,0 0 0 0 0,1 0 0 0 0,-1 1 0 0 0,0-1 0 0 0,0 0 0 0 0,0 0 0 0 0,1 0 0 0 0,-1 1 1 0 0,0-1-1 0 0,0 0 0 0 0,0 0 0 0 0,1 0 0 0 0,-1 0 0 0 0,0 0 0 0 0,0 1 0 0 0,1-1 0 0 0,-1 0 0 0 0,0 0 0 0 0,0 0 1 0 0,1 0-1 0 0,-1 0 0 0 0,0 0 0 0 0,1 0 0 0 0,-1 0 0 0 0,0 0 0 0 0,0 0 0 0 0,1 0 0 0 0,-1 0 0 0 0,0 0 0 0 0,0 0 1 0 0,1 0-1 0 0,-1-1 0 0 0,0 1 0 0 0,0 0 0 0 0,1 0 0 0 0,-1 0 0 0 0,0 0 0 0 0,0 0 0 0 0,1-1 0 0 0,-1 1 1 0 0,0 0-1 0 0,0 0 0 0 0,0 0 0 0 0,0-1 0 0 0,1 1 0 0 0,-1 0 0 0 0,0 0 0 0 0,0 0 0 0 0,0-1 0 0 0,0 1 0 0 0,0 0 1 0 0,0 0-1 0 0,1-1 0 0 0,-1 1 0 0 0,0 0 0 0 0,0 0 0 0 0,0-1 0 0 0,0 1 0 0 0,0 0 0 0 0,0-1 0 0 0,0 1 0 0 0,0 0 1 0 0,0-1-1 0 0,15-54-3622 0 0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1244 343 68 0 0,'0'0'1466'0'0,"5"0"-1271"0"0,28 4 1549 0 0,-33-3-2092 0 0,0 1 238 0 0,2 11 1723 0 0,-1-2 2237 0 0,-15-12-1680 0 0,10-1-2100 0 0,-1-1 1 0 0,1 0-1 0 0,0 0 0 0 0,0 0 0 0 0,1 0 1 0 0,-1-1-1 0 0,1 0 0 0 0,0 1 0 0 0,-4-7 1 0 0,4 6 2 0 0,0 0 0 0 0,-1 0 1 0 0,1 0-1 0 0,-1 0 0 0 0,0 1 1 0 0,0-1-1 0 0,0 1 1 0 0,0 0-1 0 0,-7-4 0 0 0,-17-20 115 0 0,8 4-165 0 0,-5 0-33 0 0,20 18 34 0 0,1 0 0 0 0,-1 1 0 0 0,0 0 0 0 0,0 0 0 0 0,0 0 0 0 0,-1 1-1 0 0,-8-5 1 0 0,8 4 12 0 0,-1 0 0 0 0,2 0 0 0 0,-1-1-1 0 0,0 1 1 0 0,-5-8 0 0 0,-7-5 9 0 0,-71-58 353 0 0,84 72-382 0 0,1 0 0 0 0,-1 0 0 0 0,0 1 0 0 0,0 0-1 0 0,-1 0 1 0 0,1 0 0 0 0,0 1 0 0 0,-1 0 0 0 0,-6-1 0 0 0,-37-11 129 0 0,39 9-96 0 0,0 1 1 0 0,1 0-1 0 0,-1 1 1 0 0,0 0-1 0 0,-1 0 1 0 0,-13 0-1 0 0,-51-2 56 0 0,30 3-39 0 0,29-1-6 0 0,0 1 1 0 0,-1 1-1 0 0,1 1 1 0 0,-1 0-1 0 0,1 1 1 0 0,-27 7-1 0 0,1 7 268 0 0,38-14-318 0 0,0 0 0 0 0,0 0 0 0 0,0 0 0 0 0,0 0 0 0 0,1 1 0 0 0,-1-1 1 0 0,1 1-1 0 0,-6 5 0 0 0,-27 18 17 0 0,-28 12-146 0 0,60-36 138 0 0,0 0-1 0 0,1 0 1 0 0,-1 1-1 0 0,0-1 1 0 0,1 1 0 0 0,0 0-1 0 0,0 0 1 0 0,0 0-1 0 0,0 1 1 0 0,0-1-1 0 0,0 0 1 0 0,-2 7 0 0 0,-25 52 130 0 0,26-53-193 0 0,1-2 50 0 0,0 0 1 0 0,1 0-1 0 0,0 0 0 0 0,0 0 0 0 0,0 1 0 0 0,1-1 1 0 0,-1 10-1 0 0,2-14-11 0 0,-1 0 1 0 0,0 0-1 0 0,1-1 1 0 0,-1 1-1 0 0,-1 0 1 0 0,1-1-1 0 0,0 1 1 0 0,-1-1-1 0 0,-3 5 1 0 0,-7 21-77 0 0,-2 0 128 0 0,6-12-25 0 0,-24 56 158 0 0,29-66-186 0 0,1-2-7 0 0,0 1 1 0 0,0 0-1 0 0,1 0 0 0 0,-1-1 0 0 0,1 1 0 0 0,0 0 0 0 0,0 6 0 0 0,0-7-32 0 0,-1 1-1 0 0,1 0 0 0 0,-1-1 1 0 0,0 1-1 0 0,0-1 0 0 0,0 1 1 0 0,-1-1-1 0 0,-4 6 1 0 0,1-1 31 0 0,2-2 26 0 0,-1 1 0 0 0,2 0-1 0 0,-1 0 1 0 0,1 1 0 0 0,0-1-1 0 0,0 1 1 0 0,1-1 0 0 0,1 1-1 0 0,-2 9 1 0 0,-13 34 5 0 0,6-7 81 0 0,7-22 53 0 0,2-20-119 0 0,0 0 0 0 0,1 1 0 0 0,-1-1 0 0 0,1 0 1 0 0,0 1-1 0 0,0-1 0 0 0,0 0 0 0 0,0 1 1 0 0,0-1-1 0 0,1 0 0 0 0,0 1 0 0 0,0-1 0 0 0,1 4 1 0 0,-2-7-1 0 0,5 7 5 0 0,-1 0-1 0 0,1 0 1 0 0,-1 0 0 0 0,-1 1-1 0 0,3 8 1 0 0,27 20 147 0 0,15 4-178 0 0,-27-19-74 0 0,-17-17 51 0 0,0 1 0 0 0,0-1 0 0 0,1 1 0 0 0,0-1 0 0 0,0 0 0 0 0,0-1 0 0 0,0 1-1 0 0,0-1 1 0 0,1 0 0 0 0,9 3 0 0 0,-11-3 17 0 0,0 1-1 0 0,1-1 1 0 0,-2 1-1 0 0,1 0 1 0 0,0 0-1 0 0,5 9 1 0 0,-3-4 13 0 0,1-1 1 0 0,0 1-1 0 0,1-1 0 0 0,0-1 0 0 0,16 13 1 0 0,-22-19-13 0 0,1 2-13 0 0,1-1 0 0 0,-1 0 1 0 0,1 0-1 0 0,0 0 1 0 0,0 0-1 0 0,0-1 0 0 0,0 1 1 0 0,0-1-1 0 0,0 0 1 0 0,0-1-1 0 0,1 1 0 0 0,-1-1 1 0 0,0 1-1 0 0,0-1 1 0 0,0-1-1 0 0,8 0 0 0 0,-8 1 35 0 0,-2 0-24 0 0,104 4 0 0 0,-69 1 122 0 0,-30-5-106 0 0,1 1 1 0 0,-1 0-1 0 0,1 0 1 0 0,12 5-1 0 0,-11-3-80 0 0,-1-1 64 0 0,36 5 46 0 0,9 10 41 0 0,-31-10-119 0 0,-19-7 29 0 0,-1 0-1 0 0,1 1 1 0 0,-1 0 0 0 0,1 0 0 0 0,-1 0 0 0 0,0 0 0 0 0,1 0 0 0 0,-1 0-1 0 0,0 0 1 0 0,0 1 0 0 0,3 1 0 0 0,-5-3 5 0 0,3 3-2 0 0,1 0-1 0 0,0 0 0 0 0,-1-1 1 0 0,1 0-1 0 0,0 1 0 0 0,0-1 1 0 0,0-1-1 0 0,1 1 0 0 0,-1-1 1 0 0,0 1-1 0 0,1-1 0 0 0,-1-1 1 0 0,1 1-1 0 0,-1-1 0 0 0,1 1 1 0 0,-1-1-1 0 0,6-1 0 0 0,59 10-42 0 0,-53-2 57 0 0,-15-6-5 0 0,0 0 0 0 0,1 0-1 0 0,-1 0 1 0 0,0-1 0 0 0,1 1-1 0 0,-1 0 1 0 0,1 0 0 0 0,-1-1 0 0 0,1 1-1 0 0,-1-1 1 0 0,1 1 0 0 0,-1-1-1 0 0,1 0 1 0 0,0 0 0 0 0,-1 1 0 0 0,4-1-1 0 0,11 4 4 0 0,-13-2-11 0 0,-1-1 0 0 0,1 0-1 0 0,0 0 1 0 0,0 0 0 0 0,0 0 0 0 0,-1-1 0 0 0,1 1 0 0 0,0-1-1 0 0,0 0 1 0 0,5 0 0 0 0,126 9-265 0 0,-132-10 243 0 0,0 1-1 0 0,1-1 0 0 0,-1 0 1 0 0,0 0-1 0 0,1 0 0 0 0,-1 0 1 0 0,0 0-1 0 0,0-1 0 0 0,0 1 1 0 0,0-1-1 0 0,0 1 0 0 0,0-1 1 0 0,2-3-1 0 0,10-6-18 0 0,2-8-50 0 0,-4 2 89 0 0,-5 11-7 0 0,0 0 0 0 0,0 0 0 0 0,-1-1 0 0 0,1 0 0 0 0,-1 0 0 0 0,-1-1 0 0 0,7-9 0 0 0,14-30-59 0 0,-23 43 54 0 0,-1 0 0 0 0,0 0 0 0 0,0-1 0 0 0,0 1 0 0 0,0-1-1 0 0,-1 1 1 0 0,2-8 0 0 0,8-22 92 0 0,-2 18-26 0 0,-7 15-56 0 0,-1-1-1 0 0,1 1 1 0 0,-1-1 0 0 0,1 0 0 0 0,-1 0 0 0 0,0 0-1 0 0,0 0 1 0 0,0 0 0 0 0,0 0 0 0 0,0 0-1 0 0,0 0 1 0 0,-1 0 0 0 0,1 0 0 0 0,-1-1 0 0 0,1-2-1 0 0,1-3-9 0 0,-1 1-1 0 0,1 0 0 0 0,1 0 1 0 0,-1 0-1 0 0,1 0 0 0 0,4-7 1 0 0,-1-23-103 0 0,0-5 79 0 0,-6-131-155 0 0,-5 113 80 0 0,2 49 91 0 0,-5-24 25 0 0,8 34-8 0 0,0 0 5 0 0,0 0-1 0 0,0 0 1 0 0,0 1-1 0 0,0-1 1 0 0,-1 0 0 0 0,1 0-1 0 0,0 0 1 0 0,-1 0-1 0 0,1 0 1 0 0,0 1 0 0 0,-1-1-1 0 0,1 0 1 0 0,-1 0-1 0 0,1 1 1 0 0,-1-1 0 0 0,1 0-1 0 0,-1 0 1 0 0,0 1-1 0 0,1-1 1 0 0,-2 0 0 0 0,-10-19-40 0 0,12 18 40 0 0,-1 0-1 0 0,1 0 1 0 0,0 0-1 0 0,-1 0 1 0 0,1 0-1 0 0,-1 0 1 0 0,0 0-1 0 0,0 0 1 0 0,0 0-1 0 0,0 0 1 0 0,0 0-1 0 0,0 1 1 0 0,0-1-1 0 0,-2-2 1 0 0,-5-12 36 0 0,6 10-32 0 0,1 1-1 0 0,-1-1 1 0 0,0 1-1 0 0,-1 0 0 0 0,1 0 1 0 0,-1 0-1 0 0,0 0 0 0 0,0 1 1 0 0,0-1-1 0 0,-1 1 1 0 0,-5-6-1 0 0,7 8-10 0 0,0 0 1 0 0,0 0-1 0 0,0-1 1 0 0,0 1-1 0 0,1-1 1 0 0,-1 0-1 0 0,1 1 1 0 0,0-1-1 0 0,-1 0 1 0 0,1 0-1 0 0,0-3 1 0 0,-2-10-4614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5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1 219 3656 0 0,'125'95'3511'0'0,"-125"-94"-3474"0"0,0-1 1 0 0,1 1 0 0 0,-1-1-1 0 0,0 1 1 0 0,1-1 0 0 0,-1 1-1 0 0,1-1 1 0 0,-1 1 0 0 0,0-1-1 0 0,1 0 1 0 0,-1 1 0 0 0,1-1-1 0 0,-1 0 1 0 0,1 1 0 0 0,0-1-1 0 0,-1 0 1 0 0,1 0 0 0 0,-1 0-1 0 0,1 1 1 0 0,0-1 0 0 0,-1 0-1 0 0,1 0 1 0 0,-1 0 0 0 0,1 0-1 0 0,0 0 1 0 0,-1 0 0 0 0,1 0-1 0 0,-1 0 1 0 0,1 0 0 0 0,0 0 0 0 0,-1-1-1 0 0,1 1 1 0 0,-1 0 0 0 0,1 0-1 0 0,-1-1 1 0 0,1 1 0 0 0,-1 0-1 0 0,1 0 1 0 0,-1-1 0 0 0,1 1-1 0 0,-1-1 1 0 0,1 1 0 0 0,-1 0-1 0 0,1-1 1 0 0,-1 1 0 0 0,0-1-1 0 0,1 1 1 0 0,-1-1 0 0 0,0 1-1 0 0,1-1 1 0 0,-1 0 0 0 0,0 1-1 0 0,0-1 1 0 0,0 1 0 0 0,1-1-1 0 0,-1 1 1 0 0,0-1 0 0 0,0 0-1 0 0,-1-36 332 0 0,1 32-208 0 0,-9-228 1403 0 0,9 231-1543 0 0,1 1-1 0 0,-1-1 1 0 0,1 0-1 0 0,-1 1 1 0 0,1-1-1 0 0,0 0 1 0 0,-1 1 0 0 0,1-1-1 0 0,0 1 1 0 0,0 0-1 0 0,0-1 1 0 0,0 1 0 0 0,0 0-1 0 0,1-1 1 0 0,-1 1-1 0 0,0 0 1 0 0,1 0-1 0 0,-1 0 1 0 0,1 0 0 0 0,-1 0-1 0 0,1 0 1 0 0,-1 1-1 0 0,1-1 1 0 0,-1 0-1 0 0,1 1 1 0 0,0-1 0 0 0,-1 1-1 0 0,1 0 1 0 0,0-1-1 0 0,-1 1 1 0 0,1 0-1 0 0,0 0 1 0 0,0 0 0 0 0,3 1-1 0 0,-1-1-9 0 0,0-1 0 0 0,0 2 0 0 0,0-1 1 0 0,0 0-1 0 0,-1 1 0 0 0,1 0 0 0 0,0 0 0 0 0,0 0 0 0 0,0 0 0 0 0,-1 1 0 0 0,1-1 0 0 0,0 1 1 0 0,-1 0-1 0 0,7 5 0 0 0,-5 0-46 0 0,0 0 0 0 0,0 0 0 0 0,-1 1 0 0 0,0 0 0 0 0,0 0 0 0 0,0 0 0 0 0,-1 0 0 0 0,-1 0-1 0 0,1 1 1 0 0,-2-1 0 0 0,1 1 0 0 0,0 8 0 0 0,1 20-32 0 0,-3 57 0 0 0,-1-47-3 0 0,0-40 0 0 0,1-5-18 0 0,0 1-1 0 0,0-1 1 0 0,0 0 0 0 0,0 0-1 0 0,0 1 1 0 0,0-1 0 0 0,0 0-1 0 0,1 0 1 0 0,-1 1-1 0 0,1-1 1 0 0,0 0 0 0 0,-1 0-1 0 0,3 3 1 0 0,17-32-4976 0 0,-6-43 3480 0 0,-11 21 3536 0 0,-3 48-1841 0 0,-1 0 0 0 0,1-1 0 0 0,-1 1 0 0 0,1 0 0 0 0,-1 0 0 0 0,0 0 0 0 0,0 0 0 0 0,1 0 0 0 0,-1 0 0 0 0,0 0 0 0 0,0 0 0 0 0,0 0 0 0 0,0 1 0 0 0,0-1 0 0 0,0 0 0 0 0,0 0 0 0 0,0 1 0 0 0,0-1 0 0 0,0 1 0 0 0,0-1 0 0 0,-1 1 0 0 0,1-1 0 0 0,0 1 0 0 0,0 0 0 0 0,-1 0 0 0 0,1 0 0 0 0,0-1 0 0 0,0 1 0 0 0,-3 1 0 0 0,-47-3 1162 0 0,43 2-1155 0 0,-84 0-231 0 0,31 0-5133 0 0,47 0 1049 0 0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202 1 840 0 0,'1'1'7062'0'0,"3"6"-5044"0"0,-6 0-2028 0 0,0-1 0 0 0,-1 1-1 0 0,0-1 1 0 0,0 1 0 0 0,0-1 0 0 0,-1 0 0 0 0,0 0-1 0 0,0-1 1 0 0,-1 1 0 0 0,0-1 0 0 0,-7 7 0 0 0,-8 11 9 0 0,-57 61-893 0 0,39-46-2954 0 0,21-16-942 0 0,12-14 4526 0 0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6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336 26 132 0 0,'0'0'2919'0'0,"5"-14"-2623"0"0,-1 3 4524 0 0,-11 21-4823 0 0,-1-1 0 0 0,0 0 0 0 0,-14 13 0 0 0,-11 13-6 0 0,-196 222-2035 0 0,216-247 1459 0 0,-6 6-756 0 0,14-8-2785 0 0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542 4 332 0 0,'0'0'2566'0'0,"-17"-4"557"0"0,-9 27-1966 0 0,-40 47 0 0 0,0 1-1141 0 0,-157 167-260 0 0,191-207-95 0 0,-24 22-1299 0 0,17-20-2439 0 0,28-21 2170 0 0,5-10 1762 0 0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702 14 248 0 0,'0'0'2515'0'0,"0"-3"-2279"0"0,5-7 2320 0 0,-33 35-808 0 0,0-4-1500 0 0,0 2 1 0 0,-36 37 0 0 0,26-24-119 0 0,-135 128 73 0 0,-105 95-3026 0 0,214-205-2628 0 0,58-49 5344 0 0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845 0 408 0 0,'0'0'3272'0'0,"-17"9"-580"0"0,-234 223-1185 0 0,57-58-1674 0 0,-34 38-1379 0 0,95-90-4318 0 0,119-109 5697 0 0,6-4 33 0 0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834 0 760 0 0,'0'0'2507'0'0,"-21"0"792"0"0,-119 128-2675 0 0,46-40-667 0 0,-372 346-2887 0 0,364-340-1253 0 0,91-89 4150 0 0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761 0 544 0 0,'0'0'5208'0'0,"-8"4"-4647"0"0,-27 22-203 0 0,0 1-1 0 0,1 2 1 0 0,-36 42-1 0 0,1-4-152 0 0,-134 131 283 0 0,50-49-1314 0 0,49-51-2605 0 0,71-65-249 0 0,17-20 3221 0 0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670 1 156 0 0,'0'0'4603'0'0,"-6"6"-2053"0"0,-26 26-2506 0 0,-229 231 342 0 0,115-111-374 0 0,40-42-422 0 0,35-35-3052 0 0,51-53 1246 0 0,4-5 935 0 0,5 0 900 0 0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521 4 16 0 0,'0'0'3027'0'0,"-11"-4"-45"0"0,-8 30-1982 0 0,-1 0 0 0 0,-43 41 0 0 0,-4 5-967 0 0,-94 111-767 0 0,-2 1-7476 0 0,147-166 8097 0 0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213 5 336 0 0,'0'0'2785'0'0,"9"-4"1606"0"0,-21 20-4370 0 0,-1 0 0 0 0,0 0 0 0 0,-17 14 0 0 0,-24 28-299 0 0,44-46 273 0 0,-7 9-1664 0 0,1 0 0 0 0,0 1 0 0 0,-13 29 1 0 0,17-22 1031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29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1252 0 0,'0'0'8486'0'0,"-5"36"-8492"0"0,4-33-12 0 0,-37 75 859 0 0,15-24-4017 0 0,17-40 193 0 0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96 0 0,'0'0'4261'0'0,"20"-3"2264"0"0,-21 4-6538 0 0,0 0 1 0 0,0 0 0 0 0,0 0 0 0 0,0 0 0 0 0,0 1-1 0 0,1-1 1 0 0,-1 0 0 0 0,0 1 0 0 0,0-1 0 0 0,1 1 0 0 0,-1-1-1 0 0,1 1 1 0 0,-1-1 0 0 0,1 1 0 0 0,0-1 0 0 0,0 1 0 0 0,0 0-1 0 0,-1-1 1 0 0,2 1 0 0 0,-1-1 0 0 0,0 1 0 0 0,0-1 0 0 0,0 1-1 0 0,1-1 1 0 0,-1 1 0 0 0,1-1 0 0 0,-1 1 0 0 0,1-1 0 0 0,-1 1-1 0 0,1-1 1 0 0,0 1 0 0 0,0-1 0 0 0,0 0 0 0 0,0 0 0 0 0,0 1-1 0 0,0-1 1 0 0,0 0 0 0 0,0 0 0 0 0,0 0 0 0 0,1 0 0 0 0,-1 0-1 0 0,0 0 1 0 0,1-1 0 0 0,-1 1 0 0 0,0 0 0 0 0,1-1 0 0 0,-1 1-1 0 0,1-1 1 0 0,-1 1 0 0 0,1-1 0 0 0,-1 0 0 0 0,1 0 0 0 0,0 1-1 0 0,-1-1 1 0 0,3-1 0 0 0,-3 1-19 0 0,0 0-1 0 0,-1-1 1 0 0,1 1 0 0 0,0-1 0 0 0,0 1-1 0 0,-1-1 1 0 0,1 0 0 0 0,0 1 0 0 0,-1-1-1 0 0,1 0 1 0 0,0 1 0 0 0,-1-1 0 0 0,1 0-1 0 0,-1 0 1 0 0,0 1 0 0 0,1-1 0 0 0,-1 0-1 0 0,1 0 1 0 0,-1 0 0 0 0,0 0-1 0 0,0 0 1 0 0,0 1 0 0 0,1-1 0 0 0,-1 0-1 0 0,0 0 1 0 0,0 0 0 0 0,0 0 0 0 0,0 0-1 0 0,0 0 1 0 0,-1 0 0 0 0,1 0 0 0 0,0 1-1 0 0,0-1 1 0 0,-1 0 0 0 0,1 0 0 0 0,0 0-1 0 0,-1-1 1 0 0,0 1 45 0 0,1 1 0 0 0,-1-1 0 0 0,0 0 0 0 0,1 1 0 0 0,-1-1-1 0 0,0 1 1 0 0,1-1 0 0 0,-1 1 0 0 0,0-1 0 0 0,1 1 0 0 0,-1-1 0 0 0,0 1 0 0 0,0 0 0 0 0,0-1 0 0 0,0 1 0 0 0,1 0 0 0 0,-1 0-1 0 0,0 0 1 0 0,0-1 0 0 0,0 1 0 0 0,0 0 0 0 0,0 0 0 0 0,0 0 0 0 0,1 1 0 0 0,-1-1 0 0 0,0 0 0 0 0,0 0 0 0 0,0 0-1 0 0,0 1 1 0 0,0-1 0 0 0,1 0 0 0 0,-1 1 0 0 0,0-1 0 0 0,0 1 0 0 0,1-1 0 0 0,-1 1 0 0 0,0-1 0 0 0,1 1 0 0 0,-1-1 0 0 0,0 1-1 0 0,1 0 1 0 0,-1 0 0 0 0,-1 1 63 0 0,1 1 1 0 0,0-1-1 0 0,0 1 0 0 0,0-1 0 0 0,0 1 1 0 0,1-1-1 0 0,-1 1 0 0 0,1 0 0 0 0,-1-1 1 0 0,1 4-1 0 0,0-5-88 0 0,0-1 1 0 0,0 1-1 0 0,0-1 1 0 0,0 1-1 0 0,0-1 1 0 0,0 1-1 0 0,0-1 1 0 0,0 1-1 0 0,1-1 1 0 0,-1 1-1 0 0,0-1 1 0 0,0 1-1 0 0,0-1 1 0 0,1 1-1 0 0,-1-1 1 0 0,0 1-1 0 0,1-1 1 0 0,-1 1-1 0 0,0-1 1 0 0,1 0-1 0 0,-1 1 1 0 0,0-1-1 0 0,1 0 1 0 0,-1 1-1 0 0,1-1 1 0 0,-1 0-1 0 0,1 1 1 0 0,-1-1-1 0 0,1 0 1 0 0,-1 0-1 0 0,1 0 0 0 0,-1 0 1 0 0,1 1-1 0 0,-1-1 1 0 0,1 0-1 0 0,-1 0 1 0 0,1 0-1 0 0,-1 0 1 0 0,1 0-1 0 0,-1 0 1 0 0,1 0-1 0 0,-1 0 1 0 0,1 0-1 0 0,-1-1 1 0 0,1 1-1 0 0,-1 0 1 0 0,1 0-1 0 0,-1 0 1 0 0,2-1-1 0 0,-1 1-23 0 0,0-1 0 0 0,0 1-1 0 0,0-1 1 0 0,0 1 0 0 0,0-1 0 0 0,0 1 0 0 0,0-1-1 0 0,0 0 1 0 0,0 1 0 0 0,-1-1 0 0 0,1 0-1 0 0,0 0 1 0 0,0 0 0 0 0,-1 0 0 0 0,1 0 0 0 0,0 1-1 0 0,-1-1 1 0 0,1 0 0 0 0,-1-1 0 0 0,1 1-1 0 0,-1 0 1 0 0,1 0 0 0 0,-1-2 0 0 0,0 2 37 0 0,0 1 1 0 0,0-1 0 0 0,0 1-1 0 0,0-1 1 0 0,0 1 0 0 0,0-1-1 0 0,0 0 1 0 0,0 1 0 0 0,0-1-1 0 0,0 1 1 0 0,-1-1 0 0 0,1 1-1 0 0,0-1 1 0 0,0 1 0 0 0,-1-1-1 0 0,1 1 1 0 0,0-1 0 0 0,-1 1-1 0 0,1 0 1 0 0,0-1 0 0 0,-1 1-1 0 0,1-1 1 0 0,-1 1 0 0 0,1 0-1 0 0,-1-1 1 0 0,1 1 0 0 0,-1 0-1 0 0,1 0 1 0 0,-1-1 0 0 0,1 1-1 0 0,-1 0 1 0 0,1 0 0 0 0,-1 0-1 0 0,1 0 1 0 0,-1 0 0 0 0,1 0-1 0 0,-1-1 1 0 0,0 1 0 0 0,1 0-1 0 0,-1 1 1 0 0,1-1 0 0 0,-1 0-1 0 0,1 0 1 0 0,-1 0 0 0 0,1 0-1 0 0,-1 0 1 0 0,0 1 0 0 0,0-1 41 0 0,0 0 1 0 0,0 1-1 0 0,0-1 1 0 0,0 0-1 0 0,0 1 1 0 0,0-1-1 0 0,0 1 0 0 0,0-1 1 0 0,0 1-1 0 0,0 0 1 0 0,1-1-1 0 0,-1 1 1 0 0,0 0-1 0 0,0 0 1 0 0,1-1-1 0 0,-1 1 1 0 0,0 0-1 0 0,1 0 1 0 0,-1 0-1 0 0,1 0 0 0 0,-1 0 1 0 0,1 0-1 0 0,0 0 1 0 0,-1 1-1 0 0,1 3 27 0 0,-1-3-56 0 0,1-1 0 0 0,0 0 0 0 0,0 0 1 0 0,-1 0-1 0 0,1 1 0 0 0,0-1 0 0 0,0 0 1 0 0,0 0-1 0 0,0 0 0 0 0,1 1 1 0 0,-1-1-1 0 0,0 0 0 0 0,0 0 0 0 0,1 0 1 0 0,-1 0-1 0 0,1 1 0 0 0,-1-1 0 0 0,1 0 1 0 0,-1 0-1 0 0,1 0 0 0 0,0 0 1 0 0,0 1-1 0 0,7-2 75 0 0,-7 1-117 0 0,0-1-1 0 0,0 0 0 0 0,1 0 0 0 0,-1 1 0 0 0,0-1 0 0 0,0 0 0 0 0,0 0 1 0 0,0 0-1 0 0,1 0 0 0 0,-1-1 0 0 0,0 1 0 0 0,0 0 0 0 0,0 0 0 0 0,0-1 1 0 0,1 1-1 0 0,-1 0 0 0 0,0-1 0 0 0,0 1 0 0 0,0-1 0 0 0,0 0 0 0 0,0 1 1 0 0,0-1-1 0 0,0 0 0 0 0,-1 1 0 0 0,1-1 0 0 0,0 0 0 0 0,0 0 1 0 0,0 0-1 0 0,-1 0 0 0 0,1 0 0 0 0,0 0 0 0 0,-1 0 0 0 0,1 0 0 0 0,-1 0 1 0 0,0 0-1 0 0,1 0 0 0 0,-1 0 0 0 0,0-1 0 0 0,1 1 0 0 0,-1 0 0 0 0,0 0 1 0 0,0 0-1 0 0,0 0 0 0 0,0-1 0 0 0,0 1 0 0 0,0 0 0 0 0,0 0 1 0 0,-1-2-1 0 0,1 2 31 0 0,0-1 1 0 0,1 1 0 0 0,-1 0-1 0 0,0-1 1 0 0,0 1 0 0 0,0 0-1 0 0,0 0 1 0 0,0-1 0 0 0,-1 1-1 0 0,1 0 1 0 0,0-1 0 0 0,-1 1-1 0 0,1 0 1 0 0,-1 0 0 0 0,1 0-1 0 0,-1-1 1 0 0,1 1 0 0 0,-1 0-1 0 0,0 0 1 0 0,0 0 0 0 0,1 0-1 0 0,-1 0 1 0 0,0 0 0 0 0,0 0-1 0 0,0 0 1 0 0,0 1 0 0 0,0-1-1 0 0,0 0 1 0 0,0 1 0 0 0,0-1-1 0 0,-1 0 1 0 0,1 1 0 0 0,0-1-1 0 0,0 1 1 0 0,-1 0 0 0 0,1-1-1 0 0,0 1 1 0 0,0 0 0 0 0,-1 0-1 0 0,1 0 1 0 0,0 0 0 0 0,-1 0-1 0 0,1 0 1 0 0,0 0 0 0 0,0 0-1 0 0,-1 0 1 0 0,1 1 0 0 0,0-1-1 0 0,0 1 1 0 0,-3 0 0 0 0,3 0 12 0 0,0 0 1 0 0,0 1 0 0 0,0-1 0 0 0,0 0 0 0 0,0 0 0 0 0,0 1-1 0 0,0-1 1 0 0,0 1 0 0 0,0-1 0 0 0,1 1 0 0 0,-1-1 0 0 0,0 1-1 0 0,1 0 1 0 0,0-1 0 0 0,-1 1 0 0 0,1 0 0 0 0,0-1-1 0 0,0 1 1 0 0,0 0 0 0 0,0-1 0 0 0,0 1 0 0 0,0 0 0 0 0,0-1-1 0 0,1 1 1 0 0,-1 0 0 0 0,0-1 0 0 0,1 1 0 0 0,0-1 0 0 0,-1 1-1 0 0,1-1 1 0 0,0 1 0 0 0,0-1 0 0 0,0 1 0 0 0,0-1-1 0 0,0 0 1 0 0,0 1 0 0 0,0-1 0 0 0,0 0 0 0 0,0 0 0 0 0,1 0-1 0 0,-1 0 1 0 0,0 0 0 0 0,1 0 0 0 0,-1 0 0 0 0,1-1 0 0 0,-1 1-1 0 0,1 0 1 0 0,2 0 0 0 0,-2-1-54 0 0,-1-1-1 0 0,1 1 1 0 0,-1-1 0 0 0,1 1 0 0 0,-1-1-1 0 0,0 1 1 0 0,1-1 0 0 0,-1 0 0 0 0,0 0-1 0 0,0 0 1 0 0,1 0 0 0 0,-1 0 0 0 0,0 0-1 0 0,0 0 1 0 0,0 0 0 0 0,0 0 0 0 0,0-1-1 0 0,-1 1 1 0 0,1 0 0 0 0,0 0 0 0 0,0-1-1 0 0,-1 1 1 0 0,1-1 0 0 0,-1 1 0 0 0,1-1-1 0 0,-1 1 1 0 0,0-1 0 0 0,0 1 0 0 0,1-1-1 0 0,-1-2 1 0 0,0 3 27 0 0,0 0 0 0 0,1 0 0 0 0,-1-1 0 0 0,0 1 0 0 0,0 0 0 0 0,0 0 0 0 0,0 0 0 0 0,0-1 0 0 0,0 1-1 0 0,0 0 1 0 0,0 0 0 0 0,0 0 0 0 0,-1-1 0 0 0,1 1 0 0 0,0 0 0 0 0,-1 0 0 0 0,1 0 0 0 0,-1 0 0 0 0,1 0 0 0 0,-1 0 0 0 0,0 0 0 0 0,0 0 0 0 0,1 0-1 0 0,-1 0 1 0 0,0 0 0 0 0,0 0 0 0 0,0 0 0 0 0,0 0 0 0 0,0 1 0 0 0,0-1 0 0 0,0 0 0 0 0,0 1 0 0 0,0-1 0 0 0,-2 0 0 0 0,-9-1 139 0 0,12 2-69 0 0,-1-1 0 0 0,0 1-1 0 0,0 0 1 0 0,1-1 0 0 0,-1 1-1 0 0,0 0 1 0 0,0 0 0 0 0,0 0-1 0 0,0 0 1 0 0,1 0 0 0 0,-1 0-1 0 0,0 0 1 0 0,0 0-1 0 0,0 0 1 0 0,1 0 0 0 0,-1 1-1 0 0,0-1 1 0 0,0 0 0 0 0,1 0-1 0 0,-1 1 1 0 0,0-1 0 0 0,0 0-1 0 0,0 1 1 0 0,0 0 150 0 0,17 17 467 0 0,-13-18-826 0 0,-1 1 1 0 0,1-1-1 0 0,0 1 0 0 0,0-1 1 0 0,-1 0-1 0 0,1 0 1 0 0,0 0-1 0 0,0 0 1 0 0,-1-1-1 0 0,1 1 1 0 0,4-2-1 0 0,9-6-8982 0 0,-85 8 8239 0 0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4 116 0 0,'0'0'3184'0'0,"-11"-1"2523"0"0,-32-2-5232 0 0,40 4-458 0 0,-4 0 40 0 0,-1 1-1 0 0,0 0 0 0 0,1 0 0 0 0,-1 1 0 0 0,1-1 0 0 0,0 2 0 0 0,0-1 0 0 0,0 1 1 0 0,1 0-1 0 0,-1 0 0 0 0,1 1 0 0 0,0 0 0 0 0,0 0 0 0 0,-6 7 0 0 0,10-8-55 0 0,-1-1-1 0 0,0 1 1 0 0,1 0-1 0 0,-1 1 0 0 0,1-1 1 0 0,0 0-1 0 0,1 1 1 0 0,-1-1-1 0 0,1 1 0 0 0,0-1 1 0 0,0 1-1 0 0,0 0 1 0 0,1-1-1 0 0,-1 1 0 0 0,1 0 1 0 0,0 0-1 0 0,1-1 1 0 0,-1 1-1 0 0,1 0 0 0 0,0-1 1 0 0,0 1-1 0 0,0 0 1 0 0,1-1-1 0 0,0 0 1 0 0,0 1-1 0 0,0-1 0 0 0,0 0 1 0 0,1 0-1 0 0,-1 0 1 0 0,4 4-1 0 0,-2-4-34 0 0,0 0 1 0 0,0 0-1 0 0,0 0 1 0 0,1-1-1 0 0,-1 1 1 0 0,1-1-1 0 0,-1 0 1 0 0,1-1-1 0 0,0 1 1 0 0,1-1-1 0 0,-1 0 1 0 0,0 0-1 0 0,0-1 1 0 0,1 1-1 0 0,-1-1 1 0 0,1 0-1 0 0,-1-1 1 0 0,1 1-1 0 0,0-1 1 0 0,-1 0-1 0 0,1-1 1 0 0,-1 1-1 0 0,1-1 1 0 0,5-2-1 0 0,-8 2-2 0 0,-1 0 0 0 0,0 0 1 0 0,0-1-1 0 0,0 1 0 0 0,0-1 0 0 0,0 1 1 0 0,0-1-1 0 0,0 0 0 0 0,0 1 0 0 0,-1-1 0 0 0,1 0 1 0 0,-1 0-1 0 0,1 0 0 0 0,-1-1 0 0 0,0 1 1 0 0,0 0-1 0 0,0 0 0 0 0,0-1 0 0 0,0 1 1 0 0,0-1-1 0 0,-1 1 0 0 0,1-5 0 0 0,0 4-15 0 0,0 1 0 0 0,-1-1 0 0 0,0 0 0 0 0,1 1 0 0 0,-1-1 0 0 0,0 0 0 0 0,0 1 0 0 0,-1-1 0 0 0,1 0 0 0 0,-1 1 0 0 0,1-1 0 0 0,-1 1 0 0 0,0-1 0 0 0,0 1 0 0 0,0-1 0 0 0,0 1-1 0 0,0 0 1 0 0,0-1 0 0 0,-1 1 0 0 0,-3-4 0 0 0,1 3-30 0 0,3 1 71 0 0,-1 1 0 0 0,1 0 0 0 0,-1 0 0 0 0,1-1 1 0 0,-1 1-1 0 0,0 0 0 0 0,1 0 0 0 0,-1 1 0 0 0,0-1 0 0 0,0 0 1 0 0,0 1-1 0 0,0-1 0 0 0,0 1 0 0 0,0 0 0 0 0,0-1 0 0 0,-3 1 1 0 0,0-2 898 0 0,12-1-33 0 0,13-4-452 0 0,-13 6-287 0 0,0 0-1 0 0,0 0 0 0 0,0 1 1 0 0,0 0-1 0 0,9 2 1 0 0,-10-2-227 0 0,0 1-1 0 0,0-1 1 0 0,0 0 0 0 0,0 0 0 0 0,0-1-1 0 0,0 0 1 0 0,12-3 0 0 0,-7 1-4882 0 0,-6 3 701 0 0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58 81 496 0 0,'0'0'10205'0'0,"-20"5"-9522"0"0,17-3-490 0 0,2-1-125 0 0,0-1 1 0 0,1 1-1 0 0,-1-1 1 0 0,0 1-1 0 0,1 0 1 0 0,-1-1-1 0 0,1 1 1 0 0,-1 0-1 0 0,1-1 1 0 0,-1 1-1 0 0,1 0 1 0 0,-1 0-1 0 0,1-1 1 0 0,0 1-1 0 0,0 0 1 0 0,-1 0-1 0 0,1 0 1 0 0,0 0-1 0 0,0 0 1 0 0,0-1-1 0 0,0 1 1 0 0,0 0-1 0 0,0 0 1 0 0,0 0-1 0 0,0 0 1 0 0,0 1-1 0 0,0-1-52 0 0,10-4-297 0 0,-10 3 249 0 0,1 0 1 0 0,-1 0-1 0 0,1 1 0 0 0,-1-1 1 0 0,1 0-1 0 0,-1 0 0 0 0,1-1 1 0 0,-1 1-1 0 0,1 0 0 0 0,-1 0 0 0 0,0 0 1 0 0,1 0-1 0 0,-1 0 0 0 0,1 0 1 0 0,-1-1-1 0 0,1 1 0 0 0,-1 0 1 0 0,1 0-1 0 0,-1-1 0 0 0,0 1 1 0 0,1 0-1 0 0,-1-1 0 0 0,0 1 0 0 0,1 0 1 0 0,-1-1-1 0 0,0 1 0 0 0,1 0 1 0 0,-1-1-1 0 0,0 0 0 0 0,1 1 26 0 0,-1-1 1 0 0,1 0-1 0 0,-1 1 0 0 0,1-1 0 0 0,-1 0 0 0 0,0 1 0 0 0,1-1 0 0 0,-1 0 1 0 0,0 0-1 0 0,0 1 0 0 0,1-1 0 0 0,-1 0 0 0 0,0 0 0 0 0,0 0 0 0 0,0 1 0 0 0,0-1 1 0 0,0 0-1 0 0,0 0 0 0 0,0 0 0 0 0,0 1 0 0 0,-1-1 0 0 0,1 0 0 0 0,0 0 1 0 0,0 1-1 0 0,-1-1 0 0 0,1 0 0 0 0,0 1 0 0 0,-1-1 0 0 0,1 0 0 0 0,-1 1 1 0 0,1-1-1 0 0,-1 0 0 0 0,1 1 0 0 0,-1-1 0 0 0,1 1 0 0 0,-1-1 0 0 0,1 1 0 0 0,-1-1 1 0 0,0 1-1 0 0,1-1 0 0 0,-1 1 0 0 0,0 0 0 0 0,0-1 0 0 0,1 1 0 0 0,-1 0 1 0 0,0 0-1 0 0,0-1 0 0 0,1 1 0 0 0,-1 0 0 0 0,0 0 0 0 0,0 0 0 0 0,0 0 0 0 0,1 0 1 0 0,-1 0-1 0 0,0 0 0 0 0,0 0 0 0 0,0 1 0 0 0,1-1 0 0 0,-1 0 0 0 0,0 0 1 0 0,0 1-1 0 0,1-1 0 0 0,-1 0 0 0 0,0 1 0 0 0,1-1 0 0 0,-1 1 0 0 0,0-1 1 0 0,0 2-1 0 0,0-2 15 0 0,0 1 0 0 0,1 0-1 0 0,-1 0 1 0 0,1 0 0 0 0,-1 0 0 0 0,0-1 0 0 0,1 1 0 0 0,0 0 0 0 0,-1 0 0 0 0,1 0 0 0 0,-1 0 0 0 0,1 0 0 0 0,0 0 0 0 0,0 1 0 0 0,0-1 0 0 0,0 0-1 0 0,0 0 1 0 0,0 0 0 0 0,0 0 0 0 0,0 0 0 0 0,0 0 0 0 0,0 0 0 0 0,0 0 0 0 0,1 0 0 0 0,-1 0 0 0 0,0 0 0 0 0,1 0 0 0 0,-1 0 0 0 0,1 0 0 0 0,-1 0-1 0 0,1 0 1 0 0,0 0 0 0 0,-1-1 0 0 0,1 1 0 0 0,0 0 0 0 0,-1 0 0 0 0,1-1 0 0 0,0 1 0 0 0,0 0 0 0 0,0-1 0 0 0,0 1 0 0 0,0-1 0 0 0,0 1 0 0 0,0-1-1 0 0,0 1 1 0 0,0-1 0 0 0,0 0 0 0 0,0 1 0 0 0,0-1 0 0 0,1 0 0 0 0,13 1-9 0 0,-2-2-1285 0 0,-9-25 598 0 0,-5 25 700 0 0,0 1 0 0 0,-1-1-1 0 0,1 0 1 0 0,0 1 0 0 0,0-1 0 0 0,0 1-1 0 0,-1 0 1 0 0,1-1 0 0 0,0 1-1 0 0,-1 0 1 0 0,1 0 0 0 0,0 0-1 0 0,0 0 1 0 0,-1 0 0 0 0,1 0 0 0 0,0 0-1 0 0,-1 0 1 0 0,1 0 0 0 0,-2 1-1 0 0,-24 3 1404 0 0,26-4-1428 0 0,0 1-1 0 0,1-1 1 0 0,-1 1-1 0 0,0 0 1 0 0,1-1-1 0 0,-1 1 1 0 0,1-1-1 0 0,-1 1 1 0 0,1 0-1 0 0,-1 0 1 0 0,1-1-1 0 0,-1 1 1 0 0,1 0-1 0 0,0 0 1 0 0,-1-1-1 0 0,1 1 1 0 0,0 0-1 0 0,0 0 1 0 0,0 0-1 0 0,-1-1 1 0 0,1 1-1 0 0,0 0 1 0 0,0 2 0 0 0,1-2-3 0 0,0 1 1 0 0,0-1 0 0 0,0 0-1 0 0,0 1 1 0 0,0-1 0 0 0,0 0-1 0 0,0 0 1 0 0,0 0 0 0 0,0 1 0 0 0,1-1-1 0 0,-1 0 1 0 0,0-1 0 0 0,1 1-1 0 0,-1 0 1 0 0,1 0 0 0 0,-1 0 0 0 0,1-1-1 0 0,-1 1 1 0 0,3 0 0 0 0,-4-1-16 0 0,1 0 1 0 0,0 1-1 0 0,-1-1 1 0 0,1 0-1 0 0,0 1 1 0 0,0-1-1 0 0,-1 0 1 0 0,1 0-1 0 0,0 1 1 0 0,0-1-1 0 0,-1 0 1 0 0,1 0-1 0 0,0 0 1 0 0,0 0-1 0 0,0 0 1 0 0,-1 0-1 0 0,1 0 1 0 0,0 0-1 0 0,0-1 1 0 0,-1 1-1 0 0,1 0 1 0 0,0 0-1 0 0,0-1 1 0 0,-1 1 0 0 0,1 0-1 0 0,0-1 1 0 0,-1 1-1 0 0,1-1 1 0 0,0 1-1 0 0,-1-1 1 0 0,1 1-1 0 0,-1-1 1 0 0,1 1-1 0 0,-1-1 1 0 0,1 0-1 0 0,-1 1 1 0 0,1-1-1 0 0,-1 0 1 0 0,1 1-1 0 0,-1-1 1 0 0,0 0-1 0 0,1 0 1 0 0,2-43-697 0 0,-3 38 730 0 0,0 5-12 0 0,-1 0 0 0 0,1 0 1 0 0,-1 0-1 0 0,0 1 0 0 0,1-1 0 0 0,-1 0 1 0 0,0 1-1 0 0,0-1 0 0 0,1 0 0 0 0,-1 1 0 0 0,0-1 1 0 0,0 1-1 0 0,0 0 0 0 0,0-1 0 0 0,0 1 1 0 0,0 0-1 0 0,0-1 0 0 0,0 1 0 0 0,0 0 0 0 0,-1 0 1 0 0,1-1 69 0 0,1 1 1 0 0,-1 0-1 0 0,1 0 1 0 0,-1 0-1 0 0,1-1 1 0 0,-1 1 0 0 0,1 0-1 0 0,-1 0 1 0 0,1 0-1 0 0,-1 0 1 0 0,0 0 0 0 0,1 0-1 0 0,-1 0 1 0 0,1 0-1 0 0,-1 0 1 0 0,1 0-1 0 0,-1 0 1 0 0,1 0 0 0 0,-1 1-1 0 0,1-1 1 0 0,-1 0-1 0 0,0 0 1 0 0,1 1-1 0 0,0-1 1 0 0,-1 0 0 0 0,1 1-1 0 0,-1-1 1 0 0,1 0-1 0 0,-1 1 1 0 0,1-1-1 0 0,0 0 1 0 0,-1 1 0 0 0,1-1-1 0 0,0 1 1 0 0,-1-1-1 0 0,1 1 1 0 0,0-1-1 0 0,-1 1 1 0 0,1 1-63 0 0,0-1 0 0 0,0 0 0 0 0,0 0 0 0 0,0 0-1 0 0,1 0 1 0 0,-1 1 0 0 0,0-1 0 0 0,0 0 0 0 0,1 0 0 0 0,-1 0 0 0 0,1 0 0 0 0,-1 0 0 0 0,1 0-1 0 0,0 0 1 0 0,-1 0 0 0 0,1 0 0 0 0,0 0 0 0 0,-1 0 0 0 0,1 0 0 0 0,0 0 0 0 0,0 0-1 0 0,0-1 1 0 0,0 1 0 0 0,0 0 0 0 0,0-1 0 0 0,0 1 0 0 0,0 0 0 0 0,0-1 0 0 0,0 0 0 0 0,0 1-1 0 0,1-1 1 0 0,-1 0 0 0 0,0 1 0 0 0,2-1 0 0 0,-2 0-124 0 0,9-18-946 0 0,-10 14 1029 0 0,0 1 1 0 0,0-1 0 0 0,-1 0-1 0 0,0 0 1 0 0,1 0 0 0 0,-2 0-1 0 0,1 1 1 0 0,-2-5 0 0 0,3 7 41 0 0,-1 0 1 0 0,0-1 0 0 0,1 1 0 0 0,-1 0 0 0 0,0 0 0 0 0,0 0 0 0 0,0 0 0 0 0,0 0-1 0 0,0 0 1 0 0,0 0 0 0 0,0 0 0 0 0,0 0 0 0 0,0 0 0 0 0,0 0 0 0 0,0 1 0 0 0,-1-1 0 0 0,1 0-1 0 0,0 1 1 0 0,-1-1 0 0 0,1 1 0 0 0,0 0 0 0 0,-1-1 0 0 0,1 1 0 0 0,-3 0 0 0 0,-1 0-44 0 0,-4 3 2053 0 0,7 20-1302 0 0,2-23-710 0 0,1 1-2 0 0,-1-1 1 0 0,0 1 0 0 0,1 0 0 0 0,-1 0-1 0 0,1-1 1 0 0,-1 1 0 0 0,1 0-1 0 0,-1-1 1 0 0,1 1 0 0 0,-1-1 0 0 0,1 1-1 0 0,-1-1 1 0 0,1 1 0 0 0,0-1 0 0 0,0 1-1 0 0,-1-1 1 0 0,1 1 0 0 0,0-1-1 0 0,-1 0 1 0 0,1 1 0 0 0,0-1 0 0 0,0 0-1 0 0,0 0 1 0 0,-1 0 0 0 0,1 0 0 0 0,0 0-1 0 0,1 0 1 0 0,-1 1-19 0 0,-1-1 0 0 0,1 0 0 0 0,-1 0 0 0 0,1 0-1 0 0,0 0 1 0 0,-1 0 0 0 0,1 0 0 0 0,0 0 0 0 0,-1 0 0 0 0,1 0 0 0 0,-1 0 0 0 0,1 0 0 0 0,0-1 0 0 0,-1 1 0 0 0,1 0-1 0 0,-1 0 1 0 0,1-1 0 0 0,-1 1 0 0 0,1 0 0 0 0,-1-1 0 0 0,1 1 0 0 0,-1 0 0 0 0,1-1 0 0 0,-1 1 0 0 0,1-1-1 0 0,-1 1 1 0 0,1-1 0 0 0,-1 1 0 0 0,0-1 0 0 0,1 1 0 0 0,-1-1 0 0 0,0 1 0 0 0,0-1 0 0 0,1 0 0 0 0,-1 1-1 0 0,0-1 1 0 0,0 1 0 0 0,0-1 0 0 0,0 0 0 0 0,1 0 0 0 0,2-14-165 0 0,-3 15 173 0 0,0-1-1 0 0,1 0 1 0 0,-1 1 0 0 0,1-1-1 0 0,-1 0 1 0 0,0 1-1 0 0,0-1 1 0 0,1 0 0 0 0,-1 0-1 0 0,0 1 1 0 0,0-1 0 0 0,0 0-1 0 0,0 0 1 0 0,0 1-1 0 0,0-1 1 0 0,0 0 0 0 0,0 0-1 0 0,0 1 1 0 0,0-1-1 0 0,-1 0 1 0 0,1 0 0 0 0,0 1-1 0 0,0-1 1 0 0,-1 0 0 0 0,1 1-1 0 0,-1-1 1 0 0,1 0-1 0 0,0 1 1 0 0,-1-1 0 0 0,1 1-1 0 0,-1-1 1 0 0,1 0-1 0 0,-1 1 1 0 0,0-1 0 0 0,1 1-1 0 0,-1 0 1 0 0,1-1-1 0 0,-1 1 1 0 0,0-1 0 0 0,-1 1-1 0 0,-21-5 493 0 0,22 5-460 0 0,1 0 0 0 0,-1 0 0 0 0,1 0 0 0 0,-1 0-1 0 0,0 0 1 0 0,1 1 0 0 0,-1-1 0 0 0,0 0 0 0 0,1 0 0 0 0,-1 1 0 0 0,1-1 0 0 0,-1 0 0 0 0,1 1 0 0 0,-1-1 0 0 0,1 1 0 0 0,-1-1-1 0 0,1 0 1 0 0,-1 1 0 0 0,1-1 0 0 0,0 1 0 0 0,-1 0 0 0 0,1-1 0 0 0,0 1 0 0 0,-1-1 0 0 0,1 1 0 0 0,0-1 0 0 0,0 1 0 0 0,-1 0-1 0 0,1-1 1 0 0,0 1 0 0 0,0 0 0 0 0,0-1 0 0 0,0 1 0 0 0,0-1 0 0 0,0 1 0 0 0,0 0 0 0 0,0 0 0 0 0,-2 10 185 0 0,0 12-11 0 0,2-22-199 0 0,0-1 1 0 0,0 1-1 0 0,0-1 1 0 0,0 1-1 0 0,0 0 1 0 0,1-1-1 0 0,-1 1 1 0 0,0-1-1 0 0,0 1 1 0 0,1-1-1 0 0,-1 1 1 0 0,0-1-1 0 0,1 0 0 0 0,-1 1 1 0 0,0-1-1 0 0,1 1 1 0 0,-1-1-1 0 0,1 0 1 0 0,-1 1-1 0 0,1-1 1 0 0,-1 0-1 0 0,1 1 1 0 0,-1-1-1 0 0,1 0 1 0 0,-1 0-1 0 0,1 1 1 0 0,-1-1-1 0 0,1 0 1 0 0,-1 0-1 0 0,1 0 1 0 0,-1 0-1 0 0,1 0 1 0 0,0 0-1 0 0,-1 0 1 0 0,2 0-1 0 0,15 3-151 0 0,7-1-727 0 0,-23-3 859 0 0,0 1 0 0 0,0-1 1 0 0,0 1-1 0 0,0-1 0 0 0,-1 0 0 0 0,1 1 0 0 0,0-1 1 0 0,-1 0-1 0 0,1 0 0 0 0,0 0 0 0 0,-1 0 0 0 0,1 1 1 0 0,-1-1-1 0 0,0 0 0 0 0,1 0 0 0 0,-1 0 0 0 0,1 0 1 0 0,-1 0-1 0 0,0 0 0 0 0,0 0 0 0 0,0 0 0 0 0,0 0 1 0 0,0 0-1 0 0,0 0 0 0 0,0 0 0 0 0,0 0 0 0 0,0-2 1 0 0,-7-23-346 0 0,6 25 379 0 0,1 0-1 0 0,0 1 0 0 0,-1-1 0 0 0,1 1 1 0 0,-1-1-1 0 0,1 1 0 0 0,-1-1 0 0 0,1 1 1 0 0,-1 0-1 0 0,1-1 0 0 0,-1 1 0 0 0,1-1 1 0 0,-1 1-1 0 0,1 0 0 0 0,-1 0 0 0 0,0-1 1 0 0,1 1-1 0 0,-1 0 0 0 0,0 0 0 0 0,1 0 1 0 0,-1-1-1 0 0,1 1 0 0 0,-1 0 0 0 0,0 0 1 0 0,1 0-1 0 0,-1 0 0 0 0,0 0 0 0 0,1 0 1 0 0,-1 1-1 0 0,0-1 0 0 0,1 0 0 0 0,-1 0 1 0 0,0 0-1 0 0,1 1 0 0 0,-1-1 0 0 0,1 0 1 0 0,-1 0-1 0 0,0 1 0 0 0,1-1 0 0 0,-1 1 1 0 0,1-1-1 0 0,-1 1 0 0 0,1-1 0 0 0,-1 1 1 0 0,0 0 17 0 0,-1 0 0 0 0,1 1 0 0 0,0-1 1 0 0,-1 0-1 0 0,1 1 0 0 0,0-1 0 0 0,0 1 0 0 0,0-1 1 0 0,0 1-1 0 0,0-1 0 0 0,1 1 0 0 0,-1 0 0 0 0,0-1 1 0 0,1 1-1 0 0,-1 0 0 0 0,1 0 0 0 0,0 0 1 0 0,-1-1-1 0 0,1 1 0 0 0,0 0 0 0 0,0 0 0 0 0,0 0 1 0 0,1 0-1 0 0,-1-1 0 0 0,0 1 0 0 0,1 0 0 0 0,-1 0 1 0 0,1-1-1 0 0,-1 1 0 0 0,1 0 0 0 0,0-1 1 0 0,0 1-1 0 0,0 0 0 0 0,-1-1 0 0 0,2 1 0 0 0,-1-1 1 0 0,0 0-1 0 0,0 1 0 0 0,0-1 0 0 0,1 0 0 0 0,1 2 1 0 0,-2-2-65 0 0,0-1 1 0 0,1 1-1 0 0,-1 0 1 0 0,0 0 0 0 0,1-1-1 0 0,-1 1 1 0 0,1-1 0 0 0,-1 1-1 0 0,1-1 1 0 0,-1 0-1 0 0,1 0 1 0 0,-1 0 0 0 0,1 1-1 0 0,-1-1 1 0 0,1-1-1 0 0,-1 1 1 0 0,1 0 0 0 0,-1 0-1 0 0,1 0 1 0 0,-1-1-1 0 0,0 1 1 0 0,1-1 0 0 0,1 0-1 0 0,-2-1-32 0 0,0-1 1 0 0,0 1-1 0 0,0-1 0 0 0,0 1 0 0 0,0-1 0 0 0,-1 1 1 0 0,0-1-1 0 0,1 1 0 0 0,-1-1 0 0 0,0 0 0 0 0,0 1 0 0 0,-1-6 1 0 0,1 7 66 0 0,-1 0 0 0 0,1 0 1 0 0,-1-1-1 0 0,0 1 0 0 0,1 0 0 0 0,-1 0 1 0 0,0 0-1 0 0,0 0 0 0 0,0 0 1 0 0,0 0-1 0 0,0 0 0 0 0,0 0 0 0 0,0 1 1 0 0,0-1-1 0 0,0 0 0 0 0,-1 1 1 0 0,1-1-1 0 0,0 0 0 0 0,0 1 0 0 0,-1 0 1 0 0,1-1-1 0 0,0 1 0 0 0,-3-1 1 0 0,3 1 49 0 0,0-1 0 0 0,1 1 0 0 0,-1 0 0 0 0,0-1 0 0 0,0 1 1 0 0,1 0-1 0 0,-1 0 0 0 0,0 0 0 0 0,0-1 0 0 0,1 1 0 0 0,-1 0 0 0 0,0 0 1 0 0,0 0-1 0 0,0 0 0 0 0,0 0 0 0 0,1 1 0 0 0,-1-1 0 0 0,0 0 1 0 0,0 0-1 0 0,1 0 0 0 0,-1 1 0 0 0,0-1 0 0 0,0 0 0 0 0,1 1 0 0 0,-1-1 1 0 0,0 1-1 0 0,1-1 0 0 0,-1 1 0 0 0,0-1 0 0 0,1 1 0 0 0,-1-1 1 0 0,1 1-1 0 0,-1 0 0 0 0,1-1 0 0 0,-1 1 0 0 0,0 0 0 0 0,-1 8 261 0 0,-2 10 44 0 0,4-19-348 0 0,0 1-1 0 0,0-1 1 0 0,0 0-1 0 0,-1 1 1 0 0,1-1 0 0 0,0 0-1 0 0,0 1 1 0 0,0-1-1 0 0,0 0 1 0 0,0 1-1 0 0,0-1 1 0 0,0 0-1 0 0,1 1 1 0 0,-1-1-1 0 0,0 0 1 0 0,0 1 0 0 0,0-1-1 0 0,0 0 1 0 0,0 1-1 0 0,0-1 1 0 0,1 0-1 0 0,-1 0 1 0 0,0 1-1 0 0,0-1 1 0 0,0 0-1 0 0,1 0 1 0 0,-1 1 0 0 0,0-1-1 0 0,0 0 1 0 0,1 0-1 0 0,-1 0 1 0 0,0 1-1 0 0,1-1 1 0 0,-1 0-1 0 0,0 0 1 0 0,1 0-1 0 0,-1 0 1 0 0,0 0 0 0 0,0 0-1 0 0,1 1 1 0 0,12 2 67 0 0,-13-2-96 0 0,1-1 0 0 0,0 0 0 0 0,-1 1 0 0 0,1-1 0 0 0,-1 0 0 0 0,1 1 0 0 0,0-1 0 0 0,-1 0 0 0 0,1 0 0 0 0,0 0 0 0 0,-1 0 0 0 0,1 0 0 0 0,0 0 0 0 0,0 0 0 0 0,-1 0 0 0 0,1 0 0 0 0,0 0 0 0 0,-1 0 0 0 0,1 0 0 0 0,0 0 0 0 0,-1 0 0 0 0,1-1 0 0 0,0 1 0 0 0,-1 0 0 0 0,1 0 0 0 0,0-1 0 0 0,-1 1 0 0 0,1-1 0 0 0,-1 1 0 0 0,1 0 0 0 0,-1-1 0 0 0,1 1 0 0 0,-1-1 0 0 0,1 1 0 0 0,-1-1 0 0 0,1 0 0 0 0,-1 1 0 0 0,0-1 0 0 0,1 1 0 0 0,-1-1 0 0 0,0 0 0 0 0,0 1 0 0 0,1-1 0 0 0,-1 0 0 0 0,0 1 0 0 0,0-1 0 0 0,0 0 0 0 0,0-1 0 0 0,1 2 6 0 0,-1-1 0 0 0,1 0 0 0 0,-1 1 0 0 0,1-1 0 0 0,-1 0 1 0 0,0 0-1 0 0,1 1 0 0 0,-1-1 0 0 0,0 0 0 0 0,1 0 0 0 0,-1 0 0 0 0,0 0 0 0 0,0 1 0 0 0,0-1 0 0 0,0 0 0 0 0,0 0 0 0 0,0 0 0 0 0,0 0 0 0 0,0 0 0 0 0,0 1 0 0 0,-1-1 0 0 0,1 0 0 0 0,0 0 0 0 0,0 0 0 0 0,-1 1 0 0 0,1-1 0 0 0,-1 0 0 0 0,1 0 0 0 0,0 1 0 0 0,-2-2 0 0 0,-24-2 166 0 0,21 4-18 0 0,4 1-99 0 0,0-1 0 0 0,0 0 0 0 0,0 1 0 0 0,0-1 0 0 0,0 1 0 0 0,1-1 0 0 0,-1 1 1 0 0,0-1-1 0 0,0 1 0 0 0,0 0 0 0 0,0-1 0 0 0,1 1 0 0 0,-1 0 0 0 0,0-1 0 0 0,1 1 0 0 0,-1 0 1 0 0,0 0-1 0 0,1 0 0 0 0,-1 0 0 0 0,1 0 0 0 0,-1 0 0 0 0,1 0 0 0 0,0 0 0 0 0,-1 0 0 0 0,1 0 0 0 0,0 0 1 0 0,0 0-1 0 0,0 0 0 0 0,0 0 0 0 0,0 0 0 0 0,0 0 0 0 0,0 0 0 0 0,0 1 0 0 0,0 0-1 0 0,0-1-1 0 0,-1 1 1 0 0,1-1-1 0 0,1 1 1 0 0,-1-1-1 0 0,0 1 1 0 0,0 0-1 0 0,0-1 1 0 0,1 1-1 0 0,-1-1 1 0 0,1 0-1 0 0,-1 1 1 0 0,1-1-1 0 0,0 1 1 0 0,-1-1-1 0 0,1 0 1 0 0,0 1-1 0 0,0-1 1 0 0,0 0-1 0 0,0 0 1 0 0,1 1-1 0 0,9 3 124 0 0,-11-4-271 0 0,1-1 0 0 0,0 1-1 0 0,0 0 1 0 0,0-1 0 0 0,0 0-1 0 0,0 1 1 0 0,0-1-1 0 0,0 0 1 0 0,0 1 0 0 0,0-1-1 0 0,0 0 1 0 0,0 0 0 0 0,0 0-1 0 0,0 0 1 0 0,0 0-1 0 0,0 0 1 0 0,0 0 0 0 0,2-1-1 0 0,14-13-7177 0 0,-12 6 3923 0 0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181 1 400 0 0,'0'0'1705'0'0,"2"1"-2410"0"0,10 11 9584 0 0,-10-8-7924 0 0,-3 4-1018 0 0,0 1-1 0 0,-1-1 1 0 0,0 1-1 0 0,-1-1 1 0 0,0 0-1 0 0,0 0 0 0 0,-1 0 1 0 0,-7 13-1 0 0,-7 14 53 0 0,12-19-34 0 0,-88 185-520 0 0,60-123-2157 0 0,20-43-2794 0 0,14-30 4145 0 0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208 318 344 0 0,'0'0'5417'0'0,"-12"-17"-5311"0"0,-88-127-138 0 0,70 100-2262 0 0,-25-51 0 0 0,45 77 1359 0 0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16 0 116 0 0,'0'0'2861'0'0,"-4"42"-2482"0"0,1-36-745 0 0,1 0 1 0 0,1-1-1 0 0,-1 1 1 0 0,1 0-1 0 0,0 0 1 0 0,0 0-1 0 0,0 0 1 0 0,1 7-1 0 0,0-9 301 0 0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3543 0 456 0 0,'-8'99'499'0'0,"8"-97"-253"0"0,0 0-1 0 0,0 1 0 0 0,-1-1 1 0 0,1 0-1 0 0,-1 0 1 0 0,0 1-1 0 0,1-1 0 0 0,-1 0 1 0 0,0 0-1 0 0,0 0 0 0 0,-3 3 1 0 0,1-1-263 0 0,0-1 0 0 0,0 1 0 0 0,-1-1 1 0 0,0 0-1 0 0,0 0 0 0 0,-7 4 0 0 0,-13 12 113 0 0,-8 15-2 0 0,-47 40 0 0 0,36-35-56 0 0,-99 85 46 0 0,-46 44 44 0 0,24-11-71 0 0,4-13 24 0 0,28-38 341 0 0,37-34-377 0 0,57-37 285 0 0,-47 32-109 0 0,26-21 2 0 0,-72 56 15 0 0,40-19-5 0 0,62-55-89 0 0,-1-1 0 0 0,-49 34-1 0 0,11-7 94 0 0,29-19-123 0 0,-189 151-584 0 0,5-17 1058 0 0,177-133-376 0 0,-53 55 0 0 0,69-62-315 0 0,-1-2 0 0 0,-39 26 0 0 0,6-5-10 0 0,22-5 223 0 0,34-34-108 0 0,1 0 0 0 0,-1-1 1 0 0,-1 0-1 0 0,0-1 0 0 0,-9 7 0 0 0,-11 6-2 0 0,0 1 0 0 0,-24 24 0 0 0,0 0 72 0 0,-214 166-7 0 0,250-198-37 0 0,-10 8 1 0 0,1 2 1 0 0,-36 38 0 0 0,11-20-42 0 0,26-23-38 0 0,-96 93-138 0 0,81-78 236 0 0,26-20-186 0 0,12-11-126 0 0,5-4-186 0 0,73-69 837 0 0,-58 52-381 0 0,0 1 1 0 0,2 1 0 0 0,39-28 0 0 0,85-60 22 0 0,-109 82-158 0 0,-1-2 0 0 0,61-57 0 0 0,-54 43 198 0 0,30-32-87 0 0,-59 56 26 0 0,6-7 63 0 0,1 0 0 0 0,44-38 0 0 0,202-169 125 0 0,-132 112-690 0 0,-22 18 198 0 0,-59 63 207 0 0,-37 26 48 0 0,0 0-1 0 0,0 0 0 0 0,-1-2 1 0 0,19-19-1 0 0,31-24-201 0 0,74-69 222 0 0,-38 39 117 0 0,87-79-187 0 0,-56 36 154 0 0,-104 101-33 0 0,-22 22-24 0 0,-1 0 0 0 0,1 0 0 0 0,0 1 0 0 0,1-1 0 0 0,-1 1-1 0 0,7-4 1 0 0,1-1-18 0 0,0-1 1 0 0,-1 0-1 0 0,-1-1 0 0 0,21-25 0 0 0,-20 24-45 0 0,1-1 0 0 0,22-16 1 0 0,-27 23-15 0 0,46-53 1 0 0,25-5-314 0 0,23-7 147 0 0,-11 8 42 0 0,-82 57 141 0 0,1 0 0 0 0,-1 0 1 0 0,1 1-1 0 0,1 0 0 0 0,11-4 1 0 0,22-10-276 0 0,-4-6 370 0 0,-2-3-1 0 0,-1-1 1 0 0,-1-1 0 0 0,-1-2 0 0 0,32-39-1 0 0,-6 8 231 0 0,-46 50-264 0 0,0 1-1 0 0,0 0 1 0 0,1 2 0 0 0,21-12 0 0 0,-20 13-25 0 0,0-1 1 0 0,-1 0-1 0 0,0-2 0 0 0,17-15 1 0 0,59-51 8 0 0,-61 54 4 0 0,43-43-1 0 0,-50 41 63 0 0,37-36 23 0 0,-51 54 39 0 0,-6 3-89 0 0,1 1-1 0 0,0 0 1 0 0,0 0 0 0 0,0 1 0 0 0,0-1 0 0 0,8-3-1 0 0,-67 63-1741 0 0,-2 0 1478 0 0,-115 87 0 0 0,-47 34-82 0 0,-191 174 370 0 0,306-256-51 0 0,0 1-78 0 0,22-28 18 0 0,32-26 183 0 0,-66 42 0 0 0,-113 69 171 0 0,135-81-15 0 0,52-38-239 0 0,-150 110 596 0 0,20-22-212 0 0,54-34 33 0 0,86-64-414 0 0,19-17 32 0 0,1 1-1 0 0,1 1 1 0 0,0 0-1 0 0,-10 11 1 0 0,-49 32 154 0 0,42-24-43 0 0,0-1-1 0 0,-42 31 1 0 0,-79 61-58 0 0,125-99-41 0 0,-29 33 1 0 0,-21 19 14 0 0,18-17-15 0 0,47-49-87 0 0,-11 9 11 0 0,1 0 1 0 0,-21 23-1 0 0,29-27 32 0 0,-1-1 1 0 0,0 0-1 0 0,-21 13 1 0 0,0 0-12 0 0,5 3 5 0 0,23-21-59 0 0,-1 0-1 0 0,0-1 1 0 0,-1 1 0 0 0,1-1 0 0 0,-11 6 0 0 0,-49 41-158 0 0,52-43 196 0 0,0 1 1 0 0,1 0-1 0 0,-16 16 1 0 0,-6 5 74 0 0,-68 58-24 0 0,52-48-84 0 0,-54 56 1 0 0,73-66 16 0 0,11-10 50 0 0,2-1-677 0 0,13 2-2700 0 0,5-14 648 0 0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 8 304 0 0,'0'0'2638'0'0,"4"34"5936"0"0,-3-34-8619 0 0,15-9-1041 0 0,-15 6 1068 0 0,0 3 2 0 0,-1 0 0 0 0,0-1 1 0 0,1 1-1 0 0,-1 0 1 0 0,0-1-1 0 0,1 1 1 0 0,-1 0-1 0 0,0-1 1 0 0,1 1-1 0 0,-1-1 0 0 0,0 1 1 0 0,0 0-1 0 0,0-1 1 0 0,1 1-1 0 0,-1-1 1 0 0,0 1-1 0 0,0-1 1 0 0,0 1-1 0 0,0 0 1 0 0,0-1-1 0 0,0 1 0 0 0,0-1 1 0 0,0 1-1 0 0,0-1 1 0 0,0 1-1 0 0,0-1 1 0 0,0 1-1 0 0,0-1 1 0 0,0 1-1 0 0,0 0 1 0 0,-1-1-1 0 0,1 1 0 0 0,0-1 1 0 0,0 1-1 0 0,-1-1 1 0 0,1 1-1 0 0,0 0 1 0 0,0-1-1 0 0,-1 1 1 0 0,1 0-1 0 0,0-1 1 0 0,-1 1-1 0 0,1 0 0 0 0,0-1 1 0 0,-1 1-1 0 0,0 0-29 0 0,0 0 64 0 0,0 0 0 0 0,0 1 0 0 0,0-1 0 0 0,0 0 0 0 0,0 1 0 0 0,0-1 1 0 0,0 1-1 0 0,0-1 0 0 0,0 1 0 0 0,0 0 0 0 0,0-1 0 0 0,0 1 0 0 0,0 0 0 0 0,0 0 0 0 0,1 0 0 0 0,-1-1 0 0 0,0 1 0 0 0,1 0 0 0 0,-1 0 0 0 0,0 0 1 0 0,1 0-1 0 0,0 0 0 0 0,-1 0 0 0 0,1 0 0 0 0,-1 0 0 0 0,1 0 0 0 0,0 2 0 0 0,0-3-17 0 0,0 1 1 0 0,0-1-1 0 0,0 1 0 0 0,0 0 0 0 0,0-1 1 0 0,0 1-1 0 0,0-1 0 0 0,0 1 0 0 0,0-1 1 0 0,1 1-1 0 0,-1-1 0 0 0,0 1 0 0 0,0-1 1 0 0,1 1-1 0 0,-1-1 0 0 0,0 1 0 0 0,1-1 1 0 0,-1 0-1 0 0,0 1 0 0 0,1-1 0 0 0,-1 1 1 0 0,1-1-1 0 0,-1 0 0 0 0,0 0 0 0 0,1 1 1 0 0,-1-1-1 0 0,1 0 0 0 0,-1 0 0 0 0,1 1 1 0 0,-1-1-1 0 0,1 0 0 0 0,0 0 0 0 0,-1 0 1 0 0,1 0-1 0 0,-1 0 0 0 0,1 0 0 0 0,-1 0 1 0 0,1 0-1 0 0,-1 0 0 0 0,1 0 0 0 0,-1 0 1 0 0,1 0-1 0 0,-1 0 0 0 0,1 0 0 0 0,0 0 1 0 0,-1-1-1 0 0,1 1 0 0 0,0 0-34 0 0,0-1-1 0 0,0 1 1 0 0,0 0-1 0 0,0-1 1 0 0,0 1-1 0 0,0-1 1 0 0,0 1-1 0 0,0-1 1 0 0,0 1-1 0 0,0-1 1 0 0,-1 0-1 0 0,1 1 1 0 0,0-1-1 0 0,0 0 1 0 0,-1 0-1 0 0,1 1 1 0 0,0-1-1 0 0,-1 0 1 0 0,1 0-1 0 0,-1 0 1 0 0,1 0-1 0 0,-1 0 1 0 0,1-2-1 0 0,-1 2 22 0 0,0 0-1 0 0,0 1 1 0 0,0-1 0 0 0,0 0 0 0 0,0 0-1 0 0,0 0 1 0 0,-1 0 0 0 0,1 0-1 0 0,0 0 1 0 0,0 1 0 0 0,-1-1-1 0 0,1 0 1 0 0,0 0 0 0 0,-1 0 0 0 0,1 1-1 0 0,-1-1 1 0 0,1 0 0 0 0,-1 0-1 0 0,0 1 1 0 0,1-1 0 0 0,-1 1 0 0 0,0-1-1 0 0,1 0 1 0 0,-1 1 0 0 0,0-1-1 0 0,1 1 1 0 0,-1 0 0 0 0,0-1-1 0 0,0 1 1 0 0,0 0 0 0 0,0-1 0 0 0,1 1-1 0 0,-1 0 1 0 0,0 0 0 0 0,0 0-1 0 0,0-1 1 0 0,0 1 0 0 0,0 0 0 0 0,0 0-1 0 0,1 1 1 0 0,-1-1 0 0 0,0 0-1 0 0,0 0 1 0 0,0 0 0 0 0,0 0-1 0 0,0 1 1 0 0,1-1 0 0 0,-1 0 0 0 0,-1 1-1 0 0,1 1 32 0 0,0 0 0 0 0,0-1 0 0 0,0 1 0 0 0,0 0 1 0 0,1 0-1 0 0,-1 0 0 0 0,1 0 0 0 0,-1-1 0 0 0,1 1 0 0 0,0 0 0 0 0,-1 0 0 0 0,1 0 0 0 0,0 0 0 0 0,0 0 0 0 0,1 0 0 0 0,-1 0 0 0 0,0 0 0 0 0,1 0 0 0 0,-1 0 0 0 0,1-1 0 0 0,-1 1 0 0 0,1 0 0 0 0,0 0 0 0 0,0-1 0 0 0,0 1 0 0 0,0 0 0 0 0,0-1 0 0 0,0 1 0 0 0,0-1 0 0 0,1 1 0 0 0,-1-1 1 0 0,0 1-1 0 0,1-1 0 0 0,-1 0 0 0 0,4 2 0 0 0,-4-3-42 0 0,0 1 1 0 0,0-1-1 0 0,1 0 1 0 0,-1 0-1 0 0,0 1 1 0 0,0-1-1 0 0,1 0 0 0 0,-1 0 1 0 0,0 0-1 0 0,0-1 1 0 0,1 1-1 0 0,-1 0 1 0 0,0 0-1 0 0,0-1 1 0 0,0 1-1 0 0,1-1 1 0 0,-1 1-1 0 0,0-1 1 0 0,0 1-1 0 0,0-1 1 0 0,0 0-1 0 0,0 1 1 0 0,0-1-1 0 0,0 0 0 0 0,0 0 1 0 0,0 0-1 0 0,-1 0 1 0 0,1 0-1 0 0,0 0 1 0 0,0 0-1 0 0,-1 0 1 0 0,1 0-1 0 0,-1 0 1 0 0,1 0-1 0 0,-1 0 1 0 0,1 0-1 0 0,-1-1 1 0 0,0 1-1 0 0,1 0 1 0 0,-1 0-1 0 0,0 0 1 0 0,0-1-1 0 0,0 1 0 0 0,0 0 1 0 0,0 0-1 0 0,0-1 1 0 0,-1-1-1 0 0,1 2-44 0 0,-43-7-133 0 0,42 8 212 0 0,1 0 0 0 0,0 0-1 0 0,-1-1 1 0 0,1 1 0 0 0,0 0 0 0 0,-1 0-1 0 0,1 0 1 0 0,0 0 0 0 0,-1 0 0 0 0,1 0-1 0 0,0 0 1 0 0,-1 0 0 0 0,1 0 0 0 0,0 0-1 0 0,-1 1 1 0 0,1-1 0 0 0,0 0 0 0 0,-1 0-1 0 0,1 0 1 0 0,0 0 0 0 0,-1 0 0 0 0,1 1-1 0 0,0-1 1 0 0,0 0 0 0 0,-1 0 0 0 0,1 0-1 0 0,0 1 1 0 0,0-1 0 0 0,-1 0 0 0 0,1 0-1 0 0,0 1 1 0 0,0-1 0 0 0,0 0 0 0 0,-1 1 0 0 0,1-1-1 0 0,0 0 1 0 0,0 1 0 0 0,0-1 0 0 0,0 0-1 0 0,0 1 1 0 0,0-1 0 0 0,0 0 0 0 0,0 1-1 0 0,0-1 1 0 0,0 0 0 0 0,0 1 0 0 0,0-1-1 0 0,0 0 1 0 0,0 1 0 0 0,0-1 0 0 0,0 0-1 0 0,0 1 1 0 0,0-1 0 0 0,0 0 0 0 0,1 1-1 0 0,-1-1 1 0 0,0 0 0 0 0,0 1 0 0 0,0-1-1 0 0,0 0 1 0 0,1 1 0 0 0,0 0-3 0 0,-1 0-1 0 0,1 0 1 0 0,0-1-1 0 0,0 1 1 0 0,0 0 0 0 0,-1 0-1 0 0,1 0 1 0 0,0-1-1 0 0,0 1 1 0 0,0 0 0 0 0,0-1-1 0 0,0 1 1 0 0,1-1-1 0 0,-1 1 1 0 0,0-1 0 0 0,0 0-1 0 0,0 1 1 0 0,2-1-1 0 0,-1 0-31 0 0,-1 0 0 0 0,1 0-1 0 0,0 0 1 0 0,-1-1 0 0 0,1 1 0 0 0,-1-1-1 0 0,1 1 1 0 0,-1-1 0 0 0,1 0 0 0 0,-1 1-1 0 0,0-1 1 0 0,1 0 0 0 0,-1 0-1 0 0,0 0 1 0 0,2-1 0 0 0,-2 1 6 0 0,-1 1 1 0 0,0-1-1 0 0,1 1 0 0 0,-1-1 1 0 0,0 1-1 0 0,1-1 0 0 0,-1 1 1 0 0,0-1-1 0 0,1 1 0 0 0,-1-1 1 0 0,0 0-1 0 0,0 1 1 0 0,0-1-1 0 0,0 1 0 0 0,0-1 1 0 0,1 0-1 0 0,-1 1 0 0 0,0-1 1 0 0,0 1-1 0 0,0-1 0 0 0,-1 0 1 0 0,1 1-1 0 0,0-1 1 0 0,0 1-1 0 0,0-1 0 0 0,0 1 1 0 0,0-1-1 0 0,-1 0 0 0 0,1 1 1 0 0,0-1-1 0 0,-1 1 0 0 0,1-1 1 0 0,0 1-1 0 0,-1-1 0 0 0,1 1 1 0 0,-1-1-1 0 0,1 1 1 0 0,0 0-1 0 0,-1-1 0 0 0,1 1 1 0 0,-2-1-1 0 0,2 0 17 0 0,-1 1 1 0 0,1-1-1 0 0,-1 0 0 0 0,0 0 0 0 0,1 1 1 0 0,-1-1-1 0 0,0 0 0 0 0,0 1 1 0 0,0-1-1 0 0,1 1 0 0 0,-1-1 0 0 0,0 1 1 0 0,0-1-1 0 0,0 1 0 0 0,0 0 1 0 0,0-1-1 0 0,0 1 0 0 0,0 0 0 0 0,0 0 1 0 0,0 0-1 0 0,0 0 0 0 0,0 0 1 0 0,0 0-1 0 0,0 0 0 0 0,0 0 0 0 0,0 0 1 0 0,1 0-1 0 0,-1 0 0 0 0,0 1 1 0 0,0-1-1 0 0,0 0 0 0 0,0 1 1 0 0,0-1-1 0 0,0 1 0 0 0,0-1 0 0 0,0 1 1 0 0,1-1-1 0 0,-2 2 0 0 0,0 0 100 0 0,1 1 0 0 0,0 0 0 0 0,0-1 0 0 0,0 1 0 0 0,0-1 0 0 0,0 1 0 0 0,1 0 0 0 0,-1 0 0 0 0,1-1 0 0 0,0 1 0 0 0,0 5 0 0 0,0-8-91 0 0,0 0 1 0 0,0 1-1 0 0,1-1 1 0 0,-1 1-1 0 0,0-1 0 0 0,0 0 1 0 0,0 1-1 0 0,1-1 1 0 0,-1 0-1 0 0,0 1 1 0 0,1-1-1 0 0,-1 0 0 0 0,0 1 1 0 0,0-1-1 0 0,1 0 1 0 0,-1 0-1 0 0,1 0 0 0 0,-1 1 1 0 0,0-1-1 0 0,1 0 1 0 0,-1 0-1 0 0,1 0 0 0 0,-1 0 1 0 0,0 1-1 0 0,1-1 1 0 0,-1 0-1 0 0,1 0 1 0 0,-1 0-1 0 0,0 0 0 0 0,1 0 1 0 0,-1 0-1 0 0,1 0 1 0 0,-1 0-1 0 0,1 0 0 0 0,-1-1 1 0 0,0 1-1 0 0,1 0 1 0 0,-1 0-1 0 0,1 0 0 0 0,-1 0 1 0 0,0-1-1 0 0,1 1 1 0 0,0 0-1 0 0,16-9-477 0 0,-14-24 409 0 0,-3 32 6 0 0,0 1 0 0 0,1-1 0 0 0,-1 1-1 0 0,0-1 1 0 0,0 1 0 0 0,0-1 0 0 0,0 1 0 0 0,0-1-1 0 0,0 1 1 0 0,0-1 0 0 0,0 1 0 0 0,0-1-1 0 0,0 1 1 0 0,-1-1 0 0 0,1 1 0 0 0,0-1 0 0 0,0 1-1 0 0,0-1 1 0 0,-1 1 0 0 0,1-1 0 0 0,0 1 0 0 0,0-1-1 0 0,-1 1 1 0 0,1 0 0 0 0,0-1 0 0 0,-1 1 0 0 0,1 0-1 0 0,0-1 1 0 0,-1 1 0 0 0,1 0 0 0 0,-1-1 0 0 0,1 1-1 0 0,-1 0 1 0 0,1 0 0 0 0,-1-1 0 0 0,1 1-1 0 0,-1 0 1 0 0,1 0 0 0 0,-1 0 0 0 0,1 0 0 0 0,-1 0-1 0 0,1 0 1 0 0,-1 0 0 0 0,1 0 0 0 0,-1 0 0 0 0,1 0-1 0 0,-1 0 1 0 0,1 0 0 0 0,-1 0 0 0 0,1 0 0 0 0,-1 0-1 0 0,1 0 1 0 0,-1 1 0 0 0,1-1 0 0 0,-1 0-1 0 0,1 0 1 0 0,0 1 0 0 0,-1-1 0 0 0,1 0 0 0 0,-1 1-1 0 0,1-1 1 0 0,-1 1 0 0 0,-4 6-2704 0 0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208 0 2444 0 0,'0'0'7165'0'0,"-31"43"-5945"0"0,-66 104-1340 0 0,65-109-521 0 0,-6 9-5031 0 0,34-43 4133 0 0,-1 1-382 0 0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199 264 2092 0 0,'0'0'5813'0'0,"-5"-14"-5361"0"0,3 9-422 0 0,-3-9 116 0 0,0 0 0 0 0,-2 0 1 0 0,1 1-1 0 0,-2-1 0 0 0,0 2 0 0 0,-10-14 1 0 0,3 10-92 0 0,-10-14-199 0 0,-56-47 1 0 0,67 62-1392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1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50 1960 0 0,'0'0'6825'0'0,"-2"21"-6754"0"0,0 5-45 0 0,2-11-10 0 0,-1-1-1 0 0,-1 1 0 0 0,0-1 0 0 0,-6 18 0 0 0,7-26-128 0 0,-1-3 176 0 0,2 0-1 0 0,-1 0 1 0 0,0 0 0 0 0,0 0-1 0 0,1 0 1 0 0,0 0-1 0 0,0 0 1 0 0,0 0 0 0 0,0 0-1 0 0,0 3 1 0 0,1-5-24 0 0,0 0 0 0 0,0 0 0 0 0,0 0 0 0 0,0 0 0 0 0,0 0 0 0 0,0 0 0 0 0,0 0 1 0 0,0 0-1 0 0,0 0 0 0 0,0-1 0 0 0,0 1 0 0 0,0 0 0 0 0,1-1 0 0 0,-1 1 0 0 0,0-1 0 0 0,1 0 0 0 0,-1 1 0 0 0,0-1 0 0 0,1 0 0 0 0,-1 0 1 0 0,0 0-1 0 0,1 0 0 0 0,-1 0 0 0 0,0 0 0 0 0,1 0 0 0 0,1-1 0 0 0,45 3-126 0 0,-31 0 76 0 0,-1-2-1 0 0,0 0 1 0 0,0 0-1 0 0,18-4 0 0 0,-32 3-23 0 0,0 0 0 0 0,0 0 0 0 0,-1 0 0 0 0,1 0 0 0 0,0 0 0 0 0,-1 0 0 0 0,1-1 0 0 0,-1 1 0 0 0,1 0 0 0 0,-1-1 0 0 0,0 0 0 0 0,1 1 0 0 0,-1-1 0 0 0,0 0 0 0 0,0 1 0 0 0,0-1 0 0 0,-1 0 0 0 0,1 0 0 0 0,0 0 0 0 0,-1 0 0 0 0,1 0 0 0 0,-1 0 0 0 0,1 1 0 0 0,-1-1 0 0 0,0 0 0 0 0,0-3 0 0 0,0-64-180 0 0,0 49 91 0 0,0 11 124 0 0,1-1 0 0 0,0 1 1 0 0,1 0-1 0 0,0 0 1 0 0,0 0-1 0 0,6-12 0 0 0,-8 19 24 0 0,1 1-1 0 0,-1-1 1 0 0,1 0 0 0 0,-1 1-1 0 0,1-1 1 0 0,0 1-1 0 0,-1-1 1 0 0,1 1-1 0 0,0 0 1 0 0,0-1-1 0 0,0 1 1 0 0,0 0 0 0 0,1-1-1 0 0,-1 1 1 0 0,0 0-1 0 0,0 0 1 0 0,1 0-1 0 0,-1 0 1 0 0,1 0-1 0 0,-1 1 1 0 0,0-1 0 0 0,1 0-1 0 0,0 1 1 0 0,-1-1-1 0 0,1 1 1 0 0,-1-1-1 0 0,1 1 1 0 0,0 0-1 0 0,-1 0 1 0 0,1-1 0 0 0,0 1-1 0 0,-1 0 1 0 0,1 1-1 0 0,0-1 1 0 0,-1 0-1 0 0,1 0 1 0 0,0 1-1 0 0,-1-1 1 0 0,1 1 0 0 0,-1-1-1 0 0,1 1 1 0 0,-1 0-1 0 0,1 0 1 0 0,1 1-1 0 0,1 3-44 0 0,1 1 0 0 0,-1 1 0 0 0,-1-1 0 0 0,1 1 0 0 0,-1-1 0 0 0,0 1 0 0 0,-1 0 0 0 0,1 0 0 0 0,-1 0 0 0 0,1 14 0 0 0,0-10 96 0 0,8 54-70 0 0,-10-49 23 0 0,1 0-1 0 0,1 0 1 0 0,8 25 0 0 0,-11-43-433 0 0,-2-3 358 0 0,0 1 0 0 0,0-1-1 0 0,0 1 1 0 0,0 0 0 0 0,0 0 0 0 0,-1 0-1 0 0,0 0 1 0 0,0 0 0 0 0,0 1 0 0 0,0-1-1 0 0,-1 1 1 0 0,-4-4 0 0 0,-23-9 99 0 0,29 15-85 0 0,1 0 0 0 0,0 1-1 0 0,-1-1 1 0 0,1 1 0 0 0,-1-1-1 0 0,1 1 1 0 0,-1 0 0 0 0,1-1-1 0 0,-1 1 1 0 0,0 0 0 0 0,1 0-1 0 0,-1 0 1 0 0,1 0 0 0 0,-1 0-1 0 0,1 1 1 0 0,-1-1 0 0 0,1 0-1 0 0,-1 1 1 0 0,1-1 0 0 0,-3 2-1 0 0,1 22-4664 0 0,3-12 1585 0 0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 1 6092 0 0,'0'0'3468'0'0,"0"88"-3468"0"0,0-75-16 0 0,-5 0-100 0 0,5-1-104 0 0,0 1-440 0 0,0-4-312 0 0,0 3-604 0 0,0 1-832 0 0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8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16 60 1008 0 0,'0'0'8545'0'0,"26"-5"-8578"0"0,-26 1-97 0 0,1 2 105 0 0,0-1-1 0 0,-1 1 0 0 0,0-1 0 0 0,0 1 0 0 0,1-1 1 0 0,-2 1-1 0 0,1-1 0 0 0,0 1 0 0 0,0-1 0 0 0,-2-4 1 0 0,1 6 36 0 0,0 1 0 0 0,0-1 1 0 0,0 1-1 0 0,0-1 0 0 0,1 1 1 0 0,-1 0-1 0 0,0-1 0 0 0,0 1 1 0 0,0 0-1 0 0,0 0 0 0 0,0 0 1 0 0,0 0-1 0 0,0 0 1 0 0,0 0-1 0 0,-1 0 0 0 0,1 0 1 0 0,0 0-1 0 0,0 0 0 0 0,0 1 1 0 0,1-1-1 0 0,-1 0 0 0 0,0 1 1 0 0,0-1-1 0 0,0 0 0 0 0,0 1 1 0 0,0 0-1 0 0,0-1 0 0 0,0 1 1 0 0,1-1-1 0 0,-1 1 0 0 0,0 0 1 0 0,0-1-1 0 0,1 1 1 0 0,-1 0-1 0 0,1 0 0 0 0,-1 0 1 0 0,0 0-1 0 0,1 0 0 0 0,0-1 1 0 0,-1 1-1 0 0,1 0 0 0 0,-1 0 1 0 0,1 0-1 0 0,0 2 0 0 0,-2 16 101 0 0,3-1 463 0 0,1-17-597 0 0,-1-1-1 0 0,0 1 0 0 0,1 0 0 0 0,0-1 0 0 0,-1 1 0 0 0,1-1 0 0 0,-1 1 1 0 0,1-1-1 0 0,-1 0 0 0 0,1 1 0 0 0,0-1 0 0 0,-1 0 0 0 0,1 0 0 0 0,0 0 1 0 0,1-1-1 0 0,-1 0-15 0 0,-1 0 0 0 0,0-1 0 0 0,1 1 0 0 0,-1-1 0 0 0,0 1-1 0 0,0-1 1 0 0,0 0 0 0 0,0 1 0 0 0,0-1 0 0 0,-1 0 0 0 0,1 1 0 0 0,0-1 0 0 0,-1 0 0 0 0,1 0 0 0 0,-1 0 0 0 0,0 0 0 0 0,0 0 0 0 0,1 0 0 0 0,-1 0 0 0 0,-1-2 0 0 0,1 3 55 0 0,-1 0 1 0 0,0 0-1 0 0,0 0 1 0 0,1 0-1 0 0,-1 0 1 0 0,0 0-1 0 0,0 1 1 0 0,0-1-1 0 0,0 0 1 0 0,0 0-1 0 0,0 1 1 0 0,0-1-1 0 0,-1 1 1 0 0,1-1-1 0 0,0 1 1 0 0,0-1-1 0 0,0 1 1 0 0,-1 0-1 0 0,1 0 1 0 0,0-1-1 0 0,0 1 0 0 0,-1 0 1 0 0,1 0-1 0 0,0 0 1 0 0,0 0-1 0 0,-1 0 1 0 0,1 1-1 0 0,0-1 1 0 0,0 0-1 0 0,0 1 1 0 0,-1-1-1 0 0,1 1 1 0 0,0-1-1 0 0,0 1 1 0 0,0-1-1 0 0,0 1 1 0 0,0 0-1 0 0,0-1 1 0 0,0 1-1 0 0,0 0 1 0 0,-2 2-1 0 0,3-2-23 0 0,0-1 1 0 0,1 1-1 0 0,-1 0 0 0 0,0 0 0 0 0,0 0 1 0 0,0 0-1 0 0,1 0 0 0 0,-1 0 0 0 0,0 0 1 0 0,1-1-1 0 0,-1 1 0 0 0,1 0 0 0 0,-1 0 1 0 0,1-1-1 0 0,-1 1 0 0 0,1 0 0 0 0,-1-1 1 0 0,1 1-1 0 0,0 0 0 0 0,-1-1 0 0 0,1 1 1 0 0,0-1-1 0 0,0 1 0 0 0,-1-1 0 0 0,1 1 1 0 0,0-1-1 0 0,0 0 0 0 0,0 1 0 0 0,0-1 1 0 0,-1 0-1 0 0,1 0 0 0 0,0 1 0 0 0,0-1 1 0 0,0 0-1 0 0,0 0 0 0 0,0 0 1 0 0,0 0-1 0 0,0 0 0 0 0,0-1 0 0 0,0 1 1 0 0,-1 0-1 0 0,1 0 0 0 0,0 0 0 0 0,0-1 1 0 0,0 1-1 0 0,0-1 0 0 0,-1 1 0 0 0,1 0 1 0 0,0-1-1 0 0,0 1 0 0 0,-1-1 0 0 0,1 0 1 0 0,0 1-1 0 0,-1-1 0 0 0,1 0 0 0 0,0 0 1 0 0,0-1-22 0 0,0-1 0 0 0,0 1 0 0 0,0 0 0 0 0,-1 0 0 0 0,1 0 0 0 0,-1-1 0 0 0,0 1 0 0 0,0 0 0 0 0,1-1 1 0 0,-2 1-1 0 0,1-3 0 0 0,0-3-30 0 0,-1 7 106 0 0,0 0-1 0 0,0 0 1 0 0,0 0 0 0 0,0 0-1 0 0,0 1 1 0 0,0-1-1 0 0,0 1 1 0 0,0-1-1 0 0,0 0 1 0 0,0 1 0 0 0,-1 0-1 0 0,1-1 1 0 0,0 1-1 0 0,0 0 1 0 0,0 0-1 0 0,-1-1 1 0 0,1 1-1 0 0,0 0 1 0 0,0 0 0 0 0,-1 0-1 0 0,1 1 1 0 0,0-1-1 0 0,0 0 1 0 0,-1 0-1 0 0,1 1 1 0 0,0-1 0 0 0,0 0-1 0 0,0 1 1 0 0,0 0-1 0 0,-2 0 1 0 0,0 13 532 0 0,1-3-286 0 0,18-6-3133 0 0,-6-4-208 0 0,1 2-2618 0 0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25 190 668 0 0,'0'0'5061'0'0,"-5"4"-4585"0"0,-12 13-207 0 0,14-9 3362 0 0,14-4-3046 0 0,21-3-1846 0 0,-28-1 1675 0 0,38-2-809 0 0,0-3-1 0 0,43-9 0 0 0,38-4-2259 0 0,-74 13 1504 0 0,135-6-193 0 0,-168 10 1479 0 0,1-1 1 0 0,0-1-1 0 0,-1 0 1 0 0,25-9-1 0 0,-11 4-250 0 0,-12 5 68 0 0,-15 3 41 0 0,0 0 1 0 0,0-1-1 0 0,0 1 0 0 0,0-1 0 0 0,0 0 1 0 0,0 0-1 0 0,-1 0 0 0 0,1 0 0 0 0,0 0 0 0 0,0 0 1 0 0,-1-1-1 0 0,4-2 0 0 0,-4 3 98 0 0,0 0-1 0 0,0 1 1 0 0,-1-1 0 0 0,1 0-1 0 0,0 1 1 0 0,0 0 0 0 0,-1-1-1 0 0,1 1 1 0 0,0 0 0 0 0,0 0-1 0 0,0 0 1 0 0,0 0-1 0 0,1 1 1 0 0,-1-1 19 0 0,0 0-1 0 0,0 0 1 0 0,0 0-1 0 0,-1 0 1 0 0,1 0-1 0 0,0 0 1 0 0,0-1-1 0 0,0 1 1 0 0,-1 0-1 0 0,1-1 1 0 0,0 1-1 0 0,3-3 1 0 0,23-5 1016 0 0,-23 8 2222 0 0,-17 10-3258 0 0,-1 1 0 0 0,2 0 0 0 0,0 1 1 0 0,0 0-1 0 0,1 1 0 0 0,0 0 0 0 0,1 0 1 0 0,-10 22-1 0 0,17-31-159 0 0,-11 30 343 0 0,12-25-451 0 0,11-17-804 0 0,27-27 1084 0 0,-29 30-114 0 0,-1-1 0 0 0,0-1-1 0 0,-1 1 1 0 0,0-1-1 0 0,0 0 1 0 0,6-9 0 0 0,-11 14 14 0 0,1 0 0 0 0,-1 0 0 0 0,0 0 0 0 0,0 1 0 0 0,-1-1 1 0 0,1 0-1 0 0,0 0 0 0 0,-1 0 0 0 0,1 0 0 0 0,-1-1 0 0 0,1 1 1 0 0,-1 0-1 0 0,0 0 0 0 0,0 0 0 0 0,0 0 0 0 0,0 0 0 0 0,-1 0 1 0 0,1 0-1 0 0,0-1 0 0 0,-1 1 0 0 0,1 0 0 0 0,-1 0 0 0 0,0 0 0 0 0,0 1 1 0 0,0-1-1 0 0,0 0 0 0 0,0 0 0 0 0,0 0 0 0 0,0 1 0 0 0,-2-3 1 0 0,-6-4 210 0 0,1 0 1 0 0,-1 0 0 0 0,-1 1 0 0 0,-18-11 0 0 0,20 14-515 0 0,1 0 0 0 0,-1-1 0 0 0,1 0 0 0 0,0 0 0 0 0,1-1 0 0 0,-1 0 0 0 0,1 0 0 0 0,0-1 0 0 0,-6-8 0 0 0,11 5-2641 0 0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 4164 0 0,'0'-4'8652'0'0,"0"45"-8673"0"0,-1-14 34 0 0,1 0-1 0 0,1 0 0 0 0,1 0 0 0 0,2 0 1 0 0,7 30-1 0 0,-10-55-41 0 0,-1-1 0 0 0,1 0-1 0 0,0 1 1 0 0,0-1 0 0 0,-1 1 0 0 0,1-1 0 0 0,0 0 0 0 0,0 0-1 0 0,0 1 1 0 0,0-1 0 0 0,1 0 0 0 0,-1 0 0 0 0,0 0-1 0 0,0 0 1 0 0,1 0 0 0 0,-1 0 0 0 0,0-1 0 0 0,1 1 0 0 0,-1 0-1 0 0,1-1 1 0 0,-1 1 0 0 0,1-1 0 0 0,-1 1 0 0 0,1-1 0 0 0,0 0-1 0 0,-1 0 1 0 0,1 0 0 0 0,-1 0 0 0 0,1 0 0 0 0,-1 0-1 0 0,1 0 1 0 0,0 0 0 0 0,-1-1 0 0 0,1 1 0 0 0,-1 0 0 0 0,1-1-1 0 0,-1 1 1 0 0,1-1 0 0 0,-1 0 0 0 0,3-1 0 0 0,1 0-14 0 0,-1 0 0 0 0,0-1 0 0 0,0 1 0 0 0,0-1 0 0 0,0 0 0 0 0,0 0 1 0 0,-1 0-1 0 0,1 0 0 0 0,-1 0 0 0 0,0-1 0 0 0,0 0 0 0 0,0 0 0 0 0,4-7 0 0 0,-2-5-11 0 0,0 1-1 0 0,-1-2 0 0 0,-1 1 0 0 0,-1 0 1 0 0,0 0-1 0 0,-1-1 0 0 0,-2-27 0 0 0,1 25-76 0 0,-5 6-543 0 0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4156 0 0,'0'0'5760'0'0,"0"13"-5435"0"0,4 28-128 0 0,2 0 0 0 0,21 75 0 0 0,-12-83-584 0 0,-3-20-1161 0 0,3-8-3408 0 0,-9-5 2431 0 0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5 3320 0 0,'0'0'5879'0'0,"-19"-1"-5795"0"0,-99-2 57 0 0,54 3-6058 0 0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2744 0 0,'0'0'4388'0'0,"16"85"-4236"0"0,-11-64-152 0 0,-5 0-52 0 0,5-4 44 0 0,1 0-84 0 0,-1-5-220 0 0,-5 1-480 0 0,5 0-160 0 0,0-9-688 0 0,-5 0-852 0 0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1292 0 0,'0'0'6020'0'0,"-1"15"-5577"0"0,-2 4-340 0 0,-8 112 1641 0 0,10-114-1369 0 0,0-13-251 0 0,0-1 0 0 0,1 1 0 0 0,0-1 0 0 0,0 1 1 0 0,0 0-1 0 0,0-1 0 0 0,0 1 0 0 0,1-1 0 0 0,-1 1 0 0 0,1-1 1 0 0,0 0-1 0 0,0 1 0 0 0,0-1 0 0 0,1 0 0 0 0,-1 1 0 0 0,3 3 1 0 0,1-6-160 0 0,0 0 1 0 0,0-1 0 0 0,0 1 0 0 0,0-1 0 0 0,0 0 0 0 0,1-1-1 0 0,-1 1 1 0 0,0-1 0 0 0,0 0 0 0 0,9-3 0 0 0,79-45-7571 0 0,-75 43 3534 0 0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3956 0 0,'0'0'3516'0'0,"-10"0"-3399"0"0,-75 0 105 0 0,84 1-161 0 0,0-1-1 0 0,-1 0 0 0 0,1 1 0 0 0,0-1 0 0 0,0 1 1 0 0,0-1-1 0 0,0 1 0 0 0,0 0 0 0 0,0-1 0 0 0,0 1 1 0 0,0 0-1 0 0,0 0 0 0 0,0 0 0 0 0,1 0 0 0 0,-1 0 1 0 0,0 0-1 0 0,1 0 0 0 0,-1 0 0 0 0,0 0 0 0 0,1 0 1 0 0,-1 0-1 0 0,1 0 0 0 0,0 0 0 0 0,-1 0 0 0 0,1 1 1 0 0,0-1-1 0 0,0 0 0 0 0,-1 0 0 0 0,1 0 0 0 0,0 1 1 0 0,1 0-1 0 0,-3 50 155 0 0,3-41-207 0 0,0 1 15 0 0,0 0 1 0 0,1-1 0 0 0,0 0-1 0 0,1 1 1 0 0,0-1 0 0 0,1 0-1 0 0,1 0 1 0 0,-1-1 0 0 0,8 12-1 0 0,-10-18-125 0 0,1 0 0 0 0,0-1-1 0 0,-1 1 1 0 0,1-1 0 0 0,1 0 0 0 0,-1 0-1 0 0,0 0 1 0 0,8 4 0 0 0,-8-5-384 0 0,1 0 1 0 0,-1 0 0 0 0,1-1-1 0 0,-1 0 1 0 0,1 0-1 0 0,0 0 1 0 0,0 0 0 0 0,-1 0-1 0 0,1-1 1 0 0,6 1-1 0 0,0-1-2207 0 0</inkml:trace>
  <inkml:trace contextRef="#ctx0" brushRef="#br0" timeOffset="1">176 131 72 0 0,'0'0'9564'0'0,"-106"9"-9396"0"0,95-5-104 0 0,-5 0-64 0 0,0 1-208 0 0,6-1-748 0 0,-1 0-1072 0 0,6 5-3156 0 0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53 267 3564 0 0,'0'0'4611'0'0,"-1"-5"-4335"0"0,-50-223 980 0 0,51 220 448 0 0,9 13-1623 0 0,7 15-513 0 0,-5-1 343 0 0,1 0 0 0 0,0-1 1 0 0,1 0-1 0 0,1-1 0 0 0,1 0 0 0 0,21 19 1 0 0,-32-33 117 0 0,-3-2-9 0 0,0 0 0 0 0,0 0 0 0 0,0 0 0 0 0,0 0-1 0 0,-1 0 1 0 0,2 0 0 0 0,-1 0 0 0 0,0-1 0 0 0,0 1 0 0 0,0 0 0 0 0,0-1 0 0 0,0 1 0 0 0,0-1 0 0 0,1 0-1 0 0,-1 1 1 0 0,0-1 0 0 0,2 1 0 0 0,-3-2-26 0 0,1 1 0 0 0,-1 0 0 0 0,1 0 0 0 0,-1-1 0 0 0,1 1 0 0 0,-1 0 0 0 0,0-1-1 0 0,1 1 1 0 0,-1 0 0 0 0,1-1 0 0 0,-1 1 0 0 0,0 0 0 0 0,1-1 0 0 0,-1 1 0 0 0,0-1 0 0 0,0 1 0 0 0,1-1 0 0 0,-1 1 0 0 0,0-1 0 0 0,0 1-1 0 0,0-1 1 0 0,1 1 0 0 0,-1-1 0 0 0,0 1 0 0 0,0-1 0 0 0,0 1 0 0 0,0-2 0 0 0,-3-48-234 0 0,-11-9 384 0 0,0 6-1373 0 0,11 18-4803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1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5384 0 0,'0'0'5087'0'0,"0"11"-5072"0"0,-1 15-67 0 0,-1 58-48 0 0,2-76-124 0 0,1 0 0 0 0,0 0 0 0 0,0 0 0 0 0,0 0 0 0 0,1-1 0 0 0,0 1 0 0 0,0-1 0 0 0,5 9 0 0 0,-7-15 35 0 0,1 0-1 0 0,-1 0 0 0 0,1 0 1 0 0,-1 0-1 0 0,1-1 1 0 0,-1 1-1 0 0,1 0 1 0 0,0 0-1 0 0,0 0 1 0 0,-1-1-1 0 0,1 1 1 0 0,0-1-1 0 0,0 1 1 0 0,0 0-1 0 0,-1-1 0 0 0,1 1 1 0 0,0-1-1 0 0,0 0 1 0 0,0 1-1 0 0,0-1 1 0 0,0 0-1 0 0,0 1 1 0 0,0-1-1 0 0,0 0 1 0 0,0 0-1 0 0,0 0 1 0 0,0 0-1 0 0,0 0 0 0 0,0 0 1 0 0,0 0-1 0 0,2-1 1 0 0,0-5-1532 0 0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7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5748 0 0,'0'0'3159'0'0,"-12"4"-3030"0"0,3-3-116 0 0,1 0-6 0 0,0 0 0 0 0,0 1 0 0 0,0-1 0 0 0,1 2 0 0 0,-1-1 0 0 0,1 1-1 0 0,0 0 1 0 0,0 0 0 0 0,0 1 0 0 0,-8 5 0 0 0,5 2 110 0 0,8-9-73 0 0,0 0 0 0 0,0 0 0 0 0,1 0 0 0 0,-1 0 0 0 0,0 0-1 0 0,1 0 1 0 0,-1 0 0 0 0,1 1 0 0 0,0-1 0 0 0,0 0 0 0 0,0 1 0 0 0,0-1 0 0 0,0 1 0 0 0,0 0-1 0 0,1-1 1 0 0,0 1 0 0 0,-1 3 0 0 0,1 0-49 0 0,0 1 1 0 0,1-1-1 0 0,-1 0 1 0 0,1 0-1 0 0,1 0 0 0 0,-1 0 1 0 0,1 0-1 0 0,0 0 1 0 0,0 0-1 0 0,1 0 0 0 0,0-1 1 0 0,0 1-1 0 0,0-1 1 0 0,1 0-1 0 0,-1 0 0 0 0,1 0 1 0 0,9 7-1 0 0,-8-7-641 0 0,0-1 0 0 0,0-1 0 0 0,1 1 0 0 0,0-1 0 0 0,0 0 0 0 0,0-1 0 0 0,0 1 0 0 0,0-1 0 0 0,0 0 0 0 0,13 2 0 0 0,-4-1-1901 0 0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2904 0 0,'0'0'5504'0'0,"-101"0"-5504"0"0,90 0-104 0 0,6 0-388 0 0,-1 4-520 0 0,6 0-2100 0 0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4584 0 0,'0'-92'1847'0'0,"5"76"-169"0"0,3 18-641 0 0,6 18-18 0 0,-14-19-879 0 0,5 23 280 0 0,0-1 0 0 0,-2 1 0 0 0,-1 1 0 0 0,-2 46 0 0 0,0-44 191 0 0,0-26-500 0 0,43 3-187 0 0,-31-4-667 0 0,-1 0 0 0 0,1-1 0 0 0,0-1 0 0 0,0 1 0 0 0,0-2 0 0 0,-1 0-1 0 0,1 0 1 0 0,17-9 0 0 0,-14 7-1560 0 0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5420 0 0,'0'0'5552'0'0,"0"15"-5320"0"0,0 131 109 0 0,0-145-377 0 0,0 1 1 0 0,0-1-1 0 0,0 1 0 0 0,0-1 0 0 0,1 0 1 0 0,-1 1-1 0 0,0-1 0 0 0,1 1 0 0 0,-1-1 1 0 0,1 0-1 0 0,0 0 0 0 0,-1 1 1 0 0,1-1-1 0 0,0 0 0 0 0,0 0 0 0 0,0 0 1 0 0,0 0-1 0 0,0 1 0 0 0,0-1 1 0 0,0-1-1 0 0,0 1 0 0 0,0 0 0 0 0,0 0 1 0 0,0 0-1 0 0,1-1 0 0 0,-1 1 0 0 0,0 0 1 0 0,1-1-1 0 0,-1 1 0 0 0,0-1 1 0 0,1 0-1 0 0,-1 1 0 0 0,1-1 0 0 0,-1 0 1 0 0,0 0-1 0 0,3 0 0 0 0,-1 0-218 0 0,1 0 0 0 0,-1 0 0 0 0,0 0 1 0 0,0-1-1 0 0,0 1 0 0 0,0-1 0 0 0,0 0 0 0 0,0 0 0 0 0,0 0 0 0 0,-1 0 0 0 0,1 0 0 0 0,0-1 0 0 0,0 0 0 0 0,-1 1 1 0 0,5-4-1 0 0,-4 1-107 0 0,1 0-1 0 0,-1-1 1 0 0,1 1 0 0 0,-1-1 0 0 0,0 1 0 0 0,-1-1 0 0 0,1 0 0 0 0,-1 0 0 0 0,0 0 0 0 0,-1 0 0 0 0,1-1 0 0 0,-1 1 0 0 0,0 0-1 0 0,0-1 1 0 0,0 1 0 0 0,-1-10 3929 0 0,1 20-3202 0 0,0 0 0 0 0,0 1 0 0 0,1-1 1 0 0,0 0-1 0 0,-1 0 0 0 0,2 0 0 0 0,-1 0 0 0 0,6 8 1 0 0,-6-11-350 0 0,0 0 0 0 0,0 0 0 0 0,0 0 0 0 0,0 0 0 0 0,0 0 0 0 0,1-1 0 0 0,-1 1 0 0 0,0-1 0 0 0,1 0 0 0 0,-1 0 0 0 0,1 0 0 0 0,0 0 0 0 0,-1 0 0 0 0,1 0 0 0 0,0 0 0 0 0,-1-1 0 0 0,1 0 0 0 0,0 1 0 0 0,0-1 0 0 0,0 0 0 0 0,-1 0 0 0 0,1-1 0 0 0,0 1 0 0 0,0-1 0 0 0,-1 1 0 0 0,1-1 0 0 0,0 0 0 0 0,-1 0 0 0 0,1 0 0 0 0,-1 0 0 0 0,1 0 0 0 0,-1-1 0 0 0,1 1 0 0 0,-1-1 0 0 0,0 0 0 0 0,0 1 0 0 0,0-1 0 0 0,0 0 0 0 0,0 0 0 0 0,0 0 0 0 0,-1-1 0 0 0,1 1 0 0 0,0 0 0 0 0,-1-1 0 0 0,0 1 0 0 0,0-1 0 0 0,0 1 0 0 0,0-1 0 0 0,0 0 0 0 0,1-3 0 0 0,-1-1-41 0 0,0-1-1 0 0,0 0 1 0 0,-1 1 0 0 0,0-1 0 0 0,0 0-1 0 0,-1 0 1 0 0,0 1 0 0 0,0-1 0 0 0,-3-7-1 0 0,3 12 30 0 0,0 0-1 0 0,0 1 0 0 0,0-1 0 0 0,-1 1 0 0 0,1 0 1 0 0,-1-1-1 0 0,0 1 0 0 0,1 0 0 0 0,-1 0 0 0 0,0 0 1 0 0,-1 0-1 0 0,1 0 0 0 0,0 1 0 0 0,0-1 0 0 0,-1 1 1 0 0,1-1-1 0 0,-1 1 0 0 0,1 0 0 0 0,-1 0 1 0 0,1 0-1 0 0,-1 0 0 0 0,0 0 0 0 0,0 1 0 0 0,1-1 1 0 0,-1 1-1 0 0,0 0 0 0 0,0 0 0 0 0,-4 0 0 0 0,4 0-111 0 0,-1 0 0 0 0,1-1 0 0 0,0 2 0 0 0,0-1 0 0 0,0 0 0 0 0,-1 1-1 0 0,1-1 1 0 0,0 1 0 0 0,0 0 0 0 0,0 0 0 0 0,0 0 0 0 0,0 0 0 0 0,0 1 0 0 0,0-1 0 0 0,1 1-1 0 0,-1 0 1 0 0,0 0 0 0 0,1 0 0 0 0,-1 0 0 0 0,1 0 0 0 0,-3 4 0 0 0,-7 14-2066 0 0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6664 0 0,'0'0'4172'0'0,"-14"9"-4082"0"0,-3 0-80 0 0,11-6-11 0 0,0 0 1 0 0,0 0-1 0 0,1 1 0 0 0,-1-1 1 0 0,1 1-1 0 0,0 1 0 0 0,0-1 0 0 0,0 1 1 0 0,-5 6-1 0 0,9-10-10 0 0,0 0-1 0 0,0 0 1 0 0,0 0-1 0 0,0 0 1 0 0,0 0 0 0 0,0 0-1 0 0,0 0 1 0 0,1 0 0 0 0,-1 1-1 0 0,1-1 1 0 0,-1 0-1 0 0,1 0 1 0 0,-1 1 0 0 0,1-1-1 0 0,0 0 1 0 0,-1 1 0 0 0,1-1-1 0 0,0 0 1 0 0,0 1-1 0 0,0-1 1 0 0,0 0 0 0 0,0 1-1 0 0,0-1 1 0 0,0 1 0 0 0,1-1-1 0 0,-1 0 1 0 0,1 0-1 0 0,-1 1 1 0 0,0-1 0 0 0,1 0-1 0 0,0 0 1 0 0,-1 1 0 0 0,1-1-1 0 0,0 0 1 0 0,0 0-1 0 0,0 0 1 0 0,0 0 0 0 0,-1 0-1 0 0,1 0 1 0 0,1 0 0 0 0,-1 0-1 0 0,0-1 1 0 0,0 1-1 0 0,0 0 1 0 0,2 0 0 0 0,8 5-152 0 0,0-1 1 0 0,0-1 0 0 0,1 1 0 0 0,17 2-1 0 0,1 3 6 0 0,-27-9 162 0 0,-1 0 0 0 0,1 0 0 0 0,-1 1 0 0 0,0-1 0 0 0,0 1 0 0 0,0-1 0 0 0,0 1 0 0 0,0 0 0 0 0,0 0 0 0 0,0 0 0 0 0,0 0 0 0 0,-1 0 0 0 0,1 1 0 0 0,-1-1 0 0 0,1 0 0 0 0,-1 1 0 0 0,0-1 0 0 0,0 1 0 0 0,0-1 0 0 0,-1 1 0 0 0,1 0 0 0 0,0-1 0 0 0,-1 1 0 0 0,0 0 0 0 0,0-1 0 0 0,1 1 0 0 0,-2 0 0 0 0,1-1 0 0 0,0 1 0 0 0,0 0 0 0 0,-1 0 0 0 0,0-1 0 0 0,1 1 0 0 0,-1-1 0 0 0,0 1 0 0 0,0-1 0 0 0,-1 1 0 0 0,1-1 0 0 0,0 0 0 0 0,-1 1 0 0 0,1-1 0 0 0,-1 0 0 0 0,0 0 0 0 0,0 0 0 0 0,-3 2 0 0 0,2 0-98 0 0,0-1 1 0 0,0 0 0 0 0,0-1-1 0 0,0 1 1 0 0,-1 0 0 0 0,1-1 0 0 0,-1 0-1 0 0,0 0 1 0 0,1 0 0 0 0,-1 0-1 0 0,0-1 1 0 0,0 0 0 0 0,-1 1-1 0 0,1-1 1 0 0,0-1 0 0 0,0 1 0 0 0,0-1-1 0 0,-1 1 1 0 0,1-1 0 0 0,0 0-1 0 0,-6-1 1 0 0,9 0-174 0 0,0 0 0 0 0,0 0 1 0 0,0 0-1 0 0,0 0 0 0 0,1 0 0 0 0,-1 0 0 0 0,0 0 1 0 0,1-1-1 0 0,-1 1 0 0 0,0 0 0 0 0,1 0 0 0 0,0-1 1 0 0,-1 1-1 0 0,1 0 0 0 0,0 0 0 0 0,-1-1 0 0 0,1 1 1 0 0,0 0-1 0 0,0-2 0 0 0,0-6-1842 0 0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1736 0 0,'0'0'7071'0'0,"0"17"-6643"0"0,0 131 1097 0 0,0-147-1560 0 0,-1 1 0 0 0,1-1 0 0 0,0 0 0 0 0,0 1 1 0 0,0-1-1 0 0,0 0 0 0 0,1 1 0 0 0,-1-1 0 0 0,0 0 0 0 0,0 0 0 0 0,1 1 0 0 0,-1-1 1 0 0,1 0-1 0 0,-1 0 0 0 0,1 1 0 0 0,0-1 0 0 0,-1 0 0 0 0,1 0 0 0 0,0 0 0 0 0,0 0 0 0 0,0 0 1 0 0,0 0-1 0 0,0 0 0 0 0,0 0 0 0 0,0-1 0 0 0,0 1 0 0 0,0 0 0 0 0,0 0 0 0 0,0-1 1 0 0,1 1-1 0 0,-1-1 0 0 0,0 1 0 0 0,0-1 0 0 0,3 1 0 0 0,-2-1-310 0 0,1 0-1 0 0,-1 0 1 0 0,1-1-1 0 0,-1 1 1 0 0,1-1-1 0 0,-1 1 1 0 0,0-1-1 0 0,1 0 1 0 0,-1 0-1 0 0,0 0 1 0 0,1 0-1 0 0,-1 0 1 0 0,0 0 0 0 0,0-1-1 0 0,0 1 1 0 0,0-1-1 0 0,3-2 1 0 0,5-6-2472 0 0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4664 0 0,'0'0'5029'0'0,"-19"6"-4707"0"0,-5 3-225 0 0,6-1 49 0 0,-1-2-1 0 0,-30 7 1 0 0,26-8-761 0 0,-1-2 0 0 0,-32 2 0 0 0,55 2-4972 0 0,5-6 2714 0 0</inkml:trace>
  <inkml:trace contextRef="#ctx0" brushRef="#br0" timeOffset="1">191 136 1720 0 0,'0'0'6805'0'0,"-17"5"-6747"0"0,-56 15-67 0 0,33-15-208 0 0,40-5 68 0 0,-1 0 0 0 0,1 0 1 0 0,-1 0-1 0 0,1 0 0 0 0,-1 0 0 0 0,1 0 0 0 0,-1 0 1 0 0,1 0-1 0 0,-1-1 0 0 0,1 1 0 0 0,-1 0 0 0 0,1 0 1 0 0,-1 0-1 0 0,1 0 0 0 0,-1-1 0 0 0,1 1 0 0 0,0 0 1 0 0,-1-1-1 0 0,1 1 0 0 0,-1 0 0 0 0,1-1 0 0 0,0 1 1 0 0,-1 0-1 0 0,1-1 0 0 0,0 1 0 0 0,-1 0 0 0 0,1-1 1 0 0,0 1-1 0 0,0-1 0 0 0,-1 1 0 0 0,1-1 0 0 0,0 0 1 0 0,0-3-1823 0 0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3464 0 0,'1'4'296'0'0,"-1"1"0"0"0,1-1-1 0 0,0 1 1 0 0,0-1 0 0 0,0 0 0 0 0,0 0-1 0 0,1 0 1 0 0,0 1 0 0 0,0-1 0 0 0,0-1-1 0 0,0 1 1 0 0,1 0 0 0 0,-1-1 0 0 0,1 1-1 0 0,0-1 1 0 0,0 0 0 0 0,1 0 0 0 0,-1 0-1 0 0,0 0 1 0 0,7 4 0 0 0,-3-3-146 0 0,0 0 0 0 0,1 0-1 0 0,-1 0 1 0 0,1-1 0 0 0,0-1 0 0 0,0 1-1 0 0,0-1 1 0 0,0 0 0 0 0,0-1 0 0 0,0 0 0 0 0,11 0-1 0 0,-18-1-174 0 0,0 0 1 0 0,0 0-1 0 0,0 0 0 0 0,0 0 0 0 0,0 0 0 0 0,0-1 0 0 0,0 1 0 0 0,0 0 0 0 0,0-1 0 0 0,0 1 0 0 0,0 0 0 0 0,0-1 1 0 0,0 0-1 0 0,-1 1 0 0 0,1-1 0 0 0,0 1 0 0 0,0-1 0 0 0,-1 0 0 0 0,1 1 0 0 0,0-1 0 0 0,-1 0 0 0 0,1 0 1 0 0,0 0-1 0 0,-1 0 0 0 0,1-1 0 0 0,5-32-353 0 0,-7 25 205 0 0,0 0 1 0 0,0 0-1 0 0,0 0 0 0 0,-2 0 0 0 0,-3-11 1 0 0,-15-25-2224 0 0,3 23-2078 0 0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22 186 4452 0 0,'0'0'3150'0'0,"-4"-17"-2710"0"0,-2-17 134 0 0,1-1 0 0 0,-1-49 1 0 0,6 83-557 0 0,0 0-1 0 0,1 1 1 0 0,-1-1 0 0 0,0 0 0 0 0,1 0 0 0 0,-1 0 0 0 0,1 1 0 0 0,-1-1 0 0 0,1 0 0 0 0,0 0 0 0 0,-1 1 0 0 0,1-1-1 0 0,0 0 1 0 0,-1 1 0 0 0,1-1 0 0 0,0 1 0 0 0,0-1 0 0 0,0 1 0 0 0,-1-1 0 0 0,1 1 0 0 0,0 0 0 0 0,0 0-1 0 0,0-1 1 0 0,0 1 0 0 0,0 0 0 0 0,0 0 0 0 0,0 0 0 0 0,0 0 0 0 0,0 0 0 0 0,0 0 0 0 0,-1 0 0 0 0,1 0-1 0 0,0 0 1 0 0,0 0 0 0 0,0 0 0 0 0,0 1 0 0 0,0-1 0 0 0,1 1 0 0 0,38 8-74 0 0,-35-7 30 0 0,0 1-1 0 0,0 0 0 0 0,-1 0 0 0 0,1 0 0 0 0,-1 0 1 0 0,7 7-1 0 0,-10-10-1 0 0,0 0 1 0 0,-1 1 0 0 0,1-1-1 0 0,0 1 1 0 0,-1-1-1 0 0,1 1 1 0 0,0 0-1 0 0,-1-1 1 0 0,1 1-1 0 0,-1 0 1 0 0,1-1-1 0 0,-1 1 1 0 0,1 0-1 0 0,-1-1 1 0 0,0 1 0 0 0,1 0-1 0 0,-1 0 1 0 0,0 0-1 0 0,1 0 1 0 0,-1-1-1 0 0,0 1 1 0 0,0 0-1 0 0,0 0 1 0 0,0 0-1 0 0,0 0 1 0 0,0-1-1 0 0,0 1 1 0 0,0 0 0 0 0,0 0-1 0 0,0 0 1 0 0,-1 0-1 0 0,1 0 1 0 0,0-1-1 0 0,-1 1 1 0 0,1 0-1 0 0,0 0 1 0 0,-1-1-1 0 0,1 1 1 0 0,-1 0-1 0 0,1-1 1 0 0,-1 1-1 0 0,1 0 1 0 0,-1-1 0 0 0,0 1-1 0 0,1 0 1 0 0,-1-1-1 0 0,0 1 1 0 0,1-1-1 0 0,-1 0 1 0 0,0 1-1 0 0,0-1 1 0 0,1 1-1 0 0,-1-1 1 0 0,0 0-1 0 0,-1 1 1 0 0,-21 11-49 0 0,19-9 77 0 0,0 0 0 0 0,-1 0 0 0 0,1-1-1 0 0,-1 0 1 0 0,0 0 0 0 0,1 0 0 0 0,-1-1 0 0 0,-8 2-1 0 0,13-2 20 0 0,0-1 0 0 0,0 0 0 0 0,-1 0 1 0 0,1 1-1 0 0,0-1 0 0 0,0 0 0 0 0,-1 1 0 0 0,1-1 0 0 0,0 0 0 0 0,0 1 0 0 0,0-1 0 0 0,0 0 0 0 0,-1 1 0 0 0,1-1 0 0 0,0 1 0 0 0,0-1 0 0 0,0 0 0 0 0,0 1 0 0 0,0-1 0 0 0,0 1 0 0 0,0-1 0 0 0,0 0 0 0 0,0 1 1 0 0,0-1-1 0 0,0 0 0 0 0,0 1 0 0 0,1-1 0 0 0,-1 1 0 0 0,0-1 0 0 0,0 0 0 0 0,0 1 0 0 0,0-1 0 0 0,1 0 0 0 0,-1 1 0 0 0,0-1 0 0 0,0 0 0 0 0,1 1 0 0 0,-1-1 0 0 0,0 0 0 0 0,1 1 0 0 0,8 14 372 0 0,24 10 185 0 0,-17-14-181 0 0,0 2 0 0 0,0 0 0 0 0,20 23 0 0 0,-35-35-442 0 0,1 1-1 0 0,0-1 0 0 0,-1 0 1 0 0,1 0-1 0 0,0 0 0 0 0,-1 0 1 0 0,1 0-1 0 0,0-1 0 0 0,0 1 1 0 0,0 0-1 0 0,0-1 0 0 0,0 0 1 0 0,0 1-1 0 0,0-1 0 0 0,3 0 1 0 0,-2 0-312 0 0,-1 0 1 0 0,1 0 0 0 0,-1 0 0 0 0,1 0 0 0 0,-1-1-1 0 0,1 1 1 0 0,-1-1 0 0 0,0 1 0 0 0,1-1 0 0 0,-1 0-1 0 0,0 0 1 0 0,0 0 0 0 0,3-2 0 0 0,1-5-2380 0 0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3172 0 0,'0'0'5783'0'0,"13"6"-5468"0"0,37 17-42 0 0,-48-22-257 0 0,1 0 1 0 0,-1 1 0 0 0,0-1-1 0 0,0 1 1 0 0,0-1-1 0 0,-1 1 1 0 0,1-1 0 0 0,0 1-1 0 0,-1 0 1 0 0,1 0 0 0 0,-1 0-1 0 0,1 0 1 0 0,-1 0 0 0 0,0 0-1 0 0,0 0 1 0 0,0 1-1 0 0,0-1 1 0 0,0 0 0 0 0,0 1-1 0 0,-1-1 1 0 0,1 0 0 0 0,-1 1-1 0 0,0-1 1 0 0,0 1 0 0 0,1-1-1 0 0,-2 1 1 0 0,1-1-1 0 0,0 3 1 0 0,-1 2 30 0 0,-1 0 1 0 0,0 1-1 0 0,0-1 0 0 0,0-1 0 0 0,0 1 1 0 0,-6 10-1 0 0,-53 71 1323 0 0,61-87-1349 0 0,0-1-1 0 0,0 0 0 0 0,0 1 1 0 0,0-1-1 0 0,0 0 0 0 0,0 1 1 0 0,0-1-1 0 0,0 0 0 0 0,0 0 1 0 0,0 1-1 0 0,0-1 1 0 0,0 0-1 0 0,0 1 0 0 0,0-1 1 0 0,0 0-1 0 0,0 1 0 0 0,0-1 1 0 0,0 0-1 0 0,0 1 0 0 0,0-1 1 0 0,1 0-1 0 0,-1 1 0 0 0,0-1 1 0 0,0 0-1 0 0,0 0 0 0 0,0 1 1 0 0,1-1-1 0 0,-1 0 0 0 0,0 0 1 0 0,0 1-1 0 0,1-1 1 0 0,-1 0-1 0 0,0 0 0 0 0,1 0 1 0 0,-1 0-1 0 0,0 1 0 0 0,0-1 1 0 0,1 0-1 0 0,-1 0 0 0 0,0 0 1 0 0,1 0-1 0 0,-1 0 0 0 0,0 0 1 0 0,1 0-1 0 0,28 5-654 0 0,31-4-2411 0 0,-10-14-3324 0 0,-30 5 3776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 1552 0 0,'0'0'7447'0'0,"-2"-6"-6791"0"0,-5-22-373 0 0,7 28-282 0 0,0 0 1 0 0,0 0-1 0 0,0 0 0 0 0,0 0 0 0 0,0 0 0 0 0,0 0 1 0 0,0-1-1 0 0,0 1 0 0 0,0 0 0 0 0,0 0 0 0 0,1 0 1 0 0,-1 0-1 0 0,0 0 0 0 0,0 0 0 0 0,0 0 0 0 0,0 0 1 0 0,0 0-1 0 0,0-1 0 0 0,0 1 0 0 0,0 0 0 0 0,0 0 1 0 0,0 0-1 0 0,0 0 0 0 0,0 0 0 0 0,0 0 0 0 0,0 0 1 0 0,1 0-1 0 0,-1 0 0 0 0,0 0 0 0 0,0 0 0 0 0,0 0 1 0 0,0 0-1 0 0,0 0 0 0 0,0 0 0 0 0,0 0 0 0 0,0 0 1 0 0,0 0-1 0 0,1 0 0 0 0,-1 0 0 0 0,0 0 0 0 0,0 0 1 0 0,0 0-1 0 0,0 0 0 0 0,0 0 0 0 0,0 0 0 0 0,0 0 1 0 0,0 0-1 0 0,1 0 0 0 0,-1 0 0 0 0,0 0 0 0 0,0 0 1 0 0,0 0-1 0 0,0 0 0 0 0,0 0 0 0 0,0 0 0 0 0,0 0 0 0 0,0 0 1 0 0,0 0-1 0 0,0 0 0 0 0,0 0 0 0 0,1 0 0 0 0,-1 1 1 0 0,0-1-1 0 0,0 0 0 0 0,0 0 0 0 0,0 0 0 0 0,0 0 1 0 0,0 0-1 0 0,12 10 87 0 0,8 11-44 0 0,1 6 69 0 0,-1 0 0 0 0,-2 2 1 0 0,0 0-1 0 0,-2 1 0 0 0,21 56 0 0 0,-36-83-102 0 0,0-1 0 0 0,0 1 0 0 0,0 0 0 0 0,0-1 0 0 0,0 1 0 0 0,-1 0 0 0 0,1 0 0 0 0,-1 0 0 0 0,1-1 0 0 0,-1 1 0 0 0,0 0 0 0 0,-1 0 0 0 0,1 0 0 0 0,0 0 0 0 0,-1-1 0 0 0,1 1 0 0 0,-3 5 0 0 0,2-6-34 0 0,-1-1 0 0 0,0 1 0 0 0,0-1-1 0 0,1 1 1 0 0,-1-1 0 0 0,0 0 0 0 0,0 1 0 0 0,0-1 0 0 0,-1 0 0 0 0,1 0 0 0 0,0-1-1 0 0,0 1 1 0 0,0 0 0 0 0,-1-1 0 0 0,1 1 0 0 0,0-1 0 0 0,-1 0 0 0 0,1 0-1 0 0,0 0 1 0 0,-1 0 0 0 0,-2-1 0 0 0,-4 0-2 0 0,1 0-1 0 0,-1 0 1 0 0,0-1 0 0 0,1-1-1 0 0,-1 0 1 0 0,1 0 0 0 0,0 0-1 0 0,-14-9 1 0 0,16 8-215 0 0,0 1 1 0 0,1-1-1 0 0,0-1 0 0 0,0 1 1 0 0,-8-8-1 0 0,12 10-92 0 0,-1 0-1 0 0,0-1 1 0 0,1 1 0 0 0,-1 0-1 0 0,1-1 1 0 0,0 1 0 0 0,0 0-1 0 0,0-1 1 0 0,0 0-1 0 0,0 1 1 0 0,0-1 0 0 0,1 1-1 0 0,-1-1 1 0 0,1-3 0 0 0,0-6-2046 0 0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5 3068 0 0,'0'0'4792'0'0,"-101"0"-4572"0"0,80 0-128 0 0,5 0 128 0 0,0 0-212 0 0,5 0-8 0 0,-5 0 0 0 0,6 0-64 0 0,4 0-272 0 0,1-4-456 0 0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39 4688 0 0,'0'0'2610'0'0,"-4"16"-2284"0"0,-2 6-122 0 0,3-10 55 0 0,0-1 0 0 0,1 1 0 0 0,1 0 0 0 0,-1-1-1 0 0,2 24 1 0 0,0-34-247 0 0,1 0 0 0 0,-1 1 0 0 0,1-1 0 0 0,0 0 0 0 0,-1 0 0 0 0,1 0 0 0 0,0 0 0 0 0,0 0-1 0 0,0 0 1 0 0,0-1 0 0 0,0 1 0 0 0,0 0 0 0 0,0 0 0 0 0,0-1 0 0 0,0 1 0 0 0,0 0 0 0 0,0-1 0 0 0,0 1 0 0 0,0-1-1 0 0,1 0 1 0 0,-1 1 0 0 0,0-1 0 0 0,0 0 0 0 0,1 0 0 0 0,-1 1 0 0 0,0-1 0 0 0,2-1 0 0 0,37 4 237 0 0,-35-3-250 0 0,1 0 1 0 0,-1 0-1 0 0,0-1 1 0 0,1 0-1 0 0,-1 0 1 0 0,0 0-1 0 0,1-1 1 0 0,-1 0-1 0 0,0 0 0 0 0,0 0 1 0 0,-1 0-1 0 0,1-1 1 0 0,6-4-1 0 0,-9 5 1 0 0,0 0 1 0 0,0 0-1 0 0,-1 0 0 0 0,1 0 0 0 0,0 0 1 0 0,-1 0-1 0 0,0 0 0 0 0,0-1 0 0 0,1 1 0 0 0,-1 0 1 0 0,-1-1-1 0 0,1 1 0 0 0,0-1 0 0 0,-1 1 1 0 0,1-1-1 0 0,-1 0 0 0 0,1 1 0 0 0,-1-1 1 0 0,0 1-1 0 0,0-1 0 0 0,-1 1 0 0 0,1-1 0 0 0,0 0 1 0 0,-1 1-1 0 0,0-1 0 0 0,1 1 0 0 0,-1-1 1 0 0,0 1-1 0 0,0 0 0 0 0,-3-4 0 0 0,0-1 2 0 0,0 0 0 0 0,-1 1-1 0 0,0 0 1 0 0,0 0-1 0 0,-1 1 1 0 0,1-1-1 0 0,-1 1 1 0 0,0 0 0 0 0,-1 0-1 0 0,1 1 1 0 0,-1 0-1 0 0,0 0 1 0 0,0 1 0 0 0,0 0-1 0 0,-10-3 1 0 0,12 4-384 0 0,-1 1 1 0 0,1-1-1 0 0,0 1 1 0 0,-1 1-1 0 0,1-1 1 0 0,-1 1-1 0 0,-10 1 1 0 0,0 2-2276 0 0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26 238 496 0 0,'0'0'9751'0'0,"-15"-18"-8518"0"0,13 5-1122 0 0,0-1 0 0 0,1 0 1 0 0,1 1-1 0 0,1-22 0 0 0,0 23-118 0 0,-1-1 1 0 0,0 1 0 0 0,0 0-1 0 0,-1-1 1 0 0,-5-21 0 0 0,30 82-383 0 0,35 51 0 0 0,-58-97 403 0 0,0-1 0 0 0,0 1 0 0 0,0 0 1 0 0,0-1-1 0 0,0 0 0 0 0,1 1 1 0 0,-1-1-1 0 0,0 0 0 0 0,1 1 0 0 0,-1-1 1 0 0,1 0-1 0 0,-1 0 0 0 0,1 0 1 0 0,0 0-1 0 0,-1-1 0 0 0,1 1 0 0 0,0 0 1 0 0,3 0-1 0 0,-3-1-32 0 0,-1-1 1 0 0,0 0 0 0 0,0 0-1 0 0,0 1 1 0 0,0-1-1 0 0,0 0 1 0 0,0 0-1 0 0,0 0 1 0 0,0 0 0 0 0,0 0-1 0 0,-1 0 1 0 0,1 0-1 0 0,0 0 1 0 0,-1 0-1 0 0,1-1 1 0 0,0 1 0 0 0,-1 0-1 0 0,0 0 1 0 0,1-1-1 0 0,-1 1 1 0 0,0 0-1 0 0,1-1 1 0 0,-1 1 0 0 0,0 0-1 0 0,0-1 1 0 0,0-1-1 0 0,4-34-1105 0 0,-2-66-1 0 0,-2 70-4499 0 0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47 80 0 0,'0'0'6224'0'0,"-1"14"-5985"0"0,-2 45 170 0 0,3-57-334 0 0,1 1-1 0 0,-1-1 1 0 0,0 1 0 0 0,1-1 0 0 0,-1 1-1 0 0,1-1 1 0 0,0 1 0 0 0,-1-1-1 0 0,1 1 1 0 0,0-1 0 0 0,1 0-1 0 0,-1 0 1 0 0,0 0 0 0 0,1 1 0 0 0,-1-1-1 0 0,1 0 1 0 0,0-1 0 0 0,0 1-1 0 0,-1 0 1 0 0,1 0 0 0 0,0-1 0 0 0,0 1-1 0 0,1-1 1 0 0,-1 0 0 0 0,0 0-1 0 0,0 0 1 0 0,4 2 0 0 0,2-1 93 0 0,-1 0 1 0 0,1 0-1 0 0,-1-1 0 0 0,1 1 1 0 0,0-2-1 0 0,10 1 1 0 0,-16-1-168 0 0,1 0-1 0 0,-1 0 1 0 0,0 0 0 0 0,1 0 0 0 0,-1 0 0 0 0,0-1 0 0 0,0 1-1 0 0,1-1 1 0 0,-1 0 0 0 0,0 1 0 0 0,0-1 0 0 0,1 0 0 0 0,-1 0-1 0 0,0 0 1 0 0,0-1 0 0 0,0 1 0 0 0,-1 0 0 0 0,1-1 0 0 0,0 0 0 0 0,0 1-1 0 0,-1-1 1 0 0,1 0 0 0 0,-1 0 0 0 0,1 1 0 0 0,0-4 0 0 0,1-1-54 0 0,-1 0 0 0 0,-1 0 0 0 0,1 0 0 0 0,-1-1 1 0 0,0 1-1 0 0,-1 0 0 0 0,1-1 0 0 0,-1-8 0 0 0,-1 11-10 0 0,1 0-1 0 0,-1 0 1 0 0,0 0 0 0 0,0 0-1 0 0,0 0 1 0 0,-1 0-1 0 0,1 0 1 0 0,-1 1-1 0 0,0-1 1 0 0,0 0-1 0 0,-1 1 1 0 0,1-1-1 0 0,-1 1 1 0 0,1 0-1 0 0,-1 0 1 0 0,0 0 0 0 0,-5-4-1 0 0,4 4-506 0 0,0 0 0 0 0,0 0 0 0 0,0 1 1 0 0,0-1-1 0 0,-1 1 0 0 0,1 0 0 0 0,0 0 0 0 0,-1 1 0 0 0,-4-2 0 0 0,-2 3-2357 0 0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 5016 0 0,'0'0'4130'0'0,"0"-17"-3822"0"0,0-161 637 0 0,0 176-927 0 0,0-1-1 0 0,1 1 1 0 0,-1 0-1 0 0,0 0 1 0 0,1 0-1 0 0,-1-1 1 0 0,1 1-1 0 0,0 0 1 0 0,-1 0-1 0 0,1 0 1 0 0,0 0-1 0 0,0 0 1 0 0,1 0-1 0 0,-1 0 1 0 0,0 1-1 0 0,1-1 1 0 0,-1 0-1 0 0,1 1 1 0 0,-1-1-1 0 0,1 1 1 0 0,0-1-1 0 0,0 1 1 0 0,0 0-1 0 0,0 0 0 0 0,-1 0 1 0 0,2 0-1 0 0,-1 0 1 0 0,0 0-1 0 0,0 0 1 0 0,0 1-1 0 0,0-1 1 0 0,0 1-1 0 0,1 0 1 0 0,-1-1-1 0 0,0 1 1 0 0,4 0-1 0 0,-4 0-49 0 0,1 1 0 0 0,-1-1 0 0 0,1 0 0 0 0,-1 1 0 0 0,0-1-1 0 0,1 1 1 0 0,-1-1 0 0 0,0 1 0 0 0,0 0 0 0 0,1 0 0 0 0,-1 0 0 0 0,0 1 0 0 0,0-1-1 0 0,0 0 1 0 0,0 1 0 0 0,-1-1 0 0 0,1 1 0 0 0,0 0 0 0 0,-1 0 0 0 0,1-1-1 0 0,-1 1 1 0 0,1 0 0 0 0,-1 0 0 0 0,0 0 0 0 0,0 1 0 0 0,0-1 0 0 0,0 0-1 0 0,0 0 1 0 0,0 0 0 0 0,-1 1 0 0 0,1-1 0 0 0,-1 1 0 0 0,1-1 0 0 0,-1 0-1 0 0,0 3 1 0 0,0-3-2 0 0,0-1 0 0 0,0 1 0 0 0,0 0 0 0 0,-1-1 0 0 0,1 1 0 0 0,0-1 0 0 0,-1 1 0 0 0,1-1 0 0 0,-1 1 0 0 0,0-1 0 0 0,1 1 0 0 0,-1-1 0 0 0,0 1 1 0 0,0-1-1 0 0,0 0 0 0 0,0 0 0 0 0,0 1 0 0 0,0-1 0 0 0,0 0 0 0 0,0 0 0 0 0,-1 0 0 0 0,1 0 0 0 0,0 0 0 0 0,-1 0 0 0 0,1-1 0 0 0,0 1 0 0 0,-1 0 0 0 0,1-1 0 0 0,-3 1 0 0 0,-2 1 6 0 0,-1 0-1 0 0,0-1 1 0 0,0 0 0 0 0,0-1 0 0 0,-10 0 0 0 0,17 0 47 0 0,0 0 1 0 0,-1 1 0 0 0,1-1 0 0 0,0 0-1 0 0,0 0 1 0 0,0 0 0 0 0,-1 0 0 0 0,1 1-1 0 0,0-1 1 0 0,0 0 0 0 0,0 0-1 0 0,0 0 1 0 0,0 1 0 0 0,-1-1 0 0 0,1 0-1 0 0,0 0 1 0 0,0 1 0 0 0,0-1 0 0 0,0 0-1 0 0,0 0 1 0 0,0 1 0 0 0,0-1 0 0 0,0 0-1 0 0,0 0 1 0 0,0 1 0 0 0,0-1-1 0 0,0 0 1 0 0,0 0 0 0 0,0 1 0 0 0,0-1-1 0 0,0 0 1 0 0,0 0 0 0 0,0 0 0 0 0,0 1-1 0 0,1-1 1 0 0,-1 0 0 0 0,0 0 0 0 0,0 1-1 0 0,0-1 1 0 0,0 0 0 0 0,0 0-1 0 0,1 0 1 0 0,-1 1 0 0 0,0-1 0 0 0,0 0-1 0 0,0 0 1 0 0,0 0 0 0 0,1 0 0 0 0,-1 0-1 0 0,1 1 1 0 0,7 9 78 0 0,9 0 62 0 0,-5-3-65 0 0,0 0 0 0 0,0-1 0 0 0,1 0-1 0 0,0-1 1 0 0,0 0 0 0 0,0-1 0 0 0,0-1 0 0 0,25 4 0 0 0,-37-8-121 0 0,-1 1 0 0 0,1-1 0 0 0,0 0 0 0 0,0 1-1 0 0,-1-1 1 0 0,1 0 0 0 0,0 1 0 0 0,-1-1 0 0 0,1 0 0 0 0,-1 0 0 0 0,1 0 0 0 0,-1 0 0 0 0,1 1 0 0 0,-1-1 0 0 0,0 0 0 0 0,1 0 0 0 0,-1 0 0 0 0,0 0 0 0 0,0 0 0 0 0,0 0 0 0 0,0 0 0 0 0,0 0 0 0 0,0 0 0 0 0,0 0 0 0 0,0 0 0 0 0,0-1 0 0 0,0-37-174 0 0,-1 30 179 0 0,1-3 1 0 0,-2 0 0 0 0,0-1 0 0 0,-4-16 0 0 0,3 17 317 0 0,0 0 0 0 0,1 0 0 0 0,-1-18 0 0 0,35 35 300 0 0,-28-2-694 0 0,1 1-1 0 0,-1 0 0 0 0,0 1 1 0 0,-1-1-1 0 0,1 1 0 0 0,-1-1 1 0 0,0 1-1 0 0,0 0 0 0 0,0 0 0 0 0,-1 1 1 0 0,3 6-1 0 0,11 67-271 0 0,-14-61 413 0 0,1 1 1 0 0,1-1 0 0 0,12 35 0 0 0,-16-53-55 0 0,0 0 0 0 0,0 1 0 0 0,0-1 0 0 0,0 0 0 0 0,0 1 0 0 0,0-1 0 0 0,0 0 0 0 0,1 0 0 0 0,-1 1 0 0 0,0-1 0 0 0,0 0 0 0 0,0 1 0 0 0,0-1 0 0 0,0 0 0 0 0,1 0 0 0 0,-1 1 0 0 0,0-1 0 0 0,0 0 0 0 0,0 0 0 0 0,1 0 0 0 0,-1 1 0 0 0,0-1 0 0 0,0 0 0 0 0,1 0 0 0 0,-1 0 0 0 0,0 0 0 0 0,0 1 0 0 0,1-1 0 0 0,-1 0 0 0 0,0 0 0 0 0,1 0 0 0 0,-1 0 0 0 0,0 0 0 0 0,0 0 0 0 0,1 0 1 0 0,-1 0-1 0 0,0 0 0 0 0,1 0 0 0 0,-1 0 0 0 0,0 0 0 0 0,1 0 0 0 0,-1 0 0 0 0,8-14-252 0 0,2-22 54 0 0,-4-41 207 0 0,-6 57 0 0 0,1 1 0 0 0,8-38 0 0 0,-9 55 67 0 0,0 0 1 0 0,0 1-1 0 0,1-1 0 0 0,-1 0 0 0 0,1 0 0 0 0,-1 1 0 0 0,1-1 1 0 0,0 0-1 0 0,-1 1 0 0 0,1-1 0 0 0,0 1 0 0 0,0-1 0 0 0,0 1 1 0 0,0-1-1 0 0,1 1 0 0 0,-1 0 0 0 0,2-2 0 0 0,-2 3-30 0 0,0 1-1 0 0,1-1 0 0 0,-1 1 1 0 0,0 0-1 0 0,1-1 1 0 0,-1 1-1 0 0,0 0 1 0 0,0 0-1 0 0,0 0 0 0 0,0 0 1 0 0,0 0-1 0 0,0 0 1 0 0,0 0-1 0 0,0 0 1 0 0,0 0-1 0 0,0 1 0 0 0,-1-1 1 0 0,1 0-1 0 0,0 0 1 0 0,-1 1-1 0 0,1-1 0 0 0,-1 0 1 0 0,1 3-1 0 0,62 140 229 0 0,-60-136-197 0 0,-2-6-65 0 0,-1 0 1 0 0,0-1-1 0 0,1 1 1 0 0,-1 0 0 0 0,1-1-1 0 0,-1 1 1 0 0,1-1-1 0 0,0 1 1 0 0,-1-1 0 0 0,1 1-1 0 0,0-1 1 0 0,0 1 0 0 0,0-1-1 0 0,0 0 1 0 0,2 2-1 0 0,-44-2-231 0 0,36 0 191 0 0,0-1 0 0 0,0 1 0 0 0,0-1 0 0 0,0 0 0 0 0,0-1 0 0 0,0 1 0 0 0,0-1 0 0 0,0 0 0 0 0,0 0 0 0 0,0 0 0 0 0,0-1 0 0 0,-6-2 0 0 0,8 2-121 0 0,1 1-16 0 0,0 0 1 0 0,0 0-1 0 0,0 0 1 0 0,0 0 0 0 0,0 0-1 0 0,1-1 1 0 0,-1 1-1 0 0,0 0 1 0 0,1-1 0 0 0,-1 0-1 0 0,-2-2 1 0 0,0-19-5442 0 0,4 15 3131 0 0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3988 0 0,'0'0'6232'0'0,"2"16"-5862"0"0,9 52-102 0 0,-10-59-102 0 0,0 0 0 0 0,-1 1 0 0 0,0-1 1 0 0,0 0-1 0 0,-1 1 0 0 0,-3 13 0 0 0,-1 16 889 0 0,5-37-972 0 0,-1 1 0 0 0,1-1 0 0 0,0 0 0 0 0,0 0 0 0 0,0 1 0 0 0,0-1 0 0 0,1 0 0 0 0,-1 0-1 0 0,1 0 1 0 0,-1 0 0 0 0,1 1 0 0 0,0-1 0 0 0,0 0 0 0 0,0 0 0 0 0,0 0 0 0 0,0 0 0 0 0,0-1-1 0 0,1 1 1 0 0,-1 0 0 0 0,0 0 0 0 0,3 2 0 0 0,1-3-130 0 0,-1 1 0 0 0,0-1 0 0 0,0 0 0 0 0,1 0 0 0 0,-1 0 0 0 0,1 0 0 0 0,-1-1 0 0 0,1 0-1 0 0,-1 1 1 0 0,6-2 0 0 0,-3 0-376 0 0,1-1 0 0 0,-1 1-1 0 0,0-2 1 0 0,0 1 0 0 0,0-1-1 0 0,0 0 1 0 0,0 0 0 0 0,-1-1-1 0 0,1 1 1 0 0,-1-2 0 0 0,0 1-1 0 0,0-1 1 0 0,10-9 0 0 0,1-1-1822 0 0,-1 2-378 0 0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2716 0 0,'0'0'6708'0'0,"-17"3"-6476"0"0,-4 0-174 0 0,10-2-27 0 0,1 1 1 0 0,0 0-1 0 0,-1 1 0 0 0,1 0 1 0 0,-12 5-1 0 0,20-7 13 0 0,-1 0 1 0 0,0 1-1 0 0,1-1 0 0 0,-1 1 1 0 0,1-1-1 0 0,-1 1 0 0 0,1 0 1 0 0,0 0-1 0 0,0 0 0 0 0,0 0 0 0 0,0 0 1 0 0,0 0-1 0 0,0 1 0 0 0,1-1 1 0 0,-1 1-1 0 0,1-1 0 0 0,0 1 1 0 0,-1 0-1 0 0,1-1 0 0 0,1 1 1 0 0,-1 0-1 0 0,0 0 0 0 0,0 0 0 0 0,1-1 1 0 0,0 1-1 0 0,0 0 0 0 0,-1 0 1 0 0,2 0-1 0 0,-1 0 0 0 0,0 0 1 0 0,1 0-1 0 0,-1 0 0 0 0,1 0 1 0 0,0-1-1 0 0,0 1 0 0 0,0 0 1 0 0,0-1-1 0 0,2 4 0 0 0,1 3-371 0 0,0-1 0 0 0,0 0 0 0 0,1 1 0 0 0,0-2 0 0 0,0 1 0 0 0,1-1 0 0 0,0 0 0 0 0,0 0 0 0 0,1 0 0 0 0,13 10 0 0 0,12-1-3553 0 0,-11-11 1283 0 0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5560 0 0,'0'0'4168'0'0,"-101"4"-4092"0"0,85-4-76 0 0,-5 0-64 0 0,5 0-40 0 0,0 0-684 0 0,0 0-796 0 0,0 0-1256 0 0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1368 0 0,'0'0'8023'0'0,"0"5"-5257"0"0,-22 2-2698 0 0,0 0 0 0 0,-34 5-1 0 0,2-1-1740 0 0,54 10 2195 0 0,5 106-1079 0 0,6-64 1101 0 0,27-58 393 0 0,-30-5-1129 0 0,-1-1 0 0 0,1 0 0 0 0,0 0 0 0 0,-1 0 0 0 0,1-1 0 0 0,-1 0 0 0 0,1-1 0 0 0,11-5 0 0 0,29-19-5365 0 0,-39 22 3735 0 0,2-3-1203 0 0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1136 0 0,'0'0'7312'0'0,"-101"17"-8012"0"0,96-17 76 0 0,-1 0-496 0 0,1-5-676 0 0,0 5-1048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1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166 123 984 0 0,'0'0'7737'0'0,"-111"0"-7333"0"0,99 3-120 0 0,2-1-168 0 0,2-2-116 0 0,-2 2-52 0 0,4-2 44 0 0,2 0-524 0 0,2 0-400 0 0,0 0-432 0 0</inkml:trace>
  <inkml:trace contextRef="#ctx0" brushRef="#br0" timeOffset="1">200 1 6557 0 0,'0'0'4156'0'0,"0"15"-3878"0"0,0 4-237 0 0,-1 14 328 0 0,4 52-1 0 0,-2-80-579 0 0,0 0-1 0 0,0-1 1 0 0,1 1 0 0 0,-1 0 0 0 0,1-1-1 0 0,0 0 1 0 0,0 1 0 0 0,0-1-1 0 0,1 0 1 0 0,-1 0 0 0 0,1 0-1 0 0,5 5 1 0 0,29 19-6251 0 0,-23-21 3902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2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 1820 0 0,'0'0'7117'0'0,"-19"-1"-6983"0"0,-2 0-97 0 0,-18-2 95 0 0,-60 4 1 0 0,96-1-84 0 0,0 1 0 0 0,0-1 1 0 0,0 1-1 0 0,0 0 0 0 0,0 0 0 0 0,0 1 0 0 0,1-1 1 0 0,-1 1-1 0 0,0-1 0 0 0,1 1 0 0 0,-1 0 1 0 0,1 0-1 0 0,-1 0 0 0 0,1 0 0 0 0,0 0 0 0 0,0 1 1 0 0,0-1-1 0 0,0 1 0 0 0,1-1 0 0 0,-1 1 0 0 0,1 0 1 0 0,-1-1-1 0 0,1 1 0 0 0,0 0 0 0 0,0 0 1 0 0,0 0-1 0 0,0 0 0 0 0,1 0 0 0 0,-1 0 0 0 0,1 0 1 0 0,0 0-1 0 0,0 5 0 0 0,-1 0-38 0 0,1 1 1 0 0,1 0-1 0 0,-1-1 0 0 0,1 1 1 0 0,1-1-1 0 0,-1 0 0 0 0,2 1 1 0 0,-1-1-1 0 0,1 0 0 0 0,6 13 1 0 0,-5-15-165 0 0,0 1 0 0 0,0-1 0 0 0,1 0 0 0 0,0 0 0 0 0,0 0 0 0 0,1-1 0 0 0,0 0-1 0 0,-1 0 1 0 0,2 0 0 0 0,11 7 0 0 0,-11-9-669 0 0,0 0-1 0 0,0 0 1 0 0,1 0-1 0 0,-1-1 1 0 0,1 0-1 0 0,12 1 1 0 0,2-2-2103 0 0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4636 0 0,'0'0'3205'0'0,"-12"10"-3146"0"0,-7 1-49 0 0,11-6 1 0 0,0 0 0 0 0,1 0 1 0 0,-1 1-1 0 0,1 0 1 0 0,0 0-1 0 0,-6 8 0 0 0,11-12 64 0 0,0 0-1 0 0,0 0 0 0 0,0 0 0 0 0,0 0 0 0 0,0 0 0 0 0,1 1 1 0 0,-1-1-1 0 0,1 1 0 0 0,0-1 0 0 0,0 1 0 0 0,0-1 0 0 0,0 1 1 0 0,0 0-1 0 0,0-1 0 0 0,1 1 0 0 0,-1 0 0 0 0,1 0 0 0 0,0-1 1 0 0,0 6-1 0 0,0-6-43 0 0,1 0 1 0 0,0 1-1 0 0,0-1 1 0 0,0 0-1 0 0,0 0 1 0 0,1 1 0 0 0,-1-1-1 0 0,0 0 1 0 0,1 0-1 0 0,0 0 1 0 0,-1-1-1 0 0,1 1 1 0 0,0 0-1 0 0,0-1 1 0 0,0 1 0 0 0,0-1-1 0 0,3 2 1 0 0,4 2-262 0 0,0-1-1 0 0,1 0 1 0 0,-1 0 0 0 0,1-1 0 0 0,0-1 0 0 0,0 0 0 0 0,0 0 0 0 0,0-1-1 0 0,12 1 1 0 0,41-3-5201 0 0,-46-3 3124 0 0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1896 0 0,'0'0'7437'0'0,"-9"11"-6965"0"0,-31 36-174 0 0,38-45-249 0 0,0 0 1 0 0,0 0 0 0 0,1 1 0 0 0,-1-1 0 0 0,1 1 0 0 0,-1-1-1 0 0,1 1 1 0 0,0 0 0 0 0,0-1 0 0 0,0 1 0 0 0,1 0-1 0 0,-1 0 1 0 0,1-1 0 0 0,-1 1 0 0 0,1 0 0 0 0,0 0-1 0 0,0 0 1 0 0,0 0 0 0 0,0 0 0 0 0,1 0 0 0 0,-1-1 0 0 0,1 1-1 0 0,0 0 1 0 0,0 0 0 0 0,0-1 0 0 0,0 1 0 0 0,0 0-1 0 0,0-1 1 0 0,1 1 0 0 0,-1-1 0 0 0,1 0 0 0 0,0 1-1 0 0,0-1 1 0 0,0 0 0 0 0,0 0 0 0 0,0 0 0 0 0,0 0-1 0 0,0 0 1 0 0,1-1 0 0 0,-1 1 0 0 0,1-1 0 0 0,-1 0 0 0 0,6 3-1 0 0,-2-1-362 0 0,0-1 0 0 0,0 1 0 0 0,0-1 0 0 0,0 0 0 0 0,0-1 0 0 0,1 1 0 0 0,-1-1 0 0 0,0 0 0 0 0,1-1 0 0 0,-1 0 0 0 0,1 0 0 0 0,-1 0 0 0 0,0-1 0 0 0,1 0 0 0 0,-1 0 0 0 0,0 0 0 0 0,1-1 0 0 0,-1 0 0 0 0,10-5 0 0 0,4-5-2201 0 0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6112 0 0,'0'0'3741'0'0,"-8"2"-3556"0"0,0-1-83 0 0,-48 12-570 0 0,52-12 472 0 0,0 0-1 0 0,0 0 1 0 0,1 1 0 0 0,-1-1 0 0 0,1 1-1 0 0,-1 0 1 0 0,1 0 0 0 0,0 0 0 0 0,0 1 0 0 0,0-1-1 0 0,0 1 1 0 0,0 0 0 0 0,-2 3 0 0 0,4-3 17 0 0,0 1 1 0 0,0-1 0 0 0,0 1 0 0 0,1 0-1 0 0,-1-1 1 0 0,1 1 0 0 0,0 0-1 0 0,0-1 1 0 0,1 1 0 0 0,-1 0 0 0 0,1-1-1 0 0,-1 1 1 0 0,1-1 0 0 0,0 1 0 0 0,3 5-1 0 0,2 20 348 0 0,-5-25-369 0 0,-1 0 1 0 0,1-1 0 0 0,-1 1 0 0 0,1 0-1 0 0,0-1 1 0 0,0 1 0 0 0,1-1 0 0 0,-1 1-1 0 0,1-1 1 0 0,-1 0 0 0 0,1 1-1 0 0,0-1 1 0 0,1 0 0 0 0,-1 0 0 0 0,0 0-1 0 0,1-1 1 0 0,-1 1 0 0 0,1-1 0 0 0,0 1-1 0 0,0-1 1 0 0,0 0 0 0 0,0 0 0 0 0,1 0-1 0 0,-1 0 1 0 0,0-1 0 0 0,1 1 0 0 0,-1-1-1 0 0,7 1 1 0 0,8-1-912 0 0,-11-1-19 0 0,1 0 0 0 0,-1 0 0 0 0,1 0 0 0 0,-1-1 0 0 0,14-3 0 0 0,-6 0-1677 0 0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17 1400 0 0,'0'0'5616'0'0,"-101"-12"-5608"0"0,90 12 4 0 0,-4-4-12 0 0,9 4-400 0 0,-4 0-512 0 0,4 0-820 0 0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4940 0 0,'0'0'4064'0'0,"1"-16"-4034"0"0,3-133-196 0 0,-4 148 182 0 0,1 1-1 0 0,0-1 1 0 0,-1 1 0 0 0,1 0-1 0 0,-1-1 1 0 0,1 1 0 0 0,-1 0 0 0 0,1 0-1 0 0,0 0 1 0 0,-1-1 0 0 0,1 1-1 0 0,0 0 1 0 0,-1 0 0 0 0,1 0-1 0 0,-1 0 1 0 0,1 0 0 0 0,0 0-1 0 0,-1 0 1 0 0,1 0 0 0 0,0 0 0 0 0,-1 0-1 0 0,1 0 1 0 0,0 1 0 0 0,-1-1-1 0 0,1 0 1 0 0,-1 0 0 0 0,1 1-1 0 0,0-1 1 0 0,-1 0 0 0 0,1 1-1 0 0,-1-1 1 0 0,1 1 0 0 0,-1-1 0 0 0,1 0-1 0 0,0 1 1 0 0,25 15-296 0 0,-4 5 304 0 0,0-2-1 0 0,2-1 1 0 0,0 0-1 0 0,39 20 1 0 0,-63-38-20 0 0,1 1 0 0 0,-1-1 0 0 0,0 0 0 0 0,1 1 0 0 0,-1-1 0 0 0,1 0 1 0 0,-1 1-1 0 0,1-1 0 0 0,-1 0 0 0 0,1 0 0 0 0,0 1 0 0 0,-1-1 0 0 0,1 0 0 0 0,-1 0 1 0 0,1 0-1 0 0,-1 0 0 0 0,1 0 0 0 0,0 0 0 0 0,-1 0 0 0 0,1 0 0 0 0,-1 0 0 0 0,1 0 1 0 0,0 0-1 0 0,-1 0 0 0 0,1 0 0 0 0,-1-1 0 0 0,1 1 0 0 0,-1 0 0 0 0,1 0 0 0 0,-1-1 1 0 0,1 1-1 0 0,-1 0 0 0 0,1-1 0 0 0,-1 1 0 0 0,1 0 0 0 0,-1-1 0 0 0,0 1 0 0 0,1-1 1 0 0,-1 1-1 0 0,1-1 0 0 0,-1 1 0 0 0,0-1 0 0 0,0 1 0 0 0,1-1 0 0 0,-1 0 0 0 0,3-35-650 0 0,-3 30 759 0 0,0-68-1294 0 0,0 26-3842 0 0,0 39 2888 0 0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13 3092 0 0,'0'0'5191'0'0,"3"17"-4811"0"0,22 131 23 0 0,-12-110-528 0 0,-13-37-52 0 0,1 0 1 0 0,0 0-1 0 0,0 0 0 0 0,-1 0 0 0 0,1 0 0 0 0,0 0 1 0 0,0 0-1 0 0,0-1 0 0 0,0 1 0 0 0,0 0 0 0 0,0-1 1 0 0,1 1-1 0 0,-1 0 0 0 0,0-1 0 0 0,0 1 1 0 0,0-1-1 0 0,1 0 0 0 0,-1 1 0 0 0,0-1 0 0 0,0 0 1 0 0,1 0-1 0 0,-1 0 0 0 0,0 0 0 0 0,0 0 0 0 0,1 0 1 0 0,-1 0-1 0 0,0 0 0 0 0,0-1 0 0 0,3 0 0 0 0,5-2-2244 0 0</inkml:trace>
  <inkml:trace contextRef="#ctx0" brushRef="#br0" timeOffset="1">155 9 3020 0 0,'0'0'4564'0'0,"-112"-4"-4708"0"0,96 0-480 0 0,6 4-480 0 0,-1 0-500 0 0,6 0-940 0 0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1840 0 0,'0'0'7121'0'0,"5"-15"-7091"0"0,-3 8-29 0 0,4-11-1 0 0,-1 0 0 0 0,0 0 0 0 0,-1 0 0 0 0,1-28 0 0 0,-4 41 9 0 0,-1 1 0 0 0,1 0 0 0 0,0-1-1 0 0,1 1 1 0 0,-1 0 0 0 0,1-1 0 0 0,0 1 0 0 0,0 0 0 0 0,0 0 0 0 0,0 0-1 0 0,5-6 1 0 0,-6 10-10 0 0,-1-1 0 0 0,1 0-1 0 0,0 0 1 0 0,-1 0 0 0 0,1 0 0 0 0,0 0-1 0 0,-1 0 1 0 0,1 1 0 0 0,0-1-1 0 0,0 0 1 0 0,0 1 0 0 0,0-1-1 0 0,0 1 1 0 0,0-1 0 0 0,0 1 0 0 0,0-1-1 0 0,0 1 1 0 0,0 0 0 0 0,0-1-1 0 0,0 1 1 0 0,0 0 0 0 0,0 0-1 0 0,0 0 1 0 0,0 0 0 0 0,1 0 0 0 0,-1 0-1 0 0,0 0 1 0 0,0 0 0 0 0,0 0-1 0 0,0 1 1 0 0,0-1 0 0 0,0 0-1 0 0,0 1 1 0 0,0-1 0 0 0,0 1 0 0 0,0-1-1 0 0,0 1 1 0 0,0-1 0 0 0,0 1-1 0 0,0 0 1 0 0,0-1 0 0 0,-1 1-1 0 0,1 0 1 0 0,0 0 0 0 0,0 0-1 0 0,-1-1 1 0 0,1 1 0 0 0,-1 0 0 0 0,1 0-1 0 0,-1 0 1 0 0,1 1 0 0 0,1 0-69 0 0,-1 0 0 0 0,0 0 0 0 0,0 0 0 0 0,0 0 0 0 0,0 0 0 0 0,0 1 1 0 0,-1-1-1 0 0,1 0 0 0 0,-1 0 0 0 0,1 0 0 0 0,-1 1 0 0 0,0-1 0 0 0,0 0 1 0 0,0 1-1 0 0,0-1 0 0 0,0 0 0 0 0,0 0 0 0 0,-1 1 0 0 0,1-1 0 0 0,-1 0 1 0 0,0 0-1 0 0,0 0 0 0 0,1 1 0 0 0,-1-1 0 0 0,0 0 0 0 0,-1 0 0 0 0,1 0 0 0 0,0-1 1 0 0,-1 1-1 0 0,1 0 0 0 0,-1 0 0 0 0,1-1 0 0 0,-1 1 0 0 0,0-1 0 0 0,0 1 1 0 0,1-1-1 0 0,-1 0 0 0 0,0 0 0 0 0,0 0 0 0 0,-1 0 0 0 0,1 0 0 0 0,0 0 1 0 0,0 0-1 0 0,0-1 0 0 0,0 1 0 0 0,-1-1 0 0 0,1 0 0 0 0,-4 1 0 0 0,-24-6 272 0 0,28 2 927 0 0,18 2-406 0 0,-12 1-645 0 0,-1 0-1 0 0,1 0 1 0 0,0 0 0 0 0,-1 1 0 0 0,1 0 0 0 0,0-1 0 0 0,-1 1 0 0 0,1 1 0 0 0,-1-1 0 0 0,1 0 0 0 0,-1 1-1 0 0,0-1 1 0 0,0 1 0 0 0,0 0 0 0 0,0 0 0 0 0,5 5 0 0 0,-2-1 245 0 0,-1 1 1 0 0,0 0-1 0 0,-1 0 0 0 0,0 0 1 0 0,6 12-1 0 0,11 19 165 0 0,-21-37-635 0 0,0 0 0 0 0,0 0 0 0 0,1 0 0 0 0,-1 0 0 0 0,0-1-1 0 0,1 1 1 0 0,-1 0 0 0 0,0 0 0 0 0,1-1 0 0 0,-1 1 0 0 0,1 0 0 0 0,0-1 0 0 0,-1 1 0 0 0,1 0 0 0 0,-1-1 0 0 0,1 1 0 0 0,0-1-1 0 0,0 1 1 0 0,-1-1 0 0 0,1 1 0 0 0,0-1 0 0 0,0 1 0 0 0,-1-1 0 0 0,1 0 0 0 0,0 0 0 0 0,0 1 0 0 0,0-1 0 0 0,0 0 0 0 0,0 0-1 0 0,-1 0 1 0 0,1 0 0 0 0,0 0 0 0 0,0 0 0 0 0,0 0 0 0 0,0 0 0 0 0,0 0 0 0 0,0-1 0 0 0,-1 1 0 0 0,1 0 0 0 0,0 0 0 0 0,0-1-1 0 0,0 1 1 0 0,-1-1 0 0 0,1 1 0 0 0,0 0 0 0 0,0-2 0 0 0,9-5-2605 0 0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5792 0 0,'0'0'3254'0'0,"-1"17"-3159"0"0,-3 135-97 0 0,4-151-196 0 0,1 0-1 0 0,0-1 0 0 0,0 1 0 0 0,-1-1 1 0 0,1 1-1 0 0,0-1 0 0 0,0 0 0 0 0,0 1 1 0 0,0-1-1 0 0,-1 0 0 0 0,1 0 1 0 0,0 1-1 0 0,0-1 0 0 0,0 0 0 0 0,0 0 1 0 0,0 0-1 0 0,0 0 0 0 0,0 0 0 0 0,0 0 1 0 0,0 0-1 0 0,0 0 0 0 0,1-1 1 0 0,3 1-827 0 0,6 0-1351 0 0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3180 0 0,'0'0'5205'0'0,"-5"16"-4880"0"0,2-5-318 0 0,-13 52 443 0 0,16-58-428 0 0,-1 0 0 0 0,1 0 0 0 0,0 0 1 0 0,0 0-1 0 0,0 0 0 0 0,1 0 0 0 0,0 0 1 0 0,0 0-1 0 0,0-1 0 0 0,0 1 0 0 0,1 0 1 0 0,0 0-1 0 0,3 6 0 0 0,-3-9-52 0 0,0 1-1 0 0,1-1 1 0 0,-1 0-1 0 0,1 0 1 0 0,-1 0-1 0 0,1 0 1 0 0,0 0-1 0 0,-1 0 1 0 0,1-1-1 0 0,0 1 1 0 0,0-1-1 0 0,0 0 1 0 0,0 0-1 0 0,0 0 1 0 0,1 0-1 0 0,-1-1 1 0 0,0 1-1 0 0,0-1 1 0 0,1 0-1 0 0,-1 0 1 0 0,0 0-1 0 0,0 0 1 0 0,6-2-1 0 0,-5 2-35 0 0,0-1-1 0 0,-1 1 1 0 0,1-1 0 0 0,-1 0-1 0 0,1 0 1 0 0,-1-1 0 0 0,1 1-1 0 0,-1-1 1 0 0,0 1 0 0 0,1-1-1 0 0,-1 0 1 0 0,0 0-1 0 0,0-1 1 0 0,0 1 0 0 0,-1-1-1 0 0,1 1 1 0 0,-1-1 0 0 0,1 0-1 0 0,-1 0 1 0 0,3-5 0 0 0,9-33-351 0 0,-12 33 2896 0 0,-2 12-2467 0 0,0 0-1 0 0,0 0 1 0 0,0 0-1 0 0,1 0 1 0 0,-1 0 0 0 0,1 0-1 0 0,0 0 1 0 0,0 0-1 0 0,0 0 1 0 0,1 0-1 0 0,-1 0 1 0 0,1 0-1 0 0,0-1 1 0 0,0 1-1 0 0,0-1 1 0 0,1 1-1 0 0,-1-1 1 0 0,1 0-1 0 0,0 0 1 0 0,0 0 0 0 0,0 0-1 0 0,0 0 1 0 0,1-1-1 0 0,-1 0 1 0 0,0 1-1 0 0,1-1 1 0 0,0 0-1 0 0,0-1 1 0 0,-1 1-1 0 0,1-1 1 0 0,0 0-1 0 0,0 0 1 0 0,0 0-1 0 0,0 0 1 0 0,0-1-1 0 0,8 1 1 0 0,-9-1-24 0 0,0 0 0 0 0,1 0-1 0 0,-1 0 1 0 0,0-1 0 0 0,0 1-1 0 0,1-1 1 0 0,-1 0 0 0 0,0 0 0 0 0,0 0-1 0 0,0 0 1 0 0,0 0 0 0 0,0-1 0 0 0,0 1-1 0 0,0-1 1 0 0,-1 0 0 0 0,1 0 0 0 0,0 0-1 0 0,-1 0 1 0 0,0 0 0 0 0,1-1 0 0 0,1-2-1 0 0,-2 1-6 0 0,0 0-1 0 0,0 0 1 0 0,0 0-1 0 0,-1-1 1 0 0,1 1-1 0 0,-1 0 1 0 0,0-1-1 0 0,-1 1 1 0 0,1-1-1 0 0,-1 1 1 0 0,0-1-1 0 0,0 0 1 0 0,0 1-1 0 0,0-1 1 0 0,-2-5-1 0 0,1 6 8 0 0,0 1-1 0 0,-1-1 1 0 0,1 0 0 0 0,-1 1-1 0 0,0-1 1 0 0,0 1 0 0 0,0-1-1 0 0,0 1 1 0 0,-1 0 0 0 0,1 0-1 0 0,-1 0 1 0 0,0 0-1 0 0,0 1 1 0 0,0-1 0 0 0,0 1-1 0 0,0 0 1 0 0,0 0 0 0 0,-1 0-1 0 0,1 0 1 0 0,-1 0 0 0 0,0 1-1 0 0,1-1 1 0 0,-1 1 0 0 0,-4-1-1 0 0,-7-2-165 0 0,0 1-1 0 0,-1 1 1 0 0,1 0-1 0 0,-27 0 1 0 0,20 3-1448 0 0,1 6-955 0 0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13 428 0 0,'0'0'4492'0'0,"8"-2"-4655"0"0,21-4 5778 0 0,-24 9-3523 0 0,-21-10-1594 0 0,7 6-583 0 0,-1 1 0 0 0,1 0 0 0 0,-1 1 0 0 0,1 0-1 0 0,0 0 1 0 0,-1 1 0 0 0,1 0 0 0 0,0 1 0 0 0,0 0 0 0 0,0 0-1 0 0,1 1 1 0 0,-1 0 0 0 0,1 1 0 0 0,0 0 0 0 0,0 0 0 0 0,-8 7-1 0 0,13-9-47 0 0,0-1 0 0 0,0 1 0 0 0,0 0-1 0 0,0 0 1 0 0,0 1 0 0 0,1-1 0 0 0,0 0-1 0 0,0 1 1 0 0,0-1 0 0 0,0 1 0 0 0,0 0-1 0 0,1 0 1 0 0,-2 4 0 0 0,2-2 238 0 0,0-1 1 0 0,1 1 0 0 0,-1-1-1 0 0,1 1 1 0 0,1-1-1 0 0,-1 1 1 0 0,1-1 0 0 0,0 1-1 0 0,0-1 1 0 0,0 0-1 0 0,1 1 1 0 0,-1-1 0 0 0,2 0-1 0 0,3 7 1 0 0,-3-6-46 0 0,0 0 1 0 0,0-1-1 0 0,1 1 1 0 0,0-1-1 0 0,0 0 1 0 0,0 0-1 0 0,0 0 1 0 0,1-1-1 0 0,0 0 1 0 0,0 0-1 0 0,0 0 1 0 0,1 0-1 0 0,-1-1 1 0 0,1 0-1 0 0,0 0 1 0 0,0 0-1 0 0,0-1 1 0 0,0 0-1 0 0,0 0 1 0 0,1 0-1 0 0,12 0 1 0 0,-15-2-373 0 0,0-1 0 0 0,0 1 0 0 0,1-1 0 0 0,-1-1 0 0 0,0 1 0 0 0,0-1 1 0 0,0 1-1 0 0,0-1 0 0 0,-1 0 0 0 0,1 0 0 0 0,0-1 0 0 0,-1 1 0 0 0,0-1 0 0 0,1 0 0 0 0,-1 0 1 0 0,0 0-1 0 0,0 0 0 0 0,3-6 0 0 0,10-8-3146 0 0,-5 6 722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2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19 5188 0 0,'0'0'4241'0'0,"-128"-19"-4265"0"0,117 19-56 0 0,3 0-268 0 0,2 0-496 0 0,3 3-572 0 0,3 4-757 0 0,0 2-803 0 0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18 2836 0 0,'0'0'6503'0'0,"-3"-3"-6205"0"0,-2 1-287 0 0,1 0 1 0 0,0 0-1 0 0,0 0 1 0 0,-1 1-1 0 0,1-1 1 0 0,-1 1-1 0 0,0 0 1 0 0,1 1-1 0 0,-1-1 1 0 0,1 1-1 0 0,-1 0 1 0 0,0 0-1 0 0,1 0 1 0 0,-1 1-1 0 0,0 0 1 0 0,1 0-1 0 0,-1 0 1 0 0,-6 2-1 0 0,10-2-36 0 0,0-1 1 0 0,0 1-1 0 0,-1-1 0 0 0,1 1 0 0 0,0-1 0 0 0,0 1 0 0 0,0 0 0 0 0,0-1 0 0 0,0 1 0 0 0,0 0 0 0 0,0 0 0 0 0,0 0 1 0 0,0 0-1 0 0,0 0 0 0 0,0 0 0 0 0,0 0 0 0 0,1 0 0 0 0,-1 0 0 0 0,0 0 0 0 0,1 0 0 0 0,-1 1 0 0 0,1-1 1 0 0,-1 0-1 0 0,1 0 0 0 0,0 1 0 0 0,0-1 0 0 0,-1 0 0 0 0,1 1 0 0 0,0-1 0 0 0,0 0 0 0 0,0 0 0 0 0,0 1 1 0 0,0-1-1 0 0,1 0 0 0 0,-1 1 0 0 0,0-1 0 0 0,1 0 0 0 0,-1 0 0 0 0,1 1 0 0 0,-1-1 0 0 0,1 0 0 0 0,-1 0 0 0 0,1 0 1 0 0,1 1-1 0 0,1 6 103 0 0,-1-1 1 0 0,1 1-1 0 0,-1 0 0 0 0,-1 0 1 0 0,1 0-1 0 0,-1 0 1 0 0,-1 0-1 0 0,1 0 1 0 0,-2 0-1 0 0,1 0 1 0 0,-1 0-1 0 0,0-1 0 0 0,0 1 1 0 0,-3 8-1 0 0,1-5 327 0 0,2 0 0 0 0,-1 1 0 0 0,2-1-1 0 0,0 13 1 0 0,0-22-420 0 0,2-1 1 0 0,-1 0-1 0 0,0 1 1 0 0,0-1-1 0 0,0 0 1 0 0,0 0-1 0 0,1 0 1 0 0,-1 0-1 0 0,1 0 1 0 0,-1 0-1 0 0,1 0 1 0 0,-1 0-1 0 0,1-1 1 0 0,-1 1-1 0 0,1-1 1 0 0,0 1-1 0 0,-1-1 1 0 0,1 1-1 0 0,0-1 1 0 0,-1 0-1 0 0,4 0 1 0 0,-1 1-282 0 0,1 0-1 0 0,0 0 1 0 0,-1-1 0 0 0,1 0 0 0 0,0 0 0 0 0,-1 0 0 0 0,9-2 0 0 0,30-17-4260 0 0,-27 14 1977 0 0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30 3644 0 0,'0'0'6224'0'0,"-112"-13"-6224"0"0,102 13-76 0 0,-1-4-224 0 0,6 4-216 0 0,0-4-212 0 0,-1-1-244 0 0,1 1-588 0 0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4824 0 0,'0'0'2607'0'0,"3"-14"-2573"0"0,4-41 13 0 0,-1-75 0 0 0,-6 130 359 0 0,2 0-353 0 0,-1 1 0 0 0,1-1 0 0 0,-1 1 0 0 0,0 0 0 0 0,1 0 0 0 0,-1 0 1 0 0,0 0-1 0 0,0-1 0 0 0,0 2 0 0 0,0-1 0 0 0,0 0 0 0 0,0 0 0 0 0,0 0 0 0 0,0 0 0 0 0,0 1 0 0 0,0-1 0 0 0,0 0 0 0 0,0 3 0 0 0,18 36-307 0 0,-11-22 283 0 0,34 48 70 0 0,-39-61-33 0 0,1-1-1 0 0,0 1 1 0 0,-1-1-1 0 0,1 0 0 0 0,0 0 1 0 0,1 0-1 0 0,-1-1 0 0 0,1 0 1 0 0,0 0-1 0 0,-1 0 1 0 0,10 4-1 0 0,-13-7-79 0 0,0 0 0 0 0,-1 0 0 0 0,1 0-1 0 0,0 1 1 0 0,0-1 0 0 0,0 0 0 0 0,-1 0 0 0 0,1 0 0 0 0,0 0 0 0 0,0 0-1 0 0,0-1 1 0 0,-1 1 0 0 0,1 0 0 0 0,0 0 0 0 0,0 0 0 0 0,-1-1 0 0 0,1 1-1 0 0,0 0 1 0 0,0-1 0 0 0,-1 1 0 0 0,1-1 0 0 0,0 1 0 0 0,-1-1 0 0 0,1 1-1 0 0,-1-1 1 0 0,1 1 0 0 0,-1-1 0 0 0,1 0 0 0 0,-1 1 0 0 0,1-1 0 0 0,-1 0-1 0 0,1 1 1 0 0,-1-1 0 0 0,0 0 0 0 0,1 0 0 0 0,-1 1 0 0 0,0-1 0 0 0,0 0-1 0 0,0 0 1 0 0,1-1 0 0 0,0-31-174 0 0,-1 28 173 0 0,0-159-2778 0 0,4 147-264 0 0,-3 12 994 0 0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81 3760 0 0,'0'0'4545'0'0,"0"17"-4059"0"0,0 140 846 0 0,5-130-1532 0 0,-5-26 65 0 0,0-1 0 0 0,1 1 0 0 0,-1-1 0 0 0,0 1 0 0 0,1-1 0 0 0,-1 1 0 0 0,0-1 0 0 0,1 0 1 0 0,-1 1-1 0 0,1-1 0 0 0,-1 0 0 0 0,1 1 0 0 0,-1-1 0 0 0,1 0 0 0 0,-1 0 0 0 0,1 1 0 0 0,-1-1 1 0 0,1 0-1 0 0,-1 0 0 0 0,1 0 0 0 0,-1 0 0 0 0,1 0 0 0 0,-1 1 0 0 0,1-1 0 0 0,-1 0 0 0 0,1 0 0 0 0,0-1 1 0 0,-1 1-1 0 0,1 0 0 0 0,-1 0 0 0 0,1 0 0 0 0,-1 0 0 0 0,1 0 0 0 0,-1 0 0 0 0,1-1 0 0 0,-1 1 1 0 0,1 0-1 0 0,-1 0 0 0 0,1-1 0 0 0,-1 1 0 0 0,1 0 0 0 0,-1-1 0 0 0,0 1 0 0 0,1-1 0 0 0,-1 1 1 0 0,1-1-1 0 0,9-7-2852 0 0</inkml:trace>
  <inkml:trace contextRef="#ctx0" brushRef="#br0" timeOffset="1">208 9 1192 0 0,'0'0'7440'0'0,"-117"-8"-7300"0"0,101 8-128 0 0,0 0-12 0 0,0 0-104 0 0,5 4-64 0 0,-4 0-468 0 0,9-4-352 0 0,-4 5-352 0 0,10-1-260 0 0,0 4-396 0 0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59 270 1964 0 0,'0'0'7263'0'0,"-6"-11"-7096"0"0,-3-4-144 0 0,2-1 1 0 0,0-1-1 0 0,0 1 1 0 0,2-1-1 0 0,0 0 1 0 0,1 0-1 0 0,1-1 1 0 0,0 1-1 0 0,0-21 1 0 0,3 33-20 0 0,0 0 1 0 0,0 1 0 0 0,1-1-1 0 0,-1 0 1 0 0,1 1 0 0 0,0-1 0 0 0,0 0-1 0 0,1 1 1 0 0,2-7 0 0 0,-3 9-11 0 0,0 1 1 0 0,0 0-1 0 0,0-1 1 0 0,1 1 0 0 0,-1 0-1 0 0,0 0 1 0 0,0 0-1 0 0,1 0 1 0 0,-1 0 0 0 0,1 0-1 0 0,-1 1 1 0 0,0-1-1 0 0,1 0 1 0 0,-1 1 0 0 0,1-1-1 0 0,0 1 1 0 0,-1-1-1 0 0,1 1 1 0 0,-1 0 0 0 0,1-1-1 0 0,0 1 1 0 0,-1 0-1 0 0,1 0 1 0 0,0 1-1 0 0,-1-1 1 0 0,1 0 0 0 0,0 0-1 0 0,-1 1 1 0 0,1-1-1 0 0,2 2 1 0 0,-2-1-37 0 0,-1 0-1 0 0,1 0 1 0 0,-1 1-1 0 0,0-1 1 0 0,1 1-1 0 0,-1-1 1 0 0,0 1-1 0 0,0-1 1 0 0,0 1-1 0 0,0 0 1 0 0,0-1-1 0 0,0 1 1 0 0,0 0-1 0 0,-1 0 1 0 0,1 0-1 0 0,0-1 1 0 0,-1 1-1 0 0,0 0 1 0 0,1 0-1 0 0,-1 0 1 0 0,0 0-1 0 0,0 0 1 0 0,0 0-1 0 0,-1 4 1 0 0,1-3-5 0 0,0 0 0 0 0,0 0 0 0 0,0 1 1 0 0,0-1-1 0 0,-1 0 0 0 0,0 1 0 0 0,1-1 1 0 0,-1 0-1 0 0,0 0 0 0 0,-1 0 0 0 0,1 0 0 0 0,-1 0 1 0 0,1 0-1 0 0,-3 3 0 0 0,-31 11-366 0 0,34-17 1019 0 0,50 34 648 0 0,-42-29-1131 0 0,-1-1 1 0 0,1 1 0 0 0,-1 0-1 0 0,0 1 1 0 0,5 6 0 0 0,-6-7-99 0 0,0-1 1 0 0,0 1 0 0 0,0 0 0 0 0,0-1-1 0 0,1 0 1 0 0,-1-1 0 0 0,10 6 0 0 0,-14-9-54 0 0,-1 0 1 0 0,1 1-1 0 0,-1-1 1 0 0,1 0-1 0 0,-1 0 1 0 0,1 0 0 0 0,-1 1-1 0 0,1-1 1 0 0,-1 0-1 0 0,1 0 1 0 0,0 0-1 0 0,-1 0 1 0 0,1 0 0 0 0,-1 0-1 0 0,1 0 1 0 0,-1 0-1 0 0,1 0 1 0 0,-1 0-1 0 0,1 0 1 0 0,-1 0 0 0 0,1-1-1 0 0,0 1 1 0 0,-1 0-1 0 0,1 0 1 0 0,-1 0-1 0 0,1-1 1 0 0,-1 1-1 0 0,0 0 1 0 0,1-1 0 0 0,-1 1-1 0 0,1 0 1 0 0,-1-1-1 0 0,0 1 1 0 0,1-1-1 0 0,-1 1 1 0 0,0-1 0 0 0,1 1-1 0 0,-1-1 1 0 0,0 1-1 0 0,1-1 1 0 0,-1 1-1 0 0,0-2 1 0 0,2-24-898 0 0,-2 18 1649 0 0,27 50 636 0 0,-23-38-1316 0 0,1 0-1 0 0,-1-1 1 0 0,1 1-1 0 0,-1-1 1 0 0,1-1-1 0 0,0 1 1 0 0,1-1 0 0 0,-1 0-1 0 0,0 0 1 0 0,0 0-1 0 0,1 0 1 0 0,-1-1-1 0 0,1 0 1 0 0,0-1 0 0 0,-1 1-1 0 0,1-1 1 0 0,0 0-1 0 0,-1 0 1 0 0,1-1-1 0 0,6-1 1 0 0,-8 2-56 0 0,-1-1 0 0 0,1 0 0 0 0,-1 0 0 0 0,1 0 0 0 0,-1 0 0 0 0,1 0 0 0 0,-1-1 0 0 0,0 0 0 0 0,0 0 0 0 0,1 0 1 0 0,-1 0-1 0 0,-1 0 0 0 0,1 0 0 0 0,0-1 0 0 0,-1 1 0 0 0,1-1 0 0 0,-1 0 0 0 0,0 0 0 0 0,1 0 0 0 0,-2 0 0 0 0,1 0 0 0 0,0 0 0 0 0,-1-1 0 0 0,1 1 0 0 0,-1-1 0 0 0,0 1 0 0 0,0-1 0 0 0,0 1 1 0 0,-1-1-1 0 0,1 1 0 0 0,-1-6 0 0 0,0 3 16 0 0,-1 0 1 0 0,-1 0 0 0 0,1 0 0 0 0,-1 1-1 0 0,0-1 1 0 0,0 1 0 0 0,-1-1 0 0 0,0 1-1 0 0,0 0 1 0 0,0 0 0 0 0,0 0 0 0 0,-1 0-1 0 0,0 0 1 0 0,0 1 0 0 0,0 0 0 0 0,0 0-1 0 0,-1 0 1 0 0,0 0 0 0 0,1 1 0 0 0,-1 0 0 0 0,-1 0-1 0 0,1 0 1 0 0,0 1 0 0 0,-1-1 0 0 0,1 1-1 0 0,-1 0 1 0 0,0 1 0 0 0,0 0 0 0 0,0 0-1 0 0,1 0 1 0 0,-1 0 0 0 0,0 1 0 0 0,0 0-1 0 0,0 0 1 0 0,0 1 0 0 0,0 0 0 0 0,-8 2-1 0 0,11-3-237 0 0,1 1 0 0 0,0 0 0 0 0,0 0 0 0 0,0 0-1 0 0,0 1 1 0 0,0-1 0 0 0,0 0 0 0 0,0 1 0 0 0,0 0 0 0 0,1-1-1 0 0,-1 1 1 0 0,0 0 0 0 0,1 0 0 0 0,0 0 0 0 0,-1 0 0 0 0,1 0-1 0 0,0 0 1 0 0,0 0 0 0 0,0 0 0 0 0,-1 4 0 0 0,1 6-4222 0 0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3132 0 0,'0'0'7891'0'0,"0"5"-7747"0"0,0 19 13 0 0,3 99 841 0 0,-2-106-1093 0 0,1 0 0 0 0,1 0 0 0 0,0 0-1 0 0,1 0 1 0 0,7 16 0 0 0,-2-25-876 0 0,-2-8-5501 0 0,-2-3 3772 0 0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3776 0 0,'0'0'6005'0'0,"6"2"-5941"0"0,3 1-1 0 0,0 1 1 0 0,0 0-1 0 0,0 0 0 0 0,-1 1 0 0 0,0 0 0 0 0,0 1 0 0 0,0 0 1 0 0,0 0-1 0 0,-1 1 0 0 0,9 10 0 0 0,-1 0 254 0 0,-1 0 1 0 0,0 2-1 0 0,18 33 0 0 0,-30-49-324 0 0,-1-1 0 0 0,0 0 1 0 0,0 1-1 0 0,1-1 0 0 0,-2 1 0 0 0,1-1 1 0 0,0 1-1 0 0,0-1 0 0 0,-1 1 1 0 0,1-1-1 0 0,-1 1 0 0 0,0 0 0 0 0,0-1 1 0 0,0 1-1 0 0,0 0 0 0 0,0-1 0 0 0,-1 1 1 0 0,1 0-1 0 0,-1-1 0 0 0,0 1 0 0 0,-1 4 1 0 0,0-5-23 0 0,0 1 1 0 0,-1 0 0 0 0,1-1-1 0 0,0 1 1 0 0,-1-1 0 0 0,1 0-1 0 0,-1 0 1 0 0,1 0 0 0 0,-1 0 0 0 0,0-1-1 0 0,0 1 1 0 0,0-1 0 0 0,0 1-1 0 0,-7 1 1 0 0,1-1-95 0 0,1 0-1 0 0,-1 0 0 0 0,0-1 0 0 0,0 0 1 0 0,-1 0-1 0 0,1-1 0 0 0,0 0 1 0 0,0-1-1 0 0,0 0 0 0 0,0-1 1 0 0,-14-3-1 0 0,21 4-103 0 0,1 0 1 0 0,-1 0-1 0 0,1 0 0 0 0,-1-1 1 0 0,1 1-1 0 0,-1 0 0 0 0,1-1 0 0 0,0 1 1 0 0,0 0-1 0 0,0-1 0 0 0,0 0 1 0 0,0 1-1 0 0,0-1 0 0 0,0 0 1 0 0,0 1-1 0 0,0-1 0 0 0,1 0 1 0 0,-1 0-1 0 0,1 0 0 0 0,0 0 1 0 0,-1 0-1 0 0,1 1 0 0 0,0-1 0 0 0,0 0 1 0 0,0 0-1 0 0,0 0 0 0 0,0 0 1 0 0,1 0-1 0 0,0-3 0 0 0,8-7-1952 0 0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1632 0 0,'0'0'9657'0'0,"0"89"-9117"0"0,0-63-156 0 0,0-5 128 0 0,0 4-40 0 0,0-4-180 0 0,0 1-196 0 0,0-1-96 0 0,5-9-76 0 0,-5 1-372 0 0,6-4-268 0 0,-1-1-336 0 0,6 1-913 0 0,5-5-2583 0 0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16 0 0,'0'0'4187'0'0,"0"-15"4272"0"0,-11 111-5758 0 0,11-85-2692 0 0,0 18-403 0 0,1 1 0 0 0,8 52 0 0 0,-9-81-129 0 0,4 17 258 0 0,0-11-2236 0 0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90 356 0 0,'0'0'6050'0'0,"2"-13"-5851"0"0,11-38-32 0 0,-13 49-131 0 0,1 1 1 0 0,-1-1-1 0 0,1 1 0 0 0,0 0 0 0 0,0-1 1 0 0,0 1-1 0 0,0 0 0 0 0,0-1 0 0 0,0 1 1 0 0,0 0-1 0 0,0 0 0 0 0,0 0 0 0 0,1 0 1 0 0,-1 0-1 0 0,0 0 0 0 0,1 0 0 0 0,-1 1 1 0 0,1-1-1 0 0,-1 0 0 0 0,1 1 0 0 0,-1-1 1 0 0,1 1-1 0 0,-1 0 0 0 0,1-1 0 0 0,-1 1 1 0 0,1 0-1 0 0,0 0 0 0 0,-1 0 1 0 0,1 0-1 0 0,-1 0 0 0 0,1 0 0 0 0,0 1 1 0 0,2 0-1 0 0,0 0 98 0 0,0 0 0 0 0,0 0 0 0 0,0 0 0 0 0,0 1 0 0 0,0-1 1 0 0,0 1-1 0 0,0 0 0 0 0,0 0 0 0 0,5 5 0 0 0,-4-2-106 0 0,0 1 0 0 0,0 0 1 0 0,0 0-1 0 0,-1 0 0 0 0,0 0 0 0 0,0 0 0 0 0,-1 1 0 0 0,0 0 0 0 0,0 0 1 0 0,0 0-1 0 0,-1 0 0 0 0,0 0 0 0 0,0 1 0 0 0,-1-1 0 0 0,1 13 1 0 0,-2-19-52 0 0,-1 0 0 0 0,1 1-1 0 0,-1-1 1 0 0,0 0 0 0 0,1 0 0 0 0,-1 0 0 0 0,0 1 0 0 0,1-1 0 0 0,-1 0 0 0 0,0 0 0 0 0,0 0 0 0 0,0 0 0 0 0,0 0 0 0 0,0-1 0 0 0,0 1 0 0 0,0 0 0 0 0,-1 0 0 0 0,1-1 0 0 0,0 1-1 0 0,0-1 1 0 0,0 1 0 0 0,-1-1 0 0 0,1 1 0 0 0,0-1 0 0 0,-1 0 0 0 0,1 1 0 0 0,0-1 0 0 0,-1 0 0 0 0,-2 0 0 0 0,-47 2-272 0 0,45-2 228 0 0,2 0-88 0 0,0 0 1 0 0,1 0-1 0 0,-1-1 1 0 0,0 0-1 0 0,1 1 1 0 0,-1-1 0 0 0,1 0-1 0 0,-1-1 1 0 0,-4-2-1 0 0,-15-11-4039 0 0,18 11 1958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4660 0 0,'71'86'1495'0'0,"-70"-86"-1473"0"0,-1 1 0 0 0,0-1-1 0 0,0 1 1 0 0,1-1 0 0 0,-1 0 0 0 0,0 1-1 0 0,0-1 1 0 0,1 0 0 0 0,-1 1 0 0 0,1-1-1 0 0,-1 0 1 0 0,0 1 0 0 0,1-1 0 0 0,-1 0-1 0 0,1 0 1 0 0,-1 0 0 0 0,1 1 0 0 0,-1-1-1 0 0,0 0 1 0 0,1 0 0 0 0,-1 0 0 0 0,1 0-1 0 0,-1 0 1 0 0,1 0 0 0 0,-1 0 0 0 0,1 0-1 0 0,-1 0 1 0 0,1 0 0 0 0,-1 0 0 0 0,1 0-1 0 0,-1 0 1 0 0,1 0 0 0 0,-1 0 0 0 0,1-1-1 0 0,-1 1 1 0 0,0 0 0 0 0,1 0 0 0 0,-1 0-1 0 0,1-1 1 0 0,-1 1 0 0 0,0 0 0 0 0,1-1-1 0 0,-1 1 1 0 0,0 0 0 0 0,1-1 0 0 0,-1 1-1 0 0,0 0 1 0 0,1-1 0 0 0,-1 1 0 0 0,0-1-1 0 0,0 1 1 0 0,0-1 0 0 0,1 1-1 0 0,-1 0 1 0 0,0-1 0 0 0,0 1 0 0 0,0-1-1 0 0,0 1 1 0 0,0-1 0 0 0,0 1 0 0 0,0-1-1 0 0,0 1 1 0 0,0-1 0 0 0,0 1 0 0 0,0-1-1 0 0,0 0 1 0 0,1-38 911 0 0,-1 34-715 0 0,-2-34 555 0 0,1 26-630 0 0,1 0 0 0 0,-1-1 1 0 0,2 1-1 0 0,0 0 0 0 0,3-16 1 0 0,-3 28-101 0 0,0 1 1 0 0,0-1-1 0 0,0 1 1 0 0,-1-1-1 0 0,1 1 1 0 0,0-1-1 0 0,0 1 1 0 0,0 0-1 0 0,0-1 1 0 0,0 1-1 0 0,0 0 1 0 0,0 0-1 0 0,0 0 1 0 0,0-1 0 0 0,0 1-1 0 0,0 0 1 0 0,0 0-1 0 0,0 1 1 0 0,0-1-1 0 0,0 0 1 0 0,0 0-1 0 0,0 0 1 0 0,0 1-1 0 0,1 0 1 0 0,24 7-254 0 0,8 17 59 0 0,48 45 0 0 0,18 13 1091 0 0,-99-81-839 0 0,14 2 304 0 0,-14-4-808 0 0,-3-32 190 0 0,-1 0-1 0 0,-8-36 1 0 0,5 37-1073 0 0,1-2 0 0 0,0-35 0 0 0,5 67 1144 0 0,1 0-1 0 0,-1 0 1 0 0,0 1-1 0 0,0-1 0 0 0,0 0 1 0 0,1 0-1 0 0,-1 0 1 0 0,0 0-1 0 0,1 1 0 0 0,-1-1 1 0 0,1 0-1 0 0,-1 0 0 0 0,1 1 1 0 0,-1-1-1 0 0,1 0 1 0 0,-1 1-1 0 0,1-1 0 0 0,0 0 1 0 0,-1 1-1 0 0,1-1 1 0 0,0 1-1 0 0,0-1 0 0 0,-1 1 1 0 0,1 0-1 0 0,0-1 1 0 0,0 1-1 0 0,0 0 0 0 0,-1-1 1 0 0,1 1-1 0 0,0 0 1 0 0,0 0-1 0 0,0 0 0 0 0,0 0 1 0 0,0 0-1 0 0,1 0 1 0 0,9-1-2242 0 0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37 192 3560 0 0,'0'0'4766'0'0,"-5"-9"-4623"0"0,0-1-95 0 0,0 0-1 0 0,1 0 0 0 0,0 0 1 0 0,1 0-1 0 0,0-1 0 0 0,0 1 1 0 0,1-1-1 0 0,1 0 0 0 0,-1-14 1 0 0,2 22-15 0 0,0 0 0 0 0,1 1 0 0 0,-1-1 0 0 0,0 0 0 0 0,1 0 0 0 0,0 1 0 0 0,-1-1 0 0 0,1 1 0 0 0,0-1 0 0 0,1 1 1 0 0,-1-1-1 0 0,0 1 0 0 0,1-1 0 0 0,-1 1 0 0 0,1 0 0 0 0,0 0 0 0 0,0 0 0 0 0,0 0 0 0 0,0 0 0 0 0,0 0 0 0 0,0 1 0 0 0,0-1 1 0 0,0 1-1 0 0,1-1 0 0 0,-1 1 0 0 0,1 0 0 0 0,-1 0 0 0 0,1 0 0 0 0,0 0 0 0 0,-1 0 0 0 0,1 1 0 0 0,0-1 0 0 0,-1 1 0 0 0,1 0 1 0 0,0-1-1 0 0,0 1 0 0 0,-1 1 0 0 0,1-1 0 0 0,0 0 0 0 0,-1 1 0 0 0,1-1 0 0 0,0 1 0 0 0,-1 0 0 0 0,5 1 0 0 0,-6-1-90 0 0,0 1 0 0 0,1-1 0 0 0,-1 1 0 0 0,0-1 0 0 0,0 1 0 0 0,1-1-1 0 0,-1 1 1 0 0,-1-1 0 0 0,1 1 0 0 0,0 0 0 0 0,0 0 0 0 0,-1 0 0 0 0,1-1-1 0 0,0 1 1 0 0,-1 0 0 0 0,0 0 0 0 0,0 0 0 0 0,1 0 0 0 0,-1 0 0 0 0,0 0 0 0 0,0 0-1 0 0,-1-1 1 0 0,1 1 0 0 0,0 0 0 0 0,-1 0 0 0 0,1 0 0 0 0,-1 2 0 0 0,-1 1 4 0 0,1 0 0 0 0,0 0 0 0 0,-1 0 0 0 0,0 0 0 0 0,0 0 1 0 0,-1-1-1 0 0,1 1 0 0 0,-5 5 0 0 0,5-8 33 0 0,0 1 2 0 0,0-1 1 0 0,0 0-1 0 0,0 1 0 0 0,0-1 0 0 0,-1 0 0 0 0,1 0 1 0 0,-1-1-1 0 0,1 1 0 0 0,-1 0 0 0 0,1-1 1 0 0,-1 0-1 0 0,0 1 0 0 0,0-1 0 0 0,0 0 0 0 0,0-1 1 0 0,0 1-1 0 0,-6 0 1795 0 0,45 21-828 0 0,-27-13-715 0 0,0 0 0 0 0,0 1 0 0 0,-1 0 0 0 0,11 17 0 0 0,8 8-339 0 0,-13-25-920 0 0,-12-10 699 0 0,-1 0 0 0 0,0-1 1 0 0,1 1-1 0 0,-1 0 1 0 0,0-1-1 0 0,1 1 1 0 0,-1-1-1 0 0,0 1 1 0 0,0-1-1 0 0,0 0 0 0 0,1 1 1 0 0,-1-1-1 0 0,0 0 1 0 0,0 0-1 0 0,0 0 1 0 0,0 0-1 0 0,0 0 1 0 0,1-1-1 0 0,7-6-2360 0 0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3560 0 0,'0'0'5023'0'0,"-14"0"-4903"0"0,-84 0 313 0 0,97 0-378 0 0,0 0 0 0 0,-1 1-1 0 0,1-1 1 0 0,0 0 0 0 0,-1 1 0 0 0,1 0-1 0 0,0-1 1 0 0,-1 1 0 0 0,1 0 0 0 0,0-1-1 0 0,0 1 1 0 0,0 0 0 0 0,0 0 0 0 0,0 0-1 0 0,0 0 1 0 0,0 0 0 0 0,0 0 0 0 0,0 0 0 0 0,0 0-1 0 0,0 0 1 0 0,1 1 0 0 0,-1-1 0 0 0,0 0-1 0 0,0 2 1 0 0,-13 39 1059 0 0,8-22-833 0 0,5-11-135 0 0,-1 1 0 0 0,2 0 0 0 0,-1-1 1 0 0,1 1-1 0 0,0 0 0 0 0,1-1 0 0 0,2 13 1 0 0,-1-17-198 0 0,0 0 0 0 0,1 0 0 0 0,-1-1 0 0 0,1 0 1 0 0,0 1-1 0 0,0-1 0 0 0,0 0 0 0 0,0 0 0 0 0,1-1 1 0 0,-1 1-1 0 0,1-1 0 0 0,0 0 0 0 0,0 1 0 0 0,9 3 1 0 0,-9-4-338 0 0,0-1-1 0 0,1-1 1 0 0,-1 1 0 0 0,0-1 0 0 0,1 0 0 0 0,-1 0 0 0 0,9 1 0 0 0,-10-2-241 0 0,1 0 0 0 0,-1 0 0 0 0,1 0-1 0 0,-1 0 1 0 0,1-1 0 0 0,-1 0 0 0 0,0 1 0 0 0,1-2 0 0 0,-1 1 0 0 0,6-3 0 0 0,-3 0-1354 0 0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13 988 0 0,'0'0'9000'0'0,"-13"-2"-8549"0"0,-30-4-1032 0 0,-51 1 0 0 0,93 5 353 0 0,-1 0-610 0 0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25 107 4196 0 0,'61'-88'1697'0'0,"-61"87"-1663"0"0,1 1 1 0 0,-1 0-1 0 0,0-1 0 0 0,1 1 0 0 0,-1 0 0 0 0,0-1 0 0 0,0 1 0 0 0,0-1 1 0 0,1 1-1 0 0,-1 0 0 0 0,0-1 0 0 0,0 1 0 0 0,0-1 0 0 0,0 1 1 0 0,0-1-1 0 0,0 1 0 0 0,0-1 0 0 0,0 1 0 0 0,0-1 0 0 0,0 1 0 0 0,0 0 1 0 0,0-1-1 0 0,0 1 0 0 0,0-1 0 0 0,0 1 0 0 0,0-1 0 0 0,0 1 0 0 0,-1-1 1 0 0,1 1-1 0 0,0 0 0 0 0,0-1 0 0 0,-1 1 0 0 0,1-1 0 0 0,0 1 0 0 0,0 0 1 0 0,-1-1-1 0 0,1 1 0 0 0,0 0 0 0 0,-1 0 0 0 0,1-1 0 0 0,-1 1 0 0 0,1 0 1 0 0,0 0-1 0 0,-1-1 0 0 0,1 1 0 0 0,-1 0 0 0 0,1 0 0 0 0,-1 0 0 0 0,1 0 1 0 0,0 0-1 0 0,-1-1 0 0 0,1 1 0 0 0,-1 0 0 0 0,1 0 0 0 0,-1 0 0 0 0,0 1 1 0 0,-31-1 1126 0 0,28 0-963 0 0,-2 0-206 0 0,-26 3 885 0 0,30 5-558 0 0,16 7-673 0 0,34 15 451 0 0,9 5-12 0 0,-53-32-33 0 0,-1 0 1 0 0,0 0-1 0 0,1 0 0 0 0,-1 0 1 0 0,0 1-1 0 0,-1-1 0 0 0,1 1 1 0 0,-1 0-1 0 0,1-1 0 0 0,-1 1 1 0 0,3 8-1 0 0,-5-11-70 0 0,1 0 1 0 0,-1 1-1 0 0,0-1 0 0 0,0 0 1 0 0,1 1-1 0 0,-1-1 0 0 0,0 1 1 0 0,0-1-1 0 0,-1 0 0 0 0,1 1 1 0 0,0-1-1 0 0,0 0 0 0 0,-1 1 1 0 0,1-1-1 0 0,0 0 0 0 0,-1 0 1 0 0,0 1-1 0 0,1-1 0 0 0,-1 0 1 0 0,0 0-1 0 0,1 0 0 0 0,-1 0 1 0 0,0 0-1 0 0,0 0 0 0 0,0 0 1 0 0,-2 2-1 0 0,1-1-19 0 0,-1 0 0 0 0,0 0 0 0 0,0-1 0 0 0,0 1-1 0 0,0-1 1 0 0,0 0 0 0 0,-1 0 0 0 0,1 0 0 0 0,0 0 0 0 0,-7 1 0 0 0,6-2-152 0 0,0 1 0 0 0,1-1 1 0 0,-1 0-1 0 0,0-1 0 0 0,0 1 0 0 0,1 0 0 0 0,-1-1 1 0 0,0 0-1 0 0,1 0 0 0 0,-4-1 0 0 0,5 1-22 0 0,1 1 1 0 0,0-1-1 0 0,0 0 0 0 0,-1 1 0 0 0,1-1 0 0 0,0 0 0 0 0,0 0 0 0 0,0 0 0 0 0,0 0 1 0 0,0 0-1 0 0,0 0 0 0 0,0 0 0 0 0,1 0 0 0 0,-1 0 0 0 0,0 0 0 0 0,1 0 1 0 0,-1 0-1 0 0,0-1 0 0 0,1 1 0 0 0,-1 0 0 0 0,1 0 0 0 0,0-1 0 0 0,-1 1 0 0 0,1 0 1 0 0,0-3-1 0 0,0-5-1856 0 0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3768 0 0,'0'0'3960'0'0,"-12"5"-3469"0"0,-38 15-140 0 0,50-20-318 0 0,-1 1-1 0 0,0-1 1 0 0,0 0 0 0 0,0 1-1 0 0,0-1 1 0 0,1 1 0 0 0,-1 0-1 0 0,0-1 1 0 0,1 1 0 0 0,-1-1-1 0 0,0 1 1 0 0,1 0 0 0 0,-1 0-1 0 0,1-1 1 0 0,-1 1 0 0 0,1 0-1 0 0,-1 0 1 0 0,1 0 0 0 0,-1-1-1 0 0,1 1 1 0 0,0 0 0 0 0,0 0-1 0 0,-1 0 1 0 0,1 0 0 0 0,0 0-1 0 0,0 0 1 0 0,0 0 0 0 0,0 0-1 0 0,0 0 1 0 0,0-1 0 0 0,0 1-1 0 0,0 0 1 0 0,0 0 0 0 0,1 2-1 0 0,11 19 586 0 0,-11-22-578 0 0,29 34 347 0 0,-20-24-260 0 0,0 1-1 0 0,-1 0 1 0 0,12 18 0 0 0,-19-26-128 0 0,0-1 1 0 0,-1 1-1 0 0,1 0 0 0 0,-1 1 1 0 0,0-1-1 0 0,0 0 1 0 0,0 0-1 0 0,0 0 0 0 0,-1 1 1 0 0,1-1-1 0 0,-1 0 0 0 0,0 0 1 0 0,0 1-1 0 0,0-1 0 0 0,0 0 1 0 0,-1 1-1 0 0,1-1 1 0 0,-1 0-1 0 0,0 1 0 0 0,-1 2 1 0 0,1-4-33 0 0,0 0-1 0 0,-1-1 1 0 0,1 1 0 0 0,0 0 0 0 0,-1-1 0 0 0,0 1 0 0 0,1-1 0 0 0,-1 0 0 0 0,0 1 0 0 0,1-1-1 0 0,-1 0 1 0 0,0 0 0 0 0,0 0 0 0 0,0 0 0 0 0,0-1 0 0 0,0 1 0 0 0,0-1 0 0 0,0 1 0 0 0,0-1-1 0 0,0 1 1 0 0,-1-1 0 0 0,1 0 0 0 0,0 0 0 0 0,0 0 0 0 0,0 0 0 0 0,0-1 0 0 0,-4 0 0 0 0,4 1-111 0 0,0 0 1 0 0,-1 0 0 0 0,1-1 0 0 0,-1 0 0 0 0,1 1 0 0 0,0-1 0 0 0,-1 0 0 0 0,1 0 0 0 0,0 0 0 0 0,0 0-1 0 0,-1 0 1 0 0,1-1 0 0 0,0 1 0 0 0,1-1 0 0 0,-1 0 0 0 0,0 1 0 0 0,0-1 0 0 0,1 0 0 0 0,-1 0-1 0 0,0 0 1 0 0,1 0 0 0 0,0 0 0 0 0,-2-5 0 0 0,2-29-4875 0 0,1 27 3166 0 0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6004 0 0,'0'0'3662'0'0,"2"16"-3245"0"0,-1 6-368 0 0,2 18 405 0 0,13 63 0 0 0,-16-102-549 0 0,0 1 1 0 0,1 0 0 0 0,-1-1 0 0 0,0 1-1 0 0,1-1 1 0 0,-1 1 0 0 0,1-1 0 0 0,0 1-1 0 0,-1-1 1 0 0,1 1 0 0 0,0-1 0 0 0,0 0-1 0 0,0 1 1 0 0,0-1 0 0 0,0 0 0 0 0,0 0-1 0 0,2 2 1 0 0,19 0-6262 0 0,-17-3 3901 0 0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3336 0 0,'0'0'5881'0'0,"1"14"-5220"0"0,7 48-110 0 0,-7-59-483 0 0,0 0 0 0 0,0 0 0 0 0,0 0-1 0 0,0 0 1 0 0,0 0 0 0 0,1-1 0 0 0,-1 1-1 0 0,1 0 1 0 0,-1-1 0 0 0,1 1 0 0 0,0-1-1 0 0,0 1 1 0 0,1-1 0 0 0,-1 0 0 0 0,0 0 0 0 0,1 0-1 0 0,-1 0 1 0 0,1 0 0 0 0,0-1 0 0 0,-1 1-1 0 0,1-1 1 0 0,0 0 0 0 0,0 0 0 0 0,0 0-1 0 0,5 1 1 0 0,-2 0-40 0 0,1-1 0 0 0,-1 0 0 0 0,0 0-1 0 0,1-1 1 0 0,-1 0 0 0 0,0 0 0 0 0,1 0-1 0 0,-1-1 1 0 0,12-2 0 0 0,-15 2-64 0 0,-1-1-1 0 0,0 1 1 0 0,0 0 0 0 0,0 0-1 0 0,1-1 1 0 0,-1 0-1 0 0,0 1 1 0 0,-1-1 0 0 0,1 0-1 0 0,0 0 1 0 0,0 0 0 0 0,-1 0-1 0 0,1 0 1 0 0,-1 0-1 0 0,0 0 1 0 0,0-1 0 0 0,0 1-1 0 0,0 0 1 0 0,0-1 0 0 0,0 1-1 0 0,0-1 1 0 0,-1 1-1 0 0,1-1 1 0 0,-1 1 0 0 0,0-5-1 0 0,1 3-11 0 0,-1-1-1 0 0,0 1 1 0 0,0-1-1 0 0,-1 0 1 0 0,1 1-1 0 0,-1-1 1 0 0,0 1-1 0 0,0-1 1 0 0,-1 1-1 0 0,1 0 1 0 0,-1-1-1 0 0,0 1 1 0 0,-3-4-1 0 0,1 2-70 0 0,-1 0 1 0 0,0 0-1 0 0,0 1 1 0 0,-1 0-1 0 0,1 0 0 0 0,-1 0 1 0 0,0 1-1 0 0,-1 0 1 0 0,-6-4-1 0 0,8 6-503 0 0,0-1 0 0 0,0 2 0 0 0,-1-1 0 0 0,1 0 0 0 0,0 1 0 0 0,-1 0-1 0 0,1 0 1 0 0,-8 1 0 0 0,-3 0-2101 0 0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6976 0 0,'0'0'1863'0'0,"4"-17"-1705"0"0,-2 7-141 0 0,11-61-8 0 0,-12 63-30 0 0,0 1-1 0 0,-1-1 0 0 0,0 0 0 0 0,0 1 0 0 0,-1-1 0 0 0,0 1 0 0 0,0-1 1 0 0,-5-14-1 0 0,6 16 948 0 0,10 13-888 0 0,11 13-357 0 0,-9-4 511 0 0,-1-1 0 0 0,2-1-1 0 0,0 0 1 0 0,1 0 0 0 0,0-2 0 0 0,1 1-1 0 0,0-2 1 0 0,1 0 0 0 0,23 12 0 0 0,-38-24-226 0 0,0 1-1 0 0,-1-1 1 0 0,1 1 0 0 0,-1-1 0 0 0,1 1 0 0 0,-1-1 0 0 0,1 0 0 0 0,-1 1 0 0 0,1-1-1 0 0,-1 1 1 0 0,0-1 0 0 0,1 0 0 0 0,-1 0 0 0 0,0 1 0 0 0,0-1 0 0 0,1 0 0 0 0,-1 1-1 0 0,0-1 1 0 0,0 0 0 0 0,0 0 0 0 0,0 1 0 0 0,0-1 0 0 0,0 0 0 0 0,0 0 0 0 0,0 1-1 0 0,0-1 1 0 0,-1-1 0 0 0,2-32-61 0 0,-2 28-19 0 0,0-14-3 0 0,-1 0-1 0 0,-8-33 0 0 0,6 33-2068 0 0,0 0 0 0 0,-1-35 1 0 0,5 45-302 0 0</inkml:trace>
</inkml:ink>
</file>

<file path=ppt/ink/ink10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21 592 0 0,'0'0'6353'0'0,"-10"-3"-6060"0"0,5 1-195 0 0,-8-2-63 0 0,-1 1 0 0 0,0 0 0 0 0,-29-2 0 0 0,40 4 47 0 0,-1 1 1 0 0,0 0-1 0 0,0 0 0 0 0,0 1 0 0 0,1-1 1 0 0,-1 1-1 0 0,0 0 0 0 0,0 0 0 0 0,1 0 1 0 0,-1 0-1 0 0,1 0 0 0 0,-1 1 0 0 0,1 0 1 0 0,-1 0-1 0 0,1 0 0 0 0,0 0 0 0 0,0 0 1 0 0,0 1-1 0 0,0-1 0 0 0,1 1 0 0 0,-1 0 1 0 0,-3 5-1 0 0,5-1 136 0 0,0 0 1 0 0,0 1-1 0 0,0-1 1 0 0,1 1-1 0 0,1-1 1 0 0,-1 1-1 0 0,1-1 1 0 0,0 0-1 0 0,3 10 1 0 0,-1-5-89 0 0,0 0 1 0 0,1-1-1 0 0,0 1 1 0 0,1-1-1 0 0,0-1 1 0 0,9 15-1 0 0,-12-22-303 0 0,1 0-1 0 0,-1 0 0 0 0,1 0 0 0 0,0 0 0 0 0,0-1 1 0 0,0 1-1 0 0,0-1 0 0 0,0 0 0 0 0,7 4 0 0 0,-7-5-409 0 0,1 0-1 0 0,-1 0 0 0 0,0 0 0 0 0,1 0 1 0 0,-1 0-1 0 0,1-1 0 0 0,-1 0 1 0 0,1 1-1 0 0,-1-1 0 0 0,1-1 0 0 0,-1 1 1 0 0,7-2-1 0 0,0-1-2096 0 0</inkml:trace>
  <inkml:trace contextRef="#ctx0" brushRef="#br0" timeOffset="1">173 148 1192 0 0,'0'0'8972'0'0,"-74"-5"-8840"0"0,58 5-80 0 0,0 0-52 0 0,5 0-84 0 0,-5 0-84 0 0,6 0-440 0 0,-6 5-712 0 0,5-5-824 0 0</inkml:trace>
</inkml:ink>
</file>

<file path=ppt/ink/ink10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31 248 0 0,'0'0'3004'0'0,"43"-21"-4307"0"0,-35 19 1727 0 0,0 0 0 0 0,0 0 0 0 0,0 1 1 0 0,0 0-1 0 0,0 0 0 0 0,1 1 0 0 0,8 0 0 0 0,-6 0-567 0 0,-1 3 725 0 0,7 0-2684 0 0,-14-2 548 0 0,-5-1-94 0 0,-37-7 1171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3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4072 0 0,'0'0'4475'0'0,"-9"4"-4312"0"0,-49 21 39 0 0,56-24-165 0 0,0 0 0 0 0,1 1 1 0 0,-1-1-1 0 0,0 1 0 0 0,1-1 0 0 0,-1 1 0 0 0,1 0 0 0 0,-1-1 0 0 0,1 1 0 0 0,0 0 1 0 0,0 0-1 0 0,0 0 0 0 0,0 0 0 0 0,0 0 0 0 0,0 0 0 0 0,0 1 0 0 0,1-1 0 0 0,-1 0 1 0 0,1 0-1 0 0,0 0 0 0 0,-1 1 0 0 0,1-1 0 0 0,0 0 0 0 0,0 0 0 0 0,1 1 0 0 0,-1-1 1 0 0,0 0-1 0 0,1 0 0 0 0,-1 0 0 0 0,2 3 0 0 0,0 2-60 0 0,1 0 0 0 0,0 0 0 0 0,0-1 0 0 0,0 1 0 0 0,1-1 0 0 0,-1 0 0 0 0,10 11 0 0 0,-8-11-30 0 0,52 63-191 0 0,-52-62 232 0 0,0 0 0 0 0,0 1 0 0 0,-1 0 1 0 0,0 0-1 0 0,0 1 0 0 0,-1-1 0 0 0,4 13 1 0 0,-7-21-11 0 0,0 0 0 0 0,0 1 0 0 0,0-1 0 0 0,0 0 1 0 0,0 1-1 0 0,0-1 0 0 0,0 0 0 0 0,0 1 0 0 0,0-1 0 0 0,0 0 1 0 0,-1 1-1 0 0,1-1 0 0 0,0 0 0 0 0,0 1 0 0 0,0-1 1 0 0,0 0-1 0 0,-1 0 0 0 0,1 1 0 0 0,0-1 0 0 0,0 0 1 0 0,0 1-1 0 0,-1-1 0 0 0,1 0 0 0 0,0 0 0 0 0,0 0 1 0 0,-1 1-1 0 0,1-1 0 0 0,0 0 0 0 0,-1 0 0 0 0,1 0 1 0 0,0 0-1 0 0,-1 0 0 0 0,1 1 0 0 0,0-1 0 0 0,-1 0 1 0 0,1 0-1 0 0,-21 1-176 0 0,-19-12-163 0 0,37 9 69 0 0,-1-1 1 0 0,1 0-1 0 0,0 1 0 0 0,0-1 0 0 0,0-1 1 0 0,0 1-1 0 0,0 0 0 0 0,1-1 1 0 0,-1 1-1 0 0,1-1 0 0 0,0 0 0 0 0,0 0 1 0 0,0 0-1 0 0,1 0 0 0 0,-1 0 0 0 0,1 0 1 0 0,0 0-1 0 0,0 0 0 0 0,0-8 1 0 0,1-3-1645 0 0</inkml:trace>
  <inkml:trace contextRef="#ctx0" brushRef="#br0" timeOffset="1">250 66 1364 0 0,'0'0'7812'0'0,"9"22"-7709"0"0,25 67 147 0 0,-31-80-175 0 0,0 1 1 0 0,0-1-1 0 0,-1 1 1 0 0,1 19-1 0 0,-3-26-143 0 0,1 0 1 0 0,-1 0-1 0 0,0 0 1 0 0,1 0-1 0 0,-1 0 0 0 0,1 0 1 0 0,0 0-1 0 0,0-1 1 0 0,0 1-1 0 0,0 0 0 0 0,1-1 1 0 0,-1 1-1 0 0,3 3 0 0 0,-4-6-53 0 0,1 0 0 0 0,-1 1 0 0 0,1-1 0 0 0,-1 0-1 0 0,0 0 1 0 0,1 0 0 0 0,-1 1 0 0 0,1-1 0 0 0,-1 0 0 0 0,1 0-1 0 0,-1 0 1 0 0,1 0 0 0 0,-1 0 0 0 0,1 0 0 0 0,-1 0-1 0 0,1 0 1 0 0,-1 0 0 0 0,0 0 0 0 0,1 0 0 0 0,-1 0-1 0 0,1-1 1 0 0,-1 1 0 0 0,1 0 0 0 0,-1 0 0 0 0,1 0-1 0 0,-1-1 1 0 0,0 1 0 0 0,1 0 0 0 0,-1 0 0 0 0,0-1-1 0 0,1 1 1 0 0,-1 0 0 0 0,0-1 0 0 0,1 1 0 0 0,-1 0-1 0 0,0-1 1 0 0,1 1 0 0 0,-1-1 0 0 0,0 1 0 0 0,0-1-1 0 0,7-10-2212 0 0</inkml:trace>
</inkml:ink>
</file>

<file path=ppt/ink/ink10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1 228 0 0,'0'0'8289'0'0,"-38"3"-5685"0"0,-61 20-1905 0 0,67-11-795 0 0,31-12 90 0 0,17 25 413 0 0,-15-1-228 0 0,-1-13-177 0 0,0-1 0 0 0,0 0 0 0 0,-1 0 0 0 0,-3 19 0 0 0,0-11 305 0 0,1 1 0 0 0,0 0 1 0 0,1 35-1 0 0,3-53-290 0 0,0 1 0 0 0,0-1 0 0 0,0 1 0 0 0,0-1 1 0 0,0 0-1 0 0,0 1 0 0 0,1-1 0 0 0,-1 0 0 0 0,0 0 0 0 0,1 0 0 0 0,-1 0 0 0 0,1 0 1 0 0,-1 0-1 0 0,1 0 0 0 0,-1 0 0 0 0,1-1 0 0 0,0 1 0 0 0,-1-1 0 0 0,1 1 0 0 0,0-1 1 0 0,-1 0-1 0 0,1 1 0 0 0,0-1 0 0 0,0 0 0 0 0,-1 0 0 0 0,1 0 0 0 0,2-1 0 0 0,54 0-403 0 0,-25-7-234 0 0,14-2-1891 0 0,-15 7-4071 0 0,-22 3 2827 0 0</inkml:trace>
</inkml:ink>
</file>

<file path=ppt/ink/ink10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4780 0 0,'0'0'7193'0'0,"-17"1"-7178"0"0,-103 3-2250 0 0</inkml:trace>
</inkml:ink>
</file>

<file path=ppt/ink/ink10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21 233 460 0 0,'0'0'9757'0'0,"4"8"-9052"0"0,-3-12-721 0 0,0-1-1 0 0,0 0 0 0 0,-1 0 1 0 0,1 1-1 0 0,-1-1 0 0 0,0 0 1 0 0,-1 0-1 0 0,0-6 1 0 0,0-3 42 0 0,-2-28 65 0 0,-1-29-18 0 0,5 68-59 0 0,-1-1 1 0 0,1 1-1 0 0,-1 0 0 0 0,1-1 1 0 0,0 1-1 0 0,0 0 1 0 0,0-1-1 0 0,1 1 0 0 0,-1 0 1 0 0,1 0-1 0 0,0 0 0 0 0,0 0 1 0 0,0 0-1 0 0,0 1 0 0 0,0-1 1 0 0,5-4-1 0 0,-6 7-7 0 0,0-1-1 0 0,-1 0 1 0 0,1 0-1 0 0,0 1 1 0 0,0-1 0 0 0,0 1-1 0 0,0-1 1 0 0,0 1 0 0 0,0-1-1 0 0,0 1 1 0 0,0-1-1 0 0,0 1 1 0 0,0 0 0 0 0,0 0-1 0 0,0 0 1 0 0,0-1-1 0 0,0 1 1 0 0,0 0 0 0 0,0 0-1 0 0,1 0 1 0 0,-1 0-1 0 0,0 1 1 0 0,0-1 0 0 0,0 0-1 0 0,0 0 1 0 0,0 1 0 0 0,1 0-1 0 0,0 0-35 0 0,0 1-1 0 0,0-1 1 0 0,-1 1-1 0 0,1-1 1 0 0,-1 1-1 0 0,0 0 1 0 0,1 0-1 0 0,-1 0 1 0 0,0 0-1 0 0,0 0 1 0 0,0 0-1 0 0,1 3 1 0 0,2 7-97 0 0,-1 1 0 0 0,0-1 0 0 0,2 18 1 0 0,-5-29 142 0 0,4 50 11 0 0,-2 62-1 0 0,-2-66-100 0 0,0-46-87 0 0,-27-47-774 0 0,17 35 934 0 0,0 1-1 0 0,0 0 1 0 0,-1 1 0 0 0,-15-11-1 0 0,4 4-1391 0 0</inkml:trace>
</inkml:ink>
</file>

<file path=ppt/ink/ink10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4616 0 0,'0'0'4816'0'0,"-18"4"-4507"0"0,-117 26-30 0 0,122-25-331 0 0,22-2-45 0 0,5 2 45 0 0,3 2 179 0 0,-1 0-1 0 0,0 2 1 0 0,26 16-1 0 0,-36-21-21 0 0,-1 1-1 0 0,1-1 1 0 0,-1 1-1 0 0,0 0 1 0 0,-1 0 0 0 0,1 0-1 0 0,-1 1 1 0 0,0 0 0 0 0,0-1-1 0 0,0 2 1 0 0,-1-1-1 0 0,4 10 1 0 0,-7-15-131 0 0,1 0 0 0 0,-1 1 1 0 0,1-1-1 0 0,-1 0 0 0 0,0 1 0 0 0,0-1 0 0 0,0 0 0 0 0,0 1 1 0 0,0-1-1 0 0,0 0 0 0 0,0 0 0 0 0,0 1 0 0 0,0-1 0 0 0,-1 0 1 0 0,1 1-1 0 0,0-1 0 0 0,-1 0 0 0 0,1 0 0 0 0,-1 1 0 0 0,0-1 1 0 0,1 0-1 0 0,-1 0 0 0 0,0 0 0 0 0,0 0 0 0 0,1 0 1 0 0,-2 1-1 0 0,-1 0 1 0 0,1 0 1 0 0,-1-1-1 0 0,1 1 1 0 0,-1-1 0 0 0,0 0-1 0 0,0 0 1 0 0,1 0-1 0 0,-1 0 1 0 0,0 0-1 0 0,0-1 1 0 0,-4 1 0 0 0,0 0-237 0 0,0-1 1 0 0,1 1 0 0 0,-1-2-1 0 0,1 1 1 0 0,-1-1-1 0 0,0 0 1 0 0,1 0 0 0 0,-1 0-1 0 0,1-1 1 0 0,-9-4 0 0 0,13 5-140 0 0,1-1 1 0 0,-1 1 0 0 0,1-1-1 0 0,-1 0 1 0 0,1 0 0 0 0,0 1-1 0 0,0-1 1 0 0,0 0 0 0 0,0 0-1 0 0,0 0 1 0 0,0-1 0 0 0,-1-3-1 0 0,1-3-1907 0 0</inkml:trace>
</inkml:ink>
</file>

<file path=ppt/ink/ink10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4416 0 0,'0'0'4095'0'0,"-16"6"-3910"0"0,-45 17 19 0 0,41-9 872 0 0,20 0-425 0 0,26 9-179 0 0,-19-17-435 0 0,20 18 185 0 0,23 22 155 0 0,-48-43-346 0 0,1 0 0 0 0,-1 0-1 0 0,0 0 1 0 0,0 0 0 0 0,0 1-1 0 0,0-1 1 0 0,0 1 0 0 0,-1-1-1 0 0,0 1 1 0 0,0 0 0 0 0,0-1 0 0 0,0 1-1 0 0,0 0 1 0 0,0 4 0 0 0,-2-6-65 0 0,1-1 1 0 0,-1 1 0 0 0,0 0-1 0 0,1-1 1 0 0,-1 1 0 0 0,0-1-1 0 0,0 1 1 0 0,0-1 0 0 0,0 1-1 0 0,0-1 1 0 0,0 0 0 0 0,-1 1-1 0 0,1-1 1 0 0,0 0 0 0 0,-1 0-1 0 0,1 0 1 0 0,-1 0 0 0 0,1 0-1 0 0,-1 0 1 0 0,1 0 0 0 0,-1-1-1 0 0,0 1 1 0 0,1-1 0 0 0,-1 1-1 0 0,0-1 1 0 0,0 1 0 0 0,1-1-1 0 0,-1 0 1 0 0,0 0 0 0 0,0 0-1 0 0,1 0 1 0 0,-3 0 0 0 0,0 0-32 0 0,1 0 0 0 0,0 0 0 0 0,-1 0 1 0 0,1 0-1 0 0,0 0 0 0 0,-1-1 1 0 0,1 0-1 0 0,0 1 0 0 0,0-1 0 0 0,-1 0 1 0 0,1-1-1 0 0,0 1 0 0 0,0 0 1 0 0,0-1-1 0 0,0 0 0 0 0,1 0 0 0 0,-5-3 1 0 0,4 2-333 0 0,1 0 0 0 0,0 0 1 0 0,0-1-1 0 0,0 1 0 0 0,0 0 1 0 0,1-1-1 0 0,-1 0 0 0 0,1 1 1 0 0,0-1-1 0 0,0 0 0 0 0,0 1 1 0 0,1-1-1 0 0,0 0 0 0 0,-1-6 1 0 0,1-2-2005 0 0</inkml:trace>
</inkml:ink>
</file>

<file path=ppt/ink/ink10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4160 0 0,'0'0'4442'0'0,"-17"0"-4061"0"0,-115 0 368 0 0,130 0-721 0 0,1 0-1 0 0,-1 0 1 0 0,0 0-1 0 0,0 1 1 0 0,1-1-1 0 0,-1 1 1 0 0,0-1 0 0 0,1 1-1 0 0,-1 0 1 0 0,1-1-1 0 0,-1 1 1 0 0,0 0-1 0 0,1 0 1 0 0,0 0-1 0 0,-1 0 1 0 0,1 0 0 0 0,0 1-1 0 0,-1-1 1 0 0,1 0-1 0 0,0 1 1 0 0,0-1-1 0 0,0 0 1 0 0,0 1 0 0 0,0 0-1 0 0,1-1 1 0 0,-1 1-1 0 0,0-1 1 0 0,1 1-1 0 0,-1 2 1 0 0,-2 6 106 0 0,1 1 1 0 0,0-1-1 0 0,0 21 1 0 0,-2 5-106 0 0,3-32-3 0 0,0 0 1 0 0,0-1 0 0 0,1 1 0 0 0,-1 0 0 0 0,1 0 0 0 0,0 0-1 0 0,0-1 1 0 0,0 1 0 0 0,0 0 0 0 0,1 0 0 0 0,0 0 0 0 0,0-1 0 0 0,0 1-1 0 0,0 0 1 0 0,0-1 0 0 0,1 1 0 0 0,0-1 0 0 0,-1 1 0 0 0,1-1-1 0 0,0 0 1 0 0,1 0 0 0 0,4 5 0 0 0,-3-4-240 0 0,0-1 1 0 0,0 0-1 0 0,0 0 1 0 0,1 0-1 0 0,-1-1 1 0 0,1 0-1 0 0,0 1 1 0 0,0-2-1 0 0,0 1 1 0 0,0 0-1 0 0,0-1 1 0 0,0 0-1 0 0,0 0 1 0 0,0-1-1 0 0,9 0 1 0 0,50 0-5432 0 0,-48 0 3701 0 0</inkml:trace>
</inkml:ink>
</file>

<file path=ppt/ink/ink10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13 2900 0 0,'0'0'7548'0'0,"-111"-12"-7132"0"0,95 12-67 0 0,5 0-133 0 0,-5 0-88 0 0,6 0-64 0 0,-1 0-64 0 0,0 0-100 0 0,6 4-288 0 0,0-4-645 0 0,0 4-947 0 0</inkml:trace>
</inkml:ink>
</file>

<file path=ppt/ink/ink10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12 233 3956 0 0,'0'0'7574'0'0,"-1"-80"-7020"0"0,-1 47-607 0 0,1 25-29 0 0,1 0 0 0 0,-1 0-1 0 0,0 1 1 0 0,0-1 0 0 0,-4-9 0 0 0,43 76-1074 0 0,-30-48 1347 0 0,0 1 0 0 0,1-2 0 0 0,0 1 0 0 0,1-1 0 0 0,20 16 0 0 0,-28-26 41 0 0,1 0-183 0 0,-2 0-366 0 0,0-2 274 0 0,1-1 1 0 0,-1 0 0 0 0,0 1 0 0 0,-1-1 0 0 0,1 0-1 0 0,0 0 1 0 0,-1 0 0 0 0,0 1 0 0 0,0-1 0 0 0,0 0-1 0 0,0 0 1 0 0,0 0 0 0 0,-1-5 0 0 0,1 2-34 0 0,0-15-180 0 0,0-50 410 0 0,0 22-2840 0 0,-1 49 2538 0 0,1-1 1 0 0,0 1 0 0 0,0-1-1 0 0,0 1 1 0 0,0-1 0 0 0,0 1-1 0 0,0-1 1 0 0,1 1 0 0 0,-1 0-1 0 0,0-1 1 0 0,0 1 0 0 0,0-1-1 0 0,0 1 1 0 0,0-1 0 0 0,1 1-1 0 0,-1 0 1 0 0,0-1 0 0 0,0 1-1 0 0,1-1 1 0 0,-1 1 0 0 0,0 0-1 0 0,1-1 1 0 0,-1 1 0 0 0,0 0-1 0 0,1 0 1 0 0,0-1 0 0 0,4 0-2560 0 0</inkml:trace>
</inkml:ink>
</file>

<file path=ppt/ink/ink10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 1660 0 0,'0'0'7799'0'0,"-13"-1"-7735"0"0,5 0-43 0 0,-2 0-28 0 0,0-1 1 0 0,0 1 0 0 0,0 1 0 0 0,0 0 0 0 0,0 0 0 0 0,-14 3 0 0 0,21-2 50 0 0,1 1 1 0 0,-1-1 0 0 0,0 1 0 0 0,1 0-1 0 0,-1 0 1 0 0,1 0 0 0 0,0 0-1 0 0,0 1 1 0 0,0-1 0 0 0,0 1 0 0 0,0-1-1 0 0,0 1 1 0 0,1 0 0 0 0,-1 0 0 0 0,1-1-1 0 0,0 1 1 0 0,0 0 0 0 0,0 0-1 0 0,0 0 1 0 0,0 0 0 0 0,0 5 0 0 0,-1 9 302 0 0,0 0 0 0 0,2 31 0 0 0,0-29-21 0 0,0-16-373 0 0,0 0 0 0 0,0 0 0 0 0,1-1 1 0 0,-1 1-1 0 0,1 0 0 0 0,0 0 0 0 0,0 0 0 0 0,0-1 0 0 0,0 1 0 0 0,0-1 0 0 0,1 1 0 0 0,-1-1 0 0 0,1 1 0 0 0,-1-1 0 0 0,1 0 0 0 0,0 1 0 0 0,0-1 0 0 0,0 0 0 0 0,0 0 0 0 0,0-1 0 0 0,1 1 0 0 0,-1 0 0 0 0,1-1 0 0 0,-1 1 0 0 0,1-1 1 0 0,-1 0-1 0 0,1 0 0 0 0,3 1 0 0 0,-2-1-478 0 0,0 0 0 0 0,0 0-1 0 0,0 0 1 0 0,0-1 0 0 0,0 0 0 0 0,0 0 0 0 0,0 0 0 0 0,0 0 0 0 0,0 0 0 0 0,0-1 0 0 0,0 0 0 0 0,4-1 0 0 0,4-2-1496 0 0</inkml:trace>
</inkml:ink>
</file>

<file path=ppt/ink/ink10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4 2032 0 0,'0'0'8075'0'0,"-17"0"-7911"0"0,-82-3 27 0 0,45 2-6548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3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4440 0 0,'0'0'5210'0'0,"5"23"-5039"0"0,3 10-129 0 0,1 4-13 0 0,5 50 1 0 0,-13-81-135 0 0,0 0-1 0 0,0-1 0 0 0,1 1 1 0 0,-1-1-1 0 0,1 1 0 0 0,0-1 1 0 0,1 0-1 0 0,4 8 1 0 0,-6-11-185 0 0,1 0 1 0 0,-1 0 0 0 0,1-1-1 0 0,0 1 1 0 0,-1 0 0 0 0,1-1-1 0 0,0 1 1 0 0,0-1 0 0 0,0 1 0 0 0,0-1-1 0 0,1 0 1 0 0,-1 0 0 0 0,0 0-1 0 0,0 0 1 0 0,1 0 0 0 0,-1 0-1 0 0,1-1 1 0 0,-1 1 0 0 0,0-1 0 0 0,1 0-1 0 0,3 0 1 0 0,10 0-1486 0 0</inkml:trace>
  <inkml:trace contextRef="#ctx0" brushRef="#br0" timeOffset="1">244 0 4156 0 0,'0'0'5305'0'0,"-153"5"-5305"0"0,133 2-4 0 0,3 0-128 0 0,3 0-280 0 0,0 3-316 0 0,6 0-324 0 0,2-1-328 0 0,6 1-521 0 0,0 2-1007 0 0</inkml:trace>
</inkml:ink>
</file>

<file path=ppt/ink/ink10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30 2648 0 0,'0'0'7081'0'0,"-2"13"-6696"0"0,0-7-340 0 0,-6 44 187 0 0,7-46-175 0 0,1 0 0 0 0,-1 0 0 0 0,1 0 0 0 0,0 0 0 0 0,1 0 0 0 0,-1 0 0 0 0,1 0 0 0 0,0 0-1 0 0,-1 0 1 0 0,2 0 0 0 0,1 6 0 0 0,0-6-14 0 0,0 0-1 0 0,0-1 1 0 0,0 1-1 0 0,1-1 1 0 0,-1 1-1 0 0,1-1 1 0 0,0 0-1 0 0,0 0 1 0 0,0 0-1 0 0,0-1 1 0 0,0 0-1 0 0,1 1 1 0 0,-1-2-1 0 0,1 1 1 0 0,-1 0 0 0 0,1-1-1 0 0,9 2 1 0 0,-11-3-87 0 0,0 0 1 0 0,0 1-1 0 0,0-1 1 0 0,0-1-1 0 0,0 1 1 0 0,0 0-1 0 0,0-1 1 0 0,-1 1 0 0 0,1-1-1 0 0,0 0 1 0 0,0 0-1 0 0,-1 0 1 0 0,1 0-1 0 0,0-1 1 0 0,-1 1-1 0 0,1-1 1 0 0,-1 1-1 0 0,0-1 1 0 0,1 0 0 0 0,-1 0-1 0 0,0 0 1 0 0,0 0-1 0 0,0-1 1 0 0,-1 1-1 0 0,1 0 1 0 0,0-1-1 0 0,-1 1 1 0 0,0-1 0 0 0,1 1-1 0 0,0-6 1 0 0,1-2-224 0 0,0-1 1 0 0,-1 0 0 0 0,0 0-1 0 0,-1 1 1 0 0,0-14 0 0 0,4-34-4272 0 0,0 46 2323 0 0,0 3 113 0 0</inkml:trace>
</inkml:ink>
</file>

<file path=ppt/ink/ink10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47 4744 0 0,'0'0'4631'0'0,"0"15"-4246"0"0,0 136 738 0 0,0-150-1174 0 0,0 0 1 0 0,0 1 0 0 0,0-1 0 0 0,0 0 0 0 0,0 0-1 0 0,0 1 1 0 0,1-1 0 0 0,-1 0 0 0 0,1 0 0 0 0,-1 0-1 0 0,1 1 1 0 0,-1-1 0 0 0,1 0 0 0 0,0 0 0 0 0,-1 0 0 0 0,1 0-1 0 0,0 0 1 0 0,0 0 0 0 0,0 0 0 0 0,0-1 0 0 0,-1 1-1 0 0,3 1 1 0 0,-1-1-494 0 0,0 0 0 0 0,0 0-1 0 0,0 0 1 0 0,1 0 0 0 0,-1-1-1 0 0,0 1 1 0 0,1-1 0 0 0,-1 1 0 0 0,1-1-1 0 0,-1 0 1 0 0,3 0 0 0 0,5 0-2181 0 0</inkml:trace>
  <inkml:trace contextRef="#ctx0" brushRef="#br0" timeOffset="1">266 1 3236 0 0,'0'0'6085'0'0,"-19"1"-5641"0"0,-163 6 244 0 0,149-9-583 0 0,17 0-1446 0 0,0 2-4042 0 0</inkml:trace>
</inkml:ink>
</file>

<file path=ppt/ink/ink10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38 257 1588 0 0,'0'0'7217'0'0,"-5"-16"-6883"0"0,5 16-333 0 0,-8-23 100 0 0,1-1 0 0 0,2 0 1 0 0,0 0-1 0 0,-2-42 1 0 0,7 63-64 0 0,0 1 0 0 0,1 0 0 0 0,-1 0 0 0 0,1 0 0 0 0,0 0 0 0 0,0 0 0 0 0,0 0 0 0 0,0 0 0 0 0,0 1 1 0 0,0-1-1 0 0,0 0 0 0 0,0 0 0 0 0,1 1 0 0 0,-1-1 0 0 0,1 1 0 0 0,-1-1 0 0 0,1 1 0 0 0,0 0 0 0 0,-1-1 0 0 0,1 1 1 0 0,0 0-1 0 0,0 0 0 0 0,0 0 0 0 0,0 0 0 0 0,0 1 0 0 0,0-1 0 0 0,0 1 0 0 0,0-1 0 0 0,0 1 0 0 0,0-1 0 0 0,0 1 0 0 0,3 0 1 0 0,-3 0-42 0 0,0 0 0 0 0,0-1 1 0 0,-1 1-1 0 0,1 0 1 0 0,0 0-1 0 0,0 0 1 0 0,0 1-1 0 0,-1-1 0 0 0,1 0 1 0 0,0 1-1 0 0,0-1 1 0 0,-1 1-1 0 0,1-1 0 0 0,0 1 1 0 0,-1 0-1 0 0,1 0 1 0 0,0 0-1 0 0,-1 0 1 0 0,0 0-1 0 0,1 0 0 0 0,-1 0 1 0 0,1 1-1 0 0,-1-1 1 0 0,0 0-1 0 0,0 1 0 0 0,0-1 1 0 0,0 1-1 0 0,0-1 1 0 0,0 1-1 0 0,0-1 0 0 0,0 1 1 0 0,-1 0-1 0 0,1-1 1 0 0,-1 1-1 0 0,1 0 1 0 0,-1 0-1 0 0,0 0 0 0 0,1 1 1 0 0,-1 0-47 0 0,0-1 0 0 0,0 0 0 0 0,0 0 0 0 0,-1 1 0 0 0,1-1 0 0 0,-1 0 0 0 0,1 0 0 0 0,-1 0 0 0 0,1 1 0 0 0,-1-1 0 0 0,0 0 1 0 0,0 0-1 0 0,0 0 0 0 0,-1 0 0 0 0,1-1 0 0 0,0 1 0 0 0,-1 0 0 0 0,1 0 0 0 0,-1-1 0 0 0,1 1 0 0 0,-3 1 0 0 0,0-1-43 0 0,0 0 0 0 0,0 0-1 0 0,0 0 1 0 0,-1-1 0 0 0,1 0 0 0 0,0 0 0 0 0,-1 0-1 0 0,1 0 1 0 0,0-1 0 0 0,-1 1 0 0 0,-6-1-1 0 0,10 0 643 0 0,3 3-523 0 0,1 0 1 0 0,-1-1-1 0 0,1 1 1 0 0,-1 0-1 0 0,1-1 1 0 0,0 1-1 0 0,0-1 1 0 0,0 0-1 0 0,1 0 1 0 0,-1 0 0 0 0,0-1-1 0 0,1 1 1 0 0,-1-1-1 0 0,6 2 1 0 0,10 6 73 0 0,-9-3-127 0 0,45 23 299 0 0,-52-27-316 0 0,0-1-1 0 0,1 0 1 0 0,-1 0 0 0 0,0 0 0 0 0,1 0-1 0 0,-1 0 1 0 0,0-1 0 0 0,1 1 0 0 0,-1-1-1 0 0,1 0 1 0 0,-1 0 0 0 0,0-1 0 0 0,1 1-1 0 0,-1-1 1 0 0,4 0 0 0 0,-6 0-8 0 0,0 0 0 0 0,0 1 1 0 0,0-1-1 0 0,0 0 0 0 0,0 0 0 0 0,0 0 1 0 0,0 0-1 0 0,0 0 0 0 0,0 0 0 0 0,-1 0 1 0 0,1 0-1 0 0,0 0 0 0 0,-1 0 0 0 0,1 0 1 0 0,-1 0-1 0 0,1-1 0 0 0,-1 1 0 0 0,0 0 1 0 0,1 0-1 0 0,-1-1 0 0 0,0-1 0 0 0,1-35-1259 0 0,-1 26 908 0 0,0 11 1016 0 0,21 22 662 0 0,-20-19-1228 0 0,1 0 0 0 0,0 1 1 0 0,0-1-1 0 0,0 0 0 0 0,0 0 0 0 0,0 0 1 0 0,0 0-1 0 0,0 0 0 0 0,1 0 0 0 0,-1-1 1 0 0,1 1-1 0 0,-1-1 0 0 0,1 0 0 0 0,5 2 1 0 0,-1-2 4 0 0,0 0 0 0 0,0 0 0 0 0,0-1 0 0 0,0 0 0 0 0,0 0 0 0 0,0 0 0 0 0,0-1 0 0 0,0 0 0 0 0,0-1 1 0 0,0 0-1 0 0,0 0 0 0 0,6-3 0 0 0,-9 3-55 0 0,-1 1 1 0 0,0-1 0 0 0,0 0-1 0 0,0 0 1 0 0,0 0 0 0 0,0 0-1 0 0,0-1 1 0 0,-1 1 0 0 0,1-1-1 0 0,-1 1 1 0 0,0-1-1 0 0,0 0 1 0 0,0 0 0 0 0,0 0-1 0 0,0 0 1 0 0,0-1 0 0 0,-1 1-1 0 0,0 0 1 0 0,1-1 0 0 0,-1 1-1 0 0,-1-1 1 0 0,1 1-1 0 0,0-1 1 0 0,-1 1 0 0 0,0-6-1 0 0,0 5 6 0 0,-1-1-1 0 0,0 1 0 0 0,0 0 0 0 0,0 0 0 0 0,0-1 0 0 0,-1 1 1 0 0,0 0-1 0 0,0 0 0 0 0,0 1 0 0 0,0-1 0 0 0,-1 0 0 0 0,1 1 1 0 0,-1-1-1 0 0,0 1 0 0 0,0 0 0 0 0,0 0 0 0 0,0 0 1 0 0,-1 0-1 0 0,1 0 0 0 0,-1 1 0 0 0,0 0 0 0 0,0 0 0 0 0,0 0 1 0 0,-5-2-1 0 0,2 1 11 0 0,-1 0 1 0 0,1 0 0 0 0,-1 1 0 0 0,0 0-1 0 0,0 0 1 0 0,0 1 0 0 0,0 0-1 0 0,0 0 1 0 0,0 1 0 0 0,0 0 0 0 0,-1 0-1 0 0,-15 4 1 0 0,22-3-208 0 0,0 0 0 0 0,0 0 1 0 0,0 0-1 0 0,0 0 0 0 0,0 0 0 0 0,0 1 0 0 0,0-1 0 0 0,0 1 1 0 0,0-1-1 0 0,1 1 0 0 0,-1 0 0 0 0,1-1 0 0 0,-1 1 1 0 0,1 0-1 0 0,0 0 0 0 0,-1 0 0 0 0,1 1 0 0 0,0-1 1 0 0,1 0-1 0 0,-1 0 0 0 0,0 0 0 0 0,0 1 0 0 0,1-1 0 0 0,0 0 1 0 0,-1 4-1 0 0,0 11-4741 0 0</inkml:trace>
</inkml:ink>
</file>

<file path=ppt/ink/ink10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10 672 0 0,'0'0'9877'0'0,"-3"-1"-9633"0"0,0-1-193 0 0,0 1 1 0 0,0 0-1 0 0,1 0 0 0 0,-1 0 1 0 0,0 1-1 0 0,0-1 1 0 0,0 1-1 0 0,0-1 0 0 0,-1 1 1 0 0,1 0-1 0 0,0 0 1 0 0,0 0-1 0 0,0 1 0 0 0,0-1 1 0 0,0 1-1 0 0,0-1 0 0 0,0 1 1 0 0,0 0-1 0 0,1 0 1 0 0,-1 1-1 0 0,0-1 0 0 0,0 0 1 0 0,1 1-1 0 0,-1 0 1 0 0,1 0-1 0 0,-1 0 0 0 0,1 0 1 0 0,0 0-1 0 0,0 0 1 0 0,0 0-1 0 0,0 1 0 0 0,0-1 1 0 0,0 1-1 0 0,1-1 0 0 0,-1 1 1 0 0,1 0-1 0 0,-1 3 1 0 0,1-5-69 0 0,0 1 0 0 0,1 0-1 0 0,-1 0 1 0 0,1-1 0 0 0,0 1 0 0 0,-1 0 0 0 0,1 0 0 0 0,0 0 0 0 0,0-1 0 0 0,0 1 0 0 0,0 0 0 0 0,1 0 0 0 0,-1 0 0 0 0,0 0 0 0 0,1-1 0 0 0,-1 1-1 0 0,1 0 1 0 0,0-1 0 0 0,0 1 0 0 0,-1 0 0 0 0,1-1 0 0 0,0 1 0 0 0,0-1 0 0 0,1 1 0 0 0,-1-1 0 0 0,0 0 0 0 0,0 1 0 0 0,1-1 0 0 0,-1 0 0 0 0,3 2 0 0 0,6 3 24 0 0,0 1 0 0 0,0-1 1 0 0,22 8-1 0 0,2 2 55 0 0,-25-11 11 0 0,25 20-103 0 0,-33-24 11 0 0,-1 0 1 0 0,1 0-1 0 0,-1 0 1 0 0,1 0-1 0 0,-1 0 1 0 0,1 0-1 0 0,-1 0 1 0 0,0 0-1 0 0,1 0 1 0 0,-1 0-1 0 0,0 0 1 0 0,0 0-1 0 0,0 0 1 0 0,0 0-1 0 0,0 0 1 0 0,0 0-1 0 0,0 0 1 0 0,0 0-1 0 0,0 0 1 0 0,0 1-1 0 0,-1-1 1 0 0,1 0-1 0 0,0 0 0 0 0,-1 0 1 0 0,1 0-1 0 0,-1 0 1 0 0,1 0-1 0 0,-1-1 1 0 0,1 1-1 0 0,-1 0 1 0 0,0 0-1 0 0,1 0 1 0 0,-1 0-1 0 0,0-1 1 0 0,-1 2-1 0 0,-3 3-71 0 0,-1 0-1 0 0,0-1 1 0 0,0 1-1 0 0,0-1 0 0 0,0 0 1 0 0,-1-1-1 0 0,0 1 0 0 0,0-2 1 0 0,1 1-1 0 0,-2-1 1 0 0,1 1-1 0 0,0-2 0 0 0,0 1 1 0 0,-1-1-1 0 0,1 0 1 0 0,0-1-1 0 0,-15-1 0 0 0,22 1 59 0 0,-1 0-1 0 0,0 0 1 0 0,0 0-1 0 0,1 0 0 0 0,-1-1 1 0 0,0 1-1 0 0,0 0 1 0 0,1-1-1 0 0,-1 1 1 0 0,0 0-1 0 0,0-1 0 0 0,1 1 1 0 0,-1-1-1 0 0,1 1 1 0 0,-1-1-1 0 0,0 0 0 0 0,1 1 1 0 0,-1-1-1 0 0,1 1 1 0 0,-1-1-1 0 0,1 0 1 0 0,0 1-1 0 0,-1-1 0 0 0,1 0 1 0 0,0 0-1 0 0,-1 1 1 0 0,1-1-1 0 0,0 0 0 0 0,0 0 1 0 0,0-1-1 0 0,0-1-85 0 0,0 1 0 0 0,1 0 0 0 0,-1 0 0 0 0,1 0 0 0 0,0-1-1 0 0,0 1 1 0 0,0 0 0 0 0,0 0 0 0 0,0 0 0 0 0,0 0 0 0 0,2-2 0 0 0,4-5-747 0 0,0 1 1 0 0,1 0 0 0 0,14-13 0 0 0,41-18-2442 0 0,-47 30 2627 0 0</inkml:trace>
</inkml:ink>
</file>

<file path=ppt/ink/ink10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0 0 716 0 0</inkml:trace>
  <inkml:trace contextRef="#ctx0" brushRef="#br0" timeOffset="1">0 0 716 0 0,'85'74'1117'0'0,"-82"-72"-702"0"0,-1 0 1 0 0,0 0-1 0 0,0 1 1 0 0,0-1-1 0 0,0 0 1 0 0,0 1-1 0 0,0-1 1 0 0,-1 1-1 0 0,1 0 1 0 0,0 2-1 0 0,-1-1-139 0 0,0 0 0 0 0,0-1 0 0 0,-1 1 0 0 0,1 0-1 0 0,-1-1 1 0 0,0 1 0 0 0,0 0 0 0 0,0-1 0 0 0,-1 5 0 0 0,2 22 1522 0 0,0-27-1757 0 0,0-1-1 0 0,0 0 1 0 0,0 0-1 0 0,1 0 1 0 0,-1-1-1 0 0,0 1 1 0 0,1 0-1 0 0,0 0 0 0 0,-1-1 1 0 0,1 1-1 0 0,0-1 1 0 0,0 1-1 0 0,0-1 1 0 0,0 0-1 0 0,0 0 1 0 0,0 0-1 0 0,0 0 1 0 0,0 0-1 0 0,0 0 1 0 0,1-1-1 0 0,-1 1 1 0 0,0-1-1 0 0,0 1 1 0 0,1-1-1 0 0,-1 0 1 0 0,0 0-1 0 0,1 0 1 0 0,-1 0-1 0 0,0 0 1 0 0,1-1-1 0 0,-1 1 1 0 0,0-1-1 0 0,0 0 0 0 0,0 1 1 0 0,5-3-1 0 0,-4 2-85 0 0,1-1-1 0 0,0 0 1 0 0,0 1-1 0 0,-1-2 1 0 0,1 1 0 0 0,-1 0-1 0 0,1-1 1 0 0,-1 1-1 0 0,0-1 1 0 0,0 0-1 0 0,0 0 1 0 0,0 0-1 0 0,-1 0 1 0 0,1-1-1 0 0,-1 1 1 0 0,0-1-1 0 0,0 1 1 0 0,0-1-1 0 0,2-6 1 0 0,-4 8 18 0 0,1 0 1 0 0,-1 0-1 0 0,0 0 0 0 0,1 0 1 0 0,-1 0-1 0 0,0 0 1 0 0,0 0-1 0 0,0 0 0 0 0,0 0 1 0 0,-1 0-1 0 0,1 0 1 0 0,-1 0-1 0 0,1 0 0 0 0,-1 0 1 0 0,0 0-1 0 0,1 0 1 0 0,-1 0-1 0 0,0 0 1 0 0,0 0-1 0 0,0 1 0 0 0,-2-3 1 0 0,0 1 16 0 0,-1 1 0 0 0,1-1 0 0 0,-1 1 1 0 0,1 0-1 0 0,-1 0 0 0 0,0 0 0 0 0,0 0 1 0 0,0 1-1 0 0,0 0 0 0 0,-6-2 0 0 0,-36-6-2411 0 0,16 10-3484 0 0,28 3 3417 0 0</inkml:trace>
</inkml:ink>
</file>

<file path=ppt/ink/ink10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4080 0 0,'0'0'3881'0'0,"1"-15"-3615"0"0,0 0-202 0 0,1-4 21 0 0,0-1 0 0 0,-2 0 0 0 0,0 0 0 0 0,-5-36-1 0 0,4 48 959 0 0,4 11-497 0 0,14 23-475 0 0,-9-13-234 0 0,-1-1 0 0 0,1 0 0 0 0,18 18 0 0 0,-13-18 183 0 0,-9-8-17 0 0,1 0 1 0 0,-1-1-1 0 0,0 0 0 0 0,1 1 1 0 0,0-1-1 0 0,7 3 1 0 0,-10-6-33 0 0,-1 1 1 0 0,0-1-1 0 0,0 0 1 0 0,1 0 0 0 0,-1 0-1 0 0,0 1 1 0 0,1-2 0 0 0,-1 1-1 0 0,0 0 1 0 0,1 0-1 0 0,-1 0 1 0 0,0 0 0 0 0,1-1-1 0 0,-1 1 1 0 0,0-1-1 0 0,0 1 1 0 0,1-1 0 0 0,-1 1-1 0 0,0-1 1 0 0,0 0 0 0 0,0 1-1 0 0,0-1 1 0 0,0 0-1 0 0,0 0 1 0 0,0 0 0 0 0,0 0-1 0 0,0 0 1 0 0,0 0 0 0 0,-1 0-1 0 0,1 0 1 0 0,0 0-1 0 0,0-2 1 0 0,5-8-283 0 0,-1 1 1 0 0,-1-1-1 0 0,0 0 0 0 0,4-19 1 0 0,-5 20-5 0 0,0-1 0 0 0,0 0 1 0 0,1 1-1 0 0,8-15 0 0 0,-13 36 714 0 0,1 1-1 0 0,0-1 1 0 0,0 0-1 0 0,1 1 0 0 0,0-1 1 0 0,1 0-1 0 0,1 0 0 0 0,0 0 1 0 0,0 0-1 0 0,1 0 1 0 0,7 14-1 0 0,-8-20-296 0 0,1 0-1 0 0,0-1 1 0 0,0 1-1 0 0,0-1 1 0 0,0 0-1 0 0,1 0 1 0 0,0 0 0 0 0,0-1-1 0 0,0 1 1 0 0,0-1-1 0 0,11 4 1 0 0,-14-6-112 0 0,0 0 0 0 0,0 0 0 0 0,-1-1-1 0 0,1 1 1 0 0,0-1 0 0 0,0 0 0 0 0,0 1 0 0 0,0-1 0 0 0,0 0 0 0 0,0 0 0 0 0,0 0 0 0 0,0-1 0 0 0,0 1 0 0 0,0 0 0 0 0,0-1 0 0 0,0 1-1 0 0,0-1 1 0 0,0 0 0 0 0,0 1 0 0 0,-1-1 0 0 0,1 0 0 0 0,0 0 0 0 0,0 0 0 0 0,-1-1 0 0 0,1 1 0 0 0,-1 0 0 0 0,1-1 0 0 0,-1 1 0 0 0,0 0-1 0 0,1-1 1 0 0,-1 0 0 0 0,0 1 0 0 0,0-1 0 0 0,0 0 0 0 0,0 0 0 0 0,0 1 0 0 0,-1-1 0 0 0,1 0 0 0 0,0-2 0 0 0,1-4-7 0 0,0 1 0 0 0,0 0 0 0 0,-1 0 1 0 0,0 0-1 0 0,-1-1 0 0 0,1 1 0 0 0,-1-1 1 0 0,-1 1-1 0 0,1 0 0 0 0,-1 0 0 0 0,-1-1 1 0 0,1 1-1 0 0,-1 0 0 0 0,-1 0 0 0 0,1 0 1 0 0,-1 0-1 0 0,0 1 0 0 0,-8-12 0 0 0,8 13-86 0 0,-1 0 0 0 0,1 0 0 0 0,-1 1 0 0 0,0-1 0 0 0,-1 1 0 0 0,1 0-1 0 0,-1 0 1 0 0,1 1 0 0 0,-1-1 0 0 0,0 1 0 0 0,0 0 0 0 0,-1 1 0 0 0,1-1 0 0 0,-1 1-1 0 0,1 0 1 0 0,-1 0 0 0 0,0 1 0 0 0,1-1 0 0 0,-1 1 0 0 0,0 1 0 0 0,0-1 0 0 0,0 1 0 0 0,0 0-1 0 0,-8 1 1 0 0,12 0-168 0 0,1-1-1 0 0,-1 0 1 0 0,0 1-1 0 0,0-1 1 0 0,0 1-1 0 0,1 0 1 0 0,-1-1-1 0 0,0 1 1 0 0,1 0-1 0 0,-1 0 1 0 0,0 0-1 0 0,1 0 1 0 0,-2 2-1 0 0,-4 6-2802 0 0</inkml:trace>
</inkml:ink>
</file>

<file path=ppt/ink/ink10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5 157 1416 0 0,'0'0'3257'0'0,"-4"45"3725"0"0,3-40-7401 0 0,48-151 1057 0 0,-25 86-812 0 0,-5 73 682 0 0,8 43-541 0 0,-10-23 65 0 0,-1 1-1 0 0,12 42 0 0 0,-25-70-87 0 0,1-1 0 0 0,0 1 0 0 0,1-1-1 0 0,-1 0 1 0 0,1 1 0 0 0,0-1 0 0 0,5 6 0 0 0,9-6-3887 0 0,-11-17-3933 0 0</inkml:trace>
</inkml:ink>
</file>

<file path=ppt/ink/ink10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4 620 0 0,'0'0'7546'0'0,"-19"0"-7016"0"0,-159-4 1121 0 0,176 4-1177 0 0</inkml:trace>
</inkml:ink>
</file>

<file path=ppt/ink/ink10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22 314 1744 0 0,'0'0'7688'0'0,"-6"-30"-6727"0"0,-10-182-572 0 0,19 212-360 0 0,-1 1 1 0 0,1-1 0 0 0,-1 0 0 0 0,0 1 0 0 0,1-1 0 0 0,-1 1-1 0 0,1 0 1 0 0,-1 0 0 0 0,0-1 0 0 0,0 2 0 0 0,3 0 0 0 0,11 13-150 0 0,-2 1 1 0 0,1 0 0 0 0,13 21 0 0 0,-21-27 153 0 0,-2-4 85 0 0,1 1 0 0 0,-1-1 0 0 0,1 0-1 0 0,1 0 1 0 0,-1-1 0 0 0,1 0 0 0 0,0 0 0 0 0,14 7-1 0 0,-26-42-986 0 0,-53-160 435 0 0,58 190 380 0 0,0 0 0 0 0,-1-1 0 0 0,1 1 0 0 0,0 0 0 0 0,0-1 0 0 0,0 1 0 0 0,0 0 0 0 0,-1 0 0 0 0,1-1 1 0 0,0 1-1 0 0,0 0 0 0 0,0-1 0 0 0,0 1 0 0 0,0 0 0 0 0,0-1 0 0 0,0 1 0 0 0,0 0 0 0 0,0-1 0 0 0,0 1 0 0 0,0 0 0 0 0,0-1 1 0 0,0 1-1 0 0,0 0 0 0 0,0-1 0 0 0,0 1 0 0 0,0 0 0 0 0,0 0 0 0 0,1-1 0 0 0,-1 1 0 0 0,0 0 0 0 0,0-1 0 0 0,0 1 0 0 0,1 0 1 0 0,-1 0-1 0 0,0-1 0 0 0,0 1 0 0 0,0 0 0 0 0,1 0 0 0 0,-1-1 0 0 0,0 1 0 0 0,1 0 0 0 0,-1 0 0 0 0,0 0 0 0 0,0 0 0 0 0,1 0 1 0 0,-1-1-1 0 0,0 1 0 0 0,1 0 0 0 0,-1 0 0 0 0,0 0 0 0 0,1 0 0 0 0,-1 0 0 0 0,0 0 0 0 0,1 0 0 0 0,-1 0 0 0 0,0 0 0 0 0,1 0 1 0 0,-1 0-1 0 0,19 9-4690 0 0,-9-1 2144 0 0</inkml:trace>
</inkml:ink>
</file>

<file path=ppt/ink/ink10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2720 0 0,'0'0'6637'0'0,"0"17"-6471"0"0,0-11-167 0 0,-1 31 358 0 0,3 1-1 0 0,8 49 1 0 0,3-61-438 0 0,-13-26-53 0 0,1 1-1 0 0,-1-1 1 0 0,0 1-1 0 0,1-1 1 0 0,-1 1-1 0 0,1-1 0 0 0,-1 0 1 0 0,1 1-1 0 0,-1-1 1 0 0,1 0-1 0 0,-1 1 1 0 0,1-1-1 0 0,-1 0 1 0 0,1 0-1 0 0,-1 1 0 0 0,1-1 1 0 0,0 0-1 0 0,-1 0 1 0 0,1 0-1 0 0,-1 0 1 0 0,1 0-1 0 0,0 0 0 0 0,-1 0 1 0 0,1 0-1 0 0,-1 0 1 0 0,1 0-1 0 0,-1 0 1 0 0,1 0-1 0 0,0 0 0 0 0,-1 0 1 0 0,1-1-1 0 0,-1 1 1 0 0,1 0-1 0 0,-1 0 1 0 0,1-1-1 0 0,-1 1 1 0 0,1 0-1 0 0,-1-1 0 0 0,1 1 1 0 0,-1-1-1 0 0,1 1 1 0 0,-1-1-1 0 0,0 1 1 0 0,1-1-1 0 0,5-7-2369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4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4984 0 0,'0'0'4407'0'0,"2"-15"-4302"0"0,-1 3-87 0 0,-1 2-9 0 0,1 1 0 0 0,-1 0-1 0 0,2-1 1 0 0,-1 1 0 0 0,1 0-1 0 0,1 0 1 0 0,0 0 0 0 0,0 0-1 0 0,0 0 1 0 0,1 1 0 0 0,6-9-1 0 0,-9 15-1 0 0,0 0 0 0 0,1 0 0 0 0,-1 1 0 0 0,1-1 0 0 0,0 0 0 0 0,-1 1 0 0 0,1-1 0 0 0,0 1 0 0 0,0 0 0 0 0,0 0 0 0 0,0 0 0 0 0,0 0 0 0 0,0 0-1 0 0,0 0 1 0 0,0 0 0 0 0,0 1 0 0 0,1-1 0 0 0,-1 1 0 0 0,0-1 0 0 0,0 1 0 0 0,1 0 0 0 0,-1 0 0 0 0,0 0 0 0 0,0 0 0 0 0,1 0 0 0 0,-1 1 0 0 0,0-1 0 0 0,3 1 0 0 0,-3 1-33 0 0,1-1 1 0 0,-1 1 0 0 0,1-1 0 0 0,-1 1-1 0 0,0 0 1 0 0,1 0 0 0 0,-1 0 0 0 0,0 0-1 0 0,0 1 1 0 0,-1-1 0 0 0,1 0 0 0 0,0 1-1 0 0,-1-1 1 0 0,1 1 0 0 0,-1-1 0 0 0,0 1-1 0 0,0 0 1 0 0,0 0 0 0 0,0 0 0 0 0,0 5 0 0 0,22 172 41 0 0,-19-151 58 0 0,-4-29-153 0 0,-31-1 49 0 0,22-2 165 0 0,-55-17 508 0 0,59 18-700 0 0,1 0 0 0 0,-1 0 0 0 0,0-1-1 0 0,1 1 1 0 0,0-1 0 0 0,-1 0 0 0 0,1 0-1 0 0,0-1 1 0 0,0 1 0 0 0,-3-6 0 0 0,6 8-286 0 0,0-1 0 0 0,1 1 0 0 0,-1-1 0 0 0,1 0 0 0 0,-1 1 0 0 0,1-1 0 0 0,0 0 0 0 0,0 0 0 0 0,0 1 0 0 0,0-1 1 0 0,0 0-1 0 0,0 0 0 0 0,0 1 0 0 0,0-1 0 0 0,1-2 0 0 0,4-6-2550 0 0</inkml:trace>
</inkml:ink>
</file>

<file path=ppt/ink/ink10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 3200 0 0,'0'0'6040'0'0,"-19"0"-5565"0"0,-149 0 223 0 0,97-3-40 0 0,48 2-2321 0 0,7 0-4221 0 0,26 1 2972 0 0</inkml:trace>
</inkml:ink>
</file>

<file path=ppt/ink/ink10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2952 0 0,'0'0'8006'0'0,"7"14"-7590"0"0,-5-8-409 0 0,4 8 151 0 0,0 1 0 0 0,-1 0 0 0 0,0 0-1 0 0,-2 0 1 0 0,1 1 0 0 0,-2-1 0 0 0,1 17 0 0 0,-5-6-263 0 0,1-18-147 0 0,1 0 0 0 0,-1 0 1 0 0,1 0-1 0 0,1 0 0 0 0,-1 0 1 0 0,4 14-1 0 0,0-18-1860 0 0,2-3-1781 0 0</inkml:trace>
</inkml:ink>
</file>

<file path=ppt/ink/ink10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2108 0 0,'0'0'7656'0'0,"-10"10"-4861"0"0,26 166-990 0 0,-14-143-1709 0 0,1 2-3126 0 0</inkml:trace>
</inkml:ink>
</file>

<file path=ppt/ink/ink10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1860 0 0,'0'0'7317'0'0,"9"-7"-7127"0"0,2-3-142 0 0,-8 6-32 0 0,1 0-1 0 0,0 0 1 0 0,0 1 0 0 0,1 0 0 0 0,-1 0-1 0 0,1 0 1 0 0,-1 0 0 0 0,1 1-1 0 0,6-2 1 0 0,-8 2 35 0 0,0 1 1 0 0,0 0-1 0 0,0 0 1 0 0,0 1-1 0 0,1-1 1 0 0,-1 0-1 0 0,0 1 1 0 0,0 0-1 0 0,1 0 0 0 0,-1 0 1 0 0,0 0-1 0 0,1 1 1 0 0,-1-1-1 0 0,0 1 1 0 0,0 0-1 0 0,1 0 1 0 0,-1 0-1 0 0,0 0 0 0 0,0 1 1 0 0,0-1-1 0 0,0 1 1 0 0,-1 0-1 0 0,1-1 1 0 0,0 1-1 0 0,-1 1 1 0 0,1-1-1 0 0,3 4 0 0 0,-3-2-32 0 0,-1-1 0 0 0,1 1 0 0 0,-1 0 0 0 0,0 0 0 0 0,0 0 0 0 0,0 0 0 0 0,0 0 0 0 0,-1 1 0 0 0,1-1 0 0 0,-1 1 0 0 0,0-1 0 0 0,-1 1 0 0 0,1-1 0 0 0,-1 1 0 0 0,0-1 0 0 0,0 1 0 0 0,0-1 0 0 0,0 1 0 0 0,-3 7 0 0 0,2-10-52 0 0,0 0 1 0 0,0 0-1 0 0,0 0 0 0 0,-1 0 0 0 0,1 0 0 0 0,-1 0 0 0 0,1 0 0 0 0,-1 0 0 0 0,0-1 1 0 0,0 1-1 0 0,0-1 0 0 0,1 1 0 0 0,-1-1 0 0 0,-1 0 0 0 0,1 0 0 0 0,0 0 0 0 0,0 0 0 0 0,0 0 1 0 0,-4 0-1 0 0,3 1-185 0 0,-1-1 0 0 0,1 0 0 0 0,-1-1 0 0 0,1 1 0 0 0,-1-1 1 0 0,1 1-1 0 0,-1-1 0 0 0,0 0 0 0 0,1 0 0 0 0,-1-1 0 0 0,1 1 1 0 0,-6-2-1 0 0,4-2-1314 0 0,5 0-1672 0 0,0 0 757 0 0</inkml:trace>
</inkml:ink>
</file>

<file path=ppt/ink/ink10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1376 0 0,'0'0'5987'0'0,"-4"16"-5537"0"0,-4 3-272 0 0,6-12-65 0 0,-1 0 0 0 0,1 1 0 0 0,0-1 0 0 0,0 1 0 0 0,0-1 0 0 0,1 1-1 0 0,1-1 1 0 0,-1 14 0 0 0,2-18-50 0 0,0 0 0 0 0,-1 0 0 0 0,1 0-1 0 0,0 0 1 0 0,0 0 0 0 0,1-1 0 0 0,-1 1 0 0 0,0 0-1 0 0,1 0 1 0 0,0-1 0 0 0,0 1 0 0 0,0-1 0 0 0,0 0-1 0 0,0 1 1 0 0,0-1 0 0 0,0 0 0 0 0,1 0 0 0 0,-1-1-1 0 0,1 1 1 0 0,0 0 0 0 0,-1-1 0 0 0,1 1 0 0 0,0-1-1 0 0,0 0 1 0 0,0 0 0 0 0,5 1 0 0 0,-2 0-18 0 0,1 0 1 0 0,-1-1 0 0 0,0 0-1 0 0,1 0 1 0 0,-1 0 0 0 0,1-1-1 0 0,-1 0 1 0 0,0 0 0 0 0,1 0-1 0 0,-1-1 1 0 0,1 0 0 0 0,7-2-1 0 0,-8 0-70 0 0,0 0 0 0 0,0 0 0 0 0,-1 0 0 0 0,1 0 0 0 0,-1-1 0 0 0,0 0-1 0 0,0 0 1 0 0,0 0 0 0 0,0-1 0 0 0,-1 0 0 0 0,8-10 0 0 0,-11 13 15 0 0,0 0 1 0 0,1 0 0 0 0,-1-1 0 0 0,0 1 0 0 0,0 0-1 0 0,-1-1 1 0 0,1 1 0 0 0,0-1 0 0 0,-1 1-1 0 0,1-1 1 0 0,-1 0 0 0 0,0 1 0 0 0,0-1-1 0 0,0 1 1 0 0,0-1 0 0 0,-1 1 0 0 0,1-1 0 0 0,-1 1-1 0 0,1-1 1 0 0,-1 1 0 0 0,0-1 0 0 0,0 1-1 0 0,0-1 1 0 0,0 1 0 0 0,0 0 0 0 0,-1 0-1 0 0,1 0 1 0 0,-1-1 0 0 0,1 1 0 0 0,-1 1-1 0 0,0-1 1 0 0,-2-2 0 0 0,-3-1-153 0 0,1 0-1 0 0,-1 1 1 0 0,1 0-1 0 0,-2 0 1 0 0,1 1-1 0 0,0 0 1 0 0,0 0-1 0 0,-1 1 1 0 0,0 0-1 0 0,1 0 1 0 0,-1 1-1 0 0,0-1 1 0 0,0 2-1 0 0,0-1 1 0 0,0 1-1 0 0,0 1 1 0 0,-14 1-1 0 0,20-1-98 0 0,1-1 0 0 0,0 1-1 0 0,-1 0 1 0 0,1-1 0 0 0,0 1-1 0 0,0 0 1 0 0,-1 0 0 0 0,1-1-1 0 0,0 1 1 0 0,0 0 0 0 0,0 0-1 0 0,0 1 1 0 0,0-1 0 0 0,0 0-1 0 0,0 0 1 0 0,0 2 0 0 0,0 1-2174 0 0</inkml:trace>
</inkml:ink>
</file>

<file path=ppt/ink/ink10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2 596 0 0,'0'0'9063'0'0,"1"10"-9012"0"0,-2 195 1144 0 0,1-204-1189 0 0,0 0-1 0 0,1 1 1 0 0,-1-1 0 0 0,0 0 0 0 0,1 0-1 0 0,-1 1 1 0 0,1-1 0 0 0,0 0-1 0 0,-1 0 1 0 0,1 0 0 0 0,0 1 0 0 0,0-1-1 0 0,0 0 1 0 0,-1 0 0 0 0,1 0 0 0 0,0 0-1 0 0,0-1 1 0 0,1 1 0 0 0,-1 0 0 0 0,0 0-1 0 0,0-1 1 0 0,0 1 0 0 0,0 0 0 0 0,1-1-1 0 0,-1 1 1 0 0,0-1 0 0 0,1 0 0 0 0,-1 1-1 0 0,0-1 1 0 0,1 0 0 0 0,-1 0 0 0 0,3 0-1 0 0,53 0 96 0 0,-41-1-91 0 0,-11 1-45 0 0,-1 0 0 0 0,0 0 1 0 0,1-1-1 0 0,-1 0 0 0 0,1 0 0 0 0,-1 0 0 0 0,0-1 1 0 0,0 1-1 0 0,0-1 0 0 0,0 0 0 0 0,0 0 0 0 0,0-1 0 0 0,-1 1 1 0 0,1-1-1 0 0,-1 1 0 0 0,1-1 0 0 0,-1 0 0 0 0,0-1 1 0 0,0 1-1 0 0,0 0 0 0 0,-1-1 0 0 0,1 0 0 0 0,-1 0 1 0 0,0 1-1 0 0,0-1 0 0 0,0 0 0 0 0,0-1 0 0 0,1-5 0 0 0,2-8-136 0 0,-1 0-1 0 0,0-1 0 0 0,-2 1 0 0 0,0-1 0 0 0,-1-27 0 0 0,4 22 368 0 0,-5 23-161 0 0,1 1 1 0 0,-1 0 0 0 0,0 0 0 0 0,0-1 0 0 0,1 1 0 0 0,-1 0 0 0 0,0 0 0 0 0,0-1 0 0 0,1 1 0 0 0,-1 0 0 0 0,0 0 0 0 0,1 0 0 0 0,-1 0 0 0 0,0 0 0 0 0,1-1 0 0 0,-1 1-1 0 0,0 0 1 0 0,1 0 0 0 0,-1 0 0 0 0,0 0 0 0 0,1 0 0 0 0,-1 0 0 0 0,1 0 0 0 0,-1 0 0 0 0,0 0 0 0 0,1 0 0 0 0,-1 1 0 0 0,0-1 0 0 0,1 0 0 0 0,-1 0 0 0 0,0 0 0 0 0,1 0 0 0 0,-1 0-1 0 0,1 1 1 0 0,1 1 14 0 0,0-1-1 0 0,-1 1 0 0 0,1 0 1 0 0,0 0-1 0 0,-1 0 0 0 0,1 0 1 0 0,-1 1-1 0 0,0-1 0 0 0,1 0 0 0 0,-1 0 1 0 0,0 1-1 0 0,0-1 0 0 0,-1 1 1 0 0,1-1-1 0 0,0 5 0 0 0,40 170 823 0 0,-41-177-898 0 0,0 0-1 0 0,0 1 1 0 0,0-1-1 0 0,0 0 1 0 0,0 0-1 0 0,0 1 1 0 0,0-1-1 0 0,0 0 1 0 0,0 0-1 0 0,0 1 1 0 0,0-1-1 0 0,0 0 0 0 0,0 0 1 0 0,0 1-1 0 0,0-1 1 0 0,0 0-1 0 0,0 0 1 0 0,0 1-1 0 0,0-1 1 0 0,0 0-1 0 0,0 0 1 0 0,0 0-1 0 0,-1 1 1 0 0,1-1-1 0 0,0 0 1 0 0,0 0-1 0 0,0 0 1 0 0,0 1-1 0 0,-1-1 1 0 0,1 0-1 0 0,0 0 0 0 0,0 0 1 0 0,0 0-1 0 0,-1 0 1 0 0,1 1-1 0 0,0-1 1 0 0,0 0-1 0 0,0 0 1 0 0,-1 0-1 0 0,1 0 1 0 0,-1 0-1 0 0,-15 0-54 0 0,-15-9 378 0 0,13 3-554 0 0,-50-23 593 0 0,63 26-714 0 0,0 1 0 0 0,0-1 1 0 0,0 0-1 0 0,0 0 0 0 0,1-1 0 0 0,-1 0 0 0 0,1 0 0 0 0,0 0 1 0 0,-6-6-1 0 0,10 2-3670 0 0</inkml:trace>
</inkml:ink>
</file>

<file path=ppt/ink/ink10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55 241 2936 0 0,'0'0'6995'0'0,"-3"-9"-6587"0"0,-6-12-185 0 0,-23-65 340 0 0,29 79-511 0 0,1-1 0 0 0,0 0 0 0 0,1 0 0 0 0,0 0 0 0 0,0 0 0 0 0,1 0 0 0 0,0 0 0 0 0,0 0 0 0 0,2-11 0 0 0,-1 16-7 0 0,0 1 0 0 0,1 0 0 0 0,-1 0 0 0 0,0 0 0 0 0,1 0 1 0 0,0 0-1 0 0,-1 0 0 0 0,1 0 0 0 0,0 1 0 0 0,0-1 0 0 0,0 1 0 0 0,0-1 0 0 0,0 1 0 0 0,0 0 0 0 0,0-1 1 0 0,1 1-1 0 0,-1 0 0 0 0,0 1 0 0 0,1-1 0 0 0,-1 0 0 0 0,1 1 0 0 0,-1-1 0 0 0,1 1 0 0 0,-1 0 0 0 0,1 0 1 0 0,-1 0-1 0 0,1 0 0 0 0,2 0 0 0 0,-2 0-65 0 0,-1 0 0 0 0,0 0 0 0 0,0 0 1 0 0,0 0-1 0 0,0 1 0 0 0,0-1 0 0 0,0 0 0 0 0,0 1 1 0 0,0 0-1 0 0,0-1 0 0 0,0 1 0 0 0,0 0 0 0 0,0 0 1 0 0,0 0-1 0 0,0 0 0 0 0,-1 0 0 0 0,1 1 0 0 0,0-1 1 0 0,-1 0-1 0 0,1 1 0 0 0,-1-1 0 0 0,1 1 0 0 0,-1 0 1 0 0,0-1-1 0 0,0 1 0 0 0,0 0 0 0 0,0 0 0 0 0,0 0 1 0 0,0 0-1 0 0,0 0 0 0 0,0 0 0 0 0,-1 0 0 0 0,1 2 1 0 0,-1-1-32 0 0,0 0 1 0 0,-1 0-1 0 0,1 0 1 0 0,-1-1-1 0 0,1 1 1 0 0,-1 0-1 0 0,0-1 1 0 0,0 1-1 0 0,0 0 1 0 0,-1-1-1 0 0,1 1 1 0 0,-1-1-1 0 0,1 0 1 0 0,-1 0-1 0 0,0 1 1 0 0,1-1-1 0 0,-1 0 1 0 0,-1 0-1 0 0,1 0 0 0 0,0-1 1 0 0,0 1-1 0 0,-1-1 1 0 0,1 1-1 0 0,0-1 1 0 0,-1 0-1 0 0,0 0 1 0 0,1 0-1 0 0,-1 0 1 0 0,0 0-1 0 0,1 0 1 0 0,-1-1-1 0 0,0 1 1 0 0,0-1-1 0 0,1 0 1 0 0,-5 0 1220 0 0,34 8-428 0 0,-11 2-633 0 0,-2 1 1 0 0,0 0-1 0 0,0 0 1 0 0,23 26 0 0 0,22 19 89 0 0,-58-55-211 0 0,0 0 1 0 0,0-1-1 0 0,0 1 1 0 0,0 0-1 0 0,1 0 1 0 0,-1-1-1 0 0,0 1 1 0 0,0-1-1 0 0,1 1 1 0 0,-1-1-1 0 0,0 0 1 0 0,1 1-1 0 0,-1-1 1 0 0,3 0-1 0 0,-2 0-596 0 0,1-1-1 0 0,0 1 0 0 0,-1-1 1 0 0,1 0-1 0 0,-1 0 1 0 0,0 0-1 0 0,1 0 1 0 0,-1-1-1 0 0,0 1 0 0 0,3-2 1 0 0,3-2-1842 0 0,3-3-740 0 0</inkml:trace>
</inkml:ink>
</file>

<file path=ppt/ink/ink10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4056 0 0,'0'0'6051'0'0,"1"16"-5653"0"0,8 137 795 0 0,-7-127-1239 0 0,6 42 163 0 0,-7-64-789 0 0,0 0 0 0 0,0 0 1 0 0,1-1-1 0 0,-1 1 0 0 0,1 0 0 0 0,0-1 1 0 0,0 1-1 0 0,3 3 0 0 0</inkml:trace>
</inkml:ink>
</file>

<file path=ppt/ink/ink10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1 588 0 0,'0'0'3583'0'0,"-2"9"2793"0"0,-2 32-5715 0 0,-6 154 81 0 0,4 67-854 0 0,12-147 70 0 0,-1 269 74 0 0,-5-383-44 0 0,0 32-188 0 0,-5-16 120 0 0,5-16 82 0 0,-11 32-118 0 0,11-32 123 0 0,76-3 380 0 0,-34 0-425 0 0,0 2 1 0 0,59 7 0 0 0,-65-3 315 0 0,66-3 0 0 0,-60-1-460 0 0,-5-9 120 0 0,-33 4 56 0 0,-3 5 9 0 0,-1-1 0 0 0,1 1-1 0 0,-1-1 1 0 0,0 1 0 0 0,1-1 0 0 0,-1 1 0 0 0,1-1-1 0 0,-1 1 1 0 0,1 0 0 0 0,-1-1 0 0 0,1 1 0 0 0,-1-1 0 0 0,1 1-1 0 0,0 0 1 0 0,-1 0 0 0 0,1-1 0 0 0,-1 1 0 0 0,1 0 0 0 0,0 0-1 0 0,-1 0 1 0 0,1 0 0 0 0,0 0 0 0 0,-1 0 0 0 0,1 0 0 0 0,0 0-1 0 0,-1 0 1 0 0,2 0 0 0 0,-2 0 2 0 0,54 4 306 0 0,-52-4-310 0 0,0 1-1 0 0,0-1 1 0 0,-1 0-1 0 0,1 1 1 0 0,0-1 0 0 0,0 1-1 0 0,-1 0 1 0 0,1 0 0 0 0,-1-1-1 0 0,1 1 1 0 0,-1 0-1 0 0,1 0 1 0 0,-1 0 0 0 0,2 2-1 0 0,-3-2 87 0 0,-37 42 179 0 0,4 18-217 0 0,30-56-61 0 0,0-1 0 0 0,-1 0-1 0 0,0 0 1 0 0,0 0 0 0 0,0 0-1 0 0,0 0 1 0 0,-5 2 0 0 0,76-89 1266 0 0,-59 76-1219 0 0,-1 1 1 0 0,2 1-1 0 0,-1-1 0 0 0,1 1 0 0 0,15-6 0 0 0,-24 11-43 0 0,0 0-1 0 0,1 0 1 0 0,-1 0 0 0 0,1-1-1 0 0,-1 1 1 0 0,0 0 0 0 0,1 0-1 0 0,-1 0 1 0 0,0-1-1 0 0,1 1 1 0 0,-1 0 0 0 0,0 0-1 0 0,1-1 1 0 0,-1 1 0 0 0,0 0-1 0 0,1 0 1 0 0,-1-1 0 0 0,0 1-1 0 0,0 0 1 0 0,0-1 0 0 0,1 1-1 0 0,-1-1 1 0 0,0 1 0 0 0,0 0-1 0 0,0-1 1 0 0,0 1-1 0 0,0-1 1 0 0,0 1 0 0 0,1 0-1 0 0,-1-1 1 0 0,0 1 0 0 0,0-1-1 0 0,-11-14 63 0 0,-31-15 358 0 0,23 18-421 0 0,12 7 4 0 0,-1-1 0 0 0,2 0 0 0 0,-1-1 0 0 0,-9-10 0 0 0,5-7-1745 0 0,7-8-3437 0 0,4 19 397 0 0</inkml:trace>
</inkml:ink>
</file>

<file path=ppt/ink/ink10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 3256 0 0,'0'0'7521'0'0,"-38"-4"-6335"0"0,33 5-1106 0 0,0-1 0 0 0,-1 1 0 0 0,1 0 0 0 0,0 0 0 0 0,-1 1 0 0 0,1 0 0 0 0,0 0 0 0 0,0 0 0 0 0,0 0 0 0 0,0 1 0 0 0,-5 3 0 0 0,8-5-93 0 0,1 1 0 0 0,-1-1-1 0 0,0 0 1 0 0,0 0-1 0 0,1 1 1 0 0,-1-1 0 0 0,1 1-1 0 0,0 0 1 0 0,-1-1-1 0 0,1 1 1 0 0,0 0 0 0 0,0 0-1 0 0,0 0 1 0 0,0 0 0 0 0,0 0-1 0 0,0 0 1 0 0,1 0-1 0 0,-1 0 1 0 0,1 0 0 0 0,-1 0-1 0 0,1 0 1 0 0,0 0-1 0 0,0 0 1 0 0,0 1 0 0 0,0-1-1 0 0,0 0 1 0 0,0 0 0 0 0,1 0-1 0 0,-1 0 1 0 0,2 4-1 0 0,2-2-125 0 0,0 0 0 0 0,1-1 0 0 0,-1 1 0 0 0,1-1 0 0 0,0 0 0 0 0,0-1 1 0 0,0 1-1 0 0,8 2 0 0 0,-6-2 70 0 0,22 9-273 0 0,24 12 219 0 0,-50-23 138 0 0,0 1 1 0 0,-1-1 0 0 0,1 1-1 0 0,-1 0 1 0 0,1 0 0 0 0,-1 0-1 0 0,0 0 1 0 0,0 0 0 0 0,0 1-1 0 0,0-1 1 0 0,0 1 0 0 0,-1-1-1 0 0,1 1 1 0 0,2 5 0 0 0,-4-6-33 0 0,0 1 0 0 0,1 0 1 0 0,-1 0-1 0 0,0 0 0 0 0,0 0 0 0 0,0 0 0 0 0,-1-1 1 0 0,1 1-1 0 0,-1 0 0 0 0,1 0 0 0 0,-1 0 1 0 0,0-1-1 0 0,0 1 0 0 0,0 0 0 0 0,-1-1 1 0 0,1 1-1 0 0,-1-1 0 0 0,1 1 0 0 0,-1-1 0 0 0,0 0 1 0 0,0 0-1 0 0,0 0 0 0 0,0 0 0 0 0,0 0 1 0 0,0 0-1 0 0,0 0 0 0 0,-1-1 0 0 0,1 1 1 0 0,-1-1-1 0 0,1 0 0 0 0,-5 2 0 0 0,-2 1-48 0 0,0 0-1 0 0,0 0 1 0 0,0-1 0 0 0,0 0-1 0 0,-1-1 1 0 0,1 0 0 0 0,-20 1-1 0 0,23-3-41 0 0,-25-2-865 0 0,30 2 825 0 0,0 0 0 0 0,0 0-1 0 0,1-1 1 0 0,-1 1-1 0 0,0 0 1 0 0,0 0-1 0 0,0-1 1 0 0,1 1-1 0 0,-1-1 1 0 0,0 1-1 0 0,1-1 1 0 0,-1 1 0 0 0,0-1-1 0 0,1 1 1 0 0,-1-1-1 0 0,1 0 1 0 0,-1 1-1 0 0,1-1 1 0 0,-1 0-1 0 0,1 1 1 0 0,-1-1 0 0 0,1 0-1 0 0,0 1 1 0 0,-1-1-1 0 0,1 0 1 0 0,0 0-1 0 0,0 0 1 0 0,-1 1-1 0 0,1-1 1 0 0,0 0-1 0 0,0-1 1 0 0,0-2-2135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94 297 7457 0 0,'0'0'3548'0'0,"-76"-138"-3704"0"0,64 107-256 0 0,9 0-804 0 0,1-3-976 0 0,2 3-2001 0 0,0 0 1357 0 0</inkml:trace>
</inkml:ink>
</file>

<file path=ppt/ink/ink10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3308 0 0,'0'0'5107'0'0,"-11"0"-4662"0"0,-3 0-353 0 0,-1 0 0 0 0,1 1 0 0 0,-1 0 0 0 0,1 1 0 0 0,0 1 0 0 0,0 0 1 0 0,0 1-1 0 0,-19 8 0 0 0,31-11-67 0 0,0-1 0 0 0,1 2 1 0 0,0-1-1 0 0,-1 0 0 0 0,1 0 1 0 0,0 0-1 0 0,-1 0 0 0 0,1 1 0 0 0,0-1 1 0 0,0 1-1 0 0,0-1 0 0 0,0 1 1 0 0,0-1-1 0 0,0 1 0 0 0,1 0 1 0 0,-1-1-1 0 0,0 1 0 0 0,1 0 1 0 0,-1 2-1 0 0,0 40 167 0 0,1-21-270 0 0,0-8 371 0 0,0-13-259 0 0,-1 0 1 0 0,1 1 0 0 0,0-1 0 0 0,0 1-1 0 0,0-1 1 0 0,0 0 0 0 0,0 1-1 0 0,1-1 1 0 0,-1 1 0 0 0,1-1 0 0 0,-1 0-1 0 0,1 1 1 0 0,0-1 0 0 0,0 0 0 0 0,0 0-1 0 0,0 1 1 0 0,0-1 0 0 0,1 0-1 0 0,-1 0 1 0 0,1 0 0 0 0,2 3 0 0 0,0-2-84 0 0,0-1 0 0 0,0 1 0 0 0,0-1 0 0 0,1 0 0 0 0,-1 0 0 0 0,1 0 0 0 0,-1-1 0 0 0,1 1 0 0 0,-1-1 0 0 0,1 0 0 0 0,0-1 0 0 0,-1 1 0 0 0,8-1 0 0 0,-8 0-372 0 0,0 0-1 0 0,0-1 1 0 0,0 1 0 0 0,1-1-1 0 0,-1 0 1 0 0,0 0 0 0 0,0-1-1 0 0,0 1 1 0 0,0-1 0 0 0,3-2-1 0 0,4 0-1734 0 0,0 3-721 0 0</inkml:trace>
</inkml:ink>
</file>

<file path=ppt/ink/ink10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3784 0 0,'0'0'6728'0'0,"-107"0"-6728"0"0,97 0 0 0 0,-6 0-16 0 0,10 0-60 0 0,-4 0-236 0 0,4 0-384 0 0,1 5-328 0 0,5 3-5852 0 0</inkml:trace>
</inkml:ink>
</file>

<file path=ppt/ink/ink10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3344 0 0,'0'0'6531'0'0,"16"26"-5679"0"0,-16 105 1330 0 0,0-42-4958 0 0,5-85-634 0 0,0-4 571 0 0</inkml:trace>
</inkml:ink>
</file>

<file path=ppt/ink/ink10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1576 0 0,'0'0'6297'0'0,"1"14"-6064"0"0,0 9 37 0 0,-1 0 1 0 0,-1-1-1 0 0,-1 1 1 0 0,-7 28-1 0 0,2-6 759 0 0,6-43-903 0 0,1 0-1 0 0,-1 0 1 0 0,1 1 0 0 0,0-1 0 0 0,0 0 0 0 0,0 1-1 0 0,0-1 1 0 0,1 0 0 0 0,-1 1 0 0 0,1-1 0 0 0,-1 0-1 0 0,1 0 1 0 0,0 1 0 0 0,-1-1 0 0 0,3 4 0 0 0,-2-6-137 0 0,0 1 1 0 0,0-1 0 0 0,0 0 0 0 0,0 1 0 0 0,0-1-1 0 0,0 0 1 0 0,0 0 0 0 0,0 1 0 0 0,0-1 0 0 0,0 0-1 0 0,0 0 1 0 0,0 0 0 0 0,0 0 0 0 0,0 0-1 0 0,0-1 1 0 0,0 1 0 0 0,0 0 0 0 0,0 0 0 0 0,0-1-1 0 0,0 1 1 0 0,-1 0 0 0 0,1-1 0 0 0,0 1 0 0 0,0-1-1 0 0,1 0 1 0 0,26-21-873 0 0,-15 12 133 0 0,39-18-3192 0 0,-32 23 1239 0 0</inkml:trace>
</inkml:ink>
</file>

<file path=ppt/ink/ink10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4708 0 0,'0'0'4669'0'0,"-8"0"-4378"0"0,4-1-264 0 0,1 1 0 0 0,-1 1 1 0 0,0-1-1 0 0,0 0 0 0 0,0 1 0 0 0,0 0 1 0 0,0 0-1 0 0,0 0 0 0 0,1 0 0 0 0,-1 1 1 0 0,0-1-1 0 0,1 1 0 0 0,-1 0 0 0 0,1 0 0 0 0,0 0 1 0 0,0 1-1 0 0,0-1 0 0 0,0 1 0 0 0,0-1 1 0 0,0 1-1 0 0,1 0 0 0 0,-1 0 0 0 0,1 1 1 0 0,0-1-1 0 0,-3 6 0 0 0,1-1 77 0 0,1 1 0 0 0,0 0 0 0 0,1 0-1 0 0,0 1 1 0 0,1-1 0 0 0,-1 0 0 0 0,2 1 0 0 0,-1-1 0 0 0,2 1-1 0 0,1 15 1 0 0,-1-22-94 0 0,0 0-1 0 0,1 0 0 0 0,-1 0 0 0 0,1 0 0 0 0,0-1 0 0 0,0 1 1 0 0,0-1-1 0 0,0 1 0 0 0,0-1 0 0 0,0 0 0 0 0,1 0 1 0 0,-1 0-1 0 0,1 0 0 0 0,-1 0 0 0 0,1-1 0 0 0,0 1 0 0 0,0-1 1 0 0,0 1-1 0 0,0-1 0 0 0,0 0 0 0 0,0 0 0 0 0,0-1 1 0 0,0 1-1 0 0,0-1 0 0 0,0 1 0 0 0,4-1 0 0 0,3 1-415 0 0,0-1 0 0 0,-1 0-1 0 0,1 0 1 0 0,-1-1-1 0 0,1 0 1 0 0,-1 0 0 0 0,14-5-1 0 0,15-7-3881 0 0,-13 8 253 0 0</inkml:trace>
</inkml:ink>
</file>

<file path=ppt/ink/ink10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0 128 0 0,'0'0'8149'0'0,"-17"3"-7719"0"0,-5-2-298 0 0,12-1-52 0 0,0 1 0 0 0,0 0 0 0 0,-1 0 1 0 0,1 1-1 0 0,-17 6 0 0 0,23-6 5 0 0,0 0 0 0 0,1-1 0 0 0,-1 1 0 0 0,0 1 0 0 0,1-1 0 0 0,0 0-1 0 0,0 1 1 0 0,0 0 0 0 0,0 0 0 0 0,0 0 0 0 0,0 0 0 0 0,1 0 0 0 0,-1 0 0 0 0,1 1 0 0 0,0-1 0 0 0,0 1 0 0 0,0 0 0 0 0,1-1 0 0 0,-1 1-1 0 0,-1 8 1 0 0,1-4 0 0 0,0 1-1 0 0,0 0 1 0 0,1 0-1 0 0,1 1 1 0 0,0-1-1 0 0,0 0 1 0 0,0 0-1 0 0,4 15 1 0 0,-3-20-129 0 0,0-1 0 0 0,0 1 0 0 0,0-1 1 0 0,0 0-1 0 0,1 1 0 0 0,0-1 0 0 0,0 0 1 0 0,0 0-1 0 0,0 0 0 0 0,0-1 0 0 0,0 1 1 0 0,1 0-1 0 0,-1-1 0 0 0,1 0 0 0 0,0 1 1 0 0,0-1-1 0 0,5 3 0 0 0,-2-2-517 0 0,0 0-1 0 0,-1-1 1 0 0,1 0-1 0 0,0 0 0 0 0,0-1 1 0 0,0 1-1 0 0,0-1 1 0 0,0 0-1 0 0,10-1 1 0 0,6 0-2356 0 0</inkml:trace>
</inkml:ink>
</file>

<file path=ppt/ink/ink10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17 908 0 0,'0'0'7512'0'0,"-107"-4"-7524"0"0,97 0 8 0 0,-6-1 4 0 0,5 5 0 0 0,1 0-276 0 0,4-4-620 0 0,1 4-692 0 0,0 0-848 0 0</inkml:trace>
</inkml:ink>
</file>

<file path=ppt/ink/ink10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3728 0 0,'0'0'4916'0'0,"0"-17"-4613"0"0,0-131 991 0 0,33 174-1088 0 0,-23-15-264 0 0,0 0 1 0 0,1 0 0 0 0,0-1-1 0 0,0-1 1 0 0,1 0 0 0 0,1 0-1 0 0,-1-2 1 0 0,1 1 0 0 0,1-1-1 0 0,16 5 1 0 0,-29-11 66 0 0,0-1 0 0 0,0 0 1 0 0,-1 0-1 0 0,1 0 0 0 0,0 0 0 0 0,0 0 0 0 0,0 0 0 0 0,0 0 1 0 0,0 0-1 0 0,-1 0 0 0 0,1 0 0 0 0,0 0 0 0 0,0-1 0 0 0,0 1 1 0 0,0 0-1 0 0,-1 0 0 0 0,1-1 0 0 0,0 1 0 0 0,0-1 0 0 0,-1 1 1 0 0,1-1-1 0 0,0 1 0 0 0,0-1 0 0 0,-1 1 0 0 0,1-1 0 0 0,0-1 1 0 0,10-25-38 0 0,-6-37-1068 0 0,-5 61 933 0 0,0-106-7280 0 0,0 104 6741 0 0</inkml:trace>
  <inkml:trace contextRef="#ctx0" brushRef="#br0" timeOffset="1">239 21 12 0 0,'0'0'5577'0'0,"0"16"-4845"0"0,0 162 1033 0 0,0-176-1777 0 0,0 0 0 0 0,0 0 0 0 0,1-1 0 0 0,-1 1 0 0 0,0 0 0 0 0,0-1 0 0 0,1 1 0 0 0,-1 0 0 0 0,1-1 0 0 0,0 1 0 0 0,0 0 1 0 0,-1-1-1 0 0,1 1 0 0 0,0-1 0 0 0,0 0 0 0 0,0 1 0 0 0,0-1 0 0 0,1 0 0 0 0,-1 1 0 0 0,2 1 0 0 0,14 1-3225 0 0,-7-4 855 0 0</inkml:trace>
</inkml:ink>
</file>

<file path=ppt/ink/ink10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3372 0 0,'0'0'4309'0'0,"-18"1"-4070"0"0,-135 6 504 0 0,48-15-2232 0 0,105 12-1882 0 0</inkml:trace>
</inkml:ink>
</file>

<file path=ppt/ink/ink10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32 222 1944 0 0,'0'0'5071'0'0,"-2"-14"-4707"0"0,-1 1-345 0 0,-10-76 481 0 0,12 82-454 0 0,0 0 1 0 0,1 0-1 0 0,0 0 0 0 0,0 0 0 0 0,1 0 1 0 0,0 0-1 0 0,0 0 0 0 0,1 0 1 0 0,0 1-1 0 0,0-1 0 0 0,4-8 0 0 0,-6 14-18 0 0,1 0 0 0 0,-1 0-1 0 0,1 0 1 0 0,-1 1 0 0 0,1-1 0 0 0,0 0-1 0 0,-1 0 1 0 0,1 1 0 0 0,0-1 0 0 0,-1 0-1 0 0,1 1 1 0 0,0-1 0 0 0,0 0-1 0 0,0 1 1 0 0,-1-1 0 0 0,1 1 0 0 0,0 0-1 0 0,0-1 1 0 0,0 1 0 0 0,0 0-1 0 0,0-1 1 0 0,0 1 0 0 0,0 0 0 0 0,0 0-1 0 0,0 0 1 0 0,0 0 0 0 0,0 0-1 0 0,0 0 1 0 0,0 0 0 0 0,0 0 0 0 0,0 0-1 0 0,0 1 1 0 0,0-1 0 0 0,0 0 0 0 0,0 1-1 0 0,0-1 1 0 0,-1 0 0 0 0,1 1-1 0 0,1 0 1 0 0,0 0-23 0 0,-1 0 0 0 0,1 1 0 0 0,-1-1 0 0 0,1 1-1 0 0,-1-1 1 0 0,0 1 0 0 0,0-1 0 0 0,0 1 0 0 0,0 0 0 0 0,0-1 0 0 0,0 1-1 0 0,0 0 1 0 0,0 0 0 0 0,-1 0 0 0 0,1 0 0 0 0,-1 0 0 0 0,1 0 0 0 0,-1 0-1 0 0,0 2 1 0 0,0 0-50 0 0,0 0 0 0 0,0 0 0 0 0,0 0 0 0 0,0 0 0 0 0,-1 0 0 0 0,0 0-1 0 0,0 0 1 0 0,0 0 0 0 0,0 0 0 0 0,0-1 0 0 0,-1 1 0 0 0,0 0 0 0 0,0-1 0 0 0,-3 6-1 0 0,2-7 14 0 0,1 1-1 0 0,-1-1 0 0 0,0 0 0 0 0,0-1 1 0 0,0 1-1 0 0,0 0 0 0 0,0-1 0 0 0,0 0 1 0 0,-1 0-1 0 0,1 1 0 0 0,0-2 0 0 0,-1 1 0 0 0,1 0 1 0 0,0-1-1 0 0,-1 0 0 0 0,1 0 0 0 0,-7 0 1 0 0,84 52 1783 0 0,-54-40-1472 0 0,20 9-8 0 0,-39-21-315 0 0,0 1-1 0 0,1-1 1 0 0,-1 0 0 0 0,1 0 0 0 0,-1 0 0 0 0,1 0-1 0 0,-1 0 1 0 0,1 0 0 0 0,-1 0 0 0 0,0 0-1 0 0,1 0 1 0 0,-1-1 0 0 0,1 1 0 0 0,-1-1 0 0 0,0 1-1 0 0,1-1 1 0 0,-1 1 0 0 0,0-1 0 0 0,0 0 0 0 0,1 0-1 0 0,-1 0 1 0 0,0 1 0 0 0,0-1 0 0 0,0 0 0 0 0,0 0-1 0 0,0 0 1 0 0,1-3 0 0 0,1 1 21 0 0,-1 0-11 0 0,1 0 0 0 0,-1 0 0 0 0,0 0 0 0 0,0 0-1 0 0,0-1 1 0 0,0 1 0 0 0,-1-1 0 0 0,1 1 0 0 0,-1-1 0 0 0,0 1 0 0 0,0-1 0 0 0,0 0-1 0 0,0-7 1165 0 0,-1 54 135 0 0,0-40-1244 0 0,1-1 1 0 0,-1 1-1 0 0,1 0 1 0 0,0 0 0 0 0,0-1-1 0 0,0 1 1 0 0,0-1-1 0 0,0 1 1 0 0,1 0 0 0 0,-1-1-1 0 0,1 0 1 0 0,-1 1 0 0 0,1-1-1 0 0,0 0 1 0 0,0 0-1 0 0,0 0 1 0 0,0 0 0 0 0,0-1-1 0 0,1 1 1 0 0,-1 0-1 0 0,0-1 1 0 0,1 1 0 0 0,-1-1-1 0 0,1 0 1 0 0,4 1-1 0 0,-3 0-24 0 0,0-1 0 0 0,1 1-1 0 0,-1-1 1 0 0,1 0 0 0 0,-1 0-1 0 0,1-1 1 0 0,0 1 0 0 0,-1-1 0 0 0,1 0-1 0 0,-1-1 1 0 0,1 1 0 0 0,-1-1-1 0 0,1 1 1 0 0,-1-2 0 0 0,9-1-1 0 0,-11 1-32 0 0,0 1-1 0 0,0-1 1 0 0,0 0-1 0 0,0 1 0 0 0,0-1 1 0 0,-1 0-1 0 0,1 0 1 0 0,-1 0-1 0 0,1-1 0 0 0,-1 1 1 0 0,1 0-1 0 0,-1 0 1 0 0,0-1-1 0 0,0 1 0 0 0,0-1 1 0 0,-1 1-1 0 0,1-1 1 0 0,0 1-1 0 0,-1-1 0 0 0,0 1 1 0 0,0-1-1 0 0,1 1 1 0 0,-2-4-1 0 0,1 2 13 0 0,0-1 0 0 0,0 1 1 0 0,0-1-1 0 0,-1 1 0 0 0,0-1 1 0 0,0 1-1 0 0,0-1 0 0 0,-1 1 0 0 0,1 0 1 0 0,-1 0-1 0 0,0 0 0 0 0,-4-6 0 0 0,2 4 29 0 0,-1 1 0 0 0,0 0-1 0 0,-1 0 1 0 0,1 0 0 0 0,-1 0 0 0 0,0 1-1 0 0,0 0 1 0 0,0 0 0 0 0,0 1-1 0 0,-1 0 1 0 0,0 0 0 0 0,-12-3 0 0 0,16 5-108 0 0,0 0 0 0 0,-1 0 0 0 0,1 1 0 0 0,-1 0 0 0 0,1-1 0 0 0,-1 1 0 0 0,1 1 0 0 0,-1-1 0 0 0,1 0 0 0 0,0 1 0 0 0,-1 0 0 0 0,1 0 0 0 0,0 0 0 0 0,-1 0 0 0 0,1 0 0 0 0,0 1 0 0 0,0-1 0 0 0,0 1 0 0 0,0 0 0 0 0,0 0 0 0 0,0 0 0 0 0,1 0 0 0 0,-1 1 0 0 0,1-1 1 0 0,-1 1-1 0 0,1-1 0 0 0,0 1 0 0 0,-3 5 0 0 0,-6 13-3562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5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6949 0 0,'0'0'4437'0'0,"-7"0"-4354"0"0,-87 2 180 0 0,93-1-248 0 0,-1-1 0 0 0,1 1 0 0 0,0-1 0 0 0,0 1 0 0 0,-1 0 1 0 0,1-1-1 0 0,0 1 0 0 0,0 0 0 0 0,0 0 0 0 0,0 0 0 0 0,0 0 0 0 0,0 0 0 0 0,0 0 1 0 0,0 0-1 0 0,1 0 0 0 0,-1 0 0 0 0,0 0 0 0 0,1 1 0 0 0,-1-1 0 0 0,0 0 1 0 0,1 0-1 0 0,0 1 0 0 0,-1-1 0 0 0,1 0 0 0 0,0 1 0 0 0,-1 1 0 0 0,-6 42 44 0 0,6-39-84 0 0,-1 25 77 0 0,2 51-1 0 0,1-29 160 0 0,-1-50-244 0 0,1 1 1 0 0,-1 0-1 0 0,1-1 0 0 0,-1 1 1 0 0,1-1-1 0 0,0 1 0 0 0,1-1 1 0 0,-1 1-1 0 0,0-1 1 0 0,1 1-1 0 0,0-1 0 0 0,0 0 1 0 0,0 0-1 0 0,0 0 1 0 0,0 0-1 0 0,1 0 0 0 0,-1-1 1 0 0,1 1-1 0 0,0-1 0 0 0,0 1 1 0 0,0-1-1 0 0,0 0 1 0 0,0 0-1 0 0,0-1 0 0 0,0 1 1 0 0,1 0-1 0 0,3 0 1 0 0,-1 0-519 0 0,1 0 1 0 0,-1 0 0 0 0,0-1-1 0 0,1 0 1 0 0,-1 0 0 0 0,1-1-1 0 0,-1 1 1 0 0,1-2 0 0 0,-1 1-1 0 0,1-1 1 0 0,-1 0 0 0 0,1 0-1 0 0,-1 0 1 0 0,11-5 0 0 0,3-3-2422 0 0</inkml:trace>
</inkml:ink>
</file>

<file path=ppt/ink/ink10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1 272 0 0,'0'0'4485'0'0,"-1"14"-4307"0"0,0-1-133 0 0,-1 1 371 0 0,1 0-1 0 0,0 1 1 0 0,2-1-1 0 0,-1 0 0 0 0,4 20 1 0 0,-2-20-200 0 0,-2-12-255 0 0,0 0-1 0 0,0-1 1 0 0,0 1 0 0 0,0 0 0 0 0,1-1-1 0 0,-1 1 1 0 0,0 0 0 0 0,1-1-1 0 0,-1 1 1 0 0,1 0 0 0 0,0-1 0 0 0,0 1-1 0 0,-1-1 1 0 0,1 1 0 0 0,2 1 0 0 0,8 1-4948 0 0,-5-4 2914 0 0</inkml:trace>
</inkml:ink>
</file>

<file path=ppt/ink/ink10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3248 0 0,'0'0'5085'0'0,"27"1"-4058"0"0,-15 2-953 0 0,0 1 1 0 0,0 0-1 0 0,-1 0 1 0 0,1 1-1 0 0,-1 1 1 0 0,0 0-1 0 0,-1 0 1 0 0,17 14-1 0 0,-22-16-32 0 0,0 1 0 0 0,-1 0-1 0 0,1 0 1 0 0,-1 1 0 0 0,-1-1 0 0 0,1 1-1 0 0,-1 0 1 0 0,0 0 0 0 0,0 0 0 0 0,-1 0-1 0 0,1 1 1 0 0,-1-1 0 0 0,-1 0 0 0 0,1 1-1 0 0,-1 0 1 0 0,0-1 0 0 0,-1 1 0 0 0,0 7-1 0 0,0-11-62 0 0,0 1 1 0 0,0-1-1 0 0,0 0 0 0 0,-1 0 0 0 0,1 1 0 0 0,-1-1 0 0 0,0 0 0 0 0,0 0 1 0 0,0 0-1 0 0,0 0 0 0 0,-1 0 0 0 0,1 0 0 0 0,-1 0 0 0 0,0 0 0 0 0,0-1 1 0 0,0 1-1 0 0,0-1 0 0 0,0 1 0 0 0,-1-1 0 0 0,-2 3 0 0 0,1-2-38 0 0,-1-1 0 0 0,0 1 0 0 0,1-1-1 0 0,-1 0 1 0 0,0 0 0 0 0,0-1 0 0 0,0 1-1 0 0,0-1 1 0 0,-1 0 0 0 0,1-1 0 0 0,0 1 0 0 0,-9-1-1 0 0,-33-5-1442 0 0,45 5 1184 0 0,1-1 0 0 0,-1 1 0 0 0,0-1-1 0 0,0 0 1 0 0,1 0 0 0 0,-1 1 0 0 0,0-1-1 0 0,1 0 1 0 0,-1-1 0 0 0,1 1-1 0 0,0 0 1 0 0,-1 0 0 0 0,1 0 0 0 0,-2-3-1 0 0,2 0-1968 0 0</inkml:trace>
</inkml:ink>
</file>

<file path=ppt/ink/ink10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5588 0 0,'0'0'5072'0'0,"0"89"-4711"0"0,-5-72 79 0 0,5 0-4 0 0,0 4-232 0 0,0-4-72 0 0,0-5-132 0 0,0 1-76 0 0,0 0-64 0 0,0-5-296 0 0,0 1-453 0 0,5-5-391 0 0,11 5-612 0 0,-5-5-1352 0 0</inkml:trace>
</inkml:ink>
</file>

<file path=ppt/ink/ink10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2720 0 0,'0'0'7113'0'0,"2"15"-6888"0"0,-1-1-246 0 0,2 18 4 0 0,2 0 0 0 0,10 36 1 0 0,-13-61-496 0 0,8 15-5291 0 0,-5-21 3367 0 0</inkml:trace>
</inkml:ink>
</file>

<file path=ppt/ink/ink10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64 1232 0 0,'0'0'7130'0'0,"7"-9"-6955"0"0,24-28-77 0 0,-30 35-80 0 0,1 0 0 0 0,-1 1 1 0 0,1 0-1 0 0,0-1 0 0 0,0 1 0 0 0,-1 0 0 0 0,1 0 0 0 0,0 0 0 0 0,0 0 0 0 0,0 0 0 0 0,1 0 0 0 0,-1 1 0 0 0,0-1 0 0 0,0 1 0 0 0,0-1 0 0 0,0 1 0 0 0,0 0 1 0 0,1 0-1 0 0,-1 0 0 0 0,0 0 0 0 0,0 0 0 0 0,0 1 0 0 0,1-1 0 0 0,3 2 0 0 0,-3-1 79 0 0,1 0-1 0 0,-1 1 1 0 0,1-1-1 0 0,-1 1 1 0 0,0 0-1 0 0,1 0 1 0 0,-1 0-1 0 0,0 0 1 0 0,0 0-1 0 0,-1 1 1 0 0,5 4-1 0 0,-5-5-69 0 0,0 0-1 0 0,-1 0 0 0 0,1 1 0 0 0,0-1 0 0 0,-1 0 1 0 0,0 1-1 0 0,0-1 0 0 0,0 1 0 0 0,0-1 0 0 0,0 1 0 0 0,0 0 1 0 0,0-1-1 0 0,-1 1 0 0 0,0 0 0 0 0,1 0 0 0 0,-1-1 1 0 0,0 1-1 0 0,0 0 0 0 0,-1 4 0 0 0,0-5 1 0 0,0 1 1 0 0,0-1-1 0 0,0 0 0 0 0,-1 0 0 0 0,1 0 0 0 0,-1 0 1 0 0,1 0-1 0 0,-1 0 0 0 0,0 0 0 0 0,0 0 0 0 0,0-1 0 0 0,0 1 1 0 0,0-1-1 0 0,0 1 0 0 0,0-1 0 0 0,0 0 0 0 0,-3 1 1 0 0,-4 2-267 0 0,1-1 0 0 0,-1 0 1 0 0,0-1-1 0 0,-13 3 1 0 0,-33-1-4285 0 0,45-4 2002 0 0,4 0-500 0 0</inkml:trace>
</inkml:ink>
</file>

<file path=ppt/ink/ink10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22 237 3156 0 0,'0'0'4417'0'0,"-2"-18"-4092"0"0,-1 3-287 0 0,-4-28 553 0 0,-2-63 0 0 0,9 104-570 0 0,0 0-1 0 0,0 0 1 0 0,0 0-1 0 0,0-1 1 0 0,0 1-1 0 0,1 0 1 0 0,-1 0-1 0 0,1 0 1 0 0,-1 0-1 0 0,1 0 1 0 0,0 0-1 0 0,0 0 1 0 0,0 0-1 0 0,0 0 1 0 0,0 0-1 0 0,0 1 1 0 0,0-1-1 0 0,1 0 1 0 0,-1 1-1 0 0,1-1 1 0 0,-1 1-1 0 0,1-1 1 0 0,-1 1-1 0 0,1 0 1 0 0,0 0-1 0 0,0 0 1 0 0,0 0-1 0 0,0 0 1 0 0,0 0-1 0 0,0 0 1 0 0,0 0-1 0 0,0 1 1 0 0,0-1-1 0 0,0 1 1 0 0,0 0 0 0 0,0 0-1 0 0,0-1 1 0 0,0 1-1 0 0,1 0 1 0 0,-1 1-1 0 0,0-1 1 0 0,0 0-1 0 0,0 1 1 0 0,0-1-1 0 0,0 1 1 0 0,0 0-1 0 0,0-1 1 0 0,0 1-1 0 0,0 0 1 0 0,0 0-1 0 0,0 0 1 0 0,-1 1-1 0 0,1-1 1 0 0,0 0-1 0 0,-1 1 1 0 0,1-1-1 0 0,-1 1 1 0 0,1-1-1 0 0,-1 1 1 0 0,2 3-1 0 0,-1-3-78 0 0,0 0-1 0 0,0 1 0 0 0,0-1 1 0 0,-1 1-1 0 0,1 0 0 0 0,-1-1 1 0 0,1 1-1 0 0,-1 0 0 0 0,0 0 1 0 0,0 0-1 0 0,-1 0 0 0 0,1 0 1 0 0,0 0-1 0 0,-1 0 0 0 0,0 0 1 0 0,0 0-1 0 0,0 0 0 0 0,0 0 0 0 0,0 0 1 0 0,-1 0-1 0 0,1 0 0 0 0,-1 0 1 0 0,-2 6-1 0 0,2-7 24 0 0,-1 1 0 0 0,0-1 1 0 0,0 0-1 0 0,0 1 0 0 0,0-1 0 0 0,-1 0 0 0 0,1 0 0 0 0,-1 0 0 0 0,1-1 1 0 0,-1 1-1 0 0,1-1 0 0 0,-1 1 0 0 0,0-1 0 0 0,0 0 0 0 0,0 0 0 0 0,0 0 1 0 0,0 0-1 0 0,0 0 0 0 0,0-1 0 0 0,0 0 0 0 0,0 1 0 0 0,0-1 1 0 0,-5-1-1 0 0,33 26 4254 0 0,-14-12-4197 0 0,0-1-1 0 0,0 0 1 0 0,1-1 0 0 0,1 0 0 0 0,0-1 0 0 0,18 11-1 0 0,-28-20-389 0 0,0 0 1 0 0,0-1-1 0 0,1 1 0 0 0,-1 0 0 0 0,1-1 0 0 0,-1 0 0 0 0,0 0 1 0 0,1 0-1 0 0,-1 0 0 0 0,1 0 0 0 0,-1-1 0 0 0,0 1 0 0 0,1-1 1 0 0,3-1-1 0 0,8-3-2387 0 0</inkml:trace>
</inkml:ink>
</file>

<file path=ppt/ink/ink10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1 304 0 0,'0'0'7723'0'0,"-18"2"-7508"0"0,17-2-214 0 0,-150 11 260 0 0,148-11-170 0 0,1 0-1 0 0,0 1 1 0 0,0-1-1 0 0,0 1 1 0 0,0 0-1 0 0,0 0 1 0 0,0 0 0 0 0,0 0-1 0 0,0 0 1 0 0,0 0-1 0 0,0 1 1 0 0,0-1-1 0 0,1 1 1 0 0,-1-1 0 0 0,0 1-1 0 0,1-1 1 0 0,-1 1-1 0 0,1 0 1 0 0,0 0 0 0 0,0 0-1 0 0,0 0 1 0 0,0 0-1 0 0,0 0 1 0 0,0 0-1 0 0,0 0 1 0 0,1 0 0 0 0,-1 0-1 0 0,1 0 1 0 0,-1 1-1 0 0,1-1 1 0 0,0 0-1 0 0,0 3 1 0 0,-2 15 132 0 0,0 1 1 0 0,3 35-1 0 0,0-29-40 0 0,-1-24-217 0 0,0 0 0 0 0,0 0-1 0 0,0 0 1 0 0,1 0-1 0 0,-1 0 1 0 0,1-1-1 0 0,0 1 1 0 0,0 0 0 0 0,0 0-1 0 0,0 0 1 0 0,1-1-1 0 0,-1 1 1 0 0,1 0 0 0 0,0-1-1 0 0,-1 0 1 0 0,1 1-1 0 0,0-1 1 0 0,0 0 0 0 0,1 0-1 0 0,-1 0 1 0 0,0 0-1 0 0,1 0 1 0 0,-1-1 0 0 0,1 1-1 0 0,3 1 1 0 0,1 0-694 0 0,1 0 1 0 0,0-1 0 0 0,-1 0 0 0 0,1 0-1 0 0,0 0 1 0 0,0-1 0 0 0,0-1-1 0 0,11 1 1 0 0,-3-1-1891 0 0</inkml:trace>
</inkml:ink>
</file>

<file path=ppt/ink/ink10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 3452 0 0,'0'0'4828'0'0,"-106"17"-4820"0"0,84-17-8 0 0,12 0-52 0 0,-6 0 0 0 0,0 0-24 0 0,5-4-68 0 0,6 4-532 0 0,0-9-572 0 0,5 5-472 0 0,0 0-536 0 0</inkml:trace>
</inkml:ink>
</file>

<file path=ppt/ink/ink10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4328 0 0,'0'0'3560'0'0,"-18"1"-3407"0"0,-3-1-114 0 0,4-1 38 0 0,1 1 0 0 0,-1 1 0 0 0,1 0 0 0 0,-27 7 0 0 0,42-8-52 0 0,0 0 1 0 0,0 0-1 0 0,0 0 1 0 0,0 0-1 0 0,0 0 1 0 0,0 1-1 0 0,0-1 0 0 0,0 1 1 0 0,0-1-1 0 0,0 0 1 0 0,0 1-1 0 0,0 0 1 0 0,0-1-1 0 0,0 1 1 0 0,0 0-1 0 0,0-1 1 0 0,1 1-1 0 0,-1 0 1 0 0,0 0-1 0 0,0-1 1 0 0,1 1-1 0 0,-1 0 1 0 0,1 0-1 0 0,-1 0 0 0 0,1 0 1 0 0,-1 0-1 0 0,1 0 1 0 0,-1 1-1 0 0,2 0 0 0 0,-1 0-1 0 0,0-1 1 0 0,1 1-1 0 0,-1-1 0 0 0,1 1 1 0 0,0-1-1 0 0,0 1 1 0 0,-1-1-1 0 0,1 1 0 0 0,0-1 1 0 0,0 0-1 0 0,0 1 1 0 0,0-1-1 0 0,1 0 0 0 0,-1 0 1 0 0,2 1-1 0 0,4 4 17 0 0,1 0 0 0 0,0-1 0 0 0,0 0 1 0 0,0 0-1 0 0,14 5 0 0 0,40 15-57 0 0,-58-24 63 0 0,-1 1-1 0 0,1 0 1 0 0,-1 0-1 0 0,1 0 1 0 0,-1 0-1 0 0,0 1 1 0 0,0-1 0 0 0,0 1-1 0 0,0 0 1 0 0,0-1-1 0 0,-1 1 1 0 0,1 1-1 0 0,-1-1 1 0 0,3 5-1 0 0,-5-7-44 0 0,1 1-1 0 0,-1-1 1 0 0,0 1 0 0 0,0 0-1 0 0,1-1 1 0 0,-1 1-1 0 0,0-1 1 0 0,-1 1-1 0 0,1-1 1 0 0,0 1 0 0 0,0-1-1 0 0,-1 1 1 0 0,1-1-1 0 0,-1 1 1 0 0,1-1-1 0 0,-1 1 1 0 0,1-1-1 0 0,-1 0 1 0 0,0 1 0 0 0,0-1-1 0 0,0 0 1 0 0,0 0-1 0 0,0 1 1 0 0,0-1-1 0 0,0 0 1 0 0,0 0 0 0 0,0 0-1 0 0,0 0 1 0 0,-1 0-1 0 0,1-1 1 0 0,0 1-1 0 0,-1 0 1 0 0,1-1-1 0 0,-1 1 1 0 0,1-1 0 0 0,-1 1-1 0 0,-1 0 1 0 0,-5 1-233 0 0,0 0 0 0 0,0 0 0 0 0,0-1 0 0 0,0 0 0 0 0,-13 0 0 0 0,21-1 156 0 0,-1 0 1 0 0,1 0-1 0 0,-1 0 0 0 0,1 0 0 0 0,0 0 0 0 0,-1 0 0 0 0,1 0 0 0 0,-1-1 1 0 0,1 1-1 0 0,-1 0 0 0 0,1 0 0 0 0,0 0 0 0 0,-1-1 0 0 0,1 1 0 0 0,-1 0 1 0 0,1 0-1 0 0,0-1 0 0 0,-1 1 0 0 0,1 0 0 0 0,0-1 0 0 0,-1 1 0 0 0,1 0 1 0 0,0-1-1 0 0,-1 1 0 0 0,1-1 0 0 0,0 1 0 0 0,0 0 0 0 0,0-1 0 0 0,-1 1 1 0 0,1-1-1 0 0,0 1 0 0 0,0-1 0 0 0,0 1 0 0 0,0-1 0 0 0,0 1 0 0 0,0 0 1 0 0,0-1-1 0 0,0 1 0 0 0,0-1 0 0 0,0 1 0 0 0,0-1 0 0 0,0 1 0 0 0,1-1 0 0 0,8-19-2988 0 0,2 12 607 0 0</inkml:trace>
</inkml:ink>
</file>

<file path=ppt/ink/ink10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1 544 0 0,'0'0'5383'0'0,"-13"1"-4939"0"0,-37 2 62 0 0,49-3-435 0 0,0 0-1 0 0,0 0 1 0 0,-1 0-1 0 0,1 0 0 0 0,0 1 1 0 0,0-1-1 0 0,0 0 1 0 0,0 1-1 0 0,0-1 1 0 0,0 1-1 0 0,0-1 0 0 0,0 1 1 0 0,0-1-1 0 0,0 1 1 0 0,0 0-1 0 0,1-1 1 0 0,-1 1-1 0 0,0 0 1 0 0,0 0-1 0 0,1-1 0 0 0,-1 1 1 0 0,0 0-1 0 0,1 0 1 0 0,-1 0-1 0 0,1 0 1 0 0,-1 0-1 0 0,1 0 0 0 0,-1 0 1 0 0,1 0-1 0 0,0 0 1 0 0,-1 0-1 0 0,1 0 1 0 0,0 0-1 0 0,0 1 0 0 0,0-1 1 0 0,0 0-1 0 0,0 0 1 0 0,0 0-1 0 0,0 0 1 0 0,0 0-1 0 0,1 0 0 0 0,-1 0 1 0 0,1 2-1 0 0,16 35 819 0 0,11-9-250 0 0,-24-26-588 0 0,0 0 0 0 0,0 0 0 0 0,-1 0 0 0 0,1 0 0 0 0,-1 1 0 0 0,0 0 0 0 0,0-1 0 0 0,-1 1-1 0 0,1 0 1 0 0,-1 0 0 0 0,0 1 0 0 0,0-1 0 0 0,0 0 0 0 0,0 1 0 0 0,-1-1 0 0 0,2 8 0 0 0,-4-10-78 0 0,1-1 1 0 0,-1 1-1 0 0,0 0 1 0 0,0-1-1 0 0,0 0 0 0 0,-1 1 1 0 0,1-1-1 0 0,0 0 1 0 0,0 1-1 0 0,-1-1 1 0 0,1 0-1 0 0,-1 0 1 0 0,1 0-1 0 0,-1 0 1 0 0,1 0-1 0 0,-1-1 1 0 0,1 1-1 0 0,-1 0 0 0 0,0-1 1 0 0,0 1-1 0 0,1-1 1 0 0,-1 0-1 0 0,0 1 1 0 0,0-1-1 0 0,1 0 1 0 0,-3 0-1 0 0,-2 1-200 0 0,0-1 1 0 0,1 1-1 0 0,-1-1 1 0 0,0 0-1 0 0,1 0 0 0 0,-1-1 1 0 0,-10-1-1 0 0,15 1 12 0 0,0 0 0 0 0,-1 1 0 0 0,1-1 0 0 0,0 0-1 0 0,0 0 1 0 0,0 0 0 0 0,-1 0 0 0 0,1 0 0 0 0,0 0 0 0 0,0 0 0 0 0,0 0 0 0 0,0 0 0 0 0,1-1 0 0 0,-1 1-1 0 0,0 0 1 0 0,0 0 0 0 0,1-1 0 0 0,-1 1 0 0 0,1-1 0 0 0,-1 1 0 0 0,1-1 0 0 0,0 1 0 0 0,0 0 0 0 0,-1-1-1 0 0,1-1 1 0 0,0-6-2336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5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77 108 0 0,'0'0'10940'0'0,"-18"-4"-10733"0"0,-83-25-139 0 0,70 15-26 0 0,17 3-1478 0 0,11-3-3789 0 0,6 9 2285 0 0</inkml:trace>
</inkml:ink>
</file>

<file path=ppt/ink/ink10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1560 0 0,'0'0'8174'0'0,"1"17"-7802"0"0,3 127-284 0 0,-3-142-202 0 0,-1 0 0 0 0,0 1 0 0 0,0-1 0 0 0,1 0 1 0 0,-1 0-1 0 0,1 0 0 0 0,0 0 0 0 0,0 1 0 0 0,0-1 0 0 0,0 0 0 0 0,0 0 0 0 0,0 0 0 0 0,3 2 1 0 0,-4-3-145 0 0,1 0 0 0 0,0 0 0 0 0,0 0 0 0 0,0-1 0 0 0,0 1 1 0 0,0 0-1 0 0,0-1 0 0 0,0 1 0 0 0,0-1 0 0 0,0 1 0 0 0,0-1 1 0 0,0 1-1 0 0,0-1 0 0 0,0 0 0 0 0,1 1 0 0 0,-1-1 1 0 0,2 0-1 0 0,7 0-2369 0 0</inkml:trace>
</inkml:ink>
</file>

<file path=ppt/ink/ink10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30 544 0 0,'0'0'8138'0'0,"-2"15"-7687"0"0,-3 4-328 0 0,3-10-55 0 0,0 0 1 0 0,0 1-1 0 0,1-1 0 0 0,0 1 0 0 0,0 12 0 0 0,1-19-2 0 0,1 1 0 0 0,-1 0 0 0 0,1-1 0 0 0,-1 1 0 0 0,1 0 0 0 0,0-1 0 0 0,1 1 0 0 0,-1-1 0 0 0,1 0 0 0 0,-1 1 0 0 0,1-1 0 0 0,0 0 0 0 0,0 0 0 0 0,0 0 0 0 0,1 0 0 0 0,-1 0 0 0 0,1-1 0 0 0,-1 1 0 0 0,1-1 0 0 0,0 1 0 0 0,0-1 0 0 0,0 0 0 0 0,0 0 0 0 0,1-1 0 0 0,-1 1 0 0 0,0 0 0 0 0,1-1 0 0 0,-1 0 0 0 0,1 0 0 0 0,-1 0 0 0 0,6 0 0 0 0,-6 0-90 0 0,0-1 0 0 0,1 0 0 0 0,-1 0 1 0 0,0 0-1 0 0,1 0 0 0 0,-1 0 0 0 0,0-1 0 0 0,0 1 0 0 0,0-1 0 0 0,1 0 0 0 0,-1 0 0 0 0,0 0 0 0 0,0 0 1 0 0,0-1-1 0 0,0 1 0 0 0,-1-1 0 0 0,1 0 0 0 0,0 0 0 0 0,-1 0 0 0 0,1 0 0 0 0,-1 0 0 0 0,0-1 0 0 0,1 1 1 0 0,-1-1-1 0 0,0 1 0 0 0,-1-1 0 0 0,1 0 0 0 0,0 0 0 0 0,-1 0 0 0 0,0 0 0 0 0,1 0 0 0 0,-1 0 0 0 0,0 0 1 0 0,-1 0-1 0 0,1 0 0 0 0,0-4 0 0 0,0 1-34 0 0,-1 0 0 0 0,0 0 0 0 0,0 1 0 0 0,0-1 1 0 0,-1 0-1 0 0,0 0 0 0 0,0 0 0 0 0,-1 1 0 0 0,1-1 0 0 0,-1 0 1 0 0,0 1-1 0 0,-1 0 0 0 0,1-1 0 0 0,-1 1 0 0 0,0 0 0 0 0,-1 0 0 0 0,1 1 1 0 0,-1-1-1 0 0,0 1 0 0 0,0-1 0 0 0,0 1 0 0 0,0 0 0 0 0,-8-4 1 0 0,7 5-304 0 0,1 1 1 0 0,0-1 0 0 0,-1 1 0 0 0,0 0-1 0 0,1 1 1 0 0,-1-1 0 0 0,0 1 0 0 0,0 0 0 0 0,0 0-1 0 0,0 0 1 0 0,-6 1 0 0 0,-2 1-1946 0 0,6 2-569 0 0</inkml:trace>
</inkml:ink>
</file>

<file path=ppt/ink/ink10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0 305 1988 0 0,'0'0'6417'0'0,"2"-17"-6077"0"0,7-139 448 0 0,-9 156-183 0 0,26 17 613 0 0,0 7-1010 0 0,0-1 0 0 0,1-1 0 0 0,37 23 0 0 0,-63-44-204 0 0,-1-1 0 0 0,1 1 0 0 0,0 0-1 0 0,0 0 1 0 0,-1-1 0 0 0,1 1 0 0 0,0 0-1 0 0,0-1 1 0 0,0 1 0 0 0,0-1 0 0 0,0 1-1 0 0,0-1 1 0 0,0 0 0 0 0,0 1 0 0 0,0-1-1 0 0,0 0 1 0 0,0 0 0 0 0,0 1 0 0 0,0-1-1 0 0,0 0 1 0 0,1 0 0 0 0,-1 0 0 0 0,0-1-1 0 0,0 1 1 0 0,0 0 0 0 0,0 0 0 0 0,0 0-1 0 0,0-1 1 0 0,1 0 0 0 0,-1-1-52 0 0,0 0 1 0 0,0-1-1 0 0,-1 1 0 0 0,1-1 1 0 0,-1 1-1 0 0,0 0 1 0 0,0-1-1 0 0,0 1 0 0 0,0-1 1 0 0,-1-4-1 0 0,1-12 279 0 0,-2 1-295 0 0,1 0 0 0 0,-9-30-1 0 0,7 37-482 0 0,1-1 0 0 0,-1 0-1 0 0,2 0 1 0 0,0 0 0 0 0,0-1 0 0 0,1 1-1 0 0,0 0 1 0 0,3-14 0 0 0,3 17-2233 0 0,3 4-1329 0 0</inkml:trace>
</inkml:ink>
</file>

<file path=ppt/ink/ink10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4 1980 0 0,'0'0'6923'0'0,"-10"0"-6527"0"0,-11-1-244 0 0,7-1 36 0 0,1 1-1 0 0,-1 1 1 0 0,0 0 0 0 0,0 1-1 0 0,0 1 1 0 0,-15 3-1 0 0,26-4-154 0 0,1 0 0 0 0,-1 0 0 0 0,1 0 0 0 0,-1 0 0 0 0,1 0 0 0 0,0 1 0 0 0,0-1 1 0 0,-1 1-1 0 0,1-1 0 0 0,0 1 0 0 0,0 0 0 0 0,1 0 0 0 0,-1 0 0 0 0,0 0 0 0 0,1 0 0 0 0,-1 0 0 0 0,1 1 0 0 0,-1-1 0 0 0,1 0 0 0 0,0 1 0 0 0,0-1 0 0 0,0 1 0 0 0,1-1 0 0 0,-1 1 0 0 0,0 0 0 0 0,1-1 0 0 0,0 1 1 0 0,0 0-1 0 0,0-1 0 0 0,0 1 0 0 0,0 0 0 0 0,0-1 0 0 0,0 1 0 0 0,1 0 0 0 0,0-1 0 0 0,1 5 0 0 0,0-1-226 0 0,1 0 1 0 0,-1-1-1 0 0,2 1 1 0 0,-1-1-1 0 0,0 1 1 0 0,1-1-1 0 0,0 0 1 0 0,0 0-1 0 0,1 0 0 0 0,-1-1 1 0 0,1 0-1 0 0,0 0 1 0 0,0 0-1 0 0,9 5 1 0 0,-5-5-552 0 0,-1 0 1 0 0,0-1 0 0 0,1 1 0 0 0,0-2 0 0 0,0 1-1 0 0,0-1 1 0 0,0-1 0 0 0,0 0 0 0 0,13 0 0 0 0,-6-1-852 0 0</inkml:trace>
  <inkml:trace contextRef="#ctx0" brushRef="#br0" timeOffset="1">325 182 516 0 0,'0'0'8012'0'0,"-101"-13"-7636"0"0,74 9-184 0 0,1 4-192 0 0,-1-5 12 0 0,-5 5-24 0 0,0 0 12 0 0,6-4-492 0 0,-1 4-1872 0 0,1 0-3644 0 0</inkml:trace>
</inkml:ink>
</file>

<file path=ppt/ink/ink10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4828 0 0,'0'0'4761'0'0,"-32"5"-4385"0"0,15-2-376 0 0,10-2 3 0 0,0 0-1 0 0,1 0 1 0 0,-1 1 0 0 0,1-1-1 0 0,-1 2 1 0 0,1-1-1 0 0,0 1 1 0 0,0 0 0 0 0,-8 5-1 0 0,13-7-18 0 0,1 46-570 0 0,-1-23 729 0 0,-1 1 0 0 0,-1-1 1 0 0,-12 45-1 0 0,13-32 630 0 0,2-36-747 0 0,0 0 1 0 0,-1-1 0 0 0,1 1-1 0 0,0 0 1 0 0,0 0 0 0 0,1 0-1 0 0,-1 0 1 0 0,0 0 0 0 0,0 0-1 0 0,0 0 1 0 0,1 0 0 0 0,-1-1-1 0 0,0 1 1 0 0,1 0 0 0 0,-1 0-1 0 0,0 0 1 0 0,1-1 0 0 0,0 1-1 0 0,-1 0 1 0 0,1 0 0 0 0,-1-1-1 0 0,1 1 1 0 0,0 0-1 0 0,-1-1 1 0 0,1 1 0 0 0,0-1-1 0 0,0 1 1 0 0,-1-1 0 0 0,1 1-1 0 0,1-1 1 0 0,5 0-340 0 0,0 0-1 0 0,0-1 1 0 0,0-1-1 0 0,0 1 1 0 0,0-1 0 0 0,0 0-1 0 0,0 0 1 0 0,-1-1 0 0 0,7-3-1 0 0,32-21-4756 0 0,-33 18 2257 0 0</inkml:trace>
</inkml:ink>
</file>

<file path=ppt/ink/ink10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85 369 3240 0 0,'0'0'5620'0'0,"-79"-4"-6244"0"0,73 0-348 0 0,6 0-576 0 0,0-1-616 0 0</inkml:trace>
  <inkml:trace contextRef="#ctx0" brushRef="#br0" timeOffset="1">149 145 5072 0 0,'0'0'6745'0'0,"-74"-68"-6985"0"0,74 47-392 0 0,0 4-429 0 0,0-4-775 0 0,10 4-2436 0 0</inkml:trace>
</inkml:ink>
</file>

<file path=ppt/ink/ink10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1780 0 0,'0'0'10777'0'0,"0"12"-10348"0"0,-10 107 335 0 0,7-84-1690 0 0,0 51 0 0 0,3-85 904 0 0,0-1-168 0 0,0 1 0 0 0,0-1 0 0 0,0 1 0 0 0,0 0-1 0 0,0-1 1 0 0,1 1 0 0 0,-1-1 0 0 0,0 1 0 0 0,0-1 0 0 0,0 1 0 0 0,1-1 0 0 0,-1 1 0 0 0,0-1 0 0 0,1 1 0 0 0,-1-1 0 0 0,0 1 0 0 0,1-1 0 0 0,-1 1 0 0 0,1-1 0 0 0,-1 0 0 0 0,0 1 0 0 0,1-1 0 0 0,-1 0 0 0 0,1 1 0 0 0,-1-1 0 0 0,1 0 0 0 0,0 1 0 0 0,-1-1 0 0 0,2 0 0 0 0,3 0-2653 0 0</inkml:trace>
</inkml:ink>
</file>

<file path=ppt/ink/ink10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3724 0 0,'0'0'7190'0'0,"32"14"-6890"0"0,-8 0-349 0 0,0 2 1 0 0,39 33 0 0 0,-56-42 38 0 0,-1-1 0 0 0,1 1-1 0 0,-1 0 1 0 0,-1 0 0 0 0,1 1 0 0 0,-1 0 0 0 0,0 0 0 0 0,-1 0 0 0 0,0 0-1 0 0,0 1 1 0 0,-1-1 0 0 0,4 15 0 0 0,-6-20 6 0 0,0 0 0 0 0,-1-1 0 0 0,1 1 0 0 0,-1 0 0 0 0,0 0 0 0 0,0 0 0 0 0,0 0 0 0 0,0 0 0 0 0,0 0 0 0 0,-1-1 0 0 0,1 1 0 0 0,-1 0 0 0 0,0 0 0 0 0,0 0 0 0 0,0-1-1 0 0,0 1 1 0 0,0-1 0 0 0,-1 1 0 0 0,1-1 0 0 0,-1 1 0 0 0,0-1 0 0 0,1 0 0 0 0,-1 1 0 0 0,0-1 0 0 0,0 0 0 0 0,-1 0 0 0 0,1-1 0 0 0,0 1 0 0 0,-4 2 0 0 0,2-2-7 0 0,-1-1 1 0 0,0 0-1 0 0,0 1 0 0 0,1-1 0 0 0,-1-1 1 0 0,0 1-1 0 0,0-1 0 0 0,0 0 1 0 0,0 0-1 0 0,0 0 0 0 0,0-1 1 0 0,0 1-1 0 0,1-1 0 0 0,-1 0 0 0 0,0-1 1 0 0,-8-3-1 0 0,-32-20-540 0 0,43 24 268 0 0,0-1 1 0 0,0 1-1 0 0,0-1 0 0 0,0 0 1 0 0,1 0-1 0 0,-1 0 1 0 0,1 0-1 0 0,-1 0 0 0 0,1 0 1 0 0,0 0-1 0 0,0 0 1 0 0,0 0-1 0 0,0 0 0 0 0,0-1 1 0 0,1 1-1 0 0,-1 0 1 0 0,0-1-1 0 0,1-4 0 0 0,0 0-2102 0 0</inkml:trace>
</inkml:ink>
</file>

<file path=ppt/ink/ink10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4144 0 0,'0'0'6459'0'0,"-16"5"-6287"0"0,0-1-129 0 0,-4 0 3 0 0,0 2-1 0 0,1 0 1 0 0,-1 1 0 0 0,-27 16-1 0 0,43-21-18 0 0,0 1 0 0 0,0 0 0 0 0,1 0 0 0 0,-1 0 0 0 0,1 0 0 0 0,0 0 0 0 0,0 1 0 0 0,0-1 0 0 0,0 1 0 0 0,1 0 0 0 0,-1 0 0 0 0,1 0 0 0 0,0 0 1 0 0,0 1-1 0 0,1-1 0 0 0,-1 0 0 0 0,1 1 0 0 0,0-1 0 0 0,0 1 0 0 0,0 0 0 0 0,1-1 0 0 0,0 1 0 0 0,0 0 0 0 0,0-1 0 0 0,0 1 0 0 0,1-1 0 0 0,0 1 0 0 0,1 6 0 0 0,0-8-112 0 0,-1 1 0 0 0,1-1 0 0 0,0 1 0 0 0,0-1 0 0 0,0 0 0 0 0,0 0 0 0 0,1 0 0 0 0,-1 0-1 0 0,1 0 1 0 0,0 0 0 0 0,0-1 0 0 0,0 0 0 0 0,0 1 0 0 0,0-1 0 0 0,1 0 0 0 0,-1 0 0 0 0,1-1 0 0 0,-1 1 0 0 0,1-1 0 0 0,0 0 0 0 0,5 2 0 0 0,5 0-1332 0 0,0 0 0 0 0,0 0 1 0 0,0-2-1 0 0,21 1 0 0 0,-18-2-1457 0 0</inkml:trace>
</inkml:ink>
</file>

<file path=ppt/ink/ink10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47 3700 0 0,'0'0'4500'0'0,"-112"-30"-4252"0"0,102 26-156 0 0,-6 0-92 0 0,5-1-12 0 0,0 5-172 0 0,6-4-700 0 0,0 4-480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108 171 1756 0 0,'0'0'10197'0'0,"-104"-113"-10313"0"0,101 99-516 0 0,3-3-604 0 0,0 2-956 0 0,14 3-2349 0 0</inkml:trace>
</inkml:ink>
</file>

<file path=ppt/ink/ink10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0 249 3624 0 0,'0'0'6097'0'0,"5"-17"-5778"0"0,2-12-199 0 0,-2-1 0 0 0,0 1 0 0 0,0-40 0 0 0,-5 68-114 0 0,-1 0 0 0 0,1 0 0 0 0,0 0 0 0 0,0 0 0 0 0,0 0 0 0 0,0 0 0 0 0,0 0 0 0 0,0 0 0 0 0,0 0 0 0 0,1 0 0 0 0,-1 0 0 0 0,0 0 0 0 0,0 0-1 0 0,1 0 1 0 0,-1 0 0 0 0,1 0 0 0 0,-1 0 0 0 0,1 0 0 0 0,-1 0 0 0 0,1 0 0 0 0,0 1 0 0 0,1-3 0 0 0,-1 3 8 0 0,-1 1 1 0 0,1-1-1 0 0,0 0 0 0 0,0 0 0 0 0,0 0 1 0 0,0 1-1 0 0,-1-1 0 0 0,1 0 0 0 0,0 1 1 0 0,0-1-1 0 0,-1 1 0 0 0,1-1 1 0 0,0 1-1 0 0,0-1 0 0 0,-1 1 0 0 0,1-1 1 0 0,-1 1-1 0 0,1 0 0 0 0,-1-1 0 0 0,2 2 1 0 0,29 47 400 0 0,-22-34-355 0 0,0 0 0 0 0,1 0 0 0 0,1-1 0 0 0,0 0-1 0 0,1-1 1 0 0,27 22 0 0 0,-39-34-88 0 0,1-1 1 0 0,-1 0-1 0 0,1 0 0 0 0,0 0 1 0 0,-1 0-1 0 0,1 0 0 0 0,-1 0 0 0 0,1 0 1 0 0,-1 0-1 0 0,1 0 0 0 0,0 0 1 0 0,-1 0-1 0 0,1-1 0 0 0,-1 1 1 0 0,1 0-1 0 0,-1 0 0 0 0,1-1 1 0 0,-1 1-1 0 0,1 0 0 0 0,-1 0 0 0 0,1-1 1 0 0,-1 1-1 0 0,1-1 0 0 0,-1 1 1 0 0,0 0-1 0 0,1-1 0 0 0,-1 1 1 0 0,1-1-1 0 0,-1 1 0 0 0,0-1 1 0 0,0 1-1 0 0,1-1 0 0 0,-1 1 0 0 0,0-1 1 0 0,0 1-1 0 0,0-1 0 0 0,1 1 1 0 0,-1-1-1 0 0,0 0 0 0 0,0 1 1 0 0,0-1-1 0 0,0 0 0 0 0,8-27-211 0 0,-2-10-163 0 0,-2 12-1228 0 0,0 1 1 0 0,2 0-1 0 0,12-34 1 0 0,-6 43 2929 0 0,-4 27 1049 0 0,-2 37 1503 0 0,-5-37-3993 0 0,5 43 1019 0 0,-6-42-916 0 0,1 0-1 0 0,0 0 1 0 0,1 0-1 0 0,1 0 1 0 0,5 17-1 0 0,-7-28-49 0 0,-1 0-1 0 0,1 0 1 0 0,-1-1 0 0 0,1 1-1 0 0,-1 0 1 0 0,1-1-1 0 0,-1 1 1 0 0,1-1-1 0 0,0 1 1 0 0,-1 0-1 0 0,1-1 1 0 0,0 0-1 0 0,-1 1 1 0 0,1-1 0 0 0,0 1-1 0 0,0-1 1 0 0,-1 0-1 0 0,1 1 1 0 0,0-1-1 0 0,0 0 1 0 0,0 0-1 0 0,0 0 1 0 0,-1 0-1 0 0,1 0 1 0 0,0 0 0 0 0,0 0-1 0 0,0 0 1 0 0,0 0-1 0 0,0 0 1 0 0,-1 0-1 0 0,1 0 1 0 0,0-1-1 0 0,1 1 1 0 0,25-13-3949 0 0,-12 4 1325 0 0</inkml:trace>
</inkml:ink>
</file>

<file path=ppt/ink/ink10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15 3440 0 0,'0'0'5993'0'0,"-20"-2"-5487"0"0,-167-9 84 0 0,177 11-718 0 0,7-1-211 0 0,0 1 0 0 0,0-1 1 0 0,0 1-1 0 0,1 0 0 0 0,-1 0 1 0 0,0 0-1 0 0,0 1 1 0 0,0-1-1 0 0,0 1 0 0 0,0-1 1 0 0,0 1-1 0 0,-5 2 1 0 0,7 2-1933 0 0</inkml:trace>
</inkml:ink>
</file>

<file path=ppt/ink/ink10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0 210 600 0 0,'0'0'8502'0'0,"1"-15"-8204"0"0,-1 0-246 0 0,0-6 41 0 0,1 1 1 0 0,1 0-1 0 0,0-1 0 0 0,8-27 0 0 0,-7 38-17 0 0,8-19 16 0 0,-10 28-71 0 0,-1 0 0 0 0,1 1 0 0 0,-1-1 0 0 0,1 0 0 0 0,0 1 0 0 0,-1-1 0 0 0,1 0 0 0 0,0 1-1 0 0,0-1 1 0 0,0 1 0 0 0,-1-1 0 0 0,1 1 0 0 0,0 0 0 0 0,0-1 0 0 0,0 1 0 0 0,0 0 0 0 0,0-1 0 0 0,0 1 0 0 0,-1 0 0 0 0,1 0 0 0 0,0 0 0 0 0,0 0 0 0 0,0 0 0 0 0,0 0 0 0 0,0 0 0 0 0,0 0 0 0 0,0 0 0 0 0,0 1 0 0 0,0-1-1 0 0,0 0 1 0 0,0 1 0 0 0,1 0 0 0 0,-2-1-44 0 0,1 1 0 0 0,0 0-1 0 0,0 0 1 0 0,-1 0 0 0 0,1 0-1 0 0,0 0 1 0 0,-1 0 0 0 0,1 0-1 0 0,-1 0 1 0 0,1 0 0 0 0,-1 0-1 0 0,1 0 1 0 0,-1 0 0 0 0,0 1-1 0 0,0-1 1 0 0,0 0 0 0 0,1 0-1 0 0,-1 0 1 0 0,0 0 0 0 0,-1 1-1 0 0,1-1 1 0 0,0 0-1 0 0,0 0 1 0 0,0 0 0 0 0,-1 0-1 0 0,1 1 1 0 0,0-1 0 0 0,-1 0-1 0 0,0 2 1 0 0,-16 33-357 0 0,-4-19 257 0 0,19-17 158 0 0,1 1-1 0 0,-1-1 1 0 0,1 1-1 0 0,0 0 1 0 0,-1-1-1 0 0,1 1 1 0 0,0 0-1 0 0,-1 0 1 0 0,1 0-1 0 0,0 0 1 0 0,0 0-1 0 0,0 0 1 0 0,0 1-1 0 0,0-1 1 0 0,0 0-1 0 0,0 0 1 0 0,0 1-1 0 0,1-1 1 0 0,-1 1-1 0 0,1-1 1 0 0,-1 1-1 0 0,0 1 1 0 0,4 0-47 0 0,0 0 0 0 0,0-1 0 0 0,0 1 0 0 0,0-1-1 0 0,1 0 1 0 0,-1 0 0 0 0,1 0 0 0 0,0 0 0 0 0,-1-1 0 0 0,1 1 0 0 0,0-1 0 0 0,6 1 0 0 0,27 14-22 0 0,-34-14 11 0 0,0 0 0 0 0,-1 0-1 0 0,1 0 1 0 0,0-1 0 0 0,0 1 0 0 0,0-1-1 0 0,0 0 1 0 0,0 0 0 0 0,0 0-1 0 0,0 0 1 0 0,0 0 0 0 0,1-1-1 0 0,-1 0 1 0 0,0 1 0 0 0,0-1 0 0 0,1 0-1 0 0,-1 0 1 0 0,0-1 0 0 0,0 1-1 0 0,0-1 1 0 0,1 0 0 0 0,-1 0-1 0 0,0 0 1 0 0,0 0 0 0 0,0 0 0 0 0,0-1-1 0 0,0 1 1 0 0,-1-1 0 0 0,1 0-1 0 0,0 1 1 0 0,-1-2 0 0 0,1 1-1 0 0,-1 0 1 0 0,0 0 0 0 0,0-1 0 0 0,0 1-1 0 0,0-1 1 0 0,3-4 0 0 0,-4 7 162 0 0,1 1 0 0 0,0-1 0 0 0,-1 1 0 0 0,1-1 0 0 0,0 1 0 0 0,-1-1 0 0 0,1 1 0 0 0,-1 0 0 0 0,0 0 0 0 0,1 0 0 0 0,-1 0 0 0 0,1 0 0 0 0,-1 0 0 0 0,0 0 0 0 0,0 0 0 0 0,2 3 0 0 0,1 0-94 0 0,0-1 0 0 0,0 0 0 0 0,0 0 0 0 0,1 0-1 0 0,-1 0 1 0 0,9 3 0 0 0,-8-5-45 0 0,0 0-1 0 0,0-1 0 0 0,0 1 0 0 0,1-1 0 0 0,-1 0 1 0 0,0 0-1 0 0,0-1 0 0 0,0 0 0 0 0,1 0 1 0 0,-1 0-1 0 0,0 0 0 0 0,0-1 0 0 0,6-3 1 0 0,-9 4-30 0 0,1-1 0 0 0,-1 0 1 0 0,1 0-1 0 0,-1 0 1 0 0,0-1-1 0 0,0 1 1 0 0,0 0-1 0 0,0-1 1 0 0,-1 1-1 0 0,1-1 1 0 0,0 0-1 0 0,-1 1 1 0 0,0-1-1 0 0,0 0 1 0 0,0 0-1 0 0,0 0 1 0 0,0 0-1 0 0,-1 0 1 0 0,1 0-1 0 0,-1 0 1 0 0,0 0-1 0 0,1 0 1 0 0,-2-5-1 0 0,1 4 51 0 0,-1 1 1 0 0,1-1-1 0 0,-1 0 0 0 0,0 0 1 0 0,0 0-1 0 0,-1 0 0 0 0,1 0 1 0 0,-1 1-1 0 0,0-1 0 0 0,0 1 1 0 0,0-1-1 0 0,0 1 0 0 0,-1 0 1 0 0,1 0-1 0 0,-1 0 0 0 0,0 0 1 0 0,0 0-1 0 0,0 1 0 0 0,0-1 1 0 0,0 1-1 0 0,0 0 0 0 0,-1 0 1 0 0,1 0-1 0 0,-7-2 0 0 0,4 1-43 0 0,-1 0-1 0 0,0 1 1 0 0,0 0 0 0 0,1 0-1 0 0,-1 1 1 0 0,0 0 0 0 0,0 0-1 0 0,-1 1 1 0 0,1-1-1 0 0,0 1 1 0 0,0 1 0 0 0,0 0-1 0 0,-13 2 1 0 0,17-1-147 0 0,0-1 1 0 0,0 1-1 0 0,0 0 0 0 0,0 0 1 0 0,0 0-1 0 0,0 0 0 0 0,0 0 1 0 0,1 0-1 0 0,-1 1 1 0 0,1-1-1 0 0,0 1 0 0 0,-1 0 1 0 0,1 0-1 0 0,1 0 0 0 0,-1 0 1 0 0,0 0-1 0 0,-2 6 0 0 0,-2 12-2806 0 0</inkml:trace>
</inkml:ink>
</file>

<file path=ppt/ink/ink10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4 276 4836 0 0,'0'0'4537'0'0,"0"-5"-4150"0"0,-2-41 232 0 0,1 13-453 0 0,2-44 0 0 0,0 69-170 0 0,0 0 0 0 0,0 1-1 0 0,0-1 1 0 0,1 1 0 0 0,0 0 0 0 0,1-1-1 0 0,-1 1 1 0 0,1 0 0 0 0,1 0 0 0 0,0 0-1 0 0,6-9 1 0 0,-9 15-45 0 0,0-1 0 0 0,1 1 0 0 0,-1 0 0 0 0,1-1 0 0 0,-1 1 0 0 0,1 0 0 0 0,0 0 0 0 0,-1 0 1 0 0,1 0-1 0 0,0 0 0 0 0,0 0 0 0 0,-1 0 0 0 0,1 1 0 0 0,0-1 0 0 0,0 1 0 0 0,0-1 0 0 0,0 1 0 0 0,0 0 0 0 0,0-1 0 0 0,0 1 0 0 0,0 0 0 0 0,0 1 0 0 0,0-1 0 0 0,0 0 0 0 0,0 0 0 0 0,0 1 0 0 0,0-1 1 0 0,0 1-1 0 0,-1 0 0 0 0,1 0 0 0 0,0 0 0 0 0,0-1 0 0 0,0 1 0 0 0,-1 1 0 0 0,1-1 0 0 0,-1 0 0 0 0,1 0 0 0 0,-1 1 0 0 0,1-1 0 0 0,-1 1 0 0 0,0-1 0 0 0,0 1 0 0 0,1-1 0 0 0,-1 1 0 0 0,0 0 1 0 0,-1 0-1 0 0,3 3 0 0 0,60 154-1390 0 0,-56-139 1397 0 0,-21-27 549 0 0,-6-6 158 0 0,10 9-428 0 0,0 0 1 0 0,0 1-1 0 0,-1 0 0 0 0,-13-2 1 0 0,-27-9-561 0 0,48 13 315 0 0,3 1-174 0 0,-1 0-1 0 0,1 0 0 0 0,0 0 0 0 0,-1 0 0 0 0,1 0 1 0 0,0 0-1 0 0,-1-1 0 0 0,1 1 0 0 0,0 0 0 0 0,-1 0 1 0 0,1 0-1 0 0,0 0 0 0 0,-1-1 0 0 0,1 1 0 0 0,0 0 1 0 0,0 0-1 0 0,-1-1 0 0 0,1 1 0 0 0,0 0 0 0 0,0-1 1 0 0,-1 1-1 0 0,1 0 0 0 0,0 0 0 0 0,0-1 0 0 0,0 1 1 0 0,0 0-1 0 0,0-1 0 0 0,-1 1 0 0 0,1-1 0 0 0,0 1 1 0 0,0 0-1 0 0,0-1 0 0 0,0-3-2503 0 0</inkml:trace>
</inkml:ink>
</file>

<file path=ppt/ink/ink10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3784 0 0,'0'0'6319'0'0,"2"17"-5996"0"0,1 4-191 0 0,2 55 464 0 0,-5-69-420 0 0,-1 1 0 0 0,0-1 0 0 0,-1 0 0 0 0,1 0 1 0 0,-1 0-1 0 0,-4 8 0 0 0,3-8 209 0 0,1 0 0 0 0,0-1-1 0 0,0 1 1 0 0,1 1 0 0 0,-1-1 0 0 0,1 8-1 0 0,2-14-361 0 0,-1 1 0 0 0,1-1-1 0 0,0 1 1 0 0,0-1 0 0 0,0 1-1 0 0,0-1 1 0 0,0 0 0 0 0,0 0-1 0 0,0 0 1 0 0,1 1 0 0 0,-1-1-1 0 0,0 0 1 0 0,1 0 0 0 0,-1-1-1 0 0,1 1 1 0 0,-1 0 0 0 0,1 0-1 0 0,-1-1 1 0 0,1 1 0 0 0,-1-1-1 0 0,1 1 1 0 0,0-1 0 0 0,-1 0-1 0 0,3 0 1 0 0,41 7-687 0 0,52-7-4599 0 0,-71 0 1599 0 0</inkml:trace>
</inkml:ink>
</file>

<file path=ppt/ink/ink10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 4776 0 0,'0'0'4463'0'0,"0"-10"-4383"0"0,0-187 788 0 0,1 197-558 0 0,2 1-346 0 0,-1 1-1 0 0,1-1 1 0 0,-1 1-1 0 0,1 0 1 0 0,-1 0-1 0 0,0 0 1 0 0,0 0-1 0 0,0 0 1 0 0,0 0-1 0 0,0 1 1 0 0,0-1-1 0 0,2 5 1 0 0,13 23-397 0 0,2-1 1 0 0,24 30-1 0 0,-31-43 515 0 0,-11-14-61 0 0,0-1 0 0 0,0 1-1 0 0,0-1 1 0 0,1 0 0 0 0,-1 0-1 0 0,0 1 1 0 0,1-1 0 0 0,-1 0-1 0 0,0 0 1 0 0,1 0 0 0 0,-1 0-1 0 0,1-1 1 0 0,0 1 0 0 0,-1 0-1 0 0,4 0 1 0 0,-5-1-35 0 0,1 0-1 0 0,0 0 1 0 0,-1 0 0 0 0,1 0-1 0 0,0-1 1 0 0,0 1 0 0 0,-1 0 0 0 0,1 0-1 0 0,0-1 1 0 0,-1 1 0 0 0,1 0 0 0 0,-1-1-1 0 0,1 1 1 0 0,0 0 0 0 0,-1-1-1 0 0,1 1 1 0 0,-1-1 0 0 0,1 1 0 0 0,-1-1-1 0 0,1 0 1 0 0,-1 1 0 0 0,0-1-1 0 0,1 1 1 0 0,-1-1 0 0 0,1 0 0 0 0,-1 1-1 0 0,0-1 1 0 0,0 0 0 0 0,0 1-1 0 0,1-1 1 0 0,-1 0 0 0 0,0 1 0 0 0,0-1-1 0 0,0-1 1 0 0,3-20-44 0 0,0 0 1 0 0,-2-1-1 0 0,-1-25 0 0 0,-1 14 4 0 0,-2 17 1107 0 0,12 44 17 0 0,-8-25-1070 0 0,6 15 14 0 0,2-1-1 0 0,0 0 0 0 0,15 18 1 0 0,-19-28-11 0 0,0-1 0 0 0,0 0 0 0 0,0-1 1 0 0,1 1-1 0 0,-1-1 0 0 0,1 0 0 0 0,0 0 0 0 0,1-1 0 0 0,-1 1 1 0 0,1-2-1 0 0,12 5 0 0 0,-11-4-31 0 0,0-1 0 0 0,-1 0 0 0 0,1-1 0 0 0,0 0-1 0 0,0 0 1 0 0,0-1 0 0 0,0 0 0 0 0,13-1 0 0 0,-19 0 18 0 0,0 1 1 0 0,1-1-1 0 0,-1 0 1 0 0,0 1-1 0 0,0-1 1 0 0,0 0-1 0 0,0-1 1 0 0,0 1-1 0 0,0 0 1 0 0,0 0-1 0 0,0-1 1 0 0,0 1-1 0 0,-1-1 0 0 0,1 1 1 0 0,-1-1-1 0 0,1 0 1 0 0,-1 0-1 0 0,1 0 1 0 0,-1 0-1 0 0,0 0 1 0 0,0 0-1 0 0,0 0 1 0 0,0 0-1 0 0,0 0 1 0 0,-1-1-1 0 0,1 1 0 0 0,-1 0 1 0 0,1 0-1 0 0,-1-1 1 0 0,0 1-1 0 0,0 0 1 0 0,0-1-1 0 0,0-2 1 0 0,0-1 40 0 0,-1-1 0 0 0,0 1 0 0 0,0-1 0 0 0,0 1 0 0 0,-1-1 0 0 0,0 1 0 0 0,0-1 0 0 0,0 1 0 0 0,-1 0 0 0 0,0 0 0 0 0,0 1-1 0 0,-1-1 1 0 0,0 0 0 0 0,0 1 0 0 0,-6-7 0 0 0,1 3-311 0 0,-1 0-1 0 0,-1 0 1 0 0,0 1-1 0 0,0 0 1 0 0,0 1-1 0 0,-22-11 1 0 0,18 14-1160 0 0,4 3-2595 0 0,6 1 988 0 0</inkml:trace>
</inkml:ink>
</file>

<file path=ppt/ink/ink10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3492 0 0,'0'0'6423'0'0,"-16"7"-6045"0"0,-3 0-273 0 0,11-5-64 0 0,1 1-1 0 0,-1 0 1 0 0,1 0 0 0 0,0 1-1 0 0,0-1 1 0 0,0 2 0 0 0,0-1-1 0 0,-6 6 1 0 0,10-7 48 0 0,0 0 0 0 0,-1 0 0 0 0,1 0 0 0 0,1 1 0 0 0,-1-1 0 0 0,0 1 1 0 0,1 0-1 0 0,0-1 0 0 0,0 1 0 0 0,0 0 0 0 0,0 1 0 0 0,1-1 0 0 0,-1 0 0 0 0,1 0 0 0 0,0 0 0 0 0,0 1 0 0 0,1-1 0 0 0,-1 1 0 0 0,1-1 0 0 0,0 0 0 0 0,0 1 0 0 0,1-1 0 0 0,-1 1 0 0 0,1-1 1 0 0,0 0-1 0 0,0 1 0 0 0,3 6 0 0 0,-2-6-130 0 0,1 0-1 0 0,-1 0 1 0 0,1 0 0 0 0,-1 0 0 0 0,1-1 0 0 0,1 0 0 0 0,-1 1-1 0 0,1-1 1 0 0,-1 0 0 0 0,1-1 0 0 0,0 1 0 0 0,0-1 0 0 0,1 0-1 0 0,-1 1 1 0 0,1-2 0 0 0,0 1 0 0 0,-1-1 0 0 0,1 1 0 0 0,0-2-1 0 0,1 1 1 0 0,-1 0 0 0 0,10 1 0 0 0,-4-2-736 0 0,-1 0 0 0 0,1-1 1 0 0,-1 0-1 0 0,1 0 0 0 0,-1-1 0 0 0,1-1 0 0 0,-1 0 1 0 0,0 0-1 0 0,0-1 0 0 0,0 0 0 0 0,19-9 1 0 0,-8 0-2213 0 0</inkml:trace>
</inkml:ink>
</file>

<file path=ppt/ink/ink10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2780 0 0,'0'0'7724'0'0,"-16"6"-7398"0"0,-49 18-33 0 0,63-23-241 0 0,-1 0 1 0 0,1 1-1 0 0,-1 0 1 0 0,1 0-1 0 0,0-1 0 0 0,-1 1 1 0 0,1 0-1 0 0,0 1 1 0 0,0-1-1 0 0,1 0 0 0 0,-1 1 1 0 0,0-1-1 0 0,1 1 1 0 0,-1-1-1 0 0,1 1 1 0 0,0 0-1 0 0,0 0 0 0 0,0-1 1 0 0,0 1-1 0 0,1 0 1 0 0,-1 0-1 0 0,1 0 0 0 0,-1 0 1 0 0,1 0-1 0 0,0 0 1 0 0,0 0-1 0 0,1 0 1 0 0,0 5-1 0 0,-1 0 273 0 0,0-3-277 0 0,1-1 1 0 0,0 1 0 0 0,-1-1 0 0 0,2 1-1 0 0,-1-1 1 0 0,0 1 0 0 0,1-1 0 0 0,0 0-1 0 0,0 0 1 0 0,0 0 0 0 0,0 0 0 0 0,1 0-1 0 0,0 0 1 0 0,-1-1 0 0 0,1 1 0 0 0,1-1-1 0 0,-1 0 1 0 0,0 0 0 0 0,1 0 0 0 0,-1 0-1 0 0,1-1 1 0 0,0 1 0 0 0,0-1-1 0 0,7 3 1 0 0,-2-1-267 0 0,-1-1-1 0 0,0 0 1 0 0,0-1-1 0 0,1 0 1 0 0,0 0-1 0 0,-1-1 1 0 0,1 0-1 0 0,0 0 1 0 0,-1-1-1 0 0,1 0 1 0 0,0-1-1 0 0,13-2 1 0 0,-16 1-81 0 0,-1 0 0 0 0,0-1 0 0 0,0 0 0 0 0,0 0 0 0 0,0 0 1 0 0,0 0-1 0 0,-1-1 0 0 0,1 1 0 0 0,4-7 0 0 0,-6 7-439 0 0,1 0-1 0 0,-1-1 1 0 0,0 0-1 0 0,-1 0 1 0 0,1 1-1 0 0,-1-2 1 0 0,3-4 0 0 0,0-8-1711 0 0</inkml:trace>
</inkml:ink>
</file>

<file path=ppt/ink/ink10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4028 0 0,'0'0'7432'0'0,"-1"12"-7142"0"0,0 4-215 0 0,-2 7-149 0 0,1 1 0 0 0,2 0-1 0 0,0 0 1 0 0,1 0 0 0 0,6 28 0 0 0,-7-51-100 0 0,1 0 0 0 0,-1 0 0 0 0,0-1 0 0 0,1 1 0 0 0,-1 0 0 0 0,1 0 0 0 0,-1 0 0 0 0,1 0 0 0 0,0-1-1 0 0,-1 1 1 0 0,1 0 0 0 0,0 0 0 0 0,-1-1 0 0 0,1 1 0 0 0,0 0 0 0 0,0-1 0 0 0,0 1 0 0 0,0-1 0 0 0,0 1 0 0 0,-1-1 0 0 0,1 0 0 0 0,0 1 0 0 0,0-1-1 0 0,0 0 1 0 0,0 0 0 0 0,0 1 0 0 0,0-1 0 0 0,0 0 0 0 0,0 0 0 0 0,2 0 0 0 0,3 0-2346 0 0</inkml:trace>
</inkml:ink>
</file>

<file path=ppt/ink/ink10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47 1252 0 0,'0'0'8568'0'0,"-4"16"-8207"0"0,-10 51-56 0 0,13-64-270 0 0,0 0 0 0 0,1 0 0 0 0,-1-1 0 0 0,1 1 1 0 0,-1 0-1 0 0,1 0 0 0 0,0 0 0 0 0,0 0 0 0 0,0 0 0 0 0,0 0 0 0 0,1 0 0 0 0,0 0 1 0 0,-1 0-1 0 0,1-1 0 0 0,0 1 0 0 0,0 0 0 0 0,0 0 0 0 0,1-1 0 0 0,-1 1 0 0 0,0-1 1 0 0,1 1-1 0 0,0-1 0 0 0,0 0 0 0 0,0 1 0 0 0,0-1 0 0 0,0 0 0 0 0,0 0 0 0 0,0 0 1 0 0,1-1-1 0 0,-1 1 0 0 0,1-1 0 0 0,-1 1 0 0 0,1-1 0 0 0,-1 0 0 0 0,1 0 0 0 0,0 0 1 0 0,4 1-1 0 0,-4-1-67 0 0,1-1 0 0 0,0 1 0 0 0,-1-1 0 0 0,1 0 0 0 0,0 0 0 0 0,-1 0 0 0 0,1 0 0 0 0,0-1 0 0 0,-1 0 1 0 0,1 1-1 0 0,-1-2 0 0 0,1 1 0 0 0,-1 0 0 0 0,1 0 0 0 0,-1-1 0 0 0,0 0 0 0 0,0 0 0 0 0,0 0 0 0 0,0 0 0 0 0,0 0 0 0 0,0-1 1 0 0,0 1-1 0 0,-1-1 0 0 0,1 1 0 0 0,3-7 0 0 0,-4 4-32 0 0,0-1 0 0 0,0 1 0 0 0,0-1 0 0 0,-1 0 0 0 0,0 0 0 0 0,0 1 0 0 0,0-1 0 0 0,-1 0 0 0 0,0 0 1 0 0,0 0-1 0 0,-1 0 0 0 0,1 0 0 0 0,-1 0 0 0 0,-1 1 0 0 0,1-1 0 0 0,-1 0 0 0 0,0 1 0 0 0,0-1 0 0 0,0 1 0 0 0,-1 0 0 0 0,0 0 0 0 0,-5-8 0 0 0,4 8-621 0 0,1 1 0 0 0,-1-1 1 0 0,0 0-1 0 0,-1 1 0 0 0,1 0 0 0 0,-1 0 0 0 0,-9-6 0 0 0,4 5-2096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1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97 286 3512 0 0,'0'0'4583'0'0,"-2"-15"-4202"0"0,-18-234 1401 0 0,20 248-1757 0 0,0 0 0 0 0,0 0 1 0 0,0 0-1 0 0,1 0 1 0 0,-1 0-1 0 0,0 0 0 0 0,0 0 1 0 0,1 1-1 0 0,-1-1 1 0 0,1 0-1 0 0,-1 0 0 0 0,1 0 1 0 0,-1 0-1 0 0,1 1 1 0 0,-1-1-1 0 0,1 0 0 0 0,0 1 1 0 0,-1-1-1 0 0,1 0 1 0 0,0 1-1 0 0,0-1 0 0 0,-1 1 1 0 0,1-1-1 0 0,0 1 1 0 0,0-1-1 0 0,0 1 0 0 0,0 0 1 0 0,-1-1-1 0 0,1 1 1 0 0,0 0-1 0 0,0 0 0 0 0,0-1 1 0 0,0 1-1 0 0,0 0 0 0 0,0 0 1 0 0,0 0-1 0 0,0 0 1 0 0,0 1-1 0 0,0-1 0 0 0,0 0 1 0 0,0 0-1 0 0,0 0 1 0 0,-1 1-1 0 0,1-1 0 0 0,0 0 1 0 0,0 1-1 0 0,0-1 1 0 0,1 2-1 0 0,2-1 26 0 0,1 1 0 0 0,-1 0 0 0 0,1 0-1 0 0,-1 0 1 0 0,0 0 0 0 0,0 1 0 0 0,0 0 0 0 0,5 4 0 0 0,-4 0-25 0 0,0 0 0 0 0,0 1 0 0 0,-1 0 1 0 0,0 0-1 0 0,0 0 0 0 0,-1 0 0 0 0,0 1 0 0 0,-1-1 0 0 0,3 17 1 0 0,6 89 30 0 0,-9-65-22 0 0,-2-48-58 0 0,0 1-1 0 0,0 0 0 0 0,0-1 1 0 0,0 1-1 0 0,0 0 0 0 0,1-1 1 0 0,-1 1-1 0 0,1 0 0 0 0,-1-1 0 0 0,1 1 1 0 0,-1-1-1 0 0,1 1 0 0 0,0-1 1 0 0,0 1-1 0 0,1 1 0 0 0,-2-3-63 0 0,1-1 0 0 0,-1 1 0 0 0,1 0-1 0 0,0-1 1 0 0,-1 1 0 0 0,1 0 0 0 0,-1-1 0 0 0,1 1-1 0 0,-1-1 1 0 0,0 1 0 0 0,1-1 0 0 0,-1 1 0 0 0,1-1-1 0 0,-1 1 1 0 0,0-1 0 0 0,1 0 0 0 0,-1 1 0 0 0,0-1-1 0 0,0 1 1 0 0,0-1 0 0 0,1 0 0 0 0,-1 1 0 0 0,0-1-1 0 0,0-1 1 0 0,1-2-347 0 0,1-1 0 0 0,-1 0 1 0 0,0 1-1 0 0,-1-1 0 0 0,1 0 0 0 0,-1 0 0 0 0,0 0 0 0 0,0 0 0 0 0,-1 1 0 0 0,0-7 0 0 0,-1 8 495 0 0,0-1-1 0 0,-1 1 0 0 0,1 0 1 0 0,0 0-1 0 0,-1 0 0 0 0,0 0 1 0 0,0 1-1 0 0,0-1 0 0 0,0 1 1 0 0,0 0-1 0 0,-1 0 0 0 0,1 0 1 0 0,0 0-1 0 0,-1 0 0 0 0,0 1 1 0 0,-4-2-1 0 0,-71-14 2461 0 0,39 10-2136 0 0,24 5-389 0 0,-8-2-199 0 0,12-2-4244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7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3636 0 0,'0'0'5765'0'0,"-19"3"-5382"0"0,-58 13-51 0 0,74-15-305 0 0,0 0-1 0 0,0 0 1 0 0,0 0 0 0 0,0 0 0 0 0,0 0 0 0 0,0 1 0 0 0,0-1 0 0 0,1 1 0 0 0,-1 0 0 0 0,1 0 0 0 0,-1 0 0 0 0,1 0-1 0 0,0 0 1 0 0,0 1 0 0 0,0-1 0 0 0,0 1 0 0 0,0-1 0 0 0,1 1 0 0 0,-1-1 0 0 0,1 1 0 0 0,-1 0 0 0 0,1 0 0 0 0,0 0-1 0 0,0 0 1 0 0,0 0 0 0 0,1 0 0 0 0,-1 0 0 0 0,0 6 0 0 0,1-4-44 0 0,0 0 0 0 0,0 0-1 0 0,1 0 1 0 0,-1 0 0 0 0,1 0 0 0 0,0-1 0 0 0,0 1-1 0 0,0 0 1 0 0,1 0 0 0 0,0-1 0 0 0,0 1-1 0 0,0-1 1 0 0,6 9 0 0 0,-4-8-108 0 0,-1-1 0 0 0,1 0 0 0 0,1 0 0 0 0,-1 0-1 0 0,1 0 1 0 0,-1 0 0 0 0,1-1 0 0 0,0 0 0 0 0,1 0 0 0 0,-1-1 0 0 0,0 1 0 0 0,1-1-1 0 0,-1 0 1 0 0,1 0 0 0 0,0-1 0 0 0,-1 0 0 0 0,1 0 0 0 0,0 0 0 0 0,0-1 0 0 0,0 1 0 0 0,0-2-1 0 0,0 1 1 0 0,0-1 0 0 0,-1 1 0 0 0,1-1 0 0 0,0-1 0 0 0,0 1 0 0 0,-1-1 0 0 0,1 0-1 0 0,-1-1 1 0 0,1 1 0 0 0,-1-1 0 0 0,0 0 0 0 0,0 0 0 0 0,0-1 0 0 0,-1 0 0 0 0,1 1 0 0 0,-1-2-1 0 0,0 1 1 0 0,7-9 0 0 0,-6 7 192 0 0,-2 2 41 0 0,0 0 1 0 0,0 0-1 0 0,0-1 0 0 0,0 1 0 0 0,-1-1 0 0 0,0 1 0 0 0,1-1 0 0 0,-2 0 1 0 0,1 0-1 0 0,2-8 0 0 0,-13 51 1742 0 0,9-35-1789 0 0,0-1-1 0 0,0 0 1 0 0,0 0 0 0 0,1 1-1 0 0,-1-1 1 0 0,0 0-1 0 0,1 0 1 0 0,0 1 0 0 0,0-1-1 0 0,-1 0 1 0 0,1 0-1 0 0,0 0 1 0 0,1 0 0 0 0,-1 0-1 0 0,0 0 1 0 0,0-1-1 0 0,1 1 1 0 0,-1 0 0 0 0,1-1-1 0 0,0 1 1 0 0,3 2-1 0 0,-2-2 21 0 0,1 0 0 0 0,0-1 0 0 0,0 1 0 0 0,0-1-1 0 0,0 0 1 0 0,0 0 0 0 0,0 0 0 0 0,0 0 0 0 0,0-1-1 0 0,0 1 1 0 0,6-1 0 0 0,-1-1-43 0 0,0 1 0 0 0,0-1 0 0 0,-1-1 1 0 0,1 0-1 0 0,0 0 0 0 0,-1 0 0 0 0,1-1 0 0 0,-1 0 1 0 0,0-1-1 0 0,0 0 0 0 0,8-6 0 0 0,-13 8-62 0 0,1-1-1 0 0,-1 0 1 0 0,1 0 0 0 0,-1 0 0 0 0,0 0-1 0 0,0 0 1 0 0,-1-1 0 0 0,1 0 0 0 0,-1 1-1 0 0,0-1 1 0 0,0 0 0 0 0,0 0-1 0 0,0 0 1 0 0,0 0 0 0 0,-1-1 0 0 0,0 1-1 0 0,0 0 1 0 0,0 0 0 0 0,-1-1 0 0 0,1 1-1 0 0,-1-1 1 0 0,0 1 0 0 0,0-1-1 0 0,-1 1 1 0 0,1 0 0 0 0,-2-7 0 0 0,0 9-18 0 0,0 0-1 0 0,0-1 1 0 0,0 1 0 0 0,-1 0 0 0 0,1 1 0 0 0,0-1 0 0 0,-1 0-1 0 0,1 1 1 0 0,-1-1 0 0 0,0 1 0 0 0,1 0 0 0 0,-1 0 0 0 0,0 0 0 0 0,0 0-1 0 0,0 0 1 0 0,0 1 0 0 0,0-1 0 0 0,-3 0 0 0 0,-56-3-3578 0 0,53 4 1109 0 0,0 0-1159 0 0</inkml:trace>
</inkml:ink>
</file>

<file path=ppt/ink/ink10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3168 0 0,'71'-49'991'0'0,"-69"47"-734"0"0,0 1-1 0 0,-1 0 1 0 0,1 0 0 0 0,0 0 0 0 0,0 0 0 0 0,-1 0 0 0 0,1 0 0 0 0,0 1-1 0 0,0-1 1 0 0,0 1 0 0 0,0-1 0 0 0,0 1 0 0 0,0 0 0 0 0,0 0 0 0 0,0 0-1 0 0,0 0 1 0 0,0 0 0 0 0,2 0 0 0 0,-3 1-156 0 0,1 0 0 0 0,-1-1 0 0 0,0 1-1 0 0,1 0 1 0 0,-1 0 0 0 0,0-1 0 0 0,0 1 0 0 0,0 0 0 0 0,0 0 0 0 0,0 0-1 0 0,0 1 1 0 0,0-1 0 0 0,0 0 0 0 0,0 0 0 0 0,-1 0 0 0 0,1 1-1 0 0,0-1 1 0 0,0 2 0 0 0,1 3-26 0 0,0 1 1 0 0,-1 0-1 0 0,1-1 0 0 0,-1 1 0 0 0,-1 0 0 0 0,1 9 1 0 0,-2 1-10 0 0,-1 0 0 0 0,0 0 0 0 0,-6 20 0 0 0,4-20 79 0 0,0 0 0 0 0,1 0 0 0 0,0 22 0 0 0,4-38-158 0 0,0 0 0 0 0,-1 0 1 0 0,1-1-1 0 0,0 1 1 0 0,0 0-1 0 0,0 0 0 0 0,0 0 1 0 0,0-1-1 0 0,0 1 1 0 0,0 0-1 0 0,0-1 0 0 0,0 1 1 0 0,0-1-1 0 0,0 1 1 0 0,0-1-1 0 0,0 1 0 0 0,0-1 1 0 0,1 0-1 0 0,-1 0 1 0 0,0 0-1 0 0,2 1 1 0 0,35 5-251 0 0,-30-5 229 0 0,0 0-74 0 0,-1 0-1 0 0,0 0 1 0 0,1-1-1 0 0,-1 0 1 0 0,1 0-1 0 0,-1-1 1 0 0,1 0-1 0 0,-1 0 0 0 0,0-1 1 0 0,1 1-1 0 0,-1-2 1 0 0,0 1-1 0 0,9-5 1 0 0,-11 4-16 0 0,-1 0 0 0 0,1-1 0 0 0,-1 1 0 0 0,0-1 0 0 0,0 0 0 0 0,0 0 0 0 0,0 0 0 0 0,-1 0 0 0 0,1-1 0 0 0,-1 0 0 0 0,0 1 1 0 0,-1-1-1 0 0,1 0 0 0 0,-1-1 0 0 0,0 1 0 0 0,0 0 0 0 0,-1 0 0 0 0,2-7 0 0 0,3-39 1762 0 0,-8 56-1327 0 0,0 0 0 0 0,0 0 0 0 0,1 0 0 0 0,0 0 0 0 0,0 0 1 0 0,-1 8-1 0 0,2-8-266 0 0,0 0 1 0 0,0 0-1 0 0,0 0 1 0 0,1-1-1 0 0,0 1 0 0 0,0 0 1 0 0,0 0-1 0 0,0-1 1 0 0,1 1-1 0 0,-1 0 1 0 0,5 7-1 0 0,-4-10-25 0 0,0 0 0 0 0,0 0 0 0 0,1 0-1 0 0,-1 0 1 0 0,0 0 0 0 0,1-1 0 0 0,-1 1 0 0 0,1-1-1 0 0,0 1 1 0 0,-1-1 0 0 0,1 0 0 0 0,0 0 0 0 0,0 0-1 0 0,0-1 1 0 0,0 1 0 0 0,0-1 0 0 0,0 1 0 0 0,0-1-1 0 0,0 0 1 0 0,5-1 0 0 0,-5 1-60 0 0,0 0 0 0 0,1-1 1 0 0,-1 1-1 0 0,0-1 0 0 0,1 0 0 0 0,-1 0 1 0 0,0 0-1 0 0,0-1 0 0 0,0 1 0 0 0,0-1 0 0 0,0 1 1 0 0,0-1-1 0 0,0 0 0 0 0,-1 0 0 0 0,1-1 1 0 0,-1 1-1 0 0,1 0 0 0 0,-1-1 0 0 0,0 0 1 0 0,0 1-1 0 0,0-1 0 0 0,0 0 0 0 0,-1 0 0 0 0,1 0 1 0 0,-1 0-1 0 0,1 0 0 0 0,-1 0 0 0 0,1-6 1 0 0,-1 4 15 0 0,1 0 1 0 0,-1 0 0 0 0,-1 0 0 0 0,1 0 0 0 0,-1-1 0 0 0,0 1 0 0 0,0 0 0 0 0,0 0 0 0 0,-1 0-1 0 0,0 0 1 0 0,0 0 0 0 0,0 0 0 0 0,0 0 0 0 0,-1 0 0 0 0,0 0 0 0 0,0 0 0 0 0,0 1-1 0 0,-6-9 1 0 0,-1 1 29 0 0,-1 0 0 0 0,-23-20 0 0 0,29 29-216 0 0,1 0-1 0 0,-1 0 1 0 0,0 0-1 0 0,0 1 1 0 0,-1 0-1 0 0,1 0 0 0 0,0 0 1 0 0,-1 0-1 0 0,1 0 1 0 0,-1 1-1 0 0,0 0 1 0 0,1 0-1 0 0,-10 0 1 0 0,13 1 103 0 0,1 0 0 0 0,-1 0 0 0 0,0 0 0 0 0,1 0 0 0 0,-1 0 0 0 0,0 0 0 0 0,1 0 0 0 0,-1 0 0 0 0,1 1 1 0 0,-1-1-1 0 0,0 0 0 0 0,1 0 0 0 0,-1 1 0 0 0,1-1 0 0 0,-1 0 0 0 0,1 1 0 0 0,-1-1 0 0 0,1 1 0 0 0,-1-1 0 0 0,1 1 1 0 0,-1-1-1 0 0,1 1 0 0 0,-1-1 0 0 0,1 1 0 0 0,0-1 0 0 0,-1 1 0 0 0,1-1 0 0 0,0 1 0 0 0,0 0 0 0 0,-1-1 0 0 0,1 1 1 0 0,0 0-1 0 0,-5 12-3830 0 0</inkml:trace>
</inkml:ink>
</file>

<file path=ppt/ink/ink10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4604 0 0,'0'0'6753'0'0,"-48"89"-6753"0"0,37-68 8 0 0,6 0-8 0 0,0 1-148 0 0,-6 3-849 0 0,11 0-1151 0 0,0 5-5316 0 0</inkml:trace>
</inkml:ink>
</file>

<file path=ppt/ink/ink10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2888 0 0,'0'0'8655'0'0,"0"39"-7488"0"0,-5 57-1269 0 0,0-11-398 0 0,-1-48 426 0 0,6-36 87 0 0,7 3 272 0 0,18 9 88 0 0,-10-13-444 0 0,1 0 0 0 0,-1-1 0 0 0,0-1 0 0 0,0 0 0 0 0,26-8-1 0 0,7-12-4734 0 0,-38 17 1786 0 0</inkml:trace>
</inkml:ink>
</file>

<file path=ppt/ink/ink10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7000 0 0,'0'0'5500'0'0,"0"5"-5438"0"0,9 81-2056 0 0,4-25-4319 0 0,-8-40 2102 0 0</inkml:trace>
</inkml:ink>
</file>

<file path=ppt/ink/ink10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43 213 1492 0 0,'0'0'5145'0'0,"0"-16"-4861"0"0,-2-3-186 0 0,1 10-35 0 0,0 0 0 0 0,1 0 0 0 0,0 0 0 0 0,1-1 0 0 0,-1 1 0 0 0,2 0 0 0 0,-1 0 1 0 0,4-10-1 0 0,-1 1 180 0 0,9-31-195 0 0,-13 48-22 0 0,1 0 0 0 0,-1 0 1 0 0,0 0-1 0 0,1 0 0 0 0,-1 1 1 0 0,1-1-1 0 0,-1 0 1 0 0,1 0-1 0 0,-1 0 0 0 0,1 0 1 0 0,0 0-1 0 0,-1 1 0 0 0,1-1 1 0 0,0 0-1 0 0,-1 1 1 0 0,1-1-1 0 0,0 0 0 0 0,0 1 1 0 0,0-1-1 0 0,0 1 1 0 0,0 0-1 0 0,0-1 0 0 0,0 1 1 0 0,0 0-1 0 0,0-1 0 0 0,0 1 1 0 0,0 0-1 0 0,0 0 1 0 0,0 0-1 0 0,0 0 0 0 0,0 0 1 0 0,0 0-1 0 0,0 0 0 0 0,0 0 1 0 0,0 0-1 0 0,0 0 1 0 0,1 1-1 0 0,-1 0-22 0 0,1 0 1 0 0,-1 1-1 0 0,1-1 1 0 0,-1 0-1 0 0,0 1 1 0 0,0-1-1 0 0,0 1 1 0 0,1 0-1 0 0,-2-1 1 0 0,1 1-1 0 0,0 0 0 0 0,0-1 1 0 0,0 1-1 0 0,-1 0 1 0 0,1 0-1 0 0,-1 2 1 0 0,8 34-114 0 0,-7-34 133 0 0,3 31-47 0 0,-3-25 65 0 0,0 1 1 0 0,0-1-1 0 0,1 0 1 0 0,0 0-1 0 0,1 0 1 0 0,0 0-1 0 0,1-1 1 0 0,7 16-1 0 0,-7-19 195 0 0,4 9-171 0 0,-8-15-60 0 0,0 0 0 0 0,0 1 0 0 0,0-1-1 0 0,-1 0 1 0 0,1 1 0 0 0,0-1 0 0 0,0 0-1 0 0,0 1 1 0 0,-1-1 0 0 0,1 0-1 0 0,0 0 1 0 0,0 1 0 0 0,-1-1 0 0 0,1 0-1 0 0,0 0 1 0 0,0 0 0 0 0,-1 1 0 0 0,1-1-1 0 0,0 0 1 0 0,-1 0 0 0 0,1 0-1 0 0,0 0 1 0 0,-1 0 0 0 0,1 0 0 0 0,0 0-1 0 0,-1 0 1 0 0,1 0 0 0 0,0 0-1 0 0,-1 0 1 0 0,1 0 0 0 0,0 0 0 0 0,-1 0-1 0 0,1 0 1 0 0,0 0 0 0 0,-1 0 0 0 0,1 0-1 0 0,0 0 1 0 0,-1 0 0 0 0,1 0-1 0 0,0-1 1 0 0,-1 1 0 0 0,1 0 0 0 0,0 0-1 0 0,-91-24-1188 0 0,34 3-4177 0 0,51 20 2874 0 0</inkml:trace>
</inkml:ink>
</file>

<file path=ppt/ink/ink10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3868 0 0,'0'0'4331'0'0,"-18"5"-4165"0"0,-54 15-60 0 0,71-19-38 0 0,-1-1-1 0 0,1 0 0 0 0,-1 1 0 0 0,1-1 1 0 0,-1 1-1 0 0,1 0 0 0 0,-1-1 0 0 0,1 1 0 0 0,0 0 1 0 0,-1 0-1 0 0,1 0 0 0 0,0 0 0 0 0,0 0 1 0 0,-2 2-1 0 0,3-3-55 0 0,0 1 0 0 0,0-1 0 0 0,0 1 0 0 0,0-1 0 0 0,0 1 0 0 0,0-1 0 0 0,0 0 0 0 0,-1 1 0 0 0,1-1 0 0 0,0 1 0 0 0,1-1 0 0 0,-1 1 0 0 0,0-1 0 0 0,0 1 0 0 0,0-1 0 0 0,0 1 0 0 0,0-1 0 0 0,0 1 0 0 0,1-1 0 0 0,-1 0 0 0 0,0 1 0 0 0,0-1 0 0 0,1 1 0 0 0,-1-1 0 0 0,0 0 0 0 0,0 1 0 0 0,1-1 0 0 0,0 1 0 0 0,29 18-124 0 0,-26-17 133 0 0,25 16-19 0 0,-11-8 160 0 0,0 2-1 0 0,-1 0 0 0 0,0 1 0 0 0,15 15 0 0 0,-31-27-153 0 0,0 0-1 0 0,0 0 1 0 0,0 0-1 0 0,0 0 1 0 0,0 0-1 0 0,-1 0 1 0 0,1 0-1 0 0,0 0 1 0 0,-1 0 0 0 0,1 0-1 0 0,-1 1 1 0 0,1-1-1 0 0,-1 0 1 0 0,1 0-1 0 0,-1 1 1 0 0,0-1-1 0 0,0 0 1 0 0,1 1-1 0 0,-1-1 1 0 0,0 0-1 0 0,0 1 1 0 0,-1-1-1 0 0,1 0 1 0 0,0 1-1 0 0,0-1 1 0 0,0 0-1 0 0,-1 0 1 0 0,1 1-1 0 0,-2 1 1 0 0,1-1-25 0 0,-1 0 0 0 0,1 0 0 0 0,-1-1 0 0 0,0 1 0 0 0,0 0 0 0 0,0-1 0 0 0,0 1 0 0 0,0-1 0 0 0,0 1-1 0 0,0-1 1 0 0,0 0 0 0 0,-1 0 0 0 0,1 0 0 0 0,-4 1 0 0 0,3-1-126 0 0,0 0 0 0 0,-1 0 0 0 0,1-1 0 0 0,0 1 0 0 0,-1-1 0 0 0,1 0-1 0 0,0 0 1 0 0,-1 0 0 0 0,1 0 0 0 0,-7-2 0 0 0,9 2 23 0 0,0 0-1 0 0,0 0 1 0 0,0-1 0 0 0,0 1-1 0 0,0-1 1 0 0,0 1 0 0 0,0-1-1 0 0,0 1 1 0 0,0-1 0 0 0,0 0-1 0 0,0 1 1 0 0,0-1 0 0 0,0 0-1 0 0,0 0 1 0 0,1 0 0 0 0,-1 0-1 0 0,0 1 1 0 0,1-1 0 0 0,-1 0-1 0 0,1 0 1 0 0,-1 0 0 0 0,1 0-1 0 0,-1-1 1 0 0,1 1 0 0 0,-1 0-1 0 0,1 0 1 0 0,0 0 0 0 0,0 0-1 0 0,0 0 1 0 0,0-2 0 0 0,0-18-3017 0 0,0 9 1064 0 0</inkml:trace>
</inkml:ink>
</file>

<file path=ppt/ink/ink10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2264 0 0,'0'0'6936'0'0,"-2"4"-6765"0"0,-1 1-31 0 0,1 0 1 0 0,0 1 0 0 0,0-1 0 0 0,0 1 0 0 0,1-1-1 0 0,0 1 1 0 0,0 0 0 0 0,0 0 0 0 0,0-1 0 0 0,1 1 0 0 0,1 9-1 0 0,1 0 215 0 0,2 1 1 0 0,0-2-1 0 0,8 23 0 0 0,-6-24-257 0 0,5 23 268 0 0,-11-35-389 0 0,0 0 0 0 0,0 0-1 0 0,0 0 1 0 0,0 0 0 0 0,0 0 0 0 0,0 0-1 0 0,0 0 1 0 0,0 0 0 0 0,-1 0-1 0 0,1 0 1 0 0,0 0 0 0 0,-1 0-1 0 0,1 0 1 0 0,-1 0 0 0 0,1 0-1 0 0,-1 0 1 0 0,1 0 0 0 0,-1-1-1 0 0,0 1 1 0 0,1 0 0 0 0,-1 0-1 0 0,0 0 1 0 0,0-1 0 0 0,0 1-1 0 0,0-1 1 0 0,1 1 0 0 0,-1 0-1 0 0,0-1 1 0 0,0 0 0 0 0,-2 1-1 0 0,-3 2-114 0 0,1-2 0 0 0,-1 1-1 0 0,0-1 1 0 0,0 0 0 0 0,0 0 0 0 0,0 0-1 0 0,0-1 1 0 0,-9 0 0 0 0,13 0-56 0 0,1 0 1 0 0,-1-1 0 0 0,0 1-1 0 0,1 0 1 0 0,-1 0 0 0 0,1-1-1 0 0,-1 1 1 0 0,0-1 0 0 0,1 0-1 0 0,-1 1 1 0 0,1-1 0 0 0,-1 0-1 0 0,1 0 1 0 0,0 0 0 0 0,-1 0-1 0 0,1 0 1 0 0,0 0 0 0 0,0 0-1 0 0,0 0 1 0 0,0-1-1 0 0,0 1 1 0 0,0 0 0 0 0,0-1-1 0 0,0 1 1 0 0,0-1 0 0 0,0 1-1 0 0,1-1 1 0 0,-1 1 0 0 0,1-1-1 0 0,-1 1 1 0 0,1-1 0 0 0,0 0-1 0 0,-1 1 1 0 0,1-1 0 0 0,0-2-1 0 0,0-8-2483 0 0</inkml:trace>
</inkml:ink>
</file>

<file path=ppt/ink/ink10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4112 0 0,'0'0'5192'0'0,"-17"4"-4854"0"0,-52 11-29 0 0,65-15-224 0 0,0 1 0 0 0,1 0 1 0 0,-1 1-1 0 0,0-1 1 0 0,0 1-1 0 0,1-1 0 0 0,-1 1 1 0 0,1 0-1 0 0,-1 0 0 0 0,1 1 1 0 0,0-1-1 0 0,0 1 1 0 0,0 0-1 0 0,0-1 0 0 0,0 1 1 0 0,1 0-1 0 0,-1 1 0 0 0,1-1 1 0 0,0 0-1 0 0,0 1 1 0 0,0-1-1 0 0,0 1 0 0 0,-2 7 1 0 0,2 0 9 0 0,0 1-1 0 0,0 0 1 0 0,1 0 0 0 0,1 0 0 0 0,1 23-1 0 0,1-6-44 0 0,-2-26-123 0 0,0-1 1 0 0,1 1 0 0 0,-1-1 0 0 0,1 0 0 0 0,0 1-1 0 0,0-1 1 0 0,0 0 0 0 0,0 1 0 0 0,0-1 0 0 0,0 0-1 0 0,1 0 1 0 0,-1 0 0 0 0,1 0 0 0 0,-1 0 0 0 0,1 0-1 0 0,0 0 1 0 0,0-1 0 0 0,0 1 0 0 0,0-1 0 0 0,0 1-1 0 0,0-1 1 0 0,0 0 0 0 0,0 0 0 0 0,1 0 0 0 0,-1 0-1 0 0,0 0 1 0 0,1 0 0 0 0,-1-1 0 0 0,1 1 0 0 0,-1-1-1 0 0,5 1 1 0 0,6 1-1357 0 0,0-1-1 0 0,1 0 1 0 0,-1-1-1 0 0,21-2 1 0 0,-13-1-1631 0 0</inkml:trace>
</inkml:ink>
</file>

<file path=ppt/ink/ink10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4604 0 0,'0'0'5000'0'0,"-106"0"-4544"0"0,90 0-172 0 0,6 0-208 0 0,-6 0-76 0 0,5 0-188 0 0,0 0-588 0 0,6 4-600 0 0,0 0-1328 0 0</inkml:trace>
</inkml:ink>
</file>

<file path=ppt/ink/ink10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38 327 4896 0 0,'0'0'5304'0'0,"0"-4"-5333"0"0,-23-128 527 0 0,10 44-590 0 0,13 86 112 0 0,-1 1 0 0 0,1-1 0 0 0,-1 0 0 0 0,1 0 0 0 0,0 1 1 0 0,0-1-1 0 0,0 0 0 0 0,0 0 0 0 0,0 1 0 0 0,0-1 0 0 0,1 0 1 0 0,-1 0-1 0 0,1 1 0 0 0,-1-1 0 0 0,2-2 0 0 0,-2 4 2 0 0,1-1 0 0 0,-1 1-1 0 0,1 0 1 0 0,-1-1 0 0 0,1 1 0 0 0,-1 0-1 0 0,1 0 1 0 0,-1-1 0 0 0,1 1-1 0 0,-1 0 1 0 0,1 0 0 0 0,-1 0 0 0 0,1 0-1 0 0,-1 0 1 0 0,1 0 0 0 0,-1 0-1 0 0,1 0 1 0 0,-1 0 0 0 0,1 0 0 0 0,0 0-1 0 0,-1 0 1 0 0,1 0 0 0 0,-1 0 0 0 0,1 1-1 0 0,-1-1 1 0 0,1 0 0 0 0,-1 0-1 0 0,1 1 1 0 0,-1-1 0 0 0,1 1 0 0 0,4 2-9 0 0,-1 0 0 0 0,0 0 0 0 0,1 1 1 0 0,-1 0-1 0 0,-1 0 0 0 0,1 0 1 0 0,-1 0-1 0 0,4 5 0 0 0,1 5-199 0 0,6 9 257 0 0,1 0-1 0 0,1 0 1 0 0,0-1-1 0 0,2-1 1 0 0,28 26-1 0 0,-46-48-109 0 0,1 1 0 0 0,-1-1 0 0 0,1 0 0 0 0,-1 1 0 0 0,1-1 0 0 0,-1 0 0 0 0,1 0 0 0 0,-1 1 0 0 0,0-1 0 0 0,1 0 0 0 0,-1 0 0 0 0,0 0 0 0 0,0 1 0 0 0,1-1 0 0 0,-1 0 0 0 0,0 0 0 0 0,0 0 0 0 0,0 0 0 0 0,0 0 0 0 0,0 1 0 0 0,0-1 0 0 0,0 0 0 0 0,-1-1 0 0 0,2-29 280 0 0,-1 31-251 0 0,-3-114 250 0 0,1 1-4208 0 0,2 109 2133 0 0,5 3-426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7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1352 0 0,'0'0'6698'0'0,"-19"4"-6624"0"0,-60 13-13 0 0,77-16-55 0 0,1-1 1 0 0,-1 0 0 0 0,0 1-1 0 0,0 0 1 0 0,1-1-1 0 0,-1 1 1 0 0,0 0 0 0 0,1 0-1 0 0,-1 0 1 0 0,1 0-1 0 0,-1 0 1 0 0,1 0 0 0 0,-1 1-1 0 0,1-1 1 0 0,0 0-1 0 0,0 1 1 0 0,0-1 0 0 0,-1 1-1 0 0,1-1 1 0 0,1 1-1 0 0,-1-1 1 0 0,0 1 0 0 0,0 0-1 0 0,1 0 1 0 0,-1-1-1 0 0,0 1 1 0 0,1 0 0 0 0,0 0-1 0 0,0 0 1 0 0,-1-1-1 0 0,1 1 1 0 0,0 0 0 0 0,0 0-1 0 0,0 0 1 0 0,1 0-1 0 0,0 2 1 0 0,0 1 14 0 0,0 0 0 0 0,1 0 0 0 0,-1 0-1 0 0,1 0 1 0 0,1 0 0 0 0,-1-1 0 0 0,1 1 0 0 0,4 6 0 0 0,7 3 31 0 0,0 0-1 0 0,0-2 1 0 0,24 17 0 0 0,-25-20 30 0 0,0 1 0 0 0,-1 0 0 0 0,0 0 0 0 0,0 1 0 0 0,12 17 0 0 0,-23-27-85 0 0,0 0 0 0 0,0-1 1 0 0,-1 1-1 0 0,1 0 0 0 0,0 0 1 0 0,0 0-1 0 0,-1 1 0 0 0,1-1 1 0 0,-1 0-1 0 0,1 0 1 0 0,-1 0-1 0 0,1 0 0 0 0,-1 0 1 0 0,0 1-1 0 0,0-1 0 0 0,1 0 1 0 0,-1 0-1 0 0,0 1 1 0 0,0-1-1 0 0,0 0 0 0 0,0 0 1 0 0,-1 1-1 0 0,1-1 0 0 0,0 0 1 0 0,0 0-1 0 0,-1 0 0 0 0,1 1 1 0 0,-1-1-1 0 0,1 0 1 0 0,-2 2-1 0 0,0-2-8 0 0,0 1 0 0 0,0-1-1 0 0,0 0 1 0 0,0 0 0 0 0,0 1 0 0 0,-1-1 0 0 0,1-1 0 0 0,0 1-1 0 0,-1 0 1 0 0,1-1 0 0 0,-1 1 0 0 0,1-1 0 0 0,-1 0-1 0 0,-2 1 1 0 0,-4-1-138 0 0,0 0 0 0 0,0 0-1 0 0,1-1 1 0 0,-1 0-1 0 0,0 0 1 0 0,0-1 0 0 0,1-1-1 0 0,-10-3 1 0 0,14 4-195 0 0,0 0-1 0 0,1 0 1 0 0,-1 0-1 0 0,1-1 1 0 0,0 0 0 0 0,0 0-1 0 0,0 0 1 0 0,0 0-1 0 0,0 0 1 0 0,1 0 0 0 0,-1-1-1 0 0,1 1 1 0 0,0-1-1 0 0,0 0 1 0 0,-2-6 0 0 0,0-5-1708 0 0</inkml:trace>
</inkml:ink>
</file>

<file path=ppt/ink/ink10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5 3432 0 0,'0'0'4545'0'0,"-18"-1"-4489"0"0,-113-2 358 0 0,129 3-364 0 0,0 0 1 0 0,1 1 0 0 0,-1-1 0 0 0,0 1 0 0 0,0 0 0 0 0,1-1-1 0 0,-1 1 1 0 0,0 0 0 0 0,1 0 0 0 0,-1 0 0 0 0,1 0 0 0 0,-1 0-1 0 0,1 1 1 0 0,-1-1 0 0 0,1 0 0 0 0,0 1 0 0 0,0-1-1 0 0,0 1 1 0 0,0-1 0 0 0,0 1 0 0 0,0-1 0 0 0,0 1 0 0 0,0 0-1 0 0,0 0 1 0 0,1-1 0 0 0,-1 1 0 0 0,1 0 0 0 0,0 0-1 0 0,-1 0 1 0 0,1 2 0 0 0,-5 60 46 0 0,5-63-103 0 0,0 4-79 0 0,1 1 1 0 0,-1-1-1 0 0,1 1 1 0 0,1-1-1 0 0,-1 1 1 0 0,1-1-1 0 0,0 0 1 0 0,0 0 0 0 0,1 0-1 0 0,-1 0 1 0 0,1 0-1 0 0,0 0 1 0 0,1-1-1 0 0,-1 1 1 0 0,1-1-1 0 0,8 8 1 0 0,-7-8-403 0 0,0 0-1 0 0,0 0 1 0 0,1 0-1 0 0,-1-1 1 0 0,1 0-1 0 0,0 0 1 0 0,0 0-1 0 0,11 2 1 0 0,-1 0-1639 0 0</inkml:trace>
</inkml:ink>
</file>

<file path=ppt/ink/ink10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18 4376 0 0,'0'0'4136'0'0,"-106"-9"-3968"0"0,90 9-156 0 0,5 0-4 0 0,1-4-8 0 0,-1 4-104 0 0,6 0-584 0 0,-1-4-364 0 0,1 4-472 0 0</inkml:trace>
</inkml:ink>
</file>

<file path=ppt/ink/ink10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43 1220 0 0,'0'0'6912'0'0,"-3"14"-6573"0"0,0-5-329 0 0,-1 5 261 0 0,1-1-1 0 0,0 1 1 0 0,1-1-1 0 0,0 1 0 0 0,1 0 1 0 0,0 0-1 0 0,3 27 1 0 0,-1-39-242 0 0,-1 1 0 0 0,1-1 0 0 0,0 1 0 0 0,0-1 0 0 0,1 1 0 0 0,-1-1 1 0 0,0 0-1 0 0,1 0 0 0 0,-1 0 0 0 0,1 0 0 0 0,0 0 0 0 0,0 0 0 0 0,0 0 1 0 0,0 0-1 0 0,0-1 0 0 0,0 1 0 0 0,0-1 0 0 0,0 1 0 0 0,1-1 0 0 0,-1 0 1 0 0,1 0-1 0 0,-1 0 0 0 0,1 0 0 0 0,-1 0 0 0 0,1-1 0 0 0,-1 1 0 0 0,1-1 1 0 0,0 0-1 0 0,-1 1 0 0 0,1-1 0 0 0,-1 0 0 0 0,4-1 0 0 0,-2 1-71 0 0,0-1 0 0 0,0 1 0 0 0,0-1-1 0 0,0 0 1 0 0,-1 0 0 0 0,1-1 0 0 0,0 1-1 0 0,-1-1 1 0 0,1 1 0 0 0,-1-1 0 0 0,0 0 0 0 0,1-1-1 0 0,-1 1 1 0 0,0 0 0 0 0,0-1 0 0 0,0 0-1 0 0,-1 0 1 0 0,1 0 0 0 0,-1 0 0 0 0,0 0 0 0 0,3-4-1 0 0,-2-3-205 0 0,0 0-1 0 0,-1 0 1 0 0,0 0-1 0 0,-1-1 1 0 0,0 1-1 0 0,0-1 1 0 0,-1 1-1 0 0,-1-1 1 0 0,0 1-1 0 0,0-1 1 0 0,-1 1-1 0 0,-5-17 1 0 0,7 9-4127 0 0,0 10 1304 0 0</inkml:trace>
  <inkml:trace contextRef="#ctx0" brushRef="#br0" timeOffset="1">230 0 372 0 0,'0'0'9543'0'0,"0"19"-9089"0"0,5 152 546 0 0,-5-170-987 0 0,-1 3-135 0 0,1 0-1 0 0,0 0 0 0 0,0 0 0 0 0,1 0 0 0 0,-1 0 0 0 0,1 0 0 0 0,0 0 0 0 0,0 0 0 0 0,2 5 1 0 0,-2-8-157 0 0,0 0 0 0 0,1 0 0 0 0,-1 0 0 0 0,0 0 1 0 0,1 0-1 0 0,-1 0 0 0 0,1 0 0 0 0,-1 0 0 0 0,1-1 1 0 0,-1 1-1 0 0,1-1 0 0 0,-1 1 0 0 0,1-1 0 0 0,0 0 1 0 0,-1 1-1 0 0,1-1 0 0 0,0 0 0 0 0,-1 0 0 0 0,1 0 1 0 0,0 0-1 0 0,-1 0 0 0 0,1-1 0 0 0,0 1 0 0 0,-1-1 1 0 0,4 0-1 0 0,10-3-2625 0 0</inkml:trace>
</inkml:ink>
</file>

<file path=ppt/ink/ink10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5580 0 0,'0'0'3132'0'0,"-107"0"-2936"0"0,86 0-16 0 0,5 0-168 0 0,-5 0-8 0 0,10 0-8 0 0,-5 0-148 0 0,0 0-468 0 0,6 0-304 0 0,4 0-232 0 0,1 0-460 0 0</inkml:trace>
</inkml:ink>
</file>

<file path=ppt/ink/ink10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39 276 4820 0 0,'0'0'2938'0'0,"-4"-17"-2472"0"0,-1 0-374 0 0,-3-10 181 0 0,2 0 0 0 0,1 0 0 0 0,-4-48-1 0 0,9 58-302 0 0,-1 14 79 0 0,1-1-1 0 0,0 0 0 0 0,0 1 0 0 0,0-1 1 0 0,0 1-1 0 0,1-1 0 0 0,0 1 1 0 0,1-6-1 0 0,-1 8 14 0 0,0 0 1 0 0,0 0 0 0 0,0 0 0 0 0,-1 0-1 0 0,2 0 1 0 0,-1 0 0 0 0,0 0-1 0 0,0 0 1 0 0,0 0 0 0 0,0 1-1 0 0,0-1 1 0 0,1 0 0 0 0,-1 1-1 0 0,0-1 1 0 0,1 1 0 0 0,-1 0-1 0 0,0-1 1 0 0,1 1 0 0 0,-1 0 0 0 0,1 0-1 0 0,-1 0 1 0 0,0-1 0 0 0,1 2-1 0 0,-1-1 1 0 0,2 0 0 0 0,-1 1-82 0 0,-1-1 0 0 0,0 1 0 0 0,1 0 0 0 0,-1 0 0 0 0,0 0 0 0 0,1 0-1 0 0,-1 0 1 0 0,0 0 0 0 0,0 0 0 0 0,0 0 0 0 0,0 0 0 0 0,0 0 0 0 0,0 1 0 0 0,0-1 0 0 0,0 0 0 0 0,-1 1 0 0 0,1-1 0 0 0,-1 1 0 0 0,1-1 0 0 0,-1 1 0 0 0,1-1 0 0 0,-1 1 0 0 0,0-1 0 0 0,1 1 0 0 0,-1-1 0 0 0,0 1 0 0 0,0-1 0 0 0,-1 4 0 0 0,2-1-100 0 0,-1 0 1 0 0,0 0 0 0 0,0-1-1 0 0,0 1 1 0 0,0 0-1 0 0,-1 0 1 0 0,1 0-1 0 0,-1 0 1 0 0,0 0-1 0 0,-3 6 1 0 0,-1-3-101 0 0,4-4 197 0 0,-1 1 1 0 0,0-1-1 0 0,0 0 0 0 0,-1 0 1 0 0,1 0-1 0 0,-1 0 0 0 0,1-1 0 0 0,-1 1 1 0 0,0-1-1 0 0,0 1 0 0 0,0-1 0 0 0,0 0 1 0 0,-6 3-1 0 0,9-5 34 0 0,0 0 0 0 0,-1 0 0 0 0,1 0 1 0 0,0 0-1 0 0,0 0 0 0 0,0 1 0 0 0,0-1 0 0 0,-1 0 0 0 0,1 0 1 0 0,0 0-1 0 0,0 0 0 0 0,0 1 0 0 0,0-1 0 0 0,0 0 0 0 0,-1 0 0 0 0,1 1 1 0 0,0-1-1 0 0,0 0 0 0 0,0 0 0 0 0,0 1 0 0 0,0-1 0 0 0,0 0 1 0 0,0 0-1 0 0,0 1 0 0 0,0-1 0 0 0,0 0 0 0 0,0 0 0 0 0,0 1 0 0 0,0-1 1 0 0,0 0-1 0 0,0 0 0 0 0,0 1 0 0 0,0-1 0 0 0,1 0 0 0 0,-1 0 1 0 0,0 0-1 0 0,0 1 0 0 0,0-1 0 0 0,0 0 0 0 0,0 0 0 0 0,0 0 0 0 0,1 1 1 0 0,-1-1-1 0 0,0 0 0 0 0,0 0 0 0 0,0 0 0 0 0,1 0 0 0 0,-1 1 0 0 0,0-1 1 0 0,1 0-1 0 0,7 11-41 0 0,15 2 55 0 0,-11-5-28 0 0,1-2-1 0 0,-1 1 1 0 0,25 8 0 0 0,-34-14-22 0 0,-1 0 1 0 0,1-1-1 0 0,0 1 1 0 0,0-1-1 0 0,0 1 0 0 0,-1-1 1 0 0,1 0-1 0 0,0 0 1 0 0,0 0-1 0 0,0 0 0 0 0,-1-1 1 0 0,1 1-1 0 0,0-1 1 0 0,0 0-1 0 0,-1 0 0 0 0,1 0 1 0 0,0 0-1 0 0,-1 0 1 0 0,1 0-1 0 0,-1-1 0 0 0,1 1 1 0 0,-1-1-1 0 0,0 0 1 0 0,3-2-1 0 0,33-39-741 0 0,-35 40 737 0 0,-2 2 452 0 0,4 4-166 0 0,-1 1 0 0 0,1 0 0 0 0,-1 0 0 0 0,0 0 0 0 0,0 0 0 0 0,5 9 1 0 0,3 2 115 0 0,-10-14-381 0 0,-1 1 0 0 0,1-1 0 0 0,0 1 0 0 0,0-1 0 0 0,0 0 0 0 0,0 0-1 0 0,0 0 1 0 0,0 0 0 0 0,1 0 0 0 0,-1 0 0 0 0,0 0 0 0 0,0-1 0 0 0,1 1 0 0 0,-1-1 0 0 0,0 0 0 0 0,1 0-1 0 0,-1 0 1 0 0,0 0 0 0 0,1 0 0 0 0,-1 0 0 0 0,0 0 0 0 0,0-1 0 0 0,1 1 0 0 0,-1-1 0 0 0,0 0 0 0 0,0 0-1 0 0,0 0 1 0 0,1 0 0 0 0,-1 0 0 0 0,0 0 0 0 0,0 0 0 0 0,-1-1 0 0 0,1 1 0 0 0,0-1 0 0 0,0 1 0 0 0,-1-1-1 0 0,1 0 1 0 0,-1 0 0 0 0,1 0 0 0 0,-1 0 0 0 0,0 0 0 0 0,0 0 0 0 0,0 0 0 0 0,0 0 0 0 0,0 0 0 0 0,0 0-1 0 0,0 0 1 0 0,-1-1 0 0 0,1 1 0 0 0,-1 0 0 0 0,0-1 0 0 0,0 1 0 0 0,0-5 0 0 0,0 0 37 0 0,-1-1 1 0 0,0 0-1 0 0,-1 1 0 0 0,0-1 1 0 0,0 1-1 0 0,0-1 1 0 0,-1 1-1 0 0,0 0 1 0 0,0 0-1 0 0,-1 0 0 0 0,0 1 1 0 0,0-1-1 0 0,-1 1 1 0 0,-7-8-1 0 0,8 9-80 0 0,-1 0 0 0 0,0 1-1 0 0,0-1 1 0 0,0 1 0 0 0,0 0-1 0 0,-1 0 1 0 0,0 1 0 0 0,1-1-1 0 0,-2 1 1 0 0,1 1 0 0 0,0-1-1 0 0,0 1 1 0 0,-1 0 0 0 0,1 1-1 0 0,-1-1 1 0 0,1 1 0 0 0,-8 0-1 0 0,13 1-41 0 0,0 0 0 0 0,0 0 0 0 0,1 0-1 0 0,-1 0 1 0 0,0 0 0 0 0,0 0 0 0 0,0 0-1 0 0,1 0 1 0 0,-1 1 0 0 0,0-1 0 0 0,0 0-1 0 0,0 0 1 0 0,1 1 0 0 0,-1-1 0 0 0,0 1-1 0 0,1-1 1 0 0,-1 0 0 0 0,0 1 0 0 0,1 0-1 0 0,-1-1 1 0 0,0 1 0 0 0,1-1 0 0 0,-1 1-1 0 0,1-1 1 0 0,-1 1 0 0 0,0 1 0 0 0,0 14-2735 0 0</inkml:trace>
</inkml:ink>
</file>

<file path=ppt/ink/ink10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5296 0 0,'0'0'5470'0'0,"-12"4"-5326"0"0,-7 1-274 0 0,0-1 1 0 0,0 0 0 0 0,-33 1 0 0 0,51-5 92 0 0,1 0 229 0 0,0 194-444 0 0,0-192 278 0 0,0 0-1 0 0,0 0 1 0 0,0 0-1 0 0,0 0 1 0 0,0 0-1 0 0,1 0 1 0 0,-1 0-1 0 0,1 0 1 0 0,-1-1-1 0 0,1 1 1 0 0,0 0-1 0 0,0 0 1 0 0,0 0-1 0 0,0 0 1 0 0,0-1-1 0 0,0 1 1 0 0,0-1-1 0 0,0 1 1 0 0,1 0-1 0 0,-1-1 1 0 0,1 0-1 0 0,-1 1 1 0 0,1-1-1 0 0,0 0 1 0 0,-1 0-1 0 0,1 0 1 0 0,0 0-1 0 0,0 0 1 0 0,-1-1-1 0 0,1 1 1 0 0,0 0-1 0 0,0-1 1 0 0,0 1-1 0 0,0-1 1 0 0,0 0-1 0 0,3 1 1 0 0,1-1-239 0 0,0 0 0 0 0,0-1-1 0 0,-1 0 1 0 0,1 1 0 0 0,0-2 0 0 0,0 1 0 0 0,-1-1 0 0 0,1 0 0 0 0,-1 0 0 0 0,1 0 0 0 0,8-6 0 0 0,29-9-4935 0 0,-28 13 2329 0 0</inkml:trace>
</inkml:ink>
</file>

<file path=ppt/ink/ink10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22 5976 0 0,'0'0'4640'0'0,"-112"0"-4640"0"0,107 0-48 0 0,-6 0-108 0 0,6 0-348 0 0,0-5-416 0 0,5 1-248 0 0,0 0-640 0 0,0-4-612 0 0</inkml:trace>
</inkml:ink>
</file>

<file path=ppt/ink/ink10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76 4172 0 0,'0'0'6416'0'0,"-101"-50"-6960"0"0,91 37-1176 0 0,-1 0-2896 0 0</inkml:trace>
</inkml:ink>
</file>

<file path=ppt/ink/ink10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5 4164 0 0,'0'0'6159'0'0,"10"13"-2962"0"0,-45-14-3888 0 0,-1-1 1 0 0,-57-12-1 0 0,51 14-780 0 0,42 43 1271 0 0,0-15 196 0 0,1-2 42 0 0,-2 0-1 0 0,0 0 0 0 0,-8 40 1 0 0,3-15 1787 0 0,6-51-1374 0 0,16 0-998 0 0,1 0 0 0 0,-1-2 0 0 0,18-3 0 0 0,21-12-4441 0 0,-40 12 2746 0 0,-3 0-538 0 0</inkml:trace>
</inkml:ink>
</file>

<file path=ppt/ink/ink10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9 4164 0 0,'0'0'5240'0'0,"-106"0"-5240"0"0,96 0-76 0 0,4 0 0 0 0,1 0-468 0 0,0 0-248 0 0,-1-4-196 0 0,6-1-756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5176 0 0,'0'0'2953'0'0,"17"120"-3045"0"0,-17-100 96 0 0,6-3-4 0 0,-3-3-152 0 0,2-4-472 0 0,-2-6-508 0 0,6 1-705 0 0,-1-5-903 0 0</inkml:trace>
</inkml:ink>
</file>

<file path=ppt/ink/ink10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9 2832 0 0,'0'0'6925'0'0,"-8"-2"-6859"0"0,0 1-140 0 0,1-1 114 0 0,1 1 0 0 0,-1 0 1 0 0,0 0-1 0 0,0 1 0 0 0,-8 0 1 0 0,13 0-83 0 0,1 0-1 0 0,0 0 1 0 0,-1 0 0 0 0,1 0 0 0 0,0 1 0 0 0,0-1 0 0 0,-1 1 0 0 0,1-1 0 0 0,0 1 0 0 0,0-1 0 0 0,-1 1 0 0 0,1 0-1 0 0,0-1 1 0 0,0 1 0 0 0,0 0 0 0 0,0 0 0 0 0,0 0 0 0 0,0 0 0 0 0,0 0 0 0 0,1 0 0 0 0,-1 0 0 0 0,0 0 0 0 0,0 0-1 0 0,1 0 1 0 0,-1 1 0 0 0,1-1 0 0 0,-1 0 0 0 0,1 0 0 0 0,0 1 0 0 0,-1-1 0 0 0,1 0 0 0 0,0 1 0 0 0,0-1 0 0 0,0 0-1 0 0,0 3 1 0 0,0-2-2 0 0,1 1-1 0 0,-1-1 1 0 0,1 0 0 0 0,0 0-1 0 0,0 0 1 0 0,0 0-1 0 0,0 1 1 0 0,0-1-1 0 0,0-1 1 0 0,0 1-1 0 0,1 0 1 0 0,-1 0 0 0 0,1 0-1 0 0,0-1 1 0 0,-1 1-1 0 0,1-1 1 0 0,0 1-1 0 0,0-1 1 0 0,3 2-1 0 0,51 27 17 0 0,-24-14 292 0 0,-27-13-187 0 0,35 27 1181 0 0,-39-30-1220 0 0,0 1 0 0 0,1 1 1 0 0,-1-1-1 0 0,0 0 0 0 0,0 0 0 0 0,0 0 1 0 0,0 0-1 0 0,-1 1 0 0 0,1-1 1 0 0,0 0-1 0 0,0 1 0 0 0,-1-1 0 0 0,1 1 1 0 0,-1-1-1 0 0,1 1 0 0 0,-1-1 1 0 0,0 1-1 0 0,0-1 0 0 0,0 1 1 0 0,1-1-1 0 0,-1 1 0 0 0,-1-1 0 0 0,1 1 1 0 0,0-1-1 0 0,0 1 0 0 0,-1 1 1 0 0,0-1-60 0 0,0 0 0 0 0,-1-1 0 0 0,1 1 1 0 0,-1-1-1 0 0,1 1 0 0 0,-1-1 0 0 0,1 1 0 0 0,-1-1 1 0 0,0 0-1 0 0,0 0 0 0 0,0 0 0 0 0,0 0 0 0 0,1 0 1 0 0,-1 0-1 0 0,0 0 0 0 0,-1-1 0 0 0,1 1 0 0 0,0-1 1 0 0,-4 1-1 0 0,-42 2-848 0 0,47-3 763 0 0,-4 0-221 0 0,4 0 109 0 0,0 1-1 0 0,0-1 0 0 0,1 0 1 0 0,-1 0-1 0 0,0 0 0 0 0,1 0 0 0 0,-1 0 1 0 0,0 0-1 0 0,0 0 0 0 0,1-1 0 0 0,-1 1 1 0 0,0 0-1 0 0,0 0 0 0 0,1 0 0 0 0,-1-1 1 0 0,0 1-1 0 0,1 0 0 0 0,-1-1 1 0 0,0 1-1 0 0,1-1 0 0 0,-2 0 0 0 0,1-3-2054 0 0</inkml:trace>
</inkml:ink>
</file>

<file path=ppt/ink/ink10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30 4056 0 0,'0'0'5280'0'0,"1"15"-4887"0"0,3 134 1239 0 0,-4-144-1654 0 0,0 0 0 0 0,1 0 0 0 0,-1 0 0 0 0,1 0 0 0 0,0 0 0 0 0,3 9 0 0 0,-3-13-125 0 0,-1 0-1 0 0,0 0 1 0 0,1-1-1 0 0,-1 1 1 0 0,1 0 0 0 0,-1 0-1 0 0,1-1 1 0 0,0 1-1 0 0,-1 0 1 0 0,1-1-1 0 0,0 1 1 0 0,0 0 0 0 0,-1-1-1 0 0,1 1 1 0 0,0-1-1 0 0,0 1 1 0 0,0-1-1 0 0,-1 0 1 0 0,1 1 0 0 0,0-1-1 0 0,0 0 1 0 0,0 0-1 0 0,0 1 1 0 0,0-1-1 0 0,0 0 1 0 0,0 0-1 0 0,0 0 1 0 0,0 0 0 0 0,0 0-1 0 0,0 0 1 0 0,-1-1-1 0 0,1 1 1 0 0,0 0-1 0 0,0 0 1 0 0,0-1 0 0 0,0 1-1 0 0,0 0 1 0 0,0-1-1 0 0,-1 1 1 0 0,1-1-1 0 0,0 1 1 0 0,0-1 0 0 0,-1 1-1 0 0,2-2 1 0 0,9-6-2274 0 0</inkml:trace>
  <inkml:trace contextRef="#ctx0" brushRef="#br0" timeOffset="1">250 30 3040 0 0,'0'0'5954'0'0,"-19"-1"-5570"0"0,1 1-371 0 0,-13 0 121 0 0,-1-2 0 0 0,1 0 1 0 0,-39-10-1 0 0,61 10-492 0 0,-20-4-835 0 0,19 1-3455 0 0</inkml:trace>
</inkml:ink>
</file>

<file path=ppt/ink/ink10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1856 0 0,'0'0'7410'0'0,"-14"1"-7045"0"0,-2 0-298 0 0,-7-1 27 0 0,-1 1-1 0 0,0 1 1 0 0,-23 5-1 0 0,45-6-61 0 0,0 0 0 0 0,0-1 0 0 0,0 1 0 0 0,0 0 0 0 0,0 0 0 0 0,0 0 0 0 0,0 0 0 0 0,1 1 0 0 0,-1-1 0 0 0,0 0 0 0 0,0 1 0 0 0,1-1 1 0 0,-1 1-1 0 0,1 0 0 0 0,0-1 0 0 0,-1 1 0 0 0,1 0 0 0 0,0 0 0 0 0,0 0 0 0 0,-1 3 0 0 0,0 0 29 0 0,1 0 1 0 0,0-1-1 0 0,0 1 1 0 0,1 0-1 0 0,-1 0 1 0 0,1 0-1 0 0,0 0 1 0 0,0-1-1 0 0,2 7 1 0 0,-1-1 16 0 0,1-1 1 0 0,1 0 0 0 0,-1 0 0 0 0,1 1-1 0 0,1-2 1 0 0,0 1 0 0 0,0 0 0 0 0,1-1-1 0 0,5 9 1 0 0,-6-13-177 0 0,0-1 0 0 0,1 1 0 0 0,-1-1-1 0 0,1 0 1 0 0,-1 0 0 0 0,1 0 0 0 0,0-1 0 0 0,0 1 0 0 0,0-1-1 0 0,1-1 1 0 0,-1 1 0 0 0,0-1 0 0 0,1 0 0 0 0,7 1 0 0 0,-3-1-1142 0 0,-1 0 1 0 0,1-1 0 0 0,0 0-1 0 0,15-2 1 0 0,-10-2-1695 0 0</inkml:trace>
</inkml:ink>
</file>

<file path=ppt/ink/ink10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1508 0 0,'0'0'7088'0'0,"-111"4"-6908"0"0,100-4-180 0 0,-5 0-4 0 0,5 0-88 0 0,1 0-100 0 0,-1 0-484 0 0,6 0-196 0 0,-1 0-336 0 0</inkml:trace>
</inkml:ink>
</file>

<file path=ppt/ink/ink10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3260 0 0,'0'0'5351'0'0,"2"-15"-4981"0"0,-1 0-330 0 0,1-5 87 0 0,0-1 0 0 0,2 1 0 0 0,0 0 0 0 0,8-23-1 0 0,-10 38-119 0 0,0 0-1 0 0,0 1 0 0 0,0-1 0 0 0,1 0 0 0 0,0 1 0 0 0,0-1 1 0 0,0 1-1 0 0,1 0 0 0 0,7-7 0 0 0,-9 9-33 0 0,1 0-1 0 0,-1 0 1 0 0,1 1-1 0 0,0 0 1 0 0,0-1-1 0 0,-1 1 1 0 0,1 0-1 0 0,0 0 1 0 0,0 0-1 0 0,0 1 1 0 0,0-1-1 0 0,0 1 1 0 0,0 0-1 0 0,0 0 1 0 0,1 0-1 0 0,-1 0 1 0 0,0 0-1 0 0,5 2 1 0 0,-5-1-9 0 0,0 0 0 0 0,0 1 1 0 0,0-1-1 0 0,-1 1 0 0 0,1 0 0 0 0,-1 0 1 0 0,1 0-1 0 0,-1 0 0 0 0,0 1 1 0 0,1-1-1 0 0,-1 0 0 0 0,0 1 0 0 0,-1 0 1 0 0,1-1-1 0 0,0 1 0 0 0,-1 0 1 0 0,0 0-1 0 0,0 0 0 0 0,1 0 1 0 0,-2 0-1 0 0,1 0 0 0 0,0 0 0 0 0,-1 0 1 0 0,1 0-1 0 0,-1 1 0 0 0,0-1 1 0 0,0 0-1 0 0,0 0 0 0 0,0 0 0 0 0,-1 1 1 0 0,1-1-1 0 0,-1 0 0 0 0,-1 3 1 0 0,1-4 19 0 0,0-1 0 0 0,0 0 0 0 0,0 1 0 0 0,0-1 0 0 0,0 0 0 0 0,0 1 0 0 0,0-1 1 0 0,-1 0-1 0 0,1 0 0 0 0,0 0 0 0 0,-1 0 0 0 0,1 0 0 0 0,-1-1 0 0 0,1 1 0 0 0,-1 0 0 0 0,0-1 1 0 0,1 1-1 0 0,-1-1 0 0 0,1 1 0 0 0,-1-1 0 0 0,0 0 0 0 0,0 1 0 0 0,-1-1 0 0 0,-48 1-98 0 0,38-2 98 0 0,12 1 430 0 0,1 1-136 0 0,3 2-252 0 0,-1 0 0 0 0,1 1 0 0 0,0-1-1 0 0,1-1 1 0 0,-1 1 0 0 0,0-1 0 0 0,1 1-1 0 0,-1-1 1 0 0,1 0 0 0 0,0 0 0 0 0,0 0-1 0 0,8 2 1 0 0,-5-1-17 0 0,23 14 232 0 0,-24-12-133 0 0,1-1 0 0 0,0 0 0 0 0,0 0 1 0 0,14 4-1 0 0,-19-7-106 0 0,0 0 0 0 0,-1-1 1 0 0,1 1-1 0 0,0-1 1 0 0,0 1-1 0 0,-1-1 0 0 0,1 0 1 0 0,0 0-1 0 0,0 0 1 0 0,0 0-1 0 0,0 0 0 0 0,-1 0 1 0 0,1-1-1 0 0,0 1 1 0 0,0-1-1 0 0,3 0 0 0 0,-4-1-24 0 0,0 1 0 0 0,0 0 0 0 0,0-1 0 0 0,0 1 0 0 0,0-1 0 0 0,-1 0 0 0 0,1 1-1 0 0,0-1 1 0 0,-1 0 0 0 0,1 1 0 0 0,-1-1 0 0 0,1 0 0 0 0,-1 0 0 0 0,0 1-1 0 0,0-1 1 0 0,0 0 0 0 0,0 0 0 0 0,0 0 0 0 0,-1-1 0 0 0,1-107 746 0 0,3 110-696 0 0,-1 1-1 0 0,1-1 1 0 0,-1 1-1 0 0,0 0 0 0 0,1 0 1 0 0,-1 0-1 0 0,0 0 1 0 0,0 0-1 0 0,0 1 0 0 0,0-1 1 0 0,0 0-1 0 0,0 1 1 0 0,0 0-1 0 0,0-1 1 0 0,-1 1-1 0 0,1 0 0 0 0,0 0 1 0 0,-1 0-1 0 0,0 0 1 0 0,2 3-1 0 0,28 56-329 0 0,-15-28 366 0 0,-15-30-54 0 0,0-1 1 0 0,0 0-1 0 0,1 0 1 0 0,-1 0-1 0 0,0 0 1 0 0,1 0-1 0 0,0-1 1 0 0,-1 1-1 0 0,1 0 1 0 0,0-1-1 0 0,0 1 1 0 0,0-1-1 0 0,0 0 1 0 0,0 1 0 0 0,0-1-1 0 0,0 0 1 0 0,0 0-1 0 0,1-1 1 0 0,3 2-1 0 0,-5-2-35 0 0,1-1 0 0 0,-1 1 0 0 0,0-1 0 0 0,1 1 0 0 0,-1-1 0 0 0,0 0 0 0 0,1 1 0 0 0,-1-1 0 0 0,0 0 0 0 0,0 0 0 0 0,0 0 0 0 0,1 0 0 0 0,-1 0 0 0 0,0 0 0 0 0,-1-1 0 0 0,1 1-1 0 0,0 0 1 0 0,0 0 0 0 0,0-1 0 0 0,-1 1 0 0 0,1 0 0 0 0,-1-1 0 0 0,1 1 0 0 0,-1-1 0 0 0,1 1 0 0 0,-1 0 0 0 0,0-1 0 0 0,0 1 0 0 0,0-3 0 0 0,8-28-132 0 0,-4 19 46 0 0,-2 0 0 0 0,1 0-1 0 0,-1 0 1 0 0,0-17 0 0 0,-2 29 706 0 0,10 36 252 0 0,-9-34-853 0 0,6 13 84 0 0,-1-1-1 0 0,2 0 1 0 0,0-1-1 0 0,19 23 1 0 0,-26-33-77 0 0,1 0 1 0 0,0 0 0 0 0,1 0 0 0 0,-1 0 0 0 0,0 0 0 0 0,1-1-1 0 0,-1 1 1 0 0,1 0 0 0 0,-1-1 0 0 0,1 0 0 0 0,-1 0-1 0 0,1 0 1 0 0,0 0 0 0 0,0 0 0 0 0,0 0 0 0 0,0-1 0 0 0,0 1-1 0 0,-1-1 1 0 0,1 0 0 0 0,0 0 0 0 0,0 0 0 0 0,0 0-1 0 0,0-1 1 0 0,0 1 0 0 0,0-1 0 0 0,0 1 0 0 0,0-1 0 0 0,-1 0-1 0 0,1 0 1 0 0,0-1 0 0 0,-1 1 0 0 0,5-3 0 0 0,-4 2 6 0 0,1 0 1 0 0,-1 0 0 0 0,-1 0-1 0 0,1 0 1 0 0,0-1-1 0 0,0 1 1 0 0,-1-1 0 0 0,1 0-1 0 0,-1 1 1 0 0,0-1 0 0 0,0 0-1 0 0,0-1 1 0 0,0 1-1 0 0,-1 0 1 0 0,1 0 0 0 0,-1-1-1 0 0,0 1 1 0 0,0-1 0 0 0,0 1-1 0 0,0-1 1 0 0,-1 1-1 0 0,1-1 1 0 0,-1 0 0 0 0,0 1-1 0 0,0-1 1 0 0,0 1 0 0 0,-1-1-1 0 0,1 0 1 0 0,-1 1-1 0 0,0-1 1 0 0,-1-3 0 0 0,-1 1 33 0 0,1 0 1 0 0,-1 1-1 0 0,0-1 1 0 0,-1 1-1 0 0,1 0 0 0 0,-1-1 1 0 0,0 2-1 0 0,0-1 1 0 0,-1 0-1 0 0,0 1 1 0 0,1 0-1 0 0,-1 0 1 0 0,-1 0-1 0 0,1 1 0 0 0,0 0 1 0 0,-11-5-1 0 0,5 4-25 0 0,0 0-1 0 0,-1 1 0 0 0,1 1 1 0 0,0-1-1 0 0,-1 2 0 0 0,1 0 1 0 0,-13 0-1 0 0,20 1-245 0 0,-1 0 0 0 0,1 0 0 0 0,0 0 1 0 0,0 1-1 0 0,0 0 0 0 0,0 0 0 0 0,0 0 0 0 0,0 0 0 0 0,0 1 0 0 0,0-1 1 0 0,0 1-1 0 0,0 0 0 0 0,1 0 0 0 0,-1 1 0 0 0,1-1 0 0 0,-1 1 0 0 0,1 0 1 0 0,0-1-1 0 0,0 1 0 0 0,0 1 0 0 0,1-1 0 0 0,-4 5 0 0 0,-1 12-4496 0 0</inkml:trace>
</inkml:ink>
</file>

<file path=ppt/ink/ink10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7 253 1744 0 0,'0'0'7925'0'0,"-5"-47"-7173"0"0,5 32-732 0 0,-1 6-14 0 0,1 0 1 0 0,0-1-1 0 0,0 1 1 0 0,1 0-1 0 0,0 0 0 0 0,1 0 1 0 0,0 0-1 0 0,0 0 1 0 0,1 0-1 0 0,7-16 0 0 0,0 7-19 0 0,-6 11-5 0 0,-1 1-1 0 0,1-1 0 0 0,0 1 1 0 0,10-12-1 0 0,-12 17-7 0 0,-1 0 0 0 0,0 0 0 0 0,1-1-1 0 0,-1 1 1 0 0,1 0 0 0 0,-1 1 0 0 0,1-1 0 0 0,-1 0 0 0 0,1 0-1 0 0,0 1 1 0 0,-1-1 0 0 0,1 0 0 0 0,0 1 0 0 0,-1 0 0 0 0,1-1-1 0 0,0 1 1 0 0,0 0 0 0 0,-1 0 0 0 0,1 0 0 0 0,0 0 0 0 0,0 0-1 0 0,0 1 1 0 0,-1-1 0 0 0,1 1 0 0 0,0-1 0 0 0,2 2 0 0 0,-3-1-8 0 0,0 0 0 0 0,0 0 1 0 0,0 0-1 0 0,0 0 1 0 0,0 0-1 0 0,0 0 0 0 0,0 0 1 0 0,0 0-1 0 0,-1 1 0 0 0,1-1 1 0 0,0 0-1 0 0,-1 1 1 0 0,1-1-1 0 0,-1 1 0 0 0,0-1 1 0 0,1 0-1 0 0,-1 3 1 0 0,5 36-225 0 0,-2-16 211 0 0,4 17-105 0 0,-7-34 142 0 0,1 1 0 0 0,0 0 1 0 0,1-1-1 0 0,-1 0 0 0 0,2 1 0 0 0,-1-1 0 0 0,1 0 0 0 0,3 7 0 0 0,-3-12-607 0 0,-6-9 514 0 0,2 5 139 0 0,0 0-1 0 0,0 1 0 0 0,0-1 1 0 0,-1 1-1 0 0,1-1 1 0 0,0 1-1 0 0,-1 0 1 0 0,1-1-1 0 0,-1 1 0 0 0,1 0 1 0 0,-1 0-1 0 0,0 0 1 0 0,-2-1-1 0 0,-14-4 70 0 0,0 0-1 0 0,-35-5 1 0 0,17 8-4547 0 0,30 3 1750 0 0</inkml:trace>
</inkml:ink>
</file>

<file path=ppt/ink/ink10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3224 0 0,'0'0'7556'0'0,"2"14"-7215"0"0,5 44-93 0 0,-6-47-183 0 0,-1 1 0 0 0,0-1 0 0 0,-1 0 0 0 0,0 0 0 0 0,0 0 0 0 0,-4 12-1 0 0,-2 30 893 0 0,6-51-946 0 0,1 1-1 0 0,0 0 0 0 0,1 0 1 0 0,-1-1-1 0 0,0 1 1 0 0,1 0-1 0 0,-1-1 0 0 0,1 1 1 0 0,0 0-1 0 0,0-1 1 0 0,0 1-1 0 0,0-1 0 0 0,1 0 1 0 0,-1 1-1 0 0,1-1 0 0 0,-1 0 1 0 0,1 0-1 0 0,0 0 1 0 0,0 0-1 0 0,0 0 0 0 0,0 0 1 0 0,0 0-1 0 0,0-1 0 0 0,0 1 1 0 0,1-1-1 0 0,-1 0 1 0 0,0 1-1 0 0,1-1 0 0 0,-1 0 1 0 0,1 0-1 0 0,0-1 0 0 0,-1 1 1 0 0,1 0-1 0 0,0-1 1 0 0,-1 0-1 0 0,4 0 0 0 0,6 2-905 0 0,-1-1 0 0 0,1 0 0 0 0,-1-1 0 0 0,1 0 0 0 0,-1-1 0 0 0,1-1 0 0 0,14-3 0 0 0,-10-3-2789 0 0</inkml:trace>
</inkml:ink>
</file>

<file path=ppt/ink/ink10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55 5364 0 0,'0'0'4756'0'0,"-5"15"-4521"0"0,-17 45-61 0 0,21-57-120 0 0,0 0 0 0 0,0-1 0 0 0,0 1-1 0 0,0 0 1 0 0,0 0 0 0 0,1 0 0 0 0,0 0-1 0 0,-1 0 1 0 0,1 0 0 0 0,0 0 0 0 0,0 0-1 0 0,0 0 1 0 0,1 0 0 0 0,-1 0 0 0 0,1 0-1 0 0,0 0 1 0 0,0-1 0 0 0,0 1 0 0 0,0 0-1 0 0,0 0 1 0 0,0-1 0 0 0,1 1 0 0 0,-1 0-1 0 0,1-1 1 0 0,0 0 0 0 0,0 1 0 0 0,2 2 0 0 0,-2-4-100 0 0,0 0 0 0 0,0 0 1 0 0,0 0-1 0 0,0 0 1 0 0,1 0-1 0 0,-1-1 1 0 0,0 1-1 0 0,0 0 1 0 0,1-1-1 0 0,-1 0 1 0 0,0 1-1 0 0,0-1 1 0 0,1 0-1 0 0,-1 0 1 0 0,0-1-1 0 0,1 1 1 0 0,-1 0-1 0 0,0-1 0 0 0,0 1 1 0 0,0-1-1 0 0,1 0 1 0 0,-1 0-1 0 0,0 1 1 0 0,0-2-1 0 0,0 1 1 0 0,0 0-1 0 0,0 0 1 0 0,2-3-1 0 0,2-2-178 0 0,-1 0 0 0 0,0-1-1 0 0,0 1 1 0 0,0-2 0 0 0,-1 1-1 0 0,0 0 1 0 0,-1-1 0 0 0,0 1 0 0 0,0-1-1 0 0,0 0 1 0 0,1-10 0 0 0,11-25-617 0 0,-11 24 437 0 0,-4 17 359 0 0,0-1 1 0 0,0 0 0 0 0,0 0 0 0 0,1 1 0 0 0,0-1 0 0 0,-1 1 0 0 0,1-1 0 0 0,0 0-1 0 0,0 1 1 0 0,0-1 0 0 0,1 1 0 0 0,-1 0 0 0 0,1-1 0 0 0,-1 1 0 0 0,1 0 0 0 0,0 0-1 0 0,3-4 1 0 0,-4 6 103 0 0,0 0 0 0 0,-1 0 0 0 0,1 0-1 0 0,0 0 1 0 0,0 0 0 0 0,-1 0 0 0 0,1 1-1 0 0,0-1 1 0 0,-1 0 0 0 0,1 0 0 0 0,0 0-1 0 0,-1 1 1 0 0,1-1 0 0 0,-1 0-1 0 0,1 1 1 0 0,0-1 0 0 0,-1 0 0 0 0,1 1-1 0 0,-1-1 1 0 0,1 1 0 0 0,-1-1 0 0 0,1 1-1 0 0,-1-1 1 0 0,1 1 0 0 0,-1-1 0 0 0,0 1-1 0 0,1-1 1 0 0,-1 1 0 0 0,0 0 0 0 0,1-1-1 0 0,-1 1 1 0 0,0 0 0 0 0,0-1 0 0 0,0 1-1 0 0,0 0 1 0 0,1 0 0 0 0,9 27 89 0 0,27 73 420 0 0,-33-93-430 0 0,7 21 760 0 0,-10-29-881 0 0,-1 1 1 0 0,0 0 0 0 0,0-1 0 0 0,1 1 0 0 0,-1 0-1 0 0,0-1 1 0 0,0 1 0 0 0,0 0 0 0 0,0-1-1 0 0,0 1 1 0 0,0 0 0 0 0,0-1 0 0 0,0 1 0 0 0,0 0-1 0 0,0 0 1 0 0,0-1 0 0 0,0 1 0 0 0,-1 0-1 0 0,1-1 1 0 0,0 1 0 0 0,0 0 0 0 0,-1-1 0 0 0,1 1-1 0 0,0-1 1 0 0,-1 1 0 0 0,1 0 0 0 0,-1-1-1 0 0,1 1 1 0 0,-1-1 0 0 0,1 1 0 0 0,-1-1 0 0 0,0 1-1 0 0,-3 0-60 0 0,0 0-1 0 0,-1 0 0 0 0,1 0 0 0 0,0 0 1 0 0,0-1-1 0 0,0 0 0 0 0,-1 0 0 0 0,1 0 0 0 0,0-1 1 0 0,0 1-1 0 0,0-1 0 0 0,-1 0 0 0 0,1 0 1 0 0,0 0-1 0 0,0-1 0 0 0,0 1 0 0 0,-5-4 1 0 0,-22-7-1893 0 0,26 12 211 0 0</inkml:trace>
</inkml:ink>
</file>

<file path=ppt/ink/ink10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5108 0 0,'0'0'5362'0'0,"-1"18"-4968"0"0,0-6-344 0 0,0 28 503 0 0,-11 60 1 0 0,11-63-965 0 0,1-36-7 0 0,16-14-7667 0 0,-6 5 5382 0 0</inkml:trace>
</inkml:ink>
</file>

<file path=ppt/ink/ink10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3264 0 0,'0'0'6004'0'0,"-17"2"-5533"0"0,4 0-422 0 0,-147 11 791 0 0,64-17-3703 0 0,96 12-819 0 0,5-7 1571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0 4068 0 0,'0'0'6505'0'0,"-172"29"-6441"0"0,146-24 0 0 0,-2 0-64 0 0,2-3-156 0 0,4-2-220 0 0,-1 0-308 0 0,9 2-376 0 0,3 3-436 0 0,8-2-757 0 0,3 4-783 0 0</inkml:trace>
</inkml:ink>
</file>

<file path=ppt/ink/ink10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25 1784 0 0,'0'0'7875'0'0,"-15"4"-7403"0"0,-16 2-267 0 0,0-1-1 0 0,-51 2 1 0 0,74-7-276 0 0,3 0-222 0 0,1 0 0 0 0,-1 0 0 0 0,0 0 1 0 0,1 0-1 0 0,-1-1 0 0 0,0 1 0 0 0,1-1 1 0 0,-1-1-1 0 0,-8-2 0 0 0</inkml:trace>
  <inkml:trace contextRef="#ctx0" brushRef="#br0" timeOffset="1">250 0 2748 0 0,'0'0'8427'0'0,"-4"16"-7981"0"0,0 0-471 0 0,-3 10-41 0 0,1 0 0 0 0,1 1-1 0 0,-1 34 1 0 0,6-60-29 0 0,0-1 1 0 0,0 0 0 0 0,0 1-1 0 0,0-1 1 0 0,1 0 0 0 0,-1 1-1 0 0,0-1 1 0 0,0 0 0 0 0,0 1-1 0 0,1-1 1 0 0,-1 0 0 0 0,0 0-1 0 0,0 1 1 0 0,1-1-1 0 0,-1 0 1 0 0,0 0 0 0 0,1 0-1 0 0,-1 1 1 0 0,0-1 0 0 0,0 0-1 0 0,1 0 1 0 0,-1 0 0 0 0,0 0-1 0 0,1 1 1 0 0,-1-1-1 0 0,1 0 1 0 0,-1 0 0 0 0,0 0-1 0 0,1 0 1 0 0,-1 0 0 0 0,0 0-1 0 0,1 0 1 0 0,-1 0 0 0 0,0 0-1 0 0,1 0 1 0 0,-1 0-1 0 0,0-1 1 0 0,1 1 0 0 0,-1 0-1 0 0,1 0 1 0 0,13-4-3650 0 0,-3-1 610 0 0</inkml:trace>
</inkml:ink>
</file>

<file path=ppt/ink/ink10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1732 0 0,'0'0'7375'0'0,"-19"10"-7205"0"0,-56 35-90 0 0,71-43-65 0 0,1 1 1 0 0,-1 1-1 0 0,1-1 1 0 0,0 0 0 0 0,0 1-1 0 0,0 0 1 0 0,0-1-1 0 0,1 1 1 0 0,-1 0 0 0 0,1 1-1 0 0,0-1 1 0 0,0 0-1 0 0,0 0 1 0 0,1 1-1 0 0,0-1 1 0 0,0 1 0 0 0,0 0-1 0 0,0-1 1 0 0,1 1-1 0 0,0 0 1 0 0,0-1 0 0 0,0 1-1 0 0,0 0 1 0 0,1-1-1 0 0,0 1 1 0 0,0 0-1 0 0,2 6 1 0 0,-3-11-14 0 0,1 4 14 0 0,0 0-1 0 0,1-1 1 0 0,-1 1-1 0 0,1-1 1 0 0,0 1-1 0 0,-1-1 1 0 0,2 1-1 0 0,-1-1 1 0 0,0 0-1 0 0,1 0 1 0 0,-1 0 0 0 0,1-1-1 0 0,0 1 1 0 0,0 0-1 0 0,0-1 1 0 0,0 0-1 0 0,7 4 1 0 0,-4-3-53 0 0,0 0 0 0 0,0 0 1 0 0,0-1-1 0 0,1 0 1 0 0,-1 0-1 0 0,1 0 0 0 0,-1-1 1 0 0,1 0-1 0 0,10 1 1 0 0,-11-2-43 0 0,0 0 0 0 0,0 0 0 0 0,0-1 0 0 0,0 1 1 0 0,0-1-1 0 0,0 0 0 0 0,7-3 0 0 0,-12 3 58 0 0,0 0 0 0 0,1 1 0 0 0,-1-1 0 0 0,0 0 0 0 0,0 0 0 0 0,0 0 0 0 0,0 0 0 0 0,0 0 0 0 0,0-1 0 0 0,0 1 1 0 0,0 0-1 0 0,0 0 0 0 0,-1-1 0 0 0,1 1 0 0 0,0 0 0 0 0,-1-1 0 0 0,1 1 0 0 0,-1-1 0 0 0,1 1 0 0 0,-1-1 0 0 0,0 1 0 0 0,0-1 0 0 0,0 1 0 0 0,0-1 0 0 0,0 1 0 0 0,0-1 0 0 0,0 1 0 0 0,0-1 0 0 0,0 1 0 0 0,-1 0 0 0 0,1-1 0 0 0,-1 1 0 0 0,1-1 0 0 0,-1 1 0 0 0,-1-2 0 0 0,1 0 13 0 0,-1 1-1 0 0,0-1 0 0 0,0 1 1 0 0,0-1-1 0 0,0 1 0 0 0,-1 0 1 0 0,1 0-1 0 0,0 0 0 0 0,-1 0 1 0 0,0 1-1 0 0,-5-3 0 0 0,-6-6 85 0 0,18 11 67 0 0,-1 0 0 0 0,0 0 0 0 0,1-1 0 0 0,-1 1-1 0 0,1-1 1 0 0,-1 0 0 0 0,1 0 0 0 0,-1 0 0 0 0,1 0-1 0 0,-1-1 1 0 0,0 0 0 0 0,1 1 0 0 0,5-3 0 0 0,2 0-1801 0 0,-1 0 0 0 0,1-1 0 0 0,19-10 0 0 0,-19 9-1133 0 0</inkml:trace>
</inkml:ink>
</file>

<file path=ppt/ink/ink10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3864 0 0,'0'0'5217'0'0,"-2"16"-4875"0"0,-1 0-235 0 0,0-1 113 0 0,1 1 1 0 0,0-1 0 0 0,1 1 0 0 0,1 0 0 0 0,3 26 0 0 0,-3-39-215 0 0,1-1 0 0 0,-1 0 0 0 0,1 0 1 0 0,0 0-1 0 0,0 0 0 0 0,-1 0 0 0 0,2 0 0 0 0,-1 0 0 0 0,0 0 1 0 0,0 0-1 0 0,0 0 0 0 0,1-1 0 0 0,-1 1 0 0 0,1 0 0 0 0,0-1 1 0 0,-1 1-1 0 0,1-1 0 0 0,0 0 0 0 0,0 1 0 0 0,0-1 0 0 0,0 0 1 0 0,0 0-1 0 0,0 0 0 0 0,0-1 0 0 0,0 1 0 0 0,0 0 0 0 0,1-1 1 0 0,-1 0-1 0 0,0 1 0 0 0,0-1 0 0 0,1 0 0 0 0,-1 0 0 0 0,0 0 1 0 0,0 0-1 0 0,0-1 0 0 0,1 1 0 0 0,-1 0 0 0 0,0-1 0 0 0,0 0 1 0 0,0 1-1 0 0,0-1 0 0 0,0 0 0 0 0,0 0 0 0 0,0 0 0 0 0,0-1 1 0 0,0 1-1 0 0,0 0 0 0 0,0-1 0 0 0,-1 1 0 0 0,1-1 0 0 0,-1 1 1 0 0,1-1-1 0 0,-1 0 0 0 0,1 0 0 0 0,-1 0 0 0 0,0 0 1 0 0,0 0-1 0 0,0 0 0 0 0,1-3 0 0 0,3-9-296 0 0,-1-1-1 0 0,-1 0 1 0 0,0 0-1 0 0,2-26 1 0 0,-4-6-5567 0 0,-1 42 3249 0 0</inkml:trace>
</inkml:ink>
</file>

<file path=ppt/ink/ink10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4208 0 0,'0'0'3473'0'0,"0"-17"-3098"0"0,0-152 1388 0 0,0 169-1722 0 0,0 0 0 0 0,0-1 0 0 0,-1 1 1 0 0,1 0-1 0 0,0 0 0 0 0,0-1 1 0 0,0 1-1 0 0,0 0 0 0 0,1 0 0 0 0,-1-1 1 0 0,0 1-1 0 0,0 0 0 0 0,0 0 0 0 0,0 0 1 0 0,0-1-1 0 0,0 1 0 0 0,0 0 0 0 0,0 0 1 0 0,0 0-1 0 0,0-1 0 0 0,1 1 1 0 0,-1 0-1 0 0,0 0 0 0 0,0 0 0 0 0,0-1 1 0 0,0 1-1 0 0,1 0 0 0 0,-1 0 0 0 0,0 0 1 0 0,0 0-1 0 0,0 0 0 0 0,1 0 0 0 0,-1-1 1 0 0,0 1-1 0 0,0 0 0 0 0,1 0 1 0 0,-1 0-1 0 0,0 0 0 0 0,0 0 0 0 0,0 0 1 0 0,1 0-1 0 0,-1 0 0 0 0,0 0 0 0 0,0 0 1 0 0,1 0-1 0 0,-1 0 0 0 0,0 0 0 0 0,15 9 358 0 0,-13-8-462 0 0,0 1 0 0 0,0 0 0 0 0,-1 0 0 0 0,1 0 0 0 0,0-1 0 0 0,-1 1 0 0 0,1 1 0 0 0,-1-1 0 0 0,0 0 1 0 0,0 0-1 0 0,0 0 0 0 0,0 1 0 0 0,1 3 0 0 0,-2-4-17 0 0,0 0-1 0 0,-1 0 1 0 0,1 0 0 0 0,0 0-1 0 0,-1 0 1 0 0,0-1 0 0 0,1 1-1 0 0,-1 0 1 0 0,0 0-1 0 0,0 0 1 0 0,0-1 0 0 0,0 1-1 0 0,-1 0 1 0 0,1-1 0 0 0,0 1-1 0 0,-1-1 1 0 0,-2 3 0 0 0,3-3 115 0 0,-1 0-1 0 0,0 1 1 0 0,1 0 0 0 0,-1-1 0 0 0,1 1 0 0 0,0 0 0 0 0,0 0-1 0 0,-1 0 1 0 0,1 0 0 0 0,0 0 0 0 0,1 0 0 0 0,-1 0 0 0 0,0 0 0 0 0,0 0-1 0 0,1 1 1 0 0,0-1 0 0 0,-1 5 0 0 0,1-4-16 0 0,1 1 0 0 0,0 0-1 0 0,-1-1 1 0 0,1 1 0 0 0,1 0 0 0 0,-1-1 0 0 0,0 1-1 0 0,1-1 1 0 0,0 1 0 0 0,0-1 0 0 0,0 0 0 0 0,0 0-1 0 0,0 0 1 0 0,1 0 0 0 0,-1 0 0 0 0,5 3 0 0 0,57 42 99 0 0,-27-22-38 0 0,-36-26-106 0 0,-1 0-1 0 0,1 0 1 0 0,0 0 0 0 0,-1 0 0 0 0,1 0 0 0 0,0 0 0 0 0,-1-1 0 0 0,1 1 0 0 0,0 0 0 0 0,-1 0 0 0 0,1 0 0 0 0,-1-1-1 0 0,1 1 1 0 0,0 0 0 0 0,-1-1 0 0 0,1 1 0 0 0,-1 0 0 0 0,1-1 0 0 0,-1 1 0 0 0,1-1 0 0 0,-1 1 0 0 0,1-1-1 0 0,-1 1 1 0 0,1-1 0 0 0,-1 1 0 0 0,0-1 0 0 0,1 1 0 0 0,-1-1 0 0 0,0 0 0 0 0,0 1 0 0 0,1-1 0 0 0,-1 1 0 0 0,0-1-1 0 0,0 0 1 0 0,0 1 0 0 0,0-1 0 0 0,0-1 0 0 0,9-24-122 0 0,-6 11 58 0 0,-2 1-1 0 0,0-1 1 0 0,-1-14 0 0 0,-1 17 70 0 0,1-1 0 0 0,1 1 0 0 0,0 0 1 0 0,0 0-1 0 0,5-15 0 0 0,-6 26 31 0 0,0-1 0 0 0,1 1-1 0 0,-1 0 1 0 0,1 0 0 0 0,-1-1 0 0 0,1 1-1 0 0,0 0 1 0 0,-1 0 0 0 0,1 0 0 0 0,0-1 0 0 0,0 1-1 0 0,0 0 1 0 0,0 0 0 0 0,0 0 0 0 0,0 1 0 0 0,0-1-1 0 0,0 0 1 0 0,0 0 0 0 0,0 0 0 0 0,0 1-1 0 0,1-1 1 0 0,-1 1 0 0 0,0-1 0 0 0,1 1 0 0 0,-1-1-1 0 0,0 1 1 0 0,1 0 0 0 0,-1 0 0 0 0,0-1-1 0 0,1 1 1 0 0,-1 0 0 0 0,0 0 0 0 0,1 1 0 0 0,-1-1-1 0 0,0 0 1 0 0,1 0 0 0 0,-1 0 0 0 0,0 1 0 0 0,1-1-1 0 0,-1 1 1 0 0,0-1 0 0 0,0 1 0 0 0,3 1-1 0 0,-1 0 6 0 0,1 0 0 0 0,0 0 1 0 0,0 1-1 0 0,-1 0 0 0 0,1-1 0 0 0,-1 1 0 0 0,0 1 0 0 0,0-1 0 0 0,0 0 0 0 0,-1 1 0 0 0,1-1 0 0 0,4 8 0 0 0,-4 1 69 0 0,1-1 0 0 0,-1 1 0 0 0,-1 0 0 0 0,0-1 0 0 0,-1 1 1 0 0,0 0-1 0 0,-1 20 0 0 0,0-28-39 0 0,10 34 183 0 0,-10-37-268 0 0,-30-2-1498 0 0,0-2 1258 0 0,0-1 1 0 0,-38-10 0 0 0,57 6-4341 0 0,10 4 2050 0 0</inkml:trace>
</inkml:ink>
</file>

<file path=ppt/ink/ink10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6768 0 0,'0'0'3848'0'0,"-64"89"-3848"0"0,53-76-44 0 0,6-5-152 0 0,0-4-644 0 0,-1 5-1012 0 0</inkml:trace>
</inkml:ink>
</file>

<file path=ppt/ink/ink10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1456 0 0,'0'0'7765'0'0,"-8"7"-7440"0"0,5-5-303 0 0,-43 41 280 0 0,43-40-261 0 0,0 1 0 0 0,1 0 1 0 0,-1-1-1 0 0,1 1 0 0 0,-1 0 1 0 0,1 1-1 0 0,0-1 0 0 0,1 0 1 0 0,-1 1-1 0 0,1-1 0 0 0,0 1 0 0 0,0-1 1 0 0,-1 9-1 0 0,2-9-14 0 0,0 1-1 0 0,0-1 1 0 0,0 0 0 0 0,0 0 0 0 0,0 0-1 0 0,1 0 1 0 0,0 0 0 0 0,-1 0 0 0 0,2 0-1 0 0,-1 0 1 0 0,0-1 0 0 0,1 1 0 0 0,0 0-1 0 0,0 0 1 0 0,0-1 0 0 0,0 0 0 0 0,0 1-1 0 0,1-1 1 0 0,-1 0 0 0 0,1 0-1 0 0,0 0 1 0 0,0 0 0 0 0,0-1 0 0 0,1 1-1 0 0,-1-1 1 0 0,0 0 0 0 0,1 0 0 0 0,0 0-1 0 0,-1 0 1 0 0,1-1 0 0 0,0 1 0 0 0,8 1-1 0 0,-4-3-50 0 0,1 1 0 0 0,-1-1-1 0 0,0-1 1 0 0,1 0-1 0 0,-1 0 1 0 0,1 0 0 0 0,-1-1-1 0 0,0 0 1 0 0,0-1 0 0 0,0 0-1 0 0,0 0 1 0 0,-1-1-1 0 0,1 0 1 0 0,-1 0 0 0 0,0-1-1 0 0,9-7 1 0 0,-10 8-58 0 0,0-1 0 0 0,0 0-1 0 0,-1-1 1 0 0,1 1 0 0 0,-1-1 0 0 0,-1 0 0 0 0,1 0 0 0 0,-1-1 0 0 0,0 1 0 0 0,-1-1-1 0 0,1 0 1 0 0,-2 0 0 0 0,1 0 0 0 0,0 0 0 0 0,-1-1 0 0 0,-1 1 0 0 0,1-1-1 0 0,0-10 1 0 0,-2 17 12 0 0,0 0 0 0 0,0 0 0 0 0,0 0 0 0 0,0 0 0 0 0,-1 0 0 0 0,1 0 0 0 0,0 0 0 0 0,0 0-1 0 0,-1 0 1 0 0,1 0 0 0 0,-1 0 0 0 0,1 0 0 0 0,0 0 0 0 0,-1 0 0 0 0,0 0 0 0 0,1 0 0 0 0,-1 0-1 0 0,0 1 1 0 0,1-1 0 0 0,-1 0 0 0 0,0 0 0 0 0,0 1 0 0 0,0-1 0 0 0,1 1 0 0 0,-1-1 0 0 0,0 1 0 0 0,0-1-1 0 0,0 1 1 0 0,0-1 0 0 0,0 1 0 0 0,0 0 0 0 0,-2-1 0 0 0,-36 1-3275 0 0,36 1 3002 0 0,-14 2-2139 0 0</inkml:trace>
</inkml:ink>
</file>

<file path=ppt/ink/ink10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0 1 4528 0 0</inkml:trace>
  <inkml:trace contextRef="#ctx0" brushRef="#br0" timeOffset="1">0 1 4528 0 0,'55'87'2859'0'0,"-47"-75"-1928"0"0,1-1 0 0 0,0 0 0 0 0,13 13-1 0 0,-17-20-698 0 0,-1 1-1 0 0,0-1 0 0 0,0 1 1 0 0,-1-1-1 0 0,1 1 0 0 0,-1 0 1 0 0,0 1-1 0 0,3 6 0 0 0,37 89-434 0 0,-43-100 88 0 0,1 0 0 0 0,-1 0 0 0 0,0 0 0 0 0,1 0 0 0 0,-1 0 0 0 0,1 0 0 0 0,0-1 0 0 0,-1 1 0 0 0,1 0 0 0 0,0 0 0 0 0,-1-1 0 0 0,1 1 0 0 0,0 0 0 0 0,0-1 0 0 0,0 1 0 0 0,-1-1 0 0 0,3 1 0 0 0,10 2-5073 0 0,-8-3 1401 0 0</inkml:trace>
</inkml:ink>
</file>

<file path=ppt/ink/ink10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5592 0 0,'0'0'3997'0'0,"0"16"-3699"0"0,1 47 1 0 0,-1-59-232 0 0,0 0 0 0 0,1 0 0 0 0,-1-1 0 0 0,1 1 0 0 0,0 0 0 0 0,0 0 0 0 0,0-1 0 0 0,1 1 0 0 0,-1 0 0 0 0,1-1 0 0 0,0 0 0 0 0,0 1 0 0 0,0-1 1 0 0,0 0-1 0 0,1 0 0 0 0,-1 0 0 0 0,1 0 0 0 0,0-1 0 0 0,0 1 0 0 0,0-1 0 0 0,0 1 0 0 0,0-1 0 0 0,7 3 0 0 0,-8-4-97 0 0,1 1 1 0 0,0-2 0 0 0,-1 1-1 0 0,1 0 1 0 0,0 0-1 0 0,-1-1 1 0 0,1 0-1 0 0,0 1 1 0 0,0-1 0 0 0,0 0-1 0 0,-1-1 1 0 0,1 1-1 0 0,0 0 1 0 0,0-1-1 0 0,-1 1 1 0 0,1-1 0 0 0,0 0-1 0 0,-1 0 1 0 0,1 0-1 0 0,-1 0 1 0 0,1 0-1 0 0,-1-1 1 0 0,1 1 0 0 0,-1-1-1 0 0,0 0 1 0 0,0 0-1 0 0,4-3 1 0 0,-2-1-105 0 0,0 1 0 0 0,0-1 1 0 0,-1-1-1 0 0,0 1 0 0 0,0 0 1 0 0,0-1-1 0 0,-1 1 0 0 0,3-11 0 0 0,1-32-3755 0 0,-6 33 1355 0 0</inkml:trace>
</inkml:ink>
</file>

<file path=ppt/ink/ink10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6296 0 0,'0'0'3608'0'0,"0"102"-3376"0"0,0-81-64 0 0,0-4-28 0 0,0 0-112 0 0,0 0-28 0 0,5 0-12 0 0,-5-9-40 0 0,0 5-296 0 0,5-5-584 0 0,6 1-780 0 0,-6-1-448 0 0,0 1-488 0 0,6-1 41 0 0</inkml:trace>
  <inkml:trace contextRef="#ctx0" brushRef="#br0" timeOffset="1">112 322 1116 0 0,'0'0'5235'0'0,"3"-16"-4814"0"0,-1 4-356 0 0,5-29 300 0 0,2-67 0 0 0,-9 48-351 0 0,0 60-5 0 0,0 0 0 0 0,0-1 0 0 0,0 1 0 0 0,0 0 0 0 0,0 0 0 0 0,0 0 0 0 0,0 0 0 0 0,0 0 0 0 0,0 0 0 0 0,0-1 0 0 0,0 1 0 0 0,0 0 0 0 0,0 0 0 0 0,0 0 0 0 0,0 0 0 0 0,0 0 0 0 0,0 0-1 0 0,0-1 1 0 0,0 1 0 0 0,0 0 0 0 0,0 0 0 0 0,0 0 0 0 0,0 0 0 0 0,0 0 0 0 0,0 0 0 0 0,0 0 0 0 0,1-1 0 0 0,-1 1 0 0 0,0 0 0 0 0,0 0 0 0 0,0 0 0 0 0,0 0 0 0 0,0 0 0 0 0,0 0 0 0 0,0 0 0 0 0,0 0 0 0 0,1 0 0 0 0,-1 0 0 0 0,0-1-1 0 0,0 1 1 0 0,0 0 0 0 0,0 0 0 0 0,0 0 0 0 0,0 0 0 0 0,1 0 0 0 0,-1 0 0 0 0,0 0 0 0 0,0 0 0 0 0,0 0 0 0 0,0 0 0 0 0,0 0 0 0 0,0 0 0 0 0,1 0 0 0 0,-1 0 0 0 0,0 0 0 0 0,0 0 0 0 0,0 1 0 0 0,0-1 0 0 0,0 0 0 0 0,0 0-1 0 0,1 0 1 0 0,-1 0 0 0 0,0 0 0 0 0,10 10 104 0 0,6 13-134 0 0,11 26 589 0 0,-21-37-152 0 0,0-1-1 0 0,0 1 0 0 0,1-1 0 0 0,1-1 1 0 0,0 1-1 0 0,0-1 0 0 0,14 12 0 0 0,-19-21-231 0 0,-2-2-222 0 0,0 0 0 0 0,0 1 0 0 0,0-1 0 0 0,0 1 0 0 0,0-1-1 0 0,0 0 1 0 0,0 0 0 0 0,0 0 0 0 0,-1 0 0 0 0,1 1 0 0 0,0-1 0 0 0,-1 0-1 0 0,1 0 1 0 0,0 0 0 0 0,-1 0 0 0 0,1 0 0 0 0,-1-1 0 0 0,0 1 0 0 0,1 0-1 0 0,-1 0 1 0 0,0 0 0 0 0,0 0 0 0 0,0 0 0 0 0,0-2 0 0 0,6-38-184 0 0,-5 34 155 0 0,1-32-856 0 0,-2-47 0 0 0,-2 31-4531 0 0,2 45 2288 0 0</inkml:trace>
</inkml:ink>
</file>

<file path=ppt/ink/ink10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28 159 1364 0 0,'0'0'4873'0'0,"0"-16"-4482"0"0,-1 0-236 0 0,0 1 105 0 0,0 1 1 0 0,1-1-1 0 0,1 0 1 0 0,0 0-1 0 0,6-23 0 0 0,-7 38-181 0 0,0-1-1 0 0,0 0 0 0 0,0 1 1 0 0,0-1-1 0 0,1 0 1 0 0,-1 1-1 0 0,0-1 0 0 0,0 0 1 0 0,1 1-1 0 0,-1-1 1 0 0,0 1-1 0 0,1-1 0 0 0,-1 1 1 0 0,1-1-1 0 0,-1 1 0 0 0,1-1 1 0 0,-1 1-1 0 0,1-1 1 0 0,-1 1-1 0 0,1-1 0 0 0,0 1 1 0 0,-1 0-1 0 0,1-1 0 0 0,-1 1 1 0 0,1 0-1 0 0,0 0 1 0 0,-1-1-1 0 0,1 1 0 0 0,0 0 1 0 0,-1 0-1 0 0,2 0 1 0 0,19 12 601 0 0,10 29-457 0 0,-28-34-183 0 0,0 1 0 0 0,0-1 0 0 0,0 1 0 0 0,-1-1 0 0 0,-1 1 0 0 0,1 0 0 0 0,-1 0 0 0 0,0-1 0 0 0,-1 13 0 0 0,0-15-47 0 0,0 1 0 0 0,-1-1 0 0 0,1 1 0 0 0,-1-1 0 0 0,-1 0 0 0 0,1 0 0 0 0,-1 0 0 0 0,1 1 0 0 0,-2-2 0 0 0,1 1 0 0 0,0 0 0 0 0,-1 0 0 0 0,0-1 0 0 0,-4 6 0 0 0,3-7-107 0 0,0 1 0 0 0,-1-1 0 0 0,0 0 0 0 0,1 0 0 0 0,-1 0 0 0 0,0-1 1 0 0,0 0-1 0 0,-10 3 0 0 0,13-4-57 0 0,1-1-1 0 0,-1 1 1 0 0,0-1 0 0 0,0 0 0 0 0,0 0 0 0 0,1 0-1 0 0,-1 0 1 0 0,0 0 0 0 0,0 0 0 0 0,1 0 0 0 0,-1 0-1 0 0,0-1 1 0 0,-2 0 0 0 0,3 0-53 0 0,0 1-1 0 0,0-1 1 0 0,0 1-1 0 0,1-1 1 0 0,-1 0 0 0 0,0 0-1 0 0,0 1 1 0 0,1-1 0 0 0,-1 0-1 0 0,1 0 1 0 0,-1 0 0 0 0,0 0-1 0 0,1 0 1 0 0,0 0 0 0 0,-1 1-1 0 0,1-1 1 0 0,0 0 0 0 0,-1 0-1 0 0,1 0 1 0 0,0-1-1 0 0,0 1 1 0 0,0 0 0 0 0,0 0-1 0 0,0 0 1 0 0,0-1 0 0 0,0-6-2261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20 264 6245 0 0,'0'0'2516'0'0,"9"-22"-2401"0"0,25-69 81 0 0,-29 77-134 0 0,0-1 0 0 0,-1 0 0 0 0,2-25 0 0 0,-5 32-75 0 0,0 0 0 0 0,1 1 0 0 0,0-1-1 0 0,0 1 1 0 0,0-1 0 0 0,4-6 0 0 0,-6 13 21 0 0,0 1 0 0 0,0 0 0 0 0,1-1 0 0 0,-1 1 1 0 0,0 0-1 0 0,0-1 0 0 0,0 1 0 0 0,0 0 0 0 0,1 0 1 0 0,-1-1-1 0 0,0 1 0 0 0,0 0 0 0 0,0 0 1 0 0,1-1-1 0 0,-1 1 0 0 0,0 0 0 0 0,0 0 0 0 0,1 0 1 0 0,-1 0-1 0 0,0-1 0 0 0,1 1 0 0 0,-1 0 1 0 0,0 0-1 0 0,0 0 0 0 0,1 0 0 0 0,-1 0 0 0 0,0 0 1 0 0,1 0-1 0 0,-1 0 0 0 0,0 0 0 0 0,1 0 0 0 0,-1 0 1 0 0,0 0-1 0 0,1 0 0 0 0,-1 0 0 0 0,0 0 1 0 0,1 0-1 0 0,-1 0 0 0 0,0 0 0 0 0,0 0 0 0 0,1 0 1 0 0,-1 1-1 0 0,0-1 0 0 0,1 0 0 0 0,13 17-12 0 0,6 22-62 0 0,-11-12 198 0 0,0-3 33 0 0,-1 2 0 0 0,-1-1 1 0 0,-1 1-1 0 0,-1 0 0 0 0,1 35 0 0 0,-7-59-183 0 0,0-1 1 0 0,0 0-1 0 0,-1 0 0 0 0,1 0 0 0 0,0 0 0 0 0,-1 0 0 0 0,1-1 1 0 0,-1 1-1 0 0,1 0 0 0 0,-1-1 0 0 0,1 1 0 0 0,-1-1 0 0 0,1 1 1 0 0,-1-1-1 0 0,0 0 0 0 0,1 0 0 0 0,-1 1 0 0 0,0-1 0 0 0,1 0 1 0 0,-1-1-1 0 0,0 1 0 0 0,1 0 0 0 0,-3-1 0 0 0,-45-4 169 0 0,40 2-303 0 0,-1 0-1 0 0,1-1 1 0 0,0 0-1 0 0,0-1 1 0 0,1 0 0 0 0,-1 0-1 0 0,1-1 1 0 0,0 0 0 0 0,0-1-1 0 0,-9-10 1 0 0,16 16-142 0 0,1 0 1 0 0,-1 0-1 0 0,1 0 0 0 0,-1 0 1 0 0,1 1-1 0 0,0-1 1 0 0,0 0-1 0 0,0 0 0 0 0,-1 0 1 0 0,1 0-1 0 0,0 0 1 0 0,0 0-1 0 0,0 0 0 0 0,0 0 1 0 0,0 0-1 0 0,0 0 1 0 0,1 1-1 0 0,-1-1 1 0 0,1-2-1 0 0,6 3-1727 0 0</inkml:trace>
</inkml:ink>
</file>

<file path=ppt/ink/ink10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6000 0 0,'0'0'4668'0'0,"-21"97"-4319"0"0,21-80 51 0 0,0-4-244 0 0,0-1-156 0 0,0 1-28 0 0,5-4-344 0 0,6-5-661 0 0,-1 4-739 0 0,6-8-2296 0 0</inkml:trace>
</inkml:ink>
</file>

<file path=ppt/ink/ink10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3312 0 0,'0'0'9036'0'0,"6"3"-8798"0"0,-4-1-225 0 0,0-1 1 0 0,1 1-1 0 0,-1 0 1 0 0,0-1 0 0 0,0 1-1 0 0,0 0 1 0 0,0 0-1 0 0,-1 0 1 0 0,1 0-1 0 0,0 1 1 0 0,-1-1 0 0 0,0 0-1 0 0,1 1 1 0 0,-1-1-1 0 0,0 1 1 0 0,1 2-1 0 0,0 4-15 0 0,-1 0 0 0 0,1-1 0 0 0,-1 1-1 0 0,-1 17 1 0 0,-2 16-60 0 0,1-28 16 0 0,0 0 1 0 0,1 0-1 0 0,0 0 0 0 0,4 23 0 0 0,44-37-766 0 0,-42 0 826 0 0,63-3 0 0 0,-63 3-77 0 0,-1-1 0 0 0,1 1 1 0 0,-1-2-1 0 0,1 1 0 0 0,-1 0 1 0 0,0-1-1 0 0,0 0 0 0 0,0 0 1 0 0,9-6-1 0 0,-11 5 21 0 0,-1 1-1 0 0,0-1 1 0 0,1 0 0 0 0,-1 0 0 0 0,-1 0-1 0 0,1-1 1 0 0,0 1 0 0 0,-1 0 0 0 0,1-1-1 0 0,-1 1 1 0 0,0-1 0 0 0,0 1 0 0 0,-1-1-1 0 0,1 1 1 0 0,0-8 0 0 0,-2-65-214 0 0,-1 43-17 0 0,2-10 22 0 0,1 43 266 0 0,-1-1-1 0 0,1 0 1 0 0,-1 1-1 0 0,1-1 1 0 0,0 1-1 0 0,-1-1 1 0 0,1 1 0 0 0,0 0-1 0 0,-1-1 1 0 0,1 1-1 0 0,0 0 1 0 0,-1-1-1 0 0,1 1 1 0 0,0 0-1 0 0,0 0 1 0 0,-1 0-1 0 0,1 0 1 0 0,0 0-1 0 0,0-1 1 0 0,0 1-1 0 0,-1 1 1 0 0,1-1-1 0 0,0 0 1 0 0,0 0-1 0 0,-1 0 1 0 0,1 0-1 0 0,0 0 1 0 0,0 1 0 0 0,-1-1-1 0 0,1 0 1 0 0,1 1-1 0 0,27 12-169 0 0,-22-3 100 0 0,-2 0 0 0 0,1 0 0 0 0,-1 0 0 0 0,-1 0 0 0 0,0 1 0 0 0,0 0 0 0 0,3 18 0 0 0,10 25 177 0 0,-14-46-115 0 0,4 18-69 0 0,-7-25-229 0 0,-32-2-169 0 0,18-1 280 0 0,1-1 0 0 0,0 0 0 0 0,1-1 0 0 0,-1 0 0 0 0,-21-12 0 0 0</inkml:trace>
</inkml:ink>
</file>

<file path=ppt/ink/ink10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6140 0 0,'0'0'4805'0'0,"-15"3"-4786"0"0,-41 9-5 0 0,55-12-10 0 0,0 0-1 0 0,0 0 1 0 0,0 0 0 0 0,0 0-1 0 0,0 1 1 0 0,0-1-1 0 0,0 0 1 0 0,0 1-1 0 0,0-1 1 0 0,1 0 0 0 0,-1 1-1 0 0,0-1 1 0 0,0 1-1 0 0,0-1 1 0 0,1 1-1 0 0,-1-1 1 0 0,0 1-1 0 0,0 0 1 0 0,1 0 0 0 0,-1-1-1 0 0,1 1 1 0 0,-1 0-1 0 0,0 0 1 0 0,1-1-1 0 0,0 1 1 0 0,-1 0 0 0 0,1 0-1 0 0,-1 0 1 0 0,1 0-1 0 0,0 0 1 0 0,0 0-1 0 0,0 0 1 0 0,-1 0-1 0 0,1 0 1 0 0,0-1 0 0 0,0 1-1 0 0,0 0 1 0 0,0 0-1 0 0,1 0 1 0 0,-1 0-1 0 0,0 0 1 0 0,0 1 0 0 0,1 0-75 0 0,0 1 0 0 0,0-1 0 0 0,0 0 0 0 0,1 0 1 0 0,-1 0-1 0 0,0 0 0 0 0,1 0 0 0 0,-1-1 0 0 0,1 1 1 0 0,0 0-1 0 0,1 1 0 0 0,99 76-429 0 0,-98-76 506 0 0,0-1-1 0 0,0 0 1 0 0,0 1-1 0 0,0 0 1 0 0,-1 0-1 0 0,1 0 1 0 0,-1 0 0 0 0,0 1-1 0 0,0-1 1 0 0,0 1-1 0 0,-1 0 1 0 0,1 0-1 0 0,-1 0 1 0 0,0 0-1 0 0,0 0 1 0 0,0 0 0 0 0,0 1-1 0 0,-1-1 1 0 0,2 7-1 0 0,-4-10-21 0 0,1 0 0 0 0,0 0 0 0 0,0 0 0 0 0,0 0 0 0 0,-1 0 0 0 0,1 0 0 0 0,0 0 0 0 0,-1 0 0 0 0,1 0 0 0 0,-1 0 0 0 0,1 0 0 0 0,-1-1 0 0 0,0 1 0 0 0,1 0 0 0 0,-1 0 0 0 0,0 0 0 0 0,1-1 0 0 0,-1 1 0 0 0,0 0 0 0 0,0-1 0 0 0,0 1 0 0 0,0 0 0 0 0,0-1 0 0 0,-1 1 0 0 0,-35 8-203 0 0,29-8 146 0 0,0-1 1 0 0,0 0 0 0 0,0 0-1 0 0,-1-1 1 0 0,1 0 0 0 0,-11-3-1 0 0,17 3-173 0 0,1 0-1 0 0,-1-1 0 0 0,0 1 1 0 0,1-1-1 0 0,-1 1 0 0 0,1-1 0 0 0,0 1 1 0 0,-1-1-1 0 0,1 0 0 0 0,0 0 1 0 0,0 1-1 0 0,0-1 0 0 0,0 0 1 0 0,0 0-1 0 0,0 0 0 0 0,1 0 0 0 0,-1 0 1 0 0,1 0-1 0 0,-1-4 0 0 0,1-3-1614 0 0</inkml:trace>
</inkml:ink>
</file>

<file path=ppt/ink/ink10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2932 0 0,'0'0'7235'0'0,"-18"10"-6885"0"0,-54 31-87 0 0,68-39-163 0 0,0 1 0 0 0,0-1 0 0 0,0 1-1 0 0,0 0 1 0 0,0 0 0 0 0,1 1 0 0 0,-1-1 0 0 0,1 1 0 0 0,0 0-1 0 0,0 0 1 0 0,0 0 0 0 0,1 0 0 0 0,-1 0 0 0 0,1 1 0 0 0,-3 7-1 0 0,4-8-54 0 0,1 0 0 0 0,-1 0 0 0 0,1-1 0 0 0,0 1 0 0 0,0 0 0 0 0,0 0 0 0 0,0 0 0 0 0,1 0 0 0 0,-1 0 0 0 0,1-1 0 0 0,0 1 0 0 0,0 0 0 0 0,1-1 0 0 0,-1 1 0 0 0,4 5 0 0 0,-2-3-221 0 0,1-1 0 0 0,-1 0 0 0 0,1 0 0 0 0,0 0 0 0 0,0-1 0 0 0,1 1 0 0 0,-1-1-1 0 0,1 0 1 0 0,0-1 0 0 0,0 1 0 0 0,0-1 0 0 0,1 0 0 0 0,-1 0 0 0 0,1 0 0 0 0,0-1 0 0 0,-1 0 0 0 0,1 0 0 0 0,0-1 0 0 0,0 1-1 0 0,9 0 1 0 0,24-2-3270 0 0,-18 0 893 0 0</inkml:trace>
</inkml:ink>
</file>

<file path=ppt/ink/ink10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47 4256 0 0,'0'0'5056'0'0,"-107"-13"-4680"0"0,91 9-156 0 0,1-1-196 0 0,4 1-24 0 0,0 0-88 0 0,1 0-16 0 0,-1 0-752 0 0,11-1-296 0 0,-5 5-268 0 0,5-4-1000 0 0</inkml:trace>
</inkml:ink>
</file>

<file path=ppt/ink/ink10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2816 0 0,'0'0'7821'0'0,"9"0"-7661"0"0,28 4-142 0 0,-36-4-26 0 0,0 0 0 0 0,0 1-1 0 0,0-1 1 0 0,0 1 0 0 0,-1-1-1 0 0,1 1 1 0 0,0-1-1 0 0,0 1 1 0 0,0-1 0 0 0,0 1-1 0 0,0 0 1 0 0,-1-1 0 0 0,1 1-1 0 0,0 0 1 0 0,-1 0 0 0 0,1 0-1 0 0,0 0 1 0 0,-1 0 0 0 0,1-1-1 0 0,-1 1 1 0 0,1 0-1 0 0,-1 0 1 0 0,0 0 0 0 0,1 0-1 0 0,-1 0 1 0 0,0 0 0 0 0,0 1-1 0 0,0 0 1 0 0,1 34-14 0 0,-2-27 14 0 0,0 9 6 0 0,-1-1 0 0 0,0 0-1 0 0,-1 0 1 0 0,-1 0 0 0 0,-9 23 0 0 0,7-23 22 0 0,5-14 35 0 0,0-1 1 0 0,1 0-1 0 0,-1 1 0 0 0,1-1 0 0 0,-1 0 1 0 0,1 1-1 0 0,0-1 0 0 0,0 1 0 0 0,0-1 1 0 0,0 5-1 0 0,1-7-79 0 0,-1 1 0 0 0,1 0 1 0 0,-1 0-1 0 0,1 0 0 0 0,0 0 0 0 0,-1-1 0 0 0,1 1 1 0 0,0 0-1 0 0,-1-1 0 0 0,1 1 0 0 0,0 0 1 0 0,0-1-1 0 0,0 1 0 0 0,0-1 0 0 0,0 0 0 0 0,0 1 1 0 0,-1-1-1 0 0,1 1 0 0 0,0-1 0 0 0,0 0 0 0 0,0 0 1 0 0,0 0-1 0 0,0 0 0 0 0,0 0 0 0 0,0 0 1 0 0,0 0-1 0 0,0 0 0 0 0,2 0 0 0 0,74-4-6441 0 0,-60-1 3594 0 0</inkml:trace>
  <inkml:trace contextRef="#ctx0" brushRef="#br0" timeOffset="1">229 157 468 0 0,'0'0'8152'0'0,"-122"0"-8084"0"0,101-4-16 0 0,5 0 128 0 0,0-1-180 0 0,-5 1-52 0 0,10-4-104 0 0,0 4-492 0 0,6-1-392 0 0,0 1-416 0 0,5 0-460 0 0,0 0-652 0 0</inkml:trace>
</inkml:ink>
</file>

<file path=ppt/ink/ink10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5864 0 0,'0'0'4817'0'0,"-2"17"-4524"0"0,-7 144 100 0 0,9-158-493 0 0,0-1 0 0 0,-1 0 1 0 0,1 0-1 0 0,1 0 0 0 0,-1 0 0 0 0,0 0 1 0 0,1 0-1 0 0,-1 0 0 0 0,1 0 0 0 0,-1 0 1 0 0,1 0-1 0 0,0 0 0 0 0,0 0 0 0 0,0 0 0 0 0,0 0 1 0 0,2 2-1 0 0,-1-3-361 0 0,0 1 1 0 0,0-1-1 0 0,0 0 0 0 0,0 0 1 0 0,1 0-1 0 0,-1-1 0 0 0,0 1 1 0 0,0-1-1 0 0,1 1 0 0 0,-1-1 1 0 0,0 1-1 0 0,1-1 0 0 0,-1 0 1 0 0,5-1-1 0 0,3 1-2299 0 0</inkml:trace>
</inkml:ink>
</file>

<file path=ppt/ink/ink10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26 2696 0 0,'0'0'6119'0'0,"-5"15"-5744"0"0,-12 49-142 0 0,16-62-207 0 0,0 0 0 0 0,1 1 1 0 0,-1-1-1 0 0,1 1 0 0 0,0-1 0 0 0,0 0 1 0 0,0 1-1 0 0,0-1 0 0 0,0 1 1 0 0,1-1-1 0 0,-1 1 0 0 0,1-1 1 0 0,0 0-1 0 0,-1 1 0 0 0,1-1 0 0 0,0 0 1 0 0,0 0-1 0 0,1 0 0 0 0,-1 0 1 0 0,0 0-1 0 0,1 0 0 0 0,-1 0 0 0 0,1 0 1 0 0,-1 0-1 0 0,1 0 0 0 0,0-1 1 0 0,0 1-1 0 0,0-1 0 0 0,0 0 1 0 0,0 1-1 0 0,0-1 0 0 0,0 0 0 0 0,0 0 1 0 0,1 0-1 0 0,-1 0 0 0 0,5 0 1 0 0,0 1-39 0 0,1 0 1 0 0,-1 0-1 0 0,0-1 1 0 0,1 0-1 0 0,-1-1 1 0 0,1 0-1 0 0,0 0 1 0 0,-1-1-1 0 0,11-1 1 0 0,-16 2-9 0 0,1-1 0 0 0,-1 0 1 0 0,0 1-1 0 0,1-1 1 0 0,-1 0-1 0 0,0 0 0 0 0,0 0 1 0 0,0 0-1 0 0,0 0 0 0 0,0-1 1 0 0,0 1-1 0 0,0-1 1 0 0,0 1-1 0 0,-1-1 0 0 0,1 0 1 0 0,0 0-1 0 0,-1 0 0 0 0,1 1 1 0 0,-1-1-1 0 0,0-1 0 0 0,0 1 1 0 0,0 0-1 0 0,0 0 1 0 0,0 0-1 0 0,0-1 0 0 0,-1 1 1 0 0,1 0-1 0 0,-1-1 0 0 0,1 1 1 0 0,-1 0-1 0 0,0-1 1 0 0,0 1-1 0 0,0 0 0 0 0,0-1 1 0 0,-1-3-1 0 0,0 0-69 0 0,-1 1 1 0 0,1-1-1 0 0,-1 1 1 0 0,-1 0-1 0 0,1-1 1 0 0,-1 1-1 0 0,0 0 0 0 0,0 0 1 0 0,0 1-1 0 0,0-1 1 0 0,-1 1-1 0 0,0 0 1 0 0,-8-8-1 0 0,-31-20-3969 0 0,33 26 1378 0 0</inkml:trace>
</inkml:ink>
</file>

<file path=ppt/ink/ink10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12 284 3836 0 0,'0'0'3050'0'0,"0"-14"-2681"0"0,0 9-340 0 0,0-15 163 0 0,0 0 0 0 0,-2 1 1 0 0,-5-29-1 0 0,6 48-146 0 0,1 0 0 0 0,0 0 0 0 0,0 0 1 0 0,0-1-1 0 0,0 1 0 0 0,-1 0 0 0 0,1 0 0 0 0,0 0 1 0 0,0-1-1 0 0,0 1 0 0 0,0 0 0 0 0,0 0 1 0 0,0-1-1 0 0,-1 1 0 0 0,1 0 0 0 0,0 0 0 0 0,0-1 1 0 0,0 1-1 0 0,0 0 0 0 0,0 0 0 0 0,0 0 0 0 0,0-1 1 0 0,0 1-1 0 0,0 0 0 0 0,0 0 0 0 0,0-1 1 0 0,0 1-1 0 0,0 0 0 0 0,1 0 0 0 0,-1-1 0 0 0,0 1 1 0 0,0 0-1 0 0,0 0 0 0 0,0-1 0 0 0,0 1 1 0 0,0 0-1 0 0,1 0 0 0 0,-1 0 0 0 0,0-1 0 0 0,0 1 1 0 0,0 0-1 0 0,0 0 0 0 0,1 0 0 0 0,-1 0 1 0 0,0 0-1 0 0,0-1 0 0 0,0 1 0 0 0,1 0 0 0 0,-1 0 1 0 0,0 0-1 0 0,0 0 0 0 0,1 0 0 0 0,-1 0 1 0 0,0 0-1 0 0,16 12 448 0 0,20 29-1041 0 0,-33-38 732 0 0,10 13-174 0 0,-7-7 68 0 0,1-1 0 0 0,0 0 0 0 0,1 0 1 0 0,0 0-1 0 0,0-1 0 0 0,14 9 0 0 0,-18-13 101 0 0,3 0-433 0 0,-6-6-471 0 0,-1-8 656 0 0,4-12 11 0 0,-2 0 0 0 0,-1-34 0 0 0,-1 29-652 0 0,6-44 0 0 0,-5 64 12 0 0,1 0 1 0 0,0 0 0 0 0,1 0 0 0 0,0 0 0 0 0,5-11 0 0 0,2 6-1921 0 0</inkml:trace>
</inkml:ink>
</file>

<file path=ppt/ink/ink10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1 464 0 0,'0'0'7162'0'0,"-15"0"-6943"0"0,8 0-198 0 0,-4-1 35 0 0,1 1 0 0 0,-1 1 0 0 0,0 0 0 0 0,1 0-1 0 0,-1 1 1 0 0,1 0 0 0 0,0 1 0 0 0,-1 0-1 0 0,1 0 1 0 0,-11 7 0 0 0,17-8-20 0 0,0 1 0 0 0,0 0 0 0 0,0 0 0 0 0,1 0 0 0 0,-1 0 0 0 0,1 1 1 0 0,0-1-1 0 0,0 1 0 0 0,0 0 0 0 0,1 0 0 0 0,-1 0 0 0 0,1 0 0 0 0,0 0 0 0 0,0 1 0 0 0,0-1 0 0 0,1 1 0 0 0,0-1 0 0 0,0 1 1 0 0,0 0-1 0 0,0-1 0 0 0,1 1 0 0 0,-1 0 0 0 0,1-1 0 0 0,0 1 0 0 0,1 0 0 0 0,-1 0 0 0 0,1-1 0 0 0,0 1 0 0 0,0-1 0 0 0,0 1 1 0 0,1 0-1 0 0,0-1 0 0 0,0 0 0 0 0,0 0 0 0 0,0 1 0 0 0,1-1 0 0 0,-1 0 0 0 0,1-1 0 0 0,6 7 0 0 0,-3-3-244 0 0,1 1 0 0 0,1-2 0 0 0,0 1 0 0 0,0-1-1 0 0,11 7 1 0 0,-15-11-194 0 0,1 0 1 0 0,-1 0-1 0 0,0 0 0 0 0,1-1 1 0 0,-1 0-1 0 0,1 0 0 0 0,0 0 1 0 0,-1 0-1 0 0,1-1 0 0 0,0 0 1 0 0,-1 0-1 0 0,1 0 0 0 0,7-2 1 0 0,0-1-1602 0 0</inkml:trace>
  <inkml:trace contextRef="#ctx0" brushRef="#br0" timeOffset="1">228 158 1740 0 0,'0'0'5912'0'0,"-106"-21"-5392"0"0,90 16-92 0 0,-5 1-28 0 0,5 0-192 0 0,5 0-160 0 0,-5-1-48 0 0,6 1 0 0 0,-1 0-64 0 0,1 4-636 0 0,-1 0-520 0 0,11 4-1188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1 457 5388 0 0,'0'0'3601'0'0,"6"-20"-3138"0"0,16-68-85 0 0,-18 68-242 0 0,-1-1 1 0 0,-1 1 0 0 0,0 0 0 0 0,-2-1-1 0 0,-3-29 1 0 0,1-7-74 0 0,2 52-222 0 0,3-28 739 0 0,4 26-115 0 0,9 16-436 0 0,3 13-158 0 0,0 0-1 0 0,21 34 0 0 0,-26-35 165 0 0,1-1-1 0 0,0 0 1 0 0,35 32-1 0 0,-49-51-40 0 0,0 1-1 0 0,0-1 1 0 0,1 0-1 0 0,-1 0 1 0 0,1 0-1 0 0,-1 0 1 0 0,1 0-1 0 0,-1-1 1 0 0,1 1-1 0 0,-1 0 1 0 0,1-1-1 0 0,0 1 1 0 0,0-1-1 0 0,-1 1 1 0 0,1-1-1 0 0,0 0 1 0 0,2 0-1 0 0,-3 0-22 0 0,0 0 0 0 0,0-1 1 0 0,0 1-1 0 0,0-1 0 0 0,0 1 0 0 0,-1-1 0 0 0,1 1 0 0 0,0-1 0 0 0,0 1 1 0 0,0-1-1 0 0,-1 0 0 0 0,1 0 0 0 0,0 1 0 0 0,-1-1 0 0 0,1 0 0 0 0,-1 0 0 0 0,1 0 1 0 0,-1 0-1 0 0,1 1 0 0 0,-1-1 0 0 0,1-2 0 0 0,2-7-229 0 0,-1 1 0 0 0,0-1 0 0 0,-1 0 0 0 0,0-18-1 0 0,0 15 208 0 0,2-40-1357 0 0,2-18-1497 0 0,-4 24-1872 0 0,0 65 6263 0 0,2 0 0 0 0,0-1 0 0 0,6 21-1 0 0,4 13 349 0 0,-8-21-1201 0 0,-1-1-363 0 0,2-1 0 0 0,15 44 1 0 0,-20-71-414 0 0,-1 0 1 0 0,1 0 0 0 0,0 0 0 0 0,-1 0 0 0 0,1 0 0 0 0,0 0-1 0 0,0 0 1 0 0,0 0 0 0 0,0 0 0 0 0,0 0 0 0 0,0 0 0 0 0,0-1-1 0 0,0 1 1 0 0,0 0 0 0 0,0-1 0 0 0,0 1 0 0 0,0-1 0 0 0,1 1-1 0 0,-1-1 1 0 0,0 0 0 0 0,0 0 0 0 0,0 1 0 0 0,1-1 0 0 0,-1 0 0 0 0,0 0-1 0 0,0 0 1 0 0,1 0 0 0 0,-1 0 0 0 0,0 0 0 0 0,0-1 0 0 0,1 1-1 0 0,-1 0 1 0 0,0-1 0 0 0,0 1 0 0 0,0-1 0 0 0,1 1 0 0 0,-1-1-1 0 0,0 1 1 0 0,0-1 0 0 0,1-1 0 0 0,9-8-2687 0 0</inkml:trace>
  <inkml:trace contextRef="#ctx0" brushRef="#br0" timeOffset="1">561 27 2980 0 0,'0'0'5165'0'0,"-164"-20"-4941"0"0,135 18-224 0 0,1-1-52 0 0,3 3 44 0 0,2-2-184 0 0,0 2-420 0 0,9 0-412 0 0,6 0-477 0 0,2 0-595 0 0</inkml:trace>
</inkml:ink>
</file>

<file path=ppt/ink/ink10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10 4652 0 0,'0'0'3643'0'0,"-11"-1"-3557"0"0,0-1-81 0 0,-1 0-23 0 0,1 0 0 0 0,-1 0 0 0 0,0 2 0 0 0,0-1-1 0 0,0 1 1 0 0,-16 3 0 0 0,26-3 18 0 0,1 1-1 0 0,0 0 1 0 0,0 0-1 0 0,0-1 1 0 0,0 1-1 0 0,-1 0 1 0 0,1 0-1 0 0,0 0 1 0 0,0 0-1 0 0,1 1 1 0 0,-1-1-1 0 0,0 0 1 0 0,0 0-1 0 0,1 0 1 0 0,-1 1-1 0 0,0-1 1 0 0,1 0-1 0 0,-1 1 1 0 0,1-1-1 0 0,0 0 1 0 0,-1 1-1 0 0,1-1 1 0 0,0 1-1 0 0,0-1 1 0 0,0 3-1 0 0,1 46 569 0 0,0-31 104 0 0,0-1-404 0 0,2 0 0 0 0,0 0 0 0 0,0 0 0 0 0,2-1 0 0 0,11 30 0 0 0,-15-46-262 0 0,-1 1 0 0 0,1 0 0 0 0,0 0 0 0 0,0-1 1 0 0,0 1-1 0 0,0-1 0 0 0,0 1 0 0 0,0-1 0 0 0,0 1 1 0 0,1-1-1 0 0,-1 0 0 0 0,1 0 0 0 0,-1 1 0 0 0,1-1 1 0 0,-1 0-1 0 0,1 0 0 0 0,-1-1 0 0 0,1 1 0 0 0,0 0 1 0 0,0 0-1 0 0,-1-1 0 0 0,1 1 0 0 0,0-1 0 0 0,0 0 1 0 0,0 1-1 0 0,0-1 0 0 0,-1 0 0 0 0,1 0 0 0 0,4 0 1 0 0,3-2-1052 0 0,1 0 1 0 0,-1-1-1 0 0,1 1 0 0 0,16-9 1 0 0,-12 5-1282 0 0,0 2-565 0 0</inkml:trace>
</inkml:ink>
</file>

<file path=ppt/ink/ink10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81 4596 0 0,'0'0'4444'0'0,"-85"-42"-4740"0"0,80 37-212 0 0,5-3-516 0 0,0 0-564 0 0,5-1-720 0 0,0 1-976 0 0</inkml:trace>
</inkml:ink>
</file>

<file path=ppt/ink/ink10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123 111 6368 0 0,'0'0'5673'0'0,"-85"-34"-5773"0"0,74 21 8 0 0,1-4-680 0 0,4 0-921 0 0,1 5-1303 0 0,0-5-3391 0 0</inkml:trace>
</inkml:ink>
</file>

<file path=ppt/ink/ink10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0 944 0 0,'0'0'4977'0'0,"-3"2"-5147"0"0,-10 6 7113 0 0,13 21-6543 0 0,-2 0 0 0 0,-6 34 0 0 0,2 12-1946 0 0,6-73 822 0 0,5-15-8408 0 0,1 5 6641 0 0</inkml:trace>
</inkml:ink>
</file>

<file path=ppt/ink/ink10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5872 0 0,'0'0'4835'0'0,"-18"0"-4574"0"0,-156 0-70 0 0,123 0-2479 0 0</inkml:trace>
</inkml:ink>
</file>

<file path=ppt/ink/ink10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1196 0 0,'0'0'8979'0'0,"-3"16"-8695"0"0,-3 30 340 0 0,-1 57 0 0 0,7-99-611 0 0,1 0 1 0 0,-1 0-1 0 0,1 1 1 0 0,0-1-1 0 0,0 0 0 0 0,0 0 1 0 0,1 0-1 0 0,-1 0 1 0 0,1 0-1 0 0,0 0 0 0 0,0 0 1 0 0,1-1-1 0 0,-1 1 0 0 0,1-1 1 0 0,-1 0-1 0 0,1 1 1 0 0,0-1-1 0 0,1 0 0 0 0,-1-1 1 0 0,0 1-1 0 0,1-1 1 0 0,-1 1-1 0 0,1-1 0 0 0,0 0 1 0 0,0 0-1 0 0,0-1 1 0 0,0 1-1 0 0,0-1 0 0 0,0 0 1 0 0,0 0-1 0 0,0 0 1 0 0,1-1-1 0 0,-1 1 0 0 0,0-1 1 0 0,1 0-1 0 0,-1 0 0 0 0,0 0 1 0 0,0-1-1 0 0,1 0 1 0 0,-1 0-1 0 0,0 0 0 0 0,0 0 1 0 0,0-1-1 0 0,0 1 1 0 0,6-4-1 0 0,-6 1-66 0 0,1 0 0 0 0,-1-1-1 0 0,0 1 1 0 0,-1-1 0 0 0,1 1 0 0 0,-1-1 0 0 0,0 0 0 0 0,0-1-1 0 0,-1 1 1 0 0,1 0 0 0 0,-1-1 0 0 0,2-9 0 0 0,0 2-291 0 0,0 0 0 0 0,-2-1 0 0 0,0 1 0 0 0,1-21 0 0 0,-3-11-5194 0 0,0 40 3332 0 0</inkml:trace>
</inkml:ink>
</file>

<file path=ppt/ink/ink10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 1456 0 0,'0'0'9154'0'0,"4"10"-8711"0"0,5 26 95 0 0,6 55 0 0 0,-5-22-494 0 0,-9-66-129 0 0,-1 0 0 0 0,1 0 0 0 0,0 0 0 0 0,0 0 0 0 0,0-1 0 0 0,0 1 0 0 0,0-1 0 0 0,1 1 1 0 0,-1 0-1 0 0,1-1 0 0 0,3 5 0 0 0,-4-7-116 0 0,0 1 1 0 0,0 0 0 0 0,0-1 0 0 0,0 1-1 0 0,0-1 1 0 0,0 1 0 0 0,0-1-1 0 0,0 1 1 0 0,0-1 0 0 0,0 0-1 0 0,0 1 1 0 0,0-1 0 0 0,0 0 0 0 0,0 0-1 0 0,0 0 1 0 0,0 0 0 0 0,0 0-1 0 0,0 0 1 0 0,0 0 0 0 0,0 0-1 0 0,0 0 1 0 0,1-1 0 0 0,-1 1 0 0 0,0 0-1 0 0,0-1 1 0 0,0 1 0 0 0,0-1-1 0 0,-1 1 1 0 0,1-1 0 0 0,0 1 0 0 0,0-1-1 0 0,0 0 1 0 0,0 1 0 0 0,1-2-1 0 0,8-7-2946 0 0</inkml:trace>
  <inkml:trace contextRef="#ctx0" brushRef="#br0" timeOffset="1">261 14 1484 0 0,'0'0'8480'0'0,"-18"0"-8011"0"0,0 0-390 0 0,-30 0 86 0 0,-54-5 0 0 0,91 3-593 0 0,-26-2-38 0 0,11 2-5048 0 0</inkml:trace>
</inkml:ink>
</file>

<file path=ppt/ink/ink10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1 100 0 0,'0'0'10143'0'0,"5"15"-9571"0"0,-2-8-533 0 0,1 4 84 0 0,1 1-1 0 0,-2-1 0 0 0,0 1 0 0 0,0 0 0 0 0,-1 0 1 0 0,0 0-1 0 0,-1 0 0 0 0,-1 0 0 0 0,0 12 0 0 0,-5 52-988 0 0,32-88-4479 0 0,-16 2 3284 0 0,4-6-467 0 0</inkml:trace>
</inkml:ink>
</file>

<file path=ppt/ink/ink10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56 2136 0 0,'0'0'6857'0'0,"-18"-6"-6389"0"0,-139-35 282 0 0,87 33-747 0 0,39 8-2373 0 0,31 0 2302 0 0,0 0-1 0 0,-1 0 1 0 0,1 0 0 0 0,0 0-1 0 0,0 0 1 0 0,-1 0 0 0 0,1 0-1 0 0,0 0 1 0 0,0 0 0 0 0,0 0-1 0 0,-1 0 1 0 0,1 0 0 0 0,0 1-1 0 0,0-1 1 0 0,0 0 0 0 0,-1 0-1 0 0,1 0 1 0 0,0 0 0 0 0,0 0-1 0 0,0 1 1 0 0,0-1 0 0 0,-1 0-1 0 0,1 0 1 0 0,0 0 0 0 0,0 0 0 0 0,0 1-1 0 0,0-1 1 0 0,0 0 0 0 0,0 0-1 0 0,0 1 1 0 0,0-1 0 0 0,0 0-1 0 0,-1 0 1 0 0,1 0 0 0 0,0 1-1 0 0,0-1 1 0 0,0 0 0 0 0,0 0-1 0 0,0 1 1 0 0,0-1 0 0 0,0 0-1 0 0,0 0 1 0 0,1 0 0 0 0,-1 1-1 0 0,0 0-146 0 0,0 4-2411 0 0</inkml:trace>
</inkml:ink>
</file>

<file path=ppt/ink/ink10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10 223 688 0 0,'0'0'8518'0'0,"8"-13"-8345"0"0,25-44-101 0 0,-28 47-75 0 0,-1 1 0 0 0,-1-1 0 0 0,1 0 0 0 0,-2 0 0 0 0,1 0 0 0 0,1-19 0 0 0,-3 20-15 0 0,0 0 0 0 0,1 0 0 0 0,1 0 0 0 0,3-12 0 0 0,-6 21 37 0 0,0-1 1 0 0,0 1-1 0 0,1 0 0 0 0,-1-1 0 0 0,0 1 1 0 0,0-1-1 0 0,0 1 0 0 0,1 0 1 0 0,-1-1-1 0 0,0 1 0 0 0,0 0 1 0 0,1-1-1 0 0,-1 1 0 0 0,0 0 0 0 0,1-1 1 0 0,-1 1-1 0 0,0 0 0 0 0,1 0 1 0 0,-1-1-1 0 0,0 1 0 0 0,1 0 1 0 0,-1 0-1 0 0,1 0 0 0 0,-1-1 0 0 0,0 1 1 0 0,1 0-1 0 0,-1 0 0 0 0,1 0 1 0 0,-1 0-1 0 0,1 0 0 0 0,-1 0 1 0 0,0 0-1 0 0,1 0 0 0 0,-1 0 0 0 0,1 0 1 0 0,14 12 48 0 0,7 22-204 0 0,-8 28 64 0 0,3 6 149 0 0,-17-67-77 0 0,0-1 0 0 0,0 1 0 0 0,0-1 0 0 0,0 1 0 0 0,0 0 0 0 0,-1-1 0 0 0,1 1-1 0 0,0-1 1 0 0,0 1 0 0 0,0-1 0 0 0,0 1 0 0 0,-1 0 0 0 0,1-1 0 0 0,0 1 0 0 0,-1-1 0 0 0,1 1 0 0 0,0-1 0 0 0,-1 0 0 0 0,1 1 0 0 0,-1-1 0 0 0,1 1 0 0 0,-1-1-1 0 0,1 0 1 0 0,-1 1 0 0 0,1-1 0 0 0,-1 0 0 0 0,1 1 0 0 0,-1-1 0 0 0,1 0 0 0 0,-1 0 0 0 0,1 0 0 0 0,-1 0 0 0 0,1 1 0 0 0,-1-1 0 0 0,0 0 0 0 0,1 0 0 0 0,-1 0 0 0 0,1 0-1 0 0,-1 0 1 0 0,0 0 0 0 0,1 0 0 0 0,-1-1 0 0 0,0 1 0 0 0,-37 0 218 0 0,31 0-72 0 0,-98-17-1766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1 492 0 0,'0'0'8543'0'0,"-18"6"-8406"0"0,-9 1-90 0 0,-1 1 43 0 0,1 0 0 0 0,-28 14 1 0 0,52-22-59 0 0,1 1 1 0 0,0 1-1 0 0,-1-1 0 0 0,1 0 1 0 0,0 1-1 0 0,0-1 1 0 0,-1 1-1 0 0,1-1 1 0 0,1 1-1 0 0,-1 0 1 0 0,0 0-1 0 0,0 0 1 0 0,1 0-1 0 0,-1 0 1 0 0,1 1-1 0 0,-1-1 1 0 0,1 0-1 0 0,0 1 1 0 0,0-1-1 0 0,0 1 1 0 0,0-1-1 0 0,1 1 1 0 0,-1-1-1 0 0,1 1 1 0 0,-1 0-1 0 0,1-1 1 0 0,0 1-1 0 0,0-1 1 0 0,0 1-1 0 0,0 0 1 0 0,1-1-1 0 0,-1 1 1 0 0,1 0-1 0 0,0-1 1 0 0,-1 1-1 0 0,1-1 0 0 0,0 1 1 0 0,0-1-1 0 0,1 0 1 0 0,-1 1-1 0 0,0-1 1 0 0,1 0-1 0 0,2 3 1 0 0,2 3-250 0 0,0 0 0 0 0,0 0 0 0 0,1 0 0 0 0,0-1 1 0 0,1 0-1 0 0,-1-1 0 0 0,1 0 0 0 0,1 0 0 0 0,-1 0 0 0 0,12 5 0 0 0,-10-7-634 0 0,-1 0-1 0 0,1-1 1 0 0,0 0-1 0 0,0-1 1 0 0,12 2-1 0 0,3-2-1772 0 0</inkml:trace>
</inkml:ink>
</file>

<file path=ppt/ink/ink10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2972 0 0,'0'0'8596'0'0,"1"9"-8296"0"0,-2 197 654 0 0,1-205-996 0 0,0 1 0 0 0,0 0 0 0 0,0-1 0 0 0,0 1 0 0 0,1 0 0 0 0,-1-1 0 0 0,0 1 0 0 0,1 0 0 0 0,-1-1 0 0 0,1 1 0 0 0,0-1 0 0 0,-1 1 0 0 0,1-1 0 0 0,0 1 0 0 0,2 2 0 0 0,-2-4-265 0 0,-1 1 0 0 0,1 0-1 0 0,0-1 1 0 0,0 1 0 0 0,0-1 0 0 0,0 1 0 0 0,0-1 0 0 0,0 1 0 0 0,0-1 0 0 0,0 0 0 0 0,0 1 0 0 0,1-1 0 0 0,-1 0 0 0 0,0 0 0 0 0,0 0-1 0 0,2 0 1 0 0,6 0-2762 0 0</inkml:trace>
</inkml:ink>
</file>

<file path=ppt/ink/ink10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9 3404 0 0,'0'0'6438'0'0,"-18"2"-6041"0"0,-4 2-281 0 0,12-1-62 0 0,-1-1 0 0 0,0-1-1 0 0,0 0 1 0 0,0 0 0 0 0,0-1 0 0 0,0 0-1 0 0,0-1 1 0 0,-15-3 0 0 0,13 1-414 0 0,-40-8 747 0 0,17 8-7172 0 0</inkml:trace>
</inkml:ink>
</file>

<file path=ppt/ink/ink10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4572 0 0,'0'0'4085'0'0,"-19"1"-4017"0"0,-79 2 46 0 0,96-3-96 0 0,1 1 0 0 0,-1-1 1 0 0,0 0-1 0 0,1 1 0 0 0,-1-1 0 0 0,0 1 0 0 0,1-1 0 0 0,-1 1 0 0 0,1 0 0 0 0,-1 0 0 0 0,1-1 0 0 0,0 1 0 0 0,-1 0 0 0 0,1 0 0 0 0,0 1 0 0 0,-1-1 0 0 0,1 0 0 0 0,0 0 1 0 0,0 0-1 0 0,0 1 0 0 0,0-1 0 0 0,0 1 0 0 0,1-1 0 0 0,-1 1 0 0 0,0-1 0 0 0,1 1 0 0 0,-1-1 0 0 0,1 1 0 0 0,-1 0 0 0 0,1-1 0 0 0,0 1 0 0 0,-1 2 0 0 0,0 9-16 0 0,0 0-1 0 0,0-1 0 0 0,3 19 1 0 0,-1-10-115 0 0,-12 88 866 0 0,11-108-755 0 0,0 0-1 0 0,0 0 0 0 0,0 0 0 0 0,0 0 1 0 0,1 0-1 0 0,-1 0 0 0 0,0 0 0 0 0,1 0 0 0 0,-1 0 1 0 0,0 0-1 0 0,1 0 0 0 0,-1-1 0 0 0,1 1 1 0 0,-1 0-1 0 0,1 0 0 0 0,-1 0 0 0 0,1-1 1 0 0,0 1-1 0 0,0 0 0 0 0,-1-1 0 0 0,1 1 1 0 0,0-1-1 0 0,0 1 0 0 0,-1-1 0 0 0,3 1 1 0 0,28 5-951 0 0,-21-6-211 0 0,1-1 0 0 0,-1-1 0 0 0,0 1 0 0 0,11-5 0 0 0,-6 2-1645 0 0</inkml:trace>
</inkml:ink>
</file>

<file path=ppt/ink/ink10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4952 0 0,'0'0'3068'0'0,"-106"0"-3068"0"0,95 0-92 0 0,0 0-36 0 0,6 0-680 0 0,0 0-700 0 0,-1 0-640 0 0</inkml:trace>
</inkml:ink>
</file>

<file path=ppt/ink/ink10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13 688 0 0,'0'0'5304'0'0,"-18"-2"-5264"0"0,-54-7 21 0 0,69 9-60 0 0,0-1 1 0 0,0 1-1 0 0,0 0 0 0 0,0 0 0 0 0,-1 0 0 0 0,1 0 0 0 0,0 1 0 0 0,0-1 0 0 0,0 1 1 0 0,0 0-1 0 0,0 0 0 0 0,-3 2 0 0 0,4-2 5 0 0,1-1-1 0 0,0 1 1 0 0,0 0-1 0 0,0 0 1 0 0,1-1 0 0 0,-1 1-1 0 0,0 0 1 0 0,0 0-1 0 0,0 0 1 0 0,1 0 0 0 0,-1 0-1 0 0,0 0 1 0 0,1 1-1 0 0,-1-1 1 0 0,1 0 0 0 0,-1 0-1 0 0,1 0 1 0 0,0 0-1 0 0,0 1 1 0 0,-1 1 0 0 0,1-1-3 0 0,0 1 0 0 0,0-1 1 0 0,1 0-1 0 0,-1 1 0 0 0,1-1 1 0 0,-1 1-1 0 0,1-1 0 0 0,0 0 1 0 0,0 1-1 0 0,0-1 0 0 0,0 0 1 0 0,0 0-1 0 0,0 0 1 0 0,1 0-1 0 0,-1 0 0 0 0,1 0 1 0 0,-1 0-1 0 0,1 0 0 0 0,0-1 1 0 0,0 1-1 0 0,3 2 0 0 0,35 17 422 0 0,-30-17-199 0 0,-1 0 0 0 0,1 0 0 0 0,-1 1 0 0 0,0 1 0 0 0,-1 0 0 0 0,0 0 0 0 0,0 1 0 0 0,0-1-1 0 0,11 14 1 0 0,-18-18-217 0 0,0-1-1 0 0,0 0 0 0 0,0 1 0 0 0,0-1 0 0 0,0 0 1 0 0,0 1-1 0 0,-1 0 0 0 0,1-1 0 0 0,-1 1 1 0 0,1-1-1 0 0,-1 1 0 0 0,1 0 0 0 0,-1-1 1 0 0,0 1-1 0 0,0 0 0 0 0,0-1 0 0 0,0 1 0 0 0,0 0 1 0 0,0-1-1 0 0,0 1 0 0 0,-1 0 0 0 0,1-1 1 0 0,-1 1-1 0 0,1-1 0 0 0,-1 1 0 0 0,-1 2 1 0 0,1-3-19 0 0,-1 1 1 0 0,0 0-1 0 0,0 0 1 0 0,0-1-1 0 0,0 1 1 0 0,-1-1-1 0 0,1 0 1 0 0,0 0-1 0 0,-1 0 1 0 0,1 0-1 0 0,0 0 1 0 0,-1 0-1 0 0,1-1 1 0 0,-1 1-1 0 0,-3 0 1 0 0,-3 0-666 0 0,1 0 1 0 0,-1-1 0 0 0,0 0 0 0 0,0 0 0 0 0,0-1 0 0 0,0 0-1 0 0,1-1 1 0 0,-1 0 0 0 0,-10-3 0 0 0,8-3-1490 0 0</inkml:trace>
</inkml:ink>
</file>

<file path=ppt/ink/ink10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75 188 1336 0 0,'0'0'7085'0'0,"0"-15"-6784"0"0,0 4-269 0 0,-1-4 20 0 0,1-1 1 0 0,0 0 0 0 0,2 0 0 0 0,0 1-1 0 0,0-1 1 0 0,9-25 0 0 0,-11 40-30 0 0,0 0 1 0 0,1-1 0 0 0,-1 1-1 0 0,1 0 1 0 0,-1-1 0 0 0,1 1-1 0 0,-1 0 1 0 0,1 0-1 0 0,0-1 1 0 0,0 1 0 0 0,0 0-1 0 0,0 0 1 0 0,-1 0 0 0 0,1 0-1 0 0,0 0 1 0 0,1 0 0 0 0,-1 0-1 0 0,0 1 1 0 0,0-1 0 0 0,0 0-1 0 0,0 1 1 0 0,1-1-1 0 0,-1 1 1 0 0,0-1 0 0 0,1 1-1 0 0,-1-1 1 0 0,0 1 0 0 0,1 0-1 0 0,-1 0 1 0 0,0 0 0 0 0,1-1-1 0 0,-1 1 1 0 0,1 1-1 0 0,-1-1 1 0 0,0 0 0 0 0,1 0-1 0 0,-1 0 1 0 0,1 1 0 0 0,-1-1-1 0 0,0 1 1 0 0,0-1 0 0 0,1 1-1 0 0,-1 0 1 0 0,0-1 0 0 0,0 1-1 0 0,0 0 1 0 0,0 0-1 0 0,1 0 1 0 0,-1-1 0 0 0,0 1-1 0 0,-1 1 1 0 0,1-1 0 0 0,1 1-1 0 0,4 7-56 0 0,-1 1-1 0 0,-1-1 0 0 0,1 1 0 0 0,-2-1 0 0 0,1 1 0 0 0,-1 1 1 0 0,-1-1-1 0 0,0 0 0 0 0,0 0 0 0 0,0 20 0 0 0,7 31-66 0 0,-6-32-349 0 0,-8-25-288 0 0,-7-16 499 0 0,2-1 303 0 0,-1-2 20 0 0,0 1 1 0 0,-21-21-1 0 0,30 32-52 0 0,-1 1 0 0 0,1-1 0 0 0,-1 1-1 0 0,0 0 1 0 0,0 0 0 0 0,0 0 0 0 0,0 0 0 0 0,0 1 0 0 0,-1-1 0 0 0,1 1 0 0 0,0 0-1 0 0,-1 0 1 0 0,1 0 0 0 0,-1 0 0 0 0,1 0 0 0 0,-1 1 0 0 0,0 0 0 0 0,1 0-1 0 0,-7 0 1 0 0,8 1-74 0 0,1-1-1 0 0,-1 1 1 0 0,0-1 0 0 0,0 1-1 0 0,1 0 1 0 0,-1 0-1 0 0,0 0 1 0 0,1 0 0 0 0,-1 0-1 0 0,1 1 1 0 0,-1-1-1 0 0,1 0 1 0 0,0 1-1 0 0,-1-1 1 0 0,1 1 0 0 0,-2 2-1 0 0,-11 29-4385 0 0,9-16 78 0 0</inkml:trace>
</inkml:ink>
</file>

<file path=ppt/ink/ink10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90 792 0 0,'0'0'9001'0'0,"-4"3"-8445"0"0,2-1-439 0 0,0 1 0 0 0,1-1 0 0 0,-1 0 0 0 0,1 1 1 0 0,-1-1-1 0 0,1 1 0 0 0,0 0 0 0 0,0 0 1 0 0,0-1-1 0 0,0 1 0 0 0,0 0 0 0 0,0 3 0 0 0,1-4-66 0 0,0 0 1 0 0,0-1-1 0 0,0 1 0 0 0,0 0 0 0 0,0-1 0 0 0,0 1 0 0 0,0-1 0 0 0,1 1 0 0 0,-1 0 0 0 0,0-1 0 0 0,1 1 0 0 0,-1-1 1 0 0,1 1-1 0 0,0-1 0 0 0,0 1 0 0 0,-1-1 0 0 0,1 0 0 0 0,0 1 0 0 0,0-1 0 0 0,0 0 0 0 0,1 0 0 0 0,-1 0 1 0 0,0 0-1 0 0,0 0 0 0 0,1 0 0 0 0,-1 0 0 0 0,2 1 0 0 0,-2-1-80 0 0,1 0 0 0 0,-1 0 0 0 0,1 0 0 0 0,0 0 0 0 0,-1 0 1 0 0,1-1-1 0 0,0 1 0 0 0,0 0 0 0 0,-1-1 0 0 0,1 1 0 0 0,0-1 0 0 0,0 0 0 0 0,0 0 0 0 0,-1 0 0 0 0,1 0 0 0 0,0 0 0 0 0,0 0 1 0 0,0 0-1 0 0,0 0 0 0 0,0-1 0 0 0,-1 1 0 0 0,1-1 0 0 0,0 1 0 0 0,0-1 0 0 0,-1 0 0 0 0,1 0 0 0 0,0 0 0 0 0,-1 0 1 0 0,1 0-1 0 0,-1 0 0 0 0,1 0 0 0 0,-1 0 0 0 0,0-1 0 0 0,1 1 0 0 0,-1 0 0 0 0,0-1 0 0 0,0 1 0 0 0,0-1 0 0 0,0 1 0 0 0,0-1 1 0 0,0 0-1 0 0,-1 0 0 0 0,1 1 0 0 0,-1-1 0 0 0,1 0 0 0 0,-1 0 0 0 0,1 1 0 0 0,-1-1 0 0 0,0 0 0 0 0,0-2 0 0 0,1-4-38 0 0,0 0 0 0 0,0 0 1 0 0,-1 0-1 0 0,0 0 0 0 0,0 0 0 0 0,-1 0 0 0 0,0 1 0 0 0,-1-1 0 0 0,0 0 0 0 0,-5-14 0 0 0,-4 6-305 0 0,2 1-204 0 0,18 20 4056 0 0,-5-3-3524 0 0,0 0-1 0 0,-1-1 1 0 0,1 1-1 0 0,0-1 1 0 0,0 0-1 0 0,-1 0 0 0 0,1 0 1 0 0,0 0-1 0 0,0-1 1 0 0,0 1-1 0 0,0-1 1 0 0,0 0-1 0 0,5-1 1 0 0,60-8-3488 0 0,-53 6 1496 0 0,10-1-2185 0 0,1 0 1010 0 0</inkml:trace>
</inkml:ink>
</file>

<file path=ppt/ink/ink10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6572 0 0,'0'0'3955'0'0,"0"14"-3631"0"0,0 159 227 0 0,0-171-654 0 0,0 0 0 0 0,0 0 0 0 0,0 0 0 0 0,0 0 0 0 0,0 0-1 0 0,1 0 1 0 0,-1 0 0 0 0,1 0 0 0 0,-1 0 0 0 0,1 0 0 0 0,0 0 0 0 0,0 0-1 0 0,0 0 1 0 0,0 0 0 0 0,2 2 0 0 0,-2-3-295 0 0,0-1 0 0 0,0 1 0 0 0,0 0-1 0 0,0 0 1 0 0,0-1 0 0 0,0 1 0 0 0,1 0 0 0 0,-1-1 0 0 0,0 0 0 0 0,0 1 0 0 0,1-1 0 0 0,-1 0-1 0 0,0 1 1 0 0,1-1 0 0 0,-1 0 0 0 0,3 0 0 0 0,5 0-2574 0 0</inkml:trace>
</inkml:ink>
</file>

<file path=ppt/ink/ink10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6992 0 0,'0'0'2657'0'0,"-18"2"-2447"0"0,10-1-201 0 0,-27 3 175 0 0,-1-1-1 0 0,-62-4 1 0 0,22-4-3846 0 0,76 5 3602 0 0,0 0 0 0 0,0 0 0 0 0,0 0 1 0 0,-1 0-1 0 0,1 0 0 0 0,0 0 0 0 0,0 0 0 0 0,0 0 1 0 0,0 0-1 0 0,-1 0 0 0 0,1 0 0 0 0,0 0 1 0 0,0 0-1 0 0,0 0 0 0 0,0 0 0 0 0,-1 0 0 0 0,1 0 1 0 0,0 0-1 0 0,0 0 0 0 0,0 1 0 0 0,0-1 1 0 0,0 0-1 0 0,-1 0 0 0 0,1 0 0 0 0,0 0 0 0 0,0 0 1 0 0,0 0-1 0 0,0 0 0 0 0,0 1 0 0 0,0-1 1 0 0,0 0-1 0 0,-1 0 0 0 0,1 0 0 0 0,0 0 0 0 0,0 0 1 0 0,0 1-1 0 0,0-1 0 0 0,0 0 0 0 0,0 0 1 0 0,0 0-1 0 0,0 0 0 0 0,0 0 0 0 0,0 1 0 0 0,0-1 1 0 0,0 0-1 0 0,0 0 0 0 0,0 1 0 0 0,0 3-2219 0 0</inkml:trace>
</inkml:ink>
</file>

<file path=ppt/ink/ink10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1012 0 0,'0'0'7692'0'0,"0"17"-7445"0"0,5 115 699 0 0,-5-127-869 0 0,1 0 0 0 0,0 1 0 0 0,0-1-1 0 0,0 0 1 0 0,1 0 0 0 0,0 0-1 0 0,0 0 1 0 0,0 0 0 0 0,1 0 0 0 0,-1 0-1 0 0,1-1 1 0 0,5 7 0 0 0,-7-9-78 0 0,1 0 0 0 0,-1-1 0 0 0,0 1 0 0 0,1 0 0 0 0,-1-1 1 0 0,1 1-1 0 0,0-1 0 0 0,0 0 0 0 0,-1 1 0 0 0,1-1 0 0 0,0 0 0 0 0,0 0 1 0 0,0 0-1 0 0,0-1 0 0 0,0 1 0 0 0,0 0 0 0 0,0-1 0 0 0,0 1 0 0 0,1-1 1 0 0,-1 0-1 0 0,0 0 0 0 0,0 0 0 0 0,0 0 0 0 0,1 0 0 0 0,-1 0 0 0 0,0 0 1 0 0,0-1-1 0 0,0 1 0 0 0,0-1 0 0 0,0 1 0 0 0,0-1 0 0 0,0 0 0 0 0,2-1 0 0 0,0-1-41 0 0,0 0 0 0 0,-1-1-1 0 0,1 1 1 0 0,-1-1 0 0 0,0 0-1 0 0,0 0 1 0 0,-1 0 0 0 0,1 0-1 0 0,-1 0 1 0 0,0 0 0 0 0,0-1-1 0 0,0 1 1 0 0,-1-1-1 0 0,1 1 1 0 0,-1-1 0 0 0,0 0-1 0 0,0-6 1 0 0,2-14-51 0 0,-1 0-1 0 0,-2-26 1 0 0,0 34-57 0 0,-5-16-889 0 0,0 6-4940 0 0,5 23 3336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39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53 4128 0 0,'0'0'3817'0'0,"-161"-31"-3781"0"0,127 24-36 0 0,0 2 0 0 0,-3-2-804 0 0,6 4-1553 0 0</inkml:trace>
</inkml:ink>
</file>

<file path=ppt/ink/ink10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26 5272 0 0,'0'0'5313'0'0,"2"17"-4886"0"0,-1-9-411 0 0,2 23 195 0 0,-1 1 0 0 0,-1-1 0 0 0,-4 36 0 0 0,-3-3-855 0 0,38-98-7402 0 0,-22 22 5004 0 0</inkml:trace>
  <inkml:trace contextRef="#ctx0" brushRef="#br0" timeOffset="1">261 1 3740 0 0,'0'0'5690'0'0,"-18"1"-5362"0"0,0 1-260 0 0,-12 2 59 0 0,0-2 1 0 0,0-1 0 0 0,-30-3 0 0 0,43-1-512 0 0,-17-1 312 0 0,10 3-5811 0 0</inkml:trace>
</inkml:ink>
</file>

<file path=ppt/ink/ink10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1944 0 0,'0'0'7083'0'0,"6"16"-6403"0"0,15 55-159 0 0,-18-59-355 0 0,-1-1 0 0 0,0 1 0 0 0,-1 0 0 0 0,0 0 0 0 0,0 0 0 0 0,-2 0 0 0 0,-1 12 0 0 0,0 14-208 0 0,2-38-243 0 0,22-12-4919 0 0,-12 3 3336 0 0,1 1-205 0 0</inkml:trace>
</inkml:ink>
</file>

<file path=ppt/ink/ink10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63 2208 0 0,'0'0'6377'0'0,"-18"-7"-5779"0"0,4 2-538 0 0,-10-4 238 0 0,1 1 0 0 0,-1 1 1 0 0,0 1-1 0 0,-30-4 0 0 0,18 6-217 0 0,28 2-353 0 0,-1 0 0 0 0,0 1 1 0 0,0 0-1 0 0,1 0 0 0 0,-1 1 0 0 0,0 1 1 0 0,0-1-1 0 0,1 1 0 0 0,-1 1 0 0 0,0 0 1 0 0,-12 4-1 0 0,10 6-3437 0 0,10-7 748 0 0</inkml:trace>
</inkml:ink>
</file>

<file path=ppt/ink/ink10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27 218 4860 0 0,'0'0'3330'0'0,"4"-14"-2952"0"0,30-132 350 0 0,-34 143-686 0 0,1 0 0 0 0,-1 0 1 0 0,0 0-1 0 0,1 1 0 0 0,-1-1 0 0 0,1 0 1 0 0,0 1-1 0 0,0-1 0 0 0,0 1 0 0 0,0-1 0 0 0,1 1 1 0 0,-1-1-1 0 0,1 1 0 0 0,-1 0 0 0 0,1-1 0 0 0,0 1 1 0 0,0 0-1 0 0,0 0 0 0 0,0 1 0 0 0,0-1 1 0 0,0 0-1 0 0,5-2 0 0 0,-4 4-3 0 0,-1 0 0 0 0,1 0 0 0 0,-1 0 0 0 0,1 0 0 0 0,-1 1-1 0 0,0-1 1 0 0,1 1 0 0 0,-1-1 0 0 0,1 1 0 0 0,-1 0 0 0 0,0 0 0 0 0,1 0 0 0 0,-1 0 0 0 0,0 1-1 0 0,0-1 1 0 0,0 0 0 0 0,0 1 0 0 0,0 0 0 0 0,0-1 0 0 0,-1 1 0 0 0,1 0 0 0 0,0 0 0 0 0,-1 0 0 0 0,0 0-1 0 0,3 4 1 0 0,4 6-99 0 0,-1 1-1 0 0,0 0 1 0 0,6 17-1 0 0,-7-16 79 0 0,0-1-1 0 0,1 1 0 0 0,11 15 0 0 0,-16-26 55 0 0,0-2-12 0 0,-1 1 1 0 0,1 0-1 0 0,-1 0 1 0 0,1 0-1 0 0,-1 1 1 0 0,0-1-1 0 0,0 0 1 0 0,0 0-1 0 0,0 1 1 0 0,-1-1 0 0 0,1 0-1 0 0,0 5 1 0 0,-38 0-89 0 0,18-4 9 0 0,0-2 0 0 0,0-1 0 0 0,0 0 0 0 0,0-1 0 0 0,-31-6 0 0 0,-6-13-3704 0 0,50 16 936 0 0</inkml:trace>
</inkml:ink>
</file>

<file path=ppt/ink/ink10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3 4620 0 0,'0'0'6351'0'0,"-4"-1"-5745"0"0,0 0-558 0 0,-1 1 1 0 0,1 0-1 0 0,0-1 1 0 0,-1 1-1 0 0,1 1 1 0 0,0-1-1 0 0,-1 1 1 0 0,1 0-1 0 0,0 0 1 0 0,0 0-1 0 0,-1 0 1 0 0,1 1-1 0 0,0-1 1 0 0,0 1-1 0 0,1 0 1 0 0,-1 0-1 0 0,0 1 1 0 0,1-1-1 0 0,-1 1 1 0 0,1 0-1 0 0,0 0 1 0 0,0 0-1 0 0,0 0 1 0 0,0 1-1 0 0,0-1 1 0 0,1 1-1 0 0,-1-1 1 0 0,1 1-1 0 0,0 0 1 0 0,1 0-1 0 0,-1 0 1 0 0,0 0-1 0 0,1 0 1 0 0,0 1-1 0 0,0-1 1 0 0,0 0-1 0 0,1 0 1 0 0,-1 7-1 0 0,1-7-60 0 0,0 6-71 0 0,0-1 1 0 0,0 1 0 0 0,1 0 0 0 0,0 0 0 0 0,1-1-1 0 0,4 13 1 0 0,-5-19 5 0 0,0-1 1 0 0,0 1-1 0 0,0-1 0 0 0,1 0 0 0 0,-1 0 1 0 0,1 0-1 0 0,0 0 0 0 0,0 0 0 0 0,0 0 1 0 0,0 0-1 0 0,0 0 0 0 0,0-1 0 0 0,0 1 1 0 0,0-1-1 0 0,1 0 0 0 0,-1 1 0 0 0,1-1 0 0 0,-1 0 1 0 0,1 0-1 0 0,-1-1 0 0 0,1 1 0 0 0,-1 0 1 0 0,1-1-1 0 0,0 0 0 0 0,-1 0 0 0 0,1 0 1 0 0,5 0-1 0 0,-2 0-110 0 0,0 0-1 0 0,0-1 1 0 0,0 0 0 0 0,-1 0 0 0 0,1 0-1 0 0,0-1 1 0 0,0 1 0 0 0,-1-1-1 0 0,1-1 1 0 0,-1 1 0 0 0,0-1 0 0 0,1 0-1 0 0,-1 0 1 0 0,0-1 0 0 0,-1 1 0 0 0,1-1-1 0 0,-1 0 1 0 0,0-1 0 0 0,0 1 0 0 0,0-1-1 0 0,0 1 1 0 0,-1-1 0 0 0,0 0 0 0 0,0 0-1 0 0,0-1 1 0 0,0 1 0 0 0,-1-1-1 0 0,0 1 1 0 0,0-1 0 0 0,-1 0 0 0 0,0 0-1 0 0,0 1 1 0 0,0-1 0 0 0,0-12 1344 0 0,-2 18-1067 0 0,1 1 0 0 0,-1-1 1 0 0,1 0-1 0 0,-1 0 0 0 0,0 1 0 0 0,1-1 1 0 0,-1 0-1 0 0,1 1 0 0 0,-1-1 1 0 0,1 0-1 0 0,-1 1 0 0 0,1-1 0 0 0,0 1 1 0 0,-1-1-1 0 0,1 1 0 0 0,0-1 1 0 0,-1 1-1 0 0,1-1 0 0 0,0 1 0 0 0,-1-1 1 0 0,1 1-1 0 0,0-1 0 0 0,0 1 0 0 0,-1-1 1 0 0,1 1-1 0 0,0 0 0 0 0,0-1 1 0 0,0 1-1 0 0,0-1 0 0 0,0 1 0 0 0,0 0 1 0 0,0 0-1 0 0,-5 26 868 0 0,5-24-908 0 0,0-1 0 0 0,1 0 0 0 0,-1 1 1 0 0,1-1-1 0 0,0 0 0 0 0,-1 0 0 0 0,1 1 0 0 0,0-1 0 0 0,0 0 1 0 0,0 0-1 0 0,1 0 0 0 0,-1 0 0 0 0,0 0 0 0 0,1-1 0 0 0,-1 1 0 0 0,1 0 1 0 0,0 0-1 0 0,-1-1 0 0 0,1 0 0 0 0,0 1 0 0 0,0-1 0 0 0,0 0 0 0 0,0 0 1 0 0,0 0-1 0 0,1 0 0 0 0,-1 0 0 0 0,0 0 0 0 0,0 0 0 0 0,1-1 1 0 0,-1 1-1 0 0,0-1 0 0 0,4 0 0 0 0,1 1-45 0 0,-1 0-1 0 0,1-1 1 0 0,0 0-1 0 0,0 0 1 0 0,-1-1 0 0 0,1 1-1 0 0,0-2 1 0 0,-1 1-1 0 0,1-1 1 0 0,10-4 0 0 0,-14 5-40 0 0,-1-1 0 0 0,0 1 0 0 0,0-1 1 0 0,0 0-1 0 0,0 0 0 0 0,0 0 1 0 0,0 0-1 0 0,0 0 0 0 0,0-1 0 0 0,-1 1 1 0 0,1 0-1 0 0,-1-1 0 0 0,0 0 1 0 0,0 1-1 0 0,0-1 0 0 0,0 1 0 0 0,0-1 1 0 0,-1 0-1 0 0,1 0 0 0 0,-1 1 0 0 0,1-5 1 0 0,-1 5 24 0 0,0 0 0 0 0,1-1 0 0 0,-1 1 0 0 0,-1 0 0 0 0,1-1 0 0 0,0 1 1 0 0,0 0-1 0 0,-1 0 0 0 0,0-1 0 0 0,1 1 0 0 0,-1 0 0 0 0,0 0 0 0 0,0 0 0 0 0,0 0 0 0 0,0-1 1 0 0,0 2-1 0 0,-1-1 0 0 0,1 0 0 0 0,-1 0 0 0 0,1 0 0 0 0,-1 1 0 0 0,0-1 0 0 0,1 0 0 0 0,-1 1 1 0 0,-4-2-1 0 0,-1 0-197 0 0,0 0 0 0 0,0 1 0 0 0,-1 0 0 0 0,1 1 0 0 0,-13-2 0 0 0,-17 4-3843 0 0,25 2 1067 0 0</inkml:trace>
</inkml:ink>
</file>

<file path=ppt/ink/ink10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69 280 5740 0 0,'0'0'3058'0'0,"2"-16"-2667"0"0,3-50-54 0 0,-5 59-236 0 0,-1 1-1 0 0,0-1 1 0 0,-1 0 0 0 0,0 0-1 0 0,0 1 1 0 0,0-1 0 0 0,0 1-1 0 0,-1-1 1 0 0,0 1 0 0 0,-7-10-1 0 0,4 7-18 0 0,-6-9 30 0 0,9 15-47 0 0,0-1 1 0 0,0 1 0 0 0,1-1-1 0 0,-1 0 1 0 0,1 0 0 0 0,0-1 0 0 0,0 1-1 0 0,1 0 1 0 0,-3-8 0 0 0,0 47 414 0 0,5-32-530 0 0,0 1 0 0 0,0-1 0 0 0,0 0 0 0 0,1 0 1 0 0,-1 0-1 0 0,1 0 0 0 0,0 0 0 0 0,0 0 0 0 0,0-1 0 0 0,0 1 1 0 0,1 0-1 0 0,-1-1 0 0 0,1 0 0 0 0,-1 0 0 0 0,1 1 0 0 0,0-2 1 0 0,0 1-1 0 0,0 0 0 0 0,0 0 0 0 0,0-1 0 0 0,0 0 1 0 0,1 0-1 0 0,-1 0 0 0 0,0 0 0 0 0,1 0 0 0 0,-1-1 0 0 0,6 1 1 0 0,-4 0-66 0 0,1-1 1 0 0,-1 0-1 0 0,1-1 1 0 0,-1 1-1 0 0,0-1 1 0 0,1 0-1 0 0,-1 0 1 0 0,0-1-1 0 0,0 1 1 0 0,0-1-1 0 0,0 0 1 0 0,0-1 0 0 0,0 1-1 0 0,0-1 1 0 0,-1 0-1 0 0,8-6 1 0 0,-6 3 54 0 0,-1 1 1 0 0,0-2-1 0 0,0 1 1 0 0,-1 0-1 0 0,1-1 1 0 0,-1 0-1 0 0,-1 0 0 0 0,1 0 1 0 0,-1 0-1 0 0,-1-1 1 0 0,1 1-1 0 0,-1-1 1 0 0,1-9-1 0 0,-3 16 196 0 0,-1 24 1148 0 0,-3-2-1235 0 0,2 0 0 0 0,0 0 0 0 0,1 0 0 0 0,1 1 0 0 0,1-1 0 0 0,1 0 0 0 0,0 0 1 0 0,8 28-1 0 0,-9-46-32 0 0,0-1 12 0 0,-1-1 1 0 0,0 1-1 0 0,1 0 0 0 0,0 0 1 0 0,-1 0-1 0 0,1-1 1 0 0,0 1-1 0 0,0 0 0 0 0,0-1 1 0 0,0 1-1 0 0,0-1 0 0 0,0 1 1 0 0,0-1-1 0 0,1 1 0 0 0,-1-1 1 0 0,0 0-1 0 0,1 1 0 0 0,-1-1 1 0 0,1 0-1 0 0,0 0 1 0 0,-1 0-1 0 0,1-1 0 0 0,0 1 1 0 0,1 1-1 0 0,4-36-643 0 0,-4 12 797 0 0,-1 0 1 0 0,-2-30-1 0 0,4-39 118 0 0,-4 89-248 0 0,0 0 1 0 0,1 0-1 0 0,-1 0 0 0 0,1 0 1 0 0,-1-1-1 0 0,1 1 1 0 0,-1 0-1 0 0,1 0 1 0 0,0 0-1 0 0,0 0 0 0 0,0 0 1 0 0,0 0-1 0 0,1 1 1 0 0,-1-1-1 0 0,0 0 1 0 0,4-2-1 0 0,-4 3-23 0 0,1 1 0 0 0,0-1 0 0 0,0 1 0 0 0,0 0 1 0 0,0-1-1 0 0,0 1 0 0 0,0 0 0 0 0,0 0 0 0 0,-1 0 0 0 0,1 1 0 0 0,0-1 0 0 0,0 0 0 0 0,0 1 0 0 0,0-1 0 0 0,0 1 0 0 0,-1 0 1 0 0,1-1-1 0 0,0 1 0 0 0,-1 0 0 0 0,1 0 0 0 0,2 2 0 0 0,-2-2-60 0 0,-1-1 1 0 0,1 1-1 0 0,0 0 1 0 0,0 0-1 0 0,-1 0 1 0 0,1 1-1 0 0,0-1 1 0 0,-1 0-1 0 0,0 1 1 0 0,1-1-1 0 0,-1 1 1 0 0,0-1-1 0 0,1 1 1 0 0,-1 0-1 0 0,0-1 1 0 0,0 1-1 0 0,0 0 1 0 0,-1 0-1 0 0,1 0 1 0 0,1 2-1 0 0,-2-2-11 0 0,-1 0 0 0 0,1 0 0 0 0,0 0 0 0 0,0 0 0 0 0,-1-1 1 0 0,1 1-1 0 0,-1 0 0 0 0,1 0 0 0 0,-1-1 0 0 0,0 1 0 0 0,0 0 0 0 0,0-1 0 0 0,0 1 0 0 0,0-1 0 0 0,0 1 1 0 0,0-1-1 0 0,-3 3 0 0 0,-1 1-136 0 0,0-1 1 0 0,0 0-1 0 0,0 0 1 0 0,-1-1-1 0 0,1 1 0 0 0,-1-1 1 0 0,0-1-1 0 0,0 1 1 0 0,0-1-1 0 0,-1 0 1 0 0,-8 2-1 0 0,-22 0-4656 0 0,26-3 1804 0 0</inkml:trace>
</inkml:ink>
</file>

<file path=ppt/ink/ink10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48 243 3476 0 0,'0'0'3855'0'0,"0"-15"-3360"0"0,-4-21-323 0 0,0 12 193 0 0,1 0 0 0 0,2 0 0 0 0,0 0 0 0 0,5-36 0 0 0,-4 58-337 0 0,1 0 0 0 0,0 0-1 0 0,0 0 1 0 0,0 0 0 0 0,0 0-1 0 0,1 0 1 0 0,-1 0 0 0 0,0 0-1 0 0,1 1 1 0 0,-1-1 0 0 0,1 1-1 0 0,0-1 1 0 0,-1 1 0 0 0,1-1-1 0 0,0 1 1 0 0,0 0-1 0 0,0 0 1 0 0,0 0 0 0 0,0 0-1 0 0,0 0 1 0 0,0 1 0 0 0,0-1-1 0 0,0 0 1 0 0,0 1 0 0 0,1 0-1 0 0,-1-1 1 0 0,0 1 0 0 0,0 0-1 0 0,0 0 1 0 0,1 0 0 0 0,3 1-1 0 0,-4-1-50 0 0,1 1-1 0 0,-1-1 0 0 0,0 0 1 0 0,0 1-1 0 0,0-1 0 0 0,1 1 1 0 0,-1-1-1 0 0,0 1 1 0 0,0 0-1 0 0,0 0 0 0 0,0 0 1 0 0,0 0-1 0 0,0 1 0 0 0,-1-1 1 0 0,1 0-1 0 0,0 1 0 0 0,-1-1 1 0 0,1 1-1 0 0,0 0 0 0 0,-1-1 1 0 0,0 1-1 0 0,0 0 0 0 0,1 0 1 0 0,-1 0-1 0 0,0 0 1 0 0,0 0-1 0 0,-1 0 0 0 0,1 0 1 0 0,0 0-1 0 0,-1 1 0 0 0,1-1 1 0 0,-1 3-1 0 0,1-2-66 0 0,-1 0 0 0 0,0 0-1 0 0,0-1 1 0 0,-1 1 0 0 0,1 0 0 0 0,0 0 0 0 0,-1-1 0 0 0,0 1-1 0 0,0 0 1 0 0,0-1 0 0 0,0 1 0 0 0,0 0 0 0 0,0-1 0 0 0,-1 0-1 0 0,1 1 1 0 0,-3 2 0 0 0,1-3 37 0 0,0 0 0 0 0,0 0 0 0 0,0 0 0 0 0,0 0 0 0 0,0-1 0 0 0,-1 1 0 0 0,1-1 0 0 0,0 0 0 0 0,-1 0 1 0 0,1 0-1 0 0,-1 0 0 0 0,-6 0 0 0 0,-74-1-567 0 0,83 0 853 0 0,9 12 258 0 0,0-1-1 0 0,1 0 1 0 0,1 0-1 0 0,0-1 1 0 0,16 13-1 0 0,4 4-174 0 0,27 37-1835 0 0</inkml:trace>
</inkml:ink>
</file>

<file path=ppt/ink/ink10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13 2844 0 0,'0'0'3884'0'0,"-18"-2"-3806"0"0,-133-9-55 0 0,150 11-7 0 0,0 0 0 0 0,0 0 0 0 0,0 0 0 0 0,0 0 0 0 0,1 1 0 0 0,-1-1 0 0 0,0 0 0 0 0,0 0 0 0 0,1 0 0 0 0,-1 1 0 0 0,0-1 0 0 0,0 0 0 0 0,1 1 0 0 0,-1-1-1 0 0,0 1 1 0 0,1-1 0 0 0,-1 1 0 0 0,0-1 0 0 0,1 1 0 0 0,-1 0 0 0 0,1-1 0 0 0,-1 1 0 0 0,1-1 0 0 0,-1 1 0 0 0,1 0 0 0 0,0 0 0 0 0,-1-1 0 0 0,1 1 0 0 0,0 0 0 0 0,-1 0 0 0 0,1-1-1 0 0,0 1 1 0 0,0 0 0 0 0,0 0 0 0 0,0 0 0 0 0,0-1 0 0 0,0 1 0 0 0,0 0 0 0 0,0 0 0 0 0,0 0 0 0 0,0 0 0 0 0,0-1 0 0 0,0 1 0 0 0,1 0 0 0 0,-1 0 0 0 0,0-1 0 0 0,1 1 0 0 0,-1 0 0 0 0,0 0-1 0 0,1 0 1 0 0,20 38 1002 0 0,-17-33-1004 0 0,1 0 0 0 0,-1 1 0 0 0,-1 0 0 0 0,1 0 0 0 0,-1 0 1 0 0,0 1-1 0 0,1 7 0 0 0,8 18 186 0 0,-11-27-40 0 0,0 0 1 0 0,0 1 0 0 0,0-1-1 0 0,-1 1 1 0 0,0-1-1 0 0,0 1 1 0 0,0-1 0 0 0,-1 1-1 0 0,-3 10 1 0 0,0 18 661 0 0,2-21-251 0 0,2-13-562 0 0,0 0 0 0 0,-1 0 1 0 0,1 0-1 0 0,-1 0 0 0 0,1 0 0 0 0,0-1 1 0 0,0 1-1 0 0,0 0 0 0 0,-1 0 0 0 0,1 0 1 0 0,0 0-1 0 0,0 0 0 0 0,0 0 1 0 0,0 0-1 0 0,1 0 0 0 0,-1 0 0 0 0,0 0 1 0 0,0 0-1 0 0,0 0 0 0 0,1 0 1 0 0,-1-1-1 0 0,1 1 0 0 0,-1 0 0 0 0,0 0 1 0 0,1 0-1 0 0,0 0 0 0 0,-1-1 1 0 0,1 1-1 0 0,-1 0 0 0 0,1-1 0 0 0,0 1 1 0 0,-1 0-1 0 0,1-1 0 0 0,0 1 1 0 0,0-1-1 0 0,0 1 0 0 0,-1-1 0 0 0,1 1 1 0 0,0-1-1 0 0,0 0 0 0 0,0 1 1 0 0,0-1-1 0 0,0 0 0 0 0,0 0 0 0 0,0 0 1 0 0,0 0-1 0 0,0 0 0 0 0,0 0 0 0 0,0 0 1 0 0,0 0-1 0 0,1 0 0 0 0,7 0-946 0 0,-1-1 0 0 0,1 0-1 0 0,0 0 1 0 0,-1-1 0 0 0,0 0 0 0 0,1 0-1 0 0,-1-1 1 0 0,13-6 0 0 0,-10 4-3030 0 0</inkml:trace>
</inkml:ink>
</file>

<file path=ppt/ink/ink10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38 3404 0 0,'0'0'6048'0'0,"-106"-13"-6044"0"0,95 9-4 0 0,1 0-56 0 0,-1 0 44 0 0,0 0-160 0 0,1-1-656 0 0,4 5-160 0 0,6-4-272 0 0</inkml:trace>
</inkml:ink>
</file>

<file path=ppt/ink/ink10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5 5672 0 0,'0'0'2516'0'0,"-18"-1"-2241"0"0,-111-2 623 0 0,108 7-573 0 0,16 5 272 0 0,6-8-589 0 0,0 1 1 0 0,0-1 0 0 0,0 1 0 0 0,0-1-1 0 0,0 0 1 0 0,0 0 0 0 0,0 1 0 0 0,0-1-1 0 0,0 0 1 0 0,0 0 0 0 0,1 0 0 0 0,-1 0-1 0 0,0 0 1 0 0,1-1 0 0 0,-1 1 0 0 0,1 0-1 0 0,2 1 1 0 0,18 6-44 0 0,-1 2 0 0 0,33 19 0 0 0,-49-26 37 0 0,1 1 1 0 0,-1 0-1 0 0,1 0 0 0 0,-1 1 1 0 0,0 0-1 0 0,-1 0 0 0 0,1 0 1 0 0,-1 0-1 0 0,0 0 1 0 0,0 1-1 0 0,-1 0 0 0 0,1 0 1 0 0,3 11-1 0 0,-6-15 7 0 0,-1 0 0 0 0,0 0 0 0 0,1 0 0 0 0,-1 0 0 0 0,0 0 0 0 0,0 0 1 0 0,0 0-1 0 0,0 0 0 0 0,-1 1 0 0 0,1-1 0 0 0,0 0 0 0 0,-1 0 0 0 0,0 0 0 0 0,1 0 0 0 0,-1 0 0 0 0,0 0 0 0 0,0 0 0 0 0,0-1 0 0 0,0 1 1 0 0,0 0-1 0 0,-1 0 0 0 0,1-1 0 0 0,-1 1 0 0 0,1-1 0 0 0,-1 1 0 0 0,1-1 0 0 0,-1 0 0 0 0,0 1 0 0 0,1-1 0 0 0,-1 0 0 0 0,0 0 0 0 0,0 0 1 0 0,0 0-1 0 0,0-1 0 0 0,-3 2 0 0 0,-4 1-139 0 0,-1 0 1 0 0,1-1 0 0 0,-1 1 0 0 0,1-2-1 0 0,-1 0 1 0 0,-13 1 0 0 0,22-2 53 0 0,0-1 0 0 0,0 1 0 0 0,1 0 0 0 0,-1 0-1 0 0,0-1 1 0 0,0 1 0 0 0,0 0 0 0 0,1-1 0 0 0,-1 1 0 0 0,0-1 0 0 0,0 1 0 0 0,1-1 0 0 0,-1 1-1 0 0,1-1 1 0 0,-1 1 0 0 0,0-1 0 0 0,1 0 0 0 0,-1 1 0 0 0,1-1 0 0 0,-1 0 0 0 0,1 0 0 0 0,0 1-1 0 0,-1-1 1 0 0,1 0 0 0 0,0 0 0 0 0,-1 0 0 0 0,1 1 0 0 0,0-1 0 0 0,0 0 0 0 0,0 0 0 0 0,0 0-1 0 0,0 0 1 0 0,0 0 0 0 0,0 1 0 0 0,0-1 0 0 0,0 0 0 0 0,0 0 0 0 0,0 0 0 0 0,1-1 0 0 0,-1-2-429 0 0,1 1 1 0 0,0-1-1 0 0,-1 1 1 0 0,1-1 0 0 0,1 1-1 0 0,-1-1 1 0 0,0 1-1 0 0,4-5 1 0 0,4-1-1534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0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75 249 316 0 0,'0'0'8121'0'0,"25"-12"-7851"0"0,77-38-96 0 0,-98 48-166 0 0,0 0 0 0 0,0 0-1 0 0,0 0 1 0 0,0-1-1 0 0,0 0 1 0 0,-1 0-1 0 0,1 0 1 0 0,-1 0-1 0 0,0 0 1 0 0,0-1-1 0 0,0 0 1 0 0,0 1-1 0 0,-1-1 1 0 0,0 0-1 0 0,1 0 1 0 0,-1 0-1 0 0,-1-1 1 0 0,1 1-1 0 0,1-5 1 0 0,1-4 16 0 0,-1 7 9 0 0,-1-1-1 0 0,0 1 0 0 0,0-1 1 0 0,0 0-1 0 0,-1 0 1 0 0,0 0-1 0 0,0 1 0 0 0,0-10 1 0 0,-2 14-18 0 0,1 1 1 0 0,0-1-1 0 0,-1 1 1 0 0,1-1-1 0 0,-1 1 1 0 0,1-1-1 0 0,-1 1 1 0 0,0-1-1 0 0,1 1 1 0 0,-1-1-1 0 0,0 1 1 0 0,0 0-1 0 0,0-1 1 0 0,0 1-1 0 0,0 0 1 0 0,-1 0-1 0 0,1 0 1 0 0,0 0-1 0 0,-1 0 1 0 0,1 0-1 0 0,0 0 1 0 0,-1 0-1 0 0,1 0 1 0 0,-1 1-1 0 0,1-1 1 0 0,-1 1-1 0 0,1-1 1 0 0,-1 1-1 0 0,0 0 1 0 0,1-1-1 0 0,-1 1 0 0 0,0 0 1 0 0,1 0-1 0 0,-1 0 1 0 0,1 0-1 0 0,-3 1 1 0 0,-1-1-17 0 0,0 0-1 0 0,0 0 1 0 0,0 1 0 0 0,0 0-1 0 0,0 0 1 0 0,0 0-1 0 0,1 1 1 0 0,-1-1 0 0 0,0 1-1 0 0,1 0 1 0 0,-1 1 0 0 0,1-1-1 0 0,0 1 1 0 0,0 0 0 0 0,0 0-1 0 0,0 0 1 0 0,0 0 0 0 0,1 1-1 0 0,-1-1 1 0 0,1 1 0 0 0,0 0-1 0 0,0 0 1 0 0,0 0-1 0 0,1 1 1 0 0,0-1 0 0 0,-1 1-1 0 0,2-1 1 0 0,-1 1 0 0 0,0 0-1 0 0,1 0 1 0 0,0-1 0 0 0,0 1-1 0 0,0 5 1 0 0,-1 2-51 0 0,1-1-1 0 0,1 0 1 0 0,0 1 0 0 0,0-1-1 0 0,1 0 1 0 0,1 0 0 0 0,0 1-1 0 0,0-1 1 0 0,1 0 0 0 0,0 0-1 0 0,1-1 1 0 0,0 1 0 0 0,11 17-1 0 0,5 2-74 0 0,-1-2 223 0 0,23 48 0 0 0,-37-65-68 0 0,0 0-1 0 0,-1 1 0 0 0,-1-1 0 0 0,0 1 0 0 0,0 0 1 0 0,-1 0-1 0 0,-1 0 0 0 0,1 14 0 0 0,-3-23-34 0 0,1-1 0 0 0,-1 1 0 0 0,0 0 0 0 0,0-1 0 0 0,0 1 1 0 0,0 0-1 0 0,0-1 0 0 0,-1 0 0 0 0,1 1 0 0 0,-1-1 0 0 0,1 0 0 0 0,-1 1 0 0 0,0-1 0 0 0,0 0 0 0 0,0 0 0 0 0,0-1 0 0 0,0 1 0 0 0,-1 0 0 0 0,1-1 0 0 0,-1 1 0 0 0,1-1 0 0 0,-1 0 0 0 0,1 0 0 0 0,-1 0 0 0 0,1 0 1 0 0,-1 0-1 0 0,0 0 0 0 0,0-1 0 0 0,-3 1 0 0 0,-5 1 13 0 0,0 0 0 0 0,0-1 0 0 0,0 0 0 0 0,0-1 1 0 0,0 0-1 0 0,-16-2 0 0 0,19 0-39 0 0,1 0 1 0 0,0 0 0 0 0,1-1-1 0 0,-1 0 1 0 0,0 0-1 0 0,1 0 1 0 0,-1-1 0 0 0,1 0-1 0 0,0 0 1 0 0,-6-6-1 0 0,9 8-179 0 0,1 0 1 0 0,0 0-1 0 0,-1-1 0 0 0,1 1 0 0 0,0-1 0 0 0,0 1 0 0 0,0-1 0 0 0,1 1 0 0 0,-1-1 0 0 0,1 0 0 0 0,-1 0 1 0 0,1 0-1 0 0,0 0 0 0 0,0 0 0 0 0,0 0 0 0 0,1 0 0 0 0,-1 0 0 0 0,1-1 0 0 0,-1 1 0 0 0,1 0 0 0 0,0 0 1 0 0,0 0-1 0 0,1-1 0 0 0,-1 1 0 0 0,2-5 0 0 0,5-4-1781 0 0</inkml:trace>
</inkml:ink>
</file>

<file path=ppt/ink/ink10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4088 0 0,'0'0'4389'0'0,"-15"4"-4163"0"0,-6 0-156 0 0,12-3-27 0 0,1 1 0 0 0,-1 0 0 0 0,1 1 0 0 0,0-1 0 0 0,-1 2 0 0 0,2-1 0 0 0,-9 5 0 0 0,15-7-8 0 0,-1-1 0 0 0,1 0 0 0 0,0 1 0 0 0,0-1 0 0 0,0 1 0 0 0,0 0 0 0 0,0-1 0 0 0,1 1 0 0 0,-1 0 0 0 0,0-1 0 0 0,0 1 0 0 0,0 0 0 0 0,0 0 0 0 0,1 0 0 0 0,-1-1 0 0 0,0 1 0 0 0,1 0 0 0 0,-1 0-1 0 0,1 0 1 0 0,-1 0 0 0 0,1 0 0 0 0,-1 0 0 0 0,1 1 0 0 0,0-1 0 0 0,0 0 0 0 0,-1 0 0 0 0,1 0 0 0 0,0 0 0 0 0,0 0 0 0 0,0 0 0 0 0,0 0 0 0 0,0 1 0 0 0,1-1 0 0 0,-1 0 0 0 0,0 0 0 0 0,0 0 0 0 0,1 0 0 0 0,-1 0 0 0 0,1 0-1 0 0,-1 0 1 0 0,1 0 0 0 0,-1 0 0 0 0,1 0 0 0 0,-1 0 0 0 0,1 0 0 0 0,0 0 0 0 0,0 0 0 0 0,-1-1 0 0 0,1 1 0 0 0,1 1 0 0 0,7 5-103 0 0,-1 0-1 0 0,1 0 1 0 0,0-1 0 0 0,12 7-1 0 0,-10-6 160 0 0,0-1-50 0 0,1 1 1 0 0,-2 1 0 0 0,1 0 0 0 0,-1 0-1 0 0,-1 1 1 0 0,1 0 0 0 0,11 16-1 0 0,-21-24-54 0 0,0-1 0 0 0,0 1 1 0 0,0 0-1 0 0,0-1 0 0 0,0 1 0 0 0,0 0 0 0 0,0-1 0 0 0,0 1 0 0 0,0 0 0 0 0,0-1 0 0 0,0 1 0 0 0,-1-1 0 0 0,1 1 0 0 0,0 0 1 0 0,0-1-1 0 0,-1 1 0 0 0,1-1 0 0 0,0 1 0 0 0,-1-1 0 0 0,1 1 0 0 0,-1-1 0 0 0,1 1 0 0 0,-1-1 0 0 0,1 1 0 0 0,-1-1 0 0 0,1 1 0 0 0,-1-1 1 0 0,1 0-1 0 0,-1 1 0 0 0,1-1 0 0 0,-1 0 0 0 0,0 0 0 0 0,1 1 0 0 0,-2-1 0 0 0,-26 13-92 0 0,22-11 100 0 0,-6 2-98 0 0,0-1 1 0 0,0 0-1 0 0,0 0 0 0 0,0-2 1 0 0,-1 1-1 0 0,1-1 0 0 0,0-1 1 0 0,-1-1-1 0 0,-20-2 0 0 0,32 3-20 0 0,0-1-1 0 0,0 1 0 0 0,0 0 1 0 0,0 0-1 0 0,0-1 0 0 0,-1 1 1 0 0,1-1-1 0 0,0 1 0 0 0,0-1 0 0 0,0 1 1 0 0,0-1-1 0 0,0 0 0 0 0,1 0 1 0 0,-1 1-1 0 0,0-1 0 0 0,0 0 1 0 0,0 0-1 0 0,1 0 0 0 0,-1 0 1 0 0,-1-1-1 0 0,0-9-3975 0 0,2 7 1403 0 0</inkml:trace>
</inkml:ink>
</file>

<file path=ppt/ink/ink10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82 193 568 0 0,'0'0'6748'0'0,"0"-15"-6261"0"0,0-3-347 0 0,-2-5 218 0 0,2 1 0 0 0,3-39 0 0 0,-3 59-333 0 0,1-1 1 0 0,-1 1 0 0 0,0 0 0 0 0,1-1 0 0 0,0 1-1 0 0,-1 0 1 0 0,1-1 0 0 0,0 1 0 0 0,0 0-1 0 0,0 0 1 0 0,1 0 0 0 0,-1 0 0 0 0,0 0-1 0 0,1 0 1 0 0,0 0 0 0 0,-1 0 0 0 0,1 0 0 0 0,0 1-1 0 0,0-1 1 0 0,0 1 0 0 0,0-1 0 0 0,0 1-1 0 0,0 0 1 0 0,0 0 0 0 0,0 0 0 0 0,0 0-1 0 0,1 0 1 0 0,-1 0 0 0 0,0 1 0 0 0,1-1 0 0 0,-1 1-1 0 0,1-1 1 0 0,-1 1 0 0 0,1 0 0 0 0,-1 0-1 0 0,0 0 1 0 0,1 1 0 0 0,-1-1 0 0 0,1 0-1 0 0,-1 1 1 0 0,0 0 0 0 0,1-1 0 0 0,-1 1 0 0 0,0 0-1 0 0,0 0 1 0 0,1 0 0 0 0,-1 1 0 0 0,0-1-1 0 0,0 0 1 0 0,0 1 0 0 0,0-1 0 0 0,-1 1 0 0 0,1 0-1 0 0,0 0 1 0 0,-1-1 0 0 0,1 1 0 0 0,-1 0-1 0 0,0 1 1 0 0,1-1 0 0 0,-1 0 0 0 0,0 0-1 0 0,0 0 1 0 0,-1 1 0 0 0,1-1 0 0 0,0 0 0 0 0,0 4-1 0 0,7 83-143 0 0,-7-67 69 0 0,1-1 0 0 0,6 34 0 0 0,0-36-1113 0 0,-10-38-713 0 0,-1 16 2025 0 0,0 0 0 0 0,0 0 0 0 0,0 1 0 0 0,0 0 1 0 0,0-1-1 0 0,0 1 0 0 0,0 0 0 0 0,-1 1 0 0 0,1-1 0 0 0,-1 0 1 0 0,0 1-1 0 0,1 0 0 0 0,-1 0 0 0 0,0 0 0 0 0,-5 0 0 0 0,-7-4 343 0 0,-114-32-219 0 0,115 37-1756 0 0</inkml:trace>
</inkml:ink>
</file>

<file path=ppt/ink/ink10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1127 0 1696 0 0,'0'0'9039'0'0,"-38"13"-9356"0"0,25-8 308 0 0,-1-1 1 0 0,1 0-1 0 0,-1-1 1 0 0,1-1-1 0 0,-16 1 1 0 0,-1 1-133 0 0,-68 5 256 0 0,-12 3 569 0 0,68-7-716 0 0,-1-1 1 0 0,1-3-1 0 0,-53-4 1 0 0,3 1 98 0 0,65 1 12 0 0,17 1-10 0 0,0-1 0 0 0,0 1 0 0 0,0 1 0 0 0,0 0-1 0 0,0 0 1 0 0,-19 6 0 0 0,23-6-49 0 0,1 0-1 0 0,0 0 1 0 0,0 0 0 0 0,0-1-1 0 0,-1 1 1 0 0,1-1 0 0 0,-9-1-1 0 0,9 0 1 0 0,0 1-1 0 0,-1 0 1 0 0,1 0-1 0 0,0 0 1 0 0,-1 1-1 0 0,1 0 1 0 0,-8 2-1 0 0,-46 6 268 0 0,52-7-238 0 0,-1 1 0 0 0,1-1-1 0 0,-1 0 1 0 0,1-1 0 0 0,-1 1 0 0 0,-10-1-1 0 0,-68 12 278 0 0,74-14-438 0 0,17 0-1994 0 0,11-1-6111 0 0,-40 6 5858 0 0</inkml:trace>
</inkml:ink>
</file>

<file path=ppt/ink/ink10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30 312 0 0,'0'0'3515'0'0,"20"-30"316"0"0,-19 72-4272 0 0,-1-41 441 0 0,-1 27 104 0 0,2 0 1 0 0,0 1-1 0 0,2-1 1 0 0,1 0-1 0 0,10 34 0 0 0,-7-38-123 0 0,0 2 0 0 0,-1-1 0 0 0,-1 1 0 0 0,1 46-1 0 0,-4-20 23 0 0,0-29-33 0 0,-2 0 0 0 0,-3 32 0 0 0,-5 43 2 0 0,4 137 1 0 0,5-142-5 0 0,9 86 43 0 0,-4 232 137 0 0,-17-99 1 0 0,16 433 89 0 0,6-613-221 0 0,-11 481-124 0 0,16-494 267 0 0,-11-81-311 0 0,1 69-103 0 0,-6-107 153 0 0,0 0-1 0 0,0 1 1 0 0,1-1 0 0 0,-1 0-1 0 0,0 1 1 0 0,1-1 0 0 0,-1 0-1 0 0,0 0 1 0 0,1 1 0 0 0,-1-1 0 0 0,1 0-1 0 0,-1 0 1 0 0,0 0 0 0 0,1 1-1 0 0,-1-1 1 0 0,1 0 0 0 0,-1 0-1 0 0,1 0 1 0 0,-1 0 0 0 0,0 0-1 0 0,1 0 1 0 0,-1 0 0 0 0,1 0-1 0 0,-1 0 1 0 0,1 0 0 0 0,-1 0-1 0 0,1 0 1 0 0,-1 0 0 0 0,0 0 0 0 0,1-1-1 0 0,3 1-870 0 0,11 0-2698 0 0</inkml:trace>
</inkml:ink>
</file>

<file path=ppt/ink/ink10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325 881 20 0 0,'0'0'3268'0'0,"5"0"-3209"0"0,-4 1-17 0 0,0-1-27 0 0,0 0-1 0 0,0 1 1 0 0,-1-1-1 0 0,1 0 0 0 0,0 1 1 0 0,0-1-1 0 0,0 0 1 0 0,0 0-1 0 0,-1 0 0 0 0,1 0 1 0 0,0 0-1 0 0,0 0 0 0 0,0 0 1 0 0,0 0-1 0 0,-1 0 1 0 0,1 0-1 0 0,0 0 0 0 0,0-1 1 0 0,0 1-1 0 0,-1 0 1 0 0,1 0-1 0 0,0-1 0 0 0,0 1 1 0 0,-1-1-1 0 0,1 1 0 0 0,0-1 1 0 0,0 1-1 0 0,-1-1 1 0 0,1 1-1 0 0,0-2 0 0 0,-1 1-50 0 0,21-2 1244 0 0,-4-1 4945 0 0,-17 3-6221 0 0,-6-29-1632 0 0,-67-151 1796 0 0,29 67-63 0 0,-29-77-9 0 0,66 172 0 0 0,4 13-42 0 0,1 0 1 0 0,-1 0-1 0 0,0-1 1 0 0,0 2 0 0 0,0-1-1 0 0,-6-7 1 0 0,-27-51 61 0 0,29 53-275 0 0,7 8 166 0 0,-1 1 0 0 0,0 0 0 0 0,0 0 0 0 0,0 0 0 0 0,0 0 1 0 0,-1 0-1 0 0,1 0 0 0 0,-1 1 0 0 0,1-1 0 0 0,-1 0 0 0 0,1 1 0 0 0,-1-1 1 0 0,0 1-1 0 0,0-1 0 0 0,-3-1 0 0 0,4 3 5 0 0,1 6-435 0 0,0 0 431 0 0,1 0-1 0 0,-1 0 1 0 0,1-1-1 0 0,0 1 1 0 0,1 0 0 0 0,0 0-1 0 0,-1-1 1 0 0,2 1 0 0 0,-1-1-1 0 0,1 0 1 0 0,0 0-1 0 0,0 1 1 0 0,6 6 0 0 0,12 28-165 0 0,129 353 955 0 0,-138-359-505 0 0,25 77-101 0 0,-25-71-176 0 0,-8-30 133 0 0,0-1 1 0 0,-1 1 0 0 0,-1 0 0 0 0,0 0-1 0 0,2 14 1 0 0,-5-24-89 0 0,1 0 1 0 0,0 0-1 0 0,0 0 1 0 0,0 0-1 0 0,0 0 0 0 0,0 0 1 0 0,0 1-1 0 0,0-1 1 0 0,-1 0-1 0 0,1 0 0 0 0,0 0 1 0 0,0 0-1 0 0,0 1 1 0 0,0-1-1 0 0,0 0 0 0 0,0 0 1 0 0,0 0-1 0 0,0 0 1 0 0,0 1-1 0 0,0-1 0 0 0,0 0 1 0 0,0 0-1 0 0,0 0 1 0 0,0 0-1 0 0,0 1 0 0 0,0-1 1 0 0,0 0-1 0 0,0 0 1 0 0,0 0-1 0 0,0 0 1 0 0,0 1-1 0 0,0-1 0 0 0,1 0 1 0 0,-1 0-1 0 0,0 0 1 0 0,0 0-1 0 0,0 0 0 0 0,0 1 1 0 0,0-1-1 0 0,0 0 1 0 0,1 0-1 0 0,-1 0 0 0 0,0 0 1 0 0,0 0-1 0 0,0 0 1 0 0,0 0-1 0 0,0 1 0 0 0,1-1 1 0 0,-1 0-1 0 0,0 0 1 0 0,0 0-1 0 0,0 0 0 0 0,0 0 1 0 0,1 0-1 0 0,-1 0 1 0 0,0 0-1 0 0,0 0 0 0 0,0 0 1 0 0,0 0-1 0 0,1 0 1 0 0,-1 0-1 0 0,0 0 0 0 0,0 0 1 0 0,0 0-1 0 0,1-1 1 0 0,-1 1 2 0 0,0-1 0 0 0,0 1 0 0 0,0-1 0 0 0,0 0 0 0 0,0 1 0 0 0,0-1 0 0 0,0 1 0 0 0,0-1 0 0 0,0 0 0 0 0,0 1 0 0 0,0-1 0 0 0,0 1 0 0 0,0-1 0 0 0,-1 0 0 0 0,1 1 1 0 0,0-1-1 0 0,0 1 0 0 0,-1-1 0 0 0,1 1 0 0 0,0-1 0 0 0,-1 1 0 0 0,1-1 0 0 0,0 1 0 0 0,-1-1 0 0 0,0 0 16 0 0,-13-15 170 0 0,1-1 0 0 0,-18-30 1 0 0,-17-50-121 0 0,4-3-1 0 0,4-2 1 0 0,-29-118 0 0 0,58 182-38 0 0,-42-124 11 0 0,15 62-295 0 0,33 89 81 0 0,3 8-235 0 0,0-1 0 0 0,1 1 0 0 0,0 0-1 0 0,0 0 1 0 0,0 0 0 0 0,0-1 0 0 0,1 1 0 0 0,-1 0 0 0 0,0-5 0 0 0,1 4-1191 0 0</inkml:trace>
</inkml:ink>
</file>

<file path=ppt/ink/ink10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240 90 144 0 0,'0'0'3387'0'0,"4"-4"-2931"0"0,-3 4-191 0 0,1-1-116 0 0,-1 0 0 0 0,1 1 0 0 0,-1-1 0 0 0,1 0 0 0 0,-1 0 1 0 0,0 0-1 0 0,1 0 0 0 0,-1 0 0 0 0,0-1 0 0 0,0 1 0 0 0,0 0 1 0 0,0 0-1 0 0,0-1 0 0 0,0 1 0 0 0,0-1 0 0 0,0-1 1973 0 0,0 8-2219 0 0,0-1 99 0 0,-1 2-1 0 0,0-1 1 0 0,0 0-1 0 0,-1 0 0 0 0,1 0 1 0 0,-1-1-1 0 0,0 1 1 0 0,-3 9-1 0 0,-102 246 54 0 0,72-164-166 0 0,-33 111-795 0 0,63-193 739 0 0,0-1 1 0 0,-1 1-1 0 0,0-1 0 0 0,-8 14 1 0 0,13-26 155 0 0,0-1 0 0 0,0 0 0 0 0,0 1 1 0 0,0-1-1 0 0,0 0 0 0 0,-1 1 0 0 0,1-1 0 0 0,0 0 1 0 0,0 1-1 0 0,0-1 0 0 0,0 0 0 0 0,0 1 0 0 0,-1-1 1 0 0,1 0-1 0 0,0 0 0 0 0,0 1 0 0 0,0-1 1 0 0,-1 0-1 0 0,1 0 0 0 0,0 1 0 0 0,-1-1 0 0 0,1 0 1 0 0,0 0-1 0 0,0 0 0 0 0,-1 1 0 0 0,1-1 1 0 0,0 0-1 0 0,-1 0 0 0 0,1 0 0 0 0,0 0 0 0 0,-1 0 1 0 0,1 0-1 0 0,0 0 0 0 0,-1 0 0 0 0,1 0 0 0 0,0 0 1 0 0,-1 0-1 0 0,1 0 0 0 0,-1 0 0 0 0,1 0 1 0 0,0 0-1 0 0,-1 0 0 0 0,1 0 0 0 0,0 0 0 0 0,-1 0 1 0 0,1-1-1 0 0,0 1 0 0 0,0 0 0 0 0,-1 0 0 0 0,1 0 1 0 0,-1-1-1 0 0,-5-25-1102 0 0,4-50-840 0 0,2 66 1868 0 0,3-25 22 0 0,1 0 0 0 0,2 0 0 0 0,1 1 0 0 0,2-1 0 0 0,15-37 0 0 0,-7 22 37 0 0,12-21 130 0 0,4-11 69 0 0,-24 55 395 0 0,0 0-1 0 0,1 1 1 0 0,21-37 0 0 0,16 16 1112 0 0,-38 29-1864 0 0,-7 14 928 0 0,-2 18-116 0 0,0-5-590 0 0,-1 5-49 0 0,-1 0-1 0 0,-1 0 0 0 0,0 0 0 0 0,-1 0 1 0 0,-1-1-1 0 0,-7 16 0 0 0,-5 19 26 0 0,-49 135 78 0 0,-12 40-4481 0 0,73-206 2339 0 0</inkml:trace>
</inkml:ink>
</file>

<file path=ppt/ink/ink10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484 746 416 0 0,'0'0'2723'0'0,"10"-5"1346"0"0,-11-1-4083 0 0,-1 1-1 0 0,-1 0 1 0 0,1 0 0 0 0,-1 0-1 0 0,0 0 1 0 0,0 0 0 0 0,0 1-1 0 0,-1-1 1 0 0,1 1 0 0 0,-1 0-1 0 0,0 0 1 0 0,-6-4 0 0 0,-4-6-16 0 0,-46-60 132 0 0,-100-162-1 0 0,142 206-97 0 0,-20-36 9 0 0,25 41-18 0 0,-1 1 0 0 0,-1 0 0 0 0,-26-31 0 0 0,9 16-162 0 0,29 36 156 0 0,-1-1-1 0 0,1 0 1 0 0,1 1 0 0 0,-1-1 0 0 0,1 0 0 0 0,-1 0 0 0 0,1-1 0 0 0,0 1-1 0 0,1 0 1 0 0,-3-8 0 0 0,-10-21-574 0 0,13 29 1159 0 0,2 7-577 0 0,-1 0 0 0 0,1 0 1 0 0,-1 0-1 0 0,1 0 0 0 0,0 0 0 0 0,0 0 1 0 0,1 0-1 0 0,-1 0 0 0 0,1 0 1 0 0,-1-1-1 0 0,1 1 0 0 0,0-1 0 0 0,0 1 1 0 0,0-1-1 0 0,4 4 0 0 0,6 10-12 0 0,39 79-30 0 0,95 185-1250 0 0,-65-132 835 0 0,-30-57 796 0 0,-33-64 207 0 0,-10-17-343 0 0,-6-8-532 0 0,-3-4-444 0 0,-20-20-3556 0 0,42 53 3661 0 0</inkml:trace>
</inkml:ink>
</file>

<file path=ppt/ink/ink10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314 21 760 0 0,'0'0'2567'0'0,"17"-8"-2301"0"0,-13 7 3114 0 0,-4 8-3382 0 0,-1 1-1 0 0,0-1 0 0 0,0 0 1 0 0,-1 0-1 0 0,0 0 0 0 0,0 0 1 0 0,-1 0-1 0 0,1 0 0 0 0,-8 11 1 0 0,-44 58 66 0 0,39-57-71 0 0,1 1 0 0 0,-12 22 1 0 0,-6 18-35 0 0,-7 12-254 0 0,3 1 0 0 0,-33 97 0 0 0,69-168 239 0 0,0 0 0 0 0,-1-1 1 0 0,1 1-1 0 0,0 0 0 0 0,-1-1 1 0 0,1 1-1 0 0,-1 0 0 0 0,0-1 0 0 0,0 1 1 0 0,0-1-1 0 0,0 1 0 0 0,0-1 1 0 0,0 1-1 0 0,0-1 0 0 0,0 0 1 0 0,0 0-1 0 0,0 0 0 0 0,-1 1 0 0 0,1-1 1 0 0,-1 0-1 0 0,1 0 0 0 0,-1-1 1 0 0,-2 2-1 0 0,4-2-173 0 0,0-38-1183 0 0,1 29 1288 0 0,1 0-1 0 0,1 0 0 0 0,-1 0 1 0 0,2 0-1 0 0,-1 0 0 0 0,1 1 0 0 0,6-11 1 0 0,4-9-219 0 0,13-39 360 0 0,4 1 0 0 0,69-110 1 0 0,-66 123 178 0 0,23-30 999 0 0,-45 70-506 0 0,-10 12-680 0 0,0-1 0 0 0,1 0 0 0 0,-1 0 0 0 0,-1 0 0 0 0,1 0-1 0 0,0 0 1 0 0,-1-1 0 0 0,1 1 0 0 0,-1-1 0 0 0,1 1 0 0 0,-1 0-1 0 0,0-1 1 0 0,0 0 0 0 0,1-4 0 0 0,1-8 821 0 0,-2 14 715 0 0,0 13-430 0 0,-3 6-999 0 0,-1-1 0 0 0,-1 0 1 0 0,-1 0-1 0 0,-1 0 0 0 0,0 0 0 0 0,-15 27 0 0 0,-1 7 13 0 0,0 8-65 0 0,-67 153-131 0 0,4-50 21 0 0,27-53 80 0 0,55-102-2158 0 0</inkml:trace>
</inkml:ink>
</file>

<file path=ppt/ink/ink10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149 0 252 0 0,'0'0'3943'0'0,"-26"22"-1143"0"0,-9 3-2703 0 0,-25 21-228 0 0,57-42-389 0 0,-1 0 0 0 0,1 0 0 0 0,-1 0 0 0 0,1 0 0 0 0,1 0 0 0 0,-5 10 0 0 0,6-9-941 0 0,1-1-319 0 0</inkml:trace>
</inkml:ink>
</file>

<file path=ppt/ink/ink10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165 0 264 0 0,'0'0'816'0'0,"-101"89"-764"0"0,85-76-52 0 0,0 4-316 0 0,0-4-112 0 0,0-1 41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0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0 596 0 0,'0'0'8727'0'0,"-13"16"-8472"0"0,7-8-225 0 0,-12 14 23 0 0,0 0 0 0 0,2 1 0 0 0,1 0 1 0 0,-17 36-1 0 0,26-41 71 0 0,0 1-1 0 0,1-1 1 0 0,1 1 0 0 0,0 0 0 0 0,2 0 0 0 0,-1 25 0 0 0,3-33-123 0 0,0 1 1 0 0,1-1-1 0 0,0 0 0 0 0,1 1 0 0 0,0-1 0 0 0,0 0 1 0 0,1 0-1 0 0,1 0 0 0 0,0-1 0 0 0,0 1 0 0 0,11 17 1 0 0,-12-24-274 0 0,0-1 0 0 0,0 1 0 0 0,0-1 0 0 0,1 0 1 0 0,-1 0-1 0 0,1 0 0 0 0,-1 0 0 0 0,1-1 0 0 0,0 1 1 0 0,0-1-1 0 0,0 0 0 0 0,1-1 0 0 0,-1 1 0 0 0,0 0 0 0 0,1-1 1 0 0,-1 0-1 0 0,1 0 0 0 0,-1-1 0 0 0,1 1 0 0 0,0-1 1 0 0,5 0-1 0 0,10 0-2460 0 0</inkml:trace>
</inkml:ink>
</file>

<file path=ppt/ink/ink10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324 1 284 0 0,'0'0'4451'0'0,"-17"12"-4122"0"0,4-3-288 0 0,-23 16 149 0 0,-62 56 0 0 0,6 15-708 0 0,30-31-2632 0 0,56-57 1789 0 0</inkml:trace>
</inkml:ink>
</file>

<file path=ppt/ink/ink10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266 0 812 0 0,'0'0'3456'0'0,"-116"102"-3808"0"0,94-85 156 0 0,1 4-88 0 0,0-4-148 0 0,0 0 80 0 0,5 4-288 0 0,-6-4-76 0 0,6 0-16 0 0,6 0 169 0 0</inkml:trace>
</inkml:ink>
</file>

<file path=ppt/ink/ink10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2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431 0 1508 0 0,'0'0'3783'0'0,"-18"15"-3636"0"0,-147 123-234 0 0,106-87-337 0 0,20-20-678 0 0,1 3-1 0 0,2 1 0 0 0,-33 42 0 0 0,62-68 588 0 0</inkml:trace>
</inkml:ink>
</file>

<file path=ppt/ink/ink10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383 55 1348 0 0,'0'0'3716'0'0,"-106"94"-3808"0"0,79-73 92 0 0,1 0-144 0 0,-1 4 0 0 0,1 1-180 0 0,-6-5 312 0 0,11 0-144 0 0,-6 0-224 0 0,6 0-192 0 0,5-4 76 0 0,0-4-116 0 0,0 0-264 0 0,5-5-128 0 0</inkml:trace>
  <inkml:trace contextRef="#ctx0" brushRef="#br0" timeOffset="1">357 0 864 0 0,'0'0'2780'0'0,"-112"94"-2780"0"0,85-69-248 0 0,1 0 184 0 0,-1 1-396 0 0,1-5 356 0 0,-1 4-144 0 0,1 1-180 0 0,-1-1-28 0 0,6-4-224 0 0,0 0 16 0 0,5-4 373 0 0</inkml:trace>
</inkml:ink>
</file>

<file path=ppt/ink/ink10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346 0 4 0 0,'0'0'3064'0'0,"-123"102"-2972"0"0,97-77-92 0 0,-6-4-180 0 0,5 0 180 0 0,6 1 4 0 0,-5-1 100 0 0,4 0-104 0 0,1-4 0 0 0,5 0-300 0 0,0-5-392 0 0,6 1-144 0 0,4-9-12 0 0</inkml:trace>
</inkml:ink>
</file>

<file path=ppt/ink/ink10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511 1 792 0 0,'0'0'4582'0'0,"-19"14"-4418"0"0,-132 103 313 0 0,-126 125-1048 0 0,268-234 438 0 0,-40 38-2939 0 0,44-42 1669 0 0</inkml:trace>
</inkml:ink>
</file>

<file path=ppt/ink/ink10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388 110 1640 0 0,'0'0'4196'0'0,"-127"106"-4208"0"0,95-80-40 0 0,0 3-4 0 0,5-3 44 0 0,-4-1-68 0 0,4 1 16 0 0,0-5-340 0 0,6 0-340 0 0,0-4 0 0 0,5 0-296 0 0,0-5-228 0 0,5-3 68 0 0</inkml:trace>
  <inkml:trace contextRef="#ctx0" brushRef="#br0" timeOffset="1">351 0 708 0 0,'0'0'4628'0'0,"-122"102"-4628"0"0,95-77-56 0 0,1 1 12 0 0,-1-5 36 0 0,-5 4-164 0 0,11-3-248 0 0,-6-1-348 0 0,6-4-236 0 0,5 0-40 0 0,0-1-324 0 0</inkml:trace>
</inkml:ink>
</file>

<file path=ppt/ink/ink10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378 56 1196 0 0,'0'0'4068'0'0,"-107"89"-4068"0"0,76-60-276 0 0,-1 1 16 0 0,0 0-24 0 0,5-1 232 0 0,-5 1-316 0 0,6-5-48 0 0,5-4-444 0 0,-6 1 168 0 0,11-6 132 0 0,0 1-484 0 0,6-8 593 0 0</inkml:trace>
  <inkml:trace contextRef="#ctx0" brushRef="#br0" timeOffset="1">410 1 1444 0 0,'0'0'4080'0'0,"-112"84"-4080"0"0,85-62-196 0 0,-4 3-76 0 0,4 0 64 0 0,0-3-196 0 0,1 3-720 0 0,-1 0-584 0 0,6-4 97 0 0</inkml:trace>
</inkml:ink>
</file>

<file path=ppt/ink/ink10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2068 0 0,'0'0'7319'0'0,"-3"4"-7035"0"0,-29 40 1022 0 0,11-13-2286 0 0,-35 38-1 0 0,41-52-849 0 0,3 0-1964 0 0</inkml:trace>
</inkml:ink>
</file>

<file path=ppt/ink/ink10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3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39 346 2188 0 0,'0'0'4950'0'0,"21"1"1082"0"0,-25-20-6230 0 0,-1 0 0 0 0,-1 1-1 0 0,-15-33 1 0 0,17 39 155 0 0,1 1 0 0 0,0-1 0 0 0,1 0 1 0 0,1 0-1 0 0,0 1 0 0 0,1-19 0 0 0,-1 15-11 0 0,1 0 0 0 0,-2-1 0 0 0,-3-15 0 0 0,3 16 907 0 0,12 35-1628 0 0,8 16 33 0 0,-16-33 744 0 0,1 0 0 0 0,0 0 0 0 0,-1-1 0 0 0,1 1 0 0 0,0-1 0 0 0,0 0 0 0 0,0 0 0 0 0,1 0 0 0 0,-1 0 0 0 0,0 0 0 0 0,1-1 0 0 0,-1 1 0 0 0,1-1 0 0 0,-1 0 0 0 0,1 0 0 0 0,7 0 0 0 0,-9-1-19 0 0,1 0-1 0 0,-1 0 1 0 0,1 0-1 0 0,0-1 1 0 0,-1 1-1 0 0,1-1 1 0 0,-1 0-1 0 0,1 0 0 0 0,-1 0 1 0 0,0 0-1 0 0,1 0 1 0 0,-1-1-1 0 0,0 1 1 0 0,0 0-1 0 0,0-1 1 0 0,0 0-1 0 0,0 0 1 0 0,0 1-1 0 0,0-1 1 0 0,-1 0-1 0 0,1 0 0 0 0,-1-1 1 0 0,1 1-1 0 0,-1 0 1 0 0,2-4-1 0 0,11-18-110 0 0,-11 18 116 0 0,1 1 0 0 0,-1-1 0 0 0,1 0 0 0 0,-2 0 0 0 0,1-1 0 0 0,-1 1 0 0 0,0 0 0 0 0,0-1 0 0 0,1-11 0 0 0,-2 15 169 0 0,-1 9 419 0 0,0 14-255 0 0,-17 95-295 0 0,-4 186 1 0 0,21-300-107 0 0,1-1-542 0 0,0 0 430 0 0,0 0 1 0 0,0 0-1 0 0,0 0 1 0 0,-1-1-1 0 0,1 1 0 0 0,0 0 1 0 0,0 0-1 0 0,0-1 1 0 0,-1 1-1 0 0,1-1 0 0 0,0 1 1 0 0,0-1-1 0 0,-1 1 1 0 0,1-1-1 0 0,0 0 0 0 0,-1 1 1 0 0,1-1-1 0 0,-1 0 1 0 0,1 1-1 0 0,-1-1 0 0 0,1 0 1 0 0,-1 1-1 0 0,1-2 1 0 0,13-19-2598 0 0,1-5-200 0 0,-9 13 2561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2520 0 0,'0'0'5663'0'0,"6"0"-775"0"0,-69 60-4812 0 0,48-44-441 0 0,1-1 0 0 0,-2 0 0 0 0,0-2 0 0 0,-1 1 0 0 0,0-2 0 0 0,-1 0 1 0 0,-34 16-1 0 0,42-26-1078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1216 0 0,'0'0'8445'0'0,"-20"20"-8334"0"0,7-8-113 0 0,-138 140-211 0 0,142-141-143 0 0,0-1 1 0 0,1 1 0 0 0,-9 16-1 0 0,14-23-453 0 0,1 1-1 0 0,0 0 1 0 0,0 1-1 0 0,0-1 1 0 0,0 0-1 0 0,0 10 1 0 0,1-5-1660 0 0</inkml:trace>
</inkml:ink>
</file>

<file path=ppt/ink/ink10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28 47 148 0 0,'0'0'7880'0'0,"-5"15"-7736"0"0,3-6-138 0 0,-3 3 104 0 0,1 0-1 0 0,1 0 1 0 0,0 1-1 0 0,1 0 0 0 0,0-1 1 0 0,1 1-1 0 0,1 0 1 0 0,1 24-1 0 0,0-34-32 0 0,0 0-1 0 0,-1 0 1 0 0,1-1 0 0 0,1 1-1 0 0,-1 0 1 0 0,0-1-1 0 0,1 1 1 0 0,-1-1-1 0 0,1 1 1 0 0,0-1-1 0 0,-1 0 1 0 0,1 0-1 0 0,0 0 1 0 0,1 0 0 0 0,-1 0-1 0 0,0 0 1 0 0,1 0-1 0 0,-1-1 1 0 0,1 1-1 0 0,-1-1 1 0 0,1 0-1 0 0,-1 1 1 0 0,1-1-1 0 0,0-1 1 0 0,0 1 0 0 0,0 0-1 0 0,0-1 1 0 0,-1 1-1 0 0,7-1 1 0 0,-4 0-50 0 0,0 0-1 0 0,1 0 1 0 0,-1-1 0 0 0,0 1 0 0 0,1-1 0 0 0,-1 0 0 0 0,0-1 0 0 0,0 0 0 0 0,0 1-1 0 0,0-1 1 0 0,0-1 0 0 0,0 1 0 0 0,-1-1 0 0 0,1 0 0 0 0,5-5 0 0 0,-3 1-77 0 0,0-1 0 0 0,-1 1 0 0 0,0-1 0 0 0,-1-1 0 0 0,1 1 0 0 0,-2-1 0 0 0,1 0 0 0 0,5-18 0 0 0,-7 21 36 0 0,-1-1 1 0 0,-1 1-1 0 0,1-1 0 0 0,-1 1 1 0 0,0-1-1 0 0,-1 0 1 0 0,1 1-1 0 0,-1-1 1 0 0,-1 0-1 0 0,1 0 0 0 0,-1 1 1 0 0,0-1-1 0 0,-4-12 1 0 0,4 17 8 0 0,-1-1 1 0 0,1 1 0 0 0,0 0 0 0 0,-1 0-1 0 0,0 0 1 0 0,1 0 0 0 0,-1 0-1 0 0,0 0 1 0 0,0 0 0 0 0,0 0 0 0 0,0 1-1 0 0,-1-1 1 0 0,1 1 0 0 0,0 0 0 0 0,0-1-1 0 0,-1 1 1 0 0,1 0 0 0 0,-1 0-1 0 0,1 1 1 0 0,-1-1 0 0 0,0 0 0 0 0,1 1-1 0 0,-1 0 1 0 0,1 0 0 0 0,-1-1 0 0 0,0 2-1 0 0,1-1 1 0 0,-1 0 0 0 0,0 0-1 0 0,1 1 1 0 0,-1-1 0 0 0,1 1 0 0 0,-1 0-1 0 0,1 0 1 0 0,-1 0 0 0 0,1 0-1 0 0,-4 3 1 0 0,0-2-261 0 0,1 1-1 0 0,0 0 1 0 0,1 0-1 0 0,-1 0 1 0 0,0 1-1 0 0,1-1 1 0 0,-8 9-1 0 0,10-9-237 0 0,0-1 1 0 0,0 1-1 0 0,0-1 0 0 0,1 1 0 0 0,-1 0 0 0 0,1 0 0 0 0,-1-1 0 0 0,1 1 1 0 0,0 0-1 0 0,0 0 0 0 0,1 0 0 0 0,-1 0 0 0 0,0 7 0 0 0,1 2-1304 0 0</inkml:trace>
</inkml:ink>
</file>

<file path=ppt/ink/ink10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64 38 2988 0 0,'0'0'6918'0'0,"-2"13"-6626"0"0,-12 168 11 0 0,15-176-453 0 0,0 0 0 0 0,0 0 0 0 0,0 0 0 0 0,0 0 0 0 0,1-1 0 0 0,0 1 0 0 0,3 5 0 0 0,-5-9 60 0 0,0 0 0 0 0,0 0-1 0 0,0-1 1 0 0,1 1-1 0 0,-1 0 1 0 0,0 0 0 0 0,1-1-1 0 0,-1 1 1 0 0,1 0-1 0 0,-1-1 1 0 0,1 1 0 0 0,-1 0-1 0 0,1-1 1 0 0,-1 1-1 0 0,1-1 1 0 0,0 1 0 0 0,-1-1-1 0 0,1 1 1 0 0,0-1-1 0 0,-1 1 1 0 0,1-1 0 0 0,0 0-1 0 0,0 1 1 0 0,-1-1-1 0 0,1 0 1 0 0,0 0 0 0 0,0 0-1 0 0,0 1 1 0 0,-1-1 0 0 0,1 0-1 0 0,0 0 1 0 0,0 0-1 0 0,0 0 1 0 0,-1 0 0 0 0,1-1-1 0 0,0 1 1 0 0,0 0-1 0 0,0 0 1 0 0,-1 0 0 0 0,1-1-1 0 0,0 1 1 0 0,0 0-1 0 0,-1-1 1 0 0,1 1 0 0 0,0-1-1 0 0,-1 1 1 0 0,1-1-1 0 0,0 1 1 0 0,-1-1 0 0 0,1 1-1 0 0,-1-1 1 0 0,1 0-1 0 0,0 0 1 0 0,2-6-158 0 0,0 0 0 0 0,0-1 0 0 0,0 1 1 0 0,-1 0-1 0 0,-1-1 0 0 0,1 0 0 0 0,-1 1 0 0 0,0-1 0 0 0,-1 0 1 0 0,0 0-1 0 0,0 1 0 0 0,-2-13 0 0 0,1-5 265 0 0,1 9 634 0 0,-1 0 1 0 0,-1 0-1 0 0,0 0 0 0 0,-1 0 0 0 0,-1 1 0 0 0,-10-29 0 0 0,14 36 4523 0 0,8 11-4124 0 0,10 11-1312 0 0,1 12 357 0 0,-2 1 0 0 0,-1 0-1 0 0,0 1 1 0 0,-3 1 0 0 0,0 0 0 0 0,9 32-1 0 0,-20-54-61 0 0,1 0 0 0 0,-2 0 0 0 0,1-1 0 0 0,-1 1 0 0 0,0 0 0 0 0,0 0 0 0 0,-1 0 0 0 0,0 1 0 0 0,0-1 0 0 0,0 0 0 0 0,-3 7 0 0 0,2-11-53 0 0,0 0 0 0 0,0-1 1 0 0,-1 0-1 0 0,1 1 0 0 0,-1-1 0 0 0,1 0 0 0 0,-1 1 0 0 0,0-1 0 0 0,0 0 0 0 0,0 0 0 0 0,0-1 0 0 0,-1 1 0 0 0,1 0 0 0 0,0-1 0 0 0,-1 1 0 0 0,1-1 0 0 0,-1 0 1 0 0,0 0-1 0 0,1 0 0 0 0,-1 0 0 0 0,0 0 0 0 0,1 0 0 0 0,-1-1 0 0 0,0 0 0 0 0,0 1 0 0 0,0-1 0 0 0,0 0 0 0 0,1 0 0 0 0,-6-1 0 0 0,0 0 3 0 0,-1-1 0 0 0,1 1 0 0 0,0-1 0 0 0,-1-1 0 0 0,1 0 0 0 0,0 0 0 0 0,0 0 0 0 0,1-1 0 0 0,-1 0 0 0 0,1-1 0 0 0,0 0 0 0 0,0 0 0 0 0,0 0 0 0 0,1-1 0 0 0,-8-9 0 0 0,10 11-177 0 0,0 0 0 0 0,1-1-1 0 0,0 1 1 0 0,0-1-1 0 0,0 0 1 0 0,0 0-1 0 0,1 0 1 0 0,0 0-1 0 0,0 0 1 0 0,0-1-1 0 0,-1-5 1 0 0,3 8-111 0 0,0-1-1 0 0,-1 0 1 0 0,1 1 0 0 0,1-1-1 0 0,-1 0 1 0 0,0 1 0 0 0,1-1-1 0 0,0 1 1 0 0,0-1-1 0 0,0 1 1 0 0,0-1 0 0 0,0 1-1 0 0,1 0 1 0 0,0-1 0 0 0,-1 1-1 0 0,1 0 1 0 0,0 0 0 0 0,4-3-1 0 0,-4 3-120 0 0,1 0 0 0 0,0 0-1 0 0,0 0 1 0 0,0 1 0 0 0,1-1-1 0 0,-1 1 1 0 0,8-4 0 0 0,10-3 48 0 0</inkml:trace>
</inkml:ink>
</file>

<file path=ppt/ink/ink10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 76 852 0 0,'0'0'6483'0'0,"0"16"-5823"0"0,0-2-577 0 0,-2 5 245 0 0,2-1-1 0 0,0 1 0 0 0,2-1 1 0 0,0 1-1 0 0,7 27 1 0 0,-7-39-49 0 0,1 0 1 0 0,0 0 0 0 0,0 0 0 0 0,1-1 0 0 0,0 1-1 0 0,0-1 1 0 0,7 9 0 0 0,-9-13-237 0 0,0 0 0 0 0,0-1 1 0 0,0 1-1 0 0,0-1 0 0 0,0 1 0 0 0,0-1 0 0 0,0 0 1 0 0,0 0-1 0 0,0 0 0 0 0,1 0 0 0 0,-1 0 0 0 0,0 0 0 0 0,1-1 1 0 0,-1 1-1 0 0,1-1 0 0 0,-1 1 0 0 0,1-1 0 0 0,-1 0 1 0 0,0 0-1 0 0,1 0 0 0 0,-1-1 0 0 0,1 1 0 0 0,-1 0 1 0 0,1-1-1 0 0,-1 0 0 0 0,0 1 0 0 0,4-3 0 0 0,-3 1-82 0 0,1 0 0 0 0,0-1 0 0 0,-1 0 0 0 0,1 0 0 0 0,-1 0 0 0 0,0 0 0 0 0,0 0 0 0 0,0-1 0 0 0,-1 0 0 0 0,1 1 0 0 0,-1-1 0 0 0,0 0 0 0 0,0 0 0 0 0,0 0 0 0 0,2-7 0 0 0,-1 1-76 0 0,1 1 0 0 0,-2-1 0 0 0,1 0 0 0 0,-2 0 0 0 0,2-19 0 0 0,-3 18-208 0 0,-4-69-2207 0 0,-13 28-1976 0 0,16 51 4392 0 0,1 0 0 0 0,-1 1 0 0 0,0-1 1 0 0,1 0-1 0 0,-1 0 0 0 0,1 0 0 0 0,-1 0 0 0 0,1 0 1 0 0,-1 0-1 0 0,1 0 0 0 0,0 0 0 0 0,0 0 0 0 0,-1 0 1 0 0,1 0-1 0 0,0 0 0 0 0,0 0 0 0 0,0 0 0 0 0,0 0 1 0 0,0 0-1 0 0,0 0 0 0 0,0 0 0 0 0,1 0 1 0 0,-1 0-1 0 0,0 0 0 0 0,0 0 0 0 0,1 0 0 0 0,-1 0 1 0 0,1 0-1 0 0,-1 0 0 0 0,1 0 0 0 0,-1 1 0 0 0,1-1 1 0 0,0 0-1 0 0,-1 0 0 0 0,1 0 0 0 0,0 1 0 0 0,-1-1 1 0 0,1 0-1 0 0,0 1 0 0 0,0-1 0 0 0,1 0 1 0 0,8 0 76 0 0</inkml:trace>
</inkml:ink>
</file>

<file path=ppt/ink/ink10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1 432 0 0,'0'0'3878'0'0,"9"12"-2522"0"0,3 1-980 0 0,-7-9-256 0 0,-1 1 1 0 0,0 0 0 0 0,0 0-1 0 0,-1 0 1 0 0,1 1 0 0 0,-1-1-1 0 0,0 1 1 0 0,0-1-1 0 0,2 9 1 0 0,-1 5 218 0 0,0-1-1 0 0,-1 1 1 0 0,-1 0-1 0 0,-1 0 1 0 0,-1-1-1 0 0,-1 1 1 0 0,0 0 0 0 0,-7 32-1 0 0,-1 56 2395 0 0,9-106-2670 0 0,0 0 0 0 0,1 0-1 0 0,-1 0 1 0 0,1 0-1 0 0,-1 0 1 0 0,1 0 0 0 0,-1 0-1 0 0,1 0 1 0 0,0-1-1 0 0,-1 1 1 0 0,1 0 0 0 0,0-1-1 0 0,0 1 1 0 0,-1 0-1 0 0,1-1 1 0 0,0 1 0 0 0,0-1-1 0 0,0 1 1 0 0,0-1-1 0 0,0 1 1 0 0,0-1 0 0 0,0 0-1 0 0,0 0 1 0 0,0 1-1 0 0,0-1 1 0 0,0 0 0 0 0,0 0-1 0 0,0 0 1 0 0,0 0-1 0 0,1 0 1 0 0,42 1 93 0 0,-34-2-140 0 0,41 0-997 0 0,73-11-1 0 0,-121 11 524 0 0,1 1 0 0 0,-1-1-1 0 0,1 0 1 0 0,-1-1 0 0 0,0 1-1 0 0,1 0 1 0 0,-1-1-1 0 0,0 0 1 0 0,0 0 0 0 0,0 0-1 0 0,0 0 1 0 0,0 0 0 0 0,-1-1-1 0 0,1 1 1 0 0,-1-1 0 0 0,1 0-1 0 0,-1 1 1 0 0,0-1 0 0 0,0 0-1 0 0,0 0 1 0 0,-1-1-1 0 0,1 1 1 0 0,-1 0 0 0 0,0 0-1 0 0,1-1 1 0 0,0-5 0 0 0,-1-4-53 0 0</inkml:trace>
</inkml:ink>
</file>

<file path=ppt/ink/ink10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0 680 0 0,'0'0'11348'0'0,"0"5"-11093"0"0,0 142 1042 0 0,10-103-1800 0 0,2-23-2656 0 0,4-10-5551 0 0,-6-10 7503 0 0</inkml:trace>
</inkml:ink>
</file>

<file path=ppt/ink/ink10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 0 812 0 0,'0'0'9631'0'0,"0"4"-9385"0"0,-5 207-622 0 0,5-210-242 0 0,6-23-8800 0 0,-1 10 9142 0 0</inkml:trace>
</inkml:ink>
</file>

<file path=ppt/ink/ink10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 1 660 0 0,'0'0'9196'0'0,"-4"0"-8203"0"0,18 11-947 0 0,0 1 0 0 0,-1 0 0 0 0,0 1 0 0 0,-1 0 1 0 0,0 1-1 0 0,-1 0 0 0 0,-1 1 0 0 0,0 0 0 0 0,-1 0 0 0 0,-1 1 0 0 0,0 1 1 0 0,-1-1-1 0 0,-1 1 0 0 0,6 27 0 0 0,-11-42-58 0 0,-1 1-1 0 0,1-1 1 0 0,-1 1 0 0 0,0-1-1 0 0,0 1 1 0 0,0 0-1 0 0,0-1 1 0 0,0 1 0 0 0,0-1-1 0 0,-1 1 1 0 0,1-1 0 0 0,-1 1-1 0 0,0-1 1 0 0,0 1 0 0 0,0-1-1 0 0,0 0 1 0 0,0 1-1 0 0,0-1 1 0 0,-1 0 0 0 0,-1 2-1 0 0,1-2-12 0 0,-1 0 0 0 0,0 0 0 0 0,0-1 0 0 0,0 1 0 0 0,0-1-1 0 0,0 0 1 0 0,0 1 0 0 0,0-2 0 0 0,0 1 0 0 0,0 0 0 0 0,0 0-1 0 0,0-1 1 0 0,-1 0 0 0 0,1 0 0 0 0,-6 0 0 0 0,4 0-97 0 0,-1 0 0 0 0,0-1 0 0 0,0 0 0 0 0,0 0 0 0 0,0 0 0 0 0,1 0 0 0 0,-1-1 0 0 0,1 0 0 0 0,-1 0 0 0 0,1-1 0 0 0,-9-5 0 0 0,11 6-119 0 0,0 0 1 0 0,1 0 0 0 0,-1-1-1 0 0,1 1 1 0 0,-1-1-1 0 0,1 1 1 0 0,0-1-1 0 0,0 0 1 0 0,0 0-1 0 0,1 0 1 0 0,-1 0-1 0 0,1 0 1 0 0,-1 0 0 0 0,1 0-1 0 0,0-1 1 0 0,0 1-1 0 0,0 0 1 0 0,1-1-1 0 0,-1 1 1 0 0,1-7-1 0 0,1-15-2797 0 0,3 16 1712 0 0</inkml:trace>
</inkml:ink>
</file>

<file path=ppt/ink/ink10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2528 0 0,'0'0'5909'0'0,"1"15"-5378"0"0,9 245 1403 0 0,-4-233-3327 0 0,-5-25 962 0 0,1 0 0 0 0,-1-1 0 0 0,0 1 0 0 0,1 0 0 0 0,-1-1 0 0 0,0 0 0 0 0,1 1 1 0 0,0-1-1 0 0,-1 0 0 0 0,1 0 0 0 0,0 0 0 0 0,0 0 0 0 0,-1 0 0 0 0,1 0 0 0 0,0 0 0 0 0,0-1 1 0 0,2 1-1 0 0,12 1-1310 0 0</inkml:trace>
</inkml:ink>
</file>

<file path=ppt/ink/ink10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0 359 2116 0 0,'0'0'5658'0'0,"2"-16"-5324"0"0,13-128 679 0 0,-13 122-796 0 0,0 1-1 0 0,2-1 1 0 0,0 1-1 0 0,1 0 1 0 0,2 0-1 0 0,0 0 1 0 0,10-20 0 0 0,-17 40-198 0 0,1 1 1 0 0,-1-1-1 0 0,1 1 1 0 0,-1-1 0 0 0,1 1-1 0 0,-1-1 1 0 0,1 0 0 0 0,0 1-1 0 0,-1 0 1 0 0,1-1 0 0 0,0 1-1 0 0,-1-1 1 0 0,1 1 0 0 0,0 0-1 0 0,-1 0 1 0 0,1-1-1 0 0,0 1 1 0 0,0 0 0 0 0,-1 0-1 0 0,1 0 1 0 0,0 0 0 0 0,0 0-1 0 0,-1 0 1 0 0,1 0 0 0 0,0 0-1 0 0,0 0 1 0 0,-1 0 0 0 0,1 0-1 0 0,0 0 1 0 0,0 0 0 0 0,-1 1-1 0 0,1-1 1 0 0,0 0-1 0 0,-1 1 1 0 0,1-1 0 0 0,0 0-1 0 0,-1 1 1 0 0,1-1 0 0 0,0 1-1 0 0,-1-1 1 0 0,1 1 0 0 0,-1 0-1 0 0,1-1 1 0 0,-1 1 0 0 0,1-1-1 0 0,-1 1 1 0 0,0 0 0 0 0,1-1-1 0 0,-1 1 1 0 0,1 0-1 0 0,2 3-75 0 0,-1 0 0 0 0,1 0 0 0 0,-1 0 0 0 0,0 0-1 0 0,0 0 1 0 0,0 0 0 0 0,1 7 0 0 0,-1-4-29 0 0,-1-1 0 0 0,0 1 1 0 0,-1 0-1 0 0,0 0 1 0 0,0 0-1 0 0,0 0 0 0 0,-1 0 1 0 0,0 0-1 0 0,-1 0 1 0 0,-2 9-1 0 0,3-13 53 0 0,-1 0 0 0 0,0 0 0 0 0,1 0 0 0 0,-1 0 0 0 0,0 0 0 0 0,0 0 0 0 0,-1 0 0 0 0,1-1 0 0 0,-1 1 0 0 0,1-1 0 0 0,-1 0 0 0 0,0 0 0 0 0,1 0 0 0 0,-1 0 0 0 0,-1 0 0 0 0,1 0 0 0 0,0-1 0 0 0,0 1 0 0 0,0-1 0 0 0,-1 0 0 0 0,1 0 0 0 0,-5 0 0 0 0,2 1 24 0 0,4-2-27 0 0,0 1 0 0 0,1-1 0 0 0,-1 1 0 0 0,0-1 0 0 0,1 0 0 0 0,-1 1 0 0 0,0-1 0 0 0,0 0 0 0 0,1 0 0 0 0,-1 0 0 0 0,0-1 0 0 0,0 1 0 0 0,1 0 0 0 0,-1-1 0 0 0,0 1 0 0 0,1-1 1 0 0,-1 1-1 0 0,0-1 0 0 0,1 0 0 0 0,-1 0 0 0 0,1 0 0 0 0,-4-2 1265 0 0,38 5 262 0 0,-21 6-1447 0 0,0 0 1 0 0,-1 2-1 0 0,-1-1 0 0 0,1 1 0 0 0,-1 1 0 0 0,-1 0 0 0 0,0 0 1 0 0,-1 1-1 0 0,0 0 0 0 0,0 0 0 0 0,-2 1 0 0 0,1 0 0 0 0,-2 0 1 0 0,6 17-1 0 0,-8-21-2073 0 0,-1-30-7067 0 0,-1 9 7924 0 0</inkml:trace>
</inkml:ink>
</file>

<file path=ppt/ink/ink10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4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154 2 1752 0 0,'0'0'4529'0'0,"-8"0"-4433"0"0,-9 0 22 0 0,5-1-116 0 0,0 1-1 0 0,0 0 1 0 0,0 0-1 0 0,-21 5 1 0 0,31-5 74 0 0,-1 1 0 0 0,1 0 1 0 0,0-1-1 0 0,-1 1 1 0 0,1 0-1 0 0,0 0 0 0 0,0 0 1 0 0,0 0-1 0 0,-1 1 0 0 0,1-1 1 0 0,1 0-1 0 0,-1 1 1 0 0,0-1-1 0 0,0 1 0 0 0,1 0 1 0 0,-1 0-1 0 0,0 0 0 0 0,1 0 1 0 0,0 0-1 0 0,-1 0 1 0 0,1 0-1 0 0,0 0 0 0 0,0 0 1 0 0,1 1-1 0 0,-1-1 0 0 0,0 0 1 0 0,1 1-1 0 0,-1-1 1 0 0,1 0-1 0 0,0 1 0 0 0,-1 2 1 0 0,1 134 1932 0 0,1-135-2076 0 0,-1-1-1 0 0,0 0 0 0 0,1 0 1 0 0,-1 0-1 0 0,1 0 0 0 0,0 0 0 0 0,0 0 1 0 0,0 0-1 0 0,1 0 0 0 0,-1 0 1 0 0,1-1-1 0 0,-1 1 0 0 0,1 0 1 0 0,0-1-1 0 0,0 0 0 0 0,0 1 0 0 0,0-1 1 0 0,1 0-1 0 0,-1 0 0 0 0,0 0 1 0 0,1 0-1 0 0,0 0 0 0 0,5 2 1 0 0,-4-2-485 0 0,0 0 1 0 0,1 0-1 0 0,-1-1 1 0 0,1 0-1 0 0,0 0 0 0 0,-1 0 1 0 0,1 0-1 0 0,0 0 1 0 0,-1-1-1 0 0,1 0 1 0 0,0 0-1 0 0,0-1 1 0 0,0 1-1 0 0,-1-1 1 0 0,7-2-1 0 0,5-1 129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134 280 6349 0 0,'0'0'3528'0'0,"-80"-140"-3332"0"0,66 116-28 0 0,0 2-108 0 0,6 1-60 0 0,-4 1-52 0 0,7 6-232 0 0,5-1-364 0 0,0 6-376 0 0,0-1-612 0 0,2 5-397 0 0,15 5-1239 0 0</inkml:trace>
  <inkml:trace contextRef="#ctx0" brushRef="#br0" timeOffset="1">266 255 1872 0 0,'0'0'9019'0'0,"-1"23"-8788"0"0,-3 68-85 0 0,3-81-91 0 0,0 0 0 0 0,0 0 1 0 0,-1 0-1 0 0,-6 17 1 0 0,7-23-211 0 0,-1 0-1 0 0,0-1 1 0 0,0 0 0 0 0,0 1 0 0 0,0-1 0 0 0,0 0 0 0 0,-1 0 0 0 0,0 0 0 0 0,-5 5 0 0 0,6-8-294 0 0</inkml:trace>
</inkml:ink>
</file>

<file path=ppt/ink/ink10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191 30 232 0 0,'0'0'6333'0'0,"-17"-4"-6055"0"0,2 1-232 0 0,-11-3 67 0 0,1 1 0 0 0,-47-3-1 0 0,48 6-807 0 0,12 0-5128 0 0</inkml:trace>
</inkml:ink>
</file>

<file path=ppt/ink/ink10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121 5 1552 0 0,'0'0'5789'0'0,"-13"-1"-5651"0"0,-63-3 29 0 0,74 4-153 0 0,1 0 1 0 0,0 0-1 0 0,-1 0 1 0 0,1 0-1 0 0,0 0 1 0 0,0 0-1 0 0,-1 1 1 0 0,1-1-1 0 0,0 0 0 0 0,0 1 1 0 0,0-1-1 0 0,-1 1 1 0 0,1-1-1 0 0,0 1 1 0 0,0 0-1 0 0,0-1 0 0 0,0 1 1 0 0,0 0-1 0 0,0 0 1 0 0,0 0-1 0 0,0 0 1 0 0,0 0-1 0 0,0 0 1 0 0,1 0-1 0 0,-1 0 0 0 0,0 0 1 0 0,1 0-1 0 0,-2 2 1 0 0,2-2-17 0 0,0 0 0 0 0,0 0 0 0 0,0 0 0 0 0,0 0 0 0 0,0 0 1 0 0,1 0-1 0 0,-1 0 0 0 0,0 1 0 0 0,0-1 0 0 0,1 0 0 0 0,-1 0 0 0 0,0 0 1 0 0,1 0-1 0 0,-1 0 0 0 0,1 0 0 0 0,0-1 0 0 0,-1 1 0 0 0,1 0 0 0 0,0 0 1 0 0,-1 0-1 0 0,1 0 0 0 0,0-1 0 0 0,0 1 0 0 0,0 0 0 0 0,0-1 0 0 0,0 1 0 0 0,0-1 1 0 0,0 1-1 0 0,0-1 0 0 0,0 1 0 0 0,0-1 0 0 0,1 1 0 0 0,17 8 58 0 0,0 0-1 0 0,-1 1 0 0 0,0 2 0 0 0,0 0 0 0 0,27 25 1 0 0,-42-36-31 0 0,-1 1-1 0 0,0 0 1 0 0,0 0 0 0 0,0 0 0 0 0,0 1 0 0 0,0-1 0 0 0,0 0 0 0 0,-1 1 0 0 0,1-1 0 0 0,-1 1-1 0 0,0 0 1 0 0,1-1 0 0 0,-1 1 0 0 0,0 0 0 0 0,-1 0 0 0 0,1-1 0 0 0,0 1 0 0 0,-1 0-1 0 0,0 0 1 0 0,0 0 0 0 0,0 0 0 0 0,0 0 0 0 0,0 0 0 0 0,0 0 0 0 0,-1 0 0 0 0,1 0 0 0 0,-1-1-1 0 0,0 1 1 0 0,0 0 0 0 0,0 0 0 0 0,0-1 0 0 0,0 1 0 0 0,-3 3 0 0 0,1-2-100 0 0,-1 0 1 0 0,1-1-1 0 0,-1 0 1 0 0,1 1-1 0 0,-1-1 1 0 0,0 0-1 0 0,0-1 0 0 0,0 1 1 0 0,-1-1-1 0 0,1 0 1 0 0,-1 0-1 0 0,1 0 1 0 0,-1-1-1 0 0,1 1 1 0 0,-1-1-1 0 0,0 0 1 0 0,0-1-1 0 0,0 1 1 0 0,-5-1-1 0 0,9 0-83 0 0,-1-1 0 0 0,1 1 0 0 0,0-1 0 0 0,0 0 0 0 0,0 1 0 0 0,0-1 0 0 0,0 0 1 0 0,0 0-1 0 0,0 0 0 0 0,0 1 0 0 0,0-1 0 0 0,0 0 0 0 0,0 0 0 0 0,0-1 0 0 0,1 1 0 0 0,-1 0 0 0 0,0 0 0 0 0,1 0 0 0 0,-1 0 0 0 0,1-1 0 0 0,-1 1 1 0 0,1 0-1 0 0,0 0 0 0 0,0-1 0 0 0,-1 1 0 0 0,1 0 0 0 0,0-3 0 0 0,-1 0-166 0 0,1 1 0 0 0,0-1 0 0 0,-1 0 0 0 0,1 0 0 0 0,0 0 0 0 0,1 0 0 0 0,-1 0 0 0 0,2-7 0 0 0,7-1-27 0 0</inkml:trace>
</inkml:ink>
</file>

<file path=ppt/ink/ink10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1120 0 0,'0'0'8080'0'0,"7"15"-7824"0"0,18 50 3 0 0,-21-54-169 0 0,-1-1 0 0 0,0 1 0 0 0,-1 0 0 0 0,0 0 0 0 0,1 16 0 0 0,-3-20-187 0 0,1 0 1 0 0,0 0-1 0 0,0 0 1 0 0,1 0-1 0 0,4 12 1 0 0,-4-17-340 0 0,0-1 1 0 0,0 0-1 0 0,0 0 1 0 0,0 0-1 0 0,0 0 0 0 0,1 0 1 0 0,-1 0-1 0 0,0-1 0 0 0,1 1 1 0 0,-1-1-1 0 0,1 0 1 0 0,-1 1-1 0 0,0-1 0 0 0,1 0 1 0 0,-1 0-1 0 0,1-1 1 0 0,-1 1-1 0 0,4-1 0 0 0,10-3-619 0 0</inkml:trace>
</inkml:ink>
</file>

<file path=ppt/ink/ink10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137 0 756 0 0,'0'0'5901'0'0,"-18"5"-5703"0"0,-58 16 42 0 0,73-21-182 0 0,0 1 0 0 0,0 0 0 0 0,0-1 0 0 0,0 1 0 0 0,1 1 0 0 0,-1-1 0 0 0,0 0 0 0 0,1 1 0 0 0,-1-1 0 0 0,1 1 0 0 0,0-1 0 0 0,-1 1 0 0 0,-2 4 0 0 0,4-5-47 0 0,1-1 1 0 0,0 1 0 0 0,-1 0 0 0 0,1 0-1 0 0,0-1 1 0 0,0 1 0 0 0,0 0-1 0 0,0 0 1 0 0,0 0 0 0 0,0-1 0 0 0,0 1-1 0 0,0 0 1 0 0,0 0 0 0 0,0-1 0 0 0,1 1-1 0 0,-1 0 1 0 0,0 0 0 0 0,0-1 0 0 0,1 1-1 0 0,-1 0 1 0 0,0-1 0 0 0,1 1 0 0 0,-1 0-1 0 0,1-1 1 0 0,-1 1 0 0 0,1 0 0 0 0,-1-1-1 0 0,1 1 1 0 0,-1-1 0 0 0,2 1 0 0 0,6 6 0 0 0,1-2 0 0 0,0 1 0 0 0,0-1-1 0 0,0-1 1 0 0,11 5 0 0 0,-9-4-3 0 0,13 6-73 0 0,-2-1 236 0 0,-1 1 0 0 0,31 21-1 0 0,-48-30-132 0 0,0 1 0 0 0,-1 0-1 0 0,1 0 1 0 0,-1 0 0 0 0,1 0 0 0 0,-1 0-1 0 0,0 1 1 0 0,0 0 0 0 0,-1-1 0 0 0,1 1-1 0 0,-1 0 1 0 0,0 0 0 0 0,0 1-1 0 0,0-1 1 0 0,0 0 0 0 0,-1 1 0 0 0,0-1-1 0 0,1 1 1 0 0,-1 6 0 0 0,-1-10-63 0 0,0 1-1 0 0,0-1 1 0 0,0 0 0 0 0,0 0 0 0 0,-1 0 0 0 0,1 1 0 0 0,-1-1 0 0 0,1 0 0 0 0,-1 0-1 0 0,1 0 1 0 0,-1 0 0 0 0,1 0 0 0 0,-1 0 0 0 0,0 0 0 0 0,0 0 0 0 0,1 0 0 0 0,-1 0-1 0 0,0 0 1 0 0,0 0 0 0 0,0-1 0 0 0,0 1 0 0 0,0 0 0 0 0,0-1 0 0 0,-2 2 0 0 0,0-1 3 0 0,-1 1 1 0 0,0-1 0 0 0,0 0-1 0 0,0 0 1 0 0,0 0 0 0 0,0 0 0 0 0,-8 0-1 0 0,5-1-56 0 0,1 0 0 0 0,-1 0 0 0 0,0-1 0 0 0,1 0 0 0 0,-1 0 0 0 0,1 0 0 0 0,-1-1 0 0 0,1 0 0 0 0,-12-5 0 0 0,14 4-236 0 0,0 1-1 0 0,0-1 1 0 0,0 0 0 0 0,0 0 0 0 0,1-1 0 0 0,-1 1 0 0 0,1-1 0 0 0,0 0-1 0 0,0 0 1 0 0,0 0 0 0 0,0 0 0 0 0,1 0 0 0 0,0-1 0 0 0,0 1 0 0 0,0-1-1 0 0,0 0 1 0 0,1 1 0 0 0,-1-1 0 0 0,1 0 0 0 0,1 0 0 0 0,-1 0 0 0 0,1 0-1 0 0,-1 0 1 0 0,2-7 0 0 0,3-4 102 0 0</inkml:trace>
  <inkml:trace contextRef="#ctx0" brushRef="#br0" timeOffset="1">297 55 1528 0 0,'0'0'5387'0'0,"2"17"-4656"0"0,0-5-664 0 0,6 33 88 0 0,1 63 0 0 0,-9-105-234 0 0,0 0 0 0 0,0 0 1 0 0,0 0-1 0 0,0 0 1 0 0,1 1-1 0 0,-1-1 0 0 0,1 0 1 0 0,0 0-1 0 0,0 0 1 0 0,0 0-1 0 0,2 3 0 0 0,-2-6-92 0 0,-1 1-1 0 0,1 0 1 0 0,0-1-1 0 0,0 1 1 0 0,0-1 0 0 0,0 1-1 0 0,-1-1 1 0 0,1 1-1 0 0,0-1 1 0 0,0 0-1 0 0,0 1 1 0 0,0-1-1 0 0,0 0 1 0 0,0 0-1 0 0,0 0 1 0 0,0 0 0 0 0,0 0-1 0 0,0 0 1 0 0,0 0-1 0 0,0 0 1 0 0,0 0-1 0 0,0 0 1 0 0,0 0-1 0 0,0 0 1 0 0,0-1-1 0 0,0 1 1 0 0,-1 0-1 0 0,1-1 1 0 0,0 1 0 0 0,0-1-1 0 0,0 1 1 0 0,0-1-1 0 0,0 1 1 0 0,-1-1-1 0 0,1 0 1 0 0,1 0-1 0 0,9-8-479 0 0</inkml:trace>
</inkml:ink>
</file>

<file path=ppt/ink/ink10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244 5 2872 0 0,'0'0'6310'0'0,"-19"0"-5984"0"0,-148 0 643 0 0,142-2-881 0 0,-4 0-641 0 0,25 2-2332 0 0,14 4-3030 0 0,6 0 4704 0 0</inkml:trace>
</inkml:ink>
</file>

<file path=ppt/ink/ink10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210 0 1348 0 0,'0'0'6477'0'0,"-15"0"-6137"0"0,-10 0-217 0 0,1 1 1 0 0,-1 0-1 0 0,1 2 0 0 0,-1 1 0 0 0,-32 9 0 0 0,56-12-60 0 0,0 1-1 0 0,-1-1 1 0 0,1 0 0 0 0,0 0-1 0 0,0 1 1 0 0,0-1 0 0 0,0 1-1 0 0,0-1 1 0 0,1 1 0 0 0,-1-1-1 0 0,0 1 1 0 0,1-1 0 0 0,-1 1-1 0 0,1 0 1 0 0,-1-1 0 0 0,1 1-1 0 0,0 0 1 0 0,0-1 0 0 0,0 1-1 0 0,0 0 1 0 0,0 1 0 0 0,1 49-43 0 0,0-34 54 0 0,-1-10 76 0 0,0 1 0 0 0,0-1 0 0 0,1 0 1 0 0,0 1-1 0 0,0-1 0 0 0,4 10 0 0 0,-4-15-195 0 0,0-1-1 0 0,0 1 0 0 0,1-1 0 0 0,-1 0 0 0 0,1 0 1 0 0,-1 0-1 0 0,1 1 0 0 0,0-1 0 0 0,0-1 0 0 0,0 1 1 0 0,0 0-1 0 0,0 0 0 0 0,0-1 0 0 0,1 1 0 0 0,-1-1 0 0 0,0 0 1 0 0,1 0-1 0 0,-1 0 0 0 0,1 0 0 0 0,-1 0 0 0 0,1 0 1 0 0,4 0-1 0 0,9 2-1621 0 0,-1 0 0 0 0,0-1 0 0 0,1-1 0 0 0,0-1 0 0 0,28-2 1 0 0,-33-2 1293 0 0</inkml:trace>
</inkml:ink>
</file>

<file path=ppt/ink/ink10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213 17 608 0 0,'0'0'8313'0'0,"-18"-3"-7868"0"0,-4-2-303 0 0,11 3-44 0 0,0-1 0 0 0,-1 1 1 0 0,1 1-1 0 0,-22 0 0 0 0,-22 9 491 0 0,27 3-1974 0 0,28-11 1083 0 0,-1 0 0 0 0,0 1 0 0 0,0-1-1 0 0,1 1 1 0 0,-1-1 0 0 0,0 1 0 0 0,1-1 0 0 0,-1 1 0 0 0,0-1-1 0 0,1 1 1 0 0,-1 0 0 0 0,1-1 0 0 0,-1 1 0 0 0,1 0 0 0 0,-1 0-1 0 0,1-1 1 0 0,0 1 0 0 0,-1 0 0 0 0,1 0 0 0 0,0 0 0 0 0,-1 1 0 0 0,1 6-2253 0 0</inkml:trace>
</inkml:ink>
</file>

<file path=ppt/ink/ink10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1 331 2036 0 0,'0'0'6185'0'0,"3"-15"-5963"0"0,4-19-39 0 0,-2 0 0 0 0,1-53 1 0 0,-6-5 1056 0 0,20 105-1677 0 0,24 56-439 0 0,-36-53 1100 0 0,1-1 0 0 0,1-1 0 0 0,0 0 0 0 0,0 0 0 0 0,2-1 1 0 0,18 17-1 0 0,-29-29 45 0 0,0-1-271 0 0,-1-1 0 0 0,1 1 1 0 0,-1 0-1 0 0,1-1 0 0 0,0 1 0 0 0,-1 0 0 0 0,1-1 0 0 0,-1 1 0 0 0,1-1 0 0 0,-1 1 1 0 0,1-1-1 0 0,-1 1 0 0 0,1-1 0 0 0,-1 1 0 0 0,0-1 0 0 0,1 0 0 0 0,-1 1 1 0 0,0-1-1 0 0,1 0 0 0 0,-1 1 0 0 0,0-1 0 0 0,0 0 0 0 0,0 0 0 0 0,6-184-67 0 0,-7 167-516 0 0,0 15 190 0 0,1-1 0 0 0,0 1 0 0 0,0 0 0 0 0,0 0 0 0 0,0 0 0 0 0,1 0 0 0 0,-1-1-1 0 0,1 1 1 0 0,1-4 0 0 0,-1 6 253 0 0,-1 0-1 0 0,1 0 1 0 0,0-1-1 0 0,0 1 1 0 0,1 0-1 0 0,-1 0 1 0 0,0 0-1 0 0,0 1 1 0 0,0-1-1 0 0,1 0 1 0 0,-1 0-1 0 0,0 1 1 0 0,1-1-1 0 0,-1 1 1 0 0,1-1-1 0 0,-1 1 1 0 0,1-1-1 0 0,-1 1 1 0 0,1 0-1 0 0,-1 0 1 0 0,1 0-1 0 0,-1 0 1 0 0,1 0-1 0 0,2 0 1 0 0,7 4-2314 0 0,-6-3 2367 0 0</inkml:trace>
</inkml:ink>
</file>

<file path=ppt/ink/ink10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5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19 4 2016 0 0,'0'0'7088'0'0,"11"-1"-6699"0"0,32-1-61 0 0,-42 2-315 0 0,1 0-1 0 0,-1 0 1 0 0,0 0 0 0 0,0 1-1 0 0,0-1 1 0 0,1 1-1 0 0,-1-1 1 0 0,0 1 0 0 0,0-1-1 0 0,0 1 1 0 0,0-1-1 0 0,0 1 1 0 0,0 0-1 0 0,0 0 1 0 0,0 0 0 0 0,0 0-1 0 0,0-1 1 0 0,0 1-1 0 0,0 0 1 0 0,-1 1 0 0 0,1-1-1 0 0,0 0 1 0 0,-1 0-1 0 0,1 0 1 0 0,-1 0-1 0 0,1 0 1 0 0,-1 1 0 0 0,1-1-1 0 0,-1 2 1 0 0,4 32-49 0 0,-4-34 47 0 0,0 9 34 0 0,-1 0 1 0 0,0 0-1 0 0,-1-1 0 0 0,0 1 0 0 0,0 0 1 0 0,-1-1-1 0 0,0 0 0 0 0,-1 1 1 0 0,-5 8-1 0 0,-2 1 4 0 0,-1 0 1 0 0,0-1 0 0 0,-16 17-1 0 0,27-34 10 0 0,-1 0 0 0 0,1 0 1 0 0,0 0-1 0 0,0 0 0 0 0,1 0 0 0 0,-1 1 0 0 0,0-1 0 0 0,0 0 0 0 0,0 1 0 0 0,1-1 0 0 0,-1 0 0 0 0,1 1 0 0 0,-1-1 0 0 0,1 0 0 0 0,0 1 0 0 0,-1-1 0 0 0,1 1 1 0 0,0-1-1 0 0,0 1 0 0 0,0-1 0 0 0,0 1 0 0 0,0-1 0 0 0,0 1 0 0 0,1-1 0 0 0,-1 0 0 0 0,0 1 0 0 0,2 2 0 0 0,-1-2-4 0 0,1-1 0 0 0,0 1 0 0 0,0 0 0 0 0,0 0 0 0 0,0-1 1 0 0,0 1-1 0 0,0-1 0 0 0,0 1 0 0 0,1-1 0 0 0,-1 0 0 0 0,0 0 0 0 0,1 0 0 0 0,-1-1 0 0 0,4 2 0 0 0,13 2-210 0 0,-1-1-1 0 0,0-1 1 0 0,30-1 0 0 0,9-8-2513 0 0,-54 6 2072 0 0,1 0-1 0 0,-1 0 1 0 0,1 0 0 0 0,-1-1-1 0 0,0 1 1 0 0,0-1-1 0 0,0 0 1 0 0,0 0 0 0 0,0 0-1 0 0,0 0 1 0 0,0 0 0 0 0,-1-1-1 0 0,1 1 1 0 0,2-5 0 0 0,1-1-135 0 0</inkml:trace>
</inkml:ink>
</file>

<file path=ppt/ink/ink10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163 5 1240 0 0,'0'0'7931'0'0,"-15"0"-7816"0"0,-129-4-1724 0 0,140 4 663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1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6233 0 0,'0'0'4296'0'0,"-5"17"-4137"0"0,-16 51-93 0 0,20-64-67 0 0,-1 0 0 0 0,1 0 0 0 0,0 0 0 0 0,1 0 1 0 0,-1 0-1 0 0,1 1 0 0 0,-1-1 0 0 0,1 0 1 0 0,0 0-1 0 0,1 0 0 0 0,-1 0 0 0 0,1 1 0 0 0,0-1 1 0 0,0 0-1 0 0,0 0 0 0 0,0 0 0 0 0,1 0 0 0 0,0-1 1 0 0,-1 1-1 0 0,1 0 0 0 0,1-1 0 0 0,-1 1 0 0 0,0-1 1 0 0,6 5-1 0 0,-5-5-14 0 0,0-1 1 0 0,1 0 0 0 0,-1 0-1 0 0,1 0 1 0 0,-1-1 0 0 0,1 1-1 0 0,0-1 1 0 0,-1 0-1 0 0,1 0 1 0 0,0 0 0 0 0,0-1-1 0 0,0 1 1 0 0,0-1-1 0 0,0 0 1 0 0,0 0 0 0 0,0 0-1 0 0,0-1 1 0 0,0 1-1 0 0,0-1 1 0 0,-1 0 0 0 0,1 0-1 0 0,6-3 1 0 0,-5 2-28 0 0,-1-1 0 0 0,0 1 0 0 0,0-1 0 0 0,0 0 0 0 0,0-1 0 0 0,0 1 0 0 0,0-1 0 0 0,-1 1 0 0 0,0-1 0 0 0,0 0 1 0 0,0 0-1 0 0,0-1 0 0 0,-1 1 0 0 0,1 0 0 0 0,2-10 0 0 0,-1 4 13 0 0,0 0 1 0 0,-1 0-1 0 0,-1 0 0 0 0,0-1 1 0 0,0 1-1 0 0,0-18 515 0 0,-2 43 690 0 0,3 409-1148 0 0,-3-419-46 0 0,0-1 1 0 0,-1 0-1 0 0,0 0 0 0 0,1 0 0 0 0,-1 0 0 0 0,-1 1 0 0 0,1-2 0 0 0,-1 1 0 0 0,1 0 0 0 0,-1 0 0 0 0,0 0 0 0 0,0-1 1 0 0,-1 1-1 0 0,1-1 0 0 0,-6 6 0 0 0,7-8-19 0 0,-1 0-1 0 0,1 0 1 0 0,-1 0-1 0 0,1 0 1 0 0,-1 0 0 0 0,1 0-1 0 0,-1 0 1 0 0,1-1-1 0 0,-1 1 1 0 0,0-1 0 0 0,1 1-1 0 0,-1-1 1 0 0,0 1 0 0 0,1-1-1 0 0,-1 0 1 0 0,0 0-1 0 0,0 0 1 0 0,1 0 0 0 0,-1 0-1 0 0,0 0 1 0 0,1-1 0 0 0,-1 1-1 0 0,0 0 1 0 0,0-1-1 0 0,1 0 1 0 0,-1 1 0 0 0,1-1-1 0 0,-1 0 1 0 0,1 0 0 0 0,-1 0-1 0 0,1 0 1 0 0,-1 0-1 0 0,1 0 1 0 0,0 0 0 0 0,-1 0-1 0 0,1 0 1 0 0,0-1 0 0 0,0 1-1 0 0,-2-3 1 0 0,0 0-382 0 0,-1 0 1 0 0,1 0 0 0 0,0-1-1 0 0,0 1 1 0 0,1-1 0 0 0,-1 0-1 0 0,1 1 1 0 0,0-1-1 0 0,0 0 1 0 0,1 0 0 0 0,-1 0-1 0 0,1 0 1 0 0,0-1-1 0 0,0-5 1 0 0,1-8-2775 0 0</inkml:trace>
</inkml:ink>
</file>

<file path=ppt/ink/ink10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12 305 3168 0 0,'0'0'5613'0'0,"-1"-14"-5285"0"0,-9-212 744 0 0,10 223-1039 0 0,0 1-1 0 0,0-1 1 0 0,1 0 0 0 0,-1 1-1 0 0,1-1 1 0 0,-1 0-1 0 0,1 1 1 0 0,0-1-1 0 0,0 1 1 0 0,0 0 0 0 0,0-1-1 0 0,0 1 1 0 0,1 0-1 0 0,-1-1 1 0 0,1 1-1 0 0,-1 0 1 0 0,1 0 0 0 0,0 0-1 0 0,0 1 1 0 0,0-1-1 0 0,0 0 1 0 0,0 1-1 0 0,0-1 1 0 0,1 1 0 0 0,-1 0-1 0 0,0-1 1 0 0,1 1-1 0 0,4-1 1 0 0,-3 1-15 0 0,0 0 0 0 0,0 0 0 0 0,-1 1 0 0 0,1-1 1 0 0,0 1-1 0 0,0 0 0 0 0,-1 0 0 0 0,1 1 0 0 0,0-1 0 0 0,0 1 1 0 0,-1 0-1 0 0,1 0 0 0 0,0 0 0 0 0,-1 0 0 0 0,1 0 0 0 0,-1 1 1 0 0,0 0-1 0 0,1 0 0 0 0,3 3 0 0 0,-1 1-19 0 0,0 0-1 0 0,0 1 1 0 0,-1 0-1 0 0,0 0 1 0 0,0 0-1 0 0,-1 1 1 0 0,0 0 0 0 0,0-1-1 0 0,-1 2 1 0 0,0-1-1 0 0,-1 0 1 0 0,1 0 0 0 0,-1 1-1 0 0,0 11 1 0 0,3 17-24 0 0,-1 71 1 0 0,-4-57-626 0 0,0-51 76 0 0,16-34-8633 0 0,-15 29 8824 0 0,3-7 82 0 0</inkml:trace>
</inkml:ink>
</file>

<file path=ppt/ink/ink10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180 13 1072 0 0,'0'0'8583'0'0,"-17"-2"-8449"0"0,-88-7 65 0 0,48 7-7171 0 0</inkml:trace>
</inkml:ink>
</file>

<file path=ppt/ink/ink10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3548 437 1116 0 0,'0'0'3504'0'0,"-63"-27"-2101"0"0,-21-19-970 0 0,53 28-358 0 0,-51-23 0 0 0,-157-52 351 0 0,35 24-73 0 0,141 49-355 0 0,-8 2 15 0 0,-97-14 0 0 0,20-2 65 0 0,132 31 22 0 0,-36-8-13 0 0,0 2 1 0 0,-76-2 0 0 0,-207 7 459 0 0,326 4-476 0 0,0 1 0 0 0,0 0 0 0 0,0 1 0 0 0,0 0 0 0 0,0 0 0 0 0,1 1 0 0 0,-1 0 0 0 0,1 0 0 0 0,-16 10 0 0 0,0 2 126 0 0,-38 32 0 0 0,50-38-480 0 0,-5 5 190 0 0,9-7 150 0 0,-1 1 0 0 0,0-2 0 0 0,-1 1 0 0 0,1-1 0 0 0,-16 6 0 0 0,8-3-11 0 0,1 2-1 0 0,0-1 0 0 0,-18 17 0 0 0,32-25-35 0 0,-78 75 144 0 0,40-49-147 0 0,-64 36 1 0 0,52-34-66 0 0,29-17 71 0 0,0 1 1 0 0,1 1 0 0 0,0 1-1 0 0,1 1 1 0 0,-33 35 0 0 0,-25 29 82 0 0,9-6-50 0 0,1-7-67 0 0,38-37 14 0 0,16-16 5 0 0,0 0 0 0 0,1 2-1 0 0,-17 23 1 0 0,17-19 31 0 0,-30 32 0 0 0,2-3-4 0 0,-37 39-94 0 0,19-23 35 0 0,23-20-3 0 0,-37 61 1 0 0,36-43-23 0 0,-25 58-20 0 0,-17 35 55 0 0,75-147 26 0 0,1 0 0 0 0,0 1 0 0 0,0-1 0 0 0,-3 19 0 0 0,-2 3 6 0 0,-31 103 84 0 0,8-16-6 0 0,29-107-81 0 0,1 0-1 0 0,0 0 1 0 0,0 22-1 0 0,1-24-1 0 0,1 0 1 0 0,-1 0-1 0 0,0 0 1 0 0,-1 0-1 0 0,-6 17 0 0 0,7-22-5 0 0,-1 0 0 0 0,1 1-1 0 0,0-1 1 0 0,1 0-1 0 0,-1 1 1 0 0,1 9-1 0 0,-4 23 79 0 0,2-26-72 0 0,0 1 0 0 0,1-1 0 0 0,1 0 0 0 0,0 1 0 0 0,2 18 0 0 0,0 7 57 0 0,-2 322 0 0 0,16-241-17 0 0,-15-108-49 0 0,0 0 0 0 0,1 0-1 0 0,0 0 1 0 0,5 14 0 0 0,-3-14 7 0 0,-2-1 0 0 0,1 1 0 0 0,-1 0 0 0 0,0 16 1 0 0,-1-19-2 0 0,0 0 1 0 0,0 0 0 0 0,1 0 0 0 0,4 14-1 0 0,-3-14-5 0 0,-1-1-1 0 0,0 1 0 0 0,-1 0 0 0 0,2 13 0 0 0,-2-7-2 0 0,0 1-1 0 0,1-1 1 0 0,1 0-1 0 0,6 16 0 0 0,-5-16 2 0 0,-1 0-1 0 0,0 0 0 0 0,0 0 0 0 0,0 18 0 0 0,-2-15 36 0 0,1 0 0 0 0,1 0 0 0 0,1 0 1 0 0,1 0-1 0 0,0 0 0 0 0,1-1 0 0 0,10 21 1 0 0,106 165 35 0 0,-63-112-82 0 0,-42-61 29 0 0,2-2 0 0 0,25 28 0 0 0,121 106 138 0 0,-98-98-174 0 0,11 15-33 0 0,-41-39 68 0 0,2-2-1 0 0,1-1 1 0 0,60 41 0 0 0,-41-36 12 0 0,-32-22 7 0 0,55 31-1 0 0,-14-13 42 0 0,25 10-45 0 0,-65-34-24 0 0,43 27 0 0 0,-44-24 27 0 0,48 22 1 0 0,-19-14 1 0 0,-33-13 55 0 0,-1-1 0 0 0,1-1-1 0 0,34 7 1 0 0,-40-12-19 0 0,5 1-65 0 0,1-2 0 0 0,36 3 0 0 0,-45-5-25 0 0,0 0-1 0 0,-1 1 1 0 0,1 1 0 0 0,15 5 0 0 0,-16-4 23 0 0,0-1 0 0 0,0 0 0 0 0,0-1 0 0 0,16 1 0 0 0,127 13-116 0 0,-14-3 305 0 0,-114-11-129 0 0,43 7 1 0 0,26 1 79 0 0,-19-7 71 0 0,-47-1-152 0 0,0-2 0 0 0,0 0 0 0 0,48-8 1 0 0,16-9 110 0 0,-65 11-180 0 0,58-5-1 0 0,-15 2-11 0 0,7 0 56 0 0,-42 5 6 0 0,57-14-1 0 0,-9-14 119 0 0,-72 25-182 0 0,0-2-1 0 0,0 1 1 0 0,-1-2-1 0 0,0 1 0 0 0,22-23 1 0 0,5-4 46 0 0,-24 24-43 0 0,-2-1 0 0 0,0 0 0 0 0,0-2 0 0 0,-1 1 0 0 0,22-33 0 0 0,23-17 28 0 0,-10 1 96 0 0,22-56-202 0 0,-59 99 76 0 0,0-2 1 0 0,14-42 0 0 0,-17 41 17 0 0,1 0 0 0 0,22-40 0 0 0,-18 38 24 0 0,-2 0-1 0 0,-1 0 0 0 0,9-32 1 0 0,-14 32-31 0 0,-1-1 1 0 0,0-1 0 0 0,-2 1-1 0 0,-1 0 1 0 0,-4-42 0 0 0,1 0-21 0 0,1 60 16 0 0,0 0 0 0 0,0 0 1 0 0,-1 0-1 0 0,0 0 1 0 0,0 0-1 0 0,-5-9 0 0 0,4 10 2 0 0,0-1 0 0 0,1 1 0 0 0,-1-1-1 0 0,2 1 1 0 0,-1-1 0 0 0,0-9-1 0 0,-9-24 78 0 0,0 10-70 0 0,-13-36 5 0 0,6 20-15 0 0,-25-68 12 0 0,37 97-11 0 0,0 0 1 0 0,-1 0 0 0 0,-1 1-1 0 0,-1 0 1 0 0,-1 0 0 0 0,-12-17-1 0 0,-52-76 48 0 0,-1 4 24 0 0,32 42-6 0 0,2-20 42 0 0,33 67-106 0 0,7 13 11 0 0,0 1 0 0 0,0-1 0 0 0,-1 1 0 0 0,0 0 0 0 0,0 0 0 0 0,0 0 1 0 0,0-1-1 0 0,-4-3 0 0 0,-5-4 44 0 0,1 0 0 0 0,0 0 0 0 0,0-1 0 0 0,1 0 1 0 0,-7-14-1 0 0,-25-32 100 0 0,-11-26-8 0 0,-1 4-66 0 0,39 58-75 0 0,-32-57 263 0 0,25 50-222 0 0,18 26-32 0 0,0 0 0 0 0,1 1-1 0 0,0-1 1 0 0,-1 0 0 0 0,1 0-1 0 0,0 0 1 0 0,1 0 0 0 0,-1-1-1 0 0,1 1 1 0 0,-1 0 0 0 0,1-1-1 0 0,-1-3 1 0 0,0-7 59 0 0,0 0 0 0 0,0 1 0 0 0,-1-1 0 0 0,-10-24 0 0 0,10 27-3 0 0,1 0-1 0 0,0 0 1 0 0,1 0 0 0 0,0 0 0 0 0,1-1-1 0 0,0 1 1 0 0,3-14 0 0 0,-2-20 334 0 0,23 2-120 0 0,-17 31-279 0 0,20-30 125 0 0,5 0-87 0 0,-10 6-106 0 0,36-42 0 0 0,-43 59 133 0 0,-11 13-52 0 0,0 0 0 0 0,0 0 0 0 0,1 1 0 0 0,0 0 0 0 0,0 0 0 0 0,0 0 0 0 0,1 0 0 0 0,10-6 0 0 0,-1-4 85 0 0,-4 1-105 0 0,14-10 33 0 0,-18 16-5 0 0,0 1-1 0 0,1-1 0 0 0,0 1 1 0 0,0 1-1 0 0,1 0 0 0 0,16-9 1 0 0,6-2 90 0 0,28-17-133 0 0,-52 30 22 0 0,0 0 0 0 0,0 0 0 0 0,0-1 0 0 0,0 1 0 0 0,10-11 0 0 0,-6 6-14 0 0,-1 1-8 0 0,-6 5 23 0 0,1-1 0 0 0,-1 0 1 0 0,0 1-1 0 0,0-1 0 0 0,0-1 0 0 0,0 1 1 0 0,5-9-1 0 0,14-42-93 0 0,-19 48 85 0 0,0-1 0 0 0,-1 1-1 0 0,1-1 1 0 0,-1 0 0 0 0,3-15 0 0 0,5-12-29 0 0,-4 0 52 0 0,-7 31-10 0 0,0 1 1 0 0,0-1-1 0 0,1 1 1 0 0,0-1 0 0 0,-1 1-1 0 0,1-1 1 0 0,1 1-1 0 0,-1 0 1 0 0,2-4 0 0 0,-1 0-13 0 0,-1 1 0 0 0,0-1 1 0 0,0 0-1 0 0,0 0 1 0 0,-1 0-1 0 0,0-7 0 0 0,5-210-42 0 0,-10 143-48 0 0,-6 30-154 0 0,9 44 241 0 0,0 0 1 0 0,-1 0-1 0 0,0 0 0 0 0,-1 0 1 0 0,1 1-1 0 0,-1-1 1 0 0,0 1-1 0 0,-1 0 1 0 0,-6-7-1 0 0,-10-15 29 0 0,-48-78 32 0 0,48 69-83 0 0,-7-10 44 0 0,20 39 49 0 0,7 7-171 0 0,0 1 0 0 0,1 0 0 0 0,-1-1 0 0 0,0 1 0 0 0,1-1 0 0 0,-1 1 0 0 0,1-1 0 0 0,-1 1 0 0 0,1-1 0 0 0,-1 0 0 0 0,1 1 0 0 0,-1-1 0 0 0,1 0 0 0 0,-1 1-1 0 0,1-1 1 0 0,-1 0 0 0 0,1 1 0 0 0,0-1 0 0 0,0 0 0 0 0,-1 0 0 0 0,1 1 0 0 0,0-1 0 0 0,0 0 0 0 0,0 0 0 0 0,0 0 0 0 0,0 1 0 0 0,0-1 0 0 0,0 0 0 0 0,0 0 0 0 0,0 0 0 0 0,0 1 0 0 0,1-1-1 0 0,-1 0 1 0 0,0 0 0 0 0,0 1 0 0 0,1-1 0 0 0,0-1 0 0 0,4-6-3863 0 0</inkml:trace>
</inkml:ink>
</file>

<file path=ppt/ink/ink10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1176 0 0,'0'0'2322'0'0,"48"8"-232"0"0,124 57-1563 0 0,246 112-506 0 0,-212-67-77 0 0,-142-80 364 0 0,74 24 0 0 0,55 24 367 0 0,-77-29-409 0 0,1-6-188 0 0,36 28 140 0 0,-72-32-164 0 0,132 40 1 0 0,-108-37-79 0 0,-57-22 29 0 0,58 16 1 0 0,-40-9 30 0 0,-56-22-24 0 0,0 0 0 0 0,1 0-1 0 0,0-1 1 0 0,0 0 0 0 0,0-1 0 0 0,1-1 0 0 0,15 3-1 0 0,74 12 581 0 0,-90-16-590 0 0,0 0 0 0 0,0 1 0 0 0,0 1 0 0 0,20 7 0 0 0,12 3 88 0 0,-3 3-86 0 0,-34-14 2 0 0,-1 1-1 0 0,0-1 1 0 0,0 0 0 0 0,1 0-1 0 0,0 0 1 0 0,-1-1-1 0 0,12 2 1 0 0,-5-1 25 0 0,-1 0-1 0 0,0 1 1 0 0,0 0-1 0 0,21 10 1 0 0,-24-10-24 0 0,167 53 40 0 0,-41-16-139 0 0,-55-15 80 0 0,80 31-28 0 0,-32-9-14 0 0,-30-13 40 0 0,-23-6 5 0 0,63 28-13 0 0,-69-28 44 0 0,113 32 0 0 0,-95-33-13 0 0,117 49-77 0 0,-88-30 135 0 0,-47-19-112 0 0,114 49 89 0 0,-10-2-139 0 0,14 11 190 0 0,-114-55-76 0 0,79 22 0 0 0,-140-49-12 0 0,131 49 21 0 0,-99-37-43 0 0,25 11-18 0 0,96 52 22 0 0,-156-74 7 0 0,13 8 2 0 0,1-2 0 0 0,0 0 0 0 0,28 8 0 0 0,9 11 52 0 0,-55-28-48 0 0,195 87 42 0 0,-121-55-88 0 0,45 11 114 0 0,-85-26-101 0 0,31 9 101 0 0,-60-24-39 0 0,28 3 124 0 0,-15-1-217 0 0,-18-2 71 0 0,41 6-55 0 0,-78-33-175 0 0,-31-31 0 0 0,54 43 243 0 0,7 10-2 0 0,1 0 0 0 0,-1-1 0 0 0,1 0 0 0 0,0 1 0 0 0,0-1 0 0 0,0 0 0 0 0,0 0-1 0 0,0 0 1 0 0,0-1 0 0 0,1 1 0 0 0,0 0 0 0 0,-2-6 0 0 0,3 8 2 0 0,0 1-13 0 0,1 0 0 0 0,-1 0 1 0 0,0 0-1 0 0,1 0 0 0 0,-1 0 0 0 0,0 0 1 0 0,1 0-1 0 0,-1 0 0 0 0,1 0 0 0 0,-1 0 0 0 0,0 0 1 0 0,1 0-1 0 0,-1 0 0 0 0,1 0 0 0 0,-1 0 1 0 0,0 0-1 0 0,1 0 0 0 0,-1 0 0 0 0,0-1 0 0 0,1 1 1 0 0,-1 0-1 0 0,0 0 0 0 0,1-1 0 0 0,-1 1 1 0 0,0 0-1 0 0,0 0 0 0 0,1-1 0 0 0,-1 1 1 0 0,0 0-1 0 0,0-1 0 0 0,1 1 0 0 0,-1 0 0 0 0,0-1 1 0 0,0 1-1 0 0,0 0 0 0 0,0-1 0 0 0,0 1 1 0 0,0 0-1 0 0,1-1 0 0 0,-1 1 0 0 0,0 0 0 0 0,0-1 1 0 0,0 1-1 0 0,0-1 0 0 0,0 1 0 0 0,0 0 1 0 0,0-1-1 0 0,0 1 0 0 0,-1 0 0 0 0,1-1 0 0 0,0 1 1 0 0,0-1-1 0 0,0 1 0 0 0,-1-1 0 0 0,28 21-441 0 0,22 19 319 0 0,-37-29 102 0 0,-9-8 3 0 0,0 0 0 0 0,0 0 0 0 0,-1 0 0 0 0,1 0-1 0 0,-1 0 1 0 0,0 0 0 0 0,0 1 0 0 0,0 0 0 0 0,0-1 0 0 0,2 5-1 0 0,-4-6-14 0 0,0 0-1 0 0,0 0 1 0 0,0 0-1 0 0,0 0 1 0 0,0-1-1 0 0,0 1 1 0 0,-1 0 0 0 0,1 0-1 0 0,0 0 1 0 0,-1 0-1 0 0,1 0 1 0 0,-1 0-1 0 0,1 0 1 0 0,-1 0-1 0 0,0-1 1 0 0,1 1-1 0 0,-1 0 1 0 0,0 0-1 0 0,1-1 1 0 0,-1 1-1 0 0,0-1 1 0 0,0 1-1 0 0,0 0 1 0 0,1-1-1 0 0,-1 1 1 0 0,0-1 0 0 0,0 0-1 0 0,0 1 1 0 0,0-1-1 0 0,0 0 1 0 0,0 0-1 0 0,0 1 1 0 0,0-1-1 0 0,-1 0 1 0 0,-38 11 114 0 0,-23 0-94 0 0,-48 7-340 0 0,35-14-4000 0 0,60-4 1623 0 0</inkml:trace>
</inkml:ink>
</file>

<file path=ppt/ink/ink10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 0 28 0 0,'0'0'12913'0'0,"37"0"-12193"0"0,-33 1-711 0 0,-1 0-1 0 0,1 0 1 0 0,0 0 0 0 0,-1 0 0 0 0,1 1-1 0 0,-1-1 1 0 0,0 1 0 0 0,1 0-1 0 0,-1 0 1 0 0,0 0 0 0 0,0 0 0 0 0,0 1-1 0 0,0-1 1 0 0,-1 1 0 0 0,1-1-1 0 0,-1 1 1 0 0,0 0 0 0 0,1 0 0 0 0,-1 1-1 0 0,0-1 1 0 0,-1 0 0 0 0,1 1 0 0 0,-1-1-1 0 0,1 1 1 0 0,0 4 0 0 0,0-4-43 0 0,-1-1 0 0 0,0 0 0 0 0,0 0 0 0 0,0 0 0 0 0,-1 1 0 0 0,1-1 1 0 0,-1 0-1 0 0,0 1 0 0 0,0-1 0 0 0,0 0 0 0 0,0 1 0 0 0,0-1 0 0 0,-1 1 1 0 0,0-1-1 0 0,1 0 0 0 0,-1 0 0 0 0,0 1 0 0 0,-1-1 0 0 0,1 0 0 0 0,0 0 0 0 0,-1 0 1 0 0,0 0-1 0 0,0-1 0 0 0,0 1 0 0 0,0 0 0 0 0,0-1 0 0 0,0 1 0 0 0,-1-1 1 0 0,-2 2-1 0 0,-2 0-225 0 0,1 0 1 0 0,-1-1-1 0 0,0 0 0 0 0,0 0 1 0 0,-13 3-1 0 0,-21-3-7171 0 0,40-12 4151 0 0,1 2 2908 0 0</inkml:trace>
</inkml:ink>
</file>

<file path=ppt/ink/ink10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86 1 1772 0 0,'0'0'6339'0'0,"-8"7"-6262"0"0,1 0 65 0 0,-1 1 0 0 0,1 0 0 0 0,1 1 1 0 0,-1 0-1 0 0,1 0 0 0 0,1 0 0 0 0,0 1 0 0 0,0-1 0 0 0,1 1 0 0 0,0 0 0 0 0,1 1 1 0 0,0-1-1 0 0,0 1 0 0 0,-1 21 0 0 0,4-30-74 0 0,0 0-1 0 0,0 0 1 0 0,0 0 0 0 0,0 0-1 0 0,0 0 1 0 0,1 0 0 0 0,-1-1-1 0 0,1 1 1 0 0,0 0 0 0 0,-1 0-1 0 0,1 0 1 0 0,0-1-1 0 0,0 1 1 0 0,0 0 0 0 0,0-1-1 0 0,1 1 1 0 0,-1-1 0 0 0,0 1-1 0 0,1-1 1 0 0,-1 1 0 0 0,1-1-1 0 0,1 1 1 0 0,0 0-38 0 0,1 0 1 0 0,0-1-1 0 0,-1 1 1 0 0,1-1-1 0 0,0 0 1 0 0,0 0-1 0 0,-1 0 1 0 0,1-1-1 0 0,0 1 0 0 0,7-1 1 0 0,-2 0-547 0 0,0-1 0 0 0,0 0 0 0 0,1 0 0 0 0,-1-1 0 0 0,-1 0 0 0 0,1-1 0 0 0,0 0 0 0 0,-1 0 0 0 0,14-8 0 0 0,20-10-5400 0 0,-31 13 4965 0 0</inkml:trace>
</inkml:ink>
</file>

<file path=ppt/ink/ink10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1176 0 0,'0'0'2322'0'0,"48"8"-232"0"0,124 57-1563 0 0,246 112-506 0 0,-212-67-77 0 0,-142-80 364 0 0,74 24 0 0 0,55 24 367 0 0,-77-29-409 0 0,1-6-188 0 0,36 28 140 0 0,-72-32-164 0 0,132 40 1 0 0,-108-37-79 0 0,-57-22 29 0 0,58 16 1 0 0,-40-9 30 0 0,-56-22-24 0 0,0 0 0 0 0,1 0-1 0 0,0-1 1 0 0,0 0 0 0 0,0-1 0 0 0,1-1 0 0 0,15 3-1 0 0,74 12 581 0 0,-90-16-590 0 0,0 0 0 0 0,0 1 0 0 0,0 1 0 0 0,20 7 0 0 0,12 3 88 0 0,-3 3-86 0 0,-34-14 2 0 0,-1 1-1 0 0,0-1 1 0 0,0 0 0 0 0,1 0-1 0 0,0 0 1 0 0,-1-1-1 0 0,12 2 1 0 0,-5-1 25 0 0,-1 0-1 0 0,0 1 1 0 0,0 0-1 0 0,21 10 1 0 0,-24-10-24 0 0,167 53 40 0 0,-41-16-139 0 0,-55-15 80 0 0,80 31-28 0 0,-32-9-14 0 0,-30-13 40 0 0,-23-6 5 0 0,63 28-13 0 0,-69-28 44 0 0,113 32 0 0 0,-95-33-13 0 0,117 49-77 0 0,-88-30 135 0 0,-47-19-112 0 0,114 49 89 0 0,-10-2-139 0 0,14 11 190 0 0,-114-55-76 0 0,79 22 0 0 0,-140-49-12 0 0,131 49 21 0 0,-99-37-43 0 0,25 11-18 0 0,96 52 22 0 0,-156-74 7 0 0,13 8 2 0 0,1-2 0 0 0,0 0 0 0 0,28 8 0 0 0,9 11 52 0 0,-55-28-48 0 0,195 87 42 0 0,-121-55-88 0 0,45 11 114 0 0,-85-26-101 0 0,31 9 101 0 0,-60-24-39 0 0,28 3 124 0 0,-15-1-217 0 0,-18-2 71 0 0,41 6-55 0 0,-78-33-175 0 0,-31-31 0 0 0,54 43 243 0 0,7 10-2 0 0,1 0 0 0 0,-1-1 0 0 0,1 0 0 0 0,0 1 0 0 0,0-1 0 0 0,0 0 0 0 0,0 0-1 0 0,0 0 1 0 0,0-1 0 0 0,1 1 0 0 0,0 0 0 0 0,-2-6 0 0 0,3 8 2 0 0,0 1-13 0 0,1 0 0 0 0,-1 0 1 0 0,0 0-1 0 0,1 0 0 0 0,-1 0 0 0 0,0 0 1 0 0,1 0-1 0 0,-1 0 0 0 0,1 0 0 0 0,-1 0 0 0 0,0 0 1 0 0,1 0-1 0 0,-1 0 0 0 0,1 0 0 0 0,-1 0 1 0 0,0 0-1 0 0,1 0 0 0 0,-1 0 0 0 0,0-1 0 0 0,1 1 1 0 0,-1 0-1 0 0,0 0 0 0 0,1-1 0 0 0,-1 1 1 0 0,0 0-1 0 0,0 0 0 0 0,1-1 0 0 0,-1 1 1 0 0,0 0-1 0 0,0-1 0 0 0,1 1 0 0 0,-1 0 0 0 0,0-1 1 0 0,0 1-1 0 0,0 0 0 0 0,0-1 0 0 0,0 1 1 0 0,0 0-1 0 0,1-1 0 0 0,-1 1 0 0 0,0 0 0 0 0,0-1 1 0 0,0 1-1 0 0,0-1 0 0 0,0 1 0 0 0,0 0 1 0 0,0-1-1 0 0,0 1 0 0 0,-1 0 0 0 0,1-1 0 0 0,0 1 1 0 0,0-1-1 0 0,0 1 0 0 0,-1-1 0 0 0,28 21-441 0 0,22 19 319 0 0,-37-29 102 0 0,-9-8 3 0 0,0 0 0 0 0,0 0 0 0 0,-1 0 0 0 0,1 0-1 0 0,-1 0 1 0 0,0 0 0 0 0,0 1 0 0 0,0 0 0 0 0,0-1 0 0 0,2 5-1 0 0,-4-6-14 0 0,0 0-1 0 0,0 0 1 0 0,0 0-1 0 0,0 0 1 0 0,0-1-1 0 0,0 1 1 0 0,-1 0 0 0 0,1 0-1 0 0,0 0 1 0 0,-1 0-1 0 0,1 0 1 0 0,-1 0-1 0 0,1 0 1 0 0,-1 0-1 0 0,0-1 1 0 0,1 1-1 0 0,-1 0 1 0 0,0 0-1 0 0,1-1 1 0 0,-1 1-1 0 0,0-1 1 0 0,0 1-1 0 0,0 0 1 0 0,1-1-1 0 0,-1 1 1 0 0,0-1 0 0 0,0 0-1 0 0,0 1 1 0 0,0-1-1 0 0,0 0 1 0 0,0 0-1 0 0,0 1 1 0 0,0-1-1 0 0,-1 0 1 0 0,-38 11 114 0 0,-23 0-94 0 0,-48 7-340 0 0,35-14-4000 0 0,60-4 1623 0 0</inkml:trace>
</inkml:ink>
</file>

<file path=ppt/ink/ink10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6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1176 0 0,'0'0'2322'0'0,"48"8"-232"0"0,124 57-1563 0 0,246 112-506 0 0,-212-67-77 0 0,-142-80 364 0 0,74 24 0 0 0,55 24 367 0 0,-77-29-409 0 0,1-6-188 0 0,36 28 140 0 0,-72-32-164 0 0,132 40 1 0 0,-108-37-79 0 0,-57-22 29 0 0,58 16 1 0 0,-40-9 30 0 0,-56-22-24 0 0,0 0 0 0 0,1 0-1 0 0,0-1 1 0 0,0 0 0 0 0,0-1 0 0 0,1-1 0 0 0,15 3-1 0 0,74 12 581 0 0,-90-16-590 0 0,0 0 0 0 0,0 1 0 0 0,0 1 0 0 0,20 7 0 0 0,12 3 88 0 0,-3 3-86 0 0,-34-14 2 0 0,-1 1-1 0 0,0-1 1 0 0,0 0 0 0 0,1 0-1 0 0,0 0 1 0 0,-1-1-1 0 0,12 2 1 0 0,-5-1 25 0 0,-1 0-1 0 0,0 1 1 0 0,0 0-1 0 0,21 10 1 0 0,-24-10-24 0 0,167 53 40 0 0,-41-16-139 0 0,-55-15 80 0 0,80 31-28 0 0,-32-9-14 0 0,-30-13 40 0 0,-23-6 5 0 0,63 28-13 0 0,-69-28 44 0 0,113 32 0 0 0,-95-33-13 0 0,117 49-77 0 0,-88-30 135 0 0,-47-19-112 0 0,114 49 89 0 0,-10-2-139 0 0,14 11 190 0 0,-114-55-76 0 0,79 22 0 0 0,-140-49-12 0 0,131 49 21 0 0,-99-37-43 0 0,25 11-18 0 0,96 52 22 0 0,-156-74 7 0 0,13 8 2 0 0,1-2 0 0 0,0 0 0 0 0,28 8 0 0 0,9 11 52 0 0,-55-28-48 0 0,195 87 42 0 0,-121-55-88 0 0,45 11 114 0 0,-85-26-101 0 0,31 9 101 0 0,-60-24-39 0 0,28 3 124 0 0,-15-1-217 0 0,-18-2 71 0 0,41 6-55 0 0,-78-33-175 0 0,-31-31 0 0 0,54 43 243 0 0,7 10-2 0 0,1 0 0 0 0,-1-1 0 0 0,1 0 0 0 0,0 1 0 0 0,0-1 0 0 0,0 0 0 0 0,0 0-1 0 0,0 0 1 0 0,0-1 0 0 0,1 1 0 0 0,0 0 0 0 0,-2-6 0 0 0,3 8 2 0 0,0 1-13 0 0,1 0 0 0 0,-1 0 1 0 0,0 0-1 0 0,1 0 0 0 0,-1 0 0 0 0,0 0 1 0 0,1 0-1 0 0,-1 0 0 0 0,1 0 0 0 0,-1 0 0 0 0,0 0 1 0 0,1 0-1 0 0,-1 0 0 0 0,1 0 0 0 0,-1 0 1 0 0,0 0-1 0 0,1 0 0 0 0,-1 0 0 0 0,0-1 0 0 0,1 1 1 0 0,-1 0-1 0 0,0 0 0 0 0,1-1 0 0 0,-1 1 1 0 0,0 0-1 0 0,0 0 0 0 0,1-1 0 0 0,-1 1 1 0 0,0 0-1 0 0,0-1 0 0 0,1 1 0 0 0,-1 0 0 0 0,0-1 1 0 0,0 1-1 0 0,0 0 0 0 0,0-1 0 0 0,0 1 1 0 0,0 0-1 0 0,1-1 0 0 0,-1 1 0 0 0,0 0 0 0 0,0-1 1 0 0,0 1-1 0 0,0-1 0 0 0,0 1 0 0 0,0 0 1 0 0,0-1-1 0 0,0 1 0 0 0,-1 0 0 0 0,1-1 0 0 0,0 1 1 0 0,0-1-1 0 0,0 1 0 0 0,-1-1 0 0 0,28 21-441 0 0,22 19 319 0 0,-37-29 102 0 0,-9-8 3 0 0,0 0 0 0 0,0 0 0 0 0,-1 0 0 0 0,1 0-1 0 0,-1 0 1 0 0,0 0 0 0 0,0 1 0 0 0,0 0 0 0 0,0-1 0 0 0,2 5-1 0 0,-4-6-14 0 0,0 0-1 0 0,0 0 1 0 0,0 0-1 0 0,0 0 1 0 0,0-1-1 0 0,0 1 1 0 0,-1 0 0 0 0,1 0-1 0 0,0 0 1 0 0,-1 0-1 0 0,1 0 1 0 0,-1 0-1 0 0,1 0 1 0 0,-1 0-1 0 0,0-1 1 0 0,1 1-1 0 0,-1 0 1 0 0,0 0-1 0 0,1-1 1 0 0,-1 1-1 0 0,0-1 1 0 0,0 1-1 0 0,0 0 1 0 0,1-1-1 0 0,-1 1 1 0 0,0-1 0 0 0,0 0-1 0 0,0 1 1 0 0,0-1-1 0 0,0 0 1 0 0,0 0-1 0 0,0 1 1 0 0,0-1-1 0 0,-1 0 1 0 0,-38 11 114 0 0,-23 0-94 0 0,-48 7-340 0 0,35-14-4000 0 0,60-4 1623 0 0</inkml:trace>
</inkml:ink>
</file>

<file path=ppt/ink/ink10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10-21T10:11:5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ink/ink10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3725 60 0 0,'0'0'917'0'0,"0"12"385"0"0,3-18-1297 0 0,-1 1 0 0 0,2 0 0 0 0,-1 0 0 0 0,1 0 0 0 0,0 1 1 0 0,0-1-1 0 0,0 1 0 0 0,0 0 0 0 0,1 0 0 0 0,6-4 0 0 0,14-14 39 0 0,-2 0-1 0 0,-1-2 1 0 0,-1-1 0 0 0,31-47 0 0 0,-40 53-94 0 0,1 1 0 0 0,1 0 1 0 0,1 0-1 0 0,0 2 0 0 0,20-17 0 0 0,-19 18 16 0 0,-1 1 1 0 0,-1-2-1 0 0,21-28 0 0 0,-1 1-2 0 0,-6 4 79 0 0,-22 29-12 0 0,1 1-1 0 0,-1-1 1 0 0,2 2 0 0 0,-1-1 0 0 0,10-7-1 0 0,26-31 178 0 0,-38 42-243 0 0,0 0 1 0 0,0-1 0 0 0,-1 1 0 0 0,1-1-1 0 0,4-10 1 0 0,-5 10 28 0 0,-1 0 1 0 0,1 0-1 0 0,0 1 1 0 0,1 0-1 0 0,7-8 0 0 0,-3 4 4 0 0,1 0 0 0 0,-1-1 0 0 0,10-14-1 0 0,7-8 14 0 0,-6 10 20 0 0,-9 11-38 0 0,-1 0 1 0 0,0-1-1 0 0,0 0 0 0 0,10-18 1 0 0,-18 27 8 0 0,0-1 0 0 0,0 1 1 0 0,1-1-1 0 0,0 1 1 0 0,0 0-1 0 0,0 0 0 0 0,0 0 1 0 0,0 0-1 0 0,4-2 1 0 0,20-21-58 0 0,-19 17 54 0 0,0 0 0 0 0,0 0 0 0 0,1 1 0 0 0,0 0 1 0 0,13-9-1 0 0,-7 5-31 0 0,-1-5 28 0 0,-12 14 4 0 0,-1 0 0 0 0,1 1 0 0 0,0 0 0 0 0,0-1 0 0 0,-1 1 0 0 0,2 0 0 0 0,-1 0 1 0 0,0 0-1 0 0,0 0 0 0 0,1 0 0 0 0,3-2 0 0 0,-1 1-3 0 0,-1 0 0 0 0,1-1 0 0 0,-1 1 0 0 0,0-1 0 0 0,-1 0 0 0 0,1 0 0 0 0,6-10 0 0 0,14-14-37 0 0,-8 14 19 0 0,-1-1 0 0 0,-1 0 0 0 0,14-19 0 0 0,11-12-22 0 0,-1 1 32 0 0,-25 29 10 0 0,0 0 1 0 0,30-25 0 0 0,-21 20-19 0 0,-1 0 0 0 0,21-27 0 0 0,-22 23-37 0 0,-6 7 40 0 0,1 1-1 0 0,31-29 0 0 0,-32 33-10 0 0,0 0 1 0 0,17-24-1 0 0,-20 24 54 0 0,18-21-21 0 0,2 0 1 0 0,56-46-1 0 0,-74 68-8 0 0,-1 0 0 0 0,-1 0 0 0 0,0-1 0 0 0,10-17 0 0 0,23-26-31 0 0,-28 35 38 0 0,-14 18-4 0 0,-1 0 1 0 0,1 0-1 0 0,0 0 1 0 0,0 1-1 0 0,1-1 1 0 0,-1 1-1 0 0,0-1 1 0 0,1 1-1 0 0,4-3 1 0 0,-1 1-5 0 0,-1-1 1 0 0,0 1-1 0 0,-1-1 1 0 0,1 1-1 0 0,-1-1 0 0 0,0-1 1 0 0,0 1-1 0 0,3-6 1 0 0,9-12 211 0 0,117-126 99 0 0,5-21-606 0 0,-131 162 282 0 0,44-46 39 0 0,-40 44-25 0 0,0-1 0 0 0,-1 0 0 0 0,-1 0 0 0 0,11-16 0 0 0,-12 15 6 0 0,1 0 0 0 0,1 0 0 0 0,0 1 0 0 0,13-11 0 0 0,59-52 159 0 0,13-10-70 0 0,-78 68-124 0 0,0 0 1 0 0,28-37-1 0 0,-30 34 46 0 0,0 1 1 0 0,34-30 0 0 0,-44 43-51 0 0,0 0 1 0 0,0 0 0 0 0,0-1 0 0 0,-1 1-1 0 0,4-9 1 0 0,-4 8 54 0 0,0 0 0 0 0,0 1 0 0 0,1-1 0 0 0,-1 1 0 0 0,8-6 0 0 0,18-17 101 0 0,-1 0-1 0 0,34-43 1 0 0,38-18-157 0 0,-48 51-2 0 0,5-10 190 0 0,11-24-245 0 0,-57 58 94 0 0,40-43 179 0 0,-31 41-151 0 0,-7 5-45 0 0,0 0-1 0 0,0 0 0 0 0,-1-1 0 0 0,-1-1 0 0 0,21-27 0 0 0,-26 31 56 0 0,0 0 0 0 0,0 1 0 0 0,1 0 0 0 0,12-11 0 0 0,23-22-205 0 0,-25 22 213 0 0,-14 16-52 0 0,1-1 1 0 0,-1 0-1 0 0,0-1 1 0 0,-1 1-1 0 0,1-1 1 0 0,2-5-1 0 0,-5 9 12 0 0,0-1 1 0 0,0 0-1 0 0,0 1 0 0 0,0-1 0 0 0,0 1 0 0 0,0-1 0 0 0,0 1 0 0 0,0-1 0 0 0,1 1 0 0 0,-1 0 1 0 0,0 0-1 0 0,1-1 0 0 0,-1 1 0 0 0,3-1 0 0 0,6-5 60 0 0,8-8-160 0 0,-8 8 199 0 0,-16 25-813 0 0,3-14 686 0 0,1-1-1 0 0,-1 1 0 0 0,0 0 1 0 0,0-1-1 0 0,0 1 0 0 0,-1-1 1 0 0,1 0-1 0 0,-1 0 0 0 0,0 0 1 0 0,0-1-1 0 0,-4 3 1 0 0,-22 16-272 0 0,20-12 436 0 0,5-5-173 0 0,1 0 0 0 0,0 0 0 0 0,-1-1 1 0 0,1 0-1 0 0,-1 0 0 0 0,0 0 0 0 0,0 0 0 0 0,0-1 0 0 0,-7 3 0 0 0,-3-1-6 0 0,13-2 19 0 0,-1-1 0 0 0,1 0 0 0 0,-1 0 0 0 0,1 0 0 0 0,-1 0 0 0 0,0-1 0 0 0,1 1 0 0 0,-1-1 0 0 0,0 0-1 0 0,-3 0 1 0 0,-25 5-65 0 0,30-5 62 0 0,-9 0 87 0 0,8 0-58 0 0,2 0-18 0 0,0 0 0 0 0,0 0 0 0 0,-1 0 0 0 0,1 0 0 0 0,0 0 0 0 0,0 0 0 0 0,0 0 0 0 0,0 0 0 0 0,-1 0 0 0 0,1 0 0 0 0,0 0 0 0 0,0 0 1 0 0,0 0-1 0 0,0 0 0 0 0,-1 0 0 0 0,1-1 0 0 0,0 1 0 0 0,0 0 0 0 0,0 0 0 0 0,0 0 0 0 0,-1 0 0 0 0,1 0 0 0 0,0 0 0 0 0,0 0 0 0 0,0 0 0 0 0,0-1 0 0 0,0 1 0 0 0,0 0 1 0 0,0 0-1 0 0,-1 0 0 0 0,1 0 0 0 0,0 0 0 0 0,0-1 0 0 0,0 1 0 0 0,0 0 0 0 0,0 0 0 0 0,0 0 0 0 0,0 0 0 0 0,0-1 0 0 0,0 1 0 0 0,0 0 0 0 0,0 0 0 0 0,0 0 1 0 0,0 0-1 0 0,0-1 0 0 0,0 1 0 0 0,0 0 0 0 0,0 0 0 0 0,0 0 0 0 0,0-1 0 0 0,0 1 0 0 0,0 0 0 0 0,0 0 0 0 0,0 0 0 0 0,0 0 0 0 0,1-1 0 0 0,9-13-107 0 0,17-8 503 0 0,6 0-494 0 0,-29 18 127 0 0,0 1 0 0 0,0 0 0 0 0,0 0 1 0 0,0 0-1 0 0,1 1 0 0 0,-1 0 0 0 0,7-3 0 0 0,9-5 62 0 0,-19 9-84 0 0,0-1 1 0 0,1 1 0 0 0,-1 0-1 0 0,1 1 1 0 0,-1-1 0 0 0,1 0-1 0 0,0 0 1 0 0,-1 1-1 0 0,1-1 1 0 0,0 1 0 0 0,-1-1-1 0 0,4 1 1 0 0,11-3 233 0 0,32-3 39 0 0,-47 6-255 0 0,-7 21 488 0 0,1-15-579 0 0,-1 1 0 0 0,1-1-1 0 0,0 1 1 0 0,1 0 0 0 0,-1 0-1 0 0,1 0 1 0 0,-3 8 0 0 0,-15 24-284 0 0,7-19 179 0 0,1 0-1 0 0,1 1 1 0 0,-14 28 0 0 0,25-44 214 0 0,0-1 0 0 0,1 0 1 0 0,-1 1-1 0 0,1 0 0 0 0,0-1 0 0 0,0 1 1 0 0,0 0-1 0 0,1-1 0 0 0,0 1 1 0 0,0 0-1 0 0,0 0 0 0 0,0-1 0 0 0,1 1 1 0 0,-1 0-1 0 0,3 6 0 0 0,3-2-735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1:42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0 679 3504 0 0,'0'0'6172'0'0,"18"-23"-5882"0"0,53-75-55 0 0,-67 92-197 0 0,1-1 1 0 0,-2 0-1 0 0,1 0 1 0 0,-1-1-1 0 0,0 1 1 0 0,0-1-1 0 0,-1 1 1 0 0,0-1-1 0 0,0 0 0 0 0,-1 0 1 0 0,0 0-1 0 0,0 0 1 0 0,-1-10-1 0 0,1-4 45 0 0,0-14-39 0 0,-1 0-1 0 0,-1 1 0 0 0,-3-1 1 0 0,0 0-1 0 0,-18-64 1 0 0,-18-18-4132 0 0,35 105 1887 0 0,4 2-813 0 0</inkml:trace>
</inkml:ink>
</file>

<file path=ppt/ink/ink10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 1 400 0 0,'0'0'4827'0'0,"-12"7"479"0"0,11-6-5310 0 0,0 0 0 0 0,0 0 1 0 0,0 0-1 0 0,-1 0 0 0 0,1 1 1 0 0,0-1-1 0 0,0 0 0 0 0,0 0 1 0 0,1 1-1 0 0,-1-1 0 0 0,0 0 1 0 0,0 1-1 0 0,1-1 0 0 0,-1 1 0 0 0,1-1 1 0 0,-1 1-1 0 0,1-1 0 0 0,0 1 1 0 0,-1-1-1 0 0,1 1 0 0 0,0-1 1 0 0,0 1-1 0 0,0-1 0 0 0,0 1 1 0 0,1 0-1 0 0,-1 2 0 0 0,1 2 1 0 0,-1 1 0 0 0,1-1 1 0 0,-1 0-1 0 0,2 0 0 0 0,-1 1 0 0 0,1-1 0 0 0,0 0 0 0 0,3 6 0 0 0,-5-11-11 0 0,1 1 0 0 0,0 0 0 0 0,0 0 0 0 0,0-1 0 0 0,0 1 0 0 0,0-1 0 0 0,1 1 0 0 0,-1-1 1 0 0,0 0-1 0 0,1 1 0 0 0,-1-1 0 0 0,1 0 0 0 0,-1 0 0 0 0,1 0 0 0 0,0 0 0 0 0,-1 0 0 0 0,1 0 0 0 0,0 0 0 0 0,0-1 0 0 0,0 1 0 0 0,0-1 1 0 0,-1 1-1 0 0,1-1 0 0 0,0 0 0 0 0,0 1 0 0 0,0-1 0 0 0,0 0 0 0 0,0-1 0 0 0,0 1 0 0 0,0 0 0 0 0,0 0 0 0 0,3-2 0 0 0,-2 1-14 0 0,1-1-1 0 0,-1 0 0 0 0,0-1 0 0 0,1 1 0 0 0,-1-1 1 0 0,0 1-1 0 0,0-1 0 0 0,-1 0 0 0 0,1 0 1 0 0,-1 0-1 0 0,1 0 0 0 0,-1-1 0 0 0,2-3 1 0 0,23-48-46 0 0,-23 36-4 0 0,-2 14 823 0 0,-2 22-390 0 0,2 23-275 0 0,2 0 1 0 0,11 44-1 0 0,-3-17 56 0 0,-11-60-100 0 0,0 1 1 0 0,0-1 0 0 0,0 1 0 0 0,-1 0-1 0 0,0-1 1 0 0,-2 14 0 0 0,2-20-64 0 0,-1 1 1 0 0,0-1-1 0 0,1 1 0 0 0,-1-1 1 0 0,0 1-1 0 0,0-1 0 0 0,0 0 1 0 0,0 0-1 0 0,0 1 1 0 0,0-1-1 0 0,0 0 0 0 0,0 0 1 0 0,0 0-1 0 0,-1 0 1 0 0,1 0-1 0 0,0 0 0 0 0,-1 0 1 0 0,1-1-1 0 0,-1 1 0 0 0,1 0 1 0 0,-1-1-1 0 0,1 1 1 0 0,-1-1-1 0 0,1 0 0 0 0,-1 1 1 0 0,1-1-1 0 0,-1 0 0 0 0,1 0 1 0 0,-1 0-1 0 0,0 0 1 0 0,1 0-1 0 0,-1-1 0 0 0,1 1 1 0 0,-1 0-1 0 0,0-1 1 0 0,1 1-1 0 0,-3-2 0 0 0,0 1-37 0 0,0 0-1 0 0,1-1 0 0 0,-1 0 0 0 0,0 0 1 0 0,1 0-1 0 0,-1 0 0 0 0,1 0 1 0 0,0-1-1 0 0,0 1 0 0 0,0-1 0 0 0,0 0 1 0 0,0 0-1 0 0,1 0 0 0 0,-3-4 1 0 0,-31-51-3993 0 0,33 53 3220 0 0,-3-12-1806 0 0</inkml:trace>
</inkml:ink>
</file>

<file path=ppt/ink/ink10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9 288 0 0,'0'0'7469'0'0,"4"-1"-7077"0"0,10-5 216 0 0,-10 5-214 0 0,33 5 1323 0 0,-34-4-1665 0 0,0 1 0 0 0,1-1 1 0 0,-1 1-1 0 0,0 0 0 0 0,0-1 1 0 0,0 1-1 0 0,0 1 0 0 0,0-1 1 0 0,0 0-1 0 0,0 1 0 0 0,0 0 1 0 0,0-1-1 0 0,-1 1 1 0 0,1 0-1 0 0,-1 1 0 0 0,1-1 1 0 0,-1 0-1 0 0,0 1 0 0 0,0-1 1 0 0,0 1-1 0 0,0 0 0 0 0,2 4 1 0 0,-1-1-47 0 0,0 0 1 0 0,0 1-1 0 0,0-1 1 0 0,-1 1-1 0 0,0-1 0 0 0,-1 1 1 0 0,1 0-1 0 0,-1 0 1 0 0,0 10-1 0 0,-1-13-120 0 0,0 0 0 0 0,0 0-1 0 0,0 0 1 0 0,0 0-1 0 0,-1 0 1 0 0,0-1 0 0 0,0 1-1 0 0,0 0 1 0 0,0 0-1 0 0,0 0 1 0 0,-1-1 0 0 0,1 1-1 0 0,-1-1 1 0 0,0 1-1 0 0,-1-1 1 0 0,1 0 0 0 0,0 0-1 0 0,-1 0 1 0 0,0 0-1 0 0,1 0 1 0 0,-1 0 0 0 0,0-1-1 0 0,-1 1 1 0 0,1-1-1 0 0,0 0 1 0 0,-1 0 0 0 0,1 0-1 0 0,-1-1 1 0 0,1 1-1 0 0,-8 1 1 0 0,-33-1-241 0 0,43-2 187 0 0,0 0 0 0 0,0 0 1 0 0,0 0-1 0 0,0 0 0 0 0,0 0 1 0 0,0 0-1 0 0,0-1 0 0 0,0 1 0 0 0,0 0 1 0 0,0-1-1 0 0,0 1 0 0 0,0-1 1 0 0,0 1-1 0 0,0-1 0 0 0,1 1 0 0 0,-1-1 1 0 0,0 0-1 0 0,0 1 0 0 0,0-1 1 0 0,1 0-1 0 0,-1 0 0 0 0,0 0 0 0 0,1 1 1 0 0,-1-1-1 0 0,1 0 0 0 0,-1 0 1 0 0,1 0-1 0 0,-1 0 0 0 0,1 0 1 0 0,0 0-1 0 0,-1 0 0 0 0,1 0 0 0 0,0-2 1 0 0,0-1-1618 0 0</inkml:trace>
</inkml:ink>
</file>

<file path=ppt/ink/ink10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99 1 2100 0 0,'0'0'3480'0'0,"-11"12"-3030"0"0,-32 38-57 0 0,39-45-260 0 0,-1-1 1 0 0,1 1-1 0 0,0 1 1 0 0,1-1-1 0 0,-1 0 1 0 0,1 1-1 0 0,0 0 1 0 0,1-1-1 0 0,-1 1 1 0 0,1 0-1 0 0,0 1 0 0 0,1-1 1 0 0,-1 0-1 0 0,1 0 1 0 0,1 1-1 0 0,-1-1 1 0 0,1 1-1 0 0,0-1 1 0 0,0 0-1 0 0,1 1 1 0 0,1 7-1 0 0,0-10-115 0 0,0-1 0 0 0,-1 1 1 0 0,1-1-1 0 0,1 0 0 0 0,-1 1 0 0 0,0-1 0 0 0,1 0 0 0 0,0 0 0 0 0,-1-1 0 0 0,1 1 0 0 0,0 0 0 0 0,1-1 0 0 0,-1 0 0 0 0,0 0 0 0 0,1 0 0 0 0,-1 0 0 0 0,1 0 0 0 0,-1-1 0 0 0,1 1 0 0 0,4 0 1 0 0,2 1-791 0 0,-1-1 0 0 0,0-1 0 0 0,0 1 1 0 0,1-1-1 0 0,-1-1 0 0 0,0 0 0 0 0,15-1 1 0 0,-8-3-1754 0 0</inkml:trace>
</inkml:ink>
</file>

<file path=ppt/ink/ink10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16 0 484 0 0,'0'0'7829'0'0,"11"0"-5739"0"0,-11 21-1863 0 0,-1 0 1 0 0,-1 0 0 0 0,-1-1-1 0 0,-1 1 1 0 0,-6 19-1 0 0,4-12-1288 0 0,5-18-6555 0 0</inkml:trace>
</inkml:ink>
</file>

<file path=ppt/ink/ink10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28 0 4720 0 0,'0'0'3292'0'0,"-6"98"-3292"0"0,1-81-40 0 0,0-5-128 0 0,5 5-52 0 0,-6-4-340 0 0,1 4-572 0 0,5-4-784 0 0,0-1-976 0 0</inkml:trace>
</inkml:ink>
</file>

<file path=ppt/ink/ink10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229 0 2032 0 0,'0'0'5008'0'0,"-15"14"-4903"0"0,-3 5-60 0 0,11-10-12 0 0,-1-1 0 0 0,0 0 0 0 0,0 0 1 0 0,-1-1-1 0 0,0 0 0 0 0,-11 6 0 0 0,4-2-275 0 0,-48 32 804 0 0,59-39-1037 0 0,0 0 0 0 0,0 0 0 0 0,1 0 0 0 0,-1 1 0 0 0,1 0 0 0 0,0 0 0 0 0,0 0 0 0 0,1 0 0 0 0,-4 7 0 0 0,7-5-1055 0 0,0-2 69 0 0</inkml:trace>
</inkml:ink>
</file>

<file path=ppt/ink/ink10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149 166 228 0 0,'0'0'4252'0'0,"-3"-9"-3806"0"0,-4-3-295 0 0,0 1 0 0 0,0-1 1 0 0,-1 2-1 0 0,-1-1 0 0 0,0 1 0 0 0,0 0 0 0 0,-1 1 0 0 0,-15-12 1 0 0,-29-22-2299 0 0,53 35-795 0 0</inkml:trace>
</inkml:ink>
</file>

<file path=ppt/ink/ink10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 2952 0 0,'0'0'7221'0'0,"0"10"-7171"0"0,0 60-537 0 0,0-32-6601 0 0,0-29 4441 0 0</inkml:trace>
</inkml:ink>
</file>

<file path=ppt/ink/ink10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79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1446 220 396 0 0,'0'0'2875'0'0,"-7"0"2021"0"0,-19-5-4432 0 0,-22-23 287 0 0,38 24-664 0 0,7 3-78 0 0,0 0 1 0 0,1 0-1 0 0,-1 0 1 0 0,1 0-1 0 0,0 0 1 0 0,-1 0-1 0 0,1-1 1 0 0,0 1 0 0 0,0-1-1 0 0,0 0 1 0 0,-3-2-1 0 0,4 2-8 0 0,-1 0-1 0 0,0 0 1 0 0,1-1-1 0 0,-1 1 0 0 0,0 0 1 0 0,-1 1-1 0 0,1-1 1 0 0,0 0-1 0 0,0 1 1 0 0,-1-1-1 0 0,1 1 0 0 0,-1 0 1 0 0,-2-2-1 0 0,-6-8 20 0 0,9 8-20 0 0,1 1 0 0 0,-1 0 0 0 0,1 0 0 0 0,-1 0 0 0 0,0 0 0 0 0,0 0 0 0 0,0 0 0 0 0,0 0 0 0 0,0 1 0 0 0,0-1 0 0 0,0 1 0 0 0,-1-1 0 0 0,1 1 0 0 0,-1 0 0 0 0,-4-2 0 0 0,-22-11 61 0 0,26 12-70 0 0,-1 0-1 0 0,1 0 1 0 0,-1 0 0 0 0,0 0-1 0 0,0 1 1 0 0,0 0 0 0 0,0 0-1 0 0,0 0 1 0 0,-7-1 0 0 0,-19-7 14 0 0,25 7-9 0 0,1 0 0 0 0,-1 0 0 0 0,0 1 0 0 0,0-1 1 0 0,1 1-1 0 0,-1 0 0 0 0,-7 0 0 0 0,-4-2-15 0 0,0-1 0 0 0,0 0-1 0 0,1-1 1 0 0,-17-8 0 0 0,25 11 4 0 0,1 0 0 0 0,-1 0 1 0 0,1 1-1 0 0,-1 0 0 0 0,-13 0 1 0 0,-60-8-301 0 0,71 9 159 0 0,0 0 0 0 0,-1 1 0 0 0,1 0 0 0 0,0 0 0 0 0,0 1 0 0 0,1 0 0 0 0,-1 0 0 0 0,0 1 0 0 0,-12 6 0 0 0,-41 16-1314 0 0,8 10 825 0 0,-20 20 533 0 0,55-43 143 0 0,14-9-2 0 0,1 0-1 0 0,-1 0 0 0 0,1 0 1 0 0,-1 1-1 0 0,1-1 0 0 0,0 1 0 0 0,-6 7 1 0 0,8-8-20 0 0,0 0 0 0 0,0 0 0 0 0,0-1 0 0 0,0 1 0 0 0,-1-1 0 0 0,1 1 0 0 0,-1-1 0 0 0,0 0 0 0 0,-4 3 0 0 0,4-4-11 0 0,1 1 0 0 0,-1 0 0 0 0,1 0 0 0 0,0 0 1 0 0,-1 0-1 0 0,1 0 0 0 0,0 0 0 0 0,0 0 0 0 0,-2 4 1 0 0,-33 28 455 0 0,20-12-312 0 0,-3 6 125 0 0,17-23-206 0 0,0 0 1 0 0,0-1-1 0 0,0 1 1 0 0,-1-1-1 0 0,1 1 1 0 0,-1-1-1 0 0,-6 4 1 0 0,5-3-22 0 0,1-1 1 0 0,0 0 0 0 0,0 1 0 0 0,0 0-1 0 0,0-1 1 0 0,1 2 0 0 0,-5 7-1 0 0,-2 7 44 0 0,-1-1-1 0 0,0-1 0 0 0,-25 31 1 0 0,25-37 21 0 0,-11 18 34 0 0,17-21-57 0 0,0 0 0 0 0,0-1 0 0 0,-1 1 0 0 0,-11 12 0 0 0,10-13-23 0 0,0 1 0 0 0,0 0 0 0 0,1 0 1 0 0,-9 19-1 0 0,2-8 80 0 0,11-18-126 0 0,0 0-1 0 0,0 1 1 0 0,1-1 0 0 0,-1 0 0 0 0,1 0 0 0 0,0 1 0 0 0,-1-1-1 0 0,1 1 1 0 0,0-1 0 0 0,1 1 0 0 0,-1 0 0 0 0,0-1 0 0 0,0 5-1 0 0,-9 65-188 0 0,9-63 194 0 0,-1 0 0 0 0,0 0-1 0 0,0 0 1 0 0,0 0-1 0 0,-1 0 1 0 0,0 0 0 0 0,-1-1-1 0 0,-8 15 1 0 0,10-20-17 0 0,0 0 0 0 0,0 0 1 0 0,1 0-1 0 0,-1 1 0 0 0,1-1 0 0 0,0 0 0 0 0,0 1 1 0 0,0-1-1 0 0,1 0 0 0 0,-1 1 0 0 0,1 4 0 0 0,-3 41-8 0 0,3-38 160 0 0,-1-6-160 0 0,1 0 0 0 0,0-1-1 0 0,0 1 1 0 0,0 0 0 0 0,1 0 0 0 0,0 0 0 0 0,0-1-1 0 0,0 1 1 0 0,0 0 0 0 0,4 7 0 0 0,-1-4-13 0 0,-1 0 1 0 0,-1-1-1 0 0,1 1 1 0 0,-1 0-1 0 0,-1 0 1 0 0,0 0-1 0 0,0 0 1 0 0,0 0-1 0 0,-2 15 1 0 0,-9 61-86 0 0,4-16 185 0 0,6-64-86 0 0,-1 0 1 0 0,1 0-1 0 0,-1 0 1 0 0,0 0-1 0 0,-1 0 1 0 0,1 0-1 0 0,-1 0 1 0 0,-3 6-1 0 0,3-7 30 0 0,0 1-1 0 0,0 0 1 0 0,1 0 0 0 0,-1 0-1 0 0,1 0 1 0 0,0 0 0 0 0,0 1-1 0 0,0 6 1 0 0,1-9-27 0 0,-1 1-1 0 0,1 0 1 0 0,-1-1-1 0 0,1 1 1 0 0,-1 0 0 0 0,0-1-1 0 0,0 1 1 0 0,0-1-1 0 0,0 1 1 0 0,-3 3 0 0 0,3-4 24 0 0,-1 0 0 0 0,1 1 0 0 0,0-1 1 0 0,0 1-1 0 0,0-1 0 0 0,0 1 1 0 0,0-1-1 0 0,1 1 0 0 0,-1 0 0 0 0,1 3 1 0 0,-5 22 238 0 0,3-21-216 0 0,1 0 0 0 0,0 0 0 0 0,0 0-1 0 0,0 0 1 0 0,1 11 0 0 0,11 37 97 0 0,-1-26-50 0 0,1 5-24 0 0,-11-32-64 0 0,0 0 0 0 0,1 0 0 0 0,0 1 0 0 0,-1-1 0 0 0,1 0 0 0 0,0 0 0 0 0,0 0 1 0 0,0-1-1 0 0,0 1 0 0 0,0 0 0 0 0,0 0 0 0 0,0 0 0 0 0,1-1 0 0 0,-1 1 0 0 0,1-1 0 0 0,-1 1 1 0 0,1-1-1 0 0,0 1 0 0 0,0-1 0 0 0,1 1 0 0 0,6 3 66 0 0,-8-4-64 0 0,0-1 1 0 0,0 1-1 0 0,0 0 1 0 0,0 0-1 0 0,0-1 1 0 0,0 1-1 0 0,0-1 1 0 0,1 1-1 0 0,-1-1 1 0 0,0 1-1 0 0,0-1 1 0 0,0 0-1 0 0,1 0 1 0 0,-1 1-1 0 0,2-1 1 0 0,4 2-28 0 0,0 0 0 0 0,0 1 0 0 0,0 0 0 0 0,0 0 1 0 0,11 7-1 0 0,18 8 14 0 0,8-4 110 0 0,-37-12-88 0 0,1 0 0 0 0,0 1-1 0 0,-1-1 1 0 0,0 1 0 0 0,1 1 0 0 0,-1 0 0 0 0,9 5 0 0 0,-9-5 6 0 0,1 0 0 0 0,-1-1 0 0 0,1-1 0 0 0,0 1 0 0 0,0-1 0 0 0,0 0 0 0 0,0-1 0 0 0,1 0 0 0 0,-1 0 0 0 0,0-1 0 0 0,15-1 0 0 0,-19 1 22 0 0,0 0 0 0 0,0 1 1 0 0,-1-1-1 0 0,1 1 0 0 0,0 0 0 0 0,-1 0 1 0 0,1 0-1 0 0,-1 1 0 0 0,1-1 1 0 0,-1 1-1 0 0,0 0 0 0 0,1 0 0 0 0,-1 0 1 0 0,0 0-1 0 0,0 0 0 0 0,3 4 1 0 0,2 2 89 0 0,-1-3-70 0 0,-5-3-61 0 0,-1-1 0 0 0,1 0 1 0 0,-1 0-1 0 0,1 0 1 0 0,0 0-1 0 0,0 0 0 0 0,-1 0 1 0 0,1 0-1 0 0,0-1 1 0 0,0 1-1 0 0,0-1 0 0 0,0 1 1 0 0,0-1-1 0 0,0 0 1 0 0,0 1-1 0 0,0-1 0 0 0,0 0 1 0 0,0-1-1 0 0,0 1 1 0 0,2-1-1 0 0,62 18-44 0 0,-37-7 97 0 0,-15-8-93 0 0,1-1 1 0 0,-1 0 0 0 0,0 0 0 0 0,1-2 0 0 0,-1 0 0 0 0,23-4-1 0 0,0-19-239 0 0,-33 20 281 0 0,0 1 0 0 0,-1 0 0 0 0,1 0 0 0 0,0 1 0 0 0,0-1 0 0 0,1 1-1 0 0,-1 0 1 0 0,0 0 0 0 0,1 0 0 0 0,-1 1 0 0 0,9-2 0 0 0,50 0 130 0 0,-44 1-122 0 0,-1 1 0 0 0,1 1 0 0 0,0 1 1 0 0,0 0-1 0 0,27 6 0 0 0,-41-6-42 0 0,-1 0-1 0 0,1-1 1 0 0,0 0 0 0 0,-1 0-1 0 0,1 0 1 0 0,-1 0 0 0 0,1-1-1 0 0,0 0 1 0 0,-1 0 0 0 0,1 0 0 0 0,-1-1-1 0 0,0 1 1 0 0,0-1 0 0 0,1 0-1 0 0,-1 0 1 0 0,0 0 0 0 0,0-1-1 0 0,-1 0 1 0 0,1 1 0 0 0,4-6-1 0 0,10-7 47 0 0,-13 10 11 0 0,0 0 1 0 0,0 1-1 0 0,0 0 0 0 0,0 0 1 0 0,1 0-1 0 0,0 1 0 0 0,-1 0 1 0 0,1 0-1 0 0,7-2 0 0 0,0 1-61 0 0,1 0 0 0 0,-1-1 0 0 0,0-1-1 0 0,0 0 1 0 0,23-15 0 0 0,-32 16 8 0 0,0 0-1 0 0,0 0 1 0 0,0 0-1 0 0,0-1 1 0 0,-1 0 0 0 0,0 1-1 0 0,0-1 1 0 0,0 0 0 0 0,-1-1-1 0 0,2-8 1 0 0,-1 7 54 0 0,0 0 0 0 0,0 1 0 0 0,0-1 0 0 0,1 0 0 0 0,9-13 0 0 0,10-5 48 0 0,31-40-229 0 0,-51 61 148 0 0,0 0 0 0 0,0 0 0 0 0,0-1 0 0 0,0 1 0 0 0,-1-1 0 0 0,0 1 0 0 0,0-1 0 0 0,-1 0-1 0 0,0 0 1 0 0,0 0 0 0 0,1-7 0 0 0,14-63 8 0 0,-15 71 33 0 0,1-1-1 0 0,-1 0 0 0 0,2 1 1 0 0,-1-1-1 0 0,1 1 1 0 0,-1 0-1 0 0,1 0 0 0 0,1 0 1 0 0,-1 0-1 0 0,1 1 1 0 0,0-1-1 0 0,7-6 0 0 0,15-21 109 0 0,-4 7-77 0 0,-19 22-75 0 0,1 0 1 0 0,-1 0-1 0 0,0-1 1 0 0,-1 1-1 0 0,1-1 1 0 0,-1 1-1 0 0,4-8 1 0 0,6-4 59 0 0,-11 14-38 0 0,1 0-1 0 0,-1 0 1 0 0,0-1 0 0 0,0 1 0 0 0,0 0 0 0 0,0 0 0 0 0,0-1 0 0 0,0 1 0 0 0,-1-1 0 0 0,1 1 0 0 0,0-1 0 0 0,-1 1 0 0 0,1-1 0 0 0,-1 1-1 0 0,1-3 1 0 0,0 1-12 0 0,-1 0-1 0 0,1 0 1 0 0,0 0-1 0 0,0 0 0 0 0,0 0 1 0 0,1 0-1 0 0,-1 0 0 0 0,1 0 1 0 0,0 1-1 0 0,-1-1 1 0 0,5-3-1 0 0,-4 3 18 0 0,0 1-1 0 0,0 0 1 0 0,-1-1 0 0 0,1 0 0 0 0,0 1-1 0 0,-1-1 1 0 0,0 0 0 0 0,1 0-1 0 0,-1 0 1 0 0,-1 0 0 0 0,2-4 0 0 0,-1 1 17 0 0,-1 1 0 0 0,1-1 0 0 0,0 1 0 0 0,0-1 0 0 0,1 1 1 0 0,2-7-1 0 0,-1 6-39 0 0,-1 1 0 0 0,-1-1 1 0 0,1 0-1 0 0,-1 0 0 0 0,0 0 0 0 0,0-9 1 0 0,2-23-27 0 0,-1 30 53 0 0,-1 0 1 0 0,-1-1 0 0 0,0 1 0 0 0,0-1 0 0 0,0 1 0 0 0,-1-1-1 0 0,-3-12 1 0 0,2-6 21 0 0,3 24-43 0 0,-1 0 1 0 0,0 0 0 0 0,0 0 0 0 0,0 0 0 0 0,0 0 0 0 0,-1 0-1 0 0,1 0 1 0 0,-1 0 0 0 0,0 1 0 0 0,0-1 0 0 0,0 0 0 0 0,0 0-1 0 0,-2-4 1 0 0,0 1 38 0 0,1-1-1 0 0,0 0 0 0 0,0 0 0 0 0,1 0 1 0 0,-1 0-1 0 0,2-1 0 0 0,-1 1 1 0 0,1 0-1 0 0,1-11 0 0 0,-1 6 29 0 0,5-80-423 0 0,-7 84 349 0 0,-1 0 0 0 0,0 0-1 0 0,-1 1 1 0 0,1-1-1 0 0,-2 1 1 0 0,1 0 0 0 0,-1 0-1 0 0,0 1 1 0 0,-7-9-1 0 0,9 13 16 0 0,1 0-1 0 0,0 0 0 0 0,0 0 0 0 0,1-1 0 0 0,-1 1 1 0 0,0-1-1 0 0,1 0 0 0 0,-1 1 0 0 0,1-1 0 0 0,0 0 1 0 0,0 0-1 0 0,0 0 0 0 0,0 0 0 0 0,1 0 0 0 0,-1 0 1 0 0,1 0-1 0 0,0 0 0 0 0,0 0 0 0 0,0 0 0 0 0,0-3 1 0 0,-1 1-9 0 0,-1-1 1 0 0,0 1 0 0 0,0 0 0 0 0,0 1-1 0 0,-1-1 1 0 0,0 0 0 0 0,0 1-1 0 0,0-1 1 0 0,-1 1 0 0 0,1 0 0 0 0,-7-6-1 0 0,-6-8-15 0 0,-5-15 167 0 0,18 32-151 0 0,2 1-9 0 0,-4-2-361 0 0,28 6-10940 0 0,-47-10 10844 0 0</inkml:trace>
</inkml:ink>
</file>

<file path=ppt/ink/ink10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0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478 72 120 0 0,'0'0'2820'0'0,"-16"9"-124"0"0,17-2 2061 0 0,-8 13-4764 0 0,7-18 201 0 0,-15 19-365 0 0,-1 0 0 0 0,-33 32 0 0 0,30-34 162 0 0,1 1 0 0 0,-29 41 1 0 0,-11 20-67 0 0,54-75 56 0 0,2-2 14 0 0,0 0 0 0 0,-1-1 1 0 0,1 1-1 0 0,-1-1 0 0 0,0 0 1 0 0,0 0-1 0 0,-7 5 0 0 0,10-5 3 0 0,-4 1 9 0 0,1 0 0 0 0,0 0 0 0 0,-1 0 0 0 0,0-1 0 0 0,0 1 0 0 0,-6 3 0 0 0,9-6-4 0 0,-10 15 44 0 0,10-14-52 0 0,0 1 0 0 0,-1-1 1 0 0,1 0-1 0 0,0 1 0 0 0,-1-1 0 0 0,0 0 0 0 0,1 0 0 0 0,-1 0 0 0 0,0-1 1 0 0,-2 3-1 0 0,-3 6 41 0 0,7-9-42 0 0,-1 0 1 0 0,1 1-1 0 0,-1-1 1 0 0,0 0 0 0 0,0 1-1 0 0,0-1 1 0 0,1 0 0 0 0,-1 0-1 0 0,0 0 1 0 0,0 0 0 0 0,-1 0-1 0 0,1 0 1 0 0,0 0-1 0 0,0 0 1 0 0,0 0 0 0 0,-1 0-1 0 0,1-1 1 0 0,-2 1 0 0 0,2 0 10 0 0,0 0 0 0 0,-1 0 0 0 0,1-1-1 0 0,0 1 1 0 0,0 0 0 0 0,0 0 0 0 0,0 0 0 0 0,0 0 0 0 0,0 0 0 0 0,0 0 0 0 0,1 0 0 0 0,-1 1 0 0 0,0-1 0 0 0,1 0 0 0 0,-2 2 0 0 0,-24 30 78 0 0,15-24-101 0 0,17-12-21 0 0,19-20-12 0 0,-13 5 71 0 0,2 1 1 0 0,0 0-1 0 0,0 1 0 0 0,2 0 1 0 0,30-23-1 0 0,55-61-32 0 0,-16 15 149 0 0,-10 12-138 0 0,-38 31-50 0 0,6-8 264 0 0,-43 49-206 0 0,1 1 0 0 0,2 0-2 0 0,-11 7 186 0 0,1-1 1 0 0,-1 1-1 0 0,1 0 0 0 0,0 1 0 0 0,1 0 1 0 0,-9 13-1 0 0,-15 17-283 0 0,9-16 7 0 0,0 1 85 0 0,-34 29-1 0 0,-8 17-7 0 0,55-62 18 0 0,-1 2 0 0 0,1-1 0 0 0,0 1 0 0 0,-8 14 0 0 0,-15 17 48 0 0,9-13-107 0 0,-14 15-62 0 0,33-39 18 0 0,10-7-107 0 0,15-14-50 0 0,19-30 353 0 0,-3 5-92 0 0,48-72 0 0 0,-52 65 11 0 0,68-73-1 0 0,-47 59-10 0 0,-8 4 32 0 0,-91 118 843 0 0,-64 66 0 0 0,-32 37-1061 0 0,50-63 162 0 0,10-13-41 0 0,49-31-7 0 0,61-84-733 0 0,62-66 756 0 0,-47 42-77 0 0,143-160 215 0 0,-157 181-142 0 0,28-26 116 0 0,-58 59 285 0 0,-38 33-222 0 0,-42 57-167 0 0,-93 83 0 0 0,141-146-17 0 0,-4 5 9 0 0,0 1-1 0 0,-45 56 1 0 0,66-70 50 0 0,-2 0 1 0 0,-31 28 0 0 0,47-47-16 0 0,0 0 0 0 0,0 0 0 0 0,0 0 0 0 0,0 0 0 0 0,0 0 1 0 0,0 0-1 0 0,0 0 0 0 0,0 0 0 0 0,0 1 0 0 0,1-1 0 0 0,-1 0 0 0 0,0 0 1 0 0,0 0-1 0 0,0 0 0 0 0,0 0 0 0 0,0 0 0 0 0,0 0 0 0 0,0 0 0 0 0,0 1 1 0 0,0-1-1 0 0,0 0 0 0 0,0 0 0 0 0,0 0 0 0 0,0 0 0 0 0,0 0 1 0 0,0 0-1 0 0,0 0 0 0 0,0 1 0 0 0,0-1 0 0 0,0 0 0 0 0,14-7-372 0 0,14-18 338 0 0,-1-1 0 0 0,26-32 0 0 0,18-19-260 0 0,31-32 200 0 0,-66 66 148 0 0,-35 43 261 0 0,-28 21-302 0 0,-3 16-67 0 0,-46 41 0 0 0,18-20 108 0 0,32-29-43 0 0,-32 31-31 0 0,57-60-27 0 0,6-2-233 0 0,-1-1 183 0 0,0 0-1 0 0,0 0 1 0 0,0 0-1 0 0,0-1 1 0 0,0 1-1 0 0,-1-1 1 0 0,4-4 0 0 0,11-13-2235 0 0,-75 75-5634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09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 2880 0 0,'0'0'8394'0'0,"-7"-4"-7537"0"0,-75 13-467 0 0,-1 0-5174 0 0,74-6-440 0 0,9 0 3139 0 0</inkml:trace>
</inkml:ink>
</file>

<file path=ppt/ink/ink10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1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50 1248 0 0,'2'-4'9784'0'0,"12"-12"-9927"0"0,-6 10 105 0 0,-6 4 27 0 0,0 0 1 0 0,0 1-1 0 0,0-1 1 0 0,0 1-1 0 0,0 0 1 0 0,1 0 0 0 0,-1 0-1 0 0,0 0 1 0 0,0 0-1 0 0,1 0 1 0 0,-1 0-1 0 0,1 1 1 0 0,-1-1-1 0 0,0 1 1 0 0,3 0-1 0 0,-4 0-5 0 0,0 0 6 0 0,-1 0-1 0 0,1 0 1 0 0,-1 0 0 0 0,0 0-1 0 0,1 0 1 0 0,-1 0-1 0 0,1 0 1 0 0,-1 1-1 0 0,0-1 1 0 0,1 0-1 0 0,-1 0 1 0 0,1 0 0 0 0,-1 1-1 0 0,0-1 1 0 0,1 0-1 0 0,-1 1 1 0 0,0-1-1 0 0,0 0 1 0 0,1 0-1 0 0,-1 1 1 0 0,0-1 0 0 0,0 1-1 0 0,1-1 1 0 0,-1 0-1 0 0,0 1 1 0 0,0-1-1 0 0,0 0 1 0 0,0 1-1 0 0,1-1 1 0 0,-1 1 0 0 0,0-1-1 0 0,0 1 1 0 0,0-1-1 0 0,0 0 1 0 0,0 1-1 0 0,0-1 1 0 0,0 1-1 0 0,0-1 1 0 0,0 0 0 0 0,0 1-1 0 0,-1-1 1 0 0,1 1-1 0 0,0 0 1 0 0,2 24-41 0 0,-3-2 48 0 0,-2 0 0 0 0,0-1 0 0 0,-1 1 1 0 0,-10 29-1 0 0,3-11 121 0 0,8-28-64 0 0,1 0 0 0 0,1-1 1 0 0,0 19-1 0 0,1-31-50 0 0,0 1 1 0 0,0-1-1 0 0,1 0 1 0 0,-1 1-1 0 0,0-1 1 0 0,0 1-1 0 0,0-1 1 0 0,0 1-1 0 0,0-1 1 0 0,0 0-1 0 0,0 1 1 0 0,1-1-1 0 0,-1 0 0 0 0,0 1 1 0 0,0-1-1 0 0,1 0 1 0 0,-1 1-1 0 0,0-1 1 0 0,0 0-1 0 0,1 1 1 0 0,-1-1-1 0 0,0 0 1 0 0,1 0-1 0 0,-1 1 1 0 0,1-1-1 0 0,-1 0 0 0 0,0 0 1 0 0,1 0-1 0 0,-1 0 1 0 0,0 1-1 0 0,1-1 1 0 0,-1 0-1 0 0,1 0 1 0 0,0 0-1 0 0,20-3-184 0 0,-17 2 124 0 0,0 0 1 0 0,0-1-1 0 0,0 0 1 0 0,0 0-1 0 0,0 0 0 0 0,-1 0 1 0 0,1 0-1 0 0,4-5 0 0 0,-2 0 71 0 0,0-2 0 0 0,-1 1 0 0 0,1-1 0 0 0,-2 0 0 0 0,1 0 0 0 0,-1 0 0 0 0,-1 0 0 0 0,5-18 0 0 0,-8 32 16 0 0,0 0-1 0 0,0 0 1 0 0,0 0-1 0 0,1 0 1 0 0,0 0 0 0 0,0 0-1 0 0,0 0 1 0 0,0 0 0 0 0,1 0-1 0 0,0 0 1 0 0,0 0-1 0 0,0-1 1 0 0,1 1 0 0 0,-1-1-1 0 0,5 5 1 0 0,-4-6-37 0 0,1 0 1 0 0,-1 0-1 0 0,1-1 1 0 0,0 1-1 0 0,0-1 1 0 0,1 0-1 0 0,-1 0 1 0 0,0 0-1 0 0,1-1 1 0 0,-1 1-1 0 0,1-1 1 0 0,-1 0-1 0 0,1-1 1 0 0,-1 1-1 0 0,1-1 1 0 0,0 0-1 0 0,5 0 1 0 0,-7 0-27 0 0,-1 0 0 0 0,0 0 1 0 0,1-1-1 0 0,-1 1 0 0 0,0-1 0 0 0,0 1 1 0 0,1-1-1 0 0,-1 0 0 0 0,0 1 0 0 0,0-1 1 0 0,0 0-1 0 0,0-1 0 0 0,0 1 1 0 0,0 0-1 0 0,0 0 0 0 0,0-1 0 0 0,-1 1 1 0 0,1-1-1 0 0,1-2 0 0 0,0 0 2 0 0,0 0-1 0 0,-1 0 1 0 0,1 0-1 0 0,-1-1 1 0 0,0 1-1 0 0,-1-1 1 0 0,1 0-1 0 0,1-9 0 0 0,0-10-7 0 0,-1 0-1 0 0,0 0 1 0 0,-4-28-1 0 0,2 20-71 0 0,-2 10 208 0 0,0-7-375 0 0,2 29 341 0 0,0-1-1 0 0,0 1 0 0 0,1-1 0 0 0,-1 1 1 0 0,0-1-1 0 0,0 1 0 0 0,0-1 1 0 0,0 1-1 0 0,1-1 0 0 0,-1 1 1 0 0,0-1-1 0 0,1 1 0 0 0,-1-1 0 0 0,0 1 1 0 0,1-1-1 0 0,-1 1 0 0 0,0-1 1 0 0,1 1-1 0 0,-1 0 0 0 0,1-1 1 0 0,-1 1-1 0 0,1 0 0 0 0,-1-1 0 0 0,1 1 1 0 0,-1 0-1 0 0,1 0 0 0 0,-1 0 1 0 0,1-1-1 0 0,-1 1 0 0 0,1 0 0 0 0,-1 0 1 0 0,1 0-1 0 0,-1 0 0 0 0,1 0 1 0 0,0 0-1 0 0,40 4 82 0 0,-34-3-254 0 0,1 0-1 0 0,-1-1 1 0 0,0 1 0 0 0,1-1 0 0 0,10-2 0 0 0,-14 1-704 0 0,-1 0 1 0 0,1 0-1 0 0,-1 0 1 0 0,0 0-1 0 0,1-1 1 0 0,-1 0-1 0 0,0 1 1 0 0,0-1-1 0 0,3-3 1 0 0</inkml:trace>
</inkml:ink>
</file>

<file path=ppt/ink/ink10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2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48 0 1892 0 0,'0'0'8117'0'0,"-2"16"-7973"0"0,-6 51 46 0 0,7-58-198 0 0,-1 0-1 0 0,0 0 1 0 0,-1 0-1 0 0,0 0 0 0 0,-8 15 1 0 0,8-19-424 0 0,1-1 1 0 0,0 1-1 0 0,0-1 1 0 0,1 1 0 0 0,-1 0-1 0 0,1 0 1 0 0,0 0-1 0 0,0 0 1 0 0,0 8-1 0 0,1 3-2976 0 0,0-3 840 0 0</inkml:trace>
</inkml:ink>
</file>

<file path=ppt/ink/ink10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3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346 1 972 0 0,'-1'4'9955'0'0,"-2"13"-9077"0"0,3-16-864 0 0,1 0 0 0 0,-1-1 0 0 0,1 1 0 0 0,-1 0 0 0 0,0 0 0 0 0,1-1 0 0 0,-1 1 0 0 0,0 0 0 0 0,1 0 0 0 0,-1-1 0 0 0,0 1 0 0 0,0 0 0 0 0,0 0 0 0 0,0 0 0 0 0,0-1 0 0 0,0 1 0 0 0,0 0 0 0 0,0 0 0 0 0,0 0 0 0 0,0 0 0 0 0,0-1 0 0 0,0 1 0 0 0,0 0 0 0 0,-1 0 0 0 0,1 0 0 0 0,0-1 0 0 0,-1 1 0 0 0,1 0 0 0 0,-1 1 0 0 0,-17 24-193 0 0,12-18 156 0 0,-111 144-148 0 0,108-138 83 0 0,1-1 0 0 0,-2 0-1 0 0,0 0 1 0 0,-15 14-1 0 0,1 1-489 0 0,21-19-415 0 0,14-15 281 0 0,-3-2 629 0 0,0-1-1 0 0,-1-1 0 0 0,1 1 1 0 0,8-17-1 0 0,5-6-127 0 0,-2 5 141 0 0,1 2 1 0 0,0 1-1 0 0,2 0 0 0 0,35-28 0 0 0,-40 40 535 0 0,-24 21 512 0 0,-30 28-647 0 0,-245 249-155 0 0,262-259-584 0 0,20-27 376 0 0,1 0-1 0 0,0 1 0 0 0,-1-1 0 0 0,1 0 1 0 0,0 0-1 0 0,0 0 0 0 0,-1 0 1 0 0,1 0-1 0 0,0 0 0 0 0,-1 0 1 0 0,1 0-1 0 0,0-1 0 0 0,-1 1 0 0 0,1 0 1 0 0,0 0-1 0 0,-1-1 0 0 0,1 1 1 0 0,0 0-1 0 0,-1 0 0 0 0,1-1 0 0 0,-1 1 1 0 0,1-1-1 0 0,-1 1 0 0 0,1-1 1 0 0,-1 1-1 0 0,1-1 0 0 0,-1 1 0 0 0,1-1 1 0 0,-1 1-1 0 0,1-2 0 0 0,17-19-19 0 0,-17 20 86 0 0,103-116-502 0 0,-44 53 276 0 0,-26 29 188 0 0,-19 20 73 0 0,0 0-1 0 0,21-31 0 0 0,-62 64 2116 0 0,-56 77-2503 0 0,60-67 386 0 0,-1-1-1 0 0,-51 46 0 0 0,49-45 53 0 0,17-17-305 0 0,14-13-940 0 0,9-12 1185 0 0,0-1-1 0 0,-1-1 1 0 0,21-30 0 0 0,2-2-198 0 0,48-65 81 0 0,-75 104 1789 0 0,-20 26-1629 0 0,-21 25-511 0 0,-96 136 563 0 0,188-255-742 0 0,-42 56 559 0 0,-1-1 0 0 0,-1-1 0 0 0,21-36 0 0 0,-22 37 1064 0 0,-28 44-894 0 0,-2-1 1 0 0,-24 30-1 0 0,-20 32 110 0 0,12-20-228 0 0,41-57-1960 0 0,13-15 257 0 0,15-16-1783 0 0,-3 12 531 0 0</inkml:trace>
</inkml:ink>
</file>

<file path=ppt/ink/ink10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4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0 73 1288 0 0,'0'0'5491'0'0,"5"-3"-5401"0"0,39-32-101 0 0,-43 35 93 0 0,-1-1 0 0 0,1 0-1 0 0,0 1 1 0 0,0-1 0 0 0,-1 0 0 0 0,1 1 0 0 0,0-1-1 0 0,0 1 1 0 0,0-1 0 0 0,0 1 0 0 0,-1 0 0 0 0,1-1-1 0 0,0 1 1 0 0,0 0 0 0 0,0 0 0 0 0,0-1 0 0 0,0 1-1 0 0,0 0 1 0 0,0 0 0 0 0,0 0 0 0 0,0 0-1 0 0,0 0 1 0 0,0 0 0 0 0,0 1 0 0 0,0-1 0 0 0,0 0-1 0 0,0 0 1 0 0,0 1 0 0 0,1 0 0 0 0,-1 0-28 0 0,1 0 0 0 0,-1 1 0 0 0,0-1 0 0 0,0 1-1 0 0,0 0 1 0 0,0-1 0 0 0,0 1 0 0 0,0 0 0 0 0,-1-1 0 0 0,1 1 0 0 0,0 0 0 0 0,-1 0 0 0 0,1-1 0 0 0,-1 4 0 0 0,1 1-50 0 0,0 0 0 0 0,-1 0 1 0 0,1 0-1 0 0,-1 0 1 0 0,-1 0-1 0 0,1 0 0 0 0,-1 0 1 0 0,0 0-1 0 0,-4 10 1 0 0,0-2 34 0 0,0 1 1 0 0,1 0-1 0 0,0 0 1 0 0,1 0-1 0 0,1 0 1 0 0,0 0-1 0 0,1 25 1 0 0,1-39-42 0 0,0 0 0 0 0,0 0 1 0 0,1-1-1 0 0,-1 1 1 0 0,0 0-1 0 0,1 0 0 0 0,-1 0 1 0 0,1-1-1 0 0,-1 1 1 0 0,1 0-1 0 0,-1-1 0 0 0,1 1 1 0 0,-1 0-1 0 0,1-1 1 0 0,0 1-1 0 0,-1-1 0 0 0,1 1 1 0 0,0-1-1 0 0,0 1 1 0 0,-1-1-1 0 0,1 1 0 0 0,0-1 1 0 0,0 0-1 0 0,0 1 1 0 0,-1-1-1 0 0,1 0 0 0 0,0 0 1 0 0,0 0-1 0 0,0 0 1 0 0,0 0-1 0 0,0 0 0 0 0,0 0 1 0 0,-1 0-1 0 0,1 0 1 0 0,0 0-1 0 0,0 0 0 0 0,0 0 1 0 0,0-1-1 0 0,0 1 1 0 0,-1 0-1 0 0,1-1 0 0 0,0 1 1 0 0,0-1-1 0 0,3 0-43 0 0,0 0 1 0 0,0 0-1 0 0,0-1 0 0 0,0 1 0 0 0,0-1 0 0 0,-1 0 0 0 0,1 0 0 0 0,3-3 1 0 0,3-4-20 0 0,-1 0 0 0 0,0-1-1 0 0,-1 0 1 0 0,0-1 0 0 0,-1 0 0 0 0,0 0 0 0 0,0-1 0 0 0,-1 0 0 0 0,8-23 0 0 0,-8 14 188 0 0,-9 35 660 0 0,-5 40-426 0 0,8-49-363 0 0,0 4 49 0 0,0 0 0 0 0,1 1 1 0 0,-1-1-1 0 0,2 0 1 0 0,3 17-1 0 0,-4-24-47 0 0,0 0 0 0 0,0 0-1 0 0,0 0 1 0 0,0 1 0 0 0,0-2 0 0 0,1 1-1 0 0,-1 0 1 0 0,1 0 0 0 0,-1 0 0 0 0,1-1-1 0 0,0 1 1 0 0,-1-1 0 0 0,1 1 0 0 0,0-1-1 0 0,0 1 1 0 0,0-1 0 0 0,0 0 0 0 0,0 0-1 0 0,0 0 1 0 0,1-1 0 0 0,-1 1 0 0 0,0 0-1 0 0,0-1 1 0 0,1 1 0 0 0,-1-1 0 0 0,0 0-1 0 0,1 0 1 0 0,3 0 0 0 0,-4 0-22 0 0,0-1-1 0 0,0 0 1 0 0,0 0 0 0 0,0 1 0 0 0,-1-1 0 0 0,1 0-1 0 0,0-1 1 0 0,-1 1 0 0 0,1 0 0 0 0,-1 0 0 0 0,1-1-1 0 0,-1 1 1 0 0,1-1 0 0 0,-1 1 0 0 0,0-1 0 0 0,0 1-1 0 0,0-1 1 0 0,0 0 0 0 0,0 0 0 0 0,0 1 0 0 0,0-1-1 0 0,-1 0 1 0 0,1 0 0 0 0,0-2 0 0 0,12-48-303 0 0,-11 42 268 0 0,0 0 0 0 0,0 0 0 0 0,-1 0 0 0 0,-1 0 0 0 0,1 0 0 0 0,-2 0 0 0 0,1 0 0 0 0,-2 0 0 0 0,1 0 0 0 0,-1 1 0 0 0,-1-1 0 0 0,-6-16 0 0 0,7 21 143 0 0,1 0-1 0 0,-1 1 0 0 0,1-1 0 0 0,-1 0 1 0 0,1 0-1 0 0,1 0 0 0 0,-1-7 1099 0 0,39 12 538 0 0,-28 3-1912 0 0,-1-1 0 0 0,1 0 0 0 0,0-1 1 0 0,1 0-1 0 0,-1 0 0 0 0,0-1 0 0 0,19-3 0 0 0,-1-17-5651 0 0,-18 16 2902 0 0</inkml:trace>
</inkml:ink>
</file>

<file path=ppt/ink/ink10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5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49 1 412 0 0,'0'0'9945'0'0,"0"39"-9224"0"0,-1-29-736 0 0,0 0 0 0 0,-1 0 0 0 0,0-1 0 0 0,-1 1 1 0 0,0 0-1 0 0,-7 13 0 0 0,6-14-1 0 0,1 1 0 0 0,0-1 0 0 0,0 1 0 0 0,0-1 0 0 0,1 1 1 0 0,-1 14-1 0 0,0-9-330 0 0,1-6-2934 0 0,7-15-1523 0 0,-5 2 3237 0 0</inkml:trace>
</inkml:ink>
</file>

<file path=ppt/ink/ink10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6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1 916 0 0,'0'0'8291'0'0,"10"50"-6729"0"0,-9-22-1569 0 0,-2 36 287 0 0,-8-25-3003 0 0,8-30-1977 0 0,1-5 1501 0 0</inkml:trace>
</inkml:ink>
</file>

<file path=ppt/ink/ink10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 0 0,'0'0'92'0'0</inkml:trace>
</inkml:ink>
</file>

<file path=ppt/ink/ink10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1 106 536 0 0,'0'0'3603'0'0,"0"-5"-2963"0"0,0 0-453 0 0,0 0 0 0 0,0 0 0 0 0,0 0 0 0 0,0 0 0 0 0,1 0 0 0 0,0 0 0 0 0,0 0 0 0 0,0 0 0 0 0,1 0 0 0 0,0 1 0 0 0,0-1 0 0 0,0 0 1 0 0,0 1-1 0 0,5-7 0 0 0,2 4 80 0 0,-8 5-212 0 0,1 1 1 0 0,-1-1 0 0 0,1 1-1 0 0,0 0 1 0 0,-1 0 0 0 0,1 0-1 0 0,0 0 1 0 0,0 0 0 0 0,-1 0-1 0 0,1 1 1 0 0,0-1 0 0 0,0 1 0 0 0,0-1-1 0 0,0 1 1 0 0,0-1 0 0 0,0 1-1 0 0,0 0 1 0 0,0 0 0 0 0,3 1-1 0 0,-4-1-57 0 0,0 0-1 0 0,0 0 1 0 0,0 1-1 0 0,0-1 1 0 0,0 0-1 0 0,0 1 1 0 0,0-1 0 0 0,0 1-1 0 0,-1-1 1 0 0,1 1-1 0 0,0 0 1 0 0,0-1-1 0 0,-1 1 1 0 0,1 0-1 0 0,0-1 1 0 0,-1 1-1 0 0,1 0 1 0 0,0 0-1 0 0,-1 0 1 0 0,1 0-1 0 0,-1-1 1 0 0,0 1-1 0 0,1 0 1 0 0,-1 0-1 0 0,0 0 1 0 0,1 0-1 0 0,-1 0 1 0 0,0 0 0 0 0,0 2-1 0 0,2 27-148 0 0,-2-28 142 0 0,-1 32-211 0 0,-1-25 262 0 0,1-1 0 0 0,1 1 0 0 0,-1-1 0 0 0,1 1 0 0 0,1 0 0 0 0,0-1 0 0 0,0 1 0 0 0,1-1 0 0 0,5 17 0 0 0,-7-24-57 0 0,0-1 0 0 0,1 1 0 0 0,-1-1 0 0 0,1 1 0 0 0,-1 0 0 0 0,1-1 0 0 0,-1 1-1 0 0,1-1 1 0 0,-1 1 0 0 0,1-1 0 0 0,0 0 0 0 0,-1 1 0 0 0,1-1 0 0 0,-1 1 0 0 0,1-1 0 0 0,0 0-1 0 0,-1 0 1 0 0,1 1 0 0 0,0-1 0 0 0,0 0 0 0 0,-1 0 0 0 0,1 0 0 0 0,0 0 0 0 0,0 0 0 0 0,-1 0-1 0 0,1 0 1 0 0,0 0 0 0 0,-1 0 0 0 0,1 0 0 0 0,0 0 0 0 0,0-1 0 0 0,-1 1 0 0 0,1 0 0 0 0,0 0-1 0 0,-1-1 1 0 0,1 1 0 0 0,0 0 0 0 0,-1-1 0 0 0,1 1 0 0 0,-1-1 0 0 0,1 1 0 0 0,0-1 0 0 0,-1 1-1 0 0,1-1 1 0 0,25-31-589 0 0,-18 23 623 0 0,-6 6-28 0 0,1 0-1 0 0,-1 0 1 0 0,0 0-1 0 0,0-1 1 0 0,0 1-1 0 0,0 0 1 0 0,0-1-1 0 0,-1 1 1 0 0,0-1-1 0 0,2-5 2350 0 0,-3 51-1908 0 0,0-39-426 0 0,0 0 1 0 0,1 0 0 0 0,0 0 0 0 0,-1 0 0 0 0,1 0 0 0 0,0 0-1 0 0,0 0 1 0 0,1 0 0 0 0,-1-1 0 0 0,1 1 0 0 0,-1 0-1 0 0,1-1 1 0 0,0 1 0 0 0,0-1 0 0 0,0 0 0 0 0,0 1 0 0 0,0-1-1 0 0,1 0 1 0 0,-1 0 0 0 0,1-1 0 0 0,-1 1 0 0 0,1 0-1 0 0,-1-1 1 0 0,1 1 0 0 0,4 0 0 0 0,2 2-114 0 0,0-1 0 0 0,-1-1-1 0 0,2 1 1 0 0,-1-1 0 0 0,0-1 0 0 0,0 0 0 0 0,12 0 0 0 0,-18-1 72 0 0,1 0 0 0 0,-1-1 1 0 0,1 0-1 0 0,-1 0 1 0 0,1 0-1 0 0,-1 0 0 0 0,0-1 1 0 0,0 1-1 0 0,1-1 0 0 0,-1 1 1 0 0,0-1-1 0 0,0 0 1 0 0,-1-1-1 0 0,1 1 0 0 0,0 0 1 0 0,-1-1-1 0 0,1 1 0 0 0,-1-1 1 0 0,0 0-1 0 0,0 0 1 0 0,0 0-1 0 0,0 0 0 0 0,-1 0 1 0 0,1 0-1 0 0,-1-1 0 0 0,0 1 1 0 0,0-1-1 0 0,0 1 1 0 0,0 0-1 0 0,0-1 0 0 0,-1 1 1 0 0,0-1-1 0 0,1 0 0 0 0,-1 1 1 0 0,-1-1-1 0 0,1 1 1 0 0,0-1-1 0 0,-1 1 0 0 0,0-1 1 0 0,0 1-1 0 0,0-1 0 0 0,0 1 1 0 0,0 0-1 0 0,-1 0 1 0 0,0-1-1 0 0,1 1 0 0 0,-5-5 1 0 0,-2-1-10 0 0,-1-1 1 0 0,0 1-1 0 0,0 1 1 0 0,-11-8 0 0 0,18 15 44 0 0,2 1 51 0 0,0 0 0 0 0,0-1-1 0 0,0 1 1 0 0,-1 0 0 0 0,1 0-1 0 0,0 0 1 0 0,0 0 0 0 0,0-1-1 0 0,-1 1 1 0 0,1 0 0 0 0,0 0-1 0 0,0-1 1 0 0,0 1 0 0 0,0 0-1 0 0,-1 0 1 0 0,1-1 0 0 0,0 1-1 0 0,0 0 1 0 0,0 0 0 0 0,0-1-1 0 0,0 1 1 0 0,0 0 0 0 0,0 0-1 0 0,0-1 1 0 0,0 1 0 0 0,0 0-1 0 0,0 0 1 0 0,0-1 0 0 0,0 1-1 0 0,0 0 1 0 0,0-1 0 0 0,0 1-1 0 0,0 0 1 0 0,0 0 0 0 0,1-1-1 0 0,-1 1 1 0 0,0 0 0 0 0,0 0-1 0 0,0 0 1 0 0,0-1 0 0 0,0 1-1 0 0,1 0 1 0 0,-1 0 0 0 0,0 0-1 0 0,0-1 1 0 0,0 1 0 0 0,1 0-1 0 0,-1 0 1 0 0,0 0 0 0 0,0 0-1 0 0,1 0 1 0 0,-1-1 0 0 0,0 1-1 0 0,1 0 1 0 0,27-9 693 0 0,51-2-1583 0 0,-61 9 957 0 0,-11 1-424 0 0,49-6-1571 0 0,-17 6-5375 0 0,-29 1 6522 0 0</inkml:trace>
</inkml:ink>
</file>

<file path=ppt/ink/ink10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2772 0 0,'0'0'7985'0'0,"20"5"-7796"0"0,-5 3-193 0 0,8 8-105 0 0,-18-9 75 0 0,0 0 1 0 0,0 0-1 0 0,-1 1 0 0 0,0 0 1 0 0,0 0-1 0 0,-1 0 0 0 0,0 1 1 0 0,-1-1-1 0 0,1 1 0 0 0,-2-1 1 0 0,1 1-1 0 0,-1 0 0 0 0,0 16 1 0 0,-3 11 416 0 0,-1 0 0 0 0,-9 43 1 0 0,6-45-208 0 0,-3 58 1 0 0,8-86-226 0 0,1 0 0 0 0,0 0-1 0 0,1 1 1 0 0,-1-1 0 0 0,1 0 0 0 0,0 0 0 0 0,1 0 0 0 0,-1 0-1 0 0,1 0 1 0 0,0 0 0 0 0,1 0 0 0 0,0 0 0 0 0,0-1-1 0 0,0 0 1 0 0,0 1 0 0 0,1-1 0 0 0,0 0 0 0 0,0 0-1 0 0,0-1 1 0 0,0 1 0 0 0,1-1 0 0 0,0 0 0 0 0,0-1 0 0 0,10 7-1 0 0,44 27-226 0 0,-55-37 260 0 0,-3 0-36 0 0,-29 60 267 0 0,21-27 33 0 0,2 1 1 0 0,-3 64-1 0 0,5 32-68 0 0,0-45 139 0 0,8 86 0 0 0,-2-141-195 0 0,-1 1 0 0 0,-3 32 0 0 0,0-54-183 0 0,0 0 0 0 0,0 0-1 0 0,-1 0 1 0 0,0-1 0 0 0,0 1-1 0 0,-1 0 1 0 0,0-1-1 0 0,0 0 1 0 0,-1 0 0 0 0,-1 0-1 0 0,-8 13 1 0 0,11-19-142 0 0,1 0 0 0 0,-1 0 0 0 0,1 0-1 0 0,-1-1 1 0 0,0 1 0 0 0,0 0 0 0 0,0-1 0 0 0,0 0 0 0 0,0 1-1 0 0,0-1 1 0 0,0 0 0 0 0,0 0 0 0 0,-5 1 0 0 0,6-10-5073 0 0,1 4 3091 0 0</inkml:trace>
</inkml:ink>
</file>

<file path=ppt/ink/ink10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 4 1552 0 0,'0'0'2513'0'0,"16"-4"2185"0"0,-6 274-4670 0 0,-10 144-89 0 0,-5-231 174 0 0,-11-35-248 0 0,11-12 185 0 0,-6-43-88 0 0,6 207 861 0 0,7-285 241 0 0,0-10-2856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0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8 1420 0 0,'0'0'10216'0'0,"-6"0"-9718"0"0,-40-3 212 0 0,27 0-681 0 0,0 2 0 0 0,0 0 0 0 0,0 1 0 0 0,-26 4 0 0 0,36 4-2722 0 0,9 0-2399 0 0,4-1-4 0 0</inkml:trace>
</inkml:ink>
</file>

<file path=ppt/ink/ink10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5461 1 156 0 0,'0'0'2481'0'0,"-6"13"1483"0"0,2-11-3905 0 0,0-1 0 0 0,0 1 0 0 0,-1-1 0 0 0,1 0 0 0 0,0-1 0 0 0,0 1 0 0 0,-1-1 0 0 0,1 0 0 0 0,0 0 0 0 0,-8-1 0 0 0,-30 3 189 0 0,14 3-212 0 0,0-1 0 0 0,0-1-1 0 0,0-2 1 0 0,-48-3 0 0 0,42 1-118 0 0,-1 1-1 0 0,-46 5 1 0 0,-48 9 203 0 0,0-6 0 0 0,-137-10 0 0 0,88 0 91 0 0,-136 15-412 0 0,246-14 328 0 0,-3 0-431 0 0,-92 10 0 0 0,-76 13 149 0 0,151-13 130 0 0,-90-1 1 0 0,-45 1-366 0 0,-32-1-633 0 0,42-16 603 0 0,43 12 267 0 0,134-2-160 0 0,-56 9 0 0 0,56-6 164 0 0,-54 2-1 0 0,5 2 198 0 0,-101 3-624 0 0,-22-3-390 0 0,-694-5-1710 0 0,785 5 3630 0 0,-17-1 699 0 0,-184-4-1581 0 0,229-12 904 0 0,88 8-806 0 0,-37 0 1273 0 0,34 0-1452 0 0,3 0-68 0 0,12 0-5171 0 0</inkml:trace>
</inkml:ink>
</file>

<file path=ppt/ink/ink10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80 1866 316 0 0,'0'0'4097'0'0,"8"13"-3266"0"0,-6-9 2116 0 0,-3-5-2857 0 0,0 0 0 0 0,0 0 0 0 0,0 0 0 0 0,0 0 0 0 0,1 0 0 0 0,-1 0 0 0 0,0 0 0 0 0,1 0 0 0 0,-1 0 0 0 0,1 0 0 0 0,-1 0 0 0 0,1 0 1 0 0,0 0-1 0 0,-1-1 0 0 0,1 1 0 0 0,0 0 0 0 0,0 0 0 0 0,0 0 0 0 0,0-1 0 0 0,0 1 0 0 0,0 0 0 0 0,0-1 0 0 0,0-41-444 0 0,0 36 510 0 0,0-149-195 0 0,16 28 57 0 0,-13 50-130 0 0,-1 50 52 0 0,0-1 0 0 0,-3 1-1 0 0,-4-42 1 0 0,-2 14-259 0 0,3 0 0 0 0,6-97 1 0 0,0 46 407 0 0,-18-29-115 0 0,11-71 37 0 0,4 192-12 0 0,0-1-1 0 0,-2 1 1 0 0,-5-21 0 0 0,4 21-3 0 0,1 0 0 0 0,0 0 0 0 0,0-23 0 0 0,2 20 9 0 0,-1 1-1 0 0,-6-27 1 0 0,-3-34-25 0 0,6-57-175 0 0,-11 21-348 0 0,24 111-4215 0 0,-16 10 1473 0 0</inkml:trace>
</inkml:ink>
</file>

<file path=ppt/ink/ink10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1 125 504 0 0,'0'0'1960'0'0,"6"25"158"0"0,4-16-362 0 0,31-9-1951 0 0,-7 0 266 0 0,0-1-1 0 0,0-1 0 0 0,55-11 0 0 0,-69 9-89 0 0,0 1 0 0 0,1 0 0 0 0,39 2 0 0 0,-37 1 24 0 0,0 0 1 0 0,34-6-1 0 0,15-3 14 0 0,-50 7-48 0 0,0 0 0 0 0,23-7-1 0 0,14-3 11 0 0,78-8 0 0 0,-25 6 101 0 0,84-7-44 0 0,-89 12 17 0 0,-70 7 213 0 0,52-8-1 0 0,-47 4-150 0 0,-1 2 0 0 0,77 4-1 0 0,-60 0-64 0 0,1118-4 845 0 0,-1140 4-847 0 0,-18-1-16 0 0,0 0 1 0 0,0 2-1 0 0,0 1 0 0 0,28 5 0 0 0,-29-5-78 0 0,-1 0 0 0 0,1 0 0 0 0,26-3 0 0 0,-19 1-82 0 0,176 4 234 0 0,-82 5-158 0 0,131-1 124 0 0,198 0-119 0 0,-172-8 497 0 0,-61 9-415 0 0,-29-5 7 0 0,130 5-161 0 0,-184-14 89 0 0,92 1 272 0 0,-222 4-225 0 0,-1 0 18 0 0,158 0-389 0 0,-157 0 340 0 0,25 4 68 0 0,10-2-37 0 0,-32 1-1533 0 0,-12 2-3719 0 0,5-4 3672 0 0,6-7 1198 0 0</inkml:trace>
</inkml:ink>
</file>

<file path=ppt/ink/ink10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59 1 244 0 0,'0'0'2370'0'0,"4"25"4632"0"0,-3-16-6501 0 0,-2 6-418 0 0,0 0 0 0 0,-2-1 0 0 0,1 1 0 0 0,-6 14 0 0 0,3-14 12 0 0,2 0-1 0 0,0 0 1 0 0,0 1 0 0 0,0 17-1 0 0,-7 259-710 0 0,-1-182 644 0 0,6 63 223 0 0,-1 208 1230 0 0,17-267-1029 0 0,0-4 134 0 0,-1-47-489 0 0,-7-51-57 0 0,0-1 1 0 0,-1 1-1 0 0,1 17 0 0 0,8 43 164 0 0,-6 42 89 0 0,-4-112-446 0 0,2 5-1539 0 0,-7-32-10405 0 0</inkml:trace>
</inkml:ink>
</file>

<file path=ppt/ink/ink10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4681 1 952 0 0,'0'0'2555'0'0,"-20"8"3254"0"0,19-8-5675 0 0,-26 8-404 0 0,15-6 281 0 0,0 0 0 0 0,0-1-1 0 0,-20 0 1 0 0,-21 1-66 0 0,17 2 2 0 0,-1-2-1 0 0,-57-4 1 0 0,17-1 116 0 0,-483 3-197 0 0,349 9-478 0 0,21 3 699 0 0,97-3-137 0 0,-171 8-265 0 0,-112-17-191 0 0,316 3 527 0 0,-63 11 0 0 0,87-9-96 0 0,-126 5 133 0 0,15-1 157 0 0,-96-3 269 0 0,152-7-392 0 0,-17 8 233 0 0,74-4-368 0 0,0-1-1 0 0,1-1 1 0 0,-39-5-1 0 0,18 0 63 0 0,-98 5 1 0 0,55 2-92 0 0,-393-3-194 0 0,-57 4 1068 0 0,496 0-817 0 0,50-4 38 0 0,-23 2-147 0 0,10 0-5399 0 0,36-6 2151 0 0</inkml:trace>
</inkml:ink>
</file>

<file path=ppt/ink/ink10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54 1905 1356 0 0,'0'0'2999'0'0,"-6"0"1420"0"0,6-38-4053 0 0,-3-28-223 0 0,1 46-88 0 0,1 0 1 0 0,1-1 0 0 0,1 1 0 0 0,4-28-1 0 0,-3 29 2 0 0,0-1 1 0 0,-1 0-1 0 0,-1-23 0 0 0,-1 24-28 0 0,1-1 1 0 0,1 1-1 0 0,4-24 1 0 0,-2 20-18 0 0,-1 1 1 0 0,-1-1-1 0 0,-4-39 0 0 0,1 1 42 0 0,7-155 7 0 0,1-50-234 0 0,-22 75 294 0 0,5 68-124 0 0,6-20 52 0 0,3 121-72 0 0,-1 1 0 0 0,-1 0 0 0 0,-8-25 1 0 0,7 25 50 0 0,3 13-21 0 0,-2-28 177 0 0,-1-19-197 0 0,5 15-19 0 0,0 39 27 0 0,0-21 35 0 0,0-19 61 0 0,0 40-88 0 0,8 0-1118 0 0,4-2-5152 0 0,-32 3 3381 0 0</inkml:trace>
</inkml:ink>
</file>

<file path=ppt/ink/ink10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144 55 364 0 0,'0'0'4053'0'0,"-1"9"-4031"0"0,-1-9-58 0 0,1 0 1 0 0,-1 0-1 0 0,1 0 1 0 0,0 1 0 0 0,-1-1-1 0 0,1 1 1 0 0,-1-1-1 0 0,1 1 1 0 0,0-1 0 0 0,-1 1-1 0 0,1 0 1 0 0,0 0-1 0 0,0-1 1 0 0,0 1 0 0 0,0 0-1 0 0,-1 0 1 0 0,0 2-1 0 0,-14 6 1537 0 0,15-9-907 0 0,-41 12 1680 0 0,33-10-2444 0 0,0-1-1 0 0,0 0 1 0 0,1 0-1 0 0,-15-1 1 0 0,22 0 436 0 0,2 0-399 0 0,80-3 853 0 0,139-23 0 0 0,35 5-585 0 0,-165 13-144 0 0,12-3-27 0 0,121-13 50 0 0,-191 20-4 0 0,1 1-1 0 0,36 1 1 0 0,217 2 774 0 0,-121 9-401 0 0,-38-1-369 0 0,132 5-104 0 0,25-5 1065 0 0,91-4-176 0 0,-204 1-658 0 0,328-1 897 0 0,-115 4-862 0 0,-231-3-44 0 0,34 3-68 0 0,14 5 48 0 0,91-1-107 0 0,-133-12 114 0 0,0 13-171 0 0,-30-9-18 0 0,-73 1-48 0 0,-55-5 130 0 0,6 0-58 0 0,-7-1 67 0 0,1 1 0 0 0,-1 0 0 0 0,1 0 0 0 0,-1-1 0 0 0,1 1 0 0 0,-1 0 0 0 0,1 0-1 0 0,-1 0 1 0 0,1 0 0 0 0,0 0 0 0 0,-1 0 0 0 0,1 0 0 0 0,-1 0 0 0 0,1 0 0 0 0,0 0-1 0 0,-1 0 1 0 0,1 0 0 0 0,-1 0 0 0 0,1 0 0 0 0,-1 0 0 0 0,1 1 0 0 0,-1-1 0 0 0,1 0-1 0 0,-1 0 1 0 0,1 1 0 0 0,-1-1 0 0 0,1 0 0 0 0,-1 1 0 0 0,1-1 0 0 0,-1 0 0 0 0,1 1-1 0 0,-1-1 1 0 0,0 1 0 0 0,1-1 0 0 0,-1 1 0 0 0,0-1 0 0 0,1 1 0 0 0,-1-1 0 0 0,0 1-1 0 0,0-1 1 0 0,0 1 0 0 0,1-1 0 0 0,-1 2 0 0 0,0 69-257 0 0,-2-59 202 0 0,-1-5-5597 0 0,3-18-2789 0 0</inkml:trace>
</inkml:ink>
</file>

<file path=ppt/ink/ink10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3645 120 0 0,'0'0'2874'0'0,"26"-1"-1976"0"0,-18 12-328 0 0,-8-11-552 0 0,0 1-1 0 0,1-1 0 0 0,-1 0 0 0 0,0 0 0 0 0,0 0 0 0 0,0 0 0 0 0,1 0 0 0 0,-1 0 0 0 0,0 0 1 0 0,0 0-1 0 0,0 1 0 0 0,1-1 0 0 0,-1 0 0 0 0,0 0 0 0 0,0 0 0 0 0,1 0 0 0 0,-1 0 1 0 0,0 0-1 0 0,0 0 0 0 0,0 0 0 0 0,1 0 0 0 0,-1-1 0 0 0,0 1 0 0 0,0 0 0 0 0,1 0 0 0 0,-1 0 1 0 0,0 0-1 0 0,0 0 0 0 0,0 0 0 0 0,1 0 0 0 0,-1 0 0 0 0,0-1 0 0 0,0 1 0 0 0,0 0 1 0 0,0 0-1 0 0,1 0 0 0 0,-1 0 0 0 0,0-1 0 0 0,0 1 0 0 0,0 0 0 0 0,0 0 0 0 0,0 0 1 0 0,0 0-1 0 0,0-1 0 0 0,1 1 0 0 0,-1 0 0 0 0,0 0 0 0 0,0-1 0 0 0,0 1 0 0 0,0 0 0 0 0,0 0 1 0 0,0 0-1 0 0,0-1 0 0 0,0 1 0 0 0,0 0 0 0 0,0 0 0 0 0,0-1 0 0 0,0 1 0 0 0,0 0 1 0 0,-1 0-1 0 0,1 0 0 0 0,0-1 0 0 0,0 1 0 0 0,1-45-59 0 0,-3 0-1 0 0,-12-81 1 0 0,7 82 75 0 0,2 0 1 0 0,0-76-1 0 0,-11-20 7 0 0,0 14 280 0 0,6-53-312 0 0,-1 40-26 0 0,-10-25-40 0 0,10 37 183 0 0,6 28-158 0 0,-11-73 85 0 0,0 45-116 0 0,11-425 97 0 0,-6 380 22 0 0,6 32-39 0 0,-1 5-26 0 0,5 86-31 0 0,-3 1-1 0 0,-16-75 0 0 0,4 13 145 0 0,11 78-89 0 0,1 0 1 0 0,1-41 0 0 0,1 30-69 0 0,-3 1 0 0 0,-9-45 1 0 0,-1 3 48 0 0,-2-10-79 0 0,17 94 102 0 0,0-21 359 0 0,0 16-376 0 0,0-73-182 0 0,0 46-4519 0 0</inkml:trace>
</inkml:ink>
</file>

<file path=ppt/ink/ink10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2332 23 264 0 0,'0'0'3747'0'0,"4"0"-3615"0"0,34 4 2694 0 0,-45 4-4705 0 0,-283 5 2172 0 0,284-13-360 0 0,-1-1 0 0 0,1 0 0 0 0,0 0 0 0 0,0-1 0 0 0,0 1 0 0 0,0-1 0 0 0,0-1 0 0 0,0 1 0 0 0,-7-5 0 0 0,-30-10-431 0 0,18 12 503 0 0,0 2 0 0 0,0 1 0 0 0,-1 1 0 0 0,-44 4-1 0 0,1 0-17 0 0,-164 1 150 0 0,169 4-144 0 0,-142 1-29 0 0,179-7 63 0 0,0 0-1 0 0,0 2 1 0 0,0 1-1 0 0,-34 12 1 0 0,33-10 31 0 0,-106 19-4 0 0,98-19 41 0 0,-2-2 0 0 0,-41 0 0 0 0,41-4-4 0 0,-1 1 0 0 0,1 2 0 0 0,-64 14-1 0 0,85-15-45 0 0,0 0 0 0 0,0-1 0 0 0,0-1 1 0 0,-19-1-1 0 0,17-1-10 0 0,0 2 1 0 0,-32 4-1 0 0,8 3 106 0 0,0-2 0 0 0,-73 1-1 0 0,99-7-402 0 0,1 1 1 0 0,0 1-1 0 0,0 1 0 0 0,-30 8 0 0 0,35-4-2279 0 0,6-6 576 0 0</inkml:trace>
</inkml:ink>
</file>

<file path=ppt/ink/ink10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2694 69 116 0 0,'0'0'1269'0'0,"0"-1"-1187"0"0,0 0-48 0 0,0 1 0 0 0,0-1 0 0 0,0 1 0 0 0,0-1 0 0 0,1 1 0 0 0,-1-1 0 0 0,0 0 0 0 0,0 1 0 0 0,0-1 0 0 0,1 1 0 0 0,-1-1 0 0 0,0 1 0 0 0,1-1 0 0 0,-1 1 0 0 0,0 0 0 0 0,1-1 0 0 0,-1 1 0 0 0,1-1 0 0 0,-1 1 0 0 0,1 0 0 0 0,-1-1 0 0 0,1 1 0 0 0,-1 0 0 0 0,1-1 0 0 0,-1 1 0 0 0,1 0 0 0 0,-1 0 0 0 0,1 0 0 0 0,-1-1 0 0 0,1 1 0 0 0,0 0 0 0 0,-1 0 0 0 0,2 0 0 0 0,-2 0-19 0 0,1 0-1 0 0,-1 0 1 0 0,1 0 0 0 0,-1 0-1 0 0,1 0 1 0 0,-1 0-1 0 0,1 0 1 0 0,-1-1 0 0 0,1 1-1 0 0,-1 0 1 0 0,1 0 0 0 0,-1 0-1 0 0,1-1 1 0 0,-1 1 0 0 0,1 0-1 0 0,-1-1 1 0 0,1 1 0 0 0,-1 0-1 0 0,0-1 1 0 0,1 1 0 0 0,-1-1-1 0 0,0 1 1 0 0,1 0 0 0 0,-1-1-1 0 0,0 1 1 0 0,0-1 0 0 0,1 1-1 0 0,-1-1 1 0 0,0 1 0 0 0,0-1-1 0 0,0 1 1 0 0,0-1 0 0 0,0 0-1 0 0,8-7 856 0 0,0 0-131 0 0,-8 7-733 0 0,-1 1 1 0 0,1-1-1 0 0,-1 0 0 0 0,1 1 0 0 0,-1-1 0 0 0,1 0 1 0 0,-1 1-1 0 0,0-1 0 0 0,1 1 0 0 0,-1 0 0 0 0,0-1 1 0 0,1 1-1 0 0,-1-1 0 0 0,0 1 0 0 0,0 0 0 0 0,1-1 1 0 0,-1 1-1 0 0,0 0 0 0 0,0 0 0 0 0,0 0 0 0 0,1 0 0 0 0,-2 0 1 0 0,-30-6 17 0 0,0 2 1 0 0,-1 1 0 0 0,1 1-1 0 0,-53 5 1 0 0,7-1-78 0 0,-108 7-803 0 0,27 1 834 0 0,0 1-32 0 0,71-12 55 0 0,-197 10 358 0 0,91-4-741 0 0,134-5 425 0 0,47-1 95 0 0,1-1 0 0 0,-1-1-1 0 0,0 1 1 0 0,-22-10 0 0 0,-17-3 164 0 0,27 11-79 0 0,0 0 0 0 0,-36 0 0 0 0,-184 4 88 0 0,95 13 83 0 0,-77-13 388 0 0,67-17-427 0 0,136 17-365 0 0,-1 2 0 0 0,-42 8-1 0 0,9-6 27 0 0,-11 2-1516 0 0,57 6-688 0 0,2-4 117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1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4412 0 0,'0'0'6484'0'0,"-8"6"-6374"0"0,-4 2-68 0 0,2 1 0 0 0,-1 0 1 0 0,2 1-1 0 0,-17 18 0 0 0,22-22-15 0 0,-1 1-1 0 0,1-1 1 0 0,0 1-1 0 0,0 0 1 0 0,0 0-1 0 0,1 1 1 0 0,0-1 0 0 0,1 0-1 0 0,0 1 1 0 0,0 0-1 0 0,-1 13 1 0 0,3-18-10 0 0,-1 0 0 0 0,1 0 1 0 0,0 1-1 0 0,0-1 0 0 0,1 0 0 0 0,-1 0 1 0 0,1 1-1 0 0,0-1 0 0 0,0 0 0 0 0,0 0 1 0 0,0 0-1 0 0,0 0 0 0 0,0 0 0 0 0,1 0 1 0 0,0-1-1 0 0,-1 1 0 0 0,1 0 0 0 0,0-1 1 0 0,3 3-1 0 0,-3-4-67 0 0,0 1-1 0 0,0-1 1 0 0,0 0 0 0 0,0 0 0 0 0,0-1 0 0 0,0 1-1 0 0,0 0 1 0 0,1-1 0 0 0,-1 1 0 0 0,0-1-1 0 0,0 0 1 0 0,1 0 0 0 0,-1 0 0 0 0,0 0 0 0 0,0 0-1 0 0,1 0 1 0 0,-1-1 0 0 0,0 1 0 0 0,0-1-1 0 0,0 1 1 0 0,1-1 0 0 0,-1 0 0 0 0,0 0-1 0 0,0 0 1 0 0,0 0 0 0 0,0 0 0 0 0,0 0 0 0 0,1-2-1 0 0,4-2-8 0 0,1 0 1 0 0,-2 0-1 0 0,1-1 0 0 0,-1 0 0 0 0,1 0 0 0 0,-2 0 1 0 0,1-1-1 0 0,-1 0 0 0 0,8-11 0 0 0,-14 20 92 0 0,0 0 1 0 0,0 1-1 0 0,0-1 0 0 0,1 1 0 0 0,-1-1 0 0 0,1 1 1 0 0,0-1-1 0 0,0 1 0 0 0,0-1 0 0 0,0 1 0 0 0,0-1 0 0 0,1 1 1 0 0,-1 0-1 0 0,1-1 0 0 0,-1 0 0 0 0,1 1 0 0 0,0-1 1 0 0,0 1-1 0 0,0-1 0 0 0,0 0 0 0 0,1 0 0 0 0,1 3 0 0 0,0-1 26 0 0,1 1-1 0 0,0-2 1 0 0,0 1-1 0 0,1 0 0 0 0,-1-1 1 0 0,1 0-1 0 0,0 0 0 0 0,-1 0 1 0 0,1 0-1 0 0,7 2 0 0 0,-4-2-10 0 0,0 0 0 0 0,0 0 0 0 0,1-1 0 0 0,-1 0-1 0 0,1 0 1 0 0,-1-1 0 0 0,1 0 0 0 0,0-1 0 0 0,0 0-1 0 0,-1 0 1 0 0,1-1 0 0 0,0 0 0 0 0,15-4-1 0 0,-21 4-43 0 0,0 0-1 0 0,0-1 0 0 0,0 1 0 0 0,0-1 1 0 0,0 0-1 0 0,-1 1 0 0 0,1-1 0 0 0,-1-1 1 0 0,1 1-1 0 0,-1 0 0 0 0,0 0 0 0 0,0-1 1 0 0,0 1-1 0 0,0-1 0 0 0,0 0 0 0 0,-1 0 1 0 0,1 1-1 0 0,-1-1 0 0 0,0 0 0 0 0,1 0 1 0 0,-1 0-1 0 0,-1 0 0 0 0,1-1 0 0 0,0 1 0 0 0,-1 0 1 0 0,0 0-1 0 0,0 0 0 0 0,0-1 0 0 0,0 1 1 0 0,0 0-1 0 0,0 0 0 0 0,-1 0 0 0 0,0-1 1 0 0,0 1-1 0 0,-1-3 0 0 0,0 0 15 0 0,0 0 0 0 0,-1 0 0 0 0,0 0 0 0 0,0 1-1 0 0,0-1 1 0 0,-1 1 0 0 0,1 0 0 0 0,-1 0 0 0 0,-1 0 0 0 0,1 1-1 0 0,-1-1 1 0 0,0 1 0 0 0,0 0 0 0 0,0 1 0 0 0,0-1 0 0 0,-11-5-1 0 0,11 7-151 0 0,-1 1 0 0 0,1-1-1 0 0,0 1 1 0 0,-1-1-1 0 0,1 2 1 0 0,-1-1-1 0 0,-10 1 1 0 0,15 0-24 0 0,0 0 0 0 0,0 0 0 0 0,0 0-1 0 0,0 0 1 0 0,0 0 0 0 0,0 1 0 0 0,0-1 0 0 0,0 0 0 0 0,0 1 0 0 0,0-1 0 0 0,0 0-1 0 0,0 1 1 0 0,0 0 0 0 0,0-1 0 0 0,1 1 0 0 0,-1-1 0 0 0,0 1 0 0 0,0 0-1 0 0,1 0 1 0 0,-1-1 0 0 0,0 1 0 0 0,1 0 0 0 0,-1 0 0 0 0,1 0 0 0 0,-1 0 0 0 0,1 0-1 0 0,-1 0 1 0 0,1 0 0 0 0,0 0 0 0 0,-1 0 0 0 0,1 0 0 0 0,0 0 0 0 0,0 0-1 0 0,0 0 1 0 0,0 0 0 0 0,0 0 0 0 0,0 0 0 0 0,0 0 0 0 0,0 0 0 0 0,0 0 0 0 0,1 0-1 0 0,-1 0 1 0 0,0 0 0 0 0,0 0 0 0 0,1 0 0 0 0,-1 0 0 0 0,1 0 0 0 0,-1-1-1 0 0,2 3 1 0 0,4 8-2438 0 0</inkml:trace>
</inkml:ink>
</file>

<file path=ppt/ink/ink10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 0 0,'0'0'1383'0'0,"2"14"-1222"0"0,0 2-98 0 0,4 25 62 0 0,0 44 0 0 0,0 212-868 0 0,-1-183 1618 0 0,0-3-2492 0 0,-5-107 1118 0 0</inkml:trace>
</inkml:ink>
</file>

<file path=ppt/ink/ink10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21 8 0 0,'0'0'2056'0'0,"-5"2"-1865"0"0,0-2-175 0 0,3 0-30 0 0,0 0 0 0 0,0 0-1 0 0,0 1 1 0 0,0-1 0 0 0,0 0 0 0 0,0 1 0 0 0,1-1 0 0 0,-1 1-1 0 0,0 0 1 0 0,0-1 0 0 0,1 1 0 0 0,-3 2 0 0 0,-8 2 1728 0 0,-1 2-1400 0 0,13-4-1038 0 0,9-2-712 0 0,-5-2 1467 0 0,0 0 0 0 0,1 0-1 0 0,-1 0 1 0 0,0 0 0 0 0,0-1 0 0 0,0 1 0 0 0,5-4 0 0 0,-4 2-26 0 0,0 1 0 0 0,0-1 0 0 0,0 1 0 0 0,0 1 0 0 0,0-1 0 0 0,0 1 0 0 0,0 0 0 0 0,6-1 0 0 0,19 2-509 0 0,-1-1-1 0 0,0-1 1 0 0,38-8 0 0 0,-57 6 275 0 0</inkml:trace>
</inkml:ink>
</file>

<file path=ppt/ink/ink10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44 0 0,'0'0'1027'0'0,"13"-1"-1055"0"0,181-6 810 0 0,-40-6-534 0 0,135 0-6 0 0,32 0-810 0 0,-203 18 613 0 0,285 3-66 0 0,-341-7 61 0 0,-9 0-47 0 0,97-11 0 0 0,-115 7-305 0 0,61 1 0 0 0,-61 2-369 0 0,730 0 992 0 0,-649 5-199 0 0,-115-5 120 0 0,15 13-765 0 0,-16-9-80 0 0</inkml:trace>
</inkml:ink>
</file>

<file path=ppt/ink/ink10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1 160 0 0,'0'0'3968'0'0,"1"6"-3987"0"0,9 36 197 0 0,-6-29-145 0 0,-1 0 0 0 0,0 0 0 0 0,-1 0 0 0 0,2 23 0 0 0,-10 175-3138 0 0,1-131 1915 0 0,5-71 1034 0 0</inkml:trace>
</inkml:ink>
</file>

<file path=ppt/ink/ink10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28 0 0,'0'0'1936'0'0,"0"14"-1817"0"0,0 298 1441 0 0,-10-75-5202 0 0,10-220 3642 0 0</inkml:trace>
</inkml:ink>
</file>

<file path=ppt/ink/ink10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1 240 0 0,'0'0'1463'0'0,"0"15"-1321"0"0,0-6-105 0 0,-1 14 336 0 0,2 1 1 0 0,0-1-1 0 0,7 32 1 0 0,-4-36-281 0 0,-2 1 1 0 0,-1 0-1 0 0,-1 35 1 0 0,0-23-106 0 0,10 164-1233 0 0,-8-165 636 0 0,7 45 0 0 0,-5-45 827 0 0,2 47-1 0 0,0 277-606 0 0,4-63 2015 0 0,-20 72-3756 0 0,10-211 1359 0 0,0-128 726 0 0</inkml:trace>
</inkml:ink>
</file>

<file path=ppt/ink/ink10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 0 0,'0'0'1753'0'0,"2"15"-1791"0"0,-1 1 20 0 0,-1-10 15 0 0,0 0 0 0 0,0 1 0 0 0,1-1 0 0 0,0 0 0 0 0,1 0 0 0 0,-1 0 0 0 0,1 0 0 0 0,3 8 0 0 0,-3-6-32 0 0,0 0 0 0 0,-1 0 1 0 0,-1 0-1 0 0,1 0 0 0 0,-1 0 0 0 0,-1 0 0 0 0,-1 10 1 0 0,0 13 33 0 0,8 118-1245 0 0,-6-133 1113 0 0</inkml:trace>
</inkml:ink>
</file>

<file path=ppt/ink/ink10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9 832 0 0,'0'0'2785'0'0,"5"-8"1389"0"0,-99 20-3898 0 0,93-12-270 0 0,6 5 2953 0 0,95-5-2247 0 0,-99 0-727 0 0,-7 0-1843 0 0,0 1 1765 0 0,-1 0-1 0 0,1 0 0 0 0,0 0 0 0 0,0 1 0 0 0,-10 4 0 0 0,1-1 127 0 0,-1-1 1 0 0,0-1-1 0 0,1-1 0 0 0,-23 1 1 0 0,36-2-16 0 0,-2 2 2683 0 0,41 1-2321 0 0,-20-1-217 0 0,0-2 1 0 0,33 0-1 0 0,-29-1 24 0 0,-20 0-148 0 0,-7 1-2127 0 0,0 1 2033 0 0,0-2 0 0 0,0 1 0 0 0,0-1 0 0 0,-10 0 0 0 0,15 0 34 0 0,-100-8-1788 0 0,100 16-4177 0 0,1 1 2876 0 0</inkml:trace>
</inkml:ink>
</file>

<file path=ppt/ink/ink10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 1696 0 0,'0'0'3117'0'0,"-6"-17"-2251"0"0,-162 21 1232 0 0,167-4-2090 0 0,17 5 2850 0 0,29-5-3235 0 0,-36 0 608 0 0,91 0 495 0 0,-89-5-949 0 0,-9 2-934 0 0,-11 2 575 0 0,-69 1 798 0 0,78 0 126 0 0,0 1-233 0 0,1 0 1 0 0,0-1-1 0 0,0 1 1 0 0,0 0 0 0 0,1-1-1 0 0,-1 1 1 0 0,0 0-1 0 0,0-1 1 0 0,0 0-1 0 0,0 1 1 0 0,1-1 0 0 0,-1 0-1 0 0,0 1 1 0 0,0-1-1 0 0,0 0 1 0 0,1 0-1 0 0,-1 0 1 0 0,2 0 0 0 0,32 1-70 0 0,-34-1 73 0 0,1 0-85 0 0,14 0 45 0 0,-1 0 0 0 0,0-1 0 0 0,1 0 1 0 0,-1-1-1 0 0,27-8 0 0 0,-48 10-714 0 0,1 1-1 0 0,-1 0 1 0 0,0-1 0 0 0,1 2 0 0 0,-1-1-1 0 0,1 1 1 0 0,-1 0 0 0 0,-6 3-1 0 0,10-2-1362 0 0,10-4-39 0 0,48-18-659 0 0</inkml:trace>
</inkml:ink>
</file>

<file path=ppt/ink/ink10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13 344 0 0,'0'0'2383'0'0,"5"-12"495"0"0,-2 36 1087 0 0,-1 6-3727 0 0,4-5-33 0 0,-6-25-201 0 0,0-37-2960 0 0,11 121 5661 0 0,1-42-2272 0 0,-6-27-612 0 0,-6-15 144 0 0,0 0-1 0 0,0-1 1 0 0,0 1 0 0 0,0 0 0 0 0,0 0 0 0 0,0 0 0 0 0,0 0 0 0 0,0 0 0 0 0,0 0 0 0 0,0 0-1 0 0,0 0 1 0 0,0 0 0 0 0,0-1 0 0 0,0 1 0 0 0,0 0 0 0 0,0 0 0 0 0,0 0 0 0 0,0 0 0 0 0,0 0-1 0 0,0 0 1 0 0,0 0 0 0 0,1 0 0 0 0,-1 0 0 0 0,0 0 0 0 0,0 0 0 0 0,0 0 0 0 0,0-1 0 0 0,0 1 0 0 0,0 0-1 0 0,0 0 1 0 0,0 0 0 0 0,0 0 0 0 0,0 0 0 0 0,0 0 0 0 0,1 0 0 0 0,-1 0 0 0 0,0 0 0 0 0,0 0-1 0 0,0 0 1 0 0,0 0 0 0 0,0 0 0 0 0,0 0 0 0 0,0 0 0 0 0,0 0 0 0 0,1 0 0 0 0,-2-6 26 0 0,0 0 0 0 0,-1 0 0 0 0,1 0 0 0 0,-1 1 1 0 0,-1-1-1 0 0,-4-11 0 0 0,-9-23-435 0 0,0-15 189 0 0,11 50 2032 0 0,10 44-1610 0 0,11 46-12 0 0,-14-70-580 0 0,-3-27-866 0 0,-13-55 461 0 0,1 34 2070 0 0,18 133-1634 0 0,-5-100 258 0 0,0 1 0 0 0,1 0 0 0 0,-1 0 0 0 0,0 0 0 0 0,0-1 0 0 0,0 1 0 0 0,0 0-1 0 0,1 0 1 0 0,-1-1 0 0 0,0 1 0 0 0,0 0 0 0 0,1-1 0 0 0,-1 1 0 0 0,1 0 0 0 0,-1-1 0 0 0,1 1 0 0 0,-1-1-1 0 0,1 1 1 0 0,-1 0 0 0 0,2 0 0 0 0,0 1-765 0 0,4 7-3382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2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1 374 2644 0 0,'0'0'6459'0'0,"0"-4"-6152"0"0,0 3-250 0 0,0 0-1 0 0,0-1 0 0 0,1 1 0 0 0,-1-1 1 0 0,0 1-1 0 0,1 0 0 0 0,-1-1 1 0 0,1 1-1 0 0,-1 0 0 0 0,1 0 1 0 0,-1-1-1 0 0,1 1 0 0 0,0 0 1 0 0,0 0-1 0 0,0 0 0 0 0,0 0 1 0 0,0 0-1 0 0,0 0 0 0 0,0 0 1 0 0,0 0-1 0 0,0 0 0 0 0,0 0 1 0 0,2 0-1 0 0,-1 0 28 0 0,1 0-1 0 0,0 0 1 0 0,1 0-1 0 0,-1 0 1 0 0,0 1 0 0 0,0-1-1 0 0,0 1 1 0 0,0 0-1 0 0,0 0 1 0 0,0 0-1 0 0,6 2 1 0 0,-5-2-100 0 0,-1 2-1 0 0,0-1 0 0 0,1 0 1 0 0,-1 1-1 0 0,0-1 1 0 0,0 1-1 0 0,0 0 0 0 0,0 0 1 0 0,0 0-1 0 0,0 0 1 0 0,-1 1-1 0 0,1-1 1 0 0,-1 1-1 0 0,1 0 0 0 0,-1 0 1 0 0,0 0-1 0 0,0 0 1 0 0,0 0-1 0 0,-1 0 1 0 0,1 0-1 0 0,-1 0 0 0 0,2 7 1 0 0,-2-7 0 0 0,0 0 1 0 0,0 0-1 0 0,0 0 0 0 0,0 0 1 0 0,-1 0-1 0 0,1 1 0 0 0,-1-1 1 0 0,0 0-1 0 0,0 0 0 0 0,0 1 1 0 0,0-1-1 0 0,-1 0 1 0 0,1 0-1 0 0,-1 1 0 0 0,0-1 1 0 0,0 0-1 0 0,0 0 0 0 0,0 0 1 0 0,-1 0-1 0 0,1 0 1 0 0,-1-1-1 0 0,0 1 0 0 0,0 0 1 0 0,-3 3-1 0 0,3-4-22 0 0,0-1 1 0 0,0 1-1 0 0,0-1 1 0 0,0 0-1 0 0,0 0 1 0 0,0 0-1 0 0,0 0 1 0 0,0-1-1 0 0,0 1 1 0 0,0 0-1 0 0,0-1 1 0 0,-1 1-1 0 0,1-1 1 0 0,0 0-1 0 0,0 0 1 0 0,-1 0-1 0 0,-3 0 0 0 0,5-1 46 0 0,0 1-1 0 0,0 0 1 0 0,1-1-1 0 0,-1 1 0 0 0,0-1 1 0 0,0 1-1 0 0,0-1 0 0 0,0 1 1 0 0,1-1-1 0 0,-1 0 0 0 0,0 1 1 0 0,0-1-1 0 0,1 0 0 0 0,-1 0 1 0 0,1 0-1 0 0,-1 1 0 0 0,1-1 1 0 0,-1 0-1 0 0,1 0 1 0 0,-1 0-1 0 0,1 0 0 0 0,0 0 1 0 0,-1 0-1 0 0,1 0 0 0 0,0 0 1 0 0,0 0-1 0 0,0 0 0 0 0,0 0 1 0 0,0 0-1 0 0,0 0 0 0 0,0 0 1 0 0,0 0-1 0 0,0 0 0 0 0,0 0 1 0 0,0 1-1 0 0,1-1 1 0 0,-1 0-1 0 0,0 0 0 0 0,1 0 1 0 0,-1 0-1 0 0,1 0 0 0 0,0-1 1 0 0,4-8 2 0 0,1 1 1 0 0,0 0 0 0 0,0 0-1 0 0,1 1 1 0 0,0 0-1 0 0,13-12 1 0 0,12-14-62 0 0,-12 8-29 0 0,0-1 0 0 0,-2-1-1 0 0,-1-1 1 0 0,-1 0 0 0 0,-1-1 0 0 0,-2-1 0 0 0,-1 0-1 0 0,-1 0 1 0 0,9-54 0 0 0,-35 173 2318 0 0,-13 95-2250 0 0,26-163 115 0 0,0 13 194 0 0,1 43 1 0 0,1-67-188 0 0,1 0 0 0 0,1 0 0 0 0,-1 0 0 0 0,1 0-1 0 0,1 0 1 0 0,0 0 0 0 0,0-1 0 0 0,0 1 0 0 0,8 11 0 0 0,-10-18-111 0 0,-1-1 0 0 0,1 0 0 0 0,0 0 1 0 0,0 0-1 0 0,0 0 0 0 0,0 0 0 0 0,0 0 0 0 0,0 0 0 0 0,0 0 1 0 0,0 0-1 0 0,0 0 0 0 0,0-1 0 0 0,0 1 0 0 0,1 0 0 0 0,-1-1 1 0 0,0 1-1 0 0,1-1 0 0 0,-1 0 0 0 0,0 1 0 0 0,1-1 0 0 0,-1 0 1 0 0,0 0-1 0 0,1 1 0 0 0,1-1 0 0 0,0-1-34 0 0,0 0 1 0 0,0 0-1 0 0,0 0 1 0 0,0 0-1 0 0,0 0 1 0 0,0 0-1 0 0,-1-1 1 0 0,1 1-1 0 0,-1-1 1 0 0,6-3-1 0 0,4-7-368 0 0,0 1 0 0 0,-1-1 0 0 0,13-18 0 0 0,-19 22 63 0 0,40-52-4632 0 0,-34 47 2291 0 0</inkml:trace>
</inkml:ink>
</file>

<file path=ppt/ink/ink10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34 156 0 0,'0'0'3395'0'0,"7"-17"1049"0"0,-6 19-4394 0 0,1-1-1 0 0,-1 1 0 0 0,1-1 1 0 0,-1 1-1 0 0,1 0 0 0 0,-1 0 0 0 0,0 0 1 0 0,0 0-1 0 0,0 0 0 0 0,0 0 1 0 0,0 0-1 0 0,-1 0 0 0 0,1 0 1 0 0,0 0-1 0 0,-1 0 0 0 0,0 0 0 0 0,1 3 1 0 0,6 47 242 0 0,9 32-106 0 0,-16-83-231 0 0,-2-41-1818 0 0,-1 8 2004 0 0,0 12 521 0 0,1 36 791 0 0,18 88-1463 0 0,-14-74-558 0 0,0-29-516 0 0,-1-18 896 0 0,-17-135 402 0 0,13 132 347 0 0,1 39 626 0 0,2 44-1492 0 0,0-58-51 0 0,0-8 64 0 0,0-32 249 0 0,-6-75 673 0 0,6 153 151 0 0,0 83-623 0 0,0-125-123 0 0,0-40-957 0 0,0-19 525 0 0,0 57 608 0 0,-5 37 865 0 0,2-19-1019 0 0,-1 13-821 0 0,11-15-3304 0 0,-2-11 390 0 0</inkml:trace>
</inkml:ink>
</file>

<file path=ppt/ink/ink10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47 96 0 0,'0'0'7873'0'0,"-1"0"-7392"0"0,-8-4 2591 0 0,-2 17-2110 0 0,11-7-1116 0 0,-1-5 161 0 0,1 0-1 0 0,0 0 1 0 0,0 0 0 0 0,-1 0-1 0 0,1-1 1 0 0,0 1-1 0 0,0 0 1 0 0,0 0-1 0 0,0 0 1 0 0,0 0 0 0 0,0 0-1 0 0,0 0 1 0 0,0-1-1 0 0,0 1 1 0 0,1 0-1 0 0,-1 0 1 0 0,0 0 0 0 0,0 0-1 0 0,1-1 1 0 0,-1 1-1 0 0,1 0 1 0 0,-1 0-1 0 0,0 0 1 0 0,1-1 0 0 0,0 1-1 0 0,-1 0 1 0 0,1-1-1 0 0,-1 1 1 0 0,1 0-1 0 0,0-1 1 0 0,-1 1 0 0 0,1-1-1 0 0,0 1 1 0 0,1 0-1 0 0,-1-1-74 0 0,16-5-1240 0 0,-16 4 1282 0 0,-1 1 0 0 0,1-1 0 0 0,0-1 0 0 0,0 1 0 0 0,-1 0 0 0 0,1 0 0 0 0,-1 0 1 0 0,1 0-1 0 0,-1 0 0 0 0,1 0 0 0 0,-1-1 0 0 0,0 1 0 0 0,0 0 0 0 0,1 0 0 0 0,-1-1 1 0 0,0 1-1 0 0,0 0 0 0 0,0 0 0 0 0,0-1 0 0 0,0 1 0 0 0,-1 0 0 0 0,1 0 0 0 0,0-1 0 0 0,-1 1 1 0 0,1-1-1 0 0,-2 0 37 0 0,0 1 1 0 0,0 0-1 0 0,0 0 1 0 0,1 0-1 0 0,-1 0 1 0 0,0 0-1 0 0,0 0 1 0 0,0 1-1 0 0,-1-1 1 0 0,1 1-1 0 0,0-1 0 0 0,0 1 1 0 0,0 0-1 0 0,0-1 1 0 0,0 1-1 0 0,-1 0 1 0 0,-2 1-1 0 0,-1 16 958 0 0,6-16-961 0 0,0-1 0 0 0,0 1 1 0 0,0 0-1 0 0,0-1 0 0 0,0 1 0 0 0,0-1 0 0 0,0 1 0 0 0,0 0 0 0 0,0-1 0 0 0,0 1 0 0 0,0-1 0 0 0,1 1 1 0 0,-1 0-1 0 0,0-1 0 0 0,0 1 0 0 0,1-1 0 0 0,-1 1 0 0 0,1-1 0 0 0,-1 1 0 0 0,0-1 0 0 0,1 1 0 0 0,-1-1 0 0 0,1 1 1 0 0,-1-1-1 0 0,1 0 0 0 0,-1 1 0 0 0,1-1 0 0 0,-1 0 0 0 0,1 1 0 0 0,-1-1 0 0 0,1 0 0 0 0,0 0 0 0 0,-1 1 0 0 0,1-1 1 0 0,-1 0-1 0 0,1 0 0 0 0,0 0 0 0 0,-1 0 0 0 0,1 0 0 0 0,0 0 0 0 0,-1 0 0 0 0,2 0 0 0 0,-1 0-112 0 0,7-11-751 0 0,-7 10 817 0 0,0 0 1 0 0,0 0-1 0 0,0 0 1 0 0,0 0-1 0 0,0 0 0 0 0,0 0 1 0 0,0 0-1 0 0,0 0 1 0 0,-1-1-1 0 0,1 1 1 0 0,0 0-1 0 0,-1-1 0 0 0,1 1 1 0 0,0-2-1 0 0,-1 2 42 0 0,0 0-1 0 0,0 0 0 0 0,0 1 1 0 0,0-1-1 0 0,0 0 0 0 0,0 1 1 0 0,0-1-1 0 0,0 0 0 0 0,0 0 1 0 0,0 1-1 0 0,0-1 0 0 0,0 0 1 0 0,0 1-1 0 0,-1-1 0 0 0,1 0 1 0 0,0 1-1 0 0,-1-1 0 0 0,1 0 1 0 0,0 1-1 0 0,-1-1 0 0 0,1 1 1 0 0,-1-1-1 0 0,1 1 0 0 0,-1-1 1 0 0,1 1-1 0 0,-1-1 0 0 0,1 1 1 0 0,-1-1-1 0 0,0 1 0 0 0,1 0 1 0 0,-1-1-1 0 0,1 1 0 0 0,-1 0 1 0 0,0-1-1 0 0,0 1 0 0 0,1 0 1 0 0,-1 0-1 0 0,0 0 0 0 0,1 0 1 0 0,-1 0-1 0 0,0 0 0 0 0,1 0 1 0 0,-1 0-1 0 0,0 0 0 0 0,0 0 1 0 0,-1 0-1 0 0,2 0 60 0 0,-5 14 1696 0 0,6-13-1780 0 0,0 0 0 0 0,0 0 0 0 0,0 0 0 0 0,0 0 0 0 0,1 0 0 0 0,-1-1 0 0 0,0 1 0 0 0,0 0 0 0 0,1 0 0 0 0,-1-1-1 0 0,0 1 1 0 0,1-1 0 0 0,-1 1 0 0 0,1-1 0 0 0,-1 0 0 0 0,1 1 0 0 0,-1-1 0 0 0,1 0 0 0 0,-1 0 0 0 0,1 0 0 0 0,-1 0 0 0 0,1 0 0 0 0,-1-1-1 0 0,0 1 1 0 0,1 0 0 0 0,-1-1 0 0 0,1 1 0 0 0,-1-1 0 0 0,1 1 0 0 0,-1-1 0 0 0,0 0 0 0 0,0 1 0 0 0,1-1 0 0 0,-1 0 0 0 0,0 0 0 0 0,0 0 0 0 0,0 0-1 0 0,2-2 1 0 0,-2 2 17 0 0,-1 1-1 0 0,1-1 1 0 0,0 0-1 0 0,-1 1 1 0 0,1-1-1 0 0,-1 0 1 0 0,1 1-1 0 0,-1-1 1 0 0,0 0-1 0 0,1 0 1 0 0,-1 1 0 0 0,0-1-1 0 0,0 0 1 0 0,1 0-1 0 0,-1 0 1 0 0,0 1-1 0 0,0-1 1 0 0,0 0-1 0 0,0 0 1 0 0,0 0-1 0 0,0 0 1 0 0,0 1-1 0 0,0-1 1 0 0,0 0-1 0 0,0 0 1 0 0,-1 0-1 0 0,1 0 1 0 0,0 1-1 0 0,-1-1 1 0 0,1 0-1 0 0,0 0 1 0 0,-1 1-1 0 0,1-1 1 0 0,-1 0-1 0 0,1 1 1 0 0,-1-1-1 0 0,1 0 1 0 0,-1 1-1 0 0,0-1 1 0 0,1 1-1 0 0,-1-1 1 0 0,0 1-1 0 0,-1-1 1 0 0,-1-1 46 0 0,-1 1 0 0 0,0 0-1 0 0,-1 0 1 0 0,1 1 0 0 0,0-1 0 0 0,0 1 0 0 0,-6 0 0 0 0,9 0-7 0 0,0 0 1 0 0,0 1 0 0 0,0-1-1 0 0,0 1 1 0 0,1-1 0 0 0,-1 1-1 0 0,0 0 1 0 0,0-1 0 0 0,1 1-1 0 0,-1-1 1 0 0,0 1 0 0 0,1 0-1 0 0,-1 0 1 0 0,1-1 0 0 0,-1 1 0 0 0,1 0-1 0 0,-1 0 1 0 0,1 0 0 0 0,0 0-1 0 0,-1 0 1 0 0,1 0 0 0 0,0-1-1 0 0,0 1 1 0 0,0 0 0 0 0,-1 0-1 0 0,1 0 1 0 0,0 0 0 0 0,0 0-1 0 0,0 0 1 0 0,1 0 0 0 0,-1 0-1 0 0,0 0 1 0 0,0 1 0 0 0,0 0-17 0 0,0-1 1 0 0,0 1-1 0 0,1 0 1 0 0,-1-1-1 0 0,0 1 0 0 0,0 0 1 0 0,1-1-1 0 0,-1 1 1 0 0,1 0-1 0 0,0-1 1 0 0,-1 1-1 0 0,1-1 1 0 0,0 1-1 0 0,0-1 1 0 0,0 1-1 0 0,0-1 0 0 0,0 0 1 0 0,2 2-1 0 0,0-1-66 0 0,0-1-1 0 0,1 0 0 0 0,-1 0 1 0 0,1 0-1 0 0,-1-1 0 0 0,1 1 1 0 0,-1-1-1 0 0,1 0 0 0 0,-1 0 0 0 0,1 0 1 0 0,0 0-1 0 0,-1-1 0 0 0,1 1 1 0 0,4-2-1 0 0,-6 1 20 0 0,-1 0-1 0 0,1 0 1 0 0,0 0 0 0 0,-1 0-1 0 0,1 0 1 0 0,-1 0 0 0 0,1 0 0 0 0,-1 0-1 0 0,1-1 1 0 0,-1 1 0 0 0,0-1-1 0 0,0 1 1 0 0,0-1 0 0 0,0 1-1 0 0,0-1 1 0 0,0 0 0 0 0,0 1-1 0 0,0-1 1 0 0,0 0 0 0 0,-1 0 0 0 0,1 0-1 0 0,-1 1 1 0 0,0-1 0 0 0,1 0-1 0 0,-1 0 1 0 0,0 0 0 0 0,0-3-1 0 0,-1 0-21 0 0,0 5 75 0 0,0-1 1 0 0,0 1 0 0 0,1-1-1 0 0,-1 1 1 0 0,0-1 0 0 0,0 1 0 0 0,0-1-1 0 0,0 1 1 0 0,0 0 0 0 0,0 0-1 0 0,0 0 1 0 0,0-1 0 0 0,0 1 0 0 0,0 0-1 0 0,0 0 1 0 0,0 0 0 0 0,0 0-1 0 0,0 0 1 0 0,0 1 0 0 0,0-1 0 0 0,0 0-1 0 0,0 0 1 0 0,0 1 0 0 0,0-1-1 0 0,0 1 1 0 0,0-1 0 0 0,0 1-1 0 0,0-1 1 0 0,0 1 0 0 0,1-1 0 0 0,-1 1-1 0 0,0 0 1 0 0,0-1 0 0 0,1 1-1 0 0,-1 0 1 0 0,0 0 0 0 0,1 0 0 0 0,-1-1-1 0 0,1 1 1 0 0,-1 2 0 0 0,1 5 129 0 0,-1-6-87 0 0,1 1-1 0 0,0 0 1 0 0,0-1-1 0 0,0 1 1 0 0,0 0 0 0 0,1-1-1 0 0,-1 1 1 0 0,1 0-1 0 0,0-1 1 0 0,1 4-1 0 0,-1-5-102 0 0,0 0 0 0 0,1 0-1 0 0,-1 0 1 0 0,0 0 0 0 0,0 0-1 0 0,1 0 1 0 0,-1-1 0 0 0,1 1-1 0 0,-1-1 1 0 0,1 1-1 0 0,-1-1 1 0 0,1 1 0 0 0,-1-1-1 0 0,1 0 1 0 0,-1 0 0 0 0,1 0-1 0 0,0 0 1 0 0,-1 0-1 0 0,1 0 1 0 0,1 0 0 0 0,-1-2-7 0 0,-1 0 1 0 0,1 0 0 0 0,-1 0-1 0 0,1 0 1 0 0,-1-1-1 0 0,0 1 1 0 0,1 0 0 0 0,-1-1-1 0 0,-1 1 1 0 0,1-1 0 0 0,0 1-1 0 0,-1-1 1 0 0,1 1-1 0 0,-1-1 1 0 0,1-4 0 0 0,-1 6-9 0 0,-15 1 376 0 0,3 30 722 0 0,11-29-1306 0 0,1 0-1 0 0,0 0 1 0 0,-1 1 0 0 0,1-1 0 0 0,0 0-1 0 0,0 0 1 0 0,0 1 0 0 0,0-1 0 0 0,0 0 0 0 0,0 1-1 0 0,0-1 1 0 0,1 0 0 0 0,-1 0 0 0 0,0 0 0 0 0,1 1-1 0 0,-1-1 1 0 0,1 0 0 0 0,-1 0 0 0 0,1 0 0 0 0,-1 0-1 0 0,1 0 1 0 0,0 0 0 0 0,0 2 0 0 0,6-11-4562 0 0,2-48 2135 0 0</inkml:trace>
</inkml:ink>
</file>

<file path=ppt/ink/ink10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4 1156 0 0,'0'0'6635'0'0,"-6"-1"-6211"0"0,-5 0-189 0 0,0 0 0 0 0,1 0 0 0 0,-1 1 0 0 0,0 1 0 0 0,0 0 0 0 0,0 0 0 0 0,1 1 0 0 0,-14 4 0 0 0,21-5-195 0 0,-1 1 0 0 0,1-1 0 0 0,-1 1 0 0 0,1 0 0 0 0,0 0 1 0 0,0 0-1 0 0,0 0 0 0 0,0 1 0 0 0,0-1 0 0 0,0 1 0 0 0,1 0 1 0 0,-1 0-1 0 0,1 0 0 0 0,0 0 0 0 0,0 0 0 0 0,0 0 0 0 0,0 1 1 0 0,0-1-1 0 0,1 1 0 0 0,-1-1 0 0 0,1 1 0 0 0,0-1 0 0 0,0 1 1 0 0,1 0-1 0 0,-1 0 0 0 0,1 0 0 0 0,0-1 0 0 0,0 7 0 0 0,0 1 2 0 0,0 0-17 0 0,0 0 0 0 0,0 0 0 0 0,1-1-1 0 0,3 13 1 0 0,-3-19-20 0 0,1 1 0 0 0,0-1-1 0 0,-1 0 1 0 0,2 0-1 0 0,-1 0 1 0 0,0 0 0 0 0,1-1-1 0 0,-1 1 1 0 0,1-1-1 0 0,0 1 1 0 0,0-1 0 0 0,1 0-1 0 0,3 3 1 0 0,-2-2-68 0 0,0 0 0 0 0,0-1 0 0 0,0 0-1 0 0,0 0 1 0 0,0 0 0 0 0,1-1 0 0 0,9 4 0 0 0,-14-6 29 0 0,0 0 1 0 0,1 1-1 0 0,-1-1 1 0 0,0 0-1 0 0,1 0 1 0 0,-1 0-1 0 0,0 0 1 0 0,1 0-1 0 0,-1 0 0 0 0,1-1 1 0 0,-1 1-1 0 0,0 0 1 0 0,1-1-1 0 0,-1 1 1 0 0,0-1-1 0 0,0 0 1 0 0,1 1-1 0 0,-1-1 1 0 0,0 0-1 0 0,0 1 1 0 0,0-1-1 0 0,0 0 1 0 0,0 0-1 0 0,0 0 1 0 0,0 0-1 0 0,0 0 1 0 0,0 0-1 0 0,0-1 0 0 0,-1 1 1 0 0,1 0-1 0 0,0 0 1 0 0,-1 0-1 0 0,1-1 1 0 0,-1 1-1 0 0,1 0 1 0 0,-1-1-1 0 0,0 1 1 0 0,0 0-1 0 0,1-2 1 0 0,0-1 18 0 0,-1 0 0 0 0,1 0 0 0 0,-1 0 0 0 0,1 1 0 0 0,-1-1 0 0 0,0 0 0 0 0,-1 0 0 0 0,1 0 0 0 0,0 0 0 0 0,-1 0 0 0 0,0 1 1 0 0,0-1-1 0 0,0 0 0 0 0,-1 1 0 0 0,1-1 0 0 0,-1 1 0 0 0,0-1 0 0 0,0 1 0 0 0,0 0 0 0 0,0-1 0 0 0,-1 1 0 0 0,1 0 0 0 0,-1 1 0 0 0,0-1 1 0 0,0 0-1 0 0,0 1 0 0 0,0 0 0 0 0,0-1 0 0 0,0 1 0 0 0,-5-2 0 0 0,26 10 3138 0 0,-2-2-3473 0 0,-1 0-1 0 0,1-1 1 0 0,25 1 0 0 0,-33-4-299 0 0,27 0-2090 0 0,-28-1 176 0 0,-21-2-1308 0 0,-133-14 2555 0 0</inkml:trace>
</inkml:ink>
</file>

<file path=ppt/ink/ink10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2316 0 0,'0'0'6371'0'0,"11"-9"-1966"0"0,0 52-3756 0 0,-11 176-996 0 0,3-195-483 0 0,2-14-1760 0 0</inkml:trace>
</inkml:ink>
</file>

<file path=ppt/ink/ink10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3036 0 0,'0'0'8173'0'0,"10"23"-7894"0"0,-15 149 63 0 0,5-171-283 0 0,0 0 0 0 0,0-1 0 0 0,0 1 0 0 0,0 0 0 0 0,0 0 1 0 0,0-1-1 0 0,0 1 0 0 0,0 0 0 0 0,0 0 0 0 0,1-1 0 0 0,-1 1 0 0 0,0 0 1 0 0,0 0-1 0 0,1-1 0 0 0,-1 1 0 0 0,0 0 0 0 0,1-1 0 0 0,-1 1 0 0 0,1-1 1 0 0,-1 1-1 0 0,1 0 0 0 0,-1-1 0 0 0,1 1 0 0 0,0-1 0 0 0,-1 1 0 0 0,1-1 1 0 0,0 0-1 0 0,-1 1 0 0 0,1-1 0 0 0,0 0 0 0 0,-1 1 0 0 0,1-1 0 0 0,0 0 1 0 0,-1 0-1 0 0,1 0 0 0 0,0 1 0 0 0,1-1 0 0 0,35-6-174 0 0,-5-1-148 0 0,7 6-997 0 0,-1 0-1397 0 0,-31 1 483 0 0,-14 1-717 0 0,-135 13-1826 0 0</inkml:trace>
</inkml:ink>
</file>

<file path=ppt/ink/ink10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5 309 2020 0 0,'0'0'7361'0'0,"0"-18"-7163"0"0,0-155 229 0 0,-4 103 886 0 0,9 83-1250 0 0,1 1 0 0 0,0-1 0 0 0,1 0 0 0 0,0 0 0 0 0,1-1 1 0 0,0 0-1 0 0,1-1 0 0 0,0 0 0 0 0,1 0 0 0 0,19 16 0 0 0,-28-26-56 0 0,-1-1 0 0 0,1 0-1 0 0,0 1 1 0 0,-1-1 0 0 0,1 1 0 0 0,-1-1-1 0 0,1 0 1 0 0,0 1 0 0 0,-1-1 0 0 0,1 0-1 0 0,0 0 1 0 0,-1 0 0 0 0,1 1 0 0 0,0-1-1 0 0,-1 0 1 0 0,1 0 0 0 0,0 0 0 0 0,0 0-1 0 0,-1 0 1 0 0,1 0 0 0 0,0 0 0 0 0,-1 0 0 0 0,1-1-1 0 0,0 1 1 0 0,-1 0 0 0 0,1 0 0 0 0,0-1-1 0 0,-1 1 1 0 0,1 0 0 0 0,0-1 0 0 0,0 0-1 0 0,15-22-383 0 0,0-35-192 0 0,-5-47-1029 0 0,-11 105 1604 0 0,4 33-1426 0 0,0-13 1440 0 0,1 0 1 0 0,1-1 0 0 0,14 33 0 0 0,-18-47 88 0 0,1 0 1 0 0,-1 0 0 0 0,1 0-1 0 0,1 0 1 0 0,-1 0 0 0 0,1-1 0 0 0,-1 0-1 0 0,1 1 1 0 0,1-1 0 0 0,-1-1-1 0 0,0 1 1 0 0,1-1 0 0 0,0 0-1 0 0,0 0 1 0 0,0 0 0 0 0,0 0 0 0 0,0-1-1 0 0,6 2 1 0 0,-8-3-105 0 0,-1-1-1 0 0,1 1 1 0 0,-1-1-1 0 0,1 1 1 0 0,-1-1-1 0 0,1 0 1 0 0,-1 0-1 0 0,1 0 1 0 0,-1 0-1 0 0,0 0 1 0 0,1-1-1 0 0,-1 1 1 0 0,1-1 0 0 0,-1 0-1 0 0,1 0 1 0 0,-1 1-1 0 0,0-2 1 0 0,0 1-1 0 0,1 0 1 0 0,-1 0-1 0 0,0-1 1 0 0,2-1-1 0 0,-1 0-3 0 0,0 0-1 0 0,-1-1 0 0 0,1 1 0 0 0,-1 0 0 0 0,0-1 0 0 0,0 0 0 0 0,0 0 0 0 0,-1 1 1 0 0,1-1-1 0 0,-1 0 0 0 0,0 0 0 0 0,1-6 0 0 0,-1 2 5 0 0,0 0 0 0 0,0 1 0 0 0,-1-1 0 0 0,0 0 0 0 0,0 0 0 0 0,-1 0 0 0 0,0 1 0 0 0,0-1 0 0 0,-1 0 0 0 0,0 1-1 0 0,0-1 1 0 0,0 1 0 0 0,-8-14 0 0 0,7 17-101 0 0,-1 0 0 0 0,1 0 0 0 0,-1 1-1 0 0,0-1 1 0 0,0 1 0 0 0,0 0-1 0 0,-1 0 1 0 0,1 0 0 0 0,-1 1 0 0 0,0-1-1 0 0,1 1 1 0 0,-9-2 0 0 0,10 3-320 0 0,-1 0 1 0 0,1 0-1 0 0,0 1 1 0 0,-1-1-1 0 0,1 1 1 0 0,0 0-1 0 0,-1 0 1 0 0,1 0 0 0 0,0 1-1 0 0,-1-1 1 0 0,1 1-1 0 0,-7 1 1 0 0,0 6-2642 0 0</inkml:trace>
</inkml:ink>
</file>

<file path=ppt/ink/ink10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3644 0 0,'0'0'5226'0'0,"-17"8"-4939"0"0,-7 1-175 0 0,11-5 2 0 0,0 1 0 0 0,1 0 0 0 0,0 1-1 0 0,-18 12 1 0 0,27-17-60 0 0,0 1 0 0 0,0 0 0 0 0,0-1 0 0 0,0 1 0 0 0,1 0 1 0 0,-1 1-1 0 0,1-1 0 0 0,-1 0 0 0 0,1 1 0 0 0,0-1 0 0 0,0 1 0 0 0,0 0 0 0 0,0 0 0 0 0,0 0 0 0 0,0 0 0 0 0,1 0 1 0 0,0 0-1 0 0,0 0 0 0 0,0 0 0 0 0,0 1 0 0 0,0-1 0 0 0,0 0 0 0 0,1 1 0 0 0,0-1 0 0 0,-1 1 0 0 0,1-1 0 0 0,1 0 1 0 0,-1 1-1 0 0,0-1 0 0 0,1 0 0 0 0,0 1 0 0 0,-1-1 0 0 0,1 0 0 0 0,1 1 0 0 0,-1-1 0 0 0,0 0 0 0 0,1 0 0 0 0,0 0 1 0 0,2 3-1 0 0,0 0-263 0 0,1 0 0 0 0,0 0 0 0 0,1-1 0 0 0,-1 0 0 0 0,1 0 0 0 0,0 0 0 0 0,0-1 0 0 0,0 1 0 0 0,1-2-1 0 0,-1 1 1 0 0,1-1 0 0 0,0 0 0 0 0,0 0 0 0 0,1-1 0 0 0,-1 0 0 0 0,0 0 0 0 0,9 1 0 0 0,31-3-4205 0 0,-25 0 1469 0 0</inkml:trace>
</inkml:ink>
</file>

<file path=ppt/ink/ink10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0 860 0 0,'0'0'7596'0'0,"-17"4"-7079"0"0,-52 15-23 0 0,66-18-463 0 0,0 0 1 0 0,-1 1 0 0 0,1 0-1 0 0,0 0 1 0 0,0 0 0 0 0,0 0-1 0 0,1 0 1 0 0,-1 0-1 0 0,0 1 1 0 0,1-1 0 0 0,0 1-1 0 0,-1 0 1 0 0,1 0 0 0 0,0 0-1 0 0,0 0 1 0 0,1 0 0 0 0,-1 0-1 0 0,1 0 1 0 0,-1 1-1 0 0,1-1 1 0 0,0 0 0 0 0,0 1-1 0 0,1-1 1 0 0,-1 1 0 0 0,1-1-1 0 0,-1 1 1 0 0,1 0 0 0 0,0-1-1 0 0,1 1 1 0 0,-1-1 0 0 0,0 1-1 0 0,1-1 1 0 0,0 1-1 0 0,0-1 1 0 0,0 1 0 0 0,0-1-1 0 0,1 0 1 0 0,-1 0 0 0 0,1 1-1 0 0,0-1 1 0 0,0 0 0 0 0,0 0-1 0 0,4 4 1 0 0,0-4-231 0 0,-1 0 1 0 0,0 0 0 0 0,1 0-1 0 0,0-1 1 0 0,0 0-1 0 0,0 0 1 0 0,0 0 0 0 0,0-1-1 0 0,0 0 1 0 0,0 0-1 0 0,0-1 1 0 0,9 1 0 0 0,-6-1-713 0 0,0-1 0 0 0,0 0 0 0 0,-1 0 1 0 0,16-4-1 0 0,-3-3-1267 0 0</inkml:trace>
</inkml:ink>
</file>

<file path=ppt/ink/ink10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2796 0 0,'0'0'5689'0'0,"-1"15"-5577"0"0,-1 1-98 0 0,0-9-6 0 0,1 1-1 0 0,0 0 1 0 0,0 0 0 0 0,1-1 0 0 0,0 1 0 0 0,1 0 0 0 0,-1 0 0 0 0,2-1 0 0 0,3 15 0 0 0,3 10-89 0 0,4 11-1353 0 0,5-20-3412 0 0,-12-19 2805 0 0</inkml:trace>
</inkml:ink>
</file>

<file path=ppt/ink/ink10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26 1640 0 0,'0'0'4384'0'0,"-2"16"-3957"0"0,0-2-331 0 0,-1 0 138 0 0,1-1-1 0 0,0 1 0 0 0,1 1 1 0 0,0-1-1 0 0,1 0 0 0 0,3 19 1 0 0,-2-30-174 0 0,0 0 1 0 0,0 0 0 0 0,0 0-1 0 0,1-1 1 0 0,-1 1 0 0 0,1-1 0 0 0,-1 1-1 0 0,1-1 1 0 0,0 1 0 0 0,0-1-1 0 0,0 0 1 0 0,0 0 0 0 0,1 0-1 0 0,-1 0 1 0 0,1-1 0 0 0,-1 1 0 0 0,1 0-1 0 0,-1-1 1 0 0,1 0 0 0 0,0 0-1 0 0,0 1 1 0 0,-1-2 0 0 0,1 1-1 0 0,0 0 1 0 0,0-1 0 0 0,0 1 0 0 0,0-1-1 0 0,0 0 1 0 0,0 0 0 0 0,0 0-1 0 0,0 0 1 0 0,0 0 0 0 0,0-1-1 0 0,0 1 1 0 0,4-2 0 0 0,-3 1-89 0 0,0 0 0 0 0,0 0 0 0 0,0 0 0 0 0,0-1 0 0 0,0 1 0 0 0,0-1 0 0 0,0 0 0 0 0,-1 0 0 0 0,1 0 0 0 0,-1 0 0 0 0,1-1 0 0 0,-1 0 0 0 0,0 1 0 0 0,0-1 0 0 0,0 0 0 0 0,0-1-1 0 0,-1 1 1 0 0,1 0 0 0 0,-1-1 0 0 0,0 1 0 0 0,0-1 0 0 0,0 0 0 0 0,0 0 0 0 0,1-7 0 0 0,-2 6-8 0 0,-1 0 0 0 0,1 0 0 0 0,-2 0 0 0 0,1 0 1 0 0,0-1-1 0 0,-1 1 0 0 0,0 0 0 0 0,0 0 0 0 0,-1 0 0 0 0,1 0 0 0 0,-1 0 0 0 0,0 1 0 0 0,0-1 0 0 0,-1 0 0 0 0,0 1 0 0 0,1 0 0 0 0,-1-1 0 0 0,-1 1 0 0 0,1 0 0 0 0,-1 1 0 0 0,-4-5 0 0 0,3 4-186 0 0,-1-1-1 0 0,0 1 1 0 0,0 0-1 0 0,0 1 1 0 0,0-1-1 0 0,-1 1 0 0 0,1 0 1 0 0,-8-1-1 0 0,-35-3-4445 0 0,38 7 2466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2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 1644 0 0,'0'0'9879'0'0,"-14"0"-9680"0"0,-245 13-593 0 0,258-13 247 0 0,-18 2-1487 0 0,10 5-3115 0 0,9-2 967 0 0</inkml:trace>
</inkml:ink>
</file>

<file path=ppt/ink/ink10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1132 0 0,'0'0'5894'0'0,"-1"16"-5271"0"0,1-3-442 0 0,-2 1 1 0 0,1 0 0 0 0,-2-1-1 0 0,0 1 1 0 0,0-1 0 0 0,-2 0-1 0 0,-8 20 1 0 0,9-25 41 0 0,1-1 0 0 0,0 1 0 0 0,0-1 1 0 0,1 1-1 0 0,0 0 0 0 0,0 0 0 0 0,1 0 0 0 0,-1 16 0 0 0,3-23-224 0 0,0 0 0 0 0,0 0 1 0 0,0-1-1 0 0,0 1 0 0 0,0 0 0 0 0,0 0 0 0 0,0-1 0 0 0,0 1 0 0 0,0 0 0 0 0,1-1 0 0 0,-1 1 0 0 0,0-1 0 0 0,1 0 0 0 0,-1 1 0 0 0,0-1 1 0 0,0 0-1 0 0,1 0 0 0 0,-1 0 0 0 0,0 0 0 0 0,1 0 0 0 0,-1 0 0 0 0,0 0 0 0 0,2-1 0 0 0,36-1-905 0 0,-31 0 798 0 0,0 0-1 0 0,0-1 1 0 0,0 0-1 0 0,-1-1 1 0 0,1 1-1 0 0,-1-2 1 0 0,0 1-1 0 0,0-1 1 0 0,0 0 0 0 0,-1 0-1 0 0,1-1 1 0 0,-2 0-1 0 0,1 0 1 0 0,0 0-1 0 0,-1-1 1 0 0,0 0-1 0 0,7-13 1 0 0,-12 18 9 0 0,0-2 988 0 0,1 38 576 0 0,0-32-1395 0 0,0 1 0 0 0,0-1 0 0 0,0 0 0 0 0,0 0 0 0 0,0 0-1 0 0,1 0 1 0 0,-1-1 0 0 0,0 1 0 0 0,1 0 0 0 0,0 0 0 0 0,-1-1-1 0 0,1 1 1 0 0,0-1 0 0 0,0 1 0 0 0,0-1 0 0 0,0 0 0 0 0,0 0-1 0 0,0 0 1 0 0,2 1 0 0 0,2 0-21 0 0,-1-1 0 0 0,0 0 0 0 0,0 0 0 0 0,1 0 0 0 0,-1 0 0 0 0,0-1 0 0 0,1 0 0 0 0,6-1 0 0 0,-5 1-101 0 0,0-1 1 0 0,0 0 0 0 0,-1-1 0 0 0,1 1-1 0 0,0-1 1 0 0,-1 0 0 0 0,0-1 0 0 0,1 0-1 0 0,-1 0 1 0 0,0 0 0 0 0,0-1 0 0 0,-1 0-1 0 0,9-7 1 0 0,-12 9-5 0 0,0 0 0 0 0,0 0 1 0 0,0 0-1 0 0,-1-1 0 0 0,1 1 0 0 0,-1 0 1 0 0,1-1-1 0 0,-1 1 0 0 0,0-1 0 0 0,0 0 1 0 0,0 1-1 0 0,0-1 0 0 0,-1 0 0 0 0,1 0 1 0 0,-1 0-1 0 0,1 1 0 0 0,-1-1 0 0 0,0 0 1 0 0,0 0-1 0 0,-1 0 0 0 0,1 1 0 0 0,-1-4 1 0 0,-1 3 54 0 0,1-1 0 0 0,-1 1 0 0 0,0 0-1 0 0,0 0 1 0 0,0 0 0 0 0,0 0 0 0 0,-1 0 0 0 0,1 1 0 0 0,-1-1 0 0 0,0 1 0 0 0,1 0 0 0 0,-1-1 0 0 0,0 1 0 0 0,-7-3 0 0 0,0 0-284 0 0,0 1-1 0 0,-1 0 1 0 0,1 0-1 0 0,-1 1 1 0 0,-22-4 0 0 0,-19 5-3796 0 0,32 6-329 0 0</inkml:trace>
</inkml:ink>
</file>

<file path=ppt/ink/ink10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3816 0 0,'0'0'5333'0'0,"-8"1"-5307"0"0,-74 2-480 0 0,80-2 516 0 0,1-1 0 0 0,0 1 0 0 0,-1 0-1 0 0,1-1 1 0 0,0 1 0 0 0,0 0 0 0 0,-1 0-1 0 0,1 0 1 0 0,0 0 0 0 0,0 0 0 0 0,0 0-1 0 0,0 0 1 0 0,0 1 0 0 0,0-1 0 0 0,1 0-1 0 0,-1 0 1 0 0,0 1 0 0 0,1-1 0 0 0,-1 1-1 0 0,0-1 1 0 0,1 0 0 0 0,0 1 0 0 0,-1-1-1 0 0,1 1 1 0 0,0-1 0 0 0,0 1 0 0 0,0 2-1 0 0,-4 46 514 0 0,4 94 1662 0 0,1-143-2255 0 0,-1 0 1 0 0,1 1 0 0 0,-1-1 0 0 0,1 0 0 0 0,0 0-1 0 0,-1 0 1 0 0,1 1 0 0 0,0-1 0 0 0,0 0 0 0 0,0 0-1 0 0,0 0 1 0 0,0 0 0 0 0,0-1 0 0 0,0 1-1 0 0,0 0 1 0 0,0 0 0 0 0,0-1 0 0 0,1 1 0 0 0,-1 0-1 0 0,0-1 1 0 0,0 1 0 0 0,1-1 0 0 0,-1 0 0 0 0,0 1-1 0 0,1-1 1 0 0,-1 0 0 0 0,0 0 0 0 0,1 0 0 0 0,1 0-1 0 0,45 3-2786 0 0,-44-3 2358 0 0,1 0-316 0 0,0-1 0 0 0,0 1 0 0 0,0-1 0 0 0,0 0 0 0 0,0-1 0 0 0,8-2 0 0 0,3-4-1643 0 0</inkml:trace>
</inkml:ink>
</file>

<file path=ppt/ink/ink10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122 597 216 0 0,'0'0'8525'0'0,"-13"-3"-8169"0"0,-79-24-108 0 0,91 27-292 0 0,0-1 0 0 0,0 0 0 0 0,0 1 0 0 0,0-1 0 0 0,0 0 0 0 0,0 0 0 0 0,0 0 0 0 0,0 1 1 0 0,0-1-1 0 0,0 0 0 0 0,1 0 0 0 0,-1 0 0 0 0,0 0 0 0 0,1 0 0 0 0,-1 0 0 0 0,1-1 0 0 0,-1 1 0 0 0,1 0 1 0 0,0 0-1 0 0,-1 0 0 0 0,1-3 0 0 0,0-15-4563 0 0,4 11 1707 0 0</inkml:trace>
  <inkml:trace contextRef="#ctx0" brushRef="#br0" timeOffset="1">127 259 1368 0 0,'0'0'9637'0'0,"-74"-110"-9629"0"0,69 80-16 0 0,5 0-253 0 0,0 1-1071 0 0,0-1-1252 0 0,5 1-3240 0 0</inkml:trace>
</inkml:ink>
</file>

<file path=ppt/ink/ink10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1748 0 0,'0'0'9662'0'0,"-6"7"-7333"0"0,1 7-2386 0 0,1-1 1 0 0,1 1-1 0 0,0 0 0 0 0,1-1 1 0 0,1 1-1 0 0,0 16 1 0 0,6 45-6294 0 0,0-58 2526 0 0,5 0 656 0 0</inkml:trace>
</inkml:ink>
</file>

<file path=ppt/ink/ink10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0 279 5004 0 0,'0'0'6788'0'0,"1"-17"-6740"0"0,9-151-435 0 0,-11 167 352 0 0,1-1-1 0 0,0 1 1 0 0,0 0 0 0 0,-1-1-1 0 0,1 1 1 0 0,0 0 0 0 0,0 0-1 0 0,0-1 1 0 0,0 1-1 0 0,1 0 1 0 0,-1-1 0 0 0,0 1-1 0 0,0 0 1 0 0,1-1 0 0 0,-1 1-1 0 0,1 0 1 0 0,-1 0 0 0 0,1 0-1 0 0,0 0 1 0 0,-1-1 0 0 0,1 1-1 0 0,0 0 1 0 0,0 0 0 0 0,0 0-1 0 0,0 0 1 0 0,0 1-1 0 0,0-1 1 0 0,0 0 0 0 0,0 0-1 0 0,1 0 1 0 0,1 1 9 0 0,-1 1 0 0 0,1 0 0 0 0,-1-1-1 0 0,1 1 1 0 0,-1 0 0 0 0,1 0 0 0 0,-1 1 0 0 0,0-1 0 0 0,0 0 0 0 0,0 1-1 0 0,0-1 1 0 0,0 1 0 0 0,0 0 0 0 0,0 0 0 0 0,3 3 0 0 0,39 45 1030 0 0,-31-34 280 0 0,1-1 0 0 0,20 18 0 0 0,-33-30-1033 0 0,-1-2-267 0 0,2-11-335 0 0,0 0 157 0 0,1 1-1 0 0,0-1 1 0 0,5-10 0 0 0,6-18-398 0 0,-11 27-13 0 0,15-43-2501 0 0,4 25-3739 0 0,-12 21 4092 0 0</inkml:trace>
</inkml:ink>
</file>

<file path=ppt/ink/ink10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2652 0 0,'0'0'7477'0'0,"0"16"-6720"0"0,-1 1-549 0 0,0 7 46 0 0,1-1 0 0 0,1 1 0 0 0,4 25 0 0 0,-4-39-258 0 0,5 14-690 0 0,-6-24 498 0 0,1 1-1 0 0,-1-1 1 0 0,0 1-1 0 0,1-1 1 0 0,-1 0-1 0 0,0 1 1 0 0,1-1-1 0 0,-1 0 1 0 0,1 1-1 0 0,-1-1 1 0 0,1 0-1 0 0,-1 1 0 0 0,1-1 1 0 0,-1 0-1 0 0,1 0 1 0 0,-1 0-1 0 0,1 0 1 0 0,-1 1-1 0 0,1-1 1 0 0,-1 0-1 0 0,1 0 1 0 0,0 0-1 0 0,-1 0 1 0 0,1 0-1 0 0,-1 0 1 0 0,1 0-1 0 0,-1 0 1 0 0,1-1-1 0 0,-1 1 1 0 0,1 0-1 0 0,-1 0 1 0 0,1 0-1 0 0,-1 0 1 0 0,1-1-1 0 0,-1 1 1 0 0,1 0-1 0 0,-1-1 1 0 0,2 0-1 0 0,4-6-3550 0 0</inkml:trace>
</inkml:ink>
</file>

<file path=ppt/ink/ink10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14 872 0 0,'0'0'10303'0'0,"-20"0"-10096"0"0,-156-8 308 0 0,107 3-3771 0 0</inkml:trace>
</inkml:ink>
</file>

<file path=ppt/ink/ink10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0 4172 0 0,'0'0'5687'0'0,"-13"1"-5510"0"0,-33-1-3 0 0,-71 4 938 0 0,114-3-1076 0 0,0 0 1 0 0,0 0 0 0 0,-1 0 0 0 0,1 0 0 0 0,0 0 0 0 0,0 1-1 0 0,0 0 1 0 0,0-1 0 0 0,1 1 0 0 0,-1 0 0 0 0,0 0-1 0 0,1 1 1 0 0,-1-1 0 0 0,1 1 0 0 0,0-1 0 0 0,0 1-1 0 0,0-1 1 0 0,0 1 0 0 0,0 0 0 0 0,1 0 0 0 0,-1 0-1 0 0,1 0 1 0 0,0 0 0 0 0,0 1 0 0 0,0-1 0 0 0,0 0 0 0 0,1 1-1 0 0,-1-1 1 0 0,1 0 0 0 0,0 5 0 0 0,-1 0-20 0 0,0 0 1 0 0,1 0 0 0 0,1 0-1 0 0,0 0 1 0 0,0 0 0 0 0,0 0-1 0 0,1-1 1 0 0,0 1-1 0 0,0 0 1 0 0,1-1 0 0 0,7 15-1 0 0,-7-18-187 0 0,0 0 0 0 0,0 0-1 0 0,1 0 1 0 0,-1-1 0 0 0,1 1-1 0 0,0-1 1 0 0,0 0 0 0 0,0 0-1 0 0,1 0 1 0 0,-1 0 0 0 0,1-1-1 0 0,0 0 1 0 0,-1 0 0 0 0,9 2-1 0 0,0-1-1201 0 0,-1 0-1 0 0,1-1 0 0 0,0 0 1 0 0,21-1-1 0 0,-13-1-1503 0 0</inkml:trace>
  <inkml:trace contextRef="#ctx0" brushRef="#br0" timeOffset="1">208 127 2644 0 0,'0'0'5528'0'0,"-101"-8"-5520"0"0,90 3 72 0 0,1 5-56 0 0,4 0-24 0 0,1 0-416 0 0,5 5-1052 0 0,0-1-772 0 0</inkml:trace>
</inkml:ink>
</file>

<file path=ppt/ink/ink10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5 260 3964 0 0,'0'0'4656'0'0,"-1"-17"-4245"0"0,-3-122 657 0 0,4 136-1029 0 0,1 1 1 0 0,-1-1-1 0 0,1 0 1 0 0,-1 1-1 0 0,1-1 1 0 0,0 1 0 0 0,0-1-1 0 0,0 1 1 0 0,0-1-1 0 0,1 1 1 0 0,-1-1-1 0 0,1 1 1 0 0,-1 0-1 0 0,1 0 1 0 0,0 0 0 0 0,0 0-1 0 0,0 0 1 0 0,0 0-1 0 0,0 1 1 0 0,0-1-1 0 0,0 1 1 0 0,1-1-1 0 0,-1 1 1 0 0,0 0 0 0 0,1 0-1 0 0,4-2 1 0 0,-6 3-50 0 0,1-1 1 0 0,0 1-1 0 0,0-1 1 0 0,-1 1-1 0 0,1 0 1 0 0,0 0 0 0 0,0 0-1 0 0,0 0 1 0 0,0 0-1 0 0,-1 0 1 0 0,1 0-1 0 0,0 1 1 0 0,0-1-1 0 0,-1 0 1 0 0,1 1 0 0 0,0 0-1 0 0,0-1 1 0 0,-1 1-1 0 0,1 0 1 0 0,-1 0-1 0 0,1 0 1 0 0,-1 0-1 0 0,1 0 1 0 0,-1 0 0 0 0,1 1-1 0 0,-1-1 1 0 0,0 0-1 0 0,0 1 1 0 0,0-1-1 0 0,0 1 1 0 0,0-1-1 0 0,0 1 1 0 0,0-1 0 0 0,0 1-1 0 0,-1 0 1 0 0,1-1-1 0 0,0 1 1 0 0,-1 0-1 0 0,0 0 1 0 0,1 1-1 0 0,0 1-33 0 0,0-1-1 0 0,0 0 0 0 0,-1 1 1 0 0,1-1-1 0 0,-1 1 0 0 0,0-1 0 0 0,0 1 1 0 0,0 0-1 0 0,0-1 0 0 0,0 1 0 0 0,-1-1 1 0 0,0 0-1 0 0,0 1 0 0 0,0-1 1 0 0,0 1-1 0 0,0-1 0 0 0,-1 0 0 0 0,1 0 1 0 0,-1 0-1 0 0,0 0 0 0 0,0 0 0 0 0,0 0 1 0 0,0 0-1 0 0,-1-1 0 0 0,1 1 1 0 0,-1-1-1 0 0,1 1 0 0 0,-1-1 0 0 0,0 0 1 0 0,0 0-1 0 0,0 0 0 0 0,0-1 0 0 0,0 1 1 0 0,-1-1-1 0 0,1 0 0 0 0,0 0 0 0 0,-1 0 1 0 0,-3 1-1 0 0,6-2 64 0 0,1 0 1 0 0,-1 0-1 0 0,1 0 0 0 0,-1 0 1 0 0,0 0-1 0 0,1 0 1 0 0,-1 1-1 0 0,1-1 0 0 0,-1 0 1 0 0,1 0-1 0 0,-1 1 0 0 0,0-1 1 0 0,1 0-1 0 0,-1 1 0 0 0,1-1 1 0 0,-1 1-1 0 0,1-1 1 0 0,0 0-1 0 0,-1 1 0 0 0,1-1 1 0 0,-1 1-1 0 0,1-1 0 0 0,0 1 1 0 0,-1-1-1 0 0,1 1 0 0 0,0 0 1 0 0,0-1-1 0 0,0 1 0 0 0,-1-1 1 0 0,1 1-1 0 0,0 0 1 0 0,0-1-1 0 0,0 2 0 0 0,12 17 250 0 0,31 11 75 0 0,-29-23-135 0 0,-11-4-181 0 0,0-1 0 0 0,0 0 0 0 0,1 0 0 0 0,-1-1 0 0 0,1 1 0 0 0,-1-1 0 0 0,1 0 0 0 0,0 0 0 0 0,-1 0 0 0 0,1 0-1 0 0,0 0 1 0 0,0-1 0 0 0,-1 0 0 0 0,1 0 0 0 0,0 0 0 0 0,5-1 0 0 0,-7 0-69 0 0,-1-1-1 0 0,0 1 1 0 0,1-1 0 0 0,-1 1 0 0 0,0-1-1 0 0,0 0 1 0 0,0 0 0 0 0,0 1 0 0 0,0-1-1 0 0,-1 0 1 0 0,1 0 0 0 0,-1 0 0 0 0,1 0-1 0 0,-1 0 1 0 0,0 0 0 0 0,1 0 0 0 0,-1 0-1 0 0,0-2 1 0 0,1-43-215 0 0,-1 43 193 0 0,0-86 966 0 0,1 90-894 0 0,-1 0 0 0 0,1 0-1 0 0,-1 1 1 0 0,1-1 0 0 0,-1 0 0 0 0,1 0 0 0 0,-1 0 0 0 0,1 0 0 0 0,-1 1 0 0 0,1-1 0 0 0,-1 0-1 0 0,1 1 1 0 0,-1-1 0 0 0,0 0 0 0 0,1 1 0 0 0,-1-1 0 0 0,1 0 0 0 0,-1 1 0 0 0,0-1 0 0 0,1 1-1 0 0,-1-1 1 0 0,0 1 0 0 0,0-1 0 0 0,1 0 0 0 0,-1 1 0 0 0,0-1 0 0 0,0 1 0 0 0,0 0 0 0 0,0-1-1 0 0,0 1 1 0 0,10 20-530 0 0,-9-19 488 0 0,4 10 54 0 0,1 0 1 0 0,0-1 0 0 0,1 0-1 0 0,1 0 1 0 0,-1-1-1 0 0,2 1 1 0 0,-1-2-1 0 0,2 1 1 0 0,19 15 0 0 0,-28-24-43 0 0,0-1 1 0 0,0 1-1 0 0,0-1 1 0 0,0 1-1 0 0,0-1 1 0 0,0 1-1 0 0,0-1 0 0 0,0 0 1 0 0,0 1-1 0 0,0-1 1 0 0,0 0-1 0 0,0 0 1 0 0,0 0-1 0 0,0 0 1 0 0,0 0-1 0 0,0 0 1 0 0,1 0-1 0 0,-1 0 1 0 0,0 0-1 0 0,0-1 1 0 0,0 1-1 0 0,0 0 1 0 0,0-1-1 0 0,0 1 1 0 0,0-1-1 0 0,1 0 0 0 0,0 0-17 0 0,-1-1 0 0 0,1 0-1 0 0,0 0 1 0 0,-1 0-1 0 0,1 0 1 0 0,-1 0 0 0 0,1 0-1 0 0,-1 0 1 0 0,0 0 0 0 0,0 0-1 0 0,1-4 1 0 0,2-8-146 0 0,0 0 0 0 0,-1-1 1 0 0,1-16-1 0 0,-3 22 60 0 0,0-29-292 0 0,-1 23 648 0 0,0 12 452 0 0,0 5 554 0 0,1 5-1157 0 0,0 1 0 0 0,1-1 1 0 0,-1 0-1 0 0,1 0 0 0 0,1-1 1 0 0,0 1-1 0 0,0 0 1 0 0,0-1-1 0 0,1 1 0 0 0,-1-1 1 0 0,2 0-1 0 0,-1 0 0 0 0,1-1 1 0 0,-1 1-1 0 0,1-1 0 0 0,1 0 1 0 0,-1-1-1 0 0,10 7 1 0 0,-12-8-86 0 0,0-1 1 0 0,0 0 0 0 0,0 0-1 0 0,0 0 1 0 0,1 0 0 0 0,-1 0-1 0 0,0-1 1 0 0,1 0-1 0 0,-1 1 1 0 0,1-1 0 0 0,-1-1-1 0 0,1 1 1 0 0,0 0 0 0 0,-1-1-1 0 0,1 0 1 0 0,0 0 0 0 0,0 0-1 0 0,-1 0 1 0 0,1 0 0 0 0,0-1-1 0 0,-1 0 1 0 0,1 0 0 0 0,-1 0-1 0 0,1 0 1 0 0,-1 0 0 0 0,1-1-1 0 0,-1 1 1 0 0,0-1 0 0 0,0 0-1 0 0,1 0 1 0 0,-1-1 0 0 0,-1 1-1 0 0,1 0 1 0 0,0-1 0 0 0,-1 0-1 0 0,5-5 1 0 0,-4 5-23 0 0,-1-1 1 0 0,1 1-1 0 0,-1-1 1 0 0,0 0-1 0 0,0 0 1 0 0,0-1-1 0 0,0 1 1 0 0,-1 0-1 0 0,1 0 1 0 0,-1-1-1 0 0,0 1 0 0 0,-1-1 1 0 0,1 1-1 0 0,-1-1 1 0 0,0 1-1 0 0,0-1 1 0 0,0 1-1 0 0,-1-1 1 0 0,1 1-1 0 0,-1-1 1 0 0,0 1-1 0 0,-1-1 0 0 0,1 1 1 0 0,-1 0-1 0 0,1 0 1 0 0,-1 0-1 0 0,-1 0 1 0 0,1 0-1 0 0,-1 0 1 0 0,-2-3-1 0 0,-1 1-70 0 0,1 0 0 0 0,-2 0-1 0 0,1 1 1 0 0,0 0 0 0 0,-1 0 0 0 0,0 0-1 0 0,0 1 1 0 0,-1 0 0 0 0,1 1 0 0 0,-1-1-1 0 0,1 1 1 0 0,-1 1 0 0 0,0 0 0 0 0,0 0-1 0 0,-16-1 1 0 0,20 2-257 0 0,0 0 0 0 0,-1 1 0 0 0,1 0 0 0 0,-1 0 0 0 0,1 0 0 0 0,-1 1 0 0 0,1-1 0 0 0,0 1 0 0 0,-1 0 1 0 0,1 0-1 0 0,0 1 0 0 0,-6 1 0 0 0,-1 6-3759 0 0</inkml:trace>
</inkml:ink>
</file>

<file path=ppt/ink/ink10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0 336 2744 0 0,'0'0'4930'0'0,"4"-15"-4711"0"0,2 0-165 0 0,0-1 60 0 0,-1 0 1 0 0,0-1-1 0 0,-1 1 0 0 0,3-32 1 0 0,-7 47 476 0 0,-6 27 778 0 0,4-15-1369 0 0,0 0 0 0 0,0 0 0 0 0,1 1 0 0 0,1-1 0 0 0,0 0 0 0 0,0 1 0 0 0,3 13 0 0 0,-2-23 16 0 0,-1 0 0 0 0,1 0 0 0 0,0 0 1 0 0,0 0-1 0 0,-1 0 0 0 0,1 0 0 0 0,0 0 0 0 0,1-1 0 0 0,-1 1 0 0 0,0 0 0 0 0,0-1 0 0 0,1 1 0 0 0,-1-1 0 0 0,1 1 0 0 0,-1-1 0 0 0,1 0 0 0 0,0 0 0 0 0,-1 0 0 0 0,1 1 0 0 0,0-2 0 0 0,0 1 0 0 0,0 0 0 0 0,0 0 0 0 0,0-1 0 0 0,0 1 0 0 0,0-1 1 0 0,0 1-1 0 0,0-1 0 0 0,0 0 0 0 0,0 0 0 0 0,0 0 0 0 0,0 0 0 0 0,0 0 0 0 0,0 0 0 0 0,0-1 0 0 0,0 1 0 0 0,0-1 0 0 0,3 0 0 0 0,-1-1-62 0 0,1 1 0 0 0,0-1 0 0 0,-1 0 0 0 0,1 0 0 0 0,-1 0 0 0 0,0-1 0 0 0,1 1 1 0 0,-1-1-1 0 0,0 0 0 0 0,-1 0 0 0 0,1-1 0 0 0,-1 1 0 0 0,1-1 0 0 0,4-7 0 0 0,-4 3 16 0 0,-1 0-1 0 0,-1 0 1 0 0,1 0 0 0 0,-1 0 0 0 0,-1-1-1 0 0,1 1 1 0 0,-2 0 0 0 0,1-1 0 0 0,-2-15-1 0 0,1 23 22 0 0,0 0-1 0 0,0 0 1 0 0,0 1 0 0 0,0-1-1 0 0,0 0 1 0 0,-1 0-1 0 0,1 0 1 0 0,0 0-1 0 0,-1 0 1 0 0,1 0 0 0 0,0 0-1 0 0,-1 0 1 0 0,1 0-1 0 0,-1 1 1 0 0,0-1-1 0 0,1 0 1 0 0,-1 0 0 0 0,0 1-1 0 0,1-1 1 0 0,-1 0-1 0 0,0 1 1 0 0,0-1-1 0 0,1 1 1 0 0,-1-1 0 0 0,0 1-1 0 0,-1-1 1 0 0,-1 0-41 0 0,0 0 0 0 0,0 0 1 0 0,0 0-1 0 0,0 1 0 0 0,0 0 1 0 0,0-1-1 0 0,-1 1 0 0 0,-5 1 1 0 0,4-1-10 0 0,0 1 0 0 0,1-1 0 0 0,-1 1 1 0 0,0 0-1 0 0,0 1 0 0 0,1-1 0 0 0,-1 1 1 0 0,1 0-1 0 0,-1 0 0 0 0,1 1 0 0 0,-7 4 1 0 0,8-5-53 0 0,1 0 1 0 0,0 1-1 0 0,0-1 0 0 0,1 1 1 0 0,-1-1-1 0 0,0 1 1 0 0,1 0-1 0 0,0-1 1 0 0,-1 1-1 0 0,1 0 1 0 0,0 0-1 0 0,0 0 0 0 0,1 0 1 0 0,-1 0-1 0 0,1 0 1 0 0,-1 0-1 0 0,1 0 1 0 0,0 0-1 0 0,0 0 1 0 0,1 1-1 0 0,-1-1 1 0 0,1 0-1 0 0,-1 0 0 0 0,1 0 1 0 0,0 0-1 0 0,0 0 1 0 0,0-1-1 0 0,0 1 1 0 0,1 0-1 0 0,-1 0 1 0 0,1-1-1 0 0,0 1 0 0 0,-1-1 1 0 0,1 1-1 0 0,0-1 1 0 0,1 0-1 0 0,-1 0 1 0 0,0 0-1 0 0,1 0 1 0 0,2 2-1 0 0,2 1 100 0 0,-1 0 0 0 0,1-1-1 0 0,0 0 1 0 0,0 0 0 0 0,0 0 0 0 0,14 4 0 0 0,-16-7 331 0 0,1 1 0 0 0,-1-1 0 0 0,1 0 0 0 0,-1 0 1 0 0,1 0-1 0 0,0-1 0 0 0,-1 0 0 0 0,1 0 0 0 0,6-1 0 0 0,-7-2-235 0 0,0 0 1 0 0,0-1-1 0 0,0 1 0 0 0,-1-1 0 0 0,1 0 0 0 0,-1 0 0 0 0,0 0 1 0 0,0 0-1 0 0,-1-1 0 0 0,1 0 0 0 0,-1 0 0 0 0,4-9 0 0 0,-5 11-46 0 0,5-10 59 0 0,-1 0 0 0 0,0-1 1 0 0,-1 0-1 0 0,-1-1 1 0 0,0 1-1 0 0,-1-1 1 0 0,-1 1-1 0 0,0-1 0 0 0,-1 0 1 0 0,0 0-1 0 0,-1 0 1 0 0,-4-27-1 0 0,4 41-86 0 0,-1-1 0 0 0,1 1 0 0 0,0 0 0 0 0,0-1 0 0 0,-1 1 0 0 0,1 0 0 0 0,0 0 0 0 0,-1-1 0 0 0,1 1 0 0 0,-1 0 0 0 0,0 0 0 0 0,1 0 0 0 0,-1 0 1 0 0,0 0-1 0 0,0 0 0 0 0,0 0 0 0 0,0 0 0 0 0,1 0 0 0 0,-1 0 0 0 0,0 0 0 0 0,-1 0 0 0 0,1 1 0 0 0,0-1 0 0 0,0 0 0 0 0,0 1 0 0 0,0-1 0 0 0,-1 1 0 0 0,1-1 0 0 0,0 1 0 0 0,0 0 0 0 0,-1 0 0 0 0,1-1 0 0 0,0 1 0 0 0,-1 0 0 0 0,1 0 0 0 0,0 0 0 0 0,-1 0 0 0 0,1 0 0 0 0,0 1 0 0 0,-2-1 0 0 0,0 1 51 0 0,1 0-1 0 0,-1 0 0 0 0,1 1 0 0 0,-1-1 1 0 0,1 0-1 0 0,0 1 0 0 0,-1 0 0 0 0,1-1 0 0 0,0 1 1 0 0,0 0-1 0 0,0 0 0 0 0,0 0 0 0 0,1 0 1 0 0,-1 0-1 0 0,1 1 0 0 0,-1-1 0 0 0,1 0 0 0 0,-2 5 1 0 0,-2 9-22 0 0,1 1 0 0 0,1 0 0 0 0,1-1 0 0 0,0 1 0 0 0,1 0 0 0 0,2 19 0 0 0,-1-25-6 0 0,0-8-11 0 0,0 1 0 0 0,0-1 0 0 0,1 0 0 0 0,-1 1 1 0 0,1-1-1 0 0,0 0 0 0 0,0 1 0 0 0,0-1 0 0 0,0 0 0 0 0,1 0 1 0 0,-1 0-1 0 0,1 0 0 0 0,0 0 0 0 0,-1 0 0 0 0,1-1 0 0 0,1 1 1 0 0,-1-1-1 0 0,0 1 0 0 0,1-1 0 0 0,-1 0 0 0 0,1 1 0 0 0,0-2 1 0 0,0 1-1 0 0,0 0 0 0 0,0 0 0 0 0,0-1 0 0 0,0 0 1 0 0,6 3-1 0 0,-3-3-73 0 0,-1 0 0 0 0,0 0 1 0 0,0 0-1 0 0,1-1 0 0 0,-1 1 0 0 0,0-1 1 0 0,1-1-1 0 0,-1 1 0 0 0,0-1 0 0 0,1 0 1 0 0,-1 0-1 0 0,0 0 0 0 0,0-1 1 0 0,0 0-1 0 0,0 0 0 0 0,0 0 0 0 0,8-5 1 0 0,-3-2-91 0 0,0 1 0 0 0,-1-1 0 0 0,0 0 1 0 0,-1-1-1 0 0,0 0 0 0 0,0-1 0 0 0,-1 1 1 0 0,0-2-1 0 0,-1 1 0 0 0,6-16 0 0 0,-7 17 67 0 0,-1-1 1 0 0,-1 1-1 0 0,1-1 0 0 0,-2 0 0 0 0,1 0 0 0 0,-1 0 1 0 0,-1 0-1 0 0,0-1 0 0 0,-1 1 0 0 0,0 0 1 0 0,-1-1-1 0 0,-2-12 0 0 0,3 23 79 0 0,0 1-1 0 0,0-1 1 0 0,0 0 0 0 0,0 0-1 0 0,0 0 1 0 0,-1 1-1 0 0,1-1 1 0 0,0 0 0 0 0,-1 0-1 0 0,1 0 1 0 0,0 1 0 0 0,-1-1-1 0 0,1 0 1 0 0,-1 1 0 0 0,1-1-1 0 0,-1 0 1 0 0,1 1-1 0 0,-1-1 1 0 0,0 1 0 0 0,1-1-1 0 0,-1 1 1 0 0,0-1 0 0 0,1 1-1 0 0,-1 0 1 0 0,0-1 0 0 0,1 1-1 0 0,-1 0 1 0 0,0-1-1 0 0,0 1 1 0 0,0 0 0 0 0,1 0-1 0 0,-2 0 1 0 0,0 0 54 0 0,0 0-1 0 0,0 1 1 0 0,1 0-1 0 0,-1-1 1 0 0,0 1-1 0 0,0 0 1 0 0,1 0 0 0 0,-1 0-1 0 0,1 0 1 0 0,-1 0-1 0 0,1 1 1 0 0,-1-1-1 0 0,-1 2 1 0 0,-2 2 63 0 0,0 1 0 0 0,0 0-1 0 0,0 0 1 0 0,1 1 0 0 0,0-1 0 0 0,-4 9 0 0 0,3 1-32 0 0,1 1 0 0 0,1 0 1 0 0,0-1-1 0 0,1 2 0 0 0,0-1 1 0 0,3 32-1 0 0,-1-40-123 0 0,1 0 1 0 0,0 0-1 0 0,1 0 1 0 0,0-1-1 0 0,0 1 0 0 0,1 0 1 0 0,0-1-1 0 0,0 1 1 0 0,1-1-1 0 0,0 0 0 0 0,1 0 1 0 0,-1 0-1 0 0,2-1 0 0 0,8 10 1 0 0,-12-14-241 0 0,1-1 1 0 0,0 0-1 0 0,-1 0 1 0 0,1 0-1 0 0,0 0 1 0 0,0 0-1 0 0,1-1 1 0 0,-1 0-1 0 0,0 1 0 0 0,0-1 1 0 0,1 0-1 0 0,-1-1 1 0 0,1 1-1 0 0,-1 0 1 0 0,0-1-1 0 0,1 0 1 0 0,-1 0-1 0 0,1 0 1 0 0,-1 0-1 0 0,1-1 0 0 0,-1 1 1 0 0,1-1-1 0 0,-1 0 1 0 0,6-2-1 0 0,12-8-3422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1468 0 0,'0'0'15066'0'0,"-1"4"-16467"0"0,1-16 277 0 0,0 0-844 0 0,3-3-3344 0 0</inkml:trace>
</inkml:ink>
</file>

<file path=ppt/ink/ink10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0 904 0 0,'0'0'11237'0'0,"-16"94"-11185"0"0,16-73-52 0 0,0 0-4 0 0,0 0-88 0 0,0-4-396 0 0,0 0-553 0 0,0-4-359 0 0,5-1-1104 0 0,6 1-2288 0 0,-1-5 2921 0 0</inkml:trace>
</inkml:ink>
</file>

<file path=ppt/ink/ink10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8 3792 0 0,'0'0'5605'0'0,"-13"-1"-5356"0"0,-4 0-189 0 0,-1-2 25 0 0,-1 2 0 0 0,0 0 0 0 0,0 1-1 0 0,-25 3 1 0 0,41-2-52 0 0,1 0 0 0 0,-1 0 0 0 0,0 0 0 0 0,0 0 0 0 0,0 1 0 0 0,1-1 0 0 0,-1 1 0 0 0,1-1 0 0 0,-1 1 0 0 0,1 0 0 0 0,0 0 0 0 0,-1 0 0 0 0,1 0 0 0 0,0 0 0 0 0,1 1 0 0 0,-1-1 0 0 0,0 0 0 0 0,0 1 0 0 0,1 0 0 0 0,0-1 0 0 0,-1 1 0 0 0,1 0-1 0 0,0 0 1 0 0,0 0 0 0 0,0 5 0 0 0,-2 7 121 0 0,1 1 0 0 0,1-1 0 0 0,1 31-1 0 0,1-22 191 0 0,-1-18-262 0 0,0 0 1 0 0,0 0-1 0 0,1 0 1 0 0,0-1-1 0 0,0 1 1 0 0,1 0-1 0 0,-1-1 1 0 0,1 1-1 0 0,4 8 1 0 0,-5-12-174 0 0,1 0-1 0 0,-1 1 1 0 0,1-1-1 0 0,0 0 1 0 0,-1 0-1 0 0,1-1 1 0 0,0 1-1 0 0,0 0 1 0 0,0-1-1 0 0,1 1 1 0 0,-1-1 0 0 0,0 1-1 0 0,0-1 1 0 0,1 0-1 0 0,-1 0 1 0 0,1 0-1 0 0,-1-1 1 0 0,1 1-1 0 0,-1 0 1 0 0,1-1 0 0 0,-1 0-1 0 0,1 1 1 0 0,4-1-1 0 0,1 0-1031 0 0,1 0 0 0 0,-1-1 0 0 0,1 0 0 0 0,-1 0 0 0 0,1-1 0 0 0,9-3 0 0 0,2-2-1591 0 0</inkml:trace>
</inkml:ink>
</file>

<file path=ppt/ink/ink10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3008 0 0,'0'0'5060'0'0,"-112"21"-5064"0"0,102-16 8 0 0,-6-5-8 0 0,5 0-96 0 0,0 0-588 0 0,1-5-536 0 0,5 1-300 0 0,5-4-536 0 0,0-1-208 0 0</inkml:trace>
</inkml:ink>
</file>

<file path=ppt/ink/ink10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1 704 0 0,'0'0'10449'0'0,"3"13"-10186"0"0,-2-8-239 0 0,3 6 17 0 0,-1 0 1 0 0,-1 0 0 0 0,0 0-1 0 0,-1 1 1 0 0,0-1-1 0 0,-1 0 1 0 0,0 1 0 0 0,-2 15-1 0 0,0-21 35 0 0,0 2 215 0 0,1 0 0 0 0,-1-1 1 0 0,1 1-1 0 0,1 0 1 0 0,-1 0-1 0 0,2 9 0 0 0,-1-15-232 0 0,1 0 0 0 0,0 1 1 0 0,0-1-1 0 0,-1 1 0 0 0,1-1 0 0 0,1 0 0 0 0,-1 0 0 0 0,0 0 0 0 0,0 0 0 0 0,1 0 0 0 0,0 0 0 0 0,-1 0 0 0 0,1 0 0 0 0,0 0 0 0 0,0-1 0 0 0,0 1 1 0 0,0-1-1 0 0,0 1 0 0 0,0-1 0 0 0,0 0 0 0 0,0 0 0 0 0,0 0 0 0 0,4 1 0 0 0,4 2-203 0 0,1 0 1 0 0,-1-1-1 0 0,1 0 1 0 0,-1-1-1 0 0,1 0 1 0 0,0-1-1 0 0,0 0 1 0 0,-1 0-1 0 0,21-3 1 0 0,-24 1-405 0 0,0 0 0 0 0,0-1 0 0 0,0 0 0 0 0,0 0 1 0 0,0-1-1 0 0,8-5 0 0 0,-8 4-667 0 0,0 0 0 0 0,-1 0 0 0 0,0-1 0 0 0,0 0 1 0 0,0-1-1 0 0,7-8 0 0 0,-2 1-357 0 0</inkml:trace>
  <inkml:trace contextRef="#ctx0" brushRef="#br0" timeOffset="1">319 94 1860 0 0,'0'0'8549'0'0,"-3"14"-8219"0"0,1-6-273 0 0,-4 16 309 0 0,0 0 0 0 0,-1-1 1 0 0,-11 23-1 0 0,16-44-277 0 0,1 0 0 0 0,-1 0-1 0 0,1 0 1 0 0,0 1 0 0 0,0-1 0 0 0,0 1 0 0 0,0-1 0 0 0,0 1-1 0 0,1-1 1 0 0,-1 1 0 0 0,1-1 0 0 0,0 1 0 0 0,-1-1 0 0 0,1 1-1 0 0,0 0 1 0 0,1 2 0 0 0,1-4-45 0 0,-1 1 0 0 0,1-1 0 0 0,0 0 0 0 0,0 0 0 0 0,-1 0 0 0 0,1 0 0 0 0,0 0-1 0 0,0 0 1 0 0,0-1 0 0 0,0 1 0 0 0,1 0 0 0 0,-1-1 0 0 0,0 0 0 0 0,0 1 0 0 0,0-1 0 0 0,0 0 0 0 0,0 0 0 0 0,1-1 0 0 0,-1 1 0 0 0,2-1 0 0 0,14 1-560 0 0,0-1 0 0 0,0-1 1 0 0,0-1-1 0 0,-1-1 0 0 0,27-8 1 0 0,-2-5-2990 0 0,0-3-3339 0 0,-26 12 5594 0 0</inkml:trace>
</inkml:ink>
</file>

<file path=ppt/ink/ink10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3396 0 0,'0'0'9125'0'0,"-1"15"-9062"0"0,-3 79 6 0 0,4-42-3235 0 0,0-51 2871 0 0,0 0 0 0 0,0 0-1 0 0,1 0 1 0 0,-1 0 0 0 0,0 0 0 0 0,1 0-1 0 0,-1 0 1 0 0,1 0 0 0 0,-1 0-1 0 0,1 0 1 0 0,0-1 0 0 0,-1 1-1 0 0,1 0 1 0 0,0 0 0 0 0,0 0-1 0 0,-1-1 1 0 0,1 1 0 0 0,0 0 0 0 0,0-1-1 0 0,0 1 1 0 0,0-1 0 0 0,0 1-1 0 0,0-1 1 0 0,0 1 0 0 0,0-1-1 0 0,0 0 1 0 0,0 0 0 0 0,2 1-1 0 0,12 3-626 0 0</inkml:trace>
</inkml:ink>
</file>

<file path=ppt/ink/ink10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1 496 0 0,'0'0'7560'0'0,"-19"7"-7408"0"0,-62 23 37 0 0,76-29-84 0 0,0 1-1 0 0,0 0 0 0 0,1 0 1 0 0,-1 1-1 0 0,1-1 0 0 0,-1 1 1 0 0,1 0-1 0 0,0 0 1 0 0,0 1-1 0 0,-5 4 0 0 0,8-6 0 0 0,-1 0 0 0 0,1 1 0 0 0,0-1-1 0 0,0 0 1 0 0,0 1 0 0 0,0-1 0 0 0,0 1-1 0 0,1-1 1 0 0,-1 1 0 0 0,1 0 0 0 0,0-1 0 0 0,-1 1-1 0 0,2 4 1 0 0,-1-5-42 0 0,1 0 1 0 0,0 0-1 0 0,0 0 0 0 0,0 0 1 0 0,1-1-1 0 0,-1 1 0 0 0,0 0 0 0 0,1-1 1 0 0,-1 1-1 0 0,1-1 0 0 0,-1 1 0 0 0,1-1 1 0 0,-1 0-1 0 0,1 0 0 0 0,2 1 0 0 0,33 21 465 0 0,-33-21-480 0 0,20 10 178 0 0,24 15 242 0 0,-46-25-474 0 0,0-1 1 0 0,-1 1 0 0 0,1-1-1 0 0,0 1 1 0 0,-1 0 0 0 0,1-1-1 0 0,-1 1 1 0 0,0 0-1 0 0,1 0 1 0 0,-1 0 0 0 0,0 0-1 0 0,0 0 1 0 0,0 0 0 0 0,-1 1-1 0 0,1-1 1 0 0,0 0-1 0 0,-1 0 1 0 0,0 1 0 0 0,1 2-1 0 0,-2-4-48 0 0,0 1 0 0 0,0-1 0 0 0,0 0-1 0 0,0 0 1 0 0,-1 0 0 0 0,1 0-1 0 0,0-1 1 0 0,0 1 0 0 0,-1 0 0 0 0,1 0-1 0 0,0-1 1 0 0,-1 1 0 0 0,1-1 0 0 0,-1 1-1 0 0,1-1 1 0 0,-1 0 0 0 0,1 1 0 0 0,-1-1-1 0 0,1 0 1 0 0,-3 0 0 0 0,-34 3-982 0 0,35-3 823 0 0,1 0-1 0 0,0 0 0 0 0,-1 0 0 0 0,1 0 0 0 0,0-1 0 0 0,-1 1 0 0 0,1-1 0 0 0,0 1 0 0 0,-1-1 0 0 0,1 0 0 0 0,0 0 0 0 0,0 0 0 0 0,0 0 0 0 0,0-1 0 0 0,0 1 0 0 0,0-1 0 0 0,-3-2 0 0 0,-1-14-4052 0 0,6 6 1696 0 0</inkml:trace>
</inkml:ink>
</file>

<file path=ppt/ink/ink10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0 1896 0 0,'0'0'5315'0'0,"-14"8"-4880"0"0,-44 24-1 0 0,57-31-389 0 0,-1 0 1 0 0,1-1-1 0 0,-1 1 0 0 0,1 0 0 0 0,0 0 1 0 0,0 0-1 0 0,-1 0 0 0 0,1 0 1 0 0,0 1-1 0 0,0-1 0 0 0,0 0 1 0 0,0 0-1 0 0,0 1 0 0 0,1-1 0 0 0,-1 0 1 0 0,0 1-1 0 0,1-1 0 0 0,-1 1 1 0 0,0-1-1 0 0,1 1 0 0 0,0-1 0 0 0,-1 1 1 0 0,1 0-1 0 0,0-1 0 0 0,0 1 1 0 0,0-1-1 0 0,0 1 0 0 0,0 0 1 0 0,0-1-1 0 0,1 1 0 0 0,-1-1 0 0 0,0 1 1 0 0,1-1-1 0 0,-1 1 0 0 0,2 2 1 0 0,1 1 101 0 0,0 0 1 0 0,1 0 0 0 0,-1 0 0 0 0,1 0-1 0 0,0-1 1 0 0,6 6 0 0 0,-9-9-79 0 0,25 22 738 0 0,-12-11-532 0 0,-1 0 0 0 0,0 0 0 0 0,12 16 0 0 0,-22-25-284 0 0,-1 0 1 0 0,0 0 0 0 0,0 0 0 0 0,0 0 0 0 0,0 1 0 0 0,-1-1-1 0 0,1 0 1 0 0,-1 1 0 0 0,0 0 0 0 0,0-1 0 0 0,0 1 0 0 0,0-1-1 0 0,-1 1 1 0 0,1 0 0 0 0,-1 0 0 0 0,0-1 0 0 0,0 1 0 0 0,-1 0-1 0 0,1 0 1 0 0,-2 4 0 0 0,1-6-47 0 0,-1 0 1 0 0,1-1-1 0 0,-1 1 0 0 0,1-1 1 0 0,-1 1-1 0 0,0-1 0 0 0,1 0 1 0 0,-1 0-1 0 0,0 0 0 0 0,0 0 1 0 0,0 0-1 0 0,0 0 0 0 0,0 0 1 0 0,0-1-1 0 0,0 1 0 0 0,0-1 1 0 0,0 1-1 0 0,-1-1 0 0 0,1 0 1 0 0,0 0-1 0 0,0 0 0 0 0,0 0 1 0 0,-4-1-1 0 0,0 1-188 0 0,1 0 0 0 0,-1 0 0 0 0,1-1 0 0 0,-1 0 0 0 0,0 0 0 0 0,1 0-1 0 0,0-1 1 0 0,-6-2 0 0 0,9 3 14 0 0,0-1-1 0 0,0 1 0 0 0,0 0 1 0 0,0-1-1 0 0,0 1 1 0 0,1-1-1 0 0,-1 1 0 0 0,1-1 1 0 0,-1 0-1 0 0,1 0 0 0 0,0 0 1 0 0,0 0-1 0 0,0 0 1 0 0,0 0-1 0 0,0 0 0 0 0,0 0 1 0 0,0 0-1 0 0,1-1 0 0 0,-1 1 1 0 0,1 0-1 0 0,-1 0 1 0 0,1-5-1 0 0,0-5-2090 0 0</inkml:trace>
</inkml:ink>
</file>

<file path=ppt/ink/ink10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2120 0 0,'0'0'5057'0'0,"-17"2"-4631"0"0,-5-1-313 0 0,12 0-69 0 0,-1 0 0 0 0,1 0-1 0 0,-1 0 1 0 0,1 2 0 0 0,-15 4 0 0 0,21-6 41 0 0,-1 0 0 0 0,1 1 0 0 0,-1 0 0 0 0,1 0 1 0 0,0 0-1 0 0,0 0 0 0 0,0 0 0 0 0,0 1 0 0 0,0 0 1 0 0,1 0-1 0 0,-1 0 0 0 0,1 0 0 0 0,0 0 0 0 0,0 1 1 0 0,0 0-1 0 0,0-1 0 0 0,0 1 0 0 0,1 0 0 0 0,-3 7 1 0 0,1 1 197 0 0,2-1 1 0 0,-1 1-1 0 0,2 0 1 0 0,-1 0 0 0 0,2 0-1 0 0,0 16 1 0 0,0-25-302 0 0,0 0 0 0 0,1 0 0 0 0,-1-1 0 0 0,1 1 1 0 0,0 0-1 0 0,0 0 0 0 0,-1 0 0 0 0,2-1 0 0 0,-1 1 1 0 0,0 0-1 0 0,1-1 0 0 0,-1 1 0 0 0,1-1 0 0 0,0 1 1 0 0,-1-1-1 0 0,1 0 0 0 0,0 0 0 0 0,1 0 0 0 0,-1 0 1 0 0,0 0-1 0 0,1 0 0 0 0,-1-1 0 0 0,1 1 0 0 0,-1-1 0 0 0,1 0 1 0 0,0 1-1 0 0,-1-1 0 0 0,1 0 0 0 0,4 0 0 0 0,42 8-3042 0 0,-4-7-3292 0 0,-29-2 4683 0 0</inkml:trace>
  <inkml:trace contextRef="#ctx0" brushRef="#br0" timeOffset="1">198 141 2332 0 0,'0'0'6648'0'0,"-112"17"-6648"0"0,91-13-64 0 0,0 0-392 0 0,5-4-1244 0 0,0 4-2572 0 0</inkml:trace>
</inkml:ink>
</file>

<file path=ppt/ink/ink10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1 284 0 0,'0'0'3618'0'0,"1"0"-3593"0"0,2 0-33 0 0,-2 0 248 0 0,-7 30 694 0 0,1-11-1067 0 0,2 0 0 0 0,0 0 0 0 0,0 1 0 0 0,2-1 0 0 0,1 0 0 0 0,0 1 0 0 0,3 19 0 0 0,-1 19 288 0 0,-7 611 1110 0 0,8-376-1235 0 0,-1 2-15 0 0,3-214 164 0 0,22 125 1 0 0,-21-163 22 0 0,2 29-113 0 0,-5 142-1 0 0,-4-119 197 0 0,-15 104 8 0 0,11 68 436 0 0,-11 207-209 0 0,16 73-400 0 0,-19-294-245 0 0,11-168-2 0 0,3 222-289 0 0,1-1-750 0 0,0-145 1297 0 0,5-107-142 0 0,-9 78 0 0 0,-6-24-997 0 0,1 127 1 0 0,7 19 749 0 0,-4-122 1560 0 0,-1-53-1320 0 0,1-18-377 0 0,3 241 123 0 0,8-199 1680 0 0,1-29-2052 0 0,-1-32 681 0 0,-1 0-1 0 0,-7 54 1 0 0,1-47-108 0 0,0 71 0 0 0,4-67-1053 0 0,-12 62-1 0 0,7-62 258 0 0,-2 66-1 0 0,9-82-677 0 0</inkml:trace>
</inkml:ink>
</file>

<file path=ppt/ink/ink10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7429 1872 0 0,'0'0'1540'0'0</inkml:trace>
  <inkml:trace contextRef="#ctx0" brushRef="#br0" timeOffset="1">160 8881 736 0 0,'0'0'3687'0'0,"2"5"-3647"0"0,4 8 68 0 0,0 0 0 0 0,-2 1 0 0 0,0 0 0 0 0,0 0 1 0 0,-1 0-1 0 0,-1 0 0 0 0,1 22 0 0 0,-3 117 1256 0 0,-2-74-1071 0 0,2 935-2515 0 0,-6-455 1494 0 0,1-139 16 0 0,10 104 3346 0 0,11-414-2651 0 0,-5 22 725 0 0,-8 84-2004 0 0,-1-2 3219 0 0,1-116-4092 0 0,-1-5-2091 0 0,4-8 10258 0 0,-1 1-6829 0 0,-5-53-1234 0 0</inkml:trace>
  <inkml:trace contextRef="#ctx0" brushRef="#br0" timeOffset="2">234 12970 5396 0 0,'0'0'2268'0'0,"11"101"-3760"0"0,-11-71-308 0 0</inkml:trace>
  <inkml:trace contextRef="#ctx0" brushRef="#br0" timeOffset="3">245 13228 3836 0 0,'0'0'3644'0'0,"10"101"-4308"0"0,-10-75-1120 0 0,0 8-3020 0 0</inkml:trace>
  <inkml:trace contextRef="#ctx0" brushRef="#br0" timeOffset="4">261 13482 3384 0 0,'0'0'3424'0'0,"16"89"-3528"0"0,-11-60-716 0 0,-5 5-1472 0 0</inkml:trace>
  <inkml:trace contextRef="#ctx0" brushRef="#br0" timeOffset="5">282 13765 4156 0 0,'0'0'2448'0'0,"16"93"-2744"0"0,-11-59-1240 0 0,-5-4-2936 0 0</inkml:trace>
  <inkml:trace contextRef="#ctx0" brushRef="#br0" timeOffset="6">308 14023 2784 0 0,'0'0'4296'0'0,"16"111"-5168"0"0,-16-82-1992 0 0</inkml:trace>
  <inkml:trace contextRef="#ctx0" brushRef="#br0" timeOffset="7">324 14265 908 0 0,'0'0'6312'0'0,"11"89"-6312"0"0,-11-64-340 0 0,5 5-1404 0 0,-5-1-2788 0 0</inkml:trace>
  <inkml:trace contextRef="#ctx0" brushRef="#br0" timeOffset="8">340 14527 4180 0 0,'0'0'2871'0'0,"4"15"-2893"0"0,3 25 54 0 0,-1 5-3205 0 0,-1 45 1 0 0,-3-13 9452 0 0,0-43-7763 0 0,-2 1-1 0 0,-4 36 0 0 0,1 14 5249 0 0,1-4-5086 0 0,-3 5 1365 0 0,7 85 0 0 0,0-49-1228 0 0,-2 420 2299 0 0,6-477 1567 0 0,-1 2-4391 0 0,6 213 2183 0 0,-14-38-1737 0 0,0 2 2714 0 0,2-211-3753 0 0,-11 54-1 0 0,6-55 3143 0 0,-1 56 1 0 0,6-74-2086 0 0,-4 3-1228 0 0</inkml:trace>
  <inkml:trace contextRef="#ctx0" brushRef="#br0" timeOffset="9">919 251 884 0 0,'0'0'8347'0'0,"6"4"-6167"0"0,-8 37 87 0 0,0-28-2205 0 0,1 0 0 0 0,1 0 0 0 0,1 0 0 0 0,3 24 0 0 0,21 94 34 0 0,-12-70-66 0 0,-12-50-421 0 0,1-1 1 0 0,0 1 0 0 0,0-1-1 0 0,1 0 1 0 0,1 1-1 0 0,6 14 1 0 0,-9-24 365 0 0,10-14-11151 0 0</inkml:trace>
  <inkml:trace contextRef="#ctx0" brushRef="#br0" timeOffset="10">834 267 352 0 0,'0'0'9763'0'0,"4"-5"-9557"0"0,-1 0-130 0 0,1 0 0 0 0,-1 0 0 0 0,1 0 0 0 0,0 1 0 0 0,0 0 0 0 0,1 0 0 0 0,0 0 0 0 0,-1 0 0 0 0,1 1-1 0 0,0-1 1 0 0,1 1 0 0 0,-1 0 0 0 0,0 1 0 0 0,1 0 0 0 0,0 0 0 0 0,-1 0 0 0 0,1 0 0 0 0,0 1 0 0 0,11-1 0 0 0,-4 1-28 0 0,0 1 0 0 0,0 1 0 0 0,0 0 1 0 0,-1 1-1 0 0,1 1 0 0 0,0 0 0 0 0,18 7 0 0 0,-27-8-34 0 0,0 0 1 0 0,0 0-1 0 0,0 0 1 0 0,-1 1-1 0 0,1-1 1 0 0,-1 1-1 0 0,0 0 1 0 0,0 0-1 0 0,0 0 1 0 0,0 1-1 0 0,0-1 0 0 0,-1 1 1 0 0,0-1-1 0 0,1 1 1 0 0,-1 0-1 0 0,-1 0 1 0 0,1 0-1 0 0,0 0 1 0 0,-1 0-1 0 0,0 0 1 0 0,0 1-1 0 0,0-1 1 0 0,-1 0-1 0 0,1 0 1 0 0,-1 1-1 0 0,-1 5 1 0 0,1-6-62 0 0,0 1-1 0 0,-1-1 1 0 0,1 0 0 0 0,-1 1 0 0 0,0-1 0 0 0,-1 0 0 0 0,1 0-1 0 0,-1 0 1 0 0,0 0 0 0 0,0 0 0 0 0,0 0 0 0 0,0 0 0 0 0,-1-1-1 0 0,0 1 1 0 0,1-1 0 0 0,-1 0 0 0 0,0 1 0 0 0,-1-2 0 0 0,1 1-1 0 0,0 0 1 0 0,-1-1 0 0 0,-4 3 0 0 0,2-1-262 0 0,0-1 0 0 0,0-1 0 0 0,0 1 0 0 0,-1-1 0 0 0,1 0 0 0 0,-1 0 1 0 0,1-1-1 0 0,-1 0 0 0 0,0 0 0 0 0,1 0 0 0 0,-1-1 0 0 0,0 0 0 0 0,1-1 0 0 0,-11-1 0 0 0,16 2 150 0 0,1 0-1 0 0,-1 0 1 0 0,0 0-1 0 0,1 0 1 0 0,-1 0-1 0 0,0-1 0 0 0,1 1 1 0 0,-1 0-1 0 0,0 0 1 0 0,1-1-1 0 0,-1 1 1 0 0,1 0-1 0 0,-1-1 1 0 0,1 1-1 0 0,-1 0 0 0 0,0-1 1 0 0,1 1-1 0 0,-1-1 1 0 0,1 1-1 0 0,0-1 1 0 0,-1 1-1 0 0,1-1 1 0 0,-1 0-1 0 0,1 1 0 0 0,0-1 1 0 0,-1 1-1 0 0,1-1 1 0 0,0 0-1 0 0,0 1 1 0 0,0-1-1 0 0,-1 0 1 0 0,1 1-1 0 0,0-1 0 0 0,0 0 1 0 0,0 0-1 0 0,0-3-889 0 0</inkml:trace>
  <inkml:trace contextRef="#ctx0" brushRef="#br0" timeOffset="11">1211 657 1300 0 0,'0'0'4865'0'0,"-7"-16"-4379"0"0,-41-107 457 0 0,41 101-787 0 0,1-1 0 0 0,0 1 0 0 0,2-1 0 0 0,-3-40 0 0 0,8 54-63 0 0,-1 1-1 0 0,1 0 1 0 0,0-1 0 0 0,1 1-1 0 0,-1 0 1 0 0,2 0-1 0 0,-1 0 1 0 0,7-12 0 0 0,-8 18-46 0 0,0-1 0 0 0,0 1 0 0 0,0 0 0 0 0,1 0 0 0 0,-1 0 0 0 0,1 1 0 0 0,-1-1 0 0 0,1 0 0 0 0,0 0 0 0 0,0 1 0 0 0,0-1 1 0 0,0 1-1 0 0,0 0 0 0 0,0 0 0 0 0,0-1 0 0 0,0 1 0 0 0,0 0 0 0 0,1 1 0 0 0,-1-1 0 0 0,0 0 0 0 0,1 1 0 0 0,-1-1 0 0 0,0 1 0 0 0,1 0 0 0 0,-1 0 0 0 0,1 0 1 0 0,-1 0-1 0 0,0 0 0 0 0,1 0 0 0 0,-1 1 0 0 0,1-1 0 0 0,-1 1 0 0 0,0 0 0 0 0,0-1 0 0 0,4 3 0 0 0,-3-2-91 0 0,-1 1-1 0 0,0-1 1 0 0,1 1-1 0 0,-1-1 1 0 0,0 1-1 0 0,0 0 1 0 0,0 0-1 0 0,0 0 1 0 0,0 0-1 0 0,0 0 1 0 0,-1 0-1 0 0,1 1 1 0 0,-1-1-1 0 0,1 0 1 0 0,-1 1 0 0 0,0-1-1 0 0,0 1 1 0 0,0 0-1 0 0,0-1 1 0 0,0 5-1 0 0,0 0-125 0 0,0-1 0 0 0,0 1 0 0 0,0 0-1 0 0,-1 0 1 0 0,0 0 0 0 0,-1-1 0 0 0,-2 12 0 0 0,3-16 139 0 0,-1 1 1 0 0,0-1 0 0 0,0 0 0 0 0,0 1-1 0 0,0-1 1 0 0,-1 0 0 0 0,1 0-1 0 0,-1 0 1 0 0,1 0 0 0 0,-1 0 0 0 0,0 0-1 0 0,0 0 1 0 0,1-1 0 0 0,-1 1 0 0 0,0-1-1 0 0,-1 1 1 0 0,1-1 0 0 0,0 0-1 0 0,-4 2 1 0 0,1-1-210 0 0,0 0-1 0 0,-1 0 1 0 0,1-1-1 0 0,-1 1 1 0 0,1-1-1 0 0,-1 0 1 0 0,-9 0-1 0 0,14-1-117 0 0,40 0 1620 0 0,-32 2-1122 0 0,-1 0-1 0 0,1 1 0 0 0,-1 0 1 0 0,0 0-1 0 0,1 0 1 0 0,-1 1-1 0 0,-1 0 0 0 0,1 0 1 0 0,-1 0-1 0 0,1 1 0 0 0,-1 0 1 0 0,0 0-1 0 0,6 9 0 0 0,-1-3 27 0 0,-9-10-141 0 0,0 1 1 0 0,0-1-1 0 0,0 1 0 0 0,0 0 0 0 0,0 0 1 0 0,-1-1-1 0 0,1 1 0 0 0,-1 0 0 0 0,1 0 1 0 0,-1 0-1 0 0,0 0 0 0 0,1 0 0 0 0,-1-1 1 0 0,0 1-1 0 0,0 0 0 0 0,-1 2 0 0 0,6 23-56 0 0,-3-24 36 0 0,1 0-1 0 0,-1 0 1 0 0,1 0-1 0 0,0 0 1 0 0,0-1 0 0 0,1 1-1 0 0,-1-1 1 0 0,0 0-1 0 0,1 0 1 0 0,0 0 0 0 0,-1 0-1 0 0,1-1 1 0 0,0 1-1 0 0,0-1 1 0 0,0 0 0 0 0,0 0-1 0 0,5 0 1 0 0,-2 0 11 0 0,0 0-1 0 0,1-1 1 0 0,-1 0 0 0 0,0 0 0 0 0,0 0 0 0 0,0-1-1 0 0,13-3 1 0 0,-17 3-13 0 0,1-1 0 0 0,-1 1-1 0 0,1-1 1 0 0,-1 0-1 0 0,0 0 1 0 0,0 0 0 0 0,1 0-1 0 0,-2 0 1 0 0,1-1-1 0 0,0 1 1 0 0,0-1 0 0 0,-1 0-1 0 0,1 0 1 0 0,-1 0-1 0 0,0 0 1 0 0,0 0 0 0 0,0 0-1 0 0,-1 0 1 0 0,1-1 0 0 0,-1 1-1 0 0,1-1 1 0 0,-1 1-1 0 0,0-1 1 0 0,-1 0 0 0 0,1 1-1 0 0,-1-1 1 0 0,1 0-1 0 0,-1 0 1 0 0,0 1 0 0 0,-1-8-1 0 0,0 5 15 0 0,0 1-1 0 0,0 0 0 0 0,0 0 1 0 0,0-1-1 0 0,-1 1 0 0 0,0 0 0 0 0,0 1 1 0 0,0-1-1 0 0,-1 0 0 0 0,0 0 1 0 0,1 1-1 0 0,-2 0 0 0 0,1-1 1 0 0,0 1-1 0 0,-1 1 0 0 0,0-1 1 0 0,0 0-1 0 0,0 1 0 0 0,0 0 1 0 0,-1 0-1 0 0,-4-3 0 0 0,3 3-9 0 0,1 1 0 0 0,-1 0-1 0 0,0 0 1 0 0,0 1 0 0 0,0-1 0 0 0,0 1-1 0 0,0 1 1 0 0,0-1 0 0 0,0 1-1 0 0,0 0 1 0 0,0 0 0 0 0,-6 1-1 0 0,9 0-180 0 0,1 0 0 0 0,0-1 0 0 0,0 1-1 0 0,-1 0 1 0 0,1 0 0 0 0,0 0 0 0 0,0 0-1 0 0,0 0 1 0 0,0 1 0 0 0,0-1-1 0 0,0 1 1 0 0,1-1 0 0 0,-1 1 0 0 0,0 0-1 0 0,1 0 1 0 0,-1 0 0 0 0,1-1-1 0 0,0 1 1 0 0,-1 1 0 0 0,1-1 0 0 0,0 0-1 0 0,0 0 1 0 0,1 0 0 0 0,-1 1 0 0 0,0-1-1 0 0,1 0 1 0 0,-1 0 0 0 0,1 1-1 0 0,0-1 1 0 0,0 1 0 0 0,0-1 0 0 0,0 3-1 0 0,0 20-3618 0 0</inkml:trace>
  <inkml:trace contextRef="#ctx0" brushRef="#br0" timeOffset="12">1530 280 612 0 0,'0'0'9938'0'0,"4"6"-9881"0"0,1 5-42 0 0,-1 0 0 0 0,0 0 0 0 0,-1 1 1 0 0,0-1-1 0 0,-1 1 0 0 0,0 0 0 0 0,0 0 0 0 0,-2 19 1 0 0,1-15-213 0 0,0 1 1 0 0,1-1 0 0 0,1 0 0 0 0,0-1-1 0 0,7 21 1 0 0,-10-36 1 0 0,1 1 1 0 0,-1-1-1 0 0,1 1 1 0 0,-1-1-1 0 0,1 1 1 0 0,-1-1-1 0 0,1 0 1 0 0,-1 1-1 0 0,1-1 1 0 0,-1 0-1 0 0,1 1 1 0 0,-1-1-1 0 0,1 0 1 0 0,0 0-1 0 0,-1 0 1 0 0,1 0-1 0 0,-1 1 0 0 0,1-1 1 0 0,0 0-1 0 0,-1 0 1 0 0,1 0-1 0 0,0 0 1 0 0,-1 0-1 0 0,1 0 1 0 0,0-1-1 0 0,0 1 1 0 0,9 0-4119 0 0</inkml:trace>
  <inkml:trace contextRef="#ctx0" brushRef="#br0" timeOffset="13">1546 327 2036 0 0,'0'0'7403'0'0,"3"-15"-7208"0"0,8-46-136 0 0,-9 56-34 0 0,-1 0 0 0 0,1 0-1 0 0,0 1 1 0 0,0-1-1 0 0,1 1 1 0 0,-1-1 0 0 0,1 1-1 0 0,0 0 1 0 0,0 0 0 0 0,1 1-1 0 0,-1-1 1 0 0,1 0-1 0 0,0 1 1 0 0,-1 0 0 0 0,2 0-1 0 0,-1 0 1 0 0,0 1 0 0 0,0-1-1 0 0,1 1 1 0 0,0 0-1 0 0,-1 0 1 0 0,1 0 0 0 0,0 1-1 0 0,0 0 1 0 0,0 0 0 0 0,0 0-1 0 0,0 1 1 0 0,0-1-1 0 0,0 1 1 0 0,7 1 0 0 0,-10-1-14 0 0,0 1-1 0 0,-1 0 1 0 0,1-1 0 0 0,0 1 0 0 0,-1 0 0 0 0,1 0 0 0 0,-1 0 0 0 0,1 0 0 0 0,-1 0 0 0 0,0 0-1 0 0,1 0 1 0 0,-1 1 0 0 0,0-1 0 0 0,0 0 0 0 0,0 1 0 0 0,0-1 0 0 0,0 1 0 0 0,0-1-1 0 0,0 1 1 0 0,0 0 0 0 0,-1-1 0 0 0,1 1 0 0 0,-1 0 0 0 0,1 0 0 0 0,-1-1 0 0 0,1 1 0 0 0,-1 0-1 0 0,0 0 1 0 0,0-1 0 0 0,0 1 0 0 0,0 2 0 0 0,0 5-87 0 0,1-1 0 0 0,-1 1 0 0 0,-1 0 0 0 0,1-1 0 0 0,-4 15 0 0 0,2-16 49 0 0,-1 0 1 0 0,0 0-1 0 0,0-1 0 0 0,0 1 0 0 0,0-1 0 0 0,-1 1 0 0 0,0-1 0 0 0,-8 9 1 0 0,-19 8-1506 0 0,28-21 966 0 0,-1-1 0 0 0,1 1 0 0 0,-1-1 0 0 0,1 0 0 0 0,-1 0 0 0 0,0-1 0 0 0,1 1 1 0 0,-7 0-1 0 0,4-1-2149 0 0</inkml:trace>
  <inkml:trace contextRef="#ctx0" brushRef="#br0" timeOffset="14">1806 534 1188 0 0,'0'0'5023'0'0,"-6"-14"-4555"0"0,-4-11-68 0 0,-13-51 0 0 0,20 63-183 0 0,0 0-1 0 0,1 0 1 0 0,0-1-1 0 0,2 1 0 0 0,-1-1 1 0 0,1 1-1 0 0,3-20 1 0 0,-2 30-153 0 0,0 1 1 0 0,0 0 0 0 0,-1-1 0 0 0,1 1 0 0 0,1 0 0 0 0,-1-1-1 0 0,0 1 1 0 0,0 0 0 0 0,1 0 0 0 0,-1 0 0 0 0,1 0-1 0 0,0 0 1 0 0,0 0 0 0 0,0 1 0 0 0,0-1 0 0 0,0 1-1 0 0,0-1 1 0 0,0 1 0 0 0,0 0 0 0 0,0-1 0 0 0,1 1-1 0 0,-1 0 1 0 0,0 1 0 0 0,1-1 0 0 0,-1 0 0 0 0,1 1-1 0 0,-1-1 1 0 0,1 1 0 0 0,3 0 0 0 0,-4 0-84 0 0,0 0-1 0 0,0 0 1 0 0,0 0 0 0 0,0 0 0 0 0,0 1 0 0 0,0-1-1 0 0,0 1 1 0 0,0-1 0 0 0,-1 1 0 0 0,1 0 0 0 0,0 0-1 0 0,0 0 1 0 0,0 0 0 0 0,-1 0 0 0 0,1 0-1 0 0,-1 0 1 0 0,1 1 0 0 0,-1-1 0 0 0,1 1 0 0 0,-1-1-1 0 0,0 1 1 0 0,1-1 0 0 0,-1 1 0 0 0,0 0 0 0 0,0-1-1 0 0,0 1 1 0 0,-1 0 0 0 0,1 0 0 0 0,0 0-1 0 0,-1 0 1 0 0,1 0 0 0 0,-1 0 0 0 0,1 0 0 0 0,-1 0-1 0 0,0 0 1 0 0,0 3 0 0 0,0 17-464 0 0,1-16 385 0 0,-1-1-1 0 0,0 1 1 0 0,0 0 0 0 0,0 0-1 0 0,-1-1 1 0 0,-2 11 0 0 0,2-14 60 0 0,1-1 1 0 0,-1 0-1 0 0,0 1 1 0 0,0-1-1 0 0,0 0 1 0 0,0 1-1 0 0,0-1 1 0 0,0 0 0 0 0,0 0-1 0 0,0 0 1 0 0,-1 0-1 0 0,1 0 1 0 0,0 0-1 0 0,-1 0 1 0 0,1 0-1 0 0,-1-1 1 0 0,1 1-1 0 0,0-1 1 0 0,-1 1-1 0 0,0-1 1 0 0,1 1-1 0 0,-1-1 1 0 0,1 0-1 0 0,-1 1 1 0 0,1-1-1 0 0,-1 0 1 0 0,0 0-1 0 0,-2-1 1 0 0,3 1 39 0 0,1 0 1 0 0,-1-1-1 0 0,0 1 0 0 0,0 0 0 0 0,0-1 1 0 0,0 1-1 0 0,1-1 0 0 0,-1 1 1 0 0,0-1-1 0 0,1 1 0 0 0,-1-1 0 0 0,0 1 1 0 0,1-1-1 0 0,-1 0 0 0 0,1 0 1 0 0,-1 1-1 0 0,0-1 0 0 0,1 0 0 0 0,0 0 1 0 0,-1 1-1 0 0,1-1 0 0 0,0 0 1 0 0,-1 0-1 0 0,1 0 0 0 0,0 0 1 0 0,0 0-1 0 0,0 1 0 0 0,-1-1 0 0 0,1-1 1 0 0,1 2 88 0 0,0-1 0 0 0,1 1 0 0 0,-1 0-1 0 0,0 0 1 0 0,0 1 0 0 0,0-1 0 0 0,0 0 0 0 0,0 0 0 0 0,0 0 0 0 0,0 1 0 0 0,0-1 0 0 0,0 0 0 0 0,0 1 0 0 0,0-1 0 0 0,0 1 0 0 0,-1-1 0 0 0,1 1 0 0 0,0 0 0 0 0,0-1 0 0 0,1 2 0 0 0,9 12 274 0 0,-1 1 0 0 0,17 33 0 0 0,-1-2-537 0 0,-10-34-1340 0 0,-15-11 1198 0 0,0-1 1 0 0,0 0-1 0 0,0 0 1 0 0,0 1-1 0 0,0-1 1 0 0,0 0-1 0 0,0 0 1 0 0,0 0-1 0 0,0 0 1 0 0,-1 0-1 0 0,1 0 1 0 0,0 0-1 0 0,0-1 1 0 0,0 1-1 0 0,0 0 1 0 0,0 0 0 0 0,0-1-1 0 0,0 1 1 0 0,0-1-1 0 0,0 1 1 0 0,-1-1-1 0 0,1 1 1 0 0,0-1-1 0 0,0 1 1 0 0,-1-1-1 0 0,1 0 1 0 0,0 1-1 0 0,0-3 1 0 0,5-5-171 0 0</inkml:trace>
  <inkml:trace contextRef="#ctx0" brushRef="#br0" timeOffset="15">2003 280 388 0 0,'0'0'9665'0'0,"4"15"-9523"0"0,3 9-150 0 0,-2 1 0 0 0,-1-1-1 0 0,2 48 1 0 0,-1-41-865 0 0,1-19-1665 0 0,6-7-3700 0 0,-3-5 5905 0 0</inkml:trace>
  <inkml:trace contextRef="#ctx0" brushRef="#br0" timeOffset="16">2284 196 1248 0 0,'0'0'5981'0'0,"-17"0"-5847"0"0,-152-5 178 0 0,168 6-238 0 0,0 0 1 0 0,-1 0-1 0 0,2 0 0 0 0,-1 0 0 0 0,0 0 0 0 0,0 0 0 0 0,0 0 0 0 0,0 0 0 0 0,1 0 0 0 0,-1 1 0 0 0,0-1 1 0 0,1 0-1 0 0,-1 0 0 0 0,1 1 0 0 0,0-1 0 0 0,-1 0 0 0 0,1 1 0 0 0,0-1 0 0 0,0 0 0 0 0,0 1 1 0 0,0-1-1 0 0,0 1 0 0 0,0-1 0 0 0,0 0 0 0 0,0 1 0 0 0,1-1 0 0 0,-1 0 0 0 0,1 2 0 0 0,6 46-88 0 0,-2-28 404 0 0,-1 0 0 0 0,-1 1 0 0 0,0 31 0 0 0,-3-47-373 0 0,1-1 1 0 0,0 1 0 0 0,0 0 0 0 0,0 0 0 0 0,1-1-1 0 0,-1 1 1 0 0,1-1 0 0 0,1 1 0 0 0,-1-1-1 0 0,1 0 1 0 0,0 0 0 0 0,0 0 0 0 0,6 7 0 0 0,-7-9-260 0 0,1 0 0 0 0,0-1 0 0 0,0 1 0 0 0,0-1 0 0 0,0 1 0 0 0,0-1 0 0 0,0 0 0 0 0,1 0 0 0 0,5 2 0 0 0,-7-3-272 0 0,1-1 1 0 0,0 1 0 0 0,0 0-1 0 0,0-1 1 0 0,0 0-1 0 0,0 1 1 0 0,0-1-1 0 0,0 0 1 0 0,0-1 0 0 0,0 1-1 0 0,0 0 1 0 0,0-1-1 0 0,4-1 1 0 0,8-5-1497 0 0</inkml:trace>
  <inkml:trace contextRef="#ctx0" brushRef="#br0" timeOffset="17">2258 382 1148 0 0,'0'0'8241'0'0,"-19"-2"-8047"0"0,-7 1-151 0 0,7 1-30 0 0,0-2 1 0 0,-34-7 0 0 0,34 0-369 0 0,13 1-1455 0 0,9 1-4027 0 0,6 2 4173 0 0</inkml:trace>
  <inkml:trace contextRef="#ctx0" brushRef="#br0" timeOffset="18">2354 238 1300 0 0,'0'0'10064'0'0,"0"15"-9695"0"0,5 160 401 0 0,-5-173-816 0 0,0 0 0 0 0,0 1 0 0 0,0-1 1 0 0,1 0-1 0 0,-1 0 0 0 0,1 0 0 0 0,-1 0 0 0 0,1 0 0 0 0,0-1 1 0 0,0 1-1 0 0,0 0 0 0 0,0 0 0 0 0,0 0 0 0 0,0-1 0 0 0,2 3 1 0 0,-2-3-204 0 0,0 0 1 0 0,0 0-1 0 0,0 0 1 0 0,0-1 0 0 0,0 1-1 0 0,1 0 1 0 0,-1 0-1 0 0,0-1 1 0 0,0 1-1 0 0,1-1 1 0 0,-1 1 0 0 0,0-1-1 0 0,1 1 1 0 0,-1-1-1 0 0,0 0 1 0 0,1 0-1 0 0,-1 0 1 0 0,1 0 0 0 0,-1 0-1 0 0,0 0 1 0 0,1 0-1 0 0,-1 0 1 0 0,1 0-1 0 0,-1-1 1 0 0,0 1 0 0 0,1-1-1 0 0,-1 1 1 0 0,0-1-1 0 0,0 1 1 0 0,1-1-1 0 0,-1 0 1 0 0,0 1 0 0 0,0-1-1 0 0,2-2 1 0 0,8-5-2539 0 0</inkml:trace>
  <inkml:trace contextRef="#ctx0" brushRef="#br0" timeOffset="19">2545 196 1600 0 0,'0'0'8361'0'0,"-19"1"-7857"0"0,-138 6 222 0 0,79-7-1302 0 0,47 0-2449 0 0,29 8-3573 0 0</inkml:trace>
  <inkml:trace contextRef="#ctx0" brushRef="#br0" timeOffset="20">2593 458 1432 0 0,'0'0'6344'0'0,"-1"-4"-6028"0"0,-3-17-207 0 0,2 0 0 0 0,-1-27 0 0 0,3 38-98 0 0,0 1-1 0 0,1-1 1 0 0,-1 0 0 0 0,2 1 0 0 0,0 0 0 0 0,0-1 0 0 0,6-15-1 0 0,-7 23 40 0 0,0 1-1 0 0,1-1 1 0 0,-1 0-1 0 0,0 0 0 0 0,1 0 1 0 0,0 1-1 0 0,-1-1 0 0 0,1 1 1 0 0,0-1-1 0 0,0 1 1 0 0,0 0-1 0 0,-1 0 0 0 0,1 0 1 0 0,1 0-1 0 0,-1 0 1 0 0,0 0-1 0 0,3 0 0 0 0,-3 0-27 0 0,-1 1-1 0 0,0 0 0 0 0,0 0 1 0 0,0-1-1 0 0,1 1 0 0 0,-1 0 1 0 0,0 0-1 0 0,0 1 0 0 0,1-1 1 0 0,-1 0-1 0 0,0 0 0 0 0,0 0 1 0 0,0 1-1 0 0,1-1 0 0 0,-1 1 1 0 0,0-1-1 0 0,0 1 0 0 0,0-1 1 0 0,0 1-1 0 0,0 0 0 0 0,0-1 0 0 0,0 1 1 0 0,0 0-1 0 0,0 0 0 0 0,0 0 1 0 0,-1 0-1 0 0,1 0 0 0 0,0 0 1 0 0,0 0-1 0 0,-1 0 0 0 0,1 0 1 0 0,0 1-1 0 0,10 28-143 0 0,10 46 0 0 0,-14-47 338 0 0,17 43-1 0 0,-24-72-239 0 0,0 0 1 0 0,0 1 0 0 0,0-1-1 0 0,0 0 1 0 0,0 0-1 0 0,0 0 1 0 0,0 1 0 0 0,0-1-1 0 0,0 0 1 0 0,0 0 0 0 0,0 1-1 0 0,0-1 1 0 0,0 0 0 0 0,0 0-1 0 0,0 0 1 0 0,0 1-1 0 0,0-1 1 0 0,0 0 0 0 0,0 0-1 0 0,0 1 1 0 0,-1-1 0 0 0,1 0-1 0 0,0 0 1 0 0,0 0 0 0 0,0 0-1 0 0,0 1 1 0 0,0-1-1 0 0,-1 0 1 0 0,1 0 0 0 0,0 0-1 0 0,0 0 1 0 0,0 1 0 0 0,-1-1-1 0 0,1 0 1 0 0,0 0 0 0 0,0 0-1 0 0,0 0 1 0 0,-1 0-1 0 0,1 0 1 0 0,0 0 0 0 0,-1 0-1 0 0,-15 2 122 0 0,-23-5 890 0 0,35 3-991 0 0,-30-4 363 0 0,20 4-424 0 0,1-1 0 0 0,0 0-1 0 0,0-2 1 0 0,0 1 0 0 0,0-1-1 0 0,0-1 1 0 0,0-1 0 0 0,-17-8-1 0 0,18-2-2178 0 0,15 1-2398 0 0,6 6 1806 0 0</inkml:trace>
  <inkml:trace contextRef="#ctx0" brushRef="#br0" timeOffset="21">2794 208 372 0 0,'0'0'9940'0'0,"-79"-84"-9900"0"0,68 62-40 0 0,0-3-80 0 0,6 0-436 0 0,5-1-1780 0 0,0 1-4376 0 0</inkml:trace>
  <inkml:trace contextRef="#ctx0" brushRef="#br0" timeOffset="22">2970 306 192 0 0,'0'0'13176'0'0,"1"16"-13189"0"0,3 6-5705 0 0,1-13 1573 0 0,-3-5 2320 0 0,-2-5 827 0 0,-12-33 329 0 0</inkml:trace>
  <inkml:trace contextRef="#ctx0" brushRef="#br0" timeOffset="23">2970 475 4448 0 0,'0'0'11358'0'0,"0"3"-10683"0"0,3 17-14783 0 0,-6-43 11735 0 0</inkml:trace>
  <inkml:trace contextRef="#ctx0" brushRef="#br0" timeOffset="24">1105 1707 1104 0 0,'0'0'8427'0'0,"-2"2"-7745"0"0,-1 3 2015 0 0,9-7-1195 0 0,23-16-944 0 0,-16 10-732 0 0,-1-1 1 0 0,0-1-1 0 0,18-18 1 0 0,-21 16 57 0 0,-2 5 16 0 0,-1 0 0 0 0,0-1 0 0 0,0 1 0 0 0,-1-1 0 0 0,0 0 0 0 0,0-1 0 0 0,-1 1 0 0 0,0-1 1 0 0,0 0-1 0 0,-1 0 0 0 0,-1 0 0 0 0,1 0 0 0 0,-1 0 0 0 0,0-11 0 0 0,-2 20-20 0 0,0 38 249 0 0,-1 36-150 0 0,1 54 120 0 0,13-42-3370 0 0,-13-84 2854 0 0,1-1-1 0 0,-1 1 1 0 0,1-1 0 0 0,0 1 0 0 0,0-1 0 0 0,0 1 0 0 0,0-1 0 0 0,0 0 0 0 0,0 1 0 0 0,0-1 0 0 0,0 0 0 0 0,0 0-1 0 0,3 2 1 0 0,1 1-1884 0 0</inkml:trace>
  <inkml:trace contextRef="#ctx0" brushRef="#br0" timeOffset="25">1450 1821 544 0 0,'0'0'9523'0'0,"6"1"-9348"0"0,-5-1-164 0 0,0 0-1 0 0,1 0 1 0 0,-1 0-1 0 0,0 0 1 0 0,1 0 0 0 0,-1 0-1 0 0,0 0 1 0 0,1 0-1 0 0,-1 0 1 0 0,0-1 0 0 0,1 1-1 0 0,-1-1 1 0 0,0 1 0 0 0,0-1-1 0 0,1 1 1 0 0,-1-1-1 0 0,0 0 1 0 0,0 1 0 0 0,0-1-1 0 0,0 0 1 0 0,0 0-1 0 0,0 0 1 0 0,0 0 0 0 0,1-2-1 0 0,1-1-10 0 0,0-1 0 0 0,-1 0 0 0 0,0 0 0 0 0,0 0 0 0 0,-1 0 0 0 0,3-10 0 0 0,-1-3 8 0 0,0 1-1 0 0,0-1 0 0 0,-2-1 1 0 0,0 1-1 0 0,-2 0 1 0 0,0 0-1 0 0,0 0 0 0 0,-5-19 1 0 0,2 24-189 0 0,0-1 0 0 0,0 1 0 0 0,-1 0 1 0 0,-10-18-1 0 0,9 20-557 0 0,0 1 0 0 0,-1 0 0 0 0,-1 0 0 0 0,1 1-1 0 0,-14-13 1 0 0,5 8-3503 0 0</inkml:trace>
  <inkml:trace contextRef="#ctx0" brushRef="#br0" timeOffset="26">1923 1529 56 0 0,'0'0'2702'0'0,"11"0"-132"0"0,9-1-1900 0 0,-29-5 4751 0 0,8 7-5349 0 0,0 0-1 0 0,1 0 1 0 0,-1 0-1 0 0,1 0 0 0 0,-1 0 1 0 0,1 0-1 0 0,-1 0 1 0 0,1 0-1 0 0,-1 0 0 0 0,1 0 1 0 0,0 0-1 0 0,0 0 1 0 0,-1 0-1 0 0,1 1 1 0 0,0-1-1 0 0,0 0 0 0 0,0 0 1 0 0,0 0-1 0 0,1 0 1 0 0,-1 2-1 0 0,-2 111 545 0 0,0-57-2844 0 0,1 0-8703 0 0</inkml:trace>
  <inkml:trace contextRef="#ctx0" brushRef="#br0" timeOffset="27">1976 1546 52 0 0,'0'0'7207'0'0,"4"-9"-6436"0"0,0-3-778 0 0,6-8 1001 0 0,-9 22-955 0 0,-1-1 0 0 0,1 1-1 0 0,0 0 1 0 0,-1 0 0 0 0,1 0-1 0 0,-1 0 1 0 0,1 0-1 0 0,-1 0 1 0 0,0 0 0 0 0,0 0-1 0 0,0 0 1 0 0,0 0-1 0 0,0 0 1 0 0,-1 3 0 0 0,1 152 1195 0 0,0-156-1161 0 0,1 0 0 0 0,0 1 0 0 0,0-1-1 0 0,0 0 1 0 0,-1 0 0 0 0,1 0 0 0 0,0 0 0 0 0,1 0 0 0 0,-1 0 0 0 0,0 0 0 0 0,0 0 0 0 0,0 0 0 0 0,1 0 0 0 0,-1-1-1 0 0,0 1 1 0 0,1 0 0 0 0,-1-1 0 0 0,0 1 0 0 0,1-1 0 0 0,-1 0 0 0 0,1 1 0 0 0,-1-1 0 0 0,1 0 0 0 0,-1 0 0 0 0,1 0 0 0 0,-1 0-1 0 0,0 0 1 0 0,3-1 0 0 0,61 1 576 0 0,-46-1-540 0 0,-12 1-314 0 0,1 1 0 0 0,-1 0 0 0 0,0 0-1 0 0,0 1 1 0 0,0 0 0 0 0,0 0 0 0 0,10 5 0 0 0,24 6-6791 0 0,-21-8 2538 0 0</inkml:trace>
  <inkml:trace contextRef="#ctx0" brushRef="#br0" timeOffset="28">2656 1486 1620 0 0,'0'0'9728'0'0,"-1"12"-9491"0"0,-3 213 1504 0 0,7-198-2114 0 0,2-16-1629 0 0,2-6-3910 0 0</inkml:trace>
  <inkml:trace contextRef="#ctx0" brushRef="#br0" timeOffset="29">2614 1491 2140 0 0,'0'0'9471'0'0,"3"-14"-9136"0"0,12-40-107 0 0,-14 52-208 0 0,-1 0 1 0 0,1 0-1 0 0,-1 0 1 0 0,1 0-1 0 0,0 0 0 0 0,-1 0 1 0 0,1 0-1 0 0,0 0 1 0 0,0 0-1 0 0,0 1 1 0 0,1-1-1 0 0,-1 0 1 0 0,0 1-1 0 0,1-1 1 0 0,-1 1-1 0 0,1-1 1 0 0,-1 1-1 0 0,1 0 1 0 0,0 0-1 0 0,0 0 1 0 0,-1 0-1 0 0,1 0 1 0 0,0 0-1 0 0,0 0 0 0 0,0 0 1 0 0,0 1-1 0 0,0-1 1 0 0,0 1-1 0 0,0 0 1 0 0,0-1-1 0 0,0 1 1 0 0,0 0-1 0 0,0 0 1 0 0,1 0-1 0 0,-1 0 1 0 0,0 1-1 0 0,0-1 1 0 0,4 2-1 0 0,-2-1-60 0 0,0 1 0 0 0,0 0 0 0 0,0 0 0 0 0,0 0 1 0 0,0 0-1 0 0,0 1 0 0 0,-1 0 0 0 0,1-1 0 0 0,-1 1 0 0 0,1 1 0 0 0,-1-1 0 0 0,0 0 0 0 0,-1 1 1 0 0,4 4-1 0 0,-5-4-24 0 0,1-1 1 0 0,-1 1-1 0 0,0 0 1 0 0,0 0 0 0 0,-1 0-1 0 0,1 0 1 0 0,-1 0-1 0 0,0 0 1 0 0,0 0 0 0 0,0 0-1 0 0,-1 0 1 0 0,1 0-1 0 0,-1 0 1 0 0,0-1 0 0 0,0 1-1 0 0,0 0 1 0 0,-3 5-1 0 0,3-6 1 0 0,0-1-1 0 0,0 1 0 0 0,0-1 1 0 0,-1 1-1 0 0,1-1 0 0 0,-1 0 0 0 0,0 0 1 0 0,0 0-1 0 0,0 1 0 0 0,0-2 1 0 0,0 1-1 0 0,0 0 0 0 0,0 0 1 0 0,0-1-1 0 0,-1 1 0 0 0,1-1 1 0 0,-1 1-1 0 0,1-1 0 0 0,-1 0 0 0 0,1 0 1 0 0,-1-1-1 0 0,0 1 0 0 0,0 0 1 0 0,-4 0-1 0 0,6-1-266 0 0,50-5 114 0 0,-44 5 248 0 0,0 0 1 0 0,0 1-1 0 0,-1-1 1 0 0,1 1-1 0 0,0 0 1 0 0,0 0-1 0 0,-1 0 1 0 0,1 1-1 0 0,-1-1 1 0 0,1 1-1 0 0,-1 0 0 0 0,0 0 1 0 0,0 1-1 0 0,0-1 1 0 0,0 1-1 0 0,0 0 1 0 0,0 0-1 0 0,-1 1 1 0 0,1-1-1 0 0,-1 1 1 0 0,0-1-1 0 0,0 1 0 0 0,-1 0 1 0 0,1 0-1 0 0,-1 0 1 0 0,1 1-1 0 0,-1-1 1 0 0,-1 1-1 0 0,1-1 1 0 0,-1 1-1 0 0,1-1 0 0 0,-1 1 1 0 0,-1 0-1 0 0,1 0 1 0 0,-1-1-1 0 0,0 1 1 0 0,0 0-1 0 0,0 0 1 0 0,0 0-1 0 0,-1-1 1 0 0,0 1-1 0 0,0 0 0 0 0,0-1 1 0 0,-1 1-1 0 0,1-1 1 0 0,-1 1-1 0 0,0-1 1 0 0,-1 0-1 0 0,1 1 1 0 0,-1-1-1 0 0,0-1 1 0 0,1 1-1 0 0,-2 0 0 0 0,1-1 1 0 0,0 1-1 0 0,-1-1 1 0 0,0 0-1 0 0,1 0 1 0 0,-1 0-1 0 0,-5 2 1 0 0,-4 1-108 0 0,0 0 1 0 0,0 0 0 0 0,-18 4 0 0 0,27-9-18 0 0,-1 1 0 0 0,1-1-1 0 0,0-1 1 0 0,-1 1 0 0 0,1-1 0 0 0,-1 0 0 0 0,1 0 0 0 0,-1 0 0 0 0,1 0 0 0 0,-1-1 0 0 0,1 0 0 0 0,-1 0 0 0 0,1 0 0 0 0,-7-3 0 0 0,10 3-106 0 0,0 0 1 0 0,0 0-1 0 0,0 0 0 0 0,0 0 1 0 0,0 0-1 0 0,0 0 0 0 0,1 0 0 0 0,-1 0 1 0 0,0-1-1 0 0,0 1 0 0 0,1 0 1 0 0,-1-1-1 0 0,1 1 0 0 0,0 0 1 0 0,-1-1-1 0 0,1 1 0 0 0,0 0 0 0 0,0-1 1 0 0,0 1-1 0 0,-1-1 0 0 0,2 1 1 0 0,-1-1-1 0 0,0 1 0 0 0,0 0 1 0 0,0-1-1 0 0,1 1 0 0 0,-1-1 1 0 0,1 1-1 0 0,-1 0 0 0 0,1-1 0 0 0,-1 1 1 0 0,1 0-1 0 0,0 0 0 0 0,1-2 1 0 0,8-6-1676 0 0</inkml:trace>
  <inkml:trace contextRef="#ctx0" brushRef="#br0" timeOffset="30">2922 1774 372 0 0,'0'0'7420'0'0,"0"-17"-6525"0"0,-9-64-480 0 0,5 56-404 0 0,1 0 0 0 0,0-29-1 0 0,3 48 7 0 0,0 0 0 0 0,1 0-1 0 0,0 0 1 0 0,0-1-1 0 0,0 1 1 0 0,1 0 0 0 0,-1 1-1 0 0,1-1 1 0 0,1 0-1 0 0,-1 0 1 0 0,1 1-1 0 0,0-1 1 0 0,6-7 0 0 0,-4 8-2 0 0,-4 2 29 0 0,1 1-1 0 0,0-1 0 0 0,0 1 1 0 0,0-1-1 0 0,0 1 0 0 0,0 0 1 0 0,1-1-1 0 0,-1 1 0 0 0,1 1 1 0 0,-1-1-1 0 0,1 0 0 0 0,0 0 1 0 0,-1 1-1 0 0,1 0 0 0 0,0 0 1 0 0,0-1-1 0 0,0 1 1 0 0,0 1-1 0 0,0-1 0 0 0,0 0 1 0 0,1 1-1 0 0,-1 0 0 0 0,0 0 1 0 0,4 0-1 0 0,-6 1-21 0 0,1-1-1 0 0,-1 1 1 0 0,1 0-1 0 0,-1 0 1 0 0,0 0 0 0 0,1 0-1 0 0,-1 1 1 0 0,0-1-1 0 0,0 0 1 0 0,0 0 0 0 0,0 1-1 0 0,0-1 1 0 0,0 0-1 0 0,0 1 1 0 0,-1-1 0 0 0,1 1-1 0 0,0 0 1 0 0,-1-1 0 0 0,1 1-1 0 0,0 2 1 0 0,9 35-263 0 0,1 176 113 0 0,-10-207-1958 0 0,-1-26 1843 0 0,0 15 276 0 0,0 0 0 0 0,0 1 0 0 0,0-1 0 0 0,0 0 0 0 0,0 0 0 0 0,-1 0 0 0 0,0 0-1 0 0,0 0 1 0 0,0 0 0 0 0,0 1 0 0 0,0-1 0 0 0,0 0 0 0 0,-3-4 0 0 0,-5 3 42 0 0,1-1 0 0 0,-1 2 0 0 0,0-1 0 0 0,0 1 0 0 0,0 1 0 0 0,0-1 0 0 0,0 1 0 0 0,-14 0 0 0 0,-20 0-6344 0 0</inkml:trace>
  <inkml:trace contextRef="#ctx0" brushRef="#br0" timeOffset="31">3108 1732 2488 0 0,'0'0'5593'0'0,"0"-15"-5291"0"0,-10-177 492 0 0,9 183-753 0 0,0 1-1 0 0,1-1 1 0 0,0 0 0 0 0,1 0-1 0 0,0 0 1 0 0,0 1-1 0 0,1-1 1 0 0,0 0-1 0 0,4-9 1 0 0,-5 16-5 0 0,0 0 0 0 0,0-1 1 0 0,0 1-1 0 0,0 0 0 0 0,1 0 0 0 0,-1 0 1 0 0,1 0-1 0 0,-1 0 0 0 0,1 0 0 0 0,0 0 1 0 0,0 1-1 0 0,0-1 0 0 0,0 0 0 0 0,0 1 0 0 0,0 0 1 0 0,0-1-1 0 0,0 1 0 0 0,1 0 0 0 0,-1 0 1 0 0,1 0-1 0 0,-1 1 0 0 0,0-1 0 0 0,1 0 1 0 0,-1 1-1 0 0,1 0 0 0 0,-1-1 0 0 0,1 1 0 0 0,0 0 1 0 0,-1 0-1 0 0,1 1 0 0 0,-1-1 0 0 0,1 1 1 0 0,-1-1-1 0 0,1 1 0 0 0,-1 0 0 0 0,3 1 0 0 0,-2-2-52 0 0,-1 1-1 0 0,1 0 0 0 0,-1 0 0 0 0,0 0 0 0 0,0 0 0 0 0,1 0 0 0 0,-1 0 0 0 0,0 1 0 0 0,0-1 0 0 0,0 1 0 0 0,0-1 0 0 0,0 1 0 0 0,-1 0 0 0 0,1 0 0 0 0,0-1 0 0 0,-1 1 0 0 0,0 1 0 0 0,1-1 0 0 0,-1 0 0 0 0,0 0 0 0 0,0 0 0 0 0,0 1 0 0 0,0-1 0 0 0,0 0 0 0 0,-1 1 0 0 0,1-1 0 0 0,-1 1 0 0 0,0-1 0 0 0,1 1 0 0 0,-1-1 0 0 0,-1 5 0 0 0,1-3-26 0 0,-1 0 0 0 0,0 0 1 0 0,0 0-1 0 0,-1 0 0 0 0,1 0 0 0 0,-1-1 0 0 0,0 1 1 0 0,0 0-1 0 0,0-1 0 0 0,0 0 0 0 0,-1 1 0 0 0,1-1 1 0 0,-1 0-1 0 0,0 0 0 0 0,0 0 0 0 0,0 0 0 0 0,0-1 0 0 0,-7 4 1 0 0,7-4 17 0 0,-1 0 0 0 0,0 0 0 0 0,0-1 0 0 0,0 1 0 0 0,0-1 0 0 0,0 0 0 0 0,0-1 0 0 0,0 1 0 0 0,-1-1 0 0 0,1 1 0 0 0,0-1 0 0 0,-5-1 0 0 0,8 1-69 0 0,2-1 168 0 0,-1 1-1 0 0,1-1 1 0 0,-1 0-1 0 0,1 1 1 0 0,0-1-1 0 0,-1 0 1 0 0,1 1 0 0 0,0-1-1 0 0,0 1 1 0 0,0-1-1 0 0,-1 1 1 0 0,1 0 0 0 0,0-1-1 0 0,0 1 1 0 0,0 0-1 0 0,0-1 1 0 0,0 1-1 0 0,0 0 1 0 0,0 0 0 0 0,-1 0-1 0 0,1 0 1 0 0,0 0-1 0 0,0 0 1 0 0,0 0-1 0 0,2 0 1 0 0,34 0-14 0 0,-28 1 203 0 0,-6-1-231 0 0,1 1 1 0 0,-1-1 0 0 0,0 1 0 0 0,1 0-1 0 0,-1 0 1 0 0,0 1 0 0 0,0-1 0 0 0,0 1-1 0 0,0-1 1 0 0,0 1 0 0 0,0 0 0 0 0,0 0 0 0 0,-1 0-1 0 0,1 1 1 0 0,-1-1 0 0 0,0 1 0 0 0,1-1-1 0 0,-1 1 1 0 0,0 0 0 0 0,0-1 0 0 0,-1 1-1 0 0,1 0 1 0 0,-1 0 0 0 0,1 1 0 0 0,-1-1-1 0 0,2 6 1 0 0,1 4-350 0 0,-1 0-1 0 0,0 0 0 0 0,-1 0 1 0 0,0 0-1 0 0,0 21 1 0 0,14-45-9775 0 0,-11 6 9822 0 0</inkml:trace>
  <inkml:trace contextRef="#ctx0" brushRef="#br0" timeOffset="32">3363 1419 1528 0 0,'0'0'8837'0'0,"1"9"-8428"0"0,-2 202-532 0 0,1-210-25 0 0,0-1 1 0 0,0 1 0 0 0,0 0-1 0 0,0 0 1 0 0,0-1 0 0 0,0 1-1 0 0,0 0 1 0 0,0 0 0 0 0,1-1-1 0 0,-1 1 1 0 0,0 0 0 0 0,1 0-1 0 0,-1-1 1 0 0,0 1 0 0 0,1-1-1 0 0,-1 1 1 0 0,1 0-1 0 0,-1-1 1 0 0,1 1 0 0 0,-1-1-1 0 0,1 1 1 0 0,-1-1 0 0 0,1 1-1 0 0,0-1 1 0 0,-1 1 0 0 0,1-1-1 0 0,0 0 1 0 0,1 1 0 0 0,23 2-5734 0 0,-14-3 5385 0 0</inkml:trace>
  <inkml:trace contextRef="#ctx0" brushRef="#br0" timeOffset="33">3618 1457 956 0 0,'0'0'7685'0'0,"-14"1"-7625"0"0,0-1-48 0 0,6-1-6 0 0,-1 1 1 0 0,1 1 0 0 0,-1-1 0 0 0,1 2-1 0 0,0-1 1 0 0,0 1 0 0 0,0 0 0 0 0,-14 6-1 0 0,17-6 26 0 0,0 0-1 0 0,0 1 0 0 0,1-1 1 0 0,-1 1-1 0 0,1 0 0 0 0,0 0 0 0 0,0 0 1 0 0,-7 8-1 0 0,9-8 18 0 0,0 0 0 0 0,1 0 0 0 0,-1 1 0 0 0,1-1 0 0 0,0 1 0 0 0,0-1 0 0 0,0 1-1 0 0,0-1 1 0 0,1 1 0 0 0,-1 0 0 0 0,1-1 0 0 0,0 1 0 0 0,0 4 0 0 0,1-4 8 0 0,0 1 0 0 0,0-1 0 0 0,0 1-1 0 0,1-1 1 0 0,0 0 0 0 0,0 0 0 0 0,0 1 0 0 0,0-1 0 0 0,0 0-1 0 0,1-1 1 0 0,-1 1 0 0 0,1 0 0 0 0,0-1 0 0 0,1 0 0 0 0,-1 1 0 0 0,0-1-1 0 0,1-1 1 0 0,0 1 0 0 0,0 0 0 0 0,0-1 0 0 0,0 0 0 0 0,0 0-1 0 0,5 2 1 0 0,3 1-324 0 0,-1 0 0 0 0,1 0-1 0 0,0-2 1 0 0,0 1-1 0 0,0-2 1 0 0,0 0 0 0 0,21 2-1 0 0,63-5-7586 0 0,-69-3 6744 0 0</inkml:trace>
  <inkml:trace contextRef="#ctx0" brushRef="#br0" timeOffset="34">3878 1427 704 0 0,'0'0'8707'0'0,"-12"0"-8472"0"0,-98 0-18 0 0,106 0-181 0 0,0 0 0 0 0,0 1-1 0 0,-1-1 1 0 0,1 1 0 0 0,0 0-1 0 0,1 0 1 0 0,-1 0 0 0 0,0 1-1 0 0,0-1 1 0 0,0 1 0 0 0,1 0-1 0 0,-1 0 1 0 0,1 0 0 0 0,-1 0-1 0 0,1 1 1 0 0,0 0 0 0 0,0-1-1 0 0,0 1 1 0 0,0 0 0 0 0,1 0 0 0 0,-1 1-1 0 0,1-1 1 0 0,0 1 0 0 0,0-1-1 0 0,0 1 1 0 0,0-1 0 0 0,0 1-1 0 0,1 0 1 0 0,0 0 0 0 0,0 0-1 0 0,0 0 1 0 0,0 0 0 0 0,1 0-1 0 0,-1 0 1 0 0,1 6 0 0 0,1-3-9 0 0,0 0 0 0 0,0 1 0 0 0,1-1 0 0 0,0 0 0 0 0,0 0-1 0 0,1 0 1 0 0,0 0 0 0 0,0 0 0 0 0,1-1 0 0 0,0 1 0 0 0,6 8 0 0 0,8 15-90 0 0,-14-25-57 0 0,-1 0 0 0 0,1 0 0 0 0,0 0 0 0 0,0-1 0 0 0,1 0 0 0 0,-1 1 0 0 0,1-1 0 0 0,0-1 0 0 0,0 1 0 0 0,1-1 0 0 0,8 5 0 0 0,-7-5-863 0 0,0 0 1 0 0,0 0 0 0 0,1-1-1 0 0,-1 0 1 0 0,10 2-1 0 0,-1-4-1370 0 0</inkml:trace>
  <inkml:trace contextRef="#ctx0" brushRef="#br0" timeOffset="35">3899 1592 504 0 0,'0'0'7296'0'0,"-106"-29"-7300"0"0,90 24 4 0 0,5 1 20 0 0,1 0-20 0 0,-1 4-1092 0 0,6-4-952 0 0,0 4-848 0 0</inkml:trace>
  <inkml:trace contextRef="#ctx0" brushRef="#br0" timeOffset="36">3878 1677 204 0 0,'0'0'9246'0'0,"7"-3"-9087"0"0,-5 2-135 0 0,1 1 0 0 0,-1-1 0 0 0,0 0 0 0 0,0 0 1 0 0,0 0-1 0 0,0-1 0 0 0,0 1 0 0 0,0 0 0 0 0,-1-1 0 0 0,1 1 1 0 0,3-4-1 0 0,-4 2-7 0 0,1 0 1 0 0,-1 0-1 0 0,0 0 1 0 0,0-1-1 0 0,0 1 0 0 0,0 0 1 0 0,-1 0-1 0 0,0-1 1 0 0,1 1-1 0 0,-1 0 1 0 0,-1-6-1 0 0,1-100-142 0 0,1 109 136 0 0,0-1 0 0 0,-1 1-1 0 0,1 0 1 0 0,-1 0-1 0 0,1-1 1 0 0,-1 1 0 0 0,1 0-1 0 0,-1 0 1 0 0,1 0-1 0 0,0 0 1 0 0,-1 0 0 0 0,1 0-1 0 0,-1 0 1 0 0,1 0-1 0 0,0 0 1 0 0,-1 0 0 0 0,1 0-1 0 0,-1 0 1 0 0,1 0-1 0 0,0 0 1 0 0,-1 1 0 0 0,1-1-1 0 0,-1 0 1 0 0,1 0-1 0 0,-1 1 1 0 0,1-1 0 0 0,-1 0-1 0 0,1 1 1 0 0,-1-1-1 0 0,1 1 1 0 0,19 9-620 0 0,44 50 169 0 0,-51-46 614 0 0,2 0 0 0 0,0 0 0 0 0,0-1 0 0 0,32 19 0 0 0,-47-32-179 0 0,1 1 0 0 0,0-1 0 0 0,-1 1-1 0 0,1-1 1 0 0,0 0 0 0 0,-1 1 0 0 0,1-1-1 0 0,0 0 1 0 0,-1 0 0 0 0,1 0 0 0 0,0 1-1 0 0,0-1 1 0 0,-1 0 0 0 0,1 0 0 0 0,0 0-1 0 0,0 0 1 0 0,-1 0 0 0 0,1 0 0 0 0,0 0-1 0 0,0-1 1 0 0,-1 1 0 0 0,1 0 0 0 0,0 0-1 0 0,-1 0 1 0 0,1-1 0 0 0,0 1 0 0 0,-1 0-1 0 0,1-1 1 0 0,0 1 0 0 0,-1-1 0 0 0,1 1-1 0 0,0-1 1 0 0,-1 1 0 0 0,1-1 0 0 0,-1 1-1 0 0,1-1 1 0 0,-1 1 0 0 0,0-1 0 0 0,1 0-1 0 0,-1 1 1 0 0,0-1 0 0 0,1 0 0 0 0,-1 1-1 0 0,1-2 1 0 0,4-35-408 0 0,-5 29 417 0 0,5-32-505 0 0,-5 30-309 0 0,1-1-1 0 0,0 1 0 0 0,1-1 0 0 0,0 1 0 0 0,0 0 0 0 0,1-1 1 0 0,1 1-1 0 0,-1 1 0 0 0,2-1 0 0 0,9-16 0 0 0,-9 21 744 0 0</inkml:trace>
  <inkml:trace contextRef="#ctx0" brushRef="#br0" timeOffset="37">4223 1431 616 0 0,'0'0'5467'0'0,"2"17"-4661"0"0,7 140 1019 0 0,-9-154-1834 0 0,0 1-1 0 0,0-1 1 0 0,0 0-1 0 0,0 1 1 0 0,1-1 0 0 0,0 0-1 0 0,-1 0 1 0 0,1 1 0 0 0,2 3-1 0 0,-2-6-295 0 0,0 0 0 0 0,-1 0 0 0 0,1 0-1 0 0,0 0 1 0 0,0 0 0 0 0,1 0 0 0 0,-1 0-1 0 0,0 0 1 0 0,0-1 0 0 0,0 1 0 0 0,0 0-1 0 0,1-1 1 0 0,-1 1 0 0 0,0-1 0 0 0,1 1 0 0 0,-1-1-1 0 0,0 0 1 0 0,1 1 0 0 0,-1-1 0 0 0,0 0-1 0 0,1 0 1 0 0,-1 0 0 0 0,3 0 0 0 0,7 0-546 0 0</inkml:trace>
  <inkml:trace contextRef="#ctx0" brushRef="#br0" timeOffset="38">4383 1372 3264 0 0,'0'0'5761'0'0,"-17"3"-5403"0"0,-220 32-1626 0 0,237-35 1057 0 0,-1 0-1 0 0,0 0 1 0 0,1 0 0 0 0,-1 0 0 0 0,0 0 0 0 0,0 0 0 0 0,1 0 0 0 0,-1 0 0 0 0,0 1-1 0 0,1-1 1 0 0,-1 0 0 0 0,0 1 0 0 0,1-1 0 0 0,-1 0 0 0 0,0 1 0 0 0,1-1 0 0 0,-1 1-1 0 0,1-1 1 0 0,-1 1 0 0 0,1-1 0 0 0,-1 1 0 0 0,1-1 0 0 0,-1 1 0 0 0,1-1 0 0 0,0 1-1 0 0,-1 0 1 0 0,1-1 0 0 0,0 1 0 0 0,-1 0 0 0 0,1-1 0 0 0,0 1 0 0 0,0 1 0 0 0,0 5-936 0 0</inkml:trace>
  <inkml:trace contextRef="#ctx0" brushRef="#br0" timeOffset="39">4414 1630 2636 0 0,'0'0'6127'0'0,"0"-5"-5784"0"0,-19-66 166 0 0,14 58-492 0 0,1 0-1 0 0,0 0 0 0 0,1 0 0 0 0,0-1 1 0 0,1 0-1 0 0,0 1 0 0 0,2-1 0 0 0,-1 0 1 0 0,3-16-1 0 0,-2 28 7 0 0,1 1 0 0 0,-1-1 0 0 0,1 0 0 0 0,0 0 0 0 0,-1 1 0 0 0,1-1 0 0 0,0 0 0 0 0,0 1 0 0 0,0-1 0 0 0,0 1 0 0 0,0-1 0 0 0,1 1 0 0 0,-1-1 0 0 0,0 1 0 0 0,1 0 0 0 0,-1 0 0 0 0,1 0 0 0 0,-1 0 0 0 0,1 0 0 0 0,-1 0 0 0 0,1 0 0 0 0,0 0 0 0 0,0 1 0 0 0,-1-1 0 0 0,1 0 0 0 0,0 1 0 0 0,0 0 0 0 0,0-1 0 0 0,-1 1 0 0 0,1 0 0 0 0,0 0 0 0 0,0 0 0 0 0,0 0 0 0 0,0 0 0 0 0,0 1 0 0 0,-1-1 0 0 0,1 0 0 0 0,0 1 0 0 0,2 1 0 0 0,0-2-14 0 0,-1 1 0 0 0,0 1 0 0 0,0-1 0 0 0,0 0 0 0 0,0 1 0 0 0,0-1 0 0 0,0 1-1 0 0,0 0 1 0 0,-1 0 0 0 0,1 0 0 0 0,-1 0 0 0 0,1 0 0 0 0,-1 1 0 0 0,0-1 0 0 0,0 1 0 0 0,0 0 0 0 0,0-1 0 0 0,0 1-1 0 0,-1 0 1 0 0,1 0 0 0 0,1 5 0 0 0,-2-3-54 0 0,0-1 0 0 0,0 0-1 0 0,-1 1 1 0 0,0-1 0 0 0,1 1-1 0 0,-2-1 1 0 0,1 1 0 0 0,0-1-1 0 0,-1 1 1 0 0,0-1 0 0 0,0 1-1 0 0,0-1 1 0 0,-1 0 0 0 0,1 0 0 0 0,-1 0-1 0 0,0 0 1 0 0,0 0 0 0 0,-5 7-1 0 0,4-8 13 0 0,-1 0 0 0 0,1 0 0 0 0,-1 0 0 0 0,0-1 0 0 0,0 1 0 0 0,0-1 0 0 0,0 0 0 0 0,0 0 0 0 0,-1-1 0 0 0,1 1 0 0 0,0-1 0 0 0,-1 0 0 0 0,1 0 0 0 0,-1 0 0 0 0,0-1 0 0 0,1 1 0 0 0,-9-2 0 0 0,3 3 674 0 0,34 4-665 0 0,30 8-2 0 0,-44-10 35 0 0,0 0 1 0 0,0 0-1 0 0,1-1 0 0 0,-1 0 0 0 0,1-1 1 0 0,-1 0-1 0 0,1 0 0 0 0,13-1 0 0 0,35-9 507 0 0,-19 10 22 0 0,-27 0-371 0 0,-1-1-1 0 0,0 0 1 0 0,0-1 0 0 0,1-1 0 0 0,-1 0 0 0 0,15-3 0 0 0,-24 3-166 0 0,-1 0 1 0 0,0 1-1 0 0,1-2 1 0 0,-1 1-1 0 0,0 0 1 0 0,0 0-1 0 0,0-1 1 0 0,1 1-1 0 0,-2-1 1 0 0,1 0-1 0 0,0 1 1 0 0,0-1-1 0 0,0 0 1 0 0,-1 0-1 0 0,1 0 1 0 0,-1 0-1 0 0,0-1 1 0 0,0 1 0 0 0,0 0-1 0 0,0-1 1 0 0,0 1-1 0 0,0 0 1 0 0,0-1-1 0 0,-1 1 1 0 0,1-1-1 0 0,-1 1 1 0 0,0-1-1 0 0,0 1 1 0 0,0-1-1 0 0,0 1 1 0 0,0-1-1 0 0,0 1 1 0 0,-1-1-1 0 0,1 1 1 0 0,-1-1-1 0 0,-1-2 1 0 0,1 0 32 0 0,-1 1 0 0 0,0 0 1 0 0,0 0-1 0 0,0 0 0 0 0,0 0 0 0 0,-1 0 1 0 0,0 0-1 0 0,0 0 0 0 0,0 1 0 0 0,0 0 1 0 0,0 0-1 0 0,-1-1 0 0 0,1 2 0 0 0,-1-1 1 0 0,0 0-1 0 0,0 1 0 0 0,0 0 0 0 0,0 0 1 0 0,0 0-1 0 0,-1 0 0 0 0,1 1 0 0 0,0-1 1 0 0,-1 1-1 0 0,1 0 0 0 0,-1 1 0 0 0,0-1 1 0 0,1 1-1 0 0,-6 0 0 0 0,6 0-181 0 0,0 0 0 0 0,0 0 0 0 0,0 0 0 0 0,0 1 0 0 0,0 0-1 0 0,0-1 1 0 0,0 1 0 0 0,0 1 0 0 0,0-1 0 0 0,0 1 0 0 0,0-1 0 0 0,1 1 0 0 0,-8 5-1 0 0,9-5-214 0 0,0 0 0 0 0,0 0 0 0 0,0 0 0 0 0,1 0 0 0 0,-1 0 0 0 0,1 0 0 0 0,-1 1 0 0 0,1-1 0 0 0,0 1-1 0 0,-1-1 1 0 0,1 1 0 0 0,1-1 0 0 0,-1 1 0 0 0,0 0 0 0 0,1-1 0 0 0,-1 1 0 0 0,1 0 0 0 0,0 0 0 0 0,0-1-1 0 0,0 1 1 0 0,0 0 0 0 0,1 4 0 0 0,3 14-2633 0 0</inkml:trace>
  <inkml:trace contextRef="#ctx0" brushRef="#br0" timeOffset="40">5137 1584 344 0 0,'0'0'4093'0'0,"-5"3"-3359"0"0,-18 16 6681 0 0,31-18-6319 0 0,13-3-1333 0 0,-14-3 187 0 0,0 1 1 0 0,0-2-1 0 0,0 1 1 0 0,-1-1-1 0 0,0 0 1 0 0,11-13-1 0 0,-16 18 12 0 0,0 0-1 0 0,1-1 0 0 0,-1 1 1 0 0,0-1-1 0 0,0 0 0 0 0,0 1 1 0 0,0-1-1 0 0,0 0 0 0 0,0 1 1 0 0,0-1-1 0 0,0 0 0 0 0,-1 0 0 0 0,1 0 1 0 0,-1 0-1 0 0,1 0 0 0 0,-1 0 1 0 0,0 0-1 0 0,0 0 0 0 0,0 0 1 0 0,0 0-1 0 0,0 0 0 0 0,0 0 1 0 0,-1 0-1 0 0,1 0 0 0 0,-1 0 1 0 0,1 1-1 0 0,-1-1 0 0 0,0 0 0 0 0,1 0 1 0 0,-1 0-1 0 0,0 1 0 0 0,0-1 1 0 0,-1 0-1 0 0,1 1 0 0 0,0-1 1 0 0,-3-2-1 0 0,4 4 25 0 0,-1-1 0 0 0,0 0 0 0 0,0 0-1 0 0,0 0 1 0 0,0 0 0 0 0,0 1 0 0 0,0-1 0 0 0,0 0 0 0 0,0 1 0 0 0,0-1 0 0 0,0 1-1 0 0,0-1 1 0 0,0 1 0 0 0,0-1 0 0 0,0 1 0 0 0,0 0 0 0 0,-1 0 0 0 0,1-1-1 0 0,0 1 1 0 0,0 0 0 0 0,0 0 0 0 0,-1 0 0 0 0,1 0 0 0 0,0 1 0 0 0,0-1 0 0 0,0 0-1 0 0,0 0 1 0 0,-1 1 0 0 0,1-1 0 0 0,0 0 0 0 0,0 1 0 0 0,0 0 0 0 0,0-1-1 0 0,0 1 1 0 0,0-1 0 0 0,0 1 0 0 0,0 0 0 0 0,0 0 0 0 0,0 0 0 0 0,1-1 0 0 0,-1 1-1 0 0,0 0 1 0 0,0 0 0 0 0,1 0 0 0 0,-1 0 0 0 0,1 0 0 0 0,-1 1 0 0 0,1-1-1 0 0,-1 0 1 0 0,1 0 0 0 0,-1 1 0 0 0,0 1 52 0 0,1 0-1 0 0,-1 0 0 0 0,1 0 1 0 0,-1 0-1 0 0,1 0 1 0 0,0 0-1 0 0,0 0 1 0 0,0 0-1 0 0,1 0 1 0 0,-1 0-1 0 0,1 0 1 0 0,-1 0-1 0 0,1 0 1 0 0,0 0-1 0 0,0-1 1 0 0,0 1-1 0 0,1 0 0 0 0,-1-1 1 0 0,1 1-1 0 0,-1-1 1 0 0,4 4-1 0 0,0-1-220 0 0,1 0-1 0 0,0-1 0 0 0,0 0 1 0 0,0 0-1 0 0,1-1 1 0 0,-1 0-1 0 0,1 0 0 0 0,-1 0 1 0 0,1-1-1 0 0,0 0 0 0 0,0 0 1 0 0,0-1-1 0 0,1 0 0 0 0,11 1 1 0 0,-7-2-743 0 0,0 0 0 0 0,0-1 0 0 0,0 0 0 0 0,0-1 1 0 0,-1-1-1 0 0,1 1 0 0 0,0-2 0 0 0,14-5 0 0 0,-4-1 325 0 0</inkml:trace>
  <inkml:trace contextRef="#ctx0" brushRef="#br0" timeOffset="41">5392 1372 316 0 0,'0'0'8880'0'0,"-90"-89"-8348"0"0,79 72-380 0 0,0-8 84 0 0,1 4-160 0 0,4-9-76 0 0,6 1-508 0 0,0-1-1192 0 0,6 0-3084 0 0,15 9 1585 0 0</inkml:trace>
  <inkml:trace contextRef="#ctx0" brushRef="#br0" timeOffset="42">5827 1376 748 0 0,'0'0'8983'0'0,"-13"0"-8575"0"0,-3-3-296 0 0,10 2-68 0 0,0 0 0 0 0,1 0 0 0 0,-1 1-1 0 0,0 0 1 0 0,0 0 0 0 0,0 0-1 0 0,0 1 1 0 0,-8 1 0 0 0,10-1 11 0 0,1 0 0 0 0,-1 0 0 0 0,0 0 0 0 0,1 1 1 0 0,-1-1-1 0 0,1 1 0 0 0,-1 0 0 0 0,1 0 0 0 0,0 0 1 0 0,-5 5-1 0 0,7-7-44 0 0,1 1 0 0 0,-1-1 0 0 0,1 1 0 0 0,-1-1 0 0 0,1 1 0 0 0,0-1 0 0 0,-1 1 0 0 0,1-1 1 0 0,0 1-1 0 0,-1 0 0 0 0,1-1 0 0 0,0 1 0 0 0,0 0 0 0 0,0-1 0 0 0,0 1 0 0 0,-1 0 0 0 0,1-1 0 0 0,0 1 0 0 0,0 0 1 0 0,0-1-1 0 0,0 1 0 0 0,1 0 0 0 0,-1-1 0 0 0,0 2 0 0 0,1-1-57 0 0,0 1 1 0 0,0-1-1 0 0,0 0 1 0 0,0 0-1 0 0,0 0 1 0 0,0 0-1 0 0,0 0 1 0 0,0 0-1 0 0,1 0 1 0 0,-1 0-1 0 0,0 0 1 0 0,0 0-1 0 0,1-1 1 0 0,-1 1-1 0 0,4 0 1 0 0,16 7-127 0 0,-10-4 153 0 0,0 0 0 0 0,0 1 0 0 0,-1 0 0 0 0,16 10 0 0 0,-23-13 60 0 0,-1 0 0 0 0,1 1-1 0 0,-1-1 1 0 0,0 0-1 0 0,0 1 1 0 0,1-1 0 0 0,-2 1-1 0 0,1 0 1 0 0,0 0-1 0 0,-1 0 1 0 0,1 0 0 0 0,-1 0-1 0 0,0 0 1 0 0,0 0-1 0 0,0 0 1 0 0,0 0 0 0 0,0 0-1 0 0,-1 1 1 0 0,1-1-1 0 0,-1 5 1 0 0,-1-5-59 0 0,1 1 0 0 0,-1-1 1 0 0,1 0-1 0 0,-1 0 0 0 0,0 0 0 0 0,0 0 1 0 0,0 0-1 0 0,-1 0 0 0 0,1 0 0 0 0,-1-1 1 0 0,1 1-1 0 0,-1 0 0 0 0,0-1 0 0 0,0 1 0 0 0,0-1 1 0 0,-1 0-1 0 0,1 0 0 0 0,0 0 0 0 0,-1 0 1 0 0,1 0-1 0 0,-1 0 0 0 0,0-1 0 0 0,0 1 1 0 0,0-1-1 0 0,0 1 0 0 0,-5 0 0 0 0,0 1-42 0 0,0-1-1 0 0,0 0 1 0 0,0 0-1 0 0,-1-1 1 0 0,1 0-1 0 0,-1 0 1 0 0,1-1-1 0 0,0 0 1 0 0,-11-2-1 0 0,17 2-145 0 0,0 0-1 0 0,0-1 1 0 0,0 1 0 0 0,0-1-1 0 0,1 0 1 0 0,-1 0 0 0 0,0 0 0 0 0,0 0-1 0 0,1 0 1 0 0,-1 0 0 0 0,0 0-1 0 0,1-1 1 0 0,-1 1 0 0 0,1 0-1 0 0,0-1 1 0 0,0 1 0 0 0,-1-1 0 0 0,1 0-1 0 0,0 1 1 0 0,0-1 0 0 0,0 0-1 0 0,0 0 1 0 0,1 1 0 0 0,-1-1-1 0 0,0 0 1 0 0,1 0 0 0 0,0 0 0 0 0,-1 0-1 0 0,1 0 1 0 0,0-3 0 0 0,0-4-2205 0 0</inkml:trace>
  <inkml:trace contextRef="#ctx0" brushRef="#br0" timeOffset="43">6082 1313 3168 0 0,'0'0'6728'0'0,"-10"1"-6663"0"0,-5 1-59 0 0,-65 11 11 0 0,74-12 13 0 0,0 1 0 0 0,0 0 0 0 0,0 0 0 0 0,0 0 0 0 0,1 1 0 0 0,-1-1 0 0 0,1 1 0 0 0,0 1 0 0 0,-1-1-1 0 0,1 1 1 0 0,-6 6 0 0 0,8-7 6 0 0,1 1-1 0 0,-1-1 0 0 0,1 0 1 0 0,0 1-1 0 0,0-1 0 0 0,1 1 1 0 0,-1 0-1 0 0,1 0 0 0 0,0-1 1 0 0,0 1-1 0 0,0 0 0 0 0,0 0 1 0 0,1 0-1 0 0,-1 0 0 0 0,1 0 1 0 0,0 0-1 0 0,1 7 0 0 0,1-4 1 0 0,-1 0 0 0 0,1 0 0 0 0,0-1 0 0 0,1 1 0 0 0,0-1 0 0 0,0 0 0 0 0,0 0 0 0 0,1 0 0 0 0,8 11 0 0 0,-6-9-307 0 0,1 0 0 0 0,1-1 0 0 0,0 0-1 0 0,-1 0 1 0 0,2-1 0 0 0,12 8 0 0 0,-15-10-343 0 0,-1-1 1 0 0,1 0-1 0 0,1 0 0 0 0,-1-1 1 0 0,0 0-1 0 0,0 0 0 0 0,1-1 0 0 0,-1 1 1 0 0,13 0-1 0 0,0-2-1365 0 0,-2 0 655 0 0</inkml:trace>
  <inkml:trace contextRef="#ctx0" brushRef="#br0" timeOffset="44">6125 1491 1560 0 0,'0'0'9069'0'0,"-19"-1"-8673"0"0,-137-3-235 0 0,144 8-1982 0 0,8 5-4618 0 0,4-5 3897 0 0</inkml:trace>
  <inkml:trace contextRef="#ctx0" brushRef="#br0" timeOffset="45">6162 1618 3244 0 0,'0'0'7510'0'0,"1"-10"-7208"0"0,0-6-205 0 0,-1 0 0 0 0,0 1-1 0 0,-1-1 1 0 0,-1 0 0 0 0,-1 1-1 0 0,-8-30 1 0 0,10 41-79 0 0,-5-12 52 0 0,1 0 0 0 0,0 0 0 0 0,1-1 0 0 0,-2-27 1 0 0,37 60-1732 0 0,-24-12 1544 0 0,-1-1 1 0 0,0 1 0 0 0,1-1-1 0 0,0-1 1 0 0,-1 1-1 0 0,1-1 1 0 0,0 0 0 0 0,0-1-1 0 0,1 0 1 0 0,-1 0-1 0 0,0-1 1 0 0,0 1 0 0 0,14-2-1 0 0,-15 1 67 0 0,-4-1 41 0 0,1 1-1 0 0,-1-1 1 0 0,0 0-1 0 0,1 1 0 0 0,-1-1 1 0 0,1 0-1 0 0,-1 0 1 0 0,0-1-1 0 0,0 1 0 0 0,1 0 1 0 0,-1-1-1 0 0,0 1 1 0 0,0-1-1 0 0,-1 0 0 0 0,1 0 1 0 0,0 0-1 0 0,1-2 1 0 0,26-39-302 0 0,-23 34 220 0 0,-12 22 188 0 0,0 0 1 0 0,2 1-1 0 0,-1-1 1 0 0,2 1-1 0 0,0 0 1 0 0,0 0-1 0 0,1 0 1 0 0,1 0-1 0 0,0 0 1 0 0,1 1-1 0 0,4 24 1 0 0,-4-37-73 0 0,1 0 1 0 0,-1 0-1 0 0,1 1 1 0 0,0-1-1 0 0,0 0 1 0 0,0 0-1 0 0,0 0 1 0 0,0 0-1 0 0,0 0 1 0 0,0-1-1 0 0,1 1 1 0 0,-1 0-1 0 0,1 0 1 0 0,-1-1-1 0 0,1 1 1 0 0,0-1-1 0 0,0 0 1 0 0,-1 1-1 0 0,1-1 1 0 0,0 0-1 0 0,0 0 1 0 0,0 0-1 0 0,0 0 1 0 0,1-1-1 0 0,-1 1 1 0 0,2 0-1 0 0,-3-1-49 0 0,0-1-1 0 0,0 0 0 0 0,0 1 0 0 0,0-1 0 0 0,-1 0 0 0 0,1 0 1 0 0,0 1-1 0 0,-1-1 0 0 0,1 0 0 0 0,0 0 0 0 0,-1 0 0 0 0,1 0 1 0 0,-1 0-1 0 0,1 0 0 0 0,-1 0 0 0 0,0 0 0 0 0,1 0 0 0 0,-1 0 1 0 0,0 0-1 0 0,0 0 0 0 0,0 0 0 0 0,0 0 0 0 0,0 0 0 0 0,0-1 1 0 0,0 1-1 0 0,0-2 0 0 0,-1-42-14 0 0,1 33 73 0 0,-1-23 284 0 0,3-53-115 0 0,-1 82-161 0 0,0 0-1 0 0,1-1 0 0 0,-1 1 1 0 0,1 0-1 0 0,0 0 0 0 0,0 0 1 0 0,1 0-1 0 0,0 1 0 0 0,0-1 1 0 0,0 1-1 0 0,5-6 0 0 0,-7 10-8 0 0,-1 0-1 0 0,1-1 0 0 0,0 1 0 0 0,0 0 0 0 0,0 0 0 0 0,1 0 1 0 0,-1 0-1 0 0,0 0 0 0 0,0 0 0 0 0,0 0 0 0 0,1 0 1 0 0,-1 0-1 0 0,1 1 0 0 0,-1-1 0 0 0,0 0 0 0 0,1 1 1 0 0,-1-1-1 0 0,1 1 0 0 0,-1 0 0 0 0,1-1 0 0 0,0 1 0 0 0,-1 0 1 0 0,1 0-1 0 0,-1 0 0 0 0,1 0 0 0 0,-1 0 0 0 0,1 1 1 0 0,-1-1-1 0 0,1 0 0 0 0,-1 1 0 0 0,1-1 0 0 0,-1 1 1 0 0,1-1-1 0 0,-1 1 0 0 0,1 0 0 0 0,-1 0 0 0 0,0-1 1 0 0,1 1-1 0 0,-1 0 0 0 0,0 0 0 0 0,0 0 0 0 0,0 0 0 0 0,0 1 1 0 0,0-1-1 0 0,0 0 0 0 0,0 0 0 0 0,1 3 0 0 0,2 1-100 0 0,-1 1 0 0 0,0-1 0 0 0,0 1 0 0 0,0-1 0 0 0,-1 1 0 0 0,0 0 0 0 0,0 0-1 0 0,0 0 1 0 0,-1 0 0 0 0,1 11 0 0 0,-2-14 37 0 0,0 0 0 0 0,0 0 1 0 0,0 0-1 0 0,0 0 0 0 0,-1 0 0 0 0,1 0 0 0 0,-1 0 0 0 0,0-1 1 0 0,0 1-1 0 0,0 0 0 0 0,0 0 0 0 0,0-1 0 0 0,-1 1 0 0 0,1 0 1 0 0,-1-1-1 0 0,0 1 0 0 0,0-1 0 0 0,0 0 0 0 0,0 0 0 0 0,0 0 1 0 0,0 0-1 0 0,0 0 0 0 0,-1 0 0 0 0,-2 1 0 0 0,-30 9-1806 0 0,-7-9-4177 0 0,36-3 3454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2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149 246 2912 0 0,'0'0'6017'0'0,"-8"-9"-5595"0"0,-68-84 382 0 0,66 80-1015 0 0,1 0 0 0 0,0-1 0 0 0,1 0 1 0 0,1-1-1 0 0,0 1 0 0 0,-7-26 0 0 0,13 20-6148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2:1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1108 884 0 0,'0'0'4226'0'0,"30"-53"-2115"0"0,42-56-1540 0 0,167-195 0 0 0,-226 289-481 0 0,1 0 0 0 0,0 1 0 0 0,1 1-1 0 0,1 0 1 0 0,0 1 0 0 0,1 1-1 0 0,0 0 1 0 0,0 2 0 0 0,1 0 0 0 0,1 0-1 0 0,-1 2 1 0 0,1 0 0 0 0,28-5 0 0 0,-18 9 143 0 0,0 1 0 0 0,0 1 1 0 0,31 4-1 0 0,-29-1-132 0 0,-1-1 1 0 0,43-5 0 0 0,-53-1-150 0 0,-1 0-1 0 0,0-1 1 0 0,-1-1 0 0 0,35-19 0 0 0,10-2-161 0 0,-28 12 137 0 0,-1-1 0 0 0,0-1 0 0 0,-1-2 0 0 0,-2-2 0 0 0,0-1 0 0 0,36-34 0 0 0,-47 36 51 0 0,-1-2 0 0 0,20-30 0 0 0,-27 34 165 0 0,1 1-1 0 0,0 0 0 0 0,2 2 1 0 0,0-1-1 0 0,26-20 1 0 0,-18 28-526 0 0,-15 13-5260 0 0</inkml:trace>
</inkml:ink>
</file>

<file path=ppt/ink/ink10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17 342 2584 0 0,'0'0'5009'0'0,"-2"-15"-4535"0"0,0-2-391 0 0,-4-28 222 0 0,2 0-1 0 0,2 0 1 0 0,3-45 0 0 0,0 85-271 0 0,1 0 0 0 0,0 0 0 0 0,0 0 0 0 0,0 1 0 0 0,0-1 0 0 0,0 1 0 0 0,1 0 0 0 0,0-1 0 0 0,0 1 0 0 0,0 1 0 0 0,1-1 0 0 0,-1 0 0 0 0,5-3 0 0 0,-6 5-5 0 0,0 0 0 0 0,0 0 0 0 0,1 1 1 0 0,-1-1-1 0 0,0 0 0 0 0,1 1 1 0 0,-1 0-1 0 0,0 0 0 0 0,1-1 0 0 0,0 1 1 0 0,-1 1-1 0 0,1-1 0 0 0,0 0 0 0 0,-1 1 1 0 0,1-1-1 0 0,0 1 0 0 0,0 0 0 0 0,-1 0 1 0 0,1 0-1 0 0,0 0 0 0 0,0 0 0 0 0,-1 1 1 0 0,1-1-1 0 0,0 1 0 0 0,3 1 0 0 0,-4 0-73 0 0,0-1 1 0 0,1 1-1 0 0,-1 0 0 0 0,0 1 0 0 0,0-1 0 0 0,-1 0 0 0 0,1 0 0 0 0,0 1 0 0 0,-1-1 0 0 0,0 1 0 0 0,1 0 0 0 0,-1-1 0 0 0,0 1 0 0 0,0 0 1 0 0,-1-1-1 0 0,1 1 0 0 0,0 0 0 0 0,-1 0 0 0 0,0 0 0 0 0,0 0 0 0 0,1 0 0 0 0,-2 0 0 0 0,1 0 0 0 0,0-1 0 0 0,-1 1 0 0 0,1 0 1 0 0,-2 4-1 0 0,1-2 14 0 0,0-1 1 0 0,0 1-1 0 0,-1-1 1 0 0,1 0-1 0 0,-1 1 1 0 0,0-1-1 0 0,0 0 1 0 0,0 0-1 0 0,-1 0 1 0 0,1-1-1 0 0,-1 1 1 0 0,0-1 0 0 0,0 1-1 0 0,0-1 1 0 0,-1 0-1 0 0,-6 5 1 0 0,4-5 3 0 0,0 0 0 0 0,-1-1 0 0 0,1 0 0 0 0,0 0 0 0 0,-1-1 0 0 0,1 1 0 0 0,-1-1 0 0 0,1-1 0 0 0,-10 1 0 0 0,15-1 705 0 0,4 5-406 0 0,-1 0-1 0 0,1 0 1 0 0,0 0 0 0 0,1 0 0 0 0,-1 0-1 0 0,1-1 1 0 0,0 0 0 0 0,0 0 0 0 0,1 0-1 0 0,-1 0 1 0 0,6 3 0 0 0,5 7 85 0 0,48 49-583 0 0,-62-62-24 0 0,0-1 0 0 0,0 1 1 0 0,1-1-1 0 0,-1 1 1 0 0,0-1-1 0 0,0 0 0 0 0,1 1 1 0 0,-1-1-1 0 0,0 0 1 0 0,1 0-1 0 0,-1 0 0 0 0,0 0 1 0 0,1 0-1 0 0,-1 0 1 0 0,0-1-1 0 0,0 1 0 0 0,1 0 1 0 0,-1-1-1 0 0,0 1 1 0 0,0-1-1 0 0,1 1 0 0 0,0-1 1 0 0,27-16-5256 0 0,-25 14 4614 0 0,8-6 303 0 0</inkml:trace>
</inkml:ink>
</file>

<file path=ppt/ink/ink10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27 448 0 0,'0'0'9121'0'0,"-5"-2"-8920"0"0,-11-3-152 0 0,0 0 0 0 0,0 1 1 0 0,-1 0-1 0 0,1 1 0 0 0,-1 1 0 0 0,1 1 0 0 0,-1 1 0 0 0,-27 2 1 0 0,42-2-29 0 0,1 0 1 0 0,-1 1 0 0 0,0-1 0 0 0,0 1-1 0 0,0 0 1 0 0,0-1 0 0 0,0 1 0 0 0,0 0 0 0 0,1 0-1 0 0,-1 0 1 0 0,0 0 0 0 0,1 1 0 0 0,-1-1-1 0 0,1 0 1 0 0,-1 1 0 0 0,1-1 0 0 0,0 1-1 0 0,0 0 1 0 0,-1-1 0 0 0,1 1 0 0 0,0 0 0 0 0,0-1-1 0 0,1 1 1 0 0,-1 0 0 0 0,0 0 0 0 0,0 2-1 0 0,-1 5 127 0 0,1 0 0 0 0,0-1 0 0 0,0 1-1 0 0,2 15 1 0 0,-1-8-94 0 0,1-10-145 0 0,0 0-1 0 0,0 0 1 0 0,0 1 0 0 0,1-1-1 0 0,0 0 1 0 0,0 0 0 0 0,1 0-1 0 0,0-1 1 0 0,0 1-1 0 0,0 0 1 0 0,0-1 0 0 0,1 0-1 0 0,0 0 1 0 0,0 0 0 0 0,1-1-1 0 0,-1 1 1 0 0,1-1 0 0 0,0 0-1 0 0,8 5 1 0 0,-8-7-599 0 0,0 0 1 0 0,0 0-1 0 0,0-1 0 0 0,0 0 1 0 0,0 0-1 0 0,1-1 1 0 0,-1 1-1 0 0,0-1 0 0 0,6 0 1 0 0,-9 0 483 0 0,14 0-2050 0 0</inkml:trace>
  <inkml:trace contextRef="#ctx0" brushRef="#br0" timeOffset="1">208 146 1008 0 0,'0'0'9790'0'0,"-19"-3"-9342"0"0,-6-1-383 0 0,-12-4-24 0 0,-74-3 0 0 0,95 11-1848 0 0</inkml:trace>
</inkml:ink>
</file>

<file path=ppt/ink/ink10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1020 0 0,'0'0'8328'0'0,"2"-7"-7751"0"0,5-18 77 0 0,-5 19 3285 0 0,-4 21-3799 0 0,0 0 0 0 0,1 0 0 0 0,1 0 0 0 0,3 24 0 0 0,-1 5-211 0 0,-3-14-654 0 0,2 33-2833 0 0,9-25-4127 0 0,-10-33 5314 0 0</inkml:trace>
</inkml:ink>
</file>

<file path=ppt/ink/ink10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0 301 716 0 0,'0'0'10581'0'0,"4"-7"-10323"0"0,2-14-175 0 0,-1-1 0 0 0,0 0-1 0 0,-2 1 1 0 0,-1-1 0 0 0,0-43 0 0 0,3 18-268 0 0,-3 47 173 0 0,-1 0 0 0 0,0 0 0 0 0,0 1 0 0 0,1-1 0 0 0,-1 1 0 0 0,0-1 1 0 0,0 1-1 0 0,0 0 0 0 0,0-1 0 0 0,0 1 0 0 0,0 0 0 0 0,0 0 0 0 0,0-1 0 0 0,0 1 0 0 0,0 0 0 0 0,2 2 0 0 0,38 61-1156 0 0,-33-49 1512 0 0,1 0 0 0 0,0 0 0 0 0,1-1 0 0 0,1-1 0 0 0,23 23 0 0 0,-33-35-224 0 0,3-39-970 0 0,-1 7 618 0 0,-1 0 0 0 0,-4-46 0 0 0,0 14-3633 0 0,2 62 3681 0 0,0 0-1 0 0,0 1 1 0 0,0-1 0 0 0,0 1-1 0 0,0-1 1 0 0,0 0-1 0 0,0 1 1 0 0,0-1-1 0 0,0 1 1 0 0,0-1-1 0 0,0 1 1 0 0,1-1 0 0 0,-1 1-1 0 0,0-1 1 0 0,0 0-1 0 0,1 1 1 0 0,-1-1-1 0 0,0 1 1 0 0,1 0-1 0 0,-1-1 1 0 0,1 1 0 0 0,-1-1-1 0 0,1 0 1 0 0,5-3-2651 0 0</inkml:trace>
</inkml:ink>
</file>

<file path=ppt/ink/ink10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0 844 0 0,'0'0'10374'0'0,"1"14"-10318"0"0,1 8-115 0 0,16 174-1322 0 0,-18-193 1122 0 0,1 0-1 0 0,0-1 1 0 0,0 0 0 0 0,0 1 0 0 0,0-1-1 0 0,0 1 1 0 0,0-1 0 0 0,0 0 0 0 0,1 0-1 0 0,3 4 1 0 0,12 7-4387 0 0,-11-8 2802 0 0</inkml:trace>
</inkml:ink>
</file>

<file path=ppt/ink/ink10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 2712 0 0,'0'0'6880'0'0,"-106"-5"-6800"0"0,84 5-4 0 0,1 0-76 0 0,5 0-144 0 0,-5 0-568 0 0,10 0-248 0 0,-4 0-596 0 0,4 0-844 0 0,6 0-740 0 0</inkml:trace>
</inkml:ink>
</file>

<file path=ppt/ink/ink10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 2940 0 0,'0'0'6019'0'0,"-10"0"-5845"0"0,-11-1-132 0 0,2 1-8 0 0,0 0 0 0 0,-29 4 0 0 0,42-4-5 0 0,1 1 1 0 0,-1 1-1 0 0,1-1 0 0 0,0 1 0 0 0,-1 0 0 0 0,1 0 1 0 0,0 0-1 0 0,0 1 0 0 0,0 0 0 0 0,1 0 1 0 0,-1 0-1 0 0,1 0 0 0 0,-1 1 0 0 0,-4 5 0 0 0,4-1 86 0 0,-1 1-1 0 0,2 0 0 0 0,-1 1 0 0 0,2-1 1 0 0,-1 0-1 0 0,1 1 0 0 0,0 0 1 0 0,1 0-1 0 0,0 0 0 0 0,1 0 0 0 0,0 0 1 0 0,0 0-1 0 0,1 1 0 0 0,1-1 1 0 0,0 0-1 0 0,0 0 0 0 0,5 18 0 0 0,-5-25-160 0 0,0-1 0 0 0,0 0-1 0 0,0 1 1 0 0,0-1 0 0 0,0 0-1 0 0,1 0 1 0 0,-1 0 0 0 0,1 0-1 0 0,-1 0 1 0 0,1 0 0 0 0,0 0-1 0 0,0 0 1 0 0,0-1 0 0 0,0 1-1 0 0,0-1 1 0 0,0 1 0 0 0,0-1-1 0 0,0 0 1 0 0,1 0 0 0 0,-1 0-1 0 0,0 0 1 0 0,1 0 0 0 0,3 0-1 0 0,5 2-1717 0 0,-1-2-1 0 0,1 1 1 0 0,22-2-1 0 0,-17 0-1009 0 0</inkml:trace>
  <inkml:trace contextRef="#ctx0" brushRef="#br0" timeOffset="1">199 171 1600 0 0,'0'0'5108'0'0,"-111"-4"-5172"0"0,100 4-588 0 0,-5 0-560 0 0,11 0-1212 0 0,-6 0 69 0 0</inkml:trace>
</inkml:ink>
</file>

<file path=ppt/ink/ink10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40 337 1176 0 0,'0'0'7255'0'0,"-3"-16"-7007"0"0,-26-124 646 0 0,27 132-871 0 0,0 0 0 0 0,1-1 0 0 0,0 1 1 0 0,0 0-1 0 0,1-1 0 0 0,0-9 0 0 0,1 16 15 0 0,-1-1 0 0 0,0 0 0 0 0,1 1 0 0 0,0-1 1 0 0,-1 0-1 0 0,1 1 0 0 0,0-1 0 0 0,1 1 0 0 0,-1-1 0 0 0,0 1 0 0 0,1 0 0 0 0,-1-1 0 0 0,1 1 0 0 0,0 0 0 0 0,-1 0 0 0 0,1 0 0 0 0,0 0 0 0 0,0 1 0 0 0,1-1 1 0 0,-1 0-1 0 0,3-1 0 0 0,-3 2-47 0 0,1 0 0 0 0,-1 0 1 0 0,1 0-1 0 0,0 0 1 0 0,-1 1-1 0 0,1-1 0 0 0,0 1 1 0 0,0 0-1 0 0,-1-1 0 0 0,1 1 1 0 0,0 0-1 0 0,0 1 0 0 0,-1-1 1 0 0,1 0-1 0 0,0 1 1 0 0,0 0-1 0 0,-1-1 0 0 0,1 1 1 0 0,-1 0-1 0 0,1 0 0 0 0,-1 1 1 0 0,1-1-1 0 0,-1 0 0 0 0,1 1 1 0 0,-1 0-1 0 0,0-1 1 0 0,0 1-1 0 0,0 0 0 0 0,0 0 1 0 0,0 0-1 0 0,-1 0 0 0 0,1 1 1 0 0,0-1-1 0 0,-1 0 1 0 0,2 4-1 0 0,-2-4-26 0 0,0 0-1 0 0,0 0 1 0 0,0 0-1 0 0,0 0 1 0 0,0 0 0 0 0,0 0-1 0 0,-1 0 1 0 0,1 1-1 0 0,-1-1 1 0 0,1 0 0 0 0,-1 0-1 0 0,0 0 1 0 0,0 1 0 0 0,0-1-1 0 0,0 0 1 0 0,0 0-1 0 0,-1 1 1 0 0,1-1 0 0 0,-1 0-1 0 0,1 0 1 0 0,-1 0 0 0 0,0 0-1 0 0,0 1 1 0 0,0-1-1 0 0,0 0 1 0 0,0-1 0 0 0,0 1-1 0 0,-1 0 1 0 0,1 0 0 0 0,-1 0-1 0 0,1-1 1 0 0,-1 1-1 0 0,1-1 1 0 0,-1 1 0 0 0,0-1-1 0 0,0 0 1 0 0,0 0-1 0 0,0 0 1 0 0,0 0 0 0 0,0 0-1 0 0,-4 1 1 0 0,-15 8-70 0 0,16-8 92 0 0,1 1 0 0 0,0-1 0 0 0,-1 0 0 0 0,1-1 0 0 0,-1 1 0 0 0,1-1 0 0 0,-1 0 0 0 0,0 0 0 0 0,-5 0 0 0 0,9-1 106 0 0,1 2-4 0 0,1 1-1 0 0,-1-1 1 0 0,1 0-1 0 0,0 0 1 0 0,0 1-1 0 0,0-1 1 0 0,0 0 0 0 0,1 0-1 0 0,-1 0 1 0 0,1 0-1 0 0,-1 0 1 0 0,1 0-1 0 0,-1 0 1 0 0,1-1-1 0 0,0 1 1 0 0,0-1 0 0 0,3 3-1 0 0,45 27-64 0 0,-32-20 259 0 0,-17-10-268 0 0,4 3 86 0 0,1-1 1 0 0,-1 0-1 0 0,1 0 0 0 0,-1 0 1 0 0,1 0-1 0 0,0-1 0 0 0,0 0 0 0 0,0 0 1 0 0,0-1-1 0 0,12 2 0 0 0,-17-4-160 0 0,0 0-1 0 0,0 0 0 0 0,0 0 1 0 0,-1-1-1 0 0,1 1 1 0 0,0 0-1 0 0,0 0 0 0 0,-1-1 1 0 0,1 1-1 0 0,-1 0 0 0 0,1-1 1 0 0,-1 1-1 0 0,0-1 1 0 0,1 1-1 0 0,-1 0 0 0 0,0-1 1 0 0,0 1-1 0 0,0-1 0 0 0,0 1 1 0 0,0-3-1 0 0,-1-34-109 0 0,-6 3 120 0 0,-16-48-1 0 0,91 175 1452 0 0,-32-52-1088 0 0,-34-38-224 0 0,1 1 0 0 0,-1-1 1 0 0,1 0-1 0 0,0 0 0 0 0,0 0 0 0 0,0 0 0 0 0,0-1 0 0 0,0 1 1 0 0,0-1-1 0 0,0 1 0 0 0,0-1 0 0 0,1 0 0 0 0,3 0 0 0 0,-6-1-106 0 0,0 0-1 0 0,-1-1 0 0 0,1 1 0 0 0,0 0 1 0 0,-1-1-1 0 0,1 1 0 0 0,0 0 0 0 0,-1-1 1 0 0,1 1-1 0 0,-1-1 0 0 0,1 1 1 0 0,0-1-1 0 0,-1 1 0 0 0,1-1 0 0 0,-1 0 1 0 0,0 1-1 0 0,1-1 0 0 0,-1 0 0 0 0,1 1 1 0 0,-1-1-1 0 0,0 0 0 0 0,0 1 0 0 0,1-1 1 0 0,-1 0-1 0 0,0 0 0 0 0,0 0 0 0 0,0 1 1 0 0,0-3-1 0 0,2-20-262 0 0,-2 22 263 0 0,3-117-394 0 0,-1 58-1090 0 0,-2 2-3425 0 0,11 58-469 0 0,-6 7 5282 0 0</inkml:trace>
</inkml:ink>
</file>

<file path=ppt/ink/ink10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38 616 0 0,'0'0'4793'0'0,"2"16"-3402"0"0,6 47-646 0 0,-7-58-627 0 0,-1-1 0 0 0,2 0 0 0 0,-1 1-1 0 0,0-1 1 0 0,1 0 0 0 0,0 1 0 0 0,0-1-1 0 0,0 0 1 0 0,0-1 0 0 0,1 1 0 0 0,-1 0 0 0 0,1-1-1 0 0,0 1 1 0 0,0-1 0 0 0,1 0 0 0 0,-1 0-1 0 0,0 0 1 0 0,1 0 0 0 0,0-1 0 0 0,0 1-1 0 0,0-1 1 0 0,0 0 0 0 0,0 0 0 0 0,0-1 0 0 0,0 1-1 0 0,1-1 1 0 0,-1 0 0 0 0,1 0 0 0 0,-1 0-1 0 0,1-1 1 0 0,-1 1 0 0 0,1-1 0 0 0,-1 0-1 0 0,1-1 1 0 0,-1 1 0 0 0,1-1 0 0 0,-1 0 0 0 0,9-2-1 0 0,-10 2-140 0 0,-1 0 0 0 0,1 0 0 0 0,0 0 0 0 0,-1-1 0 0 0,0 1 0 0 0,1 0 0 0 0,-1-1 0 0 0,0 0 0 0 0,1 0 0 0 0,-1 1 0 0 0,0-1 0 0 0,0-1 0 0 0,-1 1 0 0 0,1 0 0 0 0,0 0 0 0 0,-1-1 0 0 0,1 1 0 0 0,-1 0 0 0 0,0-1-1 0 0,0 0 1 0 0,0 1 0 0 0,0-1 0 0 0,0 0 0 0 0,-1 1 0 0 0,1-1 0 0 0,-1 0 0 0 0,0 0 0 0 0,1 0 0 0 0,-1 1 0 0 0,-1-1 0 0 0,1 0 0 0 0,0 0 0 0 0,-1 0 0 0 0,0-2 0 0 0,0-1 25 0 0,-1 1 0 0 0,1-1 1 0 0,-1 1-1 0 0,0-1 0 0 0,0 1 1 0 0,-1 0-1 0 0,0 0 0 0 0,0 0 0 0 0,0 1 1 0 0,0-1-1 0 0,-1 1 0 0 0,0 0 0 0 0,0-1 1 0 0,0 2-1 0 0,-9-8 0 0 0,3 5-93 0 0,-1 1-1 0 0,-1 0 1 0 0,1 0-1 0 0,-1 1 0 0 0,0 0 1 0 0,-13-1-1 0 0,19 3-350 0 0,0 2-1 0 0,0-1 0 0 0,0 1 1 0 0,0 0-1 0 0,0 0 0 0 0,0 1 1 0 0,0-1-1 0 0,-9 4 0 0 0,7 3-3088 0 0,2 5 320 0 0</inkml:trace>
</inkml:ink>
</file>

<file path=ppt/ink/ink10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43 310 928 0 0,'0'0'8979'0'0,"-21"-5"-8364"0"0,17-11-511 0 0,0 0 0 0 0,1-1 0 0 0,1 1 0 0 0,0-1-1 0 0,1 0 1 0 0,1 1 0 0 0,3-25 0 0 0,-1-10-52 0 0,-2 46-45 0 0,1 0 0 0 0,0-1 0 0 0,0 1 0 0 0,0-1 0 0 0,1 1 0 0 0,-1 0 0 0 0,1 0 1 0 0,1 0-1 0 0,-1 0 0 0 0,1 0 0 0 0,4-6 0 0 0,-6 9 1 0 0,0 0-1 0 0,1 0 1 0 0,-1 0 0 0 0,1 0 0 0 0,0 0 0 0 0,0 0 0 0 0,-1 1 0 0 0,1-1 0 0 0,0 1-1 0 0,0-1 1 0 0,1 1 0 0 0,-1 0 0 0 0,0 0 0 0 0,0 0 0 0 0,0 0 0 0 0,1 0 0 0 0,-1 0-1 0 0,1 0 1 0 0,-1 1 0 0 0,1 0 0 0 0,-1-1 0 0 0,1 1 0 0 0,-1 0 0 0 0,1 0 0 0 0,-1 0-1 0 0,4 1 1 0 0,-4 0-60 0 0,0 1 0 0 0,-1-1 0 0 0,1 1-1 0 0,0 0 1 0 0,0-1 0 0 0,-1 1-1 0 0,1 0 1 0 0,-1 0 0 0 0,0 0 0 0 0,0 0-1 0 0,1 0 1 0 0,-1 0 0 0 0,-1 1-1 0 0,1-1 1 0 0,0 0 0 0 0,0 4 0 0 0,9 38-79 0 0,0 137 99 0 0,-10-180-187 0 0,11-35-3538 0 0,-11 33 3866 0 0,-1-1 0 0 0,1 1 0 0 0,-1-1 0 0 0,1 0-1 0 0,-1 1 1 0 0,1-1 0 0 0,-1 1 0 0 0,0-1 0 0 0,1 1-1 0 0,-1-1 1 0 0,0 1 0 0 0,0 0 0 0 0,0-1 0 0 0,0 1-1 0 0,-1 0 1 0 0,1 0 0 0 0,0 0 0 0 0,0 0 0 0 0,-1 0-1 0 0,1 0 1 0 0,-1 0 0 0 0,1 0 0 0 0,-1 1 0 0 0,1-1-1 0 0,-1 0 1 0 0,1 1 0 0 0,-3-1 0 0 0,-59-12 213 0 0,19 4-1233 0 0,41 8 715 0 0,-5-6-6054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2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1 452 0 0,'0'0'3215'0'0,"12"2"1122"0"0,13 3-4079 0 0,3 13-2 0 0,-23-15-247 0 0,0 0 0 0 0,0 0-1 0 0,0 0 1 0 0,-1 1 0 0 0,1 0 0 0 0,-1 0-1 0 0,5 5 1 0 0,28 37-180 0 0,-10-14 160 0 0,-1 1 0 0 0,-2 1 0 0 0,20 39 0 0 0,-27-38-92 0 0,-1 1 0 0 0,-2 0 0 0 0,14 52 0 0 0,21 91-482 0 0,-24-97 597 0 0,19 115-1 0 0,4 125-1001 0 0,-20-96 1546 0 0,-9 35 324 0 0,-7-49-1236 0 0,-1 35 574 0 0,0-180 633 0 0,34 118 0 0 0,-18-85-484 0 0,-2 15-186 0 0,20 70 350 0 0,-34-158-434 0 0,1-1 1 0 0,0-1-1 0 0,2 0 0 0 0,1-1 1 0 0,26 31-1 0 0,63 62-745 0 0,-19-24 812 0 0,-71-81 755 0 0,-5-5-2383 0 0</inkml:trace>
</inkml:ink>
</file>

<file path=ppt/ink/ink10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20 764 0 0,'0'0'9414'0'0,"12"-4"-8944"0"0,39-11-62 0 0,-50 15-398 0 0,0 0 0 0 0,-1 0 0 0 0,1 0 1 0 0,0 0-1 0 0,0 0 0 0 0,0 0 1 0 0,0 0-1 0 0,-1 0 0 0 0,1 1 1 0 0,0-1-1 0 0,0 0 0 0 0,0 0 1 0 0,-1 1-1 0 0,1-1 0 0 0,0 1 1 0 0,-1-1-1 0 0,1 1 0 0 0,0-1 1 0 0,-1 1-1 0 0,1-1 0 0 0,0 1 1 0 0,-1 0-1 0 0,1-1 0 0 0,-1 1 1 0 0,1 0-1 0 0,-1-1 0 0 0,0 1 1 0 0,1 0-1 0 0,-1 0 0 0 0,0-1 1 0 0,1 1-1 0 0,-1 0 0 0 0,0 1 1 0 0,5 31-221 0 0,-5-25 111 0 0,3 19 48 0 0,-2-1 0 0 0,-2 42-1 0 0,-1-11 2004 0 0,4-55-1855 0 0,0-1-1 0 0,-1 1 1 0 0,1-1-1 0 0,0 0 0 0 0,0 1 1 0 0,0-1-1 0 0,0 0 1 0 0,0 0-1 0 0,0-1 0 0 0,0 1 1 0 0,0 0-1 0 0,0-1 1 0 0,1 1-1 0 0,3 0 0 0 0,40 7 42 0 0,-23-6-956 0 0,0-2-1 0 0,1 0 0 0 0,-1-2 1 0 0,40-7-1 0 0,-17 2-3227 0 0,-14 3-867 0 0</inkml:trace>
</inkml:ink>
</file>

<file path=ppt/ink/ink10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1140 0 0,'0'0'8950'0'0,"0"-11"-8699"0"0,-5-188 386 0 0,5 198 57 0 0,26 27-2063 0 0,54 87 1135 0 0,-69-99 322 0 0,20 18 266 0 0,-30-31-456 0 0,-1-173-716 0 0,0 98-7945 0 0,0 70 7936 0 0</inkml:trace>
</inkml:ink>
</file>

<file path=ppt/ink/ink10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70 1344 0 0,'0'0'6243'0'0,"-21"9"-4985"0"0,18-6-1187 0 0,1 0 1 0 0,0 1-1 0 0,0-1 1 0 0,0 1-1 0 0,1-1 1 0 0,-1 1-1 0 0,1 0 1 0 0,0-1-1 0 0,0 1 1 0 0,0 0-1 0 0,1 0 1 0 0,-1 0-1 0 0,1 0 1 0 0,0 0-1 0 0,0 0 1 0 0,0-1-1 0 0,1 1 1 0 0,-1 0 0 0 0,1 0-1 0 0,0 0 1 0 0,0 0-1 0 0,1-1 1 0 0,-1 1-1 0 0,1 0 1 0 0,-1-1-1 0 0,1 1 1 0 0,0-1-1 0 0,0 0 1 0 0,1 0-1 0 0,-1 0 1 0 0,1 0-1 0 0,-1 0 1 0 0,7 4-1 0 0,-5-4-31 0 0,1 0-1 0 0,0-1 1 0 0,0 0-1 0 0,0 0 1 0 0,0-1-1 0 0,0 1 1 0 0,0-1-1 0 0,1 0 1 0 0,-1 0-1 0 0,0-1 1 0 0,1 0-1 0 0,-1 0 1 0 0,0 0-1 0 0,1 0 0 0 0,-1-1 1 0 0,0 0-1 0 0,0 0 1 0 0,1 0-1 0 0,7-4 1 0 0,-9 3-89 0 0,0 0 0 0 0,0 0 0 0 0,-1 0-1 0 0,1-1 1 0 0,-1 1 0 0 0,0-1 0 0 0,0 0 0 0 0,0 0 0 0 0,0 0 0 0 0,0 0 0 0 0,0-1 0 0 0,-1 1 0 0 0,0-1 0 0 0,1 1-1 0 0,-2-1 1 0 0,1 0 0 0 0,0 0 0 0 0,-1 0 0 0 0,1 0 0 0 0,-1 0 0 0 0,0 0 0 0 0,-1 0 0 0 0,1-1 0 0 0,-1 1 0 0 0,1-6 0 0 0,-2 4 24 0 0,1 1 0 0 0,-1-1 0 0 0,0 1 0 0 0,-1 0 1 0 0,1 0-1 0 0,-1-1 0 0 0,0 1 0 0 0,0 0 1 0 0,-1 0-1 0 0,1 1 0 0 0,-1-1 0 0 0,0 0 1 0 0,-1 1-1 0 0,1 0 0 0 0,-1 0 0 0 0,1 0 1 0 0,-9-6-1 0 0,8 7-107 0 0,0 0 0 0 0,0 0 0 0 0,0 0 1 0 0,-1 1-1 0 0,1 0 0 0 0,-1 0 0 0 0,1 0 1 0 0,-1 0-1 0 0,0 1 0 0 0,0 0 0 0 0,-6-1 0 0 0,7 2-252 0 0,-1 0-1 0 0,1 0 0 0 0,0 0 0 0 0,0 0 1 0 0,0 1-1 0 0,0 0 0 0 0,0 0 0 0 0,-1 0 0 0 0,-2 2 1 0 0,-4 4-3535 0 0</inkml:trace>
</inkml:ink>
</file>

<file path=ppt/ink/ink10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1764 0 0,'0'0'6679'0'0,"-9"1"-6265"0"0,3-1-353 0 0,0 1 0 0 0,0-1 0 0 0,1 2 0 0 0,-1-1 0 0 0,0 1 0 0 0,1-1 0 0 0,-1 2 0 0 0,1-1 0 0 0,-1 0 0 0 0,1 1 0 0 0,0 0 0 0 0,0 1 0 0 0,0-1 0 0 0,1 1 0 0 0,-1 0 0 0 0,1 0 0 0 0,0 0 0 0 0,-6 8 0 0 0,6-6 1 0 0,0 0 0 0 0,1 0 0 0 0,-1 0 0 0 0,1 1 0 0 0,0 0 0 0 0,1-1 0 0 0,-1 1 0 0 0,2 0 0 0 0,-1 1 0 0 0,1-1 0 0 0,-1 12 0 0 0,1-16-46 0 0,1 1 1 0 0,0 0-1 0 0,1-1 1 0 0,-1 1-1 0 0,1-1 1 0 0,-1 1-1 0 0,1 0 0 0 0,0-1 1 0 0,0 1-1 0 0,1-1 1 0 0,-1 0-1 0 0,1 1 0 0 0,0-1 1 0 0,-1 0-1 0 0,1 0 1 0 0,1 0-1 0 0,-1 0 0 0 0,0-1 1 0 0,1 1-1 0 0,0 0 1 0 0,-1-1-1 0 0,1 0 1 0 0,0 0-1 0 0,5 3 0 0 0,-1-1-272 0 0,0-1-1 0 0,0 0 0 0 0,0 0 0 0 0,1-1 1 0 0,-1 0-1 0 0,1-1 0 0 0,-1 1 1 0 0,1-2-1 0 0,13 1 0 0 0,-6-2-1255 0 0,-1 0-1 0 0,0-1 1 0 0,0-1-1 0 0,18-6 1 0 0,-11 4 472 0 0</inkml:trace>
</inkml:ink>
</file>

<file path=ppt/ink/ink10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0 736 0 0,'0'0'6748'0'0,"-14"10"-6351"0"0,-42 28 17 0 0,54-37-336 0 0,0 0 1 0 0,0 0 0 0 0,1 1-1 0 0,-1-1 1 0 0,1 0 0 0 0,-1 1-1 0 0,1 0 1 0 0,0-1 0 0 0,-1 1-1 0 0,1 0 1 0 0,0-1 0 0 0,0 1-1 0 0,0 0 1 0 0,1 0 0 0 0,-1 0-1 0 0,0 0 1 0 0,1 0 0 0 0,-1 0-1 0 0,1 0 1 0 0,-1 0 0 0 0,1 0-1 0 0,0 0 1 0 0,0 0 0 0 0,0 1-1 0 0,0-1 1 0 0,1 0 0 0 0,-1 0-1 0 0,0 0 1 0 0,1 0 0 0 0,-1 0-1 0 0,2 2 1 0 0,0-1 26 0 0,-1 0-1 0 0,1 0 1 0 0,0 0 0 0 0,-1 0-1 0 0,1 0 1 0 0,1-1 0 0 0,-1 1-1 0 0,0-1 1 0 0,1 0 0 0 0,-1 1 0 0 0,1-1-1 0 0,0 0 1 0 0,-1-1 0 0 0,5 3-1 0 0,3 0-309 0 0,-1-1 0 0 0,1 0 0 0 0,-1-1 0 0 0,1 0 0 0 0,0-1 0 0 0,0 0-1 0 0,0 0 1 0 0,0-1 0 0 0,0-1 0 0 0,15-1 0 0 0,-1-4-2160 0 0,0 0 1 0 0,0-1-1 0 0,26-12 1 0 0,-29 11 1697 0 0</inkml:trace>
</inkml:ink>
</file>

<file path=ppt/ink/ink10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1356 0 0,'0'0'9966'0'0,"-3"6"-9828"0"0,-1 3-137 0 0,0-1 1 0 0,1 1 0 0 0,0 0-1 0 0,1 0 1 0 0,0 0 0 0 0,0 0-1 0 0,0 14 1 0 0,0 76-414 0 0,3-61-213 0 0,4 7-1240 0 0,-4-44 1586 0 0,-1 0-1 0 0,1 1 1 0 0,-1-1-1 0 0,1 0 0 0 0,0 0 1 0 0,-1 1-1 0 0,1-1 1 0 0,0 0-1 0 0,0 0 0 0 0,0 0 1 0 0,0 0-1 0 0,0 0 1 0 0,0 0-1 0 0,0 0 0 0 0,0 0 1 0 0,1-1-1 0 0,-1 1 1 0 0,0 0-1 0 0,0-1 0 0 0,1 1 1 0 0,-1-1-1 0 0,0 1 0 0 0,1-1 1 0 0,-1 1-1 0 0,0-1 1 0 0,1 0-1 0 0,-1 0 0 0 0,3 0 1 0 0,6 0-183 0 0</inkml:trace>
</inkml:ink>
</file>

<file path=ppt/ink/ink10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68 2508 0 0,'0'0'5941'0'0,"-6"15"-5604"0"0,-15 46-90 0 0,20-59-221 0 0,0 0 1 0 0,0 0-1 0 0,1 0 0 0 0,-1 0 0 0 0,0 0 0 0 0,1 0 0 0 0,-1 1 0 0 0,1-1 0 0 0,0 0 0 0 0,0 0 0 0 0,0 0 0 0 0,0 1 0 0 0,0-1 1 0 0,0 0-1 0 0,1 0 0 0 0,-1 0 0 0 0,1 0 0 0 0,0 0 0 0 0,-1 1 0 0 0,1-1 0 0 0,0 0 0 0 0,0 0 0 0 0,0-1 0 0 0,0 1 0 0 0,1 0 1 0 0,-1 0-1 0 0,0 0 0 0 0,1-1 0 0 0,-1 1 0 0 0,1-1 0 0 0,0 1 0 0 0,-1-1 0 0 0,1 0 0 0 0,0 0 0 0 0,0 1 0 0 0,0-1 1 0 0,0-1-1 0 0,0 1 0 0 0,0 0 0 0 0,0 0 0 0 0,0-1 0 0 0,0 1 0 0 0,1-1 0 0 0,-1 0 0 0 0,0 1 0 0 0,4-1 0 0 0,2 0-15 0 0,0 1-1 0 0,0-2 0 0 0,1 1 1 0 0,-1-1-1 0 0,0 0 0 0 0,0-1 1 0 0,0 0-1 0 0,0 0 0 0 0,15-6 1 0 0,-18 4-71 0 0,1 1 1 0 0,-1-1-1 0 0,0 0 1 0 0,0-1-1 0 0,0 1 1 0 0,-1-1 0 0 0,1 0-1 0 0,-1 0 1 0 0,0 0-1 0 0,-1-1 1 0 0,1 1-1 0 0,-1-1 1 0 0,0 0-1 0 0,4-11 1 0 0,-7 14 37 0 0,1 0 0 0 0,0 0 0 0 0,-1 0 1 0 0,1 0-1 0 0,-1 0 0 0 0,0 0 0 0 0,0 0 0 0 0,0 0 0 0 0,0 0 0 0 0,-1 0 0 0 0,1-1 1 0 0,-1 1-1 0 0,0 0 0 0 0,0 0 0 0 0,0 1 0 0 0,0-1 0 0 0,0 0 0 0 0,-1 0 0 0 0,0 0 1 0 0,1 1-1 0 0,-1-1 0 0 0,0 1 0 0 0,0 0 0 0 0,0-1 0 0 0,0 1 0 0 0,-1 0 1 0 0,1 0-1 0 0,0 0 0 0 0,-1 0 0 0 0,0 1 0 0 0,1-1 0 0 0,-7-2 0 0 0,-2-1-158 0 0,0 1 0 0 0,-1 0 0 0 0,1 1 0 0 0,-14-3 0 0 0,-24-1-3631 0 0,32 6 761 0 0</inkml:trace>
</inkml:ink>
</file>

<file path=ppt/ink/ink10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2148 0 0,'0'0'5483'0'0,"-3"15"-4995"0"0,1-3-381 0 0,-4 20 680 0 0,1 1 1 0 0,0 36-1 0 0,5-68-717 0 0,0 1 0 0 0,1-1-1 0 0,-1 0 1 0 0,1 1 0 0 0,0-1 0 0 0,-1 0-1 0 0,1 1 1 0 0,0-1 0 0 0,0 0 0 0 0,0 0 0 0 0,0 0-1 0 0,0 0 1 0 0,0 0 0 0 0,0 0 0 0 0,0 0-1 0 0,0 0 1 0 0,0 0 0 0 0,1-1 0 0 0,-1 1 0 0 0,0 0-1 0 0,1-1 1 0 0,-1 1 0 0 0,0-1 0 0 0,1 1-1 0 0,-1-1 1 0 0,0 0 0 0 0,1 0 0 0 0,-1 1-1 0 0,2-1 1 0 0,45 4 33 0 0,-19-4-645 0 0,50-2-1138 0 0,-75 2 1023 0 0,1-1-1 0 0,-1 0 1 0 0,1 0-1 0 0,-1 0 1 0 0,0-1-1 0 0,1 0 1 0 0,-1 1 0 0 0,0-1-1 0 0,0-1 1 0 0,0 1-1 0 0,-1-1 1 0 0,1 1 0 0 0,0-1-1 0 0,5-6 1 0 0,-4 1 48 0 0</inkml:trace>
</inkml:ink>
</file>

<file path=ppt/ink/ink10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 1504 0 0,'0'0'7723'0'0,"-5"13"-7451"0"0,-16 42 24 0 0,20-52-247 0 0,0-1-1 0 0,0 0 0 0 0,0 0 0 0 0,0 1 1 0 0,1-1-1 0 0,-1 1 0 0 0,1-1 0 0 0,0 0 1 0 0,0 1-1 0 0,0-1 0 0 0,0 1 1 0 0,0-1-1 0 0,0 1 0 0 0,1-1 0 0 0,-1 0 1 0 0,1 1-1 0 0,0-1 0 0 0,-1 0 0 0 0,1 0 1 0 0,0 1-1 0 0,1-1 0 0 0,-1 0 0 0 0,0 0 1 0 0,0 0-1 0 0,1 0 0 0 0,-1 0 1 0 0,1 0-1 0 0,0-1 0 0 0,0 1 0 0 0,-1 0 1 0 0,1-1-1 0 0,0 0 0 0 0,0 1 0 0 0,0-1 1 0 0,1 0-1 0 0,-1 0 0 0 0,0 0 0 0 0,0 0 1 0 0,1 0-1 0 0,-1-1 0 0 0,4 2 0 0 0,-1-1-34 0 0,-1 0-1 0 0,1 0 0 0 0,0-1 0 0 0,-1 1 1 0 0,1-1-1 0 0,0 0 0 0 0,0 0 0 0 0,-1 0 0 0 0,1-1 1 0 0,0 1-1 0 0,-1-1 0 0 0,1-1 0 0 0,-1 1 0 0 0,1 0 1 0 0,-1-1-1 0 0,0 0 0 0 0,8-5 0 0 0,-7 2-80 0 0,-1 1-1 0 0,0-1 0 0 0,0-1 1 0 0,-1 1-1 0 0,1-1 0 0 0,-1 1 0 0 0,0-1 1 0 0,-1 0-1 0 0,1 0 0 0 0,-1 0 1 0 0,-1-1-1 0 0,1 1 0 0 0,-1 0 0 0 0,0-1 1 0 0,0 1-1 0 0,-1-9 0 0 0,0 11 47 0 0,0 1-1 0 0,-1-1 0 0 0,1 1 0 0 0,-1-1 1 0 0,0 1-1 0 0,0 0 0 0 0,0-1 0 0 0,0 1 1 0 0,0 0-1 0 0,-1 0 0 0 0,0 0 0 0 0,1 0 1 0 0,-1 0-1 0 0,-1 0 0 0 0,1 0 0 0 0,0 1 1 0 0,0-1-1 0 0,-1 1 0 0 0,0-1 1 0 0,1 1-1 0 0,-1 0 0 0 0,0 0 0 0 0,0 0 1 0 0,0 1-1 0 0,0-1 0 0 0,-1 1 0 0 0,1-1 1 0 0,0 1-1 0 0,-1 0 0 0 0,-5-1 0 0 0,-1 0-279 0 0,0 1-1 0 0,0 0 0 0 0,-1 0 0 0 0,-17 2 1 0 0,24 0-223 0 0,0-1-1 0 0,0 1 1 0 0,0 0 0 0 0,0 0 0 0 0,0 0 0 0 0,1 1 0 0 0,-1-1 0 0 0,-6 4-1 0 0,-2 7-3483 0 0</inkml:trace>
</inkml:ink>
</file>

<file path=ppt/ink/ink10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87 1780 0 0,'1'-5'8416'0'0,"8"-16"-8623"0"0,0 9 166 0 0,24-24 37 0 0,-32 34 11 0 0,1 1 0 0 0,-1 0-1 0 0,1 0 1 0 0,-1 0-1 0 0,1 0 1 0 0,-1 0 0 0 0,1 1-1 0 0,0-1 1 0 0,-1 0-1 0 0,1 1 1 0 0,0-1 0 0 0,0 1-1 0 0,0-1 1 0 0,-1 1-1 0 0,1 0 1 0 0,0 0 0 0 0,0 0-1 0 0,0 0 1 0 0,0 0-1 0 0,-1 0 1 0 0,1 1-1 0 0,0-1 1 0 0,2 1 0 0 0,-2 1-21 0 0,0-1 0 0 0,-1 1 0 0 0,1-1 0 0 0,-1 1 1 0 0,0 0-1 0 0,1 0 0 0 0,-1 0 0 0 0,0-1 0 0 0,0 1 1 0 0,0 0-1 0 0,0 1 0 0 0,0-1 0 0 0,-1 0 0 0 0,1 0 1 0 0,-1 0-1 0 0,1 0 0 0 0,-1 0 0 0 0,0 4 0 0 0,1-2-26 0 0,-1 0-1 0 0,1 1 0 0 0,-1-1 0 0 0,0 0 0 0 0,0 0 0 0 0,-1 0 1 0 0,1 1-1 0 0,-1-1 0 0 0,-2 6 0 0 0,-6 9-2 0 0,-1 0 0 0 0,-1-1 0 0 0,-1-1 0 0 0,-1 0 0 0 0,0 0 0 0 0,-1-1 0 0 0,0-1 0 0 0,-2 0 0 0 0,0-1 0 0 0,0-1 0 0 0,-36 23 0 0 0,40-29 8 0 0,8-4 18 0 0,0 0 0 0 0,0 0 0 0 0,-1-1 0 0 0,1 0-1 0 0,0 0 1 0 0,-1 0 0 0 0,1 0 0 0 0,-1-1 0 0 0,-8 2 1079 0 0,17-6-790 0 0,1 0 0 0 0,0 0 0 0 0,0 1 1 0 0,0-1-1 0 0,0 1 0 0 0,9-2 0 0 0,5 0 263 0 0,0 1 0 0 0,32-1-1 0 0,-32 3-865 0 0,1-1-1 0 0,33-7 1 0 0,-26-8-4555 0 0,-23 14 2970 0 0,1-2-1890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27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0 836 0 0,'0'0'6578'0'0,"2"23"-6253"0"0,-1-7-272 0 0,10 169 1229 0 0,-11-151-1135 0 0,1 1 0 0 0,2 0-1 0 0,1-1 1 0 0,2 1 0 0 0,1-1-1 0 0,17 45 1 0 0,-26-83-295 0 0,0 0 0 0 0,0 0-1 0 0,0 0 1 0 0,0 0 0 0 0,0 1 0 0 0,-1-1 0 0 0,1 1 0 0 0,-1-1 0 0 0,0 1-1 0 0,0 0 1 0 0,0 0 0 0 0,-1 0 0 0 0,-6-4 0 0 0,0 3 157 0 0,0 0 1 0 0,0 1-1 0 0,0 0 1 0 0,-1 1-1 0 0,1 0 1 0 0,-1 0-1 0 0,0 1 1 0 0,1 0-1 0 0,-1 1 1 0 0,0 0-1 0 0,-20 4 1 0 0,27-3-1 0 0,1 1 1 0 0,-1-1 0 0 0,0 1-1 0 0,1 0 1 0 0,-1 0 0 0 0,1 0-1 0 0,0 0 1 0 0,0 1 0 0 0,0-1 0 0 0,0 1-1 0 0,0 0 1 0 0,0 0 0 0 0,-3 5-1 0 0,4-6 33 0 0,1-1 0 0 0,0 1 0 0 0,0 0 0 0 0,-1 0 0 0 0,1 0 0 0 0,0 0 0 0 0,1 0 0 0 0,-1 0 0 0 0,0 0 0 0 0,0 0 0 0 0,1 0 1 0 0,-1 0-1 0 0,1 0 0 0 0,0 0 0 0 0,0 0 0 0 0,0 0 0 0 0,0 1 0 0 0,0-1 0 0 0,0 0 0 0 0,0 0 0 0 0,1 0 0 0 0,-1 0 0 0 0,1 0 0 0 0,-1 0 0 0 0,1 0 0 0 0,2 3 0 0 0,-1-2 12 0 0,1 0 1 0 0,0 0-1 0 0,0-1 1 0 0,0 0-1 0 0,0 1 1 0 0,0-1-1 0 0,0 0 1 0 0,1-1-1 0 0,-1 1 0 0 0,1 0 1 0 0,0-1-1 0 0,-1 0 1 0 0,1 0-1 0 0,0 0 1 0 0,0-1-1 0 0,5 1 1 0 0,72 1-315 0 0,-55-3 167 0 0,-23 1 36 0 0,1 1-246 0 0,1-1 1 0 0,0 0-1 0 0,0 0 1 0 0,0-1-1 0 0,0 0 1 0 0,0 1-1 0 0,-1-1 1 0 0,1-1-1 0 0,0 1 1 0 0,-1-1-1 0 0,1 0 0 0 0,6-4 1 0 0,0 0-1856 0 0</inkml:trace>
</inkml:ink>
</file>

<file path=ppt/ink/ink10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59 525 3872 0 0,'0'0'5672'0'0,"3"-10"-5370"0"0,6-21-158 0 0,-2-1-1 0 0,-2 0 1 0 0,0-1-1 0 0,-2 1 1 0 0,-2-1-1 0 0,-1 0 1 0 0,-1 0-1 0 0,-2 1 1 0 0,-1-1-1 0 0,-11-39 1 0 0,11 59-509 0 0,-1-1 0 0 0,0 1 0 0 0,-1 1 0 0 0,-14-22 0 0 0,-4 6-6195 0 0,19 23 3521 0 0</inkml:trace>
</inkml:ink>
</file>

<file path=ppt/ink/ink10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44 216 620 0 0,'1'-4'9717'0'0,"7"16"-8128"0"0,5 5 21 0 0,-11-18-1360 0 0,-6-15-601 0 0,-8-11-1292 0 0,10 25 1622 0 0,0-1 0 0 0,1 0 0 0 0,-1 0 0 0 0,1-1 0 0 0,0 1-1 0 0,0 0 1 0 0,0 0 0 0 0,0-1 0 0 0,0 1 0 0 0,1 0 0 0 0,0-7 0 0 0,-4-23 34 0 0,3 30-9 0 0,0-1 0 0 0,0 1 0 0 0,1-1 1 0 0,-1 1-1 0 0,1-1 0 0 0,-1 1 0 0 0,1-1 0 0 0,0 1 0 0 0,1-1 1 0 0,-1 1-1 0 0,1-1 0 0 0,-1 1 0 0 0,1 0 0 0 0,0-1 0 0 0,0 1 1 0 0,1 0-1 0 0,-1-1 0 0 0,0 1 0 0 0,1 0 0 0 0,0 0 1 0 0,3-4-1 0 0,0 2-25 0 0,0 1 1 0 0,0 0 0 0 0,1 0-1 0 0,-1 1 1 0 0,1 0 0 0 0,0 0-1 0 0,0 0 1 0 0,0 0 0 0 0,0 1 0 0 0,0 0-1 0 0,0 0 1 0 0,1 1 0 0 0,-1 0-1 0 0,9-1 1 0 0,-14 2 29 0 0,0 1 0 0 0,0-1 0 0 0,0 0 0 0 0,0 1-1 0 0,-1-1 1 0 0,1 1 0 0 0,0-1 0 0 0,0 1 0 0 0,0-1 0 0 0,0 1 0 0 0,-1 0 0 0 0,1-1-1 0 0,0 1 1 0 0,-1 0 0 0 0,1 0 0 0 0,-1-1 0 0 0,1 1 0 0 0,0 0 0 0 0,-1 0 0 0 0,0 0-1 0 0,1 0 1 0 0,-1 0 0 0 0,1 0 0 0 0,-1 0 0 0 0,8 28 89 0 0,-7-23-40 0 0,3 12 154 0 0,-1 1 0 0 0,0 33 1 0 0,-3-35-151 0 0,1-1 0 0 0,0 1 0 0 0,1-1 0 0 0,6 18 0 0 0,-7-20-113 0 0,-1-14 11 0 0,0 1-1 0 0,0-1 1 0 0,0 1 0 0 0,0-1-1 0 0,-1 1 1 0 0,1-1 0 0 0,0 1-1 0 0,0-1 1 0 0,0 1 0 0 0,0-1 0 0 0,1 1-1 0 0,-1-1 1 0 0,0 1 0 0 0,0-1-1 0 0,0 1 1 0 0,0-1 0 0 0,0 1 0 0 0,1-1-1 0 0,-1 1 1 0 0,0-1 0 0 0,0 1-1 0 0,1-1 1 0 0,-1 1 0 0 0,0-1 0 0 0,1 0-1 0 0,-1 1 1 0 0,1-1 0 0 0,-1 1-1 0 0,0-1 1 0 0,1 0 0 0 0,-1 0 0 0 0,1 1-1 0 0,-1-1 1 0 0,1 0 0 0 0,-1 0-1 0 0,1 1 1 0 0,-1-1 0 0 0,1 0 0 0 0,0 0-656 0 0,1-19-6638 0 0,-1-4 4450 0 0,-2 21 3071 0 0,1 0 1 0 0,-1 1-1 0 0,1-1 1 0 0,-1 0 0 0 0,0 1-1 0 0,1-1 1 0 0,-1 1-1 0 0,0-1 1 0 0,0 1 0 0 0,0-1-1 0 0,0 1 1 0 0,0 0-1 0 0,-1 0 1 0 0,1-1 0 0 0,0 1-1 0 0,-1 0 1 0 0,1 0-1 0 0,0 0 1 0 0,-1 0-1 0 0,1 1 1 0 0,-3-2 0 0 0,-3-1 404 0 0,0 0 1 0 0,0 0-1 0 0,0 1 1 0 0,-1 0-1 0 0,-12-2 1 0 0,-70 0 476 0 0,68 4-1030 0 0,21 0-148 0 0,1 0 0 0 0,-1 0 0 0 0,1 0 0 0 0,0 0 0 0 0,-1 0 0 0 0,1 0 0 0 0,-1 0 1 0 0,1 0-1 0 0,-1 0 0 0 0,1 0 0 0 0,-1 1 0 0 0,1-1 0 0 0,-1 0 0 0 0,1 0 0 0 0,0 0 0 0 0,-1 1 0 0 0,1-1 0 0 0,-1 0 0 0 0,1 1 0 0 0,0-1 0 0 0,-1 0 1 0 0,1 1-1 0 0,0-1 0 0 0,-1 0 0 0 0,1 1 0 0 0,0-1 0 0 0,0 1 0 0 0,0-1 0 0 0,-1 0 0 0 0,1 1 0 0 0,0-1 0 0 0,0 1 0 0 0,0-1 0 0 0,0 1 0 0 0,0-1 0 0 0,-1 1 1 0 0,1-1-1 0 0,0 1 0 0 0,0-1 0 0 0,0 0 0 0 0,1 1 0 0 0,-1-1 0 0 0,0 1 0 0 0,0-1 0 0 0,0 1 0 0 0,0 0 0 0 0,0 2-1136 0 0,0 4-1048 0 0</inkml:trace>
</inkml:ink>
</file>

<file path=ppt/ink/ink10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2048 0 0,'0'0'9767'0'0,"2"12"-9729"0"0,7 145-151 0 0,-9-150-231 0 0,0-1 1 0 0,1 1 0 0 0,0-1-1 0 0,1 1 1 0 0,3 11-1 0 0,13 12-4119 0 0,-3-18 167 0 0</inkml:trace>
</inkml:ink>
</file>

<file path=ppt/ink/ink10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0 135 856 0 0,'0'0'12308'0'0,"7"31"-12130"0"0,5 13-110 0 0,27 59 0 0 0,-39-103-75 0 0,0 0 1 0 0,0 0-1 0 0,0 1 1 0 0,0-1-1 0 0,0 0 1 0 0,0 1-1 0 0,0-1 1 0 0,0 0-1 0 0,0 0 1 0 0,1 1-1 0 0,-1-1 1 0 0,0 0-1 0 0,0 0 1 0 0,0 1-1 0 0,0-1 1 0 0,0 0-1 0 0,1 0 1 0 0,-1 1-1 0 0,0-1 1 0 0,0 0-1 0 0,0 0 1 0 0,1 0-1 0 0,-1 0 1 0 0,0 1-1 0 0,0-1 1 0 0,1 0-1 0 0,-1 0 1 0 0,0 0 0 0 0,0 0-1 0 0,1 0 1 0 0,-1 0-1 0 0,0 0 1 0 0,1 0-1 0 0,-1 0 1 0 0,0 0-1 0 0,0 0 1 0 0,1 0-1 0 0,-1 0 1 0 0,0 0-1 0 0,1 0 1 0 0,-1 0-1 0 0,8-12-101 0 0,-1-16-1 0 0,0-7-72 0 0,19-53 1 0 0,-7 26-49 0 0,3 4-2258 0 0,0 27-3590 0 0,-13 26 3879 0 0</inkml:trace>
</inkml:ink>
</file>

<file path=ppt/ink/ink10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 80 0 0,'0'0'8759'0'0,"6"0"-7976"0"0,-31-1-437 0 0,19 0-328 0 0,0 1 0 0 0,0-1 0 0 0,1 1 1 0 0,-1 0-1 0 0,0 1 0 0 0,0 0 0 0 0,1-1 0 0 0,-1 2 0 0 0,0-1 0 0 0,1 1 0 0 0,-1 0 0 0 0,1 0 0 0 0,0 0 0 0 0,0 1 0 0 0,-8 5 0 0 0,10-7 1 0 0,1 1 1 0 0,-1 0-1 0 0,1 0 0 0 0,0 0 0 0 0,0 0 0 0 0,0 0 0 0 0,0 0 0 0 0,0 1 0 0 0,0-1 1 0 0,1 1-1 0 0,-1-1 0 0 0,1 1 0 0 0,0-1 0 0 0,0 1 0 0 0,0 0 0 0 0,0 0 0 0 0,0 0 1 0 0,0 0-1 0 0,1-1 0 0 0,-1 1 0 0 0,1 0 0 0 0,0 0 0 0 0,0 0 0 0 0,1 5 0 0 0,-1 6 3 0 0,-1-2-16 0 0,1 0 1 0 0,0 0 0 0 0,1 0 0 0 0,0 0 0 0 0,1 0-1 0 0,0 0 1 0 0,1 0 0 0 0,0 0 0 0 0,7 14 0 0 0,-8-21-239 0 0,1-1 0 0 0,0 1 1 0 0,0-1-1 0 0,1 1 1 0 0,-1-1-1 0 0,1 0 1 0 0,0 0-1 0 0,0-1 0 0 0,5 5 1 0 0,-4-5-419 0 0,-1 0 0 0 0,1-1 0 0 0,0 1-1 0 0,0-1 1 0 0,0 0 0 0 0,1 0 0 0 0,-1-1 0 0 0,0 1 0 0 0,7 0 0 0 0,4-2-1090 0 0</inkml:trace>
</inkml:ink>
</file>

<file path=ppt/ink/ink10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9 1656 0 0,'0'0'8074'0'0,"-18"-2"-8031"0"0,-9 0-215 0 0,-14-2 340 0 0,-10 3-4816 0 0</inkml:trace>
</inkml:ink>
</file>

<file path=ppt/ink/ink10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43 282 2612 0 0,'0'0'8364'0'0,"-4"-16"-8039"0"0,-30-142 251 0 0,33 152-547 0 0,0-1 0 0 0,0 0 0 0 0,0 1 0 0 0,1-1 0 0 0,0 0 0 0 0,0 1-1 0 0,1-1 1 0 0,2-11 0 0 0,-2 16-11 0 0,0 0-1 0 0,0 0 1 0 0,1-1-1 0 0,-1 1 1 0 0,1 0-1 0 0,-1 0 1 0 0,1 0-1 0 0,0 0 1 0 0,0 1-1 0 0,0-1 1 0 0,0 0-1 0 0,0 1 1 0 0,0 0-1 0 0,0-1 1 0 0,0 1-1 0 0,1 0 0 0 0,-1 0 1 0 0,0 0-1 0 0,1 0 1 0 0,-1 1-1 0 0,1-1 1 0 0,-1 0-1 0 0,1 1 1 0 0,3 0-1 0 0,-1-1-15 0 0,0 1-1 0 0,0-1 0 0 0,0 2 0 0 0,0-1 1 0 0,1 0-1 0 0,-1 1 0 0 0,-1 0 1 0 0,1 0-1 0 0,0 0 0 0 0,7 4 0 0 0,-10-5-62 0 0,0 1 0 0 0,0 0-1 0 0,0 0 1 0 0,0 1-1 0 0,0-1 1 0 0,0 0-1 0 0,0 1 1 0 0,0-1-1 0 0,-1 1 1 0 0,1-1-1 0 0,-1 1 1 0 0,1 0-1 0 0,-1 0 1 0 0,0-1-1 0 0,1 1 1 0 0,-1 0-1 0 0,0 0 1 0 0,0 0-1 0 0,-1 1 1 0 0,1-1 0 0 0,0 0-1 0 0,-1 0 1 0 0,1 0-1 0 0,-1 1 1 0 0,1 3-1 0 0,-2-4 19 0 0,0-1-1 0 0,0 1 1 0 0,-1 0-1 0 0,1-1 1 0 0,0 1-1 0 0,0-1 1 0 0,-1 0 0 0 0,1 1-1 0 0,-1-1 1 0 0,1 0-1 0 0,-1 0 1 0 0,0 0-1 0 0,0 0 1 0 0,1 0-1 0 0,-1 0 1 0 0,0-1 0 0 0,0 1-1 0 0,0-1 1 0 0,-2 1-1 0 0,-37 9-7 0 0,40-10 515 0 0,4 15 97 0 0,-3-13-536 0 0,1 0 1 0 0,-1 0 0 0 0,1 0 0 0 0,-1 0-1 0 0,1 0 1 0 0,-1-1 0 0 0,1 1 0 0 0,0 0-1 0 0,0 0 1 0 0,0-1 0 0 0,0 1 0 0 0,0 0-1 0 0,1-1 1 0 0,0 2 0 0 0,20 34 855 0 0,-21-32-990 0 0,1-1 0 0 0,1 1 0 0 0,-1-1-1 0 0,0 1 1 0 0,1-1 0 0 0,0 0 0 0 0,0 0 0 0 0,0 0 0 0 0,1 0 0 0 0,0-1-1 0 0,-1 1 1 0 0,1-1 0 0 0,0 0 0 0 0,8 4 0 0 0,24-6-6745 0 0,-30-1 4411 0 0</inkml:trace>
</inkml:ink>
</file>

<file path=ppt/ink/ink10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1420 0 0,'0'0'9213'0'0,"-1"13"-8970"0"0,1-12-242 0 0,-1 19 67 0 0,0 1 0 0 0,1 0-1 0 0,2 0 1 0 0,4 25 0 0 0,-5-39-97 0 0,-1-5-66 0 0,1-1 1 0 0,-1 0-1 0 0,0 0 1 0 0,0 0-1 0 0,0 0 1 0 0,1 0-1 0 0,-1 0 1 0 0,0 0 0 0 0,1 0-1 0 0,-1 0 1 0 0,1 0-1 0 0,0 0 1 0 0,-1 0-1 0 0,1-1 1 0 0,0 1-1 0 0,-1 0 1 0 0,2 1-1 0 0,16-2-4644 0 0,-8-4 1912 0 0</inkml:trace>
</inkml:ink>
</file>

<file path=ppt/ink/ink10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30 3168 0 0,'0'0'6626'0'0,"-19"0"-6235"0"0,11 0-388 0 0,-28 0 255 0 0,0-1 1 0 0,-61-11 0 0 0,72 5-246 0 0,-24-2-2089 0 0,64 17-6824 0 0</inkml:trace>
  <inkml:trace contextRef="#ctx0" brushRef="#br0" timeOffset="1">259 51 116 0 0,'0'0'8714'0'0,"2"17"-8545"0"0,17 143 248 0 0,-17-146-340 0 0,7 27-2070 0 0,-8-40 1709 0 0,-1 1-1 0 0,1-1 1 0 0,0 1-1 0 0,-1 0 1 0 0,1-1-1 0 0,0 0 1 0 0,0 1-1 0 0,0-1 1 0 0,0 1-1 0 0,1-1 1 0 0,-1 0-1 0 0,0 0 1 0 0,0 0-1 0 0,1 0 1 0 0,-1 0-1 0 0,1 0 1 0 0,-1 0-1 0 0,1 0 1 0 0,-1-1-1 0 0,3 2 1 0 0,2-1-1241 0 0</inkml:trace>
</inkml:ink>
</file>

<file path=ppt/ink/ink10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3004 0 0,'0'0'5321'0'0,"-6"1"-5222"0"0,-5 1 2 0 0,0 2-1 0 0,0-1 1 0 0,0 1-1 0 0,1 0 1 0 0,-1 1-1 0 0,-13 9 1 0 0,20-11-47 0 0,0-1 1 0 0,1 1 0 0 0,0 0 0 0 0,-1 0 0 0 0,1 0 0 0 0,0 0 0 0 0,1 0 0 0 0,-1 1-1 0 0,1-1 1 0 0,-1 1 0 0 0,1 0 0 0 0,0 0 0 0 0,0 0 0 0 0,1 0 0 0 0,-1 0-1 0 0,1 0 1 0 0,0 0 0 0 0,0 0 0 0 0,0 1 0 0 0,1-1 0 0 0,-1 6 0 0 0,1-8-19 0 0,0 0 1 0 0,0 0-1 0 0,1 1 1 0 0,-1-1-1 0 0,1 0 1 0 0,-1 0-1 0 0,1 0 1 0 0,0 1-1 0 0,-1-1 1 0 0,1 0-1 0 0,0 0 1 0 0,1 0-1 0 0,-1 0 1 0 0,0-1-1 0 0,1 1 0 0 0,-1 0 1 0 0,1 0-1 0 0,-1-1 1 0 0,1 1-1 0 0,2 1 1 0 0,0 0-90 0 0,1-1 0 0 0,-1 1 0 0 0,1-1 0 0 0,0 0 0 0 0,-1 0 0 0 0,1-1-1 0 0,0 1 1 0 0,10 0 0 0 0,-4 0-574 0 0,1-1 0 0 0,-1-1 0 0 0,1 0 0 0 0,-1-1 0 0 0,1 0 0 0 0,-1 0 0 0 0,20-6 0 0 0,2-10-2578 0 0,-17 5 1303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2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6 279 3240 0 0,'0'0'5067'0'0,"-1"-17"-4809"0"0,-4-123 190 0 0,5 136-431 0 0,1 0 0 0 0,0 0 1 0 0,-1 1-1 0 0,1-1 0 0 0,0 0 1 0 0,1 0-1 0 0,-1 1 0 0 0,1-1 1 0 0,0 1-1 0 0,-1-1 0 0 0,2 1 0 0 0,-1 0 1 0 0,0 0-1 0 0,1-1 0 0 0,-1 2 1 0 0,1-1-1 0 0,0 0 0 0 0,0 1 1 0 0,0-1-1 0 0,0 1 0 0 0,0 0 0 0 0,1 0 1 0 0,-1 0-1 0 0,1 0 0 0 0,-1 1 1 0 0,1-1-1 0 0,0 1 0 0 0,-1 0 1 0 0,1 0-1 0 0,0 0 0 0 0,0 1 0 0 0,0-1 1 0 0,0 1-1 0 0,0 0 0 0 0,0 0 1 0 0,-1 0-1 0 0,6 2 0 0 0,-7-1-39 0 0,0 0 0 0 0,0 1 0 0 0,0-1 0 0 0,-1 1 0 0 0,1-1 0 0 0,0 1 0 0 0,-1 0 0 0 0,1 0 0 0 0,-1 0 0 0 0,0 0 0 0 0,0 0 0 0 0,1 0 0 0 0,-1 0 0 0 0,-1 0 0 0 0,2 4 0 0 0,13 41-5 0 0,-11-34 2 0 0,25 86 910 0 0,-27-97-803 0 0,-2-1-163 0 0,0-42-685 0 0,0 31 809 0 0,4-81-40 0 0,-3 84-39 0 0,0-1 1 0 0,1 1 0 0 0,-1 0-1 0 0,1 0 1 0 0,1 0 0 0 0,0 0 0 0 0,0 0-1 0 0,0 1 1 0 0,8-13 0 0 0,-11 19 51 0 0,1-1 0 0 0,-1 1-1 0 0,1-1 1 0 0,-1 0 0 0 0,1 1 0 0 0,-1-1 0 0 0,1 1 0 0 0,-1-1-1 0 0,1 1 1 0 0,-1 0 0 0 0,1-1 0 0 0,0 1 0 0 0,-1 0 0 0 0,1-1-1 0 0,0 1 1 0 0,-1 0 0 0 0,1 0 0 0 0,0-1 0 0 0,-1 1 0 0 0,1 0-1 0 0,0 0 1 0 0,0 0 0 0 0,-1 0 0 0 0,1 0 0 0 0,0 0 0 0 0,0 0-1 0 0,-1 0 1 0 0,2 1 0 0 0,16 14-77 0 0,6 33-281 0 0,-23-46 373 0 0,6 14-35 0 0,0 0 166 0 0,0 0-1 0 0,-1 1 1 0 0,0 0 0 0 0,-1 0-1 0 0,-1 1 1 0 0,2 28 0 0 0,-6-46-353 0 0,3-46-847 0 0,-3 34 1019 0 0,0 0-1 0 0,1 0 0 0 0,1 0 0 0 0,0 0 0 0 0,0 0 0 0 0,1 0 0 0 0,1 0 0 0 0,0 1 0 0 0,0 0 1 0 0,1 0-1 0 0,11-18 0 0 0,-16 29 26 0 0,1-1 0 0 0,-1 0 0 0 0,1 1 0 0 0,-1-1 0 0 0,1 1 0 0 0,-1-1 0 0 0,1 0 0 0 0,-1 1 0 0 0,1 0 0 0 0,-1-1 0 0 0,1 1 0 0 0,0-1 0 0 0,-1 1 0 0 0,1 0 0 0 0,0-1 0 0 0,-1 1 0 0 0,1 0 0 0 0,0-1 0 0 0,-1 1 0 0 0,1 0 0 0 0,0 0 0 0 0,0 0 0 0 0,-1 0 0 0 0,1 0 0 0 0,0 0 0 0 0,0 0 0 0 0,-1 0 0 0 0,1 0 0 0 0,0 0 0 0 0,0 0 0 0 0,-1 1 0 0 0,1-1 0 0 0,0 0 0 0 0,-1 0 0 0 0,1 1 0 0 0,0-1 0 0 0,-1 0 0 0 0,1 1 0 0 0,0-1 0 0 0,-1 1 0 0 0,1-1 0 0 0,-1 1 0 0 0,1-1 0 0 0,-1 1 0 0 0,1-1 0 0 0,-1 1 0 0 0,1 0 0 0 0,-1-1 0 0 0,1 2 0 0 0,17 31 289 0 0,5 52 338 0 0,-19-67-530 0 0,0 0 1 0 0,1-1-1 0 0,0 0 1 0 0,1 0-1 0 0,2 0 1 0 0,10 19-1 0 0,-17-34-173 0 0,0-1 0 0 0,1 1-1 0 0,-1 0 1 0 0,1 0 0 0 0,-1-1 0 0 0,1 1-1 0 0,0-1 1 0 0,-1 1 0 0 0,1-1 0 0 0,0 0 0 0 0,0 0-1 0 0,4 2 1 0 0,28 0-4350 0 0,-20-5 1558 0 0</inkml:trace>
</inkml:ink>
</file>

<file path=ppt/ink/ink10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0 208 0 0,'0'0'8752'0'0,"0"102"-8340"0"0,0-85 40 0 0,5 4-128 0 0,0-4-220 0 0,1 0 88 0 0,-6 0-192 0 0,5-9-72 0 0,-5 5-56 0 0,5-9-844 0 0,0 0-1052 0 0,11-4-2592 0 0,0 0 1985 0 0</inkml:trace>
</inkml:ink>
</file>

<file path=ppt/ink/ink10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1696 0 0,'0'0'9250'0'0,"-2"7"-9168"0"0,-4 39-692 0 0,1 0 0 0 0,2 52-1 0 0,3-98 422 0 0,0 1-1 0 0,0-1 0 0 0,1 0 1 0 0,-1 1-1 0 0,0-1 0 0 0,0 0 0 0 0,1 1 1 0 0,-1-1-1 0 0,0 0 0 0 0,0 1 1 0 0,1-1-1 0 0,-1 0 0 0 0,0 0 1 0 0,1 1-1 0 0,-1-1 0 0 0,1 0 0 0 0,-1 0 1 0 0,0 0-1 0 0,1 0 0 0 0,-1 0 1 0 0,0 1-1 0 0,1-1 0 0 0,-1 0 1 0 0,1 0-1 0 0,-1 0 0 0 0,0 0 0 0 0,1 0 1 0 0,0 0-1 0 0</inkml:trace>
</inkml:ink>
</file>

<file path=ppt/ink/ink10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 2616 0 0,'0'0'8656'0'0,"5"-4"-7978"0"0,-2 4-703 0 0,0 1 1 0 0,0-1 0 0 0,0 1 0 0 0,0 0 0 0 0,-1 0 0 0 0,1 0-1 0 0,0 0 1 0 0,0 1 0 0 0,-1-1 0 0 0,1 1 0 0 0,-1-1 0 0 0,0 1-1 0 0,4 4 1 0 0,31 32-362 0 0,-25-24 392 0 0,5 4 91 0 0,-1 0 0 0 0,24 36 0 0 0,-36-46-32 0 0,1 0 0 0 0,-1 0 0 0 0,0 0 0 0 0,-1 1 0 0 0,0-1 0 0 0,0 1 0 0 0,-1 0 0 0 0,0-1 0 0 0,-1 1 0 0 0,2 16 0 0 0,-4-22-88 0 0,0-1 1 0 0,1 1-1 0 0,-1 0 0 0 0,0 0 1 0 0,0 0-1 0 0,0 0 0 0 0,-1-1 1 0 0,1 1-1 0 0,-1 0 1 0 0,1-1-1 0 0,-1 1 0 0 0,0-1 1 0 0,0 0-1 0 0,0 0 0 0 0,0 0 1 0 0,-1 0-1 0 0,1 0 0 0 0,-1 0 1 0 0,1 0-1 0 0,-1-1 0 0 0,1 1 1 0 0,-1-1-1 0 0,0 0 1 0 0,0 0-1 0 0,1 0 0 0 0,-1 0 1 0 0,0 0-1 0 0,0-1 0 0 0,0 1 1 0 0,0-1-1 0 0,-5 0 0 0 0,3 1-124 0 0,0 0 0 0 0,-1-1-1 0 0,1 1 1 0 0,-1-1-1 0 0,1-1 1 0 0,-1 1 0 0 0,1-1-1 0 0,-1 0 1 0 0,1 0-1 0 0,-1 0 1 0 0,1-1 0 0 0,0 0-1 0 0,0 0 1 0 0,0 0 0 0 0,0-1-1 0 0,0 0 1 0 0,-4-3-1 0 0,8 5 81 0 0,-3-2-515 0 0,0-1 0 0 0,0 0-1 0 0,1 0 1 0 0,-1 0 0 0 0,1 0 0 0 0,0-1-1 0 0,0 1 1 0 0,1-1 0 0 0,-4-7-1 0 0,5-1-1982 0 0</inkml:trace>
</inkml:ink>
</file>

<file path=ppt/ink/ink10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 48 0 0,'0'0'8949'0'0,"-6"-1"-8494"0"0,-2 0-392 0 0,0 1 1 0 0,0 0-1 0 0,1 1 1 0 0,-1 0-1 0 0,0 0 1 0 0,0 1-1 0 0,0-1 0 0 0,1 2 1 0 0,-1-1-1 0 0,1 1 1 0 0,0 0-1 0 0,0 1 0 0 0,0-1 1 0 0,-10 9-1 0 0,12-9-36 0 0,0 1 0 0 0,0 0-1 0 0,1 0 1 0 0,-1 1 0 0 0,1-1-1 0 0,0 1 1 0 0,1 0 0 0 0,-1 0-1 0 0,1 0 1 0 0,0 1 0 0 0,0-1-1 0 0,0 1 1 0 0,1 0 0 0 0,0-1-1 0 0,0 1 1 0 0,1 0 0 0 0,-1 0-1 0 0,1 0 1 0 0,0 12 0 0 0,1-14-40 0 0,0-1-1 0 0,0 1 1 0 0,1 0 0 0 0,0 0-1 0 0,-1-1 1 0 0,1 1 0 0 0,1 0 0 0 0,-1-1-1 0 0,0 1 1 0 0,1-1 0 0 0,0 1-1 0 0,0-1 1 0 0,0 0 0 0 0,0 0 0 0 0,0 1-1 0 0,1-2 1 0 0,-1 1 0 0 0,1 0-1 0 0,0 0 1 0 0,0-1 0 0 0,0 0 0 0 0,0 1-1 0 0,0-1 1 0 0,0 0 0 0 0,1-1-1 0 0,-1 1 1 0 0,1-1 0 0 0,6 3 0 0 0,51 8-2358 0 0,-2-10-3319 0 0,-38-2 3343 0 0</inkml:trace>
</inkml:ink>
</file>

<file path=ppt/ink/ink10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5 768 0 0,'0'0'7244'0'0,"-106"-5"-7244"0"0,95 5 4 0 0,1 0-4 0 0,-1 0 0 0 0,6 0-120 0 0,0 0-920 0 0</inkml:trace>
</inkml:ink>
</file>

<file path=ppt/ink/ink10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0 680 0 0,'0'0'7559'0'0,"5"16"-7508"0"0,16 48 61 0 0,-19-58-24 0 0,0 0 1 0 0,-1 0-1 0 0,0 0 1 0 0,-1 1-1 0 0,1-1 1 0 0,-1 0-1 0 0,0 0 0 0 0,-1 1 1 0 0,0-1-1 0 0,0 0 1 0 0,0 0-1 0 0,0 0 1 0 0,-1 0-1 0 0,0 0 0 0 0,-3 6 1 0 0,2-5 331 0 0,1-1 0 0 0,0 1-1 0 0,0-1 1 0 0,0 1 0 0 0,1 0 0 0 0,-1 11 0 0 0,3-17-390 0 0,1 0 0 0 0,-1-1 1 0 0,1 1-1 0 0,-1 0 0 0 0,1-1 1 0 0,-1 0-1 0 0,1 1 0 0 0,-1-1 1 0 0,1 0-1 0 0,-1 0 0 0 0,1 0 1 0 0,-1 0-1 0 0,1 0 0 0 0,0 0 1 0 0,-1 0-1 0 0,1 0 0 0 0,1-1 1 0 0,32-3-550 0 0,0-7-321 0 0,22-4-2289 0 0,-15 11-2609 0 0,-22 4 2663 0 0</inkml:trace>
</inkml:ink>
</file>

<file path=ppt/ink/ink10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1668 0 0,'0'0'8557'0'0,"-38"4"-6904"0"0,29 2-1509 0 0,-1 0 0 0 0,1 1-1 0 0,0 0 1 0 0,1 0 0 0 0,-1 1-1 0 0,1 0 1 0 0,1 0 0 0 0,-11 16-1 0 0,15-19-207 0 0,-1 0 0 0 0,1 0 0 0 0,0 1 0 0 0,0 0 0 0 0,0-1 0 0 0,1 1 0 0 0,0 0 0 0 0,0 1 0 0 0,1-1-1 0 0,-1 0 1 0 0,1 0 0 0 0,1 1 0 0 0,-1-1 0 0 0,1 0 0 0 0,0 1 0 0 0,0-1 0 0 0,2 7 0 0 0,-1-9-5 0 0,0-1 0 0 0,1 1 0 0 0,-1-1 1 0 0,1 0-1 0 0,0 0 0 0 0,0 1 0 0 0,0-1 0 0 0,0-1 1 0 0,0 1-1 0 0,0 0 0 0 0,1 0 0 0 0,0-1 0 0 0,-1 0 1 0 0,1 1-1 0 0,0-1 0 0 0,0 0 0 0 0,0 0 0 0 0,0-1 1 0 0,1 1-1 0 0,-1-1 0 0 0,0 1 0 0 0,1-1 0 0 0,-1 0 1 0 0,1 0-1 0 0,-1-1 0 0 0,1 1 0 0 0,0-1 1 0 0,-1 0-1 0 0,1 0 0 0 0,0 0 0 0 0,-1 0 0 0 0,1 0 1 0 0,-1-1-1 0 0,1 0 0 0 0,-1 0 0 0 0,1 0 0 0 0,-1 0 1 0 0,1 0-1 0 0,-1-1 0 0 0,0 1 0 0 0,0-1 0 0 0,0 0 1 0 0,0 0-1 0 0,0 0 0 0 0,4-4 0 0 0,14-31 1193 0 0,-15 20 16 0 0,-7 20-1111 0 0,0 0 1 0 0,0 0-1 0 0,0 1 0 0 0,0-1 1 0 0,1 0-1 0 0,-1 1 0 0 0,1-1 1 0 0,0 0-1 0 0,0 1 0 0 0,1-1 0 0 0,-1 1 1 0 0,1-1-1 0 0,-1 0 0 0 0,1 1 1 0 0,0-1-1 0 0,0 0 0 0 0,0 0 1 0 0,1 0-1 0 0,-1 0 0 0 0,1 0 1 0 0,0 0-1 0 0,0 0 0 0 0,0 0 1 0 0,0-1-1 0 0,0 1 0 0 0,1-1 0 0 0,-1 1 1 0 0,1-1-1 0 0,-1 0 0 0 0,1 0 1 0 0,0 0-1 0 0,0 0 0 0 0,5 1 1 0 0,-4-1-6 0 0,0 0 0 0 0,1-1 1 0 0,0 1-1 0 0,-1-1 0 0 0,1 0 0 0 0,0-1 1 0 0,-1 1-1 0 0,1-1 0 0 0,0 0 1 0 0,0 0-1 0 0,-1 0 0 0 0,1-1 1 0 0,0 0-1 0 0,0 0 0 0 0,-1 0 1 0 0,1 0-1 0 0,-1-1 0 0 0,8-3 0 0 0,-9 3-57 0 0,0 0-1 0 0,0-1 0 0 0,0 1 0 0 0,0-1 1 0 0,0 0-1 0 0,0 0 0 0 0,-1 0 0 0 0,1 0 0 0 0,-1 0 1 0 0,0-1-1 0 0,0 1 0 0 0,0 0 0 0 0,-1-1 0 0 0,1 0 1 0 0,-1 1-1 0 0,0-1 0 0 0,0 0 0 0 0,0 0 0 0 0,0 0 1 0 0,-1 0-1 0 0,1 0 0 0 0,-1-7 0 0 0,-1 6 62 0 0,1 1 0 0 0,0-1 0 0 0,-1 0 0 0 0,0 0 0 0 0,0 1 0 0 0,-1-1 0 0 0,1 1 0 0 0,-1-1-1 0 0,0 1 1 0 0,0 0 0 0 0,-1 0 0 0 0,1-1 0 0 0,-4-3 0 0 0,4 6-118 0 0,0 0 0 0 0,0-1 0 0 0,0 1 1 0 0,0 0-1 0 0,0 1 0 0 0,-1-1 0 0 0,1 0 0 0 0,-1 1 0 0 0,1-1 1 0 0,-1 1-1 0 0,1 0 0 0 0,-1 0 0 0 0,0 0 0 0 0,0 0 0 0 0,1 0 0 0 0,-1 1 1 0 0,0-1-1 0 0,0 1 0 0 0,0 0 0 0 0,0 0 0 0 0,0 0 0 0 0,1 0 1 0 0,-7 1-1 0 0,8 0-173 0 0,-1 0 0 0 0,1 0 1 0 0,-1 0-1 0 0,1 0 0 0 0,0 0 0 0 0,-1 0 1 0 0,1 0-1 0 0,0 1 0 0 0,0-1 1 0 0,0 0-1 0 0,0 1 0 0 0,0-1 1 0 0,0 1-1 0 0,0-1 0 0 0,0 1 0 0 0,0-1 1 0 0,1 1-1 0 0,-1-1 0 0 0,1 1 1 0 0,-1 0-1 0 0,1-1 0 0 0,0 1 1 0 0,0 0-1 0 0,-1 0 0 0 0,1-1 0 0 0,0 1 1 0 0,1 0-1 0 0,-1 0 0 0 0,0-1 1 0 0,0 1-1 0 0,1 0 0 0 0,0 1 0 0 0,3 10-1099 0 0</inkml:trace>
</inkml:ink>
</file>

<file path=ppt/ink/ink10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92 0 0,'0'0'10490'0'0,"3"-6"-10058"0"0,1-5-305 0 0,0-1 0 0 0,-1 1 1 0 0,0-1-1 0 0,-1 0 0 0 0,0 0 1 0 0,-1 0-1 0 0,-1 0 0 0 0,-1-21 1 0 0,1 30-145 0 0,0-47 159 0 0,0 49-122 0 0,0 1 0 0 0,0 0-1 0 0,0 0 1 0 0,0 0 0 0 0,0-1 0 0 0,0 1 0 0 0,0 0 0 0 0,0 0-1 0 0,0 0 1 0 0,0-1 0 0 0,1 1 0 0 0,-1 0 0 0 0,0 0 0 0 0,0 0-1 0 0,0 0 1 0 0,0-1 0 0 0,0 1 0 0 0,0 0 0 0 0,1 0-1 0 0,-1 0 1 0 0,0 0 0 0 0,0 0 0 0 0,0-1 0 0 0,0 1 0 0 0,1 0-1 0 0,-1 0 1 0 0,0 0 0 0 0,0 0 0 0 0,0 0 0 0 0,0 0 0 0 0,1 0-1 0 0,-1 0 1 0 0,0 0 0 0 0,0 0 0 0 0,0 0 0 0 0,1 0-1 0 0,-1 0 1 0 0,0 0 0 0 0,0 0 0 0 0,0 0 0 0 0,1 0 0 0 0,-1 0-1 0 0,0 0 1 0 0,0 0 0 0 0,1 0 0 0 0,14 6-130 0 0,10 10-545 0 0,110 90 955 0 0,-135-106-309 0 0,0 1 1 0 0,0-1 0 0 0,1 0-1 0 0,-1 0 1 0 0,0 0 0 0 0,1 1 0 0 0,-1-1-1 0 0,0 0 1 0 0,1 0 0 0 0,-1 0-1 0 0,0 0 1 0 0,1 0 0 0 0,-1 1 0 0 0,0-1-1 0 0,1 0 1 0 0,-1 0 0 0 0,1 0-1 0 0,-1 0 1 0 0,0 0 0 0 0,1 0-1 0 0,-1 0 1 0 0,0 0 0 0 0,1-1 0 0 0,-1 1-1 0 0,0 0 1 0 0,1 0 0 0 0,-1 0-1 0 0,1 0 1 0 0,-1 0 0 0 0,0-1 0 0 0,0 1-1 0 0,1 0 1 0 0,-1 0 0 0 0,0 0-1 0 0,1-1 1 0 0,-1 1 0 0 0,0 0-1 0 0,0 0 1 0 0,1-1 0 0 0,-1 1 0 0 0,0 0-1 0 0,0-1 1 0 0,0 1 0 0 0,1 0-1 0 0,-1-1 1 0 0,0 0 0 0 0,8-28-330 0 0,-5-32 28 0 0,4 17-2320 0 0,-7 42 2211 0 0,1 0 0 0 0,-1 1 1 0 0,1-1-1 0 0,0 1 0 0 0,0-1 0 0 0,-1 1 0 0 0,1-1 0 0 0,0 1 0 0 0,0-1 0 0 0,0 1 0 0 0,0 0 0 0 0,1 0 0 0 0,-1-1 1 0 0,2 0-1 0 0,7-3-2050 0 0</inkml:trace>
</inkml:ink>
</file>

<file path=ppt/ink/ink10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0 328 0 0,'0'0'9465'0'0,"2"17"-9179"0"0,7 136 550 0 0,-4-101-327 0 0,7-32-2007 0 0,-11-20 1236 0 0,0 0-1 0 0,0 1 1 0 0,0-1 0 0 0,0 0-1 0 0,0 1 1 0 0,0-1 0 0 0,0 0-1 0 0,0 0 1 0 0,0 0-1 0 0,0 0 1 0 0,0 0 0 0 0,0 0-1 0 0,0 0 1 0 0,0 0 0 0 0,0 0-1 0 0,-1 0 1 0 0,1-1 0 0 0,0 1-1 0 0,0 0 1 0 0,0-1-1 0 0,0 1 1 0 0,0 0 0 0 0,1-2-1 0 0,4-5-2910 0 0</inkml:trace>
</inkml:ink>
</file>

<file path=ppt/ink/ink10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3208 0 0,'0'0'7224'0'0,"-18"1"-7051"0"0,-166 2 173 0 0,176-3-373 0 0,-23 2-1364 0 0,31-2 1217 0 0,-1 1-1 0 0,0-1 1 0 0,1 0 0 0 0,-1 0-1 0 0,1 1 1 0 0,-1-1-1 0 0,1 0 1 0 0,-1 1 0 0 0,1-1-1 0 0,-1 0 1 0 0,1 1-1 0 0,-1-1 1 0 0,1 1 0 0 0,0-1-1 0 0,-1 1 1 0 0,1-1 0 0 0,-1 1-1 0 0,1-1 1 0 0,0 1-1 0 0,0 0 1 0 0,-1-1 0 0 0,1 1-1 0 0,0-1 1 0 0,0 1-1 0 0,0 0 1 0 0,0-1 0 0 0,0 1-1 0 0,0-1 1 0 0,0 1 0 0 0,0 0-1 0 0,0-1 1 0 0,0 1-1 0 0,0 0 1 0 0,0-1 0 0 0,0 1-1 0 0,0-1 1 0 0,0 1-1 0 0,1 0 1 0 0,-1-1 0 0 0,0 1-1 0 0,0-1 1 0 0,1 1 0 0 0,0 0-1 0 0,3 4-1684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29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20 4876 0 0,'0'0'5257'0'0,"-26"0"-5148"0"0,-17 1-100 0 0,3 1 11 0 0,-51-6-1 0 0,45-5 347 0 0,14 1-1932 0 0,10 7-3374 0 0</inkml:trace>
</inkml:ink>
</file>

<file path=ppt/ink/ink10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1532 0 0,'0'0'8627'0'0,"-3"13"-8565"0"0,-3 7-40 0 0,1-8 20 0 0,1 0 1 0 0,0 1 0 0 0,1-1-1 0 0,1 1 1 0 0,0 0-1 0 0,0 0 1 0 0,1 0 0 0 0,1 0-1 0 0,1 14 1 0 0,1-24 10 0 0,-1 1 0 0 0,1-1 0 0 0,-1 0 0 0 0,1 0 1 0 0,0 0-1 0 0,0-1 0 0 0,1 1 0 0 0,-1 0 1 0 0,0-1-1 0 0,1 0 0 0 0,0 1 0 0 0,-1-1 0 0 0,1 0 1 0 0,0 0-1 0 0,0-1 0 0 0,0 1 0 0 0,0 0 0 0 0,1-1 1 0 0,-1 0-1 0 0,0 0 0 0 0,1 0 0 0 0,-1 0 0 0 0,1-1 1 0 0,-1 1-1 0 0,0-1 0 0 0,1 0 0 0 0,-1 0 0 0 0,1 0 1 0 0,5-1-1 0 0,-5 1-73 0 0,-1 0 1 0 0,1 0-1 0 0,0 0 0 0 0,-1-1 1 0 0,1 0-1 0 0,0 0 1 0 0,-1 0-1 0 0,1 0 0 0 0,-1 0 1 0 0,1-1-1 0 0,-1 1 1 0 0,0-1-1 0 0,0 0 0 0 0,0 0 1 0 0,0 0-1 0 0,0-1 1 0 0,0 1-1 0 0,0-1 0 0 0,-1 1 1 0 0,1-1-1 0 0,-1 0 1 0 0,0 0-1 0 0,0 0 0 0 0,0 0 1 0 0,0-1-1 0 0,0 1 1 0 0,-1 0-1 0 0,2-5 0 0 0,-2 3-32 0 0,0 0 0 0 0,-1 0 0 0 0,1-1 0 0 0,-1 1-1 0 0,0 0 1 0 0,0 0 0 0 0,-1-1 0 0 0,1 1 0 0 0,-1 0 0 0 0,-1 0-1 0 0,1 0 1 0 0,-1 0 0 0 0,0 0 0 0 0,-3-8 0 0 0,2 10-45 0 0,1 0 1 0 0,0 0-1 0 0,-1 0 0 0 0,1 1 1 0 0,-1-1-1 0 0,0 1 1 0 0,0 0-1 0 0,0 0 0 0 0,0 0 1 0 0,0 0-1 0 0,-1 0 1 0 0,1 1-1 0 0,-1-1 0 0 0,1 1 1 0 0,-1 0-1 0 0,1 0 1 0 0,-1 0-1 0 0,1 1 0 0 0,-1-1 1 0 0,0 1-1 0 0,1 0 1 0 0,-6 0-1 0 0,8 0-81 0 0,0 0 1 0 0,0 0-1 0 0,1 0 0 0 0,-1 0 1 0 0,0 0-1 0 0,0 0 1 0 0,0 0-1 0 0,0 0 0 0 0,0 0 1 0 0,0 0-1 0 0,0 1 0 0 0,0-1 1 0 0,0 0-1 0 0,0 1 1 0 0,0-1-1 0 0,1 0 0 0 0,-1 1 1 0 0,0-1-1 0 0,0 1 0 0 0,0-1 1 0 0,1 1-1 0 0,-1 0 0 0 0,0-1 1 0 0,1 1-1 0 0,-1 0 1 0 0,1 0-1 0 0,-1-1 0 0 0,0 1 1 0 0,1 0-1 0 0,0 0 0 0 0,-1 0 1 0 0,1 0-1 0 0,-1 0 0 0 0,1 1 1 0 0,-1 11-2297 0 0</inkml:trace>
</inkml:ink>
</file>

<file path=ppt/ink/ink10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12 274 1132 0 0,'0'0'7890'0'0,"-1"-17"-7577"0"0,-9-153 931 0 0,10 167-1227 0 0,1 0 0 0 0,0-1 0 0 0,0 1 0 0 0,0 0 0 0 0,0-1-1 0 0,0 1 1 0 0,0 0 0 0 0,1 0 0 0 0,0 0 0 0 0,0 0 0 0 0,0 0 0 0 0,0 1-1 0 0,0-1 1 0 0,0 0 0 0 0,1 1 0 0 0,-1 0 0 0 0,1-1 0 0 0,-1 1 0 0 0,1 0-1 0 0,0 0 1 0 0,0 1 0 0 0,0-1 0 0 0,0 1 0 0 0,0-1 0 0 0,1 1 0 0 0,-1 0-1 0 0,0 0 1 0 0,1 0 0 0 0,-1 1 0 0 0,0-1 0 0 0,1 1 0 0 0,-1 0 0 0 0,1 0 0 0 0,-1 0-1 0 0,1 0 1 0 0,-1 1 0 0 0,0-1 0 0 0,1 1 0 0 0,4 2 0 0 0,-6-2-82 0 0,1 1 0 0 0,-1-1 0 0 0,-1 1 0 0 0,1 0 1 0 0,0 0-1 0 0,0 0 0 0 0,0 0 0 0 0,-1 0 0 0 0,0 0 0 0 0,1 0 1 0 0,-1 0-1 0 0,0 1 0 0 0,0-1 0 0 0,0 0 0 0 0,0 1 0 0 0,0-1 1 0 0,-1 1-1 0 0,1-1 0 0 0,-1 1 0 0 0,1 0 0 0 0,-1-1 0 0 0,0 1 1 0 0,0-1-1 0 0,0 1 0 0 0,-1-1 0 0 0,1 1 0 0 0,0 0 0 0 0,-1-1 1 0 0,0 1-1 0 0,0-1 0 0 0,-1 4 0 0 0,1-3 35 0 0,0 0 0 0 0,0 0 0 0 0,0 0-1 0 0,-1-1 1 0 0,1 1 0 0 0,-1 0 0 0 0,0 0 0 0 0,0-1 0 0 0,0 1 0 0 0,0-1-1 0 0,0 0 1 0 0,0 1 0 0 0,-1-1 0 0 0,1 0 0 0 0,-1 0 0 0 0,0-1 0 0 0,1 1-1 0 0,-1 0 1 0 0,0-1 0 0 0,0 0 0 0 0,0 1 0 0 0,0-1 0 0 0,0-1 0 0 0,0 1-1 0 0,-5 0 1 0 0,4-1 20 0 0,3 0 9 0 0,-1 0 0 0 0,0 0 0 0 0,1 0-1 0 0,-1 0 1 0 0,0 1 0 0 0,1-1 0 0 0,-1 0 0 0 0,1 1-1 0 0,-1-1 1 0 0,1 1 0 0 0,-1-1 0 0 0,1 1 0 0 0,-1 0-1 0 0,1-1 1 0 0,-1 1 0 0 0,0 1 0 0 0,1-1 729 0 0,38 12-737 0 0,-27-7 67 0 0,5 4 105 0 0,1-1 0 0 0,1 0 0 0 0,-1-1 0 0 0,33 10 0 0 0,-48-18-168 0 0,-1 0 0 0 0,1 0 0 0 0,0 0 0 0 0,-1 0 0 0 0,1 0 0 0 0,0 0 0 0 0,-1 0 0 0 0,1 0 0 0 0,0 0 1 0 0,-1 0-1 0 0,1 0 0 0 0,0 0 0 0 0,-1 0 0 0 0,1-1 0 0 0,0 1 0 0 0,-1 0 0 0 0,1 0 0 0 0,0-1 0 0 0,-1 1 0 0 0,1-1 0 0 0,-1 1 0 0 0,1 0 0 0 0,-1-1 0 0 0,1 1 0 0 0,-1-1 0 0 0,1 1 0 0 0,-1-1 0 0 0,1 1 0 0 0,-1-1 0 0 0,1-1 0 0 0,7-28-208 0 0,-8-53-99 0 0,-1 56 341 0 0,2 13 269 0 0,2 12 595 0 0,9 26-791 0 0,30 63-232 0 0,-39-81 155 0 0,0-1 1 0 0,1 1 0 0 0,0-1-1 0 0,0 0 1 0 0,0 0 0 0 0,1 0-1 0 0,-1 0 1 0 0,1-1 0 0 0,1 0-1 0 0,-1 0 1 0 0,0 0 0 0 0,7 3-1 0 0,-11-7-59 0 0,1 0-1 0 0,-1-1 0 0 0,0 1 1 0 0,0 0-1 0 0,1-1 1 0 0,-1 1-1 0 0,0-1 0 0 0,0 1 1 0 0,1-1-1 0 0,-1 0 0 0 0,0 1 1 0 0,0-1-1 0 0,0 0 0 0 0,0 0 1 0 0,0 0-1 0 0,0 0 1 0 0,0 0-1 0 0,0 0 0 0 0,0 0 1 0 0,-1 0-1 0 0,1 0 0 0 0,0 0 1 0 0,-1-1-1 0 0,1 1 1 0 0,-1 0-1 0 0,1 0 0 0 0,-1-1 1 0 0,0 1-1 0 0,1 0 0 0 0,-1-3 1 0 0,13-43-162 0 0,-1-33 1160 0 0,-1 119-212 0 0,-9-33-689 0 0,0 0 0 0 0,1 0 0 0 0,-1 0 0 0 0,1 0 0 0 0,0 0-1 0 0,1 0 1 0 0,-1-1 0 0 0,1 0 0 0 0,0 0 0 0 0,1 0 0 0 0,-1 0-1 0 0,1 0 1 0 0,0-1 0 0 0,0 0 0 0 0,0 0 0 0 0,0-1 0 0 0,1 1 0 0 0,0-1-1 0 0,11 5 1 0 0,-14-7-63 0 0,0 0-1 0 0,0 1 0 0 0,0-1 1 0 0,0 0-1 0 0,0-1 1 0 0,1 1-1 0 0,-1-1 1 0 0,0 1-1 0 0,1-1 0 0 0,-1 0 1 0 0,0 0-1 0 0,0 0 1 0 0,1-1-1 0 0,-1 1 1 0 0,0-1-1 0 0,0 0 0 0 0,1 0 1 0 0,-1 0-1 0 0,0 0 1 0 0,0 0-1 0 0,0-1 1 0 0,0 1-1 0 0,-1-1 0 0 0,1 0 1 0 0,0 0-1 0 0,-1 0 1 0 0,1 0-1 0 0,-1 0 1 0 0,1-1-1 0 0,-1 1 0 0 0,0-1 1 0 0,0 0-1 0 0,-1 1 1 0 0,1-1-1 0 0,0 0 1 0 0,-1 0-1 0 0,0 0 0 0 0,1 0 1 0 0,-1 0-1 0 0,0-4 1 0 0,1 2-5 0 0,-1 0 1 0 0,0-1-1 0 0,0 1 1 0 0,0 0 0 0 0,-1 0-1 0 0,1-1 1 0 0,-1 1 0 0 0,-1 0-1 0 0,1-1 1 0 0,-1 1-1 0 0,0 0 1 0 0,0 0 0 0 0,-1 0-1 0 0,1 0 1 0 0,-1 0-1 0 0,0 0 1 0 0,0 0 0 0 0,-1 0-1 0 0,0 1 1 0 0,1-1-1 0 0,-2 1 1 0 0,1 0 0 0 0,0 0-1 0 0,-1 0 1 0 0,0 0 0 0 0,0 0-1 0 0,-6-3 1 0 0,4 2-74 0 0,-1 0 1 0 0,0 1 0 0 0,0 0 0 0 0,-1 1-1 0 0,1 0 1 0 0,-1 0 0 0 0,1 0 0 0 0,-1 1-1 0 0,0 0 1 0 0,0 1 0 0 0,0-1 0 0 0,0 2-1 0 0,0-1 1 0 0,0 1 0 0 0,0 0 0 0 0,-1 1-1 0 0,-10 2 1 0 0,16-2-192 0 0,0-1 0 0 0,1 1 0 0 0,-1 1 0 0 0,1-1 0 0 0,-1 0 0 0 0,1 1 0 0 0,0-1 0 0 0,0 1 0 0 0,-1 0 0 0 0,1 0 0 0 0,0-1 0 0 0,0 1 0 0 0,1 1 0 0 0,-1-1 0 0 0,0 0 0 0 0,1 0 0 0 0,-1 1 0 0 0,-1 3 0 0 0,1 7-4494 0 0</inkml:trace>
</inkml:ink>
</file>

<file path=ppt/ink/ink10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2112 0 0,'0'0'7637'0'0,"2"7"-7347"0"0,-1-2-228 0 0,-1-3-45 0 0,0 0 0 0 0,0 0 0 0 0,0 0 0 0 0,1 0 0 0 0,-1 0 0 0 0,1 1 0 0 0,-1-1-1 0 0,1-1 1 0 0,0 1 0 0 0,0 0 0 0 0,0 0 0 0 0,0 0 0 0 0,0 0 0 0 0,0 0 0 0 0,0-1 0 0 0,2 3 0 0 0,2-2 58 0 0,-1 0 1 0 0,1-1 0 0 0,0 1-1 0 0,0-1 1 0 0,-1 0-1 0 0,1 0 1 0 0,0-1 0 0 0,0 1-1 0 0,0-1 1 0 0,0 0 0 0 0,0 0-1 0 0,0-1 1 0 0,0 1 0 0 0,0-1-1 0 0,-1 0 1 0 0,1-1-1 0 0,0 1 1 0 0,-1-1 0 0 0,1 0-1 0 0,6-4 1 0 0,9-22-649 0 0,-20 27 559 0 0,1 1 0 0 0,-1-1 0 0 0,0 0-1 0 0,0 1 1 0 0,1-1 0 0 0,-1 0 0 0 0,0 0 0 0 0,0 1 0 0 0,0-1-1 0 0,0 0 1 0 0,0 1 0 0 0,0-1 0 0 0,0 0 0 0 0,-1 1-1 0 0,1-1 1 0 0,0 0 0 0 0,0 1 0 0 0,0-1 0 0 0,-1 0 0 0 0,1 1-1 0 0,0-1 1 0 0,-1 0 0 0 0,1 1 0 0 0,0-1 0 0 0,-1 1 0 0 0,1-1-1 0 0,-1 1 1 0 0,1-1 0 0 0,-1 1 0 0 0,1-1 0 0 0,-1 1-1 0 0,1-1 1 0 0,-1 1 0 0 0,0 0 0 0 0,1-1 0 0 0,-1 1 0 0 0,1 0-1 0 0,-1 0 1 0 0,0-1 0 0 0,1 1 0 0 0,-1 0 0 0 0,0 0 0 0 0,1 0-1 0 0,-1 0 1 0 0,-1 0 0 0 0,-7-2-37 0 0,-33-5-1214 0 0,15 9-2642 0 0,20 1 18 0 0</inkml:trace>
</inkml:ink>
</file>

<file path=ppt/ink/ink10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92 2112 0 0,'0'0'7903'0'0,"-3"11"-7831"0"0,-6 24 27 0 0,1 1 1 0 0,-4 68-1 0 0,11-90 7 0 0,2 1 0 0 0,0-1 1 0 0,1 1-1 0 0,3 15 0 0 0,-3-26-79 0 0,-1 0 1 0 0,0 1-1 0 0,1-1 0 0 0,0 0 0 0 0,0 0 1 0 0,0 0-1 0 0,0 0 0 0 0,1 0 0 0 0,0-1 0 0 0,-1 1 1 0 0,1-1-1 0 0,1 1 0 0 0,-1-1 0 0 0,0 0 1 0 0,1 0-1 0 0,-1-1 0 0 0,6 4 0 0 0,-8-6-55 0 0,0 1-1 0 0,0 0 0 0 0,1-1 0 0 0,-1 1 0 0 0,0 0 1 0 0,1-1-1 0 0,-1 0 0 0 0,0 1 0 0 0,1-1 0 0 0,-1 0 1 0 0,0 0-1 0 0,1 1 0 0 0,-1-1 0 0 0,0 0 0 0 0,1 0 0 0 0,-1-1 1 0 0,1 1-1 0 0,-1 0 0 0 0,0 0 0 0 0,1-1 0 0 0,-1 1 1 0 0,0-1-1 0 0,1 1 0 0 0,-1-1 0 0 0,0 1 0 0 0,2-2 1 0 0,-1 0-13 0 0,0 0 0 0 0,0-1 1 0 0,-1 1-1 0 0,1 0 0 0 0,-1 0 1 0 0,0-1-1 0 0,1 1 0 0 0,-1 0 1 0 0,0-1-1 0 0,0 0 0 0 0,-1 1 1 0 0,1-1-1 0 0,0-2 0 0 0,0-2 4 0 0,0 1-1 0 0,0 0 0 0 0,-1 0 1 0 0,0 0-1 0 0,0-1 0 0 0,0 1 1 0 0,-1 0-1 0 0,0 0 0 0 0,0 0 1 0 0,-1 0-1 0 0,-4-12 0 0 0,6 18 55 0 0,0-1 1 0 0,-1 0-1 0 0,1 1 0 0 0,0-1 0 0 0,0 1 0 0 0,-1-1 0 0 0,1 1 0 0 0,0-1 0 0 0,-1 1 0 0 0,1-1 0 0 0,-1 1 1 0 0,1-1-1 0 0,0 1 0 0 0,-1-1 0 0 0,1 1 0 0 0,-1 0 0 0 0,1-1 0 0 0,-1 1 0 0 0,0 0 0 0 0,1-1 0 0 0,-1 1 1 0 0,1 0-1 0 0,-1 0 0 0 0,0-1 0 0 0,1 1 0 0 0,-1 0 0 0 0,1 0 0 0 0,-1 0 0 0 0,0 0 0 0 0,1 0 0 0 0,-1 0 1 0 0,0 0-1 0 0,-8 18 557 0 0,8-14-535 0 0,1 0-1 0 0,-1 1 1 0 0,1-1-1 0 0,0 0 0 0 0,0 0 1 0 0,0 0-1 0 0,1 0 1 0 0,0 0-1 0 0,-1 0 1 0 0,4 7-1 0 0,-2-7-45 0 0,0 0 0 0 0,1-1 0 0 0,-1 1-1 0 0,1-1 1 0 0,0 0 0 0 0,0 0 0 0 0,0 0 0 0 0,0 0 0 0 0,1 0 0 0 0,-1-1 0 0 0,1 0-1 0 0,-1 1 1 0 0,1-1 0 0 0,0-1 0 0 0,0 1 0 0 0,0 0 0 0 0,0-1 0 0 0,0 0 0 0 0,1 0-1 0 0,-1 0 1 0 0,0-1 0 0 0,0 1 0 0 0,1-1 0 0 0,-1 0 0 0 0,0 0 0 0 0,0-1-1 0 0,1 1 1 0 0,-1-1 0 0 0,0 0 0 0 0,0 0 0 0 0,0 0 0 0 0,0-1 0 0 0,5-1 0 0 0,-2-1-38 0 0,0 1 1 0 0,-1-1 0 0 0,1 0 0 0 0,-1-1 0 0 0,0 1 0 0 0,0-1 0 0 0,0-1-1 0 0,-1 1 1 0 0,0-1 0 0 0,0 0 0 0 0,0 0 0 0 0,-1 0 0 0 0,0-1 0 0 0,0 1 0 0 0,0-1-1 0 0,-1 0 1 0 0,0 0 0 0 0,2-8 0 0 0,-1-5 2 0 0,-1-1 0 0 0,-1 1 0 0 0,-1 0 0 0 0,-1-1 0 0 0,-1 1 0 0 0,-4-24 0 0 0,5 42 62 0 0,0 0-1 0 0,0 0 1 0 0,-1 0 0 0 0,1-1-1 0 0,-1 1 1 0 0,1 0 0 0 0,-1 0-1 0 0,0 0 1 0 0,0 0 0 0 0,0 0-1 0 0,0 0 1 0 0,-1 0 0 0 0,1 0-1 0 0,0 1 1 0 0,-1-1 0 0 0,1 0-1 0 0,-1 1 1 0 0,0-1 0 0 0,1 1-1 0 0,-1 0 1 0 0,0-1 0 0 0,0 1-1 0 0,-3-2 1 0 0,3 3 13 0 0,0 0 0 0 0,1 0 0 0 0,-1 0 0 0 0,0 0 0 0 0,1 0 0 0 0,-1 1 0 0 0,0-1 0 0 0,1 0 0 0 0,-1 1 0 0 0,1-1 1 0 0,-1 1-1 0 0,1 0 0 0 0,-1-1 0 0 0,1 1 0 0 0,-1 0 0 0 0,1 0 0 0 0,0 0 0 0 0,-1 0 0 0 0,1 0 0 0 0,0 0 0 0 0,0 0 0 0 0,0 0 0 0 0,0 1 0 0 0,0-1 0 0 0,0 0 0 0 0,0 1 0 0 0,0-1 0 0 0,0 1 1 0 0,1-1-1 0 0,-1 1 0 0 0,0 2 0 0 0,-5 8-3 0 0,1 1 0 0 0,1 0 0 0 0,0 0 0 0 0,0 1 0 0 0,2 0 1 0 0,-1-1-1 0 0,2 1 0 0 0,0 0 0 0 0,1 0 0 0 0,0-1 0 0 0,3 22 0 0 0,-2-26-66 0 0,1 0 0 0 0,1 0 0 0 0,-1 0-1 0 0,1 0 1 0 0,1 0 0 0 0,-1 0-1 0 0,2-1 1 0 0,-1 0 0 0 0,1 0 0 0 0,0 0-1 0 0,1 0 1 0 0,0-1 0 0 0,0 0-1 0 0,1 0 1 0 0,-1 0 0 0 0,2-1 0 0 0,12 9-1 0 0,-16-13 0 0 0,0 0 0 0 0,1-1-1 0 0,-1 1 1 0 0,1-1 0 0 0,-1 0-1 0 0,1-1 1 0 0,-1 1 0 0 0,1-1-1 0 0,-1 1 1 0 0,1-1 0 0 0,0-1-1 0 0,-1 1 1 0 0,1-1 0 0 0,-1 1-1 0 0,1-1 1 0 0,-1-1-1 0 0,1 1 1 0 0,-1-1 0 0 0,0 1-1 0 0,0-1 1 0 0,0-1 0 0 0,0 1-1 0 0,0 0 1 0 0,0-1 0 0 0,0 0-1 0 0,-1 0 1 0 0,1 0 0 0 0,-1 0-1 0 0,0-1 1 0 0,0 1 0 0 0,4-8-1 0 0,4-9 27 0 0,-1 0 0 0 0,-1-1 0 0 0,-1 0 0 0 0,-1-1 0 0 0,-1 0 0 0 0,0 0 1 0 0,-2-1-1 0 0,-1 1 0 0 0,0-1 0 0 0,-2 1 0 0 0,-1-1 0 0 0,-4-39 0 0 0,3 56 18 0 0,0 0-1 0 0,0 0 1 0 0,-1 1 0 0 0,0-1 0 0 0,0 0 0 0 0,0 1 0 0 0,-1 0 0 0 0,1 0 0 0 0,-1-1 0 0 0,-1 2 0 0 0,1-1-1 0 0,-6-7 1 0 0,7 11 17 0 0,1 0 0 0 0,0 0 0 0 0,0 0 0 0 0,-1 0 0 0 0,1 0 0 0 0,0 0 0 0 0,-1 1 0 0 0,1-1 0 0 0,-1 0 0 0 0,1 1 0 0 0,-1-1-1 0 0,1 1 1 0 0,-1-1 0 0 0,1 1 0 0 0,-1 0 0 0 0,0 0 0 0 0,1-1 0 0 0,-1 1 0 0 0,-1 1 0 0 0,0-1 32 0 0,1 1 1 0 0,0 0-1 0 0,0 0 0 0 0,0 0 1 0 0,0 0-1 0 0,0 0 0 0 0,0 1 1 0 0,0-1-1 0 0,0 0 0 0 0,1 1 1 0 0,-1 0-1 0 0,0-1 0 0 0,1 1 1 0 0,-1 0-1 0 0,1 0 0 0 0,0 0 1 0 0,-2 3-1 0 0,-3 5 12 0 0,1 0 1 0 0,-1 1-1 0 0,2-1 0 0 0,0 1 0 0 0,0 1 1 0 0,1-1-1 0 0,-3 21 0 0 0,3 2-48 0 0,1 46 1 0 0,2-52-31 0 0,1-19 9 0 0,0 0-1 0 0,1 0 1 0 0,0 0 0 0 0,0 0-1 0 0,1-1 1 0 0,0 1-1 0 0,0-1 1 0 0,1 0 0 0 0,0 0-1 0 0,1 0 1 0 0,-1 0-1 0 0,7 7 1 0 0,-8-11-28 0 0,0 0 1 0 0,0-1 0 0 0,0 1-1 0 0,0-1 1 0 0,0 0 0 0 0,0 0-1 0 0,1 0 1 0 0,0 0-1 0 0,0 0 1 0 0,-1-1 0 0 0,2 0-1 0 0,-1 0 1 0 0,0 0 0 0 0,0 0-1 0 0,0-1 1 0 0,1 1 0 0 0,-1-1-1 0 0,1 0 1 0 0,-1-1-1 0 0,1 1 1 0 0,0-1 0 0 0,-1 0-1 0 0,1 0 1 0 0,-1 0 0 0 0,7-1-1 0 0,-9-1-32 0 0,1 1 0 0 0,0-1-1 0 0,-1 0 1 0 0,1 0 0 0 0,-1 0 0 0 0,0 0-1 0 0,0-1 1 0 0,0 1 0 0 0,0-1 0 0 0,0 1-1 0 0,0-1 1 0 0,0 1 0 0 0,-1-1 0 0 0,0 0-1 0 0,1 0 1 0 0,-1 0 0 0 0,0 0 0 0 0,0 0-1 0 0,-1 0 1 0 0,2-7 988 0 0,3 44 79 0 0,-2-32-1040 0 0,0 0 0 0 0,0-1 0 0 0,0 1 1 0 0,0-1-1 0 0,0 1 0 0 0,0-1 0 0 0,0 0 0 0 0,1-1 1 0 0,-1 1-1 0 0,0 0 0 0 0,0-1 0 0 0,1 0 0 0 0,-1 0 1 0 0,1 0-1 0 0,-1 0 0 0 0,0 0 0 0 0,1-1 0 0 0,-1 1 1 0 0,0-1-1 0 0,1 0 0 0 0,-1 0 0 0 0,0 0 1 0 0,0-1-1 0 0,0 1 0 0 0,0-1 0 0 0,0 1 0 0 0,0-1 1 0 0,-1 0-1 0 0,1 0 0 0 0,0 0 0 0 0,-1-1 0 0 0,0 1 1 0 0,1-1-1 0 0,-1 1 0 0 0,0-1 0 0 0,0 0 0 0 0,0 0 1 0 0,-1 0-1 0 0,1 0 0 0 0,-1 0 0 0 0,0 0 1 0 0,0 0-1 0 0,0 0 0 0 0,0-1 0 0 0,0 1 0 0 0,-1 0 1 0 0,1-1-1 0 0,-1-3 0 0 0,0 3-3 0 0,-1 1 1 0 0,1-1-1 0 0,-1 1 0 0 0,0 0 1 0 0,0-1-1 0 0,0 1 1 0 0,0 0-1 0 0,-1 0 0 0 0,1 0 1 0 0,-1 0-1 0 0,0 0 0 0 0,0 0 1 0 0,0 0-1 0 0,0 1 0 0 0,0-1 1 0 0,-1 1-1 0 0,1-1 1 0 0,-1 1-1 0 0,0 0 0 0 0,1 0 1 0 0,-1 0-1 0 0,0 0 0 0 0,0 1 1 0 0,0-1-1 0 0,-1 1 0 0 0,1 0 1 0 0,0 0-1 0 0,0 0 1 0 0,-1 0-1 0 0,1 0 0 0 0,-1 1 1 0 0,1 0-1 0 0,0-1 0 0 0,-1 1 1 0 0,1 1-1 0 0,-1-1 0 0 0,1 0 1 0 0,-1 1-1 0 0,1 0 1 0 0,0-1-1 0 0,-1 1 0 0 0,-3 3 1 0 0,4-3 99 0 0,1 1 0 0 0,0 0 0 0 0,-1 0 0 0 0,1 0 0 0 0,0 0 0 0 0,0 0 0 0 0,1 0 0 0 0,-1 1 0 0 0,0-1 0 0 0,1 1 0 0 0,-1-1 0 0 0,1 1 0 0 0,0-1 0 0 0,0 1 1 0 0,0 0-1 0 0,0 0 0 0 0,0 0 0 0 0,1-1 0 0 0,-1 1 0 0 0,1 0 0 0 0,0 0 0 0 0,0 0 0 0 0,0 0 0 0 0,0 0 0 0 0,0 0 0 0 0,1 0 0 0 0,-1-1 0 0 0,2 6 0 0 0,0-3 136 0 0,-1 0 0 0 0,1 0 0 0 0,0 1 0 0 0,1-1 1 0 0,-1-1-1 0 0,1 1 0 0 0,0 0 0 0 0,0-1 0 0 0,0 1 0 0 0,1-1 0 0 0,-1 0 0 0 0,1 0 0 0 0,0 0 0 0 0,7 4 0 0 0,-6-5-169 0 0,0 0-1 0 0,0 0 1 0 0,1 0-1 0 0,-1-1 1 0 0,1 0-1 0 0,-1 0 1 0 0,1-1-1 0 0,0 0 1 0 0,0 0-1 0 0,0 0 1 0 0,-1 0-1 0 0,1-1 1 0 0,0 0 0 0 0,0 0-1 0 0,0-1 1 0 0,0 0-1 0 0,0 0 1 0 0,0 0-1 0 0,-1-1 1 0 0,1 1-1 0 0,-1-2 1 0 0,8-2-1 0 0,7-6-1447 0 0,-1-1 0 0 0,0-1-1 0 0,-1 0 1 0 0,25-24 0 0 0,-40 34 1034 0 0,24-22-4521 0 0</inkml:trace>
</inkml:ink>
</file>

<file path=ppt/ink/ink10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1160 0 0,'0'0'8527'0'0,"-4"-1"-7622"0"0,4 1-857 0 0,-1 0 0 0 0,0 0-1 0 0,0 0 1 0 0,1 0 0 0 0,-1 0 0 0 0,0 0-1 0 0,0 0 1 0 0,1 1 0 0 0,-1-1 0 0 0,0 0 0 0 0,1 0-1 0 0,-1 0 1 0 0,0 1 0 0 0,1-1 0 0 0,-1 0-1 0 0,0 1 1 0 0,1-1 0 0 0,-1 1 0 0 0,1-1-1 0 0,-1 1 1 0 0,1-1 0 0 0,-1 1 0 0 0,1-1-1 0 0,-1 1 1 0 0,1-1 0 0 0,-1 1 0 0 0,1 0-1 0 0,0-1 1 0 0,-1 1 0 0 0,1 1 0 0 0,-9 33 441 0 0,7 54-639 0 0,3-67 274 0 0,5 16-746 0 0,5-24-1507 0 0,-10-13 1803 0 0,0-1 0 0 0,1 1 0 0 0,-1-1 0 0 0,0 0 1 0 0,0 1-1 0 0,0-1 0 0 0,0 0 0 0 0,0 0 0 0 0,0 0 0 0 0,1 0 0 0 0,-1 0 0 0 0,0 0 0 0 0,0 0 0 0 0,0 0 0 0 0,0 0 1 0 0,2-1-1 0 0,7-3-2619 0 0</inkml:trace>
</inkml:ink>
</file>

<file path=ppt/ink/ink10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1088 0 0,'0'0'10766'0'0,"-18"6"-10688"0"0,15-5-75 0 0,-18 7 16 0 0,0-1-1 0 0,0-2 0 0 0,-1 0 1 0 0,0-1-1 0 0,-32 2 1 0 0,27-7-200 0 0,19-1 18 0 0,1 1 0 0 0,-1 1-1 0 0,0-1 1 0 0,0 1 0 0 0,0 1-1 0 0,1 0 1 0 0,-1 0 0 0 0,0 0-1 0 0,1 1 1 0 0,-15 5 0 0 0,22 10-6363 0 0,5-8 4303 0 0</inkml:trace>
</inkml:ink>
</file>

<file path=ppt/ink/ink10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72 312 0 0,'0'0'10203'0'0,"-13"6"-9958"0"0,10-4-234 0 0,-4 2 43 0 0,-1 0 0 0 0,1 0 0 0 0,-1-1 0 0 0,1-1 0 0 0,-1 1 0 0 0,0-1-1 0 0,0 0 1 0 0,0-1 0 0 0,0 0 0 0 0,0 0 0 0 0,-1-1 0 0 0,1 0 0 0 0,-13-1 0 0 0,-17-11 303 0 0,2 1-1501 0 0,16 9-6082 0 0,24 2 4605 0 0</inkml:trace>
  <inkml:trace contextRef="#ctx0" brushRef="#br0" timeOffset="1">265 0 1240 0 0,'0'0'11705'0'0,"4"15"-11417"0"0,3 24-70 0 0,-2 0 0 0 0,1 54-1 0 0,-6-89-324 0 0,4 49-105 0 0,-4-52-5 0 0,1 0 0 0 0,-1 1 0 0 0,1-1 0 0 0,-1 1 0 0 0,1-1 0 0 0,-1 0 1 0 0,1 1-1 0 0,0-1 0 0 0,-1 0 0 0 0,1 0 0 0 0,0 0 0 0 0,0 0 0 0 0,0 1 1 0 0,0-1-1 0 0,0 0 0 0 0,0-1 0 0 0,0 1 0 0 0,0 0 0 0 0,1 0 0 0 0,-1 0 1 0 0,0-1-1 0 0,0 1 0 0 0,1 0 0 0 0,-1-1 0 0 0,0 1 0 0 0,1-1 0 0 0,-1 0 1 0 0,1 1-1 0 0,-1-1 0 0 0,3 0 0 0 0,7 0-2148 0 0,-1 0 42 0 0</inkml:trace>
</inkml:ink>
</file>

<file path=ppt/ink/ink10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1504 0 0,'0'0'9428'0'0,"-15"14"-9376"0"0,-7 4-47 0 0,8-8-17 0 0,1 1 0 0 0,0 1-1 0 0,-15 17 1 0 0,23-23-5 0 0,0 1 1 0 0,0 0 0 0 0,1 0 0 0 0,0 0 0 0 0,0 0-1 0 0,1 1 1 0 0,0 0 0 0 0,0-1 0 0 0,0 1-1 0 0,1 0 1 0 0,1 0 0 0 0,-1 0 0 0 0,1 1-1 0 0,1-1 1 0 0,0 0 0 0 0,0 0 0 0 0,0 1 0 0 0,2 8-1 0 0,0-13-14 0 0,-1 0 0 0 0,1 0-1 0 0,0 0 1 0 0,0 0 0 0 0,0 0 0 0 0,1 0-1 0 0,-1-1 1 0 0,1 1 0 0 0,0-1 0 0 0,0 0-1 0 0,0 0 1 0 0,0 0 0 0 0,0 0-1 0 0,1-1 1 0 0,0 1 0 0 0,-1-1 0 0 0,1 0-1 0 0,0 0 1 0 0,0 0 0 0 0,0 0-1 0 0,7 1 1 0 0,-4-1-8 0 0,0 1-1 0 0,-1-2 0 0 0,1 1 1 0 0,0-1-1 0 0,0 0 1 0 0,0-1-1 0 0,0 1 1 0 0,0-1-1 0 0,0-1 1 0 0,-1 1-1 0 0,1-1 0 0 0,0 0 1 0 0,7-3-1 0 0,-12 3 44 0 0,1 0 0 0 0,-1 0 0 0 0,1 0 0 0 0,-1 0-1 0 0,0-1 1 0 0,1 1 0 0 0,-1-1 0 0 0,0 0 0 0 0,0 1 0 0 0,0-1-1 0 0,0 0 1 0 0,-1 0 0 0 0,1 0 0 0 0,0-1 0 0 0,-1 1-1 0 0,0 0 1 0 0,1-1 0 0 0,-1 1 0 0 0,0 0 0 0 0,0-1 0 0 0,0 0-1 0 0,-1 1 1 0 0,1-1 0 0 0,0 1 0 0 0,-1-1 0 0 0,0 0-1 0 0,0 1 1 0 0,0-1 0 0 0,0 0 0 0 0,0 0 0 0 0,0 1 0 0 0,-1-1-1 0 0,1 1 1 0 0,-1-1 0 0 0,0 0 0 0 0,0 1 0 0 0,0-1-1 0 0,0 1 1 0 0,0-1 0 0 0,0 1 0 0 0,-1 0 0 0 0,1 0 0 0 0,-1-1-1 0 0,1 1 1 0 0,-1 0 0 0 0,0 0 0 0 0,0 1 0 0 0,0-1 0 0 0,0 0-1 0 0,0 1 1 0 0,-4-3 0 0 0,-1 0 164 0 0,3 1-119 0 0,-1 0-1 0 0,1 0 0 0 0,0 1 1 0 0,-1 0-1 0 0,1 0 1 0 0,-1 0-1 0 0,0 1 1 0 0,-10-3 2775 0 0,52 4-3439 0 0,10-7-2778 0 0,-28 2 315 0 0,-15 4 1122 0 0,-111 14-1970 0 0</inkml:trace>
</inkml:ink>
</file>

<file path=ppt/ink/ink10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47 572 0 0,'0'0'5907'0'0,"-5"16"-5097"0"0,3-8-718 0 0,-2 4 144 0 0,0 0 0 0 0,1-1 0 0 0,0 2 0 0 0,1-1 0 0 0,0 0 0 0 0,1 0 0 0 0,1 1 0 0 0,0-1 0 0 0,0 0 0 0 0,4 17 0 0 0,-3-27-220 0 0,0-1 0 0 0,0 1 0 0 0,0 0 0 0 0,0 0 0 0 0,1-1 0 0 0,-1 1 0 0 0,1-1 0 0 0,-1 1 0 0 0,1-1 0 0 0,0 0 0 0 0,-1 0 0 0 0,1 1 0 0 0,0-1 0 0 0,0 0 0 0 0,0-1 0 0 0,0 1 0 0 0,0 0 0 0 0,0 0 0 0 0,0-1 0 0 0,0 1 0 0 0,0-1 0 0 0,0 0 0 0 0,0 0 0 0 0,0 0 0 0 0,1 0 0 0 0,-1 0 0 0 0,0 0 0 0 0,0 0 0 0 0,0-1 0 0 0,0 1 0 0 0,0-1 0 0 0,0 1 0 0 0,0-1 0 0 0,0 0 0 0 0,0 0 0 0 0,0 0 0 0 0,0 0 0 0 0,-1 0 0 0 0,1 0 0 0 0,0 0 0 0 0,-1-1 0 0 0,1 1 0 0 0,2-4 0 0 0,1-3-69 0 0,-1-1 0 0 0,0 0 0 0 0,-1 1 0 0 0,0-1 0 0 0,0-1 0 0 0,-1 1 0 0 0,0 0 0 0 0,0-12 0 0 0,1-79-3170 0 0,-3 73-545 0 0,0 18 556 0 0</inkml:trace>
</inkml:ink>
</file>

<file path=ppt/ink/ink10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7 292 372 0 0,'0'0'7209'0'0,"-1"-15"-6703"0"0,-4-220 1128 0 0,5 234-1618 0 0,0-1 0 0 0,0 1 0 0 0,-1 0 0 0 0,1-1 0 0 0,0 1 1 0 0,0-1-1 0 0,0 1 0 0 0,1-1 0 0 0,-1 1 0 0 0,0-1 0 0 0,1 1 1 0 0,-1-1-1 0 0,0 1 0 0 0,1 0 0 0 0,0-1 0 0 0,-1 1 0 0 0,1 0 0 0 0,0-1 1 0 0,0 1-1 0 0,-1 0 0 0 0,1 0 0 0 0,0 0 0 0 0,0 0 0 0 0,0 0 1 0 0,1 0-1 0 0,-1 0 0 0 0,0 0 0 0 0,0 0 0 0 0,0 0 0 0 0,1 1 1 0 0,-1-1-1 0 0,0 0 0 0 0,1 1 0 0 0,-1 0 0 0 0,1-1 0 0 0,-1 1 0 0 0,0-1 1 0 0,1 1-1 0 0,-1 0 0 0 0,1 0 0 0 0,-1 0 0 0 0,1 0 0 0 0,-1 0 1 0 0,1 0-1 0 0,-1 1 0 0 0,3-1 0 0 0,-2 1-37 0 0,1 0 0 0 0,-1 0 1 0 0,0 0-1 0 0,1 0 0 0 0,-1 0 0 0 0,0 1 0 0 0,0-1 1 0 0,0 1-1 0 0,0-1 0 0 0,0 1 0 0 0,0 0 0 0 0,-1 0 0 0 0,1-1 1 0 0,0 1-1 0 0,-1 0 0 0 0,1 1 0 0 0,-1-1 0 0 0,0 0 1 0 0,0 0-1 0 0,0 1 0 0 0,0-1 0 0 0,0 0 0 0 0,0 1 0 0 0,-1-1 1 0 0,1 1-1 0 0,-1 4 0 0 0,1-3-79 0 0,-1 0-1 0 0,0 0 1 0 0,0 0-1 0 0,-1-1 1 0 0,1 1-1 0 0,-1 0 1 0 0,0 0-1 0 0,0 0 1 0 0,0-1 0 0 0,-1 1-1 0 0,1 0 1 0 0,-1-1-1 0 0,0 1 1 0 0,-3 4-1 0 0,-1-3-145 0 0,1 0 0 0 0,-1 0 0 0 0,0-1 0 0 0,-1 1 0 0 0,1-1 0 0 0,-12 4 0 0 0,17-7 223 0 0,0-1 1 0 0,0 1 0 0 0,0-1-1 0 0,1 1 1 0 0,-1-1-1 0 0,0 1 1 0 0,0 0 0 0 0,0 0-1 0 0,0-1 1 0 0,1 1 0 0 0,-1 0-1 0 0,0 0 1 0 0,1 0-1 0 0,-1 0 1 0 0,0-1 0 0 0,1 1-1 0 0,-1 0 1 0 0,1 0 0 0 0,0 0-1 0 0,-1 1 1 0 0,1-1 0 0 0,0 0-1 0 0,-1 0 1 0 0,1 0-1 0 0,0 1 1 0 0,0 0 44 0 0,1 0 1 0 0,-1 0-1 0 0,1 0 1 0 0,0 0-1 0 0,-1 0 1 0 0,1 0-1 0 0,0 0 1 0 0,0 0-1 0 0,0-1 1 0 0,0 1-1 0 0,0 0 0 0 0,3 2 1 0 0,7 7 422 0 0,-1-1 0 0 0,2-1 0 0 0,14 11 1 0 0,-12-10 111 0 0,-11-7-488 0 0,-1-1 0 0 0,0 0 1 0 0,1 0-1 0 0,-1 0 1 0 0,1-1-1 0 0,0 1 0 0 0,0-1 1 0 0,0 1-1 0 0,0-1 0 0 0,-1 0 1 0 0,2 0-1 0 0,-1 0 1 0 0,0 0-1 0 0,0-1 0 0 0,4 1 1 0 0,-6-2-93 0 0,1 0 1 0 0,-1 1 0 0 0,1-1 0 0 0,-1 0-1 0 0,1 0 1 0 0,-1 0 0 0 0,1-1 0 0 0,-1 1-1 0 0,0 0 1 0 0,0 0 0 0 0,0-1 0 0 0,1 1-1 0 0,-1-1 1 0 0,-1 1 0 0 0,1-1 0 0 0,0 1-1 0 0,0-1 1 0 0,-1 0 0 0 0,1 1 0 0 0,0-1-1 0 0,-1 0 1 0 0,0 0 0 0 0,1 1 0 0 0,-1-1-1 0 0,0 0 1 0 0,0-2 0 0 0,7-78-116 0 0,-7 65 10 0 0,1-1 1 0 0,1 1 0 0 0,1-1 0 0 0,0 1-1 0 0,9-29 1 0 0,-12 46 144 0 0,0-1 0 0 0,0 1 0 0 0,1-1 0 0 0,-1 1-1 0 0,0-1 1 0 0,0 1 0 0 0,0-1 0 0 0,1 1 0 0 0,-1-1 0 0 0,0 1 0 0 0,0-1 0 0 0,1 1 0 0 0,-1 0 0 0 0,1-1-1 0 0,-1 1 1 0 0,0 0 0 0 0,1-1 0 0 0,-1 1 0 0 0,1 0 0 0 0,-1-1 0 0 0,0 1 0 0 0,1 0 0 0 0,-1 0 0 0 0,1-1-1 0 0,-1 1 1 0 0,1 0 0 0 0,-1 0 0 0 0,1 0 0 0 0,-1 0 0 0 0,1 0 0 0 0,-1 0 0 0 0,1 0 0 0 0,0 0 0 0 0,-1 0-1 0 0,1 0 1 0 0,15 15 274 0 0,6 30-143 0 0,25 95 1149 0 0,-46-115-990 0 0,-5-23-355 0 0,0 0 0 0 0,0 0 0 0 0,-1-1 0 0 0,1 0 1 0 0,-1 1-1 0 0,1-1 0 0 0,-1-1 0 0 0,-8 1 0 0 0,13-1 40 0 0,-21 2-327 0 0,0-2-1 0 0,0-1 1 0 0,0 0-1 0 0,0-2 1 0 0,0 0-1 0 0,-32-10 1 0 0,50 13-171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29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5537 0 0,'0'0'4462'0'0,"-21"2"-4370"0"0,-150 6-1858 0 0,171-8 1686 0 0,-1 0-42 0 0,1-1 0 0 0,-1 1-1 0 0,1 0 1 0 0,0 0 0 0 0,-1 0 0 0 0,1 0 0 0 0,0 0-1 0 0,-1 0 1 0 0,1 0 0 0 0,-1 1 0 0 0,1-1-1 0 0,0 0 1 0 0,-1 0 0 0 0,1 0 0 0 0,0 0 0 0 0,-1 0-1 0 0,1 0 1 0 0,0 1 0 0 0,-1-1 0 0 0,1 0 0 0 0,0 0-1 0 0,-1 1 1 0 0,1-1 0 0 0,0 0 0 0 0,0 0-1 0 0,-1 1 1 0 0,1-1 0 0 0,0 0 0 0 0,0 1 0 0 0,-1-1-1 0 0,1 5-3973 0 0</inkml:trace>
</inkml:ink>
</file>

<file path=ppt/ink/ink10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24 1580 0 0,'0'0'8588'0'0,"4"-3"-8219"0"0,14-11 74 0 0,-14 10 500 0 0,-5 4-902 0 0,0-1 0 0 0,0 1 0 0 0,0 0 0 0 0,0-1 0 0 0,0 1-1 0 0,0 0 1 0 0,0 0 0 0 0,0 0 0 0 0,0 0 0 0 0,-1 0 0 0 0,1 0 0 0 0,0 0 0 0 0,0 0 0 0 0,0 0 0 0 0,0 0-1 0 0,0 1 1 0 0,0-1 0 0 0,0 0 0 0 0,0 1 0 0 0,0-1 0 0 0,0 1 0 0 0,0-1 0 0 0,-1 2 0 0 0,-26 14 531 0 0,25-14-545 0 0,-2 1-22 0 0,1 0 0 0 0,0 1-1 0 0,0-1 1 0 0,1 1 0 0 0,-1 0-1 0 0,1 0 1 0 0,-1 0 0 0 0,1 0-1 0 0,0 0 1 0 0,1 1 0 0 0,-1-1-1 0 0,1 1 1 0 0,0 0 0 0 0,0 0-1 0 0,1 0 1 0 0,-2 5 0 0 0,0 7-311 0 0,0 0 0 0 0,2 1 0 0 0,0 24 0 0 0,2-39 243 0 0,-1-1 1 0 0,1 1-1 0 0,-1 0 1 0 0,1 0-1 0 0,0-1 1 0 0,0 1-1 0 0,0 0 1 0 0,0-1 0 0 0,1 1-1 0 0,-1-1 1 0 0,1 1-1 0 0,-1-1 1 0 0,1 0-1 0 0,0 0 1 0 0,0 0-1 0 0,0 0 1 0 0,0 0-1 0 0,0 0 1 0 0,1 0-1 0 0,-1-1 1 0 0,1 1 0 0 0,-1-1-1 0 0,1 1 1 0 0,-1-1-1 0 0,1 0 1 0 0,0 0-1 0 0,-1 0 1 0 0,1-1-1 0 0,0 1 1 0 0,0-1-1 0 0,4 1 1 0 0,-1 0-120 0 0,0 0 0 0 0,-1-1 0 0 0,1 0 1 0 0,0 0-1 0 0,-1 0 0 0 0,1 0 0 0 0,-1-1 0 0 0,1 0 1 0 0,0 0-1 0 0,-1-1 0 0 0,0 1 0 0 0,1-1 0 0 0,-1 0 1 0 0,0-1-1 0 0,7-3 0 0 0,-6 1 2 0 0,0 1 0 0 0,0-1 0 0 0,-1 0-1 0 0,1-1 1 0 0,-1 0 0 0 0,-1 1 0 0 0,1-1 0 0 0,-1-1 0 0 0,0 1 0 0 0,0-1-1 0 0,0 0 1 0 0,-1 1 0 0 0,0-1 0 0 0,-1-1 0 0 0,0 1 0 0 0,0 0 0 0 0,0-1-1 0 0,0-7 1 0 0,-2 14 574 0 0,-2 3-222 0 0,0-1 0 0 0,0 1 0 0 0,0 0 0 0 0,0 0-1 0 0,0 0 1 0 0,0 1 0 0 0,1-1 0 0 0,-1 0 0 0 0,1 0 0 0 0,0 1 0 0 0,0-1 0 0 0,0 1 0 0 0,0-1 0 0 0,0 1 0 0 0,0 0 0 0 0,0-1 0 0 0,1 1 0 0 0,0 0 0 0 0,-1 0 0 0 0,1-1 0 0 0,0 1 0 0 0,0 0 0 0 0,1-1 0 0 0,-1 1 0 0 0,0 0 0 0 0,1 0 0 0 0,1 4 0 0 0,-1-3-102 0 0,0-1 0 0 0,0 1 1 0 0,0 0-1 0 0,0-1 1 0 0,0 1-1 0 0,1 0 0 0 0,0-1 1 0 0,0 0-1 0 0,0 1 0 0 0,0-1 1 0 0,0 0-1 0 0,1 0 1 0 0,-1 0-1 0 0,1-1 0 0 0,0 1 1 0 0,0 0-1 0 0,0-1 0 0 0,0 0 1 0 0,0 0-1 0 0,5 3 1 0 0,-1-3-9 0 0,0 0 0 0 0,-1-1 0 0 0,1 1 0 0 0,0-1 1 0 0,0-1-1 0 0,0 1 0 0 0,0-1 0 0 0,0 0 0 0 0,0-1 1 0 0,-1 0-1 0 0,1 0 0 0 0,0 0 0 0 0,0-1 0 0 0,-1 0 1 0 0,1 0-1 0 0,11-6 0 0 0,-14 5-101 0 0,1 0-1 0 0,-1 0 1 0 0,0-1 0 0 0,0 1 0 0 0,0-1-1 0 0,-1 0 1 0 0,0 1 0 0 0,1-2-1 0 0,-1 1 1 0 0,0 0 0 0 0,-1-1 0 0 0,1 1-1 0 0,-1-1 1 0 0,0 0 0 0 0,0 0-1 0 0,-1 0 1 0 0,1 0 0 0 0,-1 0 0 0 0,0 0-1 0 0,0 0 1 0 0,-1 0 0 0 0,0-11 0 0 0,1 11 71 0 0,-1 1 1 0 0,0-1 0 0 0,-1 0 0 0 0,1 0 0 0 0,-1 1 0 0 0,0-1 0 0 0,-1 0 0 0 0,1 1 0 0 0,-1-1 0 0 0,1 1 0 0 0,-1 0 0 0 0,-1-1 0 0 0,1 1 0 0 0,-5-7 0 0 0,4 9-92 0 0,0-1 1 0 0,0 0 0 0 0,-1 1-1 0 0,1 0 1 0 0,0 0-1 0 0,-1 0 1 0 0,1 0 0 0 0,-1 0-1 0 0,0 1 1 0 0,1 0-1 0 0,-1 0 1 0 0,0 0 0 0 0,0 0-1 0 0,0 0 1 0 0,0 1-1 0 0,0-1 1 0 0,-7 2 0 0 0,9-2-143 0 0,0 1 0 0 0,1-1 0 0 0,-1 1 0 0 0,0 0 1 0 0,1 0-1 0 0,-1 0 0 0 0,0 0 0 0 0,1 0 0 0 0,-1 0 1 0 0,0 1-1 0 0,0-1 0 0 0,1 0 0 0 0,-1 1 0 0 0,1-1 1 0 0,-1 1-1 0 0,0 0 0 0 0,1 0 0 0 0,-1-1 0 0 0,1 1 1 0 0,0 0-1 0 0,-1 0 0 0 0,1 0 0 0 0,0 1 0 0 0,-1-1 1 0 0,1 0-1 0 0,0 0 0 0 0,0 1 0 0 0,0-1 0 0 0,0 1 1 0 0,0-1-1 0 0,0 0 0 0 0,1 1 0 0 0,-2 2 0 0 0,-3 9-2384 0 0</inkml:trace>
</inkml:ink>
</file>

<file path=ppt/ink/ink10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22 295 3060 0 0,'0'0'5925'0'0,"-3"-16"-5673"0"0,1 2-231 0 0,-4-20 142 0 0,1-1 0 0 0,1 1-1 0 0,2-1 1 0 0,4-50 0 0 0,-2 82-156 0 0,1 1 0 0 0,0-1 1 0 0,0 1-1 0 0,1 0 0 0 0,-1 0 0 0 0,0-1 0 0 0,1 1 1 0 0,-1 0-1 0 0,1 0 0 0 0,0 1 0 0 0,0-1 0 0 0,0 0 1 0 0,-1 1-1 0 0,2-1 0 0 0,-1 1 0 0 0,0-1 1 0 0,0 1-1 0 0,0 0 0 0 0,1 0 0 0 0,-1 0 0 0 0,0 0 1 0 0,1 0-1 0 0,-1 1 0 0 0,1-1 0 0 0,-1 1 0 0 0,1-1 1 0 0,-1 1-1 0 0,1 0 0 0 0,-1 0 0 0 0,1 0 0 0 0,0 1 1 0 0,4 0-1 0 0,-5-1-85 0 0,1 0 0 0 0,0 0 1 0 0,-1 1-1 0 0,1-1 0 0 0,0 1 1 0 0,-1 0-1 0 0,1 0 0 0 0,-1 0 0 0 0,1 0 1 0 0,-1 0-1 0 0,1 0 0 0 0,-1 1 0 0 0,0-1 1 0 0,0 1-1 0 0,1-1 0 0 0,-1 1 1 0 0,0 0-1 0 0,-1 0 0 0 0,1 0 0 0 0,0 0 1 0 0,0 0-1 0 0,-1 0 0 0 0,0 1 0 0 0,1-1 1 0 0,-1 1-1 0 0,0-1 0 0 0,0 1 1 0 0,0-1-1 0 0,0 1 0 0 0,-1-1 0 0 0,2 6 1 0 0,-2-6 55 0 0,-1 1 0 0 0,1-1 0 0 0,0 1 0 0 0,-1-1 0 0 0,1 0 0 0 0,-1 1 0 0 0,0-1 0 0 0,1 1 0 0 0,-1-1 0 0 0,0 0 0 0 0,-1 0 1 0 0,1 0-1 0 0,0 0 0 0 0,-1 0 0 0 0,1 0 0 0 0,-1 0 0 0 0,1 0 0 0 0,-1 0 0 0 0,0 0 0 0 0,0-1 0 0 0,-2 2 0 0 0,-6 3-1 0 0,1-1 0 0 0,-1 0-1 0 0,-20 6 1 0 0,8-2-46 0 0,17-9 1340 0 0,42 5 301 0 0,-10 14-1335 0 0,14 12 91 0 0,7 7-78 0 0,-47-38-188 0 0,0 1-5 0 0,2 2-25 0 0,-2-2-131 0 0,-1-6-1487 0 0,-1 1 1575 0 0,0-1 1 0 0,0 1 0 0 0,0-1-1 0 0,-1 1 1 0 0,1 0-1 0 0,-1-1 1 0 0,-4-4 0 0 0,4 4 22 0 0,-1 1 0 0 0,1-1 1 0 0,0 0-1 0 0,0 0 0 0 0,1 0 0 0 0,-1 0 1 0 0,1 0-1 0 0,-1-9 0 0 0,2 5 50 0 0,0 0 0 0 0,1 1 0 0 0,0-1 0 0 0,0 1-1 0 0,0-1 1 0 0,1 1 0 0 0,1-1 0 0 0,4-12 0 0 0,-5 18-45 0 0,0 0 0 0 0,0 0 0 0 0,0 1 0 0 0,0-1 0 0 0,0 1 0 0 0,0-1 0 0 0,1 1 0 0 0,-1 0 0 0 0,1 0 0 0 0,0 0 0 0 0,0 0 0 0 0,-1 0 0 0 0,1 0 0 0 0,0 1 0 0 0,0 0 0 0 0,1-1 1 0 0,-1 1-1 0 0,0 0 0 0 0,0 1 0 0 0,1-1 0 0 0,-1 0 0 0 0,0 1 0 0 0,1 0 0 0 0,6 0 0 0 0,-8 0-42 0 0,0 0-1 0 0,-1 0 1 0 0,1 0 0 0 0,0 1 0 0 0,0-1-1 0 0,0 0 1 0 0,0 1 0 0 0,0 0-1 0 0,0-1 1 0 0,0 1 0 0 0,-1 0-1 0 0,1 0 1 0 0,0 0 0 0 0,-1 0 0 0 0,1 0-1 0 0,-1 0 1 0 0,1 0 0 0 0,-1 1-1 0 0,1-1 1 0 0,-1 1 0 0 0,0-1-1 0 0,0 1 1 0 0,1-1 0 0 0,0 4 0 0 0,0-2-31 0 0,-1 1 1 0 0,0-1 0 0 0,0 0 0 0 0,-1 1 0 0 0,1-1 0 0 0,-1 1-1 0 0,1-1 1 0 0,-1 1 0 0 0,0-1 0 0 0,0 1 0 0 0,-1-1 0 0 0,1 1-1 0 0,-2 6 1 0 0,0-6 28 0 0,0 0-1 0 0,0 0 0 0 0,-1-1 1 0 0,1 1-1 0 0,-1-1 0 0 0,0 1 0 0 0,0-1 1 0 0,0 0-1 0 0,0 0 0 0 0,0 0 1 0 0,-1-1-1 0 0,1 1 0 0 0,-1-1 1 0 0,0 0-1 0 0,0 0 0 0 0,0 0 1 0 0,0 0-1 0 0,0-1 0 0 0,0 1 0 0 0,0-1 1 0 0,0 0-1 0 0,-1 0 0 0 0,1-1 1 0 0,0 1-1 0 0,-5-1 0 0 0,8 0-96 0 0,38 0 209 0 0,-34 0-29 0 0,1 0 0 0 0,-1 1 0 0 0,0-1 0 0 0,0 1-1 0 0,0 0 1 0 0,0 0 0 0 0,0 0 0 0 0,0 0 0 0 0,0 1 0 0 0,0-1 0 0 0,0 1 0 0 0,-1 0-1 0 0,1 0 1 0 0,-1 0 0 0 0,1 0 0 0 0,-1 0 0 0 0,1 0 0 0 0,2 5 0 0 0,3 4 74 0 0,0 1 1 0 0,-1-1 0 0 0,7 15 0 0 0,3 5-1356 0 0,-17-30 990 0 0,1 0 0 0 0,-1-1 0 0 0,1 1 1 0 0,-1 0-1 0 0,1-1 0 0 0,0 1 0 0 0,-1-1 0 0 0,1 1 0 0 0,0 0 1 0 0,-1-1-1 0 0,1 0 0 0 0,0 1 0 0 0,0-1 0 0 0,0 1 0 0 0,-1-1 0 0 0,1 0 1 0 0,0 0-1 0 0,0 1 0 0 0,0-1 0 0 0,0 0 0 0 0,1 0 0 0 0,3 0-1914 0 0</inkml:trace>
</inkml:ink>
</file>

<file path=ppt/ink/ink10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1 668 0 0,'0'0'8038'0'0,"0"14"-7748"0"0,1 19-209 0 0,8 56-1 0 0,-8-75-365 0 0,-1-12 287 0 0,0 1-1 0 0,1 0 0 0 0,-1 0 1 0 0,0-1-1 0 0,1 1 0 0 0,0 0 0 0 0,-1 0 1 0 0,1-1-1 0 0,2 5 0 0 0,-2-6-278 0 0,-1 0-1 0 0,1-1 1 0 0,0 1-1 0 0,-1 0 0 0 0,1-1 1 0 0,0 1-1 0 0,0-1 1 0 0,-1 1-1 0 0,1-1 1 0 0,0 1-1 0 0,0-1 1 0 0,0 1-1 0 0,0-1 1 0 0,0 0-1 0 0,-1 1 1 0 0,1-1-1 0 0,0 0 0 0 0,0 0 1 0 0,0 0-1 0 0,0 0 1 0 0,2 0-1 0 0,2 0-1785 0 0</inkml:trace>
</inkml:ink>
</file>

<file path=ppt/ink/ink10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1444 0 0,'0'0'6687'0'0,"-12"13"-6649"0"0,-38 41-22 0 0,49-52-1 0 0,0-1-1 0 0,0 0 1 0 0,0 0 0 0 0,0 1 0 0 0,0-1 0 0 0,0 0 0 0 0,0 1 0 0 0,0-1 0 0 0,1 1 0 0 0,-1-1 0 0 0,0 1 0 0 0,1-1-1 0 0,-1 1 1 0 0,1 0 0 0 0,0-1 0 0 0,0 1 0 0 0,0 0 0 0 0,-1-1 0 0 0,1 1 0 0 0,1 0 0 0 0,-1-1 0 0 0,0 1-1 0 0,0 0 1 0 0,1-1 0 0 0,-1 1 0 0 0,1-1 0 0 0,-1 1 0 0 0,1-1 0 0 0,0 1 0 0 0,-1-1 0 0 0,1 1 0 0 0,0-1-1 0 0,0 1 1 0 0,0-1 0 0 0,0 0 0 0 0,0 0 0 0 0,0 1 0 0 0,1-1 0 0 0,-1 0 0 0 0,0 0 0 0 0,1 0 0 0 0,-1-1-1 0 0,1 1 1 0 0,-1 0 0 0 0,1 0 0 0 0,-1-1 0 0 0,3 2 0 0 0,0 0 71 0 0,20 12 206 0 0,-10-7-107 0 0,0 1 1 0 0,-1 1 0 0 0,13 10 0 0 0,-24-17-171 0 0,0 0 0 0 0,0-1 0 0 0,0 1 0 0 0,0 0 0 0 0,0 0 0 0 0,-1 0 0 0 0,1 0 0 0 0,-1 0 0 0 0,1 0 0 0 0,-1 0 0 0 0,0 0 0 0 0,0 1 0 0 0,0-1 0 0 0,0 1 0 0 0,0-1 0 0 0,-1 0 0 0 0,1 1 0 0 0,-1-1 0 0 0,1 1 0 0 0,-1 0 0 0 0,0-1 0 0 0,0 1 0 0 0,0-1 0 0 0,0 1 0 0 0,-1 3 0 0 0,-1-4-43 0 0,1 0 0 0 0,0 0 0 0 0,-1 1 0 0 0,1-1 0 0 0,-1 0 1 0 0,0-1-1 0 0,1 1 0 0 0,-1 0 0 0 0,0 0 0 0 0,0-1 0 0 0,0 1 1 0 0,0-1-1 0 0,-1 1 0 0 0,1-1 0 0 0,0 0 0 0 0,-1 0 0 0 0,1 0 1 0 0,0 0-1 0 0,-1-1 0 0 0,1 1 0 0 0,-6 0 0 0 0,2 0-469 0 0,0 0-1 0 0,-1 0 1 0 0,1-1-1 0 0,0 0 1 0 0,-1 0-1 0 0,1-1 1 0 0,-11-1-1 0 0,11-2-1269 0 0,0 0-512 0 0</inkml:trace>
</inkml:ink>
</file>

<file path=ppt/ink/ink10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39 318 3000 0 0,'0'0'4935'0'0,"-2"-14"-4509"0"0,-6-24-218 0 0,-15-77 414 0 0,21 98-556 0 0,0 1 0 0 0,0-1-1 0 0,2 0 1 0 0,3-32 0 0 0,-3 48-31 0 0,0-1 0 0 0,1 1 0 0 0,-1-1 0 0 0,0 0 0 0 0,1 1-1 0 0,0-1 1 0 0,-1 1 0 0 0,1 0 0 0 0,0-1 0 0 0,-1 1 0 0 0,1 0 0 0 0,0-1 0 0 0,0 1 0 0 0,0 0 0 0 0,0 0 0 0 0,0 0 0 0 0,0-1-1 0 0,1 1 1 0 0,-1 1 0 0 0,0-1 0 0 0,0 0 0 0 0,1 0 0 0 0,1 0 0 0 0,36-3 1286 0 0,-31 4-1230 0 0,-6 0-107 0 0,-1 1 0 0 0,0 0 0 0 0,1-1 0 0 0,-1 1-1 0 0,0 0 1 0 0,1 0 0 0 0,-1 0 0 0 0,0 0 0 0 0,0 0 0 0 0,0 1-1 0 0,0-1 1 0 0,0 0 0 0 0,0 0 0 0 0,0 1 0 0 0,0-1-1 0 0,0 1 1 0 0,-1-1 0 0 0,1 0 0 0 0,-1 1 0 0 0,1-1 0 0 0,-1 1-1 0 0,1 0 1 0 0,-1-1 0 0 0,0 1 0 0 0,0-1 0 0 0,0 1 0 0 0,0-1-1 0 0,0 1 1 0 0,0 0 0 0 0,-1 2 0 0 0,1 1-117 0 0,0 0 0 0 0,0 0 0 0 0,0-1 1 0 0,-1 1-1 0 0,0 0 0 0 0,0-1 0 0 0,0 1 0 0 0,0 0 1 0 0,-1-1-1 0 0,-4 9 0 0 0,-19 14-1718 0 0,4-17-4369 0 0</inkml:trace>
</inkml:ink>
</file>

<file path=ppt/ink/ink10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9 728 0 0,'0'0'7713'0'0,"5"16"-7296"0"0,34 103 2099 0 0,-39-117-2463 0 0,1 0 1 0 0,0 0-1 0 0,0 0 0 0 0,0 0 0 0 0,0 0 1 0 0,0-1-1 0 0,0 1 0 0 0,0 0 0 0 0,1-1 1 0 0,-1 1-1 0 0,1-1 0 0 0,-1 1 0 0 0,1-1 1 0 0,-1 0-1 0 0,1 0 0 0 0,0 0 0 0 0,0 0 1 0 0,0 0-1 0 0,-1 0 0 0 0,1 0 0 0 0,0 0 1 0 0,0-1-1 0 0,0 1 0 0 0,0-1 0 0 0,0 0 1 0 0,0 1-1 0 0,1-1 0 0 0,-1 0 0 0 0,0 0 1 0 0,0 0-1 0 0,0-1 0 0 0,0 1 0 0 0,0 0 1 0 0,0-1-1 0 0,3 0 0 0 0,-1 0-104 0 0,0-1 0 0 0,1 1 0 0 0,-1-1 0 0 0,0 1 0 0 0,0-1 0 0 0,0-1 0 0 0,0 1 0 0 0,-1 0 0 0 0,1-1 0 0 0,0 0 0 0 0,-1 0 0 0 0,0 0 0 0 0,0 0 0 0 0,0 0 0 0 0,4-7 0 0 0,-3 3-28 0 0,-1 1 1 0 0,0-1-1 0 0,-1-1 1 0 0,0 1-1 0 0,0 0 1 0 0,0 0-1 0 0,-1-1 0 0 0,0 1 1 0 0,0-9-1 0 0,-1 14-101 0 0,0 0 1 0 0,0 0-1 0 0,0 0 0 0 0,-1 0 0 0 0,1 0 1 0 0,0 0-1 0 0,-1 0 0 0 0,1 0 0 0 0,-1 0 0 0 0,0 0 1 0 0,0 0-1 0 0,0 0 0 0 0,0 0 0 0 0,0 1 0 0 0,0-1 1 0 0,0 0-1 0 0,0 1 0 0 0,-1-1 0 0 0,1 1 0 0 0,-1-1 1 0 0,1 1-1 0 0,-1 0 0 0 0,1 0 0 0 0,-1-1 0 0 0,0 1 1 0 0,0 0-1 0 0,1 1 0 0 0,-1-1 0 0 0,0 0 0 0 0,0 0 1 0 0,0 1-1 0 0,0-1 0 0 0,0 1 0 0 0,0 0 1 0 0,0-1-1 0 0,0 1 0 0 0,0 0 0 0 0,-3 1 0 0 0,-5-1-2821 0 0</inkml:trace>
</inkml:ink>
</file>

<file path=ppt/ink/ink10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2820 0 0,'0'0'4449'0'0,"3"-14"-4151"0"0,-1 6-283 0 0,9-78 487 0 0,-10 77-494 0 0,0-1 0 0 0,-1 1 0 0 0,-1-1 0 0 0,1 1 0 0 0,-1-1 0 0 0,-1 1 0 0 0,-5-19 0 0 0,6 21 364 0 0,10 14-555 0 0,7 13-280 0 0,-1 0 669 0 0,30 37 448 0 0,-42-53-436 0 0,0 0-1 0 0,1-1 1 0 0,0 1 0 0 0,0-1-1 0 0,0 0 1 0 0,1 0-1 0 0,-1 0 1 0 0,1 0-1 0 0,-1-1 1 0 0,8 3 0 0 0,-11-5-222 0 0,0 0 1 0 0,0-1 0 0 0,0 1-1 0 0,0 0 1 0 0,0 0 0 0 0,0-1-1 0 0,0 1 1 0 0,0 0 0 0 0,-1-1-1 0 0,1 1 1 0 0,0-1 0 0 0,0 0 0 0 0,0 1-1 0 0,0-1 1 0 0,-1 1 0 0 0,1-1-1 0 0,0 0 1 0 0,-1 0 0 0 0,1 0-1 0 0,-1 1 1 0 0,1-1 0 0 0,-1 0-1 0 0,1 0 1 0 0,-1 0 0 0 0,1 0 0 0 0,-1 0-1 0 0,0 0 1 0 0,1 0 0 0 0,-1 0-1 0 0,0 0 1 0 0,0 0 0 0 0,0 0-1 0 0,0 0 1 0 0,0 0 0 0 0,0 0-1 0 0,0 0 1 0 0,0-1 0 0 0,1-53-439 0 0,-1 45 495 0 0,0-81-1008 0 0,0 53-5715 0 0</inkml:trace>
</inkml:ink>
</file>

<file path=ppt/ink/ink10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38 224 380 0 0,'0'0'4557'0'0,"-2"-17"-3897"0"0,-6-160 1052 0 0,7 176-1675 0 0,1 0 0 0 0,0 0 1 0 0,0 0-1 0 0,0 0 1 0 0,1-1-1 0 0,-1 1 0 0 0,0 0 1 0 0,0 0-1 0 0,1 0 1 0 0,-1 0-1 0 0,0 0 0 0 0,1 0 1 0 0,-1 0-1 0 0,1 0 0 0 0,-1 0 1 0 0,1 0-1 0 0,0 0 1 0 0,0 0-1 0 0,-1 0 0 0 0,1 0 1 0 0,0 0-1 0 0,0 1 1 0 0,0-1-1 0 0,0 0 0 0 0,0 0 1 0 0,0 1-1 0 0,0-1 0 0 0,0 1 1 0 0,0-1-1 0 0,0 1 1 0 0,0 0-1 0 0,0-1 0 0 0,0 1 1 0 0,0 0-1 0 0,0 0 1 0 0,1-1-1 0 0,-1 1 0 0 0,0 0 1 0 0,0 0-1 0 0,0 0 0 0 0,0 1 1 0 0,1-1-1 0 0,-1 0 1 0 0,0 0-1 0 0,0 1 0 0 0,0-1 1 0 0,0 0-1 0 0,0 1 1 0 0,0-1-1 0 0,0 1 0 0 0,2 1 1 0 0,4 2 52 0 0,-1 1 0 0 0,1 0 0 0 0,-1 1 0 0 0,0-1 0 0 0,-1 1 0 0 0,1 1 0 0 0,-1-1 0 0 0,0 1 0 0 0,6 11 0 0 0,-1-3-64 0 0,-6-8 41 0 0,0 1-1 0 0,0 1 0 0 0,-1-1 1 0 0,0 0-1 0 0,0 1 0 0 0,-1 0 0 0 0,0-1 1 0 0,-1 1-1 0 0,0 0 0 0 0,0 0 1 0 0,-1 0-1 0 0,-1 15 0 0 0,1-21-80 0 0,0 0-3 0 0,-1 0 0 0 0,0 0 0 0 0,1-1-1 0 0,-1 1 1 0 0,0 0 0 0 0,0-1 0 0 0,-1 1 0 0 0,1-1 0 0 0,0 1 0 0 0,-1-1 0 0 0,0 0-1 0 0,1 0 1 0 0,-1 1 0 0 0,0-1 0 0 0,0-1 0 0 0,0 1 0 0 0,0 0 0 0 0,-1 0 0 0 0,1-1-1 0 0,0 1 1 0 0,-1-1 0 0 0,1 0 0 0 0,-1 1 0 0 0,1-1 0 0 0,-1 0 0 0 0,0-1-1 0 0,-4 2 1 0 0,1 0-105 0 0,-1-1 0 0 0,1 1 0 0 0,-1-1 0 0 0,0 0 0 0 0,0-1 0 0 0,1 0 0 0 0,-1 0 0 0 0,0 0 0 0 0,0-1 0 0 0,-11-2 0 0 0,16 2-92 0 0,0 1 1 0 0,0-1-1 0 0,1 0 0 0 0,-1 0 0 0 0,0 0 0 0 0,1 0 0 0 0,-1-1 0 0 0,1 1 0 0 0,-1 0 1 0 0,1-1-1 0 0,-1 1 0 0 0,1-1 0 0 0,0 1 0 0 0,0-1 0 0 0,0 0 0 0 0,0 1 0 0 0,0-1 0 0 0,0 0 1 0 0,0 0-1 0 0,0 0 0 0 0,1 1 0 0 0,-1-1 0 0 0,1 0 0 0 0,0 0 0 0 0,-1 0 0 0 0,1 0 1 0 0,0-2-1 0 0,0-6-2195 0 0</inkml:trace>
  <inkml:trace contextRef="#ctx0" brushRef="#br0" timeOffset="1">38 224 440 0 0</inkml:trace>
</inkml:ink>
</file>

<file path=ppt/ink/ink10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0 161 440 0 0,'112'-90'1727'0'0,"-92"82"-710"0"0,-12 17 320 0 0,-9 22 1105 0 0,0-28-2079 0 0,0 22 51 0 0,1-18 16 0 0,-1-1-1 0 0,1 0 1 0 0,0 1 0 0 0,1-1 0 0 0,0 0 0 0 0,2 9 0 0 0,-3-13-338 0 0,1-1 1 0 0,0 1-1 0 0,-1-1 0 0 0,1 1 1 0 0,0-1-1 0 0,0 0 0 0 0,0 0 1 0 0,0 1-1 0 0,0-1 0 0 0,0 0 1 0 0,1 0-1 0 0,-1 0 1 0 0,0 0-1 0 0,1 0 0 0 0,-1 0 1 0 0,0-1-1 0 0,1 1 0 0 0,-1 0 1 0 0,1-1-1 0 0,-1 1 0 0 0,1-1 1 0 0,0 1-1 0 0,-1-1 1 0 0,1 0-1 0 0,-1 0 0 0 0,1 0 1 0 0,0 0-1 0 0,-1 0 0 0 0,3 0 1 0 0,1 0-120 0 0,0-1 1 0 0,0 0-1 0 0,0 0 0 0 0,0 0 1 0 0,0 0-1 0 0,-1-1 1 0 0,1 0-1 0 0,0 0 1 0 0,-1 0-1 0 0,1-1 0 0 0,-1 1 1 0 0,0-1-1 0 0,0 0 1 0 0,0 0-1 0 0,0-1 1 0 0,0 1-1 0 0,-1-1 0 0 0,5-5 1 0 0,-5 5-31 0 0,-1 1 1 0 0,1-1-1 0 0,-1 0 0 0 0,0 1 1 0 0,0-1-1 0 0,0 0 0 0 0,-1 0 1 0 0,1-1-1 0 0,-1 1 0 0 0,0 0 1 0 0,0 0-1 0 0,-1-1 0 0 0,1 1 1 0 0,-1 0-1 0 0,0-1 0 0 0,0 1 1 0 0,0-1-1 0 0,-1 1 0 0 0,1 0 1 0 0,-1 0-1 0 0,0-1 0 0 0,-3-5 1 0 0,2 6-38 0 0,-1 0 1 0 0,1 0 0 0 0,-1 1 0 0 0,0-1 0 0 0,0 1-1 0 0,-1-1 1 0 0,1 1 0 0 0,0 0 0 0 0,-1 1-1 0 0,0-1 1 0 0,0 0 0 0 0,0 1 0 0 0,0 0 0 0 0,-6-2-1 0 0,5 2-902 0 0,-1 0 0 0 0,1 0 0 0 0,0 0 0 0 0,0 1 0 0 0,-1 0 0 0 0,-9 0 0 0 0,8 1-2241 0 0</inkml:trace>
</inkml:ink>
</file>

<file path=ppt/ink/ink10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2108 0 0,'0'0'5783'0'0,"4"-17"-5396"0"0,3-10-147 0 0,-2 0 0 0 0,0 0 0 0 0,0-40 0 0 0,-10-29-443 0 0,5 95 417 0 0,16 34-904 0 0,0 1 794 0 0,-9-17 219 0 0,1-1-1 0 0,1 0 0 0 0,20 28 1 0 0,-29-43-310 0 0,1-1 0 0 0,-1 1 0 0 0,0 0 0 0 0,1-1 0 0 0,-1 1 0 0 0,1-1 0 0 0,0 1 0 0 0,-1-1 0 0 0,1 1 0 0 0,-1-1 0 0 0,1 1 0 0 0,0-1 1 0 0,-1 0-1 0 0,1 1 0 0 0,0-1 0 0 0,-1 0 0 0 0,1 1 0 0 0,0-1 0 0 0,-1 0 0 0 0,1 0 0 0 0,0 0 0 0 0,0 0 0 0 0,-1 0 0 0 0,1 0 0 0 0,0 0 0 0 0,0 0 0 0 0,-1 0 0 0 0,1 0 1 0 0,0 0-1 0 0,0 0 0 0 0,-1 0 0 0 0,1-1 0 0 0,0 1 0 0 0,0-1 0 0 0,2 0-28 0 0,-1-1 1 0 0,-1 0-1 0 0,1 0 1 0 0,0 0-1 0 0,0 0 1 0 0,-1 0-1 0 0,1-1 0 0 0,-1 1 1 0 0,0 0-1 0 0,2-5 1 0 0,21-70-601 0 0,-22 69 640 0 0,7-18-446 0 0,-7 20 178 0 0,0-1-1 0 0,0 1 1 0 0,0-1-1 0 0,0 1 1 0 0,0-12 0 0 0,9 68-2119 0 0,-11-36 2782 0 0,1-1 0 0 0,0 1 0 0 0,1-1 0 0 0,1 1 0 0 0,0-1 0 0 0,5 13 0 0 0,-6-21-253 0 0,0-1 1 0 0,-1 1 0 0 0,1-1 0 0 0,1 1-1 0 0,-1-1 1 0 0,1 0 0 0 0,0 0 0 0 0,0 0-1 0 0,0 0 1 0 0,0-1 0 0 0,0 1 0 0 0,1-1-1 0 0,0 0 1 0 0,0 0 0 0 0,0 0 0 0 0,0 0-1 0 0,0-1 1 0 0,0 1 0 0 0,9 2 0 0 0,-8-4-136 0 0,-1 0 1 0 0,1-1 0 0 0,-1 1 0 0 0,1-1 0 0 0,0 0-1 0 0,-1 0 1 0 0,1-1 0 0 0,0 1 0 0 0,-1-1 0 0 0,1 0-1 0 0,-1 0 1 0 0,0-1 0 0 0,1 1 0 0 0,-1-1-1 0 0,0 0 1 0 0,0 0 0 0 0,0-1 0 0 0,0 1 0 0 0,0-1-1 0 0,0 1 1 0 0,-1-1 0 0 0,1-1 0 0 0,-1 1 0 0 0,0 0-1 0 0,4-6 1 0 0,-3 4-69 0 0,0-1 0 0 0,-1 1 0 0 0,1-1 0 0 0,-1 1 0 0 0,-1-1 0 0 0,1 0 0 0 0,-1 0 1 0 0,0-1-1 0 0,0 1 0 0 0,-1 0 0 0 0,1-1 0 0 0,-1 1 0 0 0,-1-1 0 0 0,0 1 0 0 0,1-1 0 0 0,-2 1 0 0 0,0-9 0 0 0,-1 11 9 0 0,1 1-1 0 0,0 0 1 0 0,-1 0-1 0 0,0-1 1 0 0,0 1-1 0 0,0 0 1 0 0,0 1-1 0 0,0-1 1 0 0,-1 0-1 0 0,1 1 1 0 0,-1-1 0 0 0,0 1-1 0 0,1 0 1 0 0,-1-1-1 0 0,0 2 1 0 0,0-1-1 0 0,-1 0 1 0 0,1 0-1 0 0,0 1 1 0 0,-1 0 0 0 0,1 0-1 0 0,-7-2 1 0 0,4 2-240 0 0,0-1 0 0 0,0 1 1 0 0,0 0-1 0 0,0 1 0 0 0,0-1 1 0 0,0 1-1 0 0,0 0 1 0 0,0 1-1 0 0,0 0 0 0 0,0 0 1 0 0,0 0-1 0 0,-10 3 0 0 0,0 9-2575 0 0,5 7-1631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1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181 194 6133 0 0,'0'0'5477'0'0,"5"0"-5384"0"0,1-2-68 0 0,0 1-1 0 0,0-1 1 0 0,0 0-1 0 0,0-1 1 0 0,-1 0-1 0 0,1 1 1 0 0,-1-2-1 0 0,0 1 1 0 0,0 0 0 0 0,0-1-1 0 0,0 0 1 0 0,-1 0-1 0 0,0-1 1 0 0,0 1-1 0 0,6-9 1 0 0,-5 7-51 0 0,-1-1 0 0 0,0 0 1 0 0,0 0-1 0 0,0 0 0 0 0,-1-1 0 0 0,0 1 1 0 0,-1-1-1 0 0,0 1 0 0 0,0-1 0 0 0,0 0 1 0 0,-1 0-1 0 0,0-10 0 0 0,-1 17 12 0 0,0 0 1 0 0,0 0-1 0 0,0 0 0 0 0,-1 0 1 0 0,1 0-1 0 0,0 0 0 0 0,0 0 1 0 0,-1 0-1 0 0,1 0 1 0 0,-1 0-1 0 0,1 0 0 0 0,-1 1 1 0 0,1-1-1 0 0,-1 0 0 0 0,0 0 1 0 0,1 0-1 0 0,-1 1 0 0 0,0-1 1 0 0,0 0-1 0 0,1 1 0 0 0,-1-1 1 0 0,0 1-1 0 0,0-1 0 0 0,0 1 1 0 0,-1-1-1 0 0,-32-6-350 0 0,27 7 284 0 0,1-1 0 0 0,0 2 0 0 0,-1-1 0 0 0,1 1 0 0 0,0 0 0 0 0,-1 1 0 0 0,1-1 0 0 0,-10 5 0 0 0,12-3 80 0 0,-1-1 0 0 0,1 2-1 0 0,-1-1 1 0 0,1 0 0 0 0,0 1 0 0 0,0 0-1 0 0,0 0 1 0 0,1 0 0 0 0,0 0-1 0 0,0 0 1 0 0,0 1 0 0 0,0 0 0 0 0,0-1-1 0 0,1 1 1 0 0,0 0 0 0 0,0 0-1 0 0,0 1 1 0 0,1-1 0 0 0,0 0-1 0 0,0 0 1 0 0,0 1 0 0 0,0 5 0 0 0,2-1 37 0 0,-1 1 1 0 0,2-1-1 0 0,-1 0 1 0 0,1 0 0 0 0,1 0-1 0 0,0 0 1 0 0,0 0-1 0 0,1 0 1 0 0,0-1-1 0 0,10 16 1 0 0,0-3-41 0 0,-1 0 1 0 0,-1 1-1 0 0,0 1 1 0 0,-2 0-1 0 0,-1 0 1 0 0,-1 1-1 0 0,-2 1 1 0 0,0-1-1 0 0,-1 1 1 0 0,2 43-1 0 0,-7-62 26 0 0,0-1 1 0 0,0 0-1 0 0,-1 0 1 0 0,0 0-1 0 0,0 0 0 0 0,0 1 1 0 0,-1-1-1 0 0,0-1 0 0 0,0 1 1 0 0,-4 9-1 0 0,3-12-37 0 0,1 0-1 0 0,-1 0 1 0 0,1 0-1 0 0,-1 0 1 0 0,0 0-1 0 0,0-1 0 0 0,0 0 1 0 0,-1 1-1 0 0,1-1 1 0 0,0 0-1 0 0,-1 0 1 0 0,0-1-1 0 0,1 1 1 0 0,-1-1-1 0 0,0 0 0 0 0,0 0 1 0 0,-7 1-1 0 0,2 0-63 0 0,1-1 0 0 0,-1 0 1 0 0,1 0-1 0 0,-1-1 0 0 0,1 0 0 0 0,-1-1 0 0 0,0 1 0 0 0,1-2 0 0 0,0 1 0 0 0,-1-1 0 0 0,1-1 0 0 0,-12-4 0 0 0,16 5-129 0 0,-1-1 0 0 0,1 0 0 0 0,0 0 0 0 0,0 0 0 0 0,0-1 0 0 0,0 1 0 0 0,1-1 0 0 0,-1 0 0 0 0,1 0 0 0 0,0 0 0 0 0,0 0 0 0 0,0 0 0 0 0,1-1 0 0 0,-1 1 0 0 0,1-1-1 0 0,0 0 1 0 0,1 0 0 0 0,-1 0 0 0 0,1 0 0 0 0,0 0 0 0 0,0 0 0 0 0,0-6 0 0 0,0-14-2178 0 0,1 3-151 0 0</inkml:trace>
</inkml:ink>
</file>

<file path=ppt/ink/ink10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2852 0 0,'0'0'6499'0'0,"-3"11"-3255"0"0,-5 37-3182 0 0,8 112-754 0 0,0-92-2288 0 0</inkml:trace>
</inkml:ink>
</file>

<file path=ppt/ink/ink10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9 1836 0 0,'0'0'6783'0'0,"-19"-2"-6722"0"0,-153-5-769 0 0,144 10 80 0 0,2-1-3597 0 0,21-2 2282 0 0</inkml:trace>
</inkml:ink>
</file>

<file path=ppt/ink/ink10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11 248 3280 0 0,'0'0'4547'0'0,"-6"-22"-3648"0"0,4-36-506 0 0,0 35-305 0 0,1 0 0 0 0,2 0 0 0 0,4-39 0 0 0,-5 60-76 0 0,0 1 1 0 0,1-1 0 0 0,-1 0 0 0 0,0 1 0 0 0,1-1 0 0 0,-1 1-1 0 0,1-1 1 0 0,0 0 0 0 0,-1 1 0 0 0,1 0 0 0 0,0-1-1 0 0,0 1 1 0 0,0-1 0 0 0,0 1 0 0 0,0 0 0 0 0,0 0-1 0 0,0 0 1 0 0,1-1 0 0 0,-1 1 0 0 0,0 0 0 0 0,1 0-1 0 0,-1 1 1 0 0,0-1 0 0 0,1 0 0 0 0,-1 0 0 0 0,1 1-1 0 0,-1-1 1 0 0,1 1 0 0 0,0-1 0 0 0,-1 1 0 0 0,1 0-1 0 0,0 0 1 0 0,-1 0 0 0 0,3 0 0 0 0,-2 0-20 0 0,0 1 1 0 0,0-1-1 0 0,0 1 0 0 0,0 0 1 0 0,-1-1-1 0 0,1 1 0 0 0,0 0 1 0 0,0 1-1 0 0,0-1 0 0 0,-1 0 1 0 0,1 0-1 0 0,-1 1 0 0 0,1-1 1 0 0,-1 1-1 0 0,1-1 1 0 0,-1 1-1 0 0,0 0 0 0 0,0-1 1 0 0,0 1-1 0 0,0 0 0 0 0,0 0 1 0 0,0 0-1 0 0,0 0 0 0 0,-1 0 1 0 0,1 0-1 0 0,0 3 0 0 0,0 3-29 0 0,1-1 0 0 0,-2 1-1 0 0,1-1 1 0 0,-1 1 0 0 0,0-1-1 0 0,-1 1 1 0 0,0-1 0 0 0,-2 12-1 0 0,3-17 18 0 0,-1-1-1 0 0,1 1 0 0 0,-1 0 0 0 0,0-1 1 0 0,1 1-1 0 0,-1-1 0 0 0,0 1 0 0 0,0-1 1 0 0,0 1-1 0 0,0-1 0 0 0,0 0 0 0 0,0 1 1 0 0,0-1-1 0 0,0 0 0 0 0,-1 0 0 0 0,1 0 0 0 0,-1 0 1 0 0,1 0-1 0 0,0 0 0 0 0,-1 0 0 0 0,0 0 1 0 0,1-1-1 0 0,-1 1 0 0 0,1 0 0 0 0,-1-1 1 0 0,0 0-1 0 0,1 1 0 0 0,-1-1 0 0 0,0 0 1 0 0,0 0-1 0 0,1 0 0 0 0,-1 0 0 0 0,0 0 1 0 0,1 0-1 0 0,-1 0 0 0 0,0-1 0 0 0,1 1 0 0 0,-1-1 1 0 0,0 1-1 0 0,1-1 0 0 0,-1 1 0 0 0,-2-3 1 0 0,-2-1 1117 0 0,20 13-629 0 0,13 26 85 0 0,10 7 736 0 0,-37-42-1327 0 0,1 1 0 0 0,-1-1 0 0 0,1 1 0 0 0,-1-1 0 0 0,1 0 1 0 0,-1 1-1 0 0,1-1 0 0 0,0 0 0 0 0,-1 0 0 0 0,1 1 0 0 0,0-1 0 0 0,-1 0 1 0 0,1 0-1 0 0,0 0 0 0 0,-1 0 0 0 0,1 0 0 0 0,0 0 0 0 0,-1 0 1 0 0,1 0-1 0 0,-1 0 0 0 0,1 0 0 0 0,0 0 0 0 0,-1-1 0 0 0,1 1 0 0 0,0 0 1 0 0,-1 0-1 0 0,1-1 0 0 0,-1 1 0 0 0,2-1 0 0 0,14-18-379 0 0,2-27 241 0 0,-14 23 186 0 0,9-38-117 0 0,-12 57 132 0 0,1 0 0 0 0,-1 0-1 0 0,1 0 1 0 0,-1 0 0 0 0,1 1-1 0 0,0-1 1 0 0,0 1 0 0 0,1-1 0 0 0,-1 1-1 0 0,1 0 1 0 0,3-4 0 0 0,-5 6-15 0 0,0 1 0 0 0,0-1 0 0 0,0 0 0 0 0,0 0 0 0 0,0 1 0 0 0,0-1 0 0 0,1 1 0 0 0,-1-1 0 0 0,0 1 0 0 0,0-1 0 0 0,1 1 0 0 0,-1 0 0 0 0,0-1 0 0 0,0 1 0 0 0,1 0 0 0 0,-1 0 0 0 0,0 0 0 0 0,1 0 0 0 0,-1 0 0 0 0,0 0 0 0 0,1 1 0 0 0,-1-1 0 0 0,0 0 0 0 0,0 1 0 0 0,1-1 0 0 0,-1 1 0 0 0,0-1 0 0 0,0 1 0 0 0,0-1 0 0 0,0 1 0 0 0,0 0 0 0 0,0 0 0 0 0,0-1 0 0 0,0 1 0 0 0,0 0 0 0 0,0 0 0 0 0,0 0 0 0 0,0 0 0 0 0,0 0 0 0 0,-1 0 0 0 0,1 1 0 0 0,1 1 0 0 0,4 8 144 0 0,-1 0 0 0 0,0 0 0 0 0,7 22 0 0 0,-4-9-45 0 0,22 59 62 0 0,-30-76-92 0 0,0-7-76 0 0,0 0 1 0 0,0 1-1 0 0,0-1 0 0 0,0 1 0 0 0,0-1 0 0 0,0 1 0 0 0,0-1 1 0 0,0 0-1 0 0,0 1 0 0 0,0-1 0 0 0,0 1 0 0 0,0-1 0 0 0,1 1 1 0 0,-1-1-1 0 0,0 0 0 0 0,0 1 0 0 0,0-1 0 0 0,1 1 0 0 0,-1-1 1 0 0,0 0-1 0 0,0 1 0 0 0,1-1 0 0 0,-1 0 0 0 0,0 1 0 0 0,1-1 0 0 0,-1 0 1 0 0,0 0-1 0 0,1 1 0 0 0,0 0-79 0 0,-28-27-1477 0 0,14 21 1583 0 0,1 0 0 0 0,-1 1 0 0 0,0 0 0 0 0,-1 1 1 0 0,-21-2-1 0 0,-8 2-6139 0 0,49-1 2229 0 0</inkml:trace>
</inkml:ink>
</file>

<file path=ppt/ink/ink10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1340 0 0,'0'0'10632'0'0,"5"12"-10456"0"0,0 4-134 0 0,0 2 0 0 0,-1-1 0 0 0,-1 0 0 0 0,-1 1 0 0 0,1 23 0 0 0,3 13-9 0 0,-6-53-172 0 0,1 1-1 0 0,-1-1 0 0 0,1 0 1 0 0,-1 0-1 0 0,1 1 0 0 0,-1-1 1 0 0,1 0-1 0 0,0 0 0 0 0,0 0 1 0 0,0 0-1 0 0,0 0 0 0 0,-1 0 1 0 0,1 0-1 0 0,3 2 1 0 0,-4-3-122 0 0,1 1 1 0 0,0-1-1 0 0,0 0 1 0 0,0 0-1 0 0,0 0 1 0 0,0 0-1 0 0,0 0 1 0 0,-1 0-1 0 0,1 0 1 0 0,0 0 0 0 0,0 0-1 0 0,0 0 1 0 0,0 0-1 0 0,0-1 1 0 0,0 1-1 0 0,-1 0 1 0 0,1-1-1 0 0,0 1 1 0 0,0 0-1 0 0,0-1 1 0 0,-1 1-1 0 0,1-1 1 0 0,0 1 0 0 0,0-1-1 0 0,0-1 1 0 0,6-6-2887 0 0</inkml:trace>
</inkml:ink>
</file>

<file path=ppt/ink/ink10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3064 0 0,'0'0'6278'0'0,"-20"0"-6143"0"0,-162 0 5 0 0,138 0-691 0 0,14 0-5398 0 0</inkml:trace>
  <inkml:trace contextRef="#ctx0" brushRef="#br0" timeOffset="1">192 0 1412 0 0,'0'0'9609'0'0,"12"14"-9354"0"0,38 46-67 0 0,-47-56-185 0 0,0 1-1 0 0,0 0 0 0 0,-1 1 1 0 0,1-1-1 0 0,-1 0 0 0 0,0 1 1 0 0,0-1-1 0 0,-1 1 0 0 0,0 0 1 0 0,0-1-1 0 0,0 1 0 0 0,-1 0 0 0 0,0 0 1 0 0,0-1-1 0 0,-1 8 0 0 0,1 1-111 0 0,5 66-1842 0 0,1-79-2682 0 0,-1-1 2021 0 0</inkml:trace>
</inkml:ink>
</file>

<file path=ppt/ink/ink10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28 412 0 0,'0'0'8321'0'0,"-18"0"-8305"0"0,-53-4-311 0 0,-99-17 0 0 0,170 21 116 0 0,-1-1-1 0 0,1 1 1 0 0,-1 0-1 0 0,1 0 1 0 0,-1-1-1 0 0,1 1 1 0 0,-1 0-1 0 0,1 0 0 0 0,-1 0 1 0 0,1 0-1 0 0,-1 0 1 0 0,1 0-1 0 0,-1 0 1 0 0,0 0-1 0 0,1 0 1 0 0,-1 0-1 0 0,1 0 1 0 0,-1 0-1 0 0,1 0 1 0 0,-1 0-1 0 0,1 1 0 0 0,-1-1 1 0 0,1 0-1 0 0,-1 0 1 0 0,1 1-1 0 0,-1-1 1 0 0,1 0-1 0 0,-1 0 1 0 0,1 1-1 0 0,0-1 1 0 0,-1 1-1 0 0,1-1 1 0 0,-1 0-1 0 0,1 1 0 0 0,0 4-1694 0 0</inkml:trace>
</inkml:ink>
</file>

<file path=ppt/ink/ink10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3716 0 0,'0'0'6933'0'0,"3"16"-6737"0"0,-1-7-202 0 0,1 7 106 0 0,0 0 0 0 0,-1 1 0 0 0,-1-1 1 0 0,-1 1-1 0 0,-2 29 0 0 0,-2 11-886 0 0,9-39-3757 0 0,4-13 668 0 0</inkml:trace>
</inkml:ink>
</file>

<file path=ppt/ink/ink10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6 234 244 0 0,'0'0'9845'0'0,"10"-5"-9235"0"0,-26-139 456 0 0,16 139-1073 0 0,0 0 0 0 0,1 1 0 0 0,-1-1 0 0 0,1 1 0 0 0,0-1 0 0 0,0 1 0 0 0,1-1 0 0 0,-1 1 0 0 0,1 0 0 0 0,0 0 0 0 0,0 0 0 0 0,6-8 0 0 0,-7 10-1 0 0,1 1-1 0 0,-1-1 1 0 0,1 0-1 0 0,0 1 1 0 0,0 0-1 0 0,-1-1 1 0 0,1 1-1 0 0,0 0 1 0 0,0 0-1 0 0,0 0 1 0 0,0 0-1 0 0,1 0 1 0 0,-1 1-1 0 0,0-1 1 0 0,0 1 0 0 0,0-1-1 0 0,1 1 1 0 0,-1 0-1 0 0,0 0 1 0 0,0 0-1 0 0,1 0 1 0 0,-1 0-1 0 0,0 0 1 0 0,0 1-1 0 0,1-1 1 0 0,-1 1-1 0 0,0-1 1 0 0,0 1-1 0 0,3 1 1 0 0,-1 0-87 0 0,0 1 0 0 0,0-1 0 0 0,0 1 0 0 0,-1 0 0 0 0,1-1 0 0 0,-1 2-1 0 0,0-1 1 0 0,0 0 0 0 0,0 1 0 0 0,0-1 0 0 0,0 1 0 0 0,-1 0 0 0 0,1 0 0 0 0,2 7 0 0 0,-4-8 66 0 0,1 0 0 0 0,-1-1 0 0 0,0 1-1 0 0,0 0 1 0 0,-1 0 0 0 0,1 0 0 0 0,0-1-1 0 0,-1 1 1 0 0,0 0 0 0 0,0 0 0 0 0,0 0-1 0 0,0 0 1 0 0,0 0 0 0 0,0 0 0 0 0,-1 0 0 0 0,1 0-1 0 0,-1 0 1 0 0,0-1 0 0 0,0 1 0 0 0,0 0-1 0 0,0 0 1 0 0,-1-1 0 0 0,-1 3 0 0 0,1-3-16 0 0,0-1 1 0 0,0 0 0 0 0,0 0 0 0 0,-1 0-1 0 0,1 0 1 0 0,0 0 0 0 0,-1 0-1 0 0,1-1 1 0 0,0 1 0 0 0,-1-1 0 0 0,1 1-1 0 0,-1-1 1 0 0,1 0 0 0 0,0 0 0 0 0,-1 0-1 0 0,-4-1 1 0 0,-1 0-355 0 0,15 0 2238 0 0,-6 1-1794 0 0,0 0 1 0 0,0 0 0 0 0,0-1-1 0 0,1 1 1 0 0,-1 0 0 0 0,0 0-1 0 0,0 0 1 0 0,0 0 0 0 0,0 0-1 0 0,0 1 1 0 0,0-1 0 0 0,0 0-1 0 0,0 0 1 0 0,0 1 0 0 0,1-1-1 0 0,-1 1 1 0 0,0-1 0 0 0,0 1-1 0 0,-1-1 1 0 0,1 1 0 0 0,0-1-1 0 0,0 1 1 0 0,0 0 0 0 0,0 0-1 0 0,0-1 1 0 0,-1 1 0 0 0,2 2-1 0 0,57 67 1472 0 0,-58-68-1703 0 0,1 1-1 0 0,0-1 1 0 0,0 0-1 0 0,0-1 1 0 0,0 1-1 0 0,1 0 1 0 0,-1 0-1 0 0,0-1 1 0 0,1 0-1 0 0,-1 1 1 0 0,1-1-1 0 0,2 1 1 0 0,23 1-6368 0 0,-18-3 4137 0 0</inkml:trace>
</inkml:ink>
</file>

<file path=ppt/ink/ink10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2 540 0 0,'0'0'7759'0'0,"-9"0"-7472"0"0,-11-1-199 0 0,9 1-10 0 0,0-1-1 0 0,-1 1 1 0 0,1 1 0 0 0,-23 4-1 0 0,31-4-46 0 0,0 0 0 0 0,0 0 0 0 0,0 0 0 0 0,0 0 0 0 0,0 0 0 0 0,0 1 0 0 0,0 0 0 0 0,1-1 0 0 0,-1 1 0 0 0,0 0 0 0 0,1 0 0 0 0,-1 0 0 0 0,1 1 0 0 0,0-1 0 0 0,0 1 0 0 0,0-1 0 0 0,0 1 0 0 0,0 0 0 0 0,1 0 0 0 0,-1-1 0 0 0,1 1 0 0 0,0 0 0 0 0,0 0 0 0 0,-1 4 0 0 0,1-2-16 0 0,0 1 1 0 0,0-1-1 0 0,0 1 0 0 0,1-1 0 0 0,0 0 0 0 0,0 1 0 0 0,1-1 0 0 0,-1 1 0 0 0,1-1 0 0 0,0 1 0 0 0,1-1 0 0 0,-1 0 1 0 0,1 0-1 0 0,0 0 0 0 0,0 0 0 0 0,1 0 0 0 0,5 8 0 0 0,-4-7-306 0 0,0-2 0 0 0,0 1 0 0 0,0 0 0 0 0,1-1 0 0 0,0 0-1 0 0,0 0 1 0 0,0 0 0 0 0,0-1 0 0 0,11 6 0 0 0,15-4-3084 0 0,-15-5 1148 0 0</inkml:trace>
</inkml:ink>
</file>

<file path=ppt/ink/ink10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4 3496 0 0,'0'0'5152'0'0,"-111"0"-5164"0"0,100 0-56 0 0,0 0 60 0 0,1 0-304 0 0,-1-4-776 0 0,6 4-656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3876 0 0,'0'0'6554'0'0,"-3"23"-6315"0"0,-24 150 236 0 0,16-60-257 0 0,11-100-165 0 0,0 1-1 0 0,1-1 0 0 0,0 0 1 0 0,1 0-1 0 0,1 0 0 0 0,6 20 0 0 0,8-10-288 0 0,-17-23 203 0 0,0 0 0 0 0,0 0-1 0 0,-1-1 1 0 0,1 1 0 0 0,0-1 0 0 0,0 1-1 0 0,0 0 1 0 0,0-1 0 0 0,0 1 0 0 0,0 0-1 0 0,0-1 1 0 0,0 1 0 0 0,0 0 0 0 0,0-1 0 0 0,0 1-1 0 0,0 0 1 0 0,0-1 0 0 0,0 1 0 0 0,0-1-1 0 0,0 1 1 0 0,1 0 0 0 0,-1-1 0 0 0,0 1-1 0 0,0 0 1 0 0,0 0 0 0 0,1-1 0 0 0,-1 1 0 0 0,0 0-1 0 0,0-1 1 0 0,0 1 0 0 0,1 0 0 0 0,-1 0-1 0 0,0-1 1 0 0,1 1 0 0 0,-1 0 0 0 0,0 0-1 0 0,1 0 1 0 0,-1-1 0 0 0,0 1 0 0 0,1 0-1 0 0,-1 0 1 0 0,0 0 0 0 0,1 0 0 0 0,-1 0 0 0 0,0 0-1 0 0,1 0 1 0 0,-1 0 0 0 0,0 0 0 0 0,1 0-1 0 0,-1 0 1 0 0,1 0 0 0 0,-1 0 0 0 0,0 0-1 0 0,1 0 1 0 0,-1 0 0 0 0,0 0 0 0 0,1 0 0 0 0,-1 1-1 0 0,0-1 1 0 0,1 0 0 0 0,-1 0 0 0 0,0 0-1 0 0,0 1 1 0 0,1-1 0 0 0,-1 0 0 0 0,0 0-1 0 0,1 1 1 0 0,-2-3 24 0 0,1 0 0 0 0,-1 0 0 0 0,0 0 0 0 0,1 0 0 0 0,-1 0 0 0 0,0 1-1 0 0,0-1 1 0 0,0 0 0 0 0,-1 0 0 0 0,1 1 0 0 0,0-1 0 0 0,-1 1 0 0 0,1-1 0 0 0,-1 1 0 0 0,1 0 0 0 0,-1-1-1 0 0,0 1 1 0 0,1 0 0 0 0,-1 0 0 0 0,0 0 0 0 0,0 0 0 0 0,0 1 0 0 0,0-1 0 0 0,0 0 0 0 0,0 1-1 0 0,0-1 1 0 0,0 1 0 0 0,0 0 0 0 0,-4 0 0 0 0,-66-5 485 0 0,68 5-438 0 0,-3 0 5 0 0,-1 0 0 0 0,1 1 0 0 0,0 1 1 0 0,0-1-1 0 0,-1 1 0 0 0,1 0 0 0 0,0 1 0 0 0,1 0 0 0 0,-1 0 1 0 0,0 0-1 0 0,1 1 0 0 0,-9 6 0 0 0,13-8-14 0 0,-1 0 0 0 0,0 0 0 0 0,1 0 0 0 0,-1 1 0 0 0,1-1 0 0 0,0 1 0 0 0,0-1 0 0 0,0 1 0 0 0,0 0 0 0 0,1 0 0 0 0,-1 0 0 0 0,1 0 0 0 0,-1 0 0 0 0,1 0 0 0 0,0 0 0 0 0,0 1 0 0 0,1-1 0 0 0,-1 0 0 0 0,1 0 0 0 0,-1 1 0 0 0,1-1 0 0 0,0 0 0 0 0,0 1 0 0 0,1-1 0 0 0,-1 0 0 0 0,1 1 0 0 0,-1-1 0 0 0,1 0 0 0 0,2 5 0 0 0,-1-5 4 0 0,0 1-1 0 0,0-1 1 0 0,0 1 0 0 0,1-1 0 0 0,0 0 0 0 0,-1 0 0 0 0,1 0 0 0 0,0-1 0 0 0,1 1 0 0 0,-1 0 0 0 0,0-1 0 0 0,1 0-1 0 0,-1 0 1 0 0,1 0 0 0 0,0 0 0 0 0,0-1 0 0 0,0 0 0 0 0,-1 1 0 0 0,1-1 0 0 0,0-1 0 0 0,0 1 0 0 0,1 0 0 0 0,-1-1-1 0 0,5 0 1 0 0,1 0-117 0 0,0 0 0 0 0,0 0-1 0 0,1-1 1 0 0,-1 0 0 0 0,0-1-1 0 0,0 0 1 0 0,0-1-1 0 0,15-6 1 0 0,-12 3-628 0 0,-1-2-1 0 0,0 0 1 0 0,20-16-1 0 0,-16 11-892 0 0,1 1-895 0 0</inkml:trace>
</inkml:ink>
</file>

<file path=ppt/ink/ink10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22 5628 0 0,'0'0'6430'0'0,"2"14"-6413"0"0,13 119-572 0 0,-15-130 400 0 0,1-1 0 0 0,-1 1 0 0 0,1 0 1 0 0,0-1-1 0 0,0 1 0 0 0,0-1 0 0 0,0 1 0 0 0,1-1 1 0 0,-1 0-1 0 0,0 1 0 0 0,1-1 0 0 0,0 0 1 0 0,0 0-1 0 0,2 2 0 0 0,-3-3-260 0 0,1 0-1 0 0,-1 0 1 0 0,1 0 0 0 0,0 0 0 0 0,-1 0-1 0 0,1 0 1 0 0,0-1 0 0 0,-1 1-1 0 0,1-1 1 0 0,0 1 0 0 0,0-1 0 0 0,0 0-1 0 0,3 0 1 0 0,5 0-1989 0 0</inkml:trace>
  <inkml:trace contextRef="#ctx0" brushRef="#br0" timeOffset="1">240 0 2832 0 0,'0'0'5867'0'0,"-18"0"-5728"0"0,-145 0-57 0 0,107 0-2681 0 0,54 9-3721 0 0</inkml:trace>
</inkml:ink>
</file>

<file path=ppt/ink/ink10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3348 0 0,'0'0'6530'0'0,"8"16"-6081"0"0,25 52-119 0 0,-30-61-287 0 0,0 1 0 0 0,-1-1 0 0 0,1 0 0 0 0,-2 1 1 0 0,1 0-1 0 0,-1-1 0 0 0,0 1 0 0 0,0 0 0 0 0,-1 0 0 0 0,-1 13 0 0 0,0-15-150 0 0,1-1 0 0 0,-1 1 1 0 0,1-1-1 0 0,1 1 0 0 0,-1-1 1 0 0,1 1-1 0 0,0-1 0 0 0,0 1 1 0 0,3 5-1 0 0,-3-8 350 0 0,-1-3-436 0 0,0 0-1 0 0,0 1 1 0 0,1-1 0 0 0,-1 0 0 0 0,0 1 0 0 0,0-1 0 0 0,0 0-1 0 0,0 1 1 0 0,1-1 0 0 0,-1 0 0 0 0,0 0 0 0 0,0 1 0 0 0,1-1-1 0 0,-1 0 1 0 0,0 0 0 0 0,0 0 0 0 0,1 1 0 0 0,-1-1 0 0 0,0 0-1 0 0,1 0 1 0 0,-1 0 0 0 0,0 0 0 0 0,1 1 0 0 0,-1-1 0 0 0,0 0-1 0 0,1 0 1 0 0,-1 0 0 0 0,0 0 0 0 0,1 0 0 0 0,-1 0 0 0 0,0 0-1 0 0,1 0 1 0 0,-1 0 0 0 0,0 0 0 0 0,1 0 0 0 0,-1 0 0 0 0,0-1-1 0 0,1 1 1 0 0,-1 0 0 0 0,10 0-2386 0 0</inkml:trace>
  <inkml:trace contextRef="#ctx0" brushRef="#br0" timeOffset="1">314 30 3988 0 0,'0'0'4512'0'0,"-128"-4"-4464"0"0,102-1-48 0 0,-1 5-4 0 0,1 0 4 0 0,5-4-92 0 0,-1 0 80 0 0,1 0-364 0 0,5 4-688 0 0,5-5-656 0 0,1 5-376 0 0,5 0-516 0 0</inkml:trace>
</inkml:ink>
</file>

<file path=ppt/ink/ink10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4864 0 0,'0'0'5451'0'0,"4"17"-5214"0"0,3 20-78 0 0,-2 1-1 0 0,1 43 1 0 0,-6 12-7538 0 0</inkml:trace>
</inkml:ink>
</file>

<file path=ppt/ink/ink10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3448 0 0,'0'0'6676'0'0,"5"5"-6455"0"0,-3-2-200 0 0,1 0-1 0 0,-1 1 1 0 0,0-1-1 0 0,0 1 0 0 0,0 0 1 0 0,-1 0-1 0 0,1 0 1 0 0,-1 0-1 0 0,0 0 0 0 0,0 0 1 0 0,0 0-1 0 0,-1 0 1 0 0,0 0-1 0 0,1 0 1 0 0,-1 0-1 0 0,-1 0 0 0 0,1 0 1 0 0,-1 1-1 0 0,1-1 1 0 0,-1 0-1 0 0,0 0 0 0 0,-1 0 1 0 0,-2 6-1 0 0,0 4 125 0 0,0 1 0 0 0,1 1 0 0 0,1-1 0 0 0,0 0 0 0 0,1 30 0 0 0,2-44-83 0 0,0 0 0 0 0,-1-1 0 0 0,1 1 1 0 0,0 0-1 0 0,-1 0 0 0 0,1 0 0 0 0,0 0 0 0 0,0-1 0 0 0,-1 1 0 0 0,1 0 0 0 0,0-1 1 0 0,0 1-1 0 0,0-1 0 0 0,0 1 0 0 0,0-1 0 0 0,0 1 0 0 0,0-1 0 0 0,0 0 1 0 0,0 0-1 0 0,0 1 0 0 0,1-1 0 0 0,-1 0 0 0 0,2 0 0 0 0,36 5-157 0 0,-28-4 175 0 0,9 2-639 0 0,-1-1 1 0 0,1-2-1 0 0,35-2 1 0 0,19-13-7415 0 0,-59 11 5247 0 0</inkml:trace>
</inkml:ink>
</file>

<file path=ppt/ink/ink10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3248 0 0,'0'0'5968'0'0,"10"59"-6316"0"0,-10-46-260 0 0,6-1-316 0 0,-6-3-404 0 0,0 3-272 0 0,5-3-80 0 0,-5 4-120 0 0</inkml:trace>
</inkml:ink>
</file>

<file path=ppt/ink/ink10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1856 0 0,'0'0'6614'0'0,"4"-15"-6337"0"0,2-5-195 0 0,-1-1 0 0 0,0 0-1 0 0,-2 0 1 0 0,1-29-1 0 0,-10-81 170 0 0,28 152-822 0 0,-4 4 599 0 0,0 0-1 0 0,1-1 0 0 0,2-2 1 0 0,0 0-1 0 0,26 20 0 0 0,-44-39 20 0 0,0 0 139 0 0,1 0 0 0 0,-1 0 1 0 0,1-1-1 0 0,0 1 0 0 0,-1-1 0 0 0,1 0 1 0 0,0 0-1 0 0,5 1 0 0 0,-7-7-289 0 0,-1-1 1 0 0,0 1-1 0 0,0-1 0 0 0,0 0 0 0 0,-1 0 1 0 0,0 1-1 0 0,0-7 0 0 0,-3-66-6 0 0,0-2-3333 0 0,4 68 1130 0 0,4 5-757 0 0</inkml:trace>
</inkml:ink>
</file>

<file path=ppt/ink/ink10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3888 0 0,'0'0'5192'0'0,"-14"1"-5126"0"0,-2-1-40 0 0,-13 1 34 0 0,-50 7-1 0 0,76-8-34 0 0,-1 2-1 0 0,1-1 0 0 0,0 0 0 0 0,0 1 1 0 0,0-1-1 0 0,0 1 0 0 0,0 0 0 0 0,0 0 1 0 0,0 0-1 0 0,0 1 0 0 0,1-1 1 0 0,-1 1-1 0 0,1-1 0 0 0,0 1 0 0 0,0 0 1 0 0,0 0-1 0 0,0 0 0 0 0,0 0 0 0 0,0 0 1 0 0,1 0-1 0 0,0 1 0 0 0,0-1 0 0 0,-1 0 1 0 0,2 1-1 0 0,-1-1 0 0 0,0 1 1 0 0,1-1-1 0 0,0 1 0 0 0,0 4 0 0 0,-1 0-61 0 0,1-1 0 0 0,0 1-1 0 0,1-1 1 0 0,0 1 0 0 0,0-1-1 0 0,1 1 1 0 0,0-1 0 0 0,0 0-1 0 0,0 0 1 0 0,1 0 0 0 0,0 0-1 0 0,8 13 1 0 0,-8-16-359 0 0,0-1 0 0 0,0 1 1 0 0,0-1-1 0 0,0 0 0 0 0,0 0 0 0 0,1 0 0 0 0,-1 0 1 0 0,1 0-1 0 0,0-1 0 0 0,0 0 0 0 0,0 1 0 0 0,0-1 1 0 0,0-1-1 0 0,0 1 0 0 0,0-1 0 0 0,9 2 0 0 0,-2-2-1625 0 0</inkml:trace>
  <inkml:trace contextRef="#ctx0" brushRef="#br0" timeOffset="1">213 174 780 0 0,'0'0'7701'0'0,"-19"-7"-7249"0"0,-58-22-184 0 0,68 25-227 0 0,0 1 0 0 0,0 0 0 0 0,0 1 0 0 0,-18-3-1 0 0,11 4-50 0 0,-7-2-295 0 0,8 5-4958 0 0</inkml:trace>
</inkml:ink>
</file>

<file path=ppt/ink/ink10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3828 0 0,'0'0'7047'0'0,"0"16"-6818"0"0,0 125 919 0 0,-2-126-1325 0 0,-2 17 208 0 0,4-31-207 0 0,0 0 1 0 0,0-1-1 0 0,0 1 0 0 0,-1 0 0 0 0,1 0 1 0 0,0 0-1 0 0,0-1 0 0 0,1 1 1 0 0,-1 0-1 0 0,0 0 0 0 0,0-1 1 0 0,0 1-1 0 0,0 0 0 0 0,1 0 0 0 0,-1-1 1 0 0,0 1-1 0 0,1 0 0 0 0,-1 0 1 0 0,1-1-1 0 0,-1 1 0 0 0,1 0 1 0 0,-1-1-1 0 0,1 1 0 0 0,-1-1 0 0 0,1 1 1 0 0,0 0-1 0 0,9 0-3618 0 0</inkml:trace>
</inkml:ink>
</file>

<file path=ppt/ink/ink10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3232 0 0,'0'0'8990'0'0,"0"3"-8892"0"0,-1 49-173 0 0,-1-26-159 0 0,2-1-1 0 0,0 1 1 0 0,2-1 0 0 0,5 29 0 0 0,1-41-1077 0 0,-1-9-4107 0 0,-1-4 2769 0 0</inkml:trace>
</inkml:ink>
</file>

<file path=ppt/ink/ink10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2672 0 0,'0'0'7113'0'0,"11"-13"-6293"0"0,-7 13-846 0 0,-1 0 1 0 0,1 0-1 0 0,0 1 0 0 0,-1-1 1 0 0,1 1-1 0 0,-1 0 1 0 0,1 0-1 0 0,-1 0 0 0 0,1 0 1 0 0,-1 1-1 0 0,0 0 1 0 0,1-1-1 0 0,-1 1 1 0 0,0 0-1 0 0,0 0 0 0 0,0 1 1 0 0,0-1-1 0 0,-1 1 1 0 0,1-1-1 0 0,-1 1 1 0 0,0 0-1 0 0,1 0 0 0 0,-1 0 1 0 0,2 4-1 0 0,3 2 34 0 0,15 18-4 0 0,-10-13 76 0 0,0 0-1 0 0,-1 1 1 0 0,9 17 0 0 0,-18-27-34 0 0,1-1 0 0 0,-1 0 1 0 0,-1 1-1 0 0,1-1 0 0 0,-1 1 1 0 0,1 0-1 0 0,-1-1 0 0 0,-1 1 1 0 0,1 0-1 0 0,-1 0 0 0 0,0 0 0 0 0,0 0 1 0 0,0-1-1 0 0,0 1 0 0 0,-1 0 1 0 0,-2 7-1 0 0,2-10-74 0 0,0 0-1 0 0,0 0 1 0 0,-1 0-1 0 0,1-1 1 0 0,0 1 0 0 0,-1 0-1 0 0,1-1 1 0 0,-1 1-1 0 0,0-1 1 0 0,0 0-1 0 0,1 1 1 0 0,-1-1 0 0 0,0 0-1 0 0,0 0 1 0 0,0 0-1 0 0,0 0 1 0 0,0-1 0 0 0,-1 1-1 0 0,1-1 1 0 0,0 1-1 0 0,0-1 1 0 0,0 0 0 0 0,-5 1-1 0 0,-51-3-639 0 0,53 1 392 0 0,-1 0-1 0 0,1 0 0 0 0,0-1 1 0 0,0 0-1 0 0,0 0 0 0 0,-7-4 1 0 0,10 5 47 0 0,0 0 0 0 0,0 0 0 0 0,1 0 0 0 0,-1 0 0 0 0,1 0 1 0 0,-1-1-1 0 0,1 1 0 0 0,0 0 0 0 0,-1-1 0 0 0,1 1 0 0 0,0-1 0 0 0,0 1 1 0 0,0-1-1 0 0,0 0 0 0 0,0 1 0 0 0,0-1 0 0 0,0 0 0 0 0,1 0 1 0 0,-1 0-1 0 0,1 1 0 0 0,-1-4 0 0 0,1-3-1821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54 564 3720 0 0,'0'0'6096'0'0,"-4"-22"-5679"0"0,-29-177 371 0 0,32 189-768 0 0,-6-39 21 0 0,2-1-1 0 0,1-78 1 0 0,5 123-52 0 0,0 0 1 0 0,0 0-1 0 0,0 0 1 0 0,0 0-1 0 0,1 0 0 0 0,0 1 1 0 0,0-1-1 0 0,0 0 1 0 0,0 1-1 0 0,1 0 1 0 0,-1 0-1 0 0,1-1 0 0 0,1 2 1 0 0,-1-1-1 0 0,0 0 1 0 0,1 1-1 0 0,0-1 0 0 0,0 1 1 0 0,0 0-1 0 0,0 0 1 0 0,0 1-1 0 0,0-1 1 0 0,1 1-1 0 0,-1 0 0 0 0,1 0 1 0 0,0 1-1 0 0,0-1 1 0 0,0 1-1 0 0,-1 0 0 0 0,1 0 1 0 0,0 0-1 0 0,0 1 1 0 0,0 0-1 0 0,0 0 0 0 0,0 0 1 0 0,0 1-1 0 0,0 0 1 0 0,0 0-1 0 0,0 0 1 0 0,0 0-1 0 0,0 1 0 0 0,-1 0 1 0 0,1 0-1 0 0,-1 0 1 0 0,1 0-1 0 0,-1 1 0 0 0,0-1 1 0 0,0 1-1 0 0,7 6 1 0 0,-4 0 43 0 0,0 0 0 0 0,-1 0 1 0 0,-1 0-1 0 0,1 1 0 0 0,-1-1 0 0 0,-1 1 1 0 0,0 1-1 0 0,0-1 0 0 0,-1 0 1 0 0,0 1-1 0 0,-1 0 0 0 0,1 12 0 0 0,1 21 179 0 0,-4 76 1 0 0,-1-61-255 0 0,1 138-309 0 0,2-197-1049 0 0,0-1 1000 0 0,-1 0 0 0 0,1 0 0 0 0,0 0-1 0 0,-1 0 1 0 0,1 0 0 0 0,-1 0 0 0 0,1-1 0 0 0,-1 1 0 0 0,0 0 0 0 0,0-1-1 0 0,1 1 1 0 0,-1-1 0 0 0,0 1 0 0 0,1-3 0 0 0,0 1-233 0 0,6-9-2358 0 0</inkml:trace>
</inkml:ink>
</file>

<file path=ppt/ink/ink10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1328 0 0,'0'0'8177'0'0,"-13"1"-7929"0"0,0 1-190 0 0,-1 0 0 0 0,1 1 0 0 0,0 0 1 0 0,-25 10-1 0 0,32-10-14 0 0,-1 0 1 0 0,1 0 0 0 0,0 1-1 0 0,0 0 1 0 0,1 0-1 0 0,-1 0 1 0 0,1 1 0 0 0,0 0-1 0 0,0 0 1 0 0,0 0 0 0 0,1 0-1 0 0,-1 1 1 0 0,-6 12 0 0 0,9-14-55 0 0,0 0 0 0 0,1 1 0 0 0,-1-1-1 0 0,1 1 1 0 0,0-1 0 0 0,0 1 0 0 0,0-1 0 0 0,0 1 0 0 0,1 0 0 0 0,0-1 0 0 0,0 1 0 0 0,0 0 0 0 0,0-1 0 0 0,1 1 0 0 0,0-1 0 0 0,0 1 0 0 0,0-1 0 0 0,1 1 0 0 0,-1-1 0 0 0,1 1 0 0 0,0-1 0 0 0,0 0 0 0 0,1 0-1 0 0,-1 0 1 0 0,1 0 0 0 0,0-1 0 0 0,0 1 0 0 0,0-1 0 0 0,0 1 0 0 0,1-1 0 0 0,-1 0 0 0 0,1 0 0 0 0,0-1 0 0 0,5 4 0 0 0,-1-2-423 0 0,-1 0-1 0 0,0 0 1 0 0,1 0 0 0 0,0-1 0 0 0,0 0-1 0 0,0-1 1 0 0,0 0 0 0 0,1 0 0 0 0,-1 0 0 0 0,1-1-1 0 0,-1-1 1 0 0,0 1 0 0 0,1-1 0 0 0,-1-1-1 0 0,1 0 1 0 0,-1 0 0 0 0,1 0 0 0 0,12-5-1 0 0,-5-2-1151 0 0</inkml:trace>
</inkml:ink>
</file>

<file path=ppt/ink/ink10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30 492 0 0,'0'0'5605'0'0,"-19"-3"-5035"0"0,9 1-602 0 0,-40-5 626 0 0,-61-2 1 0 0,110 9-883 0 0,2-8-4374 0 0,8 7 2540 0 0</inkml:trace>
</inkml:ink>
</file>

<file path=ppt/ink/ink10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3652 0 0,'0'0'6833'0'0,"8"10"-6663"0"0,24 32-45 0 0,-30-37-82 0 0,0 0-1 0 0,0 0 1 0 0,-1 0 0 0 0,1 0-1 0 0,-1 0 1 0 0,0 0 0 0 0,0 0-1 0 0,-1 1 1 0 0,0-1 0 0 0,0 0 0 0 0,0 1-1 0 0,0-1 1 0 0,-3 9 0 0 0,2 9 261 0 0,-5 54 1232 0 0,7-76-1497 0 0,0 0 1 0 0,0 0-1 0 0,0-1 1 0 0,0 1-1 0 0,0 0 1 0 0,0-1 0 0 0,0 1-1 0 0,0-1 1 0 0,0 1-1 0 0,0-1 1 0 0,1 0-1 0 0,-1 1 1 0 0,0-1-1 0 0,0 0 1 0 0,0 0 0 0 0,1 0-1 0 0,-1 0 1 0 0,0 0-1 0 0,0 0 1 0 0,2 0-1 0 0,39 0-394 0 0,-34 0 274 0 0,31-1-746 0 0,31 1-2353 0 0,-25 5-1837 0 0,-24-1 430 0 0</inkml:trace>
</inkml:ink>
</file>

<file path=ppt/ink/ink10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1 242 1592 0 0,'0'0'8955'0'0,"0"-4"-8715"0"0,0-9-17 0 0,-1-17-185 0 0,2 1 1 0 0,1 0 0 0 0,1-1 0 0 0,9-38 0 0 0,-5 55 252 0 0,0 15-582 0 0,-1 10-420 0 0,17 29 165 0 0,-14-25 488 0 0,0-1 0 0 0,19 26 0 0 0,-19-30 53 0 0,-7-8 11 0 0,-1 0 0 0 0,1-1 0 0 0,0 0 1 0 0,-1 1-1 0 0,1-1 0 0 0,0 0 0 0 0,1 0 0 0 0,-1 0 0 0 0,0 0 0 0 0,0-1 0 0 0,1 1 1 0 0,-1-1-1 0 0,1 1 0 0 0,0-1 0 0 0,-1 0 0 0 0,1 0 0 0 0,0 0 0 0 0,0 0 0 0 0,0 0 1 0 0,5 0-1 0 0,-6-3-53 0 0,-1 0 0 0 0,1 0 0 0 0,-1 0 0 0 0,1-1 0 0 0,-1 1 0 0 0,0 0 0 0 0,0-1 0 0 0,0 1 0 0 0,0-1 0 0 0,0 1 0 0 0,-1-1 0 0 0,1 1 0 0 0,-1-1 0 0 0,0-3 0 0 0,1 3-5 0 0,2-18-2 0 0,-1 0 0 0 0,-1-36 0 0 0,-1 43 15 0 0,0 12 752 0 0,-1 7-664 0 0,1-1 0 0 0,0 1 0 0 0,-1-1 0 0 0,1 1 0 0 0,1-1 0 0 0,-1 1 1 0 0,1-1-1 0 0,0 1 0 0 0,0-1 0 0 0,2 7 0 0 0,-2-4 25 0 0,1-1-24 0 0,0-1 0 0 0,0 1-1 0 0,0-1 1 0 0,1 0 0 0 0,0 0 0 0 0,0 0 0 0 0,0 0 0 0 0,1 0-1 0 0,-1-1 1 0 0,1 1 0 0 0,0-1 0 0 0,0 0 0 0 0,1 0-1 0 0,-1-1 1 0 0,1 1 0 0 0,0-1 0 0 0,0 0 0 0 0,0 0 0 0 0,0-1-1 0 0,0 1 1 0 0,1-1 0 0 0,11 3 0 0 0,-12-4-45 0 0,0 1 1 0 0,0-1-1 0 0,0 0 0 0 0,1 0 1 0 0,-1 0-1 0 0,1-1 1 0 0,-1 1-1 0 0,1-1 0 0 0,-1-1 1 0 0,0 1-1 0 0,1-1 0 0 0,-1 0 1 0 0,1 0-1 0 0,-1-1 1 0 0,0 1-1 0 0,0-1 0 0 0,0 0 1 0 0,0-1-1 0 0,0 1 0 0 0,-1-1 1 0 0,1 0-1 0 0,-1 0 1 0 0,8-8-1 0 0,-9 9-30 0 0,-1 0 0 0 0,0 0 0 0 0,-1 0 0 0 0,1-1 0 0 0,0 1 0 0 0,-1-1 0 0 0,1 0 0 0 0,-1 1 0 0 0,0-1 0 0 0,0 0 0 0 0,0 0 0 0 0,0 0 0 0 0,0 0 0 0 0,-1 0 0 0 0,1 0 0 0 0,-1 0 0 0 0,0 0 0 0 0,0 0 0 0 0,0 0 0 0 0,0 0 0 0 0,-1 0 0 0 0,0-4 0 0 0,-1 3 46 0 0,0 0 0 0 0,0 0 0 0 0,0 1 0 0 0,-1-1 0 0 0,0 0 0 0 0,1 1 0 0 0,-1 0 0 0 0,0 0 0 0 0,-1 0 0 0 0,1 0 1 0 0,0 0-1 0 0,-1 0 0 0 0,-5-2 0 0 0,-12-6-945 0 0,0 1 0 0 0,0 1 0 0 0,-1 1 1 0 0,-30-7-1 0 0,37 12-1238 0 0,8 2-690 0 0</inkml:trace>
</inkml:ink>
</file>

<file path=ppt/ink/ink10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1548 0 0,'0'0'8227'0'0,"-19"12"-7976"0"0,1 0-159 0 0,-78 57 527 0 0,94-66-537 0 0,0-1-1 0 0,-1 1 0 0 0,2-1 1 0 0,-1 1-1 0 0,0 0 0 0 0,0 0 1 0 0,1-1-1 0 0,0 1 0 0 0,-1 0 1 0 0,1 1-1 0 0,0-1 0 0 0,1 0 1 0 0,-1 0-1 0 0,1 0 0 0 0,-1 0 1 0 0,1 1-1 0 0,0-1 0 0 0,0 0 1 0 0,0 0-1 0 0,0 1 0 0 0,1-1 1 0 0,-1 0-1 0 0,1 0 0 0 0,0 0 0 0 0,0 0 1 0 0,0 0-1 0 0,1 0 0 0 0,-1 0 1 0 0,1 0-1 0 0,-1 0 0 0 0,1 0 1 0 0,0-1-1 0 0,0 1 0 0 0,3 2 1 0 0,1 0-256 0 0,-1-1 1 0 0,1-1 0 0 0,0 1 0 0 0,1-1 0 0 0,-1 0-1 0 0,1 0 1 0 0,-1-1 0 0 0,1 0 0 0 0,0 0-1 0 0,0-1 1 0 0,0 1 0 0 0,0-2 0 0 0,0 1 0 0 0,10-1-1 0 0,-2-1-1038 0 0,-1-1-1 0 0,1 0 1 0 0,-1-1 0 0 0,1-1-1 0 0,-1 0 1 0 0,14-7-1 0 0,-1-1-1284 0 0</inkml:trace>
</inkml:ink>
</file>

<file path=ppt/ink/ink10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1044 0 0,'0'0'8241'0'0,"-18"8"-7853"0"0,-4 1-265 0 0,13-6-61 0 0,0 0 0 0 0,0 1-1 0 0,1 0 1 0 0,-1 1-1 0 0,1 0 1 0 0,0 0 0 0 0,-9 8-1 0 0,15-11 0 0 0,-1 0-1 0 0,1-1 0 0 0,0 1 1 0 0,0 1-1 0 0,0-1 0 0 0,0 0 1 0 0,0 0-1 0 0,0 1 0 0 0,0-1 1 0 0,1 1-1 0 0,-1-1 0 0 0,1 1 0 0 0,0 0 1 0 0,0 0-1 0 0,0-1 0 0 0,0 1 1 0 0,0 0-1 0 0,1 0 0 0 0,-1 0 1 0 0,1 0-1 0 0,0 0 0 0 0,-1 0 1 0 0,2 0-1 0 0,-1 0 0 0 0,0 0 1 0 0,0 0-1 0 0,1 0 0 0 0,0 0 1 0 0,0 0-1 0 0,0-1 0 0 0,0 1 1 0 0,0 0-1 0 0,0 0 0 0 0,1-1 1 0 0,-1 1-1 0 0,1-1 0 0 0,0 1 0 0 0,-1-1 1 0 0,1 0-1 0 0,0 0 0 0 0,1 0 1 0 0,-1 0-1 0 0,0 0 0 0 0,1 0 1 0 0,-1 0-1 0 0,4 1 0 0 0,5 2-361 0 0,0 0 0 0 0,1-1-1 0 0,-1-1 1 0 0,1 0 0 0 0,-1-1-1 0 0,1 0 1 0 0,0 0-1 0 0,20-1 1 0 0,-23-1-645 0 0,0-1 0 0 0,0 0 0 0 0,0-1-1 0 0,0 0 1 0 0,0 0 0 0 0,-1-1 0 0 0,14-6 0 0 0,-7 2-1557 0 0</inkml:trace>
</inkml:ink>
</file>

<file path=ppt/ink/ink10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3348 0 0,'0'0'7192'0'0,"-1"15"-7132"0"0,-3 147-587 0 0,4-161 314 0 0,0 0 1 0 0,0 1-1 0 0,0-1 1 0 0,0 0-1 0 0,1 1 1 0 0,-1-1 0 0 0,1 0-1 0 0,-1 1 1 0 0,1-1-1 0 0,-1 0 1 0 0,1 0-1 0 0,0 0 1 0 0,-1 0-1 0 0,1 1 1 0 0,0-1-1 0 0,0 0 1 0 0,0 0 0 0 0,0 0-1 0 0,0-1 1 0 0,0 1-1 0 0,0 0 1 0 0,0 0-1 0 0,0-1 1 0 0,0 1-1 0 0,1 0 1 0 0,-1-1-1 0 0,0 1 1 0 0,0-1 0 0 0,1 1-1 0 0,0-1 1 0 0,5 0-1839 0 0</inkml:trace>
</inkml:ink>
</file>

<file path=ppt/ink/ink10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60 664 0 0,'0'0'6174'0'0,"-3"16"-5715"0"0,-1 5-270 0 0,1-9 38 0 0,1 0 0 0 0,0 0 0 0 0,1 0 0 0 0,0 21 0 0 0,1-32-178 0 0,0 1 1 0 0,0-1-1 0 0,0 1 0 0 0,1-1 1 0 0,-1 1-1 0 0,0-1 1 0 0,1 1-1 0 0,-1-1 1 0 0,1 0-1 0 0,-1 1 1 0 0,1-1-1 0 0,0 0 0 0 0,0 1 1 0 0,-1-1-1 0 0,1 0 1 0 0,0 0-1 0 0,0 0 1 0 0,0 0-1 0 0,0 0 0 0 0,0 0 1 0 0,1 0-1 0 0,-1 0 1 0 0,0 0-1 0 0,0 0 1 0 0,1 0-1 0 0,-1-1 1 0 0,0 1-1 0 0,1-1 0 0 0,-1 1 1 0 0,1-1-1 0 0,-1 1 1 0 0,0-1-1 0 0,1 0 1 0 0,-1 0-1 0 0,1 0 1 0 0,-1 0-1 0 0,1 0 0 0 0,-1 0 1 0 0,1 0-1 0 0,-1 0 1 0 0,1-1-1 0 0,-1 1 1 0 0,1 0-1 0 0,1-2 0 0 0,4 1-58 0 0,0-1-1 0 0,0 0 1 0 0,0 0-1 0 0,-1-1 0 0 0,1 0 1 0 0,-1 0-1 0 0,12-7 1 0 0,-13 5-22 0 0,0 1-1 0 0,0-1 1 0 0,0 0 0 0 0,-1 0 0 0 0,1-1 0 0 0,-1 1 0 0 0,-1-1 0 0 0,1 0 0 0 0,-1 0 0 0 0,5-11-1 0 0,-7 15 6 0 0,-1-1-1 0 0,1 1 1 0 0,-1-1-1 0 0,1 1 1 0 0,-1-1-1 0 0,0 1 0 0 0,0-1 1 0 0,0 0-1 0 0,0 1 1 0 0,0-1-1 0 0,0 1 1 0 0,-1-1-1 0 0,0 1 1 0 0,1-1-1 0 0,-1 1 0 0 0,0-1 1 0 0,0 1-1 0 0,0 0 1 0 0,0-1-1 0 0,-1 1 1 0 0,1 0-1 0 0,-1 0 1 0 0,1 0-1 0 0,-1 0 0 0 0,0 0 1 0 0,0 0-1 0 0,0 1 1 0 0,0-1-1 0 0,0 0 1 0 0,0 1-1 0 0,0 0 1 0 0,-4-2-1 0 0,-7-4-453 0 0,0 1 0 0 0,0 1 1 0 0,-20-5-1 0 0,-14 0-4703 0 0,34 9 2736 0 0</inkml:trace>
</inkml:ink>
</file>

<file path=ppt/ink/ink10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1144 0 0,'108'-74'1517'0'0,"-106"73"-1288"0"0,0-1 0 0 0,0 1 0 0 0,0 0 0 0 0,0 0 0 0 0,0 0 0 0 0,0 0 0 0 0,1 0 0 0 0,-1 0 0 0 0,0 0 0 0 0,1 1 1 0 0,-1-1-1 0 0,0 1 0 0 0,1 0 0 0 0,-1 0 0 0 0,4 0 0 0 0,-5 0-135 0 0,0 1-1 0 0,1-1 1 0 0,-1 0 0 0 0,0 1-1 0 0,0 0 1 0 0,0-1 0 0 0,0 1-1 0 0,0 0 1 0 0,-1-1 0 0 0,1 1-1 0 0,0 0 1 0 0,0 0 0 0 0,0 0-1 0 0,-1 0 1 0 0,1-1 0 0 0,0 1-1 0 0,-1 0 1 0 0,1 0 0 0 0,-1 1-1 0 0,1-1 1 0 0,0 1 0 0 0,1 5 90 0 0,-1 0 1 0 0,0 0-1 0 0,0 0 1 0 0,-1 1-1 0 0,0-1 1 0 0,-1 11-1 0 0,1-11-100 0 0,-1 4-21 0 0,0-1 1 0 0,-1 0-1 0 0,0 0 0 0 0,0 0 1 0 0,-6 13-1 0 0,5-13 205 0 0,-1 0 0 0 0,2 0 1 0 0,-1 0-1 0 0,2 0 0 0 0,-2 14 1 0 0,4-23-265 0 0,-1 0 1 0 0,0 0-1 0 0,1-1 1 0 0,-1 1-1 0 0,1 0 1 0 0,-1 0-1 0 0,1-1 0 0 0,0 1 1 0 0,-1 0-1 0 0,1-1 1 0 0,0 1-1 0 0,-1-1 1 0 0,1 1-1 0 0,0-1 1 0 0,0 1-1 0 0,-1-1 1 0 0,1 1-1 0 0,0-1 1 0 0,0 0-1 0 0,0 0 1 0 0,0 1-1 0 0,0-1 1 0 0,-1 0-1 0 0,1 0 0 0 0,0 0 1 0 0,0 0-1 0 0,0 0 1 0 0,0 0-1 0 0,1 0 1 0 0,36 0-560 0 0,-29 0 436 0 0,-1-1 7 0 0,0 0-1 0 0,0-1 0 0 0,0 0 1 0 0,0 0-1 0 0,-1-1 0 0 0,1 0 1 0 0,-1 0-1 0 0,1 0 0 0 0,-1-1 0 0 0,0-1 1 0 0,-1 1-1 0 0,1-1 0 0 0,-1 0 1 0 0,0 0-1 0 0,0-1 0 0 0,0 0 1 0 0,-1 0-1 0 0,6-8 0 0 0,-10 13 922 0 0,-1 4-258 0 0,0 0-519 0 0,0-1-1 0 0,0 0 1 0 0,0 0 0 0 0,0 0 0 0 0,0 0-1 0 0,1 0 1 0 0,-1 0 0 0 0,1 0 0 0 0,-1 0-1 0 0,1 0 1 0 0,0 0 0 0 0,0 0 0 0 0,0 0-1 0 0,0 0 1 0 0,0 0 0 0 0,0-1 0 0 0,1 1-1 0 0,-1 0 1 0 0,1-1 0 0 0,-1 1 0 0 0,1-1-1 0 0,-1 0 1 0 0,1 1 0 0 0,0-1 0 0 0,2 1-1 0 0,2 1-3 0 0,0-1 0 0 0,1-1 0 0 0,-1 1 0 0 0,0-1 0 0 0,1 0 0 0 0,-1 0 0 0 0,1-1 0 0 0,-1 0 0 0 0,1 0 0 0 0,-1-1 0 0 0,1 0 0 0 0,-1 0 0 0 0,11-3 0 0 0,-14 3-49 0 0,0 0-1 0 0,0 0 1 0 0,0-1 0 0 0,0 1 0 0 0,0-1 0 0 0,0 0 0 0 0,-1 0-1 0 0,1 0 1 0 0,-1 0 0 0 0,1 0 0 0 0,-1 0 0 0 0,0-1 0 0 0,0 1-1 0 0,0-1 1 0 0,0 0 0 0 0,0 1 0 0 0,0-1 0 0 0,-1 0-1 0 0,1 0 1 0 0,-1 0 0 0 0,0 0 0 0 0,0 0 0 0 0,0-1 0 0 0,0 1-1 0 0,-1 0 1 0 0,1 0 0 0 0,-1-1 0 0 0,0-4 0 0 0,0 3 33 0 0,-1-1 0 0 0,0 0 1 0 0,0 1-1 0 0,0-1 0 0 0,0 0 0 0 0,-1 1 1 0 0,0 0-1 0 0,0-1 0 0 0,-1 1 1 0 0,1 0-1 0 0,-1 0 0 0 0,0 0 0 0 0,0 0 1 0 0,-1 1-1 0 0,0-1 0 0 0,0 1 1 0 0,0 0-1 0 0,0 0 0 0 0,0 0 0 0 0,-1 1 1 0 0,-4-3-1 0 0,0 0-229 0 0,0 1-1 0 0,0 0 1 0 0,0 1-1 0 0,-1 0 1 0 0,0 1 0 0 0,1 0-1 0 0,-1 0 1 0 0,0 1 0 0 0,-1 1-1 0 0,1-1 1 0 0,-12 1-1 0 0,19 1-279 0 0,3 0 389 0 0,0 0 0 0 0,0 0 1 0 0,-1 0-1 0 0,1 0 1 0 0,0 0-1 0 0,0 0 0 0 0,-1 0 1 0 0,1 0-1 0 0,0 0 1 0 0,0 0-1 0 0,-1 0 0 0 0,1 0 1 0 0,0 0-1 0 0,0 0 1 0 0,-1 0-1 0 0,1 0 0 0 0,0 0 1 0 0,0 0-1 0 0,-1 0 1 0 0,1 0-1 0 0,0 0 0 0 0,0 0 1 0 0,0 1-1 0 0,-1-1 1 0 0,1 0-1 0 0,0 0 0 0 0,0 0 1 0 0,0 0-1 0 0,-1 1 0 0 0,1-1 1 0 0,0 0-1 0 0,0 0 1 0 0,0 0-1 0 0,0 1 0 0 0,0-1 1 0 0,0 0-1 0 0,-1 0 1 0 0,1 0-1 0 0,0 1 0 0 0,0-1 1 0 0,0 0-1 0 0,0 0 1 0 0,0 1-1 0 0,0-1 0 0 0,0 0 1 0 0,0 1-1 0 0,0 10-3031 0 0</inkml:trace>
</inkml:ink>
</file>

<file path=ppt/ink/ink10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2832 0 0,'0'0'7519'0'0,"5"-4"-7297"0"0,44-40 204 0 0,-45 41-395 0 0,0-1 1 0 0,-1 1-1 0 0,0-1 1 0 0,0 0-1 0 0,0 0 0 0 0,0-1 1 0 0,-1 1-1 0 0,1-1 1 0 0,-1 1-1 0 0,0-1 1 0 0,-1 0-1 0 0,2-6 1 0 0,-3 10-53 0 0,-1 0 4 0 0,0 0 0 0 0,0 0 0 0 0,0 1-1 0 0,0-1 1 0 0,0 0 0 0 0,0 1 0 0 0,0-1 0 0 0,0 1 0 0 0,0-1-1 0 0,-1 1 1 0 0,1-1 0 0 0,0 1 0 0 0,0 0 0 0 0,-1 0 0 0 0,1 0-1 0 0,0-1 1 0 0,0 1 0 0 0,-1 0 0 0 0,1 1 0 0 0,0-1 0 0 0,0 0-1 0 0,-1 0 1 0 0,1 0 0 0 0,0 1 0 0 0,0-1 0 0 0,0 1 0 0 0,-1-1-1 0 0,1 1 1 0 0,0-1 0 0 0,0 1 0 0 0,0 0 0 0 0,0 0 0 0 0,0-1-1 0 0,-1 2 1 0 0,0 0 42 0 0,0 0-1 0 0,0 0 0 0 0,0-1 1 0 0,1 1-1 0 0,-1 0 0 0 0,1 1 1 0 0,-1-1-1 0 0,1 0 0 0 0,0 0 1 0 0,0 0-1 0 0,0 1 1 0 0,0-1-1 0 0,0 1 0 0 0,0-1 1 0 0,1 1-1 0 0,-1 3 0 0 0,1-4 24 0 0,0 0 0 0 0,0-1-1 0 0,0 1 1 0 0,0-1-1 0 0,1 1 1 0 0,-1 0 0 0 0,1-1-1 0 0,-1 1 1 0 0,1-1-1 0 0,0 1 1 0 0,-1-1 0 0 0,1 0-1 0 0,0 1 1 0 0,0-1-1 0 0,0 0 1 0 0,0 1 0 0 0,0-1-1 0 0,0 0 1 0 0,0 0-1 0 0,1 0 1 0 0,1 1 0 0 0,1 0-19 0 0,-1 0-1 0 0,1 0 1 0 0,0 0 0 0 0,0 0 0 0 0,0-1 0 0 0,1 0 0 0 0,7 1 0 0 0,4 0-176 0 0,1-1 0 0 0,-1-1 0 0 0,20-2 1 0 0,-22 0-672 0 0,0-2 1 0 0,-1 1 0 0 0,1-2 0 0 0,-1 1 0 0 0,0-2-1 0 0,-1 0 1 0 0,14-8 0 0 0,-23 12 290 0 0,19-11-4100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2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4224 0 0,'0'0'8121'0'0,"-132"15"-8121"0"0,112-13 0 0 0,6 0-88 0 0,-3-2-492 0 0,2 0-320 0 0,1 0-276 0 0,6 0-860 0 0,2 0-2873 0 0</inkml:trace>
</inkml:ink>
</file>

<file path=ppt/ink/ink10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3740 0 0,'0'0'6989'0'0,"3"8"-6899"0"0,11 24-91 0 0,26 54 428 0 0,-35-77-227 0 0,0 0 1 0 0,0 0-1 0 0,1-1 0 0 0,1 1 1 0 0,-1-1-1 0 0,15 12 1 0 0,-20-19-227 0 0,-1-1 1 0 0,1 0-1 0 0,0 1 1 0 0,-1-1-1 0 0,1 0 1 0 0,0 0-1 0 0,-1 0 0 0 0,1 1 1 0 0,0-1-1 0 0,0 0 1 0 0,-1 0-1 0 0,1 0 1 0 0,0 0-1 0 0,-1 0 1 0 0,1 0-1 0 0,0-1 1 0 0,-1 1-1 0 0,1 0 1 0 0,0 0-1 0 0,0 0 1 0 0,-1-1-1 0 0,1 1 1 0 0,-1 0-1 0 0,1-1 1 0 0,0 1-1 0 0,-1-1 1 0 0,1 1-1 0 0,-1 0 1 0 0,1-1-1 0 0,-1 1 0 0 0,1-1 1 0 0,-1 0-1 0 0,1 1 1 0 0,-1-1-1 0 0,1 1 1 0 0,-1-1-1 0 0,0 0 1 0 0,1 1-1 0 0,-1-1 1 0 0,0 0-1 0 0,0 1 1 0 0,1-2-1 0 0,10-29-275 0 0,1-36 82 0 0,5-20-933 0 0,-15 81 306 0 0,0 0 0 0 0,0 1 0 0 0,1-1 0 0 0,0 1 0 0 0,0-1 0 0 0,6-8 0 0 0,-3 9-1802 0 0</inkml:trace>
</inkml:ink>
</file>

<file path=ppt/ink/ink10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3544 0 0,'0'0'5901'0'0,"-3"14"-5681"0"0,1-4-206 0 0,-4 21 107 0 0,1 1 0 0 0,0 33 1 0 0,2-39-211 0 0,0 8-810 0 0,3-33 670 0 0,1 0-1 0 0,-1 0 0 0 0,0 0 1 0 0,1 0-1 0 0,-1 0 0 0 0,1 0 1 0 0,-1 0-1 0 0,1 0 0 0 0,-1 0 1 0 0,1 0-1 0 0,-1-1 0 0 0,1 1 0 0 0,0 0 1 0 0,0 0-1 0 0,-1-1 0 0 0,1 1 1 0 0,0 0-1 0 0,0-1 0 0 0,0 1 1 0 0,0 0-1 0 0,0-1 0 0 0,0 1 1 0 0,0-1-1 0 0,0 0 0 0 0,0 1 1 0 0,2-1-1 0 0,3 1-2192 0 0</inkml:trace>
</inkml:ink>
</file>

<file path=ppt/ink/ink10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3096 0 0,'0'0'5914'0'0,"-18"7"-5844"0"0,2-1-47 0 0,-8 3 58 0 0,0 1-1 0 0,1 0 1 0 0,-26 17 0 0 0,44-24-22 0 0,1 1-1 0 0,-1-1 1 0 0,1 1 0 0 0,0 0-1 0 0,0 0 1 0 0,0 1 0 0 0,1-1-1 0 0,0 1 1 0 0,0 0-1 0 0,0 0 1 0 0,-2 5 0 0 0,4-8 6 0 0,0 0 1 0 0,0 1-1 0 0,0-1 0 0 0,1 0 1 0 0,-1 0-1 0 0,1 1 1 0 0,-1-1-1 0 0,1 0 0 0 0,0 0 1 0 0,0 1-1 0 0,0-1 1 0 0,0 0-1 0 0,1 1 0 0 0,-1-1 1 0 0,1 0-1 0 0,-1 0 1 0 0,1 1-1 0 0,0-1 0 0 0,0 0 1 0 0,-1 0-1 0 0,2 0 0 0 0,-1 0 1 0 0,0 0-1 0 0,0 0 1 0 0,1 0-1 0 0,-1-1 0 0 0,1 1 1 0 0,-1 0-1 0 0,4 2 1 0 0,1 0-118 0 0,0 0 0 0 0,1 0 0 0 0,0 0 1 0 0,-1-1-1 0 0,1 0 0 0 0,0 0 1 0 0,1-1-1 0 0,-1 1 0 0 0,0-2 0 0 0,1 1 1 0 0,-1-1-1 0 0,1 0 0 0 0,-1-1 0 0 0,15 0 1 0 0,5-3-1693 0 0,0-1 0 0 0,48-14 1 0 0,-37 8-1543 0 0,-12 6 488 0 0</inkml:trace>
</inkml:ink>
</file>

<file path=ppt/ink/ink10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1644 0 0,'0'0'6534'0'0,"-18"3"-6413"0"0,3-2-100 0 0,-4 0 85 0 0,1 1-1 0 0,-1 0 0 0 0,1 2 1 0 0,-1 0-1 0 0,-24 10 1 0 0,39-12-1 0 0,0 1 0 0 0,0-1 0 0 0,1 1 0 0 0,-1 0 1 0 0,1 0-1 0 0,0 0 0 0 0,0 1 0 0 0,0-1 0 0 0,0 1 0 0 0,0-1 1 0 0,1 1-1 0 0,0 0 0 0 0,0 0 0 0 0,0 0 0 0 0,0 1 1 0 0,1-1-1 0 0,-2 6 0 0 0,1-3-43 0 0,0 1 1 0 0,1 0-1 0 0,0-1 0 0 0,0 1 0 0 0,1 0 1 0 0,0 0-1 0 0,0-1 0 0 0,1 1 1 0 0,2 11-1 0 0,-2-15-90 0 0,1 0 0 0 0,-1-1-1 0 0,0 1 1 0 0,1-1 0 0 0,0 0 0 0 0,0 1-1 0 0,0-1 1 0 0,0 0 0 0 0,0 0 0 0 0,1 0-1 0 0,0 0 1 0 0,-1-1 0 0 0,1 1 0 0 0,0-1 0 0 0,0 1-1 0 0,0-1 1 0 0,0 0 0 0 0,5 2 0 0 0,1 0-1118 0 0,1 0 0 0 0,1-1 0 0 0,-1 0 0 0 0,0 0 0 0 0,15 1 0 0 0,-10-3-1347 0 0</inkml:trace>
  <inkml:trace contextRef="#ctx0" brushRef="#br0" timeOffset="1">184 157 2660 0 0,'0'0'5872'0'0,"-111"8"-5884"0"0,95-8-88 0 0,0 0-108 0 0,0 0-964 0 0,5 0-1236 0 0,6-4-2092 0 0</inkml:trace>
</inkml:ink>
</file>

<file path=ppt/ink/ink10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2964 0 0,'0'0'8008'0'0,"3"2"-7792"0"0,3 6-137 0 0,-1 0 0 0 0,0 0 0 0 0,-1 1 0 0 0,1-1 0 0 0,-2 1 0 0 0,1 0 0 0 0,-1 0 0 0 0,3 18 0 0 0,-4-17-68 0 0,1 0-1 0 0,0 1 0 0 0,0-1 1 0 0,1-1-1 0 0,0 1 0 0 0,1-1 0 0 0,0 1 1 0 0,1-1-1 0 0,7 9 0 0 0,12 11-624 0 0,-24-34 545 0 0,0-1 0 0 0,0 0 0 0 0,1 0 1 0 0,0 1-1 0 0,0-1 0 0 0,3-5 1 0 0,7-23 12 0 0,-9 12-241 0 0,11-46-100 0 0,1 38-2102 0 0,8 9-3324 0 0,-13 17 3989 0 0</inkml:trace>
</inkml:ink>
</file>

<file path=ppt/ink/ink10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8 3600 0 0,'0'0'5675'0'0,"-32"-3"-4612"0"0,21 1-998 0 0,0 1 0 0 0,0 0 0 0 0,-1 0-1 0 0,1 1 1 0 0,-12 2 0 0 0,20-2-30 0 0,-1 1-1 0 0,0-1 0 0 0,1 1 1 0 0,-1 0-1 0 0,0 0 0 0 0,1 0 1 0 0,-1 0-1 0 0,1 1 0 0 0,-1-1 1 0 0,1 1-1 0 0,0 0 1 0 0,0 0-1 0 0,0 0 0 0 0,0 0 1 0 0,0 1-1 0 0,0 0 0 0 0,-4 4 1 0 0,5-3-9 0 0,1 0 0 0 0,-1 0-1 0 0,1 0 1 0 0,0 0 0 0 0,0 0 0 0 0,0 1 0 0 0,0-1 0 0 0,1 0 0 0 0,0 1 0 0 0,0-1 0 0 0,0 0 0 0 0,0 1 0 0 0,1-1 0 0 0,-1 0 0 0 0,1 1 0 0 0,0-1 0 0 0,1 0 0 0 0,-1 0 0 0 0,4 6 0 0 0,0 1-238 0 0,0 0 1 0 0,1-1 0 0 0,0 0 0 0 0,0 0 0 0 0,17 17 0 0 0,-20-24-172 0 0,0-1 1 0 0,0 0-1 0 0,0 0 1 0 0,1 0 0 0 0,-1 0-1 0 0,1 0 1 0 0,0-1-1 0 0,-1 1 1 0 0,1-1 0 0 0,0 0-1 0 0,0 0 1 0 0,0-1 0 0 0,-1 1-1 0 0,1-1 1 0 0,0 0-1 0 0,0 0 1 0 0,8-1 0 0 0,-10 1-14 0 0,8 0-1959 0 0</inkml:trace>
</inkml:ink>
</file>

<file path=ppt/ink/ink10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17 1940 0 0,'0'0'6488'0'0,"-112"-17"-6488"0"0,96 17-8 0 0,5 0 0 0 0,1 0-276 0 0,4 0-444 0 0,1 0-492 0 0,0 0-368 0 0,0 5-996 0 0</inkml:trace>
</inkml:ink>
</file>

<file path=ppt/ink/ink10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6 236 3980 0 0,'0'0'5977'0'0,"-1"-17"-5788"0"0,-3-147 240 0 0,4 161-405 0 0,0 1 0 0 0,0 0-1 0 0,0 0 1 0 0,1 0 0 0 0,-1 0-1 0 0,1 0 1 0 0,-1 0 0 0 0,1 0-1 0 0,0 0 1 0 0,0 0 0 0 0,0 0-1 0 0,0 0 1 0 0,0 0 0 0 0,0 0 0 0 0,0 1-1 0 0,1-1 1 0 0,-1 0 0 0 0,1 1-1 0 0,-1-1 1 0 0,1 1 0 0 0,0 0-1 0 0,-1-1 1 0 0,1 1 0 0 0,0 0-1 0 0,0 0 1 0 0,3-1 0 0 0,-1 0-34 0 0,0 1 1 0 0,0 0 0 0 0,1 0 0 0 0,-1 0 0 0 0,0 1-1 0 0,1-1 1 0 0,-1 1 0 0 0,0 0 0 0 0,1 0-1 0 0,-1 1 1 0 0,0-1 0 0 0,7 3 0 0 0,-9-3-38 0 0,-1 0-1 0 0,0 0 1 0 0,0 0 0 0 0,0 1 0 0 0,0-1 0 0 0,0 0-1 0 0,0 1 1 0 0,0-1 0 0 0,0 1 0 0 0,0-1 0 0 0,0 1-1 0 0,0-1 1 0 0,0 1 0 0 0,0 0 0 0 0,-1-1 0 0 0,1 1-1 0 0,0 0 1 0 0,0 0 0 0 0,-1 0 0 0 0,1 0-1 0 0,0 0 1 0 0,-1-1 0 0 0,1 1 0 0 0,-1 0 0 0 0,1 0-1 0 0,-1 0 1 0 0,0 1 0 0 0,1-1 0 0 0,-1 0 0 0 0,0 0-1 0 0,0 0 1 0 0,0 0 0 0 0,0 0 0 0 0,0 0 0 0 0,0 0-1 0 0,0 0 1 0 0,0 0 0 0 0,0 0 0 0 0,0 1 0 0 0,0-1-1 0 0,-1 0 1 0 0,1 0 0 0 0,-1 0 0 0 0,1 0-1 0 0,0 0 1 0 0,-2 1 0 0 0,0 1 17 0 0,1 0 0 0 0,-1 0 0 0 0,0-1 0 0 0,0 1 0 0 0,0-1 0 0 0,-1 1-1 0 0,1-1 1 0 0,0 0 0 0 0,-1 0 0 0 0,0 0 0 0 0,1 0 0 0 0,-1-1 0 0 0,0 1 0 0 0,-6 2 0 0 0,8-4 80 0 0,0-1 1 0 0,1 1 0 0 0,-1 1-1 0 0,0-1 1 0 0,0 0 0 0 0,0 0-1 0 0,0 0 1 0 0,0 0 0 0 0,0 1-1 0 0,1-1 1 0 0,-1 0 0 0 0,0 1 0 0 0,0-1-1 0 0,0 1 1 0 0,1-1 0 0 0,-1 1-1 0 0,0-1 1 0 0,1 1 0 0 0,-1-1-1 0 0,0 1 1 0 0,1 0 0 0 0,-1-1-1 0 0,1 1 1 0 0,-1 0 0 0 0,1 0-1 0 0,-1-1 1 0 0,1 1 0 0 0,0 0-1 0 0,-1 0 1 0 0,1 0 0 0 0,0-1 0 0 0,-1 1-1 0 0,1 0 1 0 0,0 2 0 0 0,19 24 3280 0 0,-3-9-3791 0 0,0 7 400 0 0,-13-18-104 0 0,1 0-1 0 0,0-1 1 0 0,0 0 0 0 0,0 0-1 0 0,1 0 1 0 0,0-1-1 0 0,0 1 1 0 0,1-1 0 0 0,11 8-1 0 0,14-13-8327 0 0,-25-3 5619 0 0</inkml:trace>
</inkml:ink>
</file>

<file path=ppt/ink/ink10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7 2336 0 0,'0'0'4544'0'0,"-15"-1"-4521"0"0,-1-1-21 0 0,11 1 0 0 0,-1 0 1 0 0,0 0 0 0 0,1 1-1 0 0,-1 0 1 0 0,0 0 0 0 0,0 0-1 0 0,0 1 1 0 0,1 0 0 0 0,-9 2-1 0 0,13-3 8 0 0,0 0-1 0 0,0 0 0 0 0,0 1 1 0 0,0-1-1 0 0,0 0 0 0 0,0 1 1 0 0,0-1-1 0 0,0 1 0 0 0,1-1 0 0 0,-1 1 1 0 0,0-1-1 0 0,0 1 0 0 0,1-1 1 0 0,-1 1-1 0 0,0 0 0 0 0,0-1 1 0 0,1 1-1 0 0,-1 0 0 0 0,1 0 1 0 0,-1-1-1 0 0,1 1 0 0 0,-1 0 1 0 0,1 0-1 0 0,-1 0 0 0 0,1 0 0 0 0,0 0 1 0 0,-1 2-1 0 0,1-1 24 0 0,0 0 1 0 0,1 0-1 0 0,-1 0 1 0 0,0 1-1 0 0,1-1 0 0 0,0 0 1 0 0,-1 0-1 0 0,1 0 1 0 0,0 0-1 0 0,0 0 0 0 0,2 3 1 0 0,41 47 1201 0 0,-40-49-1135 0 0,0 0 1 0 0,-1 1-1 0 0,1-1 0 0 0,-1 1 1 0 0,1 0-1 0 0,-1 0 1 0 0,0 0-1 0 0,0 1 0 0 0,-1-1 1 0 0,1 1-1 0 0,-1-1 0 0 0,0 1 1 0 0,-1 0-1 0 0,1 0 1 0 0,-1 0-1 0 0,0 0 0 0 0,1 10 1 0 0,-2-14-121 0 0,0 1 0 0 0,-1-1 0 0 0,1 0 0 0 0,-1 0 0 0 0,0 0 0 0 0,1 0 0 0 0,-1 0 0 0 0,0 0 0 0 0,0 0 0 0 0,1 0 0 0 0,-1 0 0 0 0,0-1 0 0 0,0 1 0 0 0,0 0 0 0 0,0 0 0 0 0,0-1 1 0 0,0 1-1 0 0,0 0 0 0 0,0-1 0 0 0,-1 1 0 0 0,1-1 0 0 0,0 0 0 0 0,0 1 0 0 0,0-1 0 0 0,0 0 0 0 0,-1 0 0 0 0,1 0 0 0 0,0 0 0 0 0,-3 0 0 0 0,-43 2-309 0 0,40-2 235 0 0,4 0-39 0 0,-1-1 0 0 0,1 1-1 0 0,0-1 1 0 0,-1 1 0 0 0,1-1 0 0 0,0 0-1 0 0,-1-1 1 0 0,1 1 0 0 0,0-1-1 0 0,0 1 1 0 0,0-1 0 0 0,-3-2 0 0 0,5 3-96 0 0,0 0 1 0 0,0 0-1 0 0,0 0 1 0 0,0 0 0 0 0,0 0-1 0 0,0 0 1 0 0,0 0 0 0 0,0 0-1 0 0,0-1 1 0 0,1 1-1 0 0,-1 0 1 0 0,1-1 0 0 0,-1 1-1 0 0,1 0 1 0 0,-1-1-1 0 0,1 1 1 0 0,-1-1 0 0 0,1-2-1 0 0,0-1-2616 0 0</inkml:trace>
</inkml:ink>
</file>

<file path=ppt/ink/ink10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27 231 304 0 0,'0'0'8352'0'0,"-1"-15"-8174"0"0,-4-178 245 0 0,5 192-388 0 0,1 0 0 0 0,-1 0 0 0 0,0 0 0 0 0,0 0 1 0 0,1 0-1 0 0,-1 0 0 0 0,1 0 0 0 0,-1 0 0 0 0,1 0 0 0 0,-1 0 1 0 0,1 0-1 0 0,0 0 0 0 0,-1 0 0 0 0,1 0 0 0 0,0 0 1 0 0,0 1-1 0 0,0-1 0 0 0,0 0 0 0 0,0 0 0 0 0,-1 1 0 0 0,1-1 1 0 0,0 1-1 0 0,0-1 0 0 0,1 1 0 0 0,-1-1 0 0 0,0 1 1 0 0,0 0-1 0 0,0 0 0 0 0,0-1 0 0 0,0 1 0 0 0,0 0 0 0 0,0 0 1 0 0,0 0-1 0 0,1 0 0 0 0,-1 0 0 0 0,0 0 0 0 0,0 1 0 0 0,0-1 1 0 0,0 0-1 0 0,0 0 0 0 0,0 1 0 0 0,2 0 0 0 0,1 0 31 0 0,-1-1-1 0 0,1 1 0 0 0,-1 0 0 0 0,0 1 0 0 0,1-1 0 0 0,-1 1 0 0 0,0-1 0 0 0,0 1 0 0 0,0 0 1 0 0,0 0-1 0 0,0 0 0 0 0,0 0 0 0 0,2 3 0 0 0,-1 6-77 0 0,0 0 1 0 0,-1 0-1 0 0,0 0 1 0 0,-1 0-1 0 0,0 0 1 0 0,-1 0-1 0 0,0 1 1 0 0,-1-1-1 0 0,0 1 1 0 0,-3 14-1 0 0,2 10-275 0 0,1-35 139 0 0,0-1-1 0 0,-1 1 1 0 0,1-1-1 0 0,0 1 1 0 0,0-1 0 0 0,0 1-1 0 0,0-1 1 0 0,0 1-1 0 0,0-1 1 0 0,0 1-1 0 0,0 0 1 0 0,0-1 0 0 0,0 1-1 0 0,0-1 1 0 0,0 1-1 0 0,0-1 1 0 0,0 1 0 0 0,0-1-1 0 0,1 1 1 0 0,-1 0-1 0 0,0-1 1 0 0,0 1 0 0 0,1-1-1 0 0,-1 0 1 0 0,0 1-1 0 0,1-1 1 0 0,-1 1-1 0 0,0-1 1 0 0,1 1 0 0 0,-1-1-1 0 0,1 0 1 0 0,-1 1-1 0 0,1-1 1 0 0,-1 0 0 0 0,1 1-1 0 0,0-1 1 0 0,13-17-4138 0 0,1-15 2595 0 0,-8 8 3984 0 0,-8 23-2113 0 0,1 0 0 0 0,-1-1 1 0 0,1 1-1 0 0,-1 0 0 0 0,0 0 0 0 0,1 0 0 0 0,-1 0 1 0 0,0 0-1 0 0,0 0 0 0 0,0 0 0 0 0,0 0 0 0 0,0 0 1 0 0,0 0-1 0 0,0 0 0 0 0,0 1 0 0 0,0-1 0 0 0,0 0 1 0 0,-1 1-1 0 0,1-1 0 0 0,0 1 0 0 0,0-1 0 0 0,-1 1 1 0 0,1 0-1 0 0,0-1 0 0 0,0 1 0 0 0,-1 0 0 0 0,1 0 1 0 0,0 0-1 0 0,-1 0 0 0 0,-1 0 0 0 0,-54-1 1268 0 0,42 2-1463 0 0,11-1-107 0 0,-26 0 76 0 0,10 0-2911 0 0,15 0 287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2840 0 0,'0'0'6509'0'0,"-1"17"-6244"0"0,-17 135 327 0 0,14-124-1138 0 0,1 0 0 0 0,1-1 0 0 0,4 57-1 0 0,-2-83 327 0 0,0 0 0 0 0,0 0 0 0 0,0 0-1 0 0,1 0 1 0 0,-1 0 0 0 0,0 0-1 0 0,1 0 1 0 0,-1 0 0 0 0,1 0-1 0 0,-1-1 1 0 0,1 1 0 0 0,0 0 0 0 0,-1 0-1 0 0,1 0 1 0 0,0 0 0 0 0,-1-1-1 0 0,1 1 1 0 0,0 0 0 0 0,0-1 0 0 0,0 1-1 0 0,1 0 1 0 0,3 4-2243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1 304 1460 0 0,'0'0'3136'0'0,"0"-18"2077"0"0,0 9-5778 0 0,5-92 599 0 0,-2 66-64 0 0,-1-1 0 0 0,-4-53 1 0 0,-2 74 249 0 0,3 21 221 0 0,6 29-715 0 0,-2-26 256 0 0,2-1 1 0 0,-1 1-1 0 0,1-1 1 0 0,0-1-1 0 0,1 1 1 0 0,0-1 0 0 0,0 0-1 0 0,0 0 1 0 0,11 8-1 0 0,-14-13-3 0 0,-1 0-1 0 0,1-1 1 0 0,-1 1-1 0 0,1-1 1 0 0,0 0-1 0 0,-1 0 1 0 0,1 0-1 0 0,0 0 0 0 0,0 0 1 0 0,0 0-1 0 0,0-1 1 0 0,0 0-1 0 0,0 1 1 0 0,-1-1-1 0 0,1 0 1 0 0,0 0-1 0 0,0-1 1 0 0,0 1-1 0 0,0-1 0 0 0,0 1 1 0 0,0-1-1 0 0,0 0 1 0 0,-1 0-1 0 0,1 0 1 0 0,0-1-1 0 0,-1 1 1 0 0,1-1-1 0 0,-1 1 1 0 0,1-1-1 0 0,-1 0 0 0 0,0 0 1 0 0,1 0-1 0 0,2-3 1 0 0,0 0-24 0 0,0 0 0 0 0,-1 0 0 0 0,1 0 1 0 0,-1-1-1 0 0,0 1 0 0 0,0-1 0 0 0,-1 0 0 0 0,0 0 1 0 0,0 0-1 0 0,3-9 0 0 0,-6 15 386 0 0,0 39-228 0 0,4 64-331 0 0,-3-92 329 0 0,1 0 1 0 0,0 0 0 0 0,1-1-1 0 0,0 1 1 0 0,1 0 0 0 0,0-1-1 0 0,7 13 1 0 0,-11-23-122 0 0,0 1 0 0 0,0-1 1 0 0,0 0-1 0 0,0 1 0 0 0,1-1 0 0 0,-1 1 1 0 0,0-1-1 0 0,0 1 0 0 0,1-1 0 0 0,-1 0 1 0 0,0 1-1 0 0,1-1 0 0 0,-1 0 0 0 0,0 1 1 0 0,1-1-1 0 0,-1 0 0 0 0,0 0 0 0 0,1 1 1 0 0,-1-1-1 0 0,1 0 0 0 0,-1 0 0 0 0,1 1 1 0 0,-1-1-1 0 0,0 0 0 0 0,1 0 0 0 0,-1 0 1 0 0,1 0-1 0 0,-1 0 0 0 0,1 0 0 0 0,-1 0 1 0 0,1 0-1 0 0,-1 0 0 0 0,1 0 0 0 0,-1 0 1 0 0,1 0-1 0 0,-1 0 0 0 0,1 0 0 0 0,-1-1 1 0 0,1 1-1 0 0,-1 0 0 0 0,0 0 0 0 0,2-1 1 0 0,14-22-188 0 0,4-37 126 0 0,-20 60 70 0 0,9-29 28 0 0,1 0 0 0 0,1 1 0 0 0,27-49 0 0 0,-38 76-9 0 0,0 1 0 0 0,1-1 1 0 0,-1 1-1 0 0,0-1 0 0 0,0 1 0 0 0,1-1 0 0 0,-1 1 0 0 0,0 0 0 0 0,0-1 0 0 0,1 1 0 0 0,-1-1 0 0 0,1 1 0 0 0,-1 0 0 0 0,0-1 0 0 0,1 1 0 0 0,-1 0 0 0 0,1 0 0 0 0,-1-1 0 0 0,1 1 0 0 0,-1 0 0 0 0,1 0 0 0 0,-1 0 0 0 0,1-1 0 0 0,-1 1 0 0 0,1 0 0 0 0,-1 0 0 0 0,1 0 0 0 0,-1 0 0 0 0,1 0 0 0 0,-1 0 0 0 0,1 0 0 0 0,-1 0 0 0 0,1 0 0 0 0,-1 0 0 0 0,1 1 0 0 0,13 15 250 0 0,2 27-214 0 0,-6 18 304 0 0,19 64 0 0 0,-29-124-373 0 0,0-1 1 0 0,0 0-1 0 0,0 1 0 0 0,0-1 0 0 0,-1 1 0 0 0,1-1 0 0 0,0 0 0 0 0,0 1 1 0 0,-1-1-1 0 0,1 0 0 0 0,0 1 0 0 0,0-1 0 0 0,-1 0 0 0 0,1 1 1 0 0,0-1-1 0 0,-1 0 0 0 0,1 0 0 0 0,-1 1 0 0 0,1-1 0 0 0,0 0 0 0 0,-1 0 1 0 0,1 0-1 0 0,-1 1 0 0 0,1-1 0 0 0,-1 0 0 0 0,1 0 0 0 0,0 0 1 0 0,-1 0-1 0 0,1 0 0 0 0,-1 0 0 0 0,1 0 0 0 0,-1 0 0 0 0,1 0 0 0 0,-1 0 1 0 0,1 0-1 0 0,0 0 0 0 0,-1-1 0 0 0,1 1 0 0 0,-1 0 0 0 0,1 0 0 0 0,0 0 1 0 0,-1-1-1 0 0,1 1 0 0 0,-1 0 0 0 0,1 0 0 0 0,-1-1 0 0 0,-20-5 202 0 0,-14-4-161 0 0,29 10-169 0 0,0-1-1 0 0,0 0 1 0 0,0-1 0 0 0,1 0 0 0 0,-1 1-1 0 0,1-2 1 0 0,-1 1 0 0 0,1-1-1 0 0,0 0 1 0 0,0 0 0 0 0,-6-5-1 0 0,12-2-5019 0 0,8 6 2435 0 0</inkml:trace>
</inkml:ink>
</file>

<file path=ppt/ink/ink10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68 372 0 0,'2'-4'12921'0'0,"12"-13"-13084"0"0,-8 12 83 0 0,0 0-1 0 0,1 0 0 0 0,0 1 0 0 0,0-1 1 0 0,1 2-1 0 0,-1-1 0 0 0,1 1 1 0 0,0 0-1 0 0,-1 1 0 0 0,1 0 0 0 0,1 0 1 0 0,-1 0-1 0 0,12 1 0 0 0,-19 1 65 0 0,1 0-1 0 0,-1 1 0 0 0,0-1 0 0 0,1 1 1 0 0,-1 0-1 0 0,1-1 0 0 0,-1 1 1 0 0,0 0-1 0 0,0 0 0 0 0,1 0 0 0 0,-1 0 1 0 0,0 0-1 0 0,0 0 0 0 0,0 0 1 0 0,0 1-1 0 0,0-1 0 0 0,0 0 0 0 0,-1 0 1 0 0,1 1-1 0 0,0-1 0 0 0,-1 1 1 0 0,1-1-1 0 0,-1 0 0 0 0,1 1 0 0 0,-1-1 1 0 0,1 1-1 0 0,-1-1 0 0 0,0 3 1 0 0,5 43-184 0 0,-10 5 64 0 0,5-50 110 0 0,-1-1 0 0 0,1 1 0 0 0,0-1 0 0 0,-1 1 0 0 0,1-1-1 0 0,-1 1 1 0 0,1-1 0 0 0,-1 1 0 0 0,0-1 0 0 0,0 0 0 0 0,1 1 0 0 0,-1-1 0 0 0,0 0 0 0 0,0 0 0 0 0,0 0 0 0 0,0 0-1 0 0,-1 0 1 0 0,1 0 0 0 0,0 0 0 0 0,0 0 0 0 0,-1 0 0 0 0,1 0 0 0 0,0-1 0 0 0,-1 1 0 0 0,1 0 0 0 0,-1-1 0 0 0,1 1 0 0 0,-1-1-1 0 0,-1 1 1 0 0,2-1-92 0 0,1-1 124 0 0,0 1 0 0 0,0 0 0 0 0,0 0 0 0 0,-1 0 0 0 0,1-1 0 0 0,0 1 0 0 0,0 0 0 0 0,0 0 0 0 0,0 0 0 0 0,0-1 0 0 0,0 1 0 0 0,0 0 0 0 0,0 0 0 0 0,0-1 0 0 0,0 1 0 0 0,0 0 0 0 0,0 0 0 0 0,0 0 0 0 0,0-1 0 0 0,0 1 0 0 0,0 0 0 0 0,0 0 0 0 0,0-1 0 0 0,0 1 0 0 0,0 0 0 0 0,0 0 0 0 0,0 0 0 0 0,0-1 0 0 0,1 1 0 0 0,-1 0 0 0 0,0 0 0 0 0,0 0 0 0 0,0-1 0 0 0,0 1 0 0 0,0 0 0 0 0,1 0 0 0 0,-1 0 0 0 0,0 0 0 0 0,0 0 0 0 0,0-1 0 0 0,1 1 0 0 0,-1 0 0 0 0,0 0 0 0 0,0 0 0 0 0,0 0 0 0 0,1 0 0 0 0,-1 0 0 0 0,0 0 0 0 0,1 0 0 0 0,20-6 193 0 0,-17 5-187 0 0,-1 1 0 0 0,0 0 0 0 0,1-1 0 0 0,-1 1 0 0 0,0 1 0 0 0,1-1 0 0 0,-1 0 0 0 0,0 1 0 0 0,1 0 0 0 0,-1-1 0 0 0,0 1 0 0 0,0 1 0 0 0,4 1 0 0 0,-3 0 31 0 0,-1 0-1 0 0,1 1 0 0 0,-1 0 1 0 0,0-1-1 0 0,0 1 0 0 0,-1 0 1 0 0,1 1-1 0 0,-1-1 1 0 0,0 0-1 0 0,0 1 0 0 0,0-1 1 0 0,-1 1-1 0 0,0-1 1 0 0,0 1-1 0 0,0 0 0 0 0,0 0 1 0 0,-1-1-1 0 0,1 1 0 0 0,-1 0 1 0 0,-1 0-1 0 0,1 0 1 0 0,-2 8-1 0 0,1-10-55 0 0,-1 0 1 0 0,1 0-1 0 0,-1 0 0 0 0,1-1 1 0 0,-1 1-1 0 0,0-1 1 0 0,0 0-1 0 0,0 1 0 0 0,0-1 1 0 0,0 0-1 0 0,-1 0 0 0 0,1 0 1 0 0,-1 0-1 0 0,1-1 1 0 0,-1 1-1 0 0,1-1 0 0 0,-1 1 1 0 0,0-1-1 0 0,0 0 0 0 0,0 0 1 0 0,0 0-1 0 0,0-1 1 0 0,0 1-1 0 0,-3 0 0 0 0,-5 0-74 0 0,0 1 0 0 0,1-1-1 0 0,-1-1 1 0 0,0 0-1 0 0,-18-3 1 0 0,26 2 38 0 0,-1 0 1 0 0,0-1-1 0 0,0 1 1 0 0,1-1-1 0 0,-1 0 1 0 0,1 0-1 0 0,0 0 1 0 0,-1-1-1 0 0,-3-3 1 0 0,-7-13-1791 0 0,14 18 1561 0 0,-1 0 0 0 0,1 0 0 0 0,0 0 0 0 0,0 0 0 0 0,-1 0 1 0 0,1 0-1 0 0,0 0 0 0 0,0 0 0 0 0,0-1 0 0 0,0 1 0 0 0,1 0 0 0 0,-1 0 0 0 0,0 0 0 0 0,0 0 0 0 0,0 0 0 0 0,1 1 0 0 0,-1-1 1 0 0,1 0-1 0 0,0-2 0 0 0,3-1-1965 0 0</inkml:trace>
</inkml:ink>
</file>

<file path=ppt/ink/ink10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90 564 1388 0 0,'0'0'7793'0'0,"4"-8"-7395"0"0,3-12-238 0 0,1 0 0 0 0,-2 0 0 0 0,-1 0 0 0 0,-1-1-1 0 0,3-23 1 0 0,0-116 269 0 0,-9 143-587 0 0,-1 1 0 0 0,0-1-1 0 0,-1 1 1 0 0,-1-1 0 0 0,-1 1-1 0 0,0 1 1 0 0,-1-1-1 0 0,-1 1 1 0 0,0 0 0 0 0,-1 1-1 0 0,0 0 1 0 0,-2 0-1 0 0,-20-21 1 0 0,30 34-179 0 0,0 0 1 0 0,0 0-1 0 0,-1-1 0 0 0,1 1 1 0 0,0 0-1 0 0,-1 0 0 0 0,1 1 1 0 0,-1-1-1 0 0,1 0 0 0 0,-1 0 1 0 0,1 1-1 0 0,-1-1 0 0 0,0 1 1 0 0,1-1-1 0 0,-3 1 0 0 0</inkml:trace>
</inkml:ink>
</file>

<file path=ppt/ink/ink10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 1644 0 0,'0'0'7077'0'0,"16"-5"-4329"0"0,-22 6-2784 0 0,0-1 1 0 0,0 1-1 0 0,0-1 0 0 0,0 2 1 0 0,0-1-1 0 0,0 1 0 0 0,0 0 1 0 0,-8 4-1 0 0,11-5-21 0 0,1 0-1 0 0,0 0 1 0 0,0 0-1 0 0,0 1 1 0 0,0-1-1 0 0,0 1 1 0 0,1-1 0 0 0,-1 1-1 0 0,0 0 1 0 0,1 0-1 0 0,-1 0 1 0 0,1-1 0 0 0,0 2-1 0 0,-1-1 1 0 0,1 0-1 0 0,0 0 1 0 0,0 0 0 0 0,1 0-1 0 0,-1 1 1 0 0,0-1-1 0 0,1 0 1 0 0,-1 1-1 0 0,1-1 1 0 0,0 3 0 0 0,2-2-32 0 0,1 1 0 0 0,0-1 1 0 0,0 0-1 0 0,0 0 0 0 0,0 0 0 0 0,1 0 1 0 0,-1-1-1 0 0,1 1 0 0 0,0-1 1 0 0,0 0-1 0 0,0 0 0 0 0,4 1 1 0 0,2 3 113 0 0,2 1 48 0 0,0 2 0 0 0,0-1 0 0 0,-1 2 1 0 0,18 18-1 0 0,-26-25-71 0 0,0-1 0 0 0,0 2 0 0 0,-1-1 1 0 0,1 0-1 0 0,-1 0 0 0 0,0 1 0 0 0,0-1 0 0 0,0 1 0 0 0,0 0 1 0 0,-1 0-1 0 0,1-1 0 0 0,-1 1 0 0 0,0 0 0 0 0,0 0 0 0 0,-1 0 1 0 0,1 0-1 0 0,-1 0 0 0 0,0 0 0 0 0,0 1 0 0 0,0-1 0 0 0,-2 5 1 0 0,1-6-9 0 0,-1 0 1 0 0,0-1 0 0 0,0 1-1 0 0,0-1 1 0 0,0 1 0 0 0,0-1-1 0 0,0 0 1 0 0,-1 0 0 0 0,1 0-1 0 0,-1 0 1 0 0,0 0-1 0 0,1-1 1 0 0,-1 1 0 0 0,0-1-1 0 0,0 0 1 0 0,0 1 0 0 0,0-2-1 0 0,0 1 1 0 0,0 0 0 0 0,0 0-1 0 0,-1-1 1 0 0,1 0 0 0 0,-4 0-1 0 0,-7 2-18 0 0,-1-2-1 0 0,0 1 1 0 0,-22-4-1 0 0,34 3-67 0 0,1-1 1 0 0,0 1-1 0 0,0-1 1 0 0,0 1-1 0 0,-1-1 1 0 0,1 0-1 0 0,0 1 1 0 0,0-1-1 0 0,0 0 1 0 0,0 0-1 0 0,1-1 1 0 0,-1 1-1 0 0,0 0 1 0 0,0-1-1 0 0,1 1 1 0 0,-1-1-1 0 0,0 1 1 0 0,1-1-1 0 0,0 0 1 0 0,-1 0-1 0 0,1 0 1 0 0,0 1-1 0 0,0-1 1 0 0,0 0-1 0 0,0 0 1 0 0,0-1-1 0 0,1 1 1 0 0,-1 0-1 0 0,1 0 1 0 0,-1 0-1 0 0,1 0 1 0 0,0-3-1 0 0,1 0-1647 0 0,8 1-626 0 0</inkml:trace>
</inkml:ink>
</file>

<file path=ppt/ink/ink10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38 4292 0 0,'0'0'4871'0'0,"-8"-5"-4750"0"0,5 3-81 0 0,-43-22-91 0 0,44 23 50 0 0,0 0 0 0 0,0 0-1 0 0,-1 0 1 0 0,1 0 0 0 0,0 1 0 0 0,-1-1-1 0 0,1 1 1 0 0,-1 0 0 0 0,1-1 0 0 0,-1 1 0 0 0,1 0-1 0 0,-1 1 1 0 0,1-1 0 0 0,0 0 0 0 0,-1 1-1 0 0,1-1 1 0 0,-1 1 0 0 0,1 0 0 0 0,0 0-1 0 0,0 0 1 0 0,-3 1 0 0 0,2 1 37 0 0,0 0 0 0 0,1-1 0 0 0,0 1 1 0 0,-1 0-1 0 0,1 1 0 0 0,0-1 0 0 0,1 0 0 0 0,-1 1 0 0 0,1-1 0 0 0,-1 1 0 0 0,1-1 1 0 0,0 1-1 0 0,0 0 0 0 0,1-1 0 0 0,-1 7 0 0 0,0 65-1 0 0,2-43 15 0 0,-1-28-49 0 0,0-1 0 0 0,0 1 1 0 0,1-1-1 0 0,0 1 0 0 0,-1 0 1 0 0,1-1-1 0 0,0 1 0 0 0,1-1 1 0 0,-1 0-1 0 0,0 1 0 0 0,1-1 1 0 0,0 0-1 0 0,0 0 0 0 0,0 0 1 0 0,0 0-1 0 0,0 0 1 0 0,1 0-1 0 0,-1-1 0 0 0,1 1 1 0 0,0-1-1 0 0,0 0 0 0 0,0 0 1 0 0,4 3-1 0 0,-3-4-337 0 0,-1 1 0 0 0,0-1 0 0 0,1 0 0 0 0,-1 0 0 0 0,1 0 0 0 0,-1-1 0 0 0,1 1-1 0 0,-1-1 1 0 0,1 0 0 0 0,-1 0 0 0 0,1 0 0 0 0,-1 0 0 0 0,1-1 0 0 0,0 1 0 0 0,-1-1 0 0 0,4-1 0 0 0,8-3-2088 0 0</inkml:trace>
</inkml:ink>
</file>

<file path=ppt/ink/ink10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9 4576 0 0,'0'0'4680'0'0,"-107"0"-4608"0"0,102-4-72 0 0,-6 4-52 0 0,6-4-36 0 0,0 4-768 0 0</inkml:trace>
</inkml:ink>
</file>

<file path=ppt/ink/ink10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5104 0 0,'0'0'6945'0'0,"11"51"-7445"0"0,-11 115-73 0 0,0-166 564 0 0,0 1 0 0 0,0-1-1 0 0,1 0 1 0 0,-1 1-1 0 0,0-1 1 0 0,1 0 0 0 0,-1 0-1 0 0,0 1 1 0 0,1-1 0 0 0,-1 0-1 0 0,0 1 1 0 0,1-1 0 0 0,-1 0-1 0 0,1 0 1 0 0,-1 0-1 0 0,0 0 1 0 0,1 1 0 0 0,-1-1-1 0 0,1 0 1 0 0,-1 0 0 0 0,1 0-1 0 0,-1 0 1 0 0,0 0-1 0 0,1 0 1 0 0,-1 0 0 0 0,1 0-1 0 0,-1 0 1 0 0,1 0 0 0 0,-1 0-1 0 0,0 0 1 0 0,1-1-1 0 0,-1 1 1 0 0,1 0 0 0 0,-1 0-1 0 0,1 0 1 0 0,-1-1 0 0 0,1 1-1 0 0,19-7-205 0 0,-18 7 176 0 0,31-9-22 0 0,0-1-1 0 0,34-15 1 0 0,-66 24 23 0 0,1 0 0 0 0,-1-1 0 0 0,0 1 1 0 0,1 0-1 0 0,-1-1 0 0 0,0 1 0 0 0,0-1 0 0 0,0 1 0 0 0,0-1 1 0 0,0 1-1 0 0,0-1 0 0 0,0 0 0 0 0,-1 1 0 0 0,1-1 0 0 0,-1 0 1 0 0,1 0-1 0 0,-1 1 0 0 0,1-1 0 0 0,-1 0 0 0 0,0 0 0 0 0,0 0 0 0 0,0-1 1 0 0,-1-55-115 0 0,0 35 203 0 0,1 22-45 0 0,-1-8 51 0 0,1 1-1 0 0,0-1 0 0 0,1 0 1 0 0,0 0-1 0 0,0 1 1 0 0,1-1-1 0 0,0 1 0 0 0,0-1 1 0 0,6-13-1 0 0,-7 22-35 0 0,0-1-1 0 0,-1 0 1 0 0,1 1 0 0 0,-1-1-1 0 0,1 1 1 0 0,0-1-1 0 0,-1 1 1 0 0,1-1-1 0 0,0 1 1 0 0,0-1-1 0 0,-1 1 1 0 0,1 0-1 0 0,0-1 1 0 0,0 1 0 0 0,0 0-1 0 0,-1 0 1 0 0,1 0-1 0 0,0-1 1 0 0,0 1-1 0 0,0 0 1 0 0,0 0-1 0 0,0 0 1 0 0,-1 0 0 0 0,1 1-1 0 0,0-1 1 0 0,0 0-1 0 0,0 0 1 0 0,0 0-1 0 0,-1 1 1 0 0,1-1-1 0 0,0 0 1 0 0,0 1-1 0 0,-1-1 1 0 0,1 1 0 0 0,0-1-1 0 0,0 1 1 0 0,-1-1-1 0 0,1 1 1 0 0,-1-1-1 0 0,1 1 1 0 0,0 0-1 0 0,-1-1 1 0 0,1 1 0 0 0,-1 0-1 0 0,1 1 1 0 0,24 32-165 0 0,48 110 268 0 0,-67-129-212 0 0,-10-11-458 0 0,-19-12-428 0 0,7 1 1323 0 0,-104-35-532 0 0,117 40-264 0 0,1 0-468 0 0</inkml:trace>
</inkml:ink>
</file>

<file path=ppt/ink/ink10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3596 0 0,'0'0'5940'0'0,"5"16"-5900"0"0,1 10 2 0 0,0 0 0 0 0,-2 1 0 0 0,2 43 0 0 0,-7-57-303 0 0,0 17 426 0 0,5-25-2059 0 0,5-14-2831 0 0,-4 0 2280 0 0</inkml:trace>
</inkml:ink>
</file>

<file path=ppt/ink/ink10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2580 0 0,'0'0'6205'0'0,"-20"7"-5975"0"0,-65 22-34 0 0,74-26-335 0 0,0 1 1 0 0,-1-1 0 0 0,1-1-1 0 0,-1 0 1 0 0,0 0-1 0 0,0-1 1 0 0,1-1 0 0 0,-1 0-1 0 0,0-1 1 0 0,0 0-1 0 0,-20-5 1 0 0,18 1-1205 0 0,12-1-1829 0 0</inkml:trace>
</inkml:ink>
</file>

<file path=ppt/ink/ink10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51 6776 0 0,'0'0'3033'0'0,"-20"7"-2889"0"0,-60 18-24 0 0,75-23-125 0 0,0 0 0 0 0,0-1 0 0 0,0 0 0 0 0,0 0 0 0 0,0 0 0 0 0,0-1 0 0 0,0 0 0 0 0,-1 0 0 0 0,1 0 0 0 0,0 0 0 0 0,0-1 1 0 0,0 0-1 0 0,0 0 0 0 0,0 0 0 0 0,0-1 0 0 0,-8-3 0 0 0,-10-3-548 0 0,23 8 460 0 0,-1 0-1 0 0,1 0 1 0 0,0-1 0 0 0,-1 1-1 0 0,1 0 1 0 0,0 0 0 0 0,-1 0-1 0 0,1-1 1 0 0,0 1 0 0 0,-1 0-1 0 0,1 0 1 0 0,0-1 0 0 0,0 1-1 0 0,-1 0 1 0 0,1 0 0 0 0,0-1 0 0 0,0 1-1 0 0,-1 0 1 0 0,1-1 0 0 0,0 1-1 0 0,0 0 1 0 0,0-1 0 0 0,0 1-1 0 0,0-1 1 0 0,0 1 0 0 0,-1 0-1 0 0,1-1 1 0 0,0 1 0 0 0,0 0-1 0 0,0-1 1 0 0,0 1 0 0 0,0-1-1 0 0,0 1 1 0 0,1 0 0 0 0,-1-1-1 0 0,0 1 1 0 0,0 0 0 0 0,0-1-1 0 0,0 1 1 0 0,0 0 0 0 0,0-1-1 0 0,1 1 1 0 0,-1 0 0 0 0,0-1-1 0 0,0 1 1 0 0,0 0 0 0 0,1-1 0 0 0,-1 1-1 0 0,0 0 1 0 0,1 0 0 0 0,-1-1-1 0 0,0 1 1 0 0,1 0 0 0 0,-1 0-1 0 0,0 0 1 0 0,1-1 0 0 0,-1 1-1 0 0,0 0 1 0 0,1 0 0 0 0,9-4-1456 0 0</inkml:trace>
  <inkml:trace contextRef="#ctx0" brushRef="#br0" timeOffset="1">219 1 4168 0 0,'0'0'6806'0'0,"2"17"-6530"0"0,5 36-137 0 0,0 54 0 0 0,-8-106-227 0 0,1-1 0 0 0,0 1 0 0 0,0-1 0 0 0,0 1 0 0 0,0-1 0 0 0,0 1 0 0 0,0 0 0 0 0,0-1 0 0 0,0 1 0 0 0,0-1 0 0 0,0 1 0 0 0,0-1 0 0 0,0 1 0 0 0,0-1 0 0 0,0 1 0 0 0,1-1 0 0 0,-1 1 0 0 0,0-1-1 0 0,0 1 1 0 0,1-1 0 0 0,-1 0 0 0 0,0 1 0 0 0,0-1 0 0 0,1 1 0 0 0,-1-1 0 0 0,1 0 0 0 0,-1 1 0 0 0,0-1 0 0 0,1 0 0 0 0,-1 1 0 0 0,2 0 0 0 0,13-8-4915 0 0,-10 3 4237 0 0,6-1-2175 0 0</inkml:trace>
</inkml:ink>
</file>

<file path=ppt/ink/ink10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1344 0 0,'0'0'7021'0'0,"-18"10"-6696"0"0,7-3-278 0 0,-6 2 22 0 0,1 0-1 0 0,1 1 1 0 0,-1 1 0 0 0,2 0-1 0 0,-1 1 1 0 0,-23 27-1 0 0,36-36-50 0 0,-1 0-1 0 0,1 1 0 0 0,-1 0 1 0 0,1-1-1 0 0,1 1 0 0 0,-1 0 1 0 0,0 0-1 0 0,1 0 1 0 0,0 0-1 0 0,0 0 0 0 0,0 0 1 0 0,0 1-1 0 0,1-1 0 0 0,-1 0 1 0 0,1 0-1 0 0,0 1 0 0 0,1-1 1 0 0,-1 0-1 0 0,1 0 0 0 0,0 1 1 0 0,1 5-1 0 0,0-7-26 0 0,0 0 1 0 0,0 1-1 0 0,0-1 1 0 0,1 0-1 0 0,-1 0 1 0 0,1 0-1 0 0,-1 0 0 0 0,1 0 1 0 0,0-1-1 0 0,0 1 1 0 0,1-1-1 0 0,-1 0 0 0 0,0 0 1 0 0,1 0-1 0 0,-1 0 1 0 0,1-1-1 0 0,-1 1 0 0 0,1-1 1 0 0,0 0-1 0 0,0 0 1 0 0,0 0-1 0 0,6 0 0 0 0,4 1-155 0 0,1-1 0 0 0,-1 0 0 0 0,21-2 0 0 0,-32 1 128 0 0,0-1-1 0 0,0 1 1 0 0,1 0-1 0 0,-1-1 1 0 0,0 0-1 0 0,0 1 1 0 0,0-1-1 0 0,0-1 0 0 0,0 1 1 0 0,0 0-1 0 0,0-1 1 0 0,-1 1-1 0 0,1-1 1 0 0,0 0-1 0 0,-1 0 1 0 0,0 0-1 0 0,1 0 1 0 0,-1 0-1 0 0,0-1 1 0 0,0 1-1 0 0,0-1 1 0 0,2-3-1 0 0,-3 5 35 0 0,-1 0-1 0 0,0-1 0 0 0,0 1 0 0 0,0 0 0 0 0,0 0 0 0 0,0-1 1 0 0,0 1-1 0 0,0 0 0 0 0,0 0 0 0 0,-1-1 0 0 0,1 1 1 0 0,0 0-1 0 0,-1 0 0 0 0,1 0 0 0 0,-1-1 0 0 0,1 1 0 0 0,-1 0 1 0 0,0 0-1 0 0,1 0 0 0 0,-1 0 0 0 0,0 0 0 0 0,0 0 1 0 0,0 0-1 0 0,0 0 0 0 0,1 0 0 0 0,-1 1 0 0 0,0-1 0 0 0,-1 0 1 0 0,1 1-1 0 0,0-1 0 0 0,0 0 0 0 0,0 1 0 0 0,0 0 1 0 0,0-1-1 0 0,-1 1 0 0 0,1-1 0 0 0,0 1 0 0 0,0 0 0 0 0,-1 0 1 0 0,1 0-1 0 0,-2 0 0 0 0,-4-3 116 0 0,-20-17 712 0 0,26 11 72 0 0,19 5-786 0 0,46-5-7143 0 0,-48 9 4332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8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2844 0 0,'0'0'6350'0'0,"-22"1"-6262"0"0,-67 2-37 0 0,84-3-45 0 0,0 0 0 0 0,0 0 1 0 0,1 1-1 0 0,-1 0 0 0 0,0 0 0 0 0,1 1 1 0 0,-1-1-1 0 0,1 1 0 0 0,-1 0 0 0 0,-6 4 0 0 0,10-6-17 0 0,0 1 0 0 0,0 0 0 0 0,0 0-1 0 0,0 0 1 0 0,0 0 0 0 0,0 0-1 0 0,0 0 1 0 0,0 0 0 0 0,1 0 0 0 0,-1 1-1 0 0,0-1 1 0 0,1 0 0 0 0,-1 0-1 0 0,1 1 1 0 0,-1-1 0 0 0,1 0 0 0 0,0 1-1 0 0,-1-1 1 0 0,1 0 0 0 0,0 1 0 0 0,0-1-1 0 0,0 0 1 0 0,0 2 0 0 0,1 1-22 0 0,0-1 0 0 0,0 1 1 0 0,1-1-1 0 0,-1 1 0 0 0,1-1 0 0 0,0 0 1 0 0,0 0-1 0 0,0 0 0 0 0,0 0 1 0 0,1 0-1 0 0,-1 0 0 0 0,1 0 1 0 0,-1-1-1 0 0,1 0 0 0 0,0 1 1 0 0,0-1-1 0 0,0 0 0 0 0,6 3 0 0 0,14 5 101 0 0,40 23 75 0 0,-58-30-74 0 0,0 0 0 0 0,-1 0 0 0 0,0 0 0 0 0,0 1 0 0 0,0-1 0 0 0,0 1 0 0 0,0 0 0 0 0,-1 0 0 0 0,1 1 0 0 0,2 4 0 0 0,-6-8-63 0 0,1 0-1 0 0,-1 0 1 0 0,1 0 0 0 0,-1 0-1 0 0,1 0 1 0 0,-1 0 0 0 0,0 0-1 0 0,0 0 1 0 0,1 0 0 0 0,-1 0 0 0 0,0 0-1 0 0,0 0 1 0 0,0 0 0 0 0,0 0-1 0 0,0 0 1 0 0,0 0 0 0 0,-1 0 0 0 0,1 0-1 0 0,0 0 1 0 0,0 0 0 0 0,-1 0-1 0 0,1 0 1 0 0,-1 0 0 0 0,1 0-1 0 0,-1 0 1 0 0,1 0 0 0 0,-1-1 0 0 0,1 1-1 0 0,-3 1 1 0 0,1 1-19 0 0,-1-2 1 0 0,0 1-1 0 0,1 0 0 0 0,-1-1 1 0 0,0 1-1 0 0,0-1 0 0 0,-1 0 1 0 0,1 0-1 0 0,-6 1 0 0 0,-7 1-116 0 0,-1-1 1 0 0,-29 0-1 0 0,42-1 24 0 0,1-1 1 0 0,0-1-1 0 0,0 1 0 0 0,0 0 1 0 0,0-1-1 0 0,0 1 0 0 0,0-1 1 0 0,0 0-1 0 0,0 0 0 0 0,0 0 1 0 0,-3-2-1 0 0,5 2-95 0 0,0 0 1 0 0,-1 0 0 0 0,1 0-1 0 0,0-1 1 0 0,0 1-1 0 0,0 0 1 0 0,0-1-1 0 0,0 1 1 0 0,1-1-1 0 0,-1 1 1 0 0,0-1-1 0 0,1 1 1 0 0,-1-1 0 0 0,1 1-1 0 0,-1-1 1 0 0,1 0-1 0 0,0 1 1 0 0,0-1-1 0 0,0 0 1 0 0,0 1-1 0 0,0-4 1 0 0,0-5-1814 0 0</inkml:trace>
</inkml:ink>
</file>

<file path=ppt/ink/ink10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5396 0 0,'0'0'4101'0'0,"4"15"-3842"0"0,15 45-45 0 0,-19-58-202 0 0,0 0 0 0 0,1-1 0 0 0,-1 1 0 0 0,0 0 0 0 0,1-1 0 0 0,-1 1 0 0 0,1-1 0 0 0,0 1 0 0 0,0-1 0 0 0,0 1 0 0 0,-1-1 0 0 0,1 0 0 0 0,0 1 0 0 0,1-1 0 0 0,-1 0 0 0 0,0 0 0 0 0,0 0 0 0 0,0 1 0 0 0,1-1 0 0 0,-1-1 0 0 0,1 1 0 0 0,-1 0 0 0 0,1 0 0 0 0,-1 0-1 0 0,1-1 1 0 0,-1 1 0 0 0,1-1 0 0 0,0 1 0 0 0,-1-1 0 0 0,1 0 0 0 0,1 1 0 0 0,-1-2-53 0 0,-1 1 0 0 0,0-1 0 0 0,1 1-1 0 0,-1-1 1 0 0,0 1 0 0 0,1-1 0 0 0,-1 0 0 0 0,0 1-1 0 0,0-1 1 0 0,1 0 0 0 0,-1 0 0 0 0,0 0-1 0 0,0 0 1 0 0,0 0 0 0 0,0 0 0 0 0,0 0-1 0 0,0-1 1 0 0,-1 1 0 0 0,1 0 0 0 0,0 0 0 0 0,-1-1-1 0 0,1 1 1 0 0,0 0 0 0 0,0-4 0 0 0,2-13-438 0 0,0-1 1 0 0,1-37 0 0 0,-11-7-5203 0 0,3 50 3475 0 0</inkml:trace>
</inkml:ink>
</file>

<file path=ppt/ink/ink10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54 263 3728 0 0,'0'0'5250'0'0,"0"-17"-5142"0"0,-10-134 178 0 0,10 147-259 0 0,-3-51-5 0 0,3 53-5 0 0,0 1 1 0 0,-1 0-1 0 0,1-1 0 0 0,1 1 0 0 0,-1 0 1 0 0,0-1-1 0 0,0 1 0 0 0,0 0 0 0 0,1-1 1 0 0,-1 1-1 0 0,0 0 0 0 0,1 0 0 0 0,0-1 1 0 0,-1 1-1 0 0,1 0 0 0 0,0 0 0 0 0,-1 0 1 0 0,1 0-1 0 0,0 0 0 0 0,0 0 0 0 0,0 0 1 0 0,0 0-1 0 0,0 0 0 0 0,0 0 0 0 0,0 0 0 0 0,0 1 1 0 0,0-1-1 0 0,0 0 0 0 0,1 1 0 0 0,-1-1 1 0 0,0 1-1 0 0,0-1 0 0 0,1 1 0 0 0,0 0 1 0 0,2 0-51 0 0,0 1 1 0 0,0-1-1 0 0,-1 1 1 0 0,1 0-1 0 0,-1 1 1 0 0,1-1-1 0 0,-1 1 1 0 0,1-1-1 0 0,-1 1 1 0 0,0 0-1 0 0,0 0 1 0 0,0 1-1 0 0,0-1 1 0 0,0 1-1 0 0,0-1 1 0 0,-1 1-1 0 0,1 0 1 0 0,-1 0-1 0 0,0 0 1 0 0,1 0-1 0 0,-2 1 1 0 0,1-1 0 0 0,2 4-1 0 0,-3-4 10 0 0,0-1 1 0 0,0 0-1 0 0,0 0 1 0 0,0 1-1 0 0,-1-1 1 0 0,1 0-1 0 0,-1 1 1 0 0,1-1-1 0 0,-1 1 1 0 0,0-1-1 0 0,0 1 0 0 0,0-1 1 0 0,0 1-1 0 0,0-1 1 0 0,-1 1-1 0 0,1-1 1 0 0,-1 0-1 0 0,1 1 1 0 0,-1-1-1 0 0,0 0 0 0 0,0 1 1 0 0,0-1-1 0 0,0 0 1 0 0,-1 0-1 0 0,1 0 1 0 0,0 0-1 0 0,-1 0 1 0 0,0 0-1 0 0,1 0 1 0 0,-1 0-1 0 0,0-1 0 0 0,0 1 1 0 0,0-1-1 0 0,0 1 1 0 0,0-1-1 0 0,-3 1 1 0 0,-2 1-17 0 0,-1-1 0 0 0,0 0 1 0 0,0-1-1 0 0,0 1 1 0 0,0-2-1 0 0,0 1 0 0 0,0-1 1 0 0,-11-1-1 0 0,-1 0-13 0 0,9 1-134 0 0,16-2 306 0 0,23 4 73 0 0,-15 5-104 0 0,0 0 0 0 0,0 1 0 0 0,-1 0 0 0 0,0 0-1 0 0,0 2 1 0 0,17 18 0 0 0,15 10 984 0 0,-43-37-913 0 0,3-1-108 0 0,-3-2-115 0 0,1 0 0 0 0,-1-1 0 0 0,0 1 1 0 0,0 0-1 0 0,0 0 0 0 0,0 0 0 0 0,0-1 1 0 0,0 1-1 0 0,-1-1 0 0 0,1 1 0 0 0,-1-1 1 0 0,0 1-1 0 0,0-5 0 0 0,1 1-6 0 0,3-23 22 0 0,-4 22 26 0 0,1 0 0 0 0,-1 0 0 0 0,1 0-1 0 0,1 0 1 0 0,-1 0 0 0 0,1 0 0 0 0,0 1 0 0 0,1-1 0 0 0,-1 1 0 0 0,1-1 0 0 0,1 1 0 0 0,-1 0 0 0 0,1 0-1 0 0,6-7 1 0 0,-9 12 25 0 0,0 0-1 0 0,0 0 1 0 0,0 1 0 0 0,0-1-1 0 0,0 0 1 0 0,1 1-1 0 0,-1-1 1 0 0,0 1-1 0 0,0-1 1 0 0,1 1-1 0 0,-1-1 1 0 0,0 1-1 0 0,1 0 1 0 0,-1 0 0 0 0,0 0-1 0 0,1 0 1 0 0,-1 0-1 0 0,0 0 1 0 0,1 0-1 0 0,-1 0 1 0 0,0 0-1 0 0,1 1 1 0 0,-1-1-1 0 0,0 0 1 0 0,0 1 0 0 0,1-1-1 0 0,-1 1 1 0 0,0 0-1 0 0,0-1 1 0 0,0 1-1 0 0,0 0 1 0 0,1 0-1 0 0,-1 0 1 0 0,1 1-1 0 0,3 4 7 0 0,1 0 0 0 0,-1 1-1 0 0,0-1 1 0 0,6 13-1 0 0,3 3 35 0 0,-10-17 24 0 0,0 0 1 0 0,-1 0 0 0 0,0 1-1 0 0,0 0 1 0 0,0-1 0 0 0,0 1-1 0 0,-1 0 1 0 0,0 0 0 0 0,-1 1-1 0 0,1-1 1 0 0,0 10 0 0 0,-35-15-519 0 0,20-2 489 0 0,-1 0 0 0 0,0-2 0 0 0,1 1 1 0 0,-15-6-1 0 0,-12-2-862 0 0,0 5-3600 0 0</inkml:trace>
</inkml:ink>
</file>

<file path=ppt/ink/ink10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0 109 916 0 0,'0'0'6902'0'0,"11"9"-3094"0"0,-8-9-3830 0 0,0 0 0 0 0,0 0 1 0 0,0 0-1 0 0,0-1 0 0 0,0 1 0 0 0,0-1 1 0 0,0 1-1 0 0,0-1 0 0 0,0 0 1 0 0,0 0-1 0 0,0 0 0 0 0,-1-1 0 0 0,1 1 1 0 0,0-1-1 0 0,-1 1 0 0 0,1-1 1 0 0,-1 0-1 0 0,0 0 0 0 0,1 0 0 0 0,-1 0 1 0 0,0-1-1 0 0,0 1 0 0 0,-1 0 1 0 0,1-1-1 0 0,0 0 0 0 0,-1 1 0 0 0,1-1 1 0 0,-1 0-1 0 0,0 0 0 0 0,0 1 1 0 0,0-1-1 0 0,0 0 0 0 0,-1 0 0 0 0,1 0 1 0 0,-1 0-1 0 0,0 0 0 0 0,0 0 1 0 0,0 0-1 0 0,0 0 0 0 0,0 0 0 0 0,-1 0 1 0 0,0-5-1 0 0,0 6-21 0 0,1 1-1 0 0,0 0 1 0 0,0-1 0 0 0,-1 1 0 0 0,1 0-1 0 0,-1-1 1 0 0,1 1 0 0 0,-1 0 0 0 0,0 0-1 0 0,0-1 1 0 0,1 1 0 0 0,-1 0 0 0 0,0 0-1 0 0,0 0 1 0 0,0 0 0 0 0,0 0 0 0 0,0 0-1 0 0,0 0 1 0 0,0 1 0 0 0,-1-1-1 0 0,1 0 1 0 0,0 0 0 0 0,0 1 0 0 0,-1-1-1 0 0,1 1 1 0 0,0-1 0 0 0,-1 1 0 0 0,1 0-1 0 0,0-1 1 0 0,-1 1 0 0 0,1 0 0 0 0,0 0-1 0 0,-1 0 1 0 0,1 0 0 0 0,-1 0-1 0 0,-1 1 1 0 0,0 0 75 0 0,1 0 1 0 0,0 0-1 0 0,0 0 0 0 0,0 0 0 0 0,0 0 0 0 0,0 0 1 0 0,0 1-1 0 0,0-1 0 0 0,0 1 0 0 0,0 0 0 0 0,1 0 1 0 0,-1-1-1 0 0,1 1 0 0 0,-1 0 0 0 0,1 0 1 0 0,0 0-1 0 0,0 0 0 0 0,0 1 0 0 0,-2 3 0 0 0,2-3-8 0 0,0 0-1 0 0,0 1 0 0 0,0-1 1 0 0,0 0-1 0 0,0 0 1 0 0,1 1-1 0 0,0-1 0 0 0,-1 0 1 0 0,1 1-1 0 0,1-1 1 0 0,-1 0-1 0 0,0 0 0 0 0,1 1 1 0 0,-1-1-1 0 0,1 0 0 0 0,0 0 1 0 0,0 1-1 0 0,1-1 1 0 0,-1 0-1 0 0,0 0 0 0 0,1 0 1 0 0,0-1-1 0 0,0 1 1 0 0,0 0-1 0 0,0-1 0 0 0,0 1 1 0 0,0-1-1 0 0,1 1 0 0 0,-1-1 1 0 0,1 0-1 0 0,0 0 1 0 0,0-1-1 0 0,-1 1 0 0 0,1 0 1 0 0,0-1-1 0 0,0 0 1 0 0,5 2-1 0 0,0-1-361 0 0,0 1 1 0 0,1-2 0 0 0,-1 1-1 0 0,1-1 1 0 0,0 0-1 0 0,-1-1 1 0 0,1 0-1 0 0,0-1 1 0 0,-1 1-1 0 0,1-2 1 0 0,-1 1-1 0 0,1-1 1 0 0,13-5-1 0 0,-1-2-1989 0 0</inkml:trace>
</inkml:ink>
</file>

<file path=ppt/ink/ink10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96 271 5616 0 0,'0'0'4076'0'0,"-64"-89"-3792"0"0,54 64-104 0 0,-1-1-44 0 0,6-3-136 0 0,-1-1 0 0 0,6 5-556 0 0,0-1-1428 0 0,11 5-2816 0 0</inkml:trace>
</inkml:ink>
</file>

<file path=ppt/ink/ink10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3340 0 0,'0'0'5719'0'0,"-5"12"-5469"0"0,5-11-247 0 0,-6 15 108 0 0,1-1 0 0 0,1 1-1 0 0,-3 20 1 0 0,6-32-50 0 0,0 0 1 0 0,1 0-1 0 0,-1 0 0 0 0,1 0 0 0 0,0 1 0 0 0,1-1 0 0 0,-1 0 0 0 0,1 0 0 0 0,-1 0 0 0 0,1 0 0 0 0,0 0 0 0 0,1 0 0 0 0,-1 0 0 0 0,1 0 0 0 0,-1 0 0 0 0,1-1 0 0 0,1 1 0 0 0,-1-1 0 0 0,0 1 0 0 0,1-1 0 0 0,4 5 0 0 0,-5-6-68 0 0,0 0 0 0 0,1 0-1 0 0,-1 0 1 0 0,1 0 0 0 0,-1 0-1 0 0,1-1 1 0 0,0 1 0 0 0,-1-1 0 0 0,1 1-1 0 0,0-1 1 0 0,0 0 0 0 0,0 0-1 0 0,0 0 1 0 0,0-1 0 0 0,0 1-1 0 0,0-1 1 0 0,1 0 0 0 0,-1 0-1 0 0,0 0 1 0 0,0 0 0 0 0,0 0-1 0 0,0-1 1 0 0,0 1 0 0 0,0-1-1 0 0,0 0 1 0 0,0 0 0 0 0,0 0 0 0 0,0 0-1 0 0,0 0 1 0 0,0-1 0 0 0,0 0-1 0 0,-1 1 1 0 0,1-1 0 0 0,-1 0-1 0 0,1 0 1 0 0,-1 0 0 0 0,0-1-1 0 0,0 1 1 0 0,0 0 0 0 0,2-4-1 0 0,1-1-227 0 0,-1 0 0 0 0,1 0 0 0 0,-1-1-1 0 0,-1 0 1 0 0,0 1 0 0 0,3-11 0 0 0,-3 8-780 0 0,0-1 0 0 0,-1 1 1 0 0,-1-1-1 0 0,1-14 1 0 0,-2 12-1381 0 0</inkml:trace>
</inkml:ink>
</file>

<file path=ppt/ink/ink10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0 305 3640 0 0,'0'0'6335'0'0,"3"-17"-6241"0"0,-2 8-90 0 0,3-12 14 0 0,-1 0 0 0 0,-1 0 0 0 0,-1-1-1 0 0,-1 1 1 0 0,-2-24 0 0 0,3 42-860 0 0,5 9 218 0 0,18 26 19 0 0,-12-14 1137 0 0,2 0-1 0 0,28 29 0 0 0,-42-46-487 0 0,1 0-1 0 0,0-1 1 0 0,-1 1 0 0 0,1-1-1 0 0,0 1 1 0 0,-1-1-1 0 0,1 1 1 0 0,0-1-1 0 0,-1 1 1 0 0,1-1-1 0 0,0 0 1 0 0,0 1 0 0 0,0-1-1 0 0,0 0 1 0 0,-1 0-1 0 0,1 0 1 0 0,0 1-1 0 0,0-1 1 0 0,0 0 0 0 0,0 0-1 0 0,0 0 1 0 0,-1 0-1 0 0,1-1 1 0 0,0 1-1 0 0,0 0 1 0 0,0 0-1 0 0,0 0 1 0 0,1-1 0 0 0,-1 0-28 0 0,0-1 0 0 0,0 1 0 0 0,0 0 0 0 0,0-1 0 0 0,0 1 0 0 0,0 0 0 0 0,0-1 0 0 0,-1 1 1 0 0,1-1-1 0 0,-1 1 0 0 0,1-1 0 0 0,-1 1 0 0 0,1-1 0 0 0,-1-2 0 0 0,2-13-178 0 0,-1 0 0 0 0,-1-26 0 0 0,0 26 245 0 0,-1-13-649 0 0,0 14-1072 0 0,1 0-1 0 0,1 0 0 0 0,4-31 1 0 0,-4 38-943 0 0</inkml:trace>
</inkml:ink>
</file>

<file path=ppt/ink/ink10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7 255 3940 0 0,'0'0'3329'0'0,"-1"-16"-3177"0"0,-3-200 615 0 0,4 215-751 0 0,-1 0-1 0 0,1 1 1 0 0,0-1-1 0 0,0 0 1 0 0,0 0-1 0 0,0 1 1 0 0,0-1-1 0 0,0 0 1 0 0,0 0 0 0 0,0 1-1 0 0,0-1 1 0 0,0 0-1 0 0,1 1 1 0 0,-1-1-1 0 0,0 0 1 0 0,0 0 0 0 0,1 1-1 0 0,-1-1 1 0 0,0 1-1 0 0,1-1 1 0 0,-1 0-1 0 0,1 1 1 0 0,-1-1-1 0 0,1 1 1 0 0,-1-1 0 0 0,1 1-1 0 0,-1-1 1 0 0,1 1-1 0 0,0-1 1 0 0,-1 1-1 0 0,1-1 1 0 0,0 1 0 0 0,-1 0-1 0 0,1 0 1 0 0,0-1-1 0 0,-1 1 1 0 0,1 0-1 0 0,0 0 1 0 0,-1 0-1 0 0,1-1 1 0 0,0 1 0 0 0,0 0-1 0 0,-1 0 1 0 0,1 0-1 0 0,0 1 1 0 0,0-1-1 0 0,-1 0 1 0 0,1 0-1 0 0,0 0 1 0 0,0 0 0 0 0,-1 1-1 0 0,2-1 1 0 0,2 2-47 0 0,-1 0 0 0 0,1-1 1 0 0,-1 1-1 0 0,0 1 0 0 0,1-1 0 0 0,-1 0 1 0 0,0 1-1 0 0,4 4 0 0 0,1 4 83 0 0,0 0 0 0 0,-1 1 1 0 0,0 0-1 0 0,-1 0 0 0 0,-1 0 0 0 0,0 1 1 0 0,0 0-1 0 0,-2 0 0 0 0,1 0 0 0 0,2 25 1 0 0,-6-37-231 0 0,-4-1 136 0 0,0-1-1 0 0,-1 0 1 0 0,1-1 0 0 0,0 1 0 0 0,0 0 0 0 0,1-1 0 0 0,-1 0-1 0 0,0 0 1 0 0,0 0 0 0 0,1-1 0 0 0,-6-4 0 0 0,6 5-119 0 0,0-1 0 0 0,-1 1 0 0 0,1 0-1 0 0,0 0 1 0 0,-1 0 0 0 0,1 0 0 0 0,-1 0 0 0 0,0 1 0 0 0,0 0 0 0 0,1 0 0 0 0,-7-1 0 0 0,25 9-4016 0 0,65 32 1660 0 0</inkml:trace>
</inkml:ink>
</file>

<file path=ppt/ink/ink10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5428 0 0,'0'0'4101'0'0,"-1"15"-3994"0"0,0 3-68 0 0,-2 7-18 0 0,1 0-1 0 0,2 0 0 0 0,3 32 1 0 0,-3-53-62 0 0,8 37-132 0 0,-8-40 41 0 0,1 1-1 0 0,-1-1 1 0 0,0 0-1 0 0,0 1 1 0 0,1-1-1 0 0,-1 1 1 0 0,1-1-1 0 0,-1 0 1 0 0,1 0-1 0 0,0 1 1 0 0,-1-1 0 0 0,1 0-1 0 0,0 0 1 0 0,0 0-1 0 0,0 0 1 0 0,0 0-1 0 0,0 0 1 0 0,0 0-1 0 0,0 0 1 0 0,0 0-1 0 0,2 1 1 0 0</inkml:trace>
</inkml:ink>
</file>

<file path=ppt/ink/ink10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2896 0 0,'0'0'6775'0'0,"5"-12"-6611"0"0,18-37-45 0 0,-22 48-107 0 0,0-1 1 0 0,-1 1-1 0 0,1 0 1 0 0,0 0-1 0 0,0 0 0 0 0,0 0 1 0 0,0 0-1 0 0,0 0 0 0 0,0 0 1 0 0,1 0-1 0 0,-1 0 1 0 0,0 0-1 0 0,0 0 0 0 0,1 1 1 0 0,-1-1-1 0 0,0 0 0 0 0,1 1 1 0 0,-1-1-1 0 0,1 1 1 0 0,-1 0-1 0 0,1 0 0 0 0,-1-1 1 0 0,1 1-1 0 0,-1 0 0 0 0,1 0 1 0 0,-1 0-1 0 0,1 0 1 0 0,-1 1-1 0 0,0-1 0 0 0,1 0 1 0 0,-1 1-1 0 0,1-1 0 0 0,-1 0 1 0 0,1 1-1 0 0,-1 0 1 0 0,2 0-1 0 0,36 27 68 0 0,-35-24-71 0 0,-1 1-1 0 0,0-1 1 0 0,0 1 0 0 0,0-1 0 0 0,0 1-1 0 0,-1 0 1 0 0,1 0 0 0 0,-1 0 0 0 0,-1 1-1 0 0,1-1 1 0 0,-1 0 0 0 0,0 1-1 0 0,0-1 1 0 0,0 11 0 0 0,0-13-39 0 0,-1-1-1 0 0,0 1 1 0 0,0 0 0 0 0,0 0-1 0 0,-1 0 1 0 0,1 0-1 0 0,-1 0 1 0 0,0 0 0 0 0,1 0-1 0 0,-1 0 1 0 0,-1-1 0 0 0,1 1-1 0 0,0 0 1 0 0,-1-1 0 0 0,1 1-1 0 0,-1-1 1 0 0,1 1 0 0 0,-1-1-1 0 0,0 0 1 0 0,0 0-1 0 0,-1 0 1 0 0,1 0 0 0 0,0 0-1 0 0,-1 0 1 0 0,1-1 0 0 0,-1 1-1 0 0,1-1 1 0 0,-6 3 0 0 0,6-3-44 0 0,-38 8-1275 0 0,13-12-2978 0 0,17-4 2118 0 0</inkml:trace>
</inkml:ink>
</file>

<file path=ppt/ink/ink10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3652 0 0,'0'0'4005'0'0,"1"15"-3571"0"0,4 67 182 0 0,-5-81-604 0 0,0 0 0 0 0,0 0-1 0 0,0 0 1 0 0,0 0 0 0 0,0 0-1 0 0,0 0 1 0 0,1-1 0 0 0,-1 1-1 0 0,0 0 1 0 0,1 0 0 0 0,-1 0 0 0 0,0 0-1 0 0,1-1 1 0 0,-1 1 0 0 0,1 0-1 0 0,-1 0 1 0 0,1-1 0 0 0,0 1-1 0 0,-1 0 1 0 0,1-1 0 0 0,0 1-1 0 0,-1-1 1 0 0,1 1 0 0 0,0-1-1 0 0,0 1 1 0 0,-1-1 0 0 0,1 1-1 0 0,0-1 1 0 0,0 0 0 0 0,1 1 0 0 0,2 0 71 0 0,0-1 1 0 0,0 1 0 0 0,0-1 0 0 0,0 0 0 0 0,0 0 0 0 0,0-1-1 0 0,6 0 1 0 0,63-21 852 0 0,-67 20-943 0 0,-1 0 0 0 0,0 0 0 0 0,0 0 0 0 0,0-1 0 0 0,0 0 0 0 0,-1 0 0 0 0,1-1 0 0 0,-1 1 0 0 0,1-1 0 0 0,-1 0 0 0 0,0 0 0 0 0,-1 0 0 0 0,1-1 0 0 0,-1 1 0 0 0,0-1 0 0 0,0 0 0 0 0,0 0 0 0 0,-1 0 0 0 0,1 0 0 0 0,-1 0 0 0 0,-1-1 0 0 0,1 1-1 0 0,-1-1 1 0 0,0 1 0 0 0,0-1 0 0 0,0 1 0 0 0,-1-1 0 0 0,0 0 0 0 0,0-6 0 0 0,-2 9 8 0 0,1 0-1 0 0,-1 0 1 0 0,1 0-1 0 0,-1 0 1 0 0,0 1-1 0 0,0-1 1 0 0,0 1-1 0 0,-1-1 1 0 0,1 1-1 0 0,0 0 1 0 0,-1 0-1 0 0,0 0 1 0 0,1 0-1 0 0,-1 0 1 0 0,0 0-1 0 0,0 1 1 0 0,0-1-1 0 0,0 1 1 0 0,0 0-1 0 0,0 0 1 0 0,-1 0-1 0 0,-4 0 1 0 0,-7-3-610 0 0,0 1 0 0 0,0 1 0 0 0,-27 0 0 0 0,32 1 11 0 0,5 1-25 0 0,0 0 0 0 0,1 0 0 0 0,-1 0-1 0 0,0 0 1 0 0,1 1 0 0 0,-1 0 0 0 0,-9 2 0 0 0,3 5-1519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8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5 3252 0 0,'0'0'5357'0'0,"-12"0"-5245"0"0,-41-3-37 0 0,52 2-64 0 0,0 1 0 0 0,0 0 1 0 0,-1 0-1 0 0,1 0 0 0 0,0 0 0 0 0,0 0 0 0 0,0 0 0 0 0,-1 0 1 0 0,1 0-1 0 0,0 1 0 0 0,0-1 0 0 0,0 0 0 0 0,0 1 0 0 0,-1-1 0 0 0,1 1 1 0 0,0-1-1 0 0,0 1 0 0 0,0 0 0 0 0,0-1 0 0 0,0 1 0 0 0,0 0 1 0 0,0 0-1 0 0,1 0 0 0 0,-1 0 0 0 0,0-1 0 0 0,0 1 0 0 0,0 0 0 0 0,1 0 1 0 0,-1 0-1 0 0,1 1 0 0 0,-1-1 0 0 0,1 0 0 0 0,-1 0 0 0 0,1 0 0 0 0,0 0 1 0 0,-1 0-1 0 0,1 1 0 0 0,0-1 0 0 0,0 0 0 0 0,0 0 0 0 0,0 1 1 0 0,0-1-1 0 0,0 0 0 0 0,0 0 0 0 0,0 0 0 0 0,1 1 0 0 0,-1-1 0 0 0,1 1 1 0 0,0 4-17 0 0,1-1 0 0 0,0 1 0 0 0,0-1 0 0 0,0 1 0 0 0,1-1 0 0 0,6 10 0 0 0,6 2 244 0 0,0-1 1 0 0,30 24 0 0 0,7 7 643 0 0,-51-46-863 0 0,0 0 1 0 0,0 0-1 0 0,-1 0 0 0 0,1 0 1 0 0,0-1-1 0 0,0 1 1 0 0,0 0-1 0 0,-1 0 1 0 0,1 0-1 0 0,0 0 1 0 0,-1 1-1 0 0,1-1 1 0 0,-1 0-1 0 0,0 0 0 0 0,1 0 1 0 0,-1 0-1 0 0,0 1 1 0 0,0-1-1 0 0,1 0 1 0 0,-1 0-1 0 0,0 0 1 0 0,0 1-1 0 0,0-1 1 0 0,-1 0-1 0 0,1 0 0 0 0,0 3 1 0 0,-2-3-31 0 0,1 1 0 0 0,0 0-1 0 0,0-1 1 0 0,-1 1 0 0 0,1-1 0 0 0,-1 0 0 0 0,1 1 0 0 0,-1-1-1 0 0,1 0 1 0 0,-1 0 0 0 0,0 0 0 0 0,0 0 0 0 0,1 0 0 0 0,-4 1-1 0 0,-5 1-64 0 0,1 0-1 0 0,-1-1 1 0 0,0 0-1 0 0,0 0 0 0 0,-14-1 1 0 0,11 0-362 0 0,-54-4 101 0 0,65 3 122 0 0,0 0-1 0 0,0 0 0 0 0,1 0 0 0 0,-1-1 1 0 0,0 1-1 0 0,1 0 0 0 0,-1-1 0 0 0,0 1 0 0 0,1-1 1 0 0,-1 0-1 0 0,1 0 0 0 0,-1 1 0 0 0,1-1 0 0 0,-1 0 1 0 0,1 0-1 0 0,-1 0 0 0 0,1-1 0 0 0,0 1 1 0 0,0 0-1 0 0,0 0 0 0 0,0-1 0 0 0,0 1 0 0 0,0 0 1 0 0,0-1-1 0 0,0 1 0 0 0,0-1 0 0 0,0 0 0 0 0,1 1 1 0 0,-1-1-1 0 0,1 0 0 0 0,-1-2 0 0 0,1 0-1983 0 0</inkml:trace>
</inkml:ink>
</file>

<file path=ppt/ink/ink10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0 508 0 0,'0'0'7340'0'0,"2"16"-7223"0"0,5 48 76 0 0,-6-56-108 0 0,-1 1 1 0 0,0-1-1 0 0,-1 0 0 0 0,1 0 0 0 0,-2 1 1 0 0,1-1-1 0 0,-1 0 0 0 0,0 0 0 0 0,-4 8 1 0 0,4-9 97 0 0,-1 0 1 0 0,1 1-1 0 0,1-1 1 0 0,-1 1-1 0 0,1-1 1 0 0,0 9-1 0 0,1-15-150 0 0,0 1-1 0 0,0-1 1 0 0,1 1-1 0 0,-1-1 1 0 0,0 0-1 0 0,1 1 0 0 0,-1-1 1 0 0,1 1-1 0 0,-1-1 1 0 0,1 0-1 0 0,0 1 1 0 0,-1-1-1 0 0,1 0 0 0 0,0 0 1 0 0,0 1-1 0 0,0-1 1 0 0,0 0-1 0 0,0 0 1 0 0,0 0-1 0 0,1 0 0 0 0,-1 0 1 0 0,0 0-1 0 0,2 0 1 0 0,2 2-12 0 0,0-1 0 0 0,-1-1 0 0 0,1 1 1 0 0,0-1-1 0 0,0 1 0 0 0,0-1 0 0 0,7 0 0 0 0,7 0-514 0 0,1-1 0 0 0,35-4 0 0 0,-11-3-4173 0 0,-29 2 1680 0 0</inkml:trace>
</inkml:ink>
</file>

<file path=ppt/ink/ink10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5040 0 0,'0'0'5331'0'0,"2"16"-5153"0"0,-1 1-172 0 0,2 14 60 0 0,0-1-1 0 0,13 49 1 0 0,-3-58-2122 0 0,3-13-2957 0 0,-6-7 2086 0 0</inkml:trace>
</inkml:ink>
</file>

<file path=ppt/ink/ink10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1 340 0 0,'0'0'8205'0'0,"-19"10"-8071"0"0,-58 36-76 0 0,73-44-45 0 0,-1 0-1 0 0,1 1 0 0 0,0 0 1 0 0,0 0-1 0 0,0 0 0 0 0,0 1 1 0 0,0-1-1 0 0,1 1 0 0 0,0 0 1 0 0,0 0-1 0 0,0 0 1 0 0,0 0-1 0 0,0 1 0 0 0,1-1 1 0 0,0 1-1 0 0,0-1 0 0 0,0 1 1 0 0,1 0-1 0 0,-1 0 0 0 0,1 0 1 0 0,0 0-1 0 0,1 0 0 0 0,-1 0 1 0 0,1 0-1 0 0,0 0 0 0 0,0 0 1 0 0,2 7-1 0 0,-1-7-22 0 0,0-1 0 0 0,1 0 0 0 0,0 1 0 0 0,-1-1 0 0 0,2 0 0 0 0,-1 0 0 0 0,0 0 0 0 0,1-1 0 0 0,0 1 0 0 0,0 0 0 0 0,0-1 0 0 0,0 0 0 0 0,1 0 0 0 0,-1 0 0 0 0,1 0 0 0 0,-1 0 0 0 0,1-1 0 0 0,0 0 0 0 0,0 1 0 0 0,1-1 0 0 0,-1-1 0 0 0,0 1 0 0 0,1-1 0 0 0,-1 0 0 0 0,9 2 0 0 0,-7-2-28 0 0,0 0 1 0 0,1 0-1 0 0,-1-1 0 0 0,0 0 0 0 0,1 0 0 0 0,-1 0 0 0 0,1-1 0 0 0,-1 0 0 0 0,0 0 0 0 0,1 0 0 0 0,-1-1 0 0 0,0 0 1 0 0,0 0-1 0 0,0-1 0 0 0,0 0 0 0 0,-1 0 0 0 0,1 0 0 0 0,-1-1 0 0 0,0 1 0 0 0,5-6 0 0 0,-9 8 42 0 0,0 0-1 0 0,0 0 0 0 0,0 0 0 0 0,0 0 0 0 0,0 0 0 0 0,0 0 1 0 0,-1 0-1 0 0,1 0 0 0 0,0 0 0 0 0,-1-1 0 0 0,1 1 0 0 0,-1 0 1 0 0,0 0-1 0 0,1-1 0 0 0,-1 1 0 0 0,0 0 0 0 0,0-1 0 0 0,0 1 1 0 0,0 0-1 0 0,0-1 0 0 0,0 1 0 0 0,0 0 0 0 0,0-1 1 0 0,0 1-1 0 0,-1 0 0 0 0,1-1 0 0 0,0 1 0 0 0,-1 0 0 0 0,1 0 1 0 0,-1-1-1 0 0,0 1 0 0 0,1 0 0 0 0,-1 0 0 0 0,0 0 0 0 0,0 0 1 0 0,0 0-1 0 0,0 0 0 0 0,-1-1 0 0 0,-4-3 146 0 0,0 0 1 0 0,0 0-1 0 0,0 1 0 0 0,-1 0 0 0 0,-7-3 0 0 0,8 4-191 0 0,6 3 62 0 0,0 0 0 0 0,-1 0 0 0 0,1-1 0 0 0,0 1 0 0 0,-1 0 1 0 0,1 0-1 0 0,0 0 0 0 0,0 0 0 0 0,-1 0 0 0 0,1 0 0 0 0,0 0 0 0 0,0-1 0 0 0,0 1 0 0 0,-1 0 0 0 0,1 0 0 0 0,0 0 0 0 0,0-1 1 0 0,0 1-1 0 0,-1 0 0 0 0,1 0 0 0 0,0-1 0 0 0,0 1 0 0 0,0 0 0 0 0,0 0 0 0 0,0-1 0 0 0,0 1 0 0 0,0 0 0 0 0,-1 0 1 0 0,1-1-1 0 0,0 1 0 0 0,0 0 0 0 0,0-1 0 0 0,0 1 0 0 0,0 0 0 0 0,0 0 0 0 0,0-1 0 0 0,0 1 0 0 0,0 0 0 0 0,1 0 0 0 0,-1-1 1 0 0,0 1-1 0 0,0 0 0 0 0,0-1 0 0 0,0 1 0 0 0,0 0 0 0 0,0 0 0 0 0,1-1 0 0 0,-1 1 0 0 0,0 0 0 0 0,0 0 0 0 0,0 0 1 0 0,0-1-1 0 0,1 1 0 0 0,22-11-114 0 0,31 0-1091 0 0,-54 11 1177 0 0,1 0-1 0 0,-1 0 1 0 0,1 0-1 0 0,-1 0 1 0 0,1 0 0 0 0,-1 1-1 0 0,1-1 1 0 0,-1 0 0 0 0,0 0-1 0 0,1 0 1 0 0,-1 1-1 0 0,1-1 1 0 0,-1 0 0 0 0,1 1-1 0 0,-1-1 1 0 0,0 0-1 0 0,1 1 1 0 0,-1-1 0 0 0,0 1-1 0 0,1-1 1 0 0,-1 0 0 0 0,0 1-1 0 0,0-1 1 0 0,1 1-1 0 0,-1-1 1 0 0,0 1 0 0 0,0-1-1 0 0,0 1 1 0 0,0-1-1 0 0,0 1 1 0 0,0-1 0 0 0,1 1-1 0 0,-1 0 1 0 0,-1 25-141 0 0,3-1 332 0 0,2-22-126 0 0,1 1 1 0 0,0-1-1 0 0,0 0 1 0 0,0 0-1 0 0,0 0 1 0 0,0-1-1 0 0,0 1 1 0 0,1-1-1 0 0,-1 0 1 0 0,1-1-1 0 0,0 0 1 0 0,-1 0-1 0 0,1 0 1 0 0,0 0-1 0 0,0-1 1 0 0,-1 0-1 0 0,1 0 1 0 0,0-1-1 0 0,0 1 1 0 0,-1-1 0 0 0,12-4-1 0 0,-12 4-58 0 0,0-1 0 0 0,0 1 0 0 0,-1-1 0 0 0,1 0 0 0 0,0-1 0 0 0,-1 1 0 0 0,0-1 0 0 0,1 0 0 0 0,-1 0 0 0 0,0 0 0 0 0,5-6-1 0 0,-7 7-1 0 0,0-1-1 0 0,0 1 0 0 0,-1-1 0 0 0,1 0 1 0 0,-1 1-1 0 0,1-1 0 0 0,-1 0 0 0 0,0 0 1 0 0,0 0-1 0 0,0 0 0 0 0,-1 0 0 0 0,1 0 0 0 0,-1 0 1 0 0,0 0-1 0 0,1 0 0 0 0,-1-1 0 0 0,-1 1 1 0 0,1 0-1 0 0,-1-6 0 0 0,-1 6-1 0 0,1-1 0 0 0,-1 1 0 0 0,0-1 0 0 0,1 1 0 0 0,-1 0 1 0 0,-1 0-1 0 0,1 0 0 0 0,0 0 0 0 0,-1 0 0 0 0,0 0 0 0 0,1 1 0 0 0,-1-1 0 0 0,0 1 0 0 0,0 0 0 0 0,-1 0 0 0 0,1 0 0 0 0,0 0 1 0 0,-1 0-1 0 0,1 1 0 0 0,-1 0 0 0 0,-5-2 0 0 0,-38-8-1731 0 0,4 7-3447 0 0,33 4 2694 0 0</inkml:trace>
</inkml:ink>
</file>

<file path=ppt/ink/ink10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8 272 5700 0 0,'0'0'3322'0'0,"2"-17"-3152"0"0,-1 5-161 0 0,2-5 57 0 0,-1 1 0 0 0,-1 0 0 0 0,0-1 0 0 0,-1 1 0 0 0,-1-1 0 0 0,-1 1 0 0 0,-5-26 0 0 0,-1 14 331 0 0,11 25 355 0 0,7 12-556 0 0,31 51-516 0 0,-37-51 360 0 0,2 0 0 0 0,-1 0 0 0 0,1 0 0 0 0,1-1 0 0 0,0 0 0 0 0,0 0 0 0 0,0 0 0 0 0,1-1 0 0 0,0 0 0 0 0,13 8 0 0 0,-21-15-47 0 0,1 1 0 0 0,-1-1 1 0 0,1 0-1 0 0,0 1 1 0 0,-1-1-1 0 0,1 0 0 0 0,0 0 1 0 0,-1 1-1 0 0,1-1 0 0 0,0 0 1 0 0,-1 0-1 0 0,1 0 1 0 0,0 0-1 0 0,-1 0 0 0 0,1 0 1 0 0,0 0-1 0 0,-1 0 0 0 0,1 0 1 0 0,0 0-1 0 0,-1 0 0 0 0,1 0 1 0 0,0-1-1 0 0,-1 1 1 0 0,1 0-1 0 0,0 0 0 0 0,-1-1 1 0 0,1 1-1 0 0,-1 0 0 0 0,1-1 1 0 0,0 0-1 0 0,8-23-132 0 0,-10-49-25 0 0,0 48 105 0 0,1 5-363 0 0,-1 10-646 0 0,1 1 1 0 0,0-1-1 0 0,1 0 0 0 0,0 1 0 0 0,3-12 0 0 0,-3 13-1945 0 0</inkml:trace>
</inkml:ink>
</file>

<file path=ppt/ink/ink10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48 258 1340 0 0,'0'0'4921'0'0,"3"-15"-4687"0"0,15-134-68 0 0,-18 142-129 0 0,1 1-1 0 0,0-1 1 0 0,1 1-1 0 0,0-1 0 0 0,0 1 1 0 0,0 0-1 0 0,1-1 1 0 0,-1 1-1 0 0,1 0 1 0 0,6-8-1 0 0,-7 13 1 0 0,-1-1 1 0 0,0 1-1 0 0,1 0 1 0 0,-1 0-1 0 0,1-1 0 0 0,0 1 1 0 0,-1 0-1 0 0,1 0 0 0 0,0 1 1 0 0,0-1-1 0 0,-1 0 0 0 0,1 0 1 0 0,0 1-1 0 0,0-1 1 0 0,0 1-1 0 0,0 0 0 0 0,0 0 1 0 0,0-1-1 0 0,0 1 0 0 0,0 1 1 0 0,-1-1-1 0 0,1 0 0 0 0,0 0 1 0 0,0 1-1 0 0,0-1 1 0 0,0 1-1 0 0,0-1 0 0 0,0 1 1 0 0,-1 0-1 0 0,1 0 0 0 0,0 0 1 0 0,-1 0-1 0 0,1 0 1 0 0,0 0-1 0 0,-1 0 0 0 0,1 0 1 0 0,-1 1-1 0 0,2 1 0 0 0,2 2-27 0 0,0 0 1 0 0,0 0-1 0 0,-1 1 0 0 0,0-1 0 0 0,0 1 0 0 0,-1 0 0 0 0,1 0 0 0 0,-1 0 1 0 0,3 11-1 0 0,18 62 63 0 0,-23-73-46 0 0,0-5-35 0 0,-1 0-1 0 0,1-1 1 0 0,-1 1-1 0 0,0 0 1 0 0,0 0-1 0 0,1 0 1 0 0,-1 0 0 0 0,0 0-1 0 0,0 0 1 0 0,0 0-1 0 0,0 0 1 0 0,0-1-1 0 0,0 1 1 0 0,0 0-1 0 0,0 0 1 0 0,-1 0-1 0 0,1 0 1 0 0,0 0-1 0 0,0 0 1 0 0,-1 0-1 0 0,1-1 1 0 0,0 1-1 0 0,-1 0 1 0 0,1 0-1 0 0,-1 0 1 0 0,0-1-1 0 0,1 1 1 0 0,-1 0-1 0 0,1-1 1 0 0,-1 1-1 0 0,0 0 1 0 0,1-1 0 0 0,-3 2-1 0 0,-31 0-469 0 0,18-3 778 0 0,3 0-285 0 0,0-1 0 0 0,1-1 0 0 0,-1 0 0 0 0,1 0-1 0 0,0-1 1 0 0,0-1 0 0 0,0 0 0 0 0,-15-9 0 0 0,-15-18-3375 0 0,36 24 1138 0 0,5-1-584 0 0</inkml:trace>
</inkml:ink>
</file>

<file path=ppt/ink/ink10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3264 0 0,'0'0'5843'0'0,"2"16"-5735"0"0,4 51 59 0 0,-6-62-122 0 0,0 1-1 0 0,0-1 1 0 0,0 0 0 0 0,-1 1 0 0 0,0-1-1 0 0,0 0 1 0 0,-1 0 0 0 0,1 0 0 0 0,-1 0-1 0 0,0 0 1 0 0,-4 7 0 0 0,4-9 102 0 0,0 1 1 0 0,0-1-1 0 0,1 1 1 0 0,0-1-1 0 0,-1 1 0 0 0,1-1 1 0 0,1 1-1 0 0,-1 0 1 0 0,0 6-1 0 0,1-8-117 0 0,1-1 0 0 0,-1 1-1 0 0,1 0 1 0 0,-1-1 0 0 0,1 1 0 0 0,0 0-1 0 0,0-1 1 0 0,0 1 0 0 0,0-1 0 0 0,0 1-1 0 0,0-1 1 0 0,0 0 0 0 0,0 1 0 0 0,0-1 0 0 0,1 0-1 0 0,-1 0 1 0 0,1 0 0 0 0,-1 0 0 0 0,1 0-1 0 0,-1 0 1 0 0,1 0 0 0 0,-1 0 0 0 0,1-1-1 0 0,0 1 1 0 0,0-1 0 0 0,-1 1 0 0 0,1-1 0 0 0,0 1-1 0 0,3-1 1 0 0,53 5-926 0 0,-56-5 870 0 0,7 0-753 0 0,0-1 0 0 0,-1 0 0 0 0,1 0 0 0 0,0 0 0 0 0,0-1 0 0 0,-1-1 0 0 0,16-5 0 0 0,-7-1-2297 0 0</inkml:trace>
</inkml:ink>
</file>

<file path=ppt/ink/ink10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15 2860 0 0,'0'0'4582'0'0,"-14"-2"-4498"0"0,2 0-57 0 0,0-1 8 0 0,0 0-1 0 0,0 1 1 0 0,0 1-1 0 0,-1 0 1 0 0,1 1-1 0 0,0 0 1 0 0,-14 2-1 0 0,24-1 15 0 0,0-1 0 0 0,0 1 0 0 0,0 0 0 0 0,1 0-1 0 0,-1 0 1 0 0,0 1 0 0 0,0-1 0 0 0,1 0-1 0 0,-1 0 1 0 0,1 1 0 0 0,-1-1 0 0 0,1 1 0 0 0,0 0-1 0 0,0-1 1 0 0,0 1 0 0 0,0 0 0 0 0,0 0 0 0 0,0-1-1 0 0,0 1 1 0 0,0 0 0 0 0,1 0 0 0 0,-1 0 0 0 0,1 0-1 0 0,-1 0 1 0 0,1 0 0 0 0,0 0 0 0 0,0 0 0 0 0,0 0-1 0 0,0 0 1 0 0,0 1 0 0 0,0-1 0 0 0,1 3 0 0 0,2 11 108 0 0,0 0 1 0 0,1-1-1 0 0,7 20 1 0 0,-3-10-295 0 0,-7-23 89 0 0,-1 1 1 0 0,1 0 0 0 0,0-1 0 0 0,0 1 0 0 0,0-1 0 0 0,0 1-1 0 0,0-1 1 0 0,1 1 0 0 0,-1-1 0 0 0,1 0 0 0 0,0 0-1 0 0,-1 0 1 0 0,1 0 0 0 0,0 0 0 0 0,0 0 0 0 0,0 0-1 0 0,1-1 1 0 0,-1 1 0 0 0,0-1 0 0 0,1 1 0 0 0,4 1-1 0 0,-3-2-604 0 0,0 0-1 0 0,0 0 1 0 0,0 0-1 0 0,0-1 1 0 0,1 0-1 0 0,-1 0 1 0 0,0 0-1 0 0,0 0 1 0 0,6-2-1 0 0,5-1-1715 0 0</inkml:trace>
</inkml:ink>
</file>

<file path=ppt/ink/ink10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3360 0 0,'0'0'7160'0'0,"-111"25"-8052"0"0,100-21-496 0 0,6-4-1236 0 0</inkml:trace>
</inkml:ink>
</file>

<file path=ppt/ink/ink10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3808 0 0,'0'0'5121'0'0,"5"-7"-5063"0"0,2-6-84 0 0,0-1-1 0 0,0 1 1 0 0,-1-1-1 0 0,-1 0 1 0 0,-1-1-1 0 0,0 1 1 0 0,0-1-1 0 0,1-18 1 0 0,-5 32 367 0 0,0 32-396 0 0,-1-18-118 0 0,1-10 187 0 0,-1 0 1 0 0,1 0 0 0 0,0-1 0 0 0,0 1 0 0 0,0 0 0 0 0,0 0-1 0 0,1 0 1 0 0,-1 0 0 0 0,1 0 0 0 0,-1-1 0 0 0,1 1 0 0 0,0 0-1 0 0,0-1 1 0 0,0 1 0 0 0,1 0 0 0 0,-1-1 0 0 0,1 1 0 0 0,-1-1-1 0 0,1 0 1 0 0,0 0 0 0 0,0 1 0 0 0,2 1 0 0 0,-1-2 9 0 0,-1 1 1 0 0,1-1 0 0 0,0 0 0 0 0,0 0 0 0 0,0 0-1 0 0,0 0 1 0 0,0-1 0 0 0,1 1 0 0 0,-1-1-1 0 0,0 1 1 0 0,1-1 0 0 0,-1-1 0 0 0,1 1 0 0 0,-1 0-1 0 0,1-1 1 0 0,0 0 0 0 0,5 0 0 0 0,-6 0-45 0 0,0-1 0 0 0,0 1 0 0 0,0-1 0 0 0,0 0 0 0 0,0 0 0 0 0,-1-1 0 0 0,1 1 0 0 0,0-1 0 0 0,0 1 0 0 0,-1-1 0 0 0,1 0 0 0 0,-1 0 0 0 0,0 0 0 0 0,1 0 0 0 0,-1 0 0 0 0,0-1 0 0 0,0 1 0 0 0,0 0 0 0 0,-1-1 0 0 0,1 0 0 0 0,-1 1 0 0 0,1-1 0 0 0,-1 0 0 0 0,0 0 0 0 0,0 0 0 0 0,1-6 0 0 0,-1 7-3 0 0,0 0 1 0 0,-1 0-1 0 0,1-1 1 0 0,-1 1-1 0 0,1 0 1 0 0,-1-1-1 0 0,0 1 1 0 0,0 0-1 0 0,0-1 1 0 0,0 1-1 0 0,0 0 1 0 0,0 0-1 0 0,-1-1 1 0 0,1 1-1 0 0,-1 0 1 0 0,0 0-1 0 0,0-1 1 0 0,0 1-1 0 0,0 0 1 0 0,0 0-1 0 0,0 0 1 0 0,0 0-1 0 0,-1 0 1 0 0,1 0-1 0 0,-1 1 1 0 0,1-1-1 0 0,-1 0 1 0 0,0 1-1 0 0,1-1 1 0 0,-1 1-1 0 0,0 0 1 0 0,0-1-1 0 0,0 1 1 0 0,0 0-1 0 0,0 0 1 0 0,-3 0-1 0 0,-4-1-128 0 0,0 0 0 0 0,1 1 1 0 0,-1 0-1 0 0,0 0 0 0 0,0 1 0 0 0,0 1 1 0 0,-13 1-1 0 0,20-2 165 0 0,1 0 0 0 0,-1 0-1 0 0,0 1 1 0 0,0-1 0 0 0,1 0 0 0 0,-1 1 0 0 0,0-1 0 0 0,1 1 0 0 0,-1 0-1 0 0,0 0 1 0 0,1-1 0 0 0,-1 1 0 0 0,1 0 0 0 0,-1 0 0 0 0,1 1-1 0 0,0-1 1 0 0,-1 0 0 0 0,1 0 0 0 0,0 1 0 0 0,0-1 0 0 0,0 1 0 0 0,0-1-1 0 0,0 1 1 0 0,0-1 0 0 0,0 1 0 0 0,0-1 0 0 0,1 1 0 0 0,-1 0 0 0 0,1-1-1 0 0,-1 1 1 0 0,1 0 0 0 0,0 0 0 0 0,0 0 0 0 0,-1-1 0 0 0,1 1 0 0 0,0 0-1 0 0,1 0 1 0 0,-1-1 0 0 0,0 1 0 0 0,0 0 0 0 0,1 0 0 0 0,-1-1-1 0 0,2 3 1 0 0,0 0 108 0 0,-1-1-1 0 0,1 1 0 0 0,1-1 0 0 0,-1 1 1 0 0,0-1-1 0 0,1 0 0 0 0,0 0 0 0 0,0 0 1 0 0,-1-1-1 0 0,2 1 0 0 0,-1-1 0 0 0,0 0 1 0 0,0 1-1 0 0,1-1 0 0 0,4 2 1 0 0,63 24 792 0 0,-57-23-879 0 0,-3-2-68 0 0,1 1 0 0 0,0-2-1 0 0,1 1 1 0 0,-1-2-1 0 0,0 0 1 0 0,1 0-1 0 0,-1-1 1 0 0,17-2 0 0 0,-20 1-476 0 0,0-1 1 0 0,0 0-1 0 0,-1 0 1 0 0,1-1 0 0 0,-1 0-1 0 0,1 0 1 0 0,10-7-1 0 0,2-3-3592 0 0</inkml:trace>
</inkml:ink>
</file>

<file path=ppt/ink/ink10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6 191 720 0 0,'0'0'8340'0'0,"-1"-6"-7885"0"0,-2-32-108 0 0,1-55 1 0 0,3 56-71 0 0,-1 37-265 0 0,-1 0 1 0 0,1 0 0 0 0,0 0 0 0 0,0 0-1 0 0,0-1 1 0 0,0 1 0 0 0,0 0 0 0 0,0 0-1 0 0,0 0 1 0 0,0 0 0 0 0,0-1 0 0 0,0 1-1 0 0,0 0 1 0 0,0 0 0 0 0,0 0 0 0 0,0 0-1 0 0,1-1 1 0 0,-1 1 0 0 0,0 0-1 0 0,0 0 1 0 0,0 0 0 0 0,0 0 0 0 0,0-1-1 0 0,0 1 1 0 0,0 0 0 0 0,0 0 0 0 0,0 0-1 0 0,1 0 1 0 0,-1 0 0 0 0,0 0 0 0 0,0-1-1 0 0,0 1 1 0 0,0 0 0 0 0,0 0 0 0 0,1 0-1 0 0,-1 0 1 0 0,0 0 0 0 0,0 0 0 0 0,0 0-1 0 0,0 0 1 0 0,1 0 0 0 0,-1 0-1 0 0,0 0 1 0 0,0 0 0 0 0,0 0 0 0 0,0 0-1 0 0,1 0 1 0 0,-1 0 0 0 0,0 0 0 0 0,11 7 152 0 0,5 13-821 0 0,23 56 167 0 0,-36-73 480 0 0,-2-2-41 0 0,1-5-391 0 0,0 0 274 0 0,0 0-1 0 0,-1 0 1 0 0,1 0-1 0 0,-1-1 1 0 0,0 1 0 0 0,1-6-1 0 0,6-23 321 0 0,-5 24-200 0 0,9-19 143 0 0,-11 28-62 0 0,-1-1 0 0 0,0 0 1 0 0,1 1-1 0 0,-1-1 0 0 0,1 0 0 0 0,-1 1 1 0 0,1-1-1 0 0,-1 1 0 0 0,1-1 0 0 0,-1 1 1 0 0,1-1-1 0 0,0 1 0 0 0,-1 0 0 0 0,1-1 1 0 0,0 1-1 0 0,-1-1 0 0 0,1 1 0 0 0,0 0 1 0 0,-1 0-1 0 0,1 0 0 0 0,0-1 0 0 0,0 1 1 0 0,-1 0-1 0 0,1 0 0 0 0,0 0 0 0 0,0 0 1 0 0,0 0-1 0 0,-1 0 0 0 0,1 0 0 0 0,0 0 0 0 0,0 1 1 0 0,0-1-1 0 0,2 4 63 0 0,0 0-1 0 0,-1 0 1 0 0,0 0 0 0 0,0 0-1 0 0,0 0 1 0 0,-1 0 0 0 0,1 1 0 0 0,-1-1-1 0 0,0 1 1 0 0,0-1 0 0 0,-1 1-1 0 0,1 8 1 0 0,1-2 118 0 0,-2-10-264 0 0,1 9 219 0 0,1 0-1 0 0,1 0 0 0 0,-1 0 0 0 0,8 15 1 0 0,-9-23-263 0 0,0 0 0 0 0,0 0 0 0 0,1 0 0 0 0,-1 0 0 0 0,1 0 0 0 0,-1 0 0 0 0,1-1 0 0 0,0 1 0 0 0,0 0-1 0 0,2 1 1 0 0,-2-2-255 0 0,0 0 0 0 0,0 0 0 0 0,-1-1-1 0 0,1 1 1 0 0,0-1 0 0 0,0 1-1 0 0,0-1 1 0 0,0 1 0 0 0,0-1 0 0 0,0 0-1 0 0,0 0 1 0 0,0 0 0 0 0,0 0-1 0 0,3-1 1 0 0,10-2-5477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9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69 321 968 0 0,'0'0'8084'0'0,"0"-22"-7872"0"0,0-169 211 0 0,0 190-422 0 0,-1-9 34 0 0,2 0 1 0 0,-1 1-1 0 0,1-1 0 0 0,0 0 0 0 0,5-16 0 0 0,-5 24-13 0 0,0 0 0 0 0,-1 0-1 0 0,1 1 1 0 0,0-1 0 0 0,0 0-1 0 0,0 1 1 0 0,0-1 0 0 0,0 1 0 0 0,1-1-1 0 0,-1 1 1 0 0,0 0 0 0 0,1-1-1 0 0,-1 1 1 0 0,1 0 0 0 0,-1 0 0 0 0,1 0-1 0 0,0 0 1 0 0,-1 0 0 0 0,1 0-1 0 0,0 1 1 0 0,0-1 0 0 0,0 0-1 0 0,-1 1 1 0 0,1 0 0 0 0,0-1 0 0 0,0 1-1 0 0,0 0 1 0 0,0 0 0 0 0,0 0-1 0 0,0 0 1 0 0,0 0 0 0 0,0 1-1 0 0,-1-1 1 0 0,1 0 0 0 0,0 1 0 0 0,3 1-1 0 0,-1-1-15 0 0,0 1 0 0 0,0 1 0 0 0,0-1 0 0 0,-1 1 0 0 0,1-1 0 0 0,-1 1 0 0 0,1 0 0 0 0,-1 1 0 0 0,0-1-1 0 0,0 0 1 0 0,0 1 0 0 0,-1 0 0 0 0,1-1 0 0 0,-1 1 0 0 0,3 7 0 0 0,27 65-257 0 0,-31-74 247 0 0,19 57 20 0 0,28 69-204 0 0,-52-137-2211 0 0,2 6 2439 0 0,1 0 1 0 0,-1 1 0 0 0,0-1-1 0 0,0 1 1 0 0,0-1 0 0 0,0 1-1 0 0,0 0 1 0 0,-5-4 0 0 0,-8-1 102 0 0,0 1 1 0 0,-1 0 0 0 0,0 1 0 0 0,0 1-1 0 0,0 1 1 0 0,0 0 0 0 0,-1 1-1 0 0,-30 0 1 0 0,-29-5-5500 0 0,61 6 1242 0 0</inkml:trace>
</inkml:ink>
</file>

<file path=ppt/ink/ink10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3644 0 0,'0'0'7386'0'0,"0"7"-7172"0"0,0 12-263 0 0,-2 1 0 0 0,0 0-1 0 0,-2-1 1 0 0,-9 33 0 0 0,10-41 83 0 0,0 1-1 0 0,1-1 1 0 0,1 1-1 0 0,0 0 1 0 0,0 22-1 0 0,2-33-46 0 0,-1 0 0 0 0,1 0 1 0 0,-1 0-1 0 0,1 1 0 0 0,-1-1 0 0 0,1 0 1 0 0,0 0-1 0 0,-1 0 0 0 0,1-1 0 0 0,0 1 0 0 0,0 0 1 0 0,0 0-1 0 0,0 0 0 0 0,0 0 0 0 0,0-1 0 0 0,0 1 1 0 0,0-1-1 0 0,0 1 0 0 0,0 0 0 0 0,0-1 1 0 0,0 0-1 0 0,0 1 0 0 0,1-1 0 0 0,-1 0 0 0 0,0 1 1 0 0,0-1-1 0 0,0 0 0 0 0,1 0 0 0 0,1 0 1 0 0,45 1-407 0 0,-40-1 371 0 0,11 1 81 0 0,-10-1-120 0 0,-1 0 1 0 0,1 0-1 0 0,-1 0 1 0 0,1-1-1 0 0,10-3 1 0 0,-17 3 31 0 0,1 1 0 0 0,-1-1 0 0 0,0 0 0 0 0,0 0 0 0 0,0-1 1 0 0,0 1-1 0 0,0 0 0 0 0,0-1 0 0 0,0 1 0 0 0,0-1 0 0 0,0 0 0 0 0,-1 1 0 0 0,1-1 0 0 0,0 0 0 0 0,-1 0 1 0 0,0 0-1 0 0,1 0 0 0 0,-1 0 0 0 0,0-1 0 0 0,0 1 0 0 0,0 0 0 0 0,-1 0 0 0 0,2-4 0 0 0,3-24-430 0 0,-2 0-1 0 0,0 0 1 0 0,-3-34-1 0 0,0 63 489 0 0,0 0 34 0 0,0 0 1 0 0,0 0-1 0 0,0 0 0 0 0,0 0 0 0 0,0-1 1 0 0,0 1-1 0 0,0 0 0 0 0,0 0 1 0 0,1 0-1 0 0,-1 0 0 0 0,0-1 0 0 0,1 1 1 0 0,-1 0-1 0 0,1 0 0 0 0,-1 0 1 0 0,1 0-1 0 0,-1 0 0 0 0,1 0 1 0 0,0 0-1 0 0,-1 0 0 0 0,1 0 0 0 0,1 0 1 0 0,-1 1-26 0 0,0-1 0 0 0,0 1-1 0 0,-1 0 1 0 0,1 0 0 0 0,0 0 0 0 0,0 0 0 0 0,0 0 0 0 0,0 0 0 0 0,0 0 0 0 0,0 0 0 0 0,0 0 0 0 0,-1 1 0 0 0,1-1-1 0 0,0 0 1 0 0,0 1 0 0 0,0-1 0 0 0,0 0 0 0 0,-1 1 0 0 0,1-1 0 0 0,0 1 0 0 0,1 0 0 0 0,2 2-83 0 0,0 0 1 0 0,-1 1 0 0 0,1-1-1 0 0,-1 1 1 0 0,1 0 0 0 0,-1 0-1 0 0,0 0 1 0 0,4 8 0 0 0,14 29 331 0 0,-15-31-76 0 0,-1 1 0 0 0,0-1 0 0 0,0 1 1 0 0,5 20-1 0 0,2 12-751 0 0,-50-44 1397 0 0,14-4-982 0 0,1-2 1 0 0,1 0-1 0 0,-25-12 1 0 0,25 10-1590 0 0,17 2-1624 0 0</inkml:trace>
</inkml:ink>
</file>

<file path=ppt/ink/ink10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5408 0 0,'0'0'4898'0'0,"3"15"-4596"0"0,3 27 102 0 0,1 62 0 0 0,-7-101-419 0 0,3 22-359 0 0,-3-25 280 0 0,0 1-1 0 0,0-1 1 0 0,0 1 0 0 0,1-1-1 0 0,-1 0 1 0 0,0 1 0 0 0,0-1 0 0 0,1 1-1 0 0,-1-1 1 0 0,0 0 0 0 0,1 0-1 0 0,-1 1 1 0 0,0-1 0 0 0,1 0 0 0 0,-1 1-1 0 0,0-1 1 0 0,1 0 0 0 0,-1 0 0 0 0,1 0-1 0 0,-1 1 1 0 0,1-1 0 0 0,-1 0-1 0 0,0 0 1 0 0,1 0 0 0 0,-1 0 0 0 0,1 0-1 0 0,-1 0 1 0 0,1 0 0 0 0,-1 0-1 0 0,1 0 1 0 0,-1 0 0 0 0,1 0 0 0 0,-1 0-1 0 0,0 0 1 0 0,1 0 0 0 0,-1-1-1 0 0,1 1 1 0 0,-1 0 0 0 0,1 0 0 0 0,-1 0-1 0 0,0-1 1 0 0,1 1 0 0 0,-1 0 0 0 0,0 0-1 0 0,1-1 1 0 0,-1 1 0 0 0,0 0-1 0 0,1-1 1 0 0,-1 1 0 0 0,0-1 0 0 0,1 1-1 0 0,-1-1 1 0 0,10-7-2500 0 0</inkml:trace>
</inkml:ink>
</file>

<file path=ppt/ink/ink10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1 844 0 0,'0'0'6864'0'0,"-106"13"-6800"0"0,90-9 4 0 0,-5-4-68 0 0,5 4-4 0 0,-5-4-4 0 0,10 0-80 0 0,-5 0-564 0 0,5 0-400 0 0,6 0-392 0 0</inkml:trace>
  <inkml:trace contextRef="#ctx0" brushRef="#br0" timeOffset="1">212 26 4008 0 0,'0'0'5796'0'0,"38"102"-5500"0"0,-38-81-128 0 0,5 0-76 0 0,-5-4-80 0 0,5 0-12 0 0,-5 0-92 0 0,6 0-60 0 0,-1-4-404 0 0,-5-1-480 0 0,5-3-692 0 0,1-1-1084 0 0</inkml:trace>
</inkml:ink>
</file>

<file path=ppt/ink/ink10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7912 0 0,'0'0'3053'0'0,"-47"89"-3053"0"0,36-80-181 0 0,6-1-11 0 0,-1-4-452 0 0,1 0-820 0 0,0 5-1188 0 0</inkml:trace>
</inkml:ink>
</file>

<file path=ppt/ink/ink10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5 219 3032 0 0,'0'0'7372'0'0,"-1"-4"-7084"0"0,0-4-211 0 0,0-1 0 0 0,1 1 1 0 0,1-1-1 0 0,-1 1 1 0 0,1-1-1 0 0,0 1 1 0 0,1 0-1 0 0,5-14 0 0 0,26-71-121 0 0,-29 83-130 0 0,9-13 771 0 0,-12 24-604 0 0,-1-1 0 0 0,1 0 1 0 0,0 0-1 0 0,0 1 0 0 0,0-1 0 0 0,-1 1 1 0 0,1-1-1 0 0,0 1 0 0 0,0-1 0 0 0,-1 1 1 0 0,1-1-1 0 0,0 1 0 0 0,-1 0 1 0 0,1-1-1 0 0,-1 1 0 0 0,1 0 0 0 0,-1 0 1 0 0,1-1-1 0 0,-1 1 0 0 0,0 0 0 0 0,1 0 1 0 0,-1 0-1 0 0,0 0 0 0 0,1-1 1 0 0,-1 1-1 0 0,0 0 0 0 0,0 0 0 0 0,0 1 1 0 0,29 84-842 0 0,-24-64 830 0 0,2-2 0 0 0,0 1 0 0 0,1-1 0 0 0,15 25 1 0 0,-113-73-948 0 0,70 21 881 0 0,-10-4-1084 0 0,12 8-4447 0 0</inkml:trace>
</inkml:ink>
</file>

<file path=ppt/ink/ink10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1 1 5264 0 0</inkml:trace>
</inkml:ink>
</file>

<file path=ppt/ink/ink10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5264 0 0,'124'25'2329'0'0,"-123"-25"-2179"0"0,1 1 0 0 0,0-1 0 0 0,0 0 0 0 0,-1 1-1 0 0,1-1 1 0 0,0 0 0 0 0,0 0 0 0 0,-1 0-1 0 0,1 0 1 0 0,0-1 0 0 0,0 1 0 0 0,-1 0 0 0 0,1-1-1 0 0,0 1 1 0 0,-1-1 0 0 0,1 1 0 0 0,0-1 0 0 0,-1 0-1 0 0,3-1 1 0 0,-3 0-131 0 0,0 1-1 0 0,0-1 0 0 0,0 1 1 0 0,0-1-1 0 0,0 0 0 0 0,0 1 0 0 0,-1-1 1 0 0,1 0-1 0 0,-1 0 0 0 0,1 1 1 0 0,-1-1-1 0 0,0 0 0 0 0,0 0 1 0 0,0 0-1 0 0,0 1 0 0 0,0-1 1 0 0,0-3-1 0 0,0-2 267 0 0,2-12-232 0 0,-1-1 1 0 0,0 0 0 0 0,-3-19 0 0 0,1-7 139 0 0,4 46-156 0 0,1 0 0 0 0,0 1 0 0 0,-1-1 0 0 0,1 1 0 0 0,-1 0 0 0 0,1 0 0 0 0,-1 0-1 0 0,6 3 1 0 0,6 7-219 0 0,-1 0-1 0 0,0 1 0 0 0,14 15 0 0 0,16 13 317 0 0,-33-28 200 0 0,-10-11-321 0 0,-1 0 1 0 0,1 0-1 0 0,0 0 1 0 0,-1-1-1 0 0,1 1 1 0 0,0 0-1 0 0,0 0 1 0 0,-1-1-1 0 0,1 1 1 0 0,0 0-1 0 0,0-1 1 0 0,0 1-1 0 0,0 0 1 0 0,0-1 0 0 0,0 0-1 0 0,0 1 1 0 0,0-1-1 0 0,0 0 1 0 0,0 1-1 0 0,0-1 1 0 0,1 0-1 0 0,1 0 1 0 0,-4-46-465 0 0,-6 11 481 0 0,-5-36-487 0 0,12 66-55 0 0,-1 0-1 0 0,1 0 1 0 0,0-1 0 0 0,1 1-1 0 0,-1 0 1 0 0,1-1-1 0 0,0 1 1 0 0,1 0-1 0 0,-1 0 1 0 0,3-6-1 0 0,2 2-2194 0 0,4 0-62 0 0</inkml:trace>
  <inkml:trace contextRef="#ctx0" brushRef="#br0" timeOffset="1">558 9 364 0 0,'0'0'9315'0'0,"-12"8"-8892"0"0,1 0-334 0 0,-3-1 65 0 0,0 2 1 0 0,1 0-1 0 0,1 1 0 0 0,0 0 1 0 0,-17 19-1 0 0,26-26-120 0 0,1 0-1 0 0,-1 1 1 0 0,1-1-1 0 0,0 1 1 0 0,1 0 0 0 0,-1-1-1 0 0,1 1 1 0 0,-1 0-1 0 0,1 0 1 0 0,0 0 0 0 0,0 0-1 0 0,1 0 1 0 0,0 0-1 0 0,-1 1 1 0 0,1-1 0 0 0,0 0-1 0 0,1 0 1 0 0,-1 0 0 0 0,1 0-1 0 0,1 7 1 0 0,1-5-71 0 0,0 1 1 0 0,0-1-1 0 0,0 0 1 0 0,1 0 0 0 0,-1 0-1 0 0,2-1 1 0 0,-1 1-1 0 0,0-1 1 0 0,1 0 0 0 0,0 0-1 0 0,9 6 1 0 0,-11-8-137 0 0,0-1 1 0 0,1 0 0 0 0,-1-1 0 0 0,1 1-1 0 0,0-1 1 0 0,-1 0 0 0 0,1 0 0 0 0,0 0 0 0 0,0 0-1 0 0,0 0 1 0 0,0-1 0 0 0,0 0 0 0 0,5 0-1 0 0,-5 0-209 0 0,-1 0 0 0 0,1 0 0 0 0,-1-1 0 0 0,1 0 0 0 0,-1 1 0 0 0,1-1 0 0 0,-1 0-1 0 0,1-1 1 0 0,-1 1 0 0 0,0-1 0 0 0,0 1 0 0 0,1-1 0 0 0,-1 0 0 0 0,3-3 0 0 0,5-7-1533 0 0</inkml:trace>
</inkml:ink>
</file>

<file path=ppt/ink/ink10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1004 0 0,'0'0'9037'0'0,"-1"15"-9007"0"0,0-3-96 0 0,-1 10 175 0 0,3 45 0 0 0,-1-61-194 0 0,0-1 1 0 0,1 0-1 0 0,0 1 0 0 0,0-1 0 0 0,0 0 0 0 0,0 0 1 0 0,1 0-1 0 0,0 0 0 0 0,0 0 0 0 0,1 0 1 0 0,-1-1-1 0 0,1 1 0 0 0,0-1 0 0 0,0 1 0 0 0,7 6 1 0 0,-10-11-78 0 0,1 0 1 0 0,0 0 0 0 0,0 1 0 0 0,-1-1-1 0 0,1 0 1 0 0,0 0 0 0 0,0 0 0 0 0,0 0-1 0 0,-1 0 1 0 0,1 0 0 0 0,0 0 0 0 0,0 0-1 0 0,-1 0 1 0 0,1 0 0 0 0,0-1 0 0 0,0 1-1 0 0,-1 0 1 0 0,1-1 0 0 0,0 1 0 0 0,0 0-1 0 0,-1-1 1 0 0,1 1 0 0 0,0-1 0 0 0,-1 1-1 0 0,1-1 1 0 0,-1 1 0 0 0,1-1 0 0 0,-1 1-1 0 0,1-1 1 0 0,-1 1 0 0 0,1-1 0 0 0,-1 0-1 0 0,1 1 1 0 0,-1-1 0 0 0,0 0 0 0 0,1 0-1 0 0,-1 1 1 0 0,0-1 0 0 0,0 0 0 0 0,1 0-1 0 0,-1 1 1 0 0,0-3 0 0 0,1 1-175 0 0,5-8-1260 0 0</inkml:trace>
</inkml:ink>
</file>

<file path=ppt/ink/ink10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1132 0 0,'0'0'6847'0'0,"0"15"-6779"0"0,0-1-69 0 0,-1 20 87 0 0,2-1 0 0 0,5 35 1 0 0,9-18 83 0 0,-26-54-217 0 0,-2-1 1 0 0,1 2-1 0 0,0-1 1 0 0,-18-1-1 0 0,-1-2 77 0 0,12 3-45 0 0,-15-5-766 0 0,17 0-2607 0 0,16 6 1404 0 0</inkml:trace>
</inkml:ink>
</file>

<file path=ppt/ink/ink10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4112 0 0,'0'0'4551'0'0,"-17"0"-4373"0"0,-120 0-14 0 0,135 0-148 0 0,-1 1 0 0 0,1-1 0 0 0,-1 1 0 0 0,1 0 0 0 0,0-1 0 0 0,-1 1 0 0 0,1 0-1 0 0,0 1 1 0 0,-1-1 0 0 0,1 0 0 0 0,0 0 0 0 0,0 1 0 0 0,0 0 0 0 0,0-1 0 0 0,1 1-1 0 0,-1 0 1 0 0,0 0 0 0 0,1 0 0 0 0,-1 0 0 0 0,1 0 0 0 0,-1 0 0 0 0,1 0 0 0 0,0 0 0 0 0,0 1-1 0 0,0-1 1 0 0,0 0 0 0 0,1 1 0 0 0,-1-1 0 0 0,1 1 0 0 0,-1-1 0 0 0,1 4 0 0 0,-2 4 55 0 0,1 0 1 0 0,0 0 0 0 0,1 0 0 0 0,0 0-1 0 0,0 1 1 0 0,4 16 0 0 0,-3-23-223 0 0,-1-1-1 0 0,1 1 1 0 0,0-1-1 0 0,0 1 1 0 0,0-1 0 0 0,1 0-1 0 0,-1 0 1 0 0,1 1-1 0 0,0-1 1 0 0,0 0 0 0 0,0 0-1 0 0,0-1 1 0 0,1 1-1 0 0,-1 0 1 0 0,1-1 0 0 0,-1 1-1 0 0,1-1 1 0 0,0 0-1 0 0,0 0 1 0 0,0 0 0 0 0,6 2-1 0 0,0-1-477 0 0,0 0-1 0 0,1-1 1 0 0,-1-1 0 0 0,1 1-1 0 0,-1-2 1 0 0,18 0-1 0 0,-11 0-1648 0 0</inkml:trace>
  <inkml:trace contextRef="#ctx0" brushRef="#br0" timeOffset="1">195 144 2412 0 0,'0'0'5624'0'0,"-111"-4"-5364"0"0,95 4-252 0 0,0 0 320 0 0,0 0-328 0 0,5 0 0 0 0,1-4-236 0 0,-1 4-908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39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4188 0 0,'0'0'6574'0'0,"1"22"-6458"0"0,0-7-105 0 0,1 31 112 0 0,-6 80-1 0 0,-3-50-578 0 0,6-25-3455 0 0,2-48 1922 0 0,6 2-553 0 0</inkml:trace>
</inkml:ink>
</file>

<file path=ppt/ink/ink10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1412 0 0,'0'0'8909'0'0,"1"13"-8691"0"0,9 197-1698 0 0,-7-202-56 0 0,5-7-5351 0 0</inkml:trace>
</inkml:ink>
</file>

<file path=ppt/ink/ink10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2800 0 0,'0'0'5987'0'0,"-2"16"-5641"0"0,-6 112 2967 0 0,9-127-3268 0 0,0 0 1 0 0,1 0 0 0 0,-1 0 0 0 0,0 0 0 0 0,1 0-1 0 0,0 0 1 0 0,-1 0 0 0 0,1-1 0 0 0,-1 1 0 0 0,1-1-1 0 0,0 1 1 0 0,-1-1 0 0 0,1 0 0 0 0,0 1-1 0 0,-1-1 1 0 0,1 0 0 0 0,0 0 0 0 0,0 0 0 0 0,-1-1-1 0 0,4 1 1 0 0,37-2-296 0 0,16-11-1380 0 0,-13 1-3528 0 0,-19 8-731 0 0</inkml:trace>
</inkml:ink>
</file>

<file path=ppt/ink/ink10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4108 0 0,'0'0'5476'0'0,"2"-16"-5261"0"0,6-150 29 0 0,-7 162-228 0 0,-1 2-16 0 0,1 1 1 0 0,-1 0-1 0 0,0-1 0 0 0,0 1 1 0 0,0-1-1 0 0,0 1 1 0 0,0 0-1 0 0,0-1 1 0 0,0 1-1 0 0,0-1 1 0 0,0 1-1 0 0,-1 0 1 0 0,1-1-1 0 0,0 1 1 0 0,-1 0-1 0 0,0-1 1 0 0,1 1-1 0 0,-1 0 1 0 0,-1-2-1 0 0,1 2 214 0 0,1 31 732 0 0,1-20-996 0 0,0 0 0 0 0,0 0 0 0 0,1 0 0 0 0,0 0 0 0 0,0 0 1 0 0,2 0-1 0 0,4 11 0 0 0,-6-17 35 0 0,0 0 1 0 0,0 1-1 0 0,0-1 1 0 0,0 0-1 0 0,1 0 1 0 0,0 0-1 0 0,0-1 0 0 0,0 1 1 0 0,0-1-1 0 0,1 1 1 0 0,-1-1-1 0 0,1 0 1 0 0,0-1-1 0 0,0 1 0 0 0,0-1 1 0 0,0 1-1 0 0,9 2 1 0 0,-12-4-55 0 0,1-1 1 0 0,-1 0-1 0 0,0 1 1 0 0,1-1 0 0 0,-1 0-1 0 0,0 0 1 0 0,0 0-1 0 0,1 0 1 0 0,-1 0-1 0 0,0-1 1 0 0,1 1 0 0 0,-1 0-1 0 0,0 0 1 0 0,1-1-1 0 0,-1 1 1 0 0,0-1-1 0 0,0 1 1 0 0,0-1 0 0 0,0 0-1 0 0,1 1 1 0 0,-1-1-1 0 0,0 0 1 0 0,0 0-1 0 0,0 0 1 0 0,0 0-1 0 0,0-1 1 0 0,2-1-17 0 0,-1-1 0 0 0,0 0 0 0 0,0 1 0 0 0,0-1 0 0 0,-1 0 0 0 0,1 0 0 0 0,-1 0 1 0 0,1-6-1 0 0,2-10-12 0 0,-2 1 0 0 0,0-33 0 0 0,-2 51 83 0 0,0-4 1008 0 0,-1 25 682 0 0,0-16-1676 0 0,1 0-1 0 0,-1 0 1 0 0,1 1 0 0 0,1-1 0 0 0,-1 0 0 0 0,1 0 0 0 0,-1 1 0 0 0,1-1 0 0 0,0 0 0 0 0,3 6 0 0 0,-1-2 71 0 0,1-1 0 0 0,0 0 0 0 0,1 1 0 0 0,-1-2 0 0 0,1 1 0 0 0,1 0 0 0 0,8 7 0 0 0,-12-11-16 0 0,0-1 0 0 0,0 0 0 0 0,0-1 1 0 0,1 1-1 0 0,-1 0 0 0 0,1-1 1 0 0,-1 1-1 0 0,1-1 0 0 0,0 0 1 0 0,-1 1-1 0 0,1-2 0 0 0,0 1 0 0 0,0 0 1 0 0,0 0-1 0 0,0-1 0 0 0,0 0 1 0 0,0 1-1 0 0,-1-1 0 0 0,1 0 1 0 0,0 0-1 0 0,0-1 0 0 0,0 1 0 0 0,0-1 1 0 0,5-1-1 0 0,-6 0-56 0 0,1 0-1 0 0,0 0 1 0 0,-1 0 0 0 0,0 0-1 0 0,1-1 1 0 0,-1 1 0 0 0,0-1-1 0 0,0 1 1 0 0,-1-1-1 0 0,1 0 1 0 0,0 0 0 0 0,-1 0-1 0 0,0 0 1 0 0,1 0 0 0 0,-1 0-1 0 0,-1 0 1 0 0,1 0 0 0 0,0-1-1 0 0,0-5 1 0 0,0-2-27 0 0,1-1 0 0 0,-2 0 1 0 0,1 0-1 0 0,-3-15 0 0 0,1 19 54 0 0,-1 1 0 0 0,0-1 0 0 0,0 1 0 0 0,-1 0 1 0 0,-6-14-1 0 0,8 19-207 0 0,0 0 1 0 0,0 0 0 0 0,0 0 0 0 0,-1 0-1 0 0,1-1 1 0 0,0 2 0 0 0,-1-1 0 0 0,0 0-1 0 0,1 0 1 0 0,-1 0 0 0 0,0 1-1 0 0,0-1 1 0 0,0 1 0 0 0,0 0 0 0 0,0-1-1 0 0,0 1 1 0 0,0 0 0 0 0,-1 0-1 0 0,1 0 1 0 0,0 1 0 0 0,-1-1 0 0 0,-2 0-1 0 0,1 2-1798 0 0,3 2-471 0 0</inkml:trace>
</inkml:ink>
</file>

<file path=ppt/ink/ink10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4288 0 0,'0'0'4979'0'0,"-17"5"-4804"0"0,-53 16-81 0 0,65-20-46 0 0,0 1-1 0 0,0 0 1 0 0,0 0 0 0 0,0 0 0 0 0,0 1-1 0 0,1-1 1 0 0,-1 1 0 0 0,1 1-1 0 0,-1-1 1 0 0,1 0 0 0 0,0 1 0 0 0,1 0-1 0 0,-7 7 1 0 0,9-9-10 0 0,0 1 1 0 0,-1-1-1 0 0,1 1 1 0 0,0 0-1 0 0,0-1 1 0 0,0 1-1 0 0,1 0 0 0 0,-1 0 1 0 0,0 0-1 0 0,1 0 1 0 0,0-1-1 0 0,0 1 1 0 0,0 0-1 0 0,0 0 0 0 0,0 0 1 0 0,1 0-1 0 0,-1 0 1 0 0,2 4-1 0 0,0-2-42 0 0,1 0 0 0 0,-1 0 0 0 0,1 0 1 0 0,0 0-1 0 0,0 0 0 0 0,1 0 0 0 0,-1-1 0 0 0,1 1 0 0 0,0-1 0 0 0,1 0 1 0 0,-1-1-1 0 0,0 1 0 0 0,1-1 0 0 0,0 1 0 0 0,0-1 0 0 0,0-1 0 0 0,0 1 0 0 0,0-1 1 0 0,1 0-1 0 0,9 2 0 0 0,-5-1-299 0 0,1-2-1 0 0,0 1 1 0 0,0-2 0 0 0,0 1 0 0 0,12-2-1 0 0,-11-1-884 0 0,-1 1-1 0 0,1-2 0 0 0,-1 1 0 0 0,19-8 0 0 0,-9 1-1764 0 0</inkml:trace>
</inkml:ink>
</file>

<file path=ppt/ink/ink10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0 760 0 0,'0'0'7700'0'0,"-17"16"-7498"0"0,-51 47-67 0 0,65-61-57 0 0,0 1-1 0 0,0 0 1 0 0,0-1-1 0 0,1 1 1 0 0,-1 0 0 0 0,1 0-1 0 0,0 1 1 0 0,0-1-1 0 0,0 0 1 0 0,0 1-1 0 0,1-1 1 0 0,-1 1-1 0 0,1 0 1 0 0,0-1-1 0 0,0 1 1 0 0,-1 8-1 0 0,2-10-41 0 0,1 0 0 0 0,-1 1 0 0 0,1-1 0 0 0,-1 0-1 0 0,1 1 1 0 0,0-1 0 0 0,0 0 0 0 0,0 0 0 0 0,0 0 0 0 0,0 0-1 0 0,1 0 1 0 0,-1 0 0 0 0,1 0 0 0 0,-1 0 0 0 0,1 0-1 0 0,0-1 1 0 0,0 1 0 0 0,-1 0 0 0 0,5 1 0 0 0,1 2-53 0 0,1-1 0 0 0,0 0 0 0 0,1 0 0 0 0,-1-1 0 0 0,1 0 0 0 0,0-1 0 0 0,-1 0 0 0 0,1 0 0 0 0,0-1 0 0 0,10 1 0 0 0,-7-3-548 0 0,0 0 0 0 0,0 0-1 0 0,-1-2 1 0 0,1 1 0 0 0,0-1-1 0 0,11-5 1 0 0,-4 1-2380 0 0,-4 3-734 0 0</inkml:trace>
</inkml:ink>
</file>

<file path=ppt/ink/ink10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4580 0 0,'0'0'5074'0'0,"0"16"-4987"0"0,0 151 51 0 0,6-139-1745 0 0,4-15-2850 0 0,-4-12 1534 0 0</inkml:trace>
</inkml:ink>
</file>

<file path=ppt/ink/ink10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77 2756 0 0,'0'0'4911'0'0,"-2"16"-4597"0"0,-1 7-197 0 0,-3 56 666 0 0,7-78-739 0 0,-1 1 0 0 0,1-1 0 0 0,-1 1 0 0 0,1-1 0 0 0,0 0 0 0 0,0 1 0 0 0,0-1 0 0 0,0 0 0 0 0,0 1 1 0 0,0-1-1 0 0,0 0 0 0 0,0 0 0 0 0,0 0 0 0 0,0 0 0 0 0,1 0 0 0 0,-1 0 0 0 0,0 0 0 0 0,1-1 0 0 0,-1 1 0 0 0,1 0 1 0 0,-1-1-1 0 0,0 1 0 0 0,1-1 0 0 0,0 1 0 0 0,-1-1 0 0 0,1 0 0 0 0,-1 0 0 0 0,1 1 0 0 0,-1-1 0 0 0,4-1 0 0 0,50-1 920 0 0,-50 1-960 0 0,-1 0-1 0 0,1 0 1 0 0,-1-1-1 0 0,0 0 1 0 0,0 0-1 0 0,1 0 1 0 0,-1 0-1 0 0,-1-1 1 0 0,1 0-1 0 0,0 1 1 0 0,-1-1-1 0 0,1-1 1 0 0,-1 1-1 0 0,0 0 1 0 0,0-1 0 0 0,0 0-1 0 0,0 0 1 0 0,-1 1-1 0 0,0-2 1 0 0,1 1-1 0 0,-1 0 1 0 0,1-5-1 0 0,-2 5-29 0 0,0 1-1 0 0,0-1 1 0 0,-1 0-1 0 0,0 1 1 0 0,1-1-1 0 0,-1 0 1 0 0,-1 1-1 0 0,1-1 0 0 0,0 0 1 0 0,-1 1-1 0 0,0-1 1 0 0,0 0-1 0 0,0 1 1 0 0,0-1-1 0 0,-1 1 1 0 0,1 0-1 0 0,-1-1 1 0 0,0 1-1 0 0,0 0 1 0 0,0 0-1 0 0,0 0 0 0 0,0 0 1 0 0,-1 1-1 0 0,1-1 1 0 0,-1 1-1 0 0,0-1 1 0 0,0 1-1 0 0,-3-3 1 0 0,-78-40-6081 0 0,73 40 3447 0 0</inkml:trace>
</inkml:ink>
</file>

<file path=ppt/ink/ink10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2620 0 0,'0'0'6034'0'0,"5"15"-5939"0"0,10 47-55 0 0,-14-57 0 0 0,-1-1 0 0 0,0 0 1 0 0,-1 0-1 0 0,1 1 0 0 0,-1-1 0 0 0,0 0 1 0 0,0 0-1 0 0,0 0 0 0 0,-1 0 1 0 0,1 0-1 0 0,-1 0 0 0 0,0 0 0 0 0,0 0 1 0 0,-4 5-1 0 0,-6 13 238 0 0,10-14-254 0 0,-2-1 103 0 0,2 1 0 0 0,-1 0 0 0 0,1 0 0 0 0,0 0 0 0 0,1 0 0 0 0,-1 14 0 0 0,2-21-135 0 0,0 1 0 0 0,0 0 0 0 0,1 0 0 0 0,-1-1 0 0 0,1 1 0 0 0,-1 0 0 0 0,1 0 0 0 0,0-1 0 0 0,0 1 0 0 0,0-1 0 0 0,-1 1 0 0 0,2-1 0 0 0,-1 1 0 0 0,0-1 0 0 0,0 0 0 0 0,0 1 1 0 0,1-1-1 0 0,-1 0 0 0 0,0 0 0 0 0,1 0 0 0 0,-1 0 0 0 0,1 0 0 0 0,-1 0 0 0 0,1-1 0 0 0,0 1 0 0 0,-1 0 0 0 0,1-1 0 0 0,0 1 0 0 0,0-1 0 0 0,-1 0 0 0 0,1 1 0 0 0,0-1 0 0 0,0 0 0 0 0,-1 0 0 0 0,1 0 0 0 0,0 0 0 0 0,0-1 0 0 0,1 1 0 0 0,3-1-196 0 0,1 0-1 0 0,-1 0 0 0 0,0-1 1 0 0,-1 0-1 0 0,1 0 0 0 0,0 0 1 0 0,0-1-1 0 0,-1 0 0 0 0,0 0 1 0 0,1 0-1 0 0,-1-1 0 0 0,0 1 1 0 0,-1-1-1 0 0,1 0 0 0 0,-1-1 0 0 0,1 1 1 0 0,-1-1-1 0 0,6-9 0 0 0,-8 10 443 0 0,0 0-1 0 0,0 0 0 0 0,0 1 0 0 0,0-1 0 0 0,-1 0 0 0 0,1-1 0 0 0,-1 1 0 0 0,0 0 0 0 0,-1 0 1 0 0,2-9-1 0 0,-3 25 862 0 0,1-11-1059 0 0,-1 1-1 0 0,1-1 0 0 0,0 0 0 0 0,0 1 0 0 0,0-1 0 0 0,0 0 1 0 0,0 1-1 0 0,0-1 0 0 0,0 0 0 0 0,0 1 0 0 0,0-1 1 0 0,1 0-1 0 0,-1 1 0 0 0,0-1 0 0 0,1 0 0 0 0,-1 0 0 0 0,1 0 1 0 0,0 1-1 0 0,-1-1 0 0 0,1 0 0 0 0,0 0 0 0 0,0 0 1 0 0,0 0-1 0 0,0 0 0 0 0,0 0 0 0 0,0 0 0 0 0,0 0 1 0 0,0-1-1 0 0,0 1 0 0 0,0 0 0 0 0,0 0 0 0 0,0-1 0 0 0,1 1 1 0 0,-1-1-1 0 0,2 1 0 0 0,4 2 52 0 0,0-1 1 0 0,1 0-1 0 0,-1 0 1 0 0,1-1-1 0 0,0 0 1 0 0,-1 0-1 0 0,1-1 0 0 0,0 0 1 0 0,11-1-1 0 0,-16 1-78 0 0,1-1 1 0 0,0 0-1 0 0,0 0 0 0 0,0 0 0 0 0,0 0 1 0 0,0 0-1 0 0,-1-1 0 0 0,1 0 0 0 0,-1 0 1 0 0,1 0-1 0 0,-1 0 0 0 0,0 0 0 0 0,1-1 0 0 0,-1 0 1 0 0,-1 1-1 0 0,1-1 0 0 0,0 0 0 0 0,-1 0 1 0 0,1 0-1 0 0,1-5 0 0 0,-2 6-19 0 0,-1 0 1 0 0,1-1-1 0 0,-1 0 1 0 0,0 1-1 0 0,0-1 1 0 0,0 0-1 0 0,0 0 1 0 0,-1 1-1 0 0,1-1 1 0 0,-1 0-1 0 0,0 0 1 0 0,1 0-1 0 0,-1 0 1 0 0,0 0-1 0 0,-1 1 1 0 0,1-1-1 0 0,-1 0 1 0 0,1 0-1 0 0,-1 0 0 0 0,0 1 1 0 0,-1-5-1 0 0,0 4 8 0 0,-1-1-1 0 0,1 1 0 0 0,-1 0 1 0 0,0 0-1 0 0,0 0 0 0 0,0 1 0 0 0,0-1 1 0 0,0 1-1 0 0,-1-1 0 0 0,1 1 0 0 0,-1 0 1 0 0,1 0-1 0 0,-6-1 0 0 0,-7-3-162 0 0,1 2 0 0 0,-1 0 0 0 0,0 0 0 0 0,-1 2 0 0 0,1 0 0 0 0,-20 0 0 0 0,31 2-257 0 0,1 0 0 0 0,-1 0 1 0 0,0 0-1 0 0,1 1 0 0 0,-1-1 0 0 0,1 1 0 0 0,-1 0 0 0 0,1 1 0 0 0,-1-1 1 0 0,1 1-1 0 0,0 0 0 0 0,0 0 0 0 0,-5 3 0 0 0,-4 8-5195 0 0</inkml:trace>
</inkml:ink>
</file>

<file path=ppt/ink/ink10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3848 0 0,'0'0'6079'0'0,"1"12"-6083"0"0,-1-4 8 0 0,2 4 0 0 0,-1 0 0 0 0,-1 0 0 0 0,0 0 0 0 0,0 0 1 0 0,-1 0-1 0 0,-1 0 0 0 0,0 0 0 0 0,-1 0 0 0 0,-4 12 1 0 0,4-15 47 0 0,0 0 1 0 0,0 0-1 0 0,1 0 0 0 0,0 0 1 0 0,1 1-1 0 0,0-1 1 0 0,0 0-1 0 0,1 16 1 0 0,1-24-55 0 0,0 0 1 0 0,0 0-1 0 0,0-1 1 0 0,0 1-1 0 0,-1 0 1 0 0,1 0-1 0 0,0-1 0 0 0,1 1 1 0 0,-1 0-1 0 0,0-1 1 0 0,0 1-1 0 0,0-1 1 0 0,0 1-1 0 0,0-1 1 0 0,1 0-1 0 0,-1 1 1 0 0,0-1-1 0 0,0 0 1 0 0,0 0-1 0 0,1 0 1 0 0,-1 0-1 0 0,2 0 1 0 0,35 1-168 0 0,-38-1 167 0 0,45 0-990 0 0,-1-5-4266 0 0,-33 2 2673 0 0</inkml:trace>
</inkml:ink>
</file>

<file path=ppt/ink/ink10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97 652 0 0,'0'0'8253'0'0,"-2"12"-8079"0"0,-5 34-82 0 0,7-44-89 0 0,-1-1 1 0 0,1 1 0 0 0,0-1 0 0 0,0 1 0 0 0,0-1-1 0 0,0 1 1 0 0,1 0 0 0 0,-1-1 0 0 0,0 1-1 0 0,1-1 1 0 0,-1 1 0 0 0,1-1 0 0 0,-1 1 0 0 0,1-1-1 0 0,0 0 1 0 0,-1 1 0 0 0,1-1 0 0 0,0 0-1 0 0,0 1 1 0 0,0-1 0 0 0,0 0 0 0 0,0 0-1 0 0,0 0 1 0 0,1 0 0 0 0,-1 0 0 0 0,0 0 0 0 0,0 0-1 0 0,1 0 1 0 0,-1-1 0 0 0,1 1 0 0 0,-1 0-1 0 0,0-1 1 0 0,3 1 0 0 0,3 1 37 0 0,0-1-1 0 0,-1 1 1 0 0,1-2-1 0 0,0 1 1 0 0,9-1 0 0 0,-14 0-35 0 0,0 0-5 0 0,1 1-1 0 0,0-1 0 0 0,0 0 0 0 0,0 0 0 0 0,-1 0 0 0 0,1-1 1 0 0,0 1-1 0 0,0-1 0 0 0,0 0 0 0 0,-1 1 0 0 0,1-1 1 0 0,-1 0-1 0 0,1-1 0 0 0,0 1 0 0 0,-1 0 0 0 0,0-1 1 0 0,1 1-1 0 0,-1-1 0 0 0,0 0 0 0 0,0 0 0 0 0,0 0 1 0 0,0 0-1 0 0,0 0 0 0 0,0 0 0 0 0,-1-1 0 0 0,1 1 0 0 0,-1 0 1 0 0,0-1-1 0 0,1 1 0 0 0,-1-1 0 0 0,0 0 0 0 0,0 1 1 0 0,-1-1-1 0 0,1 0 0 0 0,-1 0 0 0 0,1 1 0 0 0,-1-4 1 0 0,0 0-19 0 0,0-1 1 0 0,-1 1 0 0 0,0 0 0 0 0,0 0 0 0 0,-1 0 0 0 0,0 0-1 0 0,0 0 1 0 0,0 1 0 0 0,0-1 0 0 0,-1 0 0 0 0,0 1 0 0 0,0 0-1 0 0,-1-1 1 0 0,1 1 0 0 0,-1 1 0 0 0,-7-8 0 0 0,-23-16-2300 0 0,22 19-1104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0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0 355 3588 0 0,'0'0'6660'0'0,"4"-25"-6424"0"0,-1 9-201 0 0,5-24 41 0 0,-3 1 1 0 0,1-52 0 0 0,-8 47-66 0 0,0 32 5 0 0,1-1-1 0 0,1 0 0 0 0,0 1 0 0 0,1-1 0 0 0,3-18 1 0 0,-3 31 10 0 0,-1-1 0 0 0,1 1 0 0 0,-1-1 0 0 0,1 1 0 0 0,-1 0 0 0 0,1-1 0 0 0,-1 1 0 0 0,1-1 0 0 0,0 1 0 0 0,-1 0 0 0 0,1 0 1 0 0,0-1-1 0 0,-1 1 0 0 0,1 0 0 0 0,0 0 0 0 0,-1 0 0 0 0,1 0 0 0 0,0 0 0 0 0,-1 0 0 0 0,1 0 0 0 0,0 0 0 0 0,-1 0 0 0 0,1 0 0 0 0,0 0 1 0 0,-1 0-1 0 0,1 0 0 0 0,0 1 0 0 0,-1-1 0 0 0,1 0 0 0 0,0 0 0 0 0,-1 1 0 0 0,1-1 0 0 0,0 1 0 0 0,21 11-180 0 0,-6 3-54 0 0,-2 0 0 0 0,0 2 0 0 0,0 0 0 0 0,17 31 0 0 0,-20-30 363 0 0,1 0-1 0 0,1-1 0 0 0,0-1 0 0 0,26 26 0 0 0,-35-40-98 0 0,-3-2-251 0 0,5-116-1625 0 0,-5 103 1114 0 0,2 1-1 0 0,-1-1 1 0 0,2 1-1 0 0,-1-1 0 0 0,2 1 1 0 0,0 0-1 0 0,6-11 1 0 0,-11 23 692 0 0,0-1 0 0 0,1 0 0 0 0,-1 1 0 0 0,0-1 0 0 0,0 0 0 0 0,1 1 0 0 0,-1-1 0 0 0,1 0 0 0 0,-1 1 0 0 0,0-1 0 0 0,1 1 1 0 0,-1-1-1 0 0,1 1 0 0 0,-1-1 0 0 0,1 1 0 0 0,0 0 0 0 0,-1-1 0 0 0,1 1 0 0 0,-1 0 0 0 0,1-1 0 0 0,0 1 0 0 0,-1 0 0 0 0,1-1 0 0 0,0 1 0 0 0,-1 0 1 0 0,1 0-1 0 0,0 0 0 0 0,-1 0 0 0 0,1 0 0 0 0,0 0 0 0 0,1 0 0 0 0,-1 1 87 0 0,0 0 0 0 0,0 0 0 0 0,0 0 0 0 0,0 0 0 0 0,0 0 0 0 0,0 0 0 0 0,0 0 0 0 0,0 0 0 0 0,0 0 0 0 0,0 1 1 0 0,-1-1-1 0 0,1 0 0 0 0,-1 0 0 0 0,1 3 0 0 0,13 48 3046 0 0,-12-27-2186 0 0,0 0 1 0 0,-2 35 0 0 0,-2-40-814 0 0,2 0 0 0 0,1-1 0 0 0,0 1 0 0 0,1 0 0 0 0,6 22 0 0 0,-8-42-177 0 0,1 1 1 0 0,-1-1 0 0 0,0 1 0 0 0,0-1 0 0 0,1 0-1 0 0,-1 1 1 0 0,0-1 0 0 0,1 0 0 0 0,-1 1 0 0 0,0-1-1 0 0,1 0 1 0 0,-1 1 0 0 0,0-1 0 0 0,1 0 0 0 0,-1 0-1 0 0,1 0 1 0 0,-1 1 0 0 0,0-1 0 0 0,1 0 0 0 0,-1 0-1 0 0,1 0 1 0 0,-1 0 0 0 0,1 0 0 0 0,-1 0 0 0 0,1 0-1 0 0,-1 0 1 0 0,0 0 0 0 0,1 0 0 0 0,-1 0 0 0 0,1 0-1 0 0,-1 0 1 0 0,1 0 0 0 0,-1 0 0 0 0,1 0 0 0 0,-1 0-1 0 0,0 0 1 0 0,1-1 0 0 0,-1 1 0 0 0,1 0 0 0 0,-1 0-1 0 0,0-1 1 0 0,1 1 0 0 0,-1 0 0 0 0,0-1 0 0 0,1 1-1 0 0,-1 0 1 0 0,0-1 0 0 0,1 1 0 0 0,-1 0 0 0 0,0-1-1 0 0,24-22-2695 0 0,-18 17 1451 0 0,10-6-893 0 0</inkml:trace>
</inkml:ink>
</file>

<file path=ppt/ink/ink10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3124 0 0,'0'0'5194'0'0,"-16"0"-5116"0"0,-127 0-32 0 0,142 0-18 0 0,-1 0 0 0 0,0 0 0 0 0,1 0 0 0 0,-1 0 0 0 0,1 0 0 0 0,-1 1 0 0 0,1-1 0 0 0,-1 1 0 0 0,1-1 0 0 0,0 1 0 0 0,-1-1 0 0 0,1 1 0 0 0,-1 0 0 0 0,1 0 0 0 0,0 0 0 0 0,0 0 0 0 0,0 0 0 0 0,-1 0-1 0 0,1 0 1 0 0,0 0 0 0 0,0 0 0 0 0,0 0 0 0 0,1 1 0 0 0,-1-1 0 0 0,0 0 0 0 0,-1 3 0 0 0,1 1 24 0 0,-1-1 1 0 0,1 1-1 0 0,0-1 0 0 0,1 1 0 0 0,-1 0 0 0 0,1-1 1 0 0,0 1-1 0 0,0 0 0 0 0,1 5 0 0 0,0 2 121 0 0,1-1-1 0 0,1 1 0 0 0,0-1 1 0 0,0 1-1 0 0,1-1 0 0 0,9 19 0 0 0,-12-28-226 0 0,0-1 0 0 0,0 0 0 0 0,0 0 0 0 0,0 0 0 0 0,0 0-1 0 0,0 0 1 0 0,0 0 0 0 0,0 0 0 0 0,0 0 0 0 0,1 0 0 0 0,-1 0-1 0 0,0 0 1 0 0,1-1 0 0 0,-1 1 0 0 0,0 0 0 0 0,1-1 0 0 0,-1 0-1 0 0,1 1 1 0 0,-1-1 0 0 0,0 0 0 0 0,1 1 0 0 0,-1-1-1 0 0,1 0 1 0 0,-1 0 0 0 0,1 0 0 0 0,2-1 0 0 0,1 0-849 0 0,0 0 0 0 0,0-1 0 0 0,0 0 0 0 0,0 0 0 0 0,0 0 0 0 0,7-5 0 0 0,-1-1-1255 0 0</inkml:trace>
</inkml:ink>
</file>

<file path=ppt/ink/ink10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80 369 1308 0 0,'0'0'6136'0'0,"-37"0"-6020"0"0,26 0-112 0 0,6 0 4 0 0,-6-4-8 0 0,6 0-464 0 0,-1 0-708 0 0,1-1-704 0 0,5-3-1084 0 0,80 33 1860 0 0</inkml:trace>
  <inkml:trace contextRef="#ctx0" brushRef="#br0" timeOffset="1">112 166 520 0 0,'0'0'10517'0'0,"-69"-89"-10533"0"0,58 68-189 0 0,6-4-1267 0 0,-1-5-2592 0 0</inkml:trace>
</inkml:ink>
</file>

<file path=ppt/ink/ink10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14 2200 0 0,'0'0'4653'0'0,"22"-13"-18"0"0,-23 23-4687 0 0,0 1 0 0 0,-1-1 0 0 0,0 0 0 0 0,0 1 0 0 0,-1-1 0 0 0,-1-1 0 0 0,-6 17 0 0 0,-41 63-24 0 0,-5 4-332 0 0,55-92 439 0 0,0 0-1 0 0,1 0 1 0 0,-1 0-1 0 0,1-1 1 0 0,-1 1 0 0 0,1 0-1 0 0,-1 0 1 0 0,1 0-1 0 0,0 0 1 0 0,-1 0 0 0 0,1 0-1 0 0,0 0 1 0 0,0 0-1 0 0,0 0 1 0 0,0 0 0 0 0,0 0-1 0 0,0 0 1 0 0,0 0-1 0 0,0 0 1 0 0,0 0-1 0 0,0 0 1 0 0,1 0 0 0 0,-1 0-1 0 0,0 0 1 0 0,0-1-1 0 0,1 1 1 0 0,-1 0 0 0 0,1 0-1 0 0,-1 0 1 0 0,1 0-1 0 0,-1 0 1 0 0,1-1 0 0 0,0 1-1 0 0,-1 0 1 0 0,1 0-1 0 0,0-1 1 0 0,0 1 0 0 0,-1-1-1 0 0,1 1 1 0 0,0-1-1 0 0,0 1 1 0 0,0-1 0 0 0,0 1-1 0 0,0-1 1 0 0,0 0-1 0 0,0 1 1 0 0,0-1 0 0 0,0 0-1 0 0,1 0 1 0 0,178 9-237 0 0,-177-9 59 0 0,0 0-1 0 0,-1-1 1 0 0,1 1-1 0 0,-1-1 1 0 0,1 1-1 0 0,-1-1 0 0 0,1 0 1 0 0,-1 0-1 0 0,1 0 1 0 0,-1 0-1 0 0,4-3 1 0 0,13-10-4296 0 0,-13 9 2133 0 0,-1 1-543 0 0</inkml:trace>
</inkml:ink>
</file>

<file path=ppt/ink/ink10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 0 0,'0'0'9549'0'0,"0"12"-9366"0"0,0 140-318 0 0,0-84-3668 0 0,1-55 1855 0 0,3 0-450 0 0</inkml:trace>
</inkml:ink>
</file>

<file path=ppt/ink/ink10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5 606 1456 0 0,'0'0'3947'0'0,"8"-17"-3682"0"0,-1 5-198 0 0,2-6 101 0 0,0 0 1 0 0,-1 0-1 0 0,-1-1 1 0 0,9-37-1 0 0,-11 26 177 0 0,2-4 60 0 0,-3 0 1 0 0,1-40-1 0 0,-4 54-322 0 0,-2 0 0 0 0,-1 0 0 0 0,-1 0 0 0 0,0 0 0 0 0,-12-36 0 0 0,9 41-608 0 0,0 0-1 0 0,-1 0 1 0 0,-1 1-1 0 0,-14-20 1 0 0,14 20-1465 0 0,-2 1-689 0 0</inkml:trace>
</inkml:ink>
</file>

<file path=ppt/ink/ink10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2664 0 0,'0'0'8266'0'0,"10"17"-6542"0"0,-7 148-564 0 0,-2-110-4010 0 0,1 0-4854 0 0</inkml:trace>
</inkml:ink>
</file>

<file path=ppt/ink/ink10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2328 0 0,'0'0'8634'0'0,"6"7"-8384"0"0,-2-2-214 0 0,-1-1 0 0 0,0 0 0 0 0,0 1 0 0 0,0-1 0 0 0,-1 1 0 0 0,1 0-1 0 0,-1-1 1 0 0,0 1 0 0 0,-1 1 0 0 0,1-1 0 0 0,-1 0 0 0 0,0 0 0 0 0,0 0 0 0 0,-1 1 0 0 0,1-1-1 0 0,-1 0 1 0 0,0 1 0 0 0,-1-1 0 0 0,1 0 0 0 0,-1 1 0 0 0,-3 9 0 0 0,0-2 218 0 0,0 1 0 0 0,2 0 0 0 0,-1 0 0 0 0,2 0 0 0 0,-1 23 0 0 0,7-35-135 0 0,-1-1 0 0 0,1 0 0 0 0,0 0 0 0 0,0-1 0 0 0,-1 1 0 0 0,1-1 0 0 0,0 0 0 0 0,9-1 0 0 0,-7 0-144 0 0,7 1-232 0 0,0-2-1 0 0,0 0 1 0 0,0-1-1 0 0,16-5 1 0 0,38-7-5859 0 0,-47 12 1291 0 0</inkml:trace>
</inkml:ink>
</file>

<file path=ppt/ink/ink10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0 288 796 0 0,'0'0'8983'0'0,"2"-7"-8783"0"0,3-27 220 0 0,-1 0 0 0 0,-2-1 0 0 0,-3-54 0 0 0,0 26-455 0 0,1 63 306 0 0,1 0 38 0 0,0 0-334 0 0,0 0 0 0 0,0 0 0 0 0,0 0 0 0 0,0 1 0 0 0,1-1 1 0 0,-1 1-1 0 0,0-1 0 0 0,0 0 0 0 0,0 1 0 0 0,0 0 0 0 0,-1-1 1 0 0,1 1-1 0 0,0 0 0 0 0,0-1 0 0 0,0 1 0 0 0,0 0 0 0 0,-1 0 1 0 0,1 0-1 0 0,0 0 0 0 0,-1 0 0 0 0,1 0 0 0 0,-1-1 0 0 0,2 3 0 0 0,8 28-637 0 0,-6-18 585 0 0,23 41 135 0 0,-24-50-39 0 0,-1 0-1 0 0,1-1 1 0 0,-1 1 0 0 0,1-1 0 0 0,0 0 0 0 0,0 1-1 0 0,0-1 1 0 0,1 0 0 0 0,-1-1 0 0 0,1 1 0 0 0,5 2 0 0 0,-7-4-47 0 0,-1-1 1 0 0,0 0-1 0 0,1 0 1 0 0,-1 0-1 0 0,1 0 1 0 0,-1 0-1 0 0,0 0 1 0 0,1-1-1 0 0,-1 1 1 0 0,0 0-1 0 0,1-1 1 0 0,-1 1 0 0 0,0-1-1 0 0,0 1 1 0 0,1-1-1 0 0,-1 0 1 0 0,0 0-1 0 0,0 1 1 0 0,0-1-1 0 0,0 0 1 0 0,0 0-1 0 0,0 0 1 0 0,0 0-1 0 0,0 0 1 0 0,0 0-1 0 0,-1 0 1 0 0,1-1-1 0 0,0 1 1 0 0,-1 0-1 0 0,1 0 1 0 0,-1-1 0 0 0,1 1-1 0 0,-1 0 1 0 0,1 0-1 0 0,-1-1 1 0 0,0 1-1 0 0,0-2 1 0 0,3-6 16 0 0,-1 1 0 0 0,0-1 0 0 0,0 0 0 0 0,-1 0 0 0 0,0-10 656 0 0,5 66-330 0 0,-4-43-296 0 0,0 1-1 0 0,0-1 1 0 0,0 0-1 0 0,1 1 1 0 0,-1-1-1 0 0,1 0 1 0 0,0-1-1 0 0,0 1 1 0 0,0 0-1 0 0,1-1 1 0 0,-1 0-1 0 0,1 1 1 0 0,0-1-1 0 0,0-1 1 0 0,0 1-1 0 0,0-1 1 0 0,0 1-1 0 0,1-1 1 0 0,-1-1-1 0 0,1 1 1 0 0,-1 0-1 0 0,1-1 1 0 0,0 0-1 0 0,-1 0 1 0 0,1-1-1 0 0,0 1 1 0 0,0-1-1 0 0,0 0 1 0 0,6-1-1 0 0,-7 1-3 0 0,0 0-1 0 0,0-1 1 0 0,1 0 0 0 0,-1 0 0 0 0,0 0-1 0 0,0 0 1 0 0,0-1 0 0 0,0 1 0 0 0,-1-1-1 0 0,1 0 1 0 0,0-1 0 0 0,-1 1 0 0 0,1 0-1 0 0,-1-1 1 0 0,0 0 0 0 0,0 0-1 0 0,0 0 1 0 0,0 0 0 0 0,0 0 0 0 0,-1-1-1 0 0,1 1 1 0 0,-1-1 0 0 0,0 1 0 0 0,0-1-1 0 0,-1 0 1 0 0,1 0 0 0 0,-1 0 0 0 0,1 0-1 0 0,-1 0 1 0 0,-1 0 0 0 0,1 0 0 0 0,0-1-1 0 0,-1-7 1 0 0,-1 7-86 0 0,1 0 0 0 0,-1 0 0 0 0,0 0-1 0 0,-1 0 1 0 0,1 0 0 0 0,-1 0 0 0 0,0 1 0 0 0,0-1 0 0 0,0 0 0 0 0,-1 1-1 0 0,0 0 1 0 0,0-1 0 0 0,0 1 0 0 0,0 0 0 0 0,0 1 0 0 0,-1-1 0 0 0,0 1-1 0 0,0-1 1 0 0,0 1 0 0 0,0 0 0 0 0,0 1 0 0 0,-1-1 0 0 0,1 1 0 0 0,-1-1-1 0 0,0 1 1 0 0,1 1 0 0 0,-1-1 0 0 0,0 1 0 0 0,0 0 0 0 0,0 0 0 0 0,0 0-1 0 0,-1 1 1 0 0,1-1 0 0 0,0 1 0 0 0,0 1 0 0 0,0-1 0 0 0,0 1 0 0 0,0 0-1 0 0,-7 2 1 0 0,10-2-273 0 0,1-1 0 0 0,-1 1 0 0 0,1 0 0 0 0,-1 0 1 0 0,1 1-1 0 0,-1-1 0 0 0,1 0 0 0 0,0 0 0 0 0,0 1 0 0 0,0-1 0 0 0,0 0 0 0 0,0 1 0 0 0,0 0 0 0 0,0-1 0 0 0,0 1 0 0 0,0-1 0 0 0,1 1 0 0 0,-1 0 0 0 0,1-1 0 0 0,-1 1 0 0 0,1 3 0 0 0,0 7-1311 0 0</inkml:trace>
</inkml:ink>
</file>

<file path=ppt/ink/ink10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25 592 0 0,'0'0'6407'0'0,"4"-5"-5935"0"0,14-14-230 0 0,-47 43 1661 0 0,25-20-1825 0 0,-1-1 0 0 0,0 1 0 0 0,1-1 0 0 0,-1 1 0 0 0,1 1 0 0 0,0-1 0 0 0,1 0 0 0 0,-1 1 0 0 0,1 0 1 0 0,0 0-1 0 0,0 0 0 0 0,0 0 0 0 0,1 1 0 0 0,-4 9 0 0 0,5-12-45 0 0,1-1 0 0 0,-1 1 0 0 0,0 0 1 0 0,1-1-1 0 0,0 1 0 0 0,-1 0 0 0 0,1-1 0 0 0,0 1 1 0 0,1 0-1 0 0,-1-1 0 0 0,0 1 0 0 0,1 0 0 0 0,-1-1 0 0 0,1 1 1 0 0,0-1-1 0 0,0 1 0 0 0,0-1 0 0 0,0 1 0 0 0,0-1 1 0 0,1 0-1 0 0,-1 1 0 0 0,1-1 0 0 0,-1 0 0 0 0,1 0 0 0 0,3 3 1 0 0,0-2-89 0 0,-1-1 0 0 0,1 1 1 0 0,-1-1-1 0 0,1 0 1 0 0,0 0-1 0 0,0-1 1 0 0,0 1-1 0 0,0-1 0 0 0,0 0 1 0 0,0 0-1 0 0,0-1 1 0 0,0 1-1 0 0,6-2 1 0 0,14 2-1651 0 0,0-2 1 0 0,0-1 0 0 0,-1-1 0 0 0,1-1 0 0 0,27-9 0 0 0,-31 6 1111 0 0</inkml:trace>
</inkml:ink>
</file>

<file path=ppt/ink/ink10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1276 0 0,'0'0'7250'0'0,"-9"1"-6448"0"0,-31 6-126 0 0,38-7-622 0 0,-1 1 0 0 0,1-1 0 0 0,0 1 0 0 0,0 0 0 0 0,0 0 0 0 0,0 0 0 0 0,0 0 0 0 0,0 0 0 0 0,0 0 0 0 0,0 1 0 0 0,0-1 0 0 0,1 1 0 0 0,-1-1 0 0 0,1 1-1 0 0,-1-1 1 0 0,1 1 0 0 0,-1 0 0 0 0,1 0 0 0 0,0 0 0 0 0,0 0 0 0 0,0 0 0 0 0,0 0 0 0 0,0 0 0 0 0,-1 4 0 0 0,1 2-1 0 0,-1 0-1 0 0,1 0 1 0 0,0 0 0 0 0,1 0-1 0 0,1 9 1 0 0,-1-7 93 0 0,0-8-155 0 0,1 1-1 0 0,0-1 1 0 0,0 0 0 0 0,0 0-1 0 0,0 0 1 0 0,0 0 0 0 0,0 0-1 0 0,0 0 1 0 0,0-1 0 0 0,1 1-1 0 0,-1 0 1 0 0,1-1 0 0 0,0 1-1 0 0,-1-1 1 0 0,1 1 0 0 0,0-1-1 0 0,0 0 1 0 0,0 0-1 0 0,0 0 1 0 0,0 0 0 0 0,0 0-1 0 0,0 0 1 0 0,0 0 0 0 0,0-1-1 0 0,0 1 1 0 0,0-1 0 0 0,1 1-1 0 0,-1-1 1 0 0,4 0 0 0 0,6 2-492 0 0,0-1 1 0 0,0-1-1 0 0,0 1 1 0 0,15-3 0 0 0,57-23-7995 0 0,-72 21 8069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1628 0 0,'0'0'7938'0'0,"-27"2"-7766"0"0,-7-2-149 0 0,14 0-21 0 0,0 0 0 0 0,0 2 0 0 0,0 0 0 0 0,-23 6 1 0 0,36-6-74 0 0,-48 14-674 0 0,53-16 507 0 0,0 1 0 0 0,0 0 0 0 0,1 0 1 0 0,-1-1-1 0 0,0 1 0 0 0,1 0 0 0 0,-1 1 0 0 0,1-1 0 0 0,-1 0 1 0 0,1 0-1 0 0,-1 1 0 0 0,1-1 0 0 0,0 1 0 0 0,0-1 0 0 0,0 1 1 0 0,0-1-1 0 0,0 1 0 0 0,0 0 0 0 0,0 0 0 0 0,0-1 0 0 0,1 1 1 0 0,-1 0-1 0 0,1 0 0 0 0,-1 0 0 0 0,1 2 0 0 0,0 3-1930 0 0</inkml:trace>
</inkml:ink>
</file>

<file path=ppt/ink/ink10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1 980 0 0,'0'0'8857'0'0,"-1"15"-8733"0"0,0-2-112 0 0,-1 0-5 0 0,0 0 0 0 0,2 0 0 0 0,0 1 0 0 0,0-1 0 0 0,1 0 1 0 0,4 19-1 0 0,-1-18 613 0 0,-2-6-1181 0 0,0-1-1 0 0,0 0 0 0 0,1 1 1 0 0,0-1-1 0 0,7 12 0 0 0,-9-18 367 0 0,0 1 0 0 0,0-1 0 0 0,0 0 0 0 0,0 0 0 0 0,0 0-1 0 0,1 0 1 0 0,-1 0 0 0 0,0 0 0 0 0,1 0 0 0 0,-1 0 0 0 0,0 0-1 0 0,1-1 1 0 0,-1 1 0 0 0,1 0 0 0 0,-1-1 0 0 0,1 1 0 0 0,-1-1-1 0 0,1 0 1 0 0,-1 0 0 0 0,1 1 0 0 0,0-1 0 0 0,-1 0 0 0 0,1 0-1 0 0,-1 0 1 0 0,1-1 0 0 0,0 1 0 0 0,-1 0 0 0 0,1-1 0 0 0,-1 1-1 0 0,1-1 1 0 0,-1 1 0 0 0,1-1 0 0 0,-1 0 0 0 0,1 1 0 0 0,1-3-1 0 0,3-4 89 0 0</inkml:trace>
</inkml:ink>
</file>

<file path=ppt/ink/ink10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30 668 0 0,'0'0'7263'0'0,"-3"16"-7065"0"0,-12 51-7 0 0,14-64-141 0 0,1-1 0 0 0,-1 1 0 0 0,0 0 0 0 0,1 0 0 0 0,0-1 0 0 0,-1 1 0 0 0,1 0 0 0 0,0 0 1 0 0,0-1-1 0 0,1 1 0 0 0,-1 0 0 0 0,1 0 0 0 0,-1 0 0 0 0,1-1 0 0 0,0 1 0 0 0,0 0 0 0 0,0-1 0 0 0,0 1 0 0 0,0-1 0 0 0,1 0 0 0 0,-1 1 0 0 0,1-1 0 0 0,0 0 0 0 0,0 0 1 0 0,0 0-1 0 0,0 0 0 0 0,0 0 0 0 0,0 0 0 0 0,0 0 0 0 0,0-1 0 0 0,1 1 0 0 0,-1-1 0 0 0,1 0 0 0 0,-1 1 0 0 0,1-1 0 0 0,-1 0 0 0 0,1-1 0 0 0,0 1 0 0 0,0 0 0 0 0,-1-1 1 0 0,1 1-1 0 0,5-1 0 0 0,0 0-37 0 0,0 0 0 0 0,0 0 1 0 0,-1 0-1 0 0,1-1 1 0 0,0-1-1 0 0,-1 1 0 0 0,1-1 1 0 0,-1 0-1 0 0,0-1 1 0 0,1 0-1 0 0,-1 0 0 0 0,10-6 1 0 0,-13 6-52 0 0,-1 0 1 0 0,1 1 0 0 0,-1-1 0 0 0,0 0 0 0 0,0-1-1 0 0,0 1 1 0 0,-1 0 0 0 0,1-1 0 0 0,-1 0 0 0 0,0 0-1 0 0,0 1 1 0 0,0-1 0 0 0,0 0 0 0 0,-1-1 0 0 0,1 1-1 0 0,-1 0 1 0 0,1-8 0 0 0,-2 9 1 0 0,-1-1-1 0 0,1 1 1 0 0,-1-1 0 0 0,0 1-1 0 0,0 0 1 0 0,0-1-1 0 0,0 1 1 0 0,0 0 0 0 0,-1 0-1 0 0,1 0 1 0 0,-1 0 0 0 0,0 0-1 0 0,0 0 1 0 0,0 0 0 0 0,0 1-1 0 0,-1-1 1 0 0,1 1-1 0 0,-1 0 1 0 0,1-1 0 0 0,-1 1-1 0 0,0 0 1 0 0,-3-1 0 0 0,-2-2-1041 0 0,0 0 0 0 0,-1 0 1 0 0,0 1-1 0 0,0 1 0 0 0,-17-6 1 0 0,10 5-1604 0 0</inkml:trace>
</inkml:ink>
</file>

<file path=ppt/ink/ink10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21 820 0 0,'0'0'7158'0'0,"10"15"-6874"0"0,28 47-31 0 0,-37-59-233 0 0,0 0 1 0 0,0 0 0 0 0,0-1 0 0 0,-1 1-1 0 0,1 0 1 0 0,-1 0 0 0 0,1 0 0 0 0,-1 0-1 0 0,0 0 1 0 0,0 0 0 0 0,-1 0-1 0 0,1 0 1 0 0,-1 0 0 0 0,1-1 0 0 0,-1 1-1 0 0,0 0 1 0 0,0 0 0 0 0,0 0 0 0 0,0-1-1 0 0,-1 1 1 0 0,1-1 0 0 0,-1 1-1 0 0,-2 2 1 0 0,-6 18 198 0 0,9-21-167 0 0,0 1-1 0 0,1-1 1 0 0,0 1-1 0 0,-1-1 1 0 0,1 1-1 0 0,0-1 1 0 0,0 1-1 0 0,0-1 1 0 0,1 1-1 0 0,-1-1 1 0 0,1 0-1 0 0,-1 1 1 0 0,1-1-1 0 0,0 1 0 0 0,1 3 1 0 0,-1-5-51 0 0,0 1 0 0 0,1-1 0 0 0,-1 0 1 0 0,0 0-1 0 0,0 0 0 0 0,1 0 0 0 0,-1 0 0 0 0,0 0 0 0 0,1 0 0 0 0,-1 0 1 0 0,1 0-1 0 0,-1-1 0 0 0,1 1 0 0 0,-1-1 0 0 0,1 1 0 0 0,0-1 1 0 0,-1 1-1 0 0,3-1 0 0 0,5 0-246 0 0,0 0 1 0 0,0 0-1 0 0,-1-1 1 0 0,1 0-1 0 0,0-1 1 0 0,0 0-1 0 0,12-5 1 0 0,-14 4-11 0 0,0 0 0 0 0,0 0 0 0 0,-1-1 0 0 0,1 0-1 0 0,-1 0 1 0 0,0-1 0 0 0,0 0 0 0 0,0 0 0 0 0,-1 0 0 0 0,7-9 0 0 0,-1-6 4465 0 0,-11 22-4192 0 0,1 0 0 0 0,-1 0 0 0 0,1 0 0 0 0,0 0 0 0 0,-1 0 0 0 0,1 0 0 0 0,0 0 0 0 0,0 0-1 0 0,1 0 1 0 0,-1 0 0 0 0,0 0 0 0 0,1-1 0 0 0,-1 1 0 0 0,1 0 0 0 0,-1-1 0 0 0,1 0 0 0 0,0 1 0 0 0,0-1-1 0 0,-1 0 1 0 0,1 0 0 0 0,0 0 0 0 0,0 0 0 0 0,0 0 0 0 0,0 0 0 0 0,0-1 0 0 0,1 1 0 0 0,-1-1 0 0 0,4 1-1 0 0,7 2 59 0 0,-1-1-1 0 0,1 0 0 0 0,20-1 0 0 0,-30-1-75 0 0,0 0 0 0 0,0-1-1 0 0,1 1 1 0 0,-1-1-1 0 0,0 0 1 0 0,0 0-1 0 0,0 0 1 0 0,1 0 0 0 0,-1-1-1 0 0,0 1 1 0 0,-1-1-1 0 0,1 1 1 0 0,0-1 0 0 0,0 0-1 0 0,-1 0 1 0 0,1-1-1 0 0,-1 1 1 0 0,0 0-1 0 0,0-1 1 0 0,1 0 0 0 0,-2 1-1 0 0,1-1 1 0 0,0 0-1 0 0,0 0 1 0 0,-1 0 0 0 0,0 0-1 0 0,0 0 1 0 0,0 0-1 0 0,0 0 1 0 0,0 0-1 0 0,0-1 1 0 0,-1 1 0 0 0,1 0-1 0 0,-1-1 1 0 0,0 1-1 0 0,0 0 1 0 0,-1-1 0 0 0,1 1-1 0 0,-1 0 1 0 0,1 0-1 0 0,-1-1 1 0 0,0 1-1 0 0,0 0 1 0 0,0 0 0 0 0,-1 0-1 0 0,1 0 1 0 0,-1 0-1 0 0,0 0 1 0 0,1 1 0 0 0,-1-1-1 0 0,-1 0 1 0 0,-1-2-1 0 0,-6-4 45 0 0,0 0-1 0 0,-1 0 0 0 0,0 1 0 0 0,-1 0 1 0 0,-14-7-1 0 0,19 11-59 0 0,1 1 1 0 0,-1 0 0 0 0,0 0-1 0 0,0 1 1 0 0,0 0-1 0 0,-1 0 1 0 0,1 1-1 0 0,0 0 1 0 0,-1 0-1 0 0,1 1 1 0 0,-9 0-1 0 0,14 0-100 0 0,0 1-1 0 0,0-1 1 0 0,0 1-1 0 0,-1-1 1 0 0,1 1-1 0 0,0 0 1 0 0,0 0-1 0 0,0 0 1 0 0,1 0-1 0 0,-1 0 1 0 0,0 0 0 0 0,0 0-1 0 0,0 1 1 0 0,1-1-1 0 0,-1 1 1 0 0,1-1-1 0 0,-1 1 1 0 0,-1 2-1 0 0,2-2-379 0 0,-1 1 0 0 0,1 0 0 0 0,-1 0 0 0 0,1 0 0 0 0,0 0 0 0 0,0 0 0 0 0,0 0 0 0 0,1 0 0 0 0,-1 0 0 0 0,1 0 0 0 0,0 6 0 0 0,0 8-1648 0 0</inkml:trace>
</inkml:ink>
</file>

<file path=ppt/ink/ink10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1508 0 0,'0'0'9117'0'0,"-9"2"-8650"0"0,-24-1-34 0 0,-41 5 150 0 0,69-5-678 0 0,1 1 0 0 0,-1-1 0 0 0,1 0-1 0 0,0 1 1 0 0,0 0 0 0 0,-1 0 0 0 0,1 1-1 0 0,0-1 1 0 0,1 1 0 0 0,-1-1 0 0 0,0 1-1 0 0,1 0 1 0 0,0 1 0 0 0,0-1 0 0 0,0 1-1 0 0,0-1 1 0 0,-3 6 0 0 0,4-1 234 0 0,0 1 0 0 0,0 0 0 0 0,1 0-1 0 0,0-1 1 0 0,1 1 0 0 0,0 0 0 0 0,0 0 0 0 0,1 0 0 0 0,0 0 0 0 0,0 0 0 0 0,1-1-1 0 0,0 1 1 0 0,1-1 0 0 0,0 1 0 0 0,0-1 0 0 0,1 0 0 0 0,6 10 0 0 0,-7-15-318 0 0,0 0 1 0 0,1 0 0 0 0,-1 0-1 0 0,1-1 1 0 0,0 1 0 0 0,0-1-1 0 0,0 0 1 0 0,0 0-1 0 0,0 0 1 0 0,0-1 0 0 0,0 1-1 0 0,1-1 1 0 0,-1 0 0 0 0,0 0-1 0 0,1-1 1 0 0,-1 1 0 0 0,1-1-1 0 0,-1 0 1 0 0,1 0-1 0 0,5-1 1 0 0,0 0-957 0 0,0-1-1 0 0,0 0 0 0 0,-1-1 1 0 0,1 1-1 0 0,0-2 1 0 0,-1 0-1 0 0,18-9 1 0 0,-16 5 1072 0 0</inkml:trace>
</inkml:ink>
</file>

<file path=ppt/ink/ink10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218 517 540 0 0,'0'0'8396'0'0,"-20"-3"-7577"0"0,-9-1-541 0 0,11 2-18 0 0,0-1 0 0 0,0-1 0 0 0,-28-9 0 0 0,2-6-379 0 0,27 4-1814 0 0,9-6-3778 0 0,8 12 2601 0 0</inkml:trace>
  <inkml:trace contextRef="#ctx0" brushRef="#br0" timeOffset="1">176 204 2932 0 0,'0'0'9293'0'0,"-69"-106"-9293"0"0,63 81-460 0 0,1 4-737 0 0,5-5-747 0 0,0 1-2180 0 0</inkml:trace>
</inkml:ink>
</file>

<file path=ppt/ink/ink10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2 1972 0 0,'0'0'10619'0'0,"-19"0"-10274"0"0,-8-1-299 0 0,10 0-59 0 0,1 1 0 0 0,-1 1 0 0 0,1 0 0 0 0,-19 4 0 0 0,30-4 12 0 0,1 0-1 0 0,0 1 1 0 0,0-1 0 0 0,0 1 0 0 0,0 0-1 0 0,0 0 1 0 0,0 0 0 0 0,-5 4-1 0 0,9-6 1 0 0,-1 1-1 0 0,0-1 0 0 0,0 1 1 0 0,1-1-1 0 0,-1 1 0 0 0,0-1 0 0 0,1 1 1 0 0,-1 0-1 0 0,1-1 0 0 0,-1 1 1 0 0,1 0-1 0 0,-1 0 0 0 0,1-1 1 0 0,-1 1-1 0 0,1 0 0 0 0,0 0 0 0 0,-1-1 1 0 0,1 1-1 0 0,0 0 0 0 0,0 0 1 0 0,-1 0-1 0 0,1 0 0 0 0,0 0 1 0 0,0-1-1 0 0,0 1 0 0 0,0 0 0 0 0,0 0 1 0 0,0 0-1 0 0,1 0 0 0 0,-1 0 1 0 0,0-1-1 0 0,0 1 0 0 0,1 0 0 0 0,-1 0 1 0 0,0 0-1 0 0,1-1 0 0 0,-1 1 1 0 0,1 0-1 0 0,-1 0 0 0 0,1-1 1 0 0,-1 1-1 0 0,1 0 0 0 0,-1-1 0 0 0,1 1 1 0 0,0-1-1 0 0,-1 1 0 0 0,2 0 1 0 0,54 30-693 0 0,-48-27 711 0 0,0-1-1 0 0,0 1 1 0 0,0 0-1 0 0,-1 1 1 0 0,1 0-1 0 0,-1 0 1 0 0,0 1-1 0 0,-1 0 1 0 0,7 7-1 0 0,-11-12-24 0 0,-1 1 0 0 0,0-1-1 0 0,0 1 1 0 0,0-1 0 0 0,0 1 0 0 0,0 0-1 0 0,-1-1 1 0 0,1 1 0 0 0,0 0 0 0 0,-1 0 0 0 0,0-1-1 0 0,1 1 1 0 0,-1 0 0 0 0,0 0 0 0 0,0 0-1 0 0,0 0 1 0 0,0-1 0 0 0,0 1 0 0 0,0 0 0 0 0,0 0-1 0 0,-1 0 1 0 0,1 0 0 0 0,-1-1 0 0 0,1 1-1 0 0,-2 2 1 0 0,0-1-5 0 0,0-1-1 0 0,0 1 1 0 0,0 0-1 0 0,0 0 0 0 0,-1-1 1 0 0,1 1-1 0 0,-1-1 1 0 0,0 0-1 0 0,0 0 1 0 0,0 0-1 0 0,0 0 1 0 0,-5 2-1 0 0,4-2-67 0 0,0 0-1 0 0,-1 0 1 0 0,1 0-1 0 0,-1-1 1 0 0,1 1-1 0 0,-1-1 1 0 0,0 0-1 0 0,1 0 1 0 0,-1-1 0 0 0,0 0-1 0 0,0 0 1 0 0,1 0-1 0 0,-1 0 1 0 0,0 0-1 0 0,0-1 1 0 0,1 0-1 0 0,-1 0 1 0 0,1-1-1 0 0,-9-2 1 0 0,12 3-286 0 0,-1 0-1 0 0,1-1 1 0 0,-1 1-1 0 0,0 0 1 0 0,1-1 0 0 0,0 1-1 0 0,-1-1 1 0 0,1 1 0 0 0,0-1-1 0 0,0 0 1 0 0,0 1-1 0 0,0-1 1 0 0,0 0 0 0 0,0 0-1 0 0,1 0 1 0 0,-1 1 0 0 0,1-1-1 0 0,-1 0 1 0 0,1 0-1 0 0,-1 0 1 0 0,1 0 0 0 0,0 0-1 0 0,0-3 1 0 0,0-4-1091 0 0</inkml:trace>
</inkml:ink>
</file>

<file path=ppt/ink/ink10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1460 0 0,'0'0'8121'0'0,"-7"1"-7464"0"0,-5 1-286 0 0,-2 1-95 0 0,0 0 0 0 0,1 0 0 0 0,-1 1 0 0 0,-18 9-1 0 0,28-11-307 0 0,0 0 0 0 0,1 0 0 0 0,-1 0-1 0 0,1 1 1 0 0,0-1 0 0 0,0 1 0 0 0,0 0-1 0 0,0 0 1 0 0,0 0 0 0 0,1 0 0 0 0,-1 0-1 0 0,1 1 1 0 0,0-1 0 0 0,0 1 0 0 0,0 0-1 0 0,0-1 1 0 0,1 1 0 0 0,-1 0 0 0 0,1 0-1 0 0,-1 7 1 0 0,0-5-12 0 0,1 0 0 0 0,1 0 0 0 0,-1 0 0 0 0,1 0-1 0 0,0 0 1 0 0,0 0 0 0 0,1-1 0 0 0,0 1 0 0 0,0 0 0 0 0,0 0 0 0 0,1 0 0 0 0,0-1 0 0 0,0 1-1 0 0,4 7 1 0 0,-4-10-280 0 0,1 1 1 0 0,1-1-1 0 0,-1 1 0 0 0,0-1 0 0 0,1 0 0 0 0,0 0 0 0 0,-1 0 0 0 0,1-1 1 0 0,0 1-1 0 0,1-1 0 0 0,-1 0 0 0 0,0 0 0 0 0,1-1 0 0 0,-1 1 0 0 0,1-1 0 0 0,-1 0 1 0 0,1 0-1 0 0,0-1 0 0 0,5 1 0 0 0,10 0-1435 0 0,2-1-242 0 0</inkml:trace>
</inkml:ink>
</file>

<file path=ppt/ink/ink10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17 864 0 0,'0'0'7192'0'0,"-111"-17"-6776"0"0,95 17-68 0 0,-5 0-128 0 0,5 0-156 0 0,0 0-12 0 0,5 0-52 0 0,-5 0-52 0 0,5 0-12 0 0,6 0-456 0 0,0 0-788 0 0,5 4-828 0 0,0 1-1108 0 0</inkml:trace>
</inkml:ink>
</file>

<file path=ppt/ink/ink10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38 262 1444 0 0,'0'0'10472'0'0,"-2"-16"-10035"0"0,-7-78 66 0 0,-4 65-416 0 0,11 27-76 0 0,1-1 1 0 0,-1 0 0 0 0,1 0 0 0 0,-1 0 0 0 0,1 0 0 0 0,0 0-1 0 0,0 0 1 0 0,0-1 0 0 0,0-4 0 0 0,33 8-994 0 0,63 0-1103 0 0,-93 0 2044 0 0,-1 0 1 0 0,0 0-1 0 0,1 0 0 0 0,-1-1 1 0 0,0 1-1 0 0,0 0 0 0 0,1-1 1 0 0,-1 1-1 0 0,0-1 0 0 0,0 0 1 0 0,1 1-1 0 0,-1-1 0 0 0,0 0 1 0 0,0 1-1 0 0,0-1 0 0 0,0 0 1 0 0,0 0-1 0 0,0 0 0 0 0,-1 0 1 0 0,1 0-1 0 0,0 0 0 0 0,0 0 1 0 0,-1-1-1 0 0,2-1 0 0 0,17-19-439 0 0,-18 21 1024 0 0,-18 32 1283 0 0,14-15-1802 0 0,1-1 0 0 0,1 1 0 0 0,0 0 0 0 0,2 25 0 0 0,-1-35-36 0 0,1-1 1 0 0,0 1-1 0 0,0 0 0 0 0,0 0 1 0 0,0-1-1 0 0,1 1 0 0 0,0-1 0 0 0,0 1 1 0 0,1-1-1 0 0,-1 0 0 0 0,1 0 0 0 0,0 0 1 0 0,0 0-1 0 0,1-1 0 0 0,7 9 0 0 0,-10-13-9 0 0,-1 0-1 0 0,1 1 0 0 0,-1-1 0 0 0,1 0 0 0 0,0 1 0 0 0,-1-1 1 0 0,1 0-1 0 0,-1 0 0 0 0,1 0 0 0 0,0 0 0 0 0,-1 0 1 0 0,1 1-1 0 0,0-1 0 0 0,-1 0 0 0 0,1 0 0 0 0,0-1 0 0 0,-1 1 1 0 0,1 0-1 0 0,0 0 0 0 0,-1 0 0 0 0,1 0 0 0 0,0-1 1 0 0,-1 1-1 0 0,1 0 0 0 0,0 0 0 0 0,-1-1 0 0 0,1 1 1 0 0,-1 0-1 0 0,1-1 0 0 0,-1 1 0 0 0,1-1 0 0 0,-1 1 0 0 0,1-1 1 0 0,-1 1-1 0 0,1-1 0 0 0,-1 1 0 0 0,0-1 0 0 0,1 0 1 0 0,-1 1-1 0 0,0-1 0 0 0,0 1 0 0 0,1-1 0 0 0,-1 0 1 0 0,0 1-1 0 0,0-1 0 0 0,0 0 0 0 0,0 1 0 0 0,0-1 0 0 0,0 0 1 0 0,0 0-1 0 0,7-36-208 0 0,-8 17 285 0 0,2 0 0 0 0,0-1 0 0 0,1 1 0 0 0,1 0 0 0 0,7-26 0 0 0,-8 39 17 0 0,1 0-7 0 0,-1-1-1 0 0,2 1 1 0 0,-1 0 0 0 0,9-14 0 0 0,-11 20-25 0 0,0-1 0 0 0,0 1 0 0 0,0 0 0 0 0,0-1-1 0 0,0 1 1 0 0,0 0 0 0 0,1 0 0 0 0,-1 0 0 0 0,0 0 0 0 0,1 0 0 0 0,-1 0 0 0 0,1 1-1 0 0,-1-1 1 0 0,1 0 0 0 0,-1 1 0 0 0,1-1 0 0 0,0 1 0 0 0,-1-1 0 0 0,1 1 0 0 0,0 0-1 0 0,-1 0 1 0 0,1 0 0 0 0,0 0 0 0 0,-1 0 0 0 0,1 0 0 0 0,0 0 0 0 0,-1 1 0 0 0,1-1-1 0 0,-1 0 1 0 0,1 1 0 0 0,1 0 0 0 0,0 1-48 0 0,-1-1 0 0 0,0 1 0 0 0,0 0 0 0 0,0 0-1 0 0,0 0 1 0 0,0 0 0 0 0,0 0 0 0 0,0 0 0 0 0,-1 0 0 0 0,1 1 0 0 0,-1-1 0 0 0,1 1 0 0 0,-1-1-1 0 0,0 1 1 0 0,0-1 0 0 0,0 1 0 0 0,0 0 0 0 0,-1-1 0 0 0,1 1 0 0 0,-1 0 0 0 0,0 0-1 0 0,1 0 1 0 0,-1-1 0 0 0,-1 1 0 0 0,1 0 0 0 0,0 0 0 0 0,-1 0 0 0 0,0 3 0 0 0,1-3-30 0 0,-1 1 0 0 0,0 0 0 0 0,1-1 0 0 0,-1 1 1 0 0,0-1-1 0 0,-1 1 0 0 0,1-1 0 0 0,-1 1 0 0 0,1-1 1 0 0,-1 0-1 0 0,0 0 0 0 0,0 0 0 0 0,0 0 0 0 0,-1 0 0 0 0,1 0 1 0 0,-1-1-1 0 0,0 1 0 0 0,1-1 0 0 0,-1 0 0 0 0,0 1 0 0 0,-6 1 1 0 0,-44 5-1075 0 0,28-9-6648 0 0</inkml:trace>
</inkml:ink>
</file>

<file path=ppt/ink/ink10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2648 0 0,'0'0'7303'0'0,"2"-15"-6825"0"0,7-145 748 0 0,-9 157-1194 0 0,0-1 1 0 0,0 0-1 0 0,1 0 1 0 0,0 1-1 0 0,-1-1 1 0 0,1 0-1 0 0,0 1 1 0 0,1-1-1 0 0,-1 1 1 0 0,1-1-1 0 0,0 1 0 0 0,-1 0 1 0 0,1-1-1 0 0,1 1 1 0 0,-1 0-1 0 0,0 0 1 0 0,1 1-1 0 0,4-5 1 0 0,-6 6-18 0 0,1 0 0 0 0,0 0 0 0 0,0-1 0 0 0,1 1 0 0 0,-1 1 0 0 0,0-1 0 0 0,0 0 0 0 0,0 0 0 0 0,1 1 0 0 0,-1-1 0 0 0,0 1 1 0 0,0 0-1 0 0,1 0 0 0 0,-1 0 0 0 0,0 0 0 0 0,1 0 0 0 0,-1 0 0 0 0,0 0 0 0 0,1 1 0 0 0,-1 0 0 0 0,0-1 0 0 0,0 1 0 0 0,0 0 0 0 0,1 0 1 0 0,-1 0-1 0 0,0 0 0 0 0,0 0 0 0 0,0 0 0 0 0,-1 1 0 0 0,4 2 0 0 0,-4-4-54 0 0,1 1-1 0 0,-1 0 1 0 0,0 0 0 0 0,0 0-1 0 0,1-1 1 0 0,-1 1 0 0 0,0 0-1 0 0,0 0 1 0 0,0 0 0 0 0,0 1-1 0 0,0-1 1 0 0,0 0 0 0 0,-1 0-1 0 0,1 1 1 0 0,0-1 0 0 0,-1 0-1 0 0,1 1 1 0 0,0-1 0 0 0,-1 0-1 0 0,0 1 1 0 0,1-1 0 0 0,-1 1-1 0 0,0-1 1 0 0,0 1 0 0 0,0-1-1 0 0,0 1 1 0 0,0-1 0 0 0,0 1-1 0 0,0-1 1 0 0,0 0 0 0 0,-1 1-1 0 0,1-1 1 0 0,0 1 0 0 0,-1-1-1 0 0,1 1 1 0 0,-1-1 0 0 0,0 0-1 0 0,1 0 1 0 0,-1 1 0 0 0,0-1-1 0 0,0 0 1 0 0,0 0 0 0 0,0 0-1 0 0,0 0 1 0 0,0 0 0 0 0,0 0-1 0 0,0 0 1 0 0,-2 1 0 0 0,-2 2 35 0 0,-1-1 0 0 0,1 0-1 0 0,0-1 1 0 0,-1 1 0 0 0,0-1 0 0 0,1 0 0 0 0,-1 0 0 0 0,0-1 0 0 0,0 0-1 0 0,0 0 1 0 0,-9 0 0 0 0,30 28 1386 0 0,-7-17-1351 0 0,0 0 0 0 0,0 0 0 0 0,1-1-1 0 0,0 0 1 0 0,1-1 0 0 0,0 0 0 0 0,1-1 0 0 0,0 0 0 0 0,0 0 0 0 0,1-2 0 0 0,13 8 0 0 0,-20-13-343 0 0,0 0 0 0 0,0 0 1 0 0,0-1-1 0 0,0 1 0 0 0,0-1 0 0 0,1 0 0 0 0,-1-1 1 0 0,10 1-1 0 0,-9-2-416 0 0,0 1 0 0 0,0-1 0 0 0,-1 0 0 0 0,1 0 1 0 0,0-1-1 0 0,-1 0 0 0 0,1 0 0 0 0,-1 0 0 0 0,1-1 0 0 0,-1 1 1 0 0,0-1-1 0 0,7-6 0 0 0,3-3 482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0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1844 0 0,'0'0'8350'0'0,"-20"3"-8095"0"0,-34 4-127 0 0,-67 2-1 0 0,97-11-190 0 0,23 2-55 0 0,0 0-1 0 0,1 0 1 0 0,-1 0-1 0 0,0-1 1 0 0,1 1-1 0 0,-1 0 1 0 0,0 0-1 0 0,1 0 1 0 0,-1-1-1 0 0,0 1 1 0 0,1 0-1 0 0,-1-1 1 0 0,1 1-1 0 0,-1 0 1 0 0,0-1-1 0 0,1 1 1 0 0,-1-1-1 0 0,1 1 1 0 0,-1-1-1 0 0,1 1 1 0 0,0-1-1 0 0,-1 1 1 0 0,1-1-1 0 0,0 1 1 0 0,-1-1-1 0 0,1 0 1 0 0,0 1-1 0 0,-1-2 1 0 0,1 1-5 0 0,1 1 0 0 0,-1 0 0 0 0,1-1 0 0 0,-1 1 0 0 0,0 0 0 0 0,1-1 0 0 0,-1 1 0 0 0,1 0 0 0 0,-1-1 0 0 0,1 1 0 0 0,-1 0 0 0 0,1 0 0 0 0,-1-1 0 0 0,1 1 0 0 0,-1 0 0 0 0,1 0 0 0 0,0 0 0 0 0,-1 0 0 0 0,1 0 0 0 0,-1 0 0 0 0,1 0 0 0 0,-1 0 0 0 0,2 0 0 0 0,-1 0-388 0 0,13 0-3075 0 0</inkml:trace>
</inkml:ink>
</file>

<file path=ppt/ink/ink10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 1052 0 0,'0'0'6230'0'0,"-17"-2"-6041"0"0,3 0-131 0 0,-8-2 34 0 0,0 1 1 0 0,-1 1 0 0 0,-44 3-1 0 0,64 0-51 0 0,-1 0-1 0 0,0 0 1 0 0,1 0 0 0 0,-1 0-1 0 0,0 1 1 0 0,1 0-1 0 0,0-1 1 0 0,-1 1-1 0 0,1 1 1 0 0,0-1 0 0 0,0 0-1 0 0,0 1 1 0 0,0 0-1 0 0,1-1 1 0 0,-1 1 0 0 0,1 0-1 0 0,-1 0 1 0 0,1 1-1 0 0,0-1 1 0 0,0 0-1 0 0,1 1 1 0 0,-1-1 0 0 0,1 1-1 0 0,-1-1 1 0 0,1 1-1 0 0,-1 5 1 0 0,1-5-31 0 0,1 0 1 0 0,-1 1 0 0 0,0-1-1 0 0,1 0 1 0 0,0 1 0 0 0,0-1-1 0 0,0 1 1 0 0,1-1 0 0 0,0 0-1 0 0,0 1 1 0 0,0-1-1 0 0,0 0 1 0 0,0 0 0 0 0,1 0-1 0 0,0 0 1 0 0,0 0 0 0 0,0 0-1 0 0,0 0 1 0 0,0-1-1 0 0,1 1 1 0 0,0-1 0 0 0,0 0-1 0 0,4 5 1 0 0,0-3-240 0 0,1 0-1 0 0,-1 0 1 0 0,1 0 0 0 0,0-1 0 0 0,1 0-1 0 0,10 3 1 0 0,-3-3-1016 0 0,-1 0-1 0 0,1-1 1 0 0,-1-1 0 0 0,1-1-1 0 0,20 0 1 0 0,-15-1 1073 0 0</inkml:trace>
</inkml:ink>
</file>

<file path=ppt/ink/ink10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22 1128 0 0,'0'0'7108'0'0,"-112"-21"-6692"0"0,96 21-208 0 0,0 0-208 0 0,0 0-12 0 0,6 0 0 0 0,-6 0-440 0 0,5 0-1328 0 0,6 0-1112 0 0,5 4-392 0 0</inkml:trace>
</inkml:ink>
</file>

<file path=ppt/ink/ink10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1860 0 0,'0'0'10352'0'0,"0"4"-10106"0"0,-1 41-211 0 0,-1 45 568 0 0,2-83-1066 0 0,0 0 0 0 0,1 0 0 0 0,0 0 0 0 0,1 1 0 0 0,0-1 0 0 0,0 0 0 0 0,0-1 1 0 0,1 1-1 0 0,3 7 0 0 0,6-1-4110 0 0,-2-5 1807 0 0</inkml:trace>
</inkml:ink>
</file>

<file path=ppt/ink/ink10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2648 0 0,'0'0'8241'0'0,"3"-10"-7906"0"0,4-46-151 0 0,-2-1-1 0 0,-4-61 1 0 0,-1 118-164 0 0,0 0 0 0 0,0-1 0 0 0,0 1 0 0 0,0 0 0 0 0,0-1 0 0 0,0 1 0 0 0,0-1 0 0 0,0 1 0 0 0,0 0 0 0 0,0-1 0 0 0,0 1 0 0 0,0 0 0 0 0,0-1 0 0 0,0 1 0 0 0,0 0 0 0 0,1-1 0 0 0,-1 1 0 0 0,0 0 0 0 0,0-1 0 0 0,0 1 0 0 0,1 0 0 0 0,-1-1 0 0 0,0 1 0 0 0,0 0 0 0 0,1 0 0 0 0,-1-1 0 0 0,0 1 0 0 0,0 0 0 0 0,1 0 0 0 0,-1 0-1 0 0,0-1 1 0 0,1 1 0 0 0,-1 0 0 0 0,0 0 0 0 0,1 0 0 0 0,13 6-27 0 0,8 15-1423 0 0,7 26 574 0 0,-26-38 1006 0 0,1-1-1 0 0,0 0 1 0 0,1-1-1 0 0,0 1 1 0 0,0-1 0 0 0,0 0-1 0 0,1 0 1 0 0,0-1-1 0 0,1 1 1 0 0,-1-1 0 0 0,1-1-1 0 0,8 6 1 0 0,-14-11-162 0 0,-1 0-1 0 0,1-1 1 0 0,0 1 0 0 0,-1 0 0 0 0,1 0 0 0 0,-1 0 0 0 0,1-1 0 0 0,0 1 0 0 0,-1 0 0 0 0,1-1 0 0 0,-1 1-1 0 0,1 0 1 0 0,-1-1 0 0 0,1 1 0 0 0,-1-1 0 0 0,1 1 0 0 0,-1-1 0 0 0,1 1 0 0 0,-1-1 0 0 0,0 1-1 0 0,1-1 1 0 0,-1 0 0 0 0,0 1 0 0 0,0-1 0 0 0,1 1 0 0 0,-1-1 0 0 0,0 0 0 0 0,0 1 0 0 0,0-1 0 0 0,0 0-1 0 0,0 1 1 0 0,0-1 0 0 0,0-1 0 0 0,6-32-172 0 0,-5 26 163 0 0,1-24-236 0 0,3-17-2028 0 0,-4 47 1671 0 0,0 0-1 0 0,-1 0 0 0 0,1 0 1 0 0,0 0-1 0 0,0 1 0 0 0,0-1 1 0 0,0 0-1 0 0,0 0 0 0 0,0 1 1 0 0,1-1-1 0 0,-1 1 0 0 0,3-3 1 0 0,1 0-382 0 0</inkml:trace>
</inkml:ink>
</file>

<file path=ppt/ink/ink10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 0 0,'0'0'11174'0'0,"2"16"-10760"0"0,0 9-337 0 0,15 111 276 0 0,-17-133-561 0 0,0-1-1 0 0,1 1 0 0 0,-1-1 0 0 0,1 1 1 0 0,0-1-1 0 0,0 0 0 0 0,0 1 1 0 0,0-1-1 0 0,0 0 0 0 0,0 0 0 0 0,2 3 1 0 0,-1-5-134 0 0,-1 1 0 0 0,0-1 0 0 0,0 1 0 0 0,0-1 0 0 0,0 0 0 0 0,0 0 0 0 0,1 0 0 0 0,-1 1 0 0 0,0-1 0 0 0,0 0 0 0 0,0 0 0 0 0,1-1 0 0 0,-1 1 0 0 0,0 0 0 0 0,0 0 0 0 0,0-1 0 0 0,1 1 0 0 0,-1 0 1 0 0,0-1-1 0 0,0 1 0 0 0,0-1 0 0 0,0 0 0 0 0,0 1 0 0 0,0-1 0 0 0,0 0 0 0 0,1-1 0 0 0,9-6-130 0 0</inkml:trace>
</inkml:ink>
</file>

<file path=ppt/ink/ink10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9 144 0 0,'0'0'10496'0'0,"-20"0"-10290"0"0,-140-4-7 0 0,80 0-2995 0 0</inkml:trace>
</inkml:ink>
</file>

<file path=ppt/ink/ink10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4 3096 0 0,'0'0'5843'0'0,"-19"0"-5749"0"0,-6-2-65 0 0,11 1-10 0 0,0 1 0 0 0,0 0 0 0 0,0 0 1 0 0,-14 4-1 0 0,24-4 5 0 0,1 1 0 0 0,-1-1 1 0 0,0 1-1 0 0,0 0 0 0 0,1 0 0 0 0,-1 1 1 0 0,1-1-1 0 0,-1 1 0 0 0,1 0 0 0 0,0 0 1 0 0,-1 0-1 0 0,1 0 0 0 0,0 0 0 0 0,0 1 1 0 0,1-1-1 0 0,-1 1 0 0 0,0 0 0 0 0,1 0 0 0 0,0 0 1 0 0,0 0-1 0 0,0 0 0 0 0,0 1 0 0 0,0-1 1 0 0,0 1-1 0 0,1-1 0 0 0,0 1 0 0 0,0-1 1 0 0,-1 5-1 0 0,1-2-5 0 0,0 1 0 0 0,1-1 0 0 0,0 0 0 0 0,0 0 1 0 0,0 0-1 0 0,1 1 0 0 0,0-1 0 0 0,0 0 0 0 0,1 0 0 0 0,-1 0 1 0 0,2 0-1 0 0,-1-1 0 0 0,0 1 0 0 0,1 0 0 0 0,0-1 1 0 0,7 10-1 0 0,-7-11-155 0 0,0-1 1 0 0,0 1 0 0 0,1 0 0 0 0,-1-1 0 0 0,1 0 0 0 0,0 0-1 0 0,0 0 1 0 0,0 0 0 0 0,0-1 0 0 0,1 1 0 0 0,-1-1-1 0 0,1 0 1 0 0,-1-1 0 0 0,7 3 0 0 0,4-2-1709 0 0,0 0 0 0 0,0-1 0 0 0,23 0-1 0 0,-32-1 1276 0 0,14 0 357 0 0</inkml:trace>
  <inkml:trace contextRef="#ctx0" brushRef="#br0" timeOffset="1">199 135 1220 0 0,'0'0'6456'0'0,"-106"-34"-6328"0"0,90 30-52 0 0,0 4-76 0 0,5 0-4 0 0,1 0-4 0 0,4 0-432 0 0,1 0-808 0 0,0 9-852 0 0,5-1-1068 0 0</inkml:trace>
</inkml:ink>
</file>

<file path=ppt/ink/ink10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8 235 3148 0 0,'0'0'6390'0'0,"0"-16"-6073"0"0,-2-3-283 0 0,-1-5 253 0 0,1 0 0 0 0,2 0 0 0 0,3-42-1 0 0,-2 64-274 0 0,0-1-1 0 0,0 1 1 0 0,0 0-1 0 0,0-1 1 0 0,0 1-1 0 0,1 0 1 0 0,-1 0-1 0 0,1 0 1 0 0,0 0-1 0 0,0 0 1 0 0,-1 0 0 0 0,1 0-1 0 0,0 0 1 0 0,0 1-1 0 0,1-1 1 0 0,-1 1-1 0 0,0 0 1 0 0,0 0-1 0 0,1 0 1 0 0,-1 0-1 0 0,1 0 1 0 0,-1 0-1 0 0,1 0 1 0 0,-1 1-1 0 0,1-1 1 0 0,-1 1-1 0 0,1 0 1 0 0,0 0-1 0 0,-1 0 1 0 0,1 0-1 0 0,0 0 1 0 0,2 1-1 0 0,-3-1-56 0 0,-1 0-1 0 0,1 0 0 0 0,-1 0 0 0 0,1 0 1 0 0,-1 0-1 0 0,1 1 0 0 0,-1-1 0 0 0,1 0 1 0 0,-1 1-1 0 0,1-1 0 0 0,-1 1 0 0 0,0 0 1 0 0,1-1-1 0 0,-1 1 0 0 0,0 0 0 0 0,0 0 1 0 0,1 0-1 0 0,-1 0 0 0 0,0 0 0 0 0,0 0 0 0 0,0 0 1 0 0,0 0-1 0 0,0 0 0 0 0,0 1 0 0 0,0-1 1 0 0,-1 0-1 0 0,1 1 0 0 0,0-1 0 0 0,-1 0 1 0 0,1 1-1 0 0,-1-1 0 0 0,1 1 0 0 0,-1-1 1 0 0,0 1-1 0 0,0-1 0 0 0,0 1 0 0 0,0-1 1 0 0,0 1-1 0 0,0-1 0 0 0,0 1 0 0 0,0-1 1 0 0,0 1-1 0 0,-1-1 0 0 0,1 1 0 0 0,-1-1 1 0 0,1 1-1 0 0,-1-1 0 0 0,1 1 0 0 0,-1-1 1 0 0,0 0-1 0 0,0 0 0 0 0,-1 2 0 0 0,-1 1 4 0 0,0-1-1 0 0,0 0 0 0 0,0 0 0 0 0,0-1 0 0 0,-1 1 1 0 0,0-1-1 0 0,1 1 0 0 0,-1-1 0 0 0,0 0 0 0 0,0-1 1 0 0,0 1-1 0 0,-5 1 0 0 0,5-2 32 0 0,0 0 0 0 0,0 1 0 0 0,0-1 0 0 0,1 1 0 0 0,-1 0 0 0 0,0 0 0 0 0,1 1 0 0 0,-1-1 0 0 0,1 1 0 0 0,0 0 0 0 0,0 0 0 0 0,-3 3 0 0 0,6-5 13 0 0,-1-1 1 0 0,1 1-1 0 0,-1 0 0 0 0,1 0 0 0 0,0 0 1 0 0,-1-1-1 0 0,1 1 0 0 0,0 0 0 0 0,0 0 1 0 0,0 0-1 0 0,-1 0 0 0 0,1 0 1 0 0,0-1-1 0 0,0 1 0 0 0,0 0 0 0 0,1 0 1 0 0,-1 0-1 0 0,0 0 0 0 0,0 0 1 0 0,0-1-1 0 0,1 1 0 0 0,-1 0 0 0 0,0 0 1 0 0,1 0-1 0 0,-1-1 0 0 0,1 1 0 0 0,-1 0 1 0 0,1 0-1 0 0,26 19 257 0 0,34 0 885 0 0,-60-20-1139 0 0,39 4 499 0 0,-39-4-516 0 0,0 0 0 0 0,0-1 0 0 0,0 1 0 0 0,0 0-1 0 0,0 0 1 0 0,0-1 0 0 0,0 1 0 0 0,0 0 0 0 0,0-1 0 0 0,0 1 0 0 0,0-1 0 0 0,0 1 0 0 0,0-1 0 0 0,-1 0 0 0 0,1 1 0 0 0,0-1 0 0 0,0 0 0 0 0,-1 1-1 0 0,1-1 1 0 0,0 0 0 0 0,-1 0 0 0 0,1 0 0 0 0,-1 0 0 0 0,1 0 0 0 0,-1 0 0 0 0,1 0 0 0 0,-1 0 0 0 0,0 0 0 0 0,1 0 0 0 0,-1 0 0 0 0,0 0 0 0 0,0 0 0 0 0,0 0-1 0 0,0 0 1 0 0,0-1 0 0 0,0-20-41 0 0,-1 0 0 0 0,-2 0 0 0 0,-8-38 0 0 0,12 56 435 0 0,7 11-173 0 0,21 30-109 0 0,-13-15 8 0 0,0-2 0 0 0,24 24 0 0 0,-38-42-82 0 0,0 0 0 0 0,1 0 0 0 0,-1 0 0 0 0,1 0 0 0 0,0-1 0 0 0,-1 1 0 0 0,1-1 0 0 0,0 1 0 0 0,0-1 0 0 0,0 0-1 0 0,0 0 1 0 0,0 0 0 0 0,0 0 0 0 0,0-1 0 0 0,0 1 0 0 0,1-1 0 0 0,4 0 0 0 0,-6-1-59 0 0,0 0 0 0 0,0 0 0 0 0,1 0-1 0 0,-1-1 1 0 0,0 1 0 0 0,0 0 0 0 0,0-1 0 0 0,-1 0 0 0 0,1 1-1 0 0,0-1 1 0 0,-1 0 0 0 0,1 0 0 0 0,-1 0 0 0 0,1 0 0 0 0,-1 0-1 0 0,0 0 1 0 0,0-1 0 0 0,0 1 0 0 0,0 0 0 0 0,0-1 0 0 0,0-2-1 0 0,1-4-42 0 0,0 1 0 0 0,-1 0 0 0 0,0-1 0 0 0,0 1 0 0 0,-1-1 0 0 0,-1-14 0 0 0,0-1-511 0 0,1 24 353 0 0,-1 1 249 0 0,1 0 0 0 0,-1 0 0 0 0,0 0 0 0 0,0 0 0 0 0,1 1 0 0 0,-1-1 0 0 0,1 0 0 0 0,-1 1 0 0 0,1-1 0 0 0,-1 0 1 0 0,1 1-1 0 0,0-1 0 0 0,-1 0 0 0 0,1 1 0 0 0,0-1 0 0 0,0 1 0 0 0,0-1 0 0 0,0 0 0 0 0,1 1 0 0 0,-1-1 0 0 0,0 0 0 0 0,0 1 0 0 0,1-1 0 0 0,-1 0 0 0 0,1 1 0 0 0,-1-1 0 0 0,1 0 0 0 0,0 1 0 0 0,-1-1 0 0 0,3 2 1 0 0,24 40 278 0 0,-23-39-231 0 0,0 0 1 0 0,1 0 0 0 0,0-1 0 0 0,-1 0 0 0 0,1 0-1 0 0,0 0 1 0 0,1 0 0 0 0,-1-1 0 0 0,0 0-1 0 0,1 0 1 0 0,-1 0 0 0 0,7 0 0 0 0,-9-1-72 0 0,0-1 0 0 0,-1 0 0 0 0,1 0 0 0 0,0 0 0 0 0,-1 0 0 0 0,1 0 0 0 0,0-1 0 0 0,0 1 0 0 0,-1-1 0 0 0,1 1 0 0 0,-1-1 0 0 0,1 0 0 0 0,-1 0 0 0 0,1 0 0 0 0,-1-1 0 0 0,1 1 0 0 0,-1-1 0 0 0,0 1-1 0 0,0-1 1 0 0,0 0 0 0 0,0 0 0 0 0,0 0 0 0 0,0 0 0 0 0,0 0 0 0 0,-1 0 0 0 0,1 0 0 0 0,2-5 0 0 0,-2 4 2 0 0,0 0-1 0 0,0 0 0 0 0,-1-1 1 0 0,1 1-1 0 0,-1 0 1 0 0,0-1-1 0 0,1 1 0 0 0,-2-1 1 0 0,1 1-1 0 0,0-1 1 0 0,-1 0-1 0 0,1 1 0 0 0,-1-1 1 0 0,0 0-1 0 0,-1 1 0 0 0,1-1 1 0 0,0 1-1 0 0,-1-1 1 0 0,0 0-1 0 0,0 1 0 0 0,0-1 1 0 0,0 1-1 0 0,-1 0 0 0 0,1-1 1 0 0,-1 1-1 0 0,0 0 1 0 0,0 0-1 0 0,0 0 0 0 0,0 0 1 0 0,-1 0-1 0 0,1 1 0 0 0,-1-1 1 0 0,1 1-1 0 0,-1-1 1 0 0,0 1-1 0 0,0 0 0 0 0,0 0 1 0 0,0 0-1 0 0,-1 1 0 0 0,1-1 1 0 0,0 1-1 0 0,-1 0 1 0 0,-4-2-1 0 0,7 3 0 0 0,-72-20-363 0 0,70 19 157 0 0,0 0 1 0 0,0 1-1 0 0,-1 0 1 0 0,1-1-1 0 0,0 1 0 0 0,0 0 1 0 0,0 0-1 0 0,0 1 1 0 0,-1-1-1 0 0,1 1 1 0 0,0 0-1 0 0,0 0 0 0 0,0 0 1 0 0,0 0-1 0 0,0 0 1 0 0,1 0-1 0 0,-1 1 0 0 0,0-1 1 0 0,0 1-1 0 0,1 0 1 0 0,-3 2-1 0 0,-6 9-3345 0 0</inkml:trace>
</inkml:ink>
</file>

<file path=ppt/ink/ink10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37 293 1260 0 0,'0'0'7460'0'0,"-3"-10"-7171"0"0,-6-24-107 0 0,2-1 1 0 0,2 1-1 0 0,1-1 1 0 0,0-42-1 0 0,4 71-130 0 0,1 0 0 0 0,-1 0-1 0 0,1 1 1 0 0,0-1 0 0 0,0 0-1 0 0,3-7 1 0 0,-3 12-29 0 0,-1 0 0 0 0,0 0 0 0 0,1 0 0 0 0,-1 0 0 0 0,1 0 0 0 0,0 0 1 0 0,-1 0-1 0 0,1 0 0 0 0,0 0 0 0 0,-1 0 0 0 0,1 0 0 0 0,0 1 0 0 0,0-1 0 0 0,0 0 0 0 0,-1 1 1 0 0,1-1-1 0 0,0 0 0 0 0,0 1 0 0 0,0-1 0 0 0,0 1 0 0 0,0-1 0 0 0,1 1 0 0 0,-1 0 0 0 0,0-1 1 0 0,0 1-1 0 0,0 0 0 0 0,0 0 0 0 0,0 0 0 0 0,0 0 0 0 0,0 0 0 0 0,1 0 0 0 0,-1 0 0 0 0,0 0 1 0 0,0 0-1 0 0,0 1 0 0 0,0-1 0 0 0,0 0 0 0 0,0 1 0 0 0,0-1 0 0 0,0 1 0 0 0,0-1 0 0 0,0 1 1 0 0,1 0-1 0 0,1 2-44 0 0,0-1 0 0 0,0 1 0 0 0,-1 0 1 0 0,1-1-1 0 0,-1 1 0 0 0,0 0 0 0 0,1 1 1 0 0,-1-1-1 0 0,-1 0 0 0 0,1 1 0 0 0,0-1 1 0 0,-1 1-1 0 0,2 5 0 0 0,15 62-440 0 0,-10-40 361 0 0,14 62 991 0 0,-19-89-859 0 0,-2-3-102 0 0,-6-31-1112 0 0,2 26 1236 0 0,1 1-1 0 0,-1-1 0 0 0,0 1 1 0 0,0 0-1 0 0,0 0 0 0 0,0 0 1 0 0,0 1-1 0 0,-1-1 1 0 0,1 1-1 0 0,-1-1 0 0 0,0 1 1 0 0,0 0-1 0 0,0 1 0 0 0,0-1 1 0 0,-4-1-1 0 0,-29-3-614 0 0,0 4-3628 0 0</inkml:trace>
</inkml:ink>
</file>

<file path=ppt/ink/ink10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2188 0 0,'0'0'8592'0'0,"10"1"-8194"0"0,-3 0-347 0 0,-5-1-31 0 0,0 0 0 0 0,0 0 0 0 0,0 0 0 0 0,0 0 0 0 0,0 0 1 0 0,0 1-1 0 0,0-1 0 0 0,-1 1 0 0 0,1-1 0 0 0,0 1 0 0 0,0 0 0 0 0,0 0 0 0 0,-1 0 0 0 0,1 0 0 0 0,-1 0 0 0 0,1 0 0 0 0,-1 0 0 0 0,1 1 0 0 0,-1-1 1 0 0,1 0-1 0 0,-1 1 0 0 0,0-1 0 0 0,0 1 0 0 0,0-1 0 0 0,0 1 0 0 0,0 0 0 0 0,0-1 0 0 0,0 1 0 0 0,-1 0 0 0 0,1 0 0 0 0,0 0 0 0 0,-1 0 1 0 0,0 0-1 0 0,1 2 0 0 0,3 28 371 0 0,-2 0 1 0 0,-3 51-1 0 0,0-29 251 0 0,2-53-613 0 0,-1 0 0 0 0,0-1 0 0 0,1 1 0 0 0,-1 0 0 0 0,1-1 0 0 0,-1 1 0 0 0,1-1 0 0 0,-1 1 0 0 0,1-1 0 0 0,0 1 0 0 0,-1-1 0 0 0,1 1 0 0 0,0-1 0 0 0,-1 1 0 0 0,1-1 0 0 0,0 0 0 0 0,-1 1 0 0 0,1-1 1 0 0,0 0-1 0 0,0 0 0 0 0,-1 0 0 0 0,1 0 0 0 0,0 1 0 0 0,0-1 0 0 0,0 0 0 0 0,-1 0 0 0 0,1 0 0 0 0,1-1 0 0 0,31 1-232 0 0,-26 0 160 0 0,18-2-881 0 0,0-1-1 0 0,0 0 1 0 0,25-8-1 0 0,31-5-8957 0 0,-65 12 9119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1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3868 0 0,'71'-40'2593'0'0,"-70"40"-2545"0"0,-1 0 0 0 0,1 0 0 0 0,-1 0 0 0 0,1 0 0 0 0,-1 0 0 0 0,1 0 1 0 0,0 0-1 0 0,-1 0 0 0 0,1 0 0 0 0,-1 0 0 0 0,1 0 0 0 0,-1 0 0 0 0,1 0 1 0 0,-1 0-1 0 0,1 1 0 0 0,0-1 0 0 0,-1 0 0 0 0,1 0 0 0 0,-1 1 1 0 0,1-1-1 0 0,-1 0 0 0 0,1 1 0 0 0,-1-1 0 0 0,0 0 0 0 0,1 1 0 0 0,-1-1 1 0 0,1 1-1 0 0,-1-1 0 0 0,0 1 0 0 0,1-1 0 0 0,-1 1 0 0 0,0-1 0 0 0,0 1 1 0 0,1-1-1 0 0,-1 1 0 0 0,0-1 0 0 0,0 1 0 0 0,0-1 0 0 0,0 1 0 0 0,0 0 1 0 0,0-1-1 0 0,0 1 0 0 0,0-1 0 0 0,0 1 0 0 0,0-1 0 0 0,0 2 0 0 0,0 33 451 0 0,-1-28-343 0 0,1 31-8 0 0,0 19-99 0 0,0-19-3498 0 0,1-37 3378 0 0,0-1 1 0 0,0 1-1 0 0,-1-1 1 0 0,1 1-1 0 0,0-1 1 0 0,0 1-1 0 0,0-1 1 0 0,0 0-1 0 0,0 0 1 0 0,-1 1-1 0 0,1-1 1 0 0,0 0-1 0 0,0 0 1 0 0,0 0-1 0 0,0 0 1 0 0,0 0-1 0 0,0 0 1 0 0,0 0-1 0 0,0 0 1 0 0,0 0-1 0 0,0-1 1 0 0,-1 1-1 0 0,1 0 1 0 0,0-1-1 0 0,0 1 1 0 0,1-1-1 0 0,27-8 2085 0 0,-25 5-1852 0 0,0 1 0 0 0,0-1 0 0 0,-1 0 0 0 0,1 0 0 0 0,-1 0 0 0 0,0 0 0 0 0,0 0 0 0 0,0-1 0 0 0,0 0 0 0 0,-1 1 0 0 0,0-1 0 0 0,0 0 0 0 0,0 0 0 0 0,0 0 0 0 0,-1 0 0 0 0,1-6 0 0 0,2-16 45 0 0,3-50-1 0 0,-6 53-21 0 0,-2 0-106 0 0,1 19-60 0 0,-1 0 0 0 0,1 0 0 0 0,0 0 0 0 0,0 0 0 0 0,0 0 0 0 0,1 0 0 0 0,0 0 0 0 0,0 0 0 0 0,2-6 0 0 0,-3 11 5 0 0,1-1 0 0 0,0 0 0 0 0,-1 1 0 0 0,1-1 0 0 0,0 1 0 0 0,0 0 0 0 0,-1-1 0 0 0,1 1 0 0 0,0 0 0 0 0,0-1 0 0 0,0 1 0 0 0,0 0 0 0 0,-1 0 0 0 0,1-1 0 0 0,0 1 0 0 0,0 0 0 0 0,0 0 0 0 0,0 0 1 0 0,0 0-1 0 0,-1 0 0 0 0,1 1 0 0 0,0-1 0 0 0,0 0 0 0 0,0 0 0 0 0,0 0 0 0 0,-1 1 0 0 0,1-1 0 0 0,0 0 0 0 0,0 1 0 0 0,0-1 0 0 0,-1 1 0 0 0,2 0 0 0 0,24 18-323 0 0,26 37 190 0 0,68 96 0 0 0,-120-152 99 0 0,-1 0 0 0 0,1 0 0 0 0,0-1-1 0 0,0 1 1 0 0,0 0 0 0 0,0 0 0 0 0,0 0 0 0 0,0-1 0 0 0,0 1 0 0 0,0 0 0 0 0,0 0 0 0 0,0 0-1 0 0,0 0 1 0 0,0-1 0 0 0,0 1 0 0 0,0 0 0 0 0,0 0 0 0 0,0 0 0 0 0,0-1 0 0 0,0 1 0 0 0,1 0-1 0 0,-1 0 1 0 0,0 0 0 0 0,0 0 0 0 0,0-1 0 0 0,0 1 0 0 0,0 0 0 0 0,0 0 0 0 0,0 0 0 0 0,1 0-1 0 0,-1 0 1 0 0,0 0 0 0 0,0-1 0 0 0,0 1 0 0 0,0 0 0 0 0,1 0 0 0 0,-1 0 0 0 0,0 0 0 0 0,0 0-1 0 0,0 0 1 0 0,0 0 0 0 0,1 0 0 0 0,-1 0 0 0 0,0 0 0 0 0,0 0 0 0 0,0 0 0 0 0,1 0 0 0 0,-1 0-1 0 0,0 0 1 0 0,0 0 0 0 0,0 0 0 0 0,1 0 0 0 0,-1 0 0 0 0,0 0 0 0 0,0 0 0 0 0,0 0-1 0 0,0 0 1 0 0,1 0 0 0 0,-1 0 0 0 0,0 0 0 0 0,0 1 0 0 0,0-1 0 0 0,0 0 0 0 0,0 0 0 0 0,1 0-1 0 0,-1 0 1 0 0,0 0 0 0 0,0 1 0 0 0,4-33-740 0 0,-3-53-1587 0 0,-1 72 1509 0 0,5-32-1474 0 0,-5 43 2180 0 0,0 0 1 0 0,0 0-1 0 0,1 0 1 0 0,-1 0-1 0 0,1 0 1 0 0,0 0-1 0 0,-1 0 1 0 0,1 0-1 0 0,0 0 1 0 0,0 0-1 0 0,0 1 1 0 0,0-1-1 0 0,0 0 1 0 0,1 1-1 0 0,-1-1 1 0 0,0 1 0 0 0,1-1-1 0 0,-1 1 1 0 0,3-2-1 0 0,-3 3 332 0 0,0 0 0 0 0,0-1 1 0 0,0 1-1 0 0,0 0 0 0 0,0 0 0 0 0,0 0 0 0 0,0 0 0 0 0,0 0 0 0 0,0 0 1 0 0,0 0-1 0 0,0 1 0 0 0,1-1 0 0 0,-1 0 0 0 0,0 0 0 0 0,0 1 0 0 0,0-1 1 0 0,0 1-1 0 0,-1-1 0 0 0,1 1 0 0 0,0-1 0 0 0,0 1 0 0 0,0 0 0 0 0,0-1 1 0 0,0 1-1 0 0,-1 0 0 0 0,1-1 0 0 0,1 3 0 0 0,0 0 23 0 0,0 0 0 0 0,0 1 1 0 0,-1-1-1 0 0,1 1 0 0 0,-1-1 0 0 0,0 1 0 0 0,0 0 1 0 0,1 3-1 0 0,4 70 739 0 0,-6-74-933 0 0,0 6 9 0 0,-1 1 0 0 0,2 0 0 0 0,-1 0 0 0 0,1 0 0 0 0,1-1 0 0 0,0 1 0 0 0,0 0 0 0 0,1-1 0 0 0,4 12 0 0 0,-6-21-109 0 0,-1 1 0 0 0,1-1 0 0 0,-1 0 0 0 0,1 1 0 0 0,-1-1 0 0 0,1 0 0 0 0,0 0 0 0 0,-1 0 0 0 0,1 1 0 0 0,-1-1 0 0 0,1 0 0 0 0,-1 0 0 0 0,1 0 0 0 0,0 0 0 0 0,-1 0 0 0 0,1 0 0 0 0,-1 0 0 0 0,1 0 0 0 0,0 0 0 0 0,-1-1 0 0 0,1 1-1 0 0,-1 0 1 0 0,1 0 0 0 0,-1 0 0 0 0,1-1 0 0 0,0 1 0 0 0,-1 0 0 0 0,1 0 0 0 0,-1-1 0 0 0,0 1 0 0 0,1-1 0 0 0,-1 1 0 0 0,1 0 0 0 0,-1-1 0 0 0,1 1 0 0 0,-1-1 0 0 0,0 1 0 0 0,1-1 0 0 0,-1 1 0 0 0,0-1 0 0 0,0 1 0 0 0,1-1 0 0 0,-1 0 0 0 0,18-28-1375 0 0,-15 24 1154 0 0,4-9-228 0 0,-1 0-1 0 0,0-1 1 0 0,-1 0-1 0 0,4-17 1 0 0,-6 19 571 0 0,0 1 1 0 0,1-1-1 0 0,1 1 1 0 0,0 0 0 0 0,0 1-1 0 0,1-1 1 0 0,9-12 0 0 0,-15 24 9 0 0,0 0-1 0 0,0 0 1 0 0,0-1 0 0 0,0 1 0 0 0,1 0 0 0 0,-1 0 0 0 0,0 0 0 0 0,0 0-1 0 0,0 0 1 0 0,0-1 0 0 0,0 1 0 0 0,0 0 0 0 0,1 0 0 0 0,-1 0 0 0 0,0 0-1 0 0,0 0 1 0 0,0 0 0 0 0,0 0 0 0 0,1 0 0 0 0,-1 0 0 0 0,0 0 0 0 0,0 0 0 0 0,0 0-1 0 0,1 0 1 0 0,-1 0 0 0 0,0 0 0 0 0,0 0 0 0 0,0 0 0 0 0,0 0 0 0 0,1 0-1 0 0,-1 0 1 0 0,0 0 0 0 0,0 0 0 0 0,0 0 0 0 0,1 0 0 0 0,-1 0 0 0 0,0 0-1 0 0,0 0 1 0 0,0 0 0 0 0,0 1 0 0 0,0-1 0 0 0,1 0 0 0 0,-1 0 0 0 0,0 0-1 0 0,0 0 1 0 0,0 0 0 0 0,0 0 0 0 0,0 1 0 0 0,0-1 0 0 0,0 0 0 0 0,1 0 0 0 0,-1 0-1 0 0,0 1 1 0 0,6 15 915 0 0,-1 17-947 0 0,-3 6 47 0 0,-3-31-115 0 0,1-1 0 0 0,0 1 0 0 0,0 0 1 0 0,1 0-1 0 0,0-1 0 0 0,0 1 0 0 0,1 0 0 0 0,0-1 0 0 0,1 0 0 0 0,-1 1 0 0 0,1-1 0 0 0,7 12 0 0 0,-9-18-184 0 0,1 0 0 0 0,-1 0 0 0 0,1-1 0 0 0,-1 1 0 0 0,1 0 0 0 0,-1 0 0 0 0,1-1 0 0 0,-1 1 0 0 0,1-1-1 0 0,-1 1 1 0 0,1-1 0 0 0,0 0 0 0 0,-1 1 0 0 0,1-1 0 0 0,0 0 0 0 0,-1 0 0 0 0,1 0 0 0 0,0-1 0 0 0,-1 1 0 0 0,1 0-1 0 0,0 0 1 0 0,-1-1 0 0 0,1 1 0 0 0,-1-1 0 0 0,3-1 0 0 0,10-6-2148 0 0</inkml:trace>
</inkml:ink>
</file>

<file path=ppt/ink/ink10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1504 0 0,'0'0'10324'0'0,"-4"9"-10244"0"0,-2 5 42 0 0,1-1-1 0 0,0 2 1 0 0,1-1-1 0 0,0 0 1 0 0,1 1-1 0 0,1 0 1 0 0,1-1-1 0 0,0 1 1 0 0,1 0-1 0 0,0 0 1 0 0,4 24-1 0 0,-3-37-112 0 0,-1-1-1 0 0,1 1 0 0 0,-1 0 0 0 0,1-1 1 0 0,-1 1-1 0 0,1-1 0 0 0,0 1 0 0 0,0-1 0 0 0,0 0 1 0 0,0 1-1 0 0,0-1 0 0 0,0 0 0 0 0,0 1 1 0 0,1-1-1 0 0,-1 0 0 0 0,0 0 0 0 0,1 0 1 0 0,-1 0-1 0 0,1-1 0 0 0,-1 1 0 0 0,1 0 1 0 0,-1 0-1 0 0,1-1 0 0 0,-1 1 0 0 0,1-1 1 0 0,0 1-1 0 0,-1-1 0 0 0,1 0 0 0 0,0 0 0 0 0,-1 0 1 0 0,1 0-1 0 0,0 0 0 0 0,-1 0 0 0 0,1 0 1 0 0,0 0-1 0 0,-1-1 0 0 0,3 0 0 0 0,2 0-312 0 0,0-1-1 0 0,1 0 1 0 0,-1-1-1 0 0,0 1 1 0 0,0-1-1 0 0,-1 0 1 0 0,1-1-1 0 0,6-4 1 0 0,78-68-10245 0 0,-74 63 10160 0 0</inkml:trace>
</inkml:ink>
</file>

<file path=ppt/ink/ink10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2768 0 0,'0'0'6177'0'0,"-12"2"-5965"0"0,1 0-120 0 0,0 1-1 0 0,0 0 0 0 0,0 0 0 0 0,-16 8 0 0 0,23-9-43 0 0,0 0 0 0 0,1 0 0 0 0,-1 0 0 0 0,1 1 0 0 0,0-1 0 0 0,-1 1 0 0 0,1 0 0 0 0,0-1-1 0 0,1 2 1 0 0,-1-1 0 0 0,0 0 0 0 0,1 0 0 0 0,0 1 0 0 0,0-1 0 0 0,0 1 0 0 0,0 0 0 0 0,1 0 0 0 0,-1 0-1 0 0,0 4 1 0 0,0-1 11 0 0,1 1 1 0 0,0-1-1 0 0,1 0 0 0 0,0 0 0 0 0,0 1 0 0 0,0-1 0 0 0,1 0 0 0 0,0 1 0 0 0,1-1 0 0 0,0 0 0 0 0,0 0 1 0 0,0 0-1 0 0,5 9 0 0 0,-5-12-173 0 0,0-1-1 0 0,0 1 1 0 0,1 0 0 0 0,0-1 0 0 0,-1 0 0 0 0,1 1-1 0 0,1-1 1 0 0,-1 0 0 0 0,0 0 0 0 0,1-1 0 0 0,-1 1-1 0 0,1-1 1 0 0,0 0 0 0 0,0 0 0 0 0,0 0 0 0 0,0 0 0 0 0,0-1-1 0 0,0 0 1 0 0,0 1 0 0 0,1-2 0 0 0,-1 1 0 0 0,0 0-1 0 0,1-1 1 0 0,5 0 0 0 0,30 2-2440 0 0,30 0-3182 0 0,-49-6 5483 0 0</inkml:trace>
</inkml:ink>
</file>

<file path=ppt/ink/ink10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17 1216 0 0,'0'0'6500'0'0,"-106"-17"-5968"0"0,90 17-128 0 0,5 0-160 0 0,-5 5-152 0 0,6-1-28 0 0,4 0-64 0 0,-4 5-360 0 0,4-5-1172 0 0,1 0-1632 0 0</inkml:trace>
</inkml:ink>
</file>

<file path=ppt/ink/ink10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4 279 852 0 0,'0'0'8563'0'0,"4"2"-8120"0"0,-3-2-419 0 0,-1 1 0 0 0,1-1 0 0 0,0 0 0 0 0,-1 1 0 0 0,1-1 0 0 0,-1 0 0 0 0,1 0 0 0 0,0 1 0 0 0,-1-1 0 0 0,1 0 0 0 0,-1 0 0 0 0,1 0 0 0 0,0 0 0 0 0,-1 0 0 0 0,1 0 0 0 0,0 0 0 0 0,-1 0 0 0 0,1 0 0 0 0,0 0 0 0 0,-1 0 0 0 0,1 0 0 0 0,0 0 0 0 0,-1 0 0 0 0,1-1 0 0 0,-1 1 0 0 0,1 0 0 0 0,0-1 0 0 0,-1 1 0 0 0,1 0 0 0 0,-1-1 0 0 0,1 1 0 0 0,-1 0 0 0 0,1-1 0 0 0,-1 1 0 0 0,1-1 0 0 0,0 0 0 0 0,-1-2 36 0 0,1 1 0 0 0,-1-1 1 0 0,1 1-1 0 0,-1-1 0 0 0,0 1 0 0 0,0-1 0 0 0,0 1 0 0 0,0-1 1 0 0,0 1-1 0 0,-1-1 0 0 0,1 1 0 0 0,-1-1 0 0 0,0-2 0 0 0,-8-27 129 0 0,4 18-92 0 0,1-1 1 0 0,1 1-1 0 0,0-1 1 0 0,0 1-1 0 0,2-1 1 0 0,0 0-1 0 0,0 0 1 0 0,2 0-1 0 0,3-27 1 0 0,-3 40-95 0 0,0 0 0 0 0,0 0 0 0 0,1 0 1 0 0,-1 0-1 0 0,1 0 0 0 0,-1 0 0 0 0,1 0 0 0 0,0 1 1 0 0,-1-1-1 0 0,1 1 0 0 0,0-1 0 0 0,0 1 1 0 0,0 0-1 0 0,0 0 0 0 0,0-1 0 0 0,1 2 0 0 0,-1-1 1 0 0,0 0-1 0 0,0 0 0 0 0,1 1 0 0 0,-1-1 0 0 0,0 1 1 0 0,5-1-1 0 0,-5 1-60 0 0,0 0 0 0 0,0-1 0 0 0,0 1 0 0 0,0 0 0 0 0,0 0 0 0 0,0 0 0 0 0,0 0 0 0 0,0 0 0 0 0,0 1 1 0 0,0-1-1 0 0,0 0 0 0 0,0 1 0 0 0,-1 0 0 0 0,1-1 0 0 0,0 1 0 0 0,0 0 0 0 0,0 0 0 0 0,-1 0 0 0 0,1 0 0 0 0,0 0 0 0 0,-1 0 0 0 0,1 1 0 0 0,-1-1 0 0 0,0 0 0 0 0,1 1 0 0 0,-1 0 1 0 0,0-1-1 0 0,2 4 0 0 0,-2-2 27 0 0,0 1 0 0 0,-1 0 0 0 0,1 0 0 0 0,-1-1 0 0 0,0 1 0 0 0,0 0 1 0 0,0 0-1 0 0,0-1 0 0 0,-1 1 0 0 0,0 0 0 0 0,1-1 0 0 0,-1 1 0 0 0,-1 0 0 0 0,1-1 1 0 0,-3 5-1 0 0,3-5 9 0 0,0-1 0 0 0,0 0 0 0 0,-1 0 0 0 0,1 0 0 0 0,-1 0 0 0 0,0 0 0 0 0,1 0 0 0 0,-1 0 0 0 0,0-1 0 0 0,0 1 0 0 0,0 0 0 0 0,0-1 0 0 0,0 0 0 0 0,-1 0 0 0 0,1 1 0 0 0,0-1 0 0 0,-1 0 0 0 0,1-1 0 0 0,0 1 1 0 0,-1 0-1 0 0,1-1 0 0 0,-1 1 0 0 0,-4-1 0 0 0,7 0 721 0 0,41 35-737 0 0,57 66 1677 0 0,-98-101-1654 0 0,0 1-1 0 0,0-1 1 0 0,0 0 0 0 0,1 0-1 0 0,-1 0 1 0 0,0 0-1 0 0,0 0 1 0 0,1 1-1 0 0,-1-1 1 0 0,0 0-1 0 0,0 0 1 0 0,1 0-1 0 0,-1 0 1 0 0,0 0 0 0 0,0 0-1 0 0,1 0 1 0 0,-1 0-1 0 0,0 0 1 0 0,0 0-1 0 0,1 0 1 0 0,-1 0-1 0 0,0 0 1 0 0,0 0 0 0 0,1 0-1 0 0,-1-1 1 0 0,0 1-1 0 0,0 0 1 0 0,1 0-1 0 0,-1 0 1 0 0,0 0-1 0 0,0 0 1 0 0,0 0 0 0 0,1-1-1 0 0,-1 1 1 0 0,0 0-1 0 0,0 0 1 0 0,0 0-1 0 0,1-1 1 0 0,-1 1-1 0 0,0 0 1 0 0,0 0-1 0 0,0-1 1 0 0,0 1 0 0 0,0 0-1 0 0,0 0 1 0 0,0 0-1 0 0,1-1 1 0 0,-1 1-1 0 0,0 0 1 0 0,0-1-1 0 0,4-25-248 0 0,-3-46 231 0 0,-1 56-90 0 0,0 4 112 0 0,0-1 0 0 0,1 1 0 0 0,5-23 0 0 0,-5 32 37 0 0,-1 0 0 0 0,1 1 1 0 0,0-1-1 0 0,0 1 0 0 0,0-1 1 0 0,0 1-1 0 0,0 0 0 0 0,0-1 1 0 0,1 1-1 0 0,-1 0 0 0 0,1 0 1 0 0,0 0-1 0 0,-1 0 0 0 0,1 0 1 0 0,0 0-1 0 0,0 0 0 0 0,1 1 1 0 0,-1-1-1 0 0,0 1 0 0 0,0 0 1 0 0,1-1-1 0 0,2 0 0 0 0,-2 1-21 0 0,-1 1-1 0 0,0-1 0 0 0,0 1 1 0 0,0 0-1 0 0,0 0 0 0 0,0 0 1 0 0,0 0-1 0 0,0 0 0 0 0,0 0 1 0 0,0 0-1 0 0,0 1 0 0 0,0-1 1 0 0,0 1-1 0 0,0-1 0 0 0,0 1 1 0 0,0 0-1 0 0,0 0 0 0 0,0 0 0 0 0,0 0 1 0 0,2 2-1 0 0,-1 0 5 0 0,0 0-1 0 0,0 0 1 0 0,0 0-1 0 0,-1 1 1 0 0,1-1-1 0 0,-1 1 1 0 0,0-1-1 0 0,0 1 0 0 0,3 7 1 0 0,1 9 4 0 0,0 1 0 0 0,-1 0 1 0 0,3 29-1 0 0,-5-25-52 0 0,-1-14 634 0 0,5 22-2667 0 0,-5-32 673 0 0,-1-20 1042 0 0,-2 17 396 0 0,1 0 0 0 0,-1-1 1 0 0,0 1-1 0 0,0 0 0 0 0,0 0 1 0 0,0 0-1 0 0,0 0 0 0 0,0 0 1 0 0,0 0-1 0 0,-1 0 0 0 0,1 1 0 0 0,-1-1 1 0 0,0 0-1 0 0,1 1 0 0 0,-1-1 1 0 0,0 1-1 0 0,0-1 0 0 0,0 1 1 0 0,0 0-1 0 0,0 0 0 0 0,0 0 1 0 0,0 0-1 0 0,0 0 0 0 0,-1 1 1 0 0,1-1-1 0 0,0 1 0 0 0,0-1 1 0 0,-3 1-1 0 0,-8-3 253 0 0,0 1 0 0 0,-1 0 1 0 0,-18 0-1 0 0,-16 2-5695 0 0</inkml:trace>
</inkml:ink>
</file>

<file path=ppt/ink/ink10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11 246 2844 0 0,'0'0'6523'0'0,"2"-12"-6293"0"0,1-8-180 0 0,-1 1 1 0 0,0 0-1 0 0,-1-1 1 0 0,-2 1 0 0 0,0-1-1 0 0,0 1 1 0 0,-6-22-1 0 0,5 35-30 0 0,1 1 0 0 0,0 0 0 0 0,0-1 0 0 0,1 1-1 0 0,-1-1 1 0 0,1-8 0 0 0,0 5 321 0 0,32 10 522 0 0,-27 2-922 0 0,0 0-1 0 0,-1 0 0 0 0,1 0 1 0 0,-1 0-1 0 0,0 1 1 0 0,0 0-1 0 0,-1-1 0 0 0,1 1 1 0 0,-1 1-1 0 0,4 4 0 0 0,29 50-649 0 0,-35-57 706 0 0,4 6 90 0 0,-1-1 1 0 0,0 1-1 0 0,0-1 1 0 0,-1 1-1 0 0,0 0 0 0 0,-1 0 1 0 0,1 1-1 0 0,-2-1 1 0 0,1 0-1 0 0,-1 1 0 0 0,0-1 1 0 0,-1 1-1 0 0,0-1 1 0 0,-2 14-1 0 0,1-20-97 0 0,0 0 0 0 0,-1 0 0 0 0,1-1 0 0 0,-1 1 0 0 0,0 0 0 0 0,0-1-1 0 0,1 1 1 0 0,-1-1 0 0 0,0 0 0 0 0,0 0 0 0 0,0 0 0 0 0,0 0 0 0 0,-1 0 0 0 0,1 0 0 0 0,0 0 0 0 0,0-1 0 0 0,0 1 0 0 0,-1-1 0 0 0,1 1 0 0 0,0-1-1 0 0,-1 0 1 0 0,1 0 0 0 0,0 0 0 0 0,-4-1 0 0 0,0 1-147 0 0,1 0 0 0 0,0 0 0 0 0,0-1 0 0 0,0 1 0 0 0,0-1 0 0 0,0-1 0 0 0,1 1 0 0 0,-1-1 0 0 0,0 1 0 0 0,-8-5 0 0 0,4-1-584 0 0,-13-11-1047 0 0,16 5-2363 0 0,6 8 1727 0 0</inkml:trace>
</inkml:ink>
</file>

<file path=ppt/ink/ink10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2508 0 0,'0'0'6601'0'0,"-19"4"-6251"0"0,-58 13-51 0 0,72-16-301 0 0,1 0 1 0 0,0 1-1 0 0,-1-1 0 0 0,1 1 1 0 0,0 0-1 0 0,0 0 0 0 0,0 0 1 0 0,0 0-1 0 0,0 1 0 0 0,0-1 0 0 0,1 1 1 0 0,-1 0-1 0 0,1 0 0 0 0,0 0 1 0 0,0 1-1 0 0,0-1 0 0 0,0 1 1 0 0,0 0-1 0 0,1 0 0 0 0,0 0 1 0 0,0 0-1 0 0,0 0 0 0 0,0 0 1 0 0,1 1-1 0 0,-1-1 0 0 0,1 0 0 0 0,0 1 1 0 0,1-1-1 0 0,-1 1 0 0 0,1-1 1 0 0,0 1-1 0 0,0 0 0 0 0,0-1 1 0 0,0 1-1 0 0,1-1 0 0 0,0 1 1 0 0,0-1-1 0 0,0 1 0 0 0,1-1 1 0 0,-1 0-1 0 0,1 0 0 0 0,0 0 1 0 0,0 0-1 0 0,1 0 0 0 0,-1 0 0 0 0,1 0 1 0 0,0 0-1 0 0,0-1 0 0 0,0 0 1 0 0,0 0-1 0 0,0 1 0 0 0,6 2 1 0 0,0-1-433 0 0,-1 0 0 0 0,1 0 0 0 0,0-1 1 0 0,1-1-1 0 0,16 5 0 0 0,-12-5-1144 0 0,0-1 0 0 0,0 0 0 0 0,21-1 0 0 0,-14-1 868 0 0</inkml:trace>
</inkml:ink>
</file>

<file path=ppt/ink/ink10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14 2064 0 0,'0'0'6044'0'0,"-101"-5"-5632"0"0,85 5-84 0 0,0 0-136 0 0,0 0-180 0 0,5 0 40 0 0,1-4-36 0 0,-1 4-16 0 0,0 0-356 0 0,6-4-1008 0 0,0 4-468 0 0</inkml:trace>
</inkml:ink>
</file>

<file path=ppt/ink/ink10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1452 0 0,'0'0'7577'0'0,"2"-16"-7416"0"0,-1 7-182 0 0,2-17 252 0 0,0 0-1 0 0,-3 0 1 0 0,-2-43-1 0 0,-5 17 18 0 0,7 51 193 0 0,12 28-699 0 0,11 6-481 0 0,-17-23 729 0 0,0 0 0 0 0,1 0 0 0 0,1-1 0 0 0,0 0 0 0 0,11 10 0 0 0,-14-15-46 0 0,-3-1 65 0 0,1-1-1 0 0,0 1 1 0 0,0-1 0 0 0,0 0 0 0 0,0 0-1 0 0,0 0 1 0 0,0 0 0 0 0,1-1-1 0 0,-1 1 1 0 0,0-1 0 0 0,1 0-1 0 0,0 0 1 0 0,-1 0 0 0 0,7 0-1 0 0,-9-1-52 0 0,0-1 1 0 0,0 1-1 0 0,0-1 0 0 0,0 1 0 0 0,0-1 0 0 0,0 1 0 0 0,-1-1 0 0 0,1 0 0 0 0,0 1 0 0 0,0-1 1 0 0,-1 0-1 0 0,1 0 0 0 0,0 0 0 0 0,-1 1 0 0 0,1-1 0 0 0,-1 0 0 0 0,1 0 0 0 0,-1 0 1 0 0,1 0-1 0 0,-1 0 0 0 0,0 0 0 0 0,1-2 0 0 0,6-23-343 0 0,-7 25 336 0 0,5-22-423 0 0,0 2-554 0 0,-1 1 0 0 0,-1-1 0 0 0,1-29 0 0 0,-4 49 1610 0 0,-1 42 3190 0 0,2-32-3297 0 0,-1 10 54 0 0,1 1 1 0 0,6 28-1 0 0,-6-41-514 0 0,1 0 1 0 0,-1 0-1 0 0,2 0 0 0 0,-1 0 1 0 0,1-1-1 0 0,0 1 1 0 0,0-1-1 0 0,1 1 0 0 0,0-1 1 0 0,5 6-1 0 0,11-1-1180 0 0,-16-10 587 0 0,-1-1 0 0 0,0 0 0 0 0,0 0 0 0 0,0 0 0 0 0,1 0 0 0 0,-1-1 1 0 0,0 1-1 0 0,0-1 0 0 0,0 0 0 0 0,0 0 0 0 0,0 0 0 0 0,0 0 0 0 0,0 0 1 0 0,6-4-1 0 0,2-4 197 0 0</inkml:trace>
</inkml:ink>
</file>

<file path=ppt/ink/ink10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52 852 0 0,'0'0'6424'0'0,"-106"-34"-5904"0"0,84 29-196 0 0,-4 5-208 0 0,4-4-116 0 0,1 4-8 0 0,-5-4 8 0 0,4 4-116 0 0,6-4-716 0 0,1 4-548 0 0,4 0-780 0 0,0 0-748 0 0,11 4 2077 0 0</inkml:trace>
  <inkml:trace contextRef="#ctx0" brushRef="#br0" timeOffset="1">282 9 2912 0 0,'0'0'6616'0'0,"0"106"-6356"0"0,0-81-40 0 0,0 1-92 0 0,0-5-32 0 0,0 0-96 0 0,0-4-52 0 0,5 0-196 0 0,-5 0-448 0 0,5-9-1016 0 0,1 1-2712 0 0,-1-1 1804 0 0</inkml:trace>
</inkml:ink>
</file>

<file path=ppt/ink/ink10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14 192 0 0,'0'0'1701'0'0,"22"-14"404"0"0,-22 17-1935 0 0,2 18 1541 0 0,-1 0-1 0 0,-3 37 1 0 0,-20 107-1758 0 0,17-121-228 0 0,4-24-6300 0 0,1-16 4384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1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32 2688 0 0,'0'0'6606'0'0,"-27"-2"-6214"0"0,-199-18 102 0 0,133 10-2966 0 0</inkml:trace>
</inkml:ink>
</file>

<file path=ppt/ink/ink10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2512 0 0,'0'0'5858'0'0,"5"3"-5416"0"0,4 1-238 0 0,9 3 49 0 0,0 0 1 0 0,-1 1-1 0 0,1 1 0 0 0,19 14 0 0 0,-33-19-248 0 0,1-1-1 0 0,-1 1 1 0 0,0-1-1 0 0,-1 1 1 0 0,1 1-1 0 0,-1-1 1 0 0,1 0 0 0 0,-1 1-1 0 0,-1-1 1 0 0,1 1-1 0 0,-1 0 1 0 0,1 0-1 0 0,-1 0 1 0 0,-1 0-1 0 0,1 1 1 0 0,-1-1-1 0 0,0 0 1 0 0,0 1-1 0 0,-1-1 1 0 0,1 7-1 0 0,-2-7-50 0 0,1-1 0 0 0,-1 1 0 0 0,0 0 0 0 0,0 0 0 0 0,-1-1 0 0 0,0 1 0 0 0,1-1 0 0 0,-2 1 0 0 0,1-1 0 0 0,0 0 0 0 0,-1 0 0 0 0,0 0 0 0 0,0 0 0 0 0,0 0 0 0 0,0-1 0 0 0,0 1 0 0 0,-1-1 0 0 0,0 0 0 0 0,0 0 0 0 0,0 0 0 0 0,0-1 0 0 0,0 1 0 0 0,0-1 0 0 0,-1 0 0 0 0,1 0 0 0 0,-1-1 0 0 0,1 1 0 0 0,-1-1 0 0 0,0 0 0 0 0,1 0 0 0 0,-1-1 0 0 0,0 1 0 0 0,0-1 0 0 0,0 0 0 0 0,0 0 0 0 0,1-1 0 0 0,-7 0 0 0 0,10 0-137 0 0,-1 1-1 0 0,1-1 1 0 0,0 1 0 0 0,-1-1 0 0 0,1 1 0 0 0,0-1 0 0 0,0 0 0 0 0,-1 1 0 0 0,1-1 0 0 0,0 0 0 0 0,0 0 0 0 0,0 0-1 0 0,0 0 1 0 0,0 0 0 0 0,0 0 0 0 0,0 0 0 0 0,1-1 0 0 0,-1 1 0 0 0,0 0 0 0 0,1 0 0 0 0,-1-1 0 0 0,0 1-1 0 0,1 0 1 0 0,0-1 0 0 0,-1 1 0 0 0,1 0 0 0 0,-1-2 0 0 0,1-6-1927 0 0</inkml:trace>
</inkml:ink>
</file>

<file path=ppt/ink/ink10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14 1064 0 0,'0'0'7055'0'0,"-8"-2"-6799"0"0,-6-1-114 0 0,1 0-1 0 0,-1 1 0 0 0,-19 0 0 0 0,29 1-91 0 0,0 1 1 0 0,0 0-1 0 0,0 0 0 0 0,1 0 0 0 0,-1 0 0 0 0,0 1 0 0 0,0 0 0 0 0,1 0 0 0 0,-1 0 0 0 0,0 0 1 0 0,1 0-1 0 0,-1 1 0 0 0,1 0 0 0 0,-1-1 0 0 0,1 1 0 0 0,0 0 0 0 0,0 1 0 0 0,0-1 0 0 0,0 1 1 0 0,-4 4-1 0 0,1 1 116 0 0,5-6-144 0 0,0-1 1 0 0,0 1-1 0 0,0-1 0 0 0,0 1 0 0 0,0-1 0 0 0,1 1 1 0 0,-1 0-1 0 0,1-1 0 0 0,-1 1 0 0 0,1 0 0 0 0,-1-1 1 0 0,1 1-1 0 0,0 0 0 0 0,0 0 0 0 0,0-1 0 0 0,0 3 1 0 0,-2 32 220 0 0,1-25-147 0 0,0-1 0 0 0,1 1 0 0 0,0 0 0 0 0,1-1 0 0 0,0 1 0 0 0,4 15 1 0 0,-4-24-280 0 0,0 1 1 0 0,0 0-1 0 0,0-1 1 0 0,1 1 0 0 0,-1-1-1 0 0,1 0 1 0 0,-1 1 0 0 0,1-1-1 0 0,0 0 1 0 0,0 0-1 0 0,0 0 1 0 0,0 0 0 0 0,1-1-1 0 0,-1 1 1 0 0,0-1 0 0 0,1 1-1 0 0,-1-1 1 0 0,1 0-1 0 0,0 1 1 0 0,-1-1 0 0 0,1-1-1 0 0,0 1 1 0 0,-1 0 0 0 0,1-1-1 0 0,0 1 1 0 0,0-1-1 0 0,0 0 1 0 0,0 0 0 0 0,4-1-1 0 0,6 1-1809 0 0,2 0-405 0 0</inkml:trace>
</inkml:ink>
</file>

<file path=ppt/ink/ink10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2920 0 0,'0'0'5712'0'0,"-90"4"-5744"0"0,79-4 32 0 0,1 0-480 0 0,4 0-860 0 0,-4 0-636 0 0,10 4-1152 0 0</inkml:trace>
</inkml:ink>
</file>

<file path=ppt/ink/ink10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3072 0 0,'19'-78'483'0'0,"-10"60"4682"0"0,1 21-3369 0 0,0 17-1731 0 0,-10-4-9 0 0,-1 0 0 0 0,0-1 0 0 0,-7 31 1 0 0,7-38 170 0 0,0 0 1 0 0,0 0-1 0 0,0 0 1 0 0,1 0 0 0 0,1 1-1 0 0,-1-1 1 0 0,3 12-1 0 0,1-18-283 0 0,1 0 0 0 0,-1-1-1 0 0,0 1 1 0 0,1-1 0 0 0,-1 0-1 0 0,1 0 1 0 0,-1-1 0 0 0,1 1-1 0 0,-1-1 1 0 0,1 0 0 0 0,-1 0-1 0 0,10-2 1 0 0,-2 1-375 0 0,56-5-2818 0 0,-24-5-1814 0 0,-28 7 2396 0 0</inkml:trace>
</inkml:ink>
</file>

<file path=ppt/ink/ink10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2728 0 0,'0'0'6754'0'0,"-5"14"-6707"0"0,-3 4-23 0 0,-7 20 173 0 0,-11 41 0 0 0,25-77-158 0 0,0 0-1 0 0,0 1 1 0 0,1-1-1 0 0,-1 1 0 0 0,1-1 1 0 0,0 1-1 0 0,-1-1 1 0 0,1 1-1 0 0,0 0 1 0 0,0-1-1 0 0,1 1 0 0 0,-1-1 1 0 0,0 1-1 0 0,1-1 1 0 0,0 1-1 0 0,-1-1 1 0 0,3 5-1 0 0,-1-5-61 0 0,0-1 0 0 0,0 1-1 0 0,1-1 1 0 0,-1 0 0 0 0,0 0-1 0 0,0 1 1 0 0,1-2 0 0 0,-1 1 0 0 0,1 0-1 0 0,-1 0 1 0 0,1-1 0 0 0,-1 1-1 0 0,1-1 1 0 0,-1 0 0 0 0,1 0 0 0 0,-1 0-1 0 0,6-1 1 0 0,-3 1-106 0 0,5 1-182 0 0,0-1 1 0 0,0-1-1 0 0,0 0 0 0 0,0 0 0 0 0,17-5 1 0 0,-24 5 214 0 0,0 0 0 0 0,0-1-1 0 0,-1 1 1 0 0,1-1 0 0 0,0 0 0 0 0,-1 1 0 0 0,1-1 0 0 0,-1-1 0 0 0,0 1 0 0 0,0 0 0 0 0,0 0 0 0 0,0-1 0 0 0,0 0 0 0 0,0 1 0 0 0,0-1 0 0 0,-1 0 0 0 0,1 0 0 0 0,-1 1 0 0 0,0-1 0 0 0,0 0-1 0 0,0 0 1 0 0,0-4 0 0 0,3-15 66 0 0,-1 0 0 0 0,-1 0 0 0 0,-1-35-1 0 0,-1 50 2158 0 0,1 7-2064 0 0,0 0-1 0 0,0 1 0 0 0,0-1 1 0 0,0 0-1 0 0,0 1 0 0 0,0-1 1 0 0,0 1-1 0 0,0-1 0 0 0,-1 1 1 0 0,1 0-1 0 0,0-1 0 0 0,0 1 1 0 0,0 0-1 0 0,-1 0 0 0 0,1 0 1 0 0,0-1-1 0 0,-1 1 1 0 0,1 0-1 0 0,-1 0 0 0 0,1 0 1 0 0,-1 0-1 0 0,0 0 0 0 0,1 2 1 0 0,11 34-133 0 0,-5-13 139 0 0,29 41 495 0 0,-35-62-467 0 0,-1-2-190 0 0,-38-5-303 0 0,21-1 128 0 0,0 1-1 0 0,-1 1 1 0 0,0 0-1 0 0,-27 1 1 0 0,45 2 147 0 0,-1 0 0 0 0,1 0 1 0 0,-1 0-1 0 0,1 0 1 0 0,0 0-1 0 0,-1 0 1 0 0,1 0-1 0 0,-1 0 0 0 0,1 0 1 0 0,-1 0-1 0 0,1 0 1 0 0,0 1-1 0 0,-1-1 0 0 0,1 0 1 0 0,0 0-1 0 0,-1 1 1 0 0,1-1-1 0 0,0 0 1 0 0,-1 0-1 0 0,1 1 0 0 0,0-1 1 0 0,-1 0-1 0 0,1 1 1 0 0,0-1-1 0 0,0 0 0 0 0,-1 1 1 0 0,1-1-1 0 0,0 1 1 0 0,0-1-1 0 0,0 0 1 0 0,0 1-1 0 0,-1 0 0 0 0,1 8-4032 0 0</inkml:trace>
</inkml:ink>
</file>

<file path=ppt/ink/ink10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1752 0 0,'0'0'9035'0'0,"0"7"-8842"0"0,-5 157-508 0 0,5-120-1551 0 0,16-44-4274 0 0,-11-4 3745 0 0</inkml:trace>
</inkml:ink>
</file>

<file path=ppt/ink/ink10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1 1920 0 0,'0'0'6341'0'0,"-18"0"-5910"0"0,-144 5 360 0 0,125-3-818 0 0,-42 6-39 0 0,30 6-2793 0 0,49-14 2754 0 0,-1 0 0 0 0,1 0 0 0 0,0 0 0 0 0,0 0 0 0 0,-1 0-1 0 0,1 0 1 0 0,0 0 0 0 0,0 0 0 0 0,-1 0 0 0 0,1 1 0 0 0,0-1 0 0 0,0 0-1 0 0,-1 0 1 0 0,1 0 0 0 0,0 0 0 0 0,0 1 0 0 0,0-1 0 0 0,0 0 0 0 0,-1 0-1 0 0,1 0 1 0 0,0 1 0 0 0,0-1 0 0 0,0 0 0 0 0,0 0 0 0 0,0 1 0 0 0,0-1-1 0 0,-1 0 1 0 0,1 0 0 0 0,0 1 0 0 0,0-1 0 0 0,0 0 0 0 0,0 0 0 0 0,0 1-1 0 0,0-1 1 0 0,0 0 0 0 0,0 0 0 0 0,0 1 0 0 0,0-1 0 0 0,0 0 0 0 0,1 1-1 0 0,-1 0-229 0 0,0 3-1362 0 0</inkml:trace>
</inkml:ink>
</file>

<file path=ppt/ink/ink10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84 0 0,'0'0'9264'0'0,"-13"4"-8930"0"0,-5 2-302 0 0,0-2 0 0 0,0 0 0 0 0,-1-1 0 0 0,-33 1 0 0 0,17-9 306 0 0,21 3-1973 0 0,4 1-4369 0 0</inkml:trace>
</inkml:ink>
</file>

<file path=ppt/ink/ink10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3816 0 0,'0'0'7287'0'0,"0"17"-7086"0"0,0 148-151 0 0,-1-163-163 0 0,1 0-1 0 0,0 0 0 0 0,0-1 0 0 0,0 1 0 0 0,0 0 0 0 0,1 0 1 0 0,-1-1-1 0 0,0 1 0 0 0,1 0 0 0 0,-1-1 0 0 0,1 1 1 0 0,0 0-1 0 0,0-1 0 0 0,-1 1 0 0 0,1-1 0 0 0,0 1 0 0 0,1 1 1 0 0,0-2-240 0 0,-1 0 0 0 0,0-1 0 0 0,0 1 0 0 0,1 0 0 0 0,-1-1 0 0 0,0 1 0 0 0,1-1 0 0 0,-1 0 0 0 0,1 1 0 0 0,-1-1 0 0 0,0 0 0 0 0,1 0 0 0 0,-1 1 0 0 0,3-2 0 0 0,7 1-2014 0 0</inkml:trace>
</inkml:ink>
</file>

<file path=ppt/ink/ink10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3444 0 0,'0'0'4605'0'0,"-19"16"-4533"0"0,-7 4-44 0 0,12-11-17 0 0,1 2 0 0 0,0 0 1 0 0,1 0-1 0 0,0 2 0 0 0,-12 15 0 0 0,22-26 4 0 0,0 1 0 0 0,-1-1 0 0 0,1 1 0 0 0,0-1 0 0 0,1 1 0 0 0,-1 0 0 0 0,0 0 0 0 0,1 0-1 0 0,-1 0 1 0 0,1 0 0 0 0,0 0 0 0 0,0 0 0 0 0,1 1 0 0 0,-1-1 0 0 0,0 0 0 0 0,1 1 0 0 0,0-1 0 0 0,0 0 0 0 0,0 0 0 0 0,0 1 0 0 0,1-1 0 0 0,-1 0 0 0 0,1 1 0 0 0,0-1 0 0 0,0 0 0 0 0,0 0-1 0 0,0 0 1 0 0,0 0 0 0 0,1 0 0 0 0,-1 0 0 0 0,1 0 0 0 0,0 0 0 0 0,0-1 0 0 0,0 1 0 0 0,3 2 0 0 0,0 0-27 0 0,1 0 0 0 0,-1-1 0 0 0,1 0 0 0 0,0 0 0 0 0,1 0 0 0 0,-1-1 0 0 0,1 0 0 0 0,-1 0 0 0 0,1 0 0 0 0,0-1 0 0 0,0 0 0 0 0,0-1 1 0 0,0 0-1 0 0,0 0 0 0 0,11 0 0 0 0,-5-1-102 0 0,1-1 1 0 0,-1 0-1 0 0,18-4 1 0 0,-29 4 89 0 0,1 0 0 0 0,-1 1 0 0 0,0-1 0 0 0,0 0 0 0 0,0 0 0 0 0,0 0 0 0 0,0 0 0 0 0,0 0 0 0 0,0 0 0 0 0,0-1 0 0 0,0 1 0 0 0,3-4 0 0 0,-5 4 8 0 0,1 0 0 0 0,-1 0 0 0 0,0 0 0 0 0,1 0 0 0 0,-1 0 0 0 0,0 0 1 0 0,0 0-1 0 0,0 0 0 0 0,1 0 0 0 0,-1 0 0 0 0,0 0 0 0 0,0 0 0 0 0,-1 0 0 0 0,1 0 0 0 0,0 0 0 0 0,0 0 0 0 0,0 0 0 0 0,-1 0 0 0 0,1 0 1 0 0,0 0-1 0 0,-1 0 0 0 0,1 0 0 0 0,-1 0 0 0 0,1 1 0 0 0,-1-1 0 0 0,0 0 0 0 0,1 0 0 0 0,-1 0 0 0 0,0 1 0 0 0,-1-2 0 0 0,-1-1 135 0 0,-1-1-1 0 0,1 1 0 0 0,-1 0 0 0 0,0 0 1 0 0,0 1-1 0 0,0-1 0 0 0,-1 1 0 0 0,1 0 1 0 0,-9-3-1 0 0,6 2-41 0 0,0 0 1 0 0,0 0-1 0 0,0-1 1 0 0,-12-9 2028 0 0,62 9-2084 0 0,11-3-2505 0 0,-30 2-508 0 0,-20 4 885 0 0,-129 18-1238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5.9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1520 0 0,'0'0'10136'0'0,"4"18"-9868"0"0,3 15 16 0 0,-1 0 0 0 0,3 58-1 0 0,-11-58-476 0 0,1-15 213 0 0,0 0 0 0 0,4 32 0 0 0,8-14-3116 0 0,-10-34 2564 0 0,1 0-1 0 0,-1 0 0 0 0,0 0 0 0 0,1 0 0 0 0,0-1 1 0 0,-1 1-1 0 0,1-1 0 0 0,0 1 0 0 0,0-1 1 0 0,-1 1-1 0 0,1-1 0 0 0,0 0 0 0 0,3 1 1 0 0,7 2-1140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2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99 6713 0 0,'0'0'4272'0'0,"-19"-8"-3775"0"0,-147-56 195 0 0,152 58-891 0 0,-36-11 564 0 0,48 16-618 0 0,0 0-1 0 0,0 1 1 0 0,-1-1-1 0 0,1 1 1 0 0,-1 0-1 0 0,1-1 1 0 0,0 1-1 0 0,-1 0 1 0 0,1 0-1 0 0,-1 1 1 0 0,1-1-1 0 0,0 0 1 0 0,-1 1-1 0 0,1 0 1 0 0,0-1-1 0 0,-4 3 1 0 0,1 3-2754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3112 0 0,'0'0'4915'0'0,"-23"4"-4842"0"0,-109 19-12 0 0,127-21-19 0 0,1 0 1 0 0,-1 0-1 0 0,1 0 0 0 0,-1 0 1 0 0,1 1-1 0 0,0 0 0 0 0,0 0 1 0 0,0 0-1 0 0,1 0 1 0 0,-1 1-1 0 0,1-1 0 0 0,0 1 1 0 0,0 0-1 0 0,0 0 0 0 0,0 0 1 0 0,0 0-1 0 0,1 1 1 0 0,0-1-1 0 0,0 1 0 0 0,-2 6 1 0 0,1-4 64 0 0,1 1 1 0 0,0 0 0 0 0,0 0 0 0 0,1 0-1 0 0,0 0 1 0 0,0 0 0 0 0,0 0 0 0 0,1 0-1 0 0,1 0 1 0 0,-1 0 0 0 0,4 15 0 0 0,-2-18-197 0 0,0-1 0 0 0,0 0 1 0 0,1 1-1 0 0,-1-1 0 0 0,1 0 1 0 0,0-1-1 0 0,0 1 0 0 0,0 0 1 0 0,0-1-1 0 0,1 0 1 0 0,-1 1-1 0 0,1-1 0 0 0,0-1 1 0 0,0 1-1 0 0,0-1 0 0 0,0 1 1 0 0,5 1-1 0 0,-2-1-579 0 0,0 0 1 0 0,0-1-1 0 0,0 0 0 0 0,0 0 1 0 0,0-1-1 0 0,10 1 0 0 0,0-1-2046 0 0</inkml:trace>
  <inkml:trace contextRef="#ctx0" brushRef="#br0" timeOffset="1">191 142 144 0 0,'0'0'10069'0'0,"-133"7"-10069"0"0,122-7-192 0 0,2 0-288 0 0,4 0-320 0 0,-1 0-420 0 0,3 0-744 0 0</inkml:trace>
</inkml:ink>
</file>

<file path=ppt/ink/ink1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3564 0 0,'0'0'4337'0'0,"0"15"-4223"0"0,0 47-67 0 0,0-58-8 0 0,0-1 0 0 0,0 1 1 0 0,0 0-1 0 0,1 0 0 0 0,-1-1 0 0 0,1 1 1 0 0,0-1-1 0 0,0 1 0 0 0,1 0 0 0 0,-1-1 0 0 0,1 0 1 0 0,-1 1-1 0 0,1-1 0 0 0,0 0 0 0 0,1 0 1 0 0,-1 0-1 0 0,0 0 0 0 0,1 0 0 0 0,-1 0 1 0 0,1-1-1 0 0,0 0 0 0 0,0 1 0 0 0,0-1 0 0 0,0 0 1 0 0,7 3-1 0 0,-8-5-53 0 0,0 1 1 0 0,0 0-1 0 0,1-1 0 0 0,-1 1 1 0 0,0-1-1 0 0,1 0 1 0 0,-1 0-1 0 0,0 0 0 0 0,1 0 1 0 0,-1 0-1 0 0,0-1 0 0 0,1 1 1 0 0,-1-1-1 0 0,0 1 0 0 0,0-1 1 0 0,1 0-1 0 0,-1 0 1 0 0,0 0-1 0 0,0 0 0 0 0,0 0 1 0 0,0 0-1 0 0,0-1 0 0 0,0 1 1 0 0,-1-1-1 0 0,1 1 1 0 0,0-1-1 0 0,-1 0 0 0 0,1 0 1 0 0,-1 1-1 0 0,1-1 0 0 0,-1 0 1 0 0,0 0-1 0 0,0 0 1 0 0,0-1-1 0 0,0 1 0 0 0,0 0 1 0 0,0-3-1 0 0,4-13-404 0 0,-1 0-1 0 0,-1 0 1 0 0,-1 0 0 0 0,0 0-1 0 0,-2-36 1 0 0,0 38-1330 0 0,0 7-406 0 0</inkml:trace>
</inkml:ink>
</file>

<file path=ppt/ink/ink1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42 293 3876 0 0,'0'0'3165'0'0,"-2"-18"-2855"0"0,-1-4-249 0 0,-8-115 794 0 0,11 51-171 0 0,0 85-647 0 0,0 0 0 0 0,0 0 1 0 0,1-1-1 0 0,-1 1 0 0 0,1 0 1 0 0,-1 0-1 0 0,1-1 0 0 0,-1 1 1 0 0,1 0-1 0 0,0 0 0 0 0,-1 0 0 0 0,1 0 1 0 0,0 0-1 0 0,0 0 0 0 0,0 0 1 0 0,0 0-1 0 0,0 1 0 0 0,0-1 1 0 0,0 0-1 0 0,0 0 0 0 0,0 1 1 0 0,0-1-1 0 0,0 1 0 0 0,0-1 1 0 0,1 1-1 0 0,-1-1 0 0 0,0 1 0 0 0,0 0 1 0 0,1 0-1 0 0,-1-1 0 0 0,0 1 1 0 0,1 0-1 0 0,-1 0 0 0 0,2 1 1 0 0,0-2-22 0 0,0 1 0 0 0,-1 0 1 0 0,1 1-1 0 0,0-1 0 0 0,0 0 0 0 0,0 1 1 0 0,-1-1-1 0 0,1 1 0 0 0,0 0 1 0 0,0 0-1 0 0,-1 0 0 0 0,1 0 0 0 0,-1 1 1 0 0,1-1-1 0 0,3 4 0 0 0,-4-3-54 0 0,0-1-1 0 0,0 1 0 0 0,-1 0 1 0 0,1 0-1 0 0,0-1 0 0 0,-1 1 1 0 0,0 0-1 0 0,1 1 0 0 0,-1-1 1 0 0,0 0-1 0 0,0 0 0 0 0,0 1 1 0 0,0-1-1 0 0,-1 0 1 0 0,1 1-1 0 0,0-1 0 0 0,-1 0 1 0 0,0 1-1 0 0,0-1 0 0 0,0 1 1 0 0,0-1-1 0 0,0 1 0 0 0,0-1 1 0 0,0 1-1 0 0,-1-1 0 0 0,0 1 1 0 0,1-1-1 0 0,-1 0 0 0 0,0 1 1 0 0,0-1-1 0 0,0 0 0 0 0,0 0 1 0 0,-2 2-1 0 0,0 0-27 0 0,-1 0-1 0 0,0-1 1 0 0,0 1 0 0 0,0-1-1 0 0,0 0 1 0 0,0 0-1 0 0,-1 0 1 0 0,1-1 0 0 0,-1 0-1 0 0,0 0 1 0 0,0 0-1 0 0,0 0 1 0 0,0-1 0 0 0,-10 2-1 0 0,4-2-243 0 0,-18 7 1221 0 0,28 1-191 0 0,16 7-399 0 0,10 0-89 0 0,0-1 1 0 0,1 0 0 0 0,1-2 0 0 0,32 11-1 0 0,-56-23-227 0 0,0-1-16 0 0,-2-1-3 0 0,0 1 0 0 0,0 0-1 0 0,0 0 1 0 0,0-1 0 0 0,0 1-1 0 0,-1-1 1 0 0,1 1 0 0 0,0-1-1 0 0,0 1 1 0 0,0-1 0 0 0,-1 0-1 0 0,1 1 1 0 0,0-1 0 0 0,-1 0 0 0 0,1 1-1 0 0,0-1 1 0 0,-1 0 0 0 0,1 0-1 0 0,-1 0 1 0 0,1 1 0 0 0,-1-1-1 0 0,0 0 1 0 0,1 0 0 0 0,-1 0-1 0 0,0 0 1 0 0,1 0 0 0 0,-1 0-1 0 0,0 0 1 0 0,0-2 0 0 0,4-39-671 0 0,-3 21 489 0 0,4-31 176 0 0,-5 42 25 0 0,0 1 0 0 0,1-1 0 0 0,0 0 0 0 0,1 1 0 0 0,0-1 0 0 0,0 1 0 0 0,1-1 0 0 0,8-17 0 0 0,-11 26 23 0 0,1 1 0 0 0,-1-1 0 0 0,1 0 0 0 0,0 0 0 0 0,-1 0 0 0 0,1 1 0 0 0,0-1 0 0 0,-1 0 0 0 0,1 1 0 0 0,0-1 0 0 0,0 1 0 0 0,0-1 0 0 0,0 1 0 0 0,0-1 1 0 0,-1 1-1 0 0,1-1 0 0 0,0 1 0 0 0,0 0 0 0 0,0-1 0 0 0,0 1 0 0 0,0 0 0 0 0,0 0 0 0 0,0 0 0 0 0,0 0 0 0 0,0 0 0 0 0,0 0 0 0 0,0 0 0 0 0,0 0 0 0 0,0 1 0 0 0,0-1 0 0 0,0 0 0 0 0,0 0 0 0 0,0 1 0 0 0,0-1 0 0 0,0 1 0 0 0,0-1 0 0 0,0 1 0 0 0,0-1 0 0 0,0 1 0 0 0,-1 0 0 0 0,1-1 0 0 0,0 1 0 0 0,0 0 0 0 0,0 1 0 0 0,3 1 33 0 0,-1 1 0 0 0,1 0 0 0 0,-1 0 1 0 0,0 0-1 0 0,-1 0 0 0 0,1 0 0 0 0,-1 1 0 0 0,3 4 0 0 0,0 12 24 0 0,0-1 0 0 0,-2 1-1 0 0,0 0 1 0 0,-1 0 0 0 0,-1 0-1 0 0,-3 32 1 0 0,1-3-492 0 0,2-63-886 0 0,0 12 1289 0 0,-1-1 0 0 0,0 1 0 0 0,1 0 0 0 0,-1 0 0 0 0,0-1 0 0 0,0 1 0 0 0,0 0 0 0 0,0 0 0 0 0,0-1 0 0 0,0 1 0 0 0,-1 0 0 0 0,1 0 0 0 0,0-1 0 0 0,0 1 0 0 0,-1 0 0 0 0,1 0 0 0 0,-1-1 0 0 0,1 1-1 0 0,-1 0 1 0 0,0 0 0 0 0,0 0 0 0 0,1 0 0 0 0,-1 0 0 0 0,0 0 0 0 0,0 0 0 0 0,0 0 0 0 0,0 0 0 0 0,-1 0 0 0 0,-6-5 145 0 0,0 1 1 0 0,0 0-1 0 0,0 1 1 0 0,-1 0-1 0 0,1 0 0 0 0,-16-3 1 0 0,19 5-243 0 0,0 1 1 0 0,0 0 0 0 0,0 0-1 0 0,0 0 1 0 0,0 1-1 0 0,0-1 1 0 0,0 1 0 0 0,0 0-1 0 0,0 1 1 0 0,0-1 0 0 0,1 1-1 0 0,-1 0 1 0 0,0 1-1 0 0,-7 2 1 0 0,1 5-4310 0 0,10 3-676 0 0</inkml:trace>
</inkml:ink>
</file>

<file path=ppt/ink/ink1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 2000 0 0,'0'0'7227'0'0,"-58"-4"-6447"0"0,-48 8-777 0 0,105-4 14 0 0,1 0 0 0 0,-1 0 0 0 0,1 0 0 0 0,-1 0 0 0 0,1 1-1 0 0,-1-1 1 0 0,1 0 0 0 0,-1 0 0 0 0,1 0 0 0 0,0 0 0 0 0,-1 1 0 0 0,1-1 0 0 0,-1 0 0 0 0,1 0 0 0 0,0 1 0 0 0,-1-1-1 0 0,1 0 1 0 0,-1 1 0 0 0,1-1 0 0 0,0 0 0 0 0,0 1 0 0 0,-1-1 0 0 0,1 1 0 0 0,0-1 0 0 0,0 1 0 0 0,-1-1 0 0 0,1 0-1 0 0,0 1 1 0 0,0-1 0 0 0,0 1 0 0 0,0-1 0 0 0,-1 1 0 0 0,1-1 0 0 0,0 1 0 0 0,0-1 0 0 0,0 1 0 0 0,0-1 0 0 0,0 1-1 0 0,1-1 1 0 0,-1 1 0 0 0,0-1 0 0 0,0 1 0 0 0,0-1 0 0 0,0 1 0 0 0,0-1 0 0 0,1 1 0 0 0,-1-1 0 0 0,0 1 0 0 0,15 34 50 0 0,-4-7-126 0 0,-11-28 42 0 0,0 1 1 0 0,0 0-1 0 0,0-1 1 0 0,1 1-1 0 0,-1-1 1 0 0,0 1-1 0 0,0 0 0 0 0,1-1 1 0 0,-1 1-1 0 0,0-1 1 0 0,1 1-1 0 0,-1-1 1 0 0,1 1-1 0 0,-1-1 1 0 0,1 1-1 0 0,-1-1 1 0 0,1 0-1 0 0,-1 1 1 0 0,1-1-1 0 0,-1 0 1 0 0,1 1-1 0 0,0-1 1 0 0,-1 0-1 0 0,1 0 1 0 0,-1 1-1 0 0,1-1 1 0 0,0 0-1 0 0,-1 0 1 0 0,1 0-1 0 0,0 0 0 0 0,-1 0 1 0 0,1 0-1 0 0,-1 0 1 0 0,1 0-1 0 0,0 0 1 0 0,-1 0-1 0 0,1 0 1 0 0,1-1-1 0 0,37-6-206 0 0,-13 3 385 0 0,-23 3-143 0 0,0 1-1 0 0,0 0 0 0 0,0 0 0 0 0,0 0 0 0 0,0 0 0 0 0,0 1 1 0 0,0-1-1 0 0,0 1 0 0 0,0 0 0 0 0,0 0 0 0 0,-1 0 0 0 0,1 0 1 0 0,0 0-1 0 0,0 1 0 0 0,-1-1 0 0 0,1 1 0 0 0,-1 0 0 0 0,1-1 1 0 0,-1 1-1 0 0,0 0 0 0 0,0 1 0 0 0,0-1 0 0 0,0 0 1 0 0,0 1-1 0 0,0-1 0 0 0,0 1 0 0 0,-1-1 0 0 0,0 1 0 0 0,1 0 1 0 0,-1 0-1 0 0,0-1 0 0 0,0 1 0 0 0,0 0 0 0 0,-1 0 0 0 0,1 0 1 0 0,-1 0-1 0 0,0 4 0 0 0,0 1-36 0 0,0 0 1 0 0,0-1-1 0 0,-1 1 1 0 0,-1 0-1 0 0,1-1 0 0 0,-1 1 1 0 0,0-1-1 0 0,-1 1 1 0 0,-6 12-1 0 0,7-16-4 0 0,-1-1 0 0 0,1 1 0 0 0,-1 0 0 0 0,0-1 0 0 0,0 0 0 0 0,0 0 0 0 0,-1 0 0 0 0,1 0 0 0 0,-1 0 0 0 0,1-1 0 0 0,-1 1 0 0 0,0-1 0 0 0,0 0 0 0 0,0 0 0 0 0,0-1 1 0 0,-1 1-1 0 0,1-1 0 0 0,0 0 0 0 0,-6 1 0 0 0,-1-1-22 0 0,1 0 1 0 0,-1 0 0 0 0,0-1 0 0 0,-11-1-1 0 0,19 1-124 0 0,0-1-1 0 0,0 1 0 0 0,0-1 1 0 0,0 0-1 0 0,0 0 0 0 0,0 0 1 0 0,0 0-1 0 0,-5-4 0 0 0,7 5-61 0 0,0-1-1 0 0,0 0 1 0 0,0 0-1 0 0,0 0 0 0 0,0 0 1 0 0,0 0-1 0 0,0 0 0 0 0,0 0 1 0 0,1 0-1 0 0,-1-1 1 0 0,0 1-1 0 0,1 0 0 0 0,-1 0 1 0 0,1-1-1 0 0,-1 1 0 0 0,1 0 1 0 0,0-1-1 0 0,0 1 1 0 0,-1 0-1 0 0,1-1 0 0 0,0-1 1 0 0,0-4-1995 0 0</inkml:trace>
</inkml:ink>
</file>

<file path=ppt/ink/ink1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43 530 3044 0 0,'0'0'4633'0'0,"7"-7"-4437"0"0,-2 2-145 0 0,0 0 1 0 0,0-1-1 0 0,-1 1 0 0 0,1-1 1 0 0,-1 0-1 0 0,-1-1 1 0 0,1 1-1 0 0,-1-1 1 0 0,0 1-1 0 0,0-1 0 0 0,-1 0 1 0 0,0 0-1 0 0,1-8 1 0 0,2-11 66 0 0,0-1 1 0 0,-2 0-1 0 0,-2 0 1 0 0,0 0-1 0 0,-2-1 1 0 0,0 1-1 0 0,-2 0 1 0 0,-8-31-1 0 0,7 46-244 0 0,-1 0 1 0 0,0 0-1 0 0,-1 0 0 0 0,0 1 0 0 0,-1 0 0 0 0,-9-12 0 0 0,-29-29-5359 0 0,39 44 2592 0 0</inkml:trace>
</inkml:ink>
</file>

<file path=ppt/ink/ink1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4176 0 0,'0'0'5807'0'0,"-17"8"-5766"0"0,-11 3-33 0 0,12-6-9 0 0,0 2 0 0 0,1 0 0 0 0,-21 13 0 0 0,35-19-12 0 0,-1 0-1 0 0,1-1 1 0 0,0 1 0 0 0,-1 0-1 0 0,1 0 1 0 0,0-1-1 0 0,-1 1 1 0 0,1 0 0 0 0,0 0-1 0 0,0 1 1 0 0,0-1 0 0 0,0 0-1 0 0,0 0 1 0 0,0 0 0 0 0,0 1-1 0 0,0-1 1 0 0,0 1-1 0 0,1-1 1 0 0,-1 0 0 0 0,1 1-1 0 0,-1-1 1 0 0,1 1 0 0 0,-1-1-1 0 0,1 1 1 0 0,0-1-1 0 0,0 1 1 0 0,0 0 0 0 0,0-1-1 0 0,0 3 1 0 0,1-2-8 0 0,0-1 1 0 0,0 1-1 0 0,0 0 0 0 0,0 0 0 0 0,1-1 1 0 0,-1 1-1 0 0,0-1 0 0 0,1 1 0 0 0,-1-1 0 0 0,1 1 1 0 0,0-1-1 0 0,0 0 0 0 0,-1 0 0 0 0,1 0 1 0 0,0 0-1 0 0,0 0 0 0 0,0 0 0 0 0,0 0 1 0 0,3 0-1 0 0,6 3 70 0 0,1 1 0 0 0,-2 0 1 0 0,1 0-1 0 0,0 1 0 0 0,-1 1 0 0 0,0 0 1 0 0,9 8-1 0 0,-16-13-13 0 0,-1 0 1 0 0,1 0 0 0 0,-1 0-1 0 0,1 1 1 0 0,-1-1-1 0 0,0 1 1 0 0,0-1-1 0 0,0 1 1 0 0,0 0 0 0 0,0 0-1 0 0,-1 0 1 0 0,1 0-1 0 0,-1 0 1 0 0,0 0 0 0 0,0 0-1 0 0,0 0 1 0 0,0 1-1 0 0,-1-1 1 0 0,1 0-1 0 0,-1 1 1 0 0,0-1 0 0 0,0 0-1 0 0,0 1 1 0 0,0-1-1 0 0,0 0 1 0 0,-1 1 0 0 0,0-1-1 0 0,0 0 1 0 0,-1 4-1 0 0,-1-2-20 0 0,-1 0-1 0 0,1-1 0 0 0,-1 0 1 0 0,0 1-1 0 0,0-1 0 0 0,-1-1 0 0 0,1 1 1 0 0,-1-1-1 0 0,0 1 0 0 0,0-2 1 0 0,0 1-1 0 0,0 0 0 0 0,0-1 0 0 0,-1 0 1 0 0,-10 3-1 0 0,8-3-141 0 0,-1 1 0 0 0,0-2-1 0 0,1 1 1 0 0,-1-1 0 0 0,0-1 0 0 0,0 1 0 0 0,0-2-1 0 0,0 1 1 0 0,-14-3 0 0 0,22 2-115 0 0,1 0 0 0 0,-1 0 0 0 0,0 0-1 0 0,1 0 1 0 0,-1 0 0 0 0,0 0 0 0 0,1 0 0 0 0,-1 0 0 0 0,1 0-1 0 0,0 0 1 0 0,-1 0 0 0 0,1 0 0 0 0,0 0 0 0 0,0 0 0 0 0,0-1 0 0 0,0 1-1 0 0,-1 0 1 0 0,2 0 0 0 0,-1 0 0 0 0,0 0 0 0 0,0 0 0 0 0,0 0-1 0 0,0-1 1 0 0,1 1 0 0 0,0-1 0 0 0,3-7-2283 0 0</inkml:trace>
</inkml:ink>
</file>

<file path=ppt/ink/ink1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4 4224 0 0,'0'0'5592'0'0,"-13"0"-5567"0"0,-2-1-30 0 0,0 0 18 0 0,1 0 0 0 0,-1 1-1 0 0,0 0 1 0 0,1 1-1 0 0,-24 5 1 0 0,33-3 18 0 0,-1-1 0 0 0,1 1 0 0 0,0 0-1 0 0,0 1 1 0 0,0-1 0 0 0,1 1 0 0 0,-1 0 0 0 0,1 0 0 0 0,0 0-1 0 0,0 0 1 0 0,0 1 0 0 0,1 0 0 0 0,0 0 0 0 0,0 0-1 0 0,0 0 1 0 0,0 0 0 0 0,1 1 0 0 0,0-1 0 0 0,0 1 0 0 0,0-1-1 0 0,1 1 1 0 0,-1 0 0 0 0,1 0 0 0 0,1 0 0 0 0,-1-1 0 0 0,1 1-1 0 0,0 0 1 0 0,1 0 0 0 0,-1 0 0 0 0,1 0 0 0 0,3 10 0 0 0,-3-12-58 0 0,0 0 1 0 0,1 0 0 0 0,-1-1-1 0 0,1 1 1 0 0,0 0 0 0 0,0-1-1 0 0,0 1 1 0 0,0-1-1 0 0,1 1 1 0 0,-1-1 0 0 0,1 0-1 0 0,0 0 1 0 0,0 0 0 0 0,0-1-1 0 0,0 1 1 0 0,1-1 0 0 0,-1 1-1 0 0,1-1 1 0 0,-1 0-1 0 0,6 1 1 0 0,1 1-876 0 0,-1-1 1 0 0,1-1-1 0 0,0 0 0 0 0,0 0 1 0 0,0-1-1 0 0,20 0 0 0 0,-13-1-1755 0 0</inkml:trace>
</inkml:ink>
</file>

<file path=ppt/ink/ink1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1156 0 0,'0'0'8012'0'0,"-106"17"-7996"0"0,95-17-8 0 0,0 4-8 0 0,6-4 0 0 0,0 4-856 0 0,5 0-1432 0 0</inkml:trace>
</inkml:ink>
</file>

<file path=ppt/ink/ink1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1 968 0 0,'0'0'7766'0'0,"16"13"-5387"0"0,-16 299-1069 0 0,1-311-1226 0 0,0-1 1 0 0,0 0-1 0 0,0 0 0 0 0,0 1 1 0 0,1-1-1 0 0,-1 0 1 0 0,0 0-1 0 0,0 0 0 0 0,0 0 1 0 0,0 0-1 0 0,0 0 0 0 0,0-1 1 0 0,0 1-1 0 0,1 0 1 0 0,-1 0-1 0 0,0-1 0 0 0,0 1 1 0 0,0-1-1 0 0,0 1 0 0 0,0-1 1 0 0,0 1-1 0 0,0-1 1 0 0,1-1-1 0 0,4-1-386 0 0,51 1 683 0 0,-30 1-2292 0 0,-1 0-3398 0 0,-20 1 1658 0 0</inkml:trace>
</inkml:ink>
</file>

<file path=ppt/ink/ink1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3620 0 0,'0'0'7184'0'0,"0"84"-7096"0"0,0-71-76 0 0,0 0-12 0 0,0-5-168 0 0,0 5-296 0 0,0-5-972 0 0,0 1-1004 0 0,5-5-1756 0 0</inkml:trace>
</inkml:ink>
</file>

<file path=ppt/ink/ink1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2060 0 0,'0'0'6671'0'0,"-7"0"-6791"0"0,-66 0-154 0 0,72 1 297 0 0,-1 0 0 0 0,1 0 1 0 0,0 0-1 0 0,0 0 1 0 0,0 0-1 0 0,-1 0 0 0 0,1 1 1 0 0,0-1-1 0 0,1 0 0 0 0,-1 1 1 0 0,0-1-1 0 0,0 1 1 0 0,1-1-1 0 0,-1 1 0 0 0,1-1 1 0 0,-1 1-1 0 0,1-1 0 0 0,-1 1 1 0 0,1 0-1 0 0,0-1 1 0 0,0 1-1 0 0,0 2 0 0 0,-4 42 364 0 0,4-24 115 0 0,1 1 0 0 0,1-1 0 0 0,1 0-1 0 0,0 0 1 0 0,2 0 0 0 0,8 22 0 0 0,-12-42-510 0 0,-1-1-1 0 0,1 1 0 0 0,0-1 1 0 0,0 1-1 0 0,0-1 0 0 0,-1 1 1 0 0,1-1-1 0 0,1 0 1 0 0,-1 1-1 0 0,0-1 0 0 0,0 0 1 0 0,0 0-1 0 0,1 0 0 0 0,-1 0 1 0 0,0 0-1 0 0,1 0 0 0 0,-1 0 1 0 0,1-1-1 0 0,0 1 0 0 0,-1 0 1 0 0,1-1-1 0 0,-1 1 0 0 0,1-1 1 0 0,0 0-1 0 0,-1 1 1 0 0,1-1-1 0 0,0 0 0 0 0,1 0 1 0 0,5-1-688 0 0,-1 0 1 0 0,0-1-1 0 0,0 1 1 0 0,0-2-1 0 0,9-3 1 0 0,9-2-2656 0 0,-9 4 559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2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4520 0 0,'0'0'3715'0'0,"-24"3"-3669"0"0,-75 7 6 0 0,92-9-40 0 0,0 0 1 0 0,0 0-1 0 0,0 0 0 0 0,1 1 1 0 0,-14 5-1 0 0,18-5 3 0 0,-1-1 0 0 0,1 1 0 0 0,0-1 0 0 0,0 1 0 0 0,0 0-1 0 0,0 0 1 0 0,0-1 0 0 0,1 2 0 0 0,-1-1 0 0 0,-1 2 0 0 0,2-3-18 0 0,0 1 0 0 0,1-1 1 0 0,-1 1-1 0 0,1-1 0 0 0,-1 1 0 0 0,1-1 1 0 0,-1 1-1 0 0,1-1 0 0 0,0 1 0 0 0,0-1 1 0 0,0 1-1 0 0,0 0 0 0 0,0-1 0 0 0,0 1 1 0 0,0-1-1 0 0,0 1 0 0 0,1-1 0 0 0,-1 1 1 0 0,0-1-1 0 0,1 1 0 0 0,0-1 1 0 0,-1 1-1 0 0,1-1 0 0 0,0 1 0 0 0,0-1 1 0 0,-1 0-1 0 0,1 1 0 0 0,0-1 0 0 0,0 0 1 0 0,1 0-1 0 0,-1 0 0 0 0,0 0 0 0 0,0 0 1 0 0,3 1-1 0 0,5 6-114 0 0,1-1-1 0 0,0 0 1 0 0,16 7-1 0 0,-15-8 188 0 0,25 13-50 0 0,-24-14 34 0 0,0 1-1 0 0,-1 0 0 0 0,1 1 1 0 0,-1 0-1 0 0,-1 1 0 0 0,1 1 1 0 0,-1-1-1 0 0,15 18 0 0 0,-24-25-22 0 0,0 1-1 0 0,0-1 0 0 0,0 0 0 0 0,0 1 0 0 0,0-1 0 0 0,0 1 0 0 0,-1-1 0 0 0,1 1 1 0 0,0-1-1 0 0,-1 1 0 0 0,1 0 0 0 0,-1-1 0 0 0,1 1 0 0 0,-1 0 0 0 0,0-1 0 0 0,0 1 1 0 0,0 0-1 0 0,0 0 0 0 0,0-1 0 0 0,0 1 0 0 0,0 0 0 0 0,-1 0 0 0 0,1-1 0 0 0,-1 1 1 0 0,1 0-1 0 0,-2 2 0 0 0,0-2-30 0 0,0 0 0 0 0,0 0 0 0 0,0 0 0 0 0,0 0 0 0 0,-1 0 0 0 0,1-1 0 0 0,-1 1 0 0 0,1-1 1 0 0,-1 1-1 0 0,0-1 0 0 0,1 0 0 0 0,-1 0 0 0 0,0 0 0 0 0,-3 0 0 0 0,-12 3-64 0 0,0-1 1 0 0,0-1-1 0 0,-31-1 1 0 0,45-1-40 0 0,-1 0 1 0 0,1-1-1 0 0,-1 0 1 0 0,1 0 0 0 0,-1 0-1 0 0,1 0 1 0 0,-1-1 0 0 0,1 0-1 0 0,-5-2 1 0 0,7 3-123 0 0,0 0 1 0 0,0 0-1 0 0,1 0 1 0 0,-1-1-1 0 0,0 1 0 0 0,1 0 1 0 0,-1-1-1 0 0,1 1 0 0 0,-1-1 1 0 0,1 1-1 0 0,0-1 1 0 0,0 0-1 0 0,0 1 0 0 0,0-1 1 0 0,0 0-1 0 0,0 0 0 0 0,0 0 1 0 0,1 0-1 0 0,-1 0 0 0 0,0 0 1 0 0,1 0-1 0 0,-1-2 1 0 0,1-6-2126 0 0</inkml:trace>
</inkml:ink>
</file>

<file path=ppt/ink/ink1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9 264 0 0,'0'0'6852'0'0,"-106"-4"-6864"0"0,95 4-716 0 0,0 0-1004 0 0,6 0-800 0 0,5-4 421 0 0</inkml:trace>
</inkml:ink>
</file>

<file path=ppt/ink/ink1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1728 0 0,'0'0'9490'0'0,"5"12"-9342"0"0,16 38-15 0 0,-19-45-130 0 0,0 0-1 0 0,-1 0 1 0 0,0 1 0 0 0,0-1 0 0 0,0 0-1 0 0,-1 1 1 0 0,0-1 0 0 0,0 0-1 0 0,0 1 1 0 0,0-1 0 0 0,-1 1 0 0 0,-2 7-1 0 0,-1 18 132 0 0,4-26-41 0 0,0 1 1 0 0,0-1 0 0 0,1 1 0 0 0,-1-1-1 0 0,1 1 1 0 0,1-1 0 0 0,-1 1 0 0 0,1-1-1 0 0,0 0 1 0 0,0 1 0 0 0,0-1 0 0 0,4 6-1 0 0,-4-9-97 0 0,1 1 0 0 0,-1 0-1 0 0,1-1 1 0 0,0 0-1 0 0,0 0 1 0 0,-1 0 0 0 0,1 0-1 0 0,1 0 1 0 0,-1 0 0 0 0,0-1-1 0 0,0 0 1 0 0,0 1-1 0 0,1-1 1 0 0,-1 0 0 0 0,1-1-1 0 0,-1 1 1 0 0,1-1-1 0 0,-1 1 1 0 0,1-1 0 0 0,5 0-1 0 0,4 0-876 0 0,1-1 0 0 0,-1 0 0 0 0,22-4 1 0 0,13-14-4404 0 0,-32 11 2905 0 0</inkml:trace>
</inkml:ink>
</file>

<file path=ppt/ink/ink1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34 3688 0 0,'0'0'7162'0'0,"-2"15"-6590"0"0,0 2-426 0 0,-1 20 259 0 0,-11 42 0 0 0,13-77-283 0 0,0 1-1 0 0,1 0 1 0 0,-1 0-1 0 0,0 0 1 0 0,1 0 0 0 0,0 0-1 0 0,0 0 1 0 0,0 0-1 0 0,0 0 1 0 0,0 0-1 0 0,0-1 1 0 0,1 1-1 0 0,-1 0 1 0 0,1 0-1 0 0,0 0 1 0 0,0 0-1 0 0,0-1 1 0 0,2 5 0 0 0,-1-6-88 0 0,-1 1 1 0 0,1-1 0 0 0,-1 0 0 0 0,1 1 0 0 0,0-1 0 0 0,0 0 0 0 0,0 0-1 0 0,-1 0 1 0 0,1 0 0 0 0,0-1 0 0 0,0 1 0 0 0,0 0 0 0 0,0-1 0 0 0,0 0-1 0 0,1 1 1 0 0,-1-1 0 0 0,0 0 0 0 0,0 0 0 0 0,3 0 0 0 0,12-2-383 0 0,-1-1 1 0 0,1-1 0 0 0,-1 0-1 0 0,0-1 1 0 0,16-7-1 0 0,-12 4-672 0 0,30-11-2199 0 0,-19 3-1897 0 0,-21 8 2163 0 0</inkml:trace>
  <inkml:trace contextRef="#ctx0" brushRef="#br0" timeOffset="1">254 0 3772 0 0,'0'0'6683'0'0,"2"17"-6552"0"0,-1-2-122 0 0,3 27 25 0 0,11 49 0 0 0,-14-90-239 0 0,-1 0 0 0 0,0 0 0 0 0,1 0 0 0 0,-1 1 0 0 0,0-1-1 0 0,1 0 1 0 0,-1 0 0 0 0,1 0 0 0 0,0 0 0 0 0,-1 0 0 0 0,1 0-1 0 0,0 0 1 0 0,0-1 0 0 0,0 1 0 0 0,0 0 0 0 0,-1 0 0 0 0,1 0-1 0 0,0-1 1 0 0,0 1 0 0 0,0-1 0 0 0,1 1 0 0 0,-1-1 0 0 0,0 1-1 0 0,0-1 1 0 0,0 1 0 0 0,0-1 0 0 0,0 0 0 0 0,0 0 0 0 0,1 0-1 0 0,-1 1 1 0 0,0-1 0 0 0,0 0 0 0 0,0-1 0 0 0,1 1 0 0 0,-1 0-1 0 0,0 0 1 0 0,0 0 0 0 0,2-1 0 0 0,7-3-1773 0 0</inkml:trace>
</inkml:ink>
</file>

<file path=ppt/ink/ink1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0 968 0 0,'0'0'8271'0'0,"-15"1"-7962"0"0,-50 3-126 0 0,63-4-158 0 0,1 0-1 0 0,-1 0 0 0 0,0 0 0 0 0,1 0 0 0 0,-1 0 1 0 0,0 0-1 0 0,1 1 0 0 0,-1-1 0 0 0,0 1 1 0 0,1-1-1 0 0,-1 1 0 0 0,1 0 0 0 0,-1-1 0 0 0,1 1 1 0 0,-1 0-1 0 0,1 0 0 0 0,0 0 0 0 0,-1 0 1 0 0,1 0-1 0 0,0 1 0 0 0,0-1 0 0 0,0 0 0 0 0,0 1 1 0 0,0-1-1 0 0,0 0 0 0 0,0 1 0 0 0,0-1 1 0 0,0 1-1 0 0,1-1 0 0 0,-1 1 0 0 0,1 0 0 0 0,-1-1 1 0 0,1 1-1 0 0,0-1 0 0 0,-1 1 0 0 0,1 0 1 0 0,0-1-1 0 0,0 1 0 0 0,0 2 0 0 0,1-1 24 0 0,0 0 0 0 0,-1 0-1 0 0,1 0 1 0 0,0 0 0 0 0,0 0 0 0 0,1-1 0 0 0,-1 1-1 0 0,1 0 1 0 0,-1-1 0 0 0,1 1 0 0 0,0-1-1 0 0,0 1 1 0 0,0-1 0 0 0,0 0 0 0 0,5 4-1 0 0,141 65 293 0 0,-147-70-331 0 0,1 0 0 0 0,0-1 0 0 0,-1 1 0 0 0,1 0 1 0 0,-1 0-1 0 0,1 0 0 0 0,-1 1 0 0 0,0-1 0 0 0,1 0 1 0 0,-1 1-1 0 0,0-1 0 0 0,0 0 0 0 0,0 1 0 0 0,0-1 1 0 0,0 1-1 0 0,0 0 0 0 0,-1-1 0 0 0,1 1 0 0 0,0 0 0 0 0,-1-1 1 0 0,1 1-1 0 0,-1 0 0 0 0,1 2 0 0 0,-2-3-25 0 0,1 1-1 0 0,-1-1 1 0 0,0 1 0 0 0,1 0-1 0 0,-1-1 1 0 0,0 1-1 0 0,0-1 1 0 0,0 0-1 0 0,0 1 1 0 0,0-1 0 0 0,0 0-1 0 0,-1 1 1 0 0,1-1-1 0 0,0 0 1 0 0,-1 0-1 0 0,1 0 1 0 0,-1 0 0 0 0,1 0-1 0 0,-2 0 1 0 0,-5 3-98 0 0,-1 0-1 0 0,1-1 1 0 0,-1 0 0 0 0,1 0 0 0 0,-1-1 0 0 0,0 0-1 0 0,-18 1 1 0 0,14-3-535 0 0,-25-2-2079 0 0,36 1 2460 0 0,1 1 0 0 0,0-1 0 0 0,0 1 0 0 0,0-1 1 0 0,0 1-1 0 0,0-1 0 0 0,0 0 0 0 0,0 1 0 0 0,0-1 0 0 0,0 0 0 0 0,1 0 1 0 0,-1 0-1 0 0,0 0 0 0 0,0 0 0 0 0,1 0 0 0 0,-1 0 0 0 0,1 0 0 0 0,-2-1 1 0 0,2-6-2048 0 0</inkml:trace>
</inkml:ink>
</file>

<file path=ppt/ink/ink1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2984 0 0,'0'0'5150'0'0,"-19"4"-4830"0"0,-5 1-218 0 0,12-3-13 0 0,-1 1-1 0 0,0 0 0 0 0,-23 10 0 0 0,35-13-50 0 0,1 0 0 0 0,-1 1 0 0 0,0-1 0 0 0,0 0 0 0 0,1 1 0 0 0,-1-1 0 0 0,0 0 0 0 0,1 1 0 0 0,-1-1 0 0 0,1 1-1 0 0,-1-1 1 0 0,1 1 0 0 0,-1-1 0 0 0,1 1 0 0 0,-1 0 0 0 0,1-1 0 0 0,-1 1 0 0 0,1 0 0 0 0,-1-1 0 0 0,1 1 0 0 0,0 0 0 0 0,0-1-1 0 0,-1 1 1 0 0,1 0 0 0 0,0 0 0 0 0,0-1 0 0 0,0 1 0 0 0,0 0 0 0 0,0 0 0 0 0,0 0 0 0 0,0 0 0 0 0,13 26 644 0 0,30 15-124 0 0,-21-25-421 0 0,-9-8 16 0 0,0 1-1 0 0,0 0 0 0 0,11 13 0 0 0,-22-21-171 0 0,0 0 0 0 0,0 0 0 0 0,0 1 0 0 0,0-1 1 0 0,-1 1-1 0 0,1-1 0 0 0,-1 1 0 0 0,0 0 0 0 0,1-1 0 0 0,-1 1 0 0 0,0 0 0 0 0,0 0 0 0 0,-1 0 0 0 0,1 0 0 0 0,-1 0 0 0 0,1 0 0 0 0,-1 0 0 0 0,0 0 0 0 0,0 0 0 0 0,0-1 1 0 0,-1 1-1 0 0,0 5 0 0 0,0-7-24 0 0,0 1 0 0 0,-1 0-1 0 0,1 0 1 0 0,-1 0 0 0 0,1-1 0 0 0,-1 1 0 0 0,0-1 0 0 0,1 1 0 0 0,-1-1 0 0 0,0 0 0 0 0,0 0 0 0 0,0 0 0 0 0,0 0 0 0 0,0 0 0 0 0,0 0 0 0 0,0 0 0 0 0,0-1 0 0 0,0 1-1 0 0,-1-1 1 0 0,1 1 0 0 0,0-1 0 0 0,0 0 0 0 0,-1 0 0 0 0,1 0 0 0 0,0 0 0 0 0,0 0 0 0 0,0-1 0 0 0,-4 0 0 0 0,2 1-334 0 0,0 0-1 0 0,0-1 1 0 0,0 0 0 0 0,1 0 0 0 0,-1 0-1 0 0,0 0 1 0 0,0 0 0 0 0,1-1-1 0 0,-1 0 1 0 0,1 1 0 0 0,-1-1 0 0 0,1-1-1 0 0,0 1 1 0 0,0 0 0 0 0,-5-6 0 0 0,3 0-1996 0 0,4-1 358 0 0</inkml:trace>
</inkml:ink>
</file>

<file path=ppt/ink/ink1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1308 0 0,'0'0'7186'0'0,"-15"3"-7028"0"0,-4 0-94 0 0,-49 12 289 0 0,63-13-247 0 0,0 0-1 0 0,0 0 1 0 0,0 1-1 0 0,0-1 1 0 0,1 1-1 0 0,-1 0 0 0 0,1 0 1 0 0,0 0-1 0 0,0 1 1 0 0,0 0-1 0 0,0 0 1 0 0,1 0-1 0 0,0 0 1 0 0,-1 0-1 0 0,1 1 0 0 0,1-1 1 0 0,-1 1-1 0 0,1 0 1 0 0,0 0-1 0 0,0 0 1 0 0,0 0-1 0 0,0 0 1 0 0,1 0-1 0 0,0 0 1 0 0,0 0-1 0 0,1 1 0 0 0,-1-1 1 0 0,1 0-1 0 0,1 1 1 0 0,-1-1-1 0 0,2 7 1 0 0,-1-8-159 0 0,1 1-1 0 0,-1-1 1 0 0,1 0 0 0 0,0 0 0 0 0,1 0 0 0 0,-1-1 0 0 0,1 1 0 0 0,-1-1 0 0 0,1 1 0 0 0,0-1-1 0 0,1 0 1 0 0,-1 0 0 0 0,0 0 0 0 0,1 0 0 0 0,0-1 0 0 0,-1 1 0 0 0,1-1 0 0 0,0 0-1 0 0,0 0 1 0 0,7 2 0 0 0,-2-1-442 0 0,1 0 0 0 0,-1 0 0 0 0,1-1 0 0 0,0 0 0 0 0,0-1 0 0 0,-1 0 0 0 0,1 0 0 0 0,14-2 0 0 0,-16 0-208 0 0,0-1 1 0 0,1 0 0 0 0,-1 0 0 0 0,0 0 0 0 0,0-1 0 0 0,-1-1-1 0 0,11-5 1 0 0,-2 1-513 0 0</inkml:trace>
  <inkml:trace contextRef="#ctx0" brushRef="#br0" timeOffset="1">273 178 796 0 0,'0'0'6864'0'0,"-107"-4"-6240"0"0,86 4-156 0 0,5 0-40 0 0,-5 0-144 0 0,5 0-116 0 0,0 0-168 0 0,5 0 0 0 0,-5 0-168 0 0,6 0-780 0 0,5 0-1324 0 0</inkml:trace>
</inkml:ink>
</file>

<file path=ppt/ink/ink1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1 748 0 0,'0'0'6569'0'0,"-4"25"-461"0"0,3-16-6625 0 0,1 165 214 0 0,0-99-3033 0 0,11-83-5932 0 0</inkml:trace>
</inkml:ink>
</file>

<file path=ppt/ink/ink1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1360 0 0,'0'0'8158'0'0,"5"4"-7216"0"0,44 22-592 0 0,-7-6-47 0 0,-29-12-201 0 0,-1 1 1 0 0,0 0-1 0 0,0 0 1 0 0,-1 1-1 0 0,0 1 1 0 0,-1 0-1 0 0,15 20 1 0 0,-22-27-103 0 0,-1-1 1 0 0,0 1 0 0 0,0 0-1 0 0,0-1 1 0 0,-1 1-1 0 0,1 0 1 0 0,-1 0 0 0 0,0 0-1 0 0,0 0 1 0 0,-1 1 0 0 0,1-1-1 0 0,-1 0 1 0 0,0 0 0 0 0,0 0-1 0 0,0 1 1 0 0,0-1-1 0 0,-1 0 1 0 0,0 0 0 0 0,0 0-1 0 0,0 0 1 0 0,0 0 0 0 0,0 0-1 0 0,-1 0 1 0 0,0 0 0 0 0,0-1-1 0 0,0 1 1 0 0,0 0-1 0 0,-1-1 1 0 0,1 0 0 0 0,-1 0-1 0 0,0 0 1 0 0,-4 4 0 0 0,2-2-51 0 0,0-1 0 0 0,-1 0 0 0 0,1 0 0 0 0,-1 0 0 0 0,0 0 0 0 0,1-1 0 0 0,-1 0 0 0 0,-1-1 0 0 0,1 1 1 0 0,0-1-1 0 0,-1 0 0 0 0,1-1 0 0 0,-1 0 0 0 0,0 0 0 0 0,1 0 0 0 0,-1-1 0 0 0,0 1 0 0 0,0-2 0 0 0,1 1 0 0 0,-9-2 1 0 0,14 1-64 0 0,-1 0 1 0 0,0 0 0 0 0,0 0 0 0 0,1 0 0 0 0,-1 0 0 0 0,1 0 0 0 0,-1 0 0 0 0,1-1 0 0 0,0 1 0 0 0,-1-1-1 0 0,1 1 1 0 0,0-1 0 0 0,0 1 0 0 0,0-1 0 0 0,0 0 0 0 0,0 0 0 0 0,0 1 0 0 0,0-1 0 0 0,0-2 0 0 0,-5-36-4969 0 0,6 31 2594 0 0</inkml:trace>
</inkml:ink>
</file>

<file path=ppt/ink/ink1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4580 0 0,'0'0'8606'0'0,"4"11"-8570"0"0,3 25-552 0 0,-2 1 1 0 0,-1 0-1 0 0,-2 58 1 0 0,-2-89-358 0 0,1 0 1 0 0,0 0-1 0 0,0 0 1 0 0,0 0 0 0 0,1 0-1 0 0,0 0 1 0 0,0-1 0 0 0,0 1-1 0 0,6 8 1 0 0,-2 0-1400 0 0</inkml:trace>
</inkml:ink>
</file>

<file path=ppt/ink/ink1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5084 0 0,'0'0'4400'0'0,"0"97"-4392"0"0,0-80-8 0 0,0 0-4 0 0,0 0-100 0 0,0 0-48 0 0,0-4-668 0 0,0-1-424 0 0,0 1-420 0 0,0 0-292 0 0,5-5 220 0 0,1 1 380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2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3416 0 0,'0'0'5401'0'0,"42"115"-7441"0"0,-42-96 427 0 0,0-2-851 0 0,3 0-236 0 0</inkml:trace>
</inkml:ink>
</file>

<file path=ppt/ink/ink1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1 318 68 0 0,'0'0'10151'0'0,"4"-17"-10105"0"0,-2 10-46 0 0,5-20-10 0 0,0-1 0 0 0,-2 0-1 0 0,2-39 1 0 0,-8 61 37 0 0,2-35-94 0 0,-1 40 75 0 0,0 1 0 0 0,0-1 0 0 0,0 1 0 0 0,0-1 0 0 0,0 0 0 0 0,0 1 0 0 0,0-1 0 0 0,1 1 0 0 0,-1-1 0 0 0,0 1 0 0 0,0-1 0 0 0,1 1 0 0 0,-1-1 0 0 0,0 1 0 0 0,0-1 0 0 0,1 1 0 0 0,-1-1 0 0 0,1 1 0 0 0,-1-1 0 0 0,0 1 0 0 0,1 0 0 0 0,-1-1 0 0 0,1 1 0 0 0,-1 0 0 0 0,1-1 0 0 0,-1 1 0 0 0,1 0 0 0 0,0 0 0 0 0,-1-1 0 0 0,1 1 0 0 0,-1 0 0 0 0,1 0 0 0 0,-1 0 0 0 0,1 0 0 0 0,0 0 0 0 0,-1 0 0 0 0,1 0 0 0 0,-1 0 0 0 0,1 0 0 0 0,-1 0 0 0 0,1 0 0 0 0,0 0 0 0 0,-1 0 0 0 0,1 0 0 0 0,-1 1 0 0 0,1-1 0 0 0,-1 0 0 0 0,1 0 0 0 0,-1 1 0 0 0,1-1 0 0 0,-1 0 0 0 0,1 1 0 0 0,-1-1 0 0 0,1 0 0 0 0,-1 1 0 0 0,1-1 0 0 0,-1 1 0 0 0,0-1 0 0 0,1 1 0 0 0,-1 0 0 0 0,7 6-187 0 0,-1 0 0 0 0,0 0 0 0 0,0 1 0 0 0,0 0 0 0 0,4 11 0 0 0,9 9 294 0 0,-10-15 354 0 0,1 0-1 0 0,1-1 0 0 0,0-1 1 0 0,17 15-1 0 0,-24-25-167 0 0,-3-1-616 0 0,-1-34-402 0 0,-5-67 759 0 0,-1-2-4675 0 0,7 96 2350 0 0,4 2-579 0 0</inkml:trace>
</inkml:ink>
</file>

<file path=ppt/ink/ink1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5 3916 0 0,'0'0'4896'0'0,"-9"-1"-4794"0"0,3 0-103 0 0,1 1 27 0 0,0-1 0 0 0,0 0 0 0 0,0 1 0 0 0,0 0 0 0 0,0 0 0 0 0,0 1 0 0 0,0-1 0 0 0,0 1 0 0 0,0 0 0 0 0,0 0 1 0 0,0 1-1 0 0,0-1 0 0 0,0 1 0 0 0,1 0 0 0 0,-1 1 0 0 0,1-1 0 0 0,-1 1 0 0 0,-4 4 0 0 0,3-1 13 0 0,-1 1 0 0 0,1 1 0 0 0,1-1 0 0 0,0 1 0 0 0,0 0 0 0 0,0 0 0 0 0,-4 13 0 0 0,7-17-21 0 0,0 0 1 0 0,1 1-1 0 0,0-1 1 0 0,0 1-1 0 0,0-1 0 0 0,0 1 1 0 0,1 0-1 0 0,0-1 1 0 0,0 1-1 0 0,0 0 0 0 0,0-1 1 0 0,1 1-1 0 0,0-1 1 0 0,0 1-1 0 0,0-1 1 0 0,0 1-1 0 0,3 5 0 0 0,-1-6-96 0 0,-1 0 1 0 0,1 0-1 0 0,0 0 0 0 0,0-1 0 0 0,0 1 0 0 0,0-1 0 0 0,0 0 0 0 0,1 0 1 0 0,-1 0-1 0 0,1-1 0 0 0,0 1 0 0 0,0-1 0 0 0,0 0 0 0 0,0 0 0 0 0,0 0 1 0 0,1 0-1 0 0,8 1 0 0 0,-2 0-901 0 0,1-2 0 0 0,0 1 0 0 0,-1-1 0 0 0,1-1 0 0 0,23-2 0 0 0,-14-1-1101 0 0</inkml:trace>
</inkml:ink>
</file>

<file path=ppt/ink/ink1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9 1612 0 0,'0'0'5760'0'0,"-107"-4"-5684"0"0,92-1 16 0 0,4 5-28 0 0,0 0-52 0 0,1 0-12 0 0,-1 0-52 0 0,6 0-168 0 0,5 5-3136 0 0,0-1 864 0 0,0 0 997 0 0</inkml:trace>
</inkml:ink>
</file>

<file path=ppt/ink/ink1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32 283 2996 0 0,'0'0'6026'0'0,"-3"-15"-5613"0"0,1 0-332 0 0,-9-44 433 0 0,-5-88 0 0 0,17 144-492 0 0,-1 1-1 0 0,0 0 1 0 0,1 0-1 0 0,0 0 1 0 0,-1 0 0 0 0,1 0-1 0 0,0 0 1 0 0,0 0-1 0 0,0 0 1 0 0,0 0 0 0 0,1 1-1 0 0,-1-1 1 0 0,0 0-1 0 0,1 1 1 0 0,-1-1-1 0 0,1 1 1 0 0,-1-1 0 0 0,1 1-1 0 0,0 0 1 0 0,0 0-1 0 0,0-1 1 0 0,0 1 0 0 0,-1 1-1 0 0,1-1 1 0 0,0 0-1 0 0,1 0 1 0 0,-1 1 0 0 0,0-1-1 0 0,0 1 1 0 0,0 0-1 0 0,0-1 1 0 0,3 1 0 0 0,-1 0-23 0 0,0-1 0 0 0,0 1 1 0 0,0 0-1 0 0,0 0 0 0 0,0 0 1 0 0,0 1-1 0 0,0-1 0 0 0,0 1 1 0 0,-1 0-1 0 0,1 0 1 0 0,0 0-1 0 0,0 1 0 0 0,-1-1 1 0 0,1 1-1 0 0,-1 0 0 0 0,1 0 1 0 0,3 3-1 0 0,-4-1-74 0 0,0-1 0 0 0,-1 0 0 0 0,0 0 0 0 0,1 1 1 0 0,-1 0-1 0 0,-1-1 0 0 0,1 1 0 0 0,1 4 0 0 0,-3-7 53 0 0,1 0-1 0 0,-1 0 1 0 0,1 1 0 0 0,-1-1 0 0 0,0 0-1 0 0,0 0 1 0 0,0 1 0 0 0,0-1 0 0 0,0 0-1 0 0,0 0 1 0 0,0 1 0 0 0,0-1-1 0 0,0 0 1 0 0,0 0 0 0 0,-1 1 0 0 0,1-1-1 0 0,-1 0 1 0 0,1 0 0 0 0,-1 0 0 0 0,1 0-1 0 0,-1 0 1 0 0,0 0 0 0 0,1 0 0 0 0,-1 0-1 0 0,0 0 1 0 0,0 0 0 0 0,0 0-1 0 0,1 0 1 0 0,-1 0 0 0 0,-2 1 0 0 0,-16 11-85 0 0,16-10 88 0 0,0 0 0 0 0,0-1 0 0 0,-1 0 0 0 0,1 0 0 0 0,0 0-1 0 0,-1 0 1 0 0,1 0 0 0 0,-1-1 0 0 0,0 1 0 0 0,1-1 0 0 0,-1 0 0 0 0,0 0 0 0 0,0-1 0 0 0,-7 1 0 0 0,10-1 786 0 0,16 17 134 0 0,-7-12-808 0 0,-1 1-1 0 0,0-1 1 0 0,0 1 0 0 0,0 1-1 0 0,-1-1 1 0 0,0 1-1 0 0,0 0 1 0 0,-1 1-1 0 0,8 12 1 0 0,-7-10-116 0 0,0-1 0 0 0,1 0 0 0 0,0 0 0 0 0,1 0 0 0 0,10 8 0 0 0,-18-16-183 0 0,1-1-1 0 0,0 1 1 0 0,-1-1-1 0 0,1 0 1 0 0,0 1-1 0 0,0-1 1 0 0,0 0-1 0 0,-1 0 1 0 0,1 1-1 0 0,0-1 1 0 0,0 0-1 0 0,0 0 1 0 0,0 0-1 0 0,0 0 1 0 0,0 0-1 0 0,-1 0 1 0 0,1 0-1 0 0,0 0 1 0 0,0 0-1 0 0,0-1 1 0 0,0 1-1 0 0,-1 0 1 0 0,1 0-1 0 0,0-1 1 0 0,0 1-1 0 0,0-1 1 0 0,-1 1-1 0 0,1-1 1 0 0,0 1-1 0 0,-1-1 1 0 0,1 1-1 0 0,0-1 1 0 0,-1 1-1 0 0,1-1 1 0 0,-1 0-1 0 0,1 1 1 0 0,-1-1-1 0 0,1 0 1 0 0,-1 0-1 0 0,1 1 1 0 0,-1-1-1 0 0,0 0 1 0 0,1 0-1 0 0,-1 0 1 0 0,0 0-1 0 0,0 0 1 0 0,6-11-2032 0 0</inkml:trace>
</inkml:ink>
</file>

<file path=ppt/ink/ink1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3292 0 0,'0'0'6487'0'0,"14"4"-6238"0"0,43 14-34 0 0,-55-17-202 0 0,0 0 1 0 0,0 0-1 0 0,0 0 0 0 0,-1 0 0 0 0,1 0 0 0 0,0 0 0 0 0,-1 0 0 0 0,1 1 0 0 0,-1-1 0 0 0,1 0 0 0 0,-1 1 0 0 0,1 0 0 0 0,-1-1 1 0 0,0 1-1 0 0,0 0 0 0 0,0-1 0 0 0,0 1 0 0 0,0 0 0 0 0,0 0 0 0 0,-1 0 0 0 0,1 0 0 0 0,-1 0 0 0 0,1 0 0 0 0,-1 0 1 0 0,1 4-1 0 0,-1-2 32 0 0,0 1 1 0 0,-1-1-1 0 0,1 0 0 0 0,-1 1 1 0 0,0-1-1 0 0,0 1 1 0 0,0-1-1 0 0,-2 5 1 0 0,-2 2 118 0 0,-1 0 0 0 0,-1 0 0 0 0,0-1 0 0 0,-14 17 0 0 0,-12 17 491 0 0,33-43-649 0 0,-1-1 0 0 0,1 1 0 0 0,-1 0 1 0 0,1 0-1 0 0,0 0 0 0 0,-1 0 0 0 0,1 0 0 0 0,0-1 1 0 0,-1 1-1 0 0,1 0 0 0 0,0 0 0 0 0,0 0 0 0 0,0 0 1 0 0,0 0-1 0 0,0 0 0 0 0,0 0 0 0 0,0 0 1 0 0,0 0-1 0 0,0 0 0 0 0,1-1 0 0 0,-1 1 0 0 0,0 0 1 0 0,0 0-1 0 0,1 0 0 0 0,-1 0 0 0 0,1 0 0 0 0,-1-1 1 0 0,1 1-1 0 0,-1 0 0 0 0,1 0 0 0 0,-1-1 1 0 0,1 1-1 0 0,0 0 0 0 0,-1-1 0 0 0,1 1 0 0 0,0-1 1 0 0,0 1-1 0 0,-1 0 0 0 0,1-1 0 0 0,0 0 1 0 0,0 1-1 0 0,0-1 0 0 0,0 0 0 0 0,-1 1 0 0 0,1-1 1 0 0,0 0-1 0 0,0 0 0 0 0,0 0 0 0 0,0 0 0 0 0,0 0 1 0 0,0 0-1 0 0,1 0 0 0 0,57 4-2801 0 0,-54-4 2366 0 0,36-3-3106 0 0,-27 0 1393 0 0,-23 0-387 0 0,-122-5 1162 0 0</inkml:trace>
  <inkml:trace contextRef="#ctx0" brushRef="#br0" timeOffset="1">196 153 3116 0 0,'0'0'5717'0'0,"-17"0"-5327"0"0,9 0-416 0 0,-11 1 130 0 0,0-2 0 0 0,1 0 0 0 0,-1-1 1 0 0,0-1-1 0 0,1 0 0 0 0,-25-9 0 0 0,29-1-1341 0 0,13 0-4299 0 0,5 5 2811 0 0</inkml:trace>
</inkml:ink>
</file>

<file path=ppt/ink/ink1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4072 0 0,'0'0'6489'0'0,"5"15"-6363"0"0,4 6-107 0 0,-5-12-18 0 0,0 1 0 0 0,0-1 0 0 0,-1 1 0 0 0,0 0 0 0 0,1 12 0 0 0,-1 15-85 0 0,-3-31-523 0 0,0-1 0 0 0,0 0 0 0 0,0 1 0 0 0,1-1 0 0 0,0 0 0 0 0,0 0 0 0 0,0 1 0 0 0,1-1 0 0 0,-1 0 0 0 0,1 0 0 0 0,1 0 0 0 0,-1-1 0 0 0,0 1 0 0 0,7 8 0 0 0,1-4-608 0 0</inkml:trace>
</inkml:ink>
</file>

<file path=ppt/ink/ink1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42 248 1764 0 0,'0'0'6929'0'0,"-1"-17"-6713"0"0,-8-195 251 0 0,8 212-455 0 0,1-1 1 0 0,0 1-1 0 0,0-1 1 0 0,0 0-1 0 0,0 1 1 0 0,0-1-1 0 0,0 1 0 0 0,0-1 1 0 0,0 0-1 0 0,0 1 1 0 0,0-1-1 0 0,0 0 1 0 0,0 1-1 0 0,0-1 1 0 0,1 1-1 0 0,-1-1 0 0 0,0 1 1 0 0,0-1-1 0 0,1 0 1 0 0,-1 1-1 0 0,0-1 1 0 0,1 1-1 0 0,-1-1 0 0 0,1 1 1 0 0,-1 0-1 0 0,1-1 1 0 0,-1 1-1 0 0,1-1 1 0 0,-1 1-1 0 0,1 0 0 0 0,-1-1 1 0 0,1 1-1 0 0,-1 0 1 0 0,1 0-1 0 0,-1-1 1 0 0,1 1-1 0 0,0 0 0 0 0,-1 0 1 0 0,1 0-1 0 0,-1 0 1 0 0,1 0-1 0 0,0 0 1 0 0,-1 0-1 0 0,1 0 1 0 0,0 0-1 0 0,-1 0 0 0 0,1 0 1 0 0,-1 0-1 0 0,1 0 1 0 0,0 0-1 0 0,-1 1 1 0 0,1-1-1 0 0,-1 0 0 0 0,1 1 1 0 0,2 0-18 0 0,-1 0 0 0 0,0 0 1 0 0,0 0-1 0 0,0 1 0 0 0,0-1 0 0 0,-1 0 1 0 0,1 1-1 0 0,0 0 0 0 0,0-1 0 0 0,-1 1 1 0 0,1 0-1 0 0,-1 0 0 0 0,2 4 0 0 0,39 146 349 0 0,-42-152-373 0 0,0 0 0 0 0,1 1-1 0 0,-1-1 1 0 0,0 0 0 0 0,0 1 0 0 0,0-1 0 0 0,0 1 0 0 0,0-1 0 0 0,0 1 0 0 0,0-1 0 0 0,0 0 0 0 0,0 1 0 0 0,0-1 0 0 0,0 1 0 0 0,0-1 0 0 0,0 0 0 0 0,0 1 0 0 0,0-1 0 0 0,0 1-1 0 0,0-1 1 0 0,0 0 0 0 0,-1 1 0 0 0,1-1 0 0 0,0 1 0 0 0,0-1 0 0 0,0 0 0 0 0,-1 1 0 0 0,1-1 0 0 0,0 0 0 0 0,-1 1 0 0 0,1-1 0 0 0,0 0 0 0 0,-1 0 0 0 0,1 1 0 0 0,0-1 0 0 0,-1 0-1 0 0,1 0 1 0 0,0 0 0 0 0,-1 1 0 0 0,1-1 0 0 0,-1 0 0 0 0,1 0 0 0 0,0 0 0 0 0,-1 0 0 0 0,1 0 0 0 0,-1 0 0 0 0,0 0 0 0 0,-34-1 268 0 0,-37-19-2067 0 0,67 19 537 0 0</inkml:trace>
</inkml:ink>
</file>

<file path=ppt/ink/ink1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1 113 104 0 0,'0'0'10950'0'0,"20"17"-10553"0"0,-15-18-431 0 0,0 0 1 0 0,-1 0-1 0 0,1 0 0 0 0,-1-1 1 0 0,1 0-1 0 0,-1 0 0 0 0,0 0 0 0 0,1 0 1 0 0,-1-1-1 0 0,0 0 0 0 0,-1 0 1 0 0,1 0-1 0 0,0 0 0 0 0,4-6 1 0 0,-5 7-22 0 0,-1 0 0 0 0,1-1 0 0 0,-1 1 0 0 0,0-1-1 0 0,0 0 1 0 0,0 1 0 0 0,0-1 0 0 0,-1 0 0 0 0,1 0 0 0 0,-1 0 0 0 0,0-1 0 0 0,1 1 0 0 0,-1 0 0 0 0,-1 0 0 0 0,1-1 0 0 0,0 1 0 0 0,-1 0 0 0 0,0-1 0 0 0,0 1 0 0 0,0-6 0 0 0,-1 7 65 0 0,0 1-1 0 0,-1-1 1 0 0,1 0-1 0 0,0 1 1 0 0,-1-1 0 0 0,1 1-1 0 0,-1 0 1 0 0,1-1 0 0 0,-1 1-1 0 0,0 0 1 0 0,1 0-1 0 0,-1 0 1 0 0,0 0 0 0 0,0 0-1 0 0,0 0 1 0 0,0 1 0 0 0,0-1-1 0 0,0 0 1 0 0,0 1-1 0 0,0 0 1 0 0,0 0 0 0 0,0-1-1 0 0,0 1 1 0 0,0 0-1 0 0,-4 1 1 0 0,5-1 34 0 0,-1 0 0 0 0,1 0 0 0 0,-1 0 0 0 0,0 0 0 0 0,1 0-1 0 0,-1 0 1 0 0,1 0 0 0 0,-1 1 0 0 0,1-1 0 0 0,-1 1 0 0 0,1-1 0 0 0,-1 1 0 0 0,1 0 0 0 0,-1-1-1 0 0,1 1 1 0 0,0 0 0 0 0,-1 0 0 0 0,1 0 0 0 0,0 0 0 0 0,0 0 0 0 0,0 0 0 0 0,0 1 0 0 0,0-1 0 0 0,0 0-1 0 0,0 0 1 0 0,0 1 0 0 0,0-1 0 0 0,1 1 0 0 0,-1-1 0 0 0,0 1 0 0 0,1-1 0 0 0,-1 1 0 0 0,1-1-1 0 0,-1 3 1 0 0,1-1 4 0 0,0 1-1 0 0,1-1 0 0 0,-1 1 0 0 0,1-1 1 0 0,-1 1-1 0 0,1-1 0 0 0,0 0 0 0 0,0 1 1 0 0,0-1-1 0 0,1 0 0 0 0,-1 0 0 0 0,1 0 1 0 0,0 0-1 0 0,0 0 0 0 0,0 0 0 0 0,0 0 1 0 0,0 0-1 0 0,1-1 0 0 0,3 4 1 0 0,-1-3-129 0 0,0 0 0 0 0,0 0 0 0 0,0 0 0 0 0,1-1 1 0 0,-1 1-1 0 0,1-1 0 0 0,0 0 0 0 0,-1-1 0 0 0,1 0 1 0 0,10 2-1 0 0,-2-2-801 0 0,-1-1 0 0 0,0 0 1 0 0,1-1-1 0 0,-1 0 0 0 0,0-1 1 0 0,0 0-1 0 0,0-1 0 0 0,0-1 1 0 0,23-9-1 0 0,-14 1-846 0 0</inkml:trace>
</inkml:ink>
</file>

<file path=ppt/ink/ink1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223 310 1444 0 0,'0'0'6344'0'0,"-106"-72"-5604"0"0,85 55-328 0 0,0-4 144 0 0,5 0-180 0 0,0 0-112 0 0,0-1-264 0 0,0-3-104 0 0,10 0 12 0 0,1-5-916 0 0,5 0-1720 0 0,5 5-2440 0 0</inkml:trace>
</inkml:ink>
</file>

<file path=ppt/ink/ink1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1756 0 0,'0'0'10051'0'0,"-10"17"-8568"0"0,5 58-1158 0 0,2-55-396 0 0,2 1 1 0 0,0-1-1 0 0,1 0 1 0 0,5 35-1 0 0,7-18-2748 0 0,3-19-5408 0 0,-6-13 6099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4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57 326 4328 0 0,'0'0'5988'0'0,"3"-24"-5632"0"0,10-77-126 0 0,-11 92-190 0 0,-2 0 0 0 0,1-1 0 0 0,-1 1 0 0 0,-1 0 0 0 0,0-1-1 0 0,0 1 1 0 0,-1 0 0 0 0,0 0 0 0 0,0 0 0 0 0,-1 0 0 0 0,0 0-1 0 0,-1 1 1 0 0,0-1 0 0 0,0 1 0 0 0,-1 0 0 0 0,0 0 0 0 0,0 0 0 0 0,-1 1-1 0 0,0 0 1 0 0,-10-10 0 0 0,10 14 1590 0 0,11 5-1679 0 0,0 0 0 0 0,-1 1 1 0 0,1-1-1 0 0,-1 1 0 0 0,0 0 0 0 0,0 1 0 0 0,0-1 0 0 0,0 0 0 0 0,-1 1 1 0 0,1 0-1 0 0,3 5 0 0 0,5 4-180 0 0,-8-9 146 0 0,8 8-157 0 0,1 0 0 0 0,0-2 0 0 0,18 12 0 0 0,-28-20 200 0 0,0 0-1 0 0,1 0 0 0 0,-1 0 1 0 0,0-1-1 0 0,0 1 1 0 0,1-1-1 0 0,-1 0 0 0 0,1 0 1 0 0,-1 0-1 0 0,1-1 0 0 0,0 1 1 0 0,-1-1-1 0 0,1 0 1 0 0,-1 0-1 0 0,1 0 0 0 0,0 0 1 0 0,-1-1-1 0 0,1 1 1 0 0,-1-1-1 0 0,1 0 0 0 0,6-3 1 0 0,-6 1-12 0 0,0-1 1 0 0,0 1 0 0 0,0-1-1 0 0,0 0 1 0 0,-1 0 0 0 0,0 0-1 0 0,0 0 1 0 0,0-1-1 0 0,0 1 1 0 0,0-1 0 0 0,-1 0-1 0 0,0 0 1 0 0,0 0 0 0 0,1-5-1 0 0,-1 3-4 0 0,0 1 0 0 0,1 0 0 0 0,-1 0-1 0 0,1 1 1 0 0,1-1 0 0 0,-1 0-1 0 0,1 1 1 0 0,8-9 0 0 0,-12 13 56 0 0,0 1 0 0 0,1 0 0 0 0,-1 0-1 0 0,0 0 1 0 0,1 0 0 0 0,-1 0 0 0 0,0-1 0 0 0,0 1 0 0 0,1 0 0 0 0,-1 0 0 0 0,0 0 0 0 0,1 0 0 0 0,-1 0-1 0 0,0 0 1 0 0,1 0 0 0 0,-1 0 0 0 0,0 0 0 0 0,1 0 0 0 0,-1 0 0 0 0,0 0 0 0 0,1 0 0 0 0,-1 0 0 0 0,0 0-1 0 0,1 1 1 0 0,-1-1 0 0 0,0 0 0 0 0,0 0 0 0 0,1 0 0 0 0,-1 0 0 0 0,0 1 0 0 0,0-1 0 0 0,1 0 0 0 0,-1 0-1 0 0,0 0 1 0 0,0 1 0 0 0,1-1 0 0 0,-1 0 0 0 0,0 1 0 0 0,0-1 0 0 0,0 0 0 0 0,0 0 0 0 0,1 1 0 0 0,-1-1-1 0 0,0 0 1 0 0,0 1 0 0 0,0-1 0 0 0,0 0 0 0 0,0 1 0 0 0,0-1 0 0 0,0 0 0 0 0,0 1 0 0 0,0-1 0 0 0,0 0-1 0 0,0 0 1 0 0,0 1 0 0 0,0-1 0 0 0,0 0 0 0 0,0 1 0 0 0,0-1 0 0 0,-1 0 0 0 0,1 1 0 0 0,0 28-47 0 0,0-24 19 0 0,-8 275 862 0 0,8-279-918 0 0,8-40-622 0 0,8-19 603 0 0,-14 45 27 0 0,0 0 1 0 0,2 0-1 0 0,-1 1 1 0 0,2 0-1 0 0,-1-1 1 0 0,2 1 0 0 0,0 1-1 0 0,0-1 1 0 0,14-17-1 0 0,-20 28 80 0 0,1 0 0 0 0,0 0 0 0 0,-1 0 0 0 0,1 0 0 0 0,0 1 0 0 0,0-1-1 0 0,0 0 1 0 0,-1 1 0 0 0,1-1 0 0 0,0 0 0 0 0,0 1 0 0 0,0-1 0 0 0,0 1 0 0 0,0 0 0 0 0,0-1 0 0 0,0 1-1 0 0,0 0 1 0 0,0-1 0 0 0,1 1 0 0 0,-1 0 0 0 0,0 0 0 0 0,0 0 0 0 0,0 0 0 0 0,0 0 0 0 0,0 0 0 0 0,0 0-1 0 0,0 1 1 0 0,0-1 0 0 0,0 0 0 0 0,0 0 0 0 0,0 1 0 0 0,0-1 0 0 0,0 1 0 0 0,0-1 0 0 0,0 1 0 0 0,0-1-1 0 0,0 1 1 0 0,0 0 0 0 0,0-1 0 0 0,0 1 0 0 0,-1 0 0 0 0,1 0 0 0 0,0 0 0 0 0,-1-1 0 0 0,1 1 0 0 0,0 0-1 0 0,-1 0 1 0 0,1 0 0 0 0,-1 0 0 0 0,0 0 0 0 0,1 0 0 0 0,-1 0 0 0 0,0 0 0 0 0,1 2 0 0 0,3 9-12 0 0,0 1 0 0 0,-1 0 0 0 0,3 20 0 0 0,-4-22 83 0 0,1 6-14 0 0,0-3 112 0 0,-1 1 0 0 0,2-1 1 0 0,0 0-1 0 0,0 0 0 0 0,9 16 0 0 0,-12-28-108 0 0,-1-1-203 0 0,-39 0 50 0 0,-37-2 255 0 0,70 1-785 0 0,0-1 1 0 0,0-1 0 0 0,0 1 0 0 0,0-1 0 0 0,-10-4 0 0 0,15 4-1037 0 0,23 3-67 0 0,118 12-1011 0 0</inkml:trace>
</inkml:ink>
</file>

<file path=ppt/ink/ink1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1 250 652 0 0,'0'0'9654'0'0,"3"-10"-9490"0"0,4-24-118 0 0,-2 0-1 0 0,-1 0 1 0 0,-2-64 0 0 0,-2 98-25 0 0,0-1 1 0 0,0 1 0 0 0,-1-1 0 0 0,1 1-1 0 0,0-1 1 0 0,0 1 0 0 0,0-1 0 0 0,0 1-1 0 0,0-1 1 0 0,0 1 0 0 0,1-1-1 0 0,-1 1 1 0 0,0-1 0 0 0,0 1 0 0 0,0 0-1 0 0,0-1 1 0 0,0 1 0 0 0,1-1 0 0 0,-1 1-1 0 0,0-1 1 0 0,0 1 0 0 0,1 0-1 0 0,-1-1 1 0 0,0 1 0 0 0,1 0 0 0 0,-1-1-1 0 0,0 1 1 0 0,1 0 0 0 0,-1-1 0 0 0,1 1-1 0 0,11 7 132 0 0,8 24-710 0 0,-13-16 664 0 0,0 0-1 0 0,1 0 1 0 0,1-1-1 0 0,0 0 1 0 0,1 0-1 0 0,0-1 1 0 0,1-1 0 0 0,0 1-1 0 0,19 13 1 0 0,-30-25-120 0 0,1-1 0 0 0,-1 0 0 0 0,1 0 0 0 0,0 0 0 0 0,-1 1 0 0 0,1-1 0 0 0,-1 0 1 0 0,1 0-1 0 0,-1 0 0 0 0,1 0 0 0 0,0 0 0 0 0,-1 0 0 0 0,1 0 0 0 0,-1 0 0 0 0,1-1 0 0 0,0 1 0 0 0,-1 0 1 0 0,1 0-1 0 0,-1 0 0 0 0,1-1 0 0 0,-1 1 0 0 0,1 0 0 0 0,-1 0 0 0 0,1-1 0 0 0,-1 1 0 0 0,1-1 0 0 0,-1 1 1 0 0,1 0-1 0 0,-1-1 0 0 0,1 1 0 0 0,-1-1 0 0 0,0 1 0 0 0,1-1 0 0 0,-1 1 0 0 0,0-1 0 0 0,0 1 1 0 0,1-1-1 0 0,-1 0 0 0 0,0 1 0 0 0,0-1 0 0 0,0 1 0 0 0,0-1 0 0 0,0 1 0 0 0,1-1 0 0 0,-1 0 0 0 0,0 0 1 0 0,6-29-370 0 0,-1-41 186 0 0,1-5-3427 0 0,-6 75 3461 0 0,5-16-4043 0 0,0 10 1699 0 0</inkml:trace>
</inkml:ink>
</file>

<file path=ppt/ink/ink1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1948 0 0,'0'0'8251'0'0,"5"17"-7774"0"0,28 123 119 0 0,-33-135-986 0 0,10 37 1136 0 0,1-30-2723 0 0,-11-12 1684 0 0,1 0 0 0 0,0 0 0 0 0,0 0 1 0 0,-1 0-1 0 0,1-1 0 0 0,0 1 0 0 0,0 0 0 0 0,-1 0 0 0 0,1 0 0 0 0,0-1 0 0 0,-1 1 0 0 0,1 0 0 0 0,0-1 0 0 0,-1 1 1 0 0,1 0-1 0 0,0-1 0 0 0,-1 1 0 0 0,1-1 0 0 0,-1 1 0 0 0,1-1 0 0 0,-1 1 0 0 0,1-1 0 0 0,0 0 0 0 0,9-8-2164 0 0</inkml:trace>
</inkml:ink>
</file>

<file path=ppt/ink/ink1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9 284 0 0,'0'0'9499'0'0,"-19"0"-9341"0"0,-147 0 276 0 0,113-5-405 0 0,6 1-5176 0 0</inkml:trace>
</inkml:ink>
</file>

<file path=ppt/ink/ink1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1 916 0 0,'0'0'8842'0'0,"-14"1"-8632"0"0,-100 7-28 0 0,110-7-138 0 0,-1 0 0 0 0,0 0 1 0 0,1 0-1 0 0,-1 1 0 0 0,1 0 0 0 0,0 0 0 0 0,0 0 1 0 0,0 0-1 0 0,0 1 0 0 0,0 0 0 0 0,0 0 0 0 0,0 0 0 0 0,1 0 1 0 0,0 0-1 0 0,-1 1 0 0 0,1-1 0 0 0,0 1 0 0 0,1 0 1 0 0,-1 0-1 0 0,1 0 0 0 0,-3 5 0 0 0,3-2 3 0 0,-1-1 0 0 0,0 1-1 0 0,1 0 1 0 0,1 0 0 0 0,-1 0-1 0 0,1 0 1 0 0,0 0 0 0 0,1 0-1 0 0,-1 0 1 0 0,1 0 0 0 0,1 1-1 0 0,0-1 1 0 0,2 10 0 0 0,-2-13-57 0 0,1 0 1 0 0,0 0-1 0 0,0 0 1 0 0,1 0-1 0 0,-1 0 1 0 0,1-1-1 0 0,0 1 1 0 0,0-1-1 0 0,0 0 1 0 0,0 0-1 0 0,1 0 1 0 0,-1 0 0 0 0,1-1-1 0 0,-1 1 1 0 0,1-1-1 0 0,0 0 1 0 0,8 3-1 0 0,0 0-541 0 0,0 0-1 0 0,1-1 0 0 0,-1 0 1 0 0,26 3-1 0 0,46-7-5890 0 0,-62 0 4477 0 0</inkml:trace>
  <inkml:trace contextRef="#ctx0" brushRef="#br0" timeOffset="1">206 157 744 0 0,'0'0'5228'0'0,"-117"-25"-5108"0"0,101 21-120 0 0,0 4 0 0 0,5-5 12 0 0,1 5-12 0 0,4 0-728 0 0,1 5-940 0 0,5-1-612 0 0,0 4 853 0 0</inkml:trace>
</inkml:ink>
</file>

<file path=ppt/ink/ink1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1 234 4416 0 0,'0'0'5625'0'0,"0"-18"-5351"0"0,0-121 180 0 0,0 136-440 0 0,1-1 0 0 0,-1 0 1 0 0,1 1-1 0 0,0-1 0 0 0,0 1 1 0 0,1-1-1 0 0,-1 1 0 0 0,1 0 0 0 0,-1 0 1 0 0,1-1-1 0 0,0 1 0 0 0,0 0 1 0 0,1 1-1 0 0,-1-1 0 0 0,1 0 1 0 0,-1 1-1 0 0,1-1 0 0 0,0 1 1 0 0,0 0-1 0 0,0 0 0 0 0,0 0 0 0 0,0 0 1 0 0,0 0-1 0 0,1 1 0 0 0,-1 0 1 0 0,1-1-1 0 0,-1 1 0 0 0,1 0 1 0 0,-1 1-1 0 0,1-1 0 0 0,-1 1 1 0 0,1-1-1 0 0,0 1 0 0 0,-1 0 0 0 0,1 1 1 0 0,0-1-1 0 0,-1 1 0 0 0,1-1 1 0 0,6 3-1 0 0,-8-2-56 0 0,0 0-1 0 0,0 0 1 0 0,-1 0 0 0 0,1 0 0 0 0,0 0-1 0 0,-1 1 1 0 0,1-1 0 0 0,-1 0-1 0 0,1 1 1 0 0,-1 0 0 0 0,1-1-1 0 0,-1 1 1 0 0,0 0 0 0 0,0-1 0 0 0,0 1-1 0 0,0 0 1 0 0,0 0 0 0 0,-1 0-1 0 0,1 0 1 0 0,0 3 0 0 0,3 43-1049 0 0,-4-43 1004 0 0,0-3 65 0 0,0 0-1 0 0,0-1 1 0 0,0 1 0 0 0,-1-1-1 0 0,1 1 1 0 0,0-1-1 0 0,-1 1 1 0 0,1-1 0 0 0,-1 1-1 0 0,0-1 1 0 0,1 1-1 0 0,-1-1 1 0 0,0 0-1 0 0,0 1 1 0 0,0-1 0 0 0,0 0-1 0 0,0 0 1 0 0,0 0-1 0 0,0 0 1 0 0,-1 0 0 0 0,1 0-1 0 0,-2 1 1 0 0,-35 13-105 0 0,5-1-69 0 0,33-13 216 0 0,0 0-1 0 0,1-1 0 0 0,-1 1 1 0 0,0 0-1 0 0,1 0 1 0 0,-1-1-1 0 0,1 1 0 0 0,-1 0 1 0 0,1-1-1 0 0,-1 1 1 0 0,1 0-1 0 0,-1-1 0 0 0,1 1 1 0 0,0-1-1 0 0,-1 1 0 0 0,1-1 1 0 0,0 0-1 0 0,0 1 1 0 0,-1-1-1 0 0,1 0 0 0 0,0 1 1 0 0,0-1-1 0 0,-1 0 1 0 0,1 0-1 0 0,1 1 0 0 0,24 10-82 0 0,28 15 342 0 0,-44-20 33 0 0,1-1 0 0 0,0 1 0 0 0,18 5 0 0 0,-28-11-321 0 0,0 0 0 0 0,-1 1 0 0 0,1-1-1 0 0,0 0 1 0 0,0 0 0 0 0,-1 0 0 0 0,1 0-1 0 0,0 0 1 0 0,0-1 0 0 0,-1 1-1 0 0,1 0 1 0 0,0 0 0 0 0,0 0 0 0 0,-1-1-1 0 0,1 1 1 0 0,0 0 0 0 0,-1-1 0 0 0,1 1-1 0 0,-1 0 1 0 0,1-1 0 0 0,0 1 0 0 0,-1-1-1 0 0,1 1 1 0 0,-1-1 0 0 0,1 1 0 0 0,-1-1-1 0 0,1 0 1 0 0,-1 1 0 0 0,0-1-1 0 0,1 0 1 0 0,-1 1 0 0 0,0-1 0 0 0,1 0-1 0 0,-1 1 1 0 0,0-1 0 0 0,0 0 0 0 0,0 0-1 0 0,1 1 1 0 0,-1-1 0 0 0,0 0 0 0 0,0 0-1 0 0,1-37-263 0 0,-2 30 237 0 0,1-4 10 0 0,-1 0-1 0 0,0 1 1 0 0,-1-1 0 0 0,0 1 0 0 0,-1-1 0 0 0,-8-19 0 0 0,13 36 449 0 0,34 74 425 0 0,-33-72-814 0 0,1-1 0 0 0,-1 1 1 0 0,1-1-1 0 0,1 0 0 0 0,-1 0 0 0 0,1-1 0 0 0,0 1 1 0 0,0-1-1 0 0,1 0 0 0 0,-1-1 0 0 0,1 1 0 0 0,6 3 1 0 0,-10-8-69 0 0,-1 0 0 0 0,0 0 0 0 0,1 0 0 0 0,-1 0 1 0 0,0-1-1 0 0,0 1 0 0 0,1 0 0 0 0,-1 0 0 0 0,0-1 0 0 0,0 1 1 0 0,1-1-1 0 0,-1 1 0 0 0,0-1 0 0 0,0 0 0 0 0,0 1 0 0 0,0-1 1 0 0,0 0-1 0 0,0 0 0 0 0,0 0 0 0 0,0 0 0 0 0,0 0 0 0 0,-1 0 1 0 0,1 0-1 0 0,0 0 0 0 0,0 0 0 0 0,-1 0 0 0 0,1 0 0 0 0,-1-1 1 0 0,1 1-1 0 0,-1 0 0 0 0,1 0 0 0 0,-1 0 0 0 0,0-1 0 0 0,0-1 1 0 0,11-45-212 0 0,-6-11 1066 0 0,17 106-313 0 0,-15-38-432 0 0,-1 0 1 0 0,1 0 0 0 0,1-1-1 0 0,0 0 1 0 0,0 0-1 0 0,0 0 1 0 0,1-1 0 0 0,0-1-1 0 0,1 0 1 0 0,11 6-1 0 0,-18-10-92 0 0,0 0 0 0 0,0-1 0 0 0,0 0 0 0 0,0 0 0 0 0,0 0 0 0 0,0 0 0 0 0,0 0 0 0 0,1-1-1 0 0,-1 1 1 0 0,0-1 0 0 0,0 0 0 0 0,1 0 0 0 0,-1 0 0 0 0,0 0 0 0 0,0-1 0 0 0,1 0 0 0 0,-1 1 0 0 0,0-1-1 0 0,0 0 1 0 0,0 0 0 0 0,0-1 0 0 0,0 1 0 0 0,0-1 0 0 0,0 1 0 0 0,0-1 0 0 0,-1 0 0 0 0,1 0 0 0 0,0 0-1 0 0,-1 0 1 0 0,0-1 0 0 0,0 1 0 0 0,1-1 0 0 0,-1 1 0 0 0,-1-1 0 0 0,1 0 0 0 0,0 0 0 0 0,-1 0 0 0 0,1 0-1 0 0,0-3 1 0 0,0 2 17 0 0,0-1 0 0 0,0 1-1 0 0,-1-1 1 0 0,1 0 0 0 0,-1 1-1 0 0,0-1 1 0 0,-1 0 0 0 0,1 0-1 0 0,-1 0 1 0 0,0 1-1 0 0,0-1 1 0 0,0 0 0 0 0,-1 0-1 0 0,0 0 1 0 0,0 0 0 0 0,0 1-1 0 0,0-1 1 0 0,-1 0 0 0 0,0 1-1 0 0,0-1 1 0 0,0 1 0 0 0,0 0-1 0 0,-1 0 1 0 0,0 0-1 0 0,1 0 1 0 0,-1 0 0 0 0,-1 0-1 0 0,1 1 1 0 0,-5-4 0 0 0,2 2-95 0 0,-1 0 0 0 0,1 0 0 0 0,-1 1 0 0 0,0 0 0 0 0,0 1 0 0 0,0-1 1 0 0,0 1-1 0 0,-1 1 0 0 0,1-1 0 0 0,-1 1 0 0 0,0 1 0 0 0,0-1 0 0 0,1 1 0 0 0,-1 1 1 0 0,0-1-1 0 0,0 1 0 0 0,-12 2 0 0 0,19-2-41 0 0,0 0-1 0 0,0 1 1 0 0,0-1-1 0 0,1 0 1 0 0,-1 0-1 0 0,0 1 1 0 0,0-1-1 0 0,1 0 1 0 0,-1 1-1 0 0,0-1 1 0 0,1 1-1 0 0,-1-1 1 0 0,1 1-1 0 0,-1-1 1 0 0,0 1-1 0 0,1-1 1 0 0,-1 1-1 0 0,1 0 1 0 0,-1-1-1 0 0,1 1 1 0 0,0 0-1 0 0,-1-1 1 0 0,1 1-1 0 0,0 0 1 0 0,-1 0-1 0 0,1-1 1 0 0,0 1-1 0 0,0 1 1 0 0,-1 11-3924 0 0</inkml:trace>
</inkml:ink>
</file>

<file path=ppt/ink/ink1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2396 0 0,'0'0'6697'0'0,"6"-17"-6538"0"0,4-3-109 0 0,-5 10-26 0 0,-1 1-1 0 0,0-1 1 0 0,-1 1-1 0 0,0-1 0 0 0,4-19 1 0 0,-6-5 605 0 0,3 60 1214 0 0,-1-18-1794 0 0,-1 1 0 0 0,2-1 0 0 0,-1 0 0 0 0,1 0 0 0 0,1 0 0 0 0,-1-1 0 0 0,1 1 0 0 0,1-1 0 0 0,11 12-1 0 0,-14-15-35 0 0,0-1 0 0 0,1 0 0 0 0,-1 0 0 0 0,1 0 0 0 0,0 0 0 0 0,0-1 0 0 0,0 0 0 0 0,0 0-1 0 0,0 0 1 0 0,1 0 0 0 0,-1 0 0 0 0,0-1 0 0 0,1 0 0 0 0,-1 0 0 0 0,1 0 0 0 0,0 0-1 0 0,-1-1 1 0 0,1 0 0 0 0,0 0 0 0 0,7-1 0 0 0,-10 0-51 0 0,1 0 0 0 0,0 0 0 0 0,-1-1 0 0 0,1 1 0 0 0,-1-1 0 0 0,0 1 0 0 0,0-1 0 0 0,1 0 0 0 0,-1 0 0 0 0,0 0 0 0 0,-1 0 0 0 0,1-1 0 0 0,0 1 0 0 0,-1 0 0 0 0,1-1 0 0 0,-1 1 0 0 0,0-1 0 0 0,1 1 0 0 0,-1-1 0 0 0,-1 0 0 0 0,1 1 0 0 0,0-1 0 0 0,0-5 0 0 0,0 5 6 0 0,0 0 0 0 0,-1 0 0 0 0,1 0 0 0 0,-1 0 0 0 0,0 0 0 0 0,0 0 0 0 0,0 0 0 0 0,0 0 0 0 0,-1 0 0 0 0,1 0 0 0 0,-1-1 0 0 0,1 1 0 0 0,-1 1 0 0 0,0-1 0 0 0,-1 0 0 0 0,1 0 0 0 0,0 0 0 0 0,-1 0 0 0 0,1 1 0 0 0,-1-1 0 0 0,-3-3 0 0 0,2 4 42 0 0,0 0 0 0 0,-1 0 0 0 0,0 0 0 0 0,1 1 0 0 0,-1-1 0 0 0,0 1 0 0 0,0-1 0 0 0,0 1 0 0 0,1 1 0 0 0,-1-1 0 0 0,0 0 0 0 0,0 1 0 0 0,0 0 0 0 0,-1 0 0 0 0,1 0 0 0 0,0 1 0 0 0,-6 0 0 0 0,8 0-36 0 0,-1-1 0 0 0,1 1 0 0 0,0 0 0 0 0,0-1 1 0 0,-1 1-1 0 0,1 0 0 0 0,0 0 0 0 0,0 0 0 0 0,0 1 0 0 0,0-1 0 0 0,0 1 1 0 0,1-1-1 0 0,-1 1 0 0 0,0-1 0 0 0,1 1 0 0 0,-1 0 0 0 0,1 0 0 0 0,-1 0 1 0 0,1 0-1 0 0,0 0 0 0 0,0 0 0 0 0,0 0 0 0 0,0 0 0 0 0,0 0 0 0 0,0 0 1 0 0,1 1-1 0 0,-1-1 0 0 0,1 0 0 0 0,-1 1 0 0 0,1 3 0 0 0,1-3-24 0 0,-1-1-1 0 0,1 1 1 0 0,0-1 0 0 0,0 1-1 0 0,0-1 1 0 0,0 0-1 0 0,1 0 1 0 0,-1 1-1 0 0,1-1 1 0 0,-1 0 0 0 0,1 0-1 0 0,0 0 1 0 0,0-1-1 0 0,0 1 1 0 0,0 0-1 0 0,0-1 1 0 0,0 1 0 0 0,0-1-1 0 0,0 1 1 0 0,1-1-1 0 0,-1 0 1 0 0,5 1 0 0 0,2 2 69 0 0,1 0 0 0 0,0-1 0 0 0,0 0 0 0 0,15 2 0 0 0,-19-4-11 0 0,0 0 0 0 0,-1-1 0 0 0,1 0 0 0 0,0 0 0 0 0,0 0 0 0 0,-1-1 0 0 0,1 0 0 0 0,0 0 0 0 0,-1 0 0 0 0,1-1 0 0 0,-1 1 0 0 0,1-2 0 0 0,-1 1 0 0 0,0 0 0 0 0,9-7 0 0 0,-9 5-29 0 0,1-1-1 0 0,-1 0 1 0 0,0 0 0 0 0,-1 0 0 0 0,0-1 0 0 0,1 0 0 0 0,-2 1 0 0 0,1-2 0 0 0,-1 1 0 0 0,0 0 0 0 0,0-1 0 0 0,3-11 0 0 0,-2 7 30 0 0,-2 0 0 0 0,1 0 0 0 0,-1 0 1 0 0,-1-1-1 0 0,0-13 0 0 0,-1 22 27 0 0,0-1-1 0 0,0 0 1 0 0,0 0-1 0 0,-1 0 1 0 0,0 0 0 0 0,0 0-1 0 0,0 1 1 0 0,0-1 0 0 0,0 0-1 0 0,-1 1 1 0 0,1-1-1 0 0,-1 1 1 0 0,0 0 0 0 0,0-1-1 0 0,-1 1 1 0 0,1 0-1 0 0,-1 0 1 0 0,-3-3 0 0 0,5 5-1 0 0,0 0 1 0 0,-1 1 0 0 0,1-1 0 0 0,0 0 0 0 0,-1 1 0 0 0,1-1-1 0 0,-1 1 1 0 0,1 0 0 0 0,-1-1 0 0 0,1 1 0 0 0,-1 0-1 0 0,1 0 1 0 0,-1 0 0 0 0,1 0 0 0 0,-1 0 0 0 0,1 0-1 0 0,-1 0 1 0 0,1 1 0 0 0,-1-1 0 0 0,1 1 0 0 0,-1-1-1 0 0,1 1 1 0 0,-1-1 0 0 0,1 1 0 0 0,0 0 0 0 0,-1 0-1 0 0,1-1 1 0 0,0 1 0 0 0,0 0 0 0 0,0 0 0 0 0,-1 0-1 0 0,1 0 1 0 0,0 1 0 0 0,0-1 0 0 0,1 0 0 0 0,-1 0 0 0 0,0 1-1 0 0,0-1 1 0 0,0 3 0 0 0,-3 2 51 0 0,0 0-1 0 0,0 1 1 0 0,1 0 0 0 0,0 0 0 0 0,0 0 0 0 0,-2 11-1 0 0,3-9-49 0 0,1-1 0 0 0,1 0-1 0 0,0 0 1 0 0,0 1-1 0 0,1-1 1 0 0,0 0 0 0 0,0 0-1 0 0,1 0 1 0 0,0 0 0 0 0,0 0-1 0 0,4 9 1 0 0,-4-12-24 0 0,0-1 0 0 0,1 1 1 0 0,-1-1-1 0 0,1 1 0 0 0,0-1 1 0 0,0 0-1 0 0,0 0 0 0 0,1 0 0 0 0,0 0 1 0 0,-1-1-1 0 0,1 0 0 0 0,0 0 1 0 0,1 0-1 0 0,-1 0 0 0 0,0 0 0 0 0,1-1 1 0 0,0 0-1 0 0,9 4 0 0 0,-9-5-58 0 0,0 1-1 0 0,1-1 0 0 0,-1 0 0 0 0,0-1 0 0 0,1 1 1 0 0,-1-1-1 0 0,0 0 0 0 0,1 0 0 0 0,-1-1 0 0 0,1 1 1 0 0,-1-1-1 0 0,0-1 0 0 0,0 1 0 0 0,8-4 0 0 0,-7 2-6 0 0,0 0-1 0 0,-1-1 1 0 0,0 0 0 0 0,0 0-1 0 0,0-1 1 0 0,-1 1-1 0 0,1-1 1 0 0,-1 0-1 0 0,0 0 1 0 0,0-1 0 0 0,-1 1-1 0 0,4-7 1 0 0,7-13-30 0 0,-1-1 1 0 0,18-47 0 0 0,-29 66 37 0 0,1 0 0 0 0,-1-1 0 0 0,0 1 0 0 0,-1-1 0 0 0,0 1 1 0 0,0-1-1 0 0,-1 0 0 0 0,0 0 0 0 0,0 1 0 0 0,-1-1 0 0 0,1 0 0 0 0,-2 1 0 0 0,1-1 0 0 0,-1 1 0 0 0,-5-13 0 0 0,6 19 61 0 0,1-1-1 0 0,-1 1 0 0 0,0 0 0 0 0,0-1 1 0 0,0 1-1 0 0,0 0 0 0 0,0 0 1 0 0,0 0-1 0 0,0-1 0 0 0,0 1 0 0 0,0 0 1 0 0,-1 0-1 0 0,1 1 0 0 0,0-1 0 0 0,-1 0 1 0 0,1 0-1 0 0,0 1 0 0 0,-1-1 1 0 0,1 1-1 0 0,-1-1 0 0 0,1 1 0 0 0,-1-1 1 0 0,0 1-1 0 0,1 0 0 0 0,-1 0 1 0 0,1 0-1 0 0,-1 0 0 0 0,1 0 0 0 0,-1 0 1 0 0,0 0-1 0 0,1 1 0 0 0,-1-1 0 0 0,1 1 1 0 0,-1-1-1 0 0,1 1 0 0 0,-1-1 1 0 0,1 1-1 0 0,0 0 0 0 0,-1 0 0 0 0,1-1 1 0 0,0 1-1 0 0,-1 0 0 0 0,1 0 0 0 0,-2 2 1 0 0,-3 2 100 0 0,-1 1 1 0 0,1 0-1 0 0,0 0 0 0 0,1 0 1 0 0,-1 0-1 0 0,1 1 1 0 0,-4 8-1 0 0,4-5-74 0 0,0 0 0 0 0,1 0 0 0 0,0 1 0 0 0,1-1 0 0 0,1 1 1 0 0,-1 0-1 0 0,2 0 0 0 0,-1 0 0 0 0,1 0 0 0 0,1 0 0 0 0,0 0 0 0 0,1 0 0 0 0,4 21 0 0 0,-4-24-39 0 0,1 0 0 0 0,0 0 0 0 0,1 0 0 0 0,0-1 0 0 0,0 1 0 0 0,0-1 0 0 0,1 1 0 0 0,0-1-1 0 0,1 0 1 0 0,0-1 0 0 0,0 1 0 0 0,0-1 0 0 0,1 0 0 0 0,0 0 0 0 0,0-1 0 0 0,0 0 0 0 0,1 0 0 0 0,-1 0-1 0 0,11 4 1 0 0,-13-7-140 0 0,-1 0 0 0 0,1-1 0 0 0,0 0 0 0 0,0 0 0 0 0,0 0 0 0 0,0 0 0 0 0,0-1 0 0 0,0 0 0 0 0,0 0 0 0 0,0 0 0 0 0,1 0 0 0 0,-1 0 0 0 0,0-1 0 0 0,0 0 0 0 0,0 0 0 0 0,0 0-1 0 0,-1 0 1 0 0,1 0 0 0 0,0-1 0 0 0,0 0 0 0 0,-1 0 0 0 0,7-4 0 0 0,-1-1-808 0 0,-1 0 0 0 0,0 0 0 0 0,0 0 1 0 0,-1-1-1 0 0,0 0 0 0 0,0-1 0 0 0,7-13 0 0 0,2 1-1056 0 0</inkml:trace>
</inkml:ink>
</file>

<file path=ppt/ink/ink1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 0 0,'0'0'11629'0'0,"0"18"-11428"0"0,0 129 71 0 0,1-142-452 0 0,-1 1 0 0 0,0 0 1 0 0,1 0-1 0 0,0-1 0 0 0,1 1 0 0 0,-1-1 1 0 0,1 1-1 0 0,0-1 0 0 0,4 7 0 0 0,-5-9-462 0 0,1 1 0 0 0,0-1 0 0 0,1 0-1 0 0,-1 0 1 0 0,0-1 0 0 0,1 1-1 0 0,0 0 1 0 0,0-1 0 0 0,3 3-1 0 0,10 4-2310 0 0</inkml:trace>
</inkml:ink>
</file>

<file path=ppt/ink/ink1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2144 0 0,'0'0'9835'0'0,"0"38"-7306"0"0,0 107-2572 0 0,0-84-3896 0 0,8-49-2097 0 0,-5-10 4313 0 0,2 2-1043 0 0</inkml:trace>
</inkml:ink>
</file>

<file path=ppt/ink/ink1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1232 0 0,'0'0'9066'0'0,"4"-10"-8967"0"0,1-6-87 0 0,0 0 0 0 0,-1 1 0 0 0,-1-1 0 0 0,-1-1 0 0 0,0 1 0 0 0,-1-21 0 0 0,-1-35 58 0 0,0 71 307 0 0,2 2-328 0 0,0-1 1 0 0,-1 1-1 0 0,1 0 0 0 0,-1-1 0 0 0,1 1 0 0 0,-1 0 1 0 0,1 0-1 0 0,-1 0 0 0 0,0 0 0 0 0,1 0 0 0 0,-1 0 1 0 0,0 1-1 0 0,0-1 0 0 0,0 0 0 0 0,0 1 0 0 0,0-1 1 0 0,0 1-1 0 0,0-1 0 0 0,0 1 0 0 0,0 1 0 0 0,20 44-632 0 0,-10-22 644 0 0,-3-9 77 0 0,2 0 0 0 0,0 0 0 0 0,1-1 0 0 0,1-1 0 0 0,0 0 0 0 0,19 18 0 0 0,-30-32-136 0 0,-1 1 0 0 0,1-1 0 0 0,-1 1-1 0 0,1-1 1 0 0,0 1 0 0 0,-1-1 0 0 0,1 1 0 0 0,0-1 0 0 0,-1 0 0 0 0,1 1-1 0 0,0-1 1 0 0,-1 0 0 0 0,1 0 0 0 0,0 1 0 0 0,0-1 0 0 0,-1 0 0 0 0,1 0-1 0 0,0 0 1 0 0,-1 0 0 0 0,1 0 0 0 0,0 0 0 0 0,0 0 0 0 0,-1 0 0 0 0,1 0-1 0 0,0 0 1 0 0,0-1 0 0 0,-1 1 0 0 0,1 0 0 0 0,0 0 0 0 0,-1-1 0 0 0,1 1-1 0 0,0 0 1 0 0,0-2 0 0 0,1 1-30 0 0,-1-1 0 0 0,1 0-1 0 0,-1 0 1 0 0,0 0 0 0 0,0 0 0 0 0,0-1-1 0 0,0 1 1 0 0,0 0 0 0 0,0 0-1 0 0,0-5 1 0 0,6-61-353 0 0,-10-1 399 0 0,1 36-2110 0 0,1 1-5779 0 0</inkml:trace>
</inkml:ink>
</file>

<file path=ppt/ink/ink1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21 640 0 0,'0'0'9953'0'0,"7"16"-9768"0"0,-3-5-130 0 0,9 20 237 0 0,11 47-1 0 0,-21-66-77 0 0,1-1-1 0 0,-1 1 1 0 0,2 0-1 0 0,0-1 1 0 0,0 0-1 0 0,1 0 1 0 0,1-1-1 0 0,-1 1 1 0 0,2-2-1 0 0,8 11 1 0 0,-15-19-141 0 0,1-2-114 0 0,-1 1 0 0 0,0-1 0 0 0,0 0 1 0 0,0 0-1 0 0,1 0 0 0 0,-1 0 0 0 0,0 0 0 0 0,0 0 0 0 0,0 0 0 0 0,0 0 0 0 0,0 0 0 0 0,-1 0 0 0 0,1 0 0 0 0,0-1 0 0 0,0 1 0 0 0,-1 0 0 0 0,1-1 0 0 0,-1 1 0 0 0,1 0 0 0 0,-1-1 0 0 0,0-1 0 0 0,12-37-31 0 0,-11 34-19 0 0,8-39-142 0 0,-4 18 1 0 0,14-43-1 0 0,-17 65-313 0 0,-1 0-1 0 0,1 0 0 0 0,1 0 0 0 0,-1 0 0 0 0,1 0 0 0 0,-1 1 1 0 0,1 0-1 0 0,1-1 0 0 0,-1 1 0 0 0,0 0 0 0 0,1 0 0 0 0,0 1 1 0 0,0-1-1 0 0,7-4 0 0 0,-5 4-2159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0.04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1460 0 0,'0'0'7999'0'0,"19"7"-8058"0"0,-17 25 3615 0 0,2 140-3752 0 0,2-6-1707 0 0,-3-165-314 0 0,-3-1 2015 0 0,0 0 1 0 0,0 0-1 0 0,1 0 1 0 0,-1 0-1 0 0,0 0 1 0 0,0 0-1 0 0,1 0 1 0 0,-1 0-1 0 0,0 0 1 0 0,0-1-1 0 0,1 1 0 0 0,-1 0 1 0 0,5-9-5327 0 0</inkml:trace>
</inkml:ink>
</file>

<file path=ppt/ink/ink1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1300 0 0,'0'0'7713'0'0,"-2"16"-7602"0"0,-10 143 229 0 0,10-85-2718 0 0,9-49-3156 0 0,2-20 3983 0 0</inkml:trace>
</inkml:ink>
</file>

<file path=ppt/ink/ink1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1408 0 0,'0'0'7391'0'0,"4"16"-7193"0"0,-2-8-188 0 0,2 9 162 0 0,-1-1 1 0 0,0 1-1 0 0,-1 0 1 0 0,-1 0-1 0 0,0 0 1 0 0,-1 1-1 0 0,-3 17 1 0 0,1-27-49 0 0,-3 31 1868 0 0,5-38-1941 0 0,0-1 1 0 0,0 1-1 0 0,0 0 1 0 0,0 0-1 0 0,0 0 0 0 0,1 0 1 0 0,-1 0-1 0 0,0 0 0 0 0,1-1 1 0 0,-1 1-1 0 0,0 0 0 0 0,1 0 1 0 0,-1 0-1 0 0,1-1 0 0 0,-1 1 1 0 0,1 0-1 0 0,0-1 0 0 0,-1 1 1 0 0,1 0-1 0 0,0-1 0 0 0,-1 1 1 0 0,1-1-1 0 0,0 1 0 0 0,0-1 1 0 0,-1 0-1 0 0,1 1 1 0 0,0-1-1 0 0,0 0 0 0 0,0 1 1 0 0,0-1-1 0 0,0 0 0 0 0,-1 0 1 0 0,1 0-1 0 0,0 1 0 0 0,0-1 1 0 0,0 0-1 0 0,1-1 0 0 0,36 2-263 0 0,-26 1-464 0 0,0-2 1 0 0,0 0-1 0 0,0 0 1 0 0,0-1-1 0 0,0-1 1 0 0,0 0-1 0 0,0-1 1 0 0,12-4-1 0 0,8-2-4623 0 0,-16 1 2437 0 0</inkml:trace>
</inkml:ink>
</file>

<file path=ppt/ink/ink1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6612 0 0,'0'0'2815'0'0,"0"16"-2695"0"0,0 74 252 0 0,0-85-302 0 0,1 0 0 0 0,-1 0-1 0 0,1-1 1 0 0,0 1 0 0 0,1 0-1 0 0,-1-1 1 0 0,1 1 0 0 0,0-1-1 0 0,0 1 1 0 0,1-1 0 0 0,-1 0-1 0 0,1 0 1 0 0,0 0-1 0 0,6 7 1 0 0,-6-9-4 0 0,-1 1 1 0 0,1-1-1 0 0,-1 1 0 0 0,1-1 0 0 0,0 0 0 0 0,0 0 1 0 0,0 0-1 0 0,0-1 0 0 0,1 1 0 0 0,-1-1 0 0 0,0 0 1 0 0,1 1-1 0 0,-1-1 0 0 0,1-1 0 0 0,-1 1 0 0 0,1-1 1 0 0,-1 1-1 0 0,1-1 0 0 0,-1 0 0 0 0,8-1 0 0 0,-9 0-107 0 0,0 1 0 0 0,0-1 0 0 0,0 0 1 0 0,0 0-1 0 0,0 0 0 0 0,-1-1 0 0 0,1 1 0 0 0,0 0 0 0 0,-1-1 0 0 0,1 1 0 0 0,-1-1 0 0 0,1 1 0 0 0,-1-1 0 0 0,0 0 0 0 0,1 0 0 0 0,-1 0 0 0 0,0 0 0 0 0,0 1 0 0 0,0-1 0 0 0,-1 0 0 0 0,1-1 0 0 0,0 1 0 0 0,-1 0 0 0 0,0 0 1 0 0,1-4-1 0 0,2-61-480 0 0,-3 54 411 0 0,0 5-137 0 0,-1 1 1 0 0,0 0-1 0 0,0 0 1 0 0,-1 0-1 0 0,0 0 1 0 0,0 0-1 0 0,-6-12 1 0 0,-6-18-5101 0 0,13 28 2467 0 0</inkml:trace>
</inkml:ink>
</file>

<file path=ppt/ink/ink1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74 366 2668 0 0,'0'0'5087'0'0,"-3"-16"-4623"0"0,-56-200 984 0 0,55 201-1363 0 0,1-1 0 0 0,1 1 0 0 0,0 0 0 0 0,1-25 0 0 0,1 39-60 0 0,0-1-1 0 0,0 1 1 0 0,0 0-1 0 0,0 0 1 0 0,1 0-1 0 0,-1 0 1 0 0,0-1 0 0 0,1 1-1 0 0,-1 0 1 0 0,0 0-1 0 0,1 0 1 0 0,0 0-1 0 0,-1 0 1 0 0,1 0 0 0 0,-1 0-1 0 0,1 0 1 0 0,0 0-1 0 0,0 0 1 0 0,0 0-1 0 0,-1 1 1 0 0,1-1-1 0 0,0 0 1 0 0,0 1 0 0 0,2-2-1 0 0,0 1 10 0 0,0 0 0 0 0,0 0-1 0 0,-1 0 1 0 0,1 0 0 0 0,0 1 0 0 0,0-1-1 0 0,0 1 1 0 0,0 0 0 0 0,6 0 0 0 0,-2 1-20 0 0,0 0 1 0 0,-1 0 0 0 0,1 0-1 0 0,0 1 1 0 0,0 0 0 0 0,-1 0-1 0 0,1 1 1 0 0,6 3 0 0 0,-6-1-80 0 0,-1 0 1 0 0,1 0-1 0 0,-1 1 1 0 0,-1 0-1 0 0,1 0 1 0 0,-1 0-1 0 0,0 1 1 0 0,0 0-1 0 0,-1 0 1 0 0,7 15-1 0 0,-10-20 31 0 0,0 0 0 0 0,0 1-1 0 0,0-1 1 0 0,0 0 0 0 0,-1 1 0 0 0,1-1-1 0 0,-1 1 1 0 0,1-1 0 0 0,-1 1 0 0 0,0-1-1 0 0,0 1 1 0 0,0-1 0 0 0,-1 1 0 0 0,1-1-1 0 0,-1 1 1 0 0,1-1 0 0 0,-1 0 0 0 0,0 1-1 0 0,1-1 1 0 0,-1 0 0 0 0,-1 1-1 0 0,1-1 1 0 0,0 0 0 0 0,0 0 0 0 0,-1 0-1 0 0,1 0 1 0 0,-1 0 0 0 0,0 0 0 0 0,0 0-1 0 0,1-1 1 0 0,-1 1 0 0 0,0-1 0 0 0,-1 1-1 0 0,1-1 1 0 0,0 0 0 0 0,0 0 0 0 0,0 0-1 0 0,-5 2 1 0 0,-4 0-884 0 0,0 0 1 0 0,-1-1-1 0 0,1 0 1 0 0,0 0-1 0 0,-1-1 1 0 0,-15-1-1 0 0,16 0-1337 0 0</inkml:trace>
</inkml:ink>
</file>

<file path=ppt/ink/ink1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80 297 3108 0 0,'0'0'5695'0'0,"-7"-17"-5362"0"0,-38-100 166 0 0,38 96-382 0 0,1 0 1 0 0,1 0-1 0 0,1-1 1 0 0,-2-37 0 0 0,7 58-96 0 0,-1 0 1 0 0,1 0-1 0 0,-1 0 1 0 0,1 0-1 0 0,-1 0 1 0 0,1 0-1 0 0,0 0 0 0 0,-1 0 1 0 0,1 1-1 0 0,0-1 1 0 0,0 0-1 0 0,0 1 1 0 0,-1-1-1 0 0,1 0 1 0 0,0 1-1 0 0,0-1 1 0 0,0 1-1 0 0,0-1 1 0 0,0 1-1 0 0,0 0 1 0 0,0-1-1 0 0,0 1 1 0 0,0 0-1 0 0,0 0 1 0 0,0 0-1 0 0,1 0 1 0 0,0 0-1 0 0,33-3 50 0 0,-31 4-110 0 0,1 0 1 0 0,-1 0 0 0 0,0 0-1 0 0,1 0 1 0 0,-1 1 0 0 0,0 0-1 0 0,0 0 1 0 0,0 0 0 0 0,0 0-1 0 0,0 1 1 0 0,0 0 0 0 0,-1-1-1 0 0,1 1 1 0 0,-1 1 0 0 0,0-1-1 0 0,0 0 1 0 0,0 1 0 0 0,0-1-1 0 0,-1 1 1 0 0,1 0 0 0 0,-1 0-1 0 0,0 0 1 0 0,3 9 0 0 0,-4-11-36 0 0,1 1 0 0 0,-1 0 1 0 0,0 0-1 0 0,0-1 0 0 0,-1 1 0 0 0,1 0 1 0 0,0 0-1 0 0,-1 0 0 0 0,0 0 1 0 0,1 0-1 0 0,-1 0 0 0 0,-1 0 0 0 0,1 0 1 0 0,0 0-1 0 0,-1 0 0 0 0,1 0 1 0 0,-1 0-1 0 0,0 0 0 0 0,0 0 0 0 0,0 0 1 0 0,-1-1-1 0 0,1 1 0 0 0,0 0 1 0 0,-1-1-1 0 0,0 1 0 0 0,0-1 0 0 0,1 0 1 0 0,-2 1-1 0 0,1-1 0 0 0,0 0 1 0 0,0 0-1 0 0,-1 0 0 0 0,1-1 0 0 0,-1 1 1 0 0,1-1-1 0 0,-5 3 0 0 0,-46 9-4416 0 0,37-13 2385 0 0</inkml:trace>
</inkml:ink>
</file>

<file path=ppt/ink/ink1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 1852 0 0,'0'0'4733'0'0,"-2"16"-4061"0"0,-5 51 110 0 0,7-64-700 0 0,-1 0 1 0 0,1-1 0 0 0,0 1-1 0 0,0 0 1 0 0,0-1 0 0 0,0 1-1 0 0,0 0 1 0 0,1 0 0 0 0,-1-1-1 0 0,1 1 1 0 0,0-1 0 0 0,-1 1-1 0 0,1-1 1 0 0,0 1 0 0 0,1-1-1 0 0,-1 1 1 0 0,0-1 0 0 0,1 0-1 0 0,-1 0 1 0 0,1 1 0 0 0,0-1-1 0 0,0 0 1 0 0,0-1 0 0 0,0 1-1 0 0,0 0 1 0 0,0-1 0 0 0,0 1-1 0 0,1-1 1 0 0,-1 1 0 0 0,0-1-1 0 0,1 0 1 0 0,-1 0 0 0 0,1 0-1 0 0,0 0 1 0 0,-1-1 0 0 0,1 1-1 0 0,4 0 1 0 0,-2-1-73 0 0,1 1-1 0 0,-1-1 1 0 0,0 0 0 0 0,0-1-1 0 0,1 1 1 0 0,-1-1 0 0 0,0 0-1 0 0,0 0 1 0 0,0-1 0 0 0,0 1-1 0 0,0-1 1 0 0,0 0-1 0 0,0-1 1 0 0,-1 1 0 0 0,9-6-1 0 0,-8 4-61 0 0,-1 0 1 0 0,0-1-1 0 0,0 1 0 0 0,-1-1 0 0 0,1 0 0 0 0,-1 0 0 0 0,0 0 0 0 0,0 0 1 0 0,-1 0-1 0 0,1-1 0 0 0,-1 1 0 0 0,0-1 0 0 0,-1 0 0 0 0,1 1 0 0 0,-1-1 1 0 0,0 0-1 0 0,-1 0 0 0 0,0 0 0 0 0,0-11 0 0 0,-1 12 54 0 0,0 0 0 0 0,-1 1 0 0 0,1-1 1 0 0,-1 1-1 0 0,0-1 0 0 0,0 1 0 0 0,-1 0 0 0 0,1 0 0 0 0,-1 0 0 0 0,0 0 0 0 0,0 0 0 0 0,0 0 1 0 0,0 1-1 0 0,-1 0 0 0 0,0 0 0 0 0,1 0 0 0 0,-1 0 0 0 0,0 0 0 0 0,0 1 0 0 0,-1-1 1 0 0,1 1-1 0 0,-1 0 0 0 0,1 1 0 0 0,-7-3 0 0 0,0 1-176 0 0,-1 0 1 0 0,0 0-1 0 0,1 1 0 0 0,-1 0 0 0 0,0 1 1 0 0,0 1-1 0 0,0 0 0 0 0,0 0 0 0 0,-14 3 1 0 0,24-2-71 0 0,1-1 1 0 0,-1 0-1 0 0,1 1 1 0 0,-1 0-1 0 0,1-1 1 0 0,-1 1 0 0 0,1 0-1 0 0,-1 0 1 0 0,1 0-1 0 0,0 0 1 0 0,0 0-1 0 0,-1 0 1 0 0,1 0 0 0 0,0 1-1 0 0,0-1 1 0 0,0 0-1 0 0,0 1 1 0 0,-1 1-1 0 0,1 10-3011 0 0</inkml:trace>
</inkml:ink>
</file>

<file path=ppt/ink/ink1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41 1980 0 0,'0'0'9458'0'0,"-2"5"-9440"0"0,-1 2 7 0 0,0-1-1 0 0,1 1 1 0 0,0-1-1 0 0,0 1 1 0 0,1 0-1 0 0,-1 0 1 0 0,2 0-1 0 0,-1 7 1 0 0,1-12 13 0 0,0 0 1 0 0,0 0 0 0 0,0 0 0 0 0,0 0 0 0 0,1 0-1 0 0,-1 0 1 0 0,1-1 0 0 0,0 1 0 0 0,-1 0-1 0 0,1 0 1 0 0,0-1 0 0 0,0 1 0 0 0,0 0 0 0 0,0-1-1 0 0,0 1 1 0 0,0-1 0 0 0,1 1 0 0 0,-1-1-1 0 0,0 1 1 0 0,1-1 0 0 0,-1 0 0 0 0,1 0 0 0 0,0 0-1 0 0,-1 0 1 0 0,1 0 0 0 0,0 0 0 0 0,-1 0-1 0 0,1-1 1 0 0,0 1 0 0 0,0-1 0 0 0,0 1 0 0 0,0-1-1 0 0,0 1 1 0 0,0-1 0 0 0,0 0 0 0 0,-1 0-1 0 0,1 0 1 0 0,3-1 0 0 0,0 1-94 0 0,-1-1 0 0 0,0 0 0 0 0,0 0 0 0 0,1 0 0 0 0,-1 0 0 0 0,0-1-1 0 0,0 0 1 0 0,0 0 0 0 0,0 0 0 0 0,-1 0 0 0 0,1-1 0 0 0,-1 1 0 0 0,1-1 0 0 0,-1 0 0 0 0,0 0 0 0 0,0 0 0 0 0,0 0 0 0 0,0-1-1 0 0,3-5 1 0 0,-3 5-20 0 0,0 0-1 0 0,0-1 0 0 0,-1 1 0 0 0,0-1 1 0 0,0 0-1 0 0,0 0 0 0 0,0 1 0 0 0,-1-1 1 0 0,0 0-1 0 0,0 0 0 0 0,0-1 0 0 0,0 1 1 0 0,-1 0-1 0 0,0 0 0 0 0,0 0 0 0 0,-2-9 1 0 0,1 13-51 0 0,0-1 1 0 0,0 1 0 0 0,0 0 0 0 0,0-1-1 0 0,0 1 1 0 0,0 0 0 0 0,-1 0 0 0 0,1 0 0 0 0,0 0-1 0 0,-1 0 1 0 0,1 0 0 0 0,-1 0 0 0 0,1 0 0 0 0,-1 0-1 0 0,0 1 1 0 0,1-1 0 0 0,-1 1 0 0 0,0-1 0 0 0,1 1-1 0 0,-1 0 1 0 0,0-1 0 0 0,1 1 0 0 0,-1 0 0 0 0,0 0-1 0 0,0 0 1 0 0,1 0 0 0 0,-1 1 0 0 0,0-1 0 0 0,-2 1-1 0 0,-6 0-1976 0 0,-1-1-1907 0 0</inkml:trace>
</inkml:ink>
</file>

<file path=ppt/ink/ink1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64 228 0 0,'0'0'10845'0'0,"8"-5"-10042"0"0,24-14-309 0 0,-32 19-490 0 0,0 0-1 0 0,1 0 0 0 0,-1 0 1 0 0,0 0-1 0 0,0 0 0 0 0,0 0 1 0 0,1 0-1 0 0,-1 0 0 0 0,0 0 0 0 0,0 0 1 0 0,1 0-1 0 0,-1 0 0 0 0,0 0 1 0 0,0 0-1 0 0,0 0 0 0 0,1 0 1 0 0,-1 0-1 0 0,0 0 0 0 0,0 0 1 0 0,0 0-1 0 0,0 1 0 0 0,1-1 1 0 0,-1 0-1 0 0,0 0 0 0 0,0 0 1 0 0,0 0-1 0 0,0 0 0 0 0,1 0 1 0 0,-1 1-1 0 0,0-1 0 0 0,0 0 0 0 0,0 0 1 0 0,0 0-1 0 0,0 0 0 0 0,0 1 1 0 0,0-1-1 0 0,1 0 0 0 0,-1 0 1 0 0,0 0-1 0 0,0 1 0 0 0,0-1 1 0 0,0 0-1 0 0,0 0 0 0 0,0 0 1 0 0,0 1-1 0 0,0 16-36 0 0,-4 14-76 0 0,0-13 201 0 0,0 0 1 0 0,1 0-1 0 0,1 1 1 0 0,1-1-1 0 0,1 0 1 0 0,1 1-1 0 0,0-1 0 0 0,1 0 1 0 0,1 0-1 0 0,1 0 1 0 0,0 0-1 0 0,1 0 1 0 0,10 21-1 0 0,-14-38-111 0 0,0 1 0 0 0,0-1 0 0 0,0 1 1 0 0,1 0-1 0 0,-1-1 0 0 0,0 0 0 0 0,1 1 0 0 0,-1-1 0 0 0,1 0 0 0 0,0 0 0 0 0,-1 0 1 0 0,1 0-1 0 0,0 0 0 0 0,0 0 0 0 0,-1 0 0 0 0,1-1 0 0 0,0 1 0 0 0,0-1 0 0 0,0 1 1 0 0,0-1-1 0 0,0 0 0 0 0,0 0 0 0 0,0 0 0 0 0,0 0 0 0 0,0 0 0 0 0,0 0 0 0 0,0 0 1 0 0,-1 0-1 0 0,1-1 0 0 0,0 1 0 0 0,0-1 0 0 0,0 0 0 0 0,0 0 0 0 0,0 1 1 0 0,1-3-1 0 0,3 1-91 0 0,-1 0 1 0 0,0-1-1 0 0,0 0 1 0 0,0-1-1 0 0,0 1 1 0 0,0-1-1 0 0,-1 0 1 0 0,1 0 0 0 0,-1 0-1 0 0,5-7 1 0 0,-7 8 26 0 0,0 1-1 0 0,-1 0 1 0 0,1-1 0 0 0,-1 1 0 0 0,0-1 0 0 0,0 1 0 0 0,0-1-1 0 0,0 1 1 0 0,0-1 0 0 0,0 0 0 0 0,-1 0 0 0 0,0 1 0 0 0,1-1-1 0 0,-1 0 1 0 0,0 0 0 0 0,0 0 0 0 0,0 1 0 0 0,-1-1 0 0 0,1 0-1 0 0,-1-2 1 0 0,-1 3 54 0 0,1 0-1 0 0,0 1 0 0 0,-1-1 0 0 0,1 1 1 0 0,-1-1-1 0 0,1 1 0 0 0,-1 0 1 0 0,0 0-1 0 0,0 0 0 0 0,1 0 0 0 0,-1 0 1 0 0,0 0-1 0 0,0 0 0 0 0,0 1 1 0 0,0-1-1 0 0,0 1 0 0 0,0-1 0 0 0,0 1 1 0 0,0 0-1 0 0,0 0 0 0 0,0 0 1 0 0,0 0-1 0 0,0 0 0 0 0,0 0 0 0 0,0 0 1 0 0,0 1-1 0 0,-3 0 0 0 0,1 0 49 0 0,1-1 0 0 0,-1 1 0 0 0,1 0-1 0 0,-1 0 1 0 0,1 0 0 0 0,0 0 0 0 0,-1 1 0 0 0,1-1-1 0 0,0 1 1 0 0,0 0 0 0 0,0 0 0 0 0,0 0-1 0 0,1 1 1 0 0,-1-1 0 0 0,0 0 0 0 0,1 1 0 0 0,0 0-1 0 0,-1-1 1 0 0,-2 6 0 0 0,2-2 50 0 0,1 0 0 0 0,-1-1 0 0 0,1 1-1 0 0,0 0 1 0 0,1 0 0 0 0,0 0 0 0 0,-1 1 0 0 0,2-1 0 0 0,-1 0 0 0 0,1 7 0 0 0,0-11-60 0 0,1-1 0 0 0,0 1-1 0 0,-1-1 1 0 0,1 1 0 0 0,0-1 0 0 0,0 1 0 0 0,0-1 0 0 0,0 1 0 0 0,0-1 0 0 0,0 0 0 0 0,0 0 0 0 0,0 1 0 0 0,1-1 0 0 0,-1 0-1 0 0,0 0 1 0 0,1 0 0 0 0,-1-1 0 0 0,1 1 0 0 0,-1 0 0 0 0,1 0 0 0 0,-1-1 0 0 0,1 1 0 0 0,0-1 0 0 0,-1 1 0 0 0,1-1 0 0 0,0 0 0 0 0,-1 0-1 0 0,1 1 1 0 0,0-1 0 0 0,-1 0 0 0 0,1-1 0 0 0,3 1 0 0 0,0 0-32 0 0,1 0-1 0 0,-1 0 1 0 0,1-1 0 0 0,-1 1-1 0 0,1-1 1 0 0,-1 0-1 0 0,1-1 1 0 0,9-3 0 0 0,-4-2-10 0 0,-1 1 1 0 0,0-2-1 0 0,0 1 1 0 0,0-1-1 0 0,-1-1 1 0 0,-1 1 0 0 0,0-2-1 0 0,0 1 1 0 0,0-1-1 0 0,-1 0 1 0 0,-1-1-1 0 0,0 0 1 0 0,0 0-1 0 0,-1 0 1 0 0,0 0 0 0 0,-1-1-1 0 0,-1 0 1 0 0,0 0-1 0 0,0 0 1 0 0,-1 0-1 0 0,-1 0 1 0 0,0-1-1 0 0,0-13 1 0 0,-5-15 1405 0 0,-3 28-373 0 0,6 13-977 0 0,0 1 0 0 0,0-1 0 0 0,1 0 0 0 0,-1 0 0 0 0,0 0 0 0 0,1 1 0 0 0,-1-1 0 0 0,0 0 0 0 0,1 1 0 0 0,-1-1 0 0 0,0 1 0 0 0,1-1 0 0 0,-1 1 0 0 0,1-1 0 0 0,-1 1 0 0 0,0-1 0 0 0,1 1 0 0 0,0-1 0 0 0,-1 1 0 0 0,1 0 0 0 0,-1-1 0 0 0,1 1 0 0 0,0 0 0 0 0,-1 1 0 0 0,-5 8 54 0 0,1 0 0 0 0,1 1 0 0 0,-1 0 0 0 0,2 0 1 0 0,-1 0-1 0 0,2 0 0 0 0,-1 1 0 0 0,0 12 0 0 0,2-15-95 0 0,1-1-1 0 0,-1 1 1 0 0,1 0 0 0 0,1 0-1 0 0,0 0 1 0 0,0-1 0 0 0,1 1-1 0 0,0 0 1 0 0,0-1-1 0 0,1 1 1 0 0,5 10 0 0 0,-2-9 17 0 0,-1 0 14 0 0,0 0 1 0 0,1-1 0 0 0,1 0 0 0 0,8 10 0 0 0,-12-16-28 0 0,-1-1 1 0 0,1 1-1 0 0,0-1 1 0 0,0 0-1 0 0,0 0 0 0 0,0 0 1 0 0,1 0-1 0 0,-1-1 1 0 0,0 1-1 0 0,1-1 1 0 0,-1 0-1 0 0,1 0 1 0 0,-1 0-1 0 0,1 0 1 0 0,0-1-1 0 0,-1 1 1 0 0,5-1-1 0 0,-2-1-48 0 0,0 1 0 0 0,-1-1-1 0 0,1-1 1 0 0,-1 1-1 0 0,1-1 1 0 0,-1 0-1 0 0,0 0 1 0 0,0 0 0 0 0,0-1-1 0 0,0 0 1 0 0,0 0-1 0 0,0 0 1 0 0,-1 0 0 0 0,1-1-1 0 0,-1 0 1 0 0,0 0-1 0 0,0 0 1 0 0,-1 0-1 0 0,1-1 1 0 0,4-8 0 0 0,4-7-34 0 0,-1 0 1 0 0,0 0-1 0 0,12-40 1 0 0,-16 38 1 0 0,-2 0 0 0 0,-1 0 1 0 0,-1 0-1 0 0,0-1 1 0 0,-2-36-1 0 0,-1 57 89 0 0,0-1-1 0 0,0 1 1 0 0,0 0 0 0 0,0-1-1 0 0,-1 1 1 0 0,1 0-1 0 0,-1-1 1 0 0,1 1 0 0 0,-1 0-1 0 0,0 0 1 0 0,0-1 0 0 0,0 1-1 0 0,0 0 1 0 0,-1 0-1 0 0,1 0 1 0 0,-1 0 0 0 0,1 0-1 0 0,-1 1 1 0 0,1-1 0 0 0,-1 0-1 0 0,0 1 1 0 0,0-1-1 0 0,0 1 1 0 0,0 0 0 0 0,0-1-1 0 0,0 1 1 0 0,0 0 0 0 0,0 0-1 0 0,-4 0 1 0 0,3 0 87 0 0,0 0 1 0 0,0 1-1 0 0,-1 0 1 0 0,1-1-1 0 0,0 1 1 0 0,-1 0-1 0 0,1 1 0 0 0,0-1 1 0 0,-1 1-1 0 0,1-1 1 0 0,0 1-1 0 0,0 0 1 0 0,0 0-1 0 0,-1 1 1 0 0,1-1-1 0 0,1 1 1 0 0,-1-1-1 0 0,0 1 1 0 0,0 0-1 0 0,0 0 1 0 0,-2 3-1 0 0,-5 5-16 0 0,1 0 0 0 0,0 0 0 0 0,0 1 0 0 0,1 1 0 0 0,1-1 0 0 0,0 1 0 0 0,0 1 0 0 0,2-1 0 0 0,-6 15 0 0 0,8-19-46 0 0,1 0-1 0 0,-1 1 1 0 0,2 0-1 0 0,-1-1 1 0 0,1 1-1 0 0,0 0 1 0 0,1 0-1 0 0,0 0 1 0 0,1-1 0 0 0,-1 1-1 0 0,2 0 1 0 0,-1 0-1 0 0,1-1 1 0 0,0 1-1 0 0,6 12 1 0 0,-4-15-54 0 0,-1 0 0 0 0,1-1-1 0 0,1 1 1 0 0,-1-1 0 0 0,1 0 0 0 0,0 0 0 0 0,0 0 0 0 0,1 0 0 0 0,-1-1 0 0 0,1 0 0 0 0,0 0 0 0 0,0-1 0 0 0,1 0 0 0 0,-1 0-1 0 0,1 0 1 0 0,-1-1 0 0 0,13 3 0 0 0,-12-3-44 0 0,0 0 0 0 0,-1-1 0 0 0,1 0 0 0 0,0-1 0 0 0,0 1 0 0 0,0-1 0 0 0,-1-1 0 0 0,1 1 0 0 0,0-1 0 0 0,0 0 0 0 0,-1-1 0 0 0,1 1 0 0 0,0-1 0 0 0,-1-1 0 0 0,0 1 0 0 0,0-1 0 0 0,1 0 0 0 0,7-6 0 0 0,-13 9 44 0 0,0-1-1 0 0,0 0 0 0 0,0 1 0 0 0,0-1 0 0 0,0 0 1 0 0,-1 0-1 0 0,1 0 0 0 0,0 0 0 0 0,0 1 1 0 0,0-1-1 0 0,-1 0 0 0 0,1 0 0 0 0,-1-1 1 0 0,1 1-1 0 0,-1 0 0 0 0,1 0 0 0 0,-1 0 1 0 0,1 0-1 0 0,-1 0 0 0 0,0 0 0 0 0,0-1 0 0 0,1 1 1 0 0,-1 0-1 0 0,0 0 0 0 0,0 0 0 0 0,0-1 1 0 0,-1 1-1 0 0,1-2 0 0 0,-1 1-13 0 0,0 0-1 0 0,-1 0 1 0 0,1 0-1 0 0,-1 1 1 0 0,1-1 0 0 0,-1 0-1 0 0,1 1 1 0 0,-1-1 0 0 0,0 1-1 0 0,0-1 1 0 0,0 1-1 0 0,0 0 1 0 0,0 0 0 0 0,-2-1-1 0 0,-5-2 21 0 0,1 1 0 0 0,-1 0-1 0 0,0 0 1 0 0,0 1 0 0 0,-1 0-1 0 0,-13-1 1 0 0,22 2 67 0 0,0 1-1 0 0,0 0 1 0 0,0 0 0 0 0,0 0-1 0 0,-1 0 1 0 0,1 0 0 0 0,0 0-1 0 0,0 1 1 0 0,0-1 0 0 0,0 0-1 0 0,0 0 1 0 0,0 1-1 0 0,0-1 1 0 0,0 1 0 0 0,0-1-1 0 0,0 1 1 0 0,0-1 0 0 0,0 1-1 0 0,0 0 1 0 0,0-1 0 0 0,0 1-1 0 0,1 0 1 0 0,-1 0 0 0 0,0 0-1 0 0,1-1 1 0 0,-1 1 0 0 0,0 0-1 0 0,1 0 1 0 0,-1 0 0 0 0,1 0-1 0 0,-1 0 1 0 0,1 0 0 0 0,0 0-1 0 0,-1 0 1 0 0,1 1-1 0 0,0-1 1 0 0,0 0 0 0 0,0 0-1 0 0,0 0 1 0 0,0 0 0 0 0,0 0-1 0 0,0 0 1 0 0,0 0 0 0 0,0 0-1 0 0,0 1 1 0 0,1-1 0 0 0,-1 0-1 0 0,0 0 1 0 0,1 0 0 0 0,-1 0-1 0 0,1 0 1 0 0,0 1 0 0 0,1 4 158 0 0,1-1 1 0 0,0 1 0 0 0,0-1-1 0 0,0 0 1 0 0,0 0 0 0 0,1 0-1 0 0,0-1 1 0 0,8 9 0 0 0,-5-8-211 0 0,1 0 1 0 0,-1 0-1 0 0,1-1 0 0 0,0 0 1 0 0,0 0-1 0 0,1-1 1 0 0,-1 0-1 0 0,1-1 1 0 0,0 0-1 0 0,0 0 0 0 0,13 1 1 0 0,-4-2-1065 0 0,1-1-1 0 0,0-1 1 0 0,0-1 0 0 0,27-5 0 0 0,-14-1-2908 0 0</inkml:trace>
</inkml:ink>
</file>

<file path=ppt/ink/ink1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3 335 60 0 0,'0'0'8971'0'0,"0"-15"-8692"0"0,-1-20-103 0 0,0-3 26 0 0,4-52 0 0 0,-2 80-184 0 0,0 0-1 0 0,0 1 1 0 0,1-1-1 0 0,1 0 1 0 0,-1 1-1 0 0,2-1 1 0 0,-1 1-1 0 0,1 0 1 0 0,1 0 0 0 0,0 1-1 0 0,6-10 1 0 0,-9 15 5 0 0,1 0 0 0 0,0 0 0 0 0,0 0 0 0 0,0 1 0 0 0,0-1 0 0 0,0 1 0 0 0,1 0 1 0 0,-1 0-1 0 0,1 0 0 0 0,-1 0 0 0 0,1 0 0 0 0,0 1 0 0 0,0 0 0 0 0,0 0 0 0 0,0 0 0 0 0,0 0 1 0 0,0 0-1 0 0,0 1 0 0 0,0 0 0 0 0,5 0 0 0 0,-8 0-46 0 0,0 1 0 0 0,1 0 0 0 0,-1-1 0 0 0,0 1 1 0 0,0 0-1 0 0,1 0 0 0 0,-1-1 0 0 0,0 1 0 0 0,0 0 0 0 0,0 0 0 0 0,0 1 0 0 0,0-1 0 0 0,0 0 0 0 0,0 0 1 0 0,-1 0-1 0 0,1 0 0 0 0,0 1 0 0 0,-1-1 0 0 0,1 0 0 0 0,-1 1 0 0 0,1-1 0 0 0,-1 1 0 0 0,0-1 1 0 0,1 0-1 0 0,-1 1 0 0 0,0-1 0 0 0,0 1 0 0 0,0 1 0 0 0,1 2-66 0 0,-1-1 1 0 0,0 1-1 0 0,1 0 0 0 0,-2 0 1 0 0,1-1-1 0 0,0 1 0 0 0,-3 8 1 0 0,2-10 65 0 0,-1 1 1 0 0,0-1 0 0 0,0 0-1 0 0,0 0 1 0 0,0 0 0 0 0,0-1-1 0 0,0 1 1 0 0,-1-1 0 0 0,1 1-1 0 0,-1-1 1 0 0,0 0 0 0 0,0 0-1 0 0,0 0 1 0 0,0 0 0 0 0,0 0-1 0 0,0-1 1 0 0,0 1 0 0 0,0-1-1 0 0,-5 1 1 0 0,-3 1-47 0 0,0-1 0 0 0,-1 0-1 0 0,1-1 1 0 0,-19-1 0 0 0,40 0 228 0 0,-7 0-171 0 0,-1 0 1 0 0,1 0-1 0 0,-1 0 1 0 0,1 0 0 0 0,-1 1-1 0 0,1-1 1 0 0,-1 1-1 0 0,1-1 1 0 0,-1 1 0 0 0,1 0-1 0 0,-1 0 1 0 0,0 0-1 0 0,1 0 1 0 0,-1 1-1 0 0,0-1 1 0 0,2 2 0 0 0,10 6 161 0 0,-1 0 0 0 0,0 2 1 0 0,-1-1-1 0 0,0 1 0 0 0,0 1 1 0 0,-1 0-1 0 0,-1 1 1 0 0,0 0-1 0 0,-1 1 0 0 0,0 0 1 0 0,-1 0-1 0 0,11 30 0 0 0,-21-63-386 0 0,1 0 0 0 0,1 0 0 0 0,2-22 0 0 0,0-8 119 0 0,-2 41 36 0 0,1 0 0 0 0,-1 1-1 0 0,1-1 1 0 0,1 0 0 0 0,-1 1 0 0 0,1-1-1 0 0,1 1 1 0 0,3-8 0 0 0,-5 12 110 0 0,0 1 1 0 0,0-1-1 0 0,1 1 0 0 0,-1 0 0 0 0,1-1 1 0 0,0 1-1 0 0,-1 0 0 0 0,1 0 0 0 0,0 0 1 0 0,0 0-1 0 0,0 1 0 0 0,1-1 0 0 0,-1 1 1 0 0,0-1-1 0 0,1 1 0 0 0,-1 0 1 0 0,1 0-1 0 0,-1 0 0 0 0,1 0 0 0 0,-1 0 1 0 0,1 0-1 0 0,0 1 0 0 0,0-1 0 0 0,5 1 1 0 0,-6 1-13 0 0,-1 0 1 0 0,1 0 0 0 0,0 0 0 0 0,-1 1 0 0 0,1-1-1 0 0,-1 0 1 0 0,1 1 0 0 0,-1 0 0 0 0,0-1 0 0 0,0 1 0 0 0,0 0-1 0 0,0-1 1 0 0,0 1 0 0 0,0 0 0 0 0,0 0 0 0 0,1 3-1 0 0,13 34 239 0 0,-5-1-127 0 0,2 6 891 0 0,19 47 1 0 0,-26-70-834 0 0,-10-13-783 0 0,-28-14-638 0 0,12 0 1775 0 0,7 3-619 0 0,0 0-1 0 0,1-1 1 0 0,0-1 0 0 0,-1 0-1 0 0,2-1 1 0 0,-1 0 0 0 0,1-1-1 0 0,-19-14 1 0 0,25 10-1667 0 0,5 3-2256 0 0,1 7 3354 0 0</inkml:trace>
</inkml:ink>
</file>

<file path=ppt/ink/ink1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1 288 264 0 0,'0'0'7587'0'0,"1"-16"-7242"0"0,3-145 682 0 0,-4 151-955 0 0,0 0 0 0 0,1 0 0 0 0,0 0 1 0 0,1 0-1 0 0,0 0 0 0 0,4-14 0 0 0,-5 22-39 0 0,0 0-1 0 0,-1 1 0 0 0,1-1 1 0 0,0 1-1 0 0,0-1 0 0 0,0 1 1 0 0,0-1-1 0 0,0 1 0 0 0,1 0 0 0 0,-1-1 1 0 0,0 1-1 0 0,0 0 0 0 0,1 0 1 0 0,-1 0-1 0 0,1 0 0 0 0,-1 0 1 0 0,1 0-1 0 0,2 0 0 0 0,-2 0 31 0 0,0 1 0 0 0,1 0 0 0 0,-1 0 0 0 0,0 0 0 0 0,1 0 0 0 0,-1 0 0 0 0,1 1 0 0 0,-1-1 0 0 0,0 1 0 0 0,1-1 0 0 0,-1 1-1 0 0,0 0 1 0 0,0 0 0 0 0,0 0 0 0 0,0 0 0 0 0,1 0 0 0 0,2 3 0 0 0,2 1-17 0 0,0 1 0 0 0,-1-1 1 0 0,1 1-1 0 0,-1 1 0 0 0,0-1 0 0 0,0 1 1 0 0,-1 0-1 0 0,0 0 0 0 0,0 1 0 0 0,-1-1 1 0 0,0 1-1 0 0,0 0 0 0 0,3 10 0 0 0,-2-2 74 0 0,-1 1-1 0 0,0 0 0 0 0,-1 0 1 0 0,-1 0-1 0 0,1 31 0 0 0,-4-46-147 0 0,1 0 0 0 0,0 0 0 0 0,-1 0 0 0 0,1 0-1 0 0,-1-1 1 0 0,0 1 0 0 0,0 0 0 0 0,1 0 0 0 0,-1-1 0 0 0,0 1-1 0 0,-1-1 1 0 0,1 1 0 0 0,0-1 0 0 0,0 1 0 0 0,-1-1-1 0 0,1 0 1 0 0,-1 1 0 0 0,1-1 0 0 0,-1 0 0 0 0,1 0-1 0 0,-1 0 1 0 0,0 0 0 0 0,1 0 0 0 0,-1-1 0 0 0,0 1 0 0 0,0 0-1 0 0,0-1 1 0 0,0 1 0 0 0,1-1 0 0 0,-1 0 0 0 0,0 0-1 0 0,0 0 1 0 0,0 0 0 0 0,0 0 0 0 0,-2 0 0 0 0,-1 0-48 0 0,-1 0 0 0 0,1 0 0 0 0,0-1 0 0 0,0 1 0 0 0,0-1 0 0 0,-1 0 0 0 0,1-1 0 0 0,0 1 0 0 0,0-1 0 0 0,1 0 0 0 0,-1 0 0 0 0,-5-4-1 0 0,5 3-229 0 0,-17-20-1559 0 0,21 22 1637 0 0,1 0-1 0 0,0 1 1 0 0,0-1-1 0 0,-1 0 1 0 0,1 0 0 0 0,0 0-1 0 0,0 0 1 0 0,0 0-1 0 0,0 0 1 0 0,0 1-1 0 0,0-1 1 0 0,0 0 0 0 0,0 0-1 0 0,0 0 1 0 0,1 0-1 0 0,-1 0 1 0 0,0 0-1 0 0,1 1 1 0 0,-1-1 0 0 0,0 0-1 0 0,2-1 1 0 0,7-7-2911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0.74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55 76 1928 0 0,'0'0'7635'0'0,"4"-4"-7388"0"0,2-3-228 0 0,0 0 0 0 0,1 1 0 0 0,0 0 0 0 0,0 1 1 0 0,1 0-1 0 0,0 0 0 0 0,0 0 0 0 0,0 1 0 0 0,0 0 1 0 0,0 0-1 0 0,1 1 0 0 0,0 0 0 0 0,0 1 1 0 0,-1 0-1 0 0,1 1 0 0 0,1-1 0 0 0,-1 2 0 0 0,0-1 1 0 0,0 1-1 0 0,0 0 0 0 0,11 3 0 0 0,-17-2-26 0 0,0 0 1 0 0,0 0-1 0 0,1 0 0 0 0,-2 1 0 0 0,1-1 0 0 0,0 1 1 0 0,0 0-1 0 0,0-1 0 0 0,-1 2 0 0 0,1-1 0 0 0,-1 0 1 0 0,0 0-1 0 0,1 1 0 0 0,-1-1 0 0 0,0 1 0 0 0,0 0 1 0 0,-1-1-1 0 0,1 1 0 0 0,-1 0 0 0 0,1 0 0 0 0,-1 0 1 0 0,0 0-1 0 0,0 1 0 0 0,0-1 0 0 0,-1 0 0 0 0,1 0 1 0 0,-1 0-1 0 0,1 1 0 0 0,-1-1 0 0 0,0 0 0 0 0,-1 1 0 0 0,1-1 1 0 0,0 0-1 0 0,-2 6 0 0 0,1-3-3 0 0,0 1 0 0 0,-1-1 0 0 0,1 0 0 0 0,-1 0 0 0 0,-1 0 1 0 0,1-1-1 0 0,-1 1 0 0 0,0 0 0 0 0,0-1 0 0 0,0 0 0 0 0,-1 1 0 0 0,0-1 0 0 0,0-1 0 0 0,0 1 0 0 0,-1-1 0 0 0,1 1 0 0 0,-9 4 1 0 0,9-6-36 0 0,0-1 1 0 0,-1 0-1 0 0,1 0 1 0 0,-1 0 0 0 0,1-1-1 0 0,-1 1 1 0 0,0-1 0 0 0,-9 1-1 0 0,13-2-135 0 0,5-4-318 0 0,0 1 503 0 0,0-1 0 0 0,0 1 0 0 0,0 0 0 0 0,1 0 0 0 0,-1 1 0 0 0,1-1 0 0 0,0 1 0 0 0,0 0 0 0 0,0 0 0 0 0,0 1 0 0 0,0 0 0 0 0,0-1 0 0 0,0 2 0 0 0,0-1 0 0 0,1 1 0 0 0,-1-1 0 0 0,0 1 0 0 0,0 1 0 0 0,1-1 0 0 0,-1 1 0 0 0,0 0 0 0 0,0 0 0 0 0,0 0 0 0 0,0 1-1 0 0,0 0 1 0 0,0 0 0 0 0,0 0 0 0 0,-1 1 0 0 0,1-1 0 0 0,-1 1 0 0 0,0 0 0 0 0,1 1 0 0 0,-2-1 0 0 0,1 0 0 0 0,0 1 0 0 0,0 0 0 0 0,-1 0 0 0 0,0 0 0 0 0,0 1 0 0 0,0-1 0 0 0,-1 1 0 0 0,1-1 0 0 0,-1 1 0 0 0,0 0 0 0 0,0 0 0 0 0,-1 0 0 0 0,0 0 0 0 0,1 0 0 0 0,-2 0 0 0 0,2 8-1 0 0,-2-5 36 0 0,0 1-1 0 0,-1-1 0 0 0,0 0 0 0 0,0 0 0 0 0,-1 0 0 0 0,0 0 0 0 0,0 0 0 0 0,-1 0 0 0 0,0 0 0 0 0,0-1 0 0 0,-1 0 0 0 0,0 1 0 0 0,0-1 0 0 0,-1-1 0 0 0,0 1 0 0 0,0-1 0 0 0,-1 1 0 0 0,1-2 0 0 0,-1 1 0 0 0,0 0 0 0 0,-1-1 0 0 0,0-1 0 0 0,1 1 0 0 0,-1-1 0 0 0,-1 0 0 0 0,1 0 0 0 0,-1-1 0 0 0,1 0 0 0 0,-1 0 1 0 0,0-1-1 0 0,0 0 0 0 0,-14 1 0 0 0,-2 1 125 0 0,0-1 0 0 0,-42 0 0 0 0,59-3-230 0 0,0-1 0 0 0,1 1 0 0 0,-1-1 0 0 0,0 0 0 0 0,1-1 0 0 0,-1 0 0 0 0,1 0 0 0 0,0 0 0 0 0,0 0 0 0 0,0-1 0 0 0,0 0 0 0 0,0-1 0 0 0,0 1 0 0 0,1-1 0 0 0,-6-5 0 0 0,10 9-14 0 0,1-1 0 0 0,-1 1-1 0 0,1-1 1 0 0,-1 1 0 0 0,1-1-1 0 0,-1 1 1 0 0,1-1 0 0 0,-1 0-1 0 0,1 1 1 0 0,-1-1 0 0 0,1 0 0 0 0,0 1-1 0 0,0-1 1 0 0,-1 0 0 0 0,1 1-1 0 0,0-1 1 0 0,0 0 0 0 0,0 0-1 0 0,0 1 1 0 0,0-1 0 0 0,0 0-1 0 0,0 0 1 0 0,0 1 0 0 0,0-1 0 0 0,0 0-1 0 0,0 0 1 0 0,0 1 0 0 0,0-1-1 0 0,1 0 1 0 0,-1 1 0 0 0,0-1-1 0 0,0 0 1 0 0,1 1 0 0 0,-1-1-1 0 0,1 0 1 0 0,-1 1 0 0 0,1-2 0 0 0,25-12-3531 0 0,-4 9 561 0 0</inkml:trace>
</inkml:ink>
</file>

<file path=ppt/ink/ink1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4572 0 0,'0'0'5519'0'0,"-19"4"-5257"0"0,-3 0-191 0 0,12-3-31 0 0,0 1 0 0 0,0 0 0 0 0,0 1 0 0 0,0 0 0 0 0,1 1-1 0 0,-14 6 1 0 0,17-7 15 0 0,1-1-1 0 0,0 1 1 0 0,0 0-1 0 0,0 1 0 0 0,0 0 1 0 0,1-1-1 0 0,-1 1 1 0 0,1 1-1 0 0,0-1 0 0 0,0 1 1 0 0,1-1-1 0 0,-1 1 0 0 0,1 0 1 0 0,0 0-1 0 0,0 1 1 0 0,1-1-1 0 0,0 1 0 0 0,0-1 1 0 0,0 1-1 0 0,0 0 1 0 0,1-1-1 0 0,0 1 0 0 0,0 0 1 0 0,1 0-1 0 0,-1 0 1 0 0,1 0-1 0 0,1 0 0 0 0,-1 0 1 0 0,1 0-1 0 0,0 0 1 0 0,0-1-1 0 0,3 9 0 0 0,-2-7-203 0 0,1-1-1 0 0,0 1 0 0 0,0 0 1 0 0,0-1-1 0 0,0 0 0 0 0,1 0 0 0 0,0 0 1 0 0,1-1-1 0 0,-1 1 0 0 0,1-1 0 0 0,0 0 1 0 0,0 0-1 0 0,1 0 0 0 0,-1-1 0 0 0,1 0 1 0 0,0 0-1 0 0,0-1 0 0 0,1 1 1 0 0,-1-1-1 0 0,1-1 0 0 0,-1 1 0 0 0,1-1 1 0 0,0 0-1 0 0,0-1 0 0 0,0 1 0 0 0,0-1 1 0 0,8 0-1 0 0,-5-2-917 0 0,0 1 0 0 0,0-1-1 0 0,0-1 1 0 0,12-2 0 0 0,-4-1-1191 0 0</inkml:trace>
</inkml:ink>
</file>

<file path=ppt/ink/ink1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20 1500 0 0,'0'0'6106'0'0,"-20"-1"-5656"0"0,-156-10 542 0 0,153 8-1814 0 0,20 2 539 0 0,0 0-1 0 0,0 0 1 0 0,-1 1 0 0 0,1-1-1 0 0,0 1 1 0 0,-1 0 0 0 0,1 0-1 0 0,0 0 1 0 0,0 0 0 0 0,-1 1-1 0 0,1-1 1 0 0,-4 2 0 0 0,6 2-2242 0 0,1 4 508 0 0</inkml:trace>
</inkml:ink>
</file>

<file path=ppt/ink/ink1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3 309 4136 0 0,'0'0'5316'0'0,"2"-15"-5064"0"0,0 3-223 0 0,0-5 34 0 0,0 0 1 0 0,0 1-1 0 0,-2-1 1 0 0,0 0-1 0 0,-1 1 1 0 0,-3-18-1 0 0,-2-13-193 0 0,5 27 380 0 0,1 20-226 0 0,0 0-1 0 0,0 0 1 0 0,0 1-1 0 0,0-1 1 0 0,1 0 0 0 0,-1 0-1 0 0,0 0 1 0 0,0 0-1 0 0,0 0 1 0 0,0 0 0 0 0,0 0-1 0 0,0 0 1 0 0,0 0-1 0 0,1 0 1 0 0,-1 0 0 0 0,0 0-1 0 0,0 0 1 0 0,0 0-1 0 0,0 0 1 0 0,0 0-1 0 0,0 0 1 0 0,0 0 0 0 0,0-1-1 0 0,1 1 1 0 0,-1 0-1 0 0,0 0 1 0 0,0 0 0 0 0,0 0-1 0 0,0 0 1 0 0,0 0-1 0 0,0 0 1 0 0,0 0 0 0 0,0 0-1 0 0,0 0 1 0 0,1 0-1 0 0,-1 0 1 0 0,0-1 0 0 0,0 1-1 0 0,0 0 1 0 0,0 0-1 0 0,0 0 1 0 0,0 0 0 0 0,0 0-1 0 0,0 0 1 0 0,0 0-1 0 0,0-1 1 0 0,0 1 0 0 0,0 0-1 0 0,0 0 1 0 0,0 0-1 0 0,0 0 1 0 0,0 0 0 0 0,0 0-1 0 0,0 0 1 0 0,0-1-1 0 0,0 1 1 0 0,0 0 0 0 0,0 0-1 0 0,0 0 1 0 0,0 0-1 0 0,0 0 1 0 0,0 0 0 0 0,-1 0-1 0 0,1 0 1 0 0,0-1-1 0 0,0 1 1 0 0,0 0 0 0 0,31 45-917 0 0,-14-19 752 0 0,28 33-1 0 0,-40-53 161 0 0,0-1 0 0 0,0 0 0 0 0,1 0 0 0 0,0 0 0 0 0,0 0 0 0 0,0-1 0 0 0,0 0 0 0 0,1 0 0 0 0,0-1 0 0 0,-1 0 0 0 0,9 3 0 0 0,-13-6-45 0 0,-1 0-1 0 0,0 0 0 0 0,0 0 0 0 0,0 0 0 0 0,0 0 0 0 0,0 0 1 0 0,0 0-1 0 0,0 0 0 0 0,0 0 0 0 0,0 0 0 0 0,0-1 1 0 0,0 1-1 0 0,0 0 0 0 0,0-1 0 0 0,0 1 0 0 0,0-1 0 0 0,0 1 1 0 0,0-1-1 0 0,0 0 0 0 0,-1 1 0 0 0,1-1 0 0 0,0 0 1 0 0,0 0-1 0 0,-1 1 0 0 0,1-1 0 0 0,0 0 0 0 0,-1 0 0 0 0,1 0 1 0 0,-1 0-1 0 0,1 0 0 0 0,-1 0 0 0 0,1 0 0 0 0,-1 0 1 0 0,0 0-1 0 0,0 0 0 0 0,1 0 0 0 0,-1 0 0 0 0,0-1 0 0 0,6-55-248 0 0,-4 35 295 0 0,3-15-650 0 0,2 0 1 0 0,13-39-1 0 0,-21 76 610 0 0,1-1-1 0 0,0 1 1 0 0,0 0 0 0 0,0 0 0 0 0,0-1-1 0 0,0 1 1 0 0,0 0 0 0 0,0-1 0 0 0,0 1-1 0 0,0 0 1 0 0,0-1 0 0 0,0 1 0 0 0,1 0-1 0 0,-1-1 1 0 0,0 1 0 0 0,0 0 0 0 0,0 0-1 0 0,0-1 1 0 0,0 1 0 0 0,1 0 0 0 0,-1 0-1 0 0,0-1 1 0 0,0 1 0 0 0,0 0-1 0 0,1 0 1 0 0,-1-1 0 0 0,0 1 0 0 0,0 0-1 0 0,1 0 1 0 0,-1 0 0 0 0,0 0 0 0 0,0-1-1 0 0,1 1 1 0 0,-1 0 0 0 0,0 0 0 0 0,1 0-1 0 0,-1 0 1 0 0,0 0 0 0 0,0 0 0 0 0,1 0-1 0 0,-1 0 1 0 0,1 0 0 0 0,4 15 333 0 0,-1 24 734 0 0,-4-14-624 0 0,-1 12-58 0 0,2 0-1 0 0,2 0 1 0 0,11 64 0 0 0,-13-100-553 0 0,0 0-1 0 0,0 0 1 0 0,0 1 0 0 0,0-1 0 0 0,1 0 0 0 0,-1 0 0 0 0,0 0 0 0 0,1 0 0 0 0,-1-1 0 0 0,0 1 0 0 0,1 0 0 0 0,-1 0 0 0 0,1-1-1 0 0,-1 1 1 0 0,1-1 0 0 0,-1 1 0 0 0,1-1 0 0 0,-1 0 0 0 0,1 0 0 0 0,0 0 0 0 0,-1 0 0 0 0,1 0 0 0 0,0 0 0 0 0,-1 0 0 0 0,1 0-1 0 0,-1 0 1 0 0,1-1 0 0 0,-1 1 0 0 0,1-1 0 0 0,2 0 0 0 0,7-6-2612 0 0</inkml:trace>
</inkml:ink>
</file>

<file path=ppt/ink/ink1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64 3316 0 0,'0'0'5732'0'0,"-101"0"-5588"0"0,80 0-16 0 0,-5 0-124 0 0,-1-4-4 0 0,6-4-36 0 0,-6 3 24 0 0,6-3-64 0 0,0 4-560 0 0,5-1-364 0 0,5 1-676 0 0,1 4-800 0 0</inkml:trace>
  <inkml:trace contextRef="#ctx0" brushRef="#br0" timeOffset="1">314 1 5616 0 0,'0'0'4904'0'0,"16"89"-4648"0"0,-16-68 93 0 0,0 4 51 0 0,0 1 88 0 0,0-5-28 0 0,0 0-268 0 0,0-4-192 0 0,0 0 0 0 0,0-4-100 0 0,0-5-108 0 0,0-4-408 0 0,5 0-697 0 0</inkml:trace>
</inkml:ink>
</file>

<file path=ppt/ink/ink1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1 720 0 0,'0'0'3141'0'0,"-10"2"3985"0"0,-33 12-6574 0 0,35-10-529 0 0,1 0 1 0 0,0 1-1 0 0,0 0 0 0 0,0 0 1 0 0,0 1-1 0 0,1-1 0 0 0,-1 1 0 0 0,1 1 1 0 0,1-1-1 0 0,0 1 0 0 0,0 0 1 0 0,0 1-1 0 0,0-1 0 0 0,1 1 1 0 0,1 0-1 0 0,-1 0 0 0 0,1 0 1 0 0,1 0-1 0 0,-1 0 0 0 0,2 1 0 0 0,-1-1 1 0 0,1 1-1 0 0,0 0 0 0 0,1 12 1 0 0,0-17-46 0 0,0 0 1 0 0,0 0 0 0 0,1 0-1 0 0,-1 0 1 0 0,1 0-1 0 0,0 0 1 0 0,0-1 0 0 0,1 1-1 0 0,-1 0 1 0 0,1 0 0 0 0,-1-1-1 0 0,1 0 1 0 0,1 1-1 0 0,-1-1 1 0 0,0 0 0 0 0,1 0-1 0 0,-1 0 1 0 0,1 0 0 0 0,0 0-1 0 0,0-1 1 0 0,0 1-1 0 0,0-1 1 0 0,1 0 0 0 0,-1 0-1 0 0,1 0 1 0 0,-1 0 0 0 0,1-1-1 0 0,0 1 1 0 0,-1-1-1 0 0,1 0 1 0 0,0 0 0 0 0,0 0-1 0 0,0-1 1 0 0,0 1-1 0 0,0-1 1 0 0,0 0 0 0 0,0 0-1 0 0,0 0 1 0 0,0-1 0 0 0,0 0-1 0 0,-1 1 1 0 0,1-1-1 0 0,0-1 1 0 0,0 1 0 0 0,-1 0-1 0 0,8-5 1 0 0,-8 3-22 0 0,0 0 0 0 0,0 0 0 0 0,0 0 1 0 0,-1-1-1 0 0,1 1 0 0 0,-1-1 0 0 0,0 0 0 0 0,0 1 0 0 0,0-1 0 0 0,0 0 1 0 0,-1 0-1 0 0,0-1 0 0 0,0 1 0 0 0,0 0 0 0 0,1-6 0 0 0,-1 3 4 0 0,0 0 0 0 0,0 0 0 0 0,-1 0-1 0 0,0 0 1 0 0,0 0 0 0 0,-1 0 0 0 0,0 0-1 0 0,-2-11 1 0 0,1 15 29 0 0,1 0 1 0 0,-1-1-1 0 0,0 1 0 0 0,0 0 0 0 0,0 0 1 0 0,-1 0-1 0 0,1 0 0 0 0,-1 1 0 0 0,1-1 1 0 0,-1 1-1 0 0,0-1 0 0 0,0 1 0 0 0,0 0 1 0 0,0 0-1 0 0,0 0 0 0 0,-1 1 0 0 0,1-1 1 0 0,-1 1-1 0 0,1 0 0 0 0,-1-1 0 0 0,1 2 1 0 0,-1-1-1 0 0,0 0 0 0 0,1 1 0 0 0,-1 0 1 0 0,0-1-1 0 0,1 2 0 0 0,-7 0 0 0 0,6-1-128 0 0,-1 1 0 0 0,1-1 0 0 0,0 1 0 0 0,0 1 0 0 0,-1-1 0 0 0,1 1 0 0 0,0-1 0 0 0,0 1 0 0 0,1 0-1 0 0,-8 6 1 0 0,8-6-178 0 0,1 0-1 0 0,-1 0 0 0 0,1 0 1 0 0,0 1-1 0 0,0-1 0 0 0,0 1 1 0 0,0 0-1 0 0,0-1 1 0 0,1 1-1 0 0,-1 0 0 0 0,1 0 1 0 0,0 0-1 0 0,0 0 0 0 0,0 0 1 0 0,-1 6-1 0 0,1 8-2013 0 0</inkml:trace>
</inkml:ink>
</file>

<file path=ppt/ink/ink1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26 462 920 0 0,'0'0'7417'0'0,"9"-4"-7140"0"0,-4 2-248 0 0,-2 1 13 0 0,0 0 0 0 0,1 0 0 0 0,-1 0 0 0 0,0-1-1 0 0,0 1 1 0 0,0-1 0 0 0,0 0 0 0 0,0 0 0 0 0,0 0 0 0 0,-1-1-1 0 0,1 1 1 0 0,0-1 0 0 0,-1 1 0 0 0,0-1 0 0 0,0 0 0 0 0,0 0-1 0 0,0 0 1 0 0,0 0 0 0 0,2-6 0 0 0,2-7 67 0 0,-1 0 0 0 0,-1-1 0 0 0,0 1 0 0 0,-2-1 0 0 0,1 0 1 0 0,-2 0-1 0 0,0 0 0 0 0,-2 1 0 0 0,1-1 0 0 0,-2 0 0 0 0,0 0 0 0 0,-1 0 0 0 0,-1 1 0 0 0,-1 0 0 0 0,0 0 0 0 0,-1 0 1 0 0,-12-24-1 0 0,11 27-286 0 0,-22-34-152 0 0,28 45 84 0 0,-1 0 1 0 0,1 0-1 0 0,-1 0 1 0 0,1 0-1 0 0,-1 1 1 0 0,0-1-1 0 0,1 1 1 0 0,-1-1-1 0 0,0 1 1 0 0,0 0-1 0 0,0-1 1 0 0,0 1-1 0 0,-1 0 1 0 0,1 0-1 0 0,0 1 1 0 0,0-1-1 0 0,0 0 1 0 0,-4 0-1 0 0</inkml:trace>
</inkml:ink>
</file>

<file path=ppt/ink/ink1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1 544 0 0,'0'0'8670'0'0,"6"5"-6870"0"0,-12 228-1787 0 0,7-231-439 0 0,-1 1 0 0 0,1-1 0 0 0,0 0 0 0 0,-1 1 0 0 0,1-1 0 0 0,0 0 0 0 0,0 1 0 0 0,1-1 0 0 0,-1 0 0 0 0,3 3 0 0 0,-2 0-1924 0 0,-1-1-137 0 0</inkml:trace>
</inkml:ink>
</file>

<file path=ppt/ink/ink1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1612 0 0,'0'0'7138'0'0,"4"1"-6972"0"0,-3 0-167 0 0,1 1 0 0 0,-1-1 1 0 0,1 0-1 0 0,-1 1 0 0 0,1-1 0 0 0,-1 1 0 0 0,0 0 1 0 0,1-1-1 0 0,-1 1 0 0 0,0 0 0 0 0,0 0 0 0 0,0 0 1 0 0,-1-1-1 0 0,1 1 0 0 0,0 0 0 0 0,-1 0 1 0 0,1 0-1 0 0,-1 0 0 0 0,0 0 0 0 0,0 1 0 0 0,1-1 1 0 0,-1 0-1 0 0,-1 0 0 0 0,1 0 0 0 0,0 0 0 0 0,-1 4 1 0 0,-15 73 342 0 0,8-43 92 0 0,4 49 1759 0 0,11-84-2139 0 0,0 1 0 0 0,0-1-1 0 0,0-1 1 0 0,0 1 0 0 0,0-1 0 0 0,0 0 0 0 0,12-2 0 0 0,24-16-1574 0 0,-34 13 138 0 0,2 1 0 0 0,-1 0 1 0 0,0 0-1 0 0,13-2 0 0 0,-11 6-2392 0 0</inkml:trace>
</inkml:ink>
</file>

<file path=ppt/ink/ink1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22 124 272 0 0,'0'0'10459'0'0,"-2"15"-10250"0"0,-5 30 1 0 0,0 60 0 0 0,6-144-2341 0 0,-1-6 1534 0 0,6-87 0 0 0,-3 126 609 0 0,1 0 1 0 0,0 0 0 0 0,0-1 0 0 0,0 1-1 0 0,0 0 1 0 0,6-8 0 0 0,-8 13 40 0 0,1-1 0 0 0,0 1 0 0 0,0-1 0 0 0,-1 1 0 0 0,1 0 0 0 0,0 0 0 0 0,0 0 0 0 0,0-1 0 0 0,1 1 0 0 0,-1 0 0 0 0,0 0-1 0 0,0 1 1 0 0,1-1 0 0 0,-1 0 0 0 0,0 0 0 0 0,1 0 0 0 0,-1 1 0 0 0,0-1 0 0 0,1 1 0 0 0,-1-1 0 0 0,1 1 0 0 0,-1 0 0 0 0,1-1 0 0 0,-1 1 0 0 0,1 0 0 0 0,0 0 0 0 0,-1 0 0 0 0,1 0 0 0 0,-1 1 0 0 0,1-1 0 0 0,-1 0 0 0 0,3 1 0 0 0,-2 0-28 0 0,-1 0 0 0 0,1 1 1 0 0,-1-1-1 0 0,1 0 0 0 0,-1 1 0 0 0,0-1 1 0 0,1 1-1 0 0,-1-1 0 0 0,0 1 0 0 0,0 0 1 0 0,0-1-1 0 0,0 1 0 0 0,0 0 0 0 0,-1 0 1 0 0,1-1-1 0 0,0 1 0 0 0,-1 0 0 0 0,0 0 1 0 0,1 0-1 0 0,-1 0 0 0 0,0 3 0 0 0,1 50-294 0 0,-2-40 226 0 0,1-9 35 0 0,0 1 1 0 0,0 0-1 0 0,-1-1 0 0 0,0 1 0 0 0,-3 9 0 0 0,4-14-34 0 0,-1-1 0 0 0,1 1 0 0 0,-1-1 0 0 0,0 1 0 0 0,1-1 0 0 0,-1 1 0 0 0,0-1 1 0 0,0 0-1 0 0,0 0 0 0 0,0 1 0 0 0,0-1 0 0 0,0 0 0 0 0,0 0 0 0 0,-1 0 0 0 0,1 0 0 0 0,0 0 0 0 0,-1 0 0 0 0,1-1 0 0 0,0 1 0 0 0,-1 0 0 0 0,1-1 1 0 0,-1 1-1 0 0,1-1 0 0 0,-1 1 0 0 0,0-1 0 0 0,1 0 0 0 0,-1 1 0 0 0,-2-1 0 0 0,25-2 1017 0 0,-17 2-955 0 0,-1-1-1 0 0,1 0 0 0 0,0 1 1 0 0,-1 0-1 0 0,1 0 0 0 0,-1 0 0 0 0,1 0 1 0 0,0 1-1 0 0,-1-1 0 0 0,1 1 0 0 0,-1 0 1 0 0,1 0-1 0 0,-1 0 0 0 0,1 1 0 0 0,-1-1 1 0 0,0 1-1 0 0,0 0 0 0 0,0 0 0 0 0,0 0 1 0 0,3 3-1 0 0,-3-4 12 0 0,-1 1-1 0 0,0 0 1 0 0,0 0-1 0 0,0 0 1 0 0,0 0-1 0 0,-1 1 1 0 0,1-1-1 0 0,-1 0 1 0 0,1 1-1 0 0,-1-1 1 0 0,0 1-1 0 0,0-1 1 0 0,0 1-1 0 0,0 0 1 0 0,0-1-1 0 0,0 1 1 0 0,-1 0-1 0 0,0 0 1 0 0,1 0-1 0 0,-1-1 1 0 0,0 1-1 0 0,0 0 1 0 0,-1 0-1 0 0,1 0 1 0 0,0-1 0 0 0,-1 1-1 0 0,0 0 1 0 0,0 0-1 0 0,0-1 1 0 0,0 1-1 0 0,0-1 1 0 0,0 1-1 0 0,-3 3 1 0 0,-2-1-153 0 0,-1 1 1 0 0,0-1 0 0 0,-1 1-1 0 0,1-2 1 0 0,-1 1 0 0 0,0-1-1 0 0,0-1 1 0 0,0 1 0 0 0,-1-1 0 0 0,1-1-1 0 0,-1 0 1 0 0,0 0 0 0 0,0 0-1 0 0,1-1 1 0 0,-1-1 0 0 0,-11 1-1 0 0,19-1-2 0 0,1 0 0 0 0,-1-1 0 0 0,1 1 0 0 0,-1 0 1 0 0,1 0-1 0 0,-1 0 0 0 0,1 0 0 0 0,-1 0 0 0 0,1 0 0 0 0,-1-1 0 0 0,1 1 0 0 0,0 0 0 0 0,-1 0 0 0 0,1-1 0 0 0,-1 1 0 0 0,1 0 0 0 0,0 0 0 0 0,-1-1 0 0 0,1 1 0 0 0,0-1 0 0 0,-1 1 0 0 0,1 0 0 0 0,0-1 0 0 0,0 1 0 0 0,-1-1 0 0 0,1 1 0 0 0,0 0 0 0 0,0-1 0 0 0,0 1 1 0 0,-1-1-1 0 0,1 1 0 0 0,0-1 0 0 0,0 1 0 0 0,0-1 0 0 0,0 1 0 0 0,0-1 0 0 0,0 1 0 0 0,0-1 0 0 0,0 1 0 0 0,0-1 0 0 0,0 1 0 0 0,1-1 0 0 0,-1 1 0 0 0,0-1 0 0 0,0 0-440 0 0,0-4-1409 0 0</inkml:trace>
</inkml:ink>
</file>

<file path=ppt/ink/ink1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1760 0 0,'0'0'4495'0'0,"3"16"-3315"0"0,8 51-536 0 0,-10-63-525 0 0,-1-1 1 0 0,1 0-1 0 0,0 1 0 0 0,-1-1 1 0 0,2 0-1 0 0,-1 0 1 0 0,0 1-1 0 0,1-1 1 0 0,-1 0-1 0 0,1 0 0 0 0,0-1 1 0 0,0 1-1 0 0,0 0 1 0 0,0-1-1 0 0,1 1 1 0 0,-1-1-1 0 0,1 1 0 0 0,-1-1 1 0 0,1 0-1 0 0,0 0 1 0 0,0-1-1 0 0,0 1 1 0 0,0 0-1 0 0,6 1 0 0 0,0-1-10 0 0,-1-1-1 0 0,1 0 0 0 0,0 0 0 0 0,0-1 0 0 0,0 0 0 0 0,-1-1 1 0 0,11-2-1 0 0,-12 3-116 0 0,-3-1-15 0 0,1 0 1 0 0,-1 0-1 0 0,0 0 1 0 0,1 0-1 0 0,-1-1 1 0 0,0 0-1 0 0,0 0 1 0 0,0 0-1 0 0,0 0 1 0 0,-1-1-1 0 0,1 1 1 0 0,0-1-1 0 0,-1 0 1 0 0,0 0-1 0 0,0 0 1 0 0,0-1-1 0 0,0 1 1 0 0,2-5-1 0 0,-1 2 46 0 0,0 0-1 0 0,-1 0 1 0 0,0-1-1 0 0,0 1 1 0 0,-1-1-1 0 0,0 0 0 0 0,0 0 1 0 0,-1 0-1 0 0,1 0 1 0 0,-1-14-1 0 0,0 15-167 0 0,-2 0 0 0 0,1 0 0 0 0,-1 0 0 0 0,1 0-1 0 0,-2 0 1 0 0,1 0 0 0 0,-1 0 0 0 0,1 1 0 0 0,-2-1 0 0 0,1 1 0 0 0,-1-1-1 0 0,1 1 1 0 0,-5-6 0 0 0,4 8-201 0 0,1 0 1 0 0,-1 0-1 0 0,0 0 0 0 0,-1 0 0 0 0,1 0 0 0 0,0 1 0 0 0,-1 0 0 0 0,1-1 0 0 0,-1 1 1 0 0,0 0-1 0 0,0 1 0 0 0,0-1 0 0 0,0 1 0 0 0,0 0 0 0 0,0 0 0 0 0,0 0 1 0 0,0 0-1 0 0,0 1 0 0 0,-1-1 0 0 0,-3 1 0 0 0,-4 0-2099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1.3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45 423 1848 0 0,'0'0'6685'0'0,"-6"-24"-6461"0"0,-3-9-136 0 0,3 13-42 0 0,0 0 0 0 0,2-1 0 0 0,-4-30 0 0 0,8 51-45 0 0,-3-28 77 0 0,1 0 0 0 0,2-49 1 0 0,1 70-61 0 0,-1 1 1 0 0,1 0 0 0 0,0 0-1 0 0,0 0 1 0 0,0 0-1 0 0,1 0 1 0 0,0 0-1 0 0,0 1 1 0 0,1-1 0 0 0,0 1-1 0 0,0-1 1 0 0,0 1-1 0 0,0 0 1 0 0,1 0-1 0 0,0 0 1 0 0,0 1 0 0 0,0-1-1 0 0,0 1 1 0 0,8-5-1 0 0,-11 8 23 0 0,0 0-1 0 0,0 0 0 0 0,1 1 1 0 0,-1-1-1 0 0,0 0 0 0 0,1 1 0 0 0,-1-1 1 0 0,0 1-1 0 0,1 0 0 0 0,-1-1 1 0 0,1 1-1 0 0,-1 0 0 0 0,1 0 1 0 0,-1 0-1 0 0,1 0 0 0 0,-1 0 1 0 0,0 0-1 0 0,1 0 0 0 0,-1 0 1 0 0,1 1-1 0 0,-1-1 0 0 0,1 0 1 0 0,-1 1-1 0 0,2 0 0 0 0,-1 1-19 0 0,0 0-1 0 0,0-1 0 0 0,0 1 0 0 0,0 0 1 0 0,0 0-1 0 0,-1 0 0 0 0,1 1 0 0 0,-1-1 1 0 0,1 0-1 0 0,-1 1 0 0 0,0-1 0 0 0,1 4 1 0 0,3 11-76 0 0,0-1 0 0 0,-2 1 0 0 0,3 25 1 0 0,-4-27 114 0 0,6 68-317 0 0,-1 103 1 0 0,-6-209-3209 0 0,0 17 3497 0 0,0 1 0 0 0,-1 0 1 0 0,1-1-1 0 0,-1 1 0 0 0,0-1 0 0 0,-1 1 0 0 0,1-1 1 0 0,-1 1-1 0 0,0 0 0 0 0,0-1 0 0 0,-1 1 1 0 0,0 0-1 0 0,0 0 0 0 0,0 0 0 0 0,0 0 0 0 0,-5-7 1 0 0,5 10-32 0 0,0 0 0 0 0,-1-1 0 0 0,1 1 0 0 0,0 0 0 0 0,-1 0 0 0 0,1 0 0 0 0,-1 0 0 0 0,1 0 0 0 0,-1 1 0 0 0,0-1 0 0 0,0 1 0 0 0,0 0 0 0 0,0 0 0 0 0,0 0 0 0 0,0 0 0 0 0,0 0 0 0 0,0 1 0 0 0,0-1 0 0 0,0 1 0 0 0,-1 0 0 0 0,1 0 0 0 0,0 0 0 0 0,0 0 0 0 0,0 1 0 0 0,0-1 0 0 0,-4 2 0 0 0,6-1-177 0 0,1-1 0 0 0,-1 1 0 0 0,0 0 0 0 0,0 0 0 0 0,0 0 0 0 0,1-1 0 0 0,-1 1 0 0 0,0 0 0 0 0,1 0 0 0 0,-1 0 0 0 0,1 0 0 0 0,-1 0 0 0 0,1 0 0 0 0,0 0 0 0 0,-1 0 0 0 0,1 0 0 0 0,0 1 0 0 0,0 0 0 0 0,-1 7-2394 0 0</inkml:trace>
</inkml:ink>
</file>

<file path=ppt/ink/ink1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17 208 3600 0 0,'0'0'4299'0'0,"-2"-15"-4179"0"0,-1-6-86 0 0,-2-16 17 0 0,-1-42 1 0 0,6 76-21 0 0,0 1 1 0 0,1-1-1 0 0,0 0 1 0 0,-1 1-1 0 0,1-1 0 0 0,0 1 1 0 0,0-1-1 0 0,1 1 1 0 0,-1 0-1 0 0,0 0 0 0 0,1-1 1 0 0,-1 1-1 0 0,1 0 1 0 0,0 0-1 0 0,0 0 0 0 0,0 0 1 0 0,0 1-1 0 0,0-1 1 0 0,0 1-1 0 0,0-1 0 0 0,0 1 1 0 0,1-1-1 0 0,-1 1 1 0 0,0 0-1 0 0,1 0 0 0 0,-1 1 1 0 0,1-1-1 0 0,0 0 1 0 0,-1 1-1 0 0,1-1 0 0 0,-1 1 1 0 0,1 0-1 0 0,0 0 1 0 0,-1 0-1 0 0,1 0 0 0 0,0 0 1 0 0,-1 1-1 0 0,1-1 1 0 0,-1 1-1 0 0,6 2 0 0 0,-7-3-38 0 0,0 0-1 0 0,1 1 1 0 0,-1-1-1 0 0,0 1 0 0 0,0 0 1 0 0,0-1-1 0 0,0 1 1 0 0,1 0-1 0 0,-1-1 0 0 0,0 1 1 0 0,0 0-1 0 0,-1 0 1 0 0,1 0-1 0 0,0 0 0 0 0,0 0 1 0 0,0 0-1 0 0,-1 0 1 0 0,1 0-1 0 0,0 1 1 0 0,-1-1-1 0 0,1 0 0 0 0,-1 0 1 0 0,1 0-1 0 0,-1 1 1 0 0,0-1-1 0 0,1 0 0 0 0,-1 1 1 0 0,0-1-1 0 0,0 0 1 0 0,0 1-1 0 0,0-1 0 0 0,0 0 1 0 0,0 0-1 0 0,-1 1 1 0 0,1-1-1 0 0,-1 2 0 0 0,0 1-40 0 0,0-1 0 0 0,0 1 0 0 0,0-1-1 0 0,-1 1 1 0 0,1-1 0 0 0,-1 0 0 0 0,0 0 0 0 0,0 0-1 0 0,0 0 1 0 0,0 0 0 0 0,-1 0 0 0 0,-3 3-1 0 0,2-3 32 0 0,-32 29 23 0 0,35-31 20 0 0,0 0 0 0 0,0 0 0 0 0,0 0 0 0 0,0 0 0 0 0,0 0 0 0 0,0 0 0 0 0,0 0 0 0 0,0 0 0 0 0,1 1 0 0 0,-1-1 0 0 0,0 0 0 0 0,1 0 0 0 0,-1 1 0 0 0,1-1 0 0 0,0 1 0 0 0,-1-1 0 0 0,1 0 0 0 0,0 1 0 0 0,0-1 0 0 0,0 1 0 0 0,0-1 1 0 0,0 1-1 0 0,0-1 0 0 0,0 0 0 0 0,0 1 0 0 0,1 2 0 0 0,1-2-2 0 0,1 0 0 0 0,-1 0 0 0 0,1-1 1 0 0,-1 1-1 0 0,1 0 0 0 0,0-1 1 0 0,-1 0-1 0 0,1 0 0 0 0,0 1 0 0 0,0-1 1 0 0,0-1-1 0 0,0 1 0 0 0,4 0 0 0 0,41 5 321 0 0,-42-6-323 0 0,0 0 1 0 0,0 0 0 0 0,0-1 0 0 0,0 0 0 0 0,0 0-1 0 0,0 0 1 0 0,-1-1 0 0 0,1 0 0 0 0,6-3-1 0 0,-10 4-45 0 0,0-1-1 0 0,0 1 0 0 0,0 0 1 0 0,0-1-1 0 0,0 0 0 0 0,0 0 1 0 0,0 1-1 0 0,-1-1 0 0 0,1 0 0 0 0,-1 0 1 0 0,1 0-1 0 0,-1-1 0 0 0,0 1 1 0 0,0 0-1 0 0,0 0 0 0 0,0-1 1 0 0,0 1-1 0 0,0-1 0 0 0,-1 1 0 0 0,1-1 1 0 0,-1 1-1 0 0,0-1 0 0 0,0 1 1 0 0,0-4-1 0 0,0-8-12 0 0,-1 0-1 0 0,0 0 1 0 0,-1 1 0 0 0,-4-16 0 0 0,6 6 386 0 0,0 22-313 0 0,0 1 1 0 0,0 0 0 0 0,1-1 0 0 0,-1 1 0 0 0,0 0 0 0 0,0 0 0 0 0,1-1-1 0 0,-1 1 1 0 0,0 0 0 0 0,1 0 0 0 0,-1-1 0 0 0,0 1 0 0 0,1 0 0 0 0,-1 0-1 0 0,0 0 1 0 0,1-1 0 0 0,-1 1 0 0 0,1 0 0 0 0,-1 0 0 0 0,0 0 0 0 0,1 0-1 0 0,-1 0 1 0 0,1 0 0 0 0,-1 0 0 0 0,0 0 0 0 0,1 0 0 0 0,-1 0 0 0 0,1 0-1 0 0,-1 0 1 0 0,0 0 0 0 0,1 1 0 0 0,3 0 46 0 0,-1 0-1 0 0,0 1 1 0 0,0 0-1 0 0,0 0 1 0 0,0 0 0 0 0,0 0-1 0 0,0 0 1 0 0,-1 1-1 0 0,1-1 1 0 0,3 6 0 0 0,5 5 7 0 0,-1 0 0 0 0,-1 1 1 0 0,0 0-1 0 0,10 23 0 0 0,-17-32-98 0 0,1 0 0 0 0,-1 0 0 0 0,-1 0 0 0 0,1 0 0 0 0,-1 0 0 0 0,0 0 0 0 0,0 1 0 0 0,0-1 0 0 0,-1 0 0 0 0,0 1-1 0 0,0-1 1 0 0,0 1 0 0 0,0-1 0 0 0,-1 0 0 0 0,0 1 0 0 0,0-1 0 0 0,-4 9 0 0 0,4-12-105 0 0,0 0 1 0 0,-1 0-1 0 0,1 0 1 0 0,-1-1-1 0 0,0 1 0 0 0,1 0 1 0 0,-1-1-1 0 0,0 1 0 0 0,0-1 1 0 0,0 1-1 0 0,0-1 1 0 0,0 0-1 0 0,0 0 0 0 0,-1 0 1 0 0,1 0-1 0 0,0 0 1 0 0,-1 0-1 0 0,1-1 0 0 0,0 1 1 0 0,-1-1-1 0 0,1 0 0 0 0,-4 1 1 0 0,5-1-130 0 0,-1 0 0 0 0,0 0 0 0 0,0 0 0 0 0,1 0 0 0 0,-1-1 0 0 0,0 1 0 0 0,1 0 0 0 0,-1-1 0 0 0,0 1-1 0 0,1-1 1 0 0,-1 1 0 0 0,0-1 0 0 0,1 0 0 0 0,-1 0 0 0 0,1 1 0 0 0,0-1 0 0 0,-1 0 0 0 0,1-1 0 0 0,0 1 0 0 0,-1 0 0 0 0,1 0 0 0 0,0 0 0 0 0,0-1 0 0 0,0 1 0 0 0,0-1 0 0 0,0 1 0 0 0,0-1 0 0 0,1 1 0 0 0,-2-3 0 0 0,-2-5-1888 0 0</inkml:trace>
</inkml:ink>
</file>

<file path=ppt/ink/ink1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16 151 1708 0 0,'0'0'7742'0'0,"19"12"-7380"0"0,57 33-61 0 0,-74-44-292 0 0,-1 0 1 0 0,0 0-1 0 0,1 0 0 0 0,-1 0 0 0 0,1 0 0 0 0,0 0 0 0 0,-1-1 0 0 0,1 1 0 0 0,0-1 0 0 0,0 1 1 0 0,-1-1-1 0 0,1 1 0 0 0,0-1 0 0 0,0 0 0 0 0,-1 0 0 0 0,1 0 0 0 0,0 0 0 0 0,0 0 1 0 0,0 0-1 0 0,-1-1 0 0 0,1 1 0 0 0,0-1 0 0 0,0 1 0 0 0,-1-1 0 0 0,1 0 0 0 0,0 1 0 0 0,-1-1 1 0 0,1 0-1 0 0,-1 0 0 0 0,1 0 0 0 0,2-2 0 0 0,-2-1-33 0 0,0 1-1 0 0,1-1 1 0 0,-1 0-1 0 0,0 0 1 0 0,-1 1-1 0 0,1-1 1 0 0,-1 0-1 0 0,2-8 1 0 0,-2 6-55 0 0,1 1 70 0 0,-1 0 0 0 0,0-1-1 0 0,-1 1 1 0 0,0-1 0 0 0,1 1 0 0 0,-2-1-1 0 0,1 1 1 0 0,-1-1 0 0 0,1 1 0 0 0,-2 0 0 0 0,1-1-1 0 0,0 1 1 0 0,-1 0 0 0 0,0 0 0 0 0,0 0-1 0 0,-1 0 1 0 0,0 0 0 0 0,1 1 0 0 0,-1-1 0 0 0,-1 1-1 0 0,1-1 1 0 0,-1 1 0 0 0,0 0 0 0 0,1 1-1 0 0,-2-1 1 0 0,1 1 0 0 0,0-1 0 0 0,-1 1 0 0 0,0 1-1 0 0,1-1 1 0 0,-1 1 0 0 0,-8-3 0 0 0,8 3-224 0 0,-1 0-1 0 0,0 0 1 0 0,0 1 0 0 0,0 0 0 0 0,0 1-1 0 0,0-1 1 0 0,0 1 0 0 0,0 0 0 0 0,0 0 0 0 0,0 1-1 0 0,0 0 1 0 0,-6 2 0 0 0,-2 4-1696 0 0,6 1-872 0 0</inkml:trace>
</inkml:ink>
</file>

<file path=ppt/ink/ink1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1704 0 0,'0'0'6360'0'0,"-2"7"-6147"0"0,-1 2-75 0 0,-2 29 924 0 0,5-37-998 0 0,0-1-1 0 0,0 1 1 0 0,1 0-1 0 0,-1 0 0 0 0,1-1 1 0 0,-1 1-1 0 0,1 0 1 0 0,-1-1-1 0 0,1 1 1 0 0,-1-1-1 0 0,1 1 0 0 0,-1-1 1 0 0,1 1-1 0 0,0-1 1 0 0,-1 1-1 0 0,1-1 0 0 0,0 1 1 0 0,-1-1-1 0 0,1 0 1 0 0,0 0-1 0 0,0 1 1 0 0,-1-1-1 0 0,1 0 0 0 0,0 0 1 0 0,0 0-1 0 0,0 0 1 0 0,-1 0-1 0 0,1 0 0 0 0,1 0 1 0 0,28 1 150 0 0,-26-1-13 0 0,-1 0-245 0 0,0 0 1 0 0,0 0-1 0 0,1-1 0 0 0,-1 0 0 0 0,0 1 1 0 0,0-1-1 0 0,0 0 0 0 0,0-1 1 0 0,0 1-1 0 0,0 0 0 0 0,0-1 1 0 0,0 0-1 0 0,0 1 0 0 0,-1-1 0 0 0,1 0 1 0 0,-1-1-1 0 0,1 1 0 0 0,-1 0 1 0 0,0-1-1 0 0,0 1 0 0 0,0-1 0 0 0,0 0 1 0 0,-1 1-1 0 0,1-1 0 0 0,-1 0 1 0 0,1 0-1 0 0,-1 0 0 0 0,0 0 1 0 0,0-1-1 0 0,-1 1 0 0 0,1 0 0 0 0,0-7 1 0 0,-1 9 21 0 0,-1 0-1 0 0,0 0 1 0 0,1 1 0 0 0,-1-1 0 0 0,0 0 0 0 0,0 0 0 0 0,0 0 0 0 0,1 0 0 0 0,-1 1 0 0 0,0-1 0 0 0,0 0 0 0 0,0 1 0 0 0,0-1-1 0 0,0 1 1 0 0,0-1 0 0 0,0 1 0 0 0,0 0 0 0 0,-1-1 0 0 0,1 1 0 0 0,0 0 0 0 0,0 0 0 0 0,0 0 0 0 0,0 0 0 0 0,-2 0-1 0 0,-31-4-4542 0 0,24 4 758 0 0</inkml:trace>
</inkml:ink>
</file>

<file path=ppt/ink/ink1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 1860 0 0,'0'0'5797'0'0,"-3"15"-5497"0"0,-5 17-280 0 0,-18 80 889 0 0,24-97-717 0 0,-1 0-1 0 0,2 1 0 0 0,0-1 0 0 0,1 1 0 0 0,3 22 0 0 0,-2-34-203 0 0,0 0 1 0 0,0-1-1 0 0,0 1 1 0 0,1 0 0 0 0,0-1-1 0 0,-1 1 1 0 0,1-1-1 0 0,1 0 1 0 0,-1 0 0 0 0,0 0-1 0 0,1 0 1 0 0,0 0-1 0 0,-1 0 1 0 0,1 0 0 0 0,0-1-1 0 0,0 0 1 0 0,1 1-1 0 0,-1-1 1 0 0,0-1 0 0 0,1 1-1 0 0,-1 0 1 0 0,1-1-1 0 0,0 1 1 0 0,-1-1 0 0 0,1 0-1 0 0,0-1 1 0 0,0 1-1 0 0,0-1 1 0 0,0 1 0 0 0,0-1-1 0 0,-1 0 1 0 0,1 0-1 0 0,0-1 1 0 0,0 1 0 0 0,0-1-1 0 0,0 0 1 0 0,-1 0-1 0 0,1 0 1 0 0,0-1 0 0 0,-1 1-1 0 0,1-1 1 0 0,-1 0-1 0 0,1 0 1 0 0,-1 0 0 0 0,0 0-1 0 0,0-1 1 0 0,0 1-1 0 0,0-1 1 0 0,0 0 0 0 0,-1 0-1 0 0,1 0 1 0 0,-1 0-1 0 0,0 0 1 0 0,0 0 0 0 0,0-1-1 0 0,0 1 1 0 0,0-1-1 0 0,1-6 1 0 0,-2 7-16 0 0,0 1 0 0 0,-1-1 0 0 0,1 1 0 0 0,-1-1 0 0 0,0 1 0 0 0,0-1 0 0 0,0 1 0 0 0,0-1 0 0 0,0 0 0 0 0,0 1 0 0 0,-1-1 0 0 0,1 1 0 0 0,-1-1 0 0 0,0 1 0 0 0,0-1 0 0 0,0 1 1 0 0,0 0-1 0 0,0-1 0 0 0,-2-1 0 0 0,2 2 33 0 0,-1 1 0 0 0,1 0 1 0 0,-1 0-1 0 0,1 0 0 0 0,-1 0 1 0 0,1 0-1 0 0,-1 0 0 0 0,1 1 1 0 0,-1-1-1 0 0,0 0 0 0 0,0 1 1 0 0,1-1-1 0 0,-1 1 0 0 0,0 0 0 0 0,0 0 1 0 0,0 0-1 0 0,1 0 0 0 0,-1 0 1 0 0,0 0-1 0 0,0 0 0 0 0,0 0 1 0 0,1 1-1 0 0,-1-1 0 0 0,0 1 1 0 0,0-1-1 0 0,1 1 0 0 0,-1 0 1 0 0,-1 0-1 0 0,0 1 17 0 0,0 0 0 0 0,0 0 0 0 0,0 0 0 0 0,1 1 0 0 0,-1-1 0 0 0,1 1 0 0 0,0-1 0 0 0,-1 1 0 0 0,1 0 0 0 0,0 0 0 0 0,1 0 0 0 0,-1 0 1 0 0,0 0-1 0 0,1 0 0 0 0,0 1 0 0 0,0-1 0 0 0,-2 6 0 0 0,3-7-24 0 0,0-1 1 0 0,-1 0 0 0 0,1 1 0 0 0,-1-1-1 0 0,1 1 1 0 0,0-1 0 0 0,0 0 0 0 0,0 1 0 0 0,0-1-1 0 0,0 1 1 0 0,0-1 0 0 0,0 0 0 0 0,1 1-1 0 0,-1-1 1 0 0,0 1 0 0 0,1-1 0 0 0,-1 0-1 0 0,1 1 1 0 0,-1-1 0 0 0,1 0 0 0 0,0 0-1 0 0,0 0 1 0 0,-1 1 0 0 0,1-1 0 0 0,0 0-1 0 0,0 0 1 0 0,0 0 0 0 0,0 0 0 0 0,0 0-1 0 0,0-1 1 0 0,1 1 0 0 0,-1 0 0 0 0,0 0-1 0 0,0-1 1 0 0,1 1 0 0 0,-1-1 0 0 0,0 1-1 0 0,1-1 1 0 0,-1 1 0 0 0,0-1 0 0 0,1 0-1 0 0,-1 0 1 0 0,1 1 0 0 0,-1-1 0 0 0,2-1-1 0 0,6 1-65 0 0,-1-2 0 0 0,1 1 0 0 0,-1-1 0 0 0,1 0 1 0 0,-1-1-1 0 0,0 0 0 0 0,0 0 0 0 0,-1-1 0 0 0,1 0 0 0 0,-1 0 0 0 0,1-1 0 0 0,-1 0 0 0 0,-1 0 0 0 0,1-1 0 0 0,-1 0 0 0 0,0 0 0 0 0,0 0 0 0 0,-1-1 0 0 0,6-8 0 0 0,-3 5-103 0 0,-1-1 0 0 0,0 0 0 0 0,-1-1 0 0 0,0 0 0 0 0,-1 0-1 0 0,0 0 1 0 0,-1 0 0 0 0,0-1 0 0 0,-1 1 0 0 0,0-1 0 0 0,1-25 0 0 0,-4 34 115 0 0,0 1 1 0 0,0-1-1 0 0,0 0 1 0 0,-1 1-1 0 0,0-1 1 0 0,1 1-1 0 0,-1-1 1 0 0,-1 1-1 0 0,1-1 1 0 0,0 1-1 0 0,-1 0 1 0 0,1-1-1 0 0,-1 1 1 0 0,-4-5-1 0 0,4 7 80 0 0,1 0 0 0 0,0 0 0 0 0,-1 0 0 0 0,0 0 0 0 0,1 0 0 0 0,-1 0 1 0 0,1 0-1 0 0,-1 1 0 0 0,0-1 0 0 0,0 1 0 0 0,1 0 0 0 0,-1-1 0 0 0,0 1 0 0 0,0 0 0 0 0,1 0 0 0 0,-1 0 0 0 0,0 0 0 0 0,0 0 0 0 0,0 0 0 0 0,1 1 0 0 0,-1-1 0 0 0,0 0 0 0 0,0 1 0 0 0,1 0 1 0 0,-1-1-1 0 0,0 1 0 0 0,1 0 0 0 0,-1 0 0 0 0,1 0 0 0 0,-1 0 0 0 0,1 0 0 0 0,-2 2 0 0 0,-3 1 131 0 0,0 1 1 0 0,1 0-1 0 0,0 0 0 0 0,0 1 0 0 0,1-1 1 0 0,0 1-1 0 0,0 0 0 0 0,0 0 0 0 0,0 0 1 0 0,1 1-1 0 0,-3 7 0 0 0,1 1 94 0 0,0-1 0 0 0,1 0 0 0 0,0 1 1 0 0,-1 21-1 0 0,4-25-49 0 0,1 1 1 0 0,0-1 0 0 0,1 1 0 0 0,0-1 0 0 0,0 0-1 0 0,2 1 1 0 0,-1-1 0 0 0,1 0 0 0 0,1 0 0 0 0,0 0-1 0 0,10 18 1 0 0,-11-24-251 0 0,0 1 0 0 0,1-1-1 0 0,-1 0 1 0 0,1 0 0 0 0,0 0-1 0 0,1-1 1 0 0,-1 1-1 0 0,1-1 1 0 0,0 0 0 0 0,0 0-1 0 0,0 0 1 0 0,0-1 0 0 0,1 0-1 0 0,-1 0 1 0 0,1-1 0 0 0,0 1-1 0 0,0-1 1 0 0,0 0 0 0 0,0-1-1 0 0,0 1 1 0 0,0-1 0 0 0,12 0-1 0 0,-7 0-800 0 0,-1-2 1 0 0,1 1-1 0 0,-1-2 0 0 0,1 1 0 0 0,11-4 0 0 0,4-4-3234 0 0</inkml:trace>
</inkml:ink>
</file>

<file path=ppt/ink/ink1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2640 0 0,'0'0'6535'0'0,"1"-17"-6250"0"0,0-7-214 0 0,1-40 101 0 0,19-106 1 0 0,-21 170-152 0 0,0-1-1 0 0,0 1 1 0 0,0-1-1 0 0,0 1 1 0 0,0-1-1 0 0,0 1 1 0 0,0 0-1 0 0,0-1 1 0 0,1 1-1 0 0,-1-1 1 0 0,0 1-1 0 0,0-1 1 0 0,0 1-1 0 0,0 0 1 0 0,1-1-1 0 0,-1 1 1 0 0,0-1-1 0 0,0 1 1 0 0,1 0-1 0 0,-1-1 1 0 0,0 1-1 0 0,1 0 1 0 0,-1-1-1 0 0,0 1 1 0 0,1 0-1 0 0,-1 0 1 0 0,0-1-1 0 0,1 1 1 0 0,-1 0-1 0 0,1 0 1 0 0,-1 0-1 0 0,0 0 1 0 0,1-1-1 0 0,-1 1 1 0 0,1 0 0 0 0,-1 0-1 0 0,1 0 1 0 0,-1 0-1 0 0,1 0 1 0 0,14 18 45 0 0,17 53-585 0 0,-21-43 754 0 0,21 27 86 0 0,-30-52-293 0 0,0-1 1 0 0,0 1-1 0 0,-1-1 1 0 0,1 0-1 0 0,1 1 1 0 0,-1-1-1 0 0,0 0 1 0 0,0 0-1 0 0,1 0 1 0 0,-1-1-1 0 0,1 1 1 0 0,0-1-1 0 0,0 1 1 0 0,-1-1-1 0 0,1 0 1 0 0,0 0-1 0 0,5 1 1 0 0,-4-7-194 0 0,0-1-1 0 0,0 1 1 0 0,0-1-1 0 0,-1 0 1 0 0,4-9-1 0 0,-2-2-176 0 0,0-1 1 0 0,-1 0-1 0 0,0-1 1 0 0,-2 1-1 0 0,1-29 1 0 0,-3 45-14 0 0,-6 40 888 0 0,5-5-335 0 0,0-29-113 0 0,0 0 0 0 0,1 1 1 0 0,-1-1-1 0 0,1 1 0 0 0,0-1 1 0 0,0 0-1 0 0,0 1 0 0 0,1-1 0 0 0,0 1 1 0 0,0-1-1 0 0,0 0 0 0 0,0 1 1 0 0,1-1-1 0 0,-1 0 0 0 0,1 0 1 0 0,0 0-1 0 0,0 0 0 0 0,1 0 1 0 0,-1-1-1 0 0,1 1 0 0 0,0-1 1 0 0,0 0-1 0 0,5 6 0 0 0,-4-6-42 0 0,0 0 0 0 0,0 0 1 0 0,0-1-1 0 0,1 1 0 0 0,-1-1 0 0 0,1 0 0 0 0,-1 0 0 0 0,1-1 1 0 0,0 1-1 0 0,-1-1 0 0 0,1 0 0 0 0,0 0 0 0 0,0-1 0 0 0,0 1 1 0 0,0-1-1 0 0,0 0 0 0 0,0 0 0 0 0,7-2 0 0 0,-9 1-65 0 0,1 0 0 0 0,-1 0 1 0 0,0-1-1 0 0,0 1 0 0 0,0-1 0 0 0,0 0 0 0 0,0 0 0 0 0,0 0 1 0 0,0 0-1 0 0,0 0 0 0 0,-1 0 0 0 0,1-1 0 0 0,-1 0 0 0 0,0 1 0 0 0,0-1 1 0 0,0 0-1 0 0,0 0 0 0 0,0 0 0 0 0,0 0 0 0 0,-1 0 0 0 0,0-1 0 0 0,0 1 1 0 0,1 0-1 0 0,-2-1 0 0 0,1 1 0 0 0,0-6 0 0 0,1 3-2 0 0,-1 0 0 0 0,-1-1 1 0 0,1 1-1 0 0,-1-1 0 0 0,0 1 0 0 0,-1 0 0 0 0,1-1 0 0 0,-1 1 1 0 0,-1 0-1 0 0,1-1 0 0 0,-1 1 0 0 0,-4-10 0 0 0,3 12-31 0 0,1 0 1 0 0,-1 0-1 0 0,0 0 0 0 0,0 1 0 0 0,-1 0 1 0 0,1-1-1 0 0,-1 1 0 0 0,1 0 0 0 0,-1 1 0 0 0,0-1 1 0 0,0 1-1 0 0,0 0 0 0 0,-1 0 0 0 0,1 0 0 0 0,-1 0 1 0 0,1 1-1 0 0,-1-1 0 0 0,-6 0 0 0 0,-35-1-4373 0 0,35 6 1543 0 0</inkml:trace>
</inkml:ink>
</file>

<file path=ppt/ink/ink1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3356 0 0,'0'0'6158'0'0,"-18"10"-5998"0"0,-59 32 61 0 0,74-41-163 0 0,-1 1 1 0 0,1 0 0 0 0,0 0-1 0 0,0 0 1 0 0,0 0 0 0 0,0 0-1 0 0,0 1 1 0 0,0-1 0 0 0,0 1-1 0 0,1 0 1 0 0,-1 0 0 0 0,1 0-1 0 0,0 0 1 0 0,0 0 0 0 0,0 1-1 0 0,0-1 1 0 0,1 1 0 0 0,-1-1-1 0 0,1 1 1 0 0,0-1 0 0 0,0 1-1 0 0,0 0 1 0 0,1 0 0 0 0,-1-1-1 0 0,1 1 1 0 0,0 0-1 0 0,0 0 1 0 0,0 0 0 0 0,1 3-1 0 0,0-3-78 0 0,1 0-1 0 0,-1 0 0 0 0,1-1 0 0 0,0 1 0 0 0,0-1 0 0 0,0 1 0 0 0,0-1 0 0 0,1 0 1 0 0,-1 0-1 0 0,1 0 0 0 0,0 0 0 0 0,0 0 0 0 0,0 0 0 0 0,0-1 0 0 0,0 0 0 0 0,1 0 0 0 0,-1 0 1 0 0,1 0-1 0 0,0 0 0 0 0,-1 0 0 0 0,1-1 0 0 0,6 2 0 0 0,2 0-801 0 0,0-1 0 0 0,0 0-1 0 0,0-1 1 0 0,0 0 0 0 0,0-1 0 0 0,0 0-1 0 0,0-1 1 0 0,18-4 0 0 0,-8-2-1748 0 0</inkml:trace>
</inkml:ink>
</file>

<file path=ppt/ink/ink1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2556 0 0,'0'0'6922'0'0,"-16"16"-6574"0"0,-49 48-59 0 0,62-61-227 0 0,0 0-1 0 0,0 1 0 0 0,1-1 0 0 0,-1 1 0 0 0,1-1 0 0 0,-1 1 1 0 0,1 0-1 0 0,0 0 0 0 0,1 0 0 0 0,-1 0 0 0 0,-1 7 1 0 0,3-9-43 0 0,0 0 0 0 0,-1 0 0 0 0,1 1 0 0 0,0-1 0 0 0,0 0 0 0 0,1 0 0 0 0,-1 0 0 0 0,0 1 0 0 0,1-1 0 0 0,0 0 0 0 0,-1 0 0 0 0,1 0 0 0 0,0 0 1 0 0,0 0-1 0 0,0 0 0 0 0,2 3 0 0 0,-1-2-45 0 0,1-1 0 0 0,-1 1 1 0 0,1 0-1 0 0,0-1 0 0 0,0 1 0 0 0,0-1 1 0 0,0 0-1 0 0,1 0 0 0 0,-1 0 0 0 0,1 0 1 0 0,-1-1-1 0 0,1 0 0 0 0,-1 1 0 0 0,1-1 1 0 0,0 0-1 0 0,0-1 0 0 0,-1 1 1 0 0,8 0-1 0 0,2-1-735 0 0,0 0-1 0 0,0 0 1 0 0,0-2 0 0 0,0 1 0 0 0,0-2 0 0 0,0 1-1 0 0,-1-2 1 0 0,17-6 0 0 0,-12 2-1641 0 0</inkml:trace>
</inkml:ink>
</file>

<file path=ppt/ink/ink1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0 848 0 0,'0'0'8712'0'0,"0"16"-8357"0"0,1 48-141 0 0,0-55-272 0 0,-1 0 0 0 0,2 0 0 0 0,-1 0 1 0 0,1 0-1 0 0,0 0 0 0 0,1 0 0 0 0,6 12 0 0 0,-7-16-161 0 0,-2-4-66 0 0,1 0-1 0 0,0 0 0 0 0,0 0 0 0 0,0 0 1 0 0,0 0-1 0 0,0 0 0 0 0,0-1 0 0 0,0 1 1 0 0,0 0-1 0 0,0-1 0 0 0,0 1 0 0 0,0 0 1 0 0,0-1-1 0 0,0 1 0 0 0,1-1 0 0 0,-1 0 1 0 0,0 1-1 0 0,0-1 0 0 0,1 0 0 0 0,1 0 1 0 0,4 0-1518 0 0</inkml:trace>
</inkml:ink>
</file>

<file path=ppt/ink/ink1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1000 0 0,'0'0'6967'0'0,"-2"15"-6371"0"0,-3 5-410 0 0,3-9-51 0 0,-1 0 0 0 0,2 0 0 0 0,-1 0 0 0 0,1 19-1 0 0,2-27-60 0 0,-1 0 1 0 0,0 0-1 0 0,1 0 0 0 0,-1 0 0 0 0,1 0 0 0 0,0-1 1 0 0,0 1-1 0 0,0 0 0 0 0,0-1 0 0 0,1 1 0 0 0,-1-1 0 0 0,1 1 1 0 0,-1-1-1 0 0,1 1 0 0 0,0-1 0 0 0,0 0 0 0 0,0 0 0 0 0,0 0 1 0 0,0 0-1 0 0,1 0 0 0 0,-1-1 0 0 0,0 1 0 0 0,1-1 0 0 0,0 1 1 0 0,-1-1-1 0 0,1 0 0 0 0,0 0 0 0 0,-1 0 0 0 0,1 0 0 0 0,0-1 1 0 0,0 1-1 0 0,0-1 0 0 0,0 1 0 0 0,4-1 0 0 0,-2 0-79 0 0,1 1 0 0 0,-1-1-1 0 0,1-1 1 0 0,-1 1 0 0 0,1-1-1 0 0,-1 0 1 0 0,1 0 0 0 0,-1 0-1 0 0,0-1 1 0 0,0 1 0 0 0,1-1 0 0 0,-1-1-1 0 0,-1 1 1 0 0,1-1 0 0 0,0 0-1 0 0,0 0 1 0 0,6-6 0 0 0,-8 5-70 0 0,1-1 0 0 0,-1 1 0 0 0,1-1 0 0 0,-1 0 1 0 0,-1 0-1 0 0,1 0 0 0 0,-1 0 0 0 0,0-1 0 0 0,0 1 1 0 0,0-1-1 0 0,1-8 0 0 0,-3 11 24 0 0,0 1 0 0 0,0-1 0 0 0,0 0 0 0 0,0 1 0 0 0,0-1 0 0 0,0 0 0 0 0,-1 0 0 0 0,1 1 0 0 0,-1-1 0 0 0,0 1 0 0 0,0-1 0 0 0,0 1 0 0 0,0-1 0 0 0,0 1 0 0 0,-1-1 0 0 0,1 1 0 0 0,-1 0 0 0 0,1 0 0 0 0,-1 0 0 0 0,0 0 0 0 0,0 0 0 0 0,0 0 0 0 0,0 0 0 0 0,0 0 0 0 0,0 1 0 0 0,-4-3 0 0 0,-12-5-1531 0 0,0 2 1 0 0,-24-9-1 0 0,36 14 723 0 0,-10-3-2954 0 0</inkml:trace>
</inkml:ink>
</file>

<file path=ppt/ink/ink1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2232 0 0,'0'0'4499'0'0,"6"16"-4113"0"0,19 49-82 0 0,-24-61-262 0 0,0 0 1 0 0,0 1 0 0 0,0-1 0 0 0,0 1 0 0 0,-1-1 0 0 0,0 1-1 0 0,0 0 1 0 0,0-1 0 0 0,0 1 0 0 0,-1-1 0 0 0,0 1 0 0 0,0-1-1 0 0,0 1 1 0 0,-1-1 0 0 0,1 0 0 0 0,-1 0 0 0 0,0 1 0 0 0,-3 4-1 0 0,3-5 58 0 0,-1 0-1 0 0,2 0 1 0 0,-1 0-1 0 0,0 1 1 0 0,1-1-1 0 0,0 1 1 0 0,0-1-1 0 0,-1 8 1 0 0,2-11-47 0 0,0 1-1 0 0,0-1 1 0 0,0 0 0 0 0,0 0 0 0 0,0 1-1 0 0,0-1 1 0 0,1 0 0 0 0,-1 0-1 0 0,0 1 1 0 0,1-1 0 0 0,-1 0 0 0 0,1 0-1 0 0,-1 0 1 0 0,1 1 0 0 0,-1-1-1 0 0,1 0 1 0 0,0 0 0 0 0,0 0 0 0 0,-1 0-1 0 0,1 0 1 0 0,0 0 0 0 0,0-1-1 0 0,0 1 1 0 0,0 0 0 0 0,0 0 0 0 0,0-1-1 0 0,2 2 1 0 0,-1-2-92 0 0,1 1-1 0 0,0-1 1 0 0,0 1 0 0 0,-1-1-1 0 0,1 0 1 0 0,0 0-1 0 0,0 0 1 0 0,-1 0 0 0 0,1-1-1 0 0,0 1 1 0 0,-1-1-1 0 0,1 0 1 0 0,3-1 0 0 0,4 0-112 0 0,-1-1 1 0 0,1-1-1 0 0,-1 1 1 0 0,1-1 0 0 0,-1-1-1 0 0,0 0 1 0 0,-1 0-1 0 0,1-1 1 0 0,-1 0 0 0 0,0-1-1 0 0,-1 1 1 0 0,11-13-1 0 0,-15 16 139 0 0,-2 2 780 0 0,-2 3-718 0 0,0-1-1 0 0,0 1 1 0 0,0-1 0 0 0,0 1 0 0 0,0 0 0 0 0,0-1 0 0 0,1 1 0 0 0,-1 0-1 0 0,1-1 1 0 0,-1 1 0 0 0,1 0 0 0 0,-1 0 0 0 0,1 0 0 0 0,0 0 0 0 0,0-1 0 0 0,0 1-1 0 0,0 0 1 0 0,0 0 0 0 0,1 0 0 0 0,-1 0 0 0 0,0-1 0 0 0,1 1 0 0 0,-1 0 0 0 0,1 0-1 0 0,1 2 1 0 0,-1-1-1 0 0,1 0-1 0 0,-1 0 1 0 0,1 0-1 0 0,0-1 1 0 0,0 1-1 0 0,0 0 1 0 0,0-1 0 0 0,0 0-1 0 0,0 1 1 0 0,1-1-1 0 0,-1 0 1 0 0,1 0-1 0 0,4 3 1 0 0,-1-3-9 0 0,1 0 0 0 0,0 0 1 0 0,0-1-1 0 0,-1 0 0 0 0,1 0 0 0 0,0-1 1 0 0,0 1-1 0 0,0-2 0 0 0,0 1 0 0 0,0-1 1 0 0,0 0-1 0 0,0 0 0 0 0,0-1 0 0 0,-1 1 1 0 0,12-6-1 0 0,-14 6-70 0 0,-1 0 0 0 0,0-1-1 0 0,0 1 1 0 0,0-1 0 0 0,0 1 0 0 0,0-1 0 0 0,0 0 0 0 0,-1 0 0 0 0,1 0 0 0 0,-1-1-1 0 0,1 1 1 0 0,-1-1 0 0 0,0 1 0 0 0,0-1 0 0 0,0 0 0 0 0,0 0 0 0 0,0 1 0 0 0,-1-1 0 0 0,1-1-1 0 0,-1 1 1 0 0,0 0 0 0 0,0 0 0 0 0,0 0 0 0 0,0-1 0 0 0,-1 1 0 0 0,1 0 0 0 0,-1-1-1 0 0,0 1 1 0 0,0 0 0 0 0,0-1 0 0 0,0 1 0 0 0,-1-1 0 0 0,1 1 0 0 0,-3-6 0 0 0,1 5 35 0 0,0 0 1 0 0,-1 0 0 0 0,1 1 0 0 0,-1-1-1 0 0,0 0 1 0 0,-1 1 0 0 0,1 0 0 0 0,0 0-1 0 0,-1 0 1 0 0,0 0 0 0 0,1 0 0 0 0,-1 1-1 0 0,0 0 1 0 0,-1 0 0 0 0,1 0 0 0 0,0 0-1 0 0,-6-1 1 0 0,-78-22-330 0 0,87 25 308 0 0,-61-8-1330 0 0,23 6-3031 0 0,33 2 632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1.89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69 454 3900 0 0,'0'0'4529'0'0,"-5"-20"-4233"0"0,-41-169 462 0 0,40 163-679 0 0,2 1-1 0 0,0-1 1 0 0,2 0 0 0 0,1-47-1 0 0,1 70-48 0 0,1 0 1 0 0,-1 0-1 0 0,1 0 0 0 0,0 0 0 0 0,0 0 0 0 0,0 0 1 0 0,0 0-1 0 0,0 0 0 0 0,1 0 0 0 0,-1 0 0 0 0,1 1 0 0 0,0-1 1 0 0,0 1-1 0 0,0-1 0 0 0,0 1 0 0 0,0 0 0 0 0,0-1 1 0 0,1 1-1 0 0,-1 0 0 0 0,1 1 0 0 0,-1-1 0 0 0,1 0 0 0 0,0 1 1 0 0,0-1-1 0 0,0 1 0 0 0,0 0 0 0 0,0 0 0 0 0,0 0 1 0 0,0 1-1 0 0,0-1 0 0 0,0 1 0 0 0,0-1 0 0 0,5 1 0 0 0,-4 0-27 0 0,0 0 0 0 0,0 0 0 0 0,0 0-1 0 0,0 1 1 0 0,0-1 0 0 0,0 1 0 0 0,0 0-1 0 0,-1 0 1 0 0,1 0 0 0 0,0 1 0 0 0,0-1-1 0 0,-1 1 1 0 0,1 0 0 0 0,-1 0 0 0 0,1 0-1 0 0,-1 1 1 0 0,0-1 0 0 0,0 1-1 0 0,0 0 1 0 0,0 0 0 0 0,-1 0 0 0 0,1 0-1 0 0,-1 0 1 0 0,1 1 0 0 0,-1-1 0 0 0,2 5-1 0 0,-3-5-49 0 0,1 1-1 0 0,-1 0 0 0 0,0 0 0 0 0,1 0 0 0 0,-2 0 1 0 0,1 0-1 0 0,0 0 0 0 0,-1 0 0 0 0,0 0 0 0 0,0 1 1 0 0,0-1-1 0 0,0 0 0 0 0,-1 0 0 0 0,0 0 0 0 0,-1 6 1 0 0,0-8 20 0 0,1 1 0 0 0,-1 0 1 0 0,0-1-1 0 0,0 1 1 0 0,0-1-1 0 0,0 0 1 0 0,0 0-1 0 0,0 0 0 0 0,-1 0 1 0 0,1 0-1 0 0,-1 0 1 0 0,1 0-1 0 0,-1-1 1 0 0,0 1-1 0 0,0-1 0 0 0,1 0 1 0 0,-1 0-1 0 0,0 0 1 0 0,0 0-1 0 0,-6 0 1 0 0,-11 2-83 0 0,0 0 1 0 0,1-2 0 0 0,-22-1-1 0 0,25 0-56 0 0,16 0 492 0 0,26 19-601 0 0,-2-9 82 0 0,-1-1 564 0 0,0 1-1 0 0,-1 1 0 0 0,25 16 1 0 0,-43-24-330 0 0,1 0-1 0 0,-1 0 1 0 0,0 0 0 0 0,0 1 0 0 0,0 0 0 0 0,0-1 0 0 0,-1 2 0 0 0,1-1 0 0 0,-1 0 0 0 0,0 1 0 0 0,0-1 0 0 0,-1 1-1 0 0,1 0 1 0 0,-1 0 0 0 0,0 0 0 0 0,-1 0 0 0 0,1 0 0 0 0,-1 0 0 0 0,0 1 0 0 0,1 7 0 0 0,2-6-3226 0 0,4-14-1850 0 0,-3 0 2998 0 0</inkml:trace>
</inkml:ink>
</file>

<file path=ppt/ink/ink1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1768 0 0,'0'0'9548'0'0,"-2"3"-9226"0"0,-1 1-288 0 0,0 0 0 0 0,1 0 0 0 0,0 0 0 0 0,0 1 0 0 0,0-1 0 0 0,1 1 0 0 0,-1-1 0 0 0,1 1 0 0 0,0-1 1 0 0,0 1-1 0 0,1 0 0 0 0,-1 7 0 0 0,2 72 2 0 0,0-45-407 0 0,-1-38 267 0 0,0 0 0 0 0,0 0 0 0 0,0 1 0 0 0,0-1 0 0 0,0 0 0 0 0,0 0 0 0 0,0 1 0 0 0,0-1 0 0 0,1 0 0 0 0,-1 0 0 0 0,1 0 0 0 0,-1 1 0 0 0,1-1 0 0 0,-1 0 0 0 0,1 0 0 0 0,-1 0 0 0 0,1 0 0 0 0,0 0 0 0 0,1 2 0 0 0,17 1-5885 0 0,-9-4 3480 0 0</inkml:trace>
</inkml:ink>
</file>

<file path=ppt/ink/ink1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 1912 0 0,'0'0'5178'0'0,"0"15"-4580"0"0,0-1-511 0 0,3 93 510 0 0,-2-95-562 0 0,0-1 0 0 0,1 1 0 0 0,0-1 0 0 0,1 0 0 0 0,0 0 0 0 0,1 0 1 0 0,9 19-1 0 0,-12-28-100 0 0,0 0-1 0 0,0-1 1 0 0,0 1 0 0 0,0-1 0 0 0,0 1 0 0 0,1-1 0 0 0,-1 1 0 0 0,1-1 0 0 0,-1 0 0 0 0,1 0 0 0 0,-1 0 0 0 0,4 2-1 0 0,-4-3 29 0 0,-1 0-1 0 0,1 0 0 0 0,-1 0 1 0 0,1-1-1 0 0,0 1 0 0 0,-1 0 0 0 0,1 0 1 0 0,-1 0-1 0 0,1 0 0 0 0,-1-1 0 0 0,1 1 1 0 0,-1 0-1 0 0,1-1 0 0 0,-1 1 1 0 0,1 0-1 0 0,-1-1 0 0 0,0 1 0 0 0,1-1 1 0 0,-1 1-1 0 0,1 0 0 0 0,-1-1 1 0 0,0 1-1 0 0,0-1 0 0 0,1 1 0 0 0,-1-1 1 0 0,0 1-1 0 0,0-1 0 0 0,1 1 1 0 0,-1-1-1 0 0,0 0 0 0 0,0 1 0 0 0,0-1 1 0 0,0 1-1 0 0,0-1 0 0 0,0 1 1 0 0,0-1-1 0 0,0 0 0 0 0,0 1 0 0 0,0-1 1 0 0,0 1-1 0 0,0-1 0 0 0,0 1 0 0 0,-1-1 1 0 0,1 1-1 0 0,0-2 0 0 0,-1 0 72 0 0,1 0-1 0 0,-1 0 0 0 0,1 1 0 0 0,-1-1 1 0 0,0 0-1 0 0,0 0 0 0 0,0 0 0 0 0,0 0 1 0 0,0 1-1 0 0,0-1 0 0 0,0 0 0 0 0,0 1 1 0 0,-1-1-1 0 0,1 1 0 0 0,-1-1 0 0 0,1 1 1 0 0,-1 0-1 0 0,1 0 0 0 0,-1 0 0 0 0,0 0 1 0 0,0 0-1 0 0,0 0 0 0 0,1 0 0 0 0,-1 0 1 0 0,0 1-1 0 0,0-1 0 0 0,0 1 0 0 0,-4-1 1 0 0,-5-1 193 0 0,-1 0 0 0 0,1 0 0 0 0,-20 1 0 0 0,-1-1-32 0 0,-3 0-4543 0 0</inkml:trace>
</inkml:ink>
</file>

<file path=ppt/ink/ink1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2908 0 0,'0'0'1995'0'0,"5"-16"-979"0"0,2-6-765 0 0,5-21-81 0 0,23-50-1 0 0,-34 92-236 0 0,19-34 400 0 0,-20 35-302 0 0,1-1-1 0 0,-1 1 0 0 0,0-1 0 0 0,1 1 1 0 0,-1 0-1 0 0,1-1 0 0 0,-1 1 0 0 0,1-1 1 0 0,-1 1-1 0 0,1 0 0 0 0,-1-1 0 0 0,1 1 1 0 0,-1 0-1 0 0,1 0 0 0 0,-1-1 0 0 0,1 1 0 0 0,0 0 1 0 0,-1 0-1 0 0,1 0 0 0 0,-1 0 0 0 0,1 0 1 0 0,0 0-1 0 0,-1 0 0 0 0,1 0 0 0 0,-1 0 1 0 0,1 0-1 0 0,0 0 0 0 0,-1 0 0 0 0,1 0 1 0 0,-1 0-1 0 0,1 0 0 0 0,0 1 0 0 0,-1-1 0 0 0,1 0 1 0 0,-1 0-1 0 0,1 1 0 0 0,-1-1 0 0 0,1 0 1 0 0,-1 1-1 0 0,1-1 0 0 0,-1 1 0 0 0,1-1 1 0 0,-1 1-1 0 0,0-1 0 0 0,1 1 0 0 0,-1-1 1 0 0,0 1-1 0 0,1-1 0 0 0,-1 1 0 0 0,0-1 0 0 0,0 1 1 0 0,1-1-1 0 0,-1 1 0 0 0,0 0 0 0 0,0 0 1 0 0,96 223 691 0 0,-94-219-685 0 0,6 20 44 0 0,-8-24-243 0 0,-61-23-711 0 0,-3-1 496 0 0,19 17-4194 0 0</inkml:trace>
</inkml:ink>
</file>

<file path=ppt/ink/ink1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1392 0 0,'0'0'7791'0'0,"-11"1"-7589"0"0,7-1-186 0 0,-2 0 18 0 0,0 1 0 0 0,-1-1 0 0 0,1 1-1 0 0,0 0 1 0 0,1 1 0 0 0,-1-1 0 0 0,0 1 0 0 0,0 0 0 0 0,0 1 0 0 0,1-1 0 0 0,0 1-1 0 0,-6 4 1 0 0,8-4-103 0 0,-1-1 0 0 0,1 1 0 0 0,0 1 0 0 0,0-1 0 0 0,0 0 0 0 0,0 1 0 0 0,0 0 0 0 0,1-1 0 0 0,0 1 1 0 0,0 0-1 0 0,0 0 0 0 0,0 0 0 0 0,0 1 0 0 0,1-1 0 0 0,0 0 0 0 0,0 1 0 0 0,0-1 0 0 0,1 1 0 0 0,-1-1 0 0 0,1 1 0 0 0,0-1 0 0 0,0 1 0 0 0,1-1 0 0 0,-1 1 0 0 0,1-1 0 0 0,0 0 0 0 0,0 1 0 0 0,0-1 0 0 0,1 0 0 0 0,0 0 0 0 0,-1 0 0 0 0,2 0 0 0 0,-1 0 0 0 0,0 0 0 0 0,1 0 0 0 0,-1-1 0 0 0,1 1 0 0 0,0-1 0 0 0,1 0 0 0 0,-1 0 0 0 0,0 0 0 0 0,1 0 0 0 0,0 0 0 0 0,-1-1 0 0 0,1 0 0 0 0,0 0 0 0 0,0 0 0 0 0,0 0 0 0 0,1 0 0 0 0,-1-1 0 0 0,0 0 0 0 0,1 0 0 0 0,-1 0 0 0 0,1-1 0 0 0,-1 1 0 0 0,6-1 0 0 0,-6 0-33 0 0,32-3-634 0 0,-35 2 719 0 0,0 1 0 0 0,0 0 1 0 0,0-1-1 0 0,0 1 0 0 0,0-1 1 0 0,0 1-1 0 0,0-1 0 0 0,-1 0 1 0 0,1 1-1 0 0,0-1 0 0 0,0 0 1 0 0,0 1-1 0 0,-1-1 0 0 0,1 0 1 0 0,0 0-1 0 0,-1 0 0 0 0,1 0 1 0 0,-1 0-1 0 0,1 0 0 0 0,-1 0 1 0 0,1 0-1 0 0,-1 0 0 0 0,0 0 1 0 0,1 0-1 0 0,-1 0 0 0 0,0 0 1 0 0,0 0-1 0 0,0 0 0 0 0,0-2 1 0 0,-4 0-19 0 0,0 0 1 0 0,-1 0-1 0 0,1 0 1 0 0,-1 0-1 0 0,0 1 1 0 0,0 0 0 0 0,0 0-1 0 0,-10-2 1 0 0,15 4 103 0 0,0 0 1 0 0,0 0 0 0 0,0 0-1 0 0,-1 0 1 0 0,1 0 0 0 0,0 0-1 0 0,0 0 1 0 0,0 0-1 0 0,0 0 1 0 0,-1 0 0 0 0,1 0-1 0 0,0 0 1 0 0,0 0 0 0 0,0 0-1 0 0,0 0 1 0 0,-1 0 0 0 0,1 0-1 0 0,0 0 1 0 0,0 0 0 0 0,0 0-1 0 0,0 0 1 0 0,0 0-1 0 0,-1 0 1 0 0,1 0 0 0 0,0 0-1 0 0,0 0 1 0 0,0 0 0 0 0,0 0-1 0 0,0 0 1 0 0,-1 0 0 0 0,1-1-1 0 0,0 1 1 0 0,0 0 0 0 0,0 0-1 0 0,0 0 1 0 0,0 0-1 0 0,0 0 1 0 0,0-1 0 0 0,-1 1-1 0 0,1 0 1 0 0,0 0 0 0 0,0 0-1 0 0,0 0 1 0 0,0 0 0 0 0,0-1-1 0 0,0 1 1 0 0,0 0 0 0 0,0 0-1 0 0,0 0 1 0 0,0 0-1 0 0,0-1 1 0 0,0 1 0 0 0,0 0-1 0 0,0 0 1 0 0,0 0 0 0 0,0 0-1 0 0,0-1 1 0 0,0 1 0 0 0,0 0-1 0 0,0 0 1 0 0,1 0 0 0 0,-1 0-1 0 0,0 0 1 0 0,0-1-1 0 0,0 1 1 0 0,0 0 0 0 0,17-6 1199 0 0,33-3-2132 0 0,-45 9 1104 0 0,44-6-2837 0 0,-30 4-129 0 0,-24 3-942 0 0,-126 13 3081 0 0</inkml:trace>
</inkml:ink>
</file>

<file path=ppt/ink/ink1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92 0 0,'0'0'8818'0'0,"0"14"-8497"0"0,-1 44-94 0 0,1-53-130 0 0,-1 0 0 0 0,1 0 0 0 0,-1 0 0 0 0,0 0 1 0 0,-1 0-1 0 0,1 0 0 0 0,-1 0 0 0 0,0 0 0 0 0,0-1 0 0 0,-4 6 0 0 0,5-8 132 0 0,-1 1 0 0 0,0 0 0 0 0,1 0-1 0 0,0 1 1 0 0,-1-1 0 0 0,1 0 0 0 0,0 0 0 0 0,1 1-1 0 0,-1-1 1 0 0,1 0 0 0 0,-1 6 0 0 0,2-8-181 0 0,0 0 0 0 0,0 0 0 0 0,0 0 0 0 0,0 0 0 0 0,0 0 1 0 0,0 0-1 0 0,0 0 0 0 0,0-1 0 0 0,0 1 0 0 0,0 0 0 0 0,0-1 0 0 0,1 1 0 0 0,-1-1 1 0 0,0 1-1 0 0,0-1 0 0 0,1 0 0 0 0,-1 1 0 0 0,0-1 0 0 0,1 0 0 0 0,-1 0 1 0 0,2 0-1 0 0,34 4-368 0 0,-27-4-50 0 0,0-1 1 0 0,1 0-1 0 0,-1 0 1 0 0,0-1-1 0 0,0-1 1 0 0,-1 1-1 0 0,17-8 1 0 0,32-20-8113 0 0,-47 25 5910 0 0</inkml:trace>
</inkml:ink>
</file>

<file path=ppt/ink/ink1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4268 0 0,'0'0'5515'0'0,"-1"16"-5137"0"0,0-3-319 0 0,-1 12 53 0 0,0 0-1 0 0,3 0 1 0 0,3 31-1 0 0,-3-46 46 0 0,6 12-1662 0 0,-6-21 1156 0 0,0 0 0 0 0,0-1 0 0 0,0 1 0 0 0,0 0 0 0 0,1-1-1 0 0,-1 1 1 0 0,0-1 0 0 0,0 1 0 0 0,0-1 0 0 0,1 1 0 0 0,-1-1-1 0 0,0 0 1 0 0,1 0 0 0 0,-1 0 0 0 0,0 0 0 0 0,1 0 0 0 0,1 0-1 0 0,8 0-2379 0 0</inkml:trace>
</inkml:ink>
</file>

<file path=ppt/ink/ink1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1240 0 0,'0'0'6083'0'0,"-8"3"-5924"0"0,-42 15-33 0 0,49-17-114 0 0,-1 0 0 0 0,0 0 1 0 0,1 0-1 0 0,-1 0 0 0 0,1 0 0 0 0,-1 0 1 0 0,1 0-1 0 0,0 0 0 0 0,-1 1 0 0 0,1-1 1 0 0,0 0-1 0 0,0 1 0 0 0,0-1 0 0 0,0 1 1 0 0,0-1-1 0 0,0 1 0 0 0,0 0 0 0 0,1-1 1 0 0,-1 1-1 0 0,1 0 0 0 0,-1-1 0 0 0,0 4 1 0 0,2-4 9 0 0,-1 1 1 0 0,0-1 0 0 0,0 1-1 0 0,1-1 1 0 0,-1 1-1 0 0,1-1 1 0 0,-1 0 0 0 0,1 1-1 0 0,0-1 1 0 0,-1 0 0 0 0,1 0-1 0 0,0 1 1 0 0,0-1 0 0 0,0 0-1 0 0,0 0 1 0 0,0 0 0 0 0,0 0-1 0 0,0 0 1 0 0,0 0 0 0 0,0 0-1 0 0,1-1 1 0 0,-1 1 0 0 0,0 0-1 0 0,1-1 1 0 0,-1 1 0 0 0,2 0-1 0 0,14 6 31 0 0,0 0 0 0 0,0 2-1 0 0,-1 0 1 0 0,-1 0 0 0 0,15 13-1 0 0,-26-19 9 0 0,0 0-1 0 0,-1 0 1 0 0,1 0 0 0 0,-1 0-1 0 0,0 1 1 0 0,0-1 0 0 0,0 1-1 0 0,0 0 1 0 0,0 0-1 0 0,-1 0 1 0 0,0 0 0 0 0,0 0-1 0 0,0 1 1 0 0,0-1-1 0 0,-1 1 1 0 0,0-1 0 0 0,0 1-1 0 0,0 0 1 0 0,0-1 0 0 0,-1 1-1 0 0,0 0 1 0 0,0-1-1 0 0,0 1 1 0 0,-1 8 0 0 0,0-12-88 0 0,0 1 0 0 0,0-1 0 0 0,0 1 0 0 0,0-1 0 0 0,0 1 1 0 0,-1-1-1 0 0,1 0 0 0 0,0 1 0 0 0,-1-1 0 0 0,1 0 0 0 0,-1 0 1 0 0,1 0-1 0 0,-1 0 0 0 0,0 0 0 0 0,1-1 0 0 0,-1 1 0 0 0,0 0 1 0 0,1-1-1 0 0,-1 1 0 0 0,0-1 0 0 0,0 0 0 0 0,0 0 0 0 0,-1 1 1 0 0,-47 2-323 0 0,47-3 324 0 0,1 0-139 0 0,-1-1 1 0 0,0 1-1 0 0,1-1 0 0 0,-1 1 1 0 0,1-1-1 0 0,-1 0 1 0 0,1 0-1 0 0,-1 0 1 0 0,1 0-1 0 0,-1-1 1 0 0,1 1-1 0 0,0 0 1 0 0,0-1-1 0 0,0 0 0 0 0,0 0 1 0 0,0 1-1 0 0,0-1 1 0 0,0 0-1 0 0,0 0 1 0 0,1-1-1 0 0,-1 1 1 0 0,1 0-1 0 0,0-1 0 0 0,-1 1 1 0 0,1 0-1 0 0,0-1 1 0 0,1 1-1 0 0,-1-1 1 0 0,0 0-1 0 0,1 1 1 0 0,-1-1-1 0 0,1 0 1 0 0,0-4-1 0 0,0-5-1834 0 0</inkml:trace>
</inkml:ink>
</file>

<file path=ppt/ink/ink1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1928 0 0,'0'0'5788'0'0,"-1"15"-4910"0"0,-8 164 685 0 0,9-178-1714 0 0,0 0 1 0 0,1-1 0 0 0,-1 1 0 0 0,1 0 0 0 0,-1-1 0 0 0,1 1-1 0 0,-1 0 1 0 0,1-1 0 0 0,0 1 0 0 0,-1-1 0 0 0,1 1-1 0 0,0-1 1 0 0,-1 1 0 0 0,1-1 0 0 0,0 0 0 0 0,-1 1-1 0 0,1-1 1 0 0,0 0 0 0 0,0 0 0 0 0,0 1 0 0 0,-1-1-1 0 0,1 0 1 0 0,0 0 0 0 0,0 0 0 0 0,0 0 0 0 0,-1 0-1 0 0,1 0 1 0 0,0 0 0 0 0,0 0 0 0 0,0 0 0 0 0,0-1-1 0 0,-1 1 1 0 0,1 0 0 0 0,0 0 0 0 0,0-1 0 0 0,-1 1 0 0 0,2-1-1 0 0,8-6-2226 0 0</inkml:trace>
</inkml:ink>
</file>

<file path=ppt/ink/ink1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35 3352 0 0,'0'0'5128'0'0,"-111"17"-5116"0"0,84-17 0 0 0,1 0 80 0 0,-1 0-40 0 0,1 0-52 0 0,4-5-4 0 0,1 1-4 0 0,0-4-84 0 0,5 3-336 0 0,5-3-520 0 0,6 4-172 0 0,0-5-144 0 0,5 5-636 0 0,0 0-540 0 0</inkml:trace>
</inkml:ink>
</file>

<file path=ppt/ink/ink1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2468 0 0,'0'0'3252'0'0,"-18"6"-3151"0"0,-55 18-17 0 0,69-23-25 0 0,0 0 0 0 0,-1 1 0 0 0,1-1 0 0 0,0 1 0 0 0,0 0 0 0 0,0 1 0 0 0,0-1 1 0 0,0 1-1 0 0,1 0 0 0 0,-1 0 0 0 0,1 0 0 0 0,0 0 0 0 0,0 0 0 0 0,0 1 0 0 0,0-1 0 0 0,0 1 0 0 0,1 0 1 0 0,-1 0-1 0 0,1 0 0 0 0,0 0 0 0 0,1 0 0 0 0,-1 0 0 0 0,1 1 0 0 0,0-1 0 0 0,0 1 0 0 0,0-1 1 0 0,0 1-1 0 0,1-1 0 0 0,-1 1 0 0 0,1-1 0 0 0,1 1 0 0 0,-1 0 0 0 0,2 7 0 0 0,1 2-48 0 0,1 0 1 0 0,1-1-1 0 0,0 1 0 0 0,1-1 0 0 0,0 0 0 0 0,1-1 0 0 0,1 0 1 0 0,10 15-1 0 0,-15-24-135 0 0,-1-1 0 0 0,1 1 0 0 0,-1-1 0 0 0,1 0 0 0 0,0 0 1 0 0,0 0-1 0 0,0 0 0 0 0,0-1 0 0 0,0 1 0 0 0,1-1 0 0 0,-1 0 0 0 0,0 1 0 0 0,0-2 1 0 0,7 2-1 0 0,28 1-4161 0 0,-27-3 2414 0 0</inkml:trace>
  <inkml:trace contextRef="#ctx0" brushRef="#br0" timeOffset="1">213 169 804 0 0,'0'0'6776'0'0,"-117"5"-6636"0"0,96-1-20 0 0,5-4-4 0 0,0 4-116 0 0,0-4-52 0 0,5 4 0 0 0,1-4-168 0 0,4 4-1640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2.23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1 5128 0 0,'0'0'4571'0'0,"-1"22"-4326"0"0,-6 173 139 0 0,7-190-385 0 0,3 27-1059 0 0,-3-31 866 0 0,0-1 0 0 0,1 1 0 0 0,-1 0 1 0 0,0 0-1 0 0,1 0 0 0 0,-1 0 1 0 0,1-1-1 0 0,-1 1 0 0 0,1 0 0 0 0,0 0 1 0 0,-1-1-1 0 0,1 1 0 0 0,0 0 1 0 0,0-1-1 0 0,-1 1 0 0 0,1-1 0 0 0,0 1 1 0 0,0-1-1 0 0,0 1 0 0 0,0-1 0 0 0,-1 0 1 0 0,1 1-1 0 0,0-1 0 0 0,0 0 1 0 0,0 0-1 0 0,0 0 0 0 0,0 1 0 0 0,0-1 1 0 0,2 0-1 0 0,7 0-1981 0 0</inkml:trace>
</inkml:ink>
</file>

<file path=ppt/ink/ink1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1116 0 0,'0'0'4545'0'0,"-19"3"-4331"0"0,3-1-188 0 0,-4 0-19 0 0,1 0 0 0 0,0 1 0 0 0,0 1 1 0 0,1 1-1 0 0,-32 12 0 0 0,49-16 11 0 0,1-1-1 0 0,-1 0 1 0 0,1 0 0 0 0,-1 0-1 0 0,1 0 1 0 0,-1 0 0 0 0,1 1 0 0 0,-1-1-1 0 0,1 0 1 0 0,-1 1 0 0 0,1-1-1 0 0,-1 0 1 0 0,1 1 0 0 0,-1-1-1 0 0,1 0 1 0 0,0 1 0 0 0,-1-1 0 0 0,1 1-1 0 0,0-1 1 0 0,-1 1 0 0 0,1-1-1 0 0,0 1 1 0 0,-1-1 0 0 0,1 1-1 0 0,0-1 1 0 0,0 1 0 0 0,0-1 0 0 0,0 1-1 0 0,-1-1 1 0 0,1 1 0 0 0,0 0-1 0 0,0-1 1 0 0,0 1 0 0 0,0-1-1 0 0,0 1 1 0 0,0-1 0 0 0,1 1 0 0 0,-1-1-1 0 0,0 1 1 0 0,0 0 0 0 0,0-1-1 0 0,0 1 1 0 0,1-1 0 0 0,-1 1-1 0 0,0-1 1 0 0,1 1 0 0 0,-1-1 0 0 0,0 1-1 0 0,1-1 1 0 0,-1 0 0 0 0,0 1-1 0 0,1-1 1 0 0,-1 1 0 0 0,1-1-1 0 0,-1 0 1 0 0,1 1 0 0 0,-1-1 0 0 0,1 0-1 0 0,-1 0 1 0 0,1 1 0 0 0,-1-1-1 0 0,1 0 1 0 0,-1 0 0 0 0,1 0-1 0 0,-1 0 1 0 0,1 0 0 0 0,0 0 0 0 0,45 16 158 0 0,-41-15-137 0 0,16 4 221 0 0,-1 2 1 0 0,0 0-1 0 0,-1 1 0 0 0,1 1 1 0 0,34 22-1 0 0,-52-30-239 0 0,0 0-1 0 0,-1 0 1 0 0,1 0-1 0 0,-1 0 0 0 0,0 1 1 0 0,1-1-1 0 0,-1 0 0 0 0,0 1 1 0 0,1-1-1 0 0,-1 0 1 0 0,0 1-1 0 0,0 0 0 0 0,0-1 1 0 0,0 1-1 0 0,-1-1 1 0 0,1 1-1 0 0,0 0 0 0 0,-1 0 1 0 0,1-1-1 0 0,-1 1 1 0 0,0 0-1 0 0,1 0 0 0 0,-1 0 1 0 0,0 0-1 0 0,0-1 1 0 0,0 1-1 0 0,0 0 0 0 0,-1 0 1 0 0,1 0-1 0 0,0 0 0 0 0,-1-1 1 0 0,1 1-1 0 0,-1 0 1 0 0,0 0-1 0 0,1-1 0 0 0,-1 1 1 0 0,0-1-1 0 0,0 1 1 0 0,0 0-1 0 0,-2 1 0 0 0,-1 1-64 0 0,0-1-1 0 0,1 0 0 0 0,-1 0 0 0 0,-1 0 1 0 0,1 0-1 0 0,0-1 0 0 0,-1 0 0 0 0,1 1 1 0 0,-1-2-1 0 0,0 1 0 0 0,1 0 0 0 0,-1-1 1 0 0,0 0-1 0 0,-5 0 0 0 0,-2 1-352 0 0,-1-2 0 0 0,1 0 0 0 0,-23-2 0 0 0,30 1-104 0 0,0 0 0 0 0,0 0 0 0 0,0-1 0 0 0,0 0 0 0 0,0 1 0 0 0,1-2 0 0 0,-6-2 0 0 0,-2-3-1649 0 0</inkml:trace>
</inkml:ink>
</file>

<file path=ppt/ink/ink1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1328 0 0,'0'0'6482'0'0,"-5"8"-6056"0"0,1-3-379 0 0,-14 30 384 0 0,17-33-410 0 0,1 0 1 0 0,0 0-1 0 0,-1-1 1 0 0,1 1-1 0 0,0 0 1 0 0,0 0-1 0 0,0 0 1 0 0,0 0-1 0 0,0-1 1 0 0,1 1-1 0 0,-1 0 1 0 0,0 0-1 0 0,1 0 1 0 0,-1-1-1 0 0,1 1 1 0 0,0 0-1 0 0,0-1 0 0 0,-1 1 1 0 0,1 0-1 0 0,0-1 1 0 0,0 1-1 0 0,1-1 1 0 0,1 3-1 0 0,31 28 504 0 0,-18-17-216 0 0,0 0 0 0 0,-1 0-1 0 0,22 32 1 0 0,-35-46-321 0 0,-1 1 1 0 0,0 0 0 0 0,0 0-1 0 0,1 0 1 0 0,-1 0 0 0 0,0 0-1 0 0,-1 0 1 0 0,1 0-1 0 0,0 0 1 0 0,0 0 0 0 0,-1 0-1 0 0,0 0 1 0 0,1 1-1 0 0,-1-1 1 0 0,0 0 0 0 0,0 0-1 0 0,0 0 1 0 0,0 1-1 0 0,0-1 1 0 0,-1 0 0 0 0,1 0-1 0 0,-1 3 1 0 0,-1-4-76 0 0,0 1-1 0 0,1 0 1 0 0,-1-1-1 0 0,0 1 1 0 0,0-1-1 0 0,0 0 1 0 0,0 0-1 0 0,0 0 1 0 0,0 0 0 0 0,0 0-1 0 0,0 0 1 0 0,0 0-1 0 0,0-1 1 0 0,-1 1-1 0 0,1-1 1 0 0,0 1 0 0 0,0-1-1 0 0,-1 0 1 0 0,1 0-1 0 0,0 0 1 0 0,-4-1-1 0 0,3 1-176 0 0,1 0-1 0 0,-1-1 0 0 0,1 0 0 0 0,-1 1 0 0 0,1-1 0 0 0,0 0 1 0 0,-1 0-1 0 0,1 0 0 0 0,0-1 0 0 0,0 1 0 0 0,-1-1 1 0 0,1 1-1 0 0,0-1 0 0 0,0 1 0 0 0,1-1 0 0 0,-1 0 1 0 0,0 0-1 0 0,1 0 0 0 0,-1 0 0 0 0,1 0 0 0 0,-1-1 1 0 0,1 1-1 0 0,0 0 0 0 0,0-1 0 0 0,0 1 0 0 0,0 0 1 0 0,1-1-1 0 0,-1 1 0 0 0,1-1 0 0 0,-1 0 0 0 0,1-4 1 0 0,0-6-65 0 0</inkml:trace>
  <inkml:trace contextRef="#ctx0" brushRef="#br0" timeOffset="1">190 39 1728 0 0,'0'0'6306'0'0,"1"15"-5661"0"0,3 134 785 0 0,-4-64-1456 0 0,0-85-61 0 0,0 1 0 0 0,0-1 0 0 0,0 1 0 0 0,0-1 1 0 0,0 1-1 0 0,0-1 0 0 0,0 0 0 0 0,0 1 0 0 0,0-1 1 0 0,1 1-1 0 0,-1-1 0 0 0,0 1 0 0 0,0-1 0 0 0,0 0 0 0 0,1 1 1 0 0,-1-1-1 0 0,0 1 0 0 0,1-1 0 0 0,-1 0 0 0 0,0 1 1 0 0,1-1-1 0 0,-1 0 0 0 0,0 0 0 0 0,1 1 0 0 0,-1-1 0 0 0,0 0 1 0 0,1 0-1 0 0,-1 1 0 0 0,1-1 0 0 0,-1 0 0 0 0,1 0 1 0 0,-1 0-1 0 0,0 0 0 0 0,1 0 0 0 0,0 0 0 0 0,5 2-1553 0 0,4 2-3077 0 0</inkml:trace>
</inkml:ink>
</file>

<file path=ppt/ink/ink1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5 281 2720 0 0,'0'0'5233'0'0,"0"-13"-5208"0"0,-1-25-34 0 0,-1 7 14 0 0,1-1-1 0 0,6-57 1 0 0,-3 84 54 0 0,0 0 0 0 0,-1 0 0 0 0,2 0 1 0 0,-1 0-1 0 0,0 1 0 0 0,1-1 0 0 0,0 1 1 0 0,0 0-1 0 0,1 0 0 0 0,-1 0 1 0 0,1 0-1 0 0,-1 0 0 0 0,1 1 0 0 0,5-4 1 0 0,-8 6-54 0 0,1 0 0 0 0,-1 0 0 0 0,1 0 1 0 0,-1 0-1 0 0,1 1 0 0 0,-1-1 0 0 0,1 0 1 0 0,-1 1-1 0 0,1-1 0 0 0,-1 1 1 0 0,1-1-1 0 0,0 1 0 0 0,-1 0 0 0 0,1 0 1 0 0,0 0-1 0 0,-1 0 0 0 0,1 0 0 0 0,0 0 1 0 0,-1 0-1 0 0,1 0 0 0 0,0 1 1 0 0,-1-1-1 0 0,1 1 0 0 0,-1-1 0 0 0,1 1 1 0 0,-1 0-1 0 0,1-1 0 0 0,-1 1 0 0 0,1 0 1 0 0,-1 0-1 0 0,1 0 0 0 0,-1 0 1 0 0,0 0-1 0 0,0 1 0 0 0,0-1 0 0 0,0 0 1 0 0,0 0-1 0 0,0 1 0 0 0,0-1 0 0 0,0 1 1 0 0,0-1-1 0 0,0 1 0 0 0,-1-1 0 0 0,1 1 1 0 0,0 2-1 0 0,6 17-151 0 0,-1 0 0 0 0,-1 1 0 0 0,-1-1 0 0 0,-1 1-1 0 0,-1 0 1 0 0,-1 0 0 0 0,-2 30 0 0 0,1-26-847 0 0,5-57 50 0 0,-1-1 1589 0 0,-5 31-586 0 0,1 0-1 0 0,-1-1 1 0 0,1 1-1 0 0,-1 0 1 0 0,0 0-1 0 0,1 0 1 0 0,-1 0-1 0 0,0 0 1 0 0,0 0 0 0 0,0 0-1 0 0,0 0 1 0 0,0 0-1 0 0,0 0 1 0 0,0 0-1 0 0,0 0 1 0 0,0 1 0 0 0,0-1-1 0 0,0 0 1 0 0,0 1-1 0 0,-1-1 1 0 0,1 1-1 0 0,0 0 1 0 0,0-1-1 0 0,-3 1 1 0 0,-9-3-123 0 0,1 2 1 0 0,-1 0-1 0 0,1 0 1 0 0,-14 1-1 0 0,8 1-3711 0 0</inkml:trace>
</inkml:ink>
</file>

<file path=ppt/ink/ink1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3116 0 0,'0'0'4395'0'0,"-18"3"-4247"0"0,5-2-133 0 0,1 0 5 0 0,0 0 0 0 0,1 1-1 0 0,-1 0 1 0 0,0 1 0 0 0,1 0 0 0 0,0 1-1 0 0,0 1 1 0 0,0-1 0 0 0,-19 13-1 0 0,30-17-17 0 0,0 0 0 0 0,-1 0-1 0 0,1 1 1 0 0,0-1-1 0 0,0 0 1 0 0,0 1 0 0 0,-1-1-1 0 0,1 0 1 0 0,0 1-1 0 0,0-1 1 0 0,0 1 0 0 0,0-1-1 0 0,-1 0 1 0 0,1 1-1 0 0,0-1 1 0 0,0 0 0 0 0,0 1-1 0 0,0-1 1 0 0,0 1-1 0 0,0-1 1 0 0,0 1 0 0 0,0-1-1 0 0,0 0 1 0 0,0 1-1 0 0,1-1 1 0 0,-1 0 0 0 0,0 1-1 0 0,0-1 1 0 0,0 1-1 0 0,0-1 1 0 0,0 0 0 0 0,1 1-1 0 0,-1-1 1 0 0,0 0-1 0 0,0 1 1 0 0,1-1 0 0 0,-1 0-1 0 0,0 0 1 0 0,1 1-1 0 0,-1-1 1 0 0,0 0-1 0 0,1 0 1 0 0,-1 1 0 0 0,0-1-1 0 0,1 0 1 0 0,-1 0-1 0 0,0 0 1 0 0,1 0 0 0 0,-1 0-1 0 0,1 1 1 0 0,-1-1-1 0 0,1 0 1 0 0,23 9-379 0 0,-22-8 423 0 0,11 3 6 0 0,29 9 335 0 0,45 21 1 0 0,-86-33-341 0 0,1-1-1 0 0,-1 1 1 0 0,1 0 0 0 0,-1 0-1 0 0,1 0 1 0 0,-1 0 0 0 0,0 0-1 0 0,1 0 1 0 0,-1 0 0 0 0,0 0-1 0 0,0 0 1 0 0,0 0 0 0 0,0 1-1 0 0,0-1 1 0 0,0 0 0 0 0,0 1-1 0 0,0-1 1 0 0,-1 1 0 0 0,1-1-1 0 0,-1 1 1 0 0,1 0 0 0 0,-1-1-1 0 0,1 1 1 0 0,-1-1 0 0 0,0 1-1 0 0,0 0 1 0 0,0-1 0 0 0,0 1-1 0 0,0 0 1 0 0,0-1 0 0 0,0 1-1 0 0,0-1 1 0 0,-1 1 0 0 0,1 0-1 0 0,-1-1 1 0 0,1 1 0 0 0,-2 2-1 0 0,1-2-71 0 0,-1 0 0 0 0,1 1 0 0 0,-1-1 0 0 0,1 0 0 0 0,-1 0-1 0 0,0 0 1 0 0,0 0 0 0 0,1 0 0 0 0,-2 0 0 0 0,1-1 0 0 0,0 1-1 0 0,0-1 1 0 0,0 1 0 0 0,-1-1 0 0 0,1 0 0 0 0,-1 0 0 0 0,1 0-1 0 0,-1 0 1 0 0,1-1 0 0 0,-1 1 0 0 0,1 0 0 0 0,-6-1 0 0 0,-1 1-124 0 0,-30-4-1484 0 0,38 2 1481 0 0,0 1 0 0 0,0 0 0 0 0,0-1 0 0 0,0 1 0 0 0,0-1-1 0 0,0 1 1 0 0,0-1 0 0 0,0 1 0 0 0,0-1 0 0 0,0 0 0 0 0,0 1 0 0 0,1-1 0 0 0,-1 0 0 0 0,0 0 0 0 0,0 0-1 0 0,1 0 1 0 0,-1 0 0 0 0,0 0 0 0 0,1 0 0 0 0,-1 0 0 0 0,1 0 0 0 0,-1 0 0 0 0,1 0 0 0 0,0 0 0 0 0,-1 0-1 0 0,1 0 1 0 0,0 0 0 0 0,0 0 0 0 0,0 0 0 0 0,0-2 0 0 0,0-6-1730 0 0</inkml:trace>
</inkml:ink>
</file>

<file path=ppt/ink/ink1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1000 0 0,'0'0'5616'0'0,"-14"6"-5031"0"0,-43 18-358 0 0,56-24-217 0 0,1 0 0 0 0,-1 0 0 0 0,1 1 1 0 0,-1-1-1 0 0,0 0 0 0 0,1 1 0 0 0,-1-1 0 0 0,1 1 0 0 0,-1-1 1 0 0,1 0-1 0 0,-1 1 0 0 0,1-1 0 0 0,-1 1 0 0 0,1-1 0 0 0,0 1 0 0 0,-1-1 1 0 0,1 1-1 0 0,0 0 0 0 0,-1-1 0 0 0,1 1 0 0 0,0-1 0 0 0,0 1 0 0 0,-1 0 1 0 0,1-1-1 0 0,0 1 0 0 0,0 0 0 0 0,0-1 0 0 0,0 1 0 0 0,0 0 1 0 0,0-1-1 0 0,0 1 0 0 0,0 0 0 0 0,0-1 0 0 0,0 1 0 0 0,0 0 0 0 0,1-1 1 0 0,-1 1-1 0 0,0 0 0 0 0,0-1 0 0 0,1 1 0 0 0,-1-1 0 0 0,1 2 1 0 0,18 18 459 0 0,-17-18-300 0 0,13 12 231 0 0,-10-11-243 0 0,0 2-1 0 0,0-1 1 0 0,0 0-1 0 0,0 1 0 0 0,-1 0 1 0 0,0 0-1 0 0,0 0 1 0 0,0 0-1 0 0,0 1 0 0 0,-1 0 1 0 0,0-1-1 0 0,0 1 1 0 0,-1 1-1 0 0,0-1 0 0 0,0 0 1 0 0,2 11-1 0 0,-4-15-159 0 0,-1 0 0 0 0,1-1 0 0 0,-1 1-1 0 0,1 0 1 0 0,-1 0 0 0 0,0-1 0 0 0,0 1-1 0 0,0-1 1 0 0,0 1 0 0 0,0-1 0 0 0,0 1-1 0 0,0-1 1 0 0,-1 1 0 0 0,1-1 0 0 0,0 0-1 0 0,-1 0 1 0 0,1 0 0 0 0,-1 0 0 0 0,0 0-1 0 0,1 0 1 0 0,-1 0 0 0 0,0 0 0 0 0,1-1-1 0 0,-1 1 1 0 0,0 0 0 0 0,-3 0 0 0 0,-49 7-472 0 0,46-8 342 0 0,1 0 0 0 0,0 0 1 0 0,-1-1-1 0 0,1 0 0 0 0,0-1 0 0 0,0 1 0 0 0,-1-2 0 0 0,-9-3 0 0 0,15 5-153 0 0,-1-1 0 0 0,1 1 0 0 0,0-1 0 0 0,-1 1 0 0 0,1-1 0 0 0,0 0 0 0 0,0 0-1 0 0,0 0 1 0 0,0 0 0 0 0,1-1 0 0 0,-1 1 0 0 0,1 0 0 0 0,-1-1 0 0 0,1 1 0 0 0,0-1-1 0 0,0 1 1 0 0,0-1 0 0 0,0 0 0 0 0,0 1 0 0 0,0-1 0 0 0,1 0 0 0 0,0 0 0 0 0,-1 1-1 0 0,1-1 1 0 0,0-3 0 0 0,0-3-2162 0 0</inkml:trace>
</inkml:ink>
</file>

<file path=ppt/ink/ink1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1052 0 0,'0'0'9636'0'0,"-5"102"-9379"0"0,10-85-101 0 0,1-9-156 0 0,-1 5-164 0 0,0-5-701 0 0,6-3-883 0 0,0-5-2748 0 0</inkml:trace>
</inkml:ink>
</file>

<file path=ppt/ink/ink1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1 104 0 0,'0'0'10732'0'0,"0"5"-10305"0"0,0 117 779 0 0,0-38-4726 0 0,6-84-508 0 0,-1 0 875 0 0</inkml:trace>
</inkml:ink>
</file>

<file path=ppt/ink/ink1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0 816 0 0,'0'0'10001'0'0,"3"2"-9915"0"0,10 5-77 0 0,-2 0 1 0 0,1 0 0 0 0,-1 2-1 0 0,0-1 1 0 0,-1 2-1 0 0,0-1 1 0 0,0 1 0 0 0,-1 1-1 0 0,0 0 1 0 0,-1 0-1 0 0,0 0 1 0 0,-1 1-1 0 0,9 20 1 0 0,-15-30-94 0 0,1 0 1 0 0,-1 1-1 0 0,0-1 1 0 0,0 1-1 0 0,0-1 1 0 0,0 1-1 0 0,0-1 1 0 0,-1 1-1 0 0,1-1 1 0 0,-1 1-1 0 0,0-1 1 0 0,1 1-1 0 0,-1 0 1 0 0,0-1-1 0 0,-1 1 1 0 0,1 0-1 0 0,0-1 1 0 0,-1 1-1 0 0,1-1 1 0 0,-1 1-1 0 0,0-1 1 0 0,0 1-1 0 0,0-1 1 0 0,0 1-1 0 0,-1-1 1 0 0,1 0-1 0 0,0 0 1 0 0,-1 1-1 0 0,0-1 1 0 0,1 0-1 0 0,-1 0 1 0 0,0-1-1 0 0,0 1 1 0 0,0 0-1 0 0,0-1 1 0 0,0 1-1 0 0,-1-1 1 0 0,1 0-1 0 0,0 1 1 0 0,-1-1-1 0 0,1 0 1 0 0,-5 0-1 0 0,-7 4-712 0 0,0-2 0 0 0,-1 1 0 0 0,0-2 0 0 0,1 0-1 0 0,-31-1 1 0 0,34-1-1637 0 0</inkml:trace>
</inkml:ink>
</file>

<file path=ppt/ink/ink1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4144 0 0,'0'0'6945'0'0,"5"98"-6777"0"0,-5-81 12 0 0,0 0-164 0 0,0 0-16 0 0,0-1-132 0 0,0 1-228 0 0,0-4-441 0 0,5-4-467 0 0,1 3-900 0 0,4-3-1124 0 0</inkml:trace>
</inkml:ink>
</file>

<file path=ppt/ink/ink1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3140 0 0,'0'0'6117'0'0,"-12"3"-5823"0"0,-4-1-223 0 0,9-1-40 0 0,0 0 1 0 0,0 0-1 0 0,0 1 0 0 0,0 0 1 0 0,-9 4-1 0 0,15-6-27 0 0,1 0-1 0 0,-1 1 1 0 0,1-1-1 0 0,0 0 1 0 0,-1 1-1 0 0,1-1 1 0 0,-1 1-1 0 0,1-1 1 0 0,0 0-1 0 0,-1 1 1 0 0,1-1-1 0 0,0 1 1 0 0,-1-1-1 0 0,1 1 1 0 0,0-1 0 0 0,0 1-1 0 0,0-1 1 0 0,0 1-1 0 0,-1-1 1 0 0,1 1-1 0 0,0-1 1 0 0,0 1-1 0 0,0-1 1 0 0,0 1-1 0 0,0 0 1 0 0,0-1-1 0 0,0 1 1 0 0,0-1-1 0 0,0 1 1 0 0,1-1 0 0 0,-1 1-1 0 0,0-1 1 0 0,0 1-1 0 0,0-1 1 0 0,1 1-1 0 0,-1-1 1 0 0,0 1-1 0 0,0-1 1 0 0,1 1-1 0 0,-1-1 1 0 0,0 0-1 0 0,1 1 1 0 0,-1-1-1 0 0,1 0 1 0 0,-1 1 0 0 0,0-1-1 0 0,1 0 1 0 0,-1 1-1 0 0,1-1 1 0 0,-1 0-1 0 0,1 0 1 0 0,0 1-1 0 0,23 17-331 0 0,-19-16 332 0 0,-1 1-1 0 0,1 0 1 0 0,-1 1 0 0 0,0-1-1 0 0,0 0 1 0 0,0 1-1 0 0,-1 0 1 0 0,1 0-1 0 0,-1 0 1 0 0,0 1-1 0 0,0-1 1 0 0,0 1 0 0 0,-1-1-1 0 0,4 10 1 0 0,-5-11-18 0 0,-1 1 1 0 0,1-1-1 0 0,-1 0 1 0 0,0 0-1 0 0,0 0 1 0 0,0 0 0 0 0,0 0-1 0 0,0 0 1 0 0,-1 0-1 0 0,0 0 1 0 0,1 0-1 0 0,-1 0 1 0 0,0 0 0 0 0,0 0-1 0 0,-1 0 1 0 0,1 0-1 0 0,0 0 1 0 0,-1-1-1 0 0,0 1 1 0 0,0-1 0 0 0,0 1-1 0 0,0-1 1 0 0,0 0-1 0 0,0 0 1 0 0,0 1-1 0 0,-5 1 1 0 0,4-1-102 0 0,-1 0 0 0 0,0-1 0 0 0,1 1 0 0 0,-1-1 0 0 0,0 0 0 0 0,0 0 0 0 0,0 0 0 0 0,-5 1 0 0 0,-20-4-4601 0 0,23-3 2879 0 0,6-4 69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2.58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316 2 4864 0 0,'0'0'4839'0'0,"-26"0"-4654"0"0,-82-1-84 0 0,100 0-91 0 0,0 1 1 0 0,0 1-1 0 0,-1 0 1 0 0,1 0 0 0 0,0 0-1 0 0,0 1 1 0 0,0 0-1 0 0,0 0 1 0 0,1 1-1 0 0,-1 0 1 0 0,0 1-1 0 0,1 0 1 0 0,0 0-1 0 0,0 0 1 0 0,0 1-1 0 0,1 0 1 0 0,-9 8-1 0 0,11-9 20 0 0,1 0-1 0 0,-1 1 1 0 0,1-1-1 0 0,0 0 1 0 0,0 1-1 0 0,1 0 1 0 0,-1 0-1 0 0,1 0 1 0 0,0 0-1 0 0,1 0 1 0 0,-1 0-1 0 0,1 0 1 0 0,0 0-1 0 0,0 1 1 0 0,0-1-1 0 0,1 0 1 0 0,0 1-1 0 0,0-1 1 0 0,0 1-1 0 0,1-1 1 0 0,0 0-1 0 0,0 1 1 0 0,0-1-1 0 0,1 0 1 0 0,0 0-1 0 0,0 0 1 0 0,0 0-1 0 0,0 0 0 0 0,1 0 1 0 0,0-1-1 0 0,0 1 1 0 0,0-1-1 0 0,0 0 1 0 0,1 0-1 0 0,-1 0 1 0 0,1 0-1 0 0,0-1 1 0 0,6 5-1 0 0,-2-4-90 0 0,-1 0-1 0 0,1 0 0 0 0,0 0 0 0 0,0-1 1 0 0,0 0-1 0 0,0-1 0 0 0,0 1 0 0 0,1-2 1 0 0,-1 1-1 0 0,1-1 0 0 0,0-1 0 0 0,-1 1 1 0 0,1-1-1 0 0,16-3 0 0 0,-6-1-993 0 0,0 0-1 0 0,0-1 1 0 0,0-2 0 0 0,0 1 0 0 0,23-14-1 0 0,-16 6-1430 0 0</inkml:trace>
</inkml:ink>
</file>

<file path=ppt/ink/ink1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4148 0 0,'0'0'7431'0'0,"0"17"-7140"0"0,-1 18-95 0 0,-8 61 0 0 0,8-57-3768 0 0,1-38 3391 0 0,0 0-1 0 0,0 1 0 0 0,1-1 1 0 0,-1 0-1 0 0,0 0 0 0 0,1 0 1 0 0,-1 0-1 0 0,1 1 1 0 0,0-1-1 0 0,-1 0 0 0 0,1 0 1 0 0,0 0-1 0 0,0 0 0 0 0,-1 0 1 0 0,1-1-1 0 0,0 1 1 0 0,0 0-1 0 0,0 0 0 0 0,0-1 1 0 0,0 1-1 0 0,0 0 0 0 0,0-1 1 0 0,1 1-1 0 0,-1-1 1 0 0,2 1-1 0 0,3 0-2254 0 0</inkml:trace>
</inkml:ink>
</file>

<file path=ppt/ink/ink1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37 301 2004 0 0,'0'0'7923'0'0,"0"-12"-7477"0"0,0-34-66 0 0,-3 0-1 0 0,-1 0 0 0 0,-15-62 0 0 0,8 65 926 0 0,28 73-1793 0 0,-8-20 338 0 0,1 0-50 0 0,0 1 1 0 0,1-1-1 0 0,15 11 1 0 0,-21-17 98 0 0,0-2 0 0 0,0 1 1 0 0,1 0-1 0 0,-1-1 0 0 0,0 0 1 0 0,1-1-1 0 0,-1 1 0 0 0,1-1 1 0 0,0 0-1 0 0,-1 0 0 0 0,13 0 1 0 0,-17-1 55 0 0,0 0 0 0 0,0 0 0 0 0,0-1 0 0 0,0 1 0 0 0,0 0 0 0 0,0 0 0 0 0,-1 0 0 0 0,1-1 0 0 0,0 1 0 0 0,0 0 0 0 0,0-1 0 0 0,0 1 0 0 0,0-1 0 0 0,0 1 0 0 0,-1-1 0 0 0,1 0 0 0 0,0 1 0 0 0,0-1 0 0 0,-1 0 0 0 0,1 1 0 0 0,0-1 0 0 0,-1 0 0 0 0,1 0-1 0 0,-1 0 1 0 0,1 0 0 0 0,-1 1 0 0 0,1-1 0 0 0,-1 0 0 0 0,1-2 0 0 0,2-30-307 0 0,-29 75 1322 0 0,21-28-949 0 0,1-1 0 0 0,1 1 0 0 0,1 0 0 0 0,-1 0 0 0 0,2 0 0 0 0,0 0 0 0 0,1 0 0 0 0,1 0 0 0 0,2 17 0 0 0,-3-30-8 0 0,0 0 0 0 0,0 0 0 0 0,0 0 0 0 0,0 1 0 0 0,0-1 0 0 0,0 0 0 0 0,0 0 0 0 0,1 0 0 0 0,-1 0 0 0 0,1 0 0 0 0,-1 0 0 0 0,1 0 0 0 0,-1 0 0 0 0,1 0 0 0 0,-1 0 0 0 0,1 0 0 0 0,0-1 0 0 0,-1 1 0 0 0,1 0 0 0 0,0 0 0 0 0,0-1 0 0 0,0 1 0 0 0,0 0 0 0 0,0-1 0 0 0,-1 1 0 0 0,1-1 0 0 0,0 1 0 0 0,2 0 0 0 0,-1-2-50 0 0,-1 0 0 0 0,0 0 0 0 0,0 1 1 0 0,1-1-1 0 0,-1-1 0 0 0,0 1 0 0 0,0 0 0 0 0,0 0 1 0 0,0 0-1 0 0,0 0 0 0 0,0-1 0 0 0,0 1 1 0 0,-1-1-1 0 0,1 1 0 0 0,0 0 0 0 0,-1-1 1 0 0,1 1-1 0 0,0-4 0 0 0,3-12 127 0 0,-1 0-1 0 0,0 0 1 0 0,-1 0-1 0 0,-1 0 1 0 0,-1 0-1 0 0,-2-21 1 0 0,2-2 230 0 0,-5 20-156 0 0,-1-12 1671 0 0,23 62-1632 0 0,-15-27-255 0 0,1 0 1 0 0,0 0-1 0 0,1 0 1 0 0,-1 0-1 0 0,0-1 1 0 0,1 1-1 0 0,0-1 1 0 0,-1 0-1 0 0,1 0 1 0 0,0 0-1 0 0,0-1 1 0 0,0 1-1 0 0,0-1 1 0 0,0 0-1 0 0,0 0 1 0 0,6 0-1 0 0,-7-1-24 0 0,0 0-1 0 0,-1-1 0 0 0,1 1 1 0 0,0-1-1 0 0,0 0 0 0 0,0 0 0 0 0,0 0 1 0 0,-1 0-1 0 0,1-1 0 0 0,-1 1 0 0 0,1-1 1 0 0,-1 1-1 0 0,1-1 0 0 0,-1 0 1 0 0,0 0-1 0 0,0 0 0 0 0,0 0 0 0 0,0-1 1 0 0,0 1-1 0 0,0 0 0 0 0,-1-1 0 0 0,1 1 1 0 0,-1-1-1 0 0,2-5 0 0 0,9-20-236 0 0,-13 26 1010 0 0,-11 18 171 0 0,7-3-801 0 0,-1 0 1 0 0,1 0-1 0 0,1 1 0 0 0,1 0 0 0 0,0 0 1 0 0,0 0-1 0 0,2 0 0 0 0,-1 0 1 0 0,2 1-1 0 0,1 20 0 0 0,-1-25-77 0 0,0-9-41 0 0,0 1 1 0 0,0-1-1 0 0,0 1 1 0 0,1-1-1 0 0,-1 1 0 0 0,0-1 1 0 0,0 0-1 0 0,1 1 1 0 0,-1-1-1 0 0,1 0 0 0 0,-1 1 1 0 0,1-1-1 0 0,0 0 1 0 0,-1 0-1 0 0,1 0 0 0 0,0 1 1 0 0,0-1-1 0 0,0 0 1 0 0,0 0-1 0 0,0 0 1 0 0,2 1-1 0 0,-2-1-308 0 0,1 0 0 0 0,0-1 1 0 0,0 1-1 0 0,0-1 0 0 0,-1 1 0 0 0,1-1 0 0 0,0 1 1 0 0,0-1-1 0 0,0 0 0 0 0,0 0 0 0 0,0 0 0 0 0,0 0 1 0 0,0 0-1 0 0,0-1 0 0 0,-1 1 0 0 0,1-1 0 0 0,0 1 1 0 0,0-1-1 0 0,0 1 0 0 0,-1-1 0 0 0,1 0 0 0 0,3-2 1 0 0,5-5-2319 0 0</inkml:trace>
</inkml:ink>
</file>

<file path=ppt/ink/ink1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3512 0 0,'0'0'5243'0'0,"-13"4"-5155"0"0,-113 34 137 0 0,122-37-165 0 0,-1 0 1 0 0,1 1-1 0 0,0 0 0 0 0,0 0 1 0 0,0 0-1 0 0,0 0 0 0 0,0 0 1 0 0,1 1-1 0 0,-1 0 0 0 0,1 0 1 0 0,-1 0-1 0 0,-3 5 0 0 0,5-6-20 0 0,1 1 1 0 0,-1 0-1 0 0,1 0 0 0 0,0 0 0 0 0,0 0 0 0 0,0 0 0 0 0,0 0 1 0 0,0 0-1 0 0,1 1 0 0 0,-1-1 0 0 0,1 0 0 0 0,0 0 0 0 0,0 0 1 0 0,0 1-1 0 0,0-1 0 0 0,1 0 0 0 0,-1 0 0 0 0,3 6 0 0 0,-2-5-171 0 0,1 1-1 0 0,0-1 0 0 0,0 1 0 0 0,0-1 0 0 0,0 0 1 0 0,1 0-1 0 0,0 0 0 0 0,0 0 0 0 0,0-1 1 0 0,0 1-1 0 0,0-1 0 0 0,1 0 0 0 0,-1 0 1 0 0,1 0-1 0 0,8 5 0 0 0,-5-4-655 0 0,1 0 1 0 0,0 0-1 0 0,0-1 0 0 0,0 0 1 0 0,0-1-1 0 0,1 1 1 0 0,14 1-1 0 0,-6-4-1231 0 0</inkml:trace>
</inkml:ink>
</file>

<file path=ppt/ink/ink1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213 102 1612 0 0,'0'0'6436'0'0,"-117"-13"-6140"0"0,96 13-128 0 0,5 0-64 0 0,0 0-104 0 0,0 0 4 0 0,5 5-4 0 0,6-5-116 0 0,0 0-196 0 0,-1 0-412 0 0</inkml:trace>
  <inkml:trace contextRef="#ctx0" brushRef="#br0" timeOffset="1">271 0 2816 0 0,'0'0'6501'0'0,"-1"15"-6112"0"0,-8 160-154 0 0,9-174-456 0 0,1-1 0 0 0,0 1 1 0 0,-1-1-1 0 0,1 1 0 0 0,0-1 0 0 0,-1 1 0 0 0,1-1 0 0 0,0 0 0 0 0,0 1 0 0 0,0-1 0 0 0,-1 0 0 0 0,1 1 0 0 0,0-1 0 0 0,0 0 0 0 0,0 0 0 0 0,0 0 0 0 0,-1 0 0 0 0,1 0 0 0 0,0 0 0 0 0,0 0 1 0 0,0 0-1 0 0,1-1 0 0 0,0 1-328 0 0,8 0-2222 0 0</inkml:trace>
</inkml:ink>
</file>

<file path=ppt/ink/ink1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 2920 0 0,'0'0'5700'0'0,"-101"21"-5516"0"0,74-17-176 0 0,6 0-8 0 0,-6-4-52 0 0,6 0-52 0 0,0 0 104 0 0,5 0 0 0 0,-5 0-124 0 0,10 0-460 0 0,0 0-496 0 0,6 0-548 0 0,0-4-300 0 0</inkml:trace>
</inkml:ink>
</file>

<file path=ppt/ink/ink1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54 279 1928 0 0,'0'0'6222'0'0,"0"-17"-5893"0"0,-2-24-213 0 0,0-2 348 0 0,7-81 0 0 0,-5 121-440 0 0,1 1-1 0 0,-1-1 0 0 0,1 0 0 0 0,0 0 0 0 0,0 0 0 0 0,0 1 1 0 0,0-1-1 0 0,1 1 0 0 0,-1-1 0 0 0,1 1 0 0 0,0-1 1 0 0,-1 1-1 0 0,1 0 0 0 0,0 0 0 0 0,0 0 0 0 0,0 0 0 0 0,1 0 1 0 0,-1 0-1 0 0,0 1 0 0 0,5-3 0 0 0,-6 3-15 0 0,0 1-1 0 0,0 0 0 0 0,1-1 1 0 0,-1 1-1 0 0,0 0 0 0 0,0 0 1 0 0,0 0-1 0 0,0 0 0 0 0,0 0 1 0 0,0 0-1 0 0,0 0 1 0 0,0 0-1 0 0,0 0 0 0 0,0 1 1 0 0,0-1-1 0 0,1 0 0 0 0,-1 1 1 0 0,0-1-1 0 0,0 1 0 0 0,-1-1 1 0 0,3 1-1 0 0,-2 1-50 0 0,1 0 1 0 0,-1-1-1 0 0,1 1 0 0 0,-1 0 1 0 0,0-1-1 0 0,1 1 0 0 0,-1 0 1 0 0,0 0-1 0 0,0 0 0 0 0,-1 0 1 0 0,1 0-1 0 0,0 0 0 0 0,-1 0 1 0 0,2 4-1 0 0,-1-1-34 0 0,0-1 0 0 0,-1 1 0 0 0,1-1 0 0 0,-1 0 0 0 0,0 1 0 0 0,0-1-1 0 0,0 1 1 0 0,-1-1 0 0 0,1 1 0 0 0,-1-1 0 0 0,0 1 0 0 0,-1-1 0 0 0,1 0 0 0 0,-1 0 0 0 0,1 1 0 0 0,-6 6 0 0 0,5-8 42 0 0,0 0 1 0 0,-1-1-1 0 0,1 1 1 0 0,-1-1-1 0 0,0 0 1 0 0,0 1-1 0 0,0-1 1 0 0,0 0-1 0 0,0-1 1 0 0,0 1 0 0 0,-1-1-1 0 0,1 1 1 0 0,0-1-1 0 0,-1 0 1 0 0,1 0-1 0 0,-1-1 1 0 0,0 1-1 0 0,1-1 1 0 0,-1 1-1 0 0,-5-1 1 0 0,-1 0-25 0 0,8 1 20 0 0,0-1 0 0 0,0 0 1 0 0,0 0-1 0 0,0 0 0 0 0,0 0 0 0 0,0 0 1 0 0,0 0-1 0 0,0 0 0 0 0,0-1 1 0 0,0 1-1 0 0,0-1 0 0 0,1 1 1 0 0,-1-1-1 0 0,0 0 0 0 0,0 0 0 0 0,0 0 1 0 0,1 0-1 0 0,-3-2 1533 0 0,35 12-121 0 0,-18 1-1089 0 0,-1 0 0 0 0,0 0 0 0 0,0 1 1 0 0,-1 1-1 0 0,-1 0 0 0 0,0 0 1 0 0,-1 1-1 0 0,13 23 0 0 0,-22-35-286 0 0,0-1-60 0 0,1 0 1 0 0,-1 1-1 0 0,0-1 0 0 0,0 0 0 0 0,1 1 1 0 0,-1-1-1 0 0,0 0 0 0 0,0 0 1 0 0,1 1-1 0 0,-1-1 0 0 0,0 0 1 0 0,1 0-1 0 0,-1 0 0 0 0,0 1 0 0 0,1-1 1 0 0,-1 0-1 0 0,1 0 0 0 0,-1 0 1 0 0,0 0-1 0 0,1 0 0 0 0,-1 0 0 0 0,0 0 1 0 0,1 0-1 0 0,-1 0 0 0 0,1 0 1 0 0,-1 0-1 0 0,0 0 0 0 0,1 0 1 0 0,0 0-1 0 0,16-14-7322 0 0,-12 2 4455 0 0</inkml:trace>
</inkml:ink>
</file>

<file path=ppt/ink/ink1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3508 0 0,'0'0'6636'0'0,"-1"15"-6156"0"0,-3 127 1059 0 0,3-125-1678 0 0,2 14-420 0 0,6-20-2431 0 0,8-3-3532 0 0,-5-8 4677 0 0</inkml:trace>
</inkml:ink>
</file>

<file path=ppt/ink/ink1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91 314 1380 0 0,'0'0'2873'0'0,"0"-16"-2250"0"0,-1-21-360 0 0,-1 3 72 0 0,1 0-1 0 0,2 0 1 0 0,2 0-1 0 0,9-48 1 0 0,-11 79-199 0 0,0 0 0 0 0,1 0 0 0 0,-1 0 0 0 0,1 0 0 0 0,-1 0 0 0 0,1 0 0 0 0,0 1 0 0 0,0-1 0 0 0,0 1 0 0 0,1-1 0 0 0,-1 1 0 0 0,5-4 0 0 0,-6 6-100 0 0,0-1-1 0 0,0 1 1 0 0,-1 0 0 0 0,1-1-1 0 0,0 1 1 0 0,0 0-1 0 0,0-1 1 0 0,0 1 0 0 0,0 0-1 0 0,0 0 1 0 0,0 0 0 0 0,0 0-1 0 0,0 0 1 0 0,0 0 0 0 0,0 0-1 0 0,0 0 1 0 0,0 0-1 0 0,0 1 1 0 0,0-1 0 0 0,-1 0-1 0 0,1 1 1 0 0,0-1 0 0 0,0 0-1 0 0,0 1 1 0 0,0-1-1 0 0,0 1 1 0 0,-1-1 0 0 0,1 1-1 0 0,0 0 1 0 0,-1-1 0 0 0,1 1-1 0 0,0 0 1 0 0,-1-1-1 0 0,1 1 1 0 0,-1 0 0 0 0,1 0-1 0 0,-1 0 1 0 0,1 0 0 0 0,-1-1-1 0 0,1 1 1 0 0,-1 0 0 0 0,0 0-1 0 0,0 0 1 0 0,1 0-1 0 0,-1 0 1 0 0,0 1 0 0 0,11 34 56 0 0,9 50 1 0 0,-14-54-17 0 0,1-2 0 0 0,17 47 0 0 0,-25-79-814 0 0,-14-7 217 0 0,-6 3 1062 0 0,0 1 0 0 0,-1 1 0 0 0,-39-1 1 0 0,-25 3-5636 0 0,81 4 1595 0 0,4 5 519 0 0</inkml:trace>
</inkml:ink>
</file>

<file path=ppt/ink/ink1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58 192 0 0,'0'0'8591'0'0,"-21"22"-7361"0"0,18-19-1153 0 0,1 2 0 0 0,0-1 0 0 0,0 0 0 0 0,0 0 0 0 0,1 1 1 0 0,-1-1-1 0 0,1 0 0 0 0,-1 7 0 0 0,2-10-69 0 0,0 0 1 0 0,0 1-1 0 0,0-1 0 0 0,0 0 0 0 0,0 0 0 0 0,0 0 1 0 0,0 0-1 0 0,0 0 0 0 0,1 0 0 0 0,-1 0 1 0 0,0 0-1 0 0,1 0 0 0 0,-1 0 0 0 0,1-1 1 0 0,-1 1-1 0 0,1 0 0 0 0,-1 0 0 0 0,1 0 0 0 0,-1 0 1 0 0,1 0-1 0 0,0-1 0 0 0,0 1 0 0 0,-1 0 1 0 0,1-1-1 0 0,0 1 0 0 0,0-1 0 0 0,0 1 1 0 0,0-1-1 0 0,0 1 0 0 0,0-1 0 0 0,0 1 0 0 0,0-1 1 0 0,0 0-1 0 0,0 0 0 0 0,0 1 0 0 0,0-1 1 0 0,0 0-1 0 0,0 0 0 0 0,0 0 0 0 0,0 0 1 0 0,0 0-1 0 0,1 0 0 0 0,4-1-58 0 0,0 0 0 0 0,-1 0 0 0 0,1-1 0 0 0,-1 1 1 0 0,1-1-1 0 0,-1-1 0 0 0,0 1 0 0 0,1-1 0 0 0,-1 1 0 0 0,0-1 0 0 0,-1-1 0 0 0,1 1 0 0 0,-1-1 1 0 0,8-7-1 0 0,-9 9-10 0 0,0-1 0 0 0,-1 0 1 0 0,1 0-1 0 0,-1 0 0 0 0,1 0 1 0 0,-1-1-1 0 0,0 1 0 0 0,0-1 1 0 0,0 1-1 0 0,-1-1 0 0 0,1 0 1 0 0,-1 0-1 0 0,0 1 0 0 0,0-1 0 0 0,0 0 1 0 0,-1 0-1 0 0,1 0 0 0 0,-1 0 1 0 0,0 0-1 0 0,0 0 0 0 0,0 0 1 0 0,-2-7-1 0 0,1 10 44 0 0,-1-1 0 0 0,0 0 0 0 0,1 1 0 0 0,-1-1 0 0 0,0 1 0 0 0,0 0 0 0 0,0 0 0 0 0,0-1 1 0 0,0 1-1 0 0,0 0 0 0 0,0 1 0 0 0,0-1 0 0 0,0 0 0 0 0,-1 1 0 0 0,1-1 0 0 0,0 1 0 0 0,0 0 0 0 0,-1-1 0 0 0,-2 2 0 0 0,0-2-612 0 0,0 0-1 0 0,0 1 1 0 0,0 0-1 0 0,0 0 1 0 0,0 1-1 0 0,0-1 1 0 0,0 1-1 0 0,-6 2 1 0 0,5 4-2336 0 0</inkml:trace>
</inkml:ink>
</file>

<file path=ppt/ink/ink1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86 2612 0 0,'0'0'8586'0'0,"-1"16"-8398"0"0,-2 28 5 0 0,-14 57 0 0 0,14-85-117 0 0,1-1 0 0 0,0 1 0 0 0,1-1 0 0 0,0 1 0 0 0,2-1-1 0 0,1 17 1 0 0,-1-28-85 0 0,-1-1 0 0 0,1 1-1 0 0,0-1 1 0 0,0 0 0 0 0,0 1-1 0 0,0-1 1 0 0,1 0 0 0 0,-1 0 0 0 0,1 0-1 0 0,0 0 1 0 0,0 0 0 0 0,0 0-1 0 0,0-1 1 0 0,4 5 0 0 0,-3-6-73 0 0,-1 0 0 0 0,0 0 0 0 0,0 1 0 0 0,1-2 0 0 0,-1 1 0 0 0,1 0 0 0 0,-1 0 1 0 0,1-1-1 0 0,-1 0 0 0 0,1 1 0 0 0,-1-1 0 0 0,1 0 0 0 0,0 0 0 0 0,-1 0 0 0 0,1 0 0 0 0,-1-1 0 0 0,1 1 1 0 0,-1-1-1 0 0,1 0 0 0 0,-1 0 0 0 0,0 1 0 0 0,5-3 0 0 0,-2 0-10 0 0,0 0-1 0 0,0 0 1 0 0,-1 0 0 0 0,1 0-1 0 0,-1 0 1 0 0,0-1 0 0 0,4-4 0 0 0,-6 7 67 0 0,-1 0 0 0 0,0 0 0 0 0,0-1 1 0 0,0 1-1 0 0,1 0 0 0 0,-1-1 1 0 0,-1 1-1 0 0,1-1 0 0 0,0 1 1 0 0,0-1-1 0 0,0 1 0 0 0,-1-1 0 0 0,1 1 1 0 0,-1-1-1 0 0,1 0 0 0 0,-1 1 1 0 0,0-1-1 0 0,0 0 0 0 0,0 1 1 0 0,0-1-1 0 0,0 0 0 0 0,0 1 1 0 0,0-1-1 0 0,0 0 0 0 0,-1 1 0 0 0,1-1 1 0 0,0 0-1 0 0,-2-2 0 0 0,1 3 68 0 0,-1 0 0 0 0,1 0 0 0 0,0 0 0 0 0,-1 0 0 0 0,1 0 0 0 0,-1 0 0 0 0,1 0 0 0 0,-1 1 0 0 0,0-1 0 0 0,1 0 0 0 0,-1 1 0 0 0,0-1 0 0 0,1 1 0 0 0,-1 0 0 0 0,0-1 0 0 0,1 1 0 0 0,-1 0 0 0 0,0 0 0 0 0,0 0 0 0 0,1 1 0 0 0,-1-1 0 0 0,0 0 0 0 0,0 1 0 0 0,1-1 0 0 0,-1 1 0 0 0,0-1 0 0 0,1 1 0 0 0,-1 0 0 0 0,1-1 0 0 0,-1 1 0 0 0,1 0 0 0 0,-1 0 0 0 0,1 0 0 0 0,0 1 0 0 0,-1-1 0 0 0,1 0 0 0 0,0 0 0 0 0,0 1 0 0 0,0-1 0 0 0,0 1 0 0 0,0-1 0 0 0,0 1 0 0 0,0-1 0 0 0,1 1 0 0 0,-1-1 0 0 0,0 1 0 0 0,1 0 0 0 0,-1 2 0 0 0,1-2-32 0 0,0 0 0 0 0,1 0 0 0 0,-1 0 0 0 0,1-1 0 0 0,0 1 1 0 0,-1 0-1 0 0,1 0 0 0 0,0-1 0 0 0,0 1 0 0 0,0 0 0 0 0,0-1 0 0 0,1 1 0 0 0,-1-1 0 0 0,0 1 0 0 0,1-1 0 0 0,-1 0 0 0 0,0 0 0 0 0,1 1 0 0 0,0-1 0 0 0,-1 0 0 0 0,1 0 1 0 0,0-1-1 0 0,-1 1 0 0 0,1 0 0 0 0,0 0 0 0 0,0-1 0 0 0,0 1 0 0 0,-1-1 0 0 0,1 0 0 0 0,0 0 0 0 0,0 1 0 0 0,0-1 0 0 0,0 0 0 0 0,0 0 0 0 0,2-1 0 0 0,4 1-68 0 0,0 0-1 0 0,0-1 1 0 0,0 0-1 0 0,0 0 0 0 0,-1 0 1 0 0,1-1-1 0 0,-1 0 1 0 0,8-4-1 0 0,-8 3 9 0 0,-1-1-1 0 0,0 0 1 0 0,0 0-1 0 0,-1-1 1 0 0,1 1 0 0 0,-1-1-1 0 0,0 0 1 0 0,0-1-1 0 0,-1 1 1 0 0,1-1-1 0 0,-1 0 1 0 0,0 0 0 0 0,-1 0-1 0 0,0-1 1 0 0,0 1-1 0 0,2-8 1 0 0,-1 3 18 0 0,-1-1 0 0 0,0 1 1 0 0,-1-1-1 0 0,0 1 0 0 0,-1-1 0 0 0,-1 1 0 0 0,0-1 1 0 0,0 0-1 0 0,-3-14 0 0 0,3 23 42 0 0,0 1 0 0 0,0 0 0 0 0,-1-1 0 0 0,1 1 0 0 0,-1 0 0 0 0,0 0 0 0 0,1-1-1 0 0,-1 1 1 0 0,0 0 0 0 0,0 0 0 0 0,-1 0 0 0 0,1 0 0 0 0,0 0 0 0 0,-1 0 0 0 0,1 0 0 0 0,-1 0 0 0 0,1 1 0 0 0,-1-1 0 0 0,0 1 0 0 0,0-1 0 0 0,0 1 0 0 0,0 0 0 0 0,0-1-1 0 0,0 1 1 0 0,0 0 0 0 0,0 0 0 0 0,0 0 0 0 0,0 1 0 0 0,-4-2 0 0 0,4 2 35 0 0,-1 1 0 0 0,0-1 0 0 0,1 0 0 0 0,-1 1 0 0 0,1-1-1 0 0,0 1 1 0 0,-1 0 0 0 0,1 0 0 0 0,-1 0 0 0 0,1 0 0 0 0,0 0 0 0 0,0 0 0 0 0,0 1-1 0 0,0-1 1 0 0,0 1 0 0 0,0-1 0 0 0,0 1 0 0 0,0 0 0 0 0,0 0 0 0 0,1 0 0 0 0,-1 0 0 0 0,1 0-1 0 0,-1 0 1 0 0,1 0 0 0 0,0 0 0 0 0,-1 4 0 0 0,-4 7 3 0 0,0 1 1 0 0,1 0-1 0 0,0 0 1 0 0,2 0-1 0 0,-1 1 1 0 0,0 19-1 0 0,3-26-38 0 0,1 0-1 0 0,0 0 0 0 0,0 0 0 0 0,1 0 0 0 0,0 0 0 0 0,1 0 0 0 0,0 0 0 0 0,0 0 0 0 0,0 0 0 0 0,1-1 0 0 0,0 1 0 0 0,8 11 0 0 0,-9-15-25 0 0,0-1 1 0 0,0 1-1 0 0,1-1 0 0 0,-1 0 0 0 0,1 0 0 0 0,0 0 0 0 0,0 0 0 0 0,0-1 0 0 0,0 1 0 0 0,0-1 1 0 0,1 0-1 0 0,-1 1 0 0 0,1-2 0 0 0,-1 1 0 0 0,1 0 0 0 0,0-1 0 0 0,0 0 0 0 0,0 1 0 0 0,0-2 1 0 0,7 2-1 0 0,-5-2-38 0 0,1 0 1 0 0,-1-1 0 0 0,1 0-1 0 0,-1 0 1 0 0,0-1 0 0 0,1 0-1 0 0,-1 0 1 0 0,0 0 0 0 0,0-1-1 0 0,0 1 1 0 0,10-8 0 0 0,-2 1-35 0 0,-2-1 1 0 0,1 0-1 0 0,-1-1 1 0 0,-1 0-1 0 0,0 0 1 0 0,0-1-1 0 0,-1-1 1 0 0,-1 0-1 0 0,0 0 1 0 0,7-15-1 0 0,-8 11-33 0 0,0 0 0 0 0,-2-1-1 0 0,1 1 1 0 0,-2-1 0 0 0,-1-1 0 0 0,0 1 0 0 0,-1 0 0 0 0,-1-1-1 0 0,-1 0 1 0 0,-2-33 0 0 0,1 50 120 0 0,0 1 1 0 0,0-1-1 0 0,0 0 0 0 0,0 1 1 0 0,-1-1-1 0 0,1 1 0 0 0,-1-1 1 0 0,1 1-1 0 0,-1-1 0 0 0,0 1 0 0 0,0 0 1 0 0,1-1-1 0 0,-1 1 0 0 0,0 0 1 0 0,0-1-1 0 0,0 1 0 0 0,0 0 1 0 0,-1 0-1 0 0,1 0 0 0 0,0 0 1 0 0,0 0-1 0 0,-1 0 0 0 0,1 0 1 0 0,-2 0-1 0 0,0 0 73 0 0,1 1 1 0 0,-1-1-1 0 0,1 1 0 0 0,-1 0 0 0 0,1 0 1 0 0,-1 0-1 0 0,1 0 0 0 0,-1 0 1 0 0,1 1-1 0 0,-1-1 0 0 0,1 1 0 0 0,-1 0 1 0 0,-3 1-1 0 0,-3 2 113 0 0,0 0-1 0 0,1 1 0 0 0,0 0 1 0 0,0 0-1 0 0,0 1 1 0 0,-13 12-1 0 0,14-9-172 0 0,0 0-1 0 0,1 0 0 0 0,0 1 1 0 0,1-1-1 0 0,0 1 1 0 0,0 0-1 0 0,1 1 1 0 0,1-1-1 0 0,-1 1 1 0 0,2-1-1 0 0,0 1 0 0 0,0 0 1 0 0,1 0-1 0 0,0 0 1 0 0,1 0-1 0 0,0 0 1 0 0,0 1-1 0 0,2-1 0 0 0,-1 0 1 0 0,1-1-1 0 0,1 1 1 0 0,0 0-1 0 0,1-1 1 0 0,0 1-1 0 0,0-1 0 0 0,1 0 1 0 0,11 16-1 0 0,-12-18-61 0 0,1-1 0 0 0,0-1 0 0 0,1 1-1 0 0,0-1 1 0 0,0 0 0 0 0,0 0 0 0 0,1-1 0 0 0,-1 1-1 0 0,1-1 1 0 0,1-1 0 0 0,-1 0 0 0 0,1 0 0 0 0,-1 0-1 0 0,1-1 1 0 0,0 0 0 0 0,0 0 0 0 0,1-1-1 0 0,-1 0 1 0 0,17 1 0 0 0,-24-3 14 0 0,1 0-1 0 0,-1-1 1 0 0,0 1 0 0 0,1-1 0 0 0,-1 1-1 0 0,0-1 1 0 0,1 0 0 0 0,-1 1-1 0 0,0-1 1 0 0,0 0 0 0 0,0 0 0 0 0,0 0-1 0 0,1 0 1 0 0,-1 0 0 0 0,0 0-1 0 0,-1 0 1 0 0,1 0 0 0 0,0 0 0 0 0,0-1-1 0 0,0 1 1 0 0,-1 0 0 0 0,1 0-1 0 0,-1-1 1 0 0,1 1 0 0 0,-1-1 0 0 0,1 1-1 0 0,-1 0 1 0 0,0-1 0 0 0,0 1-1 0 0,1-1 1 0 0,-1 1 0 0 0,0-1 0 0 0,0 1-1 0 0,-1-2 1 0 0,1 2 22 0 0,1-1 0 0 0,-1 1 0 0 0,0-1 0 0 0,0 1 1 0 0,0 0-1 0 0,0-1 0 0 0,0 1 0 0 0,0-1 0 0 0,-1 1 0 0 0,1 0 0 0 0,0-1 0 0 0,-1 1 0 0 0,1 0 0 0 0,-1-1 0 0 0,0 1 1 0 0,1 0-1 0 0,-1-1 0 0 0,0 1 0 0 0,0 0 0 0 0,1 0 0 0 0,-1 0 0 0 0,0 0 0 0 0,0 0 0 0 0,0 0 0 0 0,-1 0 0 0 0,1 0 1 0 0,0 0-1 0 0,0 1 0 0 0,0-1 0 0 0,-1 0 0 0 0,-1 0 0 0 0,2 1 196 0 0,-1 6 1017 0 0,2-6-1189 0 0,0 1 0 0 0,-1-1 0 0 0,1 1 0 0 0,0 0 0 0 0,-1-1-1 0 0,1 1 1 0 0,0 0 0 0 0,0-1 0 0 0,0 1 0 0 0,0 0 0 0 0,0-1 0 0 0,0 1 0 0 0,0 0 0 0 0,0-1 0 0 0,0 1-1 0 0,0 0 1 0 0,0-1 0 0 0,0 1 0 0 0,0 0 0 0 0,0-1 0 0 0,1 1 0 0 0,-1 0 0 0 0,0-1 0 0 0,0 1 0 0 0,1 0-1 0 0,-1-1 1 0 0,0 1 0 0 0,1-1 0 0 0,-1 1 0 0 0,1-1 0 0 0,-1 1 0 0 0,1-1 0 0 0,-1 1 0 0 0,1-1 0 0 0,-1 1 0 0 0,1-1-1 0 0,0 0 1 0 0,-1 1 0 0 0,1-1 0 0 0,0 1 0 0 0,5 1-15 0 0,0 0-1 0 0,0 0 1 0 0,1-1-1 0 0,-1 1 1 0 0,0-1-1 0 0,1-1 1 0 0,-1 1 0 0 0,1-1-1 0 0,-1 0 1 0 0,0-1-1 0 0,1 1 1 0 0,-1-1 0 0 0,0-1-1 0 0,1 1 1 0 0,-1-1-1 0 0,7-3 1 0 0,-9 4-32 0 0,-1 0 0 0 0,0 0 0 0 0,0 0 1 0 0,0-1-1 0 0,0 0 0 0 0,0 1 0 0 0,-1-1 0 0 0,1 0 1 0 0,0 0-1 0 0,-1 0 0 0 0,0-1 0 0 0,1 1 0 0 0,-1-1 1 0 0,0 1-1 0 0,0-1 0 0 0,0 0 0 0 0,0 0 0 0 0,-1 0 0 0 0,1 0 1 0 0,-1 0-1 0 0,0 0 0 0 0,0 0 0 0 0,0 0 0 0 0,0 0 1 0 0,0-1-1 0 0,-1 1 0 0 0,0 0 0 0 0,1 0 0 0 0,-1-1 1 0 0,0 1-1 0 0,-1 0 0 0 0,1-1 0 0 0,-2-4 0 0 0,1 5 15 0 0,-1 0-1 0 0,0-1 0 0 0,0 1 0 0 0,-1 0 0 0 0,1 0 1 0 0,-1 0-1 0 0,1 1 0 0 0,-1-1 0 0 0,0 1 0 0 0,0-1 1 0 0,0 1-1 0 0,0 0 0 0 0,-1 0 0 0 0,1 0 1 0 0,0 1-1 0 0,-1-1 0 0 0,1 1 0 0 0,-1 0 0 0 0,0 0 1 0 0,1 0-1 0 0,-1 0 0 0 0,0 1 0 0 0,-6-1 1 0 0,-8-1-132 0 0,1 1 0 0 0,-1 0 0 0 0,-29 3 0 0 0,44-2 145 0 0,0 0-1 0 0,1 0 1 0 0,-1 1-1 0 0,1-1 1 0 0,-1 0-1 0 0,1 1 1 0 0,-1 0-1 0 0,1-1 1 0 0,0 1-1 0 0,-1 0 1 0 0,1 0-1 0 0,0 1 1 0 0,-1-1-1 0 0,1 0 1 0 0,0 1-1 0 0,0-1 1 0 0,0 1-1 0 0,0 0 1 0 0,0 0-1 0 0,1-1 1 0 0,-1 1-1 0 0,1 0 1 0 0,-1 1-1 0 0,1-1 1 0 0,0 0-1 0 0,-1 0 1 0 0,1 1-1 0 0,0-1 1 0 0,0 0-1 0 0,1 1 1 0 0,-1-1-1 0 0,0 1 1 0 0,1-1-1 0 0,0 1 1 0 0,-1 3-1 0 0,2-2 147 0 0,0 0 0 0 0,-1 0 0 0 0,1 0-1 0 0,0 0 1 0 0,1 0 0 0 0,-1 0 0 0 0,1 0-1 0 0,0-1 1 0 0,0 1 0 0 0,0 0 0 0 0,0-1-1 0 0,1 1 1 0 0,-1-1 0 0 0,1 0 0 0 0,0 0-1 0 0,0 0 1 0 0,0 0 0 0 0,1-1 0 0 0,-1 1-1 0 0,6 2 1 0 0,3 2 30 0 0,1-1 0 0 0,0 0 0 0 0,0-1 0 0 0,0-1 0 0 0,0 0 0 0 0,1-1 0 0 0,-1 0 0 0 0,1-1 0 0 0,0 0 0 0 0,24-1 0 0 0,-15-3-1202 0 0,1-1 0 0 0,-1-1 1 0 0,0 0-1 0 0,0-2 0 0 0,33-13 0 0 0,-20 7-3063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5184 0 0,'0'0'6453'0'0,"1"15"-6131"0"0,-1 18-196 0 0,-1 8-508 0 0,10 77-1 0 0,-6-113-1582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2.92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266 2 1992 0 0,'0'0'7033'0'0,"-19"0"-6770"0"0,4-1-212 0 0,-27 1 34 0 0,-74 8 0 0 0,113-8-51 0 0,0 0-1 0 0,-1 1 1 0 0,1 0 0 0 0,0-1-1 0 0,0 1 1 0 0,0 0 0 0 0,0 1-1 0 0,0-1 1 0 0,0 1 0 0 0,0-1-1 0 0,0 1 1 0 0,-3 3 0 0 0,4-3 23 0 0,1 0 0 0 0,-1 0 0 0 0,1 1 0 0 0,0-1 1 0 0,0 1-1 0 0,0-1 0 0 0,0 1 0 0 0,1-1 0 0 0,-1 1 1 0 0,1-1-1 0 0,-1 1 0 0 0,1 0 0 0 0,0-1 0 0 0,0 1 0 0 0,1 3 1 0 0,-11 60 347 0 0,7-53-261 0 0,1-1 1 0 0,0 1-1 0 0,0 0 0 0 0,2 0 1 0 0,0 19-1 0 0,0-29-167 0 0,1 1-1 0 0,0-1 1 0 0,0 0 0 0 0,0 1-1 0 0,0-1 1 0 0,0 0 0 0 0,1 0-1 0 0,-1 0 1 0 0,1 0-1 0 0,0 0 1 0 0,0 0 0 0 0,0-1-1 0 0,0 1 1 0 0,1-1 0 0 0,-1 1-1 0 0,1-1 1 0 0,-1 0 0 0 0,1 0-1 0 0,0 0 1 0 0,0 0 0 0 0,0 0-1 0 0,0-1 1 0 0,0 1-1 0 0,0-1 1 0 0,5 2 0 0 0,3 0-690 0 0,0 0 0 0 0,0-1 0 0 0,0 0 1 0 0,18 1-1 0 0,19-5-4535 0 0,-27-2 2534 0 0</inkml:trace>
</inkml:ink>
</file>

<file path=ppt/ink/ink1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1360 0 0,'0'0'8074'0'0,"-2"13"-7824"0"0,-6 27-37 0 0,-3 81 1 0 0,11-112-560 0 0,4 51 1188 0 0,7-34-2183 0 0,-10-25 1076 0 0,0 0 0 0 0,0-1 0 0 0,0 1 0 0 0,0 0 0 0 0,0 0 0 0 0,0 0 1 0 0,0-1-1 0 0,0 1 0 0 0,0-1 0 0 0,0 1 0 0 0,0-1 0 0 0,0 1 0 0 0,1-1 0 0 0,-1 1 0 0 0,0-1 0 0 0,0 0 0 0 0,0 0 1 0 0,3 0-1 0 0,6 0-2432 0 0</inkml:trace>
</inkml:ink>
</file>

<file path=ppt/ink/ink1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0 3824 0 0,'0'0'5714'0'0,"-19"5"-5460"0"0,11-3-227 0 0,-39 10 287 0 0,-59 7 0 0 0,80-18-444 0 0,18-1-129 0 0,1 0 1 0 0,-1 1 0 0 0,1-1 0 0 0,-1 1-1 0 0,1 1 1 0 0,-1-1 0 0 0,1 1 0 0 0,0 1-1 0 0,0-1 1 0 0,-9 6 0 0 0,15 1-7178 0 0</inkml:trace>
</inkml:ink>
</file>

<file path=ppt/ink/ink1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77 2892 0 0,'0'0'7263'0'0,"-18"4"-6899"0"0,11-2-357 0 0,-14 3 161 0 0,-1 0 0 0 0,1-1 0 0 0,-1-1 0 0 0,0-2 0 0 0,-36-1 0 0 0,40-3 71 0 0,4 0-1319 0 0,5 2-4536 0 0,18 1 1915 0 0</inkml:trace>
  <inkml:trace contextRef="#ctx0" brushRef="#br0" timeOffset="1">254 1 260 0 0,'0'0'10791'0'0,"-1"15"-10541"0"0,-9 138 481 0 0,10-138-997 0 0,0-7 190 0 0,0 0 1 0 0,0-1 0 0 0,0 1 0 0 0,1 0-1 0 0,0-1 1 0 0,3 10 0 0 0,-3-16-121 0 0,0 1 0 0 0,-1 0 0 0 0,1-1 0 0 0,0 1-1 0 0,0 0 1 0 0,0-1 0 0 0,0 0 0 0 0,1 1 0 0 0,-1-1 0 0 0,0 1 0 0 0,1-1 0 0 0,1 2 0 0 0,0-2-316 0 0,-1 0 1 0 0,0 0-1 0 0,0 0 1 0 0,1 0-1 0 0,-1 0 1 0 0,0-1-1 0 0,1 1 1 0 0,-1-1 0 0 0,1 0-1 0 0,-1 1 1 0 0,4-1-1 0 0,9 0-2039 0 0</inkml:trace>
</inkml:ink>
</file>

<file path=ppt/ink/ink1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3492 0 0,'0'0'6840'0'0,"-17"11"-6633"0"0,-52 37-103 0 0,62-43-111 0 0,1 1 1 0 0,0-1 0 0 0,0 1-1 0 0,0 1 1 0 0,1-1 0 0 0,0 1-1 0 0,0 0 1 0 0,1 0-1 0 0,-1 1 1 0 0,2-1 0 0 0,-1 1-1 0 0,1 0 1 0 0,0 0 0 0 0,1 0-1 0 0,0 0 1 0 0,0 0 0 0 0,1 1-1 0 0,0-1 1 0 0,0 1-1 0 0,1-1 1 0 0,0 0 0 0 0,1 1-1 0 0,2 16 1 0 0,-1-20-23 0 0,0 0 0 0 0,0-1 0 0 0,0 1 0 0 0,0 0 0 0 0,1 0 0 0 0,0-1 0 0 0,0 0 0 0 0,0 1 1 0 0,0-1-1 0 0,1-1 0 0 0,0 1 0 0 0,0 0 0 0 0,0-1 0 0 0,0 0 0 0 0,0 0 0 0 0,1 0 0 0 0,-1 0 0 0 0,1-1 0 0 0,0 1 0 0 0,0-1 0 0 0,0-1 0 0 0,0 1 0 0 0,0-1 0 0 0,5 1 1 0 0,-5 0-29 0 0,0-1 0 0 0,0 0 0 0 0,-1 0 0 0 0,1 0 0 0 0,0-1 0 0 0,0 1 0 0 0,0-1 0 0 0,0 0 0 0 0,0-1 0 0 0,-1 1 0 0 0,1-1 0 0 0,0 0 0 0 0,0 0 0 0 0,-1-1 1 0 0,1 1-1 0 0,0-1 0 0 0,-1 0 0 0 0,0-1 0 0 0,1 1 0 0 0,-1-1 0 0 0,0 1 0 0 0,0-1 0 0 0,-1 0 0 0 0,1-1 0 0 0,0 1 0 0 0,2-5 0 0 0,-5 7 40 0 0,-1 0 0 0 0,1 0 0 0 0,-1 0 0 0 0,1 0 0 0 0,-1 0 0 0 0,1 0-1 0 0,-1 0 1 0 0,0 0 0 0 0,0 0 0 0 0,0 0 0 0 0,0 0 0 0 0,0 0 0 0 0,0 0 0 0 0,0 0-1 0 0,0 0 1 0 0,0 0 0 0 0,0-1 0 0 0,0 1 0 0 0,-1 0 0 0 0,1 0 0 0 0,0 0 0 0 0,-1 0-1 0 0,0-1 1 0 0,-23-23 262 0 0,13 18-112 0 0,0 0-1 0 0,-1 1 0 0 0,-16-7 0 0 0,51 16 3562 0 0,6-7-4000 0 0,33-13-7375 0 0,-53 14 6019 0 0,-8 2 1462 0 0,2 0-953 0 0,-18 3 308 0 0,-102 19 406 0 0</inkml:trace>
</inkml:ink>
</file>

<file path=ppt/ink/ink1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2456 0 0,'0'0'4780'0'0,"-4"17"-4188"0"0,0-4-464 0 0,0-2 12 0 0,0-1-1 0 0,1 1 1 0 0,1 0 0 0 0,0 0-1 0 0,0 0 1 0 0,1 0 0 0 0,1 0 0 0 0,1 21-1 0 0,1-28 8 0 0,0 1-1 0 0,0 0 0 0 0,0-1 1 0 0,1 1-1 0 0,0-1 0 0 0,0 1 1 0 0,0-1-1 0 0,0 0 0 0 0,1-1 1 0 0,-1 1-1 0 0,1 0 0 0 0,0-1 1 0 0,0 0-1 0 0,1 0 0 0 0,-1 0 1 0 0,0-1-1 0 0,8 4 0 0 0,-10-5-153 0 0,0 0-1 0 0,0 0 0 0 0,0 0 0 0 0,0 0 1 0 0,0 0-1 0 0,0 0 0 0 0,1-1 0 0 0,-1 1 0 0 0,0-1 1 0 0,0 1-1 0 0,1-1 0 0 0,-1 0 0 0 0,0 0 1 0 0,1 0-1 0 0,-1 0 0 0 0,0-1 0 0 0,0 1 0 0 0,1-1 1 0 0,-1 1-1 0 0,0-1 0 0 0,0 0 0 0 0,0 1 1 0 0,0-1-1 0 0,1 0 0 0 0,-1-1 0 0 0,-1 1 0 0 0,1 0 1 0 0,0-1-1 0 0,0 1 0 0 0,0-1 0 0 0,-1 1 1 0 0,1-1-1 0 0,-1 0 0 0 0,1 1 0 0 0,-1-1 0 0 0,0 0 1 0 0,0 0-1 0 0,1 0 0 0 0,-2 0 0 0 0,1 0 1 0 0,0-1-1 0 0,1-1 0 0 0,2-11-450 0 0,-1 1 1 0 0,0-1-1 0 0,-1 0 0 0 0,-1 0 1 0 0,0 0-1 0 0,-1 0 0 0 0,-1 0 1 0 0,-3-21-1 0 0,-5 16-3482 0 0,3 18 998 0 0</inkml:trace>
</inkml:ink>
</file>

<file path=ppt/ink/ink1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39 340 3620 0 0,'0'0'4089'0'0,"0"-15"-3413"0"0,0-286 1442 0 0,0 300-2089 0 0,0 0 0 0 0,0 0 0 0 0,0 0 0 0 0,0 0 0 0 0,0 0 0 0 0,0 0 0 0 0,0 1-1 0 0,1-1 1 0 0,-1 0 0 0 0,0 0 0 0 0,0 0 0 0 0,1 0 0 0 0,-1 1 0 0 0,0-1 0 0 0,1 0 0 0 0,-1 0 0 0 0,1 1-1 0 0,-1-1 1 0 0,1 0 0 0 0,0 1 0 0 0,-1-1 0 0 0,1 0 0 0 0,-1 1 0 0 0,1-1 0 0 0,0 1 0 0 0,0-1-1 0 0,-1 1 1 0 0,1-1 0 0 0,0 1 0 0 0,0 0 0 0 0,0-1 0 0 0,-1 1 0 0 0,1 0 0 0 0,0 0 0 0 0,0 0 0 0 0,0 0-1 0 0,0-1 1 0 0,0 1 0 0 0,-1 0 0 0 0,1 0 0 0 0,0 1 0 0 0,0-1 0 0 0,0 0 0 0 0,0 0 0 0 0,1 1-1 0 0,0-1-32 0 0,0 1 0 0 0,-1-1 0 0 0,1 1 0 0 0,0 0 0 0 0,-1 0 0 0 0,1-1-1 0 0,-1 1 1 0 0,1 0 0 0 0,-1 0 0 0 0,1 1 0 0 0,-1-1 0 0 0,0 0 0 0 0,0 0-1 0 0,1 1 1 0 0,-1-1 0 0 0,0 1 0 0 0,0-1 0 0 0,0 1 0 0 0,-1-1 0 0 0,1 1-1 0 0,0 0 1 0 0,-1-1 0 0 0,2 4 0 0 0,4 61-1228 0 0,-6-61 1140 0 0,-1-1 0 0 0,1 1 1 0 0,-1-1-1 0 0,0 1 0 0 0,0-1 0 0 0,0 0 0 0 0,0 0 0 0 0,-1 1 1 0 0,1-1-1 0 0,-1 0 0 0 0,0 0 0 0 0,-1-1 0 0 0,-2 5 0 0 0,-3 1-87 0 0,-1 0 1 0 0,1-1-1 0 0,-20 13 0 0 0,6-4 247 0 0,22-17-65 0 0,-1 1 0 0 0,1-1 0 0 0,-1 0 0 0 0,1 1 0 0 0,0-1 0 0 0,-1 1 0 0 0,1-1 0 0 0,-1 0 0 0 0,1 1-1 0 0,0-1 1 0 0,0 1 0 0 0,-1-1 0 0 0,1 1 0 0 0,0 0 0 0 0,0-1 0 0 0,-1 1 0 0 0,1-1 0 0 0,0 1 0 0 0,0-1 0 0 0,0 1 0 0 0,0 0 0 0 0,0-1 0 0 0,0 1 0 0 0,0-1 0 0 0,0 1 0 0 0,0-1 0 0 0,0 1-1 0 0,0 0 1 0 0,0-1 0 0 0,0 1 0 0 0,1 0 0 0 0,16 17-72 0 0,33 8 201 0 0,-43-23 72 0 0,21 9 564 0 0,-18-8-539 0 0,-1 0 0 0 0,1 1 0 0 0,-1 0 0 0 0,10 6 0 0 0,-19-11-246 0 0,0 0 0 0 0,0 0 0 0 0,0 1 0 0 0,0-1 0 0 0,1 0 0 0 0,-1 0 0 0 0,0 0 0 0 0,0 0-1 0 0,1 0 1 0 0,-1 0 0 0 0,0 0 0 0 0,0 0 0 0 0,1 0 0 0 0,-1 0 0 0 0,0 0 0 0 0,0 0 0 0 0,0 0 0 0 0,1 0 0 0 0,-1 0 0 0 0,0 0-1 0 0,0 0 1 0 0,1 0 0 0 0,-1 0 0 0 0,0 0 0 0 0,0 0 0 0 0,0 0 0 0 0,1 0 0 0 0,-1-1 0 0 0,0 1 0 0 0,0 0 0 0 0,0 0 0 0 0,1 0 0 0 0,-1 0-1 0 0,0 0 1 0 0,0-1 0 0 0,0 1 0 0 0,0 0 0 0 0,1 0 0 0 0,-1 0 0 0 0,0-1 0 0 0,0 1 0 0 0,0 0 0 0 0,0 0 0 0 0,0 0 0 0 0,0-1-1 0 0,0 1 1 0 0,0 0 0 0 0,5-20-188 0 0,-2-20 85 0 0,-2 24 128 0 0,1-1 0 0 0,1 1-1 0 0,0 0 1 0 0,1 0-1 0 0,0 0 1 0 0,12-26 0 0 0,-15 42 14 0 0,0-1 0 0 0,0 0 0 0 0,1 1 1 0 0,-1-1-1 0 0,0 1 0 0 0,0-1 1 0 0,1 1-1 0 0,-1-1 0 0 0,0 1 0 0 0,0 0 1 0 0,1 0-1 0 0,-1 0 0 0 0,0 0 0 0 0,1 0 1 0 0,-1 0-1 0 0,0 0 0 0 0,1 0 0 0 0,-1 0 1 0 0,0 1-1 0 0,0-1 0 0 0,1 0 0 0 0,-1 1 1 0 0,0-1-1 0 0,0 1 0 0 0,1-1 1 0 0,-1 1-1 0 0,0 0 0 0 0,0 0 0 0 0,0-1 1 0 0,0 1-1 0 0,0 0 0 0 0,1 1 0 0 0,5 14-37 0 0,0 0-1 0 0,0 0 1 0 0,-2 1-1 0 0,0 0 1 0 0,5 31-1 0 0,3 11 552 0 0,-7-42-292 0 0,-4-12-91 0 0,0 0 1 0 0,-1-1-1 0 0,0 1 1 0 0,1 0-1 0 0,-2 0 1 0 0,2 8-1 0 0,-2-12-605 0 0,-7-1-462 0 0,-3-1 851 0 0,1 0 0 0 0,0-1 0 0 0,0 0 0 0 0,0 0 0 0 0,0 0 0 0 0,1-1 0 0 0,-1-1 0 0 0,-9-5 0 0 0,-19-10-3852 0 0,33 17 3194 0 0,-12-6-4300 0 0</inkml:trace>
</inkml:ink>
</file>

<file path=ppt/ink/ink1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68 1600 0 0,'0'0'3129'0'0,"33"17"2076"0"0,-32-17-5175 0 0,-1 0 0 0 0,1 0 0 0 0,0 0 0 0 0,0 0 0 0 0,-1 0 0 0 0,1 0 0 0 0,0 0 0 0 0,-1 0 0 0 0,1 0 0 0 0,0 0 0 0 0,-1 0 0 0 0,1 0 0 0 0,0 0 0 0 0,-1-1 0 0 0,1 1 0 0 0,0 0 0 0 0,-1-1 0 0 0,1 1 0 0 0,0 0 0 0 0,-1-1 0 0 0,1 1 0 0 0,-1-1 0 0 0,1 1 0 0 0,-1-1 0 0 0,1 1 0 0 0,-1-1 0 0 0,1 1 0 0 0,-1-1 0 0 0,0 1 0 0 0,1-1 0 0 0,-1 0 0 0 0,0 1 0 0 0,1-1 0 0 0,-1 0 0 0 0,0 0 0 0 0,0 0-17 0 0,0-1-97 0 0,0 1-1 0 0,0-1 1 0 0,-1 0 0 0 0,1 0 0 0 0,-1 1-1 0 0,1-1 1 0 0,-1 0 0 0 0,0 0 0 0 0,1 1-1 0 0,-1-1 1 0 0,0 1 0 0 0,0-1 0 0 0,-2-1-1 0 0,0 0 41 0 0,-10-5-609 0 0,12 8 662 0 0,1 0 0 0 0,0 0 0 0 0,-1 0-1 0 0,1 0 1 0 0,0 0 0 0 0,-1 0-1 0 0,1 0 1 0 0,0 1 0 0 0,0-1 0 0 0,-1 0-1 0 0,1 0 1 0 0,0 0 0 0 0,0 1-1 0 0,0-1 1 0 0,-1 0 0 0 0,1 0-1 0 0,0 1 1 0 0,0-1 0 0 0,0 0 0 0 0,-1 0-1 0 0,1 1 1 0 0,0-1 0 0 0,0 0-1 0 0,0 1 1 0 0,0-1 0 0 0,0 0-1 0 0,0 1 1 0 0,0-1 0 0 0,0 0 0 0 0,0 0-1 0 0,0 1 1 0 0,0-1 0 0 0,0 0-1 0 0,0 1 1 0 0,0-1 0 0 0,0 0 0 0 0,0 1-1 0 0,0-1 1 0 0,0 0 0 0 0,1 1-1 0 0,1 2 110 0 0,0-1 0 0 0,0 0 0 0 0,1 0-1 0 0,-1 1 1 0 0,1-1 0 0 0,0-1 0 0 0,0 1-1 0 0,-1 0 1 0 0,1-1 0 0 0,0 1-1 0 0,0-1 1 0 0,1 0 0 0 0,3 1 0 0 0,-7-3-153 0 0,1-1 1 0 0,-1 1-1 0 0,0-1 1 0 0,0 0 0 0 0,0 1-1 0 0,0-1 1 0 0,-1 1 0 0 0,1-1-1 0 0,0 1 1 0 0,0-1-1 0 0,-1 1 1 0 0,1-1 0 0 0,-1 1-1 0 0,0-1 1 0 0,1 1-1 0 0,-2-2 1 0 0,1 0-172 0 0,0 2 175 0 0,-1-1 1 0 0,1 1-1 0 0,-1-1 1 0 0,1 1-1 0 0,-1 0 1 0 0,0-1-1 0 0,1 1 1 0 0,-1 0-1 0 0,0 0 1 0 0,0 0-1 0 0,0 0 1 0 0,0 1-1 0 0,0-1 1 0 0,0 0-1 0 0,0 1 1 0 0,0 0 0 0 0,0-1-1 0 0,0 1 1 0 0,0 0-1 0 0,0 0 1 0 0,0 0-1 0 0,0 0 1 0 0,0 0-1 0 0,0 1 1 0 0,-3 0-1 0 0,3-1 51 0 0,1 0-3 0 0,1 0 1 0 0,0 0-1 0 0,-1 1 0 0 0,1-1 0 0 0,0 0 1 0 0,-1 1-1 0 0,1-1 0 0 0,0 1 1 0 0,-1-1-1 0 0,1 0 0 0 0,0 1 1 0 0,0-1-1 0 0,-1 1 0 0 0,1-1 0 0 0,0 1 1 0 0,0-1-1 0 0,0 1 0 0 0,0-1 1 0 0,0 1-1 0 0,0-1 0 0 0,0 1 1 0 0,0-1-1 0 0,0 1 0 0 0,0-1 0 0 0,0 1 1 0 0,0-1-1 0 0,0 1 0 0 0,0-1 1 0 0,0 1-1 0 0,0-1 0 0 0,1 0 1 0 0,-1 1-1 0 0,0-1 0 0 0,0 1 0 0 0,1-1 1 0 0,-1 1-1 0 0,0-1 0 0 0,0 0 1 0 0,1 1-1 0 0,-1-1 0 0 0,0 0 1 0 0,1 1-1 0 0,-1-1 0 0 0,1 1 0 0 0,0 0 21 0 0,0 0 0 0 0,-1 1 0 0 0,1-1 0 0 0,0 0-1 0 0,0 0 1 0 0,0 0 0 0 0,0 1 0 0 0,0-1 0 0 0,0 0 0 0 0,0 0-1 0 0,1 0 1 0 0,-1-1 0 0 0,0 1 0 0 0,0 0 0 0 0,1 0-1 0 0,-1-1 1 0 0,3 2 0 0 0,-3-2-43 0 0,0 0 0 0 0,-1 1 0 0 0,1-1 1 0 0,0 0-1 0 0,0 0 0 0 0,0 0 0 0 0,0 0 0 0 0,0 0 0 0 0,0 0 0 0 0,0 0 1 0 0,-1 0-1 0 0,1 0 0 0 0,0 0 0 0 0,0 0 0 0 0,0-1 0 0 0,0 1 0 0 0,0 0 1 0 0,-1-1-1 0 0,1 1 0 0 0,0 0 0 0 0,0-1 0 0 0,0 1 0 0 0,-1-1 0 0 0,1 1 1 0 0,0-1-1 0 0,-1 0 0 0 0,1 1 0 0 0,0-1 0 0 0,-1 0 0 0 0,1 1 0 0 0,-1-1 1 0 0,1 0-1 0 0,-1 0 0 0 0,0 1 0 0 0,1-1 0 0 0,-1 0 0 0 0,0 0 0 0 0,1 0 1 0 0,-1 0-1 0 0,0 0 0 0 0,0 1 0 0 0,0-1 0 0 0,0 0 0 0 0,0 0 0 0 0,0 0 1 0 0,0 0-1 0 0,0 0 0 0 0,0 0 0 0 0,0 0 0 0 0,0 0 0 0 0,0 1 0 0 0,-1-1 1 0 0,1-1-1 0 0,-1-8-391 0 0,1 9 382 0 0,0 0 0 0 0,-1 1 1 0 0,1-1-1 0 0,-1 1 0 0 0,1-1 1 0 0,-1 0-1 0 0,0 1 1 0 0,1-1-1 0 0,-1 1 0 0 0,1 0 1 0 0,-1-1-1 0 0,0 1 0 0 0,1 0 1 0 0,-1-1-1 0 0,0 1 0 0 0,0 0 1 0 0,1 0-1 0 0,-1-1 0 0 0,0 1 1 0 0,1 0-1 0 0,-1 0 1 0 0,0 0-1 0 0,0 0 0 0 0,0 0 1 0 0,1 0-1 0 0,-1 0 0 0 0,0 0 1 0 0,0 0-1 0 0,1 1 0 0 0,-1-1 1 0 0,0 0-1 0 0,1 0 1 0 0,-1 1-1 0 0,0-1 0 0 0,1 0 1 0 0,-1 1-1 0 0,0-1 0 0 0,1 1 1 0 0,-1-1-1 0 0,0 1 0 0 0,1-1 1 0 0,-1 1-1 0 0,1-1 0 0 0,-1 1 1 0 0,1 0-1 0 0,0-1 1 0 0,-1 1-1 0 0,1 0 0 0 0,0-1 1 0 0,-1 1-1 0 0,1 1 0 0 0,-1 1 97 0 0,1 1-1 0 0,0-1 1 0 0,1 1-1 0 0,-1-1 1 0 0,1 0-1 0 0,-1 1 1 0 0,1-1-1 0 0,0 0 1 0 0,3 7-1 0 0,-3-9-37 0 0,0 0 0 0 0,0 0 0 0 0,0 1 0 0 0,0-1 0 0 0,0 0 0 0 0,0 0 0 0 0,1 0 0 0 0,-1 0-1 0 0,0-1 1 0 0,1 1 0 0 0,-1 0 0 0 0,1-1 0 0 0,-1 1 0 0 0,1 0 0 0 0,-1-1 0 0 0,1 0 0 0 0,-1 1 0 0 0,1-1-1 0 0,-1 0 1 0 0,1 0 0 0 0,-1 0 0 0 0,4 0 0 0 0,-3-1-20 0 0,-1 0-63 0 0,0-1 0 0 0,-1 1 0 0 0,1-1 0 0 0,0 1-1 0 0,-1-1 1 0 0,1 0 0 0 0,-1 1 0 0 0,1-1 0 0 0,-1 1 0 0 0,0-1-1 0 0,0 0 1 0 0,0 0 0 0 0,0 1 0 0 0,0-1 0 0 0,0 0-1 0 0,0 1 1 0 0,0-1 0 0 0,-1 0 0 0 0,1 1 0 0 0,-1-1 0 0 0,1 1-1 0 0,-1-1 1 0 0,0 1 0 0 0,1-1 0 0 0,-1 1 0 0 0,0-1-1 0 0,0 1 1 0 0,0-1 0 0 0,0 1 0 0 0,-2-2 0 0 0,4 4 49 0 0,-1-1 1 0 0,1 1-1 0 0,0 0 1 0 0,-1 0-1 0 0,1 0 0 0 0,0-1 1 0 0,-1 1-1 0 0,1 0 1 0 0,-1 0-1 0 0,0 0 1 0 0,1 0-1 0 0,-1 0 1 0 0,0 0-1 0 0,1 0 1 0 0,-1 0-1 0 0,0 0 0 0 0,0 0 1 0 0,0 0-1 0 0,0 0 1 0 0,0 0-1 0 0,0 0 1 0 0,0 0-1 0 0,0 0 1 0 0,0 0-1 0 0,-1 0 1 0 0,1 0-1 0 0,0 0 1 0 0,-1 0-1 0 0,1 0 0 0 0,0 0 1 0 0,-1 0-1 0 0,1 0 1 0 0,-1 0-1 0 0,0-1 1 0 0,1 1-1 0 0,-1 0 1 0 0,0 0-1 0 0,1 0 1 0 0,-1-1-1 0 0,0 1 1 0 0,0-1-1 0 0,0 1 0 0 0,1 0 1 0 0,-1-1-1 0 0,0 1 1 0 0,0-1-1 0 0,0 0 1 0 0,0 1-1 0 0,0-1 1 0 0,0 0-1 0 0,0 0 1 0 0,0 1-1 0 0,0-1 0 0 0,0 0 1 0 0,0 0-1 0 0,0 0 1 0 0,0 0-1 0 0,0 0 1 0 0,0-1-1 0 0,0 1 1 0 0,0 0-1 0 0,0 0 1 0 0,0-1-1 0 0,0 1 1 0 0,-2-1-1 0 0,11 5 92 0 0,-7-3-85 0 0,0 0 0 0 0,0-1 0 0 0,0 1 0 0 0,0 0 0 0 0,0-1 0 0 0,0 1 0 0 0,0 0 0 0 0,0-1 1 0 0,0 1-1 0 0,0-1 0 0 0,0 0 0 0 0,0 1 0 0 0,1-1 0 0 0,-1 0 0 0 0,0 0 0 0 0,0 1 0 0 0,0-1 1 0 0,1 0-1 0 0,-1 0 0 0 0,0-1 0 0 0,0 1 0 0 0,0 0 0 0 0,0 0 0 0 0,1 0 0 0 0,-1-1 0 0 0,0 1 1 0 0,0-1-1 0 0,0 1 0 0 0,0-1 0 0 0,0 1 0 0 0,0-1 0 0 0,0 0 0 0 0,0 1 0 0 0,0-1 0 0 0,0 0 1 0 0,1-1-1 0 0,-1 1-53 0 0,0 0 1 0 0,-1 0 0 0 0,1 0-1 0 0,0 0 1 0 0,-1 0-1 0 0,1 0 1 0 0,-1 0 0 0 0,1-1-1 0 0,-1 1 1 0 0,1 0-1 0 0,-1 0 1 0 0,0-1 0 0 0,0 1-1 0 0,0 0 1 0 0,1-1-1 0 0,-1 1 1 0 0,-1 0 0 0 0,1-1-1 0 0,0 1 1 0 0,0 0 0 0 0,-1-3-1 0 0,1 4 11 0 0,-1-1 0 0 0,0 0-1 0 0,0 0 1 0 0,1 1 0 0 0,-1-1-1 0 0,0 0 1 0 0,0 1 0 0 0,0-1-1 0 0,0 0 1 0 0,0 1 0 0 0,0 0-1 0 0,0-1 1 0 0,0 1 0 0 0,0-1-1 0 0,0 1 1 0 0,0 0 0 0 0,0 0-1 0 0,0 0 1 0 0,0-1 0 0 0,-2 1-1 0 0,-1 0 0 0 0,0 0-1 0 0,-1 1 0 0 0,1-1 1 0 0,0 1-1 0 0,0 0 0 0 0,0 0 0 0 0,-1 0 1 0 0,1 0-1 0 0,0 1 0 0 0,0 0 0 0 0,0 0 1 0 0,-5 3-1 0 0,8-4 44 0 0,0-1 1 0 0,1 1-1 0 0,-1-1 1 0 0,1 0-1 0 0,-1 1 0 0 0,1-1 1 0 0,-1 1-1 0 0,1-1 0 0 0,-1 1 1 0 0,1 0-1 0 0,-1-1 1 0 0,1 1-1 0 0,0-1 0 0 0,-1 1 1 0 0,1 0-1 0 0,0-1 0 0 0,0 1 1 0 0,-1 0-1 0 0,1-1 1 0 0,0 1-1 0 0,0 0 0 0 0,0 0 1 0 0,0-1-1 0 0,0 1 0 0 0,0 0 1 0 0,0-1-1 0 0,0 1 1 0 0,0 0-1 0 0,0-1 0 0 0,0 1 1 0 0,1 1-1 0 0,18 14 322 0 0,-16-14-323 0 0,0-1 0 0 0,1 1 0 0 0,-1-1 0 0 0,1 0 0 0 0,-1 0 0 0 0,1 0 0 0 0,0 0 0 0 0,-1-1 0 0 0,1 0 0 0 0,0 1 0 0 0,-1-1 0 0 0,6-1 0 0 0,-7 0-41 0 0,0 0-1 0 0,0 0 1 0 0,0 0-1 0 0,0-1 1 0 0,0 1-1 0 0,0-1 1 0 0,0 1-1 0 0,-1-1 1 0 0,1 0 0 0 0,-1 1-1 0 0,1-1 1 0 0,-1 0-1 0 0,0 0 1 0 0,0 0-1 0 0,0 0 1 0 0,0 0-1 0 0,0 0 1 0 0,0 0-1 0 0,0-1 1 0 0,-1 1 0 0 0,1 0-1 0 0,-1 0 1 0 0,0-1-1 0 0,1 1 1 0 0,-1 0-1 0 0,0-1 1 0 0,0 1-1 0 0,-1 0 1 0 0,1 0 0 0 0,0-1-1 0 0,-1 1 1 0 0,1 0-1 0 0,-1 0 1 0 0,0-1-1 0 0,0 1 1 0 0,0 0-1 0 0,0 0 1 0 0,0 0-1 0 0,0 0 1 0 0,-1 0 0 0 0,1 1-1 0 0,-1-1 1 0 0,1 0-1 0 0,-1 0 1 0 0,1 1-1 0 0,-1-1 1 0 0,0 1-1 0 0,0 0 1 0 0,0 0 0 0 0,0-1-1 0 0,0 1 1 0 0,0 0-1 0 0,0 0 1 0 0,0 1-1 0 0,-1-1 1 0 0,1 0-1 0 0,0 1 1 0 0,0 0-1 0 0,-1-1 1 0 0,1 1 0 0 0,0 0-1 0 0,-3 0 1 0 0,4 1 21 0 0,0-1 0 0 0,1 1 0 0 0,-1-1 1 0 0,1 1-1 0 0,-1 0 0 0 0,1-1 0 0 0,-1 1 1 0 0,1 0-1 0 0,0-1 0 0 0,-1 1 0 0 0,1 0 1 0 0,0 0-1 0 0,-1 0 0 0 0,1-1 0 0 0,0 1 0 0 0,0 0 1 0 0,0 0-1 0 0,0 0 0 0 0,-1-1 0 0 0,1 1 1 0 0,0 0-1 0 0,1 0 0 0 0,-1 1 0 0 0,0 28 290 0 0,1-24-114 0 0,-2 4 127 0 0,1 17-100 0 0,0-27-197 0 0,0 1 1 0 0,1 0-1 0 0,-1 0 0 0 0,1 0 1 0 0,-1-1-1 0 0,0 1 1 0 0,1 0-1 0 0,-1-1 0 0 0,1 1 1 0 0,-1 0-1 0 0,1-1 0 0 0,0 1 1 0 0,-1 0-1 0 0,1-1 0 0 0,0 1 1 0 0,-1-1-1 0 0,1 1 0 0 0,0-1 1 0 0,0 0-1 0 0,0 1 1 0 0,-1-1-1 0 0,1 0 0 0 0,0 1 1 0 0,0-1-1 0 0,0 0 0 0 0,0 0 1 0 0,-1 0-1 0 0,1 0 0 0 0,0 0 1 0 0,0 0-1 0 0,1 0 0 0 0,-1-1-16 0 0,1 0-1 0 0,-1 0 0 0 0,0 0 1 0 0,1 0-1 0 0,-1 0 0 0 0,0-1 0 0 0,0 1 1 0 0,0 0-1 0 0,0-1 0 0 0,0 1 0 0 0,0-1 1 0 0,0 1-1 0 0,-1-1 0 0 0,1 1 0 0 0,0-1 1 0 0,-1 0-1 0 0,1 1 0 0 0,-1-1 0 0 0,0 0 1 0 0,0 1-1 0 0,1-1 0 0 0,-1 0 0 0 0,0 0 1 0 0,0 1-1 0 0,-1-3 0 0 0,1 2-24 0 0,1 1 1 0 0,-1 0-1 0 0,0-1 1 0 0,0 1-1 0 0,0-1 0 0 0,0 1 1 0 0,0 0-1 0 0,0-1 1 0 0,0 1-1 0 0,0-1 0 0 0,-1 1 1 0 0,1 0-1 0 0,0-1 1 0 0,-1 1-1 0 0,0 0 0 0 0,1-1 1 0 0,-1 1-1 0 0,0 0 1 0 0,1 0-1 0 0,-1 0 0 0 0,0-1 1 0 0,0 1-1 0 0,0 0 1 0 0,0 0-1 0 0,0 0 0 0 0,0 0 1 0 0,0 1-1 0 0,0-1 1 0 0,0 0-1 0 0,-1 0 0 0 0,1 1 1 0 0,0-1-1 0 0,-1 1 1 0 0,-1-1-1 0 0,-4 0-189 0 0,-16 5-8 0 0,22-3 283 0 0,1-1-1 0 0,-1 1 0 0 0,1 0 0 0 0,-1 0 1 0 0,1 0-1 0 0,-1 0 0 0 0,1 0 0 0 0,0 0 1 0 0,0 0-1 0 0,-1 0 0 0 0,1 0 0 0 0,0 0 1 0 0,0 0-1 0 0,0 0 0 0 0,0 0 0 0 0,0 0 1 0 0,0 0-1 0 0,0 0 0 0 0,0 0 0 0 0,1-1 1 0 0,-1 1-1 0 0,0 0 0 0 0,0 0 0 0 0,1 0 1 0 0,-1 0-1 0 0,1 1 0 0 0,1 1 21 0 0,0 0 1 0 0,0 0-1 0 0,1 0 0 0 0,-1-1 1 0 0,0 1-1 0 0,1-1 0 0 0,0 1 1 0 0,-1-1-1 0 0,1 0 0 0 0,0 0 1 0 0,0 0-1 0 0,0-1 0 0 0,0 1 1 0 0,1-1-1 0 0,-1 0 0 0 0,7 2 1 0 0,-11-12-842 0 0,1 8 750 0 0,1 1 0 0 0,-1 0 0 0 0,0-1 0 0 0,0 1-1 0 0,0-1 1 0 0,1 1 0 0 0,-1 0 0 0 0,0-1 0 0 0,0 1 0 0 0,0-1 0 0 0,0 1 0 0 0,0 0 0 0 0,0-1 0 0 0,0 1 0 0 0,0-1-1 0 0,0 1 1 0 0,0 0 0 0 0,0-1 0 0 0,0 1 0 0 0,0-1 0 0 0,0 1 0 0 0,0-1 0 0 0,0 1 0 0 0,0 0 0 0 0,-1-1 0 0 0,1 1-1 0 0,0 0 1 0 0,0-1 0 0 0,0 1 0 0 0,-1-1 0 0 0,1 1 0 0 0,0 0 0 0 0,0 0 0 0 0,-1-1 0 0 0,1 1 0 0 0,0 0-1 0 0,-1-1 1 0 0,1 1 0 0 0,0 0 0 0 0,-1 0 0 0 0,1 0 0 0 0,-1-1 0 0 0,1 1 0 0 0,0 0 0 0 0,-2 0 0 0 0,-4 0-103 0 0,5 0 119 0 0,0 0-1 0 0,-1 0 1 0 0,1 0 0 0 0,0 0-1 0 0,0 0 1 0 0,0 1-1 0 0,-1-1 1 0 0,1 1-1 0 0,0-1 1 0 0,0 1-1 0 0,0-1 1 0 0,0 1-1 0 0,0-1 1 0 0,0 1-1 0 0,0 0 1 0 0,0 0 0 0 0,0-1-1 0 0,0 1 1 0 0,0 0-1 0 0,-1 2 1 0 0,2-2 84 0 0,0 0 0 0 0,0 0 1 0 0,0 1-1 0 0,0-1 0 0 0,0 0 0 0 0,0 0 1 0 0,0 0-1 0 0,1 0 0 0 0,-1 0 1 0 0,0 1-1 0 0,1-1 0 0 0,-1 0 1 0 0,1 0-1 0 0,-1 0 0 0 0,1 0 0 0 0,-1 0 1 0 0,1 0-1 0 0,0 0 0 0 0,1 1 1 0 0,7 3 337 0 0,-5-20-812 0 0,-4 14 345 0 0,0-1 0 0 0,0 0 1 0 0,0 1-1 0 0,0-1 0 0 0,0 0 1 0 0,0 1-1 0 0,0-1 0 0 0,0 1 1 0 0,-1-1-1 0 0,1 0 0 0 0,-1 1 1 0 0,1-1-1 0 0,-1 1 0 0 0,0-1 1 0 0,1 1-1 0 0,-1-1 0 0 0,-2-1 1 0 0,2 2 10 0 0,-1 0 0 0 0,0 1 0 0 0,0-1 0 0 0,0 1 0 0 0,0-1 0 0 0,0 1 1 0 0,0 0-1 0 0,0 0 0 0 0,0 0 0 0 0,0 0 0 0 0,0 0 0 0 0,-2 0 0 0 0,-9 0 33 0 0,13 0 23 0 0,-1 0 1 0 0,1 0 0 0 0,-1 0 0 0 0,1-1 0 0 0,-1 1 0 0 0,1 0-1 0 0,-1 0 1 0 0,1 0 0 0 0,-1 0 0 0 0,1 0 0 0 0,-1 0-1 0 0,1 0 1 0 0,-1 0 0 0 0,1 0 0 0 0,-1 0 0 0 0,1 0 0 0 0,-1 0-1 0 0,1 0 1 0 0,-1 1 0 0 0,1-1 0 0 0,-1 0 0 0 0,1 0 0 0 0,-1 0-1 0 0,1 1 1 0 0,0-1 0 0 0,-1 0 0 0 0,1 1 0 0 0,-1-1-1 0 0,1 0 1 0 0,0 1 0 0 0,-1-1 0 0 0,1 0 0 0 0,0 1 0 0 0,0-1-1 0 0,-1 1 1 0 0,1-1 0 0 0,0 1 0 0 0,0-1 0 0 0,-1 1-1 0 0,1-1 1 0 0,0 1 0 0 0,0-1 0 0 0,0 0 0 0 0,0 1 0 0 0,0-1-1 0 0,0 1 1 0 0,0-1 0 0 0,0 1 0 0 0,0-1 0 0 0,0 1-1 0 0,0-1 1 0 0,0 1 0 0 0,0-1 0 0 0,0 1 0 0 0,0-1 0 0 0,1 1-1 0 0,-1-1 1 0 0,0 1 0 0 0,0-1 0 0 0,1 1 0 0 0,0 1 66 0 0,0 0 1 0 0,1-1 0 0 0,-1 1-1 0 0,1 0 1 0 0,-1-1 0 0 0,1 1 0 0 0,0-1-1 0 0,0 0 1 0 0,-1 1 0 0 0,1-1 0 0 0,0 0-1 0 0,0 0 1 0 0,3 1 0 0 0,-2-1-129 0 0,-1-1 0 0 0,1 1 0 0 0,-1 0 1 0 0,1-1-1 0 0,0 1 0 0 0,-1-1 0 0 0,1 0 0 0 0,-1 0 1 0 0,1 0-1 0 0,0 0 0 0 0,-1-1 0 0 0,1 1 0 0 0,-1-1 1 0 0,4-1-1 0 0,-4 1-392 0 0,0 0 0 0 0,0 0 0 0 0,0-1 0 0 0,-1 1-1 0 0,1-1 1 0 0,0 1 0 0 0,-1-1 0 0 0,1 0 0 0 0,-1 1 0 0 0,1-1 0 0 0,0-3 0 0 0,4-3-4324 0 0</inkml:trace>
</inkml:ink>
</file>

<file path=ppt/ink/ink1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92 1096 0 0,'0'0'4866'0'0,"16"-8"-491"0"0,-16 7-4263 0 0,-1-1-140 0 0,1 0-1 0 0,-1 0 0 0 0,1 0 1 0 0,-1 0-1 0 0,0 0 0 0 0,0 0 0 0 0,0 0 1 0 0,0 0-1 0 0,0 0 0 0 0,-1 0 1 0 0,1 0-1 0 0,0 1 0 0 0,-1-1 1 0 0,1 1-1 0 0,-1-1 0 0 0,0 1 1 0 0,0-1-1 0 0,1 1 0 0 0,-4-2 0 0 0,-45-23-65 0 0,32 17-12 0 0,-25-1-323 0 0,41 10 408 0 0,0 0 0 0 0,1-1-1 0 0,-1 1 1 0 0,0 0 0 0 0,0 0-1 0 0,0 0 1 0 0,0 1 0 0 0,0-1-1 0 0,0 0 1 0 0,0 1 0 0 0,1-1-1 0 0,-1 1 1 0 0,0 0 0 0 0,0-1 0 0 0,1 1-1 0 0,-1 0 1 0 0,0 0 0 0 0,1 0-1 0 0,-3 2 1 0 0,-4 5 23 0 0,6-6-2 0 0,1-1 0 0 0,0 0 1 0 0,-1 0-1 0 0,1 0 1 0 0,0 1-1 0 0,0-1 1 0 0,-1 1-1 0 0,1-1 0 0 0,1 1 1 0 0,-1-1-1 0 0,0 1 1 0 0,0-1-1 0 0,0 1 1 0 0,1 0-1 0 0,-1 0 0 0 0,1-1 1 0 0,-1 4-1 0 0,-3 34 168 0 0,3-35-146 0 0,0 1-1 0 0,0 0 0 0 0,0 0 1 0 0,1 0-1 0 0,0 0 1 0 0,0 0-1 0 0,1 0 0 0 0,-1 0 1 0 0,1-1-1 0 0,0 1 1 0 0,0 0-1 0 0,0 0 0 0 0,3 4 1 0 0,-3-6-13 0 0,0 0 0 0 0,1 0 0 0 0,-1 0 0 0 0,1 0 0 0 0,0 0 0 0 0,0 0 0 0 0,0-1 1 0 0,0 1-1 0 0,0-1 0 0 0,1 0 0 0 0,-1 1 0 0 0,1-1 0 0 0,0 0 0 0 0,-1 0 0 0 0,6 2 0 0 0,-1-2 9 0 0,0 1-1 0 0,0-1 0 0 0,0-1 1 0 0,0 1-1 0 0,0-1 0 0 0,0-1 0 0 0,1 1 1 0 0,7-2-1 0 0,-14 1 6 0 0,15-23-184 0 0,-16 22 145 0 0,0 0-1 0 0,1 1 1 0 0,-1-1-1 0 0,0 0 1 0 0,0 1-1 0 0,0-1 1 0 0,0 0-1 0 0,0 0 1 0 0,0 1-1 0 0,0-1 1 0 0,0 0-1 0 0,0 1 1 0 0,0-1-1 0 0,0 0 1 0 0,0 0-1 0 0,0 1 1 0 0,0-1-1 0 0,-1 0 1 0 0,1 1-1 0 0,0-1 1 0 0,-1 0-1 0 0,1 1 1 0 0,0-1 0 0 0,-1 0-1 0 0,1 1 1 0 0,-1-1-1 0 0,1 1 1 0 0,-1-1-1 0 0,1 1 1 0 0,-1-1-1 0 0,1 1 1 0 0,-1-1-1 0 0,0 1 1 0 0,1 0-1 0 0,-1-1 1 0 0,0 1-1 0 0,1 0 1 0 0,-2-1-1 0 0,-7-7-67 0 0,8 7 71 0 0,0 0 1 0 0,0 0-1 0 0,0 0 1 0 0,0 0-1 0 0,0 0 1 0 0,0 0-1 0 0,0 0 0 0 0,-1 1 1 0 0,1-1-1 0 0,0 0 1 0 0,0 1-1 0 0,0-1 1 0 0,-1 1-1 0 0,1-1 0 0 0,0 1 1 0 0,-1 0-1 0 0,1-1 1 0 0,-1 1-1 0 0,1 0 1 0 0,0 0-1 0 0,-1 0 0 0 0,1 0 1 0 0,0 0-1 0 0,-3 1 1 0 0,3-1-13 0 0,32 0 2507 0 0,11 18-1951 0 0,-30-15-6115 0 0,-6-3 1421 0 0</inkml:trace>
</inkml:ink>
</file>

<file path=ppt/ink/ink1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4690 64 0 0,'3'-6'97'0'0,"-3"5"-63"0"0,0 0 1 0 0,1-1 0 0 0,-1 1 0 0 0,1 0 0 0 0,0 0 0 0 0,-1 0 0 0 0,1 0 0 0 0,0 0 0 0 0,-1 0 0 0 0,1 0 0 0 0,0 0 0 0 0,0 0 0 0 0,0 0 0 0 0,0 0 0 0 0,0 1 0 0 0,0-1 0 0 0,0 0-1 0 0,0 1 1 0 0,3-2 1489 0 0,-4 3-1507 0 0,1-1 1 0 0,-1 0-1 0 0,1 0 0 0 0,-1 0 1 0 0,1 0-1 0 0,-1 0 0 0 0,1 0 0 0 0,-1 0 1 0 0,1-1-1 0 0,-1 1 0 0 0,1 0 1 0 0,-1 0-1 0 0,1 0 0 0 0,-1 0 1 0 0,1-1-1 0 0,-1 1 0 0 0,1 0 0 0 0,-1 0 1 0 0,1-1-1 0 0,-1 1 0 0 0,0 0 1 0 0,1-1-1 0 0,-1 1 0 0 0,0 0 1 0 0,1-1-1 0 0,-1 1 0 0 0,0-1 0 0 0,1 0 1 0 0,1 0-71 0 0,-1 0 43 0 0,0 0-2 0 0,14-28-36 0 0,-14 26 56 0 0,0 1 0 0 0,0 0-1 0 0,0 0 1 0 0,0 0 0 0 0,1 0-1 0 0,-1 0 1 0 0,1 0 0 0 0,-1 0-1 0 0,1 0 1 0 0,3-2 0 0 0,2-5 77 0 0,74-106-123 0 0,-33 35 404 0 0,-40 70-345 0 0,0 0-1 0 0,0-1 1 0 0,-1 0 0 0 0,-1 0 0 0 0,11-24 0 0 0,20-32 74 0 0,-29 50 35 0 0,1 0-1 0 0,0 1 1 0 0,23-29-1 0 0,-26 37-141 0 0,-1-1-1 0 0,0 0 0 0 0,0 0 0 0 0,0 0 0 0 0,3-11 0 0 0,-5 10 17 0 0,2 0 0 0 0,-1 1-1 0 0,1 0 1 0 0,0 0-1 0 0,8-9 1 0 0,-1 1-4 0 0,0 1-1 0 0,0-2 1 0 0,-2 1 0 0 0,14-30 0 0 0,-20 39 41 0 0,0-1 1 0 0,1 1-1 0 0,1 0 1 0 0,-1 1 0 0 0,1-1-1 0 0,0 1 1 0 0,10-9-1 0 0,25-32 291 0 0,-41 45-330 0 0,-1-2 2 0 0,14-8 0 0 0,-9 9-11 0 0,-1 1 0 0 0,1-1-1 0 0,-1 0 1 0 0,0 0 0 0 0,0 0 0 0 0,-1-1 0 0 0,1 1 0 0 0,-1-1 0 0 0,0 1 0 0 0,3-9 0 0 0,-4 9 7 0 0,0 0 0 0 0,1 1 1 0 0,-1-1-1 0 0,1 1 0 0 0,0-1 1 0 0,0 1-1 0 0,0 0 0 0 0,1 0 1 0 0,4-6-1 0 0,15-23 91 0 0,-18 27-98 0 0,0 1 1 0 0,0-1 0 0 0,-1 0-1 0 0,0 0 1 0 0,1 0-1 0 0,-1 0 1 0 0,3-10 0 0 0,7-9-11 0 0,9-10 357 0 0,-8 14-318 0 0,0-2-1 0 0,-1 0 0 0 0,-2-1 0 0 0,11-25 0 0 0,-18 39 53 0 0,0 0-1 0 0,1 0 1 0 0,0 1-1 0 0,0-1 0 0 0,1 2 1 0 0,7-9-1 0 0,14-19 22 0 0,10-12-86 0 0,-36 46-32 0 0,2-4 47 0 0,0 0 0 0 0,0 1 0 0 0,0-1 0 0 0,1 1 0 0 0,0 0 0 0 0,6-6 0 0 0,48-49-175 0 0,-39 43 136 0 0,-1-1 1 0 0,30-35-1 0 0,-11-3 15 0 0,-37 55 0 0 0,22-25 39 0 0,-2 0 0 0 0,-1-1 1 0 0,-1 0-1 0 0,26-54 0 0 0,-36 68 50 0 0,0 2 0 0 0,0-1 0 0 0,1 1 0 0 0,16-14 0 0 0,-16 16 23 0 0,-1-1-1 0 0,0 1 1 0 0,-1-1 0 0 0,0-1 0 0 0,10-16-1 0 0,-11 16-107 0 0,0 0 0 0 0,1 0-1 0 0,0 1 1 0 0,1 0-1 0 0,13-13 1 0 0,-12 13-19 0 0,-1 0 0 0 0,0 0 0 0 0,0-1 0 0 0,11-20 0 0 0,14-18 47 0 0,-7 13 6 0 0,-20 25-42 0 0,1 1-1 0 0,0 0 1 0 0,0 0-1 0 0,14-12 1 0 0,-15 16-5 0 0,-1-1 0 0 0,0 0 1 0 0,0 0-1 0 0,0 0 0 0 0,0-1 0 0 0,-1 0 1 0 0,4-8-1 0 0,-4 7 18 0 0,0 1 0 0 0,0-1 0 0 0,1 1 1 0 0,0 0-1 0 0,1 0 0 0 0,0 1 0 0 0,8-8 0 0 0,-10 10-16 0 0,-1 1 1 0 0,1-1-1 0 0,-1 0 1 0 0,0 0-1 0 0,0-1 1 0 0,-1 1-1 0 0,3-5 0 0 0,-3 3 10 0 0,1 1 0 0 0,0 0-1 0 0,0 1 1 0 0,1-1-1 0 0,-1 0 1 0 0,1 1-1 0 0,6-6 1 0 0,32-49-67 0 0,-36 53 75 0 0,0-1 0 0 0,0 1 1 0 0,0-1-1 0 0,-1 0 0 0 0,0-1 0 0 0,7-15 1 0 0,-8 15-4 0 0,0 0 1 0 0,1 0 0 0 0,0 0 0 0 0,1 0-1 0 0,-1 1 1 0 0,2 0 0 0 0,6-7 0 0 0,46-54-19 0 0,-51 61-11 0 0,-1-1 1 0 0,0 0-1 0 0,11-16 1 0 0,10-12 6 0 0,1-6 42 0 0,-25 36-27 0 0,0-1 1 0 0,1 0-1 0 0,-1 1 0 0 0,1 0 0 0 0,0 0 1 0 0,9-7-1 0 0,34-47-1 0 0,16-3-27 0 0,-59 58 26 0 0,-1 0 1 0 0,1 0 0 0 0,-1-1 0 0 0,0 1 0 0 0,0-1-1 0 0,3-7 1 0 0,-4 6 9 0 0,1 1-1 0 0,0 0 1 0 0,0 0 0 0 0,1 0-1 0 0,-1 1 1 0 0,8-7-1 0 0,-4 4-8 0 0,0 0-1 0 0,-1 0 0 0 0,0-1 1 0 0,10-15-1 0 0,10-13-11 0 0,-15 23 21 0 0,-2 3-24 0 0,0-1 1 0 0,0-1-1 0 0,-1 0 1 0 0,10-20-1 0 0,18-22-61 0 0,-5 12 198 0 0,36-41-173 0 0,17-36 117 0 0,-61 83 19 0 0,-21 30-56 0 0,1 0 1 0 0,-1 1 0 0 0,2 0-1 0 0,-1 0 1 0 0,1 0-1 0 0,-1 0 1 0 0,8-5 0 0 0,-6 4-48 0 0,0-1 0 0 0,0 1 1 0 0,-1-1-1 0 0,8-14 0 0 0,-1 2 67 0 0,110-141 135 0 0,-98 126-138 0 0,-15 23-64 0 0,0-1 0 0 0,-1 0 0 0 0,7-15 0 0 0,-2 1 34 0 0,1 1 0 0 0,2 1 0 0 0,35-45 0 0 0,45-45-13 0 0,-69 74 14 0 0,-23 34-16 0 0,0-1-1 0 0,1 1 0 0 0,0 0 1 0 0,0 1-1 0 0,0-1 1 0 0,1 1-1 0 0,7-7 1 0 0,2 0 3 0 0,-1-1 0 0 0,-1-1 0 0 0,-1 0 0 0 0,0 0 0 0 0,19-34 0 0 0,-22 35 4 0 0,35-51-8 0 0,-27 34 16 0 0,2-4-4240 0 0,-13 26 1567 0 0</inkml:trace>
</inkml:ink>
</file>

<file path=ppt/ink/ink1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48 411 100 0 0,'0'0'1591'0'0,"6"-9"1107"0"0,-5 9-2628 0 0,0-1 0 0 0,0 0-1 0 0,0 1 1 0 0,0-1 0 0 0,-1 0 0 0 0,1 0-1 0 0,0 0 1 0 0,-1 0 0 0 0,1 0-1 0 0,0 0 1 0 0,-1 0 0 0 0,1 0-1 0 0,-1 0 1 0 0,0 0 0 0 0,1 0-1 0 0,-1 0 1 0 0,0 0 0 0 0,0 0 0 0 0,0 0-1 0 0,1 0 1 0 0,-1 0 0 0 0,0-1-1 0 0,0 1 1 0 0,-1 0 0 0 0,1-1-1 0 0,0-44-232 0 0,-1 34-220 0 0,-1-15-144 0 0,-1 0 1 0 0,-12-49-1 0 0,3 20 481 0 0,-9-42-2511 0 0,10 64 1093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3.3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260 10 4928 0 0,'0'0'6961'0'0,"-161"-10"-6885"0"0,142 10-76 0 0,-4 0-52 0 0,6 5-216 0 0,-3 0-584 0 0,9-3-644 0 0,2 5-1516 0 0,9 1-3273 0 0</inkml:trace>
</inkml:ink>
</file>

<file path=ppt/ink/ink1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1 322 480 0 0,'0'0'3799'0'0,"32"8"-1937"0"0,-31-60-1920 0 0,0 22-81 0 0,-1-1-1 0 0,-8-56 1 0 0,-8-9-1870 0 0,11 62 281 0 0</inkml:trace>
</inkml:ink>
</file>

<file path=ppt/ink/ink1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1388 0 0,'0'0'8671'0'0,"0"43"-7033"0"0,0-39-1664 0 0,0 5 36 0 0,0 0-1 0 0,0 0 1 0 0,1 0-1 0 0,0 0 1 0 0,0 0-1 0 0,6 16 1 0 0,-6-22-67 0 0,1 0 1 0 0,-1 0 0 0 0,1-1 0 0 0,-1 1-1 0 0,1 0 1 0 0,0-1 0 0 0,0 1 0 0 0,1-1-1 0 0,-1 0 1 0 0,0 1 0 0 0,1-1-1 0 0,0 0 1 0 0,-1-1 0 0 0,1 1 0 0 0,0 0-1 0 0,0-1 1 0 0,0 1 0 0 0,0-1 0 0 0,0 0-1 0 0,0 0 1 0 0,0 0 0 0 0,0-1 0 0 0,0 1-1 0 0,0-1 1 0 0,1 0 0 0 0,-1 1 0 0 0,0-1-1 0 0,0-1 1 0 0,1 1 0 0 0,-1 0-1 0 0,0-1 1 0 0,0 0 0 0 0,5-1 0 0 0,-3-1 13 0 0,-1 0 1 0 0,0-1 0 0 0,0 1 0 0 0,0-1-1 0 0,-1 1 1 0 0,0-1 0 0 0,1 0 0 0 0,-1-1-1 0 0,0 1 1 0 0,-1 0 0 0 0,1-1-1 0 0,-1 1 1 0 0,0-1 0 0 0,0 0 0 0 0,-1 0-1 0 0,1 0 1 0 0,-1 0 0 0 0,0 0 0 0 0,0-7-1 0 0,5-35-482 0 0,-8 49 1095 0 0,1-1-539 0 0,1 0 0 0 0,-1 0 0 0 0,0 0 0 0 0,0 0 0 0 0,1 0-1 0 0,-1 0 1 0 0,0 0 0 0 0,1 0 0 0 0,-1 0 0 0 0,1 0 0 0 0,-1 0-1 0 0,1 0 1 0 0,0 1 0 0 0,0-1 0 0 0,-1 0 0 0 0,1 2 0 0 0,1 58 283 0 0,1-28-255 0 0,-2-1 0 0 0,-1 1 0 0 0,-7 40 0 0 0,7-68-107 0 0,0-1 1 0 0,-1 0-1 0 0,0 1 1 0 0,0-1-1 0 0,0 0 1 0 0,0 0 0 0 0,0 0-1 0 0,-1-1 1 0 0,0 1-1 0 0,0 0 1 0 0,0-1-1 0 0,0 0 1 0 0,0 0-1 0 0,-1 0 1 0 0,1 0 0 0 0,-1 0-1 0 0,0-1 1 0 0,0 1-1 0 0,0-1 1 0 0,0 0-1 0 0,0-1 1 0 0,0 1 0 0 0,-1-1-1 0 0,1 1 1 0 0,-1-1-1 0 0,1 0 1 0 0,-1-1-1 0 0,1 1 1 0 0,-1-1-1 0 0,1 0 1 0 0,-1 0 0 0 0,1-1-1 0 0,-1 1 1 0 0,1-1-1 0 0,-1 0 1 0 0,-5-2-1 0 0,6 1-11 0 0,1 1 0 0 0,-1-1 0 0 0,1 0 0 0 0,0-1 0 0 0,0 1 0 0 0,0 0-1 0 0,0-1 1 0 0,0 0 0 0 0,0 0 0 0 0,1 0 0 0 0,-1 0 0 0 0,1 0 0 0 0,0 0 0 0 0,0-1-1 0 0,0 1 1 0 0,1 0 0 0 0,-3-6 0 0 0,2 4-447 0 0,1 0 0 0 0,-1 0 0 0 0,1-1 0 0 0,-1 1 0 0 0,2 0 0 0 0,-2-9 0 0 0,2 0-1479 0 0</inkml:trace>
</inkml:ink>
</file>

<file path=ppt/ink/ink1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0 752 0 0,'0'0'7763'0'0,"0"16"-7716"0"0,2 6-25 0 0,-1-12-8 0 0,0 0 0 0 0,-1 0 0 0 0,0-1 0 0 0,-1 1-1 0 0,-2 17 1 0 0,-7 7-26 0 0,-1 8-2132 0 0</inkml:trace>
</inkml:ink>
</file>

<file path=ppt/ink/ink1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3348 0 0,'0'0'3868'0'0,"0"97"-3728"0"0,0-80-124 0 0,0-4 88 0 0,0 3-104 0 0,0-3-104 0 0,0 0-288 0 0,0-5-712 0 0,0 1-592 0 0,6-1-1328 0 0</inkml:trace>
</inkml:ink>
</file>

<file path=ppt/ink/ink1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1492 0 0,'0'0'3774'0'0,"20"13"-3140"0"0,-19-13-390 0 0,-1 0-194 0 0,1-1 0 0 0,0 1 0 0 0,-1 0 0 0 0,1 0 0 0 0,-1 0 0 0 0,1 0 0 0 0,0 0 0 0 0,-1 0 0 0 0,1 0 0 0 0,-1 0 0 0 0,1 0 0 0 0,0 0 0 0 0,-1 0 0 0 0,1 0 0 0 0,-1 0 1 0 0,1 1-1 0 0,0-1 0 0 0,-1 0 0 0 0,1 0 0 0 0,-1 0 0 0 0,1 1 0 0 0,-1-1 0 0 0,1 0 0 0 0,-1 1 0 0 0,1-1 0 0 0,-1 1 0 0 0,1-1 0 0 0,-1 1 0 0 0,0-1 0 0 0,1 1 0 0 0,-1-1 0 0 0,0 1 0 0 0,1-1 0 0 0,-1 1 0 0 0,0-1 0 0 0,1 1 0 0 0,-1-1 0 0 0,0 1 0 0 0,0-1 0 0 0,0 1 0 0 0,0 0 0 0 0,0-1 0 0 0,0 1 0 0 0,0-1 0 0 0,0 2 0 0 0,5 40-236 0 0,-3-23 259 0 0,0-7-84 0 0,-1 0 0 0 0,0 0 0 0 0,0 1 0 0 0,-2 18 1 0 0,2 34-179 0 0,4 87-768 0 0,-1-80-65 0 0,-7-25-3543 0 0</inkml:trace>
</inkml:ink>
</file>

<file path=ppt/ink/ink1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18 3284 0 0,'0'0'5313'0'0,"-1"5"-4905"0"0,-7 33 378 0 0,4-19-424 0 0,1 1 0 0 0,-3 38 0 0 0,6-57-392 0 0,0 0-1 0 0,0 0 1 0 0,0 0 0 0 0,0 0 0 0 0,0 0 0 0 0,0 0 0 0 0,0 0 0 0 0,0 0 0 0 0,1 1-1 0 0,-1-1 1 0 0,0 0 0 0 0,1 0 0 0 0,-1 0 0 0 0,1-1 0 0 0,-1 1 0 0 0,1 0-1 0 0,-1 0 1 0 0,1 0 0 0 0,0 0 0 0 0,-1 0 0 0 0,1-1 0 0 0,0 1 0 0 0,0 0 0 0 0,-1 0-1 0 0,1-1 1 0 0,0 1 0 0 0,0-1 0 0 0,0 1 0 0 0,0-1 0 0 0,0 1 0 0 0,0-1 0 0 0,0 1-1 0 0,0-1 1 0 0,0 0 0 0 0,0 0 0 0 0,0 0 0 0 0,0 1 0 0 0,0-1 0 0 0,0 0 0 0 0,0 0-1 0 0,0 0 1 0 0,0-1 0 0 0,0 1 0 0 0,0 0 0 0 0,1 0 0 0 0,-1 0 0 0 0,0-1-1 0 0,0 1 1 0 0,0-1 0 0 0,-1 1 0 0 0,1-1 0 0 0,0 1 0 0 0,0-1 0 0 0,0 1 0 0 0,0-1-1 0 0,1-1 1 0 0,4-4-239 0 0,1 0 0 0 0,-1 0 0 0 0,0-1 0 0 0,-1 0 0 0 0,0 0 0 0 0,0-1-1 0 0,0 1 1 0 0,-1-1 0 0 0,0 0 0 0 0,-1 0 0 0 0,0-1 0 0 0,0 1 0 0 0,-1-1-1 0 0,0 1 1 0 0,0-1 0 0 0,-1 0 0 0 0,0 0 0 0 0,0 0 0 0 0,-2-17 0 0 0,1 26 288 0 0,0 0 1 0 0,-1 0 0 0 0,1 0 0 0 0,0 0 0 0 0,0 0-1 0 0,0 0 1 0 0,0 0 0 0 0,-1 0 0 0 0,1 0 0 0 0,0 0-1 0 0,0 0 1 0 0,0 0 0 0 0,0 0 0 0 0,-1 0 0 0 0,1 0-1 0 0,0 0 1 0 0,0 0 0 0 0,0 0 0 0 0,0 0 0 0 0,0 0-1 0 0,-1 0 1 0 0,1 0 0 0 0,0 0 0 0 0,0 0 0 0 0,0 0 0 0 0,0-1-1 0 0,0 1 1 0 0,0 0 0 0 0,-1 0 0 0 0,1 0 0 0 0,0 0-1 0 0,0 0 1 0 0,0 0 0 0 0,0-1 0 0 0,0 1 0 0 0,0 0-1 0 0,0 0 1 0 0,0 0 0 0 0,0 0 0 0 0,0 0 0 0 0,0-1-1 0 0,0 1 1 0 0,-1 0 0 0 0,1 0 0 0 0,0 0 0 0 0,0 0-1 0 0,0-1 1 0 0,1 1 0 0 0,-7 17 396 0 0,4 13-231 0 0,-9 52-1 0 0,2-29 561 0 0,7-19-501 0 0,-6 40 418 0 0,7-71-674 0 0,1 0-1 0 0,-1 0 0 0 0,0 0 0 0 0,0 0 1 0 0,0 0-1 0 0,0-1 0 0 0,-1 1 0 0 0,1 0 1 0 0,-1-1-1 0 0,1 1 0 0 0,-1-1 0 0 0,0 0 0 0 0,0 0 1 0 0,0 1-1 0 0,0-1 0 0 0,0 0 0 0 0,-1-1 1 0 0,1 1-1 0 0,-1 0 0 0 0,-2 1 0 0 0,4-3-127 0 0,0 1-1 0 0,0-1 0 0 0,0 0 0 0 0,-1 1 1 0 0,1-1-1 0 0,0 0 0 0 0,0 0 0 0 0,0 0 1 0 0,-1 0-1 0 0,1 0 0 0 0,0 0 0 0 0,0 0 1 0 0,0 0-1 0 0,0-1 0 0 0,-1 1 0 0 0,1 0 1 0 0,0-1-1 0 0,0 1 0 0 0,0-1 1 0 0,0 1-1 0 0,0-1 0 0 0,0 1 0 0 0,0-1 1 0 0,0 0-1 0 0,0 0 0 0 0,0 1 0 0 0,0-1 1 0 0,0 0-1 0 0,1 0 0 0 0,-1 0 0 0 0,0 0 1 0 0,0 0-1 0 0,1 0 0 0 0,-1 0 0 0 0,0-2 1 0 0,-4-6-1161 0 0</inkml:trace>
</inkml:ink>
</file>

<file path=ppt/ink/ink1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2740 0 0,'0'0'7605'0'0,"-1"6"-7215"0"0,-19 69 818 0 0,2-16-1900 0 0,9 1-4412 0 0,9-44 2153 0 0</inkml:trace>
</inkml:ink>
</file>

<file path=ppt/ink/ink1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27 111 2056 0 0,'0'0'5165'0'0,"0"33"480"0"0,0-32-5569 0 0,6 7 41 0 0,-3-7-172 0 0,-1-1 0 0 0,0 0-1 0 0,0 0 1 0 0,1 0 0 0 0,-1-1 0 0 0,0 1 0 0 0,0 0 0 0 0,0-1-1 0 0,0 1 1 0 0,1-1 0 0 0,-1 0 0 0 0,0 0 0 0 0,0 0 0 0 0,0 0-1 0 0,-1 0 1 0 0,1 0 0 0 0,0-1 0 0 0,0 1 0 0 0,0 0 0 0 0,-1-1-1 0 0,1 0 1 0 0,2-3 0 0 0,-2 1-43 0 0,-1 0-1 0 0,1 0 1 0 0,-1 0-1 0 0,0 0 1 0 0,0 0-1 0 0,-1 0 1 0 0,1-1-1 0 0,-1 1 1 0 0,0-9-1 0 0,0 13 81 0 0,0-1-1 0 0,0 0 1 0 0,0 1-1 0 0,-1-1 1 0 0,1 1-1 0 0,0-1 1 0 0,0 0-1 0 0,-1 1 1 0 0,1-1-1 0 0,0 1 1 0 0,0-1-1 0 0,-1 1 1 0 0,1-1 0 0 0,-1 1-1 0 0,1-1 1 0 0,-1 1-1 0 0,1 0 1 0 0,0-1-1 0 0,-1 1 1 0 0,1 0-1 0 0,-1-1 1 0 0,1 1-1 0 0,-1 0 1 0 0,0-1-1 0 0,1 1 1 0 0,-1 0-1 0 0,1 0 1 0 0,-1 0-1 0 0,0 0 1 0 0,1 0-1 0 0,-1-1 1 0 0,1 1-1 0 0,-1 0 1 0 0,0 0-1 0 0,1 1 1 0 0,-1-1-1 0 0,1 0 1 0 0,-1 0-1 0 0,0 0 1 0 0,1 0-1 0 0,-1 0 1 0 0,1 1-1 0 0,-1-1 1 0 0,1 0-1 0 0,-1 0 1 0 0,1 1-1 0 0,-1-1 1 0 0,1 0-1 0 0,-1 1 1 0 0,0 0-1 0 0,-29 16 882 0 0,15 5-108 0 0,15-21-733 0 0,-1 0-1 0 0,1 0 1 0 0,-1 0-1 0 0,1-1 1 0 0,0 1-1 0 0,-1 0 1 0 0,1 0-1 0 0,0 0 1 0 0,0 0-1 0 0,0 0 1 0 0,-1 0-1 0 0,1 0 1 0 0,0 0-1 0 0,0 0 1 0 0,0 0-1 0 0,1 0 1 0 0,-1 0-1 0 0,0 0 1 0 0,0 0-1 0 0,0 0 0 0 0,1 0 1 0 0,-1 0-1 0 0,0 0 1 0 0,1 0-1 0 0,-1 0 1 0 0,2 1-1 0 0,-2-2-26 0 0,1 1-1 0 0,-1-1 0 0 0,1 0 1 0 0,0 1-1 0 0,-1-1 0 0 0,1 0 1 0 0,0 1-1 0 0,-1-1 0 0 0,1 0 1 0 0,0 0-1 0 0,-1 0 0 0 0,1 0 1 0 0,0 0-1 0 0,-1 0 0 0 0,1 0 1 0 0,0 0-1 0 0,-1 0 0 0 0,1 0 1 0 0,0 0-1 0 0,-1 0 0 0 0,1 0 1 0 0,0 0-1 0 0,-1-1 0 0 0,1 1 1 0 0,0 0-1 0 0,-1 0 0 0 0,1-1 1 0 0,-1 1-1 0 0,1 0 0 0 0,-1-1 1 0 0,2 0-1 0 0,13-17-680 0 0,-10 12 146 0 0,-3 4 495 0 0,0-1 0 0 0,-1 1 0 0 0,0-1 0 0 0,0 0 0 0 0,0 0 1 0 0,0 1-1 0 0,0-1 0 0 0,0 0 0 0 0,-1 0 0 0 0,0 0 0 0 0,1 0 0 0 0,-1-5 1 0 0,0 7 29 0 0,0-1 1 0 0,1 0 0 0 0,-1 0 0 0 0,0 0 0 0 0,0 0 0 0 0,0 1 0 0 0,-1-1 0 0 0,1 0 0 0 0,0 0-1 0 0,-1 0 1 0 0,1 1 0 0 0,-1-1 0 0 0,1 0 0 0 0,-1 0 0 0 0,0 1 0 0 0,0-1 0 0 0,0 1 0 0 0,0-1 0 0 0,0 1-1 0 0,-3-3 1 0 0,2 3 69 0 0,0 1 1 0 0,0-1-1 0 0,0 1 0 0 0,-1 0 0 0 0,1 0 0 0 0,0 0 0 0 0,0 0 1 0 0,-1 1-1 0 0,1-1 0 0 0,0 1 0 0 0,0-1 0 0 0,0 1 0 0 0,-1 0 1 0 0,1-1-1 0 0,0 1 0 0 0,0 0 0 0 0,0 1 0 0 0,1-1 0 0 0,-1 0 1 0 0,0 0-1 0 0,0 1 0 0 0,1-1 0 0 0,-1 1 0 0 0,0 0 0 0 0,1-1 1 0 0,0 1-1 0 0,-1 0 0 0 0,1 0 0 0 0,0 0 0 0 0,0 0 0 0 0,0 0 1 0 0,0 0-1 0 0,0 0 0 0 0,1 0 0 0 0,-1 0 0 0 0,1 1 0 0 0,-1-1 1 0 0,1 0-1 0 0,0 0 0 0 0,0 0 0 0 0,0 3 0 0 0,4-3-68 0 0,0-1 0 0 0,0 0 0 0 0,0 0 0 0 0,0-1 0 0 0,0 1 0 0 0,1-1 0 0 0,-1 0 0 0 0,0 0 0 0 0,0 0 0 0 0,8-2 0 0 0,-10 2-37 0 0,1-1 1 0 0,-1 0-1 0 0,0 0 1 0 0,1-1-1 0 0,-1 1 1 0 0,0 0-1 0 0,0-1 1 0 0,0 1-1 0 0,0-1 1 0 0,0 0-1 0 0,0 1 1 0 0,0-1-1 0 0,-1 0 1 0 0,1 0-1 0 0,0 0 0 0 0,1-5 1 0 0,-1 2-36 0 0,-1-1 1 0 0,0 1-1 0 0,0 0 0 0 0,0-1 0 0 0,-1 1 1 0 0,1-1-1 0 0,-2-5 0 0 0,1 10 78 0 0,0 1-1 0 0,0-1 1 0 0,0 0-1 0 0,0 1 0 0 0,0-1 1 0 0,0 1-1 0 0,0-1 1 0 0,0 1-1 0 0,-1-1 0 0 0,1 1 1 0 0,0-1-1 0 0,0 1 1 0 0,-1-1-1 0 0,1 1 1 0 0,0-1-1 0 0,-1 1 0 0 0,1 0 1 0 0,0-1-1 0 0,-1 1 1 0 0,1-1-1 0 0,0 1 0 0 0,-1 0 1 0 0,1-1-1 0 0,-1 1 1 0 0,1 0-1 0 0,-1 0 0 0 0,1-1 1 0 0,-1 1-1 0 0,1 0 1 0 0,-1 0-1 0 0,1 0 1 0 0,-1-1-1 0 0,-23 4-196 0 0,22-3 254 0 0,0 0 1 0 0,0 1-1 0 0,0 0 1 0 0,0-1-1 0 0,0 1 1 0 0,1 0-1 0 0,-1 0 1 0 0,0 0-1 0 0,1 0 1 0 0,-1 0-1 0 0,0 0 1 0 0,1 1-1 0 0,0-1 1 0 0,-1 0-1 0 0,1 1 1 0 0,0-1-1 0 0,-1 1 1 0 0,1 0-1 0 0,0-1 1 0 0,0 1-1 0 0,-1 3 1 0 0,2 11-208 0 0,0-15 158 0 0,-1 1 1 0 0,1 0-1 0 0,0 0 0 0 0,0 0 1 0 0,0-1-1 0 0,0 1 1 0 0,0 0-1 0 0,1 0 1 0 0,-1 0-1 0 0,0-1 1 0 0,1 1-1 0 0,-1 0 0 0 0,1 0 1 0 0,0-1-1 0 0,1 4 1 0 0,1-4-11 0 0,-1 0 0 0 0,1 1 1 0 0,-1-1-1 0 0,1-1 1 0 0,0 1-1 0 0,0 0 0 0 0,-1-1 1 0 0,1 1-1 0 0,0-1 0 0 0,0 0 1 0 0,0 0-1 0 0,0 0 0 0 0,4 0 1 0 0,-6-1-8 0 0,0 1 1 0 0,-1 0-1 0 0,1 0 0 0 0,0 0 1 0 0,0-1-1 0 0,-1 1 0 0 0,1 0 1 0 0,0-1-1 0 0,-1 1 0 0 0,1-1 1 0 0,0 1-1 0 0,-1-1 0 0 0,1 1 1 0 0,-1-1-1 0 0,1 1 0 0 0,-1-1 1 0 0,1 0-1 0 0,-1 1 0 0 0,1-1 1 0 0,-1 0-1 0 0,1 1 0 0 0,-1-1 1 0 0,0 0-1 0 0,0 0 0 0 0,1 1 1 0 0,-1-1-1 0 0,0 0 0 0 0,0 0 1 0 0,0 1-1 0 0,0-1 0 0 0,0-1 1 0 0,1-30-375 0 0,-1 25 186 0 0,0 6 202 0 0,0 1 0 0 0,0 0 1 0 0,0-1-1 0 0,0 1 0 0 0,0 0 0 0 0,-1-1 0 0 0,1 1 0 0 0,0 0 1 0 0,0-1-1 0 0,0 1 0 0 0,0 0 0 0 0,-1 0 0 0 0,1-1 1 0 0,0 1-1 0 0,0 0 0 0 0,-1 0 0 0 0,1-1 0 0 0,0 1 0 0 0,0 0 1 0 0,-1 0-1 0 0,1-1 0 0 0,0 1 0 0 0,-1 0 0 0 0,1 0 1 0 0,0 0-1 0 0,-1 0 0 0 0,1 0 0 0 0,0 0 0 0 0,-1 0 0 0 0,1-1 1 0 0,0 1-1 0 0,-1 0 0 0 0,1 0 0 0 0,0 0 0 0 0,-1 0 1 0 0,1 0-1 0 0,0 0 0 0 0,-1 1 0 0 0,1-1 0 0 0,0 0 0 0 0,-1 0 1 0 0,1 0-1 0 0,0 0 0 0 0,-1 0 0 0 0,1 0 0 0 0,0 1 1 0 0,-1-1-1 0 0,1 0 0 0 0,0 0 0 0 0,0 0 0 0 0,-1 1 1 0 0,1-1-1 0 0,0 0 0 0 0,0 0 0 0 0,-1 1 0 0 0,1-1 0 0 0,0 0 1 0 0,0 1-1 0 0,0-1 0 0 0,0 0 0 0 0,-1 1 0 0 0,-16 16 580 0 0,11 15-1614 0 0,5-19-2008 0 0,30-79-3075 0 0</inkml:trace>
</inkml:ink>
</file>

<file path=ppt/ink/ink1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1368 0 0,'0'0'10489'0'0,"-25"22"-9688"0"0,17-14-663 0 0,0 1 1 0 0,1-1 0 0 0,0 1 0 0 0,-11 19-1 0 0,-3 5-73 0 0,-2-1-40 0 0,-13 14-97 0 0,-8 13-1267 0 0,38-54 665 0 0,-13 12-688 0 0,13-8-4849 0 0,6-6 3328 0 0</inkml:trace>
</inkml:ink>
</file>

<file path=ppt/ink/ink1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213 297 5664 0 0,'0'0'2609'0'0,"1"-4"-2521"0"0,-1 1-7 0 0,0 0 0 0 0,0 0-1 0 0,-1 0 1 0 0,1 0-1 0 0,-1 0 1 0 0,0 0 0 0 0,0 0-1 0 0,0 0 1 0 0,0 0-1 0 0,0 0 1 0 0,-1 0 0 0 0,1 1-1 0 0,-1-1 1 0 0,-4-4-1 0 0,-38-49 480 0 0,25 33-423 0 0,-87-108 257 0 0,95 121-340 0 0,-1-1-772 0 0,9 1-4916 0 0,3 7 2755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4.2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5 371 308 0 0,'0'0'9429'0'0,"1"-16"-9286"0"0,-5-200 166 0 0,4 215-311 0 0,0 0 0 0 0,-1 0-1 0 0,1 0 1 0 0,0 0 0 0 0,0 0 0 0 0,-1 0 0 0 0,1-1 0 0 0,0 1 0 0 0,0 0-1 0 0,0 0 1 0 0,1 0 0 0 0,-1 0 0 0 0,0 0 0 0 0,0 0 0 0 0,0 0-1 0 0,1 0 1 0 0,-1 0 0 0 0,0 0 0 0 0,1 0 0 0 0,-1 0 0 0 0,1 0-1 0 0,0 0 1 0 0,-1 0 0 0 0,1 1 0 0 0,-1-1 0 0 0,1 0 0 0 0,1-1 0 0 0,0 2-7 0 0,-1 0 1 0 0,1 0 0 0 0,-1 1-1 0 0,1-1 1 0 0,-1 0 0 0 0,0 1-1 0 0,1-1 1 0 0,-1 1 0 0 0,0 0-1 0 0,0-1 1 0 0,1 1 0 0 0,-1 0 0 0 0,0 0-1 0 0,0 0 1 0 0,0-1 0 0 0,0 1-1 0 0,1 2 1 0 0,47 51-367 0 0,-40-41 179 0 0,1 1 322 0 0,0 0 0 0 0,1 0-1 0 0,1-1 1 0 0,0-1 0 0 0,1 0 0 0 0,22 17-1 0 0,-34-29-98 0 0,0 1-1 0 0,0-1 0 0 0,-1 1 0 0 0,1-1 1 0 0,0 1-1 0 0,0-1 0 0 0,0 1 1 0 0,0-1-1 0 0,0 0 0 0 0,0 0 0 0 0,0 0 1 0 0,0 1-1 0 0,0-1 0 0 0,0 0 1 0 0,0 0-1 0 0,0 0 0 0 0,0 0 0 0 0,0-1 1 0 0,0 1-1 0 0,0 0 0 0 0,0 0 1 0 0,0-1-1 0 0,0 1 0 0 0,0 0 1 0 0,0-1-1 0 0,0 1 0 0 0,-1-1 0 0 0,2 0 1 0 0,0-1-34 0 0,-1 1-1 0 0,1-1 1 0 0,-1 0 0 0 0,0 0 0 0 0,0 0 0 0 0,1 0-1 0 0,-1 0 1 0 0,-1-1 0 0 0,1 1 0 0 0,0 0 0 0 0,0-4 0 0 0,2-9-123 0 0,-1 0 1 0 0,-1 1 0 0 0,-1-16-1 0 0,0 25 178 0 0,-1-50-217 0 0,0 20-1809 0 0,4-47 1 0 0,0 72-14 0 0,2 3-709 0 0</inkml:trace>
</inkml:ink>
</file>

<file path=ppt/ink/ink1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 0 0,'0'0'10569'0'0,"11"3"-8642"0"0,-17 95-691 0 0,1-5-4997 0 0,6-88 1494 0 0,4 3-1437 0 0</inkml:trace>
</inkml:ink>
</file>

<file path=ppt/ink/ink1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0 432 0 0,'0'0'6069'0'0,"-1"8"514"0"0,-3 27-6411 0 0,-4 40 315 0 0,2-39-1762 0 0,4 0-5147 0 0</inkml:trace>
</inkml:ink>
</file>

<file path=ppt/ink/ink1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27 112 572 0 0,'0'0'8749'0'0,"6"-12"-6512"0"0,-9 14-2200 0 0,1-1 0 0 0,0 0 0 0 0,-1 1 0 0 0,1 0 0 0 0,0-1 0 0 0,0 1 0 0 0,0 0 0 0 0,0 0 1 0 0,1 0-1 0 0,-1 0 0 0 0,0 1 0 0 0,1-1 0 0 0,0 0 0 0 0,-1 1 0 0 0,1-1 0 0 0,-1 4 0 0 0,2-5 44 0 0,0-1-85 0 0,0 0 26 0 0,0 1 0 0 0,0-1 1 0 0,0 1-1 0 0,0-1 0 0 0,-1 0 0 0 0,1 1 0 0 0,1-1 0 0 0,-1 1 0 0 0,0-1 0 0 0,0 1 0 0 0,0-1 0 0 0,0 1 0 0 0,0-1 0 0 0,0 0 0 0 0,0 1 0 0 0,1-1 0 0 0,-1 1 0 0 0,0-1 0 0 0,0 0 0 0 0,1 1 0 0 0,-1-1 0 0 0,0 1 1 0 0,0-1-1 0 0,1 0 0 0 0,-1 1 0 0 0,0-1 0 0 0,1 0 0 0 0,-1 0 0 0 0,1 1 0 0 0,-1-1 0 0 0,1 0 0 0 0,1 1-64 0 0,-1-1 0 0 0,1 0-1 0 0,-1 0 1 0 0,1 0 0 0 0,0-1 0 0 0,-1 1 0 0 0,1 0 0 0 0,-1-1-1 0 0,1 1 1 0 0,-1-1 0 0 0,1 1 0 0 0,-1-1 0 0 0,1 1 0 0 0,-1-1-1 0 0,0 0 1 0 0,1 0 0 0 0,-1 0 0 0 0,0 0 0 0 0,0 0 0 0 0,1 0-1 0 0,-1 0 1 0 0,1-2 0 0 0,0 0-49 0 0,-1-1 0 0 0,0 1 0 0 0,0 0 0 0 0,0 0 0 0 0,0 0 0 0 0,-1-1 0 0 0,1 1 0 0 0,-1 0 0 0 0,0-1 0 0 0,0-3 0 0 0,-28 2 270 0 0,28 5-154 0 0,0 0 0 0 0,-1 0-1 0 0,1 1 1 0 0,0-1 0 0 0,0 0 0 0 0,-1 0-1 0 0,1 0 1 0 0,0 0 0 0 0,0 1 0 0 0,0-1 0 0 0,-1 0-1 0 0,1 0 1 0 0,0 0 0 0 0,0 1 0 0 0,0-1-1 0 0,-1 0 1 0 0,1 0 0 0 0,0 1 0 0 0,0-1-1 0 0,0 0 1 0 0,0 1 0 0 0,0-1 0 0 0,0 0 0 0 0,0 0-1 0 0,0 1 1 0 0,0-1 0 0 0,0 0 0 0 0,0 1-1 0 0,0-1 1 0 0,0 0 0 0 0,0 0 0 0 0,0 1 0 0 0,0-1-1 0 0,0 0 1 0 0,0 1 0 0 0,0-1 0 0 0,0 0-1 0 0,0 0 1 0 0,0 1 0 0 0,0-1 0 0 0,1 0-1 0 0,-1 0 1 0 0,0 1 0 0 0,0-1 0 0 0,0 0 0 0 0,1 0-1 0 0,-1 1 1 0 0,0-1 0 0 0,0 0 0 0 0,0 0-1 0 0,1 0 1 0 0,-1 0 0 0 0,0 1 0 0 0,1-1 0 0 0,0 1-32 0 0,0 0 0 0 0,-1 0 0 0 0,1 0 0 0 0,0 0 0 0 0,0 0 1 0 0,1 0-1 0 0,-1-1 0 0 0,0 1 0 0 0,0 0 0 0 0,0-1 0 0 0,0 1 1 0 0,1-1-1 0 0,-1 1 0 0 0,0-1 0 0 0,1 1 0 0 0,-1-1 0 0 0,0 0 1 0 0,2 1-1 0 0,-2-2-13 0 0,0 1 1 0 0,-1 0 0 0 0,1 0-1 0 0,-1-1 1 0 0,1 1-1 0 0,-1-1 1 0 0,1 1 0 0 0,0 0-1 0 0,-1-1 1 0 0,0 1-1 0 0,1-1 1 0 0,-1 1 0 0 0,1-1-1 0 0,-1 1 1 0 0,1-1 0 0 0,-1 1-1 0 0,0-1 1 0 0,1 0-1 0 0,-1 1 1 0 0,0-1 0 0 0,0 1-1 0 0,0-1 1 0 0,1 0-1 0 0,-1 1 1 0 0,0-1 0 0 0,0 0-1 0 0,0 1 1 0 0,0-1 0 0 0,0 0-1 0 0,0 1 1 0 0,0-1-1 0 0,0 0 1 0 0,0 1 0 0 0,-1-1-1 0 0,1 0 1 0 0,0 1-1 0 0,0-1 1 0 0,-1 0 0 0 0,1 1-1 0 0,0-1 1 0 0,-1 1 0 0 0,1-1-1 0 0,0 1 1 0 0,-1-1-1 0 0,1 1 1 0 0,-1-1 0 0 0,1 1-1 0 0,-1-1 1 0 0,1 1 0 0 0,-1-1-1 0 0,1 1 1 0 0,-1 0-1 0 0,1-1 1 0 0,-1 1 0 0 0,0 0-1 0 0,1 0 1 0 0,-1-1-1 0 0,1 1 1 0 0,-1 0 0 0 0,0 0-1 0 0,1 0 1 0 0,-1 0 0 0 0,0 0-1 0 0,1 0 1 0 0,-1 0-1 0 0,-1 0 1 0 0,1 0 56 0 0,0 0 1 0 0,1 0-1 0 0,-1 0 1 0 0,0 0-1 0 0,0 1 0 0 0,0-1 1 0 0,0 0-1 0 0,0 1 1 0 0,0-1-1 0 0,1 0 0 0 0,-1 1 1 0 0,0-1-1 0 0,0 1 1 0 0,1-1-1 0 0,-1 1 0 0 0,0 0 1 0 0,1-1-1 0 0,-1 1 1 0 0,0 0-1 0 0,1-1 0 0 0,-1 1 1 0 0,1 0-1 0 0,-1 0 1 0 0,1-1-1 0 0,0 1 1 0 0,-1 0-1 0 0,1 0 0 0 0,0 0 1 0 0,-1 0-1 0 0,1 0 1 0 0,0-1-1 0 0,0 1 0 0 0,0 0 1 0 0,0 0-1 0 0,0 0 1 0 0,0 0-1 0 0,0 0 0 0 0,0 1 1 0 0,1 0-30 0 0,-1-1 0 0 0,0 0 0 0 0,0 0 0 0 0,1 1 0 0 0,-1-1 0 0 0,1 0 0 0 0,-1 0 0 0 0,1 0 0 0 0,0 0 0 0 0,-1 0 0 0 0,1 0 0 0 0,0 0 0 0 0,0 0 0 0 0,0 0 0 0 0,0 0 0 0 0,0 0 0 0 0,0 0 0 0 0,0-1 0 0 0,0 1 1 0 0,0 0-1 0 0,0-1 0 0 0,0 1 0 0 0,0 0 0 0 0,0-1 0 0 0,1 0 0 0 0,-1 1 0 0 0,0-1 0 0 0,0 0 0 0 0,1 1 0 0 0,-1-1 0 0 0,0 0 0 0 0,3 0 0 0 0,-3 0-50 0 0,1 0 0 0 0,-1 0 1 0 0,1 0-1 0 0,-1 0 0 0 0,1 0 0 0 0,-1 0 1 0 0,1 0-1 0 0,-1 0 0 0 0,1-1 0 0 0,-1 1 1 0 0,1-1-1 0 0,-1 1 0 0 0,1-1 0 0 0,-1 1 1 0 0,0-1-1 0 0,1 0 0 0 0,-1 0 0 0 0,0 1 0 0 0,0-1 1 0 0,1 0-1 0 0,-1 0 0 0 0,1-2 0 0 0,-1 0-35 0 0,0 0-1 0 0,0 0 0 0 0,0 0 0 0 0,-1 0 1 0 0,1 0-1 0 0,-1 0 0 0 0,0 0 0 0 0,0 0 0 0 0,-1-5 1 0 0,1-8-28 0 0,0 14 101 0 0,-1 0 0 0 0,1 1 0 0 0,-1-1 0 0 0,1 0 0 0 0,-1 1 0 0 0,0-1 0 0 0,0 1 0 0 0,0-1 0 0 0,1 1 0 0 0,-2-1 0 0 0,1 1 0 0 0,0 0 0 0 0,0-1 0 0 0,0 1 0 0 0,0 0 0 0 0,-1 0 0 0 0,1 0 0 0 0,-1 0 0 0 0,1 0 1 0 0,-1 0-1 0 0,1 0 0 0 0,-4-1 0 0 0,5 2 19 0 0,-1-1 0 0 0,1 1 0 0 0,-1-1 1 0 0,1 1-1 0 0,-1 0 0 0 0,0-1 1 0 0,1 1-1 0 0,-1 0 0 0 0,1 0 0 0 0,-1-1 1 0 0,0 1-1 0 0,1 0 0 0 0,-1 0 0 0 0,0 0 1 0 0,1 0-1 0 0,-1 0 0 0 0,0 0 1 0 0,1 0-1 0 0,-1 0 0 0 0,0 0 0 0 0,0 0 1 0 0,1 0-1 0 0,-1 0 0 0 0,0 0 0 0 0,1 1 1 0 0,-1-1-1 0 0,1 0 0 0 0,-1 1 1 0 0,0-1-1 0 0,1 0 0 0 0,-1 1 0 0 0,1-1 1 0 0,-1 0-1 0 0,1 1 0 0 0,-1-1 0 0 0,1 1 1 0 0,-1-1-1 0 0,1 1 0 0 0,-1-1 1 0 0,1 1-1 0 0,0 0 0 0 0,-1-1 0 0 0,1 1 1 0 0,0 0-1 0 0,0-1 0 0 0,-1 1 0 0 0,1-1 1 0 0,0 2-1 0 0,-2 17 194 0 0,2-17-200 0 0,-1 1 0 0 0,1 0-1 0 0,0 0 1 0 0,0-1-1 0 0,0 1 1 0 0,0 0 0 0 0,0-1-1 0 0,1 1 1 0 0,1 5-1 0 0,-2-7 5 0 0,1 0-1 0 0,0 0 0 0 0,0 0 0 0 0,0 0 0 0 0,0 0 1 0 0,0 0-1 0 0,0 0 0 0 0,0-1 0 0 0,0 1 0 0 0,1 0 1 0 0,-1 0-1 0 0,0-1 0 0 0,0 1 0 0 0,1-1 0 0 0,-1 1 1 0 0,0-1-1 0 0,1 0 0 0 0,-1 1 0 0 0,0-1 0 0 0,1 0 1 0 0,-1 0-1 0 0,0 0 0 0 0,1 0 0 0 0,-1 0 0 0 0,3 0 1 0 0,-3-1-51 0 0,0 1 0 0 0,0 0 0 0 0,0-1 0 0 0,0 1-1 0 0,0-1 1 0 0,0 1 0 0 0,0-1 0 0 0,0 0 0 0 0,0 1 0 0 0,0-1 0 0 0,0 0 0 0 0,0 1 0 0 0,0-1 0 0 0,-1 0 0 0 0,1 0 0 0 0,0 0 0 0 0,0 0 0 0 0,-1 0 0 0 0,1 0 0 0 0,-1 0 0 0 0,1 0 0 0 0,-1 0 0 0 0,1 0 0 0 0,-1 0 0 0 0,0-1 0 0 0,1 1 0 0 0,-1 0 0 0 0,0 0 0 0 0,0 0 0 0 0,0 0 0 0 0,0-1 0 0 0,0 1 0 0 0,0-2-1 0 0,0 2 31 0 0,0-1-1 0 0,0 0 0 0 0,0 1 0 0 0,0-1 0 0 0,-1 1 0 0 0,1-1 0 0 0,0 1 0 0 0,-1-1 1 0 0,1 1-1 0 0,-1-1 0 0 0,1 1 0 0 0,-1-1 0 0 0,0 1 0 0 0,1 0 0 0 0,-1-1 0 0 0,0 1 0 0 0,0 0 1 0 0,0-1-1 0 0,0 1 0 0 0,0 0 0 0 0,0 0 0 0 0,0 0 0 0 0,-1 0 0 0 0,1 0 0 0 0,0 0 1 0 0,-3-1-1 0 0,2 1 51 0 0,0 0 0 0 0,0 1 1 0 0,0-1-1 0 0,0 0 0 0 0,0 1 1 0 0,0 0-1 0 0,0-1 0 0 0,0 1 1 0 0,0 0-1 0 0,0 0 0 0 0,0 0 1 0 0,0 0-1 0 0,0 0 0 0 0,0 0 1 0 0,0 1-1 0 0,0-1 0 0 0,0 1 0 0 0,1 0 1 0 0,-4 0-1 0 0,4 2 28 0 0,0-1 0 0 0,0 1 0 0 0,0 0 0 0 0,0-1 0 0 0,0 1 0 0 0,0 0 0 0 0,1 0 0 0 0,-1 0 0 0 0,1-1 1 0 0,0 1-1 0 0,0 0 0 0 0,0 0 0 0 0,1 4 0 0 0,0-4-82 0 0,0-1 0 0 0,0 0 1 0 0,0 0-1 0 0,1 0 1 0 0,-1-1-1 0 0,1 1 0 0 0,-1 0 1 0 0,1 0-1 0 0,-1-1 1 0 0,1 1-1 0 0,0-1 0 0 0,0 0 1 0 0,0 1-1 0 0,0-1 1 0 0,0 0-1 0 0,0 0 0 0 0,0 0 1 0 0,1 0-1 0 0,-1-1 1 0 0,0 1-1 0 0,0-1 0 0 0,1 1 1 0 0,-1-1-1 0 0,0 0 1 0 0,1 0-1 0 0,-1 0 0 0 0,0 0 1 0 0,1 0-1 0 0,-1 0 1 0 0,0-1-1 0 0,3 0 0 0 0,-3 0-21 0 0,-1-1 0 0 0,0 1-1 0 0,1 0 1 0 0,-1-1 0 0 0,0 0-1 0 0,0 1 1 0 0,0-1 0 0 0,0 0 0 0 0,0 1-1 0 0,-1-1 1 0 0,1 0 0 0 0,-1 0-1 0 0,1 0 1 0 0,-1 1 0 0 0,1-1-1 0 0,-1 0 1 0 0,0 0 0 0 0,0 0-1 0 0,0 0 1 0 0,0 0 0 0 0,0 0-1 0 0,0 0 1 0 0,-1 1 0 0 0,1-1 0 0 0,-1 0-1 0 0,1 0 1 0 0,-1 0 0 0 0,0 0-1 0 0,-1-1 1 0 0,2 1 34 0 0,-1 0 0 0 0,-1 0 0 0 0,1 0 1 0 0,0 0-1 0 0,0 0 0 0 0,-1 0 0 0 0,1 0 0 0 0,-1 0 0 0 0,0 1 1 0 0,1-1-1 0 0,-1 0 0 0 0,0 1 0 0 0,0 0 0 0 0,0-1 0 0 0,0 1 1 0 0,0 0-1 0 0,0 0 0 0 0,-1 0 0 0 0,1 1 0 0 0,0-1 1 0 0,0 0-1 0 0,-1 1 0 0 0,-3-1 0 0 0,5 1 27 0 0,-1-1 0 0 0,1 1 0 0 0,-1 0 0 0 0,1 0 0 0 0,-1 0 0 0 0,1 1 0 0 0,-1-1 0 0 0,1 0 0 0 0,-1 0-1 0 0,1 1 1 0 0,-1-1 0 0 0,1 1 0 0 0,-1-1 0 0 0,1 1 0 0 0,-1 0 0 0 0,1 0 0 0 0,0-1 0 0 0,0 1 0 0 0,-1 0 0 0 0,1 0 0 0 0,0 0 0 0 0,-1 2 0 0 0,1 0 49 0 0,0-1 0 0 0,0 1 1 0 0,0 0-1 0 0,1 0 0 0 0,-1 0 0 0 0,1 0 1 0 0,0 0-1 0 0,0 0 0 0 0,0 5 1 0 0,0 1-47 0 0,1-8-33 0 0,0 1 1 0 0,0-1 0 0 0,0 0-1 0 0,1 0 1 0 0,-1 0 0 0 0,0 0-1 0 0,0 0 1 0 0,1 0 0 0 0,-1 0-1 0 0,0 0 1 0 0,1-1 0 0 0,-1 1-1 0 0,1 0 1 0 0,-1-1-1 0 0,1 1 1 0 0,-1-1 0 0 0,1 0-1 0 0,0 1 1 0 0,1-1 0 0 0,-2 0-18 0 0,0 1-1 0 0,0-1 1 0 0,0 0 0 0 0,-1 1 0 0 0,1-1 0 0 0,0 0-1 0 0,0 0 1 0 0,0 0 0 0 0,0 0 0 0 0,0 0 0 0 0,0 0 0 0 0,-1 0-1 0 0,1 0 1 0 0,0 0 0 0 0,0 0 0 0 0,0 0 0 0 0,0 0 0 0 0,0-1-1 0 0,-1 1 1 0 0,1 0 0 0 0,0-1 0 0 0,0 1 0 0 0,0 0-1 0 0,-1-1 1 0 0,1 1 0 0 0,0-1 0 0 0,-1 0 0 0 0,1 1 0 0 0,0-1-1 0 0,-1 1 1 0 0,1-1 0 0 0,-1 0 0 0 0,1 1 0 0 0,-1-1 0 0 0,1 0-1 0 0,-1 0 1 0 0,1 0 0 0 0,-1 1 0 0 0,1-3 0 0 0,2-19-176 0 0,0-14-236 0 0,-3 34 422 0 0,0 1 0 0 0,0 0 0 0 0,0 0-1 0 0,0 0 1 0 0,0-1 0 0 0,-1 1 0 0 0,1 0 0 0 0,-1 0 0 0 0,1 0 0 0 0,-1 0 0 0 0,1 0 0 0 0,-1 0-1 0 0,0 0 1 0 0,1 0 0 0 0,-1 0 0 0 0,0 0 0 0 0,0 0 0 0 0,0 0 0 0 0,1 0 0 0 0,-1 1 0 0 0,0-1-1 0 0,0 0 1 0 0,0 1 0 0 0,0-1 0 0 0,-2 0 0 0 0,-27-3 991 0 0,19 11-302 0 0,10-6-665 0 0,1-1 1 0 0,0 1 0 0 0,0 0 0 0 0,0 0 0 0 0,0 0 0 0 0,0 0 0 0 0,0 0-1 0 0,1 0 1 0 0,-1 0 0 0 0,0 0 0 0 0,0 0 0 0 0,1 0 0 0 0,-1 0 0 0 0,0 0-1 0 0,1 0 1 0 0,-1 0 0 0 0,1-1 0 0 0,0 1 0 0 0,0 1 0 0 0,2 0-34 0 0,0 0 0 0 0,0 0 1 0 0,0 0-1 0 0,0 0 0 0 0,0 0 1 0 0,1-1-1 0 0,-1 0 0 0 0,1 1 1 0 0,5 0-1 0 0,-8-1-20 0 0,1-1 0 0 0,0 1 1 0 0,-1 0-1 0 0,1-1 0 0 0,0 1 0 0 0,0-1 0 0 0,0 0 0 0 0,-1 0 0 0 0,1 0 1 0 0,0 0-1 0 0,0 0 0 0 0,0 0 0 0 0,0 0 0 0 0,-1 0 0 0 0,1-1 1 0 0,0 1-1 0 0,0-1 0 0 0,-1 1 0 0 0,1-1 0 0 0,3-1 0 0 0,-5 1 16 0 0,1 0 0 0 0,-1 0 0 0 0,1 0-1 0 0,-1 0 1 0 0,1 0 0 0 0,-1 0 0 0 0,1 0-1 0 0,-1 0 1 0 0,0 0 0 0 0,0 0 0 0 0,0-1-1 0 0,0 1 1 0 0,1 0 0 0 0,-1 0-1 0 0,-1 0 1 0 0,1 0 0 0 0,0 0 0 0 0,0 0-1 0 0,0 0 1 0 0,0 0 0 0 0,-1 0 0 0 0,1 0-1 0 0,-1 0 1 0 0,1 0 0 0 0,-1 0 0 0 0,1 0-1 0 0,-1 0 1 0 0,1 0 0 0 0,-1 0 0 0 0,0 0-1 0 0,1 0 1 0 0,-1 1 0 0 0,0-1 0 0 0,0 0-1 0 0,0 0 1 0 0,0 1 0 0 0,0-1 0 0 0,0 1-1 0 0,1-1 1 0 0,-1 1 0 0 0,-2-1 0 0 0,1 0 56 0 0,1 0 0 0 0,-1 0 1 0 0,0 1-1 0 0,0-1 0 0 0,0 0 1 0 0,0 1-1 0 0,0 0 0 0 0,0-1 1 0 0,0 1-1 0 0,0 0 0 0 0,0 0 1 0 0,0 0-1 0 0,0 0 0 0 0,0 1 1 0 0,1-1-1 0 0,-1 0 0 0 0,0 1 1 0 0,0-1-1 0 0,0 1 0 0 0,0 0 1 0 0,-2 1-1 0 0,3-1 22 0 0,-1 0-1 0 0,1 0 1 0 0,0 0 0 0 0,-1 0-1 0 0,1 1 1 0 0,0-1 0 0 0,0 1-1 0 0,0-1 1 0 0,0 0 0 0 0,1 1-1 0 0,-1 0 1 0 0,0-1-1 0 0,0 1 1 0 0,1-1 0 0 0,-1 1-1 0 0,1 0 1 0 0,0-1 0 0 0,-1 1-1 0 0,1 0 1 0 0,0 0 0 0 0,0 2-1 0 0,1-3-63 0 0,-1 0-1 0 0,1 1 1 0 0,-1-1-1 0 0,1 0 1 0 0,0 0-1 0 0,0 0 0 0 0,-1 0 1 0 0,1 0-1 0 0,0 1 1 0 0,0-2-1 0 0,0 1 1 0 0,0 0-1 0 0,0 0 1 0 0,0 0-1 0 0,1 0 1 0 0,-1-1-1 0 0,0 1 0 0 0,0 0 1 0 0,1-1-1 0 0,-1 1 1 0 0,0-1-1 0 0,0 0 1 0 0,1 1-1 0 0,-1-1 1 0 0,1 0-1 0 0,-1 0 0 0 0,0 0 1 0 0,1 0-1 0 0,-1 0 1 0 0,0 0-1 0 0,3 0 1 0 0,-3-1-1 0 0,-1 1 1 0 0,1 0-1 0 0,-1 0 1 0 0,1 0-1 0 0,0 0 0 0 0,-1-1 1 0 0,0 1-1 0 0,1 0 1 0 0,-1-1-1 0 0,1 1 1 0 0,-1 0-1 0 0,1-1 1 0 0,-1 1-1 0 0,1 0 1 0 0,-1-1-1 0 0,0 1 1 0 0,1-1-1 0 0,-1 1 1 0 0,0-1-1 0 0,0 1 1 0 0,1 0-1 0 0,-1-1 0 0 0,0 0 1 0 0,0 1-1 0 0,0-1 1 0 0,1 1-1 0 0,-1-1 1 0 0,0 1-1 0 0,0-1 1 0 0,0 1-1 0 0,0-1 1 0 0,0 1-1 0 0,0-1 1 0 0,0 1-1 0 0,0-1 1 0 0,-1 0-1 0 0,0-12-2399 0 0,-13 42-7652 0 0</inkml:trace>
</inkml:ink>
</file>

<file path=ppt/ink/ink1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5124 0 0,'0'0'4797'0'0,"-16"12"-4554"0"0,-118 95 54 0 0,105-83-439 0 0,-44 33 352 0 0,22-29-3716 0 0,45-28-68 0 0</inkml:trace>
</inkml:ink>
</file>

<file path=ppt/ink/ink1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170 275 268 0 0,'0'0'6328'0'0,"-7"-15"-5799"0"0,0 1-476 0 0,-9-22 439 0 0,-1 2-1 0 0,-2 0 0 0 0,-36-48 0 0 0,40 60-469 0 0,13 19-125 0 0,0-1 0 0 0,0 0 0 0 0,-1 1-1 0 0,1 0 1 0 0,-1-1 0 0 0,0 1-1 0 0,0 0 1 0 0,0 0 0 0 0,0 1 0 0 0,-4-4-1 0 0</inkml:trace>
</inkml:ink>
</file>

<file path=ppt/ink/ink1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3704 0 0,'0'0'7217'0'0,"10"29"-6872"0"0,-11-15-437 0 0,0-1-1 0 0,-1 1 0 0 0,-1 0 0 0 0,-6 17 0 0 0,-2 12-1739 0 0,6 3-4183 0 0,5-34 3061 0 0</inkml:trace>
</inkml:ink>
</file>

<file path=ppt/ink/ink1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1 268 0 0,'0'0'2776'0'0,"3"25"-266"0"0,-1-11 3357 0 0,-2 93-3428 0 0,0-75-2303 0 0,0-30-183 0 0,0 1 0 0 0,1-1-1 0 0,-1 1 1 0 0,0-1 0 0 0,1 1-1 0 0,-1-1 1 0 0,1 0 0 0 0,0 1 0 0 0,0-1-1 0 0,0 0 1 0 0,0 0 0 0 0,0 1-1 0 0,1-1 1 0 0,-1 0 0 0 0,1 0-1 0 0,-1 0 1 0 0,1-1 0 0 0,0 1-1 0 0,0 0 1 0 0,0-1 0 0 0,0 1 0 0 0,0-1-1 0 0,0 1 1 0 0,0-1 0 0 0,0 0-1 0 0,0 0 1 0 0,1 0 0 0 0,-1 0-1 0 0,0 0 1 0 0,1-1 0 0 0,-1 1-1 0 0,1-1 1 0 0,-1 1 0 0 0,0-1 0 0 0,1 0-1 0 0,-1 0 1 0 0,1 0 0 0 0,-1 0-1 0 0,1-1 1 0 0,-1 1 0 0 0,1-1-1 0 0,-1 1 1 0 0,1-1 0 0 0,-1 0-1 0 0,0 0 1 0 0,0 0 0 0 0,1 0 0 0 0,-1 0-1 0 0,0-1 1 0 0,0 1 0 0 0,0-1-1 0 0,2-1 1 0 0,3-5 55 0 0,-1 0 0 0 0,0 0 0 0 0,0-1 0 0 0,-1 0 0 0 0,0 0 1 0 0,0 0-1 0 0,-1 0 0 0 0,0-1 0 0 0,-1 0 0 0 0,0 0 0 0 0,0 0 0 0 0,-1 0 0 0 0,-1 0 0 0 0,1-1 0 0 0,-1-14 834 0 0,-7 72-289 0 0,6 20-595 0 0,-11 74 0 0 0,10-134-73 0 0,-1 1 0 0 0,0 0 0 0 0,0-1 0 0 0,0 0 0 0 0,-1 1 0 0 0,0-1 0 0 0,0 0 0 0 0,-1 0 0 0 0,0-1 0 0 0,0 1 0 0 0,-1-1-1 0 0,0 0 1 0 0,0 0 0 0 0,0 0 0 0 0,-1-1 0 0 0,1 0 0 0 0,-1 0 0 0 0,-1 0 0 0 0,1-1 0 0 0,-1 0 0 0 0,1 0 0 0 0,-1-1 0 0 0,0 1 0 0 0,-1-2 0 0 0,1 1 0 0 0,0-1 0 0 0,-1 0 0 0 0,0 0 0 0 0,1-1 0 0 0,-11 1 0 0 0,14-2-71 0 0,0 0 1 0 0,0-1 0 0 0,0 1-1 0 0,0-1 1 0 0,1 1 0 0 0,-1-1-1 0 0,0 0 1 0 0,0-1 0 0 0,1 1-1 0 0,-1-1 1 0 0,1 1 0 0 0,-5-4-1 0 0,7 4-30 0 0,-1 0 0 0 0,1-1 0 0 0,-1 1 0 0 0,1 0-1 0 0,0-1 1 0 0,0 1 0 0 0,0-1 0 0 0,0 0 0 0 0,0 1 0 0 0,0-1 0 0 0,0 0-1 0 0,1 0 1 0 0,-1 1 0 0 0,0-1 0 0 0,1 0 0 0 0,0 0 0 0 0,-1 0 0 0 0,1 0-1 0 0,0 0 1 0 0,0 0 0 0 0,0 0 0 0 0,0 0 0 0 0,0 1 0 0 0,1-1 0 0 0,-1 0-1 0 0,1-4 1 0 0,4-6-885 0 0</inkml:trace>
</inkml:ink>
</file>

<file path=ppt/ink/ink1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2796 0 0,'0'0'7559'0'0,"44"-14"-7227"0"0,27 4-368 0 0,-1 3-1 0 0,111 4 1 0 0,-160 3 7 0 0,-20 0-73 0 0,-44 20-1707 0 0,41-19 1843 0 0,-1 0 1 0 0,0 0-1 0 0,1 1 0 0 0,-1-1 1 0 0,1 0-1 0 0,-1 1 0 0 0,1 0 1 0 0,-1-1-1 0 0,1 1 0 0 0,0 0 0 0 0,0 0 1 0 0,0 0-1 0 0,0 1 0 0 0,1-1 1 0 0,-1 0-1 0 0,0 1 0 0 0,1-1 1 0 0,-2 5-1 0 0,-6 8 518 0 0,2-4-107 0 0,11-12 864 0 0,-1-1-1288 0 0,0 0 0 0 0,0-1 0 0 0,0 1 0 0 0,0-1 0 0 0,-1 0 0 0 0,1 1 0 0 0,-1-1 0 0 0,0 0 0 0 0,0 0 0 0 0,0-1 0 0 0,0 1-1 0 0,0 0 1 0 0,-1-1 0 0 0,1 1 0 0 0,-1-1 0 0 0,0 1 0 0 0,0-1 0 0 0,-1 0 0 0 0,1 1 0 0 0,-1-1 0 0 0,1 0 0 0 0,-1 0 0 0 0,0 1 0 0 0,-1-1 0 0 0,1 0-1 0 0,-1 1 1 0 0,1-1 0 0 0,-1 0 0 0 0,0 1 0 0 0,-1-1 0 0 0,1 1 0 0 0,-3-6 0 0 0,-24-42-4455 0 0,23 39 221 0 0</inkml:trace>
</inkml:ink>
</file>

<file path=ppt/ink/ink1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5 1556 0 0,'0'0'7705'0'0,"-16"-5"-6488"0"0,10 11-988 0 0,1-1 0 0 0,1 1 0 0 0,-1 0 0 0 0,1 0 0 0 0,0 1 0 0 0,1-1 0 0 0,-1 1 0 0 0,1 0 0 0 0,1 0 0 0 0,-1 0 0 0 0,1 0 0 0 0,0 1 0 0 0,-1 12 0 0 0,2-16-260 0 0,0 0-1 0 0,1 1 1 0 0,-1-1-1 0 0,1 0 1 0 0,0 0-1 0 0,0 1 1 0 0,0-1-1 0 0,1 0 1 0 0,-1 0-1 0 0,1 1 1 0 0,0-1-1 0 0,1 0 1 0 0,-1 0-1 0 0,1 0 1 0 0,-1 0-1 0 0,1-1 1 0 0,0 1-1 0 0,1 0 1 0 0,-1-1-1 0 0,1 1 1 0 0,-1-1-1 0 0,1 0 1 0 0,0 0-1 0 0,0 0 1 0 0,1 0-1 0 0,3 3 1 0 0,-4-5-101 0 0,1 0 0 0 0,0 1 0 0 0,0-1 0 0 0,-1-1 0 0 0,1 1 0 0 0,0 0 0 0 0,0-1 0 0 0,0 0 0 0 0,0 0 0 0 0,-1 0 0 0 0,1 0 0 0 0,0-1 0 0 0,0 1 0 0 0,0-1 1 0 0,-1 0-1 0 0,1 0 0 0 0,0-1 0 0 0,-1 1 0 0 0,1-1 0 0 0,-1 1 0 0 0,1-1 0 0 0,-1 0 0 0 0,0-1 0 0 0,0 1 0 0 0,4-3 0 0 0,0-2-146 0 0,0 1 1 0 0,0-1-1 0 0,0 0 0 0 0,-1-1 0 0 0,0 1 0 0 0,0-1 1 0 0,-1 0-1 0 0,0-1 0 0 0,4-8 0 0 0,-9 19 368 0 0,-1 0 0 0 0,1 0 0 0 0,0 0-1 0 0,0 0 1 0 0,0 0 0 0 0,1 0-1 0 0,-1 0 1 0 0,0 0 0 0 0,1 0 0 0 0,-1 0-1 0 0,1 0 1 0 0,0-1 0 0 0,0 1 0 0 0,0 0-1 0 0,0 0 1 0 0,0 0 0 0 0,0-1 0 0 0,0 1-1 0 0,0-1 1 0 0,3 3 0 0 0,-2-1-1 0 0,1-1 1 0 0,-1 1 0 0 0,1-1-1 0 0,-1 0 1 0 0,1 0 0 0 0,-1-1-1 0 0,1 1 1 0 0,0 0 0 0 0,0-1-1 0 0,0 0 1 0 0,0 1-1 0 0,0-1 1 0 0,0 0 0 0 0,1-1-1 0 0,-1 1 1 0 0,0-1 0 0 0,5 1-1 0 0,-3-1-61 0 0,0 0 0 0 0,0 0 1 0 0,1 0-1 0 0,-1-1 0 0 0,0 0 0 0 0,0 0 0 0 0,0 0 0 0 0,0 0 0 0 0,0-1 0 0 0,9-4 0 0 0,-12 4-58 0 0,0 0 1 0 0,0 0-1 0 0,0 0 0 0 0,0 0 1 0 0,0 0-1 0 0,-1 0 1 0 0,1 0-1 0 0,-1-1 0 0 0,1 1 1 0 0,-1-1-1 0 0,0 1 0 0 0,0-1 1 0 0,0 1-1 0 0,0-1 0 0 0,0 0 1 0 0,-1 1-1 0 0,1-1 0 0 0,-1 0 1 0 0,0 0-1 0 0,0 1 0 0 0,0-1 1 0 0,0-3-1 0 0,-1 2-22 0 0,0 0 1 0 0,-1 0-1 0 0,1 0 1 0 0,-1 0-1 0 0,0 0 0 0 0,0 0 1 0 0,0 0-1 0 0,0 1 0 0 0,-1-1 1 0 0,0 1-1 0 0,1 0 1 0 0,-1-1-1 0 0,0 1 0 0 0,-1 1 1 0 0,1-1-1 0 0,0 0 1 0 0,-1 1-1 0 0,0 0 0 0 0,0-1 1 0 0,1 2-1 0 0,-1-1 0 0 0,-7-2 1 0 0,8 3-428 0 0,1 0 0 0 0,-1 0 0 0 0,0 1 0 0 0,1-1 0 0 0,-1 1 0 0 0,0 0 0 0 0,1 0 0 0 0,-1 0 0 0 0,0 0 0 0 0,1 0 0 0 0,-1 0 0 0 0,0 1 0 0 0,-5 1 0 0 0,3 1-1022 0 0</inkml:trace>
</inkml:ink>
</file>

<file path=ppt/ink/ink1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0 175 944 0 0,'0'0'8171'0'0,"4"-17"-7996"0"0,2-21-8 0 0,0 0 1 0 0,-1-43-1 0 0,-4 81-122 0 0,0 0 0 0 0,0 0 0 0 0,0 0 1 0 0,0 0-1 0 0,0 0 0 0 0,-1 0 0 0 0,1 1 0 0 0,0-1 0 0 0,0 0 1 0 0,0 0-1 0 0,0 1 0 0 0,-1-1 0 0 0,1 1 0 0 0,0-1 0 0 0,0 1 0 0 0,-1-1 1 0 0,1 1-1 0 0,0-1 0 0 0,0 2 0 0 0,3 0-229 0 0,82 108-634 0 0,-78-101 877 0 0,-7-7-25 0 0,0-1 0 0 0,0 1 0 0 0,0-1 0 0 0,0 1 0 0 0,1-1 0 0 0,-1 0 0 0 0,1 0 1 0 0,-1 0-1 0 0,1 1 0 0 0,-1-2 0 0 0,1 1 0 0 0,0 0 0 0 0,-1 0 0 0 0,1 0 0 0 0,0-1 0 0 0,0 1 0 0 0,-1-1 1 0 0,1 1-1 0 0,0-1 0 0 0,0 0 0 0 0,0 0 0 0 0,2 0 0 0 0,-1-4-225 0 0,-2-1-1 0 0,1 1 1 0 0,0-1-1 0 0,-1 0 1 0 0,0 1-1 0 0,0-1 1 0 0,0-7-1 0 0,8-33-2380 0 0,-4 26 136 0 0,-30 127-1560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4.55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1 504 0 0,'0'0'8821'0'0,"3"23"-8533"0"0,25 165 73 0 0,-27-170-424 0 0,-1-11-140 0 0,0 0 0 0 0,1 0 1 0 0,0-1-1 0 0,0 1 0 0 0,0-1 0 0 0,1 1 0 0 0,-1-1 0 0 0,2 1 1 0 0,-1-1-1 0 0,4 6 0 0 0,3-9-3693 0 0,-1-3 992 0 0</inkml:trace>
</inkml:ink>
</file>

<file path=ppt/ink/ink1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0 256 0 0,'0'0'8787'0'0,"0"17"-8509"0"0,-6 127 268 0 0,6-131-645 0 0,1 17-896 0 0,9-17-4640 0 0,-5-10 2893 0 0</inkml:trace>
</inkml:ink>
</file>

<file path=ppt/ink/ink1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85 240 0 0,'0'0'8445'0'0,"-1"16"-8159"0"0,-3 48 26 0 0,4-60-282 0 0,0-1 0 0 0,0 1-1 0 0,0-1 1 0 0,1 1-1 0 0,-1-1 1 0 0,1 1 0 0 0,0-1-1 0 0,0 1 1 0 0,0-1 0 0 0,1 0-1 0 0,-1 0 1 0 0,1 1-1 0 0,-1-1 1 0 0,1 0 0 0 0,0 0-1 0 0,0 0 1 0 0,1-1 0 0 0,-1 1-1 0 0,1-1 1 0 0,-1 1 0 0 0,1-1-1 0 0,0 0 1 0 0,0 0-1 0 0,0 0 1 0 0,0 0 0 0 0,0 0-1 0 0,0-1 1 0 0,0 1 0 0 0,1-1-1 0 0,-1 0 1 0 0,0 0-1 0 0,1 0 1 0 0,-1 0 0 0 0,1-1-1 0 0,-1 0 1 0 0,1 1 0 0 0,0-1-1 0 0,-1 0 1 0 0,1-1-1 0 0,-1 1 1 0 0,1-1 0 0 0,3 0-1 0 0,-4 0-66 0 0,0 0 0 0 0,-1 0 0 0 0,1 0-1 0 0,0-1 1 0 0,-1 1 0 0 0,1-1 0 0 0,-1 1-1 0 0,1-1 1 0 0,-1 0 0 0 0,0 0 0 0 0,0 0 0 0 0,0 0-1 0 0,0 0 1 0 0,0 0 0 0 0,0-1 0 0 0,0 1-1 0 0,-1-1 1 0 0,0 1 0 0 0,3-6 0 0 0,16-56-396 0 0,-15 44 230 0 0,-3 8-522 0 0,0 0 0 0 0,-1-1 0 0 0,0 1-1 0 0,-1-24 1 0 0,-1 10-2807 0 0,1 14 1965 0 0</inkml:trace>
</inkml:ink>
</file>

<file path=ppt/ink/ink1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1236 0 0,'0'0'6428'0'0,"-18"7"-6258"0"0,3-2-150 0 0,-4 1-16 0 0,0 1 1 0 0,1 1-1 0 0,0 0 1 0 0,-28 18-1 0 0,44-25 7 0 0,1-1 1 0 0,0 1-1 0 0,0 0 0 0 0,-1 0 1 0 0,1 0-1 0 0,0 0 0 0 0,0 0 0 0 0,0 0 1 0 0,0 0-1 0 0,0 0 0 0 0,1 1 1 0 0,-1-1-1 0 0,0 0 0 0 0,0 1 1 0 0,1-1-1 0 0,-1 0 0 0 0,1 1 1 0 0,-1-1-1 0 0,1 1 0 0 0,0-1 1 0 0,-1 1-1 0 0,1-1 0 0 0,0 1 0 0 0,0-1 1 0 0,0 0-1 0 0,0 1 0 0 0,1 2 1 0 0,0-2-52 0 0,0 0 0 0 0,0 0 0 0 0,1 0 0 0 0,-1 0 0 0 0,1 0 1 0 0,0 0-1 0 0,0 0 0 0 0,0-1 0 0 0,0 1 0 0 0,0-1 0 0 0,0 1 0 0 0,0-1 1 0 0,0 0-1 0 0,4 2 0 0 0,8 3-200 0 0,-1-1 0 0 0,1-1 0 0 0,0 0 0 0 0,25 3 0 0 0,-8-2 144 0 0,37 2 299 0 0,-68-23-653 0 0,-1 16 511 0 0,1-1 1 0 0,-1 1-1 0 0,0-1 1 0 0,1 1-1 0 0,-1 0 1 0 0,0-1-1 0 0,1 0 0 0 0,-1 1 1 0 0,1-1-1 0 0,-1 1 1 0 0,1-1-1 0 0,-1 0 1 0 0,1 1-1 0 0,-1-1 0 0 0,1 0 1 0 0,0 1-1 0 0,-1-1 1 0 0,1 0-1 0 0,0 0 1 0 0,0 1-1 0 0,0-1 0 0 0,-1 0 1 0 0,1 0-1 0 0,0 1 1 0 0,0-1-1 0 0,0 0 1 0 0,0 0-1 0 0,0 0 0 0 0,0 1 1 0 0,1-1-1 0 0,-1 0 1 0 0,0 0-1 0 0,0 0 1 0 0,0 1-1 0 0,1-1 0 0 0,-1 0 1 0 0,0 1-1 0 0,1-1 1 0 0,-1 0-1 0 0,1 1 1 0 0,-1-1-1 0 0,1 0 0 0 0,-1 1 1 0 0,1-1-1 0 0,-1 1 1 0 0,1-1-1 0 0,0 1 1 0 0,-1-1-1 0 0,1 1 0 0 0,0-1 1 0 0,-1 1-1 0 0,1 0 1 0 0,0-1-1 0 0,1 1 1 0 0,29-11-811 0 0,-11 9-6275 0 0,-15 2 5367 0 0</inkml:trace>
</inkml:ink>
</file>

<file path=ppt/ink/ink1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0 286 1180 0 0,'0'0'6169'0'0,"3"-16"-5921"0"0,22-145 504 0 0,-25 159-737 0 0,11-57 241 0 0,-10 56-209 0 0,0 0 0 0 0,-1 1 0 0 0,1-1 0 0 0,0 0-1 0 0,0 0 1 0 0,1 1 0 0 0,-1-1 0 0 0,1 1 0 0 0,-1-1 0 0 0,1 1 0 0 0,0 0 0 0 0,0-1 0 0 0,0 1-1 0 0,0 0 1 0 0,0 0 0 0 0,0 0 0 0 0,3-1 0 0 0,-4 2-44 0 0,0 1 0 0 0,1 0 0 0 0,-1-1 0 0 0,0 1 0 0 0,0 0 0 0 0,1 0 0 0 0,-1-1 0 0 0,0 1 0 0 0,0 0 0 0 0,0 0 0 0 0,1 0 0 0 0,-1 1 0 0 0,0-1 1 0 0,0 0-1 0 0,1 0 0 0 0,-1 1 0 0 0,0-1 0 0 0,0 1 0 0 0,0-1 0 0 0,0 1 0 0 0,0-1 0 0 0,1 1 0 0 0,0 1 0 0 0,0 0-43 0 0,1 0 1 0 0,-1 1-1 0 0,0-1 1 0 0,0 1 0 0 0,0-1-1 0 0,-1 1 1 0 0,1 0-1 0 0,-1 0 1 0 0,2 3-1 0 0,2 8-63 0 0,0 1-1 0 0,-1-1 1 0 0,1 16-1 0 0,-4-26 169 0 0,5 44-375 0 0,-4-30 92 0 0,0-1-1 0 0,8 26 1 0 0,-4-22-321 0 0,-6-21 502 0 0,-43-21-201 0 0,34 17 141 0 0,0-1 0 0 0,-1 0 0 0 0,2 0 0 0 0,-1-1 0 0 0,1 0 0 0 0,0 0 0 0 0,-15-16 0 0 0,22 6-5180 0 0</inkml:trace>
</inkml:ink>
</file>

<file path=ppt/ink/ink1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1188 0 0,'0'0'8307'0'0,"-1"16"-7967"0"0,-9 146 101 0 0,10-161-507 0 0,0 0 0 0 0,0-1 0 0 0,0 1 0 0 0,0 0 0 0 0,0 0 0 0 0,0 0 0 0 0,1 0 0 0 0,-1-1 0 0 0,0 1 0 0 0,0 0 0 0 0,1 0 0 0 0,-1 0 1 0 0,0-1-1 0 0,1 1 0 0 0,-1 0 0 0 0,1 0 0 0 0,-1-1 0 0 0,1 1 0 0 0,-1 0 0 0 0,1-1 0 0 0,-1 1 0 0 0,1-1 0 0 0,0 1 0 0 0,-1-1 0 0 0,1 1 0 0 0,0-1 0 0 0,-1 1 0 0 0,1-1 0 0 0,0 0 0 0 0,0 1 0 0 0,1-1 0 0 0,32-1-5164 0 0,-19-2 2751 0 0</inkml:trace>
</inkml:ink>
</file>

<file path=ppt/ink/ink1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3048 0 0,'0'0'6831'0'0,"-17"3"-6345"0"0,-142 7-184 0 0,146-13-1304 0 0</inkml:trace>
</inkml:ink>
</file>

<file path=ppt/ink/ink1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11 247 2344 0 0,'0'0'5168'0'0,"0"-10"-4858"0"0,15-166 245 0 0,-14 171-488 0 0,0 1 0 0 0,0-1-1 0 0,1 0 1 0 0,-1 1 0 0 0,1-1-1 0 0,0 1 1 0 0,1 0 0 0 0,-1 0-1 0 0,7-8 1 0 0,-9 11-24 0 0,1 0 0 0 0,-1 1 1 0 0,1-1-1 0 0,0 0 0 0 0,-1 1 0 0 0,1-1 0 0 0,0 1 1 0 0,0-1-1 0 0,0 1 0 0 0,-1-1 0 0 0,1 1 0 0 0,0 0 0 0 0,0-1 1 0 0,0 1-1 0 0,0 0 0 0 0,0 0 0 0 0,0-1 0 0 0,0 1 1 0 0,0 0-1 0 0,0 0 0 0 0,1 0 0 0 0,0 1-23 0 0,-1 0-1 0 0,1-1 1 0 0,-1 1-1 0 0,0 0 1 0 0,0 0-1 0 0,1 0 1 0 0,-1 0-1 0 0,0 0 1 0 0,0 0 0 0 0,0 0-1 0 0,0 0 1 0 0,0 0-1 0 0,0 1 1 0 0,0-1-1 0 0,0 0 1 0 0,0 1-1 0 0,-1-1 1 0 0,1 2-1 0 0,2 4 23 0 0,0 1 0 0 0,-1-1 0 0 0,0 1-1 0 0,2 13 1 0 0,4 14-257 0 0,-8-34 211 0 0,6 15-29 0 0,-1 2-1 0 0,-1-1 0 0 0,2 20 1 0 0,-10-41-32 0 0,1 1 1 0 0,-1 0 0 0 0,0 0 0 0 0,0 0 0 0 0,0 1-1 0 0,-1-1 1 0 0,1 1 0 0 0,0 0 0 0 0,-6-1-1 0 0,7 1 2 0 0,-1 0-1 0 0,0 0 1 0 0,0 1-1 0 0,0 0 0 0 0,0-1 1 0 0,0 2-1 0 0,0-1 1 0 0,0 0-1 0 0,0 1 0 0 0,0 0 1 0 0,-1 0-1 0 0,1 0 0 0 0,0 0 1 0 0,0 1-1 0 0,-6 1 1 0 0,8-1-331 0 0,1 1 0 0 0,-1 0 0 0 0,1-1-1 0 0,0 1 1 0 0,-1 0 0 0 0,1 0 0 0 0,0 0 0 0 0,0 0 0 0 0,0 0 0 0 0,0 0 0 0 0,1 0 0 0 0,-2 4 0 0 0,1 7-2176 0 0</inkml:trace>
</inkml:ink>
</file>

<file path=ppt/ink/ink1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34 2956 0 0,'0'0'8317'0'0,"-2"4"-8020"0"0,1-3-281 0 0,0 0 1 0 0,1 0 0 0 0,-1 0-1 0 0,1 0 1 0 0,-1 0-1 0 0,1 0 1 0 0,0 0 0 0 0,-1 0-1 0 0,1 0 1 0 0,0 0-1 0 0,0 0 1 0 0,-1 0 0 0 0,1 0-1 0 0,0 0 1 0 0,0 0 0 0 0,0 0-1 0 0,0 0 1 0 0,0 0-1 0 0,1 0 1 0 0,-1 0 0 0 0,0 0-1 0 0,0 0 1 0 0,1 0-1 0 0,-1 0 1 0 0,0 0 0 0 0,1 0-1 0 0,-1 0 1 0 0,1-1 0 0 0,0 1-1 0 0,-1 0 1 0 0,1 0-1 0 0,0 0 1 0 0,-1-1 0 0 0,2 2-1 0 0,1 0 10 0 0,0-1 0 0 0,-1 1 0 0 0,1-1 0 0 0,0 1 0 0 0,0-1 0 0 0,0 0 0 0 0,1 0 0 0 0,-1 0 1 0 0,0-1-1 0 0,0 1 0 0 0,0-1 0 0 0,1 0 0 0 0,3 0 0 0 0,-5 0-57 0 0,0 0 0 0 0,0 1 0 0 0,0-1 0 0 0,0 0 0 0 0,0-1 0 0 0,1 1 0 0 0,-1 0 0 0 0,0-1 0 0 0,0 1 0 0 0,0-1 0 0 0,0 1 0 0 0,-1-1 0 0 0,1 0 0 0 0,0 0 0 0 0,0 0 0 0 0,0 0 0 0 0,-1 0 0 0 0,1-1 0 0 0,0 1 0 0 0,-1 0 0 0 0,1-1 0 0 0,-1 1 0 0 0,0-1 0 0 0,1 1 0 0 0,-1-1 0 0 0,0 0 0 0 0,0 0 0 0 0,0 1 1 0 0,0-1-1 0 0,0 0 0 0 0,-1 0 0 0 0,1 0 0 0 0,0 0 0 0 0,-1 0 0 0 0,1 0 0 0 0,-1 0 0 0 0,0 0 0 0 0,0 0 0 0 0,0 0 0 0 0,0 0 0 0 0,0 0 0 0 0,0-1 0 0 0,-1 1 0 0 0,1 0 0 0 0,-2-3 0 0 0,1 4-16 0 0,1-1 0 0 0,-1 1 0 0 0,-1 0 1 0 0,1-1-1 0 0,0 1 0 0 0,0 0 0 0 0,0 0 0 0 0,-1 0 0 0 0,1 0 0 0 0,0 0 1 0 0,-1 0-1 0 0,1 0 0 0 0,-1 0 0 0 0,1 0 0 0 0,-1 1 0 0 0,0-1 0 0 0,1 1 1 0 0,-1-1-1 0 0,0 1 0 0 0,-3-1 0 0 0,-38-1-5215 0 0,33 2 2172 0 0,6 0 1451 0 0</inkml:trace>
</inkml:ink>
</file>

<file path=ppt/ink/ink1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0 948 0 0,'0'0'8617'0'0,"1"0"-8563"0"0,0 1-1 0 0,0-1 0 0 0,-1 0 1 0 0,1 0-1 0 0,0 0 1 0 0,-1 1-1 0 0,1-1 0 0 0,0 0 1 0 0,-1 1-1 0 0,1-1 0 0 0,0 0 1 0 0,-1 1-1 0 0,1-1 0 0 0,-1 1 1 0 0,1-1-1 0 0,-1 1 1 0 0,1-1-1 0 0,-1 1 0 0 0,1 0 1 0 0,-1-1-1 0 0,1 1 0 0 0,-1-1 1 0 0,0 1-1 0 0,1 0 0 0 0,-1 0 1 0 0,0-1-1 0 0,1 2 1 0 0,-5 23 259 0 0,1 0 1 0 0,0 42 0 0 0,3-59-279 0 0,0 0 0 0 0,1 0-1 0 0,0 0 1 0 0,0 0 0 0 0,1 0-1 0 0,0 0 1 0 0,0 0-1 0 0,1-1 1 0 0,0 1 0 0 0,0-1-1 0 0,1 1 1 0 0,6 8 0 0 0,-8-14-132 0 0,0-1 0 0 0,0 1 0 0 0,0 0 0 0 0,1-1 1 0 0,-1 0-1 0 0,1 0 0 0 0,-1 1 0 0 0,1-1 0 0 0,-1-1 0 0 0,1 1 1 0 0,0 0-1 0 0,-1-1 0 0 0,1 1 0 0 0,0-1 0 0 0,3 0 1 0 0,52-1-3033 0 0,-32-1-616 0 0,-15 2 2327 0 0,-1-4-677 0 0</inkml:trace>
</inkml:ink>
</file>

<file path=ppt/ink/ink1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17 740 0 0,'0'0'12060'0'0,"-5"-3"-11098"0"0,1-1-661 0 0,4 3-211 0 0,-1 0 0 0 0,0 1 1 0 0,0-1-1 0 0,0 0 1 0 0,0 0-1 0 0,0 1 0 0 0,0-1 1 0 0,0 1-1 0 0,0-1 0 0 0,0 1 1 0 0,0-1-1 0 0,0 1 1 0 0,0-1-1 0 0,0 1 0 0 0,-1 0 1 0 0,1 0-1 0 0,0-1 1 0 0,0 1-1 0 0,-2 0 0 0 0,2 0-216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4.9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320 2 4816 0 0,'0'0'6181'0'0,"-156"-2"-6141"0"0,128 2-40 0 0,0 0 0 0 0,0 0-12 0 0,8 0-184 0 0,-3 0-448 0 0,9 0-132 0 0,3 0-404 0 0,2 7-588 0 0,6 0-953 0 0</inkml:trace>
</inkml:ink>
</file>

<file path=ppt/ink/ink1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 1196 0 0,'0'0'7314'0'0,"4"-1"-6838"0"0,-2 0-361 0 0,1 0 0 0 0,0 1 0 0 0,0-1 0 0 0,0 1 0 0 0,-1 0 0 0 0,1-1 0 0 0,0 1 0 0 0,0 1 0 0 0,0-1 0 0 0,0 0 0 0 0,0 1 0 0 0,0 0 0 0 0,-1-1 0 0 0,1 1 0 0 0,0 0 0 0 0,-1 0 0 0 0,1 1 0 0 0,0-1 0 0 0,-1 0 0 0 0,0 1 0 0 0,1 0 1 0 0,-1-1-1 0 0,0 1 0 0 0,0 0 0 0 0,0 0 0 0 0,3 4 0 0 0,-2-3-63 0 0,-1 0 1 0 0,1 1 0 0 0,-1-1-1 0 0,0 1 1 0 0,0-1 0 0 0,0 1 0 0 0,0 0-1 0 0,-1 0 1 0 0,1 0 0 0 0,-1 0-1 0 0,0 0 1 0 0,0 0 0 0 0,-1 0-1 0 0,1 0 1 0 0,-1 0 0 0 0,0 0 0 0 0,0 0-1 0 0,0 1 1 0 0,-2 5 0 0 0,1-7-122 0 0,-1-1-1 0 0,0 1 1 0 0,0-1 0 0 0,0 0 0 0 0,0 0 0 0 0,0 0 0 0 0,0 0 0 0 0,0 0 0 0 0,0 0 0 0 0,-1-1-1 0 0,1 1 1 0 0,-1-1 0 0 0,-5 3 0 0 0,-36 13-2037 0 0,40-16 1623 0 0,-1 1-38 0 0,1-1 1 0 0,0 0-1 0 0,0 1 1 0 0,0-2-1 0 0,-1 1 0 0 0,1 0 1 0 0,0-1-1 0 0,-6 0 0 0 0,10-1 375 0 0,0 1 0 0 0,0-1 0 0 0,0 1 0 0 0,0-1-1 0 0,0 1 1 0 0,0-1 0 0 0,0 1 0 0 0,0-1 0 0 0,0 1-1 0 0,1-1 1 0 0,-1 1 0 0 0,0-1 0 0 0,0 1 0 0 0,0-1-1 0 0,0 1 1 0 0,1-1 0 0 0,-1 1 0 0 0,0 0 0 0 0,1-1-1 0 0,-1 1 1 0 0,0-1 0 0 0,1 1 0 0 0,-1 0 0 0 0,0-1-1 0 0,1 1 1 0 0,0-1 0 0 0,4-3-802 0 0</inkml:trace>
</inkml:ink>
</file>

<file path=ppt/ink/ink1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1092 0 0,'0'0'6885'0'0,"-5"5"-6683"0"0,5-4-216 0 0,-8 9 475 0 0,0 0-1 0 0,1 0 0 0 0,0 1 1 0 0,1 0-1 0 0,-9 21 0 0 0,14-29-363 0 0,0 0 1 0 0,0-1-1 0 0,0 1 0 0 0,1 0 1 0 0,-1 0-1 0 0,1 0 0 0 0,0-1 1 0 0,0 1-1 0 0,0 0 0 0 0,0 0 1 0 0,0 0-1 0 0,1-1 0 0 0,-1 1 0 0 0,1 0 1 0 0,0 0-1 0 0,0-1 0 0 0,0 1 1 0 0,0 0-1 0 0,0-1 0 0 0,1 1 1 0 0,-1-1-1 0 0,1 0 0 0 0,-1 1 1 0 0,1-1-1 0 0,0 0 0 0 0,0 0 1 0 0,0 0-1 0 0,0 0 0 0 0,0 0 0 0 0,1-1 1 0 0,-1 1-1 0 0,0-1 0 0 0,1 1 1 0 0,-1-1-1 0 0,5 2 0 0 0,-2-1-171 0 0,0 0 0 0 0,0 0 0 0 0,0-1 0 0 0,0 1 0 0 0,1-1 0 0 0,-1 0 0 0 0,0 0 0 0 0,1-1 0 0 0,-1 0 0 0 0,1 0 0 0 0,-1 0 0 0 0,0 0 0 0 0,1-1 0 0 0,-1 0 0 0 0,1 0 0 0 0,-1 0 0 0 0,7-4 0 0 0,4-2-1371 0 0,-1-1 0 0 0,1-1 1 0 0,-2 0-1 0 0,15-12 1 0 0,-18 14-115 0 0,15-11-1901 0 0</inkml:trace>
</inkml:ink>
</file>

<file path=ppt/ink/ink1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1388 0 0,'0'0'7612'0'0,"-32"85"-7544"0"0,27-68-60 0 0,-6 0-8 0 0,6 0-16 0 0,0-5-124 0 0,0-3-444 0 0,-1 3-456 0 0,1-3-792 0 0,5-1-436 0 0,0-3 220 0 0</inkml:trace>
</inkml:ink>
</file>

<file path=ppt/ink/ink1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64 0 0,'0'0'3890'0'0,"3"0"-2320"0"0,14 3 7604 0 0,-10-2-10244 0 0,-4-1 1046 0 0,0 1 0 0 0,-1-1 0 0 0,1 1 0 0 0,0 0 0 0 0,0 0 0 0 0,-1 0 0 0 0,1 0 0 0 0,0 0 0 0 0,-1 1-1 0 0,1-1 1 0 0,-1 1 0 0 0,0 0 0 0 0,1-1 0 0 0,-1 1 0 0 0,0 0 0 0 0,0 0 0 0 0,0 1 0 0 0,0-1 0 0 0,-1 0 0 0 0,1 1-1 0 0,-1-1 1 0 0,1 1 0 0 0,-1-1 0 0 0,0 1 0 0 0,0 0 0 0 0,0-1 0 0 0,0 1 0 0 0,0 0 0 0 0,0 5 0 0 0,0-4-33 0 0,0 0 1 0 0,-1 0 0 0 0,1 0 0 0 0,-1 0-1 0 0,0 0 1 0 0,0 0 0 0 0,0 0 0 0 0,-1 0-1 0 0,1 0 1 0 0,-1 0 0 0 0,0 0-1 0 0,0-1 1 0 0,0 1 0 0 0,-1 0 0 0 0,1-1-1 0 0,-1 1 1 0 0,0-1 0 0 0,0 1-1 0 0,0-1 1 0 0,0 0 0 0 0,-6 6 0 0 0,7-8 24 0 0,-33 22-482 0 0,32-22 317 0 0,0 0-1 0 0,1 0 0 0 0,-1 0 1 0 0,0 0-1 0 0,0-1 1 0 0,0 1-1 0 0,0-1 1 0 0,0 1-1 0 0,-1-1 1 0 0,1 0-1 0 0,0 0 1 0 0,0 0-1 0 0,0 0 1 0 0,0 0-1 0 0,0 0 1 0 0,0-1-1 0 0,-3 0 1 0 0,4 0-87 0 0,0 0 1 0 0,1 0 0 0 0,-1 0 0 0 0,0 0-1 0 0,1 0 1 0 0,-1-1 0 0 0,1 1 0 0 0,-1 0-1 0 0,1 0 1 0 0,0 0 0 0 0,0-1-1 0 0,-1 1 1 0 0,1 0 0 0 0,0 0 0 0 0,0 0-1 0 0,0-1 1 0 0,0 1 0 0 0,0 0 0 0 0,1 0-1 0 0,-1-1 1 0 0,0 1 0 0 0,1-2-1 0 0,4-5-766 0 0</inkml:trace>
</inkml:ink>
</file>

<file path=ppt/ink/ink1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1132 0 0,'0'0'7043'0'0,"-12"8"-6660"0"0,5-3-355 0 0,-43 31 447 0 0,46-32-375 0 0,0 0 0 0 0,0 0 0 0 0,0 0 1 0 0,0 0-1 0 0,1 0 0 0 0,0 1 0 0 0,0 0 0 0 0,0 0 0 0 0,0 0 0 0 0,1 0 1 0 0,-3 6-1 0 0,4-8-32 0 0,1 0 0 0 0,-1 0 0 0 0,0 0 0 0 0,1 0 0 0 0,-1 0 0 0 0,1 1 0 0 0,0-1-1 0 0,0 0 1 0 0,0 0 0 0 0,1 0 0 0 0,-1 0 0 0 0,1 0 0 0 0,-1 0 0 0 0,1 0 0 0 0,0 0 0 0 0,0 0 0 0 0,1 0 0 0 0,-1 0 0 0 0,1-1 0 0 0,-1 1 0 0 0,1-1 0 0 0,0 1 0 0 0,0-1 0 0 0,0 1 0 0 0,0-1 0 0 0,0 0 0 0 0,0 0 0 0 0,1 0 0 0 0,-1 0 0 0 0,4 2 0 0 0,0-2-238 0 0,0 1 0 0 0,-1-1 0 0 0,1 0 0 0 0,1 0 0 0 0,-1-1 0 0 0,0 0 0 0 0,0 0 0 0 0,1-1 0 0 0,-1 1 0 0 0,0-1 0 0 0,1-1-1 0 0,-1 1 1 0 0,0-1 0 0 0,9-2 0 0 0,-8 1-442 0 0,0-1 0 0 0,-1 0 0 0 0,0 0 0 0 0,1-1 0 0 0,-1 0 0 0 0,10-8 0 0 0,3-1-2419 0 0,-3 3 528 0 0</inkml:trace>
</inkml:ink>
</file>

<file path=ppt/ink/ink1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1 348 0 0,'0'0'9138'0'0,"-2"14"-9067"0"0,-38 170-2094 0 0,40-154-3218 0 0,5-30 3752 0 0</inkml:trace>
</inkml:ink>
</file>

<file path=ppt/ink/ink1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1968 0 0,'0'0'7456'0'0,"-27"102"-7224"0"0,22-85-116 0 0,0 4-48 0 0,-1 0 8 0 0,1-4-76 0 0,0 4-76 0 0,-1-4-224 0 0,1 0-724 0 0,0-4-1064 0 0,5-1-1956 0 0,0 1 1892 0 0</inkml:trace>
</inkml:ink>
</file>

<file path=ppt/ink/ink1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25 656 0 0,'4'-5'8650'0'0,"14"-12"-6427"0"0,8 15-2224 0 0,14 1 466 0 0,-38 2-441 0 0,0-1 0 0 0,-1 0 0 0 0,1 1 0 0 0,-1-1 0 0 0,1 1 0 0 0,-1 0 0 0 0,1-1 0 0 0,-1 1 0 0 0,0 0 0 0 0,1 0 0 0 0,-1 0 0 0 0,0 0 0 0 0,0 0 0 0 0,0 0 0 0 0,1 0 0 0 0,-1 1 0 0 0,0-1 0 0 0,-1 0 0 0 0,1 1 0 0 0,0-1 0 0 0,0 1 0 0 0,0 1 0 0 0,1 2-42 0 0,0 1 0 0 0,-1 0 0 0 0,0-1 0 0 0,0 1 1 0 0,0 0-1 0 0,-1 0 0 0 0,0-1 0 0 0,0 1 0 0 0,-1 0 0 0 0,1 0 0 0 0,-1 0 0 0 0,0-1 0 0 0,-1 1 0 0 0,1-1 1 0 0,-1 1-1 0 0,0-1 0 0 0,-1 1 0 0 0,1-1 0 0 0,-1 0 0 0 0,0 0 0 0 0,0 0 0 0 0,-1-1 0 0 0,0 1 1 0 0,-4 4-1 0 0,5-7-65 0 0,1-1 1 0 0,-1 0-1 0 0,0 0 1 0 0,1 0-1 0 0,-1-1 1 0 0,0 1 0 0 0,1 0-1 0 0,-1-1 1 0 0,0 0-1 0 0,0 0 1 0 0,0 0-1 0 0,1 0 1 0 0,-1 0 0 0 0,0 0-1 0 0,-3-2 1 0 0,-17-7-2761 0 0,22 8 2532 0 0,0 1-1 0 0,0-1 0 0 0,1 1 0 0 0,-1-1 0 0 0,0 0 0 0 0,1 0 0 0 0,-1 1 1 0 0,1-1-1 0 0,-1 0 0 0 0,1 0 0 0 0,-1 0 0 0 0,1 0 0 0 0,-1 1 0 0 0,1-1 1 0 0,0 0-1 0 0,-1 0 0 0 0,1 0 0 0 0,0 0 0 0 0,0-2 0 0 0,0-1-1339 0 0</inkml:trace>
</inkml:ink>
</file>

<file path=ppt/ink/ink1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1348 0 0,'0'0'5469'0'0,"-28"17"-4481"0"0,17-8-794 0 0,0 0-1 0 0,1 1 1 0 0,0 0-1 0 0,0 1 1 0 0,1 0 0 0 0,1 0-1 0 0,0 1 1 0 0,0 0-1 0 0,-6 15 1 0 0,13-26-110 0 0,1 1 1 0 0,-1-1-1 0 0,0 1 1 0 0,1 0-1 0 0,-1-1 1 0 0,1 1 0 0 0,0 0-1 0 0,0-1 1 0 0,-1 1-1 0 0,1 0 1 0 0,0-1-1 0 0,1 1 1 0 0,-1 0 0 0 0,0-1-1 0 0,0 1 1 0 0,1 0-1 0 0,-1-1 1 0 0,1 1-1 0 0,-1 0 1 0 0,1-1 0 0 0,0 1-1 0 0,-1-1 1 0 0,1 1-1 0 0,0-1 1 0 0,2 2-1 0 0,0 0-31 0 0,-1-1 0 0 0,1 1 0 0 0,0-1 0 0 0,0 0 0 0 0,1 0 0 0 0,-1-1 0 0 0,0 1 0 0 0,1-1 0 0 0,-1 1 0 0 0,1-1 0 0 0,4 1 0 0 0,0 0-482 0 0,0-1-1 0 0,0 0 1 0 0,-1 0 0 0 0,1 0 0 0 0,0-1 0 0 0,0 0 0 0 0,0-1 0 0 0,0 0 0 0 0,0 0 0 0 0,14-5 0 0 0,3-14-4179 0 0,-14 7 1705 0 0</inkml:trace>
</inkml:ink>
</file>

<file path=ppt/ink/ink1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2836 0 0,'0'0'6308'0'0,"-6"89"-6308"0"0,6-72-196 0 0,0 0-76 0 0,0 0-168 0 0,0 0-184 0 0,0 0-948 0 0,0 0-1164 0 0,6-4-56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5.3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60 323 1952 0 0,'0'0'8320'0'0,"-4"-24"-8157"0"0,-5-41-171 0 0,-1-75-1 0 0,10 134-20 0 0,1-1 0 0 0,0 1-1 0 0,0-1 1 0 0,0 1-1 0 0,1 0 1 0 0,0-1 0 0 0,0 1-1 0 0,0 0 1 0 0,5-8-1 0 0,-6 12 22 0 0,0 1-1 0 0,0-1 0 0 0,0 1 0 0 0,0 0 1 0 0,0-1-1 0 0,0 1 0 0 0,0 0 0 0 0,0 0 1 0 0,0 0-1 0 0,1 0 0 0 0,-1 0 0 0 0,0 0 0 0 0,1 0 1 0 0,-1 0-1 0 0,1 0 0 0 0,-1 1 0 0 0,1-1 1 0 0,-1 1-1 0 0,1-1 0 0 0,-1 1 0 0 0,1-1 1 0 0,0 1-1 0 0,-1 0 0 0 0,1 0 0 0 0,0 0 1 0 0,-1 0-1 0 0,1 0 0 0 0,0 0 0 0 0,-1 1 1 0 0,1-1-1 0 0,0 0 0 0 0,-1 1 0 0 0,1-1 1 0 0,-1 1-1 0 0,1 0 0 0 0,-1-1 0 0 0,1 1 0 0 0,-1 0 1 0 0,0 0-1 0 0,1 0 0 0 0,-1 0 0 0 0,0 0 1 0 0,2 1-1 0 0,0 1-20 0 0,0 0 0 0 0,0 0 0 0 0,0 0 0 0 0,0 0 0 0 0,-1 1 0 0 0,1-1 0 0 0,-1 1 1 0 0,0-1-1 0 0,0 1 0 0 0,0 0 0 0 0,0 0 0 0 0,-1 0 0 0 0,0 0 0 0 0,1 0 0 0 0,-1 0 0 0 0,-1 0 0 0 0,1 0 0 0 0,-1 1 1 0 0,0-1-1 0 0,0 0 0 0 0,0 0 0 0 0,0 1 0 0 0,-1-1 0 0 0,1 0 0 0 0,-1 0 0 0 0,0 0 0 0 0,-1 0 0 0 0,1 0 0 0 0,-1 0 0 0 0,1 0 1 0 0,-1 0-1 0 0,0 0 0 0 0,-1-1 0 0 0,1 1 0 0 0,-1-1 0 0 0,1 0 0 0 0,-1 0 0 0 0,0 0 0 0 0,0 0 0 0 0,0 0 0 0 0,-1 0 1 0 0,1-1-1 0 0,-1 0 0 0 0,0 1 0 0 0,1-2 0 0 0,-1 1 0 0 0,0 0 0 0 0,-5 1 0 0 0,-23-1-242 0 0,28-3 228 0 0,0 1 1 0 0,0 0-1 0 0,0 0 0 0 0,0 1 1 0 0,0-1-1 0 0,-1 1 0 0 0,1 0 1 0 0,0 0-1 0 0,0 0 1 0 0,-7 3-1 0 0,11-3 50 0 0,0 0 1 0 0,0-1-1 0 0,0 1 0 0 0,0 0 1 0 0,0 0-1 0 0,0-1 0 0 0,0 1 0 0 0,0 0 1 0 0,0 0-1 0 0,0-1 0 0 0,0 1 1 0 0,0 0-1 0 0,1 0 0 0 0,-1-1 1 0 0,0 1-1 0 0,1 0 0 0 0,-1 0 1 0 0,0-1-1 0 0,1 1 0 0 0,-1-1 1 0 0,1 1-1 0 0,-1 0 0 0 0,1-1 0 0 0,-1 1 1 0 0,1-1-1 0 0,0 1 0 0 0,-1-1 1 0 0,1 1-1 0 0,-1-1 0 0 0,1 0 1 0 0,0 1-1 0 0,-1-1 0 0 0,1 0 1 0 0,1 1-1 0 0,30 19-280 0 0,-29-18 347 0 0,15 9 60 0 0,1-1-1 0 0,1-1 0 0 0,0-1 0 0 0,0 0 1 0 0,0-2-1 0 0,1 0 0 0 0,0-1 1 0 0,0-1-1 0 0,22 1 0 0 0,-41-6-150 0 0,0 1 0 0 0,0-1 0 0 0,0 0-1 0 0,0 0 1 0 0,0 1 0 0 0,0-1 0 0 0,0 0-1 0 0,0-1 1 0 0,0 1 0 0 0,0 0 0 0 0,0-1 0 0 0,-1 1-1 0 0,1-1 1 0 0,-1 1 0 0 0,1-1 0 0 0,-1 0-1 0 0,1 1 1 0 0,-1-1 0 0 0,0 0 0 0 0,0 0 0 0 0,0 0-1 0 0,0 0 1 0 0,0 0 0 0 0,-1 0 0 0 0,1 0 0 0 0,-1-1-1 0 0,1 1 1 0 0,-1 0 0 0 0,1-4 0 0 0,1-8-161 0 0,0-1 0 0 0,0-28 1 0 0,-4 23 346 0 0,-3 28 1211 0 0,2 37-459 0 0,4-41-896 0 0,0 1 1 0 0,1-1-1 0 0,-1 0 1 0 0,1 0 0 0 0,0 0-1 0 0,1 0 1 0 0,-1 0-1 0 0,1 0 1 0 0,0-1-1 0 0,-1 1 1 0 0,2-1-1 0 0,-1 0 1 0 0,0 0-1 0 0,1 0 1 0 0,-1 0-1 0 0,1-1 1 0 0,0 1-1 0 0,0-1 1 0 0,0 0-1 0 0,0 0 1 0 0,0 0-1 0 0,0-1 1 0 0,6 2-1 0 0,2 1 50 0 0,0-1 0 0 0,0-1 0 0 0,0 0 0 0 0,0-1-1 0 0,1 0 1 0 0,-1-1 0 0 0,17-1 0 0 0,-24 0-90 0 0,0 0 1 0 0,0 0 0 0 0,0-1-1 0 0,0 0 1 0 0,-1 0 0 0 0,1 0-1 0 0,-1 0 1 0 0,1-1 0 0 0,-1 0 0 0 0,0 1-1 0 0,0-2 1 0 0,0 1 0 0 0,0 0-1 0 0,0-1 1 0 0,-1 0 0 0 0,1 0-1 0 0,-1 0 1 0 0,0 0 0 0 0,-1 0-1 0 0,1-1 1 0 0,-1 1 0 0 0,0-1-1 0 0,0 0 1 0 0,0 1 0 0 0,1-7-1 0 0,-1 6-2 0 0,-1 1 0 0 0,0-1 0 0 0,0 0 0 0 0,0 0 0 0 0,-1 0-1 0 0,1 0 1 0 0,-1 0 0 0 0,-1 1 0 0 0,1-1 0 0 0,-1 0 0 0 0,1 0-1 0 0,-1 0 1 0 0,-1 0 0 0 0,1 1 0 0 0,-1-1 0 0 0,1 1 0 0 0,-1-1-1 0 0,-1 1 1 0 0,1-1 0 0 0,-1 1 0 0 0,1 0 0 0 0,-1 0-1 0 0,0 0 1 0 0,-1 1 0 0 0,-6-7 0 0 0,3 5-107 0 0,-1 1-1 0 0,0-1 1 0 0,0 1 0 0 0,0 1 0 0 0,-1 0-1 0 0,1 0 1 0 0,-1 0 0 0 0,0 1 0 0 0,1 0-1 0 0,-1 1 1 0 0,0 0 0 0 0,-10 0 0 0 0,10 1-404 0 0,1 1-1 0 0,0 0 1 0 0,-1 0 0 0 0,1 0 0 0 0,0 1 0 0 0,0 0 0 0 0,-15 6-1 0 0,-12 12-4223 0 0</inkml:trace>
</inkml:ink>
</file>

<file path=ppt/ink/ink1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1128 0 0,'0'0'5080'0'0,"1"9"1853"0"0,2-9-6927 0 0,-1 0 1 0 0,1 0-1 0 0,-1 0 0 0 0,1 1 1 0 0,-1-1-1 0 0,1 1 1 0 0,-1 0-1 0 0,0 0 0 0 0,1 0 1 0 0,-1 0-1 0 0,0 0 0 0 0,0 0 1 0 0,0 1-1 0 0,0-1 0 0 0,0 1 1 0 0,0-1-1 0 0,0 1 1 0 0,0 0-1 0 0,-1-1 0 0 0,1 1 1 0 0,0 0-1 0 0,-1 0 0 0 0,0 1 1 0 0,0-1-1 0 0,1 0 0 0 0,-1 0 1 0 0,0 1-1 0 0,-1-1 0 0 0,1 0 1 0 0,0 1-1 0 0,-1-1 1 0 0,1 1-1 0 0,-1-1 0 0 0,0 1 1 0 0,0-1-1 0 0,0 1 0 0 0,0 2 1 0 0,0 1-61 0 0,0-1 1 0 0,-1 0-1 0 0,1 1 1 0 0,-1-1-1 0 0,0 0 1 0 0,-1 1-1 0 0,1-1 1 0 0,-1 0-1 0 0,0 0 1 0 0,-1 0-1 0 0,1-1 1 0 0,-1 1-1 0 0,0 0 1 0 0,0-1-1 0 0,0 0 1 0 0,0 1-1 0 0,-5 3 1 0 0,2-3-242 0 0,0-1 0 0 0,0 1 0 0 0,-1-1 1 0 0,0-1-1 0 0,1 1 0 0 0,-9 2 0 0 0,-26 0-4863 0 0,41-21 801 0 0,0 14 4053 0 0,4-4-232 0 0</inkml:trace>
</inkml:ink>
</file>

<file path=ppt/ink/ink1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1 164 0 0,'0'0'6467'0'0,"-12"8"-6023"0"0,-40 24 42 0 0,48-28-285 0 0,0-1-1 0 0,0 1 1 0 0,0 0 0 0 0,0 1 0 0 0,1-1 0 0 0,0 1 0 0 0,-1-1 0 0 0,2 1 0 0 0,-1 0 0 0 0,0 0-1 0 0,1 0 1 0 0,0 1 0 0 0,0-1 0 0 0,1 0 0 0 0,-1 1 0 0 0,1-1 0 0 0,1 1 0 0 0,-1-1 0 0 0,1 1-1 0 0,0 0 1 0 0,0-1 0 0 0,2 12 0 0 0,-2-5 302 0 0,0-10-498 0 0,0-1 0 0 0,0 1 0 0 0,1 0 0 0 0,-1-1 0 0 0,1 1 0 0 0,-1-1 0 0 0,1 1 0 0 0,-1 0 0 0 0,1-1 0 0 0,0 1 0 0 0,0-1 1 0 0,0 0-1 0 0,0 1 0 0 0,0-1 0 0 0,0 0 0 0 0,0 0 0 0 0,0 1 0 0 0,1-1 0 0 0,-1 0 0 0 0,0 0 0 0 0,1 0 0 0 0,-1-1 0 0 0,1 1 0 0 0,-1 0 1 0 0,1 0-1 0 0,-1-1 0 0 0,1 1 0 0 0,0-1 0 0 0,-1 1 0 0 0,1-1 0 0 0,0 0 0 0 0,-1 0 0 0 0,1 0 0 0 0,0 0 0 0 0,-1 0 0 0 0,1 0 0 0 0,0 0 0 0 0,-1 0 1 0 0,3-1-1 0 0,4 0-501 0 0,0 0 1 0 0,-1 0 0 0 0,1 0-1 0 0,0-1 1 0 0,0-1 0 0 0,13-5-1 0 0,59-40-6990 0 0,-49 28 5881 0 0</inkml:trace>
</inkml:ink>
</file>

<file path=ppt/ink/ink1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0 135 1276 0 0,'0'0'7476'0'0,"43"-12"-5348"0"0,96-3-926 0 0,-99 12-1296 0 0,0-1 1 0 0,48-12-1 0 0,-71 11-363 0 0,-49 43-670 0 0,-26 13 1341 0 0,51-46 1879 0 0,17-14-1638 0 0,23-16-922 0 0,-32 24 452 0 0,0 1 0 0 0,0-1 0 0 0,1 0 0 0 0,-1 1 0 0 0,0-1-1 0 0,0 0 1 0 0,0 0 0 0 0,0 0 0 0 0,0 0 0 0 0,0 0 0 0 0,0 0 0 0 0,0 0-1 0 0,0 0 1 0 0,-1 0 0 0 0,1-1 0 0 0,0 1 0 0 0,-1 0 0 0 0,1 0 0 0 0,-1-1-1 0 0,1 1 1 0 0,-1 0 0 0 0,1-1 0 0 0,-1 1 0 0 0,0 0 0 0 0,0-1-1 0 0,0 1 1 0 0,0-1 0 0 0,0 1 0 0 0,0 0 0 0 0,0-1 0 0 0,0 1 0 0 0,-1 0-1 0 0,1-1 1 0 0,0 1 0 0 0,-1 0 0 0 0,1-1 0 0 0,-2-1 0 0 0,-2-5-219 0 0,-1 0 0 0 0,0 1 0 0 0,-1-1-1 0 0,-11-12 1 0 0,-4-7-3664 0 0,17 17 914 0 0,3 4-300 0 0</inkml:trace>
</inkml:ink>
</file>

<file path=ppt/ink/ink1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1504 0 0,'0'0'7977'0'0,"-1"8"-7805"0"0,-13 170-121 0 0,13-147-748 0 0,1-27 454 0 0,0 1 1 0 0,0 0 0 0 0,0-1-1 0 0,-1 1 1 0 0,0-1-1 0 0,1 1 1 0 0,-2-1-1 0 0,1 1 1 0 0,-3 6 0 0 0,3-1-4658 0 0</inkml:trace>
</inkml:ink>
</file>

<file path=ppt/ink/ink1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63 156 0 0,'0'0'8976'0'0,"13"-9"-8750"0"0,42-29-23 0 0,-52 36-169 0 0,-1 1 0 0 0,0-1 0 0 0,1 1 0 0 0,0-1 0 0 0,-1 1 0 0 0,1 0 0 0 0,0 0 0 0 0,0 0 0 0 0,-1 0 0 0 0,1 0 0 0 0,0 1 0 0 0,0-1 0 0 0,0 1 0 0 0,0 0 0 0 0,0 0 0 0 0,0 0 0 0 0,0 0 0 0 0,0 0 0 0 0,0 1 0 0 0,0-1 0 0 0,5 3 0 0 0,-7-2-27 0 0,0-1-1 0 0,0 1 1 0 0,0 0 0 0 0,-1 0 0 0 0,1 0-1 0 0,0 0 1 0 0,0 0 0 0 0,0 0-1 0 0,-1 0 1 0 0,1 0 0 0 0,0 0 0 0 0,-1 0-1 0 0,1 0 1 0 0,-1 0 0 0 0,0 0 0 0 0,1 1-1 0 0,-1-1 1 0 0,0 0 0 0 0,1 0 0 0 0,-1 0-1 0 0,0 1 1 0 0,0-1 0 0 0,0 0 0 0 0,0 0-1 0 0,0 1 1 0 0,-1-1 0 0 0,1 0 0 0 0,0 0-1 0 0,-1 0 1 0 0,1 1 0 0 0,0-1 0 0 0,-1 0-1 0 0,1 0 1 0 0,-1 0 0 0 0,0 0 0 0 0,1 0-1 0 0,-1 0 1 0 0,0 0 0 0 0,0 0-1 0 0,0 0 1 0 0,-1 1 0 0 0,-7 10-93 0 0,-1-1 1 0 0,0 0-1 0 0,-1 0 0 0 0,-14 11 1 0 0,-17 2-1224 0 0,38-22 636 0 0,-1 0 1 0 0,0-1 0 0 0,0 1-1 0 0,0-1 1 0 0,0-1-1 0 0,0 1 1 0 0,-6 0-1 0 0,5-1-1994 0 0</inkml:trace>
</inkml:ink>
</file>

<file path=ppt/ink/ink1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0 227 1948 0 0,'0'0'6289'0'0,"0"-9"-5932"0"0,1-19-158 0 0,8-53 0 0 0,-8 75-201 0 0,0-1-1 0 0,0 1 0 0 0,0-1 1 0 0,1 1-1 0 0,0 0 1 0 0,0 0-1 0 0,1-1 1 0 0,-1 2-1 0 0,1-1 1 0 0,1 0-1 0 0,-1 1 0 0 0,1-1 1 0 0,0 1-1 0 0,0 0 1 0 0,1 0-1 0 0,6-5 1 0 0,-10 9 3 0 0,0 0 0 0 0,0 1 0 0 0,0 0 0 0 0,0-1 0 0 0,0 1 0 0 0,1 0 0 0 0,-1-1 1 0 0,0 1-1 0 0,0 0 0 0 0,0 0 0 0 0,0 0 0 0 0,0 0 0 0 0,1 0 0 0 0,-1 0 0 0 0,0 0 1 0 0,0 0-1 0 0,0 1 0 0 0,0-1 0 0 0,0 0 0 0 0,0 1 0 0 0,1-1 0 0 0,-1 1 0 0 0,0-1 0 0 0,0 1 1 0 0,0-1-1 0 0,0 1 0 0 0,-1 0 0 0 0,1-1 0 0 0,0 1 0 0 0,0 0 0 0 0,0 0 0 0 0,0 0 1 0 0,-1 0-1 0 0,1 0 0 0 0,0 0 0 0 0,-1 0 0 0 0,1 0 0 0 0,-1 0 0 0 0,1 0 0 0 0,-1 0 0 0 0,1 2 1 0 0,14 56-559 0 0,-11-39 425 0 0,0-7 287 0 0,-1 1 0 0 0,-1 1 0 0 0,-1-1 1 0 0,0 0-1 0 0,-1 20 0 0 0,0-25 254 0 0,0-8-556 0 0,-5-2-361 0 0,-1 0 562 0 0,1 0 0 0 0,0-1-1 0 0,0 0 1 0 0,0 0 0 0 0,0 0 0 0 0,0 0 0 0 0,1-1 0 0 0,-1 0-1 0 0,1 0 1 0 0,0 0 0 0 0,-5-5 0 0 0,-19-10-238 0 0,11 0-1613 0 0,12 7-3070 0 0</inkml:trace>
</inkml:ink>
</file>

<file path=ppt/ink/ink1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7 259 580 0 0,'0'0'7959'0'0,"0"-15"-7504"0"0,-5-127 571 0 0,5 124-892 0 0,-1 11-60 0 0,1 0-1 0 0,0 0 1 0 0,0 1 0 0 0,1-1-1 0 0,0 0 1 0 0,2-8-1 0 0,-2 13-32 0 0,-1 0 0 0 0,1 1-1 0 0,0-1 1 0 0,0 1-1 0 0,0-1 1 0 0,0 1 0 0 0,0-1-1 0 0,0 1 1 0 0,0 0 0 0 0,1-1-1 0 0,-1 1 1 0 0,0 0 0 0 0,1 0-1 0 0,-1 0 1 0 0,1 0-1 0 0,-1 0 1 0 0,1 0 0 0 0,0 1-1 0 0,-1-1 1 0 0,1 0 0 0 0,0 1-1 0 0,-1-1 1 0 0,1 1 0 0 0,0 0-1 0 0,0-1 1 0 0,-1 1-1 0 0,1 0 1 0 0,0 0 0 0 0,2 1-1 0 0,-1-1-113 0 0,-1 0 1 0 0,1 0-1 0 0,0 0 0 0 0,0 1 0 0 0,-1 0 0 0 0,1-1 0 0 0,0 1 0 0 0,-1 0 0 0 0,1 0 1 0 0,0 0-1 0 0,-1 1 0 0 0,0-1 0 0 0,1 1 0 0 0,-1-1 0 0 0,0 1 0 0 0,0 0 1 0 0,0 0-1 0 0,0 0 0 0 0,0 0 0 0 0,0 0 0 0 0,0 0 0 0 0,-1 0 0 0 0,1 1 0 0 0,-1-1 1 0 0,3 5-1 0 0,-4-5 8 0 0,1 1 0 0 0,-1-1 1 0 0,1 0-1 0 0,-1 0 1 0 0,0 0-1 0 0,0 1 0 0 0,0-1 1 0 0,0 0-1 0 0,0 0 1 0 0,0 1-1 0 0,0-1 0 0 0,-1 0 1 0 0,1 0-1 0 0,-1 0 1 0 0,0 1-1 0 0,0-1 1 0 0,0 0-1 0 0,0 0 0 0 0,0 0 1 0 0,0 0-1 0 0,0 0 1 0 0,-1-1-1 0 0,1 1 0 0 0,-1 0 1 0 0,1-1-1 0 0,-1 1 1 0 0,1-1-1 0 0,-1 1 0 0 0,0-1 1 0 0,0 0-1 0 0,0 0 1 0 0,0 1-1 0 0,-2-1 0 0 0,-7 5-372 0 0,-17 12 1905 0 0,28-17-1442 0 0,-1 0 0 0 0,1 0-1 0 0,-1 0 1 0 0,1 0 0 0 0,0 0 0 0 0,0 0 0 0 0,0 0 0 0 0,-1 0-1 0 0,1 0 1 0 0,0 0 0 0 0,0 0 0 0 0,0 0 0 0 0,1 0 0 0 0,-1 0 0 0 0,0 0-1 0 0,0 0 1 0 0,0 0 0 0 0,1 0 0 0 0,-1 0 0 0 0,1 0 0 0 0,-1 0-1 0 0,1 0 1 0 0,-1 0 0 0 0,1 0 0 0 0,-1 0 0 0 0,1-1 0 0 0,0 1-1 0 0,-1 0 1 0 0,1 0 0 0 0,0-1 0 0 0,0 1 0 0 0,1 0 0 0 0,36 47-153 0 0,-29-35 323 0 0,1 0 0 0 0,0-1 0 0 0,22 20 1 0 0,-32-32-233 0 0,1 1 0 0 0,-1-1-1 0 0,0 0 1 0 0,1 0 0 0 0,-1 0 0 0 0,0 0 0 0 0,1 0 0 0 0,-1 0 0 0 0,0 0 0 0 0,1 0 0 0 0,-1 0 0 0 0,0 0 0 0 0,1 0-1 0 0,-1 0 1 0 0,0 0 0 0 0,1 0 0 0 0,-1 0 0 0 0,1 0 0 0 0,-1 0 0 0 0,0 0 0 0 0,1-1 0 0 0,-1 1 0 0 0,0 0 0 0 0,0 0 0 0 0,1 0-1 0 0,-1 0 1 0 0,0-1 0 0 0,1 1 0 0 0,-1 0 0 0 0,0 0 0 0 0,0-1 0 0 0,1 1 0 0 0,-1 0 0 0 0,0-1 0 0 0,0 1 0 0 0,0 0 0 0 0,0-1-1 0 0,1 1 1 0 0,-1 0 0 0 0,0-1 0 0 0,0 1 0 0 0,0 0 0 0 0,0-1 0 0 0,0 1 0 0 0,0 0 0 0 0,0-1 0 0 0,0 1 0 0 0,0 0 0 0 0,0-1-1 0 0,0 1 1 0 0,0 0 0 0 0,0-1 0 0 0,0 1 0 0 0,0 0 0 0 0,0-1 0 0 0,0 1 0 0 0,-1-1 0 0 0,2-30 316 0 0,-2 27-341 0 0,1-15 67 0 0,1 1-1 0 0,0-1 0 0 0,2 1 0 0 0,0 0 1 0 0,0 0-1 0 0,2 0 0 0 0,7-18 0 0 0,-12 36 16 0 0,0-1-1 0 0,0 1 1 0 0,1-1-1 0 0,-1 1 1 0 0,0-1-1 0 0,1 1 0 0 0,-1-1 1 0 0,0 1-1 0 0,1-1 1 0 0,-1 1-1 0 0,0 0 1 0 0,1-1-1 0 0,-1 1 1 0 0,1 0-1 0 0,-1-1 0 0 0,0 1 1 0 0,1 0-1 0 0,-1 0 1 0 0,1-1-1 0 0,-1 1 1 0 0,1 0-1 0 0,-1 0 1 0 0,1 0-1 0 0,-1 0 1 0 0,1 0-1 0 0,-1 0 0 0 0,1 0 1 0 0,0 0-1 0 0,-1 0 1 0 0,1 0-1 0 0,-1 0 1 0 0,1 0-1 0 0,-1 0 1 0 0,1 0-1 0 0,-1 0 0 0 0,1 0 1 0 0,-1 0-1 0 0,1 1 1 0 0,-1-1-1 0 0,1 0 1 0 0,-1 0-1 0 0,1 1 1 0 0,-1-1-1 0 0,0 0 0 0 0,1 1 1 0 0,0 0-1 0 0,0 0 22 0 0,1 0-1 0 0,-1 0 1 0 0,1 1-1 0 0,-1-1 1 0 0,0 1-1 0 0,1-1 1 0 0,-1 1-1 0 0,0-1 1 0 0,0 1-1 0 0,0 0 1 0 0,1 3-1 0 0,35 92 1301 0 0,-36-95-1281 0 0,0 0 0 0 0,-1 0 0 0 0,1 0 0 0 0,-1 0 0 0 0,1 1 0 0 0,-1-1 0 0 0,0 0 0 0 0,0 0 0 0 0,0 1 0 0 0,0-1 0 0 0,0 0 0 0 0,-1 0 0 0 0,1 1 0 0 0,-1 1 0 0 0,-1-3-131 0 0,0 0 1 0 0,1 0-1 0 0,-1 0 1 0 0,0 0-1 0 0,0-1 1 0 0,0 1-1 0 0,1 0 1 0 0,-1-1-1 0 0,0 0 1 0 0,0 1-1 0 0,0-1 1 0 0,0 0-1 0 0,0 0 1 0 0,0 0-1 0 0,0 0 1 0 0,-3-1-1 0 0,-41-7 63 0 0,23-3-1579 0 0,22 11 1320 0 0,0-1 1 0 0,0 1-1 0 0,1-1 0 0 0,-1 1 1 0 0,0-1-1 0 0,1 0 0 0 0,-1 1 0 0 0,1-1 1 0 0,-1 0-1 0 0,1 0 0 0 0,-1 1 1 0 0,1-1-1 0 0,0 0 0 0 0,-1 0 1 0 0,1 0-1 0 0,0 1 0 0 0,-1-1 0 0 0,1 0 1 0 0,0-2-1 0 0,0-4-2772 0 0</inkml:trace>
</inkml:ink>
</file>

<file path=ppt/ink/ink1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0 984 0 0,'0'0'9645'0'0,"0"15"-9455"0"0,0 127 1237 0 0,-1-138-1340 0 0,1 0 0 0 0,0 1-1 0 0,0-1 1 0 0,1 0 0 0 0,-1 1 0 0 0,1-1-1 0 0,0 0 1 0 0,0 0 0 0 0,4 8-1 0 0,-4-10-111 0 0,0-1-1 0 0,1 1 0 0 0,-1-1 0 0 0,1 0 1 0 0,0 1-1 0 0,-1-1 0 0 0,1 0 0 0 0,0 0 1 0 0,0 0-1 0 0,0 0 0 0 0,0 0 0 0 0,0 0 1 0 0,0-1-1 0 0,0 1 0 0 0,0-1 0 0 0,0 1 1 0 0,0-1-1 0 0,0 0 0 0 0,0 0 0 0 0,1 0 1 0 0,-1 0-1 0 0,3-1 0 0 0,2 1-354 0 0,0 0-1 0 0,-1-1 1 0 0,1 0-1 0 0,0-1 1 0 0,0 1 0 0 0,0-1-1 0 0,-1-1 1 0 0,1 1-1 0 0,6-5 1 0 0,34-21-5310 0 0,-31 16 3331 0 0</inkml:trace>
</inkml:ink>
</file>

<file path=ppt/ink/ink1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0 152 0 0,'0'0'11373'0'0,"-2"14"-10952"0"0,-12 66 275 0 0,13-70-415 0 0,-1 1 0 0 0,2-1 0 0 0,-1 1 0 0 0,1-1 0 0 0,1 0-1 0 0,2 20 1 0 0,-2-29-313 0 0,0 0-1 0 0,0 0 1 0 0,0 0-1 0 0,0 0 1 0 0,0 0-1 0 0,0 0 1 0 0,0 0-1 0 0,0-1 1 0 0,0 1-1 0 0,0 0 1 0 0,0-1-1 0 0,0 1 1 0 0,1 0-1 0 0,-1-1 1 0 0,0 1-1 0 0,0-1 1 0 0,1 0-1 0 0,-1 0 1 0 0,0 1-1 0 0,1-1 1 0 0,-1 0-1 0 0,0 0 1 0 0,1 0-1 0 0,-1 0 1 0 0,0 0-1 0 0,1-1 1 0 0,1 1-1 0 0,35-13-2991 0 0,5-20-3170 0 0,-27 20 3550 0 0</inkml:trace>
</inkml:ink>
</file>

<file path=ppt/ink/ink1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17 1816 0 0,'0'0'5051'0'0,"-8"-2"-4810"0"0,-5 0-102 0 0,-45-9 438 0 0,55 10-500 0 0,-1 1 0 0 0,1 0 0 0 0,-1-1 0 0 0,1 1 0 0 0,-1 0 0 0 0,1 1 0 0 0,-1-1 0 0 0,1 1 0 0 0,0-1 0 0 0,-1 1 0 0 0,1 0 0 0 0,0 0 1 0 0,-5 3-1 0 0,5-1 1 0 0,0 0 0 0 0,1 0 0 0 0,0 1-1 0 0,0-1 1 0 0,0 1 0 0 0,0-1 0 0 0,0 1 0 0 0,1 0 0 0 0,-1 0 0 0 0,1 0 0 0 0,0-1 0 0 0,0 1 0 0 0,1 0 0 0 0,-1 1 0 0 0,1-1 0 0 0,0 0 0 0 0,0 0 0 0 0,1 6 0 0 0,0 1-50 0 0,0 0 1 0 0,1 0 0 0 0,0 1 0 0 0,0-1 0 0 0,7 16 0 0 0,-6-20-103 0 0,0 0 1 0 0,0 0 0 0 0,1-1 0 0 0,-1 1-1 0 0,1-1 1 0 0,1 0 0 0 0,-1 0 0 0 0,1 0-1 0 0,0-1 1 0 0,0 0 0 0 0,1 0-1 0 0,11 8 1 0 0,-10-9-721 0 0,0 0 1 0 0,0-1-1 0 0,1 0 0 0 0,-1-1 0 0 0,1 0 1 0 0,-1 0-1 0 0,13 1 0 0 0,-4-2-1364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3:56.46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2602 0 272 0 0,'0'0'8031'0'0,"-6"0"-7854"0"0,-48 0 558 0 0,-432 19 1931 0 0,116 11-1835 0 0,-128-7-310 0 0,326-17-634 0 0,126-8 111 0 0,0 3-1 0 0,0 2 1 0 0,-60 12-1 0 0,-225 47 179 0 0,300-55-185 0 0,0 1 0 0 0,0 1 0 0 0,-42 20 0 0 0,-12 3 44 0 0,-76 23-646 0 0,133-42 93 0 0,27-7-1388 0 0,19-4-897 0 0,-2-2 471 0 0,1 0-711 0 0</inkml:trace>
</inkml:ink>
</file>

<file path=ppt/ink/ink1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25 1972 0 0,'0'0'4668'0'0,"-116"0"-4668"0"0,105 0 4 0 0,-5-4 48 0 0,5 0-52 0 0,6 0-600 0 0,0 0-336 0 0,-1-1-536 0 0,6 1-784 0 0</inkml:trace>
</inkml:ink>
</file>

<file path=ppt/ink/ink1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3248 0 0,'0'0'7151'0'0,"-2"16"-6839"0"0,1-7-302 0 0,0 9 317 0 0,-1 0 0 0 0,-1 0-1 0 0,-1-1 1 0 0,0 1 0 0 0,-11 24 0 0 0,14-41-274 0 0,1 0 1 0 0,-1 0 0 0 0,0 0 0 0 0,1 0 0 0 0,-1 0-1 0 0,0 0 1 0 0,1 0 0 0 0,-1 0 0 0 0,1 0 0 0 0,0 0-1 0 0,-1 0 1 0 0,1 0 0 0 0,0 1 0 0 0,0-1 0 0 0,0 0-1 0 0,0 0 1 0 0,0 0 0 0 0,0 1 0 0 0,0-1 0 0 0,0 0-1 0 0,0 0 1 0 0,0 0 0 0 0,1 0 0 0 0,-1 1-1 0 0,0-1 1 0 0,1 0 0 0 0,-1 0 0 0 0,1 0 0 0 0,-1 0-1 0 0,1 0 1 0 0,0 0 0 0 0,-1 0 0 0 0,1 0 0 0 0,1 1-1 0 0,2 0 71 0 0,1-1-1 0 0,-1 1 0 0 0,0-1 0 0 0,0 0 0 0 0,1 0 0 0 0,-1-1 0 0 0,1 1 1 0 0,4-1-1 0 0,16 3-1072 0 0,-13-2 253 0 0,-1 0 0 0 0,0-1-1 0 0,21-1 1 0 0,33-13-7667 0 0,-48 6 5587 0 0</inkml:trace>
</inkml:ink>
</file>

<file path=ppt/ink/ink1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0 540 0 0,'0'0'8245'0'0,"-11"4"-7897"0"0,-83 35 1491 0 0,91-37-1759 0 0,1 0 0 0 0,0 0 0 0 0,0 0 0 0 0,0 0 0 0 0,0 1 1 0 0,0-1-1 0 0,0 1 0 0 0,0-1 0 0 0,1 1 0 0 0,0 0 0 0 0,-1-1 0 0 0,1 1 0 0 0,0 0 0 0 0,0 0 0 0 0,1 0 0 0 0,-1 0 0 0 0,1 0 0 0 0,-1 0 0 0 0,1 0 0 0 0,0 4 0 0 0,0 0-54 0 0,0-1 0 0 0,0 1 0 0 0,0-1 0 0 0,1 0 0 0 0,0 1 0 0 0,0-1 0 0 0,1 0-1 0 0,4 11 1 0 0,-4-13-240 0 0,0 0 0 0 0,1 0 0 0 0,0 0 1 0 0,0 0-1 0 0,0-1 0 0 0,0 1 0 0 0,0-1 0 0 0,1 0 0 0 0,-1 0 0 0 0,1 0 0 0 0,0-1 0 0 0,8 5 0 0 0,-4-3-962 0 0,1-1-1 0 0,-1 0 1 0 0,1-1-1 0 0,-1 1 1 0 0,19 1-1 0 0,-7-4-1197 0 0</inkml:trace>
  <inkml:trace contextRef="#ctx0" brushRef="#br0" timeOffset="1">181 127 2988 0 0,'0'0'7676'0'0,"-100"17"-7391"0"0,84-12-125 0 0,5-5-160 0 0,0 4-52 0 0,-5-4-117 0 0,6 0-567 0 0,-1 0-908 0 0,6 0-2440 0 0</inkml:trace>
</inkml:ink>
</file>

<file path=ppt/ink/ink1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3 279 1184 0 0,'0'0'9504'0'0,"-1"6"-9311"0"0,1-29-125 0 0,-2-22 44 0 0,6-50 0 0 0,-3 85-124 0 0,11-54-247 0 0,-11 61 247 0 0,0 0 1 0 0,0 0 0 0 0,0 0-1 0 0,0 1 1 0 0,0-1-1 0 0,0 0 1 0 0,1 0 0 0 0,-1 1-1 0 0,1-1 1 0 0,0 1-1 0 0,0 0 1 0 0,0-1 0 0 0,0 1-1 0 0,0 0 1 0 0,1 0-1 0 0,-1 0 1 0 0,5-2 0 0 0,-6 3-7 0 0,0 1 0 0 0,1 0 0 0 0,-1 0 1 0 0,0 0-1 0 0,1 0 0 0 0,-1 0 0 0 0,0 0 1 0 0,1 1-1 0 0,-1-1 0 0 0,0 0 0 0 0,0 1 1 0 0,1-1-1 0 0,-1 1 0 0 0,0-1 0 0 0,0 1 1 0 0,0-1-1 0 0,0 1 0 0 0,0 0 0 0 0,1 0 1 0 0,-1-1-1 0 0,-1 1 0 0 0,1 0 0 0 0,0 0 0 0 0,0 0 1 0 0,0 0-1 0 0,0 0 0 0 0,-1 0 0 0 0,1 1 1 0 0,0-1-1 0 0,-1 0 0 0 0,1 0 0 0 0,-1 0 1 0 0,1 1-1 0 0,-1 0 0 0 0,17 50-421 0 0,-16-48 351 0 0,5 29 27 0 0,-1 1 0 0 0,-2-1-1 0 0,-1 62 1 0 0,-2-75-111 0 0,0-19-149 0 0,5-10-7579 0 0,-5 1 6991 0 0</inkml:trace>
</inkml:ink>
</file>

<file path=ppt/ink/ink1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0 89 848 0 0</inkml:trace>
  <inkml:trace contextRef="#ctx0" brushRef="#br0" timeOffset="1">0 89 848 0 0,'105'-71'995'0'0,"-104"71"-925"0"0,-1 0 1 0 0,1 0-1 0 0,-1-1 1 0 0,1 1-1 0 0,-1 0 1 0 0,1 0-1 0 0,-1-1 1 0 0,1 1-1 0 0,-1 0 1 0 0,0-1-1 0 0,1 1 1 0 0,-1 0-1 0 0,0-1 0 0 0,1 1 1 0 0,-1 0-1 0 0,0-1 1 0 0,1 1-1 0 0,-1-1 1 0 0,0 1-1 0 0,0-1 1 0 0,1 1-1 0 0,-1-1 1 0 0,0 1-1 0 0,0-1 1 0 0,0 1-1 0 0,0-1 1 0 0,0 1-1 0 0,0-1 1 0 0,0 1-1 0 0,0-1 1 0 0,0 1-1 0 0,0-1 1 0 0,-15-3 2558 0 0,-21 7-676 0 0,31-2-2050 0 0,-15 4-160 0 0,14 3-4695 0 0,6-4 2323 0 0</inkml:trace>
</inkml:ink>
</file>

<file path=ppt/ink/ink1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23 3556 0 0,'0'0'6992'0'0,"-32"-8"-5680"0"0,26 6-1396 0 0,1-1 0 0 0,-1 1 0 0 0,0 0 0 0 0,0 1 0 0 0,1-1 0 0 0,-1 1 0 0 0,0 0 0 0 0,0 1 0 0 0,0-1 0 0 0,0 1 0 0 0,0 0 0 0 0,-9 2 0 0 0,10 32 376 0 0,8 24-125 0 0,-1-42-199 0 0,-1 0-1 0 0,0-1 0 0 0,-1 1 0 0 0,-1 0 1 0 0,-4 20-1 0 0,-1 36 1220 0 0,32-72-862 0 0,-17 0-839 0 0,-1 0 0 0 0,0 0-1 0 0,0-1 1 0 0,0 0 0 0 0,0 0 0 0 0,0-1 0 0 0,15-6-1 0 0,3 4-3797 0 0,-15 0 1147 0 0</inkml:trace>
</inkml:ink>
</file>

<file path=ppt/ink/ink1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4656 0 0,'0'0'5808'0'0,"-106"4"-6520"0"0,101-4-76 0 0,-1-4-84 0 0,6 0-544 0 0</inkml:trace>
</inkml:ink>
</file>

<file path=ppt/ink/ink1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0 848 0 0,'0'0'9729'0'0,"-1"15"-9620"0"0,1-13-126 0 0,-2 22-130 0 0,2 0-1 0 0,0-1 1 0 0,2 1-1 0 0,5 29 1 0 0,1-36-1275 0 0,-8-16 1105 0 0,1 0 0 0 0,0-1 1 0 0,0 1-1 0 0,0 0 0 0 0,0 0 1 0 0,0-1-1 0 0,0 1 0 0 0,1-1 1 0 0,-1 1-1 0 0,0-1 0 0 0,0 1 1 0 0,0-1-1 0 0,0 0 0 0 0,1 1 1 0 0,-1-1-1 0 0,0 0 0 0 0,0 0 1 0 0,1 0-1 0 0,1 0 0 0 0,7 0-1858 0 0</inkml:trace>
</inkml:ink>
</file>

<file path=ppt/ink/ink1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3760 0 0,'0'0'5441'0'0,"-20"3"-5346"0"0,10-2-158 0 0,-16 4 33 0 0,0-2 0 0 0,-1-1-1 0 0,1-1 1 0 0,-40-4-1 0 0,49-8-1000 0 0</inkml:trace>
</inkml:ink>
</file>

<file path=ppt/ink/ink1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31 185 1780 0 0,'0'0'6188'0'0,"4"-17"-6101"0"0,-1-1-81 0 0,-1-3 12 0 0,2 1-1 0 0,0-1 1 0 0,2 1 0 0 0,8-23-1 0 0,-13 41 9 0 0,-1 1 0 0 0,1 0 0 0 0,-1-1-1 0 0,1 1 1 0 0,0 0 0 0 0,-1-1 0 0 0,1 1-1 0 0,0 0 1 0 0,0 0 0 0 0,0 0 0 0 0,-1 0 0 0 0,1 0-1 0 0,1 0 1 0 0,-1 0 0 0 0,0 0 0 0 0,0 0-1 0 0,0 1 1 0 0,0-1 0 0 0,1 0 0 0 0,-1 1-1 0 0,0-1 1 0 0,0 0 0 0 0,1 1 0 0 0,-1 0 0 0 0,2-1-1 0 0,-2 2-36 0 0,1-1-1 0 0,-1 1 0 0 0,1 0 0 0 0,-1-1 1 0 0,0 1-1 0 0,1 0 0 0 0,-1 0 0 0 0,0 0 1 0 0,0 0-1 0 0,1 0 0 0 0,-1 0 0 0 0,0 0 1 0 0,0 1-1 0 0,0-1 0 0 0,0 0 0 0 0,-1 0 1 0 0,1 1-1 0 0,1 1 0 0 0,5 12-126 0 0,-1 1 0 0 0,0 0 0 0 0,3 18-1 0 0,-7-28 265 0 0,4 13-43 0 0,-4-13 184 0 0,0 0 0 0 0,0 0 0 0 0,-1 0 0 0 0,0 1 0 0 0,0-1 0 0 0,0 10 0 0 0,-1-15-441 0 0,-9-2-118 0 0,0-1 413 0 0,0 1 0 0 0,0-1 0 0 0,0-1 0 0 0,1 0 0 0 0,-1 0 0 0 0,1 0 0 0 0,-9-6 1 0 0,-2-1-1500 0 0,2 0 0 0 0,-24-19 1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2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0 460 0 0,'-3'2'12128'0'0,"-5"3"-10827"0"0,6 4-1347 0 0,0-1 1 0 0,-1 0 0 0 0,0 0-1 0 0,-1 0 1 0 0,0 0-1 0 0,0 0 1 0 0,0-1 0 0 0,-1 0-1 0 0,-8 10 1 0 0,0 1 25 0 0,-160 233-458 0 0,160-236-350 0 0,-18 27 61 0 0,22-15-8015 0 0</inkml:trace>
</inkml:ink>
</file>

<file path=ppt/ink/ink1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1764 0 0,'0'0'5017'0'0,"1"-18"-4559"0"0,4-126 827 0 0,-6 144-1266 0 0,1-1 1 0 0,0 1-1 0 0,0 0 1 0 0,0-1-1 0 0,0 1 1 0 0,0-1-1 0 0,0 1 1 0 0,0 0-1 0 0,0-1 1 0 0,0 1-1 0 0,0-1 1 0 0,1 1-1 0 0,-1 0 1 0 0,0-1-1 0 0,0 1 1 0 0,0 0-1 0 0,0-1 1 0 0,0 1-1 0 0,1 0 1 0 0,-1-1-1 0 0,0 1 0 0 0,0 0 1 0 0,1 0-1 0 0,-1-1 1 0 0,0 1-1 0 0,0 0 1 0 0,1 0-1 0 0,-1-1 1 0 0,0 1-1 0 0,1 0 1 0 0,-1 0-1 0 0,0 0 1 0 0,1-1-1 0 0,-1 1 1 0 0,0 0-1 0 0,1 0 1 0 0,-1 0-1 0 0,1 0 1 0 0,-1 0-1 0 0,0 0 1 0 0,1 0-1 0 0,19 9-202 0 0,15 24-343 0 0,-15-9 942 0 0,0 0 0 0 0,1-1 0 0 0,40 32 0 0 0,-61-56-435 0 0,0 1-1 0 0,1 0 1 0 0,-1 0 0 0 0,1-1-1 0 0,-1 1 1 0 0,0 0-1 0 0,1 0 1 0 0,-1-1-1 0 0,0 1 1 0 0,1 0 0 0 0,-1-1-1 0 0,0 1 1 0 0,1-1-1 0 0,-1 1 1 0 0,0 0 0 0 0,0-1-1 0 0,0 1 1 0 0,1-1-1 0 0,-1 1 1 0 0,0-1-1 0 0,0 1 1 0 0,0-1 0 0 0,0 1-1 0 0,0-1 1 0 0,0 1-1 0 0,0 0 1 0 0,0-1-1 0 0,0 1 1 0 0,0-1 0 0 0,0 1-1 0 0,0-1 1 0 0,0 1-1 0 0,0-1 1 0 0,-1 0-1 0 0,2-24-56 0 0,-1 23 32 0 0,-1-12 42 0 0,-1 0 1 0 0,0 0 0 0 0,-8-24-1 0 0,-5-35-1754 0 0,14 68 986 0 0,1-1 1 0 0,0 1-1 0 0,1 0 1 0 0,-1 0-1 0 0,1-1 1 0 0,2-8-1 0 0,2 6-1577 0 0</inkml:trace>
</inkml:ink>
</file>

<file path=ppt/ink/ink1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1908 0 0,'0'0'4981'0'0,"-12"8"-4697"0"0,-3 0-231 0 0,10-6-39 0 0,0 1 0 0 0,0 0 0 0 0,0 0 0 0 0,1 0 0 0 0,-1 1 0 0 0,1-1 0 0 0,0 1 1 0 0,0 0-1 0 0,0 0 0 0 0,-5 7 0 0 0,6-6 41 0 0,-1 1 1 0 0,1 0 0 0 0,0 1 0 0 0,1-1 0 0 0,-1 0-1 0 0,1 1 1 0 0,0-1 0 0 0,1 1 0 0 0,-1 0-1 0 0,2-1 1 0 0,-1 1 0 0 0,1 0 0 0 0,0 0-1 0 0,1 9 1 0 0,-1-14-48 0 0,0 1 0 0 0,0 0 0 0 0,1 0 0 0 0,-1 0 0 0 0,1 0 0 0 0,0 0 0 0 0,0 0 0 0 0,0-1 0 0 0,0 1 0 0 0,1 0-1 0 0,-1-1 1 0 0,1 1 0 0 0,-1-1 0 0 0,1 1 0 0 0,0-1 0 0 0,0 0 0 0 0,0 0 0 0 0,0 0 0 0 0,0 0 0 0 0,1 0 0 0 0,-1 0 0 0 0,0-1 0 0 0,1 1-1 0 0,0-1 1 0 0,-1 1 0 0 0,1-1 0 0 0,0 0 0 0 0,0 0 0 0 0,-1-1 0 0 0,1 1 0 0 0,0 0 0 0 0,0-1 0 0 0,0 0 0 0 0,4 1 0 0 0,-4-1-29 0 0,-1 0-1 0 0,1 0 1 0 0,0 0 0 0 0,0 0 0 0 0,0 0 0 0 0,0 0 0 0 0,0-1 0 0 0,-1 0 0 0 0,1 1 0 0 0,0-1 0 0 0,0 0 0 0 0,-1 0 0 0 0,1-1-1 0 0,-1 1 1 0 0,1 0 0 0 0,-1-1 0 0 0,1 1 0 0 0,-1-1 0 0 0,4-4 0 0 0,-4 2 27 0 0,0 0-1 0 0,-1 0 1 0 0,1 0-1 0 0,-1 0 1 0 0,0-1-1 0 0,0 1 1 0 0,0 0 0 0 0,0-1-1 0 0,-1 1 1 0 0,0-1-1 0 0,0 1 1 0 0,0-5-1 0 0,-2-4 751 0 0,4-1 1504 0 0,25 11-3708 0 0,-9 1 132 0 0,4 1-1203 0 0,-18 1 879 0 0,-9 1-217 0 0,-72 13-524 0 0</inkml:trace>
</inkml:ink>
</file>

<file path=ppt/ink/ink1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 3200 0 0,'0'0'5229'0'0,"-16"1"-4945"0"0,-4-2-199 0 0,13 0-43 0 0,-1 1 0 0 0,1 0 0 0 0,-1 0 1 0 0,0 0-1 0 0,1 1 0 0 0,0 1 0 0 0,-10 1 0 0 0,14-2 15 0 0,1 1 0 0 0,-1-1 0 0 0,1 0-1 0 0,0 0 1 0 0,0 1 0 0 0,0-1 0 0 0,0 1 0 0 0,0 0-1 0 0,0 0 1 0 0,0 0 0 0 0,0 0 0 0 0,1 0-1 0 0,-1 0 1 0 0,1 0 0 0 0,-1 0 0 0 0,1 1 0 0 0,0-1-1 0 0,0 1 1 0 0,0-1 0 0 0,0 1 0 0 0,0-1-1 0 0,1 1 1 0 0,-1-1 0 0 0,1 1 0 0 0,0 0 0 0 0,0 3-1 0 0,-1-3-92 0 0,1 1 0 0 0,0-1-1 0 0,0 1 1 0 0,0-1-1 0 0,0 1 1 0 0,1 0 0 0 0,0-1-1 0 0,-1 1 1 0 0,1-1-1 0 0,1 0 1 0 0,-1 1 0 0 0,0-1-1 0 0,1 0 1 0 0,0 0-1 0 0,-1 0 1 0 0,1 0-1 0 0,0 0 1 0 0,5 5 0 0 0,-5-7-47 0 0,4 5-733 0 0,0-1 1 0 0,1 0 0 0 0,0-1 0 0 0,0 1-1 0 0,1-1 1 0 0,-1-1 0 0 0,13 5-1 0 0,0-3-1495 0 0</inkml:trace>
</inkml:ink>
</file>

<file path=ppt/ink/ink1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21 1956 0 0,'0'0'2928'0'0,"-111"-21"-2824"0"0,100 21-76 0 0,0 4-28 0 0,1 1-456 0 0,-1 3-520 0 0,6-4-916 0 0,5 9 201 0 0</inkml:trace>
</inkml:ink>
</file>

<file path=ppt/ink/ink1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1648 0 0,'0'0'6052'0'0,"0"-14"-5853"0"0,0-69 1748 0 0,2 84-1906 0 0,-1-1-1 0 0,1 1 1 0 0,0-1-1 0 0,0 1 1 0 0,0 0-1 0 0,-1 0 1 0 0,1 0-1 0 0,-1 0 1 0 0,1 0 0 0 0,0 1-1 0 0,1 1 1 0 0,35 44-723 0 0,-33-38 692 0 0,1 0 1 0 0,1-1-1 0 0,-1 0 1 0 0,1 0-1 0 0,1-1 1 0 0,-1 0-1 0 0,1 0 1 0 0,0-1-1 0 0,1 0 1 0 0,0 0-1 0 0,10 5 1 0 0,-18-11-40 0 0,0 0 1 0 0,-1-1 0 0 0,1 1-1 0 0,0 0 1 0 0,-1 0-1 0 0,1-1 1 0 0,0 1 0 0 0,0 0-1 0 0,-1-1 1 0 0,1 1 0 0 0,0 0-1 0 0,-1-1 1 0 0,1 1 0 0 0,-1-1-1 0 0,1 1 1 0 0,-1-1-1 0 0,1 1 1 0 0,-1-1 0 0 0,1 0-1 0 0,-1 1 1 0 0,1-1 0 0 0,-1 0-1 0 0,0 1 1 0 0,1-1-1 0 0,-1 0 1 0 0,0 1 0 0 0,0-1-1 0 0,1 0 1 0 0,-1 0 0 0 0,0 1-1 0 0,0-1 1 0 0,0 0 0 0 0,0 0-1 0 0,0 1 1 0 0,0-1-1 0 0,0-1 1 0 0,5-43-525 0 0,-4 31-65 0 0,4-17-1844 0 0,0-52 0 0 0,-5 83 2855 0 0,2 4-52 0 0,1 0 1 0 0,-1 1-1 0 0,0-1 1 0 0,0 1 0 0 0,0 0-1 0 0,-1-1 1 0 0,0 1-1 0 0,0 0 1 0 0,0 0 0 0 0,-1 0-1 0 0,1 0 1 0 0,-1 9-1 0 0,0-6-264 0 0,0 0-1 0 0,1 0 0 0 0,0 0 0 0 0,1 0 0 0 0,2 9 0 0 0,2 2-121 0 0,7 15-103 0 0,-12-33-22 0 0,-1 0 1 0 0,1-1-1 0 0,0 1 1 0 0,0 0-1 0 0,-1 0 1 0 0,1 0-1 0 0,0-1 1 0 0,0 1-1 0 0,0-1 1 0 0,0 1 0 0 0,0 0-1 0 0,0-1 1 0 0,0 0-1 0 0,0 1 1 0 0,0-1-1 0 0,0 0 1 0 0,0 1-1 0 0,0-1 1 0 0,0 0-1 0 0,0 0 1 0 0,0 0-1 0 0,1 0 1 0 0,-1 0-1 0 0,0 0 1 0 0,0 0 0 0 0,0 0-1 0 0,0-1 1 0 0,0 1-1 0 0,1-1 1 0 0,8-2-2144 0 0</inkml:trace>
</inkml:ink>
</file>

<file path=ppt/ink/ink1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 1988 0 0,'0'0'6104'0'0,"-117"0"-6104"0"0,96 0 0 0 0,0 0 8 0 0,5 0 0 0 0,0 0-8 0 0,0-5-52 0 0,0 5-520 0 0,5-4-548 0 0,6 0-348 0 0,0 0-148 0 0,5-1-760 0 0,0 1 1473 0 0</inkml:trace>
  <inkml:trace contextRef="#ctx0" brushRef="#br0" timeOffset="1">287 30 3032 0 0,'0'0'6624'0'0,"2"17"-6214"0"0,8 139 1486 0 0,-6-89-1652 0 0,12-66-8997 0 0,-5-1 5640 0 0</inkml:trace>
</inkml:ink>
</file>

<file path=ppt/ink/ink1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6 286 3864 0 0,'0'0'4758'0'0,"-1"-8"-4825"0"0,-3-167 475 0 0,4 130-168 0 0,0 41-201 0 0,1 1-1 0 0,-1 0 1 0 0,1-1-1 0 0,0 1 1 0 0,0 0-1 0 0,0 0 1 0 0,0 0-1 0 0,0 0 1 0 0,1 0-1 0 0,0 0 1 0 0,2-3-1 0 0,-3 5-7 0 0,0-1 0 0 0,0 1-1 0 0,0 0 1 0 0,0 0 0 0 0,0-1 0 0 0,1 1-1 0 0,-1 0 1 0 0,0 0 0 0 0,1 1-1 0 0,-1-1 1 0 0,1 0 0 0 0,-1 0-1 0 0,1 1 1 0 0,-1-1 0 0 0,1 1-1 0 0,0-1 1 0 0,-1 1 0 0 0,1-1-1 0 0,0 1 1 0 0,-1 0 0 0 0,1 0 0 0 0,0 0-1 0 0,-1 0 1 0 0,1 0 0 0 0,0 1-1 0 0,-1-1 1 0 0,1 0 0 0 0,0 1-1 0 0,-1-1 1 0 0,4 2 0 0 0,-3-1-60 0 0,0 1 1 0 0,0-1 0 0 0,0 1 0 0 0,0 0 0 0 0,0-1-1 0 0,0 1 1 0 0,0 0 0 0 0,-1 0 0 0 0,1 0 0 0 0,-1 0-1 0 0,1 1 1 0 0,-1-1 0 0 0,0 0 0 0 0,0 1 0 0 0,0-1-1 0 0,1 5 1 0 0,12 51-237 0 0,-9-29 298 0 0,4 24 39 0 0,-8-42-76 0 0,1-1-1 0 0,0 1 1 0 0,0 0-1 0 0,5 11 1 0 0,-5-35-3361 0 0,-2 11 3378 0 0,0 0 0 0 0,-1-1-1 0 0,1 1 1 0 0,-1 0 0 0 0,0-1-1 0 0,0 1 1 0 0,0 0 0 0 0,0 0-1 0 0,0 0 1 0 0,0 0 0 0 0,0 0 0 0 0,0 0-1 0 0,-3-3 1 0 0,-11-7 72 0 0,10 7-19 0 0,1 1 0 0 0,-1 1 0 0 0,0-1 0 0 0,-1 1 0 0 0,1-1 0 0 0,-8-2 0 0 0,8 4 92 0 0,-12-5-5387 0 0</inkml:trace>
</inkml:ink>
</file>

<file path=ppt/ink/ink1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1 972 0 0,'0'0'8917'0'0,"3"15"-8787"0"0,-2-5-154 0 0,2 3 132 0 0,0 0 0 0 0,-1 0 0 0 0,-1 1 0 0 0,0-1 0 0 0,-1 1 0 0 0,-1-1 0 0 0,0 1 0 0 0,0-1 1 0 0,-5 15-1 0 0,4-21 407 0 0,0 0 0 0 0,0 1 1 0 0,0-1-1 0 0,1 1 0 0 0,0 15 1 0 0,21-23-363 0 0,4-1-751 0 0,0-1 0 0 0,-1-1 0 0 0,26-7 0 0 0,30-10-5210 0 0,-54 13 2256 0 0,-9 3 984 0 0</inkml:trace>
</inkml:ink>
</file>

<file path=ppt/ink/ink1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36 1568 0 0,'0'0'7797'0'0,"-3"14"-7538"0"0,3-13-258 0 0,-7 24 407 0 0,1 1 0 0 0,2 0 0 0 0,-2 39 0 0 0,7-64-442 0 0,0 0-1 0 0,0 0 1 0 0,0 0-1 0 0,0 0 1 0 0,1 0-1 0 0,-1-1 1 0 0,0 1-1 0 0,0 0 1 0 0,1-1-1 0 0,-1 1 1 0 0,1-1-1 0 0,-1 1 1 0 0,0-1-1 0 0,1 0 1 0 0,-1 0-1 0 0,1 1 1 0 0,-1-1-1 0 0,1 0 1 0 0,-1 0 0 0 0,1 0-1 0 0,-1-1 1 0 0,0 1-1 0 0,3-1 1 0 0,0 1-128 0 0,-1 0 0 0 0,1 0 0 0 0,0 0 1 0 0,-1-1-1 0 0,1 0 0 0 0,-1 0 0 0 0,0 0 1 0 0,1 0-1 0 0,4-2 0 0 0,0-7-72 0 0,-2-1-1 0 0,1 0 1 0 0,-1 0-1 0 0,-1 0 1 0 0,0 0 0 0 0,0-1-1 0 0,3-16 1 0 0,18-41-796 0 0,-26 68 1054 0 0,1 0 0 0 0,-1 0 0 0 0,0 0 1 0 0,0 0-1 0 0,1 0 0 0 0,-1 0 0 0 0,1 1 0 0 0,-1-1 1 0 0,1 0-1 0 0,-1 0 0 0 0,1 0 0 0 0,-1 0 0 0 0,1 1 1 0 0,0-1-1 0 0,-1 0 0 0 0,1 1 0 0 0,0-1 1 0 0,0 0-1 0 0,-1 1 0 0 0,1-1 0 0 0,0 1 0 0 0,0-1 1 0 0,0 1-1 0 0,0-1 0 0 0,0 1 0 0 0,0 0 1 0 0,0 0-1 0 0,0-1 0 0 0,0 1 0 0 0,0 0 0 0 0,0 0 1 0 0,0 0-1 0 0,0 0 0 0 0,0 0 0 0 0,0 0 0 0 0,0 0 1 0 0,1 1-1 0 0,0 0 27 0 0,0 1-1 0 0,0 0 1 0 0,0 0 0 0 0,0 0-1 0 0,0 0 1 0 0,-1 0 0 0 0,1 0 0 0 0,-1 1-1 0 0,1-1 1 0 0,-1 0 0 0 0,0 1-1 0 0,2 3 1 0 0,49 152 2032 0 0,-52-158-2093 0 0,0 0 0 0 0,0 0 1 0 0,0 1-1 0 0,0-1 0 0 0,1 0 0 0 0,-1 1 0 0 0,0-1 0 0 0,0 0 0 0 0,0 1 0 0 0,0-1 0 0 0,0 0 0 0 0,0 1 0 0 0,0-1 0 0 0,0 0 0 0 0,0 0 0 0 0,0 1 0 0 0,-1-1 0 0 0,1 0 1 0 0,0 1-1 0 0,0-1 0 0 0,0 0 0 0 0,0 1 0 0 0,0-1 0 0 0,-1 0 0 0 0,1 0 0 0 0,0 1 0 0 0,0-1 0 0 0,0 0 0 0 0,-1 0 0 0 0,1 0 0 0 0,0 1 0 0 0,0-1 0 0 0,-1 0 0 0 0,1 0 1 0 0,0 0-1 0 0,0 1 0 0 0,-1-1 0 0 0,1 0 0 0 0,0 0 0 0 0,-1 0 0 0 0,1 0 0 0 0,-1 0 0 0 0,-21 2-9 0 0,-24-11 469 0 0,14-6-652 0 0,10 4-1276 0 0,-2 2-3321 0 0,17 6 1706 0 0</inkml:trace>
</inkml:ink>
</file>

<file path=ppt/ink/ink1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1544 0 0,'0'0'7643'0'0,"0"16"-7329"0"0,0 125 654 0 0,11-41-1972 0 0,0-99-3894 0 0,-1-1 2471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2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437 304 3908 0 0,'0'0'6240'0'0,"-16"-16"-5992"0"0,2 3-198 0 0,-3-5 31 0 0,-2 0 1 0 0,0 1-1 0 0,-1 2 0 0 0,-25-16 0 0 0,-235-141-735 0 0,273 169 341 0 0</inkml:trace>
</inkml:ink>
</file>

<file path=ppt/ink/ink1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8 120 0 0,'0'0'7739'0'0,"-17"0"-7585"0"0,-123-7 77 0 0,87 6-3576 0 0</inkml:trace>
</inkml:ink>
</file>

<file path=ppt/ink/ink1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22 1360 0 0,'0'0'7473'0'0,"-16"4"-7290"0"0,-7 2-120 0 0,12-3-29 0 0,1 0 0 0 0,-1-1 0 0 0,0 0 1 0 0,0-1-1 0 0,0-1 0 0 0,-12 0 1 0 0,0-4 362 0 0,13 1-1488 0 0,1 2-3891 0 0,14 1 3095 0 0</inkml:trace>
  <inkml:trace contextRef="#ctx0" brushRef="#br0" timeOffset="1">169 22 2680 0 0,'25'-16'796'0'0,"-25"16"-734"0"0,0-1 0 0 0,1 1 0 0 0,-1 0 1 0 0,0-1-1 0 0,0 1 0 0 0,1 0 0 0 0,-1-1 0 0 0,0 1 0 0 0,1 0 1 0 0,-1-1-1 0 0,0 1 0 0 0,1 0 0 0 0,-1 0 0 0 0,1 0 0 0 0,-1-1 0 0 0,0 1 1 0 0,1 0-1 0 0,-1 0 0 0 0,1 0 0 0 0,-1 0 0 0 0,1 0 0 0 0,-1 0 1 0 0,0 0-1 0 0,1 0 0 0 0,-1 0 0 0 0,1 0 0 0 0,-1 0 0 0 0,1 0 0 0 0,-1 0 1 0 0,0 0-1 0 0,1 0 0 0 0,-1 0 0 0 0,1 0 0 0 0,0 1 0 0 0,-6 35 3907 0 0,3 23-3399 0 0,2-49-223 0 0,0 58-1863 0 0,1-68 1369 0 0,-1 1-1 0 0,1-1 0 0 0,-1 0 0 0 0,0 1 0 0 0,1-1 1 0 0,-1 1-1 0 0,1-1 0 0 0,0 0 0 0 0,-1 1 0 0 0,1-1 1 0 0,-1 0-1 0 0,1 0 0 0 0,-1 1 0 0 0,1-1 1 0 0,0 0-1 0 0,-1 0 0 0 0,1 0 0 0 0,-1 0 0 0 0,1 0 1 0 0,0 0-1 0 0,-1 0 0 0 0,1 0 0 0 0,-1 0 1 0 0,1 0-1 0 0,0 0 0 0 0,-1 0 0 0 0,1 0 0 0 0,0-1 1 0 0,4 1-626 0 0,5 0-1410 0 0</inkml:trace>
</inkml:ink>
</file>

<file path=ppt/ink/ink1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2948 0 0,'0'0'5159'0'0,"-17"12"-5030"0"0,-53 41-33 0 0,65-49-70 0 0,0 0 0 0 0,1 0 1 0 0,-1 0-1 0 0,1 0 0 0 0,0 1 0 0 0,0-1 1 0 0,0 1-1 0 0,0 0 0 0 0,1 1 0 0 0,0-1 0 0 0,0 0 1 0 0,-2 8-1 0 0,4-10 0 0 0,0 0 1 0 0,1 0-1 0 0,-1 0 1 0 0,1 0-1 0 0,0 0 1 0 0,-1 0-1 0 0,2 1 1 0 0,-1-1-1 0 0,0 0 1 0 0,1 0-1 0 0,-1 0 0 0 0,1 0 1 0 0,0 0-1 0 0,0 0 1 0 0,0 0-1 0 0,0 0 1 0 0,3 4-1 0 0,-1-3-23 0 0,1 1 0 0 0,-1-1-1 0 0,1 1 1 0 0,0-1 0 0 0,1 0-1 0 0,-1-1 1 0 0,1 1 0 0 0,0-1-1 0 0,0 0 1 0 0,0 0 0 0 0,0-1-1 0 0,0 1 1 0 0,0-1 0 0 0,1 0-1 0 0,-1 0 1 0 0,1-1 0 0 0,0 0-1 0 0,-1 0 1 0 0,1 0 0 0 0,10-1-1 0 0,-14 1-14 0 0,1-1 0 0 0,0 0-1 0 0,-1 0 1 0 0,1 0 0 0 0,0-1 0 0 0,-1 1-1 0 0,1-1 1 0 0,-1 1 0 0 0,1-1 0 0 0,-1 0-1 0 0,1 0 1 0 0,-1 0 0 0 0,1 0-1 0 0,-1 0 1 0 0,0-1 0 0 0,1 1 0 0 0,-1-1-1 0 0,0 1 1 0 0,2-3 0 0 0,-2 0-6 0 0,0 1 1 0 0,-1 0-1 0 0,1-1 1 0 0,-1 1-1 0 0,0-1 1 0 0,0 1-1 0 0,0-1 1 0 0,0 0-1 0 0,-1 1 1 0 0,1-1-1 0 0,-1 0 1 0 0,-1-7-1 0 0,1 10 72 0 0,0 0 0 0 0,0 0 0 0 0,0 0-1 0 0,-1-1 1 0 0,1 1 0 0 0,0 0 0 0 0,-1 0 0 0 0,1 0 0 0 0,-1 0 0 0 0,0 0-1 0 0,1 0 1 0 0,-1 0 0 0 0,0 0 0 0 0,1 0 0 0 0,-1 0 0 0 0,0 1-1 0 0,0-1 1 0 0,0 0 0 0 0,0 0 0 0 0,0 1 0 0 0,0-1 0 0 0,-1 0 0 0 0,-5-7 1245 0 0,29-5-761 0 0,31-6-3409 0 0,-31 12 203 0 0,-17 6 671 0 0,-111 41-2275 0 0</inkml:trace>
</inkml:ink>
</file>

<file path=ppt/ink/ink1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3648 0 0,'0'0'6038'0'0,"2"15"-5615"0"0,7 49 42 0 0,-9-62-407 0 0,1 0 1 0 0,-1 0 0 0 0,1 0 0 0 0,0 0 0 0 0,-1 0 0 0 0,1 0 0 0 0,0 0 0 0 0,0-1 0 0 0,1 1 0 0 0,-1 0 0 0 0,0 0 0 0 0,1-1 0 0 0,-1 1 0 0 0,1-1 0 0 0,-1 1 0 0 0,1-1 0 0 0,0 0 0 0 0,-1 0-1 0 0,1 1 1 0 0,0-1 0 0 0,0 0 0 0 0,0-1 0 0 0,3 2 0 0 0,-4-1-76 0 0,1-1 0 0 0,-1 1 0 0 0,0-1 0 0 0,0 0 0 0 0,1 0 0 0 0,-1 1 0 0 0,0-1 0 0 0,1 0 0 0 0,-1 0 0 0 0,0 0 0 0 0,0-1 1 0 0,1 1-1 0 0,-1 0 0 0 0,0 0 0 0 0,1-1 0 0 0,-1 1 0 0 0,0 0 0 0 0,0-1 0 0 0,0 0 0 0 0,0 1 0 0 0,1-1 0 0 0,-1 0 0 0 0,0 1 0 0 0,0-1 0 0 0,0 0 0 0 0,0 0 0 0 0,1-1 0 0 0,3-11-564 0 0,-1 0 1 0 0,0 0-1 0 0,-1-1 1 0 0,-1 1-1 0 0,0-1 1 0 0,0 0-1 0 0,-2 1 1 0 0,-1-26-1 0 0,1 17-2078 0 0,0 13-90 0 0</inkml:trace>
</inkml:ink>
</file>

<file path=ppt/ink/ink1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1676 0 0,'0'0'4841'0'0,"1"-18"-4345"0"0,0 6-443 0 0,12-153 1088 0 0,-12 161-1024 0 0,0 1 0 0 0,0-1-1 0 0,0 0 1 0 0,0 1-1 0 0,1-1 1 0 0,-1 0 0 0 0,1 1-1 0 0,0 0 1 0 0,0-1-1 0 0,0 1 1 0 0,0 0 0 0 0,6-5-1 0 0,-8 8-69 0 0,1-1 0 0 0,0 1 0 0 0,-1-1 0 0 0,1 1 0 0 0,0-1 0 0 0,-1 1 0 0 0,1-1 0 0 0,0 1 0 0 0,0 0 0 0 0,-1-1 0 0 0,1 1 0 0 0,0 0 0 0 0,0 0 0 0 0,0 0 0 0 0,-1 0 0 0 0,1 0 0 0 0,0 0-1 0 0,0 0 1 0 0,0 0 0 0 0,0 0 0 0 0,-1 0 0 0 0,1 0 0 0 0,1 1 0 0 0,0 0-39 0 0,0 0-1 0 0,-1 0 0 0 0,0 0 0 0 0,1 0 1 0 0,-1 0-1 0 0,0 1 0 0 0,1-1 1 0 0,-1 1-1 0 0,0-1 0 0 0,0 1 0 0 0,0-1 1 0 0,0 1-1 0 0,0 0 0 0 0,-1-1 1 0 0,2 4-1 0 0,0 0-109 0 0,0 1 0 0 0,0-1 0 0 0,-1 1 0 0 0,1-1-1 0 0,-1 1 1 0 0,-1 0 0 0 0,1 0 0 0 0,-1 0 0 0 0,-1 10 0 0 0,1-13 73 0 0,0-1 0 0 0,-1 0 0 0 0,1 0 0 0 0,-1 0-1 0 0,1 0 1 0 0,-1 0 0 0 0,0 0 0 0 0,0 0 0 0 0,0 0 0 0 0,0 0-1 0 0,0 0 1 0 0,-1 0 0 0 0,1 0 0 0 0,-1-1 0 0 0,1 1 0 0 0,-1-1 0 0 0,1 1-1 0 0,-1-1 1 0 0,0 1 0 0 0,0-1 0 0 0,0 0 0 0 0,1 0 0 0 0,-1 0-1 0 0,0 0 1 0 0,0 0 0 0 0,-1-1 0 0 0,1 1 0 0 0,-3 0 0 0 0,-37 8-192 0 0,42-9 812 0 0,16 30-326 0 0,15-1 470 0 0,38 29-1 0 0,-62-53-481 0 0,-7-5-278 0 0,1 0-1 0 0,-1 0 0 0 0,1 0 1 0 0,-1 0-1 0 0,1-1 1 0 0,-1 1-1 0 0,1 0 0 0 0,-1 0 1 0 0,1-1-1 0 0,-1 1 0 0 0,0 0 1 0 0,1-1-1 0 0,-1 1 0 0 0,1 0 1 0 0,-1-1-1 0 0,0 1 1 0 0,1-1-1 0 0,-1 1 0 0 0,0-1 1 0 0,1 1-1 0 0,-1-1 0 0 0,0 1 1 0 0,0-1-1 0 0,0 1 1 0 0,1-1-1 0 0,-1 1 0 0 0,0-1 1 0 0,0 1-1 0 0,0-1 0 0 0,0 1 1 0 0,0-1-1 0 0,0 1 1 0 0,0-1-1 0 0,0 0 0 0 0,5-27-82 0 0,-4 25 29 0 0,2-21-36 0 0,-2 13 114 0 0,1 0 1 0 0,0 1-1 0 0,0-1 1 0 0,1 1 0 0 0,0 0-1 0 0,6-12 1 0 0,-8 21 26 0 0,-1 0-1 0 0,1 0 1 0 0,-1 0 0 0 0,1 0-1 0 0,-1 0 1 0 0,1 0 0 0 0,0 0-1 0 0,0 0 1 0 0,-1 0 0 0 0,1 0-1 0 0,0 0 1 0 0,0 1 0 0 0,0-1-1 0 0,0 0 1 0 0,0 1 0 0 0,0-1-1 0 0,0 0 1 0 0,0 1 0 0 0,0 0-1 0 0,0-1 1 0 0,0 1-1 0 0,1 0 1 0 0,-1-1 0 0 0,0 1-1 0 0,0 0 1 0 0,0 0 0 0 0,0 0-1 0 0,3 0 1 0 0,-2 1-27 0 0,0 0 1 0 0,-1 0-1 0 0,1 0 1 0 0,0 0-1 0 0,0 1 0 0 0,0-1 1 0 0,-1 1-1 0 0,1-1 1 0 0,-1 1-1 0 0,1-1 0 0 0,-1 1 1 0 0,0 0-1 0 0,0 0 0 0 0,2 2 1 0 0,4 10-50 0 0,0 1 0 0 0,-1 0 1 0 0,5 17-1 0 0,-11-31 73 0 0,28 84 1058 0 0,-24-73-774 0 0,-4-12-498 0 0,-37 4-903 0 0,-8-22-1363 0 0,31 11 430 0 0,-2-1-495 0 0</inkml:trace>
</inkml:ink>
</file>

<file path=ppt/ink/ink1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1556 0 0,'0'0'11328'0'0,"-12"16"-8216"0"0,9-12-3123 0 0,0-1 0 0 0,1 1-1 0 0,-1-1 1 0 0,1 1 0 0 0,0 0 0 0 0,0 0-1 0 0,0 0 1 0 0,0 1 0 0 0,0-1-1 0 0,0 5 1 0 0,-8 17-59 0 0,-32 51-75 0 0,-72 102-1 0 0,105-168 119 0 0,1 1-1 0 0,0 0 1 0 0,1 0 0 0 0,0 0-1 0 0,-7 19 1 0 0,7-19 42 0 0,-1 5 46 0 0,6-7 311 0 0,2 6-7736 0 0,0-16 7101 0 0,1 0 1 0 0,-1 1-1 0 0,1-1 1 0 0,-1 0 0 0 0,1 1-1 0 0,-1-1 1 0 0,1 0-1 0 0,0 0 1 0 0,-1 0-1 0 0,1 1 1 0 0,-1-1 0 0 0,1 0-1 0 0,0 0 1 0 0,-1 0-1 0 0,1 0 1 0 0,-1 0-1 0 0,1 0 1 0 0,0 0 0 0 0,-1 0-1 0 0,1-1 1 0 0,-1 1-1 0 0,1 0 1 0 0,0 0-1 0 0,-1 0 1 0 0,1-1 0 0 0,-1 1-1 0 0,1 0 1 0 0,-1-1-1 0 0,1 1 1 0 0,0-1-1 0 0,4-2-31 0 0</inkml:trace>
</inkml:ink>
</file>

<file path=ppt/ink/ink1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213 293 1136 0 0,'0'0'10254'0'0,"-2"21"-9203"0"0,-2-24-972 0 0,0 1 0 0 0,1-1 0 0 0,-1 0-1 0 0,1-1 1 0 0,-1 1 0 0 0,1-1 0 0 0,0 1 0 0 0,-3-6 0 0 0,-11-12 153 0 0,-16-15 7 0 0,3-1 1 0 0,-50-80-1 0 0,78 113-345 0 0,0 1 0 0 0,0-1 1 0 0,0 0-1 0 0,0 0 0 0 0,1-1 0 0 0,-1 1 1 0 0,0-7-1 0 0,0-13-5656 0 0,12 19 380 0 0,-10 5 5342 0 0,1 0-1 0 0,-1 0 1 0 0,0 0 0 0 0,0 0-1 0 0,1-1 1 0 0,-1 1 0 0 0,0 0-1 0 0,0 0 1 0 0,0 0 0 0 0,1 0-1 0 0,-1 0 1 0 0,0 0 0 0 0,0 0-1 0 0,1 0 1 0 0,-1 0 0 0 0,0 0-1 0 0,0 1 1 0 0,0-1 0 0 0,1 0-1 0 0,-1 0 1 0 0,0 0 0 0 0,0 0-1 0 0,0 0 1 0 0,1 0 0 0 0,-1 0-1 0 0,0 0 1 0 0,0 1 0 0 0,0-1-1 0 0,1 0 1 0 0,-1 0-1 0 0,0 0 1 0 0,0 0 0 0 0,0 1-1 0 0,0-1 1 0 0,0 0 0 0 0,0 0-1 0 0,1 0 1 0 0,-1 1 0 0 0,0-1-1 0 0,0 0 1 0 0,0 0 0 0 0,0 1-1 0 0,0-1 1 0 0,0 0 0 0 0,0 0-1 0 0,0 0 1 0 0,0 1 0 0 0,0-1-1 0 0,0 0 1 0 0,-12 25-54 0 0</inkml:trace>
</inkml:ink>
</file>

<file path=ppt/ink/ink1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1 852 0 0,'0'0'11288'0'0,"-1"12"-11048"0"0,-3 149-195 0 0,4-89-4041 0 0,0-69 3360 0 0,0 0 1 0 0,0 0-1 0 0,1 0 0 0 0,-1 0 0 0 0,1 0 0 0 0,0-1 0 0 0,0 1 0 0 0,0 0 0 0 0,0 0 0 0 0,0 0 1 0 0,3 4-1 0 0,6 5-115 0 0</inkml:trace>
</inkml:ink>
</file>

<file path=ppt/ink/ink1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3140 0 0,'0'0'9184'0'0,"-5"13"-8938"0"0,-15 31-428 0 0,-29 47 0 0 0,44-79-1322 0 0,5-7-1444 0 0,-1 4-4722 0 0</inkml:trace>
</inkml:ink>
</file>

<file path=ppt/ink/ink1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1152 0 0,'0'0'8235'0'0,"5"1"-4864"0"0,-8 7-3334 0 0,-1 0 1 0 0,0 1 0 0 0,0-2-1 0 0,-9 13 1 0 0,9-14-28 0 0,-51 85 53 0 0,-53 80-214 0 0,90-144 44 0 0,7-11-223 0 0,1-1 1 0 0,-2 0-1 0 0,0 0 0 0 0,-27 25 0 0 0,37-37-44 0 0,0-1 0 0 0,0 1 0 0 0,0 0 0 0 0,1 0 0 0 0,-1 1 0 0 0,1-1 0 0 0,0 0 0 0 0,0 0 0 0 0,-1 4 0 0 0,2-6 223 0 0,0 0 0 0 0,-1 0-1 0 0,1-1 1 0 0,-1 1 0 0 0,1 0 0 0 0,0 0-1 0 0,0 0 1 0 0,0-1 0 0 0,-1 1-1 0 0,1 0 1 0 0,0 0 0 0 0,0 0-1 0 0,0 0 1 0 0,0-1 0 0 0,0 1-1 0 0,0 0 1 0 0,1 0 0 0 0,-1 0-1 0 0,0 0 1 0 0,0-1 0 0 0,0 1 0 0 0,1 0-1 0 0,-1 0 1 0 0,1-1 0 0 0,-1 1-1 0 0,0 0 1 0 0,1 0 0 0 0,-1-1-1 0 0,1 1 1 0 0,0-1 0 0 0,-1 1-1 0 0,1 0 1 0 0,-1-1 0 0 0,1 1 0 0 0,0-1-1 0 0,-1 1 1 0 0,1-1 0 0 0,0 0-1 0 0,0 1 1 0 0,0-1 0 0 0,2-7-721 0 0,-11-28 575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12 3948 0 0,'0'0'5982'0'0,"-7"-2"-5656"0"0,-2-1-213 0 0,-1 1 1 0 0,1 0-1 0 0,-1 1 0 0 0,1 0 0 0 0,-1 1 0 0 0,-11 0 0 0 0,16 0-65 0 0,0 1-1 0 0,0 0 0 0 0,0 0 1 0 0,0 0-1 0 0,0 1 0 0 0,0-1 1 0 0,1 1-1 0 0,-1 0 0 0 0,0 1 1 0 0,1-1-1 0 0,0 1 0 0 0,0 0 1 0 0,0 0-1 0 0,0 0 0 0 0,-6 7 1 0 0,4-3-47 0 0,2-1 1 0 0,-1 1 0 0 0,1 1-1 0 0,0-1 1 0 0,0 1-1 0 0,1-1 1 0 0,0 1 0 0 0,0 0-1 0 0,1 0 1 0 0,0 1-1 0 0,1-1 1 0 0,-1 0 0 0 0,2 1-1 0 0,-1-1 1 0 0,1 9-1 0 0,0-12-58 0 0,1 0-1 0 0,-1 0 0 0 0,1 0 0 0 0,0 0 0 0 0,0 0 0 0 0,0 0 0 0 0,1 0 0 0 0,-1-1 1 0 0,1 1-1 0 0,1-1 0 0 0,-1 1 0 0 0,0-1 0 0 0,1 0 0 0 0,0 0 0 0 0,0 0 1 0 0,0 0-1 0 0,1 0 0 0 0,-1-1 0 0 0,1 0 0 0 0,0 1 0 0 0,0-1 0 0 0,0-1 0 0 0,0 1 1 0 0,0 0-1 0 0,1-1 0 0 0,5 2 0 0 0,-4-2-9 0 0,-1 0 0 0 0,1 0 0 0 0,0-1 1 0 0,-1 0-1 0 0,1 0 0 0 0,0-1 0 0 0,0 1 0 0 0,0-1 0 0 0,-1-1 1 0 0,1 1-1 0 0,7-2 0 0 0,-11 1 43 0 0,1 1-1 0 0,-1-1 1 0 0,0 0 0 0 0,0 0-1 0 0,0-1 1 0 0,0 1 0 0 0,0 0-1 0 0,-1-1 1 0 0,1 1 0 0 0,0-1-1 0 0,-1 1 1 0 0,1-1 0 0 0,-1 0-1 0 0,1 0 1 0 0,-1 0 0 0 0,0 0-1 0 0,1 0 1 0 0,-1 0 0 0 0,0 0-1 0 0,-1 0 1 0 0,1 0 0 0 0,0 0-1 0 0,-1 0 1 0 0,1-1 0 0 0,-1 1-1 0 0,1 0 1 0 0,-1-1 0 0 0,0 1-1 0 0,0 0 1 0 0,-1-4 0 0 0,1 5 40 0 0,0 0 0 0 0,0 0 0 0 0,0 0 0 0 0,0 0 0 0 0,0 0 0 0 0,-1 0 0 0 0,1 0-1 0 0,0 0 1 0 0,-1 0 0 0 0,1 0 0 0 0,-1 0 0 0 0,1 1 0 0 0,-1-1 0 0 0,1 0 0 0 0,-1 0 0 0 0,0 0 0 0 0,1 0 0 0 0,-1 1 0 0 0,0-1 0 0 0,1 0 0 0 0,-1 1 0 0 0,0-1 0 0 0,0 1 0 0 0,0-1 0 0 0,0 1 0 0 0,0-1 0 0 0,0 1 0 0 0,0-1 0 0 0,0 1 0 0 0,-1 0 438 0 0,2-2-348 0 0,1 1 1 0 0,0 0-1 0 0,0 0 0 0 0,0 0 0 0 0,-1 1 1 0 0,1-1-1 0 0,0 0 0 0 0,0 0 0 0 0,1 0 0 0 0,-1 1 1 0 0,0-1-1 0 0,0 0 0 0 0,0 1 0 0 0,0-1 1 0 0,1 1-1 0 0,-1 0 0 0 0,0-1 0 0 0,0 1 1 0 0,1 0-1 0 0,0 0 0 0 0,38-9-678 0 0,-30 7 600 0 0,31-3-1354 0 0,-15 3-3903 0 0,-22 2 2887 0 0</inkml:trace>
</inkml:ink>
</file>

<file path=ppt/ink/ink1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263 389 2968 0 0,'0'0'6235'0'0,"-8"-7"-5937"0"0,-58-74 1082 0 0,-104-147-380 0 0,168 224-1069 0 0,0 1 1 0 0,0-1-1 0 0,0 0 1 0 0,0 1-1 0 0,0-1 1 0 0,1 0-1 0 0,0 0 1 0 0,-2-7-1 0 0,3 10-164 0 0,-1 0-1 0 0,1 0 1 0 0,0 0 0 0 0,0 0-1 0 0,0 0 1 0 0,0 0 0 0 0,0 0-1 0 0,0 0 1 0 0,0 0 0 0 0,0 0 0 0 0,0-1-1 0 0,1 1 1 0 0,-1 0 0 0 0,0 0-1 0 0,1 0 1 0 0,-1 0 0 0 0,1 0-1 0 0,-1 0 1 0 0,1 0 0 0 0,-1 1-1 0 0,1-1 1 0 0,0 0 0 0 0,0 0-1 0 0,-1 0 1 0 0,1 0 0 0 0,0 1 0 0 0,0-1-1 0 0,0 0 1 0 0,0 1 0 0 0,-1-1-1 0 0,1 1 1 0 0,0-1 0 0 0,0 1-1 0 0,2-1 1 0 0,7 0-2317 0 0</inkml:trace>
</inkml:ink>
</file>

<file path=ppt/ink/ink1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1412 0 0,'0'0'9724'0'0,"-10"25"-8567"0"0,9 13-1966 0 0,0 42-1294 0 0,2-74 1465 0 0,-1-1 1 0 0,1 1-1 0 0,0 0 1 0 0,1-1-1 0 0,-1 1 0 0 0,1-1 1 0 0,0 1-1 0 0,0-1 1 0 0,1 0-1 0 0,4 8 0 0 0,-1-4-1529 0 0</inkml:trace>
</inkml:ink>
</file>

<file path=ppt/ink/ink1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1792 0 0,'0'0'8131'0'0,"11"26"-7383"0"0,-12 21-662 0 0,-8 53 0 0 0,8-24-5930 0 0,1-67 3001 0 0</inkml:trace>
</inkml:ink>
</file>

<file path=ppt/ink/ink1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19 297 848 0 0,'0'0'3374'0'0,"-12"17"941"0"0,11-18-4218 0 0,0-1 0 0 0,1 0-1 0 0,-1 1 1 0 0,0-1 0 0 0,1 0-1 0 0,-1 0 1 0 0,1 1 0 0 0,-1-1-1 0 0,1 0 1 0 0,0 0 0 0 0,0 0 0 0 0,0 1-1 0 0,0-1 1 0 0,0 0 0 0 0,0 0-1 0 0,0 0 1 0 0,1-2 0 0 0,4-37-135 0 0,7-30-109 0 0,-11 57 132 0 0,1 0 0 0 0,0 0-1 0 0,1 0 1 0 0,0 0 0 0 0,1 1 0 0 0,7-15 0 0 0,-8 22 48 0 0,0 1 0 0 0,0-1 0 0 0,0 1 0 0 0,1 0 0 0 0,0 0 0 0 0,0 1 0 0 0,0-1 0 0 0,6-4 0 0 0,-9 8-49 0 0,0 1 0 0 0,0-1 0 0 0,0 0 0 0 0,1 1 1 0 0,-1-1-1 0 0,0 1 0 0 0,0-1 0 0 0,0 1 1 0 0,1 0-1 0 0,-1-1 0 0 0,0 1 0 0 0,1 0 1 0 0,-1 0-1 0 0,0 0 0 0 0,0 0 0 0 0,1 0 1 0 0,-1 0-1 0 0,0 0 0 0 0,0 1 0 0 0,1-1 1 0 0,-1 0-1 0 0,0 1 0 0 0,0-1 0 0 0,1 1 1 0 0,-1-1-1 0 0,0 1 0 0 0,0-1 0 0 0,0 1 1 0 0,0 0-1 0 0,0 0 0 0 0,0 0 0 0 0,0-1 1 0 0,0 1-1 0 0,0 0 0 0 0,-1 0 0 0 0,1 0 0 0 0,0 0 1 0 0,0 1-1 0 0,-1-1 0 0 0,1 0 0 0 0,-1 0 1 0 0,1 0-1 0 0,-1 0 0 0 0,1 1 0 0 0,-1 1 1 0 0,5 11-25 0 0,-1 1 1 0 0,0 0 0 0 0,-1 0 0 0 0,-1 0-1 0 0,0 1 1 0 0,-2-1 0 0 0,1 0-1 0 0,-4 29 1 0 0,1 3-15 0 0,2-46 8 0 0,2-1 424 0 0,9 0-8561 0 0,-9-1 7140 0 0,-1-2 787 0 0</inkml:trace>
</inkml:ink>
</file>

<file path=ppt/ink/ink1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22 780 0 0,'0'0'7688'0'0,"-16"-4"-7519"0"0,-20-3-75 0 0,0 2 1 0 0,-45-1 0 0 0,62 10-1282 0 0</inkml:trace>
</inkml:ink>
</file>

<file path=ppt/ink/ink1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3352 0 0,'0'0'5056'0'0,"0"-11"-4947"0"0,0-130 289 0 0,0 141-371 0 0,0 0 1 0 0,0 0 0 0 0,0-1 0 0 0,1 1-1 0 0,-1 0 1 0 0,0 0 0 0 0,0 0 0 0 0,1 0-1 0 0,-1-1 1 0 0,0 1 0 0 0,0 0 0 0 0,1 0-1 0 0,-1 0 1 0 0,0 0 0 0 0,1 0-1 0 0,-1 0 1 0 0,0 0 0 0 0,0 0 0 0 0,1-1-1 0 0,-1 1 1 0 0,0 0 0 0 0,1 0 0 0 0,-1 1-1 0 0,0-1 1 0 0,0 0 0 0 0,1 0 0 0 0,-1 0-1 0 0,0 0 1 0 0,1 0 0 0 0,-1 0-1 0 0,0 0 1 0 0,0 0 0 0 0,1 0 0 0 0,-1 1-1 0 0,0-1 1 0 0,0 0 0 0 0,1 0 0 0 0,-1 0-1 0 0,0 1 1 0 0,0-1 0 0 0,1 0 0 0 0,-1 0-1 0 0,0 1 1 0 0,0-1 0 0 0,0 0 0 0 0,1 1-1 0 0,14 10-235 0 0,-15-11 175 0 0,11 12-95 0 0,-1 1 0 0 0,0 0 0 0 0,-1 0 0 0 0,0 1 0 0 0,-1 0 0 0 0,6 16 0 0 0,-11-25 229 0 0,0 3 97 0 0,-2-6-116 0 0,-1 0 0 0 0,1 0 0 0 0,-1-1 0 0 0,1 1 0 0 0,0 0 0 0 0,0 0 0 0 0,0-1 0 0 0,0 1 0 0 0,0-1 0 0 0,1 1 0 0 0,-1-1 0 0 0,0 1 0 0 0,1-1 0 0 0,-1 0 0 0 0,1 1 0 0 0,-1-1 0 0 0,4 2 0 0 0,-5-46-212 0 0,5-41-140 0 0,-4 78-394 0 0,0-1 0 0 0,0 0 0 0 0,1 0 1 0 0,-1 1-1 0 0,2-1 0 0 0,-1 1 0 0 0,1-1 0 0 0,0 1 0 0 0,7-11 0 0 0,-5 12-1553 0 0</inkml:trace>
</inkml:ink>
</file>

<file path=ppt/ink/ink1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1 464 0 0,'0'0'9475'0'0,"0"15"-9227"0"0,5 100 161 0 0,-5-114-472 0 0,0 0-1 0 0,0 0 1 0 0,0 0 0 0 0,0 0-1 0 0,0 0 1 0 0,1 0 0 0 0,-1 1-1 0 0,0-1 1 0 0,1 0 0 0 0,-1 0-1 0 0,0 0 1 0 0,1 0 0 0 0,0 0-1 0 0,-1 0 1 0 0,1 0 0 0 0,0 0-1 0 0,-1 0 1 0 0,1-1 0 0 0,0 1-1 0 0,0 0 1 0 0,0 0 0 0 0,-1-1-1 0 0,1 1 1 0 0,0 0 0 0 0,0-1-1 0 0,0 1 1 0 0,0-1 0 0 0,2 1-1 0 0,-1 0-339 0 0,0-1-1 0 0,0 1 1 0 0,0-1-1 0 0,0 0 0 0 0,-1 0 1 0 0,1 0-1 0 0,0 0 1 0 0,0 0-1 0 0,0-1 1 0 0,0 1-1 0 0,0 0 0 0 0,0-1 1 0 0,-1 1-1 0 0,1-1 1 0 0,0 0-1 0 0,0 0 0 0 0,1-1 1 0 0,8-5-1091 0 0</inkml:trace>
</inkml:ink>
</file>

<file path=ppt/ink/ink1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13 2840 0 0,'0'0'5950'0'0,"-18"-1"-5691"0"0,-155-2 180 0 0,148 8-965 0 0,13 0-1544 0 0,12-5 1944 0 0,0 0 0 0 0,-1 2-1131 0 0,0-2 1132 0 0,1 0-1 0 0,0 0 0 0 0,0 0 1 0 0,0 1-1 0 0,0-1 0 0 0,0 0 1 0 0,0 0-1 0 0,0 0 0 0 0,0 1 0 0 0,0-1 1 0 0,0 0-1 0 0,0 0 0 0 0,0 0 1 0 0,0 1-1 0 0,0-1 0 0 0,0 0 1 0 0,0 0-1 0 0,0 0 0 0 0,0 0 1 0 0,1 1-1 0 0,-1-1 0 0 0,0 0 1 0 0,0 0-1 0 0,0 0 0 0 0,0 0 1 0 0,2 2-1132 0 0,2 1 458 0 0</inkml:trace>
  <inkml:trace contextRef="#ctx0" brushRef="#br0" timeOffset="1">172 0 3016 0 0,'0'0'6707'0'0,"3"17"-6584"0"0,-2-16-122 0 0,5 27 74 0 0,-2 0 0 0 0,3 46-1 0 0,-3-16-1045 0 0,-4-55 603 0 0,1-1 1 0 0,-1 0-1 0 0,0 0 0 0 0,1 0 0 0 0,0 1 1 0 0,-1-1-1 0 0,1 0 0 0 0,0 0 0 0 0,0 0 1 0 0,0 0-1 0 0,0 0 0 0 0,0 0 0 0 0,1 0 1 0 0,-1-1-1 0 0,0 1 0 0 0,1 0 0 0 0,0-1 1 0 0,-1 1-1 0 0,1-1 0 0 0,0 1 1 0 0,0-1-1 0 0,3 2 0 0 0,5 0-134 0 0</inkml:trace>
</inkml:ink>
</file>

<file path=ppt/ink/ink1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6 318 2632 0 0,'0'0'4627'0'0,"0"-12"-4231"0"0,-5-243 920 0 0,5 253-1290 0 0,0 0-1 0 0,-1 1 1 0 0,1-1-1 0 0,0 0 0 0 0,0 0 1 0 0,0 0-1 0 0,1 1 1 0 0,-1-1-1 0 0,0 0 1 0 0,1 0-1 0 0,-1 1 0 0 0,1-1 1 0 0,0 0-1 0 0,-1 0 1 0 0,1 1-1 0 0,0-1 1 0 0,0 1-1 0 0,0-1 0 0 0,0 1 1 0 0,0-1-1 0 0,0 1 1 0 0,1 0-1 0 0,-1 0 1 0 0,0-1-1 0 0,1 1 0 0 0,-1 0 1 0 0,1 0-1 0 0,-1 0 1 0 0,1 0-1 0 0,-1 1 1 0 0,1-1-1 0 0,0 0 0 0 0,0 1 1 0 0,-1-1-1 0 0,1 1 1 0 0,0 0-1 0 0,0-1 1 0 0,-1 1-1 0 0,1 0 0 0 0,0 0 1 0 0,0 0-1 0 0,0 0 1 0 0,-1 0-1 0 0,1 1 1 0 0,0-1-1 0 0,0 0 0 0 0,-1 1 1 0 0,1 0-1 0 0,2 0 1 0 0,1 1-73 0 0,0 0 1 0 0,0 0-1 0 0,-1 1 1 0 0,1-1 0 0 0,0 1-1 0 0,-1 0 1 0 0,1 1-1 0 0,-1-1 1 0 0,0 1 0 0 0,0-1-1 0 0,-1 1 1 0 0,1 1-1 0 0,-1-1 1 0 0,6 9-1 0 0,-7-10 25 0 0,0 0 0 0 0,0 0-1 0 0,0 0 1 0 0,-1 0 0 0 0,1 0-1 0 0,-1 1 1 0 0,0-1-1 0 0,0 1 1 0 0,0-1 0 0 0,0 1-1 0 0,0-1 1 0 0,-1 1 0 0 0,1 0-1 0 0,-1-1 1 0 0,0 1-1 0 0,0 0 1 0 0,-1-1 0 0 0,1 1-1 0 0,-1-1 1 0 0,0 1-1 0 0,0-1 1 0 0,0 1 0 0 0,-2 3-1 0 0,1-5-54 0 0,0 0 1 0 0,-1 0-1 0 0,1 0 0 0 0,-1-1 0 0 0,0 1 0 0 0,1-1 0 0 0,-1 0 0 0 0,0 0 0 0 0,0 0 1 0 0,0 0-1 0 0,0 0 0 0 0,0-1 0 0 0,0 1 0 0 0,-6 0 0 0 0,8-1-168 0 0,0 0 1 0 0,0 1-1 0 0,-1-1 0 0 0,1 0 0 0 0,0 0 1 0 0,-1 1-1 0 0,1-1 0 0 0,0 0 0 0 0,-1 0 1 0 0,1 0-1 0 0,0-1 0 0 0,0 1 0 0 0,-1 0 1 0 0,1 0-1 0 0,0-1 0 0 0,-1 1 0 0 0,1-1 1 0 0,0 1-1 0 0,0-1 0 0 0,0 1 0 0 0,0-1 1 0 0,0 0-1 0 0,0 0 0 0 0,-1 1 0 0 0,2-1 1 0 0,-1 0-1 0 0,0 0 0 0 0,0 0 0 0 0,0 0 1 0 0,0 0-1 0 0,-1-3 0 0 0,2 0 222 0 0</inkml:trace>
</inkml:ink>
</file>

<file path=ppt/ink/ink1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 2116 0 0,'0'0'4301'0'0,"-1"15"-3881"0"0,-4 76 976 0 0,6-89-1349 0 0,-1 0 0 0 0,1-1 0 0 0,-1 1 0 0 0,1 0 0 0 0,-1-1-1 0 0,1 1 1 0 0,0 0 0 0 0,0-1 0 0 0,0 1 0 0 0,0-1 0 0 0,0 1 0 0 0,0-1-1 0 0,0 0 1 0 0,0 1 0 0 0,1-1 0 0 0,-1 0 0 0 0,0 0 0 0 0,1 0 0 0 0,-1 0-1 0 0,1 0 1 0 0,0 0 0 0 0,-1 0 0 0 0,1 0 0 0 0,-1-1 0 0 0,1 1-1 0 0,0-1 1 0 0,0 1 0 0 0,-1-1 0 0 0,1 0 0 0 0,0 1 0 0 0,0-1 0 0 0,0 0-1 0 0,-1 0 1 0 0,1-1 0 0 0,2 1 0 0 0,2 0-76 0 0,0 0-1 0 0,0 0 1 0 0,0-1 0 0 0,0 0-1 0 0,-1 0 1 0 0,1 0 0 0 0,0-1-1 0 0,0 0 1 0 0,8-4 0 0 0,-10 4-30 0 0,-1 0 1 0 0,0 0 0 0 0,0-1 0 0 0,0 0-1 0 0,0 1 1 0 0,-1-1 0 0 0,1 0 0 0 0,-1 0-1 0 0,0 0 1 0 0,0-1 0 0 0,0 1 0 0 0,0-1-1 0 0,0 1 1 0 0,-1-1 0 0 0,1 1 0 0 0,-1-1-1 0 0,0 0 1 0 0,0 0 0 0 0,-1 1-1 0 0,1-1 1 0 0,-1 0 0 0 0,0 0 0 0 0,0 0-1 0 0,0 0 1 0 0,0 0 0 0 0,-1 1 0 0 0,1-1-1 0 0,-1 0 1 0 0,0 0 0 0 0,-1 0 0 0 0,1 1-1 0 0,0-1 1 0 0,-1 1 0 0 0,0-1 0 0 0,0 1-1 0 0,0 0 1 0 0,0-1 0 0 0,0 1 0 0 0,-1 0-1 0 0,0 1 1 0 0,1-1 0 0 0,-1 0-1 0 0,0 1 1 0 0,0-1 0 0 0,0 1 0 0 0,-1 0-1 0 0,1 0 1 0 0,0 0 0 0 0,-1 1 0 0 0,0-1-1 0 0,1 1 1 0 0,-1 0 0 0 0,0 0 0 0 0,1 0-1 0 0,-1 0 1 0 0,0 1 0 0 0,0-1 0 0 0,-6 1-1 0 0,3 0-867 0 0,6 0 813 0 0,1 0 0 0 0,0-1 0 0 0,-1 1 0 0 0,1 0 0 0 0,-1 0 1 0 0,1 0-1 0 0,-1 0 0 0 0,1 0 0 0 0,-1 0 0 0 0,1 0 0 0 0,0 0 0 0 0,-1 0 0 0 0,1 0 0 0 0,-1 0 0 0 0,1 0 0 0 0,-1 0 0 0 0,1 0 1 0 0,-1 0-1 0 0,1 0 0 0 0,-1 0 0 0 0,1 1 0 0 0,0-1 0 0 0,-1 0 0 0 0,1 0 0 0 0,-1 0 0 0 0,1 1 0 0 0,0-1 0 0 0,-1 0 0 0 0,1 1 1 0 0,0-1-1 0 0,-1 0 0 0 0,1 1 0 0 0,0-1 0 0 0,0 0 0 0 0,-1 1 0 0 0,1-1 0 0 0,0 1 0 0 0,0-1 0 0 0,-1 1 0 0 0,1-1 0 0 0,0 0 1 0 0,0 1-1 0 0,0 0 0 0 0,0 4-70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1 154 812 0 0,'0'0'7657'0'0,"2"-15"-7347"0"0,4-47-21 0 0,-6 58-240 0 0,0 1-1 0 0,1-1 1 0 0,-1 1-1 0 0,1 0 1 0 0,0-1-1 0 0,0 1 1 0 0,1 0-1 0 0,-1 0 1 0 0,0 0-1 0 0,1 0 1 0 0,0 0-1 0 0,0 0 1 0 0,0 0-1 0 0,0 1 1 0 0,0-1-1 0 0,0 0 1 0 0,1 1 0 0 0,0 0-1 0 0,-1 0 1 0 0,1 0-1 0 0,0 0 1 0 0,0 0-1 0 0,0 0 1 0 0,0 1-1 0 0,0-1 1 0 0,0 1-1 0 0,0 0 1 0 0,1 0-1 0 0,5-1 1 0 0,-5 2-7 0 0,0-1 0 0 0,1 1 0 0 0,-1 0 0 0 0,0 0 0 0 0,0 0 0 0 0,0 1 0 0 0,1-1 0 0 0,-1 1 0 0 0,0 0 0 0 0,0 1 0 0 0,0-1 0 0 0,0 0 0 0 0,0 1 0 0 0,0 0 0 0 0,-1 0 0 0 0,1 0 0 0 0,-1 1 0 0 0,1-1 0 0 0,-1 1 0 0 0,5 4 0 0 0,-4-2-16 0 0,-1 0 1 0 0,1 0 0 0 0,-1 1 0 0 0,0-1-1 0 0,0 1 1 0 0,0 0 0 0 0,-1 0-1 0 0,0 0 1 0 0,0 0 0 0 0,-1 0-1 0 0,0 0 1 0 0,0 0 0 0 0,0 1 0 0 0,-1-1-1 0 0,0 8 1 0 0,0-11-38 0 0,0 1 1 0 0,-1-1 0 0 0,1 0-1 0 0,-1 0 1 0 0,0 0-1 0 0,0 0 1 0 0,0 0-1 0 0,-1 0 1 0 0,1 0-1 0 0,-1-1 1 0 0,1 1-1 0 0,-1 0 1 0 0,0-1-1 0 0,0 1 1 0 0,0-1-1 0 0,-1 0 1 0 0,1 0-1 0 0,0 0 1 0 0,-1 0-1 0 0,1 0 1 0 0,-1 0-1 0 0,0-1 1 0 0,0 1 0 0 0,1-1-1 0 0,-1 1 1 0 0,0-1-1 0 0,0 0 1 0 0,0-1-1 0 0,0 1 1 0 0,-1 0-1 0 0,-3-1 1 0 0,-4 2-59 0 0,0-1 1 0 0,0 0-1 0 0,0-1 1 0 0,-13-2-1 0 0,20 2-129 0 0,1-1 0 0 0,-1 1 0 0 0,1-1-1 0 0,0 0 1 0 0,-1 0 0 0 0,1 0 0 0 0,0-1 0 0 0,-1 1-1 0 0,1-1 1 0 0,0 0 0 0 0,0 0 0 0 0,0 0 0 0 0,0 0 0 0 0,1 0-1 0 0,-1-1 1 0 0,-4-4 0 0 0,7 7 133 0 0,0-1 1 0 0,0 1-1 0 0,-1 0 1 0 0,1-1-1 0 0,0 1 0 0 0,0 0 1 0 0,0-1-1 0 0,0 1 0 0 0,-1 0 1 0 0,1-1-1 0 0,0 1 0 0 0,0-1 1 0 0,0 1-1 0 0,0 0 1 0 0,0-1-1 0 0,0 1 0 0 0,0 0 1 0 0,0-1-1 0 0,0 1 0 0 0,0-1 1 0 0,0 1-1 0 0,1 0 1 0 0,-1-1-1 0 0,0 1 0 0 0,0 0 1 0 0,0-1-1 0 0,0 1 0 0 0,0 0 1 0 0,1-1-1 0 0,-1 1 1 0 0,0 0-1 0 0,0-1 0 0 0,1 1 1 0 0,-1 0-1 0 0,0 0 0 0 0,0-1 1 0 0,1 1-1 0 0,-1 0 1 0 0,0 0-1 0 0,1 0 0 0 0,-1-1 1 0 0,0 1-1 0 0,1 0 0 0 0,-1 0 1 0 0,18-5-2124 0 0,-4 3 582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8 2816 0 0,'0'0'7604'0'0,"-31"0"-7012"0"0,-4 0-413 0 0,-14 0-370 0 0,-67-7 1 0 0,101 8-1674 0 0,15-1 1759 0 0,0 0 1 0 0,-1 0 0 0 0,1 0 0 0 0,0 0-1 0 0,0 0 1 0 0,0 0 0 0 0,-1 1 0 0 0,1-1-1 0 0,0 0 1 0 0,0 0 0 0 0,0 0 0 0 0,-1 1-1 0 0,1-1 1 0 0,0 0 0 0 0,0 0 0 0 0,0 0-1 0 0,0 1 1 0 0,0-1 0 0 0,0 0 0 0 0,0 0-1 0 0,-1 1 1 0 0,1-1 0 0 0,0 0 0 0 0,0 0-1 0 0,0 1 1 0 0,0-1 0 0 0,0 0 0 0 0,0 0-1 0 0,0 1 1 0 0,0-1 0 0 0,0 0 0 0 0,0 0-1 0 0,0 1 1 0 0,1-1 0 0 0,-1 0 0 0 0,0 0-1 0 0,0 1 1 0 0,0-1 0 0 0,0 0 0 0 0,0 0-1 0 0,0 1 1 0 0,0-1 0 0 0,1 0 0 0 0,-1 0-1 0 0,0 0 1 0 0,0 1 0 0 0,0-1 0 0 0,1 0-1 0 0,-1 0 1 0 0,0 0 0 0 0,10 8-2585 0 0</inkml:trace>
</inkml:ink>
</file>

<file path=ppt/ink/ink1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1352 0 0,'0'0'4873'0'0,"6"15"-4360"0"0,4 5-377 0 0,-6-13-65 0 0,0 1-1 0 0,0 0 0 0 0,-1 0 0 0 0,0 0 0 0 0,0 0 0 0 0,2 16 0 0 0,-4-17 54 0 0,0 0-1 0 0,-1 0 0 0 0,1 0 0 0 0,-2-1 0 0 0,1 1 0 0 0,-1 0 1 0 0,0 0-1 0 0,0-1 0 0 0,0 1 0 0 0,-1 0 0 0 0,0-1 0 0 0,-1 1 1 0 0,1-1-1 0 0,-1 0 0 0 0,-1 0 0 0 0,-4 7 0 0 0,8-13-50 0 0,-1 1 0 0 0,1-1 0 0 0,-1 1-1 0 0,1-1 1 0 0,0 0 0 0 0,-1 1 0 0 0,1-1-1 0 0,-1 1 1 0 0,1-1 0 0 0,0 1 0 0 0,0 0-1 0 0,-1-1 1 0 0,1 1 0 0 0,0-1 0 0 0,0 1-1 0 0,0-1 1 0 0,-1 1 0 0 0,1 0 0 0 0,0-1 0 0 0,0 1-1 0 0,0-1 1 0 0,0 1 0 0 0,0 0 0 0 0,0-1-1 0 0,0 1 1 0 0,1-1 0 0 0,-1 1 0 0 0,0 0-1 0 0,0-1 1 0 0,0 1 0 0 0,1-1 0 0 0,-1 1-1 0 0,0 0 1 0 0,22 8 534 0 0,43-8-1781 0 0,-53-1 953 0 0,0 0-187 0 0,62-4-3000 0 0,-27-10-2526 0 0,-36 6 4987 0 0</inkml:trace>
</inkml:ink>
</file>

<file path=ppt/ink/ink1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3336 0 0,'0'0'6747'0'0,"-2"16"-6409"0"0,-16 108 350 0 0,17-120-879 0 0,0 1-837 0 0,-1 0 0 0 0,1 1 1 0 0,1 0-1 0 0,-1-1 0 0 0,1 1 0 0 0,0-1 1 0 0,1 12-1 0 0,8-13-1520 0 0</inkml:trace>
</inkml:ink>
</file>

<file path=ppt/ink/ink1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31 2664 0 0,'0'0'5526'0'0,"-9"6"-5283"0"0,4-2-212 0 0,2-2 7 0 0,0-1 0 0 0,0 1 0 0 0,0 0 0 0 0,0 0 0 0 0,1 0 0 0 0,-1 0 0 0 0,1 1 0 0 0,-1-1 0 0 0,1 1 0 0 0,0 0 0 0 0,0-1 0 0 0,0 1 0 0 0,0 0 0 0 0,1 0 0 0 0,-1 0 0 0 0,1 1 0 0 0,0-1-1 0 0,0 0 1 0 0,0 0 0 0 0,0 1 0 0 0,0 3 0 0 0,1-6-23 0 0,1 0-1 0 0,-1 0 1 0 0,1-1-1 0 0,-1 1 0 0 0,1 0 1 0 0,-1 0-1 0 0,1 0 1 0 0,0 0-1 0 0,-1-1 1 0 0,1 1-1 0 0,0 0 0 0 0,0-1 1 0 0,-1 1-1 0 0,1 0 1 0 0,0-1-1 0 0,0 1 1 0 0,0-1-1 0 0,0 0 0 0 0,0 1 1 0 0,0-1-1 0 0,0 0 1 0 0,0 1-1 0 0,0-1 1 0 0,0 0-1 0 0,0 0 0 0 0,0 0 1 0 0,0 0-1 0 0,2 0 1 0 0,36 2-43 0 0,-34-2-39 0 0,5 0-19 0 0,1-1 0 0 0,-1 0 0 0 0,0 0 0 0 0,1-1 0 0 0,-1 0 0 0 0,19-7 0 0 0,-25 7 5 0 0,0 0-1 0 0,0 0 1 0 0,0 0 0 0 0,0-1-1 0 0,0 1 1 0 0,-1-1 0 0 0,1 0-1 0 0,-1 0 1 0 0,1 0 0 0 0,-1 0-1 0 0,0 0 1 0 0,-1-1-1 0 0,1 0 1 0 0,-1 1 0 0 0,1-1-1 0 0,-1 0 1 0 0,0 0 0 0 0,2-7-1 0 0,-4 10-97 0 0,0-1 0 0 0,0 1-1 0 0,0-1 1 0 0,0 1-1 0 0,0-1 1 0 0,0 1 0 0 0,-1-1-1 0 0,1 1 1 0 0,-1-1-1 0 0,1 1 1 0 0,-1-1 0 0 0,0 1-1 0 0,1 0 1 0 0,-1-1-1 0 0,0 1 1 0 0,0 0 0 0 0,0-1-1 0 0,0 1 1 0 0,0 0-1 0 0,0 0 1 0 0,0 0 0 0 0,0 0-1 0 0,0 0 1 0 0,-1 0-1 0 0,1 1 1 0 0,0-1 0 0 0,-1 0-1 0 0,1 0 1 0 0,-1 1-1 0 0,1-1 1 0 0,0 1 0 0 0,-1 0-1 0 0,1-1 1 0 0,-1 1-1 0 0,1 0 1 0 0,-1 0 0 0 0,0 0-1 0 0,1 0 1 0 0,-4 0 0 0 0,-1 0-120 0 0</inkml:trace>
</inkml:ink>
</file>

<file path=ppt/ink/ink1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1848 0 0,'0'0'7215'0'0,"4"15"-6737"0"0,35 177-188 0 0,-38-183-335 0 0,1 0-1 0 0,0 0 1 0 0,0 0 0 0 0,1 0 0 0 0,0 0 0 0 0,8 13 0 0 0,-9-18-536 0 0,1 0 0 0 0,-1 0 1 0 0,1 0-1 0 0,0-1 1 0 0,0 1-1 0 0,1-1 1 0 0,-1 1-1 0 0,8 4 0 0 0,5 1-3496 0 0</inkml:trace>
</inkml:ink>
</file>

<file path=ppt/ink/ink1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4764 0 0,'0'0'10473'0'0,"21"21"-12221"0"0,-15-17-4 0 0,4 1-865 0 0,1-1-3211 0 0</inkml:trace>
</inkml:ink>
</file>

<file path=ppt/ink/ink1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1664 0 0,'0'0'6969'0'0,"2"-3"-6659"0"0,-1 2-272 0 0,0-1 0 0 0,1 1 0 0 0,-1 0-1 0 0,0 0 1 0 0,1-1 0 0 0,-1 1 0 0 0,0 0 0 0 0,1 0 0 0 0,-1 1 0 0 0,1-1 0 0 0,0 0 0 0 0,-1 0 0 0 0,1 1 0 0 0,0-1 0 0 0,-1 1 0 0 0,1-1 0 0 0,0 1 0 0 0,0 0 0 0 0,-1 0 0 0 0,1 0 0 0 0,0 0-1 0 0,0 0 1 0 0,-1 0 0 0 0,1 0 0 0 0,0 0 0 0 0,0 1 0 0 0,-1-1 0 0 0,1 1 0 0 0,0-1 0 0 0,-1 1 0 0 0,1 0 0 0 0,0 0 0 0 0,-1-1 0 0 0,1 1 0 0 0,-1 0 0 0 0,1 0 0 0 0,-1 1 0 0 0,0-1 0 0 0,0 0-1 0 0,1 0 1 0 0,-1 1 0 0 0,0-1 0 0 0,0 1 0 0 0,0-1 0 0 0,0 1 0 0 0,0-1 0 0 0,-1 1 0 0 0,2 2 0 0 0,0 1-85 0 0,1 0 1 0 0,-1 1-1 0 0,-1-1 1 0 0,1 1-1 0 0,-1-1 1 0 0,0 1-1 0 0,0-1 0 0 0,0 1 1 0 0,-1-1-1 0 0,0 1 1 0 0,0 0-1 0 0,-2 10 1 0 0,2-14-32 0 0,-1 0-1 0 0,0 0 1 0 0,1 0 0 0 0,-1-1 0 0 0,0 1 0 0 0,0 0 0 0 0,0 0 0 0 0,0-1 0 0 0,0 1 0 0 0,0-1 0 0 0,-1 1 0 0 0,1-1 0 0 0,0 1 0 0 0,-1-1 0 0 0,1 0 0 0 0,-1 0 0 0 0,1 1-1 0 0,-1-1 1 0 0,0 0 0 0 0,0-1 0 0 0,1 1 0 0 0,-1 0 0 0 0,0 0 0 0 0,0-1 0 0 0,0 1 0 0 0,0-1 0 0 0,0 0 0 0 0,0 1 0 0 0,0-1 0 0 0,0 0 0 0 0,0 0 0 0 0,0 0-1 0 0,1 0 1 0 0,-1-1 0 0 0,0 1 0 0 0,0-1 0 0 0,0 1 0 0 0,0-1 0 0 0,-3-1 0 0 0,3 1-190 0 0,0 0 0 0 0,0 0 0 0 0,1 0 1 0 0,-1 0-1 0 0,0 0 0 0 0,1-1 0 0 0,-1 1 0 0 0,1-1 0 0 0,-1 1 1 0 0,1-1-1 0 0,0 1 0 0 0,0-1 0 0 0,0 0 0 0 0,0 0 0 0 0,0 1 1 0 0,0-1-1 0 0,0 0 0 0 0,0 0 0 0 0,1 0 0 0 0,-1 0 0 0 0,1 0 1 0 0,0 0-1 0 0,-1 0 0 0 0,1 0 0 0 0,0-4 0 0 0,0-2 159 0 0</inkml:trace>
</inkml:ink>
</file>

<file path=ppt/ink/ink1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1052 0 0,'0'0'6803'0'0,"-15"12"-6443"0"0,-46 37-26 0 0,58-46-230 0 0,0-1-1 0 0,0 0 1 0 0,1 1 0 0 0,-1-1 0 0 0,1 1 0 0 0,-1 0 0 0 0,1 0 0 0 0,0 0-1 0 0,0 0 1 0 0,0 0 0 0 0,1 1 0 0 0,-1-1 0 0 0,1 0 0 0 0,-2 7 0 0 0,3-8-38 0 0,0-1 0 0 0,0 1 1 0 0,0 0-1 0 0,0 0 1 0 0,0 0-1 0 0,1 0 0 0 0,-1 0 1 0 0,1-1-1 0 0,-1 1 0 0 0,1 0 1 0 0,0 0-1 0 0,-1-1 1 0 0,1 1-1 0 0,0 0 0 0 0,0-1 1 0 0,0 1-1 0 0,0-1 1 0 0,1 1-1 0 0,1 2 0 0 0,3 0-69 0 0,-1 0 1 0 0,1 0-1 0 0,-1-1 0 0 0,1 0 0 0 0,0 0 0 0 0,0 0 0 0 0,1 0 0 0 0,-1-1 0 0 0,1 0 0 0 0,-1-1 1 0 0,8 2-1 0 0,-2-2-501 0 0,-1 0 0 0 0,0-1 1 0 0,1 0-1 0 0,-1 0 0 0 0,1-1 1 0 0,13-4-1 0 0,-14 3-875 0 0,-1-2-1 0 0,0 1 1 0 0,0-1 0 0 0,9-5-1 0 0,-3 0 443 0 0</inkml:trace>
</inkml:ink>
</file>

<file path=ppt/ink/ink1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1784 0 0,'0'0'8037'0'0,"0"13"-7941"0"0,-20 142-351 0 0,17-116-2751 0 0,11-18-2340 0 0,2-12 4037 0 0</inkml:trace>
</inkml:ink>
</file>

<file path=ppt/ink/ink1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4 180 1652 0 0,'0'0'6185'0'0,"4"-4"-6111"0"0,8-8-101 0 0,0-1-1 0 0,0 0 0 0 0,11-19 0 0 0,-19 26-64 0 0,0-1 0 0 0,-1 1 0 0 0,0-1 0 0 0,0 0 0 0 0,-1 0-1 0 0,0 0 1 0 0,0 0 0 0 0,0 0 0 0 0,-1 0 0 0 0,0-1 0 0 0,0-7 0 0 0,-2 14 53 0 0,1 1 0 0 0,0-1 1 0 0,-1 0-1 0 0,1 0 1 0 0,0 0-1 0 0,-1 1 0 0 0,1-1 1 0 0,-1 0-1 0 0,0 1 0 0 0,1-1 1 0 0,-1 0-1 0 0,1 1 1 0 0,-1-1-1 0 0,0 0 0 0 0,0 1 1 0 0,1-1-1 0 0,-1 1 0 0 0,0 0 1 0 0,0-1-1 0 0,0 1 1 0 0,1-1-1 0 0,-1 1 0 0 0,0 0 1 0 0,0 0-1 0 0,0 0 0 0 0,0-1 1 0 0,0 1-1 0 0,1 0 1 0 0,-1 0-1 0 0,0 0 0 0 0,0 0 1 0 0,0 1-1 0 0,0-1 0 0 0,0 0 1 0 0,0 0-1 0 0,-1 1 1 0 0,-34 8 275 0 0,34-8-153 0 0,-1 1 1 0 0,1-1-1 0 0,0 1 1 0 0,0 0 0 0 0,0-1-1 0 0,1 1 1 0 0,-1 0-1 0 0,0 0 1 0 0,1 0-1 0 0,-1 0 1 0 0,1 1 0 0 0,0-1-1 0 0,-1 0 1 0 0,1 1-1 0 0,0-1 1 0 0,0 0-1 0 0,1 1 1 0 0,-1-1 0 0 0,0 1-1 0 0,1-1 1 0 0,0 1-1 0 0,0 0 1 0 0,-1-1 0 0 0,1 1-1 0 0,1-1 1 0 0,-1 1-1 0 0,0 0 1 0 0,1-1-1 0 0,-1 1 1 0 0,1-1 0 0 0,1 3-1 0 0,-1-1-11 0 0,1 0 0 0 0,0 0 0 0 0,0 0 1 0 0,0 0-1 0 0,0-1 0 0 0,0 1 0 0 0,1-1 0 0 0,0 0 0 0 0,-1 1 0 0 0,1-1 0 0 0,1-1 0 0 0,-1 1 0 0 0,0 0 1 0 0,1-1-1 0 0,-1 0 0 0 0,1 1 0 0 0,0-1 0 0 0,6 2 0 0 0,-2-2-298 0 0,0 0 0 0 0,0-1 1 0 0,0 0-1 0 0,0 0 0 0 0,1-1 0 0 0,-1 0 0 0 0,15-2 1 0 0,-11 0-1205 0 0,0 0 0 0 0,-1-1 0 0 0,1 0 0 0 0,20-9 0 0 0,-12 3 775 0 0</inkml:trace>
</inkml:ink>
</file>

<file path=ppt/ink/ink1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2580 0 0,'0'0'6681'0'0,"6"2"-6410"0"0,-1-2-238 0 0,-1 1 0 0 0,0 0 0 0 0,0 0 0 0 0,0 1 0 0 0,0-1 0 0 0,0 1 1 0 0,0 0-1 0 0,-1 0 0 0 0,1 0 0 0 0,0 0 0 0 0,-1 1 0 0 0,0-1 0 0 0,1 1 0 0 0,-1 0 0 0 0,0 0 0 0 0,-1 0 0 0 0,5 5 0 0 0,-3 0-37 0 0,-1 0 0 0 0,1 0 0 0 0,-1 0 0 0 0,-1 0-1 0 0,1 0 1 0 0,-2 1 0 0 0,3 14 0 0 0,-4-20-90 0 0,0 0 1 0 0,0 1-1 0 0,-1-1 1 0 0,1 0 0 0 0,-1 1-1 0 0,1-1 1 0 0,-1 0-1 0 0,0 0 1 0 0,-1 0-1 0 0,1 0 1 0 0,0 0-1 0 0,-1 0 1 0 0,0 0-1 0 0,1 0 1 0 0,-1 0-1 0 0,0-1 1 0 0,0 1-1 0 0,-1-1 1 0 0,1 0-1 0 0,-1 1 1 0 0,1-1-1 0 0,-1 0 1 0 0,1 0-1 0 0,-4 1 1 0 0,3-1-567 0 0,0-1 0 0 0,1 0 0 0 0,-1 0 1 0 0,0 0-1 0 0,0 0 0 0 0,0 0 0 0 0,1-1 0 0 0,-1 1 1 0 0,-4-1-1 0 0,1 0-498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1 320 0 0,'0'0'9230'0'0,"-17"2"-8850"0"0,8 0-343 0 0,-36 4 263 0 0,-48 1 1 0 0,45-4-371 0 0,37 1-4779 0 0</inkml:trace>
</inkml:ink>
</file>

<file path=ppt/ink/ink1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2056 0 0,'0'0'6605'0'0,"-11"13"-6213"0"0,-56 66 352 0 0,64-74-623 0 0,0-1 0 0 0,0 0 0 0 0,1 1 0 0 0,0-1 0 0 0,0 1-1 0 0,0 0 1 0 0,1-1 0 0 0,-1 1 0 0 0,1 0 0 0 0,0 0 0 0 0,1 0-1 0 0,-1 0 1 0 0,1 0 0 0 0,0 0 0 0 0,0 0 0 0 0,1 6 0 0 0,0-8-104 0 0,-1 0 1 0 0,1 0-1 0 0,0 0 1 0 0,0-1-1 0 0,0 1 0 0 0,0 0 1 0 0,0 0-1 0 0,1-1 1 0 0,-1 1-1 0 0,1-1 1 0 0,0 1-1 0 0,0-1 1 0 0,-1 0-1 0 0,2 0 1 0 0,-1 0-1 0 0,0 0 1 0 0,0 0-1 0 0,1 0 1 0 0,-1 0-1 0 0,1-1 1 0 0,-1 1-1 0 0,1-1 1 0 0,-1 0-1 0 0,1 0 0 0 0,0 0 1 0 0,0 0-1 0 0,0 0 1 0 0,3 0-1 0 0,3 0-454 0 0,0 1 1 0 0,0-2-1 0 0,0 1 0 0 0,1-1 0 0 0,-1-1 0 0 0,0 1 0 0 0,0-2 0 0 0,17-3 0 0 0,-19 2-213 0 0,0 0 0 0 0,-1 0 1 0 0,1 0-1 0 0,-1-1 0 0 0,0 0 0 0 0,0 0 0 0 0,0-1 0 0 0,0 1 0 0 0,-1-1 0 0 0,0-1 0 0 0,9-10 0 0 0,1-1 24 0 0</inkml:trace>
</inkml:ink>
</file>

<file path=ppt/ink/ink1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1 504 0 0,'0'0'7424'0'0,"-11"31"-6051"0"0,5 0-2276 0 0,2-1 0 0 0,-1 46 0 0 0,5-75 732 0 0,1 0 0 0 0,-1 0-1 0 0,1-1 1 0 0,-1 1 0 0 0,1 0 0 0 0,-1-1-1 0 0,1 1 1 0 0,-1-1 0 0 0,1 1 0 0 0,0-1-1 0 0,-1 1 1 0 0,1-1 0 0 0,0 1 0 0 0,-1-1-1 0 0,1 1 1 0 0,0-1 0 0 0,0 0 0 0 0,-1 0 0 0 0,1 1-1 0 0,0-1 1 0 0,0 0 0 0 0,0 0 0 0 0,-1 0-1 0 0,1 0 1 0 0,0 0 0 0 0,0 0 0 0 0,0 0-1 0 0,0 0 1 0 0,-1 0 0 0 0,1 0 0 0 0,0 0-1 0 0,0-1 1 0 0,0 1 0 0 0,-1 0 0 0 0,2-1-1 0 0,4-3-254 0 0</inkml:trace>
</inkml:ink>
</file>

<file path=ppt/ink/ink1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1240 0 0,'0'0'6628'0'0,"-15"89"-6316"0"0,15-72-196 0 0,-6 4-36 0 0,1-4-80 0 0,5 0-8 0 0,0 0 0 0 0,0-4-248 0 0,0-1-640 0 0,0 1-600 0 0,0-4-276 0 0,5-1-1008 0 0,1-4 2052 0 0</inkml:trace>
</inkml:ink>
</file>

<file path=ppt/ink/ink1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1936 0 0,'0'0'7598'0'0,"-5"3"-7435"0"0,-6 5-24 0 0,2 1 0 0 0,-1 0 1 0 0,1 1-1 0 0,1-1 1 0 0,-1 1-1 0 0,2 1 1 0 0,-1 0-1 0 0,2 0 0 0 0,-1 0 1 0 0,2 1-1 0 0,-1 0 1 0 0,2 0-1 0 0,-1 0 0 0 0,2 1 1 0 0,0 0-1 0 0,0-1 1 0 0,1 1-1 0 0,1 0 1 0 0,0 23-1 0 0,1-26-96 0 0,-1 2-22 0 0,1 0-1 0 0,0 0 1 0 0,1 0-1 0 0,0 0 1 0 0,1 0-1 0 0,1 0 0 0 0,-1 0 1 0 0,10 21-1 0 0,-10-27-170 0 0,1-1 0 0 0,0 0 0 0 0,0 0 1 0 0,1 0-1 0 0,-1 0 0 0 0,1 0 0 0 0,0-1 0 0 0,0 1 0 0 0,1-1 0 0 0,-1 0 0 0 0,8 4 0 0 0,-7-5-437 0 0,1 0 1 0 0,0 0-1 0 0,-1-1 1 0 0,1 0-1 0 0,0 0 0 0 0,0-1 1 0 0,0 1-1 0 0,1-1 1 0 0,-1-1-1 0 0,12 1 1 0 0,-2-1-2279 0 0</inkml:trace>
</inkml:ink>
</file>

<file path=ppt/ink/ink1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0 568 0 0,'0'0'6134'0'0,"-17"2"-5885"0"0,-55 8 63 0 0,69-10-246 0 0,0 0-1 0 0,0 0 1 0 0,0 1 0 0 0,0 0 0 0 0,1-1 0 0 0,-1 1 0 0 0,0 0 0 0 0,0 0 0 0 0,1 1 0 0 0,-1-1-1 0 0,1 0 1 0 0,-5 4 0 0 0,6-4-56 0 0,1 0-1 0 0,0-1 1 0 0,-1 1-1 0 0,1-1 1 0 0,0 1-1 0 0,0 0 1 0 0,-1-1-1 0 0,1 1 1 0 0,0 0-1 0 0,0-1 1 0 0,0 1-1 0 0,0 0 1 0 0,0-1-1 0 0,0 1 1 0 0,0-1-1 0 0,0 1 1 0 0,0 0-1 0 0,0-1 1 0 0,1 1-1 0 0,-1 0 1 0 0,0-1-1 0 0,0 1 1 0 0,0 0-1 0 0,1-1 1 0 0,-1 1 0 0 0,0-1-1 0 0,1 1 1 0 0,-1-1-1 0 0,1 1 1 0 0,-1-1-1 0 0,1 1 1 0 0,0 0-1 0 0,6 5 1 0 0,0 0 0 0 0,0-1 0 0 0,1 1 0 0 0,-1-1 0 0 0,11 4 0 0 0,-9-4 98 0 0,-8-5-112 0 0,8 6 58 0 0,0 0 0 0 0,-1 0 0 0 0,1 1 0 0 0,10 11 0 0 0,-17-16-47 0 0,-1-1-1 0 0,1 1 1 0 0,-1 0 0 0 0,0-1 0 0 0,0 1-1 0 0,0 0 1 0 0,0 0 0 0 0,0 0 0 0 0,0 0-1 0 0,0 0 1 0 0,0 0 0 0 0,-1 0 0 0 0,1 0-1 0 0,-1 0 1 0 0,1 0 0 0 0,-1 0 0 0 0,0 1-1 0 0,0-1 1 0 0,0 0 0 0 0,0 0 0 0 0,-1 0-1 0 0,1 0 1 0 0,0 0 0 0 0,-1 1 0 0 0,1-1-1 0 0,-1 0 1 0 0,0 0 0 0 0,0 0 0 0 0,-2 3-1 0 0,1-2-46 0 0,0-1 0 0 0,-1 0 0 0 0,0 1-1 0 0,1-1 1 0 0,-1 0 0 0 0,0 0-1 0 0,0-1 1 0 0,0 1 0 0 0,0-1 0 0 0,0 1-1 0 0,0-1 1 0 0,0 0 0 0 0,-1 0 0 0 0,1 0-1 0 0,0-1 1 0 0,-1 1 0 0 0,-3-1-1 0 0,5 1-225 0 0,-1-1-1 0 0,0 1 0 0 0,1-1 1 0 0,-1 0-1 0 0,0 0 1 0 0,1-1-1 0 0,-1 1 0 0 0,0 0 1 0 0,1-1-1 0 0,-1 0 0 0 0,1 1 1 0 0,-1-1-1 0 0,1 0 0 0 0,-1 0 1 0 0,1 0-1 0 0,0-1 0 0 0,-1 1 1 0 0,1-1-1 0 0,0 1 0 0 0,0-1 1 0 0,0 0-1 0 0,-2-2 0 0 0,2-13-1807 0 0,2 9 1938 0 0</inkml:trace>
</inkml:ink>
</file>

<file path=ppt/ink/ink1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1028 0 0,'0'0'8436'0'0,"11"13"-8032"0"0,32 41-36 0 0,-42-53-360 0 0,0 0 0 0 0,-1 0 0 0 0,1 0 0 0 0,0 0-1 0 0,-1 0 1 0 0,1 0 0 0 0,0-1 0 0 0,0 1 0 0 0,0 0 0 0 0,0 0 0 0 0,0-1 0 0 0,0 1-1 0 0,0 0 1 0 0,0-1 0 0 0,0 1 0 0 0,0-1 0 0 0,0 0 0 0 0,0 1 0 0 0,0-1 0 0 0,1 0 0 0 0,-1 0-1 0 0,0 1 1 0 0,0-1 0 0 0,0 0 0 0 0,0 0 0 0 0,1 0 0 0 0,-1 0 0 0 0,0-1 0 0 0,0 1-1 0 0,0 0 1 0 0,0 0 0 0 0,1-1 0 0 0,-1 1 0 0 0,0-1 0 0 0,0 1 0 0 0,1-2 0 0 0,19-25-555 0 0,-19 23 510 0 0,2-3-41 0 0,-1-1 0 0 0,0-1 0 0 0,0 1 0 0 0,-1 0 0 0 0,0-1 0 0 0,-1 1 0 0 0,0-1 0 0 0,0 1 0 0 0,-1-1 0 0 0,0 1 0 0 0,-2-15 0 0 0,1-6-1327 0 0,-4-5-5264 0 0,5 29 5895 0 0</inkml:trace>
</inkml:ink>
</file>

<file path=ppt/ink/ink1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 0 0,'0'0'5309'0'0,"1"16"-4203"0"0,8 128 766 0 0,-14-80 1377 0 0,5-63-3192 0 0,1-1 0 0 0,-1 1 0 0 0,1 0 0 0 0,-1-1 0 0 0,1 1 0 0 0,-1-1 0 0 0,1 1 0 0 0,0 0 0 0 0,-1-1 0 0 0,1 1 0 0 0,0-1 0 0 0,0 0 0 0 0,-1 1 0 0 0,1-1 0 0 0,0 0 0 0 0,0 1 0 0 0,-1-1 0 0 0,1 0 0 0 0,0 0 0 0 0,0 0 0 0 0,0 1 0 0 0,0-1 0 0 0,-1 0 0 0 0,1 0 0 0 0,0 0 0 0 0,1-1 1 0 0,31 1 162 0 0,-27 0-269 0 0,6 0-210 0 0,0-1 0 0 0,0 0 0 0 0,-1-1 0 0 0,13-3 0 0 0,21-11-3670 0 0,-29 11 318 0 0</inkml:trace>
</inkml:ink>
</file>

<file path=ppt/ink/ink1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2344 0 0,'0'0'4467'0'0,"0"-16"-4091"0"0,0-138 552 0 0,13 174 58 0 0,-5-5-1054 0 0,0-1 0 0 0,1 0 1 0 0,1 0-1 0 0,0 0 1 0 0,1-2-1 0 0,16 16 0 0 0,-26-27 71 0 0,0-1-1 0 0,0 1 0 0 0,0 0 0 0 0,0-1 1 0 0,0 1-1 0 0,0-1 0 0 0,0 1 0 0 0,1-1 1 0 0,-1 1-1 0 0,0-1 0 0 0,0 0 0 0 0,0 0 1 0 0,1 0-1 0 0,-1 0 0 0 0,0 1 0 0 0,0-2 1 0 0,1 1-1 0 0,-1 0 0 0 0,0 0 0 0 0,0 0 1 0 0,0 0-1 0 0,1-1 0 0 0,-1 1 0 0 0,0-1 1 0 0,0 1-1 0 0,0-1 0 0 0,0 1 0 0 0,0-1 1 0 0,2-1-1 0 0,-1 0-17 0 0,0-1-1 0 0,0 0 1 0 0,0 1 0 0 0,0-1-1 0 0,-1 0 1 0 0,1 0 0 0 0,-1 0-1 0 0,0 0 1 0 0,1 0 0 0 0,-2-1-1 0 0,2-3 1 0 0,1-12-83 0 0,0 0 0 0 0,-1 0 1 0 0,-1-20-1 0 0,-1 45 236 0 0,1-1 0 0 0,0 1-1 0 0,0 0 1 0 0,1-1 0 0 0,-1 1 0 0 0,1-1 0 0 0,0 0-1 0 0,1 0 1 0 0,0 0 0 0 0,-1 0 0 0 0,1 0 0 0 0,7 8-1 0 0,-2-7-66 0 0,-1 0 1 0 0,1 0-1 0 0,0-1 0 0 0,1 0 0 0 0,-1-1 0 0 0,1 1 0 0 0,0-2 0 0 0,0 1 0 0 0,12 2 0 0 0,-17-5-77 0 0,-1 0 0 0 0,1-1 0 0 0,0 1-1 0 0,0-1 1 0 0,0 0 0 0 0,0 0 0 0 0,0 0-1 0 0,0-1 1 0 0,0 1 0 0 0,0-1 0 0 0,5-2-1 0 0,-7 2-35 0 0,0 0-1 0 0,0 0 0 0 0,0 0 0 0 0,0 0 1 0 0,0-1-1 0 0,0 1 0 0 0,0-1 0 0 0,-1 1 0 0 0,1-1 1 0 0,0 0-1 0 0,-1 0 0 0 0,0 1 0 0 0,1-1 1 0 0,-1 0-1 0 0,0 0 0 0 0,0-1 0 0 0,0 1 1 0 0,0 0-1 0 0,0 0 0 0 0,0-4 0 0 0,0 2 54 0 0,0 0-1 0 0,-1 0 1 0 0,0 0-1 0 0,0 1 0 0 0,0-1 1 0 0,0 0-1 0 0,-1 0 1 0 0,1 1-1 0 0,-1-1 0 0 0,0 0 1 0 0,0 0-1 0 0,0 1 1 0 0,-1-1-1 0 0,1 1 0 0 0,-1-1 1 0 0,0 1-1 0 0,0 0 1 0 0,0 0-1 0 0,0 0 0 0 0,0 0 1 0 0,-1 0-1 0 0,0 0 1 0 0,1 1-1 0 0,-1-1 0 0 0,0 1 1 0 0,-5-3-1 0 0,2 0-178 0 0,-1 1-1 0 0,0 0 0 0 0,0 0 1 0 0,0 1-1 0 0,-9-3 0 0 0,9 4-737 0 0,-1 0-1 0 0,1 0 1 0 0,0 1-1 0 0,0 0 0 0 0,-9 0 1 0 0,11 2-1218 0 0,4 6 770 0 0</inkml:trace>
</inkml:ink>
</file>

<file path=ppt/ink/ink1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1740 0 0,'0'0'6604'0'0,"-19"10"-6232"0"0,-56 34-11 0 0,71-42-267 0 0,1 0 0 0 0,-1 1 0 0 0,1-1 0 0 0,0 1 0 0 0,0-1 0 0 0,0 1 0 0 0,0 0 0 0 0,0 0 0 0 0,1 0 0 0 0,-5 8 0 0 0,7-10-53 0 0,-1 0-1 0 0,0 1 1 0 0,1-1 0 0 0,0 1-1 0 0,-1-1 1 0 0,1 1 0 0 0,0-1-1 0 0,0 1 1 0 0,-1-1 0 0 0,1 1-1 0 0,1-1 1 0 0,-1 1 0 0 0,0 0-1 0 0,0-1 1 0 0,0 1-1 0 0,1-1 1 0 0,-1 1 0 0 0,1-1-1 0 0,0 2 1 0 0,1 0-48 0 0,0 1 1 0 0,1-2-1 0 0,-1 1 0 0 0,1 0 1 0 0,0 0-1 0 0,-1-1 0 0 0,1 1 0 0 0,0-1 1 0 0,0 0-1 0 0,1 0 0 0 0,-1 0 1 0 0,0 0-1 0 0,1-1 0 0 0,-1 0 1 0 0,8 3-1 0 0,15 1-1245 0 0,1-1 1 0 0,1-1 0 0 0,-1-2-1 0 0,29-1 1 0 0,-26-1-1604 0 0,-8 1 1502 0 0</inkml:trace>
</inkml:ink>
</file>

<file path=ppt/ink/ink1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1064 0 0,'0'0'5501'0'0,"-15"14"-5136"0"0,-46 41-18 0 0,58-53-240 0 0,1 0 0 0 0,-1 0 0 0 0,1 0 0 0 0,0 1 0 0 0,-1-1 0 0 0,1 1-1 0 0,0-1 1 0 0,0 1 0 0 0,1 0 0 0 0,-1 0 0 0 0,1 0 0 0 0,-1 0 0 0 0,1 0-1 0 0,0 0 1 0 0,0 0 0 0 0,0 4 0 0 0,1-6-86 0 0,0 1-1 0 0,0-1 0 0 0,1 0 1 0 0,-1 0-1 0 0,1 1 0 0 0,-1-1 1 0 0,1 0-1 0 0,-1 0 1 0 0,1 0-1 0 0,0 0 0 0 0,0 0 1 0 0,-1 0-1 0 0,1 0 1 0 0,0 0-1 0 0,0 0 0 0 0,0 0 1 0 0,0 0-1 0 0,0-1 1 0 0,0 1-1 0 0,0 0 0 0 0,1-1 1 0 0,-1 1-1 0 0,0-1 1 0 0,0 1-1 0 0,0-1 0 0 0,2 1 1 0 0,10 2-303 0 0,0 0 0 0 0,0-1 0 0 0,0-1 0 0 0,0 0 0 0 0,16-1 0 0 0,-23 0-61 0 0,5 0-17 0 0,57-4-5913 0 0,-51-1 5488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14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1 184 0 0,'0'0'9356'0'0,"-8"29"-8442"0"0,-9 271-699 0 0,17-158-14 0 0,0-141-277 0 0,-34-25-1700 0 0,25 20 1804 0 0,1 1 0 0 0,0 0-1 0 0,0 1 1 0 0,-1 0 0 0 0,0 0 0 0 0,1 1-1 0 0,-1 0 1 0 0,0 0 0 0 0,0 1 0 0 0,0 0-1 0 0,1 0 1 0 0,-1 1 0 0 0,0 1-1 0 0,1-1 1 0 0,-1 1 0 0 0,-8 4 0 0 0,12-4 7 0 0,0 0 0 0 0,0 0 0 0 0,0 1 1 0 0,1-1-1 0 0,-1 1 0 0 0,1 0 1 0 0,0 1-1 0 0,-1-1 0 0 0,2 1 0 0 0,-1 0 1 0 0,0 0-1 0 0,1 0 0 0 0,0 0 0 0 0,0 0 1 0 0,0 1-1 0 0,0 0 0 0 0,1-1 0 0 0,-1 1 1 0 0,1 0-1 0 0,1 0 0 0 0,-1 0 0 0 0,1 1 1 0 0,0-1-1 0 0,0 0 0 0 0,0 0 0 0 0,1 1 1 0 0,0 5-1 0 0,-1-7-1 0 0,1 1 1 0 0,0-1-1 0 0,0 1 1 0 0,1-1-1 0 0,-1 1 1 0 0,1-1 0 0 0,0 0-1 0 0,1 1 1 0 0,-1-1-1 0 0,0 0 1 0 0,1 0-1 0 0,0 0 1 0 0,0 0-1 0 0,1 0 1 0 0,-1 0-1 0 0,1 0 1 0 0,0-1-1 0 0,-1 1 1 0 0,2-1-1 0 0,-1 0 1 0 0,0 0-1 0 0,1 0 1 0 0,-1 0-1 0 0,1-1 1 0 0,0 1-1 0 0,0-1 1 0 0,0 0-1 0 0,0 0 1 0 0,0-1-1 0 0,0 1 1 0 0,1-1-1 0 0,-1 0 1 0 0,0 0-1 0 0,1 0 1 0 0,-1-1-1 0 0,8 1 1 0 0,-3-1-219 0 0,0-1 1 0 0,0 0-1 0 0,-1 0 1 0 0,1 0-1 0 0,0-1 1 0 0,-1-1-1 0 0,0 1 0 0 0,1-2 1 0 0,7-3-1 0 0,3-4-1856 0 0,-1 0-1 0 0,25-22 0 0 0,-27 21-1095 0 0</inkml:trace>
</inkml:ink>
</file>

<file path=ppt/ink/ink1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1848 0 0,'0'0'5144'0'0,"5"84"-5160"0"0,1-75 8 0 0,-1-1-512 0 0,-5-4-520 0 0,5 1-68 0 0,0-1-560 0 0,6 0-316 0 0,-6-4 1696 0 0,6 0-71 0 0</inkml:trace>
</inkml:ink>
</file>

<file path=ppt/ink/ink1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1808 0 0,'0'0'4892'0'0,"1"15"-4613"0"0,4 46 81 0 0,-4-59-323 0 0,-1 0-1 0 0,1 0 1 0 0,0 0-1 0 0,0 0 1 0 0,0 0-1 0 0,1 0 1 0 0,-1 0 0 0 0,0 0-1 0 0,1 0 1 0 0,-1 0-1 0 0,1-1 1 0 0,-1 1-1 0 0,1-1 1 0 0,0 1-1 0 0,0-1 1 0 0,0 0-1 0 0,0 0 1 0 0,0 0-1 0 0,0 0 1 0 0,0 0-1 0 0,0 0 1 0 0,0 0-1 0 0,0-1 1 0 0,1 1-1 0 0,-1-1 1 0 0,0 1-1 0 0,0-1 1 0 0,1 0-1 0 0,-1 0 1 0 0,0 0 0 0 0,4-1-1 0 0,3 2-62 0 0,-4 0 8 0 0,0-1-1 0 0,0 0 1 0 0,0 0-1 0 0,0 0 1 0 0,0 0-1 0 0,0-1 1 0 0,0 0-1 0 0,0 0 1 0 0,0 0 0 0 0,0 0-1 0 0,0-1 1 0 0,-1 0-1 0 0,7-3 1 0 0,-9 3-10 0 0,0 1 1 0 0,0-1-1 0 0,0 1 1 0 0,0-1-1 0 0,0 0 1 0 0,-1 0-1 0 0,1 0 1 0 0,-1 0-1 0 0,1 0 1 0 0,-1 0-1 0 0,1 0 1 0 0,-1 0-1 0 0,0-1 1 0 0,0 1-1 0 0,0-1 1 0 0,-1 1-1 0 0,1 0 1 0 0,0-1-1 0 0,-1 1 1 0 0,0-1-1 0 0,1 1 1 0 0,-1-1-1 0 0,0 0 1 0 0,-1 1-1 0 0,1-1 1 0 0,0 1-1 0 0,-1-1 1 0 0,0-2-1 0 0,0 2 39 0 0,-1 0 0 0 0,0-1 1 0 0,1 1-1 0 0,-1 0 0 0 0,-1 0 0 0 0,1 0 0 0 0,0 0 1 0 0,-1 1-1 0 0,1-1 0 0 0,-1 0 0 0 0,0 1 0 0 0,0 0 1 0 0,0 0-1 0 0,0 0 0 0 0,-5-3 0 0 0,-3 0-669 0 0,1 0 1 0 0,-1 0-1 0 0,-19-6 0 0 0,-2 7-3795 0 0,27 4 4168 0 0</inkml:trace>
</inkml:ink>
</file>

<file path=ppt/ink/ink1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3332 0 0,'0'0'3337'0'0,"-1"15"-3065"0"0,-4 126 1866 0 0,5-139-2107 0 0,0-1 0 0 0,0 0 0 0 0,0 0 0 0 0,1 1 0 0 0,-1-1-1 0 0,0 0 1 0 0,0 1 0 0 0,1-1 0 0 0,-1 0 0 0 0,1 0 0 0 0,-1 0 0 0 0,1 1-1 0 0,0-1 1 0 0,-1 0 0 0 0,1 0 0 0 0,0 0 0 0 0,0 0 0 0 0,0 0-1 0 0,0 0 1 0 0,0 0 0 0 0,0-1 0 0 0,0 1 0 0 0,0 0 0 0 0,1 0 0 0 0,1 1-57 0 0,0-1 0 0 0,-1 0 0 0 0,1 0 1 0 0,0-1-1 0 0,0 1 0 0 0,0-1 0 0 0,0 1 1 0 0,0-1-1 0 0,0 0 0 0 0,4 0 0 0 0,0-1-122 0 0,-1 1-1 0 0,0-1 1 0 0,0-1-1 0 0,0 1 1 0 0,0-1-1 0 0,0 0 1 0 0,0 0-1 0 0,0-1 1 0 0,9-5-1 0 0,-8 3-284 0 0,-1 0 0 0 0,0-1 0 0 0,-1 0 0 0 0,0 0 1 0 0,9-12-1 0 0,-13 17 411 0 0,3 1 2705 0 0,2 30-1664 0 0,-4-27-1002 0 0,0 0 1 0 0,0 1 0 0 0,0-1-1 0 0,0-1 1 0 0,0 1 0 0 0,1 0 0 0 0,-1 0-1 0 0,1-1 1 0 0,0 1 0 0 0,-1-1-1 0 0,1 0 1 0 0,0 0 0 0 0,0 0-1 0 0,1 0 1 0 0,-1-1 0 0 0,0 1 0 0 0,1-1-1 0 0,-1 0 1 0 0,1 0 0 0 0,-1 0-1 0 0,1 0 1 0 0,-1-1 0 0 0,1 1-1 0 0,4-1 1 0 0,-2 1-28 0 0,0-1-1 0 0,0 0 1 0 0,0 0 0 0 0,0 0-1 0 0,0-1 1 0 0,0 1 0 0 0,0-2-1 0 0,-1 1 1 0 0,1 0 0 0 0,0-1-1 0 0,-1 0 1 0 0,1-1 0 0 0,-1 1-1 0 0,6-4 1 0 0,-9 5-18 0 0,0-1 0 0 0,0 1 0 0 0,0-1 0 0 0,0 0 0 0 0,-1 0 0 0 0,1 1 0 0 0,0-1 0 0 0,-1 0 0 0 0,1 0 1 0 0,-1-1-1 0 0,0 1 0 0 0,0 0 0 0 0,0 0 0 0 0,0-1 0 0 0,0 1 0 0 0,0 0 0 0 0,0-1 0 0 0,-1 1 0 0 0,0-1 0 0 0,1 1 0 0 0,-1-1 0 0 0,0 1 0 0 0,0-1 0 0 0,0 1 0 0 0,0-1 0 0 0,-1-3 0 0 0,-1 2 38 0 0,0 0 0 0 0,1 1-1 0 0,-1-1 1 0 0,-1 0-1 0 0,1 1 1 0 0,0 0 0 0 0,-1-1-1 0 0,0 1 1 0 0,0 0 0 0 0,0 1-1 0 0,0-1 1 0 0,0 0-1 0 0,0 1 1 0 0,-1 0 0 0 0,-5-3-1 0 0,-54-25-140 0 0,27 20-1556 0 0,5 13-4041 0 0,30 0 4424 0 0</inkml:trace>
</inkml:ink>
</file>

<file path=ppt/ink/ink1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43 420 268 0 0,'0'0'7005'0'0,"-10"16"-1177"0"0,13-19-5914 0 0,0 0 0 0 0,0 0 0 0 0,-1-1 0 0 0,0 1 1 0 0,1-1-1 0 0,-1 1 0 0 0,0-1 0 0 0,-1 0 0 0 0,1 0 0 0 0,-1 1 0 0 0,0-1 0 0 0,2-7 0 0 0,6-54-178 0 0,-9 56 198 0 0,2-10-227 0 0,-2-1 0 0 0,0 0 0 0 0,-1 1 0 0 0,-2-1 1 0 0,1 0-1 0 0,-11-32 0 0 0,2 17-2504 0 0,-19-39 0 0 0,18 45-993 0 0</inkml:trace>
</inkml:ink>
</file>

<file path=ppt/ink/ink1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21 140 688 0 0,'0'0'5353'0'0,"-7"30"-1157"0"0,8-30-4182 0 0,-1 0-1 0 0,0-1 0 0 0,0 1 1 0 0,0 0-1 0 0,0-1 0 0 0,0 1 1 0 0,0-1-1 0 0,0 1 0 0 0,0 0 0 0 0,0-1 1 0 0,0 1-1 0 0,0 0 0 0 0,-1-1 1 0 0,1 1-1 0 0,0 0 0 0 0,0-1 1 0 0,0 1-1 0 0,0 0 0 0 0,0-1 1 0 0,-1 1-1 0 0,1 0 0 0 0,0 0 1 0 0,0-1-1 0 0,-1 1 0 0 0,1 0 1 0 0,0 0-1 0 0,0-1 0 0 0,-1 1 0 0 0,1 0 1 0 0,0 0-1 0 0,-1 0 0 0 0,1-1 1 0 0,0 1-1 0 0,-1 0 0 0 0,1 0 1 0 0,0 0-1 0 0,-1 0 0 0 0,1 0 1 0 0,0 0-1 0 0,-1 0 0 0 0,1 0 1 0 0,0 0-1 0 0,-1 0 0 0 0,1 0 1 0 0,0 0-1 0 0,-1 0 0 0 0,1 0 1 0 0,0 0-1 0 0,-1 0 0 0 0,1 0 0 0 0,0 0 1 0 0,-1 0-1 0 0,1 1 0 0 0,0-1 1 0 0,-1 0-1 0 0,1 0 0 0 0,0 0 1 0 0,-1 1-1 0 0,1-1 0 0 0,9-33-396 0 0,-8 31 503 0 0,1-5-141 0 0,1-1 0 0 0,0 1 0 0 0,0-1 0 0 0,8-12 0 0 0,-10 19 10 0 0,0-1 1 0 0,0 1-1 0 0,0 0 1 0 0,0-1-1 0 0,0 1 0 0 0,0 0 1 0 0,0 0-1 0 0,0 0 0 0 0,1 0 1 0 0,-1 0-1 0 0,0 0 1 0 0,1 0-1 0 0,-1 1 0 0 0,0-1 1 0 0,1 0-1 0 0,-1 1 0 0 0,1-1 1 0 0,-1 1-1 0 0,1-1 1 0 0,-1 1-1 0 0,1 0 0 0 0,0 0 1 0 0,-1 0-1 0 0,1 0 0 0 0,-1 0 1 0 0,1 0-1 0 0,0 0 1 0 0,-1 0-1 0 0,1 1 0 0 0,-1-1 1 0 0,3 1-1 0 0,-2 1-21 0 0,-1-1 0 0 0,1 1 1 0 0,-1 0-1 0 0,1 0 0 0 0,-1 0 0 0 0,0 0 0 0 0,0 0 1 0 0,0 0-1 0 0,0 0 0 0 0,0 0 0 0 0,-1 0 0 0 0,1 0 0 0 0,0 0 1 0 0,-1 1-1 0 0,1 3 0 0 0,3 38-431 0 0,-4 113 1686 0 0,1-157-1214 0 0,-1 1 0 0 0,0-1 0 0 0,1 0 1 0 0,-1 1-1 0 0,0-1 0 0 0,1 1 0 0 0,-1-1 0 0 0,1 0 0 0 0,-1 1 0 0 0,0-1 0 0 0,1 0 0 0 0,-1 1 0 0 0,1-1 0 0 0,-1 0 0 0 0,1 0 0 0 0,-1 1 0 0 0,1-1 0 0 0,0 0 0 0 0,-1 0 0 0 0,1 0 0 0 0,-1 0 0 0 0,1 0 0 0 0,-1 0 1 0 0,1 0-1 0 0,-1 0 0 0 0,1 0 0 0 0,0 0 0 0 0,-1 0 0 0 0,1 0 0 0 0,-1 0 0 0 0,1 0 0 0 0,-1-1 0 0 0,1 1 0 0 0,-1 0 0 0 0,1 0 0 0 0,-1-1 0 0 0,1 1 0 0 0,23-13-466 0 0,-17 2 446 0 0,0 0-1 0 0,-1-1 1 0 0,0 0 0 0 0,-1 0 0 0 0,0 0-1 0 0,-1-1 1 0 0,0 1 0 0 0,-1-1 0 0 0,-1 0-1 0 0,2-23 997 0 0,-9 92 632 0 0,5-50-1602 0 0,1 0 1 0 0,0 0-1 0 0,0 0 0 0 0,0 0 1 0 0,1 0-1 0 0,0 0 0 0 0,0 0 1 0 0,0 0-1 0 0,1-1 0 0 0,0 1 1 0 0,0-1-1 0 0,1 0 0 0 0,-1 0 1 0 0,1 0-1 0 0,0 0 0 0 0,7 6 1 0 0,-9-9-21 0 0,0-1 0 0 0,-1 0 0 0 0,1 0 0 0 0,0 0 0 0 0,-1 1 0 0 0,1-2 0 0 0,0 1 0 0 0,0 0 1 0 0,0 0-1 0 0,0 0 0 0 0,0-1 0 0 0,0 1 0 0 0,0-1 0 0 0,0 0 0 0 0,0 0 0 0 0,0 1 0 0 0,0-1 1 0 0,0-1-1 0 0,0 1 0 0 0,0 0 0 0 0,0 0 0 0 0,0-1 0 0 0,3 0 0 0 0,-2-1-31 0 0,0 1-1 0 0,0-1 1 0 0,0 0-1 0 0,-1 0 0 0 0,1 0 1 0 0,-1 0-1 0 0,1-1 1 0 0,-1 1-1 0 0,0-1 1 0 0,0 1-1 0 0,0-1 1 0 0,0 0-1 0 0,2-4 1 0 0,-1 2 8 0 0,-1-1 1 0 0,0 1 0 0 0,1 0-1 0 0,-2-1 1 0 0,1 0 0 0 0,-1 1-1 0 0,0-1 1 0 0,0 0 0 0 0,0 0-1 0 0,-1 1 1 0 0,0-1 0 0 0,0 0 0 0 0,0 0-1 0 0,-1 0 1 0 0,0 1 0 0 0,-3-12-1 0 0,-55-91-569 0 0,62 103 2433 0 0,13 2-1046 0 0,35 2-952 0 0,-8 0 35 0 0,11-15-1178 0 0,-18-1-5179 0 0,-27 13 2898 0 0,-3 3 1231 0 0</inkml:trace>
</inkml:ink>
</file>

<file path=ppt/ink/ink1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1932 0 0,'0'0'9514'0'0,"-11"25"-8588"0"0,-5 115-616 0 0,20-110-3328 0 0,13-4-5135 0 0,-6-14 6643 0 0</inkml:trace>
</inkml:ink>
</file>

<file path=ppt/ink/ink1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0 516 0 0,'0'0'12172'0'0,"-20"34"-11276"0"0,-5 11-1180 0 0,13-31-4417 0 0</inkml:trace>
</inkml:ink>
</file>

<file path=ppt/ink/ink1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0 127 200 0 0,'0'0'7975'0'0,"2"-10"-7797"0"0,0 1-71 0 0,0 0 0 0 0,0 0 0 0 0,1 0 1 0 0,0 0-1 0 0,1 0 0 0 0,-1 0 0 0 0,2 1 1 0 0,5-9-1 0 0,-7 13-232 0 0,12-14 646 0 0,-15 18-516 0 0,0 1 1 0 0,0-1-1 0 0,0 0 1 0 0,0 0 0 0 0,0 1-1 0 0,0-1 1 0 0,0 0-1 0 0,0 0 1 0 0,0 1-1 0 0,0-1 1 0 0,0 0-1 0 0,0 0 1 0 0,0 1 0 0 0,0-1-1 0 0,0 0 1 0 0,0 0-1 0 0,0 1 1 0 0,0-1-1 0 0,0 0 1 0 0,0 0-1 0 0,0 0 1 0 0,0 1-1 0 0,0-1 1 0 0,1 0 0 0 0,-1 0-1 0 0,0 1 1 0 0,0-1-1 0 0,0 0 1 0 0,0 0-1 0 0,1 0 1 0 0,-1 0-1 0 0,0 1 1 0 0,0-1 0 0 0,0 0-1 0 0,1 0 1 0 0,-1 0-1 0 0,0 0 1 0 0,0 0-1 0 0,0 0 1 0 0,1 1-1 0 0,-1-1 1 0 0,0 0 0 0 0,0 0-1 0 0,1 0 1 0 0,-1 0-1 0 0,0 0 1 0 0,0 0-1 0 0,1 0 1 0 0,-1 0-1 0 0,0 0 1 0 0,0 0 0 0 0,1 0-1 0 0,-1 0 1 0 0,0 0-1 0 0,0 0 1 0 0,1-1-1 0 0,-1 1 1 0 0,0 0-1 0 0,0 0 1 0 0,1 0-1 0 0,-1 0 1 0 0,0 0 0 0 0,0 0-1 0 0,0-1 1 0 0,1 1-1 0 0,-1 0 1 0 0,0-1-1 0 0,6 140-214 0 0,-6-133 227 0 0,0 0-1 0 0,1-1 1 0 0,0 1 0 0 0,0 0 0 0 0,0 0-1 0 0,1 0 1 0 0,0-1 0 0 0,0 1 0 0 0,4 6-1 0 0,-5-12-49 0 0,-1 1 0 0 0,0-1 0 0 0,1 1 0 0 0,-1-1 0 0 0,0 1-1 0 0,1-1 1 0 0,-1 0 0 0 0,1 1 0 0 0,-1-1 0 0 0,1 0 0 0 0,-1 0-1 0 0,1 1 1 0 0,-1-1 0 0 0,1 0 0 0 0,-1 0 0 0 0,1 1 0 0 0,-1-1-1 0 0,1 0 1 0 0,-1 0 0 0 0,1 0 0 0 0,0 0 0 0 0,-1 0 0 0 0,1 0 0 0 0,-1 0-1 0 0,1 0 1 0 0,-1 0 0 0 0,1 0 0 0 0,-1 0 0 0 0,1-1 0 0 0,-1 1-1 0 0,1 0 1 0 0,0 0 0 0 0,-1 0 0 0 0,1-1 0 0 0,-1 1 0 0 0,0 0-1 0 0,1-1 1 0 0,-1 1 0 0 0,1 0 0 0 0,-1-1 0 0 0,1 1 0 0 0,-1 0 0 0 0,0-1-1 0 0,1 1 1 0 0,-1-1 0 0 0,0 1 0 0 0,1-1 0 0 0,-1 0 0 0 0,14-19-87 0 0,3-6-4 0 0,-13 21 118 0 0,-1 1 0 0 0,1 0 0 0 0,-1-1 1 0 0,0 1-1 0 0,-1-1 0 0 0,1 0 0 0 0,-1 0 0 0 0,0 0 0 0 0,0 0 1 0 0,0-6-1 0 0,-1 20 230 0 0,-1 0 0 0 0,1 0 0 0 0,0 0 0 0 0,1 0 0 0 0,0-1 0 0 0,0 1 0 0 0,1-1 0 0 0,7 16 0 0 0,-8-20-224 0 0,0 0 1 0 0,0-1 0 0 0,1 1-1 0 0,-1-1 1 0 0,1 0-1 0 0,0 0 1 0 0,0 0-1 0 0,0 0 1 0 0,1 0-1 0 0,-1 0 1 0 0,0-1-1 0 0,1 0 1 0 0,0 0 0 0 0,0 0-1 0 0,-1 0 1 0 0,1 0-1 0 0,0-1 1 0 0,0 0-1 0 0,1 1 1 0 0,-1-2-1 0 0,0 1 1 0 0,0 0 0 0 0,0-1-1 0 0,6 0 1 0 0,-6 0-44 0 0,0 0 1 0 0,1 0-1 0 0,-1-1 1 0 0,0 0-1 0 0,1 0 1 0 0,-1 0 0 0 0,0 0-1 0 0,0 0 1 0 0,0-1-1 0 0,0 0 1 0 0,0 0-1 0 0,-1 0 1 0 0,1 0-1 0 0,-1-1 1 0 0,1 0 0 0 0,-1 1-1 0 0,0-1 1 0 0,0 0-1 0 0,0 0 1 0 0,0-1-1 0 0,0 1 1 0 0,2-5-1 0 0,-2 2-5 0 0,0 0 0 0 0,0 0 0 0 0,-1 0 0 0 0,0 0 0 0 0,0 0 0 0 0,-1 0 0 0 0,1-1-1 0 0,-1 1 1 0 0,-1-1 0 0 0,1 1 0 0 0,-1-1 0 0 0,0 1 0 0 0,0-1 0 0 0,-3-8 0 0 0,1 8 27 0 0,-1 0 0 0 0,-1 1 0 0 0,1-1 0 0 0,-1 1 0 0 0,0 0 0 0 0,-1 1 0 0 0,0-1 0 0 0,1 1 0 0 0,-2-1 0 0 0,1 1 0 0 0,-1 1 0 0 0,1-1 0 0 0,-1 1 0 0 0,0 0 0 0 0,-1 1 0 0 0,-7-5 0 0 0,27 8 4689 0 0,15-3-3820 0 0,42-3-2467 0 0,-14 4-1922 0 0,-1 0-4341 0 0,-43 2 7150 0 0</inkml:trace>
</inkml:ink>
</file>

<file path=ppt/ink/ink1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2792 0 0,'0'0'7639'0'0,"-5"16"-7587"0"0,-1-1-353 0 0,-18 61 801 0 0,16-13-4265 0 0,10-62 3301 0 0,0-1 1 0 0,1 1-1 0 0,-1 0 0 0 0,0-1 0 0 0,0 1 0 0 0,0-1 0 0 0,0 0 1 0 0,1 0-1 0 0,-1 0 0 0 0,0 0 0 0 0,0 0 0 0 0,4-1 0 0 0,0 1 382 0 0,4 0-279 0 0</inkml:trace>
</inkml:ink>
</file>

<file path=ppt/ink/ink1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52 0 0,'0'0'8537'0'0,"-5"15"-8233"0"0,3-7-298 0 0,-3 4 92 0 0,1 1-1 0 0,1 0 1 0 0,0 0-1 0 0,1 1 1 0 0,0-1-1 0 0,1 0 1 0 0,1 1-1 0 0,1 19 1 0 0,0-30-221 0 0,-1 0 1 0 0,1 0 0 0 0,0 0-1 0 0,1 0 1 0 0,-1-1-1 0 0,0 1 1 0 0,1 0 0 0 0,-1-1-1 0 0,1 1 1 0 0,0-1 0 0 0,2 3-1 0 0,-2-3-461 0 0,1 0-1 0 0,0 1 1 0 0,-1-1-1 0 0,1-1 1 0 0,0 1-1 0 0,0 0 1 0 0,0-1-1 0 0,0 1 1 0 0,0-1-1 0 0,5 1 1 0 0,12 2-727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75 2108 0 0,'0'0'5577'0'0,"0"-6"-5356"0"0,1-4 182 0 0,-1 1-1 0 0,1 0 1 0 0,-1 0 0 0 0,-1 0 0 0 0,-1-11-1 0 0,-5 19-274 0 0,0 0 0 0 0,0 1 0 0 0,0 0 0 0 0,0 0 0 0 0,0 0 0 0 0,-9 3 0 0 0,10-1-117 0 0,0 1-1 0 0,1 0 0 0 0,-1 0 0 0 0,1 0 0 0 0,0 1 1 0 0,0-1-1 0 0,0 1 0 0 0,0 1 0 0 0,1-1 0 0 0,-6 8 1 0 0,-36 51 75 0 0,42-54-102 0 0,0 0 1 0 0,1 0-1 0 0,0 1 0 0 0,0-1 1 0 0,1 1-1 0 0,0-1 0 0 0,1 1 1 0 0,-1 16-1 0 0,5 83-192 0 0,-2-92 188 0 0,8 118-149 0 0,7 483 418 0 0,-16-615-247 0 0,0 1 0 0 0,-1-1 0 0 0,1 1 0 0 0,-1-1 0 0 0,1 0 0 0 0,-1 1 0 0 0,0-1-1 0 0,-1 0 1 0 0,1 0 0 0 0,0 1 0 0 0,-1-1 0 0 0,0 0 0 0 0,0 0 0 0 0,0-1 0 0 0,0 1 0 0 0,0 0-1 0 0,0-1 1 0 0,-1 1 0 0 0,1-1 0 0 0,-1 0 0 0 0,0 0 0 0 0,0 0 0 0 0,0 0 0 0 0,0 0-1 0 0,0 0 1 0 0,0-1 0 0 0,-5 2 0 0 0,2-2-6 0 0,0 0 0 0 0,0 0 1 0 0,0 0-1 0 0,0-1 0 0 0,0 0 0 0 0,0 0 0 0 0,-1 0 0 0 0,1-1 0 0 0,0 0 0 0 0,0 0 0 0 0,0-1 1 0 0,0 1-1 0 0,0-1 0 0 0,1-1 0 0 0,-7-2 0 0 0,-35-28 69 0 0,26 10-1401 0 0,13 0-4003 0 0</inkml:trace>
</inkml:ink>
</file>

<file path=ppt/ink/ink1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10 120 1656 0 0,'0'0'6638'0'0,"-9"12"-2634"0"0,34-14-4018 0 0,0-1 0 0 0,0-1 0 0 0,28-8 0 0 0,24-5-109 0 0,-6 9-427 0 0,121 3 1 0 0,-148 5 336 0 0,-15 5-129 0 0,-28-4 326 0 0,0-1 1 0 0,0 0-1 0 0,0 0 0 0 0,0 1 1 0 0,0-1-1 0 0,0 1 1 0 0,0-1-1 0 0,0 1 0 0 0,0-1 1 0 0,0 1-1 0 0,-1-1 1 0 0,1 1-1 0 0,0 0 1 0 0,0 0-1 0 0,0-1 0 0 0,-1 1 1 0 0,1 0-1 0 0,-1 0 1 0 0,1 0-1 0 0,0 0 0 0 0,-1 0 1 0 0,0 0-1 0 0,1 0 1 0 0,-1 0-1 0 0,1 0 1 0 0,-1 1-1 0 0,0-1-36 0 0,-58 38 376 0 0,3-10 619 0 0,52-28-889 0 0,1 1 0 0 0,-1 0 0 0 0,1-1 0 0 0,0 1 0 0 0,-1 0 0 0 0,1 0 0 0 0,0 1 0 0 0,0-1 0 0 0,0 0 0 0 0,0 1 0 0 0,1-1 0 0 0,-1 1 0 0 0,1-1 0 0 0,-1 1 1 0 0,1 0-1 0 0,0 0 0 0 0,-2 5 0 0 0,4-10-49 0 0,1-1 0 0 0,-1 1 0 0 0,0-1 0 0 0,1 1 0 0 0,-1 0 1 0 0,1 0-1 0 0,-1-1 0 0 0,1 1 0 0 0,0 0 0 0 0,0 1 0 0 0,3-4 1 0 0,15-17-154 0 0,-18 17 131 0 0,-1 1 0 0 0,0-1 0 0 0,1 1 0 0 0,-2-1-1 0 0,1 0 1 0 0,0 1 0 0 0,-1-1 0 0 0,0 0 0 0 0,0 0-1 0 0,-1 1 1 0 0,1-1 0 0 0,-1 0 0 0 0,0 1 0 0 0,0-1 0 0 0,0 1-1 0 0,-1-1 1 0 0,-3-5 0 0 0,-19-35-1282 0 0,16 15-6018 0 0,8 25 4340 0 0</inkml:trace>
</inkml:ink>
</file>

<file path=ppt/ink/ink1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4 102 1532 0 0,'0'0'7149'0'0,"-1"16"-7095"0"0,0-11-48 0 0,0 22-42 0 0,0 0 0 0 0,2 0-1 0 0,6 40 1 0 0,-5-51 163 0 0,1-1-1088 0 0,-2-30 712 0 0,-2-31 656 0 0,0 15 248 0 0,5-58 0 0 0,-3 81-501 0 0,1 0 0 0 0,-1 0-1 0 0,1 1 1 0 0,1-1 0 0 0,-1 0 0 0 0,1 1-1 0 0,1 0 1 0 0,-1-1 0 0 0,1 1 0 0 0,1 1-1 0 0,-1-1 1 0 0,7-7 0 0 0,-10 13-96 0 0,1-1-1 0 0,-1 1 1 0 0,1-1-1 0 0,-1 1 1 0 0,1 0-1 0 0,0 0 1 0 0,0 0-1 0 0,-1 0 1 0 0,1 0-1 0 0,0 0 1 0 0,0 0-1 0 0,0 0 1 0 0,0 1-1 0 0,0-1 1 0 0,0 1 0 0 0,0-1-1 0 0,0 1 1 0 0,0 0-1 0 0,0 0 1 0 0,0 0-1 0 0,0 0 1 0 0,0 0-1 0 0,0 0 1 0 0,3 1-1 0 0,-4 0-85 0 0,1 0-1 0 0,-1-1 0 0 0,0 1 0 0 0,0 0 0 0 0,0 0 1 0 0,0 0-1 0 0,0 0 0 0 0,0 0 0 0 0,0 0 1 0 0,0 0-1 0 0,0 0 0 0 0,0 0 0 0 0,-1 0 1 0 0,1 1-1 0 0,0-1 0 0 0,-1 0 0 0 0,1 0 0 0 0,-1 1 1 0 0,1-1-1 0 0,-1 0 0 0 0,0 1 0 0 0,0-1 1 0 0,1 1-1 0 0,-1-1 0 0 0,0 0 0 0 0,0 1 1 0 0,0-1-1 0 0,-1 0 0 0 0,1 1 0 0 0,0-1 0 0 0,0 1 1 0 0,-1-1-1 0 0,1 0 0 0 0,-1 1 0 0 0,0 1 1 0 0,0-1-14 0 0,0 0 1 0 0,-1 0 0 0 0,1 0-1 0 0,0 0 1 0 0,-1 0 0 0 0,0 0 0 0 0,1 0-1 0 0,-1 0 1 0 0,0 0 0 0 0,0-1-1 0 0,0 1 1 0 0,0-1 0 0 0,0 1 0 0 0,0-1-1 0 0,-1 0 1 0 0,1 0 0 0 0,0 0-1 0 0,-5 1 1 0 0,-33 7-366 0 0,38-8 453 0 0,5-1 91 0 0,1 1-154 0 0,1 0 0 0 0,-1 0 0 0 0,0 1 0 0 0,0 0 0 0 0,0 0 0 0 0,0 0 0 0 0,0 0 0 0 0,-1 0 0 0 0,1 1 0 0 0,-1 0 0 0 0,1-1 0 0 0,-1 1 0 0 0,0 1 0 0 0,0-1 0 0 0,0 0 0 0 0,0 1 0 0 0,-1-1 0 0 0,0 1 0 0 0,3 5 0 0 0,8 12 257 0 0,18 45-1 0 0,-31-68-713 0 0,-1-83-45 0 0,1 77 503 0 0,0 0-1 0 0,0 0 0 0 0,1 0 1 0 0,1 0-1 0 0,-1 0 0 0 0,1 0 1 0 0,1 0-1 0 0,-1 0 0 0 0,1 1 1 0 0,6-12-1 0 0,-8 18 40 0 0,0 0-1 0 0,0 0 1 0 0,-1-1 0 0 0,1 1-1 0 0,0 0 1 0 0,0 0 0 0 0,0 0-1 0 0,1 0 1 0 0,-1 1 0 0 0,0-1-1 0 0,0 0 1 0 0,0 0 0 0 0,1 1-1 0 0,-1-1 1 0 0,0 1 0 0 0,1-1-1 0 0,-1 1 1 0 0,0-1 0 0 0,1 1 0 0 0,-1 0-1 0 0,1 0 1 0 0,-1 0 0 0 0,0-1-1 0 0,1 1 1 0 0,1 1 0 0 0,-1 0-15 0 0,0 0 1 0 0,0-1 0 0 0,-1 2-1 0 0,1-1 1 0 0,-1 0 0 0 0,1 0 0 0 0,-1 1-1 0 0,1-1 1 0 0,-1 0 0 0 0,1 1 0 0 0,-1 0-1 0 0,0-1 1 0 0,0 1 0 0 0,0 0-1 0 0,1 2 1 0 0,3 8-29 0 0,0-1 1 0 0,-1 1-1 0 0,0 0 0 0 0,2 16 1 0 0,-5-19 175 0 0,0 0 0 0 0,1 0 0 0 0,0 0 0 0 0,1-1 0 0 0,-1 1 0 0 0,2-1 0 0 0,-1 0 0 0 0,1 0 0 0 0,6 9 0 0 0,-96-30 22 0 0,83 12-485 0 0,-19-6-252 0 0,15-5-6561 0 0,11 11 3893 0 0,-2 1 2891 0 0,8-4 30 0 0</inkml:trace>
</inkml:ink>
</file>

<file path=ppt/ink/ink1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1864 0 0,'0'0'6724'0'0,"-19"4"-6355"0"0,-62 15-5 0 0,75-18-306 0 0,0 1 0 0 0,0 0 1 0 0,0 0-1 0 0,0 0 0 0 0,0 1 0 0 0,0 0 1 0 0,1 0-1 0 0,-1 1 0 0 0,1 0 1 0 0,0-1-1 0 0,0 2 0 0 0,0-1 0 0 0,-5 7 1 0 0,-2 2 24 0 0,8-10-53 0 0,1 1 0 0 0,0 1 0 0 0,0-1 0 0 0,0 0 1 0 0,0 1-1 0 0,1 0 0 0 0,0-1 0 0 0,0 1 0 0 0,0 0 0 0 0,0 0 0 0 0,1 0 0 0 0,0 0 0 0 0,0 0 0 0 0,0 1 1 0 0,0 5-1 0 0,1-9-46 0 0,0 1 0 0 0,0 0-1 0 0,0 0 1 0 0,0-1 0 0 0,1 1 0 0 0,-1 0 0 0 0,1 0 0 0 0,-1-1 0 0 0,1 1 0 0 0,0-1 0 0 0,0 1 0 0 0,0 0 0 0 0,1-1 0 0 0,-1 0-1 0 0,0 1 1 0 0,1-1 0 0 0,0 0 0 0 0,0 0 0 0 0,-1 0 0 0 0,1 0 0 0 0,0 0 0 0 0,0 0 0 0 0,1 0 0 0 0,-1-1 0 0 0,0 1 0 0 0,1-1-1 0 0,-1 1 1 0 0,6 1 0 0 0,-3-1-121 0 0,45 10-796 0 0,-49-11 902 0 0,1-1-1 0 0,0 1 0 0 0,-1-1 1 0 0,1 0-1 0 0,0 0 1 0 0,0 0-1 0 0,-1 0 1 0 0,1 0-1 0 0,0 0 1 0 0,0 0-1 0 0,-1-1 1 0 0,1 1-1 0 0,0-1 0 0 0,-1 1 1 0 0,1-1-1 0 0,-1 0 1 0 0,1 1-1 0 0,-1-1 1 0 0,1 0-1 0 0,-1 0 1 0 0,1 0-1 0 0,-1 0 1 0 0,2-2-1 0 0,-2 2 55 0 0,-1-1-1 0 0,0 1 1 0 0,0-1-1 0 0,0 1 1 0 0,0-1 0 0 0,0 1-1 0 0,-1-1 1 0 0,1 1 0 0 0,0-1-1 0 0,0 1 1 0 0,-1 0-1 0 0,1-1 1 0 0,-1 1 0 0 0,0 0-1 0 0,1-1 1 0 0,-1 1-1 0 0,0 0 1 0 0,0 0 0 0 0,0-1-1 0 0,0 1 1 0 0,0 0-1 0 0,0 0 1 0 0,0 0 0 0 0,-2-1-1 0 0,-28-26 248 0 0,30 27-298 0 0,0 0 220 0 0,60-10 1363 0 0,-11 1-3732 0 0,43-7-5799 0 0,-71 13 7575 0 0</inkml:trace>
</inkml:ink>
</file>

<file path=ppt/ink/ink1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1280 0 0,'0'0'5817'0'0,"-18"10"-5606"0"0,-5 3-162 0 0,9-6 29 0 0,1 1 1 0 0,-1 0-1 0 0,-21 18 1 0 0,33-25-55 0 0,0 1 0 0 0,0-1 0 0 0,0 1 0 0 0,0 0 0 0 0,0 0 0 0 0,1 0 0 0 0,-1 0 0 0 0,1 0 0 0 0,-1 0 0 0 0,1 0 0 0 0,0 0 0 0 0,-1 1 0 0 0,1-1 0 0 0,0 1 0 0 0,1-1 0 0 0,-1 1 0 0 0,0-1 0 0 0,1 1 0 0 0,-1-1 0 0 0,1 1 0 0 0,0-1 0 0 0,0 1 0 0 0,0 0 0 0 0,0-1 0 0 0,0 1 0 0 0,1-1 0 0 0,-1 1 0 0 0,1-1 0 0 0,0 1 0 0 0,0-1 0 0 0,-1 1 0 0 0,2-1 0 0 0,-1 0 0 0 0,0 1 0 0 0,0-1 0 0 0,1 0 0 0 0,-1 0 0 0 0,1 0 0 0 0,0 0 0 0 0,-1 0 0 0 0,1 0 0 0 0,0 0 0 0 0,0-1 0 0 0,0 1 0 0 0,0-1 0 0 0,1 0 0 0 0,-1 1 0 0 0,0-1 0 0 0,1 0 0 0 0,-1 0 0 0 0,1 0 0 0 0,-1-1 0 0 0,1 1 0 0 0,4 0 0 0 0,7 1-33 0 0,62 5-321 0 0,-72-7 284 0 0,-1 0 0 0 0,1 0 0 0 0,0 0 0 0 0,-1 0 0 0 0,1-1 0 0 0,0 0 0 0 0,-1 0 0 0 0,1 0 0 0 0,-1 0 0 0 0,1 0 0 0 0,-1-1 0 0 0,0 1 0 0 0,0-1 0 0 0,1 0 0 0 0,-1 0 0 0 0,5-5 0 0 0,-7 7 25 0 0,-1-1 0 0 0,1 0 0 0 0,0 1 1 0 0,-1-1-1 0 0,1 0 0 0 0,-1 0 0 0 0,1 0 0 0 0,-1 0 0 0 0,0 0 1 0 0,1 1-1 0 0,-1-1 0 0 0,0 0 0 0 0,1 0 0 0 0,-1 0 0 0 0,0 0 0 0 0,0 0 1 0 0,0 0-1 0 0,0 0 0 0 0,0 0 0 0 0,0 0 0 0 0,0 0 0 0 0,0 0 0 0 0,0 0 1 0 0,-1 0-1 0 0,1 0 0 0 0,0 0 0 0 0,-1 0 0 0 0,1 0 0 0 0,-1 1 1 0 0,1-1-1 0 0,0 0 0 0 0,-1 0 0 0 0,0 0 0 0 0,1 1 0 0 0,-2-2 0 0 0,-34-24 273 0 0,32 24-233 0 0,0 0-1 0 0,0-1 0 0 0,0 1 1 0 0,0-1-1 0 0,1 0 0 0 0,-1 0 1 0 0,-3-5-1 0 0,31 6 2168 0 0,38 9-3585 0 0,28 13-6344 0 0,-74-19 7182 0 0</inkml:trace>
</inkml:ink>
</file>

<file path=ppt/ink/ink1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1148 0 0,'0'0'9919'0'0,"0"15"-9530"0"0,0 138 637 0 0,-1-141-663 0 0,1-10-793 0 0,-1 0-1 0 0,1 0 1 0 0,0 0 0 0 0,0-1-1 0 0,0 1 1 0 0,0 0 0 0 0,0 0-1 0 0,0 0 1 0 0,0 0 0 0 0,0 0-1 0 0,1-1 1 0 0,-1 1-1 0 0,1 0 1 0 0,0 0 0 0 0,-1-1-1 0 0,1 1 1 0 0,0 0 0 0 0,0-1-1 0 0,0 1 1 0 0,0 0 0 0 0,0-1-1 0 0,0 0 1 0 0,1 1-1 0 0,-1-1 1 0 0,0 0 0 0 0,4 3-1 0 0,10 1-726 0 0</inkml:trace>
</inkml:ink>
</file>

<file path=ppt/ink/ink1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1240 0 0,'0'0'9287'0'0,"0"0"-9186"0"0,-1 0 1 0 0,0-1-1 0 0,0 1 0 0 0,0 0 1 0 0,0 0-1 0 0,0 1 0 0 0,0-1 1 0 0,0 0-1 0 0,1 0 1 0 0,-1 0-1 0 0,0 1 0 0 0,0-1 1 0 0,0 0-1 0 0,0 1 0 0 0,1-1 1 0 0,-1 0-1 0 0,0 1 1 0 0,0 0-1 0 0,-3 15 61 0 0,2 0 0 0 0,0 0 1 0 0,1 0-1 0 0,1 0 0 0 0,2 26 0 0 0,0 5-174 0 0,4-22 194 0 0,-6-25-356 0 0,0 0 1 0 0,0 1 0 0 0,1-1-1 0 0,-1 1 1 0 0,0-1-1 0 0,1 0 1 0 0,-1 1 0 0 0,1-1-1 0 0,-1 0 1 0 0,0 0-1 0 0,1 1 1 0 0,-1-1 0 0 0,1 0-1 0 0,-1 0 1 0 0,1 0-1 0 0,-1 1 1 0 0,1-1 0 0 0,-1 0-1 0 0,1 0 1 0 0,-1 0-1 0 0,1 0 1 0 0,-1 0-1 0 0,1 0 1 0 0,-1 0 0 0 0,1 0-1 0 0,-1 0 1 0 0,1 0-1 0 0,0-1-238 0 0,0 1-1 0 0,0-1 1 0 0,1 1-1 0 0,-1-1 1 0 0,0 1-1 0 0,0-1 0 0 0,0 0 1 0 0,0 0-1 0 0,0 0 1 0 0,0 1-1 0 0,-1-1 1 0 0,1 0-1 0 0,0 0 0 0 0,0 0 1 0 0,0-2-1 0 0,7-17-1119 0 0,-6 7 1319 0 0,2 1-113 0 0</inkml:trace>
</inkml:ink>
</file>

<file path=ppt/ink/ink1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1140 0 0,'-11'2'8003'0'0,"23"-4"-7097"0"0,-4 3-921 0 0,1 0 1 0 0,-1 1 0 0 0,0 0-1 0 0,-1 0 1 0 0,1 1 0 0 0,0 0 0 0 0,-1 1-1 0 0,0 0 1 0 0,1 0 0 0 0,-1 0-1 0 0,-1 1 1 0 0,1 0 0 0 0,-1 0-1 0 0,6 6 1 0 0,-8-7 7 0 0,0 0 0 0 0,-1 0 0 0 0,0 0 0 0 0,0 1 0 0 0,0-1 0 0 0,0 1 0 0 0,0-1 0 0 0,-1 1 0 0 0,0 0 0 0 0,2 7 0 0 0,-3-9 7 0 0,-1 0 1 0 0,1 0-1 0 0,-1 0 1 0 0,0 0-1 0 0,0 0 1 0 0,0 0-1 0 0,0 0 1 0 0,-1 0-1 0 0,1 0 1 0 0,-1 0 0 0 0,0 0-1 0 0,0 0 1 0 0,0 0-1 0 0,0 0 1 0 0,0 0-1 0 0,-1 0 1 0 0,1-1-1 0 0,-4 6 1 0 0,0-4-52 0 0,1 0 0 0 0,-1 0 0 0 0,0-1 0 0 0,0 1 0 0 0,0-1 0 0 0,0 0 0 0 0,-1 0 0 0 0,1-1 0 0 0,-1 0 1 0 0,0 0-1 0 0,0 0 0 0 0,1 0 0 0 0,-1-1 0 0 0,0 0 0 0 0,0 0 0 0 0,-1-1 0 0 0,1 0 0 0 0,0 0 0 0 0,0 0 0 0 0,0-1 0 0 0,0 0 1 0 0,0 0-1 0 0,0 0 0 0 0,0-1 0 0 0,1 0 0 0 0,-11-5 0 0 0,14 7-177 0 0,1-1 0 0 0,-1 0 0 0 0,1 0 0 0 0,0 0 0 0 0,-1 0 0 0 0,1 0 0 0 0,0 0 0 0 0,0 0 0 0 0,0-1 0 0 0,0 1 0 0 0,0 0 0 0 0,0-1 0 0 0,0 1-1 0 0,0 0 1 0 0,1-1 0 0 0,-1 1 0 0 0,0-1 0 0 0,1 1 0 0 0,0-1 0 0 0,-1 0 0 0 0,1 1 0 0 0,0-1 0 0 0,-1 1 0 0 0,1-1 0 0 0,0 0 0 0 0,0 1 0 0 0,1-1 0 0 0,-1 0 0 0 0,0 1 0 0 0,0-1 0 0 0,1 1 0 0 0,-1-1 0 0 0,1 1 0 0 0,-1-1 0 0 0,2-1 0 0 0,8-6 73 0 0</inkml:trace>
</inkml:ink>
</file>

<file path=ppt/ink/ink1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2544 0 0,'0'0'5015'0'0,"-17"6"-4831"0"0,-5 1-131 0 0,12-5-22 0 0,1 1-1 0 0,-1 0 1 0 0,1 1-1 0 0,0 0 0 0 0,0 1 1 0 0,-12 7-1 0 0,16-8 15 0 0,0 0-1 0 0,0 0 0 0 0,1 1 0 0 0,-1 0 0 0 0,1 0 1 0 0,0 0-1 0 0,0 0 0 0 0,1 0 0 0 0,0 1 1 0 0,0-1-1 0 0,0 1 0 0 0,-4 11 0 0 0,6-14-54 0 0,0 0-1 0 0,0 0 1 0 0,0 0 0 0 0,0 0-1 0 0,1 1 1 0 0,-1-1-1 0 0,1 0 1 0 0,0 0-1 0 0,0 0 1 0 0,0 1 0 0 0,0-1-1 0 0,1 0 1 0 0,-1 0-1 0 0,1 0 1 0 0,0 0-1 0 0,0 1 1 0 0,0-1 0 0 0,0 0-1 0 0,1-1 1 0 0,-1 1-1 0 0,1 0 1 0 0,-1 0-1 0 0,1-1 1 0 0,0 1 0 0 0,0 0-1 0 0,4 2 1 0 0,1-1-443 0 0,0 0 0 0 0,0 0 0 0 0,0-1 0 0 0,0 0 1 0 0,0-1-1 0 0,1 0 0 0 0,-1 0 0 0 0,1 0 0 0 0,0-1 1 0 0,0 0-1 0 0,-1-1 0 0 0,1 0 0 0 0,0 0 0 0 0,8-1 0 0 0,0 0-408 0 0,1 1 360 0 0</inkml:trace>
</inkml:ink>
</file>

<file path=ppt/ink/ink1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13 1516 0 0,'0'0'5524'0'0,"-106"13"-5660"0"0,101-17 132 0 0,-1-1-556 0 0,1 1-676 0 0,5 0-236 0 0,0 0-2156 0 0,11-1 3625 0 0</inkml:trace>
</inkml:ink>
</file>

<file path=ppt/ink/ink1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2100 0 0,'75'-62'1179'0'0,"-75"62"-1152"0"0,0 0 1 0 0,0 0 0 0 0,0 0-1 0 0,0-1 1 0 0,0 1-1 0 0,0 0 1 0 0,0 0 0 0 0,0 0-1 0 0,0 0 1 0 0,0 0 0 0 0,0 0-1 0 0,0 0 1 0 0,1 0-1 0 0,-1 0 1 0 0,0 0 0 0 0,0-1-1 0 0,0 1 1 0 0,0 0 0 0 0,0 0-1 0 0,0 0 1 0 0,0 0-1 0 0,0 0 1 0 0,1 0 0 0 0,-1 0-1 0 0,0 0 1 0 0,0 0 0 0 0,0 0-1 0 0,0 0 1 0 0,0 0-1 0 0,0 0 1 0 0,1 0 0 0 0,-1 0-1 0 0,0 0 1 0 0,0 0 0 0 0,0 0-1 0 0,0 0 1 0 0,0 0-1 0 0,0 0 1 0 0,0 0 0 0 0,1 1-1 0 0,-1-1 1 0 0,0 0 0 0 0,0 0-1 0 0,0 0 1 0 0,0 0-1 0 0,0 0 1 0 0,0 0 0 0 0,0 0-1 0 0,0 0 1 0 0,0 0 0 0 0,0 0-1 0 0,1 1 1 0 0,-1-1-1 0 0,0 0 1 0 0,0 0 0 0 0,0 0-1 0 0,0 0 1 0 0,0 0 0 0 0,0 0-1 0 0,0 0 1 0 0,0 1-1 0 0,0-1 1 0 0,0 0 0 0 0,-2 15 1368 0 0,-11 28 324 0 0,8-27-1350 0 0,-3 21 491 0 0,8-35-685 0 0,0 0 1 0 0,-1-1-1 0 0,1 1 1 0 0,0 0-1 0 0,0 0 1 0 0,0 0-1 0 0,0 0 0 0 0,0-1 1 0 0,0 1-1 0 0,1 0 1 0 0,-1 0-1 0 0,1-1 1 0 0,-1 1-1 0 0,1 0 0 0 0,0 0 1 0 0,0-1-1 0 0,1 3 1 0 0,4-2-92 0 0,0 0 0 0 0,0-1 1 0 0,0 1-1 0 0,0-1 1 0 0,0-1-1 0 0,1 1 0 0 0,-1-1 1 0 0,0 0-1 0 0,1 0 0 0 0,9-3 1 0 0,8 2-335 0 0,55 1-2619 0 0,-26 0-3327 0 0,-31 0 2394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6 336 596 0 0,'0'0'7960'0'0,"-5"17"-7279"0"0,4-17-508 0 0,1-31 518 0 0,0-2-689 0 0,2 0 1 0 0,1 0-1 0 0,2 0 0 0 0,1 1 1 0 0,1 0-1 0 0,13-32 1 0 0,-18 59-43 0 0,0 0 0 0 0,1 0 0 0 0,0 1 0 0 0,0-1 0 0 0,0 1 0 0 0,1 0 0 0 0,-1 0 0 0 0,1 0 0 0 0,5-4 0 0 0,-7 6-2 0 0,-1 1 0 0 0,1 0 0 0 0,-1 0 0 0 0,1 0 0 0 0,0 0 0 0 0,0 0 0 0 0,-1 0 0 0 0,1 0 0 0 0,0 0 0 0 0,0 1 0 0 0,0-1-1 0 0,0 1 1 0 0,0-1 0 0 0,0 1 0 0 0,0 0 0 0 0,0-1 0 0 0,0 1 0 0 0,0 0 0 0 0,0 1 0 0 0,0-1 0 0 0,0 0 0 0 0,0 1 0 0 0,0-1 0 0 0,0 1 0 0 0,-1-1 0 0 0,1 1 0 0 0,0 0 0 0 0,2 1 0 0 0,-1 1 2 0 0,0 0 0 0 0,0 0 0 0 0,0 0 0 0 0,-1 0 0 0 0,0 1 0 0 0,1-1 0 0 0,-1 1 0 0 0,-1-1 0 0 0,1 1 0 0 0,0 0 0 0 0,-1 0 0 0 0,0 0 0 0 0,1 5 0 0 0,10 58 615 0 0,-11-56-558 0 0,3 15 143 0 0,-2 1 0 0 0,-1 0 0 0 0,-1 0 0 0 0,-1 0 0 0 0,-1 0 0 0 0,-1-1-1 0 0,-11 39 1 0 0,10-45 419 0 0,6-12-1705 0 0,10-16-7653 0 0</inkml:trace>
</inkml:ink>
</file>

<file path=ppt/ink/ink1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16 233 116 0 0,'0'0'8732'0'0,"-1"0"-8690"0"0,1 1 0 0 0,-1-1 0 0 0,1 0 0 0 0,-1 0 0 0 0,0 1 0 0 0,0-1 0 0 0,1 0 0 0 0,-1 0 0 0 0,0 0 0 0 0,1 0 0 0 0,-1 0 0 0 0,0 0 0 0 0,1 0 0 0 0,-1 0 0 0 0,0 0 0 0 0,1 0 0 0 0,-1 0 0 0 0,0-1 0 0 0,1 1 0 0 0,-1 0 0 0 0,-1-1 0 0 0,2-185 2000 0 0,16 212-2792 0 0,30 43 5 0 0,-14-25 877 0 0,-29-38-40 0 0,11 9 639 0 0,-13-14-965 0 0,0-6 105 0 0,0 1 0 0 0,0 0 0 0 0,0-1 0 0 0,0 1 0 0 0,-1-1 0 0 0,0 1 0 0 0,0-8 1 0 0,0 12 112 0 0,-5-136-2438 0 0,5 135 2252 0 0,0 0 0 0 0,0 0 0 0 0,1 0 0 0 0,-1-1 0 0 0,0 1 0 0 0,1 0 0 0 0,-1 0 0 0 0,1 0 0 0 0,-1 0 0 0 0,1 0 0 0 0,0 0 0 0 0,-1 0 1 0 0,1 1-1 0 0,0-1 0 0 0,0 0 0 0 0,0 0 0 0 0,0 0 0 0 0,0 1 0 0 0,-1-1 0 0 0,1 0 0 0 0,0 1 0 0 0,1-1 0 0 0,-1 1 0 0 0,0-1 0 0 0,0 1 0 0 0,0 0 0 0 0,0-1 0 0 0,0 1 1 0 0,0 0-1 0 0,0 0 0 0 0,1 0 0 0 0,-1 0 0 0 0,2 0 0 0 0,6-2-440 0 0,0-2 612 0 0</inkml:trace>
</inkml:ink>
</file>

<file path=ppt/ink/ink1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39 1320 0 0,'0'0'5975'0'0,"-7"9"-5824"0"0,-21 28-66 0 0,26-34-37 0 0,1-1 0 0 0,-1 1 0 0 0,1-1 0 0 0,-1 1 0 0 0,1 0 0 0 0,0-1 0 0 0,0 1 0 0 0,1 0 0 0 0,-1 0 0 0 0,0 0 0 0 0,1 0 1 0 0,0-1-1 0 0,-1 1 0 0 0,1 0 0 0 0,0 0 0 0 0,1 4 0 0 0,0 2 40 0 0,-1-7-64 0 0,0 0 0 0 0,1 0 0 0 0,-1 0 1 0 0,1 1-1 0 0,0-1 0 0 0,0 0 0 0 0,0 0 0 0 0,0 0 0 0 0,0 0 0 0 0,0-1 1 0 0,0 1-1 0 0,1 0 0 0 0,-1 0 0 0 0,0-1 0 0 0,1 1 0 0 0,0-1 0 0 0,-1 1 0 0 0,1-1 1 0 0,0 0-1 0 0,0 1 0 0 0,0-1 0 0 0,0 0 0 0 0,0 0 0 0 0,0-1 0 0 0,0 1 1 0 0,0 0-1 0 0,4 0 0 0 0,-3 0-15 0 0,0 0 1 0 0,0 0 0 0 0,0-1-1 0 0,1 1 1 0 0,-1-1-1 0 0,0 0 1 0 0,1 1 0 0 0,-1-2-1 0 0,0 1 1 0 0,0 0-1 0 0,1-1 1 0 0,-1 1-1 0 0,0-1 1 0 0,0 0 0 0 0,0 0-1 0 0,0 0 1 0 0,0-1-1 0 0,4-1 1 0 0,-3-1-48 0 0,0 0 0 0 0,0 1 0 0 0,-1-2 0 0 0,1 1 0 0 0,-1 0 0 0 0,0-1-1 0 0,0 1 1 0 0,-1-1 0 0 0,1 0 0 0 0,-1 0 0 0 0,0 0 0 0 0,0 0 0 0 0,-1 0 0 0 0,2-6 0 0 0,-3 7 37 0 0,1 1 0 0 0,-1 0 0 0 0,0-1 0 0 0,0 1 0 0 0,0-1 1 0 0,0 1-1 0 0,0-1 0 0 0,-1 1 0 0 0,1-1 0 0 0,-1 1 0 0 0,0 0 0 0 0,0 0 1 0 0,-1-1-1 0 0,1 1 0 0 0,0 0 0 0 0,-1 0 0 0 0,0 0 0 0 0,0 0 0 0 0,0 0 0 0 0,0 1 1 0 0,0-1-1 0 0,-1 1 0 0 0,-2-4 0 0 0,0 3-105 0 0,0-1 0 0 0,-1 0 0 0 0,1 1 0 0 0,0 0 0 0 0,-12-4 0 0 0,-14 2-4223 0 0,25 6 2094 0 0,1 6 734 0 0</inkml:trace>
</inkml:ink>
</file>

<file path=ppt/ink/ink1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2804 0 0,'0'0'6483'0'0,"-17"7"-6185"0"0,-52 23-78 0 0,65-29-187 0 0,1 1-1 0 0,-1 0 0 0 0,1 0 1 0 0,0 0-1 0 0,0 0 0 0 0,0 1 1 0 0,0-1-1 0 0,0 1 0 0 0,0 0 1 0 0,1 0-1 0 0,-1 0 0 0 0,1 0 1 0 0,0 0-1 0 0,0 1 0 0 0,0-1 1 0 0,0 0-1 0 0,1 1 1 0 0,-1 0-1 0 0,0 5 0 0 0,1-7-13 0 0,0 1-1 0 0,1-1 1 0 0,0 1 0 0 0,-1-1-1 0 0,1 1 1 0 0,0 0-1 0 0,0-1 1 0 0,1 1 0 0 0,-1-1-1 0 0,1 1 1 0 0,-1-1 0 0 0,1 1-1 0 0,0-1 1 0 0,-1 0-1 0 0,1 1 1 0 0,0-1 0 0 0,1 0-1 0 0,-1 1 1 0 0,0-1-1 0 0,1 0 1 0 0,-1 0 0 0 0,1 0-1 0 0,2 1 1 0 0,1 1-272 0 0,0 0-1 0 0,1-1 1 0 0,0 1 0 0 0,0-2 0 0 0,0 1-1 0 0,0-1 1 0 0,0 0 0 0 0,1 0-1 0 0,-1 0 1 0 0,0-1 0 0 0,1 0 0 0 0,9 0-1 0 0,1-1-1482 0 0,1 0 0 0 0,-1-2 0 0 0,28-5 0 0 0,-23 2 1075 0 0</inkml:trace>
</inkml:ink>
</file>

<file path=ppt/ink/ink1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1984 0 0,'0'0'6041'0'0,"-13"10"-5749"0"0,-36 28-74 0 0,47-37-189 0 0,0 0-1 0 0,0 1 1 0 0,0-1 0 0 0,0 1-1 0 0,0-1 1 0 0,1 1-1 0 0,-1 0 1 0 0,1 0-1 0 0,-1 0 1 0 0,1 0 0 0 0,0 0-1 0 0,0 0 1 0 0,0 0-1 0 0,0 0 1 0 0,0 0-1 0 0,0 1 1 0 0,1-1 0 0 0,-1 0-1 0 0,1 1 1 0 0,-1-1-1 0 0,1 0 1 0 0,0 1-1 0 0,0-1 1 0 0,0 0 0 0 0,0 1-1 0 0,0-1 1 0 0,1 1-1 0 0,-1-1 1 0 0,1 0-1 0 0,0 0 1 0 0,-1 1 0 0 0,1-1-1 0 0,0 0 1 0 0,0 0-1 0 0,2 3 1 0 0,0-1-79 0 0,0-1 0 0 0,0 0 0 0 0,0 0 1 0 0,0 0-1 0 0,0 0 0 0 0,1 0 0 0 0,-1-1 1 0 0,1 1-1 0 0,0-1 0 0 0,0 0 0 0 0,0 0 0 0 0,0-1 1 0 0,0 1-1 0 0,0-1 0 0 0,7 2 0 0 0,11-1-2015 0 0,1-1 0 0 0,-1 0 0 0 0,37-5 1 0 0,-42 0 1557 0 0</inkml:trace>
</inkml:ink>
</file>

<file path=ppt/ink/ink1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1736 0 0,'0'0'6825'0'0,"-3"15"-6781"0"0,0-6-215 0 0,0 2-17 0 0,0 0-1 0 0,0 0 1 0 0,1 1 0 0 0,1-1-1 0 0,0 0 1 0 0,1 1 0 0 0,0-1-1 0 0,0 1 1 0 0,4 19 0 0 0,-3-30-35 0 0,0 1 0 0 0,0-1 1 0 0,0 0-1 0 0,0 0 1 0 0,0 0-1 0 0,0 0 0 0 0,0 0 1 0 0,1 0-1 0 0,-1 0 1 0 0,0 0-1 0 0,1 0 0 0 0,-1 0 1 0 0,1-1-1 0 0,-1 1 0 0 0,0-1 1 0 0,1 1-1 0 0,0-1 1 0 0,-1 1-1 0 0,1-1 0 0 0,-1 0 1 0 0,1 0-1 0 0,-1 0 1 0 0,1 0-1 0 0,0 0 0 0 0,1 0 1 0 0,7 0-137 0 0</inkml:trace>
</inkml:ink>
</file>

<file path=ppt/ink/ink1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 1512 0 0,'0'0'5165'0'0,"-2"15"-4750"0"0,-5 49-92 0 0,7-62-283 0 0,-1 0 0 0 0,1 0 0 0 0,0 0 0 0 0,0 0 0 0 0,0 0 0 0 0,0 0 1 0 0,1 0-1 0 0,-1 0 0 0 0,0 0 0 0 0,1 0 0 0 0,0 0 0 0 0,-1 0 0 0 0,1 0 0 0 0,0 0 0 0 0,0-1 0 0 0,0 1 0 0 0,0 0 0 0 0,0-1 0 0 0,0 1 0 0 0,1-1 0 0 0,-1 1 0 0 0,0-1 0 0 0,1 1 0 0 0,-1-1 0 0 0,1 0 0 0 0,0 0 0 0 0,-1 0 0 0 0,1 0 0 0 0,0 0 0 0 0,0 0 0 0 0,-1 0 0 0 0,1 0 0 0 0,0-1 0 0 0,0 1 0 0 0,0-1 0 0 0,0 0 0 0 0,0 1 0 0 0,0-1 0 0 0,0 0 0 0 0,3 0 0 0 0,0 0-57 0 0,0 0 0 0 0,-1 0-1 0 0,1-1 1 0 0,0 1-1 0 0,-1-1 1 0 0,1 0 0 0 0,-1 0-1 0 0,1 0 1 0 0,-1-1-1 0 0,1 0 1 0 0,-1 0-1 0 0,0 0 1 0 0,7-5 0 0 0,-9 5-27 0 0,0 0 1 0 0,0 0 0 0 0,0 1 0 0 0,0-2 0 0 0,-1 1-1 0 0,1 0 1 0 0,-1 0 0 0 0,0 0 0 0 0,1-1 0 0 0,-1 1-1 0 0,0-1 1 0 0,0 1 0 0 0,-1-1 0 0 0,1 1 0 0 0,-1-1-1 0 0,1 1 1 0 0,-1-1 0 0 0,0 0 0 0 0,0 1-1 0 0,0-1 1 0 0,0 0 0 0 0,0 1 0 0 0,0-1 0 0 0,-1 0-1 0 0,0 1 1 0 0,1-1 0 0 0,-1 1 0 0 0,0-1 0 0 0,0 1-1 0 0,-2-4 1 0 0,0 2-369 0 0,0 0 0 0 0,0 1 0 0 0,0-1 0 0 0,-1 1 0 0 0,1 0 1 0 0,-1 0-1 0 0,0 0 0 0 0,0 1 0 0 0,0-1 0 0 0,0 1 0 0 0,0 0 0 0 0,0 0 0 0 0,-1 1 0 0 0,1-1 0 0 0,-9-1 0 0 0,6 2-469 0 0</inkml:trace>
</inkml:ink>
</file>

<file path=ppt/ink/ink1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2344 0 0,'0'0'6045'0'0,"-6"15"-5875"0"0,-35 105 1663 0 0,40-120-1773 0 0,1 1 0 0 0,0 0 0 0 0,-1 0 0 0 0,1-1 0 0 0,0 1 0 0 0,0 0 0 0 0,-1 0 0 0 0,1 0 0 0 0,0 0 0 0 0,0-1 0 0 0,0 1 0 0 0,0 0 1 0 0,0 0-1 0 0,0 0 0 0 0,1-1 0 0 0,-1 1 0 0 0,0 0 0 0 0,0 0 0 0 0,0 0 0 0 0,1-1 0 0 0,-1 1 0 0 0,1 0 0 0 0,-1 0 0 0 0,0-1 0 0 0,1 1 0 0 0,-1 0 0 0 0,1-1 0 0 0,-1 1 0 0 0,2 1 0 0 0,28 9 162 0 0,46-7-1909 0 0,-66-5 1324 0 0,-5 1-186 0 0,1-1 0 0 0,-1 0 0 0 0,1 0 0 0 0,-1 0 1 0 0,0-1-1 0 0,1 0 0 0 0,-1 0 0 0 0,0 0 0 0 0,0 0 0 0 0,0-1 0 0 0,-1 0 0 0 0,1 0 0 0 0,-1 0 0 0 0,0-1 0 0 0,1 0 0 0 0,-2 1 0 0 0,5-6 0 0 0,-3 0 269 0 0</inkml:trace>
</inkml:ink>
</file>

<file path=ppt/ink/ink1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33 1756 0 0,'0'0'6568'0'0,"-2"12"-6253"0"0,-5 41-61 0 0,7-51-197 0 0,0 0 1 0 0,0 1 0 0 0,0-1-1 0 0,0 1 1 0 0,0-1 0 0 0,0 1-1 0 0,1-1 1 0 0,-1 1 0 0 0,1-1-1 0 0,0 0 1 0 0,0 1 0 0 0,0-1-1 0 0,0 0 1 0 0,0 0 0 0 0,0 1-1 0 0,0-1 1 0 0,1 0 0 0 0,-1 0-1 0 0,1-1 1 0 0,0 1 0 0 0,-1 0-1 0 0,1 0 1 0 0,0-1 0 0 0,0 1-1 0 0,0-1 1 0 0,0 0 0 0 0,0 1 0 0 0,1-1-1 0 0,-1 0 1 0 0,4 1 0 0 0,2 1 90 0 0,0-1 0 0 0,0 0 0 0 0,0 0 0 0 0,1-1 0 0 0,-1 0 1 0 0,13 0-1 0 0,-18-1-183 0 0,1 0 1 0 0,-1-1 0 0 0,0 1-1 0 0,0-1 1 0 0,1 0 0 0 0,-1 0-1 0 0,0 0 1 0 0,0 0 0 0 0,0-1-1 0 0,0 1 1 0 0,0-1 0 0 0,-1 0-1 0 0,1 0 1 0 0,0 0 0 0 0,-1 0-1 0 0,1 0 1 0 0,-1-1 0 0 0,0 1-1 0 0,0-1 1 0 0,0 1 0 0 0,0-1-1 0 0,0 0 1 0 0,0 0 0 0 0,-1 0-1 0 0,1 0 1 0 0,-1 0 0 0 0,0 0-1 0 0,1-5 1 0 0,-1 4 2 0 0,0 1 1 0 0,0-1 0 0 0,-1 1-1 0 0,1-1 1 0 0,-1 1-1 0 0,0-1 1 0 0,0 0 0 0 0,0 1-1 0 0,-1-1 1 0 0,1 1-1 0 0,-1-1 1 0 0,0 1 0 0 0,0-1-1 0 0,0 1 1 0 0,0 0-1 0 0,-1-1 1 0 0,1 1 0 0 0,-1 0-1 0 0,0 0 1 0 0,0 0-1 0 0,0 0 1 0 0,0 0 0 0 0,0 1-1 0 0,-1-1 1 0 0,1 1-1 0 0,-5-4 1 0 0,1 3-285 0 0,0 0 1 0 0,1 0-1 0 0,-1 1 1 0 0,0 0-1 0 0,0 0 1 0 0,0 0-1 0 0,0 1 0 0 0,0 0 1 0 0,-1 0-1 0 0,1 1 1 0 0,0 0-1 0 0,0 0 0 0 0,-1 0 1 0 0,1 1-1 0 0,-9 1 1 0 0,-2 6-3770 0 0</inkml:trace>
</inkml:ink>
</file>

<file path=ppt/ink/ink1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60 0 0,'0'0'13708'0'0,"-22"12"-14308"0"0,8 1 615 0 0,0 0 1 0 0,1 0-1 0 0,0 1 0 0 0,1 1 0 0 0,-17 27 0 0 0,23-30-57 0 0,0 1-1 0 0,1 0 1 0 0,0-1-1 0 0,1 1 0 0 0,0 1 1 0 0,2-1-1 0 0,-1 0 1 0 0,1 1-1 0 0,1 0 1 0 0,1-1-1 0 0,1 17 1 0 0,-1-25 26 0 0,1 0 0 0 0,0-1 0 0 0,0 1 0 0 0,0 0 0 0 0,1-1 0 0 0,0 1-1 0 0,0-1 1 0 0,0 1 0 0 0,0-1 0 0 0,1 0 0 0 0,-1 0 0 0 0,1 0 0 0 0,0 0 0 0 0,4 3 0 0 0,51 47-230 0 0,-56-53 172 0 0,0 1 1 0 0,1 0 0 0 0,-1-1-1 0 0,1 1 1 0 0,-1-1 0 0 0,1 0 0 0 0,0 0-1 0 0,-1 0 1 0 0,1 0 0 0 0,0 0-1 0 0,4 0 1 0 0,23 1-6217 0 0,-21-2 3338 0 0</inkml:trace>
</inkml:ink>
</file>

<file path=ppt/ink/ink1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12 214 1276 0 0,'0'0'7997'0'0,"5"-46"-7651"0"0,-4 23-116 0 0,-1 8-112 0 0,1 1 0 0 0,-2 0 1 0 0,0 0-1 0 0,0-1 0 0 0,-2 1 1 0 0,1 0-1 0 0,-7-15 0 0 0,8 15 149 0 0,1 12 75 0 0,0 9-809 0 0,2 0 255 0 0,1 0 0 0 0,-1 0 0 0 0,1 0 1 0 0,0 0-1 0 0,0 0 0 0 0,1-1 0 0 0,0 0 0 0 0,0 0 1 0 0,1 0-1 0 0,9 10 0 0 0,-13-15 187 0 0,0 1 21 0 0,0-1-1 0 0,-1 0 1 0 0,1 0 0 0 0,0-1-1 0 0,0 1 1 0 0,0 0-1 0 0,0 0 1 0 0,0 0 0 0 0,0 0-1 0 0,0-1 1 0 0,0 1 0 0 0,0-1-1 0 0,0 1 1 0 0,0-1-1 0 0,0 1 1 0 0,1-1 0 0 0,-1 1-1 0 0,0-1 1 0 0,0 0 0 0 0,0 0-1 0 0,1 0 1 0 0,-1 0-1 0 0,0 1 1 0 0,0-2 0 0 0,1 1-1 0 0,-1 0 1 0 0,0 0 0 0 0,0 0-1 0 0,1-1 1 0 0,-1 1-1 0 0,0 0 1 0 0,0-1 0 0 0,0 1-1 0 0,0-1 1 0 0,0 1 0 0 0,0-1-1 0 0,0 0 1 0 0,2-1 0 0 0,0 0-45 0 0,0-1 0 0 0,-1 0 1 0 0,1 0-1 0 0,-1 0 0 0 0,0 0 1 0 0,0 0-1 0 0,0-1 1 0 0,0 1-1 0 0,0 0 0 0 0,1-7 1 0 0,-1 4-73 0 0,0 1-106 0 0,0 0-1 0 0,-1 0 1 0 0,0 0-1 0 0,0-1 1 0 0,-1 1-1 0 0,1-8 1400 0 0,-2 18-1061 0 0,0 2-1 0 0,0-1 1 0 0,0 0 0 0 0,1 0 0 0 0,0 0 0 0 0,0 0 0 0 0,2 10-1 0 0,0 7 56 0 0,-2 98-1415 0 0,0-121 1126 0 0,0 1 1 0 0,0-1-1 0 0,0 1 0 0 0,0-1 1 0 0,0 1-1 0 0,0-1 1 0 0,1 0-1 0 0,-1 1 0 0 0,0-1 1 0 0,0 1-1 0 0,0-1 0 0 0,1 0 1 0 0,-1 1-1 0 0,0-1 1 0 0,0 0-1 0 0,1 1 0 0 0,-1-1 1 0 0,0 0-1 0 0,1 1 0 0 0,-1-1 1 0 0,0 0-1 0 0,1 0 1 0 0,-1 1-1 0 0,0-1 0 0 0,1 0 1 0 0,-1 0-1 0 0,1 0 0 0 0,-1 0 1 0 0,0 1-1 0 0,1-1 1 0 0,-1 0-1 0 0,1 0 0 0 0,-1 0 1 0 0,1 0-1 0 0,-1 0 0 0 0,1 0 1 0 0,-1 0-1 0 0,0 0 1 0 0,1 0-1 0 0,-1 0 0 0 0,1-1 1 0 0,1 1-440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0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5 1412 0 0,'0'0'8326'0'0,"-15"0"-8114"0"0,-8 1-190 0 0,-14 1-231 0 0,-54-5 0 0 0,81 1-504 0 0,0 0-3898 0 0</inkml:trace>
</inkml:ink>
</file>

<file path=ppt/ink/ink1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1 528 0 0,'0'0'9327'0'0,"-6"39"-7681"0"0,6 58-1291 0 0,0-56-3306 0 0,28-62-3356 0 0,-19 13 4389 0 0</inkml:trace>
</inkml:ink>
</file>

<file path=ppt/ink/ink1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 2192 0 0,'0'0'4211'0'0,"-3"-3"-3751"0"0,2 2-432 0 0,0 0 0 0 0,0 0 0 0 0,0 0-1 0 0,0 0 1 0 0,0 1 0 0 0,0-1-1 0 0,0 0 1 0 0,0 1 0 0 0,-1-1 0 0 0,1 1-1 0 0,0-1 1 0 0,-1 1 0 0 0,1-1 0 0 0,0 1-1 0 0,-1 0 1 0 0,1 0 0 0 0,0 0 0 0 0,-1 0-1 0 0,1 0 1 0 0,0 0 0 0 0,-1 0 0 0 0,1 0-1 0 0,0 0 1 0 0,-1 1 0 0 0,1-1 0 0 0,0 0-1 0 0,0 1 1 0 0,-2 0 0 0 0,0 1 12 0 0,0 0 0 0 0,0 0 0 0 0,0 0 0 0 0,0 0 0 0 0,0 0 1 0 0,1 0-1 0 0,-1 1 0 0 0,1-1 0 0 0,0 1 0 0 0,-1 0 0 0 0,-1 3 0 0 0,4-5-52 0 0,0 0-1 0 0,0 0 1 0 0,0 0-1 0 0,0-1 0 0 0,0 1 1 0 0,0 0-1 0 0,0 0 0 0 0,0 0 1 0 0,0 0-1 0 0,0 0 1 0 0,0 0-1 0 0,1 0 0 0 0,-1-1 1 0 0,0 1-1 0 0,1 0 1 0 0,-1 0-1 0 0,0 0 0 0 0,1 0 1 0 0,-1-1-1 0 0,1 1 1 0 0,0 0-1 0 0,-1-1 0 0 0,1 1 1 0 0,-1 0-1 0 0,1-1 0 0 0,0 1 1 0 0,0-1-1 0 0,-1 1 1 0 0,1-1-1 0 0,0 1 0 0 0,0-1 1 0 0,0 1-1 0 0,35 19-65 0 0,-27-15 65 0 0,5 3-59 0 0,35 26 339 0 0,-47-32-176 0 0,0 0-1 0 0,0 1 1 0 0,0-1-1 0 0,0 0 0 0 0,-1 1 1 0 0,1-1-1 0 0,-1 1 1 0 0,1 0-1 0 0,-1 0 0 0 0,0-1 1 0 0,0 1-1 0 0,0 0 1 0 0,-1 0-1 0 0,1 0 0 0 0,-1 0 1 0 0,1 0-1 0 0,-1 3 1 0 0,-1-4-104 0 0,1-1 1 0 0,-1 0 0 0 0,0 1 0 0 0,0-1 0 0 0,1 0-1 0 0,-1 0 1 0 0,0 1 0 0 0,0-1 0 0 0,0 0 0 0 0,0 0 0 0 0,-1 0-1 0 0,1 0 1 0 0,0 0 0 0 0,0 0 0 0 0,-1-1 0 0 0,1 1-1 0 0,0 0 1 0 0,-1-1 0 0 0,1 1 0 0 0,-1-1 0 0 0,1 1-1 0 0,-1-1 1 0 0,-1 1 0 0 0,-37 6-287 0 0,37-6 152 0 0,0-1 0 0 0,0 0 0 0 0,0-1 0 0 0,0 1 0 0 0,0-1 0 0 0,0 1 0 0 0,1-1 1 0 0,-1 0-1 0 0,0 0 0 0 0,0 0 0 0 0,-4-3 0 0 0,6 3-78 0 0,-1 0-1 0 0,1 0 1 0 0,0 0 0 0 0,0 0 0 0 0,0 0-1 0 0,0-1 1 0 0,0 1 0 0 0,0 0 0 0 0,1-1-1 0 0,-1 1 1 0 0,0-1 0 0 0,1 1-1 0 0,-1-1 1 0 0,1 1 0 0 0,-1-1 0 0 0,1 0-1 0 0,0 1 1 0 0,0-1 0 0 0,0 1 0 0 0,0-1-1 0 0,0-1 1 0 0,0-2-1361 0 0</inkml:trace>
</inkml:ink>
</file>

<file path=ppt/ink/ink1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85 980 0 0,'0'0'6449'0'0,"10"15"-6151"0"0,31 46-56 0 0,-39-58-217 0 0,0-1-1 0 0,0 1 0 0 0,0 0 0 0 0,0-1 0 0 0,1 1 0 0 0,-1-1 1 0 0,1 0-1 0 0,0 1 0 0 0,-1-1 0 0 0,1-1 0 0 0,0 1 1 0 0,0 0-1 0 0,5 1 0 0 0,-6-2-20 0 0,-1-1 1 0 0,1 0-1 0 0,0 0 1 0 0,0 1-1 0 0,0-1 1 0 0,-1 0-1 0 0,1 0 1 0 0,0-1-1 0 0,0 1 1 0 0,-1 0-1 0 0,1-1 1 0 0,0 1-1 0 0,0-1 0 0 0,-1 1 1 0 0,1-1-1 0 0,0 0 1 0 0,-1 0-1 0 0,3-1 1 0 0,-1 0-33 0 0,0-1 0 0 0,-1 1-1 0 0,1-1 1 0 0,-1 0 0 0 0,1 0 0 0 0,-1 1 0 0 0,0-2 0 0 0,0 1-1 0 0,0 0 1 0 0,-1 0 0 0 0,1-1 0 0 0,-1 1 0 0 0,0-1 0 0 0,1 1 0 0 0,-2-1-1 0 0,1 1 1 0 0,0-1 0 0 0,0-5 0 0 0,-1 2-93 0 0,-5-56 83 0 0,-12 23-2720 0 0,13 32 1044 0 0,3 4-477 0 0</inkml:trace>
</inkml:ink>
</file>

<file path=ppt/ink/ink1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6 206 3888 0 0,'0'0'2489'0'0,"-1"-17"-2087"0"0,-4-131 1055 0 0,5 146-1422 0 0,0 0 1 0 0,1 0-1 0 0,-1 0 0 0 0,0 1 1 0 0,1-1-1 0 0,-1 0 0 0 0,1 1 1 0 0,0-1-1 0 0,-1 0 0 0 0,1 1 1 0 0,0-1-1 0 0,0 1 1 0 0,0-1-1 0 0,0 1 0 0 0,0-1 1 0 0,1 1-1 0 0,-1 0 0 0 0,0-1 1 0 0,1 1-1 0 0,-1 0 0 0 0,1 0 1 0 0,-1 0-1 0 0,1 0 0 0 0,-1 0 1 0 0,1 1-1 0 0,0-1 0 0 0,-1 0 1 0 0,1 1-1 0 0,0-1 0 0 0,-1 1 1 0 0,1 0-1 0 0,0-1 0 0 0,0 1 1 0 0,0 0-1 0 0,-1 0 1 0 0,1 0-1 0 0,2 1 0 0 0,-2-1-74 0 0,0 0 0 0 0,0 0 0 0 0,0 0 0 0 0,0 1 0 0 0,0-1 0 0 0,0 1 0 0 0,0 0 0 0 0,0-1 0 0 0,0 1 1 0 0,0 0-1 0 0,0 0 0 0 0,0 0 0 0 0,0 0 0 0 0,-1 1 0 0 0,1-1 0 0 0,-1 0 0 0 0,1 1 0 0 0,-1-1 0 0 0,1 1 0 0 0,-1-1 0 0 0,0 1 0 0 0,0 0 0 0 0,0 0 0 0 0,0-1 0 0 0,0 1 0 0 0,0 0 0 0 0,0 0 0 0 0,0 0 0 0 0,-1 0 0 0 0,1 0 0 0 0,-1 0 0 0 0,0 0 0 0 0,1 0 0 0 0,-1 3 0 0 0,0-2-40 0 0,0-1 0 0 0,0 1 1 0 0,0-1-1 0 0,0 1 0 0 0,0-1 0 0 0,-1 1 0 0 0,1-1 0 0 0,-1 0 0 0 0,0 1 0 0 0,1-1 0 0 0,-1 0 0 0 0,0 1 0 0 0,-1-1 0 0 0,1 0 1 0 0,0 0-1 0 0,0 0 0 0 0,-1 0 0 0 0,0 0 0 0 0,1 0 0 0 0,-1 0 0 0 0,-3 2 0 0 0,1-2 8 0 0,0 0-1 0 0,0 0 1 0 0,0-1-1 0 0,-1 1 1 0 0,1-1 0 0 0,0 0-1 0 0,-1-1 1 0 0,1 1-1 0 0,-1-1 1 0 0,1 1-1 0 0,-7-2 1 0 0,1 1 218 0 0,47 17-226 0 0,-28-12 376 0 0,1 1 0 0 0,-1 0 1 0 0,0 0-1 0 0,-1 1 0 0 0,0 0 0 0 0,0 1 0 0 0,0-1 1 0 0,-1 2-1 0 0,11 15 0 0 0,-12-64-826 0 0,-4 26 537 0 0,1-16-26 0 0,-2 23 38 0 0,-1 0 0 0 0,1 0 1 0 0,1 0-1 0 0,-1 0 0 0 0,1 0 1 0 0,0 0-1 0 0,1 1 0 0 0,3-8 0 0 0,-6 14-2 0 0,1-1-1 0 0,-1 1 0 0 0,1-1 0 0 0,0 0 1 0 0,-1 1-1 0 0,1-1 0 0 0,-1 1 1 0 0,1-1-1 0 0,0 1 0 0 0,0 0 0 0 0,-1-1 1 0 0,1 1-1 0 0,0 0 0 0 0,0-1 0 0 0,-1 1 1 0 0,1 0-1 0 0,0 0 0 0 0,0 0 1 0 0,0-1-1 0 0,-1 1 0 0 0,1 0 0 0 0,0 0 1 0 0,0 0-1 0 0,0 1 0 0 0,-1-1 0 0 0,1 0 1 0 0,0 0-1 0 0,0 0 0 0 0,0 1 0 0 0,-1-1 1 0 0,1 0-1 0 0,0 1 0 0 0,0-1 1 0 0,-1 0-1 0 0,1 1 0 0 0,0-1 0 0 0,0 2 1 0 0,2-1 42 0 0,0 1-1 0 0,-1 0 1 0 0,0 0 0 0 0,1 0 0 0 0,-1 1 0 0 0,0-1 0 0 0,0 1-1 0 0,0-1 1 0 0,1 3 0 0 0,5 11-39 0 0,0-1 54 0 0,-1-1-1 0 0,-1 1 1 0 0,7 21 0 0 0,-13-35-50 0 0,3 22 31 0 0,-21-20-457 0 0,2-4 514 0 0,-34-9-69 0 0,25-1-1517 0 0,15-1-4298 0 0</inkml:trace>
</inkml:ink>
</file>

<file path=ppt/ink/ink1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2884 0 0,'0'0'6129'0'0,"-1"17"-5926"0"0,-2 2-120 0 0,-8 119 150 0 0,10-136-409 0 0,1 0 0 0 0,0 0-1 0 0,0 0 1 0 0,1 1 0 0 0,-1-1 0 0 0,0 0 0 0 0,1 0 0 0 0,-1 0-1 0 0,1 0 1 0 0,0 0 0 0 0,0 0 0 0 0,0 0 0 0 0,0 0-1 0 0,0-1 1 0 0,0 1 0 0 0,2 2 0 0 0,-2-3 16 0 0,0 0 0 0 0,1-1 0 0 0,-1 1 0 0 0,0 0 1 0 0,0-1-1 0 0,1 1 0 0 0,-1-1 0 0 0,1 1 0 0 0,-1-1 0 0 0,0 0 1 0 0,1 0-1 0 0,-1 0 0 0 0,1 1 0 0 0,-1-1 0 0 0,1 0 0 0 0,-1-1 0 0 0,0 1 1 0 0,1 0-1 0 0,-1 0 0 0 0,1-1 0 0 0,-1 1 0 0 0,0-1 0 0 0,1 1 1 0 0,1-2-1 0 0,8-2-2089 0 0</inkml:trace>
</inkml:ink>
</file>

<file path=ppt/ink/ink1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22 184 0 0,'0'0'5044'0'0,"-20"-2"-4665"0"0,-136-13 285 0 0,78 11-2332 0 0,77 8-1133 0 0,1 0 1003 0 0</inkml:trace>
</inkml:ink>
</file>

<file path=ppt/ink/ink1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1840 0 0,'0'0'7711'0'0,"0"10"-7351"0"0,5 153 797 0 0,-5-163-1296 0 0,0 1 1 0 0,0 0-1 0 0,0-1 1 0 0,0 1-1 0 0,1 0 1 0 0,-1-1 0 0 0,0 1-1 0 0,0 0 1 0 0,1-1-1 0 0,-1 1 1 0 0,0 0-1 0 0,1-1 1 0 0,-1 1 0 0 0,1-1-1 0 0,-1 1 1 0 0,1-1-1 0 0,-1 1 1 0 0,1-1 0 0 0,-1 1-1 0 0,1-1 1 0 0,0 1-1 0 0,1 0-987 0 0,-2 2-1498 0 0</inkml:trace>
</inkml:ink>
</file>

<file path=ppt/ink/ink1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1956 0 0,'0'0'7081'0'0,"-1"6"-6836"0"0,-6 20-82 0 0,2 0 0 0 0,-2 36-1 0 0,4-33-92 0 0,-1-1 0 0 0,-10 41 0 0 0,7-28 198 0 0,7-40 62 0 0,25-1 1147 0 0,3 1-1542 0 0,-1-2 1 0 0,48-7-1 0 0,-33 3-6576 0 0,-31 5 3709 0 0</inkml:trace>
</inkml:ink>
</file>

<file path=ppt/ink/ink1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59 1636 0 0,'0'0'6385'0'0,"-2"11"-6309"0"0,-1-3-32 0 0,2-5 41 0 0,-1 1 0 0 0,1 0-1 0 0,0 0 1 0 0,0 0 0 0 0,0 0-1 0 0,0 0 1 0 0,1 0-1 0 0,-1 0 1 0 0,1 0 0 0 0,0 0-1 0 0,0 0 1 0 0,1 0 0 0 0,-1 0-1 0 0,1 0 1 0 0,0 0 0 0 0,0 0-1 0 0,0-1 1 0 0,0 1-1 0 0,1 0 1 0 0,0 0 0 0 0,3 5-1 0 0,-3-7-57 0 0,-1 0 0 0 0,0 0-1 0 0,1 0 1 0 0,-1-1 0 0 0,1 1 0 0 0,0-1-1 0 0,-1 1 1 0 0,1-1 0 0 0,0 0-1 0 0,0 1 1 0 0,0-1 0 0 0,0 0-1 0 0,0 0 1 0 0,0 0 0 0 0,0-1-1 0 0,1 1 1 0 0,-1 0 0 0 0,0-1 0 0 0,0 0-1 0 0,0 1 1 0 0,1-1 0 0 0,-1 0-1 0 0,0 0 1 0 0,0 0 0 0 0,1-1-1 0 0,-1 1 1 0 0,0 0 0 0 0,0-1 0 0 0,1 1-1 0 0,-1-1 1 0 0,0 0 0 0 0,0 0-1 0 0,0 0 1 0 0,0 0 0 0 0,0 0-1 0 0,0 0 1 0 0,0-1 0 0 0,-1 1-1 0 0,1 0 1 0 0,0-1 0 0 0,-1 0 0 0 0,3-3-1 0 0,3-3-210 0 0,-1-1 0 0 0,0 1 1 0 0,-1-2-1 0 0,0 1 0 0 0,-1-1 0 0 0,0 1 0 0 0,5-19 0 0 0,0-15-2176 0 0,-7 14-2393 0 0,-2 20 2187 0 0</inkml:trace>
</inkml:ink>
</file>

<file path=ppt/ink/ink1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2984 0 0,'0'0'2887'0'0,"1"-16"-2603"0"0,3-133 874 0 0,-4 147-1205 0 0,1-7 1609 0 0,9 25-1362 0 0,35 66-1485 0 0,-40-75 1242 0 0,0 0 1 0 0,0 0-1 0 0,1-1 1 0 0,-1 1 0 0 0,1-1-1 0 0,1-1 1 0 0,-1 1-1 0 0,14 8 1 0 0,-19-13 41 0 0,-1-1 0 0 0,1 0 0 0 0,-1 0 0 0 0,1 1 1 0 0,0-1-1 0 0,-1 0 0 0 0,1 0 0 0 0,-1 1 0 0 0,1-1 1 0 0,0 0-1 0 0,-1 0 0 0 0,1 0 0 0 0,0 0 0 0 0,-1 0 1 0 0,1 0-1 0 0,0 0 0 0 0,-1 0 0 0 0,1 0 0 0 0,0 0 1 0 0,-1-1-1 0 0,1 1 0 0 0,-1 0 0 0 0,1 0 0 0 0,0 0 1 0 0,-1-1-1 0 0,1 1 0 0 0,-1 0 0 0 0,1-1 0 0 0,-1 1 1 0 0,1-1-1 0 0,-1 1 0 0 0,1-1 0 0 0,0 0 0 0 0,9-26-199 0 0,-8-46-139 0 0,-2 62 374 0 0,0 2-574 0 0,0-1 0 0 0,0 1 0 0 0,1 0-1 0 0,0-1 1 0 0,1 1 0 0 0,5-16 0 0 0,-2 13-1568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2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3004 0 0,'0'0'6448'0'0,"-2"19"-3425"0"0,-87 102-3485 0 0,48-64 333 0 0,-44 66-1835 0 0,77-99-50 0 0,7-8-3046 0 0,1-13 2318 0 0</inkml:trace>
</inkml:ink>
</file>

<file path=ppt/ink/ink1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1 252 0 0,'0'0'5235'0'0,"-16"3"-4745"0"0,-49 9-69 0 0,60-12-372 0 0,1 1-1 0 0,0 0 1 0 0,0 1-1 0 0,0-1 1 0 0,0 1 0 0 0,0-1-1 0 0,0 1 1 0 0,1 1-1 0 0,-1-1 1 0 0,1 0 0 0 0,-1 1-1 0 0,1 0 1 0 0,0-1-1 0 0,0 1 1 0 0,0 1 0 0 0,0-1-1 0 0,0 0 1 0 0,1 1-1 0 0,0-1 1 0 0,-1 1 0 0 0,1 0-1 0 0,-1 4 1 0 0,1-2-102 0 0,0 1 0 0 0,0 0 0 0 0,1-1 0 0 0,0 1-1 0 0,0 0 1 0 0,1 0 0 0 0,0 0 0 0 0,0 0 0 0 0,0-1 0 0 0,3 14 0 0 0,-2-17 32 0 0,1 0 0 0 0,-1 0 0 0 0,0 0 0 0 0,1 0 0 0 0,0-1-1 0 0,0 1 1 0 0,0-1 0 0 0,0 1 0 0 0,0-1 0 0 0,0 0 0 0 0,0 1 0 0 0,1-1 0 0 0,-1-1 0 0 0,1 1 0 0 0,0 0-1 0 0,0 0 1 0 0,-1-1 0 0 0,1 0 0 0 0,6 2 0 0 0,-5-1-111 0 0,0-1-1 0 0,0 1 1 0 0,0-1-1 0 0,0 0 1 0 0,1 0-1 0 0,-1-1 1 0 0,0 1 0 0 0,1-1-1 0 0,-1 0 1 0 0,1 0-1 0 0,-1-1 1 0 0,0 1-1 0 0,8-3 1 0 0,-10 2 108 0 0,0-1 0 0 0,0 1 0 0 0,0-1 0 0 0,-1 1 1 0 0,1-1-1 0 0,0 0 0 0 0,-1 0 0 0 0,1 0 0 0 0,-1 0 0 0 0,0 0 0 0 0,0 0 0 0 0,0 0 1 0 0,0 0-1 0 0,0 0 0 0 0,0 0 0 0 0,0-1 0 0 0,-1 1 0 0 0,1 0 0 0 0,-1-1 0 0 0,0 1 0 0 0,0-1 1 0 0,0 1-1 0 0,0 0 0 0 0,0-1 0 0 0,0 1 0 0 0,-1 0 0 0 0,1-1 0 0 0,-1 1 0 0 0,1 0 1 0 0,-1-1-1 0 0,0 1 0 0 0,0 0 0 0 0,-2-4 0 0 0,11-1 3539 0 0,17-1-4008 0 0,31-2-3963 0 0,-62 53 5977 0 0,5-42-1440 0 0,0 1 1 0 0,0-1-1 0 0,1 1 1 0 0,-1 0-1 0 0,0-1 1 0 0,1 1-1 0 0,-1 0 1 0 0,1-1-1 0 0,-1 1 1 0 0,1 0-1 0 0,0-1 1 0 0,0 1-1 0 0,0 0 1 0 0,0 0-1 0 0,0-1 1 0 0,0 1-1 0 0,0 0 1 0 0,0 0 0 0 0,1-1-1 0 0,-1 1 1 0 0,1 0-1 0 0,-1-1 1 0 0,1 1-1 0 0,0-1 1 0 0,0 1-1 0 0,-1 0 1 0 0,1-1-1 0 0,0 0 1 0 0,0 1-1 0 0,1-1 1 0 0,-1 0-1 0 0,0 1 1 0 0,0-1-1 0 0,1 0 1 0 0,-1 0-1 0 0,1 0 1 0 0,-1 0-1 0 0,0 0 1 0 0,1 0-1 0 0,0-1 1 0 0,-1 1-1 0 0,1 0 1 0 0,0-1 0 0 0,-1 1-1 0 0,1-1 1 0 0,0 0-1 0 0,-1 0 1 0 0,1 1-1 0 0,0-1 1 0 0,0 0-1 0 0,2-1 1 0 0,4 2-69 0 0,-1-1 1 0 0,1-1-1 0 0,-1 0 1 0 0,1 0-1 0 0,-1 0 0 0 0,1-1 1 0 0,-1 0-1 0 0,0 0 1 0 0,0-1-1 0 0,0 0 1 0 0,8-4-1 0 0,-12 5-20 0 0,0 1 0 0 0,0-1 0 0 0,0 0 0 0 0,-1-1 0 0 0,1 1 0 0 0,-1 0 1 0 0,1-1-1 0 0,-1 1 0 0 0,0-1 0 0 0,0 0 0 0 0,0 0 0 0 0,0 0 0 0 0,0 0 0 0 0,-1 0 0 0 0,1 0 0 0 0,-1 0 0 0 0,0-1 0 0 0,0 1 0 0 0,0 0 0 0 0,-1-1 0 0 0,1 1 0 0 0,-1 0 0 0 0,1-1 0 0 0,-1 1 0 0 0,0-1 0 0 0,-1 1 0 0 0,1-1 0 0 0,0 1 0 0 0,-1-1 0 0 0,0 1 0 0 0,0 0 0 0 0,0 0 0 0 0,-2-5 0 0 0,0 3 8 0 0,0 0-1 0 0,0 1 1 0 0,0-1 0 0 0,0 1-1 0 0,-1 0 1 0 0,0 0-1 0 0,1 0 1 0 0,-2 1 0 0 0,1-1-1 0 0,0 1 1 0 0,-1 0-1 0 0,1 0 1 0 0,-1 1-1 0 0,0-1 1 0 0,0 1 0 0 0,0 0-1 0 0,0 0 1 0 0,0 1-1 0 0,0-1 1 0 0,-11 0 0 0 0,14 2-62 0 0,-1-1-181 0 0,-1 0 0 0 0,1 1 0 0 0,0-1 0 0 0,-1 1 0 0 0,1 0 0 0 0,0 0 0 0 0,-1 0 0 0 0,1 0-1 0 0,0 1 1 0 0,-1-1 0 0 0,1 1 0 0 0,0 0 0 0 0,0 0 0 0 0,0 0 0 0 0,-1 0 0 0 0,1 1 0 0 0,0 0 0 0 0,-5 3 0 0 0,-2 8-2489 0 0</inkml:trace>
</inkml:ink>
</file>

<file path=ppt/ink/ink1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0 600 0 0,'0'0'7246'0'0,"0"12"-7285"0"0,1-3 22 0 0,0 0-4 0 0,-1 0 0 0 0,0 0 0 0 0,0 0 0 0 0,-1 0 0 0 0,0 0 0 0 0,-1 0 0 0 0,0-1 0 0 0,0 1 0 0 0,-1 0 0 0 0,-4 8 0 0 0,5-13 111 0 0,0 0-1 0 0,0 0 1 0 0,0 0 0 0 0,0 0 0 0 0,1 0 0 0 0,0 1 0 0 0,0-1-1 0 0,-1 9 1 0 0,40-7-624 0 0,-21-3 319 0 0,1-1-1 0 0,-1-1 1 0 0,1-1 0 0 0,0 0 0 0 0,20-3 0 0 0,-35 1 173 0 0,0 1-1 0 0,0-1 1 0 0,0 1-1 0 0,0-1 1 0 0,0 0-1 0 0,-1 0 1 0 0,1 0 0 0 0,-1 0-1 0 0,1 0 1 0 0,-1-1-1 0 0,0 1 1 0 0,0-1-1 0 0,0 0 1 0 0,0 0 0 0 0,0 1-1 0 0,-1-1 1 0 0,1 0-1 0 0,-1 0 1 0 0,0 0-1 0 0,0-1 1 0 0,0 1 0 0 0,0 0-1 0 0,0-4 1 0 0,2-8 27 0 0,0 0 1 0 0,-1 0-1 0 0,0-24 0 0 0,-3 38 53 0 0,1 1-1 0 0,0 0 0 0 0,0-1 1 0 0,0 1-1 0 0,0 0 0 0 0,0-1 1 0 0,-1 1-1 0 0,1-1 0 0 0,0 1 0 0 0,0-1 1 0 0,0 1-1 0 0,0 0 0 0 0,0-1 1 0 0,0 1-1 0 0,0-1 0 0 0,0 1 1 0 0,1-1-1 0 0,-1 1 0 0 0,0 0 1 0 0,0-1-1 0 0,0 1 0 0 0,0-1 1 0 0,1 1-1 0 0,-1 0 0 0 0,0-1 0 0 0,0 1 1 0 0,0 0-1 0 0,1-1 0 0 0,-1 1 1 0 0,0 0-1 0 0,1-1 0 0 0,-1 1 1 0 0,0 0-1 0 0,1 0 0 0 0,-1-1 1 0 0,0 1-1 0 0,1 0 0 0 0,-1 0 1 0 0,1 0-1 0 0,-1-1 0 0 0,0 1 0 0 0,1 0 1 0 0,-1 0-1 0 0,1 0 0 0 0,-1 0 1 0 0,1 0-1 0 0,-1 0 0 0 0,0 0 1 0 0,1 0-1 0 0,-1 0 0 0 0,1 0 1 0 0,-1 0-1 0 0,1 0 0 0 0,-1 0 1 0 0,0 0-1 0 0,1 1 0 0 0,-1-1 0 0 0,1 0 1 0 0,-1 0-1 0 0,0 0 0 0 0,1 1 1 0 0,-1-1-1 0 0,0 0 0 0 0,1 0 1 0 0,-1 1-1 0 0,0-1 0 0 0,1 0 1 0 0,-1 1-1 0 0,2 1-74 0 0,0 0 0 0 0,0 0 0 0 0,0 0 0 0 0,0 0 0 0 0,0 0 0 0 0,-1 0 0 0 0,1 1 0 0 0,-1-1 0 0 0,0 0 0 0 0,2 5 0 0 0,13 38-714 0 0,-12-35 898 0 0,0 0 0 0 0,-1 0 0 0 0,0 0 0 0 0,0 1 0 0 0,-1 0 0 0 0,1 16 0 0 0,-3-26-277 0 0,-8-2 138 0 0,0 0 0 0 0,-1-1 0 0 0,1 0 0 0 0,0 0 0 0 0,0-1 0 0 0,1 1 0 0 0,-12-7 0 0 0,-24-7-755 0 0,14 11-2662 0 0</inkml:trace>
</inkml:ink>
</file>

<file path=ppt/ink/ink1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3612 0 0,'0'0'7013'0'0,"-15"8"-6876"0"0,-47 24-104 0 0,58-30-16 0 0,0 1 0 0 0,0-1 0 0 0,1 0-1 0 0,-1 1 1 0 0,1 0 0 0 0,-1 0 0 0 0,1 0 0 0 0,0 0-1 0 0,0 0 1 0 0,1 1 0 0 0,-1-1 0 0 0,1 1 0 0 0,-1 0-1 0 0,1 0 1 0 0,0 0 0 0 0,1 0 0 0 0,-1 0 0 0 0,1 0-1 0 0,-1 0 1 0 0,1 1 0 0 0,1-1 0 0 0,-1 1-1 0 0,0-1 1 0 0,1 0 0 0 0,0 1 0 0 0,0-1 0 0 0,1 1-1 0 0,-1-1 1 0 0,2 6 0 0 0,-1-7-85 0 0,0 0 0 0 0,1 0 0 0 0,-1 0 0 0 0,1 0-1 0 0,0 0 1 0 0,0 0 0 0 0,0 0 0 0 0,0-1 0 0 0,0 1 0 0 0,1-1 0 0 0,-1 0 0 0 0,1 0 0 0 0,-1 0 0 0 0,1 0-1 0 0,0 0 1 0 0,0 0 0 0 0,0-1 0 0 0,0 1 0 0 0,0-1 0 0 0,0 0 0 0 0,0 0 0 0 0,5 1 0 0 0,-3 0-94 0 0,0-1 0 0 0,0 0 1 0 0,0-1-1 0 0,1 1 0 0 0,-1-1 1 0 0,0 0-1 0 0,0 0 0 0 0,1-1 1 0 0,-1 1-1 0 0,0-1 0 0 0,0 0 1 0 0,0 0-1 0 0,5-3 0 0 0,-6 2 123 0 0,0-1-1 0 0,-1 1 0 0 0,0-1 0 0 0,1 0 0 0 0,-1 0 1 0 0,0 0-1 0 0,0 0 0 0 0,-1 0 0 0 0,1-1 1 0 0,-1 1-1 0 0,0-1 0 0 0,0 0 0 0 0,0 0 1 0 0,0 0-1 0 0,0 0 0 0 0,-1 0 0 0 0,0 0 1 0 0,0 0-1 0 0,1-9 1672 0 0,-3 14-1513 0 0,1 0 0 0 0,-1 0 0 0 0,1 0 0 0 0,-1 0 1 0 0,1 0-1 0 0,-1 0 0 0 0,1 1 0 0 0,0-1 0 0 0,-1 0 0 0 0,1 0 0 0 0,0 0 0 0 0,0 0 0 0 0,0 1 0 0 0,0-1 1 0 0,0 0-1 0 0,0 0 0 0 0,0 0 0 0 0,0 0 0 0 0,1 0 0 0 0,-1 1 0 0 0,0-1 0 0 0,1 0 0 0 0,-1 0 0 0 0,1 0 1 0 0,-1 0-1 0 0,1 0 0 0 0,-1 0 0 0 0,1 0 0 0 0,0 0 0 0 0,0 0 0 0 0,-1 0 0 0 0,3 1 0 0 0,0 0-32 0 0,0 0 1 0 0,1-1-1 0 0,-1 1 0 0 0,1-1 0 0 0,-1 1 0 0 0,1-1 0 0 0,0 0 0 0 0,0-1 1 0 0,-1 1-1 0 0,8 0 0 0 0,0-1-195 0 0,0 0 1 0 0,0 0-1 0 0,0-1 0 0 0,0 0 1 0 0,-1-1-1 0 0,1 0 0 0 0,15-5 1 0 0,-24 6 76 0 0,-1 1 0 0 0,0 0 1 0 0,1-1-1 0 0,-1 1 0 0 0,1-1 0 0 0,-1 0 1 0 0,0 1-1 0 0,0-1 0 0 0,1 0 0 0 0,-1 0 1 0 0,0 0-1 0 0,0 1 0 0 0,0-1 1 0 0,0-1-1 0 0,0 1 0 0 0,0 0 0 0 0,0 0 1 0 0,0 0-1 0 0,-1 0 0 0 0,1-1 1 0 0,0 1-1 0 0,-1 0 0 0 0,1-1 0 0 0,-1 1 1 0 0,1 0-1 0 0,-1-1 0 0 0,0 1 1 0 0,1-1-1 0 0,-1 1 0 0 0,0 0 0 0 0,0-1 1 0 0,0 1-1 0 0,0-1 0 0 0,0 1 1 0 0,-1-1-1 0 0,1 1 0 0 0,0 0 0 0 0,-1-1 1 0 0,1 1-1 0 0,0-1 0 0 0,-1 1 1 0 0,0 0-1 0 0,1 0 0 0 0,-1-1 0 0 0,-1 0 1 0 0,-1-2-109 0 0,1 1 0 0 0,-1 0 0 0 0,0 1 0 0 0,0-1 0 0 0,0 0 1 0 0,-1 1-1 0 0,1 0 0 0 0,-1 0 0 0 0,1 0 0 0 0,-1 0 0 0 0,0 0 1 0 0,0 1-1 0 0,0 0 0 0 0,-5-2 0 0 0,-29 2-5010 0 0,27 1 2204 0 0</inkml:trace>
</inkml:ink>
</file>

<file path=ppt/ink/ink1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7 212 3744 0 0,'0'0'4157'0'0,"1"-17"-3860"0"0,-1 6-254 0 0,2-9 78 0 0,-1-1-1 0 0,-1 1 0 0 0,-1-1 0 0 0,-7-35 1 0 0,6 43 666 0 0,2 9 639 0 0,2 9-971 0 0,3 4-485 0 0,1-1-1 0 0,-1 0 1 0 0,1-1-1 0 0,1 0 1 0 0,0 0 0 0 0,7 7-1 0 0,-6-7 21 0 0,51 47 21 0 0,-55-50-21 0 0,1-1 1 0 0,-1 0-1 0 0,1 1 0 0 0,0-2 1 0 0,0 1-1 0 0,0-1 0 0 0,0 1 1 0 0,0-1-1 0 0,0-1 0 0 0,1 1 1 0 0,8 1-1 0 0,-12-4-28 0 0,-1 1-1 0 0,1-1 1 0 0,-1 0 0 0 0,0 0 0 0 0,0 0 0 0 0,1 1 0 0 0,-1-1-1 0 0,0 0 1 0 0,0-1 0 0 0,0 1 0 0 0,0 0 0 0 0,0 0-1 0 0,0 0 1 0 0,-1-1 0 0 0,1 1 0 0 0,0 0 0 0 0,0-1 0 0 0,-1 1-1 0 0,1 0 1 0 0,-1-1 0 0 0,0 1 0 0 0,1-1 0 0 0,-1-1-1 0 0,9-39-226 0 0,-9 41 250 0 0,4-26-372 0 0,4-21-1552 0 0,3 18-2773 0 0,-6 21 2024 0 0</inkml:trace>
</inkml:ink>
</file>

<file path=ppt/ink/ink1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3400 0 0,'0'0'6802'0'0,"-1"14"-6635"0"0,-3 113-581 0 0,4-127 250 0 0,0 1-1 0 0,0 0 1 0 0,0-1 0 0 0,0 1-1 0 0,0-1 1 0 0,1 1-1 0 0,-1 0 1 0 0,0-1-1 0 0,1 1 1 0 0,-1-1-1 0 0,0 1 1 0 0,1-1-1 0 0,-1 1 1 0 0,1-1 0 0 0,-1 1-1 0 0,1-1 1 0 0,-1 1-1 0 0,1-1 1 0 0,-1 1-1 0 0,1-1 1 0 0,-1 0-1 0 0,1 1 1 0 0,0-1 0 0 0,-1 0-1 0 0,1 0 1 0 0,-1 1-1 0 0,1-1 1 0 0,0 0-1 0 0,-1 0 1 0 0,1 0-1 0 0,0 0 1 0 0,-1 0-1 0 0,1 0 1 0 0,0 0 0 0 0,-1 0-1 0 0,1 0 1 0 0,0 0-1 0 0,-1 0 1 0 0,1 0-1 0 0,0-1 1 0 0,-1 1-1 0 0,2 0 1 0 0,7 0-2332 0 0</inkml:trace>
</inkml:ink>
</file>

<file path=ppt/ink/ink1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 3284 0 0,'0'0'4119'0'0,"-1"14"-3906"0"0,-4 73 491 0 0,5-84-624 0 0,1 0 0 0 0,-1 0 1 0 0,0 0-1 0 0,1 0 0 0 0,0 0 0 0 0,0 0 0 0 0,0 0 1 0 0,0 0-1 0 0,0 0 0 0 0,0-1 0 0 0,1 1 1 0 0,0 0-1 0 0,-1-1 0 0 0,1 0 0 0 0,0 1 0 0 0,0-1 1 0 0,0 0-1 0 0,0 0 0 0 0,1 0 0 0 0,-1 0 0 0 0,1 0 1 0 0,-1 0-1 0 0,5 1 0 0 0,-1 0-47 0 0,1 0-1 0 0,0 0 1 0 0,0-1 0 0 0,-1 0-1 0 0,1 0 1 0 0,1-1-1 0 0,-1 0 1 0 0,0 0 0 0 0,8 0-1 0 0,-14-1-55 0 0,0 0 0 0 0,0-1 0 0 0,0 1 0 0 0,0 0 0 0 0,0 0 0 0 0,0 0 0 0 0,0-1 0 0 0,-1 1 0 0 0,1-1 0 0 0,0 1 0 0 0,0 0 0 0 0,0-1 0 0 0,0 0 0 0 0,-1 1 0 0 0,1-1 0 0 0,0 1 0 0 0,0-1 0 0 0,-1 0 0 0 0,1 0 0 0 0,-1 1 0 0 0,1-1 0 0 0,0 0 0 0 0,-1 0 0 0 0,0 0 0 0 0,1 0 0 0 0,6-32-317 0 0,-6 23 241 0 0,-1 1 1 0 0,-1 0 0 0 0,0 0 0 0 0,-4-17 0 0 0,-27-51-5296 0 0,27 65 2910 0 0</inkml:trace>
</inkml:ink>
</file>

<file path=ppt/ink/ink1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1 612 0 0,'0'0'4324'0'0,"-18"7"-3939"0"0,-59 26-207 0 0,73-31-148 0 0,0 1 0 0 0,0 0-1 0 0,0 0 1 0 0,0 0-1 0 0,0 0 1 0 0,0 1-1 0 0,1 0 1 0 0,0-1 0 0 0,0 1-1 0 0,0 0 1 0 0,0 1-1 0 0,0-1 1 0 0,1 0 0 0 0,0 1-1 0 0,0 0 1 0 0,0-1-1 0 0,1 1 1 0 0,-1 0 0 0 0,1 0-1 0 0,0 0 1 0 0,0 0-1 0 0,1 0 1 0 0,0 0 0 0 0,0 0-1 0 0,0 0 1 0 0,1 7-1 0 0,-1-11-24 0 0,0 3-56 0 0,1 0 0 0 0,-1 0-1 0 0,1-1 1 0 0,0 1 0 0 0,0 0-1 0 0,0-1 1 0 0,1 1 0 0 0,-1-1-1 0 0,1 1 1 0 0,0-1 0 0 0,0 0-1 0 0,0 0 1 0 0,0 1-1 0 0,1-1 1 0 0,-1-1 0 0 0,1 1-1 0 0,0 0 1 0 0,-1-1 0 0 0,1 1-1 0 0,1-1 1 0 0,-1 0 0 0 0,0 0-1 0 0,0 0 1 0 0,5 1 0 0 0,-3 0-13 0 0,0-1-1 0 0,0 0 1 0 0,0-1 0 0 0,0 1 0 0 0,1-1 0 0 0,-1 0-1 0 0,1 0 1 0 0,-1-1 0 0 0,1 1 0 0 0,-1-1 0 0 0,1 0 0 0 0,-1-1-1 0 0,1 1 1 0 0,-1-1 0 0 0,0 0 0 0 0,7-3 0 0 0,-10 3 84 0 0,0-1 0 0 0,0 1 0 0 0,-1-1 0 0 0,1 1 0 0 0,-1-1 0 0 0,0 0 0 0 0,1 1 0 0 0,-1-1 0 0 0,0 0 1 0 0,0 0-1 0 0,0 0 0 0 0,0 0 0 0 0,0 0 0 0 0,-1 0 0 0 0,1 0 0 0 0,0 0 0 0 0,-1 0 0 0 0,0-1 0 0 0,0 1 0 0 0,1 0 1 0 0,-1 0-1 0 0,0 0 0 0 0,-1-1 0 0 0,1-2 0 0 0,-1-1 264 0 0,1 0-1 0 0,-1 0 1 0 0,0 1-1 0 0,0-1 1 0 0,0 0 0 0 0,-1 1-1 0 0,-4-10 1 0 0,15 12 3924 0 0,23 5-5912 0 0,-19-1-405 0 0,9 3-2744 0 0,-14-2 2681 0 0,-14-2 2104 0 0,-67-10 66 0 0</inkml:trace>
</inkml:ink>
</file>

<file path=ppt/ink/ink1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16 287 932 0 0,'0'0'5243'0'0,"0"-17"-4421"0"0,-1-22-482 0 0,-1-2 245 0 0,6-78 0 0 0,-3 114-496 0 0,0 0 0 0 0,0 0 0 0 0,0 0 0 0 0,1 0 0 0 0,0 0 0 0 0,0 0 1 0 0,0 1-1 0 0,1-1 0 0 0,0 1 0 0 0,3-5 0 0 0,-5 8-63 0 0,0-1 0 0 0,0 1-1 0 0,0 0 1 0 0,0 0 0 0 0,1 0 0 0 0,-1 0-1 0 0,0 1 1 0 0,1-1 0 0 0,-1 0 0 0 0,0 0-1 0 0,1 1 1 0 0,-1-1 0 0 0,1 1 0 0 0,-1-1-1 0 0,1 1 1 0 0,-1 0 0 0 0,1 0 0 0 0,-1 0 0 0 0,1-1-1 0 0,-1 1 1 0 0,1 1 0 0 0,-1-1 0 0 0,1 0-1 0 0,-1 0 1 0 0,1 0 0 0 0,-1 1 0 0 0,1-1-1 0 0,-1 1 1 0 0,1-1 0 0 0,-1 1 0 0 0,0 0-1 0 0,1 0 1 0 0,-1-1 0 0 0,0 1 0 0 0,1 0-1 0 0,-1 0 1 0 0,2 2 0 0 0,0 0-86 0 0,-1 0 1 0 0,0 0-1 0 0,1 0 1 0 0,-1 0-1 0 0,0 0 1 0 0,0 0-1 0 0,-1 0 0 0 0,1 1 1 0 0,0-1-1 0 0,-1 1 1 0 0,0 0-1 0 0,1 3 1 0 0,8 50-623 0 0,-8-38 541 0 0,4 61-659 0 0,-6-79 642 0 0,-44-14-420 0 0,25 6 389 0 0,-32-13 738 0 0,28 0-3556 0 0,22 8-1519 0 0,1 12 4367 0 0</inkml:trace>
</inkml:ink>
</file>

<file path=ppt/ink/ink1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1 968 0 0,'0'0'7473'0'0,"0"15"-7227"0"0,-5 83 229 0 0,5-96-521 0 0,0-1 0 0 0,0 1 0 0 0,0-1 0 0 0,0 1 0 0 0,0-1 0 0 0,0 1 0 0 0,1-1 0 0 0,-1 0-1 0 0,1 1 1 0 0,-1-1 0 0 0,1 1 0 0 0,-1-1 0 0 0,1 0 0 0 0,0 1 0 0 0,-1-1 0 0 0,1 0 0 0 0,0 0 0 0 0,0 0 0 0 0,0 0 0 0 0,0 0 0 0 0,0 0 0 0 0,0 0 0 0 0,0 0 0 0 0,0 0-1 0 0,1 0 1 0 0,-1 0 0 0 0,0-1 0 0 0,0 1 0 0 0,3 0 0 0 0,2 1-695 0 0,-1-1-1 0 0,1-1 1 0 0,0 1-1 0 0,0-1 1 0 0,0 0-1 0 0,6 0 1 0 0,3-1-1160 0 0,1 1 1484 0 0</inkml:trace>
</inkml:ink>
</file>

<file path=ppt/ink/ink1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9 1308 0 0,'0'0'4928'0'0,"-112"-9"-4920"0"0,96 9 84 0 0,0 0-92 0 0,6 0-16 0 0,-1 0-48 0 0,1 0-184 0 0,-1 0-660 0 0,6 0-2964 0 0,5 4 2696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24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277 304 3488 0 0,'0'0'5659'0'0,"-11"-14"-5174"0"0,-19-23 373 0 0,-46-42 0 0 0,28 39-470 0 0,33 29-542 0 0,1 0 0 0 0,0-1 0 0 0,1 0 0 0 0,0-1 0 0 0,1-1 0 0 0,-12-17 0 0 0,18 12-1220 0 0,6 9-4841 0 0,5 10 3146 0 0</inkml:trace>
</inkml:ink>
</file>

<file path=ppt/ink/ink1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33 170 2748 0 0,'0'0'2361'0'0,"6"-16"-2094"0"0,26-81 231 0 0,-9 58 237 0 0,-22 38-672 0 0,-1 0 0 0 0,1 0 0 0 0,-1 0 0 0 0,1 0 0 0 0,0 0 0 0 0,-1 0 0 0 0,1 0 0 0 0,0 0 0 0 0,0 0 0 0 0,0 0 0 0 0,0 0 0 0 0,0 1 0 0 0,0-1 0 0 0,0 0 0 0 0,0 1 1 0 0,0-1-1 0 0,0 1 0 0 0,0-1 0 0 0,0 1 0 0 0,0 0 0 0 0,1-1 0 0 0,-1 1 0 0 0,0 0 0 0 0,0 0 0 0 0,0 0 0 0 0,1-1 0 0 0,-1 2 0 0 0,0-1 0 0 0,0 0 0 0 0,0 0 0 0 0,1 0 0 0 0,0 1 0 0 0,2 4-21 0 0,-1 1-1 0 0,1 0 0 0 0,-1 0 0 0 0,-1 0 0 0 0,1 0 0 0 0,-1 1 1 0 0,0-1-1 0 0,-1 1 0 0 0,1-1 0 0 0,-1 1 0 0 0,-1 0 1 0 0,1 9-1 0 0,3 15-3 0 0,-2-20-64 0 0,-1-9-26 0 0,0 1 0 0 0,0 0 1 0 0,-1-1-1 0 0,1 1 0 0 0,-1 0 0 0 0,0 0 0 0 0,0-1 0 0 0,0 1 0 0 0,0 0 0 0 0,-1 3 0 0 0,1-5 37 0 0,-1-1-1 0 0,0 1 1 0 0,0-1-1 0 0,0 1 1 0 0,0-1-1 0 0,-1 1 0 0 0,1-1 1 0 0,0 0-1 0 0,0 0 1 0 0,0 0-1 0 0,0 1 1 0 0,0-1-1 0 0,0 0 1 0 0,0 0-1 0 0,0 0 1 0 0,0-1-1 0 0,0 1 1 0 0,-1 0-1 0 0,1 0 1 0 0,0-1-1 0 0,0 1 1 0 0,0 0-1 0 0,0-1 1 0 0,0 1-1 0 0,0-1 1 0 0,0 0-1 0 0,1 1 1 0 0,-3-2-1 0 0,-27-11-97 0 0,22 9-19 0 0,0 0 0 0 0,-1 1 0 0 0,1 0-1 0 0,-1 0 1 0 0,0 1 0 0 0,0 0 0 0 0,1 0 0 0 0,-15 0-1 0 0,23 2-4 0 0,-1 0-1 0 0,0 0 1 0 0,1 0-1 0 0,-1 1 1 0 0,1-1-1 0 0,-1 0 0 0 0,1 0 1 0 0,-1 0-1 0 0,1 1 1 0 0,-1-1-1 0 0,1 0 1 0 0,-1 1-1 0 0,1-1 0 0 0,-1 0 1 0 0,1 1-1 0 0,-1-1 1 0 0,1 1-1 0 0,0-1 1 0 0,-1 1-1 0 0,1-1 0 0 0,0 1 1 0 0,-1-1-1 0 0,1 1 1 0 0,0-1-1 0 0,0 1 1 0 0,0-1-1 0 0,-1 1 0 0 0,1-1 1 0 0,0 1-1 0 0,0 0 1 0 0,0-1-1 0 0,0 1 1 0 0,0-1-1 0 0,0 1 1 0 0,0-1-1 0 0,0 1 0 0 0,0 0 1 0 0,0-1-1 0 0,1 2 1 0 0,-1 10-1194 0 0</inkml:trace>
</inkml:ink>
</file>

<file path=ppt/ink/ink1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1720 0 0,'0'0'8685'0'0,"-10"31"-7617"0"0,10-31-1065 0 0,0 15 153 0 0,0 0 0 0 0,1 0 0 0 0,4 15 0 0 0,-5-27-154 0 0,1 1 0 0 0,0-1-1 0 0,-1 0 1 0 0,2 0-1 0 0,-1 0 1 0 0,0 0 0 0 0,0 0-1 0 0,1 0 1 0 0,0 0 0 0 0,0 0-1 0 0,0 0 1 0 0,0-1 0 0 0,0 1-1 0 0,0-1 1 0 0,1 0 0 0 0,-1 1-1 0 0,1-1 1 0 0,-1 0 0 0 0,1 0-1 0 0,4 2 1 0 0,-4-4-57 0 0,0 1 0 0 0,0-1-1 0 0,0 0 1 0 0,0 0 0 0 0,0 0 0 0 0,0 0 0 0 0,0 0-1 0 0,-1-1 1 0 0,1 0 0 0 0,0 1 0 0 0,0-1 0 0 0,0 0-1 0 0,-1 0 1 0 0,1 0 0 0 0,0-1 0 0 0,-1 1 0 0 0,1-1-1 0 0,-1 1 1 0 0,0-1 0 0 0,1 0 0 0 0,-1 0 0 0 0,0 0-1 0 0,0 0 1 0 0,0 0 0 0 0,-1 0 0 0 0,1-1 0 0 0,0 1-1 0 0,1-3 1 0 0,3-4-10 0 0,0 0-1 0 0,-1 0 1 0 0,0-1-1 0 0,0 0 1 0 0,-1 0-1 0 0,4-11 1 0 0,-4-30-352 0 0,-4 50 391 0 0,-1 7 156 0 0,-1 0 1 0 0,1 0-1 0 0,0 0 0 0 0,0 0 1 0 0,1 0-1 0 0,0 0 1 0 0,0 0-1 0 0,0 0 1 0 0,2 8-1 0 0,16 45-84 0 0,-11-39 2 0 0,-1 0-1 0 0,6 33 1 0 0,-12-48-76 0 0,1 0-1 0 0,-1 0 1 0 0,1-1 0 0 0,-2 1-1 0 0,1 0 1 0 0,0 0 0 0 0,-1 0-1 0 0,0 0 1 0 0,0 0 0 0 0,0-1-1 0 0,-1 1 1 0 0,0 0-1 0 0,1-1 1 0 0,-2 0 0 0 0,1 1-1 0 0,-3 3 1 0 0,1-4-9 0 0,0 0 0 0 0,0 0 0 0 0,0-1 0 0 0,0 0 0 0 0,-1 0 0 0 0,1 0 0 0 0,-1-1-1 0 0,-9 5 1 0 0,-16-2-1748 0 0,29-5 1507 0 0,0 0-1 0 0,0 0 1 0 0,-1 0 0 0 0,1 0 0 0 0,0-1-1 0 0,0 1 1 0 0,0 0 0 0 0,0-1 0 0 0,0 1-1 0 0,0-1 1 0 0,0 1 0 0 0,0-1-1 0 0,0 1 1 0 0,0-1 0 0 0,0 0 0 0 0,1 0-1 0 0,-1 1 1 0 0,0-1 0 0 0,0 0 0 0 0,0-1-1 0 0,0-3-1846 0 0</inkml:trace>
</inkml:ink>
</file>

<file path=ppt/ink/ink1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85 495 2800 0 0,'0'0'6630'0'0,"7"-13"-6300"0"0,4-6-254 0 0,1-2 105 0 0,0-1-1 0 0,-2 0 1 0 0,0-1-1 0 0,-2 0 1 0 0,7-28-1 0 0,-12 34-136 0 0,-1 1-1 0 0,-1 0 1 0 0,0 0-1 0 0,-1-1 1 0 0,-1 1-1 0 0,0 0 1 0 0,-1-1-1 0 0,-1 1 1 0 0,-7-20-1 0 0,8 29-167 0 0,-1 0 0 0 0,-1 0 1 0 0,1 0-1 0 0,-1 1 0 0 0,0-1 0 0 0,-1 1 1 0 0,1 0-1 0 0,-1 0 0 0 0,-7-6 0 0 0,5 7-292 0 0,1 0 0 0 0,0 0 0 0 0,-1 1 0 0 0,0 0 0 0 0,0 0 0 0 0,-1 1 0 0 0,1 0 0 0 0,0 0 0 0 0,-1 1 0 0 0,-8-2 0 0 0,-12-1-4820 0 0</inkml:trace>
</inkml:ink>
</file>

<file path=ppt/ink/ink1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1488 0 0,'0'0'5628'0'0,"0"9"-2197"0"0,0 29-2632 0 0,0-29-717 0 0,0 0 1 0 0,1 0-1 0 0,0 1 1 0 0,0-1 0 0 0,1 0-1 0 0,0-1 1 0 0,6 16-1 0 0,-7-22-116 0 0,-1 0 1 0 0,1 0-1 0 0,-1 0 0 0 0,1-1 0 0 0,0 1 0 0 0,0 0 0 0 0,0 0 1 0 0,0-1-1 0 0,0 1 0 0 0,0-1 0 0 0,1 1 0 0 0,-1-1 0 0 0,0 0 1 0 0,1 1-1 0 0,-1-1 0 0 0,1 0 0 0 0,0 0 0 0 0,-1 0 0 0 0,1 0 0 0 0,0 0 1 0 0,-1-1-1 0 0,1 1 0 0 0,0 0 0 0 0,0-1 0 0 0,0 1 0 0 0,0-1 1 0 0,-1 0-1 0 0,1 0 0 0 0,0 1 0 0 0,0-1 0 0 0,0 0 0 0 0,0-1 1 0 0,0 1-1 0 0,0 0 0 0 0,0 0 0 0 0,0-1 0 0 0,-1 1 0 0 0,1-1 0 0 0,0 0 1 0 0,0 0-1 0 0,-1 1 0 0 0,1-1 0 0 0,0 0 0 0 0,-1 0 0 0 0,1-1 1 0 0,-1 1-1 0 0,1 0 0 0 0,-1 0 0 0 0,0-1 0 0 0,1 1 0 0 0,-1-1 1 0 0,2-2-1 0 0,5-8-12 0 0,0-1 1 0 0,-1 1 0 0 0,0-2 0 0 0,-1 1-1 0 0,-1-1 1 0 0,0 0 0 0 0,6-28 0 0 0,-11 41 39 0 0,2-6 0 0 0,0 0 0 0 0,-1 0 0 0 0,0 0 0 0 0,-1 0 0 0 0,0-13 0 0 0,0 21 128 0 0,-1 0 0 0 0,0-1-1 0 0,0 1 1 0 0,0 0-1 0 0,1-1 1 0 0,-1 1 0 0 0,0 0-1 0 0,1 0 1 0 0,-1 0-1 0 0,1 0 1 0 0,-1-1-1 0 0,1 1 1 0 0,-1 0 0 0 0,1 0-1 0 0,0 0 1 0 0,-1 0-1 0 0,1 0 1 0 0,0 2 0 0 0,2 29-109 0 0,2 0-1 0 0,2-1 1 0 0,0 1 0 0 0,2-1 0 0 0,18 44 0 0 0,-22-59 18 0 0,-1-1 1 0 0,-1 1-1 0 0,0 0 0 0 0,-1 1 1 0 0,-1 20-1 0 0,0-21-91 0 0,-1-14 30 0 0,1 0 0 0 0,-1 0 0 0 0,1 1 0 0 0,-1-1 0 0 0,0 0 0 0 0,0-1 0 0 0,0 1 0 0 0,0 0 0 0 0,0 0 0 0 0,0 0 0 0 0,0 0 0 0 0,-1-1 0 0 0,1 1 0 0 0,-1-1 0 0 0,1 1 0 0 0,-1-1 0 0 0,0 1 0 0 0,1-1 0 0 0,-1 0 0 0 0,0 0 0 0 0,0 0 0 0 0,0 0 0 0 0,0 0 0 0 0,0 0 0 0 0,0-1 0 0 0,0 1 0 0 0,0-1 0 0 0,0 1 0 0 0,0-1 0 0 0,-3 1 0 0 0,-10 1-462 0 0,1 0 1 0 0,-1-1-1 0 0,-15-1 1 0 0,25 0 251 0 0,2 0 180 0 0,0-1 0 0 0,0 1 0 0 0,0-1 0 0 0,0 0 0 0 0,0 0-1 0 0,0 0 1 0 0,0 0 0 0 0,0 0 0 0 0,0-1 0 0 0,1 1 0 0 0,-1-1 0 0 0,0 0-1 0 0,1 0 1 0 0,0 0 0 0 0,-1 0 0 0 0,1 0 0 0 0,0-1 0 0 0,0 1 0 0 0,0 0-1 0 0,-2-4 1 0 0,2 2-583 0 0,-1-1 1 0 0,1 1-1 0 0,-1-1 0 0 0,1 0 0 0 0,0 1 0 0 0,-1-10 0 0 0,2 1-1875 0 0</inkml:trace>
</inkml:ink>
</file>

<file path=ppt/ink/ink1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2672 0 0,'0'0'9386'0'0,"0"14"-9230"0"0,0 75-194 0 0,0-39-5255 0 0,0-38 2194 0 0</inkml:trace>
</inkml:ink>
</file>

<file path=ppt/ink/ink1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85 532 0 0,'0'0'9527'0'0,"6"-26"-8863"0"0,-4 23-700 0 0,1 0 1 0 0,0 1-1 0 0,-1-1 0 0 0,1 1 0 0 0,1-1 0 0 0,-1 1 0 0 0,0 0 0 0 0,0 0 1 0 0,1 0-1 0 0,-1 0 0 0 0,1 1 0 0 0,0-1 0 0 0,-1 1 0 0 0,1 0 0 0 0,0 0 1 0 0,0 1-1 0 0,0-1 0 0 0,4 1 0 0 0,-7 0 33 0 0,0 0-1 0 0,0 0 1 0 0,0 1 0 0 0,0-1 0 0 0,0 0-1 0 0,0 1 1 0 0,0-1 0 0 0,0 1-1 0 0,0-1 1 0 0,0 1 0 0 0,0 0 0 0 0,-1-1-1 0 0,1 1 1 0 0,0 0 0 0 0,0 0-1 0 0,-1 0 1 0 0,1-1 0 0 0,0 1 0 0 0,-1 0-1 0 0,1 0 1 0 0,-1 0 0 0 0,1 0 0 0 0,-1 0-1 0 0,0 0 1 0 0,1 0 0 0 0,-1 0-1 0 0,0 0 1 0 0,0 0 0 0 0,1 0 0 0 0,-1 0-1 0 0,0 2 1 0 0,0 36 158 0 0,0-33-93 0 0,-1 10 15 0 0,0 0 0 0 0,-8 31 0 0 0,6-32 96 0 0,0 0 0 0 0,-1 30 1 0 0,2-26-71 0 0,4-1 220 0 0,-1-17-370 0 0,1 0 0 0 0,-1-1 1 0 0,1 1-1 0 0,-1-1 0 0 0,1 1 0 0 0,-1-1 0 0 0,1 1 0 0 0,0-1 0 0 0,-1 0 0 0 0,1 1 0 0 0,0-1 0 0 0,-1 0 0 0 0,1 0 0 0 0,2-1 0 0 0,-2 1 23 0 0,0 0 0 0 0,-1-1 0 0 0,1 1 0 0 0,0 0 0 0 0,-1-1-1 0 0,1 1 1 0 0,0-1 0 0 0,-1 0 0 0 0,1 0 0 0 0,-1 1 0 0 0,0-1 0 0 0,1 0-1 0 0,-1 0 1 0 0,0 0 0 0 0,1-1 0 0 0,-1 1 0 0 0,0 0 0 0 0,0 0 0 0 0,0-1-1 0 0,0 1 1 0 0,0-1 0 0 0,0 1 0 0 0,0-1 0 0 0,1-2 0 0 0,12-44-664 0 0,-8 27 1089 0 0,-3 20 296 0 0,2 9 433 0 0,-2-4-1122 0 0,-1 0 0 0 0,1 0 0 0 0,0 0 0 0 0,0-1 0 0 0,0 1 0 0 0,0-1 0 0 0,0 0 0 0 0,1 0 0 0 0,0 0-1 0 0,0 0 1 0 0,0 0 0 0 0,0-1 0 0 0,0 0 0 0 0,0 0 0 0 0,5 2 0 0 0,-5-3-44 0 0,-1 1-1 0 0,0-1 1 0 0,1 0 0 0 0,-1 0-1 0 0,0-1 1 0 0,1 1 0 0 0,-1-1-1 0 0,1 1 1 0 0,0-1 0 0 0,-1 0 0 0 0,1 0-1 0 0,-1-1 1 0 0,1 1 0 0 0,-1-1-1 0 0,0 0 1 0 0,1 0 0 0 0,-1 0-1 0 0,1 0 1 0 0,-1-1 0 0 0,0 1-1 0 0,5-4 1 0 0,-5 3 20 0 0,-1-1 0 0 0,1 1 0 0 0,-1-1 0 0 0,0 0 0 0 0,0 0 0 0 0,0 0 0 0 0,0 0 0 0 0,-1 0 0 0 0,1 0 0 0 0,-1 0 0 0 0,1-1 0 0 0,-1 1 0 0 0,0 0 0 0 0,-1-1 0 0 0,1 1 0 0 0,-1-1 0 0 0,1 1 0 0 0,-1-1 0 0 0,0 1 0 0 0,0-1 0 0 0,-1 1 0 0 0,1-1 0 0 0,-1 1-1 0 0,-1-7 1 0 0,-1 0 37 0 0,0 0 0 0 0,-1 0-1 0 0,0 1 1 0 0,0-1-1 0 0,-1 1 1 0 0,0 0-1 0 0,-9-10 1 0 0,-21-28 0 0 0,35 46 14 0 0,-1 1-1 0 0,1-1 0 0 0,0 0 1 0 0,-1 1-1 0 0,1-1 0 0 0,0 0 1 0 0,0 0-1 0 0,0 1 0 0 0,-1-1 0 0 0,1 0 1 0 0,0 1-1 0 0,0-1 0 0 0,0 0 1 0 0,0 0-1 0 0,0 1 0 0 0,0-1 1 0 0,0 0-1 0 0,1 1 0 0 0,-1-1 1 0 0,0 0-1 0 0,0 1 0 0 0,0-1 1 0 0,1 0-1 0 0,-1 1 0 0 0,0-1 1 0 0,1 0-1 0 0,-1 1 0 0 0,1-1 1 0 0,-1 1-1 0 0,1-1 0 0 0,-1 0 0 0 0,1 1 1 0 0,-1 0-1 0 0,1-1 0 0 0,-1 1 1 0 0,1-1-1 0 0,0 1 0 0 0,-1 0 1 0 0,1-1-1 0 0,0 1 0 0 0,-1 0 1 0 0,1-1-1 0 0,0 1 0 0 0,-1 0 1 0 0,1 0-1 0 0,0 0 0 0 0,-1 0 1 0 0,1 0-1 0 0,0 0 0 0 0,1 0 0 0 0,35-4 5 0 0,-37 4-20 0 0,86 0-1010 0 0,-29 0-5546 0 0,-52 0 3960 0 0</inkml:trace>
</inkml:ink>
</file>

<file path=ppt/ink/ink1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4040 0 0,'0'0'5861'0'0,"-2"4"-2352"0"0,-1 10-3259 0 0,-5 66-648 0 0,2-39-1246 0 0,4 2-4217 0 0,2-30 1160 0 0</inkml:trace>
</inkml:ink>
</file>

<file path=ppt/ink/ink1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13 3236 0 0,'0'0'7986'0'0,"-8"0"-7706"0"0,-20-5-518 0 0,-28-3 524 0 0,20 9-9433 0 0</inkml:trace>
</inkml:ink>
</file>

<file path=ppt/ink/ink1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3268 0 0,'-5'64'1913'0'0,"5"-63"-1832"0"0,-1 0 0 0 0,1 0 0 0 0,-1 0 0 0 0,1 0 0 0 0,-1 0 0 0 0,0 1 0 0 0,1-1 0 0 0,-1 0 0 0 0,0-1 0 0 0,0 1 0 0 0,0 0 0 0 0,0 0 0 0 0,1 0 0 0 0,-1 0 0 0 0,-1-1 0 0 0,1 1 0 0 0,0 0 0 0 0,0-1 0 0 0,0 1 0 0 0,0-1 0 0 0,0 0 0 0 0,0 1 0 0 0,-1-1 0 0 0,1 0 0 0 0,0 1 0 0 0,0-1 0 0 0,-1 0 0 0 0,1 0 0 0 0,0 0 0 0 0,0 0 0 0 0,0 0 0 0 0,-1 0 0 0 0,1-1 0 0 0,0 1 0 0 0,0 0 0 0 0,0-1 0 0 0,-2 0 0 0 0,0 1 324 0 0,-67 0-164 0 0</inkml:trace>
</inkml:ink>
</file>

<file path=ppt/ink/ink1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59 161 2456 0 0,'0'0'6607'0'0,"5"4"-5891"0"0,4-4-627 0 0,0 0 0 0 0,0-1-1 0 0,-1 0 1 0 0,1-1-1 0 0,-1 0 1 0 0,1 0 0 0 0,-1 0-1 0 0,1-1 1 0 0,10-6 0 0 0,-14 6-134 0 0,0 0 0 0 0,-1 0 1 0 0,1 0-1 0 0,-1-1 0 0 0,0 0 1 0 0,0 1-1 0 0,0-1 0 0 0,-1-1 1 0 0,1 1-1 0 0,-1-1 1 0 0,0 1-1 0 0,0-1 0 0 0,0 0 1 0 0,-1 0-1 0 0,4-10 0 0 0,-6 13 44 0 0,1 0-1 0 0,-1 0 0 0 0,1 0 1 0 0,-1 0-1 0 0,0 0 0 0 0,0 0 1 0 0,0 0-1 0 0,0 0 0 0 0,0 0 0 0 0,0 0 1 0 0,-1 0-1 0 0,1 0 0 0 0,-1 0 1 0 0,1 0-1 0 0,-1 0 0 0 0,0 0 1 0 0,0 0-1 0 0,0 0 0 0 0,0 1 1 0 0,0-1-1 0 0,0 0 0 0 0,0 1 1 0 0,0-1-1 0 0,-1 1 0 0 0,1-1 1 0 0,-1 1-1 0 0,1 0 0 0 0,-1-1 1 0 0,0 1-1 0 0,-3-2 0 0 0,2 2-1 0 0,0-1 0 0 0,0 1-1 0 0,0-1 1 0 0,0 1 0 0 0,0 0 0 0 0,-1 0 0 0 0,1 1-1 0 0,-1-1 1 0 0,1 1 0 0 0,0 0 0 0 0,-1 0 0 0 0,1 0-1 0 0,-1 0 1 0 0,1 0 0 0 0,0 1 0 0 0,-1-1-1 0 0,1 1 1 0 0,-4 1 0 0 0,5 0 40 0 0,0 0 1 0 0,-1 0-1 0 0,1 0 1 0 0,0 0-1 0 0,0 0 1 0 0,0 0-1 0 0,1 1 1 0 0,-1-1-1 0 0,1 1 1 0 0,-1-1-1 0 0,1 1 1 0 0,0-1-1 0 0,0 1 1 0 0,0 0-1 0 0,0 0 1 0 0,0 0-1 0 0,0-1 1 0 0,1 1-1 0 0,0 0 1 0 0,-1 0-1 0 0,2 6 1 0 0,2 66 26 0 0,2-45-40 0 0,15 42-1 0 0,-14-55-35 0 0,-1 0-1 0 0,0 1 0 0 0,-2-1 0 0 0,0 1 1 0 0,0 0-1 0 0,-2 0 0 0 0,-1 35 1 0 0,-1-49-19 0 0,-1 1-1 0 0,0 0 1 0 0,0 0 0 0 0,0-1 0 0 0,0 1 0 0 0,0-1 0 0 0,-1 0 0 0 0,0 0 0 0 0,0 0 0 0 0,0 0 0 0 0,-1 0 0 0 0,1 0 0 0 0,-1-1-1 0 0,0 0 1 0 0,0 0 0 0 0,-7 4 0 0 0,9-5-125 0 0,-1 0 1 0 0,0 0-1 0 0,0-1 0 0 0,1 1 0 0 0,-1-1 0 0 0,0 0 1 0 0,0 1-1 0 0,-1-2 0 0 0,1 1 0 0 0,0 0 0 0 0,0-1 0 0 0,0 1 1 0 0,-1-1-1 0 0,1 0 0 0 0,0 0 0 0 0,0 0 0 0 0,0 0 1 0 0,-1-1-1 0 0,1 1 0 0 0,0-1 0 0 0,0 0 0 0 0,0 0 1 0 0,0 0-1 0 0,0 0 0 0 0,0-1 0 0 0,-5-2 0 0 0,-3-13-3227 0 0,5 5 1049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2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29 237 2096 0 0,'0'0'4553'0'0,"-4"-5"-4116"0"0,0-5-275 0 0,0 1 0 0 0,1-1 0 0 0,0 0 1 0 0,1 0-1 0 0,-1 0 0 0 0,2-1 0 0 0,0 1 0 0 0,0 0 0 0 0,1-20 0 0 0,-1 5 161 0 0,1 20-200 0 0,-1-1 1 0 0,1 1-1 0 0,0-1 0 0 0,0 1 0 0 0,1-1 0 0 0,-1 1 0 0 0,4-10 0 0 0,-4 13-107 0 0,1 1-1 0 0,0-1 1 0 0,1 1 0 0 0,-1-1-1 0 0,0 1 1 0 0,0-1-1 0 0,0 1 1 0 0,1 0 0 0 0,-1-1-1 0 0,1 1 1 0 0,-1 0-1 0 0,1 0 1 0 0,0 0-1 0 0,-1 0 1 0 0,1 1 0 0 0,0-1-1 0 0,-1 0 1 0 0,1 1-1 0 0,0-1 1 0 0,0 1 0 0 0,0-1-1 0 0,0 1 1 0 0,-1 0-1 0 0,1 0 1 0 0,0 0-1 0 0,0 0 1 0 0,3 1 0 0 0,-3-1-40 0 0,0 1 0 0 0,1 0 0 0 0,-1 0 0 0 0,0 0 0 0 0,0 0 0 0 0,0 0 0 0 0,0 1 0 0 0,0-1 0 0 0,0 1 0 0 0,0-1 0 0 0,0 1 0 0 0,-1 0 0 0 0,1-1 0 0 0,0 1 0 0 0,-1 0 0 0 0,0 0 0 0 0,1 0 0 0 0,-1 0 0 0 0,0 1 0 0 0,0-1 0 0 0,0 0 0 0 0,1 4 1 0 0,16 55-105 0 0,-18-61 128 0 0,6 23 155 0 0,-2 1-1 0 0,4 49 0 0 0,-8-73-354 0 0,-2-4-588 0 0,0 0 814 0 0,1 0 0 0 0,0 0 1 0 0,0 0-1 0 0,0-1 0 0 0,0-7 0 0 0,-1 1 88 0 0,0-8-20 0 0,1 0 1 0 0,1-33 0 0 0,0 48-83 0 0,0 1 1 0 0,0 0 0 0 0,0 0-1 0 0,1 0 1 0 0,-1 0 0 0 0,1 0 0 0 0,0 0-1 0 0,0 0 1 0 0,0 0 0 0 0,0 0-1 0 0,1 0 1 0 0,-1 1 0 0 0,1-1-1 0 0,-1 0 1 0 0,1 1 0 0 0,0-1 0 0 0,0 1-1 0 0,0 0 1 0 0,1 0 0 0 0,-1-1-1 0 0,0 2 1 0 0,1-1 0 0 0,-1 0 0 0 0,6-2-1 0 0,-6 3-21 0 0,0 1-1 0 0,1 0 0 0 0,-1-1 1 0 0,0 1-1 0 0,0 0 0 0 0,1 0 1 0 0,-1 1-1 0 0,0-1 1 0 0,1 0-1 0 0,-1 1 0 0 0,0-1 1 0 0,1 1-1 0 0,-1 0 0 0 0,0 0 1 0 0,0 0-1 0 0,0 0 0 0 0,0 0 1 0 0,0 0-1 0 0,0 0 1 0 0,0 1-1 0 0,0-1 0 0 0,-1 1 1 0 0,1 0-1 0 0,0-1 0 0 0,-1 1 1 0 0,0 0-1 0 0,1 0 1 0 0,-1 0-1 0 0,0 0 0 0 0,0 0 1 0 0,0 0-1 0 0,0 0 0 0 0,1 3 1 0 0,5 11-122 0 0,-1 1 1 0 0,0-1 0 0 0,4 24-1 0 0,-7-30 180 0 0,0 3 56 0 0,5 27 952 0 0,-8-40-1241 0 0,0-46-446 0 0,0 34 625 0 0,0 0 0 0 0,1-1 0 0 0,1 1 0 0 0,0 0 0 0 0,1 0 0 0 0,8-23 1 0 0,-9 32 18 0 0,-1-1 1 0 0,1 1 0 0 0,-1-1 0 0 0,1 1 0 0 0,0 0 0 0 0,1 0-1 0 0,-1-1 1 0 0,0 2 0 0 0,1-1 0 0 0,0 0 0 0 0,-1 0 0 0 0,1 1-1 0 0,0-1 1 0 0,1 1 0 0 0,-1 0 0 0 0,0 0 0 0 0,1 0 0 0 0,-1 1 0 0 0,1-1-1 0 0,-1 1 1 0 0,1 0 0 0 0,0 0 0 0 0,-1 0 0 0 0,1 0 0 0 0,0 1-1 0 0,4-1 1 0 0,-6 1-3 0 0,0 1 0 0 0,0-1 0 0 0,0 1 0 0 0,0-1 0 0 0,0 1 0 0 0,-1 0 0 0 0,1 0 0 0 0,0 0 0 0 0,-1 0 0 0 0,1 0 0 0 0,-1 0 0 0 0,1 1 0 0 0,-1-1 0 0 0,1 0 0 0 0,-1 1 0 0 0,0-1 0 0 0,0 1 0 0 0,1-1 0 0 0,-1 1 0 0 0,0 0 0 0 0,1 2 0 0 0,19 47 131 0 0,-14-35-21 0 0,1 6-143 0 0,-4-11 316 0 0,0 0 0 0 0,1 0-1 0 0,0-1 1 0 0,0 1-1 0 0,10 12 1 0 0,-13-21-405 0 0,-1 0 1 0 0,1 0-1 0 0,-1-1 0 0 0,1 1 0 0 0,0 0 1 0 0,0-1-1 0 0,0 0 0 0 0,0 1 0 0 0,0-1 1 0 0,0 0-1 0 0,0 0 0 0 0,0 0 1 0 0,1 0-1 0 0,-1 0 0 0 0,0-1 0 0 0,1 1 1 0 0,-1-1-1 0 0,0 0 0 0 0,1 1 0 0 0,-1-1 1 0 0,0 0-1 0 0,1 0 0 0 0,-1 0 0 0 0,1-1 1 0 0,-1 1-1 0 0,0-1 0 0 0,1 1 0 0 0,-1-1 1 0 0,0 0-1 0 0,0 0 0 0 0,1 0 1 0 0,1-1-1 0 0,18-11-3463 0 0</inkml:trace>
</inkml:ink>
</file>

<file path=ppt/ink/ink1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0 572 0 0,'0'0'3987'0'0,"-12"18"1839"0"0,-2 3-5231 0 0,-30 24-373 0 0,4-5-1173 0 0,18-12-3353 0 0,11-3-562 0 0,11-20 4545 0 0</inkml:trace>
</inkml:ink>
</file>

<file path=ppt/ink/ink1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117 166 312 0 0,'0'0'6773'0'0,"-43"-43"-5013"0"0,30 30-2105 0 0,4 4 454 0 0,-1-1 0 0 0,1-1-1 0 0,-10-16 1 0 0,17 24-791 0 0,0 0 0 0 0,0-1 0 0 0,1 1 1 0 0,-1-1-1 0 0,1 1 0 0 0,0-1 0 0 0,0 0 1 0 0,0 0-1 0 0,1 0 0 0 0,-1-4 0 0 0,2 4-121 0 0,3-1 172 0 0</inkml:trace>
</inkml:ink>
</file>

<file path=ppt/ink/ink1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28 720 0 0,'0'0'5753'0'0,"5"-3"-5593"0"0,26-18-20 0 0,-27 20-51 0 0,-1 0-1 0 0,1 0 1 0 0,-1 1 0 0 0,0 0 0 0 0,1-1 0 0 0,-1 1 0 0 0,1 0 0 0 0,-1 1-1 0 0,1-1 1 0 0,-1 1 0 0 0,1-1 0 0 0,-1 1 0 0 0,0 0 0 0 0,1 1 0 0 0,-1-1-1 0 0,6 4 1 0 0,-8-1-88 0 0,0 0-1 0 0,0 0 0 0 0,-1 1 1 0 0,0-1-1 0 0,0 0 0 0 0,0 1 0 0 0,0-1 1 0 0,0 0-1 0 0,-1 0 0 0 0,0 1 1 0 0,0-1-1 0 0,0 0 0 0 0,-1 0 0 0 0,1 0 1 0 0,-1 0-1 0 0,-4 7 0 0 0,4-6-66 0 0,-9 14 20 0 0,10-17 200 0 0,0 0-1 0 0,-1 0 1 0 0,1 0-1 0 0,0 0 1 0 0,0 0 0 0 0,0 0-1 0 0,1 0 1 0 0,-1 0-1 0 0,0 0 1 0 0,1 1-1 0 0,-1-1 1 0 0,1 0-1 0 0,0 4 1 0 0,42-6 1937 0 0,25-8-2658 0 0,-35 2-1565 0 0,2 3-3477 0 0,-18 3 1644 0 0</inkml:trace>
</inkml:ink>
</file>

<file path=ppt/ink/ink1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64 1736 0 0,'0'0'2317'0'0,"-4"25"3534"0"0,3-17-5612 0 0,0 9-205 0 0,1-14-29 0 0,-1 0 1 0 0,1 1-1 0 0,0-1 1 0 0,0 0-1 0 0,0 0 1 0 0,0 0 0 0 0,0 1-1 0 0,1-1 1 0 0,-1 0-1 0 0,1 0 1 0 0,0 0-1 0 0,0 0 1 0 0,0 0 0 0 0,1 0-1 0 0,-1 0 1 0 0,0 0-1 0 0,1-1 1 0 0,0 1-1 0 0,2 2 1 0 0,-1-4-91 0 0,1 0 0 0 0,-1-1 1 0 0,1 1-1 0 0,-1-1 0 0 0,1 0 0 0 0,-1 0 1 0 0,1 0-1 0 0,0 0 0 0 0,-1-1 0 0 0,1 1 0 0 0,-1-1 1 0 0,0 0-1 0 0,1 0 0 0 0,-1 0 0 0 0,0-1 0 0 0,6-2 1 0 0,-4-2-131 0 0,-1 0 0 0 0,0 1 0 0 0,0-2 0 0 0,0 1 0 0 0,-1 0 0 0 0,0-1 0 0 0,0 1 0 0 0,-1-1 0 0 0,3-14 0 0 0,-2 1-470 0 0,-1-1 0 0 0,-1-29-1 0 0,-1 49 681 0 0,-1 1-2 0 0,-3 0 17 0 0,4 0 74 0 0,-1 0-11 0 0,1 0-1 0 0,-1 0 0 0 0,1 0 1 0 0,0 0-1 0 0,-1 0 0 0 0,1 1 0 0 0,-1-1 1 0 0,1 0-1 0 0,0 0 0 0 0,-1 0 1 0 0,1 0-1 0 0,-1 1 0 0 0,1-1 1 0 0,0 0-1 0 0,-1 0 0 0 0,1 1 1 0 0,0-1-1 0 0,0 0 0 0 0,-1 1 0 0 0,1-1 1 0 0,0 0-1 0 0,0 1 0 0 0,-1-1 1 0 0,1 0-1 0 0,0 1 0 0 0,0-1 1 0 0,0 1-1 0 0,0-1 0 0 0,-1 0 0 0 0,1 1 1 0 0,0-1-1 0 0,0 1 0 0 0,-2 11 317 0 0,-2 7-61 0 0,2 1 1 0 0,0-1-1 0 0,0 1 0 0 0,2-1 0 0 0,3 32 1 0 0,0 9 106 0 0,-3 96-155 0 0,-1-153-342 0 0,1 0 0 0 0,-1 0 0 0 0,1 0 0 0 0,-1 0 0 0 0,0 0-1 0 0,0 0 1 0 0,0 0 0 0 0,-1-1 0 0 0,1 1 0 0 0,-1 0 0 0 0,1 0 0 0 0,-1-1 0 0 0,0 1 0 0 0,0-1 0 0 0,0 0 0 0 0,0 0 0 0 0,-1 1 0 0 0,1-1 0 0 0,0-1 0 0 0,-1 1 0 0 0,0 0 0 0 0,1-1 0 0 0,-1 1 0 0 0,0-1 0 0 0,0 0 0 0 0,0 0 0 0 0,0 0 0 0 0,0 0 0 0 0,0 0 0 0 0,0-1 0 0 0,0 1 0 0 0,0-1 0 0 0,0 0 0 0 0,0 0 0 0 0,0 0 0 0 0,0 0-1 0 0,-1-1 1 0 0,1 1 0 0 0,0-1 0 0 0,-3-1 0 0 0,4 0-298 0 0,-1-1-1 0 0,1 0 0 0 0,0 0 0 0 0,0 0 0 0 0,0 0 0 0 0,1 0 1 0 0,-1 0-1 0 0,1 0 0 0 0,0-1 0 0 0,0 1 0 0 0,0-1 0 0 0,0 1 1 0 0,0 0-1 0 0,1-1 0 0 0,0 1 0 0 0,-1-1 0 0 0,1 0 0 0 0,1 1 1 0 0,0-6-1 0 0,3-4-50 0 0</inkml:trace>
</inkml:ink>
</file>

<file path=ppt/ink/ink1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1432 0 0,'0'0'8074'0'0,"0"8"-7861"0"0,-2 49 149 0 0,-1 56-3144 0 0,22-117-3850 0 0,-18 4 6436 0 0,5-4-19 0 0</inkml:trace>
</inkml:ink>
</file>

<file path=ppt/ink/ink1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1 756 0 0,'0'0'7184'0'0,"-2"10"-6874"0"0,-10 98 79 0 0,10-57-3025 0 0,2-50 2447 0 0,0 0 0 0 0,0 0 0 0 0,0 0 0 0 0,0 0 0 0 0,0 0 0 0 0,0-1 1 0 0,1 1-1 0 0,-1 0 0 0 0,0 0 0 0 0,1 0 0 0 0,-1 0 0 0 0,1 0 0 0 0,-1-1 1 0 0,1 1-1 0 0,-1 0 0 0 0,1 0 0 0 0,-1-1 0 0 0,1 1 0 0 0,0 0 0 0 0,-1-1 1 0 0,1 1-1 0 0,0-1 0 0 0,0 1 0 0 0,-1-1 0 0 0,1 1 0 0 0,0-1 0 0 0,2 1 1 0 0,-2 0 130 0 0,9 7-483 0 0</inkml:trace>
</inkml:ink>
</file>

<file path=ppt/ink/ink1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1 312 0 0,'0'0'2899'0'0,"-3"0"-2897"0"0,-10 4 7408 0 0,5 68-6320 0 0,0 4-5648 0 0,8-75 4406 0 0,0-1-1 0 0,0 0 1 0 0,1 0-1 0 0,-1 1 1 0 0,0-1-1 0 0,0 0 1 0 0,0 1-1 0 0,1-1 1 0 0,-1 0-1 0 0,0 0 1 0 0,0 1-1 0 0,1-1 1 0 0,-1 0-1 0 0,0 0 1 0 0,0 1-1 0 0,1-1 1 0 0,-1 0-1 0 0,0 0 1 0 0,1 0-1 0 0,-1 0 0 0 0,0 0 1 0 0,1 0-1 0 0,-1 1 1 0 0,0-1-1 0 0,1 0 1 0 0,-1 0-1 0 0,0 0 1 0 0,1 0-1 0 0,-1 0 1 0 0,0 0-1 0 0,1 0 1 0 0,-1 0-1 0 0,0 0 1 0 0,1 0-1 0 0,-1-1 1 0 0,0 1-1 0 0,1 0 1 0 0,-1 0-1 0 0,1 0 1 0 0,4-1-287 0 0,5 1-176 0 0</inkml:trace>
</inkml:ink>
</file>

<file path=ppt/ink/ink1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1656 0 0,'0'0'4780'0'0,"-1"13"-4756"0"0,-1-4-113 0 0,-8 85-168 0 0,14-28-4094 0 0,7-36 3039 0 0,-2-21 862 0 0</inkml:trace>
</inkml:ink>
</file>

<file path=ppt/ink/ink1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2056 0 0,'0'0'7019'0'0,"-42"17"-6883"0"0,-42-9-1400 0 0,88-16-5874 0 0,1 8 6717 0 0</inkml:trace>
</inkml:ink>
</file>

<file path=ppt/ink/ink1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2348 0 0,'5'85'1187'0'0,"-5"-84"-1005"0"0,0 0 0 0 0,0 1 0 0 0,0-1 0 0 0,0 0 0 0 0,0 0 0 0 0,0 0 0 0 0,0 1 0 0 0,-1-1 0 0 0,1 0 0 0 0,0 0 0 0 0,-1 0 0 0 0,1 0-1 0 0,-1 1 1 0 0,1-1 0 0 0,-1 0 0 0 0,0 0 0 0 0,1 0 0 0 0,-1 0 0 0 0,0 0 0 0 0,0-1 0 0 0,0 1 0 0 0,-1 2 0 0 0,-1-2-113 0 0,1 0 1 0 0,0 0-1 0 0,-1 0 1 0 0,1-1 0 0 0,-1 1-1 0 0,1 0 1 0 0,-1-1-1 0 0,1 0 1 0 0,-1 0-1 0 0,0 1 1 0 0,-3-2 0 0 0,3 1 218 0 0,-32 0-232 0 0,34 0-319 0 0,13-4-7427 0 0,-8 4 7329 0 0,6 0-223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29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26 202 436 0 0,'0'0'4498'0'0,"-6"22"-1478"0"0,5-22-2977 0 0,0 0 0 0 0,0 0 0 0 0,0 0 0 0 0,0 0 0 0 0,1 0 0 0 0,-1 1 0 0 0,0-1-1 0 0,0 0 1 0 0,0 0 0 0 0,1 1 0 0 0,-1-1 0 0 0,0 1 0 0 0,1-1 0 0 0,-1 1 0 0 0,0-1 0 0 0,1 1 0 0 0,-1-1 0 0 0,0 1 0 0 0,1-1-1 0 0,-1 1 1 0 0,1 0 0 0 0,-1-1 0 0 0,1 1 0 0 0,-1 0 0 0 0,1 0 0 0 0,0-1 0 0 0,-1 1 0 0 0,1 0 0 0 0,0 0 0 0 0,0 0 0 0 0,-1 1 0 0 0,45-2-282 0 0,2-3 209 0 0,1-2-1 0 0,47-11 1 0 0,37-4-35 0 0,327-43 66 0 0,-370 50 74 0 0,1 3-1 0 0,102 2 0 0 0,-33 2-134 0 0,-13-8 26 0 0,75-2 8 0 0,0 7 65 0 0,64-3 871 0 0,185-12-718 0 0,-405 19 304 0 0,-18 2-349 0 0,55-11-1 0 0,-98 14 723 0 0</inkml:trace>
</inkml:ink>
</file>

<file path=ppt/ink/ink1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46 141 1428 0 0,'0'0'8185'0'0,"-11"0"-7136"0"0,20-3-1122 0 0,-1 0 0 0 0,1 0-1 0 0,-1 0 1 0 0,0-1 0 0 0,-1-1 0 0 0,1 1 0 0 0,-1-1 0 0 0,14-12-1 0 0,-19 16 55 0 0,0 0-1 0 0,0-1 1 0 0,0 1 0 0 0,-1-1-1 0 0,1 1 1 0 0,-1-1-1 0 0,1 0 1 0 0,-1 0-1 0 0,1 1 1 0 0,-1-1-1 0 0,0 0 1 0 0,0 0-1 0 0,0 0 1 0 0,0 0 0 0 0,0-1-1 0 0,-1 1 1 0 0,1 0-1 0 0,-1 0 1 0 0,1 0-1 0 0,-1-1 1 0 0,0 1-1 0 0,0 0 1 0 0,1 0-1 0 0,-2-1 1 0 0,1 1 0 0 0,0 0-1 0 0,0 0 1 0 0,-1-1-1 0 0,0-1 1 0 0,-1 1 18 0 0,1 1 1 0 0,-1 0-1 0 0,1 0 1 0 0,-1 0-1 0 0,0 0 1 0 0,0 0-1 0 0,0 0 1 0 0,0 0-1 0 0,0 1 1 0 0,0-1-1 0 0,0 1 1 0 0,-1-1-1 0 0,1 1 1 0 0,0 0-1 0 0,-1 0 1 0 0,1 0-1 0 0,-1 0 1 0 0,1 1-1 0 0,-1-1 1 0 0,0 0-1 0 0,1 1 1 0 0,-1 0-1 0 0,0 0 1 0 0,-4 0-1 0 0,5 0 20 0 0,-1 0-1 0 0,1 0 1 0 0,0 0-1 0 0,-1 0 0 0 0,1 0 1 0 0,0 0-1 0 0,-1 1 1 0 0,1 0-1 0 0,0-1 1 0 0,-1 1-1 0 0,1 0 0 0 0,0 0 1 0 0,0 0-1 0 0,0 0 1 0 0,0 0-1 0 0,0 1 0 0 0,0-1 1 0 0,0 1-1 0 0,0-1 1 0 0,-1 3-1 0 0,2-2-19 0 0,-1 1 0 0 0,1 0 0 0 0,0 0 0 0 0,0-1 0 0 0,0 1 0 0 0,1 0 0 0 0,-1 0 0 0 0,1 0 0 0 0,0 0 0 0 0,-1 0 0 0 0,1 0 0 0 0,1 0 0 0 0,-1 0 0 0 0,0 0 0 0 0,1 0 0 0 0,1 5 0 0 0,4 15-17 0 0,1-1 0 0 0,17 38 0 0 0,-17-46 28 0 0,0 2 0 0 0,-1-1 1 0 0,-1 1-1 0 0,0 0 1 0 0,-2 0-1 0 0,1 0 1 0 0,1 28-1 0 0,-5-39-21 0 0,0 0 0 0 0,0 0 0 0 0,-1 0 1 0 0,1 0-1 0 0,-1 0 0 0 0,0 0 0 0 0,-1 0 0 0 0,1 0 0 0 0,-1 0 1 0 0,0 0-1 0 0,0-1 0 0 0,0 1 0 0 0,-4 5 0 0 0,3-7-31 0 0,0-1 0 0 0,1 1 0 0 0,-1-1-1 0 0,0 0 1 0 0,0 0 0 0 0,0 0 0 0 0,-1 0-1 0 0,1 0 1 0 0,0-1 0 0 0,-1 1 0 0 0,1-1 0 0 0,-1 0-1 0 0,1 0 1 0 0,-1 0 0 0 0,1-1 0 0 0,-1 1 0 0 0,0-1-1 0 0,1 0 1 0 0,-6 0 0 0 0,9 0-54 0 0,-1 0 1 0 0,0 0-1 0 0,1 0 0 0 0,-1 0 1 0 0,0 0-1 0 0,1 0 0 0 0,-1 0 1 0 0,0 0-1 0 0,1 0 0 0 0,-1 0 1 0 0,0-1-1 0 0,1 1 1 0 0,-1 0-1 0 0,1 0 0 0 0,-1-1 1 0 0,0 1-1 0 0,1 0 0 0 0,-1-1 1 0 0,1 1-1 0 0,-1 0 0 0 0,1-1 1 0 0,-1 1-1 0 0,1-1 0 0 0,-1 1 1 0 0,1-1-1 0 0,-1 1 0 0 0,1-1 1 0 0,0 0-1 0 0,-1 1 0 0 0,1-1 1 0 0,0 1-1 0 0,0-1 0 0 0,-1 0 1 0 0,1 1-1 0 0,0-1 1 0 0,0 0-1 0 0,0 1 0 0 0,0-1 1 0 0,0 0-1 0 0,0 1 0 0 0,0-1 1 0 0,0 0-1 0 0,0 1 0 0 0,0-1 1 0 0,0 0-1 0 0,0 1 0 0 0,0-1 1 0 0,1 1-1 0 0,-1-1 0 0 0,0 0 1 0 0,0 1-1 0 0,1-2 0 0 0,0-1-235 0 0,1 0 0 0 0,-1 0 0 0 0,1 0 0 0 0,0 0-1 0 0,0 0 1 0 0,0 0 0 0 0,0 0 0 0 0,1 1-1 0 0,2-3 1 0 0,5-4-96 0 0</inkml:trace>
</inkml:ink>
</file>

<file path=ppt/ink/ink1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1640 0 0,'0'0'7103'0'0,"-4"35"-6762"0"0,1-27-427 0 0,-1 0 0 0 0,0 0 1 0 0,0 0-1 0 0,0-1 0 0 0,-1 1 0 0 0,-1-1 0 0 0,1-1 0 0 0,-8 8 1 0 0,2 0-1090 0 0,10-13 738 0 0,0 0-1 0 0,0 0 1 0 0,0 0-1 0 0,0 0 1 0 0,0 1-1 0 0,1-1 0 0 0,-1 0 1 0 0,0 1-1 0 0,1-1 1 0 0,-1 0-1 0 0,1 1 1 0 0,0-1-1 0 0,-1 1 1 0 0,1 1-1 0 0,4-3-64 0 0</inkml:trace>
</inkml:ink>
</file>

<file path=ppt/ink/ink1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218 255 892 0 0,'0'0'5880'0'0,"-13"-10"-5663"0"0,-43-33 103 0 0,40 31-270 0 0,1-2 1 0 0,0 0 0 0 0,2 0 0 0 0,0-2 0 0 0,0 1 0 0 0,1-2-1 0 0,-12-21 1 0 0,23 36-61 0 0,-2-4-290 0 0,-15-24-2171 0 0,13 11-2005 0 0,5 15 4019 0 0</inkml:trace>
</inkml:ink>
</file>

<file path=ppt/ink/ink1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19 112 0 0,'0'0'6772'0'0,"2"-4"-6193"0"0,-1 3-529 0 0,0 0-1 0 0,-1 0 0 0 0,1 0 0 0 0,0 0 0 0 0,0 0 1 0 0,0 0-1 0 0,0 0 0 0 0,0 1 0 0 0,0-1 1 0 0,0 0-1 0 0,0 0 0 0 0,0 1 0 0 0,0-1 1 0 0,0 1-1 0 0,0-1 0 0 0,0 1 0 0 0,0-1 0 0 0,1 1 1 0 0,-1 0-1 0 0,0 0 0 0 0,0-1 0 0 0,1 1 1 0 0,-1 0-1 0 0,0 0 0 0 0,0 0 0 0 0,2 1 1 0 0,-2-1-57 0 0,0 1 1 0 0,0 0 0 0 0,1 0 0 0 0,-1 0-1 0 0,0 0 1 0 0,0 0 0 0 0,0 0 0 0 0,0 0-1 0 0,-1 0 1 0 0,1 0 0 0 0,0 1 0 0 0,0-1-1 0 0,-1 0 1 0 0,1 1 0 0 0,-1-1 0 0 0,1 0-1 0 0,-1 1 1 0 0,0-1 0 0 0,1 0 0 0 0,-1 1-1 0 0,0-1 1 0 0,0 1 0 0 0,0-1 0 0 0,0 1-1 0 0,0-1 1 0 0,0 3 0 0 0,0-2-1 0 0,0 0 0 0 0,0 0 1 0 0,1 0-1 0 0,-1 0 0 0 0,-1 0 0 0 0,1 0 0 0 0,0 1 1 0 0,0-1-1 0 0,-1 0 0 0 0,1 0 0 0 0,-1 0 0 0 0,0 0 1 0 0,1 0-1 0 0,-1 0 0 0 0,0 0 0 0 0,0 0 0 0 0,-1-1 1 0 0,1 1-1 0 0,0 0 0 0 0,0-1 0 0 0,-1 1 1 0 0,1 0-1 0 0,-1-1 0 0 0,0 0 0 0 0,-2 2 0 0 0,2-1 20 0 0,0-1-1 0 0,0 1 0 0 0,0 0 0 0 0,1-1 0 0 0,-1 1 0 0 0,0 0 1 0 0,1 0-1 0 0,-1 0 0 0 0,1 0 0 0 0,-1 0 0 0 0,1 1 1 0 0,0-1-1 0 0,0 0 0 0 0,-1 6 0 0 0,0 12 3314 0 0,19-20-2766 0 0,38-6-1889 0 0,-25 2-1681 0 0,1 2-3913 0 0,-21 2 5797 0 0</inkml:trace>
</inkml:ink>
</file>

<file path=ppt/ink/ink1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6 178 904 0 0,'0'0'7164'0'0,"-5"-42"-6255"0"0,5 38-845 0 0,0 1 0 0 0,1-1 0 0 0,-1 0 0 0 0,1 1 0 0 0,0-1 0 0 0,0 1 0 0 0,0 0 1 0 0,0-1-1 0 0,1 1 0 0 0,-1 0 0 0 0,1 0 0 0 0,0-1 0 0 0,2-2 0 0 0,-1 2-89 0 0,-2 3 42 0 0,-1-1-1 0 0,1 1 0 0 0,0 0 0 0 0,0 0 1 0 0,-1 0-1 0 0,1 0 0 0 0,0 0 0 0 0,0 0 1 0 0,0 0-1 0 0,0 0 0 0 0,0 0 0 0 0,0 0 1 0 0,1 1-1 0 0,-1-1 0 0 0,0 0 0 0 0,0 1 1 0 0,1-1-1 0 0,-1 1 0 0 0,0-1 1 0 0,0 1-1 0 0,1 0 0 0 0,-1-1 0 0 0,0 1 1 0 0,1 0-1 0 0,-1 0 0 0 0,1 0 0 0 0,-1 0 1 0 0,0 0-1 0 0,1 0 0 0 0,-1 1 0 0 0,0-1 1 0 0,1 0-1 0 0,-1 1 0 0 0,0-1 0 0 0,3 2 1 0 0,-1-1-49 0 0,-1 1 1 0 0,1 0-1 0 0,-1 0 1 0 0,0 0-1 0 0,1 0 0 0 0,-1 0 1 0 0,0 1-1 0 0,0-1 1 0 0,0 0-1 0 0,-1 1 1 0 0,1 0-1 0 0,-1-1 1 0 0,1 1-1 0 0,-1 0 1 0 0,1 3-1 0 0,5 13 98 0 0,-4-12 8 0 0,-1 1-1 0 0,0 0 0 0 0,0 0 0 0 0,0 0 1 0 0,1 15-1 0 0,-4-22-75 0 0,1 0 0 0 0,0 0 0 0 0,0 0 0 0 0,0 0 0 0 0,0 0 0 0 0,0 1 0 0 0,0-1 0 0 0,0 0 0 0 0,0 0 0 0 0,1 0 0 0 0,-1 0 0 0 0,0 0 0 0 0,1 0 0 0 0,-1 0 0 0 0,1-1 0 0 0,-1 1 0 0 0,1 0 0 0 0,-1 0 0 0 0,1 0 0 0 0,-1 0 0 0 0,1 0 0 0 0,0-1 0 0 0,-1 1 0 0 0,1 0 0 0 0,0-1 0 0 0,0 1 0 0 0,0 0 0 0 0,0-1 0 0 0,-1 1 0 0 0,1-1 0 0 0,0 1 0 0 0,0-1 0 0 0,0 0 0 0 0,0 1 0 0 0,0-1 0 0 0,0 0 0 0 0,0 0 0 0 0,0 1 0 0 0,0-1 0 0 0,0 0 0 0 0,0 0 0 0 0,0 0 0 0 0,1-1 0 0 0,-1 1 0 0 0,0 0 0 0 0,1 0 0 0 0,0-1-47 0 0,1 0 0 0 0,-1 0 0 0 0,1 0 0 0 0,-1 0-1 0 0,0 0 1 0 0,1 0 0 0 0,-1-1 0 0 0,0 1 0 0 0,0-1 0 0 0,0 0-1 0 0,0 1 1 0 0,0-1 0 0 0,0 0 0 0 0,-1 0 0 0 0,1 0 0 0 0,-1 0-1 0 0,1-1 1 0 0,1-2 0 0 0,4-8-74 0 0,-6 12 104 0 0,0-1 0 0 0,0 1 0 0 0,0-1 0 0 0,0 1 0 0 0,-1-1 0 0 0,1 0 0 0 0,-1 1 0 0 0,1-1 0 0 0,-1 0 0 0 0,1 1 0 0 0,-1-1 0 0 0,0 0 0 0 0,0 0 0 0 0,0 1 0 0 0,0-5 1789 0 0,16 48-1783 0 0,-13-35-8 0 0,0 0 0 0 0,0 0 0 0 0,1 0 0 0 0,0-1 0 0 0,1 0 0 0 0,-1 0 1 0 0,1 0-1 0 0,0 0 0 0 0,1-1 0 0 0,-1 0 0 0 0,1 0 0 0 0,0 0 0 0 0,1-1 0 0 0,-1 0 1 0 0,1 0-1 0 0,-1 0 0 0 0,1-1 0 0 0,0 0 0 0 0,1-1 0 0 0,-1 1 0 0 0,0-1 1 0 0,15 1-1 0 0,-21-3-3 0 0,1 0 0 0 0,-1 0 0 0 0,0-1 0 0 0,0 1 0 0 0,0-1 0 0 0,1 1 0 0 0,-1-1-1 0 0,0 0 1 0 0,0 1 0 0 0,0-1 0 0 0,0 0 0 0 0,0 0 0 0 0,0 0 0 0 0,0 0 0 0 0,0 0 0 0 0,-1 0 0 0 0,1 0 0 0 0,0 0 0 0 0,0 0 0 0 0,-1 0 0 0 0,1 0 0 0 0,-1 0 0 0 0,1 0 0 0 0,-1-1 0 0 0,1 1 0 0 0,-1 0 0 0 0,0 0 0 0 0,0-1 0 0 0,0 1 0 0 0,1 0 0 0 0,-1-2 0 0 0,2-46-276 0 0,-2 40 218 0 0,-1 3 73 0 0,1 0 0 0 0,-1 0-1 0 0,0 1 1 0 0,0-1 0 0 0,-1 0 0 0 0,0 0 0 0 0,0 1 0 0 0,0-1-1 0 0,-1 1 1 0 0,1 0 0 0 0,-1-1 0 0 0,0 1 0 0 0,-1 1 0 0 0,1-1-1 0 0,-1 0 1 0 0,0 1 0 0 0,-1 0 0 0 0,1 0 0 0 0,-10-7-1 0 0,-32-35-31 0 0,46 45 49 0 0,0 1 0 0 0,0 0 0 0 0,-1-1 1 0 0,1 1-1 0 0,0 0 0 0 0,0 0 0 0 0,0-1 0 0 0,0 1 0 0 0,0 0 0 0 0,-1-1 0 0 0,1 1 0 0 0,0-1 0 0 0,0 1 0 0 0,0 0 0 0 0,0-1 0 0 0,0 1 0 0 0,0 0 0 0 0,0-1 0 0 0,0 1 0 0 0,0 0 1 0 0,0-1-1 0 0,0 1 0 0 0,0-1 0 0 0,1 1 0 0 0,-1 0 0 0 0,0-1 0 0 0,0 1 0 0 0,0 0 0 0 0,0-1 0 0 0,1 1 0 0 0,-1 0 0 0 0,0 0 0 0 0,0-1 0 0 0,1 1 0 0 0,-1 0 0 0 0,0 0 0 0 0,0-1 0 0 0,1 1 1 0 0,-1 0-1 0 0,1 0 0 0 0,20-11 717 0 0,31-1 319 0 0,54 1-1420 0 0,-60 10-7732 0 0</inkml:trace>
</inkml:ink>
</file>

<file path=ppt/ink/ink1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1376 0 0,'0'0'7708'0'0,"0"88"-7708"0"0,-5-71-12 0 0,5 0 12 0 0,0 0 0 0 0,0 4-72 0 0,0-8-304 0 0,0 4-308 0 0,0-4-384 0 0,0-1-964 0 0,0 1-640 0 0,5 0 784 0 0</inkml:trace>
</inkml:ink>
</file>

<file path=ppt/ink/ink1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1284 0 0,'0'0'7224'0'0,"-32"4"-6711"0"0,-41 3 872 0 0,36-3-2370 0 0,-1-2-5483 0 0</inkml:trace>
</inkml:ink>
</file>

<file path=ppt/ink/ink1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1096 0 0,'0'0'7046'0'0,"-9"3"-6859"0"0,-12 2 150 0 0,1-2 1 0 0,-1 0-1 0 0,-22-1 1 0 0,-7-1-3769 0 0</inkml:trace>
</inkml:ink>
</file>

<file path=ppt/ink/ink1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9 144 2952 0 0,'0'0'6147'0'0,"12"-3"-6067"0"0,39-10-60 0 0,-48 12-33 0 0,-1 0 1 0 0,1 0-1 0 0,-1-1 0 0 0,0 1 0 0 0,1-1 0 0 0,-1 0 0 0 0,0 0 0 0 0,0 1 0 0 0,0-1 1 0 0,0-1-1 0 0,0 1 0 0 0,-1 0 0 0 0,1 0 0 0 0,-1-1 0 0 0,1 1 0 0 0,-1 0 1 0 0,0-1-1 0 0,2-4 0 0 0,2-4-41 0 0,-3 6 116 0 0,0 1 0 0 0,0-1 0 0 0,-1 0 0 0 0,1 0 0 0 0,-1 0 0 0 0,-1 0 0 0 0,1 0 0 0 0,-1 0 0 0 0,0 0 0 0 0,0-5 0 0 0,0 9-61 0 0,-1 0 0 0 0,0 0 0 0 0,1 0 0 0 0,-1 0 0 0 0,1 0-1 0 0,-1 0 1 0 0,0 0 0 0 0,1 0 0 0 0,-1 1 0 0 0,0-1 0 0 0,0 0-1 0 0,0 0 1 0 0,0 1 0 0 0,0-1 0 0 0,0 1 0 0 0,0-1 0 0 0,0 1-1 0 0,0-1 1 0 0,0 1 0 0 0,0 0 0 0 0,0-1 0 0 0,0 1 0 0 0,0 0 0 0 0,0 0-1 0 0,0 0 1 0 0,0 0 0 0 0,-1 0 0 0 0,1 0 0 0 0,0 0 0 0 0,0 0-1 0 0,0 0 1 0 0,0 0 0 0 0,0 1 0 0 0,-1 0 0 0 0,-39 8-80 0 0,37-7 62 0 0,0 0 0 0 0,1 1 0 0 0,-1-1 0 0 0,1 1 0 0 0,0 0 1 0 0,0 0-1 0 0,0 0 0 0 0,0 1 0 0 0,0-1 0 0 0,1 1 0 0 0,0-1 0 0 0,-1 1 0 0 0,1 0 0 0 0,1 0 0 0 0,-1 0 0 0 0,0 0 0 0 0,0 6 1 0 0,1-3-74 0 0,0 0 1 0 0,0 0 0 0 0,1 0 0 0 0,0 1-1 0 0,1-1 1 0 0,-1 0 0 0 0,1 0 0 0 0,1 0-1 0 0,3 11 1 0 0,4 6-45 0 0,1-1 0 0 0,0 0 0 0 0,2-1 0 0 0,28 39 0 0 0,-23-37 267 0 0,-11-17-5 0 0,0 0 0 0 0,0 1 1 0 0,-1 0-1 0 0,0 0 1 0 0,-1 0-1 0 0,0 0 0 0 0,0 0 1 0 0,-1 1-1 0 0,0 0 0 0 0,0 0 1 0 0,-1 0-1 0 0,0 0 0 0 0,1 14 1 0 0,-4-20-143 0 0,0 0 1 0 0,0 0-1 0 0,0-1 0 0 0,-1 1 1 0 0,1 0-1 0 0,-1-1 1 0 0,0 1-1 0 0,1-1 0 0 0,-1 0 1 0 0,0 1-1 0 0,0-1 1 0 0,-1 0-1 0 0,1 0 1 0 0,0 0-1 0 0,-1-1 0 0 0,1 1 1 0 0,-1-1-1 0 0,0 1 1 0 0,1-1-1 0 0,-1 0 1 0 0,0 0-1 0 0,0 0 0 0 0,0 0 1 0 0,0 0-1 0 0,-4 0 1 0 0,3 0-118 0 0,0 1 0 0 0,-1-1 1 0 0,1 0-1 0 0,-1-1 1 0 0,0 1-1 0 0,1-1 0 0 0,-1 0 1 0 0,0 0-1 0 0,1 0 1 0 0,-1 0-1 0 0,0-1 0 0 0,1 0 1 0 0,-1 0-1 0 0,1 0 1 0 0,-1-1-1 0 0,-5-2 0 0 0,9 3-34 0 0,0 1 0 0 0,0-1 0 0 0,1 1 0 0 0,-1-1 0 0 0,0 1 0 0 0,1-1 0 0 0,-1 0 0 0 0,0 1 0 0 0,1-1 0 0 0,-1 0 0 0 0,1 1 0 0 0,-1-1 0 0 0,1 0 0 0 0,0 0 0 0 0,-1 0 0 0 0,1 1 0 0 0,0-1-1 0 0,-1 0 1 0 0,1 0 0 0 0,0 0 0 0 0,0 0 0 0 0,0 0 0 0 0,0 1 0 0 0,0-1 0 0 0,0 0 0 0 0,0 0 0 0 0,0-1 0 0 0,0-6-2101 0 0</inkml:trace>
</inkml:ink>
</file>

<file path=ppt/ink/ink1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3420 0 0,'0'0'5456'0'0,"-12"13"-5448"0"0,-2 1-38 0 0,-4 3-80 0 0,2 1 0 0 0,0 0 1 0 0,-13 20-1 0 0,11-3-2205 0 0,14-11-2567 0 0,4-19 3665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1608 0 0,'5'40'5523'0'0,"-7"2"-3739"0"0,1-33-1566 0 0,0 1 0 0 0,1-1 0 0 0,0 1 0 0 0,0-1 0 0 0,1 1-1 0 0,2 12 1 0 0,-1-19-159 0 0,-1 0 0 0 0,1-1 0 0 0,0 1 0 0 0,-1 0-1 0 0,1-1 1 0 0,0 1 0 0 0,0-1 0 0 0,1 0 0 0 0,-1 1-1 0 0,0-1 1 0 0,1 0 0 0 0,0 0 0 0 0,-1-1 0 0 0,1 1 0 0 0,0-1-1 0 0,0 1 1 0 0,0-1 0 0 0,0 0 0 0 0,0 0 0 0 0,0 0-1 0 0,0 0 1 0 0,0-1 0 0 0,0 1 0 0 0,1-1 0 0 0,-1 0-1 0 0,0 0 1 0 0,6 0 0 0 0,-2 0-84 0 0,-1-1 0 0 0,1 1 0 0 0,-1-1 0 0 0,1 0-1 0 0,-1 0 1 0 0,1-1 0 0 0,-1 0 0 0 0,0 0 0 0 0,1-1 0 0 0,-1 1 0 0 0,-1-1 0 0 0,9-5-1 0 0,-9 4-39 0 0,-1 0-1 0 0,0-1 1 0 0,0 1-1 0 0,0-1 0 0 0,-1 0 1 0 0,1 1-1 0 0,-1-1 1 0 0,0-1-1 0 0,-1 1 0 0 0,1 0 1 0 0,-1-1-1 0 0,2-9 0 0 0,-3 12 67 0 0,0 0 0 0 0,-1-1 0 0 0,1 1 0 0 0,-1-1 0 0 0,0 1 0 0 0,0-1 0 0 0,-1 1 0 0 0,1-1 0 0 0,-1 1 0 0 0,1 0-1 0 0,-1-1 1 0 0,0 1 0 0 0,-1 0 0 0 0,1 0 0 0 0,0-1 0 0 0,-1 1 0 0 0,0 0 0 0 0,0 0 0 0 0,0 1 0 0 0,0-1 0 0 0,0 0-1 0 0,-3-3 1 0 0,-3-1 5 0 0,-1-1 0 0 0,1 1-1 0 0,-1 0 1 0 0,-1 1-1 0 0,-18-10 1 0 0,23 14-506 0 0,-1 0 0 0 0,0 0 0 0 0,1 0 0 0 0,-1 1 0 0 0,0 0 0 0 0,0 0 1 0 0,-10 0-1 0 0,15 1 370 0 0,1 0 1 0 0,0 0-1 0 0,-1-1 1 0 0,1 1 0 0 0,-1 0-1 0 0,1 0 1 0 0,0 1 0 0 0,-1-1-1 0 0,1 0 1 0 0,0 0-1 0 0,-1 0 1 0 0,1 0 0 0 0,0 0-1 0 0,-1 0 1 0 0,1 0-1 0 0,0 0 1 0 0,-1 1 0 0 0,1-1-1 0 0,0 0 1 0 0,-1 0 0 0 0,1 1-1 0 0,0-1 1 0 0,-1 0-1 0 0,1 0 1 0 0,0 1 0 0 0,0-1-1 0 0,0 0 1 0 0,-1 1-1 0 0,1-1 1 0 0,0 0 0 0 0,0 1-1 0 0,-1 6-2472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3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36 1120 0 0,'0'0'5151'0'0,"0"0"-5076"0"0,-2-2-37 0 0,-8 1 2462 0 0,10 1-2484 0 0,0 0 1 0 0,0 0-1 0 0,-1 1 1 0 0,1-1-1 0 0,0 0 1 0 0,-1 0 0 0 0,1 0-1 0 0,0 0 1 0 0,-1 0-1 0 0,1 0 1 0 0,0 0-1 0 0,-1 0 1 0 0,1 0-1 0 0,0 0 1 0 0,-1 0-1 0 0,1 0 1 0 0,0 0-1 0 0,-1 0 1 0 0,1 0 0 0 0,0-1-1 0 0,-1 1 1 0 0,1 0-1 0 0,0 0 1 0 0,0 0-1 0 0,-1 0 1 0 0,1-1-1 0 0,0 1 1 0 0,0 0-1 0 0,-1 0 1 0 0,1 0-1 0 0,0-1 1 0 0,0 1 0 0 0,-1 0-1 0 0,1 0 1 0 0,0-1-1 0 0,0 1 1 0 0,0-1-1 0 0,-6-3 7 0 0,0 1-1 0 0,-1-1 0 0 0,1 1 1 0 0,0 1-1 0 0,-1-1 1 0 0,0 1-1 0 0,0 0 1 0 0,1 0-1 0 0,-1 1 0 0 0,0 0 1 0 0,0 0-1 0 0,0 1 1 0 0,0 0-1 0 0,-1 0 0 0 0,-10 2 1 0 0,17-1-13 0 0,-1 0-1 0 0,0 0 1 0 0,0 0 0 0 0,1 0 0 0 0,-1 0-1 0 0,1 1 1 0 0,-1-1 0 0 0,1 1 0 0 0,0-1-1 0 0,0 1 1 0 0,-1-1 0 0 0,1 1 0 0 0,0 0 0 0 0,0 0-1 0 0,1-1 1 0 0,-1 1 0 0 0,0 0 0 0 0,0 3-1 0 0,-11 42 224 0 0,8-31-197 0 0,-1 9 0 0 0,1 1 0 0 0,0 29 1 0 0,-2 7 27 0 0,2-8 86 0 0,3 84 0 0 0,3-82 73 0 0,-8 76 0 0 0,-2-63-189 0 0,4-25 142 0 0,-1 0 0 0 0,-3 0 0 0 0,-15 48 0 0 0,19-83-183 0 0,1 0 0 0 0,-2 0 0 0 0,1 0 0 0 0,-1 0 0 0 0,-1-1 0 0 0,0 0 0 0 0,0 0 0 0 0,0 0-1 0 0,-12 10 1 0 0,13-13-18 0 0,0-1 0 0 0,-1 0-1 0 0,1 0 1 0 0,-1 0 0 0 0,0-1-1 0 0,0 0 1 0 0,0 0 0 0 0,0-1-1 0 0,0 1 1 0 0,-1-1 0 0 0,1 0-1 0 0,-1-1 1 0 0,1 0-1 0 0,-12 1 1 0 0,15-2-18 0 0,0 0-1 0 0,0 0 0 0 0,0-1 1 0 0,0 1-1 0 0,0-1 1 0 0,0 1-1 0 0,0-1 1 0 0,0 0-1 0 0,1 0 1 0 0,-1-1-1 0 0,0 1 1 0 0,0 0-1 0 0,1-1 0 0 0,-1 0 1 0 0,1 1-1 0 0,0-1 1 0 0,-1 0-1 0 0,1 0 1 0 0,0-1-1 0 0,0 1 1 0 0,0 0-1 0 0,-1-4 1 0 0,0 1-461 0 0,0 0 1 0 0,1 0 0 0 0,0-1 0 0 0,0 1 0 0 0,0-1 0 0 0,1 1 0 0 0,0-1 0 0 0,0 1-1 0 0,0-1 1 0 0,1-10 0 0 0,2 6-1948 0 0,7 3 355 0 0</inkml:trace>
</inkml:ink>
</file>

<file path=ppt/ink/ink1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202 195 680 0 0,'0'0'5479'0'0,"-12"-6"-4934"0"0,-13-10-182 0 0,0-1 1 0 0,-24-21-1 0 0,38 29-794 0 0,1 0 0 0 0,-1-1 0 0 0,2 0 0 0 0,-1 0 0 0 0,1-1 0 0 0,1-1 0 0 0,-13-22 0 0 0,19 21-2171 0 0</inkml:trace>
</inkml:ink>
</file>

<file path=ppt/ink/ink1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1896 0 0,'0'0'6777'0'0,"5"0"-5329"0"0,-2 0-1458 0 0,0 0 0 0 0,0 1 0 0 0,0-1-1 0 0,0 1 1 0 0,0-1 0 0 0,0 1 0 0 0,0 0-1 0 0,0 0 1 0 0,-1 1 0 0 0,1-1 0 0 0,0 0-1 0 0,-1 1 1 0 0,1 0 0 0 0,-1 0 0 0 0,1-1-1 0 0,-1 1 1 0 0,0 1 0 0 0,0-1 0 0 0,0 0 0 0 0,0 0-1 0 0,0 1 1 0 0,0-1 0 0 0,-1 1 0 0 0,1 0-1 0 0,-1-1 1 0 0,0 1 0 0 0,1 0 0 0 0,-1 0-1 0 0,-1 0 1 0 0,1 0 0 0 0,0 0 0 0 0,-1 0-1 0 0,1 0 1 0 0,-1 0 0 0 0,0 0 0 0 0,0 0-1 0 0,0 0 1 0 0,-1 0 0 0 0,1 0 0 0 0,-1 0-1 0 0,0 0 1 0 0,1 0 0 0 0,-1 0 0 0 0,-1 0 0 0 0,1 0-1 0 0,0-1 1 0 0,-1 1 0 0 0,1 0 0 0 0,-4 3-1 0 0,-60 49 1066 0 0,108-38-170 0 0,14-10-2019 0 0,4-1-5308 0 0,-52-6 3613 0 0</inkml:trace>
</inkml:ink>
</file>

<file path=ppt/ink/ink1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1 304 0 0,'0'0'5930'0'0,"-3"0"-5795"0"0,-110-1 2315 0 0,-180 6-1561 0 0,161 0-918 0 0,132-5 15 0 0,22 0-6074 0 0,-13 0 3071 0 0</inkml:trace>
</inkml:ink>
</file>

<file path=ppt/ink/ink1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47 1740 0 0,'0'0'7165'0'0,"-16"4"-6118"0"0,15 22-872 0 0,0-21-170 0 0,0 1-1 0 0,1-1 1 0 0,0 1-1 0 0,0 0 1 0 0,0-1-1 0 0,1 1 1 0 0,1 6-1 0 0,-2-10-41 0 0,1-1 0 0 0,0 1-1 0 0,0-1 1 0 0,0 1-1 0 0,0-1 1 0 0,0 1 0 0 0,0-1-1 0 0,0 0 1 0 0,0 0 0 0 0,0 1-1 0 0,1-1 1 0 0,-1 0-1 0 0,1 0 1 0 0,-1 0 0 0 0,0-1-1 0 0,1 1 1 0 0,0 0 0 0 0,-1 0-1 0 0,1-1 1 0 0,-1 1-1 0 0,1-1 1 0 0,0 1 0 0 0,-1-1-1 0 0,1 0 1 0 0,0 0 0 0 0,-1 0-1 0 0,1 0 1 0 0,0 0-1 0 0,2 0 1 0 0,2 0-102 0 0,-1 0-1 0 0,1 0 1 0 0,-1-1-1 0 0,1 0 1 0 0,-1 0-1 0 0,1 0 1 0 0,-1-1-1 0 0,0 1 1 0 0,1-1-1 0 0,-1-1 1 0 0,0 1-1 0 0,0-1 1 0 0,0 0-1 0 0,-1 0 1 0 0,1 0-1 0 0,-1 0 1 0 0,1-1-1 0 0,-1 0 1 0 0,0 0-1 0 0,-1 0 1 0 0,1 0 0 0 0,-1-1-1 0 0,0 0 1 0 0,0 1-1 0 0,0-1 1 0 0,0 0-1 0 0,1-7 1 0 0,7-30-134 0 0,-11 41 286 0 0,1 0 0 0 0,-1 0 0 0 0,0 0 0 0 0,0 0 0 0 0,0 0 1 0 0,0 0-1 0 0,0 0 0 0 0,-1 1 0 0 0,1-1 0 0 0,0 0 0 0 0,0 0 0 0 0,-1 0 1 0 0,1 0-1 0 0,0 0 0 0 0,-1 0 0 0 0,1 1 0 0 0,-1-1 0 0 0,1 0 0 0 0,-1 0 1 0 0,1 1-1 0 0,-1-1 0 0 0,0 0 0 0 0,1 1 0 0 0,-1-1 0 0 0,0 1 0 0 0,1-1 1 0 0,-1 0-1 0 0,0 1 0 0 0,0 0 0 0 0,0-1 0 0 0,1 1 0 0 0,-1 0 0 0 0,0-1 1 0 0,0 1-1 0 0,0 0 0 0 0,0 0 0 0 0,0-1 0 0 0,0 1 0 0 0,0 0 1 0 0,-1 0-1 0 0,1 1 77 0 0,-1 0 0 0 0,1 0 0 0 0,0-1 1 0 0,0 1-1 0 0,0 0 0 0 0,0 0 1 0 0,0 0-1 0 0,0 0 0 0 0,0 1 0 0 0,0-1 1 0 0,1 0-1 0 0,-1 0 0 0 0,0 0 1 0 0,1 1-1 0 0,-1-1 0 0 0,1 0 0 0 0,-1 1 1 0 0,1-1-1 0 0,0 0 0 0 0,-1 1 0 0 0,1-1 1 0 0,0 1-1 0 0,0-1 0 0 0,0 2 1 0 0,-3 38 288 0 0,2 1 112 0 0,3 0 0 0 0,6 43 0 0 0,-7-80-466 0 0,0 0 0 0 0,0-1 0 0 0,0 1 0 0 0,-1 0 0 0 0,0 0 0 0 0,0 0 0 0 0,0 0 0 0 0,-1 0 0 0 0,0 0 0 0 0,0 0 0 0 0,0-1 0 0 0,-3 8 0 0 0,3-9-55 0 0,-1-1 1 0 0,1 0-1 0 0,-1 0 0 0 0,0 0 0 0 0,0-1 0 0 0,0 1 0 0 0,0 0 1 0 0,0-1-1 0 0,0 1 0 0 0,0-1 0 0 0,0 0 0 0 0,-1 1 0 0 0,1-1 1 0 0,0 0-1 0 0,-1 0 0 0 0,1-1 0 0 0,-1 1 0 0 0,1 0 0 0 0,-1-1 1 0 0,1 0-1 0 0,-1 0 0 0 0,0 1 0 0 0,1-1 0 0 0,-5-1 0 0 0,3 1-64 0 0,0 0 0 0 0,0 0-1 0 0,0-1 1 0 0,0 1 0 0 0,0-1-1 0 0,0 0 1 0 0,0 0 0 0 0,0-1-1 0 0,0 1 1 0 0,1-1 0 0 0,-1 0-1 0 0,0 0 1 0 0,-5-4 0 0 0,7 4-321 0 0,-1 0 0 0 0,1 0-1 0 0,0-1 1 0 0,0 1 0 0 0,0-1 0 0 0,0 0 0 0 0,0 1 0 0 0,1-1 0 0 0,-1 0 0 0 0,1 0-1 0 0,-2-5 1 0 0,2 0-2162 0 0</inkml:trace>
</inkml:ink>
</file>

<file path=ppt/ink/ink1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0 728 0 0,'-9'2'11910'0'0,"7"0"-11540"0"0,0 34-419 0 0,1 28 350 0 0,1-60-928 0 0,0 0-1 0 0,0 1 1 0 0,1-1-1 0 0,0 0 1 0 0,0 0-1 0 0,0 0 1 0 0,0 0-1 0 0,1 0 1 0 0,0 0-1 0 0,4 7 1 0 0,3-2-4623 0 0</inkml:trace>
</inkml:ink>
</file>

<file path=ppt/ink/ink1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15 297 1856 0 0,'0'0'4171'0'0,"-10"3"-3237"0"0,8-33 672 0 0,1 20-1450 0 0,0 1 0 0 0,0-1 1 0 0,1 1-1 0 0,1-1 0 0 0,-1 1 0 0 0,5-16 0 0 0,4 13-89 0 0,22 6-42 0 0,-30 6-46 0 0,0 1 0 0 0,0-1 0 0 0,-1 1 0 0 0,1-1-1 0 0,0 1 1 0 0,-1-1 0 0 0,1 1 0 0 0,-1 0 0 0 0,1-1 0 0 0,-1 1 0 0 0,1 0 0 0 0,-1 0-1 0 0,1-1 1 0 0,-1 1 0 0 0,0 0 0 0 0,1 0 0 0 0,-1-1 0 0 0,0 1 0 0 0,0 0 0 0 0,0 0-1 0 0,1 0 1 0 0,-1 0 0 0 0,0 0 0 0 0,0-1 0 0 0,0 3 0 0 0,1 23-35 0 0,-1-26 47 0 0,0 15 48 0 0,0-1 1 0 0,1 1-1 0 0,1-1 0 0 0,0 0 1 0 0,1 0-1 0 0,1 0 0 0 0,0 0 1 0 0,1 0-1 0 0,12 24 0 0 0,-17-37-72 0 0,1 0-1 0 0,-1 0 0 0 0,1 0 1 0 0,0 0-1 0 0,-1-1 0 0 0,1 1 0 0 0,0 0 1 0 0,-1 0-1 0 0,1 0 0 0 0,0 0 1 0 0,0-1-1 0 0,0 1 0 0 0,0 0 1 0 0,0-1-1 0 0,0 1 0 0 0,0-1 1 0 0,0 1-1 0 0,0-1 0 0 0,0 1 0 0 0,0-1 1 0 0,0 0-1 0 0,0 0 0 0 0,0 1 1 0 0,0-1-1 0 0,1 0 0 0 0,-1 0 1 0 0,0 0-1 0 0,2 0 0 0 0,-1-1-55 0 0,0 0 0 0 0,0 0 0 0 0,0 0 0 0 0,0-1 0 0 0,0 1 0 0 0,0 0 0 0 0,0-1 0 0 0,0 1 0 0 0,0-1 0 0 0,-1 0 0 0 0,1 0 0 0 0,2-3 0 0 0,3-5-145 0 0,-1-1 1 0 0,0 1 0 0 0,0-1-1 0 0,3-13 1 0 0,-5 14 150 0 0,-1 0 0 0 0,0 0 1 0 0,0-1-1 0 0,0-12 1817 0 0,2 58-759 0 0,-5-32-983 0 0,1 0 0 0 0,0 0 0 0 0,0 0 0 0 0,0 0 0 0 0,0 0 0 0 0,1 0 0 0 0,-1 0 0 0 0,1-1 0 0 0,0 1 0 0 0,0 0 1 0 0,0-1-1 0 0,0 0 0 0 0,0 1 0 0 0,0-1 0 0 0,0 0 0 0 0,1 0 0 0 0,0 0 0 0 0,-1 0 0 0 0,1-1 0 0 0,0 1 0 0 0,0-1 0 0 0,-1 1 0 0 0,1-1 0 0 0,0 0 0 0 0,0 0 0 0 0,1 0 0 0 0,-1-1 0 0 0,0 1 0 0 0,0-1 0 0 0,0 0 0 0 0,0 0 0 0 0,1 0 1 0 0,-1 0-1 0 0,0 0 0 0 0,0-1 0 0 0,0 1 0 0 0,0-1 0 0 0,0 0 0 0 0,0 0 0 0 0,0 0 0 0 0,0 0 0 0 0,0-1 0 0 0,0 1 0 0 0,0-1 0 0 0,-1 1 0 0 0,1-1 0 0 0,-1 0 0 0 0,1 0 0 0 0,-1-1 0 0 0,0 1 0 0 0,0 0 0 0 0,0-1 0 0 0,0 1 0 0 0,0-1 1 0 0,0 0-1 0 0,-1 1 0 0 0,3-6 0 0 0,-1 2-34 0 0,0 0 0 0 0,-1 0 0 0 0,1 0 0 0 0,-1-1 1 0 0,0 1-1 0 0,-1-1 0 0 0,1 0 0 0 0,-1 0 0 0 0,-1 1 1 0 0,1-1-1 0 0,-1 0 0 0 0,-1 0 0 0 0,1 0 0 0 0,-1 1 0 0 0,0-1 1 0 0,0 0-1 0 0,-1 0 0 0 0,0 1 0 0 0,0-1 0 0 0,-1 1 1 0 0,0 0-1 0 0,0 0 0 0 0,0 0 0 0 0,-1 0 0 0 0,0 0 0 0 0,0 1 1 0 0,0 0-1 0 0,-10-10 0 0 0,-39-35 61 0 0,65 43 5247 0 0,66-11-4481 0 0,-8 4-962 0 0,-29 5-4497 0 0,-31 6 869 0 0</inkml:trace>
</inkml:ink>
</file>

<file path=ppt/ink/ink1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0 136 0 0,'0'0'10236'0'0,"0"39"-8196"0"0,0 41-2885 0 0,0-25-4327 0 0,10-48-522 0 0,-4-6 5165 0 0</inkml:trace>
</inkml:ink>
</file>

<file path=ppt/ink/ink1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1856 0 0,'0'0'7061'0'0,"-1"14"-6930"0"0,-3 115-25 0 0,4-68-4313 0 0,5-45 44 0 0,0-11 3380 0 0</inkml:trace>
</inkml:ink>
</file>

<file path=ppt/ink/ink1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2020 0 0,'0'0'7394'0'0,"-6"2"-7110"0"0,-15 2-570 0 0,-1-1 0 0 0,1 0 0 0 0,-41-2 0 0 0</inkml:trace>
</inkml:ink>
</file>

<file path=ppt/ink/ink1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3152 0 0,'-9'103'474'0'0,"9"-102"-241"0"0,0 1 1 0 0,0-1-1 0 0,-1 0 1 0 0,1 0-1 0 0,0 1 0 0 0,0-1 1 0 0,-1 0-1 0 0,1 0 1 0 0,-1 0-1 0 0,1 0 1 0 0,-1 1-1 0 0,1-1 0 0 0,-1 0 1 0 0,0 0-1 0 0,1 0 1 0 0,-1 0-1 0 0,0 0 0 0 0,0 0 1 0 0,-1 1-1 0 0,0-2-161 0 0,0 1 0 0 0,1-1 0 0 0,-1 1-1 0 0,0-1 1 0 0,1 1 0 0 0,-1-1 0 0 0,0 0 0 0 0,1 0-1 0 0,-1 0 1 0 0,0 0 0 0 0,0 0 0 0 0,1 0 0 0 0,-1 0-1 0 0,-3-1 1 0 0,-4 0 825 0 0,-2 2-722 0 0,-22 4-180 0 0,23 1-6468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36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0 298 1916 0 0,'0'0'7920'0'0,"0"18"-8144"0"0,1-40 261 0 0,1 0-1 0 0,1 0 1 0 0,1 0-1 0 0,1 0 1 0 0,1 1-1 0 0,0-1 0 0 0,2 1 1 0 0,1 1-1 0 0,0 0 1 0 0,1 0-1 0 0,2 1 1 0 0,15-22-1 0 0,-26 39-27 0 0,0 1 0 0 0,0-1 0 0 0,-1 1 0 0 0,1 0 0 0 0,0 0 0 0 0,0-1 0 0 0,0 1 0 0 0,0 0 0 0 0,1 0 0 0 0,-1 0 0 0 0,0 0 0 0 0,0 0 0 0 0,1 0 0 0 0,-1 1 0 0 0,0-1 0 0 0,1 0 0 0 0,-1 1 0 0 0,1-1 0 0 0,-1 1 0 0 0,1-1 0 0 0,-1 1 0 0 0,1 0 0 0 0,-1-1 0 0 0,1 1 0 0 0,-1 0 0 0 0,1 0 0 0 0,-1 0 0 0 0,1 0 0 0 0,0 0 0 0 0,-1 1 0 0 0,1-1 0 0 0,-1 0 0 0 0,1 1 0 0 0,-1-1 0 0 0,1 1 0 0 0,1 1 0 0 0,-1 0-11 0 0,1 0 0 0 0,-1 0 0 0 0,0 0 1 0 0,0 1-1 0 0,0-1 0 0 0,0 1 0 0 0,0-1 0 0 0,0 1 0 0 0,-1 0 1 0 0,1 0-1 0 0,-1 0 0 0 0,0 0 0 0 0,0 0 0 0 0,0 0 0 0 0,0 0 0 0 0,0 5 1 0 0,8 198 280 0 0,-12-159-9193 0 0,9-86 7182 0 0,-6 36 1967 0 0,0 0 0 0 0,-1 0-1 0 0,1 0 1 0 0,-1 0 0 0 0,0 0 0 0 0,0 0-1 0 0,0 0 1 0 0,0 0 0 0 0,0 0-1 0 0,0 0 1 0 0,-1 1 0 0 0,0-1 0 0 0,-2-3-1 0 0,1 2 148 0 0,-1 1 0 0 0,0 0-1 0 0,0 0 1 0 0,0 0 0 0 0,-1 0-1 0 0,1 1 1 0 0,0 0 0 0 0,-1 0-1 0 0,0 0 1 0 0,1 0 0 0 0,-1 1-1 0 0,0-1 1 0 0,0 1 0 0 0,0 1 0 0 0,-9-1-1 0 0,-64-10-816 0 0,76 11-538 0 0,19 3-6621 0 0</inkml:trace>
</inkml:ink>
</file>

<file path=ppt/ink/ink1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81 161 1664 0 0,'0'0'7112'0'0,"-6"13"-5844"0"0,9-14-1256 0 0,0 1-1 0 0,1-1 1 0 0,-1 1-1 0 0,0-1 1 0 0,0 0-1 0 0,-1-1 1 0 0,1 1 0 0 0,0 0-1 0 0,0-1 1 0 0,0 1-1 0 0,-1-1 1 0 0,1 0-1 0 0,-1 0 1 0 0,0 0 0 0 0,1 0-1 0 0,-1 0 1 0 0,0-1-1 0 0,0 1 1 0 0,0-1-1 0 0,-1 1 1 0 0,1-1 0 0 0,-1 0-1 0 0,1 0 1 0 0,-1 0-1 0 0,1-3 1 0 0,2-3-123 0 0,-1-1 1 0 0,0 1-1 0 0,-1 0 0 0 0,0-1 0 0 0,0 0 1 0 0,0-18-1 0 0,-2 27 85 0 0,0-1 1 0 0,0 1-1 0 0,0-1 1 0 0,0 1-1 0 0,-1-1 1 0 0,1 1-1 0 0,0-1 0 0 0,-1 1 1 0 0,1-1-1 0 0,-1 1 1 0 0,0-1-1 0 0,1 1 1 0 0,-1 0-1 0 0,0-1 0 0 0,0 1 1 0 0,0 0-1 0 0,0 0 1 0 0,0 0-1 0 0,0 0 1 0 0,0 0-1 0 0,0 0 0 0 0,0 0 1 0 0,-1 0-1 0 0,1 0 1 0 0,0 0-1 0 0,0 0 1 0 0,-1 1-1 0 0,1-1 0 0 0,-1 1 1 0 0,1-1-1 0 0,-1 1 1 0 0,1 0-1 0 0,-1-1 1 0 0,1 1-1 0 0,-1 0 0 0 0,1 0 1 0 0,-1 0-1 0 0,1 0 1 0 0,-1 0-1 0 0,1 0 1 0 0,-3 1-1 0 0,-1 0-119 0 0,0-1 1 0 0,1 1-1 0 0,-1 0 1 0 0,1 1-1 0 0,-1-1 1 0 0,1 1-1 0 0,0 0 0 0 0,-1 0 1 0 0,1 0-1 0 0,0 1 1 0 0,0 0-1 0 0,-6 5 1 0 0,7-5 115 0 0,1 1 0 0 0,-1-1 0 0 0,1 1 0 0 0,0-1 0 0 0,0 1 0 0 0,0 0 0 0 0,0 0 0 0 0,1 0 0 0 0,0 0 0 0 0,0 0 0 0 0,0 1 0 0 0,0-1 0 0 0,0 0 1 0 0,1 0-1 0 0,0 1 0 0 0,0-1 0 0 0,0 0 0 0 0,0 1 0 0 0,1-1 0 0 0,0 0 0 0 0,0 0 0 0 0,2 8 0 0 0,5 9 67 0 0,0-1-1 0 0,2 1 1 0 0,15 25 0 0 0,0 0 210 0 0,-20-36-299 0 0,0-1 280 0 0,0 1 0 0 0,-1 0 0 0 0,0 0 0 0 0,-1 0 0 0 0,3 16 1 0 0,-6-24-222 0 0,0 0 0 0 0,1 0 0 0 0,-1 0 0 0 0,0 0 0 0 0,-1 0 1 0 0,1 0-1 0 0,0 0 0 0 0,-1-1 0 0 0,1 1 0 0 0,-1 0 0 0 0,1 0 1 0 0,-1 0-1 0 0,0-1 0 0 0,0 1 0 0 0,0 0 0 0 0,0-1 1 0 0,0 1-1 0 0,0-1 0 0 0,0 1 0 0 0,0-1 0 0 0,-1 1 0 0 0,1-1 1 0 0,0 0-1 0 0,-1 0 0 0 0,1 0 0 0 0,-1 0 0 0 0,0 0 0 0 0,1 0 1 0 0,-1 0-1 0 0,0 0 0 0 0,0 0 0 0 0,1-1 0 0 0,-1 1 0 0 0,0-1 1 0 0,0 0-1 0 0,-3 1 0 0 0,0 0-89 0 0,0 0-1 0 0,0-1 1 0 0,0 1 0 0 0,0-1 0 0 0,0 0-1 0 0,1 0 1 0 0,-1-1 0 0 0,0 0 0 0 0,0 1-1 0 0,0-1 1 0 0,-6-3 0 0 0,9 3-73 0 0,0 0 1 0 0,0 0 0 0 0,0 0-1 0 0,1 0 1 0 0,-1-1-1 0 0,0 1 1 0 0,0 0 0 0 0,1-1-1 0 0,-1 0 1 0 0,1 1-1 0 0,-1-1 1 0 0,1 0-1 0 0,0 0 1 0 0,0 0 0 0 0,0 0-1 0 0,0 0 1 0 0,0 0-1 0 0,0 0 1 0 0,0 0 0 0 0,1 0-1 0 0,-1 0 1 0 0,1 0-1 0 0,-1-1 1 0 0,1 1-1 0 0,0 0 1 0 0,0-4 0 0 0,0-3-1718 0 0</inkml:trace>
</inkml:ink>
</file>

<file path=ppt/ink/ink1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2672 0 0,'0'0'5267'0'0,"-13"15"-5237"0"0,-91 113 5 0 0,97-119-142 0 0,5-7-418 0 0,0 0 1 0 0,0 0-1 0 0,0 0 0 0 0,0 0 0 0 0,1 1 1 0 0,-1-1-1 0 0,1 1 0 0 0,-1-1 0 0 0,1 1 0 0 0,-1 3 1 0 0</inkml:trace>
</inkml:ink>
</file>

<file path=ppt/ink/ink1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181 166 3408 0 0,'0'0'3815'0'0,"-17"-11"-3569"0"0,-7-2-183 0 0,13 7-29 0 0,0 0 0 0 0,1 0 0 0 0,0-1-1 0 0,0 0 1 0 0,1-1 0 0 0,-10-9 0 0 0,13 12-275 0 0,-34-39 568 0 0,38 42-716 0 0,1 0-1 0 0,-1 0 1 0 0,1 0-1 0 0,0 0 1 0 0,0 0-1 0 0,0-1 1 0 0,0 1-1 0 0,0-1 1 0 0,0 1-1 0 0,1 0 1 0 0,-1-5-1 0 0,1 3-2311 0 0</inkml:trace>
</inkml:ink>
</file>

<file path=ppt/ink/ink1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47 52 0 0,'0'0'8224'0'0,"-3"-7"-7597"0"0,-7-22-25 0 0,10 29-582 0 0,1-1 0 0 0,-1 1 0 0 0,0-1 0 0 0,0 0 0 0 0,1 1 0 0 0,-1-1-1 0 0,0 1 1 0 0,1-1 0 0 0,-1 1 0 0 0,0-1 0 0 0,1 1 0 0 0,-1-1 0 0 0,1 1-1 0 0,-1-1 1 0 0,1 1 0 0 0,-1 0 0 0 0,1-1 0 0 0,-1 1 0 0 0,1 0 0 0 0,0-1 0 0 0,-1 1-1 0 0,1 0 1 0 0,-1 0 0 0 0,1-1 0 0 0,0 1 0 0 0,-1 0 0 0 0,1 0 0 0 0,0 0 0 0 0,-1 0-1 0 0,1 0 1 0 0,0 0 0 0 0,-1 0 0 0 0,1 0 0 0 0,1 1 0 0 0,30-2 559 0 0,-27 1-539 0 0,-2 0-70 0 0,-1 0 0 0 0,1 1-1 0 0,0-1 1 0 0,-1 1 0 0 0,1-1 0 0 0,0 1 0 0 0,-1 0-1 0 0,1 0 1 0 0,-1 0 0 0 0,1 0 0 0 0,-1 1 0 0 0,0-1-1 0 0,1 1 1 0 0,-1-1 0 0 0,0 1 0 0 0,0 0 0 0 0,0 0-1 0 0,0 0 1 0 0,-1 0 0 0 0,1 0 0 0 0,0 0 0 0 0,-1 0-1 0 0,1 1 1 0 0,-1-1 0 0 0,0 1 0 0 0,0-1 0 0 0,0 1-1 0 0,0-1 1 0 0,0 1 0 0 0,0 2 0 0 0,0-1-8 0 0,-1-1 0 0 0,1 1 0 0 0,-1-1 1 0 0,0 1-1 0 0,0-1 0 0 0,0 1 0 0 0,0-1 0 0 0,0 0 1 0 0,-1 1-1 0 0,1-1 0 0 0,-1 1 0 0 0,0-1 0 0 0,0 0 1 0 0,-1 1-1 0 0,1-1 0 0 0,-1 0 0 0 0,1 0 0 0 0,-1 0 1 0 0,0 0-1 0 0,0 0 0 0 0,0-1 0 0 0,-1 1 0 0 0,-2 2 1 0 0,-21 13-591 0 0,9-3 3057 0 0,20-14-2328 0 0,-1 0 0 0 0,0 0 0 0 0,1-1 0 0 0,0 1 0 0 0,-1 0 1 0 0,1-1-1 0 0,-1 0 0 0 0,1 0 0 0 0,0 1 0 0 0,-1-1 0 0 0,1-1 0 0 0,3 0 0 0 0,8 1-573 0 0,43 1-1538 0 0,-22 3-3952 0 0,-24 0 2766 0 0</inkml:trace>
</inkml:ink>
</file>

<file path=ppt/ink/ink1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0 1588 0 0,'0'0'5500'0'0,"-18"2"-4993"0"0,-314 29 463 0 0,301-29-1265 0 0,-53 6 492 0 0,35 9-5369 0 0,42-13 2905 0 0</inkml:trace>
</inkml:ink>
</file>

<file path=ppt/ink/ink1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33 2492 0 0,'0'0'6904'0'0,"-21"5"-4376"0"0,20 8-2184 0 0,1-11-373 0 0,-1 0 0 0 0,1 0-1 0 0,0 0 1 0 0,-1-1 0 0 0,1 1 0 0 0,0 0 0 0 0,0 0 0 0 0,0 0 0 0 0,0 0 0 0 0,1 0 0 0 0,-1 0 0 0 0,0 0-1 0 0,1-1 1 0 0,-1 1 0 0 0,1 0 0 0 0,0 0 0 0 0,0 0 0 0 0,0-1 0 0 0,-1 1 0 0 0,2 0 0 0 0,-1-1 0 0 0,0 1-1 0 0,0-1 1 0 0,0 0 0 0 0,1 1 0 0 0,-1-1 0 0 0,3 2 0 0 0,1-1-110 0 0,1 1 0 0 0,-1-1-1 0 0,1-1 1 0 0,-1 1 0 0 0,1-1 0 0 0,0 0 0 0 0,0 0-1 0 0,-1-1 1 0 0,12 1 0 0 0,-15-2 69 0 0,1 0 1 0 0,0 0-1 0 0,0 0 0 0 0,-1 0 1 0 0,1 0-1 0 0,0-1 1 0 0,-1 1-1 0 0,0-1 0 0 0,1 0 1 0 0,-1 1-1 0 0,0-1 1 0 0,0 0-1 0 0,0 0 0 0 0,0-1 1 0 0,0 1-1 0 0,0 0 1 0 0,0-1-1 0 0,-1 1 0 0 0,0-1 1 0 0,1 1-1 0 0,-1-1 1 0 0,2-5-1 0 0,9-38-674 0 0,-8 28 595 0 0,-4 16 306 0 0,-1 5 221 0 0,-4 25-327 0 0,2-1 0 0 0,1 0 0 0 0,1 1 0 0 0,1-1-1 0 0,6 43 1 0 0,0 35 1401 0 0,-6-103-1454 0 0,-1 1-1 0 0,1-1 0 0 0,0 0 1 0 0,0 1-1 0 0,-1-1 1 0 0,0 0-1 0 0,1 0 0 0 0,-1 1 1 0 0,0-1-1 0 0,0 0 0 0 0,0 0 1 0 0,0 0-1 0 0,0 0 0 0 0,-1 0 1 0 0,1-1-1 0 0,-1 1 1 0 0,1 0-1 0 0,-1 0 0 0 0,0-1 1 0 0,1 1-1 0 0,-4 1 0 0 0,2-1 15 0 0,-1 0 0 0 0,0 0-1 0 0,0 0 1 0 0,-1-1-1 0 0,1 1 1 0 0,0-1-1 0 0,0 0 1 0 0,-1 0 0 0 0,1-1-1 0 0,0 1 1 0 0,-6-1-1 0 0,6 0-124 0 0,0 1-1 0 0,0-1 0 0 0,0-1 0 0 0,0 1 0 0 0,0-1 0 0 0,0 1 0 0 0,-1-1 0 0 0,1 0 0 0 0,0-1 1 0 0,1 1-1 0 0,-1-1 0 0 0,0 1 0 0 0,0-1 0 0 0,1 0 0 0 0,-1 0 0 0 0,1-1 0 0 0,0 1 0 0 0,-1-1 1 0 0,1 0-1 0 0,0 0 0 0 0,1 0 0 0 0,-1 0 0 0 0,0 0 0 0 0,1-1 0 0 0,-4-6 0 0 0,6-7-3400 0 0,5 9 941 0 0</inkml:trace>
</inkml:ink>
</file>

<file path=ppt/ink/ink1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0 904 0 0,'0'0'8694'0'0,"-1"14"-8615"0"0,-3 81-300 0 0,4-43-2428 0 0,0-50 2417 0 0,0-1 109 0 0,-1-1 0 0 0,1 1 0 0 0,0-1 0 0 0,0 1 0 0 0,0 0 0 0 0,0-1 0 0 0,0 1 0 0 0,0-1 0 0 0,0 1 0 0 0,1-1 0 0 0,-1 1 0 0 0,0-1 0 0 0,0 1 0 0 0,0-1 0 0 0,0 1 0 0 0,1-1 0 0 0,-1 1 0 0 0,0-1 0 0 0,0 1 0 0 0,1-1 0 0 0,-1 0 0 0 0,0 1 0 0 0,1-1 0 0 0,-1 1 0 0 0,1-1 0 0 0,-1 0 0 0 0,1 1 0 0 0,4 0-1652 0 0</inkml:trace>
</inkml:ink>
</file>

<file path=ppt/ink/ink1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0 768 0 0,'0'0'7400'0'0,"0"93"-7208"0"0,0-76-88 0 0,0-4-104 0 0,0 0 0 0 0,0-1-12 0 0,0-3-508 0 0,0-1-1052 0 0,6 1-744 0 0,-1-5-1727 0 0</inkml:trace>
</inkml:ink>
</file>

<file path=ppt/ink/ink1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6 124 812 0 0,'-5'-12'13295'0'0,"5"12"-12870"0"0,1 17-446 0 0,2 0 1 0 0,0 0-1 0 0,2 0 0 0 0,10 28 0 0 0,-5-15 78 0 0,12 46-29 0 0,29 80-149 0 0,-45-125 65 0 0,-2-43-471 0 0,3-23 866 0 0,-7 29-425 0 0,0 0-1 0 0,-1 0 1 0 0,0-1-1 0 0,0 1 1 0 0,0 0-1 0 0,-1 0 1 0 0,0 0-1 0 0,0 1 0 0 0,0-1 1 0 0,-6-10-1 0 0,7 12 147 0 0,2-1-107 0 0,0-1 0 0 0,0 1-1 0 0,1-1 1 0 0,-1 1-1 0 0,1-1 1 0 0,1 1 0 0 0,4-8-1 0 0,8-24 159 0 0,0-23 594 0 0,11 146-1190 0 0,-22-66 505 0 0,1-1 1 0 0,1 0-1 0 0,15 35 1 0 0,-5-17-24 0 0,-15-31 23 0 0,0-1 1 0 0,1-1-1 0 0,0 1 0 0 0,0 0 0 0 0,1 0 0 0 0,-1-1 0 0 0,1 1 1 0 0,0-1-1 0 0,5 6 0 0 0,-8-10-19 0 0,0 0 1 0 0,1 1-1 0 0,-1-1 0 0 0,0 0 1 0 0,0 0-1 0 0,1 0 0 0 0,-1 0 0 0 0,0 0 1 0 0,0 0-1 0 0,1 0 0 0 0,-1 0 1 0 0,0 1-1 0 0,1-1 0 0 0,-1 0 1 0 0,0 0-1 0 0,0 0 0 0 0,1 0 0 0 0,-1 0 1 0 0,0 0-1 0 0,1-1 0 0 0,-1 1 1 0 0,0 0-1 0 0,0 0 0 0 0,1 0 1 0 0,-1 0-1 0 0,0 0 0 0 0,1 0 1 0 0,-1 0-1 0 0,0-1 0 0 0,0 1 0 0 0,0 0 1 0 0,1 0-1 0 0,-1 0 0 0 0,0-1 1 0 0,0 1-1 0 0,0 0 0 0 0,1 0 1 0 0,-1-1-1 0 0,8-15-33 0 0,1-17-49 0 0,6-108 304 0 0,-11 86-126 0 0,3 0-1 0 0,15-62 1 0 0,-19 108-147 0 0,0-5-284 0 0,1 0 1 0 0,1 1-1 0 0,0-1 1 0 0,11-20-1 0 0,-15 33 48 0 0,10-11-4168 0 0,1 13-2370 0 0,-8 2 6167 0 0</inkml:trace>
</inkml:ink>
</file>

<file path=ppt/ink/ink1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 1500 0 0,'0'0'10301'0'0,"0"-4"-8611"0"0,-2 59-2382 0 0,1 45-1221 0 0,2-91 434 0 0,0 0 1 0 0,1 0 0 0 0,0-1 0 0 0,0 1-1 0 0,4 8 1 0 0,-1-5-150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3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1492 0 0,'0'0'7363'0'0,"2"7"-7233"0"0,2 6-11 0 0,-1 1-1 0 0,0 1 1 0 0,-1-1 0 0 0,0 0 0 0 0,-1 1 0 0 0,-2 26-1 0 0,-17 96 380 0 0,10-92-406 0 0,-2 72 0 0 0,13-70-293 0 0,-2-63-635 0 0,-1 14 825 0 0,1 1 1 0 0,-1 0-1 0 0,0-1 0 0 0,0 1 0 0 0,0-1 1 0 0,0 1-1 0 0,0-1 0 0 0,0 1 1 0 0,0 0-1 0 0,0-1 0 0 0,0 1 0 0 0,-1-1 1 0 0,1 1-1 0 0,-1 0 0 0 0,1-1 0 0 0,-1 1 1 0 0,1 0-1 0 0,-1-1 0 0 0,0 1 1 0 0,0 0-1 0 0,1 0 0 0 0,-1 0 0 0 0,0 0 1 0 0,0-1-1 0 0,0 1 0 0 0,0 1 0 0 0,-1-1 1 0 0,1 0-1 0 0,0 0 0 0 0,0 0 0 0 0,0 0 1 0 0,-1 1-1 0 0,1-1 0 0 0,0 1 1 0 0,-3-1-1 0 0,-3-2 26 0 0,-1 0-1 0 0,1 1 1 0 0,0 0 0 0 0,-1 0 0 0 0,1 1 0 0 0,-1 0-1 0 0,1 1 1 0 0,-1-1 0 0 0,0 1 0 0 0,1 1 0 0 0,-1 0-1 0 0,1 0 1 0 0,-1 0 0 0 0,-8 3 0 0 0,15-3 1 0 0,0 0 1 0 0,-1 0 0 0 0,1 0-1 0 0,0-1 1 0 0,0 2-1 0 0,0-1 1 0 0,0 0-1 0 0,0 0 1 0 0,0 0-1 0 0,1 0 1 0 0,-1 0 0 0 0,0 1-1 0 0,1-1 1 0 0,-1 0-1 0 0,1 1 1 0 0,-1-1-1 0 0,1 0 1 0 0,-1 1-1 0 0,1-1 1 0 0,0 1 0 0 0,0-1-1 0 0,0 1 1 0 0,0-1-1 0 0,0 1 1 0 0,0-1-1 0 0,0 0 1 0 0,0 1-1 0 0,1-1 1 0 0,-1 1 0 0 0,0-1-1 0 0,1 0 1 0 0,-1 1-1 0 0,1-1 1 0 0,0 0-1 0 0,-1 1 1 0 0,1-1-1 0 0,1 2 1 0 0,1 2 18 0 0,1 1 0 0 0,-1-1 0 0 0,1 0 0 0 0,0 0 1 0 0,0 0-1 0 0,1 0 0 0 0,6 5 0 0 0,-6-6-42 0 0,1 0-1 0 0,0-1 1 0 0,0 0 0 0 0,0 0-1 0 0,0 0 1 0 0,1 0 0 0 0,-1-1-1 0 0,1 0 1 0 0,0 0 0 0 0,0-1-1 0 0,-1 0 1 0 0,1 0 0 0 0,0-1-1 0 0,0 0 1 0 0,0 0 0 0 0,0 0 0 0 0,0-1-1 0 0,8-2 1 0 0,-5 0-457 0 0,-1 0-1 0 0,1 0 1 0 0,-1-1 0 0 0,0 0 0 0 0,0-1 0 0 0,-1 0-1 0 0,1 0 1 0 0,-1-1 0 0 0,0 0 0 0 0,-1-1-1 0 0,1 0 1 0 0,7-9 0 0 0,12-8-2208 0 0,-15 15 1631 0 0</inkml:trace>
</inkml:ink>
</file>

<file path=ppt/ink/ink1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 1264 0 0,'0'0'9630'0'0,"-38"0"-9534"0"0,-67-4-1246 0 0,104 4 583 0 0,-2 21-6297 0 0,11-13 5230 0 0,-2-3 895 0 0</inkml:trace>
</inkml:ink>
</file>

<file path=ppt/ink/ink1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2292 0 0,'-5'36'932'0'0,"0"0"261"0"0,4-2 3213 0 0,-2-33-4256 0 0,-1 0 1 0 0,1 0-1 0 0,-1 0 1 0 0,1 0-1 0 0,-1-1 1 0 0,0 0-1 0 0,1 1 1 0 0,-1-1-1 0 0,1-1 1 0 0,-6 0-1 0 0,5 1 1 0 0,-37-5 499 0 0,14 2-4926 0 0</inkml:trace>
</inkml:ink>
</file>

<file path=ppt/ink/ink1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39 780 0 0,'0'0'10795'0'0,"4"-1"-10408"0"0,48-10 34 0 0,-17 3-229 0 0,1 1 0 0 0,0 2-1 0 0,39-1 1 0 0,-74 6-224 0 0,-1 30-1152 0 0,10 59 1221 0 0,-7-74-65 0 0,-1 0-1 0 0,0 0 0 0 0,-1 0 0 0 0,0 0 1 0 0,-1 0-1 0 0,-1 0 0 0 0,0 0 1 0 0,-5 20-1 0 0,3-27-13 0 0,0 0 1 0 0,-1 0-1 0 0,0 0 0 0 0,0-1 1 0 0,-1 1-1 0 0,0-1 1 0 0,-11 13-1 0 0,13-17 14 0 0,0 1 0 0 0,0-1 0 0 0,-1 0 1 0 0,1 0-1 0 0,-1-1 0 0 0,0 1 0 0 0,0-1 0 0 0,0 1 0 0 0,0-1 1 0 0,0-1-1 0 0,0 1 0 0 0,0-1 0 0 0,-1 1 0 0 0,1-1 0 0 0,0 0 1 0 0,-8 0-1 0 0,11-1-40 0 0,0 0 1 0 0,0 0-1 0 0,0 0 0 0 0,0 0 1 0 0,0 0-1 0 0,0-1 0 0 0,0 1 1 0 0,1 0-1 0 0,-1-1 0 0 0,0 1 1 0 0,0 0-1 0 0,0-1 0 0 0,0 1 1 0 0,0-1-1 0 0,1 0 0 0 0,-1 1 1 0 0,0-1-1 0 0,1 0 0 0 0,-1 1 1 0 0,0-1-1 0 0,1 0 0 0 0,-1 0 1 0 0,1 1-1 0 0,-1-1 0 0 0,1 0 1 0 0,-1 0-1 0 0,1 0 0 0 0,0 0 1 0 0,-1 0-1 0 0,1 0 0 0 0,0 1 1 0 0,0-1-1 0 0,-1 0 0 0 0,1 0 1 0 0,0 0-1 0 0,0 0 0 0 0,0 0 1 0 0,0 0-1 0 0,1 0 1 0 0,-1 0-1 0 0,0 0 0 0 0,0 0 1 0 0,0 0-1 0 0,1 0 0 0 0,-1 0 1 0 0,1-1-1 0 0,0-2-630 0 0,1-1 0 0 0,-1 1 0 0 0,1-1-1 0 0,0 1 1 0 0,0 0 0 0 0,0 0 0 0 0,1 0 0 0 0,3-5 0 0 0,4 1-694 0 0</inkml:trace>
</inkml:ink>
</file>

<file path=ppt/ink/ink1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1 904 0 0,'0'0'8564'0'0,"-10"15"-8239"0"0,6-9-305 0 0,-10 17 22 0 0,-2 0 0 0 0,0-1 0 0 0,-31 32 0 0 0,-64 31-2983 0 0,109-83 2280 0 0,-5 4-709 0 0</inkml:trace>
</inkml:ink>
</file>

<file path=ppt/ink/ink1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208 157 1060 0 0,'0'0'5864'0'0,"-95"-89"-5760"0"0,73 76-12 0 0,6 1-92 0 0,-5-1-180 0 0,5 0-624 0 0,0 5-836 0 0,6 4-812 0 0,-1-1 548 0 0</inkml:trace>
</inkml:ink>
</file>

<file path=ppt/ink/ink1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17 1480 0 0,'0'0'6241'0'0,"-17"0"-6036"0"0,-136 0 108 0 0,-314-17 101 0 0,440 22-123 0 0,1-1-3512 0 0</inkml:trace>
</inkml:ink>
</file>

<file path=ppt/ink/ink1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0 120 0 0,'-8'4'10604'0'0,"5"-3"-10807"0"0,4 18 270 0 0,0 0 0 0 0,1 1-1 0 0,1-2 1 0 0,11 37 0 0 0,-14-52-98 0 0,1-1 0 0 0,0 1 0 0 0,0 0 0 0 0,1-1 0 0 0,-1 1 1 0 0,0-1-1 0 0,1 1 0 0 0,0-1 0 0 0,-1 0 0 0 0,1 1 0 0 0,0-1 1 0 0,0 0-1 0 0,1 0 0 0 0,-1-1 0 0 0,0 1 0 0 0,4 2 0 0 0,-4-3-46 0 0,0 0 0 0 0,0-1 0 0 0,1 1 0 0 0,-1-1 0 0 0,0 0 0 0 0,0 0 0 0 0,0 1 0 0 0,1-1-1 0 0,-1-1 1 0 0,0 1 0 0 0,0 0 0 0 0,0 0 0 0 0,0-1 0 0 0,1 1 0 0 0,-1-1 0 0 0,0 0 0 0 0,0 0-1 0 0,0 0 1 0 0,0 0 0 0 0,0 0 0 0 0,-1 0 0 0 0,1 0 0 0 0,0-1 0 0 0,3-2 0 0 0,1-1 14 0 0,-1-1 1 0 0,1 0 0 0 0,-1 0 0 0 0,0 0 0 0 0,0-1 0 0 0,-1 1-1 0 0,0-1 1 0 0,0-1 0 0 0,0 1 0 0 0,-1 0 0 0 0,0-1 0 0 0,-1 0-1 0 0,0 1 1 0 0,0-1 0 0 0,0 0 0 0 0,-1 0 0 0 0,-1 0 0 0 0,1 0 0 0 0,-2-14-1 0 0,1 21 93 0 0,-1 1 0 0 0,1-1 0 0 0,0 1-1 0 0,-1 0 1 0 0,1-1 0 0 0,-1 1 0 0 0,1 0-1 0 0,-1-1 1 0 0,1 1 0 0 0,-1 0 0 0 0,0 0-1 0 0,1-1 1 0 0,-1 1 0 0 0,1 0 0 0 0,-1 0 0 0 0,0 0-1 0 0,1 0 1 0 0,-1 0 0 0 0,1 0 0 0 0,-1 0-1 0 0,0 0 1 0 0,1 0 0 0 0,-1 0 0 0 0,1 0-1 0 0,-1 0 1 0 0,1 0 0 0 0,-1 1 0 0 0,0-1-1 0 0,1 0 1 0 0,-1 0 0 0 0,1 1 0 0 0,-1-1-1 0 0,1 0 1 0 0,-1 1 0 0 0,1-1 0 0 0,-1 0-1 0 0,1 1 1 0 0,-1 0 0 0 0,1 38 340 0 0,-1-4 4 0 0,6 55 1 0 0,0-57-307 0 0,-1-12-49 0 0,-1 0 0 0 0,-1 0-1 0 0,-1 0 1 0 0,-2 31 0 0 0,1-46-49 0 0,-1 0 0 0 0,0 0 0 0 0,-1-1 0 0 0,1 1 0 0 0,-1-1 0 0 0,0 1 0 0 0,-1-1-1 0 0,1 0 1 0 0,-1 0 0 0 0,0 0 0 0 0,0 0 0 0 0,-1 0 0 0 0,1-1 0 0 0,-1 0 0 0 0,0 1 0 0 0,-1-1 0 0 0,1-1 0 0 0,0 1 0 0 0,-1-1-1 0 0,0 1 1 0 0,-6 2 0 0 0,10-5-4 0 0,-1 0-1 0 0,0 0 1 0 0,1 0 0 0 0,-1-1-1 0 0,0 1 1 0 0,1 0-1 0 0,-1-1 1 0 0,0 1-1 0 0,0-1 1 0 0,1 0 0 0 0,-1 0-1 0 0,0 1 1 0 0,0-1-1 0 0,0 0 1 0 0,1-1-1 0 0,-1 1 1 0 0,0 0 0 0 0,0 0-1 0 0,0-1 1 0 0,1 1-1 0 0,-1-1 1 0 0,0 0-1 0 0,1 1 1 0 0,-1-1 0 0 0,0 0-1 0 0,1 0 1 0 0,-1 0-1 0 0,1 0 1 0 0,-1 0-1 0 0,1 0 1 0 0,0 0 0 0 0,-1-1-1 0 0,1 1 1 0 0,0-1-1 0 0,0 1 1 0 0,0-1-1 0 0,0 1 1 0 0,0-1 0 0 0,0 1-1 0 0,1-1 1 0 0,-1 0-1 0 0,0 1 1 0 0,1-1-1 0 0,-1-2 1 0 0,-2-4-659 0 0,1 0 0 0 0,1 0 0 0 0,-1 0 0 0 0,1 0 0 0 0,1 0-1 0 0,-1 0 1 0 0,1 0 0 0 0,2-15 0 0 0,3 10-458 0 0</inkml:trace>
</inkml:ink>
</file>

<file path=ppt/ink/ink1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0 356 0 0,'0'0'10144'0'0,"1"12"-9760"0"0,0 7-384 0 0,-1 0 0 0 0,-1-1 0 0 0,0 1 0 0 0,-1 0 0 0 0,-7 23 0 0 0,-8 31-915 0 0,13-24-5699 0 0,4-40 3951 0 0</inkml:trace>
</inkml:ink>
</file>

<file path=ppt/ink/ink1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1 956 0 0,'0'0'8329'0'0,"-8"9"-4497"0"0,-10 12-3868 0 0,13-12-83 0 0,0 0 0 0 0,-1-1 0 0 0,0 1 0 0 0,0-1 0 0 0,0-1 0 0 0,-8 8 0 0 0,-28 20-7941 0 0</inkml:trace>
</inkml:ink>
</file>

<file path=ppt/ink/ink1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5 133 1396 0 0,'0'0'8660'0'0,"-4"4"-8419"0"0,11 11-292 0 0,0 0-1 0 0,0 1 0 0 0,4 17 1 0 0,-2-5 131 0 0,4-2 25 0 0,-10-21-53 0 0,0 0 0 0 0,0 0 0 0 0,-1 1 0 0 0,0 0 0 0 0,0-1 0 0 0,2 11 0 0 0,-4-16-72 0 0,0 0 1 0 0,1 0-1 0 0,-1-1 1 0 0,0 1-1 0 0,0 0 1 0 0,0 0-1 0 0,0 0 0 0 0,1 0 1 0 0,-1-1-1 0 0,0 1 1 0 0,0 0-1 0 0,1 0 0 0 0,-1 0 1 0 0,0 0-1 0 0,0 0 1 0 0,0-1-1 0 0,1 1 1 0 0,-1 0-1 0 0,0 0 0 0 0,0 0 1 0 0,1 0-1 0 0,-1 0 1 0 0,0 0-1 0 0,0 0 1 0 0,1 0-1 0 0,-1 0 0 0 0,0 0 1 0 0,1 0-1 0 0,-1 0 1 0 0,0 0-1 0 0,0 0 0 0 0,1 0 1 0 0,-1 1-1 0 0,0-1 1 0 0,0 0-1 0 0,0 0 1 0 0,1 0-1 0 0,-1 0 0 0 0,0 0 1 0 0,0 0-1 0 0,1 1 1 0 0,-1-1-1 0 0,0 0 1 0 0,0 0-1 0 0,0 0 0 0 0,0 1 1 0 0,1-1-1 0 0,-1 0 1 0 0,1-9 27 0 0,0 0 1 0 0,0 0 0 0 0,1 1-1 0 0,6-17 1 0 0,-5 16-13 0 0,0 1 1 0 0,-1-1 0 0 0,0 0 0 0 0,1-17-1 0 0,-3 26 24 0 0,0-1-1 0 0,0 1 0 0 0,0-1 1 0 0,0 1-1 0 0,0-1 0 0 0,0 1 0 0 0,0-1 1 0 0,0 1-1 0 0,0-1 0 0 0,0 1 1 0 0,0-1-1 0 0,0 1 0 0 0,0-1 1 0 0,0 1-1 0 0,0-1 0 0 0,1 1 1 0 0,-1 0-1 0 0,0-1 0 0 0,0 1 0 0 0,1-1 1 0 0,-1 1-1 0 0,0 0 0 0 0,0-1 1 0 0,1 1-1 0 0,-1-1 0 0 0,0 1 1 0 0,1 0-1 0 0,-1 0 0 0 0,1-1 1 0 0,-1 1-1 0 0,0 0 0 0 0,1 0 0 0 0,-1-1 1 0 0,1 1-1 0 0,-1 0 0 0 0,1 0 1 0 0,0 0-1 0 0,18 9-210 0 0,13 25-241 0 0,-17-12 630 0 0,2-1-1 0 0,0 0 1 0 0,1-1-1 0 0,41 34 1 0 0,-58-53-187 0 0,-1-1 0 0 0,0 0 0 0 0,1 1 0 0 0,-1-1 1 0 0,1 0-1 0 0,-1 0 0 0 0,0 1 0 0 0,1-1 0 0 0,-1 0 1 0 0,1 0-1 0 0,-1 0 0 0 0,1 1 0 0 0,-1-1 0 0 0,1 0 1 0 0,-1 0-1 0 0,1 0 0 0 0,-1 0 0 0 0,1 0 0 0 0,-1 0 1 0 0,1 0-1 0 0,-1 0 0 0 0,1 0 0 0 0,-1 0 0 0 0,1 0 1 0 0,-1 0-1 0 0,0-1 0 0 0,1 1 0 0 0,-1 0 0 0 0,1 0 1 0 0,-1 0-1 0 0,1-1 0 0 0,-1 1 0 0 0,1 0 0 0 0,0-1 1 0 0,9-19-51 0 0,-1-35-256 0 0,-8 50 336 0 0,36-228 407 0 0,-36 218-592 0 0,5-13-53 0 0,-6 27-47 0 0,1 1 1 0 0,-1-1 0 0 0,1 0 0 0 0,0 1 0 0 0,-1-1 0 0 0,1 1-1 0 0,0-1 1 0 0,-1 1 0 0 0,1-1 0 0 0,0 1 0 0 0,-1-1 0 0 0,1 1-1 0 0,0 0 1 0 0,0-1 0 0 0,-1 1 0 0 0,1 0 0 0 0,0 0-1 0 0,0 0 1 0 0,0-1 0 0 0,0 1 0 0 0,-1 0 0 0 0,1 0 0 0 0,0 0-1 0 0,0 0 1 0 0,0 0 0 0 0,0 1 0 0 0,-1-1 0 0 0,1 0 0 0 0,0 0-1 0 0,0 1 1 0 0,1-1 0 0 0,4 4-2479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3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21 320 1916 0 0,'0'0'5911'0'0,"-3"-21"-5587"0"0,-5-39-49 0 0,-1-69 0 0 0,9 124-248 0 0,0-1-1 0 0,0 0 1 0 0,0 1 0 0 0,1-1 0 0 0,0 0 0 0 0,0 1 0 0 0,0-1-1 0 0,3-7 1 0 0,-3 11-8 0 0,0 1 0 0 0,1-1 0 0 0,-1 1 0 0 0,1-1 1 0 0,-1 1-1 0 0,1 0 0 0 0,-1 0 0 0 0,1-1 0 0 0,0 1 0 0 0,-1 0 0 0 0,1 0 0 0 0,0 1 0 0 0,0-1 0 0 0,0 0 0 0 0,0 1 0 0 0,0-1 0 0 0,0 1 0 0 0,0-1 1 0 0,0 1-1 0 0,0 0 0 0 0,0 0 0 0 0,0 0 0 0 0,0 0 0 0 0,0 0 0 0 0,0 0 0 0 0,0 1 0 0 0,3 0 0 0 0,-2 0-35 0 0,0 1-1 0 0,-1-1 1 0 0,1 0-1 0 0,0 1 1 0 0,-1 0-1 0 0,0-1 1 0 0,1 1 0 0 0,-1 0-1 0 0,0 0 1 0 0,0 1-1 0 0,0-1 1 0 0,0 0-1 0 0,0 1 1 0 0,0-1-1 0 0,-1 1 1 0 0,1-1-1 0 0,-1 1 1 0 0,0 0 0 0 0,1 3-1 0 0,22 60-147 0 0,-24-64 173 0 0,9 28 14 0 0,8 30 393 0 0,-11-44-509 0 0,-6-16 80 0 0,0 0 1 0 0,0 0 0 0 0,0 0-1 0 0,0-1 1 0 0,0 1-1 0 0,0 0 1 0 0,0 0-1 0 0,0 0 1 0 0,0 0-1 0 0,0 0 1 0 0,0 0 0 0 0,0 0-1 0 0,0 0 1 0 0,0-1-1 0 0,0 1 1 0 0,0 0-1 0 0,0 0 1 0 0,0 0 0 0 0,0 0-1 0 0,0 0 1 0 0,0 0-1 0 0,0 0 1 0 0,0 0-1 0 0,0 0 1 0 0,0-1-1 0 0,0 1 1 0 0,0 0 0 0 0,0 0-1 0 0,1 0 1 0 0,-1 0-1 0 0,0 0 1 0 0,0 0-1 0 0,0 0 1 0 0,0 0 0 0 0,0 0-1 0 0,0 0 1 0 0,0 0-1 0 0,0 0 1 0 0,0 0-1 0 0,1 0 1 0 0,-1 0-1 0 0,0 0 1 0 0,0 0 0 0 0,0 0-1 0 0,0 0 1 0 0,0 0-1 0 0,0 0 1 0 0,1-38 62 0 0,5-45 1 0 0,-5 71-42 0 0,1 0 1 0 0,1 1-1 0 0,0-1 0 0 0,1 1 1 0 0,0 0-1 0 0,0 0 0 0 0,1 0 1 0 0,8-11-1 0 0,-13 21 4 0 0,0 0-1 0 0,1 0 1 0 0,-1 0-1 0 0,1 0 1 0 0,-1 0 0 0 0,1 1-1 0 0,-1-1 1 0 0,1 0-1 0 0,0 0 1 0 0,-1 1-1 0 0,1-1 1 0 0,0 0 0 0 0,0 1-1 0 0,-1-1 1 0 0,1 1-1 0 0,0-1 1 0 0,0 1-1 0 0,0-1 1 0 0,0 1 0 0 0,0 0-1 0 0,0-1 1 0 0,0 1-1 0 0,0 0 1 0 0,0 0-1 0 0,0-1 1 0 0,0 1-1 0 0,0 0 1 0 0,0 0 0 0 0,0 0-1 0 0,0 0 1 0 0,0 1-1 0 0,-1-1 1 0 0,1 0-1 0 0,0 0 1 0 0,0 0 0 0 0,0 1-1 0 0,0-1 1 0 0,0 1-1 0 0,0-1 1 0 0,0 1-1 0 0,0-1 1 0 0,-1 1 0 0 0,1-1-1 0 0,0 1 1 0 0,0 0-1 0 0,-1-1 1 0 0,1 1-1 0 0,0 0 1 0 0,-1 0 0 0 0,1-1-1 0 0,0 1 1 0 0,-1 1-1 0 0,4 3 30 0 0,0 1 0 0 0,-1 0 0 0 0,0 0-1 0 0,0 0 1 0 0,4 12 0 0 0,9 52 80 0 0,-6-23-59 0 0,-6-37-255 0 0,-3-14-247 0 0,-1-10 398 0 0,1 0 1 0 0,0 1-1 0 0,2-1 1 0 0,-1 1-1 0 0,2-1 1 0 0,-1 1-1 0 0,2 0 1 0 0,0 0-1 0 0,0 1 1 0 0,11-18-1 0 0,-15 29 52 0 0,-1 1 0 0 0,0-1 0 0 0,1 0-1 0 0,-1 1 1 0 0,1-1 0 0 0,-1 1-1 0 0,0-1 1 0 0,1 1 0 0 0,-1-1-1 0 0,1 1 1 0 0,-1 0 0 0 0,1-1-1 0 0,-1 1 1 0 0,1 0 0 0 0,0-1-1 0 0,-1 1 1 0 0,1 0 0 0 0,-1-1-1 0 0,1 1 1 0 0,0 0 0 0 0,-1 0-1 0 0,1 0 1 0 0,0 0 0 0 0,-1 0-1 0 0,1 0 1 0 0,0 0 0 0 0,-1 0-1 0 0,1 0 1 0 0,0 0 0 0 0,-1 0-1 0 0,1 0 1 0 0,0 0 0 0 0,-1 0 0 0 0,1 1-1 0 0,0-1 1 0 0,-1 0 0 0 0,1 0-1 0 0,-1 1 1 0 0,1-1 0 0 0,-1 1-1 0 0,1-1 1 0 0,-1 0 0 0 0,1 1-1 0 0,-1-1 1 0 0,1 1 0 0 0,-1-1-1 0 0,1 1 1 0 0,-1-1 0 0 0,0 1-1 0 0,1-1 1 0 0,-1 1 0 0 0,0 0-1 0 0,1-1 1 0 0,-1 1 0 0 0,0 0-1 0 0,0 0 1 0 0,18 43 410 0 0,-17-40-290 0 0,8 24 776 0 0,22 48 1 0 0,-29-70-800 0 0,1 0 1 0 0,1 0 0 0 0,-1 0-1 0 0,1 0 1 0 0,0-1-1 0 0,0 0 1 0 0,1 0-1 0 0,-1 0 1 0 0,1 0-1 0 0,0 0 1 0 0,1-1 0 0 0,-1 0-1 0 0,1 0 1 0 0,8 4-1 0 0,-12-8-168 0 0,1 1-1 0 0,-1 0 1 0 0,1-1 0 0 0,-1 1-1 0 0,1-1 1 0 0,-1 0 0 0 0,1 0-1 0 0,-1 0 1 0 0,1 0-1 0 0,0 0 1 0 0,-1 0 0 0 0,1-1-1 0 0,-1 1 1 0 0,1-1-1 0 0,-1 0 1 0 0,1 0 0 0 0,-1 0-1 0 0,0 0 1 0 0,1 0-1 0 0,-1 0 1 0 0,0-1 0 0 0,0 1-1 0 0,0-1 1 0 0,0 0-1 0 0,0 1 1 0 0,0-1 0 0 0,0 0-1 0 0,-1 0 1 0 0,1 0-1 0 0,-1 0 1 0 0,1 0 0 0 0,-1-1-1 0 0,2-2 1 0 0,4-10-899 0 0,0 0-1 0 0,0-1 1 0 0,-2 0 0 0 0,5-17 0 0 0,-4 10-1425 0 0,8-16-534 0 0</inkml:trace>
</inkml:ink>
</file>

<file path=ppt/ink/ink1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1336 0 0,'0'0'6370'0'0,"-1"10"-6260"0"0,-6 43-70 0 0,-7 87-1548 0 0,25-140-3773 0 0,-6 0 4215 0 0</inkml:trace>
</inkml:ink>
</file>

<file path=ppt/ink/ink1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1580 0 0,'0'0'6053'0'0,"0"15"-6029"0"0,-1 1-56 0 0,0 4-55 0 0,0-1 0 0 0,2 1 0 0 0,0-1 0 0 0,4 20 1 0 0,0 12-5822 0 0,-4-42 4626 0 0</inkml:trace>
</inkml:ink>
</file>

<file path=ppt/ink/ink1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1904 0 0,'0'0'7109'0'0,"-8"0"-7133"0"0,-81 0 191 0 0,49 0-6556 0 0,39 4 3623 0 0</inkml:trace>
  <inkml:trace contextRef="#ctx0" brushRef="#br0" timeOffset="1">139 1 1460 0 0,'-1'71'2183'0'0,"1"-70"-1972"0"0,0 0 0 0 0,0 0-1 0 0,0 0 1 0 0,0 0 0 0 0,0 0 0 0 0,-1 0 0 0 0,1-1 0 0 0,0 1 0 0 0,-1 0 0 0 0,1 0 0 0 0,0 0 0 0 0,-1 0 0 0 0,1 0 0 0 0,-1-1 0 0 0,1 1-1 0 0,-1 0 1 0 0,0 0 0 0 0,1-1 0 0 0,-1 1 0 0 0,0 0 0 0 0,0-1 0 0 0,-1 2 0 0 0,0-2-224 0 0,0 1 1 0 0,0 0-1 0 0,0-1 0 0 0,-1 1 1 0 0,1-1-1 0 0,0 0 0 0 0,0 0 1 0 0,-1 0-1 0 0,1 0 1 0 0,0 0-1 0 0,-3-1 0 0 0,-2 1 582 0 0,4 0-574 0 0,-2 0-7 0 0,0 0 1 0 0,0 0-1 0 0,0 0 0 0 0,0 0 1 0 0,0-1-1 0 0,0 0 1 0 0,0 0-1 0 0,1-1 1 0 0,-6-1-1 0 0,9 2-751 0 0</inkml:trace>
</inkml:ink>
</file>

<file path=ppt/ink/ink1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40 0 0,'0'0'11156'0'0,"4"-3"-10868"0"0,6-4-344 0 0,1 0 1 0 0,-1 0-1 0 0,1 2 0 0 0,0-1 0 0 0,1 1 0 0 0,-1 1 0 0 0,1 0 0 0 0,21-4 0 0 0,-3 3-154 0 0,1 2-1 0 0,49 0 0 0 0,-95 36-541 0 0,13-24 769 0 0,1 1 0 0 0,0 0 0 0 0,1 0 0 0 0,0 0 0 0 0,0-1 0 0 0,1 1 0 0 0,0 0 0 0 0,6 17 0 0 0,-7-26-18 0 0,5 23-13 0 0,-1-1 0 0 0,-2 1 0 0 0,0 0 0 0 0,-1 25 1 0 0,-1-44 3 0 0,0 1 0 0 0,-1 0 1 0 0,1 0-1 0 0,-1-1 0 0 0,0 1 1 0 0,-1-1-1 0 0,1 1 0 0 0,-1-1 1 0 0,0 0-1 0 0,0 1 0 0 0,-1-1 1 0 0,1 0-1 0 0,-1 0 0 0 0,-1-1 1 0 0,1 1-1 0 0,0-1 0 0 0,-1 1 1 0 0,0-1-1 0 0,0 0 0 0 0,0 0 1 0 0,-1-1-1 0 0,-8 6 0 0 0,8-7-53 0 0,-1 1-1 0 0,0-1 0 0 0,0 0 0 0 0,0-1 1 0 0,0 1-1 0 0,0-1 0 0 0,0-1 1 0 0,-11 1-1 0 0,16-1-19 0 0,0 0 1 0 0,-1 0 0 0 0,1 0-1 0 0,0-1 1 0 0,-1 1 0 0 0,1 0-1 0 0,0-1 1 0 0,0 1-1 0 0,0-1 1 0 0,-1 1 0 0 0,1-1-1 0 0,0 0 1 0 0,0 1 0 0 0,0-1-1 0 0,0 0 1 0 0,0 0-1 0 0,0 0 1 0 0,0 0 0 0 0,-1-1-1 0 0,2 1-76 0 0,-1-1 0 0 0,0 0 0 0 0,1 1 0 0 0,-1-1 0 0 0,1 0 0 0 0,0 0 0 0 0,-1 0-1 0 0,1 1 1 0 0,0-1 0 0 0,0 0 0 0 0,0 0 0 0 0,0 0 0 0 0,1 0 0 0 0,-1 1 0 0 0,0-1 0 0 0,1 0 0 0 0,-1 0-1 0 0,2-1 1 0 0,13-18-2751 0 0,-5 12 1608 0 0</inkml:trace>
</inkml:ink>
</file>

<file path=ppt/ink/ink1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1 692 0 0,'0'0'6910'0'0,"-13"15"-6760"0"0,-5 7-111 0 0,-78 88-127 0 0,71-75-2227 0 0,18-10-2227 0 0,7-16 3697 0 0</inkml:trace>
</inkml:ink>
</file>

<file path=ppt/ink/ink1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526 157 2796 0 0,'0'0'6205'0'0,"-15"-7"-6150"0"0,-114-70 81 0 0,106 61-301 0 0,-21-15-1794 0 0,16 10-2397 0 0,22 16 2060 0 0</inkml:trace>
  <inkml:trace contextRef="#ctx0" brushRef="#br0" timeOffset="1">573 225 40 0 0,'0'0'5339'0'0,"-6"-1"-4968"0"0,-97-5 390 0 0,-1 4-1 0 0,-171 20 1 0 0,191-6-3567 0 0</inkml:trace>
</inkml:ink>
</file>

<file path=ppt/ink/ink1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1212 0 0,'0'0'6350'0'0,"-1"12"-6227"0"0,-4 48-35 0 0,6-58-76 0 0,0-1 1 0 0,-1 1-1 0 0,1-1 1 0 0,0 1-1 0 0,0-1 1 0 0,0 0-1 0 0,0 0 1 0 0,0 1 0 0 0,0-1-1 0 0,0 0 1 0 0,0 0-1 0 0,1 0 1 0 0,-1 0-1 0 0,0 0 1 0 0,1 0-1 0 0,-1-1 1 0 0,0 1-1 0 0,1 0 1 0 0,-1-1-1 0 0,1 1 1 0 0,-1-1 0 0 0,1 1-1 0 0,0-1 1 0 0,-1 0-1 0 0,3 1 1 0 0,-1 0-23 0 0,1-1 1 0 0,-1 1 0 0 0,1-1-1 0 0,-1 1 1 0 0,1-1 0 0 0,0 0-1 0 0,-1 0 1 0 0,1-1 0 0 0,-1 1-1 0 0,1-1 1 0 0,4-1 0 0 0,-4 0-44 0 0,0-1 1 0 0,-1 0-1 0 0,1 0 1 0 0,0 0-1 0 0,-1 0 0 0 0,0-1 1 0 0,0 1-1 0 0,0-1 1 0 0,0 0-1 0 0,-1 0 1 0 0,1 0-1 0 0,-1 0 1 0 0,0 0-1 0 0,0-1 1 0 0,-1 1-1 0 0,1-1 0 0 0,-1 1 1 0 0,0-1-1 0 0,0 0 1 0 0,0-6 818 0 0,-1 42 28 0 0,16 246 501 0 0,-16-274-1310 0 0,0 0 0 0 0,-1 0 1 0 0,1 0-1 0 0,-1 1 0 0 0,0-1 0 0 0,0-1 0 0 0,0 1 0 0 0,0 0 0 0 0,0 0 0 0 0,0 0 0 0 0,-1 0 0 0 0,0-1 0 0 0,1 1 0 0 0,-1-1 0 0 0,0 1 0 0 0,0-1 0 0 0,0 0 0 0 0,-1 0 1 0 0,1 0-1 0 0,-1 0 0 0 0,1 0 0 0 0,-1 0 0 0 0,1-1 0 0 0,-1 1 0 0 0,0-1 0 0 0,0 0 0 0 0,0 0 0 0 0,0 0 0 0 0,0 0 0 0 0,0 0 0 0 0,0-1 0 0 0,0 1 0 0 0,0-1 0 0 0,-6 0 0 0 0,4 1-61 0 0,-1-1-1 0 0,0 0 0 0 0,0 0 0 0 0,1-1 0 0 0,-1 1 0 0 0,0-1 0 0 0,1-1 1 0 0,-1 1-1 0 0,0-1 0 0 0,1 0 0 0 0,0 0 0 0 0,0 0 0 0 0,-1-1 0 0 0,1 0 0 0 0,1 0 1 0 0,-1 0-1 0 0,0-1 0 0 0,-4-3 0 0 0,7 3-295 0 0,-1-1 0 0 0,1 1 0 0 0,0 0 1 0 0,0-1-1 0 0,1 1 0 0 0,-1-1 0 0 0,1 0 0 0 0,0 1 0 0 0,0-1 1 0 0,1 0-1 0 0,-1 0 0 0 0,1 0 0 0 0,0 1 0 0 0,0-1 0 0 0,1 0 1 0 0,-1 0-1 0 0,2-4 0 0 0,3-5-742 0 0</inkml:trace>
</inkml:ink>
</file>

<file path=ppt/ink/ink1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1056 0 0,'0'0'6985'0'0,"2"14"-7041"0"0,5 17-883 0 0,1 0 1 0 0,13 34-1 0 0,-21-64 830 0 0,0-1 0 0 0,1 1 0 0 0,-1 0 0 0 0,0 0-1 0 0,1 0 1 0 0,-1 0 0 0 0,1 0 0 0 0,-1-1 0 0 0,1 1-1 0 0,0 0 1 0 0,-1 0 0 0 0,1-1 0 0 0,0 1 0 0 0,0 0-1 0 0,-1-1 1 0 0,1 1 0 0 0,0-1 0 0 0,0 1 0 0 0,0-1-1 0 0,0 1 1 0 0,-1-1 0 0 0,1 0 0 0 0,0 1 0 0 0,0-1-1 0 0,0 0 1 0 0,0 0 0 0 0,0 0 0 0 0,0 0 0 0 0,0 0-1 0 0,0 0 1 0 0,0 0 0 0 0,0 0 0 0 0,0 0 0 0 0,0 0-1 0 0,0 0 1 0 0,0-1 0 0 0,0 1 0 0 0,0 0 0 0 0,0-1-1 0 0,-1 1 1 0 0,1-1 0 0 0,0 1 0 0 0,0-1 0 0 0,1 0-1 0 0,3-7-137 0 0</inkml:trace>
</inkml:ink>
</file>

<file path=ppt/ink/ink1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0 728 0 0,'0'0'7881'0'0,"0"13"-7749"0"0,0-4-143 0 0,0 18 79 0 0,-1 0 0 0 0,0-1 0 0 0,-7 28 0 0 0,6-34-1751 0 0,5-9-4328 0 0,6-7 4704 0 0</inkml:trace>
</inkml:ink>
</file>

<file path=ppt/ink/ink1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1 245 2984 0 0,'0'0'5425'0'0,"2"-10"-2603"0"0,6-35-2955 0 0,-5 17 11 0 0,-1-1 1 0 0,-1-34-1 0 0,-1 35 725 0 0,16 70-1343 0 0,-13-38 671 0 0,0 0 0 0 0,1 0 0 0 0,-1-1 0 0 0,1 1 0 0 0,0-1 0 0 0,0 0 0 0 0,0 0 0 0 0,0 0 0 0 0,7 3 0 0 0,-10-5 17 0 0,1-1-1 0 0,0 0 0 0 0,-1 0 0 0 0,1 0 1 0 0,0 1-1 0 0,-1-2 0 0 0,1 1 0 0 0,0 0 1 0 0,-1 0-1 0 0,1 0 0 0 0,0-1 1 0 0,-1 1-1 0 0,1-1 0 0 0,-1 1 0 0 0,1-1 1 0 0,-1 0-1 0 0,1 1 0 0 0,-1-1 0 0 0,1 0 1 0 0,-1 0-1 0 0,0 0 0 0 0,1 0 0 0 0,-1 0 1 0 0,0-1-1 0 0,0 1 0 0 0,0 0 0 0 0,0 0 1 0 0,0-1-1 0 0,0 1 0 0 0,0-1 0 0 0,0 1 1 0 0,0-3-1 0 0,9-12-368 0 0,-5 10 296 0 0,0 0 1 0 0,-1-1-1 0 0,0 1 0 0 0,0-1 1 0 0,-1 0-1 0 0,0-1 0 0 0,0 1 1 0 0,-1 0-1 0 0,3-12 1 0 0,0 178 2578 0 0,-5-158-2530 0 0,0 1 1 0 0,0-1-1 0 0,0 0 1 0 0,0 1-1 0 0,0-1 1 0 0,0 0-1 0 0,1 1 1 0 0,-1-1-1 0 0,0 0 1 0 0,1 1-1 0 0,-1-1 1 0 0,1 0-1 0 0,0 0 1 0 0,-1 1-1 0 0,1-1 1 0 0,0 0-1 0 0,0 0 1 0 0,-1 0-1 0 0,1 0 1 0 0,0 0-1 0 0,0 0 1 0 0,0 0-1 0 0,0 0 1 0 0,2 1-1 0 0,-2-2-111 0 0,0 0-1 0 0,0 0 0 0 0,0 0 0 0 0,0 0 1 0 0,0 0-1 0 0,0 0 0 0 0,0 0 1 0 0,1 0-1 0 0,-1-1 0 0 0,0 1 0 0 0,-1 0 1 0 0,1-1-1 0 0,0 1 0 0 0,0 0 0 0 0,0-1 1 0 0,0 0-1 0 0,0 1 0 0 0,0-1 1 0 0,0 1-1 0 0,-1-1 0 0 0,1 0 0 0 0,0 1 1 0 0,0-1-1 0 0,-1 0 0 0 0,1 0 0 0 0,-1 0 1 0 0,1 0-1 0 0,0 1 0 0 0,-1-1 1 0 0,0 0-1 0 0,1 0 0 0 0,-1 0 0 0 0,1-1 1 0 0,4-10-484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1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0 740 0 0,'0'0'6803'0'0,"7"3"-4598"0"0,-163-3-114 0 0,51 0-7302 0 0,105 0 5079 0 0,-1 0-1 0 0,1 0 1 0 0,0 0 0 0 0,0 0 0 0 0,-1 1-1 0 0,1-1 1 0 0,0 0 0 0 0,0 0 0 0 0,0 1-1 0 0,-1-1 1 0 0,1 0 0 0 0,0 0 0 0 0,0 1-1 0 0,0-1 1 0 0,0 0 0 0 0,0 0 0 0 0,0 1 0 0 0,0-1-1 0 0,-1 0 1 0 0,1 1 0 0 0,0-1 0 0 0,0 0-1 0 0,0 1 1 0 0,0-1 0 0 0,0 0 0 0 0,0 0-1 0 0,0 1 1 0 0,0-1 0 0 0,1 0 0 0 0,-1 1-1 0 0,0-1 1 0 0,0 0 0 0 0,0 0 0 0 0,0 1-1 0 0,0-1 1 0 0,1 1 0 0 0,1 5-895 0 0</inkml:trace>
</inkml:ink>
</file>

<file path=ppt/ink/ink1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1 131 516 0 0,'0'0'5789'0'0,"0"7"-5497"0"0,0 1-308 0 0,-1-2 163 0 0,1 0 1 0 0,0-1-1 0 0,1 1 1 0 0,-1-1-1 0 0,1 1 1 0 0,2 5-1 0 0,-2-9-91 0 0,-1 0 0 0 0,1 0 0 0 0,0 0 1 0 0,0 0-1 0 0,0-1 0 0 0,0 1 0 0 0,1 0 0 0 0,-1-1 0 0 0,0 1 1 0 0,1-1-1 0 0,-1 1 0 0 0,1-1 0 0 0,-1 0 0 0 0,1 0 0 0 0,0 1 0 0 0,0-1 1 0 0,-1 0-1 0 0,1-1 0 0 0,0 1 0 0 0,0 0 0 0 0,0 0 0 0 0,0-1 1 0 0,3 1-1 0 0,4 1-43 0 0,-1-1 0 0 0,1 1 0 0 0,-1-2 0 0 0,1 1 0 0 0,0-1 0 0 0,0-1 0 0 0,-1 1 0 0 0,1-2 0 0 0,-1 1 0 0 0,1-1 0 0 0,8-3 0 0 0,-14 4-10 0 0,0-1 1 0 0,1 0 0 0 0,-1 0 0 0 0,0 0 0 0 0,0 0 0 0 0,0 0 0 0 0,0-1-1 0 0,0 1 1 0 0,-1-1 0 0 0,1 0 0 0 0,-1 0 0 0 0,0 0 0 0 0,0 0 0 0 0,0 0-1 0 0,0 0 1 0 0,0 0 0 0 0,-1-1 0 0 0,1 1 0 0 0,-1-1 0 0 0,0 1 0 0 0,0-1 0 0 0,0 0-1 0 0,-1 1 1 0 0,1-1 0 0 0,-1 0 0 0 0,0 1 0 0 0,0-6 0 0 0,0 4 9 0 0,0 0-1 0 0,0 0 1 0 0,-1 0 0 0 0,0 0 0 0 0,0 0 0 0 0,0 0 0 0 0,0 0 0 0 0,-1 0 0 0 0,0 0-1 0 0,0 0 1 0 0,0 1 0 0 0,-1-1 0 0 0,1 1 0 0 0,-1 0 0 0 0,0-1 0 0 0,0 1 0 0 0,-1 0-1 0 0,1 1 1 0 0,-1-1 0 0 0,0 1 0 0 0,0 0 0 0 0,0-1 0 0 0,0 2 0 0 0,-7-4 0 0 0,6 3-164 0 0,0 0-1 0 0,-1 0 1 0 0,1 1 0 0 0,-1 0 0 0 0,0 0 0 0 0,-6-1 0 0 0,11 2 20 0 0,0 1 0 0 0,0 0 1 0 0,0-1-1 0 0,-1 1 0 0 0,1 0 1 0 0,0 0-1 0 0,0 0 0 0 0,-1 0 1 0 0,1 0-1 0 0,0 0 1 0 0,0 0-1 0 0,-1 0 0 0 0,1 0 1 0 0,0 1-1 0 0,0-1 0 0 0,0 1 1 0 0,-1-1-1 0 0,1 1 0 0 0,0-1 1 0 0,0 1-1 0 0,0-1 0 0 0,0 1 1 0 0,0 0-1 0 0,0 0 0 0 0,0 0 1 0 0,0-1-1 0 0,0 1 1 0 0,0 0-1 0 0,1 0 0 0 0,-1 0 1 0 0,0 0-1 0 0,0 0 0 0 0,1 1 1 0 0,-1-1-1 0 0,1 0 0 0 0,-1 1 1 0 0,0 10-2673 0 0</inkml:trace>
</inkml:ink>
</file>

<file path=ppt/ink/ink1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1532 0 0,'0'0'7593'0'0,"-2"9"-7379"0"0,-2 10-176 0 0,1 1 1 0 0,1 0 0 0 0,1-1 0 0 0,0 1 0 0 0,4 34-1 0 0,-2-52-146 0 0,0 1-1 0 0,0-1 1 0 0,0 0-1 0 0,0 0 1 0 0,0 0-1 0 0,0 0 1 0 0,1-1-1 0 0,-1 1 0 0 0,0 0 1 0 0,1-1-1 0 0,2 3 1 0 0,-4-3-61 0 0,1-1-1 0 0,-1 0 1 0 0,1 1 0 0 0,0-1 0 0 0,-1 1 0 0 0,1-1-1 0 0,-1 0 1 0 0,1 1 0 0 0,-1-1 0 0 0,1 0 0 0 0,0 0-1 0 0,-1 0 1 0 0,1 1 0 0 0,0-1 0 0 0,-1 0 0 0 0,1 0 0 0 0,0 0-1 0 0,-1 0 1 0 0,1 0 0 0 0,0 0 0 0 0,-1 0 0 0 0,1 0-1 0 0,0-1 1 0 0,-1 1 0 0 0,1 0 0 0 0,0 0 0 0 0,-1 0-1 0 0,1-1 1 0 0,-1 1 0 0 0,1 0 0 0 0,0-1 0 0 0,-1 1-1 0 0,1 0 1 0 0,-1-1 0 0 0,1 1 0 0 0,-1-1 0 0 0,1 1-1 0 0,-1-1 1 0 0,0 1 0 0 0,1-1 0 0 0,-1 1 0 0 0,0-1-1 0 0,1 0 1 0 0,4-8-654 0 0</inkml:trace>
</inkml:ink>
</file>

<file path=ppt/ink/ink1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1 232 0 0,'0'0'7637'0'0,"21"22"-7553"0"0,15 39 16 0 0,-27-50 102 0 0,-1 1-1 0 0,-1 0 1 0 0,0 1-1 0 0,-1-1 1 0 0,0 1-1 0 0,-1 1 1 0 0,-1-1-1 0 0,0 1 1 0 0,0-1-1 0 0,1 22 1 0 0,-5-34-217 0 0,0 0 0 0 0,0 0 1 0 0,0 0-1 0 0,0 1 0 0 0,-1-1 0 0 0,1 0 1 0 0,0 0-1 0 0,-1 0 0 0 0,1 0 0 0 0,-1 0 1 0 0,1-1-1 0 0,-1 1 0 0 0,1 0 0 0 0,-1 0 1 0 0,0 0-1 0 0,1 0 0 0 0,-1-1 0 0 0,0 1 1 0 0,0 0-1 0 0,1 0 0 0 0,-1-1 0 0 0,0 1 1 0 0,0-1-1 0 0,-2 2 0 0 0,-32 6-292 0 0,28-8 227 0 0,0 0-1 0 0,-1 0 0 0 0,1-1 1 0 0,0 0-1 0 0,0 0 0 0 0,-1-1 0 0 0,-7-2 1 0 0,11 2-111 0 0,-1 0 9 0 0,1 0 0 0 0,-1 0 0 0 0,1-1 1 0 0,-1 0-1 0 0,1 0 0 0 0,0 0 0 0 0,-5-4 0 0 0,8 5-96 0 0,0 1 0 0 0,0-1 0 0 0,0 1 0 0 0,0-1-1 0 0,0 1 1 0 0,1-1 0 0 0,-1 0 0 0 0,0 0 0 0 0,1 1 0 0 0,-1-1-1 0 0,1 0 1 0 0,0 0 0 0 0,0 1 0 0 0,-1-5 0 0 0,1-2-1741 0 0</inkml:trace>
  <inkml:trace contextRef="#ctx0" brushRef="#br0" timeOffset="1">250 90 2004 0 0,'0'0'6495'0'0,"-1"14"-6155"0"0,-1 44-158 0 0,2-56-156 0 0,0 1 0 0 0,0-1 0 0 0,0 1 0 0 0,1-1 1 0 0,-1 1-1 0 0,1-1 0 0 0,0 1 0 0 0,0-1 0 0 0,0 0 0 0 0,0 1 0 0 0,0-1 0 0 0,0 0 0 0 0,1 0 0 0 0,-1 0 0 0 0,1 0 0 0 0,0 0 0 0 0,-1 0 0 0 0,1 0 0 0 0,0-1 0 0 0,0 1 0 0 0,0 0 0 0 0,0-1 0 0 0,0 0 0 0 0,1 1 0 0 0,-1-1 0 0 0,0 0 0 0 0,1 0 0 0 0,-1 0 0 0 0,0-1 0 0 0,1 1 0 0 0,3 0 0 0 0,-3 0-36 0 0,1-1-1 0 0,-1 1 1 0 0,1-1-1 0 0,-1 1 0 0 0,1-1 1 0 0,-1 0-1 0 0,1 0 0 0 0,0-1 1 0 0,-1 1-1 0 0,1-1 1 0 0,-1 0-1 0 0,0 0 0 0 0,1 0 1 0 0,-1 0-1 0 0,0-1 1 0 0,0 1-1 0 0,1-1 0 0 0,2-2 1 0 0,-3 0-81 0 0,1-1 0 0 0,-1 0 0 0 0,0 0 0 0 0,-1 0 1 0 0,1-1-1 0 0,-1 1 0 0 0,0-1 0 0 0,-1 1 0 0 0,1-1 1 0 0,-1 1-1 0 0,0-1 0 0 0,-1 0 0 0 0,1 0 0 0 0,-1 1 0 0 0,0-1 1 0 0,-1 0-1 0 0,1 0 0 0 0,-1 1 0 0 0,0-1 0 0 0,0 0 1 0 0,-1 1-1 0 0,0-1 0 0 0,0 1 0 0 0,0 0 0 0 0,-1-1 0 0 0,-3-4 1 0 0,-1-3-806 0 0,-13-12-3943 0 0,14 20 3374 0 0</inkml:trace>
</inkml:ink>
</file>

<file path=ppt/ink/ink1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0 764 0 0,'0'0'6372'0'0,"2"15"-5783"0"0,1 6-382 0 0,2 53 919 0 0,-20-19 2068 0 0,15-55-2888 0 0,47 2-915 0 0,-27-1-701 0 0,0-1 1 0 0,0 0-1 0 0,0-1 0 0 0,22-5 1 0 0,-9 1-2729 0 0,-12 2 2676 0 0</inkml:trace>
  <inkml:trace contextRef="#ctx0" brushRef="#br0" timeOffset="1">309 0 2880 0 0,'0'0'6256'0'0,"-6"93"-6176"0"0,1-76-72 0 0,5-4 92 0 0,0 4-100 0 0,-5-4-116 0 0,5-1-312 0 0,-6 1-948 0 0,6 0-1016 0 0,0-5-1948 0 0</inkml:trace>
</inkml:ink>
</file>

<file path=ppt/ink/ink1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2948 0 0,'0'0'5337'0'0,"0"16"-5319"0"0,-1 15-447 0 0,0-1 0 0 0,-13 61 0 0 0,14-57-5742 0 0</inkml:trace>
</inkml:ink>
</file>

<file path=ppt/ink/ink1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1464 0 0,'0'0'6711'0'0,"4"5"-6527"0"0,38 35 10 0 0,24 25 120 0 0,-61-59-226 0 0,0 0 0 0 0,-1 0-1 0 0,0 1 1 0 0,1-1 0 0 0,-2 1-1 0 0,1 0 1 0 0,-1 0 0 0 0,0 0-1 0 0,2 9 1 0 0,-4-14-80 0 0,-1-1 0 0 0,1 1 0 0 0,-1 0 0 0 0,0 0-1 0 0,1 0 1 0 0,-1 0 0 0 0,0 0 0 0 0,0 0 0 0 0,0-1 0 0 0,0 1 0 0 0,0 0 0 0 0,-1 0 0 0 0,1 0 0 0 0,-1 0-1 0 0,1 0 1 0 0,-1-1 0 0 0,1 1 0 0 0,-1 0 0 0 0,0 0 0 0 0,0-1 0 0 0,0 1 0 0 0,0 0 0 0 0,0-1 0 0 0,-1 1-1 0 0,1-1 1 0 0,0 0 0 0 0,-1 1 0 0 0,1-1 0 0 0,0 0 0 0 0,-1 0 0 0 0,0 0 0 0 0,1 0 0 0 0,-1 0 0 0 0,-2 1-1 0 0,-4 0-203 0 0,0 0 0 0 0,0-1-1 0 0,0 1 1 0 0,0-2-1 0 0,0 1 1 0 0,-12-1 0 0 0,14 0 65 0 0,3-1-95 0 0,1 1 0 0 0,0 0 0 0 0,-1-1 0 0 0,1 0 0 0 0,0 0 0 0 0,0 1 0 0 0,0-1 0 0 0,-1 0 0 0 0,1-1 0 0 0,0 1 0 0 0,0 0 0 0 0,1-1 0 0 0,-1 1 0 0 0,0-1 0 0 0,0 1 0 0 0,1-1-1 0 0,-1 0 1 0 0,1 0 0 0 0,-1 0 0 0 0,1 0 0 0 0,0 0 0 0 0,0 0 0 0 0,-1 0 0 0 0,2 0 0 0 0,-1 0 0 0 0,-1-4 0 0 0,1-3-1790 0 0</inkml:trace>
</inkml:ink>
</file>

<file path=ppt/ink/ink1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3060 0 0,'0'0'7160'0'0,"0"98"-6796"0"0,0-86-212 0 0,0 5-36 0 0,0-4-108 0 0,0 0-8 0 0,0-1-108 0 0,0-3-228 0 0,-5-1-364 0 0,5 1-540 0 0,0-1-1296 0 0,0 1-3016 0 0</inkml:trace>
</inkml:ink>
</file>

<file path=ppt/ink/ink1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2116 0 0,'0'0'5572'0'0,"0"-6"-5298"0"0,0-13-24 0 0,6-124 670 0 0,-4 128-861 0 0,0 1 0 0 0,1 0 0 0 0,0 0 0 0 0,1 0 0 0 0,1 0 1 0 0,0 1-1 0 0,13-25 0 0 0,-17 37-75 0 0,17-21 636 0 0,-17 21-613 0 0,-1 1-1 0 0,1 0 1 0 0,0-1 0 0 0,-1 1-1 0 0,1 0 1 0 0,0-1-1 0 0,0 1 1 0 0,-1 0 0 0 0,1 0-1 0 0,0 0 1 0 0,0 0-1 0 0,-1 0 1 0 0,1 0 0 0 0,0 0-1 0 0,0 0 1 0 0,0 0-1 0 0,-1 0 1 0 0,1 0 0 0 0,0 0-1 0 0,0 1 1 0 0,-1-1-1 0 0,1 0 1 0 0,0 1 0 0 0,-1-1-1 0 0,1 0 1 0 0,0 1-1 0 0,-1-1 1 0 0,1 1 0 0 0,0-1-1 0 0,-1 1 1 0 0,1-1-1 0 0,-1 1 1 0 0,1-1 0 0 0,-1 1-1 0 0,1 0 1 0 0,0 0-1 0 0,2 4-133 0 0,-1 0 0 0 0,1 1 0 0 0,0-1 0 0 0,-1 0 0 0 0,0 1-1 0 0,-1-1 1 0 0,1 1 0 0 0,-1 0 0 0 0,0-1 0 0 0,0 1 0 0 0,-1 0-1 0 0,0 10 1 0 0,0-13 96 0 0,0 1-1 0 0,0-1 0 0 0,0 0 0 0 0,0 1 1 0 0,-1-1-1 0 0,0 0 0 0 0,1 1 1 0 0,-1-1-1 0 0,0 0 0 0 0,-1 0 0 0 0,1 0 1 0 0,0 0-1 0 0,-1 0 0 0 0,0 0 1 0 0,0 0-1 0 0,0-1 0 0 0,0 1 0 0 0,0-1 1 0 0,0 1-1 0 0,-1-1 0 0 0,1 0 0 0 0,-1 0 1 0 0,1 0-1 0 0,-5 3 0 0 0,-11-8-1513 0 0,18 3 1558 0 0,-1 0 0 0 0,1 0 0 0 0,0 0-1 0 0,-1-1 1 0 0,1 1 0 0 0,0 0 0 0 0,0 0-1 0 0,-1 0 1 0 0,1 0 0 0 0,0 0 0 0 0,0-1-1 0 0,-1 1 1 0 0,1 0 0 0 0,0 0-1 0 0,0 0 1 0 0,0-1 0 0 0,-1 1 0 0 0,1 0-1 0 0,0 0 1 0 0,0-1 0 0 0,0 1 0 0 0,0 0-1 0 0,0 0 1 0 0,-1-1 0 0 0,1 1 0 0 0,0 0-1 0 0,0-1 1 0 0,0 1 0 0 0,0 0 0 0 0,0-1-1 0 0,0 1 1 0 0,0 0 0 0 0,0 0 0 0 0,0-1-1 0 0,0 1 1 0 0,0 0 0 0 0,0-1 0 0 0,0 1-1 0 0,0 0 1 0 0,1 0 0 0 0,-1-1 0 0 0,0 1-1 0 0,0 0 1 0 0,0-1 0 0 0,0 1 0 0 0,0 0-1 0 0,1 0 1 0 0,-1-1 0 0 0,0 1 0 0 0,0 0-1 0 0,0 0 1 0 0,1 0 0 0 0,-1-1 0 0 0,1 1-1 0 0,1-1 103 0 0,1 1-1 0 0,0-1 1 0 0,0 1 0 0 0,0-1-1 0 0,0 1 1 0 0,0 0-1 0 0,0 0 1 0 0,0 0-1 0 0,0 1 1 0 0,0-1-1 0 0,0 1 1 0 0,0 0-1 0 0,0-1 1 0 0,-1 1 0 0 0,1 1-1 0 0,0-1 1 0 0,0 0-1 0 0,-1 1 1 0 0,1-1-1 0 0,-1 1 1 0 0,1 0-1 0 0,3 3 1 0 0,0 4-58 0 0,0 0 0 0 0,-1 1 0 0 0,0 0 0 0 0,0 0 0 0 0,-1 0 1 0 0,0 0-1 0 0,-1 0 0 0 0,0 1 0 0 0,-1 0 0 0 0,0 0 0 0 0,-1-1 0 0 0,0 1 0 0 0,-1 12 0 0 0,0-22-395 0 0,11-22-8006 0 0,-6 12 6765 0 0</inkml:trace>
</inkml:ink>
</file>

<file path=ppt/ink/ink1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 2012 0 0,'0'0'6170'0'0,"-8"-1"-5847"0"0,-96-3 490 0 0,102 5-782 0 0,0-1 0 0 0,0 1-1 0 0,1-1 1 0 0,-1 1 0 0 0,0 0 0 0 0,0 0 0 0 0,0 0 0 0 0,1 0-1 0 0,-1 0 1 0 0,0 0 0 0 0,1 0 0 0 0,-1 0 0 0 0,1 1 0 0 0,-1-1-1 0 0,1 1 1 0 0,0-1 0 0 0,0 1 0 0 0,0-1 0 0 0,0 1 0 0 0,0 0-1 0 0,0 0 1 0 0,0 0 0 0 0,0-1 0 0 0,0 1 0 0 0,0 3 0 0 0,-1 2 81 0 0,0 0 0 0 0,0 1 0 0 0,0-1 0 0 0,1 1 0 0 0,-1 12 0 0 0,2 162 605 0 0,1-180-768 0 0,-1 1-1 0 0,0 0 1 0 0,1 0-1 0 0,0-1 1 0 0,-1 1-1 0 0,1-1 1 0 0,0 1-1 0 0,0-1 1 0 0,0 1-1 0 0,1-1 1 0 0,-1 1 0 0 0,1-1-1 0 0,-1 0 1 0 0,1 0-1 0 0,0 0 1 0 0,0 0-1 0 0,0 0 1 0 0,0 0-1 0 0,0 0 1 0 0,0-1-1 0 0,0 1 1 0 0,1-1-1 0 0,-1 1 1 0 0,1-1 0 0 0,3 1-1 0 0,-1 0-487 0 0,-1 0-1 0 0,0-1 0 0 0,0 0 1 0 0,1 0-1 0 0,-1 0 1 0 0,1-1-1 0 0,-1 1 1 0 0,1-1-1 0 0,-1 0 1 0 0,1 0-1 0 0,-1-1 1 0 0,1 1-1 0 0,-1-1 1 0 0,8-2-1 0 0,-1-2-1398 0 0</inkml:trace>
</inkml:ink>
</file>

<file path=ppt/ink/ink1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26 172 0 0,'0'0'5828'0'0,"-69"-8"-5820"0"0,58 8-8 0 0,6-4-128 0 0,-6 4-68 0 0,6-5-548 0 0,-1 1-400 0 0,1 4-460 0 0,5-4-420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1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10 756 0 0,'0'0'8118'0'0,"11"5"-7492"0"0,-221-19 292 0 0,209 14-1145 0 0,1 0 1 0 0,-1 1-1 0 0,0-1 0 0 0,1 0 0 0 0,-1 1 0 0 0,1-1 0 0 0,-1 1 0 0 0,1-1 1 0 0,-1 1-1 0 0,1-1 0 0 0,-1 1 0 0 0,1 0 0 0 0,0-1 0 0 0,-1 1 0 0 0,1-1 1 0 0,0 1-1 0 0,-1 0 0 0 0,1-1 0 0 0,0 1 0 0 0,0 0 0 0 0,0-1 0 0 0,0 1 1 0 0,-1 0-1 0 0,1 0 0 0 0,0-1 0 0 0,0 1 0 0 0,1 1 0 0 0,-2-2-63 0 0,1 14-2274 0 0</inkml:trace>
</inkml:ink>
</file>

<file path=ppt/ink/ink1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3 1232 0 0,'0'0'6081'0'0,"-18"0"-5922"0"0,-54-2-92 0 0,68 1-74 0 0,1 1 0 0 0,0 0 0 0 0,0 0 0 0 0,-1 1-1 0 0,1-1 1 0 0,0 1 0 0 0,0-1 0 0 0,0 1 0 0 0,-1 0-1 0 0,1 0 1 0 0,0 0 0 0 0,0 1 0 0 0,-2 1 0 0 0,4-2 3 0 0,0-1 1 0 0,1 1-1 0 0,-1 0 0 0 0,1-1 1 0 0,-1 1-1 0 0,1 0 1 0 0,-1-1-1 0 0,1 1 1 0 0,0 0-1 0 0,-1 0 1 0 0,1 0-1 0 0,0 0 1 0 0,-1-1-1 0 0,1 1 0 0 0,0 0 1 0 0,0 0-1 0 0,0 0 1 0 0,0 0-1 0 0,0 0 1 0 0,0-1-1 0 0,0 1 1 0 0,0 0-1 0 0,0 0 1 0 0,1 0-1 0 0,-1 0 1 0 0,0 0-1 0 0,0-1 0 0 0,1 2 1 0 0,2 4-13 0 0,0-1-1 0 0,1 0 1 0 0,-1 0 0 0 0,1 0-1 0 0,0 0 1 0 0,1-1 0 0 0,-1 1 0 0 0,7 4-1 0 0,10 7 110 0 0,-12-10 61 0 0,-1 0 0 0 0,0 0-1 0 0,0 1 1 0 0,11 12-1 0 0,-18-17-107 0 0,1 1 0 0 0,0-1 0 0 0,-1 0 0 0 0,0 1 0 0 0,1-1 0 0 0,-1 1 0 0 0,0 0 0 0 0,0-1 0 0 0,-1 1 0 0 0,1 0 0 0 0,0 0 0 0 0,-1-1 0 0 0,0 1 0 0 0,1 0 1 0 0,-1 0-1 0 0,-1 0 0 0 0,1 0 0 0 0,0-1 0 0 0,0 1 0 0 0,-1 0 0 0 0,-1 4 0 0 0,0-4-98 0 0,0 0 1 0 0,0 1 0 0 0,-1-1 0 0 0,1 0-1 0 0,-1 0 1 0 0,0 0 0 0 0,0 0 0 0 0,0 0-1 0 0,0-1 1 0 0,0 0 0 0 0,-6 4-1 0 0,8-5-193 0 0,-1 0-1 0 0,0 1 0 0 0,0-1 1 0 0,1 0-1 0 0,-1 0 0 0 0,0 0 0 0 0,0-1 1 0 0,0 1-1 0 0,0 0 0 0 0,0-1 0 0 0,0 1 1 0 0,0-1-1 0 0,0 0 0 0 0,0 0 1 0 0,0 0-1 0 0,-1 0 0 0 0,1 0 0 0 0,0 0 1 0 0,0 0-1 0 0,0-1 0 0 0,0 1 0 0 0,0-1 1 0 0,-3-1-1 0 0,4-1-1085 0 0,1-1 113 0 0</inkml:trace>
  <inkml:trace contextRef="#ctx0" brushRef="#br0" timeOffset="1">187 37 3152 0 0,'0'0'5399'0'0,"0"15"-5075"0"0,0 135 414 0 0,-2-133-955 0 0,0 6-161 0 0,2-22 235 0 0,0-1 1 0 0,0 0-1 0 0,0 1 1 0 0,0-1-1 0 0,0 1 0 0 0,0-1 1 0 0,0 1-1 0 0,0-1 1 0 0,0 0-1 0 0,1 1 1 0 0,-1-1-1 0 0,0 1 1 0 0,0-1-1 0 0,0 0 0 0 0,1 1 1 0 0,-1-1-1 0 0,0 1 1 0 0,1-1-1 0 0,-1 0 1 0 0,0 1-1 0 0,1-1 1 0 0,-1 0-1 0 0,0 0 0 0 0,1 1 1 0 0,-1-1-1 0 0,0 0 1 0 0,1 0-1 0 0,-1 0 1 0 0,1 1-1 0 0,-1-1 1 0 0,0 0-1 0 0,1 0 0 0 0,-1 0 1 0 0,1 0-1 0 0,-1 0 1 0 0,1 0-1 0 0,0 0 1 0 0,8 0-2275 0 0</inkml:trace>
</inkml:ink>
</file>

<file path=ppt/ink/ink1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 2132 0 0,'0'0'4668'0'0,"-7"0"-4510"0"0,0 0-89 0 0,5-1-48 0 0,0 1 0 0 0,0 0 0 0 0,0-1 0 0 0,0 1 0 0 0,0 0 0 0 0,0 0 0 0 0,0 1 0 0 0,0-1 0 0 0,0 0 0 0 0,0 1 0 0 0,1-1 0 0 0,-1 1 0 0 0,0-1 0 0 0,0 1 0 0 0,0 0 0 0 0,1 0 0 0 0,-1 0 0 0 0,-2 2 0 0 0,3-3 6 0 0,1 1-1 0 0,-1-1 1 0 0,1 1-1 0 0,-1 0 1 0 0,1-1-1 0 0,0 1 1 0 0,0-1 0 0 0,-1 1-1 0 0,1-1 1 0 0,0 1-1 0 0,0 0 1 0 0,-1-1 0 0 0,1 1-1 0 0,0 0 1 0 0,0-1-1 0 0,0 1 1 0 0,0 0-1 0 0,0-1 1 0 0,0 1 0 0 0,0-1-1 0 0,0 1 1 0 0,0 0-1 0 0,1-1 1 0 0,-1 1 0 0 0,0 0-1 0 0,0-1 1 0 0,0 1-1 0 0,1-1 1 0 0,-1 1-1 0 0,0 0 1 0 0,1 0 0 0 0,13 19-132 0 0,-11-16 158 0 0,33 34 27 0 0,-31-33-19 0 0,1 0 0 0 0,-1 0 0 0 0,0 0 0 0 0,0 0 0 0 0,0 1 0 0 0,-1 0 0 0 0,0 0 0 0 0,0 0 0 0 0,0 1 0 0 0,-1-1 0 0 0,0 1 0 0 0,0 0 0 0 0,-1 0 0 0 0,0 0 0 0 0,3 13 0 0 0,-6-19-92 0 0,1 0 0 0 0,0 0 0 0 0,-1 0 0 0 0,1 0 0 0 0,-1 1 0 0 0,1-1 0 0 0,-1 0-1 0 0,1 0 1 0 0,-1 0 0 0 0,0 0 0 0 0,0-1 0 0 0,1 1 0 0 0,-1 0 0 0 0,0 0 0 0 0,0 0-1 0 0,0-1 1 0 0,0 1 0 0 0,0 0 0 0 0,0-1 0 0 0,0 1 0 0 0,0-1 0 0 0,0 1 0 0 0,0-1 0 0 0,0 1-1 0 0,0-1 1 0 0,-1 0 0 0 0,1 0 0 0 0,0 1 0 0 0,0-1 0 0 0,0 0 0 0 0,0 0 0 0 0,-1 0-1 0 0,1 0 1 0 0,0 0 0 0 0,0-1 0 0 0,0 1 0 0 0,0 0 0 0 0,-2-1 0 0 0,1 1-103 0 0,0 0-1 0 0,-1-1 1 0 0,1 1 0 0 0,0-1 0 0 0,0 1 0 0 0,0-1 0 0 0,-1 0-1 0 0,1 0 1 0 0,0 0 0 0 0,0 0 0 0 0,0 0 0 0 0,1-1 0 0 0,-1 1-1 0 0,0 0 1 0 0,0-1 0 0 0,1 1 0 0 0,-1-1 0 0 0,1 0 0 0 0,-1 0-1 0 0,1 1 1 0 0,0-1 0 0 0,-2-3 0 0 0,-1-20-3412 0 0,4 20 2111 0 0</inkml:trace>
</inkml:ink>
</file>

<file path=ppt/ink/ink1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22 2664 0 0,'0'0'6224'0'0,"3"17"-6024"0"0,22 142 566 0 0,-25-156-836 0 0,0 0 0 0 0,0 0 0 0 0,1-1 0 0 0,0 1 0 0 0,-1 0 0 0 0,1-1 0 0 0,0 1 0 0 0,0 0 0 0 0,0-1 0 0 0,1 0 0 0 0,-1 1 0 0 0,0-1 0 0 0,1 0 0 0 0,0 1 0 0 0,0-1 0 0 0,-1 0 0 0 0,1 0 0 0 0,0 0 0 0 0,1-1 0 0 0,-1 1 0 0 0,3 2 0 0 0,-1-3-601 0 0,0 1 0 0 0,0-1-1 0 0,0 0 1 0 0,0 0 0 0 0,0-1-1 0 0,0 1 1 0 0,0-1 0 0 0,6 0-1 0 0,6 0-1599 0 0</inkml:trace>
  <inkml:trace contextRef="#ctx0" brushRef="#br0" timeOffset="1">303 9 2040 0 0,'0'0'4964'0'0,"-112"-8"-4848"0"0,91 8-52 0 0,-6 0 28 0 0,6 0-88 0 0,-5 0 0 0 0,4 0-4 0 0,1 0-12 0 0,5 0-468 0 0,0 0-460 0 0,6 0-480 0 0,-1 0-312 0 0,11 4-628 0 0</inkml:trace>
</inkml:ink>
</file>

<file path=ppt/ink/ink1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 1764 0 0,'0'0'5842'0'0,"-15"0"-5549"0"0,1-1-168 0 0,-6-1-76 0 0,0 2-1 0 0,-29 2 0 0 0,44-2 9 0 0,-1 1 0 0 0,1 0 1 0 0,-1 0-1 0 0,1 1 0 0 0,0-1 0 0 0,-1 1 0 0 0,1 0 0 0 0,0 1 0 0 0,0-1 0 0 0,0 1 0 0 0,1 0 0 0 0,-1 0 0 0 0,1 0 0 0 0,-1 1 0 0 0,-3 4 0 0 0,6-5 25 0 0,0 0 0 0 0,0 0 0 0 0,1 1 0 0 0,-1-1-1 0 0,1 1 1 0 0,0-1 0 0 0,0 1 0 0 0,0 0 0 0 0,1-1 0 0 0,-1 1 0 0 0,1 7 0 0 0,2 51 735 0 0,-1-28-539 0 0,-1-28-312 0 0,0-1 0 0 0,0 1 0 0 0,1-1 1 0 0,-1 1-1 0 0,1-1 0 0 0,0 1 0 0 0,1-1 1 0 0,-1 1-1 0 0,1-1 0 0 0,0 0 0 0 0,1 0 1 0 0,-1 0-1 0 0,1 0 0 0 0,0 0 0 0 0,6 8 0 0 0,-5-10-688 0 0,1 1-1 0 0,-1 0 1 0 0,1-1-1 0 0,-1 0 1 0 0,1 0-1 0 0,0-1 1 0 0,0 1-1 0 0,0-1 1 0 0,1 0-1 0 0,8 2 1 0 0,6 1-1394 0 0</inkml:trace>
</inkml:ink>
</file>

<file path=ppt/ink/ink1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2720 0 0,'0'0'4832'0'0,"-106"0"-4832"0"0,90 0-4 0 0,0 0-152 0 0,6 0-508 0 0,-6 0-844 0 0,5 0-212 0 0,6 0-576 0 0,0 0 1096 0 0</inkml:trace>
</inkml:ink>
</file>

<file path=ppt/ink/ink1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32 318 3164 0 0,'0'0'5136'0'0,"-4"-14"-4956"0"0,-6-44 11 0 0,1 0-1 0 0,0-69 1 0 0,9 127-158 0 0,0 0 1 0 0,1-1-1 0 0,-1 1 0 0 0,0 0 0 0 0,0 0 1 0 0,1 0-1 0 0,-1-1 0 0 0,0 1 0 0 0,0 0 1 0 0,0 0-1 0 0,1 0 0 0 0,-1 0 0 0 0,0 0 1 0 0,1 0-1 0 0,-1 0 0 0 0,0-1 0 0 0,0 1 0 0 0,1 0 1 0 0,-1 0-1 0 0,0 0 0 0 0,0 0 0 0 0,1 0 1 0 0,-1 0-1 0 0,0 0 0 0 0,1 0 0 0 0,-1 1 1 0 0,0-1-1 0 0,0 0 0 0 0,1 0 0 0 0,-1 0 1 0 0,0 0-1 0 0,0 0 0 0 0,1 0 0 0 0,-1 0 1 0 0,0 1-1 0 0,0-1 0 0 0,1 0 0 0 0,-1 0 1 0 0,0 0-1 0 0,0 1 0 0 0,0-1 0 0 0,1 0 1 0 0,10 8 45 0 0,0 4-123 0 0,-2 1 0 0 0,1 1 0 0 0,12 26 0 0 0,-14-25 94 0 0,1-1 0 0 0,-1 0 0 0 0,22 25 0 0 0,-30-39-65 0 0,0 1-1 0 0,0-1 0 0 0,0 0 0 0 0,1 1 0 0 0,-1-1 1 0 0,0 1-1 0 0,1-1 0 0 0,-1 0 0 0 0,0 1 0 0 0,1-1 1 0 0,-1 0-1 0 0,1 1 0 0 0,-1-1 0 0 0,0 0 1 0 0,1 1-1 0 0,-1-1 0 0 0,1 0 0 0 0,-1 0 0 0 0,1 0 1 0 0,-1 0-1 0 0,1 1 0 0 0,-1-1 0 0 0,1 0 1 0 0,-1 0-1 0 0,1 0 0 0 0,-1 0 0 0 0,1 0 0 0 0,-1 0 1 0 0,1 0-1 0 0,-1 0 0 0 0,1 0 0 0 0,-1 0 0 0 0,1-1 1 0 0,-1 1-1 0 0,1 0 0 0 0,-1 0 0 0 0,1 0 1 0 0,-1-1-1 0 0,1 1 0 0 0,-1 0 0 0 0,0 0 0 0 0,1-1 1 0 0,-1 1-1 0 0,1-1 0 0 0,8-31-223 0 0,-6-60 209 0 0,-4 77-67 0 0,1-1-77 0 0,0 8 254 0 0,-1 1 0 0 0,1-1 0 0 0,1 1 1 0 0,-1-1-1 0 0,2 0 0 0 0,1-8 0 0 0,-3 15-60 0 0,1 0 1 0 0,-1 0-1 0 0,1 0 1 0 0,-1 0-1 0 0,0 0 0 0 0,1 1 1 0 0,0-1-1 0 0,-1 0 1 0 0,1 0-1 0 0,-1 1 0 0 0,1-1 1 0 0,0 0-1 0 0,0 1 1 0 0,-1-1-1 0 0,1 1 0 0 0,0-1 1 0 0,0 1-1 0 0,0-1 1 0 0,0 1-1 0 0,-1-1 0 0 0,3 1 1 0 0,-1 0-10 0 0,0 0 1 0 0,1 0-1 0 0,-1 0 0 0 0,0 0 0 0 0,0 0 1 0 0,0 1-1 0 0,0-1 0 0 0,0 1 1 0 0,0 0-1 0 0,0 0 0 0 0,0 0 1 0 0,0 0-1 0 0,0 0 0 0 0,2 1 1 0 0,3 3-11 0 0,0 1 1 0 0,0-1 0 0 0,0 1-1 0 0,-1 0 1 0 0,0 1 0 0 0,0 0 0 0 0,0 0-1 0 0,-1 0 1 0 0,0 1 0 0 0,-1-1-1 0 0,1 1 1 0 0,-2 0 0 0 0,1 0-1 0 0,-1 1 1 0 0,0-1 0 0 0,-1 1-1 0 0,0 0 1 0 0,0-1 0 0 0,-1 1 0 0 0,0 0-1 0 0,0 0 1 0 0,-1 0 0 0 0,0 0-1 0 0,-1 0 1 0 0,-2 10 0 0 0,-6 14 56 0 0,6-24 61 0 0,1-1 1 0 0,0 1-1 0 0,0 0 1 0 0,1 0 0 0 0,0 12-1 0 0,1-20-128 0 0,0-1 0 0 0,0 1-1 0 0,0-1 1 0 0,0 0 0 0 0,0 1-1 0 0,1-1 1 0 0,-1 1 0 0 0,0-1-1 0 0,0 0 1 0 0,1 1 0 0 0,-1-1-1 0 0,0 0 1 0 0,0 1 0 0 0,1-1-1 0 0,-1 0 1 0 0,1 1 0 0 0,-1-1-1 0 0,0 0 1 0 0,1 1-1 0 0,-1-1 1 0 0,0 0 0 0 0,1 0-1 0 0,-1 0 1 0 0,1 0 0 0 0,-1 1-1 0 0,1-1 1 0 0,-1 0 0 0 0,0 0-1 0 0,1 0 1 0 0,-1 0 0 0 0,1 0-1 0 0,0 0 1 0 0,25-1-1232 0 0,22-12-3318 0 0,-47 12 4231 0 0,14-7-1424 0 0,-14 5 733 0 0,-12 3-36 0 0,-80 16-17 0 0</inkml:trace>
</inkml:ink>
</file>

<file path=ppt/ink/ink1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30 1264 0 0,'0'0'4460'0'0,"-107"-17"-4356"0"0,102 17-104 0 0,-6 0-48 0 0,1-4 44 0 0,5 0-128 0 0,-1 4-584 0 0,6-4-444 0 0</inkml:trace>
</inkml:ink>
</file>

<file path=ppt/ink/ink1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1984 0 0,'1'7'-113'0'0,"0"-2"451"0"0,0 1 0 0 0,0-1 0 0 0,1 0 0 0 0,0 0 0 0 0,0 0 0 0 0,3 7 0 0 0,-4-12-300 0 0,-1 1 1 0 0,0-1 0 0 0,0 0 0 0 0,1 0 0 0 0,-1 0-1 0 0,0 0 1 0 0,0 0 0 0 0,0 0 0 0 0,1 0-1 0 0,-1 0 1 0 0,0 0 0 0 0,0 1 0 0 0,1-1 0 0 0,-1 0-1 0 0,0 0 1 0 0,0 0 0 0 0,1 0 0 0 0,-1-1 0 0 0,0 1-1 0 0,0 0 1 0 0,1 0 0 0 0,-1 0 0 0 0,0 0-1 0 0,0 0 1 0 0,1 0 0 0 0,-1 0 0 0 0,0 0 0 0 0,0 0-1 0 0,0-1 1 0 0,1 1 0 0 0,-1 0 0 0 0,0 0 0 0 0,0 0-1 0 0,0 0 1 0 0,0-1 0 0 0,1 1 0 0 0,-1 0-1 0 0,0 0 1 0 0,0 0 0 0 0,0-1 0 0 0,0 1 0 0 0,0 0-1 0 0,0 0 1 0 0,1-1 0 0 0,11-29 676 0 0,26-121 238 0 0,-38 150-909 0 0,0 0 0 0 0,0 1 0 0 0,0-1 0 0 0,0 0 0 0 0,0 0 0 0 0,0 0 0 0 0,0 0 0 0 0,0 0 0 0 0,0 0 0 0 0,1 1 0 0 0,-1-1 0 0 0,0 0 0 0 0,1 0 0 0 0,-1 0 0 0 0,0 1 0 0 0,1-1 0 0 0,-1 0 0 0 0,1 0 1 0 0,-1 1-1 0 0,1-1 0 0 0,0 0 0 0 0,-1 1 0 0 0,1-1 0 0 0,0 1 0 0 0,-1-1 0 0 0,1 1 0 0 0,0-1 0 0 0,0 1 0 0 0,-1-1 0 0 0,1 1 0 0 0,0 0 0 0 0,0-1 0 0 0,0 1 0 0 0,-1 0 0 0 0,1 0 0 0 0,0 0 0 0 0,0-1 0 0 0,0 1 0 0 0,0 0 0 0 0,0 0 0 0 0,0 0 0 0 0,0 1 0 0 0,-1-1 0 0 0,1 0 0 0 0,0 0 0 0 0,0 0 0 0 0,0 1 0 0 0,0-1 0 0 0,-1 0 0 0 0,1 1 0 0 0,0-1 0 0 0,0 1 0 0 0,-1-1 0 0 0,1 1 0 0 0,0-1 1 0 0,0 1-1 0 0,-1-1 0 0 0,1 1 0 0 0,0 0 0 0 0,3 3 32 0 0,-1-1 0 0 0,1 1 0 0 0,-1 0 0 0 0,0-1 0 0 0,0 1 0 0 0,0 1 0 0 0,-1-1 0 0 0,1 0 0 0 0,1 5 0 0 0,44 113-37 0 0,-39-102 386 0 0,-2-2-1315 0 0,-8-18 863 0 0,1 1 0 0 0,-1-1 0 0 0,0 0 0 0 0,0 0 0 0 0,0 1 1 0 0,1-1-1 0 0,-1 0 0 0 0,0 0 0 0 0,0 0 0 0 0,0 0 0 0 0,0 0 0 0 0,1 0 1 0 0,-1 0-1 0 0,0 0 0 0 0,0 0 0 0 0,0-1 0 0 0,1 1 0 0 0,-1 0 0 0 0,0 0 1 0 0,0-1-1 0 0,1 1 0 0 0,-1-1 0 0 0,0 1 0 0 0,0 0 0 0 0,0-2 0 0 0,-68-18-336 0 0,49 16-7862 0 0,125 32 6886 0 0</inkml:trace>
</inkml:ink>
</file>

<file path=ppt/ink/ink1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24 242 816 0 0,'0'0'9869'0'0,"-6"-5"-8015"0"0,2-12-1755 0 0,0 0 0 0 0,1 0 1 0 0,0-1-1 0 0,2 0 0 0 0,1-31 0 0 0,0 43-65 0 0,-2-10-147 0 0,2-3 521 0 0,3 19-267 0 0,7 13-238 0 0,1 4 50 0 0,0 0 0 0 0,2 0 1 0 0,0-2-1 0 0,1 1 0 0 0,19 16 0 0 0,-33-32 27 0 0,1 0-1 0 0,-1 1 0 0 0,0-1 0 0 0,0 0 1 0 0,0 0-1 0 0,1 0 0 0 0,-1 0 0 0 0,0 1 1 0 0,0-1-1 0 0,1 0 0 0 0,-1 0 0 0 0,0 0 1 0 0,0 0-1 0 0,1 0 0 0 0,-1 0 0 0 0,0 0 1 0 0,0 0-1 0 0,1 0 0 0 0,-1 0 1 0 0,0 0-1 0 0,1 0 0 0 0,-1 0 0 0 0,0 0 1 0 0,0 0-1 0 0,1 0 0 0 0,-1 0 0 0 0,0 0 1 0 0,0 0-1 0 0,1 0 0 0 0,-1 0 0 0 0,0 0 1 0 0,0-1-1 0 0,1 1 0 0 0,-1 0 0 0 0,0 0 1 0 0,0 0-1 0 0,0 0 0 0 0,1-1 0 0 0,-1 1 1 0 0,0 0-1 0 0,0 0 0 0 0,0 0 0 0 0,1-1 1 0 0,-1 1-1 0 0,0 0 0 0 0,0-1 1 0 0,5-20-207 0 0,-5-37 518 0 0,0 46-380 0 0,-5-81-1765 0 0,5 93 1279 0 0,43 5-8298 0 0,-24 2 8117 0 0,-5 10 4106 0 0,-13-12-2374 0 0,0 0 0 0 0,0 0 0 0 0,0 1 0 0 0,-1-1 0 0 0,0 0 0 0 0,0 9 0 0 0,0 5-1173 0 0,-1-10 240 0 0,1-2 111 0 0,0 0 1 0 0,0 0 0 0 0,0 0 0 0 0,1 0 0 0 0,0 0 0 0 0,1 0 0 0 0,2 10 0 0 0,-3-15-119 0 0,1 0 0 0 0,-1 0 1 0 0,1-1-1 0 0,-1 1 0 0 0,1 0 1 0 0,-1 0-1 0 0,1-1 0 0 0,0 1 1 0 0,0-1-1 0 0,0 0 0 0 0,0 1 1 0 0,0-1-1 0 0,0 0 1 0 0,0 0-1 0 0,0 0 0 0 0,0 0 1 0 0,1-1-1 0 0,-1 1 0 0 0,0-1 1 0 0,1 1-1 0 0,-1-1 0 0 0,0 0 1 0 0,1 0-1 0 0,-1 0 0 0 0,0 0 1 0 0,3-1-1 0 0,-2 2-46 0 0,-1-1 1 0 0,1 0-1 0 0,0 0 1 0 0,-1 0-1 0 0,1 0 1 0 0,-1 0-1 0 0,1-1 1 0 0,-1 1-1 0 0,1-1 1 0 0,0 0-1 0 0,-1 0 1 0 0,0 1-1 0 0,1-2 1 0 0,-1 1-1 0 0,0 0 1 0 0,1 0-1 0 0,-1-1 1 0 0,0 1-1 0 0,0-1 1 0 0,0 0-1 0 0,0 0 0 0 0,-1 0 1 0 0,1 1-1 0 0,0-2 1 0 0,-1 1-1 0 0,1 0 1 0 0,-1 0-1 0 0,0 0 1 0 0,0-1-1 0 0,0 1 1 0 0,0-1-1 0 0,0 1 1 0 0,0 0-1 0 0,-1-1 1 0 0,1 0-1 0 0,-1 1 1 0 0,0-1-1 0 0,1 1 1 0 0,-1-1-1 0 0,0 0 1 0 0,-1-3-1 0 0,0 0-16 0 0,0-1 0 0 0,0 0-1 0 0,-1 1 1 0 0,0-1 0 0 0,0 1 0 0 0,-1 0-1 0 0,0 0 1 0 0,0 0 0 0 0,0 0 0 0 0,-1 0-1 0 0,1 1 1 0 0,-2-1 0 0 0,1 1 0 0 0,0 0-1 0 0,-8-6 1 0 0,11 10-159 0 0,-23-16 170 0 0,24 16-286 0 0,-1 0 0 0 0,0 1 1 0 0,0-1-1 0 0,0 0 0 0 0,0 1 0 0 0,0-1 0 0 0,0 1 1 0 0,0-1-1 0 0,0 1 0 0 0,0 0 0 0 0,0-1 0 0 0,0 1 1 0 0,0 0-1 0 0,0 0 0 0 0,0-1 0 0 0,0 1 0 0 0,0 0 1 0 0,0 0-1 0 0,0 0 0 0 0,0 0 0 0 0,-2 1 0 0 0,10 7-3954 0 0,2-4 3732 0 0</inkml:trace>
</inkml:ink>
</file>

<file path=ppt/ink/ink1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18 544 0 0,'0'0'7555'0'0,"-15"-3"-7161"0"0,-2-2-291 0 0,10 3-29 0 0,-1 0 1 0 0,0 0-1 0 0,0 1 0 0 0,0 0 1 0 0,0 0-1 0 0,-9 1 1 0 0,14 0-15 0 0,-1 0 0 0 0,1 0 1 0 0,-1 1-1 0 0,1 0 0 0 0,0 0 0 0 0,-1 0 1 0 0,1 0-1 0 0,0 0 0 0 0,0 1 1 0 0,0-1-1 0 0,0 1 0 0 0,0 0 0 0 0,0 0 1 0 0,0 0-1 0 0,1 0 0 0 0,-1 0 1 0 0,1 1-1 0 0,-1-1 0 0 0,1 1 0 0 0,0-1 1 0 0,0 1-1 0 0,-3 6 0 0 0,3-5-19 0 0,0 0 0 0 0,0 0 0 0 0,0 1 0 0 0,1-1 0 0 0,-1 1 0 0 0,1 0 0 0 0,0-1-1 0 0,1 1 1 0 0,-1 0 0 0 0,1-1 0 0 0,0 1 0 0 0,0 0 0 0 0,0 0 0 0 0,1-1 0 0 0,0 1-1 0 0,1 6 1 0 0,0-8-61 0 0,-1 0-1 0 0,1 0 0 0 0,0 0 1 0 0,0 0-1 0 0,0 0 1 0 0,0 0-1 0 0,1 0 0 0 0,-1-1 1 0 0,1 1-1 0 0,-1-1 1 0 0,1 0-1 0 0,0 1 0 0 0,0-1 1 0 0,0-1-1 0 0,0 1 0 0 0,1 0 1 0 0,-1-1-1 0 0,0 0 1 0 0,1 1-1 0 0,-1-1 0 0 0,1-1 1 0 0,-1 1-1 0 0,1 0 0 0 0,-1-1 1 0 0,7 0-1 0 0,5 1-862 0 0,-1-1 1 0 0,1-1-1 0 0,0 0 0 0 0,26-6 0 0 0,10-11-4231 0 0,-32 11 4228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70 888 0 0,'0'0'8594'0'0,"-1"-5"-7878"0"0,-1-23 181 0 0,2 27-861 0 0,-1-1 1 0 0,1 1-1 0 0,-1-1 0 0 0,1 1 1 0 0,-1 0-1 0 0,0-1 0 0 0,1 1 0 0 0,-1 0 1 0 0,0-1-1 0 0,0 1 0 0 0,0 0 1 0 0,0 0-1 0 0,0 0 0 0 0,0 0 1 0 0,0 0-1 0 0,-1 0 0 0 0,1 0 1 0 0,0 0-1 0 0,0 0 0 0 0,-1 1 0 0 0,1-1 1 0 0,-1 0-1 0 0,-2 0 0 0 0,-38-8-26 0 0,38 9 1 0 0,1 1 0 0 0,-1-1 0 0 0,0 1 0 0 0,0 0 0 0 0,1 1 0 0 0,-1-1 0 0 0,0 1 0 0 0,1-1 0 0 0,0 1 0 0 0,-1 0 0 0 0,1 0 0 0 0,0 1 0 0 0,0-1 0 0 0,0 1 0 0 0,0-1 0 0 0,0 1 0 0 0,1 0-1 0 0,0 0 1 0 0,-1 0 0 0 0,1 1 0 0 0,0-1 0 0 0,0 0 0 0 0,0 1 0 0 0,-1 4 0 0 0,-2 5-63 0 0,-1 0 1 0 0,2 1-1 0 0,0-1 1 0 0,1 1-1 0 0,-2 19 0 0 0,2 14 81 0 0,3 0 0 0 0,2 1-1 0 0,2-1 1 0 0,20 90-1 0 0,-13-77 10 0 0,-2 0 0 0 0,2 73-1 0 0,-11-90-128 0 0,-1 1 0 0 0,-12 64 0 0 0,10-94 32 0 0,0-1 0 0 0,-1 1 0 0 0,0-1-1 0 0,-1 1 1 0 0,0-1 0 0 0,-2-1 0 0 0,1 1-1 0 0,-1-1 1 0 0,-1 0 0 0 0,0-1 0 0 0,-17 18-1 0 0,23-27-70 0 0,-1 0 0 0 0,1 0-1 0 0,-1-1 1 0 0,1 1 0 0 0,-1-1-1 0 0,0 0 1 0 0,1 1 0 0 0,-1-1-1 0 0,0-1 1 0 0,0 1 0 0 0,0 0-1 0 0,0-1 1 0 0,0 1 0 0 0,0-1-1 0 0,0 0 1 0 0,0 0 0 0 0,0 0 0 0 0,0 0-1 0 0,0-1 1 0 0,1 1 0 0 0,-1-1-1 0 0,0 0 1 0 0,0 0 0 0 0,0 0-1 0 0,0 0 1 0 0,1 0 0 0 0,-1 0-1 0 0,0-1 1 0 0,1 0 0 0 0,-1 1-1 0 0,1-1 1 0 0,0 0 0 0 0,0 0-1 0 0,0 0 1 0 0,-1 0 0 0 0,2-1-1 0 0,-1 1 1 0 0,0 0 0 0 0,0-1-1 0 0,1 0 1 0 0,0 1 0 0 0,-1-1-1 0 0,1 0 1 0 0,0 0 0 0 0,0 1-1 0 0,1-1 1 0 0,-1 0 0 0 0,0-4-1 0 0,1-4-1397 0 0,0 1-634 0 0</inkml:trace>
</inkml:ink>
</file>

<file path=ppt/ink/ink1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26 440 0 0,'0'0'7189'0'0,"-14"7"-6788"0"0,-40 23-10 0 0,51-28-324 0 0,0 0 0 0 0,1 0 1 0 0,-1 0-1 0 0,0 0 1 0 0,1 1-1 0 0,-1 0 0 0 0,1-1 1 0 0,0 1-1 0 0,0 0 1 0 0,0 0-1 0 0,0 0 0 0 0,0 0 1 0 0,1 0-1 0 0,-1 0 1 0 0,1 1-1 0 0,0-1 0 0 0,0 0 1 0 0,0 1-1 0 0,1-1 0 0 0,-1 1 1 0 0,1-1-1 0 0,0 1 1 0 0,-1-1-1 0 0,2 1 0 0 0,-1 3 1 0 0,0-2 265 0 0,1-3-299 0 0,0 0 1 0 0,-1 0-1 0 0,1 0 0 0 0,0 0 1 0 0,0 0-1 0 0,0 0 0 0 0,1 0 1 0 0,-1 0-1 0 0,0-1 1 0 0,1 1-1 0 0,-1 0 0 0 0,1-1 1 0 0,-1 1-1 0 0,1-1 0 0 0,0 0 1 0 0,0 0-1 0 0,0 1 0 0 0,-1-1 1 0 0,1 0-1 0 0,0 0 0 0 0,0-1 1 0 0,1 1-1 0 0,-1 0 1 0 0,0-1-1 0 0,3 1 0 0 0,59 12-318 0 0,-50-11-211 0 0,0-2-1 0 0,1 1 1 0 0,-1-2-1 0 0,0 0 1 0 0,17-3-1 0 0,37-13-6082 0 0,-53 12 5302 0 0</inkml:trace>
  <inkml:trace contextRef="#ctx0" brushRef="#br0" timeOffset="1">293 1 1596 0 0,'0'0'8671'0'0,"2"15"-8419"0"0,0 10-174 0 0,6 62-205 0 0,-7-82-115 0 0,0 1 0 0 0,1-1 0 0 0,0 1 0 0 0,0-1 0 0 0,0 0 1 0 0,1 0-1 0 0,3 7 0 0 0,-4-10-102 0 0,-1-1 1 0 0,0 1-1 0 0,1 0 1 0 0,0-1-1 0 0,-1 1 1 0 0,1-1 0 0 0,0 1-1 0 0,0-1 1 0 0,-1 0-1 0 0,1 0 1 0 0,0 0-1 0 0,0 0 1 0 0,1 0-1 0 0,-1 0 1 0 0,0 0-1 0 0,0-1 1 0 0,0 1-1 0 0,0-1 1 0 0,1 1-1 0 0,3-1 1 0 0,-1 0-619 0 0</inkml:trace>
</inkml:ink>
</file>

<file path=ppt/ink/ink1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999 385 400 0 0,'0'0'7111'0'0,"-4"6"-7000"0"0,2-3-62 0 0,1 0 0 0 0,-1 0 1 0 0,1 0-1 0 0,-1 1 0 0 0,1-1 0 0 0,0 0 1 0 0,0 1-1 0 0,1-1 0 0 0,-1 1 0 0 0,1-1 0 0 0,-1 1 1 0 0,1-1-1 0 0,1 5 0 0 0,-1-6-27 0 0,1 0 0 0 0,-1 0 0 0 0,1-1 0 0 0,0 1 0 0 0,-1-1 0 0 0,1 1 0 0 0,0 0 0 0 0,0-1 0 0 0,0 1 1 0 0,0-1-1 0 0,0 0 0 0 0,1 1 0 0 0,-1-1 0 0 0,0 0 0 0 0,1 0 0 0 0,-1 0 0 0 0,1 0 0 0 0,-1 0 0 0 0,1 0 0 0 0,-1 0 0 0 0,1 0 0 0 0,0-1 0 0 0,-1 1 0 0 0,1 0 0 0 0,0-1 0 0 0,0 0 0 0 0,-1 1 0 0 0,1-1 0 0 0,0 0 0 0 0,0 0 1 0 0,-1 0-1 0 0,1 0 0 0 0,3-1 0 0 0,6 1-20 0 0,0 0 1 0 0,-1-1 0 0 0,1 0-1 0 0,-1-1 1 0 0,1 0 0 0 0,-1 0 0 0 0,11-5-1 0 0,-19 6-32 0 0,1 0 0 0 0,-1 0-1 0 0,0 0 1 0 0,1-1 0 0 0,-1 1 0 0 0,0-1-1 0 0,0 1 1 0 0,0-1 0 0 0,0 0 0 0 0,0 0-1 0 0,0 0 1 0 0,-1 0 0 0 0,1 0 0 0 0,-1 0-1 0 0,1 0 1 0 0,-1 0 0 0 0,0-1 0 0 0,0 1-1 0 0,0-1 1 0 0,0 1 0 0 0,0-1 0 0 0,-1 1-1 0 0,1-1 1 0 0,-1 1 0 0 0,1-1 0 0 0,-1 0-1 0 0,0 1 1 0 0,0-1 0 0 0,0 1 0 0 0,0-1-1 0 0,-1 0 1 0 0,1 1 0 0 0,-1-1 0 0 0,-1-2-1 0 0,1 3 19 0 0,0-1 0 0 0,0 1 1 0 0,-1 0-1 0 0,1 0 0 0 0,-1 0 0 0 0,0 0 0 0 0,0 0 0 0 0,0 0 0 0 0,1 0 0 0 0,-2 1 0 0 0,1-1 0 0 0,0 1 0 0 0,0-1 0 0 0,0 1 0 0 0,-5-2 0 0 0,-39-13-1378 0 0,4 7-3481 0 0,32 9 3320 0 0</inkml:trace>
  <inkml:trace contextRef="#ctx0" brushRef="#br0" timeOffset="1">1211 373 492 0 0,'0'0'8806'0'0,"-1"15"-8676"0"0,2 6-45 0 0,0-13-24 0 0,-1 0 0 0 0,0 0 0 0 0,-1 1 0 0 0,0-1 0 0 0,0 0 1 0 0,-3 12-1 0 0,0-9 194 0 0,-4 23 569 0 0,8-33-813 0 0,0 0 0 0 0,0-1 0 0 0,0 1-1 0 0,0 0 1 0 0,0-1 0 0 0,0 1 0 0 0,0 0 0 0 0,0-1-1 0 0,1 1 1 0 0,-1 0 0 0 0,0-1 0 0 0,0 1 0 0 0,0 0-1 0 0,1-1 1 0 0,-1 1 0 0 0,0 0 0 0 0,1-1 0 0 0,-1 1-1 0 0,1-1 1 0 0,-1 1 0 0 0,1-1 0 0 0,-1 1 0 0 0,1-1-1 0 0,-1 1 1 0 0,1-1 0 0 0,-1 1 0 0 0,1-1-1 0 0,0 0 1 0 0,-1 1 0 0 0,1-1 0 0 0,0 0 0 0 0,-1 0-1 0 0,1 1 1 0 0,0-1 0 0 0,-1 0 0 0 0,1 0 0 0 0,0 0-1 0 0,-1 0 1 0 0,1 0 0 0 0,0 0 0 0 0,0 0 0 0 0,18 0 8 0 0,-13 1-179 0 0,-1-1 0 0 0,0 0 1 0 0,0 0-1 0 0,0 0 0 0 0,1 0 1 0 0,-1-1-1 0 0,0 0 0 0 0,0 0 0 0 0,0-1 1 0 0,0 1-1 0 0,0-1 0 0 0,-1 0 1 0 0,1 0-1 0 0,0-1 0 0 0,-1 1 0 0 0,1-1 1 0 0,4-4-1 0 0,-6 4-42 0 0,0 1 0 0 0,1-1 0 0 0,-1 0-1 0 0,0 0 1 0 0,0-1 0 0 0,-1 1 0 0 0,1-1 0 0 0,-1 1 0 0 0,0-1 0 0 0,1 0-1 0 0,-2 0 1 0 0,1 0 0 0 0,0 0 0 0 0,-1 0 0 0 0,0 0 0 0 0,0 0 0 0 0,0-1-1 0 0,0-6 2289 0 0,0 49-838 0 0,0-36-1216 0 0,1 1 0 0 0,-1-1 0 0 0,1 0 0 0 0,0 1 0 0 0,0-1 1 0 0,-1 0-1 0 0,1 0 0 0 0,1 0 0 0 0,-1 0 0 0 0,0-1 0 0 0,0 1 0 0 0,1-1 1 0 0,-1 1-1 0 0,1-1 0 0 0,-1 0 0 0 0,1 0 0 0 0,0 0 0 0 0,-1 0 1 0 0,1 0-1 0 0,5 0 0 0 0,62 3 695 0 0,-54-4-594 0 0,-13-1-137 0 0,-1 1 0 0 0,1 0 0 0 0,-1-1 0 0 0,1 1 0 0 0,-1-1 0 0 0,1 0 1 0 0,-1 0-1 0 0,1 0 0 0 0,-1 0 0 0 0,0 0 0 0 0,0 0 0 0 0,0-1 0 0 0,0 1 0 0 0,0-1 0 0 0,0 1 0 0 0,0-1 0 0 0,0 0 0 0 0,0 0 0 0 0,-1 0 0 0 0,1 0 1 0 0,-1 0-1 0 0,1 0 0 0 0,-1 0 0 0 0,0-1 0 0 0,0 1 0 0 0,0 0 0 0 0,0-1 0 0 0,0 1 0 0 0,-1-1 0 0 0,1 1 0 0 0,-1-1 0 0 0,0 1 0 0 0,1-1 0 0 0,-1 1 1 0 0,0-1-1 0 0,0 1 0 0 0,-1-1 0 0 0,1 1 0 0 0,0-1 0 0 0,-1 1 0 0 0,0-1 0 0 0,0 1 0 0 0,1-1 0 0 0,-1 1 0 0 0,-1 0 0 0 0,1 0 0 0 0,0-1 0 0 0,0 1 1 0 0,-1 0-1 0 0,0 0 0 0 0,1 0 0 0 0,-1 0 0 0 0,0 1 0 0 0,0-1 0 0 0,-3-2 0 0 0,-2-1-305 0 0,0-1 0 0 0,-1 2 1 0 0,1-1-1 0 0,-1 1 0 0 0,0 0 0 0 0,-1 1 1 0 0,1-1-1 0 0,-1 2 0 0 0,1-1 0 0 0,-1 1 1 0 0,0 1-1 0 0,0 0 0 0 0,-11-1 0 0 0,19 2 232 0 0,1 0 1 0 0,0 0-1 0 0,0 0 0 0 0,0 0 0 0 0,-1 0 0 0 0,1 0 0 0 0,0 0 0 0 0,0 1 1 0 0,-1-1-1 0 0,1 0 0 0 0,0 0 0 0 0,0 0 0 0 0,-1 0 0 0 0,1 0 0 0 0,0 0 0 0 0,0 0 1 0 0,0 1-1 0 0,0-1 0 0 0,-1 0 0 0 0,1 0 0 0 0,0 0 0 0 0,0 1 0 0 0,0-1 1 0 0,0 0-1 0 0,-1 0 0 0 0,1 0 0 0 0,0 1 0 0 0,0-1 0 0 0,0 0 0 0 0,0 0 1 0 0,0 1-1 0 0,0-1 0 0 0,0 0 0 0 0,0 0 0 0 0,0 0 0 0 0,0 1 0 0 0,0-1 0 0 0,0 0 1 0 0,0 0-1 0 0,0 1 0 0 0,0-1 0 0 0,0 0 0 0 0,0 0 0 0 0,0 1 0 0 0,0-1 1 0 0,0 0-1 0 0,0 1-98 0 0,0 11-1342 0 0</inkml:trace>
  <inkml:trace contextRef="#ctx0" brushRef="#br0" timeOffset="2">2050 368 2080 0 0,'0'0'5364'0'0,"-8"0"-5124"0"0,-147 0 265 0 0,154 0 35 0 0,1 43-20 0 0,0 67 976 0 0,0-109-1486 0 0,0 1 0 0 0,0-1 0 0 0,0 0 0 0 0,0 1 0 0 0,1-1 0 0 0,-1 0 0 0 0,0 1 0 0 0,1-1-1 0 0,-1 0 1 0 0,1 1 0 0 0,0-1 0 0 0,-1 0 0 0 0,1 0 0 0 0,0 1 0 0 0,0-1 0 0 0,-1 0 0 0 0,1 0 0 0 0,0 0 0 0 0,0 0-1 0 0,0 0 1 0 0,1-1 0 0 0,-1 1 0 0 0,1 1 0 0 0,2 0-83 0 0,-1-1-1 0 0,1 0 1 0 0,-1 1 0 0 0,1-1 0 0 0,0 0-1 0 0,-1-1 1 0 0,1 1 0 0 0,6 0-1 0 0,1-1-830 0 0,0 0 0 0 0,-1-1 0 0 0,1 0 0 0 0,-1-1 0 0 0,14-4 0 0 0,2-3-2391 0 0,-14 2 1931 0 0</inkml:trace>
  <inkml:trace contextRef="#ctx0" brushRef="#br0" timeOffset="3">2077 500 1128 0 0,'0'0'6411'0'0,"-19"-7"-6353"0"0,4 3-64 0 0,-3-1 10 0 0,1 0 0 0 0,1-1 1 0 0,-1-1-1 0 0,1 0 0 0 0,0-2 0 0 0,-15-9 0 0 0,15 2-1392 0 0,11 2-2287 0 0,5 10 1510 0 0</inkml:trace>
  <inkml:trace contextRef="#ctx0" brushRef="#br0" timeOffset="4">2050 186 3540 0 0,'0'0'5832'0'0,"-58"-93"-5752"0"0,47 72-80 0 0,1 0-132 0 0,-1 4-996 0 0,6 0-1276 0 0,-6 0-2400 0 0</inkml:trace>
  <inkml:trace contextRef="#ctx0" brushRef="#br0" timeOffset="5">59 965 868 0 0,'0'0'10218'0'0,"-16"17"-9101"0"0,14 32-884 0 0,0-32-165 0 0,2 1 0 0 0,0 0 0 0 0,1-1 0 0 0,0 1 0 0 0,7 27 0 0 0,1-29-550 0 0,2-17-2176 0 0,5-22-2901 0 0,-6-2 2186 0 0,-9 12 2602 0 0</inkml:trace>
  <inkml:trace contextRef="#ctx0" brushRef="#br0" timeOffset="6">59 965 1792 0 0,'2'-22'471'0'0,"0"1"366"0"0,-1 1 4874 0 0,32 41-4255 0 0,-27-17-1411 0 0,0 1-1 0 0,0 0 1 0 0,0 1 0 0 0,0-1 0 0 0,-1 1 0 0 0,0 0 0 0 0,0 0 0 0 0,-1 1 0 0 0,6 8 0 0 0,0 4 8 0 0,0-1 0 0 0,9 27 0 0 0,-18-42-52 0 0,0-1-1 0 0,0 0 0 0 0,0 1 1 0 0,0-1-1 0 0,0 0 0 0 0,0 1 1 0 0,-1-1-1 0 0,1 1 0 0 0,-1 0 1 0 0,0-1-1 0 0,0 1 0 0 0,0-1 1 0 0,0 1-1 0 0,0-1 0 0 0,-1 1 1 0 0,1-1-1 0 0,-1 1 0 0 0,1-1 1 0 0,-1 1-1 0 0,0-1 0 0 0,0 1 1 0 0,0-1-1 0 0,0 0 0 0 0,-1 0 1 0 0,1 1-1 0 0,-1-1 0 0 0,1 0 1 0 0,-1 0-1 0 0,0 0 0 0 0,1-1 1 0 0,-1 1-1 0 0,0 0 0 0 0,0-1 1 0 0,-4 3-1 0 0,-2-1-81 0 0,0 0 0 0 0,-1 0 1 0 0,1-1-1 0 0,-1 0 0 0 0,0-1 0 0 0,0 1 0 0 0,1-2 0 0 0,-17 0 0 0 0,19 0-17 0 0,1 0-1 0 0,0 0 1 0 0,-1-1-1 0 0,1 0 1 0 0,-1 0-1 0 0,1 0 1 0 0,0-1-1 0 0,-6-2 1 0 0,-8-11-2359 0 0,18 13 1992 0 0,1 0-1 0 0,-1 1 1 0 0,0-1 0 0 0,0 0 0 0 0,0 1 0 0 0,1-1-1 0 0,-1 0 1 0 0,1 0 0 0 0,0 1 0 0 0,-1-1 0 0 0,1 0-1 0 0,0-2 1 0 0,0-1-302 0 0</inkml:trace>
  <inkml:trace contextRef="#ctx0" brushRef="#br0" timeOffset="7">266 982 1620 0 0,'0'0'8052'0'0,"16"98"-8056"0"0,-16-82-76 0 0,0-3-24 0 0,0 4-36 0 0,0-4-212 0 0,5-1-400 0 0,-5 1-496 0 0,5 0-312 0 0,1 0-80 0 0,4-1-160 0 0,1 1 376 0 0</inkml:trace>
  <inkml:trace contextRef="#ctx0" brushRef="#br0" timeOffset="8">452 1194 856 0 0,'0'0'6111'0'0,"0"-17"-5483"0"0,0-147 876 0 0,2 145-791 0 0,4 14-255 0 0,-5 6-430 0 0,1 0 0 0 0,0 0 0 0 0,-1 0 0 0 0,1 0-1 0 0,-1 0 1 0 0,0 1 0 0 0,1-1 0 0 0,-1 0 0 0 0,0 1 0 0 0,0-1 0 0 0,0 1-1 0 0,1 2 1 0 0,31 60-62 0 0,24 73 316 0 0,-57-136-296 0 0,0-1 1 0 0,0 0 0 0 0,0 1 0 0 0,0-1-1 0 0,0 1 1 0 0,0-1 0 0 0,1 0 0 0 0,-1 1 0 0 0,0-1-1 0 0,0 1 1 0 0,0-1 0 0 0,0 0 0 0 0,-1 1 0 0 0,1-1-1 0 0,0 1 1 0 0,0-1 0 0 0,0 0 0 0 0,0 1-1 0 0,0-1 1 0 0,0 0 0 0 0,-1 1 0 0 0,1-1 0 0 0,0 1-1 0 0,0-1 1 0 0,0 0 0 0 0,-1 0 0 0 0,1 1 0 0 0,0-1-1 0 0,0 0 1 0 0,-1 1 0 0 0,1-1 0 0 0,0 0-1 0 0,-1 0 1 0 0,1 1 0 0 0,0-1 0 0 0,-1 0 0 0 0,-19 2-138 0 0,-19-12 14 0 0,31 6-31 0 0,1 0 0 0 0,0 0 1 0 0,0-1-1 0 0,0 0 0 0 0,1 0 0 0 0,-1-1 0 0 0,1 0 0 0 0,-6-8 0 0 0,11 13-57 0 0,1 0 1 0 0,-1 0-1 0 0,1 0 0 0 0,0 0 1 0 0,0 0-1 0 0,-1 0 0 0 0,1 0 1 0 0,0 0-1 0 0,0 0 0 0 0,0 0 1 0 0,0 1-1 0 0,0-1 0 0 0,0 0 1 0 0,0 0-1 0 0,0 0 0 0 0,1 0 1 0 0,-1 0-1 0 0,0 0 0 0 0,0 0 1 0 0,1 0-1 0 0,-1 0 0 0 0,1 0 1 0 0,-1 1-1 0 0,1-1 0 0 0,-1 0 1 0 0,1 0-1 0 0,0 0 0 0 0,-1 1 1 0 0,1-1-1 0 0,0 0 0 0 0,-1 1 1 0 0,1-1-1 0 0,0 1 0 0 0,1-2 1 0 0,9-2-504 0 0</inkml:trace>
</inkml:ink>
</file>

<file path=ppt/ink/ink1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8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0 892 0 0,'0'0'7203'0'0,"-16"5"-7048"0"0,-50 17 86 0 0,60-20-212 0 0,0 1 0 0 0,0 1-1 0 0,0-1 1 0 0,0 1 0 0 0,1 0 0 0 0,-1 0-1 0 0,1 0 1 0 0,0 1 0 0 0,0 0-1 0 0,1 0 1 0 0,0 0 0 0 0,0 0-1 0 0,0 1 1 0 0,0 0 0 0 0,1-1 0 0 0,0 1-1 0 0,0 1 1 0 0,-3 9 0 0 0,4-12-28 0 0,1-1 0 0 0,0 0-1 0 0,0 1 1 0 0,0-1 0 0 0,1 0 0 0 0,-1 1 0 0 0,1-1 0 0 0,0 1 0 0 0,0 0 0 0 0,0-1 0 0 0,0 1 0 0 0,1-1 0 0 0,-1 1 0 0 0,2 3-1 0 0,-1-5 0 0 0,0 1-1 0 0,0-1 1 0 0,1 0-1 0 0,-1 0 0 0 0,1 0 1 0 0,-1 0-1 0 0,1 0 0 0 0,-1-1 1 0 0,1 1-1 0 0,0 0 0 0 0,0-1 1 0 0,0 1-1 0 0,0-1 1 0 0,0 1-1 0 0,4 1 0 0 0,5 0-23 0 0,0 1-1 0 0,0-2 0 0 0,0 1 0 0 0,0-1 1 0 0,0-1-1 0 0,1 0 0 0 0,16-1 1 0 0,-17 0-118 0 0,-7 0 97 0 0,0 1 0 0 0,0-1-1 0 0,0 0 1 0 0,0-1-1 0 0,0 1 1 0 0,0 0 0 0 0,0-1-1 0 0,0 0 1 0 0,0 0 0 0 0,-1 0-1 0 0,1-1 1 0 0,0 1-1 0 0,-1-1 1 0 0,1 0 0 0 0,5-4-1 0 0,-9 6 73 0 0,-1-3 16 0 0,0 1 0 0 0,0 0 0 0 0,-1 0 0 0 0,1 0-1 0 0,-1 0 1 0 0,0 1 0 0 0,0-1 0 0 0,1 0 0 0 0,-1 1 0 0 0,0-1 0 0 0,0 1 0 0 0,-1-1 0 0 0,1 1-1 0 0,-4-2 1 0 0,-5-4 25 0 0,10 4-52 0 0,2 2 75 0 0,0 0 0 0 0,0-1 0 0 0,1 1 0 0 0,-1 0 0 0 0,0 0 0 0 0,1 0 0 0 0,-1 0 0 0 0,1 0 0 0 0,-1 0 0 0 0,1 1 0 0 0,-1-1 0 0 0,1 0 0 0 0,-1 1 0 0 0,1-1 0 0 0,0 1 0 0 0,-1 0 0 0 0,3-1 0 0 0,31-6-856 0 0,-10 1-646 0 0,-22 4 750 0 0,1 1 0 0 0,0 0 1 0 0,0 0-1 0 0,0 0 0 0 0,0 1 1 0 0,0-1-1 0 0,0 1 0 0 0,0 0 1 0 0,0 0-1 0 0,6 1 1 0 0,-4 3-263 0 0</inkml:trace>
</inkml:ink>
</file>

<file path=ppt/ink/ink1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18 319 1284 0 0,'0'0'6951'0'0,"-1"-17"-6476"0"0,-3-140 751 0 0,2 127-1583 0 0,1 22 295 0 0,0 0 1 0 0,0 0-1 0 0,1 0 0 0 0,0 0 0 0 0,1 0 0 0 0,-1 0 0 0 0,2 0 0 0 0,-1 1 1 0 0,5-15-1 0 0,-6 21 72 0 0,1 0 1 0 0,-1 0 0 0 0,1-1-1 0 0,0 1 1 0 0,-1 0 0 0 0,1 0 0 0 0,0 0-1 0 0,-1 0 1 0 0,1 0 0 0 0,0 0-1 0 0,0 0 1 0 0,0 0 0 0 0,0 0 0 0 0,0 0-1 0 0,0 0 1 0 0,0 1 0 0 0,1-1-1 0 0,-1 0 1 0 0,0 1 0 0 0,0-1 0 0 0,0 1-1 0 0,1 0 1 0 0,-1-1 0 0 0,0 1-1 0 0,1 0 1 0 0,-1 0 0 0 0,0-1-1 0 0,1 1 1 0 0,-1 0 0 0 0,0 0 0 0 0,0 0-1 0 0,1 1 1 0 0,-1-1 0 0 0,0 0-1 0 0,1 1 1 0 0,-1-1 0 0 0,0 0 0 0 0,2 1-1 0 0,-1 1-86 0 0,0 0 0 0 0,0 0 0 0 0,0 1-1 0 0,0-1 1 0 0,0 0 0 0 0,0 1 0 0 0,-1-1-1 0 0,1 1 1 0 0,-1-1 0 0 0,1 1 0 0 0,-1 0 0 0 0,0 0-1 0 0,0-1 1 0 0,0 1 0 0 0,0 5 0 0 0,0-2-89 0 0,-1-1 1 0 0,0 1-1 0 0,0-1 1 0 0,0 1-1 0 0,-1-1 1 0 0,1 1-1 0 0,-1-1 1 0 0,-1 0-1 0 0,1 1 1 0 0,-1-1-1 0 0,0 0 1 0 0,0 0-1 0 0,-1 0 1 0 0,1 0-1 0 0,-1-1 1 0 0,0 1-1 0 0,0-1 1 0 0,-1 1-1 0 0,1-1 1 0 0,-1 0-1 0 0,0 0 1 0 0,0-1-1 0 0,0 1 1 0 0,-1-1-1 0 0,1 0 1 0 0,-1 0-1 0 0,0 0 1 0 0,-8 2-1 0 0,7-2 779 0 0,10-5 179 0 0,21-2-81 0 0,-21 5-534 0 0,0 0 0 0 0,1 1-1 0 0,-1 0 1 0 0,0-1-1 0 0,1 2 1 0 0,-1-1 0 0 0,0 0-1 0 0,-1 1 1 0 0,1 0 0 0 0,0-1-1 0 0,-1 2 1 0 0,6 5-1 0 0,22 15 672 0 0,-30-23-815 0 0,1 0 0 0 0,-1 0 0 0 0,0 0 0 0 0,1-1 0 0 0,-1 1 0 0 0,1 0 0 0 0,-1-1 0 0 0,0 0 0 0 0,1 1 1 0 0,0-1-1 0 0,-1 0 0 0 0,1 1 0 0 0,-1-1 0 0 0,1 0 0 0 0,2 0 0 0 0,8-18-667 0 0,-7 6 741 0 0,8-24-191 0 0,-11 31 5 0 0,-1-1 0 0 0,0 1 0 0 0,1 0 1 0 0,0 0-1 0 0,0 0 0 0 0,1 0 0 0 0,0 0 0 0 0,0 0 1 0 0,0 1-1 0 0,4-6 0 0 0,-6 10 102 0 0,0-1 0 0 0,0 1-1 0 0,0-1 1 0 0,0 1 0 0 0,0-1 0 0 0,0 1 0 0 0,0 0-1 0 0,0-1 1 0 0,0 1 0 0 0,0 0 0 0 0,0 0 0 0 0,0 0-1 0 0,0 0 1 0 0,0 0 0 0 0,0 0 0 0 0,0 0 0 0 0,0 0 0 0 0,0 0-1 0 0,0 0 1 0 0,0 1 0 0 0,0-1 0 0 0,0 0 0 0 0,0 1-1 0 0,0-1 1 0 0,0 1 0 0 0,0-1 0 0 0,0 1 0 0 0,0-1-1 0 0,0 1 1 0 0,0 0 0 0 0,0-1 0 0 0,-1 1 0 0 0,1 0-1 0 0,0 0 1 0 0,-1 0 0 0 0,2 1 0 0 0,21 34 226 0 0,-23-34-247 0 0,10 14 156 0 0,-2 1 0 0 0,0 0 0 0 0,-2 1-1 0 0,1-1 1 0 0,-2 2 0 0 0,4 25 0 0 0,-9-44-183 0 0,-30-37-1205 0 0,14 24 1205 0 0,14 10 29 0 0,-1 1-1 0 0,0-1 1 0 0,-1 1-1 0 0,1-1 0 0 0,0 1 1 0 0,-1 0-1 0 0,1 0 1 0 0,-1 1-1 0 0,1-1 0 0 0,-1 1 1 0 0,0 0-1 0 0,-5-2 1 0 0,-54 0-656 0 0,62 16-5014 0 0,1-9 3628 0 0</inkml:trace>
</inkml:ink>
</file>

<file path=ppt/ink/ink1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54 293 1812 0 0,'0'0'6243'0'0,"0"-17"-5915"0"0,0 7-326 0 0,0-8 191 0 0,0 0 1 0 0,-1 0 0 0 0,0 0 0 0 0,-2 0-1 0 0,0 0 1 0 0,-10-29 0 0 0,7 32 75 0 0,-1 0 1 0 0,2-1-1 0 0,0 0 1 0 0,1 0 0 0 0,-2-17-1 0 0,33 60-864 0 0,-3-2-20 0 0,26 24 232 0 0,-47-47 356 0 0,1 1 0 0 0,0-1 0 0 0,0 1 0 0 0,0-1 1 0 0,1 0-1 0 0,-1-1 0 0 0,0 1 0 0 0,1-1 1 0 0,-1 1-1 0 0,1-2 0 0 0,0 1 0 0 0,8 0 1 0 0,-11-1-1 0 0,0-1 0 0 0,0 1 0 0 0,0-1 1 0 0,0 0-1 0 0,-1 0 0 0 0,1 0 0 0 0,0 0 1 0 0,0 0-1 0 0,-1 0 0 0 0,1 0 0 0 0,-1 0 1 0 0,1-1-1 0 0,-1 1 0 0 0,0-1 0 0 0,1 1 1 0 0,-1-1-1 0 0,0 0 0 0 0,0 1 1 0 0,0-1-1 0 0,0 0 0 0 0,0 0 0 0 0,-1 1 1 0 0,1-1-1 0 0,0 0 0 0 0,-1 0 0 0 0,1 0 1 0 0,-1 0-1 0 0,0-3 0 0 0,7-57-87 0 0,-12 97-369 0 0,4-26 389 0 0,1 0 1 0 0,0 0 0 0 0,0 1 0 0 0,1-1-1 0 0,4 16 1 0 0,-5-24 95 0 0,3 8 100 0 0,0 0 0 0 0,0-1 0 0 0,1 1 0 0 0,0-1 0 0 0,0 0 1 0 0,1 0-1 0 0,10 12 0 0 0,-12-35-67 0 0,-1-1 1 0 0,-1 1-1 0 0,-1-28 1 0 0,-5-59 2109 0 0,26 135-2218 0 0,-16-25-13 0 0,1 0 0 0 0,1-1 0 0 0,-1 0 0 0 0,1-1-1 0 0,10 9 1 0 0,-15-14 43 0 0,0 0-1 0 0,-1 0 1 0 0,1 0-1 0 0,0 1 1 0 0,0-2-1 0 0,0 1 1 0 0,0 0-1 0 0,0 0 0 0 0,0-1 1 0 0,0 1-1 0 0,0-1 1 0 0,0 1-1 0 0,1-1 1 0 0,-1 0-1 0 0,0 0 1 0 0,0 0-1 0 0,0 0 1 0 0,0 0-1 0 0,0-1 1 0 0,1 1-1 0 0,-1-1 1 0 0,0 1-1 0 0,0-1 1 0 0,0 0-1 0 0,0 1 1 0 0,0-1-1 0 0,0 0 1 0 0,-1-1-1 0 0,4-1 1 0 0,-1-2-29 0 0,0 0 1 0 0,-1 0 0 0 0,0-1 0 0 0,0 1-1 0 0,0-1 1 0 0,-1 0 0 0 0,1 0 0 0 0,-1 0 0 0 0,-1 0-1 0 0,1 0 1 0 0,-1 0 0 0 0,0-1 0 0 0,0-10 651 0 0,-1 55-143 0 0,0-25-489 0 0,0 0 0 0 0,1 0-1 0 0,1 0 1 0 0,0 0 0 0 0,1-1 0 0 0,0 1 0 0 0,1 0-1 0 0,1-1 1 0 0,0 0 0 0 0,0 0 0 0 0,1-1 0 0 0,1 1 0 0 0,8 11-1 0 0,-14-22 41 0 0,-1-1 0 0 0,0 1-1 0 0,1-1 1 0 0,-1 0 0 0 0,1 1-1 0 0,-1-1 1 0 0,1 1 0 0 0,-1-1 0 0 0,1 0-1 0 0,-1 0 1 0 0,1 1 0 0 0,-1-1-1 0 0,1 0 1 0 0,-1 0 0 0 0,1 0-1 0 0,-1 1 1 0 0,1-1 0 0 0,0 0-1 0 0,-1 0 1 0 0,1 0 0 0 0,-1 0-1 0 0,1 0 1 0 0,0 0 0 0 0,-1 0 0 0 0,1 0-1 0 0,-1-1 1 0 0,1 1 0 0 0,-1 0-1 0 0,1 0 1 0 0,-1 0 0 0 0,1-1-1 0 0,0 1 1 0 0,-1 0 0 0 0,1 0-1 0 0,-1-1 1 0 0,0 1 0 0 0,1 0 0 0 0,-1-1-1 0 0,1 1 1 0 0,-1-1 0 0 0,1 1-1 0 0,-1-1 1 0 0,0 1 0 0 0,1-1-1 0 0,-1 1 1 0 0,0-1 0 0 0,0 1-1 0 0,1-1 1 0 0,17-35-470 0 0,-13 25 531 0 0,8-30-961 0 0,1-1 256 0 0,-14 42 684 0 0,0-1 0 0 0,0 1 0 0 0,0 0 0 0 0,1 0-1 0 0,-1-1 1 0 0,0 1 0 0 0,0 0 0 0 0,1 0 0 0 0,-1-1 0 0 0,0 1-1 0 0,0 0 1 0 0,1 0 0 0 0,-1 0 0 0 0,0-1 0 0 0,1 1-1 0 0,-1 0 1 0 0,0 0 0 0 0,1 0 0 0 0,-1 0 0 0 0,0 0 0 0 0,1 0-1 0 0,-1 0 1 0 0,0 0 0 0 0,1 0 0 0 0,-1 0 0 0 0,0 0-1 0 0,1 0 1 0 0,-1 0 0 0 0,0 0 0 0 0,1 0 0 0 0,-1 0 0 0 0,0 0-1 0 0,1 0 1 0 0,-1 0 0 0 0,0 0 0 0 0,1 1 0 0 0,-1-1-1 0 0,0 0 1 0 0,1 0 0 0 0,-1 0 0 0 0,0 1 0 0 0,0-1 0 0 0,1 0-1 0 0,-1 0 1 0 0,0 1 0 0 0,0-1 0 0 0,1 0 0 0 0,-1 0 0 0 0,0 1-1 0 0,8 15 466 0 0,-5 11-321 0 0,1 19 167 0 0,-4-45-326 0 0,-1 1 0 0 0,1-1 0 0 0,0 0 0 0 0,0 0 0 0 0,-1 1-1 0 0,1-1 1 0 0,-1 0 0 0 0,1 1 0 0 0,-1-1 0 0 0,1 0 0 0 0,-1 0 0 0 0,0 0-1 0 0,0 0 1 0 0,1 0 0 0 0,-1 0 0 0 0,0 0 0 0 0,0 0 0 0 0,0 0-1 0 0,0 0 1 0 0,0 0 0 0 0,0 0 0 0 0,0-1 0 0 0,-1 1 0 0 0,1 0-1 0 0,0-1 1 0 0,0 1 0 0 0,-3 0 0 0 0,-4 1-87 0 0,0 0 0 0 0,-1 0 0 0 0,1-1-1 0 0,-14 1 1 0 0,-2-7-3479 0 0,19 4 867 0 0</inkml:trace>
</inkml:ink>
</file>

<file path=ppt/ink/ink1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1488 0 0,'0'0'8672'0'0,"-1"6"-8509"0"0,-2 19 52 0 0,2 0 1 0 0,0 0 0 0 0,1 0-1 0 0,2 0 1 0 0,7 39-1 0 0,3-28-1345 0 0,-3-30-2679 0 0,2-23-2107 0 0,-11 9 5156 0 0</inkml:trace>
</inkml:ink>
</file>

<file path=ppt/ink/ink1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21 288 0 0,'0'0'5405'0'0,"6"-3"-5367"0"0,-2 0-23 0 0,0 1 0 0 0,0 0 0 0 0,1 0 0 0 0,-1 0 0 0 0,0 1 0 0 0,1 0 0 0 0,-1 0 0 0 0,1 0 0 0 0,-1 0 0 0 0,1 0 0 0 0,-1 1 0 0 0,1 0 0 0 0,0 0 0 0 0,-1 0 0 0 0,1 1 0 0 0,-1-1 0 0 0,1 1 1 0 0,-1 0-1 0 0,1 0 0 0 0,-1 1 0 0 0,1 0 0 0 0,-1-1 0 0 0,0 1 0 0 0,0 1 0 0 0,0-1 0 0 0,0 1 0 0 0,5 3 0 0 0,-6-2 30 0 0,0 0 1 0 0,1 0-1 0 0,-2 0 1 0 0,1 0-1 0 0,0 1 1 0 0,-1-1-1 0 0,0 1 1 0 0,0-1-1 0 0,0 1 1 0 0,-1 0-1 0 0,1 0 0 0 0,-1 0 1 0 0,1 9-1 0 0,-2-12-48 0 0,0 0 0 0 0,0 0 0 0 0,0-1 0 0 0,0 1 0 0 0,0 0 0 0 0,-1 0 0 0 0,1 0 0 0 0,0-1 0 0 0,-1 1 0 0 0,1 0 0 0 0,-1-1 0 0 0,0 1 0 0 0,0 0 0 0 0,0-1 0 0 0,0 1 0 0 0,0-1 0 0 0,0 1 0 0 0,0-1 0 0 0,0 0 0 0 0,0 1 0 0 0,-1-1 0 0 0,1 0 0 0 0,0 0 0 0 0,-1 0 0 0 0,1 0 0 0 0,-1 0 0 0 0,1 0 0 0 0,-1 0 0 0 0,0 0 0 0 0,1-1 0 0 0,-1 1 0 0 0,0-1 0 0 0,0 1 0 0 0,1-1 0 0 0,-1 0 0 0 0,0 0 0 0 0,0 1 0 0 0,1-1 0 0 0,-1 0 0 0 0,-2-1 0 0 0,-11 2-11 0 0,-26-3-1653 0 0,40 2 1429 0 0,0 0-1 0 0,0 0 1 0 0,-1-1 0 0 0,1 1-1 0 0,0-1 1 0 0,0 1 0 0 0,0-1-1 0 0,0 0 1 0 0,0 1 0 0 0,0-1-1 0 0,0 0 1 0 0,0 0 0 0 0,0 0-1 0 0,0 1 1 0 0,0-1 0 0 0,-1-2-1 0 0,2-1-692 0 0</inkml:trace>
</inkml:ink>
</file>

<file path=ppt/ink/ink1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80 0 0,'0'4'235'0'0,"1"-1"0"0"0,-1 0 1 0 0,0 0-1 0 0,1 0 0 0 0,0 0 0 0 0,-1 0 0 0 0,1 0 0 0 0,0 0 1 0 0,1 0-1 0 0,-1 0 0 0 0,0 0 0 0 0,1 0 0 0 0,0-1 0 0 0,0 1 1 0 0,-1-1-1 0 0,2 1 0 0 0,-1-1 0 0 0,0 0 0 0 0,0 0 0 0 0,1 0 1 0 0,-1 0-1 0 0,1 0 0 0 0,-1 0 0 0 0,1-1 0 0 0,0 1 0 0 0,0-1 1 0 0,0 0-1 0 0,0 1 0 0 0,5 0 0 0 0,-3-1-271 0 0,1 0 1 0 0,0 0-1 0 0,0 0 0 0 0,0 0 0 0 0,0-1 0 0 0,0 0 1 0 0,0-1-1 0 0,0 1 0 0 0,0-1 0 0 0,0 0 1 0 0,-1-1-1 0 0,1 1 0 0 0,0-1 0 0 0,8-4 1 0 0,-9 4-25 0 0,-1 0-1 0 0,-1 0 1 0 0,1 0 0 0 0,0 0 0 0 0,0-1 0 0 0,-1 1 0 0 0,0-1 0 0 0,1 0 0 0 0,-1 0 0 0 0,0 0 0 0 0,0-1 0 0 0,-1 1 0 0 0,1-1-1 0 0,-1 1 1 0 0,1-1 0 0 0,-1 0 0 0 0,-1 0 0 0 0,1 0 0 0 0,0 0 0 0 0,-1 0 0 0 0,0-1 0 0 0,0 1 0 0 0,0 0 0 0 0,0-1 0 0 0,-1 1-1 0 0,0 0 1 0 0,0-1 0 0 0,0 1 0 0 0,0 0 0 0 0,-2-6 0 0 0,1 8 62 0 0,0 0-1 0 0,-1-1 1 0 0,1 1 0 0 0,-1 0-1 0 0,0 0 1 0 0,1 0 0 0 0,-1 0-1 0 0,0 0 1 0 0,0 0 0 0 0,0 1 0 0 0,-1-1-1 0 0,1 1 1 0 0,0-1 0 0 0,-1 1-1 0 0,1 0 1 0 0,-1 0 0 0 0,1 0-1 0 0,-4-1 1 0 0,-47-11-1276 0 0,37 12-125 0 0,0 1-160 0 0</inkml:trace>
</inkml:ink>
</file>

<file path=ppt/ink/ink1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21 672 0 0,'0'0'8523'0'0,"0"16"-8311"0"0,0 116 306 0 0,1-129-504 0 0,-1 0 1 0 0,0 0 0 0 0,1 0 0 0 0,-1 0 0 0 0,1 0 0 0 0,0 0-1 0 0,0-1 1 0 0,0 1 0 0 0,1 0 0 0 0,-1 0 0 0 0,0-1-1 0 0,1 1 1 0 0,0-1 0 0 0,0 0 0 0 0,-1 1 0 0 0,1-1-1 0 0,1 0 1 0 0,-1 0 0 0 0,0 0 0 0 0,0 0 0 0 0,1-1-1 0 0,-1 1 1 0 0,1-1 0 0 0,0 1 0 0 0,-1-1 0 0 0,1 0 0 0 0,0 0-1 0 0,0 0 1 0 0,0 0 0 0 0,-1 0 0 0 0,1-1 0 0 0,0 0-1 0 0,0 1 1 0 0,0-1 0 0 0,0 0 0 0 0,0 0 0 0 0,0-1-1 0 0,0 1 1 0 0,0-1 0 0 0,0 1 0 0 0,3-2 0 0 0,-3 0-76 0 0,1-1 0 0 0,-1 1 0 0 0,1-1 0 0 0,-1 0 0 0 0,0 0 0 0 0,0-1 0 0 0,-1 1 0 0 0,1 0 0 0 0,-1-1 0 0 0,1 0 0 0 0,-1 1 1 0 0,0-1-1 0 0,0 0 0 0 0,-1 0 0 0 0,1 0 0 0 0,0-5 0 0 0,17-68-814 0 0,-18 64 758 0 0,0 8 100 0 0,-1-1 0 0 0,1 1 0 0 0,-1 0-1 0 0,1 0 1 0 0,1 0 0 0 0,-1 0 0 0 0,1 0 0 0 0,0 0 0 0 0,0 0-1 0 0,0 0 1 0 0,1 1 0 0 0,0-1 0 0 0,4-5 0 0 0,-7 9 34 0 0,1 1 0 0 0,0 0 0 0 0,-1-1-1 0 0,1 1 1 0 0,-1 0 0 0 0,1-1 0 0 0,0 1 0 0 0,-1 0 0 0 0,1 0 0 0 0,0-1 0 0 0,0 1 0 0 0,-1 0 0 0 0,1 0 0 0 0,0 0 0 0 0,-1 0 0 0 0,1 0 0 0 0,0 0 0 0 0,-1 0 0 0 0,1 0 0 0 0,0 0 0 0 0,0 0-1 0 0,-1 1 1 0 0,1-1 0 0 0,0 0 0 0 0,-1 0 0 0 0,1 1 0 0 0,0-1 0 0 0,-1 0 0 0 0,1 1 0 0 0,-1-1 0 0 0,1 1 0 0 0,-1-1 0 0 0,1 0 0 0 0,-1 1 0 0 0,1 0 0 0 0,-1-1 0 0 0,1 1 0 0 0,-1-1 0 0 0,1 1-1 0 0,-1-1 1 0 0,0 1 0 0 0,1 0 0 0 0,-1-1 0 0 0,0 1 0 0 0,0 0 0 0 0,1-1 0 0 0,-1 1 0 0 0,0 1 0 0 0,12 43-96 0 0,-9-33 118 0 0,55 156 794 0 0,-57-167-823 0 0,-1 0 0 0 0,1 0 0 0 0,0 0 0 0 0,-1 0 0 0 0,1 0 0 0 0,-1 0 0 0 0,0 0 0 0 0,1 1 0 0 0,-1-1 0 0 0,0 0 0 0 0,1 0 0 0 0,-1 0 0 0 0,0 1 1 0 0,0-1-1 0 0,0 0 0 0 0,0 0 0 0 0,0 1 0 0 0,-1-1 0 0 0,1 0 0 0 0,0 0 0 0 0,-1 0 0 0 0,1 1 0 0 0,0-1 0 0 0,-1 0 0 0 0,1 0 0 0 0,-1 0 0 0 0,0 0 0 0 0,1 0 0 0 0,-1 0 0 0 0,0 0 0 0 0,0 0 0 0 0,-1 2 0 0 0,-2-3-31 0 0,1 1-1 0 0,0-1 0 0 0,0 1 0 0 0,-1-1 1 0 0,1 0-1 0 0,0 0 0 0 0,0-1 1 0 0,-1 1-1 0 0,1 0 0 0 0,0-1 0 0 0,0 0 1 0 0,0 0-1 0 0,-5-2 0 0 0,-30-6 85 0 0,-8-2-337 0 0,20-2-2689 0 0,21 12-872 0 0</inkml:trace>
</inkml:ink>
</file>

<file path=ppt/ink/ink1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1 242 756 0 0,'0'0'6464'0'0,"0"-15"-6065"0"0,0-143 1143 0 0,0 155-1514 0 0,0 1 1 0 0,0-1 0 0 0,0 0 0 0 0,0 0-1 0 0,1 0 1 0 0,-1 0 0 0 0,1 0 0 0 0,0 0 0 0 0,-1 1-1 0 0,1-1 1 0 0,1 0 0 0 0,-1 1 0 0 0,0-1-1 0 0,1 0 1 0 0,-1 1 0 0 0,1 0 0 0 0,0-1-1 0 0,2-2 1 0 0,-1 3 3 0 0,0 0-1 0 0,0 1 1 0 0,0-1-1 0 0,1 1 1 0 0,-1-1-1 0 0,0 1 1 0 0,1 0-1 0 0,-1 0 1 0 0,1 1-1 0 0,-1-1 1 0 0,1 1-1 0 0,0 0 1 0 0,6 0-1 0 0,-8 0-53 0 0,0 1-1 0 0,1-1 1 0 0,-1 1-1 0 0,0 0 1 0 0,0 0-1 0 0,0-1 1 0 0,0 1-1 0 0,0 1 1 0 0,0-1-1 0 0,-1 0 1 0 0,1 0-1 0 0,0 1 1 0 0,0-1-1 0 0,-1 1 1 0 0,1-1-1 0 0,-1 1 1 0 0,0 0-1 0 0,1 0 1 0 0,-1 0-1 0 0,0-1 1 0 0,0 1-1 0 0,0 0 1 0 0,1 5-1 0 0,0-5-22 0 0,-1 1-1 0 0,0-1 1 0 0,0 1 0 0 0,-1-1-1 0 0,1 1 1 0 0,0 0 0 0 0,-1 0-1 0 0,0-1 1 0 0,1 1-1 0 0,-1 0 1 0 0,0 0 0 0 0,0 0-1 0 0,-1-1 1 0 0,1 1-1 0 0,-1 0 1 0 0,1 0 0 0 0,-3 4-1 0 0,1-4 13 0 0,-1 0-1 0 0,0 0 0 0 0,0-1 1 0 0,0 1-1 0 0,0-1 0 0 0,0 0 1 0 0,0 1-1 0 0,-1-1 0 0 0,1-1 1 0 0,-1 1-1 0 0,1 0 1 0 0,-1-1-1 0 0,0 0 0 0 0,1 0 1 0 0,-1 0-1 0 0,0 0 0 0 0,0-1 1 0 0,0 1-1 0 0,0-1 0 0 0,-7 0 1 0 0,11 0 297 0 0,1 4-24 0 0,0-1-1 0 0,1 1 1 0 0,0 0-1 0 0,0 0 1 0 0,0-1-1 0 0,0 1 1 0 0,1-1-1 0 0,-1 0 1 0 0,4 4-1 0 0,2 4 86 0 0,1 4-284 0 0,0-1 1 0 0,1-1-1 0 0,0 0 1 0 0,22 21-1 0 0,-30-32-497 0 0,1-1 0 0 0,0 0 0 0 0,0 0 0 0 0,0 0-1 0 0,0 0 1 0 0,1 0 0 0 0,-1-1 0 0 0,0 1 0 0 0,0-1 0 0 0,0 0 0 0 0,0 0 0 0 0,1 0-1 0 0,-1-1 1 0 0,0 1 0 0 0,0-1 0 0 0,0 1 0 0 0,0-1 0 0 0,0 0 0 0 0,0 0-1 0 0,5-3 1 0 0,2 0-909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2932 0 0,'0'0'5045'0'0,"1"-10"-4845"0"0,3-59 214 0 0,-1 19-214 0 0,13-82-1 0 0,-14 119-194 0 0,1 0 1 0 0,1 0 0 0 0,0 0-1 0 0,1 1 1 0 0,0 0-1 0 0,1 0 1 0 0,0 0-1 0 0,0 1 1 0 0,2-1 0 0 0,-1 2-1 0 0,15-16 1 0 0,-21 24 7 0 0,1 1 1 0 0,-1-1-1 0 0,1 0 0 0 0,-1 1 1 0 0,1 0-1 0 0,0-1 0 0 0,0 1 1 0 0,0 0-1 0 0,0 0 0 0 0,0 0 1 0 0,0 0-1 0 0,0 0 1 0 0,0 0-1 0 0,0 1 0 0 0,0-1 1 0 0,0 1-1 0 0,0 0 0 0 0,1-1 1 0 0,-1 1-1 0 0,3 0 0 0 0,-3 1-10 0 0,0 0-1 0 0,-1-1 0 0 0,1 1 0 0 0,0 0 1 0 0,-1 0-1 0 0,1 0 0 0 0,-1 0 0 0 0,1 0 1 0 0,-1 1-1 0 0,1-1 0 0 0,-1 0 1 0 0,0 1-1 0 0,1-1 0 0 0,-1 1 0 0 0,0-1 1 0 0,0 1-1 0 0,0 0 0 0 0,1 2 0 0 0,2 6-62 0 0,-1 1 1 0 0,1-1-1 0 0,-1 1 0 0 0,-1 0 0 0 0,0-1 0 0 0,0 17 0 0 0,2 27 145 0 0,0-4 75 0 0,-2 0 0 0 0,-2 0 0 0 0,-11 86 0 0 0,2-114 397 0 0,6-15-2071 0 0</inkml:trace>
</inkml:ink>
</file>

<file path=ppt/ink/ink1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0 768 0 0,'0'0'5426'0'0,"-9"2"-5039"0"0,1-1-410 0 0,0 0 278 0 0,-1 0 0 0 0,0 1 1 0 0,1 0-1 0 0,-1 0 0 0 0,-15 7 0 0 0,21-7-188 0 0,1-1 0 0 0,-1 1 0 0 0,1 0 0 0 0,-1 0 0 0 0,1-1-1 0 0,0 2 1 0 0,0-1 0 0 0,0 0 0 0 0,0 0 0 0 0,0 1 0 0 0,0-1 0 0 0,1 1 0 0 0,-1-1 0 0 0,1 1 0 0 0,0-1 0 0 0,0 1 0 0 0,0 0 0 0 0,0 0-1 0 0,0 0 1 0 0,0 0 0 0 0,1 0 0 0 0,-1 0 0 0 0,1 0 0 0 0,0 5 0 0 0,0-5-196 0 0,0 0-1 0 0,0 1 1 0 0,1-1 0 0 0,-1 0-1 0 0,1 1 1 0 0,0-1-1 0 0,0 0 1 0 0,0 0 0 0 0,0 1-1 0 0,0-1 1 0 0,1 0 0 0 0,-1 0-1 0 0,1-1 1 0 0,0 1-1 0 0,0 0 1 0 0,0 0 0 0 0,0-1-1 0 0,0 1 1 0 0,1-1 0 0 0,-1 0-1 0 0,1 0 1 0 0,0 0-1 0 0,-1 0 1 0 0,1 0 0 0 0,0 0-1 0 0,0-1 1 0 0,0 0 0 0 0,1 1-1 0 0,-1-1 1 0 0,0 0-1 0 0,4 0 1 0 0,41 8-4482 0 0,-32-5 3616 0 0</inkml:trace>
</inkml:ink>
</file>

<file path=ppt/ink/ink1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30 1060 0 0,'0'0'5668'0'0,"-111"-17"-5668"0"0,89 13 52 0 0,1 0-128 0 0,0 0-132 0 0,0 4-1500 0 0,-1 0-1236 0 0,7 0 1101 0 0</inkml:trace>
</inkml:ink>
</file>

<file path=ppt/ink/ink1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0 548 0 0,'0'0'10218'0'0,"-1"4"-9928"0"0,0 11-165 0 0,0 0 1 0 0,1 0-1 0 0,0-1 0 0 0,2 1 0 0 0,-1 0 0 0 0,5 15 0 0 0,-5-25-291 0 0,0 0 0 0 0,1-1 0 0 0,0 1-1 0 0,-1 0 1 0 0,1-1 0 0 0,1 1 0 0 0,-1-1-1 0 0,1 0 1 0 0,0 0 0 0 0,0 0 0 0 0,4 5-1 0 0,-6-8 48 0 0,-1-1 1 0 0,1 0-1 0 0,-1 0 0 0 0,1 0 0 0 0,-1 0 0 0 0,1 0 0 0 0,-1 0 0 0 0,0 0 0 0 0,1 0 1 0 0,-1 0-1 0 0,1 0 0 0 0,-1 0 0 0 0,1 0 0 0 0,-1 0 0 0 0,1 0 0 0 0,-1 0 0 0 0,1-1 1 0 0,-1 1-1 0 0,0 0 0 0 0,1 0 0 0 0,-1-1 0 0 0,1 1 0 0 0,-1 0 0 0 0,0 0 0 0 0,1-1 1 0 0,-1 1-1 0 0,0 0 0 0 0,1-1 0 0 0,-1 1 0 0 0,0 0 0 0 0,1-1 0 0 0,-1 1 0 0 0,0-1 1 0 0,0 1-1 0 0,0-1 0 0 0,1 1 0 0 0,-1 0 0 0 0,0-1 0 0 0,0 1 0 0 0,0-1 0 0 0,0 1 1 0 0,0-1-1 0 0,0 0 0 0 0,6-21-1980 0 0,-5 21 1922 0 0,-1-25-1928 0 0,0 10 1780 0 0</inkml:trace>
</inkml:ink>
</file>

<file path=ppt/ink/ink1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39 244 0 0,'32'-39'9728'0'0,"-21"49"-10452"0"0,36 23 762 0 0,23 19 293 0 0,-65-47-158 0 0,0 0-1 0 0,0 1 1 0 0,-1-1-1 0 0,1 1 1 0 0,-1 0-1 0 0,-1 0 1 0 0,1 0-1 0 0,-1 1 1 0 0,5 12-1 0 0,-7-18-172 0 0,-1 0 0 0 0,1 1 0 0 0,-1-1 0 0 0,0 0 0 0 0,0 0 0 0 0,0 1 0 0 0,0-1 0 0 0,0 0-1 0 0,0 1 1 0 0,0-1 0 0 0,0 0 0 0 0,0 0 0 0 0,0 1 0 0 0,-1-1 0 0 0,1 0 0 0 0,0 0 0 0 0,-1 0 0 0 0,1 1-1 0 0,-1-1 1 0 0,0 0 0 0 0,1 0 0 0 0,-1 0 0 0 0,0 0 0 0 0,0 0 0 0 0,1 0 0 0 0,-3 1 0 0 0,0 0-27 0 0,0 0 1 0 0,0 0-1 0 0,0 0 1 0 0,-1 0-1 0 0,1-1 1 0 0,0 1-1 0 0,-1-1 1 0 0,0 0-1 0 0,-5 1 1 0 0,-11 0-467 0 0,0 0 0 0 0,-35-1 0 0 0,44-1 52 0 0,-12-2-533 0 0,23 2 748 0 0,-1 0-1 0 0,0 0 1 0 0,1-1-1 0 0,-1 1 0 0 0,0 0 1 0 0,1 0-1 0 0,-1-1 1 0 0,0 1-1 0 0,1 0 1 0 0,-1-1-1 0 0,1 1 0 0 0,-1 0 1 0 0,1-1-1 0 0,-1 1 1 0 0,1-1-1 0 0,-1 1 1 0 0,1-1-1 0 0,-1 1 0 0 0,1-1 1 0 0,-1 0-1 0 0,1 1 1 0 0,0-1-1 0 0,-1 1 1 0 0,1-1-1 0 0,0 0 0 0 0,0 1 1 0 0,-1-1-1 0 0,1 0 1 0 0,0-1-1 0 0,0-2-1156 0 0</inkml:trace>
</inkml:ink>
</file>

<file path=ppt/ink/ink1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5 1996 0 0,'0'0'6641'0'0,"-7"-1"-6368"0"0,6 1-271 0 0,-4-1 87 0 0,-1 0 0 0 0,1 0 0 0 0,0 1 0 0 0,-1 0 0 0 0,1 0 0 0 0,0 0 0 0 0,0 0 1 0 0,-1 1-1 0 0,1 0 0 0 0,0 0 0 0 0,0 1 0 0 0,0-1 0 0 0,0 1 0 0 0,0 0 0 0 0,0 0 0 0 0,0 1 0 0 0,1 0 0 0 0,-1-1 0 0 0,-6 7 0 0 0,6-4-59 0 0,1 1-1 0 0,0-1 1 0 0,0 1-1 0 0,1 0 1 0 0,-1 0 0 0 0,1 0-1 0 0,0 1 1 0 0,1-1-1 0 0,0 1 1 0 0,0-1-1 0 0,0 1 1 0 0,1 0-1 0 0,0 0 1 0 0,0 0-1 0 0,1 0 1 0 0,0-1 0 0 0,0 1-1 0 0,0 0 1 0 0,1 0-1 0 0,2 8 1 0 0,-2-11-91 0 0,1-1 1 0 0,-1 1 0 0 0,1-1 0 0 0,0 0-1 0 0,0 0 1 0 0,0 0 0 0 0,1 0 0 0 0,-1 0 0 0 0,1-1-1 0 0,0 1 1 0 0,-1-1 0 0 0,1 1 0 0 0,0-1-1 0 0,1 0 1 0 0,-1 0 0 0 0,0 0 0 0 0,0-1-1 0 0,1 1 1 0 0,-1-1 0 0 0,1 0 0 0 0,0 0-1 0 0,-1 0 1 0 0,1 0 0 0 0,0-1 0 0 0,4 1 0 0 0,0 0-468 0 0,0 0 0 0 0,0-1 1 0 0,0 0-1 0 0,0 0 0 0 0,-1-1 1 0 0,1 0-1 0 0,0 0 1 0 0,0-1-1 0 0,-1 0 0 0 0,1 0 1 0 0,7-4-1 0 0,6-11-2485 0 0,-20 13 2822 0 0</inkml:trace>
</inkml:ink>
</file>

<file path=ppt/ink/ink1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192 153 232 0 0,'0'0'6163'0'0,"-20"-6"-5659"0"0,-60-17-221 0 0,73 21-269 0 0,0 1-1 0 0,0-1 1 0 0,0 1 0 0 0,-1 0 0 0 0,1 1-1 0 0,0-1 1 0 0,-13 2 0 0 0,-2 1-6280 0 0</inkml:trace>
  <inkml:trace contextRef="#ctx0" brushRef="#br0" timeOffset="1">239 0 364 0 0,'0'0'12337'0'0,"1"7"-12131"0"0,4 143 89 0 0,-5-149-388 0 0,0 1 0 0 0,0 0-1 0 0,1-1 1 0 0,-1 1 0 0 0,1 0 0 0 0,-1-1 0 0 0,1 1 0 0 0,0-1 0 0 0,0 1 0 0 0,-1-1 0 0 0,1 1 0 0 0,0-1 0 0 0,0 1 0 0 0,1-1 0 0 0,-1 0-1 0 0,0 0 1 0 0,0 0 0 0 0,0 0 0 0 0,3 2 0 0 0,-2-2-462 0 0,0 1 1 0 0,1-1-1 0 0,-1 1 1 0 0,1-1-1 0 0,-1 0 0 0 0,1 0 1 0 0,-1 0-1 0 0,1-1 1 0 0,0 1-1 0 0,-1-1 0 0 0,6 1 1 0 0,3-1-2575 0 0</inkml:trace>
</inkml:ink>
</file>

<file path=ppt/ink/ink1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70 289 1616 0 0,'0'0'7143'0'0,"-2"-12"-6808"0"0,-49-192 1362 0 0,46 190-1665 0 0,2 1 0 0 0,-1-1 0 0 0,0-17 853 0 0,26 60-2097 0 0,-8-13 640 0 0,-10-11 416 0 0,-1 0 0 0 0,1 0 0 0 0,1 0 0 0 0,-1-1 0 0 0,1 1 0 0 0,0-1 0 0 0,0 0 0 0 0,0-1 0 0 0,0 1 0 0 0,1-1 0 0 0,-1 0 0 0 0,1 0 0 0 0,0-1 0 0 0,0 0 0 0 0,0 0 0 0 0,0 0 0 0 0,0-1 0 0 0,9 2 0 0 0,-14-4 87 0 0,1 1 0 0 0,-1 0-1 0 0,0-1 1 0 0,1 1 0 0 0,-1-1 0 0 0,0 0 0 0 0,1 1-1 0 0,-1-1 1 0 0,0 0 0 0 0,0 0 0 0 0,0 0 0 0 0,0 0-1 0 0,0 0 1 0 0,0 0 0 0 0,0 0 0 0 0,0 0 0 0 0,0 0-1 0 0,0 0 1 0 0,-1 0 0 0 0,1-1 0 0 0,0 1 0 0 0,-1 0 0 0 0,1-1-1 0 0,-1 1 1 0 0,0 0 0 0 0,1-1 0 0 0,-1-1 0 0 0,6-40 2165 0 0,-10 47-125 0 0,3-3-1958 0 0,0-1 1 0 0,0 1 0 0 0,0 0-1 0 0,0 0 1 0 0,0 0 0 0 0,1 0 0 0 0,-1 0-1 0 0,0 0 1 0 0,0 0 0 0 0,1 0-1 0 0,-1 0 1 0 0,1 0 0 0 0,-1 0-1 0 0,1 0 1 0 0,-1 2 0 0 0,0 13 76 0 0,1-13-149 0 0,-1 1 0 0 0,1-1 0 0 0,-1 0 1 0 0,1 0-1 0 0,0 0 0 0 0,0 0 0 0 0,0 1 0 0 0,1-1 0 0 0,-1 0 0 0 0,1 0 0 0 0,0 0 0 0 0,0 0 0 0 0,0 0 0 0 0,0 0 0 0 0,0 0 1 0 0,1 0-1 0 0,3 4 0 0 0,-3-5-185 0 0,0 0 1 0 0,0-1 0 0 0,0 1 0 0 0,0-1 0 0 0,1 1-1 0 0,-1-1 1 0 0,0 0 0 0 0,1 0 0 0 0,4 2 0 0 0,-5-3 175 0 0,-1 0 1 0 0,0-1 0 0 0,0 1 0 0 0,0 0 0 0 0,0 0 0 0 0,1-1-1 0 0,-1 1 1 0 0,0-1 0 0 0,0 1 0 0 0,0-1 0 0 0,0 1 0 0 0,0-1-1 0 0,0 0 1 0 0,0 1 0 0 0,0-1 0 0 0,-1 0 0 0 0,1 0 0 0 0,0 0-1 0 0,0 0 1 0 0,0 0 0 0 0,-1 0 0 0 0,1 0 0 0 0,-1 0 0 0 0,1 0-1 0 0,-1 0 1 0 0,1 0 0 0 0,0-2 0 0 0,8-20-155 0 0,3-5-260 0 0,-8 25 1477 0 0,-3 13 1583 0 0,-1-6-2513 0 0,-1 1 0 0 0,1-1 0 0 0,1 1 0 0 0,-1-1 0 0 0,0 1 0 0 0,1 0 0 0 0,0-1 0 0 0,0 0 0 0 0,0 1 0 0 0,1-1 0 0 0,-1 0 0 0 0,1 0 1 0 0,0 1-1 0 0,0-1 0 0 0,1-1 0 0 0,-1 1 0 0 0,1 0 0 0 0,0-1 0 0 0,0 1 0 0 0,0-1 0 0 0,0 0 0 0 0,1 0 0 0 0,-1 0 0 0 0,1 0 0 0 0,0-1 0 0 0,0 1 0 0 0,0-1 1 0 0,0 0-1 0 0,0 0 0 0 0,0-1 0 0 0,0 1 0 0 0,1-1 0 0 0,-1 0 0 0 0,6 1 0 0 0,-5-1-43 0 0,1 1 0 0 0,-1-1 0 0 0,1 0 0 0 0,-1-1 0 0 0,1 1-1 0 0,0-1 1 0 0,-1 0 0 0 0,1-1 0 0 0,0 1 0 0 0,-1-1 0 0 0,1 0 0 0 0,5-3 0 0 0,-8 3-36 0 0,-1 0 0 0 0,0 0 0 0 0,1 0 0 0 0,-1-1 0 0 0,0 0 0 0 0,0 1 0 0 0,0-1 0 0 0,0 0 0 0 0,0 0 0 0 0,0 0 0 0 0,0 0 0 0 0,-1 0 0 0 0,1 0 0 0 0,-1-1 0 0 0,1 1 0 0 0,-1 0 0 0 0,0-1 1 0 0,0 1-1 0 0,0-1 0 0 0,0 0 0 0 0,-1 1 0 0 0,1-1 0 0 0,-1 1 0 0 0,0-1 0 0 0,1 0 0 0 0,-1 0 0 0 0,-1-3 0 0 0,1 2 25 0 0,-1 0 0 0 0,1 0 0 0 0,-1 1 0 0 0,0-1 0 0 0,0 0 0 0 0,-1 1 0 0 0,1-1-1 0 0,-1 1 1 0 0,0 0 0 0 0,0-1 0 0 0,0 1 0 0 0,0 0 0 0 0,0 0 0 0 0,-1 0 0 0 0,0 0 0 0 0,1 1 0 0 0,-1-1 0 0 0,0 1 0 0 0,0 0 0 0 0,0-1 0 0 0,-1 1 0 0 0,-5-2-1 0 0,3 1-338 0 0,0 0 0 0 0,-1 0 0 0 0,1 1 0 0 0,-1-1-1 0 0,1 2 1 0 0,-1-1 0 0 0,0 1 0 0 0,0 0 0 0 0,0 0-1 0 0,0 1 1 0 0,0 0 0 0 0,-8 1 0 0 0,4 3-1636 0 0,5 4-307 0 0</inkml:trace>
</inkml:ink>
</file>

<file path=ppt/ink/ink1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74 131 208 0 0,'0'0'6063'0'0,"-1"-16"-5815"0"0,-3-82 711 0 0,4 98-918 0 0,0-1 0 0 0,0 0-1 0 0,0 0 1 0 0,0 1 0 0 0,0-1 0 0 0,1 0 0 0 0,-1 1-1 0 0,0-1 1 0 0,0 0 0 0 0,1 1 0 0 0,-1-1 0 0 0,0 0-1 0 0,1 1 1 0 0,-1-1 0 0 0,0 1 0 0 0,1-1 0 0 0,-1 0-1 0 0,1 1 1 0 0,-1-1 0 0 0,1 1 0 0 0,-1 0 0 0 0,1-1-1 0 0,0 1 1 0 0,-1-1 0 0 0,1 1 0 0 0,0 0 0 0 0,-1-1-1 0 0,1 1 1 0 0,0 0 0 0 0,-1 0 0 0 0,1 0 0 0 0,0-1-1 0 0,-1 1 1 0 0,1 0 0 0 0,0 0 0 0 0,-1 0 0 0 0,1 0-1 0 0,0 0 1 0 0,0 0 0 0 0,-1 0 0 0 0,1 1 0 0 0,0-1-1 0 0,-1 0 1 0 0,1 0 0 0 0,0 0 0 0 0,-1 1 0 0 0,1-1-1 0 0,0 0 1 0 0,-1 1 0 0 0,1-1 0 0 0,-1 1 0 0 0,1-1-1 0 0,0 1 1 0 0,35 23 97 0 0,-18-3-69 0 0,27 44 0 0 0,-41-59-52 0 0,-1 0 0 0 0,0 0 0 0 0,0 0 0 0 0,0 0 0 0 0,-1 0 0 0 0,0 1 1 0 0,0-1-1 0 0,0 1 0 0 0,-1 0 0 0 0,0-1 0 0 0,-1 1 0 0 0,1 0 1 0 0,-2 11-1 0 0,0-15-34 0 0,0 1 1 0 0,0-1 0 0 0,0 0 0 0 0,-1 0 0 0 0,1-1-1 0 0,-1 1 1 0 0,0 0 0 0 0,0 0 0 0 0,0-1-1 0 0,0 1 1 0 0,0-1 0 0 0,-1 0 0 0 0,1 1 0 0 0,-1-1-1 0 0,0 0 1 0 0,1-1 0 0 0,-1 1 0 0 0,0 0-1 0 0,0-1 1 0 0,0 0 0 0 0,0 1 0 0 0,0-1 0 0 0,-1 0-1 0 0,1-1 1 0 0,0 1 0 0 0,0 0 0 0 0,-1-1-1 0 0,1 0 1 0 0,0 0 0 0 0,-6 0 0 0 0,-1 0-501 0 0,0-1 0 0 0,0 1 1 0 0,-1-1-1 0 0,1-1 0 0 0,0 0 0 0 0,0-1 1 0 0,1 0-1 0 0,-19-8 0 0 0,2-6-2785 0 0,20 9 1761 0 0</inkml:trace>
</inkml:ink>
</file>

<file path=ppt/ink/ink1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1 212 128 0 0,'0'0'6938'0'0,"12"-1"-6717"0"0,40-4 27 0 0,-50 4-218 0 0,0 0-1 0 0,0 0 0 0 0,0 0 1 0 0,0 0-1 0 0,0 0 0 0 0,0-1 0 0 0,0 1 1 0 0,0-1-1 0 0,-1 1 0 0 0,1-1 1 0 0,0 0-1 0 0,-1 0 0 0 0,1 1 1 0 0,-1-1-1 0 0,0 0 0 0 0,0 0 1 0 0,0 0-1 0 0,0-1 0 0 0,0 1 0 0 0,1-3 1 0 0,6-41 229 0 0,-7 20-337 0 0,0 19-174 0 0,0 0 1 0 0,-1 0-1 0 0,0 0 0 0 0,0 0 0 0 0,-1 0 0 0 0,0-1 0 0 0,0 1 0 0 0,-1 0 0 0 0,1 1 0 0 0,-6-12 0 0 0,7 10-4630 0 0</inkml:trace>
</inkml:ink>
</file>

<file path=ppt/ink/ink1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0 548 0 0,'0'0'6885'0'0,"2"16"-6481"0"0,5 48-118 0 0,-7-59-203 0 0,0-1 0 0 0,0 1 0 0 0,0 0 0 0 0,0-1 0 0 0,-1 1 0 0 0,1 0 0 0 0,-1-1 0 0 0,0 1 0 0 0,-1-1 0 0 0,1 1 0 0 0,-1-1 0 0 0,-4 8 0 0 0,4-9 218 0 0,1 0-1 0 0,-1 1 0 0 0,1-1 0 0 0,0 0 0 0 0,0 1 0 0 0,0-1 0 0 0,0 1 0 0 0,1-1 0 0 0,-1 6 0 0 0,1-8 40 0 0,32 7 50 0 0,-1-7-855 0 0,-23 0 3 0 0,1-1-1 0 0,-1 0 1 0 0,0 0 0 0 0,0 0-1 0 0,0-1 1 0 0,0 0 0 0 0,0-1-1 0 0,0 0 1 0 0,0 0 0 0 0,0 0-1 0 0,-1-1 1 0 0,1-1 0 0 0,12-6-1 0 0,5-8-3807 0 0,-14 6 2761 0 0</inkml:trace>
  <inkml:trace contextRef="#ctx0" brushRef="#br0" timeOffset="1">256 43 2192 0 0,'0'0'7775'0'0,"0"15"-7418"0"0,0 109-876 0 0,22-124-6248 0 0,-7 0 4121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4404 0 0,'0'0'5613'0'0,"-107"2"-5613"0"0,95 1-256 0 0,1-3-468 0 0,2 2-444 0 0,1 3-952 0 0</inkml:trace>
</inkml:ink>
</file>

<file path=ppt/ink/ink1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1476 0 0,'0'0'7952'0'0,"-1"13"-7705"0"0,2 202 105 0 0,-1-215-393 0 0,0 1 1 0 0,0-1-1 0 0,0 0 0 0 0,0 0 0 0 0,-1 0 0 0 0,1 1 0 0 0,0-1 0 0 0,0 0 0 0 0,0 0 1 0 0,0 1-1 0 0,0-1 0 0 0,0 0 0 0 0,0 0 0 0 0,0 0 0 0 0,0 1 0 0 0,0-1 0 0 0,0 0 1 0 0,1 0-1 0 0,-1 0 0 0 0,0 1 0 0 0,0-1 0 0 0,0 0 0 0 0,0 0 0 0 0,0 0 0 0 0,0 1 1 0 0,0-1-1 0 0,0 0 0 0 0,1 0 0 0 0,-1 0 0 0 0,0 0 0 0 0,0 1 0 0 0,0-1 0 0 0,0 0 0 0 0,1 0 1 0 0,-1 0-1 0 0,0 0 0 0 0,0 0 0 0 0,0 0 0 0 0,1 0 0 0 0,-1 0 0 0 0,0 1 0 0 0,0-1 1 0 0,0 0-1 0 0,1 0 0 0 0,-1 0 0 0 0,0 0 0 0 0,0 0 0 0 0,0 0 0 0 0,1 0 0 0 0,-1 0 1 0 0,0 0-1 0 0,6-12-2640 0 0,-4-45 706 0 0,0 44 2070 0 0,-1 0 0 0 0,-1-1 0 0 0,0 1 0 0 0,0 0 0 0 0,-2-1 1 0 0,1 1-1 0 0,-2 0 0 0 0,-6-22 0 0 0,9 35-17 0 0,0 0 0 0 0,-1 0-1 0 0,1-1 1 0 0,0 1 0 0 0,0 0 0 0 0,0 0-1 0 0,0 0 1 0 0,0 0 0 0 0,-1 0 0 0 0,1 0-1 0 0,0-1 1 0 0,0 1 0 0 0,0 0 0 0 0,0 0-1 0 0,0 0 1 0 0,0 0 0 0 0,0 0 0 0 0,0-1-1 0 0,0 1 1 0 0,0 0 0 0 0,0 0 0 0 0,0 0-1 0 0,0-1 1 0 0,-1 1 0 0 0,1 0 0 0 0,0 0-1 0 0,1 0 1 0 0,-1 0 0 0 0,0-1 0 0 0,0 1-1 0 0,0 0 1 0 0,0 0 0 0 0,0 0 0 0 0,0 0-1 0 0,0-1 1 0 0,0 1 0 0 0,0 0 0 0 0,0 0-1 0 0,0 0 1 0 0,0 0 0 0 0,0-1 0 0 0,1 1-1 0 0,-1 0 1 0 0,0 0 0 0 0,0 0 0 0 0,0 0-1 0 0,0 0 1 0 0,0 0 0 0 0,1 0 0 0 0,-1-1-1 0 0,0 1 1 0 0,0 0 0 0 0,0 0 0 0 0,0 0-1 0 0,1 0 1 0 0,-1 0 0 0 0,0 0 0 0 0,0 0-1 0 0,0 0 1 0 0,1 0 0 0 0,13 8 726 0 0,11 12-1192 0 0,-11-7 443 0 0,0 1-1 0 0,-1 1 0 0 0,-1 0 0 0 0,-1 1 0 0 0,0 0 0 0 0,10 22 1 0 0,-20-35-52 0 0,0-1 1 0 0,0 1 0 0 0,0-1 0 0 0,0 1-1 0 0,-1 0 1 0 0,1 0 0 0 0,-1-1 0 0 0,0 1-1 0 0,0 0 1 0 0,0-1 0 0 0,0 1 0 0 0,0 0-1 0 0,-1 0 1 0 0,1-1 0 0 0,-1 1-1 0 0,0-1 1 0 0,1 1 0 0 0,-1 0 0 0 0,-1-1-1 0 0,1 1 1 0 0,0-1 0 0 0,-3 4 0 0 0,3-4-49 0 0,-1-1 1 0 0,0 1 0 0 0,1-1 0 0 0,-1 0-1 0 0,0 1 1 0 0,0-1 0 0 0,0 0-1 0 0,0 0 1 0 0,0 0 0 0 0,0 0 0 0 0,0 0-1 0 0,-1-1 1 0 0,1 1 0 0 0,0-1 0 0 0,0 1-1 0 0,0-1 1 0 0,-1 0 0 0 0,1 0-1 0 0,0 0 1 0 0,-1 0 0 0 0,1 0 0 0 0,0-1-1 0 0,0 1 1 0 0,0 0 0 0 0,-1-1-1 0 0,1 0 1 0 0,0 0 0 0 0,-3-1 0 0 0,3 1-231 0 0,0 0 1 0 0,0-1 0 0 0,0 1 0 0 0,0 0-1 0 0,0-1 1 0 0,0 0 0 0 0,0 1 0 0 0,0-1 0 0 0,1 0-1 0 0,-1 0 1 0 0,1 0 0 0 0,-1 0 0 0 0,1 0-1 0 0,0 0 1 0 0,0 0 0 0 0,0-1 0 0 0,0 1-1 0 0,0 0 1 0 0,1-1 0 0 0,-1 1 0 0 0,1 0-1 0 0,-1-1 1 0 0,1 1 0 0 0,0-1 0 0 0,0 1-1 0 0,0-4 1 0 0,0-3-763 0 0</inkml:trace>
</inkml:ink>
</file>

<file path=ppt/ink/ink1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3776 0 0,'0'0'8329'0'0,"10"97"-8073"0"0,-10-80-152 0 0,0 0-40 0 0,0 0-64 0 0,0 0 4 0 0,0-4-4 0 0,0 0-140 0 0,-5-1-644 0 0,5-3-413 0 0,0-1-319 0 0,0 1-1612 0 0,0-1-1772 0 0</inkml:trace>
</inkml:ink>
</file>

<file path=ppt/ink/ink1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43 291 796 0 0,'0'0'8029'0'0,"-3"-8"-7838"0"0,-7-25-20 0 0,1 0-1 0 0,2-1 1 0 0,2 0-1 0 0,0 0 1 0 0,1-52-1 0 0,4 85-117 0 0,0-1-1 0 0,1 1 1 0 0,-1 0 0 0 0,0 0-1 0 0,0-1 1 0 0,1 1-1 0 0,-1 0 1 0 0,1 0 0 0 0,-1 0-1 0 0,1 0 1 0 0,-1 0-1 0 0,1 0 1 0 0,0 0-1 0 0,0 0 1 0 0,-1 0 0 0 0,1 0-1 0 0,0 0 1 0 0,0 0-1 0 0,0 0 1 0 0,0 0 0 0 0,0 1-1 0 0,0-1 1 0 0,0 0-1 0 0,0 1 1 0 0,0-1-1 0 0,0 1 1 0 0,1-1 0 0 0,-1 1-1 0 0,0 0 1 0 0,0 0-1 0 0,0-1 1 0 0,1 1 0 0 0,-1 0-1 0 0,0 0 1 0 0,0 0-1 0 0,1 0 1 0 0,-1 0-1 0 0,0 0 1 0 0,3 1 0 0 0,-1-1-43 0 0,0 1 1 0 0,0-1-1 0 0,0 1 1 0 0,1 0-1 0 0,-1 0 0 0 0,0 0 1 0 0,0 0-1 0 0,0 0 1 0 0,-1 1-1 0 0,1-1 1 0 0,0 1-1 0 0,0 0 1 0 0,-1 0-1 0 0,1 0 1 0 0,2 3-1 0 0,-2-2-150 0 0,-1 0-1 0 0,0 0 1 0 0,0 1-1 0 0,0-1 0 0 0,0 1 1 0 0,-1 0-1 0 0,0-1 1 0 0,1 1-1 0 0,-1 0 0 0 0,0 0 1 0 0,0 8-1 0 0,-1-11 95 0 0,0 0 0 0 0,0 0-1 0 0,0 1 1 0 0,-1-1 0 0 0,1 0-1 0 0,0 0 1 0 0,-1 1-1 0 0,1-1 1 0 0,-1 0 0 0 0,1 0-1 0 0,-1 0 1 0 0,0 0 0 0 0,1 0-1 0 0,-1 0 1 0 0,0 0 0 0 0,0 0-1 0 0,0 0 1 0 0,1 0 0 0 0,-1 0-1 0 0,0 0 1 0 0,0 0 0 0 0,-1-1-1 0 0,1 1 1 0 0,0 0 0 0 0,0-1-1 0 0,0 1 1 0 0,0-1 0 0 0,0 1-1 0 0,-1-1 1 0 0,1 0-1 0 0,0 1 1 0 0,-1-1 0 0 0,1 0-1 0 0,0 0 1 0 0,0 0 0 0 0,-1 0-1 0 0,1 0 1 0 0,0 0 0 0 0,-2-1-1 0 0,103 94 3708 0 0,-97-90-4005 0 0,0 0 1 0 0,0 1-1 0 0,0-1 0 0 0,0-1 0 0 0,0 1 0 0 0,1 0 0 0 0,-1-1 0 0 0,7 4 0 0 0,18-1-6993 0 0,-22-5 5519 0 0</inkml:trace>
</inkml:ink>
</file>

<file path=ppt/ink/ink1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7 1632 0 0,'0'0'5903'0'0,"-10"-1"-5518"0"0,-3 0-271 0 0,1-1 53 0 0,0 0 1 0 0,0 2 0 0 0,-1-1 0 0 0,1 2 0 0 0,0-1-1 0 0,0 2 1 0 0,-13 2 0 0 0,24-3-71 0 0,-1 1 1 0 0,1-1-1 0 0,0 0 0 0 0,-1 1 1 0 0,1-1-1 0 0,0 1 0 0 0,0 0 1 0 0,0-1-1 0 0,0 1 0 0 0,0 0 1 0 0,0 0-1 0 0,0-1 0 0 0,0 1 1 0 0,1 0-1 0 0,-1 0 0 0 0,1 0 1 0 0,0 0-1 0 0,-1 0 0 0 0,1 0 1 0 0,0 0-1 0 0,0 3 0 0 0,1 57-152 0 0,1-38 139 0 0,-2-20-155 0 0,0-1-1 0 0,0 0 1 0 0,0 0-1 0 0,1 1 1 0 0,0-1-1 0 0,0 0 1 0 0,0 0-1 0 0,0 0 1 0 0,0 0-1 0 0,0 1 1 0 0,1-2-1 0 0,0 1 1 0 0,0 0-1 0 0,-1 0 1 0 0,1-1-1 0 0,1 1 1 0 0,-1-1-1 0 0,0 1 1 0 0,1-1-1 0 0,-1 0 1 0 0,1 0-1 0 0,0 0 1 0 0,3 2-1 0 0,0-1-813 0 0,1 0 0 0 0,0 0 0 0 0,0-1 0 0 0,-1 0 0 0 0,2 0-1 0 0,-1 0 1 0 0,0-1 0 0 0,0 0 0 0 0,13-1 0 0 0,-4 0-93 0 0</inkml:trace>
</inkml:ink>
</file>

<file path=ppt/ink/ink1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9 1760 0 0,'0'0'5160'0'0,"-64"0"-5056"0"0,53 0-104 0 0,6 0 0 0 0,-5-4-52 0 0,4 4 52 0 0,1-4-300 0 0,0 4-2588 0 0,10 0-895 0 0</inkml:trace>
</inkml:ink>
</file>

<file path=ppt/ink/ink1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1456 0 0,'0'0'7734'0'0,"-19"4"-7691"0"0,3-2-61 0 0,0 0-26 0 0,0 1 0 0 0,0 0 0 0 0,0 1 0 0 0,1 1 0 0 0,-24 10 0 0 0,38-14 2 0 0,0-1 1 0 0,0 1-1 0 0,1-1 1 0 0,-1 1-1 0 0,0 0 1 0 0,1-1 0 0 0,-1 1-1 0 0,1 0 1 0 0,-1 0-1 0 0,1-1 1 0 0,-1 1-1 0 0,1 0 1 0 0,0 0-1 0 0,-1 0 1 0 0,1-1-1 0 0,0 1 1 0 0,0 0 0 0 0,0 0-1 0 0,-1 0 1 0 0,1 0-1 0 0,0 0 1 0 0,0 0-1 0 0,0 0 1 0 0,0-1-1 0 0,1 1 1 0 0,-1 0-1 0 0,0 0 1 0 0,0 0 0 0 0,0 0-1 0 0,1 0 1 0 0,-1-1-1 0 0,0 1 1 0 0,1 0-1 0 0,-1 0 1 0 0,1 0-1 0 0,-1-1 1 0 0,1 1 0 0 0,-1 0-1 0 0,1-1 1 0 0,0 1-1 0 0,-1 0 1 0 0,1-1-1 0 0,0 1 1 0 0,-1-1-1 0 0,2 1 1 0 0,33 28-720 0 0,-23-22 865 0 0,1 1 0 0 0,-1 0 0 0 0,-1 1 0 0 0,1 0 0 0 0,-2 1 0 0 0,1 1 0 0 0,-1-1 0 0 0,9 15 0 0 0,-17-23-57 0 0,-1-1 1 0 0,0 1 0 0 0,1 0 0 0 0,-1 0 0 0 0,0 0 0 0 0,0 0-1 0 0,-1 0 1 0 0,1 0 0 0 0,0 0 0 0 0,-1 0 0 0 0,1 0 0 0 0,-1 1-1 0 0,1-1 1 0 0,-1 0 0 0 0,0 0 0 0 0,0 0 0 0 0,0 1-1 0 0,-1-1 1 0 0,1 0 0 0 0,0 0 0 0 0,-1 0 0 0 0,1 0 0 0 0,-1 1-1 0 0,-1 2 1 0 0,0-3-65 0 0,0 0 0 0 0,0 0 0 0 0,0 0 0 0 0,-1 0-1 0 0,1-1 1 0 0,0 1 0 0 0,-1-1 0 0 0,1 0 0 0 0,-1 0-1 0 0,1 0 1 0 0,-1 0 0 0 0,1 0 0 0 0,-1 0 0 0 0,0 0-1 0 0,0-1 1 0 0,1 0 0 0 0,-1 1 0 0 0,0-1 0 0 0,0 0 0 0 0,-2-1-1 0 0,-6 1-111 0 0,2 1 19 0 0,-1-1 1 0 0,1-1 0 0 0,0 0-1 0 0,-18-3 1 0 0,25 3-99 0 0,0 1-1 0 0,0-1 1 0 0,0 0-1 0 0,0 1 0 0 0,0-1 1 0 0,1 0-1 0 0,-1 0 1 0 0,0 0-1 0 0,1 0 1 0 0,-1-1-1 0 0,1 1 1 0 0,-1 0-1 0 0,1-1 0 0 0,0 1 1 0 0,-1-1-1 0 0,1 1 1 0 0,0-1-1 0 0,0 0 1 0 0,0 1-1 0 0,0-1 1 0 0,1 0-1 0 0,-1 0 1 0 0,0 1-1 0 0,1-1 0 0 0,-1 0 1 0 0,1 0-1 0 0,-1 0 1 0 0,1 0-1 0 0,0 0 1 0 0,0-2-1 0 0,0-8-702 0 0</inkml:trace>
  <inkml:trace contextRef="#ctx0" brushRef="#br0" timeOffset="1">175 72 40 0 0,'0'0'9359'0'0,"3"17"-9206"0"0,15 81 535 0 0,-18-76-460 0 0,2 6-440 0 0,-1-27-56 0 0,-1 0 1 0 0,1-1-1 0 0,-1 1 0 0 0,1 0 1 0 0,-1-1-1 0 0,1 1 0 0 0,0-1 0 0 0,-1 1 1 0 0,1-1-1 0 0,0 1 0 0 0,-1-1 1 0 0,1 1-1 0 0,0-1 0 0 0,0 0 0 0 0,0 1 1 0 0,-1-1-1 0 0,1 0 0 0 0,0 0 1 0 0,0 0-1 0 0,0 1 0 0 0,-1-1 0 0 0,1 0 1 0 0,0 0-1 0 0,0 0 0 0 0,0 0 1 0 0,0-1-1 0 0,-1 1 0 0 0,1 0 0 0 0,0 0 1 0 0,0 0-1 0 0,1-1 0 0 0,9-3-1273 0 0</inkml:trace>
</inkml:ink>
</file>

<file path=ppt/ink/ink1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1944 0 0,'0'0'5553'0'0,"-18"2"-5298"0"0,-53 7 13 0 0,70-9-241 0 0,0 0 0 0 0,0 0 1 0 0,0 0-1 0 0,0 1 0 0 0,0-1 0 0 0,0 0 0 0 0,0 1 1 0 0,0-1-1 0 0,0 0 0 0 0,0 1 0 0 0,0-1 0 0 0,1 1 1 0 0,-1-1-1 0 0,0 1 0 0 0,0 0 0 0 0,0-1 0 0 0,0 1 0 0 0,-1 1 1 0 0,5 11 11 0 0,18 5-368 0 0,-1-8 452 0 0,-5-4-29 0 0,1 1 0 0 0,-1 1 0 0 0,0 0 0 0 0,-1 1 1 0 0,0 0-1 0 0,0 2 0 0 0,20 19 0 0 0,-33-29-77 0 0,0 0 0 0 0,0 0 0 0 0,0 0 0 0 0,0 0 0 0 0,0 1 0 0 0,0-1 0 0 0,-1 0-1 0 0,1 1 1 0 0,-1-1 0 0 0,1 0 0 0 0,-1 1 0 0 0,1-1 0 0 0,-1 1 0 0 0,0-1 0 0 0,1 1-1 0 0,-1-1 1 0 0,0 1 0 0 0,0-1 0 0 0,0 0 0 0 0,0 1 0 0 0,-1-1 0 0 0,1 1 0 0 0,0-1 0 0 0,-1 1-1 0 0,1-1 1 0 0,-2 3 0 0 0,1-2-17 0 0,-1 0 0 0 0,1-1-1 0 0,-1 1 1 0 0,0 0 0 0 0,0-1-1 0 0,1 0 1 0 0,-1 1 0 0 0,0-1-1 0 0,-1 0 1 0 0,1 0 0 0 0,0 0-1 0 0,0 0 1 0 0,0 0 0 0 0,-1 0-1 0 0,-2 0 1 0 0,1 0-161 0 0,-1 0 1 0 0,1 0 0 0 0,-1-1-1 0 0,1 1 1 0 0,-1-1 0 0 0,1 0-1 0 0,-1 0 1 0 0,1-1-1 0 0,-1 1 1 0 0,1-1 0 0 0,-1 0-1 0 0,1 0 1 0 0,0-1 0 0 0,-1 1-1 0 0,1-1 1 0 0,0 0-1 0 0,0 0 1 0 0,-5-3 0 0 0,8 3-129 0 0,0 1 1 0 0,0 0 0 0 0,0-1 0 0 0,0 1-1 0 0,0-1 1 0 0,0 1 0 0 0,0-1-1 0 0,0 1 1 0 0,1-1 0 0 0,-1 0 0 0 0,1 1-1 0 0,-1-1 1 0 0,1 0 0 0 0,0 0 0 0 0,0 1-1 0 0,-1-1 1 0 0,1 0 0 0 0,1-3 0 0 0,-1-4-761 0 0</inkml:trace>
</inkml:ink>
</file>

<file path=ppt/ink/ink1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72 720 0 0,'0'0'7955'0'0,"4"16"-7833"0"0,18 78 36 0 0,-21-89-8 0 0,-1-2-195 0 0,0 0-1 0 0,1 0 0 0 0,-1 0 1 0 0,1 0-1 0 0,0 0 0 0 0,0 0 1 0 0,0 0-1 0 0,1 0 0 0 0,2 4 1 0 0,-3-6-166 0 0,0 0 0 0 0,0-1 0 0 0,1 1 0 0 0,-1 0 1 0 0,0-1-1 0 0,0 0 0 0 0,1 1 0 0 0,-1-1 1 0 0,0 0-1 0 0,0 1 0 0 0,1-1 0 0 0,-1 0 0 0 0,0 0 1 0 0,1 0-1 0 0,-1 0 0 0 0,0 0 0 0 0,1 0 1 0 0,-1-1-1 0 0,0 1 0 0 0,1 0 0 0 0,-1-1 0 0 0,0 1 1 0 0,0-1-1 0 0,0 1 0 0 0,1-1 0 0 0,-1 0 1 0 0,0 1-1 0 0,1-2 0 0 0,13-6-1407 0 0,1 0 701 0 0</inkml:trace>
  <inkml:trace contextRef="#ctx0" brushRef="#br0" timeOffset="1">345 34 1632 0 0,'0'0'4939'0'0,"-17"0"-4254"0"0,-237-25 762 0 0,181 16-2107 0 0,89 14-5662 0 0,-1-1 4761 0 0</inkml:trace>
</inkml:ink>
</file>

<file path=ppt/ink/ink1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11 692 0 0,'0'0'5425'0'0,"-13"-2"-5303"0"0,1 0-163 0 0,0 0 186 0 0,1 0-1 0 0,-1 1 1 0 0,-22 0 0 0 0,30 1-88 0 0,1 0 1 0 0,-1 0 0 0 0,1 1 0 0 0,0 0 0 0 0,-1 0 0 0 0,1-1-1 0 0,0 2 1 0 0,0-1 0 0 0,-1 0 0 0 0,1 1 0 0 0,0 0-1 0 0,0-1 1 0 0,1 1 0 0 0,-1 0 0 0 0,0 0 0 0 0,1 1-1 0 0,-1-1 1 0 0,1 1 0 0 0,0-1 0 0 0,-3 4 0 0 0,1 1 81 0 0,0-1 0 0 0,1 1 0 0 0,0 0 1 0 0,0 0-1 0 0,0 0 0 0 0,1 0 0 0 0,0 1 1 0 0,1-1-1 0 0,0 0 0 0 0,0 1 0 0 0,0-1 1 0 0,1 1-1 0 0,0 0 0 0 0,0-1 0 0 0,2 9 1 0 0,1-12-254 0 0,0 0 1 0 0,0 0 0 0 0,0 0 0 0 0,0 0-1 0 0,1-1 1 0 0,-1 1 0 0 0,1-1-1 0 0,0 0 1 0 0,0 0 0 0 0,0 0-1 0 0,0-1 1 0 0,1 1 0 0 0,-1-1 0 0 0,1 0-1 0 0,6 2 1 0 0,4 1-1753 0 0,-1-1 0 0 0,0 0 0 0 0,30 3-1 0 0,-18-6 927 0 0</inkml:trace>
</inkml:ink>
</file>

<file path=ppt/ink/ink1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22 768 0 0,'0'0'6996'0'0,"-107"-22"-6996"0"0,102 22-384 0 0,0 0-944 0 0,5 5-676 0 0,0-1-736 0 0,0 0 1448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8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4024 0 0,'0'0'7003'0'0,"-22"25"-6561"0"0,-7 18-125 0 0,-24 49 1 0 0,35-57-912 0 0,-2-1 0 0 0,-1-1 0 0 0,-37 44 0 0 0,30-53-1842 0 0,13-12-2148 0 0</inkml:trace>
</inkml:ink>
</file>

<file path=ppt/ink/ink1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1 141 2116 0 0,'61'52'2379'0'0,"-60"-52"-2318"0"0,-1 0 0 0 0,1 1 0 0 0,-1-1-1 0 0,0 0 1 0 0,1 0 0 0 0,-1 0 0 0 0,1 0-1 0 0,-1 1 1 0 0,1-1 0 0 0,-1 0 0 0 0,1 0 0 0 0,-1 0-1 0 0,0 0 1 0 0,1 0 0 0 0,-1 0 0 0 0,1 0-1 0 0,-1 0 1 0 0,1 0 0 0 0,-1-1 0 0 0,1 1-1 0 0,-1 0 1 0 0,0 0 0 0 0,1 0 0 0 0,-1 0 0 0 0,1-1-1 0 0,-1 1 1 0 0,0 0 0 0 0,1 0 0 0 0,-1-1-1 0 0,1 1 1 0 0,-1 0 0 0 0,0 0 0 0 0,0-1-1 0 0,1 1 1 0 0,-1-1 0 0 0,0 1 0 0 0,1 0 0 0 0,-1-1-1 0 0,0 1 1 0 0,0-1 0 0 0,0 1 0 0 0,0 0-1 0 0,1-1 1 0 0,-1 1 0 0 0,0-1 0 0 0,0 1-1 0 0,0-1 1 0 0,0 1 0 0 0,0 0 0 0 0,0-1 0 0 0,0 1-1 0 0,0-1 1 0 0,0 1 0 0 0,0-1 0 0 0,0 1-1 0 0,-1-1 1 0 0,3-30-208 0 0,-2 30 350 0 0,-5-129 735 0 0,7 129-786 0 0,0 1 1 0 0,0 0-1 0 0,0 0 1 0 0,0 0-1 0 0,0 0 1 0 0,0 0-1 0 0,0 1 1 0 0,0-1-1 0 0,0 1 1 0 0,0-1-1 0 0,3 2 1 0 0,7 6-197 0 0,0 1 0 0 0,-1 0 0 0 0,0 0 0 0 0,0 1 1 0 0,-2 0-1 0 0,1 1 0 0 0,15 23 0 0 0,21 23-20 0 0,-30-37 203 0 0,-15-19-237 0 0,-1-30-822 0 0,2-56 641 0 0,-1 78 308 0 0,0 1-1 0 0,0 0 1 0 0,1 0-1 0 0,0-1 1 0 0,0 1-1 0 0,0 1 1 0 0,1-1-1 0 0,-1 0 1 0 0,2 0-1 0 0,6-9 1 0 0,-9 14-6 0 0,0 0 1 0 0,0 0-1 0 0,0 1 0 0 0,1-1 0 0 0,-1 0 1 0 0,0 0-1 0 0,0 1 0 0 0,1-1 0 0 0,-1 1 1 0 0,0-1-1 0 0,1 1 0 0 0,-1 0 1 0 0,1-1-1 0 0,-1 1 0 0 0,0 0 0 0 0,1 0 1 0 0,-1 0-1 0 0,1 0 0 0 0,-1 0 0 0 0,1 0 1 0 0,-1 0-1 0 0,0 1 0 0 0,1-1 1 0 0,-1 1-1 0 0,1-1 0 0 0,-1 1 0 0 0,0-1 1 0 0,0 1-1 0 0,2 0 0 0 0,0 1-26 0 0,0-1-1 0 0,0 1 0 0 0,0 0 0 0 0,-1 0 1 0 0,1 0-1 0 0,-1 0 0 0 0,1 0 1 0 0,-1 1-1 0 0,0-1 0 0 0,0 1 1 0 0,3 4-1 0 0,-1-1-10 0 0,-2 2 0 0 0,1-1 0 0 0,-1 0 0 0 0,0 0 0 0 0,0 1 0 0 0,-1-1 0 0 0,0 1 0 0 0,0 0 0 0 0,-1-1 0 0 0,-1 13 0 0 0,-2 3-23 0 0,-1 1-1 0 0,-7 23 1 0 0,8-36 74 0 0,2 35 321 0 0,1-46-377 0 0,38-4-3409 0 0,20-21-2558 0 0,-42 20 5113 0 0</inkml:trace>
</inkml:ink>
</file>

<file path=ppt/ink/ink1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5 632 0 0,'0'0'3664'0'0,"-101"-4"-3664"0"0,96 4-28 0 0,-1 0-844 0 0,6 4-2244 0 0</inkml:trace>
</inkml:ink>
</file>

<file path=ppt/ink/ink1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1 128 732 0 0,'67'16'2232'0'0,"-65"-16"-2150"0"0,-1 0 0 0 0,0 0 0 0 0,1 0 0 0 0,-1-1 0 0 0,1 1 0 0 0,-1-1 0 0 0,1 1 0 0 0,-1-1-1 0 0,0 1 1 0 0,0-1 0 0 0,1 0 0 0 0,-1 0 0 0 0,0 0 0 0 0,0 1 0 0 0,0-1 0 0 0,1 0 0 0 0,-1 0 0 0 0,0-1 0 0 0,-1 1 0 0 0,1 0 0 0 0,0 0 0 0 0,0 0 0 0 0,0-1 0 0 0,-1 1 0 0 0,1 0-1 0 0,-1-1 1 0 0,1 1 0 0 0,-1 0 0 0 0,1-1 0 0 0,-1 1 0 0 0,0-1 0 0 0,0 1 0 0 0,0-1 0 0 0,0-2 0 0 0,2-1-7 0 0,2-8-142 0 0,0-3 384 0 0,2 0 0 0 0,0 0 0 0 0,10-19 0 0 0,-16 34-276 0 0,1 1 1 0 0,-1-1-1 0 0,1 1 0 0 0,0-1 1 0 0,-1 1-1 0 0,1-1 0 0 0,-1 1 0 0 0,1 0 1 0 0,0-1-1 0 0,-1 1 0 0 0,1 0 1 0 0,0 0-1 0 0,-1-1 0 0 0,1 1 1 0 0,0 0-1 0 0,0 0 0 0 0,-1 0 1 0 0,1 0-1 0 0,0 0 0 0 0,-1 0 0 0 0,1 0 1 0 0,0 0-1 0 0,0 0 0 0 0,-1 0 1 0 0,1 0-1 0 0,0 1 0 0 0,-1-1 1 0 0,1 0-1 0 0,0 0 0 0 0,-1 1 1 0 0,1-1-1 0 0,0 0 0 0 0,-1 1 0 0 0,1-1 1 0 0,-1 1-1 0 0,1-1 0 0 0,-1 1 1 0 0,1-1-1 0 0,-1 1 0 0 0,1-1 1 0 0,-1 1-1 0 0,1-1 0 0 0,-1 1 1 0 0,0 0-1 0 0,1 1 0 0 0,24 32 41 0 0,-23-31-3 0 0,7 14-58 0 0,0 1 0 0 0,-1 0 1 0 0,6 20-1 0 0,4 10 564 0 0,-18-48-598 0 0,1 1 0 0 0,-1-1 1 0 0,0 0-1 0 0,0 0 1 0 0,0 1-1 0 0,0-1 0 0 0,0 0 1 0 0,0 1-1 0 0,0-1 0 0 0,0 0 1 0 0,0 1-1 0 0,0-1 0 0 0,0 0 1 0 0,0 0-1 0 0,0 1 1 0 0,0-1-1 0 0,0 0 0 0 0,0 1 1 0 0,0-1-1 0 0,0 0 0 0 0,0 0 1 0 0,-1 1-1 0 0,1-1 1 0 0,0 0-1 0 0,0 0 0 0 0,0 1 1 0 0,0-1-1 0 0,-1 0 0 0 0,1 0 1 0 0,0 1-1 0 0,0-1 1 0 0,0 0-1 0 0,-1 0 0 0 0,1 0 1 0 0,0 1-1 0 0,-1-1 0 0 0,1 0 1 0 0,0 0-1 0 0,0 0 0 0 0,-1 0 1 0 0,1 0-1 0 0,0 0 1 0 0,-1 0-1 0 0,1 0 0 0 0,0 0 1 0 0,0 0-1 0 0,-1 0 0 0 0,1 0 1 0 0,0 0-1 0 0,-1 0 1 0 0,1 0-1 0 0,-1 0 0 0 0,-28-4-45 0 0,-30-15 188 0 0,42 12-414 0 0,-21-8 669 0 0,13 11-4148 0 0,20 4 40 0 0</inkml:trace>
</inkml:ink>
</file>

<file path=ppt/ink/ink1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77 193 232 0 0,'-4'1'10361'0'0,"66"-74"-10676"0"0,-59 67 283 0 0,1 0 1 0 0,-1 0-1 0 0,0-1 0 0 0,0 1 0 0 0,-1-1 1 0 0,1 0-1 0 0,-2 1 0 0 0,1-1 1 0 0,-1 0-1 0 0,0 0 0 0 0,0-10 0 0 0,-1 16 41 0 0,-1-1 0 0 0,1 1 0 0 0,0-1 0 0 0,-1 0 0 0 0,0 1 0 0 0,1-1 0 0 0,-1 1 0 0 0,0 0 0 0 0,0-1 0 0 0,0 1-1 0 0,0-1 1 0 0,0 1 0 0 0,0 0 0 0 0,0 0 0 0 0,0 0 0 0 0,0 0 0 0 0,-1 0 0 0 0,1 0 0 0 0,0 0 0 0 0,-1 0 0 0 0,1 0 0 0 0,-1 0-1 0 0,1 1 1 0 0,-1-1 0 0 0,1 1 0 0 0,-1-1 0 0 0,1 1 0 0 0,-1 0 0 0 0,0-1 0 0 0,1 1 0 0 0,-1 0 0 0 0,0 0 0 0 0,1 0 0 0 0,-1 0-1 0 0,0 0 1 0 0,1 1 0 0 0,-3 0 0 0 0,2-1-3 0 0,0 0 0 0 0,0 0 0 0 0,0 0 0 0 0,0 0 0 0 0,0 1 0 0 0,0-1 0 0 0,0 1 0 0 0,0-1-1 0 0,1 1 1 0 0,-1 0 0 0 0,0 0 0 0 0,0 0 0 0 0,0 0 0 0 0,1 0 0 0 0,-1 0 0 0 0,0 0 0 0 0,1 1 0 0 0,0-1 0 0 0,-1 1-1 0 0,1-1 1 0 0,0 1 0 0 0,-1-1 0 0 0,1 1 0 0 0,0 0 0 0 0,0 0 0 0 0,0-1 0 0 0,1 1 0 0 0,-1 0 0 0 0,0 0 0 0 0,1 0-1 0 0,-2 4 1 0 0,2 17-115 0 0,-1-15 119 0 0,1-1 0 0 0,0 1-1 0 0,0 0 1 0 0,1-1 0 0 0,0 1-1 0 0,3 11 1 0 0,25 58 65 0 0,-22-61-47 0 0,0 0 1 0 0,-1 0-1 0 0,-1 1 1 0 0,0 0-1 0 0,-1 0 1 0 0,-1 0-1 0 0,1 26 1 0 0,-5-40-44 0 0,1 0 1 0 0,-1-1 0 0 0,0 1-1 0 0,0 0 1 0 0,-1-1 0 0 0,1 1-1 0 0,0-1 1 0 0,-1 1 0 0 0,1-1 0 0 0,-1 0-1 0 0,0 0 1 0 0,0 0 0 0 0,0 0-1 0 0,0 0 1 0 0,0 0 0 0 0,0 0-1 0 0,-1-1 1 0 0,-2 3 0 0 0,-1 0-76 0 0,0-1 0 0 0,0 1 1 0 0,0-1-1 0 0,0 0 1 0 0,-1-1-1 0 0,-8 3 0 0 0,11-4-60 0 0,0 0 0 0 0,-1 0-1 0 0,1-1 1 0 0,0 0 0 0 0,0 0 0 0 0,-1 0-1 0 0,-5-1 1 0 0,9 1 16 0 0,0-1 0 0 0,0 1 1 0 0,0 0-1 0 0,0-1 0 0 0,0 1 1 0 0,1-1-1 0 0,-1 1 0 0 0,0-1 0 0 0,0 1 1 0 0,1-1-1 0 0,-1 0 0 0 0,0 1 0 0 0,1-1 1 0 0,-1 0-1 0 0,1 1 0 0 0,-1-1 0 0 0,1 0 1 0 0,-1 0-1 0 0,1 0 0 0 0,0 1 0 0 0,-1-1 1 0 0,1 0-1 0 0,0 0 0 0 0,-1 0 1 0 0,1 0-1 0 0,0 0 0 0 0,0 0 0 0 0,0 0 1 0 0,0 0-1 0 0,0 1 0 0 0,0-1 0 0 0,0 0 1 0 0,0 0-1 0 0,1 0 0 0 0,-1 0 0 0 0,0 0 1 0 0,0 0-1 0 0,1 0 0 0 0,-1 1 0 0 0,1-1 1 0 0,0-1-1 0 0,4-7-1191 0 0,5 1 70 0 0</inkml:trace>
</inkml:ink>
</file>

<file path=ppt/ink/ink1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1 416 0 0,'0'0'9405'0'0,"-11"14"-9236"0"0,-74 102-207 0 0,67-89-729 0 0,10-10-964 0 0,9-6-3629 0 0,4-10 3354 0 0</inkml:trace>
</inkml:ink>
</file>

<file path=ppt/ink/ink1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133 177 3948 0 0,'0'0'5717'0'0,"-4"-2"-5771"0"0,-3-1 122 0 0,1-1 1 0 0,0-1 0 0 0,0 1-1 0 0,0-1 1 0 0,1 0 0 0 0,0 0-1 0 0,0-1 1 0 0,-7-8 0 0 0,-36-60-594 0 0,31 45-1019 0 0,11 8-3815 0 0</inkml:trace>
</inkml:ink>
</file>

<file path=ppt/ink/ink1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68 4388 0 0,'0'0'4866'0'0,"-2"-4"-4503"0"0,1 2-314 0 0,0 1-1 0 0,1-1 1 0 0,-1 1-1 0 0,1-1 1 0 0,-1 1-1 0 0,1-1 1 0 0,0 0-1 0 0,0 1 1 0 0,0-1-1 0 0,-1 0 1 0 0,2 1-1 0 0,-1-1 1 0 0,0 1-1 0 0,0-1 1 0 0,0 0-1 0 0,1 1 1 0 0,-1-1-1 0 0,1 1 1 0 0,-1-1-1 0 0,1 1 1 0 0,0-1-1 0 0,1-1 1 0 0,0 1-8 0 0,0 0 0 0 0,0 0 0 0 0,0 0 0 0 0,0 0 1 0 0,1 0-1 0 0,-1 1 0 0 0,1-1 0 0 0,-1 1 1 0 0,1 0-1 0 0,-1 0 0 0 0,1 0 0 0 0,0 0 1 0 0,0 0-1 0 0,5 0 0 0 0,-4 0-26 0 0,0 0 0 0 0,0 0-1 0 0,0 1 1 0 0,1-1 0 0 0,-1 1 0 0 0,0 0-1 0 0,0 0 1 0 0,0 1 0 0 0,0-1 0 0 0,8 3 0 0 0,-11-2-21 0 0,1-1 0 0 0,-1 1 0 0 0,1 0 0 0 0,-1 1 0 0 0,0-1 0 0 0,1 0 0 0 0,-1 0 0 0 0,0 0 0 0 0,0 1 1 0 0,0-1-1 0 0,0 1 0 0 0,0-1 0 0 0,0 1 0 0 0,0-1 0 0 0,0 1 0 0 0,-1 0 0 0 0,1-1 0 0 0,-1 1 0 0 0,1 0 1 0 0,-1-1-1 0 0,1 1 0 0 0,-1 0 0 0 0,0 0 0 0 0,0-1 0 0 0,0 1 0 0 0,0 0 0 0 0,-1 2 0 0 0,1-1-23 0 0,0 0 1 0 0,0 0-1 0 0,-1 0 0 0 0,1 0 0 0 0,-1 0 0 0 0,0 0 0 0 0,0 0 0 0 0,0 0 0 0 0,-1 0 0 0 0,1 0 1 0 0,0-1-1 0 0,-1 1 0 0 0,0 0 0 0 0,0-1 0 0 0,-3 5 0 0 0,-39 27-102 0 0,19-16 127 0 0,61-8 1546 0 0,-3 0-2651 0 0,11-4-1407 0 0,-27-3-138 0 0,-22-4-1155 0 0,-121-23 1604 0 0</inkml:trace>
</inkml:ink>
</file>

<file path=ppt/ink/ink1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0 380 0 0,'0'0'8981'0'0,"-17"2"-8811"0"0,-88 12-78 0 0,92-13-214 0 0,-7 1-194 0 0,20-1 141 0 0,-1-1 0 0 0,1 0 0 0 0,0 0 0 0 0,-1 1 0 0 0,1-1 0 0 0,0 0 0 0 0,-1 0 0 0 0,1 1 0 0 0,0-1 0 0 0,-1 0 0 0 0,1 1 0 0 0,0-1 0 0 0,0 1 0 0 0,-1-1 0 0 0,1 0 0 0 0,0 1 0 0 0,0-1 0 0 0,0 1 0 0 0,0-1 0 0 0,0 0 0 0 0,0 1 0 0 0,-1-1 0 0 0,1 1 0 0 0,0-1 0 0 0,0 1 0 0 0,0-1 0 0 0,0 0 0 0 0,1 1 0 0 0,-1-1 0 0 0,0 1 0 0 0,0-1 0 0 0,0 1 0 0 0,0-1 0 0 0,0 0 0 0 0,0 1 0 0 0,1-1 0 0 0,-1 1 0 0 0,0-1 0 0 0,1 1 1 0 0,3 6-2011 0 0</inkml:trace>
</inkml:ink>
</file>

<file path=ppt/ink/ink1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4064 0 0,'-3'2'472'0'0,"-1"1"1"0"0,0-1-1 0 0,0-1 1 0 0,0 1-1 0 0,0 0 1 0 0,0-1-1 0 0,-1 0 1 0 0,1 0-1 0 0,0 0 1 0 0,-9 0-1 0 0,-51 0 674 0 0,38-2-827 0 0,1-4-6 0 0,2 1-4639 0 0</inkml:trace>
</inkml:ink>
</file>

<file path=ppt/ink/ink1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3124 0 0,'0'0'6138'0'0,"-17"25"-3496"0"0,4 9-2674 0 0,-1 0 0 0 0,-25 42-1 0 0,-1 0-5 0 0,-22 38-232 0 0,60-103-963 0 0,8-10-2051 0 0,15-13-1667 0 0,-15 4 2921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3392 0 0,'0'0'6941'0'0,"6"16"-6590"0"0,19 52-3 0 0,-22-59-163 0 0,-1 1 1 0 0,-1-1-1 0 0,1 1 1 0 0,-1 0-1 0 0,-1 19 1 0 0,-1-25-146 0 0,1 0 0 0 0,-1 0 0 0 0,1 0 1 0 0,0 0-1 0 0,0-1 0 0 0,1 1 0 0 0,-1 0 0 0 0,1 0 0 0 0,0 0 0 0 0,0 0 1 0 0,0 0-1 0 0,0-1 0 0 0,1 1 0 0 0,0-1 0 0 0,0 1 0 0 0,0-1 0 0 0,0 1 1 0 0,0-1-1 0 0,5 5 0 0 0,-5-7-51 0 0,0 0-1 0 0,-1 0 1 0 0,1 0 0 0 0,0 0-1 0 0,0 0 1 0 0,1-1 0 0 0,-1 1-1 0 0,0-1 1 0 0,0 1 0 0 0,0-1-1 0 0,0 0 1 0 0,0 0 0 0 0,0 0 0 0 0,1 0-1 0 0,-1 0 1 0 0,0 0 0 0 0,0-1-1 0 0,0 1 1 0 0,0-1 0 0 0,0 1-1 0 0,0-1 1 0 0,4-2 0 0 0,1 0-73 0 0,0 0-1 0 0,-1-1 1 0 0,1 0 0 0 0,-1 0 0 0 0,7-6-1 0 0,-5 2 32 0 0,-1-1 0 0 0,1 0-1 0 0,-1 0 1 0 0,-1-1-1 0 0,0 0 1 0 0,0 0 0 0 0,-1-1-1 0 0,-1 1 1 0 0,1-1-1 0 0,-2 0 1 0 0,1-1 0 0 0,2-16-1 0 0,-1 7 146 0 0,1 0-1 0 0,10-22 1 0 0,-15 42-56 0 0,-1 1 0 0 0,0-1-1 0 0,0 1 1 0 0,0 0 0 0 0,0-1-1 0 0,1 1 1 0 0,-1 0 0 0 0,0-1 0 0 0,0 1-1 0 0,1 0 1 0 0,-1-1 0 0 0,0 1 0 0 0,0 0-1 0 0,1-1 1 0 0,-1 1 0 0 0,0 0-1 0 0,1 0 1 0 0,-1-1 0 0 0,0 1 0 0 0,1 0-1 0 0,-1 0 1 0 0,1 0 0 0 0,-1 0 0 0 0,0 0-1 0 0,1-1 1 0 0,-1 1 0 0 0,1 0-1 0 0,-1 0 1 0 0,0 0 0 0 0,1 0 0 0 0,-1 0-1 0 0,1 0 1 0 0,-1 0 0 0 0,1 0 0 0 0,-1 1-1 0 0,0-1 1 0 0,1 0 0 0 0,0 0-1 0 0,15 15 382 0 0,7 23-552 0 0,-12-10 123 0 0,-2-2 43 0 0,1 0 0 0 0,1-1 0 0 0,1 0-1 0 0,1-1 1 0 0,27 37 0 0 0,-38-59-36 0 0,-1-2-126 0 0,-44-3-840 0 0,-95-50 81 0 0,152 63-5877 0 0,2 2 4460 0 0,-2-4 511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9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254 183 3820 0 0,'0'0'4229'0'0,"-20"-14"-4048"0"0,-141-102 66 0 0,144 105-348 0 0,-22-13-220 0 0,22 6-3401 0 0</inkml:trace>
</inkml:ink>
</file>

<file path=ppt/ink/ink1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1 500 0 0,'0'0'9453'0'0,"1"5"-9148"0"0,12 44 333 0 0,5 53 0 0 0,-14-81-694 0 0,0 0 0 0 0,1-1 0 0 0,1 0 1 0 0,12 25-1 0 0,-16-41-188 0 0,1 1 0 0 0,0-1 0 0 0,0 0 0 0 0,0 0 0 0 0,1 0-1 0 0,-1 0 1 0 0,1-1 0 0 0,5 4 0 0 0,-7-5-254 0 0,-1-1 1 0 0,1 0-1 0 0,0 1 0 0 0,0-1 0 0 0,0 0 1 0 0,1-1-1 0 0,-1 1 0 0 0,0 0 0 0 0,0 0 1 0 0,0-1-1 0 0,1 1 0 0 0,1-1 0 0 0,2 0-1733 0 0</inkml:trace>
</inkml:ink>
</file>

<file path=ppt/ink/ink1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14 3420 0 0,'0'0'5106'0'0,"-18"0"-5063"0"0,-96 0-439 0 0,113 0 329 0 0,1 0 0 0 0,0 0 0 0 0,0 0 0 0 0,-1 0 0 0 0,1 0 0 0 0,0 0 0 0 0,0 0-1 0 0,0 0 1 0 0,-1 0 0 0 0,1-1 0 0 0,0 1 0 0 0,0 0 0 0 0,0 0 0 0 0,-1 0 0 0 0,1 0 0 0 0,0 0 0 0 0,0 0 0 0 0,0 0 0 0 0,0 0 0 0 0,-1-1 0 0 0,1 1 0 0 0,0 0 0 0 0,0 0 0 0 0,0 0 0 0 0,0 0 0 0 0,-1 0 0 0 0,1-1 0 0 0,0 1 0 0 0,0 0 0 0 0,0 0 0 0 0,0 0 0 0 0,0-1 0 0 0,0 1 0 0 0,0 0 0 0 0,0 0 0 0 0,0 0 0 0 0,0-1 0 0 0,0 1 0 0 0,0 0 0 0 0,0 0 0 0 0,0 0 0 0 0,0-1 0 0 0,0 1 0 0 0,0 0 0 0 0,0 0 0 0 0,0-1 0 0 0,0 1 0 0 0,0 0 0 0 0,0 0 0 0 0,0-1 0 0 0,0-1-1477 0 0,0-1-1035 0 0</inkml:trace>
</inkml:ink>
</file>

<file path=ppt/ink/ink1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4544 0 0,'0'0'7854'0'0,"4"1"-7750"0"0,12 0-276 0 0,0-1-1 0 0,-1 0 1 0 0,1-1 0 0 0,-1 0 0 0 0,1-2 0 0 0,-1 0 0 0 0,0 0-1 0 0,0-1 1 0 0,17-8 0 0 0,-40 23 750 0 0,6 21-22 0 0,3-5-558 0 0,8 44-1 0 0,-4-44-81 0 0,1 46 0 0 0,-7-69 51 0 0,1-1 0 0 0,-1 1-1 0 0,0 0 1 0 0,0 0 0 0 0,0-1 0 0 0,-1 1-1 0 0,1-1 1 0 0,-1 1 0 0 0,0-1 0 0 0,0 0 0 0 0,0 0-1 0 0,0 1 1 0 0,-1-2 0 0 0,1 1 0 0 0,-1 0 0 0 0,0 0-1 0 0,0-1 1 0 0,0 1 0 0 0,0-1 0 0 0,0 0-1 0 0,0 0 1 0 0,-7 3 0 0 0,4-2-43 0 0,1-1-1 0 0,-1 1 1 0 0,0-1 0 0 0,1 0-1 0 0,-1-1 1 0 0,0 1 0 0 0,0-1-1 0 0,0-1 1 0 0,0 1-1 0 0,-1-1 1 0 0,1 0 0 0 0,0 0-1 0 0,-11-2 1 0 0,15 1-95 0 0,1 0 0 0 0,0 0 0 0 0,-1 0 0 0 0,1-1 0 0 0,0 1-1 0 0,0 0 1 0 0,0-1 0 0 0,0 1 0 0 0,0-1 0 0 0,0 1 0 0 0,0-1 0 0 0,0 1 0 0 0,0-1 0 0 0,1 0 0 0 0,-1 1 0 0 0,1-1-1 0 0,-1 0 1 0 0,1 1 0 0 0,0-1 0 0 0,-1 0 0 0 0,1 0 0 0 0,0 0 0 0 0,0 1 0 0 0,0-1 0 0 0,1 0 0 0 0,-1 0 0 0 0,0 1-1 0 0,1-1 1 0 0,-1 0 0 0 0,1 0 0 0 0,0 1 0 0 0,-1-1 0 0 0,1 1 0 0 0,0-1 0 0 0,1-2 0 0 0,8-4-1998 0 0</inkml:trace>
</inkml:ink>
</file>

<file path=ppt/ink/ink1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4 364 0 0,'-1'-3'10962'0'0,"-4"8"-10906"0"0,0 1 0 0 0,0 1 1 0 0,1-1-1 0 0,0 1 0 0 0,0-1 1 0 0,-5 13-1 0 0,-8 13-85 0 0,-20 22-704 0 0,7-24-3844 0 0</inkml:trace>
</inkml:ink>
</file>

<file path=ppt/ink/ink1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202 174 704 0 0,'0'0'7228'0'0,"-101"-98"-7136"0"0,91 86 24 0 0,-6-1-112 0 0,0 0 8 0 0,0 1 64 0 0,5 3-76 0 0,0 1-676 0 0,1-1-740 0 0,-1 9-720 0 0</inkml:trace>
</inkml:ink>
</file>

<file path=ppt/ink/ink1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81 1996 0 0,'0'0'5904'0'0,"-21"-20"-92"0"0,21 61-5980 0 0,1 0-1 0 0,3 0 1 0 0,17 80-1 0 0,-13-87 196 0 0,10 33 22 0 0,-18-67-85 0 0,0 0 0 0 0,0 0 1 0 0,0 0-1 0 0,-1 0 1 0 0,1 0-1 0 0,0-1 0 0 0,0 1 1 0 0,0 0-1 0 0,0 0 0 0 0,0 0 1 0 0,0 0-1 0 0,0 0 1 0 0,0-1-1 0 0,0 1 0 0 0,0 0 1 0 0,0 0-1 0 0,0 0 0 0 0,0 0 1 0 0,0-1-1 0 0,0 1 1 0 0,0 0-1 0 0,0 0 0 0 0,0 0 1 0 0,0 0-1 0 0,0 0 0 0 0,1-1 1 0 0,-1 1-1 0 0,0 0 1 0 0,0 0-1 0 0,0 0 0 0 0,0 0 1 0 0,0 0-1 0 0,0 0 0 0 0,0-1 1 0 0,0 1-1 0 0,1 0 1 0 0,-1 0-1 0 0,0 0 0 0 0,0 0 1 0 0,0 0-1 0 0,0 0 0 0 0,0 0 1 0 0,0 0-1 0 0,1 0 1 0 0,-1 0-1 0 0,0 0 0 0 0,0 0 1 0 0,0 0-1 0 0,0 0 0 0 0,1 0 1 0 0,-1 0-1 0 0,0 0 0 0 0,0 0 1 0 0,0 0-1 0 0,0 0 1 0 0,0 0-1 0 0,1 0 0 0 0,-1 0 1 0 0,0 0-1 0 0,0 0 0 0 0,0 0 1 0 0,0 0-1 0 0,0 0 1 0 0,1 0-1 0 0,-1 0 0 0 0,0 0 1 0 0,0 0-1 0 0,0 1 1 0 0,7-29-583 0 0,5-54 1435 0 0,-8 53-1087 0 0,3 5 270 0 0,1-20 18 0 0,-8 44 2 0 0,1 0 0 0 0,-1-1 0 0 0,0 1-1 0 0,0-1 1 0 0,0 1 0 0 0,1 0 0 0 0,-1-1-1 0 0,0 1 1 0 0,0 0 0 0 0,1-1 0 0 0,-1 1-1 0 0,0 0 1 0 0,1-1 0 0 0,-1 1 0 0 0,0 0-1 0 0,1 0 1 0 0,-1-1 0 0 0,0 1 0 0 0,1 0 0 0 0,-1 0-1 0 0,1 0 1 0 0,-1 0 0 0 0,0 0 0 0 0,1-1-1 0 0,-1 1 1 0 0,1 0 0 0 0,-1 0 0 0 0,1 0-1 0 0,-1 0 1 0 0,0 0 0 0 0,1 0 0 0 0,-1 0-1 0 0,1 0 1 0 0,-1 1 0 0 0,1-1 0 0 0,-1 0-1 0 0,0 0 1 0 0,1 0 0 0 0,-1 0 0 0 0,1 0 0 0 0,-1 1-1 0 0,0-1 1 0 0,1 0 0 0 0,-1 0 0 0 0,0 1-1 0 0,1-1 1 0 0,-1 0 0 0 0,0 1 0 0 0,1-1-1 0 0,18 13-449 0 0,-12-4 309 0 0,-1 1 0 0 0,0 0 0 0 0,-1 1 0 0 0,0-1 0 0 0,6 23 0 0 0,12 23 373 0 0,14 7 854 0 0,-36-63-1118 0 0,-1 0 0 0 0,0 1 0 0 0,0-1 1 0 0,0 0-1 0 0,0 0 0 0 0,0 0 0 0 0,0 0 0 0 0,0 1 0 0 0,0-1 0 0 0,0 0 0 0 0,1 0 1 0 0,-1 0-1 0 0,0 0 0 0 0,0 1 0 0 0,0-1 0 0 0,0 0 0 0 0,1 0 0 0 0,-1 0 1 0 0,0 0-1 0 0,0 0 0 0 0,0 0 0 0 0,0 0 0 0 0,1 0 0 0 0,-1 0 0 0 0,0 0 1 0 0,0 0-1 0 0,0 0 0 0 0,1 0 0 0 0,-1 0 0 0 0,0 0 0 0 0,0 0 0 0 0,0 0 0 0 0,1 0 1 0 0,-1 0-1 0 0,0 0 0 0 0,0 0 0 0 0,0 0 0 0 0,1 0 0 0 0,-1 0 0 0 0,0 0 1 0 0,0 0-1 0 0,0 0 0 0 0,0 0 0 0 0,1 0 0 0 0,-1-1 0 0 0,0 1 0 0 0,0 0 0 0 0,0 0 1 0 0,0 0-1 0 0,0 0 0 0 0,1 0 0 0 0,-1-1 0 0 0,8-16-106 0 0,5-37 430 0 0,-10 39-340 0 0,16-81 152 0 0,-12 55-107 0 0,13-42 1 0 0,-14 59-14 0 0,-5 19-43 0 0,0 0 0 0 0,0 0-1 0 0,1 0 1 0 0,-1 0 0 0 0,1 0-1 0 0,0 1 1 0 0,0-1 0 0 0,1 0-1 0 0,-1 1 1 0 0,1 0 0 0 0,6-8 0 0 0,-5 8-672 0 0,-3 3 327 0 0,0 0 1 0 0,0 1-1 0 0,0-1 0 0 0,0 0 1 0 0,0 0-1 0 0,0 1 1 0 0,0-1-1 0 0,0 1 1 0 0,0-1-1 0 0,1 1 1 0 0,-1-1-1 0 0,0 1 0 0 0,0-1 1 0 0,0 1-1 0 0,1 0 1 0 0,-1 0-1 0 0,1 0 1 0 0,4 0-2588 0 0</inkml:trace>
</inkml:ink>
</file>

<file path=ppt/ink/ink1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1 716 0 0,'0'0'9929'0'0,"-11"22"-8921"0"0,3 56-1006 0 0,3-38-1424 0 0,2 2-5442 0 0,3-34 3899 0 0</inkml:trace>
</inkml:ink>
</file>

<file path=ppt/ink/ink1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0 748 0 0,'0'0'9247'0'0,"0"9"-8985"0"0,-143-9 474 0 0,135 1-956 0 0,-3 2-815 0 0</inkml:trace>
</inkml:ink>
</file>

<file path=ppt/ink/ink1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3640 0 0,'0'0'5625'0'0,"-6"0"-5238"0"0,-84 0 1275 0 0,44 0-6197 0 0</inkml:trace>
</inkml:ink>
</file>

<file path=ppt/ink/ink1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1 600 0 0,'0'0'8737'0'0,"-10"8"-5981"0"0,8 4-2789 0 0,-1 0 1 0 0,0 0-1 0 0,0 0 1 0 0,-1-1-1 0 0,0 1 0 0 0,-1-1 1 0 0,-8 13-1 0 0,3-3 7 0 0,-97 233 116 0 0,96-212-276 0 0,11-42-87 0 0,17-30-10965 0 0,-34 60 11039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4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68 253 2956 0 0,'0'0'6125'0'0,"14"-22"-5395"0"0,12-2-707 0 0,-3 3 153 0 0,37-44 0 0 0,-55 59-137 0 0,-1 0 1 0 0,1 0-1 0 0,-1 0 0 0 0,-1-1 1 0 0,1 0-1 0 0,-1 1 1 0 0,-1-1-1 0 0,1-1 1 0 0,-1 1-1 0 0,0 0 1 0 0,-1 0-1 0 0,1-1 1 0 0,-1-7-1 0 0,-2 14-39 0 0,1 0-1 0 0,-1-1 0 0 0,0 1 0 0 0,0 0 0 0 0,0 0 0 0 0,1 0 1 0 0,-1 0-1 0 0,0 0 0 0 0,-1 1 0 0 0,1-1 0 0 0,0 0 1 0 0,0 0-1 0 0,0 1 0 0 0,0-1 0 0 0,-1 0 0 0 0,1 1 1 0 0,0-1-1 0 0,0 1 0 0 0,-1 0 0 0 0,1-1 0 0 0,0 1 1 0 0,-1 0-1 0 0,1 0 0 0 0,0 0 0 0 0,-1 0 0 0 0,1 0 0 0 0,-1 0 1 0 0,-2 1-1 0 0,-42 3-292 0 0,42-2 244 0 0,-1 0-1 0 0,1 0 1 0 0,0 0-1 0 0,0 0 1 0 0,0 1-1 0 0,0 0 1 0 0,0 0-1 0 0,0 0 0 0 0,1 1 1 0 0,0-1-1 0 0,-1 1 1 0 0,1-1-1 0 0,0 1 1 0 0,1 0-1 0 0,-1 0 1 0 0,1 1-1 0 0,0-1 1 0 0,0 0-1 0 0,0 1 1 0 0,1-1-1 0 0,-1 1 0 0 0,1 0 1 0 0,0-1-1 0 0,1 1 1 0 0,-1 0-1 0 0,1 0 1 0 0,0 8-1 0 0,0 1-57 0 0,0 0 1 0 0,1-1-1 0 0,0 1 0 0 0,2 0 1 0 0,-1-1-1 0 0,2 1 0 0 0,0-1 0 0 0,8 20 1 0 0,13 17 203 0 0,30 71 498 0 0,-49-105-506 0 0,-2 0-1 0 0,1 0 1 0 0,-2 1 0 0 0,0-1-1 0 0,-1 1 1 0 0,-1 17 0 0 0,-1-24-102 0 0,0-1 0 0 0,-1 1 0 0 0,0 0 0 0 0,-1-1 0 0 0,0 0 0 0 0,0 1 0 0 0,-1-1 0 0 0,-1 0 0 0 0,1 0 0 0 0,-2 0 0 0 0,1-1 0 0 0,-1 0 0 0 0,-11 15 0 0 0,12-17-161 0 0,-1-1 0 0 0,-1 0 1 0 0,1 0-1 0 0,-1-1 0 0 0,0 1 0 0 0,0-1 1 0 0,0 0-1 0 0,0-1 0 0 0,-1 1 1 0 0,0-1-1 0 0,1-1 0 0 0,-1 1 0 0 0,0-1 1 0 0,0 0-1 0 0,-1-1 0 0 0,1 0 1 0 0,0 0-1 0 0,-12 0 0 0 0,18-1 66 0 0,0 0 1 0 0,0 0-1 0 0,0-1 0 0 0,0 1 0 0 0,0 0 1 0 0,0 0-1 0 0,0-1 0 0 0,0 1 0 0 0,0 0 0 0 0,0-1 1 0 0,0 1-1 0 0,0-1 0 0 0,0 1 0 0 0,1-1 1 0 0,-1 0-1 0 0,0 1 0 0 0,0-1 0 0 0,0 0 1 0 0,1 0-1 0 0,-1 0 0 0 0,0 1 0 0 0,1-1 0 0 0,-1 0 1 0 0,1 0-1 0 0,-1 0 0 0 0,1 0 0 0 0,-1-2 1 0 0,-5-8-1385 0 0</inkml:trace>
</inkml:ink>
</file>

<file path=ppt/ink/ink1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1480 0 0,'0'0'7201'0'0,"0"7"-6965"0"0,1 37-25 0 0,3 0-1 0 0,1-1 0 0 0,1 1 1 0 0,3-1-1 0 0,2 0 1 0 0,27 69-1 0 0,-27-98-1664 0 0,-11-14 1274 0 0,1 0 0 0 0,-1 0 0 0 0,0 0 0 0 0,1 0 0 0 0,-1 0 0 0 0,0 0 0 0 0,1 0 0 0 0,-1 0 0 0 0,1 0 0 0 0,-1 0 0 0 0,0 0 0 0 0,1 0 0 0 0,-1 0 0 0 0,0 0 0 0 0,1 0 0 0 0,-1 0 0 0 0,0-1 0 0 0,0 1 0 0 0,1 0 0 0 0,-1 0 0 0 0,0 0 0 0 0,1-1 0 0 0,-1 1 0 0 0,0 0 0 0 0,0 0 0 0 0,1-1 0 0 0,-1 1 0 0 0,0 0 0 0 0,0 0 1 0 0,0-1-1 0 0,1 1 0 0 0,-1 0 0 0 0,0-1 0 0 0,1-3-2229 0 0</inkml:trace>
</inkml:ink>
</file>

<file path=ppt/ink/ink1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9 3476 0 0,'0'0'4776'0'0,"-107"-8"-4764"0"0,102 8-8 0 0,0 0-4 0 0,-6 0-368 0 0,6 0-1712 0 0</inkml:trace>
</inkml:ink>
</file>

<file path=ppt/ink/ink1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3624 0 0,'0'0'5137'0'0,"0"-5"-4913"0"0,0 0-178 0 0,0 0 0 0 0,0 0 1 0 0,1-1-1 0 0,-1 1 0 0 0,1 0 1 0 0,1 0-1 0 0,2-8 0 0 0,-3 11-10 0 0,0 0-1 0 0,0 1 0 0 0,0-1 1 0 0,0 0-1 0 0,0 1 1 0 0,0-1-1 0 0,1 1 0 0 0,-1 0 1 0 0,1-1-1 0 0,-1 1 0 0 0,1 0 1 0 0,-1 0-1 0 0,1 0 0 0 0,0 0 1 0 0,-1 0-1 0 0,1 0 0 0 0,0 0 1 0 0,0 1-1 0 0,0-1 1 0 0,0 1-1 0 0,0-1 0 0 0,0 1 1 0 0,0 0-1 0 0,0 0 0 0 0,0-1 1 0 0,2 2-1 0 0,-3-1-60 0 0,0 1-1 0 0,0-1 1 0 0,0 1 0 0 0,0-1-1 0 0,-1 1 1 0 0,1 0-1 0 0,0-1 1 0 0,0 1 0 0 0,-1 0-1 0 0,1 0 1 0 0,0 0 0 0 0,-1 0-1 0 0,1-1 1 0 0,0 1 0 0 0,-1 0-1 0 0,0 0 1 0 0,1 0 0 0 0,-1 0-1 0 0,1 0 1 0 0,-1 0-1 0 0,0 0 1 0 0,0 1 0 0 0,0-1-1 0 0,0 0 1 0 0,1 0 0 0 0,-1 0-1 0 0,-1 2 1 0 0,3 38-282 0 0,-2-36 319 0 0,10 117 422 0 0,-10-122-438 0 0,17-5-2603 0 0,0-20 2474 0 0,-14 23 111 0 0,-1-2 0 0 0,1 1 1 0 0,-1 0-1 0 0,0 0 0 0 0,0-1 1 0 0,0 1-1 0 0,0-1 1 0 0,-1 1-1 0 0,1-1 0 0 0,-1 0 1 0 0,0 0-1 0 0,1-5 1958 0 0,-1 56-1298 0 0,0-42-643 0 0,0 0-1 0 0,1-1 0 0 0,0 1 0 0 0,0-1 0 0 0,0 1 0 0 0,0-1 1 0 0,1 0-1 0 0,0 0 0 0 0,-1 0 0 0 0,2 0 0 0 0,-1-1 1 0 0,0 1-1 0 0,1-1 0 0 0,-1 0 0 0 0,1 0 0 0 0,0 0 1 0 0,0 0-1 0 0,0-1 0 0 0,1 1 0 0 0,-1-1 0 0 0,1 0 1 0 0,-1 0-1 0 0,1-1 0 0 0,-1 0 0 0 0,1 1 0 0 0,0-2 0 0 0,0 1 1 0 0,0 0-1 0 0,0-1 0 0 0,-1 0 0 0 0,1 0 0 0 0,0 0 1 0 0,0-1-1 0 0,8-2 0 0 0,-11 2-20 0 0,0 0 0 0 0,-1 0 0 0 0,1 0 0 0 0,-1-1 0 0 0,1 1 0 0 0,-1-1 0 0 0,1 1 0 0 0,-1-1 0 0 0,0 0 0 0 0,0 0 0 0 0,1 1 0 0 0,-1-1 0 0 0,0 0 0 0 0,-1 0 0 0 0,1 0 0 0 0,0 0 0 0 0,-1 0 0 0 0,1 0 0 0 0,-1 0 0 0 0,1 0 0 0 0,-1 0 0 0 0,0-1 0 0 0,0 1 0 0 0,0 0 0 0 0,0 0 0 0 0,-1-3 0 0 0,1-1 45 0 0,0-1 0 0 0,-1 1 0 0 0,1 0 0 0 0,-1 0 0 0 0,0 0 0 0 0,-1 0 0 0 0,1 0 0 0 0,-5-7 0 0 0,-7-6 35 0 0,-1 1 0 0 0,0 1 0 0 0,-2 0 0 0 0,-22-19 0 0 0,45 31 3550 0 0,38-7-3113 0 0,-16 7-1111 0 0,1 2 0 0 0,49-1 0 0 0,-51-1-3835 0 0,-19 2 1922 0 0</inkml:trace>
</inkml:ink>
</file>

<file path=ppt/ink/ink1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3972 0 0,'0'0'7557'0'0,"-5"98"-7557"0"0,5-77 0 0 0,0-4-8 0 0,0 4-120 0 0,-5-4-272 0 0,5 0-181 0 0,0 0-119 0 0,0-5-644 0 0,0 1-1152 0 0,5-5-2160 0 0</inkml:trace>
</inkml:ink>
</file>

<file path=ppt/ink/ink1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1632 0 0,'0'0'6991'0'0,"-12"0"-3354"0"0,-7 36-2977 0 0,15-27-1032 0 0,-1 1-1 0 0,0-1 1 0 0,-1 0-1 0 0,0-1 1 0 0,0 1-1 0 0,-1-1 1 0 0,-12 12-1 0 0,7-7-4132 0 0,7-4-122 0 0</inkml:trace>
</inkml:ink>
</file>

<file path=ppt/ink/ink1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6 216 1580 0 0,'0'0'6414'0'0,"-5"-7"-629"0"0,6 19-5923 0 0,1-1 0 0 0,1 1 1 0 0,0 0-1 0 0,0-1 0 0 0,1 0 0 0 0,6 11 0 0 0,6 21-43 0 0,-12-33 178 0 0,-1 0 1 0 0,2 0-1 0 0,-1 0 1 0 0,1-1-1 0 0,1 0 0 0 0,0 0 1 0 0,8 10-1 0 0,-13-20-110 0 0,-1 1 0 0 0,1-1 1 0 0,0 1-1 0 0,-1-1 0 0 0,1 1 0 0 0,-1-1 0 0 0,1 0 0 0 0,-1 1 0 0 0,1-1 0 0 0,-1 0 0 0 0,1 1 0 0 0,-1-1 0 0 0,0 0 0 0 0,1 0 1 0 0,-1 1-1 0 0,0-1 0 0 0,0 0 0 0 0,1 0 0 0 0,-1 1 0 0 0,0-1 0 0 0,0 0 0 0 0,0 0 0 0 0,0 0 0 0 0,0 0 0 0 0,0-1 0 0 0,6-42 454 0 0,-3 22-507 0 0,0-2 144 0 0,-2 0 0 0 0,0-32-1 0 0,-2 25 1121 0 0,4 32-1068 0 0,-1-1-1 0 0,0 1 1 0 0,0 0 0 0 0,0 0-1 0 0,1 0 1 0 0,-1 0-1 0 0,0 0 1 0 0,0 1 0 0 0,0-1-1 0 0,-1 0 1 0 0,1 1-1 0 0,0 0 1 0 0,0-1 0 0 0,-1 1-1 0 0,1 0 1 0 0,1 3-1 0 0,28 42-206 0 0,-17-25 39 0 0,13 22 74 0 0,-22-34 147 0 0,1 0 1 0 0,0-1-1 0 0,0 1 0 0 0,1-1 0 0 0,1 0 0 0 0,12 12 0 0 0,-20-21-90 0 0,1 0 0 0 0,-1 0 0 0 0,0 0 0 0 0,1 1 0 0 0,-1-1 0 0 0,0 0 0 0 0,1 0 0 0 0,-1 0 0 0 0,0 0 0 0 0,1 0 0 0 0,-1 0 0 0 0,0 0 0 0 0,1 0 0 0 0,-1 0 0 0 0,0 0 0 0 0,1 0 0 0 0,-1 0 0 0 0,1 0 0 0 0,-1 0 0 0 0,0 0 0 0 0,1 0 0 0 0,-1-1 0 0 0,0 1 0 0 0,1 0 0 0 0,-1 0 0 0 0,0 0 0 0 0,0-1 0 0 0,1 1 0 0 0,-1 0 0 0 0,0 0 0 0 0,1 0 0 0 0,-1-1 0 0 0,0 1 0 0 0,0 0 0 0 0,0-1 0 0 0,1 1 0 0 0,-1 0 0 0 0,0-1 0 0 0,0 1 0 0 0,0 0 0 0 0,0-1 0 0 0,0 1 0 0 0,1 0 0 0 0,-1-1 0 0 0,0 1 0 0 0,0 0 0 0 0,0-1 0 0 0,8-33-9 0 0,-2-39-78 0 0,8-111-46 0 0,-13 178 138 0 0,0-14-296 0 0,8-41-402 0 0,-9 59 384 0 0,0 0 1 0 0,1 0-1 0 0,0 0 0 0 0,-1 0 0 0 0,1 0 1 0 0,0 0-1 0 0,0 1 0 0 0,0-1 0 0 0,0 0 1 0 0,0 0-1 0 0,1 1 0 0 0,-1-1 0 0 0,0 1 1 0 0,1-1-1 0 0,-1 1 0 0 0,1 0 0 0 0,0-1 1 0 0,-1 1-1 0 0,1 0 0 0 0,0 0 0 0 0,0 0 1 0 0,-1 0-1 0 0,5-1 0 0 0,5 2-2107 0 0</inkml:trace>
</inkml:ink>
</file>

<file path=ppt/ink/ink1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2756 0 0,'0'0'8596'0'0,"0"4"-8476"0"0,-2 38-421 0 0,1-26-157 0 0,0 0 0 0 0,1 0 0 0 0,0 0 0 0 0,1 0 0 0 0,1 0 1 0 0,1-1-1 0 0,5 18 0 0 0,-1-20-4283 0 0,-3-13 2462 0 0</inkml:trace>
</inkml:ink>
</file>

<file path=ppt/ink/ink1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1 436 0 0,'0'0'6592'0'0,"-11"97"-6656"0"0,11-76 56 0 0,-5 1-8 0 0,5-1-48 0 0,-6-4-364 0 0,6 4-316 0 0,0-4-428 0 0,0 0-520 0 0,0 0-420 0 0</inkml:trace>
</inkml:ink>
</file>

<file path=ppt/ink/ink1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26 2932 0 0,'0'0'3853'0'0,"-18"-4"-3727"0"0,3 1-385 0 0,-56-11 757 0 0,16 10-3957 0 0</inkml:trace>
  <inkml:trace contextRef="#ctx0" brushRef="#br0" timeOffset="1">159 94 2620 0 0,'0'0'6073'0'0,"-11"3"-5743"0"0,1 0-355 0 0,0-1 0 0 0,0 0 0 0 0,0 0 1 0 0,0-1-1 0 0,-1 0 0 0 0,1-1 0 0 0,-1 0 0 0 0,1-1 1 0 0,0 0-1 0 0,-1-1 0 0 0,-14-3 0 0 0,15 4-3203 0 0</inkml:trace>
</inkml:ink>
</file>

<file path=ppt/ink/ink1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1128 0 0,'0'0'7326'0'0,"0"5"-7130"0"0,-2 26 94 0 0,-2-1 0 0 0,-1 0 0 0 0,-1-1 1 0 0,-19 54-1 0 0,17-59-453 0 0,2 1 1 0 0,-4 41-1 0 0,7-17-4909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2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0 1700 0 0,'0'0'8732'0'0,"0"4"-8540"0"0,4 54-42 0 0,-8 109 1 0 0,-2-30 352 0 0,6-118-502 0 0,-1 33 104 0 0,1-50-126 0 0,0 1-1 0 0,1-1 1 0 0,-1 1-1 0 0,1-1 0 0 0,-1 1 1 0 0,1-1-1 0 0,0 1 1 0 0,0-1-1 0 0,0 1 0 0 0,0-1 1 0 0,0 0-1 0 0,0 1 1 0 0,1-1-1 0 0,2 4 0 0 0,-4-6-18 0 0,0-1 0 0 0,0 1 0 0 0,0 0-1 0 0,0 0 1 0 0,0 0 0 0 0,0-1-1 0 0,0 1 1 0 0,0 0 0 0 0,1 0 0 0 0,-1 0-1 0 0,0 0 1 0 0,0-1 0 0 0,0 1 0 0 0,0 0-1 0 0,0 0 1 0 0,0 0 0 0 0,0 0-1 0 0,0-1 1 0 0,0 1 0 0 0,0 0 0 0 0,1 0-1 0 0,-1 0 1 0 0,0 0 0 0 0,0 0-1 0 0,0 0 1 0 0,0-1 0 0 0,0 1 0 0 0,1 0-1 0 0,-1 0 1 0 0,0 0 0 0 0,0 0 0 0 0,0 0-1 0 0,1 0 1 0 0,-1 0 0 0 0,0 0-1 0 0,0 0 1 0 0,0 0 0 0 0,0 0 0 0 0,1 0-1 0 0,-1 0 1 0 0,0 0 0 0 0,0 0 0 0 0,0 0-1 0 0,0 0 1 0 0,1 0 0 0 0,-1 0-1 0 0,0 0 1 0 0,0 0 0 0 0,0 0 0 0 0,1 0-1 0 0,-1 0 1 0 0,0 0 0 0 0,0 1 0 0 0,0-1-1 0 0,0 0 1 0 0,0 0 0 0 0,1 0-1 0 0,-1 0 1 0 0,-8-16-81 0 0,2 12 111 0 0,-1 0-1 0 0,0 0 1 0 0,-1 1 0 0 0,1-1 0 0 0,-1 1 0 0 0,1 1 0 0 0,-1 0-1 0 0,0 0 1 0 0,0 0 0 0 0,0 1 0 0 0,0 0 0 0 0,0 1-1 0 0,-14 0 1 0 0,17 0 28 0 0,-1 0 0 0 0,1 1 0 0 0,0-1 0 0 0,-1 1 0 0 0,1 0 0 0 0,0 0 0 0 0,0 1 0 0 0,0-1 0 0 0,0 1 0 0 0,0 0 0 0 0,0 1 0 0 0,0-1 0 0 0,1 1 0 0 0,-1 0 0 0 0,1 0 0 0 0,0 0 0 0 0,0 1 0 0 0,0-1 0 0 0,0 1 0 0 0,0 0 0 0 0,-4 8 0 0 0,7-10 16 0 0,-1 0 0 0 0,1 0 0 0 0,0 0-1 0 0,0 0 1 0 0,0 0 0 0 0,1 1 0 0 0,-1-1 0 0 0,1 0 0 0 0,-1 1-1 0 0,1-1 1 0 0,0 0 0 0 0,-1 1 0 0 0,1-1 0 0 0,0 1 0 0 0,1-1-1 0 0,-1 0 1 0 0,0 1 0 0 0,1-1 0 0 0,-1 1 0 0 0,1-1 0 0 0,0 0-1 0 0,0 0 1 0 0,0 1 0 0 0,1 1 0 0 0,1-1 19 0 0,0 0 0 0 0,0 0 0 0 0,0-1 0 0 0,0 1 0 0 0,0-1 0 0 0,0 0 0 0 0,1 0 0 0 0,-1 0 0 0 0,1 0 0 0 0,0-1 0 0 0,-1 1 0 0 0,1-1 0 0 0,5 1 0 0 0,8 2-130 0 0,0-2 1 0 0,0 0-1 0 0,0 0 1 0 0,0-2-1 0 0,28-2 1 0 0,-32-1-527 0 0,0 0 0 0 0,0 0 0 0 0,0-1-1 0 0,17-9 1 0 0,-7 4-1684 0 0,-6 1-321 0 0</inkml:trace>
</inkml:ink>
</file>

<file path=ppt/ink/ink1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0 940 0 0,'0'0'8023'0'0,"0"4"-7671"0"0,3 27 72 0 0,1 0-1 0 0,2-1 1 0 0,1 0-1 0 0,1 0 1 0 0,14 32-1 0 0,13 50-52 0 0,-22-82-39 0 0,-3-19-1977 0 0,4-10-5832 0 0,-9-5 4660 0 0</inkml:trace>
</inkml:ink>
</file>

<file path=ppt/ink/ink1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30 2692 0 0,'0'0'5103'0'0,"-15"-2"-4763"0"0,-124-18 800 0 0,127 16-996 0 0,3 1-1566 0 0,3 2-3022 0 0</inkml:trace>
</inkml:ink>
</file>

<file path=ppt/ink/ink1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1 119 952 0 0,'0'0'5990'0'0,"2"-14"-5841"0"0,6-44-31 0 0,-8 56-101 0 0,0 1 0 0 0,0-1 0 0 0,0 0 0 0 0,0 0 0 0 0,1 0 0 0 0,-1 0 0 0 0,1 0 0 0 0,0 0 0 0 0,-1 0 0 0 0,1 0 0 0 0,0 1 0 0 0,0-1 0 0 0,0 0-1 0 0,0 1 1 0 0,1-1 0 0 0,-1 0 0 0 0,0 1 0 0 0,1 0 0 0 0,-1-1 0 0 0,1 1 0 0 0,-1 0 0 0 0,1 0 0 0 0,0-1 0 0 0,-1 1 0 0 0,1 1 0 0 0,0-1 0 0 0,0 0 0 0 0,0 0 0 0 0,-1 1 0 0 0,1-1-1 0 0,0 1 1 0 0,0-1 0 0 0,0 1 0 0 0,0 0 0 0 0,0 0 0 0 0,0 0 0 0 0,0 0 0 0 0,4 1 0 0 0,-5 0-70 0 0,0 1 0 0 0,1-1 1 0 0,-1 1-1 0 0,0 0 0 0 0,0 0 0 0 0,0-1 0 0 0,0 1 1 0 0,0 0-1 0 0,0 0 0 0 0,-1 0 0 0 0,1 0 0 0 0,-1 0 0 0 0,1 0 1 0 0,-1 0-1 0 0,0 1 0 0 0,1-1 0 0 0,-2 2 0 0 0,4 39-185 0 0,-4-27 365 0 0,1 0-1 0 0,1 0 0 0 0,1 0 0 0 0,0 0 1 0 0,1 0-1 0 0,0 0 0 0 0,12 29 0 0 0,-15-45-164 0 0,1 1-1 0 0,-1-1 1 0 0,0 1 0 0 0,0-1-1 0 0,0 1 1 0 0,1-1-1 0 0,-1 0 1 0 0,0 1-1 0 0,0-1 1 0 0,1 0-1 0 0,-1 1 1 0 0,0-1-1 0 0,1 0 1 0 0,-1 1 0 0 0,1-1-1 0 0,-1 0 1 0 0,0 0-1 0 0,1 1 1 0 0,-1-1-1 0 0,1 0 1 0 0,-1 0-1 0 0,1 0 1 0 0,-1 1 0 0 0,0-1-1 0 0,1 0 1 0 0,-1 0-1 0 0,1 0 1 0 0,-1 0-1 0 0,1 0 1 0 0,-1 0-1 0 0,1 0 1 0 0,-1 0-1 0 0,1 0 1 0 0,-1 0 0 0 0,1-1-1 0 0,-1 1 1 0 0,0 0-1 0 0,1 0 1 0 0,-1 0-1 0 0,1 0 1 0 0,-1-1-1 0 0,1 1 1 0 0,0-1 0 0 0,15-24-538 0 0,3-35 443 0 0,-10 41 1046 0 0,-6 40 1101 0 0,2 7-2203 0 0,0-13 180 0 0,-1-3 37 0 0,1 1 0 0 0,0-1 0 0 0,1 0 0 0 0,8 14 0 0 0,-12-23-19 0 0,0-1-1 0 0,0 1 0 0 0,1 0 0 0 0,-1-1 1 0 0,0 1-1 0 0,1-1 0 0 0,0 0 0 0 0,-1 0 0 0 0,1 0 1 0 0,0 0-1 0 0,0-1 0 0 0,0 1 0 0 0,0-1 1 0 0,1 0-1 0 0,-1 1 0 0 0,0-2 0 0 0,0 1 0 0 0,1 0 1 0 0,-1-1-1 0 0,1 1 0 0 0,3-1 0 0 0,-5 0-29 0 0,0 0-1 0 0,0-1 1 0 0,-1 1-1 0 0,1-1 0 0 0,0 1 1 0 0,-1-1-1 0 0,1 0 0 0 0,-1 0 1 0 0,1 0-1 0 0,-1 0 1 0 0,1 0-1 0 0,-1 0 0 0 0,1 0 1 0 0,-1 0-1 0 0,0 0 1 0 0,0-1-1 0 0,0 1 0 0 0,0 0 1 0 0,0-1-1 0 0,0 1 1 0 0,0-1-1 0 0,0 1 0 0 0,0-1 1 0 0,-1 0-1 0 0,1 1 1 0 0,0-1-1 0 0,-1 0 0 0 0,0 1 1 0 0,1-1-1 0 0,-1 0 1 0 0,0 0-1 0 0,0-1 0 0 0,2-12-128 0 0,-1 0-1 0 0,-2-27 1 0 0,1 24 142 0 0,-1 13 6 0 0,1 0 0 0 0,0 0 1 0 0,-1 0-1 0 0,0 0 1 0 0,0 1-1 0 0,-1-1 0 0 0,1 0 1 0 0,-1 1-1 0 0,0-1 1 0 0,0 1-1 0 0,-1-1 0 0 0,1 1 1 0 0,-5-5-1 0 0,-2-1 73 0 0,0 0 0 0 0,0 1 0 0 0,-19-15 0 0 0,28 24 42 0 0,0 0 1 0 0,0 0-1 0 0,-1-1 0 0 0,1 1 0 0 0,0 0 1 0 0,0 0-1 0 0,0 0 0 0 0,0 0 0 0 0,0-1 1 0 0,0 1-1 0 0,0 0 0 0 0,0 0 1 0 0,0-1-1 0 0,0 1 0 0 0,0 0 0 0 0,0 0 1 0 0,0 0-1 0 0,0-1 0 0 0,0 1 0 0 0,0 0 1 0 0,0 0-1 0 0,0 0 0 0 0,0-1 1 0 0,0 1-1 0 0,0 0 0 0 0,0 0 0 0 0,0 0 1 0 0,0-1-1 0 0,1 1 0 0 0,-1 0 1 0 0,0 0-1 0 0,0 0 0 0 0,0-1 0 0 0,0 1 1 0 0,0 0-1 0 0,1 0 0 0 0,-1 0 0 0 0,0 0 1 0 0,0 0-1 0 0,0 0 0 0 0,0-1 1 0 0,1 1-1 0 0,-1 0 0 0 0,0 0 0 0 0,0 0 1 0 0,0 0-1 0 0,1 0 0 0 0,-1 0 0 0 0,0 0 1 0 0,0 0-1 0 0,1 0 0 0 0,-1 0 1 0 0,0 0-1 0 0,1 0 0 0 0,24-7 719 0 0,30-3-1782 0 0,34 3-1584 0 0,-29 5-3282 0 0,-44 2 2892 0 0</inkml:trace>
</inkml:ink>
</file>

<file path=ppt/ink/ink1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1684 0 0,'0'0'8217'0'0,"-1"17"-8121"0"0,-4 149-692 0 0,5-160 208 0 0,0 17-1776 0 0,6-15-2417 0 0,-1-8 2773 0 0</inkml:trace>
</inkml:ink>
</file>

<file path=ppt/ink/ink1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1 460 0 0,'0'0'6412'0'0,"-11"88"-6360"0"0,11-62 52 0 0,-5-5-104 0 0,5 4-12 0 0,0-3 0 0 0,0 3-144 0 0,0-4-444 0 0,0 0-844 0 0,0-4-916 0 0,5 0 180 0 0</inkml:trace>
</inkml:ink>
</file>

<file path=ppt/ink/ink1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1440 0 0,'0'0'5412'0'0,"0"12"-5283"0"0,-1 140 516 0 0,7 259 1604 0 0,-1-316-2051 0 0,-4-55-8056 0 0,-1-43 5823 0 0</inkml:trace>
</inkml:ink>
</file>

<file path=ppt/ink/ink1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11:59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5163 503 1292 0 0,'0'0'5807'0'0,"-2"4"-5493"0"0,2-3-273 0 0,0 0-1 0 0,-1-1 0 0 0,1 1 0 0 0,0 0 0 0 0,-1 0 1 0 0,1 0-1 0 0,0 0 0 0 0,-1 0 0 0 0,1-1 0 0 0,-1 1 1 0 0,1 0-1 0 0,-1 0 0 0 0,1-1 0 0 0,-1 1 0 0 0,0 0 1 0 0,1-1-1 0 0,-1 1 0 0 0,0 0 0 0 0,1-1 0 0 0,-1 1 1 0 0,0-1-1 0 0,-2 1 0 0 0,3-1-73 0 0,-38 0 1636 0 0,-738 17-1694 0 0,502-9-122 0 0,-50 5-89 0 0,-28 12-823 0 0,181-14 1099 0 0,-87-8-66 0 0,199-4 26 0 0,-281 21 206 0 0,-1-1-352 0 0,330-19 215 0 0,-349 12-1450 0 0,8 21-1183 0 0,97-16 3124 0 0,-164 21-2634 0 0,155-24 1776 0 0,93-23 1516 0 0,-196 5 2256 0 0,358 4-3093 0 0,8 0-312 0 0,-1-44-1272 0 0,1 33 1279 0 0,0-1 0 0 0,0 1-1 0 0,2-1 1 0 0,-1 1 0 0 0,2-1 0 0 0,-1 1 0 0 0,1 0-1 0 0,1-1 1 0 0,4-11 0 0 0,3-1 59 0 0,-2 0 1 0 0,0-1-1 0 0,-2 0 1 0 0,-1 0-1 0 0,0 0 0 0 0,-2-1 1 0 0,-1-45-1 0 0,-4 27 156 0 0,-13-73 0 0 0,10 88-247 0 0,1 0 88 0 0,2 11-66 0 0,-1 0 0 0 0,0 1 1 0 0,-10-27-1 0 0,12 36-183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2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1 573 3896 0 0,'0'0'3593'0'0,"1"-22"-3235"0"0,6-156 380 0 0,-9 92-303 0 0,5-97-29 0 0,-2 176-379 0 0,-1 0 0 0 0,2 0 0 0 0,-1 0 0 0 0,1 0 0 0 0,0 0 1 0 0,0 0-1 0 0,1 1 0 0 0,5-12 0 0 0,-6 16 14 0 0,0-1-1 0 0,0 1 1 0 0,0 0-1 0 0,0 0 1 0 0,0 0-1 0 0,0 0 1 0 0,1 0 0 0 0,-1 0-1 0 0,0 0 1 0 0,1 1-1 0 0,0 0 1 0 0,-1-1-1 0 0,1 1 1 0 0,0 0-1 0 0,0 0 1 0 0,0 0 0 0 0,0 1-1 0 0,0-1 1 0 0,0 1-1 0 0,-1-1 1 0 0,1 1-1 0 0,4 0 1 0 0,-3 0-30 0 0,-1 0-1 0 0,1 1 1 0 0,-1-1 0 0 0,1 1 0 0 0,-1-1-1 0 0,1 1 1 0 0,-1 0 0 0 0,0 1 0 0 0,1-1-1 0 0,-1 0 1 0 0,0 1 0 0 0,0 0 0 0 0,0 0-1 0 0,0 0 1 0 0,0 0 0 0 0,0 0 0 0 0,2 3-1 0 0,-1 0-14 0 0,0 0 0 0 0,0 1-1 0 0,0-1 1 0 0,-1 1 0 0 0,0-1 0 0 0,0 1-1 0 0,-1 0 1 0 0,4 12 0 0 0,0 8 41 0 0,-1 0 1 0 0,-1 0 0 0 0,0 45-1 0 0,-3-52 114 0 0,-1 67-32 0 0,-1-50-462 0 0,2-1 1 0 0,8 55-1 0 0,-9-89 157 0 0,1 0 1 0 0,-1 0-1 0 0,0-1 0 0 0,1 1 0 0 0,-1 0 0 0 0,1-1 0 0 0,-1 1 0 0 0,1-1 1 0 0,-1 1-1 0 0,1-1 0 0 0,-1 1 0 0 0,1-1 0 0 0,0 1 0 0 0,-1-1 1 0 0,1 1-1 0 0,0-1 0 0 0,0 0 0 0 0,-1 1 0 0 0,1-1 0 0 0,0 0 0 0 0,-1 0 1 0 0,1 1-1 0 0,0-1 0 0 0,0 0 0 0 0,0 0 0 0 0,-1 0 0 0 0,1 0 0 0 0,0 0 1 0 0,0 0-1 0 0,-1 0 0 0 0,1-1 0 0 0,0 1 0 0 0,0 0 0 0 0,0 0 1 0 0,0-1-1 0 0,6-3-2386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2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 1504 0 0,'0'0'8313'0'0,"-161"-2"-8221"0"0,141 2-80 0 0,-3 0-12 0 0,6 0-232 0 0,-2 0-324 0 0,4 0-520 0 0,1 0-1084 0 0,6 7-1765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3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2240 1 2992 0 0,'0'0'3889'0'0,"-13"1"-3463"0"0,-145 15 391 0 0,-112 6-276 0 0,-386 22 650 0 0,348-14-846 0 0,60 2-215 0 0,10-1 120 0 0,192-28-126 0 0,14-1-40 0 0,1 0-1 0 0,-1 2 0 0 0,1 2 0 0 0,0 0 1 0 0,-49 18-1 0 0,74-21-119 0 0,0-1 0 0 0,0 0 0 0 0,0 0 1 0 0,-1-1-1 0 0,1 0 0 0 0,0 0 0 0 0,0 0 0 0 0,-10-1 0 0 0,16 0-15 0 0,42 5-5081 0 0,-25 3 1997 0 0,-13-5 1871 0 0,-9-3 421 0 0,-53-16 386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295 139 3656 0 0,'0'0'5937'0'0,"-7"-15"-5694"0"0,-23-48-50 0 0,28 59-165 0 0,0 0 0 0 0,-1 0 0 0 0,1 0 0 0 0,-1 0 0 0 0,0 1 0 0 0,0 0 0 0 0,0-1 0 0 0,0 1 0 0 0,0 0 0 0 0,-1 0 0 0 0,0 0 0 0 0,1 1 0 0 0,-1 0 0 0 0,0-1 0 0 0,0 1 0 0 0,0 0 0 0 0,-1 1 0 0 0,1-1 0 0 0,0 1 0 0 0,-1 0 0 0 0,1 0 0 0 0,-1 0 0 0 0,1 1 0 0 0,-1-1 0 0 0,1 1 0 0 0,-1 0 0 0 0,1 1 0 0 0,-6 0 0 0 0,8 0-6 0 0,-1 0 0 0 0,1 0-1 0 0,0 0 1 0 0,0 0 0 0 0,0 1 0 0 0,0-1-1 0 0,1 1 1 0 0,-1-1 0 0 0,0 1 0 0 0,0 0-1 0 0,1-1 1 0 0,-1 1 0 0 0,1 0 0 0 0,0 0-1 0 0,0 0 1 0 0,-1 0 0 0 0,1 0 0 0 0,0 1-1 0 0,1-1 1 0 0,-1 0 0 0 0,0 0 0 0 0,1 1 0 0 0,-1-1-1 0 0,1 3 1 0 0,-8 58 30 0 0,8 28-196 0 0,-2 2-198 0 0,4 1-1 0 0,21 134 1 0 0,-13-172 517 0 0,-3 0 1 0 0,-2 1 0 0 0,-5 100 0 0 0,0-154-213 0 0,0 0 0 0 0,-1-1-1 0 0,1 1 1 0 0,-1 0 0 0 0,0-1 0 0 0,1 1-1 0 0,-1-1 1 0 0,0 1 0 0 0,-1-1 0 0 0,1 0-1 0 0,0 1 1 0 0,-1-1 0 0 0,1 0 0 0 0,-1 0 0 0 0,0 0-1 0 0,0 0 1 0 0,0 0 0 0 0,0 0 0 0 0,0 0-1 0 0,0-1 1 0 0,0 1 0 0 0,0-1 0 0 0,-1 0-1 0 0,1 1 1 0 0,-1-1 0 0 0,1 0 0 0 0,-1 0 0 0 0,1-1-1 0 0,-1 1 1 0 0,1 0 0 0 0,-1-1 0 0 0,-3 0-1 0 0,3 1-55 0 0,-1-1 0 0 0,1 0 0 0 0,0 0 0 0 0,-1-1 0 0 0,1 1 0 0 0,0-1 0 0 0,-1 1 0 0 0,1-1 0 0 0,0 0 0 0 0,0-1 0 0 0,0 1 0 0 0,0 0 0 0 0,0-1-1 0 0,0 0 1 0 0,0 1 0 0 0,0-1 0 0 0,1 0 0 0 0,-1-1 0 0 0,1 1 0 0 0,-1 0 0 0 0,1-1 0 0 0,0 1 0 0 0,0-1 0 0 0,0 0 0 0 0,-2-4 0 0 0,4 7 74 0 0,-2-4-370 0 0,0 1-1 0 0,1 0 1 0 0,0-1 0 0 0,-1 1 0 0 0,1 0-1 0 0,1-1 1 0 0,-1 1 0 0 0,0-1 0 0 0,1-6 0 0 0,0 3-1461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28 396 444 0 0,'0'0'8023'0'0,"-1"-22"-7701"0"0,-4-166 521 0 0,3 152-755 0 0,1-38-39 0 0,1 70-40 0 0,0-1 1 0 0,1 1 0 0 0,-1 0 0 0 0,1 0-1 0 0,0-1 1 0 0,0 1 0 0 0,1 0 0 0 0,-1 0-1 0 0,1 0 1 0 0,0 0 0 0 0,0 1-1 0 0,0-1 1 0 0,3-3 0 0 0,-4 6 22 0 0,0-1 0 0 0,0 1 0 0 0,0 0 0 0 0,0 0 0 0 0,0 0-1 0 0,1 0 1 0 0,-1 0 0 0 0,0 0 0 0 0,1 0 0 0 0,-1 1 0 0 0,0-1 0 0 0,1 0 0 0 0,-1 1 0 0 0,1-1 0 0 0,-1 1 0 0 0,1 0 0 0 0,-1-1-1 0 0,1 1 1 0 0,-1 0 0 0 0,1 0 0 0 0,0 0 0 0 0,-1 0 0 0 0,1 0 0 0 0,-1 0 0 0 0,3 1 0 0 0,-1 0-6 0 0,-1 0 1 0 0,1 1-1 0 0,-1-1 0 0 0,1 1 1 0 0,-1 0-1 0 0,0-1 0 0 0,0 1 1 0 0,0 0-1 0 0,0 0 0 0 0,0 1 1 0 0,0-1-1 0 0,2 4 0 0 0,3 6-11 0 0,0 0 0 0 0,-1 1 0 0 0,-1-1 0 0 0,6 19 0 0 0,-7-10 11 0 0,0 0 0 0 0,-1 1 0 0 0,-1-1 0 0 0,-2 31 0 0 0,0-28-327 0 0,1-1-1 0 0,0 1 1 0 0,7 25 0 0 0,-5-73-5455 0 0,-2-49 5088 0 0,-1 70 854 0 0,-1 1 0 0 0,0-1 0 0 0,0 1 1 0 0,-1-1-1 0 0,1 1 0 0 0,0 0 0 0 0,-1 0 0 0 0,1-1 0 0 0,-1 1 0 0 0,0 0 0 0 0,0 0 1 0 0,0 1-1 0 0,0-1 0 0 0,0 0 0 0 0,0 1 0 0 0,0-1 0 0 0,-1 1 0 0 0,1-1 1 0 0,-1 1-1 0 0,1 0 0 0 0,-1 0 0 0 0,1 0 0 0 0,-1 1 0 0 0,1-1 0 0 0,-1 1 0 0 0,-3-1 1 0 0,-10-2 317 0 0,0 1-1 0 0,0 1 1 0 0,-16 1 0 0 0,27 0-612 0 0,-16 1 546 0 0,11 1-1659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55 161 3200 0 0,'0'0'6770'0'0,"6"7"-6460"0"0,19 20 34 0 0,-24-25-323 0 0,1-1 1 0 0,-1 0 0 0 0,1 0 0 0 0,-1 0 0 0 0,1 0-1 0 0,0 0 1 0 0,-1 0 0 0 0,1 0 0 0 0,0 0-1 0 0,0-1 1 0 0,-1 1 0 0 0,1-1 0 0 0,0 1-1 0 0,0-1 1 0 0,0 0 0 0 0,0 0 0 0 0,-1 0 0 0 0,1 0-1 0 0,0 0 1 0 0,0 0 0 0 0,0 0 0 0 0,0-1-1 0 0,0 1 1 0 0,-1-1 0 0 0,1 1 0 0 0,0-1 0 0 0,0 0-1 0 0,2-1 1 0 0,35-27-154 0 0,-32 23 120 0 0,-1-1 0 0 0,-1 0 0 0 0,0 0 0 0 0,0-1 0 0 0,0 1 0 0 0,-1-1 0 0 0,0 0 0 0 0,0 0 0 0 0,-1 0 0 0 0,0-1 0 0 0,-1 1 0 0 0,1-1 1 0 0,-2 0-1 0 0,1 0 0 0 0,-1 0 0 0 0,-1-17 0 0 0,0 25 3 0 0,0 0 0 0 0,-1 0 0 0 0,1-1 1 0 0,-1 1-1 0 0,1 0 0 0 0,-1 0 0 0 0,0 1 1 0 0,1-1-1 0 0,-1 0 0 0 0,0 0 0 0 0,0 0 1 0 0,0 0-1 0 0,0 1 0 0 0,0-1 0 0 0,1 0 0 0 0,-1 1 1 0 0,0-1-1 0 0,0 0 0 0 0,-1 1 0 0 0,1-1 1 0 0,0 1-1 0 0,0 0 0 0 0,0-1 0 0 0,0 1 1 0 0,0 0-1 0 0,0 0 0 0 0,-1 0 0 0 0,1 0 1 0 0,0 0-1 0 0,0 0 0 0 0,-2 0 0 0 0,-45 1-57 0 0,41 0 55 0 0,3-1 6 0 0,0 0 0 0 0,-1 1 1 0 0,1 0-1 0 0,0-1 0 0 0,0 2 0 0 0,0-1 1 0 0,0 0-1 0 0,0 1 0 0 0,0 0 1 0 0,1 0-1 0 0,-1 0 0 0 0,0 0 1 0 0,1 1-1 0 0,0-1 0 0 0,0 1 0 0 0,-1 0 1 0 0,-2 4-1 0 0,2-2-5 0 0,0 1 0 0 0,1-1 0 0 0,0 1 0 0 0,0 0 1 0 0,0 0-1 0 0,1 0 0 0 0,0 0 0 0 0,0 0 0 0 0,1 0 0 0 0,-2 10 0 0 0,2-2-15 0 0,0-1 0 0 0,1 1 0 0 0,0 0 0 0 0,1 0 0 0 0,1 0 0 0 0,0-1 0 0 0,1 1 0 0 0,0-1 0 0 0,1 0 0 0 0,6 14 0 0 0,25 45 51 0 0,24 57 137 0 0,-53-113-148 0 0,-1 1 0 0 0,0 0 1 0 0,-2 0-1 0 0,0 0 0 0 0,0 0 1 0 0,-1 20-1 0 0,-2-35-24 0 0,0-1 0 0 0,0 1 0 0 0,0 0 0 0 0,0-1 1 0 0,0 1-1 0 0,-1 0 0 0 0,1-1 0 0 0,0 1 0 0 0,-1-1 0 0 0,1 1 0 0 0,-1-1 0 0 0,0 1 1 0 0,1-1-1 0 0,-1 1 0 0 0,0-1 0 0 0,0 1 0 0 0,0-1 0 0 0,0 0 0 0 0,0 0 0 0 0,0 1 1 0 0,-1-1-1 0 0,1 0 0 0 0,0 0 0 0 0,0 0 0 0 0,-2 1 0 0 0,0-1-31 0 0,0 0 0 0 0,0-1-1 0 0,0 1 1 0 0,-1 0 0 0 0,1-1 0 0 0,0 0-1 0 0,0 1 1 0 0,0-1 0 0 0,0-1-1 0 0,0 1 1 0 0,0 0 0 0 0,-5-2 0 0 0,0 0-44 0 0,1 0 1 0 0,-1 0 0 0 0,1-1-1 0 0,0 0 1 0 0,0 0 0 0 0,0 0-1 0 0,0-1 1 0 0,1-1 0 0 0,-1 1-1 0 0,-7-8 1 0 0,9 7-276 0 0,0-1 0 0 0,0 0-1 0 0,1-1 1 0 0,0 1 0 0 0,0-1-1 0 0,0 0 1 0 0,1 0 0 0 0,0 0-1 0 0,1 0 1 0 0,-1 0 0 0 0,0-9-1 0 0,2-6-2030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7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0 932 0 0,'0'0'9428'0'0,"-1"18"-9269"0"0,-3 46 1 0 0,-8 184 125 0 0,12-230-329 0 0,2 47 61 0 0,-2-61-48 0 0,1 1-1 0 0,0-1 0 0 0,0 1 1 0 0,0-1-1 0 0,0 0 1 0 0,1 1-1 0 0,0-1 1 0 0,0 0-1 0 0,0 0 0 0 0,0 0 1 0 0,4 5-1 0 0,-6-9-7 0 0,0 0-1 0 0,0 0 0 0 0,0-1 1 0 0,0 1-1 0 0,0 0 0 0 0,0 0 1 0 0,0 0-1 0 0,0-1 0 0 0,0 1 0 0 0,0 0 1 0 0,0 0-1 0 0,0 0 0 0 0,0 0 1 0 0,0-1-1 0 0,0 1 0 0 0,0 0 1 0 0,0 0-1 0 0,0 0 0 0 0,1 0 1 0 0,-1-1-1 0 0,0 1 0 0 0,0 0 1 0 0,0 0-1 0 0,0 0 0 0 0,0 0 1 0 0,0 0-1 0 0,1 0 0 0 0,-1-1 0 0 0,0 1 1 0 0,0 0-1 0 0,0 0 0 0 0,0 0 1 0 0,0 0-1 0 0,1 0 0 0 0,-1 0 1 0 0,0 0-1 0 0,0 0 0 0 0,0 0 1 0 0,0 0-1 0 0,1 0 0 0 0,-1 0 1 0 0,0 0-1 0 0,0 0 0 0 0,0 0 1 0 0,0 0-1 0 0,1 0 0 0 0,-1 0 0 0 0,0 0 1 0 0,0 0-1 0 0,0 0 0 0 0,1 0 1 0 0,-1 0-1 0 0,0 0 0 0 0,0 0 1 0 0,0 0-1 0 0,0 0 0 0 0,1 1 1 0 0,-9-20 113 0 0,1 14-46 0 0,0 0 0 0 0,-1 0 0 0 0,1 1-1 0 0,-1 0 1 0 0,0 0 0 0 0,0 1 0 0 0,0 0 0 0 0,0 0 0 0 0,0 1 0 0 0,-10-1 0 0 0,-7-1 37 0 0,-1 2 1 0 0,-27 1-1 0 0,51 1-49 0 0,0 0 0 0 0,1 0 0 0 0,-1 0 0 0 0,0 1 1 0 0,0-1-1 0 0,0 1 0 0 0,1-1 0 0 0,-1 1 0 0 0,0 0 0 0 0,1 0 0 0 0,-1 0 0 0 0,1 0 0 0 0,-1 0 0 0 0,1 0 0 0 0,-1 0 1 0 0,1 0-1 0 0,0 0 0 0 0,0 1 0 0 0,-1-1 0 0 0,1 0 0 0 0,0 1 0 0 0,0-1 0 0 0,0 1 0 0 0,0 0 0 0 0,1-1 0 0 0,-1 1 1 0 0,0 0-1 0 0,1-1 0 0 0,-1 1 0 0 0,1 0 0 0 0,-1 2 0 0 0,1-2 3 0 0,-1 0 0 0 0,1 1 1 0 0,0-1-1 0 0,0 0 0 0 0,0 1 0 0 0,0-1 0 0 0,0 1 0 0 0,0-1 1 0 0,1 0-1 0 0,-1 1 0 0 0,1-1 0 0 0,0 0 0 0 0,0 1 1 0 0,0-1-1 0 0,0 0 0 0 0,0 0 0 0 0,0 0 0 0 0,0 0 0 0 0,1 0 1 0 0,-1 0-1 0 0,1 0 0 0 0,2 3 0 0 0,5 0-2 0 0,-1 0-1 0 0,0 0 1 0 0,1-1-1 0 0,0 0 0 0 0,0 0 1 0 0,1-1-1 0 0,-1 0 1 0 0,1-1-1 0 0,-1 0 1 0 0,1 0-1 0 0,0-1 0 0 0,0 0 1 0 0,-1-1-1 0 0,17-1 1 0 0,-17 0-473 0 0,1-1-1 0 0,-1 0 1 0 0,1 0 0 0 0,-1-1 0 0 0,0 0 0 0 0,0 0 0 0 0,0-1-1 0 0,-1 0 1 0 0,10-7 0 0 0,-5 4-1215 0 0,-4-1-433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5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1 326 296 0 0,'0'0'8448'0'0,"8"-3"-7981"0"0,-6 2-426 0 0,0 1-1 0 0,1-1 1 0 0,-1 0 0 0 0,0 0 0 0 0,0 0 0 0 0,0 0-1 0 0,0 0 1 0 0,0 0 0 0 0,0 0 0 0 0,0-1 0 0 0,0 1 0 0 0,-1-1-1 0 0,1 0 1 0 0,1-1 0 0 0,-2 0 22 0 0,0 0 0 0 0,-1 1-1 0 0,1-1 1 0 0,-1 0 0 0 0,0 1 0 0 0,1-1 0 0 0,-1 0 0 0 0,-1 1-1 0 0,1-1 1 0 0,0 0 0 0 0,-1 0 0 0 0,1 1 0 0 0,-1-1 0 0 0,0 0-1 0 0,0 1 1 0 0,-1-4 0 0 0,-6-13 115 0 0,2-1 0 0 0,0 0 0 0 0,1 0-1 0 0,1-1 1 0 0,1 1 0 0 0,0-1 0 0 0,2 0 0 0 0,1-27 0 0 0,1 45-132 0 0,1 1 0 0 0,-1-1 1 0 0,0 1-1 0 0,1 0 0 0 0,-1-1 1 0 0,1 1-1 0 0,0 0 0 0 0,-1 0 1 0 0,1 0-1 0 0,0 0 1 0 0,0 0-1 0 0,0 0 0 0 0,1 1 1 0 0,-1-1-1 0 0,0 1 0 0 0,1 0 1 0 0,-1-1-1 0 0,1 1 0 0 0,-1 0 1 0 0,1 0-1 0 0,0 1 0 0 0,-1-1 1 0 0,1 0-1 0 0,0 1 0 0 0,0 0 1 0 0,3-1-1 0 0,3 0-31 0 0,0 0-1 0 0,1 1 1 0 0,-1 0 0 0 0,1 0-1 0 0,-1 1 1 0 0,15 3 0 0 0,-19-3-59 0 0,0 1 0 0 0,0 1-1 0 0,0-1 1 0 0,0 1 0 0 0,0-1 0 0 0,-1 2 0 0 0,1-1-1 0 0,-1 0 1 0 0,6 7 0 0 0,-8-9 9 0 0,0 1 0 0 0,-1 0 0 0 0,1 0 1 0 0,0 0-1 0 0,-1 0 0 0 0,0 0 0 0 0,1 0 0 0 0,-1 0 0 0 0,0 0 1 0 0,0 0-1 0 0,0 1 0 0 0,0-1 0 0 0,-1 0 0 0 0,1 1 0 0 0,-1-1 1 0 0,1 1-1 0 0,-1-1 0 0 0,0 0 0 0 0,0 1 0 0 0,0-1 0 0 0,0 1 1 0 0,0-1-1 0 0,-2 4 0 0 0,1-4-4 0 0,0 1 1 0 0,0-1-1 0 0,-1 0 1 0 0,1 0-1 0 0,-1 0 1 0 0,0-1-1 0 0,0 1 1 0 0,0 0-1 0 0,1-1 1 0 0,-1 1-1 0 0,-1-1 1 0 0,1 1-1 0 0,0-1 0 0 0,0 0 1 0 0,0 0-1 0 0,-1 0 1 0 0,1 0-1 0 0,-1-1 1 0 0,1 1-1 0 0,-5 0 1 0 0,-55 5 328 0 0,65-6-256 0 0,0-1-1 0 0,0 1 0 0 0,1 0 1 0 0,-1 1-1 0 0,0-1 1 0 0,0 0-1 0 0,1 1 1 0 0,-1 0-1 0 0,0 0 1 0 0,0 0-1 0 0,0 0 1 0 0,4 2-1 0 0,-6-2-3 0 0,6 2-3 0 0,1 1 0 0 0,0 1 0 0 0,-1 0 0 0 0,0 0 0 0 0,0 0 0 0 0,-1 1 0 0 0,1-1 0 0 0,-1 2 0 0 0,0-1 0 0 0,-1 1 0 0 0,7 9 0 0 0,33 34-981 0 0,-45-50 829 0 0,0 1 0 0 0,1-1 0 0 0,-1 0 0 0 0,0 0 0 0 0,0 0 0 0 0,1 0 0 0 0,-1 1 0 0 0,0-1 0 0 0,1 0 0 0 0,-1 0-1 0 0,0 0 1 0 0,1 0 0 0 0,-1 0 0 0 0,0 0 0 0 0,0 0 0 0 0,1 0 0 0 0,-1 0 0 0 0,0 0 0 0 0,1 0 0 0 0,-1 0 0 0 0,0 0-1 0 0,1 0 1 0 0,-1 0 0 0 0,0 0 0 0 0,0 0 0 0 0,1 0 0 0 0,-1 0 0 0 0,0-1 0 0 0,1 1 0 0 0,-1 0 0 0 0,0 0 0 0 0,0 0 0 0 0,1 0-1 0 0,-1-1 1 0 0,0 1 0 0 0,0 0 0 0 0,1 0 0 0 0,-1-1 0 0 0,9-16-2578 0 0,1-23-24 0 0,-9 37 2244 0 0,2-11-366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7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37 519 2996 0 0,'0'0'5452'0'0,"2"-25"-5024"0"0,0 10-351 0 0,8-157 638 0 0,-11 118-525 0 0,0 15-104 0 0,4-46 0 0 0,-2 74-38 0 0,0 0 1 0 0,1 1 0 0 0,0-1-1 0 0,1 1 1 0 0,0 0 0 0 0,1 0-1 0 0,0 0 1 0 0,1 0 0 0 0,6-10-1 0 0,-11 19-19 0 0,1 0-1 0 0,0 0 0 0 0,-1 0 1 0 0,1 0-1 0 0,0 0 1 0 0,0 0-1 0 0,0 0 0 0 0,0 0 1 0 0,0 1-1 0 0,0-1 0 0 0,0 0 1 0 0,0 0-1 0 0,0 1 1 0 0,0-1-1 0 0,0 1 0 0 0,0-1 1 0 0,1 1-1 0 0,-1-1 1 0 0,0 1-1 0 0,0 0 0 0 0,0 0 1 0 0,1-1-1 0 0,-1 1 0 0 0,0 0 1 0 0,0 0-1 0 0,1 0 1 0 0,-1 0-1 0 0,0 1 0 0 0,0-1 1 0 0,1 0-1 0 0,-1 0 0 0 0,0 1 1 0 0,0-1-1 0 0,0 1 1 0 0,1-1-1 0 0,-1 1 0 0 0,0 0 1 0 0,0-1-1 0 0,0 1 1 0 0,0 0-1 0 0,0 0 0 0 0,0-1 1 0 0,0 1-1 0 0,-1 0 0 0 0,1 0 1 0 0,0 0-1 0 0,0 0 1 0 0,0 1-1 0 0,4 5-66 0 0,0-1 0 0 0,0 1 0 0 0,-1 0 0 0 0,0 0 1 0 0,7 16-1 0 0,-3 8-9 0 0,0 0 0 0 0,-2 1 0 0 0,-2 0 0 0 0,0 0 0 0 0,-3 49 0 0 0,1-32-373 0 0,8 59 0 0 0,-6-98-986 0 0,-1-19-58 0 0,0-21 871 0 0,-4 27 683 0 0,0 0 1 0 0,0-1 0 0 0,0 1-1 0 0,-1 0 1 0 0,1 0-1 0 0,-1 0 1 0 0,0 0 0 0 0,0 0-1 0 0,0 0 1 0 0,0 0 0 0 0,-1 0-1 0 0,1 1 1 0 0,-1-1 0 0 0,0 1-1 0 0,0 0 1 0 0,1 0-1 0 0,-1 0 1 0 0,0 0 0 0 0,-1 1-1 0 0,1-1 1 0 0,0 1 0 0 0,0 0-1 0 0,-6-2 1 0 0,-10-4 161 0 0,0 1 0 0 0,-37-7 0 0 0,19 9-170 0 0,36 4-274 0 0,-1-1 0 0 0,1 1 0 0 0,-1 0 0 0 0,0 0 0 0 0,1 0 0 0 0,-1 0 0 0 0,1 0 0 0 0,-1 0 1 0 0,1 1-1 0 0,-1-1 0 0 0,0 1 0 0 0,1-1 0 0 0,-1 1 0 0 0,1-1 0 0 0,0 1 0 0 0,-1 0 0 0 0,1-1 0 0 0,-3 3 0 0 0,1 6-2797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7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22 1536 0 0,'0'0'4304'0'0,"-14"-4"-3623"0"0,6 2-632 0 0,-4-2 64 0 0,0 1 0 0 0,1 0 0 0 0,-1 1 0 0 0,0 0 0 0 0,0 1 0 0 0,-1 0 0 0 0,1 1 1 0 0,0 1-1 0 0,-13 1 0 0 0,21-1-63 0 0,-1 1 0 0 0,1 0 0 0 0,0-1 0 0 0,0 1 1 0 0,0 1-1 0 0,0-1 0 0 0,0 1 0 0 0,1-1 0 0 0,-1 1 1 0 0,1 0-1 0 0,0 0 0 0 0,0 1 0 0 0,0-1 0 0 0,0 1 1 0 0,0-1-1 0 0,1 1 0 0 0,-1 0 0 0 0,1 0 0 0 0,0 0 1 0 0,-2 6-1 0 0,2-2-58 0 0,0 0 1 0 0,0 0 0 0 0,1-1-1 0 0,0 1 1 0 0,0 1 0 0 0,1-1-1 0 0,0 0 1 0 0,0 0 0 0 0,1 0-1 0 0,2 13 1 0 0,0-13 40 0 0,-1 0 1 0 0,1 1-1 0 0,1-1 0 0 0,0 0 1 0 0,0-1-1 0 0,0 1 0 0 0,1-1 0 0 0,0 0 1 0 0,1 0-1 0 0,-1 0 0 0 0,1-1 1 0 0,8 7-1 0 0,13 9 224 0 0,51 33 0 0 0,-34-26 287 0 0,-41-27-540 0 0,-1-1 1 0 0,0 1-1 0 0,0 0 1 0 0,0 0-1 0 0,0 0 1 0 0,0 0-1 0 0,0 0 1 0 0,0 1-1 0 0,-1-1 1 0 0,1 0 0 0 0,-1 1-1 0 0,0-1 1 0 0,1 1-1 0 0,-1 0 1 0 0,0-1-1 0 0,-1 1 1 0 0,1 0-1 0 0,0 0 1 0 0,-1 0-1 0 0,1-1 1 0 0,-1 1-1 0 0,0 0 1 0 0,0 0-1 0 0,0 0 1 0 0,-1 0-1 0 0,1-1 1 0 0,-1 1-1 0 0,1 0 1 0 0,-1 0-1 0 0,0-1 1 0 0,0 1-1 0 0,0 0 1 0 0,0-1-1 0 0,-1 1 1 0 0,1-1-1 0 0,-1 1 1 0 0,-2 2-1 0 0,-1 2-10 0 0,0-1 0 0 0,0 1 0 0 0,-1-1 0 0 0,0 0 0 0 0,0-1 0 0 0,0 0 0 0 0,-1 0 0 0 0,1 0 0 0 0,-1-1 0 0 0,0 0 0 0 0,-1 0 0 0 0,-7 3 0 0 0,4-4 67 0 0,-1-1 1 0 0,0 0 0 0 0,0-1 0 0 0,0 0 0 0 0,0-1-1 0 0,0 0 1 0 0,0-1 0 0 0,0 0 0 0 0,1-1-1 0 0,-1 0 1 0 0,0-1 0 0 0,1 0 0 0 0,-1-1 0 0 0,1 0-1 0 0,-15-9 1 0 0,19 9-199 0 0,0 0-1 0 0,0 0 1 0 0,0-1-1 0 0,1 0 1 0 0,0-1-1 0 0,0 1 0 0 0,0-1 1 0 0,0 0-1 0 0,1-1 1 0 0,-6-9-1 0 0,8 11-273 0 0,0 0 0 0 0,1-1 0 0 0,-1 0 0 0 0,1 1 0 0 0,0-1 0 0 0,1 0 0 0 0,0 0-1 0 0,0 0 1 0 0,0 0 0 0 0,1 0 0 0 0,-1 0 0 0 0,1 0 0 0 0,1-1 0 0 0,-1 1 0 0 0,3-7 0 0 0,1-1-2657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39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1 316 0 0,'0'0'3830'0'0,"-18"-1"3884"0"0,16 2-8256 0 0,0 1 610 0 0,1 1 0 0 0,0 0 1 0 0,0 0-1 0 0,0 0 1 0 0,0 0-1 0 0,1 0 0 0 0,-1 0 1 0 0,1 1-1 0 0,-1-1 1 0 0,1 0-1 0 0,0 0 0 0 0,1 4 1 0 0,2 42-442 0 0,-3-43 289 0 0,1-1-1 0 0,0 1 1 0 0,0-1 0 0 0,0 1 0 0 0,1-1-1 0 0,0 1 1 0 0,0-1 0 0 0,0 0 0 0 0,1 1-1 0 0,-1-1 1 0 0,1-1 0 0 0,0 1 0 0 0,1 0-1 0 0,-1-1 1 0 0,1 0 0 0 0,0 1 0 0 0,0-1-1 0 0,0-1 1 0 0,1 1 0 0 0,-1-1 0 0 0,1 0 0 0 0,0 0-1 0 0,0 0 1 0 0,0 0 0 0 0,0-1 0 0 0,1 0-1 0 0,-1 0 1 0 0,1 0 0 0 0,-1-1 0 0 0,1 0-1 0 0,-1 0 1 0 0,1 0 0 0 0,0-1 0 0 0,10 0-1 0 0,-8 0 15 0 0,1 0 8 0 0,0 0 0 0 0,0 0 0 0 0,0-1 0 0 0,0 0 0 0 0,8-3 0 0 0,-13 3 74 0 0,0-1 0 0 0,-1 0 1 0 0,1 0-1 0 0,-1 0 0 0 0,1 0 0 0 0,-1 0 1 0 0,0-1-1 0 0,0 0 0 0 0,0 1 1 0 0,0-1-1 0 0,0 0 0 0 0,-1 0 0 0 0,5-7 1 0 0,-1 0-24 0 0,0 0 1 0 0,-1 0-1 0 0,0 0 0 0 0,-1-1 1 0 0,0 0-1 0 0,-1 1 0 0 0,0-1 1 0 0,-1-1-1 0 0,0 1 1 0 0,-1 0-1 0 0,0-1 0 0 0,-1-18 1 0 0,0 30 29 0 0,0-1 1 0 0,0 0-1 0 0,-1 1 1 0 0,1-1-1 0 0,0 1 0 0 0,0-1 1 0 0,-1 0-1 0 0,1 1 1 0 0,0-1-1 0 0,-1 1 1 0 0,1-1-1 0 0,0 1 1 0 0,-1-1-1 0 0,1 1 0 0 0,-1-1 1 0 0,1 1-1 0 0,-1 0 1 0 0,1-1-1 0 0,-1 1 1 0 0,1-1-1 0 0,-1 1 1 0 0,0 0-1 0 0,1 0 0 0 0,-1-1 1 0 0,1 1-1 0 0,-1 0 1 0 0,0 0-1 0 0,1 0 1 0 0,-1 0-1 0 0,0 0 1 0 0,1 0-1 0 0,-1 0 0 0 0,0 0 1 0 0,1 0-1 0 0,-1 0 1 0 0,0 0-1 0 0,1 0 1 0 0,-1 0-1 0 0,1 0 1 0 0,-1 1-1 0 0,0-1 0 0 0,1 0 1 0 0,-2 1-1 0 0,0-1 37 0 0,0 1-1 0 0,0-1 1 0 0,1 1-1 0 0,-1 0 0 0 0,0 0 1 0 0,0 0-1 0 0,0 0 1 0 0,1 0-1 0 0,-1 0 0 0 0,1 0 1 0 0,-1 0-1 0 0,1 0 1 0 0,-1 1-1 0 0,1-1 1 0 0,-2 3-1 0 0,-3 14 7 0 0,1 1-1 0 0,1-1 1 0 0,1 1-1 0 0,0 0 1 0 0,2 1 0 0 0,0-1-1 0 0,1 0 1 0 0,2 20 0 0 0,-1 9-24 0 0,2 216 60 0 0,-3-260-119 0 0,0 0 1 0 0,0-1 0 0 0,-1 1 0 0 0,0-1 0 0 0,0 1-1 0 0,0-1 1 0 0,0 1 0 0 0,0-1 0 0 0,-1 1 0 0 0,1-1-1 0 0,-1 0 1 0 0,0 0 0 0 0,0 0 0 0 0,0 0 0 0 0,0 0-1 0 0,-1 0 1 0 0,1-1 0 0 0,-1 1 0 0 0,0-1 0 0 0,0 0-1 0 0,1 1 1 0 0,-1-1 0 0 0,-1 0 0 0 0,1-1 0 0 0,0 1-1 0 0,0-1 1 0 0,-1 1 0 0 0,1-1 0 0 0,-1 0 0 0 0,1 0-1 0 0,-1-1 1 0 0,1 1 0 0 0,-1-1 0 0 0,0 1 0 0 0,-6-2-1 0 0,6 2-60 0 0,-1-1-1 0 0,1 0 0 0 0,0-1 0 0 0,-1 1 0 0 0,1-1 1 0 0,0 0-1 0 0,-1 0 0 0 0,1 0 0 0 0,0-1 0 0 0,0 1 0 0 0,0-1 1 0 0,0 0-1 0 0,0 0 0 0 0,1-1 0 0 0,-1 1 0 0 0,0-1 1 0 0,1 0-1 0 0,0 0 0 0 0,0 0 0 0 0,0 0 0 0 0,0 0 0 0 0,0-1 1 0 0,1 1-1 0 0,-1-1 0 0 0,1 0 0 0 0,0 0 0 0 0,0 0 0 0 0,0 0 1 0 0,1 0-1 0 0,-2-4 0 0 0,3 6-20 0 0,-1-1-272 0 0,0-1 0 0 0,1 1-1 0 0,-1 0 1 0 0,1-1-1 0 0,0 1 1 0 0,0 0 0 0 0,0-1-1 0 0,0 1 1 0 0,2-6-1 0 0,5-1-1969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8 3064 0 0,'0'0'4534'0'0,"-26"-8"-3853"0"0,20 9-636 0 0,1 0 0 0 0,-1 0 0 0 0,1 0 0 0 0,-1 0 0 0 0,1 1 0 0 0,0 0 0 0 0,0 0 1 0 0,0 1-1 0 0,0-1 0 0 0,0 1 0 0 0,0 0 0 0 0,0 1 0 0 0,1-1 0 0 0,0 1 0 0 0,0 0 0 0 0,0 0 0 0 0,0 0 1 0 0,0 0-1 0 0,1 1 0 0 0,0-1 0 0 0,0 1 0 0 0,-3 7 0 0 0,1-3-12 0 0,0 0-1 0 0,1 0 1 0 0,1 1 0 0 0,-1-1-1 0 0,2 1 1 0 0,-1 0 0 0 0,1-1-1 0 0,1 1 1 0 0,0 0 0 0 0,0 0 0 0 0,1 19-1 0 0,1-26-45 0 0,1 0 1 0 0,-1 0-1 0 0,0 0 0 0 0,1 0 1 0 0,-1 0-1 0 0,1-1 0 0 0,0 1 0 0 0,0 0 1 0 0,0-1-1 0 0,0 0 0 0 0,0 1 1 0 0,0-1-1 0 0,1 0 0 0 0,-1 0 0 0 0,1 0 1 0 0,0-1-1 0 0,0 1 0 0 0,-1-1 0 0 0,1 1 1 0 0,0-1-1 0 0,0 0 0 0 0,0 0 1 0 0,0 0-1 0 0,5 0 0 0 0,6 3-120 0 0,0-2-1 0 0,0 1 0 0 0,0-2 1 0 0,16 0-1 0 0,-12 0-4 0 0,-13-1 86 0 0,1 1-1 0 0,0-1 1 0 0,0-1 0 0 0,0 1-1 0 0,0-1 1 0 0,10-3-1 0 0,-14 4 33 0 0,0-1 0 0 0,-1 0-1 0 0,1 0 1 0 0,-1 0-1 0 0,0 0 1 0 0,1 0-1 0 0,-1 0 1 0 0,0 0-1 0 0,0 0 1 0 0,1-1-1 0 0,-1 1 1 0 0,0 0-1 0 0,0-1 1 0 0,-1 1 0 0 0,1-1-1 0 0,0 1 1 0 0,0-1-1 0 0,-1 0 1 0 0,1 1-1 0 0,-1-1 1 0 0,1 0-1 0 0,-1 1 1 0 0,0-1-1 0 0,1 0 1 0 0,-1 1-1 0 0,0-1 1 0 0,0 0-1 0 0,-1-2 1 0 0,1 0-20 0 0,-1 0 0 0 0,-1 0-1 0 0,1 0 1 0 0,0-1 0 0 0,-1 2 0 0 0,0-1-1 0 0,0 0 1 0 0,0 0 0 0 0,0 1 0 0 0,-1-1-1 0 0,1 1 1 0 0,-4-4 0 0 0,-3-5 974 0 0,11 8 2278 0 0,63 1-3300 0 0,-37-1-2778 0 0,-23 4 1134 0 0,1 0-769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6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21 2616 0 0,'0'0'7292'0'0,"5"-1"-6926"0"0,-4 1-291 0 0,0 0 1 0 0,0-1 0 0 0,0 1 0 0 0,0 0 0 0 0,0 0 0 0 0,0-1 0 0 0,0 1 0 0 0,0-1 0 0 0,0 1-1 0 0,0-1 1 0 0,0 1 0 0 0,-1-1 0 0 0,1 1 0 0 0,0-1 0 0 0,0 0 0 0 0,-1 1 0 0 0,1-1-1 0 0,0 0 1 0 0,-1 0 0 0 0,2 0 0 0 0,-3 0-37 0 0,0 0-1 0 0,0 0 1 0 0,0 1 0 0 0,0-1 0 0 0,1 0-1 0 0,-1 1 1 0 0,0-1 0 0 0,0 1-1 0 0,0-1 1 0 0,0 1 0 0 0,0 0-1 0 0,0-1 1 0 0,-1 1 0 0 0,1 0 0 0 0,0 0-1 0 0,0-1 1 0 0,0 1 0 0 0,0 0-1 0 0,0 0 1 0 0,0 0 0 0 0,0 1-1 0 0,0-1 1 0 0,0 0 0 0 0,-2 1 0 0 0,-72 5-12 0 0,1 0-3635 0 0,73-6 3464 0 0,1 0 0 0 0,0 0 1 0 0,-1 0-1 0 0,1 0 1 0 0,0 0-1 0 0,-1 0 1 0 0,1 0-1 0 0,0 0 1 0 0,-1 0-1 0 0,1 0 1 0 0,0 0-1 0 0,-1 0 1 0 0,1 0-1 0 0,0 0 1 0 0,0 0-1 0 0,-1 1 1 0 0,1-1-1 0 0,0 0 1 0 0,0 0-1 0 0,-1 0 1 0 0,1 0-1 0 0,0 1 1 0 0,0-1-1 0 0,-1 0 1 0 0,1 0-1 0 0,0 1 1 0 0,0-1-1 0 0,0 0 1 0 0,-1 0-1 0 0,1 1 1 0 0,0-1-1 0 0,0 0 1 0 0,0 1-1 0 0,0-1 1 0 0,0 0-1 0 0,0 1 1 0 0,0-1-1 0 0,0 0 0 0 0,0 0 1 0 0,0 1-1 0 0,0-1 1 0 0,0 0-1 0 0,0 1 1 0 0,0-1-1 0 0,0 0 1 0 0,0 1-1 0 0,0-1 1 0 0,0 5-2222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6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136 1 4 0 0</inkml:trace>
  <inkml:trace contextRef="#ctx0" brushRef="#br0" timeOffset="1">136 1 4 0 0,'38'92'2868'0'0,"-37"-90"-2487"0"0,-1-1-1 0 0,1 1 1 0 0,0 0-1 0 0,-1-1 1 0 0,1 1-1 0 0,-1 0 1 0 0,0 0-1 0 0,0-1 1 0 0,1 1-1 0 0,-1 0 0 0 0,0 0 1 0 0,-1 0-1 0 0,1-1 1 0 0,-1 4-1 0 0,1-4-259 0 0,-1 0-1 0 0,1 0 1 0 0,-1 0-1 0 0,0 0 0 0 0,0 0 1 0 0,0 0-1 0 0,1 0 1 0 0,-1 0-1 0 0,0 0 0 0 0,0 0 1 0 0,0-1-1 0 0,0 1 1 0 0,0 0-1 0 0,-1-1 1 0 0,1 1-1 0 0,0-1 0 0 0,0 1 1 0 0,-2 0-1 0 0,-3 1-75 0 0,-3 3 31 0 0,0 0 0 0 0,0-1 0 0 0,0-1 0 0 0,-1 1 1 0 0,1-1-1 0 0,-1-1 0 0 0,-10 2 0 0 0,-40 12-601 0 0,60-15 378 0 0,-1-1 0 0 0,0 1 0 0 0,1-1 0 0 0,-1 1 0 0 0,1-1 1 0 0,-1 1-1 0 0,1-1 0 0 0,0 1 0 0 0,-1 0 0 0 0,1-1 0 0 0,0 1 0 0 0,-1 0 0 0 0,1-1 0 0 0,0 1 0 0 0,0 0 0 0 0,-1-1 0 0 0,1 1 0 0 0,0 0 0 0 0,0-1 0 0 0,0 1 0 0 0,0 0 0 0 0,0 0 0 0 0,0-1 0 0 0,0 2 0 0 0,1 0-572 0 0,-1 6-3368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7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54 500 0 0,'0'0'8802'0'0,"0"-4"-8524"0"0,0 1-198 0 0,0 0 0 0 0,0 0 1 0 0,0 0-1 0 0,0 0 0 0 0,-1 0 1 0 0,1 1-1 0 0,-1-1 1 0 0,0 0-1 0 0,0 0 0 0 0,-1-3 1 0 0,1 5-23 0 0,0 0-1 0 0,0-1 1 0 0,-1 1 0 0 0,1 0 0 0 0,0 0 0 0 0,-1 0 0 0 0,1 0-1 0 0,0 0 1 0 0,-1 1 0 0 0,0-1 0 0 0,1 0 0 0 0,-1 1-1 0 0,1-1 1 0 0,-1 1 0 0 0,0-1 0 0 0,1 1 0 0 0,-1 0 0 0 0,0 0-1 0 0,1-1 1 0 0,-1 1 0 0 0,0 1 0 0 0,-1-1 0 0 0,-1 0-23 0 0,0 0 0 0 0,0 0-1 0 0,0 1 1 0 0,1-1 0 0 0,-1 1 0 0 0,0 0 0 0 0,1 0 0 0 0,-1 0 0 0 0,0 1 0 0 0,1-1 0 0 0,-1 1-1 0 0,1 0 1 0 0,0 0 0 0 0,0 0 0 0 0,0 0 0 0 0,0 1 0 0 0,0-1 0 0 0,0 1 0 0 0,1 0 0 0 0,-1 0-1 0 0,1 0 1 0 0,0 0 0 0 0,-1 0 0 0 0,1 0 0 0 0,1 1 0 0 0,-1-1 0 0 0,1 1 0 0 0,-1-1 0 0 0,1 1 0 0 0,0-1-1 0 0,0 1 1 0 0,0 6 0 0 0,-4 81-193 0 0,4 0-1 0 0,21 161 0 0 0,-14-200 193 0 0,4 28 9 0 0,-2 1-1 0 0,-5 0 0 0 0,-6 84 0 0 0,2-160-50 0 0,1 0-1 0 0,-1 0 1 0 0,-1 0-1 0 0,1 0 1 0 0,-1 0-1 0 0,1 0 1 0 0,-1 0-1 0 0,-1-1 1 0 0,1 1-1 0 0,-1-1 1 0 0,1 1-1 0 0,-1-1 1 0 0,-1 0-1 0 0,1 0 0 0 0,0 0 1 0 0,-1 0-1 0 0,0-1 1 0 0,0 0-1 0 0,-5 4 1 0 0,3-4-36 0 0,0 1 0 0 0,-1-2 1 0 0,1 1-1 0 0,0-1 1 0 0,-1 0-1 0 0,0 0 0 0 0,1-1 1 0 0,-1 0-1 0 0,0 0 0 0 0,0 0 1 0 0,1-1-1 0 0,-1 0 0 0 0,0-1 1 0 0,-8 0-1 0 0,13 0-25 0 0,0 0-1 0 0,0-1 1 0 0,0 1-1 0 0,0 0 1 0 0,1-1-1 0 0,-1 1 1 0 0,0-1 0 0 0,0 0-1 0 0,1 1 1 0 0,-1-1-1 0 0,1 0 1 0 0,0 0-1 0 0,0 0 1 0 0,-1 0 0 0 0,1 0-1 0 0,0 0 1 0 0,0 0-1 0 0,1-1 1 0 0,-1 1-1 0 0,0 0 1 0 0,1-3-1 0 0,-2 1-413 0 0,1 0 0 0 0,0 0 0 0 0,0-1-1 0 0,1 1 1 0 0,-1 0 0 0 0,1 0-1 0 0,0-1 1 0 0,0 1 0 0 0,0 0-1 0 0,1 0 1 0 0,1-7 0 0 0,3 2-2129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13 385 1716 0 0,'0'0'7426'0'0,"-1"-10"-7198"0"0,-4-25 112 0 0,1-1 0 0 0,1 0-1 0 0,3-42 1 0 0,1 68-294 0 0,-1 1 0 0 0,1-1 0 0 0,1 0 0 0 0,0 0 1 0 0,0 1-1 0 0,1-1 0 0 0,0 1 0 0 0,0 0 0 0 0,1 0 0 0 0,1 0 1 0 0,-1 1-1 0 0,1-1 0 0 0,1 1 0 0 0,-1 0 0 0 0,2 0 0 0 0,-1 1 1 0 0,14-12-1 0 0,-18 17-21 0 0,1 0 1 0 0,-1 0 0 0 0,1 0 0 0 0,-1 1-1 0 0,1-1 1 0 0,0 1 0 0 0,0 0-1 0 0,-1 0 1 0 0,1 0 0 0 0,0 0-1 0 0,0 0 1 0 0,0 0 0 0 0,0 1 0 0 0,0 0-1 0 0,0-1 1 0 0,0 1 0 0 0,0 0-1 0 0,1 1 1 0 0,-1-1 0 0 0,0 1 0 0 0,3 0-1 0 0,-4 0-21 0 0,1 1 0 0 0,0 0 0 0 0,-1-1 0 0 0,1 1 1 0 0,-1 0-1 0 0,0 0 0 0 0,0 0 0 0 0,1 1 0 0 0,-1-1 0 0 0,-1 1 0 0 0,1-1 0 0 0,0 1 0 0 0,-1-1 0 0 0,1 1 0 0 0,-1 0 0 0 0,0 0 0 0 0,0 0 0 0 0,0 0 0 0 0,0 0 0 0 0,1 5 0 0 0,7 43-300 0 0,-2 1 0 0 0,-3 1 0 0 0,-2 73 0 0 0,-2-116 28 0 0,0-48-4534 0 0,0 32 4931 0 0,0 1-1 0 0,0-1 1 0 0,-1 0-1 0 0,0 1 1 0 0,0-1 0 0 0,0 0-1 0 0,-1 1 1 0 0,1-1 0 0 0,-1 1-1 0 0,-1 0 1 0 0,-2-6 0 0 0,2 7-5 0 0,1 1 1 0 0,-1 0-1 0 0,0 1 1 0 0,1-1-1 0 0,-1 0 0 0 0,-1 1 1 0 0,1-1-1 0 0,0 1 1 0 0,0 0-1 0 0,-1 0 1 0 0,1 1-1 0 0,-1-1 1 0 0,0 1-1 0 0,1-1 1 0 0,-1 1-1 0 0,0 0 1 0 0,-6 0-1 0 0,0-1 121 0 0,1 1 0 0 0,-1 0 0 0 0,0 1 0 0 0,-18 2 1 0 0,-3 10-1115 0 0,30-11 660 0 0,0-1 0 0 0,0 1 0 0 0,0 0 0 0 0,0 0 0 0 0,0 0 0 0 0,1 0 0 0 0,-1 1 0 0 0,0-1 0 0 0,0 0 0 0 0,1 0 0 0 0,-1 0 0 0 0,1 1 0 0 0,-1-1 0 0 0,1 0 0 0 0,-1 1 1 0 0,1-1-1 0 0,0 0 0 0 0,0 1 0 0 0,0-1 0 0 0,-1 2 0 0 0,1 9-3412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4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4668 0 0,'0'0'6304'0'0,"-2"13"-6220"0"0,0-3-61 0 0,0-2-11 0 0,0 1-1 0 0,1-1 1 0 0,0 0-1 0 0,1 0 0 0 0,-1 0 1 0 0,2 1-1 0 0,-1-1 1 0 0,1 0-1 0 0,0 0 1 0 0,1 0-1 0 0,4 14 0 0 0,-4-17 14 0 0,1 0 0 0 0,-1-1 0 0 0,1 1-1 0 0,0-1 1 0 0,0 0 0 0 0,1 0 0 0 0,-1 0 0 0 0,1 0-1 0 0,0 0 1 0 0,0-1 0 0 0,9 7 0 0 0,-11-10-57 0 0,0 1 0 0 0,-1 0 0 0 0,2 0 0 0 0,-1-1 0 0 0,0 0 0 0 0,0 1 0 0 0,0-1 0 0 0,0 0 0 0 0,0 0 0 0 0,0 0 1 0 0,0 0-1 0 0,0 0 0 0 0,0 0 0 0 0,0-1 0 0 0,0 1 0 0 0,1-1 0 0 0,-1 1 0 0 0,-1-1 0 0 0,1 0 0 0 0,0 0 0 0 0,0 0 0 0 0,0 0 1 0 0,0 0-1 0 0,-1 0 0 0 0,1-1 0 0 0,0 1 0 0 0,-1-1 0 0 0,1 1 0 0 0,-1-1 0 0 0,0 1 0 0 0,1-1 0 0 0,0-2 0 0 0,4-5-11 0 0,0 0-1 0 0,-1-1 1 0 0,0 0 0 0 0,-1 0-1 0 0,0 0 1 0 0,0 0-1 0 0,-1-1 1 0 0,0 1-1 0 0,-1-1 1 0 0,-1 0 0 0 0,1 1-1 0 0,-2-1 1 0 0,0-15-1 0 0,11 45 2320 0 0,7 70-2310 0 0,-4 1 0 0 0,2 129 0 0 0,-15-215 27 0 0,-2-1 0 0 0,1 1 0 0 0,0-1 0 0 0,-1 1 0 0 0,1-1 0 0 0,-1 1 0 0 0,0-1 0 0 0,0 0 0 0 0,0 1 0 0 0,-1-1 0 0 0,1 0 1 0 0,-1 0-1 0 0,0 0 0 0 0,0 0 0 0 0,0 0 0 0 0,0 0 0 0 0,0 0 0 0 0,-1-1 0 0 0,1 1 0 0 0,-1-1 0 0 0,-3 3 0 0 0,1-2-3 0 0,1-1-1 0 0,-1 0 1 0 0,0 0 0 0 0,1 0-1 0 0,-1 0 1 0 0,0-1-1 0 0,0 0 1 0 0,0 0 0 0 0,0 0-1 0 0,0-1 1 0 0,0 1-1 0 0,0-1 1 0 0,-9-1 0 0 0,9 0-136 0 0,0 1 1 0 0,0-1-1 0 0,0 1 1 0 0,0-1 0 0 0,0-1-1 0 0,1 1 1 0 0,-1-1-1 0 0,0 0 1 0 0,1 0-1 0 0,-1 0 1 0 0,1 0 0 0 0,0-1-1 0 0,0 0 1 0 0,0 0-1 0 0,0 0 1 0 0,0 0-1 0 0,1-1 1 0 0,-1 1 0 0 0,1-1-1 0 0,0 0 1 0 0,0 0-1 0 0,1 0 1 0 0,-1 0-1 0 0,1-1 1 0 0,0 1 0 0 0,0-1-1 0 0,0 1 1 0 0,0-1-1 0 0,1 0 1 0 0,0 0-1 0 0,-1-8 1 0 0,2 12-15 0 0,0 0 1 0 0,0 0-1 0 0,0-1 1 0 0,0 1-1 0 0,0 0 0 0 0,1 0 1 0 0,-1 0-1 0 0,0-1 1 0 0,1 1-1 0 0,-1 0 1 0 0,1 0-1 0 0,-1 0 0 0 0,1 0 1 0 0,-1 0-1 0 0,1 0 1 0 0,0 0-1 0 0,-1 0 1 0 0,1 0-1 0 0,1-1 0 0 0,12-6-2202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5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7 972 0 0,'0'0'8984'0'0,"-17"-6"-6518"0"0,17 62-2583 0 0,11 87 0 0 0,-6-117 101 0 0,1 0-1 0 0,0-1 1 0 0,2 1-1 0 0,1-2 1 0 0,19 39-1 0 0,-23-54-171 0 0,0 2-1402 0 0,-16-14 316 0 0,-5-4 1749 0 0,-10-3-418 0 0,0 2 1 0 0,0 1 0 0 0,0 1 0 0 0,-1 1 0 0 0,0 1 0 0 0,-51 0 0 0 0,77 4-48 0 0,-1 0 1 0 0,1 0-1 0 0,0 0 0 0 0,0 1 1 0 0,0-1-1 0 0,0 0 0 0 0,-1 0 1 0 0,1 1-1 0 0,0-1 1 0 0,0 0-1 0 0,0 1 0 0 0,0-1 1 0 0,0 1-1 0 0,0 0 0 0 0,0-1 1 0 0,0 1-1 0 0,0 0 0 0 0,0 0 1 0 0,0-1-1 0 0,1 1 0 0 0,-1 0 1 0 0,0 0-1 0 0,0 0 1 0 0,0 2-1 0 0,0-1 19 0 0,0 1 1 0 0,0 0-1 0 0,0-1 0 0 0,1 1 1 0 0,-1 0-1 0 0,1-1 0 0 0,0 1 1 0 0,0 0-1 0 0,0-1 0 0 0,0 6 1 0 0,1-3 11 0 0,0 1 0 0 0,0-1 1 0 0,0 1-1 0 0,1-1 1 0 0,-1 0-1 0 0,1 0 1 0 0,1 0-1 0 0,-1 0 0 0 0,1 0 1 0 0,5 7-1 0 0,-1-4 64 0 0,1-1-1 0 0,0 0 0 0 0,0-1 1 0 0,1 0-1 0 0,0 0 0 0 0,0-1 1 0 0,0 0-1 0 0,1-1 0 0 0,0 1 1 0 0,0-2-1 0 0,18 5 1 0 0,-23-7-232 0 0,0 0 0 0 0,1 0 0 0 0,-1-1 0 0 0,0 0 0 0 0,0 0 0 0 0,0 0 0 0 0,0-1 0 0 0,0 0 0 0 0,0 1 0 0 0,0-2 0 0 0,0 1 0 0 0,0-1 0 0 0,0 1 0 0 0,0-2 0 0 0,-1 1 0 0 0,1 0 0 0 0,-1-1 0 0 0,0 0 0 0 0,1 0 0 0 0,-1 0 1 0 0,-1 0-1 0 0,1-1 0 0 0,0 1 0 0 0,-1-1 0 0 0,0 0 0 0 0,4-5 0 0 0,27-38-4895 0 0,-23 32 2281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5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0 264 0 0,'0'0'8615'0'0,"5"5"-8192"0"0,-2 2-358 0 0,1 0 0 0 0,-1 0-1 0 0,0 0 1 0 0,-1 0 0 0 0,1 0-1 0 0,-2 1 1 0 0,1-1 0 0 0,0 11 0 0 0,11 36-70 0 0,-12-52-107 0 0,0 1-1 0 0,0-1 1 0 0,0 0-1 0 0,0 1 1 0 0,1-1-1 0 0,-1 0 1 0 0,1 0-1 0 0,0 0 1 0 0,0 0-1 0 0,-1 0 1 0 0,1 0-1 0 0,4 2 1 0 0,-6-3-59 0 0,1-1 0 0 0,0 1 1 0 0,0-1-1 0 0,0 1 0 0 0,0-1 0 0 0,0 0 1 0 0,0 1-1 0 0,0-1 0 0 0,0 0 0 0 0,0 1 1 0 0,0-1-1 0 0,0 0 0 0 0,0 0 0 0 0,0 0 1 0 0,0 0-1 0 0,0 0 0 0 0,0 0 0 0 0,0-1 1 0 0,0 1-1 0 0,0 0 0 0 0,0 0 0 0 0,0-1 1 0 0,0 1-1 0 0,0 0 0 0 0,0-1 0 0 0,0 1 1 0 0,0-1-1 0 0,0 0 0 0 0,0 1 0 0 0,0-1 1 0 0,-1 0-1 0 0,1 1 0 0 0,1-2 0 0 0,4-7-1601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5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13 328 64 0 0,'0'0'8517'0'0,"-1"-20"-8315"0"0,-9-150 569 0 0,10 153-641 0 0,-1 6-94 0 0,1 0 1 0 0,0 0-1 0 0,1 0 1 0 0,0 0-1 0 0,5-19 1 0 0,-5 28 2 0 0,0 0 1 0 0,0 0 0 0 0,0 0 0 0 0,0 0 0 0 0,0 0-1 0 0,0 0 1 0 0,0 0 0 0 0,1 0 0 0 0,-1 1 0 0 0,1-1-1 0 0,-1 1 1 0 0,1-1 0 0 0,-1 1 0 0 0,1 0 0 0 0,0-1-1 0 0,0 1 1 0 0,0 0 0 0 0,0 0 0 0 0,0 0-1 0 0,0 0 1 0 0,0 1 0 0 0,0-1 0 0 0,0 0 0 0 0,0 1-1 0 0,0 0 1 0 0,0-1 0 0 0,0 1 0 0 0,1 0 0 0 0,-1 0-1 0 0,0 0 1 0 0,0 1 0 0 0,0-1 0 0 0,0 0-1 0 0,1 1 1 0 0,2 1 0 0 0,-2-1-40 0 0,0 0 0 0 0,0 1 0 0 0,0 0 0 0 0,0 0 0 0 0,-1 0 1 0 0,1 0-1 0 0,-1 0 0 0 0,1 0 0 0 0,-1 1 0 0 0,0-1 0 0 0,0 1 0 0 0,0-1 0 0 0,0 1 0 0 0,-1 0 0 0 0,1 0 0 0 0,-1 0 1 0 0,2 3-1 0 0,20 55-83 0 0,-16-39 115 0 0,-1 1 0 0 0,-1-1-1 0 0,-1 1 1 0 0,3 38-1 0 0,-7-61-349 0 0,-1-26-214 0 0,0 11 593 0 0,-2 0-57 0 0,2 0-1 0 0,-1-1 0 0 0,2 1 0 0 0,0-1 0 0 0,1 1 0 0 0,6-29 1 0 0,-7 42 7 0 0,0 1 0 0 0,1 0 1 0 0,-1 0-1 0 0,0 0 1 0 0,1 0-1 0 0,-1-1 0 0 0,1 1 1 0 0,-1 0-1 0 0,1 0 1 0 0,-1 0-1 0 0,1 0 1 0 0,0 0-1 0 0,0 0 0 0 0,-1 0 1 0 0,1 1-1 0 0,0-1 1 0 0,0 0-1 0 0,0 0 0 0 0,0 1 1 0 0,0-1-1 0 0,0 0 1 0 0,0 1-1 0 0,0-1 0 0 0,0 1 1 0 0,1-1-1 0 0,-1 1 1 0 0,0 0-1 0 0,0-1 0 0 0,0 1 1 0 0,0 0-1 0 0,1 0 1 0 0,-1 0-1 0 0,0 0 0 0 0,0 0 1 0 0,0 0-1 0 0,1 0 1 0 0,-1 0-1 0 0,0 1 1 0 0,0-1-1 0 0,0 0 0 0 0,2 1 1 0 0,0 1-12 0 0,-1 0 0 0 0,1 0 0 0 0,0 0 0 0 0,-1 0 1 0 0,1 0-1 0 0,-1 1 0 0 0,1-1 0 0 0,-1 1 0 0 0,0 0 0 0 0,0 0 1 0 0,-1-1-1 0 0,1 1 0 0 0,2 5 0 0 0,44 117-313 0 0,-33-190-1068 0 0,-14 55 1389 0 0,1 0 1 0 0,0 0-1 0 0,1 0 0 0 0,-1 0 1 0 0,2 1-1 0 0,0-1 0 0 0,0 1 1 0 0,0 0-1 0 0,12-17 0 0 0,-16 25 26 0 0,1 1-1 0 0,-1-1 1 0 0,1 1 0 0 0,-1-1-1 0 0,1 1 1 0 0,-1 0 0 0 0,0-1-1 0 0,1 1 1 0 0,0-1 0 0 0,-1 1-1 0 0,1 0 1 0 0,-1-1-1 0 0,1 1 1 0 0,-1 0 0 0 0,1 0-1 0 0,0-1 1 0 0,-1 1 0 0 0,1 0-1 0 0,-1 0 1 0 0,1 0-1 0 0,0 0 1 0 0,-1 0 0 0 0,1 0-1 0 0,0 0 1 0 0,-1 0 0 0 0,1 0-1 0 0,0 0 1 0 0,-1 0-1 0 0,1 0 1 0 0,0 1 0 0 0,14 16 530 0 0,1 36-192 0 0,-14-47-324 0 0,3 17 168 0 0,2-1 1 0 0,16 36-1 0 0,-21-54-257 0 0,0 0 1 0 0,0 0-1 0 0,0 1 1 0 0,0-1-1 0 0,1-1 0 0 0,-1 1 1 0 0,1 0-1 0 0,0-1 1 0 0,0 1-1 0 0,1-1 0 0 0,-1 0 1 0 0,1 0-1 0 0,0 0 1 0 0,-1-1-1 0 0,1 1 1 0 0,0-1-1 0 0,0 0 0 0 0,1 0 1 0 0,-1 0-1 0 0,8 1 1 0 0,-9-3-314 0 0,-1 0 1 0 0,1-1 0 0 0,0 0-1 0 0,0 0 1 0 0,-1 1 0 0 0,1-2-1 0 0,-1 1 1 0 0,1 0 0 0 0,-1 0-1 0 0,1-1 1 0 0,-1 1 0 0 0,0-1-1 0 0,0 0 1 0 0,0 0 0 0 0,0 0-1 0 0,0 0 1 0 0,0 0 0 0 0,0 0-1 0 0,-1 0 1 0 0,3-5 0 0 0,8-11-3503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5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2075 56 1428 0 0,'0'0'5615'0'0,"7"-5"-5442"0"0,17-14-66 0 0,-18 14-83 0 0,-40 3 910 0 0,-435-10-153 0 0,0 0-973 0 0,408 14 163 0 0,1 2-1 0 0,-79 17 1 0 0,-119 40 712 0 0,1-2-364 0 0,129-39 183 0 0,60-10-271 0 0,-77 20 1 0 0,128-24-169 0 0,19-3-340 0 0,31-1-1583 0 0,-12-2-531 0 0,-16 1 1700 0 0,9 0-998 0 0,-20-1-396 0 0,-70-6 266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2844 0 0,'0'0'9593'0'0,"-1"1"-9582"0"0,1 0 0 0 0,0-1-1 0 0,-1 1 1 0 0,1-1 0 0 0,0 1-1 0 0,-1 0 1 0 0,1-1 0 0 0,-1 1-1 0 0,1-1 1 0 0,-1 1 0 0 0,1-1 0 0 0,-1 1-1 0 0,1-1 1 0 0,-1 0 0 0 0,0 1-1 0 0,1-1 1 0 0,-1 0 0 0 0,0 1-1 0 0,1-1 1 0 0,-1 0 0 0 0,-1 1-1 0 0,-72 3 62 0 0,61-5-293 0 0,-1 1-1 0 0,1 1 0 0 0,-1 0 1 0 0,1 1-1 0 0,-1 0 1 0 0,-21 7-1 0 0,34-9 40 0 0,1 1 0 0 0,-1-1 0 0 0,0 1 0 0 0,1-1 0 0 0,-1 1 0 0 0,0-1 0 0 0,1 1 0 0 0,-1-1 0 0 0,1 1 0 0 0,-1-1 0 0 0,1 1-1 0 0,-1-1 1 0 0,1 1 0 0 0,-1 0 0 0 0,1-1 0 0 0,0 1 0 0 0,0 0 0 0 0,-1 0 0 0 0,1-1 0 0 0,0 1 0 0 0,0 0 0 0 0,-1 0 0 0 0,1-1 0 0 0,0 1 0 0 0,0 0 0 0 0,0 0 0 0 0,0-1 0 0 0,0 1 0 0 0,0 0 0 0 0,1 0 0 0 0,-1-1 0 0 0,0 2 0 0 0,0 5-2462 0 0,0 3 102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3820 0 0,'0'131'956'0'0,"0"-129"-631"0"0,0-1 0 0 0,0 1 0 0 0,0 0 0 0 0,0 0 1 0 0,0 0-1 0 0,0 0 0 0 0,0 0 0 0 0,-1 0 0 0 0,1 0 0 0 0,-1-1 0 0 0,1 1 1 0 0,-1 0-1 0 0,0 0 0 0 0,0-1 0 0 0,0 1 0 0 0,-1 2 0 0 0,-12-5-456 0 0,9 0 559 0 0,-12 1-35 0 0,-140 5 189 0 0,155-5-789 0 0,0 0-1 0 0,0 0 0 0 0,1 0 1 0 0,-1 1-1 0 0,0-1 1 0 0,0 1-1 0 0,1-1 1 0 0,-1 1-1 0 0,1-1 1 0 0,-1 1-1 0 0,0 0 1 0 0,1 0-1 0 0,-1 0 1 0 0,1 0-1 0 0,-1 0 1 0 0,1 0-1 0 0,0 0 1 0 0,0 1-1 0 0,-1-1 1 0 0,1 0-1 0 0,0 1 1 0 0,0-1-1 0 0,0 1 0 0 0,0-1 1 0 0,1 1-1 0 0,-2 3 1 0 0,1 2-3605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4:5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280 209 3008 0 0,'0'0'7264'0'0,"41"-27"-6078"0"0,-32 18-1216 0 0,-1 0 1 0 0,0-1 0 0 0,0 0-1 0 0,12-21 1 0 0,-18 27 18 0 0,0 1 1 0 0,0-1-1 0 0,0 1 1 0 0,-1-1-1 0 0,0 0 1 0 0,1 0-1 0 0,-1 1 1 0 0,-1-1-1 0 0,1 0 1 0 0,-1 0-1 0 0,1 0 1 0 0,-1 0-1 0 0,0 0 1 0 0,-1 0-1 0 0,1 0 1 0 0,-1 0-1 0 0,1 0 1 0 0,-1 0-1 0 0,0 0 1 0 0,-2-3-1 0 0,2 5-10 0 0,-1-1 1 0 0,1 1-1 0 0,-1 1 0 0 0,1-1 0 0 0,-1 0 0 0 0,0 0 0 0 0,0 1 0 0 0,0-1 0 0 0,1 1 0 0 0,-2-1 0 0 0,1 1 0 0 0,0 0 0 0 0,0 0 0 0 0,0 0 1 0 0,0 0-1 0 0,-1 0 0 0 0,1 0 0 0 0,-1 1 0 0 0,1-1 0 0 0,0 1 0 0 0,-1-1 0 0 0,1 1 0 0 0,-1 0 0 0 0,1 0 0 0 0,-1 0 0 0 0,1 1 0 0 0,0-1 1 0 0,-1 0-1 0 0,1 1 0 0 0,-1 0 0 0 0,-2 0 0 0 0,0 1 3 0 0,0 0 1 0 0,-1 0-1 0 0,1 0 1 0 0,0 0-1 0 0,0 1 1 0 0,1 0-1 0 0,-1 0 1 0 0,0 0 0 0 0,1 0-1 0 0,0 1 1 0 0,0 0-1 0 0,-7 7 1 0 0,8-5 16 0 0,-1 1 1 0 0,1-1 0 0 0,0 1 0 0 0,1 0 0 0 0,0-1 0 0 0,0 1 0 0 0,0 0 0 0 0,1 0-1 0 0,0 1 1 0 0,0-1 0 0 0,1 0 0 0 0,-1 0 0 0 0,2 7 0 0 0,2 16-19 0 0,13 55-1 0 0,-2-17-73 0 0,-10-36 137 0 0,0 0 0 0 0,-2 1 0 0 0,-5 58 0 0 0,2-82-21 0 0,0 0 0 0 0,-1 0 0 0 0,0 0 0 0 0,-1 0 0 0 0,0-1 0 0 0,-1 1 0 0 0,1-1 0 0 0,-6 9 0 0 0,6-13-12 0 0,0 0 0 0 0,0 0 0 0 0,-1 0 0 0 0,1 0 0 0 0,-1 0 0 0 0,0-1 0 0 0,0 0 0 0 0,0 0 0 0 0,0 0 0 0 0,0 0 0 0 0,-1-1 1 0 0,0 1-1 0 0,1-1 0 0 0,-1 0 0 0 0,-8 1 0 0 0,6-1 15 0 0,0-1 0 0 0,0-1 1 0 0,-1 1-1 0 0,1-1 1 0 0,0 0-1 0 0,-1-1 0 0 0,1 0 1 0 0,0 0-1 0 0,0-1 1 0 0,0 0-1 0 0,0 0 1 0 0,0 0-1 0 0,0-1 0 0 0,-8-4 1 0 0,12 5-136 0 0,-1 0 1 0 0,1 0-1 0 0,0-1 0 0 0,0 1 1 0 0,0-1-1 0 0,1 1 0 0 0,-1-1 1 0 0,0 0-1 0 0,1 0 1 0 0,0 0-1 0 0,0 0 0 0 0,-3-6 1 0 0,4 6-158 0 0,0 0 1 0 0,0 0-1 0 0,0 0 1 0 0,0 0 0 0 0,1 0-1 0 0,0 0 1 0 0,0 0-1 0 0,0 0 1 0 0,0-1-1 0 0,0 1 1 0 0,0 0-1 0 0,1 0 1 0 0,-1 0 0 0 0,1 0-1 0 0,0 0 1 0 0,0 0-1 0 0,3-4 1 0 0,7-8-3829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90 3196 0 0,'0'0'5353'0'0,"-3"-14"-5152"0"0,-10-39-4 0 0,11 51-179 0 0,1 1-1 0 0,0-1 1 0 0,-1 0-1 0 0,1 1 0 0 0,-1-1 1 0 0,1 1-1 0 0,-1-1 0 0 0,0 1 1 0 0,1 0-1 0 0,-1 0 0 0 0,0 0 1 0 0,0 0-1 0 0,0 0 0 0 0,0 0 1 0 0,0 0-1 0 0,0 1 1 0 0,0-1-1 0 0,0 1 0 0 0,0 0 1 0 0,0-1-1 0 0,-1 1 0 0 0,1 0 1 0 0,0 0-1 0 0,0 0 0 0 0,0 0 1 0 0,0 1-1 0 0,0-1 1 0 0,-3 1-1 0 0,-3 0 30 0 0,2-1-35 0 0,1 0-1 0 0,0 0 1 0 0,0 1 0 0 0,0 0-1 0 0,0 0 1 0 0,0 0 0 0 0,0 0-1 0 0,0 1 1 0 0,0 0-1 0 0,0 0 1 0 0,0 0 0 0 0,1 1-1 0 0,-1-1 1 0 0,1 1 0 0 0,0 0-1 0 0,0 1 1 0 0,-4 3-1 0 0,3-2 14 0 0,1 1 0 0 0,0 0-1 0 0,0 0 1 0 0,0 0-1 0 0,0 1 1 0 0,1-1 0 0 0,0 1-1 0 0,1 0 1 0 0,0 0-1 0 0,-3 13 1 0 0,2 2 2 0 0,1-1 1 0 0,1 1-1 0 0,1 0 1 0 0,0-1 0 0 0,2 1-1 0 0,1-1 1 0 0,6 26-1 0 0,15 51-80 0 0,-5 2-1 0 0,-4 0 0 0 0,-4 1 0 0 0,-5 177 1 0 0,-7-268 91 0 0,1 0 1 0 0,-2-1 0 0 0,0 0-1 0 0,0 1 1 0 0,0-1 0 0 0,-1 0-1 0 0,-1 0 1 0 0,1 0 0 0 0,-9 13-1 0 0,10-18-16 0 0,-1 0 1 0 0,0 0-1 0 0,0-1 0 0 0,0 0 0 0 0,-1 1 0 0 0,1-1 0 0 0,-1-1 1 0 0,1 1-1 0 0,-1 0 0 0 0,0-1 0 0 0,0 0 0 0 0,0 0 1 0 0,-1 0-1 0 0,1 0 0 0 0,0-1 0 0 0,-1 1 0 0 0,1-1 1 0 0,-1 0-1 0 0,1-1 0 0 0,-1 1 0 0 0,-8-1 0 0 0,8 0-51 0 0,1 0 0 0 0,-1 0 0 0 0,0-1 0 0 0,1 0 0 0 0,-1 0 0 0 0,1 0 0 0 0,-1 0 0 0 0,1-1 0 0 0,0 0 0 0 0,-1 1 0 0 0,1-2 0 0 0,0 1 0 0 0,0 0 0 0 0,0-1 0 0 0,1 0 0 0 0,-1 0 0 0 0,1 0 0 0 0,-6-6 0 0 0,7 6-200 0 0,0 0 0 0 0,0 0 0 0 0,0-1 0 0 0,1 1 0 0 0,-1 0 0 0 0,1-1 0 0 0,0 1 0 0 0,0-1 0 0 0,0 1 0 0 0,0-1 0 0 0,1 1 0 0 0,-1-1 0 0 0,1 1 0 0 0,0-1 0 0 0,0 0 0 0 0,1-4 0 0 0,3-3-1583 0 0,6 3-588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1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15 313 752 0 0,'0'0'7898'0'0,"-2"-13"-7582"0"0,-10-202 628 0 0,12 211-916 0 0,1 0 0 0 0,-1 1 0 0 0,1-1 0 0 0,0 0 0 0 0,0 1 0 0 0,1-1-1 0 0,-1 0 1 0 0,1 1 0 0 0,-1 0 0 0 0,1-1 0 0 0,0 1 0 0 0,0 0 0 0 0,1 0 0 0 0,-1 0-1 0 0,1 0 1 0 0,-1 0 0 0 0,1 1 0 0 0,0-1 0 0 0,0 1 0 0 0,0 0 0 0 0,0 0 0 0 0,1 0 0 0 0,-1 0-1 0 0,1 0 1 0 0,5-1 0 0 0,-6 1-37 0 0,0 1 0 0 0,0 0-1 0 0,0 0 1 0 0,0 1 0 0 0,0-1 0 0 0,0 1-1 0 0,0-1 1 0 0,1 1 0 0 0,-1 0-1 0 0,0 0 1 0 0,0 1 0 0 0,0-1 0 0 0,0 1-1 0 0,0-1 1 0 0,1 1 0 0 0,-1 0-1 0 0,0 0 1 0 0,-1 0 0 0 0,1 0 0 0 0,0 1-1 0 0,0-1 1 0 0,0 1 0 0 0,-1 0 0 0 0,1 0-1 0 0,-1 0 1 0 0,0 0 0 0 0,1 0-1 0 0,-1 1 1 0 0,0-1 0 0 0,0 0 0 0 0,2 4-1 0 0,1 4-13 0 0,0 1 0 0 0,0 0 0 0 0,-1 0 0 0 0,-1 0 0 0 0,0 1 0 0 0,0-1 0 0 0,2 23 0 0 0,-4 86 488 0 0,-1-68-202 0 0,-6 3-403 0 0,6-55 4 0 0,12-23-6711 0 0,-7 15 4956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23 118 1908 0 0</inkml:trace>
  <inkml:trace contextRef="#ctx0" brushRef="#br0" timeOffset="1">23 118 1908 0 0,'128'-92'1531'0'0,"-127"92"-1437"0"0,-1-1-1 0 0,1 1 1 0 0,0 0-1 0 0,-1-1 1 0 0,1 1-1 0 0,-1 0 1 0 0,1-1 0 0 0,-1 1-1 0 0,1-1 1 0 0,-1 1-1 0 0,1-1 1 0 0,-1 1-1 0 0,1-1 1 0 0,-1 1 0 0 0,0-1-1 0 0,1 0 1 0 0,-1 1-1 0 0,0-1 1 0 0,1 0 0 0 0,-1 1-1 0 0,0-1 1 0 0,0 0-1 0 0,0 1 1 0 0,0-1-1 0 0,0 0 1 0 0,0 0 0 0 0,-14-6 1876 0 0,-30 6 92 0 0,41 1-1980 0 0,-48-1 659 0 0,27 0-1696 0 0,0 0-3757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34 1048 0 0,'0'0'7658'0'0,"2"-6"-7208"0"0,8-16 42 0 0,-8 16 556 0 0,-22 39 621 0 0,-23 40-2029 0 0,29-47 58 0 0,0 0 1 0 0,-2 0 0 0 0,-1-2-1 0 0,-1 0 1 0 0,-35 35-1 0 0,52-58 158 0 0,0 0 0 0 0,0 0 0 0 0,-1 0 0 0 0,1 0 0 0 0,0 0 0 0 0,-1-1 0 0 0,1 1 0 0 0,-1-1-1 0 0,1 1 1 0 0,-1-1 0 0 0,1 1 0 0 0,-1-1 0 0 0,1 0 0 0 0,-2 1 0 0 0,-9-1-5763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3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190 173 1060 0 0,'0'0'8036'0'0,"-14"-18"-7869"0"0,-48-57-14 0 0,55 67-150 0 0,1 1 0 0 0,-2 0 0 0 0,1 0 0 0 0,-1 0 0 0 0,0 1 0 0 0,0 0 0 0 0,-1 1-1 0 0,-14-8 1 0 0,9 6-186 0 0,-2 0-596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5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40 952 0 0,'0'0'8406'0'0,"2"8"-8042"0"0,5 34-96 0 0,-6-28-249 0 0,1 0 0 0 0,0 0 1 0 0,1 0-1 0 0,0 0 0 0 0,1-1 0 0 0,0 1 0 0 0,12 22 1 0 0,-14-34-330 0 0,0-1 1 0 0,1 1-1 0 0,-1-1 1 0 0,0 1-1 0 0,1-1 1 0 0,-1 0 0 0 0,0 0-1 0 0,1 0 1 0 0,-1 0-1 0 0,1 0 1 0 0,0-1 0 0 0,-1 1-1 0 0,1-1 1 0 0,0 1-1 0 0,-1-1 1 0 0,1 0-1 0 0,0 0 1 0 0,-1-1 0 0 0,1 1-1 0 0,0 0 1 0 0,3-2-1 0 0,8-2-2410 0 0</inkml:trace>
  <inkml:trace contextRef="#ctx0" brushRef="#br0" timeOffset="1">265 0 4532 0 0,'0'0'4421'0'0,"-111"9"-4225"0"0,87-8-28 0 0,-1 3-12 0 0,3-2-36 0 0,4-1-120 0 0,0 1-12 0 0,2 0-248 0 0,4-1-372 0 0,2 1-240 0 0,4 0-376 0 0,4 3-521 0 0,2 0-515 0 0,0 0-232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0 4172 0 0,'0'0'6213'0'0,"-3"21"-6111"0"0,-31 162 71 0 0,31-171-169 0 0,-33 147-79 0 0,32-138 79 0 0,2 1 0 0 0,0 0 0 0 0,2 0 0 0 0,0-1 0 0 0,5 32 0 0 0,-5-52-30 0 0,0-1 1 0 0,0 0-1 0 0,0 0 1 0 0,0 1-1 0 0,0-1 0 0 0,0 0 1 0 0,0 0-1 0 0,0 1 0 0 0,-1-1 1 0 0,1 0-1 0 0,1 0 1 0 0,-1 1-1 0 0,0-1 0 0 0,0 0 1 0 0,0 0-1 0 0,0 0 1 0 0,0 1-1 0 0,0-1 0 0 0,0 0 1 0 0,0 0-1 0 0,0 1 0 0 0,0-1 1 0 0,1 0-1 0 0,-1 0 1 0 0,0 0-1 0 0,0 1 0 0 0,0-1 1 0 0,0 0-1 0 0,0 0 1 0 0,1 0-1 0 0,-1 0 0 0 0,0 1 1 0 0,0-1-1 0 0,1 0 0 0 0,-1 0 1 0 0,0 0-1 0 0,0 0 1 0 0,0 0-1 0 0,1 0 0 0 0,-1 0 1 0 0,0 0-1 0 0,0 0 1 0 0,1 0-1 0 0,-1 0 0 0 0,0 1 1 0 0,0-2-1 0 0,1 1 0 0 0,-1 0 1 0 0,0 0-1 0 0,0 0 1 0 0,1 0-1 0 0,-1 0 0 0 0,0 0 1 0 0,0 0-1 0 0,1 0 1 0 0,5-15-1569 0 0,-6 13 1580 0 0,0 0 1 0 0,0 0 0 0 0,0 0 0 0 0,0 0 0 0 0,-1 0-1 0 0,1 0 1 0 0,-1 1 0 0 0,1-1 0 0 0,-1 0 0 0 0,1 0-1 0 0,-1 0 1 0 0,0 0 0 0 0,0 1 0 0 0,0-1 0 0 0,0 0-1 0 0,0 1 1 0 0,-1-1 0 0 0,1 1 0 0 0,-2-3 0 0 0,0 2 23 0 0,0 1 0 0 0,0-1 0 0 0,0 0 0 0 0,-1 1 0 0 0,1 0 0 0 0,0 0 0 0 0,-1 0 0 0 0,1 0 0 0 0,-1 0 0 0 0,-5 0 0 0 0,-3 0 47 0 0,1 0 0 0 0,0 1 0 0 0,-1 0 0 0 0,1 0 0 0 0,0 1 1 0 0,-1 1-1 0 0,1 0 0 0 0,0 1 0 0 0,-15 5 0 0 0,22-7-18 0 0,0 1 0 0 0,0 0 0 0 0,1 0 0 0 0,-1 1 0 0 0,0-1 0 0 0,1 1 0 0 0,-1 0 0 0 0,1-1 0 0 0,0 2-1 0 0,0-1 1 0 0,0 0 0 0 0,1 1 0 0 0,-1-1 0 0 0,1 1 0 0 0,-1 0 0 0 0,1-1 0 0 0,1 1 0 0 0,-1 0 0 0 0,0 0 0 0 0,1 1 0 0 0,0-1 0 0 0,0 0 0 0 0,0 0 0 0 0,0 1 0 0 0,1-1 0 0 0,0 9-1 0 0,0-10 10 0 0,0 1-1 0 0,0-1 1 0 0,1 0-1 0 0,-1 1 1 0 0,1-1-1 0 0,0 0 0 0 0,0 0 1 0 0,0 1-1 0 0,0-1 1 0 0,1 0-1 0 0,-1 0 1 0 0,1 0-1 0 0,0 0 0 0 0,0-1 1 0 0,0 1-1 0 0,0 0 1 0 0,0-1-1 0 0,1 1 1 0 0,-1-1-1 0 0,1 0 0 0 0,-1 0 1 0 0,1 0-1 0 0,0 0 1 0 0,0 0-1 0 0,0-1 0 0 0,0 1 1 0 0,0-1-1 0 0,0 0 1 0 0,1 0-1 0 0,-1 0 1 0 0,0 0-1 0 0,0-1 0 0 0,1 1 1 0 0,-1-1-1 0 0,1 0 1 0 0,5 0-1 0 0,1 0-289 0 0,0 0-1 0 0,0-1 1 0 0,1 0 0 0 0,-1 0-1 0 0,0-1 1 0 0,0-1-1 0 0,-1 0 1 0 0,1 0 0 0 0,-1-1-1 0 0,1 0 1 0 0,11-7-1 0 0,35-26-5193 0 0,-39 25 2973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1 536 3068 0 0,'0'0'4783'0'0,"0"-24"-4389"0"0,0-185 481 0 0,0 175-721 0 0,-1 3-114 0 0,2 1-1 0 0,6-46 0 0 0,-6 68-11 0 0,1 0 1 0 0,0 0-1 0 0,0 0 1 0 0,1 0-1 0 0,0 0 1 0 0,1 1-1 0 0,0-1 0 0 0,0 1 1 0 0,0 0-1 0 0,1 0 1 0 0,0 0-1 0 0,0 1 1 0 0,12-12-1 0 0,-15 16-3 0 0,1 1 0 0 0,-1-1-1 0 0,1 0 1 0 0,-1 1 0 0 0,1-1 0 0 0,-1 1-1 0 0,1 0 1 0 0,0 0 0 0 0,-1 0 0 0 0,1 0-1 0 0,0 1 1 0 0,0-1 0 0 0,0 1 0 0 0,0-1-1 0 0,0 1 1 0 0,0 0 0 0 0,-1 0 0 0 0,1 1-1 0 0,0-1 1 0 0,0 1 0 0 0,0-1 0 0 0,0 1-1 0 0,0 0 1 0 0,-1 0 0 0 0,1 0 0 0 0,4 2-1 0 0,-4-1-18 0 0,1 0 0 0 0,0 1 0 0 0,-1-1-1 0 0,0 1 1 0 0,1 0 0 0 0,-1 0 0 0 0,0 0-1 0 0,-1 1 1 0 0,1-1 0 0 0,0 0-1 0 0,-1 1 1 0 0,0 0 0 0 0,0 0 0 0 0,0 0-1 0 0,0-1 1 0 0,-1 2 0 0 0,2 3 0 0 0,3 34 101 0 0,-1-1 1 0 0,-2 1-1 0 0,-3 0 0 0 0,-7 76 1 0 0,0 20 5 0 0,7-125 769 0 0,1 6-4229 0 0,0-18 3190 0 0,0-1-1 0 0,-1 0 1 0 0,1 0-1 0 0,0-1 0 0 0,-1 1 1 0 0,1 0-1 0 0,0 0 0 0 0,-1 0 1 0 0,1 0-1 0 0,-1 0 0 0 0,1-1 1 0 0,0 1-1 0 0,-1 0 1 0 0,1-1-1 0 0,-1 1 0 0 0,1 0 1 0 0,-1-1-1 0 0,1 1 0 0 0,-1 0 1 0 0,1-1-1 0 0,-1 1 0 0 0,1-1 1 0 0,-1 1-1 0 0,0-1 1 0 0,1 1-1 0 0,-1-1 0 0 0,0 0 1 0 0,1 1-1 0 0,-1-2 0 0 0,9-8-1502 0 0,-1-2-426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8 1688 0 0,'0'0'8377'0'0,"-150"-7"-8325"0"0,127 11-52 0 0,4 1-88 0 0,-4 2-584 0 0,3 1-600 0 0,3-1-1300 0 0,3 3-2725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6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2285 1 1264 0 0,'0'0'3214'0'0,"-48"0"-235"0"0,-44 5-2461 0 0,1 4 0 0 0,-131 31 0 0 0,105-17-460 0 0,58-12-101 0 0,-34 7 44 0 0,0-4 0 0 0,-124 3 0 0 0,113-17 193 0 0,-230 4 52 0 0,248 1 132 0 0,-159 31 1 0 0,195-28-152 0 0,1-2 0 0 0,-1-2 1 0 0,-59-3-1 0 0,-54 3 101 0 0,159-4-286 0 0,-36 7 112 0 0,39-6-113 0 0,0-1-1 0 0,0 1 1 0 0,0-1 0 0 0,0 1-1 0 0,0 0 1 0 0,0-1-1 0 0,0 1 1 0 0,0 0 0 0 0,0 0-1 0 0,0-1 1 0 0,0 1 0 0 0,1 0-1 0 0,-1 0 1 0 0,0 0-1 0 0,1 0 1 0 0,-1 0 0 0 0,0 0-1 0 0,1 1 1 0 0,-1-1 0 0 0,1 0-1 0 0,0 0 1 0 0,-1 0-1 0 0,1 0 1 0 0,0 1 0 0 0,0-1-1 0 0,0 0 1 0 0,0 2 0 0 0,5-2-742 0 0,0 0 1 0 0,0 0 0 0 0,0 0 0 0 0,0-1 0 0 0,1 0 0 0 0,6-1 0 0 0,-6 1-1298 0 0,-55-17-3900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09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80 170 952 0 0,'0'0'7089'0'0,"8"17"-3750"0"0,3-17-3187 0 0,0 0 0 0 0,0-1 0 0 0,0 0 0 0 0,1-1 0 0 0,-2 0 0 0 0,1-1 0 0 0,0 0-1 0 0,16-7 1 0 0,-22 8-198 0 0,-1-1 0 0 0,0 0 0 0 0,0 1 0 0 0,0-2-1 0 0,0 1 1 0 0,0 0 0 0 0,-1-1 0 0 0,0 1 0 0 0,1-1-1 0 0,-1 0 1 0 0,0 0 0 0 0,-1-1 0 0 0,1 1 0 0 0,-1 0-1 0 0,0-1 1 0 0,0 0 0 0 0,0 1 0 0 0,-1-1 0 0 0,0 0-1 0 0,0 0 1 0 0,1-7 0 0 0,-1 10 15 0 0,-1-1-1 0 0,1 1 1 0 0,-1-1-1 0 0,0 1 1 0 0,0 0-1 0 0,0-1 1 0 0,0 1-1 0 0,0 0 1 0 0,-1-1-1 0 0,1 1 1 0 0,-1 0-1 0 0,0-1 1 0 0,1 1-1 0 0,-1 0 1 0 0,0 0-1 0 0,0 0 1 0 0,0-1-1 0 0,-1 1 1 0 0,1 0-1 0 0,0 1 1 0 0,-1-1-1 0 0,1 0 1 0 0,-1 0-1 0 0,0 1 1 0 0,0-1-1 0 0,1 0 1 0 0,-3 0-1 0 0,-1 0-8 0 0,0 0 0 0 0,0 0-1 0 0,0 1 1 0 0,0-1 0 0 0,0 1-1 0 0,0 1 1 0 0,0-1-1 0 0,0 1 1 0 0,-1 0 0 0 0,1 0-1 0 0,-8 1 1 0 0,10 0 38 0 0,0-1 1 0 0,1 1-1 0 0,-1 0 1 0 0,0 0-1 0 0,1 0 1 0 0,-1 0-1 0 0,1 1 1 0 0,-1-1-1 0 0,1 1 1 0 0,0-1 0 0 0,-1 1-1 0 0,1 0 1 0 0,0 0-1 0 0,0 0 1 0 0,1 0-1 0 0,-1 0 1 0 0,0 1-1 0 0,1-1 1 0 0,-1 0-1 0 0,1 1 1 0 0,-1-1-1 0 0,1 1 1 0 0,0 0-1 0 0,0-1 1 0 0,1 1-1 0 0,-1 0 1 0 0,0-1-1 0 0,1 4 1 0 0,-3 11-2 0 0,1 0 1 0 0,0 0 0 0 0,2 23 0 0 0,0-28 2 0 0,2 24 21 0 0,2-1 1 0 0,1 1 0 0 0,11 37-1 0 0,-8-38 0 0 0,-1 0 0 0 0,-2 1 0 0 0,2 39 1 0 0,-6-43-37 0 0,0-10 39 0 0,-1 0-1 0 0,-4 36 0 0 0,3-54-32 0 0,0 1 0 0 0,1-1-1 0 0,-1 0 1 0 0,0 0 0 0 0,-1 0-1 0 0,1 0 1 0 0,-1 0 0 0 0,0 0-1 0 0,0 0 1 0 0,0 0 0 0 0,-1 0-1 0 0,1-1 1 0 0,-1 1-1 0 0,0-1 1 0 0,0 0 0 0 0,0 0-1 0 0,0 0 1 0 0,0 0 0 0 0,-5 3-1 0 0,4-5-48 0 0,1 1-1 0 0,0-1 1 0 0,0 0-1 0 0,-1 0 0 0 0,1 0 1 0 0,0 0-1 0 0,-1 0 1 0 0,1-1-1 0 0,-1 0 1 0 0,1 0-1 0 0,-1 0 0 0 0,1 0 1 0 0,-1 0-1 0 0,1 0 1 0 0,-1-1-1 0 0,1 0 1 0 0,0 0-1 0 0,-1 0 0 0 0,1 0 1 0 0,0 0-1 0 0,0-1 1 0 0,-1 1-1 0 0,1-1 1 0 0,0 0-1 0 0,1 0 0 0 0,-1 0 1 0 0,0 0-1 0 0,1-1 1 0 0,-1 1-1 0 0,1-1 1 0 0,-1 1-1 0 0,1-1 0 0 0,0 0 1 0 0,0 0-1 0 0,1 0 1 0 0,-1 0-1 0 0,1 0 1 0 0,-1-1-1 0 0,1 1 0 0 0,0 0 1 0 0,0-1-1 0 0,0 1 1 0 0,1 0-1 0 0,-1-1 1 0 0,1 1-1 0 0,0-6 0 0 0,0-1-379 0 0,-1 4-72 0 0,1 0 1 0 0,1 0 0 0 0,-1 0-1 0 0,1 0 1 0 0,0 0 0 0 0,0 0 0 0 0,2-6-1 0 0,8-8-1904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0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210 165 608 0 0,'0'0'7293'0'0,"-1"-18"-6967"0"0,-4-56-42 0 0,4 71-243 0 0,1-1 1 0 0,0 1-1 0 0,-1 0 1 0 0,1 0 0 0 0,-1 0-1 0 0,0 0 1 0 0,0 0-1 0 0,0 0 1 0 0,-1 0-1 0 0,1 0 1 0 0,-1 0 0 0 0,1 0-1 0 0,-1 1 1 0 0,0-1-1 0 0,0 1 1 0 0,0-1-1 0 0,-1 1 1 0 0,1 0 0 0 0,0 0-1 0 0,-1 0 1 0 0,0 0-1 0 0,1 0 1 0 0,-1 0-1 0 0,0 1 1 0 0,0-1 0 0 0,0 1-1 0 0,0 0 1 0 0,0 0-1 0 0,-5-1 1 0 0,6 2 5 0 0,-1-1 1 0 0,0 1-1 0 0,0 0 1 0 0,0 0-1 0 0,1 0 0 0 0,-1 1 1 0 0,0-1-1 0 0,0 1 1 0 0,0 0-1 0 0,1-1 0 0 0,-1 1 1 0 0,0 0-1 0 0,1 1 1 0 0,-1-1-1 0 0,1 0 1 0 0,-1 1-1 0 0,1-1 0 0 0,0 1 1 0 0,0 0-1 0 0,0 0 1 0 0,0 0-1 0 0,0 0 1 0 0,0 0-1 0 0,0 0 0 0 0,0 0 1 0 0,1 1-1 0 0,-3 4 1 0 0,-2 15-25 0 0,0 0 1 0 0,2 1 0 0 0,1-1-1 0 0,0 1 1 0 0,2 0 0 0 0,1 0-1 0 0,4 38 1 0 0,-2 10-31 0 0,12 113-19 0 0,0 3 54 0 0,-13-141-124 0 0,-2 62-196 0 0,0-98 269 0 0,0 1 0 0 0,-1-1 0 0 0,0 0 0 0 0,-1 0 1 0 0,0 0-1 0 0,-1 0 0 0 0,-8 17 0 0 0,11-25-19 0 0,1-1-1 0 0,-1 0 1 0 0,1 0-1 0 0,-1 0 1 0 0,1 1-1 0 0,-1-1 1 0 0,0 0-1 0 0,1 0 1 0 0,-1 0-1 0 0,0 0 1 0 0,0 0-1 0 0,0 0 1 0 0,0-1-1 0 0,0 1 1 0 0,0 0-1 0 0,0 0 1 0 0,0-1-1 0 0,0 1 1 0 0,0 0-1 0 0,0-1 1 0 0,0 1 0 0 0,0-1-1 0 0,-1 0 1 0 0,1 1-1 0 0,0-1 1 0 0,0 0-1 0 0,-1 0 1 0 0,1 0-1 0 0,0 0 1 0 0,0 0-1 0 0,-1 0 1 0 0,1 0-1 0 0,0 0 1 0 0,-1 0-1 0 0,1 0 1 0 0,-1-1-1 0 0,0 0-154 0 0,1-1-1 0 0,-1 1 1 0 0,1-1-1 0 0,-1 1 1 0 0,1-1-1 0 0,0 0 1 0 0,0 1-1 0 0,0-1 1 0 0,0 0-1 0 0,0 0 0 0 0,0 0 1 0 0,0 0-1 0 0,0 0 1 0 0,1 0-1 0 0,-1 0 1 0 0,1 0-1 0 0,0 0 1 0 0,-1 0-1 0 0,1 0 1 0 0,0-4-1 0 0,0-10-1573 0 0,0 1-757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5 306 544 0 0,'0'0'8199'0'0,"-3"13"-7999"0"0,3-52 298 0 0,-1 2-416 0 0,1-1-1 0 0,2 1 0 0 0,2-1 1 0 0,14-63-1 0 0,-17 99-74 0 0,0 0 0 0 0,0 0 0 0 0,0 1-1 0 0,1-1 1 0 0,-1 0 0 0 0,1 0 0 0 0,-1 1 0 0 0,1-1-1 0 0,0 1 1 0 0,-1-1 0 0 0,1 1 0 0 0,0 0 0 0 0,0 0-1 0 0,0 0 1 0 0,0 0 0 0 0,0 0 0 0 0,0 0 0 0 0,0 0-1 0 0,1 1 1 0 0,-1-1 0 0 0,0 1 0 0 0,0 0 0 0 0,0-1-1 0 0,1 1 1 0 0,-1 0 0 0 0,0 0 0 0 0,0 0 0 0 0,1 1-1 0 0,-1-1 1 0 0,0 1 0 0 0,0-1 0 0 0,0 1 0 0 0,1 0-1 0 0,-1-1 1 0 0,0 1 0 0 0,0 0 0 0 0,0 0 0 0 0,0 1-1 0 0,-1-1 1 0 0,1 0 0 0 0,0 1 0 0 0,0-1 0 0 0,-1 1-1 0 0,1-1 1 0 0,-1 1 0 0 0,1 0 0 0 0,-1 0 0 0 0,0 0-1 0 0,2 3 1 0 0,5 23-4 0 0,0-1 1 0 0,-2 1-1 0 0,-2 0 0 0 0,3 48 0 0 0,2 12 241 0 0,-9-82 464 0 0,2 5-4118 0 0,5-15-1286 0 0,-1-3 3078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1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1 111 568 0 0</inkml:trace>
  <inkml:trace contextRef="#ctx0" brushRef="#br0" timeOffset="1">1 111 568 0 0,'155'-70'1706'0'0,"-154"69"-1598"0"0,1 1 0 0 0,-1-1 1 0 0,1 0-1 0 0,-1 1 0 0 0,0-1 1 0 0,1 0-1 0 0,-1 0 0 0 0,0 0 1 0 0,0 0-1 0 0,0 0 0 0 0,0 0 1 0 0,0 0-1 0 0,0 0 0 0 0,0 0 1 0 0,0 0-1 0 0,1-2 0 0 0,-2 2-65 0 0,0 1-1 0 0,0-1 0 0 0,0 1 0 0 0,0 0 0 0 0,0-1 0 0 0,0 1 0 0 0,-1-1 1 0 0,1 1-1 0 0,0-1 0 0 0,0 1 0 0 0,0-1 0 0 0,-1 1 0 0 0,1 0 0 0 0,0-1 1 0 0,0 1-1 0 0,-1-1 0 0 0,1 1 0 0 0,0 0 0 0 0,-1-1 0 0 0,1 1 1 0 0,0 0-1 0 0,-1 0 0 0 0,1-1 0 0 0,-1 1 0 0 0,1 0 0 0 0,-1 0 0 0 0,1-1 1 0 0,0 1-1 0 0,-1 0 0 0 0,-28-8 2395 0 0,19 6-2276 0 0,0 1 0 0 0,1 0 1 0 0,-1 1-1 0 0,1 0 1 0 0,-11 1-1 0 0,-4 0-2452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3720 0 0,'0'0'5921'0'0,"-1"13"-5675"0"0,0 25-130 0 0,1 262 246 0 0,0-297-388 0 0,0 1 0 0 0,0-1 0 0 0,0 1 0 0 0,1-1 0 0 0,0 1 0 0 0,0-1 0 0 0,0 1 0 0 0,0-1 0 0 0,0 0 0 0 0,1 1 0 0 0,-1-1 0 0 0,1 0 1 0 0,3 4-1 0 0,-5-7-188 0 0,-1-2-1044 0 0,1-1 1216 0 0,-1 1 1 0 0,0 0-1 0 0,0-1 1 0 0,0 1-1 0 0,-1 0 1 0 0,1 0-1 0 0,0 0 1 0 0,-1 0-1 0 0,1 0 0 0 0,-1 0 1 0 0,0 0-1 0 0,0 1 1 0 0,0-1-1 0 0,0 0 1 0 0,0 1-1 0 0,0 0 1 0 0,0-1-1 0 0,0 1 1 0 0,0 0-1 0 0,-1 0 0 0 0,1 0 1 0 0,0 1-1 0 0,-1-1 1 0 0,1 0-1 0 0,-1 1 1 0 0,1 0-1 0 0,-5-1 1 0 0,-7-1-24 0 0,0 0 1 0 0,0 2 0 0 0,-26 0 0 0 0,36 1 76 0 0,0 1 0 0 0,1-1-1 0 0,-1 0 1 0 0,1 1 0 0 0,-1 0 0 0 0,1 0 0 0 0,0 0 0 0 0,0 0-1 0 0,0 1 1 0 0,0-1 0 0 0,0 1 0 0 0,1 0 0 0 0,-1-1 0 0 0,1 1-1 0 0,0 0 1 0 0,-1 1 0 0 0,1-1 0 0 0,1 0 0 0 0,-1 1 0 0 0,0-1-1 0 0,1 1 1 0 0,0-1 0 0 0,0 1 0 0 0,-1 5 0 0 0,0-6 55 0 0,1 0 0 0 0,0 0 0 0 0,1 1 0 0 0,-1-1 0 0 0,0 1 0 0 0,1-1 0 0 0,0 1 0 0 0,0-1 0 0 0,0 0 0 0 0,0 1 0 0 0,0-1 0 0 0,1 1 0 0 0,0-1 0 0 0,-1 1 0 0 0,1-1 0 0 0,0 0 0 0 0,1 1 0 0 0,-1-1 0 0 0,1 0 0 0 0,-1 0 0 0 0,1 0 0 0 0,0 0 0 0 0,0 0 0 0 0,0-1 0 0 0,1 1 0 0 0,4 4 1 0 0,-1-4-22 0 0,0 0 0 0 0,0-1 0 0 0,0 0 1 0 0,1 0-1 0 0,-1 0 0 0 0,1 0 0 0 0,0-1 1 0 0,-1 0-1 0 0,1-1 0 0 0,0 0 1 0 0,0 0-1 0 0,-1 0 0 0 0,1-1 0 0 0,0 1 1 0 0,-1-2-1 0 0,1 1 0 0 0,11-5 0 0 0,0 0-960 0 0,-1-1 0 0 0,0-1 0 0 0,0-1 0 0 0,0-1 0 0 0,16-12 0 0 0,-16 10-1478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3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1 477 3440 0 0,'0'0'3163'0'0,"0"-22"-2643"0"0,0-178 548 0 0,0 186-1035 0 0,4-102 80 0 0,-3 105-101 0 0,1 0-1 0 0,0 1 1 0 0,0-1-1 0 0,1 0 0 0 0,1 1 1 0 0,0 0-1 0 0,0 0 1 0 0,7-13-1 0 0,-10 22 23 0 0,-1 0 0 0 0,0 0-1 0 0,1 0 1 0 0,-1 0 0 0 0,1 0 0 0 0,0 0 0 0 0,-1 0-1 0 0,1 0 1 0 0,0 1 0 0 0,0-1 0 0 0,-1 0-1 0 0,1 0 1 0 0,0 0 0 0 0,0 1 0 0 0,0-1 0 0 0,0 1-1 0 0,0-1 1 0 0,0 1 0 0 0,0-1 0 0 0,0 1 0 0 0,0-1-1 0 0,0 1 1 0 0,0 0 0 0 0,0-1 0 0 0,0 1-1 0 0,1 0 1 0 0,-1 0 0 0 0,0 0 0 0 0,0 0 0 0 0,2 0-1 0 0,-1 2-5 0 0,-1-1 0 0 0,1 0-1 0 0,0 0 1 0 0,-1 1-1 0 0,1-1 1 0 0,-1 1-1 0 0,0 0 1 0 0,0-1 0 0 0,1 1-1 0 0,-1 0 1 0 0,0 0-1 0 0,0 0 1 0 0,0 0 0 0 0,0 3-1 0 0,4 9-7 0 0,-1 1 0 0 0,0-1 0 0 0,2 22 1 0 0,14 300 1683 0 0,-20-333-1811 0 0,0 0 0 0 0,0-1 0 0 0,1 1 0 0 0,-1 0 0 0 0,1-1 1 0 0,0 1-1 0 0,0-1 0 0 0,0 1 0 0 0,0-1 0 0 0,2 5 0 0 0,7-6-3157 0 0,5-16-46 0 0,-7 3 1594 0 0,0 0-336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6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1932 0 0,'0'0'7947'0'0,"5"-12"-7698"0"0,2-5-209 0 0,0-1 1 0 0,-2 0-1 0 0,0 0 1 0 0,4-24-1 0 0,4-12 344 0 0,-13 53-363 0 0,0 0 1 0 0,0 1-1 0 0,0-1 0 0 0,0 0 0 0 0,1 0 1 0 0,-1 0-1 0 0,0 1 0 0 0,1-1 0 0 0,-1 0 0 0 0,1 0 1 0 0,-1 1-1 0 0,1-1 0 0 0,-1 0 0 0 0,1 1 1 0 0,-1-1-1 0 0,1 1 0 0 0,0-1 0 0 0,-1 1 1 0 0,1-1-1 0 0,0 1 0 0 0,0-1 0 0 0,-1 1 0 0 0,1 0 1 0 0,0-1-1 0 0,0 1 0 0 0,-1 0 0 0 0,1-1 1 0 0,0 1-1 0 0,0 0 0 0 0,0 0 0 0 0,0 0 0 0 0,-1 0 1 0 0,1 0-1 0 0,0 0 0 0 0,0 0 0 0 0,0 0 1 0 0,0 0-1 0 0,-1 0 0 0 0,1 1 0 0 0,0-1 0 0 0,0 0 1 0 0,0 1-1 0 0,-1-1 0 0 0,1 0 0 0 0,0 1 1 0 0,0-1-1 0 0,-1 1 0 0 0,1-1 0 0 0,0 1 1 0 0,-1-1-1 0 0,1 1 0 0 0,-1 0 0 0 0,1-1 0 0 0,-1 1 1 0 0,1 0-1 0 0,-1-1 0 0 0,1 1 0 0 0,-1 0 1 0 0,1 1-1 0 0,5 7-106 0 0,-1 0 0 0 0,0 1 0 0 0,-1 0-1 0 0,0 0 1 0 0,-1 0 0 0 0,0 0 0 0 0,4 21 0 0 0,9 29 80 0 0,-10-46 27 0 0,-4-11 8 0 0,0 1-1 0 0,0 0 0 0 0,0 0 1 0 0,0 0-1 0 0,-1 1 1 0 0,0-1-1 0 0,1 5 1 0 0,-30-19-756 0 0,7-1 851 0 0,14 8-141 0 0,1 1 0 0 0,0-2 1 0 0,-1 1-1 0 0,1-1 1 0 0,1 1-1 0 0,-1-2 0 0 0,0 1 1 0 0,1-1-1 0 0,0 1 1 0 0,0-2-1 0 0,1 1 0 0 0,-8-10 1 0 0,12 14-100 0 0,0 1 0 0 0,0 0 1 0 0,0-1-1 0 0,0 1 0 0 0,0-1 1 0 0,1 1-1 0 0,-1-1 0 0 0,0 1 1 0 0,0 0-1 0 0,0-1 0 0 0,0 1 0 0 0,1-1 1 0 0,-1 1-1 0 0,0 0 0 0 0,0-1 1 0 0,1 1-1 0 0,-1 0 0 0 0,0-1 1 0 0,1 1-1 0 0,-1 0 0 0 0,0-1 1 0 0,1 1-1 0 0,-1 0 0 0 0,1 0 1 0 0,-1 0-1 0 0,0-1 0 0 0,1 1 1 0 0,-1 0-1 0 0,1 0 0 0 0,-1 0 1 0 0,0 0-1 0 0,1 0 0 0 0,-1 0 0 0 0,1 0 1 0 0,-1 0-1 0 0,1 0 0 0 0,-1 0 1 0 0,1 0-1 0 0,-1 0 0 0 0,0 0 1 0 0,1 0-1 0 0,-1 0 0 0 0,1 0 1 0 0,-1 0-1 0 0,1 0 0 0 0,-1 1 1 0 0,0-1-1 0 0,1 0 0 0 0,3 1-673 0 0,6-1-1916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3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74 193 1488 0 0</inkml:trace>
  <inkml:trace contextRef="#ctx0" brushRef="#br0" timeOffset="1">74 193 1488 0 0,'144'-141'1465'0'0,"-142"139"-1370"0"0,0 0 0 0 0,0 0 0 0 0,0 0 0 0 0,-1-1-1 0 0,1 1 1 0 0,0 0 0 0 0,-1-1 0 0 0,0 1 0 0 0,0-1 0 0 0,2-3 0 0 0,-3 6-71 0 0,0-1 1 0 0,0 1-1 0 0,0 0 1 0 0,0-1-1 0 0,0 1 1 0 0,0-1-1 0 0,0 1 0 0 0,0-1 1 0 0,0 1-1 0 0,0-1 1 0 0,-1 1-1 0 0,1 0 1 0 0,0-1-1 0 0,0 1 1 0 0,0-1-1 0 0,0 1 1 0 0,-1-1-1 0 0,1 1 0 0 0,0 0 1 0 0,-1-1-1 0 0,1 1 1 0 0,0 0-1 0 0,0-1 1 0 0,-1 1-1 0 0,1 0 1 0 0,-1-1-1 0 0,1 1 1 0 0,0 0-1 0 0,-1 0 0 0 0,1 0 1 0 0,-1-1-1 0 0,-29-1 1860 0 0,29 2-1557 0 0,-119-7 2895 0 0,42 5-8164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4368 0 0,'0'0'6040'0'0,"-10"1"-5740"0"0,-169 20 812 0 0,169-20-1611 0 0,1 0 0 0 0,0 0 0 0 0,0 1 1 0 0,-10 4-1 0 0,19 1-4454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1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1488 0 0,'0'0'9432'0'0,"-14"2"-9062"0"0,0 1-377 0 0,-20 3-216 0 0,-65 5 1 0 0,95-12-189 0 0,-8 2-692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22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29 660 0 0,'0'0'6617'0'0,"11"7"-2040"0"0,-6 67-4338 0 0,-4-70-303 0 0,-1 0-1 0 0,1 0 1 0 0,0 0 0 0 0,0 0-1 0 0,0 0 1 0 0,1 0-1 0 0,-1-1 1 0 0,1 1 0 0 0,0 0-1 0 0,0-1 1 0 0,0 1 0 0 0,0-1-1 0 0,1 0 1 0 0,-1 0-1 0 0,7 5 1 0 0,-7-6 14 0 0,1 0 0 0 0,0-1-1 0 0,0 0 1 0 0,0 1 0 0 0,0-1 0 0 0,0 0-1 0 0,0 0 1 0 0,0-1 0 0 0,0 1-1 0 0,0 0 1 0 0,1-1 0 0 0,-1 0 0 0 0,0 0-1 0 0,0 0 1 0 0,1 0 0 0 0,-1-1 0 0 0,0 1-1 0 0,0-1 1 0 0,0 0 0 0 0,0 0 0 0 0,0 0-1 0 0,0 0 1 0 0,0 0 0 0 0,0-1 0 0 0,0 1-1 0 0,0-1 1 0 0,-1 0 0 0 0,1 0 0 0 0,3-3-1 0 0,-1 0 23 0 0,1-1 0 0 0,-2 1 0 0 0,1-1 0 0 0,-1 0 0 0 0,0 0 0 0 0,0 0 0 0 0,0 0 0 0 0,-1-1 0 0 0,0 1-1 0 0,0-1 1 0 0,-1 0 0 0 0,2-7 0 0 0,-2 0-98 0 0,0 1-1 0 0,-1-1 0 0 0,0-19 1 0 0,-1 29 477 0 0,-3 11-151 0 0,1-1 0 0 0,0 1 1 0 0,0 0-1 0 0,1 0 0 0 0,0 0 0 0 0,1-1 1 0 0,-1 12-1 0 0,7 331-1 0 0,-6-347-218 0 0,0 1 1 0 0,-1 0-1 0 0,1 0 1 0 0,-1-1-1 0 0,1 1 1 0 0,-1 0-1 0 0,0-1 1 0 0,0 1-1 0 0,0 0 1 0 0,-1-1-1 0 0,1 0 1 0 0,0 1-1 0 0,-1-1 1 0 0,0 0-1 0 0,1 1 1 0 0,-1-1-1 0 0,0 0 1 0 0,0 0-1 0 0,0-1 1 0 0,-1 1-1 0 0,1 0 1 0 0,0-1-1 0 0,-1 1 1 0 0,1-1-1 0 0,-1 0 1 0 0,1 0-1 0 0,-1 0 1 0 0,1 0-1 0 0,-1 0 1 0 0,0 0-1 0 0,0-1 1 0 0,1 1-1 0 0,-1-1 1 0 0,0 0-1 0 0,0 0 1 0 0,-3 0-1 0 0,-3 0-108 0 0,0 0 0 0 0,-1-1 0 0 0,1 1 0 0 0,0-2 0 0 0,-1 1 0 0 0,1-2 0 0 0,0 1 0 0 0,0-1 0 0 0,-15-7 0 0 0,13 3-283 0 0,0 1 1 0 0,0-2 0 0 0,-14-12-1 0 0,-5-16-3759 0 0,22 22 1463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23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946 1 3512 0 0,'0'0'4972'0'0,"-10"0"-4445"0"0,-501 20 1346 0 0,196-4-1308 0 0,235-16-241 0 0,50 0-1308 0 0,40 0-3714 0 0,15 0 839 0 0,-10 0 1627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2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61 3016 0 0,'0'0'6948'0'0,"13"-13"-5490"0"0,-73 130-998 0 0,32-65-474 0 0,2 1 1 0 0,-29 82-1 0 0,2 28-157 0 0,72-219-3921 0 0,29-45 2534 0 0,8-20 1152 0 0,-33 59 502 0 0,-14 32 143 0 0,2 2 0 0 0,0-1 0 0 0,3 1 0 0 0,0 1 0 0 0,31-45 1 0 0,-44 71-216 0 0,-1 0 0 0 0,1 0 0 0 0,0 0 0 0 0,-1 0 0 0 0,1 1 0 0 0,0-1-1 0 0,-1 0 1 0 0,1 0 0 0 0,0 1 0 0 0,0-1 0 0 0,-1 0 0 0 0,1 1 0 0 0,0-1 0 0 0,0 1 0 0 0,0-1 0 0 0,0 1 0 0 0,0 0 0 0 0,0-1 0 0 0,0 1 0 0 0,0 0 0 0 0,0-1 0 0 0,0 1 0 0 0,0 0 0 0 0,0 0 0 0 0,0 0 0 0 0,0 0 0 0 0,0 0 0 0 0,0 0 0 0 0,2 1 0 0 0,-1 0 64 0 0,-1 0 0 0 0,1 1 0 0 0,-1-1 0 0 0,0 0 0 0 0,0 1 0 0 0,0-1 0 0 0,1 1 0 0 0,-1 0 0 0 0,-1-1 0 0 0,1 1 0 0 0,0 0 0 0 0,0-1 0 0 0,-1 1 0 0 0,2 3 0 0 0,1 8 371 0 0,-1 0 0 0 0,0 0 1 0 0,1 21-1 0 0,0 33-170 0 0,3-1 1 0 0,4 0-1 0 0,2 0 0 0 0,24 77 1 0 0,-16-87-784 0 0,-12-83-5221 0 0,-2 8 3684 0 0,-3 7 177 0 0,0-2-360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5:24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42 2536 0 0,'0'0'6282'0'0,"-24"-3"-5814"0"0,-187-20 402 0 0,160 16-1161 0 0,18-1-3514 0 0,29 8 1445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02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1 660 0 0,'0'0'2736'0'0,"-14"16"425"0"0,13-10-3037 0 0,0 0 0 0 0,0 0 0 0 0,0 0-1 0 0,0 0 1 0 0,-1-1 0 0 0,0 1 0 0 0,0 0 0 0 0,-1-1 0 0 0,1 0 0 0 0,-1 0 0 0 0,-5 7 0 0 0,-44 53-62 0 0,25-35 67 0 0,-42 58-344 0 0,16-18-572 0 0,-3-2-1 0 0,-110 101 1 0 0,133-135-2765 0 0,29-25 1998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0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580 0 612 0 0,'0'0'2857'0'0,"-5"10"3422"0"0,-20 33-6145 0 0,-63 73-837 0 0,-150 153-1 0 0,41-69-5663 0 0,170-169 4527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08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3260 0 0,'0'0'5227'0'0,"-11"7"-2322"0"0,9-6-2851 0 0,-1-1 0 0 0,1 1 0 0 0,-1 0-1 0 0,1 0 1 0 0,0 0 0 0 0,-1 0-1 0 0,1 0 1 0 0,0 0 0 0 0,0 1 0 0 0,0-1-1 0 0,0 1 1 0 0,0-1 0 0 0,0 1-1 0 0,0 0 1 0 0,0 0 0 0 0,1 0 0 0 0,-1 0-1 0 0,1 0 1 0 0,-1 0 0 0 0,1 0 0 0 0,0 0-1 0 0,0 1 1 0 0,0-1 0 0 0,0 0-1 0 0,-1 6 1 0 0,-1 3 0 0 0,-1 0 0 0 0,2 1 0 0 0,-3 23 0 0 0,3 37 15 0 0,4 1 1 0 0,3 0-1 0 0,15 76 0 0 0,-7-59-164 0 0,2 114 1 0 0,-14-150-31 0 0,-2 58 51 0 0,0-101 45 0 0,-1 0 1 0 0,0 0-1 0 0,0-1 1 0 0,-1 1-1 0 0,-1-1 0 0 0,0 1 1 0 0,-9 18-1 0 0,10-26-3 0 0,0 0 1 0 0,1 0-1 0 0,-1 0 0 0 0,0 0 0 0 0,-1 0 0 0 0,1-1 1 0 0,0 1-1 0 0,-1-1 0 0 0,1 0 0 0 0,-1 0 0 0 0,0 0 1 0 0,0-1-1 0 0,0 1 0 0 0,1-1 0 0 0,-1 0 1 0 0,-1 0-1 0 0,1 0 0 0 0,0-1 0 0 0,0 1 0 0 0,0-1 1 0 0,0 0-1 0 0,0 0 0 0 0,-8-2 0 0 0,8 2-57 0 0,-1 0-1 0 0,1-1 0 0 0,-1 0 1 0 0,1 0-1 0 0,0 0 1 0 0,-1-1-1 0 0,1 1 0 0 0,0-1 1 0 0,0 0-1 0 0,0 0 1 0 0,0 0-1 0 0,0-1 0 0 0,1 1 1 0 0,-1-1-1 0 0,1 0 1 0 0,-1 0-1 0 0,1 0 0 0 0,0-1 1 0 0,0 1-1 0 0,1-1 1 0 0,-4-4-1 0 0,3 0-710 0 0,1 1 0 0 0,0-1 0 0 0,1 0 0 0 0,-1 0 0 0 0,1 0 0 0 0,1 1 0 0 0,0-10 0 0 0,0 6-1919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7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210 265 340 0 0,'0'0'9829'0'0,"-7"-1"-9160"0"0,-2 0-536 0 0,0-1 1 0 0,0 1-1 0 0,1-2 1 0 0,-1 1-1 0 0,0-1 1 0 0,1-1-1 0 0,0 0 1 0 0,0 0-1 0 0,0 0 1 0 0,0-1-1 0 0,1 0 1 0 0,-1-1-1 0 0,2 1 1 0 0,-1-1-1 0 0,0-1 1 0 0,-6-7-1 0 0,6 5-292 0 0,1 0-1 0 0,-1-1 0 0 0,1 0 1 0 0,1 0-1 0 0,-7-15 1 0 0,8 14-652 0 0,1 1 1 0 0,0-1-1 0 0,0 0 1 0 0,1 0-1 0 0,-1-20 1 0 0,3 1-5385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0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10 260 1104 0 0,'0'0'7297'0'0,"0"0"-7287"0"0,0 0 0 0 0,0 0-1 0 0,0 0 1 0 0,0 1 0 0 0,0-1-1 0 0,-1 0 1 0 0,1 0-1 0 0,0 1 1 0 0,0-1 0 0 0,0 0-1 0 0,0 0 1 0 0,-1 0-1 0 0,1 1 1 0 0,0-1 0 0 0,0 0-1 0 0,0 0 1 0 0,-1 0 0 0 0,1 0-1 0 0,0 0 1 0 0,0 1-1 0 0,-1-1 1 0 0,1 0 0 0 0,0 0-1 0 0,0 0 1 0 0,-1 0 0 0 0,1 0-1 0 0,0 0 1 0 0,0 0-1 0 0,-1 0 1 0 0,1 0 0 0 0,0 0-1 0 0,0 0 1 0 0,-1 0-1 0 0,1 0 1 0 0,0 0 0 0 0,0 0-1 0 0,-1 0 1 0 0,1 0 0 0 0,0 0-1 0 0,-1-31 313 0 0,1 0-1 0 0,1 0 0 0 0,2 0 1 0 0,2 1-1 0 0,15-58 0 0 0,-20 87-311 0 0,1-1 0 0 0,0 1 0 0 0,-1 0-1 0 0,1 0 1 0 0,0-1 0 0 0,0 1-1 0 0,0 0 1 0 0,0 0 0 0 0,0 0 0 0 0,0 0-1 0 0,0 0 1 0 0,0 0 0 0 0,0 1 0 0 0,0-1-1 0 0,0 0 1 0 0,1 0 0 0 0,-1 1-1 0 0,0-1 1 0 0,1 1 0 0 0,-1-1 0 0 0,0 1-1 0 0,1 0 1 0 0,-1-1 0 0 0,1 1 0 0 0,-1 0-1 0 0,0 0 1 0 0,1 0 0 0 0,-1 0 0 0 0,1 0-1 0 0,-1 0 1 0 0,0 0 0 0 0,1 1-1 0 0,-1-1 1 0 0,2 1 0 0 0,0 0-43 0 0,0 0 0 0 0,0 0 0 0 0,-1 0 1 0 0,1 0-1 0 0,-1 0 0 0 0,1 1 0 0 0,-1-1 0 0 0,1 1 0 0 0,-1 0 1 0 0,0 0-1 0 0,1 0 0 0 0,-1 0 0 0 0,0 0 0 0 0,0 0 0 0 0,1 3 1 0 0,9 20-45 0 0,-1-1 1 0 0,-1 2 0 0 0,-1-1-1 0 0,-2 1 1 0 0,0 1 0 0 0,-2-1 0 0 0,-1 1-1 0 0,2 38 1 0 0,-7-103-3886 0 0,1 36 3823 0 0,0-3 250 0 0,-1 1 1 0 0,1-1-1 0 0,-1 1 0 0 0,0 0 0 0 0,0-1 1 0 0,-1 1-1 0 0,1 0 0 0 0,-1-1 0 0 0,-3-3 1 0 0,3 6 66 0 0,0 0 0 0 0,0 1 0 0 0,-1-1 0 0 0,1 1 0 0 0,-1-1 0 0 0,1 1 1 0 0,-1 0-1 0 0,0 0 0 0 0,1 0 0 0 0,-1 0 0 0 0,0 1 0 0 0,0-1 0 0 0,1 1 1 0 0,-1-1-1 0 0,-4 1 0 0 0,-51-1-73 0 0,32 2-3501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1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60 0 0,'0'0'9098'0'0,"-1"21"-9014"0"0,-1 176 218 0 0,1-164-265 0 0,0-19 37 0 0,1 1-1 0 0,0-1 1 0 0,1 1-1 0 0,1-1 1 0 0,0 0-1 0 0,1 1 0 0 0,7 23 1 0 0,-12-41-227 0 0,-1-1 0 0 0,1 1 0 0 0,-1 0 0 0 0,0 0 0 0 0,0 1-1 0 0,0-1 1 0 0,-1 1 0 0 0,1-1 0 0 0,-1 1 0 0 0,1 0 0 0 0,-1 0 0 0 0,-4-1 0 0 0,-2-1 192 0 0,1 0-1 0 0,-1 0 1 0 0,0 1-1 0 0,-12-2 1 0 0,15 4 17 0 0,0 0 0 0 0,0 0-1 0 0,0 1 1 0 0,-1 0 0 0 0,1 0-1 0 0,0 1 1 0 0,0 0 0 0 0,-10 2 0 0 0,14-1-27 0 0,0-1 1 0 0,0 0 0 0 0,0 1 0 0 0,1 0 0 0 0,-1 0 0 0 0,1 0-1 0 0,-1 0 1 0 0,1 0 0 0 0,0 0 0 0 0,0 0 0 0 0,0 1 0 0 0,0-1 0 0 0,0 1-1 0 0,0-1 1 0 0,1 1 0 0 0,-1 0 0 0 0,1 0 0 0 0,0 0 0 0 0,0 0 0 0 0,0 0-1 0 0,-1 5 1 0 0,1-5 6 0 0,0 0-1 0 0,0 0 1 0 0,0 0-1 0 0,1 0 1 0 0,-1 0-1 0 0,1 1 1 0 0,0-1-1 0 0,0 0 0 0 0,0 0 1 0 0,0 0-1 0 0,1 0 1 0 0,-1 0-1 0 0,1 0 1 0 0,0 1-1 0 0,0-1 1 0 0,0-1-1 0 0,0 1 1 0 0,0 0-1 0 0,1 0 1 0 0,-1 0-1 0 0,1-1 1 0 0,0 1-1 0 0,0-1 1 0 0,0 1-1 0 0,0-1 1 0 0,0 0-1 0 0,1 1 0 0 0,-1-1 1 0 0,1-1-1 0 0,-1 1 1 0 0,1 0-1 0 0,-1 0 1 0 0,1-1-1 0 0,0 0 1 0 0,0 0-1 0 0,0 1 1 0 0,0-2-1 0 0,5 2 1 0 0,0 0-84 0 0,0-1 0 0 0,0 0 0 0 0,0 0 0 0 0,0-1 0 0 0,0 0 0 0 0,0 0 0 0 0,0-1 0 0 0,0 0 0 0 0,0 0 0 0 0,0-1 0 0 0,-1 0 0 0 0,1-1 0 0 0,0 1 0 0 0,9-6 0 0 0,-4 0-571 0 0,-2 0 1 0 0,1-1-1 0 0,18-19 0 0 0,1-1-3416 0 0,-20 22 1627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9 270 484 0 0,'0'0'7760'0'0,"-1"-21"-7553"0"0,-6-162 391 0 0,7 181-576 0 0,-1 0 0 0 0,1 0 0 0 0,0 0 0 0 0,1 0 0 0 0,-1 0 0 0 0,0 0 0 0 0,1 0-1 0 0,-1 0 1 0 0,1 0 0 0 0,-1 0 0 0 0,1 0 0 0 0,0 0 0 0 0,0 0 0 0 0,0 0 0 0 0,0 1 0 0 0,0-1 0 0 0,0 0 0 0 0,3-2 0 0 0,-3 3 8 0 0,1 0 0 0 0,-1 1 0 0 0,0-1 0 0 0,1 0 0 0 0,-1 1 0 0 0,1-1 0 0 0,-1 1 0 0 0,1 0 0 0 0,-1 0 0 0 0,0-1 0 0 0,1 1 0 0 0,-1 0 0 0 0,1 0 0 0 0,-1 0 1 0 0,1 0-1 0 0,-1 1 0 0 0,1-1 0 0 0,-1 0 0 0 0,3 1 0 0 0,1 1-32 0 0,-1 0 1 0 0,1 0 0 0 0,-1 0 0 0 0,0 1-1 0 0,0-1 1 0 0,0 1 0 0 0,0 0 0 0 0,0 0-1 0 0,-1 0 1 0 0,1 1 0 0 0,-1-1-1 0 0,0 1 1 0 0,0 0 0 0 0,3 6 0 0 0,3 9-260 0 0,-2 0 0 0 0,0 1 0 0 0,-1-1 0 0 0,5 38 0 0 0,-11-73 253 0 0,0 0 0 0 0,1-1-1 0 0,0 1 1 0 0,2 0-1 0 0,0 0 1 0 0,1 1-1 0 0,0-1 1 0 0,1 1 0 0 0,1 0-1 0 0,12-23 1 0 0,-18 37 23 0 0,0 1 1 0 0,1-1-1 0 0,-1 1 1 0 0,0-1-1 0 0,1 0 1 0 0,-1 1-1 0 0,1-1 1 0 0,-1 1-1 0 0,0-1 1 0 0,1 1-1 0 0,0-1 1 0 0,-1 1-1 0 0,1 0 1 0 0,-1-1-1 0 0,1 1 1 0 0,-1 0-1 0 0,1-1 1 0 0,0 1-1 0 0,-1 0 1 0 0,1 0-1 0 0,0-1 1 0 0,-1 1-1 0 0,1 0 1 0 0,0 0-1 0 0,-1 0 1 0 0,1 0-1 0 0,0 0 1 0 0,-1 0-1 0 0,1 0 1 0 0,0 0-1 0 0,-1 0 1 0 0,1 0-1 0 0,0 1 1 0 0,-1-1-1 0 0,1 0 1 0 0,0 0-1 0 0,-1 1 1 0 0,1-1-1 0 0,0 0 1 0 0,-1 1-1 0 0,1-1 1 0 0,-1 0-1 0 0,1 1 1 0 0,-1-1-1 0 0,1 1 1 0 0,-1-1-1 0 0,1 1 1 0 0,-1-1-1 0 0,1 1 1 0 0,-1-1-1 0 0,0 1 1 0 0,1 0-1 0 0,-1-1 1 0 0,0 1-1 0 0,0 0 1 0 0,1 0-1 0 0,20 41-160 0 0,-19-37 182 0 0,3 4 45 0 0,-1 0 1 0 0,-1 0 0 0 0,0 0 0 0 0,0 1 0 0 0,-1-1 0 0 0,2 11 0 0 0,2-24-1175 0 0,2-7 1352 0 0,-1-4-90 0 0,-5 8-119 0 0,1 0 0 0 0,0 0 1 0 0,0 1-1 0 0,0-1 0 0 0,1 1 1 0 0,0 0-1 0 0,10-11 0 0 0,-12 19 91 0 0,-1 0-1 0 0,1 0 1 0 0,0 0-1 0 0,0 0 0 0 0,-1 0 1 0 0,1 0-1 0 0,-1 1 1 0 0,0-1-1 0 0,1 0 1 0 0,-1 1-1 0 0,0-1 1 0 0,-1 1-1 0 0,2 4 0 0 0,0-3 67 0 0,1 5-99 0 0,1-1 0 0 0,0 0 0 0 0,1 0 0 0 0,0-1-1 0 0,0 1 1 0 0,0-1 0 0 0,1 0 0 0 0,0 0 0 0 0,1-1 0 0 0,11 10-1 0 0,-15-14-189 0 0,1 0 0 0 0,-1 0-1 0 0,1 0 1 0 0,-1-1-1 0 0,1 1 1 0 0,-1-1 0 0 0,1 0-1 0 0,0 0 1 0 0,0 0-1 0 0,0-1 1 0 0,-1 1 0 0 0,1-1-1 0 0,0 0 1 0 0,0 0-1 0 0,0-1 1 0 0,0 1 0 0 0,-1-1-1 0 0,1 1 1 0 0,0-1-1 0 0,0 0 1 0 0,-1-1 0 0 0,1 1-1 0 0,-1-1 1 0 0,1 1 0 0 0,-1-1-1 0 0,1 0 1 0 0,4-4-1 0 0,9-7-1571 0 0,0-1-1 0 0,22-24 0 0 0,-16 12-2157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2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13 1488 0 0,'0'0'6633'0'0,"-12"0"-6241"0"0,-165-12 280 0 0,93 12-3040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5 160 0 0,'0'0'8818'0'0,"-19"0"-8538"0"0,7 0-212 0 0,-143-5 279 0 0,113 5-5188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5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187 199 712 0 0,'0'0'10262'0'0,"0"10"-8141"0"0,6-11-2145 0 0,-1 0 1 0 0,1 0-1 0 0,0 0 1 0 0,-1-1-1 0 0,1 0 1 0 0,-1 0-1 0 0,0 0 1 0 0,1-1-1 0 0,-1 0 1 0 0,0 0-1 0 0,0 0 1 0 0,-1 0-1 0 0,1-1 1 0 0,-1 0-1 0 0,0 0 1 0 0,0 0-1 0 0,0 0 1 0 0,0-1-1 0 0,3-5 1 0 0,-4 6-3 0 0,0-1 0 0 0,0 1 0 0 0,0-1 0 0 0,-1 0 0 0 0,1 0 0 0 0,-1 0 0 0 0,0 0 0 0 0,-1 0 0 0 0,1 0 0 0 0,-1 0 0 0 0,0 0 0 0 0,-1-1 0 0 0,1 1 0 0 0,-1 0 0 0 0,0-1 1 0 0,0 1-1 0 0,-1 0 0 0 0,1-1 0 0 0,-1 1 0 0 0,-1 0 0 0 0,-1-5 0 0 0,2 7 4 0 0,-1 1 1 0 0,1 0 0 0 0,-1 0 0 0 0,0 0-1 0 0,0 0 1 0 0,0 0 0 0 0,0 0-1 0 0,0 1 1 0 0,0-1 0 0 0,0 1 0 0 0,-1-1-1 0 0,1 1 1 0 0,0 0 0 0 0,-1 0-1 0 0,0 0 1 0 0,1 0 0 0 0,-1 0 0 0 0,1 1-1 0 0,-1-1 1 0 0,0 1 0 0 0,1-1-1 0 0,-1 1 1 0 0,0 0 0 0 0,0 0 0 0 0,-3 1-1 0 0,3-1 22 0 0,0 0 0 0 0,-1 1-1 0 0,1-1 1 0 0,0 1 0 0 0,0-1 0 0 0,0 1-1 0 0,0 0 1 0 0,0 0 0 0 0,1 0-1 0 0,-1 1 1 0 0,0-1 0 0 0,0 1-1 0 0,1-1 1 0 0,-1 1 0 0 0,1 0 0 0 0,-1 0-1 0 0,1 0 1 0 0,0 1 0 0 0,0-1-1 0 0,0 0 1 0 0,-3 6 0 0 0,1 0-33 0 0,2 1-1 0 0,-1-1 1 0 0,1 1 0 0 0,1-1 0 0 0,0 1-1 0 0,0 0 1 0 0,0 0 0 0 0,1-1 0 0 0,1 1 0 0 0,-1 0-1 0 0,4 13 1 0 0,3 10-31 0 0,23 57 0 0 0,-21-64 134 0 0,0 1 0 0 0,9 48 1 0 0,-15-59-24 0 0,-2 0 0 0 0,1 1 1 0 0,-2-1-1 0 0,0 1 0 0 0,-1-1 1 0 0,-1 0-1 0 0,-4 23 1 0 0,5-34-73 0 0,-1 0 0 0 0,0 1 0 0 0,1-1 1 0 0,-2 0-1 0 0,1 0 0 0 0,0 0 1 0 0,-1 0-1 0 0,0 0 0 0 0,1-1 1 0 0,-2 1-1 0 0,1-1 0 0 0,0 1 0 0 0,-1-1 1 0 0,1-1-1 0 0,-1 1 0 0 0,0 0 1 0 0,0-1-1 0 0,0 0 0 0 0,0 0 1 0 0,0 0-1 0 0,-1 0 0 0 0,1 0 1 0 0,-1-1-1 0 0,1 0 0 0 0,-1 0 0 0 0,1 0 1 0 0,-1-1-1 0 0,-7 0 0 0 0,0 1-70 0 0,-55 0 253 0 0,64-1-242 0 0,0 0 1 0 0,-1 0-1 0 0,1-1 1 0 0,0 1-1 0 0,0-1 1 0 0,0 0-1 0 0,0 0 1 0 0,0 0-1 0 0,0 0 1 0 0,0-1-1 0 0,1 1 1 0 0,-1-1-1 0 0,0 0 1 0 0,1 0-1 0 0,-1 1 1 0 0,1-2-1 0 0,-3-1 1 0 0,4 2-175 0 0,1 1 1 0 0,-1-1 0 0 0,1 1 0 0 0,-1-1 0 0 0,1 0-1 0 0,0 1 1 0 0,-1-1 0 0 0,1 1 0 0 0,0-1 0 0 0,0 0 0 0 0,0 1-1 0 0,0-1 1 0 0,0 0 0 0 0,1 1 0 0 0,-1-1 0 0 0,1 1-1 0 0,-1-1 1 0 0,1 1 0 0 0,-1-1 0 0 0,1 1 0 0 0,0-1 0 0 0,1-1-1 0 0,6-7-2134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7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39 280 0 0,'0'0'7566'0'0,"-2"-4"-7097"0"0,0 2-375 0 0,1-1-1 0 0,-1 1 0 0 0,1 0 1 0 0,-1 0-1 0 0,0-1 0 0 0,0 1 1 0 0,0 0-1 0 0,0 1 0 0 0,0-1 1 0 0,-1 0-1 0 0,1 1 0 0 0,0-1 1 0 0,-1 1-1 0 0,1 0 0 0 0,-1-1 1 0 0,1 1-1 0 0,-1 1 0 0 0,0-1 1 0 0,0 0-1 0 0,-3 0 0 0 0,4 1-55 0 0,1 0-1 0 0,-1 0 1 0 0,0 0-1 0 0,0 0 0 0 0,0 0 1 0 0,0 1-1 0 0,0-1 1 0 0,1 0-1 0 0,-1 1 0 0 0,0 0 1 0 0,0-1-1 0 0,1 1 1 0 0,-1 0-1 0 0,0 0 0 0 0,1 0 1 0 0,-1 0-1 0 0,1 0 1 0 0,-1 0-1 0 0,1 0 0 0 0,0 1 1 0 0,-1-1-1 0 0,1 1 1 0 0,0-1-1 0 0,0 1 0 0 0,0-1 1 0 0,0 1-1 0 0,0-1 1 0 0,0 1-1 0 0,0 0 0 0 0,1 0 1 0 0,-1-1-1 0 0,1 1 1 0 0,-1 0-1 0 0,1 2 0 0 0,-6 38 97 0 0,1-1 0 0 0,3 1-1 0 0,1 0 1 0 0,9 73-1 0 0,15 452-1001 0 0,-24-542 835 0 0,-1 0 0 0 0,0 0 0 0 0,-9 33 1 0 0,9-48 19 0 0,-1-1 1 0 0,1 1-1 0 0,-2-1 1 0 0,1 0-1 0 0,-1 0 1 0 0,-1-1-1 0 0,1 1 1 0 0,-2-1-1 0 0,1 0 1 0 0,-1 0-1 0 0,-11 11 1 0 0,15-17-12 0 0,0 0 0 0 0,-1 0-1 0 0,1 0 1 0 0,-1-1 0 0 0,0 1 0 0 0,1-1 0 0 0,-1 1-1 0 0,0-1 1 0 0,0 0 0 0 0,0 0 0 0 0,0 0 0 0 0,0-1 0 0 0,0 1-1 0 0,0-1 1 0 0,0 1 0 0 0,0-1 0 0 0,0 0 0 0 0,0 0-1 0 0,0-1 1 0 0,0 1 0 0 0,-1-1 0 0 0,1 1 0 0 0,0-1-1 0 0,1 0 1 0 0,-1 0 0 0 0,0 0 0 0 0,-5-3 0 0 0,5 2-95 0 0,0 0-1 0 0,0-1 1 0 0,0 1 0 0 0,0-1 0 0 0,0 0 0 0 0,0 0 0 0 0,1 0 0 0 0,0 0 0 0 0,-1 0 0 0 0,1-1-1 0 0,0 1 1 0 0,1-1 0 0 0,-1 1 0 0 0,1-1 0 0 0,-1 0 0 0 0,1 1 0 0 0,0-1 0 0 0,1 0 0 0 0,-1 0 0 0 0,0 0-1 0 0,1-6 1 0 0,0 6-200 0 0,0 3 96 0 0,0-1 0 0 0,-1 0 0 0 0,1 1-1 0 0,0-1 1 0 0,0 1 0 0 0,1-1 0 0 0,-1 0-1 0 0,0 1 1 0 0,1-1 0 0 0,-1 1 0 0 0,0-1-1 0 0,1 1 1 0 0,0-1 0 0 0,-1 1 0 0 0,1-1-1 0 0,0 1 1 0 0,0-1 0 0 0,0 1 0 0 0,0 0-1 0 0,2-3 1 0 0,6-3-2343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6 386 3056 0 0,'0'0'6244'0'0,"0"-15"-5956"0"0,-5-274 1081 0 0,5 285-1351 0 0,0 1 1 0 0,0-1-1 0 0,0 0 0 0 0,1 0 1 0 0,-1 0-1 0 0,1 0 0 0 0,0 1 1 0 0,0-1-1 0 0,1 0 0 0 0,-1 1 1 0 0,1-1-1 0 0,0 1 0 0 0,0 0 1 0 0,0-1-1 0 0,0 1 0 0 0,3-3 1 0 0,-3 4 23 0 0,0 0-1 0 0,1 1 1 0 0,-1-1 0 0 0,1 0 0 0 0,-1 1 0 0 0,1 0 0 0 0,0 0 0 0 0,-1 0 0 0 0,1 0 0 0 0,0 0 0 0 0,0 0 0 0 0,0 1 0 0 0,0-1 0 0 0,0 1 0 0 0,0 0 0 0 0,0 0 0 0 0,0 0 0 0 0,-1 0 0 0 0,1 0 0 0 0,0 1 0 0 0,4 1 0 0 0,-4-1-67 0 0,0 0-1 0 0,0 0 0 0 0,-1 1 1 0 0,1-1-1 0 0,-1 1 0 0 0,1 0 1 0 0,-1 0-1 0 0,0 0 0 0 0,1 0 1 0 0,-1 0-1 0 0,0 0 0 0 0,0 1 1 0 0,-1-1-1 0 0,1 1 0 0 0,0-1 1 0 0,-1 1-1 0 0,0 0 0 0 0,1-1 0 0 0,-1 1 1 0 0,1 3-1 0 0,15 62-275 0 0,-17-66 299 0 0,6 43-170 0 0,-2 1 0 0 0,-4 77 1 0 0,-2-49-1226 0 0,6-78-2152 0 0,-2 1 3268 0 0,-1 1 0 0 0,1-1 0 0 0,-1 1 0 0 0,0-1 0 0 0,0 0 0 0 0,0 0 0 0 0,0 0 0 0 0,0 0 0 0 0,-1 0 0 0 0,1 1 0 0 0,-1-1 0 0 0,0-4 0 0 0,1 0-655 0 0,2-9-252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1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33 169 1092 0 0</inkml:trace>
  <inkml:trace contextRef="#ctx0" brushRef="#br0" timeOffset="1">33 169 1092 0 0,'133'-124'1246'0'0,"-131"123"-1129"0"0,-1 0 0 0 0,0 0 0 0 0,1 0 1 0 0,-1-1-1 0 0,0 1 0 0 0,0-1 1 0 0,0 1-1 0 0,0-1 0 0 0,0 1 1 0 0,-1-1-1 0 0,1 0 0 0 0,0 1 1 0 0,0-4-1 0 0,-1 5-67 0 0,0-1 0 0 0,0 1 0 0 0,0-1 0 0 0,0 1 0 0 0,0-1 0 0 0,0 1 0 0 0,-1-1 0 0 0,1 1 0 0 0,0-1 0 0 0,0 1 0 0 0,0 0 0 0 0,-1-1 0 0 0,1 1 0 0 0,0-1 0 0 0,-1 1 0 0 0,1 0 0 0 0,0-1 0 0 0,-1 1 0 0 0,1-1 0 0 0,0 1 0 0 0,-1 0 0 0 0,1 0 0 0 0,-1-1 0 0 0,1 1 0 0 0,0 0 0 0 0,-1 0 0 0 0,1-1 0 0 0,-1 1 0 0 0,-35-3 1994 0 0,33 3-1792 0 0,-77-6 1045 0 0,26 4-5616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79 708 0 0,'0'0'5015'0'0,"0"13"-4916"0"0,3 37 204 0 0,-3-48-213 0 0,0-1 1 0 0,0 1 0 0 0,0-1 0 0 0,0 1-1 0 0,1-1 1 0 0,-1 0 0 0 0,1 1 0 0 0,-1-1-1 0 0,1 0 1 0 0,-1 1 0 0 0,1-1 0 0 0,0 0 0 0 0,0 1-1 0 0,-1-1 1 0 0,1 0 0 0 0,0 0 0 0 0,0 0-1 0 0,0 0 1 0 0,0 0 0 0 0,1 0 0 0 0,-1 0-1 0 0,0 0 1 0 0,0-1 0 0 0,1 1 0 0 0,-1 0 0 0 0,0-1-1 0 0,1 1 1 0 0,-1-1 0 0 0,2 1 0 0 0,39 0 22 0 0,-31-1 112 0 0,-5-2-284 0 0,0 1 0 0 0,0-1 1 0 0,0 1-1 0 0,-1-2 0 0 0,1 1 1 0 0,-1-1-1 0 0,1 1 0 0 0,-1-2 1 0 0,0 1-1 0 0,0 0 0 0 0,0-1 1 0 0,-1 0-1 0 0,1 0 0 0 0,-1-1 1 0 0,0 1-1 0 0,0-1 1 0 0,-1 0-1 0 0,1 0 0 0 0,-1 0 1 0 0,0 0-1 0 0,0-1 0 0 0,-1 1 1 0 0,1-1-1 0 0,-1 1 0 0 0,1-9 1 0 0,2-54-176 0 0,15 327 1989 0 0,-16-232-1662 0 0,-1 0 1 0 0,-2 0 0 0 0,-2 42-1 0 0,0-62-97 0 0,0 0 0 0 0,0 0 0 0 0,0 0 0 0 0,-1 0 1 0 0,0 0-1 0 0,-1 0 0 0 0,1 0 0 0 0,-1-1 0 0 0,-1 1 0 0 0,1-1 0 0 0,-1 0 0 0 0,0 0 0 0 0,0 0 0 0 0,-1-1 0 0 0,0 1 0 0 0,0-1 0 0 0,0 0 0 0 0,-9 5 0 0 0,9-7-30 0 0,0 0 1 0 0,-1-1 0 0 0,1 0-1 0 0,-1 0 1 0 0,0-1-1 0 0,1 0 1 0 0,-1 0 0 0 0,0 0-1 0 0,0 0 1 0 0,0-1-1 0 0,0 0 1 0 0,1 0 0 0 0,-12-2-1 0 0,14 1-167 0 0,0 1-1 0 0,0 0 1 0 0,0-1-1 0 0,0 1 1 0 0,0-1-1 0 0,0 0 0 0 0,1 0 1 0 0,-1 0-1 0 0,0-1 1 0 0,0 1-1 0 0,1-1 1 0 0,-1 1-1 0 0,1-1 1 0 0,-1 0-1 0 0,1 0 1 0 0,0 0-1 0 0,0 0 1 0 0,0 0-1 0 0,0 0 1 0 0,0-1-1 0 0,0 1 1 0 0,1-1-1 0 0,-1 1 0 0 0,1-1 1 0 0,0 0-1 0 0,-1 1 1 0 0,0-6-1 0 0,2-2-1948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6.2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2 611 748 0 0,'0'0'6772'0'0,"-1"-18"-6259"0"0,1-22-259 0 0,-1-271 1765 0 0,3 292-1957 0 0,0 0 0 0 0,1 0 0 0 0,1 0-1 0 0,10-30 1 0 0,-11 41 13 0 0,0 0 0 0 0,1 0 0 0 0,0 0 0 0 0,0 1 0 0 0,1-1 0 0 0,-1 1 0 0 0,2 0 0 0 0,-1 0-1 0 0,1 0 1 0 0,0 1 0 0 0,0 0 0 0 0,11-8 0 0 0,-14 12-42 0 0,-1 1 0 0 0,0-1 0 0 0,1 0 0 0 0,0 1 0 0 0,-1 0 0 0 0,1-1 0 0 0,0 1 0 0 0,0 0 0 0 0,0 1 0 0 0,0-1 0 0 0,0 0-1 0 0,0 1 1 0 0,0-1 0 0 0,0 1 0 0 0,0 0 0 0 0,0 0 0 0 0,0 0 0 0 0,0 1 0 0 0,0-1 0 0 0,0 1 0 0 0,4 1 0 0 0,-4 0-33 0 0,0 0 0 0 0,1 0 0 0 0,-1 0 0 0 0,0 1 0 0 0,-1-1 0 0 0,1 1 0 0 0,0 0 0 0 0,-1 0 0 0 0,1 0 1 0 0,-1 0-1 0 0,0 0 0 0 0,0 0 0 0 0,0 1 0 0 0,2 4 0 0 0,2 8 2 0 0,-1 1-1 0 0,-1-1 1 0 0,0 0 0 0 0,-1 1 0 0 0,0 0-1 0 0,-1 19 1 0 0,-3 319-675 0 0,0-354 577 0 0,1-1 0 0 0,0 0 0 0 0,0 0 0 0 0,0 1 0 0 0,0-1 0 0 0,0 0 0 0 0,0 1 0 0 0,0-1 0 0 0,0 0 0 0 0,0 0 0 0 0,0 1 0 0 0,0-1 0 0 0,0 0 1 0 0,0 1-1 0 0,0-1 0 0 0,0 0 0 0 0,0 0 0 0 0,0 1 0 0 0,0-1 0 0 0,0 0 0 0 0,1 1 0 0 0,-1-1 0 0 0,0 0 0 0 0,0 0 0 0 0,0 1 0 0 0,0-1 0 0 0,1 0 0 0 0,-1 0 0 0 0,0 0 0 0 0,0 1 0 0 0,0-1 1 0 0,1 0-1 0 0,-1 0 0 0 0,0 0 0 0 0,0 1 0 0 0,1-1 0 0 0,-1 0 0 0 0,0 0 0 0 0,0 0 0 0 0,1 0 0 0 0,-1 0 0 0 0,0 0 0 0 0,1 0 0 0 0,-1 0 0 0 0,0 0 0 0 0,0 0 0 0 0,1 0 0 0 0,-1 0 0 0 0,0 0 1 0 0,1 0-1 0 0,-1 0 0 0 0,0 0 0 0 0,1 0 0 0 0,-1 0 0 0 0,0 0 0 0 0,0 0 0 0 0,1 0 0 0 0,-1-1 0 0 0,0 1 0 0 0,0 0 0 0 0,1 0 0 0 0,-1 0 0 0 0,0 0 0 0 0,0-1 0 0 0,0 1 0 0 0,1 0 0 0 0,-1-1 0 0 0,15-14-4180 0 0,-9 5 3679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3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5320 0 0,'0'0'4776'0'0,"7"1"-4713"0"0,-5 0-57 0 0,0-1 0 0 0,1 0-1 0 0,-1 0 1 0 0,0 1 0 0 0,0-1 0 0 0,0-1 0 0 0,1 1-1 0 0,-1 0 1 0 0,0 0 0 0 0,0-1 0 0 0,0 1 0 0 0,0-1 0 0 0,1 0-1 0 0,-1 0 1 0 0,0 0 0 0 0,0 0 0 0 0,2-1 0 0 0,0-2-7 0 0,1 0 0 0 0,-1 0 1 0 0,-1-1-1 0 0,1 1 0 0 0,-1-1 1 0 0,1 0-1 0 0,2-6 0 0 0,-2 4-47 0 0,-1 1 0 0 0,1-1 0 0 0,-2 0 0 0 0,1 0 0 0 0,-1 0 0 0 0,0 0 0 0 0,2-10 0 0 0,-4 15 56 0 0,0 1 0 0 0,1-1-1 0 0,-1 1 1 0 0,0-1 0 0 0,0 1-1 0 0,0 0 1 0 0,-1-1 0 0 0,1 1 0 0 0,0-1-1 0 0,0 1 1 0 0,-1 0 0 0 0,1-1 0 0 0,-1 1-1 0 0,1 0 1 0 0,-1-1 0 0 0,0 1-1 0 0,1 0 1 0 0,-1 0 0 0 0,0 0 0 0 0,0-1-1 0 0,0 1 1 0 0,0 0 0 0 0,0 0 0 0 0,0 0-1 0 0,0 0 1 0 0,0 1 0 0 0,0-1 0 0 0,-1 0-1 0 0,1 0 1 0 0,0 1 0 0 0,0-1-1 0 0,-1 1 1 0 0,1-1 0 0 0,0 1 0 0 0,-1-1-1 0 0,1 1 1 0 0,-1 0 0 0 0,1 0 0 0 0,-1 0-1 0 0,1 0 1 0 0,0 0 0 0 0,-1 0 0 0 0,-1 0-1 0 0,1 0 31 0 0,0 0-1 0 0,0 0 1 0 0,0 0-1 0 0,0 1 1 0 0,0-1-1 0 0,0 1 1 0 0,0-1-1 0 0,0 1 1 0 0,0 0-1 0 0,0-1 1 0 0,1 1-1 0 0,-1 0 1 0 0,0 0-1 0 0,0 0 1 0 0,1 1-1 0 0,-1-1 1 0 0,1 0-1 0 0,-1 1 1 0 0,1-1-1 0 0,-1 1 1 0 0,1-1-1 0 0,0 1 1 0 0,0-1-1 0 0,0 1 1 0 0,0 0-1 0 0,0 0 1 0 0,0 0-1 0 0,0 0 1 0 0,0-1-1 0 0,1 1 1 0 0,-1 0-1 0 0,1 0 1 0 0,0 0-1 0 0,-1 0 1 0 0,1 0-1 0 0,0 0 1 0 0,0 1-1 0 0,1 2 1 0 0,-1-1 48 0 0,0 1 1 0 0,1 0-1 0 0,0-1 1 0 0,-1 1 0 0 0,2-1-1 0 0,-1 0 1 0 0,0 1 0 0 0,1-1-1 0 0,0 0 1 0 0,0 0-1 0 0,0 0 1 0 0,1 0 0 0 0,-1 0-1 0 0,1 0 1 0 0,0-1 0 0 0,6 6-1 0 0,-3-4-71 0 0,0-2 1 0 0,0 1-1 0 0,0 0 0 0 0,1-1 0 0 0,0-1 0 0 0,0 1 1 0 0,0-1-1 0 0,0 0 0 0 0,0 0 0 0 0,0-1 1 0 0,0 0-1 0 0,0 0 0 0 0,1-1 0 0 0,-1 0 0 0 0,8-1 1 0 0,-6 0-486 0 0,1 0 0 0 0,0-1 1 0 0,0 0-1 0 0,-1-1 0 0 0,1 0 1 0 0,-1-1-1 0 0,0 0 0 0 0,0 0 0 0 0,0-1 1 0 0,12-8-1 0 0,1-4-3160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5372 0 0,'0'0'5348'0'0,"-1"21"-5212"0"0,-18 179 26 0 0,14-161-110 0 0,1-1 0 0 0,2 1 0 0 0,5 74 0 0 0,-3-111-117 0 0,0 0-1 0 0,1 0 1 0 0,-1 0-1 0 0,0-1 1 0 0,1 1-1 0 0,-1 0 1 0 0,1-1-1 0 0,-1 1 1 0 0,1 0-1 0 0,0-1 1 0 0,0 1 0 0 0,0-1-1 0 0,0 1 1 0 0,0-1-1 0 0,0 1 1 0 0,0-1-1 0 0,0 0 1 0 0,1 1-1 0 0,-1-1 1 0 0,0 0-1 0 0,1 0 1 0 0,-1 0-1 0 0,1 0 1 0 0,-1 0-1 0 0,1-1 1 0 0,2 2-1 0 0,-5-33-986 0 0,-1 28 1061 0 0,0 0-1 0 0,-1 0 0 0 0,1 1 1 0 0,-1-1-1 0 0,1 1 1 0 0,-1 0-1 0 0,0 0 0 0 0,0 0 1 0 0,0 0-1 0 0,0 0 1 0 0,0 0-1 0 0,0 1 1 0 0,0 0-1 0 0,0 0 0 0 0,-1 0 1 0 0,1 0-1 0 0,-1 0 1 0 0,-6 0-1 0 0,-66-5 5 0 0,72 6-27 0 0,0 0 0 0 0,1 0 0 0 0,-1 0 0 0 0,0 0 0 0 0,0 1-1 0 0,0 0 1 0 0,0 0 0 0 0,1 0 0 0 0,-1 0 0 0 0,1 1-1 0 0,-1-1 1 0 0,1 1 0 0 0,-1 0 0 0 0,1 0 0 0 0,0 0 0 0 0,0 0-1 0 0,0 1 1 0 0,-4 3 0 0 0,5-2 50 0 0,-1 0 1 0 0,0 0-1 0 0,1 0 1 0 0,0 0-1 0 0,0 1 1 0 0,0-1-1 0 0,1 1 1 0 0,0 0-1 0 0,-1-1 1 0 0,2 1-1 0 0,-1 0 0 0 0,0 0 1 0 0,1 0-1 0 0,0 6 1 0 0,0-7 26 0 0,0 0 1 0 0,0 0-1 0 0,1 0 0 0 0,-1 0 1 0 0,1 0-1 0 0,0-1 1 0 0,0 1-1 0 0,0 0 0 0 0,1 0 1 0 0,-1-1-1 0 0,1 1 0 0 0,0-1 1 0 0,0 1-1 0 0,0-1 1 0 0,0 0-1 0 0,1 0 0 0 0,-1 0 1 0 0,1 0-1 0 0,0 0 1 0 0,0-1-1 0 0,0 1 0 0 0,0-1 1 0 0,0 0-1 0 0,0 0 0 0 0,1 0 1 0 0,-1 0-1 0 0,6 2 1 0 0,-4-3-147 0 0,-1 0 1 0 0,1 0-1 0 0,0 0 0 0 0,0 0 1 0 0,0-1-1 0 0,0 0 1 0 0,0 0-1 0 0,0 0 1 0 0,-1-1-1 0 0,1 1 1 0 0,0-1-1 0 0,0 0 0 0 0,0-1 1 0 0,-1 1-1 0 0,1-1 1 0 0,-1 0-1 0 0,1 0 1 0 0,-1 0-1 0 0,0-1 1 0 0,0 1-1 0 0,7-7 0 0 0,52-48-5816 0 0,-49 42 3327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3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1 541 4268 0 0,'0'0'3663'0'0,"0"-21"-3248"0"0,0-172 409 0 0,0 174-727 0 0,0-28 57 0 0,7-55-1 0 0,-6 91-118 0 0,1-1 0 0 0,0 1-1 0 0,1 0 1 0 0,0 0 0 0 0,0 0 0 0 0,2 0-1 0 0,-1 0 1 0 0,1 1 0 0 0,1 0 0 0 0,9-13-1 0 0,-14 21-6 0 0,0 0 0 0 0,1 0 0 0 0,-1 0 0 0 0,0 1 0 0 0,1-1 0 0 0,0 0 0 0 0,-1 1 0 0 0,1 0-1 0 0,0-1 1 0 0,-1 1 0 0 0,1 0 0 0 0,0 0 0 0 0,0 0 0 0 0,0 0 0 0 0,0 0 0 0 0,0 0 0 0 0,1 1 0 0 0,-1-1 0 0 0,0 1 0 0 0,0-1-1 0 0,0 1 1 0 0,0 0 0 0 0,1 0 0 0 0,-1 0 0 0 0,0 0 0 0 0,0 0 0 0 0,0 0 0 0 0,1 1 0 0 0,-1-1 0 0 0,0 1 0 0 0,3 1 0 0 0,-1 0-26 0 0,-1 0 1 0 0,1 1 0 0 0,-1 0 0 0 0,0 0 0 0 0,0 0 0 0 0,0 0 0 0 0,0 0 0 0 0,0 1 0 0 0,-1-1 0 0 0,0 1-1 0 0,1 0 1 0 0,-1 0 0 0 0,-1 0 0 0 0,3 6 0 0 0,3 11-6 0 0,-2 0 0 0 0,0 0-1 0 0,-1 0 1 0 0,1 38 0 0 0,-5 93 283 0 0,-2-66-444 0 0,-4-13-2036 0 0,10-81-4043 0 0,3-5 4085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1668 0 0,'0'0'6805'0'0,"-147"9"-6909"0"0,130-6-664 0 0,0 2-924 0 0,6-1-757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4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1859 15 1320 0 0,'0'0'6194'0'0,"-16"-2"-5765"0"0,-288-8 594 0 0,205 9-1057 0 0,-111 0-98 0 0,-343 41-1 0 0,92 16 211 0 0,247-42 552 0 0,213-14-573 0 0,43 0-4433 0 0,-35 0 2968 0 0,-8 0 32 0 0,-41 0-896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6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56 0 0,'0'0'9982'0'0,"-36"14"-8879"0"0,32-11-1083 0 0,0 1 0 0 0,0-1 0 0 0,1 1 0 0 0,-1 0 0 0 0,1 1 0 0 0,0-1 0 0 0,0 1-1 0 0,1-1 1 0 0,-1 1 0 0 0,1 0 0 0 0,0 0 0 0 0,0 0 0 0 0,1 0 0 0 0,-1 0 0 0 0,0 11 0 0 0,-1 7-68 0 0,1 0 0 0 0,2 31 0 0 0,0-30 10 0 0,2 17 118 0 0,3 0 1 0 0,10 49 0 0 0,6 48 16 0 0,-17-77-73 0 0,2 18-162 0 0,-6 137-1 0 0,-1-206 133 0 0,-1 0 0 0 0,0 0-1 0 0,0 0 1 0 0,-1 0-1 0 0,-1-1 1 0 0,1 1 0 0 0,-2-1-1 0 0,1 0 1 0 0,-8 11-1 0 0,10-17-28 0 0,0 1 0 0 0,-1 0 0 0 0,0-1-1 0 0,0 0 1 0 0,0 0 0 0 0,0 0-1 0 0,0 0 1 0 0,-1 0 0 0 0,1 0 0 0 0,-1-1-1 0 0,0 0 1 0 0,0 0 0 0 0,0 0-1 0 0,0 0 1 0 0,0 0 0 0 0,0-1 0 0 0,0 0-1 0 0,0 0 1 0 0,-1 0 0 0 0,1 0-1 0 0,0-1 1 0 0,-1 0 0 0 0,-6 0 0 0 0,8-1 8 0 0,1 0 1 0 0,-1 0-1 0 0,1 0 1 0 0,-1 0 0 0 0,1 0-1 0 0,-1-1 1 0 0,1 1-1 0 0,0-1 1 0 0,-1 0 0 0 0,1 0-1 0 0,0 0 1 0 0,0 0-1 0 0,1 0 1 0 0,-1 0-1 0 0,0 0 1 0 0,1-1 0 0 0,-1 1-1 0 0,1-1 1 0 0,0 1-1 0 0,0-1 1 0 0,0 1 0 0 0,0-1-1 0 0,0 0 1 0 0,0-5-1 0 0,-2-4-279 0 0,0 0 0 0 0,1-1 0 0 0,1 1-1 0 0,-1-14 1 0 0,2 23 57 0 0,0 0 1 0 0,0 0-1 0 0,0-1 1 0 0,0 1-1 0 0,1 0 0 0 0,-1 0 1 0 0,1 1-1 0 0,0-1 1 0 0,0 0-1 0 0,0 0 0 0 0,0 0 1 0 0,0 0-1 0 0,1 1 1 0 0,-1-1-1 0 0,4-4 0 0 0,6-5-1979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6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1 323 1100 0 0,'0'0'8184'0'0,"0"-14"-7782"0"0,2-48-52 0 0,3 0 0 0 0,19-96 0 0 0,-24 157-322 0 0,0 0 1 0 0,0 0-1 0 0,1 0 1 0 0,-1 0-1 0 0,0 0 0 0 0,0 0 1 0 0,0-1-1 0 0,1 1 1 0 0,-1 0-1 0 0,1 0 1 0 0,-1 0-1 0 0,1 0 1 0 0,-1 0-1 0 0,1 0 1 0 0,-1 0-1 0 0,1 1 1 0 0,0-1-1 0 0,0 0 0 0 0,-1 0 1 0 0,1 0-1 0 0,0 1 1 0 0,0-1-1 0 0,0 0 1 0 0,0 1-1 0 0,0-1 1 0 0,0 1-1 0 0,0-1 1 0 0,0 1-1 0 0,0-1 1 0 0,0 1-1 0 0,0 0 0 0 0,0 0 1 0 0,0-1-1 0 0,1 1 1 0 0,-1 0-1 0 0,0 0 1 0 0,0 0-1 0 0,0 0 1 0 0,0 0-1 0 0,0 0 1 0 0,0 1-1 0 0,0-1 1 0 0,1 0-1 0 0,0 1 1 0 0,1 1-34 0 0,0-1 1 0 0,-1 1-1 0 0,1 0 1 0 0,-1-1-1 0 0,0 1 1 0 0,0 0-1 0 0,1 0 1 0 0,-1 1 0 0 0,-1-1-1 0 0,1 0 1 0 0,0 1-1 0 0,0-1 1 0 0,-1 1-1 0 0,0-1 1 0 0,1 1 0 0 0,0 3-1 0 0,8 30-253 0 0,-2 0 0 0 0,-2 0 0 0 0,-1 1 1 0 0,0 63-1 0 0,0-126-2515 0 0,-5 22 2827 0 0,1 1 0 0 0,-1 0 1 0 0,0 0-1 0 0,-1-1 0 0 0,1 1 0 0 0,0 0 0 0 0,-1 0 1 0 0,0 0-1 0 0,0 0 0 0 0,0-1 0 0 0,0 1 1 0 0,0 0-1 0 0,0 1 0 0 0,-3-5 0 0 0,0 3 95 0 0,-1 1 0 0 0,1-1 0 0 0,-1 1 0 0 0,0 0 0 0 0,1 0 0 0 0,-2 1 0 0 0,1-1 0 0 0,-8-1 1 0 0,11 3-169 0 0,-1 0 1 0 0,1 0 0 0 0,-1 0 0 0 0,1 0-1 0 0,-1 0 1 0 0,0 1 0 0 0,1 0 0 0 0,-1-1-1 0 0,0 1 1 0 0,0 0 0 0 0,1 0 0 0 0,-1 1 0 0 0,0-1-1 0 0,1 0 1 0 0,-1 1 0 0 0,0 0 0 0 0,1-1-1 0 0,-1 1 1 0 0,-3 2 0 0 0,6-2-250 0 0,-1 0 0 0 0,1 0 0 0 0,-1 0 0 0 0,1 0-1 0 0,-1 0 1 0 0,1 0 0 0 0,0 0 0 0 0,0 0 0 0 0,-1 1 0 0 0,1-1 0 0 0,0 0 0 0 0,0 0 0 0 0,0 0 0 0 0,0 0-1 0 0,0 0 1 0 0,1 1 0 0 0,-1-1 0 0 0,1 1 0 0 0,1 5-2499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 3660 0 0,'0'0'7167'0'0,"0"20"-6871"0"0,-4 34 62 0 0,-14 74 0 0 0,4-57-120 0 0,3 0-1 0 0,-4 142 1 0 0,19-218-3622 0 0,-4 3 3390 0 0,0 0-1 0 0,0 0 0 0 0,0 1 1 0 0,0-1-1 0 0,0 0 1 0 0,0 0-1 0 0,0 0 0 0 0,-1 0 1 0 0,1 0-1 0 0,0 1 0 0 0,-1-1 1 0 0,-1-3-1 0 0,-3-1 22 0 0,1 1 1 0 0,-1 0-1 0 0,0 0 0 0 0,0 1 0 0 0,-1 0 1 0 0,1-1-1 0 0,-1 2 0 0 0,0-1 0 0 0,0 1 1 0 0,0 0-1 0 0,-1 0 0 0 0,1 0 0 0 0,-1 1 1 0 0,-8-2-1 0 0,-3 0-124 0 0,-1 0 0 0 0,1 2 0 0 0,-38-2 1 0 0,55 4 106 0 0,1 1 0 0 0,-1-1 0 0 0,0 0 0 0 0,0 0 0 0 0,0 1 0 0 0,0-1 0 0 0,0 1 0 0 0,1-1 1 0 0,-1 1-1 0 0,0-1 0 0 0,0 1 0 0 0,1-1 0 0 0,-1 1 0 0 0,0-1 0 0 0,1 1 0 0 0,-1 0 0 0 0,1-1 1 0 0,-1 1-1 0 0,1 0 0 0 0,-1 0 0 0 0,1 0 0 0 0,-1-1 0 0 0,1 1 0 0 0,0 0 0 0 0,-1 0 0 0 0,1 0 1 0 0,0 0-1 0 0,0 0 0 0 0,0-1 0 0 0,0 1 0 0 0,0 0 0 0 0,0 0 0 0 0,0 0 0 0 0,0 0 1 0 0,0 0-1 0 0,0 0 0 0 0,0 0 0 0 0,0 0 0 0 0,1-1 0 0 0,0 3 0 0 0,-1 0-6 0 0,1 1 0 0 0,-1-1-1 0 0,1 0 1 0 0,0 0 0 0 0,1 1 0 0 0,-1-1 0 0 0,0 0-1 0 0,1 0 1 0 0,0 0 0 0 0,2 3 0 0 0,2 0 1 0 0,-1-2-1 0 0,1 1 1 0 0,0-1 0 0 0,0 0 0 0 0,0 0 0 0 0,0 0 0 0 0,1-1 0 0 0,-1 0 0 0 0,1-1 0 0 0,0 1 0 0 0,0-1 0 0 0,0-1 0 0 0,0 1 0 0 0,0-1 0 0 0,1 0 0 0 0,-1-1 0 0 0,0 0 0 0 0,14-1 0 0 0,-5-1-850 0 0,0-2 0 0 0,-1 0 0 0 0,1 0 0 0 0,-1-2 0 0 0,0 0 0 0 0,0 0 0 0 0,19-13 0 0 0,-19 10-1569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8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20 575 3644 0 0,'0'0'4143'0'0,"3"-22"-3776"0"0,-3 20-361 0 0,23-203 1068 0 0,-22 158-961 0 0,2 1 1 0 0,2 0-1 0 0,2 1 0 0 0,18-66 0 0 0,-24 108-95 0 0,0 1 0 0 0,0-1 0 0 0,0 0 0 0 0,0 1 0 0 0,0-1 0 0 0,1 1 0 0 0,-1-1 0 0 0,1 1 0 0 0,0-1 0 0 0,0 1-1 0 0,0 0 1 0 0,0 0 0 0 0,0 0 0 0 0,0 0 0 0 0,0 0 0 0 0,1 1 0 0 0,-1-1 0 0 0,1 1 0 0 0,-1-1 0 0 0,1 1 0 0 0,-1 0 0 0 0,1 0 0 0 0,0 0 0 0 0,0 1-1 0 0,-1-1 1 0 0,1 0 0 0 0,3 1 0 0 0,-3 0-24 0 0,0 0-1 0 0,-1 1 1 0 0,1-1-1 0 0,-1 1 0 0 0,1 0 1 0 0,0 0-1 0 0,-1 0 1 0 0,0 0-1 0 0,1 0 1 0 0,-1 1-1 0 0,0-1 1 0 0,1 1-1 0 0,-1 0 1 0 0,0-1-1 0 0,0 1 0 0 0,0 0 1 0 0,-1 0-1 0 0,1 0 1 0 0,0 0-1 0 0,-1 0 1 0 0,1 1-1 0 0,-1-1 1 0 0,0 1-1 0 0,0-1 0 0 0,0 0 1 0 0,0 1-1 0 0,0 0 1 0 0,1 4-1 0 0,6 36 13 0 0,-2-1-1 0 0,-1 2 1 0 0,-3 70-1 0 0,-2-63 281 0 0,3-1 0 0 0,9 62 0 0 0,-5-89-597 0 0,-7-23 288 0 0,0 0 0 0 0,0 0-1 0 0,0 1 1 0 0,0-1 0 0 0,0 0-1 0 0,0 0 1 0 0,1 0 0 0 0,-1 0 0 0 0,0 0-1 0 0,0 0 1 0 0,0 0 0 0 0,0 0 0 0 0,0 0-1 0 0,0 0 1 0 0,0 1 0 0 0,0-1-1 0 0,0 0 1 0 0,1 0 0 0 0,-1 0 0 0 0,0 0-1 0 0,0 0 1 0 0,0 0 0 0 0,0 0 0 0 0,0 0-1 0 0,0 0 1 0 0,1 0 0 0 0,-1 0-1 0 0,0 0 1 0 0,0 0 0 0 0,0 0 0 0 0,0 0-1 0 0,0 0 1 0 0,0 0 0 0 0,0 0 0 0 0,1 0-1 0 0,-1 0 1 0 0,0 0 0 0 0,0 0-1 0 0,0-1 1 0 0,0 1 0 0 0,0 0 0 0 0,0 0-1 0 0,0 0 1 0 0,1 0 0 0 0,-1 0-1 0 0,0 0 1 0 0,0 0 0 0 0,0 0 0 0 0,0 0-1 0 0,0 0 1 0 0,0-1 0 0 0,0 1 0 0 0,0 0-1 0 0,0 0 1 0 0,0 0 0 0 0,0 0-1 0 0,0 0 1 0 0,0 0 0 0 0,0 0 0 0 0,0-1-1 0 0,0 1 1 0 0,0 0 0 0 0,0 0 0 0 0,0 0-1 0 0,0 0 1 0 0,8-40-2620 0 0,-5 21 3430 0 0,-2 15-730 0 0,0 0-1 0 0,0 0 1 0 0,-1 1-1 0 0,1-1 1 0 0,-1 0-1 0 0,0 0 1 0 0,0 0-1 0 0,0 1 1 0 0,-1-1-1 0 0,1 0 1 0 0,-1 0-1 0 0,0 1 1 0 0,0-1-1 0 0,0 0 1 0 0,-1 1-1 0 0,1-1 1 0 0,-1 1-1 0 0,0-1 1 0 0,0 1-1 0 0,0 0 1 0 0,0 0-1 0 0,0 0 1 0 0,-4-3-1 0 0,0 2 130 0 0,0 0 0 0 0,-1 0 0 0 0,0 1 0 0 0,0 0 0 0 0,0 0 0 0 0,0 1 0 0 0,0 0 1 0 0,0 0-1 0 0,-1 0 0 0 0,1 1 0 0 0,-9 0 0 0 0,-86-1 99 0 0,56 3-4253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0 3588 0 0,'0'0'6562'0'0,"-6"1"-6416"0"0,-105 12 1079 0 0,62-5-1200 0 0,-71 1-1 0 0,115-8-476 0 0,-29-2 627 0 0,18-2-2108 0 0,9-3-3608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29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4652 0 0,'0'0'5507'0'0,"-24"3"-5356"0"0,-173 30-72 0 0,189-32-283 0 0,3-1-192 0 0,1 1 1 0 0,0 0-1 0 0,0-1 1 0 0,0 1-1 0 0,0 0 1 0 0,0 1-1 0 0,1-1 0 0 0,-1 1 1 0 0,0 0-1 0 0,1 0 1 0 0,-1 0-1 0 0,1 0 1 0 0,-6 4-1 0 0,8 1-4147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0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22 273 884 0 0,'0'0'8908'0'0,"1"4"-8302"0"0,6 24 2305 0 0,-9-69-2868 0 0,-3 4-36 0 0,3 0 1 0 0,0-1-1 0 0,8-64 1 0 0,-6 100-23 0 0,0 0 0 0 0,0 0 0 0 0,0 0 1 0 0,1 0-1 0 0,-1-1 0 0 0,1 1 0 0 0,-1 0 0 0 0,1 0 0 0 0,0 0 1 0 0,0 1-1 0 0,0-1 0 0 0,0 0 0 0 0,0 0 0 0 0,0 0 0 0 0,0 1 0 0 0,1-1 1 0 0,-1 0-1 0 0,1 1 0 0 0,-1 0 0 0 0,1-1 0 0 0,0 1 0 0 0,0 0 1 0 0,-1 0-1 0 0,1 0 0 0 0,0 0 0 0 0,0 0 0 0 0,0 0 0 0 0,0 0 1 0 0,0 1-1 0 0,0-1 0 0 0,0 1 0 0 0,0-1 0 0 0,0 1 0 0 0,0 0 1 0 0,1 0-1 0 0,-1 0 0 0 0,0 0 0 0 0,3 1 0 0 0,-2-1-22 0 0,1 1 0 0 0,-1 0 0 0 0,1 0 0 0 0,-1 1 0 0 0,0-1 0 0 0,0 1 0 0 0,0 0 0 0 0,0-1 0 0 0,0 1 0 0 0,0 1 0 0 0,0-1 0 0 0,-1 0 0 0 0,1 1 0 0 0,-1-1 0 0 0,0 1 0 0 0,1 0 0 0 0,-1 0 0 0 0,-1 0 0 0 0,1 0 0 0 0,0 0 0 0 0,-1 0 0 0 0,3 6 0 0 0,2 19 67 0 0,-1 0 0 0 0,3 42 0 0 0,-6-41 15 0 0,2-1 0 0 0,10 42 0 0 0,-17-82-242 0 0,2 9 103 0 0,1 0-1 0 0,-1 0 0 0 0,0 0 0 0 0,0 0 0 0 0,0 0 0 0 0,0 0 1 0 0,-1 0-1 0 0,1 0 0 0 0,-1 0 0 0 0,1 1 0 0 0,-1-1 0 0 0,0 0 1 0 0,0 1-1 0 0,-1 0 0 0 0,1-1 0 0 0,0 1 0 0 0,-1 0 0 0 0,1 0 0 0 0,-4-2 1 0 0,-2 0 242 0 0,0 1 1 0 0,0-1-1 0 0,0 1 1 0 0,0 1 0 0 0,0-1-1 0 0,-1 1 1 0 0,1 1 0 0 0,-12-2-1 0 0,-39 1-2564 0 0,60 10-3539 0 0,6-4 2905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3 3208 0 0,'0'0'7931'0'0,"-5"0"-7488"0"0,-17-2-132 0 0,1 1 1 0 0,0 1 0 0 0,-38 5 0 0 0,52-4-295 0 0,0 0 1 0 0,0 1-1 0 0,0 0 1 0 0,1 0-1 0 0,-1 0 0 0 0,1 1 1 0 0,-1 0-1 0 0,1 0 1 0 0,0 1-1 0 0,0 0 1 0 0,0 0-1 0 0,1 0 0 0 0,-1 0 1 0 0,1 1-1 0 0,0 0 1 0 0,-5 7-1 0 0,8-9-34 0 0,0-1 0 0 0,0 1 0 0 0,1-1 0 0 0,-1 1-1 0 0,1 0 1 0 0,-1 0 0 0 0,1 0 0 0 0,0 0 0 0 0,0 0 0 0 0,1 0 0 0 0,-1 0-1 0 0,0 0 1 0 0,1 0 0 0 0,0 0 0 0 0,0 1 0 0 0,0-1 0 0 0,0 0-1 0 0,0 0 1 0 0,1 0 0 0 0,-1 0 0 0 0,1 0 0 0 0,0 0 0 0 0,0 0-1 0 0,0 0 1 0 0,0 0 0 0 0,1 0 0 0 0,-1 0 0 0 0,1 0 0 0 0,0-1 0 0 0,-1 1-1 0 0,1-1 1 0 0,0 1 0 0 0,1-1 0 0 0,-1 0 0 0 0,3 2 0 0 0,10 8-231 0 0,0-1 0 0 0,1 0 0 0 0,0-1 0 0 0,33 14 1 0 0,-8-4 132 0 0,-22-9-8 0 0,0 1-1 0 0,-1 1 0 0 0,21 18 0 0 0,-35-27 126 0 0,1 0-1 0 0,-1 0 1 0 0,0 1 0 0 0,0-1-1 0 0,-1 1 1 0 0,0 0 0 0 0,1 0-1 0 0,-1 1 1 0 0,-1-1 0 0 0,1 1 0 0 0,-1-1-1 0 0,0 1 1 0 0,0 0 0 0 0,-1 0-1 0 0,0 0 1 0 0,1 12 0 0 0,-2-15-23 0 0,-1 0 1 0 0,0 0 0 0 0,0-1 0 0 0,0 1 0 0 0,0 0-1 0 0,-1 0 1 0 0,1-1 0 0 0,-1 1 0 0 0,0 0-1 0 0,1-1 1 0 0,-1 0 0 0 0,0 1 0 0 0,-1-1-1 0 0,1 0 1 0 0,0 0 0 0 0,0 0 0 0 0,-1 0 0 0 0,0-1-1 0 0,1 1 1 0 0,-1-1 0 0 0,0 1 0 0 0,1-1-1 0 0,-1 0 1 0 0,0 0 0 0 0,0 0 0 0 0,-5 0 0 0 0,-7 3 42 0 0,0 0 1 0 0,0-1 0 0 0,-31 2 0 0 0,5-4 260 0 0,-75-8 1 0 0,98 5-503 0 0,1-1 1 0 0,1-1-1 0 0,-1-1 1 0 0,0 0-1 0 0,1-1 1 0 0,0 0 0 0 0,-17-10-1 0 0,13 0-1241 0 0,20 15 1287 0 0,-1 1 0 0 0,0-1 0 0 0,1 1 0 0 0,-1-1 0 0 0,1 0 0 0 0,-1 1 0 0 0,1-1 0 0 0,0 1-1 0 0,-1-1 1 0 0,1 0 0 0 0,0 0 0 0 0,-1 1 0 0 0,1-1 0 0 0,0 0 0 0 0,0 0 0 0 0,-1 1 0 0 0,1-1 0 0 0,0 0 0 0 0,0 0 0 0 0,0 1 0 0 0,0-1 0 0 0,0 0-1 0 0,0 0 1 0 0,0 0 0 0 0,0 1 0 0 0,1-1 0 0 0,-1 0 0 0 0,0 0 0 0 0,0 1 0 0 0,1-2 0 0 0,6-5-1874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2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1568 0 0,'0'0'8768'0'0,"11"24"-7387"0"0,-11-20-1331 0 0,0 0 0 0 0,-1-1 0 0 0,0 1 0 0 0,0-1 0 0 0,0 1 0 0 0,0-1 0 0 0,-1 1 0 0 0,1-1 0 0 0,-1 0 0 0 0,0 0 0 0 0,0 0 0 0 0,-3 4 0 0 0,-34 37 92 0 0,12-16-183 0 0,1 3-101 0 0,-30 40-134 0 0,29-21-2720 0 0,26-48 2519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221 200 3960 0 0,'0'0'5589'0'0,"-110"-125"-5585"0"0,93 106 128 0 0,-6 4-132 0 0,6 1-104 0 0,0 2-400 0 0,6 5-340 0 0,0 2-508 0 0,2 2-653 0 0,3 3-875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2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873 3 4292 0 0,'0'0'5067'0'0,"-26"0"-4706"0"0,-191 1 425 0 0,-382 1-2228 0 0,580-5 954 0 0,7 1-4502 0 0,17 2 3264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3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3936 0 0,'0'0'6441'0'0,"0"19"-6416"0"0,0 3-40 0 0,-1-1 0 0 0,-1 0 0 0 0,0 1 0 0 0,-2-1 0 0 0,-10 32 0 0 0,-146 347 263 0 0,132-352-1038 0 0,36-69-7098 0 0,3 5 6594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34 308 0 0,'0'0'9591'0'0,"8"-7"-9043"0"0,22-19-120 0 0,-29 26-410 0 0,-1 0 1 0 0,1-1-1 0 0,-1 1 1 0 0,0 0-1 0 0,1 0 1 0 0,-1 0-1 0 0,1 0 1 0 0,-1 0-1 0 0,1 0 1 0 0,-1 0-1 0 0,0 0 1 0 0,1 0-1 0 0,-1 0 0 0 0,1 0 1 0 0,-1 0-1 0 0,1 1 1 0 0,-1-1-1 0 0,0 0 1 0 0,1 0-1 0 0,-1 0 1 0 0,1 1-1 0 0,-1-1 1 0 0,0 0-1 0 0,1 0 0 0 0,-1 1 1 0 0,0-1-1 0 0,1 0 1 0 0,-1 0-1 0 0,0 1 1 0 0,1-1-1 0 0,-1 1 1 0 0,0-1-1 0 0,0 0 1 0 0,0 1-1 0 0,1-1 1 0 0,-1 0-1 0 0,0 1 0 0 0,0-1 1 0 0,0 1-1 0 0,0-1 1 0 0,0 1-1 0 0,0-1 1 0 0,0 0-1 0 0,0 1 1 0 0,0-1-1 0 0,0 1 1 0 0,0-1-1 0 0,0 1 1 0 0,4 24 218 0 0,-4-25-222 0 0,8 182 964 0 0,-7-102-1038 0 0,19 129 1 0 0,-20-207-44 0 0,0-1 0 0 0,0 1 0 0 0,0 0 1 0 0,1-1-1 0 0,-1 1 0 0 0,0 0 0 0 0,1-1 0 0 0,0 1 0 0 0,-1-1 1 0 0,1 1-1 0 0,0 0 0 0 0,-1-1 0 0 0,1 0 0 0 0,0 1 0 0 0,0-1 1 0 0,0 0-1 0 0,1 1 0 0 0,-1-1 0 0 0,0 0 0 0 0,0 0 1 0 0,1 0-1 0 0,-1 0 0 0 0,2 1 0 0 0,-1-2-318 0 0,0 0-1 0 0,0 0 1 0 0,0 0 0 0 0,0 0-1 0 0,0-1 1 0 0,0 1-1 0 0,0-1 1 0 0,0 1 0 0 0,-1-1-1 0 0,1 0 1 0 0,0 0 0 0 0,0 0-1 0 0,-1 0 1 0 0,1 0-1 0 0,0 0 1 0 0,-1 0 0 0 0,1 0-1 0 0,1-3 1 0 0,6-4-2043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3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15 3784 0 0,'0'0'6881'0'0,"-173"-8"-6533"0"0,142 8-168 0 0,0 0-116 0 0,3 0-64 0 0,2-2-8 0 0,1 0-132 0 0,5 2-236 0 0,3-3-320 0 0,3 3-288 0 0,3 0-664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42.9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24 117 4644 0 0,'0'0'7310'0'0,"-16"-2"-5081"0"0,59-24-2394 0 0,-27 15 151 0 0,0 2 0 0 0,0 0 1 0 0,1 0-1 0 0,0 2 0 0 0,30-9 0 0 0,-5 7 68 0 0,0 2-1 0 0,1 2 0 0 0,64 0 1 0 0,-81 4-37 0 0,0 1 1 0 0,1 1 0 0 0,-1 2-1 0 0,0 0 1 0 0,0 2 0 0 0,-1 1-1 0 0,1 1 1 0 0,-1 1 0 0 0,31 15-1 0 0,-15-7 19 0 0,-35-14-30 0 0,1 0 0 0 0,-1 0-1 0 0,-1 0 1 0 0,1 1 0 0 0,0 0 0 0 0,-1 0 0 0 0,10 7-1 0 0,2 3-26 0 0,1 0 0 0 0,21 10 1 0 0,22 15-3 0 0,-42-24 67 0 0,-1 1 0 0 0,0 0 0 0 0,-1 1 0 0 0,-1 1 0 0 0,-1 1-1 0 0,20 28 1 0 0,-26-31-42 0 0,-1 1 0 0 0,0-1 0 0 0,-1 1 0 0 0,-1 1 0 0 0,7 27 0 0 0,-6-11-25 0 0,-1 0 1 0 0,1 58-1 0 0,-7 89 43 0 0,-1-171-38 0 0,0-1 0 0 0,-1 1-1 0 0,0-1 1 0 0,0 0 0 0 0,-1 0-1 0 0,0 0 1 0 0,0 0-1 0 0,-6 9 1 0 0,-11 31 117 0 0,12-28-115 0 0,-1 0-1 0 0,-1-1 1 0 0,0 0 0 0 0,-2-1 0 0 0,0 0 0 0 0,-1-1 0 0 0,-26 27 0 0 0,26-31-55 0 0,-1-1 1 0 0,0 0-1 0 0,-18 12 1 0 0,-33 28 75 0 0,54-42-74 0 0,-1-1 1 0 0,1 0 0 0 0,-25 12-1 0 0,-21 17 99 0 0,46-30-45 0 0,-1 0 0 0 0,0 0 0 0 0,0-1 0 0 0,-1-1 0 0 0,1 0 0 0 0,-1-1 0 0 0,-18 5-1 0 0,-2-1-57 0 0,-64 8 0 0 0,84-15 58 0 0,-1-1 0 0 0,0 0-1 0 0,1-1 1 0 0,-1-1 0 0 0,1 0 0 0 0,-1-1 0 0 0,1-1 0 0 0,0 1-1 0 0,-1-2 1 0 0,2 0 0 0 0,-1-1 0 0 0,0 0 0 0 0,1-1 0 0 0,-16-9 0 0 0,0-2 20 0 0,21 14-10 0 0,1 0-1 0 0,0-1 1 0 0,0 0 0 0 0,0 0 0 0 0,0-1 0 0 0,-5-5 0 0 0,-13-19 46 0 0,0-2-1 0 0,-25-44 1 0 0,22 33 18 0 0,19 28-21 0 0,0-1 1 0 0,1 0-1 0 0,0 0 1 0 0,2 0-1 0 0,-1-1 1 0 0,2 0 0 0 0,0 0-1 0 0,-2-24 1 0 0,2-13-23 0 0,3-68 0 0 0,1 62-181 0 0,1 48-206 0 0,-1 0 0 0 0,1 0 0 0 0,1 0 0 0 0,3-14 0 0 0,-4 21-339 0 0,0 1-1 0 0,0-1 1 0 0,1 0 0 0 0,0 0-1 0 0,0 1 1 0 0,0-1-1 0 0,0 1 1 0 0,5-6 0 0 0,4 0-4789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6:45.67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12 252 1728 0 0,'0'0'9192'0'0,"-12"-13"-7077"0"0,13 9-2020 0 0,1-1 0 0 0,-1 0 1 0 0,1 1-1 0 0,0 0 1 0 0,0-1-1 0 0,0 1 0 0 0,1 0 1 0 0,-1 0-1 0 0,1 0 1 0 0,0 0-1 0 0,0 1 1 0 0,1-1-1 0 0,3-2 0 0 0,49-44-152 0 0,-29 29 94 0 0,0 2 0 0 0,58-31-1 0 0,-70 43-23 0 0,0 1-1 0 0,0 0 0 0 0,1 2 0 0 0,-1 0 0 0 0,1 0 1 0 0,0 1-1 0 0,0 1 0 0 0,22 0 0 0 0,-8 2-9 0 0,11-1 21 0 0,0 2-1 0 0,1 1 1 0 0,-2 2-1 0 0,71 17 0 0 0,-64-8-18 0 0,-2 3-1 0 0,0 2 0 0 0,-1 1 0 0 0,66 41 1 0 0,-49-18 133 0 0,57 50 1 0 0,-94-71-59 0 0,-2 2 0 0 0,27 33-1 0 0,-40-39-79 0 0,0 0-1 0 0,-2 0 0 0 0,0 1 0 0 0,-1 0 0 0 0,-1 0 0 0 0,5 29 0 0 0,-5-17-29 0 0,-2 0 1 0 0,0 1-1 0 0,-3-1 0 0 0,0 1 0 0 0,-10 59 0 0 0,3-10-57 0 0,6-55 37 0 0,-1 0-1 0 0,-6 24 1 0 0,5-37-1 0 0,-1-1 0 0 0,0 0 1 0 0,0 0-1 0 0,-2 0 0 0 0,1-1 0 0 0,-1 0 0 0 0,-1 0 0 0 0,0 0 1 0 0,0-1-1 0 0,-1 0 0 0 0,0 0 0 0 0,-17 14 0 0 0,7-10 16 0 0,1 0 0 0 0,-2-2 0 0 0,0 0 0 0 0,0-1 1 0 0,-1 0-1 0 0,-27 8 0 0 0,10-7-41 0 0,-1-2 0 0 0,-1-2 1 0 0,-54 5-1 0 0,2 4 77 0 0,67-10-131 0 0,-1-1 0 0 0,0-1 0 0 0,-31 0 0 0 0,14-5 39 0 0,0-2 0 0 0,0-2 0 0 0,-81-21 0 0 0,67 13 42 0 0,39 10 15 0 0,0 0 0 0 0,1-1-1 0 0,-1-1 1 0 0,1 0-1 0 0,0-1 1 0 0,0-1 0 0 0,1-1-1 0 0,0 0 1 0 0,-27-19-1 0 0,34 19 52 0 0,-1 0-1 0 0,1-1 0 0 0,1 0 1 0 0,-1 0-1 0 0,1-1 0 0 0,1 0 1 0 0,0 0-1 0 0,1-1 0 0 0,0 1 1 0 0,0-1-1 0 0,1 0 0 0 0,0-1 1 0 0,-3-17-1 0 0,3 0-40 0 0,1-1 0 0 0,1 1 0 0 0,1-1 0 0 0,5-38 0 0 0,-3 58-958 0 0,1 0 1 0 0,0 0-1 0 0,0 0 0 0 0,1 0 0 0 0,1 1 0 0 0,8-17 1 0 0,1 6-4404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3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89 4120 0 0,'0'0'6901'0'0,"-7"-4"-6618"0"0,-19-12-206 0 0,25 16-8 0 0,0-1-1 0 0,-1 1 1 0 0,1-1 0 0 0,0 1 0 0 0,-1-1-1 0 0,1 1 1 0 0,0 0 0 0 0,0 0-1 0 0,-1 0 1 0 0,1-1 0 0 0,0 1-1 0 0,-1 1 1 0 0,1-1 0 0 0,0 0 0 0 0,-1 0-1 0 0,1 0 1 0 0,0 1 0 0 0,-1-1-1 0 0,1 0 1 0 0,0 1 0 0 0,0-1 0 0 0,-1 1-1 0 0,1 0 1 0 0,0-1 0 0 0,0 1-1 0 0,0 0 1 0 0,0 0 0 0 0,0 0-1 0 0,0 0 1 0 0,0 0 0 0 0,0 0 0 0 0,0 0-1 0 0,1 0 1 0 0,-1 0 0 0 0,0 0-1 0 0,1 0 1 0 0,-2 3 0 0 0,-17 41 50 0 0,17-37-218 0 0,0 0 0 0 0,1 0 0 0 0,0 0 0 0 0,0 0 0 0 0,0 0 0 0 0,1 0 0 0 0,0 0 0 0 0,1 1 0 0 0,0-1 0 0 0,0 0 1 0 0,1 0-1 0 0,0 0 0 0 0,0 0 0 0 0,1-1 0 0 0,0 1 0 0 0,1-1 0 0 0,7 14 0 0 0,-7-16 30 0 0,0 0-1 0 0,0 0 1 0 0,1-1-1 0 0,-1 1 1 0 0,1-1 0 0 0,0 0-1 0 0,0-1 1 0 0,0 1-1 0 0,1-1 1 0 0,0 0 0 0 0,-1 0-1 0 0,1-1 1 0 0,0 1-1 0 0,0-1 1 0 0,0-1 0 0 0,0 1-1 0 0,1-1 1 0 0,-1 0-1 0 0,0 0 1 0 0,1-1 0 0 0,-1 0-1 0 0,0 0 1 0 0,10-2-1 0 0,-10 1 46 0 0,-1 0 0 0 0,1-1 0 0 0,0 0-1 0 0,-1 0 1 0 0,1-1 0 0 0,-1 1 0 0 0,0-1 0 0 0,0 0-1 0 0,0-1 1 0 0,0 1 0 0 0,-1-1 0 0 0,1 0 0 0 0,-1 0-1 0 0,0 0 1 0 0,0-1 0 0 0,0 0 0 0 0,-1 1-1 0 0,0-1 1 0 0,0 0 0 0 0,0-1 0 0 0,0 1 0 0 0,-1 0-1 0 0,0-1 1 0 0,2-7 0 0 0,1 0-73 0 0,-2-1 0 0 0,1 0 0 0 0,-2 0 0 0 0,0 0 0 0 0,0-1 0 0 0,-1 1 0 0 0,-1 0 0 0 0,-3-29 0 0 0,2 38-29 0 0,-1 0-1 0 0,1 0 1 0 0,-1 0 0 0 0,0 0-1 0 0,0 1 1 0 0,0-1-1 0 0,-1 0 1 0 0,1 1 0 0 0,-1 0-1 0 0,0 0 1 0 0,-1 0-1 0 0,1 0 1 0 0,-5-4 0 0 0,5 6-293 0 0,0-1 0 0 0,0 1 1 0 0,0 0-1 0 0,0 0 0 0 0,-1 0 1 0 0,1 0-1 0 0,-1 1 0 0 0,1-1 1 0 0,-1 1-1 0 0,0 0 1 0 0,-5-1-1 0 0,-10 1-1974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0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1864 0 0,'0'0'9350'0'0,"1"-11"-8916"0"0,4-231 345 0 0,-5 241-778 0 0,1 1 16 0 0,-1 0 1 0 0,0-1 0 0 0,1 1-1 0 0,-1 0 1 0 0,1-1-1 0 0,-1 1 1 0 0,0 0 0 0 0,1 0-1 0 0,-1-1 1 0 0,1 1-1 0 0,-1 0 1 0 0,1 0-1 0 0,-1 0 1 0 0,1 0 0 0 0,-1-1-1 0 0,1 1 1 0 0,-1 0-1 0 0,1 0 1 0 0,-1 0 0 0 0,1 0-1 0 0,-1 0 1 0 0,1 0-1 0 0,-1 1 1 0 0,1-1 0 0 0,-1 0-1 0 0,0 0 1 0 0,1 0-1 0 0,-1 0 1 0 0,1 0-1 0 0,-1 1 1 0 0,1-1 0 0 0,-1 0-1 0 0,1 0 1 0 0,-1 1-1 0 0,0-1 1 0 0,1 0 0 0 0,-1 1-1 0 0,0-1 1 0 0,1 0-1 0 0,-1 1 1 0 0,21 12-289 0 0,-2 7 6 0 0,27 36 1 0 0,-35-41 271 0 0,0 0-1 0 0,1-1 1 0 0,0-1 0 0 0,1 0 0 0 0,1-1 0 0 0,19 14-1 0 0,-33-26-22 0 0,1 1 0 0 0,0-1 0 0 0,-1 1 0 0 0,1-1 0 0 0,0 0 0 0 0,0 1 0 0 0,-1-1 0 0 0,1 0-1 0 0,0 0 1 0 0,0 1 0 0 0,-1-1 0 0 0,1 0 0 0 0,0 0 0 0 0,0 0 0 0 0,0 0 0 0 0,-1 0 0 0 0,1 0-1 0 0,0 0 1 0 0,0 0 0 0 0,-1-1 0 0 0,1 1 0 0 0,0 0 0 0 0,0 0 0 0 0,-1-1 0 0 0,1 1-1 0 0,0 0 1 0 0,0-1 0 0 0,-1 1 0 0 0,2-1 0 0 0,12-24-290 0 0,-3-42 100 0 0,-11 60 210 0 0,2-23-99 0 0,4-36-919 0 0,-5 62 591 0 0,0 0-1 0 0,0 1 0 0 0,0-1 1 0 0,0 1-1 0 0,1-1 1 0 0,0 1-1 0 0,-1 0 1 0 0,4-4-1 0 0,-5 6 201 0 0,1 0 1 0 0,-1 1 0 0 0,1-1-1 0 0,-1 1 1 0 0,1-1-1 0 0,0 1 1 0 0,-1-1-1 0 0,1 1 1 0 0,0-1 0 0 0,-1 1-1 0 0,1 0 1 0 0,0-1-1 0 0,0 1 1 0 0,-1 0-1 0 0,1 0 1 0 0,0 0 0 0 0,0-1-1 0 0,0 1 1 0 0,0 0-1 0 0,1 0 1 0 0,4 0-1371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1 0 6093 0 0</inkml:trace>
  <inkml:trace contextRef="#ctx0" brushRef="#br0" timeOffset="1">1 0 6093 0 0,'4'73'2024'0'0,"-3"-70"-1916"0"0,-1 0-1 0 0,1 0 0 0 0,0 1 0 0 0,0-1 0 0 0,0 0 1 0 0,1 0-1 0 0,-1 0 0 0 0,1 0 0 0 0,-1-1 0 0 0,1 1 1 0 0,0 0-1 0 0,0-1 0 0 0,0 1 0 0 0,4 2 1 0 0,8 12 151 0 0,88 145-467 0 0,-86-149-1830 0 0,-2-11-2402 0 0,-8-2 1853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4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4528 0 0,'0'0'5140'0'0,"2"17"-5048"0"0,-1 0-67 0 0,-1 2 75 0 0,2 0 0 0 0,0 0 0 0 0,1-1 0 0 0,1 0 0 0 0,8 24 1 0 0,-7-33-28 0 0,0-1 0 0 0,0 1 0 0 0,1-1 0 0 0,0 1 0 0 0,1-2 0 0 0,0 1 0 0 0,0-1 0 0 0,0 0 0 0 0,14 9 0 0 0,-20-14-80 0 0,1-1 0 0 0,0 1 0 0 0,0-1-1 0 0,0 1 1 0 0,0-1 0 0 0,1 0 0 0 0,-1 0 0 0 0,0 0 0 0 0,0 0 0 0 0,1 0 0 0 0,-1-1 0 0 0,1 1 0 0 0,-1-1 0 0 0,0 1 0 0 0,1-1-1 0 0,-1 0 1 0 0,1 0 0 0 0,-1 0 0 0 0,1 0 0 0 0,-1-1 0 0 0,1 1 0 0 0,-1 0 0 0 0,0-1 0 0 0,1 0 0 0 0,-1 0 0 0 0,0 0 0 0 0,1 0-1 0 0,-1 0 1 0 0,0 0 0 0 0,0 0 0 0 0,0-1 0 0 0,0 1 0 0 0,0-1 0 0 0,0 1 0 0 0,-1-1 0 0 0,1 0 0 0 0,0 0 0 0 0,-1 0-1 0 0,1 0 1 0 0,-1 0 0 0 0,0 0 0 0 0,0 0 0 0 0,0 0 0 0 0,1-3 0 0 0,3-8-125 0 0,0 0 0 0 0,-1 0 0 0 0,-1 0 0 0 0,0-1 0 0 0,0 1 0 0 0,0-23 0 0 0,-2 1-2155 0 0,-5-50 1 0 0,1 72 591 0 0,-2 4-298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3144 0 0,'0'0'4981'0'0,"12"-22"-4757"0"0,39-71-39 0 0,-44 78-124 0 0,0 1-1 0 0,-2-1 1 0 0,1-1-1 0 0,-2 1 1 0 0,4-20-1 0 0,8-23 226 0 0,-16 58-257 0 0,0-1 0 0 0,0 1 0 0 0,0 0 0 0 0,0 0 0 0 0,0 0 0 0 0,0 0 0 0 0,0 0 0 0 0,0-1 0 0 0,0 1 0 0 0,0 0 0 0 0,0 0 0 0 0,0 0 0 0 0,0 0 0 0 0,0 0 0 0 0,0-1 0 0 0,0 1 0 0 0,0 0 0 0 0,1 0 0 0 0,-1 0 0 0 0,0 0 0 0 0,0 0 0 0 0,0 0 1 0 0,0-1-1 0 0,0 1 0 0 0,0 0 0 0 0,0 0 0 0 0,1 0 0 0 0,-1 0 0 0 0,0 0 0 0 0,0 0 0 0 0,0 0 0 0 0,0 0 0 0 0,0 0 0 0 0,0 0 0 0 0,1 0 0 0 0,-1 0 0 0 0,0 0 0 0 0,0 0 0 0 0,0 0 0 0 0,0 0 0 0 0,1 0 0 0 0,-1 0 0 0 0,0 0 0 0 0,0 0 0 0 0,0 0 0 0 0,0 0 0 0 0,0 0 0 0 0,1 0 0 0 0,-1 0 0 0 0,0 0 0 0 0,0 0 0 0 0,0 0 0 0 0,0 0 0 0 0,0 0 0 0 0,1 0 0 0 0,-1 0 1 0 0,0 0-1 0 0,0 1 0 0 0,0-1 0 0 0,6 14 306 0 0,2 18-743 0 0,-6-14 323 0 0,0 11 72 0 0,2 0-1 0 0,1-1 1 0 0,1 1-1 0 0,2-1 0 0 0,0 0 1 0 0,25 51-1 0 0,-46-91-471 0 0,-8-12 63 0 0,-1 2 0 0 0,-46-36 0 0 0,68 57 224 0 0,-1 1-1 0 0,0 0 1 0 0,1-1 0 0 0,-1 1-1 0 0,1 0 1 0 0,-1-1 0 0 0,0 1 0 0 0,1 0-1 0 0,-1 0 1 0 0,1 0 0 0 0,-1 0 0 0 0,0-1-1 0 0,1 1 1 0 0,-1 0 0 0 0,0 0-1 0 0,1 0 1 0 0,-1 0 0 0 0,0 1 0 0 0,1-1-1 0 0,-1 0 1 0 0,0 0 0 0 0,1 0-1 0 0,-1 0 1 0 0,0 1 0 0 0,0 0 0 0 0,0 9-2260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5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1 424 1852 0 0,'0'0'6583'0'0,"7"-23"-6167"0"0,24-71-81 0 0,-28 81-207 0 0,0-1-1 0 0,0 0 1 0 0,-2 0-1 0 0,1 1 1 0 0,-2-1-1 0 0,0 0 1 0 0,-2-20-1 0 0,-1-10 29 0 0,6 53 51 0 0,-1 0 0 0 0,2 0-1 0 0,-1-1 1 0 0,1 1-1 0 0,0-1 1 0 0,1 0 0 0 0,0 0-1 0 0,0 0 1 0 0,7 7 0 0 0,1 2-214 0 0,1 0 0 0 0,0-1 0 0 0,31 25-1 0 0,-44-39 4 0 0,0-1-1 0 0,1 0 0 0 0,-1 0 0 0 0,1 0 0 0 0,-1 0 0 0 0,1 0 0 0 0,0 0 0 0 0,-1 0 0 0 0,1 0 0 0 0,0-1 0 0 0,0 1 0 0 0,-1-1 0 0 0,1 1 1 0 0,0-1-1 0 0,0 0 0 0 0,0 0 0 0 0,0 0 0 0 0,-1 0 0 0 0,1 0 0 0 0,3 0 0 0 0,-3-1-22 0 0,-1 0 0 0 0,0 0-1 0 0,1 0 1 0 0,-1 0 0 0 0,0 0-1 0 0,0 0 1 0 0,0 0 0 0 0,0 0 0 0 0,0 0-1 0 0,0-1 1 0 0,0 1 0 0 0,0 0-1 0 0,0-1 1 0 0,0 1 0 0 0,-1-1 0 0 0,1 1-1 0 0,0-1 1 0 0,0-2 0 0 0,2-10-115 0 0,-1 0-1 0 0,-1 0 1 0 0,0 0 0 0 0,-1-19 0 0 0,0 22 224 0 0,0-53-370 0 0,0-18-1473 0 0,0 26-4908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5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17 287 3704 0 0,'0'0'3641'0'0,"0"-21"-3256"0"0,0-174 500 0 0,0 125-209 0 0,26 74 1281 0 0,-19 1-1962 0 0,-1 0 0 0 0,0 1 0 0 0,-1 0 0 0 0,1 0 1 0 0,-1 0-1 0 0,0 1 0 0 0,-1 0 0 0 0,5 9 0 0 0,30 64 80 0 0,-33-65-12 0 0,21 58-29 0 0,-25-68-16 0 0,0 1-1 0 0,-1-1 0 0 0,0 1 1 0 0,0-1-1 0 0,-1 1 1 0 0,1 0-1 0 0,-1-1 0 0 0,0 1 1 0 0,-1-1-1 0 0,0 1 1 0 0,-2 9-1 0 0,2-13-56 0 0,0-1 0 0 0,0 1 0 0 0,0 0 0 0 0,-1-1 0 0 0,1 1-1 0 0,0-1 1 0 0,-1 1 0 0 0,0-1 0 0 0,1 0 0 0 0,-1 0 0 0 0,0 1 0 0 0,0-1 0 0 0,1 0 0 0 0,-1-1-1 0 0,0 1 1 0 0,0 0 0 0 0,0-1 0 0 0,0 1 0 0 0,0-1 0 0 0,0 1 0 0 0,0-1 0 0 0,0 0 0 0 0,-1 0-1 0 0,1 0 1 0 0,0 0 0 0 0,0 0 0 0 0,0 0 0 0 0,0-1 0 0 0,0 1 0 0 0,-3-2 0 0 0,-2 1-186 0 0,0-1 0 0 0,0 0 0 0 0,1 0 0 0 0,-1-1 0 0 0,1 0 0 0 0,-1 0 0 0 0,-10-7 0 0 0,13 6-124 0 0,0 1 0 0 0,0-1 1 0 0,0 0-1 0 0,0 0 0 0 0,1-1 0 0 0,0 1 1 0 0,0-1-1 0 0,0 1 0 0 0,0-1 0 0 0,1 0 1 0 0,0 0-1 0 0,0 0 0 0 0,0 0 0 0 0,1-1 1 0 0,-1 1-1 0 0,1 0 0 0 0,0-8 1 0 0,0-6-1764 0 0</inkml:trace>
  <inkml:trace contextRef="#ctx0" brushRef="#br0" timeOffset="1">17 287 2864 0 0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5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0 263 2864 0 0,'185'-13'2410'0'0,"-181"13"-2265"0"0,1-1 0 0 0,0 1 0 0 0,-1-1 0 0 0,1 1 0 0 0,0 1 0 0 0,-1-1-1 0 0,1 1 1 0 0,0-1 0 0 0,-1 1 0 0 0,1 1 0 0 0,-1-1 0 0 0,0 1 0 0 0,1-1 0 0 0,6 5 0 0 0,-10-5-114 0 0,1 0 1 0 0,0 0-1 0 0,-1 0 0 0 0,1 0 0 0 0,0 0 0 0 0,0 0 1 0 0,0-1-1 0 0,0 1 0 0 0,0-1 0 0 0,-1 0 1 0 0,1 1-1 0 0,3-1 0 0 0,2 1 43 0 0,-1-1 0 0 0,0 0-1 0 0,1 0 1 0 0,-1 0 0 0 0,0-1 0 0 0,1 0-1 0 0,-1 0 1 0 0,0-1 0 0 0,0 0 0 0 0,0 0 0 0 0,11-5-1 0 0,-14 5-43 0 0,-1 0 0 0 0,1 0 0 0 0,0-1 0 0 0,-1 1 0 0 0,1-1 0 0 0,-1 0 0 0 0,0 0 0 0 0,0 0-1 0 0,0 0 1 0 0,0 0 0 0 0,0 0 0 0 0,-1-1 0 0 0,1 1 0 0 0,-1 0 0 0 0,0-1 0 0 0,0 1 0 0 0,-1-1-1 0 0,1 1 1 0 0,0-1 0 0 0,-1 0 0 0 0,0 1 0 0 0,-1-7 0 0 0,2 4-17 0 0,-1-1 0 0 0,0 1 0 0 0,-1-1 0 0 0,1 1 0 0 0,-1 0 0 0 0,-1-1 0 0 0,1 1 1 0 0,-1 0-1 0 0,0 0 0 0 0,-1 0 0 0 0,1 0 0 0 0,-1 0 0 0 0,0 1 0 0 0,-1-1 0 0 0,1 1 0 0 0,-1 0 0 0 0,0 0 0 0 0,-1 0 0 0 0,1 0 1 0 0,-1 1-1 0 0,0 0 0 0 0,0 0 0 0 0,-8-5 0 0 0,4 3-69 0 0,0 1-1 0 0,0 0 1 0 0,0 0 0 0 0,-1 1 0 0 0,1 0-1 0 0,-13-3 1 0 0,17 6-143 0 0,0 0 0 0 0,0 0-1 0 0,0 0 1 0 0,0 0 0 0 0,0 1 0 0 0,0 0 0 0 0,0 0 0 0 0,0 0-1 0 0,0 1 1 0 0,0 0 0 0 0,0 0 0 0 0,0 0 0 0 0,0 1-1 0 0,-8 3 1 0 0,-10 10-1992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3456 0 0,'0'0'4279'0'0,"0"15"-3969"0"0,0 139 2349 0 0,0-154-2658 0 0,0 7 152 0 0,-1-1 1 0 0,2 1-1 0 0,-1 0 0 0 0,1-1 1 0 0,0 1-1 0 0,3 7 1 0 0,-3-12-168 0 0,-1 0 0 0 0,1-1 1 0 0,0 1-1 0 0,0-1 1 0 0,0 0-1 0 0,0 1 0 0 0,0-1 1 0 0,0 0-1 0 0,1 1 1 0 0,-1-1-1 0 0,0 0 0 0 0,1 0 1 0 0,-1 0-1 0 0,1 0 1 0 0,-1 0-1 0 0,1 0 1 0 0,-1-1-1 0 0,1 1 0 0 0,0 0 1 0 0,-1-1-1 0 0,1 1 1 0 0,0-1-1 0 0,0 0 0 0 0,-1 0 1 0 0,1 1-1 0 0,0-1 1 0 0,0 0-1 0 0,1-1 0 0 0,3 0-29 0 0,-1 0-1 0 0,0 0 0 0 0,0-1 0 0 0,1 0 1 0 0,-1 0-1 0 0,-1 0 0 0 0,1-1 0 0 0,0 0 1 0 0,-1 0-1 0 0,1 0 0 0 0,-1 0 0 0 0,0-1 1 0 0,0 0-1 0 0,0 0 0 0 0,0 0 0 0 0,-1 0 1 0 0,5-7-1 0 0,5-7 3 0 0,-1 0-1 0 0,-1-1 1 0 0,11-23 0 0 0,18-56-368 0 0,-40 97 430 0 0,0 1 1 0 0,1-1-1 0 0,-1 1 0 0 0,0 0 1 0 0,0-1-1 0 0,1 1 0 0 0,-1-1 1 0 0,0 1-1 0 0,1 0 0 0 0,-1-1 1 0 0,0 1-1 0 0,1 0 0 0 0,-1 0 1 0 0,0-1-1 0 0,1 1 0 0 0,-1 0 1 0 0,0 0-1 0 0,1-1 0 0 0,-1 1 1 0 0,1 0-1 0 0,-1 0 0 0 0,1 0 1 0 0,-1 0-1 0 0,1 0 0 0 0,-1 0 1 0 0,0 0-1 0 0,1 0 0 0 0,-1 0 1 0 0,1 0-1 0 0,-1 0 0 0 0,1 0 1 0 0,-1 0-1 0 0,1 0 0 0 0,0 0 1 0 0,13 13-71 0 0,6 25-462 0 0,0 20 274 0 0,-11-30 242 0 0,23 48 1 0 0,-27-59 77 0 0,-5-15-40 0 0,1 0 1 0 0,-1 1-1 0 0,1-1 0 0 0,-1 0 1 0 0,1 0-1 0 0,0 0 1 0 0,-1 0-1 0 0,1 0 0 0 0,0-1 1 0 0,0 1-1 0 0,1 0 1 0 0,1 3-1 0 0,-2-5-140 0 0,-36-4-417 0 0,12-9 522 0 0,19 10-239 0 0,1 1 0 0 0,-1 0 0 0 0,1 0 0 0 0,-1 0 0 0 0,0 1 0 0 0,1-1 0 0 0,-1 1 0 0 0,0 0 0 0 0,0 0 0 0 0,-8-1 0 0 0,8 3-1296 0 0,-1 5-613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8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3824 0 0,'0'0'6298'0'0,"3"20"-6166"0"0,11 161 397 0 0,-20-65-28 0 0,14-113-595 0 0,-1-2 0 0 0,0 1 0 0 0,1-1 0 0 0,-1 0 0 0 0,12 0-1 0 0,-18 0 58 0 0,173 2-668 0 0,-118-4 500 0 0,-54 1 186 0 0,-1 0-1 0 0,1-1 1 0 0,-1 1-1 0 0,1-1 0 0 0,-1 1 1 0 0,1-1-1 0 0,-1 1 1 0 0,0-1-1 0 0,1 0 1 0 0,-1 0-1 0 0,0 0 1 0 0,0 0-1 0 0,1 0 1 0 0,-1 0-1 0 0,0 0 0 0 0,0 0 1 0 0,0 0-1 0 0,0-1 1 0 0,-1 1-1 0 0,1 0 1 0 0,0-1-1 0 0,0 1 1 0 0,-1 0-1 0 0,1-1 1 0 0,-1 1-1 0 0,1-1 0 0 0,-1 1 1 0 0,0-1-1 0 0,1 1 1 0 0,-1-1-1 0 0,0-2 1 0 0,2-56-69 0 0,-2 48 81 0 0,-1-21-79 0 0,0 19 104 0 0,0 0 0 0 0,1 0 0 0 0,1 0 0 0 0,0 0 0 0 0,1 0 0 0 0,5-18 0 0 0,-7 32 7 0 0,1-1 1 0 0,-1 1-1 0 0,0-1 0 0 0,1 1 1 0 0,-1 0-1 0 0,1-1 0 0 0,-1 1 0 0 0,1 0 1 0 0,-1-1-1 0 0,1 1 0 0 0,-1 0 1 0 0,1 0-1 0 0,-1-1 0 0 0,1 1 0 0 0,-1 0 1 0 0,1 0-1 0 0,0 0 0 0 0,-1 0 0 0 0,1 0 1 0 0,-1 0-1 0 0,1 0 0 0 0,-1 0 1 0 0,1 0-1 0 0,0 0 0 0 0,-1 0 0 0 0,1 0 1 0 0,-1 0-1 0 0,1 0 0 0 0,-1 1 1 0 0,1-1-1 0 0,-1 0 0 0 0,1 0 0 0 0,-1 1 1 0 0,1-1-1 0 0,-1 0 0 0 0,1 1 1 0 0,-1-1-1 0 0,1 0 0 0 0,-1 1 0 0 0,1-1 1 0 0,-1 1-1 0 0,0-1 0 0 0,1 0 1 0 0,-1 1-1 0 0,1 0 0 0 0,18 21-170 0 0,1 16-18 0 0,23 60 0 0 0,2 6 800 0 0,-45-104-630 0 0,0 1 0 0 0,0-1 0 0 0,1 0 0 0 0,-1 1-1 0 0,0-1 1 0 0,0 0 0 0 0,0 1 0 0 0,0-1 0 0 0,0 0 0 0 0,0 1 0 0 0,1-1 0 0 0,-1 0 0 0 0,0 1 0 0 0,0-1-1 0 0,0 1 1 0 0,0-1 0 0 0,0 0 0 0 0,0 1 0 0 0,0-1 0 0 0,-1 0 0 0 0,1 1 0 0 0,0-1 0 0 0,0 0 0 0 0,0 1 0 0 0,0-1-1 0 0,0 0 1 0 0,0 1 0 0 0,-1-1 0 0 0,1 0 0 0 0,0 1 0 0 0,0-1 0 0 0,-1 0 0 0 0,1 0 0 0 0,0 1 0 0 0,0-1-1 0 0,-1 0 1 0 0,1 0 0 0 0,0 0 0 0 0,-1 1 0 0 0,1-1 0 0 0,0 0 0 0 0,-1 0 0 0 0,-23 2 45 0 0,-28-12-154 0 0,27 2-134 0 0,-26-9-235 0 0,23-1-5363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9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17 331 4040 0 0,'0'0'5949'0'0,"3"-22"-5638"0"0,-1 8-288 0 0,2-6 70 0 0,-2 0 1 0 0,0 0 0 0 0,-1-1-1 0 0,-1 1 1 0 0,-1 0 0 0 0,-6-34-1 0 0,-1 28-51 0 0,5 16 85 0 0,0 0 0 0 0,0 0-1 0 0,1 0 1 0 0,-2-18 0 0 0,34 55-867 0 0,-27-24 721 0 0,17 16-483 0 0,35 26 1 0 0,-49-41 424 0 0,0 0 0 0 0,0 0 0 0 0,0-1 0 0 0,0 0 1 0 0,1 0-1 0 0,-1 0 0 0 0,1-1 0 0 0,0 0 0 0 0,0 0 0 0 0,0-1 0 0 0,12 1 0 0 0,-17-2 52 0 0,0-1 0 0 0,-1 1 0 0 0,1-1 0 0 0,0 1 0 0 0,0-1-1 0 0,0 0 1 0 0,-1 0 0 0 0,1 0 0 0 0,0 0 0 0 0,-1 0-1 0 0,1 0 1 0 0,-1 0 0 0 0,1-1 0 0 0,-1 1 0 0 0,0 0 0 0 0,1-1-1 0 0,-1 0 1 0 0,0 1 0 0 0,0-1 0 0 0,0 1 0 0 0,0-1-1 0 0,0 0 1 0 0,-1 0 0 0 0,1 0 0 0 0,0-3 0 0 0,14-57-33 0 0,-12 47 31 0 0,1-15 123 0 0,-3 19 1435 0 0,0 31-794 0 0,-1 41-767 0 0,3 1 1 0 0,13 77 0 0 0,-8-118-796 0 0,2-18-1833 0 0,-8-5 2260 0 0,0 0 1 0 0,1 0-1 0 0,-1 0 1 0 0,0 0 0 0 0,-1 0-1 0 0,1-1 1 0 0,0 1 0 0 0,-1-1-1 0 0,1 1 1 0 0,1-4 0 0 0,3-8-1143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2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1552 0 0,'0'0'6045'0'0,"3"23"-5684"0"0,12 159 941 0 0,-10-142-1124 0 0,-2-68-671 0 0,-3 18 531 0 0,0-1 0 0 0,1 0-1 0 0,0 0 1 0 0,1 0 0 0 0,0 0-1 0 0,1 1 1 0 0,0-1-1 0 0,1 1 1 0 0,0 0 0 0 0,0 0-1 0 0,12-18 1 0 0,-16 28-19 0 0,1-1 0 0 0,-1 1 0 0 0,1-1 0 0 0,0 1 0 0 0,0-1 1 0 0,-1 1-1 0 0,1 0 0 0 0,0-1 0 0 0,0 1 0 0 0,-1 0 0 0 0,1 0 0 0 0,0 0 0 0 0,0 0 0 0 0,0-1 0 0 0,-1 1 1 0 0,1 0-1 0 0,0 0 0 0 0,0 1 0 0 0,0-1 0 0 0,-1 0 0 0 0,1 0 0 0 0,0 0 0 0 0,0 0 0 0 0,0 1 1 0 0,-1-1-1 0 0,1 0 0 0 0,0 1 0 0 0,-1-1 0 0 0,1 1 0 0 0,0-1 0 0 0,-1 0 0 0 0,1 1 0 0 0,0 0 0 0 0,-1-1 1 0 0,1 1-1 0 0,-1-1 0 0 0,1 1 0 0 0,-1 0 0 0 0,1 1 0 0 0,21 26-208 0 0,-12-13 152 0 0,1 3 144 0 0,1 0 1 0 0,0-1-1 0 0,1 0 0 0 0,31 29 0 0 0,-44-45-104 0 0,0-1-1 0 0,1 0 1 0 0,-1 1 0 0 0,0-1-1 0 0,0 0 1 0 0,1 0 0 0 0,-1 1-1 0 0,1-1 1 0 0,-1 0 0 0 0,0 0-1 0 0,1 1 1 0 0,-1-1 0 0 0,0 0-1 0 0,1 0 1 0 0,-1 0 0 0 0,1 0-1 0 0,-1 0 1 0 0,1 0 0 0 0,-1 0-1 0 0,0 0 1 0 0,1 0 0 0 0,-1 0-1 0 0,1 0 1 0 0,-1 0 0 0 0,1 0-1 0 0,-1 0 1 0 0,0 0 0 0 0,1 0-1 0 0,-1 0 1 0 0,1 0 0 0 0,-1-1-1 0 0,0 1 1 0 0,1 0 0 0 0,-1 0-1 0 0,0-1 1 0 0,1 1-1 0 0,-1 0 1 0 0,0 0 0 0 0,1-1-1 0 0,-1 1 1 0 0,0 0 0 0 0,1-1-1 0 0,-1 1 1 0 0,0 0 0 0 0,0-1-1 0 0,9-29 75 0 0,-6-43-22 0 0,-3 69-55 0 0,-1-36-152 0 0,0 29 31 0 0,0-1 0 0 0,0 1 0 0 0,1-1 0 0 0,1 1 0 0 0,0-1 0 0 0,0 1 0 0 0,1 0 0 0 0,1-1 0 0 0,0 1 0 0 0,5-12 0 0 0,-8 22-75 0 0,1-1 1 0 0,0 1-1 0 0,0 0 1 0 0,1 0-1 0 0,-1 0 1 0 0,0-1-1 0 0,0 1 1 0 0,0 0-1 0 0,1 1 1 0 0,-1-1-1 0 0,0 0 1 0 0,1 0-1 0 0,-1 0 1 0 0,1 1-1 0 0,-1-1 1 0 0,1 1-1 0 0,-1-1 1 0 0,1 1-1 0 0,0 0 1 0 0,-1 0 0 0 0,1-1-1 0 0,-1 1 1 0 0,1 0-1 0 0,0 0 1 0 0,-1 1-1 0 0,4-1 1 0 0,6 4-2377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1980 0 0,'0'0'6887'0'0,"2"16"-6450"0"0,16 138 1232 0 0,-16-143-1642 0 0,0 0 0 0 0,1-1-1 0 0,1 1 1 0 0,8 19 0 0 0,-11-28-158 0 0,0 0 1 0 0,0-1-1 0 0,0 1 0 0 0,0 0 1 0 0,1 0-1 0 0,-1-1 0 0 0,1 1 1 0 0,-1-1-1 0 0,1 0 0 0 0,-1 1 1 0 0,1-1-1 0 0,0 0 0 0 0,-1 0 1 0 0,4 2-1 0 0,-3-3-102 0 0,-1 0 1 0 0,1 0-1 0 0,-1 1 0 0 0,1-1 0 0 0,-1 0 1 0 0,0-1-1 0 0,1 1 0 0 0,-1 0 1 0 0,1 0-1 0 0,-1-1 0 0 0,1 1 0 0 0,-1 0 1 0 0,1-1-1 0 0,-1 0 0 0 0,0 1 0 0 0,1-1 1 0 0,-1 0-1 0 0,0 1 0 0 0,0-1 1 0 0,0 0-1 0 0,1 0 0 0 0,-1 0 0 0 0,1-2 1 0 0,10-8-2174 0 0</inkml:trace>
  <inkml:trace contextRef="#ctx0" brushRef="#br0" timeOffset="1">307 0 616 0 0,'0'0'8455'0'0,"-18"1"-8002"0"0,-145 0 544 0 0,44-1-3267 0 0,119 0 2181 0 0,0 0 1 0 0,0 0-1 0 0,-1 0 1 0 0,1 0-1 0 0,0 0 1 0 0,0 0-1 0 0,0 0 1 0 0,-1 0-1 0 0,1 0 1 0 0,0 0-1 0 0,0 0 1 0 0,-1 0-1 0 0,1 0 1 0 0,0 0-1 0 0,0 0 1 0 0,0 0-1 0 0,-1 0 0 0 0,1 0 1 0 0,0 0-1 0 0,0 0 1 0 0,0 0-1 0 0,-1 1 1 0 0,1-1-1 0 0,0 0 1 0 0,0 0-1 0 0,0 0 1 0 0,0 0-1 0 0,0 0 1 0 0,-1 1-1 0 0,1-1 1 0 0,0 0-1 0 0,0 0 1 0 0,0 0-1 0 0,0 1 1 0 0,0-1-1 0 0,0 0 1 0 0,0 0-1 0 0,0 0 1 0 0,-1 1-1 0 0,1-1 1 0 0,0 0-1 0 0,0 0 1 0 0,0 0-1 0 0,0 1 1 0 0,0-1-1 0 0,0 0 1 0 0,0 0-1 0 0,0 1 1 0 0,1-1-1 0 0,-1 0 1 0 0,0 0-1 0 0,0 0 0 0 0,0 1 1 0 0,0 2-2483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0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3 323 236 0 0,'0'0'9072'0'0,"0"-24"-8706"0"0,0-178 430 0 0,-1 177-727 0 0,0 18-59 0 0,0 0 0 0 0,1 1 1 0 0,0-1-1 0 0,0 0 1 0 0,1 0-1 0 0,0 0 1 0 0,3-9-1 0 0,-4 16 25 0 0,0-1 1 0 0,1 1-1 0 0,-1-1 0 0 0,0 1 0 0 0,1-1 0 0 0,-1 1 0 0 0,1-1 1 0 0,-1 1-1 0 0,1-1 0 0 0,-1 1 0 0 0,1 0 0 0 0,-1-1 0 0 0,1 1 0 0 0,0 0 1 0 0,-1-1-1 0 0,1 1 0 0 0,-1 0 0 0 0,1 0 0 0 0,0 0 0 0 0,-1-1 1 0 0,1 1-1 0 0,0 0 0 0 0,-1 0 0 0 0,1 0 0 0 0,0 0 0 0 0,-1 0 1 0 0,1 0-1 0 0,-1 0 0 0 0,1 1 0 0 0,0-1 0 0 0,-1 0 0 0 0,1 0 0 0 0,0 0 1 0 0,-1 1-1 0 0,1-1 0 0 0,-1 0 0 0 0,1 1 0 0 0,0 0 0 0 0,21 16 66 0 0,-5 12-290 0 0,-2 1 1 0 0,17 49-1 0 0,-21-49 85 0 0,1-1 0 0 0,1 0-1 0 0,21 32 1 0 0,-27-51 187 0 0,-10-14-591 0 0,-16-19 626 0 0,8 14-125 0 0,-57-39 726 0 0,62 44-840 0 0,0 1-1 0 0,-1 0 1 0 0,1 0 0 0 0,-1 1-1 0 0,1-1 1 0 0,-1 2 0 0 0,0-1 0 0 0,0 1-1 0 0,-12-1 1 0 0,19 3-227 0 0,0 0 0 0 0,0 0 0 0 0,0 1 0 0 0,0-1 0 0 0,0 0 0 0 0,0 0-1 0 0,0 1 1 0 0,1-1 0 0 0,-1 0 0 0 0,1 0 0 0 0,-1 0 0 0 0,1 1 0 0 0,-1-1 0 0 0,1 0 0 0 0,-1 0 0 0 0,2 1 0 0 0,11 8-3866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0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4344 0 0,'0'0'7198'0'0,"1"5"-6946"0"0,0-4-262 0 0,-1 0 0 0 0,0 0-1 0 0,0 0 1 0 0,1 0 0 0 0,-1 0 0 0 0,1 0 0 0 0,-1 0 0 0 0,1 0 0 0 0,-1 0 0 0 0,1-1 0 0 0,-1 1 0 0 0,1 0-1 0 0,0 0 1 0 0,-1 0 0 0 0,1-1 0 0 0,0 1 0 0 0,0 0 0 0 0,0-1 0 0 0,-1 1 0 0 0,1-1 0 0 0,0 1-1 0 0,0-1 1 0 0,0 1 0 0 0,0-1 0 0 0,0 1 0 0 0,2-1 0 0 0,-1 0-24 0 0,1 0 0 0 0,-1-1 0 0 0,0 1 0 0 0,1-1 0 0 0,-1 1-1 0 0,0-1 1 0 0,0 0 0 0 0,0 0 0 0 0,0 0 0 0 0,0 0 0 0 0,0 0 0 0 0,0-1 0 0 0,0 1 0 0 0,0-1 0 0 0,2-1 0 0 0,0-2-6 0 0,1 1 0 0 0,-1-1 1 0 0,0 1-1 0 0,0-1 0 0 0,0-1 1 0 0,-1 1-1 0 0,1 0 0 0 0,-1-1 0 0 0,0 0 1 0 0,-1 1-1 0 0,0-1 0 0 0,0 0 1 0 0,0 0-1 0 0,-1-1 0 0 0,1 1 1 0 0,-1 0-1 0 0,-1 0 0 0 0,1-12 1 0 0,-2 17 28 0 0,1 0 1 0 0,0 0 0 0 0,0 0 0 0 0,-1 0 0 0 0,1 0 0 0 0,0-1 0 0 0,-1 1 0 0 0,1 0 0 0 0,-1 0-1 0 0,1 0 1 0 0,-1 0 0 0 0,0 0 0 0 0,1 0 0 0 0,-1 1 0 0 0,0-1 0 0 0,0 0 0 0 0,0 0-1 0 0,0 0 1 0 0,1 1 0 0 0,-1-1 0 0 0,0 0 0 0 0,0 1 0 0 0,0-1 0 0 0,0 1 0 0 0,-1-1-1 0 0,1 1 1 0 0,0 0 0 0 0,0-1 0 0 0,0 1 0 0 0,0 0 0 0 0,0 0 0 0 0,0 0 0 0 0,-1 0-1 0 0,1 0 1 0 0,0 0 0 0 0,-2 0 0 0 0,1 0 40 0 0,1 0-1 0 0,-1 0 0 0 0,0 0 1 0 0,0 1-1 0 0,0-1 1 0 0,0 0-1 0 0,1 1 0 0 0,-1-1 1 0 0,0 1-1 0 0,0 0 1 0 0,1 0-1 0 0,-1-1 0 0 0,1 1 1 0 0,-1 0-1 0 0,1 0 1 0 0,-1 1-1 0 0,1-1 1 0 0,-1 0-1 0 0,1 0 0 0 0,0 1 1 0 0,0-1-1 0 0,-1 1 1 0 0,0 2-1 0 0,-1 2 21 0 0,1 0 0 0 0,0 1 0 0 0,0-1 0 0 0,1 1 0 0 0,0-1 0 0 0,0 1 0 0 0,0 0 0 0 0,1-1 0 0 0,0 1 0 0 0,0 0 0 0 0,1-1 0 0 0,0 1 0 0 0,0 0 0 0 0,1-1 0 0 0,-1 1 0 0 0,5 10 0 0 0,-3-12-154 0 0,0-1 0 0 0,0 1 1 0 0,0-1-1 0 0,0 0 0 0 0,0 0 0 0 0,1 0 0 0 0,0 0 0 0 0,0 0 1 0 0,0-1-1 0 0,0 0 0 0 0,1 0 0 0 0,-1 0 0 0 0,1 0 0 0 0,0-1 1 0 0,0 0-1 0 0,0 0 0 0 0,0 0 0 0 0,0 0 0 0 0,0-1 0 0 0,0 0 1 0 0,8 1-1 0 0,7 0-1608 0 0,0-1 0 0 0,30-2 0 0 0,-19-3-2019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0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91 261 3808 0 0,'0'0'3949'0'0,"-79"-128"-3949"0"0,70 85-180 0 0,6-1-796 0 0,3-1-1825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39 2728 0 0,'0'0'8313'0'0,"-11"-1"-7700"0"0,-35 0-113 0 0,44 1-465 0 0,-1 1 0 0 0,1-1 0 0 0,-1 1 0 0 0,1 0 0 0 0,-1 0 0 0 0,1 0-1 0 0,0 0 1 0 0,-1 0 0 0 0,1 0 0 0 0,0 1 0 0 0,0-1 0 0 0,0 1 0 0 0,0 0 0 0 0,0-1-1 0 0,0 1 1 0 0,0 0 0 0 0,0 0 0 0 0,1 0 0 0 0,-1 0 0 0 0,1 1 0 0 0,-2 2-1 0 0,0 2-8 0 0,0-1-1 0 0,0 1 0 0 0,0 0 0 0 0,1 1 0 0 0,-2 7 0 0 0,2-2-85 0 0,0-1 0 0 0,0 1-1 0 0,2-1 1 0 0,-1 1 0 0 0,1 0 0 0 0,1-1 0 0 0,0 1 0 0 0,7 23 0 0 0,-7-32 47 0 0,0 0 1 0 0,0 0 0 0 0,1 0-1 0 0,0 0 1 0 0,0 0 0 0 0,0-1-1 0 0,0 1 1 0 0,1-1 0 0 0,-1 1-1 0 0,1-1 1 0 0,0 0 0 0 0,0 0-1 0 0,0 0 1 0 0,0-1 0 0 0,1 1 0 0 0,-1-1-1 0 0,1 0 1 0 0,0 0 0 0 0,-1 0-1 0 0,1 0 1 0 0,0 0 0 0 0,0-1-1 0 0,0 0 1 0 0,0 0 0 0 0,0 0-1 0 0,0 0 1 0 0,1-1 0 0 0,-1 1-1 0 0,7-1 1 0 0,-6-1-18 0 0,-1 0 0 0 0,0 0 0 0 0,1 0 0 0 0,-1 0 1 0 0,0-1-1 0 0,0 1 0 0 0,0-1 0 0 0,0 0 0 0 0,0 0 0 0 0,0-1 0 0 0,-1 1 0 0 0,1-1 0 0 0,-1 0 0 0 0,1 0 0 0 0,-1 0 0 0 0,0 0 1 0 0,0-1-1 0 0,-1 1 0 0 0,1-1 0 0 0,-1 0 0 0 0,0 1 0 0 0,3-7 0 0 0,1-2-52 0 0,0 0-1 0 0,-1 0 1 0 0,0-1 0 0 0,-1 0 0 0 0,-1 0-1 0 0,3-17 1 0 0,-4 17-199 0 0,-1-1-1 0 0,0 1 1 0 0,-1-1 0 0 0,-1 1-1 0 0,-3-21 1 0 0,4 31 205 0 0,0 0-1 0 0,-1 0 1 0 0,1 0 0 0 0,-1 0 0 0 0,0 1-1 0 0,0-1 1 0 0,0 0 0 0 0,0 1 0 0 0,-1-1-1 0 0,1 0 1 0 0,-1 1 0 0 0,0 0-1 0 0,1-1 1 0 0,-1 1 0 0 0,0 0 0 0 0,0 0-1 0 0,-1 0 1 0 0,1 0 0 0 0,0 0 0 0 0,0 1-1 0 0,-1-1 1 0 0,0 1 0 0 0,1-1-1 0 0,-1 1 1 0 0,1 0 0 0 0,-1 0 0 0 0,0 0-1 0 0,0 1 1 0 0,0-1 0 0 0,0 0-1 0 0,1 1 1 0 0,-5 0 0 0 0,-1 2-1892 0 0,2 8-704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2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79 286 6773 0 0,'0'0'3048'0'0,"-2"-21"-2815"0"0,-11-68 1 0 0,10 75-188 0 0,0 0 0 0 0,0 1 0 0 0,-1-1 0 0 0,-1 1 0 0 0,0 0-1 0 0,-1 0 1 0 0,-1 1 0 0 0,-9-15 0 0 0,5 8-30 0 0,56 54-388 0 0,-29-25 232 0 0,-5-1 31 0 0,0 0 0 0 0,0-1-1 0 0,1-1 1 0 0,0 0 0 0 0,0-1 0 0 0,1 0 0 0 0,0-1-1 0 0,0 0 1 0 0,0-1 0 0 0,0 0 0 0 0,1-1 0 0 0,22 2-1 0 0,-33-5 92 0 0,-1-1-1 0 0,0 1 1 0 0,1 0-1 0 0,-1-1 1 0 0,0 0-1 0 0,1 1 1 0 0,-1-1-1 0 0,0 0 0 0 0,0 0 1 0 0,0 0-1 0 0,1-1 1 0 0,-1 1-1 0 0,-1 0 1 0 0,1-1-1 0 0,0 1 1 0 0,0-1-1 0 0,0 0 0 0 0,-1 0 1 0 0,1 0-1 0 0,-1 1 1 0 0,1-1-1 0 0,-1-1 1 0 0,0 1-1 0 0,0 0 1 0 0,0 0-1 0 0,0 0 1 0 0,0-1-1 0 0,-1 1 0 0 0,1 0 1 0 0,0-5-1 0 0,2-7 52 0 0,-1-1-1 0 0,-1 0 0 0 0,0-26 1 0 0,-1 29 1124 0 0,0 36-560 0 0,-1 1-925 0 0,2-1-1 0 0,0 0 1 0 0,2 0-1 0 0,0 0 1 0 0,2-1-1 0 0,8 25 1 0 0,-12-45 371 0 0,0-1 1 0 0,0 1-1 0 0,0-1 1 0 0,1 1-1 0 0,-1-1 1 0 0,1 0-1 0 0,0 1 1 0 0,-1-1-1 0 0,1 0 1 0 0,0 0-1 0 0,0 0 1 0 0,1 0-1 0 0,-1-1 1 0 0,0 1-1 0 0,0 0 0 0 0,1-1 1 0 0,3 2-1 0 0,-5-3 39 0 0,8-12-48 0 0,-7-72 1736 0 0,24 118-1197 0 0,-18-26-601 0 0,-1-1-1 0 0,1 1 1 0 0,0-2 0 0 0,0 1 0 0 0,1-1 0 0 0,0 0 0 0 0,0-1-1 0 0,0 0 1 0 0,1 0 0 0 0,-1-1 0 0 0,1 0 0 0 0,0-1 0 0 0,1 0 0 0 0,-1-1-1 0 0,0 0 1 0 0,1-1 0 0 0,-1 0 0 0 0,1 0 0 0 0,0-1 0 0 0,-1 0 0 0 0,1-1-1 0 0,11-3 1 0 0,-17 3 22 0 0,-1-1-1 0 0,0 1 1 0 0,0-1 0 0 0,1-1-1 0 0,-2 1 1 0 0,1 0-1 0 0,0-1 1 0 0,0 0-1 0 0,-1 0 1 0 0,1 0 0 0 0,-1 0-1 0 0,0-1 1 0 0,0 1-1 0 0,0-1 1 0 0,-1 0-1 0 0,1 0 1 0 0,-1 0 0 0 0,0 0-1 0 0,0 0 1 0 0,0 0-1 0 0,-1-1 1 0 0,0 1-1 0 0,1-1 1 0 0,0-7 0 0 0,-1 7 39 0 0,-1 0 1 0 0,1 0-1 0 0,-1 0 1 0 0,0 0-1 0 0,0 0 1 0 0,-1-1-1 0 0,0 1 1 0 0,0 0-1 0 0,0 0 1 0 0,0 0-1 0 0,-1 0 1 0 0,1 1-1 0 0,-1-1 1 0 0,-1 0-1 0 0,1 1 1 0 0,0-1-1 0 0,-1 1 1 0 0,0 0-1 0 0,0 0 1 0 0,-1 0-1 0 0,-6-7 1 0 0,0 4-48 0 0,0 0-1 0 0,0 0 1 0 0,-1 1-1 0 0,0 1 1 0 0,0-1-1 0 0,0 2 1 0 0,-1 0-1 0 0,1 0 1 0 0,-1 1-1 0 0,0 0 1 0 0,0 1-1 0 0,0 0 1 0 0,0 1-1 0 0,0 1 1 0 0,0 0-1 0 0,-20 2 1 0 0,29-1-84 0 0,0-1 1 0 0,0 1-1 0 0,1 0 1 0 0,-1 0-1 0 0,0 0 1 0 0,1 0-1 0 0,-1 0 1 0 0,1 1-1 0 0,-1-1 1 0 0,1 1-1 0 0,0 0 1 0 0,-1-1-1 0 0,1 1 1 0 0,0 0-1 0 0,0 0 1 0 0,1 1-1 0 0,-1-1 1 0 0,0 0-1 0 0,1 1 1 0 0,-1-1-1 0 0,1 1 1 0 0,-2 3-1 0 0,1-2-583 0 0,1 1-1 0 0,0-1 0 0 0,0 0 1 0 0,1 0-1 0 0,-1 1 0 0 0,1-1 1 0 0,0 0-1 0 0,0 8 1 0 0,3 3-1661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4056 0 0,'0'0'4910'0'0,"-24"14"-4658"0"0,-73 42-95 0 0,93-53-169 0 0,-1 0 1 0 0,1 0 0 0 0,0 1-1 0 0,0-1 1 0 0,0 1 0 0 0,1 0-1 0 0,-1 0 1 0 0,1 0 0 0 0,0 1-1 0 0,0-1 1 0 0,0 1-1 0 0,1-1 1 0 0,-1 1 0 0 0,1 0-1 0 0,0 0 1 0 0,1 0 0 0 0,-1 1-1 0 0,1-1 1 0 0,0 0-1 0 0,0 0 1 0 0,1 1 0 0 0,0 8-1 0 0,-1-7-52 0 0,1-1 61 0 0,-1 0 1 0 0,1 1-1 0 0,0-1 0 0 0,1 1 1 0 0,0-1-1 0 0,0 0 1 0 0,0 0-1 0 0,0 1 0 0 0,1-1 1 0 0,0 0-1 0 0,1 0 0 0 0,4 8 1 0 0,-5-11-23 0 0,1 0-1 0 0,-1 0 1 0 0,1 0 0 0 0,0 0-1 0 0,0 0 1 0 0,0-1 0 0 0,0 0 0 0 0,0 1-1 0 0,0-1 1 0 0,1 0 0 0 0,-1-1 0 0 0,1 1-1 0 0,-1-1 1 0 0,1 1 0 0 0,0-1-1 0 0,0 0 1 0 0,0-1 0 0 0,-1 1 0 0 0,1 0-1 0 0,0-1 1 0 0,8 0 0 0 0,-8 0-63 0 0,0-1 0 0 0,0 1 0 0 0,0-1 0 0 0,0 0 0 0 0,0 0 0 0 0,0 0 0 0 0,-1 0 0 0 0,1-1 0 0 0,0 0 0 0 0,0 0 0 0 0,-1 0 0 0 0,0 0 0 0 0,1 0 0 0 0,4-5 0 0 0,-6 6 121 0 0,-1-1 1 0 0,1 0-1 0 0,-1 1 1 0 0,1-1 0 0 0,-1 0-1 0 0,0 0 1 0 0,0 0 0 0 0,0 0-1 0 0,0 0 1 0 0,0 0-1 0 0,0 0 1 0 0,0 0 0 0 0,-1 0-1 0 0,1-1 1 0 0,-1 1 0 0 0,0 0-1 0 0,0 0 1 0 0,1-1 0 0 0,-1 1-1 0 0,-1 0 1 0 0,1 0-1 0 0,0 0 1 0 0,0-1 0 0 0,-1 1-1 0 0,0 0 1 0 0,1 0 0 0 0,-1 0-1 0 0,0 0 1 0 0,-1-3-1 0 0,-1 2 136 0 0,0-1-1 0 0,0 1 0 0 0,0 0 0 0 0,-1 0 0 0 0,1 0 1 0 0,-1 1-1 0 0,0-1 0 0 0,1 1 0 0 0,-1 0 0 0 0,0 0 0 0 0,-8-2 603 0 0,20 3 1334 0 0,30 0-3671 0 0,17 0-907 0 0,-34 0 408 0 0,-17 1 696 0 0,-9 0-273 0 0,-116 4-2116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4404 0 0,'0'0'5548'0'0,"-25"1"-5360"0"0,-154 6-68 0 0,174-7-92 0 0,1 1 0 0 0,-1 0 0 0 0,0 1 0 0 0,1-1 0 0 0,-1 1 0 0 0,1 0 0 0 0,0 0 0 0 0,0 0 0 0 0,0 1 0 0 0,0 0 1 0 0,0-1-1 0 0,0 1 0 0 0,0 1 0 0 0,1-1 0 0 0,0 0 0 0 0,0 1 0 0 0,0 0 0 0 0,0 0 0 0 0,0 0 0 0 0,1 0 0 0 0,-1 0 1 0 0,1 0-1 0 0,0 1 0 0 0,1-1 0 0 0,-1 1 0 0 0,1-1 0 0 0,0 1 0 0 0,0-1 0 0 0,0 1 0 0 0,1 0 0 0 0,-1 0 0 0 0,1-1 1 0 0,0 1-1 0 0,1 0 0 0 0,-1 0 0 0 0,1 0 0 0 0,0-1 0 0 0,2 8 0 0 0,-1-8-160 0 0,0 1 0 0 0,1-1-1 0 0,-1 1 1 0 0,1-1 0 0 0,0 0 0 0 0,0 0 0 0 0,1 0 0 0 0,-1 0-1 0 0,1-1 1 0 0,0 1 0 0 0,0-1 0 0 0,0 0 0 0 0,0 0-1 0 0,9 4 1 0 0,5 2-1693 0 0,0-2-1 0 0,28 9 0 0 0,-38-13 746 0 0,15 4-1627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13 4408 0 0,'0'0'3845'0'0,"-147"-12"-3897"0"0,138 12-556 0 0,3 2-564 0 0,4 5-637 0 0,2 1-995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4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3720 0 0,'83'97'2595'0'0,"-83"-96"-2522"0"0,1-1 0 0 0,0 1 0 0 0,-1 0 0 0 0,1-1 0 0 0,-1 1 0 0 0,1 0 0 0 0,0-1 0 0 0,-1 1 0 0 0,1-1 0 0 0,0 1 0 0 0,0-1 0 0 0,0 0 0 0 0,-1 1 0 0 0,1-1 0 0 0,0 0 0 0 0,0 1 0 0 0,0-1 0 0 0,0 0 0 0 0,0 0 1 0 0,0 0-1 0 0,7-10 611 0 0,-5-23-149 0 0,-3 32-393 0 0,0-190 1350 0 0,0 190-1459 0 0,0 1 0 0 0,0 0 0 0 0,1-1 0 0 0,-1 1 0 0 0,0 0 1 0 0,0 0-1 0 0,0-1 0 0 0,1 1 0 0 0,-1 0 0 0 0,0 0 0 0 0,1-1 0 0 0,-1 1 1 0 0,0 0-1 0 0,0 0 0 0 0,1 0 0 0 0,-1 0 0 0 0,0-1 0 0 0,1 1 0 0 0,-1 0 1 0 0,1 0-1 0 0,-1 0 0 0 0,0 0 0 0 0,1 0 0 0 0,-1 0 0 0 0,0 0 1 0 0,1 0-1 0 0,-1 0 0 0 0,0 0 0 0 0,1 0 0 0 0,-1 0 0 0 0,0 0 0 0 0,1 0 1 0 0,-1 0-1 0 0,0 1 0 0 0,1-1 0 0 0,-1 0 0 0 0,0 0 0 0 0,1 0 0 0 0,-1 0 1 0 0,0 1-1 0 0,1-1 0 0 0,-1 0 0 0 0,0 0 0 0 0,0 1 0 0 0,1-1 1 0 0,-1 1-1 0 0,17 9-181 0 0,152 174-464 0 0,-135-152 1251 0 0,-34-32-890 0 0,0-32-752 0 0,-8-47 923 0 0,5 63-431 0 0,1 0 0 0 0,1 0-1 0 0,0-1 1 0 0,0 1 0 0 0,4-25 0 0 0,-2 39 199 0 0,0-1-1 0 0,0 1 1 0 0,0-1 0 0 0,0 1 0 0 0,0 0-1 0 0,1 0 1 0 0,-1 0 0 0 0,1 0-1 0 0,-1 0 1 0 0,1 0 0 0 0,0 0-1 0 0,0 0 1 0 0,0 1 0 0 0,0-1-1 0 0,0 1 1 0 0,4-3 0 0 0,6-4-2117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33 784 0 0,'0'0'8712'0'0,"-12"-5"-8448"0"0,9 5-264 0 0,-13-7 136 0 0,-2 2 1 0 0,1 0-1 0 0,-30-4 0 0 0,41 8-83 0 0,1 1-1 0 0,-1 0 0 0 0,1-1 0 0 0,0 2 0 0 0,-1-1 0 0 0,1 1 0 0 0,-1-1 1 0 0,1 2-1 0 0,0-1 0 0 0,0 0 0 0 0,-1 1 0 0 0,1 0 0 0 0,0 0 0 0 0,1 1 1 0 0,-1-1-1 0 0,0 1 0 0 0,1 0 0 0 0,-1 1 0 0 0,-5 4 0 0 0,6-3-70 0 0,1 0-1 0 0,-1-1 0 0 0,1 1 0 0 0,0 1 0 0 0,0-1 0 0 0,0 0 1 0 0,1 1-1 0 0,0 0 0 0 0,0-1 0 0 0,0 1 0 0 0,1 0 0 0 0,0 0 1 0 0,0 0-1 0 0,1 0 0 0 0,-1 0 0 0 0,1 0 0 0 0,0 0 0 0 0,1 0 1 0 0,0 0-1 0 0,0 0 0 0 0,0 0 0 0 0,0-1 0 0 0,1 1 0 0 0,3 6 1 0 0,-3-6-189 0 0,0-2 1 0 0,1 1 0 0 0,0 0 0 0 0,0 0 0 0 0,0-1 0 0 0,0 0-1 0 0,1 1 1 0 0,0-1 0 0 0,0-1 0 0 0,0 1 0 0 0,0 0 0 0 0,0-1-1 0 0,1 0 1 0 0,0 0 0 0 0,-1 0 0 0 0,11 3 0 0 0,6 0-1516 0 0,0 1-393 0 0</inkml:trace>
  <inkml:trace contextRef="#ctx0" brushRef="#br0" timeOffset="1">222 168 5645 0 0,'0'0'4400'0'0,"-133"0"-4696"0"0,125 0-376 0 0,2 0-380 0 0,3 2-532 0 0,3 8-1037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1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3204 0 0,'0'0'6537'0'0,"12"91"-6149"0"0,-12-72 12 0 0,0 0 24 0 0,0 2-100 0 0,0-2-172 0 0,0-1-140 0 0,0 0-12 0 0,2-5-128 0 0,0-1-272 0 0,1-1-360 0 0,1-3-416 0 0,2-1-744 0 0,6-2-2569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7 325 5505 0 0,'0'0'4143'0'0,"-1"-24"-3847"0"0,-4-171 591 0 0,5 190-859 0 0,0-1 0 0 0,1 0 0 0 0,-1 0 0 0 0,1 1 0 0 0,1-1 1 0 0,-1 0-1 0 0,1 1 0 0 0,0-1 0 0 0,0 1 0 0 0,0 0 0 0 0,1 0 0 0 0,0 0 0 0 0,5-6 0 0 0,-7 8-12 0 0,1 1 1 0 0,0 0-1 0 0,0 1 0 0 0,1-1 0 0 0,-1 0 0 0 0,0 1 1 0 0,1-1-1 0 0,-1 1 0 0 0,1-1 0 0 0,-1 1 0 0 0,1 0 1 0 0,-1 0-1 0 0,1 0 0 0 0,0 1 0 0 0,0-1 1 0 0,-1 1-1 0 0,1-1 0 0 0,0 1 0 0 0,0 0 0 0 0,-1 0 1 0 0,1 0-1 0 0,0 1 0 0 0,0-1 0 0 0,0 0 0 0 0,-1 1 1 0 0,1 0-1 0 0,0 0 0 0 0,-1 0 0 0 0,5 2 0 0 0,0 1-41 0 0,-1 0-1 0 0,0 1 0 0 0,0-1 0 0 0,0 1 1 0 0,0 0-1 0 0,-1 1 0 0 0,0 0 0 0 0,0-1 1 0 0,-1 2-1 0 0,1-1 0 0 0,-1 0 0 0 0,-1 1 0 0 0,1 0 1 0 0,-1 0-1 0 0,0 0 0 0 0,2 10 0 0 0,3 10-120 0 0,0 1-1 0 0,6 55 0 0 0,-13-65-115 0 0,-5-13-25 0 0,-13-23 30 0 0,-5-6 1072 0 0,15 19-902 0 0,0 0 1 0 0,0 0-1 0 0,0 1 1 0 0,-1-1-1 0 0,0 1 1 0 0,1 1-1 0 0,-1 0 0 0 0,-1 0 1 0 0,1 0-1 0 0,0 1 1 0 0,-12-1-1 0 0,21 15-4657 0 0,9-3 982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5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7713 0 0,'0'0'3392'0'0,"-93"103"-4708"0"0,79-103-628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27 2488 0 0,'0'0'5567'0'0,"-4"-4"-4386"0"0,3 3-1058 0 0,0 0-79 0 0,-1 0 0 0 0,1 0 0 0 0,-1 0 0 0 0,1 0 0 0 0,0 0 0 0 0,-1-1 0 0 0,1 1 0 0 0,0-1-1 0 0,0 1 1 0 0,0-1 0 0 0,0 1 0 0 0,0-1 0 0 0,-1-2 2636 0 0,13 43-1663 0 0,-6 169-1969 0 0,-6-126-6668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7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2604 0 0,'0'0'5901'0'0,"3"20"-5545"0"0,2 9-211 0 0,-1-10 6 0 0,-2 0 0 0 0,0 0 0 0 0,-1 29 0 0 0,-18 53 3160 0 0,22-100-3221 0 0,0 1 0 0 0,0-1 0 0 0,1-1 0 0 0,-1 1 0 0 0,0 0 0 0 0,0-1 0 0 0,0 0 0 0 0,9-1 0 0 0,-9 0-123 0 0,101-9-1298 0 0,-63 3-1249 0 0,-33 5-6 0 0,-215 21-4615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3072 0 0,'0'0'5389'0'0,"0"25"-5281"0"0,0 172 264 0 0,0-159-1574 0 0,5-50-6529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57 552 0 0,'0'0'8578'0'0,"14"-9"-8372"0"0,45-27-75 0 0,-57 35-138 0 0,0 0 1 0 0,0-1-1 0 0,0 1 1 0 0,0 0-1 0 0,0 0 0 0 0,0 0 1 0 0,0 1-1 0 0,0-1 1 0 0,0 0-1 0 0,1 1 0 0 0,-1-1 1 0 0,0 1-1 0 0,0 0 1 0 0,1 0-1 0 0,-1 0 1 0 0,0 0-1 0 0,0 0 0 0 0,1 0 1 0 0,-1 1-1 0 0,0-1 1 0 0,0 1-1 0 0,1-1 0 0 0,-1 1 1 0 0,0 0-1 0 0,0 0 1 0 0,0 0-1 0 0,0 0 1 0 0,0 0-1 0 0,0 1 0 0 0,0-1 1 0 0,-1 0-1 0 0,1 1 1 0 0,0 0-1 0 0,-1-1 0 0 0,1 1 1 0 0,-1 0-1 0 0,0 0 1 0 0,1 0-1 0 0,-1 0 1 0 0,0 0-1 0 0,0 0 0 0 0,0 0 1 0 0,0 0-1 0 0,-1 0 1 0 0,1 0-1 0 0,-1 0 0 0 0,1 3 1 0 0,2 9-103 0 0,0-1 1 0 0,-2 1-1 0 0,0-1 1 0 0,0 1 0 0 0,-2 21-1 0 0,0-31 110 0 0,0-1-1 0 0,1 1 1 0 0,-2 0 0 0 0,1-1-1 0 0,0 1 1 0 0,-1-1-1 0 0,0 0 1 0 0,1 1 0 0 0,-1-1-1 0 0,-1 0 1 0 0,1 0-1 0 0,0 0 1 0 0,-1 0 0 0 0,1-1-1 0 0,-1 1 1 0 0,-3 2-1 0 0,4-3-18 0 0,-1-1-1 0 0,1 1 1 0 0,0 0-1 0 0,-1-1 1 0 0,1 0-1 0 0,-1 0 0 0 0,1 1 1 0 0,-1-1-1 0 0,1-1 1 0 0,-1 1-1 0 0,0 0 1 0 0,1-1-1 0 0,-1 1 1 0 0,0-1-1 0 0,0 0 0 0 0,1 0 1 0 0,-1 0-1 0 0,0 0 1 0 0,0 0-1 0 0,0-1 1 0 0,1 1-1 0 0,-5-2 0 0 0,7 2 13 0 0,0-1 0 0 0,0 1 1 0 0,-1 0-1 0 0,1 0 0 0 0,0 0 0 0 0,0-1 0 0 0,-1 1 0 0 0,1 0 0 0 0,0 0 0 0 0,0-1 0 0 0,-1 1 0 0 0,1 0 0 0 0,0 0 0 0 0,0-1 0 0 0,0 1 0 0 0,0 0 0 0 0,0-1 0 0 0,0 1 0 0 0,-1 0 0 0 0,1-1 0 0 0,0 1 0 0 0,0 0 0 0 0,0-1 0 0 0,0 1 0 0 0,0 0 0 0 0,0-1 0 0 0,0 1 1 0 0,0 0-1 0 0,0 0 0 0 0,1-1 0 0 0,-1 1 0 0 0,0 0 0 0 0,0-1 0 0 0,0 1 0 0 0,0 0 0 0 0,0-1 0 0 0,0 1 0 0 0,1 0 0 0 0,-1 0 0 0 0,0-1 0 0 0,0 1 0 0 0,0 0 0 0 0,1 0 0 0 0,-1-1 0 0 0,0 1 0 0 0,0 0 0 0 0,1 0 0 0 0,-1 0 0 0 0,0-1 0 0 0,1 1 0 0 0,-1 0 0 0 0,0 0 1 0 0,1 0-1 0 0,-1 0 0 0 0,0 0 0 0 0,0 0 0 0 0,1 0 0 0 0,0 0 0 0 0,17-10 353 0 0,-10 9-377 0 0,0-1 0 0 0,1 2-1 0 0,-1-1 1 0 0,0 1 0 0 0,0 0 0 0 0,0 1 0 0 0,0 0 0 0 0,0 0 0 0 0,0 1 0 0 0,0 0 0 0 0,0 0 0 0 0,10 6-1 0 0,-13-6 87 0 0,-1 0 0 0 0,0 1-1 0 0,0-1 1 0 0,0 1 0 0 0,-1 0-1 0 0,1 0 1 0 0,-1 1-1 0 0,1-1 1 0 0,-1 1 0 0 0,0 0-1 0 0,0-1 1 0 0,-1 1 0 0 0,1 1-1 0 0,-1-1 1 0 0,0 0-1 0 0,0 1 1 0 0,0-1 0 0 0,-1 1-1 0 0,0-1 1 0 0,0 1 0 0 0,0 0-1 0 0,1 7 1 0 0,-2-9-40 0 0,0 0 0 0 0,0 0 0 0 0,0 0 1 0 0,0 0-1 0 0,0-1 0 0 0,-1 1 0 0 0,1 0 0 0 0,-1 0 1 0 0,0 0-1 0 0,0 0 0 0 0,0 0 0 0 0,0 0 0 0 0,0-1 1 0 0,-1 1-1 0 0,1-1 0 0 0,-1 1 0 0 0,0-1 1 0 0,0 1-1 0 0,1-1 0 0 0,-4 3 0 0 0,0-2 10 0 0,0 1 1 0 0,0-1-1 0 0,0 0 1 0 0,-1 0-1 0 0,1 0 0 0 0,-1-1 1 0 0,1 0-1 0 0,-1 0 0 0 0,-9 2 1 0 0,-10-1 13 0 0,1 0 1 0 0,-1-1 0 0 0,-45-3 0 0 0,8-7-909 0 0,37 0-3035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8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13 325 5260 0 0,'0'0'3771'0'0,"0"-24"-3624"0"0,0-178 235 0 0,0 185-328 0 0,-1 9-30 0 0,1 0-1 0 0,0 1 1 0 0,0-1-1 0 0,1 0 1 0 0,2-11 0 0 0,-2 18-11 0 0,-1-1 0 0 0,0 1 0 0 0,1 0 1 0 0,-1 0-1 0 0,1 0 0 0 0,0-1 0 0 0,-1 1 1 0 0,1 0-1 0 0,0 0 0 0 0,0 0 0 0 0,0 0 1 0 0,0 0-1 0 0,0 0 0 0 0,0 0 1 0 0,0 1-1 0 0,0-1 0 0 0,0 0 0 0 0,0 0 1 0 0,0 1-1 0 0,0-1 0 0 0,1 1 0 0 0,-1-1 1 0 0,0 1-1 0 0,0-1 0 0 0,1 1 0 0 0,-1 0 1 0 0,0 0-1 0 0,1-1 0 0 0,-1 1 1 0 0,0 0-1 0 0,1 0 0 0 0,-1 1 0 0 0,0-1 1 0 0,0 0-1 0 0,1 0 0 0 0,-1 0 0 0 0,0 1 1 0 0,2 0-1 0 0,0 0-20 0 0,-1 0-1 0 0,1 0 1 0 0,-1 0 0 0 0,0 1 0 0 0,1-1 0 0 0,-1 1-1 0 0,0 0 1 0 0,0-1 0 0 0,0 1 0 0 0,0 0-1 0 0,0 0 1 0 0,-1 0 0 0 0,1 1 0 0 0,0-1-1 0 0,0 3 1 0 0,22 42-274 0 0,-13-24 241 0 0,6 10-74 0 0,2 0 184 0 0,-3 0 0 0 0,21 57 0 0 0,-40-84-663 0 0,-10-9 573 0 0,-10-6 322 0 0,-20-12-234 0 0,25 11-322 0 0,-1 1-1 0 0,0 0 1 0 0,0 2 0 0 0,-32-9 0 0 0,44 16-910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9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0 1 4788 0 0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 4788 0 0,'153'-60'1484'0'0,"-151"59"-1431"0"0,0 1 0 0 0,0-1 0 0 0,0 0 1 0 0,0 0-1 0 0,0-1 0 0 0,0 1 0 0 0,0 0 0 0 0,0-1 0 0 0,-1 1 1 0 0,1-1-1 0 0,-1 1 0 0 0,1-1 0 0 0,-1 0 0 0 0,1 0 0 0 0,1-3 1 0 0,-3 4-26 0 0,1-1 1 0 0,-1 1-1 0 0,0 0 1 0 0,0 0-1 0 0,0 0 1 0 0,0 0-1 0 0,0 0 1 0 0,0 0-1 0 0,-1-1 1 0 0,1 1-1 0 0,0 0 1 0 0,-1 0-1 0 0,1 0 1 0 0,0 0-1 0 0,-1 0 1 0 0,0-1-1 0 0,-2-5 142 0 0,-3-30 327 0 0,1-1 0 0 0,2-1 0 0 0,1-41 0 0 0,2 79-480 0 0,0-1-1 0 0,1 0 1 0 0,-1 1-1 0 0,0-1 1 0 0,0 0 0 0 0,1 1-1 0 0,-1-1 1 0 0,1 1 0 0 0,-1-1-1 0 0,1 1 1 0 0,0-1-1 0 0,-1 1 1 0 0,1-1 0 0 0,0 1-1 0 0,0-1 1 0 0,0 1 0 0 0,0 0-1 0 0,1 0 1 0 0,-1 0 0 0 0,0-1-1 0 0,0 1 1 0 0,3-1-1 0 0,-1 1-13 0 0,0-1 0 0 0,0 1 0 0 0,0-1-1 0 0,1 1 1 0 0,-1 0 0 0 0,0 1 0 0 0,1-1-1 0 0,-1 1 1 0 0,1-1 0 0 0,5 1 0 0 0,-3 0-92 0 0,-1 0 0 0 0,0 1 1 0 0,0 0-1 0 0,1-1 1 0 0,-1 2-1 0 0,0-1 0 0 0,0 1 1 0 0,0-1-1 0 0,0 1 0 0 0,0 1 1 0 0,-1-1-1 0 0,1 1 0 0 0,-1 0 1 0 0,1 0-1 0 0,4 4 0 0 0,-6-3-24 0 0,1 0 0 0 0,-1 0-1 0 0,0 0 1 0 0,0 1-1 0 0,-1-1 1 0 0,1 1-1 0 0,-1 0 1 0 0,0 0-1 0 0,0 0 1 0 0,-1 0-1 0 0,0 0 1 0 0,0 0-1 0 0,0 0 1 0 0,0 1-1 0 0,-1-1 1 0 0,1 0-1 0 0,-1 0 1 0 0,-1 1 0 0 0,1-1-1 0 0,-2 7 1 0 0,1-10 80 0 0,0 1 1 0 0,-1-1 0 0 0,1 0 0 0 0,0 0 0 0 0,-1 0 0 0 0,0 0-1 0 0,1-1 1 0 0,-1 1 0 0 0,0 0 0 0 0,0-1 0 0 0,0 1-1 0 0,0-1 1 0 0,0 1 0 0 0,0-1 0 0 0,0 0 0 0 0,0 0 0 0 0,-1 0-1 0 0,1 0 1 0 0,0-1 0 0 0,-1 1 0 0 0,1 0 0 0 0,-1-1-1 0 0,1 0 1 0 0,-4 1 0 0 0,-4 0-128 0 0,0 0 0 0 0,0-1 0 0 0,0 0 0 0 0,-19-3 0 0 0,51-1 1628 0 0,27 6-999 0 0,-41 2-217 0 0,0 0 0 0 0,-1 0 0 0 0,1 0 0 0 0,-1 1 0 0 0,0 0-1 0 0,0 0 1 0 0,0 0 0 0 0,-1 1 0 0 0,0 1 0 0 0,8 9 0 0 0,25 23-1039 0 0,-23-30-1324 0 0,-3-9-2236 0 0,-5-4 2112 0 0</inkml:trace>
  <inkml:trace contextRef="#ctx0" brushRef="#br0" timeOffset="1">475 39 1336 0 0,'0'0'6045'0'0,"20"128"-5993"0"0,-14-102 12 0 0,-1 1 52 0 0,1-3-104 0 0,2 0-12 0 0,-2-5-16 0 0,3-5-372 0 0,-4-2-420 0 0,4-2-453 0 0,-1-7-319 0 0,1-1-728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39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1756 0 0,'0'0'6677'0'0,"-24"8"-6524"0"0,-72 26-32 0 0,93-33-92 0 0,0 0 0 0 0,0 0 1 0 0,0 1-1 0 0,1-1 0 0 0,-1 1 1 0 0,0 0-1 0 0,1 0 0 0 0,-1 0 0 0 0,1 0 1 0 0,-1 0-1 0 0,1 1 0 0 0,0-1 1 0 0,0 1-1 0 0,0-1 0 0 0,0 1 1 0 0,1 0-1 0 0,-1 0 0 0 0,1 0 0 0 0,-1 0 1 0 0,1 0-1 0 0,0 0 0 0 0,0 0 1 0 0,1 0-1 0 0,-1 0 0 0 0,1 1 0 0 0,-1-1 1 0 0,1 0-1 0 0,0 0 0 0 0,0 0 1 0 0,0 1-1 0 0,1-1 0 0 0,-1 0 1 0 0,2 6-1 0 0,-1-1 81 0 0,0-4-109 0 0,0 0 1 0 0,1 0-1 0 0,-1 0 0 0 0,1 0 1 0 0,-1 0-1 0 0,1-1 0 0 0,1 1 1 0 0,-1-1-1 0 0,0 1 0 0 0,1-1 1 0 0,0 0-1 0 0,-1 0 0 0 0,1 0 1 0 0,0 0-1 0 0,1 0 1 0 0,-1-1-1 0 0,1 1 0 0 0,-1-1 1 0 0,1 0-1 0 0,-1 0 0 0 0,9 3 1 0 0,1 0-572 0 0,0 0 0 0 0,0-1 0 0 0,1 0 0 0 0,-1-1 0 0 0,21 2 0 0 0,22-3-3355 0 0,-27-2 1427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2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29 1544 0 0,'0'0'9374'0'0,"0"11"-9026"0"0,0 244 512 0 0,5-242-2775 0 0,-5-14 1854 0 0,1 1-1 0 0,-1 0 1 0 0,0 0-1 0 0,1-1 0 0 0,-1 1 1 0 0,1 0-1 0 0,-1-1 0 0 0,0 1 1 0 0,0 0-1 0 0,1-1 0 0 0,-1 1 1 0 0,0-1-1 0 0,0 1 0 0 0,1 0 1 0 0,-1-1-1 0 0,0 1 0 0 0,0-1 1 0 0,0 1-1 0 0,0-1 1 0 0,0 1-1 0 0,0-1 0 0 0,0 1 1 0 0,1-1-1 0 0,-1 1 0 0 0,-1-1 1 0 0,1 1-1 0 0,0 0 0 0 0,0-1 1 0 0,0 0-1 0 0,-2-57-259 0 0,0 40 375 0 0,0 0 1 0 0,2 0-1 0 0,0 1 0 0 0,1-1 1 0 0,1 0-1 0 0,1 0 1 0 0,7-27-1 0 0,-7 40 7 0 0,0 0 0 0 0,1 0-1 0 0,-1 0 1 0 0,1 1 0 0 0,0-1 0 0 0,0 1-1 0 0,0 0 1 0 0,0 0 0 0 0,1 1 0 0 0,9-7-1 0 0,-12 9-47 0 0,0-1-1 0 0,0 1 0 0 0,0 0 0 0 0,0-1 0 0 0,0 1 0 0 0,1 0 0 0 0,-1 0 0 0 0,1 1 1 0 0,-1-1-1 0 0,1 0 0 0 0,-1 1 0 0 0,1-1 0 0 0,-1 1 0 0 0,1 0 0 0 0,-1 0 0 0 0,1 0 0 0 0,-1 0 1 0 0,1 1-1 0 0,-1-1 0 0 0,1 1 0 0 0,-1-1 0 0 0,1 1 0 0 0,-1 0 0 0 0,0 0 0 0 0,1 0 0 0 0,3 2 1 0 0,-4-1-32 0 0,0 0 1 0 0,0 0-1 0 0,0 0 1 0 0,0 0-1 0 0,-1 0 1 0 0,1 1-1 0 0,-1-1 1 0 0,0 0-1 0 0,1 1 1 0 0,-1-1-1 0 0,0 1 1 0 0,-1-1-1 0 0,1 1 1 0 0,0 0-1 0 0,-1-1 1 0 0,1 1-1 0 0,-1 0 1 0 0,0-1-1 0 0,0 1 1 0 0,0 0-1 0 0,0 0 1 0 0,0-1-1 0 0,-1 1 1 0 0,1 0-1 0 0,-1-1 1 0 0,0 1-1 0 0,0-1 1 0 0,0 1 0 0 0,0-1-1 0 0,-2 3 1 0 0,1 1 25 0 0,-1-1 1 0 0,-1 1 0 0 0,1-1 0 0 0,-1 0 0 0 0,0 0 0 0 0,0-1 0 0 0,-1 1 0 0 0,1-1 0 0 0,-1 0 0 0 0,0 0 0 0 0,0-1 0 0 0,-6 4-1 0 0,3-3-157 0 0,0-1-1 0 0,-1 1 0 0 0,0-2 1 0 0,-15 4-1 0 0,-15-2-4708 0 0,36-4 3058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1288 0 0,'0'0'6701'0'0,"-26"3"-6533"0"0,-78 10-90 0 0,101-12-66 0 0,-1-1 0 0 0,0 1 0 0 0,1 0 1 0 0,-1 0-1 0 0,0 0 0 0 0,1 0 0 0 0,0 1 1 0 0,-1-1-1 0 0,1 1 0 0 0,0 0 0 0 0,0 0 1 0 0,0 0-1 0 0,0 1 0 0 0,0-1 0 0 0,0 1 1 0 0,1-1-1 0 0,-1 1 0 0 0,1 0 0 0 0,-1 0 1 0 0,1 0-1 0 0,0 0 0 0 0,1 0 0 0 0,-1 1 1 0 0,0-1-1 0 0,-1 5 0 0 0,2 0 9 0 0,-1 0 1 0 0,1 0-1 0 0,1 0 0 0 0,-1 0 1 0 0,1 0-1 0 0,1-1 0 0 0,0 1 1 0 0,1 10-1 0 0,0-12-65 0 0,0 0 0 0 0,0-1 1 0 0,0 1-1 0 0,1-1 0 0 0,0 1 1 0 0,0-1-1 0 0,0 0 1 0 0,1 0-1 0 0,0 0 0 0 0,0 0 1 0 0,0-1-1 0 0,0 1 0 0 0,1-1 1 0 0,-1 0-1 0 0,1-1 0 0 0,0 1 1 0 0,7 3-1 0 0,1 1-885 0 0,1-1 0 0 0,1 0 0 0 0,-1-1-1 0 0,1-1 1 0 0,24 6 0 0 0,-11-6-1311 0 0</inkml:trace>
  <inkml:trace contextRef="#ctx0" brushRef="#br0" timeOffset="1">196 152 1308 0 0,'0'0'5417'0'0,"-153"0"-5417"0"0,145 7-12 0 0,2 3-704 0 0,0-3-469 0 0,6 3-863 0 0,0-1-716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0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1 161 4636 0 0,'67'19'1631'0'0,"-67"-19"-1600"0"0,1 0 1 0 0,0 0-1 0 0,0 0 1 0 0,-1 0-1 0 0,1 0 1 0 0,0 0-1 0 0,0 0 1 0 0,-1 0 0 0 0,1 0-1 0 0,0-1 1 0 0,-1 1-1 0 0,1 0 1 0 0,0 0-1 0 0,-1-1 1 0 0,1 1-1 0 0,0-1 1 0 0,-1 1 0 0 0,1 0-1 0 0,-1-1 1 0 0,1 1-1 0 0,0-1 1 0 0,-1 1-1 0 0,1-1 1 0 0,-1 0-1 0 0,0 1 1 0 0,1-1-1 0 0,-1 0 1 0 0,1 1 0 0 0,-1-1-1 0 0,0 0 1 0 0,0 1-1 0 0,1-1 1 0 0,-1 0-1 0 0,0-1 1 0 0,2-28 367 0 0,-2 22-264 0 0,0-29 161 0 0,3-26 106 0 0,-3 63-383 0 0,0 0 0 0 0,0-1 1 0 0,0 1-1 0 0,0 0 0 0 0,0 0 0 0 0,0-1 1 0 0,0 1-1 0 0,0 0 0 0 0,0-1 0 0 0,0 1 1 0 0,0 0-1 0 0,1 0 0 0 0,-1-1 0 0 0,0 1 1 0 0,0 0-1 0 0,0 0 0 0 0,0-1 1 0 0,1 1-1 0 0,-1 0 0 0 0,0 0 0 0 0,0 0 1 0 0,1-1-1 0 0,-1 1 0 0 0,0 0 0 0 0,0 0 1 0 0,1 0-1 0 0,-1 0 0 0 0,0 0 0 0 0,1 0 1 0 0,-1-1-1 0 0,0 1 0 0 0,0 0 1 0 0,1 0-1 0 0,-1 0 0 0 0,0 0 0 0 0,1 0 1 0 0,-1 0-1 0 0,0 0 0 0 0,1 0 0 0 0,-1 0 1 0 0,1 1-1 0 0,13 9-65 0 0,10 19-423 0 0,-24-29 497 0 0,24 34 66 0 0,1-2-1 0 0,1-1 0 0 0,46 42 0 0 0,-72-73-105 0 0,1 1 0 0 0,-1-1 0 0 0,0 0 0 0 0,1 1 1 0 0,-1-1-1 0 0,0 0 0 0 0,0 1 0 0 0,1-1 0 0 0,-1 0 0 0 0,1 0 0 0 0,-1 1 0 0 0,0-1 0 0 0,1 0 0 0 0,-1 0 0 0 0,1 0 0 0 0,-1 1 0 0 0,0-1 0 0 0,1 0 1 0 0,-1 0-1 0 0,1 0 0 0 0,-1 0 0 0 0,1 0 0 0 0,-1 0 0 0 0,0 0 0 0 0,1 0 0 0 0,-1 0 0 0 0,1 0 0 0 0,-1 0 0 0 0,1 0 0 0 0,-1-1 0 0 0,0 1 1 0 0,1 0-1 0 0,-1 0 0 0 0,1 0 0 0 0,-1 0 0 0 0,0-1 0 0 0,1 1 0 0 0,-1 0 0 0 0,0 0 0 0 0,1-1 0 0 0,-1 1 0 0 0,0 0 0 0 0,1-1 0 0 0,-1 1 0 0 0,0 0 1 0 0,0-1-1 0 0,1 1 0 0 0,-1 0 0 0 0,0-1 0 0 0,0 1 0 0 0,0-1 0 0 0,1 1 0 0 0,-1 0 0 0 0,0-1 0 0 0,0 1 0 0 0,0-1 0 0 0,0 1 0 0 0,0-1 0 0 0,0 1 1 0 0,0-1-1 0 0,2-36-209 0 0,-3 27 170 0 0,3-49-53 0 0,-2 36-283 0 0,2-1 0 0 0,6-41 0 0 0,-8 64 407 0 0,0 1-1 0 0,0 0 1 0 0,0 0 0 0 0,0-1 0 0 0,0 1-1 0 0,1 0 1 0 0,-1 0 0 0 0,0-1 0 0 0,0 1-1 0 0,0 0 1 0 0,1 0 0 0 0,-1-1-1 0 0,0 1 1 0 0,0 0 0 0 0,0 0 0 0 0,1 0-1 0 0,-1-1 1 0 0,0 1 0 0 0,0 0 0 0 0,1 0-1 0 0,-1 0 1 0 0,0 0 0 0 0,1 0 0 0 0,-1 0-1 0 0,0 0 1 0 0,0 0 0 0 0,1-1-1 0 0,-1 1 1 0 0,0 0 0 0 0,1 0 0 0 0,-1 0-1 0 0,0 0 1 0 0,1 1 0 0 0,-1-1 0 0 0,0 0-1 0 0,0 0 1 0 0,1 0 0 0 0,-1 0-1 0 0,0 0 1 0 0,1 0 0 0 0,-1 0 0 0 0,0 0-1 0 0,0 1 1 0 0,1-1 0 0 0,-1 0 0 0 0,0 0-1 0 0,0 0 1 0 0,1 1 0 0 0,-1-1-1 0 0,0 0 1 0 0,0 0 0 0 0,0 1 0 0 0,0-1-1 0 0,1 0 1 0 0,-1 0 0 0 0,0 1 0 0 0,0-1-1 0 0,0 0 1 0 0,0 0 0 0 0,0 1 0 0 0,0-1-1 0 0,0 1 1 0 0,12 16 345 0 0,14 65 36 0 0,-21-63-396 0 0,0 0-1 0 0,1-1 0 0 0,1 0 1 0 0,0 0-1 0 0,2-1 0 0 0,0 1 1 0 0,19 25-1 0 0,-26-41-264 0 0,0 1 0 0 0,1-1 0 0 0,-1 0 0 0 0,1 0-1 0 0,0-1 1 0 0,-1 1 0 0 0,1-1 0 0 0,0 1 0 0 0,0-1 0 0 0,0 0 0 0 0,0 0-1 0 0,1 0 1 0 0,-1 0 0 0 0,0-1 0 0 0,0 1 0 0 0,0-1 0 0 0,1 0 0 0 0,-1 0 0 0 0,0 0-1 0 0,5-1 1 0 0,-3 1-201 0 0,14 0-2201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20 4268 0 0,'0'0'4125'0'0,"-158"-3"-4193"0"0,132 1 68 0 0,-2-1 0 0 0,8-1-104 0 0,-3-1-700 0 0,6 2-304 0 0,6 3-609 0 0,3 0-827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1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1 326 4224 0 0,'0'0'4801'0'0,"1"-21"-4518"0"0,-1 1-222 0 0,-1-3 11 0 0,1 1 1 0 0,1-1-1 0 0,1 0 0 0 0,7-32 1 0 0,-8 52-39 0 0,0 0 1 0 0,1 0-1 0 0,-1 0 0 0 0,1 0 1 0 0,0 0-1 0 0,-1 0 0 0 0,1 1 1 0 0,0-1-1 0 0,1 1 1 0 0,2-4-1 0 0,-4 6-51 0 0,-1-1 0 0 0,1 1 0 0 0,-1-1 0 0 0,1 1 0 0 0,-1 0 0 0 0,1-1 0 0 0,-1 1-1 0 0,1 0 1 0 0,0 0 0 0 0,-1-1 0 0 0,1 1 0 0 0,0 0 0 0 0,-1 0 0 0 0,1 0 0 0 0,0 0 0 0 0,-1 0 0 0 0,1 0 0 0 0,0 0 0 0 0,-1 0 0 0 0,1 0 0 0 0,0 0 0 0 0,-1 0 0 0 0,1 0 0 0 0,-1 0 0 0 0,1 0 0 0 0,0 1 0 0 0,-1-1-1 0 0,1 0 1 0 0,0 1 0 0 0,-1-1 0 0 0,1 0 0 0 0,-1 1 0 0 0,1-1 0 0 0,-1 0 0 0 0,1 1 0 0 0,-1-1 0 0 0,1 1 0 0 0,-1-1 0 0 0,0 1 0 0 0,1 0 0 0 0,-1-1 0 0 0,1 1 0 0 0,-1-1 0 0 0,0 1 0 0 0,0-1 0 0 0,1 1 0 0 0,-1 0-1 0 0,0-1 1 0 0,0 1 0 0 0,0 0 0 0 0,0-1 0 0 0,0 1 0 0 0,0 1 0 0 0,4 13-362 0 0,0 0 0 0 0,-2 0 0 0 0,0 0 0 0 0,0 1 0 0 0,-2 25 0 0 0,0-40 364 0 0,0 0 0 0 0,0-1 0 0 0,0 1 0 0 0,0 0 0 0 0,0 0 1 0 0,0 0-1 0 0,0-1 0 0 0,-1 1 0 0 0,1 0 0 0 0,0 0 0 0 0,0-1 0 0 0,-1 1 0 0 0,1 0 0 0 0,0-1 0 0 0,-1 1 0 0 0,1 0 0 0 0,-1-1 1 0 0,1 1-1 0 0,-1 0 0 0 0,1-1 0 0 0,-1 1 0 0 0,1-1 0 0 0,-1 1 0 0 0,0-1 0 0 0,1 1 0 0 0,-1-1 0 0 0,-1 1 0 0 0,-24 2 382 0 0,26-2-339 0 0,0 1 0 0 0,0-1 0 0 0,0 1 0 0 0,0-1 0 0 0,1 0 0 0 0,-1 1 0 0 0,0-1 0 0 0,1 0 0 0 0,-1 1 0 0 0,1-1 0 0 0,-1 0 0 0 0,1 1 0 0 0,0-1 0 0 0,-1 0 0 0 0,1 0 0 0 0,2 2 0 0 0,7 6 54 0 0,1 1 109 0 0,2 0 0 0 0,0 0 1 0 0,15 8-1 0 0,-23-15-128 0 0,0-1-1 0 0,0 0 0 0 0,1 0 1 0 0,-1 0-1 0 0,1-1 1 0 0,-1 1-1 0 0,1-1 1 0 0,0-1-1 0 0,-1 1 1 0 0,1-1-1 0 0,0 0 1 0 0,8-1-1 0 0,-12 0-90 0 0,1 0 1 0 0,-1 0-1 0 0,1-1 0 0 0,-1 1 1 0 0,0-1-1 0 0,1 0 0 0 0,-1 1 1 0 0,0-1-1 0 0,0 0 0 0 0,0 0 0 0 0,0 0 1 0 0,-1 0-1 0 0,1-1 0 0 0,0 1 1 0 0,-1-1-1 0 0,0 1 0 0 0,0 0 0 0 0,2-4 1 0 0,-1 0 7 0 0,1 1 0 0 0,-1-1 0 0 0,1 0 0 0 0,-2 0 0 0 0,1 0 0 0 0,1-13 1566 0 0,-1 20-1470 0 0,0 1 1 0 0,0 0-1 0 0,0 0 1 0 0,0 0-1 0 0,0 1 1 0 0,-1-1-1 0 0,1 0 1 0 0,-1 1-1 0 0,1-1 1 0 0,-1 1 0 0 0,1 4-1 0 0,15 22-118 0 0,-12-25 50 0 0,-1 0 0 0 0,1-1 0 0 0,0 1-1 0 0,0-1 1 0 0,0 0 0 0 0,0 0 0 0 0,1 0 0 0 0,-1-1-1 0 0,1 0 1 0 0,0 0 0 0 0,0 0 0 0 0,-1-1-1 0 0,1 0 1 0 0,0 0 0 0 0,0 0 0 0 0,0-1 0 0 0,0 0-1 0 0,0 0 1 0 0,0-1 0 0 0,12-2 0 0 0,-13 2-22 0 0,-1 0 0 0 0,0-1 0 0 0,0 1 0 0 0,0-1-1 0 0,0 0 1 0 0,0 0 0 0 0,0-1 0 0 0,0 1 0 0 0,-1-1 0 0 0,1 0 0 0 0,-1 0 0 0 0,0 0 0 0 0,0 0 0 0 0,0-1 0 0 0,0 1 0 0 0,0-1 0 0 0,-1 0 0 0 0,0 0 0 0 0,0 0 0 0 0,0 0 0 0 0,0 0 0 0 0,0 0 0 0 0,-1 0 0 0 0,0-1 0 0 0,0 1 0 0 0,0-1 0 0 0,0 1 0 0 0,-1-8 0 0 0,1 2 39 0 0,-1 1 0 0 0,0 0 1 0 0,-1 0-1 0 0,0-1 0 0 0,-1 1 0 0 0,0 0 0 0 0,0 0 1 0 0,-1 0-1 0 0,0 1 0 0 0,0-1 0 0 0,-9-15 0 0 0,4 13-23 0 0,0 0-1 0 0,-1 0 0 0 0,0 1 0 0 0,0 0 0 0 0,-1 0 1 0 0,-1 1-1 0 0,-15-10 0 0 0,16 13-105 0 0,0 0 0 0 0,1 0-1 0 0,-22-7 1 0 0,28 12-119 0 0,0 0-1 0 0,0 0 0 0 0,0 0 1 0 0,-1 0-1 0 0,1 0 1 0 0,0 0-1 0 0,-1 1 0 0 0,1 0 1 0 0,0 0-1 0 0,-1 0 1 0 0,1 0-1 0 0,0 0 0 0 0,-1 0 1 0 0,1 1-1 0 0,0 0 0 0 0,-1 0 1 0 0,-3 1-1 0 0,-3 12-3637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3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1432 0 0,'0'0'9017'0'0,"0"-14"-6871"0"0,-1 50-1550 0 0,3 68 208 0 0,-2-94-1311 0 0,1-1 0 0 0,1 1 0 0 0,0 0 0 0 0,0-1 0 0 0,1 0 0 0 0,0 1 0 0 0,8 15 0 0 0,-11-24 312 0 0,1-1 0 0 0,-1 0 0 0 0,1 1 0 0 0,-1-1 0 0 0,0 0 0 0 0,1 0 0 0 0,-1 1 0 0 0,1-1 0 0 0,-1 0 0 0 0,1 0 0 0 0,-1 0 0 0 0,1 1 0 0 0,-1-1 0 0 0,1 0 0 0 0,-1 0 0 0 0,1 0 0 0 0,-1 0 0 0 0,1 0 0 0 0,-1 0 0 0 0,1 0 0 0 0,-1 0 0 0 0,1 0 0 0 0,-1 0-1 0 0,1-1 1 0 0,-1 1 0 0 0,1 0 0 0 0,0 0 0 0 0,5-4-3575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3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4264 0 0,'0'0'5188'0'0,"6"8"-5104"0"0,26 30-489 0 0,39 66 1 0 0,-63-91 443 0 0,0 0 1 0 0,-1 1-1 0 0,0 1 1 0 0,-2-1-1 0 0,1 1 1 0 0,-2 0-1 0 0,0 0 1 0 0,-1 0-1 0 0,3 30 1 0 0,-6-43-43 0 0,-1-1 1 0 0,1 1-1 0 0,0 0 1 0 0,0-1 0 0 0,-1 1-1 0 0,1 0 1 0 0,-1-1-1 0 0,1 1 1 0 0,-1-1 0 0 0,1 1-1 0 0,-1-1 1 0 0,0 1-1 0 0,0-1 1 0 0,0 1 0 0 0,0-1-1 0 0,0 0 1 0 0,0 1-1 0 0,0-1 1 0 0,-1 0 0 0 0,1 0-1 0 0,-3 2 1 0 0,0-1-20 0 0,0 0 1 0 0,0 0-1 0 0,0-1 0 0 0,0 1 1 0 0,0-1-1 0 0,-1 0 1 0 0,1 0-1 0 0,-6 0 0 0 0,-1 0-52 0 0,0 0 0 0 0,0-1-1 0 0,0-1 1 0 0,0 0 0 0 0,0 0-1 0 0,-14-4 1 0 0,13 0-989 0 0,-1 0 1 0 0,0-1-1 0 0,1-1 1 0 0,-16-11-1 0 0,18 9-1138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3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5420 0 0,'0'0'3533'0'0,"20"138"-4237"0"0,-17-114 44 0 0,0 0-288 0 0,5-3-184 0 0,-2 3-449 0 0,2-2-751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9 275 4076 0 0,'0'0'4853'0'0,"1"-23"-4701"0"0,4-179 251 0 0,0 164-320 0 0,-5 37-88 0 0,1 1 1 0 0,-1-1-1 0 0,0 0 1 0 0,1 1-1 0 0,-1-1 1 0 0,1 0-1 0 0,-1 1 1 0 0,1-1-1 0 0,0 1 1 0 0,-1-1-1 0 0,1 1 1 0 0,-1-1-1 0 0,1 1 1 0 0,0-1-1 0 0,0 1 1 0 0,-1 0-1 0 0,1-1 1 0 0,0 1-1 0 0,0 0 1 0 0,-1-1-1 0 0,1 1 1 0 0,0 0-1 0 0,0 0 1 0 0,0 0-1 0 0,-1 0 1 0 0,1 0-1 0 0,0 0 1 0 0,0 0-1 0 0,0 0 1 0 0,-1 0-1 0 0,1 0 1 0 0,0 1-1 0 0,0-1 1 0 0,-1 0-1 0 0,1 0 1 0 0,0 1-1 0 0,0-1 1 0 0,-1 1-1 0 0,1-1 1 0 0,0 0-1 0 0,-1 1 1 0 0,1-1-1 0 0,0 1 1 0 0,0 1-1 0 0,3 1-104 0 0,-1 0 1 0 0,0 0-1 0 0,0 1 0 0 0,0-1 0 0 0,-1 1 1 0 0,1 0-1 0 0,-1 0 0 0 0,1 0 0 0 0,-1 0 1 0 0,-1 0-1 0 0,1 0 0 0 0,-1 1 0 0 0,1-1 1 0 0,-1 1-1 0 0,0-1 0 0 0,0 6 0 0 0,5 74 309 0 0,-6-80-155 0 0,0 0 0 0 0,0 0 0 0 0,-1 0 0 0 0,1-1 0 0 0,-1 1 0 0 0,0 0 0 0 0,0 0 1 0 0,0 0-1 0 0,-1-1 0 0 0,0 1 0 0 0,1 0 0 0 0,-5 5 0 0 0,5-7-94 0 0,-1-1 1 0 0,1 0-1 0 0,0 0 1 0 0,-1 1-1 0 0,1-1 1 0 0,-1 0-1 0 0,1 0 1 0 0,-1-1-1 0 0,1 1 1 0 0,-1 0-1 0 0,0 0 0 0 0,0-1 1 0 0,1 1-1 0 0,-1-1 1 0 0,0 1-1 0 0,0-1 1 0 0,0 0-1 0 0,1 0 1 0 0,-1 0-1 0 0,0 0 0 0 0,0 0 1 0 0,0 0-1 0 0,1 0 1 0 0,-1-1-1 0 0,0 1 1 0 0,0-1-1 0 0,0 1 1 0 0,1-1-1 0 0,-1 0 1 0 0,-2-1-1 0 0,3 1-173 0 0,-1 0 0 0 0,0-1 1 0 0,1 1-1 0 0,-1-1 0 0 0,1 1 0 0 0,-1-1 0 0 0,1 1 0 0 0,0-1 1 0 0,0 0-1 0 0,0 0 0 0 0,0 0 0 0 0,0 0 0 0 0,0 0 1 0 0,0 0-1 0 0,0-3 0 0 0,-2-9-1885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14 4800 0 0,'0'0'4584'0'0,"-22"-2"-4416"0"0,-5-2-133 0 0,14 1-16 0 0,-1 1-1 0 0,1 1 1 0 0,-1 0 0 0 0,1 1-1 0 0,-16 1 1 0 0,26 0 0 0 0,-1-1 0 0 0,0 1 0 0 0,1 0 0 0 0,-1 0 0 0 0,1 0 0 0 0,-1 0 0 0 0,1 1 0 0 0,-1 0 0 0 0,1-1 0 0 0,0 1 0 0 0,0 0 0 0 0,0 1 0 0 0,0-1 1 0 0,0 0-1 0 0,1 1 0 0 0,-1 0 0 0 0,1 0 0 0 0,-1-1 0 0 0,1 1 0 0 0,0 1 0 0 0,0-1 0 0 0,0 0 0 0 0,1 0 0 0 0,-1 1 0 0 0,1-1 0 0 0,0 1 0 0 0,0-1 0 0 0,0 1 0 0 0,0 0 0 0 0,0-1 0 0 0,1 1 0 0 0,0 5 0 0 0,-1-2-56 0 0,1-1 0 0 0,0 1 0 0 0,0 0 0 0 0,1-1 0 0 0,-1 1 0 0 0,2-1 0 0 0,-1 1 0 0 0,1-1 0 0 0,0 1 0 0 0,0-1 0 0 0,0 0 0 0 0,1 0 0 0 0,0 0-1 0 0,1 0 1 0 0,-1 0 0 0 0,1-1 0 0 0,6 8 0 0 0,-2-7-361 0 0,-1 1 0 0 0,1-2 0 0 0,0 1 0 0 0,1-1 0 0 0,0 0 0 0 0,-1-1 0 0 0,1 0 0 0 0,1 0-1 0 0,-1-1 1 0 0,0-1 0 0 0,1 1 0 0 0,10 0 0 0 0,6 0-1775 0 0</inkml:trace>
  <inkml:trace contextRef="#ctx0" brushRef="#br0" timeOffset="1">272 146 1828 0 0,'0'0'7233'0'0,"-153"-19"-7165"0"0,139 17-44 0 0,2 2-24 0 0,1 0-12 0 0,6 0-388 0 0,-1 0-460 0 0,6 4-3133 0 0,0 1 757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4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2612 0 0,'47'36'2891'0'0,"-46"-35"-2831"0"0,-1-1 1 0 0,1 0 0 0 0,0 0 0 0 0,-1 0 0 0 0,1 0 0 0 0,-1 0 0 0 0,1 0 0 0 0,0 0 0 0 0,-1 0 0 0 0,1 0 0 0 0,0 0 0 0 0,-1-1 0 0 0,1 1 0 0 0,-1 0 0 0 0,1 0 0 0 0,-1 0 0 0 0,1-1 0 0 0,0 1 0 0 0,-1 0 0 0 0,1-1 0 0 0,-1 1 0 0 0,1 0 0 0 0,-1-1 0 0 0,0 1 0 0 0,1-1 0 0 0,-1 1 0 0 0,1-1 0 0 0,-1 1 0 0 0,0-1 0 0 0,1 1 0 0 0,-1-1 0 0 0,0 1 0 0 0,1-1 0 0 0,-1 1 0 0 0,0-1 0 0 0,0 0 0 0 0,0 1 0 0 0,0-1 0 0 0,0 1 0 0 0,1-1 0 0 0,-1 0 0 0 0,0 1 0 0 0,0-1 0 0 0,-1-1 0 0 0,6-32 688 0 0,-5 31-599 0 0,0-129 1209 0 0,1 132-1331 0 0,-1 0 0 0 0,0 0-1 0 0,0 0 1 0 0,1 0 0 0 0,-1-1 0 0 0,0 1-1 0 0,1 0 1 0 0,-1 0 0 0 0,0 0 0 0 0,1 0 0 0 0,-1 0-1 0 0,0 0 1 0 0,1 0 0 0 0,-1 0 0 0 0,1 0 0 0 0,-1 0-1 0 0,0 0 1 0 0,1 0 0 0 0,-1 0 0 0 0,0 0 0 0 0,1 0-1 0 0,-1 1 1 0 0,0-1 0 0 0,0 0 0 0 0,1 0 0 0 0,-1 0-1 0 0,0 0 1 0 0,1 1 0 0 0,-1-1 0 0 0,0 0-1 0 0,0 0 1 0 0,1 1 0 0 0,-1-1 0 0 0,0 0 0 0 0,0 0-1 0 0,0 1 1 0 0,1-1 0 0 0,-1 0 0 0 0,0 1 0 0 0,0-1-1 0 0,0 1 1 0 0,14 12-338 0 0,12 25-52 0 0,-20-27 391 0 0,1-1 0 0 0,0 1 0 0 0,0-1 0 0 0,1-1 0 0 0,1 1 0 0 0,-1-1 0 0 0,2-1 0 0 0,-1 0 0 0 0,1 0 0 0 0,21 13 0 0 0,-30-21-47 0 0,0 0-1 0 0,0 1 1 0 0,0-1-1 0 0,-1 0 1 0 0,1 0 0 0 0,0 1-1 0 0,0-1 1 0 0,0 0-1 0 0,0 0 1 0 0,0 0 0 0 0,-1 0-1 0 0,1 0 1 0 0,0 0-1 0 0,0 0 1 0 0,0-1-1 0 0,0 1 1 0 0,0 0 0 0 0,-1 0-1 0 0,1-1 1 0 0,0 1-1 0 0,0 0 1 0 0,0-1 0 0 0,-1 1-1 0 0,1-1 1 0 0,0 1-1 0 0,0-1 1 0 0,-1 1 0 0 0,1-1-1 0 0,-1 0 1 0 0,2-1-1 0 0,0-1-17 0 0,0 0 1 0 0,0 0-1 0 0,-1 0 0 0 0,1 0 0 0 0,-1-1 0 0 0,0 1 1 0 0,0-1-1 0 0,1-4 0 0 0,4-67-1100 0 0,-7 55 288 0 0,0 13 2 0 0,1-1 1 0 0,-1 1-1 0 0,2 0 1 0 0,-1 0-1 0 0,2-8 1 0 0,3 7-1640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2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79 540 0 0,'0'0'6577'0'0,"3"15"-6090"0"0,-2-4-400 0 0,0-2 130 0 0,0 1 0 0 0,0-1-1 0 0,1 1 1 0 0,0-1 0 0 0,1 0-1 0 0,0 0 1 0 0,0 0 0 0 0,1 0-1 0 0,0-1 1 0 0,1 1 0 0 0,9 13 0 0 0,-11-20-167 0 0,-1 0 1 0 0,1 1 0 0 0,0-1-1 0 0,0 0 1 0 0,0 0-1 0 0,0-1 1 0 0,0 1 0 0 0,1-1-1 0 0,-1 1 1 0 0,0-1 0 0 0,1 0-1 0 0,-1-1 1 0 0,1 1 0 0 0,-1 0-1 0 0,1-1 1 0 0,-1 0 0 0 0,1 0-1 0 0,-1 0 1 0 0,1 0-1 0 0,-1 0 1 0 0,1-1 0 0 0,-1 0-1 0 0,1 1 1 0 0,-1-1 0 0 0,1-1-1 0 0,-1 1 1 0 0,0 0 0 0 0,0-1-1 0 0,5-2 1 0 0,-3 0-81 0 0,0 1 0 0 0,-1 0 0 0 0,1-1 0 0 0,-1 0 1 0 0,0 0-1 0 0,0 0 0 0 0,0 0 0 0 0,-1-1 0 0 0,1 0 0 0 0,-1 1 1 0 0,0-1-1 0 0,0 0 0 0 0,-1-1 0 0 0,0 1 0 0 0,0 0 0 0 0,0-1 1 0 0,2-9-1 0 0,-4 9 33 0 0,0 0 0 0 0,0 0-1 0 0,-1 0 1 0 0,1 0 0 0 0,-1 0 0 0 0,-1 0 0 0 0,1 1 0 0 0,-1-1 0 0 0,0 0 0 0 0,0 1 0 0 0,0-1 0 0 0,-1 1 0 0 0,0 0 0 0 0,0-1 0 0 0,-1 2 0 0 0,1-1 0 0 0,-1 0-1 0 0,-8-7 1 0 0,9 9-126 0 0,0 0 0 0 0,-1 0 1 0 0,1 0-1 0 0,-1 0 0 0 0,1 1 0 0 0,-1-1 0 0 0,0 1 0 0 0,0 0 0 0 0,0 0 0 0 0,-1 1 0 0 0,1-1 0 0 0,0 1 0 0 0,-1 0 0 0 0,1 0 0 0 0,0 0 0 0 0,-1 1 0 0 0,1 0 0 0 0,-1 0 0 0 0,1 0 0 0 0,-1 0 0 0 0,1 0 0 0 0,-1 1 0 0 0,1 0 0 0 0,0 0 0 0 0,-1 0 0 0 0,-3 2 0 0 0,-6 7-1667 0 0,1 3-717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5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34 257 5228 0 0,'0'0'4083'0'0,"0"-21"-3752"0"0,-8-160 210 0 0,8 176-452 0 0,-1 0 1 0 0,1-1-1 0 0,0 1 1 0 0,1 0-1 0 0,-1-1 1 0 0,3-7-1 0 0,-3 12-44 0 0,0 1-1 0 0,0-1 1 0 0,1 1-1 0 0,-1-1 1 0 0,0 1-1 0 0,0 0 1 0 0,1-1-1 0 0,-1 1 1 0 0,0-1-1 0 0,1 1 0 0 0,-1-1 1 0 0,0 1-1 0 0,1 0 1 0 0,-1-1-1 0 0,1 1 1 0 0,-1 0-1 0 0,1-1 1 0 0,-1 1-1 0 0,1 0 1 0 0,-1 0-1 0 0,1-1 1 0 0,-1 1-1 0 0,1 0 1 0 0,-1 0-1 0 0,1 0 1 0 0,0 0-1 0 0,1 0-15 0 0,-1 0-1 0 0,1 1 0 0 0,-1-1 0 0 0,1 1 1 0 0,-1-1-1 0 0,1 1 0 0 0,-1 0 1 0 0,1-1-1 0 0,-1 1 0 0 0,1 0 1 0 0,-1 0-1 0 0,0 0 0 0 0,2 2 0 0 0,6 6-76 0 0,-1 0-1 0 0,0 0 1 0 0,-1 1-1 0 0,0-1 1 0 0,0 2-1 0 0,-1-1 1 0 0,-1 1-1 0 0,1 0 1 0 0,5 21-1 0 0,-4-13-22 0 0,-2 1 1 0 0,-1-1-1 0 0,0 1 0 0 0,-2 0 0 0 0,1 24 0 0 0,-2-42 57 0 0,-1 0 0 0 0,0-1-1 0 0,0 1 1 0 0,0 0-1 0 0,-1 0 1 0 0,1-1-1 0 0,0 1 1 0 0,-1 0-1 0 0,1-1 1 0 0,-1 1 0 0 0,1-1-1 0 0,-1 1 1 0 0,0 0-1 0 0,1-1 1 0 0,-1 1-1 0 0,0-1 1 0 0,0 0 0 0 0,0 1-1 0 0,0-1 1 0 0,-1 0-1 0 0,1 0 1 0 0,0 1-1 0 0,0-1 1 0 0,-1 0-1 0 0,1 0 1 0 0,-1-1 0 0 0,1 1-1 0 0,-1 0 1 0 0,1 0-1 0 0,-1-1 1 0 0,1 1-1 0 0,-1-1 1 0 0,0 1 0 0 0,1-1-1 0 0,-1 1 1 0 0,0-1-1 0 0,0 0 1 0 0,1 0-1 0 0,-1 0 1 0 0,0 0-1 0 0,1 0 1 0 0,-1-1 0 0 0,0 1-1 0 0,1 0 1 0 0,-1-1-1 0 0,0 1 1 0 0,-1-2-1 0 0,-4 0-132 0 0,0 0 0 0 0,0 0 0 0 0,0-1 0 0 0,1 0-1 0 0,-1 0 1 0 0,1-1 0 0 0,0 0 0 0 0,0 0 0 0 0,0 0-1 0 0,-7-8 1 0 0,11 9-228 0 0,-1 0 0 0 0,0 0-1 0 0,1 0 1 0 0,-1-1 0 0 0,1 1 0 0 0,0-1-1 0 0,0 0 1 0 0,1 1 0 0 0,-1-1 0 0 0,1 0-1 0 0,0 0 1 0 0,0 0 0 0 0,0 0 0 0 0,0 0-1 0 0,1 0 1 0 0,-1-7 0 0 0,1-4-1746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20 3300 0 0,'0'0'5395'0'0,"-26"-4"-5073"0"0,-85-10-94 0 0,108 13-193 0 0,-1 0 0 0 0,1 1 0 0 0,-1 0 0 0 0,0 0 0 0 0,1 0 0 0 0,-1 1 0 0 0,1-1 0 0 0,-1 1 0 0 0,0 0 0 0 0,1 0 0 0 0,-1 0 0 0 0,1 0 0 0 0,0 0 0 0 0,-1 1 0 0 0,1 0 0 0 0,0-1 0 0 0,0 1 0 0 0,0 1 0 0 0,0-1 0 0 0,1 0 0 0 0,-1 1 0 0 0,0-1 0 0 0,1 1 0 0 0,0 0 0 0 0,-1 0 0 0 0,1 0 0 0 0,0 0 0 0 0,1 0 0 0 0,-1 0 0 0 0,-1 5 0 0 0,-1-2 10 0 0,1 2-18 0 0,-1-1-1 0 0,1 1 1 0 0,0 0 0 0 0,1 0-1 0 0,0 0 1 0 0,0 0 0 0 0,1 0 0 0 0,0 0-1 0 0,0 1 1 0 0,1-1 0 0 0,0 0-1 0 0,1 0 1 0 0,0 1 0 0 0,2 10-1 0 0,-2-13-132 0 0,1 0-1 0 0,0-1 0 0 0,0 1 0 0 0,0 0 0 0 0,1-1 0 0 0,-1 1 1 0 0,2-1-1 0 0,-1 0 0 0 0,0 0 0 0 0,1 0 0 0 0,0 0 0 0 0,0-1 1 0 0,0 1-1 0 0,1-1 0 0 0,-1 0 0 0 0,1 0 0 0 0,0-1 0 0 0,0 0 1 0 0,11 6-1 0 0,-7-6-734 0 0,1 0 0 0 0,0 0 1 0 0,0 0-1 0 0,0-1 0 0 0,19 1 0 0 0,-1-3-1713 0 0</inkml:trace>
  <inkml:trace contextRef="#ctx0" brushRef="#br0" timeOffset="1">241 162 5156 0 0,'0'0'3457'0'0,"-152"-12"-3353"0"0,129 12-76 0 0,3 0-28 0 0,0-2-104 0 0,6-1-104 0 0,3 1-1156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6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1788 0 0,'0'0'8375'0'0,"-19"2"-8076"0"0,-55 8-66 0 0,73-9-219 0 0,0-1-1 0 0,-1 0 1 0 0,1 1-1 0 0,0-1 1 0 0,0 1 0 0 0,-1 0-1 0 0,1-1 1 0 0,0 1-1 0 0,0 0 1 0 0,0 0-1 0 0,0 0 1 0 0,0 0 0 0 0,0 0-1 0 0,0 0 1 0 0,0 0-1 0 0,0 0 1 0 0,1 0 0 0 0,-1 0-1 0 0,0 0 1 0 0,1 0-1 0 0,-1 1 1 0 0,1-1 0 0 0,-1 0-1 0 0,1 0 1 0 0,0 1-1 0 0,-1-1 1 0 0,1 0-1 0 0,0 1 1 0 0,0-1 0 0 0,0 0-1 0 0,0 1 1 0 0,0-1-1 0 0,0 1 1 0 0,0-1 0 0 0,0 0-1 0 0,1 1 1 0 0,-1-1-1 0 0,1 0 1 0 0,-1 0 0 0 0,1 1-1 0 0,-1-1 1 0 0,2 2-1 0 0,-2-2-9 0 0,5 8-37 0 0,1 0 0 0 0,-1 0 0 0 0,1-1 0 0 0,1 1 0 0 0,-1-2 0 0 0,1 1 0 0 0,16 13 0 0 0,17 20-139 0 0,-33-33 172 0 0,32 47-5 0 0,-37-52 17 0 0,0 1 0 0 0,-1-1 0 0 0,1 0 0 0 0,-1 1-1 0 0,0-1 1 0 0,0 1 0 0 0,0-1 0 0 0,0 1 0 0 0,-1-1 0 0 0,0 1-1 0 0,1-1 1 0 0,-1 1 0 0 0,0 0 0 0 0,-1-1 0 0 0,0 8 0 0 0,-1-10-36 0 0,1 1 1 0 0,0 0-1 0 0,-1-1 1 0 0,1 1 0 0 0,-1-1-1 0 0,0 1 1 0 0,1-1-1 0 0,-1 0 1 0 0,0 0-1 0 0,0 0 1 0 0,0 0 0 0 0,0 0-1 0 0,0 0 1 0 0,0 0-1 0 0,0-1 1 0 0,0 1-1 0 0,0-1 1 0 0,0 1 0 0 0,0-1-1 0 0,0 0 1 0 0,-1 0-1 0 0,1 0 1 0 0,-3 0-1 0 0,-53-5-674 0 0,55 4 511 0 0,0 0 0 0 0,1 1 0 0 0,-1-1 0 0 0,0 0-1 0 0,1-1 1 0 0,-1 1 0 0 0,1 0 0 0 0,0-1 0 0 0,-1 1 0 0 0,1-1 0 0 0,0 0 0 0 0,0 1 0 0 0,0-1 0 0 0,0 0 0 0 0,0-1-1 0 0,1 1 1 0 0,-1 0 0 0 0,0 0 0 0 0,1-1 0 0 0,0 1 0 0 0,0-1 0 0 0,-1 1 0 0 0,2-1 0 0 0,-1 1 0 0 0,0-1 0 0 0,0 0 0 0 0,0-4-1 0 0,3 6 91 0 0,-1 0-1 0 0,1 0 1 0 0,0 0 0 0 0,-1 1-1 0 0,1-1 1 0 0,0 1-1 0 0,0-1 1 0 0,0 1-1 0 0,-1-1 1 0 0,1 1-1 0 0,0 0 1 0 0,0 0-1 0 0,0 0 1 0 0,0 0-1 0 0,0 1 1 0 0,2-1-1 0 0,36 4-373 0 0,6 7 476 0 0,-25-5 321 0 0,1-1 1 0 0,-1-1-1 0 0,1 0 0 0 0,25-1 0 0 0,-42-3-320 0 0,15 0 315 0 0,-1 0-1 0 0,1-1 1 0 0,-1-1-1 0 0,32-8 1 0 0,-46 9-217 0 0,-1 0 1 0 0,0 0-1 0 0,0-1 1 0 0,0 0-1 0 0,-1 0 1 0 0,1 0-1 0 0,0 0 1 0 0,-1 0-1 0 0,1-1 1 0 0,-1 1-1 0 0,0-1 1 0 0,0 0-1 0 0,0 0 1 0 0,0 0-1 0 0,0 0 0 0 0,-1-1 1 0 0,1 1-1 0 0,-1-1 1 0 0,0 0-1 0 0,0 1 1 0 0,0-1-1 0 0,-1 0 1 0 0,1 0-1 0 0,-1 0 1 0 0,0 0-1 0 0,0-1 1 0 0,0 1-1 0 0,-1-5 1 0 0,1 3-47 0 0,-2 0 0 0 0,1 0 1 0 0,-1 0-1 0 0,1 0 0 0 0,-2 0 1 0 0,1 1-1 0 0,-1-1 0 0 0,0 0 1 0 0,0 1-1 0 0,0 0 0 0 0,-1-1 0 0 0,1 1 1 0 0,-2 0-1 0 0,1 0 0 0 0,0 0 1 0 0,-1 1-1 0 0,0-1 0 0 0,0 1 1 0 0,0 0-1 0 0,-1 0 0 0 0,1 0 1 0 0,-1 1-1 0 0,-7-5 0 0 0,3 3-215 0 0,-1 0-1 0 0,0 0 0 0 0,0 1 1 0 0,0 0-1 0 0,0 1 1 0 0,-1 0-1 0 0,1 1 1 0 0,-1 0-1 0 0,0 1 1 0 0,1 0-1 0 0,-1 0 1 0 0,-12 2-1 0 0,21-1-14 0 0,1 0-1 0 0,0 0 1 0 0,-1 0-1 0 0,1 1 1 0 0,0-1 0 0 0,-1 1-1 0 0,1-1 1 0 0,0 1 0 0 0,0-1-1 0 0,-1 1 1 0 0,1 0-1 0 0,0 0 1 0 0,0 0 0 0 0,0-1-1 0 0,0 1 1 0 0,0 0-1 0 0,0 0 1 0 0,0 0 0 0 0,0 0-1 0 0,1 1 1 0 0,-1-1-1 0 0,0 0 1 0 0,1 0 0 0 0,-1 0-1 0 0,1 1 1 0 0,-1-1-1 0 0,1 0 1 0 0,-1 1 0 0 0,1 0-1 0 0,-1 15-2601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6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4324 0 0,'0'0'5495'0'0,"2"22"-5435"0"0,0-7-62 0 0,13 157 776 0 0,-15-169-782 0 0,0 0-1 0 0,0-1 1 0 0,0 1 0 0 0,0 0-1 0 0,0-1 1 0 0,0 1-1 0 0,1-1 1 0 0,-1 1 0 0 0,1 0-1 0 0,-1-1 1 0 0,1 1 0 0 0,0-1-1 0 0,0 0 1 0 0,1 1 0 0 0,-1-1-1 0 0,0 0 1 0 0,1 0-1 0 0,-1 1 1 0 0,1-1 0 0 0,0 0-1 0 0,0-1 1 0 0,-1 1 0 0 0,1 0-1 0 0,1 0 1 0 0,-1-1 0 0 0,0 1-1 0 0,0-1 1 0 0,0 0 0 0 0,1 0-1 0 0,-1 0 1 0 0,1 0-1 0 0,-1 0 1 0 0,1 0 0 0 0,-1-1-1 0 0,1 1 1 0 0,5 0 0 0 0,-3-1-180 0 0,0-1 0 0 0,0 1 0 0 0,1-1 1 0 0,-1 0-1 0 0,0-1 0 0 0,0 1 1 0 0,0-1-1 0 0,0 0 0 0 0,0 0 0 0 0,-1 0 1 0 0,1-1-1 0 0,0 0 0 0 0,-1 0 1 0 0,0 0-1 0 0,0 0 0 0 0,0-1 0 0 0,7-7 1 0 0,0-2-258 0 0,-3 4 136 0 0,0 0 0 0 0,0-1 0 0 0,-2 0 1 0 0,1 0-1 0 0,7-16 0 0 0,-6 43 3793 0 0,41 35-3465 0 0,-39-45 14 0 0,0-1 0 0 0,0 0 0 0 0,1-1 0 0 0,0 0 0 0 0,0 0 0 0 0,0-1 0 0 0,0-1 0 0 0,1 0 0 0 0,15 2 0 0 0,-23-4-44 0 0,0-1 1 0 0,0 1-1 0 0,0-1 1 0 0,0 1-1 0 0,0-1 0 0 0,0 0 1 0 0,0-1-1 0 0,0 1 1 0 0,-1-1-1 0 0,1 0 1 0 0,0 0-1 0 0,0 0 1 0 0,0 0-1 0 0,-1-1 1 0 0,1 1-1 0 0,0-1 0 0 0,-1 0 1 0 0,1 0-1 0 0,-1 0 1 0 0,0-1-1 0 0,0 1 1 0 0,0-1-1 0 0,0 1 1 0 0,0-1-1 0 0,-1 0 0 0 0,1-1 1 0 0,-1 1-1 0 0,0 0 1 0 0,0 0-1 0 0,3-7 1 0 0,-4 8 29 0 0,0-1 1 0 0,-1 1 0 0 0,1-1-1 0 0,-1 0 1 0 0,1 1-1 0 0,-1-1 1 0 0,0 0-1 0 0,0 1 1 0 0,0-1 0 0 0,0 0-1 0 0,-1 1 1 0 0,1-1-1 0 0,-1 0 1 0 0,1 1 0 0 0,-1-1-1 0 0,0 1 1 0 0,0-1-1 0 0,0 1 1 0 0,-1-1 0 0 0,-1-2-1 0 0,-1 0 18 0 0,0 0 1 0 0,0 0-1 0 0,-1 1 0 0 0,1 0 0 0 0,-1 0 0 0 0,0 0 0 0 0,0 1 1 0 0,-10-6-1 0 0,1 2-108 0 0,0 1-1 0 0,0 0 1 0 0,-1 1 0 0 0,0 0 0 0 0,0 2-1 0 0,-23-4 1 0 0,29 6-264 0 0,4 0-188 0 0,0 1 0 0 0,1-1 1 0 0,-1 1-1 0 0,0 0 0 0 0,0 0 0 0 0,0 0 0 0 0,0 1 0 0 0,0 0 0 0 0,-6 1 0 0 0,4 8-2331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7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5613 0 0,'0'0'4467'0'0,"-2"21"-4444"0"0,-8 159-710 0 0,10-166 149 0 0,2 36-663 0 0,-2-48 1026 0 0,0-1 1 0 0,0 0-1 0 0,1 1 1 0 0,-1-1-1 0 0,1 1 1 0 0,-1-1 0 0 0,1 0-1 0 0,-1 1 1 0 0,1-1-1 0 0,0 0 1 0 0,-1 0-1 0 0,1 1 1 0 0,0-1 0 0 0,0 0-1 0 0,0 0 1 0 0,0 0-1 0 0,0 0 1 0 0,0 0 0 0 0,0 0-1 0 0,1-1 1 0 0,-1 1-1 0 0,0 0 1 0 0,0 0-1 0 0,1-1 1 0 0,-1 1 0 0 0,0-1-1 0 0,1 1 1 0 0,1-1-1 0 0,5 1-2239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4076 0 0,'0'0'5814'0'0,"12"13"-5800"0"0,-9-11-20 0 0,18 20-36 0 0,-1 0 0 0 0,31 45 0 0 0,-44-56 165 0 0,0 0-1 0 0,-1 0 1 0 0,-1 0 0 0 0,0 1-1 0 0,0 0 1 0 0,-1 0 0 0 0,-1 1-1 0 0,0-1 1 0 0,0 1-1 0 0,0 24 1 0 0,-3-35-131 0 0,-1 0-1 0 0,0 0 1 0 0,0 0-1 0 0,0 0 1 0 0,0 0 0 0 0,0 0-1 0 0,0 0 1 0 0,0-1-1 0 0,-1 1 1 0 0,1 0-1 0 0,0-1 1 0 0,-1 0 0 0 0,0 1-1 0 0,1-1 1 0 0,-1 0-1 0 0,0 1 1 0 0,0-1 0 0 0,1 0-1 0 0,-1-1 1 0 0,0 1-1 0 0,0 0 1 0 0,0 0 0 0 0,0-1-1 0 0,0 1 1 0 0,-1-1-1 0 0,1 0 1 0 0,0 1-1 0 0,-2-1 1 0 0,-64 6-270 0 0,-33-14-371 0 0,36-6-5193 0 0,58 12 3102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43 127 164 0 0,'0'0'6040'0'0,"2"-20"-5959"0"0,8-63 169 0 0,-10 82-177 0 0,1 0 0 0 0,-1 0 0 0 0,0-1 0 0 0,0 1 0 0 0,0 0 0 0 0,1 0 0 0 0,-1 0 0 0 0,0 0 0 0 0,1-1-1 0 0,-1 1 1 0 0,1 0 0 0 0,0 0 0 0 0,-1 0 0 0 0,1 0 0 0 0,0 0 0 0 0,0 0 0 0 0,-1 0 0 0 0,1 1 0 0 0,2-3 0 0 0,-2 3-55 0 0,-1 0 0 0 0,1 0 0 0 0,0 0 0 0 0,0 0 0 0 0,-1 0 0 0 0,1 0 0 0 0,0 0 0 0 0,0 0 0 0 0,-1 0 0 0 0,1 0 0 0 0,0 0 1 0 0,0 0-1 0 0,-1 1 0 0 0,1-1 0 0 0,0 0 0 0 0,-1 0 0 0 0,1 1 0 0 0,0-1 0 0 0,-1 1 0 0 0,1-1 0 0 0,0 1 0 0 0,21 22-295 0 0,0 7 560 0 0,-3 0 1 0 0,0 2-1 0 0,-2 0 0 0 0,21 58 0 0 0,-38-90-289 0 0,-1 1 0 0 0,1 0 0 0 0,-1 0 0 0 0,1-1-1 0 0,-1 1 1 0 0,0-1 0 0 0,1 1 0 0 0,-1 0 0 0 0,0-1 0 0 0,0 1-1 0 0,1-1 1 0 0,-1 0 0 0 0,0 1 0 0 0,0-1 0 0 0,0 0 0 0 0,0 1-1 0 0,0-1 1 0 0,1 0 0 0 0,-1 0 0 0 0,0 0 0 0 0,0 0 0 0 0,0 0-1 0 0,0 0 1 0 0,0 0 0 0 0,0 0 0 0 0,0 0 0 0 0,0 0 0 0 0,-1-1-1 0 0,-33 0-5 0 0,20-1-240 0 0,-1-1-1 0 0,1 0 1 0 0,0-1 0 0 0,0-1-1 0 0,1 0 1 0 0,-1-1 0 0 0,1-1-1 0 0,-24-15 1 0 0,34 13-3698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8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6445 0 0,'0'0'4777'0'0,"5"21"-4681"0"0,-2-6-112 0 0,1 9 108 0 0,1-1 1 0 0,1 0-1 0 0,2 0 1 0 0,0-1 0 0 0,13 24-1 0 0,-20-42-99 0 0,1-1 0 0 0,0 0 0 0 0,0 0-1 0 0,0 0 1 0 0,0 0 0 0 0,0 0 0 0 0,0 0 0 0 0,1-1 0 0 0,0 1-1 0 0,-1-1 1 0 0,1 0 0 0 0,0 0 0 0 0,0 0 0 0 0,0 0 0 0 0,0 0-1 0 0,1 0 1 0 0,-1-1 0 0 0,0 0 0 0 0,1 0 0 0 0,6 2 0 0 0,-6-4-301 0 0,0 1 0 0 0,0-1 0 0 0,0 0 0 0 0,0 0 0 0 0,0 0 0 0 0,0 0 0 0 0,-1-1 0 0 0,1 0 0 0 0,0 0 0 0 0,-1 0 0 0 0,0 0 0 0 0,1 0 0 0 0,-1-1 1 0 0,0 1-1 0 0,0-1 0 0 0,0 0 0 0 0,0 0 0 0 0,3-5 0 0 0,6-7-2026 0 0,2-1-692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40 0 0,'0'0'10142'0'0,"-4"21"-9854"0"0,1-7-223 0 0,-5 30 1292 0 0,-6 91 0 0 0,15-133-1320 0 0,-1 0 0 0 0,0 0-1 0 0,1 0 1 0 0,-1-1 0 0 0,1 1-1 0 0,0 0 1 0 0,0 0 0 0 0,0-1 0 0 0,-1 1-1 0 0,2 0 1 0 0,-1-1 0 0 0,0 1-1 0 0,0-1 1 0 0,0 0 0 0 0,1 1 0 0 0,-1-1-1 0 0,0 0 1 0 0,1 0 0 0 0,0 1-1 0 0,-1-1 1 0 0,1-1 0 0 0,-1 1 0 0 0,1 0-1 0 0,0 0 1 0 0,0-1 0 0 0,0 1-1 0 0,-1 0 1 0 0,1-1 0 0 0,0 0 0 0 0,3 1-1 0 0,60 4-846 0 0,-61-5 692 0 0,6 0-391 0 0,-1-1 1 0 0,0 0-1 0 0,1-1 1 0 0,-1 0 0 0 0,0 0-1 0 0,0-1 1 0 0,0 0-1 0 0,0-1 1 0 0,-1 0 0 0 0,0 0-1 0 0,1-1 1 0 0,12-9-1 0 0,-3 1-2160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9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5 416 0 0,'0'0'9192'0'0,"-17"-1"-9034"0"0,-118-3 174 0 0,133 5-302 0 0,0-1-1 0 0,0 0 1 0 0,0 1 0 0 0,0 0 0 0 0,1-1 0 0 0,-1 1 0 0 0,0 0 0 0 0,0 0 0 0 0,1 0 0 0 0,-1 0 0 0 0,1 0 0 0 0,-1 0 0 0 0,1 0 0 0 0,-1 1 0 0 0,1-1 0 0 0,-1 0 0 0 0,1 1 0 0 0,0-1 0 0 0,0 1 0 0 0,0 0 0 0 0,0-1-1 0 0,0 1 1 0 0,0 0 0 0 0,1 0 0 0 0,-1-1 0 0 0,0 1 0 0 0,1 0 0 0 0,-1 0 0 0 0,1 0 0 0 0,0 0 0 0 0,0 2 0 0 0,-2 11 27 0 0,0-1 1 0 0,1 1 0 0 0,2 15-1 0 0,-1-17-56 0 0,0-5-29 0 0,1 1 0 0 0,0-1-1 0 0,0 1 1 0 0,1-1 0 0 0,0 1 0 0 0,0-1-1 0 0,1 0 1 0 0,0 0 0 0 0,1 0 0 0 0,0-1 0 0 0,0 1-1 0 0,0-1 1 0 0,1 0 0 0 0,0 0 0 0 0,0 0-1 0 0,1-1 1 0 0,0 0 0 0 0,9 8 0 0 0,-8-9-484 0 0,-1 0 0 0 0,1-1-1 0 0,1 0 1 0 0,-1 0 0 0 0,0 0 0 0 0,1-1 0 0 0,0 0 0 0 0,-1-1 0 0 0,1 1 0 0 0,1-2 0 0 0,-1 1 0 0 0,10 0 0 0 0,2-2-2430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3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3208 0 0,'0'0'5469'0'0,"4"17"-5273"0"0,29 154 1627 0 0,-33-167-1774 0 0,0-1 1 0 0,1 0-1 0 0,0 0 1 0 0,-1 0-1 0 0,1 0 1 0 0,1 0-1 0 0,-1 0 1 0 0,0 0 0 0 0,1 0-1 0 0,-1 0 1 0 0,1 0-1 0 0,0-1 1 0 0,0 1-1 0 0,0-1 1 0 0,5 5-1 0 0,-6-7-68 0 0,1 1-1 0 0,-1-1 1 0 0,1 1-1 0 0,-1-1 1 0 0,1 0-1 0 0,-1 1 1 0 0,1-1 0 0 0,-1 0-1 0 0,1 0 1 0 0,-1 0-1 0 0,1 0 1 0 0,-1 0-1 0 0,1 0 1 0 0,0-1-1 0 0,-1 1 1 0 0,1-1-1 0 0,-1 1 1 0 0,0-1-1 0 0,1 1 1 0 0,-1-1 0 0 0,1 0-1 0 0,-1 1 1 0 0,0-1-1 0 0,1 0 1 0 0,-1 0-1 0 0,0 0 1 0 0,0 0-1 0 0,0 0 1 0 0,0-1-1 0 0,0 1 1 0 0,0 0-1 0 0,0 0 1 0 0,0-1-1 0 0,0-1 1 0 0,9-11-73 0 0,-1 0 0 0 0,0-1 1 0 0,-2 0-1 0 0,0 0 0 0 0,0-1 0 0 0,6-24 0 0 0,-7 19-197 0 0,2 0 0 0 0,19-37 1 0 0,-27 58 308 0 0,0-1 0 0 0,0 1 0 0 0,0 0 0 0 0,0-1 0 0 0,0 1 0 0 0,0 0 0 0 0,0-1 0 0 0,1 1 0 0 0,-1 0 0 0 0,0 0 0 0 0,0-1 0 0 0,0 1 0 0 0,1 0 0 0 0,-1 0 0 0 0,0-1 0 0 0,0 1 0 0 0,0 0 0 0 0,1 0 0 0 0,-1 0 0 0 0,0-1 0 0 0,1 1 0 0 0,-1 0 0 0 0,0 0 0 0 0,1 0 0 0 0,-1 0 0 0 0,0 0 0 0 0,0 0 0 0 0,1 0 0 0 0,-1-1 0 0 0,0 1 0 0 0,1 0 0 0 0,-1 0 0 0 0,0 0 0 0 0,1 0 0 0 0,-1 0 0 0 0,0 1 0 0 0,1-1 0 0 0,-1 0 0 0 0,0 0 0 0 0,1 0 0 0 0,-1 0 0 0 0,0 0 0 0 0,1 0 0 0 0,8 17 86 0 0,-1 21-106 0 0,-2-4 495 0 0,1-1 0 0 0,1 0 0 0 0,23 56 0 0 0,-35-88-603 0 0,0 0 0 0 0,0 0 0 0 0,0-1 0 0 0,0 1 0 0 0,0-1 0 0 0,0 0 0 0 0,-7-1 0 0 0,8 1 49 0 0,-6 0 47 0 0,0-1 1 0 0,1-1-1 0 0,-1 0 0 0 0,0 0 1 0 0,1 0-1 0 0,-1-1 1 0 0,-12-6-1 0 0,17 6-326 0 0,-1 1 0 0 0,1 0 0 0 0,0-1-1 0 0,0 0 1 0 0,0 0 0 0 0,0 0 0 0 0,0-1 0 0 0,-5-6 0 0 0,6 5-863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10 5336 0 0,'0'0'4229'0'0,"-155"-7"-4229"0"0,135 7-324 0 0,6-2-752 0 0,0 2-1669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0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5981 0 0,'0'0'3562'0'0,"-24"13"-3481"0"0,-75 45-165 0 0,94-55-56 0 0,0 1-1 0 0,-1 0 0 0 0,1 0 1 0 0,0 0-1 0 0,1 0 1 0 0,-1 1-1 0 0,1 0 0 0 0,0 0 1 0 0,0 0-1 0 0,1 1 0 0 0,-1-1 1 0 0,1 1-1 0 0,0 0 1 0 0,1-1-1 0 0,-3 9 0 0 0,3-3-252 0 0,0-1 0 0 0,0 0-1 0 0,2 0 1 0 0,-1 1-1 0 0,1-1 1 0 0,2 15-1 0 0,-1-22 403 0 0,0 1 0 0 0,0 0 0 0 0,1 0-1 0 0,-1-1 1 0 0,1 1 0 0 0,-1-1-1 0 0,1 0 1 0 0,0 1 0 0 0,1-1-1 0 0,-1 0 1 0 0,0 0 0 0 0,1 0 0 0 0,0-1-1 0 0,0 1 1 0 0,0 0 0 0 0,0-1-1 0 0,0 0 1 0 0,0 0 0 0 0,0 0-1 0 0,1 0 1 0 0,-1 0 0 0 0,1-1 0 0 0,-1 1-1 0 0,1-1 1 0 0,0 0 0 0 0,0 0-1 0 0,-1-1 1 0 0,1 1 0 0 0,6-1-1 0 0,-3 2-25 0 0,1-2 0 0 0,-1 1 0 0 0,0-1 0 0 0,1 0 0 0 0,-1 0-1 0 0,1-1 1 0 0,-1 0 0 0 0,1-1 0 0 0,-1 1 0 0 0,0-1-1 0 0,0-1 1 0 0,0 1 0 0 0,0-1 0 0 0,11-7 0 0 0,-9 1 1 0 0,1 0 0 0 0,-2-1 0 0 0,1 0 0 0 0,-1 0 0 0 0,-1-1 0 0 0,0 0 0 0 0,0-1 1 0 0,-1 1-1 0 0,-1-1 0 0 0,0 0 0 0 0,6-22 0 0 0,21-44 649 0 0,-32 77-588 0 0,1 0-1 0 0,-1 0 1 0 0,0 0 0 0 0,1 0 0 0 0,-1 0 0 0 0,1 0-1 0 0,-1 0 1 0 0,1 0 0 0 0,-1 0 0 0 0,1 1-1 0 0,0-1 1 0 0,-1 0 0 0 0,1 1 0 0 0,0-1 0 0 0,0 0-1 0 0,0 1 1 0 0,-1-1 0 0 0,1 1 0 0 0,0-1 0 0 0,0 1-1 0 0,0-1 1 0 0,0 1 0 0 0,0 0 0 0 0,0-1-1 0 0,0 1 1 0 0,0 0 0 0 0,2 0 0 0 0,-2 0 0 0 0,1 1-1 0 0,-1-1 1 0 0,0 1 0 0 0,1 0-1 0 0,-1 0 1 0 0,0 0 0 0 0,0 0-1 0 0,0 0 1 0 0,1 0 0 0 0,-1 0-1 0 0,0 0 1 0 0,0 0 0 0 0,-1 0-1 0 0,1 0 1 0 0,2 3 0 0 0,1 5 62 0 0,1 1 0 0 0,-1-1 0 0 0,0 1 0 0 0,2 10 1 0 0,6 18 470 0 0,-9-31-364 0 0,0 1-1 0 0,0 0 0 0 0,-1 0 0 0 0,0 0 0 0 0,-1 1 0 0 0,0-1 0 0 0,0 0 0 0 0,-1 1 0 0 0,1-1 1 0 0,-3 9-1 0 0,2-15-225 0 0,-1-1 1 0 0,1 0 0 0 0,-1 0 0 0 0,0 0 0 0 0,0 0-1 0 0,0 0 1 0 0,1 0 0 0 0,-1 0 0 0 0,0 0 0 0 0,0 0-1 0 0,0 0 1 0 0,-1 0 0 0 0,1 0 0 0 0,0-1 0 0 0,0 1-1 0 0,0 0 1 0 0,-1-1 0 0 0,1 1 0 0 0,0-1 0 0 0,0 1 0 0 0,-1-1-1 0 0,1 0 1 0 0,-1 0 0 0 0,1 0 0 0 0,-3 1 0 0 0,-42 0-178 0 0,34-2 160 0 0,7 1-125 0 0,-54-4 344 0 0,56 4-372 0 0,1 0 0 0 0,0 0 0 0 0,0-1 0 0 0,0 1-1 0 0,-1-1 1 0 0,1 0 0 0 0,0 0 0 0 0,0 1 0 0 0,0-2 0 0 0,0 1 0 0 0,0 0 0 0 0,0 0 0 0 0,1 0 0 0 0,-1-1-1 0 0,0 1 1 0 0,0-1 0 0 0,1 0 0 0 0,-1 1 0 0 0,1-1 0 0 0,0 0 0 0 0,0 0 0 0 0,-3-3 0 0 0,4 0-1969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0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31 360 3948 0 0,'0'0'4410'0'0,"-3"-23"-4058"0"0,0 0-276 0 0,-14-167 785 0 0,17 179-727 0 0,0 0 0 0 0,0 0 0 0 0,1 0 0 0 0,1 0 0 0 0,5-18 0 0 0,-7 26-103 0 0,1 1 1 0 0,0 0-1 0 0,0 0 0 0 0,0-1 0 0 0,1 1 0 0 0,-1 0 0 0 0,0 0 0 0 0,1 0 0 0 0,0 1 0 0 0,-1-1 0 0 0,1 0 0 0 0,0 1 0 0 0,0-1 0 0 0,0 1 0 0 0,0-1 0 0 0,0 1 0 0 0,0 0 0 0 0,0 0 0 0 0,0 0 0 0 0,1 0 0 0 0,-1 0 0 0 0,0 0 0 0 0,1 1 0 0 0,-1-1 0 0 0,0 1 0 0 0,1 0 0 0 0,-1-1 0 0 0,1 1 0 0 0,-1 0 0 0 0,1 1 0 0 0,-1-1 0 0 0,4 1 0 0 0,-4-1-41 0 0,-1 1-1 0 0,1 0 1 0 0,0 0 0 0 0,0-1 0 0 0,0 1-1 0 0,-1 0 1 0 0,1 0 0 0 0,-1 0-1 0 0,1 1 1 0 0,-1-1 0 0 0,1 0 0 0 0,-1 1-1 0 0,0-1 1 0 0,1 1 0 0 0,-1-1-1 0 0,0 1 1 0 0,0-1 0 0 0,0 1-1 0 0,0 0 1 0 0,0 0 0 0 0,-1-1 0 0 0,1 1-1 0 0,0 0 1 0 0,-1 0 0 0 0,0 0-1 0 0,1 0 1 0 0,-1 2 0 0 0,4 59-795 0 0,-4-55 697 0 0,0-4 70 0 0,0 0-1 0 0,0-1 1 0 0,0 1-1 0 0,-1 0 1 0 0,0-1 0 0 0,1 1-1 0 0,-1-1 1 0 0,0 1-1 0 0,-1-1 1 0 0,1 1-1 0 0,-1-1 1 0 0,1 1-1 0 0,-1-1 1 0 0,0 0-1 0 0,0 0 1 0 0,-1 0-1 0 0,1 0 1 0 0,-1-1 0 0 0,1 1-1 0 0,-1-1 1 0 0,0 1-1 0 0,-5 2 1 0 0,2-1-9 0 0,0-2 1 0 0,0 1-1 0 0,0-1 0 0 0,-1 1 1 0 0,1-2-1 0 0,-1 1 1 0 0,0-1-1 0 0,1 0 1 0 0,-1 0-1 0 0,-10-1 0 0 0,27 1 43 0 0,-1 1-1 0 0,1 0 0 0 0,-1 0 0 0 0,0 1 0 0 0,1 0 0 0 0,-1 1 0 0 0,-1-1 0 0 0,1 2 0 0 0,-1 0 0 0 0,1 0 0 0 0,-2 0 0 0 0,10 8 0 0 0,-6-4 256 0 0,1-1 0 0 0,1-1 0 0 0,-1 0 0 0 0,19 7 0 0 0,-30-14-266 0 0,-1 1-1 0 0,2-1 1 0 0,-1 0-1 0 0,0 0 1 0 0,0 0-1 0 0,0 1 1 0 0,0-1-1 0 0,0 0 1 0 0,0 0 0 0 0,0 0-1 0 0,0-1 1 0 0,0 1-1 0 0,0 0 1 0 0,0 0-1 0 0,0 0 1 0 0,0-1-1 0 0,0 1 1 0 0,0-1-1 0 0,0 1 1 0 0,0-1-1 0 0,0 1 1 0 0,-1-1-1 0 0,1 1 1 0 0,0-1-1 0 0,1 0 1 0 0,0-2-13 0 0,-1 1 1 0 0,1 0-1 0 0,0-1 0 0 0,-1 1 0 0 0,1-1 1 0 0,-1 1-1 0 0,0-1 0 0 0,0 0 0 0 0,1-3 1 0 0,2-11-38 0 0,-1 0 0 0 0,1-28 0 0 0,-2 26 107 0 0,0-1-73 0 0,-2 12 47 0 0,0-1-1 0 0,1 1 1 0 0,0-1 0 0 0,1 1-1 0 0,0-1 1 0 0,0 1 0 0 0,1 0-1 0 0,0 0 1 0 0,0 0 0 0 0,9-14 0 0 0,-11 22 2 0 0,0-1 1 0 0,-1 0 0 0 0,1 0 0 0 0,0 0 0 0 0,0 0 0 0 0,0 1 0 0 0,1-1 0 0 0,-1 0 0 0 0,0 1 0 0 0,0-1 0 0 0,0 1 0 0 0,0 0-1 0 0,0-1 1 0 0,1 1 0 0 0,-1 0 0 0 0,0 0 0 0 0,0-1 0 0 0,1 1 0 0 0,-1 0 0 0 0,0 0 0 0 0,0 0 0 0 0,1 1 0 0 0,-1-1-1 0 0,0 0 1 0 0,0 0 0 0 0,1 1 0 0 0,-1-1 0 0 0,0 1 0 0 0,0-1 0 0 0,0 1 0 0 0,0-1 0 0 0,0 1 0 0 0,0 0 0 0 0,0-1 0 0 0,0 1-1 0 0,0 0 1 0 0,0 0 0 0 0,0 0 0 0 0,0 0 0 0 0,1 2 0 0 0,5 4-76 0 0,-1 1-1 0 0,0 1 1 0 0,-1-1-1 0 0,5 10 1 0 0,-5-9 1 0 0,9 15 187 0 0,0 2 0 0 0,-2 0 0 0 0,0 0 0 0 0,9 34 0 0 0,-22-59-140 0 0,1 0-1 0 0,-1-1 1 0 0,1 1 0 0 0,-1 0-1 0 0,0-1 1 0 0,1 1 0 0 0,-1-1-1 0 0,0 1 1 0 0,1-1 0 0 0,-1 1-1 0 0,0-1 1 0 0,1 1 0 0 0,-1-1-1 0 0,0 0 1 0 0,0 0 0 0 0,0 1-1 0 0,1-1 1 0 0,-1 0 0 0 0,0 0-1 0 0,0 0 1 0 0,0 0 0 0 0,0 1-1 0 0,0-2 1 0 0,1 1 0 0 0,-1 0-1 0 0,0 0 1 0 0,-2 0 0 0 0,-37 0 119 0 0,32 0-144 0 0,-25-1-269 0 0,1-1 1 0 0,-57-12 0 0 0,89 14 236 0 0,0 0 0 0 0,0 0 0 0 0,0 0 0 0 0,1 0 0 0 0,-1 0 0 0 0,0 0 0 0 0,0-1 0 0 0,0 1 0 0 0,0 0 0 0 0,0 0 0 0 0,0 0 0 0 0,0 0 0 0 0,0 0 0 0 0,0 0-1 0 0,0-1 1 0 0,1 1 0 0 0,-1 0 0 0 0,0 0 0 0 0,0 0 0 0 0,0 0 0 0 0,0 0 0 0 0,0-1 0 0 0,0 1 0 0 0,0 0 0 0 0,0 0 0 0 0,0 0 0 0 0,0 0 0 0 0,0 0 0 0 0,0-1 0 0 0,0 1 0 0 0,0 0 0 0 0,0 0 0 0 0,-1 0 0 0 0,1 0 0 0 0,0 0 0 0 0,0-1 0 0 0,0 1 0 0 0,0 0 0 0 0,0 0 0 0 0,0 0 0 0 0,0 0 0 0 0,0 0 0 0 0,0 0 0 0 0,0 0 0 0 0,-1 0 0 0 0,1-1 0 0 0,0 1 0 0 0,0 0 0 0 0,0 0 0 0 0,0 0 0 0 0,0 0 0 0 0,0 0-1 0 0,-1 0 1 0 0,1 0 0 0 0,0 0 0 0 0,0 0 0 0 0,0 0 0 0 0,0 0 0 0 0,0 0 0 0 0,-1 0 0 0 0,1 0 0 0 0,0 0 0 0 0,0 0 0 0 0,0 0 0 0 0,0 0 0 0 0,-1 0 0 0 0,12-5-1973 0 0,3 1-503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4420 0 0,'0'0'5864'0'0,"1"23"-5584"0"0,10 161 342 0 0,-11-183-777 0 0,0 0-1 0 0,1 1 0 0 0,-1-1 1 0 0,0 0-1 0 0,1 0 0 0 0,-1 1 0 0 0,1-1 1 0 0,0 0-1 0 0,-1 0 0 0 0,1 0 1 0 0,0 0-1 0 0,0 0 0 0 0,0 0 1 0 0,0 0-1 0 0,0 0 0 0 0,0 0 1 0 0,0 0-1 0 0,0 0 0 0 0,0 0 0 0 0,0-1 1 0 0,0 1-1 0 0,0 0 0 0 0,1-1 1 0 0,-1 1-1 0 0,0-1 0 0 0,0 0 1 0 0,1 1-1 0 0,-1-1 0 0 0,0 0 0 0 0,1 0 1 0 0,-1 0-1 0 0,0 0 0 0 0,1 0 1 0 0,-1 0-1 0 0,0 0 0 0 0,1 0 1 0 0,-1 0-1 0 0,0-1 0 0 0,1 1 0 0 0,-1-1 1 0 0,2 0-1 0 0,12-3-2847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1 196 0 0,'0'0'6733'0'0,"-172"0"-6733"0"0,143 0 80 0 0,4 0-72 0 0,5 0-8 0 0,3 0-416 0 0,3 0-624 0 0,6 0-277 0 0,5 0-575 0 0</inkml:trace>
  <inkml:trace contextRef="#ctx0" brushRef="#br0" timeOffset="1">391 63 4308 0 0,'0'0'4417'0'0,"25"128"-4521"0"0,-22-111 100 0 0,0-3-48 0 0,-3-6-12 0 0,3-1-572 0 0,0-5-704 0 0,5-2-601 0 0,-2 0-859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8 4312 0 0,'0'0'2661'0'0,"-167"-7"-2569"0"0,147 7-92 0 0,1 0 0 0 0,7 0-12 0 0,4 0-720 0 0,2 0-465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2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0 672 0 0,'0'0'7428'0'0,"-25"1"-7291"0"0,-77 3-28 0 0,97-4-69 0 0,0 0-1 0 0,0 0 1 0 0,0 1-1 0 0,0 0 1 0 0,0 0 0 0 0,0 0-1 0 0,0 0 1 0 0,1 1-1 0 0,-1 0 1 0 0,1 0 0 0 0,-1 0-1 0 0,1 0 1 0 0,-1 1-1 0 0,1 0 1 0 0,0 0 0 0 0,0 0-1 0 0,1 0 1 0 0,-1 1-1 0 0,1-1 1 0 0,-1 1-1 0 0,1 0 1 0 0,0 0 0 0 0,1 0-1 0 0,-1 0 1 0 0,-2 6-1 0 0,3-3 68 0 0,-1 1-1 0 0,1 0 1 0 0,1 1-1 0 0,-1-1 1 0 0,1 0-1 0 0,1 0 1 0 0,-1 0-1 0 0,2 1 1 0 0,-1-1-1 0 0,1 0 1 0 0,3 14-1 0 0,-3-18-135 0 0,0 0 0 0 0,0 0 0 0 0,0-1 0 0 0,1 1 0 0 0,0 0 0 0 0,0-1 0 0 0,0 1 0 0 0,0-1 0 0 0,0 1 0 0 0,1-1 0 0 0,-1 0 1 0 0,1 0-1 0 0,0 0 0 0 0,0 0 0 0 0,0-1 0 0 0,0 1 0 0 0,1-1 0 0 0,-1 0 0 0 0,1 0 0 0 0,-1 0 0 0 0,1 0 0 0 0,0-1 0 0 0,0 1 0 0 0,5 0 0 0 0,8 2-842 0 0,0-1 0 0 0,0-1 1 0 0,0-1-1 0 0,25-1 0 0 0,-29 0-108 0 0,12 0-1425 0 0</inkml:trace>
  <inkml:trace contextRef="#ctx0" brushRef="#br0" timeOffset="1">285 118 1804 0 0,'0'0'5953'0'0,"-159"-5"-5861"0"0,134 3 24 0 0,0 2-116 0 0,5 0 12 0 0,6 0-76 0 0,-1 0-12 0 0,4 0-628 0 0,6 0-688 0 0,2 2-549 0 0,3 8-1151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2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20 278 3524 0 0,'0'0'5794'0'0,"-3"-22"-5454"0"0,-5-41 91 0 0,0-66 0 0 0,8 126-426 0 0,0 1-1 0 0,1-1 1 0 0,-1 0 0 0 0,1 0-1 0 0,0 1 1 0 0,0-1-1 0 0,0 0 1 0 0,0 1-1 0 0,0-1 1 0 0,1 1 0 0 0,-1-1-1 0 0,1 1 1 0 0,-1 0-1 0 0,1 0 1 0 0,0 0-1 0 0,0 0 1 0 0,0 0-1 0 0,0 0 1 0 0,0 0 0 0 0,1 1-1 0 0,-1-1 1 0 0,0 1-1 0 0,1-1 1 0 0,-1 1-1 0 0,1 0 1 0 0,0 0 0 0 0,-1 0-1 0 0,1 0 1 0 0,0 1-1 0 0,3-1 1 0 0,-2 0-60 0 0,0 0 0 0 0,0 0 0 0 0,0 1 0 0 0,0 0 0 0 0,0 0 0 0 0,0 0 0 0 0,0 0-1 0 0,0 1 1 0 0,0-1 0 0 0,0 1 0 0 0,0 0 0 0 0,0 0 0 0 0,0 1 0 0 0,0-1 0 0 0,-1 1 0 0 0,1 0 0 0 0,-1 0 0 0 0,1 0 0 0 0,-1 0 0 0 0,0 1 0 0 0,4 3 0 0 0,-3-2-44 0 0,0 1 0 0 0,0 0 0 0 0,-1 1 0 0 0,0-1 0 0 0,0 1 0 0 0,-1-1 0 0 0,1 1 0 0 0,-1 0 0 0 0,0 0 0 0 0,-1 0 0 0 0,0 0 0 0 0,1 0 0 0 0,-1 7 0 0 0,-1-11 78 0 0,0 1 0 0 0,0-1 0 0 0,0 0 0 0 0,0 1 1 0 0,-1-1-1 0 0,1 0 0 0 0,-1 1 0 0 0,1-1 0 0 0,-1 0 1 0 0,0 0-1 0 0,0 0 0 0 0,0 0 0 0 0,0 1 0 0 0,0-1 0 0 0,0 0 1 0 0,-1-1-1 0 0,1 1 0 0 0,-1 0 0 0 0,1 0 0 0 0,-1-1 1 0 0,0 1-1 0 0,0-1 0 0 0,0 1 0 0 0,1-1 0 0 0,-1 0 1 0 0,-1 0-1 0 0,1 0 0 0 0,0 0 0 0 0,0 0 0 0 0,0 0 1 0 0,0 0-1 0 0,-1-1 0 0 0,1 1 0 0 0,0-1 0 0 0,-1 0 0 0 0,-3 1 1 0 0,-53 1 1184 0 0,98 1-192 0 0,-31 2-868 0 0,0 0 0 0 0,0 0 0 0 0,-1 1 1 0 0,0 0-1 0 0,0 0 0 0 0,0 1 0 0 0,-1 0 0 0 0,8 10 0 0 0,-6-6-271 0 0,2 0 0 0 0,0-1-1 0 0,13 11 1 0 0,-20-18-264 0 0,0-1 1 0 0,0 0-1 0 0,0 0 1 0 0,0-1-1 0 0,0 1 0 0 0,1-1 1 0 0,-1 1-1 0 0,0-1 1 0 0,1 0-1 0 0,0 0 1 0 0,-1-1-1 0 0,1 1 1 0 0,-1-1-1 0 0,1 0 1 0 0,0 0-1 0 0,6 0 1 0 0,-2-2-1770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1 584 0 0,'0'0'9584'0'0,"2"17"-9292"0"0,10 151 714 0 0,-11-162-1004 0 0,0-1 0 0 0,1 1 1 0 0,-1-1-1 0 0,1 1 1 0 0,0-1-1 0 0,0 0 0 0 0,1 0 1 0 0,-1 0-1 0 0,5 6 1 0 0,-5-9-249 0 0,-1 0 0 0 0,1 0 0 0 0,-1-1 0 0 0,1 1 1 0 0,-1-1-1 0 0,1 0 0 0 0,0 1 0 0 0,0-1 1 0 0,0 0-1 0 0,0 0 0 0 0,0 0 0 0 0,0 0 0 0 0,0 0 1 0 0,0-1-1 0 0,0 1 0 0 0,0 0 0 0 0,0-1 1 0 0,0 0-1 0 0,1 1 0 0 0,-1-1 0 0 0,0 0 0 0 0,0 0 1 0 0,0 0-1 0 0,1-1 0 0 0,-1 1 0 0 0,0 0 1 0 0,3-2-1 0 0,11-4-2754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3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4924 0 0,'0'0'3789'0'0,"-25"2"-3697"0"0,-75 5 19 0 0,97-7-91 0 0,0 0-1 0 0,-1 0 1 0 0,1 1 0 0 0,0-1-1 0 0,0 1 1 0 0,0 0-1 0 0,-1 0 1 0 0,1 0 0 0 0,0 0-1 0 0,0 0 1 0 0,0 1 0 0 0,0 0-1 0 0,1-1 1 0 0,-1 1-1 0 0,0 0 1 0 0,-2 3 0 0 0,4-4-24 0 0,0 0 1 0 0,1 1-1 0 0,-1-1 1 0 0,0 1-1 0 0,1-1 1 0 0,-1 1-1 0 0,1 0 1 0 0,-1-1-1 0 0,1 1 1 0 0,0-1-1 0 0,-1 1 0 0 0,1 0 1 0 0,0-1-1 0 0,0 1 1 0 0,0 0-1 0 0,1-1 1 0 0,-1 1-1 0 0,0 0 1 0 0,0-1-1 0 0,1 1 1 0 0,0 2-1 0 0,2 3-37 0 0,1 0 0 0 0,0-1-1 0 0,-1 1 1 0 0,2-1 0 0 0,-1 0 0 0 0,1 0-1 0 0,0 0 1 0 0,9 8 0 0 0,40 25-385 0 0,-41-31 478 0 0,-1 0 0 0 0,0 1-1 0 0,0 1 1 0 0,-1-1-1 0 0,19 23 1 0 0,-30-31-60 0 0,0-1 0 0 0,0 0 1 0 0,1 0-1 0 0,-1 1 0 0 0,0-1 1 0 0,0 0-1 0 0,0 1 0 0 0,1-1 0 0 0,-1 0 1 0 0,0 0-1 0 0,0 1 0 0 0,0-1 1 0 0,0 0-1 0 0,0 1 0 0 0,0-1 0 0 0,0 0 1 0 0,0 1-1 0 0,0-1 0 0 0,0 0 1 0 0,0 1-1 0 0,0-1 0 0 0,0 0 0 0 0,0 1 1 0 0,0-1-1 0 0,0 0 0 0 0,0 1 1 0 0,0-1-1 0 0,0 0 0 0 0,-1 1 1 0 0,1-1-1 0 0,0 0 0 0 0,0 0 0 0 0,0 1 1 0 0,0-1-1 0 0,-1 0 0 0 0,1 0 1 0 0,0 1-1 0 0,-16 4-157 0 0,-26-4 28 0 0,36-1 105 0 0,1 0-266 0 0,1 0-1 0 0,0 0 1 0 0,-1 0 0 0 0,1 0-1 0 0,0-1 1 0 0,0 0 0 0 0,-1 0-1 0 0,1 0 1 0 0,0 0-1 0 0,0-1 1 0 0,0 1 0 0 0,0-1-1 0 0,-4-3 1 0 0,-3-2-1931 0 0</inkml:trace>
  <inkml:trace contextRef="#ctx0" brushRef="#br0" timeOffset="1">319 61 6085 0 0,'0'0'3124'0'0,"31"125"-2824"0"0,-20-103-288 0 0,-5-3-12 0 0,5-2-364 0 0,-5-5 316 0 0,2-5 44 0 0,1-2-196 0 0,-1-5-996 0 0,3 0-596 0 0,4 0-297 0 0,-4-5-727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3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18 277 708 0 0,'0'0'7104'0'0,"-1"-18"-6701"0"0,-11-109 346 0 0,10 117-697 0 0,1-1 1 0 0,0 0-1 0 0,1 1 0 0 0,0-1 0 0 0,0 1 1 0 0,3-12-1 0 0,-2 19-30 0 0,-1 1-1 0 0,1 0 1 0 0,-1-1 0 0 0,1 1-1 0 0,0 0 1 0 0,0 0 0 0 0,0 0-1 0 0,0 0 1 0 0,1 0-1 0 0,-1 0 1 0 0,0 0 0 0 0,1 0-1 0 0,-1 0 1 0 0,1 1 0 0 0,0-1-1 0 0,0 0 1 0 0,-1 1 0 0 0,1 0-1 0 0,0-1 1 0 0,0 1 0 0 0,0 0-1 0 0,1 0 1 0 0,-1 0-1 0 0,0 0 1 0 0,0 0 0 0 0,0 1-1 0 0,1-1 1 0 0,-1 1 0 0 0,0 0-1 0 0,1-1 1 0 0,-1 1 0 0 0,4 0-1 0 0,-2 0-39 0 0,0 0 1 0 0,-1 0-1 0 0,1 1 0 0 0,0-1 0 0 0,0 1 1 0 0,0 0-1 0 0,0 0 0 0 0,0 0 0 0 0,-1 0 1 0 0,1 1-1 0 0,0 0 0 0 0,-1-1 0 0 0,0 1 1 0 0,1 1-1 0 0,-1-1 0 0 0,0 0 0 0 0,0 1 1 0 0,0 0-1 0 0,0-1 0 0 0,0 1 0 0 0,-1 0 1 0 0,3 4-1 0 0,-2-1-137 0 0,1 1 0 0 0,-1 0 0 0 0,-1 0 0 0 0,1 0 0 0 0,-1 0 0 0 0,-1 0 0 0 0,1 0 0 0 0,-1 0 0 0 0,0 1 0 0 0,-1 13 0 0 0,0-20 140 0 0,-1 1 1 0 0,1-1-1 0 0,-1 1 0 0 0,0-1 0 0 0,1 0 0 0 0,-1 1 0 0 0,0-1 0 0 0,0 0 0 0 0,0 1 0 0 0,0-1 0 0 0,0 0 1 0 0,0 0-1 0 0,0 0 0 0 0,0 0 0 0 0,0 0 0 0 0,0 0 0 0 0,-1 0 0 0 0,1 0 0 0 0,0-1 0 0 0,-1 1 0 0 0,1-1 1 0 0,-1 1-1 0 0,1-1 0 0 0,-1 1 0 0 0,1-1 0 0 0,-1 1 0 0 0,1-1 0 0 0,-1 0 0 0 0,1 0 0 0 0,-1 0 0 0 0,-1 0 1 0 0,-1 0-88 0 0,1 0 0 0 0,-1 1 1 0 0,0-1-1 0 0,1-1 0 0 0,-1 1 1 0 0,1 0-1 0 0,-1-1 1 0 0,1 0-1 0 0,0 0 0 0 0,-1 0 1 0 0,1 0-1 0 0,0 0 1 0 0,-4-3-1 0 0,41 18 2073 0 0,-15 0-1095 0 0,34 33 0 0 0,7 5-387 0 0,-58-51-685 0 0,-1 0 0 0 0,1 0 0 0 0,-1-1 0 0 0,1 1 0 0 0,-1-1 0 0 0,1 1 0 0 0,0-1-1 0 0,-1 1 1 0 0,1-1 0 0 0,0 0 0 0 0,-1 0 0 0 0,1 0 0 0 0,0 0 0 0 0,-1 0 0 0 0,1 0 0 0 0,0 0 0 0 0,-1-1-1 0 0,1 1 1 0 0,-1 0 0 0 0,1-1 0 0 0,0 1 0 0 0,-1-1 0 0 0,1 0 0 0 0,-1 0 0 0 0,1 0 0 0 0,-1 1 0 0 0,0-1-1 0 0,1 0 1 0 0,-1-1 0 0 0,0 1 0 0 0,2-2 0 0 0,5-6-2365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3 2904 0 0,'0'0'5878'0'0,"-26"0"-5661"0"0,-185-1 190 0 0,131-1-1840 0 0,80 2 1361 0 0,0 0-1 0 0,-1 1 1 0 0,1-1-1 0 0,0 0 1 0 0,-1 0-1 0 0,1 0 1 0 0,0 0-1 0 0,-1 0 1 0 0,1 1-1 0 0,0-1 1 0 0,-1 0-1 0 0,1 0 1 0 0,0 1-1 0 0,0-1 1 0 0,-1 0-1 0 0,1 0 0 0 0,0 1 1 0 0,0-1-1 0 0,-1 0 1 0 0,1 1-1 0 0,0-1 1 0 0,0 0-1 0 0,0 1 1 0 0,0-1-1 0 0,-1 0 1 0 0,1 1-1 0 0,0-1 1 0 0,0 0-1 0 0,0 1 1 0 0,0-1-1 0 0,0 0 1 0 0,0 1-1 0 0,0-1 1 0 0,0 1-1 0 0,0-1 0 0 0,0 0 1 0 0,0 1-1 0 0,0-1 1 0 0,1 0-1 0 0,-1 1 1 0 0,0-1-1 0 0,0 1 1 0 0,0 3-777 0 0,0 6-1741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4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0 472 0 0,'0'0'9205'0'0,"23"147"-9101"0"0,-23-123-56 0 0,0 3-40 0 0,0-3 56 0 0,3-3-64 0 0,0-4-92 0 0,-3-5-632 0 0,3-2-1600 0 0,2-3 95 0 0,1-5-715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4608 0 0,'0'0'5300'0'0,"-12"2"-4966"0"0,-35 7-118 0 0,42-7-162 0 0,0 0 0 0 0,0 0 0 0 0,0 1 0 0 0,0-1 0 0 0,0 1 0 0 0,1 1 1 0 0,-1-1-1 0 0,1 0 0 0 0,0 1 0 0 0,0 0 0 0 0,1 0 0 0 0,-1 0 0 0 0,1 1 0 0 0,0-1 0 0 0,0 1 0 0 0,0 0 0 0 0,0 0 0 0 0,1 0 0 0 0,0 0 0 0 0,0 0 0 0 0,0 0 0 0 0,1 0 0 0 0,0 1 0 0 0,0-1 0 0 0,-1 11 0 0 0,2-11-91 0 0,0 0 0 0 0,0 0 0 0 0,0 1 1 0 0,1-1-1 0 0,0 0 0 0 0,0 0 0 0 0,0 0 0 0 0,0 0 0 0 0,1-1 0 0 0,-1 1 0 0 0,1 0 0 0 0,5 7 1 0 0,-5-10-112 0 0,1 1 0 0 0,-1-1 0 0 0,1 0 0 0 0,0 0 0 0 0,0 0 0 0 0,0 0 0 0 0,0-1 0 0 0,0 1 0 0 0,0-1 0 0 0,1 1 0 0 0,-1-1 0 0 0,0 0-1 0 0,1-1 1 0 0,-1 1 0 0 0,1 0 0 0 0,-1-1 0 0 0,1 0 0 0 0,-1 0 0 0 0,6-1 0 0 0,-1 2-503 0 0,-1-1-1 0 0,0-1 1 0 0,1 0-1 0 0,-1 0 1 0 0,0 0-1 0 0,1-1 1 0 0,-1 0-1 0 0,13-5 1 0 0,3-5-1621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5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3104 0 0,'0'0'5435'0'0,"-2"23"-5225"0"0,-10 161 729 0 0,12-170-890 0 0,-1-9-71 0 0,1 0 0 0 0,-1 0 0 0 0,1 0 0 0 0,0-1 0 0 0,0 1 0 0 0,1 0 0 0 0,-1 0 0 0 0,1 0 0 0 0,0-1 0 0 0,1 1 0 0 0,-1-1 0 0 0,1 1 0 0 0,0-1 0 0 0,0 1 0 0 0,3 4 0 0 0,-4-9-74 0 0,-1 0 0 0 0,1 1 1 0 0,0-1-1 0 0,-1 0 0 0 0,1 0 0 0 0,0 0 1 0 0,0 0-1 0 0,0 0 0 0 0,-1 0 0 0 0,1 0 0 0 0,0 0 1 0 0,0 0-1 0 0,-1 0 0 0 0,1 0 0 0 0,0 0 1 0 0,0-1-1 0 0,-1 1 0 0 0,1 0 0 0 0,0 0 1 0 0,-1-1-1 0 0,1 1 0 0 0,0-1 0 0 0,-1 1 1 0 0,1 0-1 0 0,-1-1 0 0 0,1 1 0 0 0,0-1 0 0 0,-1 0 1 0 0,1 1-1 0 0,-1-1 0 0 0,1 1 0 0 0,-1-1 1 0 0,0 0-1 0 0,1 1 0 0 0,-1-1 0 0 0,0 0 1 0 0,1 1-1 0 0,-1-1 0 0 0,0 0 0 0 0,0 0 1 0 0,0 0-1 0 0,18-41-1106 0 0,-15 34 617 0 0,23-78-1789 0 0,-22 65 2763 0 0,2 1 1 0 0,1 0 0 0 0,9-21-1 0 0,-16 41-333 0 0,0 1 0 0 0,0-1 0 0 0,1 1 0 0 0,-1-1 0 0 0,0 1 0 0 0,0-1 0 0 0,0 1 0 0 0,0-1 0 0 0,0 1 0 0 0,0-1 0 0 0,1 1 0 0 0,-1-1 0 0 0,0 1 0 0 0,0-1 0 0 0,1 0 0 0 0,-1 1 0 0 0,0-1 0 0 0,1 1 0 0 0,-1-1 0 0 0,0 0 0 0 0,1 1 0 0 0,-1-1 0 0 0,0 0 0 0 0,1 1 0 0 0,-1-1 0 0 0,1 0 0 0 0,-1 0 0 0 0,1 0 0 0 0,-1 1-1 0 0,1-1 1 0 0,-1 0 0 0 0,1 0 0 0 0,-1 0 0 0 0,1 0 0 0 0,-1 0 0 0 0,1 0 0 0 0,-1 0 0 0 0,1 0 0 0 0,-1 0 0 0 0,1 0 0 0 0,-1 0 0 0 0,1 0 0 0 0,-1 0 0 0 0,1 0 0 0 0,-1 0 0 0 0,1-1 0 0 0,-1 1 0 0 0,1 0 0 0 0,-1 0 0 0 0,0-1 0 0 0,1 1 0 0 0,-1 0 0 0 0,1-1 0 0 0,-1 1 0 0 0,0 0 0 0 0,1-1 0 0 0,-1 1 0 0 0,0 0 0 0 0,1-1 0 0 0,-1 1 0 0 0,0-1 0 0 0,0 1 0 0 0,1-1 0 0 0,-1 1 0 0 0,0 0 0 0 0,0-1 0 0 0,0 1-1 0 0,0-1 1 0 0,1 0 0 0 0,12 47 141 0 0,-11-39-55 0 0,5 17 167 0 0,-1 1 0 0 0,-1 0 1 0 0,3 45-1 0 0,-8-70-384 0 0,-45 0-43 0 0,37 0 197 0 0,0 0 1 0 0,0-1 0 0 0,0 0 0 0 0,-15-5-1 0 0,0-7-1227 0 0,22 12 852 0 0,0 0 0 0 0,0 0-1 0 0,0 0 1 0 0,0 0 0 0 0,1 0 0 0 0,-1 0 0 0 0,0 0 0 0 0,1 0-1 0 0,-1-1 1 0 0,1 1 0 0 0,-1 0 0 0 0,1 0 0 0 0,0-1 0 0 0,0 1 0 0 0,-1 0-1 0 0,1-1 1 0 0,0 0 0 0 0,0-3-1564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 3184 0 0,'0'0'5916'0'0,"-22"-3"-5686"0"0,-8-3-180 0 0,12 3-5 0 0,0 0 0 0 0,-1 1 0 0 0,-35 0 0 0 0,51 2-10 0 0,1 0 1 0 0,-1 0 0 0 0,0 1-1 0 0,0-1 1 0 0,0 1-1 0 0,0-1 1 0 0,0 1 0 0 0,1 0-1 0 0,-1 0 1 0 0,0 0 0 0 0,1 1-1 0 0,-1-1 1 0 0,1 0 0 0 0,-1 1-1 0 0,1 0 1 0 0,0 0 0 0 0,-1 0-1 0 0,1 0 1 0 0,0 0 0 0 0,-3 4-1 0 0,2-1 12 0 0,1-1 0 0 0,-1 2 0 0 0,1-1 0 0 0,0 0 0 0 0,0 0-1 0 0,0 1 1 0 0,1-1 0 0 0,0 1 0 0 0,0-1 0 0 0,-1 8 0 0 0,2-1-12 0 0,0-1 1 0 0,0 1-1 0 0,1-1 1 0 0,0 1-1 0 0,1-1 0 0 0,0 0 1 0 0,1 0-1 0 0,0 0 1 0 0,1 0-1 0 0,7 14 1 0 0,-8-21-152 0 0,-1 0 1 0 0,1 0 0 0 0,0 0-1 0 0,0-1 1 0 0,1 0 0 0 0,-1 1-1 0 0,1-1 1 0 0,0 0 0 0 0,0-1 0 0 0,0 1-1 0 0,0-1 1 0 0,0 1 0 0 0,8 2-1 0 0,1-1-1193 0 0,0-1 0 0 0,-1 0 0 0 0,25 3-1 0 0,-17-4-1164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5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2912 0 0,'0'0'7237'0'0,"-150"17"-7241"0"0,134-17-112 0 0,-4 0-504 0 0,3 0-676 0 0,3-5-1320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7:5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2800 0 0,'0'0'8425'0'0,"-9"27"-7608"0"0,1 75 358 0 0,3-68-1068 0 0,1 60-1 0 0,13-33-3240 0 0,-6-52 1989 0 0,-1-1 1 0 0,2 0-1 0 0,-1 0 1 0 0,1 0-1 0 0,5 8 1 0 0,0-3-2105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1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37 460 0 0,'0'0'5417'0'0,"17"-21"389"0"0,-21 19-5747 0 0,1 0 1 0 0,-1 0-1 0 0,0 0 1 0 0,0 0-1 0 0,0 1 1 0 0,0 0-1 0 0,0 0 0 0 0,0 0 1 0 0,0 0-1 0 0,0 1 1 0 0,0 0-1 0 0,0-1 0 0 0,0 1 1 0 0,0 1-1 0 0,-1-1 1 0 0,1 1-1 0 0,-6 1 1 0 0,-1 0-85 0 0,0 1 0 0 0,1 0 0 0 0,0 1 0 0 0,-1 0 0 0 0,-13 9-1 0 0,18-10-54 0 0,0 1 0 0 0,0 0 0 0 0,1 1 0 0 0,0-1 0 0 0,0 1-1 0 0,0 0 1 0 0,1 1 0 0 0,-1-1 0 0 0,1 1 0 0 0,1-1 0 0 0,-1 1 0 0 0,1 1-1 0 0,0-1 1 0 0,0 0 0 0 0,1 1 0 0 0,0-1 0 0 0,0 1 0 0 0,0 0-1 0 0,1 0 1 0 0,0-1 0 0 0,0 1 0 0 0,1 0 0 0 0,0 0 0 0 0,0 0-1 0 0,0 0 1 0 0,1 0 0 0 0,0 0 0 0 0,1 0 0 0 0,0-1 0 0 0,0 1-1 0 0,0 0 1 0 0,1-1 0 0 0,-1 0 0 0 0,2 0 0 0 0,-1 0 0 0 0,1 0-1 0 0,8 10 1 0 0,-1-5-1 0 0,0 0 0 0 0,1-2-1 0 0,0 1 1 0 0,1-2 0 0 0,0 1-1 0 0,0-2 1 0 0,22 10 0 0 0,-26-14 32 0 0,0 1 1 0 0,0-1 0 0 0,1-1-1 0 0,-1 0 1 0 0,1 0 0 0 0,-1-1-1 0 0,1 0 1 0 0,0-1 0 0 0,-1 0 0 0 0,1 0-1 0 0,-1-1 1 0 0,1 0 0 0 0,9-3-1 0 0,-16 3 71 0 0,1 0 0 0 0,-1-1-1 0 0,0 1 1 0 0,0-1-1 0 0,0 0 1 0 0,0 0-1 0 0,0 0 1 0 0,0 0-1 0 0,0 0 1 0 0,-1-1-1 0 0,1 1 1 0 0,-1-1-1 0 0,0 0 1 0 0,0 1 0 0 0,0-1-1 0 0,0 0 1 0 0,0-1-1 0 0,0 1 1 0 0,-1 0-1 0 0,0 0 1 0 0,1-1-1 0 0,-1 1 1 0 0,0 0-1 0 0,-1-1 1 0 0,1 1 0 0 0,-1-1-1 0 0,1 1 1 0 0,-1-1-1 0 0,0 1 1 0 0,-1-1-1 0 0,1 1 1 0 0,0-1-1 0 0,-1 1 1 0 0,0-1-1 0 0,0 1 1 0 0,0-1 0 0 0,0 1-1 0 0,-1 0 1 0 0,1 0-1 0 0,-1-1 1 0 0,0 1-1 0 0,0 0 1 0 0,0 1-1 0 0,0-1 1 0 0,0 0-1 0 0,-1 0 1 0 0,-4-3 0 0 0,0 0 88 0 0,0 0 0 0 0,-1 1 0 0 0,0 0 1 0 0,0 0-1 0 0,0 0 0 0 0,-1 1 0 0 0,1 1 1 0 0,-1 0-1 0 0,0 0 0 0 0,0 0 0 0 0,0 1 1 0 0,-14-1 864 0 0,38 22 586 0 0,-3-13-1614 0 0,1-1 0 0 0,0-1 1 0 0,0 0-1 0 0,0-1 0 0 0,0-1 0 0 0,1 0 0 0 0,0 0 0 0 0,-1-2 0 0 0,1 0 0 0 0,-1 0 0 0 0,28-5 0 0 0,-4-12-2974 0 0,-21 9-329 0 0,-7 3-341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25 488 0 0,'0'0'8374'0'0,"-20"-4"-8243"0"0,-31-4 34 0 0,-84-4 0 0 0,133 12-114 0 0,0 0 0 0 0,0 0 1 0 0,1 1-1 0 0,-1-1 0 0 0,0 0 0 0 0,0 1 1 0 0,0 0-1 0 0,0-1 0 0 0,0 1 0 0 0,1 0 1 0 0,-1 0-1 0 0,0 0 0 0 0,1 0 0 0 0,-1 0 1 0 0,1 0-1 0 0,-1 1 0 0 0,1-1 0 0 0,-1 0 1 0 0,1 1-1 0 0,0-1 0 0 0,0 1 1 0 0,0-1-1 0 0,0 1 0 0 0,0 0 0 0 0,0-1 1 0 0,0 1-1 0 0,0 0 0 0 0,1 0 0 0 0,-1 0 1 0 0,1 0-1 0 0,-1 0 0 0 0,1-1 0 0 0,0 4 1 0 0,-2 9-45 0 0,1 0 0 0 0,1 0 0 0 0,3 26 1 0 0,-2-9 12 0 0,-6 131 786 0 0,5-161-812 0 0,0 1 0 0 0,1-1 0 0 0,-1 0 0 0 0,1 0 0 0 0,0 0 0 0 0,-1 1 0 0 0,1-1 0 0 0,0 0 0 0 0,-1 0 0 0 0,1 0 0 0 0,0 0 0 0 0,0 0 0 0 0,0 0 0 0 0,0 0 1 0 0,0-1-1 0 0,0 1 0 0 0,0 0 0 0 0,1 0 0 0 0,-1-1 0 0 0,0 1 0 0 0,0-1 0 0 0,0 1 0 0 0,1-1 0 0 0,-1 0 0 0 0,0 1 0 0 0,1-1 0 0 0,-1 0 0 0 0,0 0 0 0 0,0 0 0 0 0,1 0 0 0 0,1 0 0 0 0,53 1-1403 0 0,-43-1 964 0 0,0-1-377 0 0,1-1 1 0 0,-1 0-1 0 0,0-1 1 0 0,18-6 0 0 0,6-1-2053 0 0,-12 3 499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1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10 3364 0 0,'0'0'5013'0'0,"-144"-5"-4857"0"0,124 2-12 0 0,0 3-144 0 0,6 0-8 0 0,0 0-96 0 0,3-2-244 0 0,2 2-588 0 0,4 0-520 0 0,-1 0-317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4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0 436 0 0,'0'0'7189'0'0,"0"17"-7093"0"0,2 160 690 0 0,-2-176-901 0 0,0 0-1 0 0,0 1 1 0 0,-1-1-1 0 0,1 1 1 0 0,0-1-1 0 0,1 0 0 0 0,-1 1 1 0 0,0-1-1 0 0,0 0 1 0 0,1 1-1 0 0,-1-1 1 0 0,0 0-1 0 0,1 1 1 0 0,-1-1-1 0 0,1 0 0 0 0,0 0 1 0 0,-1 0-1 0 0,1 1 1 0 0,0-1-1 0 0,0 0 1 0 0,0 0-1 0 0,0 0 0 0 0,0 0 1 0 0,0 0-1 0 0,0-1 1 0 0,0 1-1 0 0,0 0 1 0 0,0 0-1 0 0,1-1 0 0 0,-1 1 1 0 0,0-1-1 0 0,0 1 1 0 0,1-1-1 0 0,-1 1 1 0 0,0-1-1 0 0,1 0 0 0 0,-1 1 1 0 0,2-1-1 0 0,5 0-1776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2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37 2872 0 0,'0'0'4971'0'0,"-6"21"-4772"0"0,-19 67 27 0 0,24-85-187 0 0,0 0 0 0 0,0 0 0 0 0,0 0 0 0 0,1 0 0 0 0,-1 0 0 0 0,1 0 0 0 0,0 0 0 0 0,0 1 0 0 0,0-1 0 0 0,0 0 0 0 0,0 0 0 0 0,1 0 0 0 0,0 0 0 0 0,-1 0 0 0 0,1 0 0 0 0,0 0 1 0 0,0 0-1 0 0,1 0 0 0 0,-1 0 0 0 0,1 0 0 0 0,-1 0 0 0 0,1-1 0 0 0,0 1 0 0 0,0-1 0 0 0,0 1 0 0 0,0-1 0 0 0,1 0 0 0 0,-1 0 0 0 0,0 0 0 0 0,1 0 0 0 0,0 0 0 0 0,-1-1 0 0 0,1 1 0 0 0,0-1 0 0 0,0 0 0 0 0,0 1 0 0 0,3 0 0 0 0,9 1 84 0 0,0 1 0 0 0,0-2 0 0 0,0 0 0 0 0,1-1 0 0 0,25-1 0 0 0,-29 0-22 0 0,-5 0-77 0 0,0-1 1 0 0,0 0 0 0 0,0 0 0 0 0,0-1 0 0 0,0 0 0 0 0,0 0-1 0 0,0-1 1 0 0,-1 1 0 0 0,0-1 0 0 0,1-1 0 0 0,-1 1 0 0 0,0-1-1 0 0,0 0 1 0 0,-1-1 0 0 0,9-7 0 0 0,-11 9-21 0 0,0-1 0 0 0,0 1 1 0 0,-1 0-1 0 0,1-1 0 0 0,-1 1 0 0 0,1-1 0 0 0,-1 0 1 0 0,0 0-1 0 0,-1 0 0 0 0,1 0 0 0 0,-1 0 1 0 0,0 0-1 0 0,0-1 0 0 0,0 1 0 0 0,0 0 0 0 0,-1-1 1 0 0,0 1-1 0 0,1 0 0 0 0,-2-1 0 0 0,1 1 1 0 0,0 0-1 0 0,-1-1 0 0 0,0 1 0 0 0,0 0 0 0 0,0 0 1 0 0,-1 0-1 0 0,-1-5 0 0 0,0 5-10 0 0,0-1-1 0 0,-1 1 1 0 0,1 0 0 0 0,-1 0-1 0 0,0 0 1 0 0,0 0 0 0 0,0 1-1 0 0,0-1 1 0 0,-1 1 0 0 0,1 0-1 0 0,-1 1 1 0 0,-6-4 0 0 0,-62-23-392 0 0,64 26 106 0 0,1 1-1 0 0,-1 0 1 0 0,1 1-1 0 0,-1 0 1 0 0,-9 0 0 0 0,16 1-4 0 0,-1-1 0 0 0,1 1 0 0 0,-1 1 0 0 0,1-1 1 0 0,-1 0-1 0 0,1 0 0 0 0,-1 1 0 0 0,1 0 0 0 0,-1-1 1 0 0,1 1-1 0 0,0 0 0 0 0,-1 0 0 0 0,1 0 0 0 0,0 1 0 0 0,0-1 1 0 0,0 1-1 0 0,0-1 0 0 0,0 1 0 0 0,0-1 0 0 0,0 1 1 0 0,-2 3-1 0 0,-5 11-2067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2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32 374 2712 0 0,'0'0'7746'0'0,"7"-24"-7568"0"0,23-75-40 0 0,-28 94-112 0 0,-1-1 0 0 0,0 1 0 0 0,0-1 1 0 0,0 1-1 0 0,-1-1 0 0 0,0 0 0 0 0,0 1 1 0 0,-1-1-1 0 0,1 0 0 0 0,-1 1 0 0 0,0-1 1 0 0,-1 1-1 0 0,1 0 0 0 0,-1-1 0 0 0,0 1 1 0 0,0 0-1 0 0,-1 0 0 0 0,0 0 0 0 0,0 0 1 0 0,-4-4-1 0 0,-5-13 15 0 0,10 19-42 0 0,1-1 0 0 0,-1 1-1 0 0,0-1 1 0 0,0 1-1 0 0,0 0 1 0 0,-1 0-1 0 0,1 0 1 0 0,-1 0-1 0 0,0 0 1 0 0,0 1 0 0 0,0-1-1 0 0,-4-1 843 0 0,8 7-813 0 0,0 1-1 0 0,0 0 1 0 0,0 0-1 0 0,1-1 1 0 0,-1 1-1 0 0,1-1 0 0 0,0 1 1 0 0,0-1-1 0 0,0 1 1 0 0,0-1-1 0 0,0 0 1 0 0,1 0-1 0 0,0 0 0 0 0,-1-1 1 0 0,1 1-1 0 0,0 0 1 0 0,0-1-1 0 0,7 4 0 0 0,-1 0-187 0 0,0 0-1 0 0,1-1 0 0 0,0 0 0 0 0,0-1 0 0 0,19 6 0 0 0,-13-6-11 0 0,1 0 1 0 0,0-1-1 0 0,-1-1 0 0 0,20 0 1 0 0,-31-2 134 0 0,1-1 0 0 0,0 1 0 0 0,-1-1 0 0 0,1 0 0 0 0,-1 0 0 0 0,1 0 0 0 0,-1-1 0 0 0,0 0 0 0 0,0 0 0 0 0,0 0-1 0 0,0-1 1 0 0,0 0 0 0 0,0 0 0 0 0,0 0 0 0 0,-1 0 0 0 0,6-5 0 0 0,-5 1 31 0 0,1 1 1 0 0,-1 0-1 0 0,0-1 0 0 0,-1 0 0 0 0,0 0 0 0 0,0-1 0 0 0,0 1 0 0 0,-1-1 1 0 0,0 1-1 0 0,-1-1 0 0 0,1 0 0 0 0,-1 0 0 0 0,-1-1 0 0 0,0 1 0 0 0,0 0 1 0 0,-1 0-1 0 0,0-14 0 0 0,-12 44 2782 0 0,7 5-2875 0 0,2-1 0 0 0,1 1 0 0 0,1-1 0 0 0,1 1 0 0 0,4 29 0 0 0,-4-51 17 0 0,0-1-1 0 0,1 0 0 0 0,-1 1 1 0 0,1-1-1 0 0,1 0 1 0 0,-1 0-1 0 0,0 0 0 0 0,1 0 1 0 0,0 0-1 0 0,0 0 1 0 0,4 5-1 0 0,-5-7-246 0 0,1 0 0 0 0,0 0 0 0 0,0 0 0 0 0,0-1 0 0 0,0 1-1 0 0,0 0 1 0 0,0-1 0 0 0,0 0 0 0 0,0 0 0 0 0,1 1 0 0 0,-1-1 0 0 0,1-1 0 0 0,-1 1-1 0 0,1 0 1 0 0,-1-1 0 0 0,1 1 0 0 0,-1-1 0 0 0,1 0 0 0 0,4 1 0 0 0,7-1-2313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15 780 0 0,'0'0'8434'0'0,"-18"-3"-8246"0"0,3 1-150 0 0,0-1 9 0 0,0 0 0 0 0,0 1 0 0 0,0 1 0 0 0,-1 1 0 0 0,1 0 0 0 0,0 1 0 0 0,-27 5 0 0 0,38-5-17 0 0,0 0 0 0 0,0 1-1 0 0,0-1 1 0 0,0 1 0 0 0,0 0 0 0 0,1 1-1 0 0,-1-1 1 0 0,1 0 0 0 0,-1 1-1 0 0,1 0 1 0 0,0 0 0 0 0,0 0 0 0 0,0 0-1 0 0,0 1 1 0 0,1-1 0 0 0,-1 1-1 0 0,1-1 1 0 0,-3 7 0 0 0,3-4-3 0 0,0 1 0 0 0,0-1 0 0 0,1 1 0 0 0,0-1-1 0 0,0 1 1 0 0,1-1 0 0 0,-1 1 0 0 0,1-1 0 0 0,1 1 0 0 0,-1 0 0 0 0,3 8 0 0 0,-1-5-136 0 0,0 0 1 0 0,1 1-1 0 0,1-1 0 0 0,0 0 1 0 0,0-1-1 0 0,0 1 0 0 0,2-1 1 0 0,-1 0-1 0 0,1 0 0 0 0,0 0 1 0 0,1-1-1 0 0,0 0 0 0 0,0 0 1 0 0,1-1-1 0 0,8 7 0 0 0,-6-8-652 0 0,0-1 0 0 0,1 0 0 0 0,-1 0 0 0 0,1-1 0 0 0,0 0 0 0 0,0-1 0 0 0,23 3 0 0 0,-9-3-1636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6 5509 0 0,'0'0'3104'0'0,"-158"-5"-2972"0"0,138 5-132 0 0,6 5-52 0 0,0-3 52 0 0,3 3-288 0 0,2-3-724 0 0,9 1-977 0 0,0 2-775 0 0,0-1 124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3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17 1464 0 0,'0'0'9842'0'0,"-2"22"-9571"0"0,-10 160 528 0 0,12-166-675 0 0,-1-9-199 0 0,1 0 1 0 0,0 0-1 0 0,0 0 1 0 0,1 0-1 0 0,0-1 1 0 0,0 1 0 0 0,4 10-1 0 0,-4-15-77 0 0,0 0-1 0 0,0-1 1 0 0,0 1 0 0 0,1-1-1 0 0,-1 1 1 0 0,0-1 0 0 0,1 1-1 0 0,-1-1 1 0 0,1 0-1 0 0,-1 0 1 0 0,1 0 0 0 0,0 0-1 0 0,-1 0 1 0 0,1 0 0 0 0,0 0-1 0 0,0-1 1 0 0,0 1 0 0 0,0-1-1 0 0,0 1 1 0 0,-1-1-1 0 0,1 0 1 0 0,0 1 0 0 0,0-1-1 0 0,0 0 1 0 0,0 0 0 0 0,0-1-1 0 0,0 1 1 0 0,0 0-1 0 0,0-1 1 0 0,0 1 0 0 0,0-1-1 0 0,2 0 1 0 0,14-6-2690 0 0,4-2-320 0 0</inkml:trace>
  <inkml:trace contextRef="#ctx0" brushRef="#br0" timeOffset="1">300 10 2732 0 0,'0'0'4497'0'0,"-161"-7"-4489"0"0,133 4-8 0 0,-1 3 0 0 0,7 0 0 0 0,2 0-688 0 0,0 0-809 0 0,9 3-927 0 0,2 4-44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43 261 5577 0 0,'0'0'3802'0'0,"-1"-23"-3577"0"0,-3-4-147 0 0,1 7 25 0 0,1-1-1 0 0,1 1 1 0 0,0-1-1 0 0,5-40 1 0 0,-3 58-90 0 0,1-1 0 0 0,-1 0 0 0 0,0 0 0 0 0,1 1-1 0 0,0-1 1 0 0,-1 1 0 0 0,2-1 0 0 0,-1 1 0 0 0,0 0 0 0 0,1 0 0 0 0,-1 0 0 0 0,1 0 0 0 0,0 0-1 0 0,5-3 1 0 0,-6 4-15 0 0,0 0-1 0 0,0 1 0 0 0,0 0 0 0 0,1-1 1 0 0,-1 1-1 0 0,0 0 0 0 0,1 0 1 0 0,-1 0-1 0 0,1 0 0 0 0,-1 1 0 0 0,1-1 1 0 0,-1 1-1 0 0,1 0 0 0 0,0-1 0 0 0,-1 1 1 0 0,1 0-1 0 0,-1 1 0 0 0,1-1 1 0 0,-1 0-1 0 0,1 1 0 0 0,0-1 0 0 0,-1 1 1 0 0,4 1-1 0 0,-4 0-35 0 0,1 0 0 0 0,-1 0 0 0 0,0 1 0 0 0,0-1 0 0 0,0 0 0 0 0,0 1 0 0 0,-1-1 0 0 0,1 1 0 0 0,-1 0 0 0 0,0 0 0 0 0,1-1 0 0 0,-1 1 0 0 0,0 0 0 0 0,-1 0 0 0 0,1 0 0 0 0,0 0 0 0 0,-1 0 0 0 0,0 0 0 0 0,0 0 0 0 0,0 0 0 0 0,0 6 0 0 0,0-5 0 0 0,0 0-1 0 0,0 0 0 0 0,-1 0 1 0 0,1 0-1 0 0,-1 0 1 0 0,0 0-1 0 0,0 0 0 0 0,0 0 1 0 0,0 0-1 0 0,-1-1 0 0 0,1 1 1 0 0,-1 0-1 0 0,0-1 1 0 0,0 0-1 0 0,-1 1 0 0 0,-2 3 1 0 0,-2-4-45 0 0,1 0-1 0 0,-1 1 1 0 0,0-2 0 0 0,0 1 0 0 0,0-1-1 0 0,0 0 1 0 0,-1-1 0 0 0,1 0 0 0 0,0 0 0 0 0,-1 0-1 0 0,1-1 1 0 0,0 0 0 0 0,-1 0 0 0 0,1-1-1 0 0,-1 0 1 0 0,-10-3 0 0 0,16 2-28 0 0,2 2 237 0 0,36-3 1011 0 0,-29 3-995 0 0,0 1 0 0 0,0-1 0 0 0,0 1 0 0 0,0 0 0 0 0,0 1-1 0 0,0-1 1 0 0,-1 1 0 0 0,1 1 0 0 0,-1-1 0 0 0,1 1 0 0 0,-1 1 0 0 0,0-1 0 0 0,10 7 0 0 0,-3 3 171 0 0,1 0 0 0 0,-1 0 0 0 0,20 28 1 0 0,-28-34-358 0 0,-4-5-37 0 0,0-1-1 0 0,0 0 0 0 0,0 1 0 0 0,0-1 0 0 0,0 0 1 0 0,0 0-1 0 0,0 0 0 0 0,1 0 0 0 0,-1 0 0 0 0,0 0 1 0 0,1 0-1 0 0,-1 0 0 0 0,0-1 0 0 0,1 1 0 0 0,-1 0 1 0 0,1-1-1 0 0,-1 0 0 0 0,1 1 0 0 0,0-1 0 0 0,-1 0 0 0 0,1 1 1 0 0,-1-1-1 0 0,3 0 0 0 0,-1-1-263 0 0,-1 0 1 0 0,0 0-1 0 0,0 0 1 0 0,0 0-1 0 0,0 0 1 0 0,0 0-1 0 0,0-1 0 0 0,0 1 1 0 0,0 0-1 0 0,0-1 1 0 0,0 0-1 0 0,-1 1 1 0 0,1-1-1 0 0,1-3 0 0 0,9-10-2119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1644 0 0,'0'0'7681'0'0,"3"21"-7421"0"0,-1 6-189 0 0,2 14 11 0 0,13 53 0 0 0,-16-88-200 0 0,1 0 1 0 0,0-1-1 0 0,0 0 1 0 0,0 1-1 0 0,1-1 1 0 0,4 7 0 0 0,-5-10-190 0 0,-1 1 1 0 0,1-1 0 0 0,1 0-1 0 0,-1 0 1 0 0,0 0 0 0 0,0 0-1 0 0,1 0 1 0 0,-1 0 0 0 0,1 0 0 0 0,0-1-1 0 0,-1 0 1 0 0,1 1 0 0 0,0-1-1 0 0,0 0 1 0 0,0 0 0 0 0,0-1-1 0 0,0 1 1 0 0,0-1 0 0 0,0 1-1 0 0,0-1 1 0 0,3 0 0 0 0,13 0-1953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4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1400 0 0,'0'0'6793'0'0,"-27"15"-6720"0"0,-81 47 8 0 0,102-59-70 0 0,0 0 1 0 0,0 1-1 0 0,0 0 1 0 0,1 0-1 0 0,-1 1 1 0 0,1 0-1 0 0,0 0 1 0 0,1 0-1 0 0,-1 0 1 0 0,1 1-1 0 0,0-1 1 0 0,-5 11-1 0 0,7-11 28 0 0,0 1 0 0 0,1 0-1 0 0,0 0 1 0 0,0 0 0 0 0,0 0-1 0 0,1 0 1 0 0,0 0 0 0 0,0 0-1 0 0,2 11 1 0 0,-1-14-24 0 0,0 0 1 0 0,-1 0-1 0 0,2 0 0 0 0,-1 0 1 0 0,0 0-1 0 0,1 0 1 0 0,-1 0-1 0 0,1 0 0 0 0,0 0 1 0 0,0 0-1 0 0,0-1 1 0 0,0 1-1 0 0,0-1 0 0 0,1 0 1 0 0,-1 0-1 0 0,1 0 1 0 0,-1 0-1 0 0,1 0 0 0 0,0 0 1 0 0,0-1-1 0 0,0 1 1 0 0,0-1-1 0 0,0 0 0 0 0,0 0 1 0 0,0 0-1 0 0,5 1 1 0 0,7 1-240 0 0,0 0 0 0 0,1-1 1 0 0,-1 0-1 0 0,19-1 0 0 0,-21-1-315 0 0,-1-1-1 0 0,0 0 1 0 0,0-1-1 0 0,1 0 1 0 0,-1-1-1 0 0,-1 0 0 0 0,1-1 1 0 0,0 0-1 0 0,17-10 1 0 0,-3 0-1354 0 0</inkml:trace>
  <inkml:trace contextRef="#ctx0" brushRef="#br0" timeOffset="1">413 72 4972 0 0,'0'0'4352'0'0,"-4"23"-4301"0"0,-12 172-490 0 0,16-194 358 0 0,0 0-1 0 0,0-1 1 0 0,0 1-1 0 0,0 0 1 0 0,0-1-1 0 0,0 1 1 0 0,0 0-1 0 0,1-1 1 0 0,-1 1-1 0 0,0-1 1 0 0,0 1 0 0 0,1-1-1 0 0,-1 1 1 0 0,0 0-1 0 0,1-1 1 0 0,-1 1-1 0 0,0-1 1 0 0,1 1-1 0 0,-1-1 1 0 0,1 0-1 0 0,-1 1 1 0 0,1-1-1 0 0,-1 1 1 0 0,1-1 0 0 0,-1 0-1 0 0,1 1 1 0 0,0-1-1 0 0,-1 0 1 0 0,1 0-1 0 0,-1 0 1 0 0,1 1-1 0 0,0-1 1 0 0,-1 0-1 0 0,1 0 1 0 0,-1 0-1 0 0,1 0 1 0 0,0 0-1 0 0,-1 0 1 0 0,2 0 0 0 0,24-8-3446 0 0,-13-1 2140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1 980 0 0,'0'0'6750'0'0,"2"21"-6503"0"0,16 153 807 0 0,-9-118-739 0 0,-6-36-523 0 0,-4-34-1814 0 0,0 10 2030 0 0,0 0 0 0 0,-1 0-1 0 0,1-1 1 0 0,-1 1 0 0 0,0 0 0 0 0,0 0 0 0 0,0 1 0 0 0,0-1-1 0 0,-1 0 1 0 0,0 1 0 0 0,1-1 0 0 0,-1 1 0 0 0,-1 0-1 0 0,1 0 1 0 0,0 0 0 0 0,-1 0 0 0 0,1 1 0 0 0,-1 0-1 0 0,0-1 1 0 0,-8-2 0 0 0,3 1 99 0 0,-1 0 0 0 0,0 1 0 0 0,0 0 0 0 0,0 0 1 0 0,0 1-1 0 0,-1 1 0 0 0,-17-1 0 0 0,-25 8-1144 0 0,22 10-3391 0 0,27-11 2128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0 2572 0 0,'0'0'4130'0'0,"-25"1"-4020"0"0,-170 7 132 0 0,191-7-166 0 0,0-1 1 0 0,0 1-1 0 0,0 0 1 0 0,0 0-1 0 0,0 0 1 0 0,0 0-1 0 0,1 1 1 0 0,-5 2-1 0 0,7-4-22 0 0,1 0 0 0 0,-1 1 0 0 0,1-1 0 0 0,-1 0 0 0 0,1 1 0 0 0,-1-1-1 0 0,1 1 1 0 0,-1-1 0 0 0,1 1 0 0 0,0-1 0 0 0,-1 1 0 0 0,1-1 0 0 0,0 1 0 0 0,-1-1 0 0 0,1 1 0 0 0,0 0 0 0 0,0-1 0 0 0,0 1 0 0 0,0-1-1 0 0,-1 1 1 0 0,1 0 0 0 0,0 0 0 0 0,1 0-15 0 0,-1 1 0 0 0,0-1 1 0 0,1 0-1 0 0,-1 0 0 0 0,1 0 0 0 0,-1 1 0 0 0,1-1 0 0 0,0 0 0 0 0,0 0 0 0 0,-1 0 0 0 0,1 0 0 0 0,0 0 0 0 0,0 0 0 0 0,0 0 0 0 0,2 1 1 0 0,1 2-37 0 0,0 0 1 0 0,0 0 0 0 0,0 1-1 0 0,0 0 1 0 0,-1 0 0 0 0,0 0 0 0 0,0 0-1 0 0,0 0 1 0 0,-1 1 0 0 0,0-1 0 0 0,0 1-1 0 0,0 0 1 0 0,-1 0 0 0 0,2 9 0 0 0,-1 8 455 0 0,-1 0 0 0 0,-2 35 0 0 0,0-14 124 0 0,1-43-584 0 0,1 1-1 0 0,-1-1 1 0 0,1 0 0 0 0,-1 0 0 0 0,1 1 0 0 0,-1-1 0 0 0,1 0-1 0 0,0 0 1 0 0,-1 0 0 0 0,1 0 0 0 0,0 0 0 0 0,0 0 0 0 0,0 0 0 0 0,0 0-1 0 0,0 0 1 0 0,0 0 0 0 0,0 0 0 0 0,0 0 0 0 0,1-1 0 0 0,-1 1-1 0 0,0-1 1 0 0,0 1 0 0 0,1-1 0 0 0,-1 1 0 0 0,0-1 0 0 0,1 1-1 0 0,-1-1 1 0 0,0 0 0 0 0,1 0 0 0 0,2 0 0 0 0,48 2-965 0 0,-44-2 710 0 0,7 0-815 0 0,0-1-1 0 0,0-1 1 0 0,-1 0-1 0 0,1-1 1 0 0,22-8-1 0 0,-15 4-1957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6.63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309 26 500 0 0,'0'0'7817'0'0,"-117"-22"-7301"0"0,93 20-140 0 0,-2 0-116 0 0,2 2-116 0 0,2 0-56 0 0,-4 0-88 0 0,3 0-112 0 0,5 0-1248 0 0,2 0-1112 0 0,4 0-2849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55 4164 0 0,'0'0'3890'0'0,"0"16"-3689"0"0,-2 142 756 0 0,2-157-1070 0 0,0 0-1 0 0,0 0 0 0 0,0 0 1 0 0,-1 0-1 0 0,1 0 0 0 0,1 0 1 0 0,-1 0-1 0 0,0 0 0 0 0,0 0 1 0 0,0 0-1 0 0,0 0 0 0 0,1 0 1 0 0,-1 0-1 0 0,0 0 0 0 0,1 0 1 0 0,-1 0-1 0 0,1 0 0 0 0,-1 0 1 0 0,1 0-1 0 0,0-1 0 0 0,-1 1 1 0 0,1 0-1 0 0,0 0 0 0 0,-1-1 1 0 0,1 1-1 0 0,0 0 0 0 0,0-1 1 0 0,0 1-1 0 0,-1-1 0 0 0,1 1 1 0 0,0-1-1 0 0,0 0 0 0 0,0 1 1 0 0,0-1-1 0 0,0 0 0 0 0,0 1 1 0 0,0-1-1 0 0,0 0 0 0 0,0 0 1 0 0,0 0-1 0 0,0 0 0 0 0,0 0 1 0 0,0 0-1 0 0,0 0 0 0 0,1-1 1 0 0,6 0-2127 0 0</inkml:trace>
  <inkml:trace contextRef="#ctx0" brushRef="#br0" timeOffset="1">242 0 5112 0 0,'0'0'4017'0'0,"-109"0"-3861"0"0,89 0-56 0 0,-2 0-8 0 0,4 0 48 0 0,0 0-136 0 0,2 2-8 0 0,1 0 4 0 0,5-1-376 0 0,2 1-312 0 0,4 3-196 0 0,2 0-312 0 0,2 2-717 0 0,0 2-563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1376 0 0,'0'0'4525'0'0,"-144"22"-6154"0"0,124-17-431 0 0,0 2-152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6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3630 25 1136 0 0,'0'0'5424'0'0,"5"-4"-4780"0"0,5-9-505 0 0,-13 7 597 0 0,-29 4 966 0 0,10 3-1507 0 0,-101 5 207 0 0,-179 32 0 0 0,255-31-326 0 0,-213 42 743 0 0,96-16-418 0 0,64-14-254 0 0,0-5 0 0 0,-130 3-1 0 0,-339 2 497 0 0,451-21-731 0 0,42 0 123 0 0,1 2 1 0 0,-91 13 0 0 0,116-7-19 0 0,0-4 0 0 0,-61-3 0 0 0,28 0-111 0 0,-335-11-343 0 0,349 16 420 0 0,0 3 1 0 0,0 3-1 0 0,-129 36 1 0 0,136-27 291 0 0,7-2-1373 0 0,32-12-5170 0 0,34-5 3860 0 0,5 0-713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0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2520 1 1000 0 0,'0'0'2876'0'0,"-24"3"-2330"0"0,-165 20 1967 0 0,-34-5-851 0 0,-227-11-1 0 0,298-8-1257 0 0,-10 3-234 0 0,-303 42-1 0 0,209 2-265 0 0,-197 31-1247 0 0,338-57-3593 0 0,85-11 2142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1 232 0 0,'0'0'281'0'0,"26"2"3101"0"0,-20 8-906 0 0,0 24-3771 0 0,-1-10 909 0 0,9 26-2065 0 0,-14-47 1454 0 0,0-6-73 0 0,-23-76 898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4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0 644 0 0,'0'0'3006'0'0,"1"7"-2883"0"0,4 33 41 0 0,1 71-1 0 0,-5-67-192 0 0,11 81-1 0 0,-4-72-263 0 0,1 73 1 0 0,0 4-2557 0 0,-4-106 2242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4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 0 0,'0'0'3317'0'0,"1"20"-3165"0"0,6 164 807 0 0,-8 33-711 0 0,0-1-4293 0 0,1-189 3350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1 592 0 0,'0'0'1876'0'0,"0"22"-1830"0"0,0 175 74 0 0,0 272-2291 0 0,0-414 1708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1256 0 0,'0'0'4597'0'0,"2"7"-3582"0"0,5 21-629 0 0,-1 1 0 0 0,-1 0 1 0 0,1 44-1 0 0,-19 171-1201 0 0,0 1-6300 0 0,13-193 6632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6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1 408 0 0,'0'0'1280'0'0,"-14"120"-1280"0"0,11-94-276 0 0,0 1-348 0 0,0 2-44 0 0</inkml:trace>
  <inkml:trace contextRef="#ctx0" brushRef="#br0" timeOffset="1">21 891 4 0 0,'0'0'1644'0'0,"-12"133"-2080"0"0,9-107-112 0 0,-2 5 104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1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0 380 0 0,'0'0'0'0'0,"0"135"-92"0"0,0-106 220 0 0,0 0 96 0 0,0-1 204 0 0,0-1 212 0 0,0 2-520 0 0,0 0-44 0 0,0 0-76 0 0,0-1 300 0 0,0 1-288 0 0,0 3-12 0 0,0-3-860 0 0,0 2 496 0 0,-3-2-68 0 0,0-3 144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4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17 264 1016 0 0,'0'0'7373'0'0,"2"-17"-7096"0"0,11-128 244 0 0,-13 136-490 0 0,1 1 0 0 0,1-1 0 0 0,0 1 1 0 0,0 0-1 0 0,1 0 0 0 0,0 0 0 0 0,4-10 1 0 0,-6 17-18 0 0,0-1 1 0 0,-1 1-1 0 0,1-1 1 0 0,0 1 0 0 0,0 0-1 0 0,-1-1 1 0 0,1 1 0 0 0,0 0-1 0 0,0-1 1 0 0,1 1-1 0 0,-1 0 1 0 0,0 0 0 0 0,0 0-1 0 0,0 0 1 0 0,1 0-1 0 0,-1 0 1 0 0,1 1 0 0 0,-1-1-1 0 0,1 0 1 0 0,-1 1 0 0 0,1-1-1 0 0,-1 1 1 0 0,1-1-1 0 0,-1 1 1 0 0,1 0 0 0 0,-1 0-1 0 0,1 0 1 0 0,0 0 0 0 0,-1 0-1 0 0,1 0 1 0 0,-1 0-1 0 0,1 0 1 0 0,0 0 0 0 0,-1 1-1 0 0,1-1 1 0 0,-1 1-1 0 0,1-1 1 0 0,-1 1 0 0 0,1 0-1 0 0,-1-1 1 0 0,0 1 0 0 0,1 0-1 0 0,-1 0 1 0 0,0 0-1 0 0,1 0 1 0 0,-1 0 0 0 0,1 2-1 0 0,2 1-53 0 0,0 0 1 0 0,0 1-1 0 0,-1 0 0 0 0,1 0 0 0 0,-1 0 0 0 0,0 0 0 0 0,-1 0 1 0 0,1 0-1 0 0,-1 1 0 0 0,0-1 0 0 0,2 10 0 0 0,11 72-147 0 0,-8-38 148 0 0,7 7-131 0 0,-14-55-78 0 0,-34-14-249 0 0,19 9 513 0 0,1-1 0 0 0,0 0-1 0 0,0-1 1 0 0,0-1 0 0 0,1 0 0 0 0,0 0-1 0 0,0-2 1 0 0,1 0 0 0 0,-17-15-1 0 0,29 23-274 0 0,-1 0 0 0 0,1 0 0 0 0,-1 0 0 0 0,1 0 0 0 0,-1 0 0 0 0,1 0 0 0 0,-1 0 0 0 0,1 0-1 0 0,0 0 1 0 0,0 0 0 0 0,0 0 0 0 0,-1 0 0 0 0,1 0 0 0 0,0 0 0 0 0,0 0 0 0 0,0 0 0 0 0,1 0-1 0 0,-1 0 1 0 0,0 0 0 0 0,0 0 0 0 0,1 0 0 0 0,-1-1 0 0 0,7-4-2273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43 132 0 0,'0'0'10401'0'0,"-1"-3"-7842"0"0,-6-11-2379 0 0,-7 8-186 0 0,0 2 0 0 0,-1 0 0 0 0,1 0 0 0 0,-1 1 0 0 0,0 1 0 0 0,1 1 0 0 0,-1 0 0 0 0,0 1 0 0 0,-22 2 0 0 0,-7-1-203 0 0,41-1 198 0 0,0 0-1 0 0,1 1 0 0 0,-1-1 1 0 0,0 0-1 0 0,1 1 0 0 0,-1 0 1 0 0,0 0-1 0 0,1 0 0 0 0,-1 0 1 0 0,1 0-1 0 0,-1 0 1 0 0,1 0-1 0 0,-1 1 0 0 0,1-1 1 0 0,0 1-1 0 0,0 0 0 0 0,0 0 1 0 0,0 0-1 0 0,0 0 0 0 0,0 0 1 0 0,0 0-1 0 0,1 0 1 0 0,-1 1-1 0 0,1-1 0 0 0,0 1 1 0 0,0-1-1 0 0,0 1 0 0 0,0-1 1 0 0,0 1-1 0 0,0-1 0 0 0,0 1 1 0 0,1 0-1 0 0,0 0 0 0 0,-1-1 1 0 0,1 1-1 0 0,0 0 1 0 0,0 0-1 0 0,1-1 0 0 0,-1 1 1 0 0,0 0-1 0 0,1 0 0 0 0,0-1 1 0 0,0 1-1 0 0,-1-1 0 0 0,2 1 1 0 0,-1 0-1 0 0,0-1 1 0 0,0 0-1 0 0,1 1 0 0 0,-1-1 1 0 0,1 0-1 0 0,0 0 0 0 0,0 0 1 0 0,0 0-1 0 0,0 0 0 0 0,4 3 1 0 0,15 8-108 0 0,1 0 0 0 0,1-1 0 0 0,-1-2 0 0 0,2 0 1 0 0,38 10-1 0 0,-42-14 98 0 0,0 0 1 0 0,-1 0-1 0 0,0 2 1 0 0,0 1-1 0 0,-1 0 1 0 0,0 1-1 0 0,0 1 1 0 0,-1 1-1 0 0,16 14 1 0 0,-29-21 16 0 0,0-1 0 0 0,0 1 0 0 0,-1 0 0 0 0,1 0 0 0 0,-1 0 0 0 0,-1 1 0 0 0,1-1 0 0 0,-1 1 0 0 0,0 0 0 0 0,0-1 0 0 0,0 1 0 0 0,-1 0 0 0 0,0 0 0 0 0,0 0 0 0 0,-1 0 0 0 0,0 0 0 0 0,0 0 0 0 0,0 0 0 0 0,0 0 0 0 0,-1 0-1 0 0,0 0 1 0 0,-1 0 0 0 0,1 0 0 0 0,-3 6 0 0 0,-1 0-1 0 0,0 0-1 0 0,0-1 0 0 0,-1 0 0 0 0,0-1 0 0 0,-1 1 1 0 0,0-1-1 0 0,-1 0 0 0 0,0-1 0 0 0,0 0 0 0 0,-17 14 1 0 0,14-16 27 0 0,0 0-1 0 0,0 0 1 0 0,0-1 0 0 0,-1-1 0 0 0,0 0 0 0 0,0 0 0 0 0,-1-2 0 0 0,1 1-1 0 0,-1-1 1 0 0,0-1 0 0 0,0-1 0 0 0,0 1 0 0 0,0-2 0 0 0,0 0 0 0 0,-25-3-1 0 0,27 1-77 0 0,0 1 0 0 0,1-1-1 0 0,-1-1 1 0 0,1 0 0 0 0,-1-1-1 0 0,1 0 1 0 0,0 0 0 0 0,0-1 0 0 0,1 0-1 0 0,-1-1 1 0 0,1 0 0 0 0,1 0-1 0 0,-1-1 1 0 0,1 0 0 0 0,0-1-1 0 0,0 0 1 0 0,1 0 0 0 0,0-1-1 0 0,-7-11 1 0 0,12 15-197 0 0,0 1 0 0 0,1-1 0 0 0,-1 0 0 0 0,1 0 0 0 0,0 1 0 0 0,0-1 0 0 0,0-5 0 0 0,5-19-3868 0 0,8 17 441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0 3784 0 0,'0'0'6479'0'0,"-11"17"-6292"0"0,7-10-177 0 0,-102 140 178 0 0,80-114-273 0 0,21-24-23 0 0,-1-1 0 0 0,0 0-1 0 0,0 0 1 0 0,-1-1-1 0 0,0 0 1 0 0,0 0 0 0 0,0-1-1 0 0,-1 0 1 0 0,0 0-1 0 0,0 0 1 0 0,-1-1 0 0 0,-13 6-1 0 0,9-10-1827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241 198 460 0 0,'0'0'10528'0'0,"-16"-16"-10158"0"0,10 10-332 0 0,-15-16 114 0 0,-1 1 0 0 0,-1 0 0 0 0,-42-27 0 0 0,42 35-167 0 0,14 8-463 0 0,0 1-1 0 0,0-1 0 0 0,1-1 1 0 0,0 0-1 0 0,-13-11 0 0 0,20 10-3653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4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1556 0 0,'0'0'8269'0'0,"-9"0"-6665"0"0,-15 0-1052 0 0,-109 4 869 0 0,47 11-3283 0 0,85-15 1389 0 0,0 1 287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4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4412 0 0,'0'0'7215'0'0,"-22"2"-6894"0"0,-160 4-511 0 0,182-6 103 0 0,0 0-1 0 0,-1 0 0 0 0,1-1 1 0 0,0 1-1 0 0,-1 0 0 0 0,1 0 0 0 0,0 1 1 0 0,0-1-1 0 0,-1 0 0 0 0,1 0 1 0 0,0 0-1 0 0,-1 0 0 0 0,1 0 0 0 0,0 0 1 0 0,0 0-1 0 0,-1 0 0 0 0,1 0 1 0 0,0 1-1 0 0,-1-1 0 0 0,1 0 0 0 0,0 0 1 0 0,0 0-1 0 0,0 1 0 0 0,-1-1 1 0 0,1 0-1 0 0,0 0 0 0 0,0 1 0 0 0,0-1 1 0 0,-1 0-1 0 0,1 0 0 0 0,0 1 1 0 0,0-1-1 0 0,0 0 0 0 0,0 1 1 0 0,0-1-1 0 0,0 0 0 0 0,0 0 0 0 0,0 1 1 0 0,0-1-1 0 0,0 0 0 0 0,0 1 1 0 0,0-1-1 0 0,0 0 0 0 0,0 1 0 0 0,0-1 1 0 0,0 0-1 0 0,0 0 0 0 0,0 1 1 0 0,0-1-1 0 0,0 2-490 0 0,0 6-4909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74 32 0 0,'0'0'9155'0'0,"-21"-51"-8249"0"0,20 49-864 0 0,0 1 1 0 0,0-1-1 0 0,-1 0 1 0 0,1 1-1 0 0,-1-1 0 0 0,0 1 1 0 0,1-1-1 0 0,-1 1 1 0 0,0 0-1 0 0,0 0 1 0 0,0 0-1 0 0,1 0 0 0 0,-1 0 1 0 0,0 0-1 0 0,-1 0 1 0 0,1 1-1 0 0,0-1 0 0 0,0 1 1 0 0,0-1-1 0 0,0 1 1 0 0,0 0-1 0 0,-1 0 1 0 0,1 0-1 0 0,-3 1 0 0 0,2 0-9 0 0,1 0-1 0 0,-1 0 0 0 0,0 1 1 0 0,1 0-1 0 0,-1-1 0 0 0,1 1 1 0 0,-1 0-1 0 0,1 0 0 0 0,0 0 1 0 0,0 1-1 0 0,0-1 0 0 0,0 0 1 0 0,0 1-1 0 0,0-1 0 0 0,-1 4 1 0 0,-4 8-10 0 0,0 0 1 0 0,1 1-1 0 0,1 0 1 0 0,0 0-1 0 0,-4 23 1 0 0,3 7-35 0 0,1 0-1 0 0,3 0 1 0 0,6 87 0 0 0,33 131 105 0 0,-18-148-127 0 0,-3 2 235 0 0,0 180-1 0 0,-16-289-210 0 0,0 1 0 0 0,-1 0 1 0 0,0-1-1 0 0,0 1 0 0 0,-1-1 0 0 0,0 1 0 0 0,0-1 0 0 0,-1 0 1 0 0,0 0-1 0 0,-1 0 0 0 0,0 0 0 0 0,0-1 0 0 0,0 1 1 0 0,-1-1-1 0 0,0 0 0 0 0,-1 0 0 0 0,1-1 0 0 0,-1 0 0 0 0,-1 0 1 0 0,1 0-1 0 0,-1-1 0 0 0,0 0 0 0 0,0 0 0 0 0,-1 0 0 0 0,1-1 1 0 0,-1 0-1 0 0,0-1 0 0 0,-11 4 0 0 0,7-3-487 0 0,0 0-1 0 0,0 0 1 0 0,0-1-1 0 0,-1-1 0 0 0,1 0 1 0 0,-19 0-1 0 0,31-31-5390 0 0,3 15 3879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7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16 356 1496 0 0,'0'0'6885'0'0,"0"0"-6838"0"0,-1-1 0 0 0,0 1 0 0 0,1 0 1 0 0,-1 0-1 0 0,1-1 0 0 0,-1 1 0 0 0,0 0 0 0 0,1-1 0 0 0,-1 1 0 0 0,1-1 0 0 0,-1 1 0 0 0,1-1 0 0 0,-1 1 0 0 0,1-1 0 0 0,0 1 0 0 0,-1-1 0 0 0,1 1 0 0 0,0-1 0 0 0,-1 1 0 0 0,0-2 0 0 0,-2-51 388 0 0,1 0 1 0 0,7-62 0 0 0,6 47-407 0 0,-11 65-16 0 0,1-1 0 0 0,0 1 1 0 0,0 0-1 0 0,0 0 0 0 0,0-1 1 0 0,1 1-1 0 0,-1 0 0 0 0,1 0 1 0 0,0 0-1 0 0,0 0 0 0 0,0 1 0 0 0,0-1 1 0 0,0 0-1 0 0,1 1 0 0 0,-1 0 1 0 0,1-1-1 0 0,3-1 0 0 0,-5 3-6 0 0,0 1 0 0 0,0 0 0 0 0,0-1 0 0 0,0 1-1 0 0,0 0 1 0 0,0 0 0 0 0,0-1 0 0 0,0 1 0 0 0,1 0-1 0 0,-1 0 1 0 0,0 0 0 0 0,0 1 0 0 0,0-1 0 0 0,0 0-1 0 0,0 0 1 0 0,0 0 0 0 0,0 1 0 0 0,0-1-1 0 0,0 1 1 0 0,0-1 0 0 0,0 1 0 0 0,0-1 0 0 0,0 1-1 0 0,1 0 1 0 0,16 26-92 0 0,-1 35-156 0 0,-13-38 26 0 0,20 148 1022 0 0,-20-98-3010 0 0,6-76-4524 0 0,-6-3 4661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7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68 139 12 0 0</inkml:trace>
  <inkml:trace contextRef="#ctx0" brushRef="#br0" timeOffset="1">68 139 12 0 0,'127'-93'2251'0'0,"-110"72"825"0"0,-17 21-3027 0 0,0-1 1 0 0,0 1 0 0 0,0 0-1 0 0,0-1 1 0 0,0 1 0 0 0,0 0-1 0 0,0-1 1 0 0,0 1 0 0 0,0 0-1 0 0,0-1 1 0 0,0 1 0 0 0,-1-1-1 0 0,1 1 1 0 0,0 0 0 0 0,0 0-1 0 0,0-1 1 0 0,0 1 0 0 0,-1 0-1 0 0,1-1 1 0 0,0 1 0 0 0,0 0-1 0 0,-1 0 1 0 0,1-1-1 0 0,0 1 1 0 0,-1 0 0 0 0,1 0-1 0 0,0 0 1 0 0,-1-1 0 0 0,1 1-1 0 0,0 0 1 0 0,-1 0 0 0 0,0 0-1 0 0,-23-3 1488 0 0,9-1-1080 0 0,-1 1 1 0 0,0 1-1 0 0,0 0 0 0 0,-25 0 1 0 0,-26 6-2611 0 0,61 0-537 0 0,2 4-1940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65 636 0 0,'0'0'9022'0'0,"-4"10"-9002"0"0,4-10-25 0 0,-6 14 54 0 0,1-1-1 0 0,1 1 0 0 0,1 1 1 0 0,-3 21-1 0 0,5-33-45 0 0,1 1 0 0 0,0-1 0 0 0,0 1-1 0 0,0-1 1 0 0,1 0 0 0 0,-1 1 0 0 0,1-1 0 0 0,0 1-1 0 0,0-1 1 0 0,0 0 0 0 0,0 0 0 0 0,3 5 0 0 0,-3-6-42 0 0,1 0 0 0 0,-1-1 0 0 0,1 1 0 0 0,-1-1 0 0 0,1 1 0 0 0,0-1 0 0 0,-1 0 0 0 0,1 1 0 0 0,0-1 0 0 0,0 0 0 0 0,0 0 0 0 0,0 0 0 0 0,0-1 0 0 0,1 1 0 0 0,-1 0 0 0 0,0-1 0 0 0,0 1 0 0 0,0-1 0 0 0,0 0 0 0 0,1 0 0 0 0,3 0-1 0 0,-2-1-62 0 0,0 1-1 0 0,0-1 1 0 0,0 0-1 0 0,0 0 1 0 0,0-1-1 0 0,0 1 0 0 0,-1-1 1 0 0,1 0-1 0 0,-1 0 1 0 0,1 0-1 0 0,-1 0 1 0 0,0-1-1 0 0,1 1 0 0 0,-1-1 1 0 0,-1 0-1 0 0,1 0 1 0 0,0 0-1 0 0,-1 0 1 0 0,1-1-1 0 0,-1 1 0 0 0,0-1 1 0 0,0 1-1 0 0,-1-1 1 0 0,1 0-1 0 0,1-3 1 0 0,2-8 4 0 0,0 1 0 0 0,0-1 1 0 0,-2 0-1 0 0,0 0 0 0 0,2-20 1 0 0,-3-26 1189 0 0,-2 81 64 0 0,3 34-660 0 0,16 90 1 0 0,-12-105-234 0 0,-1 0 0 0 0,-2 1 0 0 0,-2 0-1 0 0,-4 67 1 0 0,1-102-268 0 0,-1-1 0 0 0,1 1 0 0 0,-1-1-1 0 0,0 1 1 0 0,0-1 0 0 0,-1 0 0 0 0,1 0-1 0 0,-1 0 1 0 0,0 0 0 0 0,0-1 0 0 0,0 1 0 0 0,0-1-1 0 0,-1 1 1 0 0,1-1 0 0 0,-1 0 0 0 0,0 0-1 0 0,0-1 1 0 0,0 1 0 0 0,0-1 0 0 0,-1 0 0 0 0,1 0-1 0 0,-1-1 1 0 0,1 1 0 0 0,-1-1 0 0 0,1 0-1 0 0,-1 0 1 0 0,-7 0 0 0 0,8 0-106 0 0,0 0 1 0 0,0 0-1 0 0,0-1 1 0 0,0 0-1 0 0,0 0 0 0 0,0 0 1 0 0,0 0-1 0 0,0-1 1 0 0,0 0-1 0 0,1 1 1 0 0,-1-1-1 0 0,0-1 0 0 0,0 1 1 0 0,1 0-1 0 0,-1-1 1 0 0,0 0-1 0 0,1 0 0 0 0,0 0 1 0 0,-1 0-1 0 0,1-1 1 0 0,0 1-1 0 0,0-1 0 0 0,0 0 1 0 0,1 0-1 0 0,-1 0 1 0 0,1 0-1 0 0,-1 0 1 0 0,1 0-1 0 0,0-1 0 0 0,0 1 1 0 0,1-1-1 0 0,-3-6 1 0 0,3-14-3747 0 0,1 11 1153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39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 2764 0 0,'0'0'7120'0'0,"-6"23"-6946"0"0,-1 4-125 0 0,-28 137 304 0 0,34-159-358 0 0,-7 38 316 0 0,3-1-1 0 0,1 1 0 0 0,2 0 0 0 0,5 64 0 0 0,4-92-256 0 0,3-18-961 0 0,-8 1 809 0 0,-1 0-1 0 0,1 0 0 0 0,-1 0 1 0 0,0 0-1 0 0,1 0 0 0 0,-1-1 1 0 0,0 1-1 0 0,0 0 1 0 0,0 0-1 0 0,0-5 0 0 0,0 4 49 0 0,0 0 0 0 0,-1-1-1 0 0,0 1 1 0 0,0 0-1 0 0,0 0 1 0 0,0-1 0 0 0,0 1-1 0 0,-1 0 1 0 0,1 0 0 0 0,-1-1-1 0 0,0 1 1 0 0,0 0 0 0 0,0 0-1 0 0,0 0 1 0 0,0 0-1 0 0,-4-5 1 0 0,3 6 52 0 0,-1 0-1 0 0,1 0 1 0 0,-1 1-1 0 0,0-1 1 0 0,0 0-1 0 0,0 1 1 0 0,0 0 0 0 0,0 0-1 0 0,0 0 1 0 0,0 0-1 0 0,0 0 1 0 0,0 0-1 0 0,0 1 1 0 0,0 0 0 0 0,-1-1-1 0 0,1 1 1 0 0,-5 1-1 0 0,0-1 33 0 0,0 0 0 0 0,1 1 0 0 0,-1 0 0 0 0,0 0 0 0 0,1 0-1 0 0,0 1 1 0 0,-1 0 0 0 0,1 1 0 0 0,0 0 0 0 0,0 0 0 0 0,0 0 0 0 0,0 1 0 0 0,-6 5 0 0 0,9-5-12 0 0,0-1 1 0 0,0 1 0 0 0,0 0 0 0 0,1 0 0 0 0,-1 1 0 0 0,1-1 0 0 0,0 1 0 0 0,1-1 0 0 0,-1 1-1 0 0,1 0 1 0 0,0 0 0 0 0,0 0 0 0 0,0 0 0 0 0,1 0 0 0 0,0 1 0 0 0,0-1 0 0 0,0 0-1 0 0,1 1 1 0 0,-1 7 0 0 0,1-9 15 0 0,0-1-1 0 0,0 0 0 0 0,0 1 0 0 0,0-1 1 0 0,0 0-1 0 0,1 1 0 0 0,-1-1 1 0 0,1 0-1 0 0,0 1 0 0 0,0-1 1 0 0,0 0-1 0 0,0 0 0 0 0,1 0 1 0 0,-1 0-1 0 0,1 0 0 0 0,0 0 0 0 0,0 0 1 0 0,0-1-1 0 0,0 1 0 0 0,0-1 1 0 0,1 1-1 0 0,-1-1 0 0 0,1 0 1 0 0,-1 0-1 0 0,1 0 0 0 0,0 0 0 0 0,0 0 1 0 0,0-1-1 0 0,0 0 0 0 0,0 1 1 0 0,0-1-1 0 0,0 0 0 0 0,1 0 1 0 0,-1-1-1 0 0,0 1 0 0 0,1 0 0 0 0,-1-1 1 0 0,5 0-1 0 0,-3-1-131 0 0,1 1-1 0 0,-1-1 1 0 0,0 0-1 0 0,0 0 1 0 0,0-1 0 0 0,0 0-1 0 0,0 0 1 0 0,0 0-1 0 0,0 0 1 0 0,0-1 0 0 0,6-4-1 0 0,49-43-2310 0 0,-24 18-1699 0 0,-18 18 1259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5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212 267 352 0 0,'0'0'10037'0'0,"-111"-78"-9689"0"0,89 51-264 0 0,0-6-84 0 0,0-3-556 0 0,2-8-1088 0 0,5-4-3169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0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17 508 1292 0 0,'0'0'7573'0'0,"-1"-25"-7308"0"0,-11-184 476 0 0,11 188-702 0 0,-1-8 52 0 0,1 1-1 0 0,6-56 1 0 0,-4 78-46 0 0,-1 0-1 0 0,1 1 0 0 0,1-1 1 0 0,-1 1-1 0 0,1 0 1 0 0,0-1-1 0 0,0 1 1 0 0,0 0-1 0 0,1 0 1 0 0,-1 0-1 0 0,1 0 0 0 0,1 1 1 0 0,-1-1-1 0 0,1 1 1 0 0,-1 0-1 0 0,1 0 1 0 0,0 0-1 0 0,1 0 0 0 0,-1 1 1 0 0,1 0-1 0 0,7-5 1 0 0,-10 7-15 0 0,-1 1 0 0 0,1-1 0 0 0,-1 0 0 0 0,1 1 0 0 0,0 0 0 0 0,0-1 0 0 0,-1 1 0 0 0,1 0 0 0 0,0 0 0 0 0,-1 0 0 0 0,1 0 0 0 0,0 0 0 0 0,0 0 0 0 0,-1 0 0 0 0,1 0 0 0 0,0 1 0 0 0,0-1 0 0 0,-1 1 0 0 0,1 0 0 0 0,-1-1 0 0 0,1 1 0 0 0,0 0 0 0 0,1 1 0 0 0,0 1-16 0 0,-1-1 0 0 0,1 1 0 0 0,-1 0 0 0 0,1-1 0 0 0,-1 1 0 0 0,0 0 0 0 0,0 1 0 0 0,-1-1 0 0 0,1 0 0 0 0,1 7 0 0 0,3 7 19 0 0,-2 1 0 0 0,0 0 0 0 0,1 27 0 0 0,-4-42 1 0 0,14 339-996 0 0,-15-342 872 0 0,0 1 0 0 0,0-1 0 0 0,0 0 0 0 0,0 0 0 0 0,0 1-1 0 0,1-1 1 0 0,-1 0 0 0 0,0 0 0 0 0,0 1 0 0 0,0-1 0 0 0,0 0-1 0 0,0 0 1 0 0,1 0 0 0 0,-1 0 0 0 0,0 1 0 0 0,0-1 0 0 0,0 0 0 0 0,1 0-1 0 0,-1 0 1 0 0,0 0 0 0 0,0 0 0 0 0,1 0 0 0 0,-1 1 0 0 0,0-1-1 0 0,0 0 1 0 0,1 0 0 0 0,-1 0 0 0 0,0 0 0 0 0,0 0 0 0 0,1 0-1 0 0,-1 0 1 0 0,0 0 0 0 0,0 0 0 0 0,1 0 0 0 0,-1 0 0 0 0,0 0 0 0 0,0-1-1 0 0,1 1 1 0 0,-1 0 0 0 0,0 0 0 0 0,0 0 0 0 0,1 0 0 0 0,-1 0-1 0 0,0 0 1 0 0,0 0 0 0 0,0-1 0 0 0,1 1 0 0 0,11-7-3339 0 0,-6-2 1199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0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1376 0 0,'0'0'9281'0'0,"-147"0"-9113"0"0,130 0-52 0 0,-3 0-64 0 0,3 0-52 0 0,3 0-80 0 0,0 0-628 0 0,3 2-636 0 0,2 3-1568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8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 2020 0 0,'0'0'7642'0'0,"9"2"-5114"0"0,-33-6-2643 0 0,1 0 0 0 0,0 1 0 0 0,-1 2 0 0 0,0 0 0 0 0,-40 5 0 0 0,59-3 75 0 0,1 0 0 0 0,0 1 0 0 0,0-1 1 0 0,0 1-1 0 0,0 0 0 0 0,0 0 0 0 0,0 0 0 0 0,1 0 0 0 0,-1 1 0 0 0,1 0 0 0 0,-1 0 0 0 0,1 0 0 0 0,0 0 0 0 0,0 0 0 0 0,0 0 0 0 0,1 1 0 0 0,-1-1 0 0 0,1 1 0 0 0,0 0 0 0 0,0 0 0 0 0,0 0 0 0 0,-2 7 0 0 0,1-5 5 0 0,0 1 0 0 0,1 0-1 0 0,0 0 1 0 0,1-1 0 0 0,-1 1-1 0 0,1 1 1 0 0,0-1 0 0 0,1 0-1 0 0,0 0 1 0 0,0 0 0 0 0,1 0 0 0 0,-1 0-1 0 0,4 11 1 0 0,-2-13-44 0 0,1 0 0 0 0,0 0 0 0 0,0-1-1 0 0,0 1 1 0 0,1-1 0 0 0,0 1 0 0 0,0-1 0 0 0,0-1 0 0 0,0 1 0 0 0,0 0 0 0 0,1-1 0 0 0,6 4-1 0 0,65 33-282 0 0,-60-32 388 0 0,21 9 103 0 0,-11-5 165 0 0,38 23 0 0 0,-57-31-171 0 0,0 1 1 0 0,0 0-1 0 0,-1 1 1 0 0,0-1-1 0 0,0 1 1 0 0,0 0 0 0 0,-1 1-1 0 0,0 0 1 0 0,8 12-1 0 0,-12-15-140 0 0,1-1 0 0 0,0 0 0 0 0,-1 1 0 0 0,0-1 0 0 0,0 1-1 0 0,0 0 1 0 0,0-1 0 0 0,-1 1 0 0 0,0 0 0 0 0,1 0 0 0 0,-1-1 0 0 0,0 1-1 0 0,-1 0 1 0 0,1-1 0 0 0,-1 1 0 0 0,1 0 0 0 0,-3 5 0 0 0,0-3 24 0 0,1 0-1 0 0,-1-1 1 0 0,-1 1 0 0 0,1-1 0 0 0,-1 0 0 0 0,0 0-1 0 0,0-1 1 0 0,0 1 0 0 0,-10 7 0 0 0,3-3 91 0 0,-1-1 1 0 0,0 0 0 0 0,-1-1-1 0 0,0 0 1 0 0,0-1 0 0 0,0 0-1 0 0,-1-1 1 0 0,-20 4 0 0 0,14-5-37 0 0,0-1 1 0 0,0-2 0 0 0,0 0-1 0 0,-1-1 1 0 0,1 0-1 0 0,-27-6 1 0 0,39 5-131 0 0,-1 0 1 0 0,1-1-1 0 0,0 0 0 0 0,0-1 0 0 0,0 0 1 0 0,0 0-1 0 0,0-1 0 0 0,1 0 0 0 0,-1 0 0 0 0,1-1 1 0 0,0 0-1 0 0,1 0 0 0 0,-1 0 0 0 0,1-1 1 0 0,0 0-1 0 0,0 0 0 0 0,-8-13 0 0 0,13 18-46 0 0,0 0 0 0 0,0 0 0 0 0,1 0 0 0 0,-1 1-1 0 0,0-1 1 0 0,1 0 0 0 0,-1 0 0 0 0,1 0 0 0 0,0 0-1 0 0,-1 0 1 0 0,1 0 0 0 0,0-1 0 0 0,-1 1 0 0 0,1 0 0 0 0,0 0-1 0 0,0 0 1 0 0,0 0 0 0 0,0 0 0 0 0,0 0 0 0 0,0 0 0 0 0,0 0-1 0 0,0 0 1 0 0,1-1 0 0 0,-1 1 0 0 0,0 0 0 0 0,1 0-1 0 0,-1 0 1 0 0,1 0 0 0 0,-1 0 0 0 0,1 0 0 0 0,-1 0 0 0 0,1 1-1 0 0,0-1 1 0 0,-1 0 0 0 0,1 0 0 0 0,0 0 0 0 0,0 1-1 0 0,0-1 1 0 0,0 0 0 0 0,-1 1 0 0 0,1-1 0 0 0,0 0 0 0 0,0 1-1 0 0,0-1 1 0 0,0 1 0 0 0,0 0 0 0 0,0-1 0 0 0,1 1-1 0 0,-1 0 1 0 0,2 0 0 0 0,18-5-2975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8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3388 0 0,'0'0'6300'0'0,"-2"10"-6118"0"0,1 2-120 0 0,-2 0 146 0 0,2 0-1 0 0,0 0 1 0 0,0 23-1 0 0,1-32-161 0 0,1 1 0 0 0,-1-1 0 0 0,1 0 0 0 0,-1 0 0 0 0,1 0-1 0 0,0 0 1 0 0,0 0 0 0 0,0 0 0 0 0,1 0 0 0 0,-1 0 0 0 0,1 0 0 0 0,0 0-1 0 0,-1-1 1 0 0,1 1 0 0 0,0-1 0 0 0,1 1 0 0 0,-1-1 0 0 0,0 0 0 0 0,1 1-1 0 0,-1-1 1 0 0,5 2 0 0 0,-4-2-73 0 0,0 0-1 0 0,0-1 1 0 0,1 0-1 0 0,-1 1 1 0 0,0-1-1 0 0,1 0 1 0 0,-1 0-1 0 0,1-1 0 0 0,-1 1 1 0 0,1-1-1 0 0,-1 0 1 0 0,1 0-1 0 0,-1 0 1 0 0,1 0-1 0 0,-1 0 1 0 0,1-1-1 0 0,-1 0 1 0 0,1 0-1 0 0,-1 0 1 0 0,0 0-1 0 0,1 0 1 0 0,-1-1-1 0 0,0 1 1 0 0,0-1-1 0 0,0 0 1 0 0,0 0-1 0 0,0 0 1 0 0,-1 0-1 0 0,5-5 1 0 0,-2 2 10 0 0,-1 1 0 0 0,-1-1 0 0 0,1-1 1 0 0,-1 1-1 0 0,0 0 0 0 0,0-1 0 0 0,0 0 1 0 0,-1 1-1 0 0,0-1 0 0 0,0 0 0 0 0,0 0 1 0 0,-1-1-1 0 0,0 1 0 0 0,0-11 0 0 0,3 151-340 0 0,-2 82 518 0 0,-3-213-159 0 0,1 0 0 0 0,-1-1 0 0 0,1 1 0 0 0,-1 0 0 0 0,0-1 1 0 0,0 1-1 0 0,0-1 0 0 0,0 1 0 0 0,0-1 0 0 0,-1 1 0 0 0,1-1 1 0 0,-1 0-1 0 0,0 1 0 0 0,1-1 0 0 0,-1 0 0 0 0,0 0 0 0 0,0-1 1 0 0,-1 1-1 0 0,1 0 0 0 0,0-1 0 0 0,0 1 0 0 0,-1-1 0 0 0,1 0 1 0 0,-1 1-1 0 0,1-1 0 0 0,-1 0 0 0 0,0-1 0 0 0,1 1 0 0 0,-1 0 1 0 0,0-1-1 0 0,0 0 0 0 0,1 1 0 0 0,-1-1 0 0 0,0 0 0 0 0,0-1 1 0 0,1 1-1 0 0,-5-1 0 0 0,0 1-90 0 0,-1-1 0 0 0,1 0 0 0 0,-1-1 0 0 0,1 0 0 0 0,0 0 0 0 0,-1 0 0 0 0,1-1 0 0 0,0 0 0 0 0,1 0 0 0 0,-1-1 0 0 0,0 0 0 0 0,1 0 0 0 0,-7-6 0 0 0,9 6-426 0 0,0-1 0 0 0,0 0 0 0 0,1 0 0 0 0,-1 0 0 0 0,1 0 0 0 0,0-1-1 0 0,1 1 1 0 0,-1-1 0 0 0,1 0 0 0 0,-2-10 0 0 0,3 3-2491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9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2884 0 0,'0'0'7830'0'0,"-15"2"-7428"0"0,-15 2-404 0 0,3-3-182 0 0,1 2 0 0 0,0 1 1 0 0,-1 1-1 0 0,2 1 1 0 0,-41 16-1 0 0,56-13-1007 0 0,10-9 1061 0 0,0 0 0 0 0,-1 0 0 0 0,1 0-1 0 0,0 0 1 0 0,0 0 0 0 0,0 1 0 0 0,-1-1 0 0 0,1 0-1 0 0,0 0 1 0 0,0 0 0 0 0,0 0 0 0 0,-1 1 0 0 0,1-1-1 0 0,0 0 1 0 0,0 0 0 0 0,0 0 0 0 0,0 1 0 0 0,0-1-1 0 0,0 0 1 0 0,0 0 0 0 0,-1 0 0 0 0,1 1 0 0 0,0-1 0 0 0,0 0-1 0 0,0 0 1 0 0,0 1 0 0 0,0-1 0 0 0,0 0 0 0 0,0 0-1 0 0,0 1 1 0 0,0-1 0 0 0,0 0 0 0 0,0 0 0 0 0,0 1-1 0 0,0-1 1 0 0,1 0 0 0 0,-1 0 0 0 0,0 1 0 0 0,0-1-1 0 0,0 0 1 0 0,0 0 0 0 0,0 0 0 0 0,0 1 0 0 0,1-1 0 0 0,-1 0-1 0 0,0 0 1 0 0,0 0 0 0 0,0 0 0 0 0,1 1 0 0 0,6 1-2182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4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2816 0 0,'0'0'7202'0'0,"-22"3"-6906"0"0,-148 11 36 0 0,169-14-429 0 0,1 0 0 0 0,-1 0 0 0 0,0 0 0 0 0,0 0 0 0 0,0 1 0 0 0,0-1 0 0 0,1 0 0 0 0,-1 0 0 0 0,0 0 0 0 0,0 1 0 0 0,1-1 0 0 0,-1 0 0 0 0,0 1 0 0 0,1-1 0 0 0,-1 1 0 0 0,0-1 0 0 0,1 1 0 0 0,-1-1 0 0 0,0 1 1 0 0,1 0-1 0 0,-1-1 0 0 0,1 1 0 0 0,-1-1 0 0 0,1 1 0 0 0,0 0 0 0 0,-1 0 0 0 0,1-1 0 0 0,0 1 0 0 0,-1 0 0 0 0,1 1 0 0 0,-1 7-2643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0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27 1768 0 0,'0'0'5544'0'0,"-9"-3"-5150"0"0,6 1-328 0 0,-37-14 140 0 0,38 15-127 0 0,-1 0 0 0 0,0 0-1 0 0,1 0 1 0 0,-1 1 0 0 0,0-1 0 0 0,0 1-1 0 0,0-1 1 0 0,0 1 0 0 0,0 0 0 0 0,1 0-1 0 0,-1 1 1 0 0,0-1 0 0 0,0 1 0 0 0,0-1-1 0 0,-2 2 1 0 0,2 0-21 0 0,1 0-1 0 0,0 1 1 0 0,0-1-1 0 0,0 0 1 0 0,1 1-1 0 0,-1 0 1 0 0,0-1-1 0 0,1 1 1 0 0,0 0-1 0 0,0 0 1 0 0,0 0-1 0 0,0 0 1 0 0,0 0-1 0 0,0 0 1 0 0,1 0-1 0 0,-1 3 1 0 0,-3 53-17 0 0,4-12-111 0 0,-1 82 155 0 0,24 196 0 0 0,3-145 758 0 0,5 271 0 0 0,-31-445-845 0 0,0 1 0 0 0,0-1 0 0 0,-1 0 1 0 0,0 1-1 0 0,0-1 0 0 0,-1 0 0 0 0,1 0 0 0 0,-1 0 0 0 0,-1 0 0 0 0,1 0 1 0 0,-1 0-1 0 0,-6 10 0 0 0,6-13 4 0 0,0 0 0 0 0,0 0 0 0 0,0 0 0 0 0,-1 0 0 0 0,1-1 0 0 0,0 1 0 0 0,-1-1 0 0 0,0 0 0 0 0,0 0 0 0 0,1 0 0 0 0,-1 0 0 0 0,0-1 0 0 0,0 1 0 0 0,-1-1 1 0 0,1 0-1 0 0,0-1 0 0 0,0 1 0 0 0,-1-1 0 0 0,-7 0 0 0 0,3 0-58 0 0,0 0 0 0 0,0-1 0 0 0,0 0 1 0 0,0-1-1 0 0,0 0 0 0 0,0 0 0 0 0,1-1 1 0 0,-1 0-1 0 0,-14-8 0 0 0,18 9-68 0 0,1-1 0 0 0,0 0 0 0 0,-1 0 0 0 0,1-1 1 0 0,1 1-1 0 0,-1-1 0 0 0,0 0 0 0 0,1 0 0 0 0,0 0 0 0 0,0-1 0 0 0,0 1 0 0 0,0-1 0 0 0,1 1 1 0 0,0-1-1 0 0,0 0 0 0 0,0 0 0 0 0,0 0 0 0 0,0-8 0 0 0,1 11 64 0 0,1 1-167 0 0,-1-1 0 0 0,0 0 0 0 0,1 1 0 0 0,-1-1 0 0 0,1 0 0 0 0,0 1 0 0 0,0-1 0 0 0,0 0 0 0 0,0 0 0 0 0,0 1 0 0 0,0-1 0 0 0,0 0 0 0 0,0 0 0 0 0,1 1 0 0 0,-1-1 0 0 0,0 0 0 0 0,1 1 0 0 0,0-1-1 0 0,-1 1 1 0 0,1-1 0 0 0,0 0 0 0 0,0 1 0 0 0,0 0 0 0 0,0-1 0 0 0,0 1 0 0 0,2-3 0 0 0,11-1-2731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51 352 4068 0 0,'0'0'4246'0'0,"0"-22"-3937"0"0,0-172 522 0 0,0 174-712 0 0,1-42-9 0 0,0 59-80 0 0,-1 0 0 0 0,0 1 0 0 0,1-1 0 0 0,0 0 0 0 0,0 1 0 0 0,0-1 0 0 0,0 0 0 0 0,0 1 0 0 0,0 0 0 0 0,1-1 0 0 0,-1 1 0 0 0,1 0 0 0 0,-1-1 0 0 0,1 1 0 0 0,0 0 1 0 0,0 0-1 0 0,0 0 0 0 0,4-2 0 0 0,-5 3-28 0 0,0 0 0 0 0,1 1 0 0 0,-1-1 1 0 0,0 1-1 0 0,0-1 0 0 0,1 1 1 0 0,-1-1-1 0 0,0 1 0 0 0,1 0 1 0 0,-1 0-1 0 0,1-1 0 0 0,-1 1 0 0 0,0 0 1 0 0,1 0-1 0 0,-1 0 0 0 0,1 1 1 0 0,-1-1-1 0 0,0 0 0 0 0,1 1 0 0 0,-1-1 1 0 0,0 0-1 0 0,1 1 0 0 0,1 1 1 0 0,0-1-5 0 0,-1 1 0 0 0,0 0 0 0 0,1 1 1 0 0,-1-1-1 0 0,0 0 0 0 0,0 0 0 0 0,-1 1 0 0 0,1-1 1 0 0,0 1-1 0 0,1 4 0 0 0,4 8-22 0 0,-2 1 1 0 0,1-1-1 0 0,3 22 0 0 0,-7-26 19 0 0,9 33-199 0 0,-2 0 1 0 0,-1 1-1 0 0,1 61 1 0 0,-9-106 86 0 0,0 0 1 0 0,0 0-1 0 0,1 0 1 0 0,-1 0-1 0 0,0 0 0 0 0,0 0 1 0 0,0 0-1 0 0,1 0 1 0 0,-1 0-1 0 0,0-1 1 0 0,0 1-1 0 0,0 0 0 0 0,1 0 1 0 0,-1 0-1 0 0,0 0 1 0 0,0 0-1 0 0,0 0 1 0 0,1 0-1 0 0,-1 1 0 0 0,0-1 1 0 0,0 0-1 0 0,0 0 1 0 0,1 0-1 0 0,-1 0 1 0 0,0 0-1 0 0,0 0 0 0 0,0 0 1 0 0,0 0-1 0 0,1 0 1 0 0,-1 1-1 0 0,0-1 1 0 0,0 0-1 0 0,0 0 0 0 0,0 0 1 0 0,0 0-1 0 0,1 0 1 0 0,-1 1-1 0 0,0-1 1 0 0,0 0-1 0 0,7-24-1565 0 0,-6-5 710 0 0,0 21 1249 0 0,0 0 0 0 0,-1 0 0 0 0,0 1 1 0 0,-1-1-1 0 0,0 0 0 0 0,0 0 0 0 0,-2-7 0 0 0,2 12-139 0 0,0 1 1 0 0,-1 0 0 0 0,1 0 0 0 0,0 0 0 0 0,0 0 0 0 0,-1 1 0 0 0,0-1-1 0 0,1 0 1 0 0,-1 0 0 0 0,0 1 0 0 0,1-1 0 0 0,-1 1 0 0 0,0 0 0 0 0,0-1-1 0 0,0 1 1 0 0,-1 0 0 0 0,1 0 0 0 0,0 1 0 0 0,0-1 0 0 0,0 0 0 0 0,-1 1-1 0 0,1-1 1 0 0,0 1 0 0 0,-1-1 0 0 0,1 1 0 0 0,0 0 0 0 0,-1 0 0 0 0,-3 1-1 0 0,-14-1 326 0 0,-50 2 879 0 0,64-1-1730 0 0,1 0 0 0 0,0 0-1 0 0,0 0 1 0 0,0 0 0 0 0,0 1 0 0 0,1 0-1 0 0,-1 0 1 0 0,0 0 0 0 0,1 1-1 0 0,-9 5 1 0 0,10-2-2541 0 0,2 3 8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2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3784 0 0,'0'0'6440'0'0,"-3"13"-5400"0"0,-31 35-781 0 0,1 1-1 0 0,-41 84 0 0 0,40-79-293 0 0,25-41-1028 0 0,1 0 1 0 0,-14 29-1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258 217 3592 0 0,'0'0'5944'0'0,"-23"-22"-5852"0"0,-71-69-76 0 0,81 77-188 0 0,0 2 0 0 0,-1 0 0 0 0,0 0 0 0 0,-1 1 0 0 0,0 1 0 0 0,-28-14 0 0 0,34 20-357 0 0,5 0-576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4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4348 0 0,'0'0'4808'0'0,"-5"7"-4527"0"0,-39 43 688 0 0,-80 71-1 0 0,71-72-1218 0 0,41-36-44 0 0,2-2-2277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4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17 2164 0 0,'0'0'5369'0'0,"0"-16"-2806"0"0,-2 49-2030 0 0,-11 63 0 0 0,7-62-468 0 0,-4 67-1 0 0,9-56-54 0 0,0-22-160 0 0,0 0 0 0 0,5 28 0 0 0,0-40-1041 0 0,1-21-683 0 0,-5 7 1807 0 0,1 1-1 0 0,-1-1 1 0 0,0 1 0 0 0,0-1-1 0 0,0 1 1 0 0,0-1 0 0 0,0 0-1 0 0,-1 1 1 0 0,1 0 0 0 0,-1-1-1 0 0,1 1 1 0 0,-1-1 0 0 0,-1-2-1 0 0,-1 2 149 0 0,-1 0-1 0 0,1 1 1 0 0,0-1-1 0 0,-1 1 1 0 0,1 0-1 0 0,-1 0 1 0 0,0 0-1 0 0,0 0 1 0 0,0 1-1 0 0,0-1 1 0 0,0 1-1 0 0,0 0 0 0 0,0 0 1 0 0,0 1-1 0 0,-6-1 1 0 0,0 0-17 0 0,-1 0 1 0 0,0 1-1 0 0,0 1 0 0 0,-22 3 1 0 0,32-3-29 0 0,-1 0 0 0 0,0-1 0 0 0,1 1 0 0 0,-1 0 0 0 0,1 1 0 0 0,-1-1 0 0 0,1 0 0 0 0,0 0 0 0 0,0 0 0 0 0,-1 1 0 0 0,1-1 0 0 0,0 1 0 0 0,0-1 0 0 0,0 1 0 0 0,0-1 0 0 0,0 1 0 0 0,1 0 0 0 0,-1-1 0 0 0,0 1 0 0 0,1 0 0 0 0,-1 0 0 0 0,1-1 0 0 0,0 1 0 0 0,0 0 0 0 0,-1 0 0 0 0,1 0 0 0 0,0-1 0 0 0,1 1 0 0 0,-1 0 0 0 0,0 0 0 0 0,0 0 0 0 0,1 0 0 0 0,-1-1 0 0 0,1 1 0 0 0,0 0 0 0 0,-1-1 0 0 0,1 1 0 0 0,0 0 0 0 0,0-1 0 0 0,0 1 0 0 0,0-1 0 0 0,0 1 0 0 0,0-1 0 0 0,1 0 0 0 0,-1 1 0 0 0,0-1 0 0 0,1 0 0 0 0,-1 0 0 0 0,1 0 0 0 0,2 1 0 0 0,17 8 391 0 0,-9-4-381 0 0,1-1 0 0 0,-1 0 0 0 0,1-1 0 0 0,19 4 0 0 0,-27-8-263 0 0,1 1 0 0 0,-1-1 0 0 0,0 0 0 0 0,1-1 0 0 0,-1 1 1 0 0,0-1-1 0 0,1 0 0 0 0,-1-1 0 0 0,0 1 0 0 0,0-1 0 0 0,0 0 0 0 0,0 0 0 0 0,0 0 1 0 0,8-6-1 0 0,4-3-1605 0 0,0 0-573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4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1 488 3416 0 0,'0'0'4797'0'0,"0"-22"-4389"0"0,0-177 856 0 0,-1 171-1171 0 0,2-1-1 0 0,1 0 1 0 0,1 0 0 0 0,2 1-1 0 0,0-1 1 0 0,12-30 0 0 0,-17 57-72 0 0,1 0 1 0 0,-1 0-1 0 0,1 0 0 0 0,0 0 1 0 0,0 0-1 0 0,0 0 1 0 0,0 1-1 0 0,0-1 1 0 0,0 0-1 0 0,1 0 1 0 0,-1 1-1 0 0,0-1 0 0 0,1 1 1 0 0,-1-1-1 0 0,1 1 1 0 0,0 0-1 0 0,0-1 1 0 0,-1 1-1 0 0,1 0 1 0 0,4-1-1 0 0,-5 2-10 0 0,1 0-1 0 0,0 0 1 0 0,-1 0-1 0 0,1 0 1 0 0,0 1 0 0 0,-1-1-1 0 0,1 0 1 0 0,-1 1-1 0 0,1 0 1 0 0,-1-1 0 0 0,1 1-1 0 0,-1 0 1 0 0,1 0-1 0 0,-1-1 1 0 0,0 1 0 0 0,1 1-1 0 0,-1-1 1 0 0,0 0-1 0 0,0 0 1 0 0,2 2 0 0 0,3 5-66 0 0,0 0 1 0 0,0 0 0 0 0,-1 1 0 0 0,0 0 0 0 0,-1 0 0 0 0,0 0 0 0 0,4 14 0 0 0,8 44-19 0 0,-4 2 0 0 0,-2-1 0 0 0,-3 1 0 0 0,-3 86 1 0 0,15-189-8589 0 0,-16 20 7032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1 556 0 0,'0'0'8357'0'0,"-150"9"-8357"0"0,131-9-144 0 0,-1 0-400 0 0,3 0-652 0 0,6-2-797 0 0,-1-3-1135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8:5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54 328 3980 0 0,'0'0'6088'0'0,"-2"-17"-6451"0"0,-19-126 1180 0 0,18 121-589 0 0,2 15-166 0 0,1 0-1 0 0,-1 0 0 0 0,-1 1 0 0 0,1-1 0 0 0,-1 0 0 0 0,0 0 0 0 0,-1 1 0 0 0,0-1 0 0 0,0 1 0 0 0,-6-10 1074 0 0,40 52-2231 0 0,-25-30 1011 0 0,1-1 1 0 0,-1 0-1 0 0,1 0 1 0 0,0-1-1 0 0,0 0 1 0 0,0 0-1 0 0,1 0 1 0 0,-1-1-1 0 0,1 0 1 0 0,0-1-1 0 0,0 0 1 0 0,14 2-1 0 0,-17-3 77 0 0,-1-1-1 0 0,1 1 0 0 0,0-1 0 0 0,-1-1 0 0 0,1 1 0 0 0,-1-1 0 0 0,1 1 0 0 0,-1-1 0 0 0,1-1 0 0 0,-1 1 0 0 0,1-1 0 0 0,-1 1 0 0 0,0-1 0 0 0,0 0 0 0 0,0-1 0 0 0,0 1 0 0 0,0-1 0 0 0,0 0 0 0 0,-1 0 0 0 0,0 0 0 0 0,1 0 0 0 0,-1 0 0 0 0,4-7 0 0 0,-6 9 1 0 0,4-6-9 0 0,0 1 0 0 0,0-1 1 0 0,0-1-1 0 0,-1 1 0 0 0,0-1 0 0 0,-1 1 0 0 0,0-1 0 0 0,0 0 0 0 0,-1 0 0 0 0,0 0 0 0 0,2-15 1613 0 0,-10 68-1648 0 0,4-25 50 0 0,-1 1-42 0 0,0 1 0 0 0,2-1 0 0 0,0 1 0 0 0,1-1 1 0 0,1 1-1 0 0,1 0 0 0 0,9 36 0 0 0,3-33-1790 0 0,-14-25 1630 0 0,1 1 0 0 0,0-1 0 0 0,-1 1 0 0 0,1-1 0 0 0,-1 1 0 0 0,1-1 0 0 0,0 1 1 0 0,-1-1-1 0 0,1 1 0 0 0,0-1 0 0 0,-1 0 0 0 0,1 0 0 0 0,0 1 0 0 0,0-1 0 0 0,-1 0 1 0 0,1 0-1 0 0,0 0 0 0 0,0 0 0 0 0,0 1 0 0 0,-1-1 0 0 0,1 0 0 0 0,0-1 0 0 0,0 1 1 0 0,0 0-1 0 0,-1 0 0 0 0,1 0 0 0 0,0 0 0 0 0,0-1 0 0 0,-1 1 0 0 0,1 0 1 0 0,0-1-1 0 0,-1 1 0 0 0,2-1 0 0 0,6-7-2113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20 596 0 0,'0'0'8601'0'0,"-2"19"-8354"0"0,-5 60 49 0 0,8-75-246 0 0,-1 0 0 0 0,0-1 0 0 0,1 1 0 0 0,-1-1 0 0 0,1 1 0 0 0,0 0 0 0 0,0-1 0 0 0,1 0 0 0 0,-1 1 0 0 0,1-1 0 0 0,0 0 0 0 0,-1 0 0 0 0,1 0 0 0 0,1 0 0 0 0,-1 0 0 0 0,0 0 0 0 0,1 0 0 0 0,-1-1 0 0 0,1 1 0 0 0,0-1 0 0 0,0 0 0 0 0,0 0 0 0 0,0 0 0 0 0,0 0 0 0 0,1 0 0 0 0,3 1 0 0 0,-4-1-23 0 0,0-1 0 0 0,1 1 1 0 0,-1-1-1 0 0,0 0 0 0 0,1 0 1 0 0,-1 0-1 0 0,1 0 1 0 0,0 0-1 0 0,-1-1 0 0 0,1 1 1 0 0,-1-1-1 0 0,1 0 0 0 0,0 0 1 0 0,-1-1-1 0 0,1 1 0 0 0,-1-1 1 0 0,1 0-1 0 0,-1 1 0 0 0,1-2 1 0 0,-1 1-1 0 0,1 0 1 0 0,-1-1-1 0 0,0 1 0 0 0,5-4 1 0 0,-5 2-38 0 0,0-1 0 0 0,0 1 0 0 0,0-1 0 0 0,0 1 0 0 0,0-1 0 0 0,-1 0 0 0 0,0 0 1 0 0,0-1-1 0 0,0 1 0 0 0,0 0 0 0 0,-1-1 0 0 0,1 1 0 0 0,-1-1 0 0 0,0 1 0 0 0,-1-1 0 0 0,1 1 1 0 0,-1-1-1 0 0,0-7 0 0 0,0 7-21 0 0,0 1 0 0 0,-1-1 0 0 0,1 1 0 0 0,-1-1 0 0 0,0 1 0 0 0,0-1 0 0 0,-1 1 0 0 0,1 0 0 0 0,-1-1 0 0 0,0 1 0 0 0,0 0 0 0 0,-1 0 1 0 0,1 1-1 0 0,-1-1 0 0 0,0 0 0 0 0,0 1 0 0 0,0-1 0 0 0,0 1 0 0 0,-1 0 0 0 0,1 0 0 0 0,-1 0 0 0 0,1 1 0 0 0,-1-1 0 0 0,0 1 0 0 0,0 0 0 0 0,-1 0 0 0 0,1 0 0 0 0,0 1 0 0 0,-1-1 1 0 0,1 1-1 0 0,-6 0 0 0 0,8 0-97 0 0,-1 0 1 0 0,0 1 0 0 0,1-1 0 0 0,-1 1 0 0 0,0 0 0 0 0,0 0 0 0 0,1 0-1 0 0,-1 0 1 0 0,0 0 0 0 0,0 1 0 0 0,1-1 0 0 0,-1 1 0 0 0,-3 1-1 0 0,5-1-80 0 0,-1 0 0 0 0,1 0 0 0 0,-1 0 0 0 0,1 1 0 0 0,0-1 0 0 0,-1 0 0 0 0,1 1 0 0 0,0-1 0 0 0,0 1 0 0 0,0-1 0 0 0,0 1 0 0 0,0 0 0 0 0,1-1 0 0 0,-1 1 0 0 0,0 0 0 0 0,1 0 0 0 0,-1-1 0 0 0,1 1 0 0 0,0 0-1 0 0,-1 2 1 0 0,0 13-2454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40 244 3188 0 0,'0'0'7678'0'0,"-1"-23"-7452"0"0,-2-71 8 0 0,3 89-209 0 0,0 0 0 0 0,0 0 0 0 0,-1 1 0 0 0,0-1 0 0 0,0 0 0 0 0,0 1 0 0 0,0-1 0 0 0,-1 1 0 0 0,0-1 0 0 0,0 1 0 0 0,0 0 0 0 0,-4-7 0 0 0,-10-19 20 0 0,15 29 406 0 0,2 7-131 0 0,3 4-468 0 0,0 0 0 0 0,0-1 0 0 0,1 1 0 0 0,1-1-1 0 0,-1 0 1 0 0,1-1 0 0 0,1 1 0 0 0,0-1 0 0 0,0-1 0 0 0,9 9 0 0 0,-12-13 87 0 0,0 1 0 0 0,0-1 0 0 0,0 1 0 0 0,0-1 0 0 0,1 0 0 0 0,0-1 1 0 0,0 1-1 0 0,-1-1 0 0 0,1 0 0 0 0,1 0 0 0 0,-1 0 0 0 0,0-1 0 0 0,0 0 1 0 0,1 0-1 0 0,-1 0 0 0 0,0-1 0 0 0,1 1 0 0 0,-1-1 0 0 0,1-1 1 0 0,-1 1-1 0 0,9-2 0 0 0,-12 0 29 0 0,1 1-1 0 0,-1-1 1 0 0,0 1 0 0 0,1-1 0 0 0,-1 0 0 0 0,0 0-1 0 0,0 0 1 0 0,0 0 0 0 0,0 0 0 0 0,-1 0-1 0 0,1-1 1 0 0,-1 1 0 0 0,1-1 0 0 0,-1 1 0 0 0,0-1-1 0 0,0 1 1 0 0,0-1 0 0 0,0 0 0 0 0,0 1-1 0 0,-1-1 1 0 0,1 0 0 0 0,-1-3 0 0 0,5-67-219 0 0,-5 68 245 0 0,-2-29 529 0 0,-1 25 574 0 0,-2 23-178 0 0,0 10-1018 0 0,1 0 0 0 0,2 0 0 0 0,0 0-1 0 0,1 0 1 0 0,2 1 0 0 0,0-1 0 0 0,7 32-1 0 0,-8-55-1 0 0,1 1 0 0 0,-1 0-1 0 0,1-1 1 0 0,-1 1-1 0 0,1 0 1 0 0,0-1 0 0 0,0 1-1 0 0,0-1 1 0 0,0 1 0 0 0,0-1-1 0 0,0 0 1 0 0,0 1 0 0 0,1-1-1 0 0,-1 0 1 0 0,0 0-1 0 0,1 0 1 0 0,-1 0 0 0 0,1 0-1 0 0,-1 0 1 0 0,1 0 0 0 0,0 0-1 0 0,-1-1 1 0 0,3 2 0 0 0,27-2-4709 0 0,-15-4 1834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19 2656 0 0,'0'0'6501'0'0,"-9"-3"-6086"0"0,-14-2-203 0 0,0 1 0 0 0,0 1 1 0 0,-1 1-1 0 0,0 1 0 0 0,-41 3 0 0 0,60-1-149 0 0,1 0 0 0 0,0 0 1 0 0,0 1-1 0 0,0-1 0 0 0,0 1 0 0 0,0 0 1 0 0,1 0-1 0 0,-1 0 0 0 0,0 0 0 0 0,1 1 1 0 0,0-1-1 0 0,-1 1 0 0 0,1 0 0 0 0,0 0 1 0 0,0 1-1 0 0,1-1 0 0 0,-1 0 0 0 0,1 1 1 0 0,0 0-1 0 0,0-1 0 0 0,0 1 0 0 0,-2 6 1 0 0,1-3-48 0 0,1 0 1 0 0,0 0-1 0 0,0 1 0 0 0,0-1 1 0 0,1 1-1 0 0,0 0 1 0 0,1-1-1 0 0,0 1 1 0 0,0-1-1 0 0,1 1 1 0 0,2 13-1 0 0,-2-17-140 0 0,1 1 0 0 0,-1-1 0 0 0,1 1 0 0 0,0-1 0 0 0,1 0 0 0 0,-1 0 0 0 0,1 0 0 0 0,0 0 0 0 0,-1 0 1 0 0,2-1-1 0 0,-1 1 0 0 0,0-1 0 0 0,1 0 0 0 0,0 0 0 0 0,-1 0 0 0 0,7 3 0 0 0,-1-1-717 0 0,0 0 1 0 0,1-1-1 0 0,-1 0 1 0 0,1-1-1 0 0,0 0 1 0 0,16 2-1 0 0,-4 0-1409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43 1956 0 0,'0'0'5861'0'0,"-147"-36"-5853"0"0,130 32 32 0 0,3 1-40 0 0,2 3-492 0 0,4 0-356 0 0,2 0-245 0 0,6 10-2543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4 288 3800 0 0,'0'0'5362'0'0,"2"-21"-5048"0"0,2-5-216 0 0,-2 12-26 0 0,0 1 0 0 0,-1-1 0 0 0,0 1 0 0 0,-2-28 0 0 0,-8 3 240 0 0,4 13-16 0 0,6 19 1088 0 0,33 47-1788 0 0,-9-10 170 0 0,43 41 0 0 0,-61-66 220 0 0,0 0 0 0 0,1 0 1 0 0,-1 0-1 0 0,1-1 1 0 0,0 0-1 0 0,0-1 0 0 0,1 1 1 0 0,-1-2-1 0 0,1 1 1 0 0,0-1-1 0 0,17 3 0 0 0,-25-6-19 0 0,1 0 0 0 0,0 0-1 0 0,-1 0 1 0 0,1 0-1 0 0,-1-1 1 0 0,1 1 0 0 0,-1-1-1 0 0,1 1 1 0 0,-1-1 0 0 0,1 0-1 0 0,-1 1 1 0 0,1-1-1 0 0,-1 0 1 0 0,0 0 0 0 0,1 0-1 0 0,-1 0 1 0 0,0 0-1 0 0,0 0 1 0 0,0 0 0 0 0,0-1-1 0 0,0 1 1 0 0,0 0 0 0 0,0-1-1 0 0,0 1 1 0 0,0 0-1 0 0,-1-1 1 0 0,1 1 0 0 0,-1-1-1 0 0,1 1 1 0 0,0-4 0 0 0,12-57-632 0 0,-11 43 467 0 0,17-72-570 0 0,-15 89 1886 0 0,1 11-846 0 0,1 13-308 0 0,5 26 73 0 0,-6-20-28 0 0,15 43 1 0 0,-18-64-138 0 0,1 0 0 0 0,0 0 1 0 0,1-1-1 0 0,-1 1 0 0 0,1-1 1 0 0,0 0-1 0 0,1 0 0 0 0,-1 0 1 0 0,1-1-1 0 0,0 1 0 0 0,7 4 1 0 0,-9-8-173 0 0,0 0 1 0 0,0-1-1 0 0,0 0 1 0 0,0 0-1 0 0,0 0 0 0 0,0 0 1 0 0,0 0-1 0 0,0 0 1 0 0,1-1-1 0 0,-1 1 1 0 0,0-1-1 0 0,0 0 1 0 0,6-1-1 0 0,-4 1-388 0 0,12 0-1977 0 0</inkml:trace>
  <inkml:trace contextRef="#ctx0" brushRef="#br0" timeOffset="1">592 62 3812 0 0,'0'0'7142'0'0,"-27"-4"-6944"0"0,-172-24 14 0 0,173 24-326 0 0,7 2-609 0 0,0-1-1 0 0,0-1 1 0 0,-33-12-1 0 0,50 15 144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2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93 1820 0 0,'0'0'7143'0'0,"1"21"-6758"0"0,2 67-27 0 0,-3-85-317 0 0,0 0 0 0 0,0 1 0 0 0,0-1-1 0 0,0 0 1 0 0,1 0 0 0 0,0 1 0 0 0,-1-1-1 0 0,1 0 1 0 0,1 0 0 0 0,-1 0 0 0 0,0 0 0 0 0,1 0-1 0 0,-1 0 1 0 0,1 0 0 0 0,0-1 0 0 0,0 1-1 0 0,0-1 1 0 0,0 1 0 0 0,1-1 0 0 0,-1 0 0 0 0,1 1-1 0 0,-1-1 1 0 0,1-1 0 0 0,0 1 0 0 0,-1 0-1 0 0,1-1 1 0 0,0 1 0 0 0,0-1 0 0 0,0 0 0 0 0,1 0-1 0 0,-1 0 1 0 0,0 0 0 0 0,0-1 0 0 0,0 1-1 0 0,1-1 1 0 0,-1 0 0 0 0,0 0 0 0 0,5 0 0 0 0,-1-1-91 0 0,-1 1 0 0 0,1-1 0 0 0,-1-1 0 0 0,1 1 1 0 0,-1-1-1 0 0,0 0 0 0 0,0 0 0 0 0,0-1 0 0 0,0 0 0 0 0,0 0 1 0 0,0 0-1 0 0,-1-1 0 0 0,1 0 0 0 0,-1 0 0 0 0,8-8 1 0 0,-10 8 51 0 0,-1 1 0 0 0,1-1-1 0 0,0 0 1 0 0,-1-1 0 0 0,0 1 0 0 0,0 0 0 0 0,0-1 0 0 0,-1 1 0 0 0,0-1 0 0 0,0 1 0 0 0,0-1 0 0 0,0 0 0 0 0,0 1 0 0 0,-1-1 0 0 0,0 0 0 0 0,0 0 0 0 0,0 1 0 0 0,-1-1-1 0 0,-1-7 1 0 0,-1 6 24 0 0,1 0 0 0 0,-1 0 0 0 0,0 0 0 0 0,0 0-1 0 0,-1 0 1 0 0,0 0 0 0 0,0 1 0 0 0,0 0 0 0 0,0 0-1 0 0,-1 0 1 0 0,0 0 0 0 0,-8-5 0 0 0,2 2-134 0 0,1 1 1 0 0,-1 0-1 0 0,-1 1 1 0 0,1 0-1 0 0,-1 1 1 0 0,0 0-1 0 0,0 1 1 0 0,0 1-1 0 0,-1-1 1 0 0,1 2-1 0 0,-1 0 1 0 0,0 0-1 0 0,1 2 1 0 0,-15-1 0 0 0,24 2-110 0 0,1-1 1 0 0,-1 1 0 0 0,0-1-1 0 0,1 1 1 0 0,-1 0 0 0 0,0 0 0 0 0,1 0-1 0 0,-1 0 1 0 0,1 0 0 0 0,0 0 0 0 0,-1 1-1 0 0,1 0 1 0 0,0-1 0 0 0,0 1 0 0 0,0 0-1 0 0,0 0 1 0 0,0 0 0 0 0,-2 3-1 0 0,-12 23-4303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169 263 2700 0 0,'0'0'6239'0'0,"1"-6"-5917"0"0,-2-2-210 0 0,0 1 0 0 0,0-1 1 0 0,0 1-1 0 0,-1 0 0 0 0,0-1 1 0 0,0 1-1 0 0,-1 0 0 0 0,0 0 0 0 0,0 0 1 0 0,-1 1-1 0 0,0-1 0 0 0,0 1 1 0 0,0 0-1 0 0,-9-10 0 0 0,-17-18-270 0 0,-39-36-1 0 0,56 57-143 0 0,12 12 88 0 0,1 1 1 0 0,-1 0-1 0 0,0-1 0 0 0,1 1 0 0 0,-1-1 0 0 0,1 1 1 0 0,-1-1-1 0 0,1 0 0 0 0,-1 1 0 0 0,1-1 0 0 0,-1 0 0 0 0,1 1 1 0 0,-1-1-1 0 0,1 0 0 0 0,0 1 0 0 0,-1-1 0 0 0,1 0 1 0 0,0 0-1 0 0,0 1 0 0 0,0-1 0 0 0,-1 0 0 0 0,1-1 0 0 0,17-5-2675 0 0,-6 4 5673 0 0,-10 3-2619 0 0,0 1-1 0 0,0-1 1 0 0,0 0-1 0 0,-1 0 1 0 0,1 0-1 0 0,0 0 1 0 0,0 1-1 0 0,0-1 1 0 0,-1 0-1 0 0,1 1 1 0 0,0-1-1 0 0,0 1 1 0 0,-1-1-1 0 0,1 1 1 0 0,0-1-1 0 0,-1 1 0 0 0,1-1 1 0 0,-1 1-1 0 0,1 0 1 0 0,-1-1-1 0 0,1 1 1 0 0,-1 0-1 0 0,1-1 1 0 0,-1 1-1 0 0,1 0 1 0 0,-1 0-1 0 0,0 0 1 0 0,0-1-1 0 0,1 1 1 0 0,-1 0-1 0 0,0 0 1 0 0,0 0-1 0 0,0 0 1 0 0,0-1-1 0 0,0 1 1 0 0,0 0-1 0 0,0 0 1 0 0,0 1-1 0 0,1 45-490 0 0,-1-39 679 0 0,-2 74-68 0 0,0-1-3755 0 0,14-79-2904 0 0,-4-2 4188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3180 0 0,'0'0'4193'0'0,"-21"6"-4368"0"0,-64 21-179 0 0,84-27 289 0 0,0 0 0 0 0,0 0 0 0 0,0 1 0 0 0,0-1 0 0 0,0 0 0 0 0,0 0 0 0 0,0 0 0 0 0,1 1 0 0 0,-1-1 0 0 0,0 1 0 0 0,0-1 0 0 0,0 0 0 0 0,0 1 0 0 0,1-1 0 0 0,-1 1 0 0 0,0 0 0 0 0,1-1 0 0 0,-1 1 0 0 0,0 0 0 0 0,1-1 0 0 0,-1 1 0 0 0,1 0 0 0 0,-1 0 0 0 0,1-1 0 0 0,-1 1 0 0 0,1 0 1 0 0,-1 0-1 0 0,1 0 0 0 0,0 0 0 0 0,0 0 0 0 0,-1-1 0 0 0,1 1 0 0 0,0 0 0 0 0,0 0 0 0 0,0 0 0 0 0,0 0 0 0 0,0 0 0 0 0,0 0 0 0 0,0 0 0 0 0,0 0 0 0 0,1 0 0 0 0,-1 0 0 0 0,0-1 0 0 0,1 3 0 0 0,20 19-1695 0 0,-20-22 1732 0 0,55 31-217 0 0,-45-26 1015 0 0,-1 0 1 0 0,1 0-1 0 0,-1 1 1 0 0,18 15 0 0 0,-25-19-651 0 0,-1 0 1 0 0,0 1-1 0 0,0 0 0 0 0,1-1 1 0 0,-1 1-1 0 0,-1 0 1 0 0,1 0-1 0 0,0 0 1 0 0,-1 0-1 0 0,0 1 1 0 0,1-1-1 0 0,-1 0 1 0 0,-1 1-1 0 0,1-1 1 0 0,0 0-1 0 0,-1 1 1 0 0,0-1-1 0 0,1 1 1 0 0,-1-1-1 0 0,-1 1 1 0 0,0 4-1 0 0,1-6-98 0 0,-1 1 0 0 0,-1-1 0 0 0,1 1 0 0 0,0-1 0 0 0,0 0 0 0 0,-1 1 0 0 0,0-1 0 0 0,1 0 0 0 0,-1 0 1 0 0,0 0-1 0 0,0 0 0 0 0,0 0 0 0 0,0 0 0 0 0,0-1 0 0 0,-1 1 0 0 0,1-1 0 0 0,0 0 0 0 0,-1 1 0 0 0,1-1 0 0 0,-1 0 0 0 0,1 0 0 0 0,-1-1 0 0 0,0 1 0 0 0,-3 0 0 0 0,-8 3 106 0 0,-1-2 1 0 0,1 1-1 0 0,-17-1 0 0 0,12-1-8 0 0,1-1-1 0 0,-36-4 0 0 0,50 3-194 0 0,0 1-1 0 0,0-1 1 0 0,0 0-1 0 0,0 0 1 0 0,1 0-1 0 0,-1 0 1 0 0,0-1-1 0 0,1 1 1 0 0,-1-1 0 0 0,1 0-1 0 0,-1 0 1 0 0,1-1-1 0 0,0 1 1 0 0,0 0-1 0 0,0-1 1 0 0,0 0-1 0 0,0 0 1 0 0,1 0-1 0 0,-1 0 1 0 0,-2-5-1 0 0,4 6-188 0 0,0 0 0 0 0,1 0 0 0 0,-1-1-1 0 0,1 1 1 0 0,-1 0 0 0 0,1-1-1 0 0,0 1 1 0 0,0 0 0 0 0,0-1 0 0 0,0 1-1 0 0,0 0 1 0 0,1-1 0 0 0,-1 1-1 0 0,1 0 1 0 0,-1-1 0 0 0,1 1 0 0 0,2-4-1 0 0,9-4-1973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1 0 5549 0 0</inkml:trace>
  <inkml:trace contextRef="#ctx0" brushRef="#br0" timeOffset="1">1 0 5549 0 0,'169'120'3224'0'0,"-166"-100"-2084"0"0,-3-1-700 0 0,3 0-68 0 0,-3 0-164 0 0,0-2-196 0 0,3 3-4 0 0,-3-6 4 0 0,3 0-12 0 0,0-4-64 0 0,-3-3-388 0 0,5-2-216 0 0,1-5-368 0 0,5 0-276 0 0,1 0-548 0 0,2-2-1073 0 0,3-6 293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 3520 0 0,'0'0'7787'0'0,"-26"0"-7230"0"0,-197 4 284 0 0,128-4-822 0 0,55 0-2701 0 0,44 10-2296 0 0,8-3 2078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91 311 1540 0 0,'0'0'8934'0'0,"5"-17"-8772"0"0,37-124 7 0 0,-41 139-147 0 0,-1 0 0 0 0,0 1 1 0 0,1-1-1 0 0,-1 0 0 0 0,1 1 0 0 0,-1-1 1 0 0,1 1-1 0 0,0-1 0 0 0,0 1 0 0 0,0-1 1 0 0,0 1-1 0 0,0-1 0 0 0,0 1 0 0 0,0 0 1 0 0,0 0-1 0 0,0 0 0 0 0,1-1 0 0 0,-1 1 1 0 0,0 0-1 0 0,1 0 0 0 0,-1 1 0 0 0,3-2 1 0 0,-2 2-24 0 0,-1 0 0 0 0,1 0 0 0 0,-1 0 0 0 0,1 0 0 0 0,0 0 0 0 0,-1 1 0 0 0,1-1 0 0 0,-1 1 0 0 0,1-1 0 0 0,-1 1 0 0 0,1 0 0 0 0,-1-1 0 0 0,1 1 0 0 0,-1 0 0 0 0,0 0 0 0 0,1 0 0 0 0,-1 0 0 0 0,2 2 0 0 0,8 9-102 0 0,-1 0 0 0 0,0 0 0 0 0,14 25-1 0 0,-17-26 133 0 0,-2-4 47 0 0,1 1 60 0 0,0 0 1 0 0,-1 1-1 0 0,0-1 0 0 0,0 1 1 0 0,-1 0-1 0 0,0 0 0 0 0,-1 0 1 0 0,0 1-1 0 0,3 12 0 0 0,-46-19-241 0 0,0-5 332 0 0,1-2 0 0 0,-66-15 0 0 0,32 5-1535 0 0,73 14 1237 0 0,0 0 1 0 0,0 0-1 0 0,-1 0 0 0 0,1 0 0 0 0,0 0 1 0 0,0 1-1 0 0,0-1 0 0 0,-1 0 1 0 0,1 0-1 0 0,0 0 0 0 0,0 0 0 0 0,-1 0 1 0 0,1 0-1 0 0,0 0 0 0 0,0 0 1 0 0,-1 0-1 0 0,1 0 0 0 0,0-1 0 0 0,0 1 1 0 0,0 0-1 0 0,-1 0 0 0 0,1 0 1 0 0,0 0-1 0 0,0 0 0 0 0,-1 0 0 0 0,1 0 1 0 0,0 0-1 0 0,0-1 0 0 0,0 1 1 0 0,0 0-1 0 0,-1 0 0 0 0,1 0 0 0 0,0 0 1 0 0,0-1-1 0 0,0 1 0 0 0,0 0 1 0 0,0 0-1 0 0,-1-1 0 0 0,1 1 0 0 0,0 0 1 0 0,0 0-1 0 0,0 0 0 0 0,0-1 1 0 0,0 1-1 0 0,0 0 0 0 0,0 0 0 0 0,0-1 1 0 0,0 1-1 0 0,0 0 0 0 0,0 0 1 0 0,0-1-1 0 0,0 1 0 0 0,0 0 0 0 0,0 0 1 0 0,0 0-1 0 0,0-1 0 0 0,0 1 1 0 0,1 0-1 0 0,-1-1 0 0 0,14-6-4027 0 0,4 3 1390 0 0</inkml:trace>
  <inkml:trace contextRef="#ctx0" brushRef="#br0" timeOffset="1">357 0 744 0 0,'0'0'12165'0'0,"6"21"-12076"0"0,50 167-609 0 0,-55-185 338 0 0,0 0 0 0 0,0 0 0 0 0,0 0-1 0 0,1 0 1 0 0,-1 0 0 0 0,1 0 0 0 0,0 0 0 0 0,0 0 0 0 0,0-1 0 0 0,0 1 0 0 0,0-1 0 0 0,0 0-1 0 0,1 1 1 0 0,0-1 0 0 0,-1 0 0 0 0,1 0 0 0 0,0-1 0 0 0,5 4 0 0 0,-4-4-452 0 0,1 1-1 0 0,0-1 1 0 0,0 0-1 0 0,-1 0 1 0 0,1 0 0 0 0,0-1-1 0 0,7 1 1 0 0,7-1-2081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53 5424 0 0,'0'0'5205'0'0,"-28"0"-4822"0"0,9 0-319 0 0,-39 0 181 0 0,-75-9 0 0 0,117 7-281 0 0,-5 0-263 0 0,1-1 0 0 0,1 0 0 0 0,-1-1 0 0 0,0-2 0 0 0,1 0 0 0 0,-21-9 0 0 0,69 12-6743 0 0,-7 3 4647 0 0</inkml:trace>
  <inkml:trace contextRef="#ctx0" brushRef="#br0" timeOffset="1">328 5 1536 0 0,'0'0'8151'0'0,"8"20"-7603"0"0,-5-12-503 0 0,9 18 172 0 0,-1 2 0 0 0,-2-1 0 0 0,10 52 0 0 0,-17-66-415 0 0,8 39 78 0 0,4-33-2126 0 0,-13-18 1848 0 0,0 0-1 0 0,1 0 0 0 0,-1-1 1 0 0,1 1-1 0 0,-1 0 1 0 0,0-1-1 0 0,1 1 0 0 0,0-1 1 0 0,-1 1-1 0 0,1-1 0 0 0,-1 0 1 0 0,1 0-1 0 0,2 0 1 0 0,12 0-2570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1632 0 0,'0'0'8170'0'0,"-9"20"-7968"0"0,-25 63-60 0 0,32-80-141 0 0,0 1-1 0 0,0 0 0 0 0,1 0 0 0 0,0 0 1 0 0,-1 0-1 0 0,1 0 0 0 0,0 1 1 0 0,1-1-1 0 0,-1 0 0 0 0,1 0 1 0 0,0 1-1 0 0,0-1 0 0 0,0 0 0 0 0,1 0 1 0 0,0 1-1 0 0,-1-1 0 0 0,1 0 1 0 0,1 0-1 0 0,-1 0 0 0 0,1 0 0 0 0,-1 0 1 0 0,3 4-1 0 0,-1-6-67 0 0,-1 0 0 0 0,0 0 0 0 0,1 0-1 0 0,-1-1 1 0 0,1 1 0 0 0,0-1 0 0 0,-1 1 0 0 0,1-1-1 0 0,0 0 1 0 0,0 0 0 0 0,0 0 0 0 0,0-1 0 0 0,0 1-1 0 0,0-1 1 0 0,0 1 0 0 0,0-1 0 0 0,0 0 0 0 0,0 0-1 0 0,0-1 1 0 0,0 1 0 0 0,0-1 0 0 0,0 1 0 0 0,0-1-1 0 0,0 0 1 0 0,3-1 0 0 0,-1 0-27 0 0,-1 0-1 0 0,1 0 1 0 0,-1 0-1 0 0,0-1 0 0 0,0 1 1 0 0,0-1-1 0 0,0 0 1 0 0,0 0-1 0 0,-1 0 1 0 0,1-1-1 0 0,-1 1 1 0 0,0-1-1 0 0,5-7 1 0 0,28-59-13 0 0,-13 21 476 0 0,-22 48-80 0 0,16 44 1777 0 0,-11-30-2010 0 0,0 0 0 0 0,1 0-1 0 0,1 0 1 0 0,0-1 0 0 0,1-1-1 0 0,0 1 1 0 0,1-1 0 0 0,0-1 0 0 0,13 10-1 0 0,-18-16-30 0 0,1 0-1 0 0,-1 0 0 0 0,1 0 1 0 0,0-1-1 0 0,0 0 1 0 0,1 0-1 0 0,-1 0 0 0 0,0-1 1 0 0,1 0-1 0 0,0 0 0 0 0,-1-1 1 0 0,1 0-1 0 0,0 0 1 0 0,0-1-1 0 0,0 0 0 0 0,0 0 1 0 0,0 0-1 0 0,-1-1 1 0 0,1 0-1 0 0,0 0 0 0 0,10-4 1 0 0,-14 4-30 0 0,0-1 0 0 0,1 0 0 0 0,-1 0 1 0 0,0 0-1 0 0,-1 0 0 0 0,1 0 1 0 0,0-1-1 0 0,-1 1 0 0 0,1-1 0 0 0,-1 0 1 0 0,0 0-1 0 0,0 0 0 0 0,0 0 0 0 0,0 0 1 0 0,0 0-1 0 0,-1 0 0 0 0,1-1 0 0 0,-1 1 1 0 0,0 0-1 0 0,0-1 0 0 0,0 1 1 0 0,0-7-1 0 0,0 5 0 0 0,-1 0 0 0 0,1 0 1 0 0,-1 1-1 0 0,0-1 0 0 0,0 0 1 0 0,-1 1-1 0 0,1-1 0 0 0,-1 0 1 0 0,0 1-1 0 0,0-1 0 0 0,-1 1 0 0 0,1-1 1 0 0,-1 1-1 0 0,0-1 0 0 0,0 1 1 0 0,-6-8-1 0 0,0 5-199 0 0,-1 0 0 0 0,1 0 1 0 0,-1 1-1 0 0,-1 0 0 0 0,1 0 0 0 0,-1 1 0 0 0,0 0 1 0 0,0 1-1 0 0,-1 0 0 0 0,1 1 0 0 0,-1 0 0 0 0,0 1 0 0 0,0 0 1 0 0,0 1-1 0 0,0 0 0 0 0,0 0 0 0 0,0 1 0 0 0,0 1 1 0 0,0 0-1 0 0,0 0 0 0 0,-15 4 0 0 0,-1 12-4585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9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9 221 1712 0 0,'0'0'7185'0'0,"-8"-41"-6086"0"0,8 33-915 0 0,0-10 116 0 0,0-1 1 0 0,1 1 0 0 0,5-22 0 0 0,-5 36-316 0 0,0 0 1 0 0,0 0-1 0 0,0 0 1 0 0,0 0-1 0 0,1 0 1 0 0,-1 0-1 0 0,1 1 1 0 0,0-1-1 0 0,1 0 1 0 0,-1 1-1 0 0,0 0 1 0 0,1-1-1 0 0,0 1 0 0 0,0 0 1 0 0,0 0-1 0 0,0 1 1 0 0,0-1-1 0 0,1 1 1 0 0,-1-1-1 0 0,5-1 1 0 0,-7 3-30 0 0,1 1 0 0 0,-1-1 1 0 0,0 1-1 0 0,1-1 0 0 0,-1 1 0 0 0,0-1 1 0 0,1 1-1 0 0,-1 0 0 0 0,1 0 1 0 0,-1 0-1 0 0,0 0 0 0 0,1 0 1 0 0,-1 0-1 0 0,1 0 0 0 0,-1 0 1 0 0,0 0-1 0 0,1 1 0 0 0,-1-1 0 0 0,0 1 1 0 0,1-1-1 0 0,-1 1 0 0 0,0-1 1 0 0,3 2-1 0 0,-3 0-21 0 0,1 0 0 0 0,0 0 1 0 0,-1 0-1 0 0,1 0 0 0 0,-1 0 1 0 0,0 0-1 0 0,0 0 0 0 0,0 0 0 0 0,0 0 1 0 0,0 1-1 0 0,0-1 0 0 0,1 5 0 0 0,0 8-48 0 0,0 0-1 0 0,-1 1 0 0 0,-1 24 0 0 0,0-27 337 0 0,-2 12-153 0 0,0-15-44 0 0,2 0 0 0 0,-1 1 0 0 0,1-1 0 0 0,2 15 0 0 0,-2-24-16 0 0,0 0-1 0 0,0 1 1 0 0,1-1-1 0 0,-1 0 1 0 0,0 0-1 0 0,1 1 1 0 0,-1-1-1 0 0,1 0 1 0 0,-1 0-1 0 0,1 0 1 0 0,0 0-1 0 0,-1 0 1 0 0,1 1-1 0 0,0-1 1 0 0,0 0-1 0 0,0-1 1 0 0,0 1-1 0 0,0 0 1 0 0,0 0-1 0 0,0 0 1 0 0,0-1-1 0 0,0 1 0 0 0,0 0 1 0 0,0-1-1 0 0,0 1 1 0 0,1-1-1 0 0,-1 1 1 0 0,0-1-1 0 0,0 0 1 0 0,1 1-1 0 0,-1-1 1 0 0,0 0-1 0 0,0 0 1 0 0,1 0-1 0 0,-1 0 1 0 0,0 0-1 0 0,1 0 1 0 0,-1 0-1 0 0,0-1 1 0 0,2 0-1 0 0,-1 1-31 0 0,0-1 0 0 0,0 0 0 0 0,0 0 0 0 0,-1 0 0 0 0,1 0 0 0 0,0-1 0 0 0,-1 1 0 0 0,1 0 0 0 0,-1-1-1 0 0,0 1 1 0 0,1-1 0 0 0,-1 1 0 0 0,0-1 0 0 0,0 1 0 0 0,0-1 0 0 0,1-3 0 0 0,16-36 1 0 0,-13 28 70 0 0,3-5 42 0 0,-4 11-17 0 0,-1-1 0 0 0,1 0 1 0 0,-1 0-1 0 0,-1 0 0 0 0,0 0 0 0 0,3-16 1830 0 0,-3 60-2327 0 0,0-31 325 0 0,-1 0 0 0 0,1 0-1 0 0,0 0 1 0 0,0 0 0 0 0,0-1-1 0 0,0 1 1 0 0,1-1 0 0 0,0 0-1 0 0,0 0 1 0 0,0 0 0 0 0,0 0 0 0 0,1 0-1 0 0,-1-1 1 0 0,5 4 0 0 0,-5-5-360 0 0,0 0 1 0 0,1 0 0 0 0,-1 0 0 0 0,0-1-1 0 0,1 1 1 0 0,-1-1 0 0 0,1 0 0 0 0,-1 0 0 0 0,1 0-1 0 0,-1 0 1 0 0,1-1 0 0 0,6 1 0 0 0,-2-1-1635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0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6 840 0 0,'0'0'8170'0'0,"-4"-1"-7984"0"0,-9-3 340 0 0,9 4-2397 0 0,25 5-5980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1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0 380 2632 0 0,'0'0'4309'0'0,"8"-12"-4240"0"0,3-8-36 0 0,0-1 47 0 0,1 0 0 0 0,20-27 0 0 0,-30 46-53 0 0,-1 1-1 0 0,0-1 0 0 0,0 1 1 0 0,1 0-1 0 0,-1-1 0 0 0,1 1 1 0 0,-1 0-1 0 0,1 0 1 0 0,-1 0-1 0 0,1 0 0 0 0,0 0 1 0 0,0 0-1 0 0,-1 0 0 0 0,1 1 1 0 0,0-1-1 0 0,0 1 0 0 0,0-1 1 0 0,0 1-1 0 0,0 0 0 0 0,0 0 1 0 0,0 0-1 0 0,-1 0 1 0 0,1 0-1 0 0,0 0 0 0 0,0 0 1 0 0,0 0-1 0 0,0 1 0 0 0,0-1 1 0 0,0 1-1 0 0,0 0 0 0 0,-1-1 1 0 0,1 1-1 0 0,0 0 0 0 0,-1 0 1 0 0,1 0-1 0 0,0 0 1 0 0,-1 1-1 0 0,1-1 0 0 0,-1 0 1 0 0,0 0-1 0 0,3 3 0 0 0,0 1 12 0 0,1 0 1 0 0,-1 1-1 0 0,0-1 0 0 0,-1 0 0 0 0,1 1 0 0 0,-1 0 0 0 0,0 0 1 0 0,-1 0-1 0 0,1 0 0 0 0,-1 0 0 0 0,1 8 0 0 0,-2-7-136 0 0,5 55-346 0 0,-6-59 448 0 0,0 0 0 0 0,0-1-1 0 0,0 1 1 0 0,-1 0 0 0 0,1 0 0 0 0,-1 0-1 0 0,0 0 1 0 0,0 0 0 0 0,0-1 0 0 0,0 1-1 0 0,-1 0 1 0 0,1-1 0 0 0,0 1 0 0 0,-1-1-1 0 0,0 1 1 0 0,0-1 0 0 0,-2 3-1 0 0,4-6 4 0 0,0 1-1 0 0,0 0 0 0 0,0 0 1 0 0,0 0-1 0 0,0 0 0 0 0,0 0 1 0 0,0-1-1 0 0,0 1 0 0 0,-1 0 1 0 0,1 0-1 0 0,0 0 0 0 0,0 0 1 0 0,0 0-1 0 0,0-1 0 0 0,0 1 1 0 0,0 0-1 0 0,0 0 0 0 0,0 0 1 0 0,-1 0-1 0 0,1 0 0 0 0,0 0 0 0 0,0 0 1 0 0,0 0-1 0 0,0-1 0 0 0,0 1 1 0 0,-1 0-1 0 0,1 0 0 0 0,0 0 1 0 0,0 0-1 0 0,0 0 0 0 0,0 0 1 0 0,0 0-1 0 0,-1 0 0 0 0,1 0 1 0 0,0 0-1 0 0,0 0 0 0 0,0 0 1 0 0,0 0-1 0 0,-1 0 0 0 0,1 0 1 0 0,0 0-1 0 0,0 0 0 0 0,0 0 1 0 0,0 1-1 0 0,0-1 0 0 0,-1 0 1 0 0,1 0-1 0 0,0 0 0 0 0,0 0 0 0 0,0 0 1 0 0,0 0-1 0 0,6-13 561 0 0,6 0-441 0 0,1 1 1 0 0,22-16-1 0 0,-23 20-164 0 0,-2 0 0 0 0,1-1 0 0 0,-1 0-1 0 0,0-1 1 0 0,12-16 0 0 0,-18 20 13 0 0,-1 2-7 0 0,0 0-1 0 0,0 0 1 0 0,0-1-1 0 0,0 1 1 0 0,-1-1 0 0 0,1 0-1 0 0,-1 0 1 0 0,-1 0-1 0 0,1 0 1 0 0,-1 0-1 0 0,0 0 1 0 0,0 0 0 0 0,1-10-1 0 0,-20 43 1485 0 0,12-9-1477 0 0,0 0 0 0 0,1 1-1 0 0,1 0 1 0 0,1 0-1 0 0,-1 24 1 0 0,5 107-532 0 0,1-64 599 0 0,-2-19 517 0 0,0-67-837 0 0,0-24-176 0 0,-3-13 689 0 0,-3-20-98 0 0,4-96 0 0 0,3 136-137 0 0,1 0 1 0 0,0 0-1 0 0,1 0 1 0 0,1 0-1 0 0,0 0 1 0 0,2 1-1 0 0,-1-1 1 0 0,2 1-1 0 0,0 1 1 0 0,14-22-1 0 0,-20 34 23 0 0,0 0-1 0 0,0 0 1 0 0,0 0-1 0 0,1 1 0 0 0,-1-1 1 0 0,1 0-1 0 0,-1 1 1 0 0,1-1-1 0 0,0 1 1 0 0,0 0-1 0 0,0-1 1 0 0,-1 1-1 0 0,1 0 0 0 0,0 0 1 0 0,1 0-1 0 0,-1 0 1 0 0,0 1-1 0 0,0-1 1 0 0,0 0-1 0 0,0 1 1 0 0,1 0-1 0 0,-1-1 0 0 0,0 1 1 0 0,4 0-1 0 0,-3 1 23 0 0,-1 0-1 0 0,1 0 0 0 0,-1 0 0 0 0,1 0 1 0 0,-1 1-1 0 0,0-1 0 0 0,0 1 0 0 0,0-1 1 0 0,0 1-1 0 0,0 0 0 0 0,0 0 0 0 0,0 0 1 0 0,0 0-1 0 0,-1 0 0 0 0,1 0 0 0 0,-1 0 1 0 0,1 1-1 0 0,-1-1 0 0 0,2 5 0 0 0,14 41 165 0 0,-15-39-176 0 0,1-1 0 0 0,0 1 0 0 0,0-1 0 0 0,1 0 0 0 0,0 1 0 0 0,0-2 0 0 0,1 1 0 0 0,7 9 0 0 0,-11-16-18 0 0,0 0 0 0 0,0 0 0 0 0,0 0 0 0 0,0 0 0 0 0,0 0 1 0 0,0 0-1 0 0,0 0 0 0 0,0 0 0 0 0,0-1 0 0 0,0 1 0 0 0,0 0 0 0 0,1-1 0 0 0,-1 1 1 0 0,0-1-1 0 0,1 1 0 0 0,-1-1 0 0 0,0 0 0 0 0,1 1 0 0 0,-1-1 0 0 0,0 0 1 0 0,1 0-1 0 0,-1 0 0 0 0,0 0 0 0 0,1 0 0 0 0,-1-1 0 0 0,2 1 0 0 0,-1-1-46 0 0,0 0 0 0 0,0-1-1 0 0,0 1 1 0 0,0 0-1 0 0,0-1 1 0 0,0 0-1 0 0,0 1 1 0 0,-1-1 0 0 0,1 0-1 0 0,-1 0 1 0 0,1 0-1 0 0,-1 0 1 0 0,2-4 0 0 0,1-1-79 0 0,-1-1 1 0 0,0 0 0 0 0,0 0 0 0 0,0 0 0 0 0,-1 0-1 0 0,-1-1 1 0 0,2-11 0 0 0,-3 15 26 0 0,0 0-1 0 0,0 0 1 0 0,-1 0-1 0 0,1 1 1 0 0,-1-1 0 0 0,-1 0-1 0 0,1 1 1 0 0,0-1-1 0 0,-4-7 1 0 0,4 11 83 0 0,0 0-1 0 0,0 0 1 0 0,0-1-1 0 0,0 1 1 0 0,0 0-1 0 0,0 0 1 0 0,-1 0 0 0 0,1 0-1 0 0,0 0 1 0 0,0 1-1 0 0,-1-1 1 0 0,1 0-1 0 0,0 1 1 0 0,-1-1 0 0 0,1 0-1 0 0,-1 1 1 0 0,1 0-1 0 0,-1-1 1 0 0,1 1-1 0 0,-1 0 1 0 0,1 0-1 0 0,-1 0 1 0 0,1 0 0 0 0,-1 0-1 0 0,1 0 1 0 0,-1 0-1 0 0,0 1 1 0 0,1-1-1 0 0,0 0 1 0 0,-1 1 0 0 0,1-1-1 0 0,-1 1 1 0 0,1 0-1 0 0,-1-1 1 0 0,1 1-1 0 0,-2 1 1 0 0,0 0 2 0 0,0 0 1 0 0,0 1-1 0 0,0-1 0 0 0,0 1 1 0 0,1-1-1 0 0,-1 1 1 0 0,0 0-1 0 0,1 0 0 0 0,0 0 1 0 0,0 1-1 0 0,0-1 1 0 0,0 0-1 0 0,1 1 0 0 0,-1-1 1 0 0,1 1-1 0 0,0-1 0 0 0,-2 8 1 0 0,1-1-86 0 0,0 0 1 0 0,1 1-1 0 0,0-1 1 0 0,0 1-1 0 0,2 14 1 0 0,0-22 81 0 0,0 0 1 0 0,0 0-1 0 0,0 0 0 0 0,0 0 1 0 0,1 0-1 0 0,-1-1 1 0 0,1 1-1 0 0,-1 0 0 0 0,1-1 1 0 0,0 1-1 0 0,0-1 0 0 0,0 0 1 0 0,1 1-1 0 0,-1-1 1 0 0,0 0-1 0 0,1 0 0 0 0,-1-1 1 0 0,1 1-1 0 0,0-1 0 0 0,0 1 1 0 0,-1-1-1 0 0,1 0 1 0 0,0 0-1 0 0,0 0 0 0 0,0 0 1 0 0,0 0-1 0 0,1-1 0 0 0,-1 1 1 0 0,0-1-1 0 0,0 0 0 0 0,3 0 1 0 0,2 0-9 0 0,-1 1 0 0 0,0-1-1 0 0,1-1 1 0 0,-1 1 0 0 0,0-1 0 0 0,1 0 0 0 0,-1-1-1 0 0,0 0 1 0 0,0 0 0 0 0,0 0 0 0 0,0-1 0 0 0,8-5 0 0 0,-4 0-24 0 0,-1-1 1 0 0,0 0 0 0 0,-1-1 0 0 0,0 1-1 0 0,-1-2 1 0 0,0 1 0 0 0,-1-1-1 0 0,0-1 1 0 0,0 1 0 0 0,-1-1 0 0 0,-1 0-1 0 0,0-1 1 0 0,6-24 0 0 0,-3 2 137 0 0,-2 0 0 0 0,-2-1 0 0 0,1-70 0 0 0,-5 105 360 0 0,0 25 680 0 0,-2 56-1761 0 0,1 62-254 0 0,2-124 858 0 0,1 0 0 0 0,1 0 0 0 0,1-1 0 0 0,0 1 0 0 0,11 26 0 0 0,3-17 400 0 0,-18-26-389 0 0,1 0-1 0 0,0-1 1 0 0,-1 0-1 0 0,1 1 1 0 0,0-1 0 0 0,0 1-1 0 0,0-1 1 0 0,0 0-1 0 0,-1 1 1 0 0,1-1 0 0 0,0 0-1 0 0,0 0 1 0 0,0 0 0 0 0,0 0-1 0 0,0 0 1 0 0,-1 0-1 0 0,1 0 1 0 0,0 0 0 0 0,0 0-1 0 0,0 0 1 0 0,1-1-1 0 0,0 0-34 0 0,1-1-1 0 0,-1 1 1 0 0,1-1-1 0 0,-1 0 1 0 0,0 0-1 0 0,0 0 0 0 0,0 0 1 0 0,0 0-1 0 0,0 0 1 0 0,0-1-1 0 0,-1 1 0 0 0,1 0 1 0 0,-1-1-1 0 0,0 0 1 0 0,0 1-1 0 0,2-5 1 0 0,13-39-27 0 0,-2 0 0 0 0,10-60 0 0 0,-5 21 10 0 0,-14 59 81 0 0,-4 17-9 0 0,1 0 0 0 0,0 0 0 0 0,1 0 0 0 0,0 0 0 0 0,0 0 0 0 0,0 1 0 0 0,9-15 0 0 0,-10 28 97 0 0,-1 1 0 0 0,0-1 0 0 0,0 0 0 0 0,0 0 0 0 0,-1 1 1 0 0,0-1-1 0 0,0 6 0 0 0,-2 85-240 0 0,4 103 365 0 0,-2-197-240 0 0,0 0 1 0 0,0 0 0 0 0,0 0-1 0 0,0-1 1 0 0,0 1-1 0 0,1 0 1 0 0,-1 0 0 0 0,0-1-1 0 0,1 1 1 0 0,0 0 0 0 0,-1 0-1 0 0,1-1 1 0 0,0 1 0 0 0,0-1-1 0 0,0 1 1 0 0,0-1 0 0 0,0 1-1 0 0,0-1 1 0 0,0 1-1 0 0,0-1 1 0 0,1 0 0 0 0,-1 0-1 0 0,0 0 1 0 0,1 0 0 0 0,-1 0-1 0 0,1 0 1 0 0,-1 0 0 0 0,1 0-1 0 0,0 0 1 0 0,-1-1 0 0 0,1 1-1 0 0,0-1 1 0 0,0 1 0 0 0,-1-1-1 0 0,1 1 1 0 0,0-1-1 0 0,2 0 1 0 0,0-1-42 0 0,0 1 1 0 0,0-1-1 0 0,-1 0 0 0 0,1 0 0 0 0,-1-1 1 0 0,1 1-1 0 0,-1-1 0 0 0,1 0 0 0 0,-1 1 1 0 0,0-2-1 0 0,0 1 0 0 0,0 0 0 0 0,0 0 1 0 0,0-1-1 0 0,0 0 0 0 0,3-4 0 0 0,-6 6 56 0 0,1-1 1 0 0,0 1-1 0 0,0 0 0 0 0,0 0 0 0 0,0 0 0 0 0,0 0 0 0 0,0-1 0 0 0,0 1 1 0 0,0 0-1 0 0,1 1 0 0 0,-1-1 0 0 0,0 0 0 0 0,1 0 0 0 0,-1 1 0 0 0,0-1 1 0 0,1 0-1 0 0,-1 1 0 0 0,1-1 0 0 0,-1 1 0 0 0,1 0 0 0 0,-1 0 0 0 0,1-1 1 0 0,-1 1-1 0 0,4 0 0 0 0,-2 2 66 0 0,0-1 0 0 0,0 0 1 0 0,0 1-1 0 0,0 0 0 0 0,0 0 1 0 0,0 0-1 0 0,0 0 0 0 0,4 5 0 0 0,10 6-219 0 0,-12-8 143 0 0,1-1 0 0 0,0 0 0 0 0,0 0 0 0 0,0 0 0 0 0,1-1 0 0 0,-1 0 0 0 0,1 0 0 0 0,0-1 0 0 0,0 1-1 0 0,0-1 1 0 0,0-1 0 0 0,8 2 0 0 0,-13-4-32 0 0,-1 1 0 0 0,0 0 0 0 0,0-1 0 0 0,0 1-1 0 0,0-1 1 0 0,-1 1 0 0 0,1-1 0 0 0,0 0 0 0 0,0 1 0 0 0,0-1-1 0 0,0 0 1 0 0,0 1 0 0 0,-1-1 0 0 0,1 0 0 0 0,0 0 0 0 0,-1 0-1 0 0,1 0 1 0 0,-1 0 0 0 0,1 0 0 0 0,-1 0 0 0 0,1 0 0 0 0,-1 0-1 0 0,0 0 1 0 0,1 0 0 0 0,-1 0 0 0 0,0 0 0 0 0,0 0-1 0 0,0 0 1 0 0,0 0 0 0 0,0-2 0 0 0,2-40-314 0 0,-2 35 298 0 0,-1 2 18 0 0,0-1 0 0 0,0 1-1 0 0,-1 0 1 0 0,0-1 0 0 0,0 1 0 0 0,0 0 0 0 0,-1 0 0 0 0,1 1 0 0 0,-1-1 0 0 0,-1 0-1 0 0,1 1 1 0 0,-1 0 0 0 0,-6-7 0 0 0,6 8 24 0 0,1 0 0 0 0,-1 0 0 0 0,0 0 0 0 0,0 0 0 0 0,0 1 0 0 0,-1 0 0 0 0,1 0 0 0 0,-1 0 0 0 0,1 1 0 0 0,-1-1-1 0 0,0 1 1 0 0,0 0 0 0 0,0 0 0 0 0,-1 1 0 0 0,1 0 0 0 0,-10-2 2326 0 0,14 3-2314 0 0,1 1 0 0 0,0-1 1 0 0,0 0-1 0 0,0 0 0 0 0,0 0 1 0 0,-1 0-1 0 0,1 1 0 0 0,0-1 0 0 0,0 0 1 0 0,0 0-1 0 0,0 0 0 0 0,0 1 1 0 0,0-1-1 0 0,0 0 0 0 0,0 0 1 0 0,0 1-1 0 0,0-1 0 0 0,0 0 1 0 0,0 0-1 0 0,0 1 0 0 0,0-1 0 0 0,0 0 1 0 0,0 0-1 0 0,0 0 0 0 0,0 1 1 0 0,0-1-1 0 0,0 0 0 0 0,0 0 1 0 0,0 0-1 0 0,0 1 0 0 0,0-1 0 0 0,1 0 1 0 0,-1 0-1 0 0,0 0 0 0 0,0 1 1 0 0,0-1-1 0 0,0 0 0 0 0,0 0 1 0 0,1 0-1 0 0,-1 0 0 0 0,0 1 0 0 0,0-1 1 0 0,0 0-1 0 0,1 0 0 0 0,-1 0 1 0 0,0 0-1 0 0,0 0 0 0 0,0 0 1 0 0,1 0-1 0 0,8 9 180 0 0,0-5-234 0 0,-1 0 0 0 0,1 0 0 0 0,1-1 0 0 0,-1 0 0 0 0,0-1 0 0 0,1 0 0 0 0,0 0 0 0 0,-1-1-1 0 0,17 0 1 0 0,91-6-2825 0 0,-50-10-3652 0 0,-52 11 3843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1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3908 0 0,'0'0'2813'0'0,"-144"0"-2033"0"0,110 0-596 0 0,0 0-172 0 0,3 0 40 0 0,0 0-52 0 0,3 0 0 0 0,5 0-56 0 0,6 0-1308 0 0,3 0-1321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0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224 208 5072 0 0</inkml:trace>
  <inkml:trace contextRef="#ctx0" brushRef="#br0" timeOffset="1">224 208 5072 0 0,'21'-91'2273'0'0,"-21"90"-2229"0"0,0 0 0 0 0,1 1 0 0 0,-1-1 0 0 0,0 0 0 0 0,0 0 0 0 0,0 0 0 0 0,0 0 0 0 0,0 0 0 0 0,0 0 0 0 0,0 0 0 0 0,0 0 1 0 0,0 0-1 0 0,-1 0 0 0 0,1 0 0 0 0,0 0 0 0 0,0 0 0 0 0,-1 1 0 0 0,1-1 0 0 0,-1 0 0 0 0,1 0 0 0 0,-1 0 0 0 0,1 0 0 0 0,-1 1 0 0 0,1-1 0 0 0,-1 0 0 0 0,0 1 1 0 0,0-1-1 0 0,1 0 0 0 0,-1 1 0 0 0,0-1 0 0 0,0 1 0 0 0,1-1 0 0 0,-1 1 0 0 0,0 0 0 0 0,0-1 0 0 0,0 1 0 0 0,0 0 0 0 0,0-1 0 0 0,0 1 0 0 0,0 0 1 0 0,0 0-1 0 0,0 0 0 0 0,0 0 0 0 0,-1 0 0 0 0,-2-1 324 0 0,-189-82 318 0 0,175 79-3621 0 0,11 4 268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2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3572 0 0,'0'0'5544'0'0,"9"-18"-5481"0"0,-4 8-59 0 0,9-18 0 0 0,-1 0-1 0 0,-1-1 0 0 0,8-31 1 0 0,-21 66 13 0 0,0 1-1 0 0,0-1 1 0 0,0 1 0 0 0,1-1 0 0 0,0 1 0 0 0,0 0 0 0 0,1-1-1 0 0,0 1 1 0 0,0-1 0 0 0,1 1 0 0 0,-1-1 0 0 0,2 0 0 0 0,-1 0-1 0 0,0 0 1 0 0,1 0 0 0 0,0 0 0 0 0,1 0 0 0 0,-1-1 0 0 0,1 1-1 0 0,0-1 1 0 0,1 0 0 0 0,-1 0 0 0 0,1-1 0 0 0,5 5 0 0 0,-5-5 8 0 0,-1-1 1 0 0,1 0 0 0 0,0-1-1 0 0,0 1 1 0 0,0-1 0 0 0,1 0 0 0 0,-1 0-1 0 0,0-1 1 0 0,1 0 0 0 0,-1 1 0 0 0,1-2-1 0 0,0 1 1 0 0,-1-1 0 0 0,10 0 0 0 0,-12-1-50 0 0,0 1 1 0 0,0-1 0 0 0,0 0 0 0 0,0 0 0 0 0,0-1 0 0 0,-1 1 0 0 0,1-1 0 0 0,0 1 0 0 0,0-1 0 0 0,-1 0 0 0 0,1 0-1 0 0,-1 0 1 0 0,0 0 0 0 0,0 0 0 0 0,0-1 0 0 0,0 1 0 0 0,0-1 0 0 0,0 1 0 0 0,0-1 0 0 0,-1 0 0 0 0,1 1-1 0 0,-1-1 1 0 0,0 0 0 0 0,0 0 0 0 0,0 0 0 0 0,0 0 0 0 0,0-4 0 0 0,0 1 21 0 0,1 0 0 0 0,-1-1 1 0 0,-1 1-1 0 0,1 0 0 0 0,-1-1 1 0 0,0 1-1 0 0,-1 0 0 0 0,1-1 1 0 0,-1 1-1 0 0,0 0 0 0 0,-1 0 0 0 0,-3-10 1 0 0,4 13 11 0 0,-1 0 0 0 0,0 0 1 0 0,1 1-1 0 0,-1-1 0 0 0,0 0 1 0 0,0 1-1 0 0,-1 0 0 0 0,1-1 1 0 0,-1 1-1 0 0,1 0 0 0 0,-1 0 1 0 0,1 0-1 0 0,-1 1 0 0 0,0-1 1 0 0,0 0-1 0 0,0 1 0 0 0,0 0 1 0 0,0 0-1 0 0,0 0 0 0 0,0 0 1 0 0,0 0-1 0 0,-1 1 1 0 0,1 0-1 0 0,0-1 0 0 0,-7 1 1 0 0,7 0 7 0 0,1 0 1 0 0,-1 0 0 0 0,0 0 0 0 0,0 0-1 0 0,1 0 1 0 0,-1 1 0 0 0,0-1 0 0 0,0 1 0 0 0,1 0-1 0 0,-1-1 1 0 0,1 1 0 0 0,-1 1 0 0 0,1-1-1 0 0,-1 0 1 0 0,1 0 0 0 0,0 1 0 0 0,-1 0 0 0 0,1-1-1 0 0,0 1 1 0 0,0 0 0 0 0,0 0 0 0 0,0 0-1 0 0,1 0 1 0 0,-1 0 0 0 0,0 1 0 0 0,1-1 0 0 0,0 0-1 0 0,-1 1 1 0 0,1-1 0 0 0,0 1 0 0 0,0 0-1 0 0,0-1 1 0 0,1 1 0 0 0,-1 0 0 0 0,1-1 0 0 0,-1 1-1 0 0,1 0 1 0 0,0 0 0 0 0,0-1 0 0 0,0 1 0 0 0,1 4-1 0 0,-1-3-54 0 0,0 1 0 0 0,0-1 0 0 0,1 1 0 0 0,-1-1 0 0 0,1 0 0 0 0,0 1 1 0 0,0-1-1 0 0,0 0 0 0 0,1 0 0 0 0,-1 0 0 0 0,1 0 0 0 0,0 0 0 0 0,0 0 0 0 0,4 4 0 0 0,-2-4 11 0 0,1 1 1 0 0,0-1-1 0 0,0 0 1 0 0,0 0-1 0 0,1 0 1 0 0,-1-1-1 0 0,1 0 1 0 0,0 0-1 0 0,7 2 1 0 0,-7-2 19 0 0,0-1 1 0 0,0 0 0 0 0,0 0 0 0 0,1 0 0 0 0,-1 0 0 0 0,1-1 0 0 0,0-1 0 0 0,-1 1 0 0 0,1-1 0 0 0,0 0 0 0 0,-1 0 0 0 0,1-1 0 0 0,-1 0-1 0 0,1 0 1 0 0,10-4 0 0 0,-9 2-28 0 0,-1 0 0 0 0,0-1 0 0 0,0-1 0 0 0,0 1-1 0 0,0-1 1 0 0,-1 0 0 0 0,0-1 0 0 0,0 1 0 0 0,0-1 0 0 0,-1 0 0 0 0,1-1-1 0 0,5-9 1 0 0,-1 0 59 0 0,0-1-1 0 0,0 0 0 0 0,-2 0 1 0 0,0-1-1 0 0,-1 0 0 0 0,-1-1 1 0 0,-1 1-1 0 0,0-1 0 0 0,-1 0 1 0 0,-1 0-1 0 0,0-38 0 0 0,-3 55-25 0 0,0 1-1 0 0,0-1 1 0 0,0 0-1 0 0,-1 0 1 0 0,1 0-1 0 0,-1 1 0 0 0,1-1 1 0 0,-1 0-1 0 0,0 1 1 0 0,0-1-1 0 0,0 0 1 0 0,0 1-1 0 0,0-1 1 0 0,0 1-1 0 0,0 0 1 0 0,0-1-1 0 0,0 1 1 0 0,-1 0-1 0 0,1 0 1 0 0,-1-1-1 0 0,1 1 1 0 0,-1 0-1 0 0,1 0 0 0 0,-1 1 1 0 0,1-1-1 0 0,-1 0 1 0 0,0 0-1 0 0,0 1 1 0 0,1-1-1 0 0,-1 1 1 0 0,0 0-1 0 0,0-1 1 0 0,0 1-1 0 0,1 0 1 0 0,-1 0-1 0 0,-4 1 1 0 0,2-1 35 0 0,-1 0 1 0 0,1 0 0 0 0,-1 1 0 0 0,1-1 0 0 0,-1 1 0 0 0,1 0 0 0 0,-1 1 0 0 0,1-1 0 0 0,0 1 0 0 0,0 0 0 0 0,0 0 0 0 0,0 0 0 0 0,-7 5 0 0 0,4 0-17 0 0,0 0-1 0 0,1 1 1 0 0,0-1 0 0 0,1 1 0 0 0,0 1-1 0 0,0-1 1 0 0,0 1 0 0 0,1-1-1 0 0,0 1 1 0 0,1 1 0 0 0,-3 11 0 0 0,3-3-68 0 0,0 0 0 0 0,1 0 0 0 0,1 1 0 0 0,0-1 1 0 0,3 23-1 0 0,-1-36 18 0 0,0 1 0 0 0,0 0 0 0 0,1-1 1 0 0,-1 0-1 0 0,1 1 0 0 0,1-1 0 0 0,-1 0 0 0 0,1 0 0 0 0,-1 0 0 0 0,2 0 1 0 0,-1 0-1 0 0,0-1 0 0 0,1 1 0 0 0,0-1 0 0 0,0 0 0 0 0,0 0 0 0 0,1-1 1 0 0,-1 1-1 0 0,1-1 0 0 0,0 0 0 0 0,0 0 0 0 0,0 0 0 0 0,0-1 1 0 0,0 0-1 0 0,1 0 0 0 0,-1 0 0 0 0,0-1 0 0 0,1 1 0 0 0,8-1 0 0 0,-4 1-40 0 0,1 0 0 0 0,-1-1 0 0 0,1-1 0 0 0,0 0 0 0 0,-1 0 0 0 0,1-1-1 0 0,0 0 1 0 0,-1-1 0 0 0,1 0 0 0 0,-1-1 0 0 0,0 0 0 0 0,0-1 0 0 0,0 0 0 0 0,19-10-1 0 0,-16 3 50 0 0,0 0 0 0 0,0-1 0 0 0,-1 0 0 0 0,-1 0-1 0 0,0-2 1 0 0,0 1 0 0 0,-2-1 0 0 0,0-1-1 0 0,0 1 1 0 0,-1-2 0 0 0,9-25 0 0 0,-10 21 115 0 0,0-1 0 0 0,-2 1 0 0 0,0-1-1 0 0,-2 0 1 0 0,0 0 0 0 0,-1 0 0 0 0,-1-1 0 0 0,-1 1 0 0 0,-3-22 0 0 0,3 41-88 0 0,0 0 1 0 0,0 0-1 0 0,0-1 0 0 0,-1 1 0 0 0,1 0 0 0 0,-1 0 1 0 0,1 0-1 0 0,-1 0 0 0 0,1 0 0 0 0,-1 0 0 0 0,0 0 1 0 0,0 0-1 0 0,0 0 0 0 0,0 0 0 0 0,-1 0 0 0 0,1 0 1 0 0,0 0-1 0 0,-1 1 0 0 0,1-1 0 0 0,-1 1 1 0 0,0-1-1 0 0,1 1 0 0 0,-1 0 0 0 0,0-1 0 0 0,0 1 1 0 0,0 0-1 0 0,0 0 0 0 0,0 0 0 0 0,0 1 0 0 0,0-1 1 0 0,0 0-1 0 0,0 1 0 0 0,-1-1 0 0 0,1 1 0 0 0,0 0 1 0 0,0 0-1 0 0,0 0 0 0 0,-1 0 0 0 0,1 0 0 0 0,-3 1 1 0 0,-1 0 47 0 0,0 1 0 0 0,0 0 0 0 0,1 0 0 0 0,-1 1 0 0 0,1-1 1 0 0,-1 1-1 0 0,1 0 0 0 0,0 1 0 0 0,0-1 0 0 0,1 1 0 0 0,-1 0 1 0 0,1 1-1 0 0,-7 7 0 0 0,0 4 7 0 0,2 0 0 0 0,0 0 0 0 0,1 1 0 0 0,1 0 0 0 0,0 0 0 0 0,2 1 0 0 0,0 0 0 0 0,1 0 1 0 0,0 0-1 0 0,1 0 0 0 0,2 0 0 0 0,0 1 0 0 0,0-1 0 0 0,5 37 0 0 0,-3-49 34 0 0,1 1-1 0 0,-1 0 1 0 0,1 0-1 0 0,1-1 1 0 0,-1 1-1 0 0,1-1 1 0 0,0 1-1 0 0,0-1 1 0 0,1 0-1 0 0,0 0 1 0 0,0-1-1 0 0,0 1 1 0 0,1-1 0 0 0,0 0-1 0 0,0 0 1 0 0,0 0-1 0 0,0-1 1 0 0,1 0-1 0 0,0 0 1 0 0,0 0-1 0 0,10 4 1 0 0,-7-4-173 0 0,1 0 0 0 0,-1-1 0 0 0,1 0 0 0 0,0 0 1 0 0,0-1-1 0 0,0 0 0 0 0,0-1 0 0 0,0 0 0 0 0,0-1 0 0 0,0 0 0 0 0,0 0 1 0 0,0-1-1 0 0,0-1 0 0 0,17-4 0 0 0,-20 4-246 0 0,0-2 0 0 0,1 1 0 0 0,-1-1 0 0 0,0 0 0 0 0,-1 0 0 0 0,1-1 0 0 0,7-7 0 0 0,22-22-5519 0 0,-22 21 2775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1608 0 0,'0'0'9924'0'0,"-2"3"-9479"0"0,-17 34-570 0 0,-16 42-1 0 0,1-1-1984 0 0,23-52-79 0 0,5-1-1702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4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17 367 3688 0 0,'0'0'5890'0'0,"10"-19"-5757"0"0,68-138 13 0 0,-2-18-31 0 0,-76 174-84 0 0,0 1-1 0 0,0-1 1 0 0,0 0-1 0 0,0 1 1 0 0,0-1-1 0 0,1 0 1 0 0,-1 1-1 0 0,0-1 1 0 0,0 1-1 0 0,1-1 1 0 0,-1 0-1 0 0,0 1 0 0 0,1-1 1 0 0,-1 1-1 0 0,1-1 1 0 0,-1 1-1 0 0,1-1 1 0 0,-1 1-1 0 0,1-1 1 0 0,-1 1-1 0 0,1-1 1 0 0,-1 1-1 0 0,1 0 1 0 0,-1-1-1 0 0,1 1 1 0 0,0 0-1 0 0,-1 0 1 0 0,1-1-1 0 0,0 1 1 0 0,-1 0-1 0 0,2 0 1 0 0,8 19-12 0 0,-3 38-696 0 0,-7-56 677 0 0,7 65 91 0 0,25 107 0 0 0,-89-193 123 0 0,24 11 393 0 0,-49-6-1 0 0,4 10-3536 0 0,91 3-4795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2572 0 0,'0'0'7100'0'0,"-19"7"-6994"0"0,-55 21-28 0 0,72-28-74 0 0,0 1 0 0 0,0 0 1 0 0,0-1-1 0 0,0 1 0 0 0,0 0 1 0 0,1 0-1 0 0,-1 0 0 0 0,0 1 1 0 0,1-1-1 0 0,-1 0 0 0 0,0 1 1 0 0,1-1-1 0 0,0 1 0 0 0,-1-1 1 0 0,1 1-1 0 0,0 0 0 0 0,0 0 1 0 0,0-1-1 0 0,0 1 1 0 0,0 0-1 0 0,0 0 0 0 0,1 0 1 0 0,-1 0-1 0 0,0 0 0 0 0,1 0 1 0 0,0 0-1 0 0,-1 0 0 0 0,1 0 1 0 0,0 0-1 0 0,0 0 0 0 0,0 0 1 0 0,1 4-1 0 0,0-1-11 0 0,0-1-1 0 0,1 1 1 0 0,-1-1 0 0 0,1 0-1 0 0,0 0 1 0 0,0 1 0 0 0,1-1-1 0 0,-1 0 1 0 0,6 6 0 0 0,10 8 142 0 0,38 29 1 0 0,-40-35 114 0 0,0 1 1 0 0,-1 1-1 0 0,26 29 1 0 0,-40-42-221 0 0,-1 0 0 0 0,1 0 1 0 0,0 0-1 0 0,0 0 0 0 0,0 0 0 0 0,-1 0 0 0 0,1 0 1 0 0,-1 0-1 0 0,1 0 0 0 0,-1 1 0 0 0,1-1 0 0 0,-1 0 1 0 0,0 0-1 0 0,1 0 0 0 0,-1 1 0 0 0,0-1 0 0 0,0 0 1 0 0,0 1-1 0 0,0-1 0 0 0,0 0 0 0 0,0 0 0 0 0,-1 1 1 0 0,1-1-1 0 0,0 0 0 0 0,0 0 0 0 0,-1 2 0 0 0,-1-1-44 0 0,1-1 0 0 0,-1 1 0 0 0,1-1 1 0 0,-1 1-1 0 0,1-1 0 0 0,-1 0 0 0 0,0 1 0 0 0,0-1 0 0 0,0 0 0 0 0,1 0 0 0 0,-1 0 0 0 0,0-1 0 0 0,0 1 0 0 0,-3 0 0 0 0,-7 2-88 0 0,-1-1 0 0 0,1 0 0 0 0,0 0 1 0 0,-15-2-1 0 0,23 0 8 0 0,-73-5-18 0 0,73 4-91 0 0,1 1 1 0 0,-1-1 0 0 0,1 0-1 0 0,-1 0 1 0 0,1 0 0 0 0,-1 0-1 0 0,1-1 1 0 0,0 0 0 0 0,0 1-1 0 0,0-1 1 0 0,0 0 0 0 0,0-1-1 0 0,0 1 1 0 0,0 0 0 0 0,1-1-1 0 0,-1 0 1 0 0,1 1 0 0 0,-4-6-1 0 0,5-7-3404 0 0,1 6 1285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5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1204 0 0,'0'0'6809'0'0,"-24"0"-6688"0"0,-114 0-48 0 0,135 0-48 0 0,-1 0-1 0 0,1 0 1 0 0,0 0-1 0 0,-1 1 1 0 0,1-1-1 0 0,-1 1 0 0 0,1 0 1 0 0,0 0-1 0 0,-1 0 1 0 0,1 1-1 0 0,0-1 1 0 0,0 1-1 0 0,0 0 0 0 0,0 0 1 0 0,0 0-1 0 0,0 0 1 0 0,-4 5-1 0 0,6-6-10 0 0,-1 1 0 0 0,1 0 0 0 0,1 0 1 0 0,-1 0-1 0 0,0 0 0 0 0,0 0 0 0 0,1 0 0 0 0,-1 0 0 0 0,1 0 0 0 0,0 1 0 0 0,-1-1 1 0 0,1 0-1 0 0,0 0 0 0 0,0 0 0 0 0,0 0 0 0 0,1 0 0 0 0,-1 1 0 0 0,1-1 0 0 0,-1 0 1 0 0,1 0-1 0 0,-1 0 0 0 0,1 0 0 0 0,0 0 0 0 0,0 0 0 0 0,0 0 0 0 0,0-1 0 0 0,0 1 0 0 0,1 0 1 0 0,-1 0-1 0 0,3 2 0 0 0,38 41-21 0 0,-28-32 43 0 0,0 2 0 0 0,17 24 0 0 0,-28-35 4 0 0,0 1 1 0 0,0-1-1 0 0,-1 0 1 0 0,0 1-1 0 0,0 0 1 0 0,0-1-1 0 0,-1 1 1 0 0,1 0-1 0 0,-1 0 1 0 0,0 0-1 0 0,-1 0 1 0 0,1 0 0 0 0,-1 0-1 0 0,-1 9 1 0 0,1-12-49 0 0,-1 0 0 0 0,0 0 1 0 0,0 0-1 0 0,0 0 0 0 0,-1 0 1 0 0,1 0-1 0 0,0 0 0 0 0,-1 0 1 0 0,1 0-1 0 0,-1-1 0 0 0,0 1 1 0 0,0-1-1 0 0,1 1 0 0 0,-1-1 1 0 0,0 0-1 0 0,0 0 0 0 0,0 1 1 0 0,0-1-1 0 0,0-1 0 0 0,-1 1 1 0 0,1 0-1 0 0,0 0 0 0 0,0-1 1 0 0,0 0-1 0 0,-1 1 0 0 0,-2-1 1 0 0,-61 5-210 0 0,55-5 212 0 0,1-1 1 0 0,0-1 0 0 0,0 0 0 0 0,-1 0 0 0 0,1-1 0 0 0,0 0 0 0 0,1-1 0 0 0,-15-7 0 0 0,20 9-189 0 0,1 1 0 0 0,-1-1 0 0 0,1 0 1 0 0,0 0-1 0 0,0 0 0 0 0,0-1 0 0 0,0 1 0 0 0,0-1 1 0 0,0 1-1 0 0,1-1 0 0 0,-1 0 0 0 0,1 0 1 0 0,0 0-1 0 0,0-1 0 0 0,0 1 0 0 0,0 0 0 0 0,0-1 1 0 0,1 1-1 0 0,0-1 0 0 0,0 1 0 0 0,0-1 1 0 0,0 0-1 0 0,0 0 0 0 0,1 1 0 0 0,-1-1 0 0 0,1-4 1 0 0,3-2-2032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5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 3492 0 0,'0'0'5922'0'0,"-27"-4"-5703"0"0,-8-4-162 0 0,17 4-13 0 0,-1 0 0 0 0,0 1 0 0 0,0 1 1 0 0,-30 1-1 0 0,41 0 21 0 0,0 1 1 0 0,1 1 0 0 0,-1 0-1 0 0,0 0 1 0 0,0 0-1 0 0,1 1 1 0 0,-1 0-1 0 0,1 0 1 0 0,0 1-1 0 0,0 0 1 0 0,-12 7 0 0 0,15-7 10 0 0,0 1 1 0 0,0-1 0 0 0,0 1 0 0 0,0 0 0 0 0,1 0 0 0 0,0 0 0 0 0,0 0 0 0 0,0 1 0 0 0,1-1 0 0 0,-1 1 0 0 0,1-1 0 0 0,0 1 0 0 0,0 0-1 0 0,1 0 1 0 0,-1 0 0 0 0,1 0 0 0 0,0 0 0 0 0,0 7 0 0 0,-1 6-2 0 0,-5 63 20 0 0,7-74-108 0 0,0 0 0 0 0,0 0 0 0 0,1 0-1 0 0,0 1 1 0 0,0-1 0 0 0,1 0 0 0 0,0 0 0 0 0,4 10 0 0 0,-5-15-100 0 0,1 1 0 0 0,0-1 0 0 0,0 0 0 0 0,0 0-1 0 0,0 0 1 0 0,0 0 0 0 0,0 0 0 0 0,0 0 0 0 0,1-1 0 0 0,-1 1 0 0 0,1-1-1 0 0,-1 0 1 0 0,1 0 0 0 0,-1 0 0 0 0,1 0 0 0 0,0 0 0 0 0,0 0-1 0 0,4 0 1 0 0,55 3-4476 0 0,-56-4 3839 0 0,22 0-2136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0 3488 0 0,'0'0'6332'0'0,"-24"0"-5898"0"0,-178 0 526 0 0,113 0-2382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14 372 0 0,'0'0'7663'0'0,"8"-14"-3255"0"0,-13 19-4321 0 0,0 0-1 0 0,0 0 0 0 0,1 0 1 0 0,0 0-1 0 0,0 1 0 0 0,0 0 1 0 0,-5 11-1 0 0,-7 10-12 0 0,4-10-179 0 0,0 0 1 0 0,-2-1-1 0 0,1-1 1 0 0,-2 0-1 0 0,0-1 0 0 0,-1-1 1 0 0,-20 14-1 0 0,19-24-1439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7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388 352 3860 0 0,'0'0'5556'0'0,"-24"-20"-5222"0"0,-159-128 274 0 0,148 120-513 0 0,-37-38 0 0 0,11-6-3846 0 0,48 54 1010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 3124 0 0,'0'0'7182'0'0,"-27"3"-6933"0"0,-3 0-189 0 0,-147 13 410 0 0,136-16-624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7325 0 0,'0'0'4400'0'0,"-19"1"-4340"0"0,1-1-45 0 0,-20 0 45 0 0,-54 8-1 0 0,91-7-34 0 0,-1-1 1 0 0,1 1-1 0 0,0 0 0 0 0,0 0 0 0 0,0-1 0 0 0,0 1 1 0 0,0 0-1 0 0,0 0 0 0 0,0 0 0 0 0,1 0 0 0 0,-1 0 1 0 0,0 0-1 0 0,0 0 0 0 0,1 1 0 0 0,-1-1 0 0 0,1 0 1 0 0,-1 0-1 0 0,1 0 0 0 0,-1 1 0 0 0,1-1 0 0 0,0 0 1 0 0,-1 1-1 0 0,1-1 0 0 0,0 3 0 0 0,-3 42 38 0 0,3-29-39 0 0,-20 131 697 0 0,20-147-723 0 0,0 1 0 0 0,-1-1 0 0 0,1 0 0 0 0,0 1 0 0 0,-1-1 0 0 0,1 1 0 0 0,0-1 0 0 0,0 0 0 0 0,0 1 0 0 0,1-1 0 0 0,-1 1 0 0 0,0-1 0 0 0,0 1 0 0 0,1-1 0 0 0,-1 0 0 0 0,1 1 0 0 0,-1-1 0 0 0,1 0 0 0 0,0 1 0 0 0,-1-1 0 0 0,1 0 0 0 0,0 0 0 0 0,0 0 0 0 0,0 0 0 0 0,0 0 1 0 0,0 0-1 0 0,0 0 0 0 0,0 0 0 0 0,0 0 0 0 0,0 0 0 0 0,0 0 0 0 0,1-1 0 0 0,-1 1 0 0 0,0 0 0 0 0,2 0 0 0 0,4 0-222 0 0,0 0 1 0 0,0 0-1 0 0,0 0 0 0 0,0-1 1 0 0,0 0-1 0 0,9-2 1 0 0,-3 1-116 0 0,-1 0-451 0 0,0 0-1 0 0,-1-2 1 0 0,1 1-1 0 0,16-7 1 0 0,-22 7 188 0 0,0 0 1 0 0,0-1-1 0 0,-1 0 0 0 0,1 1 1 0 0,-1-2-1 0 0,0 1 0 0 0,0-1 1 0 0,0 0-1 0 0,0 0 1 0 0,6-7-1 0 0,-11 10 680 0 0,1 1 0 0 0,0-1 0 0 0,-1 0 0 0 0,1 0 0 0 0,-1 0 0 0 0,1 0 0 0 0,-1-1 0 0 0,1 1 0 0 0,-1 0 0 0 0,0 0 0 0 0,1 0 0 0 0,-1 0 0 0 0,0 0 0 0 0,0 0 0 0 0,0 0 0 0 0,0-1 0 0 0,0 1 0 0 0,0 0-1 0 0,0 0 1 0 0,0 0 0 0 0,-1 0 0 0 0,1 0 0 0 0,0-1 0 0 0,-1 1 0 0 0,1 0 0 0 0,-1 0 0 0 0,1 0 0 0 0,-1 0 0 0 0,1 0 0 0 0,-1 0 0 0 0,0 0 0 0 0,1 1 0 0 0,-1-1 0 0 0,0 0 0 0 0,0 0 0 0 0,0 0 0 0 0,0 1 0 0 0,0-1 0 0 0,0 0 0 0 0,0 1 0 0 0,0-1 0 0 0,0 1 0 0 0,0-1 0 0 0,0 1 0 0 0,0 0 0 0 0,0-1 0 0 0,0 1 0 0 0,-2 0 0 0 0,-10-5 922 0 0,0 2 0 0 0,0-1 0 0 0,-18-1 0 0 0,14 2-1058 0 0,-13-4 160 0 0,-10-3-114 0 0,14 8-4594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19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0 316 0 0,'0'0'8631'0'0,"-65"17"-7172"0"0,-54 13-538 0 0,12-2-3108 0 0,102-28 82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54 328 3980 0 0,'0'0'6088'0'0,"-2"-17"-6451"0"0,-19-126 1180 0 0,18 121-589 0 0,2 15-166 0 0,1 0-1 0 0,-1 0 0 0 0,-1 1 0 0 0,1-1 0 0 0,-1 0 0 0 0,0 0 0 0 0,-1 1 0 0 0,0-1 0 0 0,0 1 0 0 0,-6-10 1074 0 0,40 52-2231 0 0,-25-30 1011 0 0,1-1 1 0 0,-1 0-1 0 0,1 0 1 0 0,0-1-1 0 0,0 0 1 0 0,0 0-1 0 0,1 0 1 0 0,-1-1-1 0 0,1 0 1 0 0,0-1-1 0 0,0 0 1 0 0,14 2-1 0 0,-17-3 77 0 0,-1-1-1 0 0,1 1 0 0 0,0-1 0 0 0,-1-1 0 0 0,1 1 0 0 0,-1-1 0 0 0,1 1 0 0 0,-1-1 0 0 0,1-1 0 0 0,-1 1 0 0 0,1-1 0 0 0,-1 1 0 0 0,0-1 0 0 0,0 0 0 0 0,0-1 0 0 0,0 1 0 0 0,0-1 0 0 0,0 0 0 0 0,-1 0 0 0 0,0 0 0 0 0,1 0 0 0 0,-1 0 0 0 0,4-7 0 0 0,-6 9 1 0 0,4-6-9 0 0,0 1 0 0 0,0-1 1 0 0,0-1-1 0 0,-1 1 0 0 0,0-1 0 0 0,-1 1 0 0 0,0-1 0 0 0,0 0 0 0 0,-1 0 0 0 0,0 0 0 0 0,2-15 1613 0 0,-10 68-1648 0 0,4-25 50 0 0,-1 1-42 0 0,0 1 0 0 0,2-1 0 0 0,0 1 0 0 0,1-1 1 0 0,1 1-1 0 0,1 0 0 0 0,9 36 0 0 0,3-33-1790 0 0,-14-25 1630 0 0,1 1 0 0 0,0-1 0 0 0,-1 1 0 0 0,1-1 0 0 0,-1 1 0 0 0,1-1 0 0 0,0 1 1 0 0,-1-1-1 0 0,1 1 0 0 0,0-1 0 0 0,-1 0 0 0 0,1 0 0 0 0,0 1 0 0 0,0-1 0 0 0,-1 0 1 0 0,1 0-1 0 0,0 0 0 0 0,0 0 0 0 0,0 1 0 0 0,-1-1 0 0 0,1 0 0 0 0,0-1 0 0 0,0 1 1 0 0,0 0-1 0 0,-1 0 0 0 0,1 0 0 0 0,0 0 0 0 0,0-1 0 0 0,-1 1 0 0 0,1 0 1 0 0,0-1-1 0 0,-1 1 0 0 0,2-1 0 0 0,6-7-2113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20 596 0 0,'0'0'8601'0'0,"-2"19"-8354"0"0,-5 60 49 0 0,8-75-246 0 0,-1 0 0 0 0,0-1 0 0 0,1 1 0 0 0,-1-1 0 0 0,1 1 0 0 0,0 0 0 0 0,0-1 0 0 0,1 0 0 0 0,-1 1 0 0 0,1-1 0 0 0,0 0 0 0 0,-1 0 0 0 0,1 0 0 0 0,1 0 0 0 0,-1 0 0 0 0,0 0 0 0 0,1 0 0 0 0,-1-1 0 0 0,1 1 0 0 0,0-1 0 0 0,0 0 0 0 0,0 0 0 0 0,0 0 0 0 0,0 0 0 0 0,1 0 0 0 0,3 1 0 0 0,-4-1-23 0 0,0-1 0 0 0,1 1 1 0 0,-1-1-1 0 0,0 0 0 0 0,1 0 1 0 0,-1 0-1 0 0,1 0 1 0 0,0 0-1 0 0,-1-1 0 0 0,1 1 1 0 0,-1-1-1 0 0,1 0 0 0 0,0 0 1 0 0,-1-1-1 0 0,1 1 0 0 0,-1-1 1 0 0,1 0-1 0 0,-1 1 0 0 0,1-2 1 0 0,-1 1-1 0 0,1 0 1 0 0,-1-1-1 0 0,0 1 0 0 0,5-4 1 0 0,-5 2-38 0 0,0-1 0 0 0,0 1 0 0 0,0-1 0 0 0,0 1 0 0 0,0-1 0 0 0,-1 0 0 0 0,0 0 1 0 0,0-1-1 0 0,0 1 0 0 0,0 0 0 0 0,-1-1 0 0 0,1 1 0 0 0,-1-1 0 0 0,0 1 0 0 0,-1-1 0 0 0,1 1 1 0 0,-1-1-1 0 0,0-7 0 0 0,0 7-21 0 0,0 1 0 0 0,-1-1 0 0 0,1 1 0 0 0,-1-1 0 0 0,0 1 0 0 0,0-1 0 0 0,-1 1 0 0 0,1 0 0 0 0,-1-1 0 0 0,0 1 0 0 0,0 0 0 0 0,-1 0 1 0 0,1 1-1 0 0,-1-1 0 0 0,0 0 0 0 0,0 1 0 0 0,0-1 0 0 0,0 1 0 0 0,-1 0 0 0 0,1 0 0 0 0,-1 0 0 0 0,1 1 0 0 0,-1-1 0 0 0,0 1 0 0 0,0 0 0 0 0,-1 0 0 0 0,1 0 0 0 0,0 1 0 0 0,-1-1 1 0 0,1 1-1 0 0,-6 0 0 0 0,8 0-97 0 0,-1 0 1 0 0,0 1 0 0 0,1-1 0 0 0,-1 1 0 0 0,0 0 0 0 0,0 0 0 0 0,1 0-1 0 0,-1 0 1 0 0,0 0 0 0 0,0 1 0 0 0,1-1 0 0 0,-1 1 0 0 0,-3 1-1 0 0,5-1-80 0 0,-1 0 0 0 0,1 0 0 0 0,-1 0 0 0 0,1 1 0 0 0,0-1 0 0 0,-1 0 0 0 0,1 1 0 0 0,0-1 0 0 0,0 1 0 0 0,0-1 0 0 0,0 1 0 0 0,0 0 0 0 0,1-1 0 0 0,-1 1 0 0 0,0 0 0 0 0,1 0 0 0 0,-1-1 0 0 0,1 1 0 0 0,0 0-1 0 0,-1 2 1 0 0,0 13-2454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40 244 3188 0 0,'0'0'7678'0'0,"-1"-23"-7452"0"0,-2-71 8 0 0,3 89-209 0 0,0 0 0 0 0,0 0 0 0 0,-1 1 0 0 0,0-1 0 0 0,0 0 0 0 0,0 1 0 0 0,0-1 0 0 0,-1 1 0 0 0,0-1 0 0 0,0 1 0 0 0,0 0 0 0 0,-4-7 0 0 0,-10-19 20 0 0,15 29 406 0 0,2 7-131 0 0,3 4-468 0 0,0 0 0 0 0,0-1 0 0 0,1 1 0 0 0,1-1-1 0 0,-1 0 1 0 0,1-1 0 0 0,1 1 0 0 0,0-1 0 0 0,0-1 0 0 0,9 9 0 0 0,-12-13 87 0 0,0 1 0 0 0,0-1 0 0 0,0 1 0 0 0,0-1 0 0 0,1 0 0 0 0,0-1 1 0 0,0 1-1 0 0,-1-1 0 0 0,1 0 0 0 0,1 0 0 0 0,-1 0 0 0 0,0-1 0 0 0,0 0 1 0 0,1 0-1 0 0,-1 0 0 0 0,0-1 0 0 0,1 1 0 0 0,-1-1 0 0 0,1-1 1 0 0,-1 1-1 0 0,9-2 0 0 0,-12 0 29 0 0,1 1-1 0 0,-1-1 1 0 0,0 1 0 0 0,1-1 0 0 0,-1 0 0 0 0,0 0-1 0 0,0 0 1 0 0,0 0 0 0 0,0 0 0 0 0,-1 0-1 0 0,1-1 1 0 0,-1 1 0 0 0,1-1 0 0 0,-1 1 0 0 0,0-1-1 0 0,0 1 1 0 0,0-1 0 0 0,0 0 0 0 0,0 1-1 0 0,-1-1 1 0 0,1 0 0 0 0,-1-3 0 0 0,5-67-219 0 0,-5 68 245 0 0,-2-29 529 0 0,-1 25 574 0 0,-2 23-178 0 0,0 10-1018 0 0,1 0 0 0 0,2 0 0 0 0,0 0-1 0 0,1 0 1 0 0,2 1 0 0 0,0-1 0 0 0,7 32-1 0 0,-8-55-1 0 0,1 1 0 0 0,-1 0-1 0 0,1-1 1 0 0,-1 1-1 0 0,1 0 1 0 0,0-1 0 0 0,0 1-1 0 0,0-1 1 0 0,0 1 0 0 0,0-1-1 0 0,0 0 1 0 0,0 1 0 0 0,1-1-1 0 0,-1 0 1 0 0,0 0-1 0 0,1 0 1 0 0,-1 0 0 0 0,1 0-1 0 0,-1 0 1 0 0,1 0 0 0 0,0 0-1 0 0,-1-1 1 0 0,3 2 0 0 0,27-2-4709 0 0,-15-4 1834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19 2656 0 0,'0'0'6501'0'0,"-9"-3"-6086"0"0,-14-2-203 0 0,0 1 0 0 0,0 1 1 0 0,-1 1-1 0 0,0 1 0 0 0,-41 3 0 0 0,60-1-149 0 0,1 0 0 0 0,0 0 1 0 0,0 1-1 0 0,0-1 0 0 0,0 1 0 0 0,0 0 1 0 0,1 0-1 0 0,-1 0 0 0 0,0 0 0 0 0,1 1 1 0 0,0-1-1 0 0,-1 1 0 0 0,1 0 0 0 0,0 0 1 0 0,0 1-1 0 0,1-1 0 0 0,-1 0 0 0 0,1 1 1 0 0,0 0-1 0 0,0-1 0 0 0,0 1 0 0 0,-2 6 1 0 0,1-3-48 0 0,1 0 1 0 0,0 0-1 0 0,0 1 0 0 0,0-1 1 0 0,1 1-1 0 0,0 0 1 0 0,1-1-1 0 0,0 1 1 0 0,0-1-1 0 0,1 1 1 0 0,2 13-1 0 0,-2-17-140 0 0,1 1 0 0 0,-1-1 0 0 0,1 1 0 0 0,0-1 0 0 0,1 0 0 0 0,-1 0 0 0 0,1 0 0 0 0,0 0 0 0 0,-1 0 1 0 0,2-1-1 0 0,-1 1 0 0 0,0-1 0 0 0,1 0 0 0 0,0 0 0 0 0,-1 0 0 0 0,7 3 0 0 0,-1-1-717 0 0,0 0 1 0 0,1-1-1 0 0,-1 0 1 0 0,1-1-1 0 0,0 0 1 0 0,16 2-1 0 0,-4 0-1409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43 1956 0 0,'0'0'5861'0'0,"-147"-36"-5853"0"0,130 32 32 0 0,3 1-40 0 0,2 3-492 0 0,4 0-356 0 0,2 0-245 0 0,6 10-2543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4 288 3800 0 0,'0'0'5362'0'0,"2"-21"-5048"0"0,2-5-216 0 0,-2 12-26 0 0,0 1 0 0 0,-1-1 0 0 0,0 1 0 0 0,-2-28 0 0 0,-8 3 240 0 0,4 13-16 0 0,6 19 1088 0 0,33 47-1788 0 0,-9-10 170 0 0,43 41 0 0 0,-61-66 220 0 0,0 0 0 0 0,1 0 1 0 0,-1 0-1 0 0,1-1 1 0 0,0 0-1 0 0,0-1 0 0 0,1 1 1 0 0,-1-2-1 0 0,1 1 1 0 0,0-1-1 0 0,17 3 0 0 0,-25-6-19 0 0,1 0 0 0 0,0 0-1 0 0,-1 0 1 0 0,1 0-1 0 0,-1-1 1 0 0,1 1 0 0 0,-1-1-1 0 0,1 1 1 0 0,-1-1 0 0 0,1 0-1 0 0,-1 1 1 0 0,1-1-1 0 0,-1 0 1 0 0,0 0 0 0 0,1 0-1 0 0,-1 0 1 0 0,0 0-1 0 0,0 0 1 0 0,0 0 0 0 0,0-1-1 0 0,0 1 1 0 0,0 0 0 0 0,0-1-1 0 0,0 1 1 0 0,0 0-1 0 0,-1-1 1 0 0,1 1 0 0 0,-1-1-1 0 0,1 1 1 0 0,0-4 0 0 0,12-57-632 0 0,-11 43 467 0 0,17-72-570 0 0,-15 89 1886 0 0,1 11-846 0 0,1 13-308 0 0,5 26 73 0 0,-6-20-28 0 0,15 43 1 0 0,-18-64-138 0 0,1 0 0 0 0,0 0 1 0 0,1-1-1 0 0,-1 1 0 0 0,1-1 1 0 0,0 0-1 0 0,1 0 0 0 0,-1 0 1 0 0,1-1-1 0 0,0 1 0 0 0,7 4 1 0 0,-9-8-173 0 0,0 0 1 0 0,0-1-1 0 0,0 0 1 0 0,0 0-1 0 0,0 0 0 0 0,0 0 1 0 0,0 0-1 0 0,0 0 1 0 0,1-1-1 0 0,-1 1 1 0 0,0-1-1 0 0,0 0 1 0 0,6-1-1 0 0,-4 1-388 0 0,12 0-1977 0 0</inkml:trace>
  <inkml:trace contextRef="#ctx0" brushRef="#br0" timeOffset="1">592 62 3812 0 0,'0'0'7142'0'0,"-27"-4"-6944"0"0,-172-24 14 0 0,173 24-326 0 0,7 2-609 0 0,0-1-1 0 0,0-1 1 0 0,-33-12-1 0 0,50 15 144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93 1820 0 0,'0'0'7143'0'0,"1"21"-6758"0"0,2 67-27 0 0,-3-85-317 0 0,0 0 0 0 0,0 1 0 0 0,0-1-1 0 0,0 0 1 0 0,1 0 0 0 0,0 1 0 0 0,-1-1-1 0 0,1 0 1 0 0,1 0 0 0 0,-1 0 0 0 0,0 0 0 0 0,1 0-1 0 0,-1 0 1 0 0,1 0 0 0 0,0-1 0 0 0,0 1-1 0 0,0-1 1 0 0,0 1 0 0 0,1-1 0 0 0,-1 0 0 0 0,1 1-1 0 0,-1-1 1 0 0,1-1 0 0 0,0 1 0 0 0,-1 0-1 0 0,1-1 1 0 0,0 1 0 0 0,0-1 0 0 0,0 0 0 0 0,1 0-1 0 0,-1 0 1 0 0,0 0 0 0 0,0-1 0 0 0,0 1-1 0 0,1-1 1 0 0,-1 0 0 0 0,0 0 0 0 0,5 0 0 0 0,-1-1-91 0 0,-1 1 0 0 0,1-1 0 0 0,-1-1 0 0 0,1 1 1 0 0,-1-1-1 0 0,0 0 0 0 0,0 0 0 0 0,0-1 0 0 0,0 0 0 0 0,0 0 1 0 0,0 0-1 0 0,-1-1 0 0 0,1 0 0 0 0,-1 0 0 0 0,8-8 1 0 0,-10 8 51 0 0,-1 1 0 0 0,1-1-1 0 0,0 0 1 0 0,-1-1 0 0 0,0 1 0 0 0,0 0 0 0 0,0-1 0 0 0,-1 1 0 0 0,0-1 0 0 0,0 1 0 0 0,0-1 0 0 0,0 0 0 0 0,0 1 0 0 0,-1-1 0 0 0,0 0 0 0 0,0 0 0 0 0,0 1 0 0 0,-1-1-1 0 0,-1-7 1 0 0,-1 6 24 0 0,1 0 0 0 0,-1 0 0 0 0,0 0 0 0 0,0 0-1 0 0,-1 0 1 0 0,0 0 0 0 0,0 1 0 0 0,0 0 0 0 0,0 0-1 0 0,-1 0 1 0 0,0 0 0 0 0,-8-5 0 0 0,2 2-134 0 0,1 1 1 0 0,-1 0-1 0 0,-1 1 1 0 0,1 0-1 0 0,-1 1 1 0 0,0 0-1 0 0,0 1 1 0 0,0 1-1 0 0,-1-1 1 0 0,1 2-1 0 0,-1 0 1 0 0,0 0-1 0 0,1 2 1 0 0,-15-1 0 0 0,24 2-110 0 0,1-1 1 0 0,-1 1 0 0 0,0-1-1 0 0,1 1 1 0 0,-1 0 0 0 0,0 0 0 0 0,1 0-1 0 0,-1 0 1 0 0,1 0 0 0 0,0 0 0 0 0,-1 1-1 0 0,1 0 1 0 0,0-1 0 0 0,0 1 0 0 0,0 0-1 0 0,0 0 1 0 0,0 0 0 0 0,-2 3-1 0 0,-12 23-4303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3180 0 0,'0'0'4193'0'0,"-21"6"-4368"0"0,-64 21-179 0 0,84-27 289 0 0,0 0 0 0 0,0 0 0 0 0,0 1 0 0 0,0-1 0 0 0,0 0 0 0 0,0 0 0 0 0,0 0 0 0 0,1 1 0 0 0,-1-1 0 0 0,0 1 0 0 0,0-1 0 0 0,0 0 0 0 0,0 1 0 0 0,1-1 0 0 0,-1 1 0 0 0,0 0 0 0 0,1-1 0 0 0,-1 1 0 0 0,0 0 0 0 0,1-1 0 0 0,-1 1 0 0 0,1 0 0 0 0,-1 0 0 0 0,1-1 0 0 0,-1 1 0 0 0,1 0 1 0 0,-1 0-1 0 0,1 0 0 0 0,0 0 0 0 0,0 0 0 0 0,-1-1 0 0 0,1 1 0 0 0,0 0 0 0 0,0 0 0 0 0,0 0 0 0 0,0 0 0 0 0,0 0 0 0 0,0 0 0 0 0,0 0 0 0 0,0 0 0 0 0,1 0 0 0 0,-1 0 0 0 0,0-1 0 0 0,1 3 0 0 0,20 19-1695 0 0,-20-22 1732 0 0,55 31-217 0 0,-45-26 1015 0 0,-1 0 1 0 0,1 0-1 0 0,-1 1 1 0 0,18 15 0 0 0,-25-19-651 0 0,-1 0 1 0 0,0 1-1 0 0,0 0 0 0 0,1-1 1 0 0,-1 1-1 0 0,-1 0 1 0 0,1 0-1 0 0,0 0 1 0 0,-1 0-1 0 0,0 1 1 0 0,1-1-1 0 0,-1 0 1 0 0,-1 1-1 0 0,1-1 1 0 0,0 0-1 0 0,-1 1 1 0 0,0-1-1 0 0,1 1 1 0 0,-1-1-1 0 0,-1 1 1 0 0,0 4-1 0 0,1-6-98 0 0,-1 1 0 0 0,-1-1 0 0 0,1 1 0 0 0,0-1 0 0 0,0 0 0 0 0,-1 1 0 0 0,0-1 0 0 0,1 0 0 0 0,-1 0 1 0 0,0 0-1 0 0,0 0 0 0 0,0 0 0 0 0,0 0 0 0 0,0-1 0 0 0,-1 1 0 0 0,1-1 0 0 0,0 0 0 0 0,-1 1 0 0 0,1-1 0 0 0,-1 0 0 0 0,1 0 0 0 0,-1-1 0 0 0,0 1 0 0 0,-3 0 0 0 0,-8 3 106 0 0,-1-2 1 0 0,1 1-1 0 0,-17-1 0 0 0,12-1-8 0 0,1-1-1 0 0,-36-4 0 0 0,50 3-194 0 0,0 1-1 0 0,0-1 1 0 0,0 0-1 0 0,0 0 1 0 0,1 0-1 0 0,-1 0 1 0 0,0-1-1 0 0,1 1 1 0 0,-1-1 0 0 0,1 0-1 0 0,-1 0 1 0 0,1-1-1 0 0,0 1 1 0 0,0 0-1 0 0,0-1 1 0 0,0 0-1 0 0,0 0 1 0 0,1 0-1 0 0,-1 0 1 0 0,-2-5-1 0 0,4 6-188 0 0,0 0 0 0 0,1 0 0 0 0,-1-1-1 0 0,1 1 1 0 0,-1 0 0 0 0,1-1-1 0 0,0 1 1 0 0,0 0 0 0 0,0-1 0 0 0,0 1-1 0 0,0 0 1 0 0,1-1 0 0 0,-1 1-1 0 0,1 0 1 0 0,-1-1 0 0 0,1 1 0 0 0,2-4-1 0 0,9-4-1973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1 0 5549 0 0</inkml:trace>
  <inkml:trace contextRef="#ctx0" brushRef="#br0" timeOffset="1">1 0 5549 0 0,'169'120'3224'0'0,"-166"-100"-2084"0"0,-3-1-700 0 0,3 0-68 0 0,-3 0-164 0 0,0-2-196 0 0,3 3-4 0 0,-3-6 4 0 0,3 0-12 0 0,0-4-64 0 0,-3-3-388 0 0,5-2-216 0 0,1-5-368 0 0,5 0-276 0 0,1 0-548 0 0,2-2-1073 0 0,3-6 293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1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3936 0 0,'0'0'8305'0'0,"4"13"-8090"0"0,14 38-111 0 0,-17-47-104 0 0,-1 0 0 0 0,0 1 1 0 0,1-1-1 0 0,-2 0 0 0 0,1 0 1 0 0,0 0-1 0 0,-1 0 0 0 0,0 1 1 0 0,0-1-1 0 0,0 0 0 0 0,0 0 0 0 0,-1 0 1 0 0,0-1-1 0 0,-3 7 0 0 0,-2 7 9 0 0,5-11 34 0 0,0-2 73 0 0,0 0 1 0 0,1 0-1 0 0,0 1 0 0 0,-1-1 1 0 0,1 1-1 0 0,1-1 0 0 0,-1 0 1 0 0,1 1-1 0 0,-1 0 1 0 0,2 8-1 0 0,4-11-148 0 0,1 0-1 0 0,0 0 1 0 0,0-1 0 0 0,-1 0 0 0 0,1 0-1 0 0,0-1 1 0 0,0 1 0 0 0,0-1 0 0 0,0 0-1 0 0,0-1 1 0 0,8-1 0 0 0,9 1-224 0 0,-4 0-377 0 0,0-1 0 0 0,0 0-1 0 0,-1-2 1 0 0,26-6 0 0 0,33-15-6569 0 0,-74 24 6769 0 0,11-4-2019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 3520 0 0,'0'0'7787'0'0,"-26"0"-7230"0"0,-197 4 284 0 0,128-4-822 0 0,55 0-2701 0 0,44 10-2296 0 0,8-3 2078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91 311 1540 0 0,'0'0'8934'0'0,"5"-17"-8772"0"0,37-124 7 0 0,-41 139-147 0 0,-1 0 0 0 0,0 1 1 0 0,1-1-1 0 0,-1 0 0 0 0,1 1 0 0 0,-1-1 1 0 0,1 1-1 0 0,0-1 0 0 0,0 1 0 0 0,0-1 1 0 0,0 1-1 0 0,0-1 0 0 0,0 1 0 0 0,0 0 1 0 0,0 0-1 0 0,0 0 0 0 0,1-1 0 0 0,-1 1 1 0 0,0 0-1 0 0,1 0 0 0 0,-1 1 0 0 0,3-2 1 0 0,-2 2-24 0 0,-1 0 0 0 0,1 0 0 0 0,-1 0 0 0 0,1 0 0 0 0,0 0 0 0 0,-1 1 0 0 0,1-1 0 0 0,-1 1 0 0 0,1-1 0 0 0,-1 1 0 0 0,1 0 0 0 0,-1-1 0 0 0,1 1 0 0 0,-1 0 0 0 0,0 0 0 0 0,1 0 0 0 0,-1 0 0 0 0,2 2 0 0 0,8 9-102 0 0,-1 0 0 0 0,0 0 0 0 0,14 25-1 0 0,-17-26 133 0 0,-2-4 47 0 0,1 1 60 0 0,0 0 1 0 0,-1 1-1 0 0,0-1 0 0 0,0 1 1 0 0,-1 0-1 0 0,0 0 0 0 0,-1 0 1 0 0,0 1-1 0 0,3 12 0 0 0,-46-19-241 0 0,0-5 332 0 0,1-2 0 0 0,-66-15 0 0 0,32 5-1535 0 0,73 14 1237 0 0,0 0 1 0 0,0 0-1 0 0,-1 0 0 0 0,1 0 0 0 0,0 0 1 0 0,0 1-1 0 0,0-1 0 0 0,-1 0 1 0 0,1 0-1 0 0,0 0 0 0 0,0 0 0 0 0,-1 0 1 0 0,1 0-1 0 0,0 0 0 0 0,0 0 1 0 0,-1 0-1 0 0,1 0 0 0 0,0-1 0 0 0,0 1 1 0 0,0 0-1 0 0,-1 0 0 0 0,1 0 1 0 0,0 0-1 0 0,0 0 0 0 0,-1 0 0 0 0,1 0 1 0 0,0 0-1 0 0,0-1 0 0 0,0 1 1 0 0,0 0-1 0 0,-1 0 0 0 0,1 0 0 0 0,0 0 1 0 0,0-1-1 0 0,0 1 0 0 0,0 0 1 0 0,0 0-1 0 0,-1-1 0 0 0,1 1 0 0 0,0 0 1 0 0,0 0-1 0 0,0 0 0 0 0,0-1 1 0 0,0 1-1 0 0,0 0 0 0 0,0 0 0 0 0,0-1 1 0 0,0 1-1 0 0,0 0 0 0 0,0 0 1 0 0,0-1-1 0 0,0 1 0 0 0,0 0 0 0 0,0 0 1 0 0,0 0-1 0 0,0-1 0 0 0,0 1 1 0 0,1 0-1 0 0,-1-1 0 0 0,14-6-4027 0 0,4 3 1390 0 0</inkml:trace>
  <inkml:trace contextRef="#ctx0" brushRef="#br0" timeOffset="1">357 0 744 0 0,'0'0'12165'0'0,"6"21"-12076"0"0,50 167-609 0 0,-55-185 338 0 0,0 0 0 0 0,0 0 0 0 0,0 0-1 0 0,1 0 1 0 0,-1 0 0 0 0,1 0 0 0 0,0 0 0 0 0,0 0 0 0 0,0-1 0 0 0,0 1 0 0 0,0-1 0 0 0,0 0-1 0 0,1 1 1 0 0,0-1 0 0 0,-1 0 0 0 0,1 0 0 0 0,0-1 0 0 0,5 4 0 0 0,-4-4-452 0 0,1 1-1 0 0,0-1 1 0 0,0 0-1 0 0,-1 0 1 0 0,1 0 0 0 0,0-1-1 0 0,7 1 1 0 0,7-1-2081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53 5424 0 0,'0'0'5205'0'0,"-28"0"-4822"0"0,9 0-319 0 0,-39 0 181 0 0,-75-9 0 0 0,117 7-281 0 0,-5 0-263 0 0,1-1 0 0 0,1 0 0 0 0,-1-1 0 0 0,0-2 0 0 0,1 0 0 0 0,-21-9 0 0 0,69 12-6743 0 0,-7 3 4647 0 0</inkml:trace>
  <inkml:trace contextRef="#ctx0" brushRef="#br0" timeOffset="1">328 5 1536 0 0,'0'0'8151'0'0,"8"20"-7603"0"0,-5-12-503 0 0,9 18 172 0 0,-1 2 0 0 0,-2-1 0 0 0,10 52 0 0 0,-17-66-415 0 0,8 39 78 0 0,4-33-2126 0 0,-13-18 1848 0 0,0 0-1 0 0,1 0 0 0 0,-1-1 1 0 0,1 1-1 0 0,-1 0 1 0 0,0-1-1 0 0,1 1 0 0 0,0-1 1 0 0,-1 1-1 0 0,1-1 0 0 0,-1 0 1 0 0,1 0-1 0 0,2 0 1 0 0,12 0-2570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1632 0 0,'0'0'8170'0'0,"-9"20"-7968"0"0,-25 63-60 0 0,32-80-141 0 0,0 1-1 0 0,0 0 0 0 0,1 0 0 0 0,0 0 1 0 0,-1 0-1 0 0,1 0 0 0 0,0 1 1 0 0,1-1-1 0 0,-1 0 0 0 0,1 0 1 0 0,0 1-1 0 0,0-1 0 0 0,0 0 0 0 0,1 0 1 0 0,0 1-1 0 0,-1-1 0 0 0,1 0 1 0 0,1 0-1 0 0,-1 0 0 0 0,1 0 0 0 0,-1 0 1 0 0,3 4-1 0 0,-1-6-67 0 0,-1 0 0 0 0,0 0 0 0 0,1 0-1 0 0,-1-1 1 0 0,1 1 0 0 0,0-1 0 0 0,-1 1 0 0 0,1-1-1 0 0,0 0 1 0 0,0 0 0 0 0,0 0 0 0 0,0-1 0 0 0,0 1-1 0 0,0-1 1 0 0,0 1 0 0 0,0-1 0 0 0,0 0 0 0 0,0 0-1 0 0,0-1 1 0 0,0 1 0 0 0,0-1 0 0 0,0 1 0 0 0,0-1-1 0 0,0 0 1 0 0,3-1 0 0 0,-1 0-27 0 0,-1 0-1 0 0,1 0 1 0 0,-1 0-1 0 0,0-1 0 0 0,0 1 1 0 0,0-1-1 0 0,0 0 1 0 0,0 0-1 0 0,-1 0 1 0 0,1-1-1 0 0,-1 1 1 0 0,0-1-1 0 0,5-7 1 0 0,28-59-13 0 0,-13 21 476 0 0,-22 48-80 0 0,16 44 1777 0 0,-11-30-2010 0 0,0 0 0 0 0,1 0-1 0 0,1 0 1 0 0,0-1 0 0 0,1-1-1 0 0,0 1 1 0 0,1-1 0 0 0,0-1 0 0 0,13 10-1 0 0,-18-16-30 0 0,1 0-1 0 0,-1 0 0 0 0,1 0 1 0 0,0-1-1 0 0,0 0 1 0 0,1 0-1 0 0,-1 0 0 0 0,0-1 1 0 0,1 0-1 0 0,0 0 0 0 0,-1-1 1 0 0,1 0-1 0 0,0 0 1 0 0,0-1-1 0 0,0 0 0 0 0,0 0 1 0 0,0 0-1 0 0,-1-1 1 0 0,1 0-1 0 0,0 0 0 0 0,10-4 1 0 0,-14 4-30 0 0,0-1 0 0 0,1 0 0 0 0,-1 0 1 0 0,0 0-1 0 0,-1 0 0 0 0,1 0 1 0 0,0-1-1 0 0,-1 1 0 0 0,1-1 0 0 0,-1 0 1 0 0,0 0-1 0 0,0 0 0 0 0,0 0 0 0 0,0 0 1 0 0,0 0-1 0 0,-1 0 0 0 0,1-1 0 0 0,-1 1 1 0 0,0 0-1 0 0,0-1 0 0 0,0 1 1 0 0,0-7-1 0 0,0 5 0 0 0,-1 0 0 0 0,1 0 1 0 0,-1 1-1 0 0,0-1 0 0 0,0 0 1 0 0,-1 1-1 0 0,1-1 0 0 0,-1 0 1 0 0,0 1-1 0 0,0-1 0 0 0,-1 1 0 0 0,1-1 1 0 0,-1 1-1 0 0,0-1 0 0 0,0 1 1 0 0,-6-8-1 0 0,0 5-199 0 0,-1 0 0 0 0,1 0 1 0 0,-1 1-1 0 0,-1 0 0 0 0,1 0 0 0 0,-1 1 0 0 0,0 0 1 0 0,0 1-1 0 0,-1 0 0 0 0,1 1 0 0 0,-1 0 0 0 0,0 1 0 0 0,0 0 1 0 0,0 1-1 0 0,0 0 0 0 0,0 0 0 0 0,0 1 0 0 0,0 1 1 0 0,0 0-1 0 0,0 0 0 0 0,-15 4 0 0 0,-1 12-4585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9 221 1712 0 0,'0'0'7185'0'0,"-8"-41"-6086"0"0,8 33-915 0 0,0-10 116 0 0,0-1 1 0 0,1 1 0 0 0,5-22 0 0 0,-5 36-316 0 0,0 0 1 0 0,0 0-1 0 0,0 0 1 0 0,0 0-1 0 0,1 0 1 0 0,-1 0-1 0 0,1 1 1 0 0,0-1-1 0 0,1 0 1 0 0,-1 1-1 0 0,0 0 1 0 0,1-1-1 0 0,0 1 0 0 0,0 0 1 0 0,0 0-1 0 0,0 1 1 0 0,0-1-1 0 0,1 1 1 0 0,-1-1-1 0 0,5-1 1 0 0,-7 3-30 0 0,1 1 0 0 0,-1-1 1 0 0,0 1-1 0 0,1-1 0 0 0,-1 1 0 0 0,0-1 1 0 0,1 1-1 0 0,-1 0 0 0 0,1 0 1 0 0,-1 0-1 0 0,0 0 0 0 0,1 0 1 0 0,-1 0-1 0 0,1 0 0 0 0,-1 0 1 0 0,0 0-1 0 0,1 1 0 0 0,-1-1 0 0 0,0 1 1 0 0,1-1-1 0 0,-1 1 0 0 0,0-1 1 0 0,3 2-1 0 0,-3 0-21 0 0,1 0 0 0 0,0 0 1 0 0,-1 0-1 0 0,1 0 0 0 0,-1 0 1 0 0,0 0-1 0 0,0 0 0 0 0,0 0 0 0 0,0 0 1 0 0,0 1-1 0 0,0-1 0 0 0,1 5 0 0 0,0 8-48 0 0,0 0-1 0 0,-1 1 0 0 0,-1 24 0 0 0,0-27 337 0 0,-2 12-153 0 0,0-15-44 0 0,2 0 0 0 0,-1 1 0 0 0,1-1 0 0 0,2 15 0 0 0,-2-24-16 0 0,0 0-1 0 0,0 1 1 0 0,1-1-1 0 0,-1 0 1 0 0,0 0-1 0 0,1 1 1 0 0,-1-1-1 0 0,1 0 1 0 0,-1 0-1 0 0,1 0 1 0 0,0 0-1 0 0,-1 0 1 0 0,1 1-1 0 0,0-1 1 0 0,0 0-1 0 0,0-1 1 0 0,0 1-1 0 0,0 0 1 0 0,0 0-1 0 0,0 0 1 0 0,0-1-1 0 0,0 1 0 0 0,0 0 1 0 0,0-1-1 0 0,0 1 1 0 0,1-1-1 0 0,-1 1 1 0 0,0-1-1 0 0,0 0 1 0 0,1 1-1 0 0,-1-1 1 0 0,0 0-1 0 0,0 0 1 0 0,1 0-1 0 0,-1 0 1 0 0,0 0-1 0 0,1 0 1 0 0,-1 0-1 0 0,0-1 1 0 0,2 0-1 0 0,-1 1-31 0 0,0-1 0 0 0,0 0 0 0 0,0 0 0 0 0,-1 0 0 0 0,1 0 0 0 0,0-1 0 0 0,-1 1 0 0 0,1 0 0 0 0,-1-1-1 0 0,0 1 1 0 0,1-1 0 0 0,-1 1 0 0 0,0-1 0 0 0,0 1 0 0 0,0-1 0 0 0,1-3 0 0 0,16-36 1 0 0,-13 28 70 0 0,3-5 42 0 0,-4 11-17 0 0,-1-1 0 0 0,1 0 1 0 0,-1 0-1 0 0,-1 0 0 0 0,0 0 0 0 0,3-16 1830 0 0,-3 60-2327 0 0,0-31 325 0 0,-1 0 0 0 0,1 0-1 0 0,0 0 1 0 0,0 0 0 0 0,0-1-1 0 0,0 1 1 0 0,1-1 0 0 0,0 0-1 0 0,0 0 1 0 0,0 0 0 0 0,0 0 0 0 0,1 0-1 0 0,-1-1 1 0 0,5 4 0 0 0,-5-5-360 0 0,0 0 1 0 0,1 0 0 0 0,-1 0 0 0 0,0-1-1 0 0,1 1 1 0 0,-1-1 0 0 0,1 0 0 0 0,-1 0 0 0 0,1 0-1 0 0,-1 0 1 0 0,1-1 0 0 0,6 1 0 0 0,-2-1-1635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6 840 0 0,'0'0'8170'0'0,"-4"-1"-7984"0"0,-9-3 340 0 0,9 4-2397 0 0,25 5-5980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0 380 2632 0 0,'0'0'4309'0'0,"8"-12"-4240"0"0,3-8-36 0 0,0-1 47 0 0,1 0 0 0 0,20-27 0 0 0,-30 46-53 0 0,-1 1-1 0 0,0-1 0 0 0,0 1 1 0 0,1 0-1 0 0,-1-1 0 0 0,1 1 1 0 0,-1 0-1 0 0,1 0 1 0 0,-1 0-1 0 0,1 0 0 0 0,0 0 1 0 0,0 0-1 0 0,-1 0 0 0 0,1 1 1 0 0,0-1-1 0 0,0 1 0 0 0,0-1 1 0 0,0 1-1 0 0,0 0 0 0 0,0 0 1 0 0,0 0-1 0 0,-1 0 1 0 0,1 0-1 0 0,0 0 0 0 0,0 0 1 0 0,0 0-1 0 0,0 1 0 0 0,0-1 1 0 0,0 1-1 0 0,0 0 0 0 0,-1-1 1 0 0,1 1-1 0 0,0 0 0 0 0,-1 0 1 0 0,1 0-1 0 0,0 0 1 0 0,-1 1-1 0 0,1-1 0 0 0,-1 0 1 0 0,0 0-1 0 0,3 3 0 0 0,0 1 12 0 0,1 0 1 0 0,-1 1-1 0 0,0-1 0 0 0,-1 0 0 0 0,1 1 0 0 0,-1 0 0 0 0,0 0 1 0 0,-1 0-1 0 0,1 0 0 0 0,-1 0 0 0 0,1 8 0 0 0,-2-7-136 0 0,5 55-346 0 0,-6-59 448 0 0,0 0 0 0 0,0-1-1 0 0,0 1 1 0 0,-1 0 0 0 0,1 0 0 0 0,-1 0-1 0 0,0 0 1 0 0,0 0 0 0 0,0-1 0 0 0,0 1-1 0 0,-1 0 1 0 0,1-1 0 0 0,0 1 0 0 0,-1-1-1 0 0,0 1 1 0 0,0-1 0 0 0,-2 3-1 0 0,4-6 4 0 0,0 1-1 0 0,0 0 0 0 0,0 0 1 0 0,0 0-1 0 0,0 0 0 0 0,0 0 1 0 0,0-1-1 0 0,0 1 0 0 0,-1 0 1 0 0,1 0-1 0 0,0 0 0 0 0,0 0 1 0 0,0 0-1 0 0,0-1 0 0 0,0 1 1 0 0,0 0-1 0 0,0 0 0 0 0,0 0 1 0 0,-1 0-1 0 0,1 0 0 0 0,0 0 0 0 0,0 0 1 0 0,0 0-1 0 0,0-1 0 0 0,0 1 1 0 0,-1 0-1 0 0,1 0 0 0 0,0 0 1 0 0,0 0-1 0 0,0 0 0 0 0,0 0 1 0 0,0 0-1 0 0,-1 0 0 0 0,1 0 1 0 0,0 0-1 0 0,0 0 0 0 0,0 0 1 0 0,0 0-1 0 0,-1 0 0 0 0,1 0 1 0 0,0 0-1 0 0,0 0 0 0 0,0 0 1 0 0,0 1-1 0 0,0-1 0 0 0,-1 0 1 0 0,1 0-1 0 0,0 0 0 0 0,0 0 0 0 0,0 0 1 0 0,0 0-1 0 0,6-13 561 0 0,6 0-441 0 0,1 1 1 0 0,22-16-1 0 0,-23 20-164 0 0,-2 0 0 0 0,1-1 0 0 0,-1 0-1 0 0,0-1 1 0 0,12-16 0 0 0,-18 20 13 0 0,-1 2-7 0 0,0 0-1 0 0,0 0 1 0 0,0-1-1 0 0,0 1 1 0 0,-1-1 0 0 0,1 0-1 0 0,-1 0 1 0 0,-1 0-1 0 0,1 0 1 0 0,-1 0-1 0 0,0 0 1 0 0,0 0 0 0 0,1-10-1 0 0,-20 43 1485 0 0,12-9-1477 0 0,0 0 0 0 0,1 1-1 0 0,1 0 1 0 0,1 0-1 0 0,-1 24 1 0 0,5 107-532 0 0,1-64 599 0 0,-2-19 517 0 0,0-67-837 0 0,0-24-176 0 0,-3-13 689 0 0,-3-20-98 0 0,4-96 0 0 0,3 136-137 0 0,1 0 1 0 0,0 0-1 0 0,1 0 1 0 0,1 0-1 0 0,0 0 1 0 0,2 1-1 0 0,-1-1 1 0 0,2 1-1 0 0,0 1 1 0 0,14-22-1 0 0,-20 34 23 0 0,0 0-1 0 0,0 0 1 0 0,0 0-1 0 0,1 1 0 0 0,-1-1 1 0 0,1 0-1 0 0,-1 1 1 0 0,1-1-1 0 0,0 1 1 0 0,0 0-1 0 0,0-1 1 0 0,-1 1-1 0 0,1 0 0 0 0,0 0 1 0 0,1 0-1 0 0,-1 0 1 0 0,0 1-1 0 0,0-1 1 0 0,0 0-1 0 0,0 1 1 0 0,1 0-1 0 0,-1-1 0 0 0,0 1 1 0 0,4 0-1 0 0,-3 1 23 0 0,-1 0-1 0 0,1 0 0 0 0,-1 0 0 0 0,1 0 1 0 0,-1 1-1 0 0,0-1 0 0 0,0 1 0 0 0,0-1 1 0 0,0 1-1 0 0,0 0 0 0 0,0 0 0 0 0,0 0 1 0 0,0 0-1 0 0,-1 0 0 0 0,1 0 0 0 0,-1 0 1 0 0,1 1-1 0 0,-1-1 0 0 0,2 5 0 0 0,14 41 165 0 0,-15-39-176 0 0,1-1 0 0 0,0 1 0 0 0,0-1 0 0 0,1 0 0 0 0,0 1 0 0 0,0-2 0 0 0,1 1 0 0 0,7 9 0 0 0,-11-16-18 0 0,0 0 0 0 0,0 0 0 0 0,0 0 0 0 0,0 0 0 0 0,0 0 1 0 0,0 0-1 0 0,0 0 0 0 0,0 0 0 0 0,0-1 0 0 0,0 1 0 0 0,0 0 0 0 0,1-1 0 0 0,-1 1 1 0 0,0-1-1 0 0,1 1 0 0 0,-1-1 0 0 0,0 0 0 0 0,1 1 0 0 0,-1-1 0 0 0,0 0 1 0 0,1 0-1 0 0,-1 0 0 0 0,0 0 0 0 0,1 0 0 0 0,-1-1 0 0 0,2 1 0 0 0,-1-1-46 0 0,0 0 0 0 0,0-1-1 0 0,0 1 1 0 0,0 0-1 0 0,0-1 1 0 0,0 0-1 0 0,0 1 1 0 0,-1-1 0 0 0,1 0-1 0 0,-1 0 1 0 0,1 0-1 0 0,-1 0 1 0 0,2-4 0 0 0,1-1-79 0 0,-1-1 1 0 0,0 0 0 0 0,0 0 0 0 0,0 0 0 0 0,-1 0-1 0 0,-1-1 1 0 0,2-11 0 0 0,-3 15 26 0 0,0 0-1 0 0,0 0 1 0 0,-1 0-1 0 0,1 1 1 0 0,-1-1 0 0 0,-1 0-1 0 0,1 1 1 0 0,0-1-1 0 0,-4-7 1 0 0,4 11 83 0 0,0 0-1 0 0,0 0 1 0 0,0-1-1 0 0,0 1 1 0 0,0 0-1 0 0,0 0 1 0 0,-1 0 0 0 0,1 0-1 0 0,0 0 1 0 0,0 1-1 0 0,-1-1 1 0 0,1 0-1 0 0,0 1 1 0 0,-1-1 0 0 0,1 0-1 0 0,-1 1 1 0 0,1 0-1 0 0,-1-1 1 0 0,1 1-1 0 0,-1 0 1 0 0,1 0-1 0 0,-1 0 1 0 0,1 0 0 0 0,-1 0-1 0 0,1 0 1 0 0,-1 0-1 0 0,0 1 1 0 0,1-1-1 0 0,0 0 1 0 0,-1 1 0 0 0,1-1-1 0 0,-1 1 1 0 0,1 0-1 0 0,-1-1 1 0 0,1 1-1 0 0,-2 1 1 0 0,0 0 2 0 0,0 0 1 0 0,0 1-1 0 0,0-1 0 0 0,0 1 1 0 0,1-1-1 0 0,-1 1 1 0 0,0 0-1 0 0,1 0 0 0 0,0 0 1 0 0,0 1-1 0 0,0-1 1 0 0,0 0-1 0 0,1 1 0 0 0,-1-1 1 0 0,1 1-1 0 0,0-1 0 0 0,-2 8 1 0 0,1-1-86 0 0,0 0 1 0 0,1 1-1 0 0,0-1 1 0 0,0 1-1 0 0,2 14 1 0 0,0-22 81 0 0,0 0 1 0 0,0 0-1 0 0,0 0 0 0 0,0 0 1 0 0,1 0-1 0 0,-1-1 1 0 0,1 1-1 0 0,-1 0 0 0 0,1-1 1 0 0,0 1-1 0 0,0-1 0 0 0,0 0 1 0 0,1 1-1 0 0,-1-1 1 0 0,0 0-1 0 0,1 0 0 0 0,-1-1 1 0 0,1 1-1 0 0,0-1 0 0 0,0 1 1 0 0,-1-1-1 0 0,1 0 1 0 0,0 0-1 0 0,0 0 0 0 0,0 0 1 0 0,0 0-1 0 0,1-1 0 0 0,-1 1 1 0 0,0-1-1 0 0,0 0 0 0 0,3 0 1 0 0,2 0-9 0 0,-1 1 0 0 0,0-1-1 0 0,1-1 1 0 0,-1 1 0 0 0,0-1 0 0 0,1 0 0 0 0,-1-1-1 0 0,0 0 1 0 0,0 0 0 0 0,0 0 0 0 0,0-1 0 0 0,8-5 0 0 0,-4 0-24 0 0,-1-1 1 0 0,0 0 0 0 0,-1-1 0 0 0,0 1-1 0 0,-1-2 1 0 0,0 1 0 0 0,-1-1-1 0 0,0-1 1 0 0,0 1 0 0 0,-1-1 0 0 0,-1 0-1 0 0,0-1 1 0 0,6-24 0 0 0,-3 2 137 0 0,-2 0 0 0 0,-2-1 0 0 0,1-70 0 0 0,-5 105 360 0 0,0 25 680 0 0,-2 56-1761 0 0,1 62-254 0 0,2-124 858 0 0,1 0 0 0 0,1 0 0 0 0,1-1 0 0 0,0 1 0 0 0,11 26 0 0 0,3-17 400 0 0,-18-26-389 0 0,1 0-1 0 0,0-1 1 0 0,-1 0-1 0 0,1 1 1 0 0,0-1 0 0 0,0 1-1 0 0,0-1 1 0 0,0 0-1 0 0,-1 1 1 0 0,1-1 0 0 0,0 0-1 0 0,0 0 1 0 0,0 0 0 0 0,0 0-1 0 0,0 0 1 0 0,-1 0-1 0 0,1 0 1 0 0,0 0 0 0 0,0 0-1 0 0,0 0 1 0 0,1-1-1 0 0,0 0-34 0 0,1-1-1 0 0,-1 1 1 0 0,1-1-1 0 0,-1 0 1 0 0,0 0-1 0 0,0 0 0 0 0,0 0 1 0 0,0 0-1 0 0,0 0 1 0 0,0-1-1 0 0,-1 1 0 0 0,1 0 1 0 0,-1-1-1 0 0,0 0 1 0 0,0 1-1 0 0,2-5 1 0 0,13-39-27 0 0,-2 0 0 0 0,10-60 0 0 0,-5 21 10 0 0,-14 59 81 0 0,-4 17-9 0 0,1 0 0 0 0,0 0 0 0 0,1 0 0 0 0,0 0 0 0 0,0 0 0 0 0,0 1 0 0 0,9-15 0 0 0,-10 28 97 0 0,-1 1 0 0 0,0-1 0 0 0,0 0 0 0 0,0 0 0 0 0,-1 1 1 0 0,0-1-1 0 0,0 6 0 0 0,-2 85-240 0 0,4 103 365 0 0,-2-197-240 0 0,0 0 1 0 0,0 0 0 0 0,0 0-1 0 0,0-1 1 0 0,0 1-1 0 0,1 0 1 0 0,-1 0 0 0 0,0-1-1 0 0,1 1 1 0 0,0 0 0 0 0,-1 0-1 0 0,1-1 1 0 0,0 1 0 0 0,0-1-1 0 0,0 1 1 0 0,0-1 0 0 0,0 1-1 0 0,0-1 1 0 0,0 1-1 0 0,0-1 1 0 0,1 0 0 0 0,-1 0-1 0 0,0 0 1 0 0,1 0 0 0 0,-1 0-1 0 0,1 0 1 0 0,-1 0 0 0 0,1 0-1 0 0,0 0 1 0 0,-1-1 0 0 0,1 1-1 0 0,0-1 1 0 0,0 1 0 0 0,-1-1-1 0 0,1 1 1 0 0,0-1-1 0 0,2 0 1 0 0,0-1-42 0 0,0 1 1 0 0,0-1-1 0 0,-1 0 0 0 0,1 0 0 0 0,-1-1 1 0 0,1 1-1 0 0,-1-1 0 0 0,1 0 0 0 0,-1 1 1 0 0,0-2-1 0 0,0 1 0 0 0,0 0 0 0 0,0 0 1 0 0,0-1-1 0 0,0 0 0 0 0,3-4 0 0 0,-6 6 56 0 0,1-1 1 0 0,0 1-1 0 0,0 0 0 0 0,0 0 0 0 0,0 0 0 0 0,0 0 0 0 0,0-1 0 0 0,0 1 1 0 0,0 0-1 0 0,1 1 0 0 0,-1-1 0 0 0,0 0 0 0 0,1 0 0 0 0,-1 1 0 0 0,0-1 1 0 0,1 0-1 0 0,-1 1 0 0 0,1-1 0 0 0,-1 1 0 0 0,1 0 0 0 0,-1 0 0 0 0,1-1 1 0 0,-1 1-1 0 0,4 0 0 0 0,-2 2 66 0 0,0-1 0 0 0,0 0 1 0 0,0 1-1 0 0,0 0 0 0 0,0 0 1 0 0,0 0-1 0 0,0 0 0 0 0,4 5 0 0 0,10 6-219 0 0,-12-8 143 0 0,1-1 0 0 0,0 0 0 0 0,0 0 0 0 0,0 0 0 0 0,1-1 0 0 0,-1 0 0 0 0,1 0 0 0 0,0-1 0 0 0,0 1-1 0 0,0-1 1 0 0,0-1 0 0 0,8 2 0 0 0,-13-4-32 0 0,-1 1 0 0 0,0 0 0 0 0,0-1 0 0 0,0 1-1 0 0,0-1 1 0 0,-1 1 0 0 0,1-1 0 0 0,0 0 0 0 0,0 1 0 0 0,0-1-1 0 0,0 0 1 0 0,0 1 0 0 0,-1-1 0 0 0,1 0 0 0 0,0 0 0 0 0,-1 0-1 0 0,1 0 1 0 0,-1 0 0 0 0,1 0 0 0 0,-1 0 0 0 0,1 0 0 0 0,-1 0-1 0 0,0 0 1 0 0,1 0 0 0 0,-1 0 0 0 0,0 0 0 0 0,0 0-1 0 0,0 0 1 0 0,0 0 0 0 0,0-2 0 0 0,2-40-314 0 0,-2 35 298 0 0,-1 2 18 0 0,0-1 0 0 0,0 1-1 0 0,-1 0 1 0 0,0-1 0 0 0,0 1 0 0 0,0 0 0 0 0,-1 0 0 0 0,1 1 0 0 0,-1-1 0 0 0,-1 0-1 0 0,1 1 1 0 0,-1 0 0 0 0,-6-7 0 0 0,6 8 24 0 0,1 0 0 0 0,-1 0 0 0 0,0 0 0 0 0,0 0 0 0 0,0 1 0 0 0,-1 0 0 0 0,1 0 0 0 0,-1 0 0 0 0,1 1 0 0 0,-1-1-1 0 0,0 1 1 0 0,0 0 0 0 0,0 0 0 0 0,-1 1 0 0 0,1 0 0 0 0,-10-2 2326 0 0,14 3-2314 0 0,1 1 0 0 0,0-1 1 0 0,0 0-1 0 0,0 0 0 0 0,0 0 1 0 0,-1 0-1 0 0,1 1 0 0 0,0-1 0 0 0,0 0 1 0 0,0 0-1 0 0,0 0 0 0 0,0 1 1 0 0,0-1-1 0 0,0 0 0 0 0,0 0 1 0 0,0 1-1 0 0,0-1 0 0 0,0 0 1 0 0,0 0-1 0 0,0 1 0 0 0,0-1 0 0 0,0 0 1 0 0,0 0-1 0 0,0 0 0 0 0,0 1 1 0 0,0-1-1 0 0,0 0 0 0 0,0 0 1 0 0,0 0-1 0 0,0 1 0 0 0,0-1 0 0 0,1 0 1 0 0,-1 0-1 0 0,0 0 0 0 0,0 1 1 0 0,0-1-1 0 0,0 0 0 0 0,0 0 1 0 0,1 0-1 0 0,-1 0 0 0 0,0 1 0 0 0,0-1 1 0 0,0 0-1 0 0,1 0 0 0 0,-1 0 1 0 0,0 0-1 0 0,0 0 0 0 0,0 0 1 0 0,1 0-1 0 0,8 9 180 0 0,0-5-234 0 0,-1 0 0 0 0,1 0 0 0 0,1-1 0 0 0,-1 0 0 0 0,0-1 0 0 0,1 0 0 0 0,0 0 0 0 0,-1-1-1 0 0,17 0 1 0 0,91-6-2825 0 0,-50-10-3652 0 0,-52 11 3843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3908 0 0,'0'0'2813'0'0,"-144"0"-2033"0"0,110 0-596 0 0,0 0-172 0 0,3 0 40 0 0,0 0-52 0 0,3 0 0 0 0,5 0-56 0 0,6 0-1308 0 0,3 0-1321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3572 0 0,'0'0'5544'0'0,"9"-18"-5481"0"0,-4 8-59 0 0,9-18 0 0 0,-1 0-1 0 0,-1-1 0 0 0,8-31 1 0 0,-21 66 13 0 0,0 1-1 0 0,0-1 1 0 0,0 1 0 0 0,1-1 0 0 0,0 1 0 0 0,0 0 0 0 0,1-1-1 0 0,0 1 1 0 0,0-1 0 0 0,1 1 0 0 0,-1-1 0 0 0,2 0 0 0 0,-1 0-1 0 0,0 0 1 0 0,1 0 0 0 0,0 0 0 0 0,1 0 0 0 0,-1-1 0 0 0,1 1-1 0 0,0-1 1 0 0,1 0 0 0 0,-1 0 0 0 0,1-1 0 0 0,5 5 0 0 0,-5-5 8 0 0,-1-1 1 0 0,1 0 0 0 0,0-1-1 0 0,0 1 1 0 0,0-1 0 0 0,1 0 0 0 0,-1 0-1 0 0,0-1 1 0 0,1 0 0 0 0,-1 1 0 0 0,1-2-1 0 0,0 1 1 0 0,-1-1 0 0 0,10 0 0 0 0,-12-1-50 0 0,0 1 1 0 0,0-1 0 0 0,0 0 0 0 0,0 0 0 0 0,0-1 0 0 0,-1 1 0 0 0,1-1 0 0 0,0 1 0 0 0,0-1 0 0 0,-1 0 0 0 0,1 0-1 0 0,-1 0 1 0 0,0 0 0 0 0,0 0 0 0 0,0-1 0 0 0,0 1 0 0 0,0-1 0 0 0,0 1 0 0 0,0-1 0 0 0,-1 0 0 0 0,1 1-1 0 0,-1-1 1 0 0,0 0 0 0 0,0 0 0 0 0,0 0 0 0 0,0 0 0 0 0,0-4 0 0 0,0 1 21 0 0,1 0 0 0 0,-1-1 1 0 0,-1 1-1 0 0,1 0 0 0 0,-1-1 1 0 0,0 1-1 0 0,-1 0 0 0 0,1-1 1 0 0,-1 1-1 0 0,0 0 0 0 0,-1 0 0 0 0,-3-10 1 0 0,4 13 11 0 0,-1 0 0 0 0,0 0 1 0 0,1 1-1 0 0,-1-1 0 0 0,0 0 1 0 0,0 1-1 0 0,-1 0 0 0 0,1-1 1 0 0,-1 1-1 0 0,1 0 0 0 0,-1 0 1 0 0,1 0-1 0 0,-1 1 0 0 0,0-1 1 0 0,0 0-1 0 0,0 1 0 0 0,0 0 1 0 0,0 0-1 0 0,0 0 0 0 0,0 0 1 0 0,0 0-1 0 0,-1 1 1 0 0,1 0-1 0 0,0-1 0 0 0,-7 1 1 0 0,7 0 7 0 0,1 0 1 0 0,-1 0 0 0 0,0 0 0 0 0,0 0-1 0 0,1 0 1 0 0,-1 1 0 0 0,0-1 0 0 0,0 1 0 0 0,1 0-1 0 0,-1-1 1 0 0,1 1 0 0 0,-1 1 0 0 0,1-1-1 0 0,-1 0 1 0 0,1 0 0 0 0,0 1 0 0 0,-1 0 0 0 0,1-1-1 0 0,0 1 1 0 0,0 0 0 0 0,0 0 0 0 0,0 0-1 0 0,1 0 1 0 0,-1 0 0 0 0,0 1 0 0 0,1-1 0 0 0,0 0-1 0 0,-1 1 1 0 0,1-1 0 0 0,0 1 0 0 0,0 0-1 0 0,0-1 1 0 0,1 1 0 0 0,-1 0 0 0 0,1-1 0 0 0,-1 1-1 0 0,1 0 1 0 0,0 0 0 0 0,0-1 0 0 0,0 1 0 0 0,1 4-1 0 0,-1-3-54 0 0,0 1 0 0 0,0-1 0 0 0,1 1 0 0 0,-1-1 0 0 0,1 0 0 0 0,0 1 1 0 0,0-1-1 0 0,0 0 0 0 0,1 0 0 0 0,-1 0 0 0 0,1 0 0 0 0,0 0 0 0 0,0 0 0 0 0,4 4 0 0 0,-2-4 11 0 0,1 1 1 0 0,0-1-1 0 0,0 0 1 0 0,0 0-1 0 0,1 0 1 0 0,-1-1-1 0 0,1 0 1 0 0,0 0-1 0 0,7 2 1 0 0,-7-2 19 0 0,0-1 1 0 0,0 0 0 0 0,0 0 0 0 0,1 0 0 0 0,-1 0 0 0 0,1-1 0 0 0,0-1 0 0 0,-1 1 0 0 0,1-1 0 0 0,0 0 0 0 0,-1 0 0 0 0,1-1 0 0 0,-1 0-1 0 0,1 0 1 0 0,10-4 0 0 0,-9 2-28 0 0,-1 0 0 0 0,0-1 0 0 0,0-1 0 0 0,0 1-1 0 0,0-1 1 0 0,-1 0 0 0 0,0-1 0 0 0,0 1 0 0 0,0-1 0 0 0,-1 0 0 0 0,1-1-1 0 0,5-9 1 0 0,-1 0 59 0 0,0-1-1 0 0,0 0 0 0 0,-2 0 1 0 0,0-1-1 0 0,-1 0 0 0 0,-1-1 1 0 0,-1 1-1 0 0,0-1 0 0 0,-1 0 1 0 0,-1 0-1 0 0,0-38 0 0 0,-3 55-25 0 0,0 1-1 0 0,0-1 1 0 0,0 0-1 0 0,-1 0 1 0 0,1 0-1 0 0,-1 1 0 0 0,1-1 1 0 0,-1 0-1 0 0,0 1 1 0 0,0-1-1 0 0,0 0 1 0 0,0 1-1 0 0,0-1 1 0 0,0 1-1 0 0,0 0 1 0 0,0-1-1 0 0,0 1 1 0 0,-1 0-1 0 0,1 0 1 0 0,-1-1-1 0 0,1 1 1 0 0,-1 0-1 0 0,1 0 0 0 0,-1 1 1 0 0,1-1-1 0 0,-1 0 1 0 0,0 0-1 0 0,0 1 1 0 0,1-1-1 0 0,-1 1 1 0 0,0 0-1 0 0,0-1 1 0 0,0 1-1 0 0,1 0 1 0 0,-1 0-1 0 0,-4 1 1 0 0,2-1 35 0 0,-1 0 1 0 0,1 0 0 0 0,-1 1 0 0 0,1-1 0 0 0,-1 1 0 0 0,1 0 0 0 0,-1 1 0 0 0,1-1 0 0 0,0 1 0 0 0,0 0 0 0 0,0 0 0 0 0,0 0 0 0 0,-7 5 0 0 0,4 0-17 0 0,0 0-1 0 0,1 1 1 0 0,0-1 0 0 0,1 1 0 0 0,0 1-1 0 0,0-1 1 0 0,0 1 0 0 0,1-1-1 0 0,0 1 1 0 0,1 1 0 0 0,-3 11 0 0 0,3-3-68 0 0,0 0 0 0 0,1 0 0 0 0,1 1 0 0 0,0-1 1 0 0,3 23-1 0 0,-1-36 18 0 0,0 1 0 0 0,0 0 0 0 0,1-1 1 0 0,-1 0-1 0 0,1 1 0 0 0,1-1 0 0 0,-1 0 0 0 0,1 0 0 0 0,-1 0 0 0 0,2 0 1 0 0,-1 0-1 0 0,0-1 0 0 0,1 1 0 0 0,0-1 0 0 0,0 0 0 0 0,0 0 0 0 0,1-1 1 0 0,-1 1-1 0 0,1-1 0 0 0,0 0 0 0 0,0 0 0 0 0,0 0 0 0 0,0-1 1 0 0,0 0-1 0 0,1 0 0 0 0,-1 0 0 0 0,0-1 0 0 0,1 1 0 0 0,8-1 0 0 0,-4 1-40 0 0,1 0 0 0 0,-1-1 0 0 0,1-1 0 0 0,0 0 0 0 0,-1 0 0 0 0,1-1-1 0 0,0 0 1 0 0,-1-1 0 0 0,1 0 0 0 0,-1-1 0 0 0,0 0 0 0 0,0-1 0 0 0,0 0 0 0 0,19-10-1 0 0,-16 3 50 0 0,0 0 0 0 0,0-1 0 0 0,-1 0 0 0 0,-1 0-1 0 0,0-2 1 0 0,0 1 0 0 0,-2-1 0 0 0,0-1-1 0 0,0 1 1 0 0,-1-2 0 0 0,9-25 0 0 0,-10 21 115 0 0,0-1 0 0 0,-2 1 0 0 0,0-1-1 0 0,-2 0 1 0 0,0 0 0 0 0,-1 0 0 0 0,-1-1 0 0 0,-1 1 0 0 0,-3-22 0 0 0,3 41-88 0 0,0 0 1 0 0,0 0-1 0 0,0-1 0 0 0,-1 1 0 0 0,1 0 0 0 0,-1 0 1 0 0,1 0-1 0 0,-1 0 0 0 0,1 0 0 0 0,-1 0 0 0 0,0 0 1 0 0,0 0-1 0 0,0 0 0 0 0,0 0 0 0 0,-1 0 0 0 0,1 0 1 0 0,0 0-1 0 0,-1 1 0 0 0,1-1 0 0 0,-1 1 1 0 0,0-1-1 0 0,1 1 0 0 0,-1 0 0 0 0,0-1 0 0 0,0 1 1 0 0,0 0-1 0 0,0 0 0 0 0,0 0 0 0 0,0 1 0 0 0,0-1 1 0 0,0 0-1 0 0,0 1 0 0 0,-1-1 0 0 0,1 1 0 0 0,0 0 1 0 0,0 0-1 0 0,0 0 0 0 0,-1 0 0 0 0,1 0 0 0 0,-3 1 1 0 0,-1 0 47 0 0,0 1 0 0 0,0 0 0 0 0,1 0 0 0 0,-1 1 0 0 0,1-1 1 0 0,-1 1-1 0 0,1 0 0 0 0,0 1 0 0 0,0-1 0 0 0,1 1 0 0 0,-1 0 1 0 0,1 1-1 0 0,-7 7 0 0 0,0 4 7 0 0,2 0 0 0 0,0 0 0 0 0,1 1 0 0 0,1 0 0 0 0,0 0 0 0 0,2 1 0 0 0,0 0 0 0 0,1 0 1 0 0,0 0-1 0 0,1 0 0 0 0,2 0 0 0 0,0 1 0 0 0,0-1 0 0 0,5 37 0 0 0,-3-49 34 0 0,1 1-1 0 0,-1 0 1 0 0,1 0-1 0 0,1-1 1 0 0,-1 1-1 0 0,1-1 1 0 0,0 1-1 0 0,0-1 1 0 0,1 0-1 0 0,0 0 1 0 0,0-1-1 0 0,0 1 1 0 0,1-1 0 0 0,0 0-1 0 0,0 0 1 0 0,0 0-1 0 0,0-1 1 0 0,1 0-1 0 0,0 0 1 0 0,0 0-1 0 0,10 4 1 0 0,-7-4-173 0 0,1 0 0 0 0,-1-1 0 0 0,1 0 0 0 0,0 0 1 0 0,0-1-1 0 0,0 0 0 0 0,0-1 0 0 0,0 0 0 0 0,0-1 0 0 0,0 0 0 0 0,0 0 1 0 0,0-1-1 0 0,0-1 0 0 0,17-4 0 0 0,-20 4-246 0 0,0-2 0 0 0,1 1 0 0 0,-1-1 0 0 0,0 0 0 0 0,-1 0 0 0 0,1-1 0 0 0,7-7 0 0 0,22-22-5519 0 0,-22 21 2775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1608 0 0,'0'0'9924'0'0,"-2"3"-9479"0"0,-17 34-570 0 0,-16 42-1 0 0,1-1-1984 0 0,23-52-79 0 0,5-1-1702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2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1492 0 0,'0'0'9271'0'0,"-7"14"-8888"0"0,1-2-237 0 0,0-2 140 0 0,0 0 0 0 0,0 1 0 0 0,1-1-1 0 0,1 1 1 0 0,0 1 0 0 0,0-1-1 0 0,1 0 1 0 0,-2 20 0 0 0,5-30-266 0 0,1 0 1 0 0,-1 0-1 0 0,1 0 1 0 0,0 0-1 0 0,-1 0 1 0 0,1 0 0 0 0,0 0-1 0 0,0 0 1 0 0,0 0-1 0 0,0-1 1 0 0,0 1-1 0 0,0 0 1 0 0,0-1-1 0 0,0 1 1 0 0,0 0-1 0 0,0-1 1 0 0,0 1-1 0 0,0-1 1 0 0,0 1-1 0 0,1-1 1 0 0,1 0-1 0 0,32 10-186 0 0,-29-9 146 0 0,18 4-345 0 0,0-1 1 0 0,32 2 0 0 0,14-7-4416 0 0,-51-7-355 0 0,-11 2 2014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17 367 3688 0 0,'0'0'5890'0'0,"10"-19"-5757"0"0,68-138 13 0 0,-2-18-31 0 0,-76 174-84 0 0,0 1-1 0 0,0-1 1 0 0,0 0-1 0 0,0 1 1 0 0,0-1-1 0 0,1 0 1 0 0,-1 1-1 0 0,0-1 1 0 0,0 1-1 0 0,1-1 1 0 0,-1 0-1 0 0,0 1 0 0 0,1-1 1 0 0,-1 1-1 0 0,1-1 1 0 0,-1 1-1 0 0,1-1 1 0 0,-1 1-1 0 0,1-1 1 0 0,-1 1-1 0 0,1-1 1 0 0,-1 1-1 0 0,1 0 1 0 0,-1-1-1 0 0,1 1 1 0 0,0 0-1 0 0,-1 0 1 0 0,1-1-1 0 0,0 1 1 0 0,-1 0-1 0 0,2 0 1 0 0,8 19-12 0 0,-3 38-696 0 0,-7-56 677 0 0,7 65 91 0 0,25 107 0 0 0,-89-193 123 0 0,24 11 393 0 0,-49-6-1 0 0,4 10-3536 0 0,91 3-4795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2572 0 0,'0'0'7100'0'0,"-19"7"-6994"0"0,-55 21-28 0 0,72-28-74 0 0,0 1 0 0 0,0 0 1 0 0,0-1-1 0 0,0 1 0 0 0,0 0 1 0 0,1 0-1 0 0,-1 0 0 0 0,0 1 1 0 0,1-1-1 0 0,-1 0 0 0 0,0 1 1 0 0,1-1-1 0 0,0 1 0 0 0,-1-1 1 0 0,1 1-1 0 0,0 0 0 0 0,0 0 1 0 0,0-1-1 0 0,0 1 1 0 0,0 0-1 0 0,0 0 0 0 0,1 0 1 0 0,-1 0-1 0 0,0 0 0 0 0,1 0 1 0 0,0 0-1 0 0,-1 0 0 0 0,1 0 1 0 0,0 0-1 0 0,0 0 0 0 0,0 0 1 0 0,1 4-1 0 0,0-1-11 0 0,0-1-1 0 0,1 1 1 0 0,-1-1 0 0 0,1 0-1 0 0,0 0 1 0 0,0 1 0 0 0,1-1-1 0 0,-1 0 1 0 0,6 6 0 0 0,10 8 142 0 0,38 29 1 0 0,-40-35 114 0 0,0 1 1 0 0,-1 1-1 0 0,26 29 1 0 0,-40-42-221 0 0,-1 0 0 0 0,1 0 1 0 0,0 0-1 0 0,0 0 0 0 0,0 0 0 0 0,-1 0 0 0 0,1 0 1 0 0,-1 0-1 0 0,1 0 0 0 0,-1 1 0 0 0,1-1 0 0 0,-1 0 1 0 0,0 0-1 0 0,1 0 0 0 0,-1 1 0 0 0,0-1 0 0 0,0 0 1 0 0,0 1-1 0 0,0-1 0 0 0,0 0 0 0 0,0 0 0 0 0,-1 1 1 0 0,1-1-1 0 0,0 0 0 0 0,0 0 0 0 0,-1 2 0 0 0,-1-1-44 0 0,1-1 0 0 0,-1 1 0 0 0,1-1 1 0 0,-1 1-1 0 0,1-1 0 0 0,-1 0 0 0 0,0 1 0 0 0,0-1 0 0 0,0 0 0 0 0,1 0 0 0 0,-1 0 0 0 0,0-1 0 0 0,0 1 0 0 0,-3 0 0 0 0,-7 2-88 0 0,-1-1 0 0 0,1 0 0 0 0,0 0 1 0 0,-15-2-1 0 0,23 0 8 0 0,-73-5-18 0 0,73 4-91 0 0,1 1 1 0 0,-1-1 0 0 0,1 0-1 0 0,-1 0 1 0 0,1 0 0 0 0,-1 0-1 0 0,1-1 1 0 0,0 0 0 0 0,0 1-1 0 0,0-1 1 0 0,0 0 0 0 0,0-1-1 0 0,0 1 1 0 0,0 0 0 0 0,1-1-1 0 0,-1 0 1 0 0,1 1 0 0 0,-4-6-1 0 0,5-7-3404 0 0,1 6 1285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1204 0 0,'0'0'6809'0'0,"-24"0"-6688"0"0,-114 0-48 0 0,135 0-48 0 0,-1 0-1 0 0,1 0 1 0 0,0 0-1 0 0,-1 1 1 0 0,1-1-1 0 0,-1 1 0 0 0,1 0 1 0 0,0 0-1 0 0,-1 0 1 0 0,1 1-1 0 0,0-1 1 0 0,0 1-1 0 0,0 0 0 0 0,0 0 1 0 0,0 0-1 0 0,0 0 1 0 0,-4 5-1 0 0,6-6-10 0 0,-1 1 0 0 0,1 0 0 0 0,1 0 1 0 0,-1 0-1 0 0,0 0 0 0 0,0 0 0 0 0,1 0 0 0 0,-1 0 0 0 0,1 0 0 0 0,0 1 0 0 0,-1-1 1 0 0,1 0-1 0 0,0 0 0 0 0,0 0 0 0 0,0 0 0 0 0,1 0 0 0 0,-1 1 0 0 0,1-1 0 0 0,-1 0 1 0 0,1 0-1 0 0,-1 0 0 0 0,1 0 0 0 0,0 0 0 0 0,0 0 0 0 0,0 0 0 0 0,0-1 0 0 0,0 1 0 0 0,1 0 1 0 0,-1 0-1 0 0,3 2 0 0 0,38 41-21 0 0,-28-32 43 0 0,0 2 0 0 0,17 24 0 0 0,-28-35 4 0 0,0 1 1 0 0,0-1-1 0 0,-1 0 1 0 0,0 1-1 0 0,0 0 1 0 0,0-1-1 0 0,-1 1 1 0 0,1 0-1 0 0,-1 0 1 0 0,0 0-1 0 0,-1 0 1 0 0,1 0 0 0 0,-1 0-1 0 0,-1 9 1 0 0,1-12-49 0 0,-1 0 0 0 0,0 0 1 0 0,0 0-1 0 0,0 0 0 0 0,-1 0 1 0 0,1 0-1 0 0,0 0 0 0 0,-1 0 1 0 0,1 0-1 0 0,-1-1 0 0 0,0 1 1 0 0,0-1-1 0 0,1 1 0 0 0,-1-1 1 0 0,0 0-1 0 0,0 0 0 0 0,0 1 1 0 0,0-1-1 0 0,0-1 0 0 0,-1 1 1 0 0,1 0-1 0 0,0 0 0 0 0,0-1 1 0 0,0 0-1 0 0,-1 1 0 0 0,-2-1 1 0 0,-61 5-210 0 0,55-5 212 0 0,1-1 1 0 0,0-1 0 0 0,0 0 0 0 0,-1 0 0 0 0,1-1 0 0 0,0 0 0 0 0,1-1 0 0 0,-15-7 0 0 0,20 9-189 0 0,1 1 0 0 0,-1-1 0 0 0,1 0 1 0 0,0 0-1 0 0,0 0 0 0 0,0-1 0 0 0,0 1 0 0 0,0-1 1 0 0,0 1-1 0 0,1-1 0 0 0,-1 0 0 0 0,1 0 1 0 0,0 0-1 0 0,0-1 0 0 0,0 1 0 0 0,0 0 0 0 0,0-1 1 0 0,1 1-1 0 0,0-1 0 0 0,0 1 0 0 0,0-1 1 0 0,0 0-1 0 0,0 0 0 0 0,1 1 0 0 0,-1-1 0 0 0,1-4 1 0 0,3-2-2032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27 3492 0 0,'0'0'5922'0'0,"-27"-4"-5703"0"0,-8-4-162 0 0,17 4-13 0 0,-1 0 0 0 0,0 1 0 0 0,0 1 1 0 0,-30 1-1 0 0,41 0 21 0 0,0 1 1 0 0,1 1 0 0 0,-1 0-1 0 0,0 0 1 0 0,0 0-1 0 0,1 1 1 0 0,-1 0-1 0 0,1 0 1 0 0,0 1-1 0 0,0 0 1 0 0,-12 7 0 0 0,15-7 10 0 0,0 1 1 0 0,0-1 0 0 0,0 1 0 0 0,0 0 0 0 0,1 0 0 0 0,0 0 0 0 0,0 0 0 0 0,0 1 0 0 0,1-1 0 0 0,-1 1 0 0 0,1-1 0 0 0,0 1 0 0 0,0 0-1 0 0,1 0 1 0 0,-1 0 0 0 0,1 0 0 0 0,0 0 0 0 0,0 7 0 0 0,-1 6-2 0 0,-5 63 20 0 0,7-74-108 0 0,0 0 0 0 0,0 0 0 0 0,1 0-1 0 0,0 1 1 0 0,0-1 0 0 0,1 0 0 0 0,0 0 0 0 0,4 10 0 0 0,-5-15-100 0 0,1 1 0 0 0,0-1 0 0 0,0 0 0 0 0,0 0-1 0 0,0 0 1 0 0,0 0 0 0 0,0 0 0 0 0,0 0 0 0 0,1-1 0 0 0,-1 1 0 0 0,1-1-1 0 0,-1 0 1 0 0,1 0 0 0 0,-1 0 0 0 0,1 0 0 0 0,0 0 0 0 0,0 0-1 0 0,4 0 1 0 0,55 3-4476 0 0,-56-4 3839 0 0,22 0-2136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0 3488 0 0,'0'0'6332'0'0,"-24"0"-5898"0"0,-178 0 526 0 0,113 0-2382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 3124 0 0,'0'0'7182'0'0,"-27"3"-6933"0"0,-3 0-189 0 0,-147 13 410 0 0,136-16-624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25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0 316 0 0,'0'0'8631'0'0,"-65"17"-7172"0"0,-54 13-538 0 0,12-2-3108 0 0,102-28 82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49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1220 0 0,'0'0'7282'0'0,"-1"11"-3765"0"0,-1 33-3066 0 0,2-39-449 0 0,1 1-1 0 0,-1-1 1 0 0,1 1 0 0 0,0-1 0 0 0,1 0 0 0 0,-1 1-1 0 0,1-1 1 0 0,0 0 0 0 0,0 0 0 0 0,0 0-1 0 0,1 0 1 0 0,0-1 0 0 0,0 1 0 0 0,0-1 0 0 0,1 1-1 0 0,-1-1 1 0 0,1 0 0 0 0,0 0 0 0 0,0-1-1 0 0,0 1 1 0 0,1-1 0 0 0,-1 0 0 0 0,1 0 0 0 0,0-1-1 0 0,0 1 1 0 0,0-1 0 0 0,0 0 0 0 0,0 0 0 0 0,0-1-1 0 0,1 1 1 0 0,-1-1 0 0 0,1-1 0 0 0,8 1-1 0 0,-12-1-35 0 0,1 0 0 0 0,-1 0-1 0 0,0 0 1 0 0,1-1-1 0 0,-1 1 1 0 0,0-1 0 0 0,0 0-1 0 0,0 1 1 0 0,1-1-1 0 0,-1 0 1 0 0,0-1 0 0 0,0 1-1 0 0,0 0 1 0 0,-1 0-1 0 0,1-1 1 0 0,0 1 0 0 0,0-1-1 0 0,-1 0 1 0 0,1 1-1 0 0,-1-1 1 0 0,1 0-1 0 0,-1 0 1 0 0,0 0 0 0 0,0 0-1 0 0,0 0 1 0 0,0 0-1 0 0,0 0 1 0 0,0 0 0 0 0,-1-1-1 0 0,2-2 1 0 0,0-7 23 0 0,0 0 0 0 0,0 0 0 0 0,-1 0 0 0 0,-1-17 0 0 0,0 26 43 0 0,0 3-14 0 0,0 1 0 0 0,-1-1 0 0 0,1 1 0 0 0,0-1 0 0 0,-1 1-1 0 0,1-1 1 0 0,0 0 0 0 0,-1 1 0 0 0,1-1 0 0 0,0 0 0 0 0,-1 1 0 0 0,1-1 0 0 0,-1 0 0 0 0,1 1 0 0 0,0-1-1 0 0,-1 0 1 0 0,1 0 0 0 0,-1 1 0 0 0,1-1 0 0 0,-1 0 0 0 0,1 0 0 0 0,-1 0 0 0 0,1 0 0 0 0,-1 0 0 0 0,1 1 0 0 0,-1-1-1 0 0,1 0 1 0 0,-1 0 0 0 0,0 0 0 0 0,1-1 0 0 0,-1 1 0 0 0,1 0 0 0 0,-1 0 0 0 0,1 0 0 0 0,-1 0 0 0 0,1 0-1 0 0,-1-1 1 0 0,1 1 0 0 0,0 0 0 0 0,-1 0 0 0 0,1-1 0 0 0,-1 1 0 0 0,1 0 0 0 0,-1-1 0 0 0,1 1 0 0 0,0 0-1 0 0,-1-1 1 0 0,1 1 0 0 0,0-1 0 0 0,-1 1 0 0 0,1-1 0 0 0,0 1 0 0 0,-1-1 0 0 0,4 69 72 0 0,16 93 1 0 0,-5-61 337 0 0,-13 3-501 0 0,-1-102 57 0 0,0 1 0 0 0,0-1 0 0 0,0 0 0 0 0,0 0 0 0 0,0 0 0 0 0,-1 0 0 0 0,1 1 0 0 0,0-1 1 0 0,-1 0-1 0 0,1 0 0 0 0,-1 0 0 0 0,1 0 0 0 0,-1 0 0 0 0,1 0 0 0 0,-1 0 0 0 0,0 0 0 0 0,0 0 0 0 0,1 0 0 0 0,-1 0 0 0 0,0-1 0 0 0,0 1 1 0 0,0 0-1 0 0,0 0 0 0 0,0-1 0 0 0,0 1 0 0 0,-1 0 0 0 0,-2 0-55 0 0,1 0-1 0 0,0 0 1 0 0,0 0 0 0 0,-1-1 0 0 0,1 1-1 0 0,-1-1 1 0 0,1 0 0 0 0,0 0 0 0 0,-6-1 0 0 0,0 0-211 0 0,1 0 1 0 0,-1-1 0 0 0,0-1 0 0 0,0 1-1 0 0,1-1 1 0 0,-12-6 0 0 0,13 4-400 0 0,-1 0 1 0 0,1 0 0 0 0,1-1-1 0 0,-11-11 1 0 0,-6-7-2379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2:32.24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68 13 252 0 0,'0'0'4032'0'0,"-25"21"-2792"0"0,11-14-331 0 0,13-7-764 0 0,-1 0 0 0 0,0 1 0 0 0,0 0 1 0 0,1-1-1 0 0,-1 1 0 0 0,0 0 0 0 0,1 0 0 0 0,-1 0 0 0 0,1 0 0 0 0,-1 0 1 0 0,1 0-1 0 0,-1 0 0 0 0,1 0 0 0 0,0 1 0 0 0,0-1 0 0 0,-1 0 0 0 0,0 4 0 0 0,44-6-245 0 0,95-17 361 0 0,48-4 292 0 0,623 10 820 0 0,-734 12-1407 0 0,96 13 56 0 0,-96-5 30 0 0,330 12-337 0 0,-153-5 506 0 0,-163-9-327 0 0,64 9 341 0 0,-35-3-224 0 0,180-3 0 0 0,-90-7 121 0 0,330-8-32 0 0,-442 4-36 0 0,-39 2-78 0 0,69-10-1 0 0,54-3 36 0 0,-98 9 33 0 0,49-5-14 0 0,187-6 641 0 0,-87 5-286 0 0,-133-8-209 0 0,11-2-4027 0 0,-85 20-753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2:26.42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58 1308 0 0,'0'0'4937'0'0,"1"-6"-4558"0"0,2-5-285 0 0,4-29 5338 0 0,-6 76-3649 0 0,7 13-1923 0 0,-3-1 0 0 0,-1 1 0 0 0,-5 83 0 0 0,1 13 214 0 0,3 8-137 0 0,8 92 102 0 0,18 125-191 0 0,-22-121-17 0 0,0-4 227 0 0,10 94 64 0 0,6-81-111 0 0,-12-172 77 0 0,9 276 122 0 0,-7-74-28 0 0,-10 18 39 0 0,-5-157-365 0 0,1-116 171 0 0,-1 0 1 0 0,-1 0-1 0 0,-16 63 0 0 0,12-61 4 0 0,2-1 0 0 0,-1 56 0 0 0,-2 8 63 0 0,3-52-1058 0 0,1 51 0 0 0,21-95-5636 0 0,9-2 1154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2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5424 0 0,'0'0'7034'0'0,"1"16"-6853"0"0,2 141-222 0 0,-3-157-79 0 0,-1 1-1 0 0,1 0 0 0 0,0 0 0 0 0,0-1 0 0 0,0 1 0 0 0,0 0 0 0 0,0 0 0 0 0,0 0 0 0 0,0-1 0 0 0,0 1 0 0 0,0 0 1 0 0,0 0-1 0 0,0-1 0 0 0,0 1 0 0 0,1 0 0 0 0,-1 0 0 0 0,0-1 0 0 0,1 1 0 0 0,-1 0 0 0 0,0-1 0 0 0,1 1 1 0 0,-1 0-1 0 0,1-1 0 0 0,-1 1 0 0 0,1 0 0 0 0,-1-1 0 0 0,1 1 0 0 0,-1-1 0 0 0,1 1 0 0 0,0-1 0 0 0,-1 1 0 0 0,1-1 1 0 0,0 0-1 0 0,-1 1 0 0 0,1-1 0 0 0,0 0 0 0 0,0 0 0 0 0,-1 1 0 0 0,1-1 0 0 0,0 0 0 0 0,0 0 0 0 0,-1 0 0 0 0,1 0 1 0 0,0 0-1 0 0,0 0 0 0 0,0 0 0 0 0,-1 0 0 0 0,1 0 0 0 0,0 0 0 0 0,0-1 0 0 0,-1 1 0 0 0,2 0 0 0 0,5-1-1314 0 0,4 1-1508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2:28.43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86 34 1184 0 0,'0'0'6391'0'0,"1"-6"-6234"0"0,3-16-31 0 0,-3 16 343 0 0,0 8-263 0 0,0-1 0 0 0,-1 0 0 0 0,1 1 0 0 0,0-1 0 0 0,-1 1 0 0 0,1-1 0 0 0,-1 1 0 0 0,1-1 0 0 0,-1 1-1 0 0,0 0 1 0 0,0-1 0 0 0,0 1 0 0 0,0-1 0 0 0,0 1 0 0 0,0 0 0 0 0,0 1 0 0 0,0 46-959 0 0,-1-33 1026 0 0,-13 412-312 0 0,-3-51-69 0 0,12-223 104 0 0,-49 857-5 0 0,47-286 681 0 0,8-470-375 0 0,14 11 86 0 0,-10-207-234 0 0,9 181 353 0 0,-5 98 344 0 0,-9-252-278 0 0,5-21-1228 0 0,2-65-4809 0 0,-7 0 5410 0 0,0 0 0 0 0,0 0 0 0 0,0 0 0 0 0,0 0 0 0 0,1 0-1 0 0,-1 0 1 0 0,0 0 0 0 0,0 0 0 0 0,0 0 0 0 0,0 0 0 0 0,0 0 0 0 0,1 0 0 0 0,-1 0-1 0 0,0 0 1 0 0,0 0 0 0 0,0 0 0 0 0,0 0 0 0 0,1 0 0 0 0,-1 0 0 0 0,0 0 0 0 0,0-1-1 0 0,0 1 1 0 0,0 0 0 0 0,0 0 0 0 0,0 0 0 0 0,1 0 0 0 0,-1 0 0 0 0,0 0-1 0 0,0 0 1 0 0,0 0 0 0 0,0-1 0 0 0,0 1 0 0 0,0 0 0 0 0,0 0 0 0 0,0 0 0 0 0,0 0-1 0 0,1 0 1 0 0,-1-1 0 0 0,0 1 0 0 0,0 0 0 0 0,0 0 0 0 0,0 0 0 0 0,0 0 0 0 0,0-1-1 0 0,0 1 1 0 0,0 0 0 0 0,-14-10-5638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2:37.00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65 72 0 0,'0'0'1928'0'0,"20"15"692"0"0,-20-14-2518 0 0,0 0 0 0 0,0 1-1 0 0,1-1 1 0 0,-1 0 0 0 0,1 0-1 0 0,-1 1 1 0 0,1-1 0 0 0,-1 0-1 0 0,1 0 1 0 0,-1 1-1 0 0,1-1 1 0 0,0 0 0 0 0,0 0-1 0 0,0 0 1 0 0,0 0 0 0 0,0 0-1 0 0,0 0 1 0 0,0 0 0 0 0,0-1-1 0 0,0 1 1 0 0,0 0 0 0 0,0 0-1 0 0,0-1 1 0 0,1 1-1 0 0,-1-1 1 0 0,0 1 0 0 0,0-1-1 0 0,1 0 1 0 0,-1 1 0 0 0,0-1-1 0 0,1 0 1 0 0,-1 0 0 0 0,3 0-1 0 0,57-1-787 0 0,-39 0 1033 0 0,149-9-288 0 0,-119 5 10 0 0,1 2 0 0 0,-1 2 0 0 0,92 10-1 0 0,-99-4-55 0 0,0-2-1 0 0,0-2 1 0 0,80-8-1 0 0,297-7 908 0 0,-361 14-833 0 0,35 0-58 0 0,165 5 1167 0 0,-44 4-664 0 0,200-5 83 0 0,-214-7-406 0 0,-54-5-213 0 0,-94 3 84 0 0,-1 3 0 0 0,69 5 0 0 0,329 7-96 0 0,-268-13 97 0 0,-57-2 133 0 0,-69 1-58 0 0,80 5 1 0 0,-29 4-190 0 0,204-19-1 0 0,-170-8 69 0 0,-16 1 62 0 0,117 15 41 0 0,-160 7-134 0 0,52-15 233 0 0,-34 6 107 0 0,-43 4-163 0 0,-59 4 26 0 0,25-2-12224 0 0,-50 4 10321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3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33 1700 0 0,'0'0'2844'0'0,"2"-4"-2264"0"0,3-2-1400 0 0,10-16 4558 0 0,-32 40-703 0 0,-139 142-3405 0 0,26-29 352 0 0,110-108-197 0 0,14-14-55 0 0,0-1 0 0 0,-1 0 0 0 0,0-1 0 0 0,-1 1 0 0 0,1-1 0 0 0,-18 12-1 0 0,24-19-500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4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348 248 2988 0 0,'0'0'6158'0'0,"-19"-13"-5741"0"0,1 0-355 0 0,-132-98 695 0 0,127 91-1096 0 0,-1 1-1 0 0,-1 1 0 0 0,0 0 1 0 0,-39-17-1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4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3688 0 0,'0'0'4520'0'0,"-21"6"-4406"0"0,-65 20-60 0 0,81-24-55 0 0,-1 0 0 0 0,0 0 1 0 0,1 1-1 0 0,-1-1 0 0 0,1 1 0 0 0,0 0 0 0 0,0 1 0 0 0,0-1 0 0 0,0 1 1 0 0,1 0-1 0 0,-1 0 0 0 0,1 1 0 0 0,0-1 0 0 0,1 1 0 0 0,-1 0 1 0 0,1 0-1 0 0,0 0 0 0 0,0 0 0 0 0,-3 7 0 0 0,3 0 51 0 0,0 0 0 0 0,0 1 1 0 0,1-1-1 0 0,1 1 0 0 0,0-1 0 0 0,1 20 0 0 0,0-28-38 0 0,1-1 0 0 0,0 1 0 0 0,-1-1 0 0 0,1 0 0 0 0,1 1 0 0 0,-1-1 0 0 0,0 0 0 0 0,1 1 0 0 0,0-1 0 0 0,-1 0 0 0 0,1 0 0 0 0,1 0 0 0 0,-1-1 0 0 0,0 1-1 0 0,1 0 1 0 0,-1-1 0 0 0,1 1 0 0 0,0-1 0 0 0,0 0 0 0 0,0 0 0 0 0,0 0 0 0 0,0-1 0 0 0,0 1 0 0 0,6 1 0 0 0,-3 0-37 0 0,1 0 0 0 0,-1-1 0 0 0,1 0 0 0 0,0 0 0 0 0,0-1 0 0 0,0 0 0 0 0,0 0 1 0 0,-1-1-1 0 0,1 0 0 0 0,0 0 0 0 0,0 0 0 0 0,8-2 0 0 0,-13 1-5 0 0,1 1 0 0 0,-1-1-1 0 0,0 0 1 0 0,1 0 0 0 0,-1 0 0 0 0,0 0 0 0 0,0 0 0 0 0,0 0 0 0 0,0 0-1 0 0,0-1 1 0 0,3-1 0 0 0,-5 2 20 0 0,1 0 0 0 0,-1 0 1 0 0,1 1-1 0 0,-1-1 0 0 0,1 0 0 0 0,-1 0 0 0 0,1 0 1 0 0,-1 1-1 0 0,0-1 0 0 0,1 0 0 0 0,-1 0 0 0 0,0 0 1 0 0,0 0-1 0 0,0 0 0 0 0,0 0 0 0 0,0 0 0 0 0,0 0 1 0 0,0 0-1 0 0,0 0 0 0 0,0-1 0 0 0,-2-3-26 0 0,0 1 0 0 0,0-1 0 0 0,-1 0 0 0 0,1 1 0 0 0,-1-1 0 0 0,0 1 0 0 0,-7-7-1 0 0,-5-10-242 0 0,15 20 346 0 0,0 1-1 0 0,1-1 0 0 0,-1 0 0 0 0,1 1 1 0 0,0-1-1 0 0,-1 1 0 0 0,1-1 0 0 0,-1 1 1 0 0,1 0-1 0 0,0-1 0 0 0,-1 1 0 0 0,1-1 1 0 0,0 1-1 0 0,-1 0 0 0 0,1 0 0 0 0,0 0 1 0 0,0-1-1 0 0,-1 1 0 0 0,1 0 0 0 0,0 0 1 0 0,0 0-1 0 0,-1 0 0 0 0,1 0 0 0 0,0 0 1 0 0,0 0-1 0 0,-1 0 0 0 0,1 0 0 0 0,1 1 1 0 0,33-2 130 0 0,-31 2-21 0 0,11-1-268 0 0,43-4-41 0 0,-22-12-3829 0 0,-26 9 1825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5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4076 0 0,'0'0'4759'0'0,"-25"4"-4697"0"0,-9 2-55 0 0,6 0-10 0 0,-55 4 1 0 0,58-11-34 0 0,20 0-271 0 0,1 1-1 0 0,-1-1 1 0 0,0 1 0 0 0,0 0-1 0 0,1 1 1 0 0,-1-1 0 0 0,-6 3 0 0 0,10 3-3130 0 0,1-1 469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5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3344 0 0,'0'0'6612'0'0,"-22"2"-6525"0"0,-112 9-172 0 0,131-11 50 0 0,0 0-1 0 0,1 0 1 0 0,-1 1-1 0 0,0-1 0 0 0,0 1 1 0 0,1 0-1 0 0,-1 0 1 0 0,0 0-1 0 0,1 0 1 0 0,-4 3-1 0 0,5-4-188 0 0,0 1 0 0 0,0 0 0 0 0,0 0 0 0 0,1 0-1 0 0,-1 0 1 0 0,0 0 0 0 0,1 0 0 0 0,-1 0 0 0 0,1 0 0 0 0,-1 0 0 0 0,1 0-1 0 0,0 0 1 0 0,-1 0 0 0 0,1 0 0 0 0,0 0 0 0 0,0 0 0 0 0,0 0 0 0 0,0 0 0 0 0,0 2-1 0 0,0 9-4391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36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4 4512 0 0,'0'0'5303'0'0,"-25"-1"-5084"0"0,-80-1-122 0 0,101 1-91 0 0,-1 1-1 0 0,1 0 1 0 0,-1 0 0 0 0,1 1 0 0 0,-1-1-1 0 0,1 1 1 0 0,0 0 0 0 0,-1 0-1 0 0,1 1 1 0 0,0-1 0 0 0,0 1 0 0 0,0 0-1 0 0,0 0 1 0 0,0 0 0 0 0,0 1-1 0 0,0-1 1 0 0,1 1 0 0 0,-1 0 0 0 0,1 0-1 0 0,-3 4 1 0 0,4-5-1 0 0,1 1 0 0 0,-1 0-1 0 0,1 0 1 0 0,-1 0 0 0 0,1 0 0 0 0,0 0-1 0 0,0 0 1 0 0,1 1 0 0 0,-1-1 0 0 0,1 0 0 0 0,-1 0-1 0 0,1 1 1 0 0,0-1 0 0 0,0 0 0 0 0,1 0 0 0 0,-1 1-1 0 0,1-1 1 0 0,-1 0 0 0 0,1 0 0 0 0,0 0-1 0 0,2 4 1 0 0,3 2-68 0 0,0 0-1 0 0,1 0 1 0 0,0-1-1 0 0,0 0 1 0 0,1 0-1 0 0,0 0 1 0 0,1-1-1 0 0,-1-1 1 0 0,2 1-1 0 0,14 7 1 0 0,8 8-170 0 0,-5-3 247 0 0,-8-6 31 0 0,1 1 1 0 0,-2 1-1 0 0,0 1 0 0 0,16 19 0 0 0,-29-30-15 0 0,-1 0 0 0 0,0 1 0 0 0,0 0 0 0 0,-1-1 0 0 0,0 2 0 0 0,0-1 0 0 0,0 0 0 0 0,-1 0 0 0 0,0 1 0 0 0,0 0 0 0 0,0-1 0 0 0,-1 1 0 0 0,0 0 0 0 0,0 0 0 0 0,-1-1 0 0 0,0 1 0 0 0,0 0 0 0 0,-3 13 0 0 0,2-17-43 0 0,0-1 1 0 0,0 1-1 0 0,0 0 0 0 0,-1-1 1 0 0,1 1-1 0 0,-1-1 0 0 0,0 1 0 0 0,0-1 1 0 0,0 0-1 0 0,0 1 0 0 0,0-1 1 0 0,0 0-1 0 0,-1-1 0 0 0,1 1 1 0 0,0 0-1 0 0,-1-1 0 0 0,0 1 1 0 0,1-1-1 0 0,-6 2 0 0 0,-1 1 13 0 0,0-1 0 0 0,0-1-1 0 0,0 1 1 0 0,-1-1-1 0 0,-9 0 1 0 0,-7 1 45 0 0,0-2 0 0 0,1-1-1 0 0,-1-1 1 0 0,-29-5 0 0 0,46 4-60 0 0,1 0 0 0 0,-1 0 0 0 0,1-1 0 0 0,-1 0-1 0 0,1 0 1 0 0,0-1 0 0 0,0 0 0 0 0,0 0 0 0 0,1-1 0 0 0,-1 0 0 0 0,1-1-1 0 0,0 1 1 0 0,1-1 0 0 0,-1 0 0 0 0,-8-13 0 0 0,13 17-36 0 0,0 0 1 0 0,1 0-1 0 0,-1-1 0 0 0,1 1 1 0 0,-1 0-1 0 0,1-1 1 0 0,0 1-1 0 0,0-1 0 0 0,0 0 1 0 0,1 1-1 0 0,-1-1 0 0 0,1 0 1 0 0,-1 0-1 0 0,1 1 1 0 0,0-1-1 0 0,0 0 0 0 0,0 0 1 0 0,0 1-1 0 0,0-1 0 0 0,1 0 1 0 0,-1 0-1 0 0,1 1 1 0 0,0-1-1 0 0,0 1 0 0 0,1-4 1 0 0,1 2-325 0 0,-1 1-1 0 0,1 0 1 0 0,0 0 0 0 0,-1 0 0 0 0,2 0 0 0 0,-1 0 0 0 0,0 0 0 0 0,0 1 0 0 0,1 0 0 0 0,-1-1-1 0 0,1 1 1 0 0,0 0 0 0 0,0 1 0 0 0,0-1 0 0 0,7-1 0 0 0,11-2-2268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2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2688 0 0,'0'0'4772'0'0,"-14"17"-3748"0"0,11-2-835 0 0,0-1 1 0 0,1 1-1 0 0,1 0 0 0 0,0-1 0 0 0,1 1 1 0 0,1 0-1 0 0,3 22 0 0 0,-3-34-213 0 0,0 0 1 0 0,1 0-1 0 0,-1 0 0 0 0,1 0 0 0 0,0 0 0 0 0,0-1 1 0 0,0 1-1 0 0,0 0 0 0 0,0-1 0 0 0,0 1 0 0 0,1-1 0 0 0,-1 0 1 0 0,1 0-1 0 0,0 0 0 0 0,0 0 0 0 0,0 0 0 0 0,-1-1 1 0 0,2 1-1 0 0,-1-1 0 0 0,0 0 0 0 0,0 0 0 0 0,0 0 0 0 0,0 0 1 0 0,1-1-1 0 0,-1 1 0 0 0,0-1 0 0 0,1 0 0 0 0,-1 0 1 0 0,0 0-1 0 0,1 0 0 0 0,-1 0 0 0 0,0-1 0 0 0,1 0 0 0 0,-1 1 1 0 0,5-3-1 0 0,-5 1 12 0 0,0 0 1 0 0,0 0-1 0 0,0-1 0 0 0,0 1 1 0 0,0-1-1 0 0,-1 1 1 0 0,1-1-1 0 0,-1 0 0 0 0,0 0 1 0 0,1 0-1 0 0,-1 0 1 0 0,-1 0-1 0 0,1-1 0 0 0,0 1 1 0 0,-1-1-1 0 0,0 1 0 0 0,0-1 1 0 0,0 1-1 0 0,0-1 1 0 0,0 0-1 0 0,-1-4 0 0 0,4-12-42 0 0,-2-2-1 0 0,-1-26 0 0 0,-2 22 243 0 0,-1 48 617 0 0,4 3-732 0 0,1 0 0 0 0,1-1 0 0 0,8 30 0 0 0,4 27-35 0 0,-13-60 9 0 0,0-9-49 0 0,-1 0 0 0 0,-1 0 1 0 0,0 0-1 0 0,-1 0 0 0 0,0 0 0 0 0,-3 17 0 0 0,3-27-20 0 0,-1 1 0 0 0,0 0 0 0 0,0-1 0 0 0,-1 1 0 0 0,1 0 0 0 0,0-1 0 0 0,-1 0 0 0 0,1 1 0 0 0,-1-1 0 0 0,0 0 0 0 0,0 0 0 0 0,0 0 0 0 0,0 0 1 0 0,0 0-1 0 0,0 0 0 0 0,-1 0 0 0 0,1-1 0 0 0,-1 1 0 0 0,1-1 0 0 0,-1 0 0 0 0,1 0 0 0 0,-1 0 0 0 0,0 0 0 0 0,0 0 0 0 0,1-1 0 0 0,-1 1 0 0 0,0-1 0 0 0,0 1 0 0 0,0-1 0 0 0,0 0 0 0 0,1 0 0 0 0,-5-1 0 0 0,-51-6-29 0 0,31-6-1495 0 0,26 12 1262 0 0,0 0-1 0 0,0 1 0 0 0,0-1 1 0 0,0 0-1 0 0,0 0 0 0 0,0 0 1 0 0,1 0-1 0 0,-1 0 0 0 0,0-1 1 0 0,1 1-1 0 0,-1 0 0 0 0,1 0 1 0 0,0 0-1 0 0,-1-1 0 0 0,1 1 1 0 0,0 0-1 0 0,-1 0 0 0 0,1-3 1 0 0,0 1-2064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3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911 0 3308 0 0,'0'0'5330'0'0,"-26"2"-4951"0"0,-163 10 465 0 0,-15-12-136 0 0,-52 3-349 0 0,202 3-396 0 0,-96 24-1 0 0,129-26 131 0 0,17-3-1830 0 0,10 0-790 0 0,4 1 556 0 0,-1 1 79 0 0,-41-7-927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8.3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 0 1452 0 0,'0'0'8104'0'0,"0"7"-7653"0"0,-6 332 1684 0 0,8-326-3184 0 0,10-36-8993 0 0,-8 12 9107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2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3132 0 0,'0'0'6881'0'0,"-14"5"-6650"0"0,-39 17-119 0 0,51-22-105 0 0,1 0 0 0 0,-1 1 0 0 0,1-1 0 0 0,-1 1 0 0 0,1-1 0 0 0,0 1 0 0 0,-1 0 0 0 0,1 0 0 0 0,-1 0 0 0 0,1-1 0 0 0,0 1 0 0 0,0 0-1 0 0,0 1 1 0 0,-1-1 0 0 0,1 0 0 0 0,0 0 0 0 0,0 0 0 0 0,1 1 0 0 0,-1-1 0 0 0,0 0 0 0 0,0 1 0 0 0,1-1 0 0 0,-1 1 0 0 0,1-1 0 0 0,-1 1 0 0 0,1-1 0 0 0,-1 1-1 0 0,1-1 1 0 0,0 1 0 0 0,0 0 0 0 0,0-1 0 0 0,0 1 0 0 0,0-1 0 0 0,0 1 0 0 0,0 0 0 0 0,1-1 0 0 0,-1 1 0 0 0,0-1 0 0 0,1 1 0 0 0,-1-1 0 0 0,1 1 0 0 0,1 1-1 0 0,2 4-79 0 0,1 0-1 0 0,0-1 0 0 0,0 1 0 0 0,1-1 0 0 0,12 11 0 0 0,-11-10 77 0 0,3 3-76 0 0,36 38 30 0 0,-44-45 51 0 0,1 0 0 0 0,-1 0 0 0 0,1 1 0 0 0,-1-1 0 0 0,0 1 0 0 0,0 0 0 0 0,-1 0 0 0 0,1-1 1 0 0,-1 1-1 0 0,0 0 0 0 0,0 0 0 0 0,1 7 0 0 0,-3-10-30 0 0,0 0-1 0 0,0 0 1 0 0,-1 0-1 0 0,1 0 1 0 0,0-1-1 0 0,0 1 1 0 0,-1-1 0 0 0,1 1-1 0 0,0 0 1 0 0,-1-1-1 0 0,1 0 1 0 0,0 1 0 0 0,-1-1-1 0 0,1 0 1 0 0,0 0-1 0 0,-1 0 1 0 0,1 0 0 0 0,-1 0-1 0 0,1 0 1 0 0,-3-1-1 0 0,-33-1-189 0 0,33 1 84 0 0,0-1 0 0 0,0 1 0 0 0,0-1 0 0 0,1 0 1 0 0,-1 0-1 0 0,0 0 0 0 0,1 0 0 0 0,-1-1 0 0 0,1 1 1 0 0,0-1-1 0 0,0 0 0 0 0,0 0 0 0 0,0 0 0 0 0,0 0 1 0 0,1-1-1 0 0,-3-3 0 0 0,3 3-279 0 0,0 0 0 0 0,0 0 0 0 0,1 0 0 0 0,-1 0 0 0 0,1 0 1 0 0,0 0-1 0 0,0 0 0 0 0,1 0 0 0 0,-1-1 0 0 0,1-3 0 0 0,0-3-1676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3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3184 0 0,'0'0'6016'0'0,"-17"22"-4998"0"0,3-6-976 0 0,1 2 1 0 0,1 0 0 0 0,0 0 0 0 0,-15 35 0 0 0,-30 87 102 0 0,37-86-132 0 0,-26 57-597 0 0,46-107 668 0 0,14-11-8498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3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1692 0 0,'0'0'8952'0'0,"0"6"-8644"0"0,4 36-110 0 0,1 0-1 0 0,2 0 0 0 0,2 0 1 0 0,1-1-1 0 0,24 59 0 0 0,-29-88-249 0 0,-3-5-28 0 0,0 1 1 0 0,1-1-1 0 0,0 0 1 0 0,0 0 0 0 0,1 0-1 0 0,0 0 1 0 0,0-1-1 0 0,1 1 1 0 0,7 7 0 0 0,-11-14-116 0 0,-1 0 0 0 0,1 1 0 0 0,0-1 0 0 0,-1 0-1 0 0,1 0 1 0 0,0 0 0 0 0,0 0 0 0 0,-1 0 0 0 0,1 0 0 0 0,0 0 0 0 0,0 0 0 0 0,-1 0 0 0 0,1 0 0 0 0,0 0 0 0 0,0-1 0 0 0,-1 1 0 0 0,1 0 0 0 0,0 0 0 0 0,-1-1 0 0 0,1 1 0 0 0,0-1 0 0 0,-1 1 0 0 0,1 0 0 0 0,-1-1 0 0 0,1 1 0 0 0,0-1 0 0 0,-1 1 0 0 0,1-1-1 0 0,-1 0 1 0 0,0 1 0 0 0,1-1 0 0 0,-1 1 0 0 0,1-1 0 0 0,-1 0 0 0 0,0 1 0 0 0,0-1 0 0 0,1 0 0 0 0,-1 0 0 0 0,0 1 0 0 0,0-2 0 0 0,6-7-2398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4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 1744 0 0,'0'0'8178'0'0,"-28"1"-7722"0"0,-181 5 290 0 0,124-6-4003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3356 0 0,'0'0'6010'0'0,"-5"1"-5545"0"0,1 0-278 0 0,0 0 0 0 0,1 1 0 0 0,-1 0 0 0 0,1 0-1 0 0,-1 0 1 0 0,1 0 0 0 0,0 0 0 0 0,0 1 0 0 0,0-1 0 0 0,0 1 0 0 0,0 0 0 0 0,1 0 0 0 0,-1 0 0 0 0,1 0 0 0 0,-4 6 0 0 0,-37 70 734 0 0,16-27-792 0 0,20-41-429 0 0,-38 54 525 0 0,42-61-670 0 0,0 0 0 0 0,-1-1 0 0 0,1 0 0 0 0,-1 0 0 0 0,0 0 0 0 0,0 0 0 0 0,0-1 0 0 0,-4 3 0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7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48 4548 0 0,'0'0'5808'0'0,"-7"17"-5418"0"0,-21 54-46 0 0,27-67-299 0 0,-1-1 0 0 0,1 0 0 0 0,0 1 0 0 0,0 0 0 0 0,0-1 0 0 0,1 1 0 0 0,-1 0 0 0 0,1-1 0 0 0,0 1 0 0 0,0 0 0 0 0,0 0 0 0 0,0-1 0 0 0,1 1-1 0 0,1 5 1 0 0,-1-7-28 0 0,-1-1-1 0 0,1 1 1 0 0,0-1-1 0 0,0 0 0 0 0,0 1 1 0 0,0-1-1 0 0,0 0 1 0 0,0 0-1 0 0,0 0 0 0 0,0 0 1 0 0,1 0-1 0 0,-1 0 0 0 0,0 0 1 0 0,1 0-1 0 0,-1 0 1 0 0,1 0-1 0 0,-1-1 0 0 0,1 1 1 0 0,-1-1-1 0 0,1 1 0 0 0,-1-1 1 0 0,3 1-1 0 0,0-1-42 0 0,1 0-1 0 0,-1 0 1 0 0,0 0-1 0 0,0-1 0 0 0,0 1 1 0 0,0-1-1 0 0,0 0 1 0 0,0 0-1 0 0,0 0 1 0 0,0-1-1 0 0,0 0 1 0 0,0 1-1 0 0,-1-1 1 0 0,1 0-1 0 0,0-1 1 0 0,-1 1-1 0 0,0-1 0 0 0,0 1 1 0 0,5-6-1 0 0,7-19 6 0 0,0 0-1 0 0,-2-1 0 0 0,-2-1 0 0 0,13-43 1 0 0,-23 69 589 0 0,2 260-1036 0 0,-6-133 949 0 0,3-113-402 0 0,1 10 26 0 0,-1 0-1 0 0,-2 0 1 0 0,0-1 0 0 0,-8 38-1 0 0,9-54-141 0 0,-1 0 0 0 0,1 0 0 0 0,-1 0 0 0 0,1 0 0 0 0,-1 0 0 0 0,0-1 0 0 0,0 1 0 0 0,-1 0 0 0 0,1-1 0 0 0,-1 1 0 0 0,0-1-1 0 0,0 0 1 0 0,0 0 0 0 0,0 0 0 0 0,0-1 0 0 0,-1 1 0 0 0,1-1 0 0 0,-1 1 0 0 0,1-1 0 0 0,-1 0 0 0 0,0-1 0 0 0,0 1 0 0 0,0-1 0 0 0,0 1-1 0 0,0-1 1 0 0,-1 0 0 0 0,1-1 0 0 0,0 1 0 0 0,-9-1 0 0 0,9 0-31 0 0,0 0-1 0 0,0-1 1 0 0,0 1 0 0 0,0-1-1 0 0,0 0 1 0 0,0 0 0 0 0,0 0-1 0 0,0-1 1 0 0,1 1 0 0 0,-1-1-1 0 0,0 0 1 0 0,-5-4 0 0 0,8 5-181 0 0,-1 0 0 0 0,0-1 1 0 0,1 1-1 0 0,0-1 1 0 0,-1 1-1 0 0,1-1 1 0 0,0 0-1 0 0,0 1 1 0 0,0-1-1 0 0,0 0 1 0 0,0 0-1 0 0,0 0 1 0 0,0 0-1 0 0,1 0 1 0 0,-1 0-1 0 0,1 0 1 0 0,0 0-1 0 0,-1 0 0 0 0,1 0 1 0 0,0 0-1 0 0,0 0 1 0 0,0 0-1 0 0,0 0 1 0 0,1 0-1 0 0,-1 0 1 0 0,0 0-1 0 0,2-2 1 0 0,2-4-2666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5440 0 0,'0'0'4847'0'0,"-20"2"-4707"0"0,-65 9-101 0 0,79-9-48 0 0,-1-1 0 0 0,0 1-1 0 0,1 1 1 0 0,-1-1 0 0 0,1 1 0 0 0,0 0-1 0 0,0 1 1 0 0,0 0 0 0 0,0 0-1 0 0,1 0 1 0 0,0 0 0 0 0,-1 1-1 0 0,1 0 1 0 0,1 0 0 0 0,-1 0 0 0 0,1 0-1 0 0,0 1 1 0 0,0 0 0 0 0,1 0-1 0 0,0 0 1 0 0,0 0 0 0 0,0 1 0 0 0,1-1-1 0 0,-1 1 1 0 0,2-1 0 0 0,-1 1-1 0 0,1 0 1 0 0,0 0 0 0 0,0 0-1 0 0,1 0 1 0 0,0 0 0 0 0,0-1 0 0 0,2 13-1 0 0,-1-16-9 0 0,0 1 0 0 0,0-1 0 0 0,0 0 0 0 0,1 0 0 0 0,-1-1 0 0 0,1 1 0 0 0,-1 0 0 0 0,1 0 0 0 0,0-1 0 0 0,0 1 0 0 0,0-1 0 0 0,0 0 0 0 0,1 1-1 0 0,-1-1 1 0 0,1 0 0 0 0,-1 0 0 0 0,1 0 0 0 0,0-1 0 0 0,0 1 0 0 0,-1-1 0 0 0,1 0 0 0 0,0 1 0 0 0,0-1 0 0 0,1 0 0 0 0,3 0 0 0 0,5 2-88 0 0,0-2-1 0 0,0 1 1 0 0,1-2 0 0 0,-1 1 0 0 0,17-3-1 0 0,-27 2 112 0 0,0-1-1 0 0,0 1 0 0 0,0-1 1 0 0,0 1-1 0 0,0-1 0 0 0,0 0 1 0 0,0 0-1 0 0,0 0 0 0 0,0 0 1 0 0,-1 0-1 0 0,1 0 0 0 0,0 0 0 0 0,-1-1 1 0 0,1 1-1 0 0,-1-1 0 0 0,1 1 1 0 0,-1-1-1 0 0,0 1 0 0 0,0-1 1 0 0,1 0-1 0 0,-1 0 0 0 0,0 0 1 0 0,-1 0-1 0 0,1 1 0 0 0,0-1 0 0 0,-1 0 1 0 0,1 0-1 0 0,-1 0 0 0 0,1-1 1 0 0,-1 1-1 0 0,0 0 0 0 0,0 0 1 0 0,0 0-1 0 0,0 0 0 0 0,0 0 1 0 0,0 0-1 0 0,-1 0 0 0 0,1 0 0 0 0,-1 0 1 0 0,1 0-1 0 0,-1 0 0 0 0,0 0 1 0 0,0 0-1 0 0,0 0 0 0 0,0 1 1 0 0,0-1-1 0 0,0 0 0 0 0,-3-2 1 0 0,3 3 75 0 0,-1-1 1 0 0,0 0-1 0 0,1 0 1 0 0,-1 0-1 0 0,1 0 1 0 0,0-1-1 0 0,-1 1 1 0 0,1 0-1 0 0,0 0 1 0 0,0-1-1 0 0,1 1 1 0 0,-1-1-1 0 0,0 1 1 0 0,1-1-1 0 0,-1 1 1 0 0,1-1-1 0 0,0 1 1 0 0,0-1-1 0 0,0 1 1 0 0,1-3-1 0 0,0 3-35 0 0,0 0 0 0 0,1 0-1 0 0,-1 0 1 0 0,1 0 0 0 0,-1 0 0 0 0,1 0-1 0 0,0 1 1 0 0,0-1 0 0 0,0 1 0 0 0,0-1-1 0 0,0 1 1 0 0,0 0 0 0 0,0 0 0 0 0,0 0-1 0 0,1 0 1 0 0,-1 0 0 0 0,0 1 0 0 0,1-1-1 0 0,-1 1 1 0 0,1-1 0 0 0,2 1 0 0 0,38-4-2002 0 0,-26 5-950 0 0,-122 21-4032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8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20 5164 0 0,'0'0'6820'0'0,"-28"0"-6568"0"0,-87 0-122 0 0,101 0-336 0 0,0 0 0 0 0,0-1 0 0 0,0-1 0 0 0,-25-7 0 0 0,-14 2-2792 0 0,53 7 2954 0 0,0-1-1 0 0,-1 1 1 0 0,1 0 0 0 0,0 0-1 0 0,-1 0 1 0 0,1 0-1 0 0,0 0 1 0 0,0 0 0 0 0,-1 0-1 0 0,1 0 1 0 0,0 0-1 0 0,-1 0 1 0 0,1 0 0 0 0,0 0-1 0 0,0 0 1 0 0,-1 0-1 0 0,1 0 1 0 0,0 0 0 0 0,-1 1-1 0 0,1-1 1 0 0,0 0-1 0 0,0 0 1 0 0,-1 0 0 0 0,1 0-1 0 0,0 0 1 0 0,0 1-1 0 0,-1-1 1 0 0,1 0 0 0 0,0 0-1 0 0,0 1 1 0 0,0-1-1 0 0,-1 0 1 0 0,1 0 0 0 0,0 1-1 0 0,0-1 1 0 0,0 0-1 0 0,0 0 1 0 0,0 1 0 0 0,0-1-1 0 0,0 0 1 0 0,-1 0-1 0 0,1 1 1 0 0,0-1 0 0 0,0 0-1 0 0,0 1 1 0 0,0-1-1 0 0,0 0 1 0 0,0 1 0 0 0,0-1-1 0 0,0 0 1 0 0,0 0-1 0 0,1 1 1 0 0,-1-1 0 0 0,0 0-1 0 0,0 1 1 0 0,7 9-2927 0 0,6-3 90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4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2736 0 0,'0'0'2837'0'0,"-141"15"-2837"0"0,124-15 64 0 0,6 0-64 0 0,2 0-249 0 0,1 0-935 0 0,5 0-916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12 4088 0 0,'0'0'5366'0'0,"-10"-3"-4974"0"0,3 1-351 0 0,0 0 0 0 0,0 1 0 0 0,0-1 0 0 0,0 2 0 0 0,-1-1 0 0 0,1 1 0 0 0,0 0 0 0 0,0 0 0 0 0,0 1 0 0 0,0 0 0 0 0,-1 0 0 0 0,1 1 0 0 0,0 0 0 0 0,-11 4 0 0 0,18-6-41 0 0,-11 4 58 0 0,0 1 0 0 0,1 0 0 0 0,-1 0 1 0 0,-12 10-1 0 0,20-13-18 0 0,1 0 1 0 0,-1 0 0 0 0,1 1 0 0 0,0-1-1 0 0,-1 0 1 0 0,1 1 0 0 0,0 0-1 0 0,1 0 1 0 0,-1 0 0 0 0,0-1-1 0 0,1 1 1 0 0,0 1 0 0 0,-1-1 0 0 0,1 0-1 0 0,0 0 1 0 0,1 0 0 0 0,-1 1-1 0 0,1-1 1 0 0,-1 0 0 0 0,1 4-1 0 0,0-5-63 0 0,1 0 0 0 0,0 0 0 0 0,-1 0 0 0 0,1-1 0 0 0,0 1 0 0 0,0 0 0 0 0,0-1 0 0 0,0 1 0 0 0,0-1 0 0 0,1 1 0 0 0,-1-1 0 0 0,0 1 0 0 0,1-1 0 0 0,-1 0 0 0 0,1 0 0 0 0,1 2 0 0 0,35 22-387 0 0,-23-15 285 0 0,29 19-18 0 0,-18-12 105 0 0,-1 1 1 0 0,41 37-1 0 0,-61-50 37 0 0,1 1 0 0 0,-1-1 0 0 0,0 1 0 0 0,-1 0 0 0 0,0 1 0 0 0,0-1 0 0 0,0 1 0 0 0,-1 0 0 0 0,1 0 0 0 0,-2 0 0 0 0,1 0 0 0 0,-1 0 0 0 0,0 1 0 0 0,-1-1 1 0 0,1 1-1 0 0,-1 9 0 0 0,-1-15-6 0 0,0 1 0 0 0,0-1 0 0 0,0 0 1 0 0,-1 0-1 0 0,1 0 0 0 0,-1 1 0 0 0,0-1 1 0 0,1 0-1 0 0,-1 0 0 0 0,0 0 0 0 0,0 0 1 0 0,0 0-1 0 0,0 0 0 0 0,-1-1 0 0 0,1 1 1 0 0,-1 0-1 0 0,1 0 0 0 0,-1-1 0 0 0,-1 2 1 0 0,-1 0-4 0 0,0 0 0 0 0,0-1 0 0 0,-1 1 0 0 0,1-1 0 0 0,-1 0 0 0 0,1 0 0 0 0,-1-1 0 0 0,-6 2 0 0 0,-9 0 25 0 0,0 0 0 0 0,0-1 0 0 0,-26-2 0 0 0,40 0 12 0 0,-5 0-1 0 0,0-1 1 0 0,0-1 0 0 0,0 0 0 0 0,1 0 0 0 0,-1-1 0 0 0,1 0 0 0 0,-13-7-1 0 0,18 9-89 0 0,0-1-1 0 0,1-1 1 0 0,-1 1-1 0 0,1-1 1 0 0,0 0-1 0 0,0 0 1 0 0,0 0-1 0 0,0 0 1 0 0,1-1-1 0 0,-1 1 1 0 0,1-1-1 0 0,0 0 1 0 0,0 0-1 0 0,0 0 1 0 0,0-1 0 0 0,1 1-1 0 0,-4-9 1 0 0,6 12-62 0 0,-1-1 0 0 0,1 1 0 0 0,0 0 0 0 0,-1-1 0 0 0,1 1 0 0 0,0-1 0 0 0,0 1 0 0 0,0-1 0 0 0,0 1 0 0 0,0-1 0 0 0,0 1 0 0 0,1-1 0 0 0,-1 1 0 0 0,1-1 0 0 0,-1 1 0 0 0,1-1 0 0 0,-1 1 0 0 0,1 0 0 0 0,0-1 0 0 0,-1 1 0 0 0,1 0 0 0 0,0-1 0 0 0,0 1 0 0 0,0 0 0 0 0,0 0 0 0 0,0 0 0 0 0,0 0 0 0 0,0 0 0 0 0,1 0 0 0 0,-1 0 0 0 0,0 1 0 0 0,0-1 0 0 0,1 0 0 0 0,-1 1 0 0 0,1-1 0 0 0,-1 0 0 0 0,2 1 0 0 0,14-6-2135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4624 0 0,'0'0'5264'0'0,"-24"23"-5164"0"0,-117 112-92 0 0,112-108-66 0 0,19-20-253 0 0,1 1-1 0 0,1 0 1 0 0,-1 0-1 0 0,1 1 1 0 0,1 0-1 0 0,-10 14 1 0 0,16-21 37 0 0,1-1 0 0 0,-1 0-1 0 0,1 0 1 0 0,-1 0 0 0 0,1 1 0 0 0,0-1 0 0 0,-1 0 0 0 0,1 1-1 0 0,0-1 1 0 0,0 0 0 0 0,0 1 0 0 0,0-1 0 0 0,0 0-1 0 0,0 0 1 0 0,1 3 0 0 0,1 3-2729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2580 0 0,'0'0'4504'0'0,"-17"4"-4404"0"0,-53 14-33 0 0,68-17-31 0 0,-1 0 0 0 0,1-1-1 0 0,-1 1 1 0 0,1 0 0 0 0,0 0 0 0 0,-1 0 0 0 0,1 1 0 0 0,0-1 0 0 0,0 0 0 0 0,0 1 0 0 0,0 0 0 0 0,0-1 0 0 0,0 1 0 0 0,0 0 0 0 0,-2 3 0 0 0,3-3-4 0 0,1-1 0 0 0,-1 1 0 0 0,0-1 0 0 0,1 1 0 0 0,0-1 0 0 0,-1 1 0 0 0,1-1 0 0 0,0 1 0 0 0,0 0 0 0 0,0-1 0 0 0,0 1 0 0 0,0 0 0 0 0,0-1 0 0 0,0 1 0 0 0,1-1 0 0 0,-1 1 1 0 0,0-1-1 0 0,2 3 0 0 0,1 3 78 0 0,1 1 1 0 0,1-1 0 0 0,-1 0 0 0 0,1 0-1 0 0,1 0 1 0 0,8 9 0 0 0,-6-8-105 0 0,37 38 458 0 0,-34-37-178 0 0,0 2 0 0 0,-1-1 0 0 0,-1 1 0 0 0,15 21 0 0 0,-24-32-287 0 0,0 0 0 0 0,0 1 0 0 0,1-1 0 0 0,-1 0-1 0 0,0 0 1 0 0,0 1 0 0 0,0-1 0 0 0,0 0 0 0 0,0 1 0 0 0,0-1-1 0 0,0 0 1 0 0,0 1 0 0 0,0-1 0 0 0,0 0 0 0 0,0 0-1 0 0,0 1 1 0 0,0-1 0 0 0,0 0 0 0 0,0 1 0 0 0,0-1-1 0 0,0 0 1 0 0,0 1 0 0 0,0-1 0 0 0,0 0 0 0 0,-1 0 0 0 0,1 1-1 0 0,0-1 1 0 0,0 0 0 0 0,0 0 0 0 0,0 1 0 0 0,-1-1-1 0 0,1 0 1 0 0,0 0 0 0 0,0 1 0 0 0,-1-1 0 0 0,1 0 0 0 0,0 0-1 0 0,0 0 1 0 0,-1 0 0 0 0,1 1 0 0 0,-1-1 0 0 0,-18 5-212 0 0,-23-6-125 0 0,37-1 191 0 0,0 1-1 0 0,0-1 1 0 0,0 0-1 0 0,0 0 1 0 0,0-1-1 0 0,0 1 1 0 0,0-1-1 0 0,1 0 1 0 0,-1-1-1 0 0,1 1 1 0 0,0-1-1 0 0,-7-8 1 0 0,8 9-242 0 0,1 0-1 0 0,0 0 1 0 0,0 0 0 0 0,0 0-1 0 0,0-1 1 0 0,0 1 0 0 0,1-1-1 0 0,0 0 1 0 0,-1 1 0 0 0,1-1-1 0 0,-1-7 1 0 0,2 0-1672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0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238 119 5328 0 0,'0'0'3557'0'0,"-147"-65"-3557"0"0,127 53-4 0 0,0 2 0 0 0,3 0-88 0 0,3 1-476 0 0,3 1-536 0 0,3 6-288 0 0,8 0-553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 1540 0 0,'0'0'7196'0'0,"-29"1"-6728"0"0,-2 1-352 0 0,-169 1 666 0 0,97-8-269 0 0,-234-8-820 0 0,329 13-14 0 0,-33 4-506 0 0,40-4 622 0 0,0 1 0 0 0,0-1 0 0 0,-1 1 0 0 0,1-1-1 0 0,0 1 1 0 0,0 0 0 0 0,0-1 0 0 0,0 1 0 0 0,0 0 0 0 0,0 0 0 0 0,1 0 0 0 0,-1 0 0 0 0,0 0 0 0 0,0 0 0 0 0,1 0 0 0 0,-1 0 0 0 0,0 0-1 0 0,1 0 1 0 0,-1 0 0 0 0,1 0 0 0 0,-1 1 0 0 0,1-1 0 0 0,0 0 0 0 0,-1 0 0 0 0,1 0 0 0 0,0 1 0 0 0,0-1 0 0 0,0 0 0 0 0,0 2 0 0 0,0 9-2783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1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2 376 32 0 0,'0'0'9067'0'0,"0"-22"-8694"0"0,-1-2-303 0 0,0-20 318 0 0,8-78 1 0 0,-7 120-384 0 0,2-12 65 0 0,0-1 1 0 0,0 1-1 0 0,2 0 1 0 0,0 0-1 0 0,0 0 0 0 0,1 0 1 0 0,1 1-1 0 0,8-15 1 0 0,-13 27-42 0 0,0-1 1 0 0,0 1-1 0 0,0-1 1 0 0,1 1-1 0 0,-1-1 1 0 0,0 1-1 0 0,1 0 1 0 0,-1 0-1 0 0,1 0 1 0 0,-1-1-1 0 0,1 1 1 0 0,-1 1-1 0 0,1-1 1 0 0,0 0-1 0 0,0 0 1 0 0,-1 1-1 0 0,1-1 1 0 0,0 1-1 0 0,0-1 1 0 0,0 1-1 0 0,-1 0 1 0 0,1 0-1 0 0,0 0 1 0 0,0 0-1 0 0,0 0 1 0 0,0 0-1 0 0,0 0 1 0 0,-1 1-1 0 0,1-1 1 0 0,0 0-1 0 0,0 1 0 0 0,0 0 1 0 0,-1-1-1 0 0,1 1 1 0 0,0 0-1 0 0,-1 0 1 0 0,4 2-1 0 0,0 1-13 0 0,0 0 0 0 0,0 0 0 0 0,0 0-1 0 0,-1 0 1 0 0,1 1 0 0 0,-1 0 0 0 0,0 0-1 0 0,0 0 1 0 0,5 11 0 0 0,2 9-112 0 0,-2 2 0 0 0,-1-1 0 0 0,-1 1 0 0 0,-1 0 0 0 0,-1 1 1 0 0,-2-1-1 0 0,-1 1 0 0 0,-1 40 0 0 0,16-99-8997 0 0,-9 21 7177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67 1044 0 0,'0'0'8699'0'0,"-24"-3"-8200"0"0,-169-30 287 0 0,139 15-1261 0 0,35 5-4597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3:57.90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82 1148 0 0,'0'0'6498'0'0,"17"8"-4946"0"0,-12-7-1547 0 0,-1 0 0 0 0,0 0 1 0 0,1 0-1 0 0,-1 0 1 0 0,1-1-1 0 0,-1 0 1 0 0,0 0-1 0 0,1 0 1 0 0,6-1-1 0 0,-5 1 28 0 0,350-15-34 0 0,-195 5 172 0 0,108-6-56 0 0,-166 9-140 0 0,108-3-110 0 0,197-7 395 0 0,223 17 564 0 0,-378 4-504 0 0,311-13-500 0 0,-314 0 411 0 0,-83 4-84 0 0,304 8 126 0 0,2 19 270 0 0,-385-17-294 0 0,87 4-312 0 0,142 5 87 0 0,-259-14-11 0 0,5-1 51 0 0,87 10-1 0 0,-112 1-822 0 0,-38-10 735 0 0,0 0-1 0 0,0 0 0 0 0,0 0 0 0 0,0 0 0 0 0,0 0 1 0 0,0 0-1 0 0,0 0 0 0 0,-1 0 0 0 0,1 0 0 0 0,0 0 1 0 0,0 0-1 0 0,0 0 0 0 0,0 0 0 0 0,0 0 1 0 0,0 0-1 0 0,0 0 0 0 0,0 0 0 0 0,0 0 0 0 0,-1 0 1 0 0,1 0-1 0 0,0 0 0 0 0,0 0 0 0 0,0 0 0 0 0,0 1 1 0 0,0-1-1 0 0,0 0 0 0 0,0 0 0 0 0,0 0 0 0 0,0 0 1 0 0,0 0-1 0 0,0 0 0 0 0,0 0 0 0 0,0 0 0 0 0,0 0 1 0 0,0 1-1 0 0,0-1 0 0 0,0 0 0 0 0,0 0 1 0 0,0 0-1 0 0,0 0 0 0 0,0 0 0 0 0,0 0 0 0 0,0 0 1 0 0,0 0-1 0 0,0 1 0 0 0,0-1 0 0 0,0 0 0 0 0,0 0 1 0 0,0 0-1 0 0,0 0 0 0 0,0 0 0 0 0,0 0 0 0 0,0 0 1 0 0,0 0-1 0 0,0 0 0 0 0,0 0 0 0 0,0 1 0 0 0,0-1 1 0 0,0 0-1 0 0,1 0 0 0 0,-1 0 0 0 0,0 0 0 0 0,0 0 1 0 0,0 0-1 0 0,0 0 0 0 0,0 0 0 0 0,0 0 1 0 0,0 0-1 0 0,-23 2-154 0 0,14-1 137 0 0,14 1-75 0 0,23-3 261 0 0,31-9-164 0 0,106-7-1 0 0,-112 14-144 0 0,203-5-230 0 0,-256 8 414 0 0,13 0-1631 0 0,0 0 24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3.63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18 131 428 0 0,'0'0'7271'0'0,"-3"20"-7021"0"0,-10 60-146 0 0,12-75-56 0 0,1-1 0 0 0,-1 0 0 0 0,1 1 0 0 0,0-1 0 0 0,1 1-1 0 0,-1-1 1 0 0,1 0 0 0 0,0 1 0 0 0,0-1 0 0 0,0 0 0 0 0,0 0-1 0 0,1 0 1 0 0,0 0 0 0 0,0 0 0 0 0,0 0 0 0 0,0 0 0 0 0,1 0-1 0 0,-1-1 1 0 0,1 1 0 0 0,0-1 0 0 0,0 0 0 0 0,0 0 0 0 0,1 0-1 0 0,-1 0 1 0 0,5 3 0 0 0,-1-1 271 0 0,-3-2-190 0 0,-1 0 0 0 0,0-1 0 0 0,1 1 0 0 0,-1-1-1 0 0,1 0 1 0 0,0 0 0 0 0,0-1 0 0 0,0 1 0 0 0,0-1-1 0 0,0 0 1 0 0,0 0 0 0 0,0 0 0 0 0,0 0 0 0 0,0-1 0 0 0,0 0-1 0 0,1 0 1 0 0,-1 0 0 0 0,0 0 0 0 0,0 0 0 0 0,0-1 0 0 0,0 0-1 0 0,6-2 1 0 0,-4 1-51 0 0,-1 0-1 0 0,0-1 1 0 0,0 1-1 0 0,0-1 1 0 0,-1 0-1 0 0,1-1 1 0 0,-1 1-1 0 0,0-1 1 0 0,1 0-1 0 0,-2 0 1 0 0,1 0-1 0 0,0-1 1 0 0,-1 1-1 0 0,0-1 1 0 0,0 0-1 0 0,3-6 1 0 0,-2 1-52 0 0,0-1 1 0 0,0 0-1 0 0,-1 0 1 0 0,-1 0-1 0 0,1 0 1 0 0,-2 0-1 0 0,0-1 1 0 0,0 1 0 0 0,-1 0-1 0 0,0-1 1 0 0,-1 1-1 0 0,-4-19 1 0 0,4 23-104 0 0,-1 0 1 0 0,0 0-1 0 0,-1 0 1 0 0,1 0-1 0 0,-1 1 1 0 0,0-1-1 0 0,-1 1 1 0 0,0 0-1 0 0,0 0 1 0 0,0 0-1 0 0,-1 0 1 0 0,1 1-1 0 0,-1 0 1 0 0,-1 0 0 0 0,1 0-1 0 0,-1 1 1 0 0,0-1-1 0 0,0 1 1 0 0,0 1-1 0 0,0-1 1 0 0,-9-2-1 0 0,-8 2-1720 0 0,12 8-2220 0 0,11 4 1380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4.10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244 1 3552 0 0,'0'0'6022'0'0,"-26"1"-5902"0"0,-78 3-86 0 0,97-4-16 0 0,1 0 1 0 0,-1 1 0 0 0,1 0 0 0 0,0 1 0 0 0,-1-1 0 0 0,1 1 0 0 0,-9 4 0 0 0,14-5 2 0 0,-1 0 1 0 0,0 0-1 0 0,1 0 1 0 0,-1 0-1 0 0,1 0 0 0 0,-1 0 1 0 0,1 0-1 0 0,0 1 1 0 0,-1-1-1 0 0,1 0 1 0 0,0 1-1 0 0,0-1 1 0 0,0 1-1 0 0,0 0 1 0 0,0-1-1 0 0,0 1 1 0 0,0 2-1 0 0,0-1-16 0 0,1-1-1 0 0,0 1 1 0 0,1-1-1 0 0,-1 1 1 0 0,0-1-1 0 0,1 1 1 0 0,-1-1 0 0 0,1 1-1 0 0,0-1 1 0 0,-1 1-1 0 0,1-1 1 0 0,1 0-1 0 0,-1 1 1 0 0,0-1-1 0 0,0 0 1 0 0,1 0 0 0 0,-1 0-1 0 0,1 0 1 0 0,0 0-1 0 0,0 0 1 0 0,0-1-1 0 0,0 1 1 0 0,0 0 0 0 0,0-1-1 0 0,4 3 1 0 0,39 23-218 0 0,-30-19 224 0 0,-1 0 0 0 0,-1 1 0 0 0,1 0 1 0 0,19 19-1 0 0,-30-25 16 0 0,0 1 0 0 0,1 0 0 0 0,-1 0-1 0 0,-1 1 1 0 0,1-1 0 0 0,-1 0 0 0 0,1 1 0 0 0,-1 0 0 0 0,-1-1 0 0 0,1 1 0 0 0,-1 0 0 0 0,1 0 0 0 0,-1 0 0 0 0,-1 0 0 0 0,1 0 0 0 0,-1 0 0 0 0,0 0 0 0 0,0 0 0 0 0,-1 7 0 0 0,0-9-42 0 0,0 0 1 0 0,0-1 0 0 0,0 1-1 0 0,0-1 1 0 0,0 1 0 0 0,-1-1-1 0 0,1 1 1 0 0,-1-1 0 0 0,0 0-1 0 0,0 1 1 0 0,0-1 0 0 0,0 0-1 0 0,0 0 1 0 0,0-1 0 0 0,0 1-1 0 0,-1 0 1 0 0,1-1 0 0 0,-1 1-1 0 0,1-1 1 0 0,-1 0 0 0 0,1 0-1 0 0,-1 0 1 0 0,0 0 0 0 0,0 0-1 0 0,-5 0 1 0 0,-6 2-75 0 0,0-1-1 0 0,-1 0 1 0 0,-23 0 0 0 0,28-2 6 0 0,3 0-28 0 0,0 0 1 0 0,0 0-1 0 0,0-1 0 0 0,0 1 0 0 0,-12-4 0 0 0,18 3-78 0 0,-1 1 0 0 0,1-1 0 0 0,-1 0 0 0 0,1 0 0 0 0,-1 0 0 0 0,1 1 0 0 0,-1-1 0 0 0,1-1 0 0 0,0 1 0 0 0,0 0-1 0 0,-1 0 1 0 0,1 0 0 0 0,0-1 0 0 0,0 1 0 0 0,0 0 0 0 0,1-1 0 0 0,-1 1 0 0 0,0-1 0 0 0,0 1 0 0 0,1-1 0 0 0,-1 1 0 0 0,1-1 0 0 0,-1 0 0 0 0,1 1 0 0 0,0-1 0 0 0,-1 0 0 0 0,1 1-1 0 0,0-1 1 0 0,0-2 0 0 0,0-8-2415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4.45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246 25 3096 0 0,'0'0'6511'0'0,"-25"-5"-6411"0"0,-80-13-35 0 0,55 16 134 0 0,48 2-174 0 0,1 1-1 0 0,-1-1 0 0 0,1 0 1 0 0,0 1-1 0 0,-1-1 0 0 0,1 1 1 0 0,0-1-1 0 0,-1 1 1 0 0,1 0-1 0 0,0-1 0 0 0,-1 1 1 0 0,1 0-1 0 0,0 0 0 0 0,0 0 1 0 0,0 0-1 0 0,-2 2 0 0 0,2 0 12 0 0,0 0 0 0 0,0 1 0 0 0,0-1 0 0 0,0 0 0 0 0,1 1 0 0 0,0-1 0 0 0,-1 0 0 0 0,1 1 0 0 0,0-1 0 0 0,1 1 0 0 0,-1-1 0 0 0,1 0 0 0 0,-1 1 0 0 0,2 3 0 0 0,-1-6-37 0 0,2 8 19 0 0,1 0-1 0 0,0 0 0 0 0,0 0 1 0 0,1 0-1 0 0,0-1 0 0 0,1 0 1 0 0,0 0-1 0 0,0-1 0 0 0,1 1 1 0 0,0-1-1 0 0,13 10 0 0 0,15 19 13 0 0,-30-31-7 0 0,-1 0-1 0 0,0 0 0 0 0,-1 1 1 0 0,1-1-1 0 0,-1 1 0 0 0,0 0 1 0 0,0 0-1 0 0,3 12 0 0 0,-5-17-28 0 0,-1 0 0 0 0,0 0-1 0 0,0 1 1 0 0,0-1 0 0 0,0 0 0 0 0,0 0 0 0 0,0 1-1 0 0,0-1 1 0 0,0 0 0 0 0,0 1 0 0 0,-1-1-1 0 0,1 0 1 0 0,-1 0 0 0 0,1 0 0 0 0,-1 1-1 0 0,1-1 1 0 0,-1 0 0 0 0,1 0 0 0 0,-3 2-1 0 0,1-2-23 0 0,1 1-1 0 0,-1-1 0 0 0,0 0 0 0 0,0 1 0 0 0,0-1 1 0 0,0 0-1 0 0,-1-1 0 0 0,1 1 0 0 0,0 0 0 0 0,0 0 1 0 0,0-1-1 0 0,-1 0 0 0 0,1 1 0 0 0,0-1 0 0 0,-3 0 1 0 0,4 0 19 0 0,-16 1-40 0 0,1 0 0 0 0,-32-4 0 0 0,45 3-69 0 0,0 0 0 0 0,0-1 1 0 0,0 1-1 0 0,0-1 0 0 0,0 0 0 0 0,0 1 0 0 0,0-1 1 0 0,0-1-1 0 0,1 1 0 0 0,-1 0 0 0 0,0-1 0 0 0,1 1 1 0 0,-1-1-1 0 0,1 0 0 0 0,-1 0 0 0 0,1 0 0 0 0,0 0 0 0 0,0 0 1 0 0,0 0-1 0 0,0-1 0 0 0,0 1 0 0 0,1-1 0 0 0,-1 1 1 0 0,-1-4-1 0 0,2-9-4173 0 0,1 7 1411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4.8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326 36 1664 0 0,'0'0'8202'0'0,"-19"-4"-7935"0"0,2 0-222 0 0,-13-4-2 0 0,-2 1 0 0 0,1 2 0 0 0,-44-3 0 0 0,70 8 36 0 0,0 1-1 0 0,1-1 0 0 0,-1 1 1 0 0,0 0-1 0 0,1 0 1 0 0,-1 0-1 0 0,1 1 0 0 0,-1-1 1 0 0,1 1-1 0 0,0 0 1 0 0,0 0-1 0 0,0 1 0 0 0,0-1 1 0 0,0 1-1 0 0,0 0 0 0 0,1 0 1 0 0,-1 0-1 0 0,1 1 1 0 0,0-1-1 0 0,0 1 0 0 0,0 0 1 0 0,0-1-1 0 0,1 1 1 0 0,0 1-1 0 0,0-1 0 0 0,0 0 1 0 0,-2 6-1 0 0,0 2-1 0 0,1 0 0 0 0,0 1-1 0 0,0-1 1 0 0,1 1 0 0 0,1 0 0 0 0,0 0-1 0 0,1 0 1 0 0,0-1 0 0 0,3 16 0 0 0,-3-24-114 0 0,1 0 0 0 0,0-1 0 0 0,0 1 0 0 0,0-1 1 0 0,1 0-1 0 0,-1 1 0 0 0,1-1 0 0 0,0 0 0 0 0,0 0 1 0 0,0 0-1 0 0,0 0 0 0 0,0 0 0 0 0,1 0 1 0 0,-1-1-1 0 0,1 1 0 0 0,0-1 0 0 0,0 0 0 0 0,-1 0 1 0 0,2 0-1 0 0,-1 0 0 0 0,0 0 0 0 0,0-1 0 0 0,1 1 1 0 0,-1-1-1 0 0,5 1 0 0 0,6 2-1185 0 0,0-1-1 0 0,0-1 1 0 0,0 0 0 0 0,0-1-1 0 0,17 0 1 0 0,-9-1-1872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5.21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213 13 4324 0 0,'0'0'5229'0'0,"-150"-10"-5217"0"0,133 8-8 0 0,3 2-4 0 0,0 0-228 0 0,5 0-512 0 0,3 0-508 0 0,4 0-584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3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14 2164 0 0,'0'0'4619'0'0,"-9"-3"-4397"0"0,-29-7-102 0 0,36 10-92 0 0,0-1 1 0 0,0 1-1 0 0,0 0 1 0 0,-1 0-1 0 0,1 0 1 0 0,0 1-1 0 0,0-1 1 0 0,0 0-1 0 0,0 1 1 0 0,0-1-1 0 0,0 1 1 0 0,0 0 0 0 0,0 0-1 0 0,0 0 1 0 0,0 0-1 0 0,1 0 1 0 0,-1 0-1 0 0,0 0 1 0 0,1 0-1 0 0,-1 1 1 0 0,0-1-1 0 0,1 1 1 0 0,0-1-1 0 0,-1 1 1 0 0,1 0-1 0 0,0-1 1 0 0,0 1-1 0 0,-2 4 1 0 0,-1 1 149 0 0,1 1 0 0 0,-1-1 0 0 0,1 1 0 0 0,1 0 0 0 0,-3 10-1 0 0,4-12-136 0 0,0-1-1 0 0,0 1 0 0 0,0-1 0 0 0,0 1 1 0 0,1-1-1 0 0,0 1 0 0 0,0 0 0 0 0,1-1 1 0 0,0 1-1 0 0,0-1 0 0 0,0 1 0 0 0,0-1 1 0 0,1 0-1 0 0,0 1 0 0 0,0-1 0 0 0,1 0 1 0 0,-1 0-1 0 0,1 0 0 0 0,0 0 0 0 0,0-1 1 0 0,1 1-1 0 0,-1-1 0 0 0,6 5 0 0 0,-3-5-193 0 0,-1 0 0 0 0,1-1 0 0 0,-1 1 0 0 0,1-1 1 0 0,0-1-1 0 0,0 1 0 0 0,0-1 0 0 0,1 0 0 0 0,-1 0 0 0 0,0-1 0 0 0,1 0 0 0 0,-1 0 0 0 0,9 0 0 0 0,57-2-4707 0 0,-55-2 2404 0 0</inkml:trace>
  <inkml:trace contextRef="#ctx0" brushRef="#br0" timeOffset="1">212 134 5092 0 0,'0'0'5453'0'0,"-113"-5"-5181"0"0,99 3-104 0 0,2 2-168 0 0,-2-3-76 0 0,0-3-244 0 0,0 0-612 0 0,4-1-244 0 0,-2-4-824 0 0,3 3-2653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5.54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1 210 5068 0 0,'63'64'2219'0'0,"-63"-64"-2196"0"0,0 0-1 0 0,0 0 1 0 0,0 0-1 0 0,0 0 1 0 0,0 1-1 0 0,0-1 1 0 0,0 0-1 0 0,0 0 1 0 0,1 0-1 0 0,-1 0 1 0 0,0 0-1 0 0,0 0 1 0 0,0 0 0 0 0,0 0-1 0 0,0 0 1 0 0,0 1-1 0 0,0-1 1 0 0,0 0-1 0 0,1 0 1 0 0,-1 0-1 0 0,0 0 1 0 0,0 0-1 0 0,0 0 1 0 0,0 0-1 0 0,0 0 1 0 0,1 0-1 0 0,-1 0 1 0 0,0 0-1 0 0,0 0 1 0 0,0 0-1 0 0,0 0 1 0 0,0 0-1 0 0,0 0 1 0 0,1 0-1 0 0,-1 0 1 0 0,0 0-1 0 0,0 0 1 0 0,0 0-1 0 0,0-1 1 0 0,0 1-1 0 0,0 0 1 0 0,0 0-1 0 0,1 0 1 0 0,-1 0-1 0 0,0 0 1 0 0,0 0-1 0 0,0 0 1 0 0,0 0-1 0 0,0 0 1 0 0,0 0-1 0 0,0-1 1 0 0,0 1 0 0 0,0 0-1 0 0,0 0 1 0 0,0 0-1 0 0,1 0 1 0 0,-1 0-1 0 0,0 0 1 0 0,0-1-1 0 0,0-13 845 0 0,-7-27 60 0 0,5 29-606 0 0,-3-11 36 0 0,2 0 0 0 0,1 0 1 0 0,1-1-1 0 0,0 1 0 0 0,5-28 1 0 0,-4 49-335 0 0,0 0 0 0 0,1 0 0 0 0,0 0 0 0 0,-1 0 0 0 0,1 0 0 0 0,0 1 0 0 0,0-1 0 0 0,0 0 0 0 0,0 0 0 0 0,1 1 0 0 0,-1-1 0 0 0,0 0 0 0 0,1 1 0 0 0,-1 0 0 0 0,1-1 0 0 0,-1 1 0 0 0,1 0 0 0 0,0 0 0 0 0,-1-1 0 0 0,1 1 0 0 0,0 1 0 0 0,0-1 0 0 0,0 0 0 0 0,0 0 0 0 0,0 1 1 0 0,0-1-1 0 0,0 1 0 0 0,0-1 0 0 0,0 1 0 0 0,0 0 0 0 0,0 0 0 0 0,0 0 0 0 0,0 0 0 0 0,0 0 0 0 0,0 1 0 0 0,0-1 0 0 0,0 1 0 0 0,0-1 0 0 0,3 2 0 0 0,1 0-63 0 0,0-1 0 0 0,-1 1 1 0 0,1 0-1 0 0,-1 1 0 0 0,1-1 0 0 0,-1 1 0 0 0,0 0 1 0 0,0 0-1 0 0,0 1 0 0 0,-1-1 0 0 0,1 1 0 0 0,6 8 1 0 0,-9-9-19 0 0,0 0 1 0 0,0-1 0 0 0,0 1-1 0 0,-1 0 1 0 0,1 0 0 0 0,-1 0-1 0 0,0 0 1 0 0,0 0 0 0 0,0 0 0 0 0,0 0-1 0 0,-1 0 1 0 0,1 0 0 0 0,-1 1-1 0 0,0-1 1 0 0,0 0 0 0 0,0 5 0 0 0,-1-6-21 0 0,0 0 0 0 0,1 1 1 0 0,-1-1-1 0 0,0 0 1 0 0,0 0-1 0 0,-1 0 1 0 0,1 0-1 0 0,0 0 1 0 0,-1 0-1 0 0,1 0 1 0 0,-1 0-1 0 0,0 0 1 0 0,1-1-1 0 0,-1 1 1 0 0,0-1-1 0 0,0 1 1 0 0,-3 1-1 0 0,-1 0-6 0 0,0-1 0 0 0,-1 1 0 0 0,1-1 0 0 0,-1 0 0 0 0,1 0 0 0 0,-1-1 0 0 0,0 0 0 0 0,0 0 0 0 0,0 0 0 0 0,0-1 0 0 0,0 0 0 0 0,1-1 0 0 0,-14-1 0 0 0,31 8 589 0 0,-1 0-1 0 0,0 1 1 0 0,-1 1 0 0 0,1-1-1 0 0,-1 1 1 0 0,8 11 0 0 0,50 40-765 0 0,-61-56-48 0 0,-1 0 0 0 0,0 0 1 0 0,1 0-1 0 0,-1 0 0 0 0,12 3 1 0 0,-14-5-201 0 0,-1-1 0 0 0,0 0 1 0 0,1 1-1 0 0,-1-1 0 0 0,1 0 0 0 0,-1 0 1 0 0,0 0-1 0 0,1-1 0 0 0,-1 1 1 0 0,0 0-1 0 0,4-2 0 0 0,3-4-4237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5.91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3 1000 0 0,'0'0'10968'0'0,"9"24"-10630"0"0,3 6-246 0 0,54 130 343 0 0,-26-95-34 0 0,-37-61-290 0 0,0 1 1 0 0,0-1-1 0 0,1 0 1 0 0,-1-1-1 0 0,1 1 1 0 0,0-1-1 0 0,0 1 1 0 0,1-1-1 0 0,-1-1 1 0 0,1 1-1 0 0,-1 0 1 0 0,6 1-1 0 0,-9-5-124 0 0,0 0 0 0 0,-1 0 0 0 0,1 0-1 0 0,-1 0 1 0 0,1 1 0 0 0,-1-1 0 0 0,1 0-1 0 0,-1 0 1 0 0,1-1 0 0 0,-1 1 0 0 0,0 0 0 0 0,0 0-1 0 0,1 0 1 0 0,-1 0 0 0 0,0 0 0 0 0,0 0-1 0 0,0 0 1 0 0,0 0 0 0 0,0 0 0 0 0,-1-2-1 0 0,1-35-438 0 0,0 31 412 0 0,-2-53-851 0 0,0 40 86 0 0,1-1-1 0 0,1 0 1 0 0,1 0 0 0 0,1 0 0 0 0,0 0 0 0 0,7-23-1 0 0,-1 27-2109 0 0,1 4-1475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6.25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57 277 2640 0 0,'0'0'6836'0'0,"4"-24"-6787"0"0,21-176 333 0 0,-25 199-411 0 0,9-40 305 0 0,-9 41-254 0 0,0-1 1 0 0,1 1 0 0 0,-1-1 0 0 0,0 0-1 0 0,1 1 1 0 0,-1-1 0 0 0,0 1 0 0 0,1-1-1 0 0,-1 0 1 0 0,1 1 0 0 0,-1 0-1 0 0,1-1 1 0 0,-1 1 0 0 0,1-1 0 0 0,0 1-1 0 0,-1-1 1 0 0,1 1 0 0 0,-1 0-1 0 0,1 0 1 0 0,0-1 0 0 0,0 1 0 0 0,0 0 1 0 0,0 0 1 0 0,0 0-1 0 0,0 1 1 0 0,0-1 0 0 0,0 0-1 0 0,0 1 1 0 0,0-1-1 0 0,0 1 1 0 0,0-1 0 0 0,0 1-1 0 0,0-1 1 0 0,0 1-1 0 0,0 0 1 0 0,-1-1 0 0 0,1 1-1 0 0,0 0 1 0 0,-1 0-1 0 0,1-1 1 0 0,1 3 0 0 0,13 19-60 0 0,-1 0 0 0 0,-1 1 0 0 0,-1 1 0 0 0,-1 0 0 0 0,-1 1 0 0 0,-1 0 0 0 0,-1 0 0 0 0,-2 1 0 0 0,6 38 0 0 0,-12-64 25 0 0,0 1 1 0 0,0-1 0 0 0,0 1 0 0 0,0-1-1 0 0,0 1 1 0 0,0-1 0 0 0,0 1-1 0 0,0-1 1 0 0,0 1 0 0 0,0-1 0 0 0,-1 1-1 0 0,1-1 1 0 0,0 1 0 0 0,0-1-1 0 0,0 1 1 0 0,-1-1 0 0 0,1 1-1 0 0,0-1 1 0 0,-1 1 0 0 0,1-1 0 0 0,0 0-1 0 0,-1 1 1 0 0,1-1 0 0 0,0 0-1 0 0,-1 1 1 0 0,1-1 0 0 0,-1 0 0 0 0,1 1-1 0 0,-1-1 1 0 0,1 0 0 0 0,-1 1-1 0 0,-23 1-136 0 0,-23-11 203 0 0,33 4-94 0 0,0-1 1 0 0,1-1-1 0 0,0 0 0 0 0,1 0 1 0 0,-22-18-1 0 0,28 20-290 0 0,0-1-1 0 0,0 0 1 0 0,0 0 0 0 0,1 0-1 0 0,-5-8 1 0 0,7 10-180 0 0,1 1 0 0 0,0-1 0 0 0,1 0 0 0 0,-1 0 0 0 0,1 1 0 0 0,-1-1-1 0 0,1 0 1 0 0,0 0 0 0 0,1 0 0 0 0,-1-9 0 0 0,1-1-2132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6.61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 1932 0 0,'0'0'9118'0'0,"15"11"-8930"0"0,48 37-156 0 0,-62-46-29 0 0,1 0-1 0 0,0 0 1 0 0,0 1-1 0 0,-1-1 1 0 0,0 0-1 0 0,1 1 1 0 0,-1-1 0 0 0,0 1-1 0 0,0 0 1 0 0,0-1-1 0 0,0 1 1 0 0,-1 0-1 0 0,1-1 1 0 0,-1 1-1 0 0,0 0 1 0 0,1 0-1 0 0,-1-1 1 0 0,-1 1-1 0 0,1 0 1 0 0,0 0-1 0 0,-1-1 1 0 0,1 1-1 0 0,-1 0 1 0 0,0 0-1 0 0,0-1 1 0 0,0 1-1 0 0,0-1 1 0 0,-3 5-1 0 0,1 1 54 0 0,-9 25 281 0 0,7-24-170 0 0,1 0-1 0 0,0 1 1 0 0,1-1-1 0 0,0 1 1 0 0,0 0-1 0 0,1 0 1 0 0,1-1-1 0 0,-1 2 1 0 0,2-1-1 0 0,0 17 1 0 0,1-25-202 0 0,0 0 1 0 0,1 1-1 0 0,-1-1 1 0 0,1 0-1 0 0,0 0 0 0 0,0 0 1 0 0,-1 0-1 0 0,2 0 1 0 0,-1 0-1 0 0,0-1 1 0 0,0 1-1 0 0,0-1 0 0 0,1 1 1 0 0,-1-1-1 0 0,1 0 1 0 0,-1 0-1 0 0,1 0 1 0 0,-1 0-1 0 0,4 0 0 0 0,51 12-2182 0 0,20-6-4090 0 0,-49-7 2071 0 0</inkml:trace>
  <inkml:trace contextRef="#ctx0" brushRef="#br0" timeOffset="1">185 201 3764 0 0,'0'0'3465'0'0,"-145"-20"-3465"0"0,131 20-8 0 0,9 0-356 0 0,-1 0-588 0 0,3 0-793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6.93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80 5589 0 0,'101'-80'3212'0'0,"-101"104"-2244"0"0,0 0-824 0 0,0 0-144 0 0,0-2 0 0 0,0 2 0 0 0,0-2 4 0 0,0-1 72 0 0,0-4-76 0 0,0-2-100 0 0,0-6-212 0 0,0-4-400 0 0,0-2-496 0 0,12-8-5893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7.26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34 4464 0 0,'0'0'3471'0'0,"2"24"-3039"0"0,7 74 53 0 0,-9-91-342 0 0,1-1 0 0 0,0 1 0 0 0,1 0 1 0 0,-1-1-1 0 0,1 1 0 0 0,1-1 0 0 0,-1 0 0 0 0,1 0 0 0 0,0 0 0 0 0,0 0 0 0 0,1 0 0 0 0,0-1 0 0 0,0 1 1 0 0,0-1-1 0 0,1 0 0 0 0,5 5 0 0 0,-6-7-50 0 0,0-1 0 0 0,0 1 0 0 0,0-1 0 0 0,0 0 0 0 0,0 0 0 0 0,0-1 0 0 0,0 1 0 0 0,1-1 0 0 0,-1 0 0 0 0,1 0 0 0 0,-1 0 0 0 0,1-1-1 0 0,-1 1 1 0 0,1-1 0 0 0,-1 0 0 0 0,1-1 0 0 0,-1 1 0 0 0,1-1 0 0 0,-1 0 0 0 0,5-1 0 0 0,-5 0-92 0 0,0 0 0 0 0,0 0 0 0 0,0 0 0 0 0,0-1 0 0 0,0 0-1 0 0,-1 1 1 0 0,1-1 0 0 0,-1-1 0 0 0,0 1 0 0 0,0 0 0 0 0,0-1 0 0 0,0 0 0 0 0,-1 0-1 0 0,1 1 1 0 0,-1-1 0 0 0,0-1 0 0 0,0 1 0 0 0,0 0 0 0 0,-1 0 0 0 0,0-1 0 0 0,0 1-1 0 0,0-1 1 0 0,0 1 0 0 0,-1-1 0 0 0,1-6 0 0 0,0 2-72 0 0,-1 1 1 0 0,1-1-1 0 0,-2 0 1 0 0,1 0-1 0 0,-1 0 0 0 0,-1 0 1 0 0,1 0-1 0 0,-2 1 1 0 0,1-1-1 0 0,-1 1 1 0 0,0-1-1 0 0,-6-8 0 0 0,6 12-130 0 0,0 0 0 0 0,-1 1 0 0 0,0-1-1 0 0,0 1 1 0 0,0 0 0 0 0,0 0 0 0 0,-1 0-1 0 0,0 1 1 0 0,1 0 0 0 0,-8-4 0 0 0,7 5-419 0 0,1 0 0 0 0,0 1 0 0 0,0-1 0 0 0,-1 1 0 0 0,1 0 0 0 0,-1 0 1 0 0,1 1-1 0 0,-7-1 0 0 0,-1 1-2450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7.59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0 282 4144 0 0,'0'0'5635'0'0,"5"-22"-5498"0"0,4-23-8 0 0,-3 0 0 0 0,2-59 1 0 0,-7 104-106 0 0,-1 0 0 0 0,0 1 0 0 0,0-1 0 0 0,0 0-1 0 0,0 0 1 0 0,0 0 0 0 0,0 0 0 0 0,0 0 0 0 0,0 0 0 0 0,0 0 0 0 0,0 0 0 0 0,1 0 0 0 0,-1 1 0 0 0,0-1 0 0 0,0 0 0 0 0,0 0 0 0 0,0 0 0 0 0,0 0 0 0 0,0 0 0 0 0,1 0 0 0 0,-1 0 0 0 0,0 0 0 0 0,0 0 0 0 0,0 0 0 0 0,0 0 0 0 0,0 0 0 0 0,1 0 0 0 0,-1 0 0 0 0,0 0 0 0 0,0 0 0 0 0,0 0 0 0 0,0 0 0 0 0,0 0 0 0 0,0 0 0 0 0,1 0 0 0 0,-1 0 0 0 0,0 0 0 0 0,0-1 0 0 0,0 1 0 0 0,0 0 0 0 0,0 0 0 0 0,0 0 0 0 0,0 0 0 0 0,0 0 0 0 0,1 0-1 0 0,-1 0 1 0 0,0 0 0 0 0,0-1 0 0 0,0 1 0 0 0,0 0 0 0 0,0 0 0 0 0,0 0 0 0 0,0 0 0 0 0,0 0 0 0 0,0 0 0 0 0,0 0 0 0 0,0-1 0 0 0,0 1 0 0 0,0 0 0 0 0,0 0 0 0 0,0 0 0 0 0,13 18 179 0 0,11 24-598 0 0,-21-36 371 0 0,14 29-44 0 0,24 35 0 0 0,-35-61 85 0 0,0-1-1 0 0,0 0 0 0 0,1 0 1 0 0,0 0-1 0 0,0-1 1 0 0,1 0-1 0 0,0 0 1 0 0,0-1-1 0 0,13 7 0 0 0,-19-12-8 0 0,-1 0-1 0 0,1 0 1 0 0,-1 0-1 0 0,1 0 0 0 0,0 0 1 0 0,0-1-1 0 0,-1 1 0 0 0,1-1 1 0 0,0 1-1 0 0,0-1 1 0 0,0 0-1 0 0,-1 0 0 0 0,1 0 1 0 0,0 0-1 0 0,0 0 1 0 0,0 0-1 0 0,0 0 0 0 0,-1-1 1 0 0,1 1-1 0 0,0-1 1 0 0,0 1-1 0 0,-1-1 0 0 0,1 1 1 0 0,0-1-1 0 0,-1 0 0 0 0,1 0 1 0 0,0 0-1 0 0,-1 0 1 0 0,1 0-1 0 0,-1-1 0 0 0,0 1 1 0 0,1 0-1 0 0,-1 0 1 0 0,0-1-1 0 0,0 1 0 0 0,0-1 1 0 0,0 1-1 0 0,0-1 1 0 0,0 0-1 0 0,0 1 0 0 0,-1-1 1 0 0,1 0-1 0 0,0 0 0 0 0,-1-2 1 0 0,5-11-17 0 0,-2-1 0 0 0,0 1 0 0 0,0-1 0 0 0,-1-21-1 0 0,0 14 25 0 0,0-5-353 0 0,6-48-419 0 0,-8 72 295 0 0,1 0 0 0 0,0 0-1 0 0,0 0 1 0 0,0 0 0 0 0,1 1-1 0 0,-1-1 1 0 0,1 0 0 0 0,0 1 0 0 0,0-1-1 0 0,0 1 1 0 0,1-1 0 0 0,-1 1 0 0 0,1 0-1 0 0,4-4 1 0 0,4 1-3209 0 0</inkml:trace>
  <inkml:trace contextRef="#ctx0" brushRef="#br0" timeOffset="1">484 8 4904 0 0,'0'0'6152'0'0,"-4"22"-5642"0"0,-30 165 731 0 0,25-116-1214 0 0,11-25-4145 0 0,1-40 1875 0 0,5 1-798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7.92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 0 9165 0 0,'0'0'3784'0'0,"-14"39"-5364"0"0,14-37 96 0 0,-3 1-716 0 0,3 2-1921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8.27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 0 4920 0 0,'6'61'1932'0'0,"0"1"162"0"0,-4 1 5285 0 0,-26-68-15093 0 0,48 10-897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29.15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2657 128 4620 0 0,'0'0'4557'0'0,"-26"1"-4063"0"0,-188 10 195 0 0,31-7-186 0 0,1-7 1 0 0,-257-39-1 0 0,-209-22 211 0 0,424 48-399 0 0,184 13-340 0 0,-111-9 342 0 0,-179 9 1 0 0,245 15-243 0 0,63-7-343 0 0,-1-1 0 0 0,-37 1 0 0 0,40-3-131 0 0,20-2 274 0 0,0 0 0 0 0,-1 0 0 0 0,1 0 0 0 0,0 0-1 0 0,-1 0 1 0 0,1 0 0 0 0,0 0 0 0 0,-1 0 0 0 0,1 0 0 0 0,-1 0-1 0 0,1 0 1 0 0,0 0 0 0 0,-1 0 0 0 0,1 1 0 0 0,0-1 0 0 0,-1 0-1 0 0,1 0 1 0 0,0 0 0 0 0,0 1 0 0 0,-1-1 0 0 0,1 0 0 0 0,0 0-1 0 0,-1 1 1 0 0,1-1 0 0 0,0 0 0 0 0,0 0 0 0 0,0 1 0 0 0,-1-1-1 0 0,1 0 1 0 0,0 1 0 0 0,0-1 0 0 0,0 0 0 0 0,0 1 0 0 0,0-1-1 0 0,-1 0 1 0 0,1 1 0 0 0,0-1 0 0 0,0 1 0 0 0,0-1 0 0 0,0 0-1 0 0,0 1 1 0 0,0-1 0 0 0,0 1 0 0 0,10 0-4038 0 0,22-14 1452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4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1384 0 0,'0'0'10539'0'0,"-1"7"-10200"0"0,-5 50 45 0 0,3-1 0 0 0,7 90 0 0 0,-4-144-498 0 0,0 1 0 0 0,0-1 0 0 0,1 1 0 0 0,-1-1-1 0 0,1 0 1 0 0,-1 1 0 0 0,1-1 0 0 0,0 0 0 0 0,0 1 0 0 0,0-1 0 0 0,1 2 0 0 0,5-4-2890 0 0,2-18-3 0 0,-5 4 1095 0 0,0-2-290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6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17 226 3496 0 0,'0'0'6090'0'0,"-3"3"-5842"0"0,-11 6 263 0 0,28-19 750 0 0,29-26 663 0 0,-42 35-1911 0 0,16-21-2 0 0,27-45 0 0 0,-39 59-339 0 0,-1 0 0 0 0,-1 0-1 0 0,1-1 1 0 0,-1 0-1 0 0,-1 1 1 0 0,0-1-1 0 0,0 0 1 0 0,-1 0-1 0 0,1-16 1 0 0,-16 78 365 0 0,8-10 179 0 0,3-31-148 0 0,1-1 0 0 0,0 1 0 0 0,1 0 0 0 0,0 0 0 0 0,1 0-1 0 0,0 0 1 0 0,1 0 0 0 0,2 11 0 0 0,-2-21-107 0 0,-1-1 0 0 0,1 1-1 0 0,0-1 1 0 0,-1 1 0 0 0,1-1 0 0 0,0 1 0 0 0,0-1 0 0 0,0 0-1 0 0,0 1 1 0 0,0-1 0 0 0,0 0 0 0 0,0 0 0 0 0,0 0-1 0 0,1 0 1 0 0,-1 0 0 0 0,0 0 0 0 0,1 0 0 0 0,-1 0-1 0 0,1 0 1 0 0,-1-1 0 0 0,1 1 0 0 0,-1 0 0 0 0,1-1 0 0 0,-1 0-1 0 0,1 1 1 0 0,0-1 0 0 0,-1 0 0 0 0,1 0 0 0 0,-1 0-1 0 0,1 0 1 0 0,0 0 0 0 0,-1 0 0 0 0,1 0 0 0 0,0 0-1 0 0,-1-1 1 0 0,1 1 0 0 0,-1-1 0 0 0,1 1 0 0 0,1-2 0 0 0,4 0-554 0 0,0-1 0 0 0,-1 0 0 0 0,1 0 0 0 0,-1-1 0 0 0,0 0 0 0 0,0 0 0 0 0,7-6 0 0 0,2-5-2061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6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13 1192 0 0,'0'0'13375'0'0,"0"0"-13367"0"0,0-1-1 0 0,-1 1 0 0 0,1 0 1 0 0,0 0-1 0 0,-1-1 1 0 0,1 1-1 0 0,0 0 0 0 0,0 0 1 0 0,-1-1-1 0 0,1 1 0 0 0,0 0 1 0 0,0-1-1 0 0,-1 1 1 0 0,1 0-1 0 0,0-1 0 0 0,0 1 1 0 0,0 0-1 0 0,0-1 0 0 0,-1 1 1 0 0,1 0-1 0 0,0-1 1 0 0,0 1-1 0 0,0-1 0 0 0,0 1 1 0 0,0 0-1 0 0,0-1 0 0 0,0 1 1 0 0,0-1-1 0 0,0 1 0 0 0,0 0 1 0 0,0-1-1 0 0,0 1 1 0 0,0-1-1 0 0,1 1 0 0 0,49 1-4918 0 0,-37-1-2755 0 0,-86-1 5418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13 506 772 0 0,'0'0'4959'0'0,"-3"5"-4199"0"0,1-1-1171 0 0,-5 17 4531 0 0,7-20-4023 0 0,1-1-1 0 0,-1 1 1 0 0,1 0-1 0 0,-1 0 0 0 0,1-1 1 0 0,0 1-1 0 0,-1-1 0 0 0,1 1 1 0 0,0-1-1 0 0,0 1 1 0 0,-1-1-1 0 0,1 1 0 0 0,0-1 1 0 0,0 0-1 0 0,-1 1 0 0 0,1-1 1 0 0,0 0-1 0 0,0 1 1 0 0,0-1-1 0 0,0 0 0 0 0,0 0 1 0 0,0 0-1 0 0,-1 0 1 0 0,1 0-1 0 0,0 0 0 0 0,0 0 1 0 0,0 0-1 0 0,0-1 0 0 0,1 1 1 0 0,1-1-124 0 0,0 0 1 0 0,0 0-1 0 0,0 0 1 0 0,-1 0-1 0 0,1-1 1 0 0,0 1-1 0 0,0-1 1 0 0,-1 0-1 0 0,1 1 1 0 0,-1-1-1 0 0,1-1 1 0 0,-1 1-1 0 0,0 0 1 0 0,0 0-1 0 0,0-1 0 0 0,0 1 1 0 0,0-1-1 0 0,-1 0 1 0 0,3-4-1 0 0,27-58-337 0 0,-24 45 266 0 0,-1-1 1 0 0,-1 0-1 0 0,-1 0 0 0 0,-1-1 1 0 0,0 1-1 0 0,-2-1 1 0 0,0 1-1 0 0,-2-1 0 0 0,0 0 1 0 0,-1 1-1 0 0,-2-1 0 0 0,0 1 1 0 0,-1 0-1 0 0,-1 0 0 0 0,-1 1 1 0 0,-1 0-1 0 0,0 0 0 0 0,-15-23 1 0 0,6 28-747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3996 0 0,'0'0'3017'0'0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9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1492 0 0,'0'0'8380'0'0,"0"9"-8277"0"0,0-4-85 0 0,-9 279 254 0 0,7-266-724 0 0,-1 10-4852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3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4452 0 0,'0'0'5157'0'0,"1"22"-5114"0"0,1 67-45 0 0,-2-81-7 0 0,0 0 1 0 0,-1 0 0 0 0,0 0 0 0 0,-1 0-1 0 0,0 0 1 0 0,0 0 0 0 0,-1 0 0 0 0,-6 13 0 0 0,6-16 28 0 0,1 1 0 0 0,0-1 0 0 0,0 1 0 0 0,0-1 0 0 0,1 1 0 0 0,-2 7 0 0 0,2-3-93 0 0,1-6 319 0 0,-1 0-1 0 0,1 0 0 0 0,-1 0 0 0 0,1 0 0 0 0,0 0 0 0 0,1 0 0 0 0,-1 0 0 0 0,2 7 1 0 0,-1-10-194 0 0,0 1 0 0 0,0-1 1 0 0,0 0-1 0 0,0 0 1 0 0,1 0-1 0 0,-1 0 1 0 0,0 0-1 0 0,0 0 1 0 0,1 0-1 0 0,-1 0 1 0 0,0 0-1 0 0,1-1 1 0 0,-1 1-1 0 0,1-1 1 0 0,-1 1-1 0 0,1-1 1 0 0,-1 1-1 0 0,1-1 1 0 0,-1 0-1 0 0,1 0 0 0 0,0 0 1 0 0,-1 0-1 0 0,1 0 1 0 0,-1 0-1 0 0,3-1 1 0 0,7 0-282 0 0,1 0 1 0 0,-1-1-1 0 0,0-1 0 0 0,0 0 1 0 0,0 0-1 0 0,0-1 0 0 0,12-7 1 0 0,34-11-3880 0 0,-37 17 443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3644 0 0,'0'0'5860'0'0,"-17"12"-5768"0"0,-54 37-72 0 0,66-45-72 0 0,1 1-1 0 0,0-1 1 0 0,0 0-1 0 0,0 1 1 0 0,1 0 0 0 0,-1 0-1 0 0,1 0 1 0 0,0 0-1 0 0,1 1 1 0 0,-1-1-1 0 0,1 1 1 0 0,0 0 0 0 0,1-1-1 0 0,-1 1 1 0 0,1 0-1 0 0,0 0 1 0 0,1 0-1 0 0,-1 0 1 0 0,1 0-1 0 0,0 0 1 0 0,1 0 0 0 0,0 0-1 0 0,1 7 1 0 0,-1-6 47 0 0,-1-5-6 0 0,0 0 0 0 0,1 1 0 0 0,-1-1 0 0 0,1 1 0 0 0,-1-1 0 0 0,1 0 0 0 0,0 1 0 0 0,0-1 0 0 0,0 0 0 0 0,0 0 0 0 0,0 0 0 0 0,1 0 0 0 0,-1 0 0 0 0,1 0 0 0 0,-1 0-1 0 0,1 0 1 0 0,0 0 0 0 0,0-1 0 0 0,0 1 0 0 0,-1-1 0 0 0,2 1 0 0 0,-1-1 0 0 0,0 0 0 0 0,0 0 0 0 0,0 0 0 0 0,0 0 0 0 0,1 0 0 0 0,-1 0 0 0 0,1-1 0 0 0,-1 1 0 0 0,0-1 0 0 0,1 1 0 0 0,-1-1-1 0 0,4 0 1 0 0,0 0-126 0 0,-1-1-1 0 0,1 1 0 0 0,-1-1 1 0 0,1 0-1 0 0,-1 0 1 0 0,0 0-1 0 0,1-1 0 0 0,-1 0 1 0 0,0 0-1 0 0,0 0 0 0 0,0-1 1 0 0,-1 0-1 0 0,1 0 1 0 0,7-6-1 0 0,-5 3 53 0 0,0 0 0 0 0,-1 0 1 0 0,0-1-1 0 0,0 0 0 0 0,-1 0 1 0 0,1 0-1 0 0,-2-1 0 0 0,1 0 0 0 0,-1 0 1 0 0,0 0-1 0 0,-1-1 0 0 0,0 1 1 0 0,0-1-1 0 0,0 1 0 0 0,1-16 1326 0 0,-6 27-985 0 0,1 0 0 0 0,-1 0 0 0 0,1 0 0 0 0,0 0 1 0 0,0 0-1 0 0,0 0 0 0 0,0 0 0 0 0,0 6 0 0 0,1-6-60 0 0,-2 3-126 0 0,1 0 1 0 0,0-1 0 0 0,1 1 0 0 0,0 0-1 0 0,0 0 1 0 0,0-1 0 0 0,0 1-1 0 0,1 0 1 0 0,0-1 0 0 0,0 1 0 0 0,1 0-1 0 0,-1-1 1 0 0,1 0 0 0 0,0 1-1 0 0,1-1 1 0 0,4 7 0 0 0,-5-8-19 0 0,1 0 1 0 0,0-1-1 0 0,0 0 1 0 0,1 1-1 0 0,-1-1 0 0 0,1-1 1 0 0,0 1-1 0 0,-1 0 1 0 0,1-1-1 0 0,0 0 1 0 0,0 0-1 0 0,1 0 0 0 0,-1 0 1 0 0,0-1-1 0 0,1 0 1 0 0,-1 1-1 0 0,1-2 1 0 0,-1 1-1 0 0,1 0 0 0 0,-1-1 1 0 0,5 0-1 0 0,-5 0-63 0 0,0 0-1 0 0,-1 0 1 0 0,1 0-1 0 0,-1-1 1 0 0,1 1 0 0 0,-1-1-1 0 0,1 0 1 0 0,-1 0-1 0 0,0 0 1 0 0,1-1-1 0 0,-1 1 1 0 0,0-1-1 0 0,0 1 1 0 0,0-1-1 0 0,0 0 1 0 0,0-1-1 0 0,0 1 1 0 0,-1 0 0 0 0,1-1-1 0 0,-1 1 1 0 0,1-1-1 0 0,-1 0 1 0 0,0 0-1 0 0,0 0 1 0 0,0 0-1 0 0,-1 0 1 0 0,1 0-1 0 0,-1 0 1 0 0,1-1-1 0 0,-1 1 1 0 0,0-1 0 0 0,-1 1-1 0 0,1-1 1 0 0,0 1-1 0 0,-1-1 1 0 0,0-5-1 0 0,1 1 10 0 0,-1-1-1 0 0,0 0 1 0 0,-1 1-1 0 0,0-1 0 0 0,0 1 1 0 0,-1 0-1 0 0,0-1 1 0 0,0 1-1 0 0,-1 0 0 0 0,-5-10 1 0 0,5 13-158 0 0,0 0 0 0 0,0 0 0 0 0,0 0 1 0 0,-1 1-1 0 0,0-1 0 0 0,0 1 0 0 0,0 0 0 0 0,0 0 0 0 0,-1 0 1 0 0,0 1-1 0 0,1-1 0 0 0,-1 1 0 0 0,0 1 0 0 0,-1-1 0 0 0,1 1 1 0 0,-8-3-1 0 0,-5 2-1625 0 0,6 2-501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0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0 244 4756 0 0,'0'0'3727'0'0,"3"-25"-3430"0"0,-2 15-255 0 0,12-171 302 0 0,-11 181-248 0 0,0 1 0 0 0,-1-1 0 0 0,1 1 0 0 0,0-1 0 0 0,0 1 0 0 0,-1-1 0 0 0,1 1 0 0 0,0 0 0 0 0,-1 0 0 0 0,1 0 1 0 0,-1 0-1 0 0,1 0 0 0 0,-1 0 0 0 0,2 2 0 0 0,70 84-345 0 0,-53-62 360 0 0,0 0 1 0 0,2-1 0 0 0,40 34-1 0 0,-61-57-98 0 0,-1 0-1 0 0,1 0 0 0 0,0 0 0 0 0,0 0 0 0 0,0 0 0 0 0,-1-1 1 0 0,1 1-1 0 0,0 0 0 0 0,0 0 0 0 0,0-1 0 0 0,0 1 0 0 0,0-1 1 0 0,1 1-1 0 0,-1-1 0 0 0,0 1 0 0 0,0-1 0 0 0,0 0 0 0 0,0 1 1 0 0,0-1-1 0 0,1 0 0 0 0,-1 0 0 0 0,0 0 0 0 0,0 0 1 0 0,0 0-1 0 0,1 0 0 0 0,-1 0 0 0 0,1-1 0 0 0,-1-1-52 0 0,0-1 0 0 0,0 1-1 0 0,0-1 1 0 0,-1 1 0 0 0,1-1-1 0 0,-1 1 1 0 0,0-1 0 0 0,0 1-1 0 0,0-1 1 0 0,-1-5 0 0 0,1-3 42 0 0,-9-80-333 0 0,5 73-679 0 0,2 1 1 0 0,0-1 0 0 0,1 0 0 0 0,0 0 0 0 0,4-30 0 0 0,-3 48 975 0 0,0 0 0 0 0,0 0 0 0 0,1 0 0 0 0,-1 0-1 0 0,0 0 1 0 0,0 0 0 0 0,0 0 0 0 0,0 0 0 0 0,0 1 0 0 0,0-1 0 0 0,0 0 0 0 0,0 0 0 0 0,0 0 0 0 0,0 0 0 0 0,0 0 0 0 0,0 0 0 0 0,0 0 0 0 0,0 0 0 0 0,1 0 0 0 0,-1 0 0 0 0,0 0 0 0 0,0 0 0 0 0,0 0 0 0 0,0 0 0 0 0,0 0-1 0 0,0-1 1 0 0,0 1 0 0 0,0 0 0 0 0,0 0 0 0 0,0 0 0 0 0,0 0 0 0 0,0 0 0 0 0,0 0 0 0 0,4 39-1124 0 0,6 200-844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3036 0 0,'0'0'6588'0'0,"-25"8"-6250"0"0,-77 23-89 0 0,97-29-222 0 0,0-1 0 0 0,0 2 0 0 0,0-1 0 0 0,0 1 0 0 0,0-1 0 0 0,0 1 0 0 0,1 1 0 0 0,0-1 0 0 0,-1 1 0 0 0,1-1 0 0 0,0 1 0 0 0,1 0 0 0 0,-1 1 0 0 0,1-1 0 0 0,0 0 0 0 0,0 1 0 0 0,0 0 0 0 0,1 0 0 0 0,-1 0 1 0 0,1 0-1 0 0,0 0 0 0 0,1 0 0 0 0,-1 1 0 0 0,1-1 0 0 0,-1 8 0 0 0,1-6-11 0 0,-1 0-1 0 0,1 0 1 0 0,0 0 0 0 0,1 0 0 0 0,0 1 0 0 0,0-1 0 0 0,0 0-1 0 0,1 0 1 0 0,0 0 0 0 0,0 0 0 0 0,1 0 0 0 0,0 0 0 0 0,5 11 0 0 0,-5-14-114 0 0,1 0 0 0 0,0 0 0 0 0,0 0 1 0 0,1 0-1 0 0,-1-1 0 0 0,1 1 1 0 0,-1-1-1 0 0,1 0 0 0 0,0 0 1 0 0,0 0-1 0 0,1-1 0 0 0,-1 1 1 0 0,0-1-1 0 0,1 0 0 0 0,0 0 1 0 0,-1-1-1 0 0,1 1 0 0 0,0-1 1 0 0,0 0-1 0 0,6 0 0 0 0,74 2-4502 0 0,-57-3 2493 0 0,6 0-270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1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4036 0 0,'0'0'5566'0'0,"-23"6"-5365"0"0,-74 19-21 0 0,94-24-149 0 0,-1 1 1 0 0,1-1-1 0 0,-1 1 0 0 0,1-1 1 0 0,-1 1-1 0 0,1 0 0 0 0,0 0 1 0 0,-1 1-1 0 0,1-1 0 0 0,1 0 0 0 0,-1 1 1 0 0,0 0-1 0 0,1 0 0 0 0,-1 0 1 0 0,1 0-1 0 0,0 0 0 0 0,0 0 1 0 0,0 1-1 0 0,0-1 0 0 0,0 1 1 0 0,1-1-1 0 0,0 1 0 0 0,0 0 1 0 0,0 0-1 0 0,0-1 0 0 0,0 1 1 0 0,1 0-1 0 0,0 0 0 0 0,0 0 1 0 0,0 0-1 0 0,0-1 0 0 0,1 7 1 0 0,-1-2 82 0 0,0-3-94 0 0,0-1-1 0 0,1 1 1 0 0,-1 0-1 0 0,1 0 1 0 0,0-1-1 0 0,0 1 1 0 0,0 0-1 0 0,1-1 1 0 0,-1 1-1 0 0,1-1 1 0 0,0 0-1 0 0,1 1 1 0 0,-1-1-1 0 0,1 0 1 0 0,-1 0 0 0 0,1-1-1 0 0,1 1 1 0 0,-1 0-1 0 0,0-1 1 0 0,1 0-1 0 0,0 0 1 0 0,-1 0-1 0 0,1 0 1 0 0,0-1-1 0 0,5 3 1 0 0,3 0-637 0 0,0-1 1 0 0,0 0 0 0 0,0-1-1 0 0,1 0 1 0 0,-1-1-1 0 0,1 0 1 0 0,0-1 0 0 0,18 0-1 0 0,-12-1-1814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2208 0 0,'0'0'7937'0'0,"3"22"-7516"0"0,39 29-313 0 0,-24-30 264 0 0,27 39 1 0 0,-41-54-277 0 0,-1 1 1 0 0,1 0 0 0 0,-1-1 0 0 0,0 2-1 0 0,0-1 1 0 0,-1 0 0 0 0,0 0 0 0 0,0 1 0 0 0,-1-1-1 0 0,1 14 1 0 0,-3-19-112 0 0,1-1-1 0 0,0 0 1 0 0,-1 0-1 0 0,0 0 1 0 0,1 0-1 0 0,-1 0 1 0 0,0 0-1 0 0,1 0 1 0 0,-1 0-1 0 0,0 0 1 0 0,0 0-1 0 0,0 0 1 0 0,0 0-1 0 0,0 0 1 0 0,0 0-1 0 0,0-1 1 0 0,0 1-1 0 0,0-1 1 0 0,0 1-1 0 0,0 0 1 0 0,-1-1-1 0 0,1 0 1 0 0,0 1-1 0 0,0-1 1 0 0,0 0 0 0 0,-1 0-1 0 0,1 1 1 0 0,0-1-1 0 0,-2 0 1 0 0,-40 3-278 0 0,41-3 289 0 0,-7-1-106 0 0,0 1 0 0 0,0-1 0 0 0,0-1 0 0 0,0 0 0 0 0,0 0 0 0 0,0-1 0 0 0,-14-6 0 0 0,19 8-240 0 0,0-1 0 0 0,1 0-1 0 0,-1 0 1 0 0,1 0 0 0 0,0 0 0 0 0,0-1-1 0 0,0 1 1 0 0,0-1 0 0 0,0 0-1 0 0,0 0 1 0 0,1 0 0 0 0,-1 0 0 0 0,1 0-1 0 0,0 0 1 0 0,0-1 0 0 0,0 1-1 0 0,0-1 1 0 0,1 0 0 0 0,-1 1 0 0 0,0-6-1 0 0,1-4-2395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187 116 992 0 0,'0'0'8409'0'0,"-155"-7"-8413"0"0,144 7-24 0 0,2-3-360 0 0,1 3-428 0 0,5 0-380 0 0</inkml:trace>
  <inkml:trace contextRef="#ctx0" brushRef="#br0" timeOffset="1">187 116 6393 0 0,'162'-116'2196'0'0,"-165"131"-1420"0"0,3-1-312 0 0,-3 5-164 0 0,3-2-16 0 0,-3 2-92 0 0,0 1 40 0 0,0-1 12 0 0,3 0-180 0 0,0-2-64 0 0,0-2-192 0 0,0-3-260 0 0,0-5-192 0 0,0-2-288 0 0,0-3-352 0 0,9-2-500 0 0,-1 0-469 0 0,4 0-735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1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49 4928 0 0,'0'0'3513'0'0,"-158"-3"-3573"0"0,138-1-4 0 0,-3-4-572 0 0,4 1-316 0 0,2-3-112 0 0,5 1-697 0 0,4 2-1211 0 0</inkml:trace>
  <inkml:trace contextRef="#ctx0" brushRef="#br0" timeOffset="1">207 10 3472 0 0,'0'0'6649'0'0,"26"137"-6433"0"0,-23-110-20 0 0,-3-3-4 0 0,2-2-100 0 0,1-3-88 0 0,0-2-4 0 0,0-3-144 0 0,0-4-308 0 0,2-5 0 0 0,4-3-168 0 0,-1-2-560 0 0,4 0-1264 0 0,5-5-1665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49 144 0 0,'0'0'6741'0'0,"-161"-22"-6741"0"0,135 15-36 0 0,4 2-304 0 0,2 0-116 0 0,3 3-88 0 0,3-1-437 0 0,2 1-543 0 0,10 0-576 0 0</inkml:trace>
  <inkml:trace contextRef="#ctx0" brushRef="#br0" timeOffset="1">295 200 3140 0 0,'0'0'5818'0'0,"26"12"-5546"0"0,85 36-93 0 0,-108-46-162 0 0,0-1 1 0 0,1 0 0 0 0,-1 0-1 0 0,0 0 1 0 0,0 0-1 0 0,1 0 1 0 0,-1-1-1 0 0,0 0 1 0 0,1 1 0 0 0,-1-1-1 0 0,1 0 1 0 0,-1-1-1 0 0,0 1 1 0 0,1-1-1 0 0,-1 1 1 0 0,7-3 0 0 0,-7 1-7 0 0,-1 0 0 0 0,1 1 0 0 0,0-2 1 0 0,-1 1-1 0 0,1 0 0 0 0,-1 0 1 0 0,0-1-1 0 0,1 1 0 0 0,-1-1 0 0 0,2-4 1 0 0,1 1-8 0 0,-3 3 19 0 0,1 0 0 0 0,-1 0 0 0 0,0-1 0 0 0,0 1 1 0 0,-1 0-1 0 0,1-1 0 0 0,0 1 0 0 0,-1-1 0 0 0,0 1 0 0 0,0-1 0 0 0,0 0 0 0 0,0 1 0 0 0,-1-1 0 0 0,0 0 0 0 0,1 0 0 0 0,-1 1 0 0 0,-1-1 0 0 0,1 0 0 0 0,0 0 0 0 0,-2-5 0 0 0,0 3 21 0 0,-1 1-1 0 0,1 0 0 0 0,-1 0 0 0 0,0 0 1 0 0,0 1-1 0 0,-1-1 0 0 0,1 1 0 0 0,-1-1 1 0 0,0 1-1 0 0,0 0 0 0 0,-1 1 1 0 0,-6-6-1 0 0,-2 0-26 0 0,-2 1 1 0 0,1 0-1 0 0,-1 0 0 0 0,0 2 1 0 0,-1 0-1 0 0,1 1 0 0 0,-1 0 1 0 0,-28-4-1 0 0,39 8-199 0 0,0 0 1 0 0,0 0-1 0 0,0 1 0 0 0,0 0 1 0 0,0 0-1 0 0,0 0 0 0 0,-1 1 1 0 0,1-1-1 0 0,0 1 0 0 0,0 0 1 0 0,0 1-1 0 0,1-1 0 0 0,-1 1 1 0 0,0 0-1 0 0,0 0 0 0 0,1 1 1 0 0,-1-1-1 0 0,1 1 0 0 0,0 0 1 0 0,-4 4-1 0 0,-6 15-3478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5444 0 0,'0'0'4977'0'0,"-1"21"-4906"0"0,-12 155-45 0 0,11-159-191 0 0,-7 101-1912 0 0,23-142-4007 0 0,-9 9 4076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 2084 0 0,'0'0'7772'0'0,"3"-2"-7734"0"0,-1 1-30 0 0,-1 0 1 0 0,1 1 0 0 0,0-1 0 0 0,-1 1 0 0 0,1 0 0 0 0,-1-1 0 0 0,1 1 0 0 0,0 0 0 0 0,-1 0 0 0 0,1 0 0 0 0,0 0-1 0 0,-1 0 1 0 0,1 0 0 0 0,-1 1 0 0 0,1-1 0 0 0,0 0 0 0 0,-1 1 0 0 0,1 0 0 0 0,-1-1 0 0 0,3 2 0 0 0,1 1 10 0 0,1 1 0 0 0,-2-1 0 0 0,1 1 0 0 0,0 0 0 0 0,7 8 0 0 0,6 9 94 0 0,26 43 1 0 0,-38-56-64 0 0,-2-2 6 0 0,-1 0 1 0 0,0-1-1 0 0,0 1 0 0 0,0 1 0 0 0,0-1 0 0 0,-1 0 1 0 0,0 0-1 0 0,0 1 0 0 0,-1 0 0 0 0,0-1 0 0 0,0 1 0 0 0,-1-1 1 0 0,1 1-1 0 0,-2 0 0 0 0,0 12 0 0 0,0-15-66 0 0,-1 0 0 0 0,1-1 1 0 0,0 1-1 0 0,-1-1 0 0 0,0 1 0 0 0,0-1 0 0 0,0 0 0 0 0,0 0 1 0 0,-1 0-1 0 0,1 0 0 0 0,-1 0 0 0 0,0 0 0 0 0,1-1 0 0 0,-1 1 0 0 0,0-1 1 0 0,-1 0-1 0 0,1 0 0 0 0,0 0 0 0 0,-1 0 0 0 0,1 0 0 0 0,-1-1 1 0 0,1 0-1 0 0,-1 1 0 0 0,0-1 0 0 0,0-1 0 0 0,1 1 0 0 0,-1-1 1 0 0,-5 1-1 0 0,-1 0-126 0 0,0 0 1 0 0,1-1-1 0 0,-1 0 1 0 0,0-1-1 0 0,1 0 1 0 0,-1 0-1 0 0,-18-6 0 0 0,25 6-112 0 0,0 0-1 0 0,0 0 1 0 0,1-1-1 0 0,-1 1 1 0 0,0-1-1 0 0,0 1 1 0 0,1-1-1 0 0,-1 0 1 0 0,1 0-1 0 0,0 0 1 0 0,-1 0-1 0 0,1-1 1 0 0,0 1-1 0 0,0-1 1 0 0,1 1-1 0 0,-1-1 1 0 0,0 0-1 0 0,1 1 1 0 0,0-1-1 0 0,-1 0 0 0 0,1 0 1 0 0,0 0-1 0 0,1 0 1 0 0,-1 0-1 0 0,0 0 1 0 0,1 0-1 0 0,0 0 1 0 0,-1-5-1 0 0,1-6-1989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3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3644 0 0,'0'0'7613'0'0,"-3"145"-7381"0"0,1-119-40 0 0,-4 5 40 0 0,3-7-28 0 0,3 3-144 0 0,0-5-60 0 0,0-3-152 0 0,0-7-312 0 0,0-2-384 0 0,6-3-444 0 0,5-5-1096 0 0,6 1-3389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23 407 2160 0 0,'0'0'7347'0'0,"-3"-6"-6993"0"0,-1-14 47 0 0,0 0 0 0 0,1 0 0 0 0,1 0 0 0 0,1-41 0 0 0,-5-118-441 0 0,6 178 439 0 0,21 13-1135 0 0,0 21 76 0 0,-17-26 680 0 0,0 0-1 0 0,0 0 1 0 0,1 0 0 0 0,0-1 0 0 0,0 0-1 0 0,0 0 1 0 0,1 0 0 0 0,0 0 0 0 0,0-1 0 0 0,9 6-1 0 0,-14-10-34 0 0,1-1-1 0 0,-1 1 1 0 0,0-1-1 0 0,0 0 1 0 0,0 1 0 0 0,1-1-1 0 0,-1 0 1 0 0,0 0-1 0 0,0 0 1 0 0,1 0-1 0 0,-1 0 1 0 0,0 0-1 0 0,0 0 1 0 0,1 0-1 0 0,-1 0 1 0 0,0 0-1 0 0,0-1 1 0 0,1 1-1 0 0,-1-1 1 0 0,0 1-1 0 0,0-1 1 0 0,0 1 0 0 0,0-1-1 0 0,0 0 1 0 0,0 1-1 0 0,0-1 1 0 0,0 0-1 0 0,0 0 1 0 0,0 0-1 0 0,0 0 1 0 0,0 0-1 0 0,-1 0 1 0 0,1 0-1 0 0,0 0 1 0 0,-1 0-1 0 0,2-2 1 0 0,18-51-299 0 0,-15 38 248 0 0,7-20-35 0 0,-9 23-29 0 0,1 0 0 0 0,1 0 1 0 0,0 1-1 0 0,8-15 1094 0 0,-18 62-470 0 0,-4 0-724 0 0,2 2 0 0 0,2-1 1 0 0,2 1-1 0 0,1 71 0 0 0,2-95 27 0 0,0-13 157 0 0,0-1 0 0 0,1 1-1 0 0,-1 0 1 0 0,0 0 0 0 0,0-1-1 0 0,1 1 1 0 0,-1 0 0 0 0,0 0 0 0 0,0-1-1 0 0,1 1 1 0 0,-1 0 0 0 0,0 0-1 0 0,1 0 1 0 0,-1-1 0 0 0,0 1 0 0 0,0 0-1 0 0,1 0 1 0 0,-1 0 0 0 0,0 0-1 0 0,1 0 1 0 0,-1 0 0 0 0,0 0 0 0 0,1 0-1 0 0,-1 0 1 0 0,1 0 0 0 0,-1 0-1 0 0,0 0 1 0 0,1 0 0 0 0,-1 0 0 0 0,0 0-1 0 0,1 0 1 0 0,-1 0 0 0 0,0 0-1 0 0,0 1 1 0 0,1-1 0 0 0,-1 0 0 0 0,0 0-1 0 0,1 0 1 0 0,-1 0 0 0 0,0 1-1 0 0,0-1 1 0 0,1 0 0 0 0,-1 0-1 0 0,0 1 1 0 0,0-1 0 0 0,1 0 0 0 0,-1 0-1 0 0,0 1 1 0 0,0-1 0 0 0,0 0-1 0 0,0 1 1 0 0,1-1 0 0 0,-1 0 0 0 0,0 1-1 0 0,0-1 1 0 0,0 0 0 0 0,0 1-1 0 0,0-1 1 0 0,0 0 0 0 0,0 1 0 0 0,0-1-1 0 0,0 0 1 0 0,0 1 0 0 0,0-1-1 0 0,0 0 1 0 0,0 1 0 0 0,0-1 0 0 0,-1 1-1 0 0,18-23-1928 0 0,-10 7 1555 0 0,-4 9 487 0 0,0 0 0 0 0,0 0 0 0 0,-1 0-1 0 0,0 0 1 0 0,0-1 0 0 0,-1 1-1 0 0,0-1 1 0 0,1-7 1155 0 0,-5 26 1811 0 0,5 18-2726 0 0,-1-18 206 0 0,-1-8-472 0 0,0 0-1 0 0,0 1 0 0 0,1-1 1 0 0,0 0-1 0 0,0 1 0 0 0,0-1 1 0 0,0 0-1 0 0,1 0 0 0 0,-1 0 1 0 0,1 0-1 0 0,0 0 0 0 0,1-1 1 0 0,-1 1-1 0 0,0 0 0 0 0,1-1 1 0 0,0 0-1 0 0,0 0 0 0 0,0 1 1 0 0,0-2-1 0 0,1 1 0 0 0,-1 0 1 0 0,1-1-1 0 0,-1 1 0 0 0,1-1 1 0 0,0 0-1 0 0,0-1 0 0 0,0 1 1 0 0,0-1-1 0 0,0 1 0 0 0,0-1 1 0 0,1 0-1 0 0,-1-1 0 0 0,0 1 1 0 0,1-1-1 0 0,-1 0 0 0 0,0 0 1 0 0,1 0-1 0 0,-1 0 0 0 0,0-1 1 0 0,0 0-1 0 0,1 0 0 0 0,-1 0 1 0 0,0 0-1 0 0,0-1 0 0 0,0 1 1 0 0,0-1-1 0 0,0 0 0 0 0,-1 0 1 0 0,1-1-1 0 0,0 1 0 0 0,-1-1 1 0 0,0 0-1 0 0,0 0 0 0 0,1 0 1 0 0,-2 0-1 0 0,1 0 0 0 0,0-1 1 0 0,-1 1-1 0 0,4-8 0 0 0,-3 4-75 0 0,0-1-1 0 0,-1 0 0 0 0,0 1 0 0 0,0-1 1 0 0,-1 0-1 0 0,0 0 0 0 0,-1 0 1 0 0,1 0-1 0 0,-2 0 0 0 0,1 0 0 0 0,-1 0 1 0 0,0 0-1 0 0,-1 0 0 0 0,-4-15 0 0 0,5 20-113 0 0,0-1-1 0 0,0 0 0 0 0,-1 0 1 0 0,1 0-1 0 0,-1 1 0 0 0,0-1 0 0 0,0 1 1 0 0,0 0-1 0 0,-1-1 0 0 0,1 1 1 0 0,-1 0-1 0 0,0 0 0 0 0,0 1 1 0 0,0-1-1 0 0,0 0 0 0 0,0 1 0 0 0,0 0 1 0 0,-1 0-1 0 0,1 0 0 0 0,-1 0 1 0 0,0 0-1 0 0,1 1 0 0 0,-1 0 1 0 0,0 0-1 0 0,0 0 0 0 0,0 0 0 0 0,0 0 1 0 0,0 1-1 0 0,0 0 0 0 0,0 0 1 0 0,-5 0-1 0 0,9 0 4 0 0,-1 0 1 0 0,0 1 0 0 0,1-1-1 0 0,-1 0 1 0 0,0 0-1 0 0,0 1 1 0 0,1-1-1 0 0,-1 1 1 0 0,1-1-1 0 0,-1 0 1 0 0,0 1 0 0 0,1-1-1 0 0,-1 1 1 0 0,1 0-1 0 0,-1-1 1 0 0,1 1-1 0 0,-1-1 1 0 0,1 1-1 0 0,0 0 1 0 0,-1-1-1 0 0,1 1 1 0 0,0 0 0 0 0,-1-1-1 0 0,1 1 1 0 0,0 0-1 0 0,0 0 1 0 0,0-1-1 0 0,-1 2 1 0 0,1-2 61 0 0,-3 15-2308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1 345 972 0 0,'0'0'8950'0'0,"5"-20"-8744"0"0,-3 13-187 0 0,5-17 33 0 0,-1 0 0 0 0,-1-1 0 0 0,-1 0 1 0 0,1-33-1 0 0,-14-84-52 0 0,13 162 372 0 0,2-5-395 0 0,2-1 1 0 0,-1 1-1 0 0,2-2 1 0 0,18 26-1 0 0,-23-35 20 0 0,-1 0-1 0 0,1 0 0 0 0,0 0 1 0 0,0 0-1 0 0,0-1 0 0 0,1 1 1 0 0,-1-1-1 0 0,1 0 0 0 0,0-1 0 0 0,0 1 1 0 0,0-1-1 0 0,0 0 0 0 0,0 0 1 0 0,1 0-1 0 0,-1-1 0 0 0,1 0 1 0 0,10 1-1 0 0,-15-2-8 0 0,1-1-1 0 0,-1 1 1 0 0,1-1 0 0 0,-1 0-1 0 0,1 1 1 0 0,-1-1 0 0 0,1 0-1 0 0,-1 0 1 0 0,0 0-1 0 0,1 0 1 0 0,-1 0 0 0 0,0 0-1 0 0,0 0 1 0 0,0-1 0 0 0,0 1-1 0 0,0 0 1 0 0,0-1 0 0 0,0 1-1 0 0,0-1 1 0 0,-1 1 0 0 0,1-1-1 0 0,0 1 1 0 0,-1-1 0 0 0,1-2-1 0 0,11-46-394 0 0,-10 44 382 0 0,1-17-40 0 0,0 0 0 0 0,0-30 799 0 0,-3 95 112 0 0,-2 18-908 0 0,0-36-32 0 0,1 0 0 0 0,2 0 0 0 0,0-1 1 0 0,1 1-1 0 0,1 0 0 0 0,2-1 0 0 0,6 24 0 0 0,-10-46-71 0 0,0 0 0 0 0,-1-1 0 0 0,1 1 0 0 0,0-1-1 0 0,0 1 1 0 0,0-1 0 0 0,-1 1 0 0 0,1-1 0 0 0,0 1 0 0 0,0-1 0 0 0,0 0 0 0 0,0 1 0 0 0,0-1 0 0 0,0 0-1 0 0,0 0 1 0 0,0 0 0 0 0,0 1 0 0 0,0-1 0 0 0,0 0 0 0 0,0-1 0 0 0,0 1 0 0 0,-1 0 0 0 0,1 0 0 0 0,0 0-1 0 0,0 0 1 0 0,0-1 0 0 0,0 1 0 0 0,0 0 0 0 0,0-1 0 0 0,0 1 0 0 0,0-1 0 0 0,-1 1 0 0 0,1-1 0 0 0,0 1 0 0 0,0-1-1 0 0,-1 0 1 0 0,1 1 0 0 0,0-1 0 0 0,0-1 0 0 0,11-8-2460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0 760 0 0,'0'0'7273'0'0,"-15"4"-7017"0"0,10-3-255 0 0,-15 3 155 0 0,1 1 0 0 0,0 1 0 0 0,0 1 0 0 0,-22 11 0 0 0,35-15-90 0 0,1 0 0 0 0,0 0 0 0 0,0 0 0 0 0,0 1 0 0 0,0-1 0 0 0,1 1 0 0 0,-1 0 0 0 0,1 1 0 0 0,0-1-1 0 0,0 1 1 0 0,1 0 0 0 0,0 0 0 0 0,-1 0 0 0 0,1 0 0 0 0,1 0 0 0 0,-1 1 0 0 0,1-1 0 0 0,0 1 0 0 0,0 0-1 0 0,1-1 1 0 0,-2 12 0 0 0,2-2-10 0 0,0-5 9 0 0,0 0 0 0 0,0 0 0 0 0,1 0 0 0 0,1 0 0 0 0,0 0 1 0 0,3 15-1 0 0,-3-22-171 0 0,0 0 0 0 0,0 0 0 0 0,1-1 0 0 0,-1 1 1 0 0,1 0-1 0 0,0-1 0 0 0,0 0 0 0 0,-1 1 0 0 0,1-1 1 0 0,1 0-1 0 0,-1 0 0 0 0,0 0 0 0 0,1 0 0 0 0,-1 0 1 0 0,1-1-1 0 0,-1 1 0 0 0,1-1 0 0 0,0 1 0 0 0,-1-1 0 0 0,1 0 1 0 0,0 0-1 0 0,0 0 0 0 0,0-1 0 0 0,0 1 0 0 0,0-1 1 0 0,4 1-1 0 0,35 1-3401 0 0,-20-2 875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 1340 0 0,'0'0'5057'0'0,"-147"-5"-6490"0"0,141 14 77 0 0,6-1-784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5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4712 0 0,'0'0'7081'0'0,"0"87"-6953"0"0,0-68 40 0 0,-2 0 52 0 0,2-2-172 0 0,0 0-48 0 0,0 1-100 0 0,0-3-352 0 0,0 1-576 0 0,0-1-612 0 0,4-1-1008 0 0,6-2-2937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7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0 220 812 0 0,'5'5'712'0'0,"-2"-1"-387"0"0,0-1-1 0 0,-1 0 1 0 0,2 1 0 0 0,-1-1 0 0 0,0 0-1 0 0,1-1 1 0 0,-1 1 0 0 0,1-1 0 0 0,5 4 0 0 0,-9-6-267 0 0,1 0 0 0 0,-1 0 0 0 0,1 0 0 0 0,-1-1 0 0 0,1 1 1 0 0,-1 0-1 0 0,0 0 0 0 0,1 0 0 0 0,-1 0 0 0 0,1 0 1 0 0,-1-1-1 0 0,0 1 0 0 0,1 0 0 0 0,-1 0 0 0 0,1-1 1 0 0,-1 1-1 0 0,0 0 0 0 0,1-1 0 0 0,-1 1 0 0 0,0 0 0 0 0,0-1 1 0 0,1 1-1 0 0,-1 0 0 0 0,0-1 0 0 0,0 1 0 0 0,0-1 1 0 0,1 1-1 0 0,-1 0 0 0 0,0-1 0 0 0,0 1 0 0 0,0-1 1 0 0,0 0-1 0 0,4-35 1292 0 0,-4-130 1235 0 0,23 200-2520 0 0,8 19-480 0 0,-15-23 64 0 0,27 36 0 0 0,-38-58 382 0 0,1-1-1 0 0,0 0 1 0 0,0-1 0 0 0,1 1 0 0 0,0-2 0 0 0,0 1 0 0 0,0 0-1 0 0,1-1 1 0 0,15 7 0 0 0,-23-12-46 0 0,1 0-1 0 0,-1 1 1 0 0,0-1-1 0 0,1 0 1 0 0,-1 0-1 0 0,1 0 1 0 0,-1 0 0 0 0,1 0-1 0 0,-1 0 1 0 0,1 0-1 0 0,-1 0 1 0 0,0-1 0 0 0,1 1-1 0 0,-1 0 1 0 0,1 0-1 0 0,-1 0 1 0 0,0 0 0 0 0,1 0-1 0 0,-1-1 1 0 0,1 1-1 0 0,-1 0 1 0 0,0 0 0 0 0,1-1-1 0 0,-1 1 1 0 0,0 0-1 0 0,1-1 1 0 0,-1 1 0 0 0,0 0-1 0 0,0-1 1 0 0,1 1-1 0 0,-1 0 1 0 0,0-1 0 0 0,0 1-1 0 0,1-1 1 0 0,6-23-242 0 0,-2-22 122 0 0,-5-129-2643 0 0,2 171 2801 0 0,3 10 45 0 0,2 8 62 0 0,2 65 423 0 0,-8-60-483 0 0,0 0 1 0 0,2-1-1 0 0,0 1 0 0 0,1 0 0 0 0,10 26 0 0 0,-14-44-194 0 0,1 0 1 0 0,-1 0-1 0 0,1-1 0 0 0,-1 1 0 0 0,1 0 0 0 0,0-1 0 0 0,-1 1 0 0 0,1 0 0 0 0,0-1 0 0 0,-1 1 1 0 0,1-1-1 0 0,0 1 0 0 0,0-1 0 0 0,-1 0 0 0 0,1 1 0 0 0,0-1 0 0 0,0 0 0 0 0,0 1 0 0 0,0-1 0 0 0,-1 0 1 0 0,1 0-1 0 0,0 0 0 0 0,0 0 0 0 0,0 0 0 0 0,0 0 0 0 0,0 0 0 0 0,1 0 0 0 0,9 0-2284 0 0</inkml:trace>
  <inkml:trace contextRef="#ctx0" brushRef="#br0" timeOffset="1">436 20 4356 0 0,'0'0'5009'0'0,"-147"0"-5021"0"0,127-3 4 0 0,0-1-304 0 0,3 4-388 0 0,6-5-572 0 0,-1 2-537 0 0,10-1-655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91 920 0 0,'0'0'8294'0'0,"12"21"-7618"0"0,37 62-204 0 0,-48-79-402 0 0,1-1 0 0 0,0 0 1 0 0,0 0-1 0 0,0 0 0 0 0,1 0 0 0 0,-1-1 0 0 0,1 1 0 0 0,-1-1 0 0 0,1 1 0 0 0,0-1 0 0 0,0 0 0 0 0,0 0 0 0 0,0 0 0 0 0,5 2 0 0 0,-6-4-57 0 0,0 1-1 0 0,0-1 1 0 0,0 0-1 0 0,0 1 0 0 0,0-1 1 0 0,0 0-1 0 0,0 0 0 0 0,0-1 1 0 0,0 1-1 0 0,0 0 1 0 0,0-1-1 0 0,0 1 0 0 0,0-1 1 0 0,0 1-1 0 0,0-1 0 0 0,0 0 1 0 0,-1 0-1 0 0,3-1 1 0 0,1-2-32 0 0,0 1 1 0 0,0-1-1 0 0,-1-1 1 0 0,0 1-1 0 0,1-1 1 0 0,-2 0-1 0 0,1 1 1 0 0,0-2-1 0 0,-1 1 1 0 0,0 0 0 0 0,2-7-1 0 0,-2 7 27 0 0,-1 1-1 0 0,-1-1 1 0 0,1 0-1 0 0,-1 0 1 0 0,0 0-1 0 0,0-1 1 0 0,0 1 0 0 0,-1 0-1 0 0,1 0 1 0 0,-1 0-1 0 0,-1-1 1 0 0,1 1 0 0 0,-1 0-1 0 0,0 0 1 0 0,-2-8-1 0 0,1 8-16 0 0,0 1-1 0 0,-1 0 0 0 0,1 0 1 0 0,-1 0-1 0 0,0 1 1 0 0,0-1-1 0 0,0 1 1 0 0,0-1-1 0 0,-1 1 0 0 0,1 0 1 0 0,-1 0-1 0 0,0 1 1 0 0,0-1-1 0 0,0 1 0 0 0,0 0 1 0 0,-1 0-1 0 0,-6-2 1 0 0,-3-1-311 0 0,1 1 0 0 0,-2 1 0 0 0,1 0 0 0 0,0 1 0 0 0,-26-1 0 0 0,30 3-893 0 0,-1 1 0 0 0,1-1 0 0 0,-1 2 1 0 0,-19 4-1 0 0,-5 9-2179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8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1192 0 0,'0'0'2476'0'0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0 248 0 0,'80'98'1455'0'0,"-35"-53"1934"0"0,-41-42-2975 0 0,0 1 0 0 0,0 0 0 0 0,0 0 0 0 0,0 0-1 0 0,-1 1 1 0 0,5 6 0 0 0,-7-8-308 0 0,0 0 1 0 0,0 0-1 0 0,0 0 1 0 0,-1 0-1 0 0,1 0 0 0 0,-1 0 1 0 0,0 0-1 0 0,0 0 1 0 0,0 0-1 0 0,0 0 0 0 0,0 0 1 0 0,-1 0-1 0 0,1 0 0 0 0,-2 4 1 0 0,0-3-121 0 0,0 0 0 0 0,-1 0 0 0 0,1 0 0 0 0,-1 0 0 0 0,1-1 0 0 0,-1 1 0 0 0,0-1 1 0 0,-1 0-1 0 0,1 1 0 0 0,0-2 0 0 0,-1 1 0 0 0,0 0 0 0 0,-5 2 0 0 0,-55 29-210 0 0,56-31 163 0 0,3 0-100 0 0,-1-1-1 0 0,0 1 1 0 0,0-1-1 0 0,0 0 1 0 0,0-1-1 0 0,0 1 1 0 0,0-1-1 0 0,-1 0 1 0 0,1-1-1 0 0,0 1 1 0 0,-1-1-1 0 0,1-1 0 0 0,-7 0 1 0 0,13-25-4204 0 0,5 16 2674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3568 0 0,'0'0'6604'0'0,"2"23"-6544"0"0,24 170 58 0 0,-18-168-1046 0 0,-8-24 754 0 0,1-1-1 0 0,-1 1 1 0 0,1 0-1 0 0,-1-1 0 0 0,0 1 1 0 0,1-1-1 0 0,-1 0 1 0 0,1 1-1 0 0,-1-1 0 0 0,1 1 1 0 0,-1-1-1 0 0,1 0 1 0 0,0 1-1 0 0,-1-1 1 0 0,1 0-1 0 0,-1 1 0 0 0,1-1 1 0 0,0 0-1 0 0,-1 0 1 0 0,1 0-1 0 0,0 0 0 0 0,-1 0 1 0 0,1 1-1 0 0,-1-1 1 0 0,1 0-1 0 0,0-1 1 0 0,-1 1-1 0 0,1 0 0 0 0,0 0 1 0 0,-1 0-1 0 0,1 0 1 0 0,0 0-1 0 0,-1-1 0 0 0,1 1 1 0 0,-1 0-1 0 0,1 0 1 0 0,0-1-1 0 0,0 0 1 0 0,7-7-2220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0 672 0 0,'0'0'9065'0'0,"-144"15"-9065"0"0,121-11-168 0 0,4-1 160 0 0,2-1-180 0 0,0 3-496 0 0,2 0-564 0 0,10 0-468 0 0,-1 2-697 0 0,6 0-519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4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14 270 6377 0 0,'0'0'2899'0'0,"4"-20"-2867"0"0,27-149 34 0 0,-31 167-43 0 0,1-1-1 0 0,-1 1 1 0 0,1 0-1 0 0,-1 0 1 0 0,1 0 0 0 0,0 0-1 0 0,0 0 1 0 0,0 0-1 0 0,0 0 1 0 0,0 0-1 0 0,1 1 1 0 0,-1-1-1 0 0,1 0 1 0 0,-1 1 0 0 0,1-1-1 0 0,-1 1 1 0 0,1-1-1 0 0,0 1 1 0 0,0 0-1 0 0,-1 0 1 0 0,5-2 0 0 0,-4 3-27 0 0,0 0 0 0 0,-1 0 0 0 0,1 0 1 0 0,0 0-1 0 0,0 0 0 0 0,-1 0 1 0 0,1 1-1 0 0,0-1 0 0 0,0 1 1 0 0,-1-1-1 0 0,1 1 0 0 0,-1-1 0 0 0,1 1 1 0 0,0 0-1 0 0,-1 0 0 0 0,1 0 1 0 0,-1 0-1 0 0,0 0 0 0 0,1 0 1 0 0,-1 1-1 0 0,0-1 0 0 0,0 0 0 0 0,0 1 1 0 0,0-1-1 0 0,0 0 0 0 0,0 1 1 0 0,0-1-1 0 0,0 1 0 0 0,0 1 1 0 0,39 69 474 0 0,49 121 1 0 0,-89-192-475 0 0,0-1-1 0 0,0 0 1 0 0,0 0 0 0 0,0 1-1 0 0,0-1 1 0 0,0 0 0 0 0,0 1-1 0 0,0-1 1 0 0,0 0 0 0 0,0 1-1 0 0,0-1 1 0 0,0 0 0 0 0,0 0-1 0 0,0 1 1 0 0,0-1 0 0 0,-1 0-1 0 0,1 0 1 0 0,0 1 0 0 0,0-1-1 0 0,0 0 1 0 0,0 0 0 0 0,-1 1 0 0 0,1-1-1 0 0,0 0 1 0 0,0 0 0 0 0,0 1-1 0 0,-1-1 1 0 0,1 0 0 0 0,0 0-1 0 0,0 0 1 0 0,-1 0 0 0 0,1 0-1 0 0,0 1 1 0 0,-1-1 0 0 0,1 0-1 0 0,0 0 1 0 0,0 0 0 0 0,-1 0-1 0 0,1 0 1 0 0,0 0 0 0 0,-1 0-1 0 0,-23 2-65 0 0,-20-8 79 0 0,23 1-218 0 0,1-1 0 0 0,0-2 0 0 0,1 0 0 0 0,0 0 0 0 0,0-2 0 0 0,-30-21 0 0 0,49 31 199 0 0,-9-10-2184 0 0,11 3-2061 0 0,5 2 2066 0 0</inkml:trace>
  <inkml:trace contextRef="#ctx0" brushRef="#br0" timeOffset="1">277 1 340 0 0,'0'0'10845'0'0,"8"24"-10719"0"0,52 163-115 0 0,-59-184-129 0 0,0 1-1 0 0,0-1 0 0 0,0 0 0 0 0,1 1 0 0 0,-1-1 0 0 0,1 0 0 0 0,0 0 1 0 0,0 0-1 0 0,3 4 0 0 0,-3-6-167 0 0,-1 0 0 0 0,1 0-1 0 0,-1 0 1 0 0,1 0 0 0 0,-1 0 0 0 0,1 0 0 0 0,0-1 0 0 0,-1 1 0 0 0,1 0-1 0 0,0-1 1 0 0,0 1 0 0 0,0-1 0 0 0,-1 0 0 0 0,1 1 0 0 0,0-1 0 0 0,0 0-1 0 0,0 0 1 0 0,0 0 0 0 0,1-1 0 0 0,11-1-2749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0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 3720 0 0,'0'0'5669'0'0,"-156"5"-5497"0"0,125-5-168 0 0,0 0-4 0 0,5 0-68 0 0,4 0-136 0 0,-1 0-160 0 0,9 0-244 0 0,0-3-316 0 0,8-2-468 0 0,3 3-377 0 0</inkml:trace>
  <inkml:trace contextRef="#ctx0" brushRef="#br0" timeOffset="1">289 22 4680 0 0,'0'0'5197'0'0,"73"132"-5013"0"0,-67-108-180 0 0,3-5-4 0 0,-7-2-168 0 0,4-2 152 0 0,-3-3-372 0 0,2-5-128 0 0,-2-5-380 0 0,3-2-468 0 0,2 0-773 0 0,1 0-991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0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3744 0 0,'0'0'6437'0'0,"-6"24"-6315"0"0,-4 6-71 0 0,3-10 16 0 0,1 1 0 0 0,1 1 0 0 0,-3 24 0 0 0,6-35-60 0 0,1 1 1 0 0,0-1 0 0 0,0 1-1 0 0,1-1 1 0 0,2 17 0 0 0,-1-27-52 0 0,-1 0 1 0 0,1 0-1 0 0,0 0 1 0 0,-1-1-1 0 0,1 1 1 0 0,0 0-1 0 0,-1 0 1 0 0,1 0-1 0 0,0-1 1 0 0,0 1-1 0 0,-1 0 1 0 0,1-1 0 0 0,0 1-1 0 0,0 0 1 0 0,0-1-1 0 0,0 0 1 0 0,0 1-1 0 0,0-1 1 0 0,0 1-1 0 0,0-1 1 0 0,0 0-1 0 0,0 0 1 0 0,0 0-1 0 0,0 1 1 0 0,1-1-1 0 0,-1 0 1 0 0,0 0-1 0 0,0-1 1 0 0,0 1 0 0 0,0 0-1 0 0,0 0 1 0 0,0 0-1 0 0,0-1 1 0 0,0 1-1 0 0,2-1 1 0 0,0 0-129 0 0,1 0 1 0 0,0 0-1 0 0,0 0 1 0 0,-1-1-1 0 0,1 0 1 0 0,-1 1-1 0 0,1-1 1 0 0,6-5-1 0 0,2-7-152 0 0,0 0 0 0 0,-1-1 0 0 0,16-31 0 0 0,5-5 194 0 0,-32 51 196 0 0,1 0 0 0 0,-1 0 0 0 0,0-1 0 0 0,1 1 1 0 0,-1 0-1 0 0,0 0 0 0 0,0 0 0 0 0,1 0 0 0 0,-1 0 1 0 0,0-1-1 0 0,1 1 0 0 0,-1 0 0 0 0,0 0 0 0 0,1 0 1 0 0,-1 0-1 0 0,0 0 0 0 0,1 0 0 0 0,-1 0 0 0 0,0 0 1 0 0,0 0-1 0 0,1 0 0 0 0,-1 1 0 0 0,0-1 0 0 0,1 0 1 0 0,-1 0-1 0 0,0 0 0 0 0,1 0 0 0 0,-1 0 0 0 0,0 0 1 0 0,0 1-1 0 0,1-1 0 0 0,-1 0 0 0 0,0 0 0 0 0,0 0 1 0 0,1 1-1 0 0,-1-1 0 0 0,0 0 0 0 0,0 0 0 0 0,0 1 1 0 0,1-1-1 0 0,-1 0 0 0 0,0 1 0 0 0,0-1 0 0 0,0 0 1 0 0,0 0-1 0 0,0 1 0 0 0,0-1 0 0 0,0 0 1 0 0,0 1-1 0 0,0-1 0 0 0,0 0 0 0 0,0 1 0 0 0,11 26-146 0 0,-6-15 240 0 0,0-1-104 0 0,1-1 0 0 0,0 0 0 0 0,1-1 0 0 0,0 1 0 0 0,1-1 0 0 0,0-1 0 0 0,0 1 0 0 0,0-2 0 0 0,13 10 0 0 0,-16-14-35 0 0,0 0 0 0 0,0 0 1 0 0,0 0-1 0 0,0 0 0 0 0,1-1 0 0 0,-1 0 1 0 0,1 0-1 0 0,-1-1 0 0 0,1 1 1 0 0,0-1-1 0 0,0 0 0 0 0,0-1 0 0 0,0 0 1 0 0,-1 0-1 0 0,1 0 0 0 0,0 0 1 0 0,0-1-1 0 0,0 0 0 0 0,0 0 0 0 0,8-4 1 0 0,-10 4-36 0 0,-1-1 1 0 0,1 0-1 0 0,-1 0 1 0 0,1 0-1 0 0,-1 0 0 0 0,0-1 1 0 0,0 1-1 0 0,0-1 1 0 0,0 0-1 0 0,-1 0 1 0 0,1 0-1 0 0,-1 0 1 0 0,0 0-1 0 0,0-1 1 0 0,0 1-1 0 0,0-1 1 0 0,0 1-1 0 0,-1-1 1 0 0,1 0-1 0 0,-1 0 1 0 0,0 1-1 0 0,-1-1 1 0 0,1 0-1 0 0,0 0 0 0 0,-1 0 1 0 0,0 0-1 0 0,-1-6 1 0 0,1 4 23 0 0,0 1 0 0 0,-1 0 0 0 0,1-1 0 0 0,-1 1-1 0 0,-1 0 1 0 0,1 0 0 0 0,-1 0 0 0 0,0-1 0 0 0,0 2 0 0 0,0-1 0 0 0,-1 0 0 0 0,0 0 0 0 0,0 1 0 0 0,0-1-1 0 0,0 1 1 0 0,-1 0 0 0 0,0 0 0 0 0,1 1 0 0 0,-8-6 0 0 0,-1 2-19 0 0,0 1 0 0 0,-1 0 0 0 0,0 1 0 0 0,0 0-1 0 0,0 1 1 0 0,-16-3 0 0 0,21 6-216 0 0,1-1-1 0 0,-1 1 1 0 0,1 1 0 0 0,-1-1-1 0 0,0 1 1 0 0,1 1-1 0 0,-1-1 1 0 0,1 1-1 0 0,-1 1 1 0 0,1-1 0 0 0,0 1-1 0 0,-14 6 1 0 0,3 6-2123 0 0,10 2-1677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4176 0 0,'0'0'6520'0'0,"-17"3"-6408"0"0,-131 23 56 0 0,145-25-128 0 0,0 0 0 0 0,1 0 0 0 0,-1 0 0 0 0,1 1 0 0 0,0-1 0 0 0,-1 1 0 0 0,1-1 0 0 0,0 1-1 0 0,0 0 1 0 0,0 0 0 0 0,0 0 0 0 0,0 0 0 0 0,0 0 0 0 0,1 0 0 0 0,-1 1 0 0 0,1-1 0 0 0,-1 0-1 0 0,1 1 1 0 0,0-1 0 0 0,0 1 0 0 0,0 0 0 0 0,0-1 0 0 0,1 1 0 0 0,-1 0 0 0 0,0 3 0 0 0,-1 9 54 0 0,1 1 0 0 0,0 0-1 0 0,2 20 1 0 0,0-14 137 0 0,-1-18-225 0 0,0 1-1 0 0,0-1 1 0 0,0 0 0 0 0,1 0-1 0 0,-1 0 1 0 0,1 0 0 0 0,0 0-1 0 0,0 0 1 0 0,1 0 0 0 0,-1 0 0 0 0,1 0-1 0 0,0 0 1 0 0,0-1 0 0 0,0 1-1 0 0,0-1 1 0 0,1 1 0 0 0,-1-1 0 0 0,1 0-1 0 0,0 0 1 0 0,0 0 0 0 0,0 0-1 0 0,0-1 1 0 0,5 3 0 0 0,-1-2-279 0 0,-1 0-1 0 0,1 0 1 0 0,0-1 0 0 0,0 0 0 0 0,0 0 0 0 0,1-1 0 0 0,-1 0-1 0 0,0 0 1 0 0,0-1 0 0 0,1 0 0 0 0,-1 0 0 0 0,10-2 0 0 0,50-14-5273 0 0,-46 9 2918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3472 0 0,'0'0'8294'0'0,"-1"4"-8033"0"0,-6 17-454 0 0,1 0 1 0 0,2 0-1 0 0,0 1 0 0 0,1 0 1 0 0,1-1-1 0 0,2 1 0 0 0,1 31 1 0 0,0-50-290 0 0,-1-1 1 0 0,1 1-1 0 0,-1 0 1 0 0,1-1-1 0 0,0 1 1 0 0,0-1 0 0 0,0 0-1 0 0,0 1 1 0 0,1-1-1 0 0,1 3 1 0 0,1 2-2373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198 445 2100 0 0,'0'0'6353'0'0,"-144"-24"-6257"0"0,127 15-96 0 0,3 2-64 0 0,2-5-352 0 0,4 2-404 0 0,5-2-440 0 0,3 2-537 0 0,0 3-811 0 0</inkml:trace>
  <inkml:trace contextRef="#ctx0" brushRef="#br0" timeOffset="1">277 200 7269 0 0,'0'0'3036'0'0,"-113"-147"-4524"0"0,113 121-1032 0 0,0-1-2973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2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4524 0 0,'0'0'6821'0'0,"-6"5"-6591"0"0,3-1-168 0 0,-1-1-1 0 0,0 0 1 0 0,1 1-1 0 0,0 0 0 0 0,0 0 1 0 0,0 0-1 0 0,1 0 1 0 0,-1 0-1 0 0,1 0 1 0 0,0 1-1 0 0,0-1 1 0 0,0 1-1 0 0,1-1 1 0 0,0 1-1 0 0,-1 0 1 0 0,2 0-1 0 0,-1 0 1 0 0,0 8-1 0 0,1 2-296 0 0,0-1 203 0 0,0 0 0 0 0,0 0-1 0 0,2 0 1 0 0,4 23-1 0 0,-5-34-208 0 0,0 0-1 0 0,0 0 1 0 0,1 0-1 0 0,-1 1 1 0 0,1-2 0 0 0,0 1-1 0 0,-1 0 1 0 0,1 0-1 0 0,0 0 1 0 0,4 3 0 0 0,-4-4-193 0 0,1-1 0 0 0,-1 1 0 0 0,0-1 0 0 0,0 0 0 0 0,1 1 0 0 0,-1-1 1 0 0,1 0-1 0 0,-1 0 0 0 0,1-1 0 0 0,-1 1 0 0 0,1 0 0 0 0,-1-1 0 0 0,1 0 1 0 0,0 0-1 0 0,3 0 0 0 0,4 0-2315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2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4416 0 0,'0'0'4595'0'0,"13"-8"-4453"0"0,43-22-33 0 0,-54 28-95 0 0,0 1 1 0 0,0 0 0 0 0,0 0 0 0 0,0 0 0 0 0,1 0 0 0 0,-1 1 0 0 0,0-1 0 0 0,1 1-1 0 0,-1-1 1 0 0,1 1 0 0 0,-1 0 0 0 0,0 0 0 0 0,1 0 0 0 0,-1 0 0 0 0,1 0 0 0 0,-1 1 0 0 0,0-1-1 0 0,1 1 1 0 0,-1-1 0 0 0,0 1 0 0 0,1 0 0 0 0,-1 0 0 0 0,0 0 0 0 0,0 0 0 0 0,0 0 0 0 0,0 1-1 0 0,0-1 1 0 0,0 1 0 0 0,0-1 0 0 0,0 1 0 0 0,0 0 0 0 0,-1-1 0 0 0,1 1 0 0 0,-1 0-1 0 0,0 0 1 0 0,1 0 0 0 0,-1 1 0 0 0,0-1 0 0 0,0 0 0 0 0,0 0 0 0 0,1 5 0 0 0,2 4 88 0 0,-1 0 1 0 0,0 1-1 0 0,-1-1 1 0 0,0 1-1 0 0,0 0 1 0 0,-1 14-1 0 0,-1-24-100 0 0,0 0 0 0 0,0 1 1 0 0,0-1-1 0 0,0 0 0 0 0,0 0 1 0 0,-1 1-1 0 0,1-1 0 0 0,-1 0 0 0 0,1 0 1 0 0,-1 0-1 0 0,0 0 0 0 0,0 0 0 0 0,0 0 1 0 0,0 0-1 0 0,0 0 0 0 0,-1 0 0 0 0,1 0 1 0 0,0 0-1 0 0,-4 2 0 0 0,2-2-49 0 0,0-1-1 0 0,0 1 0 0 0,0-1 1 0 0,0 0-1 0 0,-1 1 0 0 0,1-2 1 0 0,0 1-1 0 0,-1 0 1 0 0,1-1-1 0 0,0 1 0 0 0,-1-1 1 0 0,-5 0-1 0 0,4 0-188 0 0,0 0 0 0 0,1-1-1 0 0,-1 1 1 0 0,0-1 0 0 0,1 0 0 0 0,-1 0-1 0 0,1 0 1 0 0,-1-1 0 0 0,1 0 0 0 0,-8-3-1 0 0,8 2-352 0 0,1 1 0 0 0,-1-1 0 0 0,1 0-1 0 0,0 0 1 0 0,0 0 0 0 0,0 0 0 0 0,-4-6-1 0 0,-1-1-2187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2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 0 0,'0'0'10896'0'0,"4"21"-10817"0"0,2 6-66 0 0,-3-14-11 0 0,0 1 1 0 0,0 0 0 0 0,-1 0-1 0 0,-1 0 1 0 0,-1 16 0 0 0,-4 9-6 0 0,0 5-1743 0 0,8-17-3727 0 0,0-20 1655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3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3 222 6613 0 0,'0'0'2829'0'0,"0"21"-2677"0"0,-1 4-74 0 0,0-14-3 0 0,0 0-1 0 0,1-1 1 0 0,1 1-1 0 0,0 0 1 0 0,0-1-1 0 0,5 18 1 0 0,-6-26-46 0 0,1 0 1 0 0,-1 0 0 0 0,1 0 0 0 0,0 0-1 0 0,0 1 1 0 0,0-1 0 0 0,0 0 0 0 0,1-1 0 0 0,-1 1-1 0 0,1 0 1 0 0,-1 0 0 0 0,1-1 0 0 0,-1 1-1 0 0,1 0 1 0 0,0-1 0 0 0,0 0 0 0 0,0 1-1 0 0,0-1 1 0 0,0 0 0 0 0,0 0 0 0 0,0 0 0 0 0,0 0-1 0 0,0 0 1 0 0,0-1 0 0 0,0 1 0 0 0,1-1-1 0 0,-1 1 1 0 0,0-1 0 0 0,1 0 0 0 0,-1 0 0 0 0,0 0-1 0 0,0 0 1 0 0,1 0 0 0 0,-1-1 0 0 0,0 1-1 0 0,0-1 1 0 0,1 1 0 0 0,-1-1 0 0 0,0 0-1 0 0,0 0 1 0 0,0 0 0 0 0,0 0 0 0 0,0 0 0 0 0,0 0-1 0 0,0-1 1 0 0,0 1 0 0 0,-1-1 0 0 0,3-1-1 0 0,2-7-199 0 0,-1 0 0 0 0,0-1-1 0 0,0 0 1 0 0,-1 1-1 0 0,-1-1 1 0 0,0 0-1 0 0,0-1 1 0 0,-1 1 0 0 0,-1 0-1 0 0,0-1 1 0 0,0-12-1 0 0,3-19-2247 0 0,3 26-1988 0 0,-3 14 1623 0 0</inkml:trace>
  <inkml:trace contextRef="#ctx0" brushRef="#br0" timeOffset="1">331 119 412 0 0,'0'0'9621'0'0,"-77"-96"-13841"0"0,83 74-1397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6 388 0 0,'0'0'9642'0'0,"-16"-1"-9171"0"0,3 0-381 0 0,3-1-1 0 0,-1 1 1 0 0,0 1-1 0 0,1 0 0 0 0,-1 0 0 0 0,1 1 1 0 0,-1 0-1 0 0,1 1 0 0 0,-1 0 0 0 0,-17 7 1 0 0,19-5-61 0 0,1 0 1 0 0,1 2-1 0 0,-1-1 1 0 0,1 1 0 0 0,0-1-1 0 0,0 2 1 0 0,1-1-1 0 0,-1 1 1 0 0,-7 12-1 0 0,11-16-18 0 0,0 2 1 0 0,1-1-1 0 0,0 0 0 0 0,-1 1 0 0 0,1-1 0 0 0,1 1 0 0 0,-1-1 0 0 0,1 1 0 0 0,0 0 0 0 0,0 0 0 0 0,0 0 0 0 0,0-1 1 0 0,1 1-1 0 0,0 0 0 0 0,0 0 0 0 0,0 0 0 0 0,1 0 0 0 0,0 0 0 0 0,2 8 0 0 0,-2-10-48 0 0,0 0-1 0 0,1 0 0 0 0,-1-1 1 0 0,1 1-1 0 0,0-1 1 0 0,-1 1-1 0 0,1-1 1 0 0,0 0-1 0 0,1 0 0 0 0,-1 0 1 0 0,0 0-1 0 0,0 0 1 0 0,1 0-1 0 0,-1 0 1 0 0,1-1-1 0 0,0 1 1 0 0,-1-1-1 0 0,1 0 0 0 0,0 0 1 0 0,0 0-1 0 0,0 0 1 0 0,5 0-1 0 0,6 1-283 0 0,0 0-1 0 0,0-2 0 0 0,25-1 1 0 0,-11 0 127 0 0,-26 1 204 0 0,0 1-1 0 0,0-1 1 0 0,0 0 0 0 0,0 0 0 0 0,-1-1-1 0 0,1 1 1 0 0,0 0 0 0 0,0-1 0 0 0,0 1-1 0 0,0-1 1 0 0,0 1 0 0 0,-1-1-1 0 0,1 0 1 0 0,0 0 0 0 0,-1 0 0 0 0,1 0-1 0 0,0 0 1 0 0,-1 0 0 0 0,1 0 0 0 0,-1 0-1 0 0,0-1 1 0 0,1 1 0 0 0,-1-1 0 0 0,0 1-1 0 0,0-1 1 0 0,0 1 0 0 0,0-1 0 0 0,0 0-1 0 0,0 1 1 0 0,0-1 0 0 0,-1 0 0 0 0,1 0-1 0 0,-1 0 1 0 0,1 1 0 0 0,-1-1-1 0 0,1 0 1 0 0,-1 0 0 0 0,0 0 0 0 0,0 0-1 0 0,0 0 1 0 0,0 0 0 0 0,-1 0 0 0 0,1 0-1 0 0,0 1 1 0 0,-1-1 0 0 0,1 0 0 0 0,-1 0-1 0 0,0 0 1 0 0,0 1 0 0 0,1-1 0 0 0,-1 0-1 0 0,0 1 1 0 0,-1-1 0 0 0,1 1 0 0 0,-2-3-1 0 0,-23-23 1297 0 0,73 18-1340 0 0,0-4-2536 0 0,-29 8 170 0 0,-16 4 725 0 0,-6 2-393 0 0,-106 26-693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7073 0 0,'0'0'3817'0'0,"-21"4"-3629"0"0,5-2-160 0 0,-4 1 5 0 0,0 0 0 0 0,0 1 0 0 0,0 1 0 0 0,1 0 0 0 0,-34 16 0 0 0,49-18 1 0 0,0 0 0 0 0,0 0 0 0 0,0 1-1 0 0,1-1 1 0 0,-1 1 0 0 0,1 0 0 0 0,0 0 0 0 0,0 0-1 0 0,1 0 1 0 0,-1 1 0 0 0,1-1 0 0 0,0 1-1 0 0,0 0 1 0 0,1-1 0 0 0,-1 1 0 0 0,1 0 0 0 0,0 0-1 0 0,0 0 1 0 0,0 0 0 0 0,1 0 0 0 0,0 10-1 0 0,0-10-208 0 0,0 1-1 0 0,1-1 0 0 0,-1 1 0 0 0,1-1 1 0 0,0 0-1 0 0,0 0 0 0 0,1 1 0 0 0,0-1 1 0 0,0 0-1 0 0,0 0 0 0 0,0 0 0 0 0,1-1 1 0 0,0 1-1 0 0,0 0 0 0 0,0-1 0 0 0,0 0 1 0 0,1 0-1 0 0,0 0 0 0 0,-1 0 1 0 0,7 4-1 0 0,-3-4-708 0 0,1 0 1 0 0,0-1-1 0 0,0 1 1 0 0,0-1-1 0 0,11 2 1 0 0,1-2-1733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4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13 4360 0 0,'0'0'3993'0'0,"-144"-13"-6765"0"0,141 13 1011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5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4496 0 0,'65'48'2390'0'0,"-65"-48"-2344"0"0,1 0 1 0 0,0 0-1 0 0,-1 0 1 0 0,1 1-1 0 0,-1-1 1 0 0,1 0-1 0 0,-1 0 1 0 0,1 0-1 0 0,0 0 1 0 0,-1 0-1 0 0,1 0 1 0 0,-1 0-1 0 0,1 0 1 0 0,0 0-1 0 0,-1-1 1 0 0,1 1-1 0 0,-1 0 1 0 0,1 0-1 0 0,-1 0 1 0 0,1-1-1 0 0,-1 1 1 0 0,1 0-1 0 0,-1-1 0 0 0,1 1 1 0 0,-1 0-1 0 0,1-1 1 0 0,-1 1-1 0 0,1-1 1 0 0,-1 1-1 0 0,0 0 1 0 0,1-1-1 0 0,-1 1 1 0 0,0-1-1 0 0,1 1 1 0 0,-1-1-1 0 0,0 0 1 0 0,0 1-1 0 0,1-1 1 0 0,-1 1-1 0 0,0-1 1 0 0,0 1-1 0 0,0-1 1 0 0,0 0-1 0 0,0 1 1 0 0,0-1-1 0 0,0 1 0 0 0,0-1 1 0 0,0 0-1 0 0,0 1 1 0 0,0-2-1 0 0,1-35 735 0 0,-1 33-638 0 0,0-100 1593 0 0,27 131-2272 0 0,-4 2 190 0 0,-7-8 418 0 0,1-1 0 0 0,1 0 0 0 0,1-2 0 0 0,0 0 0 0 0,1-1 0 0 0,38 25 0 0 0,-57-42-85 0 0,-1 0 0 0 0,0 0 0 0 0,0 0 0 0 0,0 0 1 0 0,1 0-1 0 0,-1 0 0 0 0,0 0 0 0 0,0 0 0 0 0,1 1 1 0 0,-1-1-1 0 0,0 0 0 0 0,0 0 0 0 0,1 0 0 0 0,-1-1 1 0 0,0 1-1 0 0,0 0 0 0 0,1 0 0 0 0,-1 0 0 0 0,0 0 1 0 0,0 0-1 0 0,1 0 0 0 0,-1 0 0 0 0,0 0 0 0 0,0 0 0 0 0,0-1 1 0 0,1 1-1 0 0,-1 0 0 0 0,0 0 0 0 0,0 0 0 0 0,0 0 1 0 0,1-1-1 0 0,-1 1 0 0 0,0 0 0 0 0,0 0 0 0 0,0 0 1 0 0,0-1-1 0 0,0 1 0 0 0,0 0 0 0 0,0 0 0 0 0,1-1 1 0 0,2-16-218 0 0,-3-28 108 0 0,0 34 19 0 0,-5-43-607 0 0,3 44-148 0 0,0 0 0 0 0,1 0 0 0 0,0 0 1 0 0,1-1-1 0 0,0 1 0 0 0,1 0 0 0 0,2-11 0 0 0,0 18-504 0 0,0 33 294 0 0,-2 166 513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5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8 0 0,'0'0'9865'0'0,"-12"0"-9416"0"0,-2 0-349 0 0,-1 0 0 0 0,0 2 0 0 0,0-1 0 0 0,1 2 0 0 0,-1 0 0 0 0,1 1 0 0 0,0 0 0 0 0,-22 11 0 0 0,30-13-66 0 0,1 2 1 0 0,-1-1-1 0 0,1 1 0 0 0,0-1 0 0 0,0 1 1 0 0,0 1-1 0 0,1-1 0 0 0,0 1 1 0 0,-1 0-1 0 0,2 0 0 0 0,-1 0 1 0 0,0 0-1 0 0,1 1 0 0 0,0-1 1 0 0,0 1-1 0 0,1 0 0 0 0,0 0 1 0 0,0 0-1 0 0,0 0 0 0 0,1 0 1 0 0,-1 0-1 0 0,2 1 0 0 0,-1-1 0 0 0,1 11 1 0 0,0-11-158 0 0,0 0 1 0 0,0 0 0 0 0,1-1 0 0 0,0 1-1 0 0,0 0 1 0 0,0 0 0 0 0,1-1 0 0 0,0 1-1 0 0,0-1 1 0 0,0 0 0 0 0,1 1-1 0 0,0-1 1 0 0,0 0 0 0 0,0-1 0 0 0,1 1-1 0 0,6 7 1 0 0,-5-8-311 0 0,0 0 0 0 0,0 0 1 0 0,0 0-1 0 0,0-1 0 0 0,1 0 0 0 0,-1 0 0 0 0,1 0 0 0 0,0-1 0 0 0,0 0 1 0 0,7 2-1 0 0,12 2-2189 0 0,0-3 4 0 0</inkml:trace>
  <inkml:trace contextRef="#ctx0" brushRef="#br0" timeOffset="1">238 169 3396 0 0,'0'0'4581'0'0,"-147"5"-4577"0"0,130 0 4 0 0,0-3-8 0 0,6 8-608 0 0,2-3-708 0 0,7 3-545 0 0,2-1-1255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5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3900 0 0,'0'0'5798'0'0,"4"-16"-5564"0"0,34-150 496 0 0,-38 165-687 0 0,0 0 1 0 0,0-1 0 0 0,0 1 0 0 0,0 0 0 0 0,0 0-1 0 0,1 0 1 0 0,-1 0 0 0 0,0 0 0 0 0,1 0 0 0 0,-1 0-1 0 0,0 0 1 0 0,1 0 0 0 0,-1 0 0 0 0,1 0 0 0 0,0 0-1 0 0,-1 1 1 0 0,1-1 0 0 0,0 0 0 0 0,-1 0 0 0 0,1 1 0 0 0,0-1-1 0 0,0 0 1 0 0,0 1 0 0 0,0-1 0 0 0,-1 0 0 0 0,1 1-1 0 0,0-1 1 0 0,1 1 0 0 0,0 0-18 0 0,0 0 0 0 0,-1 0 0 0 0,1 1 0 0 0,0-1 0 0 0,-1 0 0 0 0,1 1 0 0 0,-1 0 0 0 0,1-1 0 0 0,-1 1 0 0 0,1 0 1 0 0,-1 0-1 0 0,0 0 0 0 0,1 0 0 0 0,-1 0 0 0 0,2 2 0 0 0,6 5-140 0 0,-1 1 0 0 0,0 0 0 0 0,12 19-1 0 0,57 98 1058 0 0,-72-170-1629 0 0,-6 3 562 0 0,0 27-139 0 0,0-1-1 0 0,1 0 0 0 0,0 1 0 0 0,1-1 0 0 0,1 0 0 0 0,0 1 1 0 0,1-1-1 0 0,6-18 0 0 0,8 14-3034 0 0,-5 13 757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5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25 297 3308 0 0,'0'0'6282'0'0,"0"-24"-5964"0"0,0-7-245 0 0,-1 3 36 0 0,7-55 0 0 0,-4 74-65 0 0,-1-1-1 0 0,2 0 1 0 0,-1 1-1 0 0,1-1 1 0 0,1 1-1 0 0,0 0 1 0 0,7-13 0 0 0,-10 19-30 0 0,1 0-1 0 0,0 0 1 0 0,0 1 0 0 0,-1-1 0 0 0,2 0 0 0 0,-1 1 0 0 0,0 0 0 0 0,0-1 0 0 0,1 1 0 0 0,-1 0 0 0 0,1 0 0 0 0,0 1 0 0 0,0-1 0 0 0,0 1-1 0 0,-1-1 1 0 0,1 1 0 0 0,1 0 0 0 0,-1 0 0 0 0,0 0 0 0 0,0 0 0 0 0,0 1 0 0 0,0-1 0 0 0,1 1 0 0 0,-1 0 0 0 0,6 0 0 0 0,-8 1-48 0 0,1-1 1 0 0,-1 1-1 0 0,0-1 1 0 0,0 1-1 0 0,0 0 1 0 0,1 0-1 0 0,-1 0 1 0 0,0 0-1 0 0,0 0 1 0 0,0 0-1 0 0,0 0 1 0 0,-1 0-1 0 0,1 0 1 0 0,0 0-1 0 0,0 0 1 0 0,-1 1-1 0 0,1-1 1 0 0,0 0-1 0 0,-1 1 1 0 0,1-1-1 0 0,-1 0 1 0 0,0 1-1 0 0,0-1 1 0 0,1 1-1 0 0,-1-1 1 0 0,0 0-1 0 0,0 1 1 0 0,0-1-1 0 0,0 1 1 0 0,0-1-1 0 0,-1 0 1 0 0,1 1-1 0 0,0-1 1 0 0,-2 3-1 0 0,2 2-125 0 0,-1 0-1 0 0,-1 0 1 0 0,1 0-1 0 0,-1-1 1 0 0,0 1-1 0 0,-5 9 1 0 0,-4-1-3 0 0,0-1 0 0 0,-1 0 0 0 0,0-1 1 0 0,-1 0-1 0 0,0-1 0 0 0,-1 0 0 0 0,-29 17 1 0 0,43-28 168 0 0,-1 0 0 0 0,1 0-1 0 0,-1 1 1 0 0,1-1 0 0 0,-1 1 0 0 0,1-1 0 0 0,-1 0 0 0 0,1 1 0 0 0,0-1 0 0 0,-1 1 0 0 0,1-1 0 0 0,-1 1 0 0 0,1-1 0 0 0,0 1 0 0 0,0-1-1 0 0,-1 1 1 0 0,1-1 0 0 0,0 1 0 0 0,0 0 0 0 0,0-1 0 0 0,0 1 0 0 0,0-1 0 0 0,-1 1 0 0 0,1 0 0 0 0,0-1 0 0 0,0 1 0 0 0,0-1-1 0 0,1 1 1 0 0,-1 0 0 0 0,0-1 0 0 0,0 1 0 0 0,0-1 0 0 0,0 1 0 0 0,1-1 0 0 0,-1 1 0 0 0,0 0 0 0 0,0-1 0 0 0,1 1 0 0 0,-1-1 0 0 0,0 1-1 0 0,1-1 1 0 0,-1 0 0 0 0,1 1 0 0 0,-1-1 0 0 0,0 1 0 0 0,1-1 0 0 0,-1 0 0 0 0,1 1 0 0 0,-1-1 0 0 0,1 0 0 0 0,0 1 0 0 0,-1-1 0 0 0,1 0-1 0 0,-1 0 1 0 0,1 0 0 0 0,0 1 0 0 0,35 17 91 0 0,-34-17-2 0 0,28 12 274 0 0,-16-6-137 0 0,1 0 0 0 0,0-1 0 0 0,0-1 0 0 0,0 0 0 0 0,1-1 0 0 0,0-1 0 0 0,23 3 0 0 0,-37-7-251 0 0,0 1-1 0 0,0-1 1 0 0,0 0 0 0 0,0 0 0 0 0,0 0-1 0 0,0 0 1 0 0,0 0 0 0 0,-1 0 0 0 0,1 0-1 0 0,0-1 1 0 0,-1 1 0 0 0,1-1 0 0 0,-1 1-1 0 0,1-1 1 0 0,-1 1 0 0 0,0-1-1 0 0,0 0 1 0 0,1 0 0 0 0,-1 0 0 0 0,-1 0-1 0 0,1 1 1 0 0,0-1 0 0 0,0 0 0 0 0,-1-1-1 0 0,1-1 1 0 0,12-54-182 0 0,-3-46 330 0 0,-10 103-40 0 0,13 7 269 0 0,-11-6-299 0 0,-1 1 1 0 0,1-1 0 0 0,-1 1-1 0 0,1 0 1 0 0,-1-1 0 0 0,0 1-1 0 0,1 0 1 0 0,-1 0 0 0 0,0 0 0 0 0,1 0-1 0 0,-1 0 1 0 0,0 0 0 0 0,0 0-1 0 0,0 1 1 0 0,0-1 0 0 0,0 0-1 0 0,1 3 1 0 0,88 150 82 0 0,-90-154-150 0 0,0 0 0 0 0,1 0 0 0 0,-1 1 0 0 0,0-1 0 0 0,0 0 0 0 0,0 1 1 0 0,0-1-1 0 0,0 0 0 0 0,0 0 0 0 0,0 1 0 0 0,0-1 0 0 0,1 0 0 0 0,-1 1 0 0 0,0-1 1 0 0,0 0-1 0 0,0 1 0 0 0,-1-1 0 0 0,1 0 0 0 0,0 1 0 0 0,0-1 0 0 0,0 0 0 0 0,0 1 1 0 0,0-1-1 0 0,0 0 0 0 0,0 0 0 0 0,0 1 0 0 0,-1-1 0 0 0,1 0 0 0 0,0 1 0 0 0,0-1 1 0 0,0 0-1 0 0,-1 0 0 0 0,1 0 0 0 0,0 1 0 0 0,0-1 0 0 0,-1 0 0 0 0,1 0 0 0 0,0 0 1 0 0,0 1-1 0 0,-1-1 0 0 0,-20 5-174 0 0,-31-4 30 0 0,44-2 140 0 0,2 1-96 0 0,1 0 0 0 0,-1 0-1 0 0,1-1 1 0 0,-1 0 0 0 0,1 0 0 0 0,0-1 0 0 0,0 0-1 0 0,-1 0 1 0 0,1 0 0 0 0,0 0 0 0 0,1-1 0 0 0,-10-5 0 0 0,11 5-246 0 0,1 1 1 0 0,-1 0 0 0 0,1-1 0 0 0,0 1 0 0 0,0-1 0 0 0,0 1-1 0 0,0-1 1 0 0,0 0 0 0 0,1 0 0 0 0,-1 0 0 0 0,1 0 0 0 0,0 0-1 0 0,0 0 1 0 0,-1-5 0 0 0,-1-8-2259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0 816 0 0,'0'0'9748'0'0,"18"8"-9399"0"0,54 24-94 0 0,-70-31-241 0 0,0 1 0 0 0,0-1 0 0 0,0 0 0 0 0,0 1 0 0 0,0 0 0 0 0,0-1 1 0 0,0 1-1 0 0,-1 0 0 0 0,1 0 0 0 0,-1 0 0 0 0,1 0 0 0 0,-1 0 0 0 0,0 1 1 0 0,0-1-1 0 0,0 0 0 0 0,0 0 0 0 0,0 1 0 0 0,0-1 0 0 0,-1 1 0 0 0,1-1 0 0 0,-1 1 1 0 0,0-1-1 0 0,1 1 0 0 0,-1-1 0 0 0,-1 1 0 0 0,1-1 0 0 0,0 1 0 0 0,0-1 1 0 0,-1 1-1 0 0,-1 4 0 0 0,1 5-3 0 0,0 2 51 0 0,-1 0-1 0 0,0-1 0 0 0,-1 1 1 0 0,-8 23-1 0 0,7-24 351 0 0,0 0-1 0 0,1 0 1 0 0,0 0-1 0 0,-1 24 433 0 0,4-37-651 0 0,43 2-985 0 0,-22-3-103 0 0,0 0 0 0 0,-1-2 0 0 0,27-6 0 0 0,24-11-4612 0 0,-45 11 1351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6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14 1592 0 0,'0'0'6379'0'0,"-17"-2"-6168"0"0,-4-2-156 0 0,12 2-32 0 0,0 0 0 0 0,0 1 0 0 0,0 0 0 0 0,0 0 0 0 0,-1 1 0 0 0,-12 1-1 0 0,17 0 53 0 0,0 0 0 0 0,0 0 0 0 0,1 1 1 0 0,-1-1-1 0 0,0 1 0 0 0,1 0 0 0 0,0 0 0 0 0,-1 1 0 0 0,1-1 0 0 0,0 1 0 0 0,0 0 0 0 0,0 0 0 0 0,1 0 0 0 0,-1 0 0 0 0,1 1 0 0 0,0 0 0 0 0,0-1 0 0 0,0 1 0 0 0,0 0 0 0 0,1 1 0 0 0,-1-1 0 0 0,1 0 0 0 0,0 1 0 0 0,0-1 0 0 0,1 1 0 0 0,0 0 0 0 0,-1-1 0 0 0,2 1 0 0 0,-1 0 0 0 0,0 0 0 0 0,1 0 0 0 0,0 9 0 0 0,1 3 66 0 0,-1 0 1 0 0,2 0-1 0 0,0 0 0 0 0,8 27 1 0 0,-8-37-124 0 0,1 0 1 0 0,-1 0 0 0 0,1 0-1 0 0,1 0 1 0 0,-1 0-1 0 0,1-1 1 0 0,0 1 0 0 0,1-1-1 0 0,0 0 1 0 0,0 0 0 0 0,0-1-1 0 0,0 0 1 0 0,8 6-1 0 0,-11-10-132 0 0,0 1 0 0 0,1-1-1 0 0,-1 1 1 0 0,1-1-1 0 0,0 0 1 0 0,-1 0 0 0 0,1-1-1 0 0,0 1 1 0 0,-1 0-1 0 0,1-1 1 0 0,0 0 0 0 0,0 1-1 0 0,0-1 1 0 0,0 0-1 0 0,-1-1 1 0 0,1 1 0 0 0,0 0-1 0 0,0-1 1 0 0,3-1-1 0 0,0 0-591 0 0,0 0-1 0 0,0-1 1 0 0,-1 1 0 0 0,1-2-1 0 0,-1 1 1 0 0,0 0-1 0 0,8-7 1 0 0,1-2-1727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7:57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1096 0 0,'0'0'8553'0'0,"-158"19"-9277"0"0,138-19-624 0 0,6-7-1101 0 0,6 2-2571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0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31 640 0 0,'0'0'3916'0'0,"-42"0"824"0"0,23-4-4697 0 0,10 1-33 0 0,0 1 1 0 0,0 0 0 0 0,0 1 0 0 0,0 0 0 0 0,0 1-1 0 0,0 0 1 0 0,-16 1 0 0 0,-6 3-64 0 0,1 2-1 0 0,1 0 1 0 0,-1 2 0 0 0,1 2 0 0 0,1 0-1 0 0,-40 21 1 0 0,47-20 11 0 0,1 2 0 0 0,0 0-1 0 0,1 2 1 0 0,0 0 0 0 0,1 0 0 0 0,1 2 0 0 0,0 0-1 0 0,-15 21 1 0 0,24-27 39 0 0,-1-1 0 0 0,0 0 1 0 0,-1-1-1 0 0,-12 9 0 0 0,-30 31 85 0 0,5 13 262 0 0,44-59-357 0 0,1 1 0 0 0,0 0 0 0 0,0-1 1 0 0,0 1-1 0 0,0 0 0 0 0,0 0 0 0 0,1 0 0 0 0,0 0 0 0 0,0 0 0 0 0,0 0 0 0 0,0 1 0 0 0,1-1 1 0 0,-1 0-1 0 0,2 8 0 0 0,-3-5 7 0 0,1-1 0 0 0,-1 1-1 0 0,-1-1 1 0 0,1 1 0 0 0,-1-1 0 0 0,0 0 0 0 0,0 0 0 0 0,-1-1-1 0 0,1 1 1 0 0,-1-1 0 0 0,-1 1 0 0 0,-4 4 0 0 0,-24 37 112 0 0,23-25-32 0 0,-3 4-184 0 0,-16 49-1 0 0,22-57 199 0 0,-2 1 0 0 0,0-1 0 0 0,-1 0 0 0 0,-1-1-1 0 0,-1 0 1 0 0,-22 25 0 0 0,-2 4 111 0 0,32-41-154 0 0,1 0-1 0 0,-1 1 1 0 0,1 0 0 0 0,1 0 0 0 0,-1 0 0 0 0,1 0 0 0 0,0 0 0 0 0,1 0 0 0 0,-1 0 0 0 0,1 1 0 0 0,0-1 0 0 0,1 1 0 0 0,0-1 0 0 0,0 1 0 0 0,0-1 0 0 0,1 0 0 0 0,0 1 0 0 0,2 8 0 0 0,4 8 179 0 0,0 0 0 0 0,2-1 0 0 0,19 35 0 0 0,-23-47-159 0 0,20 53 15 0 0,-22-50-9 0 0,2-1 0 0 0,0 1 0 0 0,0-1 0 0 0,1 0 0 0 0,1 0 0 0 0,14 20 0 0 0,72 63-213 0 0,-69-65 214 0 0,-22-27-111 0 0,0 1-1 0 0,0 0 1 0 0,1-1 0 0 0,-1 1-1 0 0,1-1 1 0 0,0 0 0 0 0,0 0-1 0 0,0 0 1 0 0,0 0 0 0 0,1 0-1 0 0,-1-1 1 0 0,1 0 0 0 0,0 1-1 0 0,0-1 1 0 0,0-1-1 0 0,0 1 1 0 0,0 0 0 0 0,0-1-1 0 0,0 0 1 0 0,0 0 0 0 0,8 1-1 0 0,169-12-195 0 0,-108 5 84 0 0,18-5 26 0 0,45-2 256 0 0,-96 11-196 0 0,-26 0 73 0 0,0 0-1 0 0,0 1 0 0 0,1 0 0 0 0,-1 2 1 0 0,14 2-1 0 0,2 3-117 0 0,0-1 1 0 0,40 3-1 0 0,54 15 89 0 0,-95-19 2 0 0,1 2-1 0 0,-1 1 1 0 0,33 13 0 0 0,42 12-235 0 0,-83-30 120 0 0,0-1 0 0 0,0-1 0 0 0,0-1 0 0 0,0 0 0 0 0,0-2 0 0 0,0 0 0 0 0,0-2-1 0 0,22-6 1 0 0,70-9-28 0 0,105-14-33 0 0,-48 4 804 0 0,-155 27-337 0 0,0 0 0 0 0,-1 2 1 0 0,1-1-1 0 0,0 2 0 0 0,19 3 0 0 0,-22-1-250 0 0,-1 0 0 0 0,1 0 0 0 0,20 1 0 0 0,-27-4-25 0 0,0 0 0 0 0,0 0-1 0 0,0-1 1 0 0,0 0 0 0 0,-1 0 0 0 0,1 0 0 0 0,0-1-1 0 0,0 1 1 0 0,-1-1 0 0 0,1 0 0 0 0,7-5 0 0 0,12-8 51 0 0,-1 2-96 0 0,-2 0-1 0 0,0-2 1 0 0,35-30-1 0 0,11-10 37 0 0,-22 21 5 0 0,-35 25-21 0 0,0 0 0 0 0,0 0 0 0 0,-1-2 0 0 0,0 1 0 0 0,-1-1 0 0 0,0 0 0 0 0,-1 0 0 0 0,0-1 0 0 0,-1 0 0 0 0,0-1 0 0 0,-1 1 0 0 0,0-1 0 0 0,-1 0 0 0 0,0 0 0 0 0,-1-1 0 0 0,-1 1 0 0 0,0-1 0 0 0,0-17 0 0 0,-2-4 27 0 0,0-1-110 0 0,-6-59 0 0 0,1 43 129 0 0,5 38-10 0 0,-2-1 1 0 0,0 1-1 0 0,0-1 1 0 0,-1 1-1 0 0,-6-14 1 0 0,-4-15 26 0 0,10 32-35 0 0,0-1 0 0 0,-1 1 0 0 0,-1 1-1 0 0,-6-14 1 0 0,-24-36 103 0 0,-63-51-58 0 0,81 92-29 0 0,0 0 0 0 0,-1 1 0 0 0,-1 1 0 0 0,0 1 0 0 0,-1 1 0 0 0,-26-15 0 0 0,15 14-62 0 0,-68-24 1 0 0,-14-6-200 0 0,-19-13-461 0 0,120 54 624 0 0,0 0-1 0 0,-1 1 0 0 0,-17-3 0 0 0,-14-4-781 0 0,30 7 847 0 0,0 2 0 0 0,0-1 1 0 0,-1 2-1 0 0,1 0 0 0 0,-23 1 0 0 0,26 1-53 0 0,0-1 0 0 0,-1 0 0 0 0,1 0-1 0 0,0-1 1 0 0,0-1 0 0 0,0 0 0 0 0,0-1 0 0 0,0 0 0 0 0,-18-7-1 0 0,20 6 89 0 0,1 0 0 0 0,-1 1 0 0 0,0 0-1 0 0,0 0 1 0 0,0 1 0 0 0,-16-2 0 0 0,-30-8 19 0 0,23 1-2 0 0,1-2 1 0 0,-36-20-1 0 0,51 26 122 0 0,-1 0 0 0 0,0 1 1 0 0,0 0-1 0 0,-33-5 0 0 0,45 10-102 0 0,-25-4 259 0 0,0 2-1 0 0,-55 1 0 0 0,75 2-230 0 0,-5 1-49 0 0,0 1 0 0 0,0 0 0 0 0,-16 5 0 0 0,-42 2 110 0 0,63-8-2230 0 0,32-1-4002 0 0,-52 0 4761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12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1776 1804 0 0,'0'0'1026'0'0,"6"34"1174"0"0,1-35-2073 0 0,0-1-1 0 0,1 0 1 0 0,-1-1-1 0 0,0 0 1 0 0,-1 0-1 0 0,1 0 1 0 0,0-1-1 0 0,6-5 0 0 0,22-9 347 0 0,239-89-83 0 0,-107 43-497 0 0,238-107 360 0 0,-205 85 258 0 0,-65 31-319 0 0,84-38 417 0 0,-6-17-297 0 0,131-53 35 0 0,-284 137-526 0 0,154-73 158 0 0,49-39-281 0 0,-167 90 167 0 0,3 3 132 0 0,-58 28-44 0 0,56-32-1 0 0,26-14 6 0 0,-48 28 5 0 0,151-67-86 0 0,11 4-29 0 0,-178 75 78 0 0,-20 8-47 0 0,73-20-1 0 0,-8 4-662 0 0,-45 2 906 0 0,-10-2 528 0 0,-75 34 320 0 0,24-3-908 0 0,0 0-1 0 0,-1-1 1 0 0,1 1 0 0 0,0 0-1 0 0,0 1 1 0 0,0-1-1 0 0,0 0 1 0 0,0 1 0 0 0,0-1-1 0 0,0 1 1 0 0,0-1-1 0 0,0 1 1 0 0,0 0 0 0 0,-3 2-1 0 0,-53 40-2942 0 0,32-23 2930 0 0,1 2 0 0 0,1 1 1 0 0,-26 32-1 0 0,26-22-375 0 0,24-33 312 0 0,0 0 0 0 0,0 0 1 0 0,0 0-1 0 0,0 0 1 0 0,0 0-1 0 0,0 0 1 0 0,0 0-1 0 0,1 0 1 0 0,-1 0-1 0 0,0 0 0 0 0,0 0 1 0 0,0 1-1 0 0,0-1 1 0 0,0 0-1 0 0,0 0 1 0 0,0 0-1 0 0,0 0 1 0 0,0 0-1 0 0,0 0 0 0 0,0 0 1 0 0,0 0-1 0 0,0 0 1 0 0,0 0-1 0 0,0 0 1 0 0,0 0-1 0 0,0 0 0 0 0,0 1 1 0 0,0-1-1 0 0,0 0 1 0 0,0 0-1 0 0,0 0 1 0 0,0 0-1 0 0,0 0 1 0 0,0 0-1 0 0,0 0 0 0 0,0 0 1 0 0,0 0-1 0 0,0 0 1 0 0,0 0-1 0 0,0 1 1 0 0,18-18 30 0 0,11-9 335 0 0,-18 18-340 0 0,-1-1 0 0 0,-1 0 0 0 0,0 0 0 0 0,0-1 0 0 0,0 0 0 0 0,-2 0 0 0 0,10-16 0 0 0,-17 25 9 0 0,0 0 0 0 0,-1 0 0 0 0,1 0 1 0 0,-1 0-1 0 0,1 0 0 0 0,-1 0 1 0 0,1 0-1 0 0,-1 0 0 0 0,1 0 0 0 0,-1 0 1 0 0,0 0-1 0 0,0 0 0 0 0,1 1 1 0 0,-1-1-1 0 0,0 0 0 0 0,0 1 0 0 0,0-1 1 0 0,0 0-1 0 0,0 1 0 0 0,0-1 1 0 0,0 1-1 0 0,0-1 0 0 0,0 1 0 0 0,0 0 1 0 0,0-1-1 0 0,0 1 0 0 0,0 0 1 0 0,-2 0-1 0 0,-52-17 213 0 0,24 8-75 0 0,25 7-256 0 0,1 1-43 0 0,0-1 0 0 0,-1 0 0 0 0,1 0 0 0 0,0 0 0 0 0,0 0 1 0 0,0-1-1 0 0,0 0 0 0 0,1 0 0 0 0,-1-1 0 0 0,1 1 0 0 0,0-1 0 0 0,0 0 0 0 0,0 0 1 0 0,0 0-1 0 0,-5-9 0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14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1 412 0 0,'0'0'7363'0'0,"10"7"-7090"0"0,-3-2-296 0 0,38 31 541 0 0,-42-34-440 0 0,0 1 1 0 0,0 0-1 0 0,-1 1 0 0 0,0-1 1 0 0,0 0-1 0 0,0 1 0 0 0,0-1 1 0 0,0 1-1 0 0,-1 0 0 0 0,1-1 1 0 0,-1 1-1 0 0,0 0 0 0 0,0 0 1 0 0,0 0-1 0 0,-1 6 0 0 0,0-4-50 0 0,-1 0 1 0 0,0 0-1 0 0,0 0 0 0 0,0-1 0 0 0,-1 1 0 0 0,0 0 0 0 0,0-1 0 0 0,-1 1 1 0 0,1-1-1 0 0,-1 0 0 0 0,0 0 0 0 0,-1 0 0 0 0,1 0 0 0 0,-1 0 1 0 0,-5 4-1 0 0,-32 24-1237 0 0,-3-12-3591 0 0,41-21 2902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1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2928 0 0,'0'0'5765'0'0,"-17"18"-5409"0"0,-52 55-15 0 0,65-70-217 0 0,1 0-1 0 0,0 0 1 0 0,0 0-1 0 0,0 0 1 0 0,0 1-1 0 0,1 0 1 0 0,-1-1-1 0 0,1 1 1 0 0,0 0-1 0 0,0 0 1 0 0,0 0-1 0 0,1 1 0 0 0,-1-1 1 0 0,1 0-1 0 0,0 0 1 0 0,0 1-1 0 0,1-1 1 0 0,-1 1-1 0 0,1-1 1 0 0,0 8-1 0 0,1 1 294 0 0,-1-11-397 0 0,0-1-1 0 0,1 1 1 0 0,0 0 0 0 0,-1-1 0 0 0,1 1 0 0 0,0-1 0 0 0,-1 1 0 0 0,1-1-1 0 0,0 0 1 0 0,0 1 0 0 0,0-1 0 0 0,1 0 0 0 0,-1 1 0 0 0,0-1-1 0 0,0 0 1 0 0,1 0 0 0 0,-1 0 0 0 0,0 0 0 0 0,1 0 0 0 0,-1-1 0 0 0,1 1-1 0 0,0 0 1 0 0,-1-1 0 0 0,1 1 0 0 0,-1-1 0 0 0,1 1 0 0 0,0-1-1 0 0,-1 0 1 0 0,1 1 0 0 0,3-1 0 0 0,55 1-511 0 0,-41-5 42 0 0,1-1-1 0 0,-1 0 0 0 0,0-2 0 0 0,0 0 0 0 0,-1-1 1 0 0,18-10-1 0 0,-15 7-957 0 0,19-10-2818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2906 92 0 0,'0'0'4860'0'0,"11"49"-2994"0"0,-6-21-1124 0 0,-5-26-725 0 0,0 1 0 0 0,0 0 0 0 0,1 0-1 0 0,-1 0 1 0 0,0-1 0 0 0,1 1-1 0 0,0 0 1 0 0,0 0 0 0 0,1 3-1 0 0,-1-5-1 0 0,0 0 0 0 0,-1-1-1 0 0,1 1 1 0 0,0 0 0 0 0,-1 0-1 0 0,1 0 1 0 0,-1 0 0 0 0,0 0 0 0 0,1 0-1 0 0,-1 0 1 0 0,0 0 0 0 0,1 0-1 0 0,-1 0 1 0 0,0 0 0 0 0,0 0-1 0 0,0 0 1 0 0,0 0 0 0 0,0 0-1 0 0,0 0 1 0 0,0 0 0 0 0,0 0-1 0 0,0 0 1 0 0,-1 0 0 0 0,1 0-1 0 0,0 0 1 0 0,-1 0 0 0 0,1 0 0 0 0,0 0-1 0 0,-1 0 1 0 0,0 0 0 0 0,1-1-1 0 0,-1 1 1 0 0,1 0 0 0 0,-1 0-1 0 0,0 0 1 0 0,0-1 0 0 0,1 1-1 0 0,-1 0 1 0 0,0-1 0 0 0,0 1-1 0 0,0-1 1 0 0,-1 2 0 0 0,1-2 62 0 0,-10-7 419 0 0,13-14-495 0 0,1 1 0 0 0,2-1 0 0 0,0 1 0 0 0,1 0-1 0 0,1 1 1 0 0,14-31 0 0 0,-2 6 30 0 0,100-271-67 0 0,-96 255 82 0 0,13-41-124 0 0,9-30 35 0 0,-36 110-32 0 0,73-181 29 0 0,10-18 46 0 0,-71 165-82 0 0,15-67-1 0 0,-23 76 67 0 0,3 1-1 0 0,22-48 0 0 0,16-44-97 0 0,-41 96 105 0 0,2 0 0 0 0,2 1 1 0 0,26-45-1 0 0,-30 60-42 0 0,-1 0 1 0 0,9-31 0 0 0,4-8 15 0 0,55-157 211 0 0,-27 78-327 0 0,-30 86 210 0 0,-14 37-80 0 0,-1-1-1 0 0,0 0 1 0 0,7-38 0 0 0,-13 49 7 0 0,0 1-1 0 0,1-1 0 0 0,1 1 1 0 0,7-14-1 0 0,9-26 172 0 0,-13 24-98 0 0,2 0 1 0 0,17-32-1 0 0,-13 32 40 0 0,14-45-1 0 0,-18 54 32 0 0,1-7 291 0 0,-21 49-668 0 0,6-20 322 0 0,0-1 0 0 0,-1 1 0 0 0,1-1 0 0 0,-1 0 0 0 0,0-1 0 0 0,-1 1 0 0 0,1-1 0 0 0,-1 0 0 0 0,1-1 0 0 0,-1 1 0 0 0,-1-1 0 0 0,1-1 0 0 0,0 1 0 0 0,-1-1 0 0 0,1-1 0 0 0,-13 2 0 0 0,24-5-86 0 0,0 1 0 0 0,0-1 0 0 0,-1 0 0 0 0,1 0 0 0 0,0-1 0 0 0,-1 1 0 0 0,1-1 0 0 0,-1 0 0 0 0,0 0 1 0 0,1 0-1 0 0,-2 0 0 0 0,1 0 0 0 0,0-1 0 0 0,2-3 0 0 0,17-18-51 0 0,-11 10-12 0 0,-10 13 119 0 0,0 1 1 0 0,-1 0 0 0 0,1-1-1 0 0,0 1 1 0 0,0 0 0 0 0,0-1-1 0 0,0 1 1 0 0,0 0 0 0 0,0 0 0 0 0,0 0-1 0 0,0 0 1 0 0,0 0 0 0 0,1 0-1 0 0,-1 0 1 0 0,0 0 0 0 0,3 0 1270 0 0,16 27-453 0 0,-17-21-813 0 0,7 10 174 0 0,1 1 1 0 0,0-2-1 0 0,25 25 1 0 0,-17-30-4327 0 0,-13-8 523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16 2452 0 0,'0'0'8362'0'0,"0"34"-7464"0"0,0 57-788 0 0,4-89-214 0 0,1-1-1 0 0,-1 0 1 0 0,0 1 0 0 0,1-1 0 0 0,-1-1 0 0 0,1 1-1 0 0,-1-1 1 0 0,1 0 0 0 0,-1 0 0 0 0,9-1 0 0 0,-10 0 64 0 0,0 0 0 0 0,1 0 1 0 0,-1 0-1 0 0,0-1 0 0 0,0 1 0 0 0,0-1 1 0 0,0 0-1 0 0,0 0 0 0 0,0 0 1 0 0,-1 0-1 0 0,1 0 0 0 0,-1-1 0 0 0,1 1 1 0 0,-1-1-1 0 0,0 1 0 0 0,3-6 1 0 0,24-50-204 0 0,-19 11 363 0 0,-9 41 419 0 0,-4 32-432 0 0,-8 286 249 0 0,11-280-346 0 0,0-31-29 0 0,-1 0 1 0 0,1 0-1 0 0,-1 0 1 0 0,1 0 0 0 0,-1-1-1 0 0,0 1 1 0 0,1 0-1 0 0,-1 0 1 0 0,0 0-1 0 0,0 0 1 0 0,0-1 0 0 0,1 1-1 0 0,-1 0 1 0 0,0-1-1 0 0,0 1 1 0 0,0-1-1 0 0,0 1 1 0 0,0-1-1 0 0,0 1 1 0 0,0-1 0 0 0,0 0-1 0 0,0 0 1 0 0,-1 1-1 0 0,1-1 1 0 0,0 0-1 0 0,0 0 1 0 0,0 0 0 0 0,-2 0-1 0 0,-42 1-335 0 0,37-1 285 0 0,1-1 12 0 0,-1 0 1 0 0,1 0-1 0 0,0 0 0 0 0,-1-1 0 0 0,1 0 0 0 0,0-1 0 0 0,1 1 0 0 0,-1-1 1 0 0,0-1-1 0 0,1 1 0 0 0,-1-1 0 0 0,-9-9 0 0 0,10 8-733 0 0,0 0 0 0 0,0 0 0 0 0,1-1 0 0 0,-1 0 0 0 0,1 0-1 0 0,1-1 1 0 0,-5-7 0 0 0,4 0-2082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6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 5717 0 0,'0'0'5084'0'0,"-16"-1"-5019"0"0,-1 0-31 0 0,-2-1 75 0 0,0 2 0 0 0,0-1 0 0 0,-28 5 0 0 0,44-3-58 0 0,0 0 0 0 0,0 1 0 0 0,0-1 0 0 0,0 1 0 0 0,1 0 0 0 0,-1 0 0 0 0,1 0 0 0 0,-1 0 0 0 0,1 0 0 0 0,0 1 0 0 0,0-1 0 0 0,0 1 0 0 0,0-1 0 0 0,0 1 0 0 0,0 0 0 0 0,1 0 0 0 0,-1 0 0 0 0,1 0 0 0 0,0 0 0 0 0,0 0-1 0 0,0 0 1 0 0,1 0 0 0 0,-2 6 0 0 0,1-2-30 0 0,-1 1-1 0 0,1-1 1 0 0,0 1-1 0 0,1-1 1 0 0,0 1-1 0 0,0-1 0 0 0,1 1 1 0 0,0 0-1 0 0,2 8 1 0 0,-2-12-107 0 0,1 0 0 0 0,0 0 0 0 0,0 0 0 0 0,0 0 0 0 0,1-1 0 0 0,-1 1 0 0 0,1 0 0 0 0,0-1 1 0 0,0 0-1 0 0,0 0 0 0 0,0 0 0 0 0,1 0 0 0 0,-1 0 0 0 0,1-1 0 0 0,0 1 0 0 0,0-1 0 0 0,-1 0 0 0 0,9 3 0 0 0,-1-2-910 0 0,-1 0-1 0 0,1 0 1 0 0,0-1 0 0 0,0-1-1 0 0,0 0 1 0 0,15 0-1 0 0,-10-1-1287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4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27 568 0 0,'0'0'6579'0'0,"8"3"-1844"0"0,-26 3-4860 0 0,1-1 1 0 0,-1-1 0 0 0,1-1-1 0 0,-1 0 1 0 0,0-1 0 0 0,0-1-1 0 0,-24-1 1 0 0,41 0 167 0 0,0 1 1 0 0,0-1-1 0 0,1 1 0 0 0,-1 0 0 0 0,0 0 1 0 0,1 0-1 0 0,-1-1 0 0 0,1 1 0 0 0,-1 0 1 0 0,1 0-1 0 0,-1 0 0 0 0,1 0 0 0 0,-1 0 1 0 0,1 0-1 0 0,0 0 0 0 0,-1 0 1 0 0,1 0-1 0 0,0 0 0 0 0,0 0 0 0 0,0 0 1 0 0,0 0-1 0 0,0 0 0 0 0,0 0 0 0 0,1 2 1 0 0,-1 38-230 0 0,0-29 267 0 0,6 81-219 0 0,-6-90 155 0 0,0-1 0 0 0,0 0 1 0 0,0 0-1 0 0,0 0 0 0 0,1 1 0 0 0,-1-1 1 0 0,1 0-1 0 0,-1 0 0 0 0,1 0 0 0 0,0 0 1 0 0,0 0-1 0 0,0 0 0 0 0,0 0 1 0 0,0 0-1 0 0,0 0 0 0 0,0-1 0 0 0,1 1 1 0 0,-1 0-1 0 0,1-1 0 0 0,2 3 0 0 0,2-3-29 0 0,0 0 0 0 0,0 0-1 0 0,1 0 1 0 0,-1-1-1 0 0,0 1 1 0 0,0-2-1 0 0,1 1 1 0 0,-1-1 0 0 0,0 0-1 0 0,12-3 1 0 0,-7 0 3 0 0,1 1 0 0 0,-1 0 0 0 0,1 1 1 0 0,-1 1-1 0 0,17-1 0 0 0,-17 2 175 0 0,-8-1-156 0 0,0 1-1 0 0,0 0 1 0 0,-1 0 0 0 0,1 0 0 0 0,0 0-1 0 0,0 0 1 0 0,-1 1 0 0 0,1-1 0 0 0,0 1 0 0 0,-1 0-1 0 0,1 0 1 0 0,0 0 0 0 0,-1 0 0 0 0,1 0-1 0 0,2 2 1 0 0,-4-6-163 0 0,0 0 0 0 0,0 0 0 0 0,0-1 0 0 0,-1 1 0 0 0,1 0 0 0 0,-1 0 0 0 0,0-1-1 0 0,0 1 1 0 0,0-4 0 0 0,-9-214 202 0 0,9 221 138 0 0,-2-2 458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23 940 0 0,'0'0'7945'0'0,"15"-22"-8792"0"0,-30 44-7191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7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1236 0 0,'45'-92'4747'0'0,"-37"73"-2163"0"0,9-37-3521 0 0,-8 18-1004 0 0,-4 23-152 0 0,-30 114-1503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7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1 254 484 0 0,'0'0'7212'0'0,"3"-4"-7105"0"0,22-34-760 0 0,-17 25-4522 0 0,-44 68 3200 0 0</inkml:trace>
  <inkml:trace contextRef="#ctx0" brushRef="#br0" timeOffset="1">94 39 6969 0 0,'0'0'1968'0'0,"28"-38"-10041"0"0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8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1 389 4292 0 0,'59'-154'4097'0'0,"-56"152"-4773"0"0,0-5 624 0 0,-3 0-88 0 0,3-3-188 0 0,0 0-752 0 0,-3 3-313 0 0,2 0-275 0 0,1-3-732 0 0</inkml:trace>
  <inkml:trace contextRef="#ctx0" brushRef="#br0" timeOffset="1">114 62 3452 0 0,'0'0'6125'0'0,"18"-39"-7468"0"0,-11 23-708 0 0,-4 10 458 0 0,-6 10-800 0 0,-22 53 196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8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1 261 2620 0 0,'0'0'3092'0'0,"0"-4"-3854"0"0,3-49-4188 0 0,-1 50 4950 0 0</inkml:trace>
  <inkml:trace contextRef="#ctx0" brushRef="#br0" timeOffset="1">1 261 552 0 0,'24'-114'948'0'0,"-24"110"-656"0"0,1 1 0 0 0,-1-1 0 0 0,1 1 0 0 0,1 0 0 0 0,-1-1 0 0 0,0 1 0 0 0,1 0 0 0 0,-1 0 0 0 0,1 0 0 0 0,3-4 1 0 0,0-8 1311 0 0,17-2-960 0 0,-5-48-6954 0 0,-14 56 5691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4732 0 0,'0'0'2633'0'0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29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4896 0 0,'0'0'4933'0'0,"0"2"-5085"0"0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30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1588 0 0,'0'0'6635'0'0,"8"-2"-6004"0"0,87-113 147 0 0,-17 23-902 0 0,-64 73 120 0 0,1 1-1 0 0,1 1 1 0 0,0 0 0 0 0,1 1-1 0 0,0 1 1 0 0,2 1 0 0 0,-1 1-1 0 0,2 0 1 0 0,0 1 0 0 0,0 1-1 0 0,1 1 1 0 0,1 1-1 0 0,-1 1 1 0 0,1 1 0 0 0,1 0-1 0 0,-1 2 1 0 0,1 1 0 0 0,0 1-1 0 0,27-1 1 0 0,-39 5 64 0 0,0 0 1 0 0,0 1 0 0 0,0 1-1 0 0,0 0 1 0 0,18 7-1 0 0,-18-5 53 0 0,0-2-1 0 0,0 1 0 0 0,0-1 0 0 0,0-1 0 0 0,21 2 0 0 0,-27-4-138 0 0,0-1-1 0 0,-1 0 1 0 0,1 1-1 0 0,-1-2 1 0 0,1 1-1 0 0,-1 0 1 0 0,0-1-1 0 0,0 0 1 0 0,0 0-1 0 0,1 0 1 0 0,-2-1 0 0 0,1 1-1 0 0,0-1 1 0 0,0 0-1 0 0,-1 0 1 0 0,6-6-1 0 0,-4 2-26 0 0,1 1-1 0 0,-1-1 1 0 0,0 0-1 0 0,-1 0 0 0 0,0-1 1 0 0,0 1-1 0 0,-1-1 0 0 0,4-11 1 0 0,-6 13 55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3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1068 0 0,'0'0'6668'0'0,"3"12"-6533"0"0,1 4-110 0 0,-1-1 0 0 0,-1 1-1 0 0,0 1 1 0 0,-1-1 0 0 0,-2 27-1 0 0,-2-22 57 0 0,1 0-1 0 0,0 0 0 0 0,2 0 1 0 0,0 0-1 0 0,1 0 0 0 0,1 0 1 0 0,2 0-1 0 0,5 20 0 0 0,-4-31-390 0 0,-4-15-500 0 0,-11-19 360 0 0,6 19 454 0 0,0 1 0 0 0,0 1 0 0 0,-1-1 0 0 0,0 1-1 0 0,1-1 1 0 0,-1 1 0 0 0,-1 1 0 0 0,1-1 0 0 0,0 1 0 0 0,-1 0 0 0 0,1 0 0 0 0,-1 0-1 0 0,1 1 1 0 0,-1 0 0 0 0,0 0 0 0 0,0 0 0 0 0,1 1 0 0 0,-1 0 0 0 0,0 0 0 0 0,-11 2-1 0 0,13-2 25 0 0,0 1 0 0 0,1 0 0 0 0,-1-1 0 0 0,0 2-1 0 0,1-1 1 0 0,-1 0 0 0 0,1 1 0 0 0,-1 0-1 0 0,1-1 1 0 0,0 1 0 0 0,0 1 0 0 0,0-1 0 0 0,0 0-1 0 0,0 1 1 0 0,0 0 0 0 0,0-1 0 0 0,1 1-1 0 0,0 0 1 0 0,-1 0 0 0 0,1 1 0 0 0,0-1 0 0 0,1 0-1 0 0,-1 1 1 0 0,0-1 0 0 0,1 1 0 0 0,0-1-1 0 0,0 1 1 0 0,0 0 0 0 0,0-1 0 0 0,1 1 0 0 0,-1 0-1 0 0,1 5 1 0 0,0-5 21 0 0,-1-1-1 0 0,1 1 0 0 0,0 0 1 0 0,0-1-1 0 0,1 1 1 0 0,-1-1-1 0 0,1 1 1 0 0,0-1-1 0 0,0 1 0 0 0,0-1 1 0 0,0 1-1 0 0,0-1 1 0 0,1 0-1 0 0,0 0 1 0 0,-1 0-1 0 0,1 0 1 0 0,0 0-1 0 0,1 0 0 0 0,-1 0 1 0 0,0-1-1 0 0,1 1 1 0 0,0-1-1 0 0,-1 1 1 0 0,1-1-1 0 0,0 0 0 0 0,0 0 1 0 0,0 0-1 0 0,0-1 1 0 0,1 1-1 0 0,-1-1 1 0 0,0 0-1 0 0,1 0 1 0 0,-1 0-1 0 0,1 0 0 0 0,-1 0 1 0 0,5-1-1 0 0,2 2-6 0 0,0-1-1 0 0,0 0 1 0 0,0-1-1 0 0,1 0 0 0 0,11-2 1 0 0,-17 1-392 0 0,0-1 1 0 0,0 0 0 0 0,0 0-1 0 0,0 0 1 0 0,0 0 0 0 0,0-1-1 0 0,-1 0 1 0 0,1 0 0 0 0,-1 0-1 0 0,0 0 1 0 0,6-7 0 0 0,1-1-2020 0 0,-2 1-1281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6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59 2444 0 0,'0'0'7432'0'0,"-19"-8"-7056"0"0,9 4-481 0 0,-7-5-29 0 0,0 2 1 0 0,-1 0 0 0 0,0 1 0 0 0,0 1 0 0 0,0 1 0 0 0,-38-4 0 0 0,56 8-24 0 0,-1 0-1 0 0,1 1 1 0 0,-1-1-1 0 0,1 0 1 0 0,-1 1 0 0 0,1-1-1 0 0,-1 0 1 0 0,1 1 0 0 0,0-1-1 0 0,-1 0 1 0 0,1 1 0 0 0,0-1-1 0 0,-1 1 1 0 0,1-1 0 0 0,0 1-1 0 0,0-1 1 0 0,-1 1 0 0 0,1-1-1 0 0,0 1 1 0 0,0-1 0 0 0,0 1-1 0 0,0-1 1 0 0,-1 1 0 0 0,1 0-1 0 0,0-1 1 0 0,0 1 0 0 0,0-1-1 0 0,0 1 1 0 0,1-1 0 0 0,-1 1-1 0 0,0-1 1 0 0,0 1-1 0 0,0 0 1 0 0,0 2-812 0 0,0 9-1927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31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4344 0 0,'0'0'4580'0'0,"0"-3"-5227"0"0,0-10 762 0 0,0-3-78 0 0,-1 0 0 0 0,2 0 0 0 0,0 0 0 0 0,1 1 0 0 0,1-1 0 0 0,0 0 0 0 0,9-24 0 0 0,-12 39-28 0 0,0 0 0 0 0,0 0 0 0 0,1 0-1 0 0,-1 0 1 0 0,0 0 0 0 0,1 0 0 0 0,-1 0 0 0 0,1 0 0 0 0,-1 0 0 0 0,1 1-1 0 0,-1-1 1 0 0,1 0 0 0 0,0 0 0 0 0,-1 0 0 0 0,1 1 0 0 0,0-1-1 0 0,0 0 1 0 0,0 1 0 0 0,-1-1 0 0 0,1 1 0 0 0,0-1 0 0 0,0 1-1 0 0,0-1 1 0 0,0 1 0 0 0,0-1 0 0 0,0 1 0 0 0,0 0 0 0 0,0 0 0 0 0,0 0-1 0 0,0-1 1 0 0,0 1 0 0 0,0 0 0 0 0,0 0 0 0 0,0 0 0 0 0,0 1-1 0 0,0-1 1 0 0,0 0 0 0 0,0 0 0 0 0,0 0 0 0 0,0 1 0 0 0,0-1-1 0 0,0 1 1 0 0,0-1 0 0 0,0 0 0 0 0,0 1 0 0 0,0 0 0 0 0,0-1 0 0 0,0 1-1 0 0,-1 0 1 0 0,1-1 0 0 0,0 1 0 0 0,0 0 0 0 0,-1 0 0 0 0,1-1-1 0 0,-1 1 1 0 0,1 0 0 0 0,0 1 0 0 0,3 4-42 0 0,0 0 0 0 0,-1 0 0 0 0,0-1 0 0 0,0 2 0 0 0,0-1 0 0 0,-1 0 0 0 0,3 10 0 0 0,3 21 58 0 0,-4-21 53 0 0,-1 0 0 0 0,3 29 0 0 0,-6-45-114 0 0,1-3-62 0 0,1 0 1 0 0,0 0 0 0 0,-1-1-1 0 0,1 1 1 0 0,-1 0 0 0 0,0-1-1 0 0,0 1 1 0 0,-1-1 0 0 0,2-5-1 0 0,2-8 123 0 0,6-17-44 0 0,-9 27 29 0 0,0-1 1 0 0,1 1 0 0 0,1 0-1 0 0,-1 0 1 0 0,1 0-1 0 0,0 0 1 0 0,1 0-1 0 0,0 0 1 0 0,0 1 0 0 0,7-9-1 0 0,-11 15 8 0 0,0-1-1 0 0,0 1 0 0 0,1 0 1 0 0,-1 0-1 0 0,0-1 1 0 0,1 1-1 0 0,-1 0 1 0 0,0 0-1 0 0,1 0 1 0 0,-1 0-1 0 0,0-1 1 0 0,1 1-1 0 0,-1 0 1 0 0,1 0-1 0 0,-1 0 0 0 0,0 0 1 0 0,1 0-1 0 0,-1 0 1 0 0,1 0-1 0 0,-1 0 1 0 0,0 0-1 0 0,1 0 1 0 0,-1 0-1 0 0,1 0 1 0 0,-1 0-1 0 0,0 0 1 0 0,1 1-1 0 0,-1-1 0 0 0,0 0 1 0 0,1 0-1 0 0,-1 0 1 0 0,0 1-1 0 0,1-1 1 0 0,0 0-1 0 0,8 17 46 0 0,2 24-394 0 0,-11-37 357 0 0,13 34-43 0 0,-13-38 8 0 0,1 0-1 0 0,-1 0 1 0 0,0 1 0 0 0,0-1 0 0 0,0 0 0 0 0,1 0-1 0 0,-1 0 1 0 0,0 0 0 0 0,0 1 0 0 0,1-1 0 0 0,-1 0-1 0 0,0 0 1 0 0,0 0 0 0 0,1 0 0 0 0,-1 0-1 0 0,0 0 1 0 0,1 0 0 0 0,-1 0 0 0 0,0 0 0 0 0,0 0-1 0 0,1 0 1 0 0,-1 0 0 0 0,0 0 0 0 0,1 0 0 0 0,-1 0-1 0 0,0 0 1 0 0,1 0 0 0 0,-1 0 0 0 0,0 0 0 0 0,0 0-1 0 0,1 0 1 0 0,-1 0 0 0 0,0 0 0 0 0,0-1 0 0 0,1 1-1 0 0,13-20-258 0 0,-11 14 261 0 0,1-3-26 0 0,0 0-1 0 0,1 0 0 0 0,0 0 0 0 0,1 0 0 0 0,0 1 0 0 0,12-13 0 0 0,-18 21 60 0 0,0 0 0 0 0,1 0 0 0 0,-1-1 0 0 0,1 1 0 0 0,-1 0 0 0 0,0-1 0 0 0,1 1 0 0 0,-1 0 0 0 0,1 0 0 0 0,-1 0 0 0 0,1 0 0 0 0,-1 0 0 0 0,1-1 0 0 0,-1 1 0 0 0,1 0 0 0 0,-1 0 0 0 0,1 0 1 0 0,-1 0-1 0 0,1 0 0 0 0,-1 0 0 0 0,1 1 0 0 0,-1-1 0 0 0,1 0 0 0 0,-1 0 0 0 0,1 0 0 0 0,-1 0 0 0 0,0 0 0 0 0,1 1 0 0 0,-1-1 0 0 0,1 0 0 0 0,-1 1 0 0 0,0-1 0 0 0,1 0 0 0 0,-1 0 0 0 0,1 1 0 0 0,-1-1 0 0 0,0 1 0 0 0,1-1 0 0 0,-1 0 0 0 0,0 1 0 0 0,0-1 0 0 0,1 1 0 0 0,-1-1 0 0 0,0 0 0 0 0,0 1 0 0 0,0 0 0 0 0,11 28-89 0 0,-9-21 214 0 0,2 1-93 0 0,0 5 174 0 0,2-1 1 0 0,-1-1-1 0 0,2 1 0 0 0,11 16 0 0 0,-17-27-269 0 0,0-1 0 0 0,0 1-1 0 0,0-1 1 0 0,0 1-1 0 0,0-1 1 0 0,0 1 0 0 0,1-1-1 0 0,-1 0 1 0 0,0 0-1 0 0,1 0 1 0 0,-1 0-1 0 0,1 0 1 0 0,-1 0 0 0 0,1 0-1 0 0,0 0 1 0 0,-1-1-1 0 0,1 1 1 0 0,0 0 0 0 0,0-1-1 0 0,-1 0 1 0 0,1 1-1 0 0,0-1 1 0 0,0 0-1 0 0,0 0 1 0 0,-1 0 0 0 0,1 0-1 0 0,0 0 1 0 0,0 0-1 0 0,0-1 1 0 0,-1 1 0 0 0,1-1-1 0 0,0 1 1 0 0,0-1-1 0 0,-1 0 1 0 0,1 1 0 0 0,-1-1-1 0 0,1 0 1 0 0,0 0-1 0 0,-1 0 1 0 0,0 0-1 0 0,1 0 1 0 0,-1-1 0 0 0,0 1-1 0 0,2-2 1 0 0,17-18-1737 0 0,2-2-967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5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0 892 0 0,'0'0'7487'0'0,"3"44"-6567"0"0,-14 37 1708 0 0,8-63-2565 0 0,-34 155 1585 0 0,77-173-1565 0 0,64-3-830 0 0,-70 1-2264 0 0,0-2-3976 0 0,-25 3 4251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1 520 0 0,'0'0'11741'0'0,"1"5"-11641"0"0,-4 82-910 0 0,1-62-2037 0 0,1 46 0 0 0,2-67 2430 0 0,-1-1 1 0 0,1 1 0 0 0,0 0-1 0 0,1 0 1 0 0,-1-1 0 0 0,0 1-1 0 0,1-1 1 0 0,0 1 0 0 0,0-1 0 0 0,0 0-1 0 0,0 0 1 0 0,4 4 0 0 0,8 6-29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1 348 192 0 0,'0'0'8681'0'0,"1"-18"-8474"0"0,10-152 160 0 0,-9 147-347 0 0,7-47 3 0 0,-9 64-2 0 0,2 1-1 0 0,-1-1 0 0 0,1 1 1 0 0,0-1-1 0 0,0 1 0 0 0,0 0 1 0 0,1 0-1 0 0,-1 0 0 0 0,6-7 1 0 0,-7 12 8 0 0,-1-1 0 0 0,1 1 0 0 0,0-1 1 0 0,-1 0-1 0 0,1 1 0 0 0,-1-1 1 0 0,1 1-1 0 0,0 0 0 0 0,-1-1 0 0 0,1 1 1 0 0,0 0-1 0 0,0-1 0 0 0,-1 1 1 0 0,1 0-1 0 0,0 0 0 0 0,0-1 0 0 0,0 1 1 0 0,-1 0-1 0 0,1 0 0 0 0,0 0 1 0 0,0 0-1 0 0,-1 0 0 0 0,1 0 0 0 0,0 0 1 0 0,0 1-1 0 0,0-1 0 0 0,-1 0 0 0 0,1 0 1 0 0,0 1-1 0 0,0-1 0 0 0,-1 0 1 0 0,1 1-1 0 0,0-1 0 0 0,-1 0 0 0 0,1 1 1 0 0,0-1-1 0 0,-1 1 0 0 0,1 0 1 0 0,-1-1-1 0 0,1 1 0 0 0,-1-1 0 0 0,1 1 1 0 0,-1 0-1 0 0,1-1 0 0 0,-1 1 1 0 0,0 0-1 0 0,1-1 0 0 0,-1 1 0 0 0,0 0 1 0 0,1 1-1 0 0,14 38-142 0 0,-7 3-346 0 0,1 44 0 0 0,-7-52 530 0 0,2-1-1 0 0,13 55 1 0 0,-17-95-542 0 0,0 4 500 0 0,0 1 0 0 0,0-1 0 0 0,-1 0 0 0 0,1 0 0 0 0,0 0 0 0 0,-1 0 0 0 0,1 1 0 0 0,-1-1-1 0 0,1 0 1 0 0,-1 0 0 0 0,0 1 0 0 0,0-1 0 0 0,0 0 0 0 0,0 1 0 0 0,0-1 0 0 0,0 1 0 0 0,0-1 0 0 0,0 1-1 0 0,-1 0 1 0 0,-1-2 0 0 0,-44-18 675 0 0,41 19-1291 0 0,-1-1 0 0 0,0 0 0 0 0,1 0 0 0 0,-1 0 1 0 0,1 0-1 0 0,-6-6 0 0 0,29 2-6457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 2592 0 0,'0'0'6424'0'0,"-18"-1"-6334"0"0,-58 1-16 0 0,73 0-57 0 0,1 0-1 0 0,0 0 1 0 0,0 0 0 0 0,0 0-1 0 0,0 0 1 0 0,-1 0 0 0 0,1 1-1 0 0,0 0 1 0 0,0-1 0 0 0,0 1-1 0 0,0 0 1 0 0,0 0 0 0 0,0 0-1 0 0,0 0 1 0 0,0 0 0 0 0,0 0-1 0 0,1 1 1 0 0,-1-1 0 0 0,0 0-1 0 0,1 1 1 0 0,-1 0 0 0 0,1-1-1 0 0,0 1 1 0 0,-1 0 0 0 0,1 0-1 0 0,0 0 1 0 0,0-1 0 0 0,0 1-1 0 0,0 0 1 0 0,0 1 0 0 0,1-1-1 0 0,-1 0 1 0 0,1 0 0 0 0,-1 0-1 0 0,1 0 1 0 0,0 0-1 0 0,0 1 1 0 0,0-1 0 0 0,0 0-1 0 0,0 0 1 0 0,0 0 0 0 0,1 1-1 0 0,-1-1 1 0 0,1 0 0 0 0,-1 0-1 0 0,1 0 1 0 0,0 0 0 0 0,0 0-1 0 0,0 0 1 0 0,0 0 0 0 0,0 0-1 0 0,0 0 1 0 0,1-1 0 0 0,-1 1-1 0 0,0 0 1 0 0,1-1 0 0 0,0 1-1 0 0,1 1 1 0 0,54 36 44 0 0,-34-24 204 0 0,0 1 0 0 0,28 26 1 0 0,-49-41-238 0 0,-1 0 0 0 0,0 0 0 0 0,0 0 0 0 0,0 0-1 0 0,0 0 1 0 0,-1 0 0 0 0,1 0 0 0 0,0 0 0 0 0,0 0 0 0 0,0 0 0 0 0,-1 0 0 0 0,1 0 0 0 0,-1 1 0 0 0,1-1 0 0 0,-1 0 0 0 0,1 1 0 0 0,-1-1 0 0 0,0 0 0 0 0,0 1 0 0 0,0-1 0 0 0,1 0 0 0 0,-1 1 0 0 0,0-1 0 0 0,-1 0 0 0 0,1 1 0 0 0,0-1 0 0 0,-1 3-1 0 0,0-2-41 0 0,-1 0-1 0 0,1 0 0 0 0,-1-1 0 0 0,0 1 0 0 0,1 0 0 0 0,-1-1 0 0 0,0 1 0 0 0,0-1 0 0 0,0 0 0 0 0,0 0 0 0 0,0 0 1 0 0,0 0-1 0 0,-1 0 0 0 0,-2 1 0 0 0,-9 2-131 0 0,0 0-1 0 0,-1-1 1 0 0,-27 2 0 0 0,34-4-210 0 0,-1-1 0 0 0,1-1 1 0 0,0 1-1 0 0,0-1 0 0 0,-11-3 0 0 0,18 4 180 0 0,-1 0 0 0 0,1-1-1 0 0,0 1 1 0 0,0 0-1 0 0,0-1 1 0 0,-1 1-1 0 0,1-1 1 0 0,0 1 0 0 0,0-1-1 0 0,0 1 1 0 0,0-1-1 0 0,0 0 1 0 0,0 1-1 0 0,0-1 1 0 0,0 0 0 0 0,0 0-1 0 0,1 0 1 0 0,-1 0-1 0 0,0 0 1 0 0,0 0-1 0 0,1 0 1 0 0,-1 0 0 0 0,1 0-1 0 0,-1 0 1 0 0,1 0-1 0 0,-1-1 1 0 0,1 1-1 0 0,0 0 1 0 0,-1 0 0 0 0,1 0-1 0 0,0-1 1 0 0,0 1-1 0 0,0 0 1 0 0,0 0-1 0 0,0-1 1 0 0,0 1 0 0 0,0 0-1 0 0,1 0 1 0 0,-1-1-1 0 0,0 1 1 0 0,1 0 0 0 0,-1 0-1 0 0,1 0 1 0 0,-1 0-1 0 0,1 0 1 0 0,0-2-1 0 0,6-4-210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7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12 2084 0 0,'0'0'5263'0'0,"-24"-2"-5089"0"0,-70-6 118 0 0,93 7-276 0 0,0 1 1 0 0,0 0-1 0 0,0 0 1 0 0,0-1 0 0 0,0 1-1 0 0,0 0 1 0 0,0 0-1 0 0,0 0 1 0 0,0 0-1 0 0,1 0 1 0 0,-1 1-1 0 0,0-1 1 0 0,0 0 0 0 0,0 0-1 0 0,0 1 1 0 0,0-1-1 0 0,0 0 1 0 0,0 1-1 0 0,1-1 1 0 0,-1 1-1 0 0,0-1 1 0 0,0 1 0 0 0,1-1-1 0 0,-1 1 1 0 0,0 0-1 0 0,1-1 1 0 0,-1 1-1 0 0,0 0 1 0 0,1-1-1 0 0,-1 1 1 0 0,1 0 0 0 0,-1 0-1 0 0,1 0 1 0 0,-1-1-1 0 0,1 1 1 0 0,0 0-1 0 0,0 0 1 0 0,-1 0 0 0 0,1 0-1 0 0,0 0 1 0 0,0 0-1 0 0,0 0 1 0 0,0 0-1 0 0,0 0 1 0 0,0 1-1 0 0,9 28 74 0 0,6-11 119 0 0,31 36-1 0 0,-33-42-67 0 0,0 1 1 0 0,-2 1-1 0 0,1-1 0 0 0,13 26 1 0 0,-24-39-143 0 0,0 1 0 0 0,0-1 1 0 0,0 1-1 0 0,-1-1 1 0 0,1 1-1 0 0,0 0 1 0 0,-1-1-1 0 0,1 1 0 0 0,-1-1 1 0 0,1 1-1 0 0,-1 0 1 0 0,0 0-1 0 0,1-1 1 0 0,-1 1-1 0 0,0 0 0 0 0,0 0 1 0 0,-1-1-1 0 0,1 1 1 0 0,0 0-1 0 0,0-1 0 0 0,-1 1 1 0 0,1 0-1 0 0,-1-1 1 0 0,0 1-1 0 0,1 0 1 0 0,-1-1-1 0 0,0 1 0 0 0,0-1 1 0 0,0 1-1 0 0,0-1 1 0 0,0 0-1 0 0,0 1 1 0 0,0-1-1 0 0,-1 0 0 0 0,1 0 1 0 0,0 0-1 0 0,-3 2 1 0 0,-1-1-82 0 0,0 0 1 0 0,0-1 0 0 0,0 0-1 0 0,0 1 1 0 0,0-2 0 0 0,0 1-1 0 0,0 0 1 0 0,0-1 0 0 0,0 0-1 0 0,-1-1 1 0 0,-8-1-1 0 0,11 1-155 0 0,0 0 0 0 0,0 0 0 0 0,0-1 0 0 0,1 1 0 0 0,-1-1 0 0 0,1 0 0 0 0,-1 1 0 0 0,1-1 0 0 0,0-1 0 0 0,0 1 0 0 0,0 0 0 0 0,0 0 0 0 0,0-1 0 0 0,0 1 0 0 0,0-1 0 0 0,1 0 0 0 0,0 1 0 0 0,-1-1 0 0 0,1 0 0 0 0,0 0 0 0 0,0 0 0 0 0,1 0 0 0 0,-1 0 0 0 0,0 0 0 0 0,1 0 0 0 0,0 0 0 0 0,0 0 0 0 0,0 0 0 0 0,0 0 0 0 0,0 0 0 0 0,1 0 0 0 0,-1 0 0 0 0,1 0 0 0 0,0 0 0 0 0,1-4 0 0 0,8-5-20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19 1404 0 0,'0'0'6189'0'0,"-21"-3"-5907"0"0,-66-11-82 0 0,81 13-143 0 0,1 1 0 0 0,0 0 0 0 0,-1 0 1 0 0,1 0-1 0 0,0 1 0 0 0,-1-1 0 0 0,1 1 0 0 0,0 1 1 0 0,0-1-1 0 0,-1 1 0 0 0,1 0 0 0 0,0 0 0 0 0,1 0 1 0 0,-1 0-1 0 0,0 1 0 0 0,1 0 0 0 0,-1 0 0 0 0,1 0 1 0 0,0 1-1 0 0,0 0 0 0 0,0-1 0 0 0,1 1 1 0 0,-1 1-1 0 0,-4 6 0 0 0,7-10-29 0 0,-3 6 49 0 0,-1 1 0 0 0,1-1 0 0 0,0 1 0 0 0,1 0 0 0 0,0 0 0 0 0,0 0 0 0 0,1 0 0 0 0,0 0 0 0 0,1 1 0 0 0,-1-1 0 0 0,2 0 0 0 0,-1 1 0 0 0,1-1 0 0 0,0 1 0 0 0,1-1 0 0 0,0 1 0 0 0,0-1 0 0 0,3 9 0 0 0,-1-12-208 0 0,0 1-1 0 0,0-1 1 0 0,0 0 0 0 0,1-1-1 0 0,0 1 1 0 0,0-1-1 0 0,0 1 1 0 0,0-1-1 0 0,1-1 1 0 0,-1 1 0 0 0,1 0-1 0 0,0-1 1 0 0,0 0-1 0 0,0 0 1 0 0,1-1-1 0 0,-1 1 1 0 0,1-1-1 0 0,10 2 1 0 0,3 1-1382 0 0,-1-1 0 0 0,1-1 0 0 0,0-1 0 0 0,29 0-1 0 0,-20-2 817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8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1788 0 0,'0'0'7625'0'0,"-152"2"-7533"0"0,135 1-88 0 0,0-3-4 0 0,0 0-248 0 0,3 0-1164 0 0,8 0-1349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9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40 532 0 0,'0'0'10081'0'0,"-4"-2"-9526"0"0,-2 0-394 0 0,1 0 0 0 0,0 0 0 0 0,0 0 0 0 0,-1 1 0 0 0,1 0 0 0 0,-1 0 0 0 0,1 0-1 0 0,-1 1 1 0 0,1-1 0 0 0,-1 1 0 0 0,1 1 0 0 0,-1-1 0 0 0,1 1 0 0 0,-1 0 0 0 0,1 0 0 0 0,-1 1-1 0 0,-7 3 1 0 0,9-3-165 0 0,0-1-1 0 0,0 1 0 0 0,1 0 0 0 0,-1 1 1 0 0,1-1-1 0 0,0 1 0 0 0,0 0 0 0 0,0-1 1 0 0,0 1-1 0 0,0 1 0 0 0,0-1 0 0 0,1 0 0 0 0,0 1 1 0 0,-1-1-1 0 0,1 1 0 0 0,1 0 0 0 0,-1-1 1 0 0,0 1-1 0 0,1 0 0 0 0,0 0 0 0 0,0 0 1 0 0,0 0-1 0 0,0 0 0 0 0,1 0 0 0 0,0 8 1 0 0,0-7-94 0 0,0 1 0 0 0,1-1 0 0 0,0 0 0 0 0,0 0 0 0 0,1 1 0 0 0,-1-1 0 0 0,1 0 0 0 0,0 0 0 0 0,0 0 0 0 0,1-1 0 0 0,0 1 0 0 0,0-1 0 0 0,0 1-1 0 0,0-1 1 0 0,0 0 0 0 0,1 0 0 0 0,0 0 0 0 0,0-1 0 0 0,0 1 0 0 0,0-1 0 0 0,1 0 0 0 0,-1 0 0 0 0,1 0 0 0 0,0-1 0 0 0,-1 0 0 0 0,1 0 0 0 0,0 0 0 0 0,1 0 0 0 0,-1-1 0 0 0,0 0 0 0 0,0 0 0 0 0,1 0 0 0 0,-1-1 0 0 0,0 1 0 0 0,1-1 0 0 0,-1-1 0 0 0,0 1 0 0 0,1-1 0 0 0,-1 0 0 0 0,0 0 0 0 0,0 0 0 0 0,0-1 0 0 0,0 0 0 0 0,0 0 0 0 0,0 0 0 0 0,0-1 0 0 0,0 1 0 0 0,-1-1 0 0 0,5-4 0 0 0,-4 3 117 0 0,0 0 0 0 0,0-1 0 0 0,-1 1 1 0 0,1-1-1 0 0,-1 0 0 0 0,-1 0 0 0 0,1 0 0 0 0,-1 0 0 0 0,1-1 0 0 0,-1 0 0 0 0,-1 1 0 0 0,1-1 0 0 0,-1 0 0 0 0,0 0 0 0 0,1-9 368 0 0,-4 15-295 0 0,1 1-1 0 0,-1-1 1 0 0,1 1-1 0 0,-1-1 1 0 0,1 1 0 0 0,-1-1-1 0 0,1 1 1 0 0,-1-1-1 0 0,1 1 1 0 0,-1-1 0 0 0,1 1-1 0 0,0 0 1 0 0,-1-1-1 0 0,1 1 1 0 0,0 0 0 0 0,0-1-1 0 0,0 1 1 0 0,-1 0 0 0 0,1-1-1 0 0,0 1 1 0 0,0 0-1 0 0,0 0 1 0 0,0-1 0 0 0,0 1-1 0 0,0 0 1 0 0,0-1-1 0 0,1 1 1 0 0,-1 0 0 0 0,0 0-1 0 0,0-1 1 0 0,1 2-1 0 0,-1-1-61 0 0,0 1-1 0 0,0 0 0 0 0,0-1 0 0 0,1 1 0 0 0,-1 0 0 0 0,1-1 0 0 0,-1 1 0 0 0,1 0 0 0 0,0-1 0 0 0,0 1 0 0 0,-1-1 0 0 0,1 1 0 0 0,2 1 0 0 0,5 2 64 0 0,-1-1 1 0 0,1 0-1 0 0,0-1 0 0 0,0 1 0 0 0,0-2 1 0 0,0 1-1 0 0,0-1 0 0 0,1 0 0 0 0,-1-1 1 0 0,1 0-1 0 0,-1 0 0 0 0,16-1 0 0 0,-22-1-114 0 0,0 0 0 0 0,1 1-1 0 0,-1-1 1 0 0,0 0 0 0 0,0 0-1 0 0,0 0 1 0 0,0-1 0 0 0,0 1-1 0 0,0 0 1 0 0,0-1 0 0 0,-1 1-1 0 0,1-1 1 0 0,0 0 0 0 0,-1 0 0 0 0,1 1-1 0 0,-1-1 1 0 0,0 0 0 0 0,0 0-1 0 0,0 0 1 0 0,1 0 0 0 0,-2-1-1 0 0,1 1 1 0 0,0 0 0 0 0,0 0-1 0 0,-1 0 1 0 0,1-1 0 0 0,-1-2-1 0 0,2-3-41 0 0,-1-1 0 0 0,0 0 0 0 0,0 0 0 0 0,-1 0-1 0 0,-1-16 1 0 0,-1 21 4 0 0,0-1 0 0 0,0 0 0 0 0,0 1 0 0 0,0 0 0 0 0,-1-1 0 0 0,1 1-1 0 0,-1 0 1 0 0,0 0 0 0 0,-1 0 0 0 0,1 1 0 0 0,-1-1 0 0 0,1 1 0 0 0,-1 0 0 0 0,0 0-1 0 0,-9-5 1 0 0,11 6-287 0 0,-2 0 0 0 0,1 0 0 0 0,0 0 0 0 0,0 0 0 0 0,-1 1-1 0 0,1-1 1 0 0,-1 1 0 0 0,1 0 0 0 0,-1 0 0 0 0,0 0 0 0 0,1 0-1 0 0,-1 1 1 0 0,0 0 0 0 0,0-1 0 0 0,1 2 0 0 0,-1-1 0 0 0,0 0-1 0 0,1 1 1 0 0,-1-1 0 0 0,0 1 0 0 0,-6 2 0 0 0,-2 10-3448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1 320 868 0 0,'0'0'9063'0'0,"10"-22"-8652"0"0,29-72-121 0 0,-36 88-226 0 0,-1-1-1 0 0,1 0 1 0 0,-2 0 0 0 0,1 0-1 0 0,-1 0 1 0 0,0 0-1 0 0,0 0 1 0 0,-1 0 0 0 0,-1-13-1 0 0,1 15-35 0 0,-1 1 0 0 0,1-1 0 0 0,0 1 0 0 0,1-1 0 0 0,-1 0 0 0 0,1 1 0 0 0,1-7 0 0 0,-1 11-12 0 0,-1 0 1 0 0,0-1-1 0 0,0 1 1 0 0,1 0 0 0 0,-1-1-1 0 0,0 1 1 0 0,1 0-1 0 0,-1 0 1 0 0,1-1-1 0 0,-1 1 1 0 0,0 0-1 0 0,1 0 1 0 0,-1 0 0 0 0,1-1-1 0 0,-1 1 1 0 0,0 0-1 0 0,1 0 1 0 0,-1 0-1 0 0,1 0 1 0 0,-1 0 0 0 0,1 0-1 0 0,-1 0 1 0 0,0 0-1 0 0,1 0 1 0 0,-1 0-1 0 0,1 0 1 0 0,-1 0-1 0 0,1 0 1 0 0,-1 0 0 0 0,1 1-1 0 0,-1-1 1 0 0,0 0-1 0 0,1 0 1 0 0,-1 0-1 0 0,0 1 1 0 0,1-1 0 0 0,-1 0-1 0 0,1 0 1 0 0,-1 1-1 0 0,0-1 1 0 0,1 0-1 0 0,-1 1 1 0 0,0-1-1 0 0,0 0 1 0 0,1 1 0 0 0,-1-1-1 0 0,0 1 1 0 0,0-1-1 0 0,0 0 1 0 0,1 1-1 0 0,-1 0 1 0 0,18 20-500 0 0,6 17 77 0 0,44 60 295 0 0,-59-87 272 0 0,0-1 1 0 0,0 0-1 0 0,0-1 1 0 0,1 0-1 0 0,1 0 1 0 0,17 10-1 0 0,-28-19-183 0 0,0 0 0 0 0,1 0 0 0 0,-1 1-1 0 0,0-1 1 0 0,0 0 0 0 0,1 0 0 0 0,-1 0 0 0 0,0 0-1 0 0,1 0 1 0 0,-1 0 0 0 0,0 0 0 0 0,0 0 0 0 0,1 0-1 0 0,-1 0 1 0 0,0 0 0 0 0,1 0 0 0 0,-1 0 0 0 0,0 0-1 0 0,1 0 1 0 0,-1 0 0 0 0,0 0 0 0 0,0 0 0 0 0,1 0-1 0 0,-1 0 1 0 0,0 0 0 0 0,1 0 0 0 0,-1-1 0 0 0,0 1-1 0 0,0 0 1 0 0,1 0 0 0 0,-1 0 0 0 0,0-1 0 0 0,0 1-1 0 0,0 0 1 0 0,1 0 0 0 0,-1-1 0 0 0,0 1 0 0 0,0 0-1 0 0,0-1 1 0 0,5-17-345 0 0,-5-30 300 0 0,0 38-6 0 0,-1-14-104 0 0,-2 1-1 0 0,-5-27 1 0 0,-3-15-1924 0 0,12 2-4946 0 0,3 55 5827 0 0,5 3 1032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8.7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1580 0 0,'0'0'9246'0'0,"39"9"-8994"0"0,-15-5-329 0 0,0 0-1 0 0,0 2 0 0 0,-1 0 0 0 0,0 2 0 0 0,0 0 0 0 0,30 16 0 0 0,-46-20 103 0 0,-1 0 0 0 0,1 1 0 0 0,-1-1 0 0 0,1 1 0 0 0,-1 1 0 0 0,-1-1 0 0 0,1 1 0 0 0,-1 0 0 0 0,0 0 0 0 0,0 0 0 0 0,-1 1 0 0 0,0 0 0 0 0,0 0 0 0 0,0 0 0 0 0,-1 0 0 0 0,0 1 0 0 0,-1-1 0 0 0,1 1 0 0 0,-1-1 0 0 0,-1 1 0 0 0,0 0 0 0 0,0 0 0 0 0,0 11 0 0 0,-2-11-36 0 0,0 0-1 0 0,0 1 1 0 0,-1-1-1 0 0,0 0 1 0 0,0-1-1 0 0,-1 1 1 0 0,0 0-1 0 0,0-1 1 0 0,-1 1-1 0 0,0-1 1 0 0,0 0-1 0 0,-1 0 1 0 0,0-1-1 0 0,0 1 1 0 0,-1-1-1 0 0,1 0 1 0 0,-1-1-1 0 0,-10 8 1 0 0,10-9-62 0 0,1 1 0 0 0,-1-1 0 0 0,-1 0 0 0 0,1-1 0 0 0,-1 1 0 0 0,1-2 0 0 0,-1 1 0 0 0,0 0 0 0 0,0-1 0 0 0,0-1 0 0 0,0 1 0 0 0,0-1-1 0 0,-1 0 1 0 0,1-1 0 0 0,0 1 0 0 0,-1-2 0 0 0,1 1 0 0 0,0-1 0 0 0,0 0 0 0 0,-1 0 0 0 0,-7-4 0 0 0,12 5-225 0 0,0-1 0 0 0,0 0-1 0 0,1 0 1 0 0,-1-1 0 0 0,1 1-1 0 0,-1 0 1 0 0,1-1 0 0 0,0 0-1 0 0,-1 1 1 0 0,1-1 0 0 0,0 0-1 0 0,0 0 1 0 0,0 0 0 0 0,0-1 0 0 0,0 1-1 0 0,1 0 1 0 0,-1-1 0 0 0,1 1-1 0 0,0-1 1 0 0,-1 1 0 0 0,1-1-1 0 0,0 0 1 0 0,1 1 0 0 0,-1-1-1 0 0,0-4 1 0 0,1-2-1190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0 274 1148 0 0,'0'0'8118'0'0,"0"-17"-7701"0"0,2-140 737 0 0,-2 149-1091 0 0,1 0-1 0 0,0 0 1 0 0,1 0-1 0 0,-1 0 1 0 0,2 0 0 0 0,-1 0-1 0 0,1 1 1 0 0,4-8-1 0 0,-7 13-33 0 0,1 1 0 0 0,0-1 0 0 0,0 1 0 0 0,0-1 0 0 0,0 1 0 0 0,0 0 0 0 0,0 0 0 0 0,0-1-1 0 0,0 1 1 0 0,1 0 0 0 0,-1 0 0 0 0,0 0 0 0 0,1 0 0 0 0,-1 0 0 0 0,1 1 0 0 0,-1-1-1 0 0,1 0 1 0 0,1 0 0 0 0,-1 1-28 0 0,0 0 0 0 0,-1 0 0 0 0,1 1 0 0 0,0-1-1 0 0,-1 0 1 0 0,1 1 0 0 0,0-1 0 0 0,-1 1 0 0 0,1 0 0 0 0,0-1-1 0 0,-1 1 1 0 0,1 0 0 0 0,-1 0 0 0 0,0 0 0 0 0,1 0 0 0 0,-1 0 0 0 0,0 0-1 0 0,1 0 1 0 0,-1 1 0 0 0,0-1 0 0 0,2 3 0 0 0,-1-1-79 0 0,0 1-1 0 0,1 0 1 0 0,-1-1 0 0 0,-1 1 0 0 0,1 0 0 0 0,0 0-1 0 0,-1 0 1 0 0,0 0 0 0 0,0 0 0 0 0,0 0 0 0 0,0 0 0 0 0,-1 0-1 0 0,0 0 1 0 0,0 1 0 0 0,0-1 0 0 0,0 0 0 0 0,-1 0-1 0 0,1 0 1 0 0,-1 0 0 0 0,0 0 0 0 0,0 0 0 0 0,-1 0 0 0 0,1 0-1 0 0,-1 0 1 0 0,0 0 0 0 0,0-1 0 0 0,0 1 0 0 0,0 0-1 0 0,-1-1 1 0 0,1 0 0 0 0,-1 0 0 0 0,0 0 0 0 0,0 0 0 0 0,0 0-1 0 0,0 0 1 0 0,-1-1 0 0 0,-6 4 0 0 0,10-5 196 0 0,0 0 1 0 0,-1 0-1 0 0,1-1 1 0 0,0 1-1 0 0,1 0 1 0 0,-1 0-1 0 0,0-1 1 0 0,0 1-1 0 0,0 0 1 0 0,0-1-1 0 0,0 1 1 0 0,1 0-1 0 0,-1 0 1 0 0,0-1-1 0 0,1 1 1 0 0,-1-1-1 0 0,1 1 1 0 0,-1 0-1 0 0,0-1 1 0 0,1 1-1 0 0,-1-1 1 0 0,1 1-1 0 0,-1-1 1 0 0,1 1-1 0 0,0-1 1 0 0,-1 1-1 0 0,1-1 1 0 0,0 0-1 0 0,-1 1 1 0 0,1-1-1 0 0,0 0 1 0 0,0 1-1 0 0,33 23-510 0 0,-29-20 644 0 0,1 0-382 0 0,6 4-89 0 0,-1 0 1 0 0,2-1-1 0 0,14 6 0 0 0,7-5-2494 0 0,-33-9 2351 0 0,1 1-1 0 0,0 0 1 0 0,0 0-1 0 0,-1-1 1 0 0,1 1-1 0 0,0 0 0 0 0,-1-1 1 0 0,1 0-1 0 0,0 1 1 0 0,-1-1-1 0 0,1 0 1 0 0,-1 0-1 0 0,1 0 1 0 0,-1 0-1 0 0,1 0 1 0 0,1-2-1 0 0,5-7-2523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4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7 432 0 0,'0'0'8143'0'0,"-5"-2"-7937"0"0,-1 1-165 0 0,0 0 1 0 0,0 0-1 0 0,0 0 0 0 0,0 0 1 0 0,-1 1-1 0 0,1 0 1 0 0,0 1-1 0 0,-6 0 1 0 0,10 0-29 0 0,0-1 1 0 0,0 1-1 0 0,0-1 1 0 0,0 1 0 0 0,1 0-1 0 0,-1 0 1 0 0,0 0 0 0 0,0 0-1 0 0,1 0 1 0 0,-1 1 0 0 0,1-1-1 0 0,-1 0 1 0 0,1 1-1 0 0,0-1 1 0 0,-1 1 0 0 0,1-1-1 0 0,0 1 1 0 0,0 0 0 0 0,0-1-1 0 0,0 1 1 0 0,0 0 0 0 0,1 0-1 0 0,-1 0 1 0 0,0-1-1 0 0,1 1 1 0 0,0 0 0 0 0,-1 0-1 0 0,1 0 1 0 0,0 0 0 0 0,0 0-1 0 0,0 0 1 0 0,0 3 0 0 0,0 3 2 0 0,1 0 0 0 0,-1 0 0 0 0,1 0 1 0 0,1 0-1 0 0,-1 0 0 0 0,1 0 1 0 0,1 0-1 0 0,0 0 0 0 0,0-1 1 0 0,0 1-1 0 0,1-1 0 0 0,0 0 1 0 0,0 0-1 0 0,1 0 0 0 0,0 0 1 0 0,8 7-1 0 0,-3-3 34 0 0,28 34 335 0 0,-36-41-327 0 0,1-1 1 0 0,-1 0-1 0 0,0 1 0 0 0,0-1 0 0 0,-1 1 1 0 0,1 0-1 0 0,-1-1 0 0 0,1 1 0 0 0,-1 0 1 0 0,-1 0-1 0 0,2 6 0 0 0,-2-9-82 0 0,0 0-1 0 0,-1-1 1 0 0,1 1 0 0 0,0 0-1 0 0,0 0 1 0 0,-1-1 0 0 0,1 1-1 0 0,0 0 1 0 0,-1-1-1 0 0,1 1 1 0 0,-1 0 0 0 0,1-1-1 0 0,-1 1 1 0 0,1 0 0 0 0,-1-1-1 0 0,1 1 1 0 0,-1-1 0 0 0,1 1-1 0 0,-1-1 1 0 0,0 1 0 0 0,1-1-1 0 0,-1 0 1 0 0,0 1-1 0 0,0-1 1 0 0,-1 1 0 0 0,-29 5-256 0 0,-29-8-690 0 0,55 1 539 0 0,-1-1 1 0 0,1 0 0 0 0,0 0 0 0 0,0-1 0 0 0,0 1 0 0 0,0-1 0 0 0,1 0 0 0 0,-1-1 0 0 0,1 1 0 0 0,-1-1 0 0 0,1 0-1 0 0,0 0 1 0 0,1 0 0 0 0,-5-6 0 0 0,-1-4-1870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0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1120 0 0,'0'0'8542'0'0,"5"21"-8447"0"0,16 67-80 0 0,-13-27-465 0 0,-1-15-3216 0 0,-6-44 3335 0 0,1 1 0 0 0,-1-1 0 0 0,1 0 0 0 0,-1 0 0 0 0,1 0 0 0 0,-1 0 0 0 0,1 0 0 0 0,0 0-1 0 0,0 0 1 0 0,0-1 0 0 0,0 1 0 0 0,1 0 0 0 0,-1-1 0 0 0,0 0 0 0 0,4 2 0 0 0,5 0 112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0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88 225 1044 0 0,'0'0'2710'0'0,"1"-20"-1864"0"0,4-167 3057 0 0,-5 187-3852 0 0,0-1 1 0 0,0 1-1 0 0,-1-1 1 0 0,1 0-1 0 0,0 1 1 0 0,0-1-1 0 0,0 0 1 0 0,0 1-1 0 0,0-1 1 0 0,1 0-1 0 0,-1 1 1 0 0,0-1-1 0 0,0 0 1 0 0,0 1-1 0 0,0-1 1 0 0,1 1-1 0 0,-1-1 1 0 0,0 0-1 0 0,1 1 1 0 0,-1-1-1 0 0,0 1 1 0 0,1-1 0 0 0,-1 1-1 0 0,1-1 1 0 0,-1 1-1 0 0,1-1 1 0 0,-1 1-1 0 0,1 0 1 0 0,0-1-1 0 0,15 9 420 0 0,15 30-1107 0 0,-24-27 643 0 0,13 20 44 0 0,27 58 1 0 0,-43-81 21 0 0,-1 1 0 0 0,0-1 0 0 0,0 1-1 0 0,-1 0 1 0 0,0 1 0 0 0,0-1 0 0 0,-1 0 0 0 0,0 0 0 0 0,-1 1 0 0 0,0-1 0 0 0,0 0-1 0 0,-3 13 1 0 0,2-19-95 0 0,0-1-1 0 0,0 0 1 0 0,-1 0 0 0 0,1 0-1 0 0,-1 0 1 0 0,1-1-1 0 0,-1 1 1 0 0,0 0-1 0 0,0-1 1 0 0,1 1 0 0 0,-1-1-1 0 0,0 1 1 0 0,0-1-1 0 0,-1 0 1 0 0,1 0-1 0 0,0 0 1 0 0,0 0 0 0 0,-1 0-1 0 0,1-1 1 0 0,0 1-1 0 0,-1-1 1 0 0,1 1-1 0 0,0-1 1 0 0,-5 0-1 0 0,-2 1-41 0 0,0 0 0 0 0,0-1 0 0 0,0 0-1 0 0,-1 0 1 0 0,-10-3 0 0 0,13 1-29 0 0,0 0 1 0 0,0-1-1 0 0,0 0 1 0 0,0 0-1 0 0,1 0 1 0 0,-1-1-1 0 0,1 0 1 0 0,0 0-1 0 0,0-1 1 0 0,0 0-1 0 0,0 0 1 0 0,1 0-1 0 0,-7-9 1 0 0,9 10-355 0 0,0 0 1 0 0,0-1-1 0 0,0 1 1 0 0,1-1-1 0 0,0 1 1 0 0,0-1-1 0 0,0 0 1 0 0,0 0-1 0 0,1 0 1 0 0,0 0-1 0 0,0 0 1 0 0,0-10-1 0 0,1 14 323 0 0,0 0 0 0 0,0 0 0 0 0,0-1 0 0 0,0 1 1 0 0,0 0-1 0 0,1 0 0 0 0,-1 0 0 0 0,0 0 0 0 0,1-1 0 0 0,-1 1 0 0 0,1 0 0 0 0,-1 0 0 0 0,1 0 0 0 0,0 0 0 0 0,-1 0 0 0 0,1 0 0 0 0,0 0 0 0 0,0 0 0 0 0,-1 1 0 0 0,1-1 0 0 0,2-1 0 0 0,10-8-43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1392 0 0,'0'0'6872'0'0,"-25"5"-6644"0"0,-78 18-35 0 0,95-21-119 0 0,0 0-1 0 0,1 0 0 0 0,-1 1 1 0 0,0 0-1 0 0,1 1 0 0 0,0-1 0 0 0,0 2 1 0 0,0-1-1 0 0,0 1 0 0 0,1 0 0 0 0,0 0 1 0 0,0 0-1 0 0,-7 9 0 0 0,10-11-48 0 0,1 0 0 0 0,0 0 0 0 0,0 1 0 0 0,0-1 0 0 0,0 1 0 0 0,0-1 0 0 0,1 1 0 0 0,0 0 0 0 0,0-1 0 0 0,0 1 0 0 0,0 0 0 0 0,0 0 0 0 0,1 0 0 0 0,0 0 0 0 0,0 0 0 0 0,0 0 0 0 0,0-1 1 0 0,0 1-1 0 0,1 0 0 0 0,0 0 0 0 0,-1 0 0 0 0,2 0 0 0 0,1 4 0 0 0,-1-3-225 0 0,2 0 0 0 0,-1-1 0 0 0,1 1 0 0 0,0 0 0 0 0,0-1-1 0 0,0 0 1 0 0,0 0 0 0 0,1 0 0 0 0,-1-1 0 0 0,1 0 0 0 0,0 1 0 0 0,0-2 0 0 0,1 1 0 0 0,-1 0 0 0 0,0-1 0 0 0,10 2 0 0 0,10 4-1991 0 0,0-2 0 0 0,32 4-1 0 0,-26-6 1855 0 0</inkml:trace>
  <inkml:trace contextRef="#ctx0" brushRef="#br0" timeOffset="1">204 183 1316 0 0,'0'0'5801'0'0,"-144"-12"-5749"0"0,136 12-52 0 0,2 0-288 0 0,3 0-672 0 0,3 10-3577 0 0,3-1 3297 0 0,11 3 1096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46 357 1856 0 0,'0'0'6015'0'0,"-5"-22"-5407"0"0,5 21-601 0 0,-10-39 406 0 0,3 0-1 0 0,-5-78 1 0 0,12 111-374 0 0,1 1 0 0 0,-1-1 0 0 0,1 1 0 0 0,0 0 0 0 0,1-1 0 0 0,-1 1 0 0 0,1 0 0 0 0,1 0 0 0 0,-1 0 0 0 0,1 0 0 0 0,0 0 0 0 0,0 0 0 0 0,1 1 0 0 0,4-6-1 0 0,-5 7-15 0 0,1 1-1 0 0,-1 0 1 0 0,1 0-1 0 0,-1 0 0 0 0,1 0 1 0 0,0 0-1 0 0,0 1 1 0 0,0 0-1 0 0,0 0 1 0 0,1 0-1 0 0,-1 0 0 0 0,1 1 1 0 0,-1-1-1 0 0,1 1 1 0 0,-1 0-1 0 0,1 1 0 0 0,-1-1 1 0 0,1 1-1 0 0,0 0 1 0 0,5 0-1 0 0,-7 1-63 0 0,0 0 1 0 0,0 0-1 0 0,-1 0 1 0 0,1 0-1 0 0,0 0 0 0 0,-1 0 1 0 0,1 0-1 0 0,-1 1 0 0 0,0 0 1 0 0,0-1-1 0 0,1 1 1 0 0,-1 0-1 0 0,0 0 0 0 0,0 0 1 0 0,0 0-1 0 0,-1 0 1 0 0,1 1-1 0 0,-1-1 0 0 0,1 0 1 0 0,-1 1-1 0 0,0-1 1 0 0,1 1-1 0 0,-2 0 0 0 0,1-1 1 0 0,0 1-1 0 0,0 0 0 0 0,-1 0 1 0 0,1-1-1 0 0,-1 1 1 0 0,0 0-1 0 0,0 4 0 0 0,0-1-53 0 0,1 0 1 0 0,-1 0-1 0 0,0 0 0 0 0,-1 0 0 0 0,0 0 0 0 0,0 0 0 0 0,0 0 0 0 0,-1 0 0 0 0,1 0 0 0 0,-1 0 0 0 0,-1-1 1 0 0,1 1-1 0 0,-6 9 0 0 0,2-10 49 0 0,1 0 0 0 0,-1 0-1 0 0,0 0 1 0 0,0-1 0 0 0,0 1 0 0 0,-1-2 0 0 0,1 1 0 0 0,-1-1 0 0 0,0 0 0 0 0,0 0 0 0 0,0 0-1 0 0,0-1 1 0 0,-13 2 0 0 0,-35 13 117 0 0,54-17-53 0 0,1 0 0 0 0,-1 0 1 0 0,0 1-1 0 0,1-1 0 0 0,-1 1 0 0 0,0-1 1 0 0,1 0-1 0 0,-1 1 0 0 0,0-1 1 0 0,1 1-1 0 0,-1 0 0 0 0,1-1 1 0 0,-1 1-1 0 0,1-1 0 0 0,-1 1 0 0 0,1 0 1 0 0,0 0-1 0 0,-1-1 0 0 0,1 1 1 0 0,0 0-1 0 0,-1-1 0 0 0,1 1 0 0 0,0 0 1 0 0,0 0-1 0 0,0 0 0 0 0,0-1 1 0 0,-1 1-1 0 0,1 0 0 0 0,0 0 1 0 0,1 0-1 0 0,-1-1 0 0 0,0 1 0 0 0,0 0 1 0 0,0 0-1 0 0,0-1 0 0 0,1 1 1 0 0,-1 0-1 0 0,0 0 0 0 0,1-1 0 0 0,-1 1 1 0 0,1 1-1 0 0,22 25 134 0 0,-13-20-45 0 0,-1 0 0 0 0,1-1 0 0 0,1 0 1 0 0,-1-1-1 0 0,1 0 0 0 0,0-1 0 0 0,0 0 0 0 0,0-1 0 0 0,0 0 0 0 0,1 0 0 0 0,-1-1 0 0 0,1-1 0 0 0,14 0 1 0 0,-25-1-136 0 0,0-1 0 0 0,0 1 1 0 0,1-1-1 0 0,-1 1 0 0 0,0-1 1 0 0,0 0-1 0 0,0 0 0 0 0,0 0 1 0 0,0 1-1 0 0,0-1 0 0 0,0 0 1 0 0,0 0-1 0 0,0 0 1 0 0,-1 0-1 0 0,1-1 0 0 0,0 1 1 0 0,-1 0-1 0 0,1 0 0 0 0,-1 0 1 0 0,1-1-1 0 0,-1 1 0 0 0,1-2 1 0 0,11-35-76 0 0,-10 29 23 0 0,9-57-10 0 0,-10 54 106 0 0,0-1 0 0 0,1 1 0 0 0,0 0 1 0 0,6-16-1 0 0,-8 28 18 0 0,0 0-1 0 0,1-1 1 0 0,-1 1 0 0 0,0 0 0 0 0,0 0-1 0 0,1-1 1 0 0,-1 1 0 0 0,0 0 0 0 0,0 0 0 0 0,1 0-1 0 0,-1-1 1 0 0,0 1 0 0 0,0 0 0 0 0,1 0-1 0 0,-1 0 1 0 0,0 0 0 0 0,1 0 0 0 0,-1 0-1 0 0,0 0 1 0 0,1 0 0 0 0,-1-1 0 0 0,0 1 0 0 0,1 0-1 0 0,-1 0 1 0 0,0 0 0 0 0,1 1 0 0 0,-1-1-1 0 0,0 0 1 0 0,1 0 0 0 0,-1 0 0 0 0,0 0-1 0 0,1 0 1 0 0,-1 0 0 0 0,0 0 0 0 0,0 0 0 0 0,1 1-1 0 0,-1-1 1 0 0,0 0 0 0 0,1 0 0 0 0,-1 0-1 0 0,0 1 1 0 0,0-1 0 0 0,1 0 0 0 0,9 10 102 0 0,31 83-73 0 0,-27-59 59 0 0,24 43 0 0 0,-38-76-142 0 0,1-1-1 0 0,-1 1 1 0 0,1 0 0 0 0,-1-1-1 0 0,0 1 1 0 0,1 0-1 0 0,-1-1 1 0 0,1 1-1 0 0,-1 0 1 0 0,0 0-1 0 0,0-1 1 0 0,1 1 0 0 0,-1 0-1 0 0,0 0 1 0 0,0-1-1 0 0,0 1 1 0 0,0 0-1 0 0,0 0 1 0 0,0-1-1 0 0,0 1 1 0 0,0 0 0 0 0,0 0-1 0 0,-1 0 1 0 0,1-1-1 0 0,0 1 1 0 0,0 0-1 0 0,-1-1 1 0 0,1 1-1 0 0,0 0 1 0 0,-1 0 0 0 0,1-1-1 0 0,-1 1 1 0 0,1-1-1 0 0,-2 2 1 0 0,0-1 2 0 0,0 0 1 0 0,0 0-1 0 0,0 0 0 0 0,0 0 1 0 0,-1-1-1 0 0,1 1 1 0 0,0-1-1 0 0,-1 0 1 0 0,1 1-1 0 0,0-1 0 0 0,-5-1 1 0 0,-3 1-5 0 0,0-1 0 0 0,-1-1 0 0 0,1 0-1 0 0,1 0 1 0 0,-14-5 0 0 0,12 1-31 0 0,-1 1-1 0 0,1-2 0 0 0,-17-11 1 0 0,4-9-2152 0 0,23 25 1566 0 0,-1-1 1 0 0,1 1 0 0 0,0-1 0 0 0,0 0 0 0 0,0 0 0 0 0,1 1 0 0 0,-1-1 0 0 0,0 0 0 0 0,1 0 0 0 0,0-4 0 0 0,2 2 46 0 0,7-2 348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1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1760 0 0,'0'0'8648'0'0,"3"19"-8525"0"0,5 33 14 0 0,1 71-1 0 0,-10-122-247 0 0,1 0 0 0 0,0 0 0 0 0,0 0-1 0 0,0 0 1 0 0,0 0 0 0 0,0 0-1 0 0,1 0 1 0 0,-1 0 0 0 0,0 0 0 0 0,0 0-1 0 0,1 0 1 0 0,-1-1 0 0 0,0 1 0 0 0,1 0-1 0 0,-1 0 1 0 0,1 0 0 0 0,-1 0-1 0 0,1 0 1 0 0,-1-1 0 0 0,1 1 0 0 0,0 0-1 0 0,-1-1 1 0 0,1 1 0 0 0,1 1 0 0 0,0-2-254 0 0,0 1 0 0 0,0-1 1 0 0,-1 0-1 0 0,1 0 0 0 0,0 0 1 0 0,0 1-1 0 0,0-2 0 0 0,0 1 1 0 0,0 0-1 0 0,0 0 1 0 0,-1 0-1 0 0,1-1 0 0 0,2 0 1 0 0,12-6-1485 0 0,1-2 1060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2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 1448 0 0,'0'0'5513'0'0,"-145"2"-5461"0"0,120 0-52 0 0,0-2 0 0 0,2 0 4 0 0,6 0-44 0 0,0 0 40 0 0,6 0-492 0 0,5 0-709 0 0,0 0-415 0 0,12 3-1684 0 0,2-1 3092 0 0</inkml:trace>
  <inkml:trace contextRef="#ctx0" brushRef="#br0" timeOffset="1">249 23 820 0 0,'0'0'6095'0'0,"9"21"-5103"0"0,-2-1-794 0 0,3 8 353 0 0,2 1 0 0 0,0-2 0 0 0,29 45 1 0 0,-39-68-457 0 0,0-1 1 0 0,1 1 0 0 0,0-1 0 0 0,0 0 0 0 0,0 0 0 0 0,0 0 0 0 0,1 0 0 0 0,-1-1-1 0 0,1 1 1 0 0,-1-1 0 0 0,1 0 0 0 0,0 0 0 0 0,0 0 0 0 0,0 0 0 0 0,0-1 0 0 0,0 0-1 0 0,0 0 1 0 0,0 0 0 0 0,1 0 0 0 0,-1-1 0 0 0,0 1 0 0 0,0-1 0 0 0,1 0 0 0 0,-1 0-1 0 0,0-1 1 0 0,1 1 0 0 0,-1-1 0 0 0,6-2 0 0 0,-5 1-109 0 0,0 0 1 0 0,-1 0-1 0 0,1-1 1 0 0,-1 0-1 0 0,0 0 1 0 0,1 0-1 0 0,-1 0 1 0 0,0 0-1 0 0,-1-1 1 0 0,1 0-1 0 0,-1 0 1 0 0,1 0-1 0 0,-1 0 1 0 0,-1-1-1 0 0,1 1 1 0 0,0-1-1 0 0,-1 1 1 0 0,0-1-1 0 0,0 0 1 0 0,-1 0-1 0 0,1 0 1 0 0,-1 0-1 0 0,1-7 1 0 0,-1 7-3 0 0,-1 0-1 0 0,0 0 1 0 0,0 1 0 0 0,0-1 0 0 0,0 0 0 0 0,-1 1 0 0 0,1-1-1 0 0,-1 0 1 0 0,0 1 0 0 0,-1-1 0 0 0,1 1 0 0 0,-1-1 0 0 0,0 1-1 0 0,0 0 1 0 0,0 0 0 0 0,-6-7 0 0 0,3 5-18 0 0,0 1 1 0 0,0-1 0 0 0,-1 1-1 0 0,0 1 1 0 0,0-1 0 0 0,0 1-1 0 0,0 0 1 0 0,-1 1 0 0 0,-12-6-1 0 0,1 2-765 0 0,-1 2 1 0 0,1 0-1 0 0,-1 1 0 0 0,0 1 0 0 0,0 1 0 0 0,0 0 0 0 0,-31 2 0 0 0,10 4-4319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 1300 0 0,'0'0'9250'0'0,"-8"0"-9125"0"0,-2-1-42 0 0,-11 0-146 0 0,0 0 0 0 0,0 1 0 0 0,-1 1 0 0 0,1 2 0 0 0,-24 4 0 0 0,44-6 66 0 0,-1 0 0 0 0,1 0 0 0 0,0 0 0 0 0,-1 0 1 0 0,1 0-1 0 0,0 1 0 0 0,0-1 0 0 0,0 0 1 0 0,0 1-1 0 0,0-1 0 0 0,0 1 0 0 0,0-1 0 0 0,0 1 1 0 0,1-1-1 0 0,-1 1 0 0 0,0-1 0 0 0,1 1 0 0 0,0 0 1 0 0,-1-1-1 0 0,1 1 0 0 0,0 0 0 0 0,0-1 1 0 0,0 4-1 0 0,1 50-23 0 0,0-35 224 0 0,-1-15-152 0 0,0 0 0 0 0,0 0 0 0 0,0 0 0 0 0,1 0 0 0 0,-1 0-1 0 0,1 0 1 0 0,1-1 0 0 0,-1 1 0 0 0,1 0 0 0 0,0-1 0 0 0,0 1 0 0 0,0-1 0 0 0,0 1 0 0 0,1-1 0 0 0,0 0 0 0 0,0 0 0 0 0,0 0-1 0 0,6 6 1 0 0,-3-6-444 0 0,-1-1-1 0 0,1 0 1 0 0,0 0-1 0 0,0 0 1 0 0,0-1-1 0 0,0 1 1 0 0,0-2-1 0 0,0 1 1 0 0,1-1 0 0 0,-1 1-1 0 0,0-2 1 0 0,1 1-1 0 0,11-1 1 0 0,37 0-5330 0 0,-42 0 5311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116 441 3072 0 0,'0'0'5741'0'0,"-113"-39"-7373"0"0,110 32-32 0 0,3-3-829 0 0,0 3-519 0 0</inkml:trace>
  <inkml:trace contextRef="#ctx0" brushRef="#br0" timeOffset="1">167 142 3512 0 0,'0'0'7893'0'0,"-88"-55"-7885"0"0,80 43-8 0 0,-1 0-736 0 0,7-5-284 0 0,2 0-600 0 0,0 3-876 0 0,2-1-2177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1384 0 0,'0'0'6064'0'0,"-7"22"-5891"0"0,-24 68-103 0 0,28-80-80 0 0,0-1 0 0 0,1 1 0 0 0,0-1 0 0 0,1 1 0 0 0,0 0 0 0 0,0 0 0 0 0,1-1-1 0 0,1 19 1 0 0,1 5-738 0 0,-2-32 593 0 0,0 1 0 0 0,0-1-1 0 0,0 0 1 0 0,0 0 0 0 0,0 0 0 0 0,0 0 0 0 0,0 1-1 0 0,0-1 1 0 0,1 0 0 0 0,-1 0 0 0 0,0 0 0 0 0,1 0-1 0 0,-1 0 1 0 0,1 0 0 0 0,-1 0 0 0 0,1 0 0 0 0,-1 0-1 0 0,1 0 1 0 0,0 0 0 0 0,-1 0 0 0 0,1 0 0 0 0,0 0 0 0 0,0 0-1 0 0,0-1 1 0 0,0 1 0 0 0,0 0 0 0 0,0 0 0 0 0,0-1-1 0 0,0 1 1 0 0,0-1 0 0 0,0 1 0 0 0,0-1 0 0 0,0 0-1 0 0,0 1 1 0 0,0-1 0 0 0,1 0 0 0 0,-1 0 0 0 0,0 0-1 0 0,0 0 1 0 0,0 0 0 0 0,0 0 0 0 0,2 0 0 0 0,3 0-24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0 168 0 0,'0'0'10210'0'0,"11"6"-9996"0"0,33 20-100 0 0,-42-24-123 0 0,1 1 1 0 0,0 0-1 0 0,-1 0 1 0 0,1 0-1 0 0,-1 0 1 0 0,0 0-1 0 0,0 0 1 0 0,0 0-1 0 0,-1 1 1 0 0,1-1-1 0 0,-1 1 1 0 0,0 0 0 0 0,0-1-1 0 0,0 1 1 0 0,0 0-1 0 0,0 0 1 0 0,-1-1-1 0 0,0 1 1 0 0,0 0-1 0 0,0 0 1 0 0,0 0-1 0 0,-2 7 1 0 0,2 2 272 0 0,-1-4-132 0 0,0 1-1 0 0,0-1 1 0 0,-1 0 0 0 0,0 1 0 0 0,-1-1-1 0 0,0 0 1 0 0,-4 9 0 0 0,-9 31 609 0 0,15-48-732 0 0,1 0 0 0 0,-1 1 0 0 0,1-1 0 0 0,0 0-1 0 0,-1 1 1 0 0,1-1 0 0 0,0 0 0 0 0,0 1 0 0 0,0-1-1 0 0,0 1 1 0 0,0-1 0 0 0,0 0 0 0 0,0 1 0 0 0,0-1-1 0 0,1 1 1 0 0,-1-1 0 0 0,0 0 0 0 0,1 1 0 0 0,-1-1-1 0 0,1 0 1 0 0,0 0 0 0 0,-1 1 0 0 0,1-1 0 0 0,0 0-1 0 0,0 0 1 0 0,0 0 0 0 0,0 0 0 0 0,0 0 0 0 0,0 0-1 0 0,0 0 1 0 0,0 0 0 0 0,0-1 0 0 0,3 3-1 0 0,1-2-328 0 0,1 1 0 0 0,0-1 0 0 0,0-1 0 0 0,-1 1-1 0 0,1-1 1 0 0,12 0 0 0 0,-6 0-332 0 0,55-9-5531 0 0,-53 6 3406 0 0</inkml:trace>
  <inkml:trace contextRef="#ctx0" brushRef="#br0" timeOffset="1">219 204 3296 0 0,'0'0'4829'0'0,"-101"-17"-4425"0"0,81 12-120 0 0,-1 0-92 0 0,3 0-88 0 0,2-2-88 0 0,2 0-16 0 0,2 0-144 0 0,4 0-504 0 0,2 2-328 0 0,4 0-636 0 0,2 0-709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77 107 568 0 0,'0'0'7808'0'0,"1"-14"-7107"0"0,4-45-188 0 0,-4 57-476 0 0,-1 0-1 0 0,0 1 1 0 0,1-1-1 0 0,0 0 1 0 0,-1 1-1 0 0,1-1 1 0 0,0 1-1 0 0,0-1 0 0 0,0 1 1 0 0,0-1-1 0 0,0 1 1 0 0,0 0-1 0 0,0-1 1 0 0,0 1-1 0 0,0 0 1 0 0,1 0-1 0 0,-1 0 1 0 0,1 0-1 0 0,-1 0 1 0 0,1 0-1 0 0,-1 0 1 0 0,1 1-1 0 0,-1-1 1 0 0,1 0-1 0 0,0 1 1 0 0,-1 0-1 0 0,1-1 1 0 0,0 1-1 0 0,-1 0 0 0 0,1 0 1 0 0,2 0-1 0 0,-2-1-3 0 0,1 1-1 0 0,-1 0 0 0 0,0 0 1 0 0,1 0-1 0 0,-1 0 0 0 0,0 1 1 0 0,1-1-1 0 0,-1 1 0 0 0,0-1 1 0 0,1 1-1 0 0,-1 0 0 0 0,0 0 0 0 0,0 0 1 0 0,0 0-1 0 0,0 0 0 0 0,0 1 1 0 0,3 2-1 0 0,-1 2-154 0 0,-1 1 0 0 0,0 1 0 0 0,0-1 0 0 0,-1 0 0 0 0,1 1 0 0 0,-2 0 0 0 0,1-1 0 0 0,-1 1 0 0 0,0 0-1 0 0,-1 0 1 0 0,0 11 0 0 0,0-15 80 0 0,0-1 0 0 0,0 1-1 0 0,-1-1 1 0 0,1 1 0 0 0,-1-1-1 0 0,1 1 1 0 0,-1-1 0 0 0,0 1-1 0 0,-1-1 1 0 0,1 0 0 0 0,-1 0-1 0 0,1 0 1 0 0,-1 1 0 0 0,0-1-1 0 0,0-1 1 0 0,0 1 0 0 0,0 0-1 0 0,-1 0 1 0 0,1-1 0 0 0,-1 0-1 0 0,0 1 1 0 0,1-1 0 0 0,-1 0-1 0 0,0 0 1 0 0,0 0 0 0 0,-6 2-1 0 0,-6-5-549 0 0,16 1 586 0 0,-1 0-1 0 0,0 0 1 0 0,0 0 0 0 0,0 0-1 0 0,0 0 1 0 0,1-1 0 0 0,-1 1-1 0 0,0 0 1 0 0,0 0 0 0 0,0 0-1 0 0,0 0 1 0 0,0-1 0 0 0,0 1-1 0 0,1 0 1 0 0,-1 0 0 0 0,0 0-1 0 0,0-1 1 0 0,0 1 0 0 0,0 0-1 0 0,0 0 1 0 0,0 0 0 0 0,0-1-1 0 0,0 1 1 0 0,0 0 0 0 0,0 0-1 0 0,0-1 1 0 0,0 1-1 0 0,0 0 1 0 0,0 0 0 0 0,0 0-1 0 0,0-1 1 0 0,0 1 0 0 0,-1 0-1 0 0,1 0 1 0 0,0 0 0 0 0,0 0-1 0 0,0-1 1 0 0,0 1 0 0 0,0 0-1 0 0,0 0 1 0 0,-1 0 0 0 0,1 0-1 0 0,0-1 1 0 0,0 1 0 0 0,0 0-1 0 0,0 0 1 0 0,-1 0 0 0 0,1 0-1 0 0,0 0 1 0 0,0 0 0 0 0,0 0-1 0 0,-1 0 1 0 0,1-1 0 0 0,0 1-1 0 0,0 0 1 0 0,0 0 0 0 0,-1 0-1 0 0,1 0 1 0 0,0 0-1 0 0,0 0 1 0 0,0 0 0 0 0,-1 0-1 0 0,1 0 1 0 0,0 0 0 0 0,0 0-1 0 0,0 1 1 0 0,-1-1 0 0 0,1 0-1 0 0,2-1 57 0 0,-1 0 0 0 0,1 1 0 0 0,0-1 0 0 0,0 1 0 0 0,0-1 0 0 0,0 1 0 0 0,0 0 0 0 0,0 0 0 0 0,0-1 0 0 0,-1 1-1 0 0,1 1 1 0 0,0-1 0 0 0,0 0 0 0 0,0 0 0 0 0,0 1 0 0 0,0-1 0 0 0,0 1 0 0 0,1 0 0 0 0,32 15-57 0 0,-30-13 60 0 0,-1 1 0 0 0,1 0 0 0 0,-1 0 0 0 0,0 0 0 0 0,0 1 0 0 0,0-1 0 0 0,-1 1 0 0 0,4 6 0 0 0,-5-8 29 0 0,-1 0-1 0 0,1-1 0 0 0,-1 1 0 0 0,0 0 0 0 0,0-1 1 0 0,0 1-1 0 0,-1 0 0 0 0,1 0 0 0 0,0 0 0 0 0,-1 0 0 0 0,0 0 1 0 0,0 0-1 0 0,0 0 0 0 0,0 0 0 0 0,0 0 0 0 0,-1 0 1 0 0,1 0-1 0 0,-2 3 0 0 0,1-5-87 0 0,-1 1 0 0 0,1 0 0 0 0,-1 0-1 0 0,0-1 1 0 0,0 1 0 0 0,1-1 0 0 0,-1 0 0 0 0,0 1 0 0 0,0-1-1 0 0,0 0 1 0 0,-1 0 0 0 0,1 0 0 0 0,0 0 0 0 0,0-1 0 0 0,0 1-1 0 0,-1-1 1 0 0,1 1 0 0 0,0-1 0 0 0,-4 0 0 0 0,-47 3 321 0 0,52-3-312 0 0,-24 1-57 0 0,-40-1 116 0 0,62 0-184 0 0,0 0 0 0 0,0 0-1 0 0,0-1 1 0 0,1 0 0 0 0,-1 1 0 0 0,0-1 0 0 0,0 0 0 0 0,0 0 0 0 0,1 0-1 0 0,-1-1 1 0 0,1 1 0 0 0,-1-1 0 0 0,1 1 0 0 0,-1-1 0 0 0,1 0 0 0 0,-4-4-1 0 0,6 6-55 0 0,-1-1 0 0 0,1 1 0 0 0,-1-1 0 0 0,1 0 0 0 0,0 1 0 0 0,0-1 0 0 0,-1 1 0 0 0,1-1 0 0 0,0 0 0 0 0,0 1 0 0 0,0-1 0 0 0,-1 0 0 0 0,1 1 0 0 0,0-1 0 0 0,0 0 0 0 0,0 1 0 0 0,0-1 0 0 0,0 0 0 0 0,0 1 0 0 0,1-1 0 0 0,-1 0 0 0 0,0 1 0 0 0,0-1 0 0 0,0 0 0 0 0,1 1 0 0 0,-1-1-1 0 0,0 1 1 0 0,0-1 0 0 0,1 0 0 0 0,-1 1 0 0 0,1-1 0 0 0,0 0 0 0 0,9 0-2108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68 325 2980 0 0,'0'0'6431'0'0,"-3"-22"-6081"0"0,-11-161 765 0 0,13 162-965 0 0,0 15-132 0 0,0 1-1 0 0,1-1 1 0 0,0 1-1 0 0,0-1 1 0 0,0 1-1 0 0,0-1 1 0 0,1 1-1 0 0,0-1 1 0 0,0 1-1 0 0,1-1 1 0 0,0 1 0 0 0,0 0-1 0 0,0 0 1 0 0,4-7-1 0 0,-5 11 2 0 0,0 0 0 0 0,0 0 0 0 0,0 0 0 0 0,0 0 0 0 0,0 0-1 0 0,0 1 1 0 0,0-1 0 0 0,1 0 0 0 0,-1 1 0 0 0,0-1 0 0 0,0 1 0 0 0,1-1 0 0 0,-1 1 0 0 0,0 0 0 0 0,1 0 0 0 0,-1-1 0 0 0,1 1-1 0 0,-1 0 1 0 0,0 0 0 0 0,1 0 0 0 0,-1 0 0 0 0,0 1 0 0 0,1-1 0 0 0,-1 0 0 0 0,0 0 0 0 0,1 1 0 0 0,-1-1 0 0 0,0 1-1 0 0,1 0 1 0 0,-1-1 0 0 0,0 1 0 0 0,0 0 0 0 0,0-1 0 0 0,0 1 0 0 0,0 0 0 0 0,0 0 0 0 0,0 0 0 0 0,0 0 0 0 0,0 0-1 0 0,0 0 1 0 0,0 0 0 0 0,-1 1 0 0 0,2 0 0 0 0,3 4-51 0 0,-1 1 0 0 0,0-1-1 0 0,0 1 1 0 0,0 0 0 0 0,4 15 0 0 0,16 67-477 0 0,18 50 734 0 0,-180-185 294 0 0,130 44-707 0 0,-31-10-313 0 0,12 9-4515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26 330 3452 0 0,'0'0'5950'0'0,"-1"-24"-5458"0"0,-20-170 491 0 0,19 185-923 0 0,1 1-1 0 0,0-1 1 0 0,1 0 0 0 0,0 1 0 0 0,1-1-1 0 0,2-13 1 0 0,-3 20-50 0 0,1 0 1 0 0,0 0-1 0 0,0 0 0 0 0,0-1 1 0 0,0 1-1 0 0,1 1 1 0 0,-1-1-1 0 0,0 0 0 0 0,1 0 1 0 0,-1 0-1 0 0,1 1 0 0 0,0-1 1 0 0,0 1-1 0 0,-1-1 1 0 0,1 1-1 0 0,0 0 0 0 0,0 0 1 0 0,0 0-1 0 0,0 0 0 0 0,1 0 1 0 0,-1 0-1 0 0,0 0 1 0 0,0 1-1 0 0,1-1 0 0 0,-1 1 1 0 0,0 0-1 0 0,0-1 0 0 0,5 2 1 0 0,-3-2-80 0 0,1 1 0 0 0,-1 1 0 0 0,1-1 0 0 0,-1 1 1 0 0,1 0-1 0 0,-1 0 0 0 0,0 0 0 0 0,1 0 0 0 0,-1 1 1 0 0,0 0-1 0 0,0 0 0 0 0,0 0 0 0 0,0 0 0 0 0,-1 0 0 0 0,1 1 1 0 0,0 0-1 0 0,-1 0 0 0 0,0 0 0 0 0,0 0 0 0 0,4 4 0 0 0,-3-2 21 0 0,-1 0-1 0 0,1 1 1 0 0,-1-1-1 0 0,0 1 1 0 0,0-1-1 0 0,0 1 1 0 0,-1 0-1 0 0,0 0 1 0 0,0 0-1 0 0,-1 1 0 0 0,1-1 1 0 0,-1 0-1 0 0,0 11 1 0 0,-2-15 32 0 0,1 0 1 0 0,-1 0-1 0 0,1-1 0 0 0,-1 1 1 0 0,0 0-1 0 0,0 0 1 0 0,0 0-1 0 0,0-1 0 0 0,0 1 1 0 0,0 0-1 0 0,0-1 1 0 0,-1 1-1 0 0,1-1 0 0 0,0 0 1 0 0,-1 1-1 0 0,1-1 1 0 0,-1 0-1 0 0,0 0 0 0 0,1 0 1 0 0,-1 0-1 0 0,0 0 1 0 0,0 0-1 0 0,0 0 1 0 0,0-1-1 0 0,0 1 0 0 0,1-1 1 0 0,-1 1-1 0 0,0-1 1 0 0,0 0-1 0 0,-4 0 0 0 0,-5 2-77 0 0,0-1 0 0 0,-1-1-1 0 0,1 0 1 0 0,-13-1 0 0 0,24 1 119 0 0,-1 0 1 0 0,0 0 0 0 0,0 0-1 0 0,1 0 1 0 0,-1 0 0 0 0,0 0-1 0 0,0 0 1 0 0,1 0 0 0 0,-1-1-1 0 0,0 1 1 0 0,0 0 0 0 0,1 0-1 0 0,-1-1 1 0 0,0 1 0 0 0,1 0-1 0 0,-1-1 1 0 0,0 1 0 0 0,1 0-1 0 0,-1-1 1 0 0,0 1 0 0 0,1-1 0 0 0,-1 1-1 0 0,1-1 1 0 0,-1 0 0 0 0,1 1-1 0 0,-1-1 1 0 0,1 0 0 0 0,0 1-1 0 0,-1-1 1 0 0,1 0 0 0 0,-1 0-1 0 0,2 0 7 0 0,-1 0 0 0 0,1 0 0 0 0,-1 1 0 0 0,1-1 0 0 0,0 0 0 0 0,-1 1 0 0 0,1-1 0 0 0,0 1 0 0 0,-1-1 0 0 0,1 1 0 0 0,0-1-1 0 0,0 1 1 0 0,-1 0 0 0 0,1-1 0 0 0,0 1 0 0 0,0 0 0 0 0,0-1 0 0 0,0 1 0 0 0,0 0 0 0 0,-1 0 0 0 0,1 0 0 0 0,0 0 0 0 0,0 0 0 0 0,0 0 0 0 0,0 0 0 0 0,1 0 0 0 0,2 0 50 0 0,0 0 1 0 0,0 1-1 0 0,-1-1 1 0 0,1 1-1 0 0,0 0 1 0 0,-1 0-1 0 0,1 0 1 0 0,-1 0 0 0 0,1 1-1 0 0,-1-1 1 0 0,1 1-1 0 0,-1 0 1 0 0,0 0-1 0 0,0 0 1 0 0,0 0-1 0 0,0 1 1 0 0,0-1 0 0 0,4 5-1 0 0,0 3 43 0 0,0 0 0 0 0,-1 1 0 0 0,0-1 0 0 0,6 17 0 0 0,9 14-1507 0 0,-21-41 1265 0 0,0 1 1 0 0,1-1-1 0 0,-1 1 1 0 0,0-1-1 0 0,1 0 1 0 0,-1 1-1 0 0,0-1 1 0 0,1 0-1 0 0,-1 1 1 0 0,1-1-1 0 0,-1 0 1 0 0,0 1-1 0 0,1-1 1 0 0,-1 0-1 0 0,1 0 1 0 0,-1 1-1 0 0,1-1 1 0 0,-1 0-1 0 0,1 0 1 0 0,-1 0 0 0 0,1 0-1 0 0,-1 0 1 0 0,1 0-1 0 0,-1 0 1 0 0,1 0-1 0 0,-1 0 1 0 0,1 0-1 0 0,-1 0 1 0 0,1 0-1 0 0,-1 0 1 0 0,1 0-1 0 0,-1 0 1 0 0,1-1-1 0 0,-1 1 1 0 0,1 0-1 0 0,-1 0 1 0 0,0 0-1 0 0,1-1 1 0 0,0 0-1 0 0,17-15-4543 0 0,-14 12 3927 0 0,7-6-269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5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1156 0 0,'0'0'9132'0'0,"-1"21"-8783"0"0,-14 144-10 0 0,14-152-340 0 0,1 27-1193 0 0,0-39 945 0 0,0 1 1 0 0,1-1-1 0 0,-1 0 1 0 0,1 0 0 0 0,-1 0-1 0 0,1 0 1 0 0,-1 0-1 0 0,1 0 1 0 0,0 0 0 0 0,-1 0-1 0 0,1 0 1 0 0,0-1 0 0 0,0 1-1 0 0,0 0 1 0 0,0 0-1 0 0,0-1 1 0 0,-1 1 0 0 0,1 0-1 0 0,1-1 1 0 0,-1 1-1 0 0,0-1 1 0 0,0 1 0 0 0,0-1-1 0 0,0 0 1 0 0,0 1-1 0 0,0-1 1 0 0,0 0 0 0 0,1 0-1 0 0,0 0 1 0 0,12 2-1837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 2920 0 0,'0'0'6392'0'0,"-25"4"-6084"0"0,-80 12-53 0 0,100-15-228 0 0,1 0 0 0 0,-1 0 0 0 0,0 0 0 0 0,0 0 0 0 0,1 1-1 0 0,-1 0 1 0 0,1 0 0 0 0,0 0 0 0 0,-1 1 0 0 0,1-1 0 0 0,0 1 0 0 0,0 0 0 0 0,1 0 0 0 0,-1 0 0 0 0,0 1 0 0 0,1-1 0 0 0,0 1 0 0 0,0 0 0 0 0,0 0 0 0 0,1 0-1 0 0,-1 0 1 0 0,1 1 0 0 0,0-1 0 0 0,0 1 0 0 0,0-1 0 0 0,1 1 0 0 0,-2 5 0 0 0,2-6 45 0 0,0 0 0 0 0,0 1 1 0 0,1-1-1 0 0,-1 0 0 0 0,1 0 0 0 0,0 1 1 0 0,0-1-1 0 0,0 0 0 0 0,0 0 0 0 0,1 0 1 0 0,0 1-1 0 0,0-1 0 0 0,0 0 0 0 0,0 0 1 0 0,1 0-1 0 0,0 0 0 0 0,0 0 0 0 0,0-1 1 0 0,0 1-1 0 0,0-1 0 0 0,1 1 0 0 0,-1-1 1 0 0,1 0-1 0 0,0 0 0 0 0,6 6 0 0 0,-1-4-316 0 0,1-1 0 0 0,0 1 0 0 0,-1-1 0 0 0,1-1 0 0 0,0 1 0 0 0,1-1 0 0 0,-1-1 0 0 0,1 0-1 0 0,-1 0 1 0 0,15 0 0 0 0,4 0-2021 0 0,0-1-1 0 0,0-1 0 0 0,45-6 0 0 0,-38-1 1539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 2000 0 0,'0'0'6501'0'0,"-25"6"-6376"0"0,-78 18 57 0 0,95-23-136 0 0,1 0 0 0 0,0 1 0 0 0,-1 0-1 0 0,1 1 1 0 0,0 0 0 0 0,1 0 0 0 0,-1 0 0 0 0,0 1 0 0 0,1 0-1 0 0,0 0 1 0 0,0 1 0 0 0,0-1 0 0 0,0 1 0 0 0,1 1 0 0 0,0-1-1 0 0,0 1 1 0 0,0 0 0 0 0,-4 8 0 0 0,6-11 24 0 0,1 0 0 0 0,0 1 0 0 0,0 0 0 0 0,1-1 0 0 0,-1 1 0 0 0,1 0 0 0 0,0 0 0 0 0,0 0 0 0 0,0 0 0 0 0,0 0 0 0 0,1 0 0 0 0,-1 0 0 0 0,1 0 0 0 0,0 0 0 0 0,0 0 0 0 0,1 0 0 0 0,-1 0 0 0 0,1 1 0 0 0,2 5 0 0 0,-1-6-95 0 0,0 1 1 0 0,1-1 0 0 0,0 0-1 0 0,0 0 1 0 0,0 0 0 0 0,0 0-1 0 0,1-1 1 0 0,0 1-1 0 0,-1-1 1 0 0,1 0 0 0 0,0 0-1 0 0,1 0 1 0 0,7 4 0 0 0,2-1-732 0 0,0 0 0 0 0,0 0 0 0 0,30 7 1 0 0,38 0-5890 0 0,-52-11 5679 0 0</inkml:trace>
  <inkml:trace contextRef="#ctx0" brushRef="#br0" timeOffset="1">252 177 700 0 0,'0'0'6165'0'0,"-147"-22"-6165"0"0,130 22 0 0 0,3 0-92 0 0,3 2-400 0 0,2 6-697 0 0,6 1-751 0 0,3 3-460 0 0,0 3 1812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1 213 156 0 0,'15'14'1619'0'0,"-15"-14"-1572"0"0,0 0 0 0 0,0 0 1 0 0,1 0-1 0 0,-1 0 0 0 0,0 0 0 0 0,0 0 0 0 0,1 0 0 0 0,-1 0 0 0 0,0 0 0 0 0,0 0 1 0 0,1 0-1 0 0,-1 0 0 0 0,0 0 0 0 0,0 0 0 0 0,0 0 0 0 0,1-1 0 0 0,-1 1 0 0 0,0 0 1 0 0,0 0-1 0 0,0 0 0 0 0,1 0 0 0 0,-1 0 0 0 0,0-1 0 0 0,0 1 0 0 0,0 0 0 0 0,0 0 1 0 0,1 0-1 0 0,-1-1 0 0 0,0 1 0 0 0,0 0 0 0 0,0 0 0 0 0,0 0 0 0 0,0-1 0 0 0,0 1 1 0 0,0 0-1 0 0,0 0 0 0 0,0-1 0 0 0,0 1 0 0 0,0 0 0 0 0,0-1 0 0 0,0-42 3831 0 0,-1 15-3050 0 0,1-54 1214 0 0,12 97-1217 0 0,5 9-822 0 0,2-1-1 0 0,0-1 0 0 0,2 0 1 0 0,0-2-1 0 0,42 32 0 0 0,-62-51-46 0 0,0-1 0 0 0,0 1 0 0 0,0 0 0 0 0,0-1 0 0 0,0 1 0 0 0,0 0 0 0 0,0-1 0 0 0,0 1 0 0 0,0-1 0 0 0,0 0 0 0 0,1 1 0 0 0,-1-1 0 0 0,0 0 0 0 0,0 0 0 0 0,0 0 0 0 0,0 0 0 0 0,1 0 0 0 0,-1 0 0 0 0,0 0 0 0 0,0 0 0 0 0,0 0 0 0 0,0-1 0 0 0,1 1 0 0 0,-1 0 0 0 0,1-1 0 0 0,0-1-56 0 0,0 1 0 0 0,-1 0 0 0 0,1-1 0 0 0,-1 1 0 0 0,1-1 1 0 0,-1 0-1 0 0,0 1 0 0 0,1-1 0 0 0,-1 0 0 0 0,0 0 0 0 0,0 0 0 0 0,1-4 1 0 0,2-6-423 0 0,0-1-1 0 0,-1 1 1 0 0,2-22 0 0 0,-5 30 409 0 0,5-45-1157 0 0,-1-51 786 0 0,-4 106 3536 0 0,0 25-2593 0 0,0-20-456 0 0,5 98 466 0 0,-4-99-648 0 0,0 0 0 0 0,1 0 1 0 0,1-1-1 0 0,-1 1 0 0 0,2-1 1 0 0,-1 1-1 0 0,1-1 0 0 0,10 16 1 0 0,-12-23-180 0 0,1 0 0 0 0,-1 1 1 0 0,0-1-1 0 0,1 0 0 0 0,-1-1 1 0 0,1 1-1 0 0,0 0 0 0 0,-1-1 1 0 0,1 0-1 0 0,0 1 1 0 0,0-1-1 0 0,0 0 0 0 0,0-1 1 0 0,0 1-1 0 0,0 0 0 0 0,0-1 1 0 0,1 0-1 0 0,3 0 0 0 0,13 1-117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6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 4144 0 0,'0'0'4809'0'0,"-147"19"-4849"0"0,121-14 40 0 0,3-3 0 0 0,1 0-8 0 0,-1 1-240 0 0,6-3-880 0 0,6 2-396 0 0,2 1-1005 0 0,4 1-299 0 0,5 1 2188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7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3292 0 0,'0'0'6050'0'0,"1"-24"-5972"0"0,1-72 72 0 0,-2 92-132 0 0,0 0-1 0 0,0 0 0 0 0,0-1 0 0 0,1 1 1 0 0,0 0-1 0 0,0 0 0 0 0,0-1 1 0 0,0 1-1 0 0,0 0 0 0 0,1 0 1 0 0,0 0-1 0 0,0 1 0 0 0,0-1 1 0 0,0 0-1 0 0,1 1 0 0 0,2-4 1 0 0,-3 5-17 0 0,0 1 1 0 0,0 0 0 0 0,0 0-1 0 0,0 0 1 0 0,0 0 0 0 0,0 0-1 0 0,0 0 1 0 0,0 0 0 0 0,0 1 0 0 0,0-1-1 0 0,1 1 1 0 0,-1-1 0 0 0,0 1-1 0 0,0 0 1 0 0,0 0 0 0 0,1 0-1 0 0,-1 0 1 0 0,0 1 0 0 0,0-1-1 0 0,1 0 1 0 0,-1 1 0 0 0,3 1 0 0 0,-2-1-59 0 0,-1 0 1 0 0,0 1 0 0 0,1-1 0 0 0,-1 1 0 0 0,0-1 0 0 0,0 1 0 0 0,0 0 0 0 0,0-1 0 0 0,0 1 0 0 0,-1 0 0 0 0,1 0 0 0 0,-1 1 0 0 0,1-1-1 0 0,-1 0 1 0 0,0 0 0 0 0,1 1 0 0 0,-1-1 0 0 0,0 1 0 0 0,-1-1 0 0 0,1 1 0 0 0,0-1 0 0 0,-1 1 0 0 0,1 3 0 0 0,-1-4 12 0 0,1 1 0 0 0,-1-1 0 0 0,0 0 0 0 0,0 1 0 0 0,0-1 0 0 0,0 0 0 0 0,-1 1 1 0 0,1-1-1 0 0,-1 0 0 0 0,1 0 0 0 0,-1 1 0 0 0,0-1 0 0 0,1 0 0 0 0,-1 0 0 0 0,0 0 0 0 0,-1 0 1 0 0,1 0-1 0 0,0 0 0 0 0,-1 0 0 0 0,1 0 0 0 0,-1 0 0 0 0,1-1 0 0 0,-1 1 0 0 0,0-1 0 0 0,0 1 1 0 0,-3 1-1 0 0,-37 6-268 0 0,37-9 322 0 0,1 0-1 0 0,-1 1 0 0 0,1-1 1 0 0,-1 1-1 0 0,1 0 1 0 0,-1 1-1 0 0,-5 1 1 0 0,10-2 46 0 0,0 0 0 0 0,-1 0 1 0 0,1-1-1 0 0,0 1 0 0 0,-1 0 1 0 0,1 0-1 0 0,0 0 0 0 0,0-1 1 0 0,0 1-1 0 0,0 0 0 0 0,-1 0 1 0 0,1 0-1 0 0,0 0 0 0 0,1-1 1 0 0,-1 1-1 0 0,0 0 0 0 0,0 0 1 0 0,0 0-1 0 0,0-1 0 0 0,1 1 1 0 0,-1 0-1 0 0,0 0 0 0 0,1 0 1 0 0,-1-1-1 0 0,1 1 0 0 0,-1 0 1 0 0,1-1-1 0 0,-1 1 0 0 0,1 0 1 0 0,-1-1-1 0 0,1 1 0 0 0,-1-1 1 0 0,1 1-1 0 0,0-1 0 0 0,-1 1 1 0 0,2 0-1 0 0,25 24 198 0 0,-27-25-246 0 0,10 9 82 0 0,0-1 1 0 0,0 0-1 0 0,1-1 0 0 0,0-1 1 0 0,1 1-1 0 0,-1-2 0 0 0,1 1 1 0 0,1-2-1 0 0,-1 0 1 0 0,21 5-1 0 0,-30-10-117 0 0,-1 0 1 0 0,0 1-1 0 0,1-1 0 0 0,-1 0 0 0 0,0 0 1 0 0,0 0-1 0 0,0 0 0 0 0,0-1 0 0 0,0 1 1 0 0,0-1-1 0 0,0 1 0 0 0,0-1 1 0 0,0 0-1 0 0,-1 1 0 0 0,1-1 0 0 0,-1 0 1 0 0,1 0-1 0 0,-1 0 0 0 0,0 0 0 0 0,0 0 1 0 0,0-1-1 0 0,0 1 0 0 0,1-4 1 0 0,20-62-216 0 0,-19 56 181 0 0,0 2-30 0 0,-2 3-10 0 0,1-1-1 0 0,-1 1 0 0 0,2 0 0 0 0,-1 0 1 0 0,1 0-1 0 0,0 0 0 0 0,0 0 0 0 0,1 0 0 0 0,0 1 1 0 0,0 0-1 0 0,1 0 0 0 0,8-9 0 0 0,-11 14 116 0 0,0 0-1 0 0,-1 0 0 0 0,1 0 0 0 0,0 0 0 0 0,0 0 0 0 0,0 0 0 0 0,0 1 1 0 0,0-1-1 0 0,0 1 0 0 0,0 0 0 0 0,0 0 0 0 0,1 0 0 0 0,-1 0 0 0 0,0 0 1 0 0,0 0-1 0 0,0 0 0 0 0,0 0 0 0 0,0 1 0 0 0,0-1 0 0 0,0 1 0 0 0,0 0 1 0 0,0-1-1 0 0,0 1 0 0 0,0 0 0 0 0,-1 0 0 0 0,1 0 0 0 0,0 1 0 0 0,-1-1 1 0 0,1 0-1 0 0,0 1 0 0 0,-1-1 0 0 0,1 1 0 0 0,-1-1 0 0 0,0 1 0 0 0,0-1 1 0 0,0 1-1 0 0,1 0 0 0 0,-1 2 0 0 0,6 7 33 0 0,-1 0 0 0 0,0 0 0 0 0,0 1 0 0 0,5 18-1 0 0,10 22 298 0 0,-16-40-163 0 0,0-1 0 0 0,0 1-1 0 0,-1 0 1 0 0,0 0 0 0 0,-1 0-1 0 0,-1 1 1 0 0,2 14 0 0 0,-14-26-564 0 0,0-2 403 0 0,1 0 0 0 0,-1-1 1 0 0,1 0-1 0 0,-1 0 0 0 0,1-1 1 0 0,0 0-1 0 0,0 0 0 0 0,0-1 1 0 0,-10-6-1 0 0,2 2-37 0 0,-7-1-42 0 0,-78-39-1109 0 0,95 38-164 0 0,18 8-6538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7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1 100 0 0,'0'0'10014'0'0,"-1"20"-9918"0"0,-2 65 1 0 0,2-74 28 0 0,0 0-1 0 0,-1 0 1 0 0,0 0-1 0 0,-1 0 1 0 0,0-1 0 0 0,-1 1-1 0 0,-7 14 1 0 0,8-18 244 0 0,0-1 0 0 0,0 1-1 0 0,0 0 1 0 0,1 0 0 0 0,0 0 0 0 0,1 0 0 0 0,0 0 0 0 0,-1 13-1 0 0,4-18-346 0 0,1 0-1 0 0,0 0 0 0 0,-1-1 1 0 0,1 1-1 0 0,0-1 1 0 0,0 0-1 0 0,0 0 0 0 0,0 0 1 0 0,0 0-1 0 0,0 0 0 0 0,0-1 1 0 0,7 1-1 0 0,-6 0-63 0 0,29 5-1080 0 0,0-2 1 0 0,57 0 0 0 0,13-13-9347 0 0,-82 4 10113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7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7249 0 0,'0'0'3704'0'0,"0"90"-3600"0"0,0-76-24 0 0,-2 0-80 0 0,2 0-64 0 0,0-4-220 0 0,0 0-296 0 0,0 2-180 0 0,0-3-72 0 0,0-1-284 0 0,4 1-600 0 0,6 0-537 0 0,-2-1-643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1328 0 0,'0'0'6171'0'0,"-20"1"-6085"0"0,-6-1-45 0 0,-102 6 499 0 0,126-5-468 0 0,0-1-1 0 0,0 1 1 0 0,1 0 0 0 0,-1 0 0 0 0,0 0-1 0 0,0 0 1 0 0,1 0 0 0 0,-1 0-1 0 0,0 0 1 0 0,1 0 0 0 0,-1 1 0 0 0,1-1-1 0 0,0 1 1 0 0,-1-1 0 0 0,1 1-1 0 0,0-1 1 0 0,0 1 0 0 0,0 0-1 0 0,0-1 1 0 0,0 1 0 0 0,0 0 0 0 0,1 0-1 0 0,-1 0 1 0 0,1 0 0 0 0,-1 0-1 0 0,1 0 1 0 0,0 0 0 0 0,-1 0-1 0 0,1 4 1 0 0,0 10 233 0 0,-1 1 0 0 0,5 30 0 0 0,-1-11-43 0 0,-6 110 1791 0 0,4-144-2056 0 0,-1-1 0 0 0,1 0 0 0 0,0 0 0 0 0,0 0 0 0 0,-1-1 0 0 0,1 1 0 0 0,0 0 0 0 0,0 0 0 0 0,0 0 0 0 0,0 0 0 0 0,0-1 0 0 0,0 1 0 0 0,0-1 0 0 0,0 1 0 0 0,1-1 0 0 0,-1 1 0 0 0,0-1 0 0 0,0 1 0 0 0,0-1 0 0 0,1 0-1 0 0,-1 0 1 0 0,0 0 0 0 0,0 0 0 0 0,1 0 0 0 0,1 0 0 0 0,36 2-1298 0 0,-25-1-70 0 0,-1-2-1 0 0,1 0 1 0 0,0 0 0 0 0,-1-1-1 0 0,1-1 1 0 0,-1 0-1 0 0,14-6 1 0 0,-8 2 795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58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3340 0 0,'0'0'3881'0'0,"-150"2"-5249"0"0,130-2-637 0 0,9 5-1111 0 0,2-2 2384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7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1 764 0 0,'0'0'8792'0'0,"6"2"-8579"0"0,-257 8 2291 0 0,175-6-2498 0 0,52-2-91 0 0,11 0-82 0 0,0-1 0 0 0,0-1 1 0 0,0 0-1 0 0,-1 0 0 0 0,1-2 1 0 0,0 1-1 0 0,-16-5 0 0 0,29 6 109 0 0,0 0-1 0 0,0 0 0 0 0,1 0 1 0 0,-1 0-1 0 0,0 0 0 0 0,0 0 1 0 0,0-1-1 0 0,1 1 0 0 0,-1 0 0 0 0,0 0 1 0 0,0 0-1 0 0,0 0 0 0 0,1 0 1 0 0,-1 0-1 0 0,0 0 0 0 0,0 0 1 0 0,0 0-1 0 0,0 0 0 0 0,1-1 1 0 0,-1 1-1 0 0,0 0 0 0 0,0 0 1 0 0,0 0-1 0 0,0 0 0 0 0,0 0 0 0 0,1-1 1 0 0,-1 1-1 0 0,0 0 0 0 0,0 0 1 0 0,0 0-1 0 0,0-1 0 0 0,0 1 1 0 0,0 0-1 0 0,0 0 0 0 0,0 0 1 0 0,0-1-1 0 0,0 1 0 0 0,0 0 1 0 0,0 0-1 0 0,0 0 0 0 0,0-1 0 0 0,0 1 1 0 0,0 0-1 0 0,0 0 0 0 0,0 0 1 0 0,0-1-1 0 0,0 1 0 0 0,0 0 1 0 0,0 0-1 0 0,0 0 0 0 0,0 0 1 0 0,-1-1-1 0 0,1 1 0 0 0,0 0 1 0 0,0 0-1 0 0,0 0 0 0 0,0 0 1 0 0,0-1-1 0 0,-1 1 0 0 0,21-3-3882 0 0,-9 3 1175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1 420 0 0,'0'0'10749'0'0,"-7"19"-9916"0"0,-25-11-589 0 0,-1-2 1 0 0,0-2-1 0 0,0 0 0 0 0,-1-2 1 0 0,-61-5-1 0 0,19 1-218 0 0,-28-7-1649 0 0,104 7 137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1 196 0 0,'0'0'12018'0'0,"-5"6"-11967"0"0,-9 8-37 0 0,-1-1 0 0 0,-1-1 0 0 0,0 0 0 0 0,-1-1 0 0 0,-22 12 0 0 0,12-8-53 0 0,-48 37-1 0 0,23-14 23 0 0,38-29-1 0 0,1 0-1 0 0,1 0 0 0 0,-23 23 0 0 0,35-32 36 0 0,-1 1 0 0 0,1-1 0 0 0,-1 1 0 0 0,1 0-1 0 0,0-1 1 0 0,-1 1 0 0 0,1-1 0 0 0,0 1 0 0 0,0 0-1 0 0,-1-1 1 0 0,1 1 0 0 0,0 0 0 0 0,0 0 0 0 0,0-1-1 0 0,0 1 1 0 0,0 0 0 0 0,0-1 0 0 0,0 1 0 0 0,0 0-1 0 0,0-1 1 0 0,0 1 0 0 0,0 0 0 0 0,0-1 0 0 0,1 1-1 0 0,-1 0 1 0 0,0-1 0 0 0,0 1 0 0 0,1 0 0 0 0,-1-1-1 0 0,0 1 1 0 0,1-1 0 0 0,-1 1 0 0 0,1 0 0 0 0,-1-1-1 0 0,1 1 1 0 0,-1-1 0 0 0,1 1 0 0 0,-1-1 0 0 0,1 0-1 0 0,-1 1 1 0 0,1-1 0 0 0,0 0 0 0 0,-1 1 0 0 0,1-1-1 0 0,0 0 1 0 0,-1 0 0 0 0,1 1 0 0 0,0-1 0 0 0,-1 0-1 0 0,1 0 1 0 0,1 0 0 0 0,42 11 98 0 0,-40-11-83 0 0,18 5 68 0 0,1 1 1 0 0,-1 1 0 0 0,-1 1-1 0 0,0 1 1 0 0,0 1 0 0 0,0 1-1 0 0,-1 0 1 0 0,-1 2 0 0 0,0 0-1 0 0,20 19 1 0 0,-14-14-1726 0 0,-5-14-3265 0 0,-11-4 803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1152 0 0,'0'0'8894'0'0,"8"-5"-8583"0"0,-2 1-244 0 0,-1 1 46 0 0,0 0-1 0 0,0-1 0 0 0,0 1 0 0 0,0-1 0 0 0,-1 0 1 0 0,1 0-1 0 0,-1-1 0 0 0,0 0 0 0 0,-1 1 0 0 0,4-6 0 0 0,8-13 49 0 0,1 0 0 0 0,1 2 0 0 0,1 0 0 0 0,1 1 0 0 0,0 1 0 0 0,2 1 0 0 0,0 1-1 0 0,1 0 1 0 0,33-18 0 0 0,-44 29 1 0 0,0 1 0 0 0,0-1-1 0 0,1 2 1 0 0,-1 0 0 0 0,1 0-1 0 0,0 1 1 0 0,0 1 0 0 0,1 0-1 0 0,-1 0 1 0 0,0 1 0 0 0,14 1-1 0 0,-26 0-227 0 0,-25-9-477 0 0,-49-25 568 0 0,-35-20 140 0 0,97 47-574 0 0,0 0 1 0 0,1-1-1 0 0,0-1 0 0 0,0 0 1 0 0,0-1-1 0 0,-11-14 0 0 0,10 6-2391 0 0,6 3-2299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44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9 103 900 0 0,'0'0'4171'0'0,"-1"4"-4000"0"0,-6 16 2930 0 0,10 17 1344 0 0,2-39-4482 0 0,0 0 1 0 0,0 0 0 0 0,-1-1-1 0 0,1 1 1 0 0,0-1 0 0 0,-1 0-1 0 0,0 0 1 0 0,0 0-1 0 0,0-1 1 0 0,0 1 0 0 0,-1-1-1 0 0,1 0 1 0 0,-1 0-1 0 0,4-6 1 0 0,7-7-223 0 0,-5 4 128 0 0,0-1-1 0 0,0 0 1 0 0,8-20-1 0 0,-7 14 171 0 0,-10 20-19 0 0,0 0 0 0 0,0 0 0 0 0,0 0 0 0 0,0 0 0 0 0,0 0-1 0 0,0 0 1 0 0,0 0 0 0 0,0 0 0 0 0,0 0 0 0 0,0 0 0 0 0,0 1 0 0 0,0-1 0 0 0,1 0-1 0 0,-1 0 1 0 0,0 0 0 0 0,0 0 0 0 0,0 0 0 0 0,0 0 0 0 0,0 0 0 0 0,0 0 0 0 0,0 0-1 0 0,0 0 1 0 0,0 0 0 0 0,0 0 0 0 0,1-1 0 0 0,-1 1 0 0 0,0 0 0 0 0,0 0 0 0 0,0 0-1 0 0,-2 22-38 0 0,1-1 0 0 0,2 38 0 0 0,0-13 381 0 0,-1-45-389 0 0,0 0 0 0 0,1 0 0 0 0,-1 1 0 0 0,0-1 0 0 0,0 0-1 0 0,0 0 1 0 0,0 0 0 0 0,1 0 0 0 0,-1 0 0 0 0,1 0 0 0 0,-1 0 0 0 0,1 0 0 0 0,-1-1-1 0 0,1 1 1 0 0,-1 0 0 0 0,1 0 0 0 0,0 0 0 0 0,-1 0 0 0 0,1-1 0 0 0,0 1-1 0 0,0 0 1 0 0,0-1 0 0 0,-1 1 0 0 0,1 0 0 0 0,0-1 0 0 0,0 1 0 0 0,0-1 0 0 0,0 0-1 0 0,0 1 1 0 0,0-1 0 0 0,0 0 0 0 0,0 1 0 0 0,0-1 0 0 0,0 0 0 0 0,0 0 0 0 0,0 0-1 0 0,1 0 1 0 0,-1 0 0 0 0,2-1 0 0 0,1 1-721 0 0,0 0 0 0 0,0-1 0 0 0,1 0-1 0 0,-1 0 1 0 0,0 0 0 0 0,0-1 0 0 0,0 1 0 0 0,7-5-1 0 0,3-5-3829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44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14 7085 0 0,'0'0'10153'0'0,"-16"-14"-9993"0"0,15 14-151 0 0,37 7-15869 0 0,-72-14 14313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45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13 142 4020 0 0,'0'0'5308'0'0,"-13"11"-4851"0"0,29-24-203 0 0,0-1 1 0 0,-2 0 0 0 0,0-1-1 0 0,0-1 1 0 0,-2 0-1 0 0,19-30 1 0 0,-23 27-285 0 0,-14 31 1114 0 0,4-7-1075 0 0,0 0 0 0 0,0 0 0 0 0,1 0 0 0 0,0 0 0 0 0,0 0 0 0 0,0 0 0 0 0,0 1 0 0 0,1-1 0 0 0,0 0-1 0 0,0 1 1 0 0,1-1 0 0 0,1 7 0 0 0,-2-10-128 0 0,1 0 1 0 0,0 0-1 0 0,0 0 0 0 0,0 0 0 0 0,0 0 1 0 0,0 0-1 0 0,0 0 0 0 0,1 0 0 0 0,-1-1 0 0 0,1 1 1 0 0,-1-1-1 0 0,1 1 0 0 0,-1-1 0 0 0,1 1 0 0 0,0-1 1 0 0,0 0-1 0 0,0 0 0 0 0,0 0 0 0 0,0 0 0 0 0,0 0 1 0 0,0 0-1 0 0,0 0 0 0 0,0-1 0 0 0,0 1 1 0 0,0-1-1 0 0,1 0 0 0 0,-1 1 0 0 0,0-1 0 0 0,0 0 1 0 0,3-1-1 0 0,24 1-4873 0 0,-15-2 1021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45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34 4880 0 0,'0'0'12149'0'0,"-3"-6"-11632"0"0,-6-16-145 0 0,7 16 460 0 0,4 6-2796 0 0,0 1 955 0 0,1-1 0 0 0,-1 1-1 0 0,0 0 1 0 0,0-1 0 0 0,0 1 0 0 0,1 0 0 0 0,-1 0 0 0 0,0 1 0 0 0,0-1 0 0 0,0 0 0 0 0,3 4-1 0 0,-36-20-3666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5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57 221 1716 0 0,'0'0'7121'0'0,"-1"-15"-6660"0"0,-2-6-367 0 0,-1 3 121 0 0,2 0 1 0 0,0 0-1 0 0,1 0 1 0 0,1 0 0 0 0,0 0-1 0 0,5-27 1 0 0,-5 43-189 0 0,1 1 0 0 0,-1-1 1 0 0,0 1-1 0 0,1-1 0 0 0,-1 1 0 0 0,1-1 0 0 0,0 1 1 0 0,-1 0-1 0 0,1-1 0 0 0,0 1 0 0 0,0 0 0 0 0,0 0 1 0 0,0 0-1 0 0,0 0 0 0 0,0-1 0 0 0,0 1 0 0 0,0 0 1 0 0,0 1-1 0 0,0-1 0 0 0,1 0 0 0 0,-1 0 0 0 0,0 0 1 0 0,1 1-1 0 0,-1-1 0 0 0,1 1 0 0 0,-1-1 0 0 0,1 1 1 0 0,-1 0-1 0 0,1-1 0 0 0,-1 1 0 0 0,1 0 0 0 0,-1 0 1 0 0,1 0-1 0 0,-1 0 0 0 0,1 0 0 0 0,-1 0 0 0 0,1 1 1 0 0,-1-1-1 0 0,0 0 0 0 0,1 1 0 0 0,-1-1 0 0 0,3 2 1 0 0,0 0-7 0 0,0 0 1 0 0,-1 0 0 0 0,1 1-1 0 0,-1-1 1 0 0,1 1 0 0 0,-1 0 0 0 0,0 0-1 0 0,0 0 1 0 0,0 1 0 0 0,0-1-1 0 0,0 1 1 0 0,-1-1 0 0 0,4 8-1 0 0,5 21-401 0 0,-1 1-1 0 0,-2 0 1 0 0,-1 1-1 0 0,4 46 0 0 0,-8-58-109 0 0,-3-19-195 0 0,0 1-1520 0 0,0-6 1193 0 0,-1-1 1088 0 0,0 0 1 0 0,1 0-1 0 0,-2 1 1 0 0,1-1-1 0 0,0 0 0 0 0,0 0 1 0 0,-1 1-1 0 0,0-1 1 0 0,-1-2-1 0 0,-11-7 166 0 0,0 1-1 0 0,-1 1 1 0 0,0 0-1 0 0,0 2 1 0 0,-1-1-1 0 0,0 2 1 0 0,-1 0-1 0 0,0 1 1 0 0,-20-5-1 0 0,30 11-2812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45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0 529 1044 0 0,'0'0'4949'0'0,"1"1"-4881"0"0,-1-1 1 0 0,0 0-1 0 0,0 0 1 0 0,0 1-1 0 0,1-1 1 0 0,-1 0-1 0 0,0 0 1 0 0,0 1 0 0 0,1-1-1 0 0,-1 0 1 0 0,0 0-1 0 0,1 0 1 0 0,-1 1-1 0 0,0-1 1 0 0,0 0-1 0 0,1 0 1 0 0,-1 0 0 0 0,0 0-1 0 0,1 0 1 0 0,-1 0-1 0 0,0 0 1 0 0,1 0-1 0 0,-1 0 1 0 0,0 0-1 0 0,1 0 1 0 0,-1 0-1 0 0,0 0 1 0 0,1 0 0 0 0,-1 0-1 0 0,0 0 1 0 0,1 0-1 0 0,-1 0 1 0 0,0 0-1 0 0,1 0 1 0 0,-1-1-1 0 0,0 1 1 0 0,1 0 0 0 0,-1 0-1 0 0,13-16 33 0 0,-2 0 0 0 0,0-1-1 0 0,-1 0 1 0 0,0 0 0 0 0,-2-1 0 0 0,0-1 0 0 0,-1 1-1 0 0,0-1 1 0 0,-2 0 0 0 0,0-1 0 0 0,-2 1-1 0 0,3-33 1 0 0,-5 34-84 0 0,-1 0-1 0 0,-1 0 0 0 0,0 0 0 0 0,-2 0 1 0 0,0 0-1 0 0,0 1 0 0 0,-2 0 0 0 0,0-1 1 0 0,-1 2-1 0 0,-1-1 0 0 0,-1 1 0 0 0,-18-30 1 0 0,13 36-364 0 0,13 10 236 0 0,-1 0 0 0 0,1 0 1 0 0,0 0-1 0 0,-1 0 0 0 0,1 0 0 0 0,0 0 1 0 0,-1 0-1 0 0,1 1 0 0 0,0-1 0 0 0,-1 0 1 0 0,1 0-1 0 0,0 0 0 0 0,0 0 0 0 0,-1 0 1 0 0,1 1-1 0 0,0-1 0 0 0,0 0 0 0 0,-1 0 1 0 0,1 0-1 0 0,0 1 0 0 0,0-1 0 0 0,0 0 1 0 0,-1 0-1 0 0,1 1 0 0 0,0-1 0 0 0,0 0 1 0 0,0 1-1 0 0,0-1 0 0 0,0 0 0 0 0,0 0 1 0 0,-1 1-1 0 0,1-1 0 0 0,0 0 0 0 0,0 1 1 0 0,0-1-1 0 0,0 0 0 0 0,0 1 0 0 0,0-1 1 0 0,0 0-1 0 0,0 1 0 0 0,0-1 0 0 0,1 0 1 0 0,-1 1-1 0 0,0 10-4857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23 284 272 0 0,'0'0'7511'0'0,"-22"-9"-3448"0"0,33-33-4378 0 0,0 9 210 0 0,-6-12-83 0 0,-1-80 0 0 0,-4 95 962 0 0,0 55-968 0 0,0-17 29 0 0,0 1 1 0 0,1-1-1 0 0,1 0 0 0 0,-1 1 0 0 0,2-1 0 0 0,-1 0 0 0 0,1 0 0 0 0,0 0 0 0 0,7 12 0 0 0,-9-17 138 0 0,0-1-1 0 0,1 0 1 0 0,-1 0 0 0 0,1 1-1 0 0,0-1 1 0 0,-1 0-1 0 0,1-1 1 0 0,0 1 0 0 0,0 0-1 0 0,0 0 1 0 0,1-1-1 0 0,-1 0 1 0 0,0 1 0 0 0,0-1-1 0 0,1 0 1 0 0,-1 0-1 0 0,1 0 1 0 0,-1 0 0 0 0,1 0-1 0 0,-1-1 1 0 0,1 1-1 0 0,-1-1 1 0 0,1 0 0 0 0,0 0-1 0 0,-1 0 1 0 0,1 0-1 0 0,0 0 1 0 0,-1 0 0 0 0,1-1-1 0 0,-1 1 1 0 0,1-1-1 0 0,-1 0 1 0 0,1 0 0 0 0,-1 0-1 0 0,5-2 1 0 0,-1-1-4 0 0,-1 0 0 0 0,0 0 0 0 0,0 0 0 0 0,0 0 0 0 0,-1-1 0 0 0,1 0 0 0 0,-1 0 0 0 0,0 0 0 0 0,-1-1 0 0 0,1 1 0 0 0,-1-1 0 0 0,0 0 0 0 0,0 1 0 0 0,-1-2 0 0 0,0 1 0 0 0,0 0 0 0 0,0 0 0 0 0,-1-1 0 0 0,0 1 0 0 0,0 0 0 0 0,0-10 409 0 0,-1 55-703 0 0,-1-6 387 0 0,3 0 1 0 0,0 0-1 0 0,2 0 1 0 0,11 41-1 0 0,-4-54-616 0 0,-10-20 471 0 0,-1 0 0 0 0,0 0 0 0 0,1 0 0 0 0,-1 1-1 0 0,1-1 1 0 0,-1 0 0 0 0,1 0 0 0 0,-1 0 0 0 0,0 0 0 0 0,1 0 0 0 0,-1 0-1 0 0,1 0 1 0 0,-1 0 0 0 0,0 0 0 0 0,1-1 0 0 0,-1 1 0 0 0,1 0 0 0 0,-1 0 0 0 0,0 0-1 0 0,1 0 1 0 0,-1-1 0 0 0,1 1 0 0 0,-1 0 0 0 0,0 0 0 0 0,1-1 0 0 0,-1 1-1 0 0,0 0 1 0 0,0 0 0 0 0,1-1 0 0 0,21-38-3521 0 0,-19 33 3981 0 0,7-12-831 0 0,-7 14 628 0 0,-1 0-1 0 0,0 0 0 0 0,0 0 0 0 0,0 0 0 0 0,0-1 1 0 0,-1 1-1 0 0,1 0 0 0 0,-1-1 0 0 0,1-4 1868 0 0,-2 19 1042 0 0,0 18-3303 0 0,0-20 498 0 0,0-4-212 0 0,0-1 0 0 0,0 1 0 0 0,1 0 0 0 0,-1 0 0 0 0,1-1 0 0 0,0 1 0 0 0,0 0 1 0 0,1-1-1 0 0,-1 1 0 0 0,1-1 0 0 0,0 0 0 0 0,0 1 0 0 0,0-1 0 0 0,0 0 0 0 0,0 0 0 0 0,1 0 0 0 0,-1-1 0 0 0,1 1 1 0 0,0 0-1 0 0,0-1 0 0 0,0 0 0 0 0,6 4 0 0 0,-3-3-41 0 0,-1-1 0 0 0,0 1 0 0 0,1-1 0 0 0,0-1 1 0 0,-1 1-1 0 0,1-1 0 0 0,0 0 0 0 0,0 0 0 0 0,-1-1 0 0 0,1 0 0 0 0,0 0 0 0 0,0 0 0 0 0,0 0 1 0 0,10-3-1 0 0,-11 1-36 0 0,-1 1 0 0 0,0-1 1 0 0,0 1-1 0 0,-1-1 1 0 0,1-1-1 0 0,0 1 1 0 0,0 0-1 0 0,-1-1 0 0 0,0 0 1 0 0,1 0-1 0 0,-1 0 1 0 0,0 0-1 0 0,-1 0 1 0 0,1-1-1 0 0,0 1 0 0 0,-1-1 1 0 0,0 0-1 0 0,0 1 1 0 0,0-1-1 0 0,0 0 1 0 0,-1 0-1 0 0,2-6 0 0 0,0 0 7 0 0,-1-1-1 0 0,0 1 0 0 0,0-1 0 0 0,-1 0 0 0 0,0 1 0 0 0,-1-1 1 0 0,-1 0-1 0 0,-1-11 0 0 0,1 18 13 0 0,-1-1 1 0 0,0 1-1 0 0,1-1 0 0 0,-2 1 1 0 0,1 0-1 0 0,0 0 1 0 0,-1 0-1 0 0,0 0 0 0 0,0 0 1 0 0,0 1-1 0 0,0-1 0 0 0,-1 1 1 0 0,1 0-1 0 0,-1 0 1 0 0,0 0-1 0 0,0 0 0 0 0,0 1 1 0 0,0 0-1 0 0,-1-1 0 0 0,1 2 1 0 0,0-1-1 0 0,-9-2 1 0 0,8 2-134 0 0,0 0 1 0 0,-1 1-1 0 0,1 0 1 0 0,0 0 0 0 0,0 0-1 0 0,-1 1 1 0 0,1-1-1 0 0,0 1 1 0 0,-1 0 0 0 0,1 1-1 0 0,0-1 1 0 0,-1 1-1 0 0,1 0 1 0 0,0 1 0 0 0,0-1-1 0 0,0 1 1 0 0,0 0 0 0 0,0 0-1 0 0,0 1 1 0 0,-4 2-1 0 0,4-1-490 0 0,1 0-1 0 0,-1 0 0 0 0,1 0 0 0 0,0 1 1 0 0,0 0-1 0 0,0 0 0 0 0,1 0 0 0 0,-5 10 1 0 0,1 6-1755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2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0 292 4040 0 0,'0'0'5493'0'0,"2"-12"-5254"0"0,10-231 413 0 0,14 270-221 0 0,-17-11-530 0 0,31 46-376 0 0,-38-60 469 0 0,0 1-1 0 0,0 0 1 0 0,1-1 0 0 0,-1 0 0 0 0,1 1-1 0 0,0-1 1 0 0,0 0 0 0 0,0 0 0 0 0,0-1-1 0 0,0 1 1 0 0,0 0 0 0 0,0-1 0 0 0,0 0-1 0 0,0 0 1 0 0,1 0 0 0 0,-1 0 0 0 0,7 0-1 0 0,-8-1-16 0 0,1-1-1 0 0,-1 0 1 0 0,0 0-1 0 0,0 0 1 0 0,0 0 0 0 0,0 0-1 0 0,0 0 1 0 0,0-1-1 0 0,-1 1 1 0 0,1-1-1 0 0,0 1 1 0 0,-1-1-1 0 0,1 1 1 0 0,-1-1-1 0 0,1 0 1 0 0,-1 0 0 0 0,0 0-1 0 0,0 0 1 0 0,0 0-1 0 0,0 0 1 0 0,0 0-1 0 0,0 0 1 0 0,-1 0-1 0 0,1-1 1 0 0,0-1 0 0 0,13-62-223 0 0,-13 63 222 0 0,2-58 267 0 0,-3 93 617 0 0,-1 19-959 0 0,-1-29 136 0 0,1 1 1 0 0,2-1-1 0 0,0 0 0 0 0,2 0 1 0 0,5 24-1 0 0,-8-43-75 0 0,1-1 0 0 0,0 1-1 0 0,1 0 1 0 0,-1-1 0 0 0,0 1 0 0 0,1-1-1 0 0,-1 0 1 0 0,1 1 0 0 0,0-1 0 0 0,-1 0 0 0 0,6 4-1 0 0,-6-5-160 0 0,0-1 0 0 0,0 1 0 0 0,0 0-1 0 0,0-1 1 0 0,0 1 0 0 0,0-1 0 0 0,0 1 0 0 0,1-1-1 0 0,-1 0 1 0 0,0 1 0 0 0,0-1 0 0 0,0 0 0 0 0,1 0-1 0 0,-1 0 1 0 0,0 0 0 0 0,0 0 0 0 0,1 0-1 0 0,-1 0 1 0 0,0 0 0 0 0,0-1 0 0 0,1 1 0 0 0,-1 0-1 0 0,0-1 1 0 0,0 1 0 0 0,0-1 0 0 0,0 1 0 0 0,1-1-1 0 0,0-1 1 0 0,12-9-2686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 3332 0 0,'0'0'4065'0'0,"-12"0"-3836"0"0,-5-1-229 0 0,3 0 49 0 0,0 0 1 0 0,0 2-1 0 0,1-1 1 0 0,-23 5-1 0 0,32-4 27 0 0,0 0-1 0 0,-1 0 0 0 0,1 1 1 0 0,0-1-1 0 0,0 1 1 0 0,0 0-1 0 0,0 0 0 0 0,0 1 1 0 0,1-1-1 0 0,-1 1 0 0 0,1 0 1 0 0,-1 0-1 0 0,1 0 1 0 0,0 0-1 0 0,0 0 0 0 0,0 1 1 0 0,1 0-1 0 0,-1-1 0 0 0,1 1 1 0 0,-3 6-1 0 0,2-1 9 0 0,0 1 0 0 0,0-1 0 0 0,1 1 1 0 0,0-1-1 0 0,0 1 0 0 0,2-1 0 0 0,-1 1 0 0 0,1 0 0 0 0,0 0 0 0 0,1-1 0 0 0,0 1 0 0 0,1 0 0 0 0,3 11 1 0 0,-4-15-201 0 0,1 0 1 0 0,0-1-1 0 0,0 1 1 0 0,1-1-1 0 0,-1 0 0 0 0,1 0 1 0 0,0 0-1 0 0,1 0 1 0 0,-1 0-1 0 0,1-1 1 0 0,0 1-1 0 0,0-1 1 0 0,0 0-1 0 0,1 0 1 0 0,0-1-1 0 0,-1 1 1 0 0,1-1-1 0 0,0 0 1 0 0,1 0-1 0 0,-1-1 1 0 0,0 1-1 0 0,11 2 1 0 0,33 2-5280 0 0,-30-7 2813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3768 0 0,'0'0'4501'0'0,"-116"2"-5853"0"0,111 1-133 0 0,5 1-639 0 0,0 1-836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0 182 3136 0 0,'66'39'1504'0'0,"-65"-39"-1442"0"0,-1 0 1 0 0,0 0 0 0 0,1 1 0 0 0,-1-1-1 0 0,0 0 1 0 0,1 0 0 0 0,-1 0-1 0 0,0 0 1 0 0,1 0 0 0 0,-1 0-1 0 0,1 0 1 0 0,-1 0 0 0 0,0 0-1 0 0,1 0 1 0 0,-1 0 0 0 0,0 0-1 0 0,1 0 1 0 0,-1 0 0 0 0,1 0 0 0 0,-1 0-1 0 0,0 0 1 0 0,1 0 0 0 0,-1-1-1 0 0,0 1 1 0 0,1 0 0 0 0,-1 0-1 0 0,0 0 1 0 0,1-1 0 0 0,-1 1-1 0 0,0 0 1 0 0,0 0 0 0 0,1-1 0 0 0,-1 1-1 0 0,0 0 1 0 0,0-1 0 0 0,1 1-1 0 0,-1 0 1 0 0,0 0 0 0 0,0-1-1 0 0,0 1 1 0 0,0-1 0 0 0,1 1-1 0 0,-1 0 1 0 0,0-1 0 0 0,0 1 0 0 0,0 0-1 0 0,0-1 1 0 0,0 1 0 0 0,0-1-1 0 0,0 1 1 0 0,0-1 0 0 0,0-25 658 0 0,-1 21-484 0 0,-10-150 947 0 0,12 154-1162 0 0,-1 1-1 0 0,1 0 1 0 0,-1 0-1 0 0,1 0 1 0 0,0-1-1 0 0,-1 1 0 0 0,1 0 1 0 0,-1 0-1 0 0,1 0 1 0 0,0 0-1 0 0,-1 0 1 0 0,1 0-1 0 0,-1 0 1 0 0,1 0-1 0 0,0 0 0 0 0,-1 0 1 0 0,1 0-1 0 0,0 0 1 0 0,-1 1-1 0 0,1-1 1 0 0,-1 0-1 0 0,1 0 1 0 0,-1 1-1 0 0,1-1 0 0 0,-1 0 1 0 0,1 1-1 0 0,-1-1 1 0 0,2 1-1 0 0,16 9-62 0 0,35 44 354 0 0,-31-31-264 0 0,0-1 0 0 0,2 0 0 0 0,0-2 1 0 0,44 29-1 0 0,-67-49-72 0 0,-1 0 1 0 0,1 0 0 0 0,-1 0-1 0 0,0 0 1 0 0,1 0-1 0 0,-1 0 1 0 0,0 0 0 0 0,1 0-1 0 0,-1 0 1 0 0,1 0 0 0 0,-1 0-1 0 0,0 0 1 0 0,1 0-1 0 0,-1 0 1 0 0,0-1 0 0 0,1 1-1 0 0,-1 0 1 0 0,0 0 0 0 0,1 0-1 0 0,-1 0 1 0 0,0-1-1 0 0,1 1 1 0 0,-1 0 0 0 0,0 0-1 0 0,1-1 1 0 0,-1 1 0 0 0,0 0-1 0 0,0 0 1 0 0,1-1-1 0 0,-1 1 1 0 0,0 0 0 0 0,0-1-1 0 0,0 1 1 0 0,0 0 0 0 0,1-1-1 0 0,-1 1 1 0 0,0-1-1 0 0,0 1 1 0 0,8-27-238 0 0,0-29 142 0 0,-7 36-275 0 0,1 0 0 0 0,1 0 0 0 0,0 0 0 0 0,11-31 0 0 0,-14 50 409 0 0,0 1 1 0 0,0 0-1 0 0,0 0 0 0 0,0-1 1 0 0,0 1-1 0 0,0 0 0 0 0,1-1 0 0 0,-1 1 1 0 0,0 0-1 0 0,0 0 0 0 0,0 0 1 0 0,0-1-1 0 0,0 1 0 0 0,0 0 0 0 0,0 0 1 0 0,1-1-1 0 0,-1 1 0 0 0,0 0 1 0 0,0 0-1 0 0,0 0 0 0 0,1 0 1 0 0,-1-1-1 0 0,0 1 0 0 0,0 0 0 0 0,0 0 1 0 0,1 0-1 0 0,-1 0 0 0 0,0 0 1 0 0,0 0-1 0 0,1-1 0 0 0,-1 1 0 0 0,0 0 1 0 0,0 0-1 0 0,1 0 0 0 0,-1 0 1 0 0,0 0-1 0 0,0 0 0 0 0,1 0 1 0 0,-1 0-1 0 0,0 0 0 0 0,0 0 0 0 0,1 0 1 0 0,-1 1-1 0 0,8 10 507 0 0,1 17 141 0 0,-1 44-228 0 0,-3-19-430 0 0,-4-45-217 0 0,-1-1 253 0 0,1 0 1 0 0,1 0-1 0 0,-1-1 0 0 0,1 1 1 0 0,0 0-1 0 0,4 8 1 0 0,12 3-1740 0 0,-15-18 1194 0 0,-1 1 1 0 0,0 0-1 0 0,1 0 1 0 0,-1-1 0 0 0,1 1-1 0 0,-1-1 1 0 0,1 1-1 0 0,-1-1 1 0 0,1 0 0 0 0,4-1-1 0 0,9-1-2643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 5140 0 0,'0'0'4845'0'0,"-147"0"-4741"0"0,127 0 24 0 0,3 0-128 0 0,0 0-4 0 0,0 0-332 0 0,6 0-272 0 0,2-2-364 0 0,1 2-92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4036 0 0,'0'0'5651'0'0,"-9"21"-5306"0"0,-25 67 21 0 0,32-84-317 0 0,0 0 1 0 0,1 1-1 0 0,0-1 1 0 0,-1 1-1 0 0,2 0 1 0 0,-1-1-1 0 0,0 1 1 0 0,1 0-1 0 0,0-1 1 0 0,0 1-1 0 0,1 0 1 0 0,-1-1-1 0 0,3 9 1 0 0,-2-10-27 0 0,0 0-1 0 0,0-1 1 0 0,1 1 0 0 0,-1 0 0 0 0,1-1 0 0 0,-1 1-1 0 0,1-1 1 0 0,0 0 0 0 0,0 0 0 0 0,0 0 0 0 0,1 0 0 0 0,-1 0-1 0 0,0 0 1 0 0,1 0 0 0 0,-1-1 0 0 0,4 3 0 0 0,0-2-36 0 0,0 0 1 0 0,0 0-1 0 0,-1 0 1 0 0,1-1-1 0 0,0 0 0 0 0,0 0 1 0 0,0-1-1 0 0,1 1 1 0 0,-1-1-1 0 0,0 0 1 0 0,0-1-1 0 0,0 0 1 0 0,0 0-1 0 0,0 0 1 0 0,0-1-1 0 0,7-2 1 0 0,-10 3-16 0 0,0 0 0 0 0,0-1 0 0 0,0 1 0 0 0,0-1 0 0 0,-1 0-1 0 0,1 0 1 0 0,-1 0 0 0 0,1 0 0 0 0,-1 0 0 0 0,1 0 0 0 0,-1-1 0 0 0,0 1 0 0 0,0-1 0 0 0,0 1 0 0 0,-1-1 0 0 0,1 0 0 0 0,-1 0 0 0 0,1 0 0 0 0,-1 0 0 0 0,0 0 0 0 0,0 0 0 0 0,0 0 0 0 0,-1 0 0 0 0,1 0 0 0 0,-1-1 0 0 0,1 1 0 0 0,-1 0 0 0 0,0 0 0 0 0,-1-1 0 0 0,1 1 0 0 0,0 0-1 0 0,-1 0 1 0 0,-1-5 0 0 0,1 3 16 0 0,-1 0 0 0 0,0 0-1 0 0,0 0 1 0 0,-1 0-1 0 0,1 1 1 0 0,-1-1 0 0 0,0 1-1 0 0,0-1 1 0 0,0 1-1 0 0,-1 0 1 0 0,0 0 0 0 0,0 1-1 0 0,0-1 1 0 0,0 1-1 0 0,0 0 1 0 0,0 0-1 0 0,-1 0 1 0 0,0 1 0 0 0,-7-4-1 0 0,-47-7-784 0 0,57 12 543 0 0,0 1-1 0 0,-1-1 0 0 0,1 1 1 0 0,0 0-1 0 0,0 0 1 0 0,0 0-1 0 0,-1 0 0 0 0,1 0 1 0 0,0 1-1 0 0,0-1 0 0 0,0 1 1 0 0,0-1-1 0 0,-1 1 1 0 0,1 0-1 0 0,0 0 0 0 0,0-1 1 0 0,0 2-1 0 0,1-1 0 0 0,-1 0 1 0 0,0 0-1 0 0,0 1 1 0 0,0-1-1 0 0,-2 4 0 0 0,0 9-2901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1716 0 0,'0'0'8011'0'0,"-17"1"-7827"0"0,5-1-161 0 0,-12 0 100 0 0,0 1-1 0 0,1 1 0 0 0,-1 1 0 0 0,-28 7 1 0 0,47-9-92 0 0,1 1 1 0 0,-1 0 0 0 0,1 0-1 0 0,0 0 1 0 0,-1 1 0 0 0,1 0-1 0 0,-4 3 1 0 0,7-6-16 0 0,0 1 0 0 0,0 0 0 0 0,0 0 0 0 0,0 0 0 0 0,0 0 0 0 0,0 0 0 0 0,1 0 0 0 0,-1 0 0 0 0,0 1 0 0 0,0-1 0 0 0,1 0 0 0 0,-1 0 0 0 0,1 1 0 0 0,-1-1 0 0 0,1 0 0 0 0,0 1 0 0 0,-1-1 0 0 0,1 0 0 0 0,0 1 0 0 0,0-1 0 0 0,0 0 0 0 0,0 1-1 0 0,0-1 1 0 0,0 0 0 0 0,0 1 0 0 0,0-1 0 0 0,1 1 0 0 0,-1-1 0 0 0,2 3 0 0 0,1-1-68 0 0,1 0 0 0 0,1 0 0 0 0,-1-1-1 0 0,0 0 1 0 0,0 1 0 0 0,1-1 0 0 0,0-1-1 0 0,-1 1 1 0 0,1-1 0 0 0,0 1 0 0 0,0-1-1 0 0,8 0 1 0 0,0 2-59 0 0,20 4-98 0 0,-21-5 192 0 0,0 0 0 0 0,0 1 0 0 0,-1 0 0 0 0,1 1 1 0 0,-1 0-1 0 0,0 0 0 0 0,0 2 0 0 0,0-1 0 0 0,10 8 0 0 0,-20-12 10 0 0,1 0 0 0 0,-1 0 0 0 0,0 1 0 0 0,1-1 0 0 0,-1 0 1 0 0,0 0-1 0 0,0 1 0 0 0,0-1 0 0 0,0 1 0 0 0,0-1 0 0 0,0 1 0 0 0,0-1 0 0 0,0 1 0 0 0,-1-1 0 0 0,1 1 0 0 0,-1 0 0 0 0,1-1 0 0 0,-1 1 0 0 0,1 0 0 0 0,-1 0 0 0 0,0-1 0 0 0,0 1 0 0 0,0 0 0 0 0,0 0 0 0 0,0 1 0 0 0,-2 0-5 0 0,1 0-1 0 0,0-1 0 0 0,0 0 0 0 0,-1 1 1 0 0,1-1-1 0 0,-1 0 0 0 0,0 0 0 0 0,0 0 1 0 0,0 0-1 0 0,0 0 0 0 0,0 0 0 0 0,0 0 1 0 0,0-1-1 0 0,-4 3 0 0 0,-5 2 5 0 0,-1 0 1 0 0,0-1-1 0 0,0 0 0 0 0,0 0 0 0 0,-20 3 1 0 0,-37-2 71 0 0,65-5-240 0 0,1-1 0 0 0,-1 0 1 0 0,1 0-1 0 0,-1-1 0 0 0,1 1 0 0 0,-1-1 0 0 0,1 0 1 0 0,-1 0-1 0 0,1 0 0 0 0,0 0 0 0 0,-1 0 1 0 0,1-1-1 0 0,0 1 0 0 0,0-1 0 0 0,0 0 0 0 0,0 0 1 0 0,-3-3-1 0 0,3-12-2668 0 0,3 8 916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4072 0 0,'0'0'5061'0'0,"8"128"-4701"0"0,-5-102-100 0 0,-3 1-80 0 0,6-3-48 0 0,-6-3-132 0 0,5-4-92 0 0,-2-2-88 0 0,3-6-480 0 0,-1-2-340 0 0,4-4-416 0 0,-1-3-629 0 0,4 0-471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1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2632 0 0,'0'0'7921'0'0,"-4"2"-7621"0"0,-19 17-48 0 0,1 1 1 0 0,-29 33-1 0 0,-26 24-933 0 0,67-59-6044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6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0 4464 0 0,'0'0'7748'0'0,"-28"8"-7644"0"0,-88 21-26 0 0,96-24-419 0 0,0-1 0 0 0,-1-1 0 0 0,0-1 0 0 0,0 0 0 0 0,-29-3 0 0 0,8 0-6339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74 349 604 0 0,'0'0'7805'0'0,"0"-21"-7675"0"0,-3-173 10 0 0,2 163-138 0 0,0 22 6 0 0,0-1 0 0 0,1 1 0 0 0,0 0 0 0 0,1-1 1 0 0,0 1-1 0 0,4-18 0 0 0,-5 26 6 0 0,0 0 0 0 0,0 0 0 0 0,0 0 0 0 0,0 1 1 0 0,1-1-1 0 0,-1 0 0 0 0,0 0 0 0 0,1 0 0 0 0,-1 0 0 0 0,1 1 0 0 0,-1-1 0 0 0,1 0 0 0 0,-1 0 0 0 0,1 1 0 0 0,-1-1 1 0 0,1 0-1 0 0,0 1 0 0 0,-1-1 0 0 0,1 1 0 0 0,0-1 0 0 0,0 1 0 0 0,0-1 0 0 0,-1 1 0 0 0,1-1 0 0 0,0 1 0 0 0,0 0 0 0 0,0-1 1 0 0,0 1-1 0 0,-1 0 0 0 0,1 0 0 0 0,0 0 0 0 0,0 0 0 0 0,0 0 0 0 0,0 0 0 0 0,0 0 0 0 0,0 0 0 0 0,0 0 0 0 0,0 0 0 0 0,-1 0 1 0 0,1 0-1 0 0,0 1 0 0 0,0-1 0 0 0,0 0 0 0 0,0 1 0 0 0,0-1 0 0 0,-1 1 0 0 0,1-1 0 0 0,0 1 0 0 0,0-1 0 0 0,-1 1 0 0 0,2 0 1 0 0,1 3-44 0 0,1-1 1 0 0,-1 1 0 0 0,1 0 0 0 0,-1 0 0 0 0,-1 0-1 0 0,1 0 1 0 0,3 7 0 0 0,38 105-603 0 0,16 33 1825 0 0,-59-148-1196 0 0,-1-1 0 0 0,0 0 0 0 0,0 0 0 0 0,0 1 0 0 0,0-1 0 0 0,0 0 0 0 0,0 0 0 0 0,1 1 0 0 0,-1-1 0 0 0,0 0 1 0 0,0 0-1 0 0,0 1 0 0 0,0-1 0 0 0,0 0 0 0 0,0 1 0 0 0,0-1 0 0 0,0 0 0 0 0,0 0 0 0 0,0 1 0 0 0,0-1 0 0 0,0 0 0 0 0,0 1 1 0 0,-1-1-1 0 0,1 0 0 0 0,0 0 0 0 0,0 1 0 0 0,0-1 0 0 0,0 0 0 0 0,0 0 0 0 0,-1 1 0 0 0,1-1 0 0 0,0 0 0 0 0,0 0 0 0 0,0 0 1 0 0,0 1-1 0 0,-1-1 0 0 0,1 0 0 0 0,0 0 0 0 0,0 0 0 0 0,-1 0 0 0 0,1 0 0 0 0,0 1 0 0 0,-1-1 0 0 0,-17 1 256 0 0,-19-8 161 0 0,-25-12-375 0 0,49 16-430 0 0,0 0-1 0 0,0-1 0 0 0,0-1 1 0 0,0 0-1 0 0,1-1 1 0 0,0 0-1 0 0,-15-10 0 0 0,21 6-4035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39 1392 0 0,'0'0'9044'0'0,"3"21"-8877"0"0,19 152 338 0 0,-21-167-543 0 0,0-1 0 0 0,0 1 0 0 0,0-1 0 0 0,1 0 0 0 0,0 1 0 0 0,0-1 0 0 0,0 0 0 0 0,5 7 0 0 0,-6-11-147 0 0,0 0-1 0 0,0 1 1 0 0,0-1-1 0 0,0 0 1 0 0,0 0-1 0 0,1 0 1 0 0,-1 1-1 0 0,0-1 1 0 0,1-1-1 0 0,-1 1 1 0 0,1 0-1 0 0,-1 0 1 0 0,1 0-1 0 0,-1-1 0 0 0,1 1 1 0 0,-1-1-1 0 0,1 1 1 0 0,0-1-1 0 0,-1 0 1 0 0,1 0-1 0 0,0 1 1 0 0,-1-1-1 0 0,1 0 1 0 0,0-1-1 0 0,-1 1 1 0 0,1 0-1 0 0,0 0 1 0 0,-1-1-1 0 0,1 1 1 0 0,-1-1-1 0 0,4 0 1 0 0,11-10-2289 0 0</inkml:trace>
  <inkml:trace contextRef="#ctx0" brushRef="#br0" timeOffset="1">373 0 596 0 0,'0'0'9635'0'0,"-25"5"-9409"0"0,17-4-217 0 0,-205 29 479 0 0,111-27-1988 0 0,77-3-805 0 0,39-7-3440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7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3728 0 0,'0'0'5423'0'0,"4"22"-4988"0"0,-1-4-394 0 0,6 28 335 0 0,4 87 0 0 0,-13-132-391 0 0,4 35-166 0 0,6-24-1854 0 0,11-8-3457 0 0,-11-4 2836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8:57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3044 0 0,'0'0'6448'0'0,"-7"20"-6362"0"0,-19 66 48 0 0,24-82-115 0 0,1 0 0 0 0,0 1 0 0 0,0-1 0 0 0,0 0 0 0 0,1 0 1 0 0,-1 0-1 0 0,1 1 0 0 0,0-1 0 0 0,0 0 0 0 0,1 0 0 0 0,-1 1 1 0 0,1-1-1 0 0,0 0 0 0 0,0 0 0 0 0,2 6 0 0 0,-1-8-40 0 0,-1 0 0 0 0,0 0 0 0 0,1-1-1 0 0,-1 1 1 0 0,1 0 0 0 0,-1-1 0 0 0,1 1-1 0 0,0-1 1 0 0,-1 0 0 0 0,1 1 0 0 0,0-1-1 0 0,0 0 1 0 0,0 0 0 0 0,0 0 0 0 0,0 0-1 0 0,0-1 1 0 0,0 1 0 0 0,1-1 0 0 0,-1 1-1 0 0,4-1 1 0 0,0 1-86 0 0,-1-1 0 0 0,1 0 0 0 0,0-1 0 0 0,0 0 0 0 0,-1 0-1 0 0,1 0 1 0 0,0 0 0 0 0,-1-1 0 0 0,1 0 0 0 0,-1 0 0 0 0,0-1 0 0 0,1 1 0 0 0,-1-1 0 0 0,-1 0-1 0 0,1-1 1 0 0,0 1 0 0 0,4-5 0 0 0,-2 1 7 0 0,0 0-1 0 0,-1-1 1 0 0,0 0-1 0 0,0 0 1 0 0,-1 0-1 0 0,0 0 1 0 0,0-1-1 0 0,-1 0 1 0 0,0 0-1 0 0,-1 0 1 0 0,0-1-1 0 0,0 1 1 0 0,1-12 510 0 0,-4 53 1395 0 0,1-24-1712 0 0,1 0-1 0 0,0 0 0 0 0,0 0 0 0 0,0 0 0 0 0,1 0 0 0 0,0-1 0 0 0,1 1 0 0 0,-1-1 0 0 0,1 0 0 0 0,1 0 0 0 0,-1 0 0 0 0,1-1 0 0 0,1 1 0 0 0,7 7 1 0 0,-8-10-57 0 0,-1-1 0 0 0,1 1 0 0 0,0-1 0 0 0,0 1 0 0 0,0-1 0 0 0,0-1 0 0 0,1 1 0 0 0,-1-1 0 0 0,1 0 0 0 0,0 0 0 0 0,0 0 1 0 0,-1-1-1 0 0,1 0 0 0 0,0 0 0 0 0,0-1 0 0 0,0 0 0 0 0,0 0 0 0 0,0 0 0 0 0,0-1 0 0 0,8-1 0 0 0,-11 1-59 0 0,0 0-1 0 0,0 0 1 0 0,0-1 0 0 0,-1 1-1 0 0,1-1 1 0 0,0 0-1 0 0,-1 0 1 0 0,1 0-1 0 0,-1 0 1 0 0,0 0 0 0 0,0 0-1 0 0,1-1 1 0 0,-2 1-1 0 0,1-1 1 0 0,0 0 0 0 0,0 1-1 0 0,-1-1 1 0 0,1 0-1 0 0,-1 0 1 0 0,0 0-1 0 0,0 0 1 0 0,0 0 0 0 0,0 0-1 0 0,-1 0 1 0 0,1 0-1 0 0,-1-1 1 0 0,0-5-1 0 0,1 4 31 0 0,-1 0 0 0 0,0 0 0 0 0,0 0-1 0 0,-1-1 1 0 0,1 1 0 0 0,-1 0 0 0 0,0 0-1 0 0,0 0 1 0 0,-1 0 0 0 0,1 0 0 0 0,-1 0-1 0 0,-1 0 1 0 0,1 1 0 0 0,0-1-1 0 0,-1 1 1 0 0,-3-5 0 0 0,-2 3-42 0 0,0 0 0 0 0,-1 1 1 0 0,0 0-1 0 0,1 0 0 0 0,-1 1 0 0 0,-1 0 1 0 0,1 1-1 0 0,-1 0 0 0 0,1 1 0 0 0,-1 0 1 0 0,0 0-1 0 0,0 1 0 0 0,0 0 1 0 0,0 0-1 0 0,0 1 0 0 0,0 1 0 0 0,-16 2 1 0 0,22-2-131 0 0,1 0 0 0 0,0 0 1 0 0,-1 0-1 0 0,1 0 1 0 0,0 1-1 0 0,-1-1 1 0 0,1 1-1 0 0,0 0 0 0 0,0 0 1 0 0,0 0-1 0 0,0 0 1 0 0,-4 5-1 0 0,5-5-221 0 0,0 1 1 0 0,1-1-1 0 0,-1 0 1 0 0,1 0-1 0 0,-1 1 0 0 0,1-1 1 0 0,0 0-1 0 0,0 1 1 0 0,0 0-1 0 0,-1 3 0 0 0,0 15-2758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1 297 1156 0 0,'0'0'7495'0'0,"-1"7"-7049"0"0,2 39 1536 0 0,3-112 59 0 0,15-184-1458 0 0,-10 270-462 0 0,19 42 121 0 0,3-2 1 0 0,42 60-1 0 0,-73-120-256 0 0,0 1 0 0 0,1-1-1 0 0,-1 0 1 0 0,0 0 0 0 0,0 0-1 0 0,0 1 1 0 0,0-1 0 0 0,0 0-1 0 0,0 0 1 0 0,0 0 0 0 0,0 0-1 0 0,0 0 1 0 0,1 1 0 0 0,-1-1-1 0 0,0 0 1 0 0,0 0 0 0 0,0 0-1 0 0,0 0 1 0 0,0 0 0 0 0,1 0-1 0 0,-1 0 1 0 0,0 0 0 0 0,0 1-1 0 0,0-1 1 0 0,0 0 0 0 0,1 0-1 0 0,-1 0 1 0 0,0 0 0 0 0,0 0-1 0 0,0 0 1 0 0,1 0 0 0 0,-1 0-1 0 0,0 0 1 0 0,0 0-1 0 0,0 0 1 0 0,0 0 0 0 0,1 0-1 0 0,-1 0 1 0 0,0 0 0 0 0,0-1-1 0 0,0 1 1 0 0,1 0 0 0 0,-1 0-1 0 0,0 0 1 0 0,0 0 0 0 0,0 0-1 0 0,0 0 1 0 0,0 0 0 0 0,1 0-1 0 0,-1-1 1 0 0,0 1 0 0 0,5-14-189 0 0,-2-20 256 0 0,-3 32-84 0 0,0-147 29 0 0,-2 61-4634 0 0,2 88 4499 0 0,0-1-1 0 0,0 1 1 0 0,0 0-1 0 0,0-1 1 0 0,0 1-1 0 0,0 0 0 0 0,0-1 1 0 0,0 1-1 0 0,0 0 1 0 0,0-1-1 0 0,0 1 1 0 0,0 0-1 0 0,1-1 0 0 0,-1 1 1 0 0,0 0-1 0 0,0-1 1 0 0,0 1-1 0 0,1 0 1 0 0,-1-1-1 0 0,0 1 0 0 0,0 0 1 0 0,0 0-1 0 0,1-1 1 0 0,-1 1-1 0 0,0 0 1 0 0,1 0-1 0 0,-1-1 0 0 0,0 1 1 0 0,1 0-1 0 0,-1 0 1 0 0,0 0-1 0 0,1 0 1 0 0,-1 0-1 0 0,1-1 0 0 0,9 1-3866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13 3192 0 0,'0'0'7790'0'0,"-2"14"-7763"0"0,2-7-21 0 0,-12 130 92 0 0,12-129 26 0 0,1 0 0 0 0,-1 0-1 0 0,2 0 1 0 0,-1-1 0 0 0,1 1-1 0 0,0 0 1 0 0,0-1 0 0 0,6 12 0 0 0,-7-17-106 0 0,0 0 0 0 0,0 0 0 0 0,0-1 0 0 0,0 1 0 0 0,1 0 0 0 0,-1 0 0 0 0,0-1 1 0 0,1 1-1 0 0,-1-1 0 0 0,1 1 0 0 0,0-1 0 0 0,0 0 0 0 0,-1 1 0 0 0,1-1 0 0 0,0 0 0 0 0,0 0 0 0 0,0 0 1 0 0,0-1-1 0 0,0 1 0 0 0,1 0 0 0 0,-1-1 0 0 0,0 1 0 0 0,0-1 0 0 0,0 0 0 0 0,0 0 0 0 0,1 0 0 0 0,-1 0 1 0 0,0 0-1 0 0,0 0 0 0 0,0-1 0 0 0,0 1 0 0 0,0-1 0 0 0,1 1 0 0 0,-1-1 0 0 0,0 0 0 0 0,3-1 1 0 0,-1-1-68 0 0,1 0 1 0 0,-1-1-1 0 0,1 1 1 0 0,-1-1-1 0 0,0 0 1 0 0,0 0-1 0 0,-1 0 1 0 0,1-1-1 0 0,-1 1 1 0 0,0-1-1 0 0,0 0 1 0 0,-1 1-1 0 0,1-1 1 0 0,-1-1-1 0 0,0 1 1 0 0,-1 0-1 0 0,3-8 1 0 0,0-4-230 0 0,0-1 1 0 0,-1 0-1 0 0,-1 1 1 0 0,0-23-1 0 0,-2 30-62 0 0,0-29-1032 0 0,0 14-2890 0 0,0 20 1740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3092 0 0,'0'0'8407'0'0,"0"15"-8229"0"0,0 16-17 0 0,-2 0 0 0 0,-1-1 0 0 0,-8 31 0 0 0,7-41 195 0 0,2-1 0 0 0,0 1 0 0 0,1 33 0 0 0,1-40-102 0 0,0-12-247 0 0,1 0 1 0 0,-1 1 0 0 0,1-1 0 0 0,-1 0 0 0 0,1 0-1 0 0,0 0 1 0 0,-1 0 0 0 0,1 0 0 0 0,0 0 0 0 0,0 0 0 0 0,0 0-1 0 0,0 0 1 0 0,0-1 0 0 0,0 1 0 0 0,0 0 0 0 0,0-1-1 0 0,0 1 1 0 0,0 0 0 0 0,0-1 0 0 0,0 1 0 0 0,0-1-1 0 0,0 0 1 0 0,1 1 0 0 0,-1-1 0 0 0,0 0 0 0 0,0 0-1 0 0,1 0 1 0 0,-1 1 0 0 0,2-2 0 0 0,45 3-634 0 0,-42-2 524 0 0,15-1-425 0 0,0-1 0 0 0,-1-1 0 0 0,37-11 0 0 0,28-4-6155 0 0,-65 18 2899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59:36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3152 0 0,'0'0'7756'0'0,"-6"13"-7603"0"0,-1 2 20 0 0,0 1-1 0 0,1 0 1 0 0,1 1 0 0 0,0 0-1 0 0,1-1 1 0 0,1 1 0 0 0,-2 29-1 0 0,5-40-115 0 0,0-1-1 0 0,1 1 1 0 0,-1-1-1 0 0,1 0 1 0 0,0 1-1 0 0,0-1 1 0 0,1 0-1 0 0,-1 1 1 0 0,1-1-1 0 0,1 0 1 0 0,3 7-1 0 0,-4-10-135 0 0,-1 0 1 0 0,1 0-1 0 0,0 0 0 0 0,0 0 0 0 0,0-1 1 0 0,0 1-1 0 0,0-1 0 0 0,0 1 0 0 0,0-1 1 0 0,0 0-1 0 0,1 0 0 0 0,-1 0 1 0 0,0 0-1 0 0,1 0 0 0 0,-1-1 0 0 0,1 1 1 0 0,-1-1-1 0 0,1 1 0 0 0,-1-1 0 0 0,1 0 1 0 0,0 0-1 0 0,-1 0 0 0 0,1 0 1 0 0,-1-1-1 0 0,1 1 0 0 0,-1-1 0 0 0,5-1 1 0 0,-3 1-114 0 0,0-1 1 0 0,0 0-1 0 0,0-1 1 0 0,0 1-1 0 0,0-1 1 0 0,0 0 0 0 0,0 1-1 0 0,-1-2 1 0 0,0 1-1 0 0,1 0 1 0 0,-1-1-1 0 0,0 1 1 0 0,-1-1 0 0 0,1 0-1 0 0,-1 0 1 0 0,3-6-1 0 0,-1 3 29 0 0,0 0 0 0 0,-1-1 0 0 0,0 1-1 0 0,-1-1 1 0 0,0 0 0 0 0,0 0 0 0 0,0 0 0 0 0,0-13 2957 0 0,-3 26-2624 0 0,0 0 1 0 0,0-1 0 0 0,1 1-1 0 0,-1 0 1 0 0,1-1 0 0 0,1 10 0 0 0,-1-9-22 0 0,0-1-98 0 0,1 0 1 0 0,-1 0 0 0 0,1 0-1 0 0,0 0 1 0 0,0 0 0 0 0,0 0-1 0 0,1 0 1 0 0,0 0 0 0 0,-1 0-1 0 0,1-1 1 0 0,1 1 0 0 0,-1-1-1 0 0,0 1 1 0 0,1-1 0 0 0,0 0-1 0 0,-1 0 1 0 0,1 0 0 0 0,1 0-1 0 0,-1 0 1 0 0,0-1 0 0 0,1 1-1 0 0,-1-1 1 0 0,1 0 0 0 0,0 0-1 0 0,-1-1 1 0 0,1 1 0 0 0,0-1-1 0 0,8 2 1 0 0,2 1-12 0 0,1-1 0 0 0,-1 0 0 0 0,1-1 0 0 0,0-1 0 0 0,0 0 0 0 0,28-3 0 0 0,-39 1-42 0 0,0 0 0 0 0,0 0 0 0 0,0 0 0 0 0,0 0 0 0 0,0-1 0 0 0,0 0 0 0 0,-1 0 0 0 0,1 0 0 0 0,-1 0 0 0 0,1 0 0 0 0,-1-1 0 0 0,0 1 0 0 0,0-1 0 0 0,0 0 0 0 0,0 0 0 0 0,0 0 0 0 0,0 0 0 0 0,-1-1 0 0 0,0 1 0 0 0,0-1 0 0 0,0 0 0 0 0,0 1 0 0 0,0-1 0 0 0,-1 0 0 0 0,0 0 0 0 0,1 0 0 0 0,-1-6 0 0 0,1 5 10 0 0,-1 1 0 0 0,-1-1 0 0 0,1 0 0 0 0,-1 0 0 0 0,0 0 0 0 0,0 0 1 0 0,0 1-1 0 0,-1-1 0 0 0,0 0 0 0 0,1 0 0 0 0,-2 0 0 0 0,1 1 0 0 0,-1-1 0 0 0,1 1 1 0 0,-1-1-1 0 0,0 1 0 0 0,-1 0 0 0 0,1-1 0 0 0,-1 1 0 0 0,0 0 0 0 0,0 1 0 0 0,-7-8 0 0 0,1 5 3 0 0,-1 0 0 0 0,0 0 0 0 0,0 1-1 0 0,0 1 1 0 0,0-1 0 0 0,-1 2-1 0 0,1-1 1 0 0,-13-1 0 0 0,19 4-98 0 0,0 1-1 0 0,0-1 1 0 0,0 1 0 0 0,0 0 0 0 0,0 0 0 0 0,0 0 0 0 0,0 1 0 0 0,0 0 0 0 0,0-1-1 0 0,0 1 1 0 0,-6 3 0 0 0,8-3-72 0 0,0 0 1 0 0,0 0-1 0 0,0 0 0 0 0,1 1 0 0 0,-1-1 0 0 0,0 1 1 0 0,1-1-1 0 0,-1 1 0 0 0,1 0 0 0 0,-1 0 1 0 0,1-1-1 0 0,0 1 0 0 0,0 0 0 0 0,0 0 0 0 0,0 0 1 0 0,0 0-1 0 0,0 1 0 0 0,1-1 0 0 0,-1 0 1 0 0,1 0-1 0 0,-1 5 0 0 0,0 16-3525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4048 0 0,'0'0'7193'0'0,"-13"-5"-6685"0"0,11 4-507 0 0,-14-5 224 0 0,-1 1 0 0 0,0 0 0 0 0,-1 1 0 0 0,1 1 0 0 0,-27-2 0 0 0,39 5-200 0 0,0 1 0 0 0,0-1 0 0 0,1 1 0 0 0,-1 0 0 0 0,1 1 0 0 0,-1-1 0 0 0,1 1 0 0 0,-1 0 0 0 0,1 0 0 0 0,0 0 0 0 0,0 1 0 0 0,0-1 0 0 0,0 1 0 0 0,-7 6 0 0 0,10-7-58 0 0,-1-1 0 0 0,0 1 0 0 0,0 0 0 0 0,0 1 0 0 0,1-1 0 0 0,-1 0 0 0 0,1 0 0 0 0,0 1 0 0 0,0-1 0 0 0,0 1 0 0 0,0-1 0 0 0,0 1 0 0 0,0-1 0 0 0,1 1 0 0 0,-1-1 0 0 0,1 1 0 0 0,0 0 0 0 0,-1-1 0 0 0,1 1 0 0 0,1 0 0 0 0,-1-1 0 0 0,0 1 0 0 0,1 0 0 0 0,-1-1 0 0 0,1 1 0 0 0,0-1 0 0 0,-1 1 0 0 0,3 3 0 0 0,-1-3-61 0 0,1 0-1 0 0,-1 0 1 0 0,0 0-1 0 0,1-1 1 0 0,-1 1-1 0 0,1-1 1 0 0,0 0-1 0 0,-1 0 0 0 0,1 0 1 0 0,0 0-1 0 0,1 0 1 0 0,3 1-1 0 0,47 18-547 0 0,-30-13 713 0 0,-18-6 9 0 0,51 26 69 0 0,-55-28-107 0 0,-1 1-1 0 0,1 0 1 0 0,0 1 0 0 0,-1-1 0 0 0,1 0 0 0 0,-1 0 0 0 0,1 1 0 0 0,-1-1 0 0 0,0 1 0 0 0,0-1 0 0 0,1 1 0 0 0,-1 0 0 0 0,0-1 0 0 0,0 1 0 0 0,-1 0 0 0 0,1 0 0 0 0,0 0 0 0 0,-1 0 0 0 0,1-1-1 0 0,-1 1 1 0 0,1 0 0 0 0,-1 0 0 0 0,0 0 0 0 0,0 0 0 0 0,0 0 0 0 0,0 4 0 0 0,-1-4-75 0 0,-1-1-1 0 0,1 1 1 0 0,0 0 0 0 0,-1 0-1 0 0,0-1 1 0 0,1 1 0 0 0,-1-1-1 0 0,0 1 1 0 0,0-1 0 0 0,1 0-1 0 0,-1 0 1 0 0,0 0 0 0 0,0 0-1 0 0,-1 0 1 0 0,1 0 0 0 0,0 0-1 0 0,-3 0 1 0 0,-40 11-8 0 0,26-8 83 0 0,-1 0-1 0 0,0-2 1 0 0,0 0-1 0 0,-29-2 0 0 0,43-1-113 0 0,0 1 0 0 0,0-1 0 0 0,1 0-1 0 0,-1-1 1 0 0,0 0 0 0 0,1 1 0 0 0,-1-2-1 0 0,-10-5 1 0 0,14 7-68 0 0,-1-1 1 0 0,1 0-1 0 0,0 0 1 0 0,-1 0-1 0 0,1 0 1 0 0,0-1-1 0 0,0 1 1 0 0,1-1-1 0 0,-1 1 1 0 0,0-1-1 0 0,1 1 1 0 0,-1-1-1 0 0,1 0 1 0 0,0 0-1 0 0,0 0 1 0 0,0 0-1 0 0,1 0 1 0 0,-2-4-1 0 0,2 6-113 0 0,0 0 0 0 0,0-1 0 0 0,0 1 0 0 0,0 0 0 0 0,0-1 0 0 0,0 1 0 0 0,0 0 0 0 0,0-1 0 0 0,0 1 0 0 0,0 0 1 0 0,1-1-1 0 0,-1 1 0 0 0,1 0 0 0 0,-1 0 0 0 0,1-1 0 0 0,-1 1 0 0 0,1 0 0 0 0,0 0 0 0 0,0 0 0 0 0,-1 0 0 0 0,3-2 0 0 0,8-9-2470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152 198 4888 0 0,'0'0'3582'0'0,"-3"-6"-3319"0"0,-11-20-214 0 0,-2 1-1 0 0,0 1 0 0 0,-2 0 1 0 0,0 2-1 0 0,-38-36 0 0 0,51 54-674 0 0,1 0-712 0 0,3-1-2613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5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1940 0 0,'0'0'8838'0'0,"0"23"-8764"0"0,1 11-52 0 0,-3 75 94 0 0,-6 8-2030 0 0,20-114-2175 0 0,-10-3 3484 0 0,10 0-1885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1740 0 0,'0'0'8015'0'0,"-21"4"-7934"0"0,-61 13 31 0 0,80-16-103 0 0,0-1 0 0 0,-1 1 0 0 0,1-1-1 0 0,0 1 1 0 0,0 0 0 0 0,-1 0 0 0 0,1 0 0 0 0,0 0-1 0 0,0 0 1 0 0,0 1 0 0 0,0-1 0 0 0,0 1-1 0 0,1-1 1 0 0,-1 1 0 0 0,-3 3 0 0 0,4-3-25 0 0,1-1 1 0 0,-1 0 0 0 0,1 0-1 0 0,0 1 1 0 0,-1-1 0 0 0,1 0-1 0 0,0 1 1 0 0,-1-1 0 0 0,1 1-1 0 0,0-1 1 0 0,0 0 0 0 0,0 1-1 0 0,1-1 1 0 0,-1 0 0 0 0,0 1-1 0 0,0-1 1 0 0,1 0 0 0 0,-1 1-1 0 0,1 1 1 0 0,1 1-15 0 0,0 0 1 0 0,0-1-1 0 0,1 1 1 0 0,-1 0-1 0 0,1-1 1 0 0,0 1-1 0 0,0-1 1 0 0,0 0-1 0 0,0 0 0 0 0,6 4 1 0 0,35 14 100 0 0,-30-15 32 0 0,0 0 1 0 0,-1 1-1 0 0,23 16 1 0 0,-33-21-81 0 0,-1 0 1 0 0,1 0 0 0 0,-1 0 0 0 0,0 0-1 0 0,0 0 1 0 0,0 1 0 0 0,0-1 0 0 0,0 1-1 0 0,0 0 1 0 0,-1-1 0 0 0,1 1 0 0 0,-1 0-1 0 0,0 0 1 0 0,0 0 0 0 0,0 0 0 0 0,0 0-1 0 0,0 0 1 0 0,-1 0 0 0 0,1 0 0 0 0,-1 1-1 0 0,0-1 1 0 0,0 0 0 0 0,-1 4 0 0 0,0-5-52 0 0,0 0 0 0 0,0 0 1 0 0,0 0-1 0 0,0 0 1 0 0,0 0-1 0 0,-1-1 1 0 0,1 1-1 0 0,-1-1 0 0 0,1 1 1 0 0,-1-1-1 0 0,0 1 1 0 0,1-1-1 0 0,-1 0 1 0 0,0 0-1 0 0,0 0 0 0 0,0 0 1 0 0,0 0-1 0 0,0 0 1 0 0,0 0-1 0 0,0-1 1 0 0,0 1-1 0 0,0-1 1 0 0,-1 0-1 0 0,1 1 0 0 0,0-1 1 0 0,-4 0-1 0 0,-59 0-597 0 0,62 0 410 0 0,0 0 1 0 0,0-1 0 0 0,0 1 0 0 0,1-1 0 0 0,-1 0 0 0 0,0 0-1 0 0,0 0 1 0 0,1 0 0 0 0,-1 0 0 0 0,1-1 0 0 0,-1 1 0 0 0,1-1 0 0 0,-1 0-1 0 0,1 1 1 0 0,0-1 0 0 0,0 0 0 0 0,0 0 0 0 0,0-1 0 0 0,0 1-1 0 0,0 0 1 0 0,1-1 0 0 0,-1 1 0 0 0,1-1 0 0 0,-2-4 0 0 0,0-5-2038 0 0</inkml:trace>
  <inkml:trace contextRef="#ctx0" brushRef="#br0" timeOffset="1">225 54 108 0 0,'0'0'9918'0'0,"3"22"-9799"0"0,22 134 154 0 0,-16-136-944 0 0,-7-19 429 0 0,-1-1 0 0 0,0 1 1 0 0,0 0-1 0 0,0 0 1 0 0,0-1-1 0 0,0 1 0 0 0,1-1 1 0 0,-1 1-1 0 0,0-1 0 0 0,0 0 1 0 0,1 1-1 0 0,-1-1 0 0 0,0 0 1 0 0,1 0-1 0 0,-1 0 0 0 0,0 0 1 0 0,1 0-1 0 0,-1 0 0 0 0,0 0 1 0 0,1 0-1 0 0,2-1 0 0 0,7-3-2432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12 4372 0 0,'0'0'5137'0'0,"-176"15"-4985"0"0,140-15-84 0 0,2-3-56 0 0,3 1-12 0 0,2-5-64 0 0,7 4-28 0 0,-1-2-76 0 0,9 1-400 0 0,3 1-472 0 0,5 3-352 0 0,3 0-417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6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 3848 0 0,'0'0'5106'0'0,"-15"1"-4744"0"0,-173 6 376 0 0,182-6-685 0 0,0 0 1 0 0,0 0-1 0 0,0 1 0 0 0,0 0 1 0 0,1 0-1 0 0,-1 0 1 0 0,0 1-1 0 0,1-1 1 0 0,0 1-1 0 0,0 1 1 0 0,0-1-1 0 0,0 1 1 0 0,0 0-1 0 0,1 0 1 0 0,0 0-1 0 0,0 1 0 0 0,0-1 1 0 0,0 1-1 0 0,1 0 1 0 0,-1 0-1 0 0,1 1 1 0 0,0-1-1 0 0,1 1 1 0 0,0-1-1 0 0,0 1 1 0 0,0 0-1 0 0,0 0 1 0 0,1-1-1 0 0,0 1 0 0 0,0 0 1 0 0,1 0-1 0 0,-1 1 1 0 0,1-1-1 0 0,1 0 1 0 0,-1 0-1 0 0,1 0 1 0 0,3 11-1 0 0,-3-14-89 0 0,1 1 1 0 0,0-1-1 0 0,0 0 0 0 0,0 0 0 0 0,0 0 1 0 0,1 0-1 0 0,-1 0 0 0 0,1 0 0 0 0,-1-1 1 0 0,1 1-1 0 0,0-1 0 0 0,0 0 0 0 0,0 0 1 0 0,1 0-1 0 0,-1 0 0 0 0,0 0 0 0 0,1-1 1 0 0,-1 1-1 0 0,1-1 0 0 0,-1 0 0 0 0,7 1 1 0 0,6 1-840 0 0,-1 0 0 0 0,0-1 0 0 0,29 1 0 0 0,10-3-3353 0 0,-29 0 1109 0 0</inkml:trace>
  <inkml:trace contextRef="#ctx0" brushRef="#br0" timeOffset="1">274 143 344 0 0,'0'0'7957'0'0,"-145"-5"-7957"0"0,131 5 68 0 0,-3 0-68 0 0,6 0-236 0 0,2 0-648 0 0,1 0-896 0 0,2 2-1077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83 259 4644 0 0,'0'0'7469'0'0,"-2"-20"-7042"0"0,-6-67-98 0 0,6 76-303 0 0,0 0 1 0 0,0 0-1 0 0,-1 0 0 0 0,0 0 1 0 0,-1 1-1 0 0,0 0 0 0 0,-1-1 1 0 0,0 1-1 0 0,-1 1 0 0 0,0-1 1 0 0,0 1-1 0 0,-11-12 0 0 0,9 14 245 0 0,10 13 520 0 0,12 14-691 0 0,-4-11-323 0 0,0-1 1 0 0,0 0 0 0 0,1-1 0 0 0,0 0 0 0 0,0 0 0 0 0,1-1-1 0 0,-1-1 1 0 0,2 0 0 0 0,-1 0 0 0 0,0-2 0 0 0,1 1 0 0 0,0-2-1 0 0,-1 1 1 0 0,1-2 0 0 0,0 0 0 0 0,23-1 0 0 0,-34 0 189 0 0,1-1 1 0 0,0 1 0 0 0,-1-1 0 0 0,1 0 0 0 0,-1 1 0 0 0,1-1-1 0 0,-1 0 1 0 0,0-1 0 0 0,1 1 0 0 0,-1 0 0 0 0,0-1-1 0 0,0 1 1 0 0,0-1 0 0 0,0 0 0 0 0,0 0 0 0 0,0 0-1 0 0,0 0 1 0 0,-1 0 0 0 0,1 0 0 0 0,1-3 0 0 0,0 0-17 0 0,-1 1 0 0 0,0-1 1 0 0,-1 1-1 0 0,1-1 1 0 0,-1 0-1 0 0,1 0 0 0 0,-2 0 1 0 0,1 0-1 0 0,0-9 1 0 0,-18 34 2030 0 0,9 1-1932 0 0,0 1-1 0 0,2 0 1 0 0,1 1 0 0 0,1-1-1 0 0,1 1 1 0 0,0 0-1 0 0,2 0 1 0 0,2 35-1 0 0,-1-49-10 0 0,0-9-45 0 0,0 1 1 0 0,0 0-1 0 0,-1 0 0 0 0,1 0 0 0 0,0 0 1 0 0,0 0-1 0 0,0 0 0 0 0,0 0 0 0 0,0 0 1 0 0,0 0-1 0 0,0 0 0 0 0,0 0 0 0 0,1-1 1 0 0,-1 1-1 0 0,0 0 0 0 0,1 0 1 0 0,-1 0-1 0 0,0 0 0 0 0,1 0 0 0 0,-1-1 1 0 0,1 1-1 0 0,-1 0 0 0 0,1 0 0 0 0,0-1 1 0 0,-1 1-1 0 0,1 0 0 0 0,0-1 0 0 0,-1 1 1 0 0,1 0-1 0 0,0-1 0 0 0,0 1 0 0 0,0-1 1 0 0,1 1-1 0 0,0-1-64 0 0,-1-1-1 0 0,1 1 1 0 0,-1-1 0 0 0,0 0 0 0 0,1 1-1 0 0,-1-1 1 0 0,1 0 0 0 0,-1 0 0 0 0,0 0-1 0 0,0 0 1 0 0,0 0 0 0 0,1 0 0 0 0,-1 0-1 0 0,0 0 1 0 0,0-1 0 0 0,0 1-1 0 0,-1 0 1 0 0,2-2 0 0 0,34-71 119 0 0,-31 61-68 0 0,0 0-1 0 0,1 0 1 0 0,1 1-1 0 0,0 0 1 0 0,1 0 0 0 0,11-14-1 0 0,-18 25 49 0 0,0 0-1 0 0,0 1 1 0 0,0-1-1 0 0,-1 0 1 0 0,1 1-1 0 0,0-1 1 0 0,0 1-1 0 0,0-1 0 0 0,0 1 1 0 0,0 0-1 0 0,0-1 1 0 0,0 1-1 0 0,0 0 1 0 0,0 0-1 0 0,0 0 1 0 0,0-1-1 0 0,0 1 1 0 0,0 0-1 0 0,0 0 1 0 0,0 1-1 0 0,0-1 1 0 0,0 0-1 0 0,0 0 1 0 0,0 0-1 0 0,0 1 0 0 0,0-1 1 0 0,0 0-1 0 0,0 1 1 0 0,0-1-1 0 0,0 1 1 0 0,0-1-1 0 0,0 1 1 0 0,0 0-1 0 0,0-1 1 0 0,-1 1-1 0 0,1 0 1 0 0,0 0-1 0 0,-1-1 1 0 0,1 1-1 0 0,0 0 1 0 0,-1 0-1 0 0,1 0 0 0 0,-1 0 1 0 0,1 0-1 0 0,-1 0 1 0 0,1 1-1 0 0,24 51-11 0 0,-23-47 62 0 0,6 14 88 0 0,-3-10 42 0 0,-1 1 0 0 0,0-1 0 0 0,-1 1 0 0 0,0 0 0 0 0,0 0 0 0 0,1 23 0 0 0,-52-32-595 0 0,32-3 397 0 0,-1 0 1 0 0,1-2-1 0 0,-1 0 1 0 0,1-1-1 0 0,-20-8 1 0 0,-30-6-1667 0 0,53 17-1488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1688 0 0,'0'0'9391'0'0,"-5"23"-9227"0"0,1-4-144 0 0,-7 26 308 0 0,-9 87-1 0 0,20-81-261 0 0,-2 21-4196 0 0,5-83-827 0 0,0 2 3828 0 0,0-7-639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61 112 0 0,'0'0'7078'0'0,"0"-10"-6308"0"0,1-28-31 0 0,-1 37-707 0 0,0 1-1 0 0,0-1 0 0 0,0 1 0 0 0,0-1 0 0 0,0 1 0 0 0,0-1 0 0 0,1 1 0 0 0,-1-1 0 0 0,0 0 0 0 0,0 1 0 0 0,1-1 0 0 0,-1 1 1 0 0,0 0-1 0 0,1-1 0 0 0,-1 1 0 0 0,1-1 0 0 0,-1 1 0 0 0,1 0 0 0 0,-1-1 0 0 0,0 1 0 0 0,1 0 0 0 0,-1-1 0 0 0,1 1 0 0 0,-1 0 0 0 0,1 0 1 0 0,0-1-1 0 0,-1 1 0 0 0,1 0 0 0 0,-1 0 0 0 0,1 0 0 0 0,-1 0 0 0 0,1 0 0 0 0,0 0 0 0 0,-1 0 0 0 0,1 0 0 0 0,-1 0 0 0 0,1 0 1 0 0,-1 0-1 0 0,1 0 0 0 0,0 0 0 0 0,-1 0 0 0 0,1 1 0 0 0,-1-1 0 0 0,1 0 0 0 0,-1 0 0 0 0,1 1 0 0 0,-1-1 0 0 0,1 0 0 0 0,0 1 0 0 0,21 13 22 0 0,1 12 192 0 0,-1 0 0 0 0,21 33 1 0 0,-37-50-111 0 0,-1 1-1 0 0,1 0 1 0 0,-1 0 0 0 0,-1 0 0 0 0,0 1 0 0 0,0-1 0 0 0,-1 1 0 0 0,-1 0-1 0 0,1 0 1 0 0,0 17 0 0 0,-3-26-145 0 0,0-1-1 0 0,-1 0 1 0 0,1 0 0 0 0,0 0-1 0 0,0 0 1 0 0,-1 0-1 0 0,1 0 1 0 0,0 0-1 0 0,-1 0 1 0 0,1 0 0 0 0,-1 0-1 0 0,0 0 1 0 0,1 0-1 0 0,-1 0 1 0 0,0 0 0 0 0,1 0-1 0 0,-1 0 1 0 0,0-1-1 0 0,0 1 1 0 0,0 0 0 0 0,0-1-1 0 0,0 1 1 0 0,0 0-1 0 0,-1 0 1 0 0,-34 8-310 0 0,-36-11-161 0 0,65 1 307 0 0,1-1 0 0 0,-1 0 0 0 0,0 0 0 0 0,1 0 0 0 0,0-1 0 0 0,-1 0 0 0 0,1 0 0 0 0,0 0 0 0 0,0-1 0 0 0,-5-5 0 0 0,-27-30-6148 0 0,29 27 3094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4788 0 0,'0'0'7233'0'0,"14"120"-7041"0"0,-14-98 52 0 0,0-1-80 0 0,0 1-48 0 0,0-3-116 0 0,0 1-120 0 0,0-6-96 0 0,0 0-568 0 0,0-4-440 0 0,0-3-676 0 0,9-2-2397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0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4 114 4268 0 0,'0'0'6290'0'0,"0"16"-6260"0"0,0 137 106 0 0,-3-36-430 0 0,3-148-2679 0 0,0-6 3012 0 0,-1-7 294 0 0,9-76 0 0 0,-6 109-281 0 0,-1 0 0 0 0,2 0 0 0 0,0 0 0 0 0,0 0 0 0 0,1 1 0 0 0,0-1 0 0 0,1 1 0 0 0,0 0 0 0 0,0 0 0 0 0,1 1 0 0 0,1 0 0 0 0,7-9-1 0 0,-13 15 16 0 0,1 1-1 0 0,0 0 0 0 0,0 1 0 0 0,0-1 0 0 0,0 0 0 0 0,0 1 1 0 0,0-1-1 0 0,0 1 0 0 0,1-1 0 0 0,-1 1 0 0 0,1 0 0 0 0,-1 0 1 0 0,1 0-1 0 0,-1 0 0 0 0,1 1 0 0 0,-1-1 0 0 0,1 1 0 0 0,0-1 1 0 0,-1 1-1 0 0,1 0 0 0 0,0 0 0 0 0,-1 0 0 0 0,1 0 0 0 0,0 1 1 0 0,-1-1-1 0 0,1 1 0 0 0,4 1 0 0 0,-4 0-25 0 0,0 0 0 0 0,-1 0 1 0 0,1 0-1 0 0,0 0 0 0 0,-1 0 0 0 0,1 1 0 0 0,-1-1 0 0 0,0 1 0 0 0,1 0 1 0 0,-1 0-1 0 0,-1 0 0 0 0,1 0 0 0 0,0 0 0 0 0,-1 0 0 0 0,0 0 1 0 0,1 1-1 0 0,-1-1 0 0 0,0 0 0 0 0,-1 1 0 0 0,1 5 0 0 0,1-4-58 0 0,-2 1 0 0 0,1 0 0 0 0,-1 0 0 0 0,0 0 0 0 0,0 0 0 0 0,0 0 0 0 0,-1 0 0 0 0,0 0-1 0 0,0-1 1 0 0,-1 1 0 0 0,-2 6 0 0 0,3-9-18 0 0,-1-1 0 0 0,1 0 0 0 0,-1 1 0 0 0,1-1 0 0 0,-1 0 0 0 0,0 0 0 0 0,0 0 0 0 0,0-1 0 0 0,0 1 0 0 0,0 0-1 0 0,-1-1 1 0 0,1 1 0 0 0,0-1 0 0 0,-1 0 0 0 0,1 1 0 0 0,-1-1 0 0 0,1-1 0 0 0,-1 1 0 0 0,0 0 0 0 0,1 0 0 0 0,-1-1 0 0 0,0 0 0 0 0,1 0 0 0 0,-1 1 0 0 0,-4-2 0 0 0,-38-4-576 0 0,43 4 596 0 0,1 1 1 0 0,0-1-1 0 0,-1 1 1 0 0,1-1-1 0 0,0 0 1 0 0,0 1-1 0 0,0-1 1 0 0,-1 0-1 0 0,1 0 1 0 0,0 0-1 0 0,0 0 1 0 0,0 0-1 0 0,0 0 1 0 0,0 0 0 0 0,1 0-1 0 0,-1 0 1 0 0,0-1-1 0 0,0 1 1 0 0,1 0-1 0 0,-1 0 1 0 0,1-1-1 0 0,-1 1 1 0 0,1 0-1 0 0,0-1 1 0 0,-1 1-1 0 0,1-1 1 0 0,0 1-1 0 0,0-3 1 0 0,34 7 1396 0 0,-29 0-1357 0 0,0 0-1 0 0,-1 1 1 0 0,1-1 0 0 0,-1 1 0 0 0,1 0-1 0 0,-1 0 1 0 0,0 1 0 0 0,-1-1-1 0 0,1 1 1 0 0,4 9 0 0 0,26 54 630 0 0,-26-33-443 0 0,7 12-1795 0 0,-2-47-5204 0 0,-7-6 3813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2004 0 0,'0'0'8036'0'0,"1"23"-7920"0"0,-1-23-117 0 0,2 175 98 0 0,-3-166-173 0 0,1-1-170 0 0,-1-1-1 0 0,1 1 1 0 0,0 0 0 0 0,0-1-1 0 0,2 10 1 0 0,-1-16-61 0 0,0-1 0 0 0,1 1 0 0 0,-1-1-1 0 0,0 1 1 0 0,0-1 0 0 0,0 0 0 0 0,1 1 0 0 0,-1-1-1 0 0,0 0 1 0 0,0 0 0 0 0,1 0 0 0 0,-1 0 0 0 0,0 0 0 0 0,0 0-1 0 0,1 0 1 0 0,-1-1 0 0 0,0 1 0 0 0,2-1 0 0 0,6-5-2019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1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2664 0 0,'0'0'7614'0'0,"1"18"-7410"0"0,0 26-31 0 0,-8 67 0 0 0,3-62-421 0 0,3-17-3044 0 0,5-26-814 0 0,0-3 1464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38 844 0 0,'0'0'8354'0'0,"0"17"-8222"0"0,-11 138 59 0 0,10-142-286 0 0,0 34-128 0 0,1-46 34 0 0,1 1 0 0 0,-1-1 0 0 0,0 0 0 0 0,0 1 0 0 0,1-1 0 0 0,-1 0 0 0 0,1 1 0 0 0,-1-1 0 0 0,1 0 1 0 0,0 0-1 0 0,-1 1 0 0 0,1-1 0 0 0,0 0 0 0 0,0 0 0 0 0,0 0 0 0 0,0 0 0 0 0,0 0 0 0 0,0 0 0 0 0,0 0 1 0 0,0-1-1 0 0,0 1 0 0 0,0 0 0 0 0,1-1 0 0 0,-1 1 0 0 0,0 0 0 0 0,1-1 0 0 0,-1 0 0 0 0,2 1 0 0 0,12 0-2159 0 0</inkml:trace>
  <inkml:trace contextRef="#ctx0" brushRef="#br0" timeOffset="1">361 1 4248 0 0,'0'0'6614'0'0,"-28"1"-6276"0"0,-201 1 49 0 0,205-3-410 0 0,18 0-244 0 0,0 0-1 0 0,0 1 1 0 0,0 0-1 0 0,0 0 1 0 0,0 1-1 0 0,-1-1 1 0 0,1 1-1 0 0,0 1 1 0 0,0-1-1 0 0,-8 4 0 0 0,14-5 96 0 0,-1 1 0 0 0,1 0 0 0 0,0-1-1 0 0,-1 1 1 0 0,1 0 0 0 0,-1-1 0 0 0,1 1-1 0 0,0 0 1 0 0,0 0 0 0 0,-1-1 0 0 0,1 1-1 0 0,0 0 1 0 0,0 0 0 0 0,0-1 0 0 0,0 1-1 0 0,0 0 1 0 0,0 0 0 0 0,0-1 0 0 0,0 1-1 0 0,0 0 1 0 0,1 0 0 0 0,-1 0 0 0 0,0-1-1 0 0,0 1 1 0 0,1 0 0 0 0,-1-1-1 0 0,0 1 1 0 0,1 0 0 0 0,-1-1 0 0 0,0 1-1 0 0,1 0 1 0 0,0 0 0 0 0,12 6-1513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1784 0 0,'0'0'9322'0'0,"-23"3"-9087"0"0,-71 5-180 0 0,83-7-36 0 0,1-1 0 0 0,0 0 0 0 0,-1-1 0 0 0,1 0 1 0 0,-16-4-1 0 0,-13 0-1390 0 0,53 9-3994 0 0,0 7 1186 0 0</inkml:trace>
  <inkml:trace contextRef="#ctx0" brushRef="#br0" timeOffset="1">235 0 728 0 0,'110'149'3460'0'0,"-88"-116"1218"0"0,-23-28-1669 0 0,-3-2-1524 0 0,4-2-1413 0 0,0-1 1 0 0,-1 1-1 0 0,1-1 0 0 0,-1 1 1 0 0,1-1-1 0 0,-1 1 1 0 0,1-1-1 0 0,-1 1 0 0 0,1-1 1 0 0,-1 0-1 0 0,1 1 1 0 0,-1-1-1 0 0,1 0 0 0 0,-1 0 1 0 0,0 1-1 0 0,1-1 0 0 0,-1 0 1 0 0,1 0-1 0 0,-1 0 1 0 0,0 0-1 0 0,1 0 0 0 0,-1 0 1 0 0,0 0-1 0 0,1 0 1 0 0,-1 0-1 0 0,0 0 0 0 0,1 0 1 0 0,-1 0-1 0 0,1 0 0 0 0,-1-1 1 0 0,0 1-1 0 0,1 0 1 0 0,-1-1-1 0 0,-11-2-1927 0 0,38 6-12111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4688 0 0,'0'0'7715'0'0,"8"0"-7474"0"0,-23 0-199 0 0,1 0 1 0 0,-1 1 0 0 0,1 1-1 0 0,-1 1 1 0 0,1 0-1 0 0,-27 9 1 0 0,36-10-53 0 0,1 0-1 0 0,-1 0 1 0 0,1 1 0 0 0,-1-1 0 0 0,1 1-1 0 0,0 0 1 0 0,0 0 0 0 0,0 1 0 0 0,1-1-1 0 0,-1 1 1 0 0,1 0 0 0 0,-1-1 0 0 0,1 2-1 0 0,1-1 1 0 0,-1 0 0 0 0,0 1 0 0 0,1-1-1 0 0,0 1 1 0 0,0-1 0 0 0,1 1 0 0 0,-1 0-1 0 0,1 0 1 0 0,-1 6 0 0 0,-7 35 174 0 0,6-35-10 0 0,1 0-1 0 0,0 1 0 0 0,0-1 0 0 0,1 0 0 0 0,1 1 0 0 0,0-1 0 0 0,0 1 1 0 0,3 11-1 0 0,-2-21-141 0 0,1 1 0 0 0,-1-1-1 0 0,1 0 1 0 0,-1 0 0 0 0,1 0 0 0 0,0 0 0 0 0,0 0 0 0 0,0 0 0 0 0,0-1 0 0 0,0 1 0 0 0,0-1 0 0 0,0 1 0 0 0,0-1 0 0 0,1 0 0 0 0,-1 0 0 0 0,1 0 0 0 0,3 2 0 0 0,45 10-197 0 0,22-8-2593 0 0,-24-7-2495 0 0,-30 0 1107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3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167 470 4484 0 0,'0'0'5625'0'0,"-155"-50"-7465"0"0,146 43-460 0 0,6-3-1837 0 0</inkml:trace>
  <inkml:trace contextRef="#ctx0" brushRef="#br0" timeOffset="1">187 162 4992 0 0,'0'0'5985'0'0,"-82"-123"-6569"0"0,82 102-836 0 0,0 4-2553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4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4516 0 0,'0'0'7860'0'0,"-2"19"-7626"0"0,-15 151 278 0 0,14-72-873 0 0,3-70-1992 0 0,0-28 2216 0 0,0 1 0 0 0,0-1 0 0 0,0 0 0 0 0,0 0 0 0 0,0 1-1 0 0,0-1 1 0 0,0 0 0 0 0,0 1 0 0 0,0-1 0 0 0,0 0 0 0 0,0 0 0 0 0,0 1-1 0 0,0-1 1 0 0,0 0 0 0 0,1 0 0 0 0,-1 1 0 0 0,0-1 0 0 0,0 0 0 0 0,0 0-1 0 0,0 1 1 0 0,1-1 0 0 0,-1 0 0 0 0,0 0 0 0 0,0 0 0 0 0,1 1 0 0 0,-1-1-1 0 0,0 0 1 0 0,0 0 0 0 0,1 0 0 0 0,-1 0 0 0 0,0 0 0 0 0,0 0 0 0 0,1 0-1 0 0,-1 1 1 0 0,0-1 0 0 0,1 0 0 0 0,-1 0 0 0 0,0 0 0 0 0,0 0 0 0 0,1 0-1 0 0,-1 0 1 0 0,0 0 0 0 0,1 0 0 0 0,-1-1 0 0 0,1 1 0 0 0,7 0-3963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87 136 1692 0 0,'0'0'7584'0'0,"13"-19"-7519"0"0,38-60-39 0 0,-49 77-18 0 0,0-1 0 0 0,0 0 0 0 0,0 1 0 0 0,0-1 0 0 0,0 1 0 0 0,0 0 0 0 0,0 0 0 0 0,1-1 0 0 0,-1 2 0 0 0,1-1 0 0 0,0 0 0 0 0,0 0 0 0 0,-1 1 0 0 0,1 0 0 0 0,0-1 0 0 0,0 1 0 0 0,0 0 0 0 0,0 0 0 0 0,1 1 0 0 0,-1-1 0 0 0,0 1 0 0 0,0-1 0 0 0,0 1 0 0 0,1 0 0 0 0,-1 0 0 0 0,0 1 0 0 0,0-1 0 0 0,0 1 0 0 0,0-1 0 0 0,5 3 0 0 0,-4-2-20 0 0,0 2 1 0 0,0-1-1 0 0,0 0 0 0 0,0 1 0 0 0,0 0 0 0 0,0 0 1 0 0,-1 0-1 0 0,1 0 0 0 0,-1 0 0 0 0,0 1 1 0 0,0-1-1 0 0,0 1 0 0 0,0 0 0 0 0,-1 0 1 0 0,4 8-1 0 0,-4-9 11 0 0,-1 1 1 0 0,0 0-1 0 0,1-1 1 0 0,-1 1-1 0 0,-1 0 1 0 0,1 0-1 0 0,0-1 1 0 0,-1 1 0 0 0,0 0-1 0 0,0 0 1 0 0,0 0-1 0 0,0 0 1 0 0,-1 0-1 0 0,1 0 1 0 0,-1-1-1 0 0,0 1 1 0 0,0 0-1 0 0,-1-1 1 0 0,1 1-1 0 0,-1 0 1 0 0,-3 5-1 0 0,2-6-37 0 0,0 0 1 0 0,0 0-1 0 0,0 0 0 0 0,-1 0 0 0 0,1-1 0 0 0,-1 0 0 0 0,1 1 0 0 0,-1-1 0 0 0,0 0 1 0 0,0-1-1 0 0,0 1 0 0 0,0-1 0 0 0,0 0 0 0 0,0 0 0 0 0,-1 0 0 0 0,1 0 0 0 0,0-1 1 0 0,0 0-1 0 0,-7 0 0 0 0,1 1-34 0 0,8-1 62 0 0,0 1 0 0 0,-1-1-1 0 0,1 0 1 0 0,0 0 0 0 0,0 0-1 0 0,-1 0 1 0 0,1 0 0 0 0,0 0-1 0 0,-1 0 1 0 0,1-1 0 0 0,0 1-1 0 0,0-1 1 0 0,-1 0 0 0 0,1 0-1 0 0,0 0 1 0 0,0 0-1 0 0,0 0 1 0 0,0 0 0 0 0,0 0-1 0 0,0-1 1 0 0,1 1 0 0 0,-4-3-1 0 0,9 4 8 0 0,1 0-1 0 0,-1 0 1 0 0,1 0-1 0 0,-1 1 1 0 0,0 0-1 0 0,1 0 1 0 0,-1 0-1 0 0,6 2 0 0 0,3 5 10 0 0,0 1-1 0 0,-1 0 0 0 0,0 1 0 0 0,-1 0 0 0 0,13 14 0 0 0,-21-20 105 0 0,0-1 0 0 0,0 1 1 0 0,0-1-1 0 0,0 1 0 0 0,-1 0 1 0 0,0 0-1 0 0,1 0 0 0 0,-2 0 0 0 0,1 0 1 0 0,0 0-1 0 0,-1 1 0 0 0,0-1 0 0 0,0 1 1 0 0,0-1-1 0 0,0 1 0 0 0,-1-1 0 0 0,0 1 1 0 0,0 0-1 0 0,0-1 0 0 0,0 1 0 0 0,-2 7 1 0 0,0-10-99 0 0,1 0 0 0 0,-1 0 0 0 0,1 0 0 0 0,-1 0 0 0 0,0 0 0 0 0,0 0 0 0 0,1-1 0 0 0,-1 1 1 0 0,-1-1-1 0 0,1 0 0 0 0,0 1 0 0 0,0-1 0 0 0,0 0 0 0 0,-1 0 0 0 0,1-1 0 0 0,-3 2 0 0 0,-40 10 307 0 0,42-11-255 0 0,-35 6 401 0 0,-59 5 0 0 0,6-9-3189 0 0,105-3-5688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102 363 1944 0 0,'0'0'8683'0'0,"-5"-23"-8401"0"0,-3-27-57 0 0,-5-94 1 0 0,13 130-213 0 0,1 1 0 0 0,1 0 0 0 0,0-1 0 0 0,1 1 0 0 0,6-18-1 0 0,-8 27-2 0 0,0 1 0 0 0,1 0-1 0 0,-1-1 1 0 0,1 1-1 0 0,0 0 1 0 0,0 0-1 0 0,0 0 1 0 0,1 0-1 0 0,-1 0 1 0 0,1 1 0 0 0,3-4-1 0 0,-4 5 1 0 0,-1 0 1 0 0,1 0-1 0 0,0 0 1 0 0,0 0-1 0 0,0 1 0 0 0,0-1 1 0 0,0 1-1 0 0,0-1 0 0 0,0 1 1 0 0,0 0-1 0 0,0-1 0 0 0,0 1 1 0 0,0 0-1 0 0,-1 0 1 0 0,1 1-1 0 0,0-1 0 0 0,0 0 1 0 0,0 1-1 0 0,0-1 0 0 0,0 1 1 0 0,0 0-1 0 0,3 1 0 0 0,-3-1-28 0 0,0 0 0 0 0,0 1-1 0 0,0-1 1 0 0,0 1 0 0 0,0-1-1 0 0,-1 1 1 0 0,1 0 0 0 0,0 0-1 0 0,-1 0 1 0 0,1 0 0 0 0,-1 0-1 0 0,0 0 1 0 0,0 1 0 0 0,0-1-1 0 0,0 0 1 0 0,1 3 0 0 0,11 47-345 0 0,-8-28 132 0 0,48 203 1148 0 0,-52-223-688 0 0,-1-3-298 0 0,-35-20-155 0 0,2 1 256 0 0,-1 3-1 0 0,-1 0 0 0 0,-71-18 0 0 0,104 33-284 0 0,-15-1-659 0 0,13 8-5530 0 0,7 1 2782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1 1 4240 0 0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1 443 4240 0 0,'165'-51'534'0'0,"-162"50"-476"0"0,0 0-1 0 0,0 0 1 0 0,0 0-1 0 0,0 0 1 0 0,-1-1-1 0 0,1 0 0 0 0,0 1 1 0 0,-1-1-1 0 0,1 0 1 0 0,3-3-1 0 0,-6 4-3 0 0,0 1 1 0 0,0-1-1 0 0,1 1 1 0 0,-1-1-1 0 0,0 1 0 0 0,0-1 1 0 0,0 1-1 0 0,1-1 0 0 0,-1 1 1 0 0,0-1-1 0 0,0 1 0 0 0,0-1 1 0 0,0 1-1 0 0,0-1 1 0 0,0 0-1 0 0,0 1 0 0 0,0-1 1 0 0,0 1-1 0 0,-1-1 0 0 0,1 1 1 0 0,0-1-1 0 0,0 1 0 0 0,0-1 1 0 0,-1 0-1 0 0,0-4 756 0 0,-2-68 3196 0 0,1 41-3292 0 0,2 1 0 0 0,0 0-1 0 0,10-62 1 0 0,-9 88-692 0 0,1 0 0 0 0,0 0 1 0 0,0 0-1 0 0,0 1 0 0 0,0-1 0 0 0,1 0 0 0 0,-1 1 0 0 0,1-1 1 0 0,0 1-1 0 0,1 0 0 0 0,-1 0 0 0 0,1 0 0 0 0,0 1 0 0 0,0-1 1 0 0,0 1-1 0 0,0 0 0 0 0,0 0 0 0 0,1 0 0 0 0,0 1 0 0 0,-1 0 1 0 0,1-1-1 0 0,0 2 0 0 0,0-1 0 0 0,0 0 0 0 0,0 1 0 0 0,0 0 1 0 0,1 0-1 0 0,-1 1 0 0 0,0 0 0 0 0,0 0 0 0 0,1 0 1 0 0,-1 0-1 0 0,0 1 0 0 0,8 1 0 0 0,-9 0-70 0 0,0 0 0 0 0,0 0 0 0 0,0 1-1 0 0,0-1 1 0 0,0 1 0 0 0,-1 0 0 0 0,0 0 0 0 0,1 0-1 0 0,-1 0 1 0 0,0 1 0 0 0,0 0 0 0 0,-1-1 0 0 0,1 1-1 0 0,-1 0 1 0 0,0 0 0 0 0,0 0 0 0 0,0 0 0 0 0,0 1 0 0 0,-1-1-1 0 0,0 0 1 0 0,0 1 0 0 0,0-1 0 0 0,0 1 0 0 0,-1-1-1 0 0,0 1 1 0 0,0-1 0 0 0,0 1 0 0 0,0-1 0 0 0,-2 8 0 0 0,2-8-30 0 0,-1 1 1 0 0,0 0 0 0 0,1-1 0 0 0,-2 1 0 0 0,1-1-1 0 0,0 0 1 0 0,-1 1 0 0 0,0-1 0 0 0,0 0 0 0 0,0 0 0 0 0,-1 0-1 0 0,1 0 1 0 0,-1-1 0 0 0,0 1 0 0 0,0 0 0 0 0,0-1-1 0 0,-1 0 1 0 0,1 0 0 0 0,-1 0 0 0 0,0 0 0 0 0,0-1 0 0 0,0 0-1 0 0,0 1 1 0 0,0-1 0 0 0,0-1 0 0 0,0 1 0 0 0,-1 0-1 0 0,1-1 1 0 0,-6 1 0 0 0,6-2-30 0 0,-29 1-370 0 0,32 0 475 0 0,1-1-1 0 0,-1 0 1 0 0,0 0-1 0 0,0 0 1 0 0,1 0-1 0 0,-1 0 0 0 0,0-1 1 0 0,0 1-1 0 0,1 0 1 0 0,-1 0-1 0 0,0 0 1 0 0,1-1-1 0 0,-1 1 1 0 0,0 0-1 0 0,1-1 0 0 0,-1 1 1 0 0,0 0-1 0 0,1-1 1 0 0,-1 1-1 0 0,1-1 1 0 0,-1 1-1 0 0,0-1 1 0 0,1 1-1 0 0,0-1 0 0 0,-1 0 1 0 0,1 1-1 0 0,-1-1 1 0 0,1 0-1 0 0,0 1 1 0 0,-1-1-1 0 0,1 0 0 0 0,0 1 1 0 0,-1-2-1 0 0,6 1 128 0 0,0-1 1 0 0,0 1-1 0 0,0 1 0 0 0,0-1 0 0 0,0 1 0 0 0,0-1 0 0 0,0 1 0 0 0,0 1 1 0 0,6 0-1 0 0,-6 0-78 0 0,0 1 1 0 0,-1 0-1 0 0,0 0 1 0 0,1 0 0 0 0,-1 0-1 0 0,0 0 1 0 0,0 1-1 0 0,0 0 1 0 0,0 0-1 0 0,-1 0 1 0 0,1 0 0 0 0,-1 1-1 0 0,0-1 1 0 0,0 1-1 0 0,0 0 1 0 0,0 0 0 0 0,4 8-1 0 0,-1 0-5 0 0,-1 0 0 0 0,0 0 0 0 0,0 1-1 0 0,-1-1 1 0 0,2 16 0 0 0,-6-28-121 0 0,0 1 1 0 0,0-1-1 0 0,0 0 0 0 0,0 1 0 0 0,0-1 0 0 0,0 0 0 0 0,0 1 0 0 0,0-1 1 0 0,0 0-1 0 0,0 1 0 0 0,0-1 0 0 0,0 1 0 0 0,0-1 0 0 0,0 0 1 0 0,0 1-1 0 0,0-1 0 0 0,0 0 0 0 0,1 1 0 0 0,-1-1 0 0 0,0 0 0 0 0,0 1 1 0 0,0-1-1 0 0,1 0 0 0 0,-1 1 0 0 0,0-1 0 0 0,0 0 0 0 0,1 0 1 0 0,-1 1-1 0 0,0-1 0 0 0,1 0 0 0 0,-1 0 0 0 0,0 0 0 0 0,1 1 0 0 0,-1-1 1 0 0,0 0-1 0 0,1 0 0 0 0,-1 0 0 0 0,0 0 0 0 0,1 0 0 0 0,-1 0 1 0 0,0 0-1 0 0,1 0 0 0 0,-1 0 0 0 0,1 0 0 0 0,-1 0 0 0 0,0 0 0 0 0,1 0 1 0 0,-1 0-1 0 0,0 0 0 0 0,1 0 0 0 0,0 0 0 0 0,12-16-6100 0 0,-7 7 3559 0 0</inkml:trace>
  <inkml:trace contextRef="#ctx0" brushRef="#br0" timeOffset="1">535 144 2468 0 0,'0'0'9231'0'0,"2"17"-9060"0"0,10 137 415 0 0,-12-152-626 0 0,0 0 0 0 0,0 1-1 0 0,0-1 1 0 0,0 0 0 0 0,0 0 0 0 0,0 1 0 0 0,1-1 0 0 0,-1 0 0 0 0,1 1 0 0 0,-1-1-1 0 0,1 0 1 0 0,0 0 0 0 0,0 0 0 0 0,0 0 0 0 0,2 3 0 0 0,-1-4-279 0 0,-1 0-1 0 0,1 0 1 0 0,0-1 0 0 0,0 1 0 0 0,-1-1 0 0 0,1 1-1 0 0,0-1 1 0 0,0 1 0 0 0,0-1 0 0 0,0 0 0 0 0,-1 0-1 0 0,1 0 1 0 0,0 0 0 0 0,0 0 0 0 0,0 0-1 0 0,0-1 1 0 0,0 1 0 0 0,-1 0 0 0 0,1-1 0 0 0,2 0-1 0 0,12-4-3922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6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 4368 0 0,'0'0'5886'0'0,"-28"2"-5640"0"0,-84 7-50 0 0,105-8-161 0 0,0-1-1 0 0,0 1 0 0 0,-1 0 0 0 0,1 0 1 0 0,1 1-1 0 0,-1 0 0 0 0,0 0 0 0 0,0 1 1 0 0,1 0-1 0 0,0 0 0 0 0,-1 1 0 0 0,1-1 1 0 0,0 1-1 0 0,1 0 0 0 0,-1 1 0 0 0,1 0 1 0 0,0 0-1 0 0,-8 9 0 0 0,9-10-1 0 0,1 0 0 0 0,0 1 1 0 0,0-1-1 0 0,0 1 0 0 0,0-1 0 0 0,1 1 1 0 0,0 0-1 0 0,0 0 0 0 0,0 0 0 0 0,0 0 0 0 0,1 0 1 0 0,0 0-1 0 0,0 0 0 0 0,0 1 0 0 0,1-1 0 0 0,0 0 1 0 0,0 1-1 0 0,0-1 0 0 0,1 0 0 0 0,0 0 1 0 0,0 1-1 0 0,0-1 0 0 0,0 0 0 0 0,1 0 0 0 0,0 0 1 0 0,0 0-1 0 0,0 0 0 0 0,1-1 0 0 0,-1 1 0 0 0,1-1 1 0 0,0 1-1 0 0,1-1 0 0 0,-1 0 0 0 0,1 0 1 0 0,0-1-1 0 0,0 1 0 0 0,0-1 0 0 0,0 1 0 0 0,0-1 1 0 0,1-1-1 0 0,-1 1 0 0 0,1-1 0 0 0,0 1 0 0 0,0-2 1 0 0,0 1-1 0 0,0 0 0 0 0,0-1 0 0 0,10 2 1 0 0,11 0-1301 0 0,-1 0 1 0 0,1-2-1 0 0,0-1 1 0 0,46-5 0 0 0,-38-2-1297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2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44 1316 0 0,'0'0'8782'0'0,"-19"-2"-8394"0"0,-153-27 112 0 0,165 27-810 0 0,-25-7 726 0 0,31 9-692 0 0,0 0-1 0 0,0-1 1 0 0,0 1 0 0 0,0 0 0 0 0,0 0 0 0 0,0 0 0 0 0,0-1 0 0 0,0 1 0 0 0,0 0 0 0 0,0 0 0 0 0,0 1 0 0 0,0-1 0 0 0,0 0 0 0 0,0 0 0 0 0,0 0 0 0 0,0 1 0 0 0,1-1 0 0 0,-1 0 0 0 0,0 1 0 0 0,0-1 0 0 0,0 1-1 0 0,-1 0 1 0 0,1 5-4466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4476 0 0,'0'0'5495'0'0,"-22"5"-5087"0"0,-65 17-92 0 0,81-20-250 0 0,-1 0 0 0 0,1 1 0 0 0,0-1 0 0 0,1 1 0 0 0,-1 0 0 0 0,0 1 0 0 0,1-1 0 0 0,0 1 0 0 0,-1 0 0 0 0,2 0 0 0 0,-1 1 0 0 0,0 0 0 0 0,1 0 0 0 0,0 0 0 0 0,0 0 0 0 0,1 0 0 0 0,-1 1 0 0 0,1 0 0 0 0,0-1 0 0 0,1 1 0 0 0,-1 0 0 0 0,1 1 0 0 0,0-1 0 0 0,1 0 0 0 0,-1 1 0 0 0,1-1 0 0 0,1 0 0 0 0,-1 1 0 0 0,1-1 0 0 0,0 1 0 0 0,1-1 0 0 0,0 7 0 0 0,0-10-125 0 0,1 0 0 0 0,-1 0 0 0 0,0 0 0 0 0,1-1-1 0 0,-1 1 1 0 0,1-1 0 0 0,0 1 0 0 0,0-1 0 0 0,0 0 0 0 0,0 1-1 0 0,0-1 1 0 0,0 0 0 0 0,1 0 0 0 0,-1-1 0 0 0,1 1 0 0 0,-1 0-1 0 0,1-1 1 0 0,0 0 0 0 0,-1 1 0 0 0,1-1 0 0 0,0 0 0 0 0,0-1-1 0 0,0 1 1 0 0,5 0 0 0 0,9 3-2289 0 0,0-1 0 0 0,34 2 0 0 0,-24-4-2002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7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34 4352 0 0,'0'0'3257'0'0,"-158"-29"-3273"0"0,144 27-376 0 0,-1-1-580 0 0,10 3-725 0 0,-1 0-1223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4168 0 0,'78'13'671'0'0,"-77"-13"-631"0"0,0 0 0 0 0,-1 0 1 0 0,1-1-1 0 0,0 1 0 0 0,0 0 0 0 0,0 0 0 0 0,-1-1 0 0 0,1 1 1 0 0,0-1-1 0 0,0 1 0 0 0,-1 0 0 0 0,1-1 0 0 0,0 1 0 0 0,-1-1 0 0 0,1 0 1 0 0,0 1-1 0 0,-1-1 0 0 0,1 0 0 0 0,-1 1 0 0 0,1-1 0 0 0,-1 0 1 0 0,1 1-1 0 0,-1-1 0 0 0,0 0 0 0 0,1 0 0 0 0,-1 0 0 0 0,0 1 0 0 0,1-1 1 0 0,-1 0-1 0 0,0 0 0 0 0,0 0 0 0 0,0-1 0 0 0,1-32 1906 0 0,-2 27-1787 0 0,0-11-438 0 0,0 0 0 0 0,-9-34 1 0 0,3 13 1655 0 0,7 38-1364 0 0,-1 1-1 0 0,1 0 1 0 0,0-1-1 0 0,0 1 1 0 0,0 0 0 0 0,0-1-1 0 0,0 1 1 0 0,0 0-1 0 0,-1-1 1 0 0,1 1-1 0 0,0 0 1 0 0,0-1-1 0 0,0 1 1 0 0,0-1 0 0 0,0 1-1 0 0,0 0 1 0 0,1-1-1 0 0,-1 1 1 0 0,0 0-1 0 0,0-1 1 0 0,0 1-1 0 0,0-1 1 0 0,0 1 0 0 0,0 0-1 0 0,1-1 1 0 0,-1 1-1 0 0,0 0 1 0 0,0-1-1 0 0,1 1 1 0 0,-1 0-1 0 0,0 0 1 0 0,0-1 0 0 0,1 1-1 0 0,-1 0 1 0 0,0 0-1 0 0,1-1 1 0 0,-1 1-1 0 0,1 0 1 0 0,14 7 108 0 0,14 23-436 0 0,3 18 194 0 0,29 38-753 0 0,-56-80 866 0 0,0 0 0 0 0,0 0 0 0 0,1-1 1 0 0,0 0-1 0 0,0 0 0 0 0,1 0 0 0 0,-1-1 0 0 0,1 0 0 0 0,0 0 0 0 0,12 4 0 0 0,-18-8-33 0 0,0 0 0 0 0,1 1 0 0 0,-1-1 0 0 0,0 0 0 0 0,1 0 0 0 0,-1 1 0 0 0,0-1 0 0 0,1 0 0 0 0,-1 0 0 0 0,0-1-1 0 0,1 1 1 0 0,-1 0 0 0 0,0 0 0 0 0,0-1 0 0 0,1 1 0 0 0,-1-1 0 0 0,0 1 0 0 0,0-1 0 0 0,1 1 0 0 0,-1-1 0 0 0,0 0 0 0 0,0 1 0 0 0,0-1 0 0 0,0 0 0 0 0,1-1 0 0 0,0-1-40 0 0,1 0 0 0 0,-1 0-1 0 0,0-1 1 0 0,0 1 0 0 0,0 0 0 0 0,-1-1 0 0 0,1 1 0 0 0,1-8 0 0 0,1-8-118 0 0,0 0-1 0 0,1-34 1 0 0,-5 47 193 0 0,14-97 2457 0 0,-13 106-2362 0 0,0 1 0 0 0,0-1 0 0 0,-1 1 0 0 0,1 0 0 0 0,-1 0 0 0 0,0-1 0 0 0,0 1 0 0 0,-1 4 0 0 0,1 3 87 0 0,2 12-299 0 0,-1-3 371 0 0,1 1-1 0 0,1-1 0 0 0,1 1 1 0 0,7 22-1 0 0,-9-38-387 0 0,0 0-1 0 0,0-1 1 0 0,0 1-1 0 0,1-1 1 0 0,0 1-1 0 0,0-1 1 0 0,0 0-1 0 0,0 0 1 0 0,5 5-1 0 0,-5-7-206 0 0,0 0 0 0 0,0 0-1 0 0,0 0 1 0 0,0 0 0 0 0,0-1-1 0 0,0 1 1 0 0,1-1 0 0 0,-1 0-1 0 0,0 0 1 0 0,1 0 0 0 0,-1 0-1 0 0,1 0 1 0 0,-1-1 0 0 0,8 0-1 0 0,0 0-2294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0 1772 0 0,'0'0'7653'0'0,"-158"20"-7573"0"0,132-18-76 0 0,1-2-4 0 0,-1 0-16 0 0,1 0-344 0 0,8 0-352 0 0,-3 0-264 0 0,6 0-752 0 0,5 0-501 0 0,7 5-863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1 311 4228 0 0,'0'0'5769'0'0,"7"-21"-5445"0"0,51-165 341 0 0,-54 174-658 0 0,0-1 1 0 0,1 1-1 0 0,11-20 1 0 0,-15 30 11 0 0,0 0 1 0 0,0-1 0 0 0,1 1 0 0 0,-1 0 0 0 0,0 0 0 0 0,1 0 0 0 0,0 0 0 0 0,-1 1 0 0 0,1-1-1 0 0,0 0 1 0 0,0 1 0 0 0,0-1 0 0 0,0 1 0 0 0,0 0 0 0 0,1 0 0 0 0,-1-1 0 0 0,0 2 0 0 0,0-1-1 0 0,1 0 1 0 0,-1 0 0 0 0,1 1 0 0 0,-1-1 0 0 0,1 1 0 0 0,-1 0 0 0 0,0-1 0 0 0,1 1 0 0 0,3 1-1 0 0,-5 0-64 0 0,0 0-1 0 0,0 0 1 0 0,0 0-1 0 0,-1 1 0 0 0,1-1 1 0 0,0 0-1 0 0,0 1 0 0 0,-1-1 1 0 0,1 0-1 0 0,-1 1 1 0 0,1-1-1 0 0,-1 1 0 0 0,1-1 1 0 0,-1 1-1 0 0,0-1 0 0 0,0 1 1 0 0,0 0-1 0 0,0-1 1 0 0,0 1-1 0 0,0 2 0 0 0,-3 36-560 0 0,1-36 565 0 0,1 0 0 0 0,-1 0 0 0 0,0 0 0 0 0,0 0 0 0 0,0 0-1 0 0,0 0 1 0 0,-1-1 0 0 0,1 1 0 0 0,-1-1 0 0 0,0 0 0 0 0,0 0 0 0 0,0 0 0 0 0,-1 0-1 0 0,1 0 1 0 0,-8 4 0 0 0,-5 2-145 0 0,-1-1 0 0 0,-25 10 0 0 0,16-8-119 0 0,26-10 311 0 0,-1 0 0 0 0,1 1 0 0 0,0-1 0 0 0,-1 0 0 0 0,1 0 0 0 0,0 1 0 0 0,0-1 0 0 0,-1 0 0 0 0,1 0 0 0 0,0 1 0 0 0,0-1 0 0 0,-1 0 0 0 0,1 1 0 0 0,0-1 0 0 0,0 0 0 0 0,0 1-1 0 0,-1-1 1 0 0,1 1 0 0 0,0-1 0 0 0,0 0 0 0 0,0 1 0 0 0,0-1 0 0 0,0 1 0 0 0,0-1 0 0 0,0 0 0 0 0,0 1 0 0 0,0-1 0 0 0,0 1 0 0 0,0-1 0 0 0,0 0 0 0 0,0 1 0 0 0,0-1 0 0 0,0 1 0 0 0,1-1-1 0 0,-1 0 1 0 0,0 1 0 0 0,0-1 0 0 0,0 0 0 0 0,1 1 0 0 0,-1-1 0 0 0,0 0 0 0 0,0 1 0 0 0,1-1 0 0 0,-1 0 0 0 0,0 0 0 0 0,1 1 0 0 0,-1-1 0 0 0,0 0 0 0 0,1 0 0 0 0,-1 0 0 0 0,0 1-1 0 0,1-1 1 0 0,-1 0 0 0 0,0 0 0 0 0,1 0 0 0 0,-1 0 0 0 0,1 0 0 0 0,24 16-160 0 0,-22-15 189 0 0,42 24 547 0 0,2-1-1 0 0,56 19 0 0 0,-102-43-589 0 0,-1 0 0 0 0,1 0 0 0 0,0 0 0 0 0,0 1 0 0 0,-1-1 0 0 0,1 0 0 0 0,0 0 0 0 0,0 0 0 0 0,-1 0 0 0 0,1 0 0 0 0,0 0 0 0 0,0 0 0 0 0,-1-1 0 0 0,1 1 0 0 0,0 0 0 0 0,0 0-1 0 0,-1-1 1 0 0,1 1 0 0 0,0 0 0 0 0,-1-1 0 0 0,1 1 0 0 0,0 0 0 0 0,-1-1 0 0 0,1 1 0 0 0,-1-1 0 0 0,1 1 0 0 0,1-2 0 0 0,9-25-178 0 0,-4-42-17 0 0,-7 55 198 0 0,2 4 46 0 0,-1-1 0 0 0,1 1 0 0 0,0-1 0 0 0,1 1 0 0 0,0-1 0 0 0,1 1 0 0 0,9-17 1 0 0,-12 25-23 0 0,0 0 1 0 0,0 0-1 0 0,0 0 1 0 0,0 0-1 0 0,1 0 1 0 0,-1 1-1 0 0,0-1 1 0 0,1 0-1 0 0,-1 1 1 0 0,1 0 0 0 0,0-1-1 0 0,-1 1 1 0 0,1 0-1 0 0,0 0 1 0 0,0 0-1 0 0,0 0 1 0 0,0 0-1 0 0,0 0 1 0 0,0 0-1 0 0,0 1 1 0 0,0-1 0 0 0,0 1-1 0 0,0-1 1 0 0,0 1-1 0 0,0 0 1 0 0,1 0-1 0 0,-1 0 1 0 0,0 0-1 0 0,0 0 1 0 0,0 0 0 0 0,0 1-1 0 0,0-1 1 0 0,0 1-1 0 0,0 0 1 0 0,0-1-1 0 0,0 1 1 0 0,0 0-1 0 0,0 0 1 0 0,0 0-1 0 0,0 0 1 0 0,0 1 0 0 0,-1-1-1 0 0,1 0 1 0 0,-1 1-1 0 0,3 2 1 0 0,5 6 40 0 0,0 0 0 0 0,-1 1 0 0 0,0 0 1 0 0,-1 0-1 0 0,0 0 0 0 0,0 1 0 0 0,-2 0 1 0 0,1 1-1 0 0,-2-1 0 0 0,1 1 0 0 0,-2 0 1 0 0,0 0-1 0 0,0 1 0 0 0,-1-1 1 0 0,0 19-1 0 0,-3-31-74 0 0,1 0 0 0 0,0-1 0 0 0,-1 1 0 0 0,1 0 0 0 0,-1 0 0 0 0,1-1 0 0 0,-1 1 0 0 0,1-1 1 0 0,-1 1-1 0 0,1-1 0 0 0,-1 1 0 0 0,1-1 0 0 0,-1 1 0 0 0,0-1 0 0 0,1 1 0 0 0,-1-1 0 0 0,0 0 0 0 0,0 1 0 0 0,1-1 1 0 0,-1 0-1 0 0,0 1 0 0 0,0-1 0 0 0,1 0 0 0 0,-1 0 0 0 0,0 0 0 0 0,0 0 0 0 0,0 0 0 0 0,-1 0 0 0 0,-30 1-208 0 0,26-1 219 0 0,0 0-5 0 0,0-1 1 0 0,0 1-1 0 0,0-1 0 0 0,1-1 1 0 0,-1 1-1 0 0,0-1 0 0 0,0 0 0 0 0,1 0 1 0 0,-1 0-1 0 0,1-1 0 0 0,0 0 1 0 0,-6-3-1 0 0,8 3-171 0 0,0 1-1 0 0,1 0 1 0 0,-1-1 0 0 0,1 0-1 0 0,-1 1 1 0 0,1-1 0 0 0,0 0-1 0 0,0 0 1 0 0,-2-4 0 0 0,3 4-288 0 0,-1 0 1 0 0,1 0-1 0 0,0 0 1 0 0,1 0-1 0 0,-1 0 1 0 0,0-1-1 0 0,1 1 1 0 0,0 0-1 0 0,0 0 1 0 0,0 0-1 0 0,1-6 1 0 0,1-1-2476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8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3200 0 0,'0'0'7807'0'0,"-5"21"-7529"0"0,-17 67 283 0 0,17-72-174 0 0,0 0 0 0 0,-14 28 0 0 0,16-39-180 0 0,0 1 0 0 0,0 0 0 0 0,1 0 0 0 0,0 0 0 0 0,0 0-1 0 0,1 0 1 0 0,-1 0 0 0 0,1 0 0 0 0,1 1 0 0 0,-1 8 0 0 0,2-14-198 0 0,-1 1 0 0 0,1-1 0 0 0,-1 0 0 0 0,1 0 0 0 0,-1 1 1 0 0,1-1-1 0 0,0 0 0 0 0,0 0 0 0 0,0 0 0 0 0,-1 0 0 0 0,1 0 0 0 0,0 0 1 0 0,0 0-1 0 0,1 0 0 0 0,-1 0 0 0 0,0-1 0 0 0,0 1 0 0 0,0 0 1 0 0,0-1-1 0 0,1 1 0 0 0,-1-1 0 0 0,0 1 0 0 0,1-1 0 0 0,-1 0 0 0 0,0 1 1 0 0,1-1-1 0 0,-1 0 0 0 0,2 0 0 0 0,49 5-554 0 0,-42-5 366 0 0,-1 1-299 0 0,0-2 0 0 0,1 1-1 0 0,-1-1 1 0 0,0-1 0 0 0,0 0 0 0 0,1 0 0 0 0,-1-1-1 0 0,0 0 1 0 0,-1 0 0 0 0,1-1 0 0 0,-1 0-1 0 0,0-1 1 0 0,0 0 0 0 0,14-10 0 0 0,-6 5-812 0 0,6-5-2643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3 2064 0 0,'0'0'7377'0'0,"-18"0"-6998"0"0,4-1-355 0 0,-3 0 121 0 0,0 0 1 0 0,1 2-1 0 0,-1 0 1 0 0,1 0-1 0 0,0 2 1 0 0,-1 0-1 0 0,-16 5 1 0 0,29-5-53 0 0,0-1 0 0 0,0 0 0 0 0,0 1 1 0 0,1-1-1 0 0,-1 1 0 0 0,1 0 0 0 0,0 1 1 0 0,0-1-1 0 0,0 0 0 0 0,0 1 0 0 0,1 0 1 0 0,-1-1-1 0 0,1 1 0 0 0,0 0 0 0 0,0 0 1 0 0,0 0-1 0 0,1 1 0 0 0,-1-1 0 0 0,1 0 1 0 0,0 1-1 0 0,0 7 0 0 0,-2 12-29 0 0,2 0-1 0 0,0 0 1 0 0,4 25-1 0 0,-1 0 145 0 0,-2-47-246 0 0,1 0 0 0 0,-1 0-1 0 0,1 0 1 0 0,-1 0-1 0 0,1-1 1 0 0,0 1 0 0 0,0 0-1 0 0,0 0 1 0 0,0-1 0 0 0,0 1-1 0 0,0-1 1 0 0,0 1 0 0 0,0-1-1 0 0,1 1 1 0 0,-1-1 0 0 0,1 0-1 0 0,-1 0 1 0 0,1 1 0 0 0,-1-1-1 0 0,1 0 1 0 0,0 0 0 0 0,-1-1-1 0 0,1 1 1 0 0,0 0-1 0 0,0 0 1 0 0,0-1 0 0 0,-1 0-1 0 0,1 1 1 0 0,0-1 0 0 0,0 0-1 0 0,0 0 1 0 0,0 1 0 0 0,3-2-1 0 0,11 2-1456 0 0,0-1-1 0 0,30-3 1 0 0,-40 2 903 0 0,19-3-1571 0 0,1-3-465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1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75 1136 0 0,'0'0'7201'0'0,"-147"-36"-7137"0"0,124 28 68 0 0,-2 1-128 0 0,5 0-4 0 0,-3 0-648 0 0,6 2-692 0 0,3 0-1293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39 2884 0 0,'0'0'5903'0'0,"-18"12"-5829"0"0,-55 38-13 0 0,70-48-23 0 0,0 1 1 0 0,1-1-1 0 0,-1 0 0 0 0,1 1 1 0 0,0-1-1 0 0,-1 1 0 0 0,1 0 1 0 0,0 0-1 0 0,1 0 0 0 0,-1 0 1 0 0,0 0-1 0 0,1 0 0 0 0,0 0 1 0 0,0 1-1 0 0,0-1 0 0 0,0 0 1 0 0,0 1-1 0 0,1-1 0 0 0,-1 1 0 0 0,1-1 1 0 0,0 1-1 0 0,0-1 0 0 0,0 1 1 0 0,1-1-1 0 0,-1 1 0 0 0,1-1 1 0 0,0 0-1 0 0,0 1 0 0 0,0-1 1 0 0,0 0-1 0 0,0 0 0 0 0,1 1 1 0 0,-1-1-1 0 0,1 0 0 0 0,0-1 0 0 0,0 1 1 0 0,0 0-1 0 0,1 0 0 0 0,-1-1 1 0 0,1 1-1 0 0,-1-1 0 0 0,1 0 1 0 0,0 0-1 0 0,0 0 0 0 0,0 0 1 0 0,3 1-1 0 0,-1 0-9 0 0,1-1 0 0 0,0 0 0 0 0,0 0-1 0 0,0 0 1 0 0,0 0 0 0 0,0-1 0 0 0,0 0 0 0 0,1-1 0 0 0,-1 1-1 0 0,0-1 1 0 0,0 0 0 0 0,1-1 0 0 0,-1 0 0 0 0,0 0 0 0 0,0 0-1 0 0,0 0 1 0 0,0-1 0 0 0,0 0 0 0 0,0-1 0 0 0,0 1 0 0 0,-1-1-1 0 0,1 0 1 0 0,7-6 0 0 0,-7 5-68 0 0,0-1 1 0 0,-1 0-1 0 0,1 0 0 0 0,-1 0 0 0 0,0-1 0 0 0,-1 0 0 0 0,1 0 1 0 0,-1 0-1 0 0,0 0 0 0 0,-1-1 0 0 0,0 1 0 0 0,0-1 1 0 0,0 0-1 0 0,-1 0 0 0 0,0 0 0 0 0,0 0 0 0 0,0-1 1 0 0,-1 1-1 0 0,0-12 0 0 0,-1 16-7 0 0,0-1-1 0 0,0 0 1 0 0,0 1-1 0 0,0-1 1 0 0,-1 1-1 0 0,0-1 1 0 0,0 0-1 0 0,0 1 1 0 0,0 0-1 0 0,0-1 1 0 0,-1 1-1 0 0,1 0 1 0 0,-1-1 0 0 0,0 1-1 0 0,0 0 1 0 0,0 0-1 0 0,0 1 1 0 0,-1-1-1 0 0,1 0 1 0 0,-1 1-1 0 0,0-1 1 0 0,0 1-1 0 0,0 0 1 0 0,0 0-1 0 0,0 0 1 0 0,0 1 0 0 0,0-1-1 0 0,0 1 1 0 0,-1-1-1 0 0,1 1 1 0 0,-1 0-1 0 0,1 0 1 0 0,-1 1-1 0 0,1-1 1 0 0,-1 1-1 0 0,0-1 1 0 0,-6 2-1 0 0,3-1-344 0 0,6-1 74 0 0,-1 1 1 0 0,0 0 0 0 0,0 0-1 0 0,0 0 1 0 0,0 0 0 0 0,0 0 0 0 0,1 1-1 0 0,-1-1 1 0 0,0 1 0 0 0,0-1-1 0 0,0 1 1 0 0,1-1 0 0 0,-1 1-1 0 0,-3 2 1 0 0,-4 8-2649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3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16 301 6149 0 0,'0'0'3209'0'0,"0"-20"-2949"0"0,2-157 356 0 0,-2 169-559 0 0,0-3-26 0 0,0 1 1 0 0,1-1 0 0 0,3-19-1 0 0,-4 29-6 0 0,1-1 0 0 0,-1 0 0 0 0,1 1 0 0 0,-1-1 0 0 0,1 0-1 0 0,-1 1 1 0 0,1-1 0 0 0,0 1 0 0 0,0-1 0 0 0,0 1 0 0 0,0 0 0 0 0,0-1 0 0 0,0 1-1 0 0,0 0 1 0 0,0 0 0 0 0,0-1 0 0 0,1 1 0 0 0,-1 0 0 0 0,0 0 0 0 0,1 1 0 0 0,-1-1-1 0 0,1 0 1 0 0,-1 0 0 0 0,1 1 0 0 0,-1-1 0 0 0,1 1 0 0 0,0-1 0 0 0,-1 1 0 0 0,1 0-1 0 0,3-1 1 0 0,-2 2-31 0 0,0-1-1 0 0,0 1 1 0 0,0 0-1 0 0,0 0 0 0 0,-1 0 1 0 0,1 1-1 0 0,0-1 1 0 0,0 1-1 0 0,-1 0 0 0 0,1-1 1 0 0,-1 1-1 0 0,0 0 1 0 0,1 0-1 0 0,-1 1 1 0 0,0-1-1 0 0,0 0 0 0 0,0 1 1 0 0,-1-1-1 0 0,1 1 1 0 0,0 0-1 0 0,-1-1 0 0 0,0 1 1 0 0,0 0-1 0 0,0 0 1 0 0,0 0-1 0 0,1 4 0 0 0,0-3-70 0 0,-1 1-1 0 0,0 1 0 0 0,0-1 1 0 0,0 0-1 0 0,0 0 0 0 0,-1 0 1 0 0,0 0-1 0 0,0 1 0 0 0,0-1 1 0 0,0 0-1 0 0,-1 0 0 0 0,0 0 1 0 0,0 0-1 0 0,-1 0 0 0 0,-2 8 1 0 0,1-10 1 0 0,0 0 1 0 0,0 0-1 0 0,0 0 1 0 0,-1-1 0 0 0,1 0-1 0 0,-1 1 1 0 0,1-1-1 0 0,-1 0 1 0 0,0-1-1 0 0,0 1 1 0 0,0-1 0 0 0,0 1-1 0 0,0-1 1 0 0,0 0-1 0 0,0-1 1 0 0,0 1 0 0 0,-1-1-1 0 0,1 0 1 0 0,0 0-1 0 0,0 0 1 0 0,0 0 0 0 0,-1-1-1 0 0,1 0 1 0 0,0 1-1 0 0,0-2 1 0 0,0 1 0 0 0,0 0-1 0 0,-4-3 1 0 0,22 18 739 0 0,0 1 0 0 0,-1 1 0 0 0,12 17 1 0 0,14 18 522 0 0,-37-49-1433 0 0,0 1-1 0 0,0-1 1 0 0,0-1-1 0 0,0 1 1 0 0,1 0-1 0 0,-1 0 1 0 0,1-1-1 0 0,0 1 1 0 0,-1-1-1 0 0,1 0 1 0 0,0 0-1 0 0,0 0 1 0 0,-1 0-1 0 0,1-1 1 0 0,0 1-1 0 0,0-1 1 0 0,0 1-1 0 0,0-1 1 0 0,0 0-1 0 0,0 0 0 0 0,0-1 1 0 0,0 1-1 0 0,0 0 1 0 0,3-2-1 0 0,6-4-2727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3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4 270 7137 0 0,'0'0'3013'0'0,"-1"-16"-2756"0"0,0 3-246 0 0,-1-90 178 0 0,3 88-275 0 0,0-1 0 0 0,0 1 0 0 0,2-1 0 0 0,-1 1 1 0 0,7-18-1 0 0,-8 33 110 0 0,-1-1 0 0 0,0 1-1 0 0,0 0 1 0 0,0-1 0 0 0,0 1 0 0 0,0 0 0 0 0,0-1 0 0 0,0 1 0 0 0,1 0 0 0 0,-1-1 0 0 0,0 1 0 0 0,0 0 0 0 0,0 0 0 0 0,1-1 0 0 0,-1 1 0 0 0,0 0 0 0 0,0 0 0 0 0,1 0 0 0 0,-1-1 0 0 0,0 1 0 0 0,1 0 0 0 0,-1 0 0 0 0,0 0 0 0 0,0 0 0 0 0,1 0 0 0 0,-1 0 0 0 0,0-1 0 0 0,1 1 0 0 0,-1 0 0 0 0,0 0-1 0 0,1 0 1 0 0,-1 0 0 0 0,0 0 0 0 0,1 0 0 0 0,-1 0 0 0 0,0 0 0 0 0,1 1 0 0 0,12 8 68 0 0,4 16-576 0 0,2 14-78 0 0,-14-27 593 0 0,0 0 1 0 0,1 0-1 0 0,0-1 0 0 0,1 0 1 0 0,0 0-1 0 0,1-1 0 0 0,0 0 1 0 0,16 15-1 0 0,-23-24-37 0 0,0-1 0 0 0,0 1 0 0 0,0-1 0 0 0,0 0 0 0 0,0 1 0 0 0,0-1 0 0 0,0 0 0 0 0,0 0-1 0 0,0 1 1 0 0,0-1 0 0 0,0 0 0 0 0,0 0 0 0 0,0 0 0 0 0,0 0 0 0 0,0 0 0 0 0,0-1 0 0 0,0 1 0 0 0,0 0-1 0 0,0 0 1 0 0,0-1 0 0 0,0 1 0 0 0,-1 0 0 0 0,1-1 0 0 0,0 1 0 0 0,0-1 0 0 0,0 0 0 0 0,0 1 0 0 0,0-1 0 0 0,-1 1-1 0 0,1-1 1 0 0,0 0 0 0 0,-1 0 0 0 0,1 1 0 0 0,0-1 0 0 0,-1 0 0 0 0,1 0 0 0 0,-1 0 0 0 0,1 0 0 0 0,-1 0-1 0 0,0 0 1 0 0,1 0 0 0 0,-1 0 0 0 0,0 0 0 0 0,1-1 0 0 0,13-51-366 0 0,-13 49 412 0 0,3-15-191 0 0,-2 0 0 0 0,0 0 1 0 0,-2 0-1 0 0,-2-38 1 0 0,2 63 1123 0 0,1 5-874 0 0,-1 1 1 0 0,2-1-1 0 0,-1 0 1 0 0,2 0-1 0 0,4 16 1 0 0,-3-19-47 0 0,1 1 1 0 0,-1-1-1 0 0,1 0 1 0 0,0-1-1 0 0,1 1 0 0 0,0-1 1 0 0,12 11-1 0 0,-14-15-5 0 0,-1 0 0 0 0,1 0 0 0 0,0 0 0 0 0,0-1 0 0 0,0 1-1 0 0,0-1 1 0 0,0 0 0 0 0,0 0 0 0 0,1-1 0 0 0,-1 1 0 0 0,1-1 0 0 0,-1 0-1 0 0,1 0 1 0 0,0-1 0 0 0,-1 1 0 0 0,1-1 0 0 0,5 0 0 0 0,-8-1-69 0 0,-1 0 0 0 0,1 0 0 0 0,0 1 1 0 0,0-1-1 0 0,-1-1 0 0 0,1 1 0 0 0,-1 0 0 0 0,1 0 1 0 0,-1-1-1 0 0,1 1 0 0 0,-1 0 0 0 0,0-1 0 0 0,1 1 1 0 0,-1-1-1 0 0,0 0 0 0 0,0 0 0 0 0,0 1 1 0 0,-1-1-1 0 0,1 0 0 0 0,0 0 0 0 0,-1 0 0 0 0,1 0 1 0 0,-1 1-1 0 0,1-1 0 0 0,-1 0 0 0 0,0-4 0 0 0,1-1 50 0 0,0 1-1 0 0,-1-1 0 0 0,0 0 0 0 0,0 1 0 0 0,0-1 1 0 0,-3-12-1 0 0,0 13-107 0 0,1 0 1 0 0,-2 1 0 0 0,1-1 0 0 0,0 1-1 0 0,-1 0 1 0 0,0 0 0 0 0,-1 0-1 0 0,1 0 1 0 0,-1 1 0 0 0,1 0 0 0 0,-1-1-1 0 0,-1 2 1 0 0,1-1 0 0 0,-1 1-1 0 0,1 0 1 0 0,-1 0 0 0 0,0 0-1 0 0,0 1 1 0 0,0 0 0 0 0,0 0 0 0 0,0 1-1 0 0,-1-1 1 0 0,1 1 0 0 0,0 1-1 0 0,-1-1 1 0 0,1 1 0 0 0,-13 1 0 0 0,17 0-176 0 0,0 0 0 0 0,1 0 1 0 0,-1 0-1 0 0,0 0 1 0 0,1 0-1 0 0,-1 0 1 0 0,1 0-1 0 0,-1 0 1 0 0,1 1-1 0 0,0-1 0 0 0,0 0 1 0 0,-1 1-1 0 0,1-1 1 0 0,0 1-1 0 0,0 0 1 0 0,0-1-1 0 0,1 1 0 0 0,-1 0 1 0 0,0 2-1 0 0,-4 9-2648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3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3768 0 0,'0'0'6089'0'0,"-5"142"-5949"0"0,5-118-20 0 0,-3 0-24 0 0,3-3-96 0 0,0-1 0 0 0,0-6-4 0 0,0-2-328 0 0,0-5-288 0 0,0-4-196 0 0,3-1-444 0 0,2-2-577 0 0,7 0-587 0 0,2 0-496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4620 0 0,'0'0'3947'0'0,"-26"16"-3884"0"0,-82 49-38 0 0,99-60-3 0 0,0 1-1 0 0,0 0 1 0 0,1 1 0 0 0,-8 8 0 0 0,-1 14 93 0 0,13-19-65 0 0,3-7-41 0 0,-1 0-1 0 0,1 1 1 0 0,0-1 0 0 0,0 1-1 0 0,0-1 1 0 0,0 1 0 0 0,0-1 0 0 0,1 1-1 0 0,0 0 1 0 0,-1-1 0 0 0,1 1 0 0 0,1-1-1 0 0,-1 1 1 0 0,1 0 0 0 0,-1-1-1 0 0,1 1 1 0 0,0-1 0 0 0,0 1 0 0 0,0-1-1 0 0,1 1 1 0 0,-1-1 0 0 0,1 0-1 0 0,0 0 1 0 0,0 0 0 0 0,0 0 0 0 0,0 0-1 0 0,1 0 1 0 0,-1-1 0 0 0,1 1 0 0 0,0-1-1 0 0,-1 1 1 0 0,1-1 0 0 0,0 0-1 0 0,7 3 1 0 0,-3-1-78 0 0,1-1 0 0 0,-1 0 0 0 0,1 0 0 0 0,0-1 0 0 0,1 1 1 0 0,-1-2-1 0 0,0 0 0 0 0,0 0 0 0 0,1 0 0 0 0,-1-1 0 0 0,0 0 0 0 0,1 0 0 0 0,-1-1 0 0 0,12-3 0 0 0,-18 3 69 0 0,0 0-1 0 0,0 0 1 0 0,0 0-1 0 0,-1 0 1 0 0,1 0-1 0 0,0 0 1 0 0,-1-1-1 0 0,1 1 1 0 0,-1-1-1 0 0,0 1 1 0 0,1-1-1 0 0,-1 1 1 0 0,0-1-1 0 0,0 0 1 0 0,0 0 0 0 0,0 1-1 0 0,0-1 1 0 0,0 0-1 0 0,-1 0 1 0 0,1 0-1 0 0,-1 0 1 0 0,1 0-1 0 0,-1 0 1 0 0,1-3-1 0 0,0-2 166 0 0,-1 0 0 0 0,1-1 0 0 0,-1 1 0 0 0,-1 0 0 0 0,-1-12 0 0 0,-10-1 585 0 0,8 13 1378 0 0,21 5-1379 0 0,76 6-3903 0 0,-68-2-3941 0 0,-163-8 4539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4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1576 0 0,'0'0'7945'0'0,"-9"125"-7941"0"0,4-99 60 0 0,2 1-52 0 0,-3-1-12 0 0,3 1 0 0 0,-5-6-64 0 0,8-4-416 0 0,-3-2-452 0 0,0-3-548 0 0,3-3-1021 0 0,0-1-1607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1 326 5541 0 0,'0'0'4895'0'0,"3"-21"-4793"0"0,6-29-22 0 0,1-86 0 0 0,-10 117-60 0 0,-1 10-6 0 0,1 0 0 0 0,0 0 0 0 0,1 1 0 0 0,0-1 0 0 0,0 0 0 0 0,3-10 0 0 0,-3 18 9 0 0,-1 0-1 0 0,1 0 1 0 0,-1 1 0 0 0,1-1 0 0 0,0 0 0 0 0,-1 1 0 0 0,1-1 0 0 0,0 0 0 0 0,0 1 0 0 0,0-1-1 0 0,-1 1 1 0 0,1-1 0 0 0,0 1 0 0 0,0 0 0 0 0,0-1 0 0 0,0 1 0 0 0,0 0 0 0 0,0 0 0 0 0,0-1 0 0 0,0 1-1 0 0,0 0 1 0 0,0 0 0 0 0,0 0 0 0 0,0 0 0 0 0,0 0 0 0 0,0 0 0 0 0,0 1 0 0 0,-1-1 0 0 0,1 0-1 0 0,0 0 1 0 0,0 1 0 0 0,0-1 0 0 0,0 0 0 0 0,0 1 0 0 0,0-1 0 0 0,0 1 0 0 0,-1 0 0 0 0,1-1 0 0 0,0 1-1 0 0,0-1 1 0 0,0 2 0 0 0,33 25-331 0 0,20 38-60 0 0,-33-38 742 0 0,0-2 1 0 0,36 32 0 0 0,-57-56-379 0 0,0-1 0 0 0,0 0 0 0 0,1 0 1 0 0,-1 0-1 0 0,0 1 0 0 0,0-1 0 0 0,0 0 0 0 0,1 0 0 0 0,-1 0 0 0 0,0 0 0 0 0,0 1 0 0 0,1-1 0 0 0,-1 0 1 0 0,0 0-1 0 0,0 0 0 0 0,1 0 0 0 0,-1 0 0 0 0,0 0 0 0 0,0 0 0 0 0,1 0 0 0 0,-1 0 0 0 0,0 0 0 0 0,0 0 1 0 0,1 0-1 0 0,-1 0 0 0 0,0 0 0 0 0,0 0 0 0 0,1 0 0 0 0,-1 0 0 0 0,0 0 0 0 0,0 0 0 0 0,1-1 1 0 0,-1 1-1 0 0,0 0 0 0 0,0 0 0 0 0,1 0 0 0 0,-1 0 0 0 0,0 0 0 0 0,0-1 0 0 0,0 1 0 0 0,1 0 0 0 0,-1 0 1 0 0,0 0-1 0 0,0-1 0 0 0,0 1 0 0 0,0 0 0 0 0,1 0 0 0 0,-1-1 0 0 0,0 1 0 0 0,0 0 0 0 0,0 0 0 0 0,0-1 1 0 0,0 1-1 0 0,0 0 0 0 0,0 0 0 0 0,0-1 0 0 0,0 1 0 0 0,0 0 0 0 0,0 0 0 0 0,0-1 0 0 0,0 1 0 0 0,1-22-97 0 0,-1 18 109 0 0,-2-30-295 0 0,1 16 340 0 0,0 1 1 0 0,1-1-1 0 0,3-19 1 0 0,-2 33-376 0 0,-1 1 0 0 0,1-1 1 0 0,0 1-1 0 0,0-1 0 0 0,0 1 1 0 0,0-1-1 0 0,1 1 0 0 0,-1 0 0 0 0,1 0 1 0 0,0 0-1 0 0,0 0 0 0 0,0 0 1 0 0,0 0-1 0 0,0 0 0 0 0,1 1 1 0 0,-1-1-1 0 0,1 1 0 0 0,0-1 1 0 0,0 1-1 0 0,6-3 0 0 0,4 0-3839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5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16 3964 0 0,'0'0'5250'0'0,"-9"-3"-4846"0"0,9 3-404 0 0,-4-2 67 0 0,1 1 0 0 0,0-1 0 0 0,-1 1 0 0 0,1-1 0 0 0,-1 1 0 0 0,1 0 0 0 0,-1 0 0 0 0,1 1 0 0 0,-1-1 0 0 0,0 1 0 0 0,1 0 0 0 0,-1 0 0 0 0,0 0 0 0 0,0 0 0 0 0,1 1 0 0 0,-1 0 0 0 0,1-1 0 0 0,-1 1 0 0 0,0 0 0 0 0,1 1 0 0 0,0-1 0 0 0,-1 1 0 0 0,1-1 0 0 0,0 1 0 0 0,0 0 0 0 0,0 0 0 0 0,0 1 0 0 0,0-1 0 0 0,0 0 0 0 0,-3 5 0 0 0,-1 3-38 0 0,1 0 0 0 0,1 0 0 0 0,0 0-1 0 0,0 0 1 0 0,1 1 0 0 0,0 0 0 0 0,1 0 0 0 0,0 0 0 0 0,1 0-1 0 0,0 1 1 0 0,0-1 0 0 0,2 0 0 0 0,-1 1 0 0 0,1-1 0 0 0,4 21-1 0 0,-4-29-124 0 0,0-1 1 0 0,0 1-1 0 0,1-1 0 0 0,0 0 0 0 0,-1 1 0 0 0,1-1 0 0 0,0 1 0 0 0,0-1 0 0 0,0 0 0 0 0,0 0 0 0 0,1 0 0 0 0,-1 0 0 0 0,1 0 0 0 0,-1 0 0 0 0,1 0 0 0 0,0 0 0 0 0,-1 0 0 0 0,1-1 0 0 0,0 1 0 0 0,0-1 0 0 0,0 1 0 0 0,0-1 0 0 0,4 2 0 0 0,0-1-683 0 0,0 0-1 0 0,0 0 1 0 0,0 0 0 0 0,0-1-1 0 0,0 0 1 0 0,1 0-1 0 0,11-1 1 0 0,-1 0-2191 0 0</inkml:trace>
  <inkml:trace contextRef="#ctx0" brushRef="#br0" timeOffset="1">212 173 2808 0 0,'0'0'5097'0'0,"-158"5"-5097"0"0,138-3-340 0 0,6 1-1024 0 0,3-1-797 0 0,2 5-1879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6229 0 0,'0'0'3531'0'0,"3"-21"-3462"0"0,-1-3-63 0 0,2-11-28 0 0,0 0-1 0 0,15-52 1 0 0,-19 86 42 0 0,0 0-1 0 0,1 0 0 0 0,-1-1 1 0 0,1 1-1 0 0,-1 0 0 0 0,1 0 1 0 0,-1 0-1 0 0,1-1 0 0 0,0 1 0 0 0,0 0 1 0 0,-1 0-1 0 0,1 0 0 0 0,0 0 1 0 0,0 1-1 0 0,0-1 0 0 0,0 0 1 0 0,0 0-1 0 0,0 0 0 0 0,1 1 1 0 0,-1-1-1 0 0,0 1 0 0 0,0-1 1 0 0,0 1-1 0 0,2-1 0 0 0,-1 1-17 0 0,1 0-1 0 0,-1 0 1 0 0,0 0-1 0 0,1 0 1 0 0,-1 0 0 0 0,1 1-1 0 0,-1-1 1 0 0,0 1-1 0 0,0 0 1 0 0,1 0-1 0 0,-1-1 1 0 0,3 3-1 0 0,8 5-102 0 0,0 1 0 0 0,-1 0 0 0 0,17 16 0 0 0,-19-17 79 0 0,37 36 331 0 0,-32-28 350 0 0,0-2 0 0 0,1 0 0 0 0,32 21 1 0 0,-47-36-671 0 0,0 1 1 0 0,0-1-1 0 0,0 0 1 0 0,-1 0 0 0 0,1 1-1 0 0,0-1 1 0 0,0 0 0 0 0,-1 0-1 0 0,1 0 1 0 0,0 0-1 0 0,-1 0 1 0 0,1 0 0 0 0,-1 0-1 0 0,1 0 1 0 0,-1 0 0 0 0,0 0-1 0 0,1 0 1 0 0,-1-1-1 0 0,0 1 1 0 0,0 0 0 0 0,0 0-1 0 0,0 0 1 0 0,0 0 0 0 0,0 0-1 0 0,0-1 1 0 0,0-1-1 0 0,3-41-58 0 0,-3-85-45 0 0,0 74-2591 0 0,0 54 2583 0 0,0 1 1 0 0,0-1 0 0 0,0 1 0 0 0,0 0 0 0 0,1-1 0 0 0,-1 1 0 0 0,0-1 0 0 0,1 1 0 0 0,-1 0 0 0 0,0-1-1 0 0,1 1 1 0 0,-1-1 0 0 0,0 1 0 0 0,1 0 0 0 0,-1-1 0 0 0,0 1 0 0 0,1 0 0 0 0,-1 0 0 0 0,1-1-1 0 0,-1 1 1 0 0,1 0 0 0 0,-1 0 0 0 0,1 0 0 0 0,-1 0 0 0 0,1 0 0 0 0,-1 0 0 0 0,1-1 0 0 0,-1 1 0 0 0,1 0-1 0 0,-1 0 1 0 0,1 0 0 0 0,-1 1 0 0 0,1-1 0 0 0,-1 0 0 0 0,1 0 0 0 0,0 0 0 0 0,1 0-654 0 0,9 0-3303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4820 0 0,'0'0'3853'0'0,"-10"0"-3727"0"0,3 0-65 0 0,-1 0 0 0 0,1 1 0 0 0,0 0-1 0 0,0 0 1 0 0,0 1 0 0 0,0 0-1 0 0,0 0 1 0 0,0 1 0 0 0,1-1 0 0 0,-1 1-1 0 0,1 1 1 0 0,-1 0 0 0 0,1-1-1 0 0,0 2 1 0 0,1-1 0 0 0,-1 1-1 0 0,1 0 1 0 0,0 0 0 0 0,0 0 0 0 0,-7 11-1 0 0,6-7-36 0 0,1 1 1 0 0,0 0-1 0 0,1 0 0 0 0,0 0 0 0 0,0 0 1 0 0,1 1-1 0 0,1 0 0 0 0,-1-1 0 0 0,2 1 0 0 0,0 0 1 0 0,0 0-1 0 0,1 0 0 0 0,0 0 0 0 0,3 20 1 0 0,-2-28-60 0 0,0 0 0 0 0,1 0 0 0 0,-1 0 0 0 0,0-1 0 0 0,1 1 1 0 0,0 0-1 0 0,0-1 0 0 0,-1 0 0 0 0,2 1 0 0 0,-1-1 0 0 0,0 0 1 0 0,0 0-1 0 0,1 0 0 0 0,-1 0 0 0 0,1 0 0 0 0,-1-1 0 0 0,1 1 1 0 0,0-1-1 0 0,0 1 0 0 0,0-1 0 0 0,0 0 0 0 0,0 0 0 0 0,0-1 1 0 0,5 2-1 0 0,9 0-1238 0 0,0 0 1 0 0,0 0-1 0 0,22-2 0 0 0,-23-1-560 0 0,11 1-810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6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12 1488 0 0,'0'0'4933'0'0,"-147"-7"-4933"0"0,133 7-8 0 0,3-2-484 0 0,-1 2-421 0 0,10-3-455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27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4280 0 0,'151'-76'3541'0'0,"-125"70"-2347"0"0,-26 6-1182 0 0,1 0 1 0 0,-1 0 0 0 0,0 1 0 0 0,1-1 0 0 0,-1 0 0 0 0,0 0 0 0 0,1 0 0 0 0,-1 1 0 0 0,0-1 0 0 0,0 0-1 0 0,1 1 1 0 0,-1-1 0 0 0,0 0 0 0 0,0 0 0 0 0,1 1 0 0 0,-1-1 0 0 0,0 0 0 0 0,0 1 0 0 0,0-1 0 0 0,0 0 0 0 0,0 1-1 0 0,1-1 1 0 0,-1 1 0 0 0,0-1 0 0 0,0 0 0 0 0,0 1 0 0 0,0-1 0 0 0,0 0 0 0 0,0 1 0 0 0,0-1 0 0 0,0 1 0 0 0,-1 0-1 0 0,-10 28 147 0 0,10-27-42 0 0,-7 15 293 0 0,4-10 18 0 0,1 1 0 0 0,-1 0 0 0 0,1 0 1 0 0,0 0-1 0 0,1 1 0 0 0,0-1 0 0 0,0 1 1 0 0,1-1-1 0 0,0 1 0 0 0,0 0 0 0 0,1 9 1 0 0,1-15-367 0 0,0 0 0 0 0,1 0 0 0 0,-1-1 0 0 0,0 1 0 0 0,1-1 0 0 0,-1 1 0 0 0,1-1 0 0 0,0 0 0 0 0,0 1 0 0 0,0-1 0 0 0,0 0 0 0 0,0 0 0 0 0,1-1 0 0 0,-1 1 0 0 0,0 0 0 0 0,1-1 0 0 0,-1 1 1 0 0,1-1-1 0 0,0 0 0 0 0,4 2 0 0 0,0-1-233 0 0,1 1 0 0 0,0-1 1 0 0,-1 0-1 0 0,1 0 1 0 0,0-1-1 0 0,12 1 0 0 0,-13-2-485 0 0,0-1-1 0 0,0 1 1 0 0,0-1 0 0 0,0-1-1 0 0,0 1 1 0 0,0-1-1 0 0,7-3 1 0 0,9-5-4058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2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 0 0,'0'0'2556'0'0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2008 0 0,'0'0'8368'0'0,"-14"1"-8104"0"0,-43 6-104 0 0,54-6-132 0 0,1-1 1 0 0,-1 1-1 0 0,0 0 0 0 0,1 0 0 0 0,-1 1 0 0 0,1-1 0 0 0,-1 0 1 0 0,1 1-1 0 0,-1-1 0 0 0,1 1 0 0 0,0 0 0 0 0,0 0 0 0 0,0 0 1 0 0,0 0-1 0 0,0 0 0 0 0,0 0 0 0 0,1 1 0 0 0,-1-1 0 0 0,1 1 1 0 0,-1-1-1 0 0,1 1 0 0 0,0-1 0 0 0,0 1 0 0 0,-1 4 0 0 0,0-1 41 0 0,1 0 0 0 0,0 0 0 0 0,1 0 0 0 0,-1 0 0 0 0,1 0 0 0 0,0 0 0 0 0,0 0 0 0 0,3 11-1 0 0,-2-13-67 0 0,1 1-1 0 0,0-1 0 0 0,0 0 0 0 0,0 0 0 0 0,0 0 0 0 0,1 0 0 0 0,-1 0 0 0 0,1-1 0 0 0,0 1 0 0 0,1-1 0 0 0,-1 0 0 0 0,0 0 0 0 0,1 0 0 0 0,0 0 1 0 0,-1 0-1 0 0,1-1 0 0 0,0 0 0 0 0,0 0 0 0 0,1 0 0 0 0,-1 0 0 0 0,0 0 0 0 0,1-1 0 0 0,-1 0 0 0 0,6 1 0 0 0,13 2-863 0 0,-1-1 1 0 0,1-1-1 0 0,33-1 0 0 0,-48-1 473 0 0,1 0-499 0 0,0 0 0 0 0,-1 0 0 0 0,1-1 0 0 0,0 0 0 0 0,17-6 1 0 0,-6-1-1780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2032 0 0,'0'0'7732'0'0,"-15"15"-5864"0"0,12 10-1533 0 0,0 0 0 0 0,2 0 0 0 0,1 1 1 0 0,3 25-1 0 0,-1 15-574 0 0,-2-57-252 0 0,2 33-929 0 0,8-19-5460 0 0,-5-20 3690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4676 0 0,'0'0'4243'0'0,"12"-2"-4209"0"0,-2 0-76 0 0,5-1 46 0 0,-1 0 0 0 0,1 2 0 0 0,0 0 1 0 0,0 0-1 0 0,15 3 0 0 0,-26-2 2 0 0,-1 0-1 0 0,1 1 0 0 0,-1-1 0 0 0,1 1 1 0 0,-1 0-1 0 0,1 0 0 0 0,-1 1 1 0 0,0-1-1 0 0,1 1 0 0 0,-1 0 0 0 0,0-1 1 0 0,0 1-1 0 0,-1 0 0 0 0,1 1 1 0 0,0-1-1 0 0,0 1 0 0 0,-1-1 0 0 0,0 1 1 0 0,1 0-1 0 0,-1-1 0 0 0,0 1 1 0 0,-1 0-1 0 0,1 1 0 0 0,0-1 0 0 0,-1 0 1 0 0,0 0-1 0 0,1 1 0 0 0,-1-1 1 0 0,0 6-1 0 0,0-3-3 0 0,0 0 0 0 0,0 0 0 0 0,-1 0 0 0 0,0 1 0 0 0,-1-1 1 0 0,1 0-1 0 0,-1 0 0 0 0,0 0 0 0 0,-3 6 0 0 0,4-10-63 0 0,0-1 0 0 0,-1 0-1 0 0,0 1 1 0 0,1-1 0 0 0,-1 1 0 0 0,0-1-1 0 0,0 0 1 0 0,0 1 0 0 0,0-1-1 0 0,0 0 1 0 0,0 0 0 0 0,0 0 0 0 0,0 0-1 0 0,0 0 1 0 0,0 0 0 0 0,-1 0-1 0 0,1 0 1 0 0,0 0 0 0 0,-1-1 0 0 0,1 1-1 0 0,-1 0 1 0 0,1-1 0 0 0,-1 1 0 0 0,1-1-1 0 0,-1 0 1 0 0,1 1 0 0 0,-1-1-1 0 0,1 0 1 0 0,-1 0 0 0 0,1 0 0 0 0,-1 0-1 0 0,0 0 1 0 0,1 0 0 0 0,-1-1 0 0 0,1 1-1 0 0,-1-1 1 0 0,1 1 0 0 0,-1-1-1 0 0,1 1 1 0 0,-1-1 0 0 0,-1-1 0 0 0,2 2 58 0 0,1 0 0 0 0,-1 0 1 0 0,1-1-1 0 0,-1 1 0 0 0,1 0 0 0 0,-1 0 1 0 0,1 0-1 0 0,-1-1 0 0 0,1 1 1 0 0,-1 0-1 0 0,1-1 0 0 0,-1 1 1 0 0,1 0-1 0 0,0-1 0 0 0,-1 1 0 0 0,1-1 1 0 0,0 1-1 0 0,-1-1 0 0 0,1 1 1 0 0,0-1-1 0 0,0 1 0 0 0,-1-1 1 0 0,1 1-1 0 0,0-1 0 0 0,0 1 0 0 0,0-1 1 0 0,-1 1-1 0 0,1-1 0 0 0,0 1 1 0 0,0-1-1 0 0,0 0 0 0 0,0 1 1 0 0,0-1-1 0 0,0 1 0 0 0,0-1 0 0 0,1 1 1 0 0,-1-1-1 0 0,0 1 0 0 0,0-1 1 0 0,0 0-1 0 0,0 1 0 0 0,1-1 1 0 0,-1 1-1 0 0,0-1 0 0 0,1 1 1 0 0,-1 0-1 0 0,0-1 0 0 0,1 0 0 0 0,1-1 105 0 0,-1 1 0 0 0,1-1 0 0 0,-1 1 1 0 0,1-1-1 0 0,0 1 0 0 0,-1 0 0 0 0,1 0 0 0 0,0 0 0 0 0,0 0 0 0 0,0 0 0 0 0,2-1 0 0 0,1 0-41 0 0,0 1 1 0 0,0 0-1 0 0,0 0 0 0 0,-1 1 1 0 0,1-1-1 0 0,0 1 1 0 0,0 0-1 0 0,0 0 1 0 0,0 0-1 0 0,0 1 0 0 0,0 0 1 0 0,0 0-1 0 0,-1 0 1 0 0,1 1-1 0 0,0-1 1 0 0,-1 1-1 0 0,1 0 0 0 0,-1 0 1 0 0,0 1-1 0 0,1 0 1 0 0,-1-1-1 0 0,0 1 1 0 0,-1 1-1 0 0,1-1 0 0 0,-1 0 1 0 0,1 1-1 0 0,-1 0 1 0 0,0 0-1 0 0,0 0 1 0 0,0 0-1 0 0,-1 0 0 0 0,0 0 1 0 0,0 1-1 0 0,0-1 1 0 0,0 1-1 0 0,0 0 1 0 0,-1-1-1 0 0,0 1 0 0 0,0 0 1 0 0,-1 0-1 0 0,1 0 1 0 0,-1 0-1 0 0,0 6 1 0 0,0-6-42 0 0,-1 0 0 0 0,0 0 1 0 0,1-1-1 0 0,-2 1 0 0 0,1-1 1 0 0,0 1-1 0 0,-1-1 0 0 0,0 0 1 0 0,0 1-1 0 0,0-1 0 0 0,-1 0 1 0 0,1 0-1 0 0,-1 0 0 0 0,0-1 1 0 0,0 1-1 0 0,0-1 0 0 0,-1 1 1 0 0,1-1-1 0 0,-1 0 0 0 0,1-1 1 0 0,-1 1-1 0 0,0 0 0 0 0,0-1 1 0 0,-1 0-1 0 0,1 0 0 0 0,0 0 1 0 0,-1-1-1 0 0,1 1 0 0 0,-1-1 1 0 0,1 0-1 0 0,-7 0 0 0 0,2 1-359 0 0,0-1 0 0 0,0 0 1 0 0,0 0-1 0 0,-1-1 0 0 0,1 0 0 0 0,0-1 0 0 0,0 0 0 0 0,0 0 1 0 0,0-1-1 0 0,0 0 0 0 0,0-1 0 0 0,1 0 0 0 0,-1 0 0 0 0,1-1 0 0 0,-13-7 1 0 0,7-8-3283 0 0,13 16 1675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64 364 940 0 0,'0'0'6443'0'0,"-2"-22"-6200"0"0,-7-175 86 0 0,8 172-300 0 0,0 14-34 0 0,1 0 1 0 0,0-1-1 0 0,1 1 0 0 0,0-1 1 0 0,3-11-1 0 0,-3 21 37 0 0,-1 0 1 0 0,1 0-1 0 0,0 0 0 0 0,0 0 1 0 0,0 0-1 0 0,0 0 0 0 0,0 0 1 0 0,0 0-1 0 0,0 0 0 0 0,1 1 1 0 0,-1-1-1 0 0,1 0 0 0 0,-1 1 1 0 0,1-1-1 0 0,0 1 1 0 0,0 0-1 0 0,-1-1 0 0 0,1 1 1 0 0,0 0-1 0 0,0 0 0 0 0,0 0 1 0 0,0 0-1 0 0,1 1 0 0 0,-1-1 1 0 0,0 0-1 0 0,0 1 0 0 0,0 0 1 0 0,1-1-1 0 0,-1 1 0 0 0,4 0 1 0 0,-4 1-7 0 0,0-1-1 0 0,0 1 1 0 0,0-1 0 0 0,0 1-1 0 0,-1 0 1 0 0,1 0 0 0 0,0-1 0 0 0,0 1-1 0 0,-1 1 1 0 0,1-1 0 0 0,-1 0 0 0 0,1 0-1 0 0,-1 1 1 0 0,1-1 0 0 0,-1 0-1 0 0,0 1 1 0 0,1-1 0 0 0,-1 1 0 0 0,0 0-1 0 0,0-1 1 0 0,0 1 0 0 0,-1 0 0 0 0,2 4-1 0 0,15 47-65 0 0,-15-47 28 0 0,54 219-543 0 0,-56-224 553 0 0,0-1-1 0 0,0 0 0 0 0,0 0 0 0 0,0 1 0 0 0,-1-1 0 0 0,1 0 0 0 0,0 1 0 0 0,0-1 0 0 0,0 0 0 0 0,0 0 0 0 0,0 1 0 0 0,0-1 0 0 0,-1 0 0 0 0,1 0 0 0 0,0 1 0 0 0,0-1 0 0 0,0 0 0 0 0,-1 0 0 0 0,1 0 0 0 0,0 1 0 0 0,0-1 0 0 0,-1 0 1 0 0,1 0-1 0 0,0 0 0 0 0,0 0 0 0 0,-1 0 0 0 0,1 1 0 0 0,0-1 0 0 0,-1 0 0 0 0,1 0 0 0 0,0 0 0 0 0,-1 0 0 0 0,1 0 0 0 0,0 0 0 0 0,0 0 0 0 0,-1 0 0 0 0,1 0 0 0 0,0 0 0 0 0,-1 0 0 0 0,1 0 0 0 0,0 0 0 0 0,0-1 0 0 0,-1 1 1 0 0,1 0-1 0 0,0 0 0 0 0,-1 0 0 0 0,1 0 0 0 0,0 0 0 0 0,0-1 0 0 0,-1 1 0 0 0,1 0 0 0 0,0-1 0 0 0,-16-4 482 0 0,-38-20-879 0 0,-84-27 0 0 0,137 52 161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1 1 4068 0 0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4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4068 0 0,'129'-91'2657'0'0,"-127"90"-2556"0"0,0-1 0 0 0,0 1 0 0 0,0-1 0 0 0,0 0-1 0 0,0 1 1 0 0,0-1 0 0 0,-1 0 0 0 0,1 0 0 0 0,-1 0-1 0 0,1-1 1 0 0,-1 1 0 0 0,0 0 0 0 0,0 0 0 0 0,0-1 0 0 0,1-2-1 0 0,-2 4-74 0 0,0 0 0 0 0,0-1 0 0 0,0 1 0 0 0,-1-1 0 0 0,1 1 0 0 0,0 0 0 0 0,0-1 0 0 0,-1 1 0 0 0,1 0 0 0 0,-1-1 0 0 0,1 1 0 0 0,-1 0 0 0 0,0 0 0 0 0,0-2 0 0 0,-3-6 94 0 0,-2-16 137 0 0,1-1 0 0 0,2 0 0 0 0,1 0 0 0 0,1-38 0 0 0,1 61-235 0 0,1 1 0 0 0,-1-1 1 0 0,1 0-1 0 0,0 1 0 0 0,0-1 0 0 0,0 1 1 0 0,0-1-1 0 0,1 1 0 0 0,-1-1 0 0 0,1 1 1 0 0,-1 0-1 0 0,1 0 0 0 0,0 0 0 0 0,0 0 1 0 0,0 0-1 0 0,0 0 0 0 0,0 0 0 0 0,0 1 0 0 0,0-1 1 0 0,1 1-1 0 0,-1-1 0 0 0,1 1 0 0 0,-1 0 1 0 0,1 0-1 0 0,-1 0 0 0 0,1 0 0 0 0,0 1 1 0 0,-1-1-1 0 0,1 1 0 0 0,0-1 0 0 0,5 1 1 0 0,-4 0-15 0 0,1-1 1 0 0,0 1 0 0 0,0 1-1 0 0,-1-1 1 0 0,1 0 0 0 0,0 1-1 0 0,-1 0 1 0 0,1 0-1 0 0,-1 1 1 0 0,1-1 0 0 0,-1 1-1 0 0,0 0 1 0 0,1 0 0 0 0,-1 0-1 0 0,0 1 1 0 0,0 0 0 0 0,-1-1-1 0 0,5 5 1 0 0,-6-4-62 0 0,1-1 0 0 0,-1 1 0 0 0,0 0 0 0 0,0 0-1 0 0,0 0 1 0 0,0 0 0 0 0,-1 0 0 0 0,1 1 0 0 0,-1-1 0 0 0,0 0 0 0 0,0 1 0 0 0,0-1 0 0 0,0 1-1 0 0,0-1 1 0 0,-1 1 0 0 0,0 0 0 0 0,0-1 0 0 0,0 1 0 0 0,-1 7 0 0 0,0-9 7 0 0,0 0 1 0 0,0 1 0 0 0,0-1-1 0 0,-1 0 1 0 0,1 1 0 0 0,-1-1-1 0 0,1 0 1 0 0,-1 0 0 0 0,0 0-1 0 0,0-1 1 0 0,0 1 0 0 0,0 0-1 0 0,0-1 1 0 0,0 1 0 0 0,0-1-1 0 0,-1 1 1 0 0,1-1 0 0 0,-1 0-1 0 0,1 0 1 0 0,-1 0 0 0 0,1-1-1 0 0,-1 1 1 0 0,1-1 0 0 0,-1 1-1 0 0,1-1 1 0 0,-1 0 0 0 0,-3 0-1 0 0,-10 2-23 0 0,10-1-38 0 0,-1 0 0 0 0,0 0 0 0 0,0-1 1 0 0,0 0-1 0 0,0 0 0 0 0,0-1 0 0 0,-7-1 0 0 0,14 2 115 0 0,0 0-1 0 0,-1 0 0 0 0,1 0 0 0 0,0 0 0 0 0,0-1 1 0 0,0 1-1 0 0,-1 0 0 0 0,1 0 0 0 0,0 0 0 0 0,0 0 1 0 0,0 0-1 0 0,0 0 0 0 0,0-1 0 0 0,-1 1 1 0 0,1 0-1 0 0,0 0 0 0 0,0 0 0 0 0,0 0 0 0 0,0-1 1 0 0,0 1-1 0 0,0 0 0 0 0,0 0 0 0 0,0 0 0 0 0,0-1 1 0 0,0 1-1 0 0,0 0 0 0 0,0 0 0 0 0,0 0 0 0 0,0-1 1 0 0,0 1-1 0 0,0 0 0 0 0,0 0 0 0 0,0 0 1 0 0,0-1-1 0 0,0 1 0 0 0,0 0 0 0 0,0 0 0 0 0,0 0 1 0 0,0-1-1 0 0,0 1 0 0 0,0 0 0 0 0,0 0 0 0 0,0 0 1 0 0,1 0-1 0 0,-1-1 0 0 0,0 1 0 0 0,0 0 0 0 0,0 0 1 0 0,0 0-1 0 0,0 0 0 0 0,1 0 0 0 0,-1 0 0 0 0,0-1 1 0 0,0 1-1 0 0,0 0 0 0 0,0 0 0 0 0,1 0 1 0 0,-1 0-1 0 0,0 0 0 0 0,0 0 0 0 0,0 0 0 0 0,1 0 1 0 0,-1 0-1 0 0,0 0 0 0 0,1 0 0 0 0,10-5 47 0 0,-2 5 18 0 0,1 0 1 0 0,-1 1-1 0 0,0 0 0 0 0,0 1 0 0 0,0 0 0 0 0,0 0 0 0 0,0 1 0 0 0,0 0 0 0 0,-1 0 0 0 0,1 1 0 0 0,-1 0 0 0 0,10 7 0 0 0,-13-7-47 0 0,-1 0-1 0 0,1 0 0 0 0,-1 0 1 0 0,0 0-1 0 0,0 1 0 0 0,0 0 1 0 0,-1 0-1 0 0,0 0 1 0 0,0 0-1 0 0,0 0 0 0 0,-1 0 1 0 0,1 1-1 0 0,-1-1 1 0 0,0 1-1 0 0,-1 0 0 0 0,0 0 1 0 0,0 0-1 0 0,0-1 0 0 0,0 1 1 0 0,-1 8-1 0 0,4-1-1923 0 0,-4-13 1756 0 0,0 0 1 0 0,0 1-1 0 0,1-1 1 0 0,-1 0 0 0 0,0 0-1 0 0,0 0 1 0 0,1 0-1 0 0,-1 0 1 0 0,0 0-1 0 0,1 0 1 0 0,-1 0-1 0 0,0 0 1 0 0,1 0 0 0 0,-1 0-1 0 0,0 0 1 0 0,0 0-1 0 0,1 0 1 0 0,-1 0-1 0 0,0 0 1 0 0,1 0-1 0 0,-1 0 1 0 0,0 0-1 0 0,0 0 1 0 0,1 0 0 0 0,-1-1-1 0 0,0 1 1 0 0,0 0-1 0 0,1 0 1 0 0,-1 0-1 0 0,0 0 1 0 0,0-1-1 0 0,1 1 1 0 0,-1 0 0 0 0,0 0-1 0 0,0-1 1 0 0,0 1-1 0 0,0 0 1 0 0,1 0-1 0 0,-1-1 1 0 0,0 1-1 0 0,0 0 1 0 0,0-1-1 0 0,6-8-1564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4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5332 0 0,'0'0'3745'0'0,"-3"21"-3335"0"0,0 0-348 0 0,-5 35 581 0 0,-1 62 1 0 0,9-102-477 0 0,-1-12-304 0 0,1 0-1 0 0,0-1 1 0 0,0 1 0 0 0,0 0 0 0 0,0 0-1 0 0,1-1 1 0 0,0 1 0 0 0,1 4-1 0 0,-2-7-51 0 0,1 0-1 0 0,0 0 1 0 0,0-1-1 0 0,-1 1 1 0 0,1 0-1 0 0,0-1 1 0 0,0 1-1 0 0,0 0 1 0 0,0-1-1 0 0,0 1 1 0 0,0-1-1 0 0,-1 1 1 0 0,1-1-1 0 0,0 0 1 0 0,1 1-1 0 0,-1-1 1 0 0,0 0-1 0 0,0 0 1 0 0,0 0-1 0 0,0 0 1 0 0,0 0-1 0 0,0 0 1 0 0,0 0-1 0 0,0 0 1 0 0,0 0-1 0 0,0 0 1 0 0,0-1-1 0 0,0 1 1 0 0,0 0-1 0 0,0-1 1 0 0,0 1-1 0 0,0-1 1 0 0,0 1-1 0 0,1-1 1 0 0,12-6-2414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1 996 0 0,'0'0'8402'0'0,"-20"5"-8060"0"0,-62 17-52 0 0,77-20-236 0 0,-1-1-1 0 0,0 1 0 0 0,1 0 1 0 0,0 1-1 0 0,-1-1 1 0 0,1 1-1 0 0,0 0 0 0 0,0 0 1 0 0,1 1-1 0 0,-1 0 0 0 0,1-1 1 0 0,0 1-1 0 0,-1 1 1 0 0,2-1-1 0 0,-1 1 0 0 0,1-1 1 0 0,-1 1-1 0 0,1 0 0 0 0,1 0 1 0 0,-1 1-1 0 0,1-1 1 0 0,-1 1-1 0 0,2-1 0 0 0,-1 1 1 0 0,1-1-1 0 0,0 1 0 0 0,0 0 1 0 0,0 0-1 0 0,1 0 1 0 0,0-1-1 0 0,0 1 0 0 0,0 0 1 0 0,2 10-1 0 0,-1-13-71 0 0,0 0 1 0 0,0 0-1 0 0,1 0 0 0 0,-1 0 1 0 0,1 0-1 0 0,-1 0 0 0 0,1-1 1 0 0,0 1-1 0 0,0 0 0 0 0,0-1 1 0 0,0 1-1 0 0,1-1 0 0 0,-1 0 1 0 0,0 0-1 0 0,1 0 0 0 0,0 0 1 0 0,0 0-1 0 0,-1-1 0 0 0,1 1 1 0 0,0-1-1 0 0,0 0 0 0 0,0 1 1 0 0,0-1-1 0 0,1-1 0 0 0,-1 1 1 0 0,0 0-1 0 0,5-1 0 0 0,13 4-909 0 0,0-2 0 0 0,41 0 0 0 0,-55-2 533 0 0,56-1-3309 0 0,-30-5 1047 0 0</inkml:trace>
  <inkml:trace contextRef="#ctx0" brushRef="#br0" timeOffset="1">532 10 5092 0 0,'0'0'3737'0'0,"-24"7"-3494"0"0,-76 20-25 0 0,92-25-168 0 0,0 0-1 0 0,1 0 0 0 0,-1 1 1 0 0,0 0-1 0 0,1 0 0 0 0,0 1 1 0 0,0 0-1 0 0,0 0 0 0 0,0 1 1 0 0,1 0-1 0 0,0 0 1 0 0,0 1-1 0 0,-10 10 0 0 0,13-10 1 0 0,0-1 0 0 0,0 0 0 0 0,1 1 0 0 0,0-1 0 0 0,0 1-1 0 0,0 0 1 0 0,1-1 0 0 0,-1 1 0 0 0,2 0 0 0 0,-1 0 0 0 0,0 0 0 0 0,1 0-1 0 0,0 0 1 0 0,1 0 0 0 0,1 7 0 0 0,-1-9-136 0 0,0 0 1 0 0,1 0-1 0 0,-1 0 0 0 0,1 0 1 0 0,0 0-1 0 0,0 0 1 0 0,1 0-1 0 0,-1-1 0 0 0,1 1 1 0 0,0-1-1 0 0,0 0 0 0 0,0 0 1 0 0,0 0-1 0 0,1 0 1 0 0,-1-1-1 0 0,1 1 0 0 0,7 3 1 0 0,0 1-938 0 0,2-1 0 0 0,-1 0 0 0 0,1-1-1 0 0,17 5 1 0 0,-7-5-1455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 4124 0 0,'0'0'2485'0'0,"-150"-12"-2653"0"0,139 12-456 0 0,5 0-461 0 0,3 0-751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3172 0 0,'108'99'3443'0'0,"-107"-99"-3376"0"0,0 1 0 0 0,-1 0 0 0 0,1-1-1 0 0,0 1 1 0 0,-1-1 0 0 0,1 1 0 0 0,0-1-1 0 0,0 1 1 0 0,-1-1 0 0 0,1 1 0 0 0,0-1 0 0 0,0 0-1 0 0,0 1 1 0 0,0-1 0 0 0,-1 0 0 0 0,1 0 0 0 0,0 0-1 0 0,0 0 1 0 0,2 0 0 0 0,2-11 419 0 0,-9-23-313 0 0,4 32-77 0 0,-7-48 69 0 0,2-1 1 0 0,3-67-1 0 0,2 113-151 0 0,0 5 0 0 0,0 0 1 0 0,0-1-1 0 0,0 1 1 0 0,1-1-1 0 0,-1 1 1 0 0,0-1-1 0 0,0 1 1 0 0,0 0-1 0 0,1-1 1 0 0,-1 1-1 0 0,0 0 1 0 0,0-1-1 0 0,1 1 1 0 0,-1 0-1 0 0,0-1 1 0 0,1 1-1 0 0,-1 0 1 0 0,0 0-1 0 0,1-1 1 0 0,-1 1-1 0 0,0 0 1 0 0,1 0-1 0 0,-1 0 1 0 0,1-1-1 0 0,-1 1 1 0 0,0 0-1 0 0,1 0 1 0 0,-1 0-1 0 0,1 0 1 0 0,-1 0 0 0 0,1 0-1 0 0,-1 0 1 0 0,0 0-1 0 0,1 0 1 0 0,-1 0-1 0 0,1 0 1 0 0,-1 0-1 0 0,1 0 1 0 0,-1 0-1 0 0,0 1 1 0 0,1-1-1 0 0,-1 0 1 0 0,0 0-1 0 0,1 0 1 0 0,-1 1-1 0 0,1-1 1 0 0,-1 0-1 0 0,0 0 1 0 0,1 1-1 0 0,-1-1 1 0 0,0 0-1 0 0,0 1 1 0 0,1-1-1 0 0,-1 1 1 0 0,21 13-149 0 0,27 53-171 0 0,7 9 351 0 0,-49-70-1 0 0,-1 0-1 0 0,2 0 1 0 0,-1 0 0 0 0,1 0-1 0 0,0-1 1 0 0,0 0 0 0 0,0-1-1 0 0,11 6 1 0 0,-16-10-68 0 0,-1 1 0 0 0,1-1 0 0 0,0 0-1 0 0,-1 0 1 0 0,1 0 0 0 0,0 1 0 0 0,-1-2 0 0 0,1 1 0 0 0,0 0 0 0 0,-1 0 0 0 0,1 0 0 0 0,0-1-1 0 0,-1 1 1 0 0,1-1 0 0 0,-1 1 0 0 0,1-1 0 0 0,-1 0 0 0 0,1 0 0 0 0,-1 1 0 0 0,1-1-1 0 0,-1 0 1 0 0,0 0 0 0 0,0-1 0 0 0,1 1 0 0 0,-1 0 0 0 0,0 0 0 0 0,0 0 0 0 0,0-1 0 0 0,0 1-1 0 0,0-1 1 0 0,0 1 0 0 0,-1-1 0 0 0,1 1 0 0 0,0-1 0 0 0,0-1 0 0 0,5-10-107 0 0,-1-1 0 0 0,0 0 0 0 0,3-15 0 0 0,-4 15-158 0 0,11-34-3040 0 0,29-66 0 0 0,-39 103 1981 0 0</inkml:trace>
  <inkml:trace contextRef="#ctx0" brushRef="#br0" timeOffset="1">490 65 1100 0 0,'0'0'3740'0'0,"14"125"-3476"0"0,-8-105-148 0 0,0-4-112 0 0,-1 1 8 0 0,4-5 172 0 0,-1-2-184 0 0,-2-3-268 0 0,5-4-1076 0 0,0-1-796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5200 0 0,'0'0'3741'0'0,"-156"9"-3661"0"0,131-6-68 0 0,0-3 92 0 0,2 2-104 0 0,6-2-56 0 0,3 0-724 0 0,0 3-556 0 0,5-3-449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9.18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376 1 1568 0 0,'0'0'8118'0'0,"-21"2"-7910"0"0,-158 17 342 0 0,175-19-543 0 0,-12 1 48 0 0,0 1-1 0 0,-1 1 1 0 0,1 0 0 0 0,-29 10-1 0 0,41-11-17 0 0,1 0 0 0 0,-1-1 0 0 0,1 1-1 0 0,-1 1 1 0 0,1-1 0 0 0,0 0 0 0 0,0 1-1 0 0,0 0 1 0 0,0-1 0 0 0,0 1 0 0 0,0 1-1 0 0,1-1 1 0 0,-1 0 0 0 0,1 0 0 0 0,0 1-1 0 0,0-1 1 0 0,1 1 0 0 0,-1 0 0 0 0,1 0-1 0 0,-1 0 1 0 0,1-1 0 0 0,0 1 0 0 0,1 0-1 0 0,-2 8 1 0 0,1 12 106 0 0,1 1 1 0 0,0-1-1 0 0,2 1 0 0 0,1-1 0 0 0,1 0 1 0 0,13 42-1 0 0,-16-62-223 0 0,1 0 1 0 0,-1 0-1 0 0,1 0 0 0 0,0 0 1 0 0,1-1-1 0 0,-1 1 0 0 0,1-1 1 0 0,-1 1-1 0 0,1-1 0 0 0,0 0 1 0 0,0 0-1 0 0,1-1 1 0 0,-1 1-1 0 0,1 0 0 0 0,-1-1 1 0 0,1 0-1 0 0,0 0 0 0 0,-1 0 1 0 0,7 1-1 0 0,0 1-1034 0 0,1-1-1 0 0,0-1 1 0 0,0 0-1 0 0,0 0 1 0 0,0-1-1 0 0,14-1 1 0 0,0 0-1678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3616 0 0,'0'0'7831'0'0,"-15"14"-7522"0"0,-44 46-129 0 0,56-59-152 0 0,1 1 0 0 0,0 0-1 0 0,0 0 1 0 0,1 0 0 0 0,-1 0-1 0 0,0 1 1 0 0,1-1-1 0 0,-1 0 1 0 0,1 1 0 0 0,0-1-1 0 0,0 1 1 0 0,0 0 0 0 0,0-1-1 0 0,0 1 1 0 0,1 0-1 0 0,-1-1 1 0 0,1 1 0 0 0,-1 0-1 0 0,1 0 1 0 0,0 0 0 0 0,0-1-1 0 0,1 1 1 0 0,-1 0 0 0 0,0 0-1 0 0,1-1 1 0 0,0 1-1 0 0,-1 0 1 0 0,1-1 0 0 0,2 4-1 0 0,-1-3-15 0 0,0 0 0 0 0,0 1 0 0 0,1-1 0 0 0,-1-1 0 0 0,1 1 0 0 0,0 0 1 0 0,0-1-1 0 0,0 1 0 0 0,0-1 0 0 0,0 0 0 0 0,1 0 0 0 0,-1 0 0 0 0,1 0 0 0 0,-1-1 0 0 0,6 2 0 0 0,1-1-304 0 0,1 1 0 0 0,-1-2 0 0 0,1 0-1 0 0,0 0 1 0 0,0-1 0 0 0,-1 0 0 0 0,1-1 0 0 0,0 0 0 0 0,-1-1 0 0 0,20-5 0 0 0,-21 4-613 0 0,0 0 0 0 0,0-1 0 0 0,0 0 0 0 0,-1-1 0 0 0,1 0 0 0 0,-1 0 0 0 0,10-9 1 0 0,-7 4-1602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36 230 4592 0 0,'0'0'4119'0'0,"3"-23"-3859"0"0,0-8-184 0 0,-1 3 39 0 0,10-47 1 0 0,-11 71-64 0 0,14-44-13 0 0,-15 47-11 0 0,1-1-1 0 0,-1 1 0 0 0,1 0 1 0 0,-1 0-1 0 0,1 0 0 0 0,-1 0 0 0 0,1 0 1 0 0,0 0-1 0 0,0 0 0 0 0,-1 0 1 0 0,1 0-1 0 0,0 0 0 0 0,0 1 1 0 0,0-1-1 0 0,0 0 0 0 0,0 0 0 0 0,0 1 1 0 0,0-1-1 0 0,0 1 0 0 0,0-1 1 0 0,1 1-1 0 0,-1-1 0 0 0,0 1 1 0 0,0 0-1 0 0,0 0 0 0 0,1-1 1 0 0,-1 1-1 0 0,0 0 0 0 0,0 0 0 0 0,0 0 1 0 0,1 0-1 0 0,-1 0 0 0 0,0 1 1 0 0,0-1-1 0 0,0 0 0 0 0,3 1 1 0 0,-3 1-34 0 0,0-1 0 0 0,0 0 0 0 0,0 1 0 0 0,0-1 0 0 0,0 1 0 0 0,0-1 1 0 0,0 1-1 0 0,0-1 0 0 0,0 1 0 0 0,-1 0 0 0 0,1-1 0 0 0,-1 1 0 0 0,1 0 0 0 0,-1 0 1 0 0,0-1-1 0 0,1 1 0 0 0,-1 0 0 0 0,0 0 0 0 0,-1 3 0 0 0,0 41-259 0 0,0-42 284 0 0,1 0-72 0 0,-1 0 0 0 0,0 0-1 0 0,0 0 1 0 0,-1 0 0 0 0,1 0-1 0 0,-1 0 1 0 0,0 0 0 0 0,0-1-1 0 0,0 1 1 0 0,0-1 0 0 0,-1 1-1 0 0,1-1 1 0 0,-1 0 0 0 0,0 0-1 0 0,0 0 1 0 0,0 0 0 0 0,0-1-1 0 0,-1 1 1 0 0,1-1 0 0 0,-1 0 0 0 0,1 0-1 0 0,-1 0 1 0 0,0 0 0 0 0,0-1-1 0 0,0 0 1 0 0,0 1 0 0 0,0-2-1 0 0,0 1 1 0 0,0 0 0 0 0,0-1-1 0 0,0 1 1 0 0,-1-1 0 0 0,1 0-1 0 0,0-1 1 0 0,0 1 0 0 0,0-1-1 0 0,-5-1 1 0 0,10 2 53 0 0,-1 0 0 0 0,0 0 0 0 0,0 0 0 0 0,0 0 0 0 0,1 0 0 0 0,-1 0 0 0 0,0 0 0 0 0,0 0 0 0 0,1 0 0 0 0,-1 0 0 0 0,0 0 0 0 0,0 0 0 0 0,0 0 0 0 0,1 0 0 0 0,-1 0 0 0 0,0 0 0 0 0,0 0 0 0 0,0 0 0 0 0,1-1 0 0 0,-1 1 0 0 0,0 0 0 0 0,0 0 0 0 0,0 0 0 0 0,0 0 0 0 0,1-1 0 0 0,-1 1 0 0 0,0 0 0 0 0,0 0 0 0 0,0 0 0 0 0,0 0 0 0 0,0-1 0 0 0,0 1 0 0 0,0 0 0 0 0,1 0 0 0 0,-1 0 0 0 0,0-1 0 0 0,0 1 0 0 0,0 0 0 0 0,0 0 0 0 0,0-1 0 0 0,0 1 0 0 0,0 0 0 0 0,0 0 0 0 0,0 0 0 0 0,0-1 0 0 0,0 1 0 0 0,0 0 0 0 0,0 0 0 0 0,-1-1 0 0 0,1 1 0 0 0,0 0 0 0 0,0 0 1 0 0,0 0-1 0 0,0-1 0 0 0,0 1 0 0 0,0 0 0 0 0,0 0 0 0 0,-1 0 0 0 0,1 0 0 0 0,0-1 0 0 0,0 1 0 0 0,0 0 0 0 0,0 0 0 0 0,-1 0 0 0 0,1 0 0 0 0,18-5 776 0 0,-2 6-777 0 0,-1 1-1 0 0,0 1 1 0 0,0 0 0 0 0,0 1-1 0 0,-1 0 1 0 0,1 1 0 0 0,-1 1 0 0 0,0 0-1 0 0,-1 1 1 0 0,22 15 0 0 0,-34-21-16 0 0,0-1 1 0 0,0 1 0 0 0,0 0-1 0 0,1-1 1 0 0,-1 1 0 0 0,0 0-1 0 0,0-1 1 0 0,1 1-1 0 0,-1-1 1 0 0,0 0 0 0 0,1 1-1 0 0,-1-1 1 0 0,0 0 0 0 0,1 0-1 0 0,-1 0 1 0 0,0 0-1 0 0,1 0 1 0 0,-1 0 0 0 0,0 0-1 0 0,1-1 1 0 0,-1 1 0 0 0,0 0-1 0 0,1-1 1 0 0,-1 1-1 0 0,0-1 1 0 0,0 1 0 0 0,1-1-1 0 0,-1 0 1 0 0,0 0 0 0 0,0 1-1 0 0,0-1 1 0 0,0 0-1 0 0,0 0 1 0 0,1-2 0 0 0,2-2-36 0 0,-1-1 0 0 0,0 0 0 0 0,0 0 0 0 0,0 0 0 0 0,-1 0 0 0 0,2-7 0 0 0,3-9 111 0 0,-8 27 105 0 0,0 1 1 0 0,1-1-1 0 0,-1 0 1 0 0,1 0-1 0 0,1 0 1 0 0,-1 0-1 0 0,0 0 1 0 0,1 0 0 0 0,0 0-1 0 0,1 0 1 0 0,-1 0-1 0 0,1 0 1 0 0,0-1-1 0 0,0 1 1 0 0,0 0-1 0 0,0-1 1 0 0,5 6-1 0 0,-5-6-121 0 0,0 0-1 0 0,1 0 0 0 0,0 0 0 0 0,0-1 0 0 0,0 1 0 0 0,0-1 0 0 0,1 1 0 0 0,-1-1 1 0 0,1 0-1 0 0,0 0 0 0 0,0-1 0 0 0,0 1 0 0 0,0-1 0 0 0,0 0 0 0 0,1 0 0 0 0,-1 0 1 0 0,1-1-1 0 0,-1 1 0 0 0,1-1 0 0 0,8 1 0 0 0,-7-2-74 0 0,1 0 1 0 0,0-1-1 0 0,0 1 0 0 0,0-2 1 0 0,0 1-1 0 0,-1-1 0 0 0,1 1 1 0 0,-1-2-1 0 0,1 1 0 0 0,10-7 1 0 0,-13 7 1 0 0,-1 0 1 0 0,0-1-1 0 0,0 0 1 0 0,0 1 0 0 0,-1-1-1 0 0,1 0 1 0 0,0 0-1 0 0,-1-1 1 0 0,0 1 0 0 0,0-1-1 0 0,0 1 1 0 0,0-1-1 0 0,-1 1 1 0 0,1-1-1 0 0,-1 0 1 0 0,0 0 0 0 0,0 0-1 0 0,0 1 1 0 0,-1-1-1 0 0,1-6 1 0 0,-1 5 22 0 0,0 1 0 0 0,-1-1 0 0 0,1 0 0 0 0,-1 1 0 0 0,0-1 0 0 0,0 1 0 0 0,0-1 0 0 0,-1 1 0 0 0,0 0 0 0 0,0-1 0 0 0,0 1 0 0 0,0 0 0 0 0,0 0 0 0 0,-1 0 0 0 0,0 1 0 0 0,0-1 0 0 0,0 1 0 0 0,0-1 0 0 0,0 1 0 0 0,-1 0-1 0 0,0 0 1 0 0,1 0 0 0 0,-1 1 0 0 0,0-1 0 0 0,0 1 0 0 0,-1 0 0 0 0,-6-2 0 0 0,1 0-416 0 0,-1 0 1 0 0,1 1-1 0 0,-1 0 0 0 0,0 1 0 0 0,0 0 0 0 0,0 1 0 0 0,0 0 0 0 0,0 1 0 0 0,0 0 0 0 0,-21 3 1 0 0,15 4-1852 0 0,2 6-1347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1026 3440 0 0,'0'0'6083'0'0,"14"-17"-5828"0"0,-6 8-207 0 0,16-19 121 0 0,-2-1 0 0 0,32-53 1 0 0,-16 10 325 0 0,47-122 0 0 0,-77 170-589 0 0,0 0 1 0 0,-2 0 0 0 0,-1-1-1 0 0,0 0 1 0 0,-2 0 0 0 0,-1 0-1 0 0,-1 0 1 0 0,-1 0 0 0 0,-6-42-1 0 0,2 52-100 0 0,0 1 0 0 0,-1-1-1 0 0,0 1 1 0 0,-1 0 0 0 0,-1 1 0 0 0,0-1-1 0 0,-1 1 1 0 0,-14-18 0 0 0,1 5-1317 0 0,-2 0 1 0 0,-44-39-1 0 0,12 19-2351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48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3828 0 0,'0'0'3873'0'0,"-18"21"-3663"0"0,-5 4-113 0 0,-1 0 87 0 0,2 1 0 0 0,0 1 0 0 0,-18 32 0 0 0,23-30-76 0 0,2 0-1 0 0,0 1 1 0 0,2 0 0 0 0,2 1-1 0 0,1 1 1 0 0,1-1 0 0 0,1 2-1 0 0,2-1 1 0 0,2 1 0 0 0,1 0-1 0 0,1 0 1 0 0,2 0 0 0 0,1 0-1 0 0,1 0 1 0 0,3-1 0 0 0,0 1-1 0 0,2-1 1 0 0,1 0-1 0 0,2 0 1 0 0,1-1 0 0 0,1 0-1 0 0,2-1 1 0 0,29 48 0 0 0,0-17-113 0 0,2-1 0 0 0,2-3 1 0 0,3-1-1 0 0,67 56 0 0 0,-108-104-212 0 0,0-1-1 0 0,0 0 0 0 0,1 0 0 0 0,15 7 0 0 0,-21-12-357 0 0,1 0-1 0 0,0-1 1 0 0,0 1-1 0 0,0-1 1 0 0,0 0-1 0 0,0 0 1 0 0,9 0-1 0 0,4-1-3759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5717 0 0,'0'0'9488'0'0,"0"12"-9916"0"0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3468 0 0,'0'0'5599'0'0,"7"-6"-5348"0"0,3-6-192 0 0,0 0-1 0 0,-1 0 0 0 0,0-1 1 0 0,-1 0-1 0 0,-1 0 0 0 0,0-1 1 0 0,-1 0-1 0 0,6-19 1 0 0,-4 15-61 0 0,4-22 1248 0 0,-20 79 525 0 0,7-35-1807 0 0,1 0-1 0 0,1 0 0 0 0,-1 0 1 0 0,1 0-1 0 0,-1 0 0 0 0,1 0 1 0 0,0 0-1 0 0,0 0 0 0 0,1 0 1 0 0,-1 0-1 0 0,1 0 1 0 0,0-1-1 0 0,0 1 0 0 0,4 4 1 0 0,-4-6-231 0 0,0 0 1 0 0,1 1 0 0 0,-1-1 0 0 0,1-1 0 0 0,0 1 0 0 0,0 0 0 0 0,0-1 0 0 0,0 1 0 0 0,0-1-1 0 0,0 0 1 0 0,0 0 0 0 0,0 0 0 0 0,0 0 0 0 0,1-1 0 0 0,-1 1 0 0 0,0-1 0 0 0,1 0-1 0 0,3 0 1 0 0,13 0-2567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7489 0 0,'0'0'8634'0'0,"-9"4"-10610"0"0,10-3 1626 0 0,-1 1-1 0 0,1-1 0 0 0,0 1 0 0 0,-1-1 1 0 0,1 1-1 0 0,0-1 0 0 0,0 1 1 0 0,0-1-1 0 0,0 0 0 0 0,0 0 0 0 0,1 0 1 0 0,-1 1-1 0 0,0-1 0 0 0,0 0 0 0 0,1 0 1 0 0,-1 0-1 0 0,1-1 0 0 0,-1 1 1 0 0,1 0-1 0 0,-1-1 0 0 0,1 1 0 0 0,-1 0 1 0 0,1-1-1 0 0,2 1 0 0 0,-1 0-426 0 0,10 4-3693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2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6 243 848 0 0,'0'0'7873'0'0,"-5"13"-6550"0"0,15-19-1278 0 0,-1 0 0 0 0,1 0 0 0 0,-1 0 0 0 0,0-1 0 0 0,0-1 0 0 0,-1 1 0 0 0,0-2 1 0 0,0 1-1 0 0,-1-1 0 0 0,0 0 0 0 0,0 0 0 0 0,-1-1 0 0 0,-1 0 0 0 0,1 0 0 0 0,-2 0 1 0 0,1-1-1 0 0,-2 0 0 0 0,1 0 0 0 0,-1 0 0 0 0,-1 0 0 0 0,0 0 0 0 0,-1 0 0 0 0,0-1 1 0 0,-1-21-1 0 0,0 33-32 0 0,0 0 0 0 0,0 0 0 0 0,0 0 0 0 0,0-1 0 0 0,0 1 0 0 0,0 0 1 0 0,-1 0-1 0 0,1 0 0 0 0,0-1 0 0 0,0 1 0 0 0,0 0 0 0 0,0 0 0 0 0,-1 0 1 0 0,1 0-1 0 0,0-1 0 0 0,0 1 0 0 0,0 0 0 0 0,-1 0 0 0 0,1 0 0 0 0,0 0 0 0 0,0 0 1 0 0,0 0-1 0 0,-1 0 0 0 0,1 0 0 0 0,0 0 0 0 0,0 0 0 0 0,-1 0 0 0 0,1 0 0 0 0,0 0 1 0 0,0 0-1 0 0,0 0 0 0 0,-1 0 0 0 0,1 0 0 0 0,0 0 0 0 0,0 0 0 0 0,-1 0 0 0 0,1 0 1 0 0,0 0-1 0 0,0 0 0 0 0,0 0 0 0 0,-1 0 0 0 0,1 0 0 0 0,0 1 0 0 0,0-1 1 0 0,0 0-1 0 0,-1 0 0 0 0,1 0 0 0 0,0 0 0 0 0,0 1 0 0 0,-11 10 799 0 0,5 20-852 0 0,2-16 80 0 0,0 1 1 0 0,2 0-1 0 0,0 0 1 0 0,1 0-1 0 0,1 33 1 0 0,0-48-94 0 0,1 0 0 0 0,-1 1 1 0 0,1-1-1 0 0,-1 0 0 0 0,1 0 1 0 0,0 1-1 0 0,-1-1 0 0 0,1 0 1 0 0,0 0-1 0 0,0 0 1 0 0,0 0-1 0 0,0 0 0 0 0,0 0 1 0 0,0 0-1 0 0,0 0 0 0 0,0 0 1 0 0,0 0-1 0 0,0-1 1 0 0,1 1-1 0 0,-1 0 0 0 0,0-1 1 0 0,0 1-1 0 0,1-1 0 0 0,-1 0 1 0 0,0 1-1 0 0,1-1 1 0 0,-1 0-1 0 0,1 0 0 0 0,-1 0 1 0 0,0 0-1 0 0,1 0 0 0 0,-1 0 1 0 0,1 0-1 0 0,-1 0 1 0 0,0 0-1 0 0,1-1 0 0 0,-1 1 1 0 0,2-1-1 0 0,3-1-598 0 0,0 1 1 0 0,0-1-1 0 0,0 0 0 0 0,0 0 1 0 0,-1 0-1 0 0,1-1 0 0 0,8-5 1 0 0,5-9-3647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3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 8121 0 0,'0'0'7718'0'0,"-1"0"-7245"0"0,-3-2-288 0 0,3 2-172 0 0,46 21-7165 0 0,-29-16 3994 0 0,5 2-1526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0 598 2728 0 0,'0'0'4294'0'0,"13"-21"-3674"0"0,42-69-221 0 0,-49 79-309 0 0,0-1 0 0 0,-1-1 1 0 0,-1 1-1 0 0,0-1 1 0 0,0 1-1 0 0,-1-1 0 0 0,-1 0 1 0 0,0-1-1 0 0,-1 1 0 0 0,-1 0 1 0 0,0 0-1 0 0,-2-16 1 0 0,1-9 59 0 0,0 14-202 0 0,-2 0 0 0 0,0 1 1 0 0,-2-1-1 0 0,0 1 0 0 0,-2 0 1 0 0,0 0-1 0 0,-15-30 0 0 0,11 25-1099 0 0,7 11-2568 0 0,4 12-143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0 7685 0 0,'0'0'2371'0'0,"-22"5"-2493"0"0,-100 19-10 0 0,118-23 139 0 0,0 1 1 0 0,1-1 0 0 0,-1 1 0 0 0,0 0-1 0 0,1 0 1 0 0,-1 0 0 0 0,1 0-1 0 0,-1 1 1 0 0,1-1 0 0 0,0 1 0 0 0,0 0-1 0 0,0 0 1 0 0,1 0 0 0 0,-1 0 0 0 0,1 1-1 0 0,-1-1 1 0 0,1 1 0 0 0,0-1 0 0 0,0 1-1 0 0,1 0 1 0 0,-3 7 0 0 0,-2 9 111 0 0,1 0 0 0 0,0 1 0 0 0,-1 24 1 0 0,1-9 33 0 0,2-15 255 0 0,0 0 1 0 0,2-1 0 0 0,0 1 0 0 0,4 30 0 0 0,-3-49-408 0 0,0-1-1 0 0,0 1 1 0 0,1-1 0 0 0,-1 0 0 0 0,1 1-1 0 0,-1-1 1 0 0,1 0 0 0 0,-1 1 0 0 0,1-1-1 0 0,0 0 1 0 0,0 0 0 0 0,-1 0 0 0 0,1 1-1 0 0,0-1 1 0 0,0 0 0 0 0,0 0 0 0 0,0 0-1 0 0,1-1 1 0 0,-1 1 0 0 0,0 0 0 0 0,0 0 0 0 0,0 0-1 0 0,2 0 1 0 0,1 0-116 0 0,-1 0 0 0 0,1 0 0 0 0,0 0 0 0 0,0-1 0 0 0,-1 1 0 0 0,1-1 0 0 0,0 0 0 0 0,6 0 0 0 0,5-2-1342 0 0,0 0 1 0 0,-1-1 0 0 0,21-7-1 0 0,-8 0-2474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4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 68 0 0,'0'0'8736'0'0,"0"16"-8516"0"0,-1-1-173 0 0,-1 1 36 0 0,0 0 0 0 0,2-1 1 0 0,0 1-1 0 0,1 0 0 0 0,0 0 1 0 0,4 16-1 0 0,-3-29-206 0 0,-1 1 0 0 0,0-1-1 0 0,0 0 1 0 0,1 0-1 0 0,0 0 1 0 0,-1 0 0 0 0,1-1-1 0 0,0 1 1 0 0,1 0 0 0 0,-1-1-1 0 0,3 3 1 0 0,-4-4-64 0 0,0 0 0 0 0,0-1 0 0 0,0 1 0 0 0,0 0 0 0 0,0-1 0 0 0,1 1 0 0 0,-1-1 0 0 0,0 1 0 0 0,0-1-1 0 0,1 0 1 0 0,-1 1 0 0 0,0-1 0 0 0,0 0 0 0 0,1 0 0 0 0,-1 0 0 0 0,0 0 0 0 0,1 0 0 0 0,-1 0 0 0 0,0 0 0 0 0,0-1 0 0 0,1 1 0 0 0,-1 0 0 0 0,0-1 0 0 0,0 1 0 0 0,1-1 0 0 0,-1 1-1 0 0,0-1 1 0 0,0 1 0 0 0,0-1 0 0 0,0 0 0 0 0,2-1 0 0 0,8-6-1553 0 0</inkml:trace>
  <inkml:trace contextRef="#ctx0" brushRef="#br0" timeOffset="1">146 67 1796 0 0,'0'0'7442'0'0,"3"14"-7081"0"0,-3-13-366 0 0,3 12 156 0 0,0 0 0 0 0,1-1 1 0 0,0 1-1 0 0,1-1 0 0 0,8 15 1 0 0,-10-23-91 0 0,-1 0 0 0 0,1 0 0 0 0,0-1 0 0 0,0 1 1 0 0,0-1-1 0 0,0 0 0 0 0,0 0 0 0 0,1 0 0 0 0,-1 0 0 0 0,1 0 1 0 0,0-1-1 0 0,0 0 0 0 0,0 0 0 0 0,0 0 0 0 0,0 0 0 0 0,1 0 0 0 0,-1-1 1 0 0,0 0-1 0 0,1 0 0 0 0,-1 0 0 0 0,1 0 0 0 0,8-1 0 0 0,-10 0-85 0 0,0 0 0 0 0,0 0 0 0 0,0 0 0 0 0,0-1-1 0 0,0 1 1 0 0,0-1 0 0 0,-1 0 0 0 0,1 0 0 0 0,0 0-1 0 0,0 0 1 0 0,-1-1 0 0 0,1 1 0 0 0,0-1 0 0 0,-1 1 0 0 0,0-1-1 0 0,1 0 1 0 0,-1 0 0 0 0,0 0 0 0 0,0 0 0 0 0,0 0-1 0 0,0-1 1 0 0,0 1 0 0 0,-1-1 0 0 0,1 1 0 0 0,-1-1-1 0 0,1 1 1 0 0,-1-1 0 0 0,0 0 0 0 0,0 0 0 0 0,0 0-1 0 0,0-5 1 0 0,0 3 16 0 0,0 1-1 0 0,-1-1 1 0 0,0 0-1 0 0,0 0 1 0 0,0 0-1 0 0,0 0 1 0 0,-1 0-1 0 0,0 0 1 0 0,0 0-1 0 0,0 0 0 0 0,-1 0 1 0 0,1 1-1 0 0,-1-1 1 0 0,-1 0-1 0 0,1 1 1 0 0,0 0-1 0 0,-1-1 1 0 0,-4-4-1 0 0,-1 0 22 0 0,0 1 0 0 0,-1 0 0 0 0,0 1 0 0 0,0 0 0 0 0,-13-7 0 0 0,18 11-404 0 0,-1 0 0 0 0,1 1 0 0 0,-1 0-1 0 0,1 0 1 0 0,-1 1 0 0 0,0-1 0 0 0,0 1 0 0 0,0 0 0 0 0,0 0 0 0 0,0 1 0 0 0,0-1 0 0 0,0 1 0 0 0,0 0 0 0 0,-8 2 0 0 0,9 3-3050 0 0,4 0 1698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4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8309 0 0,'0'0'3816'0'0,"-127"5"-4140"0"0,118-2-472 0 0,6-1-364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4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0 146 6665 0 0,'27'85'2657'0'0,"-27"-84"-2560"0"0,0 0 0 0 0,1 0-1 0 0,-1 0 1 0 0,0 0 0 0 0,1 0-1 0 0,-1 0 1 0 0,1 0 0 0 0,0 0-1 0 0,-1 0 1 0 0,1 0 0 0 0,-1 0-1 0 0,1-1 1 0 0,0 1 0 0 0,0 0 0 0 0,0 0-1 0 0,-1-1 1 0 0,3 2 0 0 0,7-8 76 0 0,0-20-65 0 0,-10 25 50 0 0,12-76 1224 0 0,-11 65-1355 0 0,0 0 0 0 0,0 0 1 0 0,1 1-1 0 0,1-1 0 0 0,0 0 0 0 0,1 1 0 0 0,0 0 0 0 0,0 0 1 0 0,7-11-1 0 0,-11 21-7 0 0,1 0 0 0 0,-1 1 0 0 0,1-1 0 0 0,-1 0 0 0 0,1 1 0 0 0,-1-1 0 0 0,1 0 1 0 0,0 1-1 0 0,0-1 0 0 0,-1 1 0 0 0,1-1 0 0 0,0 1 0 0 0,0-1 0 0 0,0 1 0 0 0,-1-1 0 0 0,1 1 0 0 0,0 0 0 0 0,0 0 1 0 0,0-1-1 0 0,0 1 0 0 0,0 0 0 0 0,0 0 0 0 0,0 0 0 0 0,-1 0 0 0 0,1 0 0 0 0,0 0 0 0 0,0 0 0 0 0,0 0 0 0 0,0 0 0 0 0,0 1 1 0 0,0-1-1 0 0,0 0 0 0 0,0 1 0 0 0,-1-1 0 0 0,1 0 0 0 0,0 1 0 0 0,0-1 0 0 0,0 1 0 0 0,-1-1 0 0 0,1 1 0 0 0,0 0 1 0 0,-1-1-1 0 0,1 1 0 0 0,0 0 0 0 0,0 0 0 0 0,31 42-586 0 0,-23-29 519 0 0,34 47 101 0 0,-31-42-28 0 0,0 0-1 0 0,2-1 1 0 0,0-1 0 0 0,23 22 0 0 0,-36-39-69 0 0,0 1 1 0 0,0 0 0 0 0,0 0-1 0 0,0 0 1 0 0,0-1-1 0 0,0 1 1 0 0,0 0-1 0 0,1-1 1 0 0,-1 1-1 0 0,0-1 1 0 0,0 1-1 0 0,1-1 1 0 0,-1 0-1 0 0,0 0 1 0 0,0 1-1 0 0,1-1 1 0 0,-1 0-1 0 0,0 0 1 0 0,1 0-1 0 0,-1 0 1 0 0,0-1 0 0 0,1 1-1 0 0,-1 0 1 0 0,0-1-1 0 0,0 1 1 0 0,1 0-1 0 0,-1-1 1 0 0,0 1-1 0 0,0-1 1 0 0,0 0-1 0 0,1 1 1 0 0,-1-1-1 0 0,0 0 1 0 0,0 0-1 0 0,0 0 1 0 0,0 0-1 0 0,-1 0 1 0 0,1 0 0 0 0,0 0-1 0 0,0 0 1 0 0,0 0-1 0 0,-1 0 1 0 0,1 0-1 0 0,0-2 1 0 0,5-8-585 0 0,-1 0 1 0 0,0 0-1 0 0,6-23 0 0 0,-6 20 353 0 0,28-109-3962 0 0,-36 171 8085 0 0,7 86 1 0 0,-4-131-3867 0 0,0-1 0 0 0,1 1 0 0 0,-1 0 0 0 0,0 0 0 0 0,1 0-1 0 0,0 0 1 0 0,0 0 0 0 0,0-1 0 0 0,0 1 0 0 0,0 0 0 0 0,0-1 0 0 0,1 1 0 0 0,-1-1-1 0 0,1 1 1 0 0,0-1 0 0 0,0 0 0 0 0,0 0 0 0 0,2 3 0 0 0,-2-5-220 0 0,0 1 0 0 0,0 0 1 0 0,-1-1-1 0 0,1 1 0 0 0,0-1 1 0 0,0 0-1 0 0,0 1 0 0 0,0-1 1 0 0,0 0-1 0 0,0 0 0 0 0,0 0 1 0 0,0-1-1 0 0,0 1 0 0 0,0 0 1 0 0,0-1-1 0 0,0 1 0 0 0,0-1 1 0 0,0 0-1 0 0,-1 0 0 0 0,1 0 1 0 0,0 0-1 0 0,0 0 0 0 0,-1 0 1 0 0,1 0-1 0 0,-1 0 0 0 0,1 0 1 0 0,1-3-1 0 0,14-10-3940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1956 0 0,'0'0'9781'0'0,"-156"7"-9677"0"0,134-7-104 0 0,2 0-116 0 0,-3 0 52 0 0,3 0-220 0 0,6 0-644 0 0,3 3-400 0 0,0 4-164 0 0,5 3-945 0 0,6 4-1655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9 304 3388 0 0,'0'0'8158'0'0,"3"-24"-7730"0"0,0-6-302 0 0,22-130 338 0 0,-25 155-450 0 0,1 1 0 0 0,0 0 0 0 0,0 0 0 0 0,1-1 0 0 0,-1 1 0 0 0,1 0 0 0 0,0 0 0 0 0,0 0 0 0 0,0 1 0 0 0,0-1 0 0 0,1 0 0 0 0,-1 1 0 0 0,1-1 0 0 0,0 1 0 0 0,0 0 0 0 0,0 0 0 0 0,1 0 0 0 0,-1 1 0 0 0,1-1 0 0 0,0 1 0 0 0,-1 0 0 0 0,1 0 0 0 0,0 0 0 0 0,0 0 0 0 0,0 1 0 0 0,1-1 0 0 0,-1 1 0 0 0,0 0 0 0 0,0 0 0 0 0,8 0 0 0 0,-11 2-54 0 0,1-1 0 0 0,0 1 0 0 0,-1-1 0 0 0,1 1 0 0 0,0 0 0 0 0,-1 0 0 0 0,1 0-1 0 0,0-1 1 0 0,-1 2 0 0 0,0-1 0 0 0,1 0 0 0 0,-1 0 0 0 0,0 0 0 0 0,1 1 0 0 0,-1-1 0 0 0,0 0 0 0 0,0 1 0 0 0,0-1 0 0 0,0 1 0 0 0,0 0 0 0 0,-1-1 0 0 0,1 1 0 0 0,0 0 0 0 0,-1-1 0 0 0,1 1 0 0 0,-1 0 0 0 0,1 0-1 0 0,-1-1 1 0 0,0 1 0 0 0,0 0 0 0 0,0 0 0 0 0,0 0 0 0 0,0 2 0 0 0,0 0-39 0 0,0 1 0 0 0,0 0 0 0 0,0 0 0 0 0,-1 0 0 0 0,1-1 0 0 0,-1 1 0 0 0,0 0 0 0 0,0-1 0 0 0,-1 1 0 0 0,0-1-1 0 0,1 1 1 0 0,-4 4 0 0 0,0-3-69 0 0,0 0-1 0 0,-1-1 0 0 0,1 0 1 0 0,-1 0-1 0 0,0 0 1 0 0,-1-1-1 0 0,1 0 0 0 0,-1 0 1 0 0,1 0-1 0 0,-1-1 1 0 0,-1 0-1 0 0,1 0 0 0 0,0-1 1 0 0,0 0-1 0 0,-1 0 0 0 0,0-1 1 0 0,1 0-1 0 0,-1 0 1 0 0,1-1-1 0 0,-14-1 0 0 0,20 1 100 0 0,41 10 1334 0 0,-11 2-924 0 0,0 1 1 0 0,-1 1-1 0 0,-1 2 1 0 0,0 1-1 0 0,-1 1 1 0 0,31 28-1 0 0,-57-45-382 0 0,1-1 0 0 0,-1 0 0 0 0,0 0-1 0 0,0 0 1 0 0,0 1 0 0 0,0-1 0 0 0,1 0 0 0 0,-1 0 0 0 0,0 0 0 0 0,0 0 0 0 0,0 0-1 0 0,1 0 1 0 0,-1 0 0 0 0,0 1 0 0 0,0-1 0 0 0,0 0 0 0 0,1 0 0 0 0,-1 0-1 0 0,0 0 1 0 0,0 0 0 0 0,1 0 0 0 0,-1 0 0 0 0,0 0 0 0 0,0 0 0 0 0,1 0 0 0 0,-1 0-1 0 0,0 0 1 0 0,0 0 0 0 0,1-1 0 0 0,-1 1 0 0 0,0 0 0 0 0,0 0 0 0 0,0 0-1 0 0,1 0 1 0 0,-1 0 0 0 0,0 0 0 0 0,0 0 0 0 0,0-1 0 0 0,0 1 0 0 0,1 0 0 0 0,-1 0-1 0 0,0 0 1 0 0,0 0 0 0 0,0-1 0 0 0,0 1 0 0 0,0 0 0 0 0,1-1 0 0 0,3-16-188 0 0,-3-31 673 0 0,-2 40-456 0 0,1-20 6 0 0,2-60 105 0 0,-1 82-138 0 0,0 1 0 0 0,0-1-1 0 0,0 1 1 0 0,1-1 0 0 0,0 1 0 0 0,0-1 0 0 0,0 1 0 0 0,0 0 0 0 0,1 0 0 0 0,0 0 0 0 0,0 0-1 0 0,6-6 1 0 0,-8 10 51 0 0,0 0-1 0 0,0 0 0 0 0,0 0 1 0 0,0 0-1 0 0,0 0 1 0 0,0 0-1 0 0,0 1 0 0 0,0-1 1 0 0,1 0-1 0 0,-1 1 0 0 0,0-1 1 0 0,0 1-1 0 0,1-1 0 0 0,-1 1 1 0 0,0 0-1 0 0,1-1 1 0 0,-1 1-1 0 0,1 0 0 0 0,-1 0 1 0 0,0 0-1 0 0,1 0 0 0 0,-1 0 1 0 0,3 1-1 0 0,-1 0-10 0 0,-1 0-1 0 0,1 0 1 0 0,-1 1-1 0 0,1-1 1 0 0,-1 1-1 0 0,0-1 1 0 0,0 1-1 0 0,1 0 1 0 0,-1 0-1 0 0,0 0 1 0 0,2 3-1 0 0,5 8-20 0 0,0 0-1 0 0,-1 0 0 0 0,10 22 0 0 0,-13-25 68 0 0,-1-2-80 0 0,8 16 380 0 0,0 0 1 0 0,10 33-1 0 0,-22-54-271 0 0,0-3-269 0 0,-26-2 94 0 0,0-1 0 0 0,0-1 0 0 0,1-1 0 0 0,-1-1 0 0 0,-28-12 0 0 0,-2 1 95 0 0,32 16-334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6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83 318 1752 0 0,'0'0'9453'0'0,"-1"-9"-8780"0"0,-4-16-392 0 0,-1 1 0 0 0,-1 0 0 0 0,-18-42-1 0 0,-13-40-204 0 0,45 108-149 0 0,0 1 0 0 0,0 0 0 0 0,-1 0 0 0 0,1 1 1 0 0,-1-1-1 0 0,7 6 0 0 0,46 25-651 0 0,-52-31 661 0 0,0 1 1 0 0,0-2-1 0 0,0 1 0 0 0,1-1 1 0 0,-1 0-1 0 0,0 0 1 0 0,1-1-1 0 0,0 0 0 0 0,-1 0 1 0 0,1-1-1 0 0,9-1 0 0 0,-13 0 3 0 0,1 0-1 0 0,-1 0 0 0 0,1-1 1 0 0,-1 0-1 0 0,0 0 0 0 0,0 0 1 0 0,0-1-1 0 0,0 1 0 0 0,0-1 1 0 0,0 0-1 0 0,-1 0 0 0 0,1 0 1 0 0,-1 0-1 0 0,0-1 1 0 0,0 1-1 0 0,0-1 0 0 0,0 0 1 0 0,-1 0-1 0 0,3-5 0 0 0,-1 3-71 0 0,-1 0 0 0 0,0-1-1 0 0,0 1 1 0 0,0-1 0 0 0,-1 0 0 0 0,0 0-1 0 0,0 0 1 0 0,-1 0 0 0 0,0 0 0 0 0,1-12-1 0 0,-2 19 165 0 0,0 1 0 0 0,0-1 0 0 0,0 0 0 0 0,0 0 0 0 0,0 1 0 0 0,0-1-1 0 0,0 0 1 0 0,0 0 0 0 0,0 1 0 0 0,0-1 0 0 0,0 0 0 0 0,-1 0 0 0 0,1 1 0 0 0,0-1-1 0 0,0 0 1 0 0,0 0 0 0 0,0 0 0 0 0,0 1 0 0 0,0-1 0 0 0,0 0 0 0 0,-1 0-1 0 0,1 0 1 0 0,0 1 0 0 0,0-1 0 0 0,0 0 0 0 0,-1 0 0 0 0,1 0 0 0 0,0 0 0 0 0,0 0-1 0 0,0 0 1 0 0,-1 1 0 0 0,1-1 0 0 0,0 0 0 0 0,0 0 0 0 0,-1 0 0 0 0,1 0-1 0 0,0 0 1 0 0,0 0 0 0 0,-1 0 0 0 0,1 0 0 0 0,0 0 0 0 0,0 0 0 0 0,-1 0 0 0 0,1 0-1 0 0,0 0 1 0 0,0 0 0 0 0,0 0 0 0 0,-1 0 0 0 0,1-1 0 0 0,0 1 0 0 0,0 0-1 0 0,-1 0 1 0 0,1 0 0 0 0,0 0 0 0 0,0 0 0 0 0,0 0 0 0 0,-1-1 0 0 0,1 1-1 0 0,0 0 1 0 0,0 0 0 0 0,0 0 0 0 0,0-1 0 0 0,-1 1 0 0 0,1 0 0 0 0,0 0 0 0 0,0 0-1 0 0,0-1 1 0 0,-5 35-58 0 0,-10 95 157 0 0,14-116-123 0 0,1 1-1 0 0,0-1 0 0 0,2 1 1 0 0,-1-1-1 0 0,2 0 1 0 0,0 1-1 0 0,6 16 0 0 0,-9-30-25 0 0,0 1-1 0 0,0-1 1 0 0,0 0 0 0 0,0 1-1 0 0,0-1 1 0 0,0 0-1 0 0,0 0 1 0 0,0 1-1 0 0,0-1 1 0 0,0 0-1 0 0,0 0 1 0 0,0 1-1 0 0,1-1 1 0 0,-1 0-1 0 0,0 0 1 0 0,0 1 0 0 0,0-1-1 0 0,0 0 1 0 0,1 0-1 0 0,-1 0 1 0 0,0 0-1 0 0,0 1 1 0 0,0-1-1 0 0,1 0 1 0 0,-1 0-1 0 0,0 0 1 0 0,0 0 0 0 0,1 0-1 0 0,-1 1 1 0 0,0-1-1 0 0,0 0 1 0 0,1 0-1 0 0,-1 0 1 0 0,0 0-1 0 0,0 0 1 0 0,1 0-1 0 0,-1 0 1 0 0,0 0 0 0 0,1 0-1 0 0,-1 0 1 0 0,0 0-1 0 0,0 0 1 0 0,1 0-1 0 0,-1-1 1 0 0,9-12-617 0 0,2-17 328 0 0,1-41 679 0 0,-11 58-326 0 0,0 0-1 0 0,1 0 0 0 0,0 0 0 0 0,1 1 0 0 0,1-1 0 0 0,0 1 0 0 0,1 0 0 0 0,9-18 0 0 0,-13 28-6 0 0,0 0-1 0 0,1 1 1 0 0,-1-1-1 0 0,1 1 1 0 0,-1-1-1 0 0,1 1 1 0 0,0-1-1 0 0,0 1 1 0 0,-1 0-1 0 0,1 0 1 0 0,0 0-1 0 0,0 0 1 0 0,0 0 0 0 0,0 0-1 0 0,0 1 1 0 0,0-1-1 0 0,0 1 1 0 0,0-1-1 0 0,0 1 1 0 0,1 0-1 0 0,-1 0 1 0 0,0 0-1 0 0,0 0 1 0 0,0 0-1 0 0,0 0 1 0 0,0 1-1 0 0,1-1 1 0 0,-1 1-1 0 0,0-1 1 0 0,0 1-1 0 0,0 0 1 0 0,3 2-1 0 0,0-1-64 0 0,0 1-1 0 0,0 0 1 0 0,0 0-1 0 0,0 0 1 0 0,-1 1 0 0 0,1 0-1 0 0,-1 0 1 0 0,0 0-1 0 0,0 0 1 0 0,-1 1-1 0 0,4 4 1 0 0,-5-6-1 0 0,0 1 0 0 0,-1 0 1 0 0,0-1-1 0 0,1 1 0 0 0,-1 0 1 0 0,0-1-1 0 0,-1 1 0 0 0,1 0 1 0 0,-1 0-1 0 0,0 0 0 0 0,0 0 1 0 0,0 0-1 0 0,0-1 0 0 0,0 1 1 0 0,-1 0-1 0 0,0 0 0 0 0,0 0 1 0 0,0-1-1 0 0,0 1 0 0 0,-1 0 1 0 0,1-1-1 0 0,-1 1 0 0 0,0-1 1 0 0,0 0-1 0 0,0 0 0 0 0,0 1 1 0 0,-1-1-1 0 0,1-1 0 0 0,-1 1 1 0 0,0 0-1 0 0,0-1 0 0 0,0 1 1 0 0,0-1-1 0 0,0 0 0 0 0,-1 0 1 0 0,1 0-1 0 0,-1 0 0 0 0,1-1 1 0 0,-1 1-1 0 0,0-1 0 0 0,1 0 1 0 0,-1 0-1 0 0,0 0 0 0 0,0-1 1 0 0,0 0-1 0 0,1 1 0 0 0,-8-2 484 0 0,39 1 296 0 0,-20 1-784 0 0,1 0 1 0 0,-1 0-1 0 0,0 1 0 0 0,1-1 0 0 0,-1 2 0 0 0,0-1 0 0 0,-1 1 0 0 0,1 1 0 0 0,0-1 1 0 0,10 8-1 0 0,-14-9 74 0 0,0 1 1 0 0,-1-1-1 0 0,1 1 1 0 0,-1 0 0 0 0,1 0-1 0 0,-1 0 1 0 0,0 0-1 0 0,0 1 1 0 0,0-1-1 0 0,-1 1 1 0 0,1 0 0 0 0,-1 0-1 0 0,0 0 1 0 0,0 0-1 0 0,0 0 1 0 0,-1 0-1 0 0,1 1 1 0 0,-1-1 0 0 0,0 0-1 0 0,1 9 1 0 0,-3-11-57 0 0,1-1 1 0 0,0 0-1 0 0,-1 1 1 0 0,1-1-1 0 0,-1 0 1 0 0,0 0-1 0 0,1 1 1 0 0,-1-1 0 0 0,0 0-1 0 0,0 0 1 0 0,1 0-1 0 0,-1 0 1 0 0,0 0-1 0 0,0 0 1 0 0,0 0-1 0 0,-1 0 1 0 0,1 0-1 0 0,0 0 1 0 0,0-1-1 0 0,0 1 1 0 0,-1 0-1 0 0,1-1 1 0 0,0 1 0 0 0,-1-1-1 0 0,1 0 1 0 0,0 1-1 0 0,-1-1 1 0 0,1 0-1 0 0,-2 0 1 0 0,-49 6-69 0 0,44-6 110 0 0,-4 0-11 0 0,-1 0 0 0 0,1-1 0 0 0,0 0 0 0 0,0-1 0 0 0,0 0 0 0 0,0-1 0 0 0,1 0 0 0 0,-22-9 0 0 0,28 9-180 0 0,0 0 1 0 0,0 1-1 0 0,0-2 0 0 0,0 1 1 0 0,1-1-1 0 0,-1 1 1 0 0,1-1-1 0 0,-7-9 0 0 0,8 9-233 0 0,1 1 0 0 0,0-1 0 0 0,0 0 0 0 0,0 0 0 0 0,0 0 0 0 0,1 0 0 0 0,-1 0 0 0 0,1-1 0 0 0,0 1 0 0 0,0 0 0 0 0,1-1 0 0 0,-1-8 0 0 0,1-1-1957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6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1992 0 0,'0'0'8401'0'0,"3"139"-8065"0"0,-3-120 156 0 0,-6 1-32 0 0,3-3-280 0 0,1-1-172 0 0,2-4-8 0 0,-3-4-128 0 0,3-4-488 0 0,5-4-3852 0 0,12 0-2189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1 108 0 0,'0'0'13488'0'0,"0"13"-13327"0"0,-11 233-930 0 0,11-245 575 0 0,0 0 1 0 0,0 0-1 0 0,0 0 1 0 0,0 0-1 0 0,0-1 1 0 0,0 1-1 0 0,1 0 1 0 0,-1 0-1 0 0,0 0 1 0 0,0 0-1 0 0,1 0 1 0 0,-1-1-1 0 0,0 1 1 0 0,1 0-1 0 0,-1 0 0 0 0,1-1 1 0 0,-1 1-1 0 0,1 0 1 0 0,0-1-1 0 0,-1 1 1 0 0,1 0-1 0 0,0-1 1 0 0,-1 1-1 0 0,1-1 1 0 0,0 1-1 0 0,-1-1 1 0 0,1 1-1 0 0,0-1 1 0 0,0 0-1 0 0,1 1 1 0 0,9 2-4500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8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12 299 6309 0 0,'0'0'4475'0'0,"0"-10"-3991"0"0,-11-254 548 0 0,19 296-1601 0 0,-4-25 520 0 0,0 0 0 0 0,1 0 1 0 0,0 0-1 0 0,0 0 0 0 0,1-1 0 0 0,-1 1 0 0 0,1-1 0 0 0,1-1 1 0 0,10 8-1 0 0,-15-11-14 0 0,0-1 1 0 0,1 1 0 0 0,-1-1-1 0 0,1 0 1 0 0,-1 0 0 0 0,1 0-1 0 0,0 0 1 0 0,-1 0 0 0 0,1 0-1 0 0,0-1 1 0 0,0 1 0 0 0,0-1-1 0 0,-1 0 1 0 0,1 0 0 0 0,0 0-1 0 0,0 0 1 0 0,0-1 0 0 0,-1 1-1 0 0,1-1 1 0 0,0 0 0 0 0,0 1-1 0 0,-1-1 1 0 0,1-1 0 0 0,-1 1-1 0 0,1 0 1 0 0,-1 0 0 0 0,1-1-1 0 0,-1 0 1 0 0,0 1 0 0 0,0-1 0 0 0,3-3-1 0 0,57-64-81 0 0,-64 73 324 0 0,0-1 0 0 0,0 2 0 0 0,1-1 0 0 0,-1 0 1 0 0,1 0-1 0 0,0 0 0 0 0,0 0 0 0 0,0 1 0 0 0,1-1 0 0 0,-1 6 0 0 0,1 58-1777 0 0,1-41 1449 0 0,-1-28 73 0 0,0 0 0 0 0,1 0 0 0 0,-1 1 0 0 0,0-1 0 0 0,1 0 0 0 0,-1 0 0 0 0,1 0 0 0 0,-1 0 1 0 0,1 1-1 0 0,-1-1 0 0 0,1 0 0 0 0,-1 0 0 0 0,1 1 0 0 0,0-1 0 0 0,0 1 0 0 0,-1-1 0 0 0,1 0 0 0 0,0 1 0 0 0,0-1 0 0 0,-1 1 0 0 0,1 0 0 0 0,0-1 0 0 0,0 1 0 0 0,0 0 0 0 0,0-1 0 0 0,0 1 0 0 0,0 0 0 0 0,0 0 0 0 0,0 0 0 0 0,-1 0 0 0 0,1 0 0 0 0,0 0 0 0 0,0 0 0 0 0,0 0 0 0 0,0 0 1 0 0,0 0-1 0 0,0 1 0 0 0,0-1 0 0 0,0 0 0 0 0,0 1 0 0 0,-1-1 0 0 0,1 0 0 0 0,0 1 0 0 0,0-1 0 0 0,0 1 0 0 0,-1 0 0 0 0,1-1 0 0 0,0 1 0 0 0,-1-1 0 0 0,1 1 0 0 0,0 0 0 0 0,-1 0 0 0 0,1-1 0 0 0,-1 1 0 0 0,1 0 0 0 0,-1 0 0 0 0,1 0 0 0 0,-1 0 0 0 0,0-1 0 0 0,1 1 0 0 0,-1 0 0 0 0,0 0 0 0 0,0 0 1 0 0,0 0-1 0 0,0 0 0 0 0,0 0 0 0 0,0 0 0 0 0,0 1 0 0 0,18-45-1062 0 0,-1 0 1212 0 0,-12 34 5132 0 0,-6 27-4887 0 0,2 1-1 0 0,0-1 0 0 0,1 0 1 0 0,0 0-1 0 0,8 25 0 0 0,-9-39-244 0 0,1 0 0 0 0,-1 0-1 0 0,1 0 1 0 0,0 0-1 0 0,0 0 1 0 0,0-1-1 0 0,1 1 1 0 0,-1-1 0 0 0,1 1-1 0 0,0-1 1 0 0,0 0-1 0 0,0 0 1 0 0,1 0 0 0 0,-1-1-1 0 0,0 1 1 0 0,1-1-1 0 0,0 0 1 0 0,0 1 0 0 0,-1-2-1 0 0,1 1 1 0 0,0 0-1 0 0,1-1 1 0 0,-1 0 0 0 0,0 0-1 0 0,0 0 1 0 0,0 0-1 0 0,1-1 1 0 0,-1 0 0 0 0,5 0-1 0 0,-4 0-74 0 0,-1-1 0 0 0,1 1 0 0 0,0-1 0 0 0,-1 0 0 0 0,0-1 0 0 0,1 1 0 0 0,-1-1 0 0 0,0 1 0 0 0,0-1 0 0 0,1-1 0 0 0,-2 1 0 0 0,1-1 0 0 0,0 1 0 0 0,0-1 0 0 0,-1 0 0 0 0,0 0 0 0 0,1-1 0 0 0,-1 1 0 0 0,0-1 0 0 0,-1 1 0 0 0,1-1 0 0 0,-1 0 0 0 0,1 0 0 0 0,-1 0 0 0 0,0 0 0 0 0,-1-1 1 0 0,3-6-1 0 0,0-1-339 0 0,-1 0 0 0 0,-1 0 0 0 0,0 0 0 0 0,0 0 0 0 0,-1 0 0 0 0,0-1 0 0 0,-1 1 1 0 0,-1 0-1 0 0,-3-20 0 0 0,3 28 248 0 0,-1-1-1 0 0,0 1 1 0 0,0 1 0 0 0,0-1 0 0 0,0 0-1 0 0,0 0 1 0 0,-1 1 0 0 0,0-1 0 0 0,0 1-1 0 0,0 0 1 0 0,0 0 0 0 0,0 0 0 0 0,-1 0-1 0 0,-5-3 1 0 0,0 0-695 0 0,-1 0 0 0 0,0 0 0 0 0,0 1 0 0 0,-16-5 0 0 0,9 5-1238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0 296 1452 0 0,'0'0'7591'0'0,"3"-21"-7394"0"0,11-167-26 0 0,-14 133-256 0 0,0 55 285 0 0,34 9 362 0 0,-23-1-515 0 0,-4-3-47 0 0,-1 0 0 0 0,1-1 0 0 0,0 0 0 0 0,0 0 1 0 0,13 5-1 0 0,-18-9-20 0 0,1 1 0 0 0,-1-1 0 0 0,1 1 0 0 0,-1-1 0 0 0,1 0 0 0 0,-1 0 0 0 0,1 0 0 0 0,-1 0 0 0 0,1-1 0 0 0,-1 1 0 0 0,1-1 0 0 0,-1 1 0 0 0,1-1 0 0 0,-1 0 0 0 0,0 0 0 0 0,1 0 1 0 0,-1 0-1 0 0,0 0 0 0 0,0-1 0 0 0,0 1 0 0 0,0-1 0 0 0,3-2 0 0 0,51-61 977 0 0,-56 90-240 0 0,-17 75-683 0 0,11-73 21 0 0,0 1-1 0 0,-1 52 1 0 0,7 6-133 0 0,0-86 2 0 0,1 1 1 0 0,-1 0-1 0 0,0-1 0 0 0,0 1 1 0 0,1 0-1 0 0,-1-1 0 0 0,0 1 1 0 0,1-1-1 0 0,-1 1 0 0 0,0-1 1 0 0,1 1-1 0 0,-1-1 0 0 0,1 1 1 0 0,-1-1-1 0 0,1 1 0 0 0,-1-1 1 0 0,1 0-1 0 0,0 1 0 0 0,-1-1 1 0 0,1 0-1 0 0,-1 1 0 0 0,1-1 1 0 0,0 0-1 0 0,-1 0 0 0 0,1 0 1 0 0,0 0-1 0 0,-1 1 0 0 0,1-1 1 0 0,0 0-1 0 0,-1 0 0 0 0,1 0 1 0 0,0 0-1 0 0,-1 0 0 0 0,2-1 1 0 0,21-5-3862 0 0,-9-5 1015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1 956 0 0,'0'0'7011'0'0,"-21"7"-6725"0"0,-8 0-202 0 0,9-1-22 0 0,0 0 1 0 0,0 1-1 0 0,-19 10 0 0 0,33-14 43 0 0,0-1-1 0 0,0 2 1 0 0,0-1 0 0 0,0 1-1 0 0,1 0 1 0 0,0 0-1 0 0,0 0 1 0 0,0 1 0 0 0,0 0-1 0 0,1 0 1 0 0,-1 0-1 0 0,1 1 1 0 0,1-1 0 0 0,-5 8-1 0 0,5-6 16 0 0,0 1 0 0 0,0 1 0 0 0,1-1 0 0 0,0 0 0 0 0,1 1 0 0 0,0-1 1 0 0,0 1-1 0 0,1-1 0 0 0,0 1 0 0 0,2 14 0 0 0,-2-20-184 0 0,1 0 1 0 0,0 0-1 0 0,-1 0 0 0 0,1 0 1 0 0,1-1-1 0 0,-1 1 0 0 0,0 0 1 0 0,1-1-1 0 0,-1 1 1 0 0,1-1-1 0 0,0 1 0 0 0,0-1 1 0 0,0 0-1 0 0,0 0 1 0 0,0 0-1 0 0,1 0 0 0 0,-1 0 1 0 0,0 0-1 0 0,1-1 1 0 0,0 1-1 0 0,-1-1 0 0 0,6 2 1 0 0,3 1-1017 0 0,0 0 0 0 0,1 0 0 0 0,-1-2-1 0 0,17 3 1 0 0,-3-1-1604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4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 1336 0 0,'0'0'9218'0'0,"2"6"-8894"0"0,0 0-239 0 0,-1 1 1 0 0,-1-1 0 0 0,1 0 0 0 0,-1 0 0 0 0,0 0-1 0 0,-1 0 1 0 0,1 0 0 0 0,-1 0 0 0 0,0 0-1 0 0,-3 6 1 0 0,3-7 9 0 0,1-2-46 0 0,-1-1 0 0 0,1 1 1 0 0,-1-1-1 0 0,1 1 0 0 0,0-1 1 0 0,0 1-1 0 0,0-1 0 0 0,0 1 1 0 0,1-1-1 0 0,-1 1 0 0 0,1-1 1 0 0,-1 1-1 0 0,1-1 0 0 0,0 1 1 0 0,0-1-1 0 0,0 0 0 0 0,0 1 0 0 0,1-1 1 0 0,-1 0-1 0 0,0 0 0 0 0,1 0 1 0 0,0 0-1 0 0,-1 0 0 0 0,1 0 1 0 0,0-1-1 0 0,0 1 0 0 0,0 0 1 0 0,2 0-1 0 0,0 0-130 0 0,-1 0 0 0 0,1-1 0 0 0,0 0 1 0 0,0 0-1 0 0,-1 0 0 0 0,1 0 0 0 0,0 0 0 0 0,0-1 0 0 0,0 0 0 0 0,0 0 1 0 0,0 0-1 0 0,0 0 0 0 0,0-1 0 0 0,0 1 0 0 0,-1-1 0 0 0,1 0 0 0 0,0 0 1 0 0,5-3-1 0 0,0 0-464 0 0,0 0 1 0 0,-1-1 0 0 0,1 0-1 0 0,-1-1 1 0 0,14-11 0 0 0,-19 14 323 0 0,0 0 0 0 0,0 0 1 0 0,0 0-1 0 0,0 0 0 0 0,0 0 1 0 0,-1-1-1 0 0,1 1 0 0 0,-1-1 0 0 0,0 0 1 0 0,0 1-1 0 0,-1-1 0 0 0,1 0 1 0 0,-1 0-1 0 0,0 0 0 0 0,0 0 0 0 0,1-6 1346 0 0,3 53 2000 0 0,-3-37-2966 0 0,1 0 1 0 0,0 0 0 0 0,0 0 0 0 0,1 0 0 0 0,0 0-1 0 0,0-1 1 0 0,0 0 0 0 0,1 0 0 0 0,-1 0 0 0 0,1 0-1 0 0,1-1 1 0 0,-1 1 0 0 0,0-1 0 0 0,1-1 0 0 0,0 1-1 0 0,0-1 1 0 0,9 4 0 0 0,-12-6-168 0 0,1 0 0 0 0,0 0 0 0 0,-1 0 0 0 0,1 0-1 0 0,0 0 1 0 0,-1-1 0 0 0,1 1 0 0 0,0-1 0 0 0,0 0 0 0 0,-1 0 0 0 0,1-1-1 0 0,0 1 1 0 0,0-1 0 0 0,-1 1 0 0 0,1-1 0 0 0,-1-1 0 0 0,1 1 0 0 0,0 0 0 0 0,-1-1-1 0 0,0 0 1 0 0,1 1 0 0 0,-1-2 0 0 0,0 1 0 0 0,0 0 0 0 0,0 0 0 0 0,0-1 0 0 0,-1 0-1 0 0,1 1 1 0 0,-1-1 0 0 0,0 0 0 0 0,1 0 0 0 0,2-6 0 0 0,-3 6-5 0 0,0 0 0 0 0,0-1 0 0 0,-1 1 0 0 0,1-1 0 0 0,-1 1 0 0 0,1-1 0 0 0,-1 0 0 0 0,0 0 1 0 0,-1 1-1 0 0,1-1 0 0 0,0 0 0 0 0,-1 0 0 0 0,0 0 0 0 0,0 0 0 0 0,0 0 0 0 0,-1 1 0 0 0,1-1 0 0 0,-1 0 0 0 0,-2-6 0 0 0,1 6 21 0 0,0-1 0 0 0,-1 1 0 0 0,0 0-1 0 0,0 0 1 0 0,0 0 0 0 0,0 0 0 0 0,-1 0-1 0 0,1 1 1 0 0,-1 0 0 0 0,0-1 0 0 0,0 1-1 0 0,0 1 1 0 0,-6-4 0 0 0,-4-1 20 0 0,1 1 1 0 0,-2 0 0 0 0,1 1-1 0 0,0 1 1 0 0,-1 0-1 0 0,0 1 1 0 0,0 1 0 0 0,-27-2-1 0 0,-9 11-1069 0 0,48-7 753 0 0,1 1 0 0 0,0-1 0 0 0,0 1 0 0 0,0 0-1 0 0,0 0 1 0 0,0 0 0 0 0,0 0 0 0 0,0 0 0 0 0,0 0-1 0 0,1 1 1 0 0,-1-1 0 0 0,0 1 0 0 0,1-1 0 0 0,-1 1-1 0 0,1-1 1 0 0,-1 1 0 0 0,1 0 0 0 0,0 0 0 0 0,-2 4-1 0 0,1 4-4395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4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15 2992 0 0,'0'0'3545'0'0,"-145"-14"-3545"0"0,137 21-712 0 0,8 2-801 0 0,0 3-691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0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1644 0 0,'50'66'2446'0'0,"-50"-65"-2414"0"0,0-1 0 0 0,1 0 0 0 0,-1 0 0 0 0,0 1-1 0 0,0-1 1 0 0,0 0 0 0 0,1 1 0 0 0,-1-1 0 0 0,0 0 0 0 0,1 0 0 0 0,-1 1 0 0 0,0-1 0 0 0,0 0 0 0 0,1 0 0 0 0,-1 0 0 0 0,0 0 0 0 0,1 1 0 0 0,-1-1 0 0 0,1 0 0 0 0,-1 0 0 0 0,0 0 0 0 0,1 0 0 0 0,-1 0 0 0 0,0 0-1 0 0,1 0 1 0 0,-1 0 0 0 0,0 0 0 0 0,1 0 0 0 0,-1 0 0 0 0,1 0 0 0 0,-1 0 0 0 0,0 0 0 0 0,1 0 0 0 0,-1-1 0 0 0,0 1 0 0 0,1 0 0 0 0,-1 0 0 0 0,0 0 0 0 0,1 0 0 0 0,-1-1 0 0 0,0 1 0 0 0,0 0 0 0 0,1 0-1 0 0,-1-1 1 0 0,0 1 0 0 0,0 0 0 0 0,1-1 0 0 0,-1 1 0 0 0,0 0 0 0 0,0-1 0 0 0,0 1 0 0 0,1 0 0 0 0,-1-1 0 0 0,0 1 0 0 0,0 0 0 0 0,0-1 0 0 0,0 1 0 0 0,0 0 0 0 0,0-1 0 0 0,0 1 0 0 0,0 0 0 0 0,0-1 0 0 0,0 0-1 0 0,4-27 848 0 0,-4 26-690 0 0,0-29 672 0 0,-5-53 1 0 0,-1-5 887 0 0,9 91-1685 0 0,1 0 0 0 0,-1 0 0 0 0,0 1 0 0 0,0-1 0 0 0,0 1 0 0 0,0 0 0 0 0,0 0 0 0 0,-1 0 0 0 0,1 0 0 0 0,-1 0 0 0 0,0 0 0 0 0,0 1 0 0 0,0-1 0 0 0,0 1 0 0 0,1 3 0 0 0,5 8 50 0 0,6 6-66 0 0,-5-6-58 0 0,0 0 0 0 0,1-1 0 0 0,1 0 0 0 0,1-1 0 0 0,-1 0 0 0 0,2-1 0 0 0,14 12 0 0 0,-27-24-37 0 0,1 0 0 0 0,0 0 0 0 0,0 1 0 0 0,-1-1 0 0 0,1 0 0 0 0,0 0 0 0 0,0 0 0 0 0,0 0 0 0 0,-1 0 0 0 0,1 0 0 0 0,0 0 0 0 0,0 0 0 0 0,-1 0 0 0 0,1 0 0 0 0,0 0 0 0 0,0 0 0 0 0,0-1 0 0 0,-1 1 0 0 0,1 0 0 0 0,0 0 0 0 0,-1-1 0 0 0,1 1 0 0 0,0-1 0 0 0,-1 1 0 0 0,1-1 0 0 0,0 1 0 0 0,-1-1 0 0 0,1 1 0 0 0,-1-1 0 0 0,1 1 0 0 0,-1-1 0 0 0,1 0 0 0 0,-1 1 0 0 0,1-1 0 0 0,-1 0 0 0 0,0 1 0 0 0,1-1 0 0 0,-1 0 0 0 0,0 0 0 0 0,0 1 0 0 0,0-1 0 0 0,1 0 0 0 0,-1 0 0 0 0,0 1 0 0 0,0-1-1 0 0,0-1 1 0 0,9-48-886 0 0,-7 39 455 0 0,8-35-1007 0 0,-4 21-62 0 0,-2-1 1 0 0,4-44 0 0 0,-6 62 2000 0 0,3 16 1257 0 0,2 18 131 0 0,-4 23-453 0 0,4 50 12 0 0,-5-91-1369 0 0,-1-1 0 0 0,1 1 0 0 0,0 0 0 0 0,0 0 0 0 0,1-1 0 0 0,0 1 1 0 0,1-1-1 0 0,0 0 0 0 0,5 9 0 0 0,-7-15-245 0 0,-1 0 0 0 0,0 0 1 0 0,0 0-1 0 0,1 0 0 0 0,-1 0 0 0 0,1 0 1 0 0,-1 0-1 0 0,1 0 0 0 0,-1-1 0 0 0,1 1 1 0 0,-1-1-1 0 0,1 1 0 0 0,0-1 1 0 0,-1 0-1 0 0,1 0 0 0 0,0 1 0 0 0,-1-1 1 0 0,1 0-1 0 0,0 0 0 0 0,-1-1 0 0 0,1 1 1 0 0,0 0-1 0 0,-1 0 0 0 0,1-1 0 0 0,2 0 1 0 0,7-7-2422 0 0</inkml:trace>
  <inkml:trace contextRef="#ctx0" brushRef="#br0" timeOffset="1">459 32 3844 0 0,'0'0'3789'0'0,"-170"-2"-3725"0"0,145-6-40 0 0,2 4-24 0 0,3-1-68 0 0,3 0-556 0 0,9 3-300 0 0,-1-1-429 0 0,6 1-695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3568 0 0,'0'0'5921'0'0,"9"135"-5685"0"0,-9-111-32 0 0,0 0-60 0 0,0-2-40 0 0,0-3-104 0 0,0-7-12 0 0,0-2-388 0 0,0-8-776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1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12 1844 0 0,'0'0'9001'0'0,"-13"-2"-9024"0"0,-41-7 49 0 0,52 9-42 0 0,1 0 1 0 0,-1 0-1 0 0,1 0 0 0 0,0 0 0 0 0,-1 0 0 0 0,1 0 0 0 0,-1 0 0 0 0,1 0 0 0 0,0 1 0 0 0,-1-1 0 0 0,1 0 0 0 0,0 1 1 0 0,-1-1-1 0 0,1 1 0 0 0,0-1 0 0 0,-1 1 0 0 0,1 0 0 0 0,0 0 0 0 0,0 0 0 0 0,0-1 0 0 0,0 1 0 0 0,0 0 1 0 0,0 0-1 0 0,0 0 0 0 0,0 1 0 0 0,0-1 0 0 0,0 0 0 0 0,1 0 0 0 0,-1 0 0 0 0,0 1 0 0 0,1-1 0 0 0,-1 0 1 0 0,1 1-1 0 0,-1-1 0 0 0,1 0 0 0 0,0 1 0 0 0,0-1 0 0 0,-1 1 0 0 0,1-1 0 0 0,0 0 0 0 0,0 1 0 0 0,0-1 1 0 0,1 1-1 0 0,-1-1 0 0 0,0 0 0 0 0,0 1 0 0 0,1-1 0 0 0,-1 0 0 0 0,1 1 0 0 0,-1-1 0 0 0,1 0 0 0 0,0 1 0 0 0,-1-1 1 0 0,1 0-1 0 0,0 0 0 0 0,0 0 0 0 0,0 0 0 0 0,0 0 0 0 0,0 0 0 0 0,2 2 0 0 0,12 5-183 0 0,1 0 0 0 0,0-1 0 0 0,32 10 1 0 0,-35-14 420 0 0,0 1 0 0 0,0 1-1 0 0,0 1 1 0 0,-1-1 0 0 0,1 2 0 0 0,-1 0 0 0 0,12 9 0 0 0,-22-14-160 0 0,0-1 0 0 0,0 1 0 0 0,-1 0-1 0 0,1 0 1 0 0,0 0 0 0 0,0 0-1 0 0,-1 0 1 0 0,1 0 0 0 0,-1 0 0 0 0,0 0-1 0 0,0 1 1 0 0,0-1 0 0 0,0 0-1 0 0,0 1 1 0 0,0-1 0 0 0,0 5 0 0 0,-1-5-68 0 0,0 0 0 0 0,0 0 0 0 0,0 0 0 0 0,-1 0 0 0 0,1-1 0 0 0,-1 1 0 0 0,1 0 0 0 0,-1 0 0 0 0,0 0 0 0 0,0-1 0 0 0,1 1 0 0 0,-1 0 0 0 0,0-1 1 0 0,0 1-1 0 0,-1-1 0 0 0,1 1 0 0 0,-3 1 0 0 0,0 1-32 0 0,0-1 0 0 0,0 0 0 0 0,-1 0 0 0 0,0 0 0 0 0,1-1 0 0 0,-1 1 0 0 0,0-1 0 0 0,0-1 0 0 0,-1 1 0 0 0,1-1 0 0 0,0 1 0 0 0,0-1 0 0 0,-1-1 0 0 0,-5 1 0 0 0,-3-1 16 0 0,4 1-177 0 0,1-1-1 0 0,-1-1 0 0 0,0 1 1 0 0,-15-5-1 0 0,23 5-20 0 0,0 0-1 0 0,0-1 0 0 0,1 0 0 0 0,-1 1 0 0 0,0-1 0 0 0,1 0 1 0 0,-1 0-1 0 0,0 0 0 0 0,1 0 0 0 0,-1 0 0 0 0,1 0 0 0 0,0 0 1 0 0,-1 0-1 0 0,1-1 0 0 0,0 1 0 0 0,0-1 0 0 0,0 1 0 0 0,0-1 1 0 0,0 1-1 0 0,0-1 0 0 0,0 1 0 0 0,0-1 0 0 0,1 0 0 0 0,-1 0 1 0 0,1 1-1 0 0,-1-1 0 0 0,1 0 0 0 0,0 0 0 0 0,-1 0 0 0 0,1-3 1 0 0,0-5-2054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5308 0 0,'0'0'4065'0'0,"12"135"-4013"0"0,-9-108-8 0 0,-3-3-44 0 0,2 0-4 0 0,1-7-8 0 0,0 0-248 0 0,3-5-504 0 0,2-5-420 0 0,1-2-649 0 0,5-5-671 0 0,3 0-404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1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 4652 0 0,'0'0'6869'0'0,"-158"19"-6793"0"0,127-17-64 0 0,-3 1 0 0 0,9 2 4 0 0,-4-3-16 0 0,7 3-68 0 0,2 0-412 0 0,3-3-280 0 0,6 3-376 0 0,2 2-484 0 0,9-2-737 0 0,0 5-1931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8065 0 0,'0'0'2747'0'0,"18"-24"-2647"0"0,55-73-92 0 0,-68 90-15 0 0,0 0-1 0 0,-1-1 1 0 0,0 1-1 0 0,0-1 1 0 0,0 0-1 0 0,-1 0 1 0 0,3-11-1 0 0,-5 15 17 0 0,0 1-1 0 0,0-1 0 0 0,0 0 1 0 0,1 1-1 0 0,0-1 1 0 0,-1 1-1 0 0,1 0 0 0 0,5-7 1 0 0,-7 10 9 0 0,1-1 0 0 0,-1 0 0 0 0,1 0-1 0 0,0 1 1 0 0,-1-1 0 0 0,1 1 0 0 0,0-1 0 0 0,-1 0 0 0 0,1 1 0 0 0,0-1 0 0 0,0 1 0 0 0,-1 0 0 0 0,1-1 0 0 0,0 1 0 0 0,0 0 0 0 0,0-1 0 0 0,0 1 0 0 0,0 0 0 0 0,-1 0 0 0 0,1 0 0 0 0,0 0 0 0 0,0-1 0 0 0,0 2 0 0 0,0-1 0 0 0,0 0 0 0 0,0 0 0 0 0,0 0-1 0 0,-1 0 1 0 0,1 0 0 0 0,0 1 0 0 0,0-1 0 0 0,0 0 0 0 0,0 1 0 0 0,-1-1 0 0 0,1 1 0 0 0,0-1 0 0 0,0 1 0 0 0,-1-1 0 0 0,1 1 0 0 0,0-1 0 0 0,-1 1 0 0 0,1 0 0 0 0,0-1 0 0 0,-1 1 0 0 0,1 0 0 0 0,-1-1 0 0 0,1 1 0 0 0,0 1 0 0 0,22 43-326 0 0,-21-41 346 0 0,63 177 118 0 0,-66-181-190 0 0,0 1 0 0 0,0 0 1 0 0,0-1-1 0 0,0 1 0 0 0,-1-1 1 0 0,1 1-1 0 0,0-1 1 0 0,0 0-1 0 0,0 1 0 0 0,0-1 1 0 0,-1 0-1 0 0,1 0 0 0 0,0 0 1 0 0,0 0-1 0 0,0 0 0 0 0,-1 0 1 0 0,1 0-1 0 0,0 0 0 0 0,-2-1 1 0 0,-33-1 398 0 0,25 0-423 0 0,0-1 1 0 0,0 0 0 0 0,0-1 0 0 0,1 0-1 0 0,-1-1 1 0 0,1 0 0 0 0,0 0-1 0 0,1-1 1 0 0,-1 0 0 0 0,1-1 0 0 0,0 0-1 0 0,-14-15 1 0 0,22 20-233 0 0,0 1 0 0 0,0-1 0 0 0,1 0 0 0 0,-1 0 0 0 0,0 1 0 0 0,1-1 0 0 0,-1 0 0 0 0,1 0 0 0 0,0 0 0 0 0,-1 0 0 0 0,1 0 0 0 0,0 0 0 0 0,0 0 0 0 0,0 0 0 0 0,0 0 0 0 0,1 1 0 0 0,-1-1 0 0 0,1 0 0 0 0,-1 0 0 0 0,1 0 0 0 0,-1 0 0 0 0,3-3 0 0 0,9-4-2489 0 0</inkml:trace>
  <inkml:trace contextRef="#ctx0" brushRef="#br0" timeOffset="1">346 0 5244 0 0,'0'0'6292'0'0,"3"22"-5854"0"0,19 155 591 0 0,-21-172-1089 0 0,-1 0 0 0 0,1 0-1 0 0,1-1 1 0 0,-1 1 0 0 0,1-1-1 0 0,-1 1 1 0 0,1-1 0 0 0,1 0-1 0 0,-1 1 1 0 0,0-1 0 0 0,1 0-1 0 0,6 6 1 0 0,-7-8-151 0 0,-1-1-1 0 0,1 0 1 0 0,0 1 0 0 0,0-1-1 0 0,0 0 1 0 0,0 0 0 0 0,0-1-1 0 0,0 1 1 0 0,0 0 0 0 0,0-1-1 0 0,0 1 1 0 0,1-1 0 0 0,-1 1-1 0 0,0-1 1 0 0,0 0 0 0 0,0 0-1 0 0,1 0 1 0 0,-1 0 0 0 0,0-1-1 0 0,0 1 1 0 0,0-1 0 0 0,0 1-1 0 0,1-1 1 0 0,-1 0 0 0 0,0 1 0 0 0,0-1-1 0 0,0 0 1 0 0,0 0 0 0 0,-1-1-1 0 0,3-1 1 0 0,18-11-2643 0 0,1-2 40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2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32 4940 0 0,'0'0'4767'0'0,"-25"3"-4420"0"0,-187 18 505 0 0,168-22-587 0 0,4 1-1568 0 0,17 3-5137 0 0,30-5 4204 0 0</inkml:trace>
  <inkml:trace contextRef="#ctx0" brushRef="#br0" timeOffset="1">273 0 268 0 0,'0'0'8816'0'0,"10"22"-8498"0"0,-5-10-310 0 0,9 21 175 0 0,-1 0-1 0 0,-1 1 0 0 0,10 51 1 0 0,-21-85-192 0 0,9 38-212 0 0,-10-37 75 0 0,0 0-1 0 0,0 0 1 0 0,1-1-1 0 0,-1 1 1 0 0,1 0 0 0 0,-1 0-1 0 0,1-1 1 0 0,-1 1-1 0 0,1-1 1 0 0,-1 1-1 0 0,1 0 1 0 0,-1-1 0 0 0,1 1-1 0 0,0-1 1 0 0,-1 1-1 0 0,1-1 1 0 0,0 0-1 0 0,-1 1 1 0 0,1-1 0 0 0,0 0-1 0 0,0 1 1 0 0,0-1-1 0 0,-1 0 1 0 0,1 0-1 0 0,0 0 1 0 0,0 1 0 0 0,0-1-1 0 0,-1 0 1 0 0,1 0-1 0 0,0 0 1 0 0,0-1-1 0 0,0 1 1 0 0,-1 0 0 0 0,1 0-1 0 0,0 0 1 0 0,0 0-1 0 0,0-1 1 0 0,-1 1-1 0 0,1 0 1 0 0,0-1 0 0 0,0 1-1 0 0,0-2 1 0 0,10-6-2720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1 712 0 0,'0'0'9962'0'0,"-18"21"-9650"0"0,-53 65-94 0 0,64-78-100 0 0,1 0 0 0 0,0 1 0 0 0,0 0 0 0 0,-8 16 0 0 0,13-22-46 0 0,0-1 0 0 0,0 1-1 0 0,1 0 1 0 0,-1-1 0 0 0,1 1-1 0 0,-1 0 1 0 0,1-1 0 0 0,0 1-1 0 0,0 0 1 0 0,0-1 0 0 0,1 1-1 0 0,-1 0 1 0 0,1-1 0 0 0,0 4-1 0 0,0-5-77 0 0,0 0 0 0 0,-1 0 0 0 0,1 0 0 0 0,0-1 0 0 0,0 1 0 0 0,0 0 0 0 0,0-1-1 0 0,0 1 1 0 0,0 0 0 0 0,0-1 0 0 0,0 1 0 0 0,0-1 0 0 0,0 0 0 0 0,0 1 0 0 0,0-1 0 0 0,0 0 0 0 0,0 0 0 0 0,0 1-1 0 0,1-1 1 0 0,-1 0 0 0 0,0 0 0 0 0,1 0 0 0 0,35-1-719 0 0,-27 1 418 0 0,-1-1-63 0 0,0 1 0 0 0,1-1 0 0 0,-1-1 0 0 0,0 0 0 0 0,0 0 0 0 0,0-1-1 0 0,15-7 1 0 0,29-22-4348 0 0,-36 17 1948 0 0</inkml:trace>
  <inkml:trace contextRef="#ctx0" brushRef="#br0" timeOffset="1">133 1 3716 0 0,'153'6'2089'0'0,"-152"-6"-2030"0"0,1 0 1 0 0,-1-1-1 0 0,1 1 1 0 0,-1 1 0 0 0,1-1-1 0 0,-1 0 1 0 0,1 0-1 0 0,-1 0 1 0 0,0 1 0 0 0,1-1-1 0 0,-1 1 1 0 0,1-1 0 0 0,-1 1-1 0 0,0 0 1 0 0,1-1-1 0 0,-1 1 1 0 0,0 0 0 0 0,0 0-1 0 0,0 0 1 0 0,0 0 0 0 0,0 0-1 0 0,0 0 1 0 0,0 0-1 0 0,1 1 1 0 0,-2 0-21 0 0,0-1 0 0 0,0 0 0 0 0,0 0 0 0 0,0 0 0 0 0,0 0-1 0 0,0 0 1 0 0,0 0 0 0 0,-1 0 0 0 0,1 0 0 0 0,0 0 0 0 0,-1 0 0 0 0,1 0 0 0 0,-1 0 0 0 0,1 0 0 0 0,-1 0 0 0 0,0 1-1 0 0,-2 3 164 0 0,-4 22 306 0 0,1 0 0 0 0,2 1-1 0 0,0 0 1 0 0,2 0 0 0 0,1 0 0 0 0,3 36-1 0 0,-2-63-557 0 0,0 0 0 0 0,0 1 0 0 0,0-1 0 0 0,0 0 0 0 0,1 0 0 0 0,-1 0 0 0 0,0 0 0 0 0,1 0-1 0 0,-1 0 1 0 0,1 0 0 0 0,-1 0 0 0 0,1 0 0 0 0,-1 0 0 0 0,1-1 0 0 0,0 1 0 0 0,-1 0 0 0 0,1 0 0 0 0,0 0-1 0 0,0-1 1 0 0,0 1 0 0 0,0 0 0 0 0,0-1 0 0 0,-1 1 0 0 0,1-1 0 0 0,0 1 0 0 0,0-1 0 0 0,0 1 0 0 0,2-1-1 0 0,21 3-4976 0 0,-8-3 11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5080 0 0,'0'0'6842'0'0,"2"-14"-6686"0"0,3-32-102 0 0,-2 1 0 0 0,-4-61 0 0 0,-3 47 568 0 0,10 63-692 0 0,0-1 0 0 0,-1 1-1 0 0,1 0 1 0 0,-1 0 0 0 0,0 0 0 0 0,0 1 0 0 0,-1 0-1 0 0,1 0 1 0 0,3 7 0 0 0,-7-11 84 0 0,31 38 566 0 0,73 69 1 0 0,-105-108-608 0 0,1 0 0 0 0,-1 0 0 0 0,1 0 1 0 0,0 0-1 0 0,-1 0 0 0 0,1 0 0 0 0,-1 0 0 0 0,1 0 1 0 0,0 0-1 0 0,-1 0 0 0 0,1 0 0 0 0,-1 0 1 0 0,1 0-1 0 0,-1 0 0 0 0,1-1 0 0 0,0 1 1 0 0,-1 0-1 0 0,1 0 0 0 0,-1-1 0 0 0,1 1 1 0 0,-1 0-1 0 0,1-1 0 0 0,-1 1 0 0 0,1-1 1 0 0,-1 1-1 0 0,0 0 0 0 0,1-1 0 0 0,-1 1 0 0 0,1-1 1 0 0,-1 1-1 0 0,0-1 0 0 0,0 1 0 0 0,1-1 1 0 0,-1 0-1 0 0,0 1 0 0 0,0-1 0 0 0,0 1 1 0 0,1-1-1 0 0,-1 1 0 0 0,0-1 0 0 0,0 0 1 0 0,0 0-1 0 0,9-31 106 0 0,-9 32-102 0 0,18-80-49 0 0,5-22-311 0 0,-4 34-2825 0 0,-11 46-2601 0 0,-7 20 3729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6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3768 0 0,'0'0'8031'0'0,"-13"2"-7960"0"0,-6 1-56 0 0,-7 0 31 0 0,-49 13 1 0 0,69-13 15 0 0,0 0-1 0 0,0 0 1 0 0,1 1 0 0 0,-1 0 0 0 0,1 0-1 0 0,0 0 1 0 0,0 0 0 0 0,0 1 0 0 0,1 0-1 0 0,-1 0 1 0 0,1 0 0 0 0,0 1 0 0 0,1-1-1 0 0,-1 1 1 0 0,1 0 0 0 0,0 0 0 0 0,1 0-1 0 0,-1 0 1 0 0,1 1 0 0 0,1-1 0 0 0,-1 1-1 0 0,1-1 1 0 0,0 1 0 0 0,0-1 0 0 0,1 1-1 0 0,0 0 1 0 0,0-1 0 0 0,2 8 0 0 0,-1-12-64 0 0,0 0 0 0 0,1 0 1 0 0,-1 0-1 0 0,1 0 0 0 0,-1 0 1 0 0,1 0-1 0 0,0 0 0 0 0,0 0 1 0 0,0-1-1 0 0,0 1 1 0 0,0-1-1 0 0,0 0 0 0 0,0 1 1 0 0,0-1-1 0 0,0 0 0 0 0,1 0 1 0 0,-1 0-1 0 0,1-1 0 0 0,-1 1 1 0 0,0 0-1 0 0,1-1 1 0 0,3 0-1 0 0,56 5-523 0 0,-61-5 518 0 0,26 0-683 0 0,1-2-1 0 0,44-8 1 0 0,10-13-5490 0 0,-65 17 3176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4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1 268 0 0,'0'0'9068'0'0,"-1"14"-8913"0"0,-4 28-54 0 0,0-15 277 0 0,2 0-1 0 0,1 0 0 0 0,1 0 0 0 0,4 42 0 0 0,-3-67-339 0 0,0-1-1 0 0,1 1 0 0 0,-1-1 0 0 0,0 1 0 0 0,0-1 0 0 0,1 1 0 0 0,-1 0 1 0 0,1-1-1 0 0,-1 0 0 0 0,1 1 0 0 0,0-1 0 0 0,0 1 0 0 0,-1-1 1 0 0,1 0-1 0 0,0 1 0 0 0,0-1 0 0 0,0 0 0 0 0,0 0 0 0 0,1 0 1 0 0,-1 0-1 0 0,0 0 0 0 0,0 0 0 0 0,1 0 0 0 0,-1 0 0 0 0,1-1 0 0 0,-1 1 1 0 0,0 0-1 0 0,1-1 0 0 0,-1 1 0 0 0,1-1 0 0 0,-1 0 0 0 0,1 1 1 0 0,0-1-1 0 0,-1 0 0 0 0,1 0 0 0 0,-1 0 0 0 0,1 0 0 0 0,-1 0 1 0 0,1 0-1 0 0,0-1 0 0 0,-1 1 0 0 0,1 0 0 0 0,1-1 0 0 0,2-2-105 0 0,1 1-1 0 0,-1-1 0 0 0,0 0 1 0 0,0 0-1 0 0,0 0 0 0 0,0-1 1 0 0,-1 1-1 0 0,1-1 0 0 0,-1-1 0 0 0,4-4 1 0 0,0-2-41 0 0,0 0 1 0 0,-1-1-1 0 0,0 1 1 0 0,-1-2-1 0 0,0 1 1 0 0,-1 0-1 0 0,4-19 1 0 0,8-53-7106 0 0,-17 74 4326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4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1744 0 0,'0'0'8214'0'0,"-2"21"-7950"0"0,-24 136 157 0 0,22-132 398 0 0,1 1 1 0 0,1 48-1 0 0,2-70-613 0 0,1-3-175 0 0,-1 0 0 0 0,1 0 0 0 0,-1 0 0 0 0,1 0 1 0 0,-1 0-1 0 0,1-1 0 0 0,0 1 0 0 0,0 0 0 0 0,-1 0 1 0 0,1-1-1 0 0,0 1 0 0 0,0-1 0 0 0,0 1 0 0 0,0-1 0 0 0,0 1 1 0 0,0-1-1 0 0,0 1 0 0 0,0-1 0 0 0,0 0 0 0 0,0 0 1 0 0,0 1-1 0 0,0-1 0 0 0,0 0 0 0 0,0 0 0 0 0,0 0 1 0 0,0 0-1 0 0,0 0 0 0 0,0 0 0 0 0,0 0 0 0 0,0-1 1 0 0,0 1-1 0 0,0 0 0 0 0,0 0 0 0 0,2-2 0 0 0,38-8-568 0 0,74-43-2018 0 0,-41 12-3353 0 0,-54 29 2186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5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1132 0 0,'0'0'9526'0'0,"-6"22"-9125"0"0,-28 98 364 0 0,32-117-578 0 0,1 0 0 0 0,0 1 1 0 0,0-1-1 0 0,1 1 0 0 0,-1-1 0 0 0,1 1 0 0 0,-1-1 0 0 0,1 1 0 0 0,0-1 0 0 0,1 1 0 0 0,0 3 0 0 0,0-5-140 0 0,0-1 1 0 0,0 0 0 0 0,1 0-1 0 0,-1 0 1 0 0,0 0-1 0 0,1 0 1 0 0,-1 0 0 0 0,1 0-1 0 0,-1 0 1 0 0,1-1-1 0 0,-1 1 1 0 0,1-1 0 0 0,0 1-1 0 0,-1-1 1 0 0,1 1 0 0 0,0-1-1 0 0,-1 0 1 0 0,1 0-1 0 0,0 0 1 0 0,0 0 0 0 0,-1 0-1 0 0,1 0 1 0 0,2-1-1 0 0,31 0-748 0 0,-1-1 0 0 0,41-9-1 0 0,18-11-6466 0 0,-72 17 2001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5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6721 0 0,'0'0'4352'0'0,"-23"130"-4056"0"0,23-108-36 0 0,0 0-172 0 0,0 2-88 0 0,0-5-52 0 0,0-2-384 0 0,3-3-272 0 0,8-4-536 0 0,1 0-1144 0 0,5-6-2629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9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5 100 0 0,'0'0'1623'0'0,"34"-4"7648"0"0,-62 5-9024 0 0,-45 9-1 0 0,-14 1-189 0 0,-43-10-148 0 0,-29 2-85 0 0,127 5-785 0 0,29-4-804 0 0,20-2-714 0 0,-6-1 599 0 0,1 1-360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0:5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 1608 0 0,'0'0'9395'0'0,"0"14"-7740"0"0,-25-4-1692 0 0,0-1 0 0 0,0-2-1 0 0,0 0 1 0 0,-1-2 0 0 0,0 0-1 0 0,0-2 1 0 0,-1-1-1 0 0,1-1 1 0 0,0-2 0 0 0,-31-3-1 0 0,55 4-236 0 0,-23-1-2086 0 0,15 10-2433 0 0,7 2 525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0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5 944 0 0,'0'0'11096'0'0,"16"-4"-9877"0"0,-26 10-1295 0 0,1 0 1 0 0,0 1-1 0 0,0 0 1 0 0,1 1-1 0 0,0-1 1 0 0,-7 11-1 0 0,-4 2 70 0 0,-6 2-82 0 0,-37 27-1 0 0,2-2-691 0 0,59-47 777 0 0,0 1 0 0 0,0 0 0 0 0,0 0 0 0 0,0 0 0 0 0,0 0 0 0 0,0 0 0 0 0,0-1 0 0 0,0 2 0 0 0,0-1 0 0 0,1 0-1 0 0,-1 0 1 0 0,0 0 0 0 0,1 0 0 0 0,-1 0 0 0 0,1 0 0 0 0,-1 1 0 0 0,1-1 0 0 0,0 0 0 0 0,0 1 0 0 0,-1-1 0 0 0,1 0 0 0 0,0 0 0 0 0,0 1 0 0 0,0-1 0 0 0,0 0 0 0 0,0 1 0 0 0,1-1-1 0 0,-1 0 1 0 0,0 0 0 0 0,1 1 0 0 0,-1-1 0 0 0,0 0 0 0 0,1 0 0 0 0,0 0 0 0 0,-1 1 0 0 0,1-1 0 0 0,0 0 0 0 0,-1 0 0 0 0,1 0 0 0 0,0 0 0 0 0,0 0 0 0 0,0 0 0 0 0,0-1 0 0 0,0 1 0 0 0,0 0-1 0 0,0 0 1 0 0,0-1 0 0 0,0 1 0 0 0,0 0 0 0 0,1-1 0 0 0,1 1 0 0 0,11 7 128 0 0,0-1-1 0 0,1-1 0 0 0,23 6 1 0 0,-18-5 171 0 0,5 3 54 0 0,-1 2 1 0 0,34 21-1 0 0,-41-29-5930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1:01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122 550 1816 0 0,'0'0'7203'0'0,"0"2"-6182"0"0,0-13-816 0 0,1 1 1 0 0,0 0-1 0 0,1-1 1 0 0,0 1 0 0 0,0 0-1 0 0,1 1 1 0 0,1-1 0 0 0,-1 0-1 0 0,2 1 1 0 0,-1 0-1 0 0,1 0 1 0 0,1 0 0 0 0,0 0-1 0 0,0 1 1 0 0,9-9 0 0 0,2-1-133 0 0,1 2 0 0 0,1 0 1 0 0,0 1-1 0 0,2 1 1 0 0,28-16-1 0 0,-43 27-71 0 0,2-1 23 0 0,0-1 0 0 0,0 0 0 0 0,0 0 0 0 0,-1-1 0 0 0,10-9 0 0 0,-17 15-24 0 0,0 0-1 0 0,0-1 1 0 0,0 1-1 0 0,0 0 1 0 0,0-1-1 0 0,0 1 1 0 0,0-1 0 0 0,0 1-1 0 0,0 0 1 0 0,0-1-1 0 0,-1 1 1 0 0,1 0 0 0 0,0-1-1 0 0,0 1 1 0 0,0 0-1 0 0,-1 0 1 0 0,1-1 0 0 0,0 1-1 0 0,0 0 1 0 0,-1-1-1 0 0,1 1 1 0 0,0 0 0 0 0,0 0-1 0 0,-1 0 1 0 0,1-1-1 0 0,0 1 1 0 0,-1 0-1 0 0,1 0 1 0 0,0 0 0 0 0,-1 0-1 0 0,1 0 1 0 0,0-1-1 0 0,-1 1 1 0 0,1 0 0 0 0,0 0-1 0 0,-1 0 1 0 0,0 0-1 0 0,-21-7 17 0 0,16 6 17 0 0,-22-8-66 0 0,-138-53 375 0 0,151 56-622 0 0,1-2 0 0 0,0 0 0 0 0,0 0 0 0 0,0-1 0 0 0,1-1 0 0 0,1 0 0 0 0,0-1-1 0 0,-17-19 1 0 0,13 4-2703 0 0,8 2-3130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2:5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10 164 184 0 0,'0'0'6693'0'0,"-9"7"-2268"0"0,13-7-4464 0 0,0 0 1 0 0,0-1-1 0 0,0 1 1 0 0,0-1-1 0 0,0 0 1 0 0,0-1 0 0 0,0 1-1 0 0,-1-1 1 0 0,1 1-1 0 0,0-1 1 0 0,-1 0-1 0 0,1-1 1 0 0,-1 1-1 0 0,0-1 1 0 0,5-4 0 0 0,3-5-50 0 0,0 0 0 0 0,15-23 1 0 0,9-10 0 0 0,-32 42 57 0 0,0-1-1 0 0,0 0 1 0 0,-1 1-1 0 0,1-1 1 0 0,-1 0-1 0 0,0 0 1 0 0,3-8 0 0 0,-5 12 60 0 0,-16 57-780 0 0,15-53 861 0 0,0 1 0 0 0,0-1 1 0 0,1 0-1 0 0,0 0 0 0 0,0 1 1 0 0,0-1-1 0 0,0 0 0 0 0,1 0 1 0 0,-1 1-1 0 0,1-1 1 0 0,0 0-1 0 0,3 7 0 0 0,-2-9-150 0 0,0 0 0 0 0,-1 0 1 0 0,1 0-1 0 0,0-1 0 0 0,0 1 0 0 0,0 0 0 0 0,0-1 0 0 0,0 0 0 0 0,0 1 0 0 0,1-1 0 0 0,-1 0 0 0 0,0 0 0 0 0,1-1 0 0 0,-1 1 1 0 0,0 0-1 0 0,1-1 0 0 0,-1 1 0 0 0,1-1 0 0 0,-1 0 0 0 0,1 0 0 0 0,-1 0 0 0 0,5 0 0 0 0,-2-1-460 0 0,-1 1 0 0 0,1-1 0 0 0,-1 0 1 0 0,1 0-1 0 0,-1 0 0 0 0,9-4 0 0 0,-2 1-1659 0 0,0 1-274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2:5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24 172 0 0,'0'0'5839'0'0,"-38"0"482"0"0,28 7-6664 0 0,11-14-514 0 0,3-17 1258 0 0,-10 29 170 0 0,-1 7-577 0 0,6-11-7 0 0,1-1 0 0 0,0 1 0 0 0,-1-1 0 0 0,1 1 0 0 0,0-1-1 0 0,0 1 1 0 0,0-1 0 0 0,-1 1 0 0 0,1-1 0 0 0,0 1 0 0 0,0-1 0 0 0,0 1 0 0 0,0 0 0 0 0,0-1 0 0 0,0 1 0 0 0,0-1 0 0 0,0 1 0 0 0,0-1 0 0 0,0 1 0 0 0,1-1 0 0 0,-1 1 0 0 0,0-1 0 0 0,0 1 0 0 0,0-1 0 0 0,1 1-1 0 0,-1-1 1 0 0,0 1 0 0 0,1-1 0 0 0,-1 1 0 0 0,0-1 0 0 0,1 1 0 0 0,-1-1 0 0 0,0 0 0 0 0,1 1 0 0 0,-1-1 0 0 0,1 0 0 0 0,-1 1 0 0 0,1-1 0 0 0,-1 0 0 0 0,1 1 0 0 0,-1-1 0 0 0,1 0 0 0 0,-1 0 0 0 0,1 0 0 0 0,-1 0 0 0 0,1 0-1 0 0,-1 1 1 0 0,1-1 0 0 0,0 0 0 0 0,-1 0 0 0 0,1 0 0 0 0,-1 0 0 0 0,1-1 0 0 0,0 1 0 0 0,36-10-4914 0 0,-26 6 1902 0 0,9 1-403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4040 0 0,'0'0'6216'0'0,"-15"1"-5998"0"0,3-1-168 0 0,-4 0-19 0 0,-1 1 0 0 0,1 1 1 0 0,-1 0-1 0 0,1 1 0 0 0,-28 9 1 0 0,41-11 2 0 0,0 0 0 0 0,1 0 0 0 0,-1 0 0 0 0,0 1 0 0 0,1-1 0 0 0,-1 1 1 0 0,1 0-1 0 0,-1-1 0 0 0,1 1 0 0 0,0 0 0 0 0,0 1 0 0 0,0-1 0 0 0,0 0 1 0 0,0 1-1 0 0,0-1 0 0 0,1 1 0 0 0,-1-1 0 0 0,1 1 0 0 0,0 0 0 0 0,0-1 1 0 0,0 1-1 0 0,0 0 0 0 0,0 0 0 0 0,0 0 0 0 0,1 0 0 0 0,0 0 0 0 0,-1 0 0 0 0,1 0 1 0 0,0 0-1 0 0,0 0 0 0 0,1 0 0 0 0,-1 0 0 0 0,1 0 0 0 0,1 5 0 0 0,0-2-47 0 0,1 0 0 0 0,-1 1 1 0 0,1-1-1 0 0,1 0 0 0 0,-1-1 0 0 0,1 1 0 0 0,0-1 0 0 0,0 0 0 0 0,0 1 0 0 0,1-2 0 0 0,0 1 0 0 0,0-1 0 0 0,0 1 0 0 0,8 3 0 0 0,-4-3-708 0 0,0-1 1 0 0,1-1-1 0 0,-1 0 1 0 0,1 0-1 0 0,0-1 1 0 0,-1-1-1 0 0,1 1 1 0 0,0-1-1 0 0,0-1 1 0 0,17-1-1 0 0,-26 1 557 0 0,19 0-2594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07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0 272 0 0,'0'0'8502'0'0,"0"4"-8178"0"0,-25 288 3373 0 0,25-291-3703 0 0,-1 1 37 0 0,1 1 0 0 0,-1-1 1 0 0,1 1-1 0 0,0-1 1 0 0,0 1-1 0 0,0-1 0 0 0,0 1 1 0 0,0-1-1 0 0,0 1 1 0 0,1-1-1 0 0,0 4 0 0 0,0-5-42 0 0,1 0 0 0 0,-1 0 0 0 0,0 0 0 0 0,1-1 1 0 0,-1 1-1 0 0,1 0 0 0 0,-1-1 0 0 0,1 1 0 0 0,0-1 0 0 0,-1 0 0 0 0,1 1 0 0 0,-1-1 0 0 0,1 0 0 0 0,0 0 0 0 0,-1 0 0 0 0,1 0 0 0 0,-1 0 0 0 0,3-1 0 0 0,94-9-178 0 0,-92-33-1497 0 0,-4-18 1574 0 0,4-25-2 0 0,-5 79 65 0 0,1 1 0 0 0,-1-1-1 0 0,1 1 1 0 0,1 0 0 0 0,-1-1 0 0 0,1 1-1 0 0,0 0 1 0 0,0 1 0 0 0,1-1 0 0 0,6-8-1 0 0,-9 13 53 0 0,0 0-1 0 0,-1 1 1 0 0,1-1-1 0 0,0 0 1 0 0,0 0-1 0 0,0 1 1 0 0,-1-1-1 0 0,1 1 0 0 0,0-1 1 0 0,0 1-1 0 0,0-1 1 0 0,0 1-1 0 0,0 0 1 0 0,0-1-1 0 0,0 1 1 0 0,0 0-1 0 0,0 0 1 0 0,0-1-1 0 0,0 1 1 0 0,0 0-1 0 0,0 0 1 0 0,0 0-1 0 0,1 0 1 0 0,-1 1-1 0 0,0-1 0 0 0,0 0 1 0 0,0 0-1 0 0,0 1 1 0 0,0-1-1 0 0,0 0 1 0 0,0 1-1 0 0,0-1 1 0 0,-1 1-1 0 0,1 0 1 0 0,0-1-1 0 0,0 1 1 0 0,0 0-1 0 0,0-1 1 0 0,-1 1-1 0 0,1 0 0 0 0,0 0 1 0 0,-1-1-1 0 0,1 1 1 0 0,-1 0-1 0 0,1 0 1 0 0,-1 0-1 0 0,2 2 1 0 0,21 45 11 0 0,-3 35 347 0 0,-15-58-169 0 0,15 47-1 0 0,-19-72-230 0 0,-1 0 1 0 0,0 1-1 0 0,0-1 0 0 0,0 0 0 0 0,0 0 0 0 0,0 1 1 0 0,1-1-1 0 0,-1 0 0 0 0,0 1 0 0 0,0-1 1 0 0,1 0-1 0 0,-1 0 0 0 0,0 0 0 0 0,0 1 1 0 0,1-1-1 0 0,-1 0 0 0 0,0 0 0 0 0,0 0 1 0 0,1 0-1 0 0,-1 1 0 0 0,0-1 0 0 0,1 0 1 0 0,-1 0-1 0 0,0 0 0 0 0,1 0 0 0 0,-1 0 1 0 0,0 0-1 0 0,1 0 0 0 0,-1 0 0 0 0,0 0 1 0 0,1 0-1 0 0,-1 0 0 0 0,0 0 0 0 0,1 0 1 0 0,-1 0-1 0 0,0 0 0 0 0,1 0 0 0 0,-1-1 1 0 0,0 1-1 0 0,0 0 0 0 0,1 0 0 0 0,-1 0 1 0 0,0 0-1 0 0,1-1 0 0 0,-1 1 0 0 0,0 0 1 0 0,1-1-1 0 0,8-13-1687 0 0,-9 12 1710 0 0,0-1 0 0 0,0 0 0 0 0,0 0 0 0 0,-1 0 0 0 0,1 0 0 0 0,0 1 0 0 0,-1-1 0 0 0,0 0-1 0 0,0 0 1 0 0,0 1 0 0 0,0-1 0 0 0,0 0 0 0 0,0 1 0 0 0,-1-1 0 0 0,0 1 0 0 0,-2-4 0 0 0,0 3 91 0 0,1 0 1 0 0,-1 1 0 0 0,0 0 0 0 0,0-1 0 0 0,0 1 0 0 0,0 1 0 0 0,-1-1-1 0 0,1 0 1 0 0,0 1 0 0 0,-5-1 0 0 0,-1-1-208 0 0,0 1 0 0 0,0 0 1 0 0,0 1-1 0 0,0 0 0 0 0,0 0 0 0 0,-15 2 0 0 0,25-1 23 0 0,-1 0 0 0 0,0 0 0 0 0,0 1-1 0 0,1-1 1 0 0,-1 0 0 0 0,0 1 0 0 0,1-1 0 0 0,-1 0-1 0 0,1 1 1 0 0,-1-1 0 0 0,1 1 0 0 0,-1-1 0 0 0,1 1-1 0 0,-1 0 1 0 0,1-1 0 0 0,-1 1 0 0 0,1-1 0 0 0,-1 1-1 0 0,1 0 1 0 0,0-1 0 0 0,-1 1 0 0 0,1 0 0 0 0,0-1-1 0 0,0 1 1 0 0,0 0 0 0 0,0 0 0 0 0,-1-1-1 0 0,1 1 1 0 0,0 0 0 0 0,0 0 0 0 0,0-1 0 0 0,0 1-1 0 0,1 0 1 0 0,-1 0 0 0 0,0-1 0 0 0,0 2 0 0 0,0 0-335 0 0,0 17-2315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09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10 364 536 0 0,'0'0'10282'0'0,"0"-6"-10027"0"0,6-306 683 0 0,-6 309-953 0 0,-1-1 1 0 0,1 1-1 0 0,0 0 1 0 0,-1-1-1 0 0,0 1 0 0 0,0 0 1 0 0,0 0-1 0 0,0 0 1 0 0,0 0-1 0 0,-1 0 0 0 0,0 0 1 0 0,-2-4-1 0 0,4 14 1411 0 0,0-6-1447 0 0,0 1 0 0 0,0 0-1 0 0,0-1 1 0 0,0 1 0 0 0,0 0 0 0 0,0-1 0 0 0,1 1 0 0 0,-1 0-1 0 0,0-1 1 0 0,1 1 0 0 0,-1-1 0 0 0,2 3 0 0 0,13 18-325 0 0,-8-10 124 0 0,1-1 0 0 0,1 0 0 0 0,12 14 0 0 0,-18-22 205 0 0,0-1 0 0 0,1 1 0 0 0,-1-1 0 0 0,0 1 1 0 0,1-1-1 0 0,-1 0 0 0 0,1 0 0 0 0,0-1 0 0 0,0 1 0 0 0,0-1 0 0 0,-1 0 0 0 0,1 0 0 0 0,1 0 0 0 0,-1 0 1 0 0,8 0-1 0 0,-10-2-2 0 0,0 0 0 0 0,1 0 0 0 0,-1 0 0 0 0,0 0 0 0 0,1 0 0 0 0,-1 0 0 0 0,0-1 0 0 0,0 1 0 0 0,0-1 0 0 0,0 1 0 0 0,0-1 0 0 0,-1 0 0 0 0,1 0 0 0 0,0 0 0 0 0,-1 0 0 0 0,1 0 0 0 0,-1 0 0 0 0,0 0 0 0 0,0-1 0 0 0,0 1 0 0 0,0 0 0 0 0,2-5 0 0 0,1-3-90 0 0,-1-1 0 0 0,0 1 0 0 0,4-22 0 0 0,-7 7-44 0 0,0 22 442 0 0,0 17 2 0 0,0 25-403 0 0,-1 2 365 0 0,1-1 1 0 0,3 0-1 0 0,1 0 0 0 0,10 43 1 0 0,-7-63 22 0 0,-7-20-253 0 0,0 0 0 0 0,1 0 0 0 0,-1 0 0 0 0,0 0 0 0 0,0 1 0 0 0,0-1 0 0 0,0 0 0 0 0,0 0 0 0 0,0 0 0 0 0,0 0 0 0 0,0 0 0 0 0,1 0 0 0 0,-1 0 0 0 0,0 0 0 0 0,0 1 0 0 0,0-1-1 0 0,0 0 1 0 0,0 0 0 0 0,0 0 0 0 0,1 0 0 0 0,-1 0 0 0 0,0 0 0 0 0,0 0 0 0 0,0 0 0 0 0,0 0 0 0 0,1 0 0 0 0,-1 0 0 0 0,0 0 0 0 0,0 0 0 0 0,0 0 0 0 0,0 0 0 0 0,0 0 0 0 0,1 0 0 0 0,-1 0 0 0 0,0 0 0 0 0,0 0 0 0 0,0 0 0 0 0,0-1 0 0 0,0 1 0 0 0,1 0 0 0 0,-1 0 0 0 0,0 0 0 0 0,0 0 0 0 0,0 0 0 0 0,0 0 0 0 0,0 0 0 0 0,0 0 0 0 0,0-1-1 0 0,0 1 1 0 0,1 0 0 0 0,10-33-284 0 0,-10 29 412 0 0,47-223-942 0 0,-48 226 838 0 0,0 1-1 0 0,0-1 0 0 0,0 1 0 0 0,0-1 1 0 0,0 1-1 0 0,0-1 0 0 0,0 1 0 0 0,0-1 1 0 0,1 1-1 0 0,-1 0 0 0 0,0-1 0 0 0,0 1 1 0 0,0-1-1 0 0,1 1 0 0 0,-1 0 0 0 0,0-1 0 0 0,0 1 1 0 0,1-1-1 0 0,-1 1 0 0 0,0 0 0 0 0,1 0 1 0 0,-1-1-1 0 0,1 1 0 0 0,-1 0 0 0 0,0-1 1 0 0,1 1-1 0 0,-1 0 0 0 0,1 0 0 0 0,-1 0 0 0 0,1 0 1 0 0,-1-1-1 0 0,1 1 0 0 0,-1 0 0 0 0,0 0 1 0 0,1 0-1 0 0,-1 0 0 0 0,1 0 0 0 0,-1 0 1 0 0,1 0-1 0 0,-1 0 0 0 0,1 0 0 0 0,-1 1 1 0 0,1-1-1 0 0,-1 0 0 0 0,1 0 0 0 0,-1 0 0 0 0,0 0 1 0 0,1 1-1 0 0,0-1 0 0 0,0 1-1 0 0,1 0-1 0 0,-1 0 1 0 0,0 0-1 0 0,0 0 1 0 0,0 0 0 0 0,1 0-1 0 0,-1 0 1 0 0,0 0-1 0 0,0 0 1 0 0,0 1-1 0 0,-1-1 1 0 0,1 0-1 0 0,0 1 1 0 0,0 0 0 0 0,21 82 445 0 0,-13-41 170 0 0,20 49 0 0 0,-34-91-697 0 0,0-1 0 0 0,0 1 0 0 0,0-1 0 0 0,0 0 0 0 0,0-1 0 0 0,0 1-1 0 0,0-1 1 0 0,0 0 0 0 0,-7-2 0 0 0,11 2 35 0 0,-46-20-377 0 0,45 20 106 0 0,0 0 1 0 0,1 0-1 0 0,-1-1 1 0 0,0 1-1 0 0,0 0 0 0 0,1-1 1 0 0,-1 1-1 0 0,0-1 0 0 0,1 0 1 0 0,0 1-1 0 0,-1-1 0 0 0,1 0 1 0 0,0 0-1 0 0,0 0 0 0 0,0 0 1 0 0,0 0-1 0 0,0 0 0 0 0,1 0 1 0 0,-1 0-1 0 0,0-4 0 0 0,1-3-2075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0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3992 0 0,'0'0'5055'0'0,"-19"1"-4978"0"0,-60 1-93 0 0,76-2 4 0 0,1 0 0 0 0,0 0-1 0 0,-1 0 1 0 0,1 1 0 0 0,0-1 0 0 0,-1 1-1 0 0,1-1 1 0 0,0 1 0 0 0,0 0-1 0 0,-1 0 1 0 0,1 0 0 0 0,0 0 0 0 0,0 0-1 0 0,0 0 1 0 0,-3 3 0 0 0,5-3 18 0 0,-1 0 0 0 0,1 0 0 0 0,-1-1 1 0 0,1 1-1 0 0,-1 0 0 0 0,1 0 0 0 0,0 0 0 0 0,-1 0 1 0 0,1 0-1 0 0,0 0 0 0 0,0 0 0 0 0,0 0 0 0 0,0 0 1 0 0,0 0-1 0 0,0 0 0 0 0,0 0 0 0 0,0 0 0 0 0,0 0 1 0 0,0 0-1 0 0,0 0 0 0 0,1 0 0 0 0,-1 0 1 0 0,1 1-1 0 0,1 2 3 0 0,1 0-1 0 0,-1 0 1 0 0,0 0 0 0 0,1-1 0 0 0,0 1 0 0 0,0-1 0 0 0,0 0 0 0 0,0 1 0 0 0,7 3 0 0 0,23 12 79 0 0,-20-13-13 0 0,0 1 1 0 0,-1 0 0 0 0,1 1 0 0 0,-1 1 0 0 0,-1-1 0 0 0,0 2 0 0 0,0 0 0 0 0,-1 0-1 0 0,14 19 1 0 0,-23-28-47 0 0,1 1-1 0 0,-1-1 1 0 0,0 1 0 0 0,-1 0-1 0 0,1 0 1 0 0,0-1 0 0 0,0 1-1 0 0,-1 0 1 0 0,1 0-1 0 0,-1 0 1 0 0,0 0 0 0 0,1 0-1 0 0,-1 0 1 0 0,0 0-1 0 0,0 0 1 0 0,0-1 0 0 0,-1 1-1 0 0,1 0 1 0 0,0 0 0 0 0,-1 0-1 0 0,1 0 1 0 0,-1 0-1 0 0,1 0 1 0 0,-1-1 0 0 0,-1 3-1 0 0,0-1-26 0 0,-1-1 0 0 0,1 1 0 0 0,-1-1 0 0 0,0 1 0 0 0,1-1 0 0 0,-1 0 0 0 0,0 0 0 0 0,0-1 0 0 0,-1 1 0 0 0,1-1 0 0 0,0 1 0 0 0,-6 1 0 0 0,-8 1-123 0 0,1-1 1 0 0,-1 0-1 0 0,0-1 0 0 0,-25 0 1 0 0,41-2 10 0 0,-1 1 1 0 0,0-1-1 0 0,0 0 1 0 0,0 0 0 0 0,1-1-1 0 0,-1 1 1 0 0,0 0-1 0 0,0 0 1 0 0,0-1-1 0 0,1 1 1 0 0,-1-1-1 0 0,0 0 1 0 0,1 1-1 0 0,-1-1 1 0 0,0 0-1 0 0,-1-1 1 0 0,2 0-262 0 0,0 0 1 0 0,0 0-1 0 0,0 0 0 0 0,1 0 1 0 0,-1 0-1 0 0,0 0 1 0 0,1 0-1 0 0,0 0 1 0 0,-1 0-1 0 0,1 0 0 0 0,0 0 1 0 0,0 0-1 0 0,1-4 1 0 0,-1-5-1692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0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3452 0 0,'0'0'5057'0'0,"-19"5"-4968"0"0,-57 17-8 0 0,74-22-58 0 0,0 1-1 0 0,0 0 0 0 0,0-1 0 0 0,0 1 0 0 0,0 0 0 0 0,0 0 0 0 0,0 0 0 0 0,1 0 0 0 0,-1 0 0 0 0,0 1 0 0 0,1-1 0 0 0,-1 0 0 0 0,1 1 0 0 0,-1-1 0 0 0,1 1 0 0 0,0 0 0 0 0,-2 1 0 0 0,3-2 7 0 0,-1 1 0 0 0,1-1 1 0 0,0 0-1 0 0,0 1 0 0 0,-1-1 0 0 0,1 1 0 0 0,0-1 0 0 0,0 0 0 0 0,0 1 0 0 0,0-1 0 0 0,1 0 1 0 0,-1 1-1 0 0,0-1 0 0 0,1 0 0 0 0,-1 1 0 0 0,0-1 0 0 0,1 0 0 0 0,0 2 0 0 0,2 2 102 0 0,1 0 0 0 0,-1 0 0 0 0,1 0 0 0 0,0-1-1 0 0,0 1 1 0 0,8 6 0 0 0,0-1-22 0 0,0 1 1 0 0,0 1 0 0 0,-1 0-1 0 0,10 14 1 0 0,-19-23-89 0 0,1 1 0 0 0,-1-1 1 0 0,0 1-1 0 0,0 0 1 0 0,0 0-1 0 0,0-1 1 0 0,-1 1-1 0 0,0 1 0 0 0,0-1 1 0 0,0 0-1 0 0,0 0 1 0 0,0 0-1 0 0,-1 0 0 0 0,0 1 1 0 0,0-1-1 0 0,0 0 1 0 0,0 0-1 0 0,-1 1 1 0 0,1-1-1 0 0,-3 7 0 0 0,1-8-37 0 0,0 0-1 0 0,0-1 0 0 0,1 0 0 0 0,-2 1 1 0 0,1-1-1 0 0,0 0 0 0 0,0 0 1 0 0,-1 0-1 0 0,1 0 0 0 0,-1 0 0 0 0,1-1 1 0 0,-1 1-1 0 0,0-1 0 0 0,0 0 1 0 0,1 0-1 0 0,-1 0 0 0 0,0 0 0 0 0,0 0 1 0 0,0 0-1 0 0,-5-1 0 0 0,-4 2-48 0 0,0 0 1 0 0,-1-2-1 0 0,-20 0 0 0 0,29 0-39 0 0,1-1-1 0 0,0 0 1 0 0,-1 1-1 0 0,1-1 1 0 0,0 0-1 0 0,0 0 0 0 0,0-1 1 0 0,0 1-1 0 0,0-1 1 0 0,0 0-1 0 0,0 1 1 0 0,0-1-1 0 0,0-1 1 0 0,1 1-1 0 0,-1 0 1 0 0,1 0-1 0 0,0-1 0 0 0,0 0 1 0 0,0 1-1 0 0,-3-5 1 0 0,4 5-252 0 0,0-1 1 0 0,0 1 0 0 0,0-1-1 0 0,0 1 1 0 0,0-1-1 0 0,1 1 1 0 0,-1-1 0 0 0,1 0-1 0 0,0 1 1 0 0,-1-1-1 0 0,1 0 1 0 0,0 1 0 0 0,1-1-1 0 0,-1 0 1 0 0,0 1-1 0 0,1-1 1 0 0,0-2 0 0 0,6-8-1985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0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96 302 608 0 0,'0'0'7446'0'0,"-3"-21"-7283"0"0,-1 0-131 0 0,-3-23 170 0 0,-4-74 0 0 0,10 102-163 0 0,1 8-44 0 0,-1 0 1 0 0,2 0 0 0 0,-1 0 0 0 0,1 0 0 0 0,2-9-1 0 0,-3 16-6 0 0,0-1 1 0 0,1 1-1 0 0,-1 0 0 0 0,1 0 0 0 0,-1-1 0 0 0,1 1 0 0 0,-1 0 0 0 0,1 0 0 0 0,0 0 0 0 0,0 0 0 0 0,-1 0 1 0 0,1 0-1 0 0,0 0 0 0 0,0 0 0 0 0,0 0 0 0 0,0 0 0 0 0,0 1 0 0 0,0-1 0 0 0,0 0 0 0 0,1 1 0 0 0,-1-1 1 0 0,0 1-1 0 0,0-1 0 0 0,0 1 0 0 0,1-1 0 0 0,-1 1 0 0 0,0 0 0 0 0,1 0 0 0 0,-1 0 0 0 0,0 0 0 0 0,0 0 1 0 0,1 0-1 0 0,-1 0 0 0 0,0 0 0 0 0,1 0 0 0 0,-1 0 0 0 0,2 1 0 0 0,0 1-49 0 0,-1-1 0 0 0,0 0-1 0 0,1 1 1 0 0,-1-1 0 0 0,0 1 0 0 0,0 0 0 0 0,0 0-1 0 0,0 0 1 0 0,0 0 0 0 0,0 0 0 0 0,-1 0-1 0 0,1 1 1 0 0,-1-1 0 0 0,1 0 0 0 0,-1 1 0 0 0,0-1-1 0 0,1 5 1 0 0,17 47-172 0 0,-18-50 237 0 0,39 142 1863 0 0,-40-145-1870 0 0,0-1 0 0 0,0 0 0 0 0,0 1 0 0 0,0-1-1 0 0,0 0 1 0 0,0 1 0 0 0,0-1 0 0 0,0 0-1 0 0,0 1 1 0 0,0-1 0 0 0,0 0 0 0 0,0 1-1 0 0,0-1 1 0 0,0 0 0 0 0,0 1 0 0 0,0-1-1 0 0,-1 0 1 0 0,1 1 0 0 0,0-1 0 0 0,0 0 0 0 0,0 1-1 0 0,-1-1 1 0 0,1 0 0 0 0,0 0 0 0 0,0 1-1 0 0,-1-1 1 0 0,1 0 0 0 0,0 0 0 0 0,-1 0-1 0 0,1 1 1 0 0,0-1 0 0 0,0 0 0 0 0,-1 0-1 0 0,1 0 1 0 0,0 0 0 0 0,-1 0 0 0 0,1 0-1 0 0,0 0 1 0 0,-1 0 0 0 0,-21-1 335 0 0,-20-12 166 0 0,29 7-590 0 0,0 0 1 0 0,-1 1 0 0 0,0 0 0 0 0,0 1 0 0 0,0 1-1 0 0,-1 0 1 0 0,-23-1 0 0 0,37 11-5396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3348 0 0,'0'0'7531'0'0,"9"-33"-7134"0"0,-15-153 530 0 0,24 208-1684 0 0,-4 1 493 0 0,3 4 447 0 0,0 0-1 0 0,2-1 1 0 0,1-1 0 0 0,44 44-1 0 0,-63-69-187 0 0,-1 1-1 0 0,0-1 0 0 0,0 0 1 0 0,0 0-1 0 0,1 1 1 0 0,-1-1-1 0 0,0 0 0 0 0,1 0 1 0 0,-1 0-1 0 0,0 1 1 0 0,0-1-1 0 0,1 0 0 0 0,-1 0 1 0 0,0 0-1 0 0,1 0 1 0 0,-1 0-1 0 0,0 1 0 0 0,1-1 1 0 0,-1 0-1 0 0,0 0 1 0 0,1 0-1 0 0,-1 0 1 0 0,1 0-1 0 0,-1 0 0 0 0,0 0 1 0 0,1 0-1 0 0,-1 0 1 0 0,0-1-1 0 0,1 1 0 0 0,-1 0 1 0 0,0 0-1 0 0,1 0 1 0 0,-1 0-1 0 0,0 0 0 0 0,1-1 1 0 0,-1 1-1 0 0,1 0 1 0 0,4-17-46 0 0,-5-33 77 0 0,0 38-84 0 0,-2-25 15 0 0,-8-50-1 0 0,5 60-699 0 0,1-1 1 0 0,2 1-1 0 0,1-1 0 0 0,3-28 0 0 0,-2 55 519 0 0,0 0 0 0 0,0-1 0 0 0,1 1 0 0 0,-1 0 0 0 0,0 0 0 0 0,1 0 1 0 0,-1 0-1 0 0,1 0 0 0 0,-1 0 0 0 0,1 0 0 0 0,0 0 0 0 0,0 0 0 0 0,-1 0 0 0 0,1 0 1 0 0,0 0-1 0 0,0 1 0 0 0,0-1 0 0 0,0 0 0 0 0,0 1 0 0 0,0-1 0 0 0,0 0 0 0 0,0 1 0 0 0,1-1 1 0 0,8-2-2147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13 1056 0 0,'0'0'7505'0'0,"-10"-2"-7231"0"0,-129-8 740 0 0,137 10-998 0 0,0 0 0 0 0,0 0 0 0 0,0 0 0 0 0,0 1 0 0 0,0-1 0 0 0,0 1 0 0 0,0-1 0 0 0,0 1 0 0 0,0 0 0 0 0,0 0 0 0 0,1 0 0 0 0,-1 0 0 0 0,0 0 0 0 0,1 0 0 0 0,-1 0 0 0 0,0 0 0 0 0,1 1 0 0 0,0-1 0 0 0,-1 1 0 0 0,-1 2 0 0 0,1 0 12 0 0,-1 0 0 0 0,1 0-1 0 0,0 1 1 0 0,0-1 0 0 0,0 1 0 0 0,1-1-1 0 0,0 1 1 0 0,-2 7 0 0 0,2-4-38 0 0,0 0 1 0 0,0 0 0 0 0,1 1 0 0 0,0-1-1 0 0,1 0 1 0 0,0 0 0 0 0,0 1-1 0 0,0-1 1 0 0,1 0 0 0 0,3 9-1 0 0,-2-11-118 0 0,0 0 1 0 0,1 0-1 0 0,-1 0 0 0 0,1 0 0 0 0,1-1 0 0 0,-1 1 1 0 0,1-1-1 0 0,-1 0 0 0 0,1-1 0 0 0,10 8 0 0 0,-10-9-447 0 0,0 0-1 0 0,1 0 1 0 0,-1-1-1 0 0,1 0 1 0 0,-1 0-1 0 0,1 0 1 0 0,0 0-1 0 0,7 0 1 0 0,6-1-1876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2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1880 0 0,'0'0'7181'0'0,"-147"0"-7169"0"0,130 0-12 0 0,5 0 0 0 0,-2 0-272 0 0,6 0-560 0 0,2 0-560 0 0,3 0-441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3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3980 0 0,'66'-100'807'0'0,"-65"100"-752"0"0,-1-1 0 0 0,0 1-1 0 0,1-1 1 0 0,-1 1 0 0 0,0 0 0 0 0,1-1 0 0 0,-1 1-1 0 0,1-1 1 0 0,-1 1 0 0 0,0 0 0 0 0,1-1 0 0 0,-1 1-1 0 0,1 0 1 0 0,-1 0 0 0 0,1-1 0 0 0,-1 1-1 0 0,1 0 1 0 0,-1 0 0 0 0,1 0 0 0 0,0 0 0 0 0,-1-1-1 0 0,1 1 1 0 0,-1 0 0 0 0,1 0 0 0 0,-1 0 0 0 0,1 0-1 0 0,-1 0 1 0 0,1 1 0 0 0,0-1 0 0 0,-1 0-1 0 0,1 0 1 0 0,-1 0 0 0 0,1 0 0 0 0,-1 1 0 0 0,1-1-1 0 0,-1 0 1 0 0,1 0 0 0 0,-1 1 0 0 0,1-1 0 0 0,-1 0-1 0 0,0 1 1 0 0,1-1 0 0 0,-1 0 0 0 0,1 1-1 0 0,-1-1 1 0 0,0 1 0 0 0,1-1 0 0 0,-1 1 0 0 0,0-1-1 0 0,0 1 1 0 0,1-1 0 0 0,-1 1 0 0 0,0-1-1 0 0,0 1 1 0 0,0-1 0 0 0,0 1 0 0 0,0-1 0 0 0,1 1-1 0 0,-1 0 1 0 0,0-1 0 0 0,0 1 0 0 0,-1 0 0 0 0,11 40 1074 0 0,-10-37-1074 0 0,2 18 579 0 0,-1 1 1 0 0,-1-1 0 0 0,-1 1-1 0 0,-1-1 1 0 0,-7 31-1 0 0,8-53-611 0 0,1 2 46 0 0,0-1 1 0 0,-1 0-1 0 0,1 0 0 0 0,0 0 1 0 0,0 0-1 0 0,0 1 1 0 0,0-1-1 0 0,0 0 1 0 0,0 0-1 0 0,0 0 1 0 0,0 0-1 0 0,0 1 1 0 0,1-1-1 0 0,-1 0 1 0 0,0 0-1 0 0,1 0 1 0 0,-1 0-1 0 0,1 0 1 0 0,-1 0-1 0 0,1 0 1 0 0,0 0-1 0 0,-1 0 1 0 0,1 0-1 0 0,0 0 0 0 0,0 0 1 0 0,-1 0-1 0 0,1 0 1 0 0,0-1-1 0 0,0 1 1 0 0,0 0-1 0 0,0-1 1 0 0,0 1-1 0 0,2 0 1 0 0,2 1-32 0 0,1-1 1 0 0,-1-1-1 0 0,1 1 1 0 0,-1-1-1 0 0,1 1 1 0 0,7-2-1 0 0,2 1-199 0 0,0-2-298 0 0,1 0 1 0 0,-1 0-1 0 0,0-2 0 0 0,0 0 1 0 0,0 0-1 0 0,0-2 1 0 0,24-12-1 0 0,18-5-8074 0 0,-39 15 5012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3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1612 0 0,'0'0'2930'0'0,"-17"1"-2812"0"0,-53 1-20 0 0,65-2-32 0 0,0 0-1 0 0,0 1 1 0 0,0 0 0 0 0,0 0 0 0 0,0 0-1 0 0,0 1 1 0 0,0-1 0 0 0,0 1 0 0 0,0 0-1 0 0,1 1 1 0 0,-1-1 0 0 0,1 1 0 0 0,0 0-1 0 0,0 0 1 0 0,0 0 0 0 0,0 1 0 0 0,0-1-1 0 0,1 1 1 0 0,-1 0 0 0 0,1 0 0 0 0,0 0-1 0 0,0 0 1 0 0,1 1 0 0 0,-1-1 0 0 0,1 1-1 0 0,0 0 1 0 0,0-1 0 0 0,1 1 0 0 0,-1 0-1 0 0,1 0 1 0 0,0 0 0 0 0,0 0 0 0 0,1 1-1 0 0,0-1 1 0 0,0 0 0 0 0,0 5 0 0 0,1-7-86 0 0,0-1 0 0 0,1 1 0 0 0,-1-1 0 0 0,1 0 0 0 0,-1 1 0 0 0,1-1 0 0 0,0 0 0 0 0,0 0 0 0 0,0 0 1 0 0,0 0-1 0 0,0-1 0 0 0,0 1 0 0 0,0-1 0 0 0,1 1 0 0 0,2 1 0 0 0,44 20-259 0 0,-35-17 218 0 0,-1 0 106 0 0,0 0 0 0 0,-1 1 0 0 0,0 0 0 0 0,0 0-1 0 0,13 12 1 0 0,-22-15-54 0 0,0-1 0 0 0,1 1 0 0 0,-1 0-1 0 0,0 0 1 0 0,-1 0 0 0 0,1 0 0 0 0,-1 1-1 0 0,0-1 1 0 0,0 1 0 0 0,0-1-1 0 0,0 1 1 0 0,-1 0 0 0 0,0 0 0 0 0,0-1-1 0 0,0 1 1 0 0,-1 0 0 0 0,0 9 0 0 0,0-13 24 0 0,0 0 0 0 0,0 0 1 0 0,-1 0-1 0 0,1 0 0 0 0,-1 0 1 0 0,1 0-1 0 0,-1 0 1 0 0,0 0-1 0 0,1 0 0 0 0,-1 0 1 0 0,0 0-1 0 0,1 0 0 0 0,-1 0 1 0 0,0 0-1 0 0,0-1 1 0 0,0 1-1 0 0,0 0 0 0 0,0 0 1 0 0,0-1-1 0 0,0 1 0 0 0,0-1 1 0 0,0 1-1 0 0,0-1 1 0 0,0 0-1 0 0,0 1 0 0 0,-1-1 1 0 0,-1 0-1 0 0,-39 7 199 0 0,32-6-157 0 0,-12 2-5 0 0,1-1 0 0 0,-42-2 0 0 0,56-1-251 0 0,-1 0 0 0 0,1 0 1 0 0,0 0-1 0 0,0-1 1 0 0,0 0-1 0 0,0-1 1 0 0,0 1-1 0 0,0-1 1 0 0,1 0-1 0 0,-1-1 1 0 0,1 0-1 0 0,-8-5 0 0 0,8 1-1373 0 0,3-1-666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7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54 2956 0 0,'0'0'6153'0'0,"-107"-42"-5985"0"0,91 37-24 0 0,2 2-40 0 0,0 1 40 0 0,2 0-132 0 0,2 2-12 0 0,2 0-440 0 0,2 0-572 0 0,2 4-848 0 0,0 3-925 0 0,4 1-543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39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0 812 0 0,'0'0'3588'0'0,"-25"6"-3720"0"0,-110 27-61 0 0,133-33 211 0 0,1 0 0 0 0,0 0-1 0 0,-1 0 1 0 0,1 0 0 0 0,0 1 0 0 0,-1-1-1 0 0,1 1 1 0 0,0-1 0 0 0,0 1 0 0 0,0-1-1 0 0,-1 1 1 0 0,1 0 0 0 0,0-1 0 0 0,0 1 0 0 0,0 0-1 0 0,0 0 1 0 0,0 0 0 0 0,0 0 0 0 0,0 0-1 0 0,0 0 1 0 0,1 0 0 0 0,-1 0 0 0 0,0 0-1 0 0,1 1 1 0 0,-1-1 0 0 0,0 0 0 0 0,1 0 0 0 0,0 1-1 0 0,-1-1 1 0 0,1 0 0 0 0,0 1 0 0 0,-1-1-1 0 0,1 0 1 0 0,0 2 0 0 0,1 4 243 0 0,1 0-1 0 0,-1-1 1 0 0,1 1-1 0 0,0-1 1 0 0,1 0 0 0 0,3 7-1 0 0,-3-7-46 0 0,-1 0 0 0 0,1-1-1 0 0,-1 1 1 0 0,-1 1 0 0 0,1-1-1 0 0,1 9 1 0 0,-3 32 1158 0 0,-11 89 0 0 0,10-134-1344 0 0,1 0 1 0 0,0 0-1 0 0,0-1 1 0 0,0 1-1 0 0,0 0 0 0 0,0 0 1 0 0,0 0-1 0 0,0 0 1 0 0,1 0-1 0 0,-1 0 1 0 0,1 0-1 0 0,-1-1 0 0 0,1 1 1 0 0,0 0-1 0 0,0 0 1 0 0,-1-1-1 0 0,1 1 0 0 0,1 0 1 0 0,-1-1-1 0 0,0 1 1 0 0,0-1-1 0 0,0 1 1 0 0,1-1-1 0 0,-1 0 0 0 0,2 2 1 0 0,2-1-60 0 0,-1 1 0 0 0,1-1 0 0 0,0 0 0 0 0,0 0 1 0 0,0 0-1 0 0,0-1 0 0 0,0 1 0 0 0,0-1 0 0 0,7 0 0 0 0,4 1-1154 0 0,-1-2 1 0 0,1 0-1 0 0,-1-1 0 0 0,1 0 0 0 0,27-7 0 0 0,-23 3-2593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3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4432 0 0,'0'0'6885'0'0,"-161"26"-6949"0"0,144-26-116 0 0,3 0-724 0 0,0 0-840 0 0,5 0-1521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4344 0 0,'0'0'5780'0'0,"-14"11"-5635"0"0,-47 35-74 0 0,56-42-110 0 0,0 1 0 0 0,0 0 0 0 0,1 0 1 0 0,0 0-1 0 0,0 1 0 0 0,0-1 1 0 0,0 1-1 0 0,1 0 0 0 0,0 0 1 0 0,0 0-1 0 0,0 1 0 0 0,1-1 0 0 0,0 0 1 0 0,0 1-1 0 0,1 0 0 0 0,0-1 1 0 0,0 1-1 0 0,1 0 0 0 0,-1 0 0 0 0,1-1 1 0 0,2 12-1 0 0,-2-4 39 0 0,0-12-56 0 0,0 1 0 0 0,1 0 0 0 0,-1-1 1 0 0,1 1-1 0 0,-1-1 0 0 0,1 1 0 0 0,0-1 1 0 0,0 1-1 0 0,0-1 0 0 0,0 1 1 0 0,0-1-1 0 0,1 0 0 0 0,-1 0 0 0 0,1 0 1 0 0,-1 1-1 0 0,1-2 0 0 0,0 1 0 0 0,0 0 1 0 0,0 0-1 0 0,0 0 0 0 0,0-1 0 0 0,0 1 1 0 0,1-1-1 0 0,-1 0 0 0 0,0 0 1 0 0,1 0-1 0 0,-1 0 0 0 0,1 0 0 0 0,-1 0 1 0 0,1-1-1 0 0,-1 1 0 0 0,4 0 0 0 0,-1-1-73 0 0,-1 1 0 0 0,1-1-1 0 0,0 0 1 0 0,-1 0-1 0 0,1 0 1 0 0,-1 0-1 0 0,1-1 1 0 0,-1 0-1 0 0,1 0 1 0 0,-1 0 0 0 0,1 0-1 0 0,-1-1 1 0 0,0 0-1 0 0,0 0 1 0 0,1 0-1 0 0,-1 0 1 0 0,6-5-1 0 0,-4 1 41 0 0,-1 0-1 0 0,1 0 0 0 0,-1-1 1 0 0,0 0-1 0 0,0 0 0 0 0,-1 0 1 0 0,0 0-1 0 0,0-1 0 0 0,0 1 0 0 0,-1-1 1 0 0,-1 0-1 0 0,4-13 0 0 0,-6 20 436 0 0,0 38 1768 0 0,0-34-2049 0 0,0 0-1 0 0,0 0 1 0 0,1 0 0 0 0,-1-1 0 0 0,1 1-1 0 0,0 0 1 0 0,0 0 0 0 0,0 0 0 0 0,0 0 0 0 0,0-1-1 0 0,0 1 1 0 0,1-1 0 0 0,-1 1 0 0 0,1-1-1 0 0,0 1 1 0 0,0-1 0 0 0,0 0 0 0 0,0 0-1 0 0,0 0 1 0 0,0 0 0 0 0,1 0 0 0 0,-1-1-1 0 0,1 1 1 0 0,-1-1 0 0 0,1 1 0 0 0,0-1-1 0 0,-1 0 1 0 0,7 2 0 0 0,-3-1 52 0 0,1-1-1 0 0,0 0 1 0 0,1 0 0 0 0,-1 0 0 0 0,0-1 0 0 0,0 0 0 0 0,0 0-1 0 0,0-1 1 0 0,0 0 0 0 0,1 0 0 0 0,8-3 0 0 0,-13 3-124 0 0,0 0 1 0 0,0-1 0 0 0,0 1 0 0 0,0-1-1 0 0,-1 1 1 0 0,1-1 0 0 0,-1 0 0 0 0,1 0-1 0 0,-1 0 1 0 0,0 0 0 0 0,1-1 0 0 0,-1 1-1 0 0,0-1 1 0 0,-1 1 0 0 0,1-1-1 0 0,0 0 1 0 0,-1 1 0 0 0,0-1 0 0 0,1 0-1 0 0,-1 0 1 0 0,0 0 0 0 0,0 0 0 0 0,-1 0-1 0 0,1 0 1 0 0,-1-1 0 0 0,1-4 0 0 0,-1 4-13 0 0,0 1 0 0 0,0-1 0 0 0,0 0 0 0 0,-1 0 0 0 0,1 1 0 0 0,-1-1 0 0 0,0 0 0 0 0,0 1 0 0 0,0-1 0 0 0,-1 1 0 0 0,1-1 0 0 0,-1 1 0 0 0,1 0 0 0 0,-1 0 0 0 0,0-1 0 0 0,-1 1 0 0 0,1 0 0 0 0,0 1 0 0 0,-1-1 0 0 0,0 0 0 0 0,-4-3 1 0 0,0 2-392 0 0,1 0 1 0 0,-1 1-1 0 0,-1 0 1 0 0,1 0-1 0 0,0 0 1 0 0,-1 1-1 0 0,1 0 1 0 0,-1 0-1 0 0,0 1 1 0 0,-14-1-1 0 0,7 2-2287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1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1 243 536 0 0,'0'0'7389'0'0,"1"-23"-7083"0"0,0 4-262 0 0,1-32 7 0 0,-4-59 0 0 0,3 91 350 0 0,7 31 211 0 0,4 8-1172 0 0,9 11 257 0 0,40 52 541 0 0,-55-76-59 0 0,0 0 0 0 0,1 0-1 0 0,-1-1 1 0 0,2 0-1 0 0,-1 0 1 0 0,1-1-1 0 0,0 0 1 0 0,11 5-1 0 0,-19-10-192 0 0,1 0 1 0 0,-1 0-1 0 0,1 0 0 0 0,0 0 0 0 0,-1 0 1 0 0,1 0-1 0 0,-1 0 0 0 0,1-1 0 0 0,-1 1 0 0 0,1 0 1 0 0,-1 0-1 0 0,1-1 0 0 0,-1 1 0 0 0,1 0 0 0 0,-1-1 1 0 0,1 1-1 0 0,-1 0 0 0 0,1-1 0 0 0,-1 1 0 0 0,0-1 1 0 0,1 1-1 0 0,-1-1 0 0 0,0 1 0 0 0,1-1 0 0 0,-1 1 1 0 0,0-1-1 0 0,0 1 0 0 0,0-1 0 0 0,1 1 1 0 0,-1-1-1 0 0,0 0 0 0 0,0 1 0 0 0,0-1 0 0 0,0 1 1 0 0,0-1-1 0 0,0 0 0 0 0,0 1 0 0 0,0-1 0 0 0,0 1 1 0 0,0-1-1 0 0,0 1 0 0 0,-1-2 0 0 0,1-40-141 0 0,0 29 120 0 0,-4-88-815 0 0,1 58-1587 0 0,3 34 13 0 0,7 231-1454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1 736 0 0,'0'0'8213'0'0,"-12"9"-7922"0"0,-38 32-195 0 0,44-36-25 0 0,0 0-1 0 0,1 1 1 0 0,0 0-1 0 0,0 0 1 0 0,1 0-1 0 0,0 0 1 0 0,0 1-1 0 0,0 0 1 0 0,1 0-1 0 0,0 0 1 0 0,0 0-1 0 0,1 0 1 0 0,0 0-1 0 0,0 1 1 0 0,0-1-1 0 0,1 1 1 0 0,1 0-1 0 0,-1-1 1 0 0,1 1-1 0 0,0 0 1 0 0,1-1-1 0 0,2 14 1 0 0,-1-17-54 0 0,-1 0 1 0 0,1-1-1 0 0,0 1 1 0 0,0 0-1 0 0,0-1 1 0 0,1 0-1 0 0,-1 1 1 0 0,1-1-1 0 0,0 0 1 0 0,0 0 0 0 0,0 0-1 0 0,0-1 1 0 0,1 1-1 0 0,-1-1 1 0 0,1 0-1 0 0,-1 0 1 0 0,1 0-1 0 0,0 0 1 0 0,0-1-1 0 0,-1 1 1 0 0,1-1-1 0 0,0 0 1 0 0,1 0-1 0 0,-1-1 1 0 0,0 1 0 0 0,7-1-1 0 0,0 1-449 0 0,0-1 0 0 0,0-1 0 0 0,0 1 0 0 0,0-2 1 0 0,0 0-1 0 0,0 0 0 0 0,0-1 0 0 0,-1 0 0 0 0,11-5 0 0 0,18-11-4113 0 0,-19 7 1978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4460 0 0,'0'0'3382'0'0,"-17"3"-3035"0"0,-54 11-23 0 0,65-13-240 0 0,0 0 0 0 0,-1 1 0 0 0,1 0 0 0 0,0 0 0 0 0,0 0 0 0 0,0 1 0 0 0,0 0 0 0 0,1 0 1 0 0,-1 0-1 0 0,1 1 0 0 0,0 0 0 0 0,0 0 0 0 0,0 1 0 0 0,0-1 0 0 0,1 1 0 0 0,-1 0 0 0 0,1 0 0 0 0,1 0 0 0 0,-6 10 0 0 0,4-4 75 0 0,1 0 0 0 0,1 0 0 0 0,0 1 0 0 0,0-1 0 0 0,1 1-1 0 0,0-1 1 0 0,1 1 0 0 0,1 18 0 0 0,1-26-172 0 0,-1 0 0 0 0,1 0 0 0 0,1 0 0 0 0,-1-1 0 0 0,0 1 0 0 0,1-1 0 0 0,0 1 1 0 0,-1-1-1 0 0,1 1 0 0 0,1-1 0 0 0,-1 0 0 0 0,0 0 0 0 0,1 0 0 0 0,0 0 0 0 0,0-1 0 0 0,-1 1 0 0 0,2-1 0 0 0,-1 1 1 0 0,0-1-1 0 0,0 0 0 0 0,4 2 0 0 0,5 2-537 0 0,1 0 0 0 0,-1 0 0 0 0,1-1 0 0 0,22 6 0 0 0,-24-9-953 0 0,0 0 1 0 0,1 0-1 0 0,19-1 1 0 0,-9-1-1078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 8 0 0,'0'0'8985'0'0,"-141"-3"-8905"0"0,124 3-80 0 0,3 0 104 0 0,0 3-104 0 0,2-1-104 0 0,4 0-572 0 0,2 3-452 0 0,6-2-448 0 0,0 4-3469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2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14 153 1120 0 0,'24'86'4805'0'0,"-21"-102"-1158"0"0,-7-21-2925 0 0,1 27-494 0 0,-5-13-52 0 0,1 0-1 0 0,1-1 0 0 0,1 1 0 0 0,-3-45 0 0 0,9 68-152 0 0,-1 0 0 0 0,0-1 0 0 0,1 1 0 0 0,-1 0-1 0 0,0-1 1 0 0,1 1 0 0 0,-1 0 0 0 0,1 0 0 0 0,-1-1-1 0 0,1 1 1 0 0,-1 0 0 0 0,1 0 0 0 0,-1 0 0 0 0,0 0-1 0 0,1 0 1 0 0,-1-1 0 0 0,1 1 0 0 0,-1 0 0 0 0,1 0-1 0 0,-1 0 1 0 0,1 0 0 0 0,-1 0 0 0 0,1 1-1 0 0,-1-1 1 0 0,1 0 0 0 0,-1 0 0 0 0,1 0 0 0 0,-1 0-1 0 0,1 0 1 0 0,-1 1 0 0 0,1-1 0 0 0,0 1 0 0 0,17 6-284 0 0,5 12-58 0 0,-1 1 0 0 0,31 37 0 0 0,16 16 189 0 0,-52-55 128 0 0,-14-14-10 0 0,0-1 1 0 0,0 0-1 0 0,0 1 0 0 0,0-1 1 0 0,0 0-1 0 0,1-1 0 0 0,-1 1 0 0 0,1 0 1 0 0,-1-1-1 0 0,1 0 0 0 0,0 0 1 0 0,0 0-1 0 0,0 0 0 0 0,1-1 0 0 0,-1 0 1 0 0,0 1-1 0 0,6-1 0 0 0,-10-1-24 0 0,1-1-1 0 0,0 0 0 0 0,0 1 1 0 0,-1-1-1 0 0,1 0 0 0 0,-1 1 0 0 0,1-1 1 0 0,0 0-1 0 0,-1 0 0 0 0,0 0 1 0 0,1 0-1 0 0,-1 0 0 0 0,1 1 1 0 0,-1-1-1 0 0,0 0 0 0 0,0 0 1 0 0,1 0-1 0 0,-1 0 0 0 0,0 0 1 0 0,0 0-1 0 0,0 0 0 0 0,0 0 0 0 0,0 0 1 0 0,-1-1-1 0 0,1-34-12 0 0,0 29-9 0 0,-1-41-95 0 0,0 24-545 0 0,0 0 0 0 0,2 0 0 0 0,4-27 0 0 0,-5 51 630 0 0,0-1 0 0 0,0 1 0 0 0,0-1 0 0 0,0 1 0 0 0,0-1 0 0 0,0 0 0 0 0,0 1 0 0 0,1-1 0 0 0,-1 1 0 0 0,0-1 0 0 0,0 1 0 0 0,0-1 0 0 0,0 0 0 0 0,1 1 0 0 0,-1-1 0 0 0,0 1 0 0 0,1-1 0 0 0,-1 1 0 0 0,0 0 0 0 0,1-1 0 0 0,-1 1 0 0 0,1-1 0 0 0,-1 1 0 0 0,0 0 0 0 0,1-1 0 0 0,-1 1 0 0 0,1 0 0 0 0,-1-1 0 0 0,1 1 0 0 0,0 0 0 0 0,10 12 667 0 0,2 29 1474 0 0,-12-40-2071 0 0,9 55 664 0 0,2-22-4078 0 0,-8-29 1308 0 0,1-2-233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4040 0 0,'0'0'5257'0'0,"-2"22"-4876"0"0,-8 163 47 0 0,10-183-445 0 0,0 0 0 0 0,0 1 0 0 0,0-1 0 0 0,1 0 0 0 0,-1 0 0 0 0,0 1 0 0 0,1-1 0 0 0,0 0 0 0 0,-1 0 0 0 0,1 1 0 0 0,0-1 0 0 0,0 0 0 0 0,0 0 0 0 0,1 0 0 0 0,-1 0 0 0 0,0-1 1 0 0,1 1-1 0 0,-1 0 0 0 0,1 0 0 0 0,0-1 0 0 0,-1 1 0 0 0,1-1 0 0 0,3 2 0 0 0,-4-2-176 0 0,1-1 0 0 0,0 1-1 0 0,0-1 1 0 0,-1 1 0 0 0,1-1 0 0 0,0 0 0 0 0,0 0 0 0 0,0 0 0 0 0,0 0-1 0 0,-1 0 1 0 0,1 0 0 0 0,0 0 0 0 0,0-1 0 0 0,0 1 0 0 0,-1-1-1 0 0,1 1 1 0 0,0-1 0 0 0,-1 0 0 0 0,1 0 0 0 0,0 0 0 0 0,-1 0 0 0 0,1 0-1 0 0,-1 0 1 0 0,1 0 0 0 0,-1 0 0 0 0,0 0 0 0 0,0-1 0 0 0,1 1 0 0 0,1-3-1 0 0,8-10-2654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3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1 4144 0 0,'0'0'5290'0'0,"-25"3"-4708"0"0,8-1-475 0 0,-39 5 452 0 0,-67 0-1 0 0,81-7-1221 0 0,0-1 0 0 0,-76-14 1 0 0,127 15-5982 0 0,7 2 4036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1 185 864 0 0,'0'0'9001'0'0,"4"-16"-8662"0"0,2-12-94 0 0,-1-1-1 0 0,2-53 773 0 0,19 113 174 0 0,-3-1-1139 0 0,40 47-54 0 0,-58-71 9 0 0,1-1-1 0 0,0 1 1 0 0,1-1 0 0 0,-1 0-1 0 0,1-1 1 0 0,0 0-1 0 0,1 0 1 0 0,-1 0 0 0 0,14 4-1 0 0,-21-8-44 0 0,1 0-1 0 0,0 1 1 0 0,0-1 0 0 0,0 0-1 0 0,0 0 1 0 0,0 0-1 0 0,0 0 1 0 0,0 0 0 0 0,-1 0-1 0 0,1 0 1 0 0,0 0-1 0 0,0-1 1 0 0,0 1-1 0 0,0 0 1 0 0,0 0 0 0 0,0-1-1 0 0,-1 1 1 0 0,1-1-1 0 0,0 1 1 0 0,0-1 0 0 0,-1 1-1 0 0,1-1 1 0 0,0 1-1 0 0,0-1 1 0 0,0 0 0 0 0,12-27-706 0 0,-5-44-1085 0 0,-7 56 783 0 0,1-56-4987 0 0,-2 58 4094 0 0</inkml:trace>
  <inkml:trace contextRef="#ctx0" brushRef="#br0" timeOffset="1">275 1 2188 0 0,'0'0'6937'0'0,"3"14"-6474"0"0,-1 2-448 0 0,0 1 129 0 0,1-1 0 0 0,0 1 0 0 0,1-1-1 0 0,1 1 1 0 0,0-1 0 0 0,1-1 0 0 0,9 17 0 0 0,-13-30-262 0 0,-1-1 0 0 0,0 0 0 0 0,1 1 1 0 0,-1-1-1 0 0,1 0 0 0 0,0 0 0 0 0,-1 0 1 0 0,1 0-1 0 0,0 0 0 0 0,0 0 0 0 0,0 0 1 0 0,-1-1-1 0 0,1 1 0 0 0,0-1 0 0 0,0 1 1 0 0,3-1-1 0 0,32-2-5662 0 0,-23-4 2808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6 263 3972 0 0,'0'0'5534'0'0,"0"-24"-5316"0"0,-3-9-165 0 0,1 15-27 0 0,1 0-1 0 0,1 1 1 0 0,0-1 0 0 0,4-22 0 0 0,-3 34-10 0 0,1 0 0 0 0,-1 0 0 0 0,1 0 0 0 0,0 0 0 0 0,0 1 1 0 0,1-1-1 0 0,0 1 0 0 0,0-1 0 0 0,0 1 0 0 0,0 0 0 0 0,7-7 0 0 0,-8 10-3 0 0,-1 0-1 0 0,1 1 0 0 0,0-1 0 0 0,-1 1 0 0 0,1-1 0 0 0,0 1 0 0 0,0 0 0 0 0,0-1 0 0 0,0 1 0 0 0,0 0 1 0 0,0 0-1 0 0,0 1 0 0 0,1-1 0 0 0,-1 0 0 0 0,0 1 0 0 0,0-1 0 0 0,1 1 0 0 0,-1 0 0 0 0,0 0 1 0 0,1 0-1 0 0,-1 0 0 0 0,0 0 0 0 0,1 0 0 0 0,-1 1 0 0 0,0-1 0 0 0,0 1 0 0 0,1-1 0 0 0,-1 1 0 0 0,0 0 1 0 0,0 0-1 0 0,0 0 0 0 0,0 0 0 0 0,3 2 0 0 0,-1 2-62 0 0,0 0 0 0 0,0-1 0 0 0,0 1 0 0 0,0 1 1 0 0,-1-1-1 0 0,0 0 0 0 0,0 1 0 0 0,0 0 0 0 0,-1 0 0 0 0,0-1 0 0 0,0 1 0 0 0,0 1 0 0 0,-1-1 1 0 0,0 0-1 0 0,0 0 0 0 0,-1 0 0 0 0,0 11 0 0 0,0-12 23 0 0,0 0 1 0 0,0-1-1 0 0,-1 1 1 0 0,1 0-1 0 0,-1 0 0 0 0,-1 0 1 0 0,1-1-1 0 0,-1 1 1 0 0,1-1-1 0 0,-5 8 0 0 0,5-10 13 0 0,-1 0 0 0 0,1-1 0 0 0,-1 1 0 0 0,1 0 0 0 0,-1 0 0 0 0,0-1 0 0 0,1 1 0 0 0,-1-1 0 0 0,0 0 0 0 0,0 1 0 0 0,0-1 0 0 0,0 0-1 0 0,0 0 1 0 0,0 0 0 0 0,-1-1 0 0 0,1 1 0 0 0,0 0 0 0 0,0-1 0 0 0,-1 1 0 0 0,1-1 0 0 0,0 0 0 0 0,-4 0 0 0 0,-45 0 999 0 0,83 12-1071 0 0,-5 4-131 0 0,-4-2 336 0 0,1 0 0 0 0,1-2 0 0 0,31 11 0 0 0,-56-23-124 0 0,1 0 0 0 0,-1 0 1 0 0,1 0-1 0 0,-1 0 0 0 0,1 1 0 0 0,-1-1 1 0 0,1 0-1 0 0,-1 0 0 0 0,1-1 0 0 0,-1 1 1 0 0,1 0-1 0 0,-1 0 0 0 0,1 0 0 0 0,-1 0 1 0 0,1 0-1 0 0,-1 0 0 0 0,1-1 0 0 0,-1 1 1 0 0,1 0-1 0 0,-1 0 0 0 0,1-1 0 0 0,-1 1 1 0 0,0 0-1 0 0,1-1 0 0 0,-1 1 0 0 0,0-1 1 0 0,1 1-1 0 0,-1 0 0 0 0,0-1 0 0 0,1 1 1 0 0,-1-1-1 0 0,7-22-102 0 0,-8-38 12 0 0,1 43 95 0 0,-1 9 36 0 0,1-3-52 0 0,0-1 0 0 0,1 0 1 0 0,0 0-1 0 0,4-16 0 0 0,-5 27 9 0 0,0 1 0 0 0,1 0 0 0 0,-1-1 0 0 0,0 1 1 0 0,1-1-1 0 0,-1 1 0 0 0,1 0 0 0 0,-1 0 0 0 0,1-1 0 0 0,0 1 1 0 0,0 0-1 0 0,-1 0 0 0 0,1 0 0 0 0,0 0 0 0 0,0 0 0 0 0,0 0 0 0 0,0 0 1 0 0,0 0-1 0 0,0 0 0 0 0,0 0 0 0 0,1 0 0 0 0,-1 1 0 0 0,0-1 1 0 0,0 0-1 0 0,1 1 0 0 0,-1-1 0 0 0,0 1 0 0 0,1 0 0 0 0,-1-1 1 0 0,1 1-1 0 0,-1 0 0 0 0,0 0 0 0 0,1 0 0 0 0,-1 0 0 0 0,1 0 0 0 0,-1 0 1 0 0,0 0-1 0 0,1 0 0 0 0,-1 1 0 0 0,0-1 0 0 0,1 0 0 0 0,-1 1 1 0 0,0-1-1 0 0,1 1 0 0 0,-1 0 0 0 0,0-1 0 0 0,0 1 0 0 0,1 0 1 0 0,-1 0-1 0 0,1 1 0 0 0,3 2 5 0 0,0-1 0 0 0,-1 1 0 0 0,1 0 0 0 0,-1 1 0 0 0,0-1 1 0 0,0 1-1 0 0,0 0 0 0 0,-1 0 0 0 0,0 0 0 0 0,4 9 0 0 0,24 63 197 0 0,-16-34 86 0 0,-6-28 46 0 0,-7-12-356 0 0,0 1 0 0 0,0-1 0 0 0,0 1 0 0 0,-1-1 0 0 0,1 1 0 0 0,-1 0 0 0 0,0 0 0 0 0,0-1 0 0 0,0 1 0 0 0,0 7 0 0 0,-40-25 387 0 0,-7 0-207 0 0,33 11-628 0 0,0 0 0 0 0,0-1-1 0 0,1-1 1 0 0,0 0 0 0 0,-23-13-1 0 0,35 18 324 0 0,-1-1 0 0 0,1 1-1 0 0,0 0 1 0 0,-1 0 0 0 0,1 0-1 0 0,0-1 1 0 0,-1 1 0 0 0,1 0 0 0 0,0 0-1 0 0,-1-1 1 0 0,1 1 0 0 0,0 0-1 0 0,0-1 1 0 0,-1 1 0 0 0,1 0-1 0 0,0-1 1 0 0,0 1 0 0 0,0 0-1 0 0,0-1 1 0 0,-1 1 0 0 0,1-1-1 0 0,0 1 1 0 0,0 0 0 0 0,0-1 0 0 0,0 1-1 0 0,0-1 1 0 0,0 1 0 0 0,0-1-1 0 0,0-4-2887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1336 0 0,'0'0'7992'0'0,"-22"5"-7902"0"0,-66 15-79 0 0,84-19-10 0 0,0-1-1 0 0,0 1 1 0 0,0 1-1 0 0,0-1 1 0 0,1 0 0 0 0,-1 1-1 0 0,1 0 1 0 0,-1 0 0 0 0,1 0-1 0 0,-7 5 1 0 0,10-7-1 0 0,-1 1 1 0 0,1-1-1 0 0,-1 1 1 0 0,1 0-1 0 0,0-1 1 0 0,-1 1-1 0 0,1 0 0 0 0,0-1 1 0 0,0 1-1 0 0,-1 0 1 0 0,1-1-1 0 0,0 1 0 0 0,0 0 1 0 0,0 0-1 0 0,0-1 1 0 0,0 1-1 0 0,0 0 0 0 0,0-1 1 0 0,0 1-1 0 0,0 0 1 0 0,0 0-1 0 0,0-1 1 0 0,1 1-1 0 0,-1 0 0 0 0,0-1 1 0 0,0 1-1 0 0,1 0 1 0 0,-1-1-1 0 0,0 1 0 0 0,1 0 1 0 0,-1-1-1 0 0,1 1 1 0 0,3 3-1 0 0,0 0 0 0 0,0 0 0 0 0,1-1 0 0 0,-1 0 0 0 0,1 0 0 0 0,0 0 0 0 0,0 0 0 0 0,9 3 0 0 0,-6-3-36 0 0,16 6 26 0 0,1 1 0 0 0,28 18 0 0 0,-47-25 80 0 0,-1 1-1 0 0,0-1 0 0 0,0 1 0 0 0,0 0 0 0 0,0 0 0 0 0,0 1 1 0 0,-1-1-1 0 0,0 1 0 0 0,0 0 0 0 0,0 0 0 0 0,-1 0 0 0 0,0 1 0 0 0,0-1 1 0 0,0 1-1 0 0,3 8 0 0 0,-6-12-63 0 0,1-1 0 0 0,-1 1 0 0 0,0-1 0 0 0,0 1 0 0 0,1-1 0 0 0,-1 1 0 0 0,0-1 0 0 0,0 1-1 0 0,0 0 1 0 0,-1-1 0 0 0,1 1 0 0 0,0-1 0 0 0,-1 1 0 0 0,1-1 0 0 0,-1 1 0 0 0,1-1 0 0 0,-1 1 0 0 0,1-1 0 0 0,-1 0 0 0 0,0 1 0 0 0,0-1 0 0 0,0 0 0 0 0,0 0 0 0 0,0 1 0 0 0,0-1 0 0 0,-2 2 0 0 0,-1-1-5 0 0,0 0 0 0 0,1 0 0 0 0,-1 0 1 0 0,0-1-1 0 0,0 1 0 0 0,0-1 0 0 0,0 0 1 0 0,0 0-1 0 0,0 0 0 0 0,-6 0 1 0 0,0-1-61 0 0,0 1 1 0 0,0-1 0 0 0,1-1 0 0 0,-1 0-1 0 0,0 0 1 0 0,0-1 0 0 0,0 0 0 0 0,-13-5 0 0 0,19 5-74 0 0,1 0 0 0 0,0-1 0 0 0,0 1 0 0 0,0 0 0 0 0,0-1 0 0 0,0 0 0 0 0,1 0 0 0 0,-1 1 0 0 0,1-1 0 0 0,0-1 0 0 0,-1 1 0 0 0,2 0 0 0 0,-1-1 0 0 0,0 1 0 0 0,-1-5 0 0 0,2 5-102 0 0,0 1 0 0 0,0-1 0 0 0,1 1 0 0 0,-1 0 0 0 0,1-1 0 0 0,0 1-1 0 0,0-1 1 0 0,0 1 0 0 0,0-1 0 0 0,0 0 0 0 0,0 1 0 0 0,1 0 0 0 0,-1-1 0 0 0,1 1 0 0 0,-1-1-1 0 0,1 1 1 0 0,0 0 0 0 0,0-1 0 0 0,0 1 0 0 0,1 0 0 0 0,-1 0 0 0 0,0 0 0 0 0,4-4 0 0 0,11-11-2178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3020 0 0,'0'0'4617'0'0,"-23"5"-4386"0"0,-69 13-142 0 0,88-17-62 0 0,-1 0 0 0 0,1-1 0 0 0,0 2 1 0 0,0-1-1 0 0,1 0 0 0 0,-1 1 0 0 0,0-1 0 0 0,0 1 0 0 0,1 0 0 0 0,-1 1 0 0 0,1-1 0 0 0,0 1 0 0 0,-6 5 0 0 0,8-7-8 0 0,1 0 0 0 0,-1 0 0 0 0,0 0 1 0 0,1 0-1 0 0,0 1 0 0 0,-1-1 0 0 0,1 0 1 0 0,0 0-1 0 0,-1 1 0 0 0,1-1 0 0 0,0 0 0 0 0,0 1 1 0 0,0-1-1 0 0,0 0 0 0 0,0 1 0 0 0,1-1 1 0 0,-1 0-1 0 0,0 0 0 0 0,0 1 0 0 0,1-1 0 0 0,-1 0 1 0 0,1 0-1 0 0,-1 1 0 0 0,1-1 0 0 0,0 0 1 0 0,1 1-1 0 0,3 5 24 0 0,1 0-1 0 0,0 0 1 0 0,1-1 0 0 0,0 0 0 0 0,0-1-1 0 0,0 0 1 0 0,14 8 0 0 0,23 10 208 0 0,39 23 144 0 0,-78-42-288 0 0,0-1-1 0 0,1 2 1 0 0,-2-1-1 0 0,1 0 0 0 0,0 1 1 0 0,-1 0-1 0 0,0 0 1 0 0,0 0-1 0 0,0 1 1 0 0,-1-1-1 0 0,4 9 0 0 0,-6-13-108 0 0,-1 0 0 0 0,0 0 0 0 0,0-1 0 0 0,1 1 0 0 0,-1 0-1 0 0,0 0 1 0 0,0 0 0 0 0,0 0 0 0 0,0 0 0 0 0,0 0 0 0 0,0-1-1 0 0,0 1 1 0 0,0 0 0 0 0,0 0 0 0 0,-1 0 0 0 0,1 0 0 0 0,0 0-1 0 0,-1 0 1 0 0,1-1 0 0 0,0 1 0 0 0,-1 0 0 0 0,1 0 0 0 0,-1-1-1 0 0,1 1 1 0 0,-1 0 0 0 0,1-1 0 0 0,-1 1 0 0 0,0 0-1 0 0,-29 13 93 0 0,-32-5-239 0 0,56-9 63 0 0,0-1-1 0 0,0 1 1 0 0,0-1-1 0 0,0-1 1 0 0,0 1-1 0 0,0-1 0 0 0,0 0 1 0 0,1 0-1 0 0,-1 0 1 0 0,1-1-1 0 0,-10-5 1 0 0,13 6-136 0 0,0 0 1 0 0,0 1 0 0 0,0-1 0 0 0,0 0 0 0 0,0 0 0 0 0,0 0-1 0 0,1 0 1 0 0,-1 0 0 0 0,0-1 0 0 0,1 1 0 0 0,0 0 0 0 0,0-1-1 0 0,0 1 1 0 0,0-1 0 0 0,0 1 0 0 0,0-1 0 0 0,0 0 0 0 0,1 1-1 0 0,-1-1 1 0 0,1 0 0 0 0,0 1 0 0 0,0-1 0 0 0,0 0 0 0 0,0 1-1 0 0,1-1 1 0 0,-1 0 0 0 0,1 1 0 0 0,0-4 0 0 0,6-7-2657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5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3292 0 0,'0'0'5009'0'0,"-14"137"-5009"0"0,14-115 80 0 0,0-3 36 0 0,0-5-116 0 0,6-2 0 0 0,2-4-832 0 0,3-4-832 0 0,4 1-2581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6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1444 0 0,'0'0'6696'0'0,"0"16"-6326"0"0,0-7-306 0 0,-5 132 500 0 0,4-114-529 0 0,1-16-2641 0 0,0-3-1945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 7145 0 0,'0'0'3400'0'0,"-23"4"-3605"0"0,21-4 208 0 0,-56 8 196 0 0,-73 2-1 0 0,101-10-606 0 0,-12 0-1063 0 0,15 0-3008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3540 0 0,'0'0'5582'0'0,"2"21"-5362"0"0,-1-5-189 0 0,1 9 208 0 0,0 1 1 0 0,1-1-1 0 0,2 0 1 0 0,15 48-1 0 0,-19-68-233 0 0,1-1 0 0 0,0 0-1 0 0,-1 0 1 0 0,2-1 0 0 0,-1 1-1 0 0,0 0 1 0 0,1-1 0 0 0,0 1-1 0 0,-1-1 1 0 0,1 0 0 0 0,1 0-1 0 0,-1 0 1 0 0,0 0 0 0 0,1 0-1 0 0,-1-1 1 0 0,1 0 0 0 0,0 0-1 0 0,0 0 1 0 0,0 0 0 0 0,0 0-1 0 0,0-1 1 0 0,0 0 0 0 0,1 0-1 0 0,-1 0 1 0 0,0 0-1 0 0,1-1 1 0 0,-1 1 0 0 0,0-1-1 0 0,1 0 1 0 0,-1 0 0 0 0,0-1-1 0 0,1 0 1 0 0,-1 1 0 0 0,0-1-1 0 0,0-1 1 0 0,1 1 0 0 0,-1-1-1 0 0,0 1 1 0 0,0-1 0 0 0,0 0-1 0 0,-1-1 1 0 0,1 1 0 0 0,-1-1-1 0 0,1 1 1 0 0,-1-1 0 0 0,0 0-1 0 0,0 0 1 0 0,0-1 0 0 0,0 1-1 0 0,0-1 1 0 0,-1 1 0 0 0,0-1-1 0 0,1 0 1 0 0,-2 0 0 0 0,1 0-1 0 0,2-5 1 0 0,0-4-117 0 0,0-1-1 0 0,-1 0 1 0 0,0 1-1 0 0,-1-1 1 0 0,0 0-1 0 0,-1-15 1 0 0,-1 21-617 0 0,0 0 1 0 0,-1 0-1 0 0,0 1 0 0 0,-1-1 0 0 0,0 0 1 0 0,0 0-1 0 0,-3-8 0 0 0,1 8-1731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85 2684 0 0,'0'0'6993'0'0,"3"23"-6748"0"0,-1-6-214 0 0,26 164 476 0 0,-28-179-566 0 0,1-1 0 0 0,-1 1 0 0 0,1-1 1 0 0,-1 1-1 0 0,1-1 0 0 0,0 0 0 0 0,0 1 0 0 0,-1-1 0 0 0,1 0 0 0 0,0 0 0 0 0,0 0 0 0 0,0 0 0 0 0,0 1 0 0 0,0-1 0 0 0,2 0 0 0 0,-2 0-167 0 0,0 0-1 0 0,1-1 1 0 0,-1 1-1 0 0,0-1 1 0 0,0 1-1 0 0,1-1 1 0 0,-1 1-1 0 0,0-1 1 0 0,1 0 0 0 0,-1 0-1 0 0,1 0 1 0 0,-1 0-1 0 0,0 0 1 0 0,1 0-1 0 0,-1 0 1 0 0,0 0-1 0 0,1 0 1 0 0,-1-1-1 0 0,0 1 1 0 0,1-1 0 0 0,-1 1-1 0 0,0-1 1 0 0,0 1-1 0 0,1-1 1 0 0,-1 0-1 0 0,0 1 1 0 0,2-2-1 0 0,8-9-1985 0 0</inkml:trace>
  <inkml:trace contextRef="#ctx0" brushRef="#br0" timeOffset="1.03">292 1 908 0 0,'0'0'7957'0'0,"-162"5"-7957"0"0,134-5-12 0 0,6 0-588 0 0,-1 0 148 0 0,3 0-148 0 0,3 0-504 0 0,6 0-329 0 0,2 0-403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7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49 316 0 0,'0'0'8969'0'0,"14"142"-8725"0"0,-14-118-240 0 0,0-2 124 0 0,0-1-112 0 0,0-2 124 0 0,0-2-280 0 0,0-5 8 0 0,0-2-36 0 0,0-5-428 0 0,0 0-116 0 0,5-3-744 0 0,4-2-785 0 0,-1 0-419 0 0</inkml:trace>
  <inkml:trace contextRef="#ctx0" brushRef="#br0" timeOffset="1">216 1 5793 0 0,'0'0'2044'0'0,"-153"38"-2304"0"0,133-31-248 0 0,3 3-820 0 0,3-5-445 0 0,6 4-519 0 0,5 1 616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4:48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34 240 3872 0 0,'0'0'3725'0'0,"5"-21"-3708"0"0,2-4-15 0 0,-2 9-4 0 0,-1-1 1 0 0,0 0 0 0 0,-2 0 0 0 0,0-1 0 0 0,0-26 0 0 0,3-6 130 0 0,-5 49-115 0 0,0 0-1 0 0,1 0 0 0 0,-1 1 1 0 0,0-1-1 0 0,0 0 1 0 0,1 0-1 0 0,-1 1 0 0 0,0-1 1 0 0,1 0-1 0 0,-1 1 0 0 0,1-1 1 0 0,-1 0-1 0 0,1 1 1 0 0,-1-1-1 0 0,1 1 0 0 0,-1-1 1 0 0,1 1-1 0 0,0-1 1 0 0,-1 1-1 0 0,1 0 0 0 0,1-1 1 0 0,-1 1-21 0 0,0 0 0 0 0,0 0 0 0 0,0 0 0 0 0,0 1 0 0 0,0-1 1 0 0,0 0-1 0 0,0 1 0 0 0,0-1 0 0 0,0 1 0 0 0,0-1 0 0 0,0 1 1 0 0,0 0-1 0 0,0-1 0 0 0,-1 1 0 0 0,1 0 0 0 0,0-1 0 0 0,0 1 0 0 0,-1 0 1 0 0,1 0-1 0 0,0 0 0 0 0,0 1 0 0 0,8 12 25 0 0,-1 0 1 0 0,0 0-1 0 0,11 31 0 0 0,-3-7 12 0 0,-10-26 13 0 0,-3-8 62 0 0,-1 0-1 0 0,0 1 1 0 0,0-1-1 0 0,0 0 1 0 0,-1 1-1 0 0,0 0 1 0 0,1-1 0 0 0,-2 1-1 0 0,1 0 1 0 0,0 6-1 0 0,-55-9-66 0 0,15-2 246 0 0,-52 0-2219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11 4596 0 0,'0'0'5805'0'0,"-117"-11"-5573"0"0,93 11-52 0 0,-1 0-12 0 0,3 0-104 0 0,2 0-64 0 0,2 0-16 0 0,2 0-124 0 0,4 0-632 0 0,2 4-356 0 0,4-1-352 0 0,2 1-901 0 0,4 3-1711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3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1256 0 0,'0'0'10001'0'0,"0"11"-9781"0"0,-8 211 1335 0 0,5-141-2170 0 0,3-47-6243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4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69 1360 0 0,'0'0'6738'0'0,"10"-11"-6567"0"0,34-32 5 0 0,-43 41-149 0 0,1 1 0 0 0,-1 0 0 0 0,1 0 0 0 0,0-1 0 0 0,-1 1 0 0 0,1 0 0 0 0,0 0 0 0 0,0 1 0 0 0,0-1 0 0 0,0 0 0 0 0,0 1 0 0 0,0-1 0 0 0,0 1 0 0 0,0-1 0 0 0,0 1 0 0 0,0 0 0 0 0,0 0 0 0 0,0 0 0 0 0,0 0 0 0 0,0 0 0 0 0,0 1 0 0 0,0-1 0 0 0,0 0 0 0 0,0 1 0 0 0,0 0 0 0 0,0-1 0 0 0,0 1 0 0 0,2 1 0 0 0,1 2 28 0 0,0-1-1 0 0,0 1 1 0 0,0 0 0 0 0,-1 0-1 0 0,1 0 1 0 0,4 6 0 0 0,-9-9-52 0 0,4 4 14 0 0,0-1 1 0 0,0 1-1 0 0,-1 1 1 0 0,0-1-1 0 0,0 0 1 0 0,0 1 0 0 0,-1-1-1 0 0,0 1 1 0 0,0 0-1 0 0,-1 0 1 0 0,1 0-1 0 0,-1 0 1 0 0,0 0 0 0 0,-1 0-1 0 0,1 0 1 0 0,-1 0-1 0 0,-1 0 1 0 0,0 7-1 0 0,0-10-63 0 0,1 0 0 0 0,-1 1 0 0 0,0-1 0 0 0,0 0-1 0 0,-1 0 1 0 0,1 0 0 0 0,-1 0 0 0 0,1 0-1 0 0,-1 0 1 0 0,0 0 0 0 0,0 0 0 0 0,0-1 0 0 0,-1 1-1 0 0,1-1 1 0 0,-1 0 0 0 0,1 1 0 0 0,-1-1-1 0 0,0 0 1 0 0,1 0 0 0 0,-1-1 0 0 0,0 1 0 0 0,0-1-1 0 0,-1 1 1 0 0,1-1 0 0 0,0 0 0 0 0,0 0-1 0 0,-1-1 1 0 0,1 1 0 0 0,0-1 0 0 0,-1 1 0 0 0,1-1-1 0 0,-5 0 1 0 0,8-1 48 0 0,1 1 0 0 0,-1 0 0 0 0,0 0 0 0 0,1-1 0 0 0,-1 1-1 0 0,1 0 1 0 0,-1 0 0 0 0,1-1 0 0 0,-1 1 0 0 0,0-1 0 0 0,1 1 0 0 0,-1 0 0 0 0,0-1 0 0 0,1 1-1 0 0,-1-1 1 0 0,0 1 0 0 0,0-1 0 0 0,1 1 0 0 0,-1-1 0 0 0,0 1 0 0 0,0-1 0 0 0,0 1 0 0 0,0-1-1 0 0,0 1 1 0 0,1-1 0 0 0,-1 1 0 0 0,0-1 0 0 0,0 1 0 0 0,0-1 0 0 0,-1 1 0 0 0,1-1 0 0 0,0 1-1 0 0,0-1 1 0 0,0 0 0 0 0,0 1 0 0 0,0-1 0 0 0,-1 1 0 0 0,1 0 0 0 0,0-1 0 0 0,0 1 0 0 0,-1-1-1 0 0,1 1 1 0 0,0-1 0 0 0,-1 1 0 0 0,1 0 0 0 0,0-1 0 0 0,-1 1 0 0 0,1-1 0 0 0,-1 1 0 0 0,1 0-1 0 0,-1 0 1 0 0,1-1 0 0 0,0 1 0 0 0,-1 0 0 0 0,1 0 0 0 0,-1-1 0 0 0,1 1 0 0 0,-1 0 0 0 0,0 0-1 0 0,11-1 65 0 0,0 1-1 0 0,0 0 0 0 0,0 0 0 0 0,0 1 0 0 0,0 1 0 0 0,0-1 0 0 0,-1 2 0 0 0,1-1 0 0 0,9 5 0 0 0,-16-6-6 0 0,0 0 0 0 0,0 0-1 0 0,0 0 1 0 0,-1 1-1 0 0,1-1 1 0 0,0 1-1 0 0,-1-1 1 0 0,1 1-1 0 0,-1 0 1 0 0,0 0-1 0 0,0 0 1 0 0,0 1-1 0 0,0-1 1 0 0,0 0-1 0 0,0 1 1 0 0,0-1-1 0 0,-1 1 1 0 0,1 0 0 0 0,-1-1-1 0 0,0 1 1 0 0,0 0-1 0 0,0 0 1 0 0,0 0-1 0 0,0 0 1 0 0,-1 0-1 0 0,1 0 1 0 0,-1 0-1 0 0,0 0 1 0 0,0 0-1 0 0,0 0 1 0 0,0 0-1 0 0,0 0 1 0 0,-1 0-1 0 0,0 3 1 0 0,-1-3-70 0 0,0 0 1 0 0,1 0-1 0 0,-1-1 1 0 0,0 1-1 0 0,0-1 1 0 0,-1 1-1 0 0,1-1 1 0 0,0 0-1 0 0,-1 1 1 0 0,0-2-1 0 0,1 1 1 0 0,-1 0-1 0 0,0 0 0 0 0,0-1 1 0 0,0 1-1 0 0,0-1 1 0 0,-6 2-1 0 0,-57 14 293 0 0,54-15-324 0 0,-65 6 39 0 0,71-8-181 0 0,1 0-1 0 0,-1 0 1 0 0,1 0 0 0 0,0-1 0 0 0,-1 0-1 0 0,1 0 1 0 0,0-1 0 0 0,0 1 0 0 0,-1-1-1 0 0,1 0 1 0 0,-7-5 0 0 0,11 7 14 0 0,1 0 0 0 0,0-1 0 0 0,-1 1 1 0 0,1 0-1 0 0,-1-1 0 0 0,1 1 0 0 0,0 0 0 0 0,-1-1 1 0 0,1 1-1 0 0,0-1 0 0 0,-1 1 0 0 0,1-1 0 0 0,0 1 0 0 0,0 0 1 0 0,-1-1-1 0 0,1 1 0 0 0,0-1 0 0 0,0 1 0 0 0,0-1 1 0 0,0 1-1 0 0,0-1 0 0 0,0 0 0 0 0,0 1 0 0 0,0-1 1 0 0,0 1-1 0 0,0-1 0 0 0,0 1 0 0 0,0-1 0 0 0,0 1 0 0 0,0-1 1 0 0,0 1-1 0 0,0-1 0 0 0,1 1 0 0 0,-1-1 0 0 0,0 0 1 0 0,7-1-2305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59 266 3752 0 0,'0'0'4861'0'0,"2"-23"-4720"0"0,5-171 164 0 0,-7 192-282 0 0,0 0-1 0 0,0-1 0 0 0,0 1 0 0 0,0 0 0 0 0,1 0 0 0 0,-1-1 0 0 0,1 1 1 0 0,0 0-1 0 0,-1 0 0 0 0,1 0 0 0 0,0 0 0 0 0,0 0 0 0 0,0 0 0 0 0,1 0 1 0 0,-1 0-1 0 0,0 0 0 0 0,1 1 0 0 0,-1-1 0 0 0,4-2 0 0 0,-4 3-7 0 0,1 0-1 0 0,-1 1 1 0 0,1-1 0 0 0,-1 1-1 0 0,1-1 1 0 0,-1 1 0 0 0,1-1-1 0 0,-1 1 1 0 0,1 0-1 0 0,-1 0 1 0 0,1 0 0 0 0,0 0-1 0 0,-1 0 1 0 0,1 0 0 0 0,-1 0-1 0 0,1 0 1 0 0,-1 1-1 0 0,1-1 1 0 0,-1 1 0 0 0,1-1-1 0 0,-1 1 1 0 0,1 0 0 0 0,-1-1-1 0 0,0 1 1 0 0,1 0-1 0 0,-1 0 1 0 0,0 0 0 0 0,1 0-1 0 0,1 2 1 0 0,6 6-46 0 0,-1 1 1 0 0,0 0-1 0 0,0 1 1 0 0,-1-1-1 0 0,0 1 1 0 0,0 1-1 0 0,-2-1 1 0 0,1 1-1 0 0,-2 0 0 0 0,7 25 1 0 0,-4-17-9 0 0,0-1 0 0 0,17 35 0 0 0,-28-60 112 0 0,-1 1 1 0 0,0 0-1 0 0,0 1 0 0 0,0-1 0 0 0,0 1 0 0 0,-1 0 0 0 0,0 0 1 0 0,0 1-1 0 0,0 0 0 0 0,0 0 0 0 0,-1 0 0 0 0,1 1 0 0 0,-1 0 1 0 0,0 0-1 0 0,1 0 0 0 0,-13 0 0 0 0,-54-7-970 0 0,7 8-5942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5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66 311 1316 0 0,'0'0'6181'0'0,"-7"-21"-5762"0"0,0 2-357 0 0,-5-11 143 0 0,1-1 0 0 0,2 0 0 0 0,-7-44-1 0 0,16 71-188 0 0,-2-4 33 0 0,1 0 1 0 0,1 0-1 0 0,0 0 0 0 0,0-1 1 0 0,2-14-1 0 0,-1 21-31 0 0,-1 0 0 0 0,1 0 0 0 0,0 0 0 0 0,0 0 0 0 0,0 1-1 0 0,-1-1 1 0 0,2 0 0 0 0,-1 1 0 0 0,0-1 0 0 0,0 1 0 0 0,0-1-1 0 0,1 1 1 0 0,-1-1 0 0 0,1 1 0 0 0,-1 0 0 0 0,1 0 0 0 0,-1 0 0 0 0,1 0-1 0 0,0 0 1 0 0,0 0 0 0 0,-1 0 0 0 0,1 0 0 0 0,0 1 0 0 0,0-1 0 0 0,0 1-1 0 0,0-1 1 0 0,0 1 0 0 0,0 0 0 0 0,3 0 0 0 0,3 0-75 0 0,-1 1 1 0 0,1 0 0 0 0,-1 0-1 0 0,1 0 1 0 0,-1 1-1 0 0,0 0 1 0 0,0 1 0 0 0,0 0-1 0 0,0 0 1 0 0,0 0-1 0 0,0 1 1 0 0,-1 0 0 0 0,0 0-1 0 0,0 1 1 0 0,0-1-1 0 0,0 1 1 0 0,-1 1 0 0 0,0-1-1 0 0,0 1 1 0 0,0 0-1 0 0,0 0 1 0 0,-1 0 0 0 0,0 1-1 0 0,-1 0 1 0 0,0-1-1 0 0,4 12 1 0 0,-6-17 39 0 0,-1 0-1 0 0,0 0 0 0 0,0 0 1 0 0,0 0-1 0 0,0 0 1 0 0,0 0-1 0 0,0 0 1 0 0,0 0-1 0 0,0-1 0 0 0,0 1 1 0 0,0 0-1 0 0,0 0 1 0 0,0 0-1 0 0,-1 0 1 0 0,1 0-1 0 0,0 0 0 0 0,-1-1 1 0 0,1 1-1 0 0,0 0 1 0 0,-1 0-1 0 0,0 0 1 0 0,1-1-1 0 0,-1 1 0 0 0,1 0 1 0 0,-1-1-1 0 0,0 1 1 0 0,0 1-1 0 0,-31 8-183 0 0,-41-10-192 0 0,65-1 236 0 0,-46-8 173 0 0,94 14 1115 0 0,-32-3-999 0 0,0 1 0 0 0,0 0 0 0 0,0 0 0 0 0,0 0 0 0 0,-1 1 0 0 0,0 1 0 0 0,1-1 0 0 0,-1 1 0 0 0,-1 0 0 0 0,1 1 1 0 0,-1-1-1 0 0,0 1 0 0 0,0 1 0 0 0,0-1 0 0 0,-1 1 0 0 0,0 0 0 0 0,-1 0 0 0 0,0 1 0 0 0,0-1 0 0 0,0 1 0 0 0,4 13 0 0 0,-6-16 119 0 0,-2-5-440 0 0,0 1 0 0 0,0-1 0 0 0,0 0 1 0 0,0 1-1 0 0,0-1 0 0 0,1 1 0 0 0,-1-1 1 0 0,0 0-1 0 0,0 1 0 0 0,0-1 0 0 0,1 0 1 0 0,-1 1-1 0 0,0-1 0 0 0,0 0 0 0 0,1 0 1 0 0,-1 1-1 0 0,0-1 0 0 0,1 0 0 0 0,-1 0 1 0 0,0 1-1 0 0,1-1 0 0 0,-1 0 0 0 0,1 0 1 0 0,-1 0-1 0 0,0 1 0 0 0,1-1 0 0 0,-1 0 1 0 0,1 0-1 0 0,-1 0 0 0 0,0 0 0 0 0,1 0 1 0 0,-1 0-1 0 0,1 0 0 0 0,-1 0 0 0 0,0 0 1 0 0,1 0-1 0 0,-1 0 0 0 0,1 0 0 0 0,-1-1 1 0 0,1 1-1 0 0,5 0-2458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4496 0 0,'0'0'4630'0'0,"0"23"-4282"0"0,0 182 516 0 0,0-199-935 0 0,0 0 0 0 0,0 0 0 0 0,1 0 0 0 0,0 0 0 0 0,0 0 0 0 0,2 7 0 0 0,-3-12-120 0 0,1 0-1 0 0,-1 0 1 0 0,1 0-1 0 0,0 0 1 0 0,-1 0-1 0 0,1 0 1 0 0,0 0-1 0 0,0 0 1 0 0,-1 0-1 0 0,1 0 1 0 0,0-1-1 0 0,0 1 1 0 0,0 0-1 0 0,0-1 1 0 0,0 1-1 0 0,0 0 1 0 0,0-1-1 0 0,0 1 0 0 0,0-1 1 0 0,0 0-1 0 0,0 1 1 0 0,1-1-1 0 0,-1 0 1 0 0,0 0-1 0 0,0 0 1 0 0,0 0-1 0 0,0 0 1 0 0,1 0-1 0 0,-1 0 1 0 0,0 0-1 0 0,0 0 1 0 0,0 0-1 0 0,0-1 1 0 0,0 1-1 0 0,1 0 1 0 0,-1-1-1 0 0,0 1 1 0 0,0-1-1 0 0,1 0 1 0 0,12-7-1990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6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3092 0 0,'0'0'5579'0'0,"-23"8"-5317"0"0,-69 26-60 0 0,87-32-141 0 0,0 0 0 0 0,1 1 0 0 0,0-1 0 0 0,-1 1 0 0 0,1 0 0 0 0,0 0 0 0 0,0 0 0 0 0,1 1 0 0 0,-1-1 0 0 0,1 1 0 0 0,-1 0 0 0 0,1 0 0 0 0,0 0 0 0 0,1 0 0 0 0,-1 0 0 0 0,1 1 0 0 0,0-1 0 0 0,0 1 0 0 0,0 0 0 0 0,0 0 0 0 0,1 0 0 0 0,0-1 0 0 0,0 1 0 0 0,0 0-1 0 0,1 0 1 0 0,0 1 0 0 0,0-1 0 0 0,0 0 0 0 0,0 0 0 0 0,1 0 0 0 0,0 0 0 0 0,0 0 0 0 0,2 5 0 0 0,-2-6-85 0 0,0-1 0 0 0,1 1 0 0 0,-1 0 0 0 0,1 0 0 0 0,0-1 0 0 0,0 1-1 0 0,0-1 1 0 0,1 0 0 0 0,-1 0 0 0 0,1 1 0 0 0,0-1 0 0 0,0-1 0 0 0,0 1-1 0 0,0 0 1 0 0,0-1 0 0 0,1 0 0 0 0,-1 0 0 0 0,1 0 0 0 0,-1 0 0 0 0,1 0-1 0 0,0-1 1 0 0,0 1 0 0 0,0-1 0 0 0,-1 0 0 0 0,1 0 0 0 0,1-1 0 0 0,-1 1-1 0 0,0-1 1 0 0,4 0 0 0 0,7 1-950 0 0,0-2 0 0 0,-1 1 0 0 0,1-2 0 0 0,0 0 0 0 0,-1 0 0 0 0,24-8 0 0 0,-7 0-2012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 3852 0 0,'0'0'4237'0'0,"-25"2"-4047"0"0,-76 9-10 0 0,93-10-118 0 0,0 0-1 0 0,0 0 0 0 0,0 1 0 0 0,1 0 0 0 0,-1 1 0 0 0,1-1 0 0 0,-1 2 1 0 0,1-1-1 0 0,0 1 0 0 0,0 0 0 0 0,1 0 0 0 0,-1 1 0 0 0,1 0 0 0 0,0 0 1 0 0,0 0-1 0 0,0 1 0 0 0,1 0 0 0 0,-8 11 0 0 0,9-12 30 0 0,1 0-42 0 0,0-1 1 0 0,0 1-1 0 0,0 0 0 0 0,1 0 0 0 0,0 0 0 0 0,0 0 0 0 0,0 0 0 0 0,0 0 1 0 0,1 1-1 0 0,0-1 0 0 0,0 1 0 0 0,1-1 0 0 0,-1 1 0 0 0,1-1 1 0 0,0 1-1 0 0,1-1 0 0 0,-1 1 0 0 0,1-1 0 0 0,0 0 0 0 0,4 11 0 0 0,-3-10-221 0 0,0 0-1 0 0,1 0 0 0 0,-1 0 0 0 0,1-1 0 0 0,1 1 0 0 0,-1-1 0 0 0,1 0 0 0 0,0 0 0 0 0,0 0 0 0 0,0 0 0 0 0,0-1 0 0 0,1 1 0 0 0,0-1 0 0 0,0 0 0 0 0,0-1 0 0 0,1 1 0 0 0,9 4 0 0 0,28 4-3501 0 0,-19-9 929 0 0</inkml:trace>
  <inkml:trace contextRef="#ctx0" brushRef="#br0" timeOffset="1">229 184 2672 0 0,'0'0'5281'0'0,"-141"-10"-5281"0"0,121 10 0 0 0,3 0 0 0 0,3 0 64 0 0,2 0-64 0 0,4 2-180 0 0,5 8-536 0 0,0-3-832 0 0,3 3-813 0 0,0 2-507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6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3504 0 0,'66'65'829'0'0,"-65"-65"-815"0"0,-1 0-1 0 0,0 1 0 0 0,0-1 1 0 0,1 0-1 0 0,-1 0 1 0 0,0 0-1 0 0,0 1 1 0 0,1-1-1 0 0,-1 0 0 0 0,0 0 1 0 0,0 0-1 0 0,1 0 1 0 0,-1 0-1 0 0,0 0 1 0 0,1 1-1 0 0,-1-1 1 0 0,0 0-1 0 0,1 0 0 0 0,-1 0 1 0 0,0 0-1 0 0,0 0 1 0 0,1 0-1 0 0,-1 0 1 0 0,0 0-1 0 0,1 0 0 0 0,-1-1 1 0 0,0 1-1 0 0,1 0 1 0 0,-1 0-1 0 0,0 0 1 0 0,1 0-1 0 0,-1 0 1 0 0,0 0-1 0 0,0-1 0 0 0,1 1 1 0 0,-1 0-1 0 0,0-1 1 0 0,6-14 974 0 0,-4-25 990 0 0,-2 36-1791 0 0,0-19 142 0 0,-2 1 1 0 0,0-1 0 0 0,-1 0 0 0 0,-10-35 0 0 0,16 52 651 0 0,7 10-872 0 0,11 11-538 0 0,35 56-57 0 0,3 3-128 0 0,-53-68 580 0 0,0 0 1 0 0,1 0-1 0 0,-1 0 1 0 0,1-1-1 0 0,0 0 1 0 0,0-1-1 0 0,1 0 0 0 0,12 5 1 0 0,-19-8 10 0 0,0-1 1 0 0,1 0-1 0 0,-1 1 1 0 0,0-1-1 0 0,0 0 0 0 0,1 0 1 0 0,-1 0-1 0 0,0 0 1 0 0,0 0-1 0 0,1-1 0 0 0,-1 1 1 0 0,0 0-1 0 0,0-1 1 0 0,1 1-1 0 0,-1 0 1 0 0,0-1-1 0 0,0 0 0 0 0,0 1 1 0 0,0-1-1 0 0,0 0 1 0 0,0 1-1 0 0,0-1 0 0 0,0 0 1 0 0,0 0-1 0 0,0 0 1 0 0,0 0-1 0 0,0 0 1 0 0,-1 0-1 0 0,1 0 0 0 0,0 0 1 0 0,-1 0-1 0 0,1 0 1 0 0,-1 0-1 0 0,1 0 1 0 0,-1-1-1 0 0,1 1 0 0 0,-1 0 1 0 0,0 0-1 0 0,0-1 1 0 0,1 1-1 0 0,-1-2 0 0 0,7-66-1533 0 0,-7 56 1276 0 0,7-83-4273 0 0,-2 74 3058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7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0 896 0 0,'0'0'4288'0'0,"12"140"-3767"0"0,-7-114-117 0 0,-2 1-284 0 0,6-3 4 0 0,-1 0-124 0 0,-2-5 0 0 0,2-2-532 0 0,4-5 75 0 0,-1-2-51 0 0,0-3-312 0 0,3-5-656 0 0,3-2-624 0 0</inkml:trace>
  <inkml:trace contextRef="#ctx0" brushRef="#br0" timeOffset="1">252 29 3772 0 0,'0'0'4401'0'0,"-149"-2"-4393"0"0,126 2 40 0 0,3 0-44 0 0,3 0-8 0 0,0 0-272 0 0,6 0-608 0 0,2 7-600 0 0,4 0-237 0 0,5 5-847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61 265 2912 0 0,'0'0'4385'0'0,"0"-21"-4057"0"0,0-176 550 0 0,0 195-891 0 0,-1 1-1 0 0,1-1 1 0 0,0 0 0 0 0,0 1 0 0 0,0-1 0 0 0,0 0 0 0 0,0 1-1 0 0,0-1 1 0 0,1 0 0 0 0,-1 1 0 0 0,1-1 0 0 0,-1 0-1 0 0,1 1 1 0 0,-1-1 0 0 0,1 1 0 0 0,0-1 0 0 0,0 1 0 0 0,0-1-1 0 0,0 1 1 0 0,0 0 0 0 0,0-1 0 0 0,0 1 0 0 0,0 0 0 0 0,0 0-1 0 0,1 0 1 0 0,-1 0 0 0 0,0 0 0 0 0,1 0 0 0 0,-1 0-1 0 0,1 0 1 0 0,-1 0 0 0 0,1 1 0 0 0,2-1 0 0 0,-3 4-304 0 0,0 1 0 0 0,0 0 0 0 0,-1 0 0 0 0,1 0 0 0 0,-1 0 0 0 0,0 0 0 0 0,0 0 1 0 0,-1 0-1 0 0,0 7 0 0 0,-4 0 293 0 0,0 0 0 0 0,0 0 1 0 0,-1-1-1 0 0,-1 0 0 0 0,0 0 1 0 0,0 0-1 0 0,-1-1 0 0 0,0 0 0 0 0,-12 9 1 0 0,18-15 22 0 0,1-2-3 0 0,0-1-1 0 0,0 1 0 0 0,1 0 0 0 0,-1-1 0 0 0,0 1 0 0 0,1 0 0 0 0,-1-1 0 0 0,0 1 0 0 0,1 0 1 0 0,-1 0-1 0 0,1-1 0 0 0,-1 1 0 0 0,1 0 0 0 0,0 0 0 0 0,-1 0 0 0 0,1 0 0 0 0,0 0 0 0 0,0 0 0 0 0,-1-1 1 0 0,1 1-1 0 0,0 0 0 0 0,0 0 0 0 0,0 0 0 0 0,0 0 0 0 0,0 0 0 0 0,0 0 0 0 0,1 0 0 0 0,-1 0 1 0 0,0 0-1 0 0,0 0 0 0 0,1 0 0 0 0,-1-1 0 0 0,0 1 0 0 0,1 0 0 0 0,-1 0 0 0 0,1 0 0 0 0,0 0 1 0 0,2 2-33 0 0,0-1 0 0 0,0 0 1 0 0,0 0-1 0 0,0 0 0 0 0,0-1 1 0 0,1 1-1 0 0,-1-1 0 0 0,0 0 1 0 0,1 0-1 0 0,4 1 0 0 0,12 2-141 0 0,0 0 0 0 0,38 0 0 0 0,-17-10 566 0 0,-40 6-345 0 0,1-1 0 0 0,-1 1 1 0 0,0-1-1 0 0,0 1 1 0 0,0-1-1 0 0,0 0 0 0 0,0 1 1 0 0,0-1-1 0 0,0 0 1 0 0,0 0-1 0 0,0 0 1 0 0,0 0-1 0 0,0 0 0 0 0,0 0 1 0 0,-1 0-1 0 0,1 0 1 0 0,0 0-1 0 0,-1-1 1 0 0,1 1-1 0 0,-1 0 0 0 0,1 0 1 0 0,-1-1-1 0 0,1 1 1 0 0,-1 0-1 0 0,0 0 1 0 0,0-1-1 0 0,0-2 2771 0 0,1 46-1223 0 0,-1-38-1538 0 0,1 0 0 0 0,0 1 0 0 0,0-1 0 0 0,0 0 0 0 0,1 1 0 0 0,-1-1 0 0 0,1 0 0 0 0,0 0 0 0 0,1 0 0 0 0,-1 0 0 0 0,0-1 0 0 0,1 1 0 0 0,0-1 0 0 0,0 1 0 0 0,0-1 0 0 0,0 0 0 0 0,1 0 0 0 0,-1 0 0 0 0,7 3 0 0 0,-3-2-5 0 0,-1-1-1 0 0,0-1 1 0 0,1 1 0 0 0,0-1 0 0 0,0 0 0 0 0,0 0 0 0 0,0-1-1 0 0,0 0 1 0 0,0-1 0 0 0,0 1 0 0 0,13-2 0 0 0,-12 0-31 0 0,0 0 0 0 0,0 0 1 0 0,-1-1-1 0 0,1 0 0 0 0,-1 0 1 0 0,0-1-1 0 0,1 0 0 0 0,-1 0 0 0 0,0 0 1 0 0,12-10-1 0 0,-15 10-22 0 0,-1 0 0 0 0,1 0 1 0 0,-1 0-1 0 0,1-1 0 0 0,-1 1 0 0 0,0-1 0 0 0,0 0 1 0 0,-1 0-1 0 0,1 0 0 0 0,-1-1 0 0 0,0 1 1 0 0,0 0-1 0 0,-1-1 0 0 0,1 1 0 0 0,-1-1 0 0 0,0 0 1 0 0,0 0-1 0 0,0-5 0 0 0,0 3-2 0 0,-1 1 1 0 0,0-1-1 0 0,0 1 1 0 0,-1-1-1 0 0,0 1 0 0 0,0-1 1 0 0,0 1-1 0 0,-1-1 1 0 0,0 1-1 0 0,0 0 0 0 0,-1 0 1 0 0,1 0-1 0 0,-1 0 1 0 0,-1 0-1 0 0,1 1 0 0 0,-1-1 1 0 0,0 1-1 0 0,0 0 1 0 0,-1 0-1 0 0,1 1 0 0 0,-1-1 1 0 0,0 1-1 0 0,-1 0 1 0 0,1 0-1 0 0,-1 1 0 0 0,1-1 1 0 0,-1 1-1 0 0,-9-3 1 0 0,2 0-99 0 0,-1 1 0 0 0,1 1 0 0 0,-1 0 1 0 0,0 1-1 0 0,-27-3 0 0 0,36 6-143 0 0,0-1-1 0 0,1 1 0 0 0,-1 0 0 0 0,0 0 1 0 0,1 0-1 0 0,-1 0 0 0 0,1 1 1 0 0,-1 0-1 0 0,1 0 0 0 0,-1 0 1 0 0,1 1-1 0 0,-1-1 0 0 0,1 1 0 0 0,0 0 1 0 0,0 1-1 0 0,0-1 0 0 0,0 1 1 0 0,0-1-1 0 0,1 1 0 0 0,-1 0 0 0 0,-4 6 1 0 0,-2 10-2768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11 301 4372 0 0,'0'0'5721'0'0,"1"-18"-5435"0"0,5-146 172 0 0,-5 154-403 0 0,0 0-1 0 0,1 0 1 0 0,0 1-1 0 0,1-1 1 0 0,0 1-1 0 0,8-17 1 0 0,-11 24-46 0 0,1-1 0 0 0,0 1 0 0 0,0 0 0 0 0,0 1 0 0 0,1-1 0 0 0,-1 0 0 0 0,0 0 0 0 0,1 0 0 0 0,-1 1 0 0 0,1-1 0 0 0,0 1 0 0 0,0-1 0 0 0,-1 1 0 0 0,1 0 0 0 0,0-1 0 0 0,0 1 1 0 0,0 0-1 0 0,0 0 0 0 0,0 1 0 0 0,0-1 0 0 0,1 0 0 0 0,-1 1 0 0 0,0-1 0 0 0,0 1 0 0 0,0 0 0 0 0,1 0 0 0 0,-1-1 0 0 0,0 2 0 0 0,0-1 0 0 0,1 0 0 0 0,-1 0 0 0 0,0 1 0 0 0,0-1 0 0 0,1 1 0 0 0,-1 0 0 0 0,2 0 0 0 0,-2 1-62 0 0,1 0 0 0 0,-1 0 0 0 0,0 0 0 0 0,1 0 0 0 0,-1 1 0 0 0,-1-1 0 0 0,1 0 0 0 0,0 1 0 0 0,0 0 0 0 0,-1-1 0 0 0,0 1 0 0 0,1 0 0 0 0,-1 0 0 0 0,0 0 0 0 0,0-1 0 0 0,-1 1 0 0 0,1 0 0 0 0,-1 0 0 0 0,1 0 0 0 0,-1 6 0 0 0,1-5 13 0 0,-1 0 0 0 0,0 0 0 0 0,0 0 0 0 0,0-1 0 0 0,0 1 0 0 0,-1 0 0 0 0,1 0-1 0 0,-1 0 1 0 0,0-1 0 0 0,0 1 0 0 0,0 0 0 0 0,-1-1 0 0 0,1 1 0 0 0,-1-1 0 0 0,-4 7 0 0 0,0-6 4 0 0,0 0 0 0 0,0 0 0 0 0,0 0 1 0 0,-1-1-1 0 0,1 0 0 0 0,-1 0 0 0 0,0-1 0 0 0,0 0 0 0 0,0 0 0 0 0,0 0 1 0 0,0-1-1 0 0,0 0 0 0 0,0-1 0 0 0,-1 1 0 0 0,1-1 0 0 0,-10-2 608 0 0,45 11 389 0 0,18 8-799 0 0,74 41 0 0 0,-87-41 318 0 0,-32-17-499 0 0,-1 1-1 0 0,0-1 0 0 0,0 0 0 0 0,1 0 0 0 0,-1 0 0 0 0,0 0 1 0 0,1 0-1 0 0,-1 0 0 0 0,0 0 0 0 0,1 1 0 0 0,-1-1 0 0 0,0 0 1 0 0,1 0-1 0 0,-1 0 0 0 0,0 0 0 0 0,1-1 0 0 0,-1 1 0 0 0,0 0 1 0 0,1 0-1 0 0,-1 0 0 0 0,0 0 0 0 0,1 0 0 0 0,-1 0 0 0 0,0 0 1 0 0,1 0-1 0 0,-1-1 0 0 0,0 1 0 0 0,0 0 0 0 0,1 0 0 0 0,-1 0 1 0 0,0-1-1 0 0,0 1 0 0 0,1 0 0 0 0,-1 0 0 0 0,0-1 0 0 0,5-16-250 0 0,-4-25 373 0 0,-1 35-66 0 0,0-97 165 0 0,0 103 322 0 0,17 21-419 0 0,-1 0 1 0 0,-1 1 0 0 0,-1 1-1 0 0,-1 0 1 0 0,11 26 0 0 0,13 22 783 0 0,-78-68-1807 0 0,35-3 886 0 0,0 0-1 0 0,0 0 1 0 0,0 0-1 0 0,0-1 1 0 0,0 0-1 0 0,1 0 1 0 0,-1 0-1 0 0,0-1 1 0 0,1 0-1 0 0,0 0 1 0 0,0 0 0 0 0,0 0-1 0 0,0-1 1 0 0,-5-5-1 0 0,6 5-304 0 0,1 1-1 0 0,0-1 1 0 0,0 0 0 0 0,0 0-1 0 0,1 0 1 0 0,-1-1-1 0 0,-2-7 1 0 0,3 8-271 0 0,1 0 1 0 0,0 0 0 0 0,0 0-1 0 0,1 1 1 0 0,-1-1-1 0 0,1 0 1 0 0,0 0-1 0 0,0 0 1 0 0,0 0-1 0 0,1-5 1 0 0,3-2-1574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18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1 488 0 0,'0'0'10741'0'0,"-71"135"-10165"0"0,57-116-176 0 0,-3-2-324 0 0,3-3-76 0 0,0-4-168 0 0,-1-1-100 0 0,1 1-504 0 0,3-5-248 0 0,0 2-908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1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1520 0 0,'0'0'7962'0'0,"0"9"-7844"0"0,-4 115 344 0 0,-1 22-3303 0 0,9-139-822 0 0,1-7 965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2748 0 0,'0'0'4109'0'0,"-1"21"-3892"0"0,-2 67-198 0 0,2-72-66 0 0,-1 1 0 0 0,-1-1 0 0 0,-6 22 0 0 0,7-29 522 0 0,-1-1 0 0 0,2 1 0 0 0,-1 1 0 0 0,0 16 0 0 0,3-25-377 0 0,-1 0 0 0 0,1 0 0 0 0,0 0 1 0 0,-1 0-1 0 0,1 0 0 0 0,0 0 1 0 0,0 0-1 0 0,0 0 0 0 0,0 0 1 0 0,0 0-1 0 0,0 0 0 0 0,0-1 1 0 0,0 1-1 0 0,0 0 0 0 0,0-1 1 0 0,0 1-1 0 0,0-1 0 0 0,1 1 1 0 0,-1-1-1 0 0,0 1 0 0 0,0-1 0 0 0,0 0 1 0 0,1 0-1 0 0,-1 0 0 0 0,0 0 1 0 0,1 0-1 0 0,1 0 0 0 0,45 2 558 0 0,-42-2-701 0 0,60-10-870 0 0,-2 1-3412 0 0,-44 9 414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3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31 307 3192 0 0,'0'0'7717'0'0,"0"-9"-7376"0"0,-3-52-161 0 0,-20-109-1 0 0,19 144-234 0 0,4 46-190 0 0,1-16 171 0 0,-1 1-1 0 0,1-1 1 0 0,0 0-1 0 0,0 1 0 0 0,1-1 1 0 0,-1 0-1 0 0,1 0 0 0 0,3 6 1 0 0,-1-5-41 0 0,1 1 0 0 0,-1-1 0 0 0,1 0 0 0 0,0 0 0 0 0,0-1 0 0 0,0 0 0 0 0,11 7 0 0 0,-13-9 29 0 0,0-1 1 0 0,-1 1 0 0 0,1-1 0 0 0,0 0 0 0 0,0 0 0 0 0,0 0 0 0 0,0 0-1 0 0,1-1 1 0 0,-1 1 0 0 0,0-1 0 0 0,0 0 0 0 0,0 0 0 0 0,0 0 0 0 0,0 0-1 0 0,1 0 1 0 0,-1-1 0 0 0,0 1 0 0 0,0-1 0 0 0,4-1 0 0 0,-3-1-38 0 0,-1 1-1 0 0,0-1 1 0 0,0 0 0 0 0,0 0 0 0 0,0 0 0 0 0,-1 0 0 0 0,1 0-1 0 0,-1-1 1 0 0,0 1 0 0 0,0-1 0 0 0,0 0 0 0 0,0 1 0 0 0,1-5-1 0 0,17-52-752 0 0,-12 25 1082 0 0,-5 23 1697 0 0,-5 32-1131 0 0,-2 13-792 0 0,1-20-192 0 0,1 1 0 0 0,0-1 0 0 0,2 1 0 0 0,-1 0 0 0 0,1-1 0 0 0,1 1 0 0 0,1 0 0 0 0,5 24 0 0 0,-6-37 27 0 0,-1 1 1 0 0,1-1 0 0 0,-1 1 0 0 0,1-1 0 0 0,0 1-1 0 0,0-1 1 0 0,-1 1 0 0 0,1-1 0 0 0,0 0 0 0 0,1 1-1 0 0,-1-1 1 0 0,0 0 0 0 0,0 0 0 0 0,0 0 0 0 0,1 0-1 0 0,-1 0 1 0 0,0 0 0 0 0,1 0 0 0 0,-1 0 0 0 0,1-1-1 0 0,1 2 1 0 0,0-2-1230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3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91 264 0 0,'0'0'7577'0'0,"0"18"-7420"0"0,1 58 40 0 0,-1-74-145 0 0,0 1 1 0 0,0-1-1 0 0,0 1 0 0 0,1-1 0 0 0,-1 1 0 0 0,1-1 0 0 0,-1 1 0 0 0,1-1 0 0 0,0 0 0 0 0,0 1 0 0 0,0-1 0 0 0,1 0 0 0 0,-1 0 0 0 0,0 0 0 0 0,1 0 0 0 0,-1 0 0 0 0,1 0 0 0 0,0 0 0 0 0,0 0 0 0 0,0 0 0 0 0,0-1 0 0 0,0 1 0 0 0,0-1 0 0 0,0 0 1 0 0,0 1-1 0 0,1-1 0 0 0,-1 0 0 0 0,0 0 0 0 0,1-1 0 0 0,-1 1 0 0 0,5 0 0 0 0,-4 0-29 0 0,1-1 1 0 0,-1 1 0 0 0,1-1-1 0 0,-1 0 1 0 0,1 0 0 0 0,-1-1-1 0 0,1 1 1 0 0,0-1 0 0 0,-1 1-1 0 0,1-1 1 0 0,-1 0-1 0 0,0-1 1 0 0,1 1 0 0 0,-1 0-1 0 0,0-1 1 0 0,0 0 0 0 0,4-2-1 0 0,-2-2-27 0 0,1 0 0 0 0,-1 0-1 0 0,1-1 1 0 0,-2 0 0 0 0,1 0 0 0 0,-1 0-1 0 0,0 0 1 0 0,0-1 0 0 0,-1 1 0 0 0,0-1-1 0 0,-1 0 1 0 0,0 0 0 0 0,0 0-1 0 0,0 0 1 0 0,-1-1 0 0 0,0 1 0 0 0,-1 0-1 0 0,0-1 1 0 0,0 1 0 0 0,-1 0 0 0 0,-2-11-1 0 0,2 16-52 0 0,1 1 0 0 0,-1-1 0 0 0,0 0 0 0 0,0 1 0 0 0,-1-1 0 0 0,1 1 0 0 0,-1-1 0 0 0,1 1 0 0 0,-1 0 0 0 0,0-1 0 0 0,0 1 0 0 0,1 0 0 0 0,-2 0 0 0 0,1 0 0 0 0,0 1 0 0 0,0-1 0 0 0,-1 0 0 0 0,1 1 0 0 0,-1-1 0 0 0,1 1 0 0 0,-1 0-1 0 0,1 0 1 0 0,-6-1 0 0 0,5 1-240 0 0,0 0 0 0 0,-1 1 0 0 0,1-1 0 0 0,0 1 0 0 0,0 0 0 0 0,0 0 0 0 0,-1 0 0 0 0,1 0 0 0 0,0 0 0 0 0,0 1 0 0 0,0 0 0 0 0,0-1 0 0 0,-4 3 0 0 0,-2 6-1978 0 0,0 4-115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3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1844 0 0,'0'0'7842'0'0,"6"-23"-7539"0"0,19-70-54 0 0,-23 84-219 0 0,0 1 0 0 0,0-1 1 0 0,-1 0-1 0 0,0 0 0 0 0,-1 1 1 0 0,0-1-1 0 0,0 0 0 0 0,-1 0 1 0 0,0 0-1 0 0,0 1 1 0 0,-1-1-1 0 0,0 1 0 0 0,-1-1 1 0 0,0 1-1 0 0,0 0 0 0 0,-6-10 1 0 0,0 9 199 0 0,8 23-514 0 0,7 23-358 0 0,-3-32 555 0 0,0 1 0 0 0,1-2-1 0 0,0 1 1 0 0,0 0 0 0 0,0-1 0 0 0,1 0-1 0 0,-1 0 1 0 0,1 0 0 0 0,0 0 0 0 0,0-1-1 0 0,7 4 1 0 0,-10-6 59 0 0,0-1 1 0 0,0 1-1 0 0,0 0 0 0 0,0 0 0 0 0,0-1 1 0 0,0 1-1 0 0,0-1 0 0 0,0 0 0 0 0,0 1 0 0 0,1-1 1 0 0,-1 0-1 0 0,0 0 0 0 0,0-1 0 0 0,0 1 1 0 0,0 0-1 0 0,0-1 0 0 0,1 1 0 0 0,-1-1 1 0 0,0 0-1 0 0,0 1 0 0 0,0-1 0 0 0,0 0 1 0 0,-1 0-1 0 0,1 0 0 0 0,0-1 0 0 0,0 1 0 0 0,-1 0 1 0 0,1-1-1 0 0,0 1 0 0 0,-1-1 0 0 0,1 0 1 0 0,-1 1-1 0 0,0-1 0 0 0,2-3 0 0 0,9-15-99 0 0,-1 0 1 0 0,-1-1-1 0 0,0-1 0 0 0,9-31 0 0 0,-16 160 2882 0 0,-3-73-2723 0 0,2 0 0 0 0,1 0 1 0 0,9 40-1 0 0,-12-73-141 0 0,0 0 0 0 0,0 0 0 0 0,0 0 0 0 0,1 0 0 0 0,-1 0 0 0 0,0 0 0 0 0,1 0 0 0 0,-1 0 0 0 0,1 0 0 0 0,-1 0 0 0 0,1 0 0 0 0,0 0 0 0 0,-1 0 0 0 0,1-1 0 0 0,0 1 0 0 0,-1 0 0 0 0,1 0 0 0 0,0-1 0 0 0,0 1 0 0 0,0 0 0 0 0,0-1 0 0 0,0 1 0 0 0,0-1 0 0 0,0 1 0 0 0,0-1 0 0 0,0 1 0 0 0,0-1 0 0 0,0 0 0 0 0,0 0 0 0 0,0 1 0 0 0,0-1 0 0 0,0 0 0 0 0,0 0 0 0 0,0 0 0 0 0,0 0 1 0 0,0 0-1 0 0,0 0 0 0 0,0-1 0 0 0,1 1 0 0 0,-1 0 0 0 0,0 0 0 0 0,0-1 0 0 0,0 1 0 0 0,0-1 0 0 0,0 1 0 0 0,-1-1 0 0 0,1 1 0 0 0,0-1 0 0 0,0 0 0 0 0,0 1 0 0 0,1-2 0 0 0,11-8-2601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5 3964 0 0,'0'0'3724'0'0,"-20"-1"-3642"0"0,-63-2 41 0 0,78 3-98 0 0,0 0-1 0 0,0 0 1 0 0,0 0-1 0 0,0 1 1 0 0,1-1 0 0 0,-1 1-1 0 0,0 0 1 0 0,0 1-1 0 0,0-1 1 0 0,1 1-1 0 0,-1 0 1 0 0,1 0-1 0 0,-1 1 1 0 0,1-1-1 0 0,0 1 1 0 0,0 0-1 0 0,0 0 1 0 0,0 0-1 0 0,1 1 1 0 0,-1-1-1 0 0,1 1 1 0 0,0 0-1 0 0,0 0 1 0 0,0 0-1 0 0,-2 5 1 0 0,2-1 59 0 0,-1 0-1 0 0,2 0 1 0 0,-1 1 0 0 0,1-1 0 0 0,0 1 0 0 0,1-1-1 0 0,0 1 1 0 0,0 0 0 0 0,1-1 0 0 0,0 1-1 0 0,2 12 1 0 0,-1-18-142 0 0,-1-1 0 0 0,1 1 0 0 0,0-1 0 0 0,0 1 0 0 0,0-1 0 0 0,1 1 0 0 0,-1-1 0 0 0,0 0 0 0 0,1 1 0 0 0,0-1 1 0 0,-1 0-1 0 0,1 0 0 0 0,0 0 0 0 0,0 0 0 0 0,0-1 0 0 0,1 1 0 0 0,-1 0 0 0 0,0-1 0 0 0,0 0 0 0 0,1 1 0 0 0,-1-1 0 0 0,5 1 0 0 0,1 1-768 0 0,-1-1 1 0 0,1 0-1 0 0,0 0 1 0 0,0 0-1 0 0,0-1 1 0 0,12 0-1 0 0,2-1-1598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4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17 3132 0 0,'0'0'2040'0'0,"-150"-16"-2976"0"0,139 16-200 0 0,5 2-884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1 185 408 0 0,'71'64'2622'0'0,"-70"-64"-2594"0"0,-1 0-1 0 0,1 1 0 0 0,-1-1 0 0 0,1 0 1 0 0,-1 0-1 0 0,1 1 0 0 0,-1-1 0 0 0,0 0 1 0 0,1 0-1 0 0,0 0 0 0 0,-1 0 1 0 0,1 0-1 0 0,-1 0 0 0 0,1 0 0 0 0,-1 0 1 0 0,1 0-1 0 0,-1 0 0 0 0,1 0 0 0 0,-1 0 1 0 0,1 0-1 0 0,-1 0 0 0 0,1 0 1 0 0,-1 0-1 0 0,1-1 0 0 0,-1 1 0 0 0,1 0 1 0 0,-1 0-1 0 0,1-1 0 0 0,-1 1 0 0 0,0 0 1 0 0,1 0-1 0 0,-1-1 0 0 0,1 1 1 0 0,-1-1-1 0 0,0 1 0 0 0,1 0 0 0 0,-1-1 1 0 0,0 1-1 0 0,0-1 0 0 0,1 1 0 0 0,-1-1 1 0 0,0 1-1 0 0,0-1 0 0 0,0 1 1 0 0,1-1-1 0 0,-1 1 0 0 0,0-1 0 0 0,0 1 1 0 0,0-1-1 0 0,0 1 0 0 0,0-1 0 0 0,0 1 1 0 0,0-1-1 0 0,0 1 0 0 0,0-1 0 0 0,0 1 1 0 0,-1-1-1 0 0,2-40 938 0 0,-2 33-127 0 0,2-20-442 0 0,-2 0 0 0 0,-1 0 0 0 0,-1 0 0 0 0,-11-46 0 0 0,25 97-282 0 0,1 1 0 0 0,1-2-1 0 0,0 0 1 0 0,2 0 0 0 0,25 27 0 0 0,-33-41-142 0 0,1-1 0 0 0,-1 0-1 0 0,1 0 1 0 0,0-1 0 0 0,11 6 0 0 0,-17-10-5 0 0,0-1 1 0 0,1 1 0 0 0,-1 0 0 0 0,1-1 0 0 0,-1 0 0 0 0,1 0-1 0 0,0 0 1 0 0,0 0 0 0 0,-1 0 0 0 0,1 0 0 0 0,0-1 0 0 0,0 1-1 0 0,0-1 1 0 0,0 0 0 0 0,0 0 0 0 0,0 0 0 0 0,0 0 0 0 0,-1 0-1 0 0,1-1 1 0 0,0 1 0 0 0,0-1 0 0 0,4-1 0 0 0,-5 0 3 0 0,1-1 1 0 0,-1 1-1 0 0,0-1 1 0 0,0 1-1 0 0,0-1 1 0 0,-1 1 0 0 0,1-1-1 0 0,-1 0 1 0 0,1 0-1 0 0,-1 0 1 0 0,0 0-1 0 0,0 0 1 0 0,0 0-1 0 0,0-5 1 0 0,6-49-95 0 0,-6 45 61 0 0,0-15-495 0 0,-2 21-42 0 0,1-1 0 0 0,0 1-1 0 0,1 0 1 0 0,-1-1-1 0 0,1 1 1 0 0,0 0-1 0 0,4-10 1 0 0,-2 9-1410 0 0</inkml:trace>
  <inkml:trace contextRef="#ctx0" brushRef="#br0" timeOffset="1">411 65 160 0 0,'0'0'3340'0'0,"0"51"-5312"0"0,0-47 1264 0 0,0-1-48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63 800 0 0,'48'-63'1356'0'0,"-51"63"-752"0"0</inkml:trace>
  <inkml:trace contextRef="#ctx0" brushRef="#br0" timeOffset="1">419 3 1720 0 0,'0'0'6989'0'0,"-11"-1"-6212"0"0,-235 2 1540 0 0,85 1-3484 0 0,161-2 1081 0 0,0 0 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0 272 0 0,'0'0'9935'0'0,"4"11"-9554"0"0,-2-7-350 0 0,1 2 43 0 0,0 1 1 0 0,0-1-1 0 0,-1 1 0 0 0,0 0 0 0 0,0 0 0 0 0,-1-1 0 0 0,0 1 0 0 0,0 0 0 0 0,-1 1 0 0 0,0-1 0 0 0,0 0 0 0 0,0 0 0 0 0,-2 9 0 0 0,-1-4 510 0 0,0 0-1 0 0,1 1 1 0 0,0 20-1 0 0,3-32-562 0 0,0 0-1 0 0,-1 0 1 0 0,1 0-1 0 0,0 0 1 0 0,1 0-1 0 0,-1-1 1 0 0,0 1 0 0 0,0 0-1 0 0,0-1 1 0 0,0 1-1 0 0,1 0 1 0 0,-1-1 0 0 0,0 0-1 0 0,0 1 1 0 0,1-1-1 0 0,-1 0 1 0 0,0 0 0 0 0,3 1-1 0 0,27 3-459 0 0,-17-3-158 0 0,1-1-1 0 0,0 0 1 0 0,-1-2-1 0 0,20-3 1 0 0,26-13-4944 0 0,-39 11 2423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2400 0 0,'0'0'5963'0'0,"-3"3"-5671"0"0,-3 3-101 0 0,2 1 0 0 0,-1-1 0 0 0,1 1-1 0 0,-1 0 1 0 0,2 0 0 0 0,-1 0 0 0 0,1 1 0 0 0,0-1 0 0 0,1 1 0 0 0,0 0 0 0 0,0 0 0 0 0,-1 10 0 0 0,1 0-589 0 0,1-1 1 0 0,0 1-1 0 0,1-1 1 0 0,1 1 0 0 0,3 18-1 0 0,-4-36 234 0 0,1 1 1 0 0,-1-1-1 0 0,0 1 0 0 0,0-1 1 0 0,0 1-1 0 0,0-1 0 0 0,1 1 1 0 0,-1 0-1 0 0,0-1 0 0 0,0 1 1 0 0,1-1-1 0 0,-1 1 0 0 0,0-1 1 0 0,1 0-1 0 0,-1 1 0 0 0,1-1 1 0 0,-1 1-1 0 0,1-1 0 0 0,-1 0 1 0 0,1 1-1 0 0,-1-1 0 0 0,1 0 0 0 0,-1 1 1 0 0,1-1-1 0 0,-1 0 0 0 0,1 0 1 0 0,0 1-1 0 0,5-1-2337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6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25 2852 0 0,'0'0'5272'0'0,"-7"13"-5139"0"0,-22 40-57 0 0,27-49-42 0 0,0 0 0 0 0,0 0 0 0 0,0 0 0 0 0,1 0 0 0 0,-1 1 0 0 0,1-1 0 0 0,0 0 0 0 0,0 0 0 0 0,1 1 0 0 0,-1-1 0 0 0,1 1 0 0 0,0-1 0 0 0,0 0 0 0 0,0 1 0 0 0,1-1 0 0 0,0 1 0 0 0,0-1 0 0 0,2 7 0 0 0,-1-8-18 0 0,0 0-1 0 0,0 1 1 0 0,0-1-1 0 0,1 0 1 0 0,-1 0-1 0 0,1 0 1 0 0,0 0-1 0 0,0-1 1 0 0,0 1-1 0 0,0-1 1 0 0,0 0-1 0 0,1 0 1 0 0,-1 0-1 0 0,1 0 1 0 0,-1-1-1 0 0,7 3 1 0 0,0-1 4 0 0,0-1 0 0 0,0 1-1 0 0,1-2 1 0 0,-1 1 0 0 0,0-2 0 0 0,1 1-1 0 0,0-1 1 0 0,-1-1 0 0 0,0 0 0 0 0,1 0 0 0 0,-1-1-1 0 0,20-7 1 0 0,-25 7-29 0 0,-1 0-1 0 0,0-1 1 0 0,1 1-1 0 0,-1-1 1 0 0,-1 0-1 0 0,1 0 1 0 0,0-1 0 0 0,-1 1-1 0 0,1-1 1 0 0,-1 0-1 0 0,0 1 1 0 0,0-2-1 0 0,-1 1 1 0 0,1 0-1 0 0,-1 0 1 0 0,0-1-1 0 0,0 1 1 0 0,2-8-1 0 0,-3 8 10 0 0,0 0-1 0 0,-1 1 0 0 0,1-1 0 0 0,-1 0 0 0 0,0 0 0 0 0,0 0 0 0 0,0 1 0 0 0,0-1 0 0 0,0 0 0 0 0,-1 0 0 0 0,0 1 0 0 0,0-1 1 0 0,0 0-1 0 0,0 1 0 0 0,-1-1 0 0 0,1 1 0 0 0,-1-1 0 0 0,0 1 0 0 0,0 0 0 0 0,0 0 0 0 0,-1 0 0 0 0,1 0 0 0 0,-1 0 0 0 0,-3-3 1 0 0,-3-2-40 0 0,0 2 0 0 0,-1-1 0 0 0,0 1 0 0 0,0 1 0 0 0,-20-8 0 0 0,24 10-303 0 0,0 1 0 0 0,0 0 0 0 0,0 1 0 0 0,-1 0 1 0 0,1 0-1 0 0,0 0 0 0 0,-1 1 0 0 0,1 0 0 0 0,0 0 0 0 0,-1 0 0 0 0,1 1 0 0 0,-7 1 0 0 0,1 4-2461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4200 0 0,'0'0'4405'0'0,"-24"8"-4333"0"0,-74 23-39 0 0,94-29-22 0 0,0-1 1 0 0,-1 1-1 0 0,1-1 0 0 0,0 1 1 0 0,0 1-1 0 0,1-1 0 0 0,-1 0 1 0 0,-5 5-1 0 0,9-6-35 0 0,-1-1 0 0 0,1 1 0 0 0,-1 0 0 0 0,1-1 0 0 0,-1 1 1 0 0,1-1-1 0 0,-1 1 0 0 0,1 0 0 0 0,0-1 0 0 0,-1 1 0 0 0,1 0 0 0 0,0-1 0 0 0,0 1 0 0 0,0 0 0 0 0,0 0 0 0 0,-1-1 0 0 0,1 1 0 0 0,0 0 0 0 0,0 0 1 0 0,0-1-1 0 0,0 1 0 0 0,0 0 0 0 0,1-1 0 0 0,-1 1 0 0 0,0 0 0 0 0,0 0 0 0 0,1 0 0 0 0,0 2-41 0 0,1-1 0 0 0,0 0 0 0 0,0-1 0 0 0,0 1 0 0 0,0 0 0 0 0,0 0 0 0 0,0-1 0 0 0,0 1 0 0 0,0-1 0 0 0,1 0 0 0 0,-1 0 0 0 0,0 0-1 0 0,1 0 1 0 0,-1 0 0 0 0,4 0 0 0 0,12 3 45 0 0,-6-1 218 0 0,1-1 1 0 0,-1 2-1 0 0,0 0 1 0 0,0 0-1 0 0,14 8 0 0 0,-23-10-136 0 0,0-1 1 0 0,-1 1-1 0 0,0 0 0 0 0,1 0 0 0 0,-1 0 0 0 0,0 0 0 0 0,0 0 0 0 0,0 0 0 0 0,0 1 0 0 0,0-1 0 0 0,0 1 0 0 0,-1 0 0 0 0,1-1 0 0 0,-1 1 1 0 0,0 0-1 0 0,0 0 0 0 0,0 0 0 0 0,0 0 0 0 0,0-1 0 0 0,-1 1 0 0 0,1 0 0 0 0,-1 1 0 0 0,0-1 0 0 0,0 0 0 0 0,0 0 0 0 0,0 0 0 0 0,-2 4 1 0 0,1-4-64 0 0,0-1 1 0 0,0 0 0 0 0,-1 0 0 0 0,1 0 0 0 0,-1 0 0 0 0,1 0 0 0 0,-1 0-1 0 0,0 0 1 0 0,0 0 0 0 0,0-1 0 0 0,0 1 0 0 0,0-1 0 0 0,0 1 0 0 0,0-1-1 0 0,-1 0 1 0 0,1 0 0 0 0,0 0 0 0 0,-1 0 0 0 0,1 0 0 0 0,-3 0 0 0 0,-54 13-201 0 0,49-12 53 0 0,0-1 0 0 0,0-1 0 0 0,-1 0 0 0 0,1 0 1 0 0,-14-2-1 0 0,22 1-14 0 0,0 1 0 0 0,0-1 1 0 0,-1 1-1 0 0,1-1 0 0 0,0 0 1 0 0,0 1-1 0 0,1-1 0 0 0,-1 0 1 0 0,0 0-1 0 0,0-1 0 0 0,0 1 1 0 0,1 0-1 0 0,-1 0 0 0 0,0-1 0 0 0,1 1 1 0 0,-1-1-1 0 0,1 0 0 0 0,0 1 1 0 0,-1-1-1 0 0,1 0 0 0 0,0 0 1 0 0,0 0-1 0 0,0 0 0 0 0,1 0 1 0 0,-1 0-1 0 0,0 0 0 0 0,1 0 0 0 0,-1 0 1 0 0,1 0-1 0 0,0 0 0 0 0,-1 0 1 0 0,1-4-1 0 0,0-12-1517 0 0,0 3-185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1 1 4392 0 0</inkml:trace>
  <inkml:trace contextRef="#ctx0" brushRef="#br0" timeOffset="1">1 1 4392 0 0,'87'5'480'0'0,"-87"14"2797"0"0,3 3-1745 0 0,-3-1-848 0 0,3 3-376 0 0,-3-4-164 0 0,3 1 4 0 0,0-4-144 0 0,-1 0 4 0 0,-2-3-8 0 0,6-4 0 0 0,-3-5-440 0 0,3 0-348 0 0,-1-5-220 0 0,1 0-252 0 0,5 0-785 0 0,3-7-755 0 0,0-3 164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7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27 3432 0 0,'0'0'6305'0'0,"-161"5"-6201"0"0,135-5-92 0 0,-2 0-12 0 0,5 0 0 0 0,4 0 0 0 0,-1 0-520 0 0,8 0-400 0 0,-2 2-624 0 0,9 1-697 0 0,5 4-1651 0 0</inkml:trace>
  <inkml:trace contextRef="#ctx0" brushRef="#br0" timeOffset="1">323 203 3816 0 0,'0'0'4304'0'0,"7"-23"-4069"0"0,3-8-176 0 0,-3 12-18 0 0,-1 1 0 0 0,-1-1 0 0 0,4-30 0 0 0,-8 47-95 0 0,7-33 620 0 0,1 29 7 0 0,3 21-348 0 0,-2 5-200 0 0,5 9 153 0 0,-1 0 0 0 0,-1 1-1 0 0,-2 1 1 0 0,15 62 0 0 0,-25-92-176 0 0,-1 0 0 0 0,0 0 0 0 0,0 0 0 0 0,0 0 0 0 0,0 0 0 0 0,-1 0 0 0 0,1-1 0 0 0,0 1 0 0 0,0 0 0 0 0,0 0 0 0 0,-1 0 0 0 0,1 0 0 0 0,0 0 0 0 0,-1-1 1 0 0,1 1-1 0 0,-1 0 0 0 0,1 0 0 0 0,-1-1 0 0 0,0 1 0 0 0,1 0 0 0 0,-1-1 0 0 0,1 1 0 0 0,-1 0 0 0 0,0-1 0 0 0,0 1 0 0 0,1-1 0 0 0,-3 1 0 0 0,-31 8-13 0 0,20-9 62 0 0,0 0-1 0 0,0-1 1 0 0,-16-3 0 0 0,19 2-36 0 0,0-1-1 0 0,0 0 1 0 0,1-1-1 0 0,0 0 1 0 0,-1-1-1 0 0,-17-11 1 0 0,24 13-212 0 0,-1 0 0 0 0,1-1 1 0 0,0 0-1 0 0,0 1 0 0 0,0-1 0 0 0,1-1 1 0 0,-5-4-1 0 0,7 6-155 0 0,0 1-1 0 0,-1 0 1 0 0,1-1 0 0 0,0 0 0 0 0,0 1 0 0 0,0-1-1 0 0,0 0 1 0 0,1 1 0 0 0,-1-1 0 0 0,1 0 0 0 0,0 0-1 0 0,0 1 1 0 0,0-1 0 0 0,0-5 0 0 0,2-2-1988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4128 0 0,'0'0'6550'0'0,"4"22"-6322"0"0,-1 10-137 0 0,-2-10 32 0 0,1 0 1 0 0,1 0-1 0 0,2-1 0 0 0,6 23 1 0 0,-10-42-187 0 0,-1 0 0 0 0,1 0 0 0 0,0 0 0 0 0,0 0 0 0 0,0 0 0 0 0,0-1 0 0 0,0 1 0 0 0,1 0 0 0 0,-1 0 0 0 0,0-1 0 0 0,3 3 1 0 0,-2-3-221 0 0,-1 0 1 0 0,1 0 0 0 0,-1-1-1 0 0,1 1 1 0 0,-1-1-1 0 0,1 1 1 0 0,-1-1 0 0 0,1 1-1 0 0,-1-1 1 0 0,1 0 0 0 0,-1 0-1 0 0,1 0 1 0 0,0 0 0 0 0,-1 0-1 0 0,1 0 1 0 0,-1 0 0 0 0,1-1-1 0 0,-1 1 1 0 0,1-1 0 0 0,0 1-1 0 0,-1-1 1 0 0,0 1 0 0 0,1-1-1 0 0,-1 0 1 0 0,2-1 0 0 0,11-7-2748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6 4104 0 0,'0'0'5977'0'0,"-147"0"-5757"0"0,113 0 76 0 0,3 0-192 0 0,5 0-104 0 0,-2 0-12 0 0,5 0-40 0 0,6 0-104 0 0,0 0-372 0 0,6-3-300 0 0,5 3-276 0 0,4-2-560 0 0</inkml:trace>
  <inkml:trace contextRef="#ctx0" brushRef="#br0" timeOffset="1">360 35 3940 0 0,'0'0'5433'0'0,"25"127"-5173"0"0,-25-103-16 0 0,0-4-60 0 0,0-1-176 0 0,0-5-8 0 0,0-2-52 0 0,0-5-92 0 0,3-4-464 0 0,8-8-8269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2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76 3072 0 0,'0'0'4666'0'0,"-4"20"-4465"0"0,-3 7-109 0 0,2-10 5 0 0,1 0 1 0 0,1 0 0 0 0,-1 22 0 0 0,3-36-53 0 0,0 0 0 0 0,1 0 0 0 0,0 0 0 0 0,0 0-1 0 0,0 0 1 0 0,0 0 0 0 0,0-1 0 0 0,0 1 0 0 0,1 0 0 0 0,-1 0 0 0 0,1 0 0 0 0,0 0 0 0 0,0 0-1 0 0,0-1 1 0 0,0 1 0 0 0,1-1 0 0 0,-1 1 0 0 0,1 0 0 0 0,-1-1 0 0 0,1 0 0 0 0,3 4-1 0 0,-1-4-99 0 0,-1-1 0 0 0,1 1 0 0 0,0 0 0 0 0,0-1 0 0 0,0 0 0 0 0,0 0 0 0 0,0 0 0 0 0,1 0 0 0 0,-1-1 0 0 0,0 0 0 0 0,0 1 0 0 0,0-2 0 0 0,1 1 0 0 0,4-1 0 0 0,-4 0-59 0 0,-1 0 1 0 0,0 0-1 0 0,-1-1 0 0 0,1 0 1 0 0,0 1-1 0 0,0-1 0 0 0,-1 0 1 0 0,1-1-1 0 0,-1 1 0 0 0,1-1 1 0 0,-1 1-1 0 0,0-1 0 0 0,0 0 1 0 0,0 0-1 0 0,-1-1 0 0 0,1 1 1 0 0,2-5-1 0 0,3-3-481 0 0,-1-1 1 0 0,0-1 0 0 0,9-23-1 0 0,-12 17 260 0 0,0 1 0 0 0,2-27-1 0 0,-5 39 4145 0 0,-1 15-3663 0 0,0 0 0 0 0,1 0 0 0 0,0 0 0 0 0,1 0 0 0 0,0 0 0 0 0,0 0 0 0 0,1-1 0 0 0,0 1 1 0 0,0-1-1 0 0,8 14 0 0 0,-8-17-98 0 0,0-1 0 0 0,1 1 0 0 0,-1-1 0 0 0,1 0 0 0 0,0 0 0 0 0,0 0 0 0 0,1-1 0 0 0,-1 1 0 0 0,1-1 1 0 0,0 0-1 0 0,-1 0 0 0 0,1-1 0 0 0,1 1 0 0 0,-1-1 0 0 0,0 0 0 0 0,0 0 0 0 0,1-1 0 0 0,8 2 1 0 0,-1-1 33 0 0,0-1 0 0 0,1 0 1 0 0,-1 0-1 0 0,0-2 0 0 0,1 1 1 0 0,-1-2-1 0 0,22-4 0 0 0,-31 5-81 0 0,0 0-1 0 0,0-1 1 0 0,1 0 0 0 0,-1 1-1 0 0,-1-1 1 0 0,1-1-1 0 0,0 1 1 0 0,0 0 0 0 0,-1-1-1 0 0,0 0 1 0 0,1 0-1 0 0,-1 0 1 0 0,0 0 0 0 0,0-1-1 0 0,-1 1 1 0 0,1-1-1 0 0,-1 1 1 0 0,0-1 0 0 0,1 0-1 0 0,-2 0 1 0 0,1 0-1 0 0,0 0 1 0 0,-1 0 0 0 0,0-1-1 0 0,0 1 1 0 0,0 0-1 0 0,0-5 1 0 0,-1 3 11 0 0,0 1 1 0 0,0-1-1 0 0,0 1 1 0 0,-1 0-1 0 0,1-1 1 0 0,-1 1-1 0 0,-1-1 1 0 0,1 1-1 0 0,-1 0 1 0 0,0 0-1 0 0,0 0 1 0 0,0 0-1 0 0,-1 0 0 0 0,0 0 1 0 0,0 1-1 0 0,0-1 1 0 0,0 1-1 0 0,-1 0 1 0 0,0 0-1 0 0,0 0 1 0 0,0 1-1 0 0,0-1 1 0 0,0 1-1 0 0,-1 0 1 0 0,0 0-1 0 0,1 0 1 0 0,-1 1-1 0 0,-8-3 0 0 0,0-1-202 0 0,0 1 0 0 0,-1 1 0 0 0,0 0 0 0 0,0 1-1 0 0,0 1 1 0 0,0 0 0 0 0,0 1 0 0 0,0 0 0 0 0,-1 1-1 0 0,-15 3 1 0 0,28-3-10 0 0,1 0-1 0 0,-1 0 1 0 0,1 0-1 0 0,-1 1 1 0 0,1-1-1 0 0,0 0 1 0 0,-1 1-1 0 0,1 0 1 0 0,-1-1-1 0 0,1 1 1 0 0,0 0-1 0 0,0 0 1 0 0,-1-1-1 0 0,1 1 1 0 0,0 0-1 0 0,0 0 1 0 0,0 0-1 0 0,0 1 1 0 0,-1 0-1 0 0,-3 14-4061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0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0 856 0 0,'0'0'8356'0'0,"-12"6"-8086"0"0,-5 1-164 0 0,1 0 0 0 0,0 2-1 0 0,-25 17 1 0 0,36-23-92 0 0,0 1 0 0 0,0 0 1 0 0,1 1-1 0 0,-1-1 0 0 0,1 1 0 0 0,0-1 0 0 0,0 1 1 0 0,1 0-1 0 0,0 1 0 0 0,0-1 0 0 0,0 1 1 0 0,0-1-1 0 0,1 1 0 0 0,0 0 0 0 0,0 0 0 0 0,0 0 1 0 0,0 8-1 0 0,2-10-29 0 0,0 0 0 0 0,0 0 1 0 0,0 0-1 0 0,1 0 0 0 0,-1 0 1 0 0,1 0-1 0 0,0 0 0 0 0,1 0 0 0 0,-1-1 1 0 0,0 1-1 0 0,1 0 0 0 0,0-1 1 0 0,0 1-1 0 0,0-1 0 0 0,1 0 0 0 0,-1 0 1 0 0,1 0-1 0 0,-1 0 0 0 0,1 0 1 0 0,0 0-1 0 0,0-1 0 0 0,0 1 0 0 0,1-1 1 0 0,-1 0-1 0 0,0 0 0 0 0,1 0 1 0 0,0 0-1 0 0,-1-1 0 0 0,1 1 0 0 0,0-1 1 0 0,0 0-1 0 0,7 1 0 0 0,-4-1-71 0 0,0 1 0 0 0,0-1 0 0 0,0 0 0 0 0,0-1 0 0 0,1 0 0 0 0,-1 0 0 0 0,0-1 0 0 0,0 1 0 0 0,0-1 0 0 0,0-1 0 0 0,0 0 0 0 0,0 0 0 0 0,0 0 0 0 0,-1-1 0 0 0,1 1 0 0 0,-1-2 0 0 0,12-7 0 0 0,-13 7 29 0 0,-1 0-1 0 0,1 0 1 0 0,-1-1-1 0 0,-1 1 0 0 0,1-1 1 0 0,-1 0-1 0 0,1 0 0 0 0,-1 0 1 0 0,-1-1-1 0 0,1 1 0 0 0,-1-1 1 0 0,0 1-1 0 0,0-1 1 0 0,-1 0-1 0 0,1 0 0 0 0,-2 0 1 0 0,2-10-1 0 0,-3 16 142 0 0,0 1-1 0 0,0-1 1 0 0,0 0 0 0 0,0 1-1 0 0,0-1 1 0 0,0 1 0 0 0,1-1-1 0 0,-1 1 1 0 0,0-1 0 0 0,0 1-1 0 0,0-1 1 0 0,1 1 0 0 0,-1 0-1 0 0,0-1 1 0 0,1 1 0 0 0,-1 0-1 0 0,1 0 1 0 0,-1 0 0 0 0,0-1-1 0 0,1 1 1 0 0,0 0-1 0 0,-1 1 1 0 0,0 1-39 0 0,0 0-1 0 0,0 0 1 0 0,1 0 0 0 0,-1 0-1 0 0,1 0 1 0 0,0 0 0 0 0,0 0-1 0 0,0 0 1 0 0,0 0 0 0 0,0 0-1 0 0,1 0 1 0 0,-1 0 0 0 0,1-1-1 0 0,0 1 1 0 0,0 0 0 0 0,0 0-1 0 0,0 0 1 0 0,4 4 0 0 0,-2-2 15 0 0,0-1 1 0 0,0 0-1 0 0,1 0 0 0 0,0 0 1 0 0,0 0-1 0 0,0-1 1 0 0,0 0-1 0 0,1 0 1 0 0,-1 0-1 0 0,7 3 0 0 0,-4-3 3 0 0,0 1 0 0 0,0-1 0 0 0,0-1 0 0 0,1 0 0 0 0,-1 0 0 0 0,1 0 0 0 0,-1-1 0 0 0,1 0 0 0 0,0 0 0 0 0,0-1 0 0 0,-1 0 0 0 0,1 0 0 0 0,0-1 0 0 0,0 0-1 0 0,9-3 1 0 0,-15 4-84 0 0,-1-1 1 0 0,1 0-1 0 0,0 1 0 0 0,-1-1 0 0 0,1 0 0 0 0,-1 0 0 0 0,1 0 0 0 0,-1-1 0 0 0,1 1 0 0 0,-1 0 1 0 0,0 0-1 0 0,0-1 0 0 0,0 1 0 0 0,0-1 0 0 0,0 1 0 0 0,0-1 0 0 0,0 1 0 0 0,0-1 0 0 0,0 0 0 0 0,-1 1 1 0 0,1-1-1 0 0,-1 0 0 0 0,1 0 0 0 0,-1 1 0 0 0,1-1 0 0 0,-1 0 0 0 0,0 0 0 0 0,0 0 0 0 0,0 1 0 0 0,0-1 1 0 0,-1 0-1 0 0,1 0 0 0 0,0 0 0 0 0,-1 1 0 0 0,1-1 0 0 0,-1 0 0 0 0,-1-2 0 0 0,0-1-7 0 0,0 0 0 0 0,0 0 0 0 0,-1 0 0 0 0,0 0-1 0 0,0 0 1 0 0,0 1 0 0 0,0-1 0 0 0,-1 1 0 0 0,0 0-1 0 0,-7-7 1 0 0,-11-4-541 0 0,-40-23 0 0 0,25 24-4310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3 364 1652 0 0,'0'0'6689'0'0,"3"-19"-6569"0"0,5-30-16 0 0,1-76 0 0 0,-9 117-68 0 0,-1 1-1 0 0,1-1 1 0 0,-2 0-1 0 0,1 0 1 0 0,-1 0-1 0 0,0 1 1 0 0,-1-1-1 0 0,1 1 1 0 0,-7-12-1 0 0,16 35 639 0 0,-6-11-782 0 0,1 0-1 0 0,0 0 1 0 0,0-1 0 0 0,0 1-1 0 0,1-1 1 0 0,0 0-1 0 0,3 5 1 0 0,-1-3 25 0 0,1 0 0 0 0,-1-1 1 0 0,1 1-1 0 0,1-1 0 0 0,-1-1 0 0 0,1 1 1 0 0,-1-1-1 0 0,1 0 0 0 0,0-1 0 0 0,1 0 1 0 0,-1 0-1 0 0,1 0 0 0 0,-1-1 0 0 0,1 0 1 0 0,0 0-1 0 0,0-1 0 0 0,14 0 0 0 0,-20-1 63 0 0,1-1 1 0 0,0 0-1 0 0,0 1 0 0 0,-1-1 0 0 0,1-1 0 0 0,-1 1 0 0 0,1 0 0 0 0,-1-1 0 0 0,0 1 0 0 0,1-1 1 0 0,-1 0-1 0 0,0 0 0 0 0,0 1 0 0 0,0-1 0 0 0,0-1 0 0 0,0 1 0 0 0,-1 0 0 0 0,1 0 0 0 0,-1-1 1 0 0,1 1-1 0 0,-1-1 0 0 0,2-4 0 0 0,0-1-54 0 0,0 1 0 0 0,0 0 0 0 0,-1-1 0 0 0,0 1 0 0 0,0-1 0 0 0,-1 0 0 0 0,1-9 0 0 0,-27 97 1308 0 0,23-66-1344 0 0,1 0-1 0 0,1 0 0 0 0,0 0 1 0 0,1 1-1 0 0,1-1 1 0 0,3 17-1 0 0,-4-26 189 0 0,1 1-1 0 0,-1-1 0 0 0,1 0 1 0 0,0 0-1 0 0,0 0 0 0 0,0 0 1 0 0,1 0-1 0 0,-1 0 1 0 0,1-1-1 0 0,0 1 0 0 0,1-1 1 0 0,-1 0-1 0 0,1 0 0 0 0,0 0 1 0 0,0 0-1 0 0,0-1 0 0 0,1 1 1 0 0,-1-1-1 0 0,6 3 0 0 0,-9-6-69 0 0,-1 0 0 0 0,1 1 0 0 0,0-1 0 0 0,-1 0 0 0 0,1 0 0 0 0,0 0-1 0 0,-1 1 1 0 0,1-1 0 0 0,0 0 0 0 0,-1 0 0 0 0,1 0 0 0 0,0 0 0 0 0,0 0-1 0 0,-1 0 1 0 0,1-1 0 0 0,0 1 0 0 0,-1 0 0 0 0,1 0 0 0 0,0 0 0 0 0,-1-1-1 0 0,1 1 1 0 0,-1 0 0 0 0,1-1 0 0 0,0 1 0 0 0,-1 0 0 0 0,1-1 0 0 0,-1 1-1 0 0,1-1 1 0 0,0 0 0 0 0,9-23 93 0 0,-6-33 156 0 0,-4 55-220 0 0,0-27 64 0 0,4-98 100 0 0,-2 114-169 0 0,0 0 0 0 0,0 1-1 0 0,1-1 1 0 0,1 0 0 0 0,0 1 0 0 0,1 0-1 0 0,9-17 1 0 0,-14 27-14 0 0,0 1 0 0 0,1 0 0 0 0,-1 0 0 0 0,1 0 0 0 0,-1 0 0 0 0,1 0-1 0 0,0 1 1 0 0,-1-1 0 0 0,1 0 0 0 0,0 0 0 0 0,0 0 0 0 0,0 0 0 0 0,-1 1 0 0 0,1-1 0 0 0,0 0 0 0 0,0 1-1 0 0,0-1 1 0 0,0 1 0 0 0,0-1 0 0 0,0 1 0 0 0,0-1 0 0 0,0 1 0 0 0,1 0 0 0 0,-1 0 0 0 0,0-1 0 0 0,0 1-1 0 0,0 0 1 0 0,0 0 0 0 0,0 0 0 0 0,0 0 0 0 0,0 0 0 0 0,1 0 0 0 0,-1 1 0 0 0,0-1 0 0 0,0 0 0 0 0,0 1-1 0 0,0-1 1 0 0,0 0 0 0 0,0 1 0 0 0,0-1 0 0 0,0 1 0 0 0,0 0 0 0 0,1 0 0 0 0,0 1-8 0 0,0 0 1 0 0,0 0 0 0 0,0 0 0 0 0,0 0-1 0 0,0 1 1 0 0,-1-1 0 0 0,1 0-1 0 0,-1 1 1 0 0,0-1 0 0 0,0 1-1 0 0,1 0 1 0 0,-2-1 0 0 0,1 1 0 0 0,0 0-1 0 0,0 4 1 0 0,0 4-66 0 0,0 0 0 0 0,0-1 0 0 0,-2 1 0 0 0,1 0 0 0 0,-1 0 0 0 0,-5 18 0 0 0,5-27-26 0 0,0 1 0 0 0,0 0 0 0 0,0-1-1 0 0,-1 1 1 0 0,1-1 0 0 0,-1 1 0 0 0,1-1 0 0 0,-1 0 0 0 0,0 0 0 0 0,0 0 0 0 0,0 0-1 0 0,0 0 1 0 0,0 0 0 0 0,-1 0 0 0 0,1-1 0 0 0,-1 1 0 0 0,1-1 0 0 0,-1 1-1 0 0,1-1 1 0 0,-1 0 0 0 0,0 0 0 0 0,1 0 0 0 0,-1-1 0 0 0,0 1 0 0 0,0-1 0 0 0,0 1-1 0 0,0-1 1 0 0,1 0 0 0 0,-6 0 0 0 0,3 0-539 0 0,4 0 320 0 0,-1 0 1 0 0,1 0 0 0 0,-1 0 0 0 0,1 0 0 0 0,0 0 0 0 0,-1 0-1 0 0,1 0 1 0 0,-1-1 0 0 0,1 1 0 0 0,0-1 0 0 0,-1 1 0 0 0,1-1 0 0 0,0 1-1 0 0,-3-2 1 0 0,0-3-2079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9.53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243 9 316 0 0,'0'0'9301'0'0,"-119"-8"-9045"0"0,99 8-100 0 0,0 0-92 0 0,1 0-12 0 0,3 0 48 0 0,2 1-100 0 0,0 1-684 0 0,4 1-808 0 0,4 1-640 0 0,2 3-2325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6533 0 0,'0'0'3658'0'0,"-18"1"-3496"0"0,-137 3 33 0 0,153-4-118 0 0,1 1-1 0 0,-1 0 0 0 0,1 0 1 0 0,-1 0-1 0 0,1-1 1 0 0,0 1-1 0 0,-1 0 0 0 0,1 1 1 0 0,0-1-1 0 0,0 0 1 0 0,-1 0-1 0 0,1 0 0 0 0,0 1 1 0 0,0-1-1 0 0,1 1 1 0 0,-1-1-1 0 0,0 1 0 0 0,0-1 1 0 0,1 1-1 0 0,-1-1 1 0 0,1 1-1 0 0,-1-1 0 0 0,1 1 1 0 0,0 0-1 0 0,-1-1 1 0 0,1 1-1 0 0,0 2 0 0 0,-7 62 95 0 0,6-47 181 0 0,0-15-333 0 0,0 1 1 0 0,1-1-1 0 0,-1 0 1 0 0,1 0-1 0 0,0 1 1 0 0,1-1-1 0 0,-1 0 1 0 0,1 0-1 0 0,-1 1 0 0 0,1-1 1 0 0,1 0-1 0 0,-1 0 1 0 0,1 0-1 0 0,-1 0 1 0 0,1 0-1 0 0,0 0 1 0 0,5 6-1 0 0,-4-7-174 0 0,1-1 0 0 0,0 1-1 0 0,0-1 1 0 0,0 0 0 0 0,0 0-1 0 0,0 0 1 0 0,0 0 0 0 0,0 0-1 0 0,1-1 1 0 0,-1 0 0 0 0,0 0-1 0 0,1 0 1 0 0,-1-1 0 0 0,1 1-1 0 0,0-1 1 0 0,7-1 0 0 0,4 1-826 0 0,-6 1-401 0 0,0-1 1 0 0,0-1 0 0 0,-1 0-1 0 0,19-3 1 0 0,-12-1-1319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3552 0 0,'0'0'5839'0'0,"-3"20"-5752"0"0,-9 66-8 0 0,9-72-65 0 0,-1-1 1 0 0,0 0-1 0 0,-10 23 0 0 0,11-32 117 0 0,1 0-1 0 0,0 0 0 0 0,0 0 0 0 0,1 0 0 0 0,-1 1 0 0 0,1-1 0 0 0,0 1 0 0 0,0-1 0 0 0,1 0 0 0 0,-1 1 0 0 0,1 0 0 0 0,0-1 0 0 0,0 1 1 0 0,1-1-1 0 0,-1 1 0 0 0,2 4 0 0 0,-1-7-73 0 0,0 0 0 0 0,0-1 0 0 0,0 1 0 0 0,0-1 0 0 0,0 1 0 0 0,1-1 0 0 0,-1 1 0 0 0,1-1 0 0 0,-1 0 0 0 0,1 0 0 0 0,-1 1 0 0 0,1-1 0 0 0,0 0 0 0 0,-1 0 0 0 0,1-1 0 0 0,0 1 0 0 0,0 0 0 0 0,0-1 0 0 0,-1 1 0 0 0,1-1 0 0 0,0 1 0 0 0,0-1 0 0 0,3 0 0 0 0,51 3-601 0 0,-45-4 340 0 0,2 1-395 0 0,0-1-1 0 0,0 0 0 0 0,0-1 0 0 0,-1-1 0 0 0,24-7 0 0 0,27-19-4797 0 0,-45 18 2511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1532 0 0,'0'0'6028'0'0,"-18"0"-5807"0"0,-53 0-54 0 0,66 0-87 0 0,1-1 0 0 0,0 1 0 0 0,-1 0 0 0 0,1 1 0 0 0,-1-1 0 0 0,1 1 0 0 0,0 0 0 0 0,-1 0 0 0 0,1 0 0 0 0,0 1 0 0 0,0-1 0 0 0,0 1 0 0 0,0 0 0 0 0,0 0 0 0 0,0 1 0 0 0,1-1 0 0 0,-1 1 0 0 0,1-1-1 0 0,-1 1 1 0 0,1 0 0 0 0,0 1 0 0 0,0-1 0 0 0,0 0 0 0 0,1 1 0 0 0,-1 0 0 0 0,1 0 0 0 0,0-1 0 0 0,0 1 0 0 0,0 0 0 0 0,1 1 0 0 0,-1-1 0 0 0,1 0 0 0 0,0 0 0 0 0,0 1 0 0 0,1-1 0 0 0,-1 0 0 0 0,1 7 0 0 0,0-3-98 0 0,0-1 1 0 0,1 1-1 0 0,0-1 1 0 0,0 1-1 0 0,1-1 1 0 0,0 0-1 0 0,0 0 0 0 0,1 0 1 0 0,3 8-1 0 0,-3-10-312 0 0,0 0-1 0 0,0 0 0 0 0,0-1 1 0 0,0 1-1 0 0,1-1 1 0 0,-1 0-1 0 0,1 0 0 0 0,0 0 1 0 0,0 0-1 0 0,1 0 1 0 0,8 4-1 0 0,13-2-2720 0 0,-10-6 962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2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13 2268 0 0,'0'0'5745'0'0,"-158"-12"-5745"0"0,144 12-168 0 0,0 0-328 0 0,3 0-464 0 0,2 0-565 0 0,3 0-847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0 240 0 0,'0'0'6540'0'0,"-24"3"-6779"0"0,-74 7 49 0 0,94-10 165 0 0,0 1 1 0 0,0-1 0 0 0,0 1 0 0 0,0 0 0 0 0,0 0 0 0 0,1 0-1 0 0,-1 0 1 0 0,0 1 0 0 0,0-1 0 0 0,1 1 0 0 0,-1 0 0 0 0,-5 5-1 0 0,8-6-41 0 0,0-1-1 0 0,1 1 0 0 0,-1 0 0 0 0,1 0 0 0 0,-1 0 1 0 0,1 0-1 0 0,-1 0 0 0 0,1 0 0 0 0,0 0 0 0 0,-1 0 0 0 0,1 0 1 0 0,0 0-1 0 0,0 0 0 0 0,0 0 0 0 0,0 0 0 0 0,0 0 0 0 0,0 0 1 0 0,0 0-1 0 0,0 0 0 0 0,0 0 0 0 0,0 0 0 0 0,0 0 0 0 0,1 0 1 0 0,-1 0-1 0 0,1 0 0 0 0,-1 0 0 0 0,0 0 0 0 0,2 1 0 0 0,2 4-248 0 0,0 0 0 0 0,1-1-1 0 0,0 1 1 0 0,0-1 0 0 0,0 0-1 0 0,1-1 1 0 0,-1 1-1 0 0,12 5 1 0 0,43 20 853 0 0,-48-26-128 0 0,0 0 0 0 0,-1 2 0 0 0,0-1 1 0 0,0 1-1 0 0,0 1 0 0 0,-1 0 0 0 0,0 1 1 0 0,0-1-1 0 0,-1 2 0 0 0,12 13 1 0 0,-20-22-370 0 0,-1 1 0 0 0,1-1 0 0 0,-1 1 0 0 0,1 0 0 0 0,-1 0 1 0 0,1-1-1 0 0,-1 1 0 0 0,0 0 0 0 0,1 0 0 0 0,-1-1 0 0 0,0 1 1 0 0,0 0-1 0 0,0 0 0 0 0,1 0 0 0 0,-1-1 0 0 0,0 1 0 0 0,0 0 0 0 0,0 0 1 0 0,0 0-1 0 0,0 0 0 0 0,-1 0 0 0 0,1-1 0 0 0,0 1 0 0 0,0 0 1 0 0,0 0-1 0 0,-1 0 0 0 0,1-1 0 0 0,0 1 0 0 0,-1 0 0 0 0,0 1 1 0 0,-1-1-25 0 0,1 0 0 0 0,-1 0 0 0 0,0 1-1 0 0,0-1 1 0 0,0-1 0 0 0,0 1 0 0 0,0 0 0 0 0,0 0 0 0 0,0-1 0 0 0,0 1 0 0 0,0-1 0 0 0,-3 1 0 0 0,-69-1-411 0 0,67 0 465 0 0,-2-1-278 0 0,1 0 0 0 0,0-1 0 0 0,0 1 0 0 0,0-1 1 0 0,1-1-1 0 0,-9-3 0 0 0,12 4-308 0 0,0 0 1 0 0,1 0-1 0 0,-1 0 0 0 0,1 0 1 0 0,-1-1-1 0 0,1 0 0 0 0,-6-5 1 0 0,2 0-1365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3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1580 0 0,'0'0'7401'0'0,"-9"2"-7012"0"0,6-2-379 0 0,0 1 10 0 0,0-1 1 0 0,-1 1-1 0 0,1 0 0 0 0,0 0 0 0 0,0 0 0 0 0,0 0 0 0 0,1 1 1 0 0,-1-1-1 0 0,-4 4 0 0 0,6-4-11 0 0,0 0 0 0 0,0 0 0 0 0,0 1 0 0 0,0-1 0 0 0,1 0-1 0 0,-1 1 1 0 0,0-1 0 0 0,1 0 0 0 0,-1 1 0 0 0,1-1 0 0 0,0 1 0 0 0,-1-1 0 0 0,1 1 0 0 0,0-1 0 0 0,0 1 0 0 0,0-1 0 0 0,0 1 0 0 0,0 0-1 0 0,0-1 1 0 0,1 1 0 0 0,-1-1 0 0 0,0 1 0 0 0,1-1 0 0 0,-1 0 0 0 0,1 1 0 0 0,-1-1 0 0 0,1 1 0 0 0,0-1 0 0 0,1 2 0 0 0,27 49 1 0 0,9 23 91 0 0,-35-69-89 0 0,-1 0 1 0 0,0 1 0 0 0,0-1 0 0 0,-1 1 0 0 0,0 0 0 0 0,0 0 0 0 0,0-1 0 0 0,-1 1-1 0 0,0 0 1 0 0,-1 7 0 0 0,0-13-32 0 0,0 1 0 0 0,1-1 0 0 0,-1 1-1 0 0,0-1 1 0 0,0 0 0 0 0,0 1 0 0 0,0-1-1 0 0,0 0 1 0 0,-1 0 0 0 0,1 0 0 0 0,0 0 0 0 0,-1 0-1 0 0,1 0 1 0 0,0 0 0 0 0,-1 0 0 0 0,1 0-1 0 0,-1-1 1 0 0,1 1 0 0 0,-1-1 0 0 0,0 1-1 0 0,1-1 1 0 0,-1 1 0 0 0,1-1 0 0 0,-1 0 0 0 0,0 0-1 0 0,-2 0 1 0 0,-49 1-278 0 0,51-1 296 0 0,-4-1-111 0 0,0 0 1 0 0,0 0-1 0 0,0 0 1 0 0,0-1-1 0 0,0 0 0 0 0,0 0 1 0 0,1 0-1 0 0,-1-1 1 0 0,1 0-1 0 0,-1 0 1 0 0,1 0-1 0 0,-6-5 0 0 0,9 5-260 0 0,-1 1-1 0 0,0-1 0 0 0,1 1 0 0 0,-1-1 0 0 0,1 0 0 0 0,0 0 0 0 0,0 0 0 0 0,0 0 1 0 0,1 0-1 0 0,-1-1 0 0 0,1 1 0 0 0,-1-1 0 0 0,0-4 0 0 0,1-7-2033 0 0</inkml:trace>
  <inkml:trace contextRef="#ctx0" brushRef="#br0" timeOffset="1">173 1 1612 0 0</inkml:trace>
  <inkml:trace contextRef="#ctx0" brushRef="#br0" timeOffset="2">173 1 1612 0 0,'150'98'1828'0'0,"-144"-74"-1596"0"0,-3-2-232 0 0,2-3-924 0 0,1-2-616 0 0,0 0 332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3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0 788 0 0,'0'0'3928'0'0,"11"22"-2901"0"0,-1 1-668 0 0,7 13 457 0 0,0 0 0 0 0,27 38-1 0 0,27 34 1993 0 0,-71-108-2819 0 0,0 0 0 0 0,0 1-1 0 0,0-1 1 0 0,0 0 0 0 0,0 0 0 0 0,1 1 0 0 0,-1-1-1 0 0,0 0 1 0 0,0 0 0 0 0,0 0 0 0 0,1 1 0 0 0,-1-1-1 0 0,0 0 1 0 0,0 0 0 0 0,1 0 0 0 0,-1 0-1 0 0,0 0 1 0 0,1 1 0 0 0,-1-1 0 0 0,0 0 0 0 0,0 0-1 0 0,1 0 1 0 0,-1 0 0 0 0,0 0 0 0 0,1 0 0 0 0,-1 0-1 0 0,0 0 1 0 0,1 0 0 0 0,-1 0 0 0 0,0 0 0 0 0,0 0-1 0 0,1 0 1 0 0,-1 0 0 0 0,0 0 0 0 0,1-1 0 0 0,-1 1-1 0 0,0 0 1 0 0,0 0 0 0 0,1 0 0 0 0,-1 0-1 0 0,0 0 1 0 0,0-1 0 0 0,1 1 0 0 0,-1 0 0 0 0,0 0-1 0 0,0-1 1 0 0,0 1 0 0 0,1 0 0 0 0,-1 0 0 0 0,0-1-1 0 0,0 1 1 0 0,0 0 0 0 0,0 0 0 0 0,0-1 0 0 0,1 1-1 0 0,-1 0 1 0 0,0 0 0 0 0,0-1 0 0 0,0 0 0 0 0,12-30-772 0 0,-2-14-5881 0 0,-40 136 3426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4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1 304 3352 0 0,'0'0'6085'0'0,"4"-15"-5736"0"0,9-27-249 0 0,62-185-579 0 0,-62 209-4284 0 0,-8 17 1103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3688 0 0,'0'0'4702'0'0,"-5"21"-4612"0"0,2-8-98 0 0,-5 21 20 0 0,2 1 1 0 0,-4 60-1 0 0,10-83-268 0 0,0-10 61 0 0,-1 0-1 0 0,1 1 1 0 0,0-1 0 0 0,0 1-1 0 0,0-1 1 0 0,0 1-1 0 0,0-1 1 0 0,1 1 0 0 0,-1-1-1 0 0,1 0 1 0 0,-1 1 0 0 0,1-1-1 0 0,0 0 1 0 0,0 1 0 0 0,0-1-1 0 0,0 0 1 0 0,0 0-1 0 0,1 0 1 0 0,1 2 0 0 0,5 3-1879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5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1 236 0 0,'0'0'8551'0'0,"-8"16"-8387"0"0,-23 49-71 0 0,29-62-28 0 0,0 1-1 0 0,0-1 0 0 0,1 1 1 0 0,-1 0-1 0 0,1-1 1 0 0,0 1-1 0 0,0 0 0 0 0,0 0 1 0 0,1 0-1 0 0,-1 0 1 0 0,1 0-1 0 0,0 0 1 0 0,0 0-1 0 0,0 0 0 0 0,1 0 1 0 0,-1 0-1 0 0,1 0 1 0 0,0 0-1 0 0,0-1 0 0 0,3 8 1 0 0,-1-8-9 0 0,-1 1 0 0 0,1-1 1 0 0,0-1-1 0 0,0 1 0 0 0,0 0 1 0 0,0-1-1 0 0,0 1 0 0 0,0-1 1 0 0,1 0-1 0 0,-1 0 0 0 0,1 0 0 0 0,0-1 1 0 0,-1 1-1 0 0,1-1 0 0 0,0 0 1 0 0,8 1-1 0 0,-2 0-61 0 0,0-1 0 0 0,0 0-1 0 0,0 0 1 0 0,0-1 0 0 0,0-1 0 0 0,0 0 0 0 0,0 0 0 0 0,0-1-1 0 0,-1 0 1 0 0,1-1 0 0 0,0 0 0 0 0,-1 0 0 0 0,0-1 0 0 0,12-7-1 0 0,-18 10-28 0 0,-1-1 0 0 0,0 0 0 0 0,0 0 0 0 0,0 0-1 0 0,0 0 1 0 0,0 0 0 0 0,0 0 0 0 0,-1-1 0 0 0,1 1 0 0 0,-1-1-1 0 0,1 1 1 0 0,-1-1 0 0 0,0 1 0 0 0,0-1 0 0 0,0 0-1 0 0,-1 1 1 0 0,1-1 0 0 0,-1 0 0 0 0,1 0 0 0 0,-1 0-1 0 0,0 0 1 0 0,0 1 0 0 0,0-1 0 0 0,0 0 0 0 0,-1 0 0 0 0,1 0-1 0 0,-1 0 1 0 0,-1-3 0 0 0,1 2 5 0 0,-1 0 1 0 0,0 0-1 0 0,0 0 0 0 0,0 1 1 0 0,-1-1-1 0 0,1 1 0 0 0,-1-1 1 0 0,0 1-1 0 0,0 0 0 0 0,0 0 1 0 0,0 0-1 0 0,0 1 0 0 0,-1-1 1 0 0,1 1-1 0 0,-1-1 0 0 0,1 1 1 0 0,-9-3-1 0 0,7 4-248 0 0,1-1 1 0 0,-1 1-1 0 0,0 0 1 0 0,1 0-1 0 0,-1 0 1 0 0,0 0-1 0 0,0 1 1 0 0,0 0 0 0 0,0 0-1 0 0,1 1 1 0 0,-1-1-1 0 0,-5 2 1 0 0,-2 6-1787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7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79 672 0 0,'0'0'9521'0'0,"-1"10"-8872"0"0,-4 188 972 0 0,5-159-5176 0 0,-3-104 3686 0 0,1 37-178 0 0,1-1 1 0 0,5-51 0 0 0,-4 73 104 0 0,1 1 0 0 0,1-1-1 0 0,-1 0 1 0 0,1 0 0 0 0,1 1 0 0 0,-1-1-1 0 0,1 1 1 0 0,0 0 0 0 0,0-1 0 0 0,1 2-1 0 0,0-1 1 0 0,0 0 0 0 0,0 1-1 0 0,1-1 1 0 0,0 1 0 0 0,8-6 0 0 0,-12 10-27 0 0,0-1 1 0 0,0 1-1 0 0,1 0 1 0 0,-1 0-1 0 0,1 0 1 0 0,-1 0-1 0 0,1 0 1 0 0,0 0-1 0 0,-1 0 1 0 0,1 1-1 0 0,0-1 1 0 0,-1 1-1 0 0,1-1 1 0 0,0 1-1 0 0,0 0 1 0 0,0-1-1 0 0,-1 1 1 0 0,1 0-1 0 0,0 0 1 0 0,0 0-1 0 0,0 1 1 0 0,0-1-1 0 0,-1 0 1 0 0,4 2-1 0 0,-3-1-40 0 0,0 0 0 0 0,-1 1 0 0 0,1-1 1 0 0,-1 1-1 0 0,1 0 0 0 0,-1 0 0 0 0,0-1 0 0 0,0 1 0 0 0,0 0 0 0 0,0 0 0 0 0,0 0 0 0 0,0 0 1 0 0,-1 0-1 0 0,1 0 0 0 0,-1 0 0 0 0,1 0 0 0 0,0 4 0 0 0,0 2-97 0 0,-1 1 1 0 0,1 0-1 0 0,-1-1 0 0 0,-1 1 1 0 0,0-1-1 0 0,0 1 0 0 0,0-1 1 0 0,-1 1-1 0 0,-6 14 0 0 0,5-16 72 0 0,-1 0-1 0 0,-1 0 1 0 0,1-1-1 0 0,-1 1 1 0 0,-7 6-1 0 0,10-11-51 0 0,0 1-1 0 0,-1-1 1 0 0,1 0-1 0 0,-1 0 0 0 0,0 0 1 0 0,0 0-1 0 0,0-1 1 0 0,1 1-1 0 0,-2-1 0 0 0,1 0 1 0 0,0 0-1 0 0,0 0 1 0 0,0 0-1 0 0,0 0 1 0 0,-1-1-1 0 0,-3 1 0 0 0,11-2 242 0 0,1 1 0 0 0,-1 0 0 0 0,0 0 0 0 0,1 0 0 0 0,-1 1-1 0 0,0 0 1 0 0,1-1 0 0 0,-1 1 0 0 0,0 1 0 0 0,0-1 0 0 0,0 1 0 0 0,0-1-1 0 0,0 1 1 0 0,0 0 0 0 0,0 1 0 0 0,-1-1 0 0 0,1 1 0 0 0,-1-1-1 0 0,0 1 1 0 0,1 0 0 0 0,-1 0 0 0 0,-1 1 0 0 0,5 4 0 0 0,11 29 531 0 0,-16-31-794 0 0,1 0 1 0 0,0-1-1 0 0,-1 1 1 0 0,2-1-1 0 0,-1 0 0 0 0,1 1 1 0 0,5 5-1 0 0,-8-11-143 0 0,-1 1 0 0 0,1-1-1 0 0,0 0 1 0 0,0 1 0 0 0,0-1-1 0 0,0 0 1 0 0,0 0 0 0 0,0 1 0 0 0,0-1-1 0 0,0 0 1 0 0,0 0 0 0 0,-1 0 0 0 0,1 0-1 0 0,0 0 1 0 0,0 0 0 0 0,0-1 0 0 0,0 1-1 0 0,0 0 1 0 0,0 0 0 0 0,0-1-1 0 0,0 1 1 0 0,-1-1 0 0 0,1 1 0 0 0,0 0-1 0 0,0-1 1 0 0,0 1 0 0 0,-1-1 0 0 0,2 0-1 0 0,6-8-2624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19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33 3756 0 0,'0'0'6097'0'0,"-103"-12"-5929"0"0,85 10-80 0 0,-1 0-36 0 0,1-1-52 0 0,0 0-548 0 0,2-3-996 0 0,2 1-1697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7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1836 0 0,'0'0'8306'0'0,"0"21"-8149"0"0,-1 8-153 0 0,2 125-231 0 0,6-129-1492 0 0,-7-24 1392 0 0,1 0 0 0 0,0 0 0 0 0,0 0 0 0 0,-1 1 1 0 0,1-1-1 0 0,0 0 0 0 0,0 0 0 0 0,0 0 0 0 0,0-1 0 0 0,0 1 0 0 0,0 0 0 0 0,0 0 1 0 0,1-1-1 0 0,-1 1 0 0 0,3 1 0 0 0,2-2-2396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8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31 287 1772 0 0,'0'0'8313'0'0,"2"-11"-8021"0"0,0-17-125 0 0,-1 0-1 0 0,-1 0 1 0 0,-1 1-1 0 0,-8-50 1 0 0,5 59-85 0 0,2 8-48 0 0,0 0 0 0 0,-1 1 0 0 0,0-1 0 0 0,0 0 0 0 0,-6-10 1966 0 0,13 46-2359 0 0,-1-20 238 0 0,0 0 0 0 0,1 0 0 0 0,0-1-1 0 0,0 1 1 0 0,0-1 0 0 0,1 0 0 0 0,-1 0 0 0 0,1-1 0 0 0,1 1 0 0 0,-1-1 0 0 0,0 0 0 0 0,1-1 0 0 0,0 1 0 0 0,0-1 0 0 0,0 0 0 0 0,0-1 0 0 0,0 1 0 0 0,1-1 0 0 0,-1 0 0 0 0,1-1 0 0 0,0 0 0 0 0,-1 0 0 0 0,1 0 0 0 0,0-1 0 0 0,9 0 0 0 0,-13-1 55 0 0,0-1-1 0 0,0 1 1 0 0,0 0-1 0 0,0-1 0 0 0,0 0 1 0 0,0 1-1 0 0,0-1 1 0 0,-1 0-1 0 0,1-1 0 0 0,-1 1 1 0 0,0 0-1 0 0,1-1 1 0 0,-1 1-1 0 0,0-1 1 0 0,0 0-1 0 0,-1 1 0 0 0,3-5 1 0 0,-1 2-25 0 0,0 0 0 0 0,-1 0 0 0 0,1-1 1 0 0,-1 1-1 0 0,0-1 0 0 0,0 0 0 0 0,-1 1 1 0 0,1-1-1 0 0,-1-7 0 0 0,-1 12 415 0 0,-2 26 1158 0 0,-5 15-1262 0 0,-2 45 0 0 0,8-74-162 0 0,1 0 0 0 0,0 0-1 0 0,1 1 1 0 0,0-1 0 0 0,1 0 0 0 0,0 0-1 0 0,0 0 1 0 0,2-1 0 0 0,4 13 0 0 0,-8-22-68 0 0,0-1-1 0 0,0 0 1 0 0,0 1 0 0 0,0-1 0 0 0,0 1 0 0 0,0-1 0 0 0,0 1 0 0 0,1-1 0 0 0,-1 0 0 0 0,0 1 0 0 0,0-1 0 0 0,0 1 0 0 0,1-1 0 0 0,-1 0 0 0 0,0 1-1 0 0,1-1 1 0 0,-1 0 0 0 0,0 1 0 0 0,0-1 0 0 0,1 0 0 0 0,-1 1 0 0 0,1-1 0 0 0,-1 0 0 0 0,0 0 0 0 0,1 1 0 0 0,-1-1 0 0 0,1 0 0 0 0,-1 0-1 0 0,0 0 1 0 0,1 0 0 0 0,-1 0 0 0 0,1 0 0 0 0,-1 1 0 0 0,1-1 0 0 0,-1 0 0 0 0,1 0 0 0 0,-1 0 0 0 0,0 0 0 0 0,1-1 0 0 0,-1 1 0 0 0,1 0-1 0 0,-1 0 1 0 0,1 0 0 0 0,-1 0 0 0 0,0 0 0 0 0,1-1 0 0 0,-1 1 0 0 0,1 0 0 0 0,-1 0 0 0 0,0 0 0 0 0,1-1 0 0 0,-1 1 0 0 0,0 0 0 0 0,1-1-1 0 0,-1 1 1 0 0,0 0 0 0 0,1-1 0 0 0,-1 1 0 0 0,0 0 0 0 0,0-1 0 0 0,1 1 0 0 0,-1-1 0 0 0,0 1 0 0 0,0-1 0 0 0,0 1 0 0 0,0 0 0 0 0,1-2-1 0 0,10-33-323 0 0,-10 31 354 0 0,12-45-141 0 0,-11 37 122 0 0,1 0 1 0 0,0 0-1 0 0,1 1 1 0 0,0-1-1 0 0,7-12 1 0 0,-11 23 17 0 0,0 1 1 0 0,0 0 0 0 0,0-1 0 0 0,1 1 0 0 0,-1 0 0 0 0,0-1 0 0 0,0 1 0 0 0,0 0-1 0 0,1-1 1 0 0,-1 1 0 0 0,0 0 0 0 0,0-1 0 0 0,1 1 0 0 0,-1 0 0 0 0,0 0-1 0 0,0 0 1 0 0,1-1 0 0 0,-1 1 0 0 0,0 0 0 0 0,1 0 0 0 0,-1 0 0 0 0,0 0 0 0 0,1 0-1 0 0,-1-1 1 0 0,1 1 0 0 0,-1 0 0 0 0,0 0 0 0 0,1 0 0 0 0,-1 0 0 0 0,0 0 0 0 0,1 0-1 0 0,-1 0 1 0 0,0 0 0 0 0,1 0 0 0 0,-1 0 0 0 0,1 1 0 0 0,9 12 54 0 0,4 26-372 0 0,-12-35 403 0 0,6 25 71 0 0,-6-20-7 0 0,0-1-1 0 0,0 0 0 0 0,1 0 0 0 0,0 0 0 0 0,0 0 0 0 0,1-1 1 0 0,0 1-1 0 0,1-1 0 0 0,-1 0 0 0 0,1 0 0 0 0,9 9 0 0 0,-14-16-489 0 0,-14 0 223 0 0,0 0 0 0 0,-1-2 1 0 0,1 0-1 0 0,0 0 0 0 0,0-1 0 0 0,1-1 0 0 0,-16-6 0 0 0,21 7-847 0 0,1-1 0 0 0,0 0 0 0 0,0-1 0 0 0,-11-8 0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43 400 840 0 0,'0'0'7335'0'0,"1"-23"-6679"0"0,1-184 556 0 0,-2 193-1096 0 0,4-59 469 0 0,-4 68-532 0 0,1-1 0 0 0,1 1 1 0 0,-1 0-1 0 0,1 0 0 0 0,0 0 0 0 0,0-1 0 0 0,0 2 1 0 0,1-1-1 0 0,0 0 0 0 0,0 0 0 0 0,3-3 0 0 0,-5 6-26 0 0,1 1-1 0 0,-1-1 0 0 0,0 1 0 0 0,1 0 0 0 0,-1-1 0 0 0,1 1 0 0 0,-1 0 1 0 0,1 0-1 0 0,-1 0 0 0 0,1 0 0 0 0,0 1 0 0 0,0-1 0 0 0,-1 0 1 0 0,1 1-1 0 0,0-1 0 0 0,0 1 0 0 0,0-1 0 0 0,0 1 0 0 0,-1 0 1 0 0,1 0-1 0 0,0 0 0 0 0,0 0 0 0 0,0 0 0 0 0,0 0 0 0 0,0 1 0 0 0,0-1 1 0 0,-1 1-1 0 0,1-1 0 0 0,0 1 0 0 0,0 0 0 0 0,0-1 0 0 0,-1 1 1 0 0,1 0-1 0 0,1 2 0 0 0,0-1-74 0 0,0 0 0 0 0,0 0 0 0 0,-1 1 0 0 0,1-1 0 0 0,-1 1 0 0 0,0 0 0 0 0,1 0 0 0 0,-1 0 1 0 0,-1 0-1 0 0,1 0 0 0 0,0 0 0 0 0,-1 0 0 0 0,1 1 0 0 0,-1-1 0 0 0,0 0 0 0 0,1 7 0 0 0,-2-6-10 0 0,0-1-1 0 0,1 0 1 0 0,-1 0 0 0 0,-1 0 0 0 0,1 0-1 0 0,0 0 1 0 0,-1 0 0 0 0,0 0-1 0 0,1-1 1 0 0,-1 1 0 0 0,0 0 0 0 0,-1 0-1 0 0,1 0 1 0 0,0-1 0 0 0,-1 1-1 0 0,0-1 1 0 0,1 1 0 0 0,-1-1-1 0 0,0 1 1 0 0,0-1 0 0 0,-5 4 0 0 0,2-3 21 0 0,0 1 1 0 0,0-1-1 0 0,-1 0 1 0 0,1-1-1 0 0,-1 0 1 0 0,1 1-1 0 0,-1-2 1 0 0,0 1-1 0 0,0-1 1 0 0,-8 2 0 0 0,-60-3-933 0 0,70 4 1504 0 0,10 4-637 0 0,9 5-287 0 0,47 31 658 0 0,99 51 0 0 0,-161-95-259 0 0,1 0 1 0 0,-1 1-1 0 0,1-1 1 0 0,-1 0 0 0 0,1 1-1 0 0,-1-1 1 0 0,1 0-1 0 0,-1 0 1 0 0,1 1-1 0 0,-1-1 1 0 0,1 0-1 0 0,-1 0 1 0 0,1 0-1 0 0,-1 0 1 0 0,1 0-1 0 0,-1 0 1 0 0,1 0 0 0 0,0 0-1 0 0,-1 0 1 0 0,1 0-1 0 0,-1 0 1 0 0,1 0-1 0 0,-1 0 1 0 0,1 0-1 0 0,-1 0 1 0 0,1 0-1 0 0,-1-1 1 0 0,1 1 0 0 0,-1 0-1 0 0,1 0 1 0 0,-1-1-1 0 0,1 1 1 0 0,-1 0-1 0 0,1-1 1 0 0,-1 1-1 0 0,0-1 1 0 0,1 1-1 0 0,-1 0 1 0 0,0-1-1 0 0,1 1 1 0 0,-1-1 0 0 0,1 0-1 0 0,0-32 204 0 0,-17-39 16 0 0,10 56-183 0 0,1 0 1 0 0,1-1-1 0 0,0 0 1 0 0,1 0-1 0 0,1 0 1 0 0,0 0 0 0 0,1 0-1 0 0,3-24 1 0 0,-2 40-31 0 0,1 0 1 0 0,-1-1-1 0 0,1 1 1 0 0,0 0-1 0 0,0 0 1 0 0,0-1-1 0 0,0 1 1 0 0,0 0-1 0 0,0 0 1 0 0,0 0-1 0 0,0 0 1 0 0,0 0-1 0 0,0 0 1 0 0,0 1-1 0 0,1-1 1 0 0,-1 0-1 0 0,0 0 1 0 0,1 1-1 0 0,-1-1 1 0 0,0 1-1 0 0,1-1 1 0 0,-1 1-1 0 0,1 0 1 0 0,-1 0-1 0 0,1-1 1 0 0,-1 1-1 0 0,1 0 1 0 0,-1 0-1 0 0,0 1 1 0 0,1-1-1 0 0,-1 0 1 0 0,1 0-1 0 0,-1 1 1 0 0,1-1-1 0 0,1 1 1 0 0,1 0-60 0 0,-1 0 0 0 0,0-1 1 0 0,1 1-1 0 0,-1 0 0 0 0,0 0 0 0 0,0 1 1 0 0,0-1-1 0 0,0 1 0 0 0,0 0 0 0 0,0 0 1 0 0,0 0-1 0 0,0 0 0 0 0,-1 0 0 0 0,5 5 1 0 0,-5-4-10 0 0,0 0 0 0 0,-1 1 0 0 0,1-1 0 0 0,-1 1 0 0 0,0 0 0 0 0,0-1 0 0 0,0 1 0 0 0,0 0 0 0 0,-1 0 0 0 0,1 0 0 0 0,-1 0 0 0 0,0-1 0 0 0,0 1 0 0 0,-1 0 0 0 0,1 0 0 0 0,-1 0 0 0 0,0-1 0 0 0,0 1 0 0 0,0 0 0 0 0,0-1 0 0 0,0 1 0 0 0,-1 0 0 0 0,-3 4 0 0 0,2-3 30 0 0,-1 0-1 0 0,0-1 0 0 0,0 0 0 0 0,0 0 1 0 0,-1 0-1 0 0,1-1 0 0 0,-1 1 0 0 0,0-1 1 0 0,1 0-1 0 0,-2 0 0 0 0,1-1 0 0 0,0 0 0 0 0,0 0 1 0 0,-1 0-1 0 0,-5 1 0 0 0,10-3 55 0 0,0 0 0 0 0,0 0 0 0 0,1 0 0 0 0,-1 0 0 0 0,0 0 0 0 0,0 0 0 0 0,1 0 0 0 0,-1 0 0 0 0,0 0 0 0 0,0 1 0 0 0,0-1 0 0 0,1 0 0 0 0,-1 0 0 0 0,0 1 0 0 0,1-1 0 0 0,-1 1 0 0 0,0-1 0 0 0,1 0-1 0 0,-1 1 1 0 0,0-1 0 0 0,1 1 0 0 0,-1 0 0 0 0,1-1 0 0 0,-1 1 0 0 0,1-1 0 0 0,-1 1 0 0 0,1 0 0 0 0,0-1 0 0 0,-1 1 0 0 0,1 0 0 0 0,0 0 0 0 0,-1-1 0 0 0,1 1 0 0 0,0 0 0 0 0,0 0 0 0 0,0-1 0 0 0,0 1 0 0 0,-1 0 0 0 0,1 0 0 0 0,0 0 0 0 0,1-1 0 0 0,-1 1 0 0 0,0 0 0 0 0,0 0 0 0 0,0 0 0 0 0,0-1 0 0 0,1 1-1 0 0,-1 0 1 0 0,0 0 0 0 0,0-1 0 0 0,1 1 0 0 0,-1 0 0 0 0,1-1 0 0 0,-1 1 0 0 0,1 0 0 0 0,41 38 597 0 0,-28-29-299 0 0,16 19 315 0 0,33 38 0 0 0,-63-66-743 0 0,1-1 1 0 0,0 1 0 0 0,-1-1-1 0 0,1 1 1 0 0,0-1 0 0 0,0 1 0 0 0,-1-1-1 0 0,1 0 1 0 0,0 1 0 0 0,0-1-1 0 0,0 0 1 0 0,0 0 0 0 0,-1 1 0 0 0,1-1-1 0 0,0 0 1 0 0,0 0 0 0 0,0 0-1 0 0,0 0 1 0 0,0 0 0 0 0,0 0 0 0 0,-1 0-1 0 0,1-1 1 0 0,0 1 0 0 0,0 0-1 0 0,0 0 1 0 0,0-1 0 0 0,0 1 0 0 0,-1 0-1 0 0,1-1 1 0 0,0 1 0 0 0,0-1-1 0 0,-1 1 1 0 0,1-1 0 0 0,0 0 0 0 0,26-24-3467 0 0,-22 19 2173 0 0,9-8-1512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9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1872 0 0,'0'0'5810'0'0,"-15"0"-5573"0"0,-48 1-47 0 0,56-1-110 0 0,0 0-1 0 0,1 1 0 0 0,-1 0 0 0 0,0 0 0 0 0,1 1 1 0 0,-1 0-1 0 0,1 0 0 0 0,-1 1 0 0 0,1-1 0 0 0,0 1 1 0 0,0 1-1 0 0,0-1 0 0 0,1 1 0 0 0,-1 0 1 0 0,1 0-1 0 0,0 1 0 0 0,0-1 0 0 0,0 1 0 0 0,1 0 1 0 0,-1 1-1 0 0,1-1 0 0 0,1 1 0 0 0,-1 0 0 0 0,-3 7 1 0 0,6-10-90 0 0,0 0 1 0 0,0-1 0 0 0,0 1 0 0 0,0 0 0 0 0,1 0-1 0 0,-1 0 1 0 0,1 0 0 0 0,0 0 0 0 0,-1 0 0 0 0,2 0-1 0 0,-1 0 1 0 0,0 0 0 0 0,0 0 0 0 0,1 0 0 0 0,0 0-1 0 0,-1 0 1 0 0,1 0 0 0 0,0 0 0 0 0,1-1 0 0 0,-1 1-1 0 0,0 0 1 0 0,1-1 0 0 0,0 1 0 0 0,-1-1 0 0 0,1 1-1 0 0,0-1 1 0 0,3 3 0 0 0,0-1-410 0 0,0-1-1 0 0,0 0 1 0 0,0 1-1 0 0,0-2 1 0 0,0 1-1 0 0,0-1 1 0 0,1 0-1 0 0,-1 0 1 0 0,1 0 0 0 0,0-1-1 0 0,-1 0 1 0 0,1 0-1 0 0,7 0 1 0 0,7 0-2397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9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3760 0 0,'0'0'5477'0'0,"-152"0"-5309"0"0,138 0-168 0 0,-1 0 12 0 0,4 0 40 0 0,3 0-52 0 0,-1 0-372 0 0,6 0-444 0 0,3 3-484 0 0,0 2-901 0 0,0-1-1723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3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0 191 756 0 0,'91'107'2596'0'0,"-100"-159"3768"0"0,-8-29-5541 0 0,15 64-632 0 0,0 5-110 0 0,1-1 1 0 0,0 1-1 0 0,1-1 0 0 0,0 0 0 0 0,3-21 1 0 0,-2 32-75 0 0,-1-1 0 0 0,1 0 1 0 0,0 1-1 0 0,0-1 0 0 0,0 1 0 0 0,0 0 1 0 0,1-1-1 0 0,-1 1 0 0 0,1 0 0 0 0,-1 0 1 0 0,1-1-1 0 0,0 1 0 0 0,0 0 1 0 0,0 1-1 0 0,0-1 0 0 0,0 0 0 0 0,0 1 1 0 0,0-1-1 0 0,0 1 0 0 0,1 0 0 0 0,-1-1 1 0 0,1 1-1 0 0,-1 0 0 0 0,1 0 1 0 0,-1 1-1 0 0,1-1 0 0 0,0 1 0 0 0,-1-1 1 0 0,1 1-1 0 0,0 0 0 0 0,-1 0 0 0 0,5 0 1 0 0,-4 0-65 0 0,0 0 1 0 0,-1 1-1 0 0,1-1 1 0 0,-1 0-1 0 0,1 1 1 0 0,-1 0-1 0 0,1-1 0 0 0,-1 1 1 0 0,1 0-1 0 0,-1 0 1 0 0,0 1-1 0 0,1-1 1 0 0,-1 0-1 0 0,0 1 1 0 0,0-1-1 0 0,0 1 1 0 0,0 0-1 0 0,0 0 1 0 0,0 0-1 0 0,-1 0 0 0 0,1 0 1 0 0,-1 0-1 0 0,1 0 1 0 0,-1 0-1 0 0,0 1 1 0 0,0-1-1 0 0,0 0 1 0 0,0 1-1 0 0,0-1 1 0 0,0 1-1 0 0,-1-1 1 0 0,1 1-1 0 0,0 4 0 0 0,-1-3-1 0 0,0 1 0 0 0,0-1-1 0 0,0 0 1 0 0,0 0 0 0 0,0 0-1 0 0,-1 1 1 0 0,0-1-1 0 0,0 0 1 0 0,0 0 0 0 0,-1 0-1 0 0,1 0 1 0 0,-1 0-1 0 0,0 0 1 0 0,0-1 0 0 0,0 1-1 0 0,0-1 1 0 0,-1 1 0 0 0,1-1-1 0 0,-1 0 1 0 0,-6 6-1 0 0,4-5 9 0 0,0 0 0 0 0,-1 0-1 0 0,0 0 1 0 0,1-1-1 0 0,-1 0 1 0 0,-1 0 0 0 0,1 0-1 0 0,0-1 1 0 0,-1 1-1 0 0,1-2 1 0 0,-1 1-1 0 0,-8 0 1 0 0,15-2 78 0 0,4 2-64 0 0,0-1 0 0 0,1 0 1 0 0,-1 0-1 0 0,1 0 0 0 0,-1 0 0 0 0,0-1 0 0 0,1 1 1 0 0,6-1-1 0 0,-6 0 111 0 0,7 1-144 0 0,0 1-1 0 0,0 1 0 0 0,0 0 1 0 0,-1 1-1 0 0,17 7 1 0 0,-23-9 124 0 0,-1-1 0 0 0,0 1 1 0 0,1 1-1 0 0,-1-1 1 0 0,0 1-1 0 0,0 0 1 0 0,0-1-1 0 0,0 2 1 0 0,-1-1-1 0 0,1 0 0 0 0,-1 1 1 0 0,0 0-1 0 0,0 0 1 0 0,0 0-1 0 0,-1 0 1 0 0,4 5-1 0 0,-6-7-14 0 0,0-1 0 0 0,1 0 0 0 0,-1 1 0 0 0,0-1 0 0 0,0 0 0 0 0,0 1 0 0 0,0-1 0 0 0,0 0 0 0 0,0 1 0 0 0,0-1 1 0 0,0 1-1 0 0,0-1 0 0 0,-1 0 0 0 0,1 1 0 0 0,-1-1 0 0 0,1 0 0 0 0,-1 0 0 0 0,1 1 0 0 0,-1-1 0 0 0,0 0 0 0 0,0 0 0 0 0,1 0 0 0 0,-1 0 0 0 0,-1 1 0 0 0,-1 1-2 0 0,0-1-1 0 0,0 0 1 0 0,0 0 0 0 0,0 0-1 0 0,-1 0 1 0 0,1-1 0 0 0,0 1-1 0 0,-1-1 1 0 0,-3 1 0 0 0,-7 2 4 0 0,1-2 0 0 0,-1 0 0 0 0,-28 1 0 0 0,27-3-245 0 0,-37-1 313 0 0,50 1-287 0 0,-1 0-1 0 0,1 0 1 0 0,0 0-1 0 0,0-1 1 0 0,0 1 0 0 0,0-1-1 0 0,0 0 1 0 0,-1 0-1 0 0,1 1 1 0 0,0-1-1 0 0,1-1 1 0 0,-1 1 0 0 0,0 0-1 0 0,0 0 1 0 0,0-1-1 0 0,1 1 1 0 0,-1-1-1 0 0,-1-1 1 0 0,2-2-1506 0 0,1 0-598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0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60 288 4124 0 0,'0'0'4340'0'0,"-7"-21"-3877"0"0,-22-64-55 0 0,25 74-308 0 0,1 0 1 0 0,0 0 0 0 0,0 0-1 0 0,1 0 1 0 0,1 0-1 0 0,0-1 1 0 0,1 1-1 0 0,0 0 1 0 0,2-21-1 0 0,-1 29-86 0 0,-1 1 3 0 0,1-1 0 0 0,-1 1-1 0 0,1 0 1 0 0,0 0 0 0 0,0-1 0 0 0,0 1-1 0 0,0 0 1 0 0,0 0 0 0 0,1 0-1 0 0,-1 0 1 0 0,1 0 0 0 0,-1 0 0 0 0,1 0-1 0 0,0 1 1 0 0,-1-1 0 0 0,1 1-1 0 0,0-1 1 0 0,0 1 0 0 0,0 0-1 0 0,0-1 1 0 0,1 1 0 0 0,-1 0 0 0 0,0 0-1 0 0,0 1 1 0 0,1-1 0 0 0,-1 0-1 0 0,0 1 1 0 0,1 0 0 0 0,-1-1 0 0 0,0 1-1 0 0,5 0 1 0 0,-2 0-26 0 0,1-1 0 0 0,0 1 1 0 0,0 1-1 0 0,0-1 0 0 0,-1 1 0 0 0,1 0 1 0 0,0 1-1 0 0,-1-1 0 0 0,1 1 0 0 0,-1 0 1 0 0,1 0-1 0 0,6 5 0 0 0,-9-6-34 0 0,0 1 0 0 0,0 0 0 0 0,0 1 0 0 0,-1-1-1 0 0,1 0 1 0 0,-1 1 0 0 0,1-1 0 0 0,-1 1 0 0 0,0 0 0 0 0,0 0 0 0 0,0-1 0 0 0,0 2 0 0 0,-1-1 0 0 0,1 0-1 0 0,-1 0 1 0 0,0 0 0 0 0,0 1 0 0 0,0-1 0 0 0,0 0 0 0 0,-1 1 0 0 0,1-1 0 0 0,-1 1 0 0 0,0-1 0 0 0,0 1-1 0 0,0-1 1 0 0,0 1 0 0 0,-1-1 0 0 0,1 1 0 0 0,-1-1 0 0 0,0 0 0 0 0,0 1 0 0 0,0-1 0 0 0,-1 0 0 0 0,1 0-1 0 0,-1 0 1 0 0,1 0 0 0 0,-1 0 0 0 0,0 0 0 0 0,-1 0 0 0 0,1 0 0 0 0,0-1 0 0 0,-1 1 0 0 0,1-1 0 0 0,-1 0-1 0 0,0 0 1 0 0,0 0 0 0 0,-5 3 0 0 0,1-1 49 0 0,-1 0 0 0 0,1 0 0 0 0,-1-1 1 0 0,0 0-1 0 0,0-1 0 0 0,0 0 0 0 0,0 0 0 0 0,0-1 0 0 0,0 0 0 0 0,-1 0 0 0 0,1-1 0 0 0,-10 0 0 0 0,33 0 98 0 0,5-1-301 0 0,-1 1 1 0 0,0 1 0 0 0,0 1 0 0 0,0 1 0 0 0,20 5 0 0 0,-35-7 216 0 0,0 0 1 0 0,0 1-1 0 0,-1-1 1 0 0,1 1 0 0 0,0 0-1 0 0,0 0 1 0 0,-1 0 0 0 0,0 0-1 0 0,1 1 1 0 0,-1-1-1 0 0,0 1 1 0 0,0 0 0 0 0,0 0-1 0 0,0 0 1 0 0,-1 1-1 0 0,1-1 1 0 0,-1 1 0 0 0,0-1-1 0 0,0 1 1 0 0,0 0 0 0 0,-1-1-1 0 0,1 1 1 0 0,-1 0-1 0 0,0 0 1 0 0,0 0 0 0 0,0 0-1 0 0,0 1 1 0 0,-1-1-1 0 0,0 8 1 0 0,0-9-2 0 0,0 0-1 0 0,-1 1 1 0 0,0-1-1 0 0,1 1 1 0 0,-1-1 0 0 0,0 0-1 0 0,-1 1 1 0 0,1-1-1 0 0,0 0 1 0 0,-1 0 0 0 0,0 0-1 0 0,0 0 1 0 0,0 0-1 0 0,0 0 1 0 0,0-1-1 0 0,0 1 1 0 0,-1-1 0 0 0,0 0-1 0 0,1 1 1 0 0,-1-1-1 0 0,0 0 1 0 0,0 0-1 0 0,0-1 1 0 0,0 1 0 0 0,0-1-1 0 0,0 1 1 0 0,-1-1-1 0 0,1 0 1 0 0,-6 1 0 0 0,-1 0-63 0 0,0 0 1 0 0,-1 0 0 0 0,1-1 0 0 0,0-1 0 0 0,-1 1 0 0 0,1-2 0 0 0,-1 1-1 0 0,1-2 1 0 0,-13-2 0 0 0,19 3-196 0 0,-1 0 0 0 0,1-1 0 0 0,0 0 0 0 0,0 1-1 0 0,0-1 1 0 0,1 0 0 0 0,-1-1 0 0 0,0 1 0 0 0,1-1 0 0 0,-1 0 0 0 0,1 0 0 0 0,0 0-1 0 0,0 0 1 0 0,0 0 0 0 0,1-1 0 0 0,-1 1 0 0 0,1-1 0 0 0,-1 0 0 0 0,1 1-1 0 0,-1-6 1 0 0,2-5-1891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0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3012 0 0,'0'0'6352'0'0,"-27"4"-6094"0"0,-6-1-181 0 0,11-1 12 0 0,0 1-1 0 0,1 1 0 0 0,-29 8 1 0 0,44-10-26 0 0,1-1-1 0 0,0 1 1 0 0,1 0 0 0 0,-1 0-1 0 0,0 0 1 0 0,0 1 0 0 0,1-1-1 0 0,0 1 1 0 0,-1 0 0 0 0,1 1-1 0 0,0-1 1 0 0,0 1 0 0 0,1 0-1 0 0,-1-1 1 0 0,1 2 0 0 0,0-1-1 0 0,-4 7 1 0 0,4-4 13 0 0,0 1-1 0 0,1-1 1 0 0,0 1 0 0 0,0-1-1 0 0,1 1 1 0 0,0 0-1 0 0,0-1 1 0 0,1 1 0 0 0,-1 0-1 0 0,2 0 1 0 0,1 9-1 0 0,-1-12-156 0 0,0-1-1 0 0,0 1 0 0 0,0-1 0 0 0,1 1 1 0 0,0-1-1 0 0,0 0 0 0 0,0 0 0 0 0,1 0 1 0 0,-1 0-1 0 0,1 0 0 0 0,0 0 0 0 0,0-1 0 0 0,0 1 1 0 0,0-1-1 0 0,1 0 0 0 0,0 0 0 0 0,-1 0 1 0 0,1-1-1 0 0,0 1 0 0 0,0-1 0 0 0,8 3 1 0 0,-2 0-806 0 0,1-1 1 0 0,0 0 0 0 0,0-1 0 0 0,0 0 0 0 0,0-1 0 0 0,0-1 0 0 0,21 2 0 0 0,-7-3-1387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1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2864 0 0,'0'0'6209'0'0,"-145"-5"-6145"0"0,126 2-64 0 0,2 3 0 0 0,3 0-104 0 0,-3 0-816 0 0,5 0-1512 0 0,4 0-2637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1740 0 0,'0'0'8393'0'0,"-14"9"-6564"0"0,13-3-1604 0 0,0 1 0 0 0,0 0 0 0 0,0-1 0 0 0,1 1 0 0 0,0 0 0 0 0,0-1-1 0 0,2 11 1 0 0,0 10-4 0 0,-5 86 74 0 0,1-56-2236 0 0,1 1-5441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1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3508 0 0,'0'0'1891'0'0,"0"7"2310"0"0,-1 21-3556 0 0,-12 167-1927 0 0,30-199-5063 0 0,-12-2 4455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4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3 307 960 0 0,'0'0'7903'0'0,"0"-17"-7699"0"0,0-144 5 0 0,-1 147-181 0 0,0 9 16 0 0,1 0 0 0 0,-1 0 0 0 0,1 0 0 0 0,0 0 0 0 0,1 0 0 0 0,-1 0 0 0 0,1 0 0 0 0,0 0 0 0 0,2-8 0 0 0,-2 13-22 0 0,0-1-1 0 0,0 1 1 0 0,0-1 0 0 0,0 1-1 0 0,0-1 1 0 0,0 1 0 0 0,0 0-1 0 0,0 0 1 0 0,0 0-1 0 0,1-1 1 0 0,-1 1 0 0 0,0 0-1 0 0,0 1 1 0 0,0-1 0 0 0,0 0-1 0 0,0 0 1 0 0,0 0-1 0 0,0 0 1 0 0,0 1 0 0 0,1-1-1 0 0,-1 1 1 0 0,0-1 0 0 0,0 1-1 0 0,0-1 1 0 0,-1 1-1 0 0,1-1 1 0 0,0 1 0 0 0,0 0-1 0 0,0 0 1 0 0,0-1 0 0 0,-1 1-1 0 0,2 2 1 0 0,26 31-201 0 0,-25-31 204 0 0,37 61 143 0 0,-32-49 370 0 0,1 0 0 0 0,0-1 1 0 0,2 0-1 0 0,-1 0 0 0 0,25 23 0 0 0,-24-74-1688 0 0,-8 4 919 0 0,-1-45-1 0 0,2-19-2657 0 0,1 76-937 0 0,-2 13 689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5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1752 0 0,'0'0'5967'0'0,"11"22"-5279"0"0,34 66 77 0 0,-5-23 821 0 0,-37-62-1367 0 0,0 0 1 0 0,-1 0-1 0 0,2 0 1 0 0,-1 0-1 0 0,0-1 1 0 0,1 1-1 0 0,-1-1 1 0 0,1 0-1 0 0,6 3 1 0 0,-9-7-258 0 0,0 1 0 0 0,0-1 0 0 0,0 0 0 0 0,0 0 1 0 0,-1 0-1 0 0,1 0 0 0 0,-1 0 0 0 0,1 0 0 0 0,-1 0 1 0 0,0 0-1 0 0,1 0 0 0 0,-1 0 0 0 0,0 0 1 0 0,0-1-1 0 0,-1-3 0 0 0,1 1-52 0 0,0-72-242 0 0,-2 63-130 0 0,1-1 0 0 0,1 1 0 0 0,0-1-1 0 0,1 1 1 0 0,0-1 0 0 0,2 1 0 0 0,-1 0 0 0 0,2 0 0 0 0,7-20 0 0 0,-11 33 184 0 0,1 0 1 0 0,0-1 0 0 0,-1 1-1 0 0,1 0 1 0 0,0 0 0 0 0,0-1-1 0 0,0 1 1 0 0,0 0-1 0 0,0 0 1 0 0,0 0 0 0 0,0 0-1 0 0,0 0 1 0 0,0 0 0 0 0,1 1-1 0 0,1-2 1 0 0,6 1-2590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0 241 3652 0 0,'0'0'5090'0'0,"5"-23"-4928"0"0,34-148-112 0 0,-39 169-46 0 0,0-1-1 0 0,0 1 1 0 0,1 0-1 0 0,-1-1 1 0 0,1 1-1 0 0,0 0 1 0 0,-1 0-1 0 0,1 0 1 0 0,0-1 0 0 0,1 1-1 0 0,-1 0 1 0 0,0 0-1 0 0,0 0 1 0 0,1 1-1 0 0,-1-1 1 0 0,1 0-1 0 0,0 1 1 0 0,-1-1-1 0 0,1 0 1 0 0,0 1 0 0 0,0 0-1 0 0,2-2 1 0 0,-2 3-24 0 0,0 0 1 0 0,0 0-1 0 0,-1 0 1 0 0,1 0-1 0 0,0 0 1 0 0,0 0-1 0 0,-1 1 1 0 0,1-1 0 0 0,0 1-1 0 0,0-1 1 0 0,-1 1-1 0 0,1-1 1 0 0,0 1-1 0 0,-1 0 1 0 0,1 0-1 0 0,-1 0 1 0 0,1 0 0 0 0,-1 0-1 0 0,0 0 1 0 0,1 0-1 0 0,-1 1 1 0 0,0-1-1 0 0,0 0 1 0 0,0 1-1 0 0,0-1 1 0 0,0 1-1 0 0,0-1 1 0 0,0 1 0 0 0,1 1-1 0 0,16 25-93 0 0,30 52-254 0 0,-44-72 586 0 0,0 0 0 0 0,-1 0-1 0 0,0 1 1 0 0,-1-1 0 0 0,1 1-1 0 0,-2-1 1 0 0,1 1 0 0 0,0 12-1 0 0,-45-20-333 0 0,33-2 121 0 0,1 0 0 0 0,0-1-1 0 0,0 0 1 0 0,0-1 0 0 0,0 0 0 0 0,1 0 0 0 0,-1-1 0 0 0,-14-9 0 0 0,-11-10-2760 0 0,30 16-1696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35 270 4648 0 0,'0'0'4411'0'0,"-5"-20"-4030"0"0,-2-10-258 0 0,-11-64 334 0 0,17 93-440 0 0,-1-12 151 0 0,1 0-1 0 0,0-1 1 0 0,2-25 0 0 0,-1 37-156 0 0,0 0 1 0 0,1 1-1 0 0,-1-1 1 0 0,0 0 0 0 0,1 0-1 0 0,-1 0 1 0 0,1 0-1 0 0,-1 0 1 0 0,1 0 0 0 0,0 1-1 0 0,0-1 1 0 0,0 0-1 0 0,0 1 1 0 0,0-1-1 0 0,0 1 1 0 0,0-1 0 0 0,1 1-1 0 0,-1-1 1 0 0,0 1-1 0 0,1 0 1 0 0,-1-1 0 0 0,1 1-1 0 0,0 0 1 0 0,-1 0-1 0 0,1 0 1 0 0,0 1 0 0 0,-1-1-1 0 0,1 0 1 0 0,0 1-1 0 0,0-1 1 0 0,0 1 0 0 0,0-1-1 0 0,0 1 1 0 0,3 0-1 0 0,-2 0-39 0 0,0 0-1 0 0,0 1 1 0 0,1-1-1 0 0,-1 1 1 0 0,0 0-1 0 0,0 0 0 0 0,0 0 1 0 0,0 0-1 0 0,0 0 1 0 0,0 1-1 0 0,0-1 1 0 0,0 1-1 0 0,0 0 0 0 0,-1 0 1 0 0,1 0-1 0 0,-1 0 1 0 0,1 1-1 0 0,-1-1 1 0 0,0 1-1 0 0,0-1 0 0 0,0 1 1 0 0,0 0-1 0 0,2 4 1 0 0,-2-2-16 0 0,0-1 0 0 0,0 1 0 0 0,0 1 0 0 0,0-1 1 0 0,-1 0-1 0 0,0 0 0 0 0,0 0 0 0 0,0 1 0 0 0,-1-1 0 0 0,0 1 1 0 0,0-1-1 0 0,0 0 0 0 0,-1 1 0 0 0,-1 5 0 0 0,1-8 20 0 0,0-1-1 0 0,0 0 0 0 0,0 0 0 0 0,0 0 1 0 0,-1 0-1 0 0,1 0 0 0 0,0 0 1 0 0,-1 0-1 0 0,0-1 0 0 0,0 1 0 0 0,1 0 1 0 0,-1-1-1 0 0,0 1 0 0 0,0-1 1 0 0,0 0-1 0 0,0 0 0 0 0,-4 2 0 0 0,-36 12-211 0 0,34-13 973 0 0,12-1 872 0 0,1-1-1563 0 0,0 1 0 0 0,0 0 0 0 0,0-1 0 0 0,-1 2 1 0 0,1-1-1 0 0,0 1 0 0 0,-1-1 0 0 0,1 1 0 0 0,-1 1 0 0 0,0-1 0 0 0,0 1 0 0 0,0-1 0 0 0,0 1 0 0 0,0 0 0 0 0,0 1 0 0 0,-1-1 0 0 0,1 0 0 0 0,-1 1 0 0 0,4 5 0 0 0,1 3-73 0 0,-1 0 1 0 0,0 0-1 0 0,0 0 0 0 0,-1 1 1 0 0,6 19-1 0 0,-11-24-386 0 0,1 1-663 0 0,4-7-4363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1320 0 0,'0'0'7577'0'0,"22"140"-7565"0"0,-19-121-12 0 0,0 0-88 0 0,0-2-248 0 0,2 0-276 0 0,1-5-296 0 0,0-2-524 0 0,2-1 11 0 0,3-2-679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1 275 220 0 0,'0'0'7135'0'0,"1"-21"-6535"0"0,0 0-491 0 0,1-21 313 0 0,14-82 0 0 0,-15 119-452 0 0,1-1 65 0 0,-1-1 0 0 0,1 1 1 0 0,0-1-1 0 0,0 1 1 0 0,5-8-1 0 0,-6 13 3 0 0,0 0 1 0 0,-1-1-1 0 0,1 1 0 0 0,0 0 0 0 0,0 0 0 0 0,0 1 0 0 0,0-1 0 0 0,0 0 0 0 0,0 0 0 0 0,0 0 0 0 0,0 1 0 0 0,0-1 1 0 0,0 0-1 0 0,0 1 0 0 0,0-1 0 0 0,1 1 0 0 0,-1-1 0 0 0,0 1 0 0 0,0 0 0 0 0,1-1 0 0 0,-1 1 0 0 0,0 0 0 0 0,0 0 1 0 0,1 0-1 0 0,-1 0 0 0 0,0 0 0 0 0,1 0 0 0 0,-1 1 0 0 0,0-1 0 0 0,0 0 0 0 0,1 1 0 0 0,-1-1 0 0 0,0 0 1 0 0,2 2-1 0 0,0 1-65 0 0,0 1 0 0 0,0 0 0 0 0,0 0 0 0 0,0 0 0 0 0,-1 0 0 0 0,0 0 0 0 0,1 0 1 0 0,-2 1-1 0 0,1-1 0 0 0,0 1 0 0 0,-1-1 0 0 0,1 10 0 0 0,0-8-11 0 0,5 23 57 0 0,-2 0 1 0 0,2 46-1 0 0,5 30 51 0 0,-12-105-110 0 0,0 0 0 0 0,0 0 0 0 0,0 0 0 0 0,0-1 0 0 0,0 1 0 0 0,1 0 0 0 0,-1 0 0 0 0,0 0 0 0 0,0 0 0 0 0,0 0 0 0 0,0 0 1 0 0,0 0-1 0 0,1 0 0 0 0,-1 0 0 0 0,0 0 0 0 0,0 0 0 0 0,0 0 0 0 0,0 0 0 0 0,0 0 0 0 0,1 0 0 0 0,-1 0 0 0 0,0 0 0 0 0,0 0 0 0 0,0 1 0 0 0,0-1 1 0 0,0 0-1 0 0,0 0 0 0 0,1 0 0 0 0,-1 0 0 0 0,0 0 0 0 0,0 0 0 0 0,0 0 0 0 0,0 0 0 0 0,0 0 0 0 0,0 1 0 0 0,0-1 0 0 0,0 0 0 0 0,0 0 1 0 0,1 0-1 0 0,-1 0 0 0 0,0 0 0 0 0,0 0 0 0 0,0 1 0 0 0,0-1 0 0 0,0 0 0 0 0,0 0 0 0 0,0 0 0 0 0,0 0 0 0 0,0 0 0 0 0,0 1 0 0 0,0-1 1 0 0,0 0-1 0 0,0 0 0 0 0,0 0 0 0 0,0 0 0 0 0,0 0 0 0 0,0 0 0 0 0,0 1 0 0 0,0-1 0 0 0,0 0 0 0 0,-1 0 0 0 0,1 0 0 0 0,0 0 0 0 0,5-17-341 0 0,0-28 480 0 0,-11 44 166 0 0,0 0-1 0 0,0 0 1 0 0,0 1-1 0 0,0 0 1 0 0,-11 1-1 0 0,13-1-182 0 0,-7 0-162 0 0,-37-2-103 0 0,46 2-161 0 0,0 0 0 0 0,0 0 0 0 0,0 0 0 0 0,0-1 0 0 0,0 1 0 0 0,0-1 0 0 0,0 0 0 0 0,0 1 0 0 0,0-1 0 0 0,0 0 0 0 0,1 0 1 0 0,-1 0-1 0 0,0-1 0 0 0,0 1 0 0 0,1 0 0 0 0,-1-1 0 0 0,-2-2 0 0 0,27 5-1654 0 0,98 17 1455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53 2692 0 0,'0'0'7266'0'0,"4"23"-6870"0"0,26 115 102 0 0,-28-129-324 0 0,4 11-994 0 0,-5-19 617 0 0,0-1-1 0 0,-1 1 1 0 0,1 0-1 0 0,0-1 1 0 0,0 1 0 0 0,0-1-1 0 0,0 1 1 0 0,-1-1-1 0 0,1 1 1 0 0,0-1-1 0 0,0 1 1 0 0,0-1-1 0 0,0 0 1 0 0,0 0 0 0 0,0 1-1 0 0,0-1 1 0 0,0 0-1 0 0,0 0 1 0 0,0 0-1 0 0,2 0 1 0 0,8 0-1935 0 0</inkml:trace>
  <inkml:trace contextRef="#ctx0" brushRef="#br0" timeOffset="1">246 7 1832 0 0,'0'0'2836'0'0,"-164"-7"-2920"0"0,142 7-4 0 0,2 0-292 0 0,3 0-572 0 0,6 0-664 0 0,-1 0 68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47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53 2660 0 0,'0'0'5797'0'0,"1"21"-5259"0"0,4 64-70 0 0,-5-82-404 0 0,0 0 1 0 0,1 1 0 0 0,0-1-1 0 0,-1 0 1 0 0,1 0-1 0 0,0 0 1 0 0,1 0-1 0 0,-1 0 1 0 0,0 0-1 0 0,1 0 1 0 0,0 0 0 0 0,0 0-1 0 0,0-1 1 0 0,0 1-1 0 0,0-1 1 0 0,0 1-1 0 0,1-1 1 0 0,-1 0-1 0 0,1 0 1 0 0,-1 0 0 0 0,1 0-1 0 0,0-1 1 0 0,0 1-1 0 0,0-1 1 0 0,0 1-1 0 0,0-1 1 0 0,3 1 0 0 0,0 0 98 0 0,1 1-88 0 0,1 0 0 0 0,-1-1 0 0 0,1 0 0 0 0,-1 0-1 0 0,1-1 1 0 0,0 0 0 0 0,-1 0 0 0 0,1-1 0 0 0,0 0 0 0 0,0 0-1 0 0,0-1 1 0 0,-1 0 0 0 0,1 0 0 0 0,0-1 0 0 0,-1 0-1 0 0,12-4 1 0 0,-14 4-95 0 0,-1-1-1 0 0,1 1 1 0 0,-1-1-1 0 0,0 0 1 0 0,0 0 0 0 0,0 0-1 0 0,0-1 1 0 0,0 0-1 0 0,-1 1 1 0 0,1-1-1 0 0,-1 0 1 0 0,0-1-1 0 0,0 1 1 0 0,-1 0-1 0 0,1-1 1 0 0,-1 0 0 0 0,0 1-1 0 0,0-1 1 0 0,-1 0-1 0 0,1 0 1 0 0,-1 0-1 0 0,0 0 1 0 0,-1 0-1 0 0,1 0 1 0 0,-1-9-1 0 0,0 10 13 0 0,0 0 0 0 0,0 0 0 0 0,0 0 0 0 0,-1 0 0 0 0,0 0 0 0 0,0 0 0 0 0,0 0 0 0 0,0 1 0 0 0,-1-1 0 0 0,1 0 0 0 0,-1 0 0 0 0,0 1 0 0 0,0-1 0 0 0,0 1 0 0 0,0 0 0 0 0,-1 0-1 0 0,1 0 1 0 0,-7-5 0 0 0,3 3-30 0 0,0 1 0 0 0,-1 0-1 0 0,1 1 1 0 0,-1-1 0 0 0,0 1-1 0 0,0 1 1 0 0,0-1-1 0 0,-1 1 1 0 0,-10-2 0 0 0,1 1-447 0 0,1 0 0 0 0,-1 1 1 0 0,1 1-1 0 0,-1 0 0 0 0,0 2 0 0 0,0-1 1 0 0,1 2-1 0 0,-31 7 0 0 0,21 5-2534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5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20 0 0,'0'0'631'0'0,"-6"1"-561"0"0,-20 3 273 0 0,8-1 503 0 0,1 0-1 0 0,-31 9 1 0 0,40-9-834 0 0,-1-1 1 0 0,0 0-1 0 0,1 0 1 0 0,-1-1-1 0 0,0 0 1 0 0,0-1-1 0 0,-11 0 1 0 0,10-1-23 0 0,-44 4-25 0 0,54-3 31 0 0,29 0 412 0 0,502 0-886 0 0,-478 3 434 0 0,82 16 0 0 0,-121-16 65 0 0,52 5-124 0 0,125-1-1 0 0,-37-4 8 0 0,-80 4 282 0 0,88 22 0 0 0,-124-22-167 0 0,325 41 107 0 0,-155-18 33 0 0,-169-23-207 0 0,245 41 371 0 0,-189-37-422 0 0,173-3 1 0 0,-230-8 128 0 0,-11 0 40 0 0,24-1-69 0 0,0 3 1 0 0,95 14-1 0 0,-107-10 97 0 0,1-2-1 0 0,0-1 1 0 0,42-3 0 0 0,64 4 77 0 0,73 6-126 0 0,-13-1 132 0 0,-5-4 132 0 0,13 2-134 0 0,-55 5-120 0 0,-117-10-32 0 0,15 3 46 0 0,-43-2-59 0 0,1-1 0 0 0,-1 0 0 0 0,24-1 0 0 0,-38-1 10 0 0,0 0-14 0 0,17 2 70 0 0,-9-1 344 0 0,-22 3-276 0 0,-48 9-392 0 0,29-6 10 0 0,1 0 1 0 0,-47 18-1 0 0,65-19 596 0 0,-6 3-1162 0 0,37-9 392 0 0,0-4 525 0 0,0 0-1 0 0,0-1 0 0 0,27-13 0 0 0,31-9 217 0 0,-52 18-180 0 0,-19-2 67 0 0,-5 9-201 0 0,-1-1-1 0 0,1 1 1 0 0,-1 0-1 0 0,0-1 1 0 0,0 1-1 0 0,0 0 1 0 0,0 0-1 0 0,-1 1 1 0 0,1-1-1 0 0,0 0 1 0 0,-1 1-1 0 0,-4-3 1 0 0,-9-5 63 0 0,0 0-34 0 0,1 0 0 0 0,0-1 1 0 0,-24-21-1 0 0,36 29-88 0 0,0-1 0 0 0,1 1 0 0 0,-1-1-1 0 0,1 0 1 0 0,0 0 0 0 0,0 0 0 0 0,0 0-1 0 0,0 0 1 0 0,0 0 0 0 0,1 0 0 0 0,-1-1 0 0 0,1 1-1 0 0,0-1 1 0 0,0 1 0 0 0,0-1 0 0 0,0 1 0 0 0,1-1-1 0 0,0 1 1 0 0,-1-1 0 0 0,1 0 0 0 0,1 1-1 0 0,-1-1 1 0 0,0 0 0 0 0,3-6 0 0 0,11-10-1019 0 0,14 6-1712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5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1 328 0 0,'0'0'7921'0'0,"-20"16"-7826"0"0,-5 8-82 0 0,-60 46-3 0 0,80-67-421 0 0,-33 23 1210 0 0,10-19-7646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3148 0 0,'0'0'7453'0'0,"33"19"-6899"0"0,-7 3-369 0 0,-1 1 1 0 0,31 35-1 0 0,-50-50-166 0 0,0-1 0 0 0,-1 1 0 0 0,0 0-1 0 0,0 0 1 0 0,-1 1 0 0 0,0-1 0 0 0,0 1 0 0 0,-1 0-1 0 0,0 0 1 0 0,0 0 0 0 0,-1 0 0 0 0,-1 1 0 0 0,2 14-1 0 0,-3-23-37 0 0,0 1-1 0 0,0-1 0 0 0,-1 0 0 0 0,1 0 0 0 0,0 0 0 0 0,0 0 0 0 0,-1-1 0 0 0,1 1 0 0 0,-1 0 0 0 0,1 0 0 0 0,-1 0 0 0 0,1 0 0 0 0,-1 0 0 0 0,1 0 1 0 0,-1 0-1 0 0,0-1 0 0 0,1 1 0 0 0,-1 0 0 0 0,0-1 0 0 0,0 1 0 0 0,0 0 0 0 0,1-1 0 0 0,-1 1 0 0 0,0-1 0 0 0,-1 1 0 0 0,-33 6-262 0 0,28-7 191 0 0,-1 0-1 0 0,1 0 0 0 0,0-1 0 0 0,0 0 1 0 0,0 0-1 0 0,0-1 0 0 0,-10-3 0 0 0,13 3-374 0 0,0 0-1 0 0,0 0 0 0 0,1 0 0 0 0,-1-1 1 0 0,0 0-1 0 0,1 1 0 0 0,0-1 1 0 0,0 0-1 0 0,0-1 0 0 0,0 1 0 0 0,0-1 1 0 0,0 1-1 0 0,1-1 0 0 0,0 0 1 0 0,-4-8-1 0 0,5 3-1990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5:59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193 302 3140 0 0,'0'0'5841'0'0,"-102"-130"-5849"0"0,82 101-148 0 0,0 2 148 0 0,3-1-160 0 0,3-4-792 0 0,0 3-876 0 0,8 3-1369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07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2939 1316 2088 0 0,'0'0'2643'0'0,"0"4"-130"0"0,-4-90-2574 0 0,-22-127 0 0 0,17 154 56 0 0,4 33 64 0 0,-1 0 1 0 0,0 1 0 0 0,-3 0 0 0 0,-18-41 0 0 0,-58-90 400 0 0,76 140-430 0 0,-8-9 60 0 0,-1-1 0 0 0,-1 2 0 0 0,-1 1 0 0 0,-41-37 0 0 0,-104-75 466 0 0,114 96-553 0 0,43 33-13 0 0,-41-33 113 0 0,-1 3 0 0 0,-69-39 0 0 0,111 72 47 0 0,-1 0 1 0 0,0 0-1 0 0,1 1 1 0 0,-16-2-1 0 0,-17-5 277 0 0,-31-15-400 0 0,0-1 72 0 0,-98-20 0 0 0,140 39-23 0 0,1 2-1 0 0,0 1 0 0 0,-1 1 0 0 0,0 2 0 0 0,-53 5 1 0 0,-11 27 275 0 0,39-17-130 0 0,-1-3 1 0 0,-91 8-1 0 0,-104-19 366 0 0,116-4-454 0 0,115 4-55 0 0,-1 1 0 0 0,1 1 0 0 0,1 1 0 0 0,-1 1 0 0 0,-34 12 0 0 0,-90 48 474 0 0,125-53-499 0 0,-1 0 0 0 0,1 2-1 0 0,1 0 1 0 0,1 2 0 0 0,0 0-1 0 0,1 0 1 0 0,0 2 0 0 0,-22 32-1 0 0,-40 80 179 0 0,42-67-252 0 0,-66 112 70 0 0,97-161-58 0 0,0-1-1 0 0,0 1 1 0 0,2 0 0 0 0,-1 0-1 0 0,2 0 1 0 0,-2 29 0 0 0,-1 1-53 0 0,-1-9-74 0 0,2-17 156 0 0,1 0 0 0 0,1 0 1 0 0,0 1-1 0 0,2-1 0 0 0,0 0 0 0 0,3 27 1 0 0,3-10-7 0 0,-1 0 0 0 0,-1 1 0 0 0,-2 0 0 0 0,-2-1 0 0 0,-1 1 0 0 0,-2 0 0 0 0,-8 37 0 0 0,-9 38 37 0 0,7-64-96 0 0,8-32 97 0 0,1 0-1 0 0,0 0 0 0 0,1 0 1 0 0,1 0-1 0 0,0 17 0 0 0,2-31-49 0 0,-1 6 19 0 0,1 1 0 0 0,0 0 0 0 0,0 0 0 0 0,1 0 0 0 0,0 0 0 0 0,1 0 0 0 0,0 0 0 0 0,0-1 0 0 0,1 1-1 0 0,3 8 1 0 0,85 143 705 0 0,-57-102-676 0 0,-21-41-4 0 0,1 0 0 0 0,0 0 0 0 0,2-2-1 0 0,-1 0 1 0 0,2-1 0 0 0,0 0 0 0 0,36 19-1 0 0,18 1 115 0 0,-22-12-200 0 0,-6 1 53 0 0,-28-13-42 0 0,0-1 1 0 0,1-1-1 0 0,0 0 0 0 0,22 5 1 0 0,-8-2 68 0 0,55 24 0 0 0,-20-6-148 0 0,-50-22 107 0 0,-1 1 1 0 0,1 1 0 0 0,-1 1-1 0 0,-1 0 1 0 0,0 0-1 0 0,0 2 1 0 0,15 15 0 0 0,7 4 165 0 0,-15-12-155 0 0,-4-4-52 0 0,0 0 0 0 0,1-1 0 0 0,0-1 0 0 0,1 0 0 0 0,30 14 0 0 0,178 91-272 0 0,-91-47 202 0 0,-84-37 134 0 0,-18-9-30 0 0,1-3 0 0 0,1-1-1 0 0,0-1 1 0 0,46 16 0 0 0,-50-28-19 0 0,0-1 0 0 0,0-2 0 0 0,1-1 0 0 0,-1-1 0 0 0,44-4 0 0 0,72 6 51 0 0,212 8-13 0 0,-285-12-23 0 0,-61-2-10 0 0,1 0-1 0 0,-1-1 1 0 0,0-1 0 0 0,-1 0-1 0 0,1 0 1 0 0,-1-2-1 0 0,1 1 1 0 0,-2-2-1 0 0,15-8 1 0 0,35-17 123 0 0,-61 32-101 0 0,120-57-17 0 0,-107 50-23 0 0,-1-1 0 0 0,1 0-1 0 0,-1-1 1 0 0,-1-1 0 0 0,0 0 0 0 0,18-21 0 0 0,35-55-28 0 0,-55 73 55 0 0,0 0 0 0 0,-1 0 0 0 0,-1 0 0 0 0,-1-1 0 0 0,0-1 0 0 0,0 1 0 0 0,3-19 0 0 0,14-87-149 0 0,-15 70 123 0 0,-4 25 33 0 0,0 1 1 0 0,-1-27 0 0 0,3-117-465 0 0,-7 161 472 0 0,0 0 1 0 0,0 0 0 0 0,-1 0 0 0 0,0 0-1 0 0,0 0 1 0 0,-6-10 0 0 0,-3-12-15 0 0,-7-6 74 0 0,16 32-74 0 0,-1 0 1 0 0,1 0-1 0 0,0 0 0 0 0,0 0 0 0 0,1-1 1 0 0,-1 1-1 0 0,1-1 0 0 0,0 0 0 0 0,0 1 0 0 0,-1-7 1 0 0,1 5 30 0 0,0 0 0 0 0,0 1-1 0 0,-1-1 1 0 0,0 0 0 0 0,1 1 0 0 0,-2-1 0 0 0,-3-7 0 0 0,-12-28-28 0 0,-4-29 167 0 0,14 35-124 0 0,6 23-38 0 0,-1 0-1 0 0,0 1 0 0 0,0 0 0 0 0,-8-18 0 0 0,9 23 50 0 0,0-1 0 0 0,1 0 0 0 0,0 0 0 0 0,0 0 0 0 0,1 0 0 0 0,-1 0 0 0 0,1 0 0 0 0,1-8 0 0 0,0-7-286 0 0,-2 21 227 0 0,-1 0 13 0 0,2 0-4 0 0,-2-7-4405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19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1609 660 0 0,'0'0'4162'0'0,"1"-11"-3778"0"0,11-129 55 0 0,-6 0 0 0 0,-22-236 0 0 0,-4-207-593 0 0,20 439 147 0 0,3-67-888 0 0,-3 210 874 0 0,0-1 1796 0 0,-1 7-1777 0 0,0 0 0 0 0,0 0 0 0 0,-1 0 0 0 0,1-1 0 0 0,-1 1 0 0 0,-1 0 0 0 0,1-1 0 0 0,-1 1 0 0 0,1-1 0 0 0,-1 0-1 0 0,-5 6 1 0 0,-10 18 2 0 0,12-17-25 0 0,-1-1 0 0 0,1 0 0 0 0,-2 0 0 0 0,1-1 0 0 0,-1 1-1 0 0,-1-2 1 0 0,1 1 0 0 0,-2-1 0 0 0,1-1 0 0 0,-1 1 0 0 0,0-2 0 0 0,-1 1 0 0 0,1-1 0 0 0,-1-1 0 0 0,-14 5 0 0 0,24-10 32 0 0,1 1 1 0 0,0-1 0 0 0,0 0 0 0 0,0 0 0 0 0,0 0-1 0 0,-1 0 1 0 0,1 0 0 0 0,0 0 0 0 0,0 0 0 0 0,0 0-1 0 0,0 0 1 0 0,-1 0 0 0 0,1 0 0 0 0,0 0 0 0 0,0 1 0 0 0,0-1-1 0 0,-1 0 1 0 0,1 0 0 0 0,0-1 0 0 0,0 1 0 0 0,0 0-1 0 0,-1 0 1 0 0,1 0 0 0 0,0 0 0 0 0,0 0 0 0 0,0 0-1 0 0,0 0 1 0 0,-1 0 0 0 0,1 0 0 0 0,0 0 0 0 0,0 0-1 0 0,0 0 1 0 0,0-1 0 0 0,-1 1 0 0 0,1 0 0 0 0,0 0-1 0 0,0 0 1 0 0,0 0 0 0 0,0 0 0 0 0,0-1 0 0 0,0 1 0 0 0,0 0-1 0 0,-1 0 1 0 0,1 0 0 0 0,0-1 0 0 0,0 1 0 0 0,0 0-1 0 0,0 0 1 0 0,0 0 0 0 0,0 0 0 0 0,0-1 0 0 0,0 1-1 0 0,0 0 1 0 0,0 0 0 0 0,0 0 0 0 0,0-1 0 0 0,0 1-1 0 0,0 0 1 0 0,0 0 0 0 0,0 0 0 0 0,1-1 0 0 0,9-16 271 0 0,19-13-118 0 0,65-47 693 0 0,-93 75-812 0 0,0 1 0 0 0,1-1-1 0 0,-1 1 1 0 0,1-1 0 0 0,-1 1 0 0 0,1 0 0 0 0,0 0 0 0 0,0-1 0 0 0,-1 1 0 0 0,1 0-1 0 0,0 0 1 0 0,0 1 0 0 0,0-1 0 0 0,0 0 0 0 0,0 1 0 0 0,0-1 0 0 0,0 1 0 0 0,0 0-1 0 0,0-1 1 0 0,0 1 0 0 0,1 0 0 0 0,-1 0 0 0 0,0 1 0 0 0,0-1 0 0 0,2 1 0 0 0,0 0 37 0 0,-1 2 1 0 0,1-1 0 0 0,-1 0-1 0 0,0 0 1 0 0,1 1 0 0 0,-1 0-1 0 0,-1 0 1 0 0,1 0 0 0 0,0 0-1 0 0,-1 0 1 0 0,4 6 0 0 0,0 0-151 0 0,0 0 0 0 0,0-1-1 0 0,1 0 1 0 0,0 0 0 0 0,0 0 0 0 0,1-1 0 0 0,-1 0 0 0 0,2-1 0 0 0,-1 0 0 0 0,1 0 0 0 0,0 0 0 0 0,0-1 0 0 0,14 5 0 0 0,-22-10-269 0 0,1 1 1 0 0,0-1-1 0 0,0 0 1 0 0,0 0-1 0 0,0 1 0 0 0,0-1 1 0 0,0 0-1 0 0,0-1 1 0 0,0 1-1 0 0,0 0 1 0 0,0-1-1 0 0,2 0 0 0 0,10-5-3440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3644 0 0,'0'0'7333'0'0,"-9"29"-6973"0"0,7-19-296 0 0,0 1 0 0 0,1-1-1 0 0,0 0 1 0 0,1 1 0 0 0,0-1 0 0 0,0 1 0 0 0,1-1-1 0 0,5 20 1 0 0,-6-27-67 0 0,1 0-1 0 0,0 0 0 0 0,1 0 1 0 0,-1 0-1 0 0,0 0 0 0 0,1 0 1 0 0,-1-1-1 0 0,1 1 0 0 0,0-1 1 0 0,0 1-1 0 0,0-1 0 0 0,0 1 1 0 0,1-1-1 0 0,-1 0 0 0 0,1 0 1 0 0,-1-1-1 0 0,1 1 0 0 0,-1 0 0 0 0,1-1 1 0 0,0 1-1 0 0,0-1 0 0 0,0 0 1 0 0,0 0-1 0 0,0 0 0 0 0,0 0 1 0 0,0-1-1 0 0,0 1 0 0 0,0-1 1 0 0,0 0-1 0 0,1 0 0 0 0,-1 0 1 0 0,0 0-1 0 0,4-1 0 0 0,-3 0-42 0 0,0-1-1 0 0,-1 1 1 0 0,1-1-1 0 0,-1 1 1 0 0,0-1-1 0 0,1 0 1 0 0,-1-1-1 0 0,0 1 1 0 0,0 0-1 0 0,-1-1 1 0 0,1 0-1 0 0,0 1 1 0 0,-1-1-1 0 0,1 0 0 0 0,-1 0 1 0 0,0-1-1 0 0,0 1 1 0 0,0 0-1 0 0,1-4 1 0 0,2-4-20 0 0,0 0-1 0 0,0 0 1 0 0,-1 0 0 0 0,4-22-1 0 0,-5-32-300 0 0,-15 92 827 0 0,7 7-396 0 0,2-1 1 0 0,2 1-1 0 0,3 59 0 0 0,1-60 17 0 0,-2 0 1 0 0,-2 0-1 0 0,-9 64 0 0 0,9-91-75 0 0,-1-1 0 0 0,1 1 1 0 0,-1 0-1 0 0,0-1 0 0 0,-1 1 0 0 0,1-1 1 0 0,-1 1-1 0 0,0-1 0 0 0,-1 0 0 0 0,1-1 0 0 0,-1 1 1 0 0,0 0-1 0 0,0-1 0 0 0,-1 0 0 0 0,1 0 1 0 0,-1 0-1 0 0,0-1 0 0 0,-7 5 0 0 0,5-5-71 0 0,0 0-1 0 0,-1 0 1 0 0,1-1-1 0 0,-1 0 0 0 0,0 0 1 0 0,0-1-1 0 0,1 1 1 0 0,-1-2-1 0 0,0 1 0 0 0,0-1 1 0 0,0-1-1 0 0,0 0 1 0 0,-12-2-1 0 0,15 2-189 0 0,-1-1-1 0 0,1 0 1 0 0,0 0 0 0 0,0 0 0 0 0,0-1 0 0 0,0 1-1 0 0,0-1 1 0 0,1 0 0 0 0,-1-1 0 0 0,1 1-1 0 0,0-1 1 0 0,0 0 0 0 0,0 0 0 0 0,1 0-1 0 0,-1 0 1 0 0,-3-7 0 0 0,-1-9-2421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14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22 2748 0 0,'0'0'4699'0'0,"8"15"-2447"0"0,-17-15-2055 0 0,0 2 1 0 0,0-1 0 0 0,0 1-1 0 0,0 1 1 0 0,-16 6-1 0 0,-28 7-253 0 0,-32-6 494 0 0,88 103-668 0 0,-3-113 245 0 0,8 4 2 0 0,0-1 1 0 0,0 0-1 0 0,1 0 0 0 0,16 3 1 0 0,5-3-46 0 0,-1-1 1 0 0,34-2-1 0 0,-29 0-155 0 0,-34 0 266 0 0,17-3-960 0 0,-16-23 870 0 0,-1 4 34 0 0,0 1 0 0 0,0 0 0 0 0,-2-1 0 0 0,-1 1 0 0 0,-9-33 0 0 0,9 27-5702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16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1500 0 0,'0'0'4733'0'0,"4"-41"-4773"0"0,1 18 12 0 0,-2 0 0 0 0,0-1 0 0 0,-1 1 0 0 0,-3-43 0 0 0,1 32 46 0 0,4-46 0 0 0,1 18 209 0 0,-3-80 0 0 0,-3 77-54 0 0,7-19-338 0 0,-4 19 1136 0 0,-2 65-869 0 0,1-11-322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17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35 2036 0 0,'0'0'6521'0'0,"-15"24"-4150"0"0,14-19-2334 0 0,0 1 0 0 0,0 0 0 0 0,0 0-1 0 0,0 0 1 0 0,1-1 0 0 0,0 1 0 0 0,0 0 0 0 0,1 0 0 0 0,-1 0 0 0 0,3 8 0 0 0,-2-12-69 0 0,-1-1 0 0 0,1 1 1 0 0,-1-1-1 0 0,1 1 0 0 0,0-1 0 0 0,0 0 0 0 0,0 1 0 0 0,-1-1 0 0 0,1 0 1 0 0,0 0-1 0 0,1 1 0 0 0,-1-1 0 0 0,0 0 0 0 0,0 0 0 0 0,0 0 1 0 0,1-1-1 0 0,-1 1 0 0 0,0 0 0 0 0,1 0 0 0 0,-1-1 0 0 0,1 1 0 0 0,-1-1 1 0 0,1 1-1 0 0,-1-1 0 0 0,1 1 0 0 0,-1-1 0 0 0,1 0 0 0 0,-1 0 0 0 0,1 0 1 0 0,-1 0-1 0 0,1 0 0 0 0,0 0 0 0 0,-1 0 0 0 0,1-1 0 0 0,-1 1 1 0 0,1-1-1 0 0,-1 1 0 0 0,1-1 0 0 0,-1 1 0 0 0,0-1 0 0 0,1 0 0 0 0,-1 1 1 0 0,0-1-1 0 0,2-2 0 0 0,6-2-17 0 0,-1-1 1 0 0,-1 0 0 0 0,1 0-1 0 0,-1-1 1 0 0,0 0-1 0 0,0 0 1 0 0,-1 0-1 0 0,0-1 1 0 0,-1 0-1 0 0,0-1 1 0 0,0 1-1 0 0,7-17 1 0 0,-10-1-143 0 0,-3 13 545 0 0,-4 45-346 0 0,0-17 40 0 0,2 0-1 0 0,-1 1 1 0 0,2-1-1 0 0,0 1 1 0 0,0-1-1 0 0,2 23 1 0 0,14 93 463 0 0,-13-125-510 0 0,0 0 0 0 0,0 0 0 0 0,-1 0 0 0 0,0 0 0 0 0,0 0 0 0 0,0 0 0 0 0,-1 1 0 0 0,0-1 0 0 0,0 0-1 0 0,-2 7 1 0 0,1-10-30 0 0,0 1-1 0 0,0-2 0 0 0,0 1 0 0 0,0 0 0 0 0,0 0 1 0 0,-1-1-1 0 0,1 1 0 0 0,-1-1 0 0 0,1 0 0 0 0,-1 0 1 0 0,0 0-1 0 0,0 0 0 0 0,0 0 0 0 0,0 0 0 0 0,0-1 1 0 0,-1 0-1 0 0,1 1 0 0 0,-6 0 0 0 0,-9 3-115 0 0,-1 0-1 0 0,0-2 1 0 0,-34 3 0 0 0,-21-4-3287 0 0,43-2-353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2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1 807 2632 0 0,'0'0'4465'0'0,"3"3"-4257"0"0,1 2 54 0 0,1-1 1 0 0,0 0 0 0 0,0 0 0 0 0,0 0-1 0 0,0-1 1 0 0,7 3 0 0 0,-11-5-261 0 0,0 0-1 0 0,1-1 1 0 0,-1 1 0 0 0,1-1 0 0 0,-1 1-1 0 0,1-1 1 0 0,-1 0 0 0 0,0 1 0 0 0,1-1-1 0 0,0 0 1 0 0,-1 0 0 0 0,1 0 0 0 0,-1 0-1 0 0,1 0 1 0 0,-1-1 0 0 0,1 1 0 0 0,-1 0-1 0 0,1-1 1 0 0,-1 1 0 0 0,0-1 0 0 0,1 1-1 0 0,-1-1 1 0 0,0 0 0 0 0,1 1 0 0 0,-1-1-1 0 0,0 0 1 0 0,0 0 0 0 0,1 0 0 0 0,-1 0-1 0 0,0 0 1 0 0,0 0 0 0 0,1-3 0 0 0,18-27-197 0 0,23-49 1 0 0,-26 45 182 0 0,24-36-1 0 0,-11 30-44 0 0,0 1 0 0 0,3 2 0 0 0,1 1 0 0 0,2 2 0 0 0,1 1 0 0 0,2 2 0 0 0,62-40 0 0 0,-90 66 34 0 0,-1 1-1 0 0,1 0 0 0 0,0 0 1 0 0,0 1-1 0 0,1 1 1 0 0,-1 0-1 0 0,1 0 1 0 0,-1 1-1 0 0,16 0 1 0 0,0 1-151 0 0,0 2 1 0 0,52 7 0 0 0,-67-5 168 0 0,0-1 0 0 0,0-1-1 0 0,0 0 1 0 0,0-1 0 0 0,0 0-1 0 0,0 0 1 0 0,1-2-1 0 0,-1 1 1 0 0,0-2 0 0 0,-1 1-1 0 0,1-2 1 0 0,0 1 0 0 0,-1-2-1 0 0,0 0 1 0 0,0 0 0 0 0,0-1-1 0 0,-1 0 1 0 0,1 0-1 0 0,-2-1 1 0 0,16-15 0 0 0,104-128 231 0 0,-97 123-4713 0 0,-24 22 1935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24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3040 0 0,'0'0'5762'0'0,"1"3"-5652"0"0,6 34 254 0 0,5 53 0 0 0,4 24 353 0 0,-14-103-943 0 0,9 40 847 0 0,-9-34-1304 0 0,-2-17 634 0 0,0 0 0 0 0,-1 0-1 0 0,1 0 1 0 0,0 0 0 0 0,0 0-1 0 0,0 0 1 0 0,0 0 0 0 0,0 0-1 0 0,0 0 1 0 0,0 0-1 0 0,0 0 1 0 0,0 0 0 0 0,0 0-1 0 0,0 0 1 0 0,0 0 0 0 0,-1 0-1 0 0,1 0 1 0 0,0-1 0 0 0,0 1-1 0 0,0 0 1 0 0,0 0 0 0 0,0 0-1 0 0,0 0 1 0 0,0 0 0 0 0,0 0-1 0 0,0 0 1 0 0,-1 0 0 0 0,1 1-1 0 0,0-1 1 0 0,0 0 0 0 0,0 0-1 0 0,0 0 1 0 0,0 0 0 0 0,0 0-1 0 0,0 0 1 0 0,0 0 0 0 0,0 0-1 0 0,0 0 1 0 0,-1 0 0 0 0,1 0-1 0 0,0 0 1 0 0,0 0-1 0 0,0 0 1 0 0,0 0 0 0 0,0 0-1 0 0,0 0 1 0 0,0 1 0 0 0,0-1-1 0 0,0 0 1 0 0,0 0 0 0 0,0 0-1 0 0,0 0 1 0 0,0 0 0 0 0,0 0-1 0 0,0 0 1 0 0,0 0 0 0 0,0 1-1 0 0,-5-8 37 0 0,-1 1-1 0 0,0 0 1 0 0,0 1-1 0 0,0 0 1 0 0,0-1-1 0 0,-1 2 1 0 0,0-1-1 0 0,0 1 1 0 0,0 0-1 0 0,0 1 1 0 0,-16-6-1 0 0,20 8-25 0 0,-1 0-1 0 0,1 1 0 0 0,-1-1 1 0 0,1 1-1 0 0,-1-1 1 0 0,0 1-1 0 0,1 0 0 0 0,-1 0 1 0 0,0 1-1 0 0,1-1 1 0 0,-1 1-1 0 0,1 0 0 0 0,-1-1 1 0 0,1 2-1 0 0,-1-1 1 0 0,1 0-1 0 0,0 1 0 0 0,-1-1 1 0 0,1 1-1 0 0,0 0 1 0 0,0 0-1 0 0,0 1 0 0 0,0-1 1 0 0,1 0-1 0 0,-1 1 1 0 0,1 0-1 0 0,-1-1 0 0 0,1 1 1 0 0,-3 4-1 0 0,1 0 169 0 0,0 1-1 0 0,1-1 1 0 0,0 0-1 0 0,0 1 1 0 0,0 0-1 0 0,1-1 1 0 0,0 1-1 0 0,0 0 1 0 0,1 0-1 0 0,0 0 1 0 0,1 0-1 0 0,0 13 1 0 0,1-20-65 0 0,-1 0 0 0 0,0-1-1 0 0,1 1 1 0 0,-1 0 0 0 0,1 0 0 0 0,0 0 0 0 0,-1 0 0 0 0,1-1-1 0 0,-1 1 1 0 0,1 0 0 0 0,0-1 0 0 0,0 1 0 0 0,-1-1-1 0 0,1 1 1 0 0,0 0 0 0 0,0-1 0 0 0,0 0 0 0 0,0 1 0 0 0,0-1-1 0 0,0 0 1 0 0,0 1 0 0 0,0-1 0 0 0,0 0 0 0 0,-1 0-1 0 0,1 0 1 0 0,0 0 0 0 0,0 0 0 0 0,0 0 0 0 0,2 0 0 0 0,36 1 535 0 0,-32-1-430 0 0,1-1-312 0 0,-1 0-1 0 0,1-1 1 0 0,-1 0 0 0 0,1 0 0 0 0,-1 0-1 0 0,0-1 1 0 0,0 0 0 0 0,0-1 0 0 0,0 1-1 0 0,0-1 1 0 0,-1-1 0 0 0,8-5 0 0 0,22-13-5225 0 0,-28 18 2387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25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10 330 68 0 0,'0'0'7544'0'0,"-1"-8"-6964"0"0,-3-27-105 0 0,1-1 0 0 0,2-39 0 0 0,1 63-429 0 0,1 0-1 0 0,0 1 0 0 0,1-1 1 0 0,0 0-1 0 0,1 1 0 0 0,0 0 1 0 0,1 0-1 0 0,1 0 1 0 0,-1 0-1 0 0,2 0 0 0 0,7-10 1 0 0,-12 19-32 0 0,0 0 0 0 0,0 0 1 0 0,0 0-1 0 0,1 0 1 0 0,-1 0-1 0 0,1 0 0 0 0,-1 1 1 0 0,1-1-1 0 0,0 1 1 0 0,0-1-1 0 0,0 1 0 0 0,0 0 1 0 0,0 0-1 0 0,0 0 1 0 0,0 0-1 0 0,0 0 0 0 0,0 0 1 0 0,0 0-1 0 0,0 1 1 0 0,1-1-1 0 0,-1 1 1 0 0,0 0-1 0 0,0-1 0 0 0,5 1 1 0 0,-5 1-20 0 0,0 0 1 0 0,0 1-1 0 0,1-1 1 0 0,-1 0-1 0 0,0 1 0 0 0,-1-1 1 0 0,1 1-1 0 0,0-1 1 0 0,0 1-1 0 0,-1 0 1 0 0,1 0-1 0 0,-1 0 1 0 0,1 0-1 0 0,-1 0 0 0 0,0 0 1 0 0,0 0-1 0 0,0 0 1 0 0,0 1-1 0 0,0-1 1 0 0,0 0-1 0 0,-1 1 1 0 0,1 2-1 0 0,55 249-119 0 0,-53-193-555 0 0,-3-44-1628 0 0,0-28-4780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2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1160 0 0,'0'0'9817'0'0,"-8"87"-9601"0"0,6-69-8 0 0,-2-1 60 0 0,2 2-88 0 0,0 1-52 0 0,2-3-128 0 0,0-1-36 0 0,0-1-208 0 0,0-1-464 0 0,0-4-480 0 0,0-1-456 0 0,8-2-1273 0 0,2 0-2131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2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46 101 252 0 0</inkml:trace>
  <inkml:trace contextRef="#ctx0" brushRef="#br0" timeOffset="1">46 101 252 0 0,'148'-77'2064'0'0,"-148"77"-1948"0"0,1 0 0 0 0,-1 0 0 0 0,1 0 0 0 0,-1 0 0 0 0,0 0-1 0 0,1 0 1 0 0,-1 0 0 0 0,0 0 0 0 0,1 0 0 0 0,-1 0 0 0 0,0 0 0 0 0,1-1-1 0 0,-1 1 1 0 0,0 0 0 0 0,1 0 0 0 0,-1 0 0 0 0,0-1 0 0 0,1 1 0 0 0,-1 0-1 0 0,0 0 1 0 0,0-1 0 0 0,1 1 0 0 0,-1 0 0 0 0,0-1 0 0 0,0 1 0 0 0,0 0-1 0 0,1-1 1 0 0,-1 1 0 0 0,0 0 0 0 0,0-1 0 0 0,0 1 0 0 0,0 0 0 0 0,0-1-1 0 0,0 1 1 0 0,0-1 0 0 0,0 1 0 0 0,0 0 0 0 0,0-1 0 0 0,0 1 0 0 0,0 0-1 0 0,0-1 1 0 0,-18-4 1645 0 0,-29 6-900 0 0,20 1-931 0 0,-42 1 3 0 0,65-3-425 0 0,0 0 1 0 0,-1-1-1 0 0,1 0 1 0 0,0 0-1 0 0,0 0 1 0 0,0-1-1 0 0,-8-3 1 0 0,11 2-1399 0 0,29 2 79 0 0,151 10-223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4.17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2329 340 884 0 0,'0'0'7056'0'0,"-43"15"-4568"0"0,21-13-2406 0 0,0-1-1 0 0,-1-1 1 0 0,1-1 0 0 0,0-1-1 0 0,0-1 1 0 0,-36-9-1 0 0,-123-51 812 0 0,139 46-823 0 0,17 10-2 0 0,-1 0-1 0 0,1 2 0 0 0,-1 1 0 0 0,-40-2 0 0 0,44 4-30 0 0,4-1-44 0 0,0 0 1 0 0,0-2-1 0 0,1 0 0 0 0,-18-8 1 0 0,-52-13 194 0 0,52 19-98 0 0,-7-1-23 0 0,0 1 0 0 0,-65-2 0 0 0,-93-8 360 0 0,174 16-399 0 0,1-2 0 0 0,-30-7-1 0 0,22 4 29 0 0,-6-2 46 0 0,-41-15 0 0 0,48 12-51 0 0,-1 2 1 0 0,-51-7 0 0 0,-49-11 45 0 0,92 21-35 0 0,-1 2 0 0 0,-78 2 1 0 0,74 3-10 0 0,-62 13 180 0 0,78-5-154 0 0,19-4-17 0 0,7-1-45 0 0,1-1 1 0 0,-1 1 0 0 0,1-1 0 0 0,0 1 0 0 0,0 0-1 0 0,0 1 1 0 0,1-1 0 0 0,-1 0 0 0 0,-2 7 0 0 0,-3 4-36 0 0,-36 31-414 0 0,37-35 529 0 0,3-6-106 0 0,0 1 0 0 0,1 0 0 0 0,0 0 1 0 0,0 0-1 0 0,0 1 0 0 0,1-1 0 0 0,0 1 1 0 0,0-1-1 0 0,0 1 0 0 0,1 0 0 0 0,-1 9 1 0 0,1 18-265 0 0,1 26-124 0 0,0-57 358 0 0,1 1 1 0 0,0-1-1 0 0,0 0 0 0 0,0 0 0 0 0,0 1 1 0 0,0-1-1 0 0,1 0 0 0 0,-1 0 0 0 0,1 0 1 0 0,0 0-1 0 0,0 0 0 0 0,0-1 0 0 0,0 1 1 0 0,5 4-1 0 0,21 16-169 0 0,41 27 0 0 0,5-8 275 0 0,-47-28-14 0 0,-1 2 0 0 0,42 31 0 0 0,-3 0-43 0 0,-55-39 67 0 0,0 0-1 0 0,0 0 0 0 0,-1 1 0 0 0,0 1 1 0 0,-1 0-1 0 0,0 0 0 0 0,7 11 0 0 0,22 27 139 0 0,39 32-235 0 0,-59-59 115 0 0,-4-2-80 0 0,2-1 1 0 0,34 32 0 0 0,-32-31 228 0 0,-14-16-236 0 0,0 1-1 0 0,0 0 1 0 0,0-1-1 0 0,1 0 0 0 0,-1 0 1 0 0,1 0-1 0 0,4 2 1 0 0,9 4-6 0 0,0 1 1 0 0,-1 0 0 0 0,0 1-1 0 0,19 17 1 0 0,-29-24-30 0 0,0 0 0 0 0,0-1 0 0 0,1 0 0 0 0,-1 0 1 0 0,1 0-1 0 0,8 2 0 0 0,29 13 76 0 0,122 74-328 0 0,-140-76 426 0 0,44 35 0 0 0,-61-44-167 0 0,1-2-1 0 0,0 1 1 0 0,0-1 0 0 0,19 6-1 0 0,14 7 276 0 0,-2 5-317 0 0,-33-17 95 0 0,1-1 1 0 0,1 1-1 0 0,-1-2 0 0 0,1 1 0 0 0,0-1 1 0 0,12 3-1 0 0,63 8-116 0 0,56 15 231 0 0,-123-26-181 0 0,-1-1 1 0 0,2-1-1 0 0,30 0 0 0 0,-35-3 56 0 0,1 2 0 0 0,-1 0 0 0 0,1 0 1 0 0,-1 2-1 0 0,1 0 0 0 0,21 7 0 0 0,-19-4-35 0 0,1-1 0 0 0,0 0 0 0 0,19 2 0 0 0,23 6 71 0 0,-39-9-87 0 0,1-1 1 0 0,0-1-1 0 0,0-1 0 0 0,0-1 0 0 0,26-3 0 0 0,15 1 95 0 0,-53 1-71 0 0,0-1 1 0 0,0 0 0 0 0,0 0 0 0 0,15-6 0 0 0,-2 1-92 0 0,45-25 143 0 0,-53 27-13 0 0,0-1 0 0 0,0 0 0 0 0,0-1 0 0 0,16-12 0 0 0,-17 11 17 0 0,-1 2-81 0 0,-9 4 8 0 0,0 0 0 0 0,1 0 0 0 0,-1 0-1 0 0,0-1 1 0 0,0 1 0 0 0,0-1 0 0 0,-1 0 0 0 0,1 0 0 0 0,0-1 0 0 0,-1 1 0 0 0,0-1-1 0 0,3-4 1 0 0,30-24 32 0 0,-20 2-86 0 0,20-58-1 0 0,-23 55 43 0 0,-11 24 24 0 0,-1 0-1 0 0,1 0 1 0 0,-2 1 0 0 0,1-1 0 0 0,-1 0-1 0 0,-2-13 1 0 0,1-4-1 0 0,1-22 109 0 0,11-87 0 0 0,-10 121-122 0 0,0 0 0 0 0,-1 1 0 0 0,-1-1-1 0 0,0 0 1 0 0,0 1 0 0 0,-2-1 0 0 0,0 1-1 0 0,-4-14 1 0 0,-1-3 24 0 0,3 12-4 0 0,-1-1 0 0 0,-1 1 0 0 0,-1-1-1 0 0,-1 2 1 0 0,0 0 0 0 0,-20-29 0 0 0,23 37 16 0 0,1 0 1 0 0,0 0 0 0 0,1-1 0 0 0,-3-10 0 0 0,4 11-8 0 0,-1 1 1 0 0,1-1 0 0 0,-1 1-1 0 0,-1 0 1 0 0,-5-9-1 0 0,-27-58 2 0 0,16 39-155 0 0,13 15-1905 0 0,9 4-3626 0 0,-1 17 5608 0 0,0 0 1 0 0,0 1-1 0 0,0-1 0 0 0,0 0 1 0 0,0 0-1 0 0,0 0 0 0 0,0 0 1 0 0,0 0-1 0 0,1 1 1 0 0,-1-1-1 0 0,0 0 0 0 0,0 0 1 0 0,0 0-1 0 0,0 0 0 0 0,0 0 1 0 0,0 0-1 0 0,0 1 0 0 0,0-1 1 0 0,0 0-1 0 0,1 0 1 0 0,-1 0-1 0 0,0 0 0 0 0,0 0 1 0 0,0 0-1 0 0,0 0 0 0 0,0 0 1 0 0,1 0-1 0 0,-1 0 0 0 0,0 0 1 0 0,0 0-1 0 0,0 0 1 0 0,0 0-1 0 0,0 0 0 0 0,1 0 1 0 0,-1 0-1 0 0,0 0 0 0 0,0 0 1 0 0,0 0-1 0 0,0 0 0 0 0,0 0 1 0 0,1 0-1 0 0,-1 0 1 0 0,0 0-1 0 0,0 0 0 0 0,0 0 1 0 0,0 0-1 0 0,0 0 0 0 0,0 0 1 0 0,1 0-1 0 0,-1 0 0 0 0,0 0 1 0 0,0-1-1 0 0,0 1 1 0 0,0 0-1 0 0,0 0 0 0 0,0 0 1 0 0,0 0-1 0 0,0 0 0 0 0,1 0 1 0 0,-1-1-1 0 0,0 1 0 0 0,0 0 1 0 0,6 43-1540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5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365 1 1052 0 0,'0'0'5448'0'0,"0"6"-5185"0"0,0-4-250 0 0,1 3 58 0 0,-1 0-1 0 0,0 0 1 0 0,0 0 0 0 0,-1 0 0 0 0,0 0 0 0 0,0 0 0 0 0,0 0 0 0 0,0 0 0 0 0,-1 0 0 0 0,1 0-1 0 0,-1 0 1 0 0,-1-1 0 0 0,1 1 0 0 0,-1-1 0 0 0,1 1 0 0 0,-5 3 0 0 0,-35 34 226 0 0,-91 68-1 0 0,37-34-669 0 0,64-49-282 0 0,0 0-4207 0 0,29-23 2874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6.08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684 1 3656 0 0,'0'0'2550'0'0,"-22"22"-2255"0"0,-154 149 863 0 0,-132 134-1508 0 0,145-142-4134 0 0,148-148 2731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6.46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741 1 972 0 0,'0'0'5499'0'0,"-27"19"-5185"0"0,-90 62-78 0 0,64-41-56 0 0,1 1 0 0 0,-74 80 1 0 0,57-53-140 0 0,-97 85-927 0 0,47-64-3586 0 0,108-83 2867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6.82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481 1 1516 0 0,'0'0'2832'0'0,"-138"152"-2832"0"0,98-109-4 0 0,-5-2-12 0 0,6 0 16 0 0,-1 0 152 0 0,0-5-152 0 0,6 0-24 0 0,3-5-484 0 0,3-7 248 0 0,3-2-680 0 0,5-3-480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7.1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659 147 1612 0 0,'0'0'4237'0'0,"-119"140"-4053"0"0,85-106-184 0 0,0-3-80 0 0,0 0 72 0 0,-2-2-68 0 0,7-5-44 0 0,1-2-72 0 0,3-5-697 0 0,5-5-663 0 0,6-5-756 0 0</inkml:trace>
  <inkml:trace contextRef="#ctx0" brushRef="#br0" timeOffset="1">345 0 2940 0 0,'0'0'2176'0'0,"-124"130"-2112"0"0,93-96-60 0 0,-3 2-8 0 0,3-2-68 0 0,2-3-72 0 0,1-2-40 0 0,3-2-676 0 0,2-8-220 0 0,3-2-396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7.5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178 0 128 0 0,'0'0'4604'0'0,"-121"135"-4604"0"0,101-121-88 0 0,9-6-20 0 0,-1-1-112 0 0,7-7-628 0 0,-4 0-900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7.8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100 0 1132 0 0,'0'0'2984'0'0,"-99"132"-6816"0"0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8.62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0 399 3112 0 0,'0'0'5111'0'0,"0"8"-4842"0"0,3-40-110 0 0,0 1 1 0 0,3 1-1 0 0,0-1 0 0 0,13-35 0 0 0,4-21-173 0 0,-19 70 2 0 0,12-46-1 0 0,-15 59 43 0 0,0 1 0 0 0,0 0 0 0 0,1 0-1 0 0,-1 0 1 0 0,1 1 0 0 0,-1-1 0 0 0,1 0 0 0 0,0 1 0 0 0,0-1-1 0 0,1 1 1 0 0,-1-1 0 0 0,0 1 0 0 0,1 0 0 0 0,0 0 0 0 0,-1 0-1 0 0,4-1 1 0 0,-4 2 2 0 0,-1 0 0 0 0,1 1-1 0 0,-1-1 1 0 0,1 1-1 0 0,-1-1 1 0 0,1 1 0 0 0,-1 0-1 0 0,1-1 1 0 0,0 1 0 0 0,-1 0-1 0 0,1 0 1 0 0,0 0 0 0 0,-1 0-1 0 0,1 1 1 0 0,0-1-1 0 0,-1 0 1 0 0,1 1 0 0 0,-1-1-1 0 0,1 1 1 0 0,-1-1 0 0 0,1 1-1 0 0,-1 0 1 0 0,1 0 0 0 0,1 1-1 0 0,-1 0-2 0 0,1 1 0 0 0,-1 0-1 0 0,0-1 1 0 0,0 1 0 0 0,0 0-1 0 0,0 0 1 0 0,0 1 0 0 0,-1-1-1 0 0,1 0 1 0 0,1 7 0 0 0,2 9-23 0 0,-1 1 1 0 0,-1-1-1 0 0,0 26 1 0 0,-2-39-2 0 0,6 71 126 0 0,2 41-1661 0 0,-9-118 1361 0 0,1 0 1 0 0,-1 1 0 0 0,0-1-1 0 0,1 0 1 0 0,-1 1-1 0 0,0-1 1 0 0,0 0-1 0 0,1 0 1 0 0,-1 0-1 0 0,0 1 1 0 0,1-1-1 0 0,-1 0 1 0 0,1 0 0 0 0,-1 0-1 0 0,0 0 1 0 0,1 0-1 0 0,-1 0 1 0 0,0 0-1 0 0,1 0 1 0 0,-1 0-1 0 0,1 0 1 0 0,-1 0-1 0 0,0 0 1 0 0,1 0 0 0 0,-1 0-1 0 0,0 0 1 0 0,1 0-1 0 0,-1 0 1 0 0,0 0-1 0 0,1 0 1 0 0,0-1-1 0 0,4-1-1979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3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1828 0 0,'0'0'9053'0'0,"4"95"-9057"0"0,-4-81-48 0 0,0-1-204 0 0,0 1-456 0 0,0 0-168 0 0,0-2-184 0 0,0 0-676 0 0,4 0-685 0 0,0 0-655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8.9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188 3 4220 0 0,'0'0'6059'0'0,"-24"0"-6026"0"0,-135-2-643 0 0,159 2 458 0 0,-1 0 0 0 0,1 0 1 0 0,0 1-1 0 0,-1-1 1 0 0,1 0-1 0 0,0 0 1 0 0,0 1-1 0 0,-1-1 1 0 0,1 0-1 0 0,0 1 1 0 0,0-1-1 0 0,0 0 1 0 0,0 0-1 0 0,-1 1 1 0 0,1-1-1 0 0,0 0 1 0 0,0 1-1 0 0,0-1 1 0 0,0 0-1 0 0,0 1 0 0 0,0-1 1 0 0,0 0-1 0 0,0 1 1 0 0,0-1-1 0 0,0 1 1 0 0,0-1-1 0 0,0 0 1 0 0,0 1-1 0 0,0-1 1 0 0,0 0-1 0 0,0 1 1 0 0,1-1-1 0 0,-1 0 1 0 0,0 0-1 0 0,0 1 1 0 0,0 0-1 0 0,5 4-3555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9.34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0 0 3764 0 0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59.69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3764 0 0,'114'60'1961'0'0,"-110"-58"-1551"0"0,1 1 0 0 0,0-1 0 0 0,0-1 0 0 0,0 1 0 0 0,0-1 0 0 0,0 0 0 0 0,0 0 0 0 0,0 0 0 0 0,0-1 0 0 0,10 0 0 0 0,6 4-709 0 0,-20-3 327 0 0,1 0 0 0 0,-1 1 0 0 0,0-1-1 0 0,0 1 1 0 0,0 0 0 0 0,0-1-1 0 0,0 1 1 0 0,0 0 0 0 0,0 0-1 0 0,-1 0 1 0 0,1 0 0 0 0,-1 0 0 0 0,1 2-1 0 0,2 7-30 0 0,0 0-1 0 0,-1 0 1 0 0,0 1-1 0 0,-1-1 1 0 0,1 14-1 0 0,-3-22-12 0 0,1 0-1 0 0,0-1 1 0 0,-1 1-1 0 0,1 0 1 0 0,-1 0-1 0 0,0 0 1 0 0,0-1 0 0 0,0 1-1 0 0,0 0 1 0 0,-1-1-1 0 0,1 1 1 0 0,-1-1-1 0 0,1 1 1 0 0,-1-1-1 0 0,0 0 1 0 0,0 0 0 0 0,0 0-1 0 0,0 0 1 0 0,0 0-1 0 0,-1 0 1 0 0,1 0-1 0 0,0-1 1 0 0,-1 1-1 0 0,0-1 1 0 0,-3 2 0 0 0,-3 0 24 0 0,-4 3 69 0 0,0-1 0 0 0,1 1 0 0 0,0 1 0 0 0,-16 11 0 0 0,28-18-36 0 0,-1 0 1 0 0,1 0-1 0 0,0 1 0 0 0,0-1 0 0 0,0 0 1 0 0,-1 0-1 0 0,1 0 0 0 0,0 0 1 0 0,0 1-1 0 0,0-1 0 0 0,-1 0 1 0 0,1 0-1 0 0,0 0 0 0 0,0 1 0 0 0,0-1 1 0 0,0 0-1 0 0,0 0 0 0 0,-1 1 1 0 0,1-1-1 0 0,0 0 0 0 0,0 0 0 0 0,0 1 1 0 0,0-1-1 0 0,0 0 0 0 0,0 0 1 0 0,0 1-1 0 0,0-1 0 0 0,0 0 1 0 0,0 0-1 0 0,0 1 0 0 0,0-1 0 0 0,0 0 1 0 0,0 0-1 0 0,0 1 0 0 0,0-1 1 0 0,1 0-1 0 0,-1 0 0 0 0,0 1 1 0 0,0-1-1 0 0,0 0 0 0 0,0 0 0 0 0,0 0 1 0 0,1 1-1 0 0,-1-1 0 0 0,0 0 1 0 0,0 0-1 0 0,0 0 0 0 0,1 1 0 0 0,17 5 440 0 0,30-1-702 0 0,-45-4 345 0 0,20 0-322 0 0,0-1 0 0 0,46-5 0 0 0,8-13-4285 0 0,-55 11 286 0 0,1 4 795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10.22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6 113 1204 0 0,'0'0'3744'0'0,"-5"9"3271"0"0,113 61-6528 0 0,-73-55-574 0 0,0-2-1 0 0,1-1 1 0 0,69 12 0 0 0,-28-6 21 0 0,245 55-3 0 0,-244-60 34 0 0,1-3 0 0 0,94 0 0 0 0,-155-9 80 0 0,0-1 1 0 0,1-1-1 0 0,-1-1 0 0 0,0 0 1 0 0,0-2-1 0 0,0 0 0 0 0,0-1 0 0 0,-1 0 1 0 0,1-1-1 0 0,-1-2 0 0 0,30-16 0 0 0,-4-4-32 0 0,-1-1-1 0 0,-2-3 1 0 0,0-1-1 0 0,-3-2 1 0 0,-1-1-1 0 0,48-62 1 0 0,-69 84 65 0 0,-4 5 954 0 0,-11 9-1007 0 0,0-1-1 0 0,0 1 1 0 0,0 0 0 0 0,0 0-1 0 0,0-1 1 0 0,0 1-1 0 0,-1 0 1 0 0,1 0 0 0 0,0-1-1 0 0,0 1 1 0 0,0 0-1 0 0,-1 0 1 0 0,1 0-1 0 0,0-1 1 0 0,0 1 0 0 0,0 0-1 0 0,-1 0 1 0 0,1 0-1 0 0,0 0 1 0 0,0-1 0 0 0,-1 1-1 0 0,1 0 1 0 0,0 0-1 0 0,0 0 1 0 0,-1 0-1 0 0,1 0 1 0 0,0 0 0 0 0,-1 0-1 0 0,1 0 1 0 0,0 0-1 0 0,0 0 1 0 0,-1 0 0 0 0,1 0-1 0 0,0 0 1 0 0,-1 0-1 0 0,1 0 1 0 0,0 0-1 0 0,0 0 1 0 0,-1 0 0 0 0,1 0-1 0 0,0 1 1 0 0,0-1-1 0 0,-1 0 1 0 0,-3 2-480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11.12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292 1 4320 0 0,'0'0'5638'0'0,"-27"6"-5556"0"0,-83 20 4 0 0,101-25-72 0 0,0 1-1 0 0,0 0 0 0 0,0 1 0 0 0,1 0 1 0 0,-1 0-1 0 0,1 1 0 0 0,0 0 1 0 0,0 1-1 0 0,0 0 0 0 0,1 0 0 0 0,0 0 1 0 0,-7 8-1 0 0,12-12 4 0 0,0 1 1 0 0,0-1-1 0 0,0 1 1 0 0,1 0-1 0 0,-1-1 1 0 0,1 1-1 0 0,-1 0 1 0 0,1 0-1 0 0,0 0 1 0 0,-1 1-1 0 0,1-1 1 0 0,1 0-1 0 0,-1 0 0 0 0,0 0 1 0 0,0 1-1 0 0,1-1 1 0 0,-1 1-1 0 0,1-1 1 0 0,0 0-1 0 0,0 1 1 0 0,0-1-1 0 0,0 1 1 0 0,0-1-1 0 0,0 0 1 0 0,1 1-1 0 0,0 2 0 0 0,1-2-9 0 0,-1 1-1 0 0,1-1 0 0 0,0 0 1 0 0,1 0-1 0 0,-1-1 0 0 0,0 1 0 0 0,1 0 1 0 0,0-1-1 0 0,0 1 0 0 0,-1-1 1 0 0,1 0-1 0 0,1 0 0 0 0,-1 0 0 0 0,0 0 1 0 0,7 2-1 0 0,49 19-103 0 0,-38-16 123 0 0,0 1 1 0 0,-1 0 0 0 0,0 2-1 0 0,-1 0 1 0 0,0 1-1 0 0,0 1 1 0 0,25 22 0 0 0,-43-33-18 0 0,1 1 1 0 0,-1-1-1 0 0,0 0 1 0 0,0 1-1 0 0,0-1 1 0 0,0 1-1 0 0,0 0 1 0 0,0-1-1 0 0,0 1 1 0 0,-1 0 0 0 0,1 0-1 0 0,-1-1 1 0 0,1 1-1 0 0,-1 0 1 0 0,0 0-1 0 0,1 0 1 0 0,-1 0-1 0 0,0-1 1 0 0,0 1-1 0 0,0 0 1 0 0,-1 0-1 0 0,1 0 1 0 0,0 0-1 0 0,-1-1 1 0 0,1 1 0 0 0,-1 0-1 0 0,0 0 1 0 0,1-1-1 0 0,-1 1 1 0 0,0 0-1 0 0,0-1 1 0 0,0 1-1 0 0,0-1 1 0 0,0 1-1 0 0,-1-1 1 0 0,1 0-1 0 0,0 1 1 0 0,-1-1-1 0 0,1 0 1 0 0,-2 1-1 0 0,-4 4-64 0 0,0-1 0 0 0,0 0-1 0 0,0 0 1 0 0,0-1-1 0 0,-1 0 1 0 0,0 0-1 0 0,-11 3 1 0 0,-4-2-11 0 0,1-1 1 0 0,-1 0 0 0 0,0-2-1 0 0,0-1 1 0 0,-35-3 0 0 0,4 1-1110 0 0,52 1 931 0 0,2 0 147 0 0,0 0 0 0 0,0 0 0 0 0,0 0 0 0 0,-1 0 0 0 0,1 0 1 0 0,0 0-1 0 0,0 0 0 0 0,0 0 0 0 0,-1 0 0 0 0,1 0 0 0 0,0 0 1 0 0,0 0-1 0 0,0 0 0 0 0,-1 0 0 0 0,1 0 0 0 0,0 0 0 0 0,0 0 0 0 0,0 0 1 0 0,-1 0-1 0 0,1 0 0 0 0,0 0 0 0 0,0-1 0 0 0,0 1 0 0 0,0 0 0 0 0,0 0 1 0 0,-1 0-1 0 0,1 0 0 0 0,0 0 0 0 0,0 0 0 0 0,0-1 0 0 0,0 1 1 0 0,0 0-1 0 0,0 0 0 0 0,-1 0 0 0 0,1-1 0 0 0,0 1 0 0 0,0 0 0 0 0,0 0 1 0 0,0 0-1 0 0,0 0 0 0 0,0-1 0 0 0,0 1 0 0 0,0 0 0 0 0,0 0 0 0 0,0 0 1 0 0,0-1-1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11.50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227 1 5569 0 0,'0'0'4663'0'0,"-4"7"-4539"0"0,0 2-105 0 0,0-1-1 0 0,-1 0 1 0 0,0 0-1 0 0,0 0 0 0 0,-1-1 1 0 0,0 1-1 0 0,-9 6 1 0 0,-8 10-80 0 0,0 1 0 0 0,2 1 0 0 0,1 1 1 0 0,1 1-1 0 0,-23 46 0 0 0,23-42-814 0 0,14-18-875 0 0,4-4-3065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11.8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201 133 4800 0 0,'0'0'4919'0'0,"-14"-12"-4758"0"0,14 11-162 0 0,-18-14 44 0 0,0 0 1 0 0,0 1 0 0 0,-1 1 0 0 0,-1 1 0 0 0,-37-17 0 0 0,52 27-363 0 0,-19-8-312 0 0,16 1-5390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25.20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27 3020 0 0,'0'0'4318'0'0,"5"-27"-1008"0"0,2 30-3327 0 0,-1 0 0 0 0,1 0 0 0 0,-1 1 0 0 0,0 0 0 0 0,0 0 0 0 0,0 0 0 0 0,0 1 0 0 0,-1 0 0 0 0,0 0 0 0 0,6 8 0 0 0,-8-10 4 0 0,0 0 0 0 0,-1 1 0 0 0,1-1 0 0 0,-1 1 1 0 0,0 0-1 0 0,0 0 0 0 0,0 0 0 0 0,-1 0 0 0 0,1 0 0 0 0,-1 0 0 0 0,0 0 1 0 0,0 0-1 0 0,0 1 0 0 0,-1-1 0 0 0,0 0 0 0 0,0 0 0 0 0,0 1 0 0 0,0-1 0 0 0,0 0 1 0 0,-1 1-1 0 0,0-1 0 0 0,0 0 0 0 0,0 0 0 0 0,0 0 0 0 0,-1 0 0 0 0,0 0 0 0 0,0 0 1 0 0,0 0-1 0 0,0 0 0 0 0,0-1 0 0 0,-3 4 0 0 0,-4 5 30 0 0,0-1 0 0 0,0 0 0 0 0,-1-1 0 0 0,0 0 0 0 0,-1 0 0 0 0,0-1 0 0 0,0-1 0 0 0,-17 10 0 0 0,15-7 182 0 0,18-4 416 0 0,34-3 684 0 0,-14-2-1377 0 0,-3 3-54 0 0,0-1-1 0 0,1-2 1 0 0,-1 0-1 0 0,1-1 1 0 0,35-4-1 0 0,-52 1-216 0 0,1 0 0 0 0,-1-1 0 0 0,1 0 0 0 0,-1 0 0 0 0,0 0 0 0 0,-1-1 0 0 0,1 0-1 0 0,0 0 1 0 0,-1-1 0 0 0,0 1 0 0 0,0-1 0 0 0,0 0 0 0 0,-1-1 0 0 0,6-8 0 0 0,-4 7-862 0 0,6-9-3244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26.19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211 1 3312 0 0,'0'0'8305'0'0,"-1"15"-8266"0"0,-8 50-31 0 0,8-61-10 0 0,0 0 0 0 0,-1-1 0 0 0,0 1 0 0 0,0 0-1 0 0,0-1 1 0 0,0 0 0 0 0,-1 1 0 0 0,1-1 0 0 0,-1 0-1 0 0,0 0 1 0 0,0 0 0 0 0,0-1 0 0 0,0 1 0 0 0,0-1-1 0 0,-1 1 1 0 0,1-1 0 0 0,-1 0 0 0 0,-4 1 0 0 0,-7 6-4 0 0,-6 4 95 0 0,1 2 0 0 0,0 0 0 0 0,1 1 0 0 0,-33 37 0 0 0,52-52-78 0 0,0-1 1 0 0,0 0-1 0 0,0 0 1 0 0,0 1-1 0 0,0-1 1 0 0,0 0-1 0 0,0 1 1 0 0,0-1-1 0 0,0 0 1 0 0,0 0-1 0 0,1 1 0 0 0,-1-1 1 0 0,0 0-1 0 0,0 1 1 0 0,0-1-1 0 0,0 0 1 0 0,0 0-1 0 0,1 1 1 0 0,-1-1-1 0 0,0 0 1 0 0,0 0-1 0 0,0 0 1 0 0,1 1-1 0 0,-1-1 1 0 0,0 0-1 0 0,0 0 1 0 0,1 0-1 0 0,-1 0 1 0 0,0 1-1 0 0,0-1 1 0 0,1 0-1 0 0,-1 0 1 0 0,0 0-1 0 0,1 0 0 0 0,-1 0 1 0 0,0 0-1 0 0,0 0 1 0 0,1 0-1 0 0,24 8-7 0 0,25 0-151 0 0,-26-6 228 0 0,0 0 1 0 0,1 2 0 0 0,-1 1-1 0 0,-1 0 1 0 0,1 2-1 0 0,-1 1 1 0 0,27 13 0 0 0,-48-19-86 0 0,-1-2-70 0 0,-1 3-1973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26.62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50 101 412 0 0,'0'0'9734'0'0,"-18"25"-8585"0"0,13-15-1047 0 0,0 0-1 0 0,1 0 1 0 0,0 0 0 0 0,1 1-1 0 0,0-1 1 0 0,1 1-1 0 0,0 0 1 0 0,-1 18 0 0 0,3-23-20 0 0,-1 1 1 0 0,1 0 0 0 0,1-1 0 0 0,-1 1-1 0 0,1 0 1 0 0,1-1 0 0 0,-1 1 0 0 0,1-1 0 0 0,0 0-1 0 0,0 1 1 0 0,1-1 0 0 0,0 0 0 0 0,0 0-1 0 0,0-1 1 0 0,7 9 0 0 0,-4-7-56 0 0,1 0 0 0 0,1-1 0 0 0,-1 1 0 0 0,1-1-1 0 0,0-1 1 0 0,0 1 0 0 0,1-1 0 0 0,0-1 0 0 0,0 0 0 0 0,0 0 0 0 0,0 0 0 0 0,0-1 0 0 0,1-1 0 0 0,0 0-1 0 0,-1 0 1 0 0,1-1 0 0 0,0 0 0 0 0,0-1 0 0 0,0 0 0 0 0,0 0 0 0 0,-1-1 0 0 0,13-2 0 0 0,-10 0-63 0 0,-1 0 1 0 0,1-1 0 0 0,-1 0 0 0 0,0-1 0 0 0,0 0-1 0 0,0-1 1 0 0,-1 0 0 0 0,0-1 0 0 0,0 0-1 0 0,0 0 1 0 0,-1-1 0 0 0,0 0 0 0 0,-1-1-1 0 0,0 0 1 0 0,0 0 0 0 0,-1-1 0 0 0,12-20 0 0 0,-13 20-16 0 0,-1-1 0 0 0,-1 0 0 0 0,0 0 0 0 0,0 0 0 0 0,-1 0 0 0 0,-1 0 0 0 0,0 0 0 0 0,0-1 1 0 0,-1 1-1 0 0,0-1 0 0 0,-1 0 0 0 0,-2-14 0 0 0,1 21 7 0 0,0-1-1 0 0,0 1 1 0 0,0 0 0 0 0,-1-1 0 0 0,0 1-1 0 0,0 0 1 0 0,0 0 0 0 0,0 0-1 0 0,-1 1 1 0 0,0-1 0 0 0,0 0 0 0 0,-1 1-1 0 0,1 0 1 0 0,-1 0 0 0 0,0 0-1 0 0,0 0 1 0 0,0 1 0 0 0,0-1 0 0 0,-1 1-1 0 0,1 0 1 0 0,-1 0 0 0 0,0 1-1 0 0,0-1 1 0 0,0 1 0 0 0,0 0 0 0 0,0 1-1 0 0,-8-3 1 0 0,1 2-148 0 0,-1 0-1 0 0,1 0 1 0 0,-1 1-1 0 0,1 1 1 0 0,0 0-1 0 0,-22 3 1 0 0,27-2-347 0 0,0 1 1 0 0,0 0-1 0 0,0 0 0 0 0,0 0 1 0 0,0 1-1 0 0,1 0 0 0 0,-1 0 1 0 0,1 1-1 0 0,0-1 1 0 0,0 1-1 0 0,0 1 0 0 0,-9 8 1 0 0,-6 13-2730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4252 0 0,'0'0'4674'0'0,"0"-16"-4528"0"0,4-142 349 0 0,-4 150-588 0 0,6-28 540 0 0,-6 36-435 0 0,0 0 0 0 0,1 0-1 0 0,-1-1 1 0 0,0 1 0 0 0,0 0-1 0 0,1-1 1 0 0,-1 1 0 0 0,0 0-1 0 0,0 0 1 0 0,1 0 0 0 0,-1-1-1 0 0,0 1 1 0 0,1 0 0 0 0,-1 0-1 0 0,0 0 1 0 0,1 0 0 0 0,-1-1-1 0 0,0 1 1 0 0,1 0 0 0 0,-1 0-1 0 0,0 0 1 0 0,1 0 0 0 0,-1 0 0 0 0,0 0-1 0 0,1 0 1 0 0,-1 0 0 0 0,0 0-1 0 0,1 0 1 0 0,-1 0 0 0 0,0 0-1 0 0,1 1 1 0 0,18 13 107 0 0,27 46 4 0 0,-37-46 306 0 0,1 0 1 0 0,0-1-1 0 0,23 22 0 0 0,-29-82-879 0 0,-5 8 367 0 0,1-37-1004 0 0,11 30-3493 0 0,-6 38 2434 0 0,3 2-510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7.3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2584 1210 1360 0 0,'0'0'4619'0'0,"23"-3"-1727"0"0,-12-27-2925 0 0,-1 1-1 0 0,-2-2 1 0 0,0 1 0 0 0,3-40 0 0 0,-3-5 329 0 0,-2-103 1 0 0,-6 172-308 0 0,-1 0-1 0 0,0-1 1 0 0,0 1 0 0 0,0 0-1 0 0,-1 0 1 0 0,0 0-1 0 0,0 0 1 0 0,-1 0 0 0 0,1 0-1 0 0,-8-10 1 0 0,-39-75-17 0 0,-10-3 21 0 0,-9-4 930 0 0,60 89-833 0 0,-1 1-1 0 0,0 1 1 0 0,0 0-1 0 0,0 0 1 0 0,-16-8 0 0 0,-1-2 26 0 0,6 1-180 0 0,16 13 74 0 0,1 0 0 0 0,-1-1-1 0 0,0 1 1 0 0,0 0 0 0 0,0 1 0 0 0,-1-1 0 0 0,1 1 0 0 0,-1 0-1 0 0,1 0 1 0 0,-1 0 0 0 0,-8-2 0 0 0,4 3 61 0 0,0-1-1 0 0,0 0 1 0 0,0-1 0 0 0,0 0-1 0 0,-12-7 1 0 0,13 7-30 0 0,-3-2 55 0 0,0 1-80 0 0,0 0-1 0 0,0-1 0 0 0,0-1 1 0 0,0 0-1 0 0,1-1 1 0 0,0 0-1 0 0,-9-8 1 0 0,16 13-10 0 0,1-1 0 0 0,-1 1 0 0 0,1 0 0 0 0,-1 1 0 0 0,0-1 0 0 0,1 0 1 0 0,-1 1-1 0 0,0 0 0 0 0,0-1 0 0 0,0 1 0 0 0,-4-1 0 0 0,-27-14-31 0 0,24 7 27 0 0,-1 1 1 0 0,-1 0 0 0 0,0 1 0 0 0,0 1 0 0 0,0-1-1 0 0,-20-5 1 0 0,-13 2-5 0 0,-21-7-20 0 0,60 15 18 0 0,-1 0 1 0 0,0 0-1 0 0,0 1 1 0 0,-1 0-1 0 0,-7 0 1 0 0,10 1 0 0 0,0 0 1 0 0,0-1-1 0 0,0 1 0 0 0,0-1 1 0 0,0 0-1 0 0,0-1 1 0 0,0 1-1 0 0,0-1 1 0 0,1 0-1 0 0,-1 0 1 0 0,0 0-1 0 0,-4-4 0 0 0,5 4 12 0 0,0 0-1 0 0,1 0 1 0 0,-1 0-1 0 0,0 1 1 0 0,0 0-1 0 0,0 0 1 0 0,0 0-1 0 0,0 0 1 0 0,0 0-1 0 0,0 1 0 0 0,-6 0 1 0 0,-31-7 36 0 0,37 6-46 0 0,0 0 1 0 0,0 0-1 0 0,0 0 0 0 0,0 1 1 0 0,0 0-1 0 0,0 0 0 0 0,0 0 1 0 0,-6 1-1 0 0,7 0 15 0 0,0-1 1 0 0,0 1-1 0 0,0-1 1 0 0,0 0-1 0 0,0 0 1 0 0,0 0-1 0 0,0 0 0 0 0,0-1 1 0 0,0 1-1 0 0,0-1 1 0 0,0 0-1 0 0,0 0 0 0 0,0 0 1 0 0,0 0-1 0 0,-2-2 1 0 0,1 2-7 0 0,0-1 0 0 0,1 1 0 0 0,-1 0 0 0 0,0 0 0 0 0,0 1 0 0 0,1-1 0 0 0,-1 1 0 0 0,0 0 1 0 0,0 0-1 0 0,-7 1 0 0 0,-20-2 38 0 0,14-3 49 0 0,0 1 0 0 0,-1 1 1 0 0,0 1-1 0 0,-25 1 0 0 0,-37-2 190 0 0,61 1-221 0 0,0 0 0 0 0,0 2 0 0 0,0 1 0 0 0,-29 5 0 0 0,23-3-87 0 0,-46 3 0 0 0,3 0 91 0 0,-34 2 105 0 0,95-8-170 0 0,0 0 0 0 0,0 0 0 0 0,-1 0 0 0 0,1 1 0 0 0,1 0-1 0 0,-8 4 1 0 0,-31 7 9 0 0,30-8 16 0 0,10-4-18 0 0,1 1 1 0 0,0-1-1 0 0,-1 0 0 0 0,1 0 1 0 0,0-1-1 0 0,-1 1 1 0 0,-6-1-1 0 0,7 0-2 0 0,0 0 0 0 0,0 1 0 0 0,0 0 0 0 0,0 0 0 0 0,0 0 0 0 0,0 0 0 0 0,0 0 0 0 0,0 1 1 0 0,-6 3-1 0 0,-40 13-4 0 0,17-9-100 0 0,22-5 83 0 0,0-1 0 0 0,-1 0 0 0 0,0-1 0 0 0,-14 1 0 0 0,19-1 18 0 0,0 0 0 0 0,-1 0 0 0 0,1 1 0 0 0,0 0 1 0 0,1 0-1 0 0,-1 1 0 0 0,0 0 0 0 0,1 0 0 0 0,-10 9 0 0 0,-4 0 15 0 0,-17 24 172 0 0,31-30-231 0 0,0 1 0 0 0,0 0 0 0 0,0 1 0 0 0,-6 12 0 0 0,5-8-127 0 0,-49 94-11 0 0,41-93 17 0 0,13-12 173 0 0,0-1-1 0 0,1 0 0 0 0,-1 1 1 0 0,0-1-1 0 0,1 1 1 0 0,-1-1-1 0 0,1 1 0 0 0,0 0 1 0 0,-1 0-1 0 0,1-1 0 0 0,-1 3 1 0 0,-17 40-85 0 0,12-30 78 0 0,0 0-1 0 0,1 1 0 0 0,-4 16 1 0 0,9-26-16 0 0,-1 0-1 0 0,0 0 1 0 0,0-1 0 0 0,-1 1 0 0 0,1-1 0 0 0,-1 1 0 0 0,0-1-1 0 0,-6 6 1 0 0,6-7 26 0 0,1 0-1 0 0,-1 0 1 0 0,1-1-1 0 0,0 2 1 0 0,0-1-1 0 0,0 0 1 0 0,0 0-1 0 0,1 1 1 0 0,-1-1 0 0 0,1 1-1 0 0,0-1 1 0 0,0 1-1 0 0,0-1 1 0 0,0 6-1 0 0,0 0-31 0 0,-1 0 0 0 0,0 0 0 0 0,-1 0 0 0 0,0 0 1 0 0,0 0-1 0 0,-1-1 0 0 0,0 0 0 0 0,-7 11 0 0 0,7-15-19 0 0,1 0 1 0 0,0 0-1 0 0,0 0 0 0 0,0 0 1 0 0,0 0-1 0 0,1 0 1 0 0,-1 1-1 0 0,1-1 0 0 0,0 1 1 0 0,1 0-1 0 0,-2 7 0 0 0,-3 4 51 0 0,-1-1 0 0 0,-14 28-1 0 0,-5 13-226 0 0,15-18 45 0 0,11-38 158 0 0,5 22 261 0 0,-4-22-45 0 0,200 0 1070 0 0,-37 5-832 0 0,-142-6-434 0 0,-8 1-3 0 0,0 0 0 0 0,-1 0 1 0 0,1 2-1 0 0,21 3 0 0 0,14 4 41 0 0,-40-9-46 0 0,1 2 1 0 0,-1-1-1 0 0,0 1 1 0 0,16 6-1 0 0,-16-5 4 0 0,-1-1 1 0 0,1 0-1 0 0,0 0 0 0 0,-1-1 0 0 0,1 0 0 0 0,17-1 0 0 0,-18 0 25 0 0,1 0-1 0 0,0 0 0 0 0,-1 1 0 0 0,1 1 1 0 0,-1-1-1 0 0,16 6 0 0 0,-17-5-13 0 0,-1 0 0 0 0,1 0 0 0 0,0-1-1 0 0,1 1 1 0 0,-1-2 0 0 0,7 1 0 0 0,12 2 94 0 0,17 3-86 0 0,-1-2 0 0 0,45 0 0 0 0,383 0 384 0 0,-442-4-339 0 0,1 1 1 0 0,0 1 0 0 0,57 13-1 0 0,-55-8-22 0 0,43 4 0 0 0,5-2-30 0 0,105 16 491 0 0,-79-17-518 0 0,149 20 255 0 0,-214-23-203 0 0,76 0-1 0 0,-99-7-1478 0 0,-17 1 1017 0 0,1 1-1 0 0,0-1 1 0 0,-1 0-1 0 0,1 0 0 0 0,-1 0 1 0 0,1 1-1 0 0,-1-1 0 0 0,1 0 1 0 0,-1 0-1 0 0,1 0 1 0 0,-1 0-1 0 0,0 0 0 0 0,0 0 1 0 0,1 0-1 0 0,-1 0 0 0 0,0 0 1 0 0,0 0-1 0 0,0 0 0 0 0,0 0 1 0 0,0-1-1 0 0,0-3-606 0 0,0 1-1564 0 0,-2 37-382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7.9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215 0 4068 0 0,'0'0'4556'0'0,"5"3"-4343"0"0,-4-2-207 0 0,0-1 0 0 0,0 1 0 0 0,-1-1 1 0 0,1 1-1 0 0,0 0 0 0 0,0-1 0 0 0,0 1 0 0 0,0 0 0 0 0,-1 0 1 0 0,1-1-1 0 0,0 1 0 0 0,-1 0 0 0 0,1 0 0 0 0,-1 0 0 0 0,1 0 1 0 0,-1 0-1 0 0,1 0 0 0 0,-1 0 0 0 0,0 0 0 0 0,1 0 0 0 0,-1 0 1 0 0,0 0-1 0 0,0 0 0 0 0,0 0 0 0 0,0 0 0 0 0,0 2 1 0 0,-20 24 485 0 0,13-19-484 0 0,-43 48-55 0 0,-37 41 19 0 0,23-37-2806 0 0,59-57 11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8.3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371 1 1712 0 0,'0'0'5387'0'0,"-18"23"-5122"0"0,-11 13-155 0 0,-81 107 417 0 0,-80 111-2767 0 0,173-236-15 0 0,11-11 501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8.6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357 1 1676 0 0,'0'0'6389'0'0,"-17"21"-6239"0"0,3-3-126 0 0,-103 138 44 0 0,58-62-146 0 0,-26 38-374 0 0,27-46-4012 0 0,51-76 2347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9.0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351 1 1320 0 0,'0'0'7478'0'0,"-15"20"-7260"0"0,-106 150 2 0 0,-13 43-535 0 0,79-120-2904 0 0,40-68 1473 0 0,4-7-790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39.8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354 0 3844 0 0,'0'0'4279'0'0,"-13"23"-4093"0"0,10-17-175 0 0,-101 165 196 0 0,0-4-249 0 0,19-29-220 0 0,70-118-161 0 0,-14 28-4736 0 0,28-46 3050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40.1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311 1 3956 0 0,'0'0'5576'0'0,"-7"16"-5508"0"0,-26 47-56 0 0,-53 74 0 0 0,51-86-788 0 0,2 1 1 0 0,2 2 0 0 0,-43 106 0 0 0,63-116-2745 0 0,10-36 1997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40.5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243 0 1204 0 0,'0'0'6085'0'0,"-82"140"-6085"0"0,57-106-4 0 0,2 2-72 0 0,-2-2 24 0 0,5-1-16 0 0,0-6-48 0 0,0-3-520 0 0,6-3-721 0 0,6-1-791 0 0,2-3-684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44.0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9 399 1568 0 0,'0'0'4982'0'0,"-6"9"-1786"0"0,6-63-2722 0 0,-2 15-423 0 0,2 1-1 0 0,1-1 1 0 0,2 1 0 0 0,2-1-1 0 0,16-59 1 0 0,-19 93-23 0 0,0 1 1 0 0,0 0 0 0 0,1 0-1 0 0,-1 0 1 0 0,1 0 0 0 0,0 1-1 0 0,0-1 1 0 0,0 1-1 0 0,0-1 1 0 0,1 1 0 0 0,7-5-1 0 0,-9 7-15 0 0,-1-1-1 0 0,1 1 0 0 0,1 0 1 0 0,-1 0-1 0 0,0 0 1 0 0,0 0-1 0 0,0 0 0 0 0,1 0 1 0 0,-1 0-1 0 0,0 1 0 0 0,1-1 1 0 0,-1 1-1 0 0,0 0 1 0 0,1 0-1 0 0,-1 0 0 0 0,0 0 1 0 0,1 0-1 0 0,-1 0 0 0 0,1 0 1 0 0,-1 1-1 0 0,0 0 1 0 0,1-1-1 0 0,-1 1 0 0 0,0 0 1 0 0,3 1-1 0 0,-2 1-57 0 0,0 0 1 0 0,0 0-1 0 0,0 0 1 0 0,-1 0-1 0 0,0 1 1 0 0,1-1-1 0 0,-1 1 0 0 0,0-1 1 0 0,0 1-1 0 0,-1 0 1 0 0,1 0-1 0 0,-1 0 1 0 0,0 0-1 0 0,1 7 1 0 0,6 59 85 0 0,-8-24 53 0 0,2-23-108 0 0,-2 1 0 0 0,-1-1 0 0 0,-1 1-1 0 0,-8 42 1 0 0,6-36-407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44.4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193 0 4672 0 0,'0'0'7624'0'0,"-19"2"-7401"0"0,-8 2-527 0 0,-57 6 621 0 0,22-7-6344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 4896 0 0,'0'0'4356'0'0,"-13"0"-4092"0"0,5-1-215 0 0,1 1-6 0 0,-1-1 0 0 0,0 1 0 0 0,1 0 0 0 0,-1 1 0 0 0,1 0 0 0 0,-1 0 0 0 0,1 1 0 0 0,-1-1 0 0 0,1 2 0 0 0,0-1 0 0 0,-1 1 1 0 0,1 0-1 0 0,-9 6 0 0 0,13-7-31 0 0,0 1 0 0 0,0 0 1 0 0,0 0-1 0 0,0 0 0 0 0,1 0 1 0 0,-1 0-1 0 0,1 1 0 0 0,0-1 1 0 0,0 1-1 0 0,0-1 0 0 0,0 1 1 0 0,0 0-1 0 0,1 0 0 0 0,0 0 1 0 0,0-1-1 0 0,0 2 0 0 0,0-1 1 0 0,1 0-1 0 0,-1 0 0 0 0,1 0 1 0 0,0 0-1 0 0,0 0 0 0 0,1 0 1 0 0,-1 0-1 0 0,1 0 0 0 0,0 0 0 0 0,0 0 1 0 0,0 0-1 0 0,1 0 0 0 0,-1 0 1 0 0,1-1-1 0 0,3 6 0 0 0,-3-5-361 0 0,1 0 0 0 0,-1 0 0 0 0,1-1 0 0 0,0 1-1 0 0,1-1 1 0 0,-1 0 0 0 0,0 0 0 0 0,1 0 0 0 0,0 0-1 0 0,0 0 1 0 0,0-1 0 0 0,0 0 0 0 0,0 0 0 0 0,0 0-1 0 0,0 0 1 0 0,1-1 0 0 0,-1 1 0 0 0,8 0 0 0 0,4 0-2243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6:45.25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0 145 3264 0 0,'0'0'5079'0'0,"13"-5"-5010"0"0,7-6-63 0 0,1-1 0 0 0,-2-1 0 0 0,26-20 0 0 0,-35 24-26 0 0,0 1 1 0 0,0-1-1 0 0,-1-1 0 0 0,-1 0 0 0 0,11-14 0 0 0,-38 49 1822 0 0,15-22-1886 0 0,1 1-1 0 0,0 0 0 0 0,0-1 0 0 0,1 1 1 0 0,-1 0-1 0 0,1 1 0 0 0,0-1 0 0 0,0 0 1 0 0,0 1-1 0 0,0-1 0 0 0,1 1 0 0 0,0-1 1 0 0,-1 8-1 0 0,-1 73 85 0 0,4-85-124 0 0,0 1 0 0 0,0 0 0 0 0,0-1 0 0 0,0 1 0 0 0,0 0 0 0 0,0-1 0 0 0,0 0 0 0 0,0 1 0 0 0,0-1 1 0 0,0 1-1 0 0,0-1 0 0 0,0 0 0 0 0,0 0 0 0 0,0 0 0 0 0,0 0 0 0 0,1 0 0 0 0,-1 0 0 0 0,0 0 0 0 0,0 0 0 0 0,2 0 0 0 0,40-2-723 0 0,-24 1 659 0 0,-17 1 291 0 0,-1 0 1 0 0,1 0-1 0 0,-1 0 0 0 0,1 0 1 0 0,-1 0-1 0 0,1 0 0 0 0,-1 1 1 0 0,1-1-1 0 0,-1 1 0 0 0,1-1 0 0 0,-1 1 1 0 0,0-1-1 0 0,1 1 0 0 0,-1 0 1 0 0,0 0-1 0 0,1 0 0 0 0,-1 0 0 0 0,0-1 1 0 0,0 2-1 0 0,2 1 0 0 0,-5 8 2375 0 0,-17-1-1645 0 0,-4-3-597 0 0,11-3-470 0 0,0-1 0 0 0,1 0-1 0 0,-2 0 1 0 0,1-2-1 0 0,-15 2 1 0 0,25-4-1423 0 0,1-3-1071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3.1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1 372 2332 0 0,'0'0'2296'0'0,"17"2"-1671"0"0,-13-9-582 0 0,0 1 0 0 0,0-1 1 0 0,0 0-1 0 0,1 1 0 0 0,0 0 0 0 0,0 0 0 0 0,1 1 1 0 0,0-1-1 0 0,0 1 0 0 0,0 0 0 0 0,11-6 0 0 0,16-15 3 0 0,-5 2-38 0 0,1 2 0 0 0,1 1 0 0 0,2 1-1 0 0,-1 2 1 0 0,2 1 0 0 0,65-23 0 0 0,-31 17 74 0 0,2 4-1 0 0,112-17 1 0 0,-138 32 159 0 0,0 1 0 0 0,0 3 0 0 0,0 1 1 0 0,-1 2-1 0 0,1 2 0 0 0,54 14 0 0 0,135 39 265 0 0,-219-55-518 0 0,-1 0 1 0 0,0 0-1 0 0,1-2 0 0 0,0 1 1 0 0,-1-2-1 0 0,1 0 0 0 0,0 0 1 0 0,-1-1-1 0 0,1-1 1 0 0,-1 0-1 0 0,22-6 0 0 0,-19 2-25 0 0,-1 0 0 0 0,1-1 0 0 0,-1 0 0 0 0,0-1 0 0 0,-1-1 0 0 0,0 0 0 0 0,0-1 0 0 0,21-21 0 0 0,-29 25-83 0 0,5-3 271 0 0,-10 9-215 0 0,1 0 0 0 0,-1 0 0 0 0,0 0 0 0 0,0 0 0 0 0,1 0 0 0 0,-1 0-1 0 0,0 0 1 0 0,0 0 0 0 0,0 0 0 0 0,1 1 0 0 0,-1-1 0 0 0,0 0 0 0 0,0 0 0 0 0,0 0 0 0 0,1 0 0 0 0,-1 0 0 0 0,0 1 0 0 0,0-1 0 0 0,0 0-1 0 0,0 0 1 0 0,1 0 0 0 0,-1 1 0 0 0,0-1 0 0 0,0 0 0 0 0,0 0 0 0 0,0 1 0 0 0,0-1 0 0 0,0 0 0 0 0,0 0 0 0 0,0 0 0 0 0,0 1-1 0 0,1-1 1 0 0,-1 0 0 0 0,0 0 0 0 0,0 1 0 0 0,0-1 0 0 0,-1 0 0 0 0,1 0 0 0 0,0 1 0 0 0,0-1 0 0 0,0 0 0 0 0,0 0 0 0 0,0 1-1 0 0,0-1 1 0 0,0 0 0 0 0,0 0 0 0 0,-1 1 0 0 0,1 10-2425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4.5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198 0 4240 0 0,'0'0'2119'0'0,"-25"12"-2041"0"0,-78 36-78 0 0,98-46-32 0 0,1 0 1 0 0,-1 0-1 0 0,1 0 0 0 0,0 1 0 0 0,0-1 0 0 0,0 1 0 0 0,0 0 0 0 0,1 0 0 0 0,-1 1 1 0 0,1-1-1 0 0,-4 6 0 0 0,6-7-3 0 0,0 0 0 0 0,0 0 0 0 0,0 1 1 0 0,1-1-1 0 0,-1 0 0 0 0,1 1 0 0 0,-1-1 0 0 0,1 1 1 0 0,0-1-1 0 0,0 0 0 0 0,0 1 0 0 0,1 3 0 0 0,-1 7 19 0 0,1-11 27 0 0,0 0 0 0 0,-1-1 0 0 0,1 1 0 0 0,0 0 0 0 0,0 0 0 0 0,0-1 0 0 0,0 1 0 0 0,0 0 0 0 0,1-1 0 0 0,-1 1 0 0 0,0-1 0 0 0,1 0 0 0 0,-1 1 0 0 0,1-1-1 0 0,0 0 1 0 0,2 1 0 0 0,36 23 1166 0 0,-26-17-644 0 0,6 5-12 0 0,95 67 1033 0 0,-105-72-1405 0 0,0 0 1 0 0,-1 1-1 0 0,-1 0 1 0 0,1 0 0 0 0,-1 1-1 0 0,-1 0 1 0 0,0 1-1 0 0,10 19 1 0 0,-15-27-139 0 0,-1 1 1 0 0,0-1-1 0 0,1 0 0 0 0,-1 1 0 0 0,-1-1 1 0 0,1 1-1 0 0,0-1 0 0 0,-1 1 1 0 0,0 0-1 0 0,0-1 0 0 0,0 1 0 0 0,0-1 1 0 0,-1 1-1 0 0,1-1 0 0 0,-1 1 1 0 0,0-1-1 0 0,0 1 0 0 0,0-1 0 0 0,-3 5 1 0 0,1-3-22 0 0,0-1 1 0 0,0 0-1 0 0,0 1 1 0 0,-1-1-1 0 0,0-1 1 0 0,0 1-1 0 0,0-1 1 0 0,0 1-1 0 0,-1-1 1 0 0,1 0-1 0 0,-9 4 1 0 0,-2-1-57 0 0,0 0-1 0 0,0-1 1 0 0,-1-1 0 0 0,1 0 0 0 0,-1-1-1 0 0,0 0 1 0 0,-28 0 0 0 0,33-3-72 0 0,2 0-39 0 0,-1 0 0 0 0,1 0 0 0 0,-1-1 0 0 0,-13-3 0 0 0,21 4 14 0 0,1-1 1 0 0,-1 1 0 0 0,0-1-1 0 0,1 1 1 0 0,-1-1 0 0 0,1 0-1 0 0,-1 0 1 0 0,1 0 0 0 0,-1 0-1 0 0,1 0 1 0 0,0 0 0 0 0,-1 0-1 0 0,1 0 1 0 0,0 0 0 0 0,0 0-1 0 0,0-1 1 0 0,0 1 0 0 0,0-1 0 0 0,0 1-1 0 0,0-1 1 0 0,0 1 0 0 0,0-1-1 0 0,1 1 1 0 0,-1-1 0 0 0,1 0-1 0 0,-1 1 1 0 0,1-1 0 0 0,0 0-1 0 0,-1 1 1 0 0,1-4 0 0 0,2-1-1463 0 0,5-1-180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4.9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242 1 1908 0 0,'0'0'9227'0'0,"-18"21"-8868"0"0,-120 148-88 0 0,115-143-340 0 0,13-16-331 0 0,1 0 0 0 0,1 0 0 0 0,0 0 0 0 0,1 1 1 0 0,-12 22-1 0 0,18-31-720 0 0,1-2 1018 0 0,0 0 0 0 0,0 0 0 0 0,0 0 0 0 0,0 0 0 0 0,0 0 1 0 0,0 1-1 0 0,0-1 0 0 0,0 0 0 0 0,0 0 0 0 0,0 0 0 0 0,0 0 1 0 0,0 0-1 0 0,0 1 0 0 0,0-1 0 0 0,0 0 0 0 0,0 0 0 0 0,0 0 1 0 0,0 0-1 0 0,0 0 0 0 0,0 0 0 0 0,3 2-2036 0 0,-3-2 2036 0 0,0 0 0 0 0,0 0 0 0 0,0 0 0 0 0,1 0 0 0 0,-1 0 1 0 0,0 0-1 0 0,0 0 0 0 0,0 0 0 0 0,0 0 0 0 0,0 0 0 0 0,1 0 1 0 0,9 0-2577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5.2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330 191 4852 0 0,'0'0'4779'0'0,"-25"-14"-4568"0"0,-157-86-20 0 0,68 27-1859 0 0,105 70 200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5.7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1 180 3444 0 0,'0'0'5439'0'0,"13"-10"-5331"0"0,-3 4-90 0 0,0-1-13 0 0,0 0 0 0 0,0-1 0 0 0,0 0-1 0 0,-1 0 1 0 0,0-1 0 0 0,-1 0 0 0 0,0-1 0 0 0,8-11 0 0 0,-7 3-4 0 0,-5 9 0 0 0,0 0 0 0 0,1 1 0 0 0,0-1 1 0 0,0 1-1 0 0,8-8 0 0 0,-11 25 328 0 0,0-1 1 0 0,-1 1 0 0 0,0 0-1 0 0,-1 16 1 0 0,-3 108-577 0 0,0 0-2770 0 0,4-132 2916 0 0,-1-1 0 0 0,0 0 1 0 0,1 0-1 0 0,-1 1 0 0 0,1-1 1 0 0,-1 0-1 0 0,1 0 0 0 0,-1 0 1 0 0,1 0-1 0 0,-1 1 0 0 0,1-1 0 0 0,-1 0 1 0 0,0 0-1 0 0,1 0 0 0 0,-1 0 1 0 0,1 0-1 0 0,-1 0 0 0 0,1 0 1 0 0,-1 0-1 0 0,1 0 0 0 0,-1-1 1 0 0,1 1-1 0 0,-1 0 0 0 0,1 0 1 0 0,-1 0-1 0 0,1 0 0 0 0,-1-1 1 0 0,1 1-1 0 0,-1 0 0 0 0,0 0 0 0 0,1-1 1 0 0,0 0-1 0 0,14-6-1700 0 0,-3-1 302 0 0,-4 5 757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6.1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207 1 912 0 0,'0'0'5615'0'0,"-2"3"-5365"0"0,0 0-125 0 0,0 0 1 0 0,-1 0-1 0 0,1-1 0 0 0,-1 1 1 0 0,0-1-1 0 0,0 0 1 0 0,0 0-1 0 0,0 0 1 0 0,0 0-1 0 0,0 0 1 0 0,-1-1-1 0 0,1 1 1 0 0,-1-1-1 0 0,1 0 1 0 0,-1 0-1 0 0,1 0 1 0 0,-1-1-1 0 0,0 1 0 0 0,-5-1 1 0 0,-86 4 724 0 0,79-4-929 0 0,11 0-219 0 0,-11 0-14 0 0,11 9-7859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6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3660 0 0,'0'0'7647'0'0,"4"7"-7436"0"0,-2-3-216 0 0,1-1-1 0 0,0 1 0 0 0,0 0 1 0 0,0-1-1 0 0,0 0 0 0 0,0 1 0 0 0,1-1 1 0 0,0-1-1 0 0,-1 1 0 0 0,1 0 1 0 0,0-1-1 0 0,0 0 0 0 0,0 0 0 0 0,1 0 1 0 0,-1 0-1 0 0,1-1 0 0 0,-1 0 1 0 0,0 0-1 0 0,1 0 0 0 0,8 0 0 0 0,9 4 67 0 0,0-2 0 0 0,41 1 0 0 0,-67 20-342 0 0,-152 157 307 0 0,148-167-1854 0 0,8-14 1684 0 0,0 1 0 0 0,0-1 0 0 0,0 0 0 0 0,0 0 0 0 0,0 1 1 0 0,0-1-1 0 0,-1 0 0 0 0,2 1 0 0 0,-1-1 0 0 0,0 0 0 0 0,0 1 0 0 0,0-1 0 0 0,0 0 1 0 0,0 0-1 0 0,0 1 0 0 0,0-1 0 0 0,0 0 0 0 0,0 1 0 0 0,0-1 0 0 0,1 0 1 0 0,-1 0-1 0 0,0 1 0 0 0,0-1 0 0 0,0 0 0 0 0,1 0 0 0 0,-1 1 0 0 0,0-1 0 0 0,0 0 1 0 0,1 0-1 0 0,-1 0 0 0 0,0 0 0 0 0,0 1 0 0 0,1-1 0 0 0,-1 0 0 0 0,0 0 0 0 0,0 0 1 0 0,1 0-1 0 0,-1 0 0 0 0,0 0 0 0 0,1 0 0 0 0,-1 0 0 0 0,0 0 0 0 0,1 0 0 0 0,-1 0 1 0 0,9 1-2617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36.8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77 46 3560 0 0,'0'0'4605'0'0,"-6"21"-4247"0"0,-4 6-240 0 0,4-12-24 0 0,1 0-1 0 0,1 0 0 0 0,0 0 1 0 0,-2 21-1 0 0,4-31-54 0 0,1 1-1 0 0,1-1 1 0 0,-1 1 0 0 0,1-1-1 0 0,0 1 1 0 0,0-1-1 0 0,0 0 1 0 0,1 1-1 0 0,0-1 1 0 0,0 1 0 0 0,0-1-1 0 0,1 0 1 0 0,0 0-1 0 0,0 0 1 0 0,0 0 0 0 0,1 0-1 0 0,-1 0 1 0 0,1 0-1 0 0,0-1 1 0 0,1 0 0 0 0,-1 1-1 0 0,1-1 1 0 0,0 0-1 0 0,0-1 1 0 0,0 1-1 0 0,0-1 1 0 0,0 0 0 0 0,1 0-1 0 0,0 0 1 0 0,0 0-1 0 0,0-1 1 0 0,0 0 0 0 0,0 0-1 0 0,0 0 1 0 0,0-1-1 0 0,0 1 1 0 0,1-1 0 0 0,-1-1-1 0 0,1 1 1 0 0,5-1-1 0 0,-2 1-41 0 0,0-1 0 0 0,0 0 0 0 0,-1-1 0 0 0,1 0 1 0 0,0-1-1 0 0,0 1 0 0 0,-1-1 0 0 0,1-1 0 0 0,-1 0 0 0 0,0 0 0 0 0,1-1 0 0 0,7-5 0 0 0,-11 6-9 0 0,0-1 0 0 0,-1 1 1 0 0,0-1-1 0 0,1 0 0 0 0,-2 0 0 0 0,1-1 0 0 0,0 1 1 0 0,-1-1-1 0 0,0 0 0 0 0,0 0 0 0 0,0 0 1 0 0,-1 0-1 0 0,1 0 0 0 0,-1-1 0 0 0,0 1 0 0 0,-1-1 1 0 0,0 0-1 0 0,1 1 0 0 0,-1-10 0 0 0,-1 7 22 0 0,0 0-1 0 0,0 0 0 0 0,-1 0 1 0 0,-1 0-1 0 0,1 0 0 0 0,-1 0 1 0 0,0 0-1 0 0,-1 1 1 0 0,0-1-1 0 0,0 1 0 0 0,-1-1 1 0 0,0 1-1 0 0,0 0 0 0 0,0 1 1 0 0,-1-1-1 0 0,0 1 0 0 0,0 0 1 0 0,-1 0-1 0 0,0 0 0 0 0,0 1 1 0 0,0 0-1 0 0,-1 0 1 0 0,0 1-1 0 0,-7-5 0 0 0,3 3-184 0 0,-1 0 1 0 0,1 1-1 0 0,-1 0 0 0 0,0 1 0 0 0,0 0 0 0 0,-22-3 0 0 0,24 5-337 0 0,0 1-1 0 0,0 0 1 0 0,0 1-1 0 0,-1 1 1 0 0,1-1-1 0 0,0 1 1 0 0,0 1-1 0 0,-14 4 1 0 0,-5 8-2582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3.88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495 1 5593 0 0,'0'0'5903'0'0,"-25"7"-5660"0"0,-27-10 494 0 0,41 1-661 0 0,1 1 0 0 0,-1 0 0 0 0,0 1 0 0 0,0 0 0 0 0,1 1 0 0 0,-1 0 0 0 0,0 1 0 0 0,1 0 0 0 0,-12 4 0 0 0,10-1-59 0 0,1 1-1 0 0,0 0 1 0 0,0 0 0 0 0,1 1 0 0 0,0 0-1 0 0,0 1 1 0 0,-9 10 0 0 0,16-15-26 0 0,0-1-1 0 0,0 1 1 0 0,0 0 0 0 0,1 0 0 0 0,-1 1 0 0 0,1-1 0 0 0,0 0-1 0 0,0 1 1 0 0,0 0 0 0 0,0-1 0 0 0,1 1 0 0 0,-1 0-1 0 0,1 0 1 0 0,0 0 0 0 0,0 0 0 0 0,1 0 0 0 0,-1 0 0 0 0,1 0-1 0 0,0 0 1 0 0,0 0 0 0 0,0 0 0 0 0,0 0 0 0 0,1 0-1 0 0,0 0 1 0 0,0 0 0 0 0,1 4 0 0 0,0-5-34 0 0,0 0 0 0 0,0 0 1 0 0,1-1-1 0 0,-1 1 0 0 0,1 0 0 0 0,-1-1 1 0 0,1 0-1 0 0,0 0 0 0 0,0 1 0 0 0,0-2 0 0 0,0 1 1 0 0,1 0-1 0 0,4 1 0 0 0,53 19-23 0 0,-48-18-4 0 0,-10-3 64 0 0,28 8 43 0 0,1 2-1 0 0,-2 1 0 0 0,0 1 0 0 0,41 25 1 0 0,-65-34-32 0 0,1 0 0 0 0,-2 0 1 0 0,1 1-1 0 0,0-1 0 0 0,-1 1 1 0 0,0 0-1 0 0,0 1 0 0 0,0-1 1 0 0,-1 1-1 0 0,0 0 1 0 0,0 0-1 0 0,-1 0 0 0 0,1 1 1 0 0,-1-1-1 0 0,0 1 0 0 0,-1 0 1 0 0,0 0-1 0 0,0 0 0 0 0,-1 0 1 0 0,1 0-1 0 0,-1 0 0 0 0,-1 1 1 0 0,0-1-1 0 0,0 0 0 0 0,0 0 1 0 0,-3 13-1 0 0,2-17-41 0 0,0 0 0 0 0,0 0 0 0 0,0 0 0 0 0,-1-1 0 0 0,1 1 0 0 0,-1 0 0 0 0,0-1 0 0 0,0 0 0 0 0,0 1 0 0 0,0-1 0 0 0,0 0 0 0 0,0 0 0 0 0,-1 0 0 0 0,1 0 0 0 0,-1-1 0 0 0,1 1 0 0 0,-1 0 0 0 0,0-1 0 0 0,0 0 0 0 0,-4 2 0 0 0,-66 16-289 0 0,61-17 327 0 0,-18 3-74 0 0,1-1-1 0 0,-1-2 1 0 0,0-1-1 0 0,0-2 1 0 0,0 0-1 0 0,0-2 1 0 0,1-2-1 0 0,-1 0 1 0 0,1-2-1 0 0,0-1 1 0 0,-37-16-1 0 0,64 23-6 0 0,-3-1-107 0 0,1 0 0 0 0,-1 0 0 0 0,1 0 0 0 0,0-1-1 0 0,0 0 1 0 0,-7-4 0 0 0,10 6-103 0 0,0 0-1 0 0,0-1 1 0 0,1 1-1 0 0,-1 0 1 0 0,0 0-1 0 0,0 0 1 0 0,1-1-1 0 0,-1 1 1 0 0,0 0-1 0 0,1-1 1 0 0,0 1-1 0 0,-1 0 0 0 0,1-1 1 0 0,0 1-1 0 0,-1-1 1 0 0,1-1-1 0 0,0-5-2560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4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19 680 0 0,'0'0'7413'0'0,"-117"-17"-7269"0"0,99 15-28 0 0,2 2 68 0 0,2 0-68 0 0,-1 0-112 0 0,5 0-4 0 0,2 3-312 0 0,0 3-584 0 0,4-1-756 0 0,4 2-641 0 0,0 1-759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4.55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227 1 1332 0 0,'0'0'9982'0'0,"0"7"-9592"0"0,0 0-343 0 0,-1 0 1 0 0,0-1 0 0 0,0 1-1 0 0,-1 0 1 0 0,0-1-1 0 0,0 1 1 0 0,-1-1 0 0 0,1 0-1 0 0,-1 0 1 0 0,-1 0-1 0 0,1 0 1 0 0,-1 0 0 0 0,0-1-1 0 0,-10 10 1 0 0,-32 46 83 0 0,25-32-522 0 0,-1-1 1 0 0,-52 51 0 0 0,64-73-473 0 0,3-2-1094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4.92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307 243 1252 0 0,'0'0'9392'0'0,"-18"-23"-9134"0"0,-60-69-48 0 0,70 83-182 0 0,1 1 1 0 0,-2 0-1 0 0,1 0 1 0 0,-1 1 0 0 0,0 0-1 0 0,-1 1 1 0 0,1 0-1 0 0,-1 0 1 0 0,-20-7-1 0 0,-5-4-145 0 0,-32-15-4228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6.7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6053 0 0,'0'0'6847'0'0,"5"7"-6560"0"0,2 0-161 0 0,-1 0 0 0 0,1 0 0 0 0,0-1 0 0 0,1 0 0 0 0,0 0 0 0 0,0-1 0 0 0,13 7 0 0 0,11 2 148 0 0,43 11-1 0 0,-55-20-256 0 0,0 1 1 0 0,0 1-1 0 0,0 0 0 0 0,-1 2 0 0 0,0 1 1 0 0,0 0-1 0 0,18 15 0 0 0,-35-25-29 0 0,-1 1-1 0 0,0 0 1 0 0,0 0 0 0 0,0 0-1 0 0,0-1 1 0 0,0 1 0 0 0,0 0-1 0 0,0 1 1 0 0,0-1 0 0 0,0 0 0 0 0,0 0-1 0 0,-1 0 1 0 0,1 0 0 0 0,0 1-1 0 0,-1-1 1 0 0,1 0 0 0 0,-1 1-1 0 0,0-1 1 0 0,1 0 0 0 0,-1 1-1 0 0,0-1 1 0 0,0 1 0 0 0,0-1-1 0 0,0 0 1 0 0,0 1 0 0 0,0-1-1 0 0,0 1 1 0 0,0-1 0 0 0,-1 0-1 0 0,1 1 1 0 0,0-1 0 0 0,-1 0-1 0 0,1 1 1 0 0,-1-1 0 0 0,0 0 0 0 0,1 1-1 0 0,-1-1 1 0 0,0 0 0 0 0,0 0-1 0 0,0 0 1 0 0,0 0 0 0 0,0 0-1 0 0,-2 2 1 0 0,-5 4-61 0 0,-1-1 0 0 0,0 0 1 0 0,-1 0-1 0 0,-17 8 0 0 0,4-3 241 0 0,-34 23-77 0 0,11-5-313 0 0,-71 32 0 0 0,113-59-512 0 0,-6 2 1441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7.35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263 0 7065 0 0,'0'0'5524'0'0,"-12"11"-5217"0"0,-101 84-5 0 0,65-49-243 0 0,34-31-69 0 0,0-2 1 0 0,-1 1-1 0 0,-32 21 1 0 0,117-25 349 0 0,-50 0-225 0 0,-1 0 0 0 0,-1 2 1 0 0,0 0-1 0 0,0 1 1 0 0,-1 0-1 0 0,18 20 0 0 0,1-1-516 0 0,-34-31 261 0 0,12 8-2284 0 0,0-8-3072 0 0,-4-1 679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47.84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134 106 4372 0 0,'0'0'6189'0'0,"-11"6"-5618"0"0,11-6-568 0 0,-8 3 68 0 0,0 2 0 0 0,0-1-1 0 0,0 1 1 0 0,1 0 0 0 0,0 1 0 0 0,0-1 0 0 0,0 1 0 0 0,1 1-1 0 0,-1-1 1 0 0,2 1 0 0 0,-1 0 0 0 0,1 1 0 0 0,-5 8-1 0 0,6-6-7 0 0,0 0 0 0 0,0 0-1 0 0,1 0 1 0 0,1 0 0 0 0,0 1-1 0 0,0-1 1 0 0,1 1 0 0 0,0-1-1 0 0,1 1 1 0 0,0-1-1 0 0,3 22 1 0 0,-1-26-39 0 0,-1 0 0 0 0,1 0 0 0 0,0 0 0 0 0,1 0 0 0 0,-1 0 0 0 0,1 0 0 0 0,1-1 0 0 0,-1 1 0 0 0,1-1 0 0 0,-1 0 0 0 0,2 0 0 0 0,-1 0 0 0 0,0-1 0 0 0,1 0 0 0 0,0 1 0 0 0,0-2 0 0 0,0 1 0 0 0,1 0 1 0 0,-1-1-1 0 0,1 0 0 0 0,6 2 0 0 0,-3-1-19 0 0,0-1 1 0 0,0 0-1 0 0,1 0 1 0 0,0-1 0 0 0,-1 0-1 0 0,1 0 1 0 0,0-1-1 0 0,0-1 1 0 0,0 0 0 0 0,0 0-1 0 0,0-1 1 0 0,0 0-1 0 0,0-1 1 0 0,-1 0 0 0 0,1 0-1 0 0,-1-1 1 0 0,1 0-1 0 0,-1-1 1 0 0,0 0 0 0 0,0-1-1 0 0,0 0 1 0 0,-1 0-1 0 0,0-1 1 0 0,0 1-1 0 0,0-2 1 0 0,-1 1 0 0 0,0-1-1 0 0,0-1 1 0 0,0 1-1 0 0,-1-1 1 0 0,0 0 0 0 0,-1 0-1 0 0,0-1 1 0 0,0 0-1 0 0,-1 0 1 0 0,0 0 0 0 0,-1 0-1 0 0,1-1 1 0 0,-2 1-1 0 0,0-1 1 0 0,0 0 0 0 0,1-14-1 0 0,-2 14-91 0 0,0 0 0 0 0,-1 0 0 0 0,0 1 0 0 0,0-1 0 0 0,-1 0 0 0 0,-1 0 0 0 0,0 0 1 0 0,0 1-1 0 0,0-1 0 0 0,-2 1 0 0 0,1 0 0 0 0,-1-1 0 0 0,0 1 0 0 0,-1 1 0 0 0,0-1 0 0 0,0 1 0 0 0,-1 0 0 0 0,0 0 0 0 0,0 1 0 0 0,-1-1 0 0 0,0 1 0 0 0,-1 1 0 0 0,1 0 0 0 0,-1 0 0 0 0,0 0 0 0 0,-1 1 0 0 0,1 0 0 0 0,-1 1 0 0 0,0-1 0 0 0,0 2 0 0 0,-16-5 0 0 0,17 6-359 0 0,0 0-1 0 0,0 1 0 0 0,0 0 0 0 0,0 0 1 0 0,0 1-1 0 0,-16 1 0 0 0,-8 7-2142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51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12 299 5957 0 0,'0'0'3291'0'0,"-12"-27"-2195"0"0,29-226 412 0 0,-14 237-1674 0 0,0 14 169 0 0,3 22 110 0 0,-1 3-396 0 0,18 45 266 0 0,-15-40 215 0 0,2 0-1 0 0,1 0 0 0 0,18 34 0 0 0,-25-55-194 0 0,1 0 1 0 0,-1 0-1 0 0,1-1 0 0 0,10 11 1 0 0,-14-17-32 0 0,0 1 0 0 0,-1 0 1 0 0,1-1-1 0 0,0 1 1 0 0,-1-1-1 0 0,1 1 1 0 0,0-1-1 0 0,0 1 1 0 0,0-1-1 0 0,-1 0 1 0 0,1 1-1 0 0,0-1 0 0 0,0 0 1 0 0,0 0-1 0 0,0 0 1 0 0,0 1-1 0 0,0-1 1 0 0,-1 0-1 0 0,1 0 1 0 0,0 0-1 0 0,1-1 1 0 0,-1 1-31 0 0,0-1 0 0 0,0 0 1 0 0,0 0-1 0 0,0 0 1 0 0,0 0-1 0 0,0 1 0 0 0,0-1 1 0 0,0 0-1 0 0,-1-1 1 0 0,1 1-1 0 0,0 0 1 0 0,-1 0-1 0 0,1 0 0 0 0,-1 0 1 0 0,1 0-1 0 0,-1-1 1 0 0,1 1-1 0 0,-1 0 0 0 0,0 0 1 0 0,0-2-1 0 0,10-41-263 0 0,-3 1-1 0 0,-1-1 0 0 0,0-63 1 0 0,-6 107 581 0 0,-1 4-119 0 0,0 0 0 0 0,1 0 0 0 0,-1 1 0 0 0,1-1 1 0 0,0 0-1 0 0,1 1 0 0 0,0 4 0 0 0,0 2-78 0 0,-2 2 116 0 0,2 0 0 0 0,-1 0 0 0 0,2 0-1 0 0,0 0 1 0 0,0 0 0 0 0,6 15 0 0 0,-7-25-106 0 0,1 1 0 0 0,-1-1 0 0 0,1 0 0 0 0,-1 0 0 0 0,1 0 0 0 0,0 0 0 0 0,0 0 0 0 0,1-1 0 0 0,-1 1 0 0 0,0 0 0 0 0,1-1 0 0 0,0 0 1 0 0,-1 0-1 0 0,1 1 0 0 0,0-2 0 0 0,0 1 0 0 0,0 0 0 0 0,1-1 0 0 0,-1 1 0 0 0,0-1 0 0 0,1 0 0 0 0,-1 0 0 0 0,0 0 0 0 0,1-1 0 0 0,-1 1 0 0 0,1-1 0 0 0,6 0 0 0 0,-6 0-64 0 0,0 0-1 0 0,0-1 1 0 0,0 0-1 0 0,-1 0 1 0 0,1 0-1 0 0,0 0 1 0 0,-1-1-1 0 0,1 1 1 0 0,-1-1-1 0 0,1 0 1 0 0,-1 0-1 0 0,0 0 1 0 0,0 0-1 0 0,0-1 1 0 0,0 1-1 0 0,0-1 0 0 0,-1 0 1 0 0,1 0-1 0 0,-1 0 1 0 0,0 0-1 0 0,1 0 1 0 0,-1-1-1 0 0,-1 1 1 0 0,1 0-1 0 0,0-1 1 0 0,0-5-1 0 0,2 0-45 0 0,-1 0-1 0 0,-1 0 1 0 0,0 0-1 0 0,0-1 1 0 0,-1 1-1 0 0,0-1 1 0 0,-1 1-1 0 0,0-1 1 0 0,-2-17-1 0 0,1 25 6 0 0,0-1 0 0 0,0 0 0 0 0,0 0 0 0 0,0 1 0 0 0,-1-1 0 0 0,1 1 0 0 0,-1-1 0 0 0,0 1 0 0 0,1 0 0 0 0,-1 0 1 0 0,0 0-1 0 0,-1 0 0 0 0,1 0 0 0 0,0 0 0 0 0,0 0 0 0 0,-1 0 0 0 0,1 1 0 0 0,-1 0 0 0 0,0-1 0 0 0,-5-1 0 0 0,4 1-376 0 0,0 1 1 0 0,-1-1-1 0 0,0 1 1 0 0,1 0 0 0 0,-1 0-1 0 0,0 1 1 0 0,0-1-1 0 0,1 1 1 0 0,-1 0 0 0 0,0 0-1 0 0,0 1 1 0 0,-5 0-1 0 0,9 0 192 0 0,1-1 0 0 0,-1 1 0 0 0,0-1 0 0 0,0 0 0 0 0,1 1 0 0 0,-1-1 0 0 0,1 1-1 0 0,-1-1 1 0 0,0 1 0 0 0,1 0 0 0 0,-1-1 0 0 0,1 1 0 0 0,-1 0 0 0 0,1-1 0 0 0,0 1 0 0 0,-1 0 0 0 0,1-1-1 0 0,0 1 1 0 0,-1 0 0 0 0,1 0 0 0 0,0 1 0 0 0,-1 12-2871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5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6409 0 0,'0'0'5283'0'0,"11"-14"-5048"0"0,35-46-147 0 0,-43 55-82 0 0,-1 0 1 0 0,1 0-1 0 0,-1-1 0 0 0,0 1 0 0 0,0 0 1 0 0,-1-1-1 0 0,1 1 0 0 0,-1-1 0 0 0,-1 0 1 0 0,1 1-1 0 0,-1-1 0 0 0,0 0 0 0 0,0 1 1 0 0,-2-10-1 0 0,1-7 92 0 0,3 22-33 0 0,-1 0 1 0 0,0 1-1 0 0,1-1 0 0 0,-1 0 0 0 0,1 1 1 0 0,-1-1-1 0 0,0 1 0 0 0,1-1 0 0 0,-1 1 1 0 0,0 0-1 0 0,0 0 0 0 0,0-1 1 0 0,0 1-1 0 0,1 0 0 0 0,-1 0 0 0 0,1 2 1 0 0,49 57-482 0 0,-33-37 558 0 0,1-1 0 0 0,0-1 0 0 0,2-1 0 0 0,31 26 0 0 0,-51-46-160 0 0,-1 0 0 0 0,0 0 0 0 0,0 0 0 0 0,0 0 0 0 0,0 0 0 0 0,1 0 0 0 0,-1 0 0 0 0,0 0 0 0 0,0 0 0 0 0,0 1 0 0 0,1-1 0 0 0,-1 0 0 0 0,0 0 0 0 0,0 0 0 0 0,0 0 0 0 0,1 0 0 0 0,-1 0 0 0 0,0 0 0 0 0,0 0 0 0 0,1 0 0 0 0,-1-1 0 0 0,0 1 0 0 0,0 0 0 0 0,0 0 0 0 0,1 0 0 0 0,-1 0 0 0 0,0 0 0 0 0,0 0 0 0 0,0 0 0 0 0,0 0 0 0 0,1 0 0 0 0,-1-1 0 0 0,0 1 0 0 0,0 0 0 0 0,0 0 0 0 0,0 0 0 0 0,0 0 0 0 0,1-1 0 0 0,-1 1 0 0 0,0 0 0 0 0,0 0 0 0 0,0 0 0 0 0,0-1 0 0 0,0 1 0 0 0,0 0-1 0 0,4-18-257 0 0,-4-27 349 0 0,0 36-139 0 0,0-158-4270 0 0,0 165 4080 0 0,0 0 0 0 0,0 0 0 0 0,0-1 1 0 0,0 1-1 0 0,1 0 0 0 0,-1 0 0 0 0,1 0 1 0 0,-1 0-1 0 0,1 0 0 0 0,0 0 0 0 0,0 0 0 0 0,0 0 1 0 0,0 0-1 0 0,0 0 0 0 0,2-3 0 0 0,9-6-2632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5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7 1444 0 0,'0'0'8051'0'0,"-10"-2"-7725"0"0,2 0-250 0 0,0 1 0 0 0,0 0 1 0 0,0 0-1 0 0,-1 1 0 0 0,1 0 0 0 0,-16 3 1 0 0,20-2-41 0 0,0 0 0 0 0,0 0 1 0 0,-1 0-1 0 0,1 1 0 0 0,0-1 1 0 0,0 1-1 0 0,1 0 0 0 0,-1 0 1 0 0,0 1-1 0 0,1-1 0 0 0,-1 1 1 0 0,1 0-1 0 0,0-1 0 0 0,0 2 1 0 0,0-1-1 0 0,0 0 0 0 0,0 1 1 0 0,-2 3-1 0 0,-1 5 56 0 0,1-1 1 0 0,-1 1-1 0 0,2 1 1 0 0,-1-1-1 0 0,2 1 1 0 0,0-1-1 0 0,0 1 0 0 0,1 0 1 0 0,1 0-1 0 0,0 0 1 0 0,1 0-1 0 0,3 25 0 0 0,-3-35-133 0 0,1-1-1 0 0,0 0 1 0 0,0 1-1 0 0,0-1 0 0 0,0 0 1 0 0,0 0-1 0 0,0 0 0 0 0,1 0 1 0 0,-1 0-1 0 0,1 0 0 0 0,0 0 1 0 0,-1 0-1 0 0,1 0 1 0 0,0-1-1 0 0,0 1 0 0 0,0-1 1 0 0,0 1-1 0 0,0-1 0 0 0,0 0 1 0 0,1 0-1 0 0,-1 0 0 0 0,0 0 1 0 0,1 0-1 0 0,-1-1 1 0 0,0 1-1 0 0,1-1 0 0 0,-1 1 1 0 0,1-1-1 0 0,3 0 0 0 0,5 1-1150 0 0,0 0-1 0 0,0-1 1 0 0,0-1-1 0 0,0 0 0 0 0,17-3 1 0 0,-8-2-1998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7:5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159 622 6013 0 0,'0'0'3960'0'0,"-142"-17"-4036"0"0,137 7 8 0 0,-1 3-512 0 0,0-2-820 0 0,6-3-812 0 0,0 0-745 0 0,12-3 277 0 0</inkml:trace>
  <inkml:trace contextRef="#ctx0" brushRef="#br0" timeOffset="1">190 210 7501 0 0,'0'0'3948'0'0,"-91"-134"-4268"0"0,91 107-736 0 0,0 1-1368 0 0,3 4-2925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2448 0 0,'0'0'5554'0'0,"-5"32"-2174"0"0,-8 107-3313 0 0,5-76-396 0 0,6-18-2336 0 0,2-54-2926 0 0,0-1 3083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5 257 2992 0 0,'0'0'6562'0'0,"0"-16"-6298"0"0,-4-139 948 0 0,4 150-1179 0 0,0 1 0 0 0,0 0 0 0 0,0 0 0 0 0,0 0 1 0 0,1 0-1 0 0,0-1 0 0 0,0 1 0 0 0,0 0 0 0 0,0 0 0 0 0,0 1 1 0 0,1-1-1 0 0,0 0 0 0 0,0 0 0 0 0,3-5 0 0 0,-2 7-20 0 0,0 0 0 0 0,-1 0 0 0 0,1 0 0 0 0,0 1 0 0 0,0-1 0 0 0,0 1 0 0 0,0-1 0 0 0,0 1 0 0 0,0 0 1 0 0,0 0-1 0 0,0 0 0 0 0,1 1 0 0 0,-1-1 0 0 0,0 1 0 0 0,1 0 0 0 0,-1 0 0 0 0,0 0 0 0 0,1 0 0 0 0,3 1 0 0 0,-4-1-71 0 0,0 1-1 0 0,0-1 1 0 0,0 1 0 0 0,0 0 0 0 0,-1 0 0 0 0,1 0 0 0 0,0 0-1 0 0,0 1 1 0 0,-1-1 0 0 0,1 1 0 0 0,0-1 0 0 0,-1 1-1 0 0,0 0 1 0 0,1 0 0 0 0,-1 0 0 0 0,0 0 0 0 0,0 1 0 0 0,0-1-1 0 0,0 1 1 0 0,-1-1 0 0 0,1 1 0 0 0,-1-1 0 0 0,1 1-1 0 0,-1 0 1 0 0,0 0 0 0 0,0 0 0 0 0,0 0 0 0 0,-1 0 0 0 0,1-1-1 0 0,0 2 1 0 0,-1-1 0 0 0,0 3 0 0 0,1-2-15 0 0,-1 1 0 0 0,0-1 0 0 0,0 1 0 0 0,0-1 1 0 0,-1 1-1 0 0,1-1 0 0 0,-1 1 0 0 0,0-1 0 0 0,-1 0 0 0 0,1 0 0 0 0,-1 1 0 0 0,1-1 1 0 0,-1 0-1 0 0,-1 0 0 0 0,1 0 0 0 0,0-1 0 0 0,-1 1 0 0 0,0-1 0 0 0,0 1 0 0 0,0-1 1 0 0,-5 5-1 0 0,2-4 39 0 0,5-3 61 0 0,-1 1 0 0 0,1-1 1 0 0,-1 0-1 0 0,1 0 0 0 0,-1 0 1 0 0,0 0-1 0 0,0 0 0 0 0,0 0 1 0 0,1 0-1 0 0,-1-1 0 0 0,0 1 1 0 0,0-1-1 0 0,0 1 0 0 0,-4-1 397 0 0,8 4-194 0 0,1 0 0 0 0,0 0-1 0 0,0 0 1 0 0,0-1-1 0 0,1 1 1 0 0,-1-1-1 0 0,1 0 1 0 0,0 0-1 0 0,0 0 1 0 0,7 4-1 0 0,1 1 163 0 0,1 2-235 0 0,0-1 0 0 0,0-1 0 0 0,16 8 0 0 0,-24-14-380 0 0,0 1 1 0 0,0-1-1 0 0,0-1 1 0 0,1 1-1 0 0,-1-1 1 0 0,1 0-1 0 0,-1 0 1 0 0,1 0 0 0 0,0-1-1 0 0,-1 0 1 0 0,1 0-1 0 0,6-1 1 0 0,-11 1-81 0 0,1-1 1 0 0,0 0-1 0 0,-1 0 1 0 0,1 0-1 0 0,-1 1 1 0 0,1-1 0 0 0,-1-1-1 0 0,0 1 1 0 0,1 0-1 0 0,-1 0 1 0 0,0 0 0 0 0,0-1-1 0 0,0 1 1 0 0,0-1-1 0 0,0 1 1 0 0,2-4-1 0 0,1-7-2313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2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3484 0 0,'0'0'6222'0'0,"7"0"-5991"0"0,-1 1-193 0 0,-1 0-1 0 0,1 0 1 0 0,0 1 0 0 0,-1 0-1 0 0,1 0 1 0 0,-1 0-1 0 0,0 1 1 0 0,1-1 0 0 0,-1 1-1 0 0,-1 1 1 0 0,1-1 0 0 0,0 1-1 0 0,-1 0 1 0 0,1 0 0 0 0,-1 0-1 0 0,-1 0 1 0 0,1 1 0 0 0,4 7-1 0 0,4 3 1 0 0,-2 2 0 0 0,0 0 0 0 0,-1 0 0 0 0,0 1 0 0 0,-2 0 0 0 0,0 0 0 0 0,-1 1 0 0 0,-1 0 0 0 0,0 0 0 0 0,-2 0 0 0 0,3 34 0 0 0,-7-50-46 0 0,1 0-1 0 0,-1-1 0 0 0,1 1 1 0 0,-1-1-1 0 0,0 1 0 0 0,0-1 1 0 0,0 0-1 0 0,0 1 0 0 0,0-1 1 0 0,0 0-1 0 0,-1 0 0 0 0,1 0 1 0 0,-1 0-1 0 0,0 0 0 0 0,1 0 1 0 0,-1 0-1 0 0,0 0 0 0 0,0-1 1 0 0,0 1-1 0 0,-1-1 0 0 0,1 1 1 0 0,0-1-1 0 0,0 0 0 0 0,-1 0 1 0 0,1 0-1 0 0,0 0 1 0 0,-1 0-1 0 0,1-1 0 0 0,-1 1 1 0 0,0-1-1 0 0,1 0 0 0 0,-4 1 1 0 0,-2 0-131 0 0,-1-1 1 0 0,1 1 0 0 0,0-1 0 0 0,0 0-1 0 0,-1-1 1 0 0,1 0 0 0 0,0 0-1 0 0,-16-6 1 0 0,8 2-384 0 0,13 5 47 0 0,0-1 0 0 0,0 0 0 0 0,0 0 0 0 0,0 0 0 0 0,1 0 0 0 0,-1 0 0 0 0,0-1 0 0 0,0 0 0 0 0,1 1 0 0 0,-5-5 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1328 0 0,'0'0'5911'0'0,"-14"1"-5787"0"0,-47 3-58 0 0,58-3-56 0 0,-1-1-1 0 0,1 1 1 0 0,-1 0 0 0 0,1 1 0 0 0,0-1 0 0 0,0 1 0 0 0,-1-1 0 0 0,1 1-1 0 0,0 0 1 0 0,0 0 0 0 0,1 0 0 0 0,-1 0 0 0 0,0 1 0 0 0,1-1 0 0 0,-1 1-1 0 0,1 0 1 0 0,0-1 0 0 0,-3 5 0 0 0,2-1 27 0 0,-1 1 0 0 0,1-1 0 0 0,0 1 0 0 0,0 0 0 0 0,1-1 0 0 0,-2 10 0 0 0,1-6 114 0 0,1 0 0 0 0,1 0 0 0 0,0 0-1 0 0,0 0 1 0 0,1 0 0 0 0,1 0 0 0 0,-1 0 0 0 0,1 0 0 0 0,1 0 0 0 0,4 14 0 0 0,-5-20-248 0 0,1-1 1 0 0,0 1-1 0 0,0 0 1 0 0,0-1-1 0 0,0 0 0 0 0,1 1 1 0 0,-1-1-1 0 0,1 0 1 0 0,0 0-1 0 0,0 0 0 0 0,0 0 1 0 0,0-1-1 0 0,0 0 0 0 0,1 1 1 0 0,-1-1-1 0 0,1 0 1 0 0,-1 0-1 0 0,1-1 0 0 0,0 1 1 0 0,0-1-1 0 0,0 0 1 0 0,0 0-1 0 0,0 0 0 0 0,0 0 1 0 0,0-1-1 0 0,0 0 0 0 0,0 0 1 0 0,6 0-1 0 0,34 0-4022 0 0,-19 0 1505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3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3960 0 0,'0'0'4949'0'0,"-147"19"-6525"0"0,141-21-128 0 0,3-5-1045 0 0,3-1-131 0 0</inkml:trace>
  <inkml:trace contextRef="#ctx0" brushRef="#br0" timeOffset="1">156 1 5973 0 0,'87'31'2364'0'0,"-84"-9"-1560"0"0,-3 0-660 0 0,0-1-56 0 0,0-2-88 0 0,3 1 8 0 0,0-3 0 0 0,-3-1-8 0 0,5-4-168 0 0,-5-2-308 0 0,6-3-420 0 0,0-4-496 0 0,-1-1-677 0 0,9-2-1951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3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0 6337 0 0,'0'0'3168'0'0,"-147"10"-3000"0"0,115-10-116 0 0,1 0-40 0 0,3 0-12 0 0,3 0-4 0 0,-4 0-332 0 0,10 0-108 0 0,-1 0-372 0 0,8 0-496 0 0,4 2-473 0 0,5 5-599 0 0,3 1-272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3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82 1052 0 0,'0'0'8685'0'0,"-158"29"-8685"0"0,135-34-64 0 0,1-2-132 0 0,5-3-100 0 0,0 1-264 0 0,3-3-296 0 0,8 0-652 0 0,0 2-757 0 0,6 0-799 0 0</inkml:trace>
  <inkml:trace contextRef="#ctx0" brushRef="#br0" timeOffset="1">323 0 6153 0 0,'0'0'2936'0'0,"5"142"-2924"0"0,-5-122-8 0 0,-3 1-4 0 0,3-4-412 0 0,0-5-512 0 0,0 0-700 0 0,0-7-905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0 273 180 0 0,'0'0'7218'0'0,"3"-23"-6975"0"0,9-158 385 0 0,-14 162-766 0 0,2 9 1609 0 0,8 24-753 0 0,3 9-587 0 0,1-1-1 0 0,1 0 1 0 0,1-1-1 0 0,1-1 1 0 0,1 0-1 0 0,1-1 1 0 0,1 0 0 0 0,24 19-1 0 0,-40-43-215 0 0,0-1 0 0 0,0 1-1 0 0,0 0 1 0 0,0-1 0 0 0,-1 1 0 0 0,2-12-1 0 0,-3 15 42 0 0,8-48-650 0 0,-6 33-296 0 0,1 0 0 0 0,0 0 0 0 0,1 1 0 0 0,1-1 0 0 0,0 1 0 0 0,12-25 0 0 0,-8 26-1580 0 0</inkml:trace>
  <inkml:trace contextRef="#ctx0" brushRef="#br0" timeOffset="1">320 148 1412 0 0,'0'0'4525'0'0,"48"122"-4369"0"0,-40-112-64 0 0,1-3-92 0 0,-1-2-8 0 0,-2-5-500 0 0,5 0-809 0 0,-2 0-431 0 0,2-7-484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1 172 1336 0 0,'153'-121'2414'0'0,"-129"107"-970"0"0,-23 14-1427 0 0,-1 0 0 0 0,0 0 0 0 0,0 0 1 0 0,1 0-1 0 0,-1 0 0 0 0,0 0 0 0 0,0-1 0 0 0,0 1 0 0 0,1 0 1 0 0,-1 0-1 0 0,0 0 0 0 0,0 0 0 0 0,1 1 0 0 0,-1-1 0 0 0,0 0 0 0 0,0 0 1 0 0,1 0-1 0 0,-1 0 0 0 0,0 0 0 0 0,0 0 0 0 0,0 0 0 0 0,1 0 1 0 0,-1 0-1 0 0,0 0 0 0 0,0 1 0 0 0,0-1 0 0 0,0 0 0 0 0,1 0 1 0 0,-1 0-1 0 0,0 0 0 0 0,0 1 0 0 0,0-1 0 0 0,0 0 0 0 0,0 0 0 0 0,1 0 1 0 0,-1 1-1 0 0,0-1 0 0 0,0 0 0 0 0,0 0 0 0 0,0 1 0 0 0,0-1 1 0 0,0 0-1 0 0,-6 23 646 0 0,5-21-475 0 0,-1 28 1003 0 0,2 48-1 0 0,1-67-1184 0 0,0-1-1 0 0,0 0 1 0 0,1 0 0 0 0,1 0-1 0 0,-1 0 1 0 0,2 0 0 0 0,-1-1-1 0 0,8 14 1 0 0,-10-21-218 0 0,1-1 0 0 0,-1 1 0 0 0,1-1 0 0 0,-1 1 0 0 0,1-1 1 0 0,0 1-1 0 0,0-1 0 0 0,0 0 0 0 0,-1 0 0 0 0,1 0 0 0 0,0 0 0 0 0,0 0 0 0 0,1 0 1 0 0,-1-1-1 0 0,0 1 0 0 0,0-1 0 0 0,0 1 0 0 0,0-1 0 0 0,1 0 0 0 0,-1 0 0 0 0,0 0 1 0 0,4 0-1 0 0,11 0-2502 0 0</inkml:trace>
  <inkml:trace contextRef="#ctx0" brushRef="#br0" timeOffset="1">213 1 5849 0 0,'0'0'1400'0'0,"-93"5"-4721"0"0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5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34 210 4460 0 0,'0'0'4525'0'0,"26"10"-4204"0"0,80 28-94 0 0,-103-37-221 0 0,0 0 1 0 0,-1 0 0 0 0,1 0-1 0 0,0-1 1 0 0,-1 1-1 0 0,1-1 1 0 0,0 1 0 0 0,0-1-1 0 0,-1 0 1 0 0,1 0-1 0 0,0 0 1 0 0,0 0 0 0 0,-1-1-1 0 0,1 1 1 0 0,0-1-1 0 0,0 0 1 0 0,-1 0 0 0 0,1 0-1 0 0,-1 0 1 0 0,1 0-1 0 0,-1 0 1 0 0,1-1-1 0 0,-1 1 1 0 0,0-1 0 0 0,0 1-1 0 0,1-1 1 0 0,-1 0-1 0 0,0 0 1 0 0,-1 0 0 0 0,1 0-1 0 0,2-3 1 0 0,-1-1-17 0 0,0 0 1 0 0,0 0-1 0 0,-1-1 0 0 0,0 1 1 0 0,0-1-1 0 0,0 1 1 0 0,-1-1-1 0 0,1-7 1 0 0,-2 10 16 0 0,0 0 1 0 0,0 0-1 0 0,0 0 1 0 0,0 0 0 0 0,-1 0-1 0 0,1 0 1 0 0,-1 1 0 0 0,0-1-1 0 0,0 0 1 0 0,-1 1 0 0 0,1-1-1 0 0,-1 0 1 0 0,0 1-1 0 0,1 0 1 0 0,-2-1 0 0 0,-3-4-1 0 0,1 2-1 0 0,-1 0-1 0 0,0 0 0 0 0,0 1 1 0 0,-1 0-1 0 0,0 0 0 0 0,0 1 0 0 0,-10-6 1 0 0,-6 0-620 0 0,1 1 0 0 0,-1 1 0 0 0,0 1 0 0 0,-34-6 1 0 0,19 6-2088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5905 0 0,'0'0'4308'0'0,"17"120"-4212"0"0,-17-98-96 0 0,0-3-4 0 0,0-5-152 0 0,0 3-296 0 0,-2-5-324 0 0,-4-2-248 0 0,0-5-356 0 0,6 2-729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5585 0 0,'0'0'2378'0'0,"3"-22"-2372"0"0,0 1 1 0 0,5-28 38 0 0,3-72-1 0 0,-11 120-31 0 0,0 1 0 0 0,0 0 0 0 0,0 0 0 0 0,0 0 0 0 0,0 0 0 0 0,0 0 0 0 0,0 0 0 0 0,0 0 0 0 0,0-1 0 0 0,0 1 0 0 0,0 0 0 0 0,0 0 0 0 0,0 0 0 0 0,0 0 0 0 0,0 0 0 0 0,0 0 0 0 0,0-1 0 0 0,0 1 0 0 0,0 0 0 0 0,0 0 0 0 0,0 0 0 0 0,0 0 0 0 0,0 0 0 0 0,0 0 0 0 0,0 0 0 0 0,0-1 0 0 0,0 1 1 0 0,0 0-1 0 0,1 0 0 0 0,-1 0 0 0 0,0 0 0 0 0,0 0 0 0 0,0 0 0 0 0,0 0 0 0 0,0 0 0 0 0,0 0 0 0 0,0 0 0 0 0,1 0 0 0 0,-1 0 0 0 0,0-1 0 0 0,0 1 0 0 0,0 0 0 0 0,0 0 0 0 0,0 0 0 0 0,0 0 0 0 0,0 0 0 0 0,1 0 0 0 0,-1 0 0 0 0,0 0 0 0 0,0 0 0 0 0,0 0 0 0 0,0 0 0 0 0,0 1 0 0 0,0-1 0 0 0,1 0 0 0 0,-1 0 0 0 0,0 0 0 0 0,0 0 0 0 0,9 8 208 0 0,6 12-367 0 0,-4 0-47 0 0,6 16 900 0 0,1-1 1 0 0,2-1 0 0 0,47 60-1 0 0,-67-93-705 0 0,0-1 0 0 0,0 0 0 0 0,0 0 0 0 0,0 0 0 0 0,0 0 0 0 0,0 0 0 0 0,0 0 0 0 0,0 0 0 0 0,1 0 0 0 0,-1 1 0 0 0,0-1 1 0 0,0 0-1 0 0,0 0 0 0 0,0 0 0 0 0,0 0 0 0 0,0 0 0 0 0,1 0 0 0 0,-1 0 0 0 0,0 0 0 0 0,0 0 0 0 0,0 0 0 0 0,0 0 0 0 0,0 0 0 0 0,1 0 0 0 0,-1 0 0 0 0,0 0 0 0 0,0 0 0 0 0,0 0 0 0 0,0 0 0 0 0,0 0 0 0 0,1 0 0 0 0,-1 0 0 0 0,0 0 0 0 0,0 0 0 0 0,0 0 0 0 0,0-1 1 0 0,0 1-1 0 0,0 0 0 0 0,0 0 0 0 0,1 0 0 0 0,-1 0 0 0 0,0 0 0 0 0,0 0 0 0 0,0 0 0 0 0,0 0 0 0 0,0-1 0 0 0,0 1 0 0 0,0 0 0 0 0,0 0 0 0 0,0 0 0 0 0,0 0 0 0 0,0 0 0 0 0,0 0 0 0 0,1-1 0 0 0,-1 1 0 0 0,0 0 0 0 0,3-14-69 0 0,-1-16-26 0 0,-2 25 93 0 0,5-110-1236 0 0,-3 101 265 0 0,0 1 1 0 0,1 0-1 0 0,8-21 1 0 0,0 5-2073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9.90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 1844 0 0,'0'0'9681'0'0,"7"7"-9306"0"0,-7-7-373 0 0,4 3 11 0 0,0 1 0 0 0,0 0 1 0 0,-1 0-1 0 0,0 0 0 0 0,0 0 1 0 0,0 1-1 0 0,0-1 0 0 0,0 1 1 0 0,-1-1-1 0 0,0 1 0 0 0,0 0 1 0 0,0 0-1 0 0,-1 0 0 0 0,0 0 1 0 0,0 0-1 0 0,1 8 0 0 0,-2 31-78 0 0,-5 51 0 0 0,-2 14 1734 0 0,51-112-1393 0 0,30-14-1047 0 0,60-13-1779 0 0,-43 12-7171 0 0,-73 15 8820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4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3652 0 0,'0'0'7350'0'0,"11"5"-6974"0"0,33 17-108 0 0,-42-21-257 0 0,0 0 0 0 0,0 1 0 0 0,0-1-1 0 0,0 1 1 0 0,0-1 0 0 0,0 1 0 0 0,0 0 0 0 0,0 0-1 0 0,-1 0 1 0 0,1 0 0 0 0,-1 0 0 0 0,0 0-1 0 0,1 1 1 0 0,-1-1 0 0 0,0 0 0 0 0,0 1-1 0 0,0-1 1 0 0,-1 0 0 0 0,1 1 0 0 0,-1-1 0 0 0,1 1-1 0 0,-1-1 1 0 0,0 1 0 0 0,0 0 0 0 0,0-1-1 0 0,0 1 1 0 0,0-1 0 0 0,-1 1 0 0 0,0 2-1 0 0,-1 4-1 0 0,0-1 1 0 0,-1 1-1 0 0,0-1 0 0 0,-1 1 0 0 0,-8 13 0 0 0,9-18 72 0 0,1 0-1 0 0,0 0 1 0 0,-1 0 0 0 0,2 0 0 0 0,-1 0 0 0 0,0 1-1 0 0,1-1 1 0 0,0 0 0 0 0,0 1 0 0 0,0-1 0 0 0,0 1-1 0 0,1-1 1 0 0,0 1 0 0 0,0 0 0 0 0,1 7 0 0 0,0-10-104 0 0,0-1 1 0 0,1 1 0 0 0,-1-1 0 0 0,1 0 0 0 0,-1 0-1 0 0,1 1 1 0 0,0-1 0 0 0,-1 0 0 0 0,1 0 0 0 0,0-1 0 0 0,0 1-1 0 0,-1 0 1 0 0,1 0 0 0 0,0-1 0 0 0,0 1 0 0 0,4-1-1 0 0,32 7-1214 0 0,-21-5-1173 0 0,-1-1 0 0 0,33-2-1 0 0,-34-2-344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5108 0 0,'0'0'3470'0'0,"-21"2"-3356"0"0,-64 7-39 0 0,83-9-71 0 0,0 0 0 0 0,0 0 0 0 0,0 1 0 0 0,0-1 0 0 0,0 0 0 0 0,0 1 0 0 0,-1 0 1 0 0,1-1-1 0 0,0 1 0 0 0,1 0 0 0 0,-1 0 0 0 0,0 0 0 0 0,0 0 0 0 0,0 1 0 0 0,1-1 0 0 0,-1 0 0 0 0,0 1 0 0 0,1-1 1 0 0,-1 1-1 0 0,1 0 0 0 0,0-1 0 0 0,-1 1 0 0 0,1 0 0 0 0,0 0 0 0 0,0 0 0 0 0,0 0 0 0 0,1 0 0 0 0,-1 0 0 0 0,0 0 0 0 0,1 0 1 0 0,-1 0-1 0 0,1 0 0 0 0,0 0 0 0 0,-1 3 0 0 0,1-1-24 0 0,1-1 1 0 0,-1 1-1 0 0,1 0 0 0 0,0 0 0 0 0,-1 0 1 0 0,2-1-1 0 0,-1 1 0 0 0,0 0 1 0 0,1-1-1 0 0,0 1 0 0 0,-1-1 1 0 0,1 0-1 0 0,4 5 0 0 0,33 27-273 0 0,17 19 437 0 0,-53-51-85 0 0,0 1 1 0 0,-1 0-1 0 0,1-1 1 0 0,-1 1-1 0 0,0 0 0 0 0,0 0 1 0 0,0 0-1 0 0,0 0 1 0 0,-1 1-1 0 0,0-1 1 0 0,1 0-1 0 0,-2 1 0 0 0,2 8 1 0 0,-2-12-76 0 0,-1 0 0 0 0,1 1 1 0 0,-1-1-1 0 0,1 0 0 0 0,-1 0 1 0 0,1 0-1 0 0,-1 0 0 0 0,1 0 0 0 0,-1 0 1 0 0,0 1-1 0 0,0-1 0 0 0,1-1 1 0 0,-1 1-1 0 0,0 0 0 0 0,0 0 0 0 0,0 0 1 0 0,0 0-1 0 0,0-1 0 0 0,0 1 1 0 0,0 0-1 0 0,-1-1 0 0 0,1 1 0 0 0,0-1 1 0 0,0 1-1 0 0,0-1 0 0 0,-1 0 1 0 0,1 0-1 0 0,0 1 0 0 0,0-1 0 0 0,-1 0 1 0 0,-1 0-1 0 0,-50 1-173 0 0,41-2 126 0 0,6 1-311 0 0,-1-1 0 0 0,1 1 1 0 0,0-2-1 0 0,0 1 0 0 0,-1-1 0 0 0,1 0 0 0 0,0 0 0 0 0,0-1 0 0 0,1 1 1 0 0,-9-6-1 0 0,4 0-2384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3052 0 0,'0'0'4767'0'0,"-25"1"-4489"0"0,-79 5-111 0 0,98-6-130 0 0,1 0 1 0 0,0 0-1 0 0,0 1 0 0 0,-1 0 0 0 0,1 0 1 0 0,0 0-1 0 0,0 1 0 0 0,0-1 0 0 0,0 1 1 0 0,0 1-1 0 0,1-1 0 0 0,-1 1 0 0 0,1-1 0 0 0,-1 1 1 0 0,1 1-1 0 0,0-1 0 0 0,0 0 0 0 0,0 1 1 0 0,0 0-1 0 0,1 0 0 0 0,0 0 0 0 0,0 1 1 0 0,0-1-1 0 0,0 0 0 0 0,-2 7 0 0 0,1 2 38 0 0,0-1 0 0 0,1 1 0 0 0,1 1 0 0 0,0-1 0 0 0,1 0 0 0 0,1 0 0 0 0,0 16 0 0 0,0-17-119 0 0,0-8-4 0 0,1-1-1 0 0,-1 1 0 0 0,1-1 0 0 0,-1 1 1 0 0,1-1-1 0 0,0 1 0 0 0,1-1 1 0 0,-1 0-1 0 0,0 0 0 0 0,1 1 1 0 0,0-1-1 0 0,0 0 0 0 0,0 0 1 0 0,0-1-1 0 0,0 1 0 0 0,1 0 1 0 0,-1-1-1 0 0,1 1 0 0 0,4 2 1 0 0,-1 0-713 0 0,1-1 1 0 0,0 0-1 0 0,0-1 1 0 0,0 1-1 0 0,0-1 1 0 0,0-1-1 0 0,15 4 1 0 0,0-3-1971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8 5200 0 0,'0'0'4505'0'0,"-150"-7"-4361"0"0,136 7-132 0 0,3 0-4 0 0,0 0-8 0 0,2 0-108 0 0,6 0-436 0 0,1 2-452 0 0,2 1-368 0 0,0-1-693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8:07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60 4940 0 0,'0'0'3921'0'0,"-26"7"-3585"0"0,-85 20 12 0 0,107-26-332 0 0,-1 0 1 0 0,1 1-1 0 0,0-1 0 0 0,-1 1 1 0 0,1 0-1 0 0,0 0 0 0 0,0 0 1 0 0,0 1-1 0 0,1-1 0 0 0,-1 1 1 0 0,0 0-1 0 0,1 0 0 0 0,0 0 1 0 0,0 1-1 0 0,0-1 0 0 0,0 1 1 0 0,0-1-1 0 0,-3 7 0 0 0,4-4-41 0 0,0 1 0 0 0,0-1 0 0 0,1 1 0 0 0,-1 0 0 0 0,1-1-1 0 0,1 1 1 0 0,0 0 0 0 0,0 8 0 0 0,0-12 27 0 0,0 1-20 0 0,1 0 1 0 0,0 0-1 0 0,0-1 1 0 0,1 1 0 0 0,-1-1-1 0 0,1 1 1 0 0,-1-1-1 0 0,1 1 1 0 0,0-1-1 0 0,0 0 1 0 0,1 0-1 0 0,-1 0 1 0 0,1 0-1 0 0,-1 0 1 0 0,1 0-1 0 0,0-1 1 0 0,0 1-1 0 0,0-1 1 0 0,0 0-1 0 0,1 0 1 0 0,-1 0 0 0 0,1 0-1 0 0,6 2 1 0 0,0 0-56 0 0,1 0 1 0 0,0 0 0 0 0,-1-1 0 0 0,1 0 0 0 0,0-1-1 0 0,0-1 1 0 0,14 1 0 0 0,-6-1-29 0 0,-12-1 18 0 0,0 1 1 0 0,0-2-1 0 0,0 1 1 0 0,0-1-1 0 0,0 0 1 0 0,12-3-1 0 0,-17 3 83 0 0,0 0 0 0 0,-1 0-1 0 0,1 0 1 0 0,0 0 0 0 0,-1 0-1 0 0,1-1 1 0 0,0 1 0 0 0,-1-1-1 0 0,0 1 1 0 0,1-1 0 0 0,-1 1-1 0 0,0-1 1 0 0,0 0 0 0 0,0 1-1 0 0,0-1 1 0 0,0 0 0 0 0,0 0-1 0 0,0 0 1 0 0,-1 0 0 0 0,1 0-1 0 0,-1 0 1 0 0,0 0 0 0 0,1 0-1 0 0,-1 0 1 0 0,0 0 0 0 0,0 0-1 0 0,-1-4 1 0 0,1 5 50 0 0,0-1 0 0 0,-1 0-1 0 0,0 1 1 0 0,1 0 0 0 0,-1-1 0 0 0,0 1 0 0 0,0-1-1 0 0,0 1 1 0 0,0 0 0 0 0,0 0 0 0 0,0-1-1 0 0,0 1 1 0 0,0 0 0 0 0,0 0 0 0 0,-1 0 0 0 0,-2-1-1 0 0,-32-21 174 0 0,11 7-199 0 0,55 43 1666 0 0,-18-14-1699 0 0,0-2 0 0 0,1 0 0 0 0,0 0-1 0 0,1-1 1 0 0,22 12 0 0 0,-33-63-441 0 0,-3-134 2234 0 0,14 194-1672 0 0,18 38-525 0 0,-27-45 380 0 0,1-1 0 0 0,0 1-1 0 0,1-1 1 0 0,0-1 0 0 0,1 1 0 0 0,0-1-1 0 0,0-1 1 0 0,1 1 0 0 0,0-1-1 0 0,14 9 1 0 0,-23-17-7 0 0,1-1 0 0 0,0 1 0 0 0,-1-1 0 0 0,1 0 0 0 0,0 1 0 0 0,-1-1 0 0 0,1 0 0 0 0,0 1 0 0 0,0-1 0 0 0,-1 0 0 0 0,1 0 0 0 0,0 0 0 0 0,0 0 0 0 0,0 0 0 0 0,-1 0 1 0 0,1 0-1 0 0,0 0 0 0 0,0 0 0 0 0,0 0 0 0 0,-1 0 0 0 0,1 0 0 0 0,0 0 0 0 0,0-1 0 0 0,-1 1 0 0 0,1 0 0 0 0,0-1 0 0 0,0 1 0 0 0,-1 0 0 0 0,1-1 0 0 0,0 1 0 0 0,0-1 0 0 0,1-1-5 0 0,-1-1-1 0 0,1 1 1 0 0,0 0-1 0 0,-1 0 1 0 0,0-1-1 0 0,1 1 1 0 0,-1-1 0 0 0,0 1-1 0 0,1-5 1 0 0,10-63-54 0 0,-12 66 41 0 0,0 4 83 0 0,0 0 1 0 0,0 0-1 0 0,0 0 0 0 0,1 1 1 0 0,-1-1-1 0 0,0 0 0 0 0,0 0 1 0 0,0 0-1 0 0,0 0 0 0 0,1 0 1 0 0,-1 0-1 0 0,0 0 0 0 0,0 0 1 0 0,0 0-1 0 0,1 0 0 0 0,-1 1 1 0 0,0-1-1 0 0,0 0 0 0 0,0 0 1 0 0,1 0-1 0 0,-1 0 0 0 0,0 0 1 0 0,0 0-1 0 0,0-1 0 0 0,1 1 1 0 0,-1 0-1 0 0,0 0 0 0 0,0 0 1 0 0,0 0-1 0 0,0 0 0 0 0,1 0 1 0 0,-1 0-1 0 0,0 0 0 0 0,0 0 1 0 0,0 0-1 0 0,0-1 0 0 0,1 1 1 0 0,-1 0-1 0 0,0 0 0 0 0,0 0 1 0 0,0 0-1 0 0,0 0 0 0 0,0-1 1 0 0,0 1-1 0 0,1 0 0 0 0,-1 0 1 0 0,0 0-1 0 0,0 0 0 0 0,0-1 1 0 0,0 1-1 0 0,0 0 0 0 0,0 0 1 0 0,0 0-1 0 0,0-1 0 0 0,0 1 1 0 0,0 0-1 0 0,0-1 0 0 0,16 31 273 0 0,-12-22-247 0 0,0 1 0 0 0,1-1 0 0 0,0 0-1 0 0,0-1 1 0 0,1 1 0 0 0,6 6 0 0 0,-9-11-53 0 0,0-1 0 0 0,0 1 1 0 0,1-1-1 0 0,-1 0 0 0 0,1 0 0 0 0,-1 0 1 0 0,1-1-1 0 0,0 1 0 0 0,0-1 0 0 0,0 0 1 0 0,-1 0-1 0 0,1 0 0 0 0,0-1 0 0 0,0 1 1 0 0,0-1-1 0 0,0 0 0 0 0,0 0 0 0 0,0 0 1 0 0,0-1-1 0 0,0 0 0 0 0,0 1 0 0 0,0-1 1 0 0,0-1-1 0 0,0 1 0 0 0,0 0 1 0 0,-1-1-1 0 0,1 0 0 0 0,-1 0 0 0 0,1 0 1 0 0,-1 0-1 0 0,0 0 0 0 0,1-1 0 0 0,-1 0 1 0 0,-1 1-1 0 0,1-1 0 0 0,0 0 0 0 0,-1-1 1 0 0,1 1-1 0 0,-1 0 0 0 0,0-1 0 0 0,0 1 1 0 0,0-1-1 0 0,-1 0 0 0 0,1 1 1 0 0,-1-1-1 0 0,0 0 0 0 0,0 0 0 0 0,0 0 1 0 0,-1 0-1 0 0,1-6 0 0 0,0 2-52 0 0,0 1-1 0 0,-1-1 1 0 0,0 0-1 0 0,-1 1 1 0 0,1-1-1 0 0,-1 1 1 0 0,-1-1-1 0 0,0 1 1 0 0,0 0-1 0 0,0 0 1 0 0,-1-1-1 0 0,0 1 1 0 0,0 1-1 0 0,0-1 1 0 0,-1 0-1 0 0,0 1 1 0 0,-1 0-1 0 0,1 0 1 0 0,-1 0-1 0 0,-1 1 1 0 0,1-1-1 0 0,-1 1 1 0 0,0 0-1 0 0,0 1 1 0 0,0 0-1 0 0,0 0 1 0 0,-1 0-1 0 0,-13-5 1 0 0,14 6-542 0 0,0 0 1 0 0,-1 0-1 0 0,0 1 1 0 0,1 0-1 0 0,-1 1 0 0 0,-10-2 1 0 0,-11 2-4741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4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60 0 0,'0'0'5821'0'0,"9"1"-5020"0"0,-1 1 5848 0 0,-8-1-6573 0 0,-1 1-1 0 0,0-1 1 0 0,1 0-1 0 0,-1 1 1 0 0,0-1-1 0 0,0 0 1 0 0,1 0-1 0 0,-1 0 0 0 0,0 0 1 0 0,0 0-1 0 0,-1 0 1 0 0,1 0-1 0 0,0 0 1 0 0,0 0-1 0 0,0 0 1 0 0,-1-1-1 0 0,1 1 1 0 0,0 0-1 0 0,-1-1 1 0 0,1 1-1 0 0,0-1 1 0 0,-1 1-1 0 0,1-1 1 0 0,-1 0-1 0 0,1 0 0 0 0,0 0 1 0 0,-1 0-1 0 0,1 0 1 0 0,-3 0-1 0 0,-56 2-401 0 0,49-2 342 0 0,-150-17-276 0 0,160 17 133 0 0,-1 0 136 0 0,2 0 127 0 0,0 25-76 0 0,1 70-161 0 0,1-32 14 0 0,-2 0-1 0 0,-3-1 1 0 0,-14 77-1 0 0,0-4-108 0 0,16-117 171 0 0,0-1 0 0 0,2 31 0 0 0,0-10 213 0 0,39-38 424 0 0,81 0-1048 0 0,-121 0 92 0 0,-23 0-14057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5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2752 0 0,'0'0'8744'0'0,"-15"0"-8551"0"0,-1 0-160 0 0,1 0-9 0 0,-1 0 0 0 0,1 0 0 0 0,0 1 1 0 0,-1 1-1 0 0,1 1 0 0 0,-17 5 0 0 0,30-7 8 0 0,1 0 0 0 0,0 0-1 0 0,0 0 1 0 0,0 0 0 0 0,0 0 0 0 0,-1 1-1 0 0,2-1 1 0 0,-1 0 0 0 0,0 1 0 0 0,0-1 0 0 0,0 1-1 0 0,1-1 1 0 0,-1 1 0 0 0,1-1 0 0 0,-1 1-1 0 0,1-1 1 0 0,-1 1 0 0 0,1-1 0 0 0,0 1 0 0 0,0 0-1 0 0,0-1 1 0 0,0 1 0 0 0,0-1 0 0 0,0 1-1 0 0,0 0 1 0 0,1-1 0 0 0,-1 1 0 0 0,0-1-1 0 0,1 1 1 0 0,-1-1 0 0 0,2 3 0 0 0,0 2-84 0 0,0 0 0 0 0,0 0 0 0 0,1-1 0 0 0,0 1 0 0 0,0 0 0 0 0,0-1 0 0 0,5 6 0 0 0,50 39-187 0 0,-45-41 252 0 0,-1 0 0 0 0,0 1 0 0 0,14 17 1 0 0,-22-23-4 0 0,-1 0 0 0 0,0 0 0 0 0,-1 1 1 0 0,1-1-1 0 0,-1 1 0 0 0,0 0 1 0 0,0-1-1 0 0,0 1 0 0 0,-1 0 0 0 0,1 0 1 0 0,-1 0-1 0 0,-1 1 0 0 0,1-1 1 0 0,0 7-1 0 0,-2-7-14 0 0,0 1 0 0 0,1-1 0 0 0,-2 0 0 0 0,1 0 0 0 0,-1 1 1 0 0,1-1-1 0 0,-1 0 0 0 0,-1-1 0 0 0,1 1 0 0 0,-1 0 0 0 0,0-1 0 0 0,0 1 1 0 0,0-1-1 0 0,-1 0 0 0 0,1 0 0 0 0,-1 0 0 0 0,0 0 0 0 0,0-1 0 0 0,0 0 0 0 0,-1 1 1 0 0,1-2-1 0 0,-1 1 0 0 0,0 0 0 0 0,0-1 0 0 0,-8 3 0 0 0,2-1-133 0 0,0 0 0 0 0,0-1-1 0 0,0 0 1 0 0,0-1 0 0 0,0 0 0 0 0,-1-1 0 0 0,1 0-1 0 0,0-1 1 0 0,-1 0 0 0 0,1-1 0 0 0,-19-3-1 0 0,29 3-29 0 0,-1 1-1 0 0,1-1 0 0 0,0 1 1 0 0,0-1-1 0 0,0 1 1 0 0,0-1-1 0 0,0 0 0 0 0,0 1 1 0 0,0-1-1 0 0,0 0 1 0 0,0 0-1 0 0,0 0 0 0 0,0 0 1 0 0,1 0-1 0 0,-1 0 0 0 0,0 0 1 0 0,1 0-1 0 0,-1 0 1 0 0,0 0-1 0 0,1 0 0 0 0,0-1 1 0 0,-1 1-1 0 0,1 0 1 0 0,0 0-1 0 0,-1-1 0 0 0,1 1 1 0 0,0 0-1 0 0,0 0 0 0 0,0-1 1 0 0,0 1-1 0 0,0 0 1 0 0,0 0-1 0 0,1-1 0 0 0,-1-1 1 0 0,5-6-2399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5689 0 0,'0'0'5759'0'0,"-7"14"-5419"0"0,5-9-318 0 0,-4 8-19 0 0,-1 1 0 0 0,0-1 0 0 0,-1 0 0 0 0,-1-1 0 0 0,0 0 0 0 0,0 0 0 0 0,-15 13 0 0 0,-15 4-217 0 0,0-1-5143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184 154 728 0 0,'0'0'9248'0'0,"-16"-10"-8952"0"0,4 2-255 0 0,-20-13-7 0 0,0-1 1 0 0,-31-28-1 0 0,62 49-155 0 0,-20-22-821 0 0,15 4-4274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5937 0 0,'0'0'5553'0'0,"6"-3"-5350"0"0,9-6-236 0 0,2 1 1 0 0,-1 1-1 0 0,1 0 0 0 0,0 1 0 0 0,25-5 0 0 0,60 2 496 0 0,-108 47-1088 0 0,2-26 627 0 0,-9 31 127 0 0,1 0-1 0 0,3 0 0 0 0,-6 62 0 0 0,1 17-199 0 0,7-71 82 0 0,-1 62 0 0 0,8 161-303 0 0,0-273 308 0 0,-27 1 611 0 0,22-1-667 0 0,-1 0 0 0 0,1 0 0 0 0,-1 0 0 0 0,1-1 0 0 0,-1 0 0 0 0,1 0 0 0 0,-1 0-1 0 0,1-1 1 0 0,-1 0 0 0 0,1 0 0 0 0,-1 0 0 0 0,-8-5 0 0 0,13 6-243 0 0,1-1 0 0 0,-1 0-1 0 0,1 0 1 0 0,0 0 0 0 0,-1 1-1 0 0,1-1 1 0 0,0 0 0 0 0,0 0-1 0 0,0 0 1 0 0,0 0 0 0 0,0 0 0 0 0,0 0-1 0 0,0 0 1 0 0,0 1 0 0 0,0-1-1 0 0,0 0 1 0 0,0 0 0 0 0,1-2-1 0 0,4-2-2523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8881 0 0,'0'0'3351'0'0,"-26"5"-3247"0"0,-79 16-106 0 0,92-18-152 0 0,0-1-1 0 0,0-1 0 0 0,0 0 1 0 0,-27-1-1 0 0,12-2-7676 0 0,33 2 4961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38 4444 0 0,'0'0'3923'0'0,"-18"0"-3651"0"0,7-1-229 0 0,-28 0 459 0 0,-60-9 0 0 0,84 3-1205 0 0,15 6 567 0 0,0 1 1 0 0,-1 0-1 0 0,1 0 1 0 0,0-1 0 0 0,0 1-1 0 0,-1 0 1 0 0,1 0-1 0 0,0-1 1 0 0,-1 1 0 0 0,1 0-1 0 0,0-1 1 0 0,0 1-1 0 0,0 0 1 0 0,-1-1-1 0 0,1 1 1 0 0,0-1 0 0 0,0 1-1 0 0,0 0 1 0 0,0-1-1 0 0,0 1 1 0 0,0 0 0 0 0,0-1-1 0 0,0 1 1 0 0,0-1-1 0 0,0 1 1 0 0,0 0 0 0 0,0-1-1 0 0,0 1 1 0 0,0-1-1 0 0,0 1 1 0 0,0 0 0 0 0,0-1-1 0 0,0 1 1 0 0,1-1-1 0 0,-1 1 1 0 0,0 0 0 0 0,0-1-1 0 0,0 1 1 0 0,1 0-1 0 0,-1-1 1 0 0,7-3-1984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7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7605 0 0,'0'0'4200'0'0,"-26"2"-3939"0"0,20-1-307 0 0,-193 12-762 0 0,194-15-1343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4180 0 0,'0'0'5110'0'0,"0"21"-4880"0"0,2 7-158 0 0,0-14-64 0 0,-1 1 0 0 0,-1 0 1 0 0,-1 0-1 0 0,-3 26 0 0 0,-36 144 1169 0 0,30-139-1080 0 0,3-16 116 0 0,2 0 1 0 0,0 0-1 0 0,1 31 1 0 0,5-60-172 0 0,-1 0 0 0 0,1 0 0 0 0,0 0-1 0 0,-1-1 1 0 0,1 1 0 0 0,0 0 0 0 0,0-1 0 0 0,0 1 0 0 0,0 0-1 0 0,0-1 1 0 0,0 1 0 0 0,0-1 0 0 0,0 1 0 0 0,0-1 0 0 0,0 0-1 0 0,0 1 1 0 0,0-1 0 0 0,0 0 0 0 0,0 0 0 0 0,0 0 0 0 0,0 0-1 0 0,0 0 1 0 0,2 0 0 0 0,29 2 313 0 0,-32-2-350 0 0,36-2-134 0 0,0-2 0 0 0,56-12 1 0 0,-61 7-6162 0 0,-25 8 3725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 2004 0 0,'0'0'8188'0'0,"52"-2"-6510"0"0,-45 1-1470 0 0,0 1 1 0 0,0 1-1 0 0,0 0 0 0 0,0 0 1 0 0,0 0-1 0 0,11 4 1 0 0,-16-4-214 0 0,0 0 0 0 0,-1-1 0 0 0,1 1 0 0 0,0 1 1 0 0,0-1-1 0 0,-1 0 0 0 0,1 0 0 0 0,-1 1 0 0 0,1-1 1 0 0,-1 0-1 0 0,0 1 0 0 0,1 0 0 0 0,-1-1 1 0 0,0 1-1 0 0,0 0 0 0 0,0-1 0 0 0,0 1 0 0 0,0 0 1 0 0,-1 0-1 0 0,1 0 0 0 0,-1 0 0 0 0,1 0 0 0 0,-1 0 1 0 0,1 0-1 0 0,-1 0 0 0 0,0 0 0 0 0,0 3 1 0 0,-1 2-104 0 0,1 1 1 0 0,-1-1-1 0 0,0 0 1 0 0,-1 0-1 0 0,0 0 1 0 0,0 0-1 0 0,-5 11 1 0 0,7-16 87 0 0,-1 0 0 0 0,0 0 0 0 0,0 0 0 0 0,0 0-1 0 0,0 0 1 0 0,0 0 0 0 0,-1 0 0 0 0,1-1 0 0 0,-1 1 0 0 0,1 0 0 0 0,-1-1 0 0 0,1 1 0 0 0,-1-1-1 0 0,0 1 1 0 0,0-1 0 0 0,0 0 0 0 0,0 0 0 0 0,0 0 0 0 0,0 0 0 0 0,0 0 0 0 0,0 0 0 0 0,0-1 0 0 0,-3 1-1 0 0,34-2-340 0 0,-25 0 293 0 0,0 1 1 0 0,0-1-1 0 0,0 1 1 0 0,1 0 0 0 0,-1 0-1 0 0,0 0 1 0 0,1 0 0 0 0,-1 1-1 0 0,0 0 1 0 0,0 0-1 0 0,0 0 1 0 0,0 0 0 0 0,0 1-1 0 0,0-1 1 0 0,0 1 0 0 0,0 0-1 0 0,0 0 1 0 0,-1 1-1 0 0,1-1 1 0 0,-1 1 0 0 0,0 0-1 0 0,5 4 1 0 0,-5-3 131 0 0,1 1 0 0 0,0 0 0 0 0,-1 0 0 0 0,0 0 0 0 0,0 0 0 0 0,-1 0 0 0 0,1 0 0 0 0,-1 1 0 0 0,2 6 0 0 0,-4-10-49 0 0,0 0 0 0 0,1 0 0 0 0,-1 0-1 0 0,0-1 1 0 0,0 1 0 0 0,0 0 0 0 0,0 0-1 0 0,-1 0 1 0 0,1 0 0 0 0,0 0 0 0 0,-1 0 0 0 0,0-1-1 0 0,1 1 1 0 0,-1 0 0 0 0,0 0 0 0 0,0-1-1 0 0,0 1 1 0 0,0 0 0 0 0,0-1 0 0 0,0 1-1 0 0,0-1 1 0 0,-1 1 0 0 0,1-1 0 0 0,0 0-1 0 0,-1 0 1 0 0,1 1 0 0 0,-1-1 0 0 0,0 0-1 0 0,1 0 1 0 0,-1 0 0 0 0,-3 1 0 0 0,-9 3-8 0 0,-1 1 0 0 0,0-2 0 0 0,0 0 0 0 0,0-1 0 0 0,0 0 0 0 0,0-1-1 0 0,-1-1 1 0 0,1 0 0 0 0,-1-1 0 0 0,-24-4 0 0 0,36 4-459 0 0,1-1 0 0 0,-1 0-1 0 0,1 0 1 0 0,0 0-1 0 0,-1-1 1 0 0,1 1-1 0 0,0-1 1 0 0,-4-2 0 0 0,3 1-2307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1388 0 0,'0'0'10322'0'0,"-2"3"-9778"0"0,-2 7-126 0 0,1 0 1 0 0,-1 1-1 0 0,2-1 1 0 0,-1 1-1 0 0,2 0 1 0 0,-1-1-1 0 0,1 21 1 0 0,5 83-940 0 0,4-72-1689 0 0,0-20-793 0 0,5-9-3535 0 0,-8-13 4104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1008 0 0,'0'0'9168'0'0,"0"6"-8756"0"0,-1 23-28 0 0,0-10-383 0 0,0 0 0 0 0,2 0 0 0 0,0 0 0 0 0,1 0 0 0 0,1 0-1 0 0,9 32 1 0 0,2-39-2986 0 0,-2-14-2164 0 0,-6-4 2617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1340 0 0,'0'0'6325'0'0,"-111"15"-6221"0"0,101-11-56 0 0,0-2-48 0 0,0 1-416 0 0,4-1-440 0 0,0-2-697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2196 0 0,'0'0'6783'0'0,"1"-9"-6580"0"0,2-36 31 0 0,5-52 65 0 0,-7 88-356 0 0,0 1-1 0 0,1 0 1 0 0,0 0 0 0 0,1 0-1 0 0,-1 1 1 0 0,1-1 0 0 0,1 1-1 0 0,0-1 1 0 0,4-6-1 0 0,-7 12 59 0 0,0 1-1 0 0,0 0 1 0 0,0 0-1 0 0,0 0 1 0 0,0 0-1 0 0,0 0 0 0 0,0 0 1 0 0,0 0-1 0 0,1 1 1 0 0,-1-1-1 0 0,0 0 1 0 0,0 1-1 0 0,1-1 0 0 0,-1 1 1 0 0,0-1-1 0 0,1 1 1 0 0,-1-1-1 0 0,1 1 0 0 0,-1 0 1 0 0,0 0-1 0 0,1 0 1 0 0,-1 0-1 0 0,1 0 1 0 0,-1 0-1 0 0,1 0 0 0 0,-1 0 1 0 0,0 1-1 0 0,1-1 1 0 0,-1 0-1 0 0,0 1 1 0 0,1-1-1 0 0,-1 1 0 0 0,0 0 1 0 0,1-1-1 0 0,-1 1 1 0 0,0 0-1 0 0,0 0 0 0 0,0 0 1 0 0,0 0-1 0 0,0 0 1 0 0,0 0-1 0 0,0 0 1 0 0,0 0-1 0 0,0 0 0 0 0,0 0 1 0 0,0 2-1 0 0,7 7-134 0 0,-1 0-1 0 0,-1 0 1 0 0,10 21-1 0 0,-15-29 163 0 0,45 106 2479 0 0,-45-107-2465 0 0,-46-1-389 0 0,21 0 450 0 0,-47-6-1 0 0,34-4-5662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9 231 1232 0 0,'0'0'9872'0'0,"0"-18"-9740"0"0,-6-128 52 0 0,4 80 121 0 0,3 66-288 0 0,1 0-1 0 0,0 1 0 0 0,0-1 1 0 0,-1 1-1 0 0,1 0 1 0 0,0 0-1 0 0,-1-1 1 0 0,1 1-1 0 0,0 0 1 0 0,-1 0-1 0 0,1 1 1 0 0,1 1-1 0 0,47 62-468 0 0,-38-47 1014 0 0,2 0-1 0 0,0 0 1 0 0,26 23-1 0 0,-39-40-401 0 0,0-1-213 0 0,-1-106-948 0 0,0 85-7981 0 0,0 141 5125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8 186 368 0 0,'0'0'8451'0'0,"8"-21"-7356"0"0,-24-143-45 0 0,16 164-540 0 0,16 19 131 0 0,9 27-774 0 0,-18-31 146 0 0,0 0 0 0 0,2-1 1 0 0,-1 0-1 0 0,2 0 0 0 0,0-1 1 0 0,0 0-1 0 0,1-1 0 0 0,15 13 1 0 0,-26-25-33 0 0,1 1 0 0 0,-1-1 0 0 0,1 0 0 0 0,-1 1 0 0 0,1-1 0 0 0,-1 0 0 0 0,1 0 0 0 0,-1 1 0 0 0,1-1 0 0 0,-1 0 0 0 0,1 0 0 0 0,-1 0 0 0 0,1 0 0 0 0,0 0 0 0 0,-1 1 0 0 0,1-1 0 0 0,-1 0 0 0 0,1 0 0 0 0,-1 0 0 0 0,1-1 0 0 0,0 1 0 0 0,-1 0 0 0 0,1 0 0 0 0,-1 0 0 0 0,1 0 0 0 0,-1 0 0 0 0,1-1 0 0 0,-1 1 0 0 0,1 0 0 0 0,-1 0 0 0 0,1-1 0 0 0,-1 1 0 0 0,1 0 0 0 0,-1-1 0 0 0,1 1 0 0 0,-1-1 0 0 0,1 0-1 0 0,11-27-337 0 0,-5-34-123 0 0,-9 40 283 0 0,2 18 934 0 0,4 13-294 0 0,-2-4-487 0 0,4 7 130 0 0,0 0 1 0 0,0 0-1 0 0,1-1 1 0 0,1 0-1 0 0,17 20 0 0 0,-23-28-62 0 0,1-1 1 0 0,-1 1-1 0 0,1 0 0 0 0,0-1 0 0 0,0 0 1 0 0,0 0-1 0 0,1 0 0 0 0,-1 0 0 0 0,0 0 0 0 0,1 0 1 0 0,-1-1-1 0 0,1 0 0 0 0,0 0 0 0 0,-1 0 1 0 0,1 0-1 0 0,0 0 0 0 0,0-1 0 0 0,-1 0 0 0 0,1 1 1 0 0,0-1-1 0 0,0-1 0 0 0,0 1 0 0 0,-1-1 1 0 0,1 1-1 0 0,0-1 0 0 0,3-2 0 0 0,-4 2-53 0 0,-1 0-1 0 0,1-1 1 0 0,-1 1 0 0 0,0-1-1 0 0,0 0 1 0 0,1 0-1 0 0,-1 0 1 0 0,-1 0 0 0 0,1 0-1 0 0,0 0 1 0 0,0-1 0 0 0,-1 1-1 0 0,0 0 1 0 0,1-1-1 0 0,-1 0 1 0 0,0 1 0 0 0,0-1-1 0 0,0 1 1 0 0,-1-1-1 0 0,1 0 1 0 0,0 0 0 0 0,-1 0-1 0 0,0 1 1 0 0,0-1 0 0 0,0 0-1 0 0,0 0 1 0 0,0 0-1 0 0,-1-3 1 0 0,0 1 14 0 0,1 0 1 0 0,-1 0-1 0 0,0 0 1 0 0,0 0-1 0 0,-1 0 0 0 0,0 0 1 0 0,0 0-1 0 0,0 1 0 0 0,0-1 1 0 0,-1 1-1 0 0,1-1 1 0 0,-1 1-1 0 0,0 0 0 0 0,-7-7 1 0 0,3 7-29 0 0,0-1 1 0 0,-1 1 0 0 0,1 1-1 0 0,-1-1 1 0 0,0 1 0 0 0,0 0-1 0 0,0 1 1 0 0,-9-2 0 0 0,-28 2-2130 0 0,42 3 1715 0 0,1-1 0 0 0,-1 0-1 0 0,1 1 1 0 0,-1 0-1 0 0,1 0 1 0 0,0 0-1 0 0,-1 0 1 0 0,1 0-1 0 0,0 0 1 0 0,0 0-1 0 0,0 1 1 0 0,-1-1-1 0 0,0 2 1 0 0,-6 9-2168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34 522 608 0 0,'0'0'6268'0'0,"-4"-13"-1786"0"0,25-1-4110 0 0,-17 12-377 0 0,-1 0-1 0 0,0 0 0 0 0,1 0 1 0 0,-1 0-1 0 0,0 0 1 0 0,0-1-1 0 0,-1 1 1 0 0,1-1-1 0 0,-1 0 1 0 0,4-4-1 0 0,2-7-22 0 0,-1 0 0 0 0,0 0 0 0 0,-1 0 0 0 0,-1-1 0 0 0,0 0 0 0 0,-1 0 0 0 0,0-1 0 0 0,-2 1 0 0 0,0-1 0 0 0,0 1 0 0 0,-2-1 1 0 0,0 0-1 0 0,-3-27 0 0 0,1 28-1 0 0,0 1-1 0 0,-1-1 1 0 0,-1 1 0 0 0,0 0 0 0 0,-1 0 0 0 0,0 0 0 0 0,-1 1 0 0 0,-1-1 0 0 0,0 1 0 0 0,0 1 0 0 0,-2 0 0 0 0,1 0 0 0 0,-2 0 0 0 0,-18-17 0 0 0,27 28-59 0 0,0 0 1 0 0,0 0-1 0 0,0 0 1 0 0,0 0 0 0 0,-1 0-1 0 0,1 1 1 0 0,0-1-1 0 0,0 1 1 0 0,-1-1 0 0 0,1 1-1 0 0,0-1 1 0 0,-1 1-1 0 0,1 0 1 0 0,-1-1 0 0 0,1 1-1 0 0,0 0 1 0 0,-1 0-1 0 0,1 0 1 0 0,-1 0 0 0 0,-1 1-1 0 0,13 4-8035 0 0,-2-2 7244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8:25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1 900 0 0,'0'0'9368'0'0,"4"14"-9050"0"0,3 21-136 0 0,5 59 1 0 0,-12-85-397 0 0,1-1 0 0 0,0 0-1 0 0,0 0 1 0 0,1 0 0 0 0,0 0 0 0 0,0 0-1 0 0,1 0 1 0 0,0 0 0 0 0,6 10 0 0 0,-8-15 47 0 0,1 0 0 0 0,0-1 1 0 0,1 1-1 0 0,-1-1 0 0 0,0 0 1 0 0,1 0-1 0 0,-1 0 0 0 0,1 0 1 0 0,0 0-1 0 0,-1 0 0 0 0,1 0 1 0 0,0-1-1 0 0,0 0 0 0 0,0 1 1 0 0,1-1-1 0 0,-1 0 1 0 0,0-1-1 0 0,0 1 0 0 0,0-1 1 0 0,1 1-1 0 0,-1-1 0 0 0,0 0 1 0 0,1 0-1 0 0,-1 0 0 0 0,0-1 1 0 0,4 0-1 0 0,-5 0 249 0 0,-1 1-1 0 0,0-1 1 0 0,0 0 0 0 0,1 0-1 0 0,-1 0 1 0 0,0 0-1 0 0,0 0 1 0 0,0 0 0 0 0,0 0-1 0 0,0 0 1 0 0,-1 0 0 0 0,1 0-1 0 0,0-1 1 0 0,0 1-1 0 0,-1 0 1 0 0,1-1 0 0 0,-1 1-1 0 0,1 0 1 0 0,-1-1 0 0 0,0 1-1 0 0,1-1 1 0 0,-1 1-1 0 0,0 0 1 0 0,0-1 0 0 0,0-1-1 0 0,2-45 1686 0 0,-2 41-1602 0 0,-1-18 451 0 0,0 9-350 0 0,1 0 1 0 0,1 0-1 0 0,0 0 1 0 0,1 0-1 0 0,0 0 1 0 0,6-17-1 0 0,-8 32-219 0 0,1 1-1 0 0,-1-1 1 0 0,1 1-1 0 0,-1 0 1 0 0,1-1-1 0 0,-1 1 1 0 0,1 0-1 0 0,-1-1 1 0 0,1 1 0 0 0,-1 0-1 0 0,1 0 1 0 0,-1 0-1 0 0,1-1 1 0 0,-1 1-1 0 0,1 0 1 0 0,-1 0-1 0 0,1 0 1 0 0,0 0-1 0 0,-1 0 1 0 0,1 0-1 0 0,-1 0 1 0 0,1 0-1 0 0,-1 0 1 0 0,1 0-1 0 0,0 0 1 0 0,-1 0-1 0 0,1 1 1 0 0,-1-1-1 0 0,1 0 1 0 0,-1 0-1 0 0,1 1 1 0 0,-1-1-1 0 0,1 0 1 0 0,-1 0 0 0 0,1 1-1 0 0,-1-1 1 0 0,1 1-1 0 0,-1-1 1 0 0,1 1-1 0 0,18 14-224 0 0,-12-3 92 0 0,0 1-1 0 0,0 1 1 0 0,-2-1-1 0 0,1 1 0 0 0,-2 0 1 0 0,0 0-1 0 0,4 27 1 0 0,-2-14-90 0 0,-5-11-1184 0 0,-12-21 12 0 0,-15-7 2057 0 0,-4 3-580 0 0,-24-8 229 0 0,22 3-6409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3248 0 0,'0'0'7143'0'0,"0"8"-6932"0"0,-6 73 1706 0 0,-1 37 477 0 0,7-106-2855 0 0,0-1-1 0 0,1 1 1 0 0,1 0-1 0 0,0 0 1 0 0,0-1 0 0 0,1 0-1 0 0,8 18 1 0 0,-11-29 212 0 0,0 1 0 0 0,0-1 1 0 0,0 0-1 0 0,1 1 1 0 0,-1-1-1 0 0,0 0 1 0 0,0 1-1 0 0,1-1 0 0 0,-1 0 1 0 0,0 0-1 0 0,1 1 1 0 0,-1-1-1 0 0,0 0 0 0 0,1 0 1 0 0,-1 1-1 0 0,0-1 1 0 0,1 0-1 0 0,-1 0 0 0 0,1 0 1 0 0,-1 0-1 0 0,0 0 1 0 0,1 0-1 0 0,-1 0 0 0 0,1 0 1 0 0,-1 0-1 0 0,0 0 1 0 0,1 0-1 0 0,0 0 0 0 0,5 0-3763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10 2896 0 0,'0'0'8526'0'0,"-20"-2"-8257"0"0,-166-5 298 0 0,167 6-754 0 0,-33 2-248 0 0,49 0 161 0 0,1-1 0 0 0,-1 0 0 0 0,1 1 0 0 0,0 0 0 0 0,-1-1 0 0 0,1 1 0 0 0,0 0 0 0 0,-1 0 0 0 0,1 0 0 0 0,0 1 0 0 0,0-1 0 0 0,0 0 0 0 0,0 1 0 0 0,0-1 1 0 0,0 1-1 0 0,1 0 0 0 0,-3 2 0 0 0,2 2-1882 0 0,1 0-537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 3324 0 0,'0'0'9168'0'0,"-18"3"-9038"0"0,-26 5-749 0 0,-80 3 0 0 0,123-11 425 0 0,0 0 0 0 0,1 0 0 0 0,-1-1 0 0 0,0 1 0 0 0,0 0 0 0 0,1 0 0 0 0,-1 0 0 0 0,0 0 0 0 0,1 0 1 0 0,-1 0-1 0 0,0 0 0 0 0,0 1 0 0 0,1-1 0 0 0,-1 0 0 0 0,0 0 0 0 0,1 0 0 0 0,-1 1 0 0 0,0-1 0 0 0,1 0 0 0 0,-1 1 0 0 0,0-1 0 0 0,1 1 0 0 0,-1-1 0 0 0,1 1 0 0 0,-1-1 0 0 0,1 1 0 0 0,-1-1 0 0 0,1 1 0 0 0,-1-1 0 0 0,1 1 0 0 0,-1 0 0 0 0,1-1 0 0 0,0 1 0 0 0,0-1 0 0 0,-1 1 0 0 0,1 0 0 0 0,0 0 0 0 0,0-1 0 0 0,-1 1 0 0 0,1 0 0 0 0,0-1 0 0 0,0 1 0 0 0,0 1 0 0 0,4 2-2067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1632 0 0,'0'0'10780'0'0,"1"15"-10436"0"0,1 18-246 0 0,-2-4-53 0 0,1-1 0 0 0,1 1 1 0 0,13 54-1 0 0,-14-81-396 0 0,0 0 0 0 0,0-1 1 0 0,0 1-1 0 0,0-1 0 0 0,0 1 0 0 0,0-1 0 0 0,1 1 0 0 0,-1-1 0 0 0,0 0 0 0 0,1 0 0 0 0,-1 1 0 0 0,1-1 1 0 0,0 0-1 0 0,-1 0 0 0 0,1 0 0 0 0,0-1 0 0 0,0 1 0 0 0,-1 0 0 0 0,1-1 0 0 0,0 1 0 0 0,0-1 1 0 0,0 0-1 0 0,0 1 0 0 0,0-1 0 0 0,0 0 0 0 0,-1 0 0 0 0,1 0 0 0 0,0-1 0 0 0,0 1 0 0 0,4-1 1 0 0,7-3-1552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2304 0 0,'0'0'9394'0'0,"-12"9"-9182"0"0,-4 0-175 0 0,9-6-24 0 0,1 0-1 0 0,0 1 1 0 0,0 0 0 0 0,1 0 0 0 0,-1 0 0 0 0,1 1 0 0 0,0 0 0 0 0,-7 9-1 0 0,9-11 0 0 0,0 0-1 0 0,0 1 1 0 0,0-1 0 0 0,1 1-1 0 0,-1 0 1 0 0,1-1-1 0 0,0 1 1 0 0,0 0-1 0 0,1 0 1 0 0,-1 1-1 0 0,1-1 1 0 0,0 0-1 0 0,0 0 1 0 0,0 1-1 0 0,1-1 1 0 0,-1 1-1 0 0,1-1 1 0 0,0 0-1 0 0,1 1 1 0 0,-1-1-1 0 0,1 1 1 0 0,-1-1-1 0 0,1 0 1 0 0,1 0-1 0 0,-1 1 1 0 0,0-1-1 0 0,1 0 1 0 0,0 0-1 0 0,0 0 1 0 0,0-1 0 0 0,1 1-1 0 0,4 6 1 0 0,0-3-69 0 0,-1-1 0 0 0,1 0 1 0 0,0 0-1 0 0,0-1 1 0 0,0 0-1 0 0,1 0 1 0 0,0-1-1 0 0,0 1 1 0 0,0-2-1 0 0,0 1 0 0 0,1-1 1 0 0,-1-1-1 0 0,1 1 1 0 0,0-1-1 0 0,11 0 1 0 0,-13-1-109 0 0,-1 0 112 0 0,1-1-1 0 0,-1 1 1 0 0,1-1-1 0 0,-1-1 1 0 0,10 0 0 0 0,-15 1 19 0 0,0-1 0 0 0,0 1 1 0 0,0 0-1 0 0,-1-1 1 0 0,1 1-1 0 0,0 0 1 0 0,0-1-1 0 0,0 1 1 0 0,0-1-1 0 0,0 1 1 0 0,-1-1-1 0 0,1 0 1 0 0,0 1-1 0 0,0-1 1 0 0,-1 0-1 0 0,1 1 1 0 0,0-1-1 0 0,-1 0 1 0 0,1 0-1 0 0,-1 0 1 0 0,1 0-1 0 0,-1 1 1 0 0,0-1-1 0 0,1 0 0 0 0,-1 0 1 0 0,0 0-1 0 0,0 0 1 0 0,1 0-1 0 0,-1 0 1 0 0,0 0-1 0 0,0 0 1 0 0,0 0-1 0 0,0 0 1 0 0,0 0-1 0 0,0 0 1 0 0,0 0-1 0 0,-1 0 1 0 0,1 0-1 0 0,0 0 1 0 0,-1 0-1 0 0,1 0 1 0 0,0 0-1 0 0,-2-1 1 0 0,1-1 48 0 0,-1 0 0 0 0,0 1 0 0 0,1-1 0 0 0,-1 0 0 0 0,-1 1 1 0 0,1-1-1 0 0,0 1 0 0 0,0 0 0 0 0,-1 0 0 0 0,0 0 0 0 0,1 0 1 0 0,-1 0-1 0 0,-4-2 0 0 0,-47-20 461 0 0,30 13-361 0 0,31 8-253 0 0,22 0-231 0 0,43-1-800 0 0,-62 4 896 0 0,26-2-2758 0 0,-3 1 67 0 0,-30 1 1703 0 0,-17 0 296 0 0,-173 6 754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71 980 0 0,'0'0'7058'0'0,"-1"16"-6375"0"0,-4 53 48 0 0,4-65-645 0 0,1 0 1 0 0,0 0-1 0 0,1 0 0 0 0,-1 1 0 0 0,1-1 0 0 0,0 0 1 0 0,0 0-1 0 0,0 0 0 0 0,0-1 0 0 0,1 1 0 0 0,0 0 1 0 0,0 0-1 0 0,0-1 0 0 0,0 1 0 0 0,0-1 0 0 0,1 0 1 0 0,-1 1-1 0 0,1-1 0 0 0,0 0 0 0 0,0-1 0 0 0,0 1 1 0 0,0 0-1 0 0,1-1 0 0 0,-1 0 0 0 0,1 0 0 0 0,-1 0 1 0 0,6 2-1 0 0,-6-3-104 0 0,-1 0 0 0 0,1 0 0 0 0,-1 0 0 0 0,1 0 0 0 0,-1-1 0 0 0,1 1 0 0 0,0-1 0 0 0,-1 0 0 0 0,1 0 0 0 0,0 0 0 0 0,-1 0 0 0 0,1 0 0 0 0,0 0 0 0 0,0-1 0 0 0,-1 1 0 0 0,1-1 0 0 0,-1 0 0 0 0,1 0 0 0 0,-1 0 0 0 0,1 0 0 0 0,-1 0 0 0 0,1-1 0 0 0,-1 1 0 0 0,0-1 0 0 0,0 1 0 0 0,0-1 0 0 0,0 0 0 0 0,0 0 0 0 0,0 0 0 0 0,0 0 0 0 0,-1 0 0 0 0,1 0 0 0 0,-1 0 0 0 0,1-1 0 0 0,-1 1 0 0 0,1-3 0 0 0,1-6-28 0 0,0 0-1 0 0,0-1 1 0 0,-2 1-1 0 0,1-1 0 0 0,-1 1 1 0 0,-1-1-1 0 0,-2-22 0 0 0,1 24-391 0 0,-1 1-1 0 0,0-1 0 0 0,0 1 0 0 0,-5-12 1 0 0,5 16-396 0 0,0 1 1 0 0,-1-1 0 0 0,1 1-1 0 0,-1 0 1 0 0,0 0-1 0 0,0 0 1 0 0,0 0 0 0 0,-7-7-1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11 285 1300 0 0,'0'0'6524'0'0,"0"-18"-6072"0"0,-6-159 772 0 0,5 167-1169 0 0,1 1 1 0 0,1 0-1 0 0,-1 0 1 0 0,1-1-1 0 0,3-8 1 0 0,-4 17-52 0 0,0 0 0 0 0,0 0 0 0 0,0-1 0 0 0,1 1 0 0 0,-1 0 1 0 0,1 0-1 0 0,-1 0 0 0 0,1 0 0 0 0,-1 0 0 0 0,1 0 0 0 0,-1 0 0 0 0,1 0 0 0 0,0 0 0 0 0,0 0 1 0 0,-1 1-1 0 0,1-1 0 0 0,0 0 0 0 0,0 0 0 0 0,0 1 0 0 0,0-1 0 0 0,0 0 0 0 0,0 1 0 0 0,0-1 1 0 0,0 1-1 0 0,0-1 0 0 0,0 1 0 0 0,0 0 0 0 0,0-1 0 0 0,1 1 0 0 0,-1 0 0 0 0,0 0 1 0 0,0 0-1 0 0,0 0 0 0 0,0 0 0 0 0,1 0 0 0 0,-1 0 0 0 0,0 0 0 0 0,0 0 0 0 0,0 1 0 0 0,0-1 1 0 0,0 0-1 0 0,0 1 0 0 0,0-1 0 0 0,1 1 0 0 0,-1-1 0 0 0,0 1 0 0 0,0 0 0 0 0,-1-1 0 0 0,1 1 1 0 0,0 0-1 0 0,0 0 0 0 0,1 1 0 0 0,1 0-69 0 0,0 1-1 0 0,0-1 1 0 0,0 1-1 0 0,-1 0 1 0 0,1 0 0 0 0,-1 0-1 0 0,1 0 1 0 0,-1 0-1 0 0,0 0 1 0 0,0 1 0 0 0,-1-1-1 0 0,1 1 1 0 0,-1-1-1 0 0,0 1 1 0 0,0-1 0 0 0,0 1-1 0 0,0 0 1 0 0,0 0-1 0 0,-1 0 1 0 0,0-1 0 0 0,0 1-1 0 0,0 0 1 0 0,-1 7-1 0 0,1-8 39 0 0,-1-1 1 0 0,0 1-1 0 0,1 0 0 0 0,-1 0 0 0 0,0-1 0 0 0,0 1 0 0 0,-1-1 0 0 0,1 1 0 0 0,-1-1 0 0 0,1 1 0 0 0,-1-1 0 0 0,0 0 1 0 0,0 0-1 0 0,1 0 0 0 0,-2 0 0 0 0,1 0 0 0 0,0 0 0 0 0,0 0 0 0 0,-1-1 0 0 0,1 1 0 0 0,-1-1 0 0 0,1 0 0 0 0,-1 1 1 0 0,1-1-1 0 0,-1 0 0 0 0,0-1 0 0 0,0 1 0 0 0,1 0 0 0 0,-1-1 0 0 0,0 0 0 0 0,0 1 0 0 0,-3-1 0 0 0,-18 0 1481 0 0,58 19 65 0 0,11 25-963 0 0,-31-29-434 0 0,0-1 0 0 0,23 17 0 0 0,0-11-2918 0 0,5-12-3665 0 0,-28-8 4474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6 3292 0 0,'0'0'6008'0'0,"-17"-1"-5662"0"0,-149-4 376 0 0,165 5-691 0 0,0 0 0 0 0,-1 0 0 0 0,1 0 0 0 0,0 0-1 0 0,0 0 1 0 0,0 0 0 0 0,-1 1 0 0 0,1-1 0 0 0,0 0-1 0 0,0 0 1 0 0,0 1 0 0 0,0-1 0 0 0,0 1 0 0 0,0-1 0 0 0,0 1-1 0 0,0 0 1 0 0,0-1 0 0 0,0 1 0 0 0,0 0 0 0 0,0 0 0 0 0,0-1-1 0 0,0 1 1 0 0,0 0 0 0 0,1 0 0 0 0,-1 0 0 0 0,0 0-1 0 0,1 0 1 0 0,-1 0 0 0 0,0 2 0 0 0,0 0 21 0 0,1 0-1 0 0,0 0 1 0 0,0 1 0 0 0,0-1-1 0 0,0 0 1 0 0,0 0 0 0 0,0 0 0 0 0,1 0-1 0 0,0 0 1 0 0,-1 0 0 0 0,3 4-1 0 0,1 5-58 0 0,1-1 0 0 0,1 1 0 0 0,0-1 0 0 0,14 20 0 0 0,-15-26-258 0 0,0 1-1 0 0,0-1 1 0 0,0-1 0 0 0,1 1 0 0 0,9 6-1 0 0,-7-7-735 0 0,0 0 1 0 0,0 0-1 0 0,0 0 0 0 0,0-1 0 0 0,1-1 0 0 0,0 1 0 0 0,9 0 1 0 0,-2-1-800 0 0</inkml:trace>
  <inkml:trace contextRef="#ctx0" brushRef="#br0" timeOffset="1">195 97 4236 0 0,'0'0'6953'0'0,"-105"5"-6941"0"0,91-4-12 0 0,-3 1-240 0 0,5 0-932 0 0,-2 0-1124 0 0,8 3-2585 0 0,2 0 2269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3116 0 0,'0'0'3009'0'0,"-8"11"-2849"0"0,-27 36 98 0 0,33-43-111 0 0,0-1 0 0 0,0 1 1 0 0,0 0-1 0 0,0 0 0 0 0,0-1 1 0 0,1 1-1 0 0,-1 0 0 0 0,1 0 1 0 0,0 1-1 0 0,0-1 1 0 0,1 0-1 0 0,-1 0 0 0 0,1 0 1 0 0,0 1-1 0 0,0-1 0 0 0,0 0 1 0 0,1 0-1 0 0,0 0 0 0 0,-1 0 1 0 0,2 1-1 0 0,-1-1 1 0 0,0 0-1 0 0,1-1 0 0 0,-1 1 1 0 0,1 0-1 0 0,0 0 0 0 0,1-1 1 0 0,-1 1-1 0 0,1-1 0 0 0,-1 1 1 0 0,5 3-1 0 0,-3-3-19 0 0,0 0-1 0 0,1 1 1 0 0,-1-2 0 0 0,1 1-1 0 0,0 0 1 0 0,0-1-1 0 0,1 0 1 0 0,-1 0-1 0 0,0 0 1 0 0,1-1 0 0 0,0 0-1 0 0,0 0 1 0 0,-1-1-1 0 0,1 1 1 0 0,0-1 0 0 0,0 0-1 0 0,0-1 1 0 0,1 1-1 0 0,6-2 1 0 0,-10 0-135 0 0,-1 0 0 0 0,1 0 0 0 0,-1 0 0 0 0,1-1 0 0 0,-1 1 0 0 0,1-1 0 0 0,-1 0 0 0 0,0 0 0 0 0,1 0 0 0 0,-1 0 0 0 0,0 0 0 0 0,-1 0 0 0 0,1-1 0 0 0,0 1 0 0 0,-1 0 0 0 0,1-1 0 0 0,-1 0 0 0 0,1 1 0 0 0,-1-1 0 0 0,0 0 0 0 0,-1 1 0 0 0,1-1 0 0 0,0 0 0 0 0,0-5 0 0 0,1-3-14 0 0,0 1 1 0 0,-1-1 0 0 0,0 0-1 0 0,-1 0 1 0 0,-2-15 0 0 0,2 23 11 0 0,-1-1 1 0 0,0 1 0 0 0,0 0-1 0 0,-1 0 1 0 0,1-1 0 0 0,-1 1 0 0 0,0 0-1 0 0,0 0 1 0 0,0 1 0 0 0,0-1 0 0 0,0 0-1 0 0,0 1 1 0 0,-1-1 0 0 0,1 1-1 0 0,-1 0 1 0 0,0 0 0 0 0,0 0 0 0 0,0 0-1 0 0,0 0 1 0 0,0 0 0 0 0,0 1 0 0 0,0 0-1 0 0,-1-1 1 0 0,-2 1 0 0 0,-4-3-425 0 0,-1 2 1 0 0,1-1 0 0 0,0 2-1 0 0,-1-1 1 0 0,1 1-1 0 0,-18 1 1 0 0,26 1 184 0 0,0-1 1 0 0,0 1 0 0 0,0 0-1 0 0,0 0 1 0 0,0 0-1 0 0,0 0 1 0 0,0 0-1 0 0,0 0 1 0 0,0 0 0 0 0,1 0-1 0 0,-1 1 1 0 0,1-1-1 0 0,-1 1 1 0 0,1-1-1 0 0,-1 1 1 0 0,1 0-1 0 0,0-1 1 0 0,0 1 0 0 0,0 0-1 0 0,0 0 1 0 0,0 0-1 0 0,0 0 1 0 0,0 0-1 0 0,1 0 1 0 0,-1 0-1 0 0,1 0 1 0 0,-1 0 0 0 0,1 0-1 0 0,0 0 1 0 0,0 3-1 0 0,0 10-2360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10 266 3376 0 0,'0'0'8432'0'0,"1"-5"-8122"0"0,1-41-87 0 0,-1 1-1 0 0,-2 0 1 0 0,-11-69 0 0 0,15 126-285 0 0,0-1-1 0 0,1 1 1 0 0,1-1-1 0 0,0 0 1 0 0,6 11-1 0 0,-9-19 44 0 0,-1 0 0 0 0,1 0-1 0 0,0 0 1 0 0,-1 0 0 0 0,1-1-1 0 0,1 1 1 0 0,-1 0 0 0 0,0-1-1 0 0,1 1 1 0 0,-1-1 0 0 0,1 0-1 0 0,0 0 1 0 0,0 0-1 0 0,0 0 1 0 0,0-1 0 0 0,0 1-1 0 0,0-1 1 0 0,0 1 0 0 0,0-1-1 0 0,1 0 1 0 0,-1 0 0 0 0,0-1-1 0 0,1 1 1 0 0,-1-1-1 0 0,1 0 1 0 0,3 0 0 0 0,-3-1-60 0 0,-1-1 0 0 0,0 0 1 0 0,0 0-1 0 0,0 0 1 0 0,0 0-1 0 0,0-1 0 0 0,0 1 1 0 0,-1-1-1 0 0,1 0 0 0 0,-1 1 1 0 0,1-1-1 0 0,-1 0 0 0 0,0-1 1 0 0,-1 1-1 0 0,1 0 0 0 0,0 0 1 0 0,1-7-1 0 0,3-4 15 0 0,-1 0 1 0 0,0-1-1 0 0,2-15 1 0 0,-5 18 2141 0 0,-6 28-1292 0 0,-5 32-857 0 0,8-31 13 0 0,1 79-152 0 0,0-90 101 0 0,1 1 0 0 0,0 0 0 0 0,1 0 0 0 0,-1-1 0 0 0,1 1 0 0 0,0-1 0 0 0,1 0 0 0 0,0 1 0 0 0,0-1-1 0 0,0 0 1 0 0,6 8 0 0 0,-8-13 0 0 0,-1-1 0 0 0,0 1 0 0 0,1-1 0 0 0,-1 0 0 0 0,0 1 0 0 0,1-1 0 0 0,-1 0 0 0 0,1 1 0 0 0,-1-1 0 0 0,1 0 0 0 0,-1 1 0 0 0,1-1 0 0 0,-1 0 0 0 0,1 0 0 0 0,-1 1 0 0 0,1-1 0 0 0,-1 0 0 0 0,1 0 0 0 0,-1 0 0 0 0,1 0 0 0 0,-1 0 0 0 0,1 0 0 0 0,-1 0-1 0 0,1 0 1 0 0,-1 0 0 0 0,1 0 0 0 0,0 0 0 0 0,-1 0 0 0 0,1 0 0 0 0,-1 0 0 0 0,1-1 0 0 0,-1 1 0 0 0,2 0 0 0 0,13-19-2984 0 0,6-30-507 0 0,-20 46 3455 0 0,7-40-345 0 0,-8 13 7058 0 0,-4 46-2255 0 0,7 32-3061 0 0,-3-45-1208 0 0,1 0-1 0 0,0-1 1 0 0,0 1-1 0 0,0 0 0 0 0,0 0 1 0 0,0-1-1 0 0,1 1 0 0 0,-1-1 1 0 0,1 1-1 0 0,-1-1 0 0 0,1 0 1 0 0,0 0-1 0 0,0 0 0 0 0,0 0 1 0 0,0 0-1 0 0,1 0 0 0 0,-1 0 1 0 0,0 0-1 0 0,1-1 0 0 0,-1 0 1 0 0,1 1-1 0 0,-1-1 0 0 0,1 0 1 0 0,0 0-1 0 0,0 0 1 0 0,-1 0-1 0 0,1-1 0 0 0,0 1 1 0 0,0-1-1 0 0,0 0 0 0 0,0 0 1 0 0,0 0-1 0 0,0 0 0 0 0,-1 0 1 0 0,1-1-1 0 0,0 1 0 0 0,0-1 1 0 0,0 0-1 0 0,3-1 0 0 0,1 0-53 0 0,0 0 0 0 0,0 0 0 0 0,-1-1-1 0 0,1 1 1 0 0,0-2 0 0 0,-1 1 0 0 0,0-1-1 0 0,0 0 1 0 0,0 0 0 0 0,0 0 0 0 0,-1-1-1 0 0,0 0 1 0 0,0 0 0 0 0,8-12 0 0 0,-10 13-8 0 0,0-1 1 0 0,-1 0-1 0 0,0 0 1 0 0,0 0-1 0 0,0 0 1 0 0,-1 0-1 0 0,0 0 1 0 0,0 0-1 0 0,0 0 1 0 0,0-1-1 0 0,-1 1 1 0 0,0 0-1 0 0,0-1 1 0 0,-1 1-1 0 0,1 0 1 0 0,-1 0-1 0 0,0-1 1 0 0,-1 1-1 0 0,-2-8 1 0 0,2 9-7 0 0,-1 0 0 0 0,1 0 0 0 0,-1 1 0 0 0,1-1 0 0 0,-1 1 0 0 0,0 0-1 0 0,-1-1 1 0 0,1 1 0 0 0,0 1 0 0 0,-1-1 0 0 0,1 1 0 0 0,-1-1 0 0 0,0 1 0 0 0,0 0 0 0 0,0 0 0 0 0,0 1 0 0 0,0-1 0 0 0,-1 1 0 0 0,1 0 0 0 0,0 0-1 0 0,-1 0 1 0 0,1 1 0 0 0,-9-1 0 0 0,7 1-167 0 0,0 0 0 0 0,0 0-1 0 0,-1 0 1 0 0,1 0-1 0 0,0 1 1 0 0,0 0 0 0 0,0 1-1 0 0,0-1 1 0 0,0 1 0 0 0,-8 4-1 0 0,12-5-139 0 0,-1 1 1 0 0,1 0-1 0 0,0 0 0 0 0,0 0 0 0 0,0 0 0 0 0,0 0 1 0 0,0 0-1 0 0,0 1 0 0 0,0-1 0 0 0,1 0 0 0 0,-1 1 1 0 0,1 0-1 0 0,0-1 0 0 0,-1 1 0 0 0,1 0 0 0 0,1 0 1 0 0,-1-1-1 0 0,0 1 0 0 0,1 0 0 0 0,-1 0 0 0 0,1 0 1 0 0,0 0-1 0 0,0 6 0 0 0,0 4-1726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4.90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1 3304 0 0,'0'0'5693'0'0,"0"5"-5531"0"0,-14 206 2141 0 0,14-168-2631 0 0,0 52-716 0 0,0-32-4772 0 0,0-59 3694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44 388 0 0,'0'0'9459'0'0,"-2"-7"-8788"0"0,2 5-645 0 0,0 0-1 0 0,0 1 1 0 0,-1-1-1 0 0,1 1 1 0 0,0-1-1 0 0,-1 1 1 0 0,1-1-1 0 0,-1 1 1 0 0,1-1-1 0 0,-1 1 1 0 0,0-1-1 0 0,0 1 1 0 0,0 0-1 0 0,0-1 0 0 0,1 1 1 0 0,-2 0-1 0 0,1 0 1 0 0,0 0-1 0 0,0 0 1 0 0,0 0-1 0 0,0 0 1 0 0,-1 0-1 0 0,1 0 1 0 0,0 0-1 0 0,-1 1 1 0 0,1-1-1 0 0,-1 0 1 0 0,1 1-1 0 0,-1-1 1 0 0,1 1-1 0 0,-1 0 1 0 0,1-1-1 0 0,-1 1 1 0 0,0 0-1 0 0,1 0 1 0 0,-1 0-1 0 0,1 0 1 0 0,-1 0-1 0 0,1 1 0 0 0,-1-1 1 0 0,0 0-1 0 0,1 1 1 0 0,-1-1-1 0 0,1 1 1 0 0,0-1-1 0 0,-1 1 1 0 0,1 0-1 0 0,-1 0 1 0 0,1-1-1 0 0,-2 3 1 0 0,-6 2 31 0 0,1 0 0 0 0,1 0 0 0 0,-1 1 0 0 0,1 0 0 0 0,0 0 0 0 0,0 1 0 0 0,0 0 0 0 0,1 0 0 0 0,-9 14 0 0 0,12-16-22 0 0,0 0-1 0 0,0 0 1 0 0,0 1 0 0 0,1-1-1 0 0,0 1 1 0 0,0-1 0 0 0,0 1-1 0 0,1 0 1 0 0,0 0 0 0 0,0-1-1 0 0,0 1 1 0 0,1 0 0 0 0,0 0-1 0 0,0 0 1 0 0,1 0 0 0 0,1 10-1 0 0,-1-13-35 0 0,1 1 0 0 0,0-1 0 0 0,0 0 0 0 0,1 1 0 0 0,-1-1 0 0 0,0 0 0 0 0,1 0 0 0 0,0-1 0 0 0,0 1 0 0 0,0 0 0 0 0,0-1-1 0 0,0 0 1 0 0,0 0 0 0 0,1 0 0 0 0,-1 0 0 0 0,1 0 0 0 0,-1 0 0 0 0,1-1 0 0 0,0 0 0 0 0,-1 0 0 0 0,1 0 0 0 0,7 1 0 0 0,-4-1-45 0 0,1 0 1 0 0,-1 0-1 0 0,0 0 0 0 0,0-1 1 0 0,1 0-1 0 0,-1 0 0 0 0,0-1 1 0 0,0 0-1 0 0,1 0 0 0 0,-1-1 1 0 0,10-3-1 0 0,-15 4 16 0 0,0 0-1 0 0,-1 1 0 0 0,1-1 1 0 0,0 0-1 0 0,-1-1 0 0 0,1 1 1 0 0,-1 0-1 0 0,1 0 1 0 0,-1-1-1 0 0,0 1 0 0 0,1 0 1 0 0,-1-1-1 0 0,0 1 1 0 0,0-1-1 0 0,0 0 0 0 0,0 1 1 0 0,0-1-1 0 0,-1 0 0 0 0,1 0 1 0 0,0 1-1 0 0,-1-1 1 0 0,1 0-1 0 0,-1 0 0 0 0,0 0 1 0 0,0 0-1 0 0,1 0 1 0 0,-2-3-1 0 0,1 2 35 0 0,-1 1 0 0 0,0-1-1 0 0,1 1 1 0 0,-1-1 0 0 0,0 1 0 0 0,-1-1 0 0 0,1 1 0 0 0,0 0-1 0 0,-1-1 1 0 0,1 1 0 0 0,-1 0 0 0 0,0 0 0 0 0,0 0-1 0 0,0 0 1 0 0,0 0 0 0 0,0 1 0 0 0,0-1 0 0 0,0 1 0 0 0,-3-2-1 0 0,26 0 2837 0 0,25-6-3549 0 0,52-12-10605 0 0,-79 16 9085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 1780 0 0,'0'0'7730'0'0,"-15"0"-7321"0"0,-133-1 532 0 0,136 1-966 0 0,5-1 97 0 0,1 1 0 0 0,-1 0 0 0 0,1 0 0 0 0,-1 1 0 0 0,1 0 0 0 0,0 0 0 0 0,-8 3 0 0 0,12-3-10 0 0,0 0 1 0 0,1 0-1 0 0,-1 0 1 0 0,0 1-1 0 0,1-1 1 0 0,-1 1-1 0 0,1-1 1 0 0,-1 1-1 0 0,1-1 1 0 0,0 1-1 0 0,-1 0 0 0 0,1-1 1 0 0,0 1-1 0 0,0 0 1 0 0,0 0-1 0 0,1 0 1 0 0,-1 0-1 0 0,0 0 1 0 0,1 0-1 0 0,-1 0 1 0 0,1 0-1 0 0,0 0 1 0 0,-1 0-1 0 0,1 0 1 0 0,0 0-1 0 0,1 4 1 0 0,1 6-170 0 0,0-1 1 0 0,1 0-1 0 0,1 1 0 0 0,0-1 0 0 0,0-1 1 0 0,1 1-1 0 0,0-1 0 0 0,1 0 1 0 0,0 0-1 0 0,1 0 0 0 0,0-1 1 0 0,15 15-1 0 0,-20-21-449 0 0,2 0 1 0 0,-1 0-1 0 0,0-1 0 0 0,0 1 0 0 0,1-1 1 0 0,0 0-1 0 0,-1 0 0 0 0,1 0 0 0 0,0-1 1 0 0,0 1-1 0 0,0-1 0 0 0,0 0 0 0 0,0 0 1 0 0,0 0-1 0 0,0-1 0 0 0,0 0 0 0 0,8 0 0 0 0,0 0-1151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 1328 0 0,'0'0'7665'0'0,"-102"-4"-7457"0"0,88 4 12 0 0,1 0-220 0 0,3 0-104 0 0,0 0-452 0 0,4 2-548 0 0,0 0-520 0 0,2 1-813 0 0,4 2-3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11 210 196 0 0,'0'0'11116'0'0,"3"-9"-10859"0"0,0 1-236 0 0,-1 0 1 0 0,0 0-1 0 0,0 0 0 0 0,-1 0 0 0 0,0-1 0 0 0,0 1 1 0 0,-1-1-1 0 0,0 1 0 0 0,-1 0 0 0 0,0-1 1 0 0,0 1-1 0 0,-1 0 0 0 0,-2-10 0 0 0,-1 4 43 0 0,2 7 37 0 0,1 1 0 0 0,0-1-1 0 0,1 1 1 0 0,-1-1 0 0 0,1-9-1 0 0,35 52-1555 0 0,-13-9 1722 0 0,1-1 0 0 0,1-1 0 0 0,1-1 0 0 0,45 35 0 0 0,-69-59-267 0 0,1 0 1 0 0,-1 0-1 0 0,0 1 0 0 0,0-1 1 0 0,1 0-1 0 0,-1 0 0 0 0,0 0 1 0 0,1 0-1 0 0,-1 0 0 0 0,0 1 1 0 0,1-1-1 0 0,-1 0 1 0 0,0 0-1 0 0,0 0 0 0 0,1 0 1 0 0,-1 0-1 0 0,0 0 0 0 0,1 0 1 0 0,-1 0-1 0 0,0 0 1 0 0,1 0-1 0 0,-1 0 0 0 0,0 0 1 0 0,1 0-1 0 0,-1-1 0 0 0,0 1 1 0 0,1 0-1 0 0,-1 0 1 0 0,0 0-1 0 0,1 0 0 0 0,-1 0 1 0 0,0-1-1 0 0,0 1 0 0 0,1 0 1 0 0,-1 0-1 0 0,0-1 0 0 0,0 1 1 0 0,1 0-1 0 0,-1 0 1 0 0,0-1-1 0 0,0 1 0 0 0,0 0 1 0 0,0 0-1 0 0,0-1 0 0 0,1 0 1 0 0,4-23-210 0 0,-5-29 5 0 0,-6 11 232 0 0,0 1-1603 0 0,6 13-2471 0 0,3 19 1419 0 0,6 1 241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22 1664 0 0,'0'0'8889'0'0,"-12"-3"-8466"0"0,-14-3-233 0 0,0 1-1 0 0,0 1 1 0 0,0 2-1 0 0,-52 0 1 0 0,77 2-181 0 0,-1 1 1 0 0,1-1 0 0 0,0 1 0 0 0,0-1-1 0 0,0 0 1 0 0,0 1 0 0 0,0 0-1 0 0,0-1 1 0 0,0 1 0 0 0,0 0-1 0 0,1-1 1 0 0,-1 1 0 0 0,0 0-1 0 0,0 0 1 0 0,0 0 0 0 0,1 0 0 0 0,-1 0-1 0 0,1 0 1 0 0,-1 0 0 0 0,1 0-1 0 0,-1 0 1 0 0,1 0 0 0 0,-1 0-1 0 0,1 0 1 0 0,0 0 0 0 0,-1 0 0 0 0,1 0-1 0 0,0 0 1 0 0,0 0 0 0 0,0 1-1 0 0,0-1 1 0 0,0 0 0 0 0,0 0-1 0 0,0 0 1 0 0,1 0 0 0 0,-1 0-1 0 0,0 0 1 0 0,1 2 0 0 0,16 51-22 0 0,-12-41-102 0 0,-3-2 81 0 0,1 0 0 0 0,-2 0 0 0 0,2 22 0 0 0,-3-23 121 0 0,1 1-1 0 0,0 0 0 0 0,0 0 1 0 0,5 13-1 0 0,-5-22-143 0 0,0-1 0 0 0,-1 0 0 0 0,1 0 0 0 0,0 0 0 0 0,0-1 0 0 0,0 1-1 0 0,0 0 1 0 0,0 0 0 0 0,0 0 0 0 0,0-1 0 0 0,0 1 0 0 0,1 0 0 0 0,-1-1 0 0 0,0 1 0 0 0,0-1 0 0 0,1 1 0 0 0,-1-1-1 0 0,0 0 1 0 0,0 0 0 0 0,1 0 0 0 0,-1 1 0 0 0,0-1 0 0 0,1 0 0 0 0,-1 0 0 0 0,0-1 0 0 0,0 1 0 0 0,1 0 0 0 0,-1 0-1 0 0,3-2 1 0 0,46-11-5398 0 0,-40 10 3609 0 0,8-3-198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28 68 0 0,'0'0'8533'0'0,"-109"-12"-7977"0"0,91 10-284 0 0,-3 0-220 0 0,3 1 92 0 0,4-1-52 0 0,0 0-92 0 0,2 0-516 0 0,4 1-624 0 0,2-3-524 0 0,2 4-1021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2 604 0 0,'0'0'6979'0'0,"-18"0"-6553"0"0,-155-2 752 0 0,170 2-1151 0 0,0 0 0 0 0,0 0 1 0 0,0 0-1 0 0,0 0 0 0 0,0 1 1 0 0,0-1-1 0 0,0 1 0 0 0,1 0 1 0 0,-1 0-1 0 0,0 0 0 0 0,0 0 1 0 0,1 0-1 0 0,-1 0 0 0 0,-4 4 1 0 0,6-4-32 0 0,0 1 1 0 0,0-1 0 0 0,0 1-1 0 0,1-1 1 0 0,-1 1 0 0 0,1-1-1 0 0,-1 1 1 0 0,1 0 0 0 0,-1-1-1 0 0,1 1 1 0 0,0-1 0 0 0,0 1-1 0 0,0 0 1 0 0,0-1 0 0 0,0 1-1 0 0,0 0 1 0 0,0-1 0 0 0,1 1-1 0 0,-1 0 1 0 0,1-1 0 0 0,-1 1-1 0 0,1-1 1 0 0,-1 1 0 0 0,1-1 0 0 0,0 1-1 0 0,0-1 1 0 0,1 3 0 0 0,1 4-25 0 0,-2 1-1 0 0,1-1 1 0 0,-1 1 0 0 0,0-1 0 0 0,-1 1 0 0 0,0-1 0 0 0,-2 16 0 0 0,1 3 523 0 0,1-15-364 0 0,-1-7 59 0 0,1-1 0 0 0,0 1 1 0 0,0-1-1 0 0,1 1 0 0 0,-1-1 0 0 0,1 1 1 0 0,0-1-1 0 0,2 7 0 0 0,-2-9-188 0 0,1-1-1 0 0,-1 1 1 0 0,0-1-1 0 0,1 1 1 0 0,-1-1-1 0 0,1 0 1 0 0,-1 1-1 0 0,1-1 1 0 0,0 0-1 0 0,0 0 1 0 0,-1 0 0 0 0,1 0-1 0 0,0 0 1 0 0,0 0-1 0 0,0-1 1 0 0,0 1-1 0 0,0-1 1 0 0,0 1-1 0 0,0-1 1 0 0,0 0-1 0 0,0 0 1 0 0,3 0-1 0 0,11 1-890 0 0,0 0-1 0 0,-1-2 0 0 0,31-4 0 0 0,14-10-5105 0 0,-43 10 4257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0 428 0 0,'0'0'9049'0'0,"-115"7"-9161"0"0,105-7-796 0 0,-4 0-688 0 0,4 0-1257 0 0,4-1-199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0 420 0 0,'0'0'2582'0'0,"10"1"-2036"0"0,67 13 462 0 0,-41-2 2117 0 0,-32-10-3041 0 0,2 7-7849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4 528 0 0,'0'0'8998'0'0,"-8"-1"-8633"0"0,-5 0-231 0 0,0 0 1 0 0,0 1-1 0 0,-23 2 0 0 0,30-1-118 0 0,0 0 0 0 0,0 0 0 0 0,0 1 0 0 0,1 0-1 0 0,-1 0 1 0 0,0 0 0 0 0,1 1 0 0 0,-1-1 0 0 0,1 1 0 0 0,0 1 0 0 0,0-1-1 0 0,-6 6 1 0 0,9-7 19 0 0,1-1-1 0 0,-1 0 1 0 0,1 1 0 0 0,0-1-1 0 0,-1 1 1 0 0,1-1-1 0 0,0 1 1 0 0,0 0-1 0 0,0 0 1 0 0,0-1 0 0 0,0 1-1 0 0,1 0 1 0 0,-1 0-1 0 0,0 0 1 0 0,1 0-1 0 0,-1 0 1 0 0,1 3 0 0 0,0-3-26 0 0,0-1 0 0 0,1 1 1 0 0,-1-1-1 0 0,1 0 0 0 0,-1 1 1 0 0,1-1-1 0 0,0 1 1 0 0,-1-1-1 0 0,1 0 0 0 0,0 0 1 0 0,0 1-1 0 0,0-1 0 0 0,0 0 1 0 0,0 0-1 0 0,0 0 0 0 0,0 0 1 0 0,0 0-1 0 0,3 1 1 0 0,6 4-21 0 0,1-1 0 0 0,0 0 1 0 0,1-1-1 0 0,22 6 1 0 0,-3 0 218 0 0,-20-6-36 0 0,-1 0 0 0 0,0 1 0 0 0,0 1 0 0 0,0 0 0 0 0,15 11-1 0 0,-24-16-135 0 0,0 0-1 0 0,0 1 1 0 0,0-1-1 0 0,1 0 1 0 0,-1 0-1 0 0,0 0 1 0 0,-1 1-1 0 0,1-1 1 0 0,0 1-1 0 0,0-1 1 0 0,-1 0-1 0 0,1 1 1 0 0,0 0-1 0 0,-1-1 1 0 0,0 1-1 0 0,1-1 0 0 0,-1 1 1 0 0,0-1-1 0 0,0 3 1 0 0,0-2-58 0 0,-1 0 1 0 0,0 0-1 0 0,0 0 1 0 0,0 0-1 0 0,0 0 1 0 0,0-1-1 0 0,0 1 1 0 0,0 0-1 0 0,0-1 1 0 0,-1 1-1 0 0,1-1 1 0 0,-1 1-1 0 0,1-1 1 0 0,-1 0-1 0 0,0 0 1 0 0,1 1-1 0 0,-1-1 1 0 0,0 0-1 0 0,-4 1 1 0 0,-6 3-32 0 0,-1 0 0 0 0,0 0 0 0 0,0-2 0 0 0,0 1 0 0 0,0-2 0 0 0,-1 0 0 0 0,-25 1 1 0 0,-17-5-4059 0 0,55 2 3865 0 0,1 0-1 0 0,-1 0 1 0 0,1 0-1 0 0,-1 0 0 0 0,0 0 1 0 0,1 0-1 0 0,-1 0 0 0 0,0 0 1 0 0,1-1-1 0 0,-1 1 0 0 0,1 0 1 0 0,-1 0-1 0 0,1-1 0 0 0,-1 1 1 0 0,1 0-1 0 0,-1-1 1 0 0,1 1-1 0 0,-1 0 0 0 0,1-1 1 0 0,-1 1-1 0 0,1-1 0 0 0,-1 1 1 0 0,1-1-1 0 0,0 1 0 0 0,-1-1 1 0 0,1 0-1 0 0,-1-3-1461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5.4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73 596 0 0,'0'0'7042'0'0,"4"-6"-6788"0"0,-1 0-209 0 0,1 2 0 0 0,-1-1 1 0 0,1 0-1 0 0,1 1 0 0 0,-1-1 0 0 0,1 1 0 0 0,-1 1 0 0 0,1-1 1 0 0,0 1-1 0 0,1-1 0 0 0,-1 1 0 0 0,0 1 0 0 0,1-1 1 0 0,0 1-1 0 0,-1 0 0 0 0,1 0 0 0 0,0 1 0 0 0,0 0 0 0 0,0 0 1 0 0,8 0-1 0 0,-7 0-39 0 0,1 1-1 0 0,0 0 1 0 0,-1 0 0 0 0,1 1 0 0 0,-1 0 0 0 0,1 0 0 0 0,-1 1-1 0 0,0 0 1 0 0,1 0 0 0 0,-1 1 0 0 0,13 6 0 0 0,-16-6 0 0 0,0 0 0 0 0,1 1 0 0 0,-1-1 1 0 0,-1 1-1 0 0,1 0 0 0 0,0 0 0 0 0,-1 0 1 0 0,0 0-1 0 0,0 1 0 0 0,0-1 0 0 0,0 1 0 0 0,-1 0 1 0 0,0 0-1 0 0,0-1 0 0 0,0 2 0 0 0,-1-1 1 0 0,2 9-1 0 0,-2-10 6 0 0,0 0 0 0 0,0 1 0 0 0,-1-1 0 0 0,0 1 0 0 0,0-1 0 0 0,0 1 0 0 0,0-1 1 0 0,-1 1-1 0 0,1-1 0 0 0,-1 0 0 0 0,0 1 0 0 0,-1-1 0 0 0,1 0 0 0 0,-1 0 0 0 0,0 0 0 0 0,0 0 0 0 0,0 0 1 0 0,-4 6-1 0 0,2-6-45 0 0,0-1 0 0 0,0 1 1 0 0,0-1-1 0 0,0 0 0 0 0,0 0 0 0 0,-1 0 1 0 0,1 0-1 0 0,-1-1 0 0 0,0 0 1 0 0,0 0-1 0 0,0 0 0 0 0,0 0 1 0 0,0-1-1 0 0,0 0 0 0 0,-9 1 0 0 0,4-1-62 0 0,-1 0 0 0 0,0 0 1 0 0,1-1-1 0 0,-1 0 0 0 0,-20-4 0 0 0,26 2-515 0 0,-1 1 0 0 0,1-1 1 0 0,0 0-1 0 0,-1 0 1 0 0,1-1-1 0 0,0 1 1 0 0,-8-7-1 0 0,6 4-1709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4188 0 0,'0'0'9421'0'0,"2"16"-9085"0"0,17 151 600 0 0,-11-122-2570 0 0,5-29-1844 0 0,8-6-3481 0 0,-11-9 4149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75 307 264 0 0,'0'0'11332'0'0,"-3"-11"-11020"0"0,-11-44-17 0 0,1 3-133 0 0,-32-84-1 0 0,53 151 121 0 0,0 0 1 0 0,1 0 0 0 0,0 0-1 0 0,15 17 1 0 0,-20-28-386 0 0,-1 0 0 0 0,1 0 0 0 0,1-1-1 0 0,-1 1 1 0 0,0-1 0 0 0,1 0 0 0 0,-1 0 0 0 0,1-1 0 0 0,5 3 0 0 0,-7-4 69 0 0,0 0 0 0 0,0 0 0 0 0,-1-1 1 0 0,1 1-1 0 0,0-1 0 0 0,0 0 0 0 0,0 0 0 0 0,0 0 0 0 0,-1 0 1 0 0,1 0-1 0 0,0-1 0 0 0,0 1 0 0 0,0-1 0 0 0,-1 0 0 0 0,1 1 1 0 0,0-1-1 0 0,-1-1 0 0 0,5-1 0 0 0,-3 0 0 0 0,0 0 0 0 0,0 0 0 0 0,-1 0 0 0 0,0 0 0 0 0,1 0 0 0 0,-1-1 0 0 0,0 1 0 0 0,-1-1 0 0 0,1 0 0 0 0,-1 0 0 0 0,1 0 0 0 0,-1 0 0 0 0,-1 0 0 0 0,3-5 0 0 0,-1 0-35 0 0,-1 0 1 0 0,0-1-1 0 0,0 1 0 0 0,0 0 0 0 0,-1-18 0 0 0,-1 26 347 0 0,-4 46 652 0 0,4-43-925 0 0,-1 94-5 0 0,1-89 51 0 0,1 0 0 0 0,0 0 0 0 0,0 1 0 0 0,1-1 0 0 0,0 0 1 0 0,0 0-1 0 0,1-1 0 0 0,0 1 0 0 0,0 0 0 0 0,8 11 0 0 0,-11-17-53 0 0,1-1 0 0 0,-1 0-1 0 0,0 0 1 0 0,0 1 0 0 0,0-1 0 0 0,0 0-1 0 0,0 1 1 0 0,1-1 0 0 0,-1 0-1 0 0,0 0 1 0 0,0 0 0 0 0,0 1 0 0 0,1-1-1 0 0,-1 0 1 0 0,0 0 0 0 0,0 0-1 0 0,1 1 1 0 0,-1-1 0 0 0,0 0 0 0 0,1 0-1 0 0,-1 0 1 0 0,0 0 0 0 0,1 0 0 0 0,-1 0-1 0 0,0 0 1 0 0,0 0 0 0 0,1 1-1 0 0,-1-1 1 0 0,0 0 0 0 0,1 0 0 0 0,-1 0-1 0 0,0-1 1 0 0,1 1 0 0 0,-1 0-1 0 0,0 0 1 0 0,1 0 0 0 0,-1 0 0 0 0,0 0-1 0 0,1 0 1 0 0,4-15-323 0 0,-2-21 13 0 0,-3 35 351 0 0,-1-21-84 0 0,0-1 1 0 0,-1 1 0 0 0,-8-38-1 0 0,12 67 150 0 0,1-1 0 0 0,0 1-1 0 0,0-1 1 0 0,0 0-1 0 0,1 0 1 0 0,0 0 0 0 0,0 0-1 0 0,1-1 1 0 0,5 6-1 0 0,-8-8-148 0 0,1 0 0 0 0,0 0-1 0 0,1 0 1 0 0,-1-1-1 0 0,0 1 1 0 0,1-1-1 0 0,-1 0 1 0 0,1 0-1 0 0,0 0 1 0 0,0-1 0 0 0,0 1-1 0 0,-1-1 1 0 0,1 0-1 0 0,1 0 1 0 0,-1 0-1 0 0,0 0 1 0 0,0-1-1 0 0,0 0 1 0 0,0 0 0 0 0,7 0-1 0 0,-9-2 6 0 0,1 1 0 0 0,0 0 0 0 0,-1-1-1 0 0,1 0 1 0 0,-1 0 0 0 0,0 0 0 0 0,1 0 0 0 0,-1 0 0 0 0,0 0-1 0 0,0 0 1 0 0,0-1 0 0 0,-1 1 0 0 0,1-1 0 0 0,-1 1-1 0 0,1-1 1 0 0,-1 0 0 0 0,0 0 0 0 0,0 0 0 0 0,0 1 0 0 0,0-1-1 0 0,-1 0 1 0 0,1-4 0 0 0,10-68-100 0 0,-10 8 476 0 0,-7 95 1808 0 0,5-12-2189 0 0,-2 21 201 0 0,4 42 1 0 0,-1-69-165 0 0,1 0 0 0 0,0-1 1 0 0,1 1-1 0 0,0 0 0 0 0,1-1 1 0 0,0 0-1 0 0,0 1 1 0 0,1-1-1 0 0,8 13 0 0 0,-12-21-95 0 0,1-1-1 0 0,-1 1 1 0 0,1 0-1 0 0,0 0 1 0 0,-1 0-1 0 0,1-1 1 0 0,0 1-1 0 0,0 0 1 0 0,-1-1-1 0 0,1 1 1 0 0,0-1-1 0 0,0 1 1 0 0,0-1-1 0 0,0 1 1 0 0,0-1-1 0 0,0 1 1 0 0,0-1-1 0 0,0 0 1 0 0,0 0 0 0 0,0 1-1 0 0,0-1 1 0 0,0 0-1 0 0,0 0 1 0 0,0 0-1 0 0,0 0 1 0 0,0 0-1 0 0,0 0 1 0 0,0-1-1 0 0,0 1 1 0 0,0 0-1 0 0,0-1 1 0 0,0 1-1 0 0,0 0 1 0 0,0-1-1 0 0,1 0 1 0 0,31-24-6956 0 0,-33 25 6852 0 0,11-10-1982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 1756 0 0,'0'0'8424'0'0,"-9"1"-8205"0"0,-20 2 113 0 0,-71 10 644 0 0,93-11-906 0 0,-1-1 0 0 0,0 1 1 0 0,0 1-1 0 0,1 0 0 0 0,0 0 0 0 0,-1 0 0 0 0,1 1 1 0 0,0 0-1 0 0,1 0 0 0 0,-8 6 0 0 0,12-7-37 0 0,0-1 0 0 0,0 0 1 0 0,0 0-1 0 0,1 1 0 0 0,-1 0 0 0 0,1-1 0 0 0,0 1 0 0 0,0 0 0 0 0,0-1 0 0 0,0 1 1 0 0,0 0-1 0 0,0 0 0 0 0,1 0 0 0 0,-1 0 0 0 0,1 0 0 0 0,0-1 0 0 0,0 1 0 0 0,0 0 1 0 0,0 0-1 0 0,0 0 0 0 0,1 0 0 0 0,0 0 0 0 0,-1 0 0 0 0,1 0 0 0 0,2 5 1 0 0,-1-3-66 0 0,1-1 1 0 0,-1 1 0 0 0,1 0 0 0 0,0-1 0 0 0,0 0-1 0 0,0 1 1 0 0,0-1 0 0 0,1 0 0 0 0,0-1 0 0 0,-1 1-1 0 0,1-1 1 0 0,1 1 0 0 0,6 3 0 0 0,5 1-1095 0 0,0-1 0 0 0,34 10 0 0 0,-34-13-827 0 0,1 0 0 0 0,0-2 0 0 0,20 2 0 0 0,-17-4 239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14 2264 0 0,'0'0'5421'0'0,"-111"-12"-4993"0"0,93 11-168 0 0,2 1 0 0 0,0 0-172 0 0,4 0 44 0 0,2 0-44 0 0,2 0-88 0 0,2 1-492 0 0,2 1-508 0 0,4 0-428 0 0,0 3-569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40 1740 0 0,'0'0'9340'0'0,"0"16"-8903"0"0,0-2-405 0 0,-1 32 584 0 0,8 59-1 0 0,-7-103-706 0 0,0-1-1 0 0,0 1 0 0 0,1-1 1 0 0,-1 1-1 0 0,0-1 0 0 0,1 0 1 0 0,0 1-1 0 0,-1-1 0 0 0,1 1 1 0 0,0-1-1 0 0,-1 0 0 0 0,1 0 1 0 0,0 1-1 0 0,0-1 0 0 0,0 0 1 0 0,0 0-1 0 0,0 0 0 0 0,0 0 1 0 0,0 0-1 0 0,1 0 0 0 0,-1-1 1 0 0,0 1-1 0 0,2 1 0 0 0,0-1-614 0 0,0-1 0 0 0,0 1 0 0 0,0-1 0 0 0,0 1-1 0 0,0-1 1 0 0,0 0 0 0 0,0 0 0 0 0,0 0 0 0 0,0 0-1 0 0,6-2 1 0 0,4-2-1802 0 0</inkml:trace>
  <inkml:trace contextRef="#ctx0" brushRef="#br0" timeOffset="1">344 4 1488 0 0,'0'0'7511'0'0,"-20"0"-7053"0"0,-158-3 563 0 0,80 2-789 0 0,54 1-2963 0 0,44 0 2600 0 0,0 1 0 0 0,-1-1 0 0 0,1 0 1 0 0,0 0-1 0 0,0 0 0 0 0,0 0 0 0 0,-1 0 0 0 0,1 0 1 0 0,0 0-1 0 0,0 0 0 0 0,0 1 0 0 0,0-1 1 0 0,-1 0-1 0 0,1 0 0 0 0,0 0 0 0 0,0 0 0 0 0,0 1 1 0 0,0-1-1 0 0,0 0 0 0 0,0 0 0 0 0,0 0 1 0 0,-1 1-1 0 0,1-1 0 0 0,0 0 0 0 0,0 0 0 0 0,0 0 1 0 0,0 1-1 0 0,0-1 0 0 0,0 0 0 0 0,0 0 0 0 0,0 0 1 0 0,0 1-1 0 0,0-1 0 0 0,0 0 0 0 0,0 0 1 0 0,0 0-1 0 0,0 1 0 0 0,1-1 0 0 0,-1 0 0 0 0,0 0 1 0 0,0 0-1 0 0,0 1 0 0 0,0 0-211 0 0,2 6-1471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71 242 1488 0 0,'0'0'8043'0'0,"0"-6"-7583"0"0,-2-6-271 0 0,0 0-1 0 0,-1 0 1 0 0,-1 0 0 0 0,0 1 0 0 0,-5-12 0 0 0,4 14-134 0 0,1 0 0 0 0,1 0 0 0 0,-1 0 0 0 0,1 0 0 0 0,1 0 0 0 0,0-1 0 0 0,0 1 0 0 0,1-1 0 0 0,0 0 0 0 0,0 0 0 0 0,1 1 0 0 0,3-18 0 0 0,-2 26-31 0 0,-1-1 0 0 0,1 1 1 0 0,0 0-1 0 0,0 0 0 0 0,0 0 0 0 0,0 1 0 0 0,0-1 0 0 0,0 0 0 0 0,0 0 1 0 0,1 0-1 0 0,-1 1 0 0 0,0-1 0 0 0,0 1 0 0 0,1-1 0 0 0,-1 1 0 0 0,0-1 1 0 0,1 1-1 0 0,-1 0 0 0 0,0 0 0 0 0,1-1 0 0 0,-1 1 0 0 0,0 0 0 0 0,1 0 1 0 0,-1 0-1 0 0,1 1 0 0 0,1-1 0 0 0,1 0-15 0 0,0 1 0 0 0,-1-1-1 0 0,1 1 1 0 0,-1 0 0 0 0,1-1 0 0 0,-1 2 0 0 0,1-1 0 0 0,-1 0-1 0 0,4 3 1 0 0,-4-3-41 0 0,0 1-1 0 0,-1 0 1 0 0,1 0-1 0 0,-1 0 1 0 0,0 1 0 0 0,1-1-1 0 0,-1 1 1 0 0,0-1-1 0 0,0 1 1 0 0,0 0-1 0 0,-1-1 1 0 0,1 1 0 0 0,-1 0-1 0 0,1 0 1 0 0,-1 0-1 0 0,0 0 1 0 0,0 1-1 0 0,-1-1 1 0 0,1 0 0 0 0,-1 0-1 0 0,1 1 1 0 0,-1-1-1 0 0,0 0 1 0 0,0 0-1 0 0,0 1 1 0 0,-1-1 0 0 0,1 0-1 0 0,-1 0 1 0 0,0 1-1 0 0,0-1 1 0 0,0 0-1 0 0,0 0 1 0 0,0 0 0 0 0,-1 0-1 0 0,1 0 1 0 0,-1 0-1 0 0,0-1 1 0 0,0 1-1 0 0,0-1 1 0 0,0 1 0 0 0,-1-1-1 0 0,1 0 1 0 0,0 1-1 0 0,-1-1 1 0 0,0 0-1 0 0,1-1 1 0 0,-1 1 0 0 0,0 0-1 0 0,0-1 1 0 0,0 0-1 0 0,0 1 1 0 0,0-1-1 0 0,-1-1 1 0 0,1 1 0 0 0,0 0-1 0 0,0-1 1 0 0,0 1-1 0 0,-1-1 1 0 0,1 0-1 0 0,-4-1 1 0 0,-3 2 63 0 0,-15-1-222 0 0,24 0 215 0 0,1 0 0 0 0,-1 0 1 0 0,1 0-1 0 0,-1 0 0 0 0,1-1 0 0 0,-1 1 1 0 0,1 0-1 0 0,-1 0 0 0 0,1 0 0 0 0,-1 0 1 0 0,1-1-1 0 0,-1 1 0 0 0,1 0 0 0 0,-1-1 1 0 0,1 1-1 0 0,-1 0 0 0 0,1-1 1 0 0,-1 1-1 0 0,1 0 0 0 0,0-1 0 0 0,-1 1 1 0 0,1-1-1 0 0,0 1 0 0 0,-1-1 0 0 0,1 1 1 0 0,0-1-1 0 0,0 1 0 0 0,0-1 0 0 0,-1 1 1 0 0,1-1-1 0 0,0 1 0 0 0,0-1 0 0 0,0 0 1 0 0,34 4 1420 0 0,-23 3-1365 0 0,-1 0 0 0 0,0 1 0 0 0,0 0 0 0 0,0 1 1 0 0,-1 0-1 0 0,0 0 0 0 0,10 13 0 0 0,-12-13-371 0 0,0 0 1 0 0,0 0 0 0 0,1-1 0 0 0,0 0-1 0 0,0-1 1 0 0,1 0 0 0 0,0 0 0 0 0,0 0-1 0 0,17 6 1 0 0,-24-11-334 0 0,0-1 0 0 0,1 1 0 0 0,-1-1 0 0 0,0 1 0 0 0,1-1 0 0 0,-1 0 0 0 0,0 0 0 0 0,1 0 0 0 0,-1 0 0 0 0,0-1 1 0 0,4 0-1 0 0,1-6-1722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1 544 0 0,'0'0'10776'0'0,"0"15"-10446"0"0,0 7-168 0 0,-2 18 97 0 0,6 51-1 0 0,-3-87-611 0 0,-1 0 0 0 0,1 0 0 0 0,0 0 0 0 0,0 0 0 0 0,0 0 0 0 0,0 0 0 0 0,1 0 0 0 0,-1 0 0 0 0,1-1 0 0 0,3 5 0 0 0,-4-7 154 0 0,0 0 0 0 0,0 1 0 0 0,1-1 0 0 0,-1 0 0 0 0,1 0 0 0 0,-1 0 0 0 0,1 0 0 0 0,0 0 0 0 0,-1 0 0 0 0,1-1 0 0 0,0 1 0 0 0,0-1 0 0 0,-1 1 0 0 0,1-1 0 0 0,0 1 0 0 0,0-1 0 0 0,0 0 0 0 0,-1 0 0 0 0,1 0 0 0 0,0 0 0 0 0,0 0 0 0 0,0 0 0 0 0,0 0 0 0 0,3-2 0 0 0,9-2-2164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1052 0 0,'0'0'8856'0'0,"-20"3"-8567"0"0,-59 11-10 0 0,75-14-230 0 0,-1 1 1 0 0,1 0-1 0 0,0 0 0 0 0,0 0 0 0 0,0 1 0 0 0,0-1 0 0 0,0 1 1 0 0,0 0-1 0 0,0 0 0 0 0,0 1 0 0 0,1-1 0 0 0,-1 1 0 0 0,1 0 0 0 0,0-1 1 0 0,-1 2-1 0 0,1-1 0 0 0,1 0 0 0 0,-1 1 0 0 0,0-1 0 0 0,1 1 1 0 0,0-1-1 0 0,0 1 0 0 0,0 0 0 0 0,0 0 0 0 0,1 0 0 0 0,-1 1 0 0 0,1-1 1 0 0,0 0-1 0 0,0 0 0 0 0,1 1 0 0 0,-1-1 0 0 0,1 0 0 0 0,0 1 0 0 0,0-1 1 0 0,2 9-1 0 0,-1-10-83 0 0,0 0 1 0 0,0 0 0 0 0,1 0-1 0 0,-1 0 1 0 0,1 0-1 0 0,-1 0 1 0 0,1-1 0 0 0,0 1-1 0 0,1-1 1 0 0,-1 1-1 0 0,0-1 1 0 0,1 0 0 0 0,-1 1-1 0 0,1-1 1 0 0,-1 0 0 0 0,1-1-1 0 0,0 1 1 0 0,0-1-1 0 0,0 1 1 0 0,0-1 0 0 0,0 0-1 0 0,0 0 1 0 0,4 1-1 0 0,5 1-456 0 0,-1 0 1 0 0,1-1-1 0 0,0 0 0 0 0,24 0 0 0 0,-30-2 109 0 0,1 0-1 0 0,-1-1 1 0 0,1 1 0 0 0,-1-2 0 0 0,0 1 0 0 0,1-1 0 0 0,-1 0 0 0 0,0 0-1 0 0,0 0 1 0 0,0-1 0 0 0,-1 0 0 0 0,1 0 0 0 0,-1-1 0 0 0,1 0-1 0 0,-1 0 1 0 0,0 0 0 0 0,-1 0 0 0 0,1-1 0 0 0,-1 0 0 0 0,1 0-1 0 0,-2 0 1 0 0,7-9 0 0 0,-6 0 153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36 0 0,'81'36'444'0'0,"-81"-36"-422"0"0,1 0-1 0 0,-1 0 1 0 0,1 0-1 0 0,-1 1 1 0 0,1-1-1 0 0,-1 0 1 0 0,1 0-1 0 0,0 0 1 0 0,-1 0-1 0 0,1 0 1 0 0,-1 0 0 0 0,1 0-1 0 0,0 0 1 0 0,-1-1-1 0 0,1 1 1 0 0,-1 0-1 0 0,1 0 1 0 0,-1 0-1 0 0,1-1 1 0 0,-1 1-1 0 0,1 0 1 0 0,-1 0-1 0 0,1-1 1 0 0,-1 1 0 0 0,1-1-1 0 0,-1 1 1 0 0,1 0-1 0 0,-1-1 1 0 0,0 1-1 0 0,1-1 1 0 0,-1 1-1 0 0,0-1 1 0 0,1 1-1 0 0,-1-1 1 0 0,0 1-1 0 0,0-1 1 0 0,1 1 0 0 0,-1-1-1 0 0,0 1 1 0 0,0-1-1 0 0,0 0 1 0 0,0 1-1 0 0,0-1 1 0 0,0 0-1 0 0,0-30 1680 0 0,-1 23 1983 0 0,3 21-957 0 0,-2 17-2856 0 0,0-28 283 0 0,0 17-42 0 0,-1 0-41 0 0,1 0 0 0 0,1 0 1 0 0,0 0-1 0 0,1 0 0 0 0,1 0 1 0 0,1 0-1 0 0,10 28 0 0 0,-13-48-238 0 0,-1 1-1 0 0,1 0 1 0 0,0-1 0 0 0,0 1-1 0 0,-1-1 1 0 0,1 1 0 0 0,0-1-1 0 0,0 1 1 0 0,-1-1-1 0 0,1 1 1 0 0,-1-1 0 0 0,1 0-1 0 0,-1 1 1 0 0,1-1-1 0 0,-1 0 1 0 0,1 1 0 0 0,-1-1-1 0 0,1 0 1 0 0,-1 0 0 0 0,0 0-1 0 0,1 1 1 0 0,-1-1-1 0 0,0 0 1 0 0,0 0 0 0 0,0-1-1 0 0,13-29-573 0 0,3-13-1257 0 0,8-36 262 0 0,-17 26 6540 0 0,-7 61-1976 0 0,0 26-2299 0 0,0 99 703 0 0,-39-139-1968 0 0,38 6 704 0 0,-65-18 294 0 0,34 2-1728 0 0,10-4-3692 0 0,21 16 3071 0 0,1-1 470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0 864 0 0,'0'0'7401'0'0,"-12"0"-7107"0"0,-2 0-194 0 0,-73 4 599 0 0,83-4-635 0 0,0 0 0 0 0,0 1 0 0 0,0 0 0 0 0,-1-1 0 0 0,1 2 0 0 0,1-1 0 0 0,-1 0 0 0 0,0 1 0 0 0,0 0 0 0 0,0-1 0 0 0,1 2 0 0 0,-1-1 1 0 0,1 0-1 0 0,0 1 0 0 0,-1-1 0 0 0,1 1 0 0 0,0 0 0 0 0,-4 5 0 0 0,5-1-23 0 0,0 0 0 0 0,0 0 0 0 0,1 0 1 0 0,0 0-1 0 0,0 0 0 0 0,1 0 0 0 0,-1 0 0 0 0,2 0 0 0 0,-1 0 1 0 0,1 1-1 0 0,0-1 0 0 0,0 0 0 0 0,1-1 0 0 0,0 1 0 0 0,0 0 0 0 0,1 0 1 0 0,0-1-1 0 0,0 0 0 0 0,0 1 0 0 0,1-1 0 0 0,0 0 0 0 0,0-1 1 0 0,1 1-1 0 0,-1-1 0 0 0,11 9 0 0 0,-10-11-566 0 0,1-1-1 0 0,0 0 0 0 0,0 0 1 0 0,0 0-1 0 0,0 0 1 0 0,0-1-1 0 0,0 0 1 0 0,0-1-1 0 0,0 1 0 0 0,0-1 1 0 0,0 0-1 0 0,0-1 1 0 0,0 0-1 0 0,1 1 1 0 0,-1-2-1 0 0,-1 1 1 0 0,1-1-1 0 0,8-3 0 0 0,2-2-917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6.1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98 804 0 0,'0'0'7561'0'0,"2"7"-7241"0"0,6 21-56 0 0,-8-28-260 0 0,1 1-1 0 0,-1 0 1 0 0,1 0 0 0 0,-1-1 0 0 0,1 1-1 0 0,0 0 1 0 0,-1-1 0 0 0,1 1 0 0 0,0-1-1 0 0,0 1 1 0 0,0-1 0 0 0,-1 1 0 0 0,1-1-1 0 0,0 0 1 0 0,0 1 0 0 0,0-1 0 0 0,0 0-1 0 0,0 0 1 0 0,0 1 0 0 0,0-1 0 0 0,-1 0-1 0 0,1 0 1 0 0,0 0 0 0 0,0 0 0 0 0,0 0-1 0 0,2-1 1 0 0,23-3-123 0 0,-24 3 107 0 0,3 0-31 0 0,1-1 1 0 0,0 0 0 0 0,0 0-1 0 0,-1-1 1 0 0,0 0 0 0 0,1 0-1 0 0,-1 0 1 0 0,0-1 0 0 0,0 1-1 0 0,-1-1 1 0 0,6-6-1 0 0,-7 7 11 0 0,-1 1 1 0 0,0-1-1 0 0,0 0 0 0 0,0 0 0 0 0,0 0 0 0 0,0 0 0 0 0,-1-1 0 0 0,1 1 0 0 0,-1 0 0 0 0,0-1 0 0 0,0 1 0 0 0,0 0 0 0 0,0-1 0 0 0,-1 1 1 0 0,0-1-1 0 0,1 0 0 0 0,-1 1 0 0 0,-1-1 0 0 0,1 1 0 0 0,-1-7 0 0 0,0 9 24 0 0,1 0 0 0 0,-1 0 1 0 0,1-1-1 0 0,-1 1 0 0 0,0 0 0 0 0,0 0 1 0 0,0 0-1 0 0,1 0 0 0 0,-1 0 0 0 0,0 0 0 0 0,0 0 1 0 0,0 0-1 0 0,0 0 0 0 0,-1 0 0 0 0,1 0 1 0 0,0 1-1 0 0,0-1 0 0 0,0 0 0 0 0,-1 1 0 0 0,1-1 1 0 0,0 1-1 0 0,-1-1 0 0 0,1 1 0 0 0,0 0 1 0 0,-1 0-1 0 0,1-1 0 0 0,-1 1 0 0 0,1 0 1 0 0,0 0-1 0 0,-2 1 0 0 0,0-1 20 0 0,1 0 0 0 0,0 0 0 0 0,-1 0 0 0 0,1 1 0 0 0,0-1 0 0 0,0 1 0 0 0,-1-1 0 0 0,1 1 0 0 0,0 0 0 0 0,0 0 0 0 0,0 0 0 0 0,0 0 0 0 0,0 0 0 0 0,0 1 0 0 0,0-1 0 0 0,0 1 0 0 0,-2 2 0 0 0,2 0-38 0 0,0 0-1 0 0,-1 0 0 0 0,1 1 1 0 0,1-1-1 0 0,-1 1 0 0 0,1 0 0 0 0,-1-1 1 0 0,2 1-1 0 0,-1 0 0 0 0,0 0 1 0 0,1 0-1 0 0,0 0 0 0 0,0-1 0 0 0,0 1 1 0 0,1 0-1 0 0,-1 0 0 0 0,4 8 1 0 0,-3-6 3 0 0,1-1 0 0 0,0 0 0 0 0,1 0 0 0 0,-1 0 0 0 0,1 0 0 0 0,1 0 0 0 0,-1-1 1 0 0,1 1-1 0 0,0-1 0 0 0,0 0 0 0 0,0 0 0 0 0,8 6 0 0 0,-9-8 11 0 0,0 0 0 0 0,0-1-1 0 0,0 0 1 0 0,1 0 0 0 0,-1 0-1 0 0,1 0 1 0 0,-1 0 0 0 0,1-1 0 0 0,0 1-1 0 0,0-1 1 0 0,-1 0 0 0 0,1 0-1 0 0,0 0 1 0 0,0-1 0 0 0,0 0-1 0 0,0 1 1 0 0,4-2 0 0 0,-4 1-31 0 0,-1-1 1 0 0,0-1 0 0 0,0 1 0 0 0,0 0-1 0 0,-1-1 1 0 0,1 0 0 0 0,0 1-1 0 0,0-1 1 0 0,-1 0 0 0 0,1 0 0 0 0,-1-1-1 0 0,0 1 1 0 0,0 0 0 0 0,0-1 0 0 0,0 1-1 0 0,0-1 1 0 0,0 0 0 0 0,-1 0-1 0 0,1 0 1 0 0,1-5 0 0 0,7-13-148 0 0,5-12 325 0 0,16-48 1 0 0,-26 78 2244 0 0,2 12-1851 0 0,2 12-496 0 0,-6-8 37 0 0,1-1 0 0 0,0 0 0 0 0,0 0 0 0 0,2 0-1 0 0,-1-1 1 0 0,11 16 0 0 0,-13-23-163 0 0,1 0-1 0 0,-1 0 1 0 0,1-1 0 0 0,-1 1-1 0 0,1-1 1 0 0,0 0-1 0 0,0 0 1 0 0,5 3 0 0 0,-4-4-336 0 0,-1 0 0 0 0,1 0 1 0 0,0-1-1 0 0,0 1 0 0 0,-1-1 1 0 0,1 0-1 0 0,0-1 0 0 0,0 1 1 0 0,7-1-1 0 0,4 0-1682 0 0,0 0 9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2108 0 0,'0'0'6965'0'0,"-111"0"-6773"0"0,97 0-192 0 0,0 0 124 0 0,0 0-124 0 0,4 0-348 0 0,0 0-728 0 0,2 0-824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2 484 0 0,'0'0'4818'0'0,"-14"-2"-2688"0"0,15 62 2985 0 0,0-22-5280 0 0,11 68-1 0 0,-6-93-2889 0 0,8-7-3822 0 0,-14-6 6819 0 0,6 2-2168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58 584 0 0,'0'0'7549'0'0,"1"-6"-7089"0"0,0 3-410 0 0,0 0 0 0 0,1 0 0 0 0,-1 1 0 0 0,0-1 0 0 0,1 0 0 0 0,-1 1-1 0 0,1-1 1 0 0,0 1 0 0 0,0-1 0 0 0,0 1 0 0 0,0 0 0 0 0,0 0 0 0 0,1 0-1 0 0,-1 0 1 0 0,1 0 0 0 0,-1 0 0 0 0,1 1 0 0 0,0-1 0 0 0,0 1 0 0 0,-1 0-1 0 0,1-1 1 0 0,0 1 0 0 0,0 1 0 0 0,0-1 0 0 0,0 0 0 0 0,0 1 0 0 0,1 0 0 0 0,-1-1-1 0 0,0 1 1 0 0,0 1 0 0 0,4-1 0 0 0,1 0 25 0 0,-1 1 1 0 0,1-1-1 0 0,-1 1 1 0 0,1 1-1 0 0,-1-1 0 0 0,1 1 1 0 0,-1 0-1 0 0,8 4 1 0 0,-13-5-45 0 0,1 1 1 0 0,-1-1 0 0 0,0 0-1 0 0,1 1 1 0 0,-1-1 0 0 0,0 1-1 0 0,0 0 1 0 0,0 0 0 0 0,0 0-1 0 0,0 0 1 0 0,-1 0 0 0 0,1 0-1 0 0,-1 0 1 0 0,1 0 0 0 0,-1 1-1 0 0,0-1 1 0 0,0 1 0 0 0,0-1-1 0 0,0 1 1 0 0,0-1 0 0 0,0 1-1 0 0,-1-1 1 0 0,0 1 0 0 0,1 0-1 0 0,-1 2 1 0 0,-1 1-64 0 0,0-1-1 0 0,0 1 0 0 0,0-1 1 0 0,-1 0-1 0 0,1 1 1 0 0,-1-1-1 0 0,-1 0 1 0 0,1 0-1 0 0,-1-1 1 0 0,0 1-1 0 0,0 0 1 0 0,0-1-1 0 0,-1 0 1 0 0,1 1-1 0 0,-1-1 1 0 0,0-1-1 0 0,0 1 1 0 0,-1-1-1 0 0,1 1 1 0 0,-1-1-1 0 0,1-1 1 0 0,-9 5-1 0 0,31-13-66 0 0,-10 3 102 0 0,0 0-1 0 0,0 0 1 0 0,1 1-1 0 0,-1 0 0 0 0,1 0 1 0 0,-1 1-1 0 0,1 0 1 0 0,-1 1-1 0 0,1 0 1 0 0,0 0-1 0 0,-1 1 1 0 0,1 0-1 0 0,-1 0 1 0 0,11 4-1 0 0,-13-2 31 0 0,0 0 0 0 0,0 0 0 0 0,0 1 0 0 0,0-1 0 0 0,-1 2 0 0 0,0-1 0 0 0,0 0-1 0 0,0 1 1 0 0,0 0 0 0 0,-1 0 0 0 0,7 10 0 0 0,-10-13-17 0 0,0 0-1 0 0,1 0 0 0 0,-1 1 1 0 0,-1-1-1 0 0,1 1 0 0 0,0-1 0 0 0,-1 1 1 0 0,1-1-1 0 0,-1 1 0 0 0,0-1 1 0 0,1 1-1 0 0,-1-1 0 0 0,-1 1 1 0 0,1 0-1 0 0,0-1 0 0 0,-1 1 1 0 0,1-1-1 0 0,-1 1 0 0 0,1-1 1 0 0,-1 1-1 0 0,0-1 0 0 0,0 0 1 0 0,-1 1-1 0 0,1-1 0 0 0,0 0 1 0 0,-1 0-1 0 0,1 0 0 0 0,-1 0 0 0 0,0 0 1 0 0,1 0-1 0 0,-1 0 0 0 0,0-1 1 0 0,-3 3-1 0 0,-4 2-23 0 0,0 0 0 0 0,-1 0 0 0 0,0-1-1 0 0,0 0 1 0 0,0-1 0 0 0,0 0 0 0 0,-1-1 0 0 0,0 0 0 0 0,0 0-1 0 0,1-1 1 0 0,-16 1 0 0 0,20-3-105 0 0,0 1 0 0 0,0 0 1 0 0,-1-1-1 0 0,1-1 0 0 0,0 1 0 0 0,0-1 0 0 0,-1 0 0 0 0,1 0 0 0 0,0 0 1 0 0,0-1-1 0 0,0 0 0 0 0,1 0 0 0 0,-1-1 0 0 0,0 0 0 0 0,1 0 0 0 0,-1 0 0 0 0,1 0 1 0 0,0-1-1 0 0,0 0 0 0 0,1 0 0 0 0,-7-7 0 0 0,11 10-159 0 0,-1 0 1 0 0,0-1-1 0 0,1 1 0 0 0,0 0 0 0 0,-1 0 0 0 0,1-1 0 0 0,0 1 1 0 0,-1-1-1 0 0,1 1 0 0 0,0 0 0 0 0,0-1 0 0 0,0 1 1 0 0,0 0-1 0 0,0-1 0 0 0,1 1 0 0 0,-1 0 0 0 0,0-1 1 0 0,1 1-1 0 0,-1 0 0 0 0,1-1 0 0 0,-1 1 0 0 0,1 0 1 0 0,-1 0-1 0 0,2-2 0 0 0,9-4-1617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25 315 348 0 0,'0'0'6471'0'0,"-4"-17"-6151"0"0,-3-16-135 0 0,2 0 1 0 0,-3-57-1 0 0,8 70-131 0 0,1-45-77 0 0,0 62 37 0 0,-1 0 1 0 0,1 0 0 0 0,-1 1-1 0 0,1-1 1 0 0,0 0-1 0 0,0 0 1 0 0,0 0 0 0 0,0 1-1 0 0,1-1 1 0 0,-1 1-1 0 0,1-1 1 0 0,-1 1 0 0 0,1-1-1 0 0,0 1 1 0 0,0 0 0 0 0,0 0-1 0 0,5-4 1 0 0,-6 5 49 0 0,0 1 1 0 0,1-1 0 0 0,-1 0 0 0 0,1 1-1 0 0,-1-1 1 0 0,1 0 0 0 0,-1 1-1 0 0,1 0 1 0 0,-1-1 0 0 0,1 1 0 0 0,-1 0-1 0 0,1 0 1 0 0,-1 0 0 0 0,1 0-1 0 0,-1 0 1 0 0,1 0 0 0 0,-1 0 0 0 0,1 1-1 0 0,0-1 1 0 0,-1 1 0 0 0,1-1-1 0 0,-1 1 1 0 0,2 0 0 0 0,1 1 18 0 0,-1 1 0 0 0,0-1 0 0 0,0 1 0 0 0,0-1 1 0 0,-1 1-1 0 0,1 0 0 0 0,-1 0 0 0 0,1 0 0 0 0,2 5 0 0 0,4 8-1 0 0,-1 1-1 0 0,-1 0 0 0 0,7 20 1 0 0,-12-29-105 0 0,44 129 684 0 0,-45-136-651 0 0,-1 0-256 0 0,-101-43-30 0 0,39 32-477 0 0,69 13-5397 0 0,-4-3 5366 0 0,6 2-1318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53 290 2044 0 0,'0'0'6812'0'0,"-4"-14"-6264"0"0,-3-9-440 0 0,-3-5 200 0 0,2 1 0 0 0,1-1 0 0 0,1 0 0 0 0,2-1 0 0 0,-2-50 0 0 0,6 77-282 0 0,0 1 1 0 0,1-1 0 0 0,-1 0 0 0 0,1 1-1 0 0,0-1 1 0 0,-1 1 0 0 0,1-1 0 0 0,0 1-1 0 0,0-1 1 0 0,0 1 0 0 0,0 0-1 0 0,0-1 1 0 0,0 1 0 0 0,0 0 0 0 0,0 0-1 0 0,0 0 1 0 0,1 0 0 0 0,-1 0 0 0 0,1 0-1 0 0,-1 0 1 0 0,0 0 0 0 0,1 0 0 0 0,-1 1-1 0 0,1-1 1 0 0,0 0 0 0 0,-1 1-1 0 0,1 0 1 0 0,0-1 0 0 0,-1 1 0 0 0,1 0-1 0 0,0 0 1 0 0,-1 0 0 0 0,1 0 0 0 0,0 0-1 0 0,-1 0 1 0 0,1 0 0 0 0,0 1-1 0 0,2 0 1 0 0,0-1-13 0 0,0 1-1 0 0,1 0 0 0 0,-1 0 1 0 0,0 0-1 0 0,1 1 1 0 0,-1-1-1 0 0,0 1 0 0 0,0 0 1 0 0,0 0-1 0 0,-1 1 1 0 0,1-1-1 0 0,0 1 0 0 0,4 4 1 0 0,-5-3-47 0 0,-1-1 1 0 0,0 1-1 0 0,1-1 1 0 0,-1 1-1 0 0,-1 0 0 0 0,1 0 1 0 0,-1 0-1 0 0,1 0 1 0 0,-1 0-1 0 0,0 0 1 0 0,0 1-1 0 0,-1-1 1 0 0,0 0-1 0 0,1 0 1 0 0,-1 1-1 0 0,-1-1 0 0 0,1 0 1 0 0,0 0-1 0 0,-1 0 1 0 0,-2 6-1 0 0,2-7-15 0 0,0 0 0 0 0,-1 0 0 0 0,1 0-1 0 0,-1 0 1 0 0,1-1 0 0 0,-1 1 0 0 0,0-1 0 0 0,0 1 0 0 0,-1-1-1 0 0,1 0 1 0 0,0 0 0 0 0,-1 0 0 0 0,1 0 0 0 0,-1 0-1 0 0,0-1 1 0 0,1 1 0 0 0,-1-1 0 0 0,0 0 0 0 0,0 1-1 0 0,0-1 1 0 0,0-1 0 0 0,0 1 0 0 0,0 0 0 0 0,-1-1 0 0 0,1 1-1 0 0,0-1 1 0 0,-5 0 0 0 0,4-2-112 0 0,10-3 550 0 0,10-2-51 0 0,-13 6-289 0 0,1 0 0 0 0,-1 0 0 0 0,0 1 0 0 0,0 0 0 0 0,1-1 1 0 0,-1 1-1 0 0,1 0 0 0 0,-1 0 0 0 0,0 1 0 0 0,0-1 0 0 0,1 1 0 0 0,-1 0 0 0 0,0 0 0 0 0,0 0 0 0 0,1 0 0 0 0,-1 0 0 0 0,0 1 0 0 0,0-1 0 0 0,0 1 0 0 0,-1 0 0 0 0,6 4 0 0 0,-3 0 16 0 0,1 1 1 0 0,-1 0 0 0 0,0 1-1 0 0,-1-1 1 0 0,0 1-1 0 0,5 14 1 0 0,0-2-482 0 0,9 1-1423 0 0,-17-20 1572 0 0,0-1 0 0 0,0 1 0 0 0,0 0-1 0 0,0-1 1 0 0,0 1 0 0 0,0-1 0 0 0,1 0 0 0 0,-1 1-1 0 0,0-1 1 0 0,0 0 0 0 0,0 0 0 0 0,0 1-1 0 0,0-1 1 0 0,1 0 0 0 0,-1 0 0 0 0,0 0 0 0 0,0-1-1 0 0,0 1 1 0 0,0 0 0 0 0,0 0 0 0 0,0 0-1 0 0,1-1 1 0 0,-1 1 0 0 0,0-1 0 0 0,0 1 0 0 0,0-1-1 0 0,0 1 1 0 0,0-1 0 0 0,0 0 0 0 0,0 1-1 0 0,-1-1 1 0 0,1 0 0 0 0,1-1 0 0 0,5-6-1123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1796 0 0,'0'0'8105'0'0,"1"15"-7604"0"0,1 22-341 0 0,-2 3 339 0 0,3 0 0 0 0,13 71 1 0 0,-16-111-649 0 0,0 1 1 0 0,1-1-1 0 0,-1 1 1 0 0,0-1-1 0 0,0 1 1 0 0,1-1-1 0 0,-1 0 0 0 0,0 1 1 0 0,1-1-1 0 0,-1 1 1 0 0,0-1-1 0 0,1 0 1 0 0,-1 1-1 0 0,0-1 1 0 0,1 0-1 0 0,-1 0 1 0 0,1 1-1 0 0,-1-1 1 0 0,1 0-1 0 0,-1 0 1 0 0,1 0-1 0 0,-1 1 0 0 0,1-1 1 0 0,-1 0-1 0 0,1 0 1 0 0,-1 0-1 0 0,1 0 1 0 0,-1 0-1 0 0,1 0 1 0 0,-1 0-1 0 0,1 0 1 0 0,-1 0-1 0 0,1 0 1 0 0,-1 0-1 0 0,1-1 1 0 0,0 1-127 0 0,13 0-4547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1528 0 0,'0'0'4553'0'0,"-17"10"-4411"0"0,-53 33-18 0 0,65-40 39 0 0,1 0 1 0 0,0 0-1 0 0,0 0 1 0 0,0 0 0 0 0,0 1-1 0 0,1-1 1 0 0,0 1 0 0 0,-1 0-1 0 0,1 0 1 0 0,1 1-1 0 0,-1-1 1 0 0,1 1 0 0 0,-1-1-1 0 0,1 1 1 0 0,0 0 0 0 0,1-1-1 0 0,-1 1 1 0 0,1 0-1 0 0,0 0 1 0 0,1 0 0 0 0,-1 0-1 0 0,1 1 1 0 0,0-1 0 0 0,0 0-1 0 0,0 0 1 0 0,1 0-1 0 0,-1 0 1 0 0,3 7 0 0 0,-1-8-123 0 0,-1 0 0 0 0,1-1 0 0 0,0 1 0 0 0,0 0 0 0 0,0-1 0 0 0,1 0 0 0 0,-1 1 0 0 0,1-1 0 0 0,0 0 0 0 0,-1 0 0 0 0,2 0 1 0 0,-1-1-1 0 0,0 1 0 0 0,0-1 0 0 0,1 0 0 0 0,-1 0 0 0 0,1 0 0 0 0,0 0 0 0 0,0-1 0 0 0,-1 1 0 0 0,1-1 0 0 0,0 0 0 0 0,0 0 0 0 0,6 0 1 0 0,12 3-755 0 0,1-1 0 0 0,0-1 0 0 0,24-2 0 0 0,-36 0-42 0 0,37 0-5535 0 0,-33 0 4152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12 744 0 0,'0'0'9060'0'0,"-14"-2"-8924"0"0,4 0-115 0 0,2 0 15 0 0,-1 0 1 0 0,1 1-1 0 0,-1 0 1 0 0,1 0-1 0 0,-1 1 1 0 0,0 0-1 0 0,1 0 1 0 0,-1 1-1 0 0,0 0 1 0 0,1 0 0 0 0,-1 1-1 0 0,-9 4 1 0 0,14-3 10 0 0,0-1 0 0 0,1 1 0 0 0,0 0 0 0 0,-1 0 0 0 0,1 0 0 0 0,0 1 1 0 0,1-1-1 0 0,-1 1 0 0 0,1 0 0 0 0,-1-1 0 0 0,1 1 0 0 0,0 0 0 0 0,0 0 0 0 0,1 1 1 0 0,-1-1-1 0 0,1 0 0 0 0,0 0 0 0 0,0 1 0 0 0,1-1 0 0 0,-1 1 0 0 0,1-1 0 0 0,0 1 1 0 0,0-1-1 0 0,0 0 0 0 0,1 1 0 0 0,1 4 0 0 0,-1-5-160 0 0,0 0 0 0 0,0 0-1 0 0,0 0 1 0 0,1 0 0 0 0,-1 0 0 0 0,1 0-1 0 0,0-1 1 0 0,0 1 0 0 0,1-1 0 0 0,-1 0-1 0 0,1 1 1 0 0,-1-1 0 0 0,1 0 0 0 0,0-1-1 0 0,0 1 1 0 0,1 0 0 0 0,6 3 0 0 0,-1-1-943 0 0,0 0 0 0 0,0-2 0 0 0,1 1 0 0 0,0-1 1 0 0,10 2-1 0 0,1 0-895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26 696 0 0,'0'0'8253'0'0,"-111"-24"-7953"0"0,95 23-208 0 0,2 1-16 0 0,2 0-12 0 0,2 0-64 0 0,0 0-412 0 0,2 1-616 0 0,4 5-400 0 0,2 0-629 0 0,2 1-527 0 0,0-2 612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1 252 1744 0 0,'0'0'8905'0'0,"4"-14"-8768"0"0,1-7-103 0 0,0 1 0 0 0,-1 0 0 0 0,-1-1 0 0 0,-1 0 0 0 0,-1-33 0 0 0,-1 54-17 0 0,-1-1 0 0 0,1 1-1 0 0,0 0 1 0 0,0 0 0 0 0,0 0-1 0 0,0-1 1 0 0,0 1 0 0 0,0 0-1 0 0,0 0 1 0 0,0-1 0 0 0,0 1-1 0 0,0 0 1 0 0,0 0 0 0 0,0-1-1 0 0,0 1 1 0 0,0 0 0 0 0,0 0-1 0 0,0-1 1 0 0,0 1-1 0 0,0 0 1 0 0,0 0 0 0 0,0-1-1 0 0,0 1 1 0 0,0 0 0 0 0,0 0-1 0 0,1-1 1 0 0,-1 1 0 0 0,0 0-1 0 0,0 0 1 0 0,0 0 0 0 0,0-1-1 0 0,1 1 1 0 0,-1 0 0 0 0,0 0-1 0 0,0 0 1 0 0,0 0 0 0 0,1-1-1 0 0,-1 1 1 0 0,0 0 0 0 0,0 0-1 0 0,0 0 1 0 0,1 0 0 0 0,-1 0-1 0 0,0 0 1 0 0,0 0 0 0 0,1 0-1 0 0,-1 0 1 0 0,15 10 135 0 0,24 35-478 0 0,-22-26 588 0 0,29 23-205 0 0,-42-39-24 0 0,-1 0 1 0 0,1-1-1 0 0,0 0 1 0 0,-1 0 0 0 0,1 0-1 0 0,0 0 1 0 0,0 0-1 0 0,1-1 1 0 0,-1 0-1 0 0,0 0 1 0 0,0 0 0 0 0,6 0-1 0 0,-8-2-65 0 0,-1 0 1 0 0,0 0-1 0 0,1 0 0 0 0,-1 0 1 0 0,0 0-1 0 0,0-1 0 0 0,0 1 0 0 0,1 0 1 0 0,-2-1-1 0 0,1 1 0 0 0,0-1 1 0 0,0 1-1 0 0,0-1 0 0 0,-1 0 0 0 0,1 1 1 0 0,0-1-1 0 0,-1 1 0 0 0,0-1 0 0 0,1 0 1 0 0,-1 0-1 0 0,0 1 0 0 0,0-4 1 0 0,5-43-227 0 0,-5-77-4284 0 0,2 124 4911 0 0,3 7-84 0 0,4 7 274 0 0,9 52 1228 0 0,-14-47-1604 0 0,0 0 0 0 0,1-1-1 0 0,1 0 1 0 0,1 0 0 0 0,0 0 0 0 0,14 22 0 0 0,-19-38-448 0 0,-1 0 0 0 0,1 1 0 0 0,0-1 0 0 0,-1 0 0 0 0,1 0 0 0 0,0 0 0 0 0,0-1 0 0 0,0 1 0 0 0,0 0 0 0 0,0-1 0 0 0,0 1 0 0 0,0-1 0 0 0,0 0 0 0 0,0 0 0 0 0,0 0 0 0 0,0 0 0 0 0,0 0 0 0 0,0 0 0 0 0,0 0 0 0 0,0-1 0 0 0,0 1 0 0 0,0-1 0 0 0,0 1 0 0 0,0-1 0 0 0,0 0 0 0 0,0 0 0 0 0,0 0 0 0 0,0 0 0 0 0,-1 0 0 0 0,1 0 0 0 0,0 0 0 0 0,2-3 0 0 0,8-5-1572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7.0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101 275 2864 0 0,'0'0'5643'0'0,"-15"13"-5282"0"0,-48 42-49 0 0,61-53-293 0 0,0 0-1 0 0,0 0 0 0 0,0 0 1 0 0,1 0-1 0 0,-1 1 1 0 0,0-1-1 0 0,1 0 1 0 0,-1 1-1 0 0,1-1 1 0 0,0 1-1 0 0,0 0 0 0 0,0-1 1 0 0,0 1-1 0 0,1 0 1 0 0,-1 0-1 0 0,1 0 1 0 0,-1-1-1 0 0,1 1 0 0 0,0 0 1 0 0,0 0-1 0 0,1 0 1 0 0,-1 0-1 0 0,0-1 1 0 0,1 1-1 0 0,1 5 0 0 0,-1-4-9 0 0,0-2-18 0 0,1 0 1 0 0,-1 0-1 0 0,0 0 0 0 0,1 0 0 0 0,0 0 0 0 0,-1 0 0 0 0,1 0 0 0 0,0-1 1 0 0,0 1-1 0 0,0-1 0 0 0,0 1 0 0 0,0-1 0 0 0,0 0 0 0 0,1 1 1 0 0,-1-1-1 0 0,0-1 0 0 0,1 1 0 0 0,-1 0 0 0 0,0 0 0 0 0,1-1 1 0 0,-1 1-1 0 0,1-1 0 0 0,-1 0 0 0 0,1 0 0 0 0,3 0 0 0 0,4 0-118 0 0,0 1 0 0 0,-1-2 0 0 0,1 1-1 0 0,0-1 1 0 0,12-4 0 0 0,-11 1 68 0 0,0-1 0 0 0,-1 0 0 0 0,1-1 0 0 0,-2 0 0 0 0,1-1-1 0 0,-1 0 1 0 0,1 0 0 0 0,-2-1 0 0 0,1 0 0 0 0,-1-1 0 0 0,-1 0 0 0 0,0 0 0 0 0,0 0 0 0 0,0-1 0 0 0,6-15 0 0 0,-3 6-122 0 0,0-1 0 0 0,-2 0 1 0 0,-1 0-1 0 0,0 0 0 0 0,-1-1 0 0 0,-1 0 1 0 0,2-32-1 0 0,-6 47 145 0 0,-1-1-1 0 0,-1 1 1 0 0,1 0-1 0 0,-1-1 1 0 0,0 1 0 0 0,0 0-1 0 0,-1 0 1 0 0,0 0-1 0 0,0 0 1 0 0,0 0 0 0 0,-7-10-1 0 0,8 14 51 0 0,-1-1-1 0 0,1 1 0 0 0,-1 0 1 0 0,1 0-1 0 0,-1 0 0 0 0,0 0 1 0 0,0 1-1 0 0,0-1 0 0 0,0 0 1 0 0,0 1-1 0 0,0-1 0 0 0,-1 1 1 0 0,1 0-1 0 0,0 0 0 0 0,-1 0 1 0 0,1 0-1 0 0,-1 0 0 0 0,1 1 1 0 0,-1-1-1 0 0,1 0 0 0 0,-1 1 1 0 0,0 0-1 0 0,1 0 0 0 0,-1 0 1 0 0,0 0-1 0 0,1 0 0 0 0,-1 1 1 0 0,1-1-1 0 0,-1 1 0 0 0,1-1 1 0 0,-5 2-1 0 0,4 0 70 0 0,0 0 0 0 0,0 0 1 0 0,0 1-1 0 0,0-1 0 0 0,0 0 1 0 0,0 1-1 0 0,1 0 0 0 0,-1 0 0 0 0,1 0 1 0 0,-1 0-1 0 0,1 0 0 0 0,0 0 0 0 0,1 0 1 0 0,-1 1-1 0 0,0-1 0 0 0,1 1 1 0 0,0-1-1 0 0,0 1 0 0 0,0 0 0 0 0,0 4 1 0 0,-3 9 252 0 0,2-1 1 0 0,0 1-1 0 0,1 20 1 0 0,1-14-199 0 0,2 0 0 0 0,1 0 0 0 0,0 0 0 0 0,9 30 0 0 0,-8-39-103 0 0,1 0 0 0 0,0-1 0 0 0,1 0 0 0 0,0 0 0 0 0,1 0 0 0 0,1-1 0 0 0,0 0 0 0 0,12 14 0 0 0,-19-25-64 0 0,-1 0 0 0 0,1 0 1 0 0,0 0-1 0 0,-1 0 1 0 0,1-1-1 0 0,0 1 0 0 0,0 0 1 0 0,0-1-1 0 0,0 1 1 0 0,-1-1-1 0 0,1 1 0 0 0,0-1 1 0 0,0 1-1 0 0,0-1 0 0 0,0 0 1 0 0,0 1-1 0 0,0-1 1 0 0,0 0-1 0 0,1 0 0 0 0,-1 0 1 0 0,0 0-1 0 0,0 0 1 0 0,0 0-1 0 0,0 0 0 0 0,0 0 1 0 0,0 0-1 0 0,0 0 1 0 0,0-1-1 0 0,0 1 0 0 0,0 0 1 0 0,0-1-1 0 0,0 1 0 0 0,0-1 1 0 0,0 1-1 0 0,0-1 1 0 0,0 1-1 0 0,-1-1 0 0 0,1 0 1 0 0,0 1-1 0 0,0-1 1 0 0,0 0-1 0 0,-1 0 0 0 0,1 0 1 0 0,-1 0-1 0 0,1 1 1 0 0,0-1-1 0 0,-1 0 0 0 0,0 0 1 0 0,1 0-1 0 0,0-2 0 0 0,5-9-94 0 0,0-1 0 0 0,-1 1 0 0 0,5-19 0 0 0,-2 7-432 0 0,-7 20 558 0 0,1 0-1 0 0,0 1 0 0 0,0-1 1 0 0,0 0-1 0 0,0 1 0 0 0,1-1 1 0 0,-1 1-1 0 0,1 0 0 0 0,0 0 0 0 0,0 0 1 0 0,3-3-1 0 0,-5 6 29 0 0,0-1 0 0 0,0 1 0 0 0,-1 0 0 0 0,1-1 1 0 0,0 1-1 0 0,0 0 0 0 0,0 0 0 0 0,0-1 0 0 0,-1 1 0 0 0,1 0 0 0 0,0 0 0 0 0,0 0 1 0 0,0 0-1 0 0,0 0 0 0 0,0 0 0 0 0,-1 1 0 0 0,1-1 0 0 0,0 0 0 0 0,0 0 0 0 0,0 0 0 0 0,1 1 1 0 0,0 1 6 0 0,0-1 1 0 0,-1 0 0 0 0,1 1 0 0 0,0-1 0 0 0,0 1 0 0 0,-1 0 0 0 0,1 0 0 0 0,-1 0 0 0 0,1-1-1 0 0,-1 1 1 0 0,1 3 0 0 0,4 4 13 0 0,-1-1 0 0 0,1 0 0 0 0,1 0 0 0 0,-1 0 0 0 0,1 0 0 0 0,0-1 0 0 0,1-1-1 0 0,0 1 1 0 0,12 7 0 0 0,-18-13-68 0 0,1 1 0 0 0,-1-1-1 0 0,1 0 1 0 0,-1 0 0 0 0,1 0 0 0 0,0 0-1 0 0,0 0 1 0 0,-1-1 0 0 0,1 1 0 0 0,0-1-1 0 0,0 0 1 0 0,0 0 0 0 0,0 0 0 0 0,-1 0-1 0 0,1 0 1 0 0,0 0 0 0 0,0-1 0 0 0,0 0-1 0 0,-1 1 1 0 0,1-1 0 0 0,0 0 0 0 0,-1 0-1 0 0,1-1 1 0 0,0 1 0 0 0,-1 0 0 0 0,0-1-1 0 0,1 1 1 0 0,-1-1 0 0 0,0 0 0 0 0,0 0-1 0 0,0 0 1 0 0,0 0 0 0 0,0 0 0 0 0,0-1-1 0 0,-1 1 1 0 0,1 0 0 0 0,2-5-1 0 0,-3 4-25 0 0,1 0-1 0 0,0 1 1 0 0,-1-1-1 0 0,1 0 1 0 0,-1 0-1 0 0,0 0 0 0 0,0 0 1 0 0,0 0-1 0 0,0 0 1 0 0,-1 0-1 0 0,1-1 1 0 0,-1 1-1 0 0,0 0 0 0 0,0 0 1 0 0,0 0-1 0 0,0 0 1 0 0,0-1-1 0 0,-1 1 1 0 0,0 0-1 0 0,1 0 0 0 0,-1 0 1 0 0,-2-4-1 0 0,2 5 21 0 0,-1 0 0 0 0,1 1 0 0 0,-1-1 0 0 0,0 0 0 0 0,1 0 0 0 0,-1 1 0 0 0,0-1 0 0 0,0 1 0 0 0,0 0 0 0 0,0-1 0 0 0,0 1 0 0 0,-1 0 0 0 0,1 0 0 0 0,0 0 1 0 0,-1 1-1 0 0,1-1 0 0 0,0 0 0 0 0,-1 1 0 0 0,1 0 0 0 0,-1-1 0 0 0,1 1 0 0 0,-1 0 0 0 0,1 0 0 0 0,0 1 0 0 0,-1-1 0 0 0,1 0 0 0 0,-1 1 0 0 0,-3 1 0 0 0,3-1 62 0 0,1 0 1 0 0,-1 1-1 0 0,0 0 1 0 0,0-1-1 0 0,1 1 1 0 0,-1 0-1 0 0,1 0 1 0 0,-1 1-1 0 0,1-1 1 0 0,0 0-1 0 0,0 1 1 0 0,0 0 0 0 0,0-1-1 0 0,1 1 1 0 0,-1 0-1 0 0,1 0 1 0 0,-1 0-1 0 0,1 0 1 0 0,0 0-1 0 0,0 0 1 0 0,0 0-1 0 0,1 0 1 0 0,-1 0-1 0 0,1 1 1 0 0,0 4-1 0 0,-1-1 83 0 0,0-1 0 0 0,1 1 0 0 0,0-1 0 0 0,0 0 0 0 0,0 1 0 0 0,1-1 0 0 0,0 0 1 0 0,1 1-1 0 0,-1-1 0 0 0,1 0 0 0 0,0 0 0 0 0,3 6 0 0 0,-1-7-141 0 0,0-1 0 0 0,0 0 0 0 0,0-1 0 0 0,0 1 0 0 0,1 0 0 0 0,-1-1 0 0 0,1 0 0 0 0,0 0 0 0 0,0-1 0 0 0,0 1 0 0 0,0-1 0 0 0,0 0 0 0 0,1-1 0 0 0,-1 1 0 0 0,0-1 0 0 0,1 0 0 0 0,0 0 0 0 0,-1-1 0 0 0,1 0 0 0 0,7 0 0 0 0,0 0-725 0 0,1-1 1 0 0,-1-1 0 0 0,1 0 0 0 0,-1 0-1 0 0,0-2 1 0 0,0 1 0 0 0,17-8 0 0 0,-12 2-1894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23 1556 0 0,'0'0'10310'0'0,"-21"-1"-9933"0"0,-163-13-135 0 0,152 10-304 0 0,-16 0-832 0 0,18 7-4542 0 0,27 5 95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25 219 952 0 0,'0'0'9984'0'0,"-2"-18"-9808"0"0,-19-130-24 0 0,20 144-142 0 0,0-1-1 0 0,1 1 1 0 0,0 0 0 0 0,0 0-1 0 0,0-1 1 0 0,1 1-1 0 0,-1 0 1 0 0,3-7-1 0 0,-3 11-8 0 0,0-1 0 0 0,0 1-1 0 0,0 0 1 0 0,0-1 0 0 0,1 1-1 0 0,-1 0 1 0 0,0-1 0 0 0,0 1-1 0 0,0 0 1 0 0,0-1 0 0 0,1 1-1 0 0,-1 0 1 0 0,0 0-1 0 0,1-1 1 0 0,-1 1 0 0 0,0 0-1 0 0,0 0 1 0 0,1-1 0 0 0,-1 1-1 0 0,0 0 1 0 0,1 0 0 0 0,-1 0-1 0 0,0-1 1 0 0,1 1 0 0 0,-1 0-1 0 0,0 0 1 0 0,1 0 0 0 0,-1 0-1 0 0,1 0 1 0 0,-1 0 0 0 0,0 0-1 0 0,1 0 1 0 0,0 0 0 0 0,16 18-312 0 0,-14-14 230 0 0,-1 1-1 0 0,0 0 1 0 0,0 0 0 0 0,0-1 0 0 0,-1 1 0 0 0,0 0 0 0 0,0 0 0 0 0,0 0 0 0 0,0 1-1 0 0,-1-1 1 0 0,0 10 0 0 0,0-12 28 0 0,0-1 1 0 0,-1 1-1 0 0,1 0 0 0 0,-1 0 0 0 0,1-1 0 0 0,-1 1 0 0 0,0 0 1 0 0,0-1-1 0 0,0 1 0 0 0,0-1 0 0 0,-1 1 0 0 0,1-1 0 0 0,-1 0 1 0 0,1 0-1 0 0,-1 1 0 0 0,0-1 0 0 0,0 0 0 0 0,0 0 0 0 0,0-1 0 0 0,0 1 1 0 0,0 0-1 0 0,0-1 0 0 0,-5 3 0 0 0,61 24 1112 0 0,-41-22-1086 0 0,37 15 553 0 0,-48-20-531 0 0,1 0 0 0 0,-1 0 0 0 0,1-1 0 0 0,-1 1 1 0 0,1-1-1 0 0,0 0 0 0 0,-1 1 0 0 0,1-1 0 0 0,0 0 0 0 0,-1-1 0 0 0,1 1 0 0 0,0 0 0 0 0,-1-1 0 0 0,1 1 0 0 0,-1-1 0 0 0,3-1 0 0 0,-1 2 117 0 0,0 1-1 0 0,0-1 0 0 0,-1 1 1 0 0,1 0-1 0 0,0 0 1 0 0,-1 0-1 0 0,1 0 0 0 0,-1 1 1 0 0,0-1-1 0 0,1 1 1 0 0,-1 0-1 0 0,0 0 1 0 0,4 3-1 0 0,26 12 77 0 0,-25-15-176 0 0,0-1 0 0 0,-1 0-1 0 0,1 0 1 0 0,0-1 0 0 0,0 0 0 0 0,0 0-1 0 0,-1-1 1 0 0,1 0 0 0 0,0 0-1 0 0,-1-1 1 0 0,1 0 0 0 0,-1 0-1 0 0,1-1 1 0 0,13-7 0 0 0,-18 9-36 0 0,0-1-1 0 0,0 0 1 0 0,0 0 0 0 0,0-1 0 0 0,0 1 0 0 0,0-1 0 0 0,-1 1 0 0 0,1-1-1 0 0,-1 0 1 0 0,0 0 0 0 0,0 0 0 0 0,0 0 0 0 0,0 0 0 0 0,0-1 0 0 0,-1 1-1 0 0,0-1 1 0 0,1 1 0 0 0,-1-1 0 0 0,-1 1 0 0 0,1-1 0 0 0,0 1 0 0 0,-1-1 0 0 0,0 0-1 0 0,1 1 1 0 0,-2-1 0 0 0,1 0 0 0 0,0 0 0 0 0,-1 1 0 0 0,1-1 0 0 0,-1 1-1 0 0,0-1 1 0 0,-1 1 0 0 0,-1-6 0 0 0,0 3 44 0 0,-1 2 0 0 0,1-1 0 0 0,-1 0 1 0 0,0 0-1 0 0,0 1 0 0 0,0 0 0 0 0,0 0 0 0 0,-1 0 0 0 0,0 1 0 0 0,0-1 1 0 0,0 1-1 0 0,0 0 0 0 0,0 1 0 0 0,-1-1 0 0 0,1 1 0 0 0,-1 0 0 0 0,1 0 1 0 0,-1 1-1 0 0,0-1 0 0 0,0 1 0 0 0,-7 0 0 0 0,7 0-195 0 0,-1 0 0 0 0,1 0 1 0 0,-1 1-1 0 0,0 0 0 0 0,1 0 0 0 0,-1 1 0 0 0,1-1 0 0 0,-1 1 1 0 0,0 1-1 0 0,1-1 0 0 0,0 1 0 0 0,-1 0 0 0 0,1 1 0 0 0,0 0 0 0 0,0 0 1 0 0,0 0-1 0 0,1 0 0 0 0,-10 8 0 0 0,13-8-348 0 0,0-1 0 0 0,0 1 0 0 0,1-1 0 0 0,-1 1 0 0 0,1 0 0 0 0,0-1 0 0 0,-1 1 0 0 0,1 0 1 0 0,0 0-1 0 0,0 5 0 0 0,0 10-2103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2956 0 0,'0'0'7936'0'0,"-17"1"-7844"0"0,-53 4 0 0 0,67-5-64 0 0,-1 1 0 0 0,1-1 1 0 0,0 0-1 0 0,-1 1 0 0 0,1 0 1 0 0,0 0-1 0 0,0 0 0 0 0,0 0 1 0 0,0 0-1 0 0,0 1 0 0 0,0-1 1 0 0,0 1-1 0 0,-4 3 0 0 0,6-4-13 0 0,0 0 1 0 0,0 0-1 0 0,1 0 0 0 0,-1 0 0 0 0,0 0 0 0 0,1 0 0 0 0,-1 0 0 0 0,1 0 0 0 0,0 0 0 0 0,-1 0 1 0 0,1 1-1 0 0,0-1 0 0 0,-1 0 0 0 0,1 0 0 0 0,0 0 0 0 0,0 1 0 0 0,0-1 0 0 0,0 0 1 0 0,0 0-1 0 0,1 0 0 0 0,-1 1 0 0 0,0-1 0 0 0,1 2 0 0 0,2 2-4 0 0,-1 1 1 0 0,1-1-1 0 0,0 0 0 0 0,0-1 1 0 0,1 1-1 0 0,-1 0 0 0 0,1-1 1 0 0,0 0-1 0 0,9 7 0 0 0,10 5-40 0 0,-10-7 110 0 0,-1 0-1 0 0,0 0 0 0 0,14 15 0 0 0,-24-22-61 0 0,0 0-1 0 0,-1 0 0 0 0,1 0 0 0 0,0 0 1 0 0,-1 0-1 0 0,0 0 0 0 0,1 0 0 0 0,-1 0 1 0 0,0 1-1 0 0,0-1 0 0 0,0 1 0 0 0,0-1 0 0 0,-1 1 1 0 0,1-1-1 0 0,-1 1 0 0 0,1-1 0 0 0,-1 1 1 0 0,0-1-1 0 0,0 1 0 0 0,0 0 0 0 0,0-1 1 0 0,0 1-1 0 0,-1-1 0 0 0,1 1 0 0 0,-3 4 0 0 0,2-5-55 0 0,-1 0-1 0 0,0-1 1 0 0,0 1-1 0 0,0 0 1 0 0,0-1-1 0 0,-1 1 1 0 0,1-1-1 0 0,0 1 1 0 0,-1-1-1 0 0,1 0 1 0 0,-1 0-1 0 0,1 0 0 0 0,-1 0 1 0 0,0-1-1 0 0,1 1 1 0 0,-1-1-1 0 0,0 0 1 0 0,1 1-1 0 0,-6-2 1 0 0,3 2-99 0 0,-1-1 0 0 0,0 0 1 0 0,0 0-1 0 0,0-1 0 0 0,0 1 0 0 0,1-1 1 0 0,-1-1-1 0 0,-7-2 0 0 0,10 3-241 0 0,0-1-1 0 0,0 1 0 0 0,1-1 1 0 0,-1 0-1 0 0,1 0 1 0 0,-1 0-1 0 0,1-1 0 0 0,0 1 1 0 0,0 0-1 0 0,0-1 0 0 0,0 1 1 0 0,0-1-1 0 0,0 0 1 0 0,1 0-1 0 0,-1 0 0 0 0,1 0 1 0 0,0 0-1 0 0,0 0 0 0 0,0 0 1 0 0,0 0-1 0 0,1 0 0 0 0,-1-5 1 0 0,0-5-1076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73 920 0 0,'0'0'9216'0'0,"10"16"-8611"0"0,1 6-420 0 0,-7-12-75 0 0,1-1 0 0 0,1 1-1 0 0,-1-1 1 0 0,1 0 0 0 0,14 15-1 0 0,-17-21-58 0 0,-1 0-1 0 0,0 0 1 0 0,1 0-1 0 0,0-1 1 0 0,0 1-1 0 0,0-1 1 0 0,0 0-1 0 0,0 0 0 0 0,0 0 1 0 0,0 0-1 0 0,1 0 1 0 0,-1-1-1 0 0,1 0 1 0 0,-1 1-1 0 0,1-1 1 0 0,0 0-1 0 0,-1-1 1 0 0,1 1-1 0 0,0-1 0 0 0,-1 0 1 0 0,1 0-1 0 0,5 0 1 0 0,-6-1-81 0 0,0 0 1 0 0,0-1 0 0 0,0 1-1 0 0,0-1 1 0 0,0 1 0 0 0,-1-1-1 0 0,1 0 1 0 0,-1 0 0 0 0,1 0-1 0 0,-1-1 1 0 0,0 1 0 0 0,0-1-1 0 0,0 1 1 0 0,0-1 0 0 0,0 0-1 0 0,0 1 1 0 0,-1-1 0 0 0,1 0-1 0 0,-1 0 1 0 0,0 0 0 0 0,0 0-1 0 0,0 0 1 0 0,0 0-1 0 0,-1-1 1 0 0,1-5 0 0 0,8-77-1159 0 0,-8 29-7086 0 0,-1 51 6046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1184 0 0,'0'0'10880'0'0,"0"17"-10486"0"0,1 11-153 0 0,-1-1 0 0 0,-2 1 0 0 0,-8 47-1 0 0,6-56-135 0 0,1-12-14 0 0,1 1 0 0 0,0-1 0 0 0,1 1 0 0 0,0 0-1 0 0,0 0 1 0 0,1-1 0 0 0,0 1 0 0 0,1 9-1 0 0,-1-16-91 0 0,1 0 0 0 0,0 0 0 0 0,-1 0 0 0 0,1-1 0 0 0,0 1 0 0 0,0 0 0 0 0,0 0 0 0 0,-1-1 0 0 0,1 1 0 0 0,0-1 0 0 0,0 1 0 0 0,0-1 0 0 0,0 1 0 0 0,0-1 0 0 0,0 0 0 0 0,0 1 0 0 0,0-1 0 0 0,0 0 0 0 0,0 0 0 0 0,1 1 0 0 0,-1-1 1 0 0,0 0-1 0 0,0 0 0 0 0,1-1 0 0 0,34 1-726 0 0,-28 0 576 0 0,17-1-827 0 0,-1 0 1 0 0,28-6 0 0 0,46-16-6745 0 0,-75 17 5891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37 222 1732 0 0,'0'0'10874'0'0,"-4"12"-10571"0"0,-1 2-410 0 0,-1 0 324 0 0,1 0-1 0 0,1 1 1 0 0,0-1 0 0 0,1 1 0 0 0,-1 15-1 0 0,3-27-188 0 0,1 0 0 0 0,0-1-1 0 0,0 1 1 0 0,0 0 0 0 0,0 0 0 0 0,0-1 0 0 0,1 1-1 0 0,-1 0 1 0 0,1 0 0 0 0,0-1 0 0 0,0 1-1 0 0,0 0 1 0 0,0-1 0 0 0,0 1 0 0 0,0-1-1 0 0,1 0 1 0 0,-1 1 0 0 0,1-1 0 0 0,0 0-1 0 0,0 0 1 0 0,0 0 0 0 0,0 0 0 0 0,0 0-1 0 0,0 0 1 0 0,0-1 0 0 0,0 1 0 0 0,1-1 0 0 0,-1 1-1 0 0,1-1 1 0 0,-1 0 0 0 0,1 0 0 0 0,0 0-1 0 0,-1 0 1 0 0,1-1 0 0 0,0 1 0 0 0,4 0-1 0 0,11 1-618 0 0,0-1 0 0 0,-1-1-1 0 0,1 0 1 0 0,32-5-1 0 0,28-14-9044 0 0,-61 14 7148 0 0</inkml:trace>
  <inkml:trace contextRef="#ctx0" brushRef="#br0" timeOffset="1">246 1 680 0 0,'0'0'12141'0'0,"6"88"-12013"0"0,-6-73-128 0 0,0-1 0 0 0,2-1-48 0 0,1-1-284 0 0,-3 2-388 0 0,4-4-476 0 0,4-1-1004 0 0,0 3-1897 0 0,8-3-255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37 246 896 0 0,'0'0'9859'0'0,"0"-38"-8622"0"0,1 18-1215 0 0,0 0 1 0 0,2 0 0 0 0,0 0-1 0 0,1 1 1 0 0,1-1 0 0 0,1 1-1 0 0,1 0 1 0 0,10-21 0 0 0,-17 39-22 0 0,0 1 1 0 0,0-1 0 0 0,0 1-1 0 0,0-1 1 0 0,1 1-1 0 0,-1-1 1 0 0,0 1 0 0 0,0-1-1 0 0,1 1 1 0 0,-1-1-1 0 0,0 1 1 0 0,1 0 0 0 0,-1-1-1 0 0,0 1 1 0 0,1-1-1 0 0,-1 1 1 0 0,0 0 0 0 0,1-1-1 0 0,-1 1 1 0 0,1 0-1 0 0,-1 0 1 0 0,1-1 0 0 0,-1 1-1 0 0,1 0 1 0 0,-1 0 0 0 0,1 0-1 0 0,-1 0 1 0 0,1-1-1 0 0,-1 1 1 0 0,1 0 0 0 0,-1 0-1 0 0,1 0 1 0 0,0 0-1 0 0,10 16-305 0 0,0 25-44 0 0,-4 6 402 0 0,-6-34 42 0 0,0 0 1 0 0,1 0-1 0 0,1-1 0 0 0,0 1 1 0 0,1 0-1 0 0,0-1 1 0 0,8 15-1 0 0,-62-34-778 0 0,18 2 753 0 0,-12-1-296 0 0,18-4-2746 0 0,23 1-3375 0 0,3 5 4456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2532 0 0,'0'0'8394'0'0,"-12"1"-8193"0"0,-38 3-54 0 0,49-4-129 0 0,0 0-1 0 0,0 0 0 0 0,0 0 0 0 0,0 0 0 0 0,-1 0 0 0 0,1 1 0 0 0,0-1 0 0 0,0 0 1 0 0,0 1-1 0 0,0-1 0 0 0,0 1 0 0 0,0-1 0 0 0,0 1 0 0 0,0 0 0 0 0,0-1 1 0 0,0 1-1 0 0,0 0 0 0 0,1 0 0 0 0,-1-1 0 0 0,0 1 0 0 0,0 0 0 0 0,1 0 1 0 0,-1 0-1 0 0,1 0 0 0 0,-1 0 0 0 0,0 0 0 0 0,1 0 0 0 0,0 0 0 0 0,-1 0 1 0 0,1 0-1 0 0,0 0 0 0 0,-1 0 0 0 0,1 1 0 0 0,0-1 0 0 0,0 0 0 0 0,0 0 1 0 0,0 0-1 0 0,0 0 0 0 0,0 0 0 0 0,0 1 0 0 0,1-1 0 0 0,-1 0 0 0 0,0 0 0 0 0,1 0 1 0 0,0 2-1 0 0,1 2-13 0 0,-1-1 1 0 0,2 1 0 0 0,-1-1 0 0 0,0 1-1 0 0,1-1 1 0 0,0 0 0 0 0,4 5-1 0 0,29 23 115 0 0,-26-24-31 0 0,0 0-1 0 0,-1 0 1 0 0,0 1-1 0 0,0 0 1 0 0,-1 1-1 0 0,10 15 1 0 0,-18-25-111 0 0,0 1-1 0 0,1-1 1 0 0,-1 1 0 0 0,0-1-1 0 0,0 1 1 0 0,1-1 0 0 0,-1 1-1 0 0,0 0 1 0 0,0-1 0 0 0,0 1 0 0 0,0-1-1 0 0,0 1 1 0 0,0 0 0 0 0,0-1-1 0 0,0 1 1 0 0,0-1 0 0 0,0 1-1 0 0,0 0 1 0 0,-1-1 0 0 0,1 1 0 0 0,0-1-1 0 0,0 1 1 0 0,0-1 0 0 0,-1 1-1 0 0,1-1 1 0 0,0 1 0 0 0,-1-1-1 0 0,1 1 1 0 0,0-1 0 0 0,-1 1 0 0 0,1-1-1 0 0,-1 1 1 0 0,1-1 0 0 0,-1 0-1 0 0,1 1 1 0 0,-1-1 0 0 0,-29 8-143 0 0,26-7-209 0 0,0-1 0 0 0,-1 0-1 0 0,1 0 1 0 0,0 0 0 0 0,-1-1-1 0 0,1 1 1 0 0,0-1 0 0 0,0 0-1 0 0,0 0 1 0 0,-1-1 0 0 0,1 1 0 0 0,-4-3-1 0 0,2-6-4193 0 0,5 5 2809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0 240 0 0,'0'0'6371'0'0,"-18"1"-6269"0"0,-54 3-13 0 0,71-4-66 0 0,0 0 0 0 0,0 0 1 0 0,0 0-1 0 0,0 0 0 0 0,0 0 0 0 0,-1 0 1 0 0,1 0-1 0 0,0 0 0 0 0,0 0 0 0 0,0 1 1 0 0,0-1-1 0 0,0 0 0 0 0,0 1 0 0 0,0-1 1 0 0,0 1-1 0 0,0-1 0 0 0,0 1 0 0 0,0-1 1 0 0,1 1-1 0 0,-1 0 0 0 0,0-1 0 0 0,0 1 1 0 0,0 0-1 0 0,1 0 0 0 0,-1-1 0 0 0,0 1 1 0 0,1 0-1 0 0,-1 0 0 0 0,1 0 0 0 0,-1 0 1 0 0,1 0-1 0 0,-1 0 0 0 0,1 0 0 0 0,0 0 1 0 0,-1 0-1 0 0,1 0 0 0 0,0 0 0 0 0,0 0 1 0 0,0 1-1 0 0,0-1 0 0 0,0 0 0 0 0,0 0 1 0 0,0 0-1 0 0,0 0 0 0 0,1 2 0 0 0,18 31 1284 0 0,9-2-481 0 0,19 23-30 0 0,-45-52-740 0 0,0 1-1 0 0,0-1 1 0 0,0 1-1 0 0,0-1 1 0 0,0 1 0 0 0,-1 0-1 0 0,0-1 1 0 0,0 1-1 0 0,0 0 1 0 0,0 0-1 0 0,0 0 1 0 0,-1 0-1 0 0,0 0 1 0 0,0 6-1 0 0,-1-9-72 0 0,1 1 0 0 0,-1 0 0 0 0,0 0 0 0 0,0-1 0 0 0,-1 1-1 0 0,1-1 1 0 0,0 1 0 0 0,-1-1 0 0 0,1 1 0 0 0,0-1 0 0 0,-1 0 0 0 0,0 1 0 0 0,1-1 0 0 0,-1 0-1 0 0,0 0 1 0 0,0 0 0 0 0,1-1 0 0 0,-1 1 0 0 0,0 0 0 0 0,0-1 0 0 0,0 1 0 0 0,0-1 0 0 0,0 1 0 0 0,0-1-1 0 0,0 0 1 0 0,-3 0 0 0 0,-54 0-640 0 0,57 0 501 0 0,0-1 0 0 0,0 1 0 0 0,0-1 0 0 0,0 0-1 0 0,0 0 1 0 0,0 0 0 0 0,0 0 0 0 0,0 0 0 0 0,1 0 0 0 0,-1-1 0 0 0,0 1 0 0 0,1-1 0 0 0,-1 1 0 0 0,1-1 0 0 0,0 1 0 0 0,-1-1 0 0 0,1 0 0 0 0,-1-2 0 0 0,1 3-35 0 0,1 0 0 0 0,-1 0 0 0 0,0 0-1 0 0,1 0 1 0 0,0 0 0 0 0,-1 0 0 0 0,1 0 0 0 0,0 0 0 0 0,-1-1 0 0 0,1 1 0 0 0,0 0-1 0 0,0 0 1 0 0,0 0 0 0 0,0-1 0 0 0,0 1 0 0 0,0 0 0 0 0,0 0 0 0 0,0 0-1 0 0,1-1 1 0 0,-1 1 0 0 0,0 0 0 0 0,1 0 0 0 0,-1 0 0 0 0,1 0 0 0 0,-1 0-1 0 0,1 0 1 0 0,0 0 0 0 0,-1 0 0 0 0,1 0 0 0 0,0 0 0 0 0,0 0 0 0 0,1-1-1 0 0,10-5-1049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1040 0 0,'0'0'9341'0'0,"-17"0"-8991"0"0,-54 1-42 0 0,65-1-260 0 0,0 0 0 0 0,1 1 0 0 0,-1 0 0 0 0,0 0 0 0 0,1 0 0 0 0,-1 1 0 0 0,0 0 0 0 0,1 0 0 0 0,0 0 0 0 0,-1 1 0 0 0,1 0 0 0 0,0 0 0 0 0,1 0 0 0 0,-6 4 0 0 0,7-4 29 0 0,0 0-1 0 0,0 0 0 0 0,0 1 1 0 0,1-1-1 0 0,-1 1 0 0 0,1-1 1 0 0,0 1-1 0 0,0 0 0 0 0,0 0 1 0 0,1 0-1 0 0,-1 0 1 0 0,1 0-1 0 0,0 0 0 0 0,0 0 1 0 0,0 6-1 0 0,1-5-130 0 0,0 0 0 0 0,0 0 1 0 0,0-1-1 0 0,1 1 0 0 0,0 0 1 0 0,0 0-1 0 0,0-1 0 0 0,0 1 0 0 0,1 0 1 0 0,0-1-1 0 0,0 1 0 0 0,0-1 0 0 0,0 0 1 0 0,1 0-1 0 0,0 0 0 0 0,-1 0 1 0 0,2 0-1 0 0,-1-1 0 0 0,0 1 0 0 0,1-1 1 0 0,-1 0-1 0 0,1 0 0 0 0,0 0 0 0 0,0 0 1 0 0,0-1-1 0 0,1 0 0 0 0,-1 0 1 0 0,0 0-1 0 0,9 3 0 0 0,7-1-1908 0 0,0-1-1 0 0,1 0 1 0 0,0-1 0 0 0,28-2-1 0 0,-46 0 1712 0 0,16 0-1055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7.4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160 364 5773 0 0,'0'0'6364'0'0,"-95"-94"-6056"0"0,77 68-116 0 0,2-2-80 0 0,4-4-112 0 0,2-3-60 0 0,4-2-616 0 0,4-1-1100 0 0,2 0-1388 0 0,6 2-3557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47 1904 0 0,'0'0'7457'0'0,"-101"-21"-6901"0"0,79 18-284 0 0,2-1 0 0 0,-2 1-92 0 0,5 0-116 0 0,-3-1-60 0 0,4 2-4 0 0,2-1-344 0 0,4 0-744 0 0,4 3-832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0 588 0 0,'0'0'11423'0'0,"0"5"-11191"0"0,-2 53-240 0 0,1 63 684 0 0,2-108-1037 0 0,0 1 0 0 0,1-1-1 0 0,1 0 1 0 0,0 1 0 0 0,0-1 0 0 0,9 18-1 0 0,-12-31 244 0 0,0 1 0 0 0,0-1-1 0 0,0 0 1 0 0,0 0 0 0 0,0 1-1 0 0,0-1 1 0 0,0 0-1 0 0,0 0 1 0 0,0 0 0 0 0,1 1-1 0 0,-1-1 1 0 0,0 0 0 0 0,0 0-1 0 0,0 0 1 0 0,0 1 0 0 0,1-1-1 0 0,-1 0 1 0 0,0 0 0 0 0,0 0-1 0 0,0 0 1 0 0,1 0 0 0 0,-1 1-1 0 0,0-1 1 0 0,0 0 0 0 0,1 0-1 0 0,-1 0 1 0 0,0 0 0 0 0,0 0-1 0 0,0 0 1 0 0,1 0-1 0 0,-1 0 1 0 0,0 0 0 0 0,0 0-1 0 0,1 0 1 0 0,-1 0 0 0 0,0 0-1 0 0,0 0 1 0 0,1 0 0 0 0,-1 0-1 0 0,0 0 1 0 0,0 0 0 0 0,1 0-1 0 0,-1-1 1 0 0,0 1 0 0 0,0 0-1 0 0,0 0 1 0 0,1 0 0 0 0,-1 0-1 0 0,0 0 1 0 0,0-1 0 0 0,0 1-1 0 0,1 0 1 0 0,-1 0-1 0 0,0 0 1 0 0,0-1 0 0 0,0 1-1 0 0,0 0 1 0 0,7-14-2835 0 0,-6 4 2388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29 1196 0 0,'0'0'7667'0'0,"-3"-4"-6633"0"0,-8-16-159 0 0,8 15-194 0 0,6 6-621 0 0,-1-1-1 0 0,0 1 1 0 0,1 0-1 0 0,-1 0 1 0 0,0 0-1 0 0,0 0 1 0 0,0 0-1 0 0,1 0 1 0 0,-1 1-1 0 0,-1-1 1 0 0,1 1 0 0 0,0-1-1 0 0,3 4 1 0 0,27 32-74 0 0,-16-19 130 0 0,-9-12-71 0 0,-1 0 0 0 0,0 0 1 0 0,-1 0-1 0 0,1 0 0 0 0,-1 1 0 0 0,0 0 0 0 0,-1 0 0 0 0,1 1 0 0 0,-2-1 0 0 0,1 1 1 0 0,-1 0-1 0 0,0 0 0 0 0,0 0 0 0 0,-1 0 0 0 0,2 13 0 0 0,-5-19-74 0 0,1-1 1 0 0,-1 1-1 0 0,0 0 0 0 0,1-1 0 0 0,-1 1 0 0 0,0-1 0 0 0,0 1 1 0 0,0-1-1 0 0,0 0 0 0 0,0 1 0 0 0,0-1 0 0 0,0 0 0 0 0,-1 1 1 0 0,1-1-1 0 0,0 0 0 0 0,-1 0 0 0 0,1 0 0 0 0,-1 0 1 0 0,1-1-1 0 0,-1 1 0 0 0,1 0 0 0 0,-1-1 0 0 0,1 1 0 0 0,-1-1 1 0 0,0 1-1 0 0,1-1 0 0 0,-1 0 0 0 0,0 0 0 0 0,0 1 1 0 0,1-1-1 0 0,-1 0 0 0 0,-2-1 0 0 0,-1 2-277 0 0,1-1 1 0 0,-1 0-1 0 0,0 0 0 0 0,0-1 0 0 0,0 1 1 0 0,1-1-1 0 0,-1 0 0 0 0,0 0 0 0 0,1-1 1 0 0,-9-2-1 0 0,12 3-21 0 0,-1-1 0 0 0,1 1 0 0 0,-1 0 0 0 0,1-1 0 0 0,0 1 1 0 0,0-1-1 0 0,0 1 0 0 0,-1-1 0 0 0,1 0 0 0 0,0 1 0 0 0,1-1 0 0 0,-1 0 0 0 0,0 0 1 0 0,1 0-1 0 0,-1 0 0 0 0,1 1 0 0 0,-1-1 0 0 0,1 0 0 0 0,0 0 0 0 0,0 0 0 0 0,0-3 0 0 0,0-9-1174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0 496 0 0,'0'0'11238'0'0,"3"17"-10927"0"0,4 18-64 0 0,-2 1 0 0 0,0 38 1 0 0,-5-61-595 0 0,3 33 923 0 0,5-28-2657 0 0,10-10-4070 0 0,-6-8 2347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0 180 0 0,'0'0'8998'0'0,"-18"4"-8924"0"0,3-1-34 0 0,1-1 60 0 0,0 1 0 0 0,0 0 0 0 0,0 1 0 0 0,1 0-1 0 0,-1 1 1 0 0,-17 10 0 0 0,31-15-85 0 0,0 0-1 0 0,-1 1 1 0 0,1-1-1 0 0,0 1 1 0 0,-1-1 0 0 0,1 1-1 0 0,0-1 1 0 0,0 1-1 0 0,0-1 1 0 0,-1 1 0 0 0,1-1-1 0 0,0 1 1 0 0,0-1-1 0 0,0 1 1 0 0,0-1 0 0 0,0 1-1 0 0,0-1 1 0 0,0 1 0 0 0,0-1-1 0 0,0 1 1 0 0,0-1-1 0 0,0 1 1 0 0,0-1 0 0 0,0 1-1 0 0,0-1 1 0 0,1 1-1 0 0,-1-1 1 0 0,0 1 0 0 0,0-1-1 0 0,1 1 1 0 0,-1-1-1 0 0,0 1 1 0 0,1-1 0 0 0,-1 0-1 0 0,0 1 1 0 0,1-1 0 0 0,-1 1-1 0 0,0-1 1 0 0,1 0-1 0 0,-1 1 1 0 0,1-1 0 0 0,-1 0-1 0 0,1 0 1 0 0,-1 1-1 0 0,1-1 1 0 0,-1 0 0 0 0,2 0-1 0 0,29 20-355 0 0,-25-17 365 0 0,21 13-221 0 0,-7-4 202 0 0,-1 0 0 0 0,24 20 0 0 0,-39-29 48 0 0,-1 0 1 0 0,1 0-1 0 0,-1 0 0 0 0,0 1 1 0 0,0-1-1 0 0,0 1 0 0 0,-1 0 1 0 0,1 0-1 0 0,-1 0 1 0 0,0 0-1 0 0,0 0 0 0 0,0 1 1 0 0,-1-1-1 0 0,1 0 1 0 0,-1 1-1 0 0,0-1 0 0 0,0 8 1 0 0,-1-10-70 0 0,-1-1 1 0 0,1 1 0 0 0,-1-1-1 0 0,0 1 1 0 0,0-1 0 0 0,0 1-1 0 0,0-1 1 0 0,0 1 0 0 0,0-1-1 0 0,0 0 1 0 0,0 1-1 0 0,0-1 1 0 0,-1 0 0 0 0,1 0-1 0 0,-1 0 1 0 0,1 0 0 0 0,-1 0-1 0 0,1 0 1 0 0,-1-1 0 0 0,1 1-1 0 0,-1 0 1 0 0,0-1 0 0 0,1 1-1 0 0,-1-1 1 0 0,0 0 0 0 0,1 1-1 0 0,-1-1 1 0 0,0 0-1 0 0,0 0 1 0 0,-2 0 0 0 0,-58 0-243 0 0,58-1 73 0 0,-1 1 0 0 0,1-1-1 0 0,0 0 1 0 0,-1 0-1 0 0,1 0 1 0 0,0 0 0 0 0,0-1-1 0 0,-1 0 1 0 0,2 0 0 0 0,-1 0-1 0 0,0 0 1 0 0,0-1 0 0 0,1 1-1 0 0,-7-6 1 0 0,8 5-239 0 0,0 1-1 0 0,0-1 1 0 0,1 0 0 0 0,-1 1 0 0 0,0-1 0 0 0,1 0 0 0 0,0 0-1 0 0,-1 0 1 0 0,1 0 0 0 0,1 0 0 0 0,-1 0 0 0 0,0-1 0 0 0,0-4-1 0 0,1-3-1040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1364 0 0,'0'0'8085'0'0,"20"95"-8037"0"0,-16-80 4 0 0,-2-1-48 0 0,2 0-4 0 0,2-4-400 0 0,-2-1-532 0 0,7-3-484 0 0,-5 1-525 0 0,4-2 349 0 0,2-1-1092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129 329 908 0 0,'0'0'10273'0'0,"-7"-18"-9885"0"0,-109-271 191 0 0,110 268 46 0 0,16 27-794 0 0,25 40-832 0 0,-22-29 1033 0 0,-8-10-113 0 0,1 0 0 0 0,0-1 0 0 0,0 1 1 0 0,0-1-1 0 0,1-1 0 0 0,-1 1 0 0 0,2-1 0 0 0,-1 0 0 0 0,0 0 0 0 0,1-1 1 0 0,0 0-1 0 0,0-1 0 0 0,0 1 0 0 0,0-2 0 0 0,1 1 0 0 0,-1-1 0 0 0,10 1 1 0 0,-17-3 52 0 0,1-1 0 0 0,-1 1 0 0 0,1-1 1 0 0,-1 1-1 0 0,0-1 0 0 0,1 0 1 0 0,-1 0-1 0 0,0 1 0 0 0,0-1 0 0 0,1 0 1 0 0,-1 0-1 0 0,0 0 0 0 0,0 0 0 0 0,0-1 1 0 0,0 1-1 0 0,0 0 0 0 0,-1 0 1 0 0,1 0-1 0 0,0-1 0 0 0,0 1 0 0 0,-1 0 1 0 0,1-1-1 0 0,-1 1 0 0 0,1-1 0 0 0,-1 1 1 0 0,0-1-1 0 0,1-1 0 0 0,5-45-205 0 0,-26 86 1666 0 0,16-24-1434 0 0,0 0 0 0 0,1 0 0 0 0,1 1 0 0 0,1-1 0 0 0,0 0 0 0 0,0 1 0 0 0,1-1 0 0 0,4 23 0 0 0,-4-36-7 0 0,0 1 1 0 0,1-1-1 0 0,-1 1 0 0 0,1-1 0 0 0,-1 1 0 0 0,1 0 0 0 0,-1-1 1 0 0,1 0-1 0 0,0 1 0 0 0,0-1 0 0 0,0 1 0 0 0,0-1 0 0 0,2 2 0 0 0,-3-2-15 0 0,1-1-1 0 0,-1 0 1 0 0,1 1-1 0 0,-1-1 1 0 0,1 0-1 0 0,-1 0 1 0 0,1 1-1 0 0,0-1 0 0 0,-1 0 1 0 0,1 0-1 0 0,-1 0 1 0 0,1 0-1 0 0,0 1 1 0 0,-1-1-1 0 0,1 0 0 0 0,0 0 1 0 0,-1-1-1 0 0,1 1 1 0 0,0 0-1 0 0,-1 0 1 0 0,1 0-1 0 0,-1 0 1 0 0,2-1-1 0 0,0 0-22 0 0,-1 0 0 0 0,1 0 0 0 0,0 0 0 0 0,-1 0 0 0 0,1-1 0 0 0,-1 1 0 0 0,0-1 0 0 0,1 1 1 0 0,-1-1-1 0 0,0 1 0 0 0,0-1 0 0 0,0 0 0 0 0,0 0 0 0 0,0 1 0 0 0,0-1 0 0 0,0 0 0 0 0,-1 0 0 0 0,1 0 0 0 0,0-3 0 0 0,1-11 74 0 0,0-1-1 0 0,-1 1 0 0 0,0 0 1 0 0,-2 0-1 0 0,-3-25 1 0 0,7 45-16 0 0,-1-1 0 0 0,1 0 0 0 0,-1 0 1 0 0,1 0-1 0 0,0 0 0 0 0,0 0 0 0 0,0 0 0 0 0,0-1 1 0 0,1 1-1 0 0,-1-1 0 0 0,1 0 0 0 0,-1 0 0 0 0,1-1 0 0 0,0 1 1 0 0,7 1-1 0 0,-9-1-68 0 0,1-1 0 0 0,-1 0 1 0 0,1 0-1 0 0,0 0 0 0 0,-1-1 1 0 0,1 1-1 0 0,0-1 0 0 0,0 1 1 0 0,-1-1-1 0 0,1 0 0 0 0,0 0 1 0 0,0 0-1 0 0,-1 0 0 0 0,1-1 1 0 0,0 1-1 0 0,0-1 0 0 0,-1 0 1 0 0,1 0-1 0 0,0 0 0 0 0,-1 0 0 0 0,1 0 1 0 0,-1 0-1 0 0,0-1 0 0 0,1 1 1 0 0,-1-1-1 0 0,0 1 0 0 0,4-5 1 0 0,-1-3-172 0 0,-1 0 0 0 0,1-1 1 0 0,-2 0-1 0 0,4-11 0 0 0,-1-4 4702 0 0,-13 50-4438 0 0,1 0 0 0 0,1 0 0 0 0,1 1 0 0 0,2 0-1 0 0,0-1 1 0 0,4 52 0 0 0,-1-75-116 0 0,-1 0 0 0 0,0 0 0 0 0,1 0-1 0 0,-1 0 1 0 0,1-1 0 0 0,0 1 0 0 0,-1 0-1 0 0,1 0 1 0 0,0 0 0 0 0,0 0 0 0 0,0-1-1 0 0,0 1 1 0 0,1 0 0 0 0,-1-1 0 0 0,0 1-1 0 0,1-1 1 0 0,-1 0 0 0 0,1 1 0 0 0,2 1-1 0 0,-3-3-217 0 0,1 1 0 0 0,0 0-1 0 0,-1-1 1 0 0,1 1-1 0 0,0-1 1 0 0,0 0 0 0 0,-1 0-1 0 0,1 1 1 0 0,0-1-1 0 0,0 0 1 0 0,-1-1-1 0 0,1 1 1 0 0,0 0 0 0 0,0 0-1 0 0,-1-1 1 0 0,1 1-1 0 0,0-1 1 0 0,-1 1 0 0 0,1-1-1 0 0,-1 0 1 0 0,1 0-1 0 0,2-1 1 0 0,9-6-1862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35 2408 0 0,'0'0'7916'0'0,"-20"-3"-7796"0"0,-158-26 8 0 0,175 28-119 0 0,1 1-1 0 0,-1-1 0 0 0,0 1 0 0 0,0 0 1 0 0,0-1-1 0 0,0 1 0 0 0,0 1 1 0 0,0-1-1 0 0,0 0 0 0 0,0 1 0 0 0,0 0 1 0 0,1-1-1 0 0,-1 1 0 0 0,0 0 0 0 0,0 1 1 0 0,1-1-1 0 0,-1 0 0 0 0,1 1 1 0 0,-1-1-1 0 0,1 1 0 0 0,-1 0 0 0 0,1 0 1 0 0,-3 3-1 0 0,4-2 18 0 0,-1 0 0 0 0,1 0 0 0 0,-1 1-1 0 0,1-1 1 0 0,0 0 0 0 0,0 1 0 0 0,0-1 0 0 0,1 1 0 0 0,-1-1 0 0 0,1 1 0 0 0,0-1-1 0 0,0 1 1 0 0,0-1 0 0 0,1 1 0 0 0,-1-1 0 0 0,1 1 0 0 0,0-1 0 0 0,-1 1-1 0 0,4 5 1 0 0,1 7-71 0 0,21 59 134 0 0,-23-70-82 0 0,-1 0 1 0 0,1 1-1 0 0,-1-1 0 0 0,1-1 0 0 0,1 1 0 0 0,-1 0 0 0 0,1-1 1 0 0,0 1-1 0 0,0-1 0 0 0,7 6 0 0 0,-5-8-703 0 0,1 0 1 0 0,-1 0-1 0 0,1-1 0 0 0,0 0 0 0 0,0 0 1 0 0,-1-1-1 0 0,1 1 0 0 0,0-1 0 0 0,0-1 1 0 0,-1 1-1 0 0,1-1 0 0 0,0-1 1 0 0,9-2-1 0 0,0-1-719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16 1504 0 0,'0'0'6889'0'0,"-119"-7"-6681"0"0,99 5-132 0 0,4 1-64 0 0,-2-1 0 0 0,4 0-4 0 0,0 2-8 0 0,4-2-624 0 0,4 2-452 0 0,1 0-356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32 756 0 0,'0'0'9125'0'0,"-2"15"-8770"0"0,-6 29 151 0 0,-2 72-1 0 0,11-116-659 0 0,-1 1 0 0 0,0 0 1 0 0,1 0-1 0 0,-1-1 0 0 0,1 1 0 0 0,-1-1 1 0 0,1 1-1 0 0,-1 0 0 0 0,1-1 0 0 0,0 1 1 0 0,-1-1-1 0 0,1 1 0 0 0,0-1 0 0 0,-1 0 1 0 0,1 1-1 0 0,0-1 0 0 0,0 0 0 0 0,-1 1 0 0 0,1-1 1 0 0,0 0-1 0 0,0 0 0 0 0,0 0 0 0 0,-1 0 1 0 0,1 1-1 0 0,0-1 0 0 0,0 0 0 0 0,0-1 1 0 0,-1 1-1 0 0,1 0 0 0 0,0 0 0 0 0,0 0 0 0 0,1-1 1 0 0,29-5-4582 0 0,-17-2 3297 0 0</inkml:trace>
  <inkml:trace contextRef="#ctx0" brushRef="#br0" timeOffset="1">295 25 340 0 0,'0'0'8748'0'0,"-19"-2"-8268"0"0,17 1-480 0 0,-183-15 984 0 0,162 14-1005 0 0,17 1-216 0 0,0 0 0 0 0,1 0 0 0 0,-1 1 0 0 0,0 0 0 0 0,1 0 0 0 0,-1 0 0 0 0,0 1 0 0 0,1 0 0 0 0,-7 1 0 0 0,12-1-6 0 0,-1 0-1 0 0,1 0 1 0 0,0-1 0 0 0,-1 1 0 0 0,1 0 0 0 0,0 0 0 0 0,0 0 0 0 0,-1-1-1 0 0,1 1 1 0 0,0 0 0 0 0,0 0 0 0 0,0 0 0 0 0,0 0 0 0 0,0 0-1 0 0,0-1 1 0 0,0 1 0 0 0,1 0 0 0 0,-1 0 0 0 0,0 1 0 0 0,5 5-1607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19.9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0 460 2100 0 0,'0'0'5233'0'0,"7"-13"-5134"0"0,-3 4-70 0 0,24-46 5 0 0,-25 51-5 0 0,-1 0-1 0 0,1 0 1 0 0,0 1 0 0 0,0-1 0 0 0,1 1-1 0 0,-1-1 1 0 0,1 1 0 0 0,-1 0 0 0 0,1 0-1 0 0,0 1 1 0 0,0-1 0 0 0,0 1 0 0 0,5-2-1 0 0,-7 3 33 0 0,0 1 0 0 0,-1-1 0 0 0,1 1 0 0 0,0 0-1 0 0,-1 0 1 0 0,1 0 0 0 0,0 0 0 0 0,0 0 0 0 0,-1 0-1 0 0,1 0 1 0 0,0 0 0 0 0,0 0 0 0 0,-1 1-1 0 0,1-1 1 0 0,0 1 0 0 0,-1 0 0 0 0,1-1 0 0 0,-1 1-1 0 0,1 0 1 0 0,-1 0 0 0 0,1 0 0 0 0,-1 0 0 0 0,3 2-1 0 0,-1 0 0 0 0,0 1 0 0 0,0 0 0 0 0,0 0 0 0 0,-1 0-1 0 0,1 0 1 0 0,-1 0 0 0 0,0 0 0 0 0,3 8 0 0 0,0 4-92 0 0,-1 0 0 0 0,0 0 0 0 0,-1 0 0 0 0,0 18 0 0 0,-2-27 16 0 0,-1-1 0 0 0,0 0-1 0 0,-1 1 1 0 0,1-1 0 0 0,-3 10 0 0 0,3-15-9 0 0,-1 1 1 0 0,1-1-1 0 0,0 0 1 0 0,-1 0-1 0 0,1 0 1 0 0,-1 0-1 0 0,1 0 1 0 0,-1 0-1 0 0,1 0 1 0 0,-1 0 0 0 0,0 0-1 0 0,0 0 1 0 0,1 0-1 0 0,-1 0 1 0 0,0 0-1 0 0,0 0 1 0 0,0-1-1 0 0,0 1 1 0 0,0 0-1 0 0,0-1 1 0 0,0 1-1 0 0,0-1 1 0 0,0 1-1 0 0,0-1 1 0 0,0 1-1 0 0,-1-1 1 0 0,1 0-1 0 0,0 0 1 0 0,0 0-1 0 0,0 1 1 0 0,-1-1 0 0 0,1 0-1 0 0,0 0 1 0 0,0 0-1 0 0,0-1 1 0 0,-3 1-1 0 0,4-1 44 0 0,-1 1-1 0 0,0 0 0 0 0,1-1 1 0 0,-1 1-1 0 0,0 0 1 0 0,1-1-1 0 0,-1 1 1 0 0,1-1-1 0 0,-1 1 1 0 0,1-1-1 0 0,-1 0 1 0 0,1 1-1 0 0,-1-1 1 0 0,1 1-1 0 0,-1-1 0 0 0,1 0 1 0 0,0 1-1 0 0,-1-1 1 0 0,1 0-1 0 0,0 0 1 0 0,0 1-1 0 0,0-1 1 0 0,-1 0-1 0 0,1 1 1 0 0,0-1-1 0 0,0 0 0 0 0,0 0 1 0 0,0 0-1 0 0,0 1 1 0 0,0-1-1 0 0,1 0 1 0 0,-1 1-1 0 0,0-1 1 0 0,0 0-1 0 0,0 0 1 0 0,1 1-1 0 0,-1-1 0 0 0,0 0 1 0 0,1 1-1 0 0,-1-1 1 0 0,1 0-1 0 0,17-29 841 0 0,14 1-825 0 0,-18 18-99 0 0,-1-1 0 0 0,0 0 0 0 0,-1 0 0 0 0,0-2 0 0 0,-1 1 0 0 0,0-1 0 0 0,-2-1 0 0 0,12-21 0 0 0,-21 53-331 0 0,0-2-181 0 0,1-43 280 0 0,0 19 415 0 0,0 0 1 0 0,1 1 0 0 0,0-1-1 0 0,0 1 1 0 0,1 0 0 0 0,4-9-1 0 0,9-30 375 0 0,-9 1-462 0 0,-1 0 1 0 0,-1-70 0 0 0,-5 116-12 0 0,0 0-1 0 0,0-1 1 0 0,1 1 0 0 0,-1-1-1 0 0,0 1 1 0 0,0 0 0 0 0,0-1-1 0 0,0 1 1 0 0,0-1 0 0 0,0 1-1 0 0,0 0 1 0 0,0-1-1 0 0,0 1 1 0 0,0-1 0 0 0,0 1-1 0 0,0 0 1 0 0,-1-1 0 0 0,1 1-1 0 0,0-1 1 0 0,0 1 0 0 0,0 0-1 0 0,0-1 1 0 0,-1 1 0 0 0,1 0-1 0 0,0-1 1 0 0,0 1 0 0 0,-1 0-1 0 0,1-1 1 0 0,0 1 0 0 0,0 0-1 0 0,-1 0 1 0 0,1-1 0 0 0,0 1-1 0 0,-1 0 1 0 0,1 0 0 0 0,-1 0-1 0 0,1 0 1 0 0,0-1 0 0 0,-1 1-1 0 0,1 0 1 0 0,0 0 0 0 0,-1 0-1 0 0,0 0 1 0 0,0 0 36 0 0,1 1 0 0 0,-1-1-1 0 0,0 1 1 0 0,0 0 0 0 0,1-1 0 0 0,-1 1 0 0 0,1 0 0 0 0,-1-1-1 0 0,0 1 1 0 0,1 0 0 0 0,-1 0 0 0 0,1 0 0 0 0,0-1 0 0 0,-1 1-1 0 0,1 0 1 0 0,0 0 0 0 0,-1 0 0 0 0,1 0 0 0 0,0 0 0 0 0,0 1-1 0 0,-10 66-143 0 0,3 0 0 0 0,4 118 0 0 0,4-169-5 0 0,1 0 0 0 0,7 30 0 0 0,-7-40 25 0 0,0-1 0 0 0,0 1 0 0 0,0-1 1 0 0,1 1-1 0 0,0-1 0 0 0,0 0 0 0 0,1 0 1 0 0,0 0-1 0 0,7 8 0 0 0,-10-13 29 0 0,0 0 0 0 0,1 0 1 0 0,-1 0-1 0 0,0 0 0 0 0,1 0 0 0 0,-1-1 0 0 0,1 1 1 0 0,-1 0-1 0 0,1-1 0 0 0,-1 1 0 0 0,1-1 1 0 0,0 0-1 0 0,-1 0 0 0 0,1 1 0 0 0,-1-1 0 0 0,1 0 1 0 0,0 0-1 0 0,-1 0 0 0 0,1-1 0 0 0,-1 1 0 0 0,1 0 1 0 0,0-1-1 0 0,-1 1 0 0 0,1-1 0 0 0,-1 1 1 0 0,1-1-1 0 0,-1 0 0 0 0,1 1 0 0 0,-1-1 0 0 0,0 0 1 0 0,1 0-1 0 0,-1 0 0 0 0,0 0 0 0 0,0 0 0 0 0,0-1 1 0 0,0 1-1 0 0,0 0 0 0 0,0 0 0 0 0,1-2 1 0 0,7-8-143 0 0,-1 1 1 0 0,-1-1 0 0 0,10-18 0 0 0,-14 24 80 0 0,3-5 47 0 0,-1 0 1 0 0,0 0-1 0 0,0 0 1 0 0,-1-1 0 0 0,0 0-1 0 0,-1 0 1 0 0,0 0-1 0 0,2-20 720 0 0,-15 71 149 0 0,9-33-805 0 0,1 0 0 0 0,0 0 0 0 0,0-1 1 0 0,1 1-1 0 0,-1 0 0 0 0,1 0 0 0 0,1 0 1 0 0,0-1-1 0 0,0 1 0 0 0,0-1 0 0 0,0 1 1 0 0,1-1-1 0 0,7 11 0 0 0,-9-14-36 0 0,1-1-1 0 0,0 1 0 0 0,0 0 1 0 0,0-1-1 0 0,0 1 0 0 0,1-1 1 0 0,-1 0-1 0 0,1 0 0 0 0,-1 0 1 0 0,1 0-1 0 0,0 0 1 0 0,0-1-1 0 0,-1 1 0 0 0,1-1 1 0 0,0 0-1 0 0,1 0 0 0 0,-1 0 1 0 0,0 0-1 0 0,0 0 0 0 0,0-1 1 0 0,1 1-1 0 0,-1-1 1 0 0,0 0-1 0 0,0 0 0 0 0,1 0 1 0 0,-1 0-1 0 0,0-1 0 0 0,0 0 1 0 0,1 1-1 0 0,-1-1 0 0 0,5-2 1 0 0,-3 0-11 0 0,-1 1 1 0 0,1-1-1 0 0,-1 0 1 0 0,0 0-1 0 0,0 0 1 0 0,0 0-1 0 0,-1-1 0 0 0,1 1 1 0 0,-1-1-1 0 0,0 0 1 0 0,0 0-1 0 0,0-1 1 0 0,-1 1-1 0 0,1 0 1 0 0,3-10-1 0 0,-2 5-32 0 0,-1-1-1 0 0,0 0 1 0 0,-1 0 0 0 0,1 0-1 0 0,-2 0 1 0 0,2-20-1 0 0,-20 81 467 0 0,16-45-384 0 0,1-1 1 0 0,-1 0-1 0 0,1 1 1 0 0,1-1-1 0 0,-1 1 0 0 0,1-1 1 0 0,-1 0-1 0 0,1 1 1 0 0,1-1-1 0 0,-1 0 1 0 0,3 6-1 0 0,-2-9-44 0 0,0 0-1 0 0,-1 0 1 0 0,1 0 0 0 0,0 0-1 0 0,0 0 1 0 0,0 0-1 0 0,0-1 1 0 0,1 1 0 0 0,-1-1-1 0 0,0 1 1 0 0,1-1-1 0 0,-1 0 1 0 0,1 0 0 0 0,0 0-1 0 0,-1 0 1 0 0,1-1-1 0 0,0 1 1 0 0,-1-1 0 0 0,1 1-1 0 0,0-1 1 0 0,-1 0-1 0 0,1 0 1 0 0,4-1 0 0 0,-2 0-5 0 0,0 0 0 0 0,-1-1 0 0 0,1 0 0 0 0,-1 0 0 0 0,0 0 0 0 0,0-1 0 0 0,0 1 0 0 0,0-1 0 0 0,0 0 0 0 0,0 0 0 0 0,-1 0-1 0 0,1-1 1 0 0,-1 0 0 0 0,0 1 0 0 0,0-1 0 0 0,0 0 0 0 0,-1 0 0 0 0,1 0 0 0 0,-1-1 0 0 0,0 1 0 0 0,0-1 0 0 0,-1 1 0 0 0,1-1 0 0 0,1-9 1268 0 0,-3 47-811 0 0,0-28-381 0 0,0 0 0 0 0,0-1-1 0 0,0 1 1 0 0,1 0-1 0 0,0-1 1 0 0,0 1-1 0 0,0 0 1 0 0,0-1-1 0 0,1 1 1 0 0,0-1-1 0 0,0 0 1 0 0,0 1-1 0 0,1-1 1 0 0,3 6 0 0 0,-3-7 40 0 0,0-1 0 0 0,0 1 0 0 0,0-1 1 0 0,1 0-1 0 0,-1 1 0 0 0,0-1 0 0 0,1-1 1 0 0,0 1-1 0 0,-1 0 0 0 0,1-1 1 0 0,0 0-1 0 0,0 0 0 0 0,0 0 0 0 0,-1 0 1 0 0,1-1-1 0 0,0 0 0 0 0,0 1 0 0 0,4-2 1 0 0,-5 2-111 0 0,0-1 1 0 0,0-1 0 0 0,-1 1 0 0 0,1 0 0 0 0,0 0-1 0 0,-1-1 1 0 0,1 0 0 0 0,0 1 0 0 0,-1-1-1 0 0,1 0 1 0 0,-1 0 0 0 0,1-1 0 0 0,-1 1 0 0 0,0 0-1 0 0,1-1 1 0 0,-1 0 0 0 0,0 1 0 0 0,0-1 0 0 0,0 0-1 0 0,0 0 1 0 0,0 0 0 0 0,-1 0 0 0 0,1 0-1 0 0,-1-1 1 0 0,1 1 0 0 0,-1 0 0 0 0,0-1 0 0 0,0 1-1 0 0,0-1 1 0 0,0 1 0 0 0,0-1 0 0 0,0 0-1 0 0,-1 1 1 0 0,1-1 0 0 0,-1 0 0 0 0,0 0 0 0 0,0 1-1 0 0,0-4 1 0 0,0 1 20 0 0,-1-1 0 0 0,1 0 0 0 0,-1 1-1 0 0,0-1 1 0 0,-1 0 0 0 0,1 1 0 0 0,-1 0 0 0 0,0-1-1 0 0,0 1 1 0 0,-1 0 0 0 0,0 0 0 0 0,0 0 0 0 0,0 0-1 0 0,0 1 1 0 0,-1-1 0 0 0,1 1 0 0 0,-9-7 0 0 0,3 4-186 0 0,1 2 0 0 0,-1-1 0 0 0,0 1 0 0 0,-12-5 0 0 0,-20 0-3823 0 0,26 9 168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2128 0 0,'0'0'8124'0'0,"2"-17"-7852"0"0,1 2-226 0 0,2-21 118 0 0,1 1 0 0 0,12-38 0 0 0,-17 71-169 0 0,-1 0 0 0 0,1 0 0 0 0,0 0 0 0 0,0 0-1 0 0,-1 0 1 0 0,1 0 0 0 0,0 0 0 0 0,1 0-1 0 0,-1 0 1 0 0,0 1 0 0 0,0-1 0 0 0,1 0 0 0 0,-1 1-1 0 0,1-1 1 0 0,0 1 0 0 0,-1 0 0 0 0,1-1 0 0 0,0 1-1 0 0,0 0 1 0 0,0 0 0 0 0,0 0 0 0 0,0 0 0 0 0,0 1-1 0 0,0-1 1 0 0,0 0 0 0 0,0 1 0 0 0,0-1 0 0 0,0 1-1 0 0,0 0 1 0 0,0 0 0 0 0,1 0 0 0 0,-1 0 0 0 0,0 0-1 0 0,0 0 1 0 0,0 1 0 0 0,0-1 0 0 0,0 1-1 0 0,3 0 1 0 0,-1 1-43 0 0,-1-1 0 0 0,0 1 0 0 0,0 0 0 0 0,0 0-1 0 0,0 0 1 0 0,0 0 0 0 0,-1 0 0 0 0,1 1 0 0 0,0-1-1 0 0,-1 1 1 0 0,0 0 0 0 0,0-1 0 0 0,1 1 0 0 0,-2 0-1 0 0,1 0 1 0 0,0 1 0 0 0,-1-1 0 0 0,1 0 0 0 0,-1 1-1 0 0,0-1 1 0 0,0 0 0 0 0,1 8 0 0 0,-2-10-1 0 0,0 1 0 0 0,1 0 0 0 0,-1-1 0 0 0,0 1 0 0 0,0 0 0 0 0,0-1 1 0 0,0 1-1 0 0,0 0 0 0 0,-1-1 0 0 0,1 1 0 0 0,0 0 0 0 0,-1-1 0 0 0,1 1 0 0 0,-1-1 0 0 0,1 1 0 0 0,-1-1 0 0 0,0 1 0 0 0,0-1 1 0 0,0 1-1 0 0,0-1 0 0 0,0 0 0 0 0,0 0 0 0 0,0 1 0 0 0,0-1 0 0 0,0 0 0 0 0,-1 0 0 0 0,1 0 0 0 0,0 0 0 0 0,-3 1 1 0 0,-1-1-130 0 0,-1 1 0 0 0,0-1 1 0 0,1 0-1 0 0,-1 0 1 0 0,0-1-1 0 0,1 0 0 0 0,-8-1 1 0 0,1 1-17 0 0,12 0 220 0 0,-1 0 0 0 0,1 0 0 0 0,0 0 0 0 0,0-1 0 0 0,-1 1 1 0 0,1 0-1 0 0,0 0 0 0 0,-1 0 0 0 0,1 0 0 0 0,0 0 0 0 0,-1 0 0 0 0,1 0 0 0 0,0 0 0 0 0,-1 0 0 0 0,1 0 0 0 0,0 0 0 0 0,-1 0 0 0 0,1 0 0 0 0,0 0 0 0 0,-1 0 0 0 0,1 0 0 0 0,0 0 0 0 0,-1 0 0 0 0,1 0 0 0 0,0 1 0 0 0,0-1 0 0 0,-1 0 0 0 0,1 0 0 0 0,0 0 0 0 0,0 0 0 0 0,-1 1 1 0 0,1-1-1 0 0,0 0 0 0 0,0 0 0 0 0,-1 1 0 0 0,1-1 0 0 0,0 0 0 0 0,0 0 0 0 0,0 1 0 0 0,-1-1 0 0 0,1 0 0 0 0,0 1 0 0 0,14 9 2816 0 0,0-1-2820 0 0,82 58 1912 0 0,-81-61-3059 0 0,-12-6 496 0 0,-1-1 0 0 0,1 1 0 0 0,-1-1 0 0 0,1 1 1 0 0,-1-1-1 0 0,1 0 0 0 0,-1 0 0 0 0,0 0 0 0 0,0 0 0 0 0,1 0 0 0 0,-1 0 0 0 0,0-1 0 0 0,2-1 1 0 0,5-5-1398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1104 0 0,'0'0'9323'0'0,"0"12"-9306"0"0,-3 10-46 0 0,-3 52-652 0 0,10-28-3213 0 0,-2-42 3601 0 0,-1-1 1 0 0,1 0-1 0 0,0 0 0 0 0,0 0 1 0 0,1 0-1 0 0,-1-1 0 0 0,1 1 1 0 0,-1-1-1 0 0,1 1 0 0 0,0-1 1 0 0,0 0-1 0 0,-1 0 0 0 0,2 0 1 0 0,-1 0-1 0 0,0 0 0 0 0,5 1 1 0 0,0 0-541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59 233 584 0 0,'0'0'6145'0'0,"2"-12"-5639"0"0,3-20 254 0 0,-2 0 0 0 0,-3-60 0 0 0,2 41-301 0 0,-2 51-437 0 0,0-1 0 0 0,0 0 1 0 0,1 1-1 0 0,-1-1 0 0 0,0 0 0 0 0,0 1 1 0 0,0-1-1 0 0,1 0 0 0 0,-1 1 0 0 0,0-1 1 0 0,1 1-1 0 0,-1-1 0 0 0,0 0 0 0 0,1 1 1 0 0,-1-1-1 0 0,1 1 0 0 0,-1-1 0 0 0,1 1 0 0 0,-1 0 1 0 0,1-1-1 0 0,0 1 0 0 0,-1-1 0 0 0,1 1 1 0 0,0 0-1 0 0,0 0-22 0 0,0 0 0 0 0,0 0 0 0 0,1 1 0 0 0,-1-1 0 0 0,0 1 0 0 0,0-1 0 0 0,0 1 0 0 0,0-1-1 0 0,0 1 1 0 0,0-1 0 0 0,0 1 0 0 0,0 0 0 0 0,0 0 0 0 0,0 0 0 0 0,-1-1 0 0 0,1 1 0 0 0,0 0 0 0 0,-1 0 0 0 0,2 2 0 0 0,6 9-43 0 0,-1 0-1 0 0,-1 0 1 0 0,0 0-1 0 0,-1 1 1 0 0,0 0-1 0 0,5 20 1 0 0,-6-16 5 0 0,1-1 0 0 0,1 0 0 0 0,12 24 0 0 0,-18-52-309 0 0,0 11 315 0 0,0 0 1 0 0,0 0-1 0 0,0 0 1 0 0,0-1-1 0 0,0 1 1 0 0,0 0-1 0 0,0 0 1 0 0,0 0-1 0 0,0-1 1 0 0,-1 1-1 0 0,1 0 1 0 0,0 0-1 0 0,-1 0 1 0 0,1 0-1 0 0,-1 0 1 0 0,1 0-1 0 0,-1 0 1 0 0,1 0-1 0 0,-1 0 1 0 0,0 0-1 0 0,0 0 1 0 0,0 0-1 0 0,1 0 1 0 0,-1 0-1 0 0,0 1 1 0 0,0-1-1 0 0,-1-1 0 0 0,-5-1 200 0 0,1 0-1 0 0,-1 1 0 0 0,0-1 0 0 0,0 1 1 0 0,0 1-1 0 0,0-1 0 0 0,0 1 0 0 0,0 0 0 0 0,-10 1 1 0 0,-27 0-916 0 0,6 3-3437 0 0,32-1 1329 0 0,5 1 397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9 1128 0 0,'0'-8'10893'0'0,"14"205"-10403"0"0,-12-171-514 0 0,1 1 0 0 0,11 48-1 0 0,-10-54 178 0 0,0 0 0 0 0,-1 1 0 0 0,0 31-1 0 0,-2-36-29 0 0,1 0 56 0 0,-2-17-196 0 0,0 0 0 0 0,0 0 0 0 0,0 0 0 0 0,0 0 0 0 0,0 0 0 0 0,0 0 1 0 0,0 0-1 0 0,0 0 0 0 0,0 0 0 0 0,-1 0 0 0 0,1-1 0 0 0,0 1 0 0 0,0 0 1 0 0,0 0-1 0 0,0 0 0 0 0,0 0 0 0 0,0 0 0 0 0,0 0 0 0 0,0 0 0 0 0,0 0 0 0 0,-1 0 1 0 0,1 0-1 0 0,0 0 0 0 0,0 0 0 0 0,0 0 0 0 0,0 0 0 0 0,0 0 0 0 0,0 0 0 0 0,0 0 1 0 0,0 0-1 0 0,0 0 0 0 0,-1 0 0 0 0,1 1 0 0 0,0-1 0 0 0,0 0 0 0 0,0 0 1 0 0,0 0-1 0 0,0 0 0 0 0,0 0 0 0 0,0 0 0 0 0,0 0 0 0 0,0 0 0 0 0,0 0 0 0 0,-10-12-9 0 0,0-1 0 0 0,-1 1 0 0 0,0 1 0 0 0,-1 0 0 0 0,0 1 0 0 0,0 0 0 0 0,-21-12 0 0 0,17 13 86 0 0,13 11 490 0 0,21 21 810 0 0,1 0-1572 0 0,-3 9 147 0 0,-11-22 64 0 0,-1 0-1 0 0,1-1 1 0 0,1 0 0 0 0,0 0 0 0 0,13 15 0 0 0,-9-14 44 0 0,2-3-823 0 0,-5-30 773 0 0,-6 17 40 0 0,-1 1-1 0 0,1 0 1 0 0,0 0-1 0 0,1-1 1 0 0,-1 1 0 0 0,1 0-1 0 0,0 1 1 0 0,1-1 0 0 0,-1 0-1 0 0,1 0 1 0 0,0 1-1 0 0,0 0 1 0 0,0-1 0 0 0,0 1-1 0 0,1 0 1 0 0,0 1 0 0 0,7-7-1 0 0,53-40-616 0 0,-52 46-9125 0 0,-32 15 6073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4452 0 0,'0'0'8076'0'0,"-9"3"-7433"0"0,-179 45 586 0 0,188-48-1243 0 0,-1 1 1 0 0,0-1-1 0 0,1 1 0 0 0,-1-1 0 0 0,0 0 1 0 0,1 1-1 0 0,-1 0 0 0 0,1-1 0 0 0,-1 1 1 0 0,1-1-1 0 0,-1 1 0 0 0,1-1 0 0 0,-1 1 1 0 0,1 0-1 0 0,0-1 0 0 0,-1 1 0 0 0,1 0 1 0 0,0 0-1 0 0,0-1 0 0 0,0 1 0 0 0,-1 0 1 0 0,1 0-1 0 0,0-1 0 0 0,0 1 0 0 0,0 0 1 0 0,0 0-1 0 0,0-1 0 0 0,0 1 0 0 0,0 0 1 0 0,0 0-1 0 0,1-1 0 0 0,-1 1 0 0 0,0 0 1 0 0,0-1-1 0 0,1 1 0 0 0,0 1 1 0 0,-1 0-70 0 0,1 0 0 0 0,0 0 0 0 0,0 0 0 0 0,0 1 1 0 0,0-1-1 0 0,0-1 0 0 0,0 1 0 0 0,1 0 1 0 0,-1 0-1 0 0,4 3 0 0 0,5 0-241 0 0,0 0 0 0 0,1-1 1 0 0,0 0-1 0 0,18 4 0 0 0,-21-6 325 0 0,0-1 1 0 0,-1 1 0 0 0,0 0-1 0 0,1 1 1 0 0,-1 0-1 0 0,0 0 1 0 0,0 0-1 0 0,-1 1 1 0 0,1 0 0 0 0,-1 1-1 0 0,0-1 1 0 0,11 11-1 0 0,-16-14-14 0 0,0 0 0 0 0,0 1 0 0 0,0-1 0 0 0,0 0 0 0 0,0 1-1 0 0,0-1 1 0 0,-1 1 0 0 0,1-1 0 0 0,-1 1 0 0 0,1-1 0 0 0,-1 1-1 0 0,1-1 1 0 0,-1 1 0 0 0,0-1 0 0 0,0 1 0 0 0,1 0-1 0 0,-1-1 1 0 0,0 1 0 0 0,-1 0 0 0 0,1-1 0 0 0,0 1 0 0 0,0-1-1 0 0,-1 1 1 0 0,1-1 0 0 0,-2 3 0 0 0,0-1-7 0 0,1-1 1 0 0,-1 0-1 0 0,0 0 1 0 0,0 1-1 0 0,-1-2 0 0 0,1 1 1 0 0,0 0-1 0 0,-1 0 1 0 0,1-1-1 0 0,-1 1 0 0 0,1-1 1 0 0,-1 0-1 0 0,-3 1 1 0 0,-7 3-56 0 0,-1-1 1 0 0,1-1 0 0 0,-1-1 0 0 0,-25 3 0 0 0,34-5 5 0 0,-44 0-603 0 0,46 0 349 0 0,1-1 1 0 0,0 1 0 0 0,-1 0 0 0 0,1-1-1 0 0,0 1 1 0 0,0-1 0 0 0,0 1 0 0 0,-1-1-1 0 0,1 0 1 0 0,0 0 0 0 0,0 0 0 0 0,0 0-1 0 0,0-1 1 0 0,0 1 0 0 0,1 0 0 0 0,-1-1-1 0 0,0 1 1 0 0,-1-3 0 0 0,2 1-1241 0 0,1-1 151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2628 0 0,'0'0'6728'0'0,"-18"0"-6592"0"0,5 0-123 0 0,-3 0-1 0 0,0 0 0 0 0,0 1-1 0 0,0 0 1 0 0,1 2 0 0 0,-1 0-1 0 0,0 0 1 0 0,-23 10 0 0 0,36-12 8 0 0,1 0 0 0 0,-1 0 1 0 0,0 1-1 0 0,1-1 0 0 0,0 1 1 0 0,-1 0-1 0 0,1-1 0 0 0,0 1 1 0 0,0 0-1 0 0,0 0 0 0 0,0 0 1 0 0,0 1-1 0 0,0-1 0 0 0,1 0 0 0 0,-1 1 1 0 0,1-1-1 0 0,0 1 0 0 0,-1 0 1 0 0,1-1-1 0 0,1 1 0 0 0,-1 0 1 0 0,0 0-1 0 0,0-1 0 0 0,1 1 0 0 0,0 0 1 0 0,-1 0-1 0 0,1 0 0 0 0,0 0 1 0 0,1 0-1 0 0,-1-1 0 0 0,0 1 1 0 0,1 0-1 0 0,0 0 0 0 0,-1 0 0 0 0,1-1 1 0 0,0 1-1 0 0,1 0 0 0 0,-1-1 1 0 0,0 1-1 0 0,1-1 0 0 0,-1 1 1 0 0,1-1-1 0 0,2 2 0 0 0,1 3-388 0 0,-1 0 0 0 0,2-1 0 0 0,-1 0 0 0 0,1-1 0 0 0,0 1 0 0 0,0-1 0 0 0,1 0 0 0 0,0 0 0 0 0,-1-1-1 0 0,2 0 1 0 0,-1 0 0 0 0,0-1 0 0 0,1 0 0 0 0,13 4 0 0 0,9-4-2449 0 0,-16-2 703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2008 0 0,'0'0'7717'0'0,"-109"0"-7641"0"0,95 4 0 0 0,0-4-76 0 0,2 3 0 0 0,2-1-64 0 0,2 0-504 0 0,0-1-600 0 0,4 3-1132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1636 0 0,'0'0'10370'0'0,"-2"5"-10115"0"0,-1 13-208 0 0,0-1 1 0 0,0 1-1 0 0,2 0 0 0 0,0 0 0 0 0,1 0 1 0 0,1 0-1 0 0,1 0 0 0 0,0-1 1 0 0,7 23-1 0 0,-1-28-2488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4020 0 0,'0'0'7235'0'0,"8"-2"-7128"0"0,0 0-100 0 0,1 1 0 0 0,-1-1 0 0 0,1 2 0 0 0,-1-1 0 0 0,1 1 0 0 0,0 0-1 0 0,9 2 1 0 0,-15-1 3 0 0,-1-1-1 0 0,1 0 0 0 0,-1 1 0 0 0,1 0 1 0 0,-1-1-1 0 0,1 1 0 0 0,-1 0 0 0 0,0 1 1 0 0,1-1-1 0 0,-1 0 0 0 0,0 0 0 0 0,0 1 1 0 0,0 0-1 0 0,0-1 0 0 0,0 1 0 0 0,0 0 1 0 0,0 0-1 0 0,-1 0 0 0 0,1 0 0 0 0,-1 0 1 0 0,1 0-1 0 0,-1 1 0 0 0,0-1 0 0 0,0 0 1 0 0,0 1-1 0 0,0-1 0 0 0,0 1 0 0 0,0-1 1 0 0,-1 1-1 0 0,1-1 0 0 0,-1 1 0 0 0,0-1 1 0 0,0 4-1 0 0,0-3-30 0 0,-1 0 0 0 0,0-1 0 0 0,0 1 1 0 0,0 0-1 0 0,0-1 0 0 0,0 1 0 0 0,0-1 1 0 0,-1 0-1 0 0,1 1 0 0 0,-1-1 0 0 0,0 0 1 0 0,0 0-1 0 0,0 0 0 0 0,0 0 0 0 0,0 0 1 0 0,0 0-1 0 0,0-1 0 0 0,0 1 0 0 0,-1-1 1 0 0,1 0-1 0 0,-1 1 0 0 0,1-1 0 0 0,-1 0 1 0 0,1 0-1 0 0,-1-1 0 0 0,-4 2 0 0 0,-37 3-1284 0 0,41-5 871 0 0,0 0 0 0 0,0 0 0 0 0,0-1 1 0 0,0 1-1 0 0,1-1 0 0 0,-1 0 0 0 0,0 0 1 0 0,0 0-1 0 0,1 0 0 0 0,-6-3 0 0 0,3-1-1993 0 0,2 0-40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0 612 0 0,'0'0'11038'0'0,"-2"17"-10810"0"0,-14 133 365 0 0,15-144-440 0 0,2 26-1396 0 0,-1-31 955 0 0,1 0 1 0 0,0 0 0 0 0,-1 0 0 0 0,1 0 0 0 0,-1-1 0 0 0,1 1-1 0 0,0 0 1 0 0,-1 0 0 0 0,1-1 0 0 0,0 1 0 0 0,0-1-1 0 0,0 1 1 0 0,-1 0 0 0 0,1-1 0 0 0,0 1 0 0 0,0-1-1 0 0,0 0 1 0 0,0 1 0 0 0,0-1 0 0 0,0 0 0 0 0,0 0 0 0 0,0 1-1 0 0,0-1 1 0 0,0 0 0 0 0,0 0 0 0 0,0 0 0 0 0,0 0-1 0 0,2-1 1 0 0,5 1-2437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0.3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 1520 0 0,'0'0'3022'0'0,"-7"18"-2550"0"0,5-14-448 0 0,-6 16 208 0 0,0 0-1 0 0,1 1 1 0 0,1-1-1 0 0,1 2 1 0 0,0-1-1 0 0,-1 33 1 0 0,6-51-206 0 0,0 25 608 0 0,6 58 0 0 0,-4-77-571 0 0,0 0-1 0 0,1 0 1 0 0,-1 0 0 0 0,2 0-1 0 0,-1 0 1 0 0,1 0 0 0 0,1-1-1 0 0,-1 0 1 0 0,2 0-1 0 0,5 8 1 0 0,-11-16-72 0 0,1 1 1 0 0,-1 0-1 0 0,1-1 0 0 0,-1 1 0 0 0,1 0 1 0 0,0-1-1 0 0,-1 1 0 0 0,1-1 0 0 0,-1 1 1 0 0,1-1-1 0 0,0 1 0 0 0,0-1 0 0 0,-1 1 1 0 0,1-1-1 0 0,0 0 0 0 0,0 0 0 0 0,-1 1 1 0 0,1-1-1 0 0,0 0 0 0 0,0 0 0 0 0,0 0 1 0 0,0 0-1 0 0,-1 0 0 0 0,1 0 0 0 0,0 0 1 0 0,0 0-1 0 0,1 0 0 0 0,-1-1-18 0 0,1 0-1 0 0,-1 1 1 0 0,1-1 0 0 0,-1 0 0 0 0,0 0-1 0 0,0-1 1 0 0,0 1 0 0 0,1 0 0 0 0,-1 0-1 0 0,0 0 1 0 0,0-1 0 0 0,-1 1-1 0 0,2-3 1 0 0,21-56-513 0 0,-19 49 586 0 0,10-40 145 0 0,-4 77 2024 0 0,0-2-2702 0 0,-6-11-186 0 0,1 1 0 0 0,0-1 0 0 0,1 0 0 0 0,1-1 0 0 0,0 1 1 0 0,14 17-1 0 0,-7-12-2169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20 888 0 0,'0'0'9597'0'0,"-1"14"-9357"0"0,-4 80 292 0 0,5-92-478 0 0,0 0 0 0 0,0 1 0 0 0,0-1 1 0 0,1 0-1 0 0,-1 1 0 0 0,1-1 0 0 0,-1 0 0 0 0,1 1 0 0 0,0-1 0 0 0,0 0 1 0 0,0 0-1 0 0,0 0 0 0 0,0 1 0 0 0,1-1 0 0 0,-1-1 0 0 0,0 1 0 0 0,1 0 0 0 0,0 0 1 0 0,-1 0-1 0 0,1-1 0 0 0,0 1 0 0 0,0-1 0 0 0,0 1 0 0 0,0-1 0 0 0,0 0 1 0 0,0 0-1 0 0,0 0 0 0 0,0 0 0 0 0,1 0 0 0 0,-1-1 0 0 0,0 1 0 0 0,1 0 1 0 0,-1-1-1 0 0,0 0 0 0 0,5 1 0 0 0,-4-1-80 0 0,1 0 0 0 0,0 0 1 0 0,-1-1-1 0 0,1 1 0 0 0,0-1 0 0 0,-1 0 1 0 0,1 1-1 0 0,-1-2 0 0 0,1 1 1 0 0,-1 0-1 0 0,1-1 0 0 0,-1 1 0 0 0,0-1 1 0 0,0 0-1 0 0,0 0 0 0 0,0 0 0 0 0,0-1 1 0 0,0 1-1 0 0,-1-1 0 0 0,1 1 0 0 0,-1-1 1 0 0,4-6-1 0 0,-2 2-127 0 0,-1 0-1 0 0,-1-1 1 0 0,1 0 0 0 0,-1 0 0 0 0,0 0 0 0 0,-1 0-1 0 0,0 0 1 0 0,0-14 0 0 0,-1 17-640 0 0,0 0 0 0 0,0 0 1 0 0,-1-1-1 0 0,0 1 0 0 0,0 0 1 0 0,0 0-1 0 0,-1 0 0 0 0,-3-8 0 0 0,1 6-3091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101 188 4356 0 0,'0'0'4889'0'0,"-84"-96"-4889"0"0,74 72 0 0 0,4 1-380 0 0,6-1-904 0 0,0 4-1397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1588 0 0,'0'0'9624'0'0,"-3"11"-9249"0"0,-3 22 116 0 0,-2 53 0 0 0,11-31-2882 0 0,-3-54 2188 0 0,0-1 1 0 0,0 1-1 0 0,0-1 1 0 0,0 0-1 0 0,1 1 1 0 0,-1-1-1 0 0,0 1 1 0 0,0-1-1 0 0,0 0 1 0 0,1 1-1 0 0,-1-1 1 0 0,0 0-1 0 0,1 1 1 0 0,-1-1-1 0 0,0 0 1 0 0,1 1-1 0 0,-1-1 1 0 0,0 0-1 0 0,1 0 1 0 0,-1 0-1 0 0,0 1 1 0 0,1-1-1 0 0,-1 0 1 0 0,1 0-1 0 0,-1 0 1 0 0,1 0-1 0 0,-1 0 1 0 0,1 1-1 0 0,4-1-3514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3756 0 0,'0'0'7888'0'0,"8"4"-7544"0"0,3 2-234 0 0,0 1 0 0 0,-1 1 1 0 0,0 0-1 0 0,0 1 0 0 0,-1 0 1 0 0,0 0-1 0 0,-1 1 0 0 0,0 0 1 0 0,0 0-1 0 0,10 20 0 0 0,-15-24-76 0 0,1 0-1 0 0,-1 0 1 0 0,0 0-1 0 0,-1 1 1 0 0,1-1-1 0 0,-1 1 1 0 0,-1-1-1 0 0,1 1 1 0 0,-1 0-1 0 0,0 0 1 0 0,-1 0 0 0 0,1 0-1 0 0,-2 10 1 0 0,0-15-66 0 0,0 0 1 0 0,0 0 0 0 0,-1-1-1 0 0,1 1 1 0 0,0-1-1 0 0,-1 1 1 0 0,1-1 0 0 0,-1 1-1 0 0,1-1 1 0 0,-1 0 0 0 0,0 0-1 0 0,0 1 1 0 0,0-1 0 0 0,1-1-1 0 0,-1 1 1 0 0,0 0 0 0 0,0 0-1 0 0,0-1 1 0 0,0 1 0 0 0,0-1-1 0 0,0 0 1 0 0,0 1 0 0 0,-1-1-1 0 0,1 0 1 0 0,-4-1-1 0 0,1 2-161 0 0,0-1-1 0 0,0 0 0 0 0,0 0 1 0 0,0-1-1 0 0,0 0 0 0 0,0 1 1 0 0,1-2-1 0 0,-1 1 0 0 0,0-1 1 0 0,-5-2-1 0 0,7 3-199 0 0,0-1 0 0 0,1 0 1 0 0,-1 0-1 0 0,1-1 0 0 0,-1 1 0 0 0,1-1 1 0 0,0 1-1 0 0,0-1 0 0 0,0 0 0 0 0,0 1 1 0 0,1-1-1 0 0,-1 0 0 0 0,1 0 0 0 0,-1 0 0 0 0,1 0 1 0 0,0-1-1 0 0,0 1 0 0 0,1 0 0 0 0,-1-4 1 0 0,0-5-1994 0 0</inkml:trace>
  <inkml:trace contextRef="#ctx0" brushRef="#br0" timeOffset="1">218 50 2816 0 0,'0'0'9501'0'0,"16"98"-9497"0"0,-16-81-8 0 0,0 0-44 0 0,0-1-28 0 0,4 1-632 0 0,-2-3-556 0 0,4-1-584 0 0,2-1-2041 0 0,4-3-367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43 1836 0 0,'0'0'9018'0'0,"-1"16"-8875"0"0,-1 7-67 0 0,-3 60 369 0 0,6-82-438 0 0,-1 0 0 0 0,0 0 0 0 0,1 1 0 0 0,-1-1 0 0 0,0 0 0 0 0,1 0 0 0 0,0 1 0 0 0,-1-1 0 0 0,1 0 0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0,1 1 0 0 0,1-1 0 0 0,1 1-74 0 0,1-1 0 0 0,-1 1-1 0 0,1-1 1 0 0,-1 0 0 0 0,1 0-1 0 0,-1-1 1 0 0,0 0-1 0 0,0 1 1 0 0,1-1 0 0 0,3-3-1 0 0,-5 1 19 0 0,1 1 0 0 0,-1-1 0 0 0,1 0 0 0 0,-1 0 0 0 0,-1 0 0 0 0,1 0 0 0 0,0-1 0 0 0,-1 1 0 0 0,0-1 0 0 0,0 1 0 0 0,-1-1 0 0 0,1 0 0 0 0,1-9 0 0 0,-1-4-1645 0 0,0 0-1 0 0,-1-27 0 0 0,-2 29-807 0 0,1 9 336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4852 0 0,'0'0'6242'0'0,"3"-17"-6050"0"0,4-33-122 0 0,-1-54 0 0 0,-6 39-775 0 0,5 62 1370 0 0,4 9-664 0 0,7 10-593 0 0,11 36-165 0 0,-22-41 935 0 0,-1-1 0 0 0,1 0 0 0 0,1 0 0 0 0,0 0 0 0 0,0-1 0 0 0,1 0 0 0 0,0 0 0 0 0,0-1 0 0 0,14 12 0 0 0,-21-19-167 0 0,0-1 0 0 0,1 0 0 0 0,-1 0-1 0 0,0 0 1 0 0,0 0 0 0 0,1 0-1 0 0,-1 0 1 0 0,0 0 0 0 0,0 0 0 0 0,1 1-1 0 0,-1-1 1 0 0,0 0 0 0 0,1 0 0 0 0,-1 0-1 0 0,0 0 1 0 0,0 0 0 0 0,1 0-1 0 0,-1-1 1 0 0,0 1 0 0 0,0 0 0 0 0,1 0-1 0 0,-1 0 1 0 0,0 0 0 0 0,0 0-1 0 0,1 0 1 0 0,-1 0 0 0 0,0-1 0 0 0,0 1-1 0 0,1 0 1 0 0,-1 0 0 0 0,0 0 0 0 0,0 0-1 0 0,0-1 1 0 0,1 1 0 0 0,-1 0-1 0 0,0 0 1 0 0,0-1 0 0 0,0 1 0 0 0,0 0-1 0 0,0 0 1 0 0,1-1 0 0 0,-1 1-1 0 0,0 0 1 0 0,0 0 0 0 0,0-1 0 0 0,0 1-1 0 0,5-23-20 0 0,-4-32-330 0 0,-1 50 378 0 0,0-15-147 0 0,0-45-707 0 0,0 63 488 0 0,0 0 0 0 0,0 0-1 0 0,0 0 1 0 0,0 0 0 0 0,1-1-1 0 0,-1 1 1 0 0,1 0 0 0 0,0 1-1 0 0,-1-1 1 0 0,1 0 0 0 0,0 0-1 0 0,0 0 1 0 0,0 0 0 0 0,0 1-1 0 0,1-1 1 0 0,-1 0 0 0 0,0 1 0 0 0,1-1-1 0 0,-1 1 1 0 0,1-1 0 0 0,0 1-1 0 0,-1 0 1 0 0,4-2 0 0 0,5 2-2866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47 221 856 0 0,'0'0'9022'0'0,"-2"-11"-8509"0"0,-2-26-183 0 0,1 0-1 0 0,2 1 1 0 0,5-55 0 0 0,-4 91-305 0 0,0-1 1 0 0,0 1 0 0 0,0 0 0 0 0,0-1-1 0 0,0 1 1 0 0,0 0 0 0 0,0-1 0 0 0,0 1-1 0 0,0 0 1 0 0,0 0 0 0 0,0-1 0 0 0,1 1-1 0 0,-1 0 1 0 0,0-1 0 0 0,0 1-1 0 0,0 0 1 0 0,0 0 0 0 0,1-1 0 0 0,-1 1-1 0 0,0 0 1 0 0,0 0 0 0 0,0 0 0 0 0,1-1-1 0 0,-1 1 1 0 0,0 0 0 0 0,0 0 0 0 0,1 0-1 0 0,-1 0 1 0 0,0-1 0 0 0,1 1 0 0 0,-1 0-1 0 0,0 0 1 0 0,1 0 0 0 0,-1 0-1 0 0,0 0 1 0 0,0 0 0 0 0,1 0 0 0 0,-1 0-1 0 0,0 0 1 0 0,1 0 0 0 0,-1 0 0 0 0,0 0-1 0 0,1 0 1 0 0,14 11 152 0 0,7 20-395 0 0,-6 7 168 0 0,16 63 0 0 0,-26-81 68 0 0,-6-19-45 0 0,0-1-1 0 0,0 0 1 0 0,0 0-1 0 0,0 1 1 0 0,0-1-1 0 0,0 0 1 0 0,0 0-1 0 0,0 1 1 0 0,0-1-1 0 0,0 0 1 0 0,-1 0-1 0 0,1 1 1 0 0,0-1-1 0 0,0 0 1 0 0,0 0-1 0 0,0 1 1 0 0,0-1-1 0 0,-1 0 1 0 0,1 0-1 0 0,0 0 1 0 0,0 0-1 0 0,0 1 0 0 0,-1-1 1 0 0,1 0-1 0 0,0 0 1 0 0,0 0-1 0 0,-1 0 1 0 0,1 0-1 0 0,0 0 1 0 0,0 1-1 0 0,0-1 1 0 0,-1 0-1 0 0,1 0 1 0 0,0 0-1 0 0,-1 0 1 0 0,1 0-1 0 0,0 0 1 0 0,0 0-1 0 0,-1 0 1 0 0,1 0-1 0 0,0 0 0 0 0,-22-1-149 0 0,-18-6 290 0 0,32 5-551 0 0,-33-11 1207 0 0,25 1-3038 0 0,9-6-4938 0 0,7 15 4799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0 148 0 0,'0'0'9053'0'0,"-17"2"-8966"0"0,-2-1-56 0 0,10 0-1 0 0,0-1 1 0 0,1 1-1 0 0,-1 0 0 0 0,0 1 1 0 0,1 0-1 0 0,-13 5 1 0 0,19-7 3 0 0,1 1 0 0 0,-1-1 0 0 0,0 1 1 0 0,1-1-1 0 0,-1 1 0 0 0,1 0 1 0 0,0-1-1 0 0,-1 1 0 0 0,1 0 1 0 0,-1 0-1 0 0,1 0 0 0 0,0 0 0 0 0,0 0 1 0 0,0 0-1 0 0,-1 0 0 0 0,1 1 1 0 0,0-1-1 0 0,0 0 0 0 0,1 1 1 0 0,-1-1-1 0 0,0 0 0 0 0,0 1 0 0 0,1-1 1 0 0,-1 1-1 0 0,1-1 0 0 0,-1 1 1 0 0,1 0-1 0 0,0-1 0 0 0,-1 3 1 0 0,2-2-1 0 0,-1 0 0 0 0,1 1 0 0 0,0-1 0 0 0,0 0 1 0 0,0 0-1 0 0,0 0 0 0 0,0 0 0 0 0,0 0 1 0 0,1 0-1 0 0,-1 0 0 0 0,1 0 0 0 0,-1-1 0 0 0,1 1 1 0 0,-1 0-1 0 0,1-1 0 0 0,0 0 0 0 0,0 1 1 0 0,0-1-1 0 0,3 2 0 0 0,56 27 145 0 0,-46-24-174 0 0,-1 1 0 0 0,-1 0-1 0 0,1 0 1 0 0,-1 2 0 0 0,0-1-1 0 0,-1 2 1 0 0,13 12 0 0 0,-24-22-2 0 0,0 1 0 0 0,-1-1 0 0 0,1 1 0 0 0,-1-1 0 0 0,1 1 0 0 0,-1-1 0 0 0,1 1 0 0 0,-1-1 0 0 0,0 1 0 0 0,1-1 0 0 0,-1 1 0 0 0,0 0 0 0 0,1-1 0 0 0,-1 1 0 0 0,0 0 0 0 0,0-1 0 0 0,0 1 0 0 0,0 0 0 0 0,1-1 0 0 0,-1 1 0 0 0,0 0 0 0 0,0-1 0 0 0,0 1 0 0 0,0 0 0 0 0,0-1 0 0 0,-1 1 0 0 0,1 0 0 0 0,0-1 0 0 0,0 1 0 0 0,0 0 0 0 0,-1-1 0 0 0,1 1 0 0 0,0 0 0 0 0,0-1 0 0 0,-1 1 0 0 0,-1 1-22 0 0,0-1-1 0 0,1 0 1 0 0,-1 0 0 0 0,0 0 0 0 0,0 0 0 0 0,0 0 0 0 0,0 0 0 0 0,0-1 0 0 0,0 1-1 0 0,0-1 1 0 0,-3 1 0 0 0,-55 2-585 0 0,56-4 356 0 0,0 1 0 0 0,0-1 0 0 0,0 0 0 0 0,0 0 0 0 0,0-1 0 0 0,0 1 0 0 0,1-1 0 0 0,-1 0 1 0 0,-5-3-1 0 0,7 4-79 0 0,1 0 1 0 0,-1 0-1 0 0,1 0 1 0 0,0-1 0 0 0,-1 1-1 0 0,1 0 1 0 0,0-1 0 0 0,0 1-1 0 0,0 0 1 0 0,0-1-1 0 0,0 0 1 0 0,0 1 0 0 0,1-1-1 0 0,-2-3 1 0 0,1-5-2139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5 832 0 0,'0'0'6264'0'0,"-11"-1"-6145"0"0,-36-2-59 0 0,45 3-16 0 0,1 0-1 0 0,0 0 1 0 0,0 0 0 0 0,-1 0-1 0 0,1 0 1 0 0,0 0-1 0 0,0 0 1 0 0,-1 0-1 0 0,1 0 1 0 0,0 1 0 0 0,0-1-1 0 0,0 0 1 0 0,-1 1-1 0 0,1-1 1 0 0,0 1-1 0 0,0 0 1 0 0,0-1 0 0 0,0 1-1 0 0,0 0 1 0 0,0-1-1 0 0,0 1 1 0 0,0 0-1 0 0,0 0 1 0 0,0 0 0 0 0,1 0-1 0 0,-1 0 1 0 0,0 0-1 0 0,0 0 1 0 0,1 0 0 0 0,-1 0-1 0 0,1 0 1 0 0,-1 1-1 0 0,1-1 1 0 0,0 0-1 0 0,-1 0 1 0 0,1 0 0 0 0,0 1-1 0 0,0-1 1 0 0,0 0-1 0 0,0 0 1 0 0,0 1-1 0 0,0-1 1 0 0,0 0 0 0 0,0 0-1 0 0,0 1 1 0 0,1-1-1 0 0,-1 0 1 0 0,1 2-1 0 0,0 2 56 0 0,1 1 0 0 0,0-1 0 0 0,0 1 0 0 0,0-1 0 0 0,1 0 0 0 0,0 0 0 0 0,5 8 0 0 0,58 46 389 0 0,-55-51-457 0 0,0 1-1 0 0,-1 0 1 0 0,0 0-1 0 0,0 1 1 0 0,-1 0-1 0 0,0 0 1 0 0,-1 1-1 0 0,11 18 1 0 0,-19-29-44 0 0,0 1-1 0 0,0-1 1 0 0,0 0 0 0 0,0 1-1 0 0,1-1 1 0 0,-1 1-1 0 0,0-1 1 0 0,0 0 0 0 0,0 1-1 0 0,0-1 1 0 0,0 0 0 0 0,0 1-1 0 0,0-1 1 0 0,0 1 0 0 0,0-1-1 0 0,0 0 1 0 0,0 1-1 0 0,0-1 1 0 0,0 1 0 0 0,0-1-1 0 0,-1 0 1 0 0,1 1 0 0 0,0-1-1 0 0,0 0 1 0 0,0 1 0 0 0,0-1-1 0 0,-1 0 1 0 0,1 1-1 0 0,0-1 1 0 0,0 0 0 0 0,-1 1-1 0 0,1-1 1 0 0,0 0 0 0 0,-1 0-1 0 0,1 1 1 0 0,0-1 0 0 0,-1 0-1 0 0,1 0 1 0 0,0 0-1 0 0,-1 0 1 0 0,0 1 0 0 0,-23 1-271 0 0,-24-13-105 0 0,41 8 58 0 0,1-1-1 0 0,1 1 1 0 0,-1-1-1 0 0,0-1 1 0 0,1 1 0 0 0,0-1-1 0 0,-6-6 1 0 0,9 8-120 0 0,0 0-1 0 0,0 1 0 0 0,0-1 1 0 0,1 0-1 0 0,-1 0 1 0 0,0-1-1 0 0,1 1 1 0 0,0 0-1 0 0,0 0 0 0 0,-1-4 1 0 0,2-5-1662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1196 0 0,'0'0'5353'0'0,"-17"1"-4856"0"0,6-1-454 0 0,-4 0 122 0 0,1 1-1 0 0,-1 0 0 0 0,0 1 1 0 0,0 1-1 0 0,1 0 0 0 0,0 1 1 0 0,-28 11-1 0 0,38-14-74 0 0,1 1-1 0 0,0 0 1 0 0,0 0-1 0 0,0 0 1 0 0,0 0-1 0 0,0 1 1 0 0,0-1-1 0 0,0 1 1 0 0,1 0-1 0 0,-1 0 1 0 0,1 0-1 0 0,0 0 1 0 0,0 0-1 0 0,0 0 1 0 0,0 1-1 0 0,1-1 1 0 0,-1 1-1 0 0,1-1 0 0 0,0 1 1 0 0,0-1-1 0 0,0 1 1 0 0,1 0-1 0 0,-1-1 1 0 0,1 1-1 0 0,0 0 1 0 0,0 0-1 0 0,0-1 1 0 0,0 1-1 0 0,1 0 1 0 0,-1 0-1 0 0,3 6 1 0 0,-1-6-177 0 0,0-1 0 0 0,0 1 0 0 0,0 0 0 0 0,0-1 0 0 0,0 0 0 0 0,1 1 0 0 0,0-1 0 0 0,-1 0 0 0 0,1 0 0 0 0,0 0 0 0 0,1-1 0 0 0,-1 1 0 0 0,0-1 0 0 0,1 0 0 0 0,0 1 0 0 0,-1-2 0 0 0,1 1 1 0 0,7 2-1 0 0,8 2-1277 0 0,0-2 1 0 0,0 0-1 0 0,1-1 1 0 0,-1-1-1 0 0,32 0 1 0 0,-31-2-72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30.24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78 1 1912 0 0,'0'0'8148'0'0,"-2"16"-7916"0"0,-1 8-94 0 0,0 1 0 0 0,-2-1 1 0 0,-1 0-1 0 0,-10 29 1 0 0,9-37-69 0 0,-21 58 399 0 0,26-68-310 0 0,1-1-1 0 0,-1 1 0 0 0,1-1 1 0 0,1 1-1 0 0,-1 0 1 0 0,1-1-1 0 0,0 1 0 0 0,0 0 1 0 0,1-1-1 0 0,-1 1 1 0 0,3 6-1 0 0,-2-10-122 0 0,0-1 0 0 0,0 1 0 0 0,0-1 0 0 0,0 1 0 0 0,0-1 0 0 0,1 0 0 0 0,-1 0 1 0 0,0 0-1 0 0,1 0 0 0 0,-1 0 0 0 0,1 0 0 0 0,-1 0 0 0 0,1 0 0 0 0,-1 0 0 0 0,1-1 0 0 0,0 1 0 0 0,-1 0 0 0 0,1-1 0 0 0,0 0 0 0 0,0 1 1 0 0,-1-1-1 0 0,4 0 0 0 0,48 1-508 0 0,-39-2 305 0 0,7 0-673 0 0,1-1-1 0 0,-1-1 0 0 0,34-10 1 0 0,20-3-6343 0 0,-45 12 4701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0.7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2940 0 0,'0'0'7009'0'0,"8"94"-9589"0"0,-6-80 1576 0 0,0 0-325 0 0,-2-2-351 0 0,0 3-160 0 0,2-3 576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24 2020 0 0,'0'0'5433'0'0,"-105"-24"-4589"0"0,87 24-80 0 0,4 0 16 0 0,-2 0-124 0 0,2 2-228 0 0,-1 3-340 0 0,1 0-32 0 0,2-1-56 0 0,2-1-488 0 0,0 1-740 0 0,2-3-692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1396 0 0,'0'0'8956'0'0,"-3"2"-8706"0"0,0 3-101 0 0,1-1 1 0 0,-1 0-1 0 0,1 1 0 0 0,0-1 0 0 0,0 1 0 0 0,0-1 0 0 0,1 1 0 0 0,0 0 0 0 0,0 0 1 0 0,0 0-1 0 0,0 0 0 0 0,1 0 0 0 0,0 8 0 0 0,3 78 597 0 0,-2-78-767 0 0,12 29-169 0 0,0-22-1521 0 0,-12-20 1475 0 0,0 1 0 0 0,-1-1-1 0 0,1 1 1 0 0,0-1-1 0 0,-1 1 1 0 0,1-1 0 0 0,0 0-1 0 0,-1 1 1 0 0,1-1-1 0 0,0 0 1 0 0,0 1-1 0 0,0-1 1 0 0,-1 0 0 0 0,1 0-1 0 0,0 0 1 0 0,0 0-1 0 0,0 0 1 0 0,-1 0 0 0 0,1 0-1 0 0,0 0 1 0 0,1 0-1 0 0,2-3-2153 0 0,0-4-233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20 948 0 0,'0'0'7812'0'0,"-3"-3"-6867"0"0,-9-10-40 0 0,9 10-203 0 0,23 17-101 0 0,21 27-135 0 0,-27-29-288 0 0,0 1 0 0 0,-1 1-1 0 0,-1 0 1 0 0,0 0 0 0 0,-1 1 0 0 0,0 0 0 0 0,15 33-1 0 0,-25-47-187 0 0,-1 0 1 0 0,1 0-1 0 0,-1 0 0 0 0,1 0 0 0 0,-1 0 1 0 0,0 0-1 0 0,0 0 0 0 0,0 0 0 0 0,1 0 1 0 0,-1 0-1 0 0,0 0 0 0 0,0 0 0 0 0,0 0 0 0 0,0 0 1 0 0,-1 0-1 0 0,1 0 0 0 0,0 0 0 0 0,0 0 1 0 0,-1 0-1 0 0,1 0 0 0 0,0 0 0 0 0,-1 0 1 0 0,1 0-1 0 0,-1 0 0 0 0,1-1 0 0 0,-1 1 0 0 0,0 0 1 0 0,1 0-1 0 0,-2 0 0 0 0,1 0-12 0 0,-1 0 0 0 0,0 0 0 0 0,0 0 0 0 0,0-1 0 0 0,0 1-1 0 0,0-1 1 0 0,0 1 0 0 0,0-1 0 0 0,0 0 0 0 0,0 1 0 0 0,0-1 0 0 0,0 0 0 0 0,-4-1-1 0 0,1 0-97 0 0,-1 1 0 0 0,0-1 0 0 0,1-1 0 0 0,-1 1 0 0 0,1-1 0 0 0,0 0 0 0 0,-1 0 0 0 0,1-1 0 0 0,0 1 0 0 0,-7-6 0 0 0,7 3-486 0 0,1 1 1 0 0,-1-1 0 0 0,2 0-1 0 0,-1 0 1 0 0,0 0 0 0 0,1 0-1 0 0,0-1 1 0 0,0 1 0 0 0,0-1-1 0 0,1 0 1 0 0,0 0 0 0 0,-2-8-1 0 0,2-2-2034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1656 0 0,'0'0'11654'0'0,"8"16"-11550"0"0,23 50-21 0 0,-29-59-59 0 0,0-1 1 0 0,-1 1 0 0 0,0 0-1 0 0,0 0 1 0 0,0 0 0 0 0,-1 0 0 0 0,-1 12-1 0 0,4 21-1280 0 0,-3-38 931 0 0,1-1 0 0 0,-1 0 0 0 0,1 0 0 0 0,-1 1 0 0 0,1-1 0 0 0,0 0 0 0 0,-1 0 0 0 0,1 1 1 0 0,0-1-1 0 0,0 0 0 0 0,0 0 0 0 0,0 0 0 0 0,0 0 0 0 0,0 0 0 0 0,0-1 0 0 0,0 1 0 0 0,1 0 0 0 0,-1 0 0 0 0,0-1 0 0 0,0 1 1 0 0,1-1-1 0 0,-1 1 0 0 0,2 0 0 0 0,7 1-3563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0 100 0 0,'0'0'9087'0'0,"-17"4"-8718"0"0,-51 9-87 0 0,66-13-225 0 0,0 0 0 0 0,0 0 0 0 0,1 1 0 0 0,-1-1 0 0 0,0 1 0 0 0,0 0 0 0 0,1-1 0 0 0,-1 1 0 0 0,0 0 0 0 0,1 0 0 0 0,-1 0 0 0 0,1 0 0 0 0,-1 0 0 0 0,-2 2 1 0 0,4-2-57 0 0,0-1 0 0 0,0 1 0 0 0,0-1 0 0 0,0 1 0 0 0,0-1 0 0 0,-1 1 0 0 0,1-1 0 0 0,0 1 0 0 0,0-1 0 0 0,0 1 0 0 0,0-1 0 0 0,0 1 0 0 0,1 0 0 0 0,-1-1 0 0 0,0 1 0 0 0,0-1 0 0 0,0 1 0 0 0,0-1 0 0 0,1 1 0 0 0,-1-1 0 0 0,0 1 0 0 0,0-1 0 0 0,1 0 0 0 0,-1 1 0 0 0,0-1 0 0 0,1 1 0 0 0,-1-1 0 0 0,0 0 0 0 0,2 1 0 0 0,37 24-486 0 0,-35-23 585 0 0,25 13-54 0 0,-10-6-73 0 0,-1 1 1 0 0,0 1-1 0 0,19 15 1 0 0,-33-23 48 0 0,-1-1 1 0 0,-1 0-1 0 0,1 1 1 0 0,0 0-1 0 0,-1-1 1 0 0,1 1-1 0 0,-1 0 1 0 0,0 0-1 0 0,0 0 0 0 0,0 1 1 0 0,0-1-1 0 0,0 1 1 0 0,-1-1-1 0 0,0 1 1 0 0,0-1-1 0 0,0 1 1 0 0,0 0-1 0 0,0-1 0 0 0,-1 1 1 0 0,1 0-1 0 0,-1 0 1 0 0,0-1-1 0 0,-1 8 1 0 0,0-9-48 0 0,0-1 1 0 0,1 1 0 0 0,-1 0-1 0 0,-1 0 1 0 0,1 0 0 0 0,0-1-1 0 0,0 1 1 0 0,-1-1-1 0 0,1 1 1 0 0,-1-1 0 0 0,1 1-1 0 0,-1-1 1 0 0,1 0 0 0 0,-1 0-1 0 0,0 0 1 0 0,0 0 0 0 0,0 0-1 0 0,1 0 1 0 0,-1 0 0 0 0,0 0-1 0 0,0-1 1 0 0,0 1-1 0 0,0-1 1 0 0,0 0 0 0 0,-1 1-1 0 0,1-1 1 0 0,0 0 0 0 0,0 0-1 0 0,0-1 1 0 0,0 1 0 0 0,0 0-1 0 0,-3-1 1 0 0,0 0-437 0 0,0 1 0 0 0,1-1 0 0 0,-1 0 0 0 0,0 0 0 0 0,0-1 0 0 0,1 1 0 0 0,-1-1 0 0 0,1 0 0 0 0,0 0 0 0 0,-1-1 0 0 0,1 1 0 0 0,-7-7 0 0 0,3 0-2408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1436 0 0,'0'0'8729'0'0,"8"93"-8573"0"0,-8-74-148 0 0,0 0 0 0 0,0-2 4 0 0,0-3-12 0 0,2-1-312 0 0,0-4-708 0 0,0 0-576 0 0,4-3-969 0 0,0 0-747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126 288 3136 0 0,'0'0'6258'0'0,"-1"-15"-5712"0"0,1 0-365 0 0,-1 0 1 0 0,-1 0 0 0 0,0 1 0 0 0,-2-1-1 0 0,1 0 1 0 0,-2 1 0 0 0,-9-23 0 0 0,-6 4-50 0 0,0 1 0 0 0,-31-35 0 0 0,48 67 1074 0 0,5 10-951 0 0,6 13-577 0 0,-1-14 168 0 0,1 0-1 0 0,1-1 1 0 0,-1 0-1 0 0,1 0 1 0 0,1-1-1 0 0,-1 0 1 0 0,1-1-1 0 0,1 0 0 0 0,-1 0 1 0 0,1-1-1 0 0,0-1 1 0 0,0 0-1 0 0,0 0 1 0 0,0-1-1 0 0,1 0 1 0 0,-1-1-1 0 0,1-1 1 0 0,0 0-1 0 0,0 0 1 0 0,17-2-1 0 0,-25 0 148 0 0,-1 0-1 0 0,0-1 1 0 0,0 1-1 0 0,-1-1 0 0 0,1 1 1 0 0,0-1-1 0 0,0 0 1 0 0,-1 0-1 0 0,1 0 1 0 0,-1-1-1 0 0,0 1 1 0 0,1-1-1 0 0,-1 1 0 0 0,0-1 1 0 0,-1 0-1 0 0,1 1 1 0 0,0-1-1 0 0,-1 0 1 0 0,1 0-1 0 0,-1 0 1 0 0,0-1-1 0 0,0 1 0 0 0,-1 0 1 0 0,1 0-1 0 0,0 0 1 0 0,-1-1-1 0 0,0 1 1 0 0,0 0-1 0 0,0-1 1 0 0,0 1-1 0 0,0 0 0 0 0,-2-5 1 0 0,2 8 60 0 0,-1 0 1 0 0,1-1-1 0 0,-1 1 1 0 0,1 0-1 0 0,-1 0 1 0 0,1 0-1 0 0,-1 0 1 0 0,1 0-1 0 0,0 0 1 0 0,-1 0-1 0 0,1 0 1 0 0,-1 0-1 0 0,1 0 1 0 0,-1 0-1 0 0,1 0 0 0 0,-1 0 1 0 0,1 0-1 0 0,-1 0 1 0 0,1 1-1 0 0,-1-1 1 0 0,1 0-1 0 0,0 0 1 0 0,-1 1-1 0 0,1-1 1 0 0,-1 0-1 0 0,1 0 1 0 0,0 1-1 0 0,-1-1 1 0 0,1 0-1 0 0,0 1 1 0 0,-1-1-1 0 0,1 1 1 0 0,0-1-1 0 0,0 0 0 0 0,-1 1 1 0 0,1-1-1 0 0,0 1 1 0 0,0-1-1 0 0,0 1 1 0 0,0-1-1 0 0,-1 1 1 0 0,1-1-1 0 0,0 1 1 0 0,-11 21 185 0 0,7-10-197 0 0,1 0 1 0 0,0 1-1 0 0,1-1 0 0 0,0 1 0 0 0,1-1 1 0 0,0 1-1 0 0,2 17 0 0 0,-1-25-35 0 0,1 0-1 0 0,-1 0 1 0 0,1 0 0 0 0,0 0-1 0 0,0 0 1 0 0,0 0 0 0 0,1-1 0 0 0,-1 1-1 0 0,1 0 1 0 0,0-1 0 0 0,1 1-1 0 0,-1-1 1 0 0,1 0 0 0 0,0 1 0 0 0,0-1-1 0 0,0-1 1 0 0,1 1 0 0 0,-1 0-1 0 0,1-1 1 0 0,0 0 0 0 0,4 3-1 0 0,-7-6-30 0 0,0 1 0 0 0,-1-1 0 0 0,1 0-1 0 0,0 0 1 0 0,0 0 0 0 0,-1 0 0 0 0,1 0-1 0 0,0 0 1 0 0,0 0 0 0 0,-1 0 0 0 0,1 0-1 0 0,0 0 1 0 0,0 0 0 0 0,-1 0 0 0 0,1 0-1 0 0,0-1 1 0 0,-1 1 0 0 0,1 0 0 0 0,0-1-1 0 0,-1 1 1 0 0,1 0 0 0 0,0-1 0 0 0,-1 1-1 0 0,1-1 1 0 0,-1 1 0 0 0,1-1-1 0 0,-1 1 1 0 0,1-1 0 0 0,-1 1 0 0 0,1-1-1 0 0,-1 0 1 0 0,1 1 0 0 0,-1-1 0 0 0,0 0-1 0 0,1 1 1 0 0,-1-1 0 0 0,0 0 0 0 0,0 0-1 0 0,0 1 1 0 0,1-1 0 0 0,-1 0 0 0 0,0 1-1 0 0,0-1 1 0 0,0 0 0 0 0,0 0 0 0 0,0 1-1 0 0,0-1 1 0 0,-1-1 0 0 0,3-47 78 0 0,-2 41 68 0 0,0 2-48 0 0,-1 1 0 0 0,1-1 1 0 0,-1 0-1 0 0,-1 1 0 0 0,1-1 1 0 0,-1 0-1 0 0,1 1 0 0 0,-2 0 1 0 0,1-1-1 0 0,0 1 0 0 0,-7-9 1160 0 0,8 15-1226 0 0,1 0-1 0 0,0-1 0 0 0,0 1 0 0 0,0 0 1 0 0,0 0-1 0 0,0 0 0 0 0,0 0 1 0 0,0 0-1 0 0,0 0 0 0 0,0 0 0 0 0,1 0 1 0 0,-1-1-1 0 0,0 1 0 0 0,0 0 0 0 0,1 0 1 0 0,-1 0-1 0 0,1 0 0 0 0,-1-1 1 0 0,1 1-1 0 0,-1 0 0 0 0,1 0 0 0 0,-1-1 1 0 0,1 1-1 0 0,0 0 0 0 0,1 0 1 0 0,19 21-316 0 0,-20-21 338 0 0,2 2-93 0 0,-1-1 1 0 0,1 0 0 0 0,-1 0 0 0 0,1-1 0 0 0,0 1 0 0 0,0 0-1 0 0,0-1 1 0 0,0 0 0 0 0,0 0 0 0 0,0 0 0 0 0,0 0 0 0 0,1 0-1 0 0,-1-1 1 0 0,0 1 0 0 0,0-1 0 0 0,1 0 0 0 0,-1 0 0 0 0,0 0-1 0 0,1 0 1 0 0,-1-1 0 0 0,0 1 0 0 0,0-1 0 0 0,0 0 0 0 0,1 0-1 0 0,-1 0 1 0 0,0 0 0 0 0,0-1 0 0 0,0 1 0 0 0,-1-1 0 0 0,1 0-1 0 0,0 0 1 0 0,-1 0 0 0 0,1 0 0 0 0,-1 0 0 0 0,1 0 0 0 0,-1-1-1 0 0,0 1 1 0 0,0-1 0 0 0,0 0 0 0 0,2-4 0 0 0,-1-3 58 0 0,0 0 1 0 0,-1 0 0 0 0,0 0 0 0 0,-1 0-1 0 0,0 0 1 0 0,-1 0 0 0 0,0-11 0 0 0,0 21 13 0 0,-1-3 439 0 0,-1 8 490 0 0,-1 8 411 0 0,1 30-1441 0 0,1-14-204 0 0,3 49 1 0 0,-1-72 249 0 0,0 0 0 0 0,0 1-1 0 0,0-1 1 0 0,1 0 0 0 0,-1 0 0 0 0,1 0 0 0 0,1 0-1 0 0,-1 0 1 0 0,1-1 0 0 0,1 1 0 0 0,-1-1 0 0 0,0 1-1 0 0,7 6 1 0 0,-7-11-362 0 0,-1 1-1 0 0,0-1 1 0 0,0 0 0 0 0,1 0-1 0 0,-1 0 1 0 0,0 0-1 0 0,1-1 1 0 0,-1 1 0 0 0,1-1-1 0 0,-1 1 1 0 0,1-1-1 0 0,-1 0 1 0 0,1 0 0 0 0,0 0-1 0 0,-1 0 1 0 0,1 0-1 0 0,-1-1 1 0 0,1 1 0 0 0,-1-1-1 0 0,0 0 1 0 0,1 0-1 0 0,4-2 1 0 0,7-5-2546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2 1128 0 0,'0'0'8616'0'0,"-16"0"-8288"0"0,2 0-276 0 0,-11-1 111 0 0,1 1 0 0 0,-1 1-1 0 0,-32 6 1 0 0,54-6-130 0 0,0 1 0 0 0,0-1 0 0 0,-1 1-1 0 0,1-1 1 0 0,0 1 0 0 0,0 0 0 0 0,1 0 0 0 0,-1 1 0 0 0,0-1 0 0 0,1 0-1 0 0,-1 1 1 0 0,1 0 0 0 0,0-1 0 0 0,0 1 0 0 0,0 0 0 0 0,0 0-1 0 0,1 0 1 0 0,-1 1 0 0 0,1-1 0 0 0,-1 0 0 0 0,1 0 0 0 0,0 1 0 0 0,1-1-1 0 0,-1 1 1 0 0,0-1 0 0 0,1 1 0 0 0,0-1 0 0 0,0 1 0 0 0,0-1 0 0 0,0 1-1 0 0,2 6 1 0 0,-2-5-142 0 0,1 1-1 0 0,-1-1 1 0 0,1 0-1 0 0,1 1 1 0 0,-1-1-1 0 0,1 0 1 0 0,0 0 0 0 0,0 0-1 0 0,0 0 1 0 0,1 0-1 0 0,-1 0 1 0 0,1-1-1 0 0,1 1 1 0 0,-1-1-1 0 0,0 0 1 0 0,1 0-1 0 0,0 0 1 0 0,0 0-1 0 0,0-1 1 0 0,7 5 0 0 0,-3-5-799 0 0,0 0 0 0 0,0-1 0 0 0,1 1 0 0 0,-1-2 0 0 0,1 1 0 0 0,-1-1 0 0 0,16 0 0 0 0,-6-1-1356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16 2872 0 0,'0'0'5696'0'0,"-17"-3"-4914"0"0,-153-10 858 0 0,149 13-1511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39 1156 0 0,'0'0'9580'0'0,"-4"13"-9272"0"0,-3 15-57 0 0,1 0-1 0 0,1 1 0 0 0,-1 46 1 0 0,5-74-332 0 0,1 1 0 0 0,0-1 0 0 0,0 1 1 0 0,0-1-1 0 0,0 1 0 0 0,0-1 0 0 0,0 1 1 0 0,1-1-1 0 0,-1 1 0 0 0,0-1 0 0 0,1 0 1 0 0,-1 1-1 0 0,1-1 0 0 0,0 1 0 0 0,-1-1 0 0 0,1 0 1 0 0,0 0-1 0 0,0 1 0 0 0,0-1 0 0 0,0 0 1 0 0,0 0-1 0 0,0 0 0 0 0,1 1 0 0 0,2-1-689 0 0,-1 0 0 0 0,0 0 0 0 0,1 0 0 0 0,-1 0 0 0 0,1-1 0 0 0,-1 0-1 0 0,1 1 1 0 0,5-2 0 0 0,-6 1 306 0 0,9 0-2248 0 0</inkml:trace>
  <inkml:trace contextRef="#ctx0" brushRef="#br0" timeOffset="1">305 37 336 0 0,'0'0'8151'0'0,"-20"-4"-7644"0"0,13 2-485 0 0,-36-7 394 0 0,-82-8 1 0 0,104 16-469 0 0,14-1-101 0 0,-1 2-1 0 0,1-1 1 0 0,-1 1 0 0 0,1 0-1 0 0,-1 1 1 0 0,1 0-1 0 0,-1 0 1 0 0,-12 3-1 0 0,20-3-10 0 0,-1-1 1 0 0,1 0-1 0 0,-1 1 0 0 0,1-1 0 0 0,-1 1 1 0 0,1-1-1 0 0,-1 1 0 0 0,1-1 1 0 0,-1 1-1 0 0,1-1 0 0 0,0 1 0 0 0,-1-1 1 0 0,1 1-1 0 0,0 0 0 0 0,-1-1 1 0 0,1 1-1 0 0,0-1 0 0 0,0 1 0 0 0,-1 0 1 0 0,1-1-1 0 0,0 1 0 0 0,0 1 0 0 0,0 6-2686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1.9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0 444 928 0 0,'0'0'6875'0'0,"13"6"-6718"0"0,36 16-178 0 0,-48-22 16 0 0,0 1 1 0 0,0-1 0 0 0,0 0 0 0 0,1 0-1 0 0,-1 0 1 0 0,0 0 0 0 0,0 1-1 0 0,0-1 1 0 0,0-1 0 0 0,0 1-1 0 0,0 0 1 0 0,0 0 0 0 0,0 0 0 0 0,0-1-1 0 0,0 1 1 0 0,0 0 0 0 0,0-1-1 0 0,0 1 1 0 0,0-1 0 0 0,0 1-1 0 0,0-1 1 0 0,0 1 0 0 0,0-1 0 0 0,0 0-1 0 0,0 0 1 0 0,-1 1 0 0 0,1-1-1 0 0,0 0 1 0 0,-1 0 0 0 0,1 0-1 0 0,0-1 1 0 0,13-33 38 0 0,-11 26-1 0 0,4-16 431 0 0,-12 41 698 0 0,4-13-1096 0 0,0 0 0 0 0,0 1 0 0 0,0-1 0 0 0,1 0 0 0 0,-1 1-1 0 0,1-1 1 0 0,0 1 0 0 0,0-1 0 0 0,0 1 0 0 0,0-1 0 0 0,1 0 0 0 0,0 1-1 0 0,-1-1 1 0 0,1 1 0 0 0,1-1 0 0 0,-1 0 0 0 0,0 0 0 0 0,2 4 0 0 0,-1-6-29 0 0,0 1 1 0 0,0 0 0 0 0,0 0 0 0 0,1-1-1 0 0,-1 1 1 0 0,0-1 0 0 0,0 0 0 0 0,1 0-1 0 0,-1 0 1 0 0,1 0 0 0 0,-1 0 0 0 0,1 0-1 0 0,0-1 1 0 0,-1 1 0 0 0,1-1 0 0 0,-1 1-1 0 0,1-1 1 0 0,0 0 0 0 0,-1 0 0 0 0,1-1-1 0 0,0 1 1 0 0,-1 0 0 0 0,5-2 0 0 0,-3 1-74 0 0,1 0 1 0 0,-1 0 0 0 0,0-1 0 0 0,0 1 0 0 0,1-1-1 0 0,-1 0 1 0 0,0 0 0 0 0,-1-1 0 0 0,1 1-1 0 0,0-1 1 0 0,-1 0 0 0 0,1 0 0 0 0,-1 0-1 0 0,0 0 1 0 0,0 0 0 0 0,0-1 0 0 0,-1 1-1 0 0,1-1 1 0 0,-1 0 0 0 0,0 0 0 0 0,0 0-1 0 0,0 0 1 0 0,0 0 0 0 0,-1-1 0 0 0,0 1-1 0 0,1 0 1 0 0,-2-1 0 0 0,1 1 0 0 0,0-5-1 0 0,-1 5 8 0 0,0 1-1 0 0,0-1 1 0 0,0 1-1 0 0,0-1 1 0 0,-1 1-1 0 0,1-1 1 0 0,-1 1-1 0 0,0 0 1 0 0,0-1-1 0 0,0 1 1 0 0,-1 0-1 0 0,1 0 0 0 0,-1-1 1 0 0,1 1-1 0 0,-1 0 1 0 0,0 1-1 0 0,0-1 1 0 0,-1 0-1 0 0,1 1 1 0 0,-1-1-1 0 0,1 1 1 0 0,-1 0-1 0 0,0-1 1 0 0,1 1-1 0 0,-1 1 1 0 0,0-1-1 0 0,-1 0 0 0 0,1 1 1 0 0,0-1-1 0 0,0 1 1 0 0,-1 0-1 0 0,1 0 1 0 0,0 0-1 0 0,-1 1 1 0 0,1-1-1 0 0,-1 1 1 0 0,-4 0-1 0 0,4 0-10 0 0,0 0 0 0 0,0 1-1 0 0,1-1 1 0 0,-1 1 0 0 0,0 0-1 0 0,1 0 1 0 0,-1 0 0 0 0,0 0-1 0 0,1 0 1 0 0,-1 1 0 0 0,1 0-1 0 0,0 0 1 0 0,-1 0 0 0 0,1 0-1 0 0,0 0 1 0 0,0 1 0 0 0,1-1-1 0 0,-1 1 1 0 0,0 0 0 0 0,1 0-1 0 0,-1 0 1 0 0,1 0 0 0 0,0 0-1 0 0,0 0 1 0 0,1 1 0 0 0,-1-1-1 0 0,0 1 1 0 0,1-1 0 0 0,0 1-1 0 0,0 0 1 0 0,0-1 0 0 0,1 1-1 0 0,-1 4 1 0 0,0-3 39 0 0,0-1-1 0 0,1 0 1 0 0,0 1-1 0 0,0-1 1 0 0,0 1 0 0 0,0-1-1 0 0,1 1 1 0 0,0-1-1 0 0,-1 0 1 0 0,2 1-1 0 0,-1-1 1 0 0,0 0 0 0 0,1 0-1 0 0,0 0 1 0 0,0 0-1 0 0,0 0 1 0 0,1 0-1 0 0,-1-1 1 0 0,1 1 0 0 0,0-1-1 0 0,0 1 1 0 0,0-1-1 0 0,0 0 1 0 0,0 0-1 0 0,1-1 1 0 0,0 1 0 0 0,-1-1-1 0 0,8 4 1 0 0,-8-4-15 0 0,0-1 0 0 0,1 1 0 0 0,-1-1 0 0 0,0 0 1 0 0,1 0-1 0 0,-1-1 0 0 0,1 1 0 0 0,-1-1 0 0 0,1 1 0 0 0,-1-1 1 0 0,1 0-1 0 0,0 0 0 0 0,-1-1 0 0 0,1 1 0 0 0,-1-1 0 0 0,1 0 1 0 0,-1 0-1 0 0,0 0 0 0 0,1 0 0 0 0,-1 0 0 0 0,0-1 0 0 0,0 1 0 0 0,0-1 1 0 0,0 0-1 0 0,0 0 0 0 0,0 0 0 0 0,0-1 0 0 0,-1 1 0 0 0,5-5 1 0 0,2-6-50 0 0,-1 0 1 0 0,0-1 0 0 0,-1 0 0 0 0,-1 0 0 0 0,9-27-1 0 0,-10 25 78 0 0,1 0 0 0 0,1 1 0 0 0,11-21-1 0 0,-16 34 31 0 0,-1 1 0 0 0,0-1 0 0 0,0 0 0 0 0,1 1 0 0 0,-1-1 0 0 0,1 1 0 0 0,-1-1 0 0 0,1 1 0 0 0,0-1-1 0 0,-1 1 1 0 0,1 0 0 0 0,4-2 0 0 0,-6 3-22 0 0,1 0-1 0 0,0 0 1 0 0,0 0 0 0 0,0 0-1 0 0,-1 0 1 0 0,1 0 0 0 0,0 0-1 0 0,0 0 1 0 0,0 0 0 0 0,-1 0-1 0 0,1 0 1 0 0,0 0-1 0 0,0 0 1 0 0,-1 1 0 0 0,1-1-1 0 0,0 0 1 0 0,0 1 0 0 0,-1-1-1 0 0,1 0 1 0 0,0 1 0 0 0,-1-1-1 0 0,1 1 1 0 0,0 0-1 0 0,1 2-28 0 0,0-1 0 0 0,0 1 0 0 0,0 0 0 0 0,-1 0 0 0 0,1-1 0 0 0,-1 1 0 0 0,0 1 0 0 0,1-1 0 0 0,-2 0 0 0 0,1 0 0 0 0,0 0 0 0 0,0 0 0 0 0,-1 7 0 0 0,0 37-35 0 0,-1-36 225 0 0,1 0 0 0 0,0-1 0 0 0,0 1 0 0 0,1 0 0 0 0,0 0 0 0 0,1-1 0 0 0,0 1-1 0 0,1-1 1 0 0,6 15 0 0 0,-7-23-131 0 0,0-1 0 0 0,0 1 0 0 0,0-1-1 0 0,0 0 1 0 0,1 1 0 0 0,-1-1 0 0 0,0 0-1 0 0,1-1 1 0 0,-1 1 0 0 0,0 0 0 0 0,1-1-1 0 0,-1 1 1 0 0,1-1 0 0 0,-1 0 0 0 0,1 0 0 0 0,0 0-1 0 0,3-1 1 0 0,47-4-244 0 0,-42 2 179 0 0,1-1-1 0 0,0-1 0 0 0,-1 0 1 0 0,0-1-1 0 0,0 0 1 0 0,0-1-1 0 0,-1 0 0 0 0,0 0 1 0 0,-1-1-1 0 0,1 0 0 0 0,-2-1 1 0 0,1 0-1 0 0,-1-1 1 0 0,0 0-1 0 0,-1 0 0 0 0,0 0 1 0 0,-1-1-1 0 0,6-13 0 0 0,-4 8 0 0 0,-1 0 0 0 0,0 0 0 0 0,-1-1-1 0 0,-1 0 1 0 0,-1 0 0 0 0,0-1 0 0 0,-2 1 0 0 0,0-1-1 0 0,0 1 1 0 0,-2-1 0 0 0,0 0 0 0 0,-3-21-1 0 0,1 33-20 0 0,1 0-1 0 0,-1 1 1 0 0,0-1-1 0 0,-1 1 1 0 0,1 0-1 0 0,-1 0 1 0 0,0 0-1 0 0,0 0 1 0 0,0 0-1 0 0,-1 1 1 0 0,0-1-1 0 0,0 1 1 0 0,0 0-1 0 0,-9-7 1 0 0,11 10 49 0 0,0 0 0 0 0,0 0 0 0 0,1 0 0 0 0,-1 0 0 0 0,0 0 0 0 0,0 0 1 0 0,0 0-1 0 0,0 0 0 0 0,0 1 0 0 0,-1-1 0 0 0,1 1 0 0 0,0 0 1 0 0,0 0-1 0 0,0-1 0 0 0,0 1 0 0 0,0 1 0 0 0,0-1 0 0 0,-1 0 1 0 0,1 0-1 0 0,0 1 0 0 0,0-1 0 0 0,0 1 0 0 0,0 0 0 0 0,0 0 1 0 0,0 0-1 0 0,0 0 0 0 0,0 0 0 0 0,1 0 0 0 0,-1 0 0 0 0,0 0 1 0 0,0 1-1 0 0,1-1 0 0 0,-1 1 0 0 0,1-1 0 0 0,0 1 0 0 0,-1 0 0 0 0,1-1 1 0 0,0 1-1 0 0,0 0 0 0 0,0 0 0 0 0,-1 3 0 0 0,-6 13 28 0 0,1 0 0 0 0,1 1-1 0 0,0 0 1 0 0,2 0 0 0 0,0 0 0 0 0,1 0-1 0 0,1 1 1 0 0,1-1 0 0 0,0 1 0 0 0,2 0-1 0 0,0-1 1 0 0,1 1 0 0 0,1-1 0 0 0,1 0-1 0 0,1 0 1 0 0,10 26 0 0 0,-11-36-38 0 0,1 0 1 0 0,0 0 0 0 0,0 0 0 0 0,1-1-1 0 0,0 0 1 0 0,1 0 0 0 0,0-1-1 0 0,0 0 1 0 0,0 0 0 0 0,1 0 0 0 0,0-1-1 0 0,17 10 1 0 0,-21-14-48 0 0,0 0 0 0 0,1 0-1 0 0,-1 0 1 0 0,1 0 0 0 0,0-1 0 0 0,-1 0-1 0 0,1 0 1 0 0,0 0 0 0 0,0-1 0 0 0,-1 1 0 0 0,1-1-1 0 0,0 0 1 0 0,0-1 0 0 0,0 1 0 0 0,0-1-1 0 0,-1 0 1 0 0,1 0 0 0 0,0 0 0 0 0,-1-1 0 0 0,1 0-1 0 0,-1 0 1 0 0,1 0 0 0 0,-1 0 0 0 0,0-1-1 0 0,0 1 1 0 0,0-1 0 0 0,0 0 0 0 0,5-6 0 0 0,5-14-337 0 0,-12 20 723 0 0,-2 15 197 0 0,0-5-361 0 0,0-5-142 0 0,0 0-1 0 0,0 0 0 0 0,0 0 0 0 0,1 0 1 0 0,-1 0-1 0 0,0-1 0 0 0,1 1 1 0 0,0 0-1 0 0,-1 0 0 0 0,1 0 1 0 0,0 0-1 0 0,0-1 0 0 0,0 1 0 0 0,0 0 1 0 0,0-1-1 0 0,0 1 0 0 0,0 0 1 0 0,1-1-1 0 0,-1 0 0 0 0,1 1 0 0 0,-1-1 1 0 0,1 0-1 0 0,-1 0 0 0 0,1 0 1 0 0,0 0-1 0 0,-1 0 0 0 0,1 0 0 0 0,0 0 1 0 0,0-1-1 0 0,0 1 0 0 0,0 0 1 0 0,0-1-1 0 0,0 0 0 0 0,-1 1 1 0 0,1-1-1 0 0,0 0 0 0 0,0 0 0 0 0,0 0 1 0 0,0 0-1 0 0,0-1 0 0 0,3 0 1 0 0,0 1-72 0 0,-1-1 0 0 0,1 0 0 0 0,-1 0 0 0 0,1 0 0 0 0,-1-1 1 0 0,0 1-1 0 0,0-1 0 0 0,0 0 0 0 0,0-1 0 0 0,0 1 1 0 0,0 0-1 0 0,-1-1 0 0 0,1 0 0 0 0,-1 0 0 0 0,1 0 1 0 0,-1 0-1 0 0,0-1 0 0 0,2-3 0 0 0,-3 4-42 0 0,0 1 0 0 0,-1-1 1 0 0,1 0-1 0 0,-1 0 0 0 0,0 0 0 0 0,0 0 0 0 0,0 0 0 0 0,0 0 1 0 0,0 0-1 0 0,-1 0 0 0 0,1 0 0 0 0,-1 0 0 0 0,0 0 0 0 0,0-1 1 0 0,0 1-1 0 0,0 0 0 0 0,0 0 0 0 0,-1 0 0 0 0,0 0 0 0 0,-1-4 1 0 0,1 5 10 0 0,-1 0 1 0 0,0 0-1 0 0,0 0 1 0 0,0 0-1 0 0,0 0 1 0 0,0 1-1 0 0,-1-1 1 0 0,1 1-1 0 0,0-1 1 0 0,-1 1-1 0 0,1 0 0 0 0,-1 0 1 0 0,1 0-1 0 0,-1 0 1 0 0,0 0-1 0 0,1 1 1 0 0,-1-1-1 0 0,0 1 1 0 0,0 0-1 0 0,1 0 1 0 0,-1 0-1 0 0,-5 1 1 0 0,7-1 91 0 0,-1 0-1 0 0,0 1 1 0 0,1 0 0 0 0,-1-1 0 0 0,1 1-1 0 0,-1 0 1 0 0,1 0 0 0 0,0-1 0 0 0,-1 1-1 0 0,1 0 1 0 0,0 0 0 0 0,-1 1 0 0 0,1-1-1 0 0,0 0 1 0 0,0 0 0 0 0,0 1 0 0 0,0-1-1 0 0,0 0 1 0 0,1 1 0 0 0,-1-1 0 0 0,0 1-1 0 0,1-1 1 0 0,-1 1 0 0 0,1 0 0 0 0,-1-1 0 0 0,1 1-1 0 0,0-1 1 0 0,-1 1 0 0 0,1 0 0 0 0,0-1-1 0 0,0 1 1 0 0,1 2 0 0 0,-2 1 106 0 0,1 1 1 0 0,0-1-1 0 0,0 1 0 0 0,0-1 1 0 0,1 1-1 0 0,0-1 0 0 0,0 0 1 0 0,1 1-1 0 0,1 4 0 0 0,3 0 28 0 0,-1 0-1 0 0,1 0 0 0 0,1-1 1 0 0,0 0-1 0 0,0 0 0 0 0,1-1 1 0 0,0 0-1 0 0,0-1 0 0 0,1 1 1 0 0,0-2-1 0 0,18 12 0 0 0,-21-15-218 0 0,0-1-1 0 0,0 1 0 0 0,1-1 1 0 0,-1 0-1 0 0,0 0 0 0 0,1-1 1 0 0,0 0-1 0 0,-1 0 1 0 0,1 0-1 0 0,0-1 0 0 0,-1 0 1 0 0,1 0-1 0 0,0-1 0 0 0,-1 0 1 0 0,1 0-1 0 0,-1-1 1 0 0,1 0-1 0 0,-1 0 0 0 0,0 0 1 0 0,1-1-1 0 0,6-3 0 0 0,49-35-3372 0 0,-23 8-1669 0 0,-15 12 2390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13 241 2708 0 0,'0'0'6386'0'0,"0"-17"-5927"0"0,2-146 405 0 0,-2 160-822 0 0,0-1 0 0 0,1 0-1 0 0,-1 0 1 0 0,1 1 0 0 0,0-1 0 0 0,0 0 0 0 0,0 1-1 0 0,1-1 1 0 0,-1 1 0 0 0,1-1 0 0 0,0 1 0 0 0,2-5-1 0 0,-3 8-28 0 0,0-1 0 0 0,0 0-1 0 0,-1 0 1 0 0,1 0 0 0 0,0 1-1 0 0,0-1 1 0 0,0 0 0 0 0,0 1 0 0 0,0-1-1 0 0,0 1 1 0 0,0-1 0 0 0,0 1-1 0 0,0 0 1 0 0,0-1 0 0 0,0 1-1 0 0,1 0 1 0 0,-1 0 0 0 0,0 0 0 0 0,0 0-1 0 0,0 0 1 0 0,0 0 0 0 0,0 0-1 0 0,0 0 1 0 0,1 0 0 0 0,-1 0-1 0 0,0 1 1 0 0,0-1 0 0 0,0 0 0 0 0,0 1-1 0 0,0-1 1 0 0,0 1 0 0 0,0-1-1 0 0,0 1 1 0 0,0 0 0 0 0,0-1-1 0 0,0 1 1 0 0,-1 0 0 0 0,1 0 0 0 0,0-1-1 0 0,0 1 1 0 0,-1 0 0 0 0,1 0-1 0 0,0 0 1 0 0,-1 0 0 0 0,1 2-1 0 0,2 0-140 0 0,0 1-1 0 0,-1-1 0 0 0,1 1 0 0 0,-1 0 0 0 0,0 0 1 0 0,0 0-1 0 0,0 0 0 0 0,-1 1 0 0 0,0-1 0 0 0,0 0 1 0 0,0 1-1 0 0,0-1 0 0 0,0 1 0 0 0,-1 5 0 0 0,0-8 80 0 0,0-1-1 0 0,0 1 0 0 0,-1 0 0 0 0,1 0 0 0 0,0 0 1 0 0,-1-1-1 0 0,1 1 0 0 0,-1 0 0 0 0,0-1 1 0 0,0 1-1 0 0,0-1 0 0 0,1 1 0 0 0,-1-1 0 0 0,-1 1 1 0 0,1-1-1 0 0,0 1 0 0 0,0-1 0 0 0,0 0 1 0 0,-1 0-1 0 0,1 0 0 0 0,-1 1 0 0 0,1-2 0 0 0,-1 1 1 0 0,1 0-1 0 0,-1 0 0 0 0,0 0 0 0 0,1-1 1 0 0,-1 1-1 0 0,0-1 0 0 0,1 1 0 0 0,-1-1 0 0 0,0 0 1 0 0,0 1-1 0 0,0-1 0 0 0,1 0 0 0 0,-1 0 0 0 0,-2-1 1 0 0,-48-4 1790 0 0,55 10-1518 0 0,1 0 1 0 0,0 0 0 0 0,0 0 0 0 0,1-1 0 0 0,-1 0 0 0 0,1 0 0 0 0,0 0-1 0 0,0 0 1 0 0,9 4 0 0 0,-2-1-52 0 0,35 37 182 0 0,-40-36-340 0 0,0 0 0 0 0,1 0 0 0 0,1-1 0 0 0,-1 0 0 0 0,1-1 0 0 0,11 7 0 0 0,-20-13-141 0 0,1 1 0 0 0,0-1 1 0 0,0 0-1 0 0,0 1 0 0 0,0-1 1 0 0,0 0-1 0 0,0 0 0 0 0,0 0 1 0 0,0 0-1 0 0,0 1 0 0 0,0-2 1 0 0,0 1-1 0 0,0 0 0 0 0,0 0 1 0 0,0 0-1 0 0,0 0 0 0 0,-1 0 1 0 0,1-1-1 0 0,0 1 0 0 0,0 0 1 0 0,0-1-1 0 0,0 1 0 0 0,0-1 1 0 0,0 1-1 0 0,-1-1 0 0 0,1 1 1 0 0,0-1-1 0 0,1-1 0 0 0,15-24-4522 0 0,-11 14 2156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56 828 0 0,'0'0'8449'0'0,"1"7"-8307"0"0,0 32-173 0 0,3 39-446 0 0,-4-73 490 0 0,1-1 1 0 0,0 1-1 0 0,0-1 1 0 0,0 1-1 0 0,1-1 1 0 0,-1 0-1 0 0,1 0 1 0 0,0 0-1 0 0,1 0 1 0 0,-1 0-1 0 0,1 0 1 0 0,-1 0-1 0 0,7 6 1 0 0,-8-10-21 0 0,-1 0 0 0 0,1 1 0 0 0,-1-1 0 0 0,1 0 0 0 0,-1 0 1 0 0,1 0-1 0 0,-1 0 0 0 0,1 0 0 0 0,-1 0 0 0 0,1 0 1 0 0,-1 0-1 0 0,1 0 0 0 0,-1 0 0 0 0,1 0 0 0 0,-1 0 1 0 0,1 0-1 0 0,-1 0 0 0 0,1 0 0 0 0,-1-1 0 0 0,1 1 0 0 0,-1 0 1 0 0,1 0-1 0 0,-1-1 0 0 0,0 1 0 0 0,1 0 0 0 0,-1-1 1 0 0,1 1-1 0 0,-1 0 0 0 0,0-1 0 0 0,1 1 0 0 0,-1 0 1 0 0,0-1-1 0 0,1 1 0 0 0,-1-1 0 0 0,0 1 0 0 0,0-1 0 0 0,1 1 1 0 0,-1 0-1 0 0,0-1 0 0 0,0 1 0 0 0,0-1 0 0 0,0 1 1 0 0,0-1-1 0 0,0 1 0 0 0,0-1 0 0 0,0 0 0 0 0,0 1 1 0 0,0-1-1 0 0,7-29-204 0 0,-7 29 244 0 0,7-63 432 0 0,-7 52-438 0 0,0 0-1 0 0,2-1 1 0 0,-1 1-1 0 0,1 0 1 0 0,1 0-1 0 0,1 0 1 0 0,8-22 0 0 0,-12 33-15 0 0,1 0 0 0 0,-1-1 1 0 0,1 1-1 0 0,-1 0 0 0 0,1 0 1 0 0,0 1-1 0 0,-1-1 1 0 0,1 0-1 0 0,0 0 0 0 0,0 0 1 0 0,-1 0-1 0 0,1 1 0 0 0,0-1 1 0 0,0 0-1 0 0,0 1 1 0 0,0-1-1 0 0,0 0 0 0 0,0 1 1 0 0,0-1-1 0 0,0 1 0 0 0,0 0 1 0 0,0-1-1 0 0,0 1 1 0 0,1 0-1 0 0,-1 0 0 0 0,2 0 1 0 0,-1 0-10 0 0,0 1 1 0 0,0-1 0 0 0,0 1-1 0 0,0 0 1 0 0,-1 0 0 0 0,1 0-1 0 0,0 0 1 0 0,0 0 0 0 0,-1 0 0 0 0,1 1-1 0 0,-1-1 1 0 0,1 0 0 0 0,1 4-1 0 0,4 3 21 0 0,0 1-1 0 0,-1 0 1 0 0,0 1-1 0 0,4 11 1 0 0,-3-4 58 0 0,-1 1 0 0 0,-1-1 0 0 0,-1 1 0 0 0,0 0 0 0 0,-2 1-1 0 0,0-1 1 0 0,0 23 0 0 0,-2-41-254 0 0,0-1-767 0 0,0 0 940 0 0,0 1 0 0 0,0-1 0 0 0,0 0 0 0 0,-1 1 0 0 0,1-1 0 0 0,0 0 0 0 0,0 1 0 0 0,0-1 0 0 0,-1 1 0 0 0,1-1 0 0 0,0 0 0 0 0,-1 1 0 0 0,1-1 0 0 0,0 1 0 0 0,-1-1 0 0 0,1 1 0 0 0,-1-1 0 0 0,1 1 0 0 0,-1-1 0 0 0,1 1 0 0 0,-1-1 0 0 0,1 1 0 0 0,-1 0 0 0 0,1-1 0 0 0,-1 1 0 0 0,0 0 0 0 0,1-1 0 0 0,-2 1 0 0 0,-19-13 58 0 0,-52-11 771 0 0,24 17-3986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3644 0 0,'0'0'6229'0'0,"-101"92"-6357"0"0,85-83 24 0 0,2-2-168 0 0,0-2-948 0 0,4-3-1889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2008 0 0,'0'0'9930'0'0,"0"13"-9678"0"0,-7 145-159 0 0,6-87-2699 0 0,1-70 2392 0 0,0-1 1 0 0,0 1-1 0 0,0 0 1 0 0,0-1-1 0 0,0 1 1 0 0,0 0-1 0 0,0-1 1 0 0,0 1 0 0 0,0 0-1 0 0,1-1 1 0 0,-1 1-1 0 0,0-1 1 0 0,0 1-1 0 0,1 0 1 0 0,-1-1-1 0 0,0 1 1 0 0,1-1-1 0 0,-1 1 1 0 0,0-1-1 0 0,1 1 1 0 0,-1-1-1 0 0,1 1 1 0 0,-1-1-1 0 0,1 1 1 0 0,3 0-2515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54 188 0 0,'0'0'7617'0'0,"5"-7"-7433"0"0,-1 1-150 0 0,0 1-1 0 0,0 0 0 0 0,0 1 1 0 0,1-1-1 0 0,7-6 0 0 0,-10 10 5 0 0,-1 0-1 0 0,1 0 1 0 0,0 0 0 0 0,0 0-1 0 0,0 0 1 0 0,-1 0 0 0 0,1 0-1 0 0,0 1 1 0 0,0-1-1 0 0,0 1 1 0 0,0-1 0 0 0,0 1-1 0 0,0 0 1 0 0,0-1-1 0 0,0 1 1 0 0,1 0 0 0 0,-1 1-1 0 0,0-1 1 0 0,0 0-1 0 0,0 1 1 0 0,0-1 0 0 0,0 1-1 0 0,0-1 1 0 0,0 1-1 0 0,-1 0 1 0 0,1 0 0 0 0,2 1-1 0 0,-2 0-15 0 0,1 0-1 0 0,-1 0 1 0 0,0 1-1 0 0,0-1 1 0 0,-1 1-1 0 0,1-1 1 0 0,0 1-1 0 0,-1-1 1 0 0,1 1-1 0 0,-1 0 0 0 0,0 0 1 0 0,0 0-1 0 0,0 0 1 0 0,-1 0-1 0 0,1 0 1 0 0,-1 0-1 0 0,1 0 1 0 0,-1 0-1 0 0,0 0 1 0 0,0 0-1 0 0,0 0 1 0 0,-1 0-1 0 0,1 0 1 0 0,-2 5-1 0 0,2-6-170 0 0,-1 1 0 0 0,1-1 0 0 0,-1 1 0 0 0,1-1 0 0 0,-1 0-1 0 0,0 1 1 0 0,0-1 0 0 0,0 0 0 0 0,0 1 0 0 0,-1-1 0 0 0,1 0 0 0 0,-1 0-1 0 0,1 0 1 0 0,-1 0 0 0 0,0 0 0 0 0,0-1 0 0 0,1 1 0 0 0,-1 0 0 0 0,0-1 0 0 0,-1 1-1 0 0,1-1 1 0 0,0 0 0 0 0,0 0 0 0 0,-1 0 0 0 0,1 0 0 0 0,0 0 0 0 0,-1 0-1 0 0,1-1 1 0 0,-4 1 0 0 0,26-13-838 0 0,-16 12 1018 0 0,-1-1 0 0 0,1 0 0 0 0,0 1 1 0 0,0 0-1 0 0,0 0 0 0 0,0 0 0 0 0,0 0 0 0 0,0 1 0 0 0,0 0 0 0 0,-1-1 0 0 0,1 1 0 0 0,0 1 0 0 0,0-1 0 0 0,-1 0 0 0 0,1 1 0 0 0,-1 0 0 0 0,1 0 0 0 0,-1 0 0 0 0,0 0 0 0 0,0 0 0 0 0,0 1 0 0 0,0 0 0 0 0,3 3 0 0 0,-2-1 182 0 0,-1 0 0 0 0,0 0-1 0 0,0 0 1 0 0,-1 0 0 0 0,0 1 0 0 0,0-1 0 0 0,0 1-1 0 0,-1-1 1 0 0,1 1 0 0 0,-1 0 0 0 0,-1 0-1 0 0,1 0 1 0 0,-1-1 0 0 0,0 1 0 0 0,-1 7-1 0 0,1-11-165 0 0,0 0 1 0 0,-1 0-1 0 0,1 0 0 0 0,0-1 0 0 0,-1 1 0 0 0,0 0 0 0 0,1 0 0 0 0,-1-1 0 0 0,0 1 0 0 0,0 0 0 0 0,0-1 0 0 0,0 1 0 0 0,0-1 0 0 0,-1 1 0 0 0,1-1 0 0 0,0 0 0 0 0,-1 1 0 0 0,1-1 0 0 0,-1 0 0 0 0,-2 2 0 0 0,-1-1-33 0 0,1 0 0 0 0,-1 0 0 0 0,1 0 0 0 0,-1-1 0 0 0,1 0 0 0 0,-1 1 0 0 0,0-2 0 0 0,-6 1-1 0 0,3 0-46 0 0,0-1-1 0 0,0 0 0 0 0,0 0 1 0 0,1-1-1 0 0,-1 0 0 0 0,0 0 0 0 0,0-1 1 0 0,1 0-1 0 0,-1-1 0 0 0,-9-3 1 0 0,13 3-152 0 0,1 1 1 0 0,-1-1 0 0 0,1 1-1 0 0,-1-1 1 0 0,1 0 0 0 0,0 0-1 0 0,0-1 1 0 0,-4-4 0 0 0,6 7-188 0 0,0-1 1 0 0,1 0-1 0 0,-1 1 1 0 0,0-1 0 0 0,1 1-1 0 0,-1-1 1 0 0,1 0 0 0 0,-1 1-1 0 0,1-1 1 0 0,0 0 0 0 0,0 0-1 0 0,0 1 1 0 0,0-1 0 0 0,0 0-1 0 0,0-2 1 0 0,2-2-1238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81 250 4408 0 0,'0'0'3925'0'0,"0"-17"-3660"0"0,-2-155 82 0 0,3 167-247 0 0,-1-1 0 0 0,1 1 0 0 0,0 0 1 0 0,0 0-1 0 0,0 0 0 0 0,1 0 0 0 0,4-9 0 0 0,-6 13-76 0 0,0 1 0 0 0,1-1 0 0 0,-1 0 1 0 0,1 1-1 0 0,-1-1 0 0 0,1 1 0 0 0,-1-1 0 0 0,1 0 0 0 0,-1 1 0 0 0,1 0 0 0 0,-1-1 0 0 0,1 1 0 0 0,0-1 0 0 0,-1 1 0 0 0,1 0 1 0 0,0-1-1 0 0,-1 1 0 0 0,1 0 0 0 0,0-1 0 0 0,-1 1 0 0 0,1 0 0 0 0,0 0 0 0 0,0 0 0 0 0,1 0-6 0 0,-1 1 0 0 0,1-1-1 0 0,-1 1 1 0 0,0-1 0 0 0,0 1 0 0 0,1 0-1 0 0,-1-1 1 0 0,0 1 0 0 0,0 0 0 0 0,0 0-1 0 0,0 0 1 0 0,0 0 0 0 0,0 0 0 0 0,0 0-1 0 0,0 0 1 0 0,0 0 0 0 0,1 2 0 0 0,3 6 11 0 0,1 1 1 0 0,-2 0-1 0 0,1 0 1 0 0,-1 0-1 0 0,-1 1 0 0 0,4 17 1 0 0,-4-15-14 0 0,1 0 0 0 0,0-1 1 0 0,0 1-1 0 0,9 13 0 0 0,-13-25-16 0 0,0-1-1 0 0,0 0 1 0 0,1 0 0 0 0,-1 1-1 0 0,0-1 1 0 0,0 0 0 0 0,0 1 0 0 0,1-1-1 0 0,-1 0 1 0 0,0 1 0 0 0,0-1-1 0 0,0 0 1 0 0,0 1 0 0 0,0-1-1 0 0,0 0 1 0 0,0 1 0 0 0,0-1-1 0 0,0 0 1 0 0,0 1 0 0 0,0-1 0 0 0,0 1-1 0 0,0-1 1 0 0,0 0 0 0 0,0 1-1 0 0,0-1 1 0 0,0 0 0 0 0,0 1-1 0 0,0-1 1 0 0,0 0 0 0 0,-1 1-1 0 0,1-1 1 0 0,0 0 0 0 0,0 1 0 0 0,0-1-1 0 0,-1 0 1 0 0,1 0 0 0 0,0 1-1 0 0,0-1 1 0 0,-1 0 0 0 0,1 0-1 0 0,0 0 1 0 0,-1 1 0 0 0,1-1-1 0 0,0 0 1 0 0,0 0 0 0 0,-1 0-1 0 0,1 0 1 0 0,-1 1 0 0 0,-28-1-46 0 0,-39-16-37 0 0,62 15 81 0 0,-21-8-1665 0 0,20 6 612 0 0,0 0 0 0 0,0 1 0 0 0,-1 0 0 0 0,1 1 0 0 0,-12-2 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39 226 1620 0 0,'0'0'6694'0'0,"-5"-16"-6296"0"0,2 4-322 0 0,-5-11 80 0 0,2-1-1 0 0,1 1 0 0 0,0-1 0 0 0,-1-34 0 0 0,6 56-135 0 0,0 0 1 0 0,0 0-1 0 0,0 0 0 0 0,1 0 0 0 0,-1 0 0 0 0,1 1 0 0 0,-1-1 1 0 0,1 0-1 0 0,-1 0 0 0 0,1 0 0 0 0,0 1 0 0 0,0-1 0 0 0,0 0 0 0 0,0 1 1 0 0,0-1-1 0 0,1 1 0 0 0,-1-1 0 0 0,0 1 0 0 0,1 0 0 0 0,-1-1 1 0 0,1 1-1 0 0,-1 0 0 0 0,1 0 0 0 0,0 0 0 0 0,-1 0 0 0 0,1 0 1 0 0,0 1-1 0 0,0-1 0 0 0,-1 0 0 0 0,1 1 0 0 0,0-1 0 0 0,0 1 1 0 0,0 0-1 0 0,0-1 0 0 0,0 1 0 0 0,0 0 0 0 0,0 0 0 0 0,0 1 0 0 0,0-1 1 0 0,1 1-1 0 0,1-1-61 0 0,0 0 1 0 0,0 1 0 0 0,0 0-1 0 0,0 0 1 0 0,0 0 0 0 0,0 0-1 0 0,0 1 1 0 0,-1-1 0 0 0,1 1-1 0 0,-1 0 1 0 0,1 0-1 0 0,-1 0 1 0 0,0 1 0 0 0,0-1-1 0 0,0 1 1 0 0,0 0 0 0 0,0 0-1 0 0,0 0 1 0 0,3 5 0 0 0,-5-6 5 0 0,0 1 1 0 0,1 0 0 0 0,-1-1 0 0 0,0 1 0 0 0,0 0 0 0 0,-1 0 0 0 0,1 0-1 0 0,0 0 1 0 0,-1 0 0 0 0,0 0 0 0 0,0 0 0 0 0,0 0 0 0 0,0 0-1 0 0,0 0 1 0 0,-1 0 0 0 0,1 0 0 0 0,-1 0 0 0 0,0 0 0 0 0,1 0 0 0 0,-2-1-1 0 0,1 1 1 0 0,0 0 0 0 0,0 0 0 0 0,-1-1 0 0 0,0 1 0 0 0,1-1 0 0 0,-1 1-1 0 0,0-1 1 0 0,0 0 0 0 0,0 0 0 0 0,-1 0 0 0 0,1 0 0 0 0,0 0 0 0 0,-1 0-1 0 0,1-1 1 0 0,-1 1 0 0 0,0-1 0 0 0,1 0 0 0 0,-1 1 0 0 0,0-1-1 0 0,0-1 1 0 0,0 1 0 0 0,0 0 0 0 0,0-1 0 0 0,0 1 0 0 0,0-1 0 0 0,0 0-1 0 0,0 0 1 0 0,0 0 0 0 0,0 0 0 0 0,0-1 0 0 0,0 1 0 0 0,0-1 0 0 0,-4-1-1 0 0,6 2 41 0 0,0-1-1 0 0,0 1 0 0 0,1 0 0 0 0,-1 0 0 0 0,0 0 1 0 0,0-1-1 0 0,1 1 0 0 0,-1 0 0 0 0,0-1 1 0 0,0 1-1 0 0,1-1 0 0 0,-1 1 0 0 0,0-1 0 0 0,1 1 1 0 0,-1-1-1 0 0,1 1 0 0 0,-1-1 0 0 0,1 0 1 0 0,-1 1-1 0 0,1-1 0 0 0,-1 0 0 0 0,1 1 0 0 0,-1-1 1 0 0,1 0-1 0 0,0 0 0 0 0,0 1 0 0 0,-1-1 0 0 0,1 0 1 0 0,0 0-1 0 0,0 0 0 0 0,0 1 0 0 0,0-1 1 0 0,0 0-1 0 0,0 0 0 0 0,0 0 0 0 0,0 1 0 0 0,0-1 1 0 0,0 0-1 0 0,0 0 0 0 0,0 0 0 0 0,1 1 1 0 0,0-2-1 0 0,0 0 24 0 0,0 1-1 0 0,0 0 1 0 0,0-1 0 0 0,0 1 0 0 0,1 0 0 0 0,-1 0-1 0 0,1 0 1 0 0,-1 0 0 0 0,1 0 0 0 0,-1 0-1 0 0,1 0 1 0 0,-1 1 0 0 0,1-1 0 0 0,0 1 0 0 0,0-1-1 0 0,-1 1 1 0 0,1-1 0 0 0,2 1 0 0 0,2-1 51 0 0,0 1 0 0 0,0 0 0 0 0,0 1 0 0 0,0-1 0 0 0,0 1 1 0 0,0 0-1 0 0,0 0 0 0 0,0 1 0 0 0,0 0 0 0 0,-1 0 0 0 0,1 0 0 0 0,-1 1 1 0 0,0 0-1 0 0,1 0 0 0 0,-1 0 0 0 0,0 0 0 0 0,-1 1 0 0 0,1 0 0 0 0,-1 0 1 0 0,0 0-1 0 0,0 1 0 0 0,0 0 0 0 0,0-1 0 0 0,-1 1 0 0 0,1 0 0 0 0,-1 1 1 0 0,-1-1-1 0 0,1 0 0 0 0,2 9 0 0 0,0 2-113 0 0,-3-9-306 0 0,0-1 1 0 0,0 0-1 0 0,1 1 0 0 0,0-1 0 0 0,0 0 1 0 0,4 6-1 0 0,-2-22-8046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0 184 0 0,'0'0'9096'0'0,"0"15"-8772"0"0,1 9-283 0 0,4 80 754 0 0,-4-91-922 0 0,1 0-1 0 0,0 0 1 0 0,1 0 0 0 0,0-1-1 0 0,10 25 1 0 0,-12-36-44 0 0,-1 0-1 0 0,1-1 1 0 0,-1 1-1 0 0,1 0 1 0 0,0 0 0 0 0,0-1-1 0 0,-1 1 1 0 0,1 0-1 0 0,0-1 1 0 0,0 1-1 0 0,0-1 1 0 0,0 1 0 0 0,0-1-1 0 0,0 1 1 0 0,0-1-1 0 0,0 0 1 0 0,-1 1-1 0 0,2-1 1 0 0,-1 0-1 0 0,0 0 1 0 0,0 0 0 0 0,0 0-1 0 0,0 0 1 0 0,0 0-1 0 0,0 0 1 0 0,0 0-1 0 0,1 0 1 0 0,5-1-898 0 0,4 1-1338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5440 0 0,'0'0'4002'0'0,"-17"6"-3858"0"0,-53 18-41 0 0,67-24-75 0 0,0 1 0 0 0,0 0 0 0 0,1-1 0 0 0,-1 1 0 0 0,0 0-1 0 0,1 1 1 0 0,-1-1 0 0 0,1 0 0 0 0,-1 1 0 0 0,1 0 0 0 0,-1-1 0 0 0,1 1 0 0 0,0 0 0 0 0,0 0 0 0 0,0 0 0 0 0,0 1 0 0 0,1-1 0 0 0,-1 0 0 0 0,0 1-1 0 0,1-1 1 0 0,0 1 0 0 0,-1-1 0 0 0,1 1 0 0 0,0 0 0 0 0,1-1 0 0 0,-1 1 0 0 0,0 0 0 0 0,1 0 0 0 0,-1 0 0 0 0,1 0 0 0 0,0-1 0 0 0,0 1 0 0 0,0 0 0 0 0,0 0-1 0 0,1 0 1 0 0,-1 0 0 0 0,1 0 0 0 0,1 4 0 0 0,0-2-12 0 0,0 0 0 0 0,0 0-1 0 0,1 0 1 0 0,0 0 0 0 0,0-1 0 0 0,0 1-1 0 0,1-1 1 0 0,-1 0 0 0 0,1 0 0 0 0,0 0-1 0 0,0 0 1 0 0,0-1 0 0 0,1 1-1 0 0,-1-1 1 0 0,1 0 0 0 0,6 3 0 0 0,2-3-1016 0 0,0 0 0 0 0,0 0 0 0 0,1-2 0 0 0,-1 1 0 0 0,1-2 0 0 0,0 0 0 0 0,26-3 0 0 0,-16-1-2002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7013 0 0,'0'0'1873'0'0,"-18"1"-1732"0"0,-149 10 419 0 0,164-11-520 0 0,1 1 0 0 0,-1-1 1 0 0,1 1-1 0 0,-1-1 0 0 0,1 1 0 0 0,-1 0 1 0 0,1 0-1 0 0,0 0 0 0 0,0 0 1 0 0,-1 1-1 0 0,1-1 0 0 0,0 1 0 0 0,0-1 1 0 0,0 1-1 0 0,0 0 0 0 0,0-1 0 0 0,1 1 1 0 0,-1 0-1 0 0,1 0 0 0 0,-1 1 0 0 0,-1 1 1 0 0,2 0 16 0 0,-1 0 0 0 0,1 1 0 0 0,-1-1 0 0 0,1 0 0 0 0,1 1 0 0 0,-1-1 0 0 0,0 1 0 0 0,1-1 1 0 0,0 0-1 0 0,0 1 0 0 0,2 7 0 0 0,-2-5-83 0 0,2 0 0 0 0,-1-1-1 0 0,1 1 1 0 0,0 0 0 0 0,0 0 0 0 0,1-1 0 0 0,0 1 0 0 0,0-1 0 0 0,1 0-1 0 0,-1 0 1 0 0,1 0 0 0 0,1 0 0 0 0,-1-1 0 0 0,1 0 0 0 0,9 9 0 0 0,-8-11-543 0 0,0 0 0 0 0,0 0 0 0 0,1 0 0 0 0,-1-1 0 0 0,0 0 1 0 0,1 0-1 0 0,0-1 0 0 0,-1 1 0 0 0,1-2 0 0 0,0 1 1 0 0,9-1-1 0 0,1 0-1861 0 0</inkml:trace>
  <inkml:trace contextRef="#ctx0" brushRef="#br0" timeOffset="1">210 121 4932 0 0,'0'0'4165'0'0,"-111"14"-4153"0"0,101-11-24 0 0,2-3-52 0 0,2 2-664 0 0,0-2-880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2.7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368 0 3692 0 0,'0'0'8648'0'0,"-19"3"-8210"0"0,-154 20 416 0 0,110-22-750 0 0,0 0-979 0 0,27 7-2983 0 0,28-2-164 0 0,3 2-959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1 115 580 0 0,'83'90'6546'0'0,"-82"-90"-6486"0"0,-1 0-1 0 0,0 0 1 0 0,0 1 0 0 0,0-1 0 0 0,0 0-1 0 0,1 0 1 0 0,-1 1 0 0 0,0-1 0 0 0,0 0-1 0 0,1 0 1 0 0,-1 1 0 0 0,0-1-1 0 0,0 0 1 0 0,1 0 0 0 0,-1 0 0 0 0,0 0-1 0 0,0 1 1 0 0,1-1 0 0 0,-1 0 0 0 0,0 0-1 0 0,1 0 1 0 0,-1 0 0 0 0,0 0-1 0 0,1 0 1 0 0,-1 0 0 0 0,0 0 0 0 0,1 0-1 0 0,-1 0 1 0 0,0 0 0 0 0,1 0 0 0 0,-1 0-1 0 0,0 0 1 0 0,0 0 0 0 0,1 0-1 0 0,-1 0 1 0 0,0-1 0 0 0,1 1 0 0 0,-1 0-1 0 0,5-14 489 0 0,-6-25-580 0 0,1 36 297 0 0,-16-149 547 0 0,19 153-755 0 0,-1-1 0 0 0,1 0 0 0 0,-1 1 0 0 0,0-1 0 0 0,1 1 0 0 0,-1 0 0 0 0,0 0 0 0 0,1 0 0 0 0,-1 0 0 0 0,0 0 0 0 0,0 0 0 0 0,0 1 0 0 0,3 1 0 0 0,14 19-652 0 0,30 44 1 0 0,-36-46 659 0 0,1-1 0 0 0,0-1 0 0 0,34 32-1 0 0,-48-50-85 0 0,0 1 1 0 0,0-1-1 0 0,0 0 0 0 0,1 0 0 0 0,-1 0 0 0 0,0 0 0 0 0,0 1 0 0 0,1-1 0 0 0,-1 0 0 0 0,0 0 0 0 0,1 0 0 0 0,-1 0 1 0 0,0 0-1 0 0,0 0 0 0 0,1 0 0 0 0,-1 0 0 0 0,0 0 0 0 0,1 0 0 0 0,-1 0 0 0 0,0 0 0 0 0,1 0 0 0 0,-1 0 0 0 0,0 0 1 0 0,0 0-1 0 0,1 0 0 0 0,-1 0 0 0 0,0 0 0 0 0,1 0 0 0 0,-1 0 0 0 0,0 0 0 0 0,0-1 0 0 0,1 1 0 0 0,-1 0 0 0 0,0 0 1 0 0,0 0-1 0 0,1 0 0 0 0,-1-1 0 0 0,0 1 0 0 0,0 0 0 0 0,0 0 0 0 0,1-1 0 0 0,-1 1 0 0 0,0 0 0 0 0,0-1 0 0 0,7-20-291 0 0,-1-23 135 0 0,5-89-2469 0 0,-11 134 2681 0 0,0-1 1 0 0,0 0-1 0 0,0 0 1 0 0,0 0-1 0 0,0 1 1 0 0,0-1-1 0 0,0 0 1 0 0,1 0-1 0 0,-1 0 0 0 0,0 0 1 0 0,0 0-1 0 0,0 1 1 0 0,0-1-1 0 0,0 0 1 0 0,1 0-1 0 0,-1 0 1 0 0,0 0-1 0 0,0 0 0 0 0,0 0 1 0 0,1 0-1 0 0,-1 0 1 0 0,0 0-1 0 0,0 1 1 0 0,0-1-1 0 0,1 0 1 0 0,-1 0-1 0 0,0 0 0 0 0,0 0 1 0 0,0 0-1 0 0,1 0 1 0 0,-1 0-1 0 0,0-1 1 0 0,0 1-1 0 0,0 0 1 0 0,1 0-1 0 0,-1 0 1 0 0,0 0-1 0 0,0 0 0 0 0,0 0 1 0 0,1 0-1 0 0,-1 0 1 0 0,0 0-1 0 0,0-1 1 0 0,0 1-1 0 0,0 0 1 0 0,0 0-1 0 0,1 0 0 0 0,-1 0 1 0 0,0 0-1 0 0,0-1 1 0 0,0 1-1 0 0,0 0 1 0 0,0 0-1 0 0,7 20 693 0 0,-5 23-351 0 0,5 38 27 0 0,-6-75-452 0 0,0 0 0 0 0,0 0 0 0 0,1 0 0 0 0,0-1 0 0 0,0 1 0 0 0,1 0 0 0 0,-1-1 0 0 0,1 0 0 0 0,0 1 0 0 0,6 6 0 0 0,-8-11-168 0 0,0-1 1 0 0,0 1-1 0 0,0 0 1 0 0,0 0-1 0 0,0 0 0 0 0,1-1 1 0 0,-1 1-1 0 0,0 0 1 0 0,0-1-1 0 0,1 1 0 0 0,-1-1 1 0 0,0 0-1 0 0,1 1 1 0 0,-1-1-1 0 0,1 0 0 0 0,-1 0 1 0 0,0 0-1 0 0,1 0 1 0 0,-1 0-1 0 0,3 0 0 0 0,0 0-1139 0 0,8 0-2413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 2868 0 0,'0'0'7157'0'0,"-125"10"-7105"0"0,101-6 36 0 0,-1 1-72 0 0,3-2-16 0 0,2-1-76 0 0,-2 0-24 0 0,2-2-96 0 0,4 0-632 0 0,2 0-624 0 0,3 1-853 0 0,3 1-1587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17 220 4092 0 0,'0'0'5472'0'0,"-2"-16"-5237"0"0,1 7-212 0 0,-12-150 491 0 0,13 158-502 0 0,0-1 0 0 0,0 0 0 0 0,1 1 1 0 0,-1-1-1 0 0,1 0 0 0 0,-1 1 1 0 0,1-1-1 0 0,0 1 0 0 0,0-1 0 0 0,0 1 1 0 0,0-1-1 0 0,0 1 0 0 0,0 0 1 0 0,0-1-1 0 0,0 1 0 0 0,0 0 0 0 0,0 0 1 0 0,1 0-1 0 0,-1 0 0 0 0,1 0 1 0 0,-1 0-1 0 0,1 0 0 0 0,-1 0 0 0 0,1 0 1 0 0,-1 1-1 0 0,1-1 0 0 0,0 1 1 0 0,-1-1-1 0 0,1 1 0 0 0,0 0 0 0 0,-1 0 1 0 0,1-1-1 0 0,0 1 0 0 0,-1 0 1 0 0,1 1-1 0 0,0-1 0 0 0,0 0 0 0 0,-1 0 1 0 0,1 1-1 0 0,0-1 0 0 0,-1 1 1 0 0,1-1-1 0 0,-1 1 0 0 0,1 0 0 0 0,-1 0 1 0 0,1-1-1 0 0,-1 1 0 0 0,1 0 1 0 0,-1 0-1 0 0,0 1 0 0 0,1-1 0 0 0,-1 0 1 0 0,0 0-1 0 0,0 1 0 0 0,0-1 1 0 0,0 0-1 0 0,0 1 0 0 0,0-1 0 0 0,-1 1 1 0 0,2 1-1 0 0,0 3-68 0 0,0-1 0 0 0,0 0 0 0 0,-1 1 0 0 0,0-1 0 0 0,0 1 0 0 0,0-1 1 0 0,-1 1-1 0 0,1-1 0 0 0,-1 1 0 0 0,-1 0 0 0 0,1-1 0 0 0,-1 1 0 0 0,0-1 0 0 0,-2 7 0 0 0,2-9 34 0 0,0-1 0 0 0,0 1-1 0 0,0 0 1 0 0,-1-1 0 0 0,1 1 0 0 0,-1-1-1 0 0,0 1 1 0 0,0-1 0 0 0,0 0 0 0 0,0 0-1 0 0,0 0 1 0 0,0 0 0 0 0,0 0 0 0 0,-1 0-1 0 0,1-1 1 0 0,-1 1 0 0 0,1-1 0 0 0,-1 1-1 0 0,0-1 1 0 0,0 0 0 0 0,1 0 0 0 0,-1 0-1 0 0,0-1 1 0 0,0 1 0 0 0,0-1 0 0 0,0 0-1 0 0,0 1 1 0 0,-4-2 0 0 0,7 1 283 0 0,44 7-503 0 0,-35-5 205 0 0,0 0 1 0 0,0-1-1 0 0,0 0 1 0 0,1 0-1 0 0,15-2 1 0 0,-15 1 313 0 0,-1 0 0 0 0,1 0 0 0 0,0 1 0 0 0,-1 0 1 0 0,10 2-1 0 0,22 12 215 0 0,-31-10-391 0 0,0 0-1 0 0,1-1 0 0 0,0-1 1 0 0,0 0-1 0 0,0-1 0 0 0,15 2 0 0 0,-23-4-136 0 0,-1 0 0 0 0,1 0-1 0 0,0-1 1 0 0,-1 1-1 0 0,1-1 1 0 0,0 1-1 0 0,-1-1 1 0 0,1 0 0 0 0,0 0-1 0 0,-1 0 1 0 0,1-1-1 0 0,-1 1 1 0 0,0-1-1 0 0,0 1 1 0 0,1-1-1 0 0,-1 0 1 0 0,0 0 0 0 0,0 1-1 0 0,0-2 1 0 0,-1 1-1 0 0,1 0 1 0 0,0 0-1 0 0,-1 0 1 0 0,0-1-1 0 0,1 1 1 0 0,-1-1 0 0 0,0 1-1 0 0,0-1 1 0 0,0 0-1 0 0,-1 1 1 0 0,2-5-1 0 0,-1 2 50 0 0,0 0-1 0 0,-1 0 1 0 0,1 0 0 0 0,-1 0-1 0 0,0 0 1 0 0,0 1-1 0 0,-1-1 1 0 0,1 0-1 0 0,-1 0 1 0 0,0 0 0 0 0,0 0-1 0 0,-1 1 1 0 0,1-1-1 0 0,-1 1 1 0 0,0-1-1 0 0,-1 1 1 0 0,1-1 0 0 0,-1 1-1 0 0,1 0 1 0 0,-1 0-1 0 0,0 1 1 0 0,-1-1-1 0 0,1 0 1 0 0,-1 1 0 0 0,-7-5-1 0 0,4 2-29 0 0,0 2 0 0 0,0-1 0 0 0,0 1 1 0 0,-1 0-1 0 0,0 0 0 0 0,0 1 0 0 0,0 0 0 0 0,0 1 0 0 0,0-1 0 0 0,-1 2 0 0 0,1-1 0 0 0,-1 1 0 0 0,1 0 1 0 0,-12 1-1 0 0,19 0-83 0 0,1 0 0 0 0,-1 0 0 0 0,0 0 0 0 0,0 1 0 0 0,0-1 0 0 0,0 0 0 0 0,1 0 0 0 0,-1 0 0 0 0,0 1 0 0 0,0-1 0 0 0,1 1 0 0 0,-1-1 1 0 0,0 0-1 0 0,0 1 0 0 0,1-1 0 0 0,-1 1 0 0 0,0 0 0 0 0,1-1 0 0 0,-1 1 0 0 0,1-1 0 0 0,-1 1 0 0 0,1 0 0 0 0,-1-1 0 0 0,1 1 0 0 0,-1 0 0 0 0,1 0 0 0 0,0 0 0 0 0,0-1 1 0 0,-1 1-1 0 0,1 0 0 0 0,0 0 0 0 0,0 0 0 0 0,0-1 0 0 0,0 1 0 0 0,0 2 0 0 0,-1 8-3756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16 1444 0 0,'0'0'9664'0'0,"-6"-1"-9264"0"0,-11-3-132 0 0,-43-6 71 0 0,58 10-314 0 0,0-1 0 0 0,0 1 1 0 0,1 0-1 0 0,-1 0 1 0 0,0 0-1 0 0,0 1 1 0 0,1-1-1 0 0,-1 0 1 0 0,0 1-1 0 0,1-1 0 0 0,-1 1 1 0 0,0-1-1 0 0,1 1 1 0 0,-1 0-1 0 0,1 0 1 0 0,-1 0-1 0 0,1 0 1 0 0,-1 0-1 0 0,1 0 0 0 0,0 0 1 0 0,0 0-1 0 0,-1 0 1 0 0,1 1-1 0 0,0-1 1 0 0,0 1-1 0 0,0-1 1 0 0,0 1-1 0 0,0-1 0 0 0,0 3 1 0 0,-2 3 17 0 0,1 1 1 0 0,0-1-1 0 0,0 0 1 0 0,1 1 0 0 0,0-1-1 0 0,1 1 1 0 0,-1-1-1 0 0,1 1 1 0 0,1-1-1 0 0,-1 1 1 0 0,1-1-1 0 0,1 1 1 0 0,-1-1-1 0 0,1 0 1 0 0,1 0-1 0 0,-1 0 1 0 0,1 0 0 0 0,0 0-1 0 0,1 0 1 0 0,0-1-1 0 0,0 0 1 0 0,6 8-1 0 0,-7-12-186 0 0,0-1 0 0 0,0 1-1 0 0,0-1 1 0 0,0 1 0 0 0,0-1-1 0 0,1 0 1 0 0,-1 0 0 0 0,0-1-1 0 0,1 1 1 0 0,-1-1 0 0 0,0 1-1 0 0,1-1 1 0 0,-1 0 0 0 0,1 0-1 0 0,-1-1 1 0 0,5 0 0 0 0,56-12-8335 0 0,-51 8 5517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57 4352 0 0,'0'0'7029'0'0,"-103"-1"-6949"0"0,91-1-80 0 0,2-3-80 0 0,2 0 68 0 0,2-1-488 0 0,2 0-404 0 0,0-3-120 0 0,4 2-272 0 0,0-1-941 0 0,0 1-1051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94 171 7341 0 0,'0'0'2952'0'0,"-81"-93"-3044"0"0,75 69-540 0 0,0-2-1260 0 0,6-1-1249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14 271 4400 0 0,'0'0'8379'0'0,"0"3"-8235"0"0,-1-50-191 0 0,-10-64 1 0 0,11 110 39 0 0,0 1 1 0 0,0-1-1 0 0,-1 1 0 0 0,1-1 1 0 0,0 1-1 0 0,0 0 0 0 0,0-1 1 0 0,0 1-1 0 0,0-1 0 0 0,0 1 1 0 0,0-1-1 0 0,0 1 0 0 0,0-1 1 0 0,0 1-1 0 0,0-1 1 0 0,0 1-1 0 0,0-1 0 0 0,0 1 1 0 0,0 0-1 0 0,0-1 0 0 0,1 1 1 0 0,-1-1-1 0 0,0 1 0 0 0,0-1 1 0 0,0 1-1 0 0,1 0 0 0 0,-1-1 1 0 0,0 1-1 0 0,1 0 1 0 0,-1-1-1 0 0,0 1 0 0 0,1 0 1 0 0,-1-1-1 0 0,0 1 0 0 0,1 0 1 0 0,-1 0-1 0 0,1-1 0 0 0,-1 1 1 0 0,0 0-1 0 0,1 0 0 0 0,-1 0 1 0 0,1-1-1 0 0,23 12-791 0 0,19 25-362 0 0,-18-9 1141 0 0,-18-17 181 0 0,1 0 1 0 0,1-1-1 0 0,0 0 1 0 0,0 0-1 0 0,1-1 1 0 0,0 0-1 0 0,0-1 1 0 0,1 0-1 0 0,12 5 1 0 0,-23-11-164 0 0,1-1-1 0 0,0 0 1 0 0,-1 0 0 0 0,1 0 0 0 0,-1 0-1 0 0,1 0 1 0 0,0 0 0 0 0,-1 0 0 0 0,1 0 0 0 0,-1 0-1 0 0,1 0 1 0 0,0 0 0 0 0,-1 0 0 0 0,1 0 0 0 0,-1-1-1 0 0,1 1 1 0 0,-1 0 0 0 0,1 0 0 0 0,0-1-1 0 0,-1 1 1 0 0,1 0 0 0 0,-1 0 0 0 0,1-1 0 0 0,-1 1-1 0 0,0-1 1 0 0,1 1 0 0 0,-1-1 0 0 0,1 1 0 0 0,-1-1-1 0 0,0 1 1 0 0,1-1 0 0 0,-1 1 0 0 0,0-1-1 0 0,1 0 1 0 0,5-30-1 0 0,-12-32 0 0 0,-5 23-96 0 0,-6-25-730 0 0,16 23-2583 0 0,1 41 3276 0 0,0 1 0 0 0,0-1 1 0 0,0 0-1 0 0,1 1 0 0 0,-1-1 0 0 0,0 1 0 0 0,1-1 1 0 0,-1 1-1 0 0,0-1 0 0 0,1 1 0 0 0,-1 0 1 0 0,0-1-1 0 0,1 1 0 0 0,-1-1 0 0 0,1 1 0 0 0,-1 0 1 0 0,1-1-1 0 0,-1 1 0 0 0,1 0 0 0 0,-1 0 0 0 0,1-1 1 0 0,-1 1-1 0 0,1 0 0 0 0,0 0 0 0 0,0-1-98 0 0,8-1-2088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21 4516 0 0,'0'0'5838'0'0,"-12"1"-5780"0"0,-3-1-66 0 0,1 0-1 0 0,-1-1 0 0 0,0-1 1 0 0,1 0-1 0 0,-24-8 0 0 0,36 9 57 0 0,1 1 0 0 0,-1-1 0 0 0,0 0 0 0 0,1 0-1 0 0,-1 1 1 0 0,0-1 0 0 0,1 1 0 0 0,-1-1 0 0 0,0 1 0 0 0,0 0-1 0 0,1 0 1 0 0,-1 0 0 0 0,0 0 0 0 0,0 0 0 0 0,0 0 0 0 0,1 0-1 0 0,-1 1 1 0 0,0-1 0 0 0,1 0 0 0 0,-1 1 0 0 0,0 0 0 0 0,1-1-1 0 0,-1 1 1 0 0,0 0 0 0 0,1 0 0 0 0,-1 0 0 0 0,1 0 0 0 0,-1 0-1 0 0,1 0 1 0 0,0 0 0 0 0,0 0 0 0 0,-1 1 0 0 0,1-1-1 0 0,0 1 1 0 0,0-1 0 0 0,0 1 0 0 0,0-1 0 0 0,-1 3 0 0 0,1 3 31 0 0,-1-1 0 0 0,1 1 0 0 0,0 0 1 0 0,1 0-1 0 0,0-1 0 0 0,0 1 0 0 0,0 0 0 0 0,1-1 1 0 0,2 12-1 0 0,-2-14-173 0 0,1 1 1 0 0,-1-1-1 0 0,1 1 1 0 0,0-1-1 0 0,1 0 1 0 0,-1 0-1 0 0,1 0 1 0 0,0 0-1 0 0,0 0 1 0 0,0 0-1 0 0,0-1 1 0 0,1 1-1 0 0,-1-1 1 0 0,1 0-1 0 0,0 0 1 0 0,0 0-1 0 0,0-1 0 0 0,0 0 1 0 0,1 1-1 0 0,-1-2 1 0 0,1 1-1 0 0,8 2 1 0 0,-2 0-852 0 0,1-2 0 0 0,-1 1 1 0 0,0-1-1 0 0,1-1 0 0 0,-1 0 0 0 0,1-1 1 0 0,-1 0-1 0 0,19-2 0 0 0,-10-4-1031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39 528 0 0,'0'0'8341'0'0,"-18"-5"-7807"0"0,11 3-505 0 0,-21-6 182 0 0,-1 1 1 0 0,0 1-1 0 0,-53-3 1 0 0,62 9-88 0 0,10-1-1653 0 0,-1 1-5060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4444 0 0,'0'0'7756'0'0,"1"15"-7634"0"0,1 10-22 0 0,-2 0-1 0 0,0 0 0 0 0,-7 36 0 0 0,7-59-47 0 0,-1 1 0 0 0,0-1 0 0 0,1 1 0 0 0,-1-1 0 0 0,1 1 0 0 0,0-1 0 0 0,0 1-1 0 0,0-1 1 0 0,0 1 0 0 0,0-1 0 0 0,1 1 0 0 0,-1-1 0 0 0,1 0 0 0 0,0 1 0 0 0,-1-1 0 0 0,1 1 0 0 0,0-1 0 0 0,1 0-1 0 0,-1 0 1 0 0,0 0 0 0 0,0 0 0 0 0,1 0 0 0 0,-1 0 0 0 0,1 0 0 0 0,0 0 0 0 0,0 0 0 0 0,0-1 0 0 0,0 1 0 0 0,4 2-1 0 0,-1-2-258 0 0,1 0-1 0 0,0 0 1 0 0,-1-1-1 0 0,1 0 0 0 0,0 0 1 0 0,0 0-1 0 0,0-1 1 0 0,0 1-1 0 0,0-2 1 0 0,0 1-1 0 0,0-1 0 0 0,6-1 1 0 0,-4 0-538 0 0,0 0 1 0 0,0-1-1 0 0,0 0 1 0 0,0 0-1 0 0,8-6 1 0 0,-4 3-1169 0 0,6-3-1049 0 0</inkml:trace>
  <inkml:trace contextRef="#ctx0" brushRef="#br0" timeOffset="1">248 131 2572 0 0,'0'0'10670'0'0,"-1"14"-10241"0"0,-2 3-269 0 0,-3 43 802 0 0,7-58-956 0 0,-1-1 0 0 0,1 1 0 0 0,0-1-1 0 0,0 1 1 0 0,-1-1 0 0 0,1 1 0 0 0,0-1 0 0 0,0 0 0 0 0,1 1 0 0 0,-1-1 0 0 0,0 0 0 0 0,0 0 0 0 0,1 0 0 0 0,-1 0 0 0 0,0 0 0 0 0,1 0 0 0 0,-1-1 0 0 0,1 1 0 0 0,-1 0 0 0 0,1-1 0 0 0,-1 1 0 0 0,1-1 0 0 0,0 1 0 0 0,-1-1-1 0 0,1 0 1 0 0,0 0 0 0 0,2 0 0 0 0,47 5-1244 0 0,-45-5 821 0 0,0-1 0 0 0,1 1-1 0 0,-1-1 1 0 0,0-1 0 0 0,1 1-1 0 0,-1-1 1 0 0,0-1 0 0 0,8-3-1 0 0,24-16-5317 0 0,-23 12 1521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4.5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9 960 0 0,'0'0'5939'0'0,"16"-2"-5339"0"0,50-4-284 0 0,-64 6-270 0 0,0 0-1 0 0,0 1 1 0 0,0 0-1 0 0,0-1 0 0 0,1 1 1 0 0,-1 0-1 0 0,0 0 1 0 0,-1 0-1 0 0,1 0 1 0 0,0 1-1 0 0,0-1 0 0 0,0 0 1 0 0,-1 1-1 0 0,1-1 1 0 0,0 1-1 0 0,-1 0 0 0 0,0 0 1 0 0,1-1-1 0 0,-1 1 1 0 0,0 0-1 0 0,0 0 0 0 0,0 0 1 0 0,0 0-1 0 0,0 0 1 0 0,-1 0-1 0 0,1 1 1 0 0,0-1-1 0 0,-1 0 0 0 0,0 0 1 0 0,1 4-1 0 0,0-1 90 0 0,1 10 10 0 0,-1 0 0 0 0,0 0 1 0 0,-1 0-1 0 0,0-1 1 0 0,-2 1-1 0 0,1 0 1 0 0,-2 0-1 0 0,0-1 1 0 0,-1 1-1 0 0,-9 23 1 0 0,-7 31-2405 0 0,18-55 627 0 0,-1-1 1 0 0,1 1-1 0 0,1 16 1 0 0,1-22-50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5140 0 0,'0'0'7141'0'0,"-8"99"-7065"0"0,8-83-60 0 0,-2-1-16 0 0,2 1-92 0 0,0-4-432 0 0,0 1-404 0 0,0-2-492 0 0,0 2-1084 0 0,10-2-2057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4356 0 0,'0'0'9089'0'0,"-2"4"-8775"0"0,-2 5-290 0 0,0 1-1 0 0,1 0 0 0 0,0 0 0 0 0,0 0 1 0 0,1 0-1 0 0,1 0 0 0 0,0 0 0 0 0,0 1 1 0 0,1-1-1 0 0,1 11 0 0 0,0-12-445 0 0,0-1 0 0 0,1 0 0 0 0,0 0 0 0 0,0 0 0 0 0,6 14 1 0 0,-6-17-370 0 0,1 0 0 0 0,-1-1 1 0 0,1 0-1 0 0,0 1 1 0 0,1-1-1 0 0,-1 0 0 0 0,0 0 1 0 0,1-1-1 0 0,8 7 1 0 0,0-2-2044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11 225 3908 0 0,'0'0'5696'0'0,"0"-9"-5628"0"0,-10-144 430 0 0,12 152-342 0 0,0 1 1 0 0,0 0 0 0 0,1 0 0 0 0,-1 1 0 0 0,0-1 0 0 0,0 0 0 0 0,1 1 0 0 0,-1-1 0 0 0,0 1-1 0 0,0 0 1 0 0,0 0 0 0 0,4 2 0 0 0,6 9-175 0 0,0 0-1 0 0,18 26 1 0 0,4 4 266 0 0,-34-42-254 0 0,0 1 0 0 0,0-1-1 0 0,1 1 1 0 0,-1-1 0 0 0,0 0 0 0 0,1 1 0 0 0,-1-1 0 0 0,0 1 0 0 0,1-1 0 0 0,-1 0 0 0 0,0 1-1 0 0,1-1 1 0 0,-1 0 0 0 0,1 1 0 0 0,-1-1 0 0 0,1 0 0 0 0,-1 1 0 0 0,1-1 0 0 0,-1 0 0 0 0,1 0-1 0 0,-1 0 1 0 0,1 0 0 0 0,0 0 0 0 0,-1 0 0 0 0,1 1 0 0 0,-1-1 0 0 0,1 0 0 0 0,-1-1-1 0 0,1 1 1 0 0,-1 0 0 0 0,1 0 0 0 0,-1 0 0 0 0,1 0 0 0 0,0 0 0 0 0,-1 0 0 0 0,1-1 0 0 0,-1 1-1 0 0,1-1 1 0 0,8-24-49 0 0,-7-52 82 0 0,-2 64-72 0 0,-1-1-122 0 0,-1-20-545 0 0,7 21-5644 0 0,1 11 2329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0 204 0 0,'0'0'8892'0'0,"-1"16"-8422"0"0,0 1-406 0 0,0 11 335 0 0,0 0 0 0 0,7 51 1 0 0,-6-78-469 0 0,-1 0 1 0 0,1 0 0 0 0,0-1-1 0 0,0 1 1 0 0,0 0-1 0 0,0 0 1 0 0,0-1 0 0 0,1 1-1 0 0,-1 0 1 0 0,0-1 0 0 0,0 1-1 0 0,0 0 1 0 0,1 0-1 0 0,-1-1 1 0 0,0 1 0 0 0,1 0-1 0 0,-1-1 1 0 0,1 1-1 0 0,-1-1 1 0 0,1 1 0 0 0,-1 0-1 0 0,1-1 1 0 0,-1 1 0 0 0,1-1-1 0 0,-1 1 1 0 0,1-1-1 0 0,-1 0 1 0 0,1 1 0 0 0,0-1-1 0 0,-1 0 1 0 0,1 1 0 0 0,0-1-1 0 0,0 0 1 0 0,0 1-1 0 0,1-2-450 0 0,1 0 0 0 0,-1-1 0 0 0,0 1 0 0 0,0 0 0 0 0,-1 0 0 0 0,1-1 0 0 0,0 1 0 0 0,0-1 0 0 0,-1 0 0 0 0,4-3 0 0 0,6-7-1962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10 496 0 0,'0'0'9932'0'0,"-22"0"-9637"0"0,-168 5 585 0 0,119-12-723 0 0,2 0-4186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1668 0 0,'0'0'8558'0'0,"-13"0"-8363"0"0,-103 0-82 0 0,113 1-62 0 0,0 0 0 0 0,-1 0-1 0 0,1 0 1 0 0,0 1 0 0 0,0-1 0 0 0,0 1 0 0 0,0 0 0 0 0,0 0 0 0 0,0 0 0 0 0,0 0 0 0 0,1 0 0 0 0,-1 0 0 0 0,1 1 0 0 0,0-1 0 0 0,-1 1 0 0 0,1 0 0 0 0,0 0 0 0 0,1 0 0 0 0,-1 0 0 0 0,0 0-1 0 0,1 0 1 0 0,0 0 0 0 0,-1 1 0 0 0,1-1 0 0 0,1 0 0 0 0,-1 1 0 0 0,0-1 0 0 0,1 0 0 0 0,0 6 0 0 0,-1-4-40 0 0,0 1 0 0 0,0 0 0 0 0,1-1 0 0 0,0 1 0 0 0,0 0 0 0 0,1-1 0 0 0,0 1 0 0 0,0 0 1 0 0,0-1-1 0 0,0 1 0 0 0,1-1 0 0 0,0 1 0 0 0,0-1 0 0 0,1 0 0 0 0,-1 0 0 0 0,1 0 0 0 0,5 7 0 0 0,-4-9-235 0 0,0 0 0 0 0,0 0 0 0 0,0-1 0 0 0,0 0 0 0 0,0 1 0 0 0,1-1 0 0 0,-1-1 0 0 0,1 1-1 0 0,-1-1 1 0 0,1 1 0 0 0,0-1 0 0 0,4 0 0 0 0,37 2-4832 0 0,-26-3 2600 0 0</inkml:trace>
  <inkml:trace contextRef="#ctx0" brushRef="#br0" timeOffset="1">232 130 996 0 0,'0'0'7449'0'0,"-110"-24"-7177"0"0,93 21-92 0 0,1 0-164 0 0,0-3-8 0 0,2 3-8 0 0,0-2-64 0 0,6 1 12 0 0,-2 3-428 0 0,4 1-508 0 0,2 0-688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3644 0 0,'0'0'5817'0'0,"0"-17"-5570"0"0,2-126 239 0 0,-2 141-463 0 0,0 0 1 0 0,0 0-1 0 0,0 1 0 0 0,1-1 0 0 0,-1 0 0 0 0,1 1 1 0 0,-1-1-1 0 0,1 1 0 0 0,0-1 0 0 0,-1 0 1 0 0,1 1-1 0 0,0-1 0 0 0,0 1 0 0 0,0 0 0 0 0,0-1 1 0 0,0 1-1 0 0,0 0 0 0 0,1 0 0 0 0,-1 0 0 0 0,0-1 1 0 0,1 1-1 0 0,-1 1 0 0 0,1-1 0 0 0,-1 0 0 0 0,1 0 1 0 0,-1 0-1 0 0,1 1 0 0 0,0-1 0 0 0,-1 1 0 0 0,1-1 1 0 0,0 1-1 0 0,-1 0 0 0 0,1 0 0 0 0,0 0 0 0 0,-1-1 1 0 0,4 2-1 0 0,-3-1-78 0 0,0 0 0 0 0,0 0 0 0 0,-1 0 0 0 0,1 0 0 0 0,0 1 0 0 0,0-1 0 0 0,0 1 0 0 0,-1-1 0 0 0,1 1 0 0 0,0 0 1 0 0,0 0-1 0 0,-1-1 0 0 0,1 1 0 0 0,-1 0 0 0 0,1 1 0 0 0,-1-1 0 0 0,1 0 0 0 0,-1 0 0 0 0,0 1 0 0 0,1-1 0 0 0,-1 0 0 0 0,0 1 0 0 0,0-1 0 0 0,0 1 0 0 0,0 0 1 0 0,-1-1-1 0 0,1 1 0 0 0,0 0 0 0 0,-1-1 0 0 0,1 1 0 0 0,-1 0 0 0 0,1 0 0 0 0,-1 0 0 0 0,0 2 0 0 0,1-1-20 0 0,-1-1 1 0 0,0 0-1 0 0,-1 1 0 0 0,1-1 0 0 0,0 0 0 0 0,-1 0 0 0 0,1 1 0 0 0,-1-1 1 0 0,1 0-1 0 0,-1 0 0 0 0,0 0 0 0 0,0 0 0 0 0,0 0 0 0 0,0 0 1 0 0,-1 0-1 0 0,1 0 0 0 0,0 0 0 0 0,-1-1 0 0 0,1 1 0 0 0,-1 0 1 0 0,0-1-1 0 0,-2 2 0 0 0,0-1 65 0 0,0 0 1 0 0,0 0-1 0 0,-1 0 0 0 0,1-1 1 0 0,0 0-1 0 0,-1 0 0 0 0,1 0 1 0 0,-1-1-1 0 0,1 1 0 0 0,-9-1 1 0 0,12 4 3295 0 0,9 4-2273 0 0,9 7-466 0 0,14 13 105 0 0,-24-21-800 0 0,0 0 0 0 0,1-1 0 0 0,0 1 0 0 0,13 7 0 0 0,-19-13-204 0 0,1 0 0 0 0,0 0 0 0 0,-1 0 0 0 0,1 0 0 0 0,0 0 0 0 0,-1 0 0 0 0,1-1 0 0 0,0 1-1 0 0,0-1 1 0 0,-1 0 0 0 0,1 0 0 0 0,0 0 0 0 0,0 0 0 0 0,0-1 0 0 0,-1 1 0 0 0,1-1 0 0 0,0 1 0 0 0,-1-1 0 0 0,1 0 0 0 0,4-2 0 0 0,7-5-2668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1248 0 0,'0'0'7560'0'0,"-16"4"-7067"0"0,-49 15 2 0 0,64-19-466 0 0,0 0 1 0 0,0 1 0 0 0,0-1 0 0 0,1 0 0 0 0,-1 0 0 0 0,0 1 0 0 0,0-1 0 0 0,0 1 0 0 0,0-1 0 0 0,0 1 0 0 0,0-1-1 0 0,1 1 1 0 0,-1-1 0 0 0,0 1 0 0 0,1 0 0 0 0,-1-1 0 0 0,0 1 0 0 0,1 0 0 0 0,-1 0 0 0 0,1-1 0 0 0,-1 1 0 0 0,1 0-1 0 0,-1 0 1 0 0,1 0 0 0 0,-1 0 0 0 0,1 0 0 0 0,0 0 0 0 0,0 0 0 0 0,0 0 0 0 0,-1-1 0 0 0,1 1 0 0 0,0 0 0 0 0,0 0-1 0 0,0 0 1 0 0,0 0 0 0 0,0 0 0 0 0,1 0 0 0 0,-1 0 0 0 0,0 0 0 0 0,1 1 0 0 0,15 26-47 0 0,-15-26 57 0 0,19 21 208 0 0,26 37 427 0 0,-42-56-661 0 0,-2 1 1 0 0,1 0-1 0 0,0 0 0 0 0,-1 0 0 0 0,0 0 1 0 0,0 0-1 0 0,0 0 0 0 0,-1 0 1 0 0,0 0-1 0 0,1 10 0 0 0,-3-14-72 0 0,0 0 0 0 0,0 0 0 0 0,0 0 0 0 0,0-1 0 0 0,0 1 0 0 0,0 0 0 0 0,0 0 0 0 0,-1-1 0 0 0,1 1 0 0 0,0-1 0 0 0,-1 1 0 0 0,1-1 0 0 0,0 1 0 0 0,-1-1 0 0 0,1 0 0 0 0,0 0 0 0 0,-1 0 0 0 0,1 0 0 0 0,-1 0 0 0 0,1 0 0 0 0,0 0 0 0 0,-1 0 0 0 0,-2-1 0 0 0,-38-4-239 0 0,39 4 75 0 0,-1-1 0 0 0,0 1 0 0 0,1-1 0 0 0,-1 0 0 0 0,1-1-1 0 0,-1 1 1 0 0,1-1 0 0 0,0 1 0 0 0,0-1 0 0 0,0 0 0 0 0,-4-6 0 0 0,5 7-236 0 0,1-1 1 0 0,-1 1 0 0 0,1-1 0 0 0,-1 0-1 0 0,1 0 1 0 0,0 1 0 0 0,0-1 0 0 0,0 0-1 0 0,1 0 1 0 0,-1-4 0 0 0,0-6-2284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7 364 0 0,'0'0'5402'0'0,"-18"-1"-5076"0"0,-5-2-227 0 0,6 1 35 0 0,1 1 0 0 0,-33 2 0 0 0,46-1-73 0 0,-1 0-1 0 0,1 0 1 0 0,-1 1-1 0 0,1-1 1 0 0,-1 1-1 0 0,1 0 1 0 0,0 0-1 0 0,-1 1 1 0 0,1-1-1 0 0,0 1 0 0 0,0-1 1 0 0,0 1-1 0 0,0 0 1 0 0,0 0-1 0 0,0 0 1 0 0,1 1-1 0 0,-1-1 1 0 0,1 0-1 0 0,-1 1 1 0 0,1 0-1 0 0,0 0 1 0 0,0 0-1 0 0,0 0 1 0 0,1 0-1 0 0,-1 0 1 0 0,1 0-1 0 0,-1 0 0 0 0,1 1 1 0 0,0-1-1 0 0,0 0 1 0 0,1 1-1 0 0,-1-1 1 0 0,1 1-1 0 0,-1 6 1 0 0,1-6-72 0 0,0 0-1 0 0,1 0 1 0 0,-1 0 0 0 0,1 0 0 0 0,0 0-1 0 0,0 0 1 0 0,0-1 0 0 0,0 1 0 0 0,1 0-1 0 0,-1 0 1 0 0,1-1 0 0 0,0 1 0 0 0,0-1-1 0 0,1 0 1 0 0,-1 0 0 0 0,1 1 0 0 0,-1-1 0 0 0,1-1-1 0 0,0 1 1 0 0,0 0 0 0 0,0-1 0 0 0,1 0-1 0 0,-1 1 1 0 0,0-1 0 0 0,1 0 0 0 0,-1-1-1 0 0,1 1 1 0 0,0-1 0 0 0,0 0 0 0 0,6 2-1 0 0,72 2-5952 0 0,-64-5 3907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8 3660 0 0,'0'0'5245'0'0,"-101"0"-5093"0"0,89 0 44 0 0,-2 0-196 0 0,2 0-60 0 0,1 0-4 0 0,1 0-704 0 0,4-2-1216 0 0,0-3-2049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4.8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1 216 0 0,'0'0'15561'0'0,"1"2"-15137"0"0,3 4-5627 0 0,5-7-1369 0 0,-23-6 2146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3092 0 0,'0'0'7267'0'0,"6"-2"-6942"0"0,0 1-235 0 0,1-1-1 0 0,-1 1 0 0 0,0 0 1 0 0,1 1-1 0 0,-1-1 0 0 0,0 1 1 0 0,1 0-1 0 0,6 2 0 0 0,-11-2-61 0 0,0 1 0 0 0,0-1 0 0 0,0 1 0 0 0,0 0 0 0 0,0 0-1 0 0,0 0 1 0 0,0 0 0 0 0,0 0 0 0 0,0 0 0 0 0,-1 0 0 0 0,1 0 0 0 0,0 1-1 0 0,-1-1 1 0 0,1 1 0 0 0,-1-1 0 0 0,1 1 0 0 0,-1 0 0 0 0,0-1-1 0 0,0 1 1 0 0,0 0 0 0 0,0 0 0 0 0,0 0 0 0 0,0 0 0 0 0,0 0 0 0 0,-1 0-1 0 0,1 0 1 0 0,-1 0 0 0 0,1 0 0 0 0,-1 1 0 0 0,0-1 0 0 0,0 0-1 0 0,0 0 1 0 0,0 2 0 0 0,-1 2-45 0 0,1 0-1 0 0,-1 0 1 0 0,0-1 0 0 0,0 1-1 0 0,0-1 1 0 0,-1 1 0 0 0,0-1-1 0 0,0 0 1 0 0,-1 1 0 0 0,1-1-1 0 0,-1 0 1 0 0,-6 8 0 0 0,-12 23 187 0 0,21-35-133 0 0,-1 0-1 0 0,1 0 0 0 0,-1 0 0 0 0,1 0 0 0 0,-1 1 0 0 0,1-1 0 0 0,-1 0 1 0 0,1 0-1 0 0,0 0 0 0 0,0 1 0 0 0,0-1 0 0 0,0 0 0 0 0,0 0 0 0 0,0 1 1 0 0,0-1-1 0 0,0 0 0 0 0,0 0 0 0 0,1 1 0 0 0,-1-1 0 0 0,0 0 0 0 0,1 0 1 0 0,-1 0-1 0 0,1 1 0 0 0,0-1 0 0 0,0 1 0 0 0,1 0-25 0 0,0 0 0 0 0,0-1 0 0 0,0 1-1 0 0,0-1 1 0 0,0 0 0 0 0,0 1 0 0 0,1-1 0 0 0,-1 0 0 0 0,0 0-1 0 0,1 0 1 0 0,-1-1 0 0 0,4 1 0 0 0,10 2-456 0 0,-1-1-1 0 0,1-1 1 0 0,21-2 0 0 0,-25 1-250 0 0,-2 0-593 0 0,0-1 0 0 0,0-1 0 0 0,0 0 0 0 0,0 0 0 0 0,15-6 0 0 0,-7 1-1921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42 3172 0 0,'0'0'6629'0'0,"-123"3"-6449"0"0,101-3-32 0 0,4 0-148 0 0,-4-5-52 0 0,4 0 40 0 0,-1 0-56 0 0,5 0-540 0 0,2-2-584 0 0,6 0-588 0 0,2 2-641 0 0,4 0-1567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3804 0 0,'0'0'9593'0'0,"1"17"-9385"0"0,-1 18-1 0 0,-6 65 0 0 0,5-98-368 0 0,1 1 0 0 0,-1-1 0 0 0,1 0 0 0 0,0 1 0 0 0,0-1 0 0 0,0 0 0 0 0,0 1 0 0 0,0-1 0 0 0,1 0 0 0 0,-1 1 0 0 0,0-1 0 0 0,1 0 0 0 0,1 4 0 0 0,9-4-3747 0 0,7-16-209 0 0,-8 3 1457 0 0</inkml:trace>
  <inkml:trace contextRef="#ctx0" brushRef="#br0" timeOffset="1">143 53 1188 0 0,'0'0'9804'0'0,"1"8"-9512"0"0,1 5-341 0 0,-1-1 274 0 0,0 0 0 0 0,1-1 1 0 0,1 1-1 0 0,0-1 0 0 0,5 12 0 0 0,-7-20-176 0 0,0 0-1 0 0,0-1 0 0 0,1 1 0 0 0,0 0 0 0 0,-1-1 0 0 0,1 1 1 0 0,0-1-1 0 0,0 0 0 0 0,0 1 0 0 0,0-1 0 0 0,1 0 1 0 0,-1 0-1 0 0,1-1 0 0 0,-1 1 0 0 0,1 0 0 0 0,0-1 0 0 0,-1 0 1 0 0,1 1-1 0 0,0-1 0 0 0,0 0 0 0 0,0 0 0 0 0,0-1 1 0 0,0 1-1 0 0,0-1 0 0 0,0 1 0 0 0,5-1 0 0 0,-1 0-90 0 0,0-1-1 0 0,0 0 0 0 0,0 0 1 0 0,1-1-1 0 0,-1 0 1 0 0,0 0-1 0 0,-1 0 0 0 0,1-1 1 0 0,0 0-1 0 0,8-5 0 0 0,-13 6-1 0 0,0 1 0 0 0,0 0 0 0 0,0-1 0 0 0,0 0 0 0 0,0 1 0 0 0,0-1 0 0 0,0 0 0 0 0,0 0-1 0 0,-1 0 1 0 0,1 0 0 0 0,-1 0 0 0 0,0 0 0 0 0,1 0 0 0 0,-1-1 0 0 0,0 1 0 0 0,0 0-1 0 0,-1-1 1 0 0,1 1 0 0 0,0-1 0 0 0,-1 1 0 0 0,1-1 0 0 0,-1 1 0 0 0,0-1 0 0 0,0 1-1 0 0,0-1 1 0 0,0 1 0 0 0,0-1 0 0 0,-1 1 0 0 0,1-1 0 0 0,-1 1 0 0 0,0-1 0 0 0,1 1 0 0 0,-3-4-1 0 0,1 2-65 0 0,0 1-1 0 0,-1 0 0 0 0,1 1 0 0 0,0-1 0 0 0,-1 0 0 0 0,0 1 0 0 0,1-1 0 0 0,-1 1 1 0 0,0 0-1 0 0,0 0 0 0 0,-1 0 0 0 0,1 0 0 0 0,0 1 0 0 0,-1-1 0 0 0,-3 0 0 0 0,-33-6-4642 0 0,31 8 1678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0 268 968 0 0,'0'0'8338'0'0,"5"-15"-8045"0"0,16-50-79 0 0,-20 59-174 0 0,0 1 1 0 0,0 0 0 0 0,0-1-1 0 0,-1 1 1 0 0,1 0-1 0 0,-1-1 1 0 0,0 1-1 0 0,-1-1 1 0 0,0 1-1 0 0,1 0 1 0 0,-2-1-1 0 0,1 1 1 0 0,-3-6 0 0 0,-3-29 736 0 0,35 77-7 0 0,37 43-918 0 0,-58-73 200 0 0,0 0 0 0 0,1 0 0 0 0,0-1 0 0 0,1 0 0 0 0,-1 0 0 0 0,1-1 0 0 0,19 9 0 0 0,-27-14-78 0 0,0 1 0 0 0,0-1-1 0 0,0 0 1 0 0,0 1 0 0 0,1-1-1 0 0,-1 0 1 0 0,0 0-1 0 0,0 0 1 0 0,0 0 0 0 0,1 0-1 0 0,-1 0 1 0 0,0 0-1 0 0,0 0 1 0 0,1 0 0 0 0,-1-1-1 0 0,0 1 1 0 0,0 0 0 0 0,0-1-1 0 0,0 1 1 0 0,0-1-1 0 0,1 0 1 0 0,-1 1 0 0 0,0-1-1 0 0,0 0 1 0 0,0 1-1 0 0,-1-1 1 0 0,1 0 0 0 0,0 0-1 0 0,0 0 1 0 0,0 0 0 0 0,0 0-1 0 0,-1 0 1 0 0,1 0-1 0 0,-1 0 1 0 0,1 0 0 0 0,-1 0-1 0 0,1 0 1 0 0,-1 0-1 0 0,1-1 1 0 0,-1 1 0 0 0,0 0-1 0 0,0 0 1 0 0,1 0 0 0 0,-1-1-1 0 0,0-1 1 0 0,1-10-130 0 0,0 1 1 0 0,-1-1-1 0 0,-1-20 1 0 0,0 22 127 0 0,-5-42-511 0 0,0-13-5504 0 0,6 53 2292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14 2820 0 0,'0'0'4039'0'0,"-18"-2"-3929"0"0,-149-10 589 0 0,165 12-606 0 0,0 1 0 0 0,0-1 0 0 0,0 1 1 0 0,0 0-1 0 0,0-1 0 0 0,0 1 0 0 0,0 0 0 0 0,1 0 0 0 0,-1 0 1 0 0,0 0-1 0 0,0 0 0 0 0,1 1 0 0 0,-1-1 0 0 0,1 0 0 0 0,-1 1 0 0 0,1-1 1 0 0,0 1-1 0 0,0 0 0 0 0,-1-1 0 0 0,1 1 0 0 0,0 0 0 0 0,1 0 1 0 0,-1 0-1 0 0,0 0 0 0 0,0 0 0 0 0,1-1 0 0 0,-1 1 0 0 0,1 0 0 0 0,0 1 1 0 0,-1-1-1 0 0,1 2 0 0 0,-2 11 20 0 0,0 1 0 0 0,2 30 1 0 0,0-34 76 0 0,0-8-249 0 0,0 0 1 0 0,1 0-1 0 0,-1 0 0 0 0,1 0 1 0 0,0-1-1 0 0,0 1 0 0 0,0 0 1 0 0,0 0-1 0 0,1-1 0 0 0,0 1 1 0 0,0 0-1 0 0,0-1 1 0 0,0 0-1 0 0,0 1 0 0 0,1-1 1 0 0,-1 0-1 0 0,1 0 0 0 0,0-1 1 0 0,3 4-1 0 0,-2-4-499 0 0,-1 1 1 0 0,1-1 0 0 0,0 1-1 0 0,0-1 1 0 0,1 0-1 0 0,-1-1 1 0 0,0 1-1 0 0,1-1 1 0 0,-1 0-1 0 0,7 1 1 0 0,3 0-1857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66 156 0 0,'0'0'11433'0'0,"-109"-3"-11357"0"0,87-1-76 0 0,-3-1-64 0 0,3-2 12 0 0,-2-3-760 0 0,2-2-556 0 0,8 0-1460 0 0,4 0-3409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1169 55 936 0 0,'0'0'2688'0'0,"17"7"-3418"0"0,48-7 4173 0 0,-78-3-178 0 0,-42-4-3073 0 0,-117 7-22 0 0,159 1-160 0 0,1 1 1 0 0,-1 1-1 0 0,0 0 1 0 0,1 1-1 0 0,-1 1 1 0 0,1 0-1 0 0,0 0 1 0 0,0 1-1 0 0,-11 8 1 0 0,-94 65 32 0 0,100-66 6 0 0,1 1-1 0 0,0 0 0 0 0,0 1 0 0 0,-15 21 1 0 0,0-2 186 0 0,16-16-85 0 0,1 0 0 0 0,0 0 1 0 0,-11 23-1 0 0,-34 86 1772 0 0,57-120-1861 0 0,0 0 0 0 0,0 0-1 0 0,1 1 1 0 0,0-1 0 0 0,0 1 0 0 0,1-1 0 0 0,0 1 0 0 0,1 10 0 0 0,-4 41 799 0 0,2-51-829 0 0,1 1-1 0 0,0 0 1 0 0,0 0-1 0 0,1-1 1 0 0,0 1 0 0 0,1 0-1 0 0,0-1 1 0 0,0 1-1 0 0,0-1 1 0 0,2 0-1 0 0,-1 0 1 0 0,1 0 0 0 0,0 0-1 0 0,8 12 1 0 0,14 32 197 0 0,-24-47-185 0 0,1 0 0 0 0,-1 0-1 0 0,1-1 1 0 0,1 1 0 0 0,-1-1 0 0 0,0 1 0 0 0,1-1 0 0 0,6 5 0 0 0,81 84 692 0 0,-77-78-790 0 0,-1 0 0 0 0,-1 0 1 0 0,0 1-1 0 0,-1 1 0 0 0,0 0 0 0 0,-2 1 0 0 0,15 35 0 0 0,-18-25-59 0 0,-2-1 0 0 0,0 1-1 0 0,-3 0 1 0 0,-1 42-1 0 0,0-34 15 0 0,-1-30 79 0 0,0 0 0 0 0,0 1 0 0 0,0-1 0 0 0,-1 0 0 0 0,0 0 0 0 0,0 0 0 0 0,-1 0 0 0 0,1 0 0 0 0,-1-1 0 0 0,-1 1 0 0 0,1-1 0 0 0,-1 0 0 0 0,-4 5 0 0 0,-11 12 20 0 0,-34 30 1 0 0,30-30 77 0 0,-25 21-303 0 0,30-29 253 0 0,1 1-1 0 0,-28 33 1 0 0,-139 183-2410 0 0,132-175 1782 0 0,30-33 541 0 0,2 0 0 0 0,-25 35 0 0 0,-46 96 869 0 0,72-115-178 0 0,-27 77-1 0 0,33-75-318 0 0,-1 4-145 0 0,2 0 0 0 0,-7 56-1 0 0,16-71-16 0 0,2 0-1 0 0,0 0 0 0 0,2 0 0 0 0,7 45 0 0 0,-4-56-143 0 0,1-1-1 0 0,0 1 1 0 0,1-1-1 0 0,1 0 1 0 0,1 0-1 0 0,17 28 0 0 0,-8-22 6 0 0,1-1-1 0 0,1-1 1 0 0,0-1 0 0 0,38 31-1 0 0,-51-48-44 0 0,0-1 1 0 0,1 0-1 0 0,0 0 1 0 0,-1 0-1 0 0,1-1 0 0 0,0 0 1 0 0,12 1-1 0 0,15 6 128 0 0,188 49-406 0 0,-85-26 342 0 0,-118-28-66 0 0,1-1 0 0 0,-1 0-1 0 0,1-2 1 0 0,31-1-1 0 0,43 3-75 0 0,-55 2 11 0 0,0-3-1 0 0,0 0 1 0 0,0-3-1 0 0,49-6 1 0 0,5 3 114 0 0,16-1-205 0 0,388 1-151 0 0,-496 4 340 0 0,17 1-111 0 0,1-2 0 0 0,-1 0 1 0 0,31-6-1 0 0,55-4 173 0 0,164-25-699 0 0,-231 34-18 0 0,-33 3 637 0 0,1-1 0 0 0,-1 0 0 0 0,1 0-1 0 0,0 0 1 0 0,-1 0 0 0 0,1-1 0 0 0,-1 0 0 0 0,1 0-1 0 0,-1 0 1 0 0,1 0 0 0 0,-1-1 0 0 0,1 0 0 0 0,-1 0-1 0 0,0 0 1 0 0,0 0 0 0 0,0-1 0 0 0,4-3 0 0 0,26-19 603 0 0,-9 8-462 0 0,-16 10-119 0 0,4-3 3 0 0,-1-1 0 0 0,0 0-1 0 0,-1 0 1 0 0,0-1 0 0 0,9-15-1 0 0,26-65 254 0 0,-41 82-254 0 0,-1 1 0 0 0,0-1 0 0 0,0 0 0 0 0,-1 0 0 0 0,-1 0 0 0 0,0 0 0 0 0,2-16 0 0 0,-1-78 13 0 0,-3 83-19 0 0,-1 11 41 0 0,0 1-1 0 0,-1 0 0 0 0,-1 0 1 0 0,-4-13-1 0 0,-3-9 4 0 0,4 11-55 0 0,-2 0 0 0 0,0 0 1 0 0,-16-28-1 0 0,8 17 64 0 0,3 10-20 0 0,-1-1 0 0 0,-1 2 0 0 0,-1 0 0 0 0,-27-26 0 0 0,6 6-23 0 0,17 19 4 0 0,-1 1-1 0 0,0 1 1 0 0,-31-19-1 0 0,26 14 35 0 0,22 20-46 0 0,-1 0-1 0 0,1 0 1 0 0,-1 0-1 0 0,0 1 0 0 0,0-1 1 0 0,-10-4-1 0 0,5 1 21 0 0,-1 0 1 0 0,1 0-1 0 0,1-1 0 0 0,0 0 0 0 0,0 0 1 0 0,0-1-1 0 0,1-1 0 0 0,0 1 0 0 0,-7-14 0 0 0,-12-11 5 0 0,8 9-17 0 0,1-2 0 0 0,2 1 1 0 0,0-2-1 0 0,2 0 1 0 0,-18-49-1 0 0,18 42 51 0 0,2 6-13 0 0,1-1 0 0 0,1 0 1 0 0,-6-33-1 0 0,12 29-50 0 0,-1-65-1 0 0,3 68 107 0 0,1 23-84 0 0,1 0-1 0 0,0 0 1 0 0,0 0 0 0 0,0 1-1 0 0,1-1 1 0 0,0 0 0 0 0,0 0-1 0 0,1 1 1 0 0,4-11 0 0 0,3 1-38 0 0,0 1 0 0 0,2 1 1 0 0,-1 0-1 0 0,2 1 1 0 0,0 0-1 0 0,1 0 0 0 0,1 1 1 0 0,14-11-1 0 0,-22 18-19 0 0,-1 0 0 0 0,0 0 0 0 0,0-1 0 0 0,-1 0-1 0 0,0 0 1 0 0,0 0 0 0 0,-1 0 0 0 0,3-9 0 0 0,19-31 87 0 0,-16 33-93 0 0,-1-1 0 0 0,-1 0 0 0 0,0 0 0 0 0,0 0 0 0 0,6-26 0 0 0,-12 38 52 0 0,22-93 65 0 0,-22 87-73 0 0,1 0 1 0 0,-2 0-1 0 0,1 0 0 0 0,-2-1 0 0 0,1 1 1 0 0,-1 0-1 0 0,0 0 0 0 0,-5-16 1 0 0,-6-17-21 0 0,8 27 10 0 0,0 1 0 0 0,-1-1 0 0 0,0 1 0 0 0,-9-15 0 0 0,-48-100 19 0 0,-3-7-6 0 0,43 94 22 0 0,15 27-25 0 0,-1 0 1 0 0,0 0 0 0 0,-1 1 0 0 0,-12-15-1 0 0,-13-14-22 0 0,22 28 40 0 0,-1-1 1 0 0,-26-23 0 0 0,-77-50 117 0 0,114 88-171 0 0,-83-32 224 0 0,53 18-97 0 0,20 11-65 0 0,1 1 0 0 0,-1 1-1 0 0,-18-3 1 0 0,-5-1 14 0 0,-10-1-11738 0 0,58 10 9851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1 560 0 0,'0'0'2540'0'0,"0"7"-2882"0"0,0 5 152 0 0,0 17 1200 0 0,0 0 1 0 0,2 1-1 0 0,8 37 0 0 0,-2-25-794 0 0,-1 0-1 0 0,-3 0 1 0 0,-1 0-1 0 0,-3 45 1 0 0,4 64-176 0 0,-1-55-30 0 0,-3-61-17 0 0,2-1 0 0 0,6 43 1 0 0,1-14-67 0 0,-4 2 1 0 0,-4 116-1 0 0,-2-83 51 0 0,-2-32 44 0 0,-16 92-1 0 0,3-39-109 0 0,8-52 10 0 0,-7 107 93 0 0,25 110 19 0 0,2-102-24 0 0,-11-168-119 0 0,9 71 376 0 0,-3-40-365 0 0,0 58 1 0 0,-7-30-626 0 0,16 119 0 0 0,17 138-2903 0 0,-26-281 3293 0 0,1 82-1 0 0,-7-114 739 0 0,1 0-1 0 0,1 0 0 0 0,8 31 0 0 0,-6-31-341 0 0,-1-1 1 0 0,-1 1-1 0 0,2 33 1 0 0,-5-35-27 0 0,0 26 518 0 0,1 0-1 0 0,1 1 1 0 0,14 61 0 0 0,-14-89-608 0 0,-1 0 1 0 0,0 0-1 0 0,0 0 0 0 0,-2 0 1 0 0,0 0-1 0 0,-2 15 0 0 0,1-15 179 0 0,0-1 0 0 0,1 0 0 0 0,1 1 0 0 0,0-1 0 0 0,1 0 0 0 0,4 26 0 0 0,4-10-1145 0 0,-5-20 1128 0 0,-1 1-1 0 0,-1-1 1 0 0,0 1-1 0 0,0 0 1 0 0,1 18-1 0 0,-4-25 41 0 0,0 0-1 0 0,1 0 0 0 0,-1 0 1 0 0,-1 0-1 0 0,1 0 0 0 0,0 0 1 0 0,-1 0-1 0 0,1-1 0 0 0,-3 4 0 0 0,-5 8-554 0 0,6-2-3496 0 0,9-7 974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479 368 400 0 0,'0'0'2742'0'0,"-6"-8"2585"0"0,-19-26-5317 0 0,-20-10-12 0 0,-1 2 0 0 0,-3 2-1 0 0,-101-65 1 0 0,110 80 11 0 0,11 7-71 0 0,-37-30 0 0 0,44 45 1357 0 0,24 42-1349 0 0,12 119-228 0 0,-14-158 289 0 0,30-53 892 0 0,21-24-753 0 0,-46 69-697 0 0,1 1 0 0 0,0 0 1 0 0,0 1-1 0 0,1-1 0 0 0,0 1 0 0 0,0 0 0 0 0,15-9 0 0 0,-8 10-4147 0 0,-6 5 3717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1 348 932 0 0,'0'0'3762'0'0,"3"-3"-2369"0"0,81-67 1539 0 0,-36 31-3230 0 0,2 2 0 0 0,69-37 0 0 0,0-7-30 0 0,-74 65-46 0 0,-3 1-308 0 0,-31 8 597 0 0,1 2 356 0 0,-9 21 149 0 0,-2-10-323 0 0,1 1 0 0 0,0 0 0 0 0,0 0 1 0 0,0-1-1 0 0,1 1 0 0 0,0-1 0 0 0,0 0 1 0 0,7 10-1 0 0,15 34-252 0 0,-25-50 153 0 0,0 1-1 0 0,1 0 1 0 0,-1-1 0 0 0,0 1 0 0 0,1-1 0 0 0,-1 1 0 0 0,0 0 0 0 0,0-1 0 0 0,1 1 0 0 0,-1 0-1 0 0,0 0 1 0 0,0-1 0 0 0,0 1 0 0 0,0 0 0 0 0,0-1 0 0 0,0 1 0 0 0,0 0 0 0 0,-1-1-1 0 0,1 1 1 0 0,0 0 0 0 0,0 0 0 0 0,0-1 0 0 0,-1 1 0 0 0,1-1 0 0 0,0 1 0 0 0,-1 0-1 0 0,1-1 1 0 0,0 1 0 0 0,-1-1 0 0 0,1 1 0 0 0,-1 0 0 0 0,1-1 0 0 0,-1 0 0 0 0,1 1-1 0 0,-1-1 1 0 0,1 1 0 0 0,-1-1 0 0 0,0 1 0 0 0,1-1 0 0 0,-1 0 0 0 0,0 0 0 0 0,1 1 0 0 0,-1-1-1 0 0,0 0 1 0 0,1 0 0 0 0,-1 0 0 0 0,0 0 0 0 0,1 0 0 0 0,-2 0 0 0 0,-39-8-12 0 0,7-5 50 0 0,-47-24 0 0 0,11-8-7213 0 0,61 37 6335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5.38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93 1092 0 0,'0'0'8720'0'0,"4"-12"-8406"0"0,10-36-12 0 0,-14 47-279 0 0,0-1 0 0 0,0 1 0 0 0,1-1-1 0 0,-1 1 1 0 0,1-1 0 0 0,-1 1 0 0 0,1-1-1 0 0,0 1 1 0 0,-1 0 0 0 0,1-1 0 0 0,0 1 0 0 0,0 0-1 0 0,0-1 1 0 0,0 1 0 0 0,0 0 0 0 0,0 0-1 0 0,0 0 1 0 0,1 0 0 0 0,-1 0 0 0 0,0 0-1 0 0,0 0 1 0 0,1 1 0 0 0,-1-1 0 0 0,1 0-1 0 0,-1 1 1 0 0,1-1 0 0 0,-1 1 0 0 0,1 0 0 0 0,-1-1-1 0 0,1 1 1 0 0,-1 0 0 0 0,1 0 0 0 0,-1 0-1 0 0,1 0 1 0 0,-1 0 0 0 0,1 0 0 0 0,0 0-1 0 0,2 1 1 0 0,-2 0-37 0 0,1 0 0 0 0,-1 0 0 0 0,0 1-1 0 0,1-1 1 0 0,-1 0 0 0 0,0 1 0 0 0,0-1 0 0 0,0 1-1 0 0,0 0 1 0 0,0 0 0 0 0,-1-1 0 0 0,1 1 0 0 0,0 0-1 0 0,-1 1 1 0 0,0-1 0 0 0,1 0 0 0 0,-1 0 0 0 0,2 4-1 0 0,-1 6 28 0 0,0-1-1 0 0,-1 1 1 0 0,0-1-1 0 0,-1 1 1 0 0,0-1-1 0 0,-1 1 1 0 0,0 0-1 0 0,-1-1 1 0 0,0 0-1 0 0,-1 1 1 0 0,-4 10-1 0 0,-6 14 24 0 0,-37 67 0 0 0,36-77-90 0 0,13-25-23 0 0,0 1-1 0 0,0 0 1 0 0,1 0-1 0 0,-1 1 1 0 0,0-1-1 0 0,1 0 1 0 0,-1 0-1 0 0,1 0 1 0 0,0 0-1 0 0,0 0 0 0 0,0 1 1 0 0,0 3-1 0 0,0-5-231 0 0,1 0-1 0 0,-1 0 0 0 0,0 1 0 0 0,1-1 0 0 0,-1 0 0 0 0,1 0 1 0 0,-1 0-1 0 0,1 0 0 0 0,0 0 0 0 0,-1 0 0 0 0,1 0 0 0 0,0 0 1 0 0,0 0-1 0 0,0 0 0 0 0,-1-1 0 0 0,1 1 0 0 0,0 0 0 0 0,0 0 1 0 0,0-1-1 0 0,0 1 0 0 0,1-1 0 0 0,1 1 0 0 0,6 2-2710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2 486 432 0 0,'0'0'3506'0'0,"-2"15"2454"0"0,3-15-5930 0 0,1 0 0 0 0,-1-1 1 0 0,0 1-1 0 0,0-1 0 0 0,0 0 0 0 0,0 1 0 0 0,1-1 0 0 0,-1 0 0 0 0,0 1 0 0 0,0-1 0 0 0,0 0 0 0 0,0 0 1 0 0,-1 0-1 0 0,1 0 0 0 0,0 0 0 0 0,0 0 0 0 0,0 0 0 0 0,-1-1 0 0 0,1 0 0 0 0,17-33-316 0 0,-6 10 102 0 0,18-18 67 0 0,-13 17-33 0 0,1 0 1 0 0,1 2-1 0 0,1 0 0 0 0,31-28 1 0 0,-13 19 90 0 0,-26 20-5 0 0,2 1 1 0 0,-1 0 0 0 0,2 1-1 0 0,-1 0 1 0 0,1 1 0 0 0,1 1 0 0 0,0 1-1 0 0,0 0 1 0 0,1 1 0 0 0,29-9-1 0 0,-22 12 134 0 0,0 1 0 0 0,0 1 0 0 0,-1 1 0 0 0,1 1-1 0 0,31 4 1 0 0,-39-1-61 0 0,-1 1 0 0 0,1 1 0 0 0,-1 1 0 0 0,0 0 1 0 0,28 16-1 0 0,-23-11 173 0 0,1-2 0 0 0,21 9 0 0 0,43 14 554 0 0,-64-22-617 0 0,1-1 0 0 0,1-1 0 0 0,0-1 0 0 0,43 7 0 0 0,-56-12-153 0 0,0-1 1 0 0,-1 0-1 0 0,1-1 1 0 0,0 0-1 0 0,-1 0 0 0 0,1-1 1 0 0,-1-1-1 0 0,1 1 1 0 0,-1-1-1 0 0,1-1 1 0 0,-1 0-1 0 0,0 0 1 0 0,0-1-1 0 0,0 0 1 0 0,-1-1-1 0 0,12-7 1 0 0,-4 0-66 0 0,0 0 1 0 0,0-2 0 0 0,-2 1 0 0 0,1-2 0 0 0,-2 0-1 0 0,23-33 1 0 0,-33 42-999 0 0,-1-1-1 0 0,0 0 1 0 0,0 0-1 0 0,0 0 1 0 0,-1 0-1 0 0,0 0 1 0 0,0-13-1 0 0,-1 17 785 0 0,-3 43-96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44 548 0 0,'0'0'6843'0'0,"6"-6"-6295"0"0,3-1-406 0 0,-6 5-48 0 0,0-1 0 0 0,0 1-1 0 0,0-1 1 0 0,-1 1 0 0 0,1-1-1 0 0,-1 0 1 0 0,1 0-1 0 0,2-6 1 0 0,-48 8 1612 0 0,36 3-1697 0 0,1-1 0 0 0,0 2 0 0 0,0-1 0 0 0,0 0 0 0 0,0 1 0 0 0,0 0 0 0 0,1 1 1 0 0,-1-1-1 0 0,1 1 0 0 0,0 0 0 0 0,0 0 0 0 0,0 1 0 0 0,1 0 0 0 0,-6 6 0 0 0,3-1-2 0 0,0-1 0 0 0,0 1 1 0 0,1 0-1 0 0,1 0 0 0 0,0 1 1 0 0,-8 22-1 0 0,11-28-47 0 0,1 1 0 0 0,0 0 0 0 0,0-1 0 0 0,0 1 0 0 0,0 0 0 0 0,1-1 0 0 0,0 1 0 0 0,0 0 0 0 0,1 0 0 0 0,-1-1 0 0 0,1 1 0 0 0,0 0 0 0 0,1-1 0 0 0,0 1 0 0 0,-1-1 0 0 0,2 0 0 0 0,-1 1 0 0 0,1-1 0 0 0,-1 0 1 0 0,7 7-1 0 0,-5-7-40 0 0,1 0 1 0 0,-1-1-1 0 0,1 0 1 0 0,0 0 0 0 0,0 0-1 0 0,1-1 1 0 0,-1 0 0 0 0,1 0-1 0 0,-1 0 1 0 0,1-1-1 0 0,0 0 1 0 0,0 0 0 0 0,0 0-1 0 0,0-1 1 0 0,1 1 0 0 0,-1-2-1 0 0,0 1 1 0 0,10-1-1 0 0,-14 0 16 0 0,0-1 0 0 0,0 0 0 0 0,0 0-1 0 0,0 0 1 0 0,0 1 0 0 0,0-2 0 0 0,-1 1-1 0 0,1 0 1 0 0,0 0 0 0 0,-1-1 0 0 0,1 1-1 0 0,-1-1 1 0 0,1 1 0 0 0,-1-1-1 0 0,0 1 1 0 0,0-1 0 0 0,0 0 0 0 0,0 0-1 0 0,0 0 1 0 0,0 0 0 0 0,0 1 0 0 0,0-1-1 0 0,-1 0 1 0 0,1 0 0 0 0,-1-1 0 0 0,1 1-1 0 0,-1 0 1 0 0,0-3 0 0 0,1 3 2 0 0,-1 0 0 0 0,0 0 0 0 0,1-1 1 0 0,-1 1-1 0 0,0 0 0 0 0,0-1 0 0 0,0 1 0 0 0,0 0 0 0 0,0 0 1 0 0,-1-1-1 0 0,1 1 0 0 0,-1 0 0 0 0,0 0 0 0 0,1-1 1 0 0,-1 1-1 0 0,0 0 0 0 0,0 0 0 0 0,0 0 0 0 0,-1 0 1 0 0,1 0-1 0 0,0 0 0 0 0,-1 1 0 0 0,1-1 0 0 0,-1 0 1 0 0,0 1-1 0 0,0-1 0 0 0,-2-1 0 0 0,65-21 5635 0 0,-49 17-5621 0 0,1 0-1570 0 0,-6 5-3515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2 148 0 0,'0'0'8828'0'0,"-31"13"-8032"0"0,27-9-760 0 0,1 0 0 0 0,-1 0 1 0 0,1 0-1 0 0,0 0 1 0 0,0 0-1 0 0,1 0 1 0 0,-1 1-1 0 0,1-1 1 0 0,0 1-1 0 0,0 0 0 0 0,1 0 1 0 0,0 0-1 0 0,-1 0 1 0 0,1 0-1 0 0,1 0 1 0 0,-1 0-1 0 0,1 0 1 0 0,0 0-1 0 0,0 0 1 0 0,2 9-1 0 0,-2-13-68 0 0,1 0 1 0 0,0 1-1 0 0,0-1 0 0 0,0 0 1 0 0,0 0-1 0 0,0 0 0 0 0,0 0 1 0 0,0 0-1 0 0,0 0 0 0 0,0 0 1 0 0,0 0-1 0 0,0 0 1 0 0,1-1-1 0 0,-1 1 0 0 0,0 0 1 0 0,1-1-1 0 0,-1 1 0 0 0,0-1 1 0 0,1 1-1 0 0,-1-1 0 0 0,1 0 1 0 0,-1 1-1 0 0,0-1 0 0 0,1 0 1 0 0,-1 0-1 0 0,1 0 0 0 0,-1 0 1 0 0,1-1-1 0 0,-1 1 0 0 0,1 0 1 0 0,-1-1-1 0 0,0 1 1 0 0,3-2-1 0 0,2 1-146 0 0,0-1 0 0 0,-1 0 0 0 0,0-1 0 0 0,1 0 0 0 0,-1 1 0 0 0,0-1 0 0 0,5-5 0 0 0,-5 4-83 0 0,0-1 0 0 0,0 0 1 0 0,-1 0-1 0 0,0 0 0 0 0,0-1 0 0 0,0 1 1 0 0,-1-1-1 0 0,6-11 0 0 0,-7 11-395 0 0,-1 1-1 0 0,1 0 0 0 0,-1-1 1 0 0,0 1-1 0 0,0-1 1 0 0,0-9-1 0 0,-1 12 88 0 0,-4 1 44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1 0 172 0 0</inkml:trace>
  <inkml:trace contextRef="#ctx0" brushRef="#br0" timeOffset="1">1 0 172 0 0,'33'21'979'0'0,"-20"-5"5323"0"0,-5 12-5827 0 0,-7-22 132 0 0,36 242 1245 0 0,-36-242-2459 0 0,2 12 1245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1156 0 0,'0'0'3655'0'0,"2"7"-1263"0"0,1-8-2401 0 0,0 1-1 0 0,-1-1 1 0 0,1 0-1 0 0,0 0 1 0 0,-1 0-1 0 0,1-1 1 0 0,-1 1-1 0 0,0 0 1 0 0,1-1-1 0 0,-1 0 1 0 0,0 1-1 0 0,0-1 1 0 0,0 0-1 0 0,0 0 0 0 0,0 0 1 0 0,0-1-1 0 0,-1 1 1 0 0,1 0-1 0 0,-1-1 1 0 0,2-4-1 0 0,1 2-53 0 0,-2-1 0 0 0,1 1 0 0 0,-1-1 0 0 0,0 0 0 0 0,0 0 1 0 0,0 0-1 0 0,-1 0 0 0 0,1-9 0 0 0,-2 23 31 0 0,1-1 69 0 0,1 1 0 0 0,-1-1 0 0 0,1 1 0 0 0,3 8 1 0 0,-4-14-38 0 0,-1 1 1 0 0,1-1 0 0 0,0 0-1 0 0,0-1 1 0 0,0 1 0 0 0,0 0-1 0 0,0 0 1 0 0,1 0 0 0 0,-1-1-1 0 0,0 1 1 0 0,1 0 0 0 0,-1-1 0 0 0,1 1-1 0 0,0-1 1 0 0,-1 0 0 0 0,1 0-1 0 0,0 1 1 0 0,0-1 0 0 0,0 0-1 0 0,0 0 1 0 0,0-1 0 0 0,0 1-1 0 0,0 0 1 0 0,0-1 0 0 0,0 1-1 0 0,0-1 1 0 0,0 0 0 0 0,0 0-1 0 0,1 0 1 0 0,-1 0 0 0 0,0 0 0 0 0,0 0-1 0 0,0 0 1 0 0,0-1 0 0 0,4 0-1 0 0,-3-1-49 0 0,0 0-1 0 0,0-1 0 0 0,0 1 0 0 0,0-1 1 0 0,0 1-1 0 0,-1-1 0 0 0,1 0 0 0 0,-1 0 1 0 0,0-1-1 0 0,0 1 0 0 0,0 0 0 0 0,0-1 1 0 0,0 1-1 0 0,-1-1 0 0 0,2-4 0 0 0,2-3 171 0 0,-3 18 527 0 0,-2-1-607 0 0,0-1 1 0 0,0 0-1 0 0,1 1 0 0 0,0-1 1 0 0,0 0-1 0 0,0 1 0 0 0,1-1 1 0 0,0 0-1 0 0,2 5 0 0 0,-3-8-19 0 0,0-1 1 0 0,0 1-1 0 0,0-1 0 0 0,0 0 0 0 0,0 1 0 0 0,0-1 0 0 0,0 0 1 0 0,1 0-1 0 0,-1 0 0 0 0,0 0 0 0 0,1 0 0 0 0,-1 0 1 0 0,1 0-1 0 0,-1 0 0 0 0,1-1 0 0 0,-1 1 0 0 0,1-1 0 0 0,-1 1 1 0 0,1-1-1 0 0,0 1 0 0 0,-1-1 0 0 0,1 0 0 0 0,0 0 0 0 0,-1 0 1 0 0,1 0-1 0 0,0 0 0 0 0,-1 0 0 0 0,1 0 0 0 0,0-1 1 0 0,-1 1-1 0 0,1-1 0 0 0,0 1 0 0 0,-1-1 0 0 0,3 0 0 0 0,0-3-53 0 0,0 1 1 0 0,0-1-1 0 0,0 0 0 0 0,0 0 0 0 0,-1-1 0 0 0,0 1 0 0 0,1-1 0 0 0,-2 1 0 0 0,1-1 0 0 0,0 0 0 0 0,-1 0 0 0 0,0 0 0 0 0,2-9 0 0 0,10-16-43 0 0,-15 34 312 0 0,0 1 0 0 0,0-1 0 0 0,1 0 0 0 0,0 1 0 0 0,0-1-1 0 0,0 0 1 0 0,1 0 0 0 0,-1 1 0 0 0,1-1 0 0 0,2 8 0 0 0,-2-10-298 0 0,-1 0 0 0 0,0 0 1 0 0,1 0-1 0 0,-1 1 0 0 0,1-1 0 0 0,0 0 0 0 0,0 0 1 0 0,-1 0-1 0 0,1 0 0 0 0,1-1 0 0 0,-1 1 0 0 0,0 0 1 0 0,0 0-1 0 0,1-1 0 0 0,-1 1 0 0 0,1 0 0 0 0,-1-1 1 0 0,1 0-1 0 0,0 1 0 0 0,-1-1 0 0 0,1 0 0 0 0,0 0 1 0 0,0 0-1 0 0,2 1 0 0 0,-2-2-227 0 0,0 0-1 0 0,-1 0 1 0 0,1 0-1 0 0,0 0 1 0 0,0 0-1 0 0,-1 0 1 0 0,1-1-1 0 0,0 1 1 0 0,-1-1-1 0 0,1 1 1 0 0,0-1-1 0 0,-1 0 1 0 0,1 1-1 0 0,-1-1 1 0 0,1 0-1 0 0,-1 0 1 0 0,0 0-1 0 0,1 0 1 0 0,-1 0-1 0 0,0-1 1 0 0,0 1-1 0 0,2-2 0 0 0,5-5-1163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59 836 0 0,'0'0'7449'0'0,"-2"-10"-6869"0"0,-6-29 123 0 0,6 29 3134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0 273 716 0 0,'0'0'3736'0'0,"4"0"-3697"0"0,163-13 1885 0 0,-114 0-2036 0 0,0-1 0 0 0,69-30 1 0 0,-47 16 192 0 0,-65 25-133 0 0,0-2 1 0 0,0 1 0 0 0,0-1 0 0 0,-1-1 0 0 0,1 0 0 0 0,-1 0 0 0 0,-1-1 0 0 0,1 0-1 0 0,13-15 1 0 0,-16 15-361 0 0,-1 0-1 0 0,0 0 1 0 0,0-1-1 0 0,-1 1 1 0 0,0-1-1 0 0,0 0 0 0 0,5-16 1 0 0,-3 14-1330 0 0,-2 6 1135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159 306 164 0 0,'0'0'1431'0'0,"-12"-12"-1281"0"0,-39-40-40 0 0,47 47-93 0 0,0 0 0 0 0,0 0 1 0 0,0 0-1 0 0,0-1 0 0 0,1 0 0 0 0,0 0 1 0 0,0 0-1 0 0,1 0 0 0 0,-1 0 1 0 0,1 0-1 0 0,1-1 0 0 0,-2-8 0 0 0,-2-7-14 0 0,-36-90-1215 0 0,31 88 342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1 692 0 0,'0'0'3796'0'0,"-4"8"-3586"0"0,-60 119 2312 0 0,42-89-2079 0 0,16-28-436 0 0,-1 1 0 0 0,1 1 1 0 0,1-1-1 0 0,0 1 0 0 0,-6 21 0 0 0,8-23-169 0 0,-1 0 0 0 0,0-1 0 0 0,0 0 0 0 0,-1 0 0 0 0,0 0 0 0 0,-7 10 1 0 0,-20 37-1100 0 0,24-31 693 0 0,1 0-1 0 0,1 0 1 0 0,1 1 0 0 0,1 0-1 0 0,-1 28 1 0 0,4-38-1202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65 421 188 0 0,'0'0'3542'0'0,"-4"-9"-3513"0"0,-8-16 324 0 0,2-1-1 0 0,1 0 1 0 0,1 0-1 0 0,2-1 1 0 0,0 0 0 0 0,2 0-1 0 0,-2-46 1 0 0,6 69-409 0 0,0-1 0 0 0,0 0 0 0 0,1 1 1 0 0,0-1-1 0 0,0 0 0 0 0,0 1 0 0 0,0-1 0 0 0,1 1 0 0 0,-1-1 1 0 0,1 1-1 0 0,0 0 0 0 0,4-6 0 0 0,0 3-289 0 0,0 0-1 0 0,0 1 1 0 0,0 0 0 0 0,1 0-1 0 0,13-9 1 0 0,30-20-2604 0 0,-40 27 2176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25.7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 1 4768 0 0,'0'0'10246'0'0,"-1"1"-9785"0"0,-4 2-289 0 0,3-2-263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1 389 4 0 0,'0'0'1734'0'0,"9"-17"-1443"0"0,8-13-111 0 0,-1 0 1 0 0,22-65-1 0 0,-30 67-389 0 0,-1 0 0 0 0,-2-1-1 0 0,-1 0 1 0 0,0-51-1 0 0,-4 58-717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132 661 1796 0 0,'0'0'3143'0'0,"6"-11"-3032"0"0,1-2-87 0 0,-1-1 0 0 0,-1 0-1 0 0,0 0 1 0 0,0 0 0 0 0,-1-1 0 0 0,-1 0 0 0 0,-1 0 0 0 0,1-20-1 0 0,-2 6-92 0 0,-1 1-1 0 0,-1 0 1 0 0,-2-1-1 0 0,-1 1 1 0 0,-1 1-1 0 0,-15-46 1 0 0,4 33-872 0 0,-3 0 0 0 0,-1 1 0 0 0,-48-71-1 0 0,46 80-63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44 0 0,'0'0'8'0'0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406 180 216 0 0,'0'0'4056'0'0,"-105"-56"-3884"0"0,81 44-120 0 0,-2 1-16 0 0,-2-2-36 0 0,-1 1 80 0 0,1 0-172 0 0,-2 0 68 0 0,0-1-316 0 0,2 1-180 0 0,1 2 76 0 0,1 2-288 0 0,2-1-508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4 528 0 0,'0'0'584'0'0,"-125"-3"-592"0"0,89 3 8 0 0,-1 0-248 0 0,1 3-468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1 512 0 0,'0'0'1188'0'0,"-113"29"-1188"0"0,75-17-72 0 0,-3-2 60 0 0,3 2-352 0 0,0 0-148 0 0,2 2 504 0 0,3 0-624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0 1620 0 0,'0'0'3249'0'0,"-18"4"-3190"0"0,-57 16 45 0 0,67-16-103 0 0,-1-1-1 0 0,1 1 1 0 0,0 0 0 0 0,0 1 0 0 0,0 0 0 0 0,1 0 0 0 0,-1 1-1 0 0,2 0 1 0 0,-1 0 0 0 0,-11 13 0 0 0,0 0-16 0 0,-8 7-605 0 0,2 0 0 0 0,1 2 0 0 0,1 1 0 0 0,-34 58 0 0 0,36-50-734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1 996 0 0,'0'0'2348'0'0,"-72"91"-2272"0"0,60-72-8 0 0,2-2-68 0 0,-2-2 0 0 0,3-3-68 0 0,3-2 68 0 0,0-1 144 0 0,2-4-132 0 0,2 0-12 0 0,2-3-192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811 1 648 0 0,'0'0'2540'0'0,"-16"11"-2532"0"0,-212 172 1320 0 0,-272 256-3688 0 0,466-409 1371 0 0,2-2 118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1164 0 400 0 0,'0'0'1940'0'0,"-7"3"-1596"0"0,-5 2-252 0 0,-1 0 0 0 0,1 2 1 0 0,0-1-1 0 0,1 2 1 0 0,-19 14-1 0 0,-58 58 127 0 0,22-20 148 0 0,-704 556 309 0 0,746-598-737 0 0,11-6-389 0 0,0-2 0 0 0,-1 0 1 0 0,0-1-1 0 0,-1 0 0 0 0,-28 12 1 0 0,37-19-456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4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1001 40 4296 0 0,'0'0'4257'0'0,"2"-17"-2714"0"0,-21 13-1388 0 0,-1 2 0 0 0,1 0 0 0 0,-1 1 0 0 0,0 1 0 0 0,-35 5 0 0 0,6-1-149 0 0,46-4-15 0 0,-21 1 41 0 0,-1 0 1 0 0,-40 10-1 0 0,56-9-10 0 0,1 1 0 0 0,-1 0 0 0 0,1 0 0 0 0,0 1 0 0 0,0 0 0 0 0,0 1 0 0 0,1 0 0 0 0,0 0 0 0 0,0 0 0 0 0,-12 13 0 0 0,-2 5-20 0 0,2 1 1 0 0,0 1 0 0 0,2 1-1 0 0,0 1 1 0 0,2 0 0 0 0,1 1-1 0 0,2 0 1 0 0,0 1 0 0 0,2 0-1 0 0,-12 60 1 0 0,10-51-8 0 0,-2 0-1 0 0,-2-1 0 0 0,-1-1 1 0 0,-2 0-1 0 0,-1-1 1 0 0,-29 37-1 0 0,13-19 103 0 0,-37 76 0 0 0,-36 101 289 0 0,99-198-367 0 0,1 0 0 0 0,2 1-1 0 0,1 0 1 0 0,1 0 0 0 0,2 0 0 0 0,1 0 0 0 0,2 1 0 0 0,5 39 0 0 0,-5-65-12 0 0,2 1 0 0 0,-1-1 1 0 0,1 1-1 0 0,1-1 0 0 0,0 0 1 0 0,0 0-1 0 0,0 0 0 0 0,1 0 0 0 0,0 0 1 0 0,1-1-1 0 0,-1 0 0 0 0,1 0 1 0 0,1 0-1 0 0,11 11 0 0 0,2-1 51 0 0,2-1 0 0 0,0 0 0 0 0,35 17 0 0 0,16 13 118 0 0,-60-38-219 0 0,1 1 1 0 0,0-2-1 0 0,1 1 0 0 0,-1-2 0 0 0,1 0 0 0 0,27 8 0 0 0,-33-12 3 0 0,0-1-1 0 0,0 0 0 0 0,0 0 0 0 0,0-1 0 0 0,0 0 1 0 0,1 0-1 0 0,-1-1 0 0 0,0 0 0 0 0,0 0 1 0 0,0-1-1 0 0,-1 0 0 0 0,1 0 0 0 0,0-1 1 0 0,10-5-1 0 0,11-5 169 0 0,0 2 0 0 0,40-11 0 0 0,-19 8 74 0 0,-31 10-161 0 0,-1 1 0 0 0,1 1 0 0 0,1 1-1 0 0,-1 0 1 0 0,0 2 0 0 0,19 2-1 0 0,-16-1-26 0 0,24 3 23 0 0,60 14-1 0 0,-67-11-5 0 0,0-1 0 0 0,67 3 0 0 0,201 9-298 0 0,-248-23 205 0 0,0-3-1 0 0,-1-2 0 0 0,76-22 0 0 0,-124 29 44 0 0,157-52 23 0 0,-104 32-126 0 0,-45 16 81 0 0,-1-2-1 0 0,1 0 1 0 0,-2-1 0 0 0,1-1-1 0 0,21-18 1 0 0,70-66-44 0 0,1-2 199 0 0,-84 74-149 0 0,-1-2-1 0 0,0 0 0 0 0,-2-1 1 0 0,25-36-1 0 0,12-15 69 0 0,-41 54-38 0 0,-1-2 0 0 0,-1 0 0 0 0,-1 0 0 0 0,-1-2 0 0 0,-2 1 0 0 0,0-2 0 0 0,9-34 0 0 0,-18 50-7 0 0,-1 1-1 0 0,0-1 0 0 0,0 0 0 0 0,-1 0 0 0 0,-1 0 0 0 0,0 0 0 0 0,0 0 1 0 0,-1 0-1 0 0,-3-14 0 0 0,0 9 38 0 0,-2-1 0 0 0,0 1 0 0 0,0 1 0 0 0,-1-1 0 0 0,-13-18 0 0 0,-22-30-13 0 0,-4 2 1 0 0,-2 3 0 0 0,-80-78 0 0 0,118 126-10 0 0,-11-8 0 0 0,0 1 0 0 0,-1 1 0 0 0,0 0 0 0 0,-2 2 0 0 0,-34-17 0 0 0,7 7 6 0 0,-89-29 0 0 0,-131-22-96 0 0,108 32 15 0 0,147 41 70 0 0,0 0-1 0 0,0 0 1 0 0,0 2 0 0 0,-1 0 0 0 0,1 1-1 0 0,-1 1 1 0 0,1 0 0 0 0,-17 4-1 0 0,22-4-72 0 0,0-1 0 0 0,0 0-1 0 0,-23-3 1 0 0,-13-1 168 0 0,29 4-149 0 0,1 0 1 0 0,-1-1-1 0 0,1-1 0 0 0,-1 0 0 0 0,-28-8 0 0 0,-34-3 257 0 0,68 10-383 0 0,-11-4 24 0 0,10 5-3125 0 0,47 12-4384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1150 1 100 0 0,'0'0'2245'0'0,"-21"17"-1666"0"0,-158 131-80 0 0,-211 186 2429 0 0,-6 5-3541 0 0,251-227-2957 0 0,127-98 2162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0 788 0 0,'0'0'1948'0'0,"-19"18"-1822"0"0,-138 133 104 0 0,-407 315-750 0 0,458-381-943 0 0,69-55 538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0 828 0 0,'0'0'1604'0'0,"-137"115"-1604"0"0,97-82-4 0 0,-7 4-52 0 0,-1 3-176 0 0,-1 1-136 0 0,-3 0-152 0 0,4 2 12 0 0,-1-3-68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0 132 0 0,'0'0'3424'0'0,"8"9"1941"0"0,-6-6-5725 0 0,10 120 1349 0 0,-11-20-1157 0 0,-4 136-78 0 0,-7-59 171 0 0,-6-42-527 0 0,22 284 820 0 0,2-183 234 0 0,4-1 136 0 0,-6-171-164 0 0,-4-52-374 0 0,0 0-1 0 0,-1 0 1 0 0,0 0 0 0 0,-3 20 0 0 0,0 2 105 0 0,1 2 0 0 0,1-1 0 0 0,7 42 0 0 0,1 46-349 0 0,-26-37 519 0 0,14-55-330 0 0,0 47 0 0 0,-4 5 86 0 0,0 136 1347 0 0,0-215-4722 0 0,16-18-6052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1844 0 0,'0'0'4407'0'0,"14"15"-3890"0"0,502-28-1451 0 0,-224 2-1372 0 0,137-11 4313 0 0,-219 10-2051 0 0,-115 8 140 0 0,18-2 122 0 0,-44-3 1651 0 0,83 0 0 0 0,-152 9-1815 0 0,0-1-41 0 0,0-3-1348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4 113 964 0 0,'0'0'6381'0'0,"-4"7"-3121"0"0,260-23-3979 0 0,-196 11 738 0 0,152-16-376 0 0,53-5 458 0 0,-30 1 8 0 0,-123 15 15 0 0,145 4 1 0 0,-191 6-22 0 0,-66 0-39 0 0,131-5-140 0 0,-18 2 652 0 0,-96 1-468 0 0,-28 1 829 0 0,-10 3-1752 0 0,10 3-4333 0 0,18-3 635 0 0,32-10 3270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20 0 0,'0'0'5366'0'0,"0"12"-968"0"0,0 33-4440 0 0,-1-8 197 0 0,-10 50-1 0 0,6-51 32 0 0,-2 51-1 0 0,5 409 1464 0 0,2 25-912 0 0,6-328-869 0 0,-6 188 812 0 0,-4 60-465 0 0,0-69 901 0 0,0-255-456 0 0,-9-100-5051 0 0,7-7 42 0 0,25-44-2258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56 1032 0 0,'0'0'3081'0'0,"-14"7"1541"0"0,314-9-4384 0 0,-96-15 935 0 0,31 12 129 0 0,307-1-34 0 0,-485 7-993 0 0,-24 1-111 0 0,-1-2 0 0 0,1-2 0 0 0,38-6 0 0 0,-39 3-94 0 0,1 1 0 0 0,38 0 0 0 0,-33-2 460 0 0,0 0-1393 0 0,-13 7-5426 0 0,-54-2-946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1496 0 0,'0'0'4906'0'0,"22"17"-4317"0"0,-20-10-681 0 0,0 0 0 0 0,-1 0 0 0 0,0 1 0 0 0,0-1 0 0 0,-1 0 0 0 0,0 1-1 0 0,0-1 1 0 0,-3 12 0 0 0,2 9-1195 0 0,1 21-2065 0 0,2-37 2369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44 0 0,'0'0'3064'0'0,"0"96"-3388"0"0,2-84 204 0 0,-2 0-556 0 0,2 0-132 0 0,-2-1 492 0 0,0 1 212 0 0,0-2-324 0 0,0 0 96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1180 3412 0 0,'0'0'6544'0'0,"-20"-39"-5060"0"0,-28-42-1412 0 0,-73-93-1 0 0,101 149-64 0 0,0 1-1 0 0,-2 1 1 0 0,0 1-1 0 0,-2 1 1 0 0,0 1-1 0 0,-2 2 1 0 0,-44-27-1 0 0,59 40 33 0 0,0 1 0 0 0,0 0 0 0 0,0 1 1 0 0,-13-3-1 0 0,-9-2 82 0 0,26 7-144 0 0,-8-3 53 0 0,13 3 207 0 0,7 1 265 0 0,-2-1-542 0 0,-1 0-1 0 0,0 0 0 0 0,0 0 0 0 0,0 0 0 0 0,-1 0 0 0 0,1 0 0 0 0,0 0 0 0 0,0 0 0 0 0,-1-1 0 0 0,1 1 0 0 0,0-1 0 0 0,-1 1 0 0 0,0-1 1 0 0,2-2-1 0 0,24-32 77 0 0,-21 27 66 0 0,31-47-179 0 0,37-76 1 0 0,8-16-202 0 0,-68 127 233 0 0,-2-1 1 0 0,-1 0 0 0 0,-1-1-1 0 0,0 0 1 0 0,-2 0-1 0 0,6-31 1 0 0,11 10 89 0 0,-28 47-52 0 0,0 0-1 0 0,0-1 1 0 0,-1 0 0 0 0,1 0 0 0 0,0 0 0 0 0,-1 0 0 0 0,1 0-1 0 0,-1 0 1 0 0,0-1 0 0 0,0 0 0 0 0,-7 2 0 0 0,-54 7-433 0 0,64-10 435 0 0,0-1-1 0 0,0 1 1 0 0,-1 0 0 0 0,1-1 0 0 0,0 1 0 0 0,0 0 0 0 0,0-1 0 0 0,0 1 0 0 0,0-1 0 0 0,-1 0-1 0 0,1 1 1 0 0,0-1 0 0 0,0 0 0 0 0,1 0 0 0 0,-1 0 0 0 0,0 1 0 0 0,0-1 0 0 0,0 0 0 0 0,0 0-1 0 0,1 0 1 0 0,-1-1 0 0 0,0 1 0 0 0,1 0 0 0 0,-1 0 0 0 0,1 0 0 0 0,0 0 0 0 0,-1 0 0 0 0,1-1-1 0 0,0 1 1 0 0,-1 0 0 0 0,1 0 0 0 0,0-1 0 0 0,0 1 0 0 0,0 0 0 0 0,0 0 0 0 0,1-1 0 0 0,-1 1-1 0 0,0 0 1 0 0,0 0 0 0 0,1 0 0 0 0,-1-1 0 0 0,0 1 0 0 0,1 0 0 0 0,0 0 0 0 0,-1 0 0 0 0,1 0-1 0 0,0-1 1 0 0,5 0 52 0 0,-1 1-1 0 0,0-1 0 0 0,1 2 1 0 0,-1-1-1 0 0,1 0 1 0 0,0 1-1 0 0,-1 0 0 0 0,1 1 1 0 0,-1-1-1 0 0,9 3 0 0 0,-6-3-69 0 0,45 9-1348 0 0,-18-1-3001 0 0,-28-7 2813 0 0,5 2-2312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0 432 0 0,'0'0'6463'0'0,"-1"6"-6089"0"0,-7 109-196 0 0,7-33-5707 0 0,1-70 4243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1 796 0 0,'0'0'4061'0'0,"-1"6"-3742"0"0,-13 415-2316 0 0,15-347 3952 0 0,-9 8-4374 0 0,7-70 744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1200 0 0,'0'0'4130'0'0,"0"8"-3823"0"0,0 45-247 0 0,0-23-3737 0 0,0-23 2049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1072 0 0,'0'0'2311'0'0,"1"9"-1728"0"0,4 43 862 0 0,-4 86 0 0 0,-2-67-1142 0 0,-9-28-3224 0 0,8-36 1115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1 232 0 0,'0'0'6602'0'0,"0"11"-6430"0"0,1 3-175 0 0,0 6 14 0 0,-1 0 0 0 0,0-1 0 0 0,-4 22 0 0 0,-6 7-4926 0 0,10-36 2879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1348 0 0,'0'0'5683'0'0,"2"13"-5356"0"0,4 32-333 0 0,0 46 0 0 0,-6-74-174 0 0,4 69-4088 0 0,-2-72 2242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1 972 0 0,'0'0'5311'0'0,"0"11"-4689"0"0,3 73 304 0 0,0 48-6430 0 0,-3-116 3177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1384 0 0,'0'0'2899'0'0,"3"2"-2265"0"0,11 6 89 0 0,-11-6-156 0 0,6-1 1746 0 0,25 2-3176 0 0,-31-3 361 0 0,13 0-2134 0 0,-12 0 962 0 0,-8-1-38 0 0,-50 0 579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8 172 0 0,'0'0'2700'0'0,"30"-6"-3388"0"0,-26 5 688 0 0,0 1-352 0 0,4 0-184 0 0,-4 0-24 0 0,2 0-68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2592 0 0,'0'0'6568'0'0,"3"0"-7782"0"0,44-3-776 0 0,-30 2-3479 0 0,-84 5 4982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1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1 620 900 0 0,'0'0'7003'0'0,"24"-38"-4774"0"0,-18 21-2013 0 0,1 1 0 0 0,1 0 0 0 0,1 1-1 0 0,0-1 1 0 0,20-24 0 0 0,5-10-237 0 0,-8 6-398 0 0,2 2 0 0 0,1 1 1 0 0,64-68-1 0 0,-79 98 214 0 0,-10 8 196 0 0,0 1-1 0 0,0-1 1 0 0,-1 0 0 0 0,1 0-1 0 0,-1 0 1 0 0,0 0 0 0 0,0-1 0 0 0,3-4-1 0 0,-6 8 23 0 0,-4-1-450 0 0,-1 0 496 0 0,1 0 0 0 0,-1 1 0 0 0,0 0 0 0 0,1 0 0 0 0,-1 0 0 0 0,-5 2 0 0 0,-2-1 53 0 0,-3-2-21 0 0,12 0-77 0 0,0 1 0 0 0,0-1-1 0 0,0 1 1 0 0,0 0 0 0 0,-1 0 0 0 0,1 1-1 0 0,0-1 1 0 0,0 1 0 0 0,0-1 0 0 0,0 1-1 0 0,0 0 1 0 0,0 0 0 0 0,0 0-1 0 0,-3 2 420 0 0,9-3-460 0 0,0-1 1 0 0,1 1-1 0 0,-1-1 0 0 0,0 0 1 0 0,0 0-1 0 0,0-1 0 0 0,0 1 1 0 0,0-1-1 0 0,0 1 0 0 0,5-4 1 0 0,-2 0-73 0 0,0 0 0 0 0,0 0 0 0 0,0 0 0 0 0,0-1 1 0 0,-1 0-1 0 0,0 0 0 0 0,0 0 0 0 0,-1-1 1 0 0,1 1-1 0 0,4-13 0 0 0,-7 15-888 0 0,0-1 0 0 0,-1 0 0 0 0,0 0 1 0 0,0 0-1 0 0,0 0 0 0 0,-1-8 0 0 0,0 7-932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2612 0 0,'0'0'4109'0'0,"10"0"-4091"0"0,83-3-831 0 0,-23-4-3009 0 0,-24 1 2149 0 0,-38 5 1242 0 0</inkml:trace>
  <inkml:trace contextRef="#ctx0" brushRef="#br0" timeOffset="1">279 21 36 0 0,'0'0'3865'0'0,"10"0"-3583"0"0,52-2 492 0 0,64-2-5714 0 0,-115 3 4923 0 0</inkml:trace>
  <inkml:trace contextRef="#ctx0" brushRef="#br0" timeOffset="2">704 1 8 0 0,'0'0'232'0'0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1072 0 0,'0'0'2632'0'0,"9"0"-2248"0"0,165-14-1785 0 0,-126 8-907 0 0,62-3 10802 0 0,-9 9-8271 0 0,50 0-9212 0 0,-139 0 8882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19 408 0 0,'0'0'2203'0'0,"10"0"-2097"0"0,147-10-239 0 0,-62 2-2352 0 0,-85 7 2386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13 128 0 0,'0'0'284'0'0,"102"-12"-696"0"0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13 140 0 0,'0'0'1528'0'0,"12"-1"-1795"0"0,90-5 1359 0 0,74 1 6450 0 0,-175 5-7357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85 3888 0 0,'0'0'6328'0'0,"1"-1"-6080"0"0,0 1-216 0 0,0 0-1 0 0,-1-1 0 0 0,1 1 0 0 0,0-1 1 0 0,0 1-1 0 0,-1-1 0 0 0,1 1 0 0 0,0-1 1 0 0,-1 1-1 0 0,1-1 0 0 0,0 0 0 0 0,-1 1 1 0 0,1-1-1 0 0,-1 0 0 0 0,1 0 0 0 0,-1 1 1 0 0,1-1-1 0 0,-1 0 0 0 0,0 0 0 0 0,1 0 1 0 0,-1 1-1 0 0,0-1 0 0 0,0 0 0 0 0,0 0 1 0 0,1 0-1 0 0,-1 0 0 0 0,0 0 0 0 0,0 0 1 0 0,-1-1-1 0 0,1 2 18 0 0,-1 0 1 0 0,0 0 0 0 0,1 0-1 0 0,-1 0 1 0 0,0 0-1 0 0,1 0 1 0 0,-1 1-1 0 0,0-1 1 0 0,1 0-1 0 0,-1 0 1 0 0,0 0 0 0 0,1 1-1 0 0,-1-1 1 0 0,0 0-1 0 0,1 1 1 0 0,-1-1-1 0 0,1 1 1 0 0,-1-1-1 0 0,1 1 1 0 0,-1-1 0 0 0,1 1-1 0 0,-1-1 1 0 0,1 1-1 0 0,-1-1 1 0 0,1 1-1 0 0,0 0 1 0 0,-1-1-1 0 0,1 1 1 0 0,0 0 0 0 0,-1-1-25 0 0,1 1 0 0 0,0-1 1 0 0,0 0-1 0 0,0 0 1 0 0,0 1-1 0 0,0-1 0 0 0,0 0 1 0 0,0 0-1 0 0,0 1 1 0 0,0-1-1 0 0,0 0 1 0 0,0 0-1 0 0,0 1 0 0 0,0-1 1 0 0,0 0-1 0 0,0 0 1 0 0,0 0-1 0 0,0 1 1 0 0,0-1-1 0 0,0 0 0 0 0,0 0 1 0 0,0 1-1 0 0,0-1 1 0 0,0 0-1 0 0,1 0 1 0 0,-1 0-1 0 0,0 1 0 0 0,0-1 1 0 0,0 0-1 0 0,0 0 1 0 0,1 0-1 0 0,-1 1 1 0 0,0-1-1 0 0,0 0 0 0 0,0 0 1 0 0,1 0-1 0 0,-1 0 1 0 0,0 0-1 0 0,0 0 1 0 0,0 1-1 0 0,1-1 0 0 0,-1 0 1 0 0,0 0-1 0 0,0 0 1 0 0,1 0-1 0 0,-1 0 0 0 0,0 0 1 0 0,0 0-1 0 0,1 0 1 0 0,-1 0-1 0 0,0 0 1 0 0,0 0-1 0 0,1 0 0 0 0,-1 0 1 0 0,27-3 118 0 0,-22 2-194 0 0,0 0-1 0 0,0 0 1 0 0,-1-1-1 0 0,1 1 1 0 0,0-1 0 0 0,-1 0-1 0 0,1-1 1 0 0,-1 1-1 0 0,0-1 1 0 0,5-3 0 0 0,-8 4 25 0 0,1 1 0 0 0,-1-1 0 0 0,0 1 0 0 0,0-1 0 0 0,0 0 0 0 0,0 1 0 0 0,0-1 0 0 0,0 0 0 0 0,-1 0 0 0 0,1 1 0 0 0,0-1 0 0 0,-1 0 0 0 0,1 0 0 0 0,-1-3 0 0 0,0 4 20 0 0,0 0 1 0 0,0 0-1 0 0,0 0 0 0 0,-1 1 1 0 0,1-1-1 0 0,0 0 1 0 0,-1 0-1 0 0,1 0 0 0 0,0 0 1 0 0,-1 1-1 0 0,1-1 1 0 0,-1 0-1 0 0,1 0 1 0 0,-1 1-1 0 0,0-1 0 0 0,1 0 1 0 0,-1 1-1 0 0,0-1 1 0 0,1 0-1 0 0,-1 1 0 0 0,-2-2 1 0 0,0 1-3 0 0,-1 0 0 0 0,0-1 1 0 0,0 1-1 0 0,1 0 1 0 0,-1 1-1 0 0,0-1 0 0 0,0 1 1 0 0,0 0-1 0 0,0 0 0 0 0,0 0 1 0 0,0 0-1 0 0,0 1 1 0 0,-5 0-1 0 0,5 0 29 0 0,1 0 0 0 0,-1 0 1 0 0,0 1-1 0 0,1-1 0 0 0,-1 1 0 0 0,1-1 1 0 0,0 1-1 0 0,0 0 0 0 0,-1 0 0 0 0,1 1 0 0 0,1-1 1 0 0,-1 1-1 0 0,0-1 0 0 0,0 1 0 0 0,-3 5 1 0 0,6-7-15 0 0,-1 0 0 0 0,0 1 0 0 0,0-1 0 0 0,1 1 0 0 0,-1 0 1 0 0,1-1-1 0 0,-1 1 0 0 0,1-1 0 0 0,0 1 0 0 0,0-1 0 0 0,0 1 0 0 0,0 0 1 0 0,0-1-1 0 0,0 1 0 0 0,0 0 0 0 0,0-1 0 0 0,0 1 0 0 0,1-1 1 0 0,-1 1-1 0 0,1 0 0 0 0,-1-1 0 0 0,1 1 0 0 0,0-1 0 0 0,0 0 0 0 0,-1 1 1 0 0,1-1-1 0 0,0 1 0 0 0,0-1 0 0 0,0 0 0 0 0,0 0 0 0 0,1 0 1 0 0,-1 0-1 0 0,0 1 0 0 0,0-2 0 0 0,1 1 0 0 0,1 1 0 0 0,0 0-17 0 0,-1 0-1 0 0,1 0 0 0 0,0-1 1 0 0,0 1-1 0 0,0-1 0 0 0,0 0 1 0 0,0 0-1 0 0,0 0 0 0 0,0 0 1 0 0,1 0-1 0 0,-1-1 0 0 0,0 0 1 0 0,0 1-1 0 0,1-1 0 0 0,-1 0 1 0 0,0-1-1 0 0,1 1 0 0 0,2-1 1 0 0,-4 0-16 0 0,0 1 0 0 0,-1-1 1 0 0,1 0-1 0 0,-1 0 0 0 0,1 0 1 0 0,-1 0-1 0 0,0 0 0 0 0,1 0 0 0 0,-1 0 1 0 0,0 0-1 0 0,0 0 0 0 0,0-1 1 0 0,0 1-1 0 0,0 0 0 0 0,0-1 1 0 0,0 1-1 0 0,0-1 0 0 0,0 1 0 0 0,-1-1 1 0 0,1 1-1 0 0,0-1 0 0 0,-1 0 1 0 0,0 1-1 0 0,1-1 0 0 0,-1 0 1 0 0,0 1-1 0 0,0-1 0 0 0,0 0 0 0 0,0 1 1 0 0,0-1-1 0 0,0 0 0 0 0,0 0 1 0 0,-1 1-1 0 0,1-1 0 0 0,-1 1 1 0 0,0-3-1 0 0,0 2 22 0 0,0 1 0 0 0,0-1 1 0 0,-1 1-1 0 0,1-1 0 0 0,0 1 1 0 0,-1-1-1 0 0,1 1 0 0 0,-1 0 0 0 0,1 0 1 0 0,-1-1-1 0 0,0 1 0 0 0,1 0 1 0 0,-1 1-1 0 0,0-1 0 0 0,0 0 0 0 0,1 0 1 0 0,-1 1-1 0 0,0-1 0 0 0,0 1 1 0 0,0 0-1 0 0,0-1 0 0 0,0 1 0 0 0,-2 0 1 0 0,2 0 36 0 0,1 0-1 0 0,0-1 1 0 0,0 1 0 0 0,-1 0 0 0 0,1 0 0 0 0,0 0 0 0 0,0 0-1 0 0,-1 0 1 0 0,1 0 0 0 0,0 0 0 0 0,0 1 0 0 0,-1-1 0 0 0,1 0-1 0 0,0 1 1 0 0,0-1 0 0 0,0 1 0 0 0,0-1 0 0 0,0 1 0 0 0,-1 0-1 0 0,1-1 1 0 0,0 1 0 0 0,0 0 0 0 0,1 0 0 0 0,-1-1 0 0 0,0 1 0 0 0,0 0-1 0 0,0 0 1 0 0,0 0 0 0 0,1 0 0 0 0,-1 0 0 0 0,0 0 0 0 0,1 1-1 0 0,-1-1 1 0 0,1 0 0 0 0,0 0 0 0 0,-1 0 0 0 0,1 2 0 0 0,0-1-17 0 0,0 0 0 0 0,1 0 0 0 0,-1 0 0 0 0,1 0 0 0 0,-1 0 1 0 0,1 0-1 0 0,0 0 0 0 0,0 0 0 0 0,0-1 0 0 0,0 1 0 0 0,0 0 0 0 0,1-1 1 0 0,-1 1-1 0 0,0 0 0 0 0,1-1 0 0 0,-1 0 0 0 0,1 1 0 0 0,-1-1 0 0 0,1 0 1 0 0,0 0-1 0 0,0 0 0 0 0,-1 0 0 0 0,1 0 0 0 0,0 0 0 0 0,0 0 1 0 0,0-1-1 0 0,0 1 0 0 0,0-1 0 0 0,0 1 0 0 0,4-1 0 0 0,-3 1-56 0 0,0-1 0 0 0,0 1 0 0 0,0-1-1 0 0,0 0 1 0 0,0 0 0 0 0,0 0 0 0 0,0-1 0 0 0,0 1-1 0 0,0-1 1 0 0,-1 1 0 0 0,1-1 0 0 0,0 0 0 0 0,0 0-1 0 0,0 0 1 0 0,-1-1 0 0 0,1 1 0 0 0,-1-1 0 0 0,1 1-1 0 0,-1-1 1 0 0,1 0 0 0 0,-1 0 0 0 0,2-2 0 0 0,-3 3 24 0 0,0 0 1 0 0,0-1 0 0 0,0 1 0 0 0,-1 0 0 0 0,1 0 0 0 0,0-1-1 0 0,-1 1 1 0 0,1 0 0 0 0,-1-1 0 0 0,1 1 0 0 0,-1-1-1 0 0,0 1 1 0 0,0-1 0 0 0,1 1 0 0 0,-1-1 0 0 0,0 1 0 0 0,0-1-1 0 0,-1 1 1 0 0,1-1 0 0 0,0 1 0 0 0,0 0 0 0 0,-1-1-1 0 0,1 1 1 0 0,-1-1 0 0 0,1 1 0 0 0,-1 0 0 0 0,0-1 0 0 0,1 1-1 0 0,-1 0 1 0 0,0-1 0 0 0,0 1 0 0 0,0 0 0 0 0,0 0 0 0 0,0 0-1 0 0,0 0 1 0 0,0 0 0 0 0,0 0 0 0 0,0 0 0 0 0,-1 0-1 0 0,1 1 1 0 0,0-1 0 0 0,-1 0 0 0 0,1 1 0 0 0,0-1 0 0 0,-3 0-1 0 0,2 0 40 0 0,0 0-1 0 0,-1 0 1 0 0,0 0-1 0 0,1 0 1 0 0,-1 1-1 0 0,0-1 0 0 0,1 1 1 0 0,-1-1-1 0 0,0 1 1 0 0,0 0-1 0 0,1 0 0 0 0,-1 0 1 0 0,0 1-1 0 0,0-1 1 0 0,1 1-1 0 0,-1-1 1 0 0,0 1-1 0 0,1 0 0 0 0,-1 0 1 0 0,1 0-1 0 0,-1 0 1 0 0,1 0-1 0 0,-4 3 1 0 0,6-4 5 0 0,-1 1 0 0 0,0 0 1 0 0,0 0-1 0 0,1-1 1 0 0,-1 1-1 0 0,0 0 1 0 0,1 0-1 0 0,-1 0 0 0 0,1 0 1 0 0,-1 0-1 0 0,1 0 1 0 0,-1 0-1 0 0,1 0 1 0 0,0 0-1 0 0,-1 0 0 0 0,1 0 1 0 0,0 0-1 0 0,0 0 1 0 0,0 0-1 0 0,0 0 1 0 0,0 0-1 0 0,0 0 1 0 0,0 0-1 0 0,0 1 0 0 0,0-1 1 0 0,1 0-1 0 0,-1 0 1 0 0,0 0-1 0 0,1 0 1 0 0,0 1-1 0 0,0 0-25 0 0,1 0-1 0 0,-1-1 1 0 0,1 1 0 0 0,0 0 0 0 0,0-1-1 0 0,-1 0 1 0 0,1 1 0 0 0,0-1 0 0 0,0 0-1 0 0,0 0 1 0 0,0 0 0 0 0,1 0 0 0 0,-1-1-1 0 0,2 2 1 0 0,0-1-57 0 0,0-1 1 0 0,0 1-1 0 0,0 0 1 0 0,0-1-1 0 0,0 0 1 0 0,0 0-1 0 0,0 0 1 0 0,6-1-1 0 0,-9 1 23 0 0,1-1 1 0 0,-1 1-1 0 0,0 0 0 0 0,1-1 0 0 0,-1 1 0 0 0,0-1 1 0 0,1 1-1 0 0,-1-1 0 0 0,0 1 0 0 0,0-1 1 0 0,1 0-1 0 0,-1 0 0 0 0,0 0 0 0 0,0 0 0 0 0,0 0 1 0 0,0 0-1 0 0,0 0 0 0 0,0 0 0 0 0,0 0 1 0 0,-1 0-1 0 0,1 0 0 0 0,1-2 0 0 0,-2 1 16 0 0,0 1-1 0 0,1 0 1 0 0,-1 0-1 0 0,0 0 1 0 0,0-1-1 0 0,1 1 1 0 0,-1 0-1 0 0,0-1 1 0 0,0 1-1 0 0,-1 0 1 0 0,1 0-1 0 0,0-1 1 0 0,0 1-1 0 0,0 0 1 0 0,-1 0-1 0 0,1 0 1 0 0,-1-1-1 0 0,1 1 1 0 0,-1 0-1 0 0,1 0 1 0 0,-1 0-1 0 0,0 0 1 0 0,0 0-1 0 0,1 0 1 0 0,-1 0-1 0 0,0 0 1 0 0,0 0-1 0 0,0 0 1 0 0,0 1-1 0 0,0-1 1 0 0,0 0 0 0 0,0 1-1 0 0,0-1 1 0 0,0 1-1 0 0,-2-2 1 0 0,0 1 59 0 0,-1 0 1 0 0,0 0 0 0 0,1 0 0 0 0,-1 0 0 0 0,0 0 0 0 0,0 1 0 0 0,0 0 0 0 0,1-1 0 0 0,-1 1 0 0 0,-8 2 0 0 0,11-2-15 0 0,0 0 1 0 0,0 0-1 0 0,0 1 0 0 0,0-1 0 0 0,0 1 1 0 0,0-1-1 0 0,0 1 0 0 0,0 0 1 0 0,0-1-1 0 0,1 1 0 0 0,-1 0 1 0 0,0-1-1 0 0,0 1 0 0 0,0 0 1 0 0,1 0-1 0 0,-1 0 0 0 0,1 0 1 0 0,-1 0-1 0 0,0 0 0 0 0,1 0 0 0 0,0 0 1 0 0,-1 0-1 0 0,1 0 0 0 0,-1 0 1 0 0,1 0-1 0 0,0 0 0 0 0,0 0 1 0 0,0 0-1 0 0,0 0 0 0 0,0 1 1 0 0,0-1-1 0 0,0 0 0 0 0,0 0 1 0 0,0 1-1 0 0,1 0-9 0 0,-1 0-1 0 0,0 0 1 0 0,0 0 0 0 0,1 0-1 0 0,-1 0 1 0 0,1-1 0 0 0,0 1 0 0 0,-1 0-1 0 0,1 0 1 0 0,0-1 0 0 0,0 1 0 0 0,0 0-1 0 0,0-1 1 0 0,0 1 0 0 0,1-1-1 0 0,-1 0 1 0 0,0 1 0 0 0,1-1 0 0 0,1 1-1 0 0,2 1-48 0 0,-1-1 0 0 0,2-1 0 0 0,-1 1 0 0 0,0-1 0 0 0,0 0 0 0 0,0 0 0 0 0,1 0-1 0 0,-1-1 1 0 0,7 0 0 0 0,-11 0 6 0 0,0 0 0 0 0,0 0-1 0 0,0 0 1 0 0,1 0 0 0 0,-1-1-1 0 0,0 1 1 0 0,0 0 0 0 0,0-1-1 0 0,0 1 1 0 0,0-1 0 0 0,0 1-1 0 0,0-1 1 0 0,0 1 0 0 0,0-1-1 0 0,0 0 1 0 0,0 1 0 0 0,0-1 0 0 0,0 0-1 0 0,0 0 1 0 0,0 0 0 0 0,-1 0-1 0 0,1 0 1 0 0,0 0 0 0 0,-1 0-1 0 0,1 0 1 0 0,-1 0 0 0 0,1 0-1 0 0,-1 0 1 0 0,1 0 0 0 0,-1 0-1 0 0,0-1 1 0 0,0 1 0 0 0,1 0-1 0 0,-1 0 1 0 0,0 0 0 0 0,0 0-1 0 0,0-1 1 0 0,0 1 0 0 0,-1 0 0 0 0,1 0-1 0 0,0 0 1 0 0,0 0 0 0 0,-1-1-1 0 0,1 1 1 0 0,-1 0 0 0 0,0-2-1 0 0,0 1 17 0 0,0 1-1 0 0,-1-1 0 0 0,1 0 1 0 0,0 1-1 0 0,-1-1 0 0 0,1 1 1 0 0,-1-1-1 0 0,0 1 1 0 0,1 0-1 0 0,-1-1 0 0 0,0 1 1 0 0,0 0-1 0 0,0 0 0 0 0,0 1 1 0 0,0-1-1 0 0,0 0 1 0 0,0 1-1 0 0,0-1 0 0 0,0 1 1 0 0,0-1-1 0 0,0 1 0 0 0,-1 0 1 0 0,-3 0-1 0 0,4 0 49 0 0,-1-1-1 0 0,0 1 1 0 0,1 0 0 0 0,-1 0-1 0 0,0 1 1 0 0,1-1 0 0 0,-1 0-1 0 0,0 1 1 0 0,1 0 0 0 0,-1-1-1 0 0,1 1 1 0 0,-1 0-1 0 0,1 0 1 0 0,-1 1 0 0 0,1-1-1 0 0,0 0 1 0 0,-1 1 0 0 0,-2 2-1 0 0,4-2-23 0 0,0-1 0 0 0,0 0 0 0 0,0 1 0 0 0,0-1-1 0 0,0 0 1 0 0,0 1 0 0 0,1-1 0 0 0,-1 1-1 0 0,1-1 1 0 0,-1 1 0 0 0,1 0 0 0 0,-1-1 0 0 0,1 1-1 0 0,0-1 1 0 0,0 1 0 0 0,0 0 0 0 0,0-1 0 0 0,0 1-1 0 0,0 0 1 0 0,0-1 0 0 0,1 1 0 0 0,-1-1 0 0 0,0 1-1 0 0,1 0 1 0 0,-1-1 0 0 0,1 1 0 0 0,0-1-1 0 0,0 1 1 0 0,-1-1 0 0 0,1 0 0 0 0,0 1 0 0 0,0-1-1 0 0,0 0 1 0 0,0 0 0 0 0,1 1 0 0 0,-1-1 0 0 0,0 0-1 0 0,0 0 1 0 0,1 0 0 0 0,-1-1 0 0 0,1 1-1 0 0,-1 0 1 0 0,4 1 0 0 0,0 0-60 0 0,0 0 1 0 0,0 0-1 0 0,0-1 1 0 0,1 0-1 0 0,-1 0 0 0 0,1 0 1 0 0,-1 0-1 0 0,1-1 0 0 0,-1 0 1 0 0,1 0-1 0 0,-1-1 0 0 0,10-1 1 0 0,-14 2 18 0 0,0 0 0 0 0,1 0 1 0 0,-1-1-1 0 0,1 1 0 0 0,-1-1 1 0 0,0 1-1 0 0,1-1 0 0 0,-1 1 0 0 0,0-1 1 0 0,0 0-1 0 0,0 1 0 0 0,1-1 1 0 0,-1 0-1 0 0,0 0 0 0 0,0 0 1 0 0,0 0-1 0 0,0 0 0 0 0,0 0 1 0 0,-1 0-1 0 0,1 0 0 0 0,0-1 0 0 0,0 1 1 0 0,-1 0-1 0 0,1 0 0 0 0,-1-1 1 0 0,1 1-1 0 0,-1 0 0 0 0,1-1 1 0 0,-1 1-1 0 0,0-1 0 0 0,0 1 1 0 0,0 0-1 0 0,1-1 0 0 0,-1 1 0 0 0,-1-1 1 0 0,1 1-1 0 0,0-2 0 0 0,-1 0 5 0 0,0 0-1 0 0,0 1 0 0 0,0-1 0 0 0,0 1 1 0 0,-1-1-1 0 0,1 1 0 0 0,-1-1 0 0 0,0 1 1 0 0,1 0-1 0 0,-1 0 0 0 0,0 0 0 0 0,0 0 1 0 0,0 0-1 0 0,0 0 0 0 0,-1 1 0 0 0,1-1 0 0 0,-1 1 1 0 0,-2-2-1 0 0,2 1 40 0 0,-1 0 0 0 0,1 1 0 0 0,-1-1-1 0 0,0 1 1 0 0,1 0 0 0 0,-1 0 0 0 0,0 0 0 0 0,0 1 0 0 0,0-1 0 0 0,1 1-1 0 0,-1 0 1 0 0,0 0 0 0 0,0 0 0 0 0,0 1 0 0 0,-4 0 0 0 0,6 0 7 0 0,0 0 0 0 0,0 1 0 0 0,0-1-1 0 0,0 0 1 0 0,1 1 0 0 0,-1-1 0 0 0,0 1 0 0 0,1 0 0 0 0,-1-1 0 0 0,1 1 0 0 0,-1 0 0 0 0,1 0 0 0 0,0 0 0 0 0,0 0-1 0 0,0 0 1 0 0,0 0 0 0 0,0 1 0 0 0,0-1 0 0 0,1 0 0 0 0,-1 0 0 0 0,1 1 0 0 0,-1-1 0 0 0,1 0 0 0 0,0 1-1 0 0,0 3 1 0 0,0 0-18 0 0,0 0-1 0 0,0-1 1 0 0,1 1-1 0 0,0 0 1 0 0,0 0-1 0 0,0-1 1 0 0,0 1-1 0 0,1 0 1 0 0,5 9-1 0 0,-7-13-41 0 0,1 0 1 0 0,0-1-1 0 0,0 1 0 0 0,0 0 0 0 0,0-1 1 0 0,0 1-1 0 0,1-1 0 0 0,-1 1 1 0 0,0-1-1 0 0,1 1 0 0 0,-1-1 0 0 0,1 0 1 0 0,-1 0-1 0 0,1 0 0 0 0,0 0 0 0 0,0 0 1 0 0,-1 0-1 0 0,1 0 0 0 0,0-1 0 0 0,0 1 1 0 0,0-1-1 0 0,0 1 0 0 0,0-1 1 0 0,-1 0-1 0 0,1 1 0 0 0,0-1 0 0 0,0 0 1 0 0,0 0-1 0 0,0-1 0 0 0,0 1 0 0 0,0 0 1 0 0,0-1-1 0 0,2 0 0 0 0,-2 1-2 0 0,0-1 0 0 0,-1 1 0 0 0,1-1 0 0 0,0 1 0 0 0,-1-1-1 0 0,1 0 1 0 0,-1 0 0 0 0,1 0 0 0 0,-1 0 0 0 0,1 0 0 0 0,-1 0 0 0 0,0 0-1 0 0,1 0 1 0 0,-1 0 0 0 0,0-1 0 0 0,0 1 0 0 0,0 0 0 0 0,0-1 0 0 0,0 1-1 0 0,0-1 1 0 0,-1 1 0 0 0,1-1 0 0 0,0 0 0 0 0,-1 1 0 0 0,1-1 0 0 0,-1 0-1 0 0,0 1 1 0 0,1-1 0 0 0,-1 0 0 0 0,0 0 0 0 0,0 1 0 0 0,0-1 0 0 0,0 0-1 0 0,0 1 1 0 0,-1-1 0 0 0,1 0 0 0 0,-1-2 0 0 0,-1 0-21 0 0,1 0 0 0 0,-1 0-1 0 0,0 0 1 0 0,0 0 0 0 0,0 1 0 0 0,0-1 0 0 0,0 1 0 0 0,-1 0-1 0 0,0-1 1 0 0,0 1 0 0 0,0 1 0 0 0,0-1 0 0 0,0 0 0 0 0,-4-2-1 0 0,1 1-72 0 0,0 1 0 0 0,0 0 0 0 0,0 1 0 0 0,-1-1-1 0 0,1 1 1 0 0,-1 0 0 0 0,-7-1 0 0 0,12 3 150 0 0,1 0 1 0 0,0 0 0 0 0,0 0-1 0 0,-1 0 1 0 0,1 0 0 0 0,0 0-1 0 0,0 0 1 0 0,-1 0 0 0 0,1 0-1 0 0,0 0 1 0 0,0 1 0 0 0,-1-1-1 0 0,1 1 1 0 0,0-1-1 0 0,0 1 1 0 0,0-1 0 0 0,0 1-1 0 0,0 0 1 0 0,0-1 0 0 0,0 1-1 0 0,0 0 1 0 0,0 0 0 0 0,0 0-1 0 0,0 0 1 0 0,0 0 0 0 0,0 0-1 0 0,1 0 1 0 0,-1 0-1 0 0,0 0 1 0 0,1 0 0 0 0,-1 0-1 0 0,1 0 1 0 0,0 1 0 0 0,-1-1-1 0 0,1 0 1 0 0,0 0 0 0 0,-1 0-1 0 0,1 1 1 0 0,0-1 0 0 0,0 0-1 0 0,0 1 1 0 0,0-1-1 0 0,1 2 1 0 0,-1 0-7 0 0,1 0 0 0 0,0 0-1 0 0,0 0 1 0 0,1 1 0 0 0,-1-1-1 0 0,1-1 1 0 0,-1 1 0 0 0,1 0-1 0 0,0 0 1 0 0,0-1 0 0 0,0 1-1 0 0,1-1 1 0 0,-1 1 0 0 0,1-1 0 0 0,-1 0-1 0 0,1 0 1 0 0,0 0 0 0 0,-1-1-1 0 0,1 1 1 0 0,0-1 0 0 0,0 1-1 0 0,0-1 1 0 0,0 0 0 0 0,4 1-1 0 0,-5-1-46 0 0,0 0-1 0 0,1 0 0 0 0,-1 0 0 0 0,1 0 0 0 0,-1 0 0 0 0,1-1 0 0 0,-1 1 0 0 0,1-1 0 0 0,-1 0 0 0 0,1 0 0 0 0,0 0 0 0 0,-1 0 0 0 0,1 0 0 0 0,-1 0 0 0 0,1-1 0 0 0,-1 1 0 0 0,1-1 0 0 0,-1 0 0 0 0,1 1 1 0 0,-1-1-1 0 0,0 0 0 0 0,1-1 0 0 0,-1 1 0 0 0,0 0 0 0 0,0-1 0 0 0,0 1 0 0 0,0-1 0 0 0,0 0 0 0 0,0 1 0 0 0,2-4 0 0 0,-3 4 13 0 0,-1-1 0 0 0,1 1 0 0 0,-1 0 0 0 0,1-1 1 0 0,-1 1-1 0 0,0 0 0 0 0,1-1 0 0 0,-1 1 0 0 0,0-1 0 0 0,0 1 0 0 0,0 0 0 0 0,0-1 0 0 0,0 1 0 0 0,-1-1 0 0 0,1 1 1 0 0,0 0-1 0 0,-1-1 0 0 0,1 1 0 0 0,-1 0 0 0 0,1-1 0 0 0,-1 1 0 0 0,0 0 0 0 0,1 0 0 0 0,-1 0 0 0 0,0 0 0 0 0,0-1 1 0 0,0 1-1 0 0,0 0 0 0 0,0 0 0 0 0,0 1 0 0 0,0-1 0 0 0,0 0 0 0 0,0 0 0 0 0,0 0 0 0 0,-1 1 0 0 0,1-1 0 0 0,0 1 1 0 0,0-1-1 0 0,-1 1 0 0 0,1-1 0 0 0,0 1 0 0 0,-1 0 0 0 0,-1-1 0 0 0,-2 0 81 0 0,0 0 1 0 0,1 0-1 0 0,-1 0 0 0 0,0 0 1 0 0,0 1-1 0 0,0 0 0 0 0,1 0 1 0 0,-1 0-1 0 0,0 0 0 0 0,0 1 1 0 0,-7 2-1 0 0,11-3-31 0 0,0 0-1 0 0,0 1 1 0 0,0-1 0 0 0,0 0 0 0 0,0 1-1 0 0,0-1 1 0 0,1 1 0 0 0,-1-1-1 0 0,0 1 1 0 0,0 0 0 0 0,1-1-1 0 0,-1 1 1 0 0,0 0 0 0 0,1-1 0 0 0,-1 1-1 0 0,1 0 1 0 0,-1 0 0 0 0,1 0-1 0 0,-1-1 1 0 0,1 1 0 0 0,-1 0-1 0 0,1 0 1 0 0,0 0 0 0 0,0 0 0 0 0,-1 0-1 0 0,1 0 1 0 0,0 0 0 0 0,0 0-1 0 0,0 0 1 0 0,0 0 0 0 0,0-1-1 0 0,0 1 1 0 0,0 0 0 0 0,0 0-1 0 0,1 0 1 0 0,-1 0 0 0 0,0 0 0 0 0,1 0-1 0 0,-1 0 1 0 0,0 0 0 0 0,2 1-1 0 0,-1 0-44 0 0,0 0-1 0 0,0-1 1 0 0,0 1-1 0 0,1 0 1 0 0,-1 0-1 0 0,1-1 1 0 0,-1 1-1 0 0,1-1 1 0 0,0 1-1 0 0,0-1 0 0 0,0 0 1 0 0,0 0-1 0 0,0 0 1 0 0,0 0-1 0 0,0 0 1 0 0,2 1-1 0 0,0-2-43 0 0,0 1 0 0 0,0-1 0 0 0,0 0-1 0 0,0 0 1 0 0,0-1 0 0 0,0 1 0 0 0,0-1-1 0 0,-1 1 1 0 0,1-1 0 0 0,0-1 0 0 0,0 1 0 0 0,-1 0-1 0 0,1-1 1 0 0,3-2 0 0 0,-5 3 29 0 0,0 0 1 0 0,-1 0 0 0 0,0 0-1 0 0,1 0 1 0 0,-1 0-1 0 0,1 0 1 0 0,-1 0-1 0 0,0-1 1 0 0,0 1-1 0 0,0-1 1 0 0,0 1-1 0 0,0-1 1 0 0,0 1-1 0 0,0-1 1 0 0,0 1 0 0 0,-1-1-1 0 0,1 0 1 0 0,-1 1-1 0 0,1-1 1 0 0,-1 0-1 0 0,1 0 1 0 0,-1 1-1 0 0,0-1 1 0 0,0 0-1 0 0,0 0 1 0 0,0 0-1 0 0,0 1 1 0 0,0-1-1 0 0,-1 0 1 0 0,1 0 0 0 0,-1 1-1 0 0,1-1 1 0 0,-1 0-1 0 0,0-1 1 0 0,-1 0 17 0 0,0 1 0 0 0,0 0 0 0 0,-1 0 0 0 0,1 0 0 0 0,0 0 0 0 0,-1 0 0 0 0,1 1 0 0 0,-1-1 0 0 0,0 1 0 0 0,1-1 0 0 0,-1 1 0 0 0,0 0 0 0 0,0 0 0 0 0,0 0 0 0 0,-4 0 0 0 0,-47-7 167 0 0,52 7-135 0 0,0 1 0 0 0,0 1 1 0 0,1-1-1 0 0,-1 0 0 0 0,0 0 0 0 0,1 1 1 0 0,-1-1-1 0 0,0 1 0 0 0,1-1 1 0 0,-1 1-1 0 0,1 0 0 0 0,-1-1 1 0 0,1 1-1 0 0,-1 0 0 0 0,1 0 0 0 0,-1 0 1 0 0,1 0-1 0 0,0 1 0 0 0,0-1 1 0 0,0 0-1 0 0,-1 0 0 0 0,1 1 1 0 0,0-1-1 0 0,1 1 0 0 0,-1-1 0 0 0,0 1 1 0 0,0-1-1 0 0,1 1 0 0 0,-1 0 1 0 0,0-1-1 0 0,1 1 0 0 0,0 0 1 0 0,-1-1-1 0 0,1 1 0 0 0,0 0 0 0 0,0-1 1 0 0,0 1-1 0 0,0 0 0 0 0,0-1 1 0 0,1 1-1 0 0,-1 2 0 0 0,1-1 4 0 0,-1 1 0 0 0,1-1-1 0 0,0 0 1 0 0,0 0-1 0 0,0 0 1 0 0,0 0 0 0 0,0 0-1 0 0,1 0 1 0 0,-1 0 0 0 0,1 0-1 0 0,0 0 1 0 0,0-1 0 0 0,0 1-1 0 0,0-1 1 0 0,0 1 0 0 0,1-1-1 0 0,-1 0 1 0 0,1 0 0 0 0,0 0-1 0 0,-1 0 1 0 0,1 0 0 0 0,4 1-1 0 0,-4-2-69 0 0,1 0 1 0 0,0 0-1 0 0,0 0 0 0 0,0-1 0 0 0,0 0 1 0 0,0 0-1 0 0,0 0 0 0 0,0 0 1 0 0,0 0-1 0 0,0-1 0 0 0,0 0 0 0 0,0 0 1 0 0,0 0-1 0 0,0 0 0 0 0,5-3 0 0 0,-7 3 10 0 0,0 0 0 0 0,0 0 0 0 0,0-1 0 0 0,0 1-1 0 0,-1 0 1 0 0,1-1 0 0 0,0 1 0 0 0,-1-1-1 0 0,1 1 1 0 0,-1-1 0 0 0,0 0 0 0 0,0 0 0 0 0,1 0-1 0 0,-1 1 1 0 0,0-1 0 0 0,0 0 0 0 0,-1 0 0 0 0,1-1-1 0 0,0 1 1 0 0,-1 0 0 0 0,1 0 0 0 0,-1 0-1 0 0,0 0 1 0 0,0 0 0 0 0,0-1 0 0 0,0 1 0 0 0,0 0-1 0 0,0 0 1 0 0,0 0 0 0 0,-2-4 0 0 0,2 5 38 0 0,0 0 0 0 0,-1 1 1 0 0,1-1-1 0 0,-1 0 0 0 0,1 0 0 0 0,-1 0 1 0 0,0 1-1 0 0,1-1 0 0 0,-1 0 1 0 0,0 1-1 0 0,1-1 0 0 0,-1 1 0 0 0,0-1 1 0 0,0 1-1 0 0,0-1 0 0 0,1 1 1 0 0,-1-1-1 0 0,0 1 0 0 0,0 0 1 0 0,0-1-1 0 0,0 1 0 0 0,0 0 0 0 0,0 0 1 0 0,0 0-1 0 0,0 0 0 0 0,0 0 1 0 0,0 0-1 0 0,1 0 0 0 0,-1 0 0 0 0,-2 0 1 0 0,1 0 60 0 0,1 0 0 0 0,0 0 0 0 0,-1 1 1 0 0,1-1-1 0 0,0 0 0 0 0,-1 1 0 0 0,1-1 0 0 0,0 1 0 0 0,-1-1 1 0 0,1 1-1 0 0,0-1 0 0 0,0 1 0 0 0,0 0 0 0 0,0 0 1 0 0,-1 0-1 0 0,1-1 0 0 0,0 1 0 0 0,1 0 0 0 0,-1 0 1 0 0,-2 3-1 0 0,-1 17-1133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21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33 1256 0 0,'0'0'8110'0'0,"2"-22"-6774"0"0,-4 21-1319 0 0,1-1 0 0 0,-1 1 0 0 0,0 0 0 0 0,0 0 0 0 0,0 0 0 0 0,0 1 0 0 0,0-1 0 0 0,0 0 0 0 0,0 1 0 0 0,0-1 0 0 0,0 1 0 0 0,0 0 0 0 0,-1-1 0 0 0,1 1 0 0 0,0 0 0 0 0,-3 1 0 0 0,-37 1 656 0 0,36-1-598 0 0,0 0-1 0 0,-1 1 1 0 0,1-1 0 0 0,0 1 0 0 0,0 1-1 0 0,0-1 1 0 0,0 1 0 0 0,0 0 0 0 0,1 0-1 0 0,-1 1 1 0 0,1 0 0 0 0,0 0 0 0 0,0 0 0 0 0,0 0-1 0 0,1 1 1 0 0,-1 0 0 0 0,1 0 0 0 0,0 0-1 0 0,0 1 1 0 0,1-1 0 0 0,0 1 0 0 0,0 0 0 0 0,0 0-1 0 0,1 0 1 0 0,0 0 0 0 0,0 0 0 0 0,0 0-1 0 0,1 1 1 0 0,0-1 0 0 0,0 0 0 0 0,1 1 0 0 0,0 12-1 0 0,0-15-65 0 0,0 1-1 0 0,1-1 1 0 0,0 1-1 0 0,0-1 1 0 0,0 0-1 0 0,1 1 1 0 0,-1-1-1 0 0,1 0 1 0 0,0 0-1 0 0,0 0 1 0 0,1 0-1 0 0,-1 0 1 0 0,1 0-1 0 0,0-1 1 0 0,-1 1-1 0 0,2-1 1 0 0,-1 0-1 0 0,0 0 1 0 0,1 0-1 0 0,-1 0 0 0 0,1-1 1 0 0,0 1-1 0 0,0-1 1 0 0,0 0-1 0 0,0 0 1 0 0,9 2-1 0 0,-3 0-39 0 0,1-1 0 0 0,0 0 0 0 0,0-1-1 0 0,1 0 1 0 0,-1-1 0 0 0,0 0 0 0 0,1-1-1 0 0,-1 0 1 0 0,22-3 0 0 0,-30 2-12 0 0,0 1 1 0 0,0-1-1 0 0,0 0 0 0 0,0 0 1 0 0,0 0-1 0 0,0 0 0 0 0,0 0 1 0 0,0-1-1 0 0,0 1 0 0 0,-1-1 0 0 0,1 0 1 0 0,-1 0-1 0 0,1 0 0 0 0,-1 0 1 0 0,0 0-1 0 0,0 0 0 0 0,0-1 1 0 0,0 1-1 0 0,0-1 0 0 0,0 0 1 0 0,0 1-1 0 0,-1-1 0 0 0,2-4 1 0 0,-3 5 20 0 0,1-1 0 0 0,-1 1 1 0 0,0-1-1 0 0,0 1 0 0 0,0-1 0 0 0,0 1 1 0 0,0-1-1 0 0,0 1 0 0 0,-1-1 1 0 0,1 1-1 0 0,-1-1 0 0 0,0 1 1 0 0,0-1-1 0 0,0 1 0 0 0,0 0 1 0 0,0 0-1 0 0,0-1 0 0 0,-1 1 0 0 0,1 0 1 0 0,-1 0-1 0 0,1 0 0 0 0,-1 0 1 0 0,0 1-1 0 0,0-1 0 0 0,0 0 1 0 0,0 1-1 0 0,0-1 0 0 0,-4-1 0 0 0,-9-7 74 0 0,10 6-42 0 0,0 0 0 0 0,-1 0 0 0 0,1 1 0 0 0,-1 0 0 0 0,0 0 0 0 0,0 0 0 0 0,0 1 0 0 0,0 0 0 0 0,0 0 0 0 0,-11-1 1105 0 0,51 9-680 0 0,-19-2-463 0 0,0 0-1 0 0,1-2 1 0 0,-1 0-1 0 0,1 0 1 0 0,0-2-1 0 0,0 0 1 0 0,-1-1-1 0 0,22-3 1 0 0,-34-4-4058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79 497 460 0 0,'0'0'2564'0'0,"-4"3"-2589"0"0,-21 14 416 0 0,29-21 360 0 0,1-1 0 0 0,-1 1 1 0 0,0-1-1 0 0,0-1 0 0 0,0 1 1 0 0,4-11-1 0 0,0 1-456 0 0,-2-1 0 0 0,0 0-1 0 0,-1 0 1 0 0,3-21 0 0 0,-4 13-442 0 0,0 0 1 0 0,-2 0-1 0 0,-1 0 1 0 0,-1 0 0 0 0,-4-35-1 0 0,2 47-23 0 0,-1 1-1 0 0,0-1 0 0 0,0 1 1 0 0,-1 0-1 0 0,-1 0 1 0 0,0 0-1 0 0,-1 1 1 0 0,0 0-1 0 0,-9-13 1 0 0,7 13-840 0 0,0 1 1 0 0,-1 0-1 0 0,0 0 1 0 0,0 0 0 0 0,-12-6-1 0 0,15 8 40 0 0,6 5 458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1648 0 0,'0'0'2632'0'0,"1"12"-1880"0"0,3 15-279 0 0,1 0-1 0 0,8 29 1 0 0,4-7 2121 0 0,25 50 0 0 0,-32-83-1995 0 0,-3-14-548 0 0,4-26-453 0 0,-7 8 490 0 0,13-43-244 0 0,3-11-2125 0 0,4 28-3036 0 0,-16 32 2453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44 193 1104 0 0,'0'0'4945'0'0,"4"-16"-4723"0"0,0-4-196 0 0,29-110 106 0 0,-33 129-127 0 0,0-1-1 0 0,0 1 1 0 0,0 0 0 0 0,0 0-1 0 0,1 0 1 0 0,-1 0-1 0 0,0 0 1 0 0,1-1-1 0 0,-1 1 1 0 0,1 0-1 0 0,-1 0 1 0 0,1 0 0 0 0,0 0-1 0 0,-1 0 1 0 0,1 0-1 0 0,0 1 1 0 0,0-1-1 0 0,0 0 1 0 0,-1 0 0 0 0,1 0-1 0 0,0 1 1 0 0,0-1-1 0 0,0 0 1 0 0,0 1-1 0 0,0-1 1 0 0,1 1 0 0 0,1-1-1 0 0,-1 2 9 0 0,-1 0 0 0 0,1 0 0 0 0,-1 0 0 0 0,0 0 0 0 0,1 0 1 0 0,-1 1-1 0 0,0-1 0 0 0,0 1 0 0 0,1-1 0 0 0,-1 1 0 0 0,0-1 0 0 0,-1 1 0 0 0,1-1 0 0 0,0 1 0 0 0,0 0 0 0 0,0 3 0 0 0,7 12 325 0 0,-1 0 0 0 0,-1 0 0 0 0,0 1 0 0 0,-1 0-1 0 0,-1 0 1 0 0,2 33 0 0 0,-6-50-324 0 0,-1 0 0 0 0,0-1 0 0 0,1 1 0 0 0,-1 0 0 0 0,0-1 0 0 0,0 1 0 0 0,0 0 0 0 0,0-1 0 0 0,1 1 0 0 0,-1-1 0 0 0,0 0 0 0 0,0 1 0 0 0,0-1 0 0 0,0 0 0 0 0,0 1 0 0 0,0-1 0 0 0,0 0 0 0 0,0 0 0 0 0,0 0 0 0 0,-2 0 0 0 0,-28 3 60 0 0,28-3-73 0 0,-30 2-179 0 0,-15 2-450 0 0,16-3-5331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1.55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279 0 756 0 0,'0'0'12122'0'0,"-14"1"-11632"0"0,-23 0-170 0 0,-56 2-53 0 0,84-3-358 0 0,-1 1 0 0 0,1 0 0 0 0,-1 1 0 0 0,1 0 0 0 0,0 1 0 0 0,0 0 0 0 0,-9 4 0 0 0,14-4 94 0 0,1-1 1 0 0,0 1 0 0 0,0-1 0 0 0,0 1 0 0 0,0 0 0 0 0,0 0-1 0 0,1 1 1 0 0,-1-1 0 0 0,1 0 0 0 0,0 1 0 0 0,0 0 0 0 0,0-1-1 0 0,0 1 1 0 0,1 0 0 0 0,0 0 0 0 0,0 0 0 0 0,0 0 0 0 0,0 0-1 0 0,0 0 1 0 0,1 0 0 0 0,0 0 0 0 0,0 8 0 0 0,1 11 64 0 0,2 0 0 0 0,0 0 1 0 0,7 24-1 0 0,1 13 37 0 0,-9-21-43 0 0,-1 1 0 0 0,-2-1 0 0 0,-2 1-1 0 0,-2-1 1 0 0,-17 68 0 0 0,14-41 429 0 0,9-65-479 0 0,0 0 0 0 0,0-1 0 0 0,0 1 0 0 0,0 0 0 0 0,0 0 0 0 0,0-1 0 0 0,0 1 0 0 0,1-1 0 0 0,-1 1 0 0 0,0-1 0 0 0,0 1 0 0 0,0-1 0 0 0,1 0 0 0 0,-1 0 0 0 0,0 1 0 0 0,1-1 0 0 0,-1 0 0 0 0,0 0 0 0 0,2-1 0 0 0,31 3 76 0 0,-7-3-104 0 0,-1-1-1 0 0,1-1 0 0 0,30-8 1 0 0,12-11-1824 0 0,-59 18 112 0 0,0-1-1 0 0,-1 0 1 0 0,18-12-1 0 0,-18 8-2149 0 0,0 0 1693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30.6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263 0 3172 0 0,'0'0'4314'0'0,"-18"1"-4192"0"0,-155 9 398 0 0,170-10-466 0 0,-1 0 0 0 0,1 0 0 0 0,-1 0 0 0 0,1 0-1 0 0,-1 1 1 0 0,1-1 0 0 0,0 1 0 0 0,-1 0 0 0 0,1 0 0 0 0,0 1 0 0 0,0-1 0 0 0,-1 1-1 0 0,1-1 1 0 0,0 1 0 0 0,-4 3 0 0 0,5-1 110 0 0,0-1 0 0 0,0 0 0 0 0,1 0 0 0 0,-1 1 0 0 0,1-1-1 0 0,0 1 1 0 0,0 0 0 0 0,0-1 0 0 0,1 1 0 0 0,-1-1 0 0 0,1 1 0 0 0,0 0 0 0 0,0 0-1 0 0,0 4 1 0 0,15 183 854 0 0,-16-188-1006 0 0,1 0 1 0 0,0 1-1 0 0,0-1 0 0 0,1 1 1 0 0,-1-1-1 0 0,1 1 0 0 0,-1-1 1 0 0,1 0-1 0 0,0 0 1 0 0,1 1-1 0 0,-1-1 0 0 0,0 0 1 0 0,1 0-1 0 0,0 0 1 0 0,-1 0-1 0 0,1 0 0 0 0,1-1 1 0 0,-1 1-1 0 0,0 0 0 0 0,1-1 1 0 0,-1 0-1 0 0,1 1 1 0 0,0-1-1 0 0,-1 0 0 0 0,1-1 1 0 0,0 1-1 0 0,0 0 1 0 0,6 1-1 0 0,4 1-1301 0 0,1-1 0 0 0,-1-1 0 0 0,1 0 0 0 0,0-1 0 0 0,26-1 0 0 0,-31 0 11 0 0,9 0-1280 0 0,0 0 1419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2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1084 0 0,'0'0'5818'0'0,"33"-19"-4763"0"0,117-74-475 0 0,-97 57-625 0 0,79-39 0 0 0,-60 40 19 0 0,-10 4-639 0 0,0 3 0 0 0,75-22 0 0 0,-195 76 1042 0 0,51-22-388 0 0,0 0 1 0 0,0 0-1 0 0,1 0 1 0 0,0 1-1 0 0,-1 0 1 0 0,2 0 0 0 0,-1 1-1 0 0,-9 11 1 0 0,29-22 964 0 0,8-13-992 0 0,5-26 902 0 0,-26 42-869 0 0,0 0 0 0 0,0 0 0 0 0,0 0 0 0 0,0 0-1 0 0,-1 0 1 0 0,1-1 0 0 0,-1 1 0 0 0,1 0 0 0 0,-1 0-1 0 0,0-1 1 0 0,0 1 0 0 0,0 0 0 0 0,0 0 0 0 0,0-1-1 0 0,0 1 1 0 0,-1 0 0 0 0,1 0 0 0 0,-1-1 0 0 0,1 1-1 0 0,-3-3 1 0 0,2 3-344 0 0,-1 0 0 0 0,0 1 1 0 0,1 0-1 0 0,-1-1 0 0 0,0 1 0 0 0,0 0 0 0 0,0 0 0 0 0,0 0 0 0 0,0 0 1 0 0,0 0-1 0 0,-1 1 0 0 0,-1-2 0 0 0,-5 2-2504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0 860 0 0,'0'0'9083'0'0,"0"13"-8726"0"0,-1 7-305 0 0,-1 14 876 0 0,5 45-1 0 0,-3-77-868 0 0,0 1 0 0 0,1-1 0 0 0,-1 0 1 0 0,1 1-1 0 0,-1-1 0 0 0,1 0 0 0 0,0 0 0 0 0,0 0 0 0 0,0 0 0 0 0,0 0 0 0 0,0 0 0 0 0,1 0 1 0 0,-1 0-1 0 0,0 0 0 0 0,1 0 0 0 0,0-1 0 0 0,-1 1 0 0 0,1-1 0 0 0,0 1 0 0 0,0-1 0 0 0,3 3 1 0 0,-1-3-257 0 0,0 1 1 0 0,1-1 0 0 0,-1 0 0 0 0,0 0-1 0 0,1 0 1 0 0,-1 0 0 0 0,1-1 0 0 0,-1 0 0 0 0,1 0-1 0 0,6-1 1 0 0,8-2-2014 0 0,-1-1 1 0 0,0 0-1 0 0,0-1 0 0 0,21-10 0 0 0,-19 8 1910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1784 0 0,'0'0'6780'0'0,"-9"1"-6475"0"0,-8-1 9 0 0,2 0-161 0 0,-1 1 0 0 0,0 0 0 0 0,-23 6 0 0 0,36-7-78 0 0,0 1 1 0 0,0 0-1 0 0,0 0 0 0 0,0 0 0 0 0,1 0 1 0 0,-1 0-1 0 0,0 0 0 0 0,0 1 0 0 0,0 0 1 0 0,1-1-1 0 0,-1 1 0 0 0,1 0 0 0 0,0 0 1 0 0,-1 0-1 0 0,1 1 0 0 0,0-1 0 0 0,0 0 1 0 0,0 1-1 0 0,1-1 0 0 0,-1 1 0 0 0,1 0 1 0 0,-1 0-1 0 0,1 0 0 0 0,0-1 0 0 0,-1 6 1 0 0,0 3 15 0 0,1 1-1 0 0,0-1 1 0 0,1 1 0 0 0,0-1 0 0 0,1 1 0 0 0,0 0 0 0 0,1-1 0 0 0,0 1 0 0 0,7 19-1 0 0,-8-27-280 0 0,1 0-1 0 0,0 0 0 0 0,0 1 0 0 0,0-2 0 0 0,0 1 1 0 0,1 0-1 0 0,-1 0 0 0 0,1-1 0 0 0,0 1 0 0 0,0-1 0 0 0,0 0 1 0 0,1 0-1 0 0,-1 0 0 0 0,1 0 0 0 0,0-1 0 0 0,0 0 0 0 0,-1 1 1 0 0,1-1-1 0 0,1-1 0 0 0,-1 1 0 0 0,0 0 0 0 0,0-1 0 0 0,1 0 1 0 0,-1 0-1 0 0,1 0 0 0 0,-1-1 0 0 0,7 0 0 0 0,-2 1-1096 0 0,29-6-3026 0 0,-23-1 2596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1 496 0 0,'0'0'10957'0'0,"-111"3"-10625"0"0,95 1-140 0 0,-3-1-88 0 0,5-1-104 0 0,-2 3-340 0 0,4-3-532 0 0,-2 1-952 0 0,6 2-1356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1756 0 0,'0'0'10428'0'0,"-16"22"-9173"0"0,9 72-116 0 0,7-84-1368 0 0,0 0 0 0 0,1-1 1 0 0,0 1-1 0 0,0 0 0 0 0,1-1 0 0 0,0 0 1 0 0,6 15-1 0 0,1-12-2477 0 0,6-10-4828 0 0,-11-3 5026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84 1496 0 0,'0'0'8559'0'0,"3"-11"-8402"0"0,7-34 6 0 0,-9 44-150 0 0,0-1 1 0 0,0 0-1 0 0,0 0 1 0 0,0 1-1 0 0,0-1 0 0 0,0 1 1 0 0,0-1-1 0 0,1 1 1 0 0,-1-1-1 0 0,0 1 1 0 0,1 0-1 0 0,-1 0 0 0 0,1 0 1 0 0,0 0-1 0 0,-1 0 1 0 0,1 0-1 0 0,0 0 1 0 0,-1 0-1 0 0,1 1 0 0 0,0-1 1 0 0,0 0-1 0 0,0 1 1 0 0,0 0-1 0 0,3-1 0 0 0,39 3 124 0 0,-41-1-114 0 0,-1-1 0 0 0,0 1 0 0 0,1 0 0 0 0,-1 0-1 0 0,0 0 1 0 0,0 0 0 0 0,0 0 0 0 0,0 0 0 0 0,0 1 0 0 0,0-1 0 0 0,0 1 0 0 0,0 0 0 0 0,0-1 0 0 0,0 1-1 0 0,-1 0 1 0 0,1 0 0 0 0,-1 0 0 0 0,0 0 0 0 0,1 0 0 0 0,-1 0 0 0 0,0 1 0 0 0,0-1 0 0 0,0 0 0 0 0,-1 1-1 0 0,1-1 1 0 0,-1 0 0 0 0,1 1 0 0 0,-1-1 0 0 0,0 1 0 0 0,0 4 0 0 0,0-4-27 0 0,0 1 0 0 0,0-1 0 0 0,0 0-1 0 0,-1 1 1 0 0,0-1 0 0 0,0 0 0 0 0,0 0 0 0 0,0 0 0 0 0,0 0 0 0 0,0 1 0 0 0,-1-2 0 0 0,0 1 0 0 0,1 0 0 0 0,-1 0 0 0 0,0 0 0 0 0,0-1 0 0 0,-1 1-1 0 0,1-1 1 0 0,-1 0 0 0 0,1 0 0 0 0,-1 0 0 0 0,-3 2 0 0 0,0 0-194 0 0,-1-1 0 0 0,0 0-1 0 0,-1-1 1 0 0,1 1 0 0 0,0-1 0 0 0,-11 1-1 0 0,-25-4-5826 0 0,37-4 2797 0 0,6 3 2406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29 256 1832 0 0,'0'0'7720'0'0,"-3"-14"-7347"0"0,-5-22-164 0 0,1 0 0 0 0,2-1 0 0 0,0-63 0 0 0,5 99-204 0 0,0 0-1 0 0,0 0 1 0 0,0-1 0 0 0,0 1-1 0 0,0 0 1 0 0,0 0-1 0 0,0-1 1 0 0,1 1 0 0 0,-1 0-1 0 0,0 0 1 0 0,1 0 0 0 0,-1-1-1 0 0,1 1 1 0 0,0 0 0 0 0,-1 0-1 0 0,1 0 1 0 0,0 0-1 0 0,-1 0 1 0 0,1 0 0 0 0,0 0-1 0 0,0 0 1 0 0,0 1 0 0 0,0-1-1 0 0,0 0 1 0 0,0 0 0 0 0,0 1-1 0 0,0-1 1 0 0,0 0-1 0 0,0 1 1 0 0,1-1 0 0 0,-1 1-1 0 0,0 0 1 0 0,0-1 0 0 0,0 1-1 0 0,1 0 1 0 0,-1 0 0 0 0,0 0-1 0 0,0 0 1 0 0,1 0-1 0 0,-1 0 1 0 0,3 0 0 0 0,-2 1 1 0 0,1 0 0 0 0,0 0 0 0 0,0 0 0 0 0,-1 0 0 0 0,1 0 1 0 0,-1 0-1 0 0,1 1 0 0 0,-1-1 0 0 0,1 1 0 0 0,-1 0 0 0 0,0-1 0 0 0,0 1 1 0 0,0 0-1 0 0,0 1 0 0 0,0-1 0 0 0,0 0 0 0 0,1 4 0 0 0,0 0-29 0 0,0-1 0 0 0,-1 1 0 0 0,1 0 0 0 0,-2 0 0 0 0,1 1 0 0 0,-1-1 0 0 0,1 0 0 0 0,-2 1 0 0 0,1-1 0 0 0,-1 0 0 0 0,0 1 0 0 0,0-1 0 0 0,-2 7 0 0 0,2-10-25 0 0,-1-1 1 0 0,0 1-1 0 0,1 0 1 0 0,-1-1-1 0 0,0 1 0 0 0,-1-1 1 0 0,1 0-1 0 0,0 1 0 0 0,-1-1 1 0 0,1 0-1 0 0,-1 0 1 0 0,0 0-1 0 0,1 0 0 0 0,-1 0 1 0 0,0 0-1 0 0,0-1 0 0 0,-1 1 1 0 0,1-1-1 0 0,0 1 0 0 0,0-1 1 0 0,-1 0-1 0 0,1 0 1 0 0,-1 0-1 0 0,1 0 0 0 0,-1 0 1 0 0,1 0-1 0 0,-1-1 0 0 0,0 1 1 0 0,1-1-1 0 0,-1 0 0 0 0,0 0 1 0 0,-3 0-1 0 0,5 0 77 0 0,0 0 1 0 0,0 0-1 0 0,0-1 0 0 0,0 1 1 0 0,0 0-1 0 0,0-1 0 0 0,-1 1 1 0 0,1 0-1 0 0,0-1 0 0 0,0 1 1 0 0,1-1-1 0 0,-1 0 0 0 0,0 1 1 0 0,0-1-1 0 0,0 0 0 0 0,0 0 1 0 0,0 1-1 0 0,1-1 0 0 0,-1 0 1 0 0,0 0-1 0 0,1 0 0 0 0,-1 0 0 0 0,0 0 1 0 0,1 0-1 0 0,0 0 0 0 0,-1 0 1 0 0,1 0-1 0 0,-1 0 0 0 0,1 0 1 0 0,0 0-1 0 0,0 0 0 0 0,0 0 1 0 0,0-1-1 0 0,0 1 0 0 0,0 0 1 0 0,0 0-1 0 0,0 0 0 0 0,0 0 1 0 0,0 0-1 0 0,0 0 0 0 0,1 0 0 0 0,-1-1 1 0 0,0 1-1 0 0,1 0 0 0 0,-1 0 1 0 0,1 0-1 0 0,0 0 0 0 0,-1 0 1 0 0,1 1-1 0 0,0-1 0 0 0,-1 0 1 0 0,1 0-1 0 0,0 0 0 0 0,0 1 1 0 0,0-1-1 0 0,-1 0 0 0 0,1 1 1 0 0,0-1-1 0 0,0 0 0 0 0,0 1 0 0 0,0-1 1 0 0,0 1-1 0 0,1 0 0 0 0,-1-1 1 0 0,0 1-1 0 0,0 0 0 0 0,2 0 1 0 0,-1 0 4 0 0,1 0 0 0 0,-1 0 0 0 0,1 0 0 0 0,-1 1 0 0 0,1 0 0 0 0,-1-1 0 0 0,1 1 0 0 0,-1 0 0 0 0,0 0 0 0 0,0 0 0 0 0,1 0 1 0 0,-1 1-1 0 0,0-1 0 0 0,0 1 0 0 0,0-1 0 0 0,0 1 0 0 0,-1 0 0 0 0,3 1 0 0 0,25 43 241 0 0,-26-40-281 0 0,0 0-1 0 0,0-1 1 0 0,0 1 0 0 0,1-1-1 0 0,-1 0 1 0 0,1 0-1 0 0,1 0 1 0 0,-1-1 0 0 0,6 5-1 0 0,-10-8-146 0 0,1-1 0 0 0,0 0 0 0 0,-1 1 0 0 0,1-1-1 0 0,0 0 1 0 0,-1 0 0 0 0,1 1 0 0 0,0-1 0 0 0,-1 0 0 0 0,1 0-1 0 0,0 0 1 0 0,0 0 0 0 0,-1 0 0 0 0,1 0 0 0 0,0 0-1 0 0,0 0 1 0 0,-1 0 0 0 0,1 0 0 0 0,0 0 0 0 0,-1-1-1 0 0,1 1 1 0 0,0 0 0 0 0,-1 0 0 0 0,1-1 0 0 0,0 1-1 0 0,-1 0 1 0 0,1-1 0 0 0,0 1 0 0 0,-1-1 0 0 0,1 1 0 0 0,-1-1-1 0 0,1 1 1 0 0,-1-1 0 0 0,1 1 0 0 0,0-2 0 0 0,13-24-6242 0 0,-12 21 6552 0 0,2-6-429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1556 0 0,'0'0'8921'0'0,"0"16"-8826"0"0,0-5-100 0 0,-1 5-102 0 0,1 0 0 0 0,0 0 0 0 0,2-1 0 0 0,0 1 0 0 0,0 0 0 0 0,8 25 0 0 0,-8-37-488 0 0,0 1 0 0 0,0 0 0 0 0,1-1 0 0 0,-1 1 0 0 0,1-1 0 0 0,0 0 0 0 0,0 0 0 0 0,0 0 0 0 0,1 0 0 0 0,-1 0 0 0 0,1-1 0 0 0,0 0 0 0 0,0 0 0 0 0,1 0 0 0 0,6 4 0 0 0,-1-4 417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8 288 460 0 0,'0'0'6964'0'0,"0"-16"-5981"0"0,1-5-779 0 0,-4-118 1176 0 0,-3 70-383 0 0,31 98-95 0 0,-16-15-920 0 0,3 6 148 0 0,0-1 0 0 0,2 0 0 0 0,0-1 0 0 0,1-1 0 0 0,1 0 0 0 0,32 27 0 0 0,-48-44-136 0 0,0 0-1 0 0,1 0 1 0 0,-1 1 0 0 0,0-1 0 0 0,0 0 0 0 0,1 0-1 0 0,-1 0 1 0 0,0 0 0 0 0,1 1 0 0 0,-1-1-1 0 0,0 0 1 0 0,1 0 0 0 0,-1 0 0 0 0,0 0 0 0 0,1 0-1 0 0,-1 0 1 0 0,0 0 0 0 0,1 0 0 0 0,-1 0 0 0 0,0 0-1 0 0,1 0 1 0 0,-1 0 0 0 0,0 0 0 0 0,1 0 0 0 0,-1-1-1 0 0,0 1 1 0 0,0 0 0 0 0,1 0 0 0 0,-1 0-1 0 0,0 0 1 0 0,1-1 0 0 0,-1 1 0 0 0,0 0 0 0 0,0 0-1 0 0,1 0 1 0 0,-1-1 0 0 0,0 1 0 0 0,0 0 0 0 0,0 0-1 0 0,1-1 1 0 0,4-19-220 0 0,-5-37-75 0 0,0 42 262 0 0,-4-33-645 0 0,2 37-383 0 0,1 0 0 0 0,0 0 0 0 0,1 0 0 0 0,0 0 1 0 0,2-14-1 0 0,-1 24 898 0 0,-1 0-1 0 0,0 0 1 0 0,1 0 0 0 0,-1 0 0 0 0,1 0 0 0 0,-1 0-1 0 0,1 0 1 0 0,0 0 0 0 0,-1 1 0 0 0,1-1 0 0 0,0 0-1 0 0,0 0 1 0 0,-1 1 0 0 0,1-1 0 0 0,0 1 0 0 0,0-1-1 0 0,0 1 1 0 0,0-1 0 0 0,0 1 0 0 0,0-1 0 0 0,0 1-1 0 0,0 0 1 0 0,0-1 0 0 0,0 1 0 0 0,0 0 0 0 0,1 0-1 0 0,12-1-137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1944 0 0,'0'0'7410'0'0,"-18"9"-7144"0"0,-59 31-58 0 0,71-36-139 0 0,0-1 1 0 0,0 1-1 0 0,0 1 1 0 0,0-1-1 0 0,0 1 1 0 0,1 0-1 0 0,0 0 1 0 0,0 1-1 0 0,1-1 0 0 0,-1 1 1 0 0,1 0-1 0 0,-3 7 1 0 0,5-9-48 0 0,0 0 0 0 0,0 0-1 0 0,1 0 1 0 0,0 0 0 0 0,0 0 0 0 0,0 0 0 0 0,0 0 0 0 0,0 0-1 0 0,1 0 1 0 0,0 1 0 0 0,0-1 0 0 0,0 0 0 0 0,0 0-1 0 0,1 1 1 0 0,0-1 0 0 0,0 0 0 0 0,2 7 0 0 0,-1-8-167 0 0,0 0 1 0 0,0 0-1 0 0,0 0 0 0 0,0 0 1 0 0,0 0-1 0 0,1 0 1 0 0,0-1-1 0 0,-1 1 0 0 0,1-1 1 0 0,0 0-1 0 0,0 0 1 0 0,0 0-1 0 0,0 0 0 0 0,1 0 1 0 0,-1-1-1 0 0,0 1 1 0 0,1-1-1 0 0,-1 0 1 0 0,1 0-1 0 0,5 0 0 0 0,8 2-1349 0 0,1-1 0 0 0,-1-1 0 0 0,18-1 0 0 0,-21 0-6 0 0,8 0 889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78 1144 0 0,'0'0'6918'0'0,"-2"14"-6347"0"0,1-13-575 0 0,-1 11-192 0 0,-1 1-1 0 0,2 0 0 0 0,0 0 0 0 0,0 0 1 0 0,1 1-1 0 0,1-1 0 0 0,0 0 0 0 0,1 0 1 0 0,0-1-1 0 0,1 1 0 0 0,7 21 1 0 0,-8-31-18 0 0,17 27-2121 0 0,-18-29 2277 0 0,-1 0 1 0 0,1 0-1 0 0,0 0 0 0 0,0 0 1 0 0,0-1-1 0 0,0 1 0 0 0,0 0 1 0 0,0-1-1 0 0,0 1 1 0 0,0-1-1 0 0,0 1 0 0 0,0-1 1 0 0,0 0-1 0 0,0 1 0 0 0,0-1 1 0 0,0 0-1 0 0,0 0 1 0 0,0 1-1 0 0,0-1 0 0 0,1 0 1 0 0,-1 0-1 0 0,0 0 1 0 0,0-1-1 0 0,0 1 0 0 0,0 0 1 0 0,0 0-1 0 0,0-1 0 0 0,2 1 1 0 0,-2-1 89 0 0,0 0 0 0 0,0 0-1 0 0,0 0 1 0 0,-1-1 0 0 0,1 1 0 0 0,0 0 0 0 0,0 0 0 0 0,-1 0 0 0 0,1-1 0 0 0,-1 1-1 0 0,1 0 1 0 0,-1 0 0 0 0,1-1 0 0 0,-1 1 0 0 0,0 0 0 0 0,0-1 0 0 0,0 1-1 0 0,1-1 1 0 0,-2-1 0 0 0,2-34 1544 0 0,-2 29-1228 0 0,0-41 494 0 0,-1-42-159 0 0,3 84-567 0 0,-1 0 1 0 0,1 0 0 0 0,0 1-1 0 0,1-1 1 0 0,0 0 0 0 0,0 1-1 0 0,0-1 1 0 0,1 1 0 0 0,0 0-1 0 0,4-7 1 0 0,-7 12-57 0 0,1-1-1 0 0,0 1 1 0 0,0 0 0 0 0,0 0-1 0 0,0 0 1 0 0,0 0 0 0 0,0-1-1 0 0,0 1 1 0 0,0 1 0 0 0,0-1-1 0 0,0 0 1 0 0,0 0 0 0 0,1 0 0 0 0,-1 1-1 0 0,0-1 1 0 0,1 0 0 0 0,-1 1-1 0 0,0-1 1 0 0,1 1 0 0 0,-1 0-1 0 0,1-1 1 0 0,-1 1 0 0 0,1 0-1 0 0,-1 0 1 0 0,1 0 0 0 0,-1 0-1 0 0,1 0 1 0 0,-1 0 0 0 0,1 1-1 0 0,-1-1 1 0 0,0 0 0 0 0,1 1-1 0 0,-1-1 1 0 0,1 1 0 0 0,-1-1-1 0 0,2 2 1 0 0,-1 0-19 0 0,1 0 0 0 0,-1-1 0 0 0,0 1 0 0 0,0 0 0 0 0,0 0 0 0 0,-1 1 0 0 0,1-1 0 0 0,0 0-1 0 0,-1 1 1 0 0,1-1 0 0 0,-1 1 0 0 0,0-1 0 0 0,0 1 0 0 0,0-1 0 0 0,0 1 0 0 0,-1 0 0 0 0,1 0 0 0 0,0 3 0 0 0,-1-2-52 0 0,0-1 1 0 0,0 1 0 0 0,0 0 0 0 0,-1-1-1 0 0,1 1 1 0 0,-1 0 0 0 0,0-1 0 0 0,0 1-1 0 0,0-1 1 0 0,-1 0 0 0 0,1 1-1 0 0,-1-1 1 0 0,0 0 0 0 0,0 0 0 0 0,0 0-1 0 0,0 0 1 0 0,0 0 0 0 0,-1 0 0 0 0,1 0-1 0 0,-1-1 1 0 0,0 0 0 0 0,1 1 0 0 0,-1-1-1 0 0,-6 3 1 0 0,5-3-243 0 0,0 0-1 0 0,0-1 1 0 0,0 1-1 0 0,0-1 1 0 0,0 0-1 0 0,-1 0 1 0 0,1 0-1 0 0,0 0 1 0 0,0-1-1 0 0,-1 0 1 0 0,1 0 0 0 0,-1 0-1 0 0,-5-1 1 0 0,9 1 68 0 0,0-1 1 0 0,0 1-1 0 0,1 0 1 0 0,-1 0-1 0 0,0-1 1 0 0,0 1-1 0 0,0 0 1 0 0,1-1-1 0 0,-1 1 1 0 0,0-1-1 0 0,1 1 1 0 0,-1-1-1 0 0,0 1 1 0 0,1-1-1 0 0,-1 0 1 0 0,0 1 0 0 0,1-1-1 0 0,-1 0 1 0 0,1 1-1 0 0,-1-1 1 0 0,1 0-1 0 0,0 0 1 0 0,-1 0-1 0 0,1 1 1 0 0,0-1-1 0 0,0 0 1 0 0,-1 0-1 0 0,1 0 1 0 0,0 0-1 0 0,0 0 1 0 0,0 1-1 0 0,0-1 1 0 0,0 0-1 0 0,0-2 1 0 0,0-5 42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3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0 146 296 0 0,'0'0'7371'0'0,"13"0"-7028"0"0,147 3 476 0 0,155-3-833 0 0,-180-17-98 0 0,-135 17 67 0 0,24-3 332 0 0,-11-1-253 0 0,1 0 0 0 0,0 1 0 0 0,-1 1 0 0 0,1 0 0 0 0,0 1 0 0 0,0 0 0 0 0,21 2 0 0 0,-15 0 352 0 0,-46 22-1114 0 0,8-12 597 0 0,13-8 916 0 0,21-11-249 0 0,-15 8-535 0 0,1-1-13 0 0,0 0-1 0 0,0 0 1 0 0,0 0 0 0 0,0 0-1 0 0,0 0 1 0 0,0-1-1 0 0,0 1 1 0 0,0-1-1 0 0,0 1 1 0 0,-1-1-1 0 0,1 0 1 0 0,-1 0 0 0 0,1 1-1 0 0,-1-1 1 0 0,0 0-1 0 0,0 0 1 0 0,0 0-1 0 0,0-1 1 0 0,1-2 0 0 0,-1 3 32 0 0,-1-1 1 0 0,0 0 0 0 0,-1 1 0 0 0,1-1-1 0 0,0 1 1 0 0,-1-1 0 0 0,0 1-1 0 0,1 0 1 0 0,-1-1 0 0 0,0 1 0 0 0,0 0-1 0 0,0-1 1 0 0,-1 1 0 0 0,1 0 0 0 0,0 0-1 0 0,-1 0 1 0 0,0 0 0 0 0,-1-2 0 0 0,-11-14-376 0 0,-6-8-1362 0 0,5 12-3419 0 0,10 10 2132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4 916 0 0,'0'0'6490'0'0,"0"15"-5109"0"0,0 181-236 0 0,0-196-1216 0 0,0 0-1 0 0,-1 0 0 0 0,1 1 1 0 0,0-1-1 0 0,0 0 1 0 0,1 0-1 0 0,-1 1 0 0 0,0-1 1 0 0,0 0-1 0 0,0 0 1 0 0,0 1-1 0 0,0-1 0 0 0,0 0 1 0 0,0 0-1 0 0,0 0 1 0 0,0 1-1 0 0,0-1 0 0 0,1 0 1 0 0,-1 0-1 0 0,0 1 1 0 0,0-1-1 0 0,0 0 0 0 0,0 0 1 0 0,1 0-1 0 0,-1 0 0 0 0,0 1 1 0 0,0-1-1 0 0,0 0 1 0 0,1 0-1 0 0,-1 0 0 0 0,0 0 1 0 0,0 0-1 0 0,1 0 1 0 0,-1 0-1 0 0,0 0 0 0 0,0 0 1 0 0,1 0-1 0 0,-1 1 1 0 0,0-1-1 0 0,0 0 0 0 0,1 0 1 0 0,-1-1-1 0 0,15-4-2958 0 0,11-14-110 0 0,-5-4 2680 0 0,-9 9 237 0 0</inkml:trace>
  <inkml:trace contextRef="#ctx0" brushRef="#br0" timeOffset="1">120 71 668 0 0,'0'0'7578'0'0,"-1"13"-7339"0"0,-1 40 112 0 0,2-51-268 0 0,0 1-1 0 0,0-1 1 0 0,0 1 0 0 0,1-1-1 0 0,-1 1 1 0 0,1-1 0 0 0,-1 1-1 0 0,1-1 1 0 0,0 0-1 0 0,0 1 1 0 0,0-1 0 0 0,0 0-1 0 0,0 0 1 0 0,1 0 0 0 0,-1 0-1 0 0,0 0 1 0 0,1 0-1 0 0,0 0 1 0 0,-1 0 0 0 0,1 0-1 0 0,0-1 1 0 0,0 1 0 0 0,0-1-1 0 0,0 1 1 0 0,0-1 0 0 0,1 0-1 0 0,-1 0 1 0 0,0 0-1 0 0,1 0 1 0 0,-1 0 0 0 0,0-1-1 0 0,1 1 1 0 0,-1-1 0 0 0,1 1-1 0 0,-1-1 1 0 0,3 0-1 0 0,1 0-61 0 0,-1 0-1 0 0,1 0 0 0 0,-1 0 0 0 0,1-1 0 0 0,-1 0 0 0 0,0 0 1 0 0,1-1-1 0 0,-1 0 0 0 0,0 1 0 0 0,0-2 0 0 0,0 1 0 0 0,0 0 1 0 0,7-6-1 0 0,-8 4-50 0 0,0 0 0 0 0,0 0 0 0 0,-1 0 0 0 0,0 0 0 0 0,1-1 0 0 0,-2 1 0 0 0,1-1 0 0 0,0 0 0 0 0,-1 0 0 0 0,0 0 0 0 0,0 0 0 0 0,0 0 1 0 0,-1 0-1 0 0,0 0 0 0 0,0-1 0 0 0,0 1 0 0 0,0-1 0 0 0,-1 1 0 0 0,0 0 0 0 0,-1-7 0 0 0,1 9-92 0 0,-1 0 0 0 0,0 0 0 0 0,1 0 0 0 0,-1 0 0 0 0,0-1 0 0 0,-1 1 0 0 0,1 0-1 0 0,0 1 1 0 0,-1-1 0 0 0,0 0 0 0 0,0 0 0 0 0,0 1 0 0 0,0-1 0 0 0,0 1 0 0 0,0-1 0 0 0,0 1 0 0 0,-1 0 0 0 0,1 0 0 0 0,-1 0 0 0 0,0 0 0 0 0,0 1 0 0 0,0-1-1 0 0,1 1 1 0 0,-1-1 0 0 0,-1 1 0 0 0,1 0 0 0 0,0 0 0 0 0,0 1 0 0 0,0-1 0 0 0,0 1 0 0 0,-1-1 0 0 0,1 1 0 0 0,-6 0 0 0 0,8 0-44 0 0,1 0 0 0 0,-1 0 0 0 0,1 0 0 0 0,-1 0 0 0 0,0 0 0 0 0,1 0 0 0 0,-1 0 0 0 0,1 0 0 0 0,-1 0 1 0 0,0 1-1 0 0,1-1 0 0 0,-1 0 0 0 0,1 0 0 0 0,-1 0 0 0 0,1 1 0 0 0,-1-1 0 0 0,1 0 0 0 0,-1 1 0 0 0,1-1 0 0 0,-1 0 1 0 0,1 1-1 0 0,-1-1 0 0 0,1 1 0 0 0,-1-1 0 0 0,1 0 0 0 0,0 1 0 0 0,-1-1 0 0 0,1 1 0 0 0,0 0 0 0 0,-1-1 0 0 0,1 2 1 0 0,-3 9-1923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0 972 0 0,'0'0'8894'0'0,"-3"10"-8692"0"0,-8 31 186 0 0,11-40-363 0 0,0 0 1 0 0,0 0-1 0 0,-1 0 0 0 0,1 0 0 0 0,0 0 0 0 0,0 0 1 0 0,1 0-1 0 0,-1 0 0 0 0,0 0 0 0 0,0 0 0 0 0,0 0 0 0 0,1 0 1 0 0,-1 0-1 0 0,1 0 0 0 0,-1 0 0 0 0,0 0 0 0 0,1 0 0 0 0,0 0 1 0 0,-1 0-1 0 0,1-1 0 0 0,-1 1 0 0 0,1 0 0 0 0,0 0 0 0 0,0-1 1 0 0,-1 1-1 0 0,1 0 0 0 0,0-1 0 0 0,0 1 0 0 0,0-1 1 0 0,0 1-1 0 0,0-1 0 0 0,0 0 0 0 0,0 1 0 0 0,0-1 0 0 0,0 0 1 0 0,0 1-1 0 0,0-1 0 0 0,0 0 0 0 0,0 0 0 0 0,0 0 0 0 0,1 0 1 0 0,1 0-82 0 0,-1 0 0 0 0,0 0-1 0 0,1 0 1 0 0,-1 0 0 0 0,1 0 0 0 0,-1 0 0 0 0,0-1 0 0 0,1 0 0 0 0,-1 1 0 0 0,0-1 0 0 0,1 0 0 0 0,-1 0 0 0 0,0 0 0 0 0,3-1 0 0 0,-4 0-58 0 0,1 0 0 0 0,-1 0 1 0 0,0 0-1 0 0,0-1 0 0 0,1 1 0 0 0,-1 0 1 0 0,-1 0-1 0 0,1-1 0 0 0,0 1 0 0 0,0 0 1 0 0,-1-1-1 0 0,1-3 0 0 0,0-19-3691 0 0,-1 19 2091 0 0,0-2-1045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1 832 0 0,'0'0'9174'0'0,"-2"14"-8928"0"0,1-6-415 0 0,-2 13 314 0 0,1 0 1 0 0,2 40 0 0 0,1-52-410 0 0,0 0-1 0 0,1 0 1 0 0,0-1 0 0 0,5 13 0 0 0,-5-16-259 0 0,0 1 0 0 0,1-1 0 0 0,0 0 0 0 0,0 0 0 0 0,0 0 0 0 0,0-1 0 0 0,1 1 0 0 0,4 4 0 0 0,8 5-1897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1 140 0 0,'0'0'14989'0'0,"-8"3"-15177"0"0,10-1-320 0 0,0-2-508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3004 0 0,'0'0'6862'0'0,"-10"12"-2623"0"0,7 19-4241 0 0,-2 0 1 0 0,-1 0-1 0 0,-2-1 0 0 0,0 0 0 0 0,-25 55 0 0 0,17-43 13 0 0,11-28-166 0 0,-1 1-1 0 0,0-1 1 0 0,-1 0-1 0 0,-1-1 0 0 0,-12 18 1 0 0,18-44-6290 0 0,8-11 6553 0 0,9-5-619 0 0,-1-1-1 0 0,-2-1 1 0 0,14-50-1 0 0,7-19 1258 0 0,-31 123 5074 0 0,11 33-5957 0 0,-9-40 768 0 0,5 30-157 0 0,-8-33-438 0 0,2 0 0 0 0,-1 0 0 0 0,2 0 0 0 0,-1-1 0 0 0,2 1 0 0 0,-1-1 0 0 0,2 0 0 0 0,0 0 0 0 0,7 11-1 0 0,-13-24-116 0 0,0 1 0 0 0,0 0-1 0 0,0-1 1 0 0,0 1-1 0 0,1 0 1 0 0,-1-1 0 0 0,0 1-1 0 0,0 0 1 0 0,0-1-1 0 0,0 1 1 0 0,0 0 0 0 0,0-1-1 0 0,1 1 1 0 0,-1 0-1 0 0,0 0 1 0 0,0-1 0 0 0,0 1-1 0 0,1 0 1 0 0,-1 0-1 0 0,0-1 1 0 0,0 1 0 0 0,1 0-1 0 0,-1 0 1 0 0,0 0-1 0 0,1 0 1 0 0,-1-1-1 0 0,0 1 1 0 0,1 0 0 0 0,-1 0-1 0 0,0 0 1 0 0,1 0-1 0 0,-1 0 1 0 0,0 0 0 0 0,1 0-1 0 0,-1 0 1 0 0,0 0-1 0 0,1 0 1 0 0,-1 0 0 0 0,0 0-1 0 0,1 0 1 0 0,-1 0-1 0 0,0 0 1 0 0,1 0 0 0 0,-1 0-1 0 0,0 0 1 0 0,0 0-1 0 0,1 1 1 0 0,-1-1-1 0 0,0 0 1 0 0,1 0 0 0 0,-1 0-1 0 0,0 1 1 0 0,0-1-1 0 0,1 0 1 0 0,-1 0 0 0 0,0 1-1 0 0,0-1 1 0 0,1 1-1 0 0,-8-33-1219 0 0,4 29 1376 0 0,0 0 0 0 0,0 0 0 0 0,0 1 0 0 0,0-1 0 0 0,-1 1 0 0 0,1 0 0 0 0,-1 0 0 0 0,0 0 0 0 0,0 0 0 0 0,0 1 0 0 0,0-1 0 0 0,0 1 0 0 0,0 0 0 0 0,0 0 0 0 0,0 1 0 0 0,-6-1 0 0 0,-78-1 2112 0 0,61 3-2579 0 0,23-1 30 0 0,-18 0 268 0 0,14-2-6012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9 544 0 0,'0'0'11201'0'0,"0"14"-10920"0"0,1 27-47 0 0,-2-2-87 0 0,9 67 1 0 0,-4-97-1967 0 0,1-19 346 0 0,0-16 795 0 0,-4-94 581 0 0,-2 59 1766 0 0,29 76-246 0 0,-18-5-1327 0 0,-1 0 1 0 0,0 1 0 0 0,-1 0-1 0 0,0 0 1 0 0,0 1 0 0 0,-1-1-1 0 0,-1 2 1 0 0,0-1-1 0 0,-1 1 1 0 0,0 0 0 0 0,-1 0-1 0 0,0 0 1 0 0,-1 1 0 0 0,2 22-1 0 0,-6-34-92 0 0,1-1 1 0 0,0 1-1 0 0,-1 0 0 0 0,0 0 0 0 0,1 0 1 0 0,-1 0-1 0 0,0 0 0 0 0,0-1 0 0 0,0 1 0 0 0,0 0 1 0 0,0-1-1 0 0,-1 1 0 0 0,1-1 0 0 0,0 1 0 0 0,-1-1 1 0 0,1 1-1 0 0,-1-1 0 0 0,1 0 0 0 0,-1 0 1 0 0,0 0-1 0 0,0 0 0 0 0,1 0 0 0 0,-1 0 0 0 0,0 0 1 0 0,0-1-1 0 0,0 1 0 0 0,0-1 0 0 0,0 1 1 0 0,0-1-1 0 0,0 0 0 0 0,-2 0 0 0 0,-12 2-533 0 0,0 0-1 0 0,-30-2 1 0 0,31-1-274 0 0,12 1 529 0 0,0 0 0 0 0,1 0 0 0 0,-1 0 0 0 0,0-1 1 0 0,0 1-1 0 0,1-1 0 0 0,-1 0 0 0 0,0 0 0 0 0,1 0 0 0 0,-5-3 0 0 0,-1-7-3646 0 0,7 7 1696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45 266 5156 0 0,'0'0'3713'0'0,"1"-15"-3457"0"0,1-42-74 0 0,-11-111 1 0 0,9 167-109 0 0,0 0 1 0 0,-1 0 0 0 0,1 0-1 0 0,0 0 1 0 0,-1 0 0 0 0,1 0-1 0 0,0 0 1 0 0,0 0-1 0 0,0 0 1 0 0,0 0 0 0 0,0 0-1 0 0,0 0 1 0 0,0 0 0 0 0,0 0-1 0 0,0 0 1 0 0,1 0 0 0 0,-1 0-1 0 0,0 1 1 0 0,1-1 0 0 0,-1 0-1 0 0,0 0 1 0 0,1 0 0 0 0,-1 0-1 0 0,2-1 1 0 0,-1 2-65 0 0,0 0-1 0 0,0 1 0 0 0,0-1 1 0 0,0 0-1 0 0,0 1 1 0 0,0-1-1 0 0,0 1 1 0 0,0-1-1 0 0,0 1 1 0 0,0 0-1 0 0,0-1 0 0 0,-1 1 1 0 0,1 0-1 0 0,0-1 1 0 0,0 1-1 0 0,-1 0 1 0 0,2 1-1 0 0,32 46-172 0 0,10 42 503 0 0,-40-82-307 0 0,-2 0 0 0 0,1 0 1 0 0,-1 0-1 0 0,-1 0 0 0 0,1 0 0 0 0,-1 0 1 0 0,-1 0-1 0 0,1 0 0 0 0,-2 1 0 0 0,0 8 0 0 0,1-15-65 0 0,-1 0 0 0 0,1 0 0 0 0,-1-1 0 0 0,0 1 0 0 0,0 0 0 0 0,1-1 0 0 0,-1 1 0 0 0,0-1-1 0 0,0 1 1 0 0,-1-1 0 0 0,1 1 0 0 0,0-1 0 0 0,0 0 0 0 0,-1 0 0 0 0,1 0 0 0 0,-1 1-1 0 0,1-1 1 0 0,-1 0 0 0 0,1-1 0 0 0,-1 1 0 0 0,-2 1 0 0 0,0 0-39 0 0,-1-1-1 0 0,1 0 1 0 0,-1 0 0 0 0,1 0 0 0 0,-1-1-1 0 0,1 1 1 0 0,-1-1 0 0 0,0 0 0 0 0,-4-1-1 0 0,6 1-211 0 0,0 0 0 0 0,-1 0-1 0 0,1 0 1 0 0,0-1-1 0 0,0 1 1 0 0,0-1 0 0 0,0 0-1 0 0,0 0 1 0 0,0 0 0 0 0,0 0-1 0 0,0-1 1 0 0,0 1-1 0 0,0-1 1 0 0,0 0 0 0 0,1 0-1 0 0,-1 0 1 0 0,1 0 0 0 0,-1 0-1 0 0,1 0 1 0 0,0-1 0 0 0,0 1-1 0 0,0-1 1 0 0,0 1-1 0 0,0-1 1 0 0,1 0 0 0 0,-1 0-1 0 0,0-3 1 0 0,2-3-1636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3072 0 0,'0'0'6902'0'0,"1"15"-6566"0"0,0 134 620 0 0,-1-134-886 0 0,0-9-195 0 0,-1-1 0 0 0,1 0 0 0 0,1 1 0 0 0,-1-1 0 0 0,1 0 0 0 0,2 8 0 0 0,-3-11-89 0 0,1-1-1 0 0,0 0 1 0 0,-1 0-1 0 0,1 1 1 0 0,0-1 0 0 0,0 0-1 0 0,0 0 1 0 0,0 0-1 0 0,0 0 1 0 0,0 0-1 0 0,0 0 1 0 0,0 0-1 0 0,0 0 1 0 0,0 0-1 0 0,1-1 1 0 0,-1 1-1 0 0,0 0 1 0 0,1-1-1 0 0,-1 1 1 0 0,0-1-1 0 0,1 0 1 0 0,-1 1 0 0 0,1-1-1 0 0,-1 0 1 0 0,1 0-1 0 0,-1 0 1 0 0,0 0-1 0 0,3 0 1 0 0,8 0-1776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31 4584 0 0,'0'0'4451'0'0,"0"16"-4348"0"0,0 3-167 0 0,-1 19 424 0 0,6 67-1 0 0,-4-104-414 0 0,-1 1 0 0 0,0-1-1 0 0,0 1 1 0 0,1-1 0 0 0,-1 1 0 0 0,0-1 0 0 0,1 0 0 0 0,0 1 0 0 0,-1-1-1 0 0,1 1 1 0 0,0-1 0 0 0,-1 0 0 0 0,1 0 0 0 0,0 1 0 0 0,0-1 0 0 0,0 0-1 0 0,0 0 1 0 0,0 0 0 0 0,1 0 0 0 0,-1 0 0 0 0,2 0 0 0 0,30 4-5174 0 0,-21-5 2618 0 0</inkml:trace>
  <inkml:trace contextRef="#ctx0" brushRef="#br0" timeOffset="1">247 0 3584 0 0,'0'0'4361'0'0,"-121"19"-4381"0"0,99-19 20 0 0,-1 0 0 0 0,3 0 0 0 0,4 0-256 0 0,0-2-392 0 0,4-1-508 0 0,4-2-397 0 0,2 1-599 0 0,4 1 64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2792 0 0,'0'0'6757'0'0,"1"17"-6406"0"0,8 145 523 0 0,-8-156-859 0 0,5 22-363 0 0,-6-27 214 0 0,0-1 0 0 0,0 1 0 0 0,0-1 0 0 0,0 1 0 0 0,1-1 1 0 0,-1 0-1 0 0,0 1 0 0 0,0-1 0 0 0,1 1 0 0 0,-1-1 0 0 0,0 0 1 0 0,0 1-1 0 0,1-1 0 0 0,-1 0 0 0 0,1 1 0 0 0,-1-1 0 0 0,0 0 1 0 0,1 0-1 0 0,-1 1 0 0 0,1-1 0 0 0,-1 0 0 0 0,0 0 0 0 0,1 0 1 0 0,-1 0-1 0 0,1 1 0 0 0,-1-1 0 0 0,1 0 0 0 0,-1 0 1 0 0,1 0-1 0 0,-1 0 0 0 0,1 0 0 0 0,-1 0 0 0 0,1 0 0 0 0,-1 0 1 0 0,0 0-1 0 0,1-1 0 0 0,-1 1 0 0 0,1 0 0 0 0,-1 0 0 0 0,1 0 1 0 0,-1 0-1 0 0,1-1 0 0 0,-1 1 0 0 0,0 0 0 0 0,1 0 0 0 0,-1-1 1 0 0,0 1-1 0 0,1 0 0 0 0,-1-1 0 0 0,0 1 0 0 0,1 0 0 0 0,-1-1 1 0 0,8-7-2423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5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2596 0 0,'0'0'5370'0'0,"11"53"-1638"0"0,-10-33-3840 0 0,6 65 925 0 0,-6-29-4561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1952 0 0,'0'0'6955'0'0,"5"16"-6584"0"0,0-1-349 0 0,27 84 1237 0 0,-27-86-971 0 0,0-1-1 0 0,1-1 1 0 0,0 1 0 0 0,0-1-1 0 0,1 0 1 0 0,13 15-1 0 0,-20-26-302 0 0,0 0-1 0 0,1 1 0 0 0,-1-1 0 0 0,0 0 1 0 0,1 1-1 0 0,-1-1 0 0 0,0 0 0 0 0,1 0 1 0 0,-1 1-1 0 0,0-1 0 0 0,1 0 0 0 0,-1 0 1 0 0,1 0-1 0 0,-1 0 0 0 0,0 0 0 0 0,1 1 1 0 0,-1-1-1 0 0,1 0 0 0 0,-1 0 0 0 0,0 0 1 0 0,1 0-1 0 0,-1 0 0 0 0,1 0 0 0 0,-1 0 1 0 0,0 0-1 0 0,1 0 0 0 0,-1-1 0 0 0,1 1 1 0 0,-1 0-1 0 0,0 0 0 0 0,1 0 0 0 0,-1 0 1 0 0,1-1-1 0 0,-1 1 0 0 0,0 0 0 0 0,1-1 1 0 0,11-17-277 0 0,5-35-443 0 0,-13 42 128 0 0,0-2-141 0 0,0-3-1059 0 0,1 1 1 0 0,1 0 0 0 0,10-17 0 0 0,-5 16-477 0 0</inkml:trace>
  <inkml:trace contextRef="#ctx0" brushRef="#br0" timeOffset="1">258 69 8 0 0,'0'0'9429'0'0,"0"98"-9157"0"0,0-78-140 0 0,0-1-32 0 0,2 2 160 0 0,3-6 0 0 0,-1 1-184 0 0,0-4-76 0 0,0-4-12 0 0,0 1-404 0 0,2-6-372 0 0,2-1-288 0 0,-2-2-548 0 0,4 0-485 0 0,0-2-707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78 960 0 0,'0'0'8404'0'0,"-3"14"-8253"0"0,0 1-238 0 0,-3 8 249 0 0,1 0-1 0 0,2-1 1 0 0,0 1 0 0 0,1 0-1 0 0,2 1 1 0 0,2 27 0 0 0,-2-50-370 0 0,1 1 1 0 0,0-1 0 0 0,0 1-1 0 0,0-1 1 0 0,-1 0 0 0 0,2 1-1 0 0,-1-1 1 0 0,0 0 0 0 0,0 0-1 0 0,0 0 1 0 0,0 0 0 0 0,1 0-1 0 0,-1 0 1 0 0,1 0 0 0 0,-1 0-1 0 0,1 0 1 0 0,-1 0 0 0 0,1-1-1 0 0,-1 1 1 0 0,1-1 0 0 0,-1 1-1 0 0,1-1 1 0 0,0 0 0 0 0,-1 0-1 0 0,1 1 1 0 0,0-1-1 0 0,-1 0 1 0 0,1 0 0 0 0,0-1-1 0 0,-1 1 1 0 0,4-1 0 0 0,-4 1-100 0 0,11 0-2731 0 0</inkml:trace>
  <inkml:trace contextRef="#ctx0" brushRef="#br0" timeOffset="1">248 1 5304 0 0,'0'0'4459'0'0,"-19"1"-4353"0"0,-153 16 89 0 0,160-17-472 0 0,-22 1-438 0 0,23 2-5460 0 0,11 0 3906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17 235 4880 0 0,'0'0'4296'0'0,"1"-11"-4286"0"0,1-21 123 0 0,5-63-10 0 0,-6 85-94 0 0,1-1 0 0 0,0 0 0 0 0,1 1 1 0 0,0 0-1 0 0,0 0 0 0 0,7-15 0 0 0,-9 25 9 0 0,-1-1 0 0 0,0 1 1 0 0,1-1-1 0 0,-1 0 0 0 0,0 1 0 0 0,1-1 0 0 0,-1 1 0 0 0,0-1 0 0 0,1 1 1 0 0,-1-1-1 0 0,1 1 0 0 0,-1 0 0 0 0,1-1 0 0 0,-1 1 0 0 0,1-1 0 0 0,0 1 0 0 0,-1 0 1 0 0,1 0-1 0 0,-1-1 0 0 0,1 1 0 0 0,0 0 0 0 0,-1 0 0 0 0,1 0 0 0 0,-1-1 1 0 0,1 1-1 0 0,0 0 0 0 0,-1 0 0 0 0,1 0 0 0 0,0 0 0 0 0,0 0 0 0 0,16 14 354 0 0,4 26-263 0 0,-12-13-83 0 0,-2-12 61 0 0,-2 0 1 0 0,0 0 0 0 0,-1 1 0 0 0,0 0 0 0 0,2 30 0 0 0,-6-46-252 0 0,-10 1-203 0 0,0-1 276 0 0,0 0-1 0 0,0-1 1 0 0,0 0-1 0 0,0 0 0 0 0,0-1 1 0 0,-15-5-1 0 0,22 6-10 0 0,0 0 0 0 0,-1 0-1 0 0,1-1 1 0 0,0 0 0 0 0,0 1 0 0 0,0-1-1 0 0,0 0 1 0 0,0 0 0 0 0,0-1 0 0 0,1 1 0 0 0,-1-1-1 0 0,1 1 1 0 0,-4-6 0 0 0,5 6-154 0 0,0 0 0 0 0,0 0 0 0 0,0 0 0 0 0,0 0 0 0 0,1 0 0 0 0,-1 0 0 0 0,1 0 0 0 0,0-1 0 0 0,-1 1 1 0 0,1 0-1 0 0,0 0 0 0 0,0 0 0 0 0,0 0 0 0 0,1 0 0 0 0,0-3 0 0 0,3-5-1790 0 0,5 1-476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192 284 7189 0 0,'0'0'4812'0'0,"-111"-88"-4532"0"0,89 68-208 0 0,3-4-68 0 0,1-4-8 0 0,6 1-212 0 0,4-4-632 0 0,6-2-948 0 0,2 1-2220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57 103 1884 0 0,'0'0'10174'0'0,"-4"0"-9759"0"0,2 1-367 0 0,-1-1 0 0 0,1 1 0 0 0,-1 0 0 0 0,1-1-1 0 0,-1 1 1 0 0,1 1 0 0 0,-1-1 0 0 0,1 0 0 0 0,0 0 0 0 0,0 1 0 0 0,-1 0 0 0 0,1-1-1 0 0,0 1 1 0 0,0 0 0 0 0,1 0 0 0 0,-1 0 0 0 0,0 0 0 0 0,1 0 0 0 0,-1 0-1 0 0,1 1 1 0 0,0-1 0 0 0,-1 0 0 0 0,1 1 0 0 0,0-1 0 0 0,1 1 0 0 0,-1-1-1 0 0,0 1 1 0 0,1 0 0 0 0,-1-1 0 0 0,1 1 0 0 0,0 0 0 0 0,0-1 0 0 0,0 1 0 0 0,0 0-1 0 0,1-1 1 0 0,-1 1 0 0 0,2 4 0 0 0,-1-5-92 0 0,0-1-1 0 0,0 0 1 0 0,1 1 0 0 0,-1-1-1 0 0,0 0 1 0 0,1 0 0 0 0,-1 1-1 0 0,1-1 1 0 0,-1 0-1 0 0,1-1 1 0 0,0 1 0 0 0,-1 0-1 0 0,1 0 1 0 0,0-1 0 0 0,0 1-1 0 0,-1-1 1 0 0,1 1 0 0 0,0-1-1 0 0,0 0 1 0 0,0 0 0 0 0,-1 0-1 0 0,1 0 1 0 0,0 0 0 0 0,0 0-1 0 0,0 0 1 0 0,0-1-1 0 0,-1 1 1 0 0,1-1 0 0 0,0 1-1 0 0,2-2 1 0 0,2 0-148 0 0,1 0-1 0 0,-1 0 1 0 0,-1-1-1 0 0,1 0 1 0 0,0 0 0 0 0,-1-1-1 0 0,8-5 1 0 0,-9 5-9 0 0,0 0 0 0 0,0 0 0 0 0,-1 0 0 0 0,1 0 0 0 0,-1-1 0 0 0,0 0 0 0 0,0 0 0 0 0,-1 0 0 0 0,0 0 0 0 0,3-7 0 0 0,-4 6-416 0 0,1 0 1 0 0,-1 0-1 0 0,-1-1 1 0 0,1 1-1 0 0,-1 0 1 0 0,0-1-1 0 0,0 1 1 0 0,-1 0-1 0 0,0-1 1 0 0,0 1-1 0 0,-1 0 1 0 0,1 0 0 0 0,-6-12-1 0 0,3 6 81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80 0 0,'0'0'6735'0'0,"6"-12"-6027"0"0,20-35 2504 0 0,-26 47-3160 0 0,0 13 393 0 0,-4 17-721 0 0,-2-3 364 0 0,1 1 0 0 0,-2 36-1 0 0,7-58-72 0 0,-1 0 0 0 0,1 0 1 0 0,0 0-1 0 0,0 0 0 0 0,1 0 0 0 0,0 0 0 0 0,0 0 0 0 0,0-1 0 0 0,1 1 0 0 0,0 0 0 0 0,0-1 0 0 0,0 1 1 0 0,1-1-1 0 0,0 0 0 0 0,0 1 0 0 0,0-1 0 0 0,7 8 0 0 0,-9-12-71 0 0,0-1 1 0 0,0 1-1 0 0,0 0 1 0 0,0 0-1 0 0,0-1 1 0 0,0 1-1 0 0,0-1 1 0 0,0 1-1 0 0,1-1 0 0 0,-1 1 1 0 0,0-1-1 0 0,0 1 1 0 0,0-1-1 0 0,1 0 1 0 0,-1 0-1 0 0,0 0 0 0 0,0 0 1 0 0,0 0-1 0 0,1 0 1 0 0,-1 0-1 0 0,0 0 1 0 0,0 0-1 0 0,1 0 1 0 0,-1-1-1 0 0,0 1 0 0 0,2-1 1 0 0,0-1-31 0 0,0 0 0 0 0,-1 0-1 0 0,1 0 1 0 0,-1 0 0 0 0,0 0 0 0 0,0-1 0 0 0,0 1 0 0 0,0-1-1 0 0,0 1 1 0 0,2-5 0 0 0,3-5-118 0 0,-1 0 0 0 0,-1-1-1 0 0,7-21 1 0 0,-9 4 486 0 0,-7 32 895 0 0,1 17-843 0 0,3-16-318 0 0,-1 0 0 0 0,1 0 0 0 0,0 0 0 0 0,0-1 0 0 0,0 1 0 0 0,0 0 0 0 0,1 0 0 0 0,-1 0 0 0 0,1 0 0 0 0,0 0 0 0 0,-1-1 1 0 0,2 1-1 0 0,-1 0 0 0 0,0 0 0 0 0,0-1 0 0 0,1 1 0 0 0,-1-1 0 0 0,1 1 0 0 0,0-1 0 0 0,0 0 0 0 0,2 2 0 0 0,-1-1-34 0 0,1-1 0 0 0,0 0 1 0 0,0 0-1 0 0,0 0 0 0 0,0-1 0 0 0,0 1 0 0 0,0-1 1 0 0,1 0-1 0 0,-1 0 0 0 0,0 0 0 0 0,1-1 1 0 0,-1 0-1 0 0,8 0 0 0 0,-6 0-39 0 0,0-1 0 0 0,-1 0-1 0 0,1 0 1 0 0,0 0 0 0 0,0-1 0 0 0,0 0 0 0 0,-1 0-1 0 0,1 0 1 0 0,-1-1 0 0 0,0 0 0 0 0,0 0 0 0 0,0 0-1 0 0,0-1 1 0 0,0 1 0 0 0,-1-1 0 0 0,0 0 0 0 0,1-1 0 0 0,-1 1-1 0 0,-1-1 1 0 0,1 0 0 0 0,-1 1 0 0 0,4-9 0 0 0,-2 4-31 0 0,0 0 1 0 0,-1 0 0 0 0,0-1 0 0 0,-1 1 0 0 0,0-1 0 0 0,0 0 0 0 0,-1 0-1 0 0,-1-1 1 0 0,1 1 0 0 0,-2 0 0 0 0,1 0 0 0 0,-2-12 0 0 0,1 19 50 0 0,-1 1 0 0 0,1-1 0 0 0,-1 0 0 0 0,0 1 0 0 0,0-1 0 0 0,0 1 0 0 0,0-1 0 0 0,0 1 0 0 0,-1-1 0 0 0,1 1 0 0 0,0 0 0 0 0,-1-1 0 0 0,0 1 0 0 0,0 0 0 0 0,0 0-1 0 0,0 1 1 0 0,0-1 0 0 0,0 0 0 0 0,0 0 0 0 0,0 1 0 0 0,-1 0 0 0 0,1-1 0 0 0,0 1 0 0 0,-1 0 0 0 0,0 0 0 0 0,1 0 0 0 0,-1 1 0 0 0,1-1 0 0 0,-1 0 0 0 0,0 1 0 0 0,1 0 0 0 0,-1 0 0 0 0,-3 0 0 0 0,2-1 30 0 0,-1 2-1 0 0,0-1 0 0 0,0 0 1 0 0,1 1-1 0 0,-1 0 0 0 0,0 0 1 0 0,1 0-1 0 0,-1 1 1 0 0,1-1-1 0 0,0 1 0 0 0,-1 0 1 0 0,1 1-1 0 0,0-1 0 0 0,0 1 1 0 0,0-1-1 0 0,1 1 1 0 0,-1 0-1 0 0,-4 5 0 0 0,4-2 218 0 0,-1 0 0 0 0,2 1 0 0 0,-1-1 1 0 0,1 1-1 0 0,0 0 0 0 0,0-1 0 0 0,1 1 0 0 0,0 1 0 0 0,0-1 0 0 0,0 0 0 0 0,1 0 0 0 0,0 1 0 0 0,1-1 0 0 0,0 0 0 0 0,0 1 0 0 0,0-1 0 0 0,1 1 1 0 0,0-1-1 0 0,0 0 0 0 0,1 0 0 0 0,0 0 0 0 0,1 0 0 0 0,-1 0 0 0 0,1 0 0 0 0,5 7 0 0 0,-4-6-194 0 0,0 0-1 0 0,1-1 1 0 0,0 0-1 0 0,1 0 1 0 0,0-1-1 0 0,0 1 1 0 0,0-1-1 0 0,1-1 0 0 0,0 1 1 0 0,0-1-1 0 0,0 0 1 0 0,0-1-1 0 0,1 1 1 0 0,0-2-1 0 0,0 1 1 0 0,0-1-1 0 0,0 0 1 0 0,1-1-1 0 0,-1 0 1 0 0,1 0-1 0 0,9 0 1 0 0,-10-1-544 0 0,0-1 1 0 0,0 0 0 0 0,0-1 0 0 0,1 0-1 0 0,-1 0 1 0 0,0-1 0 0 0,-1 0-1 0 0,1 0 1 0 0,10-5 0 0 0,12-8-3866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34 296 2060 0 0,'0'0'9484'0'0,"0"-30"-9144"0"0,0 14-338 0 0,-4-107 3 0 0,3 108-54 0 0,-1-1 0 0 0,-1 1-1 0 0,0 0 1 0 0,-2 0-1 0 0,-9-26 1 0 0,13 43 107 0 0,1 1-1 0 0,0-1 1 0 0,0 0 0 0 0,0 0-1 0 0,0 0 1 0 0,0 0-1 0 0,0 0 1 0 0,1 1 0 0 0,-1-1-1 0 0,0 0 1 0 0,1 0 0 0 0,0 0-1 0 0,0 0 1 0 0,-1 0 0 0 0,3 2-1 0 0,1 2-55 0 0,0-1-1 0 0,1 0 1 0 0,0 1-1 0 0,0-1 1 0 0,0-1-1 0 0,1 1 1 0 0,0-1 0 0 0,0 0-1 0 0,0 0 1 0 0,0-1-1 0 0,0 0 1 0 0,10 3-1 0 0,-13-5-50 0 0,1 0 0 0 0,0 0-1 0 0,-1-1 1 0 0,1 1 0 0 0,0-1-1 0 0,0 0 1 0 0,-1 0 0 0 0,1 0-1 0 0,0-1 1 0 0,-1 1 0 0 0,1-1-1 0 0,0 0 1 0 0,-1 0 0 0 0,1 0-1 0 0,-1-1 1 0 0,0 1 0 0 0,1-1 0 0 0,-1 0-1 0 0,0 0 1 0 0,0 0 0 0 0,0 0-1 0 0,0-1 1 0 0,0 1 0 0 0,-1-1-1 0 0,4-3 1 0 0,-1 1-118 0 0,-1 1 68 0 0,0 0 0 0 0,0 0 0 0 0,-1 0 0 0 0,1-1 0 0 0,-1 1 0 0 0,0-1 0 0 0,0 0 0 0 0,0 0 0 0 0,-1-1 1 0 0,0 1-1 0 0,0 0 0 0 0,3-11 0 0 0,-5 16 381 0 0,-15 21 1424 0 0,8 1-1914 0 0,0 0-1 0 0,1 1 0 0 0,1 0 0 0 0,1 0 1 0 0,1 0-1 0 0,1 0 0 0 0,2 45 0 0 0,0-67 183 0 0,0 1-1 0 0,-1-1 0 0 0,1 0 0 0 0,0 1 1 0 0,0-1-1 0 0,0 0 0 0 0,0 1 1 0 0,0-1-1 0 0,1 1 0 0 0,-1-1 1 0 0,0 0-1 0 0,1 1 0 0 0,-1-1 1 0 0,1 0-1 0 0,-1 0 0 0 0,1 1 0 0 0,-1-1 1 0 0,1 0-1 0 0,0 0 0 0 0,0 0 1 0 0,-1 0-1 0 0,1 0 0 0 0,0 0 1 0 0,0 0-1 0 0,0 0 0 0 0,0 0 1 0 0,1 0-1 0 0,-1 0 0 0 0,0-1 0 0 0,0 1 1 0 0,0 0-1 0 0,1-1 0 0 0,-1 1 1 0 0,2 0-1 0 0,0-1-123 0 0,-1-1-1 0 0,0 1 1 0 0,0-1-1 0 0,0 1 1 0 0,0-1 0 0 0,0 0-1 0 0,0 1 1 0 0,0-1-1 0 0,-1 0 1 0 0,1 0 0 0 0,0-1-1 0 0,0 1 1 0 0,-1 0-1 0 0,1-1 1 0 0,0 1 0 0 0,-1-1-1 0 0,0 1 1 0 0,1-1-1 0 0,-1 1 1 0 0,0-1 0 0 0,2-3-1 0 0,3-5-436 0 0,-1 0-1 0 0,0-1 1 0 0,0 1-1 0 0,5-18 1 0 0,-3-22 4632 0 0,-19 80-405 0 0,2-7-3657 0 0,9-19 132 0 0,0 1 1 0 0,0 0-1 0 0,1 0 0 0 0,-1 0 1 0 0,1 0-1 0 0,0 0 1 0 0,0-1-1 0 0,1 1 1 0 0,0 0-1 0 0,-1 0 1 0 0,2 0-1 0 0,-1-1 1 0 0,0 1-1 0 0,1 0 0 0 0,0-1 1 0 0,0 1-1 0 0,4 5 1 0 0,-4-8-106 0 0,0 0 0 0 0,0 0 0 0 0,0 0 0 0 0,0 0 0 0 0,1 0 0 0 0,-1 0 0 0 0,1-1 0 0 0,-1 1 0 0 0,1-1 0 0 0,0 0 0 0 0,-1 0 0 0 0,1 0 0 0 0,0 0 0 0 0,0 0 0 0 0,0 0 0 0 0,0-1 0 0 0,0 1 0 0 0,0-1 0 0 0,0 0 0 0 0,0 0 0 0 0,0 0 0 0 0,0-1 0 0 0,-1 1 0 0 0,1 0 0 0 0,0-1 0 0 0,0 0 0 0 0,0 0 0 0 0,0 0 0 0 0,0 0 1 0 0,2-2-1 0 0,0 1-71 0 0,0-1 1 0 0,0 0 0 0 0,-1 0 0 0 0,0 0 0 0 0,1 0 0 0 0,-1-1 0 0 0,0 1-1 0 0,-1-1 1 0 0,1 0 0 0 0,-1 0 0 0 0,1-1 0 0 0,-1 1 0 0 0,-1-1 0 0 0,1 0 0 0 0,3-8-1 0 0,-3 6-7 0 0,0-1 0 0 0,-1 1 0 0 0,0-1 0 0 0,0 0 0 0 0,0 1 0 0 0,-1-1 0 0 0,-1 0 0 0 0,1 0 0 0 0,-1 0 0 0 0,-1-9 0 0 0,0 15-2 0 0,0 0-1 0 0,1 0 0 0 0,-1-1 0 0 0,0 1 0 0 0,0 0 1 0 0,-1 0-1 0 0,1 0 0 0 0,0 0 0 0 0,-1 0 1 0 0,1 1-1 0 0,-1-1 0 0 0,1 0 0 0 0,-1 1 1 0 0,0-1-1 0 0,0 1 0 0 0,0-1 0 0 0,1 1 0 0 0,-1 0 1 0 0,-1 0-1 0 0,1 0 0 0 0,0 0 0 0 0,0 0 1 0 0,0 0-1 0 0,0 1 0 0 0,-1-1 0 0 0,1 1 0 0 0,0-1 1 0 0,-1 1-1 0 0,-2 0 0 0 0,3 0-196 0 0,0 0-1 0 0,0 0 1 0 0,0 0-1 0 0,0 0 1 0 0,-1 1-1 0 0,1-1 1 0 0,0 0-1 0 0,0 1 1 0 0,0 0-1 0 0,0-1 1 0 0,0 1 0 0 0,0 0-1 0 0,0 0 1 0 0,1 0-1 0 0,-1 0 1 0 0,0 1-1 0 0,0-1 1 0 0,1 0-1 0 0,-1 1 1 0 0,-1 1-1 0 0,-6 11-2434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10 299 3368 0 0,'0'0'7393'0'0,"4"-17"-7118"0"0,-2 11-249 0 0,2-11 62 0 0,0 0 0 0 0,-1-1 0 0 0,0 1 0 0 0,-2-1 0 0 0,0 0 0 0 0,-3-27 0 0 0,-2 18-163 0 0,-1 1-1 0 0,-14-44 1 0 0,18 68 1 0 0,0 1 294 0 0,2 9-266 0 0,0 0 0 0 0,0 0 0 0 0,0 0 0 0 0,1-1 0 0 0,1 1 1 0 0,-1-1-1 0 0,1 1 0 0 0,0-1 0 0 0,1 0 0 0 0,4 7 0 0 0,-5-8 77 0 0,0-1 0 0 0,1 0-1 0 0,-1 0 1 0 0,1 0-1 0 0,0-1 1 0 0,0 1 0 0 0,1-1-1 0 0,-1 0 1 0 0,1 0-1 0 0,0 0 1 0 0,0-1 0 0 0,1 0-1 0 0,7 4 1 0 0,-12-7-62 0 0,0 1 0 0 0,1-1 0 0 0,-1 0 1 0 0,0 0-1 0 0,0 0 0 0 0,1 0 0 0 0,-1 0 0 0 0,0 0 1 0 0,1 0-1 0 0,-1 0 0 0 0,0-1 0 0 0,0 1 1 0 0,0 0-1 0 0,1-1 0 0 0,-1 1 0 0 0,0-1 0 0 0,0 1 1 0 0,0-1-1 0 0,0 0 0 0 0,0 1 0 0 0,0-1 0 0 0,0 0 1 0 0,1-1-1 0 0,21-32-626 0 0,-18 23 472 0 0,-1-1 0 0 0,0 0 0 0 0,-1 0 0 0 0,3-18 2237 0 0,-6 39-962 0 0,-8 96-1393 0 0,8-100 159 0 0,0 1 0 0 0,1-1-1 0 0,-1 0 1 0 0,1 0 0 0 0,0 0 0 0 0,0 0 0 0 0,0 0-1 0 0,1-1 1 0 0,0 1 0 0 0,0 0 0 0 0,0-1-1 0 0,0 1 1 0 0,6 7 0 0 0,-6-10-173 0 0,0 0 0 0 0,0 0 1 0 0,0 0-1 0 0,1-1 0 0 0,-1 1 0 0 0,1 0 1 0 0,-1-1-1 0 0,1 0 0 0 0,0 1 0 0 0,-1-1 1 0 0,1 0-1 0 0,0-1 0 0 0,0 1 0 0 0,0 0 1 0 0,0-1-1 0 0,0 1 0 0 0,0-1 0 0 0,0 0 0 0 0,0 0 1 0 0,0 0-1 0 0,-1-1 0 0 0,1 1 0 0 0,0-1 1 0 0,5-1-1 0 0,10-4-1970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 1532 0 0,'0'0'7932'0'0,"-18"-1"-7526"0"0,10 1-369 0 0,-20-1 112 0 0,1 2 1 0 0,0 0 0 0 0,-48 10 0 0 0,70-10-170 0 0,0 0 1 0 0,1 1-1 0 0,-1-1 0 0 0,1 1 1 0 0,-1 0-1 0 0,1 0 1 0 0,0 0-1 0 0,0 1 1 0 0,0-1-1 0 0,0 1 1 0 0,0 0-1 0 0,0 0 0 0 0,1 1 1 0 0,0-1-1 0 0,-1 1 1 0 0,1 0-1 0 0,1-1 1 0 0,-1 1-1 0 0,0 1 1 0 0,1-1-1 0 0,0 0 0 0 0,0 0 1 0 0,0 1-1 0 0,1-1 1 0 0,-1 1-1 0 0,1 0 1 0 0,0-1-1 0 0,1 1 1 0 0,-1 0-1 0 0,1 0 0 0 0,0-1 1 0 0,0 1-1 0 0,0 0 1 0 0,1 0-1 0 0,-1 0 1 0 0,1-1-1 0 0,0 1 1 0 0,1 0-1 0 0,-1-1 1 0 0,1 1-1 0 0,0-1 0 0 0,0 0 1 0 0,0 0-1 0 0,1 1 1 0 0,-1-1-1 0 0,1-1 1 0 0,0 1-1 0 0,0 0 1 0 0,1-1-1 0 0,-1 1 0 0 0,5 2 1 0 0,-2-2-491 0 0,0 1-1 0 0,1-1 1 0 0,0-1 0 0 0,0 1 0 0 0,0-1-1 0 0,0-1 1 0 0,0 1 0 0 0,1-1 0 0 0,-1 0 0 0 0,12 1-1 0 0,3 0-1661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47 132 0 0,'0'0'7153'0'0,"-112"-38"-6881"0"0,89 35-12 0 0,3-1-128 0 0,0 4-56 0 0,2-1-76 0 0,2 1 0 0 0,4 0-92 0 0,2 1-308 0 0,2 4-328 0 0,2 2-392 0 0,4 2-757 0 0,2-1-455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5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2032 0 0,'0'0'5399'0'0,"26"-27"-4243"0"0,-18 24-1221 0 0,1 0-1 0 0,-1 1 0 0 0,1 0 0 0 0,0 1 0 0 0,-1 0 1 0 0,1 0-1 0 0,16 1 0 0 0,-20 0 46 0 0,1 0-1 0 0,-1 1 1 0 0,0-1 0 0 0,0 1 0 0 0,1 1-1 0 0,-1-1 1 0 0,0 1 0 0 0,0 0 0 0 0,0 0-1 0 0,0 0 1 0 0,-1 1 0 0 0,1-1 0 0 0,7 7-1 0 0,-11-8 9 0 0,1 1-1 0 0,-1 0 1 0 0,1-1-1 0 0,-1 1 1 0 0,0 0-1 0 0,0 0 1 0 0,0 0-1 0 0,0 0 1 0 0,0 0-1 0 0,0 0 1 0 0,-1 0-1 0 0,1 0 1 0 0,-1 0-1 0 0,1 0 0 0 0,-1 1 1 0 0,0-1-1 0 0,0 0 1 0 0,0 0-1 0 0,0 0 1 0 0,0 1-1 0 0,0-1 1 0 0,-1 0-1 0 0,1 0 1 0 0,-1 0-1 0 0,0 0 1 0 0,-1 3-1 0 0,1-2-8 0 0,0 0 0 0 0,-1 0 0 0 0,1 0-1 0 0,-1 0 1 0 0,0-1 0 0 0,0 1 0 0 0,0-1-1 0 0,0 1 1 0 0,-1-1 0 0 0,1 0 0 0 0,-1 0 0 0 0,1 0-1 0 0,-1 0 1 0 0,1 0 0 0 0,-1-1 0 0 0,-5 3 0 0 0,19-4-16 0 0,0 1 0 0 0,1 0 0 0 0,-1 0 0 0 0,0 1 0 0 0,0 1 0 0 0,0-1 0 0 0,15 7 0 0 0,-22-7 86 0 0,-1-1 1 0 0,1 1-1 0 0,-1 0 1 0 0,1 0-1 0 0,-1 0 1 0 0,0 0-1 0 0,0 0 1 0 0,0 1-1 0 0,0-1 0 0 0,0 1 1 0 0,0 0-1 0 0,-1 0 1 0 0,0 0-1 0 0,3 4 1 0 0,-4-5-53 0 0,0 1 1 0 0,-1-1-1 0 0,1 1 1 0 0,-1-1-1 0 0,1 1 1 0 0,-1-1-1 0 0,0 1 1 0 0,0 0-1 0 0,0-1 0 0 0,-1 1 1 0 0,1 0-1 0 0,0-1 1 0 0,-1 1-1 0 0,0-1 1 0 0,1 1-1 0 0,-1-1 1 0 0,0 1-1 0 0,-1-1 1 0 0,1 0-1 0 0,0 1 1 0 0,-1-1-1 0 0,1 0 0 0 0,-1 0 1 0 0,-2 3-1 0 0,-2 1-2 0 0,1 1-1 0 0,-1-1 0 0 0,-1 0 0 0 0,1-1 0 0 0,-1 1 1 0 0,0-1-1 0 0,0-1 0 0 0,0 1 0 0 0,-1-1 0 0 0,0-1 1 0 0,0 1-1 0 0,0-1 0 0 0,0-1 0 0 0,0 1 0 0 0,-1-1 1 0 0,-14 1-1 0 0,16-2-105 0 0,-1-1 0 0 0,1 0 0 0 0,0 0 0 0 0,-1-1 0 0 0,1 0 0 0 0,-1-1-1 0 0,1 1 1 0 0,0-1 0 0 0,0 0 0 0 0,-12-6 0 0 0,14 5-299 0 0,-1 0 0 0 0,1-1 0 0 0,0 1-1 0 0,0-1 1 0 0,0 0 0 0 0,0-1 0 0 0,1 1 0 0 0,-5-7 0 0 0,4 4-1668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1440 0 0,'0'0'7150'0'0,"6"-16"-6805"0"0,17-54-18 0 0,-22 62-245 0 0,0-1 1 0 0,0 0-1 0 0,0 1 0 0 0,-1-1 0 0 0,0 0 0 0 0,-1 0 0 0 0,0 1 1 0 0,-1-1-1 0 0,-4-16 0 0 0,6 19 2328 0 0,23 45-2782 0 0,-11-19 423 0 0,0 0 1 0 0,1 0 0 0 0,1-1 0 0 0,1-1 0 0 0,24 23 0 0 0,-38-40-81 0 0,-1 0 1 0 0,1-1-1 0 0,0 1 0 0 0,-1-1 0 0 0,1 1 0 0 0,0-1 1 0 0,-1 1-1 0 0,1-1 0 0 0,0 0 0 0 0,0 1 0 0 0,-1-1 1 0 0,1 0-1 0 0,0 0 0 0 0,0 0 0 0 0,-1 1 0 0 0,1-1 1 0 0,0 0-1 0 0,0 0 0 0 0,0 0 0 0 0,0 0 0 0 0,-1 0 1 0 0,1 0-1 0 0,0-1 0 0 0,0 1 0 0 0,0 0 0 0 0,-1 0 1 0 0,1-1-1 0 0,0 1 0 0 0,1-1 0 0 0,-1 0-35 0 0,1-1 1 0 0,0 1-1 0 0,0-1 0 0 0,-1 0 0 0 0,1 0 0 0 0,-1 0 0 0 0,0 1 1 0 0,1-1-1 0 0,-1-1 0 0 0,1-2 0 0 0,20-66-1179 0 0,-19 58 829 0 0,5-23-252 0 0,-6 27 638 0 0,-1 0-1 0 0,1 0 1 0 0,1 1 0 0 0,0-1-1 0 0,7-14 1 0 0,-7 48 3175 0 0,0-2-3326 0 0,-3-19 150 0 0,3 63 67 0 0,-3-62-109 0 0,1 1 1 0 0,-1-1-1 0 0,1 0 0 0 0,1 0 0 0 0,-1 0 0 0 0,1 0 0 0 0,0 0 0 0 0,0-1 0 0 0,0 1 0 0 0,5 7 0 0 0,-5-11-253 0 0,0 0 0 0 0,-1 1 0 0 0,1-1 0 0 0,0 0 0 0 0,1 0 0 0 0,-1 0 0 0 0,0 0 0 0 0,0-1 0 0 0,0 1 0 0 0,0-1 0 0 0,1 1 0 0 0,-1-1 0 0 0,0 0 0 0 0,0 1 0 0 0,1-1 0 0 0,-1-1 0 0 0,0 1 0 0 0,4-1 0 0 0,8 0-2551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4 1268 0 0,'0'0'6213'0'0,"-121"-1"-6213"0"0,99 1 60 0 0,2-2-60 0 0,2 2-144 0 0,2 0-180 0 0,2 0-432 0 0,3 2-481 0 0,3-1-731 0 0,4 5-612 0 0</inkml:trace>
  <inkml:trace contextRef="#ctx0" brushRef="#br0" timeOffset="1">276 133 5256 0 0,'0'0'5212'0'0,"10"15"-4605"0"0,27 44-80 0 0,-36-58-521 0 0,-1 0 1 0 0,1 0-1 0 0,-1 0 1 0 0,1 1-1 0 0,0-1 1 0 0,0 0-1 0 0,-1 0 0 0 0,1 0 1 0 0,0 0-1 0 0,0 0 1 0 0,0 0-1 0 0,0-1 1 0 0,0 1-1 0 0,0 0 1 0 0,0 0-1 0 0,1-1 1 0 0,-1 1-1 0 0,0 0 1 0 0,0-1-1 0 0,1 0 0 0 0,-1 1 1 0 0,0-1-1 0 0,0 0 1 0 0,1 1-1 0 0,-1-1 1 0 0,0 0-1 0 0,1 0 1 0 0,-1 0-1 0 0,0 0 1 0 0,1 0-1 0 0,-1 0 1 0 0,0-1-1 0 0,1 1 0 0 0,-1 0 1 0 0,0-1-1 0 0,0 1 1 0 0,1-1-1 0 0,-1 1 1 0 0,0-1-1 0 0,0 0 1 0 0,0 1-1 0 0,0-1 1 0 0,0 0-1 0 0,0 0 1 0 0,0 0-1 0 0,2-1 0 0 0,1-3-111 0 0,-1 1-1 0 0,1-1 0 0 0,-1 0 0 0 0,1 0 1 0 0,-1 0-1 0 0,3-10 0 0 0,-4 11 101 0 0,0 0 0 0 0,0-1 0 0 0,-1 1 0 0 0,0-1 1 0 0,0 0-1 0 0,0 1 0 0 0,0-1 0 0 0,-1 0 0 0 0,1 0 0 0 0,-1 1 0 0 0,0-1 0 0 0,-1 0 0 0 0,1 0 0 0 0,-1 1 1 0 0,0-1-1 0 0,0 0 0 0 0,-1 1 0 0 0,1-1 0 0 0,-1 1 0 0 0,0 0 0 0 0,0-1 0 0 0,-1 1 0 0 0,1 0 0 0 0,-4-4 1 0 0,1 4-75 0 0,0-1 0 0 0,0 1 1 0 0,0 0-1 0 0,-1 0 1 0 0,1 1-1 0 0,-1 0 1 0 0,0 0-1 0 0,0 0 0 0 0,0 0 1 0 0,-1 1-1 0 0,1 0 1 0 0,-1 1-1 0 0,1-1 1 0 0,-1 1-1 0 0,1 0 0 0 0,-12 1 1 0 0,17 0 31 0 0,-3-1-277 0 0,1 1 0 0 0,-1 0 0 0 0,1 0 0 0 0,-1 0-1 0 0,0 0 1 0 0,1 0 0 0 0,-1 1 0 0 0,0 0 0 0 0,1 0 0 0 0,-1 0 0 0 0,1 0-1 0 0,0 0 1 0 0,-1 1 0 0 0,1-1 0 0 0,-4 3 0 0 0,-7 9-3866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 4896 0 0,'0'0'7138'0'0,"-8"-1"-6596"0"0,-1 0-408 0 0,-80-3 996 0 0,84 4-1106 0 0,0 0 1 0 0,0 1 0 0 0,0-1 0 0 0,0 1 0 0 0,0 0-1 0 0,0 0 1 0 0,0 0 0 0 0,1 1 0 0 0,-1 0 0 0 0,0 0-1 0 0,1 0 1 0 0,-1 1 0 0 0,1-1 0 0 0,0 1 0 0 0,0 0 0 0 0,-6 5-1 0 0,10-7-46 0 0,-1 0-1 0 0,0 0 0 0 0,1 0 0 0 0,-1 0 0 0 0,1 0 1 0 0,-1 1-1 0 0,1-1 0 0 0,0 0 0 0 0,-1 0 1 0 0,1 0-1 0 0,0 1 0 0 0,0-1 0 0 0,0 0 1 0 0,0 0-1 0 0,0 1 0 0 0,0-1 0 0 0,0 0 1 0 0,1 0-1 0 0,-1 0 0 0 0,0 1 0 0 0,1-1 1 0 0,-1 0-1 0 0,0 0 0 0 0,1 0 0 0 0,0 0 0 0 0,-1 0 1 0 0,1 0-1 0 0,0 0 0 0 0,-1 0 0 0 0,1 0 1 0 0,0 0-1 0 0,0 0 0 0 0,0 0 0 0 0,0 0 1 0 0,0-1-1 0 0,0 1 0 0 0,0 0 0 0 0,1 0 1 0 0,50 28-747 0 0,-41-24 718 0 0,0 0-2 0 0,3 2 74 0 0,-1 0-1 0 0,0 1 1 0 0,19 14-1 0 0,-30-20 10 0 0,1-1 0 0 0,-1 1 0 0 0,0 0 0 0 0,0 0 0 0 0,0 0 0 0 0,0 0-1 0 0,-1 1 1 0 0,1-1 0 0 0,0 0 0 0 0,-1 1 0 0 0,0-1 0 0 0,1 1 0 0 0,-1 0 0 0 0,0-1 0 0 0,-1 1 0 0 0,1 0 0 0 0,0-1 0 0 0,-1 1 0 0 0,1 0 0 0 0,-1 0 0 0 0,0 0-1 0 0,0 0 1 0 0,0-1 0 0 0,0 1 0 0 0,-2 5 0 0 0,1-6-70 0 0,0 0-1 0 0,-1 0 0 0 0,1 0 1 0 0,-1 0-1 0 0,1 0 0 0 0,-1 0 1 0 0,0 0-1 0 0,0 0 0 0 0,0-1 1 0 0,0 1-1 0 0,0-1 1 0 0,0 1-1 0 0,0-1 0 0 0,0 0 1 0 0,-1 0-1 0 0,1 0 0 0 0,-4 1 1 0 0,-43 10-182 0 0,36-10 186 0 0,1-1-1 0 0,-1-1 0 0 0,1 0 0 0 0,-13-2 0 0 0,22 2-87 0 0,0 0-1 0 0,0 0 0 0 0,1 0 0 0 0,-1-1 1 0 0,0 1-1 0 0,1-1 0 0 0,-1 0 1 0 0,1 0-1 0 0,-1 0 0 0 0,1 0 0 0 0,-1 0 1 0 0,1-1-1 0 0,0 1 0 0 0,0-1 0 0 0,-1 1 1 0 0,1-1-1 0 0,0 0 0 0 0,0 0 1 0 0,1 0-1 0 0,-1 0 0 0 0,0 0 0 0 0,1 0 1 0 0,-1 0-1 0 0,1-1 0 0 0,-2-3 0 0 0,3 4-225 0 0,-1 0-1 0 0,1 0 0 0 0,0 0 0 0 0,-1 0 1 0 0,1 1-1 0 0,0-1 0 0 0,0 0 0 0 0,1 0 0 0 0,-1 0 1 0 0,0 0-1 0 0,1 0 0 0 0,-1 0 0 0 0,1 0 1 0 0,0 0-1 0 0,-1 1 0 0 0,2-3 0 0 0,7-5-1731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1420 0 0,'0'0'10826'0'0,"3"17"-10722"0"0,10 124-40 0 0,-12-139-274 0 0,-1-1-1 0 0,0 1 0 0 0,1-1 1 0 0,-1 1-1 0 0,1-1 0 0 0,-1 1 1 0 0,1-1-1 0 0,-1 1 0 0 0,1-1 1 0 0,0 0-1 0 0,0 0 0 0 0,0 1 1 0 0,0-1-1 0 0,0 0 0 0 0,0 0 1 0 0,0 0-1 0 0,0 0 0 0 0,0 0 1 0 0,1 0-1 0 0,-1 0 0 0 0,0 0 1 0 0,1-1-1 0 0,-1 1 0 0 0,0 0 1 0 0,1-1-1 0 0,-1 1 0 0 0,1-1 1 0 0,-1 0-1 0 0,1 1 0 0 0,-1-1 1 0 0,1 0-1 0 0,-1 0 0 0 0,1 0 1 0 0,-1 0-1 0 0,1 0 0 0 0,0 0 1 0 0,-1-1-1 0 0,1 1 0 0 0,-1 0 1 0 0,1-1-1 0 0,-1 1 0 0 0,0-1 1 0 0,1 1-1 0 0,2-3 0 0 0,8-3-2723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18 364 0 0,'0'0'10346'0'0,"-17"-2"-9784"0"0,16 1-559 0 0,-157-12 800 0 0,136 13-1070 0 0,7-1 292 0 0,0 0 1 0 0,-1 2-1 0 0,-15 1 0 0 0,-1 11-2522 0 0,30-13 2164 0 0,1 1 1 0 0,0 0-1 0 0,0 1 0 0 0,0-1 1 0 0,0 0-1 0 0,0 0 0 0 0,0 0 1 0 0,0 1-1 0 0,0-1 0 0 0,1 0 1 0 0,-1 1-1 0 0,0-1 0 0 0,1 1 1 0 0,-1-1-1 0 0,1 1 0 0 0,-1-1 1 0 0,1 1-1 0 0,0 1 0 0 0,-1 7-2345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37 229 3460 0 0,'0'0'6732'0'0,"1"-15"-6532"0"0,0-19-125 0 0,0 7 19 0 0,0 0 0 0 0,2 0 0 0 0,1 0-1 0 0,7-26 1 0 0,-11 52-82 0 0,0 0 0 0 0,0 1 0 0 0,0-1-1 0 0,1 0 1 0 0,-1 0 0 0 0,0 0 0 0 0,1 0-1 0 0,-1 0 1 0 0,1 1 0 0 0,-1-1 0 0 0,1 0 0 0 0,-1 0-1 0 0,1 1 1 0 0,-1-1 0 0 0,1 0 0 0 0,0 1-1 0 0,-1-1 1 0 0,1 0 0 0 0,0 1 0 0 0,0-1-1 0 0,-1 1 1 0 0,1-1 0 0 0,0 1 0 0 0,0 0 0 0 0,0-1-1 0 0,0 1 1 0 0,0 0 0 0 0,-1 0 0 0 0,3-1-1 0 0,-2 2-41 0 0,1-1 0 0 0,-1 1 0 0 0,1 0 0 0 0,-1-1 0 0 0,1 1 0 0 0,-1 0 0 0 0,1 0 0 0 0,-1 0 0 0 0,0 0 0 0 0,1 0 0 0 0,-1 0 0 0 0,0 0 0 0 0,0 1 0 0 0,2 1 0 0 0,31 56-635 0 0,-33-57 757 0 0,57 118 1501 0 0,-58-120-1600 0 0,1 0-1 0 0,-1 0 1 0 0,0 1 0 0 0,0-1 0 0 0,0 0-1 0 0,1 1 1 0 0,-1-1 0 0 0,0 0-1 0 0,0 1 1 0 0,0-1 0 0 0,0 1 0 0 0,0-1-1 0 0,0 0 1 0 0,0 1 0 0 0,0-1-1 0 0,0 0 1 0 0,0 1 0 0 0,0-1-1 0 0,0 0 1 0 0,0 1 0 0 0,0-1 0 0 0,0 1-1 0 0,0-1 1 0 0,0 0 0 0 0,0 1-1 0 0,-1-1 1 0 0,1 0 0 0 0,0 1-1 0 0,0-1 1 0 0,0 0 0 0 0,-1 1 0 0 0,1-1-1 0 0,0 0 1 0 0,0 0 0 0 0,-1 1-1 0 0,1-1 1 0 0,0 0 0 0 0,0 0-1 0 0,-1 0 1 0 0,1 1 0 0 0,0-1 0 0 0,-1 0-1 0 0,0 0 1 0 0,-23 2-19 0 0,-26-12 5 0 0,23 2-76 0 0,-32-11-271 0 0,31 0-2862 0 0</inkml:trace>
  <inkml:trace contextRef="#ctx0" brushRef="#br0" timeOffset="1">262 32 1052 0 0,'0'0'10034'0'0,"1"17"-9886"0"0,4 118-37 0 0,1-112-634 0 0,-5-22 347 0 0,-1-1 0 0 0,1 1-1 0 0,0 0 1 0 0,-1-1-1 0 0,1 1 1 0 0,0-1 0 0 0,0 1-1 0 0,0-1 1 0 0,-1 0 0 0 0,1 1-1 0 0,0-1 1 0 0,0 0 0 0 0,0 1-1 0 0,0-1 1 0 0,0 0 0 0 0,0 0-1 0 0,-1 0 1 0 0,1 0-1 0 0,0 0 1 0 0,0 0 0 0 0,0 0-1 0 0,0 0 1 0 0,0 0 0 0 0,0 0-1 0 0,0-1 1 0 0,0 1 0 0 0,-1 0-1 0 0,1-1 1 0 0,0 1 0 0 0,0 0-1 0 0,0-1 1 0 0,-1 1-1 0 0,1-1 1 0 0,0 1 0 0 0,0-1-1 0 0,0 0 1 0 0,11-8-2653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 2832 0 0,'0'0'7009'0'0,"-123"-2"-6557"0"0,92 2-352 0 0,3 0-28 0 0,4 0-72 0 0,0 0-56 0 0,4 0 48 0 0,0 2-152 0 0,3 0-500 0 0,3-1-336 0 0,4 5-356 0 0,4-5-729 0 0,4 4-631 0 0</inkml:trace>
  <inkml:trace contextRef="#ctx0" brushRef="#br0" timeOffset="1">317 31 1944 0 0,'0'0'7725'0'0,"0"93"-7725"0"0,0-74 120 0 0,0 1-32 0 0,0-1 160 0 0,0-2-68 0 0,0-1-108 0 0,0-4-72 0 0,4-4-128 0 0,0-1-440 0 0,0-3-260 0 0,2-4-212 0 0,2 1-700 0 0,0-1-321 0 0,4 0-483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39 1992 0 0,'0'0'6856'0'0,"-6"15"-6646"0"0,-1 1 44 0 0,1 1 0 0 0,1 0 0 0 0,0 0-1 0 0,1 1 1 0 0,1-1 0 0 0,-1 27 0 0 0,4-43-263 0 0,1 0 0 0 0,-1 0 1 0 0,1 1-1 0 0,-1-1 0 0 0,1 0 0 0 0,0 0 0 0 0,0 0 1 0 0,0 0-1 0 0,-1 0 0 0 0,1 0 0 0 0,0 0 0 0 0,0 0 1 0 0,0 0-1 0 0,1-1 0 0 0,-1 1 0 0 0,0 0 1 0 0,0-1-1 0 0,0 1 0 0 0,0 0 0 0 0,1-1 0 0 0,-1 0 1 0 0,0 1-1 0 0,1-1 0 0 0,-1 0 0 0 0,0 1 0 0 0,1-1 1 0 0,-1 0-1 0 0,0 0 0 0 0,1 0 0 0 0,0-1 0 0 0,46 2-784 0 0,-47-1 748 0 0,4-1-11 0 0,-1 0 1 0 0,0 0-1 0 0,1 0 1 0 0,-1 0-1 0 0,0-1 0 0 0,0 1 1 0 0,0-1-1 0 0,0 0 1 0 0,0 0-1 0 0,-1-1 1 0 0,1 1-1 0 0,-1-1 1 0 0,1 0-1 0 0,-1 0 1 0 0,3-3-1 0 0,3-4-71 0 0,0-1 0 0 0,-1 0 0 0 0,10-18 0 0 0,-19 32 264 0 0,0-1 0 0 0,1 0-1 0 0,-1 1 1 0 0,1-1 0 0 0,0 0-1 0 0,-1 1 1 0 0,1-1-1 0 0,0 0 1 0 0,0 1 0 0 0,1-1-1 0 0,-1 0 1 0 0,0 1 0 0 0,1-1-1 0 0,0 0 1 0 0,-1 1-1 0 0,1-1 1 0 0,0 0 0 0 0,0 0-1 0 0,0 0 1 0 0,0 0 0 0 0,1 0-1 0 0,-1 0 1 0 0,1 0-1 0 0,-1 0 1 0 0,2 1 0 0 0,0 1-67 0 0,1 0 0 0 0,-1 0 0 0 0,1-1-1 0 0,-1 0 1 0 0,1 1 0 0 0,0-2 0 0 0,0 1 0 0 0,0 0 0 0 0,1-1 0 0 0,-1 1 0 0 0,8 1 0 0 0,-7-2-81 0 0,1-1 1 0 0,0-1-1 0 0,-1 1 0 0 0,1-1 0 0 0,0 0 1 0 0,0 0-1 0 0,-1 0 0 0 0,1-1 0 0 0,0 0 1 0 0,-1 0-1 0 0,1-1 0 0 0,0 0 0 0 0,-1 0 1 0 0,0 0-1 0 0,0 0 0 0 0,1-1 0 0 0,-1 0 0 0 0,-1 0 1 0 0,1 0-1 0 0,0 0 0 0 0,-1-1 0 0 0,0 0 1 0 0,1 0-1 0 0,-2 0 0 0 0,1-1 0 0 0,0 1 1 0 0,-1-1-1 0 0,0 0 0 0 0,0 0 0 0 0,0 0 1 0 0,-1 0-1 0 0,0 0 0 0 0,0-1 0 0 0,0 1 1 0 0,0-1-1 0 0,-1 1 0 0 0,0-1 0 0 0,0 0 1 0 0,-1 1-1 0 0,1-1 0 0 0,-1 0 0 0 0,-1-8 0 0 0,0 11-18 0 0,0-1-1 0 0,0 0 0 0 0,0 1 0 0 0,0-1 0 0 0,0 0 0 0 0,-1 1 0 0 0,0-1 0 0 0,1 1 0 0 0,-1 0 0 0 0,-1 0 0 0 0,1 0 0 0 0,0 0 0 0 0,-1 0 0 0 0,1 0 0 0 0,-1 0 0 0 0,0 1 0 0 0,0-1 1 0 0,0 1-1 0 0,0 0 0 0 0,-1 0 0 0 0,1 0 0 0 0,0 1 0 0 0,-1-1 0 0 0,1 1 0 0 0,-1-1 0 0 0,0 1 0 0 0,1 0 0 0 0,-1 1 0 0 0,-6-1 0 0 0,1-1-382 0 0,1 1-1 0 0,0 0 0 0 0,-1 0 0 0 0,1 1 1 0 0,-1 0-1 0 0,1 1 0 0 0,-1 0 1 0 0,1 0-1 0 0,0 1 0 0 0,-1 0 1 0 0,1 0-1 0 0,-12 6 0 0 0,-5 7-3924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1676 0 0,'0'0'2778'0'0,"0"9"-2323"0"0,6 145 1540 0 0,9-44-1109 0 0,-6-59-834 0 0,1 82 0 0 0,-2 2 613 0 0,-3-91-611 0 0,-3-1-1 0 0,-4 78 0 0 0,-1-34 431 0 0,4-64-278 0 0,-1 0 0 0 0,-6 41 0 0 0,3-39-182 0 0,1 1 0 0 0,1 0 0 0 0,3 26-1 0 0,-1 1 331 0 0,-1 115-16 0 0,-4 50 1072 0 0,2-160-480 0 0,2-58-879 0 0,8 18-11002 0 0,0-13 9318 0 0,-24-28 1218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2228 0 0,'0'0'2672'0'0,"8"24"-86"0"0,7-21-2623 0 0,0-1-1 0 0,0-1 1 0 0,0 0 0 0 0,0-1 0 0 0,19-3-1 0 0,13 1 48 0 0,217-15-1435 0 0,-155 7 1278 0 0,-75 5 257 0 0,43-1-1 0 0,188-13-293 0 0,71 36-527 0 0,226-22 3130 0 0,-506 9-576 0 0,-47 3-6951 0 0,-18-14 930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1752 0 0,'0'0'2354'0'0,"9"1"-2174"0"0,20 3-113 0 0,0-3 0 0 0,0 0 0 0 0,0-2 0 0 0,0-1 0 0 0,41-8-1 0 0,-25 1-1888 0 0,57-19 0 0 0,-78 19 779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0 200 0 0,'0'0'2698'0'0,"2"4"-2578"0"0,1 3-55 0 0,0 0 0 0 0,-1-1 1 0 0,0 1-1 0 0,0 0 1 0 0,-1 0-1 0 0,1 1 1 0 0,-2-1-1 0 0,1 11 1 0 0,-3 73 2607 0 0,0-37-2009 0 0,15 217-174 0 0,-10-228-525 0 0,0 92 99 0 0,-3-85 162 0 0,1-1 0 0 0,15 88-1 0 0,-12-115-251 0 0,-2-1 0 0 0,-1 1 0 0 0,-1 28-1 0 0,-1-25 317 0 0,6 49-1 0 0,2-42-172 0 0,18 53 1 0 0,-8-32-55 0 0,-15-42-165 0 0,-1 0 0 0 0,0 0 0 0 0,0 0 0 0 0,-1 1 0 0 0,-3 20 0 0 0,0 11 245 0 0,3-20 141 0 0,2 0 0 0 0,0 0 0 0 0,2-1-1 0 0,0 1 1 0 0,2-1 0 0 0,10 27 0 0 0,-16-47-257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3498 0 700 0 0,'0'0'1602'0'0,"-40"29"1693"0"0,-18-29-3436 0 0,1 2 1 0 0,-97 15 0 0 0,94-8 92 0 0,-94 3-1 0 0,-32 3 413 0 0,141-10 237 0 0,-56-1 1 0 0,10-1-295 0 0,-16-1 262 0 0,69-3-394 0 0,1 2 0 0 0,-60 9 0 0 0,33-1 30 0 0,1-4-1 0 0,-80-2 0 0 0,-273 8-1043 0 0,-237-11 665 0 0,584 1-1082 0 0,-97 13-1 0 0,-32 0 278 0 0,40-6 1062 0 0,-145 35 2685 0 0,285-42-3419 0 0,1 0-3287 0 0,13 1 2481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3296 764 0 0,'0'0'2143'0'0,"-16"-7"-129"0"0,18-30-1873 0 0,2 0-1 0 0,10-44 0 0 0,4-35-162 0 0,-16-251 1346 0 0,-6 176-279 0 0,4-406-247 0 0,-13 365 19 0 0,6 136-608 0 0,-13-45 194 0 0,0 7-25 0 0,18-82 566 0 0,4 111-822 0 0,8 45-36 0 0,0 5-185 0 0,-10-17 110 0 0,-2 0 0 0 0,-18-104 0 0 0,11 105 66 0 0,2-87 0 0 0,8 110-153 0 0,1 30 15 0 0,-2-1-1 0 0,0 1 1 0 0,-5-33 0 0 0,-3 15 32 0 0,4 24 2 0 0,1-1 1 0 0,1 0-1 0 0,-2-23 0 0 0,-1 25-697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1645 2 300 0 0,'0'0'2698'0'0,"-9"0"5201"0"0,-34-1-8033 0 0,-472 13-287 0 0,456-12 444 0 0,-86 9-299 0 0,108-5 242 0 0,-159 26-218 0 0,66-9 87 0 0,24-11 545 0 0,-148-5 0 0 0,166-6 262 0 0,39 16-400 0 0,36-7-4333 0 0,13-5 1220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56 3092 0 0,'0'0'6636'0'0,"-12"-5"-4945"0"0,15 1-1659 0 0,-1 0-1 0 0,1 0 1 0 0,1 0 0 0 0,-1 0 0 0 0,0 1-1 0 0,1 0 1 0 0,0-1 0 0 0,0 1 0 0 0,0 1-1 0 0,0-1 1 0 0,6-3 0 0 0,-8 5-86 0 0,0 0 0 0 0,-1 0 0 0 0,1 0 0 0 0,0 1-1 0 0,0-1 1 0 0,-1 1 0 0 0,1-1 0 0 0,0 1 0 0 0,0-1 0 0 0,0 1 0 0 0,0 0 0 0 0,-1 0 0 0 0,1 0 0 0 0,0 0 0 0 0,0 0 0 0 0,0 1 0 0 0,0-1 0 0 0,0 0 0 0 0,-1 1 0 0 0,1-1 0 0 0,0 1 0 0 0,2 1-1 0 0,-3-1-13 0 0,0 1-1 0 0,0-1 0 0 0,0 1 0 0 0,0-1 0 0 0,0 1 0 0 0,0-1 0 0 0,0 1 1 0 0,0-1-1 0 0,-1 1 0 0 0,1 0 0 0 0,-1-1 0 0 0,1 1 0 0 0,-1 0 0 0 0,0-1 0 0 0,0 1 1 0 0,0 0-1 0 0,0 0 0 0 0,0 3 0 0 0,-1 3-21 0 0,0 0 1 0 0,0 0-1 0 0,-1 0 1 0 0,0 0-1 0 0,-1 0 0 0 0,0 0 1 0 0,0-1-1 0 0,-8 14 0 0 0,1-8 114 0 0,0-1 0 0 0,-2 0 0 0 0,-19 16 0 0 0,47-30 3201 0 0,26 3-3512 0 0,-20 1 127 0 0,42-2-1402 0 0,-22 0-4918 0 0,-33 0 3251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11 420 0 0,'0'0'4476'0'0,"-9"-1"-4256"0"0,0-2-100 0 0,6 1 11 0 0,0 1-1 0 0,0 0 1 0 0,0 1 0 0 0,0-1-1 0 0,-1 0 1 0 0,1 1 0 0 0,0 0-1 0 0,0-1 1 0 0,0 1 0 0 0,-7 1-1 0 0,7 0 18 0 0,0 0 0 0 0,0 1 1 0 0,0-1-1 0 0,0 1 0 0 0,0-1 0 0 0,0 1 0 0 0,0 0 0 0 0,1 0 0 0 0,-1 0 0 0 0,1 0 0 0 0,-1 1 1 0 0,1-1-1 0 0,-3 5 0 0 0,-31 43 218 0 0,24-30-231 0 0,7-14-164 0 0,1 0 0 0 0,-1 0 0 0 0,1 1 1 0 0,1-1-1 0 0,-1 1 0 0 0,1 0 0 0 0,1 1 0 0 0,-1-1 1 0 0,1 0-1 0 0,0 1 0 0 0,1-1 0 0 0,0 1 1 0 0,0-1-1 0 0,0 1 0 0 0,1 0 0 0 0,1-1 1 0 0,-1 1-1 0 0,1 0 0 0 0,0-1 0 0 0,1 1 1 0 0,0-1-1 0 0,0 1 0 0 0,0-1 0 0 0,1 0 1 0 0,0 0-1 0 0,1 0 0 0 0,-1-1 0 0 0,1 1 1 0 0,1-1-1 0 0,-1 1 0 0 0,1-2 0 0 0,0 1 1 0 0,1 0-1 0 0,-1-1 0 0 0,1 0 0 0 0,0 0 1 0 0,0-1-1 0 0,1 0 0 0 0,11 6 0 0 0,-8-4-5 0 0,0-1-1 0 0,1 0 1 0 0,0-1-1 0 0,0 0 0 0 0,0-1 1 0 0,0 0-1 0 0,0 0 0 0 0,1-2 1 0 0,-1 1-1 0 0,1-1 0 0 0,0-1 1 0 0,-1 0-1 0 0,1-1 1 0 0,-1 0-1 0 0,1-1 0 0 0,-1 0 1 0 0,1-1-1 0 0,-1 0 0 0 0,0-1 1 0 0,14-6-1 0 0,-17 6 3 0 0,0 0 1 0 0,0-1-1 0 0,0 0 0 0 0,-1-1 1 0 0,0 0-1 0 0,0 0 0 0 0,0 0 0 0 0,-1-1 1 0 0,0 0-1 0 0,0 0 0 0 0,0 0 1 0 0,-1-1-1 0 0,0 0 0 0 0,-1 0 1 0 0,0 0-1 0 0,0-1 0 0 0,-1 1 1 0 0,0-1-1 0 0,0 0 0 0 0,-1 0 0 0 0,0 0 1 0 0,-1 0-1 0 0,0 0 0 0 0,0-1 1 0 0,-2-16-1 0 0,0 21 59 0 0,0 0 0 0 0,0 0 0 0 0,-1 0 1 0 0,0 0-1 0 0,0 0 0 0 0,0 0 0 0 0,0 0 0 0 0,-1 1 0 0 0,0-1 1 0 0,0 1-1 0 0,0 0 0 0 0,-1 0 0 0 0,1 0 0 0 0,-1 0 0 0 0,0 1 1 0 0,0 0-1 0 0,0-1 0 0 0,0 1 0 0 0,-1 1 0 0 0,-6-4 0 0 0,-11-6-404 0 0,-1 1 0 0 0,-42-14 0 0 0,64 25 364 0 0,-45-10-3485 0 0,26 10 1024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1 236 0 0,'0'0'7497'0'0,"-10"0"-7089"0"0,1-1-307 0 0,-1 2 0 0 0,1-1 0 0 0,-1 1 0 0 0,1 0 0 0 0,-1 1 0 0 0,1 0 0 0 0,0 1 0 0 0,0 0-1 0 0,0 0 1 0 0,0 1 0 0 0,1 0 0 0 0,-1 1 0 0 0,1 0 0 0 0,0 0 0 0 0,1 0 0 0 0,-1 1 0 0 0,-7 8 0 0 0,9-6-79 0 0,1 0-1 0 0,0 0 1 0 0,0 0-1 0 0,1 0 1 0 0,0 1-1 0 0,1 0 1 0 0,0 0-1 0 0,0 0 1 0 0,1 0-1 0 0,0 0 1 0 0,0 0-1 0 0,1 1 1 0 0,1-1-1 0 0,0 19 1 0 0,0-24-51 0 0,0 0 1 0 0,1 0 0 0 0,-1 0-1 0 0,1 0 1 0 0,0 0 0 0 0,0 0-1 0 0,1 0 1 0 0,-1 0 0 0 0,1-1-1 0 0,0 1 1 0 0,-1 0 0 0 0,2-1-1 0 0,-1 1 1 0 0,0-1 0 0 0,1 0-1 0 0,-1 0 1 0 0,1 0 0 0 0,0 0-1 0 0,0 0 1 0 0,0-1 0 0 0,1 1-1 0 0,-1-1 1 0 0,1 0 0 0 0,-1 0-1 0 0,1 0 1 0 0,0 0 0 0 0,-1-1-1 0 0,1 1 1 0 0,0-1 0 0 0,0 0-1 0 0,0 0 1 0 0,0-1 0 0 0,0 1 0 0 0,0-1-1 0 0,6 0 1 0 0,-7 0-11 0 0,-1 0 1 0 0,1 0 0 0 0,-1-1-1 0 0,1 1 1 0 0,-1-1-1 0 0,1 1 1 0 0,-1-1 0 0 0,1 0-1 0 0,-1 0 1 0 0,1 0-1 0 0,-1 0 1 0 0,0-1 0 0 0,0 1-1 0 0,1 0 1 0 0,-1-1 0 0 0,0 0-1 0 0,0 1 1 0 0,-1-1-1 0 0,1 0 1 0 0,0 0 0 0 0,-1 0-1 0 0,1 0 1 0 0,1-4-1 0 0,-2 4 13 0 0,0 0 0 0 0,-1 0 0 0 0,1 0-1 0 0,-1 1 1 0 0,1-1 0 0 0,-1 0 0 0 0,0 0-1 0 0,0 0 1 0 0,0 0 0 0 0,0 0 0 0 0,0 0-1 0 0,0 0 1 0 0,0 0 0 0 0,-1 0 0 0 0,1 0-1 0 0,-1 0 1 0 0,1 0 0 0 0,-1 0 0 0 0,0 1-1 0 0,0-1 1 0 0,0 0 0 0 0,0 1 0 0 0,0-1-1 0 0,0 0 1 0 0,0 1 0 0 0,-1-1 0 0 0,1 1-1 0 0,-1 0 1 0 0,1-1 0 0 0,-1 1 0 0 0,-2-2-1 0 0,-4-3-669 0 0,-11-11 2883 0 0,19 17-2107 0 0,1-1 1 0 0,-1 1-1 0 0,1-1 1 0 0,0 0-1 0 0,-1 1 1 0 0,1-1-1 0 0,0 1 1 0 0,0-1-1 0 0,-1 1 1 0 0,1 0-1 0 0,0-1 1 0 0,0 1-1 0 0,0 0 1 0 0,0-1-1 0 0,-1 1 1 0 0,1 0-1 0 0,0 0 1 0 0,0 0-1 0 0,0 0 1 0 0,0 0-1 0 0,0 0 1 0 0,0 0-1 0 0,-1 0 1 0 0,1 0-1 0 0,0 0 1 0 0,0 0-1 0 0,0 1 1 0 0,1 0-1 0 0,14-2-355 0 0,0 1-1 0 0,0-2 0 0 0,21-4 0 0 0,-2-6-6527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4136 0 0,'0'0'7005'0'0,"2"89"-6989"0"0,-2-77 40 0 0,2 0-56 0 0,0-1-168 0 0,-2-3-376 0 0,0-1-308 0 0,0 2-560 0 0,4-2-1332 0 0,0 1-2397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10 560 0 0,'0'0'7652'0'0,"0"41"-4744"0"0,7-41-4973 0 0,-9 3 2007 0 0,1-2 117 0 0,0-1 1 0 0,0 1-1 0 0,0 0 0 0 0,0 0 0 0 0,1 0 0 0 0,-1 0 1 0 0,0 0-1 0 0,0 0 0 0 0,0 0 0 0 0,1 0 0 0 0,-1 0 1 0 0,1 0-1 0 0,-1 0 0 0 0,1 0 0 0 0,-1 1 0 0 0,1-1 1 0 0,0 0-1 0 0,-1 0 0 0 0,1 1 0 0 0,0 1 0 0 0,0-2-77 0 0,1 0 0 0 0,-1 0 0 0 0,1 0 0 0 0,-1-1 0 0 0,1 1 0 0 0,-1 0 0 0 0,1 0 0 0 0,-1-1 0 0 0,1 1-1 0 0,0-1 1 0 0,-1 1 0 0 0,1 0 0 0 0,0-1 0 0 0,-1 1 0 0 0,1-1 0 0 0,0 1 0 0 0,0-1 0 0 0,0 0 0 0 0,0 1 0 0 0,-1-1-1 0 0,1 0 1 0 0,0 0 0 0 0,0 0 0 0 0,0 1 0 0 0,0-1 0 0 0,0 0 0 0 0,0 0 0 0 0,0 0 0 0 0,0 0 0 0 0,-1 0 0 0 0,1-1 0 0 0,0 1-1 0 0,0 0 1 0 0,0 0 0 0 0,0-1 0 0 0,0 1 0 0 0,0 0 0 0 0,-1-1 0 0 0,1 1 0 0 0,0-1 0 0 0,0 1 0 0 0,-1-1 0 0 0,1 1 0 0 0,0-1-1 0 0,-1 0 1 0 0,1 1 0 0 0,0-1 0 0 0,-1 0 0 0 0,1 1 0 0 0,-1-1 0 0 0,1 0 0 0 0,-1 0 0 0 0,0 0 0 0 0,1 1 0 0 0,-1-1-1 0 0,0 0 1 0 0,1 0 0 0 0,-1 0 0 0 0,0 0 0 0 0,0 0 0 0 0,0 0 0 0 0,0 0 0 0 0,0-1 0 0 0,0 1 28 0 0,0 0 0 0 0,-1 1 0 0 0,1-1 0 0 0,0 0 0 0 0,-1 0 0 0 0,1 0 0 0 0,-1 1 1 0 0,1-1-1 0 0,-1 0 0 0 0,1 0 0 0 0,-1 1 0 0 0,1-1 0 0 0,-1 1 0 0 0,0-1 0 0 0,1 0 0 0 0,-1 1 0 0 0,0-1 0 0 0,0 1 0 0 0,1-1 1 0 0,-1 1-1 0 0,0 0 0 0 0,0-1 0 0 0,0 1 0 0 0,0 0 0 0 0,1 0 0 0 0,-1 0 0 0 0,0-1 0 0 0,0 1 0 0 0,0 0 0 0 0,0 0 0 0 0,0 0 1 0 0,0 0-1 0 0,0 0 0 0 0,1 1 0 0 0,-1-1 0 0 0,-2 0 0 0 0,2 1 44 0 0,-1-1 0 0 0,1 0 0 0 0,-1 0 0 0 0,1 0 0 0 0,-1 1 1 0 0,1-1-1 0 0,0 1 0 0 0,-1-1 0 0 0,1 1 0 0 0,0-1 0 0 0,-1 1 0 0 0,1 0 0 0 0,0 0 0 0 0,0 0 0 0 0,-1 0 0 0 0,1 0 1 0 0,0 0-1 0 0,0 0 0 0 0,0 0 0 0 0,0 0 0 0 0,0 0 0 0 0,1 0 0 0 0,-1 1 0 0 0,-1 1 0 0 0,2-2-51 0 0,-1 0 0 0 0,1 0 0 0 0,0 0 0 0 0,-1 0 0 0 0,1 0 0 0 0,0 0 0 0 0,0 0 0 0 0,0 0 0 0 0,0 0 0 0 0,0 0 0 0 0,0 1 0 0 0,0-1 0 0 0,0 0 0 0 0,1 0 0 0 0,-1 0 0 0 0,0 0 0 0 0,1 0 0 0 0,-1 0 0 0 0,0 0 0 0 0,1 0 0 0 0,-1 0-1 0 0,1-1 1 0 0,0 1 0 0 0,-1 0 0 0 0,1 0 0 0 0,0 0 0 0 0,-1-1 0 0 0,1 1 0 0 0,0 0 0 0 0,0 0 0 0 0,0-1 0 0 0,-1 1 0 0 0,1-1 0 0 0,0 1 0 0 0,0-1 0 0 0,0 1 0 0 0,0-1 0 0 0,0 0 0 0 0,0 1 0 0 0,0-1 0 0 0,0 0 0 0 0,0 0 0 0 0,0 0 0 0 0,0 0 0 0 0,1 0 0 0 0,-1 0 0 0 0,0 0-1 0 0,0 0 1 0 0,0 0 0 0 0,0 0 0 0 0,0-1 0 0 0,0 1 0 0 0,0 0 0 0 0,0-1 0 0 0,0 1 0 0 0,0-1 0 0 0,0 1 0 0 0,0-1 0 0 0,-1 1 0 0 0,2-2 0 0 0,-1 2-20 0 0,1-1 0 0 0,-1 1 0 0 0,0-1 0 0 0,0 0 0 0 0,1 1 0 0 0,-1-1 0 0 0,0 0 0 0 0,0 0 0 0 0,0 0 0 0 0,0 0 0 0 0,0 0 0 0 0,0 0 0 0 0,0 0 0 0 0,-1-1 0 0 0,1 1 0 0 0,0 0 0 0 0,-1 0 0 0 0,1-1 0 0 0,-1 1 0 0 0,1 0 0 0 0,-1-1 0 0 0,1 1 0 0 0,-1 0 0 0 0,0-1 0 0 0,0 1 0 0 0,0-1 0 0 0,0 1 0 0 0,0-1 0 0 0,0 1 0 0 0,0 0 0 0 0,0-1 0 0 0,0 1 0 0 0,-1 0 0 0 0,1-1 0 0 0,-1 1 0 0 0,1-1 0 0 0,-1 1 0 0 0,1 0 0 0 0,-1 0 0 0 0,0-1 0 0 0,0 1 0 0 0,1 0 0 0 0,-1 0 0 0 0,0 0 0 0 0,0 0 0 0 0,0 0 0 0 0,0 0 0 0 0,0 0 0 0 0,-1 0 0 0 0,1 1 0 0 0,0-1 0 0 0,0 0 0 0 0,0 1 0 0 0,-1-1 0 0 0,1 0 0 0 0,0 1 0 0 0,-1 0 0 0 0,1-1 0 0 0,-1 1 0 0 0,1 0 0 0 0,0 0 0 0 0,-3 0 0 0 0,-30 6 660 0 0,33-6-606 0 0,0 1-1 0 0,0-1 1 0 0,0 0-1 0 0,0 1 1 0 0,1-1-1 0 0,-1 1 0 0 0,0 0 1 0 0,1-1-1 0 0,-1 1 1 0 0,0-1-1 0 0,1 1 1 0 0,-1 0-1 0 0,1-1 1 0 0,-1 1-1 0 0,1 0 1 0 0,-1 0-1 0 0,1 0 0 0 0,-1-1 1 0 0,1 1-1 0 0,0 0 1 0 0,-1 0-1 0 0,1 0 1 0 0,0 0-1 0 0,0 0 1 0 0,0 0-1 0 0,0-1 0 0 0,0 1 1 0 0,0 0-1 0 0,0 0 1 0 0,0 0-1 0 0,0 0 1 0 0,0 0-1 0 0,0 0 1 0 0,0 0-1 0 0,1-1 1 0 0,-1 1-1 0 0,1 1 0 0 0,0 0-49 0 0,1-1 0 0 0,-1 0-1 0 0,0 0 1 0 0,1 0 0 0 0,0 0-1 0 0,-1 0 1 0 0,1 0 0 0 0,-1 0-1 0 0,1-1 1 0 0,0 1 0 0 0,0-1-1 0 0,-1 1 1 0 0,1-1 0 0 0,0 1-1 0 0,0-1 1 0 0,-1 0 0 0 0,1 0-1 0 0,0 0 1 0 0,0 0-1 0 0,2-1 1 0 0,-1 2-68 0 0,1-1-1 0 0,-1-1 1 0 0,0 1-1 0 0,0 0 1 0 0,0-1-1 0 0,0 1 1 0 0,0-1-1 0 0,0 0 1 0 0,0 0-1 0 0,6-3 1 0 0,-8 3 52 0 0,0 1 0 0 0,0-1 1 0 0,0 0-1 0 0,0 0 1 0 0,0 0-1 0 0,-1 0 0 0 0,1 0 1 0 0,0 0-1 0 0,0 0 1 0 0,-1 0-1 0 0,1 0 0 0 0,0-1 1 0 0,-1 1-1 0 0,1 0 0 0 0,-1 0 1 0 0,1-1-1 0 0,-1 1 1 0 0,0 0-1 0 0,0 0 0 0 0,0-1 1 0 0,1 1-1 0 0,-1 0 1 0 0,0-1-1 0 0,-1 1 0 0 0,1 0 1 0 0,0-1-1 0 0,0 1 1 0 0,0 0-1 0 0,-1 0 0 0 0,1-1 1 0 0,-1 1-1 0 0,1 0 1 0 0,-1 0-1 0 0,1 0 0 0 0,-1 0 1 0 0,0-1-1 0 0,0 1 0 0 0,1 0 1 0 0,-1 0-1 0 0,0 0 1 0 0,0 0-1 0 0,0 1 0 0 0,0-1 1 0 0,0 0-1 0 0,0 0 1 0 0,-2 0-1 0 0,0-1 61 0 0,0 0 1 0 0,0 1 0 0 0,-1 0-1 0 0,1 0 1 0 0,0 0-1 0 0,0 0 1 0 0,-1 0-1 0 0,1 1 1 0 0,-1-1-1 0 0,1 1 1 0 0,0 0-1 0 0,-1 0 1 0 0,1 0-1 0 0,-1 1 1 0 0,1-1-1 0 0,0 1 1 0 0,-1 0-1 0 0,-2 1 1 0 0,5-2-2 0 0,0 0 1 0 0,0 1-1 0 0,0-1 0 0 0,0 0 1 0 0,0 1-1 0 0,0-1 0 0 0,0 1 1 0 0,0-1-1 0 0,0 1 0 0 0,0-1 1 0 0,1 1-1 0 0,-1 0 1 0 0,0-1-1 0 0,0 1 0 0 0,1 0 1 0 0,-1 0-1 0 0,1 0 0 0 0,-1-1 1 0 0,0 1-1 0 0,1 0 0 0 0,0 0 1 0 0,-1 0-1 0 0,1 0 0 0 0,-1 0 1 0 0,1 0-1 0 0,0 0 0 0 0,0 0 1 0 0,0 0-1 0 0,-1 0 1 0 0,1 0-1 0 0,0 0 0 0 0,0 0 1 0 0,0 0-1 0 0,1 0 0 0 0,-1 0 1 0 0,0 0-1 0 0,0 0 0 0 0,1 2 1 0 0,0-2-42 0 0,0 0 0 0 0,0 1 0 0 0,0-1 1 0 0,0 0-1 0 0,0 1 0 0 0,0-1 0 0 0,0 0 1 0 0,0 0-1 0 0,0 0 0 0 0,1 0 0 0 0,-1 0 1 0 0,1-1-1 0 0,-1 1 0 0 0,0 0 0 0 0,1 0 1 0 0,-1-1-1 0 0,1 1 0 0 0,0-1 0 0 0,-1 0 1 0 0,1 1-1 0 0,-1-1 0 0 0,1 0 0 0 0,1 0 1 0 0,-1 0-40 0 0,0 1 0 0 0,0-1 0 0 0,0 0 0 0 0,0 0 0 0 0,0-1 0 0 0,0 1 0 0 0,0 0 0 0 0,0-1 0 0 0,0 1 0 0 0,-1-1 0 0 0,1 1 0 0 0,0-1 0 0 0,0 0 0 0 0,0 0 0 0 0,-1 0 0 0 0,1 0 0 0 0,-1 0 0 0 0,1 0 0 0 0,0 0 0 0 0,-1-1 0 0 0,0 1 0 0 0,1-1 0 0 0,-1 1 0 0 0,0-1 0 0 0,0 1 0 0 0,0-1 0 0 0,0 0 0 0 0,0 1 0 0 0,0-1 0 0 0,0 0 0 0 0,-1 0 0 0 0,1 0 0 0 0,0 0 0 0 0,-1 1 0 0 0,0-1 0 0 0,1 0 0 0 0,-1 0 0 0 0,0 0 0 0 0,0 0 0 0 0,0 0-1 0 0,0 0 1 0 0,-1 0 0 0 0,1 0 0 0 0,0 0 0 0 0,-2-3 0 0 0,1 4-48 0 0,0 0-1 0 0,0 0 0 0 0,0 0 1 0 0,0 0-1 0 0,0 0 0 0 0,0 0 1 0 0,0 0-1 0 0,0 1 0 0 0,0-1 1 0 0,-1 0-1 0 0,1 1 1 0 0,0-1-1 0 0,0 1 0 0 0,-1-1 1 0 0,1 1-1 0 0,0 0 0 0 0,-1-1 1 0 0,1 1-1 0 0,0 0 0 0 0,-1 0 1 0 0,1 0-1 0 0,-1 0 0 0 0,1 0 1 0 0,0 0-1 0 0,-1 1 0 0 0,1-1 1 0 0,0 0-1 0 0,-3 2 0 0 0,-2 5-1955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2820 0 0,'0'0'2948'0'0,"-36"1"-1613"0"0,28 0-1297 0 0,1 0 0 0 0,0 1 0 0 0,-1 0 0 0 0,1 1 0 0 0,0 0 0 0 0,1 0 0 0 0,-1 0 0 0 0,0 1 0 0 0,1 0 0 0 0,0 0 0 0 0,0 0 0 0 0,0 1 0 0 0,1 0 0 0 0,-1 0 0 0 0,1 1 0 0 0,0 0 0 0 0,1-1 0 0 0,-1 1 0 0 0,1 1 0 0 0,0-1 0 0 0,1 1 0 0 0,0 0 0 0 0,0-1 0 0 0,0 1 0 0 0,1 0 0 0 0,0 1 0 0 0,0-1 0 0 0,1 0 0 0 0,0 1 0 0 0,0-1 0 0 0,0 8 0 0 0,1-8-232 0 0,1-1 1 0 0,-1 1-1 0 0,1-1 1 0 0,1 0-1 0 0,-1 1 1 0 0,1-1-1 0 0,0 0 1 0 0,0 0-1 0 0,1 0 1 0 0,-1 0-1 0 0,1 0 1 0 0,1-1-1 0 0,-1 1 1 0 0,1-1-1 0 0,0 0 1 0 0,0 0 0 0 0,1 0-1 0 0,-1-1 1 0 0,1 1-1 0 0,0-1 1 0 0,0 0-1 0 0,1-1 1 0 0,-1 1-1 0 0,1-1 1 0 0,0 0-1 0 0,0 0 1 0 0,0-1-1 0 0,0 0 1 0 0,0 0-1 0 0,0 0 1 0 0,1-1-1 0 0,-1 0 1 0 0,0 0-1 0 0,14 0 1 0 0,-19-2 171 0 0,1 0 1 0 0,-1 0 0 0 0,1 0-1 0 0,-1 0 1 0 0,0 0-1 0 0,1 0 1 0 0,-1 0-1 0 0,0-1 1 0 0,0 1 0 0 0,0 0-1 0 0,0-1 1 0 0,0 1-1 0 0,0-1 1 0 0,0 1 0 0 0,0-1-1 0 0,-1 1 1 0 0,1-1-1 0 0,-1 0 1 0 0,1 1-1 0 0,-1-1 1 0 0,1 0 0 0 0,-1 1-1 0 0,0-1 1 0 0,0 0-1 0 0,0 0 1 0 0,0 1-1 0 0,0-1 1 0 0,-1-3 0 0 0,1-2 219 0 0,0 1 0 0 0,0-1 0 0 0,-1 0 0 0 0,0 0 0 0 0,0 1 0 0 0,-4-10 0 0 0,-11-8 873 0 0,14 22-912 0 0,-1-1-1 0 0,1 0 1 0 0,0 0 0 0 0,0 0 0 0 0,0 0 0 0 0,0-1 0 0 0,1 1-1 0 0,-1 0 1 0 0,1-1 0 0 0,-2-5 4210 0 0,71 11-2002 0 0,-34-1-4157 0 0,-1 0-3777 0 0,-27-1 2801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9:59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0 348 0 0,'0'0'4764'0'0,"-3"5"-4420"0"0,-5 4-62 0 0,-17 22 12 0 0,-29 47 0 0 0,46-65-792 0 0,1 0-1 0 0,0 1 0 0 0,1 0 0 0 0,1 1 0 0 0,0-1 1 0 0,1 1-1 0 0,-3 20 0 0 0,4-4 315 0 0,1-14 296 0 0,-1 0 0 0 0,-7 28 0 0 0,9-39-83 0 0,-2 0 0 0 0,1-1 0 0 0,-1 1 0 0 0,0-1-1 0 0,0 1 1 0 0,-1-1 0 0 0,1 0 0 0 0,-1 0 0 0 0,0-1 0 0 0,0 1-1 0 0,-6 3 1 0 0,-11 12-1023 0 0,-33 39-1 0 0,46-50 1157 0 0,0 1-369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3288 0 0,'0'0'3629'0'0,"7"7"-3413"0"0,20 19-106 0 0,-26-25-129 0 0,0 0-1 0 0,0 0 1 0 0,0 0 0 0 0,0 0-1 0 0,-1 1 1 0 0,1-1-1 0 0,0 0 1 0 0,-1 1-1 0 0,1-1 1 0 0,0 1-1 0 0,-1-1 1 0 0,0 0-1 0 0,1 1 1 0 0,-1-1 0 0 0,0 1-1 0 0,0-1 1 0 0,0 1-1 0 0,0-1 1 0 0,0 1-1 0 0,0-1 1 0 0,0 1-1 0 0,-1-1 1 0 0,1 1-1 0 0,0-1 1 0 0,-1 1 0 0 0,1-1-1 0 0,-1 0 1 0 0,0 1-1 0 0,1-1 1 0 0,-1 0-1 0 0,0 1 1 0 0,-1 1-1 0 0,-34 32-249 0 0,32-31 318 0 0,-46 37 4764 0 0,131-33-4777 0 0,-61-4-3225 0 0,-121-16-4852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2044 0 0,'0'0'1380'0'0,"5"16"-4280"0"0,-2-13 2480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1732 0 0,'7'13'-1495'0'0,"8"28"10196"0"0,-13-18-9390 0 0,7 15-7216 0 0,-6-30 7888 0 0,-1-2-310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1 704 0 0,'0'0'5702'0'0,"0"38"-4136"0"0,0-16-7290 0 0,0-13 4014 0 0,2-5 1216 0 0</inkml:trace>
  <inkml:trace contextRef="#ctx0" brushRef="#br0" timeOffset="1">41 174 1332 0 0,'0'0'5553'0'0,"0"4"-5415"0"0,-1 23-355 0 0,2 8-6276 0 0,-1-101 6180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1 988 0 0,'0'0'5659'0'0,"-3"16"-3409"0"0,0 4-6397 0 0,3-17 2802 0 0,0 7-795 0 0,1-11 1236 0 0,4-37 543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1 732 0 0,'0'0'6431'0'0,"-1"4"-6181"0"0,-10 21 431 0 0,8-19-1558 0 0,0 0-1 0 0,0 1 1 0 0,1-1 0 0 0,0 0-1 0 0,0 1 1 0 0,0-1-1 0 0,1 1 1 0 0,-1 11-1 0 0,3 40 2860 0 0,0 2 4431 0 0,-9-26-8544 0 0,-2 8-3718 0 0,10 76 11901 0 0,-2-90-6907 0 0,0 4-4820 0 0,2-25 5541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0 644 0 0,'0'0'4733'0'0,"-2"4"-3229"0"0,-5 6-731 0 0,-18 32 674 0 0,17-13-7734 0 0,8-27 5020 0 0,4-8 278 0 0,16-44 431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3496 0 0,'0'0'3086'0'0,"13"-10"-2932"0"0,39-30 121 0 0,-46 36-260 0 0,-1-1-1 0 0,0 1 1 0 0,-1-1 0 0 0,1 0 0 0 0,-1 0 0 0 0,0 0 0 0 0,0 0 0 0 0,-1-1 0 0 0,1 0-1 0 0,-1 0 1 0 0,0 0 0 0 0,-1 0 0 0 0,0 0 0 0 0,0 0 0 0 0,0-1 0 0 0,0 1 0 0 0,-1-1-1 0 0,0-9 1 0 0,-1 15 362 0 0,-18 43 54 0 0,13-25-612 0 0,0 1 0 0 0,2 0 1 0 0,0 0-1 0 0,0 1 0 0 0,2-1 1 0 0,0 0-1 0 0,1 1 0 0 0,3 19 1 0 0,1-26-2711 0 0,-2-10 915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2004 0 0,'0'0'3519'0'0,"-18"3"-3241"0"0,-54 9 8 0 0,66-10-261 0 0,-1 0 1 0 0,1 1-1 0 0,-1 0 0 0 0,1 0 0 0 0,0 0 1 0 0,0 1-1 0 0,1-1 0 0 0,-1 2 0 0 0,1-1 1 0 0,0 1-1 0 0,0-1 0 0 0,0 1 0 0 0,0 1 1 0 0,1-1-1 0 0,0 1 0 0 0,0-1 0 0 0,1 1 1 0 0,-1 0-1 0 0,1 1 0 0 0,1-1 0 0 0,-5 12 1 0 0,6-15 6 0 0,-2 5 13 0 0,0 0-1 0 0,0 0 1 0 0,0 1-1 0 0,1-1 1 0 0,1 1 0 0 0,-1 0-1 0 0,1-1 1 0 0,1 1-1 0 0,0 0 1 0 0,0-1-1 0 0,0 1 1 0 0,1 0-1 0 0,1 0 1 0 0,-1-1-1 0 0,1 1 1 0 0,1-1 0 0 0,0 0-1 0 0,0 0 1 0 0,0 0-1 0 0,1 0 1 0 0,1 0-1 0 0,-1-1 1 0 0,1 1-1 0 0,0-1 1 0 0,1-1-1 0 0,-1 1 1 0 0,1-1 0 0 0,1 0-1 0 0,-1 0 1 0 0,1 0-1 0 0,0-1 1 0 0,0 0-1 0 0,1-1 1 0 0,0 0-1 0 0,-1 0 1 0 0,1 0 0 0 0,1-1-1 0 0,-1 0 1 0 0,0-1-1 0 0,1 0 1 0 0,-1 0-1 0 0,16 1 1 0 0,-16-3-82 0 0,-1 1 0 0 0,0-1 0 0 0,1 0 0 0 0,-1-1 0 0 0,0 1 0 0 0,0-2 0 0 0,0 1 0 0 0,1-1 0 0 0,-1 0 1 0 0,0 0-1 0 0,-1-1 0 0 0,1 0 0 0 0,0 0 0 0 0,-1-1 0 0 0,0 0 0 0 0,0 0 0 0 0,0 0 0 0 0,0-1 0 0 0,-1 1 0 0 0,1-1 0 0 0,-1-1 0 0 0,-1 1 0 0 0,1-1 1 0 0,-1 0-1 0 0,0 0 0 0 0,0 0 0 0 0,0-1 0 0 0,-1 1 0 0 0,0-1 0 0 0,2-7 0 0 0,-2 4 28 0 0,0 0 0 0 0,-1-1 0 0 0,0 1 0 0 0,-1-1 0 0 0,0 1 0 0 0,0-1 0 0 0,-1 0 0 0 0,-1 1 0 0 0,1-1 0 0 0,-2 0 0 0 0,0 1 0 0 0,0-1 0 0 0,-1 1 0 0 0,0 0 0 0 0,-1 0 0 0 0,0 0 0 0 0,0 0 0 0 0,-1 1 0 0 0,-6-10 0 0 0,5 10-550 0 0,0 1 0 0 0,-1 0 1 0 0,0 0-1 0 0,0 0 0 0 0,-1 1 0 0 0,1 0 0 0 0,-11-7 1 0 0,3 6-1822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72 1916 0 0,'0'0'6480'0'0,"0"12"-4099"0"0,23-15-2179 0 0,-22 3-267 0 0,-1-1 0 0 0,1 0 0 0 0,0 1 0 0 0,-1-1 1 0 0,1 0-1 0 0,-1 0 0 0 0,1 0 0 0 0,-1 1 0 0 0,1-1 0 0 0,-1 0 0 0 0,0 0 0 0 0,1 0 1 0 0,-1 0-1 0 0,0 0 0 0 0,0 0 0 0 0,0 0 0 0 0,0 0 0 0 0,0 0 0 0 0,0 0 0 0 0,0 0 0 0 0,0-1 1 0 0,-1 1 123 0 0,-1 1 1 0 0,1-1-1 0 0,-1 1 1 0 0,0 0 0 0 0,1 0-1 0 0,-1-1 1 0 0,1 1 0 0 0,-1 0-1 0 0,1 1 1 0 0,-1-1-1 0 0,0 0 1 0 0,1 0 0 0 0,-1 1-1 0 0,1-1 1 0 0,-1 1 0 0 0,1-1-1 0 0,-1 1 1 0 0,1-1 0 0 0,0 1-1 0 0,-1 0 1 0 0,1 0-1 0 0,0 0 1 0 0,0 0 0 0 0,-2 1-1 0 0,3-1-44 0 0,-1 0 0 0 0,1 0 0 0 0,0 0 0 0 0,0 0 0 0 0,0 1 0 0 0,0-1 0 0 0,0 0 0 0 0,0 0 0 0 0,0 0 0 0 0,0 0-1 0 0,0 0 1 0 0,1 0 0 0 0,-1 1 0 0 0,0-1 0 0 0,1 0 0 0 0,-1 0 0 0 0,0 0 0 0 0,1 0 0 0 0,0 0 0 0 0,-1 0 0 0 0,1 0 0 0 0,0 0-1 0 0,-1-1 1 0 0,1 1 0 0 0,0 0 0 0 0,0 0 0 0 0,0-1 0 0 0,-1 1 0 0 0,1 0 0 0 0,0-1 0 0 0,0 1 0 0 0,0-1 0 0 0,0 1 0 0 0,0-1-1 0 0,0 1 1 0 0,1-1 0 0 0,-1 0 0 0 0,0 1 0 0 0,0-1 0 0 0,0 0 0 0 0,0 0 0 0 0,0 0 0 0 0,2 0 0 0 0,-1 0-55 0 0,-1 0 0 0 0,1 0 0 0 0,-1 0 0 0 0,1 0 1 0 0,-1-1-1 0 0,1 1 0 0 0,-1 0 0 0 0,1-1 0 0 0,-1 1 1 0 0,1-1-1 0 0,-1 1 0 0 0,0-1 0 0 0,1 0 0 0 0,-1 0 1 0 0,0 0-1 0 0,0 1 0 0 0,0-1 0 0 0,1 0 0 0 0,-1 0 0 0 0,0-1 1 0 0,0 1-1 0 0,0 0 0 0 0,-1 0 0 0 0,1 0 0 0 0,0-1 1 0 0,0 1-1 0 0,-1 0 0 0 0,1-1 0 0 0,-1 1 0 0 0,1-1 0 0 0,-1 1 1 0 0,1-1-1 0 0,-1 1 0 0 0,0 0 0 0 0,0-1 0 0 0,0-2 1 0 0,0-1-5 0 0,-3-20-270 0 0,3 24 331 0 0,-1 1 0 0 0,1-1 0 0 0,-1 1 1 0 0,1-1-1 0 0,-1 1 0 0 0,1-1 0 0 0,-1 1 0 0 0,1-1 0 0 0,-1 1 0 0 0,0-1 0 0 0,1 1 1 0 0,-1 0-1 0 0,0-1 0 0 0,1 1 0 0 0,-1 0 0 0 0,0 0 0 0 0,1 0 0 0 0,-1-1 0 0 0,0 1 1 0 0,0 0-1 0 0,1 0 0 0 0,-1 0 0 0 0,0 0 0 0 0,0 0 0 0 0,1 0 0 0 0,-1 0 0 0 0,0 1 1 0 0,0-1-1 0 0,1 0 0 0 0,-1 0 0 0 0,0 0 0 0 0,1 1 0 0 0,-2-1 0 0 0,2 1 9 0 0,-1-1 0 0 0,0 0 0 0 0,1 0 0 0 0,-1 0 0 0 0,1 1 0 0 0,-1-1 0 0 0,0 0 0 0 0,1 0 0 0 0,-1 1 0 0 0,1-1 0 0 0,-1 1 1 0 0,1-1-1 0 0,-1 0 0 0 0,1 1 0 0 0,-1-1 0 0 0,1 1 0 0 0,0-1 0 0 0,-1 1 0 0 0,1-1 0 0 0,0 1 0 0 0,-1 0 0 0 0,1-1 0 0 0,0 1 0 0 0,-1-1 0 0 0,1 1 0 0 0,0 0 0 0 0,0-1 0 0 0,0 1 0 0 0,0 0 0 0 0,0-1 0 0 0,0 1 0 0 0,0 0 0 0 0,0-1 0 0 0,0 1 0 0 0,0 0 0 0 0,0-1 0 0 0,0 1 0 0 0,0-1 0 0 0,0 1 0 0 0,1 0 0 0 0,-1-1 0 0 0,0 1 0 0 0,0-1 0 0 0,1 1 0 0 0,-1 0 0 0 0,1 0 0 0 0,0 0-38 0 0,0 0-1 0 0,0 1 1 0 0,-1-1-1 0 0,1 0 1 0 0,1 0-1 0 0,-1 0 1 0 0,0 0 0 0 0,0 0-1 0 0,0 0 1 0 0,0 0-1 0 0,1 0 1 0 0,-1 0-1 0 0,0 0 1 0 0,1-1-1 0 0,-1 1 1 0 0,1-1 0 0 0,-1 1-1 0 0,1-1 1 0 0,-1 1-1 0 0,3-1 1 0 0,-3 0-22 0 0,0 0-1 0 0,0 0 1 0 0,0 0 0 0 0,0 0 0 0 0,0 0 0 0 0,0 0 0 0 0,0-1 0 0 0,0 1 0 0 0,0 0 0 0 0,0-1-1 0 0,0 1 1 0 0,0 0 0 0 0,-1-1 0 0 0,1 0 0 0 0,0 1 0 0 0,0-1 0 0 0,0 1 0 0 0,0-1 0 0 0,-1 0-1 0 0,1 0 1 0 0,0 1 0 0 0,-1-1 0 0 0,1 0 0 0 0,0 0 0 0 0,-1 0 0 0 0,1 0 0 0 0,-1 1-1 0 0,0-1 1 0 0,1 0 0 0 0,-1 0 0 0 0,0 0 0 0 0,1 0 0 0 0,-1 0 0 0 0,0 0 0 0 0,0 0 0 0 0,0 0-1 0 0,0-1 1 0 0,0 1 0 0 0,0 0 0 0 0,0 0 0 0 0,0 0 0 0 0,0 0 0 0 0,-1 0 0 0 0,1 0-1 0 0,0 0 1 0 0,-1 0 0 0 0,1 0 0 0 0,0 1 0 0 0,-1-1 0 0 0,1 0 0 0 0,-1 0 0 0 0,-1-1 0 0 0,1 1 62 0 0,0 0 0 0 0,0 0 0 0 0,-1 0 0 0 0,1 1 0 0 0,0-1 1 0 0,-1 0-1 0 0,1 1 0 0 0,-1-1 0 0 0,1 1 0 0 0,0-1 1 0 0,-1 1-1 0 0,1 0 0 0 0,-1 0 0 0 0,0 0 0 0 0,1 0 0 0 0,-1 0 1 0 0,1 0-1 0 0,-1 0 0 0 0,1 0 0 0 0,-1 0 0 0 0,1 1 1 0 0,-1-1-1 0 0,1 0 0 0 0,0 1 0 0 0,-1 0 0 0 0,1-1 0 0 0,-3 2 1 0 0,3-1 2 0 0,1-1 0 0 0,-1 0 0 0 0,0 0 0 0 0,1 1 0 0 0,-1-1 0 0 0,0 1 0 0 0,1-1 0 0 0,-1 1 0 0 0,0-1 0 0 0,1 1 0 0 0,-1-1 0 0 0,1 1 0 0 0,-1-1 0 0 0,1 1 0 0 0,-1-1 0 0 0,1 1 0 0 0,-1 0 0 0 0,1-1 0 0 0,0 1 0 0 0,-1 0 0 0 0,1 0 0 0 0,0-1 0 0 0,0 1 0 0 0,-1 0 0 0 0,1 0 0 0 0,0-1 0 0 0,0 1 0 0 0,0 0 0 0 0,0 0 0 0 0,0 0 0 0 0,0-1 0 0 0,0 1 0 0 0,0 0 0 0 0,1 0 0 0 0,-1-1 0 0 0,0 1 0 0 0,0 0 0 0 0,0 0 0 0 0,1-1 0 0 0,-1 1 0 0 0,1 0 0 0 0,-1-1 0 0 0,0 1 0 0 0,1 0 0 0 0,-1-1 0 0 0,1 1 0 0 0,-1-1 0 0 0,2 2 0 0 0,-2-2-55 0 0,1 1 0 0 0,-1-1 0 0 0,1 1 0 0 0,-1-1 0 0 0,1 1 0 0 0,0-1 1 0 0,-1 1-1 0 0,1-1 0 0 0,0 0 0 0 0,0 1 0 0 0,-1-1 0 0 0,1 0 0 0 0,0 1 0 0 0,0-1 0 0 0,-1 0 1 0 0,1 0-1 0 0,0 0 0 0 0,0 0 0 0 0,-1 0 0 0 0,1 0 0 0 0,0 0 0 0 0,0 0 0 0 0,0 0 0 0 0,-1 0 1 0 0,1 0-1 0 0,0-1 0 0 0,0 1 0 0 0,-1 0 0 0 0,1 0 0 0 0,0-1 0 0 0,0 1 0 0 0,-1 0 0 0 0,1-1 1 0 0,0 1-1 0 0,-1-1 0 0 0,1 1 0 0 0,-1-1 0 0 0,1 1 0 0 0,0-1 0 0 0,-1 0 0 0 0,0 1 1 0 0,1-1-1 0 0,-1 0 0 0 0,1 1 0 0 0,-1-1 0 0 0,0 0 0 0 0,1 0 0 0 0,-1 1 0 0 0,0-1 0 0 0,0 0 1 0 0,1 0-1 0 0,-1 1 0 0 0,0-1 0 0 0,0 0 0 0 0,0 0 0 0 0,0 0 0 0 0,0-1 17 0 0,0 1 1 0 0,1-1-1 0 0,-1 1 0 0 0,0-1 0 0 0,0 1 0 0 0,0-1 1 0 0,-1 0-1 0 0,1 1 0 0 0,0-1 0 0 0,0 1 1 0 0,-1-1-1 0 0,1 1 0 0 0,-1 0 0 0 0,0-1 0 0 0,1 1 1 0 0,-1 0-1 0 0,0-1 0 0 0,0 1 0 0 0,1 0 1 0 0,-1-1-1 0 0,0 1 0 0 0,0 0 0 0 0,-1 0 0 0 0,1 0 1 0 0,0 0-1 0 0,0 0 0 0 0,0 0 0 0 0,-1 1 1 0 0,1-1-1 0 0,0 0 0 0 0,-1 1 0 0 0,1-1 0 0 0,-3 0 1 0 0,2 0 51 0 0,0 1 0 0 0,0 0 0 0 0,0 0 0 0 0,0 0 0 0 0,-1 0 0 0 0,1 0 1 0 0,0 0-1 0 0,0 0 0 0 0,0 1 0 0 0,0-1 0 0 0,0 1 0 0 0,0-1 0 0 0,0 1 1 0 0,0 0-1 0 0,0 0 0 0 0,0 0 0 0 0,0 0 0 0 0,1 0 0 0 0,-1 0 0 0 0,0 1 1 0 0,0-1-1 0 0,1 0 0 0 0,-1 1 0 0 0,0 1 0 0 0,1-1-27 0 0,0-1 0 0 0,0 0 1 0 0,1 0-1 0 0,-1 1 0 0 0,0-1 0 0 0,1 1 0 0 0,0-1 0 0 0,-1 0 0 0 0,1 1 0 0 0,0-1 0 0 0,0 1 0 0 0,-1-1 1 0 0,1 1-1 0 0,0-1 0 0 0,1 1 0 0 0,-1-1 0 0 0,0 1 0 0 0,0-1 0 0 0,1 1 0 0 0,-1-1 0 0 0,1 0 0 0 0,-1 1 1 0 0,1-1-1 0 0,-1 1 0 0 0,1-1 0 0 0,0 0 0 0 0,0 0 0 0 0,-1 1 0 0 0,1-1 0 0 0,0 0 0 0 0,0 0 0 0 0,0 0 1 0 0,1 0-1 0 0,1 1 0 0 0,-2 0-56 0 0,1-1 1 0 0,-1 0 0 0 0,1 0-1 0 0,-1 0 1 0 0,1 0-1 0 0,0 0 1 0 0,-1 0 0 0 0,1 0-1 0 0,0 0 1 0 0,0-1-1 0 0,-1 1 1 0 0,1-1 0 0 0,0 1-1 0 0,0-1 1 0 0,0 0-1 0 0,0 1 1 0 0,0-1-1 0 0,0 0 1 0 0,0-1 0 0 0,-1 1-1 0 0,1 0 1 0 0,0 0-1 0 0,0-1 1 0 0,0 1 0 0 0,0-1-1 0 0,-1 0 1 0 0,1 1-1 0 0,0-1 1 0 0,0 0 0 0 0,-1 0-1 0 0,1 0 1 0 0,2-2-1 0 0,-2 1-20 0 0,0 0-1 0 0,0 0 1 0 0,0 0-1 0 0,-1-1 0 0 0,1 1 1 0 0,-1 0-1 0 0,1-1 0 0 0,-1 1 1 0 0,0-1-1 0 0,0 1 0 0 0,0-1 1 0 0,0 0-1 0 0,0 0 1 0 0,-1 1-1 0 0,1-1 0 0 0,-1 0 1 0 0,0 0-1 0 0,0 0 0 0 0,0 1 1 0 0,0-1-1 0 0,-1-5 1 0 0,1 7 72 0 0,0 0 0 0 0,0 1 0 0 0,-1-1 0 0 0,1 0 0 0 0,0 0 0 0 0,0 1 1 0 0,-1-1-1 0 0,1 0 0 0 0,0 1 0 0 0,-1-1 0 0 0,1 0 0 0 0,-1 1 0 0 0,1-1 0 0 0,-1 1 1 0 0,1-1-1 0 0,-1 1 0 0 0,1-1 0 0 0,-1 1 0 0 0,1-1 0 0 0,-1 1 0 0 0,0-1 1 0 0,1 1-1 0 0,-1 0 0 0 0,0-1 0 0 0,1 1 0 0 0,-1 0 0 0 0,0 0 0 0 0,0-1 1 0 0,1 1-1 0 0,-1 0 0 0 0,0 0 0 0 0,0 0 0 0 0,1 0 0 0 0,-1 0 0 0 0,0 0 0 0 0,0 0 1 0 0,1 0-1 0 0,-1 1 0 0 0,0-1 0 0 0,0 0 0 0 0,1 0 0 0 0,-2 1 0 0 0,1-1 41 0 0,-1 1-1 0 0,1 0 0 0 0,0-1 0 0 0,0 1 0 0 0,0 0 1 0 0,-1-1-1 0 0,1 1 0 0 0,0 0 0 0 0,0 0 0 0 0,0 0 1 0 0,0 0-1 0 0,1 0 0 0 0,-1 0 0 0 0,0 0 0 0 0,0 1 1 0 0,1-1-1 0 0,-1 0 0 0 0,0 0 0 0 0,1 0 0 0 0,-1 1 1 0 0,1-1-1 0 0,0 0 0 0 0,-1 1 0 0 0,1 1 0 0 0,0 2 120 0 0,0-5-249 0 0,0 1 0 0 0,-1-1 0 0 0,1 1 0 0 0,0-1 0 0 0,0 1 0 0 0,0-1 0 0 0,0 1 0 0 0,0-1 0 0 0,0 1 0 0 0,0-1 0 0 0,0 1 0 0 0,0-1 0 0 0,0 1 0 0 0,0-1 0 0 0,1 1 0 0 0,-1-1 0 0 0,0 1 0 0 0,0-1 0 0 0,0 1 0 0 0,1-1 0 0 0,-1 1 0 0 0,0-1-1 0 0,1 1 1 0 0,-1-1 0 0 0,0 0 0 0 0,1 1 0 0 0,-1-1 0 0 0,0 0 0 0 0,1 1 0 0 0,-1-1 0 0 0,1 0 0 0 0,-1 1 0 0 0,0-1 0 0 0,1 0 0 0 0,-1 0 0 0 0,1 0 0 0 0,-1 1 0 0 0,1-1 0 0 0,-1 0 0 0 0,1 0 0 0 0,-1 0 0 0 0,1 0 0 0 0,-1 0 0 0 0,1 0 0 0 0,-1 0 0 0 0,1 0 0 0 0,-1 0 0 0 0,1 0 0 0 0,-1 0 0 0 0,1 0 0 0 0,-1-1 0 0 0,1 1 0 0 0,-1 0 0 0 0,1 0 0 0 0,0-1 0 0 0,8 1-2686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182 129 940 0 0,'0'0'2990'0'0,"0"12"3071"0"0,0 34-4077 0 0,1-36-1900 0 0,1-1 1 0 0,-2 1-1 0 0,1-1 0 0 0,-1 1 1 0 0,-1-1-1 0 0,0 1 0 0 0,0-1 1 0 0,-4 12-1 0 0,5-19-86 0 0,-1 1 0 0 0,0 0 1 0 0,0 0-1 0 0,0-1 0 0 0,-1 1 0 0 0,1 0 0 0 0,-1-1 1 0 0,1 1-1 0 0,-1-1 0 0 0,0 0 0 0 0,0 0 0 0 0,0 1 1 0 0,0-1-1 0 0,0 0 0 0 0,0-1 0 0 0,-1 1 0 0 0,1 0 0 0 0,-1-1 1 0 0,1 1-1 0 0,-1-1 0 0 0,1 0 0 0 0,-1 0 0 0 0,0 0 1 0 0,0 0-1 0 0,0 0 0 0 0,1-1 0 0 0,-1 1 0 0 0,0-1 1 0 0,-5 0-1 0 0,4 0-32 0 0,1 0 0 0 0,-1 0 0 0 0,0-1 0 0 0,0 1 0 0 0,1-1 0 0 0,-1 0 0 0 0,1 0 0 0 0,-1 0 1 0 0,1-1-1 0 0,-1 1 0 0 0,1-1 0 0 0,0 0 0 0 0,-1 0 0 0 0,1 0 0 0 0,0 0 0 0 0,-5-5 0 0 0,4 2 4 0 0,0 0-1 0 0,0 0 0 0 0,1-1 1 0 0,-1 1-1 0 0,1-1 0 0 0,0 0 0 0 0,1 0 1 0 0,0 0-1 0 0,-3-7 0 0 0,1-5 29 0 0,1 0-1 0 0,0 0 0 0 0,1 0 0 0 0,1 0 0 0 0,1 0 0 0 0,3-22 0 0 0,-2 36 20 0 0,0 0 0 0 0,0 0 0 0 0,0 0 0 0 0,1 1 0 0 0,0-1 0 0 0,0 1 0 0 0,0-1 0 0 0,0 1 0 0 0,1 0 0 0 0,-1 0 0 0 0,1 0 0 0 0,-1 0 0 0 0,1 0 0 0 0,0 0 0 0 0,1 1 0 0 0,-1-1 0 0 0,0 1 0 0 0,1 0 0 0 0,-1 0 0 0 0,7-2 0 0 0,3-2 26 0 0,1 0 1 0 0,0 1-1 0 0,0 1 0 0 0,18-4 0 0 0,-26 7-65 0 0,0 0 0 0 0,0 0 1 0 0,0 0-1 0 0,0 1 0 0 0,0 0 0 0 0,0 0 0 0 0,0 0 0 0 0,0 1 0 0 0,0 0 1 0 0,0 0-1 0 0,0 1 0 0 0,0 0 0 0 0,0 0 0 0 0,-1 0 0 0 0,1 0 1 0 0,-1 1-1 0 0,1 0 0 0 0,-1 0 0 0 0,0 1 0 0 0,0-1 0 0 0,7 8 0 0 0,-9-8 5 0 0,0-1 0 0 0,0 1 0 0 0,0-1 0 0 0,0 0 0 0 0,0 0-1 0 0,1 0 1 0 0,-1 0 0 0 0,1-1 0 0 0,-1 1 0 0 0,1-1-1 0 0,-1 0 1 0 0,1 0 0 0 0,0 0 0 0 0,0 0 0 0 0,-1-1 0 0 0,1 0-1 0 0,0 0 1 0 0,5 0 0 0 0,23-13-2157 0 0,-2-15-3596 0 0,-24 19 3156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 0 0,'0'0'2840'0'0,"8"6"1554"0"0,25 16-4677 0 0,-22-16-249 0 0,42 28 1140 0 0,-23-7-7360 0 0,-28-22 5489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1 400 0 0,'0'0'2598'0'0,"6"2"-2513"0"0,209 89 3741 0 0,-162-61-10134 0 0,-49-28 5707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 0 0,'0'0'4093'0'0,"9"5"-3893"0"0,-8-5-213 0 0,32 18 951 0 0,2-1-1 0 0,41 13 1 0 0,-63-24-1458 0 0,0-1 0 0 0,-1 2 0 0 0,1 0 0 0 0,14 11-1 0 0,9 5 394 0 0,10 10 96 0 0,-39-27-472 0 0,1 0 0 0 0,-1 0 0 0 0,1-1 0 0 0,0 0 0 0 0,1 0-1 0 0,-1-1 1 0 0,12 5 0 0 0,-14-8 182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1 316 0 0,'0'0'3327'0'0,"6"2"-3166"0"0,61 24 41 0 0,-37-12-2977 0 0,-24-12 1776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0 784 0 0,'0'0'3830'0'0,"11"6"-2941"0"0,2 4-506 0 0,-9-7-184 0 0,1 1 1 0 0,-1-1 0 0 0,1 0 0 0 0,0-1-1 0 0,0 1 1 0 0,0-1 0 0 0,0 0 0 0 0,8 2-1 0 0,62 25 758 0 0,37 33-4058 0 0,-70-38 2438 0 0,7 12 1620 0 0,-41-29-673 0 0,0 0 0 0 0,0-1-1 0 0,1 0 1 0 0,0-1 0 0 0,0 1-1 0 0,1-2 1 0 0,10 5 0 0 0,-12-6-305 0 0,1 1 0 0 0,-1 0 0 0 0,1 0 0 0 0,-1 1 0 0 0,14 10 0 0 0,15 16-2855 0 0,-23-19 163 0 0,-8-8 1237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73 104 648 0 0,'0'0'3906'0'0,"1"-6"-3427"0"0,0 1 3340 0 0,-1 6-3795 0 0,0-1 0 0 0,0 0 0 0 0,0 1 0 0 0,0-1 0 0 0,0 0 0 0 0,0 1 0 0 0,0-1 0 0 0,-1 0 0 0 0,1 0 0 0 0,0 1 0 0 0,0-1 0 0 0,0 0 0 0 0,-1 1 0 0 0,1-1 0 0 0,0 0 0 0 0,0 0 0 0 0,-1 0 0 0 0,1 1 0 0 0,0-1 0 0 0,-1 0 0 0 0,1 0 0 0 0,0 0 0 0 0,0 0 0 0 0,-1 1 0 0 0,1-1-1 0 0,0 0 1 0 0,-1 0 0 0 0,1 0 0 0 0,0 0 0 0 0,-1 0 0 0 0,1 0 0 0 0,0 0 0 0 0,-1 0 0 0 0,1 0 0 0 0,0 0 0 0 0,-1 0 0 0 0,1 0 0 0 0,0 0 0 0 0,-1 0 0 0 0,1-1 0 0 0,0 1 0 0 0,-1 0 0 0 0,-22-7-39 0 0,9 3 256 0 0,14 4-188 0 0,0-1-30 0 0,0 0 0 0 0,1 0-1 0 0,-1 0 1 0 0,0 0 0 0 0,0-1-1 0 0,0 1 1 0 0,0 0 0 0 0,0 0-1 0 0,-1 0 1 0 0,1 0 0 0 0,0 0-1 0 0,-1-1 1 0 0,1 1 0 0 0,0 0-1 0 0,-1 0 1 0 0,1 0 0 0 0,-1 0-1 0 0,0 0 1 0 0,1 0 0 0 0,-1 0-1 0 0,0 1 1 0 0,1-1 0 0 0,-1 0-1 0 0,0 0 1 0 0,0 0 0 0 0,0 1-1 0 0,0-1 1 0 0,0 0 0 0 0,0 1-1 0 0,0-1 1 0 0,0 1 0 0 0,0-1-1 0 0,0 1 1 0 0,0 0 0 0 0,0-1-1 0 0,0 1 1 0 0,0 0 0 0 0,-1 0-1 0 0,-1 0 804 0 0,5 0-842 0 0,-1 0 1 0 0,1 0 0 0 0,0 1-1 0 0,0-1 1 0 0,-1 0-1 0 0,1 0 1 0 0,0-1-1 0 0,0 1 1 0 0,0 0 0 0 0,-1-1-1 0 0,1 1 1 0 0,0-1-1 0 0,-1 1 1 0 0,1-1 0 0 0,0 0-1 0 0,-1 0 1 0 0,1 0-1 0 0,-1 1 1 0 0,1-2-1 0 0,-1 1 1 0 0,0 0 0 0 0,1 0-1 0 0,-1 0 1 0 0,0-1-1 0 0,0 1 1 0 0,0 0 0 0 0,0-1-1 0 0,0 1 1 0 0,0-1-1 0 0,0 0 1 0 0,0 1-1 0 0,0-3 1 0 0,-1 4 13 0 0,0 1 0 0 0,0-1 0 0 0,0 0 1 0 0,-1 0-1 0 0,1 0 0 0 0,0 0 0 0 0,0 1 0 0 0,0-1 0 0 0,0 0 1 0 0,-1 0-1 0 0,1 0 0 0 0,0 0 0 0 0,0 0 0 0 0,-1 0 0 0 0,1 0 0 0 0,0 1 1 0 0,0-1-1 0 0,0 0 0 0 0,-1 0 0 0 0,1 0 0 0 0,0 0 0 0 0,0 0 1 0 0,-1 0-1 0 0,1 0 0 0 0,0 0 0 0 0,0 0 0 0 0,-1 0 0 0 0,1 0 0 0 0,0-1 1 0 0,0 1-1 0 0,-1 0 0 0 0,1 0 0 0 0,0 0 0 0 0,0 0 0 0 0,0 0 0 0 0,-1 0 1 0 0,1 0-1 0 0,0-1 0 0 0,0 1 0 0 0,0 0 0 0 0,-1 0 0 0 0,1 0 1 0 0,0 0-1 0 0,0-1 0 0 0,0 1 0 0 0,0 0 0 0 0,0 0 0 0 0,0 0 0 0 0,-1-1 1 0 0,1 1-1 0 0,0 0 0 0 0,0 0 0 0 0,0-1 0 0 0,0 1 0 0 0,0 0 1 0 0,0 0-1 0 0,0 0 0 0 0,0-1 0 0 0,0 1 0 0 0,0 0 0 0 0,0 0 0 0 0,0-1 1 0 0,-10 24 665 0 0,10-22-657 0 0,0 0 1 0 0,0-1-1 0 0,0 1 0 0 0,0 0 0 0 0,0 0 1 0 0,0 0-1 0 0,0-1 0 0 0,0 1 1 0 0,0 0-1 0 0,1 0 0 0 0,-1-1 0 0 0,0 1 1 0 0,0 0-1 0 0,1 0 0 0 0,-1-1 0 0 0,0 1 1 0 0,1 0-1 0 0,-1-1 0 0 0,1 1 0 0 0,-1-1 1 0 0,1 1-1 0 0,0 0 0 0 0,-1-1 1 0 0,1 1-1 0 0,-1-1 0 0 0,1 0 0 0 0,0 1 1 0 0,-1-1-1 0 0,1 1 0 0 0,0-1 0 0 0,0 0 1 0 0,-1 0-1 0 0,1 1 0 0 0,0-1 0 0 0,0 0 1 0 0,-1 0-1 0 0,1 0 0 0 0,0 0 1 0 0,0 0-1 0 0,-1 0 0 0 0,1 0 0 0 0,0 0 1 0 0,0 0-1 0 0,0 0 0 0 0,-1 0 0 0 0,1 0 1 0 0,0-1-1 0 0,0 1 0 0 0,-1 0 1 0 0,1-1-1 0 0,0 1 0 0 0,-1 0 0 0 0,1-1 1 0 0,0 1-1 0 0,0-2 0 0 0,4 0-122 0 0,0 0 0 0 0,-1-1-1 0 0,1 0 1 0 0,-1 0 0 0 0,0 0 0 0 0,0-1 0 0 0,4-3-1 0 0,-8 6 88 0 0,1 0 0 0 0,0 0-1 0 0,0 0 1 0 0,-1 1 0 0 0,1-1-1 0 0,0 0 1 0 0,-1 0 0 0 0,1 0 0 0 0,-1 0-1 0 0,1 0 1 0 0,-1 0 0 0 0,1 0-1 0 0,-1 0 1 0 0,0 0 0 0 0,0 0-1 0 0,1-1 1 0 0,-1 1 0 0 0,0 0-1 0 0,0 0 1 0 0,0 0 0 0 0,0 0-1 0 0,0 0 1 0 0,0 0 0 0 0,-1 0-1 0 0,1-2 1 0 0,-1 2 33 0 0,0 1 0 0 0,1-1 0 0 0,-1 1 0 0 0,0-1 0 0 0,0 0 0 0 0,1 1-1 0 0,-1-1 1 0 0,0 1 0 0 0,0 0 0 0 0,0-1 0 0 0,0 1 0 0 0,0 0 0 0 0,0-1 0 0 0,1 1 0 0 0,-1 0 0 0 0,0 0-1 0 0,0 0 1 0 0,0 0 0 0 0,0 0 0 0 0,0 0 0 0 0,0 0 0 0 0,-2 0 0 0 0,1 1 24 0 0,0-1-1 0 0,0 0 1 0 0,0 0 0 0 0,1 1 0 0 0,-1 0 0 0 0,0-1-1 0 0,0 1 1 0 0,0 0 0 0 0,0 0 0 0 0,1 0-1 0 0,-1 0 1 0 0,0 0 0 0 0,1 0 0 0 0,-1 0 0 0 0,1 0-1 0 0,-1 1 1 0 0,1-1 0 0 0,-1 1 0 0 0,1-1-1 0 0,0 1 1 0 0,0 0 0 0 0,0-1 0 0 0,0 1 0 0 0,0 0-1 0 0,0 0 1 0 0,1 0 0 0 0,-1-1 0 0 0,0 1 0 0 0,1 0-1 0 0,-1 3 1 0 0,1-3-25 0 0,0-1 1 0 0,0 0-1 0 0,0 0 1 0 0,0 1-1 0 0,0-1 0 0 0,0 0 1 0 0,1 0-1 0 0,-1 1 1 0 0,0-1-1 0 0,1 0 0 0 0,-1 0 1 0 0,1 0-1 0 0,-1 0 1 0 0,1 0-1 0 0,-1 1 0 0 0,1-1 1 0 0,1 1-1 0 0,-2-2-13 0 0,1 0 0 0 0,-1 1 0 0 0,1-1 0 0 0,-1 0 0 0 0,1 0 0 0 0,-1 0 0 0 0,1 1 0 0 0,-1-1 0 0 0,1 0 0 0 0,-1 0 0 0 0,1 0 0 0 0,-1 0 0 0 0,1 0 0 0 0,-1 0-1 0 0,1 0 1 0 0,-1 0 0 0 0,1 0 0 0 0,0 0 0 0 0,-1 0 0 0 0,1 0 0 0 0,-1 0 0 0 0,1-1 0 0 0,-1 1 0 0 0,1 0 0 0 0,-1 0 0 0 0,1-1 0 0 0,1 0-59 0 0,0 0 1 0 0,-1-1-1 0 0,1 1 0 0 0,-1 0 1 0 0,0-1-1 0 0,1 1 0 0 0,-1-1 1 0 0,0 1-1 0 0,0-1 0 0 0,0 0 1 0 0,0 1-1 0 0,0-1 0 0 0,0 0 1 0 0,0 0-1 0 0,-1 0 0 0 0,1 0 1 0 0,-1 1-1 0 0,1-1 0 0 0,-1 0 1 0 0,0-4-1 0 0,0 5 88 0 0,0 1 1 0 0,-1 0-1 0 0,1 0 0 0 0,-1-1 0 0 0,1 1 1 0 0,-1 0-1 0 0,1 0 0 0 0,0 0 1 0 0,-1 0-1 0 0,1-1 0 0 0,-1 1 1 0 0,1 0-1 0 0,-1 0 0 0 0,1 0 1 0 0,-1 0-1 0 0,1 0 0 0 0,-1 0 0 0 0,1 0 1 0 0,-1 0-1 0 0,1 1 0 0 0,-1-1 1 0 0,1 0-1 0 0,-1 0 0 0 0,1 0 1 0 0,-1 0-1 0 0,1 1 0 0 0,0-1 1 0 0,-1 0-1 0 0,1 0 0 0 0,-1 1 0 0 0,1-1 1 0 0,-1 1-1 0 0,-15 8 615 0 0,15-8-622 0 0,0-1 1 0 0,0 1-1 0 0,0 0 0 0 0,0 0 0 0 0,0 0 0 0 0,1 0 0 0 0,-1 0 0 0 0,0 0 0 0 0,1 0 0 0 0,-1 0 0 0 0,1 1 0 0 0,-1-1 0 0 0,1 0 0 0 0,0 0 1 0 0,-1 0-1 0 0,1 1 0 0 0,0-1 0 0 0,0 0 0 0 0,0 0 0 0 0,0 1 0 0 0,0-1 0 0 0,0 0 0 0 0,0 0 0 0 0,0 1 0 0 0,1-1 0 0 0,-1 0 0 0 0,0 0 1 0 0,1 0-1 0 0,-1 0 0 0 0,1 1 0 0 0,-1-1 0 0 0,1 0 0 0 0,0 0 0 0 0,-1 0 0 0 0,1 0 0 0 0,0 0 0 0 0,0 0 0 0 0,-1 0 0 0 0,1-1 0 0 0,0 1 1 0 0,0 0-1 0 0,0 0 0 0 0,0-1 0 0 0,0 1 0 0 0,1 0 0 0 0,-1-1 0 0 0,2 1 0 0 0,-1 0-41 0 0,0 0 0 0 0,1 0 0 0 0,-1 0 0 0 0,0-1-1 0 0,1 1 1 0 0,-1-1 0 0 0,1 1 0 0 0,-1-1 0 0 0,1 0 0 0 0,-1 0 0 0 0,0 0 0 0 0,1-1 0 0 0,-1 1-1 0 0,1 0 1 0 0,-1-1 0 0 0,1 0 0 0 0,-1 1 0 0 0,0-1 0 0 0,0 0 0 0 0,1 0 0 0 0,-1 0-1 0 0,0-1 1 0 0,0 1 0 0 0,0-1 0 0 0,3-2 0 0 0,-4 4 5 0 0,0-1-1 0 0,0 0 1 0 0,0 0 0 0 0,0 0 0 0 0,0 0-1 0 0,0 0 1 0 0,0 0 0 0 0,-1 0 0 0 0,1 0-1 0 0,0 0 1 0 0,-1 0 0 0 0,1 0-1 0 0,0 0 1 0 0,-1-1 0 0 0,0 1 0 0 0,1 0-1 0 0,-1 0 1 0 0,0-1 0 0 0,1 1-1 0 0,-1 0 1 0 0,0-1 0 0 0,0 1 0 0 0,0 0-1 0 0,0-1 1 0 0,0 1 0 0 0,-1 0-1 0 0,1-1 1 0 0,0 1 0 0 0,0 0 0 0 0,-1 0-1 0 0,1-1 1 0 0,-1 1 0 0 0,1 0-1 0 0,-1 0 1 0 0,0 0 0 0 0,0 0 0 0 0,1 0-1 0 0,-1 0 1 0 0,0 0 0 0 0,0 0-1 0 0,0 0 1 0 0,0 0 0 0 0,0 0 0 0 0,0 0-1 0 0,0 0 1 0 0,0 1 0 0 0,0-1 0 0 0,0 1-1 0 0,-1-1 1 0 0,1 1 0 0 0,0-1-1 0 0,0 1 1 0 0,-1-1 0 0 0,1 1 0 0 0,0 0-1 0 0,-1 0 1 0 0,1 0 0 0 0,0 0-1 0 0,-1 0 1 0 0,1 0 0 0 0,-2 0 0 0 0,-1 0 18 0 0,0 0 1 0 0,1 0 0 0 0,-1 0 0 0 0,0 0-1 0 0,1 1 1 0 0,-1 0 0 0 0,1 0 0 0 0,-1 0-1 0 0,1 0 1 0 0,-1 0 0 0 0,1 0 0 0 0,0 1-1 0 0,-4 2 1 0 0,5-2 25 0 0,0 0 1 0 0,1 0-1 0 0,-1 0 0 0 0,1 0 1 0 0,-1 0-1 0 0,1 1 0 0 0,0-1 1 0 0,-1 0-1 0 0,2 1 0 0 0,-1-1 0 0 0,0 1 1 0 0,0 0-1 0 0,1-1 0 0 0,-1 1 1 0 0,1-1-1 0 0,0 1 0 0 0,0 0 1 0 0,0-1-1 0 0,0 4 0 0 0,0-4-8 0 0,1-1 0 0 0,-1 1-1 0 0,1 0 1 0 0,0-1 0 0 0,-1 1-1 0 0,1-1 1 0 0,0 1 0 0 0,0-1-1 0 0,0 0 1 0 0,0 1 0 0 0,0-1-1 0 0,0 0 1 0 0,0 0 0 0 0,0 1-1 0 0,1-1 1 0 0,-1 0 0 0 0,0 0-1 0 0,1 0 1 0 0,-1 0 0 0 0,1-1-1 0 0,-1 1 1 0 0,1 0 0 0 0,-1-1-1 0 0,1 1 1 0 0,0-1 0 0 0,-1 1-1 0 0,1-1 1 0 0,0 0 0 0 0,-1 0-1 0 0,1 0 1 0 0,1 0 0 0 0,-1 1-38 0 0,-1-1 0 0 0,1 0 0 0 0,-1 0 0 0 0,1 0 0 0 0,-1 0 0 0 0,1-1 0 0 0,0 1 0 0 0,-1 0 0 0 0,0-1 0 0 0,1 1 0 0 0,-1-1 0 0 0,1 1 0 0 0,-1-1 0 0 0,1 1 0 0 0,-1-1 1 0 0,0 0-1 0 0,0 0 0 0 0,1 0 0 0 0,-1 0 0 0 0,0 0 0 0 0,0 0 0 0 0,0 0 0 0 0,0 0 0 0 0,0 0 0 0 0,0-1 0 0 0,0 1 0 0 0,-1 0 0 0 0,1-1 0 0 0,0 1 0 0 0,-1 0 0 0 0,1-1 0 0 0,-1 1 0 0 0,1-1 0 0 0,-1 1 0 0 0,0-1 0 0 0,1 1 0 0 0,-1-1 0 0 0,0 1 0 0 0,0-2 1 0 0,-1 1 46 0 0,1 1 1 0 0,0-1-1 0 0,-1 1 1 0 0,1 0 0 0 0,-1-1-1 0 0,1 1 1 0 0,-1 0 0 0 0,1-1-1 0 0,-1 1 1 0 0,0 0 0 0 0,0 0-1 0 0,0 0 1 0 0,0 0 0 0 0,0 0-1 0 0,0 0 1 0 0,0 0-1 0 0,0 0 1 0 0,0 0 0 0 0,0 0-1 0 0,0 0 1 0 0,-1 1 0 0 0,1-1-1 0 0,0 0 1 0 0,-1 1 0 0 0,1-1-1 0 0,0 1 1 0 0,-1 0-1 0 0,1-1 1 0 0,-1 1 0 0 0,1 0-1 0 0,0 0 1 0 0,-1 0 0 0 0,1 0-1 0 0,-1 0 1 0 0,1 0 0 0 0,-1 0-1 0 0,1 1 1 0 0,0-1 0 0 0,-1 0-1 0 0,1 1 1 0 0,-1-1-1 0 0,1 1 1 0 0,0 0 0 0 0,0-1-1 0 0,-2 2 1 0 0,2 0-9 0 0,-1-1-1 0 0,2 0 1 0 0,-1 1-1 0 0,0-1 1 0 0,0 1-1 0 0,0-1 1 0 0,1 1 0 0 0,-1-1-1 0 0,1 1 1 0 0,-1 0-1 0 0,1-1 1 0 0,-1 1-1 0 0,1 0 1 0 0,0-1 0 0 0,0 1-1 0 0,0 0 1 0 0,0-1-1 0 0,0 1 1 0 0,0 0-1 0 0,1-1 1 0 0,-1 1 0 0 0,1 0-1 0 0,-1-1 1 0 0,1 1-1 0 0,-1-1 1 0 0,1 1-1 0 0,0 0 1 0 0,0-1 0 0 0,0 0-1 0 0,0 1 1 0 0,0-1-1 0 0,0 0 1 0 0,0 1-1 0 0,0-1 1 0 0,0 0 0 0 0,1 0-1 0 0,-1 0 1 0 0,0 0-1 0 0,1 0 1 0 0,-1 0-1 0 0,1 0 1 0 0,-1-1 0 0 0,1 1-1 0 0,-1 0 1 0 0,1-1-1 0 0,0 0 1 0 0,-1 1-1 0 0,1-1 1 0 0,0 0 0 0 0,-1 1-1 0 0,1-1 1 0 0,0 0-1 0 0,-1 0 1 0 0,1-1-1 0 0,3 1 1 0 0,-4-1-53 0 0,0 1-1 0 0,0-1 1 0 0,-1 0-1 0 0,1 1 0 0 0,0-1 1 0 0,0 0-1 0 0,-1 1 1 0 0,1-1-1 0 0,0 0 1 0 0,-1 0-1 0 0,1 0 1 0 0,0 1-1 0 0,-1-1 1 0 0,0 0-1 0 0,1 0 1 0 0,-1 0-1 0 0,1 0 1 0 0,-1 0-1 0 0,0 0 1 0 0,0 0-1 0 0,1 0 1 0 0,-1 0-1 0 0,0 0 1 0 0,0 0-1 0 0,0 0 1 0 0,0 0-1 0 0,0 0 1 0 0,-1 0-1 0 0,1 0 1 0 0,0 0-1 0 0,-1-2 1 0 0,1 2 30 0 0,0-1 1 0 0,0 1-1 0 0,-1 0 1 0 0,1 0-1 0 0,0 0 1 0 0,-1 0-1 0 0,1 0 1 0 0,-1-1-1 0 0,1 1 1 0 0,-1 0-1 0 0,0 0 0 0 0,0 0 1 0 0,1 0-1 0 0,-1 1 1 0 0,0-1-1 0 0,0 0 1 0 0,0 0-1 0 0,0 0 1 0 0,0 1-1 0 0,0-1 1 0 0,0 0-1 0 0,0 1 1 0 0,0-1-1 0 0,0 1 1 0 0,0-1-1 0 0,0 1 1 0 0,0-1-1 0 0,-2 1 1 0 0,0 0 56 0 0,1 0 1 0 0,-1 0 0 0 0,0 0-1 0 0,1 1 1 0 0,-1-1-1 0 0,1 1 1 0 0,-1-1 0 0 0,1 1-1 0 0,-1 0 1 0 0,1 0 0 0 0,-1 0-1 0 0,1 1 1 0 0,0-1 0 0 0,0 0-1 0 0,-1 1 1 0 0,1 0 0 0 0,0-1-1 0 0,1 1 1 0 0,-1 0 0 0 0,0 0-1 0 0,0 0 1 0 0,1 0 0 0 0,-1 0-1 0 0,1 1 1 0 0,0-1 0 0 0,-1 0-1 0 0,1 1 1 0 0,0-1 0 0 0,1 0-1 0 0,-1 1 1 0 0,0 0-1 0 0,1-1 1 0 0,-1 1 0 0 0,1-1-1 0 0,0 1 1 0 0,0 0 0 0 0,0 4-1 0 0,0-6-52 0 0,1-1-1 0 0,-1 1 0 0 0,1 0 0 0 0,-1 0 0 0 0,1 0 0 0 0,-1 0 0 0 0,1 0 0 0 0,-1 0 1 0 0,1-1-1 0 0,0 1 0 0 0,0 0 0 0 0,-1 0 0 0 0,1-1 0 0 0,0 1 0 0 0,0-1 0 0 0,0 1 1 0 0,0-1-1 0 0,0 1 0 0 0,0-1 0 0 0,0 1 0 0 0,0-1 0 0 0,0 0 0 0 0,0 1 0 0 0,0-1 1 0 0,0 0-1 0 0,0 0 0 0 0,0 0 0 0 0,0 0 0 0 0,0 0 0 0 0,0 0 0 0 0,0 0 0 0 0,0 0 1 0 0,0 0-1 0 0,0-1 0 0 0,1 0 0 0 0,2 1-100 0 0,-1 0 0 0 0,0 0 0 0 0,0-1 0 0 0,0 0 0 0 0,0 0 0 0 0,0 1 0 0 0,0-2 0 0 0,0 1 0 0 0,-1 0 0 0 0,1-1 0 0 0,4-1 0 0 0,-5 0 55 0 0,0 0 0 0 0,0 0 0 0 0,0 0 0 0 0,0-1-1 0 0,-1 1 1 0 0,1 0 0 0 0,-1-1 0 0 0,0 1 0 0 0,0 0 0 0 0,1-6 0 0 0,-2 8 40 0 0,1 0 1 0 0,-1 0-1 0 0,0 0 0 0 0,0 0 1 0 0,0 0-1 0 0,0 0 0 0 0,0 0 1 0 0,0 0-1 0 0,0 0 1 0 0,0 0-1 0 0,-1 0 0 0 0,1 0 1 0 0,0 0-1 0 0,-1 0 0 0 0,1 0 1 0 0,0 0-1 0 0,-1 0 1 0 0,1 0-1 0 0,-1 0 0 0 0,1 0 1 0 0,-1 1-1 0 0,0-1 0 0 0,1 0 1 0 0,-1 0-1 0 0,0 1 1 0 0,0-1-1 0 0,1 0 0 0 0,-1 1 1 0 0,0-1-1 0 0,0 1 0 0 0,0-1 1 0 0,0 1-1 0 0,0-1 1 0 0,0 1-1 0 0,0 0 0 0 0,0-1 1 0 0,0 1-1 0 0,0 0 0 0 0,-1 0 1 0 0,-2 0 62 0 0,0-1 0 0 0,0 2 1 0 0,0-1-1 0 0,-1 0 0 0 0,1 1 1 0 0,0 0-1 0 0,0 0 0 0 0,0 0 0 0 0,0 0 1 0 0,0 0-1 0 0,0 1 0 0 0,1 0 1 0 0,-7 4-1 0 0,8-5-18 0 0,0 0-1 0 0,1 0 1 0 0,-1 1 0 0 0,0-1-1 0 0,1 1 1 0 0,-1-1 0 0 0,1 1-1 0 0,0 0 1 0 0,-1 0 0 0 0,1 0 0 0 0,0-1-1 0 0,0 1 1 0 0,0 0 0 0 0,0 0-1 0 0,0 0 1 0 0,1 0 0 0 0,-1 1-1 0 0,1-1 1 0 0,-1 0 0 0 0,1 0-1 0 0,0 0 1 0 0,0 0 0 0 0,0 1 0 0 0,0-1-1 0 0,0 0 1 0 0,0 0 0 0 0,1 0-1 0 0,0 4 1 0 0,0-5-55 0 0,0 1 0 0 0,1-1 0 0 0,-1 0 0 0 0,0 0 0 0 0,0 0 0 0 0,1 0 0 0 0,-1 0 0 0 0,1 0 0 0 0,-1 0 0 0 0,1 0 0 0 0,-1 0 0 0 0,1-1 0 0 0,0 1 0 0 0,-1 0 0 0 0,1-1 0 0 0,0 0 0 0 0,-1 1 0 0 0,1-1 0 0 0,0 0 0 0 0,-1 0 0 0 0,1 0 0 0 0,3 0 0 0 0,-1 0-56 0 0,1 0 0 0 0,-1 0 0 0 0,1 0 1 0 0,-1-1-1 0 0,1 1 0 0 0,-1-1 0 0 0,7-2 0 0 0,-8 1 21 0 0,0 0 1 0 0,-1 0 0 0 0,1 0 0 0 0,-1 0-1 0 0,0 0 1 0 0,0 0 0 0 0,0-1 0 0 0,0 1-1 0 0,0 0 1 0 0,0-1 0 0 0,-1 0 0 0 0,1 1-1 0 0,-1-1 1 0 0,0 0 0 0 0,0 0 0 0 0,0 0-1 0 0,1-6 1 0 0,-1 8 50 0 0,-1 0 0 0 0,0 0 1 0 0,0-1-1 0 0,0 1 0 0 0,0 0 0 0 0,0 0 0 0 0,0-1 0 0 0,0 1 1 0 0,-1 0-1 0 0,1 0 0 0 0,0-1 0 0 0,-1 1 0 0 0,1 0 0 0 0,-1 0 1 0 0,1 0-1 0 0,-1 0 0 0 0,1-1 0 0 0,-1 1 0 0 0,0 0 0 0 0,0 0 0 0 0,1 0 1 0 0,-1 0-1 0 0,0 1 0 0 0,0-1 0 0 0,0 0 0 0 0,0 0 0 0 0,0 0 1 0 0,0 1-1 0 0,0-1 0 0 0,0 1 0 0 0,-1-1 0 0 0,1 1 0 0 0,0-1 1 0 0,0 1-1 0 0,0-1 0 0 0,-1 1 0 0 0,1 0 0 0 0,0 0 0 0 0,0 0 1 0 0,-1 0-1 0 0,1 0 0 0 0,0 0 0 0 0,-3 0 0 0 0,3 0 60 0 0,0 0-1 0 0,-1 0 1 0 0,1 0-1 0 0,-1 0 1 0 0,1 0-1 0 0,0 0 1 0 0,-1 0-1 0 0,1 0 1 0 0,0 0-1 0 0,-1 1 1 0 0,1-1-1 0 0,-1 1 1 0 0,1-1-1 0 0,0 1 1 0 0,0-1-1 0 0,-1 1 1 0 0,1 0-1 0 0,0 0 1 0 0,0 0-1 0 0,0-1 1 0 0,-2 3-1 0 0,2 0 51 0 0,1-1 0 0 0,-1 1 1 0 0,0 0-1 0 0,1 0 0 0 0,-1-1 0 0 0,1 1 0 0 0,0 0 0 0 0,0 0 0 0 0,0 4 0 0 0,0-4-83 0 0,1-2-20 0 0,-1 0 0 0 0,1-1 0 0 0,0 1 0 0 0,-1 0 0 0 0,1 0 0 0 0,0 0 0 0 0,0-1 0 0 0,-1 1 0 0 0,1 0 0 0 0,0-1 0 0 0,0 1 0 0 0,0-1 0 0 0,0 1 0 0 0,0-1 0 0 0,0 1 0 0 0,0-1 1 0 0,0 0-1 0 0,0 1 0 0 0,0-1 0 0 0,0 0 0 0 0,0 0 0 0 0,0 0 0 0 0,0 0 0 0 0,2 0 0 0 0,-2 0-36 0 0,0 1-1 0 0,0-1 1 0 0,0 0 0 0 0,0 0 0 0 0,-1 0 0 0 0,1 0-1 0 0,0 0 1 0 0,0 0 0 0 0,0 0 0 0 0,0-1 0 0 0,-1 1-1 0 0,1 0 1 0 0,0 0 0 0 0,0-1 0 0 0,0 1 0 0 0,-1 0-1 0 0,1-1 1 0 0,0 1 0 0 0,0-1 0 0 0,-1 1 0 0 0,1-1 0 0 0,0 1-1 0 0,-1-1 1 0 0,1 0 0 0 0,-1 1 0 0 0,1-1 0 0 0,-1 0-1 0 0,1 1 1 0 0,-1-1 0 0 0,1 0 0 0 0,-1 0 0 0 0,0 1-1 0 0,1-1 1 0 0,-1 0 0 0 0,0 0 0 0 0,0 0 0 0 0,0 1-1 0 0,1-3 1 0 0,-1 2 17 0 0,0-1 0 0 0,0 1-1 0 0,0-1 1 0 0,0 0 0 0 0,0 1-1 0 0,0-1 1 0 0,0 0 0 0 0,0 1-1 0 0,-1-1 1 0 0,1 1 0 0 0,-1-1-1 0 0,1 1 1 0 0,-1-1 0 0 0,0 1-1 0 0,1-1 1 0 0,-1 1 0 0 0,0 0-1 0 0,0-1 1 0 0,-2-1 0 0 0,1 2 10 0 0,-1 0 1 0 0,1 0-1 0 0,-1 0 1 0 0,0 1 0 0 0,0-1-1 0 0,0 1 1 0 0,1 0-1 0 0,-1-1 1 0 0,0 1 0 0 0,-5 1-1 0 0,8-1-166 0 0,-1 1 0 0 0,0-1 0 0 0,1 0-1 0 0,-1 1 1 0 0,1-1 0 0 0,-1 1 0 0 0,1-1-1 0 0,-1 1 1 0 0,1-1 0 0 0,0 1 0 0 0,-1-1 0 0 0,1 1-1 0 0,-1-1 1 0 0,1 1 0 0 0,0-1 0 0 0,0 1-1 0 0,-1 0 1 0 0,1-1 0 0 0,0 1 0 0 0,0 0-1 0 0,0-1 1 0 0,-1 1 0 0 0,1 0 0 0 0,0-1 0 0 0,0 1-1 0 0,0 0 1 0 0,0-1 0 0 0,1 1 0 0 0,-1 0-1 0 0,0-1 1 0 0,0 2 0 0 0,0-1-903 0 0,0 5-1957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57 2004 0 0,'0'0'5277'0'0,"-30"-30"-2648"0"0,25 27-2563 0 0,0 1 0 0 0,0-1-1 0 0,0 1 1 0 0,0 0 0 0 0,0 0-1 0 0,-1 0 1 0 0,1 1 0 0 0,-1 0 0 0 0,0 0-1 0 0,1 0 1 0 0,-1 1 0 0 0,-9 0-1 0 0,-15-3 88 0 0,26 2-115 0 0,-1 0 1 0 0,1 1-1 0 0,-1-1 1 0 0,1 1 0 0 0,-1 0-1 0 0,0 0 1 0 0,1 0-1 0 0,-1 1 1 0 0,1-1-1 0 0,-1 1 1 0 0,1 0 0 0 0,-1 0-1 0 0,1 1 1 0 0,-1 0-1 0 0,1-1 1 0 0,-5 4-1 0 0,-18 11 181 0 0,24-15-199 0 0,0 0 1 0 0,-1 1-1 0 0,1-1 0 0 0,0 1 0 0 0,0 0 1 0 0,0 0-1 0 0,1 0 0 0 0,-1 1 0 0 0,0-1 1 0 0,1 0-1 0 0,0 1 0 0 0,-3 3 0 0 0,-10 12 94 0 0,-3 7 361 0 0,14-14-433 0 0,1 0-1 0 0,0 0 1 0 0,0 0-1 0 0,1 1 1 0 0,0-1 0 0 0,1 1-1 0 0,1 0 1 0 0,-1-1-1 0 0,2 1 1 0 0,0 0-1 0 0,3 14 1 0 0,-2-19-16 0 0,1-1-1 0 0,0-1 1 0 0,0 1 0 0 0,1 0-1 0 0,-1-1 1 0 0,1 0 0 0 0,0 1 0 0 0,1-1-1 0 0,-1-1 1 0 0,1 1 0 0 0,0-1-1 0 0,0 0 1 0 0,0 0 0 0 0,1 0 0 0 0,11 5-1 0 0,66 30-486 0 0,-78-37 426 0 0,0 0 1 0 0,0-1-1 0 0,1 1 0 0 0,-1-1 1 0 0,0-1-1 0 0,1 1 0 0 0,-1-1 1 0 0,0 0-1 0 0,1 0 0 0 0,-1 0 0 0 0,0-1 1 0 0,1 1-1 0 0,-1-2 0 0 0,0 1 1 0 0,9-3-1 0 0,50-20-100 0 0,-60 22 98 0 0,-1 1 1 0 0,1-1-1 0 0,-1 0 0 0 0,1 0 1 0 0,-1 0-1 0 0,0 0 1 0 0,0 0-1 0 0,0-1 0 0 0,0 1 1 0 0,0-1-1 0 0,-1 0 1 0 0,1 0-1 0 0,-1 0 1 0 0,0 0-1 0 0,0-1 0 0 0,0 1 1 0 0,0 0-1 0 0,0-1 1 0 0,-1 1-1 0 0,1-1 0 0 0,-1 0 1 0 0,0 0-1 0 0,0 1 1 0 0,-1-1-1 0 0,1-5 0 0 0,2-7-50 0 0,-2 0-1 0 0,0-1 0 0 0,0 1 1 0 0,-2 0-1 0 0,-2-18 0 0 0,3 32-152 0 0,-1-1-1 0 0,0 1 1 0 0,0 0-1 0 0,0 0 0 0 0,0 0 1 0 0,0 0-1 0 0,0 0 0 0 0,-1 0 1 0 0,1 0-1 0 0,-1 0 1 0 0,1 0-1 0 0,-4-2 0 0 0,-13-9-4817 0 0,10 9 2320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2 4288 0 0,'0'0'2683'0'0,"-5"0"-2295"0"0,-4-1-233 0 0,0 1 0 0 0,1 0 0 0 0,-1 0 0 0 0,0 1 1 0 0,1 0-1 0 0,-1 1 0 0 0,1 0 0 0 0,-1 0 0 0 0,1 0 0 0 0,0 1 1 0 0,-14 8-1 0 0,16-7-67 0 0,0 1-1 0 0,0 0 1 0 0,1 1 0 0 0,0-1-1 0 0,0 1 1 0 0,0 0 0 0 0,1 0-1 0 0,0 1 1 0 0,0 0 0 0 0,0-1 0 0 0,1 1-1 0 0,0 0 1 0 0,1 0 0 0 0,-1 1-1 0 0,1-1 1 0 0,1 1 0 0 0,-1-1 0 0 0,1 1-1 0 0,1-1 1 0 0,-1 1 0 0 0,1-1-1 0 0,2 14 1 0 0,-2-16-92 0 0,1 0 0 0 0,0 1 0 0 0,0-1 0 0 0,1 0 0 0 0,-1 0 0 0 0,1 0 0 0 0,0 0 0 0 0,0-1 0 0 0,1 1 0 0 0,0 0 0 0 0,-1-1-1 0 0,2 0 1 0 0,-1 1 0 0 0,0-1 0 0 0,1 0 0 0 0,0-1 0 0 0,-1 1 0 0 0,2-1 0 0 0,-1 0 0 0 0,0 0 0 0 0,1 0 0 0 0,-1 0 0 0 0,1-1 0 0 0,0 1 0 0 0,0-1 0 0 0,0-1 0 0 0,0 1 0 0 0,0-1 0 0 0,0 0 0 0 0,0 0 0 0 0,0 0-1 0 0,1-1 1 0 0,7 0 0 0 0,-11 0-24 0 0,1 0 0 0 0,-1 0-1 0 0,1 0 1 0 0,-1-1-1 0 0,0 1 1 0 0,1-1 0 0 0,-1 1-1 0 0,0-1 1 0 0,0 0 0 0 0,0 0-1 0 0,1 0 1 0 0,-1 0-1 0 0,0-1 1 0 0,0 1 0 0 0,0 0-1 0 0,-1-1 1 0 0,1 1 0 0 0,0-1-1 0 0,-1 0 1 0 0,1 0-1 0 0,-1 0 1 0 0,1 1 0 0 0,-1-1-1 0 0,0-1 1 0 0,0 1 0 0 0,0 0-1 0 0,0 0 1 0 0,0 0-1 0 0,0 0 1 0 0,0-1 0 0 0,-1 1-1 0 0,1 0 1 0 0,-1-1 0 0 0,0 1-1 0 0,0-1 1 0 0,0 1-1 0 0,0-5 1 0 0,0 3-22 0 0,-1-1 1 0 0,1 1-1 0 0,-1-1 0 0 0,1 1 0 0 0,-1 0 0 0 0,-1-1 1 0 0,1 1-1 0 0,-1 0 0 0 0,1 0 0 0 0,-1 0 1 0 0,0 0-1 0 0,-1 0 0 0 0,1 1 0 0 0,-1-1 0 0 0,1 0 1 0 0,-1 1-1 0 0,0 0 0 0 0,0 0 0 0 0,-1 0 1 0 0,-4-4-1 0 0,4 5 58 0 0,0-1 27 0 0,1 1 1 0 0,-1 0 0 0 0,0 0-1 0 0,1 1 1 0 0,-1-1-1 0 0,0 1 1 0 0,0 0 0 0 0,0 0-1 0 0,-9-1 1949 0 0,48 4-969 0 0,-21 0-1176 0 0,0-1 1 0 0,0 0-1 0 0,0-1 0 0 0,0-1 1 0 0,0 0-1 0 0,0-1 1 0 0,0 0-1 0 0,17-6 0 0 0,-19 7-3769 0 0,-4 1-694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5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39 1143 380 0 0,'0'0'1907'0'0,"10"-38"-2115"0"0,-6-271 322 0 0,0 89 434 0 0,-20-17-241 0 0,14 214-202 0 0,0-1-1 0 0,-6-24 1 0 0,4 25 190 0 0,1 0-1 0 0,-1-24 1 0 0,5 30 132 0 0,-1-2-263 0 0,0-1 0 0 0,-1 1 0 0 0,-1 0 0 0 0,-6-28 0 0 0,0 37-1160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1525 1 788 0 0,'0'0'1846'0'0,"-23"20"-459"0"0,-5-17-1200 0 0,-50-3 0 0 0,50-1-143 0 0,0 2 0 0 0,-29 3 0 0 0,26-1-66 0 0,1-2 0 0 0,0-1 1 0 0,-51-6-1 0 0,47 2 46 0 0,-1 2 1 0 0,-46 3-1 0 0,33 3-51 0 0,23-3 35 0 0,1 1 0 0 0,-1 1 0 0 0,1 2-1 0 0,0 0 1 0 0,-41 15 0 0 0,46-15-1 0 0,0 0-1 0 0,-1 0 1 0 0,1-2-1 0 0,-26 1 1 0 0,24-2 23 0 0,-303 7-295 0 0,221-9 331 0 0,85 0-763 0 0,-1 2 1 0 0,0 1-1 0 0,0 0 1 0 0,1 1-1 0 0,-36 13 0 0 0,46-14 480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7 1204 0 0,'0'0'7872'0'0,"-16"-7"-5945"0"0,-77 12-773 0 0,46-2-2705 0 0,0-2-7919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0 500 0 0,'0'0'1986'0'0,"4"40"104"0"0,2 39-2324 0 0,-8 150 0 0 0,-2-75-1078 0 0,6 508 3937 0 0,4-532-1762 0 0,4-70-194 0 0,-10-60-751 0 0,1 9-6100 0 0,2-2 5493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1768 0 32 0 0,'0'0'2115'0'0,"-10"1"-1940"0"0,-104 9 14 0 0,-162 36 0 0 0,206-36-148 0 0,-1-4-1 0 0,-104-2 1 0 0,-11 0 185 0 0,-99 4 231 0 0,179-7-229 0 0,74-2-5 0 0,-1 2 1 0 0,-59 7-1 0 0,52-2-95 0 0,0-3-1 0 0,-56-1 1 0 0,-26 1-2290 0 0,106 1-68 0 0,12 1 1836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3"/>
    </inkml:context>
    <inkml:brush xml:id="br0">
      <inkml:brushProperty name="width" value="0.05" units="cm"/>
      <inkml:brushProperty name="height" value="0.05" units="cm"/>
      <inkml:brushProperty name="color" value="#FFC114"/>
    </inkml:brush>
  </inkml:definitions>
  <inkml:trace contextRef="#ctx0" brushRef="#br0">0 0 260 0 0,'0'0'808'0'0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4"/>
    </inkml:context>
    <inkml:brush xml:id="br0">
      <inkml:brushProperty name="width" value="0.05" units="cm"/>
      <inkml:brushProperty name="height" value="0.05" units="cm"/>
      <inkml:brushProperty name="color" value="#FFC114"/>
    </inkml:brush>
  </inkml:definitions>
  <inkml:trace contextRef="#ctx0" brushRef="#br0">0 1047 356 0 0,'66'23'422'0'0,"-65"-22"-366"0"0,0-1 0 0 0,0 1 0 0 0,-1-1 0 0 0,1 0 0 0 0,0 0 0 0 0,-1 1-1 0 0,1-1 1 0 0,0 0 0 0 0,0 0 0 0 0,0 0 0 0 0,-1 0 0 0 0,1 0 0 0 0,0 0 0 0 0,0 0 0 0 0,-1 0 0 0 0,1 0-1 0 0,0 0 1 0 0,0 0 0 0 0,0 0 0 0 0,-1-1 0 0 0,1 1 0 0 0,0 0 0 0 0,-1-1 0 0 0,1 1 0 0 0,0 0 0 0 0,0-1 0 0 0,-1 1-1 0 0,1-1 1 0 0,-1 1 0 0 0,1-1 0 0 0,0 1 0 0 0,-1-1 0 0 0,1 0 0 0 0,3-24-172 0 0,-3 9 7 0 0,6 0 186 0 0,-1 0 0 0 0,6-29 0 0 0,-9 31-55 0 0,0 0 0 0 0,1 1 1 0 0,1-1-1 0 0,12-24 0 0 0,-9 22-37 0 0,-2 0-1 0 0,1-1 0 0 0,-2 0 1 0 0,-1 0-1 0 0,0 0 0 0 0,-1 0 0 0 0,0-1 1 0 0,-1-24-1 0 0,5-26-1 0 0,8-84 31 0 0,-6-221 1 0 0,-9 289-170 0 0,-10 100-882 0 0,8-5-334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 1380 708 0 0,'0'0'2756'0'0,"-2"-2"-1024"0"0,22-94-731 0 0,-6-2-968 0 0,-5 39-38 0 0,3-90 1 0 0,-8 81-39 0 0,-2 48-1 0 0,0 0 0 0 0,-2 0 0 0 0,0 0 0 0 0,-4-25 1 0 0,-15-104 199 0 0,12 108-113 0 0,1 1 0 0 0,2-1 1 0 0,2-55-1 0 0,-12-93 64 0 0,14 163-107 0 0,1 12-25 0 0,-1 1 0 0 0,0-1 0 0 0,-1 0 0 0 0,-1 0-1 0 0,0 1 1 0 0,-6-22 0 0 0,2-2 151 0 0,7 33-205 0 0,-1 0 1 0 0,-1 0 0 0 0,1 1 0 0 0,0-1 0 0 0,-1 0-1 0 0,0 1 1 0 0,0-1 0 0 0,0 0 0 0 0,-3-6 0 0 0,3 7-1462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578 9 688 0 0,'0'0'4368'0'0,"-6"-8"-3885"0"0,-35 33-983 0 0,37-21 333 0 0,-1 0 1 0 0,0-1 0 0 0,1 0 0 0 0,-2 0 0 0 0,1 0-1 0 0,0-1 1 0 0,0 1 0 0 0,-1-1 0 0 0,1-1 0 0 0,-7 2-1 0 0,-99 10 86 0 0,-161-2-1 0 0,263-12 99 0 0,0 0 0 0 0,0-1 0 0 0,1 0 0 0 0,-16-5 0 0 0,-2-1-2302 0 0,42 10 1438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1369 2 1196 0 0,'0'0'1938'0'0,"-49"-2"-3436"0"0,7 11 1524 0 0,1 1 1 0 0,0 2-1 0 0,-45 20 0 0 0,44-15 70 0 0,-1-2 0 0 0,-75 15 1 0 0,22-17 18 0 0,-169 0 0 0 0,8 3-87 0 0,256-16-22 0 0,-27-1-127 0 0,1 1 1 0 0,0 1-1 0 0,-1 2 0 0 0,1 1 0 0 0,-39 11 0 0 0,55-13 3 0 0,0 1-1 0 0,0-2 1 0 0,0 1-1 0 0,0-1 1 0 0,-15-1-1 0 0,22 0 1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0 488 0 0,'0'0'5089'0'0,"14"43"-4629"0"0,-1 137-1744 0 0,-6-49 659 0 0,1 11-50 0 0,-6-77 486 0 0,21 122 1 0 0,-10-103 128 0 0,5 115 1 0 0,-16-154-12 0 0,16 213-160 0 0,-7-48 165 0 0,-5-51 15 0 0,-1-92 122 0 0,8 186-84 0 0,-12-220 67 0 0,1 0-1 0 0,1 0 1 0 0,13 50-1 0 0,-5-24-20 0 0,4 79 0 0 0,4 20-63 0 0,-7 14-187 0 0,-6-129 126 0 0,-3 0 1 0 0,-1 0-1 0 0,-2 0 1 0 0,-2 0-1 0 0,-15 80 1 0 0,13-76-434 0 0,4-32-394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6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64 0 28 0 0,'0'0'1916'0'0,"0"15"-1568"0"0,0 126 648 0 0,-10 191-767 0 0,8-299-308 0 0,-2 0 1 0 0,-10 49-1 0 0,-5 37 62 0 0,5 199-41 0 0,14-289 59 0 0,0 23 164 0 0,11 96-1 0 0,-6-99-641 0 0,0 92 0 0 0,-6-112-386 0 0,1-28-292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1561 1 540 0 0,'0'0'534'0'0,"-41"0"-497"0"0,-238 94 323 0 0,225-77-467 0 0,-201 61 10 0 0,227-73-100 0 0,0-1 0 0 0,0-2 0 0 0,1-1 0 0 0,-1-1 0 0 0,-39-6-1 0 0,-31 1 671 0 0,78 6-345 0 0,1 1 0 0 0,-30 7 0 0 0,30-5-318 0 0,-1-1-1 0 0,-30 2 0 0 0,-186-2 613 0 0,212 0-312 0 0,1 1-1 0 0,-1 0 0 0 0,1 2 1 0 0,0 0-1 0 0,-31 15 0 0 0,31-13-245 0 0,3-1-355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2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4 1592 0 0,'0'0'5998'0'0,"-19"-1"-5580"0"0,-155-1 313 0 0,155 2-1584 0 0,6 0-3971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83 16 0 0,'0'0'3243'0'0,"7"-3"-2893"0"0,16-8 7601 0 0,-23 9-7933 0 0,0-1 1 0 0,0 1-1 0 0,0 0 0 0 0,-1-1 1 0 0,1 1-1 0 0,-1 0 1 0 0,1 0-1 0 0,-1-1 0 0 0,0 1 1 0 0,0 0-1 0 0,0 0 0 0 0,0 0 1 0 0,-1 0-1 0 0,1 0 1 0 0,0 0-1 0 0,-1 1 0 0 0,1-1 1 0 0,-1 0-1 0 0,-3-2 1 0 0,0 1 7 0 0,1 0 1 0 0,-1 1-1 0 0,0-1 1 0 0,1 1-1 0 0,-1 0 1 0 0,0 1-1 0 0,0-1 1 0 0,-9-1-1 0 0,-2 1 12 0 0,1 1 0 0 0,0 1 0 0 0,-1 0 0 0 0,1 0-1 0 0,-22 5 1 0 0,-24 10 34 0 0,58-14-49 0 0,1-1 1 0 0,-1 1-1 0 0,0 0 0 0 0,1 0 1 0 0,-1 1-1 0 0,0-1 0 0 0,1 1 1 0 0,0-1-1 0 0,-1 1 1 0 0,1 0-1 0 0,0-1 0 0 0,0 1 1 0 0,0 0-1 0 0,0 1 1 0 0,0-1-1 0 0,0 0 0 0 0,1 0 1 0 0,-4 6-1 0 0,5-4-27 0 0,0 1-1 0 0,0-1 1 0 0,1 0 0 0 0,-1 1-1 0 0,1-1 1 0 0,0 0 0 0 0,0 0-1 0 0,0 1 1 0 0,0-1-1 0 0,1 0 1 0 0,0 0 0 0 0,0 0-1 0 0,0 0 1 0 0,0-1-1 0 0,1 1 1 0 0,-1-1 0 0 0,1 1-1 0 0,0-1 1 0 0,0 0 0 0 0,0 0-1 0 0,1 0 1 0 0,-1 0-1 0 0,1-1 1 0 0,-1 1 0 0 0,5 1-1 0 0,0 2-104 0 0,0-1 0 0 0,1 0 0 0 0,0-1-1 0 0,0 0 1 0 0,0 0 0 0 0,0-1 0 0 0,0 0-1 0 0,1 0 1 0 0,0-1 0 0 0,15 1 0 0 0,-13-3 35 0 0,-1 0 81 0 0,-1 0 0 0 0,1 0 0 0 0,-1 1-1 0 0,1 0 1 0 0,14 5 0 0 0,-21-5-7 0 0,-1 0 0 0 0,0 1 0 0 0,0-1 0 0 0,0 1-1 0 0,0 0 1 0 0,0 0 0 0 0,0 0 0 0 0,0 1 0 0 0,-1-1 0 0 0,1 0-1 0 0,-1 1 1 0 0,0 0 0 0 0,1 0 0 0 0,-1 0 0 0 0,-1 0 0 0 0,1 0-1 0 0,0 0 1 0 0,-1 0 0 0 0,1 0 0 0 0,0 6 0 0 0,1-3 15 0 0,-1 1 0 0 0,0 0 1 0 0,0 0-1 0 0,-1-1 1 0 0,0 1-1 0 0,0 0 0 0 0,-1 0 1 0 0,0 0-1 0 0,0 1 0 0 0,-1-1 1 0 0,1 0-1 0 0,-2-1 1 0 0,1 1-1 0 0,-1 0 0 0 0,0 0 1 0 0,-4 8-1 0 0,3-10 8 0 0,0 1 0 0 0,-1-1 0 0 0,0 0 0 0 0,0 0 0 0 0,0-1 0 0 0,-1 1 0 0 0,0-1 0 0 0,0 0 0 0 0,0 0 0 0 0,0-1 0 0 0,0 1 0 0 0,-1-1 0 0 0,0 0 0 0 0,1-1 0 0 0,-1 1 0 0 0,0-1 0 0 0,0 0 0 0 0,-10 1 0 0 0,1 0 36 0 0,0-1-1 0 0,-1 0 0 0 0,1-1 1 0 0,-1-1-1 0 0,1 0 0 0 0,-1-1 0 0 0,1-1 1 0 0,0 0-1 0 0,0-1 0 0 0,-16-6 1 0 0,20 6-85 0 0,0-1 0 0 0,0-1 1 0 0,0 0-1 0 0,0-1 0 0 0,1 1 1 0 0,0-2-1 0 0,0 0 0 0 0,0 0 1 0 0,1-1-1 0 0,0 0 0 0 0,1 0 1 0 0,0-1-1 0 0,-11-14 0 0 0,18 20-63 0 0,0 1 0 0 0,-1 0 0 0 0,1 0 0 0 0,0-1 0 0 0,0 1-1 0 0,0-1 1 0 0,0 1 0 0 0,1 0 0 0 0,-1-1 0 0 0,1 0-1 0 0,-1 1 1 0 0,1-1 0 0 0,0 1 0 0 0,0-1 0 0 0,1-2-1 0 0,-1 3-152 0 0,0 0 0 0 0,1 0 0 0 0,0 0 0 0 0,-1 0-1 0 0,1 1 1 0 0,0-1 0 0 0,0 0 0 0 0,0 1 0 0 0,0-1-1 0 0,0 1 1 0 0,0-1 0 0 0,0 1 0 0 0,1-1 0 0 0,-1 1-1 0 0,1 0 1 0 0,-1 0 0 0 0,1-1 0 0 0,-1 1 0 0 0,1 0-1 0 0,1-1 1 0 0,13-5-3567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35 844 0 0,'0'0'3563'0'0,"34"-34"5830"0"0,-42 39-9381 0 0,1 0 1 0 0,0 1-1 0 0,0 0 1 0 0,0 1-1 0 0,1 0 1 0 0,0 0-1 0 0,0 0 1 0 0,1 0-1 0 0,-5 9 1 0 0,-15 18-69 0 0,-38 28-1412 0 0,35-38-6253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171 123 432 0 0,'0'0'7519'0'0,"-6"-4"-7022"0"0,-44-37 596 0 0,-15-12-874 0 0,19 30-3242 0 0,43 22 1919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13 588 0 0,'0'0'9657'0'0,"-38"2"-8000"0"0,-14-10-872 0 0,44 6-959 0 0,1 1 0 0 0,-1-1-1 0 0,0 1 1 0 0,0 1 0 0 0,0-1-1 0 0,-14 2 1 0 0,21 0-120 0 0,1-1 0 0 0,-1 0 1 0 0,0 1-1 0 0,0-1 0 0 0,1 1 0 0 0,-1-1 0 0 0,0 1 0 0 0,1 0 1 0 0,-1-1-1 0 0,0 1 0 0 0,1 0 0 0 0,-1-1 0 0 0,1 1 0 0 0,-1 0 1 0 0,1-1-1 0 0,0 1 0 0 0,-1 0 0 0 0,1 0 0 0 0,0 0 1 0 0,-1 0-1 0 0,1-1 0 0 0,0 1 0 0 0,0 0 0 0 0,0 0 0 0 0,0 0 1 0 0,0 0-1 0 0,0 0 0 0 0,0-1 0 0 0,0 2 0 0 0,0 5-2358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3556 0 0,'0'0'6528'0'0,"-11"3"-5958"0"0,-21 1-200 0 0,-49 2-1 0 0,28-7-6614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16 220 0 0,'0'0'3507'0'0,"-13"-16"1167"0"0,8 17-4586 0 0,-1 0-1 0 0,1 0 1 0 0,-1 0 0 0 0,1 1-1 0 0,0 0 1 0 0,0 0 0 0 0,0 0 0 0 0,0 0-1 0 0,0 1 1 0 0,0 0 0 0 0,0 0 0 0 0,1 0-1 0 0,-1 1 1 0 0,1 0 0 0 0,0 0 0 0 0,0 0-1 0 0,1 0 1 0 0,-1 0 0 0 0,1 1 0 0 0,0-1-1 0 0,0 1 1 0 0,0 0 0 0 0,1 0-1 0 0,-1 0 1 0 0,1 0 0 0 0,1 1 0 0 0,-1-1-1 0 0,1 0 1 0 0,0 1 0 0 0,0-1 0 0 0,0 9-1 0 0,-2 110 343 0 0,4 97 208 0 0,8-89 71 0 0,-8 160 0 0 0,-2-283-711 0 0,1 0 0 0 0,-1 0 0 0 0,-1 0 0 0 0,0-1 1 0 0,0 1-1 0 0,-1-1 0 0 0,0 1 0 0 0,0-1 0 0 0,-1 0 0 0 0,-5 10 0 0 0,6-15-18 0 0,0 1 0 0 0,0-1 0 0 0,0 0 0 0 0,-1 1 0 0 0,1-1 0 0 0,-1-1-1 0 0,0 1 1 0 0,1-1 0 0 0,-1 1 0 0 0,-1-1 0 0 0,1 0 0 0 0,0 0 0 0 0,0-1 0 0 0,-1 0-1 0 0,1 1 1 0 0,-1-1 0 0 0,1-1 0 0 0,-1 1 0 0 0,1-1 0 0 0,-1 1 0 0 0,-5-2 0 0 0,3 1-52 0 0,-1 0 0 0 0,1-1 1 0 0,-1 0-1 0 0,1-1 1 0 0,0 1-1 0 0,-13-6 0 0 0,-6-11-1734 0 0,25 16 1428 0 0,-1 1 0 0 0,1-1 0 0 0,0 1 0 0 0,0-1 0 0 0,1 0 0 0 0,-1 0 0 0 0,0 1 0 0 0,0-1 0 0 0,1 0 1 0 0,-1 0-1 0 0,1 0 0 0 0,0 0 0 0 0,-1 0 0 0 0,1-3 0 0 0,1 0-2429 0 0,2 0 448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0 233 320 0 0,'0'0'4396'0'0,"8"-2"-4366"0"0,5 0 724 0 0,0-1 0 0 0,1 2 0 0 0,0 0 0 0 0,-1 0 0 0 0,1 1 0 0 0,0 1 0 0 0,-1 0 0 0 0,26 6 0 0 0,-7-7-992 0 0,-35-1 237 0 0,0 0-1 0 0,0-1 0 0 0,0 0 0 0 0,1 0 0 0 0,-1 0 0 0 0,1 0 0 0 0,-1 0 1 0 0,1 0-1 0 0,0-1 0 0 0,-1 1 0 0 0,1-1 0 0 0,0 0 0 0 0,1 1 1 0 0,-1-1-1 0 0,-2-5 0 0 0,1 2-29 0 0,0 1 0 0 0,1-1 1 0 0,0 0-1 0 0,0 1 0 0 0,0-1 0 0 0,1 0 1 0 0,-2-11-1 0 0,3 8 11 0 0,0 1-1 0 0,0-1 1 0 0,1 1 0 0 0,0-1 0 0 0,1 1-1 0 0,0-1 1 0 0,0 1 0 0 0,1 0-1 0 0,3-9 1 0 0,-4 14 34 0 0,0 0-1 0 0,0 0 1 0 0,1 0-1 0 0,-1 0 1 0 0,0 1-1 0 0,1-1 1 0 0,0 1-1 0 0,0 0 1 0 0,0 0-1 0 0,0 0 1 0 0,0 0-1 0 0,0 0 1 0 0,0 0-1 0 0,0 1 1 0 0,1 0 0 0 0,-1-1-1 0 0,1 1 1 0 0,-1 1-1 0 0,1-1 1 0 0,-1 0-1 0 0,1 1 1 0 0,-1 0-1 0 0,1 0 1 0 0,4 0-1 0 0,-4 0-17 0 0,-1 1-1 0 0,0 0 1 0 0,1-1-1 0 0,-1 1 0 0 0,0 0 1 0 0,0 1-1 0 0,0-1 1 0 0,0 1-1 0 0,0-1 0 0 0,0 1 1 0 0,0 0-1 0 0,0 0 1 0 0,-1 0-1 0 0,1 0 0 0 0,-1 1 1 0 0,1-1-1 0 0,-1 1 1 0 0,0-1-1 0 0,0 1 0 0 0,0 0 1 0 0,0 0-1 0 0,-1 0 1 0 0,1 0-1 0 0,-1 0 0 0 0,1 0 1 0 0,-1 0-1 0 0,0 0 1 0 0,0 4-1 0 0,3 8-34 0 0,-1 0 1 0 0,0 0-1 0 0,-1 0 0 0 0,1 29 1 0 0,-3-39 42 0 0,-1 0 0 0 0,1 0-1 0 0,-1-1 1 0 0,0 1 0 0 0,0 0 0 0 0,0 0 0 0 0,-1-1 0 0 0,1 1 0 0 0,-1-1 0 0 0,0 0 0 0 0,-1 1 0 0 0,1-1 0 0 0,-4 4 0 0 0,-3 7 132 0 0,10-14 10 0 0,1 0 0 0 0,0 0 0 0 0,0 0 0 0 0,0 0 0 0 0,-1-1 0 0 0,1 1 0 0 0,0 0 0 0 0,0-1 0 0 0,0 0 0 0 0,0 1 0 0 0,0-1 0 0 0,0 0 0 0 0,0 0-1 0 0,0 0 1 0 0,3-1 0 0 0,42 2-789 0 0,-22-2-1679 0 0,0-3-3557 0 0,-17 1 2861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46 736 0 0,'0'0'5077'0'0,"24"-4"-384"0"0,-24 19-4386 0 0,1-1 1 0 0,0 0-1 0 0,2 0 1 0 0,5 22-1 0 0,-6-29-369 0 0,0 0 1 0 0,1-1-1 0 0,-1 1 0 0 0,2-1 0 0 0,-1 1 0 0 0,1-1 1 0 0,0 0-1 0 0,0-1 0 0 0,0 1 0 0 0,1 0 0 0 0,5 4 1 0 0,-8-9 25 0 0,0 0-1 0 0,0-1 1 0 0,0 1 0 0 0,-1 0 0 0 0,1-1 0 0 0,0 0-1 0 0,0 1 1 0 0,0-1 0 0 0,0 0 0 0 0,0 0 0 0 0,0 0-1 0 0,0 0 1 0 0,0 0 0 0 0,0 0 0 0 0,0-1 0 0 0,0 1-1 0 0,0-1 1 0 0,-1 1 0 0 0,1-1 0 0 0,0 0 0 0 0,0 0-1 0 0,-1 1 1 0 0,1-1 0 0 0,0 0 0 0 0,-1-1 0 0 0,1 1-1 0 0,-1 0 1 0 0,1 0 0 0 0,-1-1 0 0 0,1 1 0 0 0,1-4-1 0 0,3-1-21 0 0,1-1-1 0 0,-2 1 1 0 0,1-2-1 0 0,-1 1 1 0 0,8-13-1 0 0,-9 11 15 0 0,-1 1 0 0 0,0-1 0 0 0,0-1 0 0 0,-1 1 0 0 0,0 0 0 0 0,0 0-1 0 0,-1-1 1 0 0,0 1 0 0 0,-1-1 0 0 0,0 1 0 0 0,0-1 0 0 0,-3-14 0 0 0,3 24 44 0 0,0-1-1 0 0,0 1 1 0 0,0-1 0 0 0,0 1-1 0 0,0 0 1 0 0,-1-1 0 0 0,1 1-1 0 0,0-1 1 0 0,0 1 0 0 0,0 0-1 0 0,0-1 1 0 0,0 1 0 0 0,-1 0-1 0 0,1-1 1 0 0,0 1 0 0 0,0 0-1 0 0,0-1 1 0 0,-1 1 0 0 0,1 0 0 0 0,0 0-1 0 0,-1-1 1 0 0,1 1 0 0 0,0 0-1 0 0,-1 0 1 0 0,1-1 0 0 0,0 1-1 0 0,-1 0 1 0 0,1 0 0 0 0,0 0-1 0 0,-1 0 1 0 0,1-1 0 0 0,0 1-1 0 0,-1 0 1 0 0,-6 12 640 0 0,0 20 54 0 0,9 2-494 0 0,2 0-1 0 0,1 0 0 0 0,19 66 1 0 0,-14-67-134 0 0,-2 1 1 0 0,-1 0 0 0 0,-2 0-1 0 0,1 35 1 0 0,-6-62-109 0 0,0-1 1 0 0,-1 1-1 0 0,0-1 0 0 0,0 1 1 0 0,0-1-1 0 0,0 1 1 0 0,-1-1-1 0 0,0 0 0 0 0,-1 0 1 0 0,1 0-1 0 0,-1 0 0 0 0,-5 6 1 0 0,6-9-24 0 0,0 0 0 0 0,0-1 0 0 0,-1 1 0 0 0,0-1 0 0 0,1 0 1 0 0,-1 0-1 0 0,0 0 0 0 0,0 0 0 0 0,0 0 0 0 0,0-1 0 0 0,0 1 0 0 0,0-1 1 0 0,-1 0-1 0 0,1 0 0 0 0,0 0 0 0 0,-1 0 0 0 0,1 0 0 0 0,-1-1 0 0 0,1 0 0 0 0,-1 0 1 0 0,1 0-1 0 0,-1 0 0 0 0,1 0 0 0 0,-6-2 0 0 0,6 2-241 0 0,0-1 0 0 0,0 0 0 0 0,0 0 0 0 0,0-1 0 0 0,0 1 0 0 0,0-1-1 0 0,0 1 1 0 0,0-1 0 0 0,1 0 0 0 0,-1 0 0 0 0,1 0 0 0 0,0 0 0 0 0,-1 0 0 0 0,1-1 0 0 0,-3-3-1 0 0,-6-11-4133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32 0 0,'0'0'10199'0'0,"0"4"-9831"0"0,-14 313 718 0 0,21-286-1308 0 0,-2-30-533 0 0,-3-20-250 0 0,-2 17 1002 0 0,-1 0-1 0 0,1 0 1 0 0,-1 1 0 0 0,1-1-1 0 0,-1 0 1 0 0,0 0-1 0 0,0 1 1 0 0,0-1 0 0 0,0 1-1 0 0,0-1 1 0 0,0 1 0 0 0,-1-1-1 0 0,1 1 1 0 0,0-1 0 0 0,-1 1-1 0 0,1 0 1 0 0,-1 0 0 0 0,1 0-1 0 0,-1 0 1 0 0,0 0 0 0 0,1 0-1 0 0,-1 0 1 0 0,0 1 0 0 0,0-1-1 0 0,1 1 1 0 0,-5-1 0 0 0,-2-2 63 0 0,-1 1 1 0 0,1 1-1 0 0,-1-1 1 0 0,-13 1 0 0 0,18 1-28 0 0,0 1 0 0 0,0 0 1 0 0,0-1-1 0 0,0 1 1 0 0,1 1-1 0 0,-1-1 1 0 0,0 1-1 0 0,0-1 1 0 0,1 1-1 0 0,-1 0 1 0 0,1 1-1 0 0,-1-1 1 0 0,1 0-1 0 0,0 1 0 0 0,0 0 1 0 0,0 0-1 0 0,1 0 1 0 0,-1 0-1 0 0,0 0 1 0 0,1 0-1 0 0,0 1 1 0 0,0-1-1 0 0,0 1 1 0 0,0 0-1 0 0,1-1 0 0 0,-1 1 1 0 0,1 0-1 0 0,0 0 1 0 0,0 0-1 0 0,1 0 1 0 0,-1 0-1 0 0,1 0 1 0 0,0 0-1 0 0,0 0 1 0 0,0 0-1 0 0,0 0 0 0 0,1 0 1 0 0,0 5-1 0 0,0-6 8 0 0,0-1-1 0 0,1 1 1 0 0,-1-1-1 0 0,0 0 1 0 0,1 1-1 0 0,-1-1 1 0 0,1 0-1 0 0,-1 0 1 0 0,1 0-1 0 0,0 0 1 0 0,0 0-1 0 0,0 0 1 0 0,0-1-1 0 0,0 1 1 0 0,1-1-1 0 0,-1 1 1 0 0,0-1-1 0 0,1 0 1 0 0,-1 0-1 0 0,1 0 1 0 0,-1 0-1 0 0,1-1 1 0 0,0 1-1 0 0,-1-1 1 0 0,1 1-1 0 0,-1-1 1 0 0,1 0-1 0 0,4 0 1 0 0,-2 0-68 0 0,1 1 0 0 0,0-2 0 0 0,0 1 1 0 0,0-1-1 0 0,-1 1 0 0 0,1-2 1 0 0,0 1-1 0 0,-1-1 0 0 0,1 1 0 0 0,-1-2 1 0 0,1 1-1 0 0,5-4 0 0 0,37-36-1708 0 0,-20 11-2168 0 0,-19 19 1278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109 467 1140 0 0,'0'0'4280'0'0,"-2"-18"-3103"0"0,-16-142 667 0 0,16 148-1694 0 0,-2-18 95 0 0,0 0 0 0 0,2-1 1 0 0,2 0-1 0 0,6-60 1 0 0,-5 86-123 0 0,1 0 1 0 0,0-1 0 0 0,0 1 0 0 0,0 0-1 0 0,1 1 1 0 0,0-1 0 0 0,0 0-1 0 0,6-7 1 0 0,-8 11-106 0 0,0 0-1 0 0,-1 0 1 0 0,1 0-1 0 0,0 1 1 0 0,-1-1-1 0 0,1 0 1 0 0,0 1-1 0 0,0-1 1 0 0,-1 0-1 0 0,1 1 1 0 0,0-1-1 0 0,0 1 1 0 0,0-1-1 0 0,0 1 1 0 0,0 0-1 0 0,0-1 1 0 0,0 1-1 0 0,0 0 1 0 0,0 0-1 0 0,0 0 1 0 0,0-1-1 0 0,0 1 1 0 0,0 0-1 0 0,0 0 1 0 0,0 1-1 0 0,0-1 1 0 0,0 0-1 0 0,0 0 1 0 0,0 0-1 0 0,0 1 1 0 0,0-1-1 0 0,0 0 1 0 0,0 1-1 0 0,-1-1 1 0 0,1 1-1 0 0,0-1 1 0 0,0 1-1 0 0,0-1 1 0 0,0 1-1 0 0,-1 0 1 0 0,1 0-1 0 0,0-1 1 0 0,-1 1-1 0 0,1 0 1 0 0,0 0-1 0 0,-1 0 1 0 0,1-1-1 0 0,-1 1 1 0 0,1 0-1 0 0,-1 0 1 0 0,0 0-1 0 0,1 0 1 0 0,-1 2-1 0 0,10 19-90 0 0,-2 0-1 0 0,0 1 1 0 0,-1 0-1 0 0,5 40 1 0 0,5 98 871 0 0,-15-138-734 0 0,3-5-2525 0 0,-2-42 1444 0 0,-7-13 785 0 0,4 36 227 0 0,0 0 1 0 0,0-1-1 0 0,0 1 1 0 0,-1 0-1 0 0,1 0 1 0 0,0 0-1 0 0,-1 0 0 0 0,1 0 1 0 0,-1 0-1 0 0,1 0 1 0 0,-1 0-1 0 0,0 0 1 0 0,1 0-1 0 0,-1 0 1 0 0,0 1-1 0 0,0-1 0 0 0,1 0 1 0 0,-1 0-1 0 0,0 1 1 0 0,0-1-1 0 0,0 0 1 0 0,-1 0-1 0 0,-18-2 648 0 0,1 1 0 0 0,-1 1 0 0 0,-29 3 0 0 0,-30-3-1489 0 0,64 1-1910 0 0,10 0-1734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3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1 392 0 0,'0'0'8772'0'0,"-4"15"-8494"0"0,1-1-662 0 0,0 2 725 0 0,-1 0 0 0 0,0 0 1 0 0,-1 0-1 0 0,-8 15 0 0 0,11-26-403 0 0,-1-1 0 0 0,0 1 0 0 0,0-1-1 0 0,0 1 1 0 0,0-1 0 0 0,-1 0 0 0 0,-7 6 0 0 0,9-8-230 0 0,-1 0 0 0 0,0 0-1 0 0,0-1 1 0 0,0 1 0 0 0,0-1 0 0 0,0 1 0 0 0,0-1 0 0 0,0 0 0 0 0,-1 0 0 0 0,1-1 0 0 0,0 1 0 0 0,-1-1 0 0 0,-5 1 0 0 0,1-2-4581 0 0,8-2 3568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 3940 0 0,'0'0'5012'0'0,"-4"1"-4468"0"0,-38 5-282 0 0,0-1 1 0 0,-1-2 0 0 0,-56-4 0 0 0,41 1-2455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0 856 0 0,'0'0'7922'0'0,"-13"6"-7506"0"0,0 0-291 0 0,-1 0 1 0 0,0-1-1 0 0,0 0 0 0 0,0-1 0 0 0,-1-1 0 0 0,1 0 0 0 0,-26 0 1 0 0,-64 1-4175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37 512 0 0,'0'0'6985'0'0,"10"-9"-4308"0"0,-10 8-2633 0 0,-1-1 0 0 0,1 1 0 0 0,0-1 0 0 0,-1 1 0 0 0,1 0 0 0 0,-1 0 0 0 0,0-1 0 0 0,1 1 0 0 0,-1 0 0 0 0,0 0 0 0 0,0 0 0 0 0,0 0 0 0 0,0 0 0 0 0,0 0 0 0 0,0 0 0 0 0,0 0 0 0 0,0 0 0 0 0,0 0 0 0 0,0 0 0 0 0,0 1 0 0 0,-1-1 0 0 0,1 0 0 0 0,0 1 0 0 0,0-1 0 0 0,-1 1 0 0 0,1 0 0 0 0,0-1 0 0 0,-1 1 0 0 0,1 0 0 0 0,-1 0 0 0 0,1 0 0 0 0,0 0 0 0 0,-1 0 0 0 0,1 0 0 0 0,-1 0 0 0 0,-1 1 0 0 0,-1-1-21 0 0,0 0-1 0 0,1 0 1 0 0,-1 1 0 0 0,0-1 0 0 0,0 1 0 0 0,1 0 0 0 0,-1 0 0 0 0,1 0 0 0 0,-1 1 0 0 0,1 0 0 0 0,-1-1 0 0 0,-4 5 0 0 0,2 0 26 0 0,2 0 1 0 0,-1 1-1 0 0,1 0 0 0 0,0 0 1 0 0,0 0-1 0 0,1 0 0 0 0,0 1 1 0 0,0-1-1 0 0,1 1 1 0 0,0 0-1 0 0,0 0 0 0 0,-1 15 1 0 0,0 12-15 0 0,4 60 0 0 0,1-43-27 0 0,1 8 45 0 0,17 93 1 0 0,-8-77 21 0 0,1 42-46 0 0,-3 148 0 0 0,-10-255-57 0 0,-1 0 0 0 0,0 0-1 0 0,0 0 1 0 0,-2-1 0 0 0,1 1 0 0 0,-1 0 0 0 0,-1-1-1 0 0,-7 17 1 0 0,9-23 12 0 0,0 0-1 0 0,0-1 0 0 0,-1 1 1 0 0,1 0-1 0 0,-1-1 0 0 0,1 1 0 0 0,-1-1 1 0 0,0 0-1 0 0,-1 0 0 0 0,1 0 1 0 0,0 0-1 0 0,-1-1 0 0 0,0 0 1 0 0,1 1-1 0 0,-1-1 0 0 0,0 0 1 0 0,0-1-1 0 0,0 1 0 0 0,0-1 1 0 0,0 0-1 0 0,-1 0 0 0 0,1 0 0 0 0,-8 0 1 0 0,8-1-25 0 0,0 0 0 0 0,1-1 0 0 0,-1 0 0 0 0,1 1 0 0 0,-1-2 0 0 0,1 1 0 0 0,-1 0 0 0 0,1-1 0 0 0,-1 1 0 0 0,1-1 0 0 0,0 0 0 0 0,0 0 0 0 0,0 0 0 0 0,0-1 0 0 0,0 1 0 0 0,1-1 0 0 0,-1 1 1 0 0,1-1-1 0 0,-1 0 0 0 0,1 0 0 0 0,-2-4 0 0 0,0 1-530 0 0,1 0 0 0 0,0-1 0 0 0,0 1 0 0 0,0 0 0 0 0,1-1 0 0 0,0 0 1 0 0,0 0-1 0 0,1 1 0 0 0,0-1 0 0 0,0-11 0 0 0,1 5-2558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3520 0 0,'0'0'2901'0'0,"56"6"1630"0"0,40 2-3809 0 0,-95-8-728 0 0,0-1-1 0 0,-1 1 1 0 0,1-1-1 0 0,0 1 1 0 0,-1 0 0 0 0,1-1-1 0 0,-1 0 1 0 0,1 1-1 0 0,-1-1 1 0 0,1 1-1 0 0,-1-1 1 0 0,1 0-1 0 0,-1 1 1 0 0,0-1-1 0 0,1 0 1 0 0,-1 1-1 0 0,0-1 1 0 0,1 0-1 0 0,-1 0 1 0 0,0 1-1 0 0,0-1 1 0 0,0 0-1 0 0,0 0 1 0 0,0 1-1 0 0,0-1 1 0 0,0 0-1 0 0,0 0 1 0 0,0 0-1 0 0,0 1 1 0 0,0-1 0 0 0,0 0-1 0 0,-1 0 1 0 0,1 1-1 0 0,0-1 1 0 0,-1 0-1 0 0,1 1 1 0 0,0-1-1 0 0,-1 0 1 0 0,0 0-1 0 0,-12-32 103 0 0,11 30-108 0 0,-25-52-2 0 0,25 53 2 0 0,2 0 1 0 0,-1 0-1 0 0,0-1 1 0 0,0 1 0 0 0,1 0-1 0 0,-1-1 1 0 0,1 1-1 0 0,0 0 1 0 0,-1 0 0 0 0,1-1-1 0 0,0 1 1 0 0,1 0-1 0 0,-1-1 1 0 0,0 1 0 0 0,1 0-1 0 0,-1-1 1 0 0,1 1-1 0 0,0 0 1 0 0,-1 0 0 0 0,1 0-1 0 0,0-1 1 0 0,3-2-1 0 0,-3 3 8 0 0,1 0 0 0 0,-1 1 0 0 0,1-1 0 0 0,0 1 0 0 0,0-1 0 0 0,-1 1 0 0 0,1-1 0 0 0,0 1 0 0 0,0 0 0 0 0,1 0 0 0 0,-1 0 0 0 0,0 0 0 0 0,0 0 0 0 0,0 1 0 0 0,1-1 0 0 0,-1 1 0 0 0,0-1 0 0 0,1 1 0 0 0,-1 0 0 0 0,0 0 0 0 0,1 0 0 0 0,-1 0 0 0 0,0 0 0 0 0,1 1 0 0 0,-1-1 0 0 0,0 1 0 0 0,1-1 0 0 0,-1 1 0 0 0,0 0 0 0 0,0 0 0 0 0,0 0 0 0 0,0 0 0 0 0,0 0 0 0 0,0 0 0 0 0,0 1 0 0 0,3 2 0 0 0,-1 0-6 0 0,0 0 0 0 0,0 0 1 0 0,-1 0-1 0 0,1 0 0 0 0,-1 0 1 0 0,0 1-1 0 0,-1 0 0 0 0,1-1 1 0 0,-1 1-1 0 0,0 0 0 0 0,0 0 0 0 0,0 1 1 0 0,-1-1-1 0 0,2 10 0 0 0,-1 1-79 0 0,-1-10 56 0 0,0-1 1 0 0,-1 1 0 0 0,1 0-1 0 0,-1 0 1 0 0,0 0-1 0 0,0 0 1 0 0,-1 0-1 0 0,0-1 1 0 0,0 1 0 0 0,0 0-1 0 0,-1 0 1 0 0,0-1-1 0 0,-2 6 1 0 0,2-9 146 0 0,1 0-1 0 0,-1 0 1 0 0,1 0 0 0 0,0 1-1 0 0,0-1 1 0 0,0 0 0 0 0,0 1 0 0 0,0-1-1 0 0,0 1 1 0 0,1-1 0 0 0,-1 1-1 0 0,1-1 1 0 0,-1 1 0 0 0,1-1-1 0 0,0 1 1 0 0,0-1 0 0 0,0 1-1 0 0,1-1 1 0 0,0 6 0 0 0,0-7-105 0 0,0 0 1 0 0,0 0 0 0 0,0 0-1 0 0,-1 0 1 0 0,1 0-1 0 0,1 0 1 0 0,-1 0-1 0 0,0 0 1 0 0,0 0 0 0 0,0 0-1 0 0,0 0 1 0 0,1-1-1 0 0,-1 1 1 0 0,0 0-1 0 0,1-1 1 0 0,-1 0-1 0 0,0 1 1 0 0,1-1 0 0 0,-1 0-1 0 0,1 1 1 0 0,-1-1-1 0 0,0 0 1 0 0,1 0-1 0 0,-1 0 1 0 0,1 0 0 0 0,-1 0-1 0 0,1-1 1 0 0,-1 1-1 0 0,0 0 1 0 0,1-1-1 0 0,-1 1 1 0 0,0-1 0 0 0,1 1-1 0 0,-1-1 1 0 0,2-1-1 0 0,29-14-2600 0 0,-21 8-475 0 0,-90 37-4280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44 138 800 0 0,'0'0'8736'0'0,"5"-2"-8530"0"0,3-3-212 0 0,0 0 0 0 0,0-1 0 0 0,0 0-1 0 0,-1 0 1 0 0,0 0 0 0 0,0-1 0 0 0,-1 0-1 0 0,1-1 1 0 0,-2 0 0 0 0,1 1 0 0 0,-1-2-1 0 0,0 1 1 0 0,-1-1 0 0 0,0 1 0 0 0,0-1-1 0 0,2-12 1 0 0,-12 58 210 0 0,1 0-1 0 0,2 1 1 0 0,1 0 0 0 0,5 54-1 0 0,-3-91-251 0 0,1 0 0 0 0,-1 0 0 0 0,0 0 0 0 0,0 0 0 0 0,0 0 0 0 0,1 0-1 0 0,-1 0 1 0 0,0 0 0 0 0,1 0 0 0 0,-1-1 0 0 0,1 1 0 0 0,-1 0 0 0 0,1 0-1 0 0,0 0 1 0 0,-1 0 0 0 0,1-1 0 0 0,0 1 0 0 0,-1 0 0 0 0,1-1 0 0 0,0 1 0 0 0,0 0-1 0 0,0-1 1 0 0,0 1 0 0 0,0-1 0 0 0,0 1 0 0 0,-1-1 0 0 0,1 0 0 0 0,1 1-1 0 0,1-1-273 0 0,0 1-1 0 0,0-1 1 0 0,0 0-1 0 0,-1 0 1 0 0,1 0-1 0 0,0-1 0 0 0,0 1 1 0 0,-1-1-1 0 0,6-1 1 0 0,19-10-1103 0 0,-24 5 5432 0 0,-67 7-2471 0 0,-31 0-568 0 0,32 0-5753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1768 0 0,'0'0'5717'0'0,"2"15"-5487"0"0,-2 2-192 0 0,0 3 165 0 0,1 0 1 0 0,1 0 0 0 0,0 0 0 0 0,8 25-1 0 0,-10-44-180 0 0,0 0 0 0 0,1 0-1 0 0,-1 0 1 0 0,1 0 0 0 0,-1 0-1 0 0,1-1 1 0 0,-1 1 0 0 0,1 0-1 0 0,0 0 1 0 0,-1-1 0 0 0,1 1 0 0 0,0 0-1 0 0,-1-1 1 0 0,1 1 0 0 0,0-1-1 0 0,0 1 1 0 0,0-1 0 0 0,0 1-1 0 0,-1-1 1 0 0,1 0 0 0 0,0 1-1 0 0,0-1 1 0 0,0 0 0 0 0,0 0-1 0 0,0 1 1 0 0,1-1 0 0 0,32-6 181 0 0,-24 3-179 0 0,-1-1 0 0 0,0-1 1 0 0,0 1-1 0 0,13-10 0 0 0,-17 9-55 0 0,0 0-1 0 0,0 0 1 0 0,-1 0-1 0 0,0-1 0 0 0,0 1 1 0 0,0-1-1 0 0,0 0 1 0 0,-1 0-1 0 0,0-1 1 0 0,-1 1-1 0 0,1-1 0 0 0,-1 1 1 0 0,0-1-1 0 0,-1 0 1 0 0,1 0-1 0 0,-2 0 1 0 0,1 1-1 0 0,-1-1 0 0 0,0-14 1 0 0,0 20 44 0 0,-1 0 1 0 0,1 0-1 0 0,0 0 1 0 0,0 1-1 0 0,0-1 0 0 0,-1 0 1 0 0,1 0-1 0 0,0 0 1 0 0,-1 0-1 0 0,1 0 1 0 0,-1 0-1 0 0,1 1 1 0 0,-1-1-1 0 0,1 0 0 0 0,-1 0 1 0 0,0 1-1 0 0,1-1 1 0 0,-1 0-1 0 0,0 1 1 0 0,0-1-1 0 0,1 1 0 0 0,-1-1 1 0 0,0 1-1 0 0,0-1 1 0 0,0 1-1 0 0,0-1 1 0 0,0 1-1 0 0,0 0 1 0 0,1 0-1 0 0,-1-1 0 0 0,0 1 1 0 0,0 0-1 0 0,0 0 1 0 0,0 0-1 0 0,0 0 1 0 0,0 0-1 0 0,0 0 1 0 0,0 0-1 0 0,0 0 0 0 0,0 1 1 0 0,0-1-1 0 0,0 0 1 0 0,0 1-1 0 0,0-1 1 0 0,1 0-1 0 0,-1 1 0 0 0,0-1 1 0 0,0 1-1 0 0,0-1 1 0 0,1 1-1 0 0,-1 0 1 0 0,0-1-1 0 0,0 1 1 0 0,1 0-1 0 0,-1-1 0 0 0,1 1 1 0 0,-1 0-1 0 0,1 0 1 0 0,-1 0-1 0 0,1 0 1 0 0,-1-1-1 0 0,1 1 0 0 0,0 0 1 0 0,-1 0-1 0 0,1 0 1 0 0,0 0-1 0 0,0 0 1 0 0,0 0-1 0 0,0 2 1 0 0,2 29 215 0 0,1 1 1 0 0,2 0-1 0 0,2-1 1 0 0,10 33-1 0 0,-8-38-249 0 0,-2 1 0 0 0,-1-1-1 0 0,-1 1 1 0 0,-2 1 0 0 0,0-1-1 0 0,-2 29 1 0 0,-1-55-14 0 0,0-1-1 0 0,0 1 1 0 0,-1-1 0 0 0,1 1-1 0 0,0-1 1 0 0,-1 0 0 0 0,1 1 0 0 0,-1-1-1 0 0,1 1 1 0 0,-1-1 0 0 0,0 0-1 0 0,1 0 1 0 0,-1 1 0 0 0,0-1-1 0 0,0 0 1 0 0,0 0 0 0 0,0 0-1 0 0,0 0 1 0 0,0 0 0 0 0,0 0-1 0 0,0 0 1 0 0,0 0 0 0 0,-1 0-1 0 0,1-1 1 0 0,0 1 0 0 0,-1 0 0 0 0,1-1-1 0 0,0 1 1 0 0,-1-1 0 0 0,1 1-1 0 0,-1-1 1 0 0,1 0 0 0 0,-1 0-1 0 0,1 0 1 0 0,-1 0 0 0 0,1 0-1 0 0,0 0 1 0 0,-1 0 0 0 0,1 0-1 0 0,-1 0 1 0 0,1-1 0 0 0,-1 1 0 0 0,1 0-1 0 0,-3-2 1 0 0,0 1-242 0 0,-1-1 1 0 0,1 1-1 0 0,0-1 0 0 0,0 0 1 0 0,0 0-1 0 0,0 0 1 0 0,0-1-1 0 0,1 0 0 0 0,-1 1 1 0 0,1-1-1 0 0,0 0 0 0 0,-1-1 1 0 0,-3-5-1 0 0,-1-8-1921 0 0,3 2-763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3988 0 0,'0'0'6224'0'0,"-1"16"-6055"0"0,-8 141 62 0 0,9-156-234 0 0,5 72 45 0 0,-4-68-22 0 0,0-1-1 0 0,0 1 0 0 0,0-1 1 0 0,1 1-1 0 0,0-1 1 0 0,0 0-1 0 0,0 0 0 0 0,0 0 1 0 0,1 0-1 0 0,-1 0 1 0 0,1-1-1 0 0,0 1 1 0 0,5 5-1 0 0,-3-5-1069 0 0,-9-7 695 0 0,-21-12 357 0 0,17 13 1 0 0,0-1 1 0 0,0 1 0 0 0,0 1 0 0 0,0-1 0 0 0,0 1 0 0 0,0 1 0 0 0,0 0-1 0 0,-1 0 1 0 0,1 0 0 0 0,0 1 0 0 0,-15 3 0 0 0,20-3 28 0 0,0 0 1 0 0,0 1 0 0 0,-1-1-1 0 0,1 1 1 0 0,0-1 0 0 0,0 1-1 0 0,1 0 1 0 0,-1 0-1 0 0,0 0 1 0 0,1 1 0 0 0,-1-1-1 0 0,1 1 1 0 0,0-1-1 0 0,-1 1 1 0 0,1 0 0 0 0,1 0-1 0 0,-1 0 1 0 0,0 0 0 0 0,1 0-1 0 0,-1 0 1 0 0,1 0-1 0 0,0 1 1 0 0,0-1 0 0 0,0 0-1 0 0,1 1 1 0 0,-1-1-1 0 0,1 1 1 0 0,0-1 0 0 0,0 6-1 0 0,0-6 31 0 0,1 0-1 0 0,0 0 0 0 0,0 0 0 0 0,0 0 1 0 0,0 0-1 0 0,0-1 0 0 0,0 1 0 0 0,1 0 1 0 0,-1-1-1 0 0,1 1 0 0 0,0-1 1 0 0,0 0-1 0 0,0 1 0 0 0,0-1 0 0 0,0 0 1 0 0,0 0-1 0 0,1 0 0 0 0,-1-1 0 0 0,1 1 1 0 0,-1 0-1 0 0,1-1 0 0 0,0 0 1 0 0,0 0-1 0 0,-1 0 0 0 0,1 0 0 0 0,3 1 1 0 0,1 0-58 0 0,0 1 0 0 0,0-2 0 0 0,0 1 0 0 0,1-1 1 0 0,-1 0-1 0 0,0 0 0 0 0,1-1 0 0 0,-1 0 1 0 0,13-2-1 0 0,-14 0-258 0 0,-1-1 0 0 0,-1 1 0 0 0,1-1 0 0 0,0 0 0 0 0,0 0 0 0 0,-1 0 0 0 0,0-1 0 0 0,0 0 0 0 0,0 0 0 0 0,0 0 0 0 0,0 0 0 0 0,-1 0 0 0 0,0-1 0 0 0,3-5 0 0 0,15-16-4298 0 0,-13 20 1987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57 397 3044 0 0,'0'0'2332'0'0,"-2"-15"-1816"0"0,-26-270 1505 0 0,28 279-1968 0 0,0 0 1 0 0,0-1 0 0 0,1 1 0 0 0,0 0-1 0 0,0 0 1 0 0,1 0 0 0 0,-1 0-1 0 0,1 1 1 0 0,4-9 0 0 0,-4 12 38 0 0,-1 0 0 0 0,0 0 1 0 0,1 0-1 0 0,-1 0 0 0 0,1 0 0 0 0,0 1 1 0 0,-1-1-1 0 0,1 0 0 0 0,0 1 1 0 0,0 0-1 0 0,0-1 0 0 0,0 1 0 0 0,0 0 1 0 0,0 0-1 0 0,1 0 0 0 0,-1 1 1 0 0,0-1-1 0 0,1 0 0 0 0,-1 1 0 0 0,0-1 1 0 0,1 1-1 0 0,-1 0 0 0 0,0 0 1 0 0,1 0-1 0 0,-1 0 0 0 0,0 0 0 0 0,5 1 1 0 0,-6 0-76 0 0,1 0 0 0 0,0 0 0 0 0,0 0 1 0 0,-1 0-1 0 0,1 0 0 0 0,-1 0 0 0 0,1 0 1 0 0,-1 1-1 0 0,0-1 0 0 0,1 0 0 0 0,-1 1 1 0 0,0-1-1 0 0,0 1 0 0 0,0-1 0 0 0,0 1 1 0 0,0 0-1 0 0,0 0 0 0 0,0-1 0 0 0,-1 1 1 0 0,1 0-1 0 0,0 3 0 0 0,11 47-15 0 0,-11-43-3 0 0,51 248-369 0 0,-52-256 238 0 0,0 0 0 0 0,0 0 0 0 0,0 0 0 0 0,0 0 0 0 0,1-1 0 0 0,-1 1-1 0 0,0 0 1 0 0,0 0 0 0 0,1 0 0 0 0,-1 0 0 0 0,0 0 0 0 0,1-1 0 0 0,-1 1 0 0 0,1 0 0 0 0,-1 0-1 0 0,1 0 1 0 0,-1-1 0 0 0,1 1 0 0 0,-1 0 0 0 0,1-1 0 0 0,0 1 0 0 0,-1-1 0 0 0,1 1-1 0 0,0 0 1 0 0,0-1 0 0 0,1 1 0 0 0,-1-1-55 0 0,0-1 1 0 0,0 1-1 0 0,-1-1 1 0 0,1 0-1 0 0,0 1 1 0 0,0-1-1 0 0,-1 0 0 0 0,1 0 1 0 0,-1 0-1 0 0,1 1 1 0 0,0-1-1 0 0,-1 0 0 0 0,1 0 1 0 0,-1 0-1 0 0,0 0 1 0 0,1 0-1 0 0,-1 0 0 0 0,0 0 1 0 0,1-1-1 0 0,0-1 122 0 0,-1 0 0 0 0,1 1 0 0 0,0-1 0 0 0,-1 0 0 0 0,1 0 0 0 0,-1 0 0 0 0,0 0 0 0 0,0 0 0 0 0,0 0 0 0 0,0 0 0 0 0,0 1 0 0 0,-1-1 0 0 0,1 0 0 0 0,-1 0 0 0 0,0 0 0 0 0,0 0 0 0 0,0 1 0 0 0,-3-6 0 0 0,-3 3 531 0 0,0 1 0 0 0,0-1 0 0 0,-1 2 0 0 0,0-1 0 0 0,0 1 0 0 0,0 0 1 0 0,0 0-1 0 0,0 1 0 0 0,0 0 0 0 0,-13-1 0 0 0,-85-3 332 0 0,105 6-871 0 0,1 0-1 0 0,0 0 1 0 0,0 0-1 0 0,-1 0 0 0 0,1 0 1 0 0,0 0-1 0 0,-1 0 0 0 0,1 0 1 0 0,0 0-1 0 0,-1 0 1 0 0,1 0-1 0 0,0 0 0 0 0,0 0 1 0 0,-1 0-1 0 0,1 0 0 0 0,0 0 1 0 0,-1 0-1 0 0,1 0 1 0 0,0 1-1 0 0,0-1 0 0 0,-1 0 1 0 0,1 0-1 0 0,0 0 1 0 0,0 0-1 0 0,0 1 0 0 0,-1-1 1 0 0,1 0-1 0 0,0 0 0 0 0,0 0 1 0 0,0 1-1 0 0,-1-1 1 0 0,1 0-1 0 0,0 0 0 0 0,0 1 1 0 0,0-1-1 0 0,0 0 0 0 0,0 1 1 0 0,0-1-1 0 0,0 0 1 0 0,-1 0-1 0 0,1 1 0 0 0,0-1 1 0 0,0 0-1 0 0,0 1 0 0 0,0-1 1 0 0,0 0-1 0 0,1 1 1 0 0,-1-1-1 0 0,0 0 0 0 0,0 0 1 0 0,0 1-1 0 0,0 7-4289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0 580 0 0,'0'0'9700'0'0,"0"14"-9457"0"0,-2 114-1929 0 0,2-127 1445 0 0,0 0 0 0 0,1 0-1 0 0,-1 0 1 0 0,0 0 0 0 0,1 0-1 0 0,-1-1 1 0 0,1 1-1 0 0,0 0 1 0 0,-1 0 0 0 0,1-1-1 0 0,0 1 1 0 0,-1 0-1 0 0,1-1 1 0 0,0 1 0 0 0,-1-1-1 0 0,1 1 1 0 0,0-1 0 0 0,0 1-1 0 0,0-1 1 0 0,0 0-1 0 0,0 1 1 0 0,-1-1 0 0 0,1 0-1 0 0,0 0 1 0 0,0 1-1 0 0,2-1 1 0 0,-3 0 137 0 0,10 2-2112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2 2280 0 0,'0'0'6261'0'0,"-114"-1"-6069"0"0,95 1-8 0 0,3 0-96 0 0,-2 0-36 0 0,0 0-48 0 0,2 1-4 0 0,0 1-212 0 0,6 2-660 0 0,0 1-1000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30.94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236 8 3812 0 0,'0'0'6665'0'0,"-117"-4"-6485"0"0,99 4 0 0 0,0 0-136 0 0,0 0-44 0 0,0 0-308 0 0,-1 0-972 0 0,5-1-1176 0 0,0-1-3153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10 820 0 0,'0'0'5814'0'0,"-19"-2"-5601"0"0,-6-1-139 0 0,10 1 10 0 0,-1 0-1 0 0,1 1 1 0 0,-26 2-1 0 0,37 0-50 0 0,1-1 0 0 0,-1 1 1 0 0,0 0-1 0 0,0 0 0 0 0,1 0 0 0 0,-1 0 0 0 0,1 1 0 0 0,-1-1 0 0 0,1 1 0 0 0,0 0 0 0 0,-1 0 0 0 0,1 1 0 0 0,0-1 0 0 0,0 0 0 0 0,0 1 0 0 0,1 0 0 0 0,-1 0 1 0 0,-2 4-1 0 0,4-6-48 0 0,0 1 0 0 0,0-1 0 0 0,0 1 0 0 0,0 0 0 0 0,1-1 0 0 0,-1 1 0 0 0,0 0 0 0 0,1 0 0 0 0,-1 0 0 0 0,1-1 0 0 0,0 1 0 0 0,0 0 0 0 0,0 0 0 0 0,0 0 0 0 0,0 0 0 0 0,0 0 0 0 0,0-1 0 0 0,0 1 0 0 0,1 0 1 0 0,-1 0-1 0 0,1 0 0 0 0,0 0 0 0 0,-1-1 0 0 0,1 1 0 0 0,0 0 0 0 0,0-1 0 0 0,0 1 0 0 0,0-1 0 0 0,0 1 0 0 0,0-1 0 0 0,1 1 0 0 0,-1-1 0 0 0,0 0 0 0 0,1 0 0 0 0,-1 1 0 0 0,1-1 0 0 0,2 1 0 0 0,7 3-232 0 0,0-1 0 0 0,0 0-1 0 0,0 0 1 0 0,1-1-1 0 0,-1-1 1 0 0,1 0-1 0 0,0 0 1 0 0,-1-1 0 0 0,1-1-1 0 0,14-1 1 0 0,-25 1 97 0 0,-46-3 872 0 0,35 3-542 0 0,-1 1 0 0 0,1 1-1 0 0,0 0 1 0 0,0 0 0 0 0,0 1-1 0 0,0 0 1 0 0,1 1 0 0 0,-14 7-1 0 0,20-10-101 0 0,0 0 1 0 0,0 1-1 0 0,0-1 0 0 0,0 1 0 0 0,1 0 0 0 0,-1 0 0 0 0,0 0 1 0 0,1 0-1 0 0,0 0 0 0 0,0 0 0 0 0,-1 1 0 0 0,1-1 1 0 0,0 1-1 0 0,1 0 0 0 0,-1-1 0 0 0,0 1 0 0 0,1 0 0 0 0,0 0 1 0 0,0 0-1 0 0,0 0 0 0 0,0 0 0 0 0,0 0 0 0 0,0 0 1 0 0,1 1-1 0 0,-1-1 0 0 0,1 0 0 0 0,0 0 0 0 0,0 0 0 0 0,0 1 1 0 0,2 5-1 0 0,-1-7-53 0 0,0 1 1 0 0,1-1 0 0 0,-1 1-1 0 0,1-1 1 0 0,0 0-1 0 0,0 0 1 0 0,0 0-1 0 0,0 0 1 0 0,0 0 0 0 0,0 0-1 0 0,0 0 1 0 0,1-1-1 0 0,-1 1 1 0 0,1-1-1 0 0,-1 1 1 0 0,1-1-1 0 0,-1 0 1 0 0,1 0 0 0 0,0 0-1 0 0,-1-1 1 0 0,1 1-1 0 0,0-1 1 0 0,3 1-1 0 0,71 4-350 0 0,-67-5 270 0 0,0-1-243 0 0,1 1 1 0 0,-1-2 0 0 0,0 1 0 0 0,1-2-1 0 0,-1 1 1 0 0,16-7 0 0 0,30-18-4576 0 0,-44 20 2855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38 3448 0 0,'0'0'5786'0'0,"-4"-4"-5456"0"0,1 1-209 0 0,0-1-1 0 0,0 1 1 0 0,-1 0-1 0 0,1 0 0 0 0,-1 1 1 0 0,0-1-1 0 0,0 1 1 0 0,0 0-1 0 0,0 0 1 0 0,-5-2-1 0 0,7 4-68 0 0,1-1 0 0 0,-1 1 0 0 0,1 0 0 0 0,-1-1 0 0 0,1 1 0 0 0,-1 0-1 0 0,0 0 1 0 0,1 0 0 0 0,-1 0 0 0 0,0 0 0 0 0,1 0 0 0 0,-1 1 0 0 0,1-1 0 0 0,-1 1 0 0 0,1-1 0 0 0,-1 1-1 0 0,1-1 1 0 0,-1 1 0 0 0,1 0 0 0 0,-1 0 0 0 0,1 0 0 0 0,0 0 0 0 0,-1 0 0 0 0,1 0 0 0 0,0 0 0 0 0,0 0-1 0 0,0 0 1 0 0,0 0 0 0 0,0 1 0 0 0,0-1 0 0 0,0 0 0 0 0,0 1 0 0 0,1-1 0 0 0,-1 1 0 0 0,0-1 0 0 0,1 1-1 0 0,-1-1 1 0 0,1 3 0 0 0,-7 18-11 0 0,1 1 1 0 0,1 0-1 0 0,1 0 0 0 0,1 1 0 0 0,1-1 0 0 0,1 1 0 0 0,4 40 1 0 0,6 10-248 0 0,21 80 1 0 0,-8-54-244 0 0,-12-48 322 0 0,6 24 176 0 0,-3 0 0 0 0,-4 0-1 0 0,1 120 1 0 0,-10-192-48 0 0,-1 0-1 0 0,1 0 1 0 0,-1 0-1 0 0,0 0 1 0 0,0 0-1 0 0,0-1 1 0 0,0 1-1 0 0,0 0 1 0 0,-1-1 0 0 0,0 1-1 0 0,0-1 1 0 0,0 1-1 0 0,0-1 1 0 0,0 0-1 0 0,-1 0 1 0 0,1 0-1 0 0,-1 0 1 0 0,0-1-1 0 0,0 1 1 0 0,0-1 0 0 0,-6 4-1 0 0,5-4-89 0 0,-1 0 0 0 0,1 0-1 0 0,-1 0 1 0 0,0-1 0 0 0,1 0 0 0 0,-1 0-1 0 0,0 0 1 0 0,0 0 0 0 0,0-1-1 0 0,0 0 1 0 0,0 0 0 0 0,0 0 0 0 0,0-1-1 0 0,1 0 1 0 0,-1 1 0 0 0,0-2 0 0 0,-6-1-1 0 0,8 2-129 0 0,1 0 0 0 0,-1 0-1 0 0,1-1 1 0 0,0 1 0 0 0,-1 0-1 0 0,1-1 1 0 0,0 0-1 0 0,0 1 1 0 0,-4-5 0 0 0,-1-13-5780 0 0,7 15 3335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0 227 3456 0 0,'0'0'7830'0'0,"1"9"-5940"0"0,9-7-1943 0 0,1 0 1 0 0,-1-1-1 0 0,1 0 0 0 0,0-1 1 0 0,-1 0-1 0 0,1 0 1 0 0,14-4-1 0 0,-23 4 25 0 0,0 0 0 0 0,0-1 0 0 0,0 1 0 0 0,0-1 0 0 0,0 0 0 0 0,0 0 0 0 0,0 0 0 0 0,0 0 0 0 0,0 0-1 0 0,0 0 1 0 0,0 0 0 0 0,-1 0 0 0 0,1-1 0 0 0,0 1 0 0 0,-1-1 0 0 0,1 1 0 0 0,-1-1 0 0 0,0 0 0 0 0,1 0 0 0 0,-1 1 0 0 0,0-1 0 0 0,0 0 0 0 0,0 0 0 0 0,0 0 0 0 0,-1 0-1 0 0,1 0 1 0 0,-1 0 0 0 0,1-1 0 0 0,-1 1 0 0 0,1 0 0 0 0,-1 0 0 0 0,0 0 0 0 0,0 0 0 0 0,0 0 0 0 0,0-1 0 0 0,-1 1 0 0 0,1 0 0 0 0,-1 0 0 0 0,1 0 0 0 0,-1 0 0 0 0,0 0 0 0 0,1 0-1 0 0,-3-3 1 0 0,-24-44-43 0 0,-2-1-25 0 0,27 47 93 0 0,1 0 0 0 0,0-1-1 0 0,0 1 1 0 0,0 0-1 0 0,0 0 1 0 0,1-1-1 0 0,-1 1 1 0 0,1 0-1 0 0,0 0 1 0 0,0-1-1 0 0,0 1 1 0 0,1 0-1 0 0,0-7 1 0 0,0 9 3 0 0,0 0-1 0 0,0 0 1 0 0,0 0 0 0 0,-1 0-1 0 0,1 1 1 0 0,0-1 0 0 0,0 0 0 0 0,0 0-1 0 0,0 1 1 0 0,1-1 0 0 0,-1 1-1 0 0,0-1 1 0 0,0 1 0 0 0,0-1-1 0 0,0 1 1 0 0,1 0 0 0 0,-1 0-1 0 0,0-1 1 0 0,0 1 0 0 0,0 0 0 0 0,3 0-1 0 0,33 0-6 0 0,-29 0 7 0 0,-4 0-26 0 0,-1 0-1 0 0,1 0 1 0 0,0 0-1 0 0,0 0 1 0 0,0 1-1 0 0,-1 0 0 0 0,1 0 1 0 0,0 0-1 0 0,-1 0 1 0 0,1 0-1 0 0,-1 1 1 0 0,1-1-1 0 0,-1 1 1 0 0,0 0-1 0 0,0 0 1 0 0,0 1-1 0 0,0-1 1 0 0,0 1-1 0 0,0-1 1 0 0,0 1-1 0 0,-1 0 1 0 0,1 0-1 0 0,-1 0 1 0 0,0 0-1 0 0,0 0 1 0 0,0 1-1 0 0,-1-1 1 0 0,1 0-1 0 0,-1 1 1 0 0,0 0-1 0 0,2 6 1 0 0,-1-1 48 0 0,-1 1 1 0 0,0 0-1 0 0,-1 0 1 0 0,0-1-1 0 0,-1 1 1 0 0,0 0-1 0 0,0 0 1 0 0,-1-1-1 0 0,0 1 1 0 0,-1-1-1 0 0,-4 11 1 0 0,7-19 19 0 0,-1-1-1 0 0,1 1 1 0 0,-1 0 0 0 0,1 0 0 0 0,0-1-1 0 0,-1 1 1 0 0,1 0 0 0 0,0 0-1 0 0,0 0 1 0 0,-1 0 0 0 0,1-1-1 0 0,0 1 1 0 0,0 0 0 0 0,0 0 0 0 0,0 0-1 0 0,0 0 1 0 0,0 0 0 0 0,0 0-1 0 0,0-1 1 0 0,0 1 0 0 0,1 0 0 0 0,-1 0-1 0 0,0 0 1 0 0,1 0 0 0 0,-1-1-1 0 0,0 1 1 0 0,1 0 0 0 0,-1 0-1 0 0,1-1 1 0 0,-1 1 0 0 0,1 0 0 0 0,-1-1-1 0 0,1 1 1 0 0,0 0 0 0 0,-1-1-1 0 0,1 1 1 0 0,0-1 0 0 0,1 1 0 0 0,36 2 162 0 0,-24-3-696 0 0,3 0-1570 0 0,0-1 0 0 0,32-6-1 0 0,-32 5-2422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2052 0 0,'0'0'7655'0'0,"7"-3"-7133"0"0,-3 1-408 0 0,0 0-1 0 0,1 0 1 0 0,-1 1 0 0 0,1-1-1 0 0,0 1 1 0 0,-1 0 0 0 0,9-1 0 0 0,-11 3-103 0 0,-1-1 1 0 0,0 0 0 0 0,1 0 0 0 0,-1 1-1 0 0,0-1 1 0 0,1 1 0 0 0,-1-1 0 0 0,0 1 0 0 0,0 0-1 0 0,0-1 1 0 0,1 1 0 0 0,-1 0 0 0 0,0 0-1 0 0,0 0 1 0 0,0 0 0 0 0,0 0 0 0 0,0 0 0 0 0,-1 0-1 0 0,1 0 1 0 0,0 0 0 0 0,0 0 0 0 0,-1 1-1 0 0,1-1 1 0 0,-1 0 0 0 0,1 0 0 0 0,-1 1-1 0 0,1-1 1 0 0,-1 0 0 0 0,0 1 0 0 0,0-1 0 0 0,1 0-1 0 0,-1 1 1 0 0,0-1 0 0 0,0 0 0 0 0,0 1-1 0 0,-1-1 1 0 0,1 0 0 0 0,-1 2 0 0 0,1 2-42 0 0,0 0-1 0 0,-1 0 1 0 0,0 0 0 0 0,0 0 0 0 0,-1 0 0 0 0,1 0 0 0 0,-1 0 0 0 0,0-1-1 0 0,0 1 1 0 0,0 0 0 0 0,-1-1 0 0 0,0 0 0 0 0,0 0 0 0 0,0 0-1 0 0,-6 6 1 0 0,-18 27 15 0 0,28-36 133 0 0,0 0 1 0 0,1 0 0 0 0,-1-1 0 0 0,0 1 0 0 0,1 0-1 0 0,-1-1 1 0 0,1 1 0 0 0,-1-1 0 0 0,1 1-1 0 0,-1-1 1 0 0,1 1 0 0 0,-1-1 0 0 0,1 0-1 0 0,-1 0 1 0 0,1 0 0 0 0,-1 0 0 0 0,1 0-1 0 0,-1 0 1 0 0,3-1 0 0 0,39 2-709 0 0,-35-2 249 0 0,0 0-1 0 0,-1 0 1 0 0,1-1 0 0 0,0 0-1 0 0,7-3 1 0 0,19-10-4796 0 0,-21 8 297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4456 0 0,'0'0'7024'0'0,"-15"38"-6412"0"0,12-31-537 0 0,1 1-1 0 0,0-1 1 0 0,1 1 0 0 0,-1-1 0 0 0,2 1 0 0 0,-1-1-1 0 0,1 1 1 0 0,0 0 0 0 0,1-1 0 0 0,-1 1 0 0 0,2-1 0 0 0,-1 1-1 0 0,3 7 1 0 0,-2-12-144 0 0,-1 1 1 0 0,1-1-1 0 0,0 0 0 0 0,0 1 0 0 0,0-1 1 0 0,0 0-1 0 0,1 0 0 0 0,-1-1 0 0 0,1 1 1 0 0,0 0-1 0 0,0-1 0 0 0,0 0 1 0 0,0 1-1 0 0,0-1 0 0 0,0 0 0 0 0,1-1 1 0 0,-1 1-1 0 0,1-1 0 0 0,-1 1 0 0 0,1-1 1 0 0,-1 0-1 0 0,1 0 0 0 0,0-1 0 0 0,0 1 1 0 0,-1-1-1 0 0,1 0 0 0 0,6 0 0 0 0,-7 0 46 0 0,0-1 0 0 0,1 1 0 0 0,-1-1 0 0 0,0 0 1 0 0,0 0-1 0 0,0 0 0 0 0,0 0 0 0 0,-1 0 0 0 0,1-1 0 0 0,0 1 0 0 0,0-1 0 0 0,-1 0 0 0 0,1 0 0 0 0,-1 0 0 0 0,0 0 0 0 0,1 0 0 0 0,-1 0 0 0 0,0-1 0 0 0,0 1 0 0 0,0-1 0 0 0,-1 1 0 0 0,1-1 0 0 0,-1 0 0 0 0,1 0 0 0 0,-1 0 0 0 0,0 0 0 0 0,1-4 0 0 0,0 0-1 0 0,0 0-1 0 0,0 0 0 0 0,-1 0 1 0 0,0 0-1 0 0,0-1 0 0 0,-1 1 1 0 0,0 0-1 0 0,0 0 1 0 0,-1-1-1 0 0,0 1 0 0 0,-2-9 1 0 0,3 15 7 0 0,0-1 0 0 0,0 1 0 0 0,-1 0 0 0 0,1-1 0 0 0,0 1 0 0 0,-1 0 0 0 0,1 0 0 0 0,-1-1 0 0 0,1 1 0 0 0,-1 0 0 0 0,0 0 0 0 0,1 0 0 0 0,-1 0-1 0 0,0 0 1 0 0,0 0 0 0 0,0 0 0 0 0,0 0 0 0 0,0 0 0 0 0,0 0 0 0 0,0 0 0 0 0,0 0 0 0 0,0 1 0 0 0,0-1 0 0 0,0 1 0 0 0,-1-1 0 0 0,1 1 0 0 0,0-1 0 0 0,0 1 0 0 0,-1-1 0 0 0,1 1 0 0 0,-3 0 0 0 0,3 0 41 0 0,0 1-1 0 0,-1 0 1 0 0,1 0-1 0 0,0 0 0 0 0,0 0 1 0 0,-1 0-1 0 0,1 0 1 0 0,0 0-1 0 0,0 0 0 0 0,0 0 1 0 0,0 1-1 0 0,1-1 1 0 0,-1 0-1 0 0,0 0 1 0 0,1 1-1 0 0,-1-1 0 0 0,0 1 1 0 0,1-1-1 0 0,-1 1 1 0 0,1-1-1 0 0,0 1 0 0 0,0-1 1 0 0,0 1-1 0 0,-1-1 1 0 0,1 1-1 0 0,0-1 0 0 0,1 1 1 0 0,-1 1-1 0 0,2 33 195 0 0,2 0 0 0 0,1 0 0 0 0,17 57 0 0 0,-12-57-28 0 0,-2 0 0 0 0,-2 0 1 0 0,4 61-1 0 0,-10-96-219 0 0,0 1 1 0 0,0 0-1 0 0,-1-1 1 0 0,1 1-1 0 0,0-1 0 0 0,0 1 1 0 0,-1-1-1 0 0,1 1 1 0 0,-1-1-1 0 0,1 1 0 0 0,-1-1 1 0 0,0 0-1 0 0,0 1 0 0 0,1-1 1 0 0,-1 0-1 0 0,0 1 1 0 0,0-1-1 0 0,0 0 0 0 0,0 0 1 0 0,-1 0-1 0 0,1 0 1 0 0,0 0-1 0 0,0 0 0 0 0,-1 0 1 0 0,1 0-1 0 0,0-1 0 0 0,-1 1 1 0 0,1-1-1 0 0,-1 1 1 0 0,1-1-1 0 0,-1 1 0 0 0,1-1 1 0 0,-1 0-1 0 0,1 1 1 0 0,-1-1-1 0 0,0 0 0 0 0,1 0 1 0 0,-1 0-1 0 0,1 0 0 0 0,-1-1 1 0 0,1 1-1 0 0,-1 0 1 0 0,1-1-1 0 0,-3 0 0 0 0,-1 0-145 0 0,0 0-1 0 0,0 0 0 0 0,0-1 1 0 0,0 0-1 0 0,0 0 0 0 0,0 0 1 0 0,1-1-1 0 0,-1 1 0 0 0,1-1 1 0 0,-1 0-1 0 0,1-1 0 0 0,-5-3 1 0 0,-12-27-3249 0 0,12 15 413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4832 0 0,'0'0'5670'0'0,"0"14"-5416"0"0,-3 26-57 0 0,-1 3 41 0 0,2 0-1 0 0,6 75 1 0 0,-3-110-210 0 0,0-1-1 0 0,1 0 1 0 0,0 0 0 0 0,1 1 0 0 0,0-2 0 0 0,0 1 0 0 0,7 12-1 0 0,-10-19-77 0 0,0 0-1 0 0,0 0 0 0 0,0 0 1 0 0,0 0-1 0 0,0 0 0 0 0,0 0 1 0 0,0 0-1 0 0,0 0 0 0 0,0-1 1 0 0,0 1-1 0 0,0 0 1 0 0,0 0-1 0 0,0 0 0 0 0,0 0 1 0 0,0 0-1 0 0,1 0 0 0 0,-1 0 1 0 0,0 0-1 0 0,0 0 0 0 0,0 0 1 0 0,0 0-1 0 0,0-1 0 0 0,0 1 1 0 0,0 0-1 0 0,0 0 0 0 0,0 0 1 0 0,0 0-1 0 0,0 0 0 0 0,0 0 1 0 0,0 0-1 0 0,0 0 0 0 0,0 0 1 0 0,1 0-1 0 0,-1 0 0 0 0,0 0 1 0 0,0 0-1 0 0,0 0 0 0 0,0 0 1 0 0,0 0-1 0 0,0 0 0 0 0,0 0 1 0 0,0 0-1 0 0,-11-13 163 0 0,5 10-123 0 0,-1 0 1 0 0,0 0-1 0 0,0 1 0 0 0,0 0 1 0 0,0 0-1 0 0,0 1 1 0 0,0 0-1 0 0,0 0 1 0 0,-1 0-1 0 0,1 1 1 0 0,0 0-1 0 0,-1 1 1 0 0,-8 1-1 0 0,13-1 33 0 0,-1-1-1 0 0,1 1 1 0 0,0-1-1 0 0,0 1 1 0 0,0 0-1 0 0,0 1 1 0 0,0-1-1 0 0,1 0 1 0 0,-1 1-1 0 0,0 0 0 0 0,0-1 1 0 0,1 1-1 0 0,-1 0 1 0 0,1 0-1 0 0,0 1 1 0 0,0-1-1 0 0,0 0 1 0 0,0 1-1 0 0,0-1 1 0 0,0 1-1 0 0,0 0 1 0 0,1 0-1 0 0,0-1 1 0 0,-1 1-1 0 0,1 0 1 0 0,0 0-1 0 0,0 0 1 0 0,1 0-1 0 0,-1 1 1 0 0,1-1-1 0 0,-1 6 1 0 0,1-7 44 0 0,0 0 0 0 0,0 0 0 0 0,1 0 0 0 0,-1 0 0 0 0,0-1 0 0 0,1 1 1 0 0,-1 0-1 0 0,1 0 0 0 0,0 0 0 0 0,0-1 0 0 0,0 1 0 0 0,-1 0 0 0 0,2-1 1 0 0,-1 1-1 0 0,0-1 0 0 0,0 1 0 0 0,0-1 0 0 0,1 0 0 0 0,-1 1 0 0 0,3 1 0 0 0,0 0 17 0 0,1-1 0 0 0,-1 0-1 0 0,1 0 1 0 0,-1 0-1 0 0,1 0 1 0 0,-1-1-1 0 0,1 0 1 0 0,5 1-1 0 0,6 0-257 0 0,1 0 0 0 0,-1-2 0 0 0,0 0-1 0 0,17-2 1 0 0,-23 0-439 0 0,0 0 0 0 0,0-1 1 0 0,0 0-1 0 0,14-7 0 0 0,7-2-3402 0 0,-17 7 936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69 484 1960 0 0,'0'0'4421'0'0,"-1"-16"-3971"0"0,-13-133 798 0 0,10 116-1056 0 0,-9-95 234 0 0,13 117-343 0 0,0-1 1 0 0,0 1 0 0 0,1-1 0 0 0,1 1-1 0 0,0-1 1 0 0,0 1 0 0 0,1 0-1 0 0,7-16 1 0 0,-10 25-54 0 0,1 0-1 0 0,0-1 1 0 0,0 1-1 0 0,0 0 0 0 0,0 0 1 0 0,0 0-1 0 0,0 1 1 0 0,0-1-1 0 0,1 0 1 0 0,-1 0-1 0 0,1 1 1 0 0,-1-1-1 0 0,1 1 0 0 0,0-1 1 0 0,-1 1-1 0 0,1-1 1 0 0,0 1-1 0 0,0 0 1 0 0,0 0-1 0 0,0 0 0 0 0,0 0 1 0 0,0 1-1 0 0,0-1 1 0 0,1 0-1 0 0,-1 1 1 0 0,0 0-1 0 0,0-1 1 0 0,0 1-1 0 0,1 0 0 0 0,-1 0 1 0 0,0 0-1 0 0,0 0 1 0 0,1 1-1 0 0,-1-1 1 0 0,2 1-1 0 0,0 1-11 0 0,0 0-1 0 0,-1 0 1 0 0,1 1 0 0 0,-1-1-1 0 0,0 1 1 0 0,1 0 0 0 0,-1-1-1 0 0,-1 2 1 0 0,1-1 0 0 0,0 0-1 0 0,-1 0 1 0 0,1 1-1 0 0,-1 0 1 0 0,0-1 0 0 0,-1 1-1 0 0,1 0 1 0 0,2 8 0 0 0,2 15 98 0 0,0 0 0 0 0,-2 1 0 0 0,-2 0 0 0 0,0 43 0 0 0,-2-41-114 0 0,1 0 1 0 0,1 0-1 0 0,10 45 1 0 0,-12-75-69 0 0,0 0 0 0 0,0 1 1 0 0,0-1-1 0 0,0 0 0 0 0,0 1 1 0 0,0-1-1 0 0,0 1 0 0 0,0-1 1 0 0,0 0-1 0 0,0 1 0 0 0,0-1 1 0 0,1 0-1 0 0,-1 1 0 0 0,0-1 1 0 0,0 0-1 0 0,0 1 0 0 0,0-1 1 0 0,0 0-1 0 0,1 1 0 0 0,-1-1 1 0 0,0 0-1 0 0,0 0 0 0 0,1 1 1 0 0,-1-1-1 0 0,0 0 0 0 0,0 0 1 0 0,1 1-1 0 0,-1-1 0 0 0,0 0 1 0 0,1 0-1 0 0,-1 0 0 0 0,0 0 1 0 0,1 1-1 0 0,-1-1 0 0 0,0 0 1 0 0,1 0-1 0 0,-1 0 0 0 0,1 0 1 0 0,-1 0-1 0 0,0 0 0 0 0,1 0 1 0 0,9-15-1538 0 0,1-26 348 0 0,-11 37 1232 0 0,0 0 0 0 0,0 1-1 0 0,-1-1 1 0 0,1 0 0 0 0,-1 1 0 0 0,0-1 0 0 0,1 1 0 0 0,-2-1 0 0 0,1 1 0 0 0,0-1-1 0 0,-1 1 1 0 0,0 0 0 0 0,0-1 0 0 0,0 1 0 0 0,-3-4 0 0 0,1 3 150 0 0,-1 0 1 0 0,1 0-1 0 0,-1 1 0 0 0,0 0 1 0 0,0 0-1 0 0,0 0 1 0 0,0 1-1 0 0,-1-1 1 0 0,-7-1-1 0 0,11 3-151 0 0,-25-9 300 0 0,-52-11-1 0 0,31 17-3773 0 0,43 4 1171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5517 0 0,'0'0'3819'0'0,"-18"1"-3807"0"0,-155 7 202 0 0,151-9-256 0 0,17 0-180 0 0,-1 0 0 0 0,0 1 0 0 0,1 0 0 0 0,-1 0-1 0 0,0 1 1 0 0,0-1 0 0 0,-6 3 0 0 0,9 3-3277 0 0,3-1 855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 1792 0 0,'0'0'7473'0'0,"-111"8"-7265"0"0,91-8-12 0 0,0 0 124 0 0,2 0-216 0 0,0 0-40 0 0,1 0-56 0 0,1 0-8 0 0,2 0-372 0 0,2 0-524 0 0,4-1-464 0 0,4-1-1049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23 1940 0 0,'0'0'7194'0'0,"-20"-18"-4676"0"0,13 17-2484 0 0,-1-1 0 0 0,1 1-1 0 0,-1 1 1 0 0,0 0 0 0 0,1 0-1 0 0,-1 0 1 0 0,1 1-1 0 0,-1 0 1 0 0,1 0 0 0 0,-1 1-1 0 0,-10 4 1 0 0,2-1-78 0 0,0 1 0 0 0,1 1 0 0 0,-1 1 0 0 0,-15 10 0 0 0,29-17 60 0 0,1 0-1 0 0,-1 0 1 0 0,1 0 0 0 0,-1 0 0 0 0,1 0-1 0 0,-1 0 1 0 0,1 1 0 0 0,0-1 0 0 0,-1 0 0 0 0,1 1-1 0 0,0-1 1 0 0,0 1 0 0 0,0 0 0 0 0,0-1-1 0 0,0 1 1 0 0,1 0 0 0 0,-1-1 0 0 0,0 1 0 0 0,0 3-1 0 0,1-4-24 0 0,1 1 0 0 0,-1 0-1 0 0,0-1 1 0 0,1 1 0 0 0,-1-1-1 0 0,1 1 1 0 0,-1-1 0 0 0,1 1-1 0 0,0-1 1 0 0,-1 1 0 0 0,1-1-1 0 0,0 1 1 0 0,0-1-1 0 0,0 0 1 0 0,0 0 0 0 0,0 0-1 0 0,1 1 1 0 0,0 0 0 0 0,10 6-147 0 0,-1 0 0 0 0,1-1 0 0 0,1 0 0 0 0,18 7 0 0 0,-7-3 58 0 0,2 2-51 0 0,-1 1 0 0 0,-1 1 0 0 0,33 26 0 0 0,-51-36 173 0 0,-1-1 0 0 0,0 1 0 0 0,0 0 0 0 0,0 0 0 0 0,-1 1 0 0 0,0-1 0 0 0,0 1 0 0 0,0 0 0 0 0,-1 0 0 0 0,0 0 0 0 0,0 1 0 0 0,0-1 0 0 0,-1 1 1 0 0,0-1-1 0 0,0 1 0 0 0,-1 0 0 0 0,0 0 0 0 0,0 0 0 0 0,0 0 0 0 0,-1 7 0 0 0,-1-11-37 0 0,0 1-1 0 0,-1-1 1 0 0,1 1 0 0 0,-1-1-1 0 0,0 0 1 0 0,1 1 0 0 0,-1-1 0 0 0,-1 0-1 0 0,1 0 1 0 0,0-1 0 0 0,-1 1-1 0 0,1 0 1 0 0,-1-1 0 0 0,0 0-1 0 0,0 1 1 0 0,0-1 0 0 0,0 0-1 0 0,0-1 1 0 0,0 1 0 0 0,-1 0 0 0 0,1-1-1 0 0,-6 2 1 0 0,-4 2 34 0 0,-1-1-1 0 0,0 0 1 0 0,0-1 0 0 0,-22 3-1 0 0,14-4-322 0 0,-1-1 0 0 0,0-1 0 0 0,0-2 0 0 0,0 0 0 0 0,0-1 0 0 0,0-1 0 0 0,1-1 0 0 0,0-1-1 0 0,-33-14 1 0 0,33 5-4468 0 0,18 8 1759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1748 0 0,'0'0'9061'0'0,"-7"7"-8640"0"0,-137 159 844 0 0,83-90-5023 0 0,59-71 39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4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10 896 0 0,'0'0'6971'0'0,"-6"0"-6642"0"0,-29-5 57 0 0,-1 2 0 0 0,0 1 1 0 0,-64 6-1 0 0,79 1 351 0 0,21-5-868 0 0,-1 0 0 0 0,1 1 1 0 0,-1-1-1 0 0,0 0 0 0 0,1 0 0 0 0,-1 1 0 0 0,1-1 1 0 0,-1 0-1 0 0,0 1 0 0 0,1-1 0 0 0,-1 1 0 0 0,1-1 1 0 0,-1 1-1 0 0,1-1 0 0 0,0 1 0 0 0,-1-1 0 0 0,1 1 0 0 0,-1-1 1 0 0,1 1-1 0 0,0-1 0 0 0,0 1 0 0 0,-1 0 0 0 0,1 0 1 0 0,0 1-134 0 0,1-1 1 0 0,0 1-1 0 0,-1-1 1 0 0,1 0-1 0 0,0 1 1 0 0,0-1-1 0 0,0 0 1 0 0,0 0-1 0 0,0 0 1 0 0,0 0-1 0 0,0 0 1 0 0,0 0-1 0 0,1 0 1 0 0,-1 0 0 0 0,0 0-1 0 0,0-1 1 0 0,1 1-1 0 0,-1 0 1 0 0,1-1-1 0 0,-1 1 1 0 0,0-1-1 0 0,3 1 1 0 0,7 3-756 0 0,3 1 759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224 193 2992 0 0,'0'0'6354'0'0,"-19"-14"-6153"0"0,-141-110-160 0 0,154 119-107 0 0,-22-20-1533 0 0,17 6-2489 0 0,11 14 1745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47 127 1568 0 0,'0'0'7988'0'0,"8"-9"-7781"0"0,69-109-3325 0 0,-81 126 3430 0 0,1 0 0 0 0,0 0 0 0 0,1 1-1 0 0,0-1 1 0 0,0 1 0 0 0,1-1 0 0 0,0 1-1 0 0,1 10 1 0 0,2 74-717 0 0,-2-88 364 0 0,1 1 0 0 0,0-1 1 0 0,0 0-1 0 0,0 1 0 0 0,1-1 1 0 0,0 0-1 0 0,3 8 0 0 0,-5-12-13 0 0,1-1 1 0 0,-1 1-1 0 0,1 0 0 0 0,-1 0 0 0 0,1-1 0 0 0,-1 1 0 0 0,1-1 0 0 0,0 1 1 0 0,-1 0-1 0 0,1-1 0 0 0,0 1 0 0 0,-1-1 0 0 0,1 1 0 0 0,0-1 0 0 0,-1 1 1 0 0,1-1-1 0 0,0 0 0 0 0,0 1 0 0 0,0-1 0 0 0,0 0 0 0 0,-1 0 0 0 0,1 0 1 0 0,0 0-1 0 0,0 0 0 0 0,0 1 0 0 0,0-1 0 0 0,0-1 0 0 0,-1 1 0 0 0,1 0 1 0 0,0 0-1 0 0,0 0 0 0 0,0 0 0 0 0,0-1 0 0 0,-1 1 0 0 0,1 0 0 0 0,0-1 1 0 0,0 1-1 0 0,0 0 0 0 0,-1-1 0 0 0,1 1 0 0 0,0-1 0 0 0,-1 1 0 0 0,1-1 1 0 0,0 0-1 0 0,-1 1 0 0 0,1-1 0 0 0,-1 0 0 0 0,1 1 0 0 0,-1-1 0 0 0,1 0 1 0 0,-1 0-1 0 0,1-1 0 0 0,7-8 185 0 0,-9 6 855 0 0,-19 9 1489 0 0,-3 2-2587 0 0,-16-5 238 0 0,31-3-321 0 0,-1 1-1 0 0,0 1 1 0 0,1-1 0 0 0,-1 2-1 0 0,1-1 1 0 0,-1 1-1 0 0,1 0 1 0 0,-11 5-1 0 0,16-4-2209 0 0,3 2-1723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1112 0 0,'0'0'10400'0'0,"-12"38"-8879"0"0,11-23-1556 0 0,-4 72 731 0 0,13-45-2553 0 0,-7-38 1169 0 0,0 0 1 0 0,1 0 0 0 0,0 0 0 0 0,0 0-1 0 0,0-1 1 0 0,0 1 0 0 0,5 5 0 0 0,0-2-1800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0 4372 0 0,'0'0'4657'0'0,"-108"7"-4489"0"0,89-3-104 0 0,-1-3-60 0 0,4 3 8 0 0,0-1-12 0 0,2-1-256 0 0,0 3-600 0 0,6-1-704 0 0,2 1-1305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 5625 0 0,'0'0'5355'0'0,"-17"-1"-5028"0"0,-53-3-63 0 0,65 4-231 0 0,1 0 0 0 0,-1 0 0 0 0,0 0 0 0 0,0 1 0 0 0,0 0-1 0 0,1 0 1 0 0,-1 0 0 0 0,0 0 0 0 0,1 1 0 0 0,-1-1 0 0 0,1 1 0 0 0,0 1 0 0 0,-1-1 0 0 0,1 1-1 0 0,0-1 1 0 0,1 1 0 0 0,-1 0 0 0 0,0 0 0 0 0,1 1 0 0 0,-5 4 0 0 0,7-6-48 0 0,0 0 1 0 0,-1 0-1 0 0,1 0 1 0 0,0 0-1 0 0,0 0 1 0 0,0 0-1 0 0,1 0 0 0 0,-1 0 1 0 0,0 1-1 0 0,1-1 1 0 0,0 0-1 0 0,-1 0 1 0 0,1 1-1 0 0,0-1 1 0 0,0 0-1 0 0,0 0 1 0 0,0 1-1 0 0,1-1 0 0 0,-1 0 1 0 0,1 0-1 0 0,-1 0 1 0 0,1 1-1 0 0,0-1 1 0 0,0 0-1 0 0,0 0 1 0 0,0 0-1 0 0,0 0 1 0 0,0 0-1 0 0,0 0 0 0 0,1-1 1 0 0,-1 1-1 0 0,1 0 1 0 0,0-1-1 0 0,-1 1 1 0 0,1-1-1 0 0,0 1 1 0 0,3 1-1 0 0,69 38-1303 0 0,8 4 1019 0 0,-76-41 316 0 0,0 0-1 0 0,-1 0 1 0 0,1 1 0 0 0,-1 0 0 0 0,0 0 0 0 0,-1 0 0 0 0,1 1 0 0 0,-1-1 0 0 0,0 1 0 0 0,4 8 0 0 0,-7-12-18 0 0,0 0 1 0 0,0 0-1 0 0,0 0 1 0 0,0 0-1 0 0,-1 0 1 0 0,1 1-1 0 0,-1-1 1 0 0,1 0-1 0 0,-1 1 1 0 0,0-1-1 0 0,0 0 1 0 0,0 1-1 0 0,0-1 1 0 0,0 0-1 0 0,0 1 1 0 0,-1-1-1 0 0,1 0 1 0 0,-1 0-1 0 0,0 1 1 0 0,1-1-1 0 0,-1 0 1 0 0,0 0-1 0 0,-2 3 1 0 0,0-2-12 0 0,0 0 1 0 0,0 0 0 0 0,0 0-1 0 0,0 0 1 0 0,0-1 0 0 0,-1 1 0 0 0,1-1-1 0 0,-1 0 1 0 0,0 0 0 0 0,0 0-1 0 0,-7 2 1 0 0,-6 1 1 0 0,-1-1 0 0 0,1-1 0 0 0,0 0-1 0 0,-1-1 1 0 0,-19-1 0 0 0,1 1-20 0 0,22-1-476 0 0,-1-1 1 0 0,1 0 0 0 0,-23-3 0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1744 0 0,'0'0'7476'0'0,"-12"15"-7201"0"0,5-6-240 0 0,-10 14 46 0 0,-2-1 0 0 0,0 0 0 0 0,-41 33 0 0 0,46-46-357 0 0,-22 18-375 0 0,35-26 313 0 0,0 0-1 0 0,0 0 1 0 0,0 0-1 0 0,0 0 1 0 0,0 0-1 0 0,1 0 1 0 0,-1 0-1 0 0,0 1 1 0 0,1-1-1 0 0,-1 0 1 0 0,1 0-1 0 0,-1 1 1 0 0,1-1 0 0 0,-1 0-1 0 0,1 3 1 0 0,0 1-2418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4472 0 0,'0'0'4538'0'0,"-20"-10"-4283"0"0,-156-84 347 0 0,157 84-668 0 0,13 8-86 0 0,0-1 1 0 0,0 0-1 0 0,0 0 0 0 0,1-1 0 0 0,-1 1 1 0 0,1-1-1 0 0,0 0 0 0 0,0-1 1 0 0,-5-5-1 0 0,9 7-913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65 1344 0 0,'0'0'7095'0'0,"-1"-7"-6562"0"0,1 3-372 0 0,0 1 1 0 0,0-1-1 0 0,0 0 0 0 0,1 0 0 0 0,-1 0 0 0 0,1 0 1 0 0,2-7-1 0 0,-2 10-95 0 0,-1 0 1 0 0,1-1-1 0 0,0 1 1 0 0,-1 0 0 0 0,1 0-1 0 0,0 0 1 0 0,0 0-1 0 0,0 0 1 0 0,0 0-1 0 0,0 0 1 0 0,0 0 0 0 0,0 0-1 0 0,0 0 1 0 0,0 1-1 0 0,1-1 1 0 0,-1 0-1 0 0,0 1 1 0 0,0-1-1 0 0,1 1 1 0 0,-1-1 0 0 0,0 1-1 0 0,1 0 1 0 0,-1 0-1 0 0,1-1 1 0 0,-1 1-1 0 0,0 0 1 0 0,1 0 0 0 0,-1 0-1 0 0,0 0 1 0 0,1 1-1 0 0,1-1 1 0 0,-1 1-96 0 0,-1 0 1 0 0,1 0 0 0 0,0 0-1 0 0,-1 0 1 0 0,1 0 0 0 0,0 0-1 0 0,-1 0 1 0 0,0 0 0 0 0,1 1-1 0 0,-1-1 1 0 0,0 0 0 0 0,0 1-1 0 0,1-1 1 0 0,-1 1 0 0 0,0 0-1 0 0,-1-1 1 0 0,1 1 0 0 0,0 0-1 0 0,0-1 1 0 0,-1 1 0 0 0,1 0-1 0 0,-1 0 1 0 0,1 0 0 0 0,-1-1-1 0 0,0 5 1 0 0,4 49-763 0 0,-4-53 756 0 0,0 4-32 0 0,-1 0 0 0 0,0 0 0 0 0,-1 0 0 0 0,1 0 0 0 0,-1-1 0 0 0,0 1 0 0 0,-1 0 0 0 0,1-1 0 0 0,-1 0 0 0 0,0 1 0 0 0,-1-1 0 0 0,1 0 0 0 0,-8 7 0 0 0,-6 7-31 0 0,-36 29-1 0 0,48-44 1023 0 0,104-10-244 0 0,-32 0-5967 0 0,-49 6 1668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3080 0 0,'0'0'6745'0'0,"-89"15"-4886"0"0,-48 2-1659 0 0,78-15-2542 0 0,55-1 1334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3720 0 0,'0'0'5633'0'0,"-111"14"-5337"0"0,93-14-88 0 0,0 0-92 0 0,0 0-52 0 0,-2 1-60 0 0,2-1-4 0 0,0 2-200 0 0,1-2-604 0 0,3 4-700 0 0,4-3-1361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35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7 456 0 0,'0'0'8179'0'0,"-18"0"-7871"0"0,-149 0 917 0 0,143-4-607 0 0,9 2-2226 0 0,6 1-4940 0 0,16 1 4138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3996 0 0,'0'0'4243'0'0,"-17"1"-4184"0"0,8-1-112 0 0,-148 14-634 0 0,153-13 290 0 0,-6 1-832 0 0,10 6-2491 0 0,2-5 1508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4752 0 0,'0'0'5672'0'0,"-18"3"-5487"0"0,7-2-174 0 0,-151 13 159 0 0,137-11-1107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14 3928 0 0,'0'0'6882'0'0,"-14"36"-4795"0"0,12-28-2078 0 0,1 1 0 0 0,0-1 0 0 0,0 0 0 0 0,0 1 1 0 0,1-1-1 0 0,1 0 0 0 0,0 1 0 0 0,0-1 0 0 0,0 0 1 0 0,1 1-1 0 0,0-1 0 0 0,1 0 0 0 0,4 11 0 0 0,-4-15-95 0 0,-1 0-1 0 0,0 0 0 0 0,1 0 1 0 0,0-1-1 0 0,0 0 0 0 0,0 1 0 0 0,0-1 1 0 0,1 0-1 0 0,-1-1 0 0 0,1 1 1 0 0,-1 0-1 0 0,1-1 0 0 0,0 0 0 0 0,0 0 1 0 0,0 0-1 0 0,0 0 0 0 0,1-1 1 0 0,-1 0-1 0 0,0 0 0 0 0,1 0 1 0 0,-1 0-1 0 0,1-1 0 0 0,-1 1 0 0 0,1-1 1 0 0,-1 0-1 0 0,7-1 0 0 0,-9 0 59 0 0,1 0 0 0 0,0 0-1 0 0,0 0 1 0 0,-1 0 0 0 0,1 0-1 0 0,-1 0 1 0 0,1-1-1 0 0,-1 1 1 0 0,0-1 0 0 0,1 0-1 0 0,-1 0 1 0 0,0 0 0 0 0,0 0-1 0 0,0 0 1 0 0,0 0 0 0 0,0 0-1 0 0,-1-1 1 0 0,1 1-1 0 0,-1 0 1 0 0,0-1 0 0 0,1 0-1 0 0,-1 1 1 0 0,0-1 0 0 0,-1 0-1 0 0,1 1 1 0 0,0-1 0 0 0,0-4-1 0 0,2-8-18 0 0,-1 0 0 0 0,0-1 0 0 0,-1-23 0 0 0,-1 33-4 0 0,-1 0 0 0 0,1-1 1 0 0,-1 1-1 0 0,-1 1 1 0 0,1-1-1 0 0,-1 0 1 0 0,0 0-1 0 0,-1 0 0 0 0,1 1 1 0 0,-1 0-1 0 0,0-1 1 0 0,-1 1-1 0 0,-4-6 0 0 0,8 11 54 0 0,0 0-1 0 0,0 0 1 0 0,0 0-1 0 0,0 0 0 0 0,0 0 1 0 0,0 0-1 0 0,0 0 1 0 0,-1-1-1 0 0,1 1 0 0 0,0 0 1 0 0,0 0-1 0 0,0 0 0 0 0,0 0 1 0 0,0 0-1 0 0,0 0 1 0 0,0 0-1 0 0,-1 0 0 0 0,1 0 1 0 0,0 0-1 0 0,0 0 1 0 0,0 0-1 0 0,0 0 0 0 0,0 0 1 0 0,0 0-1 0 0,0 0 0 0 0,-1 0 1 0 0,1 0-1 0 0,0 0 1 0 0,0 0-1 0 0,0 0 0 0 0,0 0 1 0 0,0 0-1 0 0,0 0 1 0 0,0 0-1 0 0,0 0 0 0 0,-1 0 1 0 0,1 0-1 0 0,0 1 0 0 0,0-1 1 0 0,0 0-1 0 0,0 0 1 0 0,0 0-1 0 0,0 0 0 0 0,0 0 1 0 0,0 0-1 0 0,0 0 1 0 0,0 0-1 0 0,0 0 0 0 0,0 1 1 0 0,-1-1-1 0 0,1 0 0 0 0,0 0 1 0 0,0 0-1 0 0,0 0 1 0 0,0 0-1 0 0,0 0 0 0 0,0 0 1 0 0,0 1-1 0 0,0-1 1 0 0,0 0-1 0 0,0 0 0 0 0,0 0 1 0 0,0 0-1 0 0,0 0 0 0 0,-2 16 432 0 0,1 16 225 0 0,5-7-560 0 0,0-1-1 0 0,2 1 1 0 0,14 39 0 0 0,-14-48-31 0 0,0 0 1 0 0,-1 0-1 0 0,-1 0 1 0 0,0 1-1 0 0,-1 0 1 0 0,-1-1-1 0 0,0 1 1 0 0,-2 0-1 0 0,0 0 1 0 0,-3 24-1 0 0,2-36-76 0 0,0-1 1 0 0,-1 0-1 0 0,0 0 0 0 0,0 0 0 0 0,0 0 1 0 0,0 0-1 0 0,0 0 0 0 0,-1-1 0 0 0,0 1 1 0 0,0-1-1 0 0,0 1 0 0 0,0-1 1 0 0,0 0-1 0 0,-1-1 0 0 0,1 1 0 0 0,-1 0 1 0 0,0-1-1 0 0,1 0 0 0 0,-1 0 0 0 0,0 0 1 0 0,-1 0-1 0 0,1-1 0 0 0,0 1 1 0 0,0-1-1 0 0,-1 0 0 0 0,1-1 0 0 0,-1 1 1 0 0,1-1-1 0 0,-1 0 0 0 0,1 0 0 0 0,-9-1 1 0 0,3 1-284 0 0,-1-2 0 0 0,1 1 0 0 0,0-1 1 0 0,-1-1-1 0 0,-16-6 0 0 0,20 7-503 0 0,-1-2-1 0 0,1 1 1 0 0,0-1 0 0 0,0 0 0 0 0,1-1-1 0 0,0 1 1 0 0,-7-8 0 0 0,3 2-2249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5056 0 0,'0'0'3610'0'0,"-19"9"-3510"0"0,-57 30-49 0 0,73-38-44 0 0,0 1 0 0 0,0-1 0 0 0,-1 1 0 0 0,1 0 0 0 0,0 0 0 0 0,0 0-1 0 0,0 0 1 0 0,1 1 0 0 0,-1-1 0 0 0,1 1 0 0 0,-1-1 0 0 0,1 1-1 0 0,0 0 1 0 0,0 0 0 0 0,0 0 0 0 0,0 0 0 0 0,1 0 0 0 0,-1 1-1 0 0,1-1 1 0 0,0 0 0 0 0,-1 1 0 0 0,2-1 0 0 0,-1 1 0 0 0,0-1-1 0 0,1 1 1 0 0,0 0 0 0 0,0-1 0 0 0,0 1 0 0 0,1 6 0 0 0,0-6 2 0 0,0 0 1 0 0,1 0-1 0 0,0 0 1 0 0,-1 0-1 0 0,2 0 1 0 0,-1 0-1 0 0,0-1 1 0 0,1 1-1 0 0,0-1 1 0 0,-1 0-1 0 0,1 0 1 0 0,0 0-1 0 0,1 0 1 0 0,-1 0-1 0 0,1-1 1 0 0,-1 1-1 0 0,1-1 1 0 0,0 0-1 0 0,7 3 1 0 0,-4-2-46 0 0,0-1 0 0 0,-1 0 0 0 0,1 0 0 0 0,0-1 0 0 0,1 0 0 0 0,-1 0 0 0 0,0 0 0 0 0,0-1 0 0 0,10-1 0 0 0,-16 1 19 0 0,0 0 0 0 0,-1-1-1 0 0,1 1 1 0 0,0 0-1 0 0,-1 0 1 0 0,1-1-1 0 0,-1 1 1 0 0,1 0-1 0 0,-1-1 1 0 0,1 1-1 0 0,-1-1 1 0 0,1 1 0 0 0,-1-1-1 0 0,1 1 1 0 0,-1-1-1 0 0,0 1 1 0 0,1-1-1 0 0,-1 1 1 0 0,0-1-1 0 0,1 1 1 0 0,-1-1-1 0 0,0 0 1 0 0,0 1-1 0 0,1-1 1 0 0,-1 1 0 0 0,0-1-1 0 0,0 0 1 0 0,0 1-1 0 0,0-1 1 0 0,0 0-1 0 0,0 1 1 0 0,0-1-1 0 0,0 0 1 0 0,0 1-1 0 0,0-1 1 0 0,0 0 0 0 0,-1 1-1 0 0,1-1 1 0 0,0 1-1 0 0,0-1 1 0 0,-1 0-1 0 0,1 1 1 0 0,0-1-1 0 0,-1 1 1 0 0,1-1-1 0 0,0 1 1 0 0,-1-1 0 0 0,1 1-1 0 0,-1-1 1 0 0,1 1-1 0 0,-2-1 1 0 0,-20-27 424 0 0,13 20-241 0 0,7 7-107 0 0,0 0-1 0 0,0-1 1 0 0,0 0-1 0 0,0 1 1 0 0,0-1-1 0 0,0 0 1 0 0,0 0 0 0 0,1 0-1 0 0,-1 0 1 0 0,1-1-1 0 0,-1 1 1 0 0,1 0-1 0 0,-2-5 494 0 0,57 1 1420 0 0,-7-1-4704 0 0,-33 6 975 0 0,0 1-894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2100 0 0,'0'0'6981'0'0,"22"-11"-6556"0"0,-13 4-411 0 0,-1-1-1 0 0,1 0 0 0 0,-1-1 1 0 0,-1 0-1 0 0,0 0 0 0 0,0-1 1 0 0,-1 0-1 0 0,0 0 0 0 0,9-21 1 0 0,-31 73 1178 0 0,8-24-1230 0 0,0 0 0 0 0,-5 26 0 0 0,9-30-44 0 0,2 1 1 0 0,0 0 0 0 0,0-1-1 0 0,1 1 1 0 0,1 0 0 0 0,1 0-1 0 0,0 0 1 0 0,1 0 0 0 0,4 18-1 0 0,-6-33-40 0 0,1 0-1 0 0,-1-1 1 0 0,0 1 0 0 0,0 0-1 0 0,0 0 1 0 0,0 0-1 0 0,0-1 1 0 0,0 1 0 0 0,0 0-1 0 0,0 0 1 0 0,0 0-1 0 0,0 0 1 0 0,0-1 0 0 0,0 1-1 0 0,0 0 1 0 0,0 0-1 0 0,0 0 1 0 0,0-1 0 0 0,0 1-1 0 0,0 0 1 0 0,0 0-1 0 0,0 0 1 0 0,0 0 0 0 0,0-1-1 0 0,0 1 1 0 0,0 0-1 0 0,-1 0 1 0 0,1 0-1 0 0,0 0 1 0 0,0-1 0 0 0,-1 1-613 0 0,1 0 613 0 0,0-1-1 0 0,0 1 1 0 0,0 0 0 0 0,-1 0-1 0 0,1 0 1 0 0,0 0-1 0 0,0 0 1 0 0,0 0 0 0 0,0 0-1 0 0,-1 0 1 0 0,1 0-1 0 0,0 0 1 0 0,0 0 0 0 0,0 0-1 0 0,-1 0 1 0 0,1 0-1 0 0,0 0 1 0 0,0 0 0 0 0,0 0-1 0 0,0 0 1 0 0,-1 0-1 0 0,1 0 1 0 0,0 0 0 0 0,0 0-1 0 0,0 1 1 0 0,0-1-1 0 0,-1 0 1 0 0,1 0 0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6 44 0 0,'0'0'9570'0'0,"-16"0"-9247"0"0,-130-5 68 0 0,139 5-501 0 0,-14-1-287 0 0,12 4-3002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2948 0 0,'0'0'6834'0'0,"-5"14"-3561"0"0,-17 47-3295 0 0,9-15 134 0 0,-9 54 1 0 0,1 3-1932 0 0,20-102 1204 0 0,-4 17-450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33 884 0 0,'0'0'6698'0'0,"1"-7"-5770"0"0,2-18 305 0 0,-6 47 490 0 0,0 7-1643 0 0,1 1 0 0 0,2-1 1 0 0,1 1-1 0 0,1-1 0 0 0,1 0 1 0 0,2 0-1 0 0,1 0 0 0 0,1 0 1 0 0,1-1-1 0 0,2 0 0 0 0,18 38 1 0 0,-10-43-1421 0 0,-18-22 1124 0 0,1-1 1 0 0,0 1-1 0 0,0-1 0 0 0,-1 1 0 0 0,1-1 1 0 0,0 0-1 0 0,0 1 0 0 0,0-1 0 0 0,-1 0 1 0 0,1 0-1 0 0,0 0 0 0 0,0 1 0 0 0,0-1 1 0 0,0 0-1 0 0,0 0 0 0 0,0 0 0 0 0,0 0 1 0 0,-1-1-1 0 0,1 1 0 0 0,0 0 0 0 0,0 0 1 0 0,0 0-1 0 0,0-1 0 0 0,-1 1 0 0 0,1 0 1 0 0,0-1-1 0 0,0 1 0 0 0,0-1 1 0 0,0 0-1 0 0,5-4-2586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13 516 0 0,'0'0'9066'0'0,"-19"-1"-8537"0"0,-160-7 485 0 0,162 7-1188 0 0,-38-1 403 0 0,19 2-2842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57 104 828 0 0,'0'0'8271'0'0,"32"-17"-8292"0"0,-15 0-64 0 0,0 0 0 0 0,25-33 0 0 0,-40 48 1446 0 0,-4 4-1344 0 0,0 1 1 0 0,0 0-1 0 0,0-1 1 0 0,0 1-1 0 0,0 0 1 0 0,1 0-1 0 0,-1 0 1 0 0,1 0-1 0 0,0 0 1 0 0,-1 0 0 0 0,0 6-1 0 0,1-5 17 0 0,-4 11-183 0 0,1 0-1 0 0,0 0 0 0 0,2 1 0 0 0,-2 18 1 0 0,3-28-13 0 0,1 0 1 0 0,-1 0-1 0 0,1 0 1 0 0,1 0-1 0 0,-1-1 1 0 0,1 1-1 0 0,0 0 1 0 0,1 0-1 0 0,-1-1 1 0 0,1 1-1 0 0,0-1 1 0 0,0 1-1 0 0,1-1 1 0 0,4 7-1 0 0,-5-11-74 0 0,0 1-1 0 0,0 0 1 0 0,0-1-1 0 0,0 0 1 0 0,1 1 0 0 0,-1-1-1 0 0,1 0 1 0 0,-1 0-1 0 0,1 0 1 0 0,-1-1-1 0 0,5 2 1 0 0,-6-2 223 0 0,1 1 0 0 0,-1-1 0 0 0,0 0 0 0 0,0 0 0 0 0,1 1 0 0 0,-1-1 0 0 0,0 0 0 0 0,1 0 0 0 0,-1 0 0 0 0,0-1 0 0 0,0 1 0 0 0,1 0 0 0 0,-1 0 1 0 0,0-1-1 0 0,1 1 0 0 0,-1-1 0 0 0,0 1 0 0 0,0-1 0 0 0,0 1 0 0 0,0-1 0 0 0,0 0 0 0 0,1 0 0 0 0,0-1 0 0 0,-3 1 266 0 0,0 0 1 0 0,0 0-1 0 0,0 0 1 0 0,0 0-1 0 0,0 1 0 0 0,0-1 1 0 0,0 0-1 0 0,0 1 1 0 0,-1-1-1 0 0,1 0 0 0 0,0 1 1 0 0,0 0-1 0 0,-1-1 0 0 0,1 1 1 0 0,-1 0-1 0 0,1 0 1 0 0,0-1-1 0 0,-3 1 0 0 0,-31-5 432 0 0,-69-4 104 0 0,60 8-4077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6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1 780 0 0,'0'0'7292'0'0,"-5"49"-4372"0"0,-5 81-1852 0 0,9-43-9249 0 0,1-82 6652 0 0,2 0-165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3064 0 0,'0'0'7913'0'0,"-5"35"-6593"0"0,4-27-1362 0 0,-3 26-792 0 0,2 1 1 0 0,2 50-1 0 0,0-83 557 0 0,0-1 1 0 0,1 1-1 0 0,-1 0 0 0 0,1-1 0 0 0,-1 1 0 0 0,1-1 0 0 0,0 1 1 0 0,-1-1-1 0 0,1 1 0 0 0,0-1 0 0 0,0 0 0 0 0,0 0 0 0 0,0 1 1 0 0,0-1-1 0 0,0 0 0 0 0,1 0 0 0 0,-1 0 0 0 0,0 0 1 0 0,2 1-1 0 0,5 2-2713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18 3068 0 0,'0'0'6233'0'0,"-18"0"-5980"0"0,9-1-236 0 0,-151-7 265 0 0,137 4-1262 0 0,7 0-3231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2632 0 0,'0'0'7135'0'0,"-2"8"-6788"0"0,0 1-294 0 0,1-1 1 0 0,0 0 0 0 0,0 1 0 0 0,1-1 0 0 0,1 17 0 0 0,-1-23-48 0 0,0 1 1 0 0,1 0-1 0 0,0 0 0 0 0,0-1 1 0 0,-1 1-1 0 0,1 0 0 0 0,1-1 1 0 0,-1 1-1 0 0,0-1 1 0 0,1 0-1 0 0,-1 1 0 0 0,1-1 1 0 0,0 0-1 0 0,0 0 0 0 0,0 0 1 0 0,0 0-1 0 0,0 0 1 0 0,0 0-1 0 0,0-1 0 0 0,1 1 1 0 0,-1-1-1 0 0,1 1 0 0 0,-1-1 1 0 0,1 0-1 0 0,-1 0 1 0 0,5 1-1 0 0,-5-1-27 0 0,0-1 0 0 0,1 1 0 0 0,0-1 0 0 0,-1 1 0 0 0,1-1 0 0 0,-1 0 0 0 0,1 1 0 0 0,-1-2 0 0 0,1 1 0 0 0,0 0 0 0 0,-1 0 0 0 0,1-1-1 0 0,-1 1 1 0 0,1-1 0 0 0,-1 0 0 0 0,1 0 0 0 0,-1 0 0 0 0,1 0 0 0 0,-1 0 0 0 0,0 0 0 0 0,0-1 0 0 0,0 1 0 0 0,0-1 0 0 0,0 0 0 0 0,0 1 0 0 0,0-1 0 0 0,0 0 0 0 0,0 0 0 0 0,-1 0 0 0 0,1 0 0 0 0,-1-1 0 0 0,0 1 0 0 0,2-5 0 0 0,1-2-77 0 0,-1 0 1 0 0,0 0-1 0 0,-1-1 1 0 0,0 0-1 0 0,0 1 1 0 0,-1-1-1 0 0,0-18 1 0 0,-1 28 106 0 0,0 1 1 0 0,0-1-1 0 0,0 0 1 0 0,0 0 0 0 0,0 0-1 0 0,0 1 1 0 0,0-1-1 0 0,-1 0 1 0 0,1 0 0 0 0,0 0-1 0 0,0 0 1 0 0,0 1 0 0 0,0-1-1 0 0,0 0 1 0 0,0 0-1 0 0,0 0 1 0 0,-1 0 0 0 0,1 0-1 0 0,0 0 1 0 0,0 1 0 0 0,0-1-1 0 0,0 0 1 0 0,-1 0-1 0 0,1 0 1 0 0,0 0 0 0 0,0 0-1 0 0,0 0 1 0 0,0 0 0 0 0,-1 0-1 0 0,1 0 1 0 0,0 0-1 0 0,0 0 1 0 0,0 0 0 0 0,-1 0-1 0 0,1 0 1 0 0,0 0 0 0 0,0 0-1 0 0,0 0 1 0 0,-1 0-1 0 0,1 0 1 0 0,0 0 0 0 0,0 0-1 0 0,0 0 1 0 0,0 0 0 0 0,-1 0-1 0 0,1 0 1 0 0,0 0-1 0 0,0-1 1 0 0,0 1 0 0 0,0 0-1 0 0,0 0 1 0 0,-1 0 0 0 0,1 0-1 0 0,0 0 1 0 0,0-1-1 0 0,0 1 1 0 0,0 0 0 0 0,0 0-1 0 0,0 0 1 0 0,0 0-1 0 0,-1-1 1 0 0,1 1 0 0 0,-9 16 306 0 0,5 16-199 0 0,1-1-1 0 0,2 0 1 0 0,1 0-1 0 0,6 44 0 0 0,-2-31 482 0 0,-3 56 0 0 0,-1-97-617 0 0,0 0 1 0 0,0-1 0 0 0,0 1 0 0 0,-1 0-1 0 0,0 0 1 0 0,1-1 0 0 0,-1 1 0 0 0,0-1-1 0 0,0 1 1 0 0,-1-1 0 0 0,1 1 0 0 0,0-1-1 0 0,-1 0 1 0 0,1 1 0 0 0,-1-1 0 0 0,0 0-1 0 0,0 0 1 0 0,0 0 0 0 0,0 0 0 0 0,-3 2-1 0 0,1-2 1 0 0,0 0 1 0 0,1-1-1 0 0,-1 1 0 0 0,0-1 0 0 0,0 0 0 0 0,-1 0 0 0 0,1 0 0 0 0,0 0 0 0 0,0-1 0 0 0,0 1 0 0 0,0-1 0 0 0,-6-1 0 0 0,2 1-260 0 0,0-1-1 0 0,1-1 1 0 0,-1 1 0 0 0,1-1-1 0 0,-1 0 1 0 0,1-1-1 0 0,0 0 1 0 0,0 0 0 0 0,0 0-1 0 0,0-1 1 0 0,0 0-1 0 0,1 0 1 0 0,0-1 0 0 0,-7-7-1 0 0,-3-11-4178 0 0,13 14 1893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1872 0 0,'0'0'6072'0'0,"-18"2"-5751"0"0,-58 9-69 0 0,73-11-230 0 0,0 1 1 0 0,0-1-1 0 0,0 1 1 0 0,0 0-1 0 0,0 0 0 0 0,1 0 1 0 0,-1 0-1 0 0,0 0 1 0 0,0 1-1 0 0,1-1 1 0 0,-1 1-1 0 0,1 0 0 0 0,0-1 1 0 0,-1 1-1 0 0,-3 5 1 0 0,5-6-34 0 0,0 1 0 0 0,0 0 0 0 0,0 0 0 0 0,1 0 0 0 0,-1 0 0 0 0,0-1 0 0 0,1 1 0 0 0,-1 0 0 0 0,1 0 0 0 0,0 0 0 0 0,-1 1 0 0 0,1-1 0 0 0,0 0 0 0 0,0 0 0 0 0,0 0 1 0 0,1 0-1 0 0,0 2 0 0 0,0 1-48 0 0,0 0 1 0 0,1 0-1 0 0,0-1 1 0 0,0 1-1 0 0,0-1 1 0 0,1 0-1 0 0,-1 1 1 0 0,1-1-1 0 0,0 0 1 0 0,0-1-1 0 0,1 1 1 0 0,-1-1 0 0 0,8 7-1 0 0,-2-5-113 0 0,1 0 0 0 0,-1-1-1 0 0,1 0 1 0 0,13 3 0 0 0,-20-5 109 0 0,0-1 0 0 0,0 0 0 0 0,0-1 0 0 0,0 1 0 0 0,0-1 0 0 0,1 1 0 0 0,-1-1 0 0 0,0 0 0 0 0,0 0 0 0 0,0 0 0 0 0,0-1 0 0 0,1 1-1 0 0,-1-1 1 0 0,0 0 0 0 0,0 0 0 0 0,0 0 0 0 0,0 0 0 0 0,3-1 0 0 0,-6 1 36 0 0,1 1 0 0 0,-1-1 0 0 0,1 1 0 0 0,-1-1 0 0 0,1 1 0 0 0,-1-1 0 0 0,1 0 0 0 0,-1 1 0 0 0,0-1 0 0 0,1 0 0 0 0,-1 1-1 0 0,0-1 1 0 0,1 0 0 0 0,-1 1 0 0 0,0-1 0 0 0,0 0 0 0 0,0 1 0 0 0,1-1 0 0 0,-1 0 0 0 0,0 0 0 0 0,0 1 0 0 0,0-1 0 0 0,0 0 0 0 0,-1 1 0 0 0,1-1 0 0 0,0 0-1 0 0,0 0 1 0 0,-1 0 0 0 0,-15-20 256 0 0,-31-9 1037 0 0,45 29-1217 0 0,-6-4-746 0 0,-9-6 3995 0 0,17 11-3196 0 0,1-1-1 0 0,-1 1 1 0 0,1-1-1 0 0,0 1 0 0 0,-1-1 1 0 0,1 1-1 0 0,0 0 1 0 0,-1-1-1 0 0,1 1 1 0 0,0 0-1 0 0,-1 0 1 0 0,1 0-1 0 0,0-1 1 0 0,0 1-1 0 0,-1 0 1 0 0,1 0-1 0 0,0 0 1 0 0,0 0-1 0 0,-1 0 1 0 0,1 0-1 0 0,0 0 1 0 0,0 1-1 0 0,-1-1 1 0 0,1 0-1 0 0,1 1 1 0 0,50-3-1309 0 0,-17-1-2555 0 0,-21 2 955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4452 0 0,'0'0'5971'0'0,"1"-6"-5516"0"0,1 2-367 0 0,1 0 0 0 0,-1-1 0 0 0,1 1 0 0 0,0 0 1 0 0,0 0-1 0 0,0 0 0 0 0,0 1 0 0 0,7-6 0 0 0,-9 8-78 0 0,0 0 0 0 0,0 0 0 0 0,0 0 0 0 0,0 0 0 0 0,0 0 0 0 0,1 0 0 0 0,-1 0 0 0 0,0 1 0 0 0,1-1 0 0 0,-1 0 0 0 0,0 1 0 0 0,1-1 0 0 0,-1 1 0 0 0,1 0 0 0 0,-1-1 0 0 0,0 1 0 0 0,1 0 0 0 0,-1 0 0 0 0,1 0 0 0 0,-1 0 0 0 0,1 0 0 0 0,-1 0 0 0 0,1 1 0 0 0,-1-1 0 0 0,1 0 0 0 0,-1 1 0 0 0,0-1 0 0 0,1 1 0 0 0,-1-1 0 0 0,0 1 0 0 0,1 0 0 0 0,-1 0 0 0 0,0-1 0 0 0,0 1 0 0 0,1 0 0 0 0,-1 0 0 0 0,0 0 0 0 0,0 0 0 0 0,1 2 0 0 0,1 2-52 0 0,0-1-1 0 0,-1 1 1 0 0,0-1-1 0 0,0 1 1 0 0,0 0-1 0 0,-1 0 1 0 0,1 0-1 0 0,-1 0 1 0 0,0 0-1 0 0,-1 0 1 0 0,1 0-1 0 0,-1 0 1 0 0,0 0-1 0 0,0 0 1 0 0,0 0-1 0 0,-1 0 1 0 0,0 0-1 0 0,0 0 1 0 0,0 0-1 0 0,-1 0 1 0 0,0 0-1 0 0,-3 6 1 0 0,3-6 49 0 0,0 0-1 0 0,-1 0 1 0 0,1 0 0 0 0,-1-1-1 0 0,0 1 1 0 0,-1-1 0 0 0,1 1-1 0 0,-1-1 1 0 0,0 0 0 0 0,0-1 0 0 0,0 1-1 0 0,0-1 1 0 0,-1 0 0 0 0,1 0-1 0 0,-1 0 1 0 0,0 0 0 0 0,0-1-1 0 0,0 0 1 0 0,0 0 0 0 0,-10 2-1 0 0,30-3 2081 0 0,52 0-2587 0 0,6-5-4377 0 0,-61 1 1917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15 351 3108 0 0,'0'0'7126'0'0,"0"1"-6969"0"0,-7-112 306 0 0,2 71-421 0 0,3 1-1 0 0,2-57 1 0 0,2 92-41 0 0,-1 0 0 0 0,1 1 1 0 0,-1-1-1 0 0,1 1 0 0 0,0-1 0 0 0,0 1 1 0 0,1 0-1 0 0,-1-1 0 0 0,1 1 0 0 0,-1 0 1 0 0,1 1-1 0 0,0-1 0 0 0,0 0 0 0 0,1 1 1 0 0,-1 0-1 0 0,0 0 0 0 0,1 0 0 0 0,-1 0 1 0 0,1 0-1 0 0,0 1 0 0 0,-1-1 0 0 0,1 1 0 0 0,0 0 1 0 0,0 0-1 0 0,0 1 0 0 0,0-1 0 0 0,5 1 1 0 0,-8 0-12 0 0,0 1 1 0 0,0 0-1 0 0,0-1 1 0 0,-1 1 0 0 0,1 0-1 0 0,0-1 1 0 0,0 1-1 0 0,-1 0 1 0 0,1 0-1 0 0,-1 0 1 0 0,1 0 0 0 0,-1 0-1 0 0,1 0 1 0 0,-1 0-1 0 0,0 0 1 0 0,1 0-1 0 0,-1 0 1 0 0,0 0 0 0 0,0 0-1 0 0,1 0 1 0 0,-1 0-1 0 0,0 0 1 0 0,0 2 0 0 0,2 31 254 0 0,-2-29-228 0 0,3 98-9 0 0,1 31-662 0 0,2-120-438 0 0,-5-13 882 0 0,-1-1 1 0 0,1 1-1 0 0,0-1 1 0 0,-1 0-1 0 0,1 1 1 0 0,0-1-1 0 0,-1 0 1 0 0,1 0-1 0 0,0 0 1 0 0,0 1-1 0 0,-1-1 1 0 0,1 0-1 0 0,0 0 1 0 0,0 0-1 0 0,-1 0 1 0 0,1 0-1 0 0,0 0 1 0 0,0 0-1 0 0,-1-1 1 0 0,1 1-1 0 0,0 0 1 0 0,0 0-1 0 0,-1 0 1 0 0,1-1-1 0 0,0 1 1 0 0,-1 0-1 0 0,1-1 1 0 0,0 1-1 0 0,-1-1 1 0 0,1 1-1 0 0,-1-1 1 0 0,1 1-1 0 0,-1-1 1 0 0,1 1 0 0 0,-1-1-1 0 0,1 0 1 0 0,-1 1-1 0 0,1-1 1 0 0,-1 0-1 0 0,4-4-722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111 129 80 0 0</inkml:trace>
  <inkml:trace contextRef="#ctx0" brushRef="#br0" timeOffset="1">111 129 80 0 0,'110'-84'1205'0'0,"-95"65"368"0"0,-15 19-1536 0 0,1-1 0 0 0,-1 1 0 0 0,0-1 0 0 0,0 1-1 0 0,0-1 1 0 0,-1 1 0 0 0,1 0 0 0 0,0-1 0 0 0,0 1-1 0 0,0-1 1 0 0,0 1 0 0 0,0-1 0 0 0,0 1 0 0 0,-1 0-1 0 0,1-1 1 0 0,0 1 0 0 0,0-1 0 0 0,-1 1 0 0 0,1 0-1 0 0,0-1 1 0 0,0 1 0 0 0,-1 0 0 0 0,1 0-1 0 0,0-1 1 0 0,-1 1 0 0 0,1 0 0 0 0,-1-1 0 0 0,-24-5 1776 0 0,24 6-1536 0 0,-69-8 2762 0 0,-38 7-2861 0 0,107 2-350 0 0,0-1 0 0 0,-1 0-1 0 0,1 0 1 0 0,-1 1 0 0 0,1-1 0 0 0,0 0 0 0 0,-1 1-1 0 0,1 0 1 0 0,0-1 0 0 0,-1 1 0 0 0,1 0-1 0 0,0-1 1 0 0,0 1 0 0 0,0 0 0 0 0,0 0-1 0 0,-1 0 1 0 0,1 0 0 0 0,1 0 0 0 0,-1 0-1 0 0,-1 2 1 0 0,1 3-2123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 1972 0 0,'0'0'6204'0'0,"7"-7"-5917"0"0,24-19-121 0 0,-31 25-158 0 0,1 1-1 0 0,0-1 0 0 0,-1 0 1 0 0,1 1-1 0 0,0-1 0 0 0,0 1 1 0 0,-1-1-1 0 0,1 1 0 0 0,0-1 0 0 0,0 1 1 0 0,0-1-1 0 0,0 1 0 0 0,0 0 1 0 0,0 0-1 0 0,0-1 0 0 0,-1 1 1 0 0,1 0-1 0 0,0 0 0 0 0,0 0 0 0 0,0 0 1 0 0,0 0-1 0 0,0 0 0 0 0,0 0 1 0 0,0 0-1 0 0,0 0 0 0 0,0 1 1 0 0,0-1-1 0 0,0 0 0 0 0,0 1 0 0 0,0-1 1 0 0,-1 0-1 0 0,1 1 0 0 0,0-1 1 0 0,0 1-1 0 0,0 0 0 0 0,-1-1 1 0 0,1 1-1 0 0,0-1 0 0 0,-1 1 0 0 0,1 0 1 0 0,0 0-1 0 0,-1-1 0 0 0,1 1 1 0 0,-1 0-1 0 0,1 0 0 0 0,-1 0 0 0 0,0 0 1 0 0,1-1-1 0 0,-1 1 0 0 0,0 0 1 0 0,0 0-1 0 0,1 0 0 0 0,-1 0 1 0 0,0 0-1 0 0,0 1 0 0 0,5 49 187 0 0,-5-51-191 0 0,1 7-3 0 0,-1 0 0 0 0,-1 0 0 0 0,0 0 0 0 0,0-1 0 0 0,0 1 0 0 0,0 0 0 0 0,-1-1 0 0 0,0 1 0 0 0,-1-1 0 0 0,0 0 0 0 0,0 0 0 0 0,0 0 0 0 0,0 0 0 0 0,-1 0 0 0 0,0-1 0 0 0,0 0 0 0 0,-1 1 0 0 0,1-1 0 0 0,-1-1 0 0 0,0 1 0 0 0,-1-1 0 0 0,1 0 0 0 0,-1 0 0 0 0,0-1 0 0 0,0 1 0 0 0,-7 2 0 0 0,24-3 2281 0 0,28-3-1564 0 0,48-3-1300 0 0,-45 3-2153 0 0,-23 0-882 0 0,-4 0-1678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35 96 0 0,'0'0'9434'0'0,"-47"6"-5701"0"0,40 4-3648 0 0,1 0 0 0 0,-1 1 0 0 0,2-1 0 0 0,-1 2 0 0 0,1-1 0 0 0,1 0 0 0 0,0 1 0 0 0,1 0 0 0 0,0 0 0 0 0,1 0 0 0 0,0 0 0 0 0,0 18 0 0 0,2-21-141 0 0,0 0-1 0 0,1 1 1 0 0,0-1 0 0 0,0 0 0 0 0,1 0-1 0 0,0 0 1 0 0,6 16 0 0 0,-6-20 36 0 0,0 0 0 0 0,1-1 1 0 0,-1 0-1 0 0,1 0 0 0 0,0 0 1 0 0,0 0-1 0 0,0 0 0 0 0,1 0 1 0 0,-1-1-1 0 0,1 0 0 0 0,0 1 0 0 0,0-1 1 0 0,0-1-1 0 0,0 1 0 0 0,6 2 1 0 0,-6-3-14 0 0,2 0 1 0 0,-1 0 0 0 0,0 0 0 0 0,0-1 0 0 0,0 1 0 0 0,1-1 0 0 0,-1-1-1 0 0,1 1 1 0 0,-1-1 0 0 0,1 0 0 0 0,-1 0 0 0 0,1-1 0 0 0,-1 1-1 0 0,0-1 1 0 0,1-1 0 0 0,-1 1 0 0 0,0-1 0 0 0,9-3 0 0 0,-7 1 11 0 0,0 0 1 0 0,0-1 0 0 0,0 0 0 0 0,-1 0-1 0 0,1 0 1 0 0,-1-1 0 0 0,-1 0 0 0 0,1 0-1 0 0,-1-1 1 0 0,0 1 0 0 0,6-13-1 0 0,-5 9 3 0 0,-1 0 0 0 0,0-1 0 0 0,-1 0 0 0 0,0 0 0 0 0,0 0 0 0 0,-2 0 0 0 0,1 0-1 0 0,0-15 1 0 0,-2 18-8 0 0,-1 1-1 0 0,0 0 1 0 0,0 0 0 0 0,-1-1-1 0 0,0 1 1 0 0,0 0-1 0 0,-1 0 1 0 0,1 0-1 0 0,-2 0 1 0 0,1 0-1 0 0,-1 1 1 0 0,0-1 0 0 0,-4-6-1 0 0,3 8-103 0 0,0 0-1 0 0,0 0 1 0 0,0 1 0 0 0,-1-1-1 0 0,0 1 1 0 0,1 0 0 0 0,-2 0-1 0 0,1 1 1 0 0,0 0 0 0 0,-1 0-1 0 0,0 0 1 0 0,1 0 0 0 0,-1 1-1 0 0,0 0 1 0 0,0 0 0 0 0,-12-1-1 0 0,15 2-106 0 0,-1 1-1 0 0,0-1 1 0 0,1 1-1 0 0,-1 0 1 0 0,0 0-1 0 0,1 1 1 0 0,-1-1-1 0 0,0 1 1 0 0,1 0-1 0 0,-1 0 0 0 0,1 0 1 0 0,-1 0-1 0 0,1 1 1 0 0,0-1-1 0 0,-1 1 1 0 0,1 0-1 0 0,0 0 1 0 0,0 0-1 0 0,0 0 1 0 0,1 0-1 0 0,-1 1 1 0 0,0 0-1 0 0,1-1 1 0 0,-1 1-1 0 0,1 0 1 0 0,0 0-1 0 0,0 0 1 0 0,0 0-1 0 0,-2 6 1 0 0,-4 15-1697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1952 0 0,'0'0'8449'0'0,"5"-3"-8059"0"0,-1 0-269 0 0,-3 2-80 0 0,1 0 0 0 0,-1-1 1 0 0,1 1-1 0 0,-1 0 0 0 0,0 1 0 0 0,1-1 1 0 0,0 0-1 0 0,-1 0 0 0 0,1 1 0 0 0,-1-1 0 0 0,1 1 1 0 0,0-1-1 0 0,0 1 0 0 0,2-1 0 0 0,-3 2-40 0 0,1 0 1 0 0,-1-1-1 0 0,0 1 0 0 0,0 0 0 0 0,0 0 0 0 0,-1-1 0 0 0,1 1 0 0 0,0 0 0 0 0,0 0 0 0 0,0 0 0 0 0,-1 0 0 0 0,1 0 0 0 0,0 0 0 0 0,-1 0 0 0 0,1 0 0 0 0,-1 1 0 0 0,1-1 0 0 0,-1 0 0 0 0,0 0 1 0 0,1 0-1 0 0,-1 2 0 0 0,9 34-109 0 0,-8-30 142 0 0,21 60 74 0 0,-20-62-88 0 0,-1-1 1 0 0,2 0 0 0 0,-1 0 0 0 0,0 0-1 0 0,1 0 1 0 0,0 0 0 0 0,0 0-1 0 0,0-1 1 0 0,0 1 0 0 0,1-1 0 0 0,-1 0-1 0 0,7 4 1 0 0,-8-6-65 0 0,0 0 0 0 0,1-1 0 0 0,-1 1 0 0 0,0 0 1 0 0,0-1-1 0 0,0 0 0 0 0,1 0 0 0 0,-1 0 0 0 0,0 0 0 0 0,1 0 0 0 0,-1 0 0 0 0,0 0 0 0 0,0-1 0 0 0,1 1 0 0 0,-1-1 0 0 0,0 0 1 0 0,0 1-1 0 0,0-1 0 0 0,0 0 0 0 0,0 0 0 0 0,0 0 0 0 0,0-1 0 0 0,0 1 0 0 0,0 0 0 0 0,0-1 0 0 0,-1 1 0 0 0,1-1 0 0 0,-1 0 1 0 0,1 0-1 0 0,1-2 0 0 0,0 0 3 0 0,0 0 1 0 0,0-1 0 0 0,0 1-1 0 0,0 0 1 0 0,-1-1 0 0 0,0 0-1 0 0,0 0 1 0 0,0 1-1 0 0,-1-1 1 0 0,0 0 0 0 0,1 0-1 0 0,-1-7 525 0 0,-2 15-430 0 0,0 1 1 0 0,0 0-1 0 0,1-1 1 0 0,-1 1-1 0 0,1-1 0 0 0,0 1 1 0 0,0 0-1 0 0,0-1 1 0 0,0 1-1 0 0,1 0 0 0 0,1 6 1 0 0,-1-7-76 0 0,1 0 1 0 0,0 0 0 0 0,0 0-1 0 0,0 0 1 0 0,0 0 0 0 0,1-1 0 0 0,-1 1-1 0 0,1-1 1 0 0,0 1 0 0 0,-1-1-1 0 0,1 0 1 0 0,0 0 0 0 0,0 0-1 0 0,0-1 1 0 0,1 1 0 0 0,-1-1 0 0 0,0 1-1 0 0,1-1 1 0 0,-1 0 0 0 0,1 0-1 0 0,6 0 1 0 0,-7-1 1 0 0,-1 0-1 0 0,1 0 0 0 0,0 0 1 0 0,-1 0-1 0 0,1-1 1 0 0,0 1-1 0 0,-1-1 1 0 0,1 1-1 0 0,0-1 0 0 0,-1 0 1 0 0,1 0-1 0 0,-1 0 1 0 0,0-1-1 0 0,1 1 1 0 0,-1-1-1 0 0,0 1 1 0 0,0-1-1 0 0,0 0 0 0 0,0 1 1 0 0,0-1-1 0 0,0 0 1 0 0,0-1-1 0 0,-1 1 1 0 0,1 0-1 0 0,-1 0 0 0 0,1-1 1 0 0,-1 1-1 0 0,0 0 1 0 0,1-4-1 0 0,1-1-4 0 0,-1-1 0 0 0,-1 1 0 0 0,1-1-1 0 0,-1 1 1 0 0,0-1 0 0 0,-1-8 0 0 0,0 15 162 0 0,-6 30 1997 0 0,7-26-2132 0 0,-1 1 1 0 0,1-1-1 0 0,0 0 0 0 0,0 0 1 0 0,0 0-1 0 0,1 0 1 0 0,-1 0-1 0 0,1-1 1 0 0,-1 1-1 0 0,1 0 0 0 0,0-1 1 0 0,0 1-1 0 0,0-1 1 0 0,1 1-1 0 0,-1-1 0 0 0,0 0 1 0 0,3 2-1 0 0,-3-2-27 0 0,0-1 0 0 0,0 1 0 0 0,1-1-1 0 0,-1 1 1 0 0,0-1 0 0 0,0 0 0 0 0,1 0 0 0 0,-1 0-1 0 0,1 0 1 0 0,-1 0 0 0 0,1 0 0 0 0,-1-1-1 0 0,1 1 1 0 0,0-1 0 0 0,-1 0 0 0 0,1 0 0 0 0,-1 0-1 0 0,1 0 1 0 0,0 0 0 0 0,-1 0 0 0 0,5-2-1 0 0,-5 0-40 0 0,0 1-1 0 0,0-1 0 0 0,-1 0 1 0 0,1-1-1 0 0,0 1 0 0 0,-1 0 1 0 0,0 0-1 0 0,1-1 0 0 0,-1 1 1 0 0,0 0-1 0 0,0-1 0 0 0,-1 1 1 0 0,1-1-1 0 0,0 0 0 0 0,0-2 1 0 0,2-5 424 0 0,-1 12 824 0 0,-1 2-1390 0 0,0 0 0 0 0,1 0-1 0 0,-1-1 1 0 0,1 1 0 0 0,0 0 0 0 0,0-1 0 0 0,0 1 0 0 0,1-1 0 0 0,-1 0 0 0 0,1 0-1 0 0,4 5 1 0 0,-4-6-404 0 0,0 0 0 0 0,0 1 0 0 0,0-2 0 0 0,0 1-1 0 0,0 0 1 0 0,1 0 0 0 0,-1-1 0 0 0,5 2 0 0 0,-2-3-722 0 0,-12-11 145 0 0,-57-55-543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1596 0 0,'0'0'7155'0'0,"8"-25"-6308"0"0,2 18-743 0 0,1 2 0 0 0,0-1 0 0 0,-1 1 0 0 0,2 1 0 0 0,-1 0 1 0 0,0 1-1 0 0,1 0 0 0 0,0 0 0 0 0,-1 2 0 0 0,1-1 1 0 0,0 1-1 0 0,0 1 0 0 0,0 0 0 0 0,20 3 0 0 0,-29-2-119 0 0,-1-1-1 0 0,0 1 0 0 0,0-1 1 0 0,0 1-1 0 0,0 0 0 0 0,0 0 1 0 0,0 0-1 0 0,0 0 0 0 0,-1 0 1 0 0,1 0-1 0 0,0 0 0 0 0,0 1 1 0 0,-1-1-1 0 0,1 0 0 0 0,-1 1 1 0 0,1 0-1 0 0,-1-1 1 0 0,0 1-1 0 0,1 0 0 0 0,-1 0 1 0 0,0 0-1 0 0,0 0 0 0 0,0 0 1 0 0,-1 0-1 0 0,1 0 0 0 0,0 0 1 0 0,-1 0-1 0 0,1 0 0 0 0,-1 0 1 0 0,0 0-1 0 0,0 0 0 0 0,0 0 1 0 0,0 1-1 0 0,0-1 0 0 0,0 0 1 0 0,0 0-1 0 0,-1 0 0 0 0,1 0 1 0 0,-1 0-1 0 0,0 0 0 0 0,-1 4 1 0 0,0 0-93 0 0,-1 1 0 0 0,1-1 1 0 0,-2 0-1 0 0,1 1 0 0 0,0-1 1 0 0,-1-1-1 0 0,0 1 0 0 0,-1-1 1 0 0,1 1-1 0 0,-1-1 0 0 0,-10 8 1 0 0,-40 15-2341 0 0,16-21-2874 0 0,34-7 3881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3944 0 0,'0'0'8977'0'0,"6"55"-9525"0"0,-4-52-68 0 0,-2 4-544 0 0,0-3-768 0 0,2 2-1192 0 0,-2 3-1289 0 0,4 0 3405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1540 0 0,'0'0'6270'0'0,"8"-8"-6047"0"0,-7 6-227 0 0,4-3 43 0 0,0-1-1 0 0,0 0 1 0 0,0 0-1 0 0,-1 0 1 0 0,0 0 0 0 0,-1 0-1 0 0,1-1 1 0 0,-1 0-1 0 0,-1 0 1 0 0,1 0-1 0 0,-1 0 1 0 0,0 0-1 0 0,1-10 1 0 0,17 52 1585 0 0,-17-29-1618 0 0,1 1 1 0 0,0-1-1 0 0,0 0 0 0 0,0 0 1 0 0,1 0-1 0 0,0-1 0 0 0,0 1 1 0 0,6 4-1 0 0,-9-9-34 0 0,-1 1-1 0 0,1-1 1 0 0,-1 0-1 0 0,1 0 1 0 0,0 0-1 0 0,0 0 1 0 0,0 0-1 0 0,-1 0 1 0 0,1 0-1 0 0,0-1 1 0 0,0 1 0 0 0,0-1-1 0 0,0 1 1 0 0,0-1-1 0 0,0 0 1 0 0,0 0-1 0 0,0 0 1 0 0,0 0-1 0 0,0 0 1 0 0,0 0-1 0 0,0-1 1 0 0,0 1-1 0 0,0-1 1 0 0,0 1 0 0 0,0-1-1 0 0,0 0 1 0 0,0 1-1 0 0,0-1 1 0 0,-1 0-1 0 0,1 0 1 0 0,0 0-1 0 0,-1-1 1 0 0,1 1-1 0 0,-1 0 1 0 0,3-3 0 0 0,-3 3 68 0 0,1-1 1 0 0,0 0 0 0 0,-1 0 0 0 0,1 0-1 0 0,-1 0 1 0 0,1-1 0 0 0,-1 1 0 0 0,0 0-1 0 0,0-1 1 0 0,0 1 0 0 0,0 0 0 0 0,-1-1-1 0 0,1 1 1 0 0,-1-1 0 0 0,1-3 720 0 0,-1 9-647 0 0,0-1 1 0 0,1 0 0 0 0,-1 0 0 0 0,0 1 0 0 0,1-1-1 0 0,0 0 1 0 0,-1 0 0 0 0,1 0 0 0 0,0 0-1 0 0,0 0 1 0 0,0 0 0 0 0,3 3 0 0 0,2-2-29 0 0,1 0 1 0 0,0 0-1 0 0,0-1 0 0 0,0 1 1 0 0,0-2-1 0 0,0 1 1 0 0,0-1-1 0 0,1 0 1 0 0,-1-1-1 0 0,13 0 1 0 0,-18 0-115 0 0,0 0 1 0 0,0 0 0 0 0,0 0-1 0 0,1 0 1 0 0,-1 0 0 0 0,0-1 0 0 0,0 1-1 0 0,0-1 1 0 0,0 1 0 0 0,0-1-1 0 0,0 0 1 0 0,0 0 0 0 0,0 0 0 0 0,0 0-1 0 0,-1 0 1 0 0,1 0 0 0 0,0 0-1 0 0,0-1 1 0 0,-1 1 0 0 0,1 0 0 0 0,-1-1-1 0 0,0 0 1 0 0,1 1 0 0 0,-1-1-1 0 0,0 0 1 0 0,0 0 0 0 0,0 0 0 0 0,0 1-1 0 0,0-1 1 0 0,0 0 0 0 0,-1 0-1 0 0,1-1 1 0 0,-1 1 0 0 0,1 0 0 0 0,-1 0-1 0 0,0 0 1 0 0,0 0 0 0 0,0 0-1 0 0,0-4 1 0 0,-1 5 13 0 0,1-1 0 0 0,-1 0 0 0 0,0 1-1 0 0,0-1 1 0 0,1 1 0 0 0,-1-1 0 0 0,0 1 0 0 0,-1 0-1 0 0,1-1 1 0 0,0 1 0 0 0,0 0 0 0 0,-1 0 0 0 0,1-1-1 0 0,0 1 1 0 0,-1 0 0 0 0,1 1 0 0 0,-1-1 0 0 0,-3-1 0 0 0,-36-15-431 0 0,26 12-280 0 0,-40-15-5843 0 0,40 15 2730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1392 0 0,'0'0'8170'0'0,"2"18"-7918"0"0,6 180 1772 0 0,-7-190-1961 0 0,0 0-1 0 0,0 0 1 0 0,1-1 0 0 0,0 1 0 0 0,4 9-1 0 0,-6-15-62 0 0,1 0-1 0 0,-1-1 0 0 0,1 1 1 0 0,-1 0-1 0 0,1-1 0 0 0,0 1 0 0 0,0-1 1 0 0,0 1-1 0 0,0-1 0 0 0,0 0 1 0 0,0 1-1 0 0,0-1 0 0 0,0 0 0 0 0,1 0 1 0 0,-1 0-1 0 0,0 0 0 0 0,1 0 1 0 0,-1 0-1 0 0,1 0 0 0 0,-1 0 1 0 0,1-1-1 0 0,-1 1 0 0 0,1 0 0 0 0,-1-1 1 0 0,1 1-1 0 0,0-1 0 0 0,-1 0 1 0 0,1 0-1 0 0,3 1 0 0 0,-2-2-63 0 0,-1 0-1 0 0,1-1 1 0 0,-1 1-1 0 0,1 0 1 0 0,-1-1-1 0 0,0 1 1 0 0,0-1-1 0 0,0 0 1 0 0,1 0-1 0 0,-2 0 1 0 0,1 0-1 0 0,0 0 1 0 0,0 0-1 0 0,-1-1 1 0 0,1 1-1 0 0,1-4 1 0 0,-2 3 55 0 0,0 1 0 0 0,1 0 1 0 0,-1-1-1 0 0,0 1 0 0 0,1 0 0 0 0,-1 0 0 0 0,1 0 1 0 0,0 0-1 0 0,0 1 0 0 0,0-1 0 0 0,0 0 1 0 0,0 1-1 0 0,0-1 0 0 0,0 1 0 0 0,1 0 0 0 0,-1-1 1 0 0,0 1-1 0 0,1 0 0 0 0,-1 1 0 0 0,1-1 0 0 0,3 0 1 0 0,0 2-447 0 0,-1 0 0 0 0,1 1 0 0 0,0 0 0 0 0,-1 0 0 0 0,1 0 1 0 0,-1 1-1 0 0,0 0 0 0 0,0 0 0 0 0,0 0 0 0 0,0 1 0 0 0,-1-1 0 0 0,1 1 1 0 0,-1 0-1 0 0,7 8 0 0 0,17 14-2517 0 0,-8-12 1863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41 3524 0 0,'0'0'7985'0'0,"-47"-34"-9089"0"0,57 30-1344 0 0,7 3-3449 0 0,5-1 3837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67 3332 0 0,'0'0'7627'0'0,"-15"6"-7443"0"0,-45 19-25 0 0,58-24-135 0 0,-1 0-1 0 0,1 0 1 0 0,0 0-1 0 0,0 0 0 0 0,0 1 1 0 0,0-1-1 0 0,0 0 1 0 0,0 1-1 0 0,0 0 0 0 0,0-1 1 0 0,1 1-1 0 0,-3 3 0 0 0,4-4-28 0 0,-1 0 0 0 0,1 0 1 0 0,-1 0-1 0 0,1-1 0 0 0,0 1 0 0 0,0 0 0 0 0,-1 0 0 0 0,1 0 0 0 0,0 0 0 0 0,0 0 0 0 0,0 0 0 0 0,0 0 0 0 0,0 0 0 0 0,0 0 0 0 0,0 0 0 0 0,1 0 0 0 0,-1 0 0 0 0,0 0 0 0 0,0 0 0 0 0,1 1 0 0 0,0 0-10 0 0,1 0 0 0 0,-1 0 1 0 0,0-1-1 0 0,0 1 1 0 0,1-1-1 0 0,-1 1 0 0 0,1 0 1 0 0,0-1-1 0 0,-1 0 0 0 0,1 0 1 0 0,0 1-1 0 0,0-1 1 0 0,0 0-1 0 0,0 0 0 0 0,0 0 1 0 0,0-1-1 0 0,3 2 0 0 0,0-1-41 0 0,0 0 0 0 0,-1-1 0 0 0,1 1-1 0 0,0-1 1 0 0,0 0 0 0 0,-1-1-1 0 0,1 1 1 0 0,0-1 0 0 0,-1 0 0 0 0,1 0-1 0 0,-1 0 1 0 0,1-1 0 0 0,-1 0 0 0 0,1 1-1 0 0,-1-1 1 0 0,0-1 0 0 0,0 1 0 0 0,0-1-1 0 0,0 0 1 0 0,3-3 0 0 0,-3 2 10 0 0,0 0 0 0 0,-1-1-1 0 0,0 0 1 0 0,0 0 0 0 0,0 0 0 0 0,-1 0 0 0 0,1 0 0 0 0,-1-1 0 0 0,-1 1 0 0 0,1-1 0 0 0,-1 1 0 0 0,0-1 0 0 0,0 1 0 0 0,0-1 0 0 0,-1 0 0 0 0,0-6 0 0 0,0 10 15 0 0,0 0 1 0 0,-1 0 0 0 0,1 0-1 0 0,-1 0 1 0 0,0 0 0 0 0,0 0 0 0 0,0 0-1 0 0,0 0 1 0 0,0 0 0 0 0,0 1 0 0 0,0-1-1 0 0,0 0 1 0 0,0 1 0 0 0,-1-1 0 0 0,1 1-1 0 0,-1 0 1 0 0,1-1 0 0 0,-1 1 0 0 0,0 0-1 0 0,0 0 1 0 0,1 0 0 0 0,-1 0 0 0 0,0 0-1 0 0,0 0 1 0 0,0 0 0 0 0,0 1 0 0 0,0-1-1 0 0,0 1 1 0 0,0 0 0 0 0,0-1-1 0 0,-2 1 1 0 0,2 0 33 0 0,0-1 0 0 0,0 1 0 0 0,0 0 0 0 0,-1 0 0 0 0,1 0-1 0 0,0 0 1 0 0,0 0 0 0 0,0 0 0 0 0,0 1 0 0 0,0-1 0 0 0,0 1 0 0 0,0-1-1 0 0,0 1 1 0 0,0 0 0 0 0,0 0 0 0 0,0 0 0 0 0,1 0 0 0 0,-1 0 0 0 0,0 0-1 0 0,1 0 1 0 0,-1 0 0 0 0,0 1 0 0 0,1-1 0 0 0,-1 1 0 0 0,1-1 0 0 0,0 1-1 0 0,0 0 1 0 0,0 0 0 0 0,0-1 0 0 0,0 1 0 0 0,-1 2 0 0 0,0 3 70 0 0,1-1 1 0 0,1 0-1 0 0,-1 1 0 0 0,1-1 1 0 0,0 1-1 0 0,0-1 0 0 0,1 1 1 0 0,0-1-1 0 0,0 0 0 0 0,1 1 1 0 0,0-1-1 0 0,0 0 1 0 0,0 0-1 0 0,0 0 0 0 0,1 0 1 0 0,0-1-1 0 0,1 1 0 0 0,-1-1 1 0 0,1 0-1 0 0,7 9 1 0 0,-8-6 38 0 0,0 0 0 0 0,-1 0 0 0 0,0 1 1 0 0,0-1-1 0 0,-1 1 0 0 0,0-1 0 0 0,-1 1 1 0 0,0-1-1 0 0,0 1 0 0 0,-1-1 0 0 0,-1 9 1 0 0,0 16 19 0 0,-2 16 18 0 0,1 6-572 0 0,6-22-2796 0 0,1-28-894 0 0,0-4 1753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4104 0 0,'0'0'7482'0'0,"5"4"-7438"0"0,18 11-67 0 0,-22-15-2 0 0,0 0 1 0 0,0 0-1 0 0,0 0 1 0 0,0 1-1 0 0,0-1 0 0 0,0-1 1 0 0,0 1-1 0 0,0 0 1 0 0,0 0-1 0 0,0 0 0 0 0,0 0 1 0 0,0-1-1 0 0,0 1 0 0 0,0 0 1 0 0,0-1-1 0 0,-1 1 1 0 0,1-1-1 0 0,0 1 0 0 0,0-1 1 0 0,0 1-1 0 0,0-1 1 0 0,-1 0-1 0 0,1 1 0 0 0,0-1 1 0 0,-1 0-1 0 0,1 0 1 0 0,0 0-1 0 0,-1 1 0 0 0,1-1 1 0 0,-1 0-1 0 0,1-2 0 0 0,15-26-296 0 0,-16 28 321 0 0,5-8-8 0 0,-1-1-1 0 0,0 0 0 0 0,-1-1 1 0 0,0 1-1 0 0,-1 0 0 0 0,0-1 1 0 0,-1 0-1 0 0,1-16 0 0 0,-2 27 220 0 0,-2 5-141 0 0,1 0-1 0 0,0 0 1 0 0,1 0-1 0 0,-1 0 1 0 0,1 0 0 0 0,1 10-1 0 0,-1-12-11 0 0,0 1-80 0 0,0 0-1 0 0,0 1 1 0 0,1-1-1 0 0,0 0 1 0 0,0 0-1 0 0,0 0 1 0 0,0 0-1 0 0,1 0 1 0 0,0 0-1 0 0,-1 0 1 0 0,1 0-1 0 0,1 0 1 0 0,-1-1-1 0 0,0 1 1 0 0,1-1-1 0 0,0 0 1 0 0,0 0-1 0 0,0 0 1 0 0,0 0-1 0 0,0 0 1 0 0,1 0-1 0 0,-1-1 1 0 0,1 0-1 0 0,0 0 1 0 0,4 2-1 0 0,-5-3-20 0 0,0 0 0 0 0,0 0 0 0 0,0 0 0 0 0,0 0 0 0 0,1-1 0 0 0,-1 1 0 0 0,0-1 0 0 0,0 0 0 0 0,1 0 0 0 0,-1 0 0 0 0,0-1 0 0 0,1 1 0 0 0,-1-1 0 0 0,0 0 0 0 0,0 1 0 0 0,0-1 0 0 0,0-1 0 0 0,0 1 0 0 0,0 0 0 0 0,0-1 0 0 0,0 0 0 0 0,0 0 0 0 0,-1 1 0 0 0,1-1 0 0 0,-1-1 0 0 0,1 1 0 0 0,-1 0 0 0 0,0-1 0 0 0,0 1 0 0 0,0-1 0 0 0,0 0 0 0 0,2-4 0 0 0,-1 3 15 0 0,-1 0-1 0 0,0 0 0 0 0,0 1 1 0 0,-1-1-1 0 0,1 0 0 0 0,-1-1 0 0 0,0 1 1 0 0,0 0-1 0 0,0 0 0 0 0,0-6 1 0 0,-1 10-44 0 0,0 51 1106 0 0,3-46-1004 0 0,-1-1 0 0 0,1 1 0 0 0,0-1 0 0 0,0 0 0 0 0,0 0 0 0 0,1 0 0 0 0,0 0 0 0 0,0 0 0 0 0,0-1 0 0 0,0 0 0 0 0,0 0 0 0 0,0 0 0 0 0,1 0 0 0 0,0-1 0 0 0,-1 1 0 0 0,1-1 0 0 0,7 2 0 0 0,-10-3-44 0 0,0-1 0 0 0,0 1 0 0 0,1-1 0 0 0,-1 0-1 0 0,0 0 1 0 0,0 1 0 0 0,0-1 0 0 0,0 0 0 0 0,0-1 0 0 0,1 1-1 0 0,-1 0 1 0 0,0-1 0 0 0,0 1 0 0 0,0-1 0 0 0,0 0 0 0 0,0 1 0 0 0,0-1-1 0 0,0 0 1 0 0,0 0 0 0 0,-1 0 0 0 0,1-1 0 0 0,0 1 0 0 0,0 0-1 0 0,-1-1 1 0 0,1 1 0 0 0,-1-1 0 0 0,1 0 0 0 0,-1 1 0 0 0,0-1-1 0 0,0 0 1 0 0,0 0 0 0 0,0 0 0 0 0,0 1 0 0 0,0-1 0 0 0,0 0 0 0 0,0 0-1 0 0,-1-1 1 0 0,1 1 0 0 0,-1 0 0 0 0,0 0 0 0 0,1 0 0 0 0,-1 0-1 0 0,0-3 1 0 0,-2-17-268 0 0,2 22 305 0 0,0 0 0 0 0,0 1-1 0 0,0-1 1 0 0,-1 0 0 0 0,1 0 0 0 0,0 0-1 0 0,0 1 1 0 0,0-1 0 0 0,-1 0 0 0 0,1 0 0 0 0,0 0-1 0 0,0 0 1 0 0,0 0 0 0 0,-1 1 0 0 0,1-1-1 0 0,0 0 1 0 0,0 0 0 0 0,-1 0 0 0 0,1 0 0 0 0,0 0-1 0 0,0 0 1 0 0,-1 0 0 0 0,1 0 0 0 0,0 0-1 0 0,0 0 1 0 0,-1 0 0 0 0,1 0 0 0 0,0 0-1 0 0,0 0 1 0 0,-1 0 0 0 0,1 0 0 0 0,0 0 0 0 0,0 0-1 0 0,-1-1 1 0 0,1 1 0 0 0,0 0 0 0 0,0 0-1 0 0,0 0 1 0 0,-1 0 0 0 0,1 0 0 0 0,0-1-1 0 0,0 1 1 0 0,0 0 0 0 0,-1 0 0 0 0,1 0 0 0 0,0-1-1 0 0,0 1 1 0 0,0 0 0 0 0,0 0 0 0 0,0 0-1 0 0,0-1 1 0 0,-1 1 0 0 0,1 0 0 0 0,0 0-1 0 0,0-1 1 0 0,0 1 0 0 0,0 0 0 0 0,0 0 0 0 0,0-1-1 0 0,-1 2-5 0 0,0 0-1 0 0,1 1 0 0 0,-1-1 0 0 0,0 0 1 0 0,1 1-1 0 0,-1-1 0 0 0,1 1 0 0 0,-1-1 1 0 0,1 1-1 0 0,0-1 0 0 0,-1 1 0 0 0,1-1 0 0 0,0 1 1 0 0,0-1-1 0 0,0 1 0 0 0,0-1 0 0 0,0 1 1 0 0,1-1-1 0 0,-1 1 0 0 0,0-1 0 0 0,1 1 1 0 0,-1-1-1 0 0,1 0 0 0 0,-1 1 0 0 0,2 1 1 0 0,0-1-12 0 0,0 1 1 0 0,0-1-1 0 0,1 0 1 0 0,-1 0-1 0 0,0 0 1 0 0,1-1-1 0 0,-1 1 1 0 0,1-1-1 0 0,0 1 1 0 0,-1-1-1 0 0,1 0 1 0 0,3 1-1 0 0,2 1-43 0 0,0-1-1 0 0,-1 0 1 0 0,1-1-1 0 0,0 0 1 0 0,0 0-1 0 0,0-1 1 0 0,0 0-1 0 0,0 0 1 0 0,9-2-1 0 0,-14 1 19 0 0,0 0 0 0 0,0 0 0 0 0,0-1 0 0 0,0 1-1 0 0,-1-1 1 0 0,1 0 0 0 0,0 1 0 0 0,-1-1 0 0 0,1-1 0 0 0,-1 1 0 0 0,1 0 0 0 0,-1-1 0 0 0,0 1 0 0 0,0-1-1 0 0,0 1 1 0 0,-1-1 0 0 0,1 0 0 0 0,-1 0 0 0 0,1 0 0 0 0,-1 0 0 0 0,2-6 0 0 0,-3 7 2 0 0,1 0 1 0 0,-1 0-1 0 0,0 0 0 0 0,1 0 1 0 0,-1 0-1 0 0,0-1 1 0 0,0 1-1 0 0,0 0 1 0 0,-1 0-1 0 0,1 0 0 0 0,0 0 1 0 0,-1-1-1 0 0,0 1 1 0 0,1 0-1 0 0,-1 0 1 0 0,0 0-1 0 0,0 0 1 0 0,0 0-1 0 0,0 1 0 0 0,0-1 1 0 0,-1 0-1 0 0,1 0 1 0 0,-1 1-1 0 0,1-1 1 0 0,-1 1-1 0 0,1-1 1 0 0,-1 1-1 0 0,0 0 0 0 0,0 0 1 0 0,0-1-1 0 0,1 1 1 0 0,-1 0-1 0 0,-3 0 1 0 0,-1-2-207 0 0,-1 0 0 0 0,0 1 0 0 0,0 0 1 0 0,0 1-1 0 0,0 0 0 0 0,-1 0 1 0 0,1 0-1 0 0,0 1 0 0 0,0 0 0 0 0,0 0 1 0 0,-10 2-1 0 0,15-2 178 0 0,0 1 1 0 0,-1 0-1 0 0,1 0 0 0 0,-1 0 1 0 0,1 0-1 0 0,0 0 0 0 0,0 1 1 0 0,0-1-1 0 0,0 1 0 0 0,0-1 1 0 0,0 1-1 0 0,0 0 0 0 0,0 0 1 0 0,0-1-1 0 0,1 1 1 0 0,-1 0-1 0 0,1 1 0 0 0,-1-1 1 0 0,1 0-1 0 0,0 0 0 0 0,0 1 1 0 0,0-1-1 0 0,0 0 0 0 0,1 1 1 0 0,-1-1-1 0 0,1 1 0 0 0,-1-1 1 0 0,1 1-1 0 0,0 0 0 0 0,0-1 1 0 0,0 1-1 0 0,0-1 0 0 0,0 1 1 0 0,1 3-1 0 0,0-3 76 0 0,0 0 0 0 0,0 0 0 0 0,0 0 1 0 0,0-1-1 0 0,1 1 0 0 0,-1-1 0 0 0,1 1 0 0 0,0-1 0 0 0,-1 0 0 0 0,1 1 0 0 0,0-1 0 0 0,0 0 0 0 0,0 0 1 0 0,1 0-1 0 0,-1 0 0 0 0,0-1 0 0 0,1 1 0 0 0,-1-1 0 0 0,1 1 0 0 0,0-1 0 0 0,3 1 0 0 0,-2 0-13 0 0,0 0 0 0 0,-1-1 0 0 0,1 0 0 0 0,0 0 0 0 0,0 0 0 0 0,0 0 0 0 0,0 0 0 0 0,0-1 0 0 0,1 0-1 0 0,-1 0 1 0 0,0 0 0 0 0,0 0 0 0 0,0-1 0 0 0,0 1 0 0 0,4-2 0 0 0,-3-2-20 0 0,0-1-1 0 0,-1 1 1 0 0,0-1 0 0 0,1 1 0 0 0,-2-1 0 0 0,1 0-1 0 0,0-1 1 0 0,-1 1 0 0 0,0-1 0 0 0,-1 1-1 0 0,1-1 1 0 0,2-8 0 0 0,9-16 397 0 0,-13 28-330 0 0,0 0 1 0 0,-1 0-1 0 0,1 0 1 0 0,0 1-1 0 0,0-1 1 0 0,0 0-1 0 0,1 0 1 0 0,-1 1-1 0 0,0-1 1 0 0,1 1-1 0 0,-1-1 1 0 0,1 1-1 0 0,-1 0 1 0 0,1 0-1 0 0,0-1 1 0 0,-1 1-1 0 0,1 0 1 0 0,0 0-1 0 0,0 1 1 0 0,3-2-1 0 0,-3 3-21 0 0,0 0 0 0 0,0 0 1 0 0,0 0-1 0 0,0 1 0 0 0,0-1 0 0 0,0 0 0 0 0,-1 1 0 0 0,1 0 0 0 0,-1-1 0 0 0,1 1 0 0 0,-1 0 0 0 0,1 0 0 0 0,-1 0 0 0 0,0 0 0 0 0,0 0 0 0 0,0 0 0 0 0,1 3 0 0 0,11 22-53 0 0,-11-21 28 0 0,0 0 0 0 0,0-1-1 0 0,1 1 1 0 0,0-1 0 0 0,0 0 0 0 0,0 1 0 0 0,0-2 0 0 0,1 1 0 0 0,0 0-1 0 0,0-1 1 0 0,0 1 0 0 0,1-1 0 0 0,9 6 0 0 0,-14-10-37 0 0,1 1 0 0 0,0-1 0 0 0,0 0-1 0 0,0 0 1 0 0,-1 0 0 0 0,1 0 0 0 0,0 0 0 0 0,0 0 0 0 0,0 0 0 0 0,0 0 0 0 0,-1 0-1 0 0,1 0 1 0 0,0 0 0 0 0,0 0 0 0 0,0-1 0 0 0,-1 1 0 0 0,1 0 0 0 0,0-1 0 0 0,0 1 0 0 0,-1-1-1 0 0,1 1 1 0 0,0 0 0 0 0,-1-1 0 0 0,1 0 0 0 0,0 1 0 0 0,0-1 0 0 0,16-25-292 0 0,-14 19 292 0 0,0 0 0 0 0,-1 0 1 0 0,1 0-1 0 0,-2-1 0 0 0,3-12 0 0 0,31 65 1970 0 0,-32-41-1971 0 0,2-1 0 0 0,-1 1-1 0 0,0-1 1 0 0,1 0 0 0 0,-1 0-1 0 0,1-1 1 0 0,0 1 0 0 0,5 1-1 0 0,-9-4 3 0 0,0 0 0 0 0,0 1 0 0 0,0-1 0 0 0,-1 0 0 0 0,1 0 0 0 0,0 0 0 0 0,0 0 0 0 0,0 0 0 0 0,0-1 0 0 0,0 1 0 0 0,0 0 0 0 0,-1 0 0 0 0,1 0 0 0 0,0-1 0 0 0,0 1 0 0 0,0-1 0 0 0,-1 1-1 0 0,1 0 1 0 0,0-1 0 0 0,0 1 0 0 0,0-2 0 0 0,1 0-21 0 0,-1 0-1 0 0,1 0 0 0 0,-1 0 0 0 0,0 0 1 0 0,0 0-1 0 0,0 0 0 0 0,0 0 0 0 0,0 0 1 0 0,-1-1-1 0 0,1 1 0 0 0,0-4 1 0 0,2-16 346 0 0,-4 29 879 0 0,1-4-1125 0 0,-1 0 1 0 0,1 0-1 0 0,0-1 0 0 0,0 1 1 0 0,1 0-1 0 0,-1 0 1 0 0,1-1-1 0 0,-1 1 1 0 0,1 0-1 0 0,0 0 1 0 0,0-1-1 0 0,0 1 1 0 0,0-1-1 0 0,2 4 0 0 0,0-3-31 0 0,0 0-1 0 0,0 0 0 0 0,1-1 0 0 0,-1 1 0 0 0,1-1 1 0 0,-1 1-1 0 0,1-1 0 0 0,0-1 0 0 0,0 1 0 0 0,0 0 1 0 0,0-1-1 0 0,0 0 0 0 0,0 0 0 0 0,0 0 0 0 0,0 0 0 0 0,0-1 1 0 0,1 1-1 0 0,-1-1 0 0 0,0 0 0 0 0,0 0 0 0 0,1-1 1 0 0,-1 0-1 0 0,5-1 0 0 0,-6 2-76 0 0,1-1 0 0 0,-1 0-1 0 0,0 0 1 0 0,-1 0 0 0 0,1-1 0 0 0,0 1 0 0 0,0-1 0 0 0,0 1-1 0 0,-1-1 1 0 0,1 0 0 0 0,-1 0 0 0 0,0 0 0 0 0,1 0-1 0 0,-1-1 1 0 0,0 1 0 0 0,0-1 0 0 0,0 1 0 0 0,-1-1-1 0 0,1 0 1 0 0,0 1 0 0 0,-1-1 0 0 0,0 0 0 0 0,0 0-1 0 0,0 0 1 0 0,0 0 0 0 0,0 0 0 0 0,-1 0 0 0 0,1-1 0 0 0,-1 1-1 0 0,0 0 1 0 0,0-6 0 0 0,-1 6-32 0 0,0 0 1 0 0,0-1-1 0 0,-1 1 1 0 0,1 0-1 0 0,-1 0 0 0 0,0 0 1 0 0,0 0-1 0 0,0 1 1 0 0,0-1-1 0 0,0 0 0 0 0,0 1 1 0 0,-1 0-1 0 0,0-1 1 0 0,1 1-1 0 0,-1 0 0 0 0,0 0 1 0 0,0 1-1 0 0,0-1 1 0 0,0 0-1 0 0,0 1 0 0 0,0 0 1 0 0,-5-2-1 0 0,-6-2-1722 0 0,1 1-1 0 0,-1 0 0 0 0,-28-4 1 0 0,29 8-6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0 696 0 0,'0'0'4987'0'0,"-1"17"-3851"0"0,-8 141-23 0 0,8-142-915 0 0,0 0 0 0 0,2 0 0 0 0,-1-1-1 0 0,2 1 1 0 0,0 0 0 0 0,7 24 0 0 0,-8-34-142 0 0,1-1 1 0 0,0 1 0 0 0,1 0-1 0 0,-1-1 1 0 0,1 1-1 0 0,0-1 1 0 0,0 0-1 0 0,1 0 1 0 0,0 0-1 0 0,-1-1 1 0 0,2 1-1 0 0,-1-1 1 0 0,0 0 0 0 0,1 0-1 0 0,0-1 1 0 0,0 1-1 0 0,0-1 1 0 0,0 0-1 0 0,1 0 1 0 0,6 2-1 0 0,-10-4-101 0 0,0-1 1 0 0,-1 0-1 0 0,1 1 0 0 0,0-1 0 0 0,0 0 0 0 0,-1 0 0 0 0,1 0 0 0 0,0 0 0 0 0,-1-1 1 0 0,1 1-1 0 0,0 0 0 0 0,-1-1 0 0 0,1 1 0 0 0,0-1 0 0 0,-1 1 0 0 0,1-1 0 0 0,-1 0 1 0 0,1 0-1 0 0,-1 0 0 0 0,1 0 0 0 0,-1 0 0 0 0,0 0 0 0 0,0 0 0 0 0,1 0 0 0 0,-1-1 1 0 0,0 1-1 0 0,0 0 0 0 0,2-3 0 0 0,-1 0 0 0 0,0 1-1 0 0,0-1 1 0 0,0 1-1 0 0,-1-1 1 0 0,1 0-1 0 0,-1 0 1 0 0,1 0-1 0 0,-1 0 1 0 0,-1 0-1 0 0,1 0 1 0 0,0-5 419 0 0,7 28 628 0 0,-8-17-984 0 0,0 0 1 0 0,1 0-1 0 0,-1 0 1 0 0,1 0 0 0 0,0 0-1 0 0,-1 0 1 0 0,1-1-1 0 0,0 1 1 0 0,0 0 0 0 0,0-1-1 0 0,0 1 1 0 0,1-1-1 0 0,-1 1 1 0 0,0-1 0 0 0,1 1-1 0 0,-1-1 1 0 0,1 0 0 0 0,-1 0-1 0 0,1 0 1 0 0,-1 0-1 0 0,1 0 1 0 0,0 0 0 0 0,0 0-1 0 0,0 0 1 0 0,-1-1-1 0 0,1 1 1 0 0,2 0 0 0 0,-2-1-58 0 0,0 1 1 0 0,0-1 0 0 0,0 1-1 0 0,1-1 1 0 0,-1 0 0 0 0,0 0 0 0 0,0 0-1 0 0,0 0 1 0 0,0-1 0 0 0,0 1-1 0 0,0 0 1 0 0,0-1 0 0 0,0 1-1 0 0,0-1 1 0 0,0 0 0 0 0,0 0 0 0 0,0 0-1 0 0,0 0 1 0 0,0 0 0 0 0,-1 0-1 0 0,1 0 1 0 0,0-1 0 0 0,-1 1-1 0 0,1-1 1 0 0,-1 1 0 0 0,1-1-1 0 0,-1 1 1 0 0,0-1 0 0 0,0 0 0 0 0,0 0-1 0 0,0 0 1 0 0,0 1 0 0 0,1-4-1 0 0,-1 2 8 0 0,0 0 1 0 0,-1 1-1 0 0,1-1 0 0 0,-1 0 0 0 0,0 0 0 0 0,1 0 0 0 0,-1 1 0 0 0,-1-1 0 0 0,1 0 0 0 0,0 0 0 0 0,-1 0 1 0 0,1 0-1 0 0,-1 1 0 0 0,0-1 0 0 0,0 0 0 0 0,0 1 0 0 0,0-1 0 0 0,0 1 0 0 0,-1-1 0 0 0,1 1 0 0 0,-1-1 1 0 0,0 1-1 0 0,0 0 0 0 0,-2-3 0 0 0,-11-8 53 0 0,0 1 0 0 0,-1 1 0 0 0,0 0 1 0 0,-1 1-1 0 0,-21-10 0 0 0,41 22 433 0 0,1-1-1 0 0,0 1 1 0 0,0-1-1 0 0,0-1 1 0 0,0 1-1 0 0,1 0 1 0 0,-1-1 0 0 0,0 0-1 0 0,0 0 1 0 0,5-1-1 0 0,-4 1-435 0 0,1-2 0 0 0,0 1 0 0 0,-1-1 0 0 0,1 0 0 0 0,-1 0 0 0 0,8-4 0 0 0,1-3-1459 0 0,-1 0-1 0 0,0-1 1 0 0,0 0-1 0 0,16-18 1 0 0,-7 4-3721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11 267 240 0 0,'0'0'9440'0'0,"-11"8"-7521"0"0,19-21-1916 0 0,-1 0 0 0 0,0-1 0 0 0,5-15 0 0 0,15-28-214 0 0,-27 56 161 0 0,0 0 104 0 0,-7 29-446 0 0,6-21 434 0 0,0 0 0 0 0,1 0 0 0 0,0 0 1 0 0,0-1-1 0 0,1 1 0 0 0,0 0 0 0 0,0 0 0 0 0,0-1 0 0 0,1 1 0 0 0,4 10 0 0 0,-5-15-34 0 0,0 0-1 0 0,0 0 1 0 0,0-1 0 0 0,0 1-1 0 0,0 0 1 0 0,0 0 0 0 0,0-1 0 0 0,1 1-1 0 0,-1-1 1 0 0,1 1 0 0 0,-1-1 0 0 0,1 0-1 0 0,-1 1 1 0 0,1-1 0 0 0,0 0-1 0 0,0 0 1 0 0,0 0 0 0 0,0 0 0 0 0,-1 0-1 0 0,1-1 1 0 0,0 1 0 0 0,0-1-1 0 0,0 1 1 0 0,1-1 0 0 0,-1 0 0 0 0,0 0-1 0 0,0 1 1 0 0,0-1 0 0 0,0-1 0 0 0,0 1-1 0 0,0 0 1 0 0,0 0 0 0 0,0-1-1 0 0,0 0 1 0 0,0 1 0 0 0,0-1 0 0 0,0 0-1 0 0,0 0 1 0 0,2-1 0 0 0,3-2-69 0 0,-1-1 0 0 0,1 0 1 0 0,-1 0-1 0 0,0 0 0 0 0,-1 0 1 0 0,1-1-1 0 0,-1 0 0 0 0,0 0 1 0 0,-1 0-1 0 0,0-1 0 0 0,0 0 1 0 0,0 0-1 0 0,-1 0 0 0 0,1 0 1 0 0,3-15-1 0 0,-1 3-31 0 0,-1 0 1 0 0,-1-1-1 0 0,-1 0 1 0 0,-1 1-1 0 0,0-24 1 0 0,-1 42 91 0 0,-1 0 0 0 0,0 0 0 0 0,0-1 0 0 0,0 1 0 0 0,0 0 0 0 0,-1-1 0 0 0,1 1 0 0 0,0 0 0 0 0,0 0 0 0 0,-1-1 0 0 0,1 1 0 0 0,-1 0 0 0 0,1 0 0 0 0,-1 0 0 0 0,1 0 0 0 0,-1 0 0 0 0,0 0 0 0 0,0 0 0 0 0,1 0 0 0 0,-1 0 0 0 0,0 0 0 0 0,0 0 0 0 0,0 0 0 0 0,0 0 0 0 0,0 1 0 0 0,0-1 0 0 0,0 0 0 0 0,0 1 0 0 0,-1-1 0 0 0,1 1 0 0 0,0-1 0 0 0,0 1 0 0 0,0 0 0 0 0,-1-1 0 0 0,1 1 0 0 0,0 0 0 0 0,0 0 0 0 0,-1 0 0 0 0,1 0 0 0 0,0 0 0 0 0,-1 0 0 0 0,1 0 0 0 0,0 0 0 0 0,-2 1 0 0 0,0-1 47 0 0,1 1 0 0 0,-1 0 0 0 0,0 0 0 0 0,1 0 0 0 0,-1 0 0 0 0,1 0 0 0 0,-1 0 0 0 0,1 1 0 0 0,0-1 0 0 0,-1 1 0 0 0,1 0 0 0 0,0 0 0 0 0,0-1 0 0 0,0 1 0 0 0,0 0 0 0 0,1 1 0 0 0,-1-1 1 0 0,0 0-1 0 0,1 1 0 0 0,-2 2 0 0 0,1 3 48 0 0,0 0 1 0 0,1 1-1 0 0,0-1 1 0 0,0 0-1 0 0,1 1 1 0 0,0-1 0 0 0,1 1-1 0 0,0-1 1 0 0,0 0-1 0 0,0 1 1 0 0,1-1-1 0 0,1 0 1 0 0,-1 0-1 0 0,1 0 1 0 0,1-1-1 0 0,-1 1 1 0 0,1-1-1 0 0,1 1 1 0 0,-1-1 0 0 0,10 10-1 0 0,-10-11-112 0 0,1 0-1 0 0,0 0 1 0 0,1 0-1 0 0,-1-1 1 0 0,1 0-1 0 0,0 0 1 0 0,1 0-1 0 0,-1-1 1 0 0,1 0 0 0 0,0 0-1 0 0,0-1 1 0 0,0 0-1 0 0,0 0 1 0 0,0 0-1 0 0,1-1 1 0 0,-1 0-1 0 0,1-1 1 0 0,0 0-1 0 0,-1 0 1 0 0,1 0-1 0 0,0-1 1 0 0,10-1 0 0 0,-16 0-131 0 0,-1 1 0 0 0,1-1 1 0 0,0 0-1 0 0,0 0 1 0 0,0 0-1 0 0,-1 0 1 0 0,1 0-1 0 0,-1-1 0 0 0,1 1 1 0 0,-1 0-1 0 0,1-1 1 0 0,-1 1-1 0 0,0-1 1 0 0,0 1-1 0 0,0-1 0 0 0,1 0 1 0 0,-2 0-1 0 0,1 1 1 0 0,0-1-1 0 0,0 0 1 0 0,0 0-1 0 0,-1 0 0 0 0,1-4 1 0 0,0 5-263 0 0,-1-1 1 0 0,0 0-1 0 0,0 1 1 0 0,1-1-1 0 0,-1 0 0 0 0,0 0 1 0 0,-1 1-1 0 0,1-1 1 0 0,0 0-1 0 0,0 1 0 0 0,-1-1 1 0 0,1 0-1 0 0,-1 1 1 0 0,1-1-1 0 0,-1 1 0 0 0,0-1 1 0 0,-1-2-1 0 0,-5-3-1176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4652 0 0,'0'0'7613'0'0,"6"12"-9945"0"0,2-12 508 0 0,-2-1-1405 0 0,2-1-1623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 2092 0 0,'0'0'6343'0'0,"-2"8"-6255"0"0,1-4-229 0 0,0 1 246 0 0,-1 0 1 0 0,2 0-1 0 0,-1-1 1 0 0,0 1 0 0 0,1 0-1 0 0,0 0 1 0 0,0 0 0 0 0,1 5-1 0 0,0-8-38 0 0,-1-1 0 0 0,1 1 0 0 0,0 0 0 0 0,0-1 0 0 0,0 0 0 0 0,0 1 0 0 0,0-1 0 0 0,0 1 0 0 0,0-1 0 0 0,0 0 0 0 0,0 0 0 0 0,1 0 0 0 0,-1 0 0 0 0,0 0 0 0 0,1 0 0 0 0,-1 0 0 0 0,1 0 0 0 0,-1 0 0 0 0,1-1 0 0 0,-1 1 0 0 0,1 0 0 0 0,0-1 0 0 0,-1 0 0 0 0,1 1 0 0 0,0-1 0 0 0,-1 0 0 0 0,1 0 0 0 0,0 0 0 0 0,0 0 0 0 0,-1 0 0 0 0,3-1 0 0 0,0 1-70 0 0,-1 0-1 0 0,1 0 0 0 0,0 0 1 0 0,-1-1-1 0 0,1 1 0 0 0,-1-1 0 0 0,0 0 1 0 0,1 0-1 0 0,-1 0 0 0 0,1-1 1 0 0,-1 1-1 0 0,0-1 0 0 0,0 0 1 0 0,0 0-1 0 0,0 0 0 0 0,0 0 0 0 0,-1 0 1 0 0,1-1-1 0 0,-1 1 0 0 0,1-1 1 0 0,-1 0-1 0 0,0 1 0 0 0,0-1 0 0 0,0 0 1 0 0,0 0-1 0 0,0-1 0 0 0,-1 1 1 0 0,0 0-1 0 0,1-1 0 0 0,-1 1 1 0 0,0 0-1 0 0,-1-1 0 0 0,1 1 0 0 0,-1-1 1 0 0,1-6-1 0 0,-2 8-26 0 0,0 1 0 0 0,0-1 0 0 0,1 1 0 0 0,-1-1 0 0 0,0 1 0 0 0,0 0 0 0 0,0-1 0 0 0,-1 1 0 0 0,1 0 0 0 0,0 0 0 0 0,0 0 0 0 0,-1 0 0 0 0,1 0 0 0 0,0 0 0 0 0,-1 0 0 0 0,1 0 0 0 0,-1 1 0 0 0,1-1 0 0 0,-1 0 0 0 0,0 1 0 0 0,1 0 1 0 0,-1-1-1 0 0,1 1 0 0 0,-1 0 0 0 0,-2 0 0 0 0,-45-6-2586 0 0,49 6 2602 0 0,0 0 0 0 0,0 0 1 0 0,-1 0-1 0 0,1-1 0 0 0,0 1 0 0 0,-1 0 0 0 0,1 0 0 0 0,0 0 0 0 0,-1 0 1 0 0,1 0-1 0 0,0 0 0 0 0,-1 0 0 0 0,1 0 0 0 0,0 0 0 0 0,-1 0 0 0 0,1 0 1 0 0,0 0-1 0 0,0 0 0 0 0,-1 0 0 0 0,1 0 0 0 0,0 0 0 0 0,-1 1 0 0 0,1-1 1 0 0,0 0-1 0 0,0 0 0 0 0,-1 0 0 0 0,1 0 0 0 0,0 1 0 0 0,0-1 0 0 0,-1 0 1 0 0,1 0-1 0 0,0 0 0 0 0,0 1 0 0 0,-1-1 0 0 0,1 0 0 0 0,0 1 1 0 0,0-1-1 0 0,0 0 0 0 0,0 0 0 0 0,0 1 0 0 0,-1-1 0 0 0,1 0 0 0 0,0 1 1 0 0,0-1-1 0 0,0 0 0 0 0,0 1 0 0 0,0-1 0 0 0,0 0 0 0 0,0 0 0 0 0,0 1 1 0 0,0-1-1 0 0,0 0 0 0 0,0 1 0 0 0,0-1 0 0 0,0 0 0 0 0,1 1 0 0 0,-1-1 1 0 0,0 0-1 0 0,0 1 0 0 0,0-1 0 0 0,16 14-4591 0 0,-6-12 2399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37 281 3332 0 0,'0'0'5243'0'0,"-4"-15"-4909"0"0,2 9-300 0 0,-21-90 306 0 0,21 83-305 0 0,0-1 0 0 0,0 0 0 0 0,1 0 0 0 0,1-1 0 0 0,3-26 1 0 0,-3 39-32 0 0,0-1 1 0 0,1 1 0 0 0,0-1-1 0 0,-1 1 1 0 0,1-1 0 0 0,0 1 0 0 0,0 0-1 0 0,0-1 1 0 0,0 1 0 0 0,1 0 0 0 0,-1 0-1 0 0,1 0 1 0 0,-1 0 0 0 0,1 0-1 0 0,0 0 1 0 0,0 0 0 0 0,0 1 0 0 0,0-1-1 0 0,0 1 1 0 0,0-1 0 0 0,0 1 0 0 0,0 0-1 0 0,0-1 1 0 0,1 1 0 0 0,-1 1-1 0 0,1-1 1 0 0,-1 0 0 0 0,1 0 0 0 0,-1 1-1 0 0,1 0 1 0 0,-1-1 0 0 0,1 1 0 0 0,-1 0-1 0 0,1 0 1 0 0,-1 0 0 0 0,1 1-1 0 0,-1-1 1 0 0,1 1 0 0 0,-1-1 0 0 0,1 1-1 0 0,-1 0 1 0 0,0 0 0 0 0,1 0 0 0 0,-1 0-1 0 0,0 0 1 0 0,0 1 0 0 0,1-1-1 0 0,-1 0 1 0 0,0 1 0 0 0,-1 0 0 0 0,1 0-1 0 0,0-1 1 0 0,0 1 0 0 0,-1 0 0 0 0,1 0-1 0 0,-1 1 1 0 0,1-1 0 0 0,-1 0 0 0 0,0 0-1 0 0,0 1 1 0 0,0-1 0 0 0,0 0-1 0 0,-1 1 1 0 0,2 4 0 0 0,-1-3-81 0 0,-1-1 1 0 0,1 1 0 0 0,-1 0-1 0 0,0 0 1 0 0,0 0-1 0 0,0 0 1 0 0,0 0-1 0 0,0 0 1 0 0,-1 0-1 0 0,0-1 1 0 0,0 1-1 0 0,0 0 1 0 0,0 0-1 0 0,-1-1 1 0 0,1 1-1 0 0,-1-1 1 0 0,0 1 0 0 0,0-1-1 0 0,0 0 1 0 0,-1 0-1 0 0,1 0 1 0 0,-1 0-1 0 0,1 0 1 0 0,-1 0-1 0 0,0-1 1 0 0,0 1-1 0 0,0-1 1 0 0,-1 0-1 0 0,1 0 1 0 0,0 0-1 0 0,-1 0 1 0 0,0-1 0 0 0,1 1-1 0 0,-1-1 1 0 0,0 0-1 0 0,0 0 1 0 0,1 0-1 0 0,-1-1 1 0 0,0 1-1 0 0,0-1 1 0 0,0 0-1 0 0,-5-1 1 0 0,22 1-1934 0 0,-10-1 1901 0 0,1 1 0 0 0,-1 0 0 0 0,0 0 0 0 0,0 0 1 0 0,1 0-1 0 0,-1 0 0 0 0,0 1 0 0 0,0 0 0 0 0,0-1 0 0 0,0 1 0 0 0,0 0 0 0 0,0 1 0 0 0,3 0 0 0 0,52 26 4458 0 0,-42-14-3283 0 0,-14-11-1026 0 0,1 0 0 0 0,0-1 0 0 0,0 1 0 0 0,0-1 0 0 0,0 1 0 0 0,0-1 0 0 0,0 0 0 0 0,0 0 0 0 0,1-1 0 0 0,-1 1 0 0 0,1-1 0 0 0,0 1 0 0 0,-1-1 0 0 0,1 0 1 0 0,0 0-1 0 0,0-1 0 0 0,-1 1 0 0 0,7-1 0 0 0,-7 0-74 0 0,-1-1 0 0 0,0 1 1 0 0,1-1-1 0 0,-1 1 0 0 0,0-1 0 0 0,1 0 1 0 0,-1 0-1 0 0,0 0 0 0 0,0 0 0 0 0,0 0 1 0 0,0-1-1 0 0,0 1 0 0 0,0-1 0 0 0,0 1 1 0 0,0-1-1 0 0,-1 0 0 0 0,1 1 0 0 0,-1-1 1 0 0,1 0-1 0 0,-1 0 0 0 0,0 0 0 0 0,1-1 1 0 0,-1 1-1 0 0,0 0 0 0 0,0 0 0 0 0,-1 0 1 0 0,1-1-1 0 0,0 1 0 0 0,-1 0 0 0 0,1-1 1 0 0,-1 1-1 0 0,0-1 0 0 0,0 1 0 0 0,0-1 1 0 0,0-2-1 0 0,0 3 13 0 0,0-1 0 0 0,0 1-1 0 0,0-1 1 0 0,-1 1 0 0 0,1-1 0 0 0,0 1 0 0 0,-1 0 0 0 0,0-1-1 0 0,1 1 1 0 0,-1 0 0 0 0,0-1 0 0 0,0 1 0 0 0,0 0 0 0 0,-1 0-1 0 0,1 0 1 0 0,0 0 0 0 0,-1 0 0 0 0,1 0 0 0 0,-1 0 0 0 0,0 0-1 0 0,0 1 1 0 0,0-1 0 0 0,0 0 0 0 0,0 1 0 0 0,0 0 0 0 0,0-1-1 0 0,0 1 1 0 0,0 0 0 0 0,-1 0 0 0 0,1 1 0 0 0,0-1 0 0 0,-1 0-1 0 0,1 1 1 0 0,-1-1 0 0 0,-3 1 0 0 0,3 0-418 0 0,0 0 0 0 0,0 0 0 0 0,0 0 0 0 0,0 1 0 0 0,0 0-1 0 0,0-1 1 0 0,0 1 0 0 0,0 0 0 0 0,0 1 0 0 0,-3 1 0 0 0,-2 1-1327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69 1536 0 0,'0'0'6213'0'0,"0"-24"-2237"0"0,-4 24-3899 0 0,0-1-1 0 0,-1 1 1 0 0,1 1-1 0 0,0-1 1 0 0,-1 0-1 0 0,1 1 1 0 0,0 0-1 0 0,0 0 1 0 0,0 0-1 0 0,0 1 1 0 0,0 0-1 0 0,0-1 1 0 0,0 1-1 0 0,0 0 1 0 0,0 1-1 0 0,1-1 1 0 0,-1 1-1 0 0,1-1 1 0 0,0 1-1 0 0,0 0 1 0 0,0 1-1 0 0,0-1 1 0 0,1 0-1 0 0,-1 1 1 0 0,1-1-1 0 0,0 1 1 0 0,0 0-1 0 0,-2 4 1 0 0,2-4-85 0 0,0 0-1 0 0,0 0 1 0 0,1 0 0 0 0,-1 1 0 0 0,1-1-1 0 0,0 1 1 0 0,0-1 0 0 0,0 1 0 0 0,1-1-1 0 0,0 1 1 0 0,0-1 0 0 0,0 1 0 0 0,0-1-1 0 0,1 1 1 0 0,0-1 0 0 0,0 1 0 0 0,0-1-1 0 0,0 1 1 0 0,1-1 0 0 0,-1 0 0 0 0,1 0-1 0 0,0 0 1 0 0,1 0 0 0 0,4 7 0 0 0,-3-7-65 0 0,0 1 0 0 0,0-1 1 0 0,0 0-1 0 0,1-1 0 0 0,-1 1 0 0 0,1-1 1 0 0,0 0-1 0 0,0 0 0 0 0,0 0 0 0 0,0-1 1 0 0,1 1-1 0 0,-1-1 0 0 0,1-1 0 0 0,0 1 1 0 0,-1-1-1 0 0,1 0 0 0 0,0 0 1 0 0,9 0-1 0 0,-10-2 14 0 0,-1 0-1 0 0,0 0 1 0 0,1 0 0 0 0,-1 0 0 0 0,0-1-1 0 0,0 0 1 0 0,0 0 0 0 0,0 0 0 0 0,0 0 0 0 0,0 0-1 0 0,-1-1 1 0 0,1 0 0 0 0,-1 1 0 0 0,0-2-1 0 0,0 1 1 0 0,0 0 0 0 0,0 0 0 0 0,0-1 0 0 0,-1 0-1 0 0,1 1 1 0 0,-1-1 0 0 0,0 0 0 0 0,0 0-1 0 0,-1 0 1 0 0,1-1 0 0 0,-1 1 0 0 0,0 0 0 0 0,0 0-1 0 0,0-1 1 0 0,0 1 0 0 0,-1-1 0 0 0,0 1-1 0 0,0 0 1 0 0,-1-6 0 0 0,1 9 87 0 0,0 1 1 0 0,0 0-1 0 0,0 0 1 0 0,0-1-1 0 0,0 1 0 0 0,0 0 1 0 0,0 0-1 0 0,0-1 1 0 0,0 1-1 0 0,0 0 0 0 0,0-1 1 0 0,0 1-1 0 0,0 0 1 0 0,0 0-1 0 0,0-1 0 0 0,-1 1 1 0 0,1 0-1 0 0,0 0 1 0 0,0-1-1 0 0,0 1 0 0 0,0 0 1 0 0,-1 0-1 0 0,1 0 1 0 0,0-1-1 0 0,0 1 1 0 0,0 0-1 0 0,-1 0 0 0 0,1 0 1 0 0,0 0-1 0 0,0-1 1 0 0,-1 1-1 0 0,1 0 0 0 0,0 0 1 0 0,0 0-1 0 0,-1 0 1 0 0,1 0-1 0 0,0 0 0 0 0,-1 0 1 0 0,1 0-1 0 0,0 0 1 0 0,0 0-1 0 0,-1 0 0 0 0,1 0 1 0 0,0 0-1 0 0,-1 0 1 0 0,1 0-1 0 0,0 0 0 0 0,0 0 1 0 0,-1 0-1 0 0,1 0 1 0 0,0 1-1 0 0,0-1 1 0 0,-1 0-1 0 0,1 0 0 0 0,0 0 1 0 0,0 0-1 0 0,-1 1 1 0 0,1-1-1 0 0,0 0 0 0 0,0 0 1 0 0,0 0-1 0 0,-1 1 1 0 0,1-1-1 0 0,0 0 0 0 0,0 0 1 0 0,0 1-1 0 0,0-1 1 0 0,0 1-1 0 0,-1 0-4 0 0,1-1 0 0 0,0 1 1 0 0,0 0-1 0 0,0 0 0 0 0,0 0 0 0 0,-1 0 0 0 0,1-1 0 0 0,0 1 1 0 0,1 0-1 0 0,-1 0 0 0 0,0 0 0 0 0,0 0 0 0 0,0 0 0 0 0,0-1 1 0 0,1 1-1 0 0,-1 0 0 0 0,0 0 0 0 0,1 0 0 0 0,-1-1 0 0 0,1 1 1 0 0,-1 0-1 0 0,1-1 0 0 0,-1 1 0 0 0,1 0 0 0 0,-1-1 0 0 0,1 1 1 0 0,0-1-1 0 0,-1 1 0 0 0,1 0 0 0 0,0-1 0 0 0,0 0 0 0 0,0 1 1 0 0,5 3-1 0 0,0-1 0 0 0,0 0 0 0 0,0 0 0 0 0,0 0 0 0 0,0-1 1 0 0,0 0-1 0 0,1 0 0 0 0,-1 0 0 0 0,1-1 0 0 0,0 0 0 0 0,-1-1 1 0 0,1 1-1 0 0,0-1 0 0 0,-1 0 0 0 0,10-2 0 0 0,-15 1-59 0 0,0 1-1 0 0,0 0 1 0 0,0-1-1 0 0,0 0 1 0 0,0 1-1 0 0,0-1 1 0 0,0 1-1 0 0,0-1 1 0 0,0 0-1 0 0,0 0 1 0 0,0 0-1 0 0,0 1 1 0 0,-1-1-1 0 0,1 0 1 0 0,0 0-1 0 0,-1 0 1 0 0,1 0-1 0 0,-1 0 1 0 0,1 0-1 0 0,-1 0 1 0 0,1-1-1 0 0,-1 1 1 0 0,0 0-1 0 0,0 0 1 0 0,1 0-1 0 0,-1 0 0 0 0,0 0 1 0 0,0-1-1 0 0,0 1 1 0 0,0 0-1 0 0,0 0 1 0 0,0 0-1 0 0,-1 0 1 0 0,1-1-1 0 0,0 1 1 0 0,-1 0-1 0 0,0-2 1 0 0,0 0 24 0 0,0 0 1 0 0,-1 0-1 0 0,1 0 0 0 0,-1 0 1 0 0,0 0-1 0 0,0 0 0 0 0,0 0 0 0 0,0 1 1 0 0,-1-1-1 0 0,1 1 0 0 0,-4-4 1 0 0,-70-39 356 0 0,79 43-302 0 0,0 0-1 0 0,0 0 0 0 0,-1 1 0 0 0,1-1 0 0 0,0 1 0 0 0,0-1 0 0 0,1 1 0 0 0,-1 0 0 0 0,0 0 0 0 0,5-1 1 0 0,-8 2-29 0 0,16-3-60 0 0,0 0 0 0 0,0 0 0 0 0,1 2 0 0 0,18-1 0 0 0,-34 3 50 0 0,0-1 0 0 0,0 1 0 0 0,-1 0 0 0 0,1-1 0 0 0,0 1 0 0 0,0 0 0 0 0,-1-1-1 0 0,1 1 1 0 0,-1 0 0 0 0,1 0 0 0 0,0-1 0 0 0,-1 1 0 0 0,1 0 0 0 0,-1 0 0 0 0,0 0 0 0 0,1 0 0 0 0,-1 0 0 0 0,0 0-1 0 0,0 0 1 0 0,1 0 0 0 0,-1 0 0 0 0,0 0 0 0 0,0 0 0 0 0,0 0 0 0 0,0 1 0 0 0,1 31 18 0 0,-1-30-12 0 0,0-1 7 0 0,0 0 1 0 0,0 0 0 0 0,0 1 0 0 0,0-1-1 0 0,0 0 1 0 0,1 0 0 0 0,-1 0 0 0 0,1 0-1 0 0,0 0 1 0 0,-1 0 0 0 0,1 0 0 0 0,0 0 0 0 0,0 0-1 0 0,0 0 1 0 0,1 0 0 0 0,1 2 0 0 0,-2-3-41 0 0,0 0 0 0 0,0 0 0 0 0,0-1 1 0 0,0 1-1 0 0,1 0 0 0 0,-1-1 0 0 0,0 1 1 0 0,0-1-1 0 0,1 1 0 0 0,-1-1 0 0 0,0 1 1 0 0,1-1-1 0 0,-1 0 0 0 0,1 0 0 0 0,-1 0 1 0 0,0 0-1 0 0,1 0 0 0 0,-1 0 0 0 0,2 0 1 0 0,1-1-32 0 0,0 0 1 0 0,0 0 0 0 0,0-1 0 0 0,0 1 0 0 0,-1-1 0 0 0,1 0 0 0 0,-1 0 0 0 0,1 0 0 0 0,-1 0 0 0 0,0-1 0 0 0,0 1 0 0 0,0-1 0 0 0,0 0 0 0 0,0 0 0 0 0,-1 0 0 0 0,3-4 0 0 0,-1 2-20 0 0,0 0 0 0 0,-1 0 0 0 0,0 0 0 0 0,0 0 0 0 0,0-1 1 0 0,-1 0-1 0 0,1 1 0 0 0,-1-1 0 0 0,-1 0 0 0 0,1 0 0 0 0,-1 0 0 0 0,0 0 1 0 0,0-10-1 0 0,-19 50 1662 0 0,15-24-1520 0 0,0 1-1 0 0,0 0 0 0 0,1 0 0 0 0,1 0 0 0 0,0 0 0 0 0,1 0 1 0 0,0 0-1 0 0,1 12 0 0 0,20 92 173 0 0,-14-87-217 0 0,-2 1 0 0 0,4 55 1 0 0,-9-67-47 0 0,1-10-31 0 0,-1 1-1 0 0,0 0 0 0 0,-1 0 1 0 0,0 0-1 0 0,0 0 0 0 0,0 0 1 0 0,-4 7-1 0 0,7-25-42 0 0,-1 0-1 0 0,0 0 1 0 0,-1-1-1 0 0,0 1 1 0 0,-2-17-1 0 0,0-10 61 0 0,2 27 31 0 0,12-304-239 0 0,-12 314 270 0 0,0-1 1 0 0,0 0-1 0 0,0 1 1 0 0,0-1-1 0 0,0 0 1 0 0,0 1-1 0 0,1-1 1 0 0,-1 1-1 0 0,0-1 1 0 0,0 0-1 0 0,0 1 1 0 0,1-1-1 0 0,-1 1 1 0 0,0-1-1 0 0,1 0 1 0 0,-1 1-1 0 0,0-1 1 0 0,1 1-1 0 0,-1-1 1 0 0,1 1-1 0 0,-1-1 1 0 0,0 1-1 0 0,1-1 1 0 0,0 0-1 0 0,11 9 374 0 0,5 24-408 0 0,-14-20-118 0 0,0 0 198 0 0,0 0 1 0 0,1 0-1 0 0,8 16 0 0 0,-11-25-105 0 0,0-1 0 0 0,1 0 0 0 0,-1 0 0 0 0,0 0 0 0 0,1 0 0 0 0,-1 0 0 0 0,1 0 0 0 0,0 0 0 0 0,-1-1-1 0 0,1 1 1 0 0,0 0 0 0 0,0-1 0 0 0,0 0 0 0 0,0 1 0 0 0,0-1 0 0 0,1 0 0 0 0,-1 0 0 0 0,0 0 0 0 0,1-1 0 0 0,-1 1-1 0 0,0 0 1 0 0,1-1 0 0 0,4 1 0 0 0,-6-1-15 0 0,0-1-1 0 0,1 1 0 0 0,-1-1 1 0 0,0 1-1 0 0,1-1 1 0 0,-1 0-1 0 0,0 1 0 0 0,1-1 1 0 0,-1 0-1 0 0,0 0 1 0 0,0 0-1 0 0,0 0 1 0 0,0 0-1 0 0,0 0 0 0 0,0 0 1 0 0,0-1-1 0 0,-1 1 1 0 0,1 0-1 0 0,0 0 0 0 0,0-1 1 0 0,0-1-1 0 0,14-34-156 0 0,-12 28 93 0 0,9-11 423 0 0,1 29 737 0 0,5 8-1202 0 0,-13-13 158 0 0,0-1-1 0 0,0 0 1 0 0,0 0 0 0 0,0-1-1 0 0,0 0 1 0 0,1 1 0 0 0,-1-2-1 0 0,1 1 1 0 0,0-1 0 0 0,-1 0-1 0 0,1 0 1 0 0,0 0 0 0 0,0-1-1 0 0,0 0 1 0 0,6 0 0 0 0,-9-1-54 0 0,-1 1 0 0 0,1-1 0 0 0,-1 1 0 0 0,1-1 1 0 0,-1 0-1 0 0,1 0 0 0 0,-1 0 0 0 0,1 0 0 0 0,-1-1 0 0 0,0 1 0 0 0,1 0 1 0 0,-1-1-1 0 0,0 0 0 0 0,0 0 0 0 0,0 1 0 0 0,-1-1 0 0 0,1 0 1 0 0,0 0-1 0 0,-1-1 0 0 0,1 1 0 0 0,-1 0 0 0 0,0 0 0 0 0,1-1 1 0 0,-1 1-1 0 0,0-1 0 0 0,-1 1 0 0 0,1-1 0 0 0,0 0 0 0 0,-1 1 1 0 0,1-1-1 0 0,-1 1 0 0 0,0-1 0 0 0,0 0 0 0 0,0-3 0 0 0,-1 4 34 0 0,0-1 0 0 0,0 1 1 0 0,0 0-1 0 0,0-1 0 0 0,-1 1 0 0 0,1 0 0 0 0,0 0 0 0 0,-1 0 0 0 0,0 0 0 0 0,1 0 0 0 0,-1 0 0 0 0,0 1 0 0 0,0-1 0 0 0,0 0 1 0 0,0 1-1 0 0,-1-1 0 0 0,1 1 0 0 0,0 0 0 0 0,0 0 0 0 0,-5-2 0 0 0,-52-18 216 0 0,21 10 2819 0 0,64 13-1895 0 0,-10 0-1338 0 0,-1 0-1 0 0,1-1 1 0 0,0 0 0 0 0,0-2 0 0 0,-1 1 0 0 0,1-2 0 0 0,17-4 0 0 0,59-17-5772 0 0,-61 14 2242 0 0,-7 2 503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3260 0 0,'0'0'7246'0'0,"6"4"-7047"0"0,-3-3-210 0 0,1 1-1 0 0,-1 0 1 0 0,1-1-1 0 0,-1 0 1 0 0,1 0 0 0 0,0 0-1 0 0,0 0 1 0 0,-1-1-1 0 0,1 1 1 0 0,0-1 0 0 0,0 0-1 0 0,-1 0 1 0 0,1 0-1 0 0,0 0 1 0 0,0-1 0 0 0,-1 0-1 0 0,1 0 1 0 0,0 0-1 0 0,-1 0 1 0 0,1 0 0 0 0,-1-1-1 0 0,1 0 1 0 0,-1 1-1 0 0,0-1 1 0 0,1 0 0 0 0,-1-1-1 0 0,0 1 1 0 0,-1 0-1 0 0,1-1 1 0 0,0 0 0 0 0,2-3-1 0 0,-3 4-23 0 0,1 0-1 0 0,-1-1 0 0 0,0 1 1 0 0,0-1-1 0 0,0 1 1 0 0,-1-1-1 0 0,1 0 0 0 0,-1 0 1 0 0,1 1-1 0 0,-1-1 1 0 0,0 0-1 0 0,0 0 0 0 0,0 0 1 0 0,0 0-1 0 0,-1-1 0 0 0,1 1 1 0 0,-1 0-1 0 0,0 0 1 0 0,0 0-1 0 0,0 0 0 0 0,0-1 1 0 0,-1 1-1 0 0,1 0 0 0 0,-2-3 1 0 0,1 3 27 0 0,-1 1 0 0 0,1-1 0 0 0,-1 1 0 0 0,0 0 0 0 0,0 0 1 0 0,0 0-1 0 0,-1 0 0 0 0,1 0 0 0 0,0 0 0 0 0,-1 0 0 0 0,1 1 0 0 0,-1-1 0 0 0,1 1 0 0 0,-1-1 1 0 0,0 1-1 0 0,0 0 0 0 0,1 0 0 0 0,-1 1 0 0 0,0-1 0 0 0,0 1 0 0 0,0-1 0 0 0,0 1 1 0 0,0 0-1 0 0,0 0 0 0 0,-4 0 0 0 0,5 0 59 0 0,0 0 0 0 0,0 0 0 0 0,-1 0 0 0 0,1 0 0 0 0,0 0 0 0 0,0 0-1 0 0,0 1 1 0 0,0-1 0 0 0,0 1 0 0 0,-1-1 0 0 0,1 1 0 0 0,0 0 0 0 0,0 0 0 0 0,1 0 0 0 0,-1 0 0 0 0,0 0 0 0 0,0 0 0 0 0,0 1 0 0 0,1-1 0 0 0,-1 1 0 0 0,1-1 0 0 0,-1 1 0 0 0,1-1-1 0 0,-1 1 1 0 0,1 0 0 0 0,0 0 0 0 0,0 0 0 0 0,0 0 0 0 0,0 0 0 0 0,0 0 0 0 0,0 0 0 0 0,1 0 0 0 0,-1 0 0 0 0,1 0 0 0 0,-1 0 0 0 0,1 0 0 0 0,0 0 0 0 0,0 1 0 0 0,0-1 0 0 0,0 0 0 0 0,0 0-1 0 0,0 0 1 0 0,1 0 0 0 0,-1 0 0 0 0,1 1 0 0 0,-1-1 0 0 0,1 0 0 0 0,1 2 0 0 0,0 1-42 0 0,0-1 0 0 0,1 0 0 0 0,-1 0-1 0 0,1 0 1 0 0,0 0 0 0 0,0-1 0 0 0,0 1 0 0 0,0-1-1 0 0,1 0 1 0 0,-1 0 0 0 0,1 0 0 0 0,0 0 0 0 0,0-1 0 0 0,0 1-1 0 0,0-1 1 0 0,0 0 0 0 0,1 0 0 0 0,-1-1 0 0 0,6 2 0 0 0,4 2-639 0 0,1-1 0 0 0,-1-1 0 0 0,1 0 0 0 0,26 1 0 0 0,7-4-3138 0 0,-24-2 796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112 206 4192 0 0,'0'0'6041'0'0,"-89"-98"-5785"0"0,79 78-144 0 0,4-1-112 0 0,2-1-156 0 0,2-1-1136 0 0,2 1-1904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43 443 1968 0 0,'0'0'9217'0'0,"0"4"-9088"0"0,0 11 7 0 0,-3-88 272 0 0,-15-78-1 0 0,8 76-446 0 0,-1-83 0 0 0,15 156 84 0 0,0 1 1 0 0,-1 1-1 0 0,1-1 0 0 0,0 0 0 0 0,0 1 1 0 0,0 0-1 0 0,0 0 0 0 0,0 0 0 0 0,0 1 0 0 0,0-1 1 0 0,0 1-1 0 0,6 2 0 0 0,47 30-3806 0 0,-22-5-2043 0 0,-23-16 2954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4356 0 0,'0'0'7030'0'0,"-15"1"-6916"0"0,-123 10-606 0 0,132-11-2 0 0,-19 7-1354 0 0,24-7 1577 0 0,1 0-1 0 0,-1 1 1 0 0,1-1-1 0 0,-1 1 1 0 0,1-1-1 0 0,-1 1 1 0 0,1-1 0 0 0,0 1-1 0 0,-1-1 1 0 0,1 1-1 0 0,-1 0 1 0 0,1-1 0 0 0,0 1-1 0 0,0-1 1 0 0,-1 1-1 0 0,1 0 1 0 0,0-1 0 0 0,0 1-1 0 0,0 0 1 0 0,0-1-1 0 0,-1 1 1 0 0,1 1 0 0 0,0 6-2153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9 416 3728 0 0,'0'0'6485'0'0,"-1"4"-6172"0"0,-5 11-161 0 0,5-12 82 0 0,31-8-99 0 0,-24 3-210 0 0,0 0-1 0 0,0 0 1 0 0,-1 0-1 0 0,1-1 1 0 0,-1 0 0 0 0,1 0-1 0 0,-1 0 1 0 0,0-1-1 0 0,-1 0 1 0 0,1 0-1 0 0,-1 0 1 0 0,1-1 0 0 0,-1 1-1 0 0,0-1 1 0 0,-1 0-1 0 0,4-6 1 0 0,-7 12 152 0 0,-1 1-1 0 0,0-1 1 0 0,1 1 0 0 0,-1 0-1 0 0,1 0 1 0 0,-1-1 0 0 0,1 1-1 0 0,0 0 1 0 0,0 0 0 0 0,-1 0-1 0 0,2-1 1 0 0,-1 1 0 0 0,0 0-1 0 0,0 0 1 0 0,0 0 0 0 0,1-1-1 0 0,-1 1 1 0 0,1 0 0 0 0,0 0-1 0 0,-1-1 1 0 0,1 1 0 0 0,0-1-1 0 0,0 1 1 0 0,0 0 0 0 0,0-1-1 0 0,0 0 1 0 0,0 1 0 0 0,2 1-1 0 0,0-1-69 0 0,0 0-1 0 0,0-1 0 0 0,0 1 0 0 0,0-1 1 0 0,0 1-1 0 0,0-1 0 0 0,0 0 0 0 0,0 0 0 0 0,1 0 1 0 0,-1-1-1 0 0,0 1 0 0 0,0-1 0 0 0,1 0 0 0 0,4 0 1 0 0,-4 0-78 0 0,0 0 0 0 0,-1-1 1 0 0,1 1-1 0 0,0-1 0 0 0,-1 0 1 0 0,1 0-1 0 0,0 0 0 0 0,-1-1 0 0 0,0 1 1 0 0,1-1-1 0 0,-1 0 0 0 0,0 0 1 0 0,4-3-1 0 0,-5 4 33 0 0,-1-1 0 0 0,1 1 0 0 0,-1 0 0 0 0,0-1 0 0 0,0 0 0 0 0,0 1 0 0 0,0-1 0 0 0,0 0 0 0 0,0 0 0 0 0,0 1 0 0 0,-1-1 0 0 0,1 0 0 0 0,0 0 0 0 0,-1 0 0 0 0,0 0 0 0 0,1 0 0 0 0,-1 0 0 0 0,0 0 0 0 0,0 0 0 0 0,0 0 0 0 0,0 0 0 0 0,-1 0 0 0 0,1 0 0 0 0,0 0 0 0 0,-1 1 0 0 0,-1-4 0 0 0,1 1 28 0 0,-1 1-1 0 0,0 0 0 0 0,0 0 1 0 0,-1 1-1 0 0,1-1 0 0 0,0 0 1 0 0,-1 1-1 0 0,0-1 0 0 0,0 1 1 0 0,1 0-1 0 0,-1 0 0 0 0,-1 0 1 0 0,1 0-1 0 0,0 1 0 0 0,0-1 1 0 0,-1 1-1 0 0,1 0 0 0 0,0 0 0 0 0,-7-1 1 0 0,0-1-162 0 0,0 1 1 0 0,-1 1-1 0 0,0-1 1 0 0,1 2 0 0 0,-16 0-1 0 0,25 0 183 0 0,0 0-1 0 0,-1 1 1 0 0,1-1 0 0 0,0 0-1 0 0,-1 1 1 0 0,1-1 0 0 0,0 1-1 0 0,0-1 1 0 0,-1 1 0 0 0,1 0-1 0 0,0-1 1 0 0,0 1 0 0 0,0 0-1 0 0,0 0 1 0 0,0 0 0 0 0,0 0-1 0 0,0 0 1 0 0,0 0 0 0 0,0 0-1 0 0,1 0 1 0 0,-1 0 0 0 0,0 1-1 0 0,1-1 1 0 0,-1 0 0 0 0,1 0-1 0 0,-1 1 1 0 0,1-1 0 0 0,0 0-1 0 0,-1 1 1 0 0,1-1 0 0 0,0 0-1 0 0,0 1 1 0 0,0-1 0 0 0,0 0-1 0 0,0 1 1 0 0,0-1-1 0 0,0 0 1 0 0,1 1 0 0 0,-1-1-1 0 0,0 0 1 0 0,1 1 0 0 0,0 1-1 0 0,0 2 11 0 0,0-1-1 0 0,1 0 0 0 0,0 1 0 0 0,-1-1 1 0 0,1 0-1 0 0,0 0 0 0 0,1 0 1 0 0,-1-1-1 0 0,1 1 0 0 0,0 0 0 0 0,6 5 1 0 0,-5-5-32 0 0,1-1 1 0 0,0 0 0 0 0,0 0 0 0 0,1 0 0 0 0,-1-1 0 0 0,0 1 0 0 0,1-1 0 0 0,0 0 0 0 0,-1-1 0 0 0,1 0 0 0 0,0 0 0 0 0,0 0 0 0 0,0 0-1 0 0,0-1 1 0 0,0 0 0 0 0,0 0 0 0 0,-1-1 0 0 0,1 0 0 0 0,0 0 0 0 0,11-3 0 0 0,-11 1-32 0 0,0 0-1 0 0,-1 0 1 0 0,1 0-1 0 0,-1-1 1 0 0,0 0-1 0 0,0 0 1 0 0,0 0 0 0 0,0-1-1 0 0,-1 1 1 0 0,0-1-1 0 0,0 0 1 0 0,0-1 0 0 0,0 1-1 0 0,-1-1 1 0 0,0 1-1 0 0,0-1 1 0 0,-1 0 0 0 0,4-12-1 0 0,1-13 158 0 0,-1-1 0 0 0,-1 1 0 0 0,-2-1 0 0 0,-2 0 0 0 0,0 0 0 0 0,-6-43 0 0 0,5 70-81 0 0,-1 0 0 0 0,0-1 0 0 0,1 1 0 0 0,-2 0 0 0 0,1 0 0 0 0,-1-1 0 0 0,1 1 0 0 0,-1 0 0 0 0,-1 1 0 0 0,1-1 0 0 0,-5-6 1 0 0,5 15 222 0 0,1 0 1 0 0,-1 1 0 0 0,1-1-1 0 0,0 1 1 0 0,0-1-1 0 0,0 1 1 0 0,1-1 0 0 0,0 10-1 0 0,-3 36-205 0 0,2 0-1 0 0,7 56 1 0 0,-4-91-68 0 0,0-1 0 0 0,1 1 1 0 0,1 0-1 0 0,0-1 0 0 0,1 0 1 0 0,0 0-1 0 0,1 0 0 0 0,1 0 0 0 0,0-1 1 0 0,1 0-1 0 0,15 19 0 0 0,-22-31 11 0 0,0 1-1 0 0,0-1 0 0 0,0 1 0 0 0,1-1 0 0 0,-1 0 1 0 0,0 0-1 0 0,0 1 0 0 0,1-1 0 0 0,-1 0 0 0 0,1 0 1 0 0,-1-1-1 0 0,1 1 0 0 0,-1 0 0 0 0,1 0 0 0 0,0-1 1 0 0,-1 1-1 0 0,1-1 0 0 0,0 1 0 0 0,0-1 0 0 0,-1 0 1 0 0,1 0-1 0 0,0 0 0 0 0,2 0 0 0 0,-2 0-41 0 0,0-1 1 0 0,0 0-1 0 0,-1 0 0 0 0,1 0 0 0 0,0-1 0 0 0,-1 1 1 0 0,1 0-1 0 0,-1 0 0 0 0,1-1 0 0 0,-1 1 0 0 0,0-1 0 0 0,0 1 1 0 0,0-1-1 0 0,0 0 0 0 0,0 1 0 0 0,0-1 0 0 0,1-2 1 0 0,3-9-117 0 0,-1 1 0 0 0,0-1 1 0 0,-1 0-1 0 0,3-25 1 0 0,-1-12 82 0 0,-3-65 1 0 0,-3 93 179 0 0,-1-1 0 0 0,0 1 0 0 0,-2 0 0 0 0,-1 1 0 0 0,-10-31 0 0 0,7 75 2766 0 0,1 15-3117 0 0,3 1 353 0 0,2 1 0 0 0,4 62 1 0 0,-1-92-138 0 0,0 0 1 0 0,0 1-1 0 0,1-1 1 0 0,1 0-1 0 0,-1 0 1 0 0,2-1 0 0 0,-1 1-1 0 0,2 0 1 0 0,-1-1-1 0 0,1 0 1 0 0,0 0 0 0 0,1-1-1 0 0,0 1 1 0 0,1-1-1 0 0,10 10 1 0 0,-16-16-11 0 0,0-1 0 0 0,1 0-1 0 0,-1 1 1 0 0,1-1 0 0 0,-1 0 0 0 0,1 0 0 0 0,-1 0 0 0 0,1 0-1 0 0,0 0 1 0 0,0-1 0 0 0,-1 1 0 0 0,1 0 0 0 0,0-1 0 0 0,0 1 0 0 0,0-1-1 0 0,0 0 1 0 0,0 0 0 0 0,-1 1 0 0 0,1-1 0 0 0,0 0 0 0 0,0-1 0 0 0,0 1-1 0 0,0 0 1 0 0,0-1 0 0 0,0 1 0 0 0,-1-1 0 0 0,1 1 0 0 0,0-1-1 0 0,0 0 1 0 0,-1 0 0 0 0,1 0 0 0 0,0 0 0 0 0,-1 0 0 0 0,4-2 0 0 0,-2 0-15 0 0,-1 0 1 0 0,1-1 0 0 0,-1 1 0 0 0,0-1 0 0 0,0 1 0 0 0,0-1 0 0 0,0 0 0 0 0,-1 0-1 0 0,1 0 1 0 0,-1 0 0 0 0,0 0 0 0 0,0 0 0 0 0,0 0 0 0 0,-1 0 0 0 0,0-8 564 0 0,49 53 821 0 0,-44-38-1355 0 0,0-1 0 0 0,1 0 0 0 0,0 0-1 0 0,-1 0 1 0 0,1 0 0 0 0,0-1 0 0 0,0 0 0 0 0,-1 0 0 0 0,1-1 0 0 0,0 0 0 0 0,0 0 0 0 0,0 0 0 0 0,0-1 0 0 0,11-2-1 0 0,-14 2-18 0 0,0 0 0 0 0,-1 0 0 0 0,1 0-1 0 0,-1 0 1 0 0,1-1 0 0 0,-1 1-1 0 0,1-1 1 0 0,-1 0 0 0 0,0 0 0 0 0,0 0-1 0 0,0 0 1 0 0,0 0 0 0 0,0 0-1 0 0,0 0 1 0 0,-1-1 0 0 0,1 1 0 0 0,-1-1-1 0 0,1 1 1 0 0,-1-1 0 0 0,0 0-1 0 0,0 1 1 0 0,0-1 0 0 0,-1 0 0 0 0,1 0-1 0 0,-1 0 1 0 0,1 1 0 0 0,-1-1-1 0 0,0 0 1 0 0,0 0 0 0 0,0 0 0 0 0,-1-5-1 0 0,0 5 37 0 0,0 0 0 0 0,0 0 0 0 0,0 0-1 0 0,0 0 1 0 0,0 0 0 0 0,-1 0 0 0 0,0 1 0 0 0,1-1-1 0 0,-1 0 1 0 0,0 1 0 0 0,0-1 0 0 0,0 1 0 0 0,0 0-1 0 0,-1 0 1 0 0,1 0 0 0 0,-1 0 0 0 0,1 0 0 0 0,-4-2-1 0 0,1 2 239 0 0,1-1 1 0 0,-1 0-1 0 0,0 1 0 0 0,0 0 0 0 0,0 0 0 0 0,0 1 0 0 0,0-1 0 0 0,-1 1 0 0 0,1 0 0 0 0,-7 0 1734 0 0,45 13-1856 0 0,-20-11-721 0 0,0-1 0 0 0,-1 0-1 0 0,1-1 1 0 0,0-1-1 0 0,16-3 1 0 0,30-15-6306 0 0,-44 13 3795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24 684 0 0,'0'0'3061'0'0,"-20"-3"-2351"0"0,-46-7 1726 0 0,-96-1 0 0 0,109 12-1560 0 0,-74 11 0 0 0,102-8-1703 0 0,-1 1 0 0 0,-37 13-1 0 0,46-10-2248 0 0,5 1-2233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 2920 0 0,'0'0'8319'0'0,"-5"5"-7725"0"0,4-4-578 0 0,-2 2 46 0 0,0-1-1 0 0,1 1 0 0 0,0-1 0 0 0,0 1 0 0 0,0 0 0 0 0,0 0 0 0 0,0 0 0 0 0,0 0 0 0 0,-1 3 0 0 0,3-4-39 0 0,0-1 0 0 0,0 1 0 0 0,0-1 0 0 0,0 1 0 0 0,0-1 0 0 0,0 0 0 0 0,0 1 0 0 0,1-1 0 0 0,-1 1 0 0 0,0-1 0 0 0,1 1 0 0 0,-1-1 0 0 0,1 0 0 0 0,0 1 0 0 0,-1-1 0 0 0,1 0 0 0 0,0 1 0 0 0,0-1 0 0 0,0 0 0 0 0,0 0 0 0 0,0 0-1 0 0,0 0 1 0 0,0 0 0 0 0,0 0 0 0 0,0 0 0 0 0,0 0 0 0 0,1-1 0 0 0,-1 1 0 0 0,3 1 0 0 0,4 3 21 0 0,1-1-1 0 0,0 0 0 0 0,0-1 1 0 0,0 1-1 0 0,1-2 0 0 0,14 3 1 0 0,-21-4-84 0 0,1 0-1 0 0,-1 0 1 0 0,1-1 0 0 0,-1 0-1 0 0,1 1 1 0 0,-1-1 0 0 0,1-1 0 0 0,0 1-1 0 0,-1 0 1 0 0,1-1 0 0 0,-1 0 0 0 0,1 0-1 0 0,-1 0 1 0 0,0 0 0 0 0,1 0 0 0 0,-1-1-1 0 0,0 0 1 0 0,0 1 0 0 0,0-1-1 0 0,5-4 1 0 0,-7 5-5 0 0,0 0 1 0 0,0-1-1 0 0,0 1 0 0 0,-1 0 1 0 0,1 0-1 0 0,0 0 0 0 0,-1 0 0 0 0,1-1 1 0 0,-1 1-1 0 0,1 0 0 0 0,-1-1 1 0 0,0 1-1 0 0,1 0 0 0 0,-1-1 0 0 0,0 1 1 0 0,0 0-1 0 0,0-1 0 0 0,0 1 0 0 0,0 0 1 0 0,0-1-1 0 0,0 1 0 0 0,-1 0 1 0 0,0-3-1 0 0,0 2-16 0 0,0-1-1 0 0,-1 1 1 0 0,1-1 0 0 0,-1 1-1 0 0,0 0 1 0 0,0 0 0 0 0,0 0 0 0 0,0 0-1 0 0,0 0 1 0 0,-5-3 0 0 0,-4-2-1480 0 0,0 1 1 0 0,-1 0 0 0 0,-21-8 0 0 0,19 10-2509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2236 0 0,'0'0'9293'0'0,"0"8"-9182"0"0,-10 62-82 0 0,6-55 66 0 0,1 0 0 0 0,0 0 0 0 0,1 0 0 0 0,1 1 0 0 0,1-1 0 0 0,0 1 0 0 0,1-1 1 0 0,0 0-1 0 0,5 17 0 0 0,-5-29-109 0 0,0 0 0 0 0,0 1 0 0 0,0-1 0 0 0,1 0 0 0 0,0 0 0 0 0,0 0 0 0 0,-1 0 0 0 0,2-1 0 0 0,-1 1 0 0 0,0 0 0 0 0,0-1 0 0 0,1 0 0 0 0,0 1 0 0 0,-1-1 0 0 0,1 0 0 0 0,0 0 0 0 0,0-1 0 0 0,0 1 0 0 0,0-1 0 0 0,0 1 0 0 0,6 1 0 0 0,-7-3-43 0 0,1 0-1 0 0,0 0 1 0 0,0 0-1 0 0,0 0 1 0 0,-1 0 0 0 0,1 0-1 0 0,0-1 1 0 0,0 1 0 0 0,0-1-1 0 0,-1 0 1 0 0,1 0 0 0 0,0 0-1 0 0,-1 0 1 0 0,1 0-1 0 0,-1 0 1 0 0,0-1 0 0 0,1 1-1 0 0,-1-1 1 0 0,0 0 0 0 0,0 0-1 0 0,0 0 1 0 0,0 0-1 0 0,0 0 1 0 0,0 0 0 0 0,0 0-1 0 0,1-4 1 0 0,1 1 105 0 0,-1 0 1 0 0,0 0-1 0 0,0-1 1 0 0,0 1-1 0 0,-1-1 0 0 0,0 0 1 0 0,0 1-1 0 0,0-1 1 0 0,0-8-1 0 0,-1 19 18 0 0,-1 0 0 0 0,1-1-1 0 0,0 1 1 0 0,0 0 0 0 0,1-1 0 0 0,-1 1 0 0 0,1-1 0 0 0,0 1-1 0 0,0-1 1 0 0,0 0 0 0 0,1 0 0 0 0,-1 0 0 0 0,1 0 0 0 0,0 0-1 0 0,1 0 1 0 0,-1-1 0 0 0,0 0 0 0 0,1 1 0 0 0,0-1-1 0 0,0-1 1 0 0,0 1 0 0 0,5 2 0 0 0,-5-2-124 0 0,0-1 0 0 0,-1-1 0 0 0,1 1 0 0 0,0-1-1 0 0,0 1 1 0 0,0-1 0 0 0,0 0 0 0 0,0-1 0 0 0,0 1 0 0 0,0-1 0 0 0,0 1 0 0 0,0-1 0 0 0,0-1 0 0 0,0 1-1 0 0,1 0 1 0 0,-1-1 0 0 0,0 0 0 0 0,0 0 0 0 0,0 0 0 0 0,-1-1 0 0 0,1 1 0 0 0,0-1 0 0 0,0 0 0 0 0,-1 0-1 0 0,7-5 1 0 0,-8 6 15 0 0,-1 0 0 0 0,1 0 0 0 0,-1 0-1 0 0,1 0 1 0 0,-1-1 0 0 0,0 1 0 0 0,0-1 0 0 0,1 1-1 0 0,-1-1 1 0 0,0 1 0 0 0,0-1 0 0 0,0 0 0 0 0,-1 1-1 0 0,1-1 1 0 0,0 0 0 0 0,-1 0 0 0 0,1 0-1 0 0,-1 0 1 0 0,1 1 0 0 0,-1-1 0 0 0,0 0 0 0 0,0 0-1 0 0,0 0 1 0 0,0 0 0 0 0,0 0 0 0 0,-1 0-1 0 0,1 0 1 0 0,0 0 0 0 0,-1 1 0 0 0,1-1 0 0 0,-1 0-1 0 0,0 0 1 0 0,0 1 0 0 0,0-1 0 0 0,1 0-1 0 0,-2 1 1 0 0,0-3 0 0 0,-2 0-8 0 0,1 0 0 0 0,-1 0 1 0 0,0 1-1 0 0,0 0 0 0 0,0 0 0 0 0,-1 0 0 0 0,1 0 1 0 0,-1 0-1 0 0,0 1 0 0 0,1 0 0 0 0,-1 0 0 0 0,-7-1 0 0 0,9 2 82 0 0,-1 0-1 0 0,0 0 1 0 0,1 0-1 0 0,-1 1 1 0 0,1 0-1 0 0,-1 0 1 0 0,0 0-1 0 0,1 0 1 0 0,-1 0-1 0 0,1 1 1 0 0,-1 0-1 0 0,1 0 1 0 0,-1 0-1 0 0,1 0 1 0 0,-1 0-1 0 0,1 0 1 0 0,-6 5-1 0 0,7-5 63 0 0,1 1-1 0 0,-1-1 1 0 0,1 1-1 0 0,-1 0 1 0 0,1 0 0 0 0,0 0-1 0 0,0 0 1 0 0,0 0-1 0 0,0 0 1 0 0,0 0-1 0 0,0 0 1 0 0,1 0 0 0 0,-1 0-1 0 0,1 0 1 0 0,-1 1-1 0 0,1-1 1 0 0,0 0-1 0 0,0 0 1 0 0,0 1 0 0 0,0-1-1 0 0,0 0 1 0 0,0 0-1 0 0,1 1 1 0 0,-1-1-1 0 0,1 0 1 0 0,0 0 0 0 0,0 0-1 0 0,-1 0 1 0 0,1 0-1 0 0,2 3 1 0 0,0 1 14 0 0,1-1 0 0 0,-1 1 1 0 0,1-1-1 0 0,0 0 0 0 0,0 0 1 0 0,0-1-1 0 0,1 1 0 0 0,-1-1 0 0 0,1 0 1 0 0,0 0-1 0 0,1-1 0 0 0,-1 0 1 0 0,1 1-1 0 0,-1-2 0 0 0,1 1 1 0 0,0-1-1 0 0,0 0 0 0 0,0 0 0 0 0,0 0 1 0 0,0-1-1 0 0,1 0 0 0 0,5 0 1 0 0,-3 0-283 0 0,1 0 0 0 0,-1-1 1 0 0,0 0-1 0 0,0-1 0 0 0,1 0 0 0 0,-1 0 1 0 0,0-1-1 0 0,0 0 0 0 0,0 0 1 0 0,0-1-1 0 0,-1-1 0 0 0,1 1 1 0 0,-1-2-1 0 0,11-6 0 0 0,-11 5-643 0 0,0-1 0 0 0,0 0 1 0 0,-1 0-1 0 0,0-1 0 0 0,10-13 0 0 0,-5 0-2828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1780 0 0,'0'0'10614'0'0,"-2"6"-10337"0"0,-2 16-39 0 0,0 1 0 0 0,2-1-1 0 0,1 0 1 0 0,0 0 0 0 0,4 27 0 0 0,20 118-468 0 0,-20-149-37 0 0,0-3 360 0 0,-2-6-2463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8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12 232 2180 0 0,'0'0'5414'0'0,"-1"-16"-5146"0"0,-10-143 447 0 0,11 155-664 0 0,0 0 0 0 0,0 0 0 0 0,1 0 0 0 0,-1 0 0 0 0,1 0 0 0 0,0 0 0 0 0,0 0 0 0 0,2-5-1 0 0,-2 8-5 0 0,-1 0 0 0 0,1 0 0 0 0,0 0-1 0 0,-1 0 1 0 0,1 0 0 0 0,0 1 0 0 0,0-1 0 0 0,0 0-1 0 0,0 0 1 0 0,0 0 0 0 0,-1 1 0 0 0,1-1-1 0 0,1 0 1 0 0,-1 1 0 0 0,0-1 0 0 0,0 1 0 0 0,0-1-1 0 0,0 1 1 0 0,0 0 0 0 0,0-1 0 0 0,1 1-1 0 0,-1 0 1 0 0,0 0 0 0 0,0 0 0 0 0,0 0 0 0 0,1 0-1 0 0,-1 0 1 0 0,0 0 0 0 0,0 0 0 0 0,0 0-1 0 0,0 1 1 0 0,2 0 0 0 0,-1 0-85 0 0,0-1 0 0 0,0 1 0 0 0,-1 1 0 0 0,1-1 0 0 0,-1 0 0 0 0,1 0 1 0 0,-1 1-1 0 0,1-1 0 0 0,-1 0 0 0 0,0 1 0 0 0,1-1 0 0 0,-1 1 0 0 0,0 0 0 0 0,0-1 0 0 0,0 1 0 0 0,-1 0 0 0 0,1 0 0 0 0,0 0 0 0 0,-1 0 1 0 0,1 0-1 0 0,-1-1 0 0 0,1 1 0 0 0,-1 4 0 0 0,4 48-861 0 0,-4-50 891 0 0,-7 24-330 0 0,6-18-86 0 0,21-8 403 0 0,-16-1 86 0 0,0 0 1 0 0,1 0 0 0 0,-1 1-1 0 0,0-1 1 0 0,0 1 0 0 0,0 0-1 0 0,-1 0 1 0 0,1 0 0 0 0,0 1-1 0 0,-1-1 1 0 0,1 1 0 0 0,-1 0-1 0 0,0 0 1 0 0,0 0 0 0 0,0 0-1 0 0,0 0 1 0 0,-1 1-1 0 0,1-1 1 0 0,-1 1 0 0 0,0 0-1 0 0,0 0 1 0 0,0 0 0 0 0,-1 0-1 0 0,1 0 1 0 0,-1 0 0 0 0,0 0-1 0 0,0 1 1 0 0,-1-1 0 0 0,1 0-1 0 0,-1 0 1 0 0,0 1 0 0 0,0-1-1 0 0,0 0 1 0 0,0 1 0 0 0,-2 4-1 0 0,0-6-67 0 0,0-1 1 0 0,0 0-1 0 0,0 1 0 0 0,0-1 0 0 0,0 0 0 0 0,-1 0 0 0 0,1 0 1 0 0,0-1-1 0 0,-1 1 0 0 0,0 0 0 0 0,1-1 0 0 0,-1 0 1 0 0,0 0-1 0 0,0 1 0 0 0,0-2 0 0 0,0 1 0 0 0,0 0 0 0 0,0-1 1 0 0,0 1-1 0 0,0-1 0 0 0,0 0 0 0 0,0 0 0 0 0,0 0 0 0 0,-5-1 1 0 0,4 1-154 0 0,0 0 0 0 0,0 0 1 0 0,0-1-1 0 0,0 1 1 0 0,0-1-1 0 0,0 0 0 0 0,0 0 1 0 0,0-1-1 0 0,0 1 0 0 0,1-1 1 0 0,-1 0-1 0 0,1 0 0 0 0,-1 0 1 0 0,1 0-1 0 0,0-1 1 0 0,0 1-1 0 0,0-1 0 0 0,-4-3 1 0 0,1-15-3819 0 0,5 9 1383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2780 0 0,'0'0'4619'0'0,"0"-15"-3913"0"0,1-45-183 0 0,0 55-460 0 0,0-1 0 0 0,0 1 0 0 0,0 0 0 0 0,1 0 0 0 0,0-1-1 0 0,0 1 1 0 0,1 1 0 0 0,-1-1 0 0 0,1 0 0 0 0,0 0 0 0 0,0 1 0 0 0,0 0 0 0 0,1 0 0 0 0,0 0-1 0 0,0 0 1 0 0,0 0 0 0 0,0 1 0 0 0,0-1 0 0 0,1 1 0 0 0,6-3 0 0 0,-8 4-50 0 0,0 0 23 0 0,-1 0 1 0 0,1 0 0 0 0,0 0-1 0 0,-1 1 1 0 0,1-1 0 0 0,0 1-1 0 0,0 0 1 0 0,0 0 0 0 0,0 0-1 0 0,0 0 1 0 0,0 1 0 0 0,0-1-1 0 0,1 1 1 0 0,-1 0-1 0 0,5 0 1 0 0,-6 0 17 0 0,0 1-1 0 0,0 0 1 0 0,0 0-1 0 0,0 0 0 0 0,0 0 1 0 0,-1 0-1 0 0,1 0 1 0 0,0 0-1 0 0,-1 1 1 0 0,1-1-1 0 0,-1 1 1 0 0,1-1-1 0 0,-1 1 0 0 0,0-1 1 0 0,1 1-1 0 0,-1 0 1 0 0,0 0-1 0 0,0 0 1 0 0,0-1-1 0 0,-1 1 1 0 0,1 0-1 0 0,0 0 1 0 0,-1 0-1 0 0,1 4 0 0 0,2 5-19 0 0,0 1-1 0 0,-1 0 0 0 0,-1 0 0 0 0,0 0 0 0 0,-1 0 0 0 0,0 0 0 0 0,0 0 1 0 0,-2 0-1 0 0,1 0 0 0 0,-1-1 0 0 0,-6 19 0 0 0,6-26-164 0 0,1 1 0 0 0,-1-1-1 0 0,0 1 1 0 0,-1-1 0 0 0,1 1-1 0 0,-1-1 1 0 0,1 0 0 0 0,-1 0-1 0 0,-1-1 1 0 0,1 1 0 0 0,0 0-1 0 0,-1-1 1 0 0,0 0 0 0 0,0 0-1 0 0,0 0 1 0 0,0 0 0 0 0,0-1 0 0 0,-1 0-1 0 0,1 0 1 0 0,-1 0 0 0 0,1 0-1 0 0,-1 0 1 0 0,0-1 0 0 0,1 0-1 0 0,-1 0 1 0 0,0-1 0 0 0,0 1-1 0 0,0-1 1 0 0,0 0 0 0 0,-5-1-1 0 0,8 1-127 0 0,0 0-1 0 0,1 0 0 0 0,-1-1 0 0 0,0 1 0 0 0,1-1 1 0 0,-1 1-1 0 0,1-1 0 0 0,-1 0 0 0 0,1 0 0 0 0,-1 0 1 0 0,1 1-1 0 0,-1-1 0 0 0,1 0 0 0 0,0-1 0 0 0,0 1 1 0 0,0 0-1 0 0,-2-2 0 0 0,-2-5-1907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0 72 1652 0 0</inkml:trace>
  <inkml:trace contextRef="#ctx0" brushRef="#br0" timeOffset="1">0 72 1652 0 0,'131'61'3296'0'0,"-129"-60"-3036"0"0,1 0-1 0 0,-1 0 0 0 0,1 0 0 0 0,-1 0 1 0 0,1-1-1 0 0,0 1 0 0 0,-1-1 0 0 0,1 0 0 0 0,0 0 1 0 0,-1 0-1 0 0,1 0 0 0 0,0 0 0 0 0,-1 0 1 0 0,3-1-1 0 0,0-1-158 0 0,0 0 0 0 0,-1 0 1 0 0,0 0-1 0 0,1 0 0 0 0,-1-1 1 0 0,0 1-1 0 0,0-1 0 0 0,0 0 1 0 0,-1 0-1 0 0,1-1 0 0 0,5-6 1 0 0,-2 2-136 0 0,-1 0 1 0 0,0-1 0 0 0,-1 0-1 0 0,1 0 1 0 0,-2-1 0 0 0,1 1-1 0 0,-1-1 1 0 0,4-18 0 0 0,-8 34 230 0 0,0 0 1 0 0,1-1 0 0 0,0 1-1 0 0,0 0 1 0 0,0 0-1 0 0,1-1 1 0 0,0 1-1 0 0,0-1 1 0 0,4 8 0 0 0,17 20-2464 0 0,-22-32 1853 0 0,1 1 0 0 0,-1-1 0 0 0,1 0-1 0 0,0 0 1 0 0,0 1 0 0 0,-1-1 0 0 0,1 0 0 0 0,0-1 0 0 0,0 1-1 0 0,0 0 1 0 0,0-1 0 0 0,0 1 0 0 0,0-1 0 0 0,0 1-1 0 0,3-1 1 0 0,-5 0 413 0 0,4-2-1328 0 0,-11-14 295 0 0,-59-74 542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2328 0 0,'0'0'9758'0'0,"-4"11"-9714"0"0,-1 2-86 0 0,0 0 0 0 0,1 1 0 0 0,1-1 0 0 0,0 1 0 0 0,1 0 0 0 0,0 16 0 0 0,2-22-59 0 0,1 1 0 0 0,0 0 1 0 0,0-1-1 0 0,1 1 0 0 0,0-1 0 0 0,1 1 1 0 0,4 9-1 0 0,-5-14 137 0 0,-1 0 1 0 0,1-1-1 0 0,0 1 1 0 0,0-1-1 0 0,0 0 1 0 0,1 1-1 0 0,-1-1 1 0 0,1 0-1 0 0,0 0 1 0 0,0 0 0 0 0,0-1-1 0 0,0 1 1 0 0,0-1-1 0 0,0 0 1 0 0,1 0-1 0 0,-1 0 1 0 0,8 3-1 0 0,-9-5-85 0 0,0 0-1 0 0,0 1 1 0 0,0-1-1 0 0,0 0 0 0 0,0-1 1 0 0,0 1-1 0 0,0 0 1 0 0,0-1-1 0 0,0 1 1 0 0,-1-1-1 0 0,1 1 1 0 0,0-1-1 0 0,0 0 1 0 0,0 0-1 0 0,0 0 1 0 0,-1 0-1 0 0,1 0 1 0 0,0 0-1 0 0,-1 0 1 0 0,1-1-1 0 0,-1 1 1 0 0,0 0-1 0 0,1-1 1 0 0,-1 1-1 0 0,0-1 1 0 0,0 0-1 0 0,0 1 0 0 0,0-1 1 0 0,0 0-1 0 0,0 0 1 0 0,0 0-1 0 0,-1 0 1 0 0,2-3-1 0 0,1-4-18 0 0,0 0 0 0 0,-1 0-1 0 0,0 0 1 0 0,0-1 0 0 0,-1 1-1 0 0,0-10 392 0 0,-2 24-320 0 0,0 0 0 0 0,1 0 0 0 0,-1 0 0 0 0,1 1 0 0 0,0-1 0 0 0,0 0 0 0 0,1 0 0 0 0,0 0-1 0 0,0 0 1 0 0,0 0 0 0 0,0 0 0 0 0,1 0 0 0 0,0 0 0 0 0,0 0 0 0 0,4 6 0 0 0,-5-8-10 0 0,1-1-1 0 0,-1 0 1 0 0,1 1-1 0 0,0-1 1 0 0,-1 0 0 0 0,1 0-1 0 0,0 0 1 0 0,0-1-1 0 0,0 1 1 0 0,1 0 0 0 0,-1-1-1 0 0,0 1 1 0 0,0-1-1 0 0,1 0 1 0 0,-1 0 0 0 0,1 0-1 0 0,-1 0 1 0 0,1 0-1 0 0,0 0 1 0 0,-1-1 0 0 0,1 1-1 0 0,0-1 1 0 0,-1 0-1 0 0,1 0 1 0 0,0 0 0 0 0,0 0-1 0 0,-1 0 1 0 0,1-1 0 0 0,3 0-1 0 0,-2-1-42 0 0,-1 1 0 0 0,1-1 0 0 0,-1 0 0 0 0,0 0 0 0 0,0-1 0 0 0,0 1 0 0 0,0-1-1 0 0,-1 1 1 0 0,1-1 0 0 0,-1 0 0 0 0,1 0 0 0 0,-1 0 0 0 0,0 0 0 0 0,0-1 0 0 0,0 1 0 0 0,-1-1 0 0 0,1 1 0 0 0,-1-1 0 0 0,2-6-1 0 0,-1 2 67 0 0,0 0 0 0 0,-1 0-1 0 0,0 0 1 0 0,0 0-1 0 0,0 0 1 0 0,-1 0 0 0 0,-2-15-1 0 0,-3 20 2728 0 0,0 11-1811 0 0,-2 11-751 0 0,6-14-157 0 0,0 0-1 0 0,0 1 1 0 0,1-1-1 0 0,0 0 1 0 0,0 0-1 0 0,0 0 1 0 0,1 0-1 0 0,0 0 1 0 0,0 1-1 0 0,0-1 1 0 0,1-1-1 0 0,-1 1 0 0 0,1 0 1 0 0,5 8-1 0 0,-5-10-157 0 0,0 0 0 0 0,0-1 0 0 0,1 1 0 0 0,-1 0 0 0 0,1-1-1 0 0,-1 0 1 0 0,1 0 0 0 0,0 0 0 0 0,0 0 0 0 0,0 0 0 0 0,1 0 0 0 0,-1-1-1 0 0,0 1 1 0 0,0-1 0 0 0,1 0 0 0 0,-1 0 0 0 0,1-1 0 0 0,-1 1-1 0 0,1-1 1 0 0,-1 1 0 0 0,8-1 0 0 0,-6 0-652 0 0,1 0 0 0 0,0 0-1 0 0,0-1 1 0 0,0 0 0 0 0,-1 0 0 0 0,1 0 0 0 0,10-4 0 0 0,4-3-3046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146 308 1596 0 0,'0'0'6757'0'0,"-101"-95"-6417"0"0,85 69-288 0 0,6-4 168 0 0,-2-5-216 0 0,6-2-4 0 0,6-5-760 0 0,0-1-2105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1008 0 0,'0'0'10581'0'0,"-3"5"-10210"0"0,-1 3-234 0 0,0 1 0 0 0,1 0 0 0 0,0 0 1 0 0,0 0-1 0 0,1 0 0 0 0,0 1 0 0 0,1-1 1 0 0,-1 11-1 0 0,2 87 580 0 0,1-58-522 0 0,1-1-204 0 0,12 67 1 0 0,-13-103-78 0 0,6-71-10176 0 0,-5 37 8196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98 188 0 0,'0'0'9932'0'0,"3"-14"-9109"0"0,10-43-273 0 0,-12 56-506 0 0,-1-1-1 0 0,1 1 1 0 0,0-1 0 0 0,0 1-1 0 0,-1-1 1 0 0,1 1 0 0 0,0 0-1 0 0,0-1 1 0 0,1 1 0 0 0,-1 0-1 0 0,0 0 1 0 0,0 0 0 0 0,1-1-1 0 0,-1 1 1 0 0,0 1-1 0 0,1-1 1 0 0,-1 0 0 0 0,1 0-1 0 0,-1 0 1 0 0,1 1 0 0 0,0-1-1 0 0,-1 1 1 0 0,1-1 0 0 0,-1 1-1 0 0,1 0 1 0 0,0 0 0 0 0,0 0-1 0 0,1 0 1 0 0,0 0 10 0 0,1 0 1 0 0,-1 0-1 0 0,0 0 1 0 0,0 0-1 0 0,0 1 1 0 0,0 0-1 0 0,0-1 1 0 0,0 1-1 0 0,0 1 0 0 0,5 1 1 0 0,-3 1-58 0 0,-1 0-1 0 0,0 1 1 0 0,0-1 0 0 0,0 1-1 0 0,0-1 1 0 0,-1 1-1 0 0,0 0 1 0 0,0 1 0 0 0,0-1-1 0 0,-1 0 1 0 0,1 1 0 0 0,-2 0-1 0 0,1-1 1 0 0,0 1 0 0 0,-1 0-1 0 0,0 0 1 0 0,0 0 0 0 0,-1 0-1 0 0,0 0 1 0 0,0-1 0 0 0,-1 9-1 0 0,1-10-43 0 0,-1 1 0 0 0,0-1 0 0 0,0 0 0 0 0,0 1 0 0 0,0-1-1 0 0,-1 0 1 0 0,1 0 0 0 0,-1 0 0 0 0,0 0 0 0 0,-1 0 0 0 0,1 0 0 0 0,0 0-1 0 0,-1-1 1 0 0,0 1 0 0 0,0-1 0 0 0,0 0 0 0 0,-1 0 0 0 0,1 0 0 0 0,-1 0-1 0 0,1 0 1 0 0,-1-1 0 0 0,0 0 0 0 0,0 0 0 0 0,0 0 0 0 0,0 0 0 0 0,0-1-1 0 0,-1 1 1 0 0,-4 0 0 0 0,0 0-329 0 0,0-1 1 0 0,0 0-1 0 0,0 0 0 0 0,0-1 0 0 0,-1 0 0 0 0,1-1 1 0 0,-12-2-1 0 0,16 2-223 0 0,0-1 1 0 0,1 1 0 0 0,-1-1 0 0 0,0 0-1 0 0,1 0 1 0 0,-1-1 0 0 0,1 1-1 0 0,0-1 1 0 0,-4-3 0 0 0,3 2-1758 0 0</inkml:trace>
  <inkml:trace contextRef="#ctx0" brushRef="#br0" timeOffset="1">80 98 1608 0 0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1 477 1608 0 0,'68'105'1735'0'0,"-67"-103"-1572"0"0,0-1 1 0 0,0 1-1 0 0,0 0 0 0 0,0-1 0 0 0,0 1 1 0 0,0-1-1 0 0,0 0 0 0 0,0 1 0 0 0,1-1 1 0 0,-1 0-1 0 0,0 0 0 0 0,1 0 0 0 0,-1 0 1 0 0,1 0-1 0 0,0 0 0 0 0,-1 0 1 0 0,1 0-1 0 0,0 0 0 0 0,-1-1 0 0 0,1 1 1 0 0,0-1-1 0 0,0 0 0 0 0,-1 1 0 0 0,1-1 1 0 0,0 0-1 0 0,0 0 0 0 0,0 0 0 0 0,-1 0 1 0 0,1 0-1 0 0,0 0 0 0 0,0-1 1 0 0,0 1-1 0 0,1-1 0 0 0,5-1 313 0 0,-4 1-417 0 0,0 0-1 0 0,-1-1 1 0 0,1 0 0 0 0,0 0-1 0 0,0 0 1 0 0,-1 0 0 0 0,1 0-1 0 0,-1-1 1 0 0,0 1-1 0 0,0-1 1 0 0,0 0 0 0 0,0 0-1 0 0,0 0 1 0 0,-1 0 0 0 0,1-1-1 0 0,-1 1 1 0 0,0-1 0 0 0,2-4-1 0 0,1 1-60 0 0,-2 0 0 0 0,1 0 0 0 0,-1-1 0 0 0,0 1 0 0 0,-1-1 0 0 0,0 1 0 0 0,0-1 0 0 0,1-13 0 0 0,-3 21 106 0 0,-1 0-70 0 0,0 1 1 0 0,0-1 0 0 0,0 1 0 0 0,0-1-1 0 0,0 1 1 0 0,0 0 0 0 0,1 0-1 0 0,-1 0 1 0 0,0-1 0 0 0,0 1 0 0 0,0 0-1 0 0,1 0 1 0 0,-1 0 0 0 0,1 0-1 0 0,-1 0 1 0 0,1 0 0 0 0,-1 0 0 0 0,1 1-1 0 0,-1-1 1 0 0,1 0 0 0 0,0 0-1 0 0,0 0 1 0 0,-1 0 0 0 0,1 0 0 0 0,0 1-1 0 0,0 1 1 0 0,-2 33 408 0 0,2-34-385 0 0,0 0-42 0 0,0 0-1 0 0,0 1 0 0 0,1-1 0 0 0,-1 1 1 0 0,0-1-1 0 0,1 0 0 0 0,0 0 0 0 0,-1 1 1 0 0,1-1-1 0 0,0 0 0 0 0,0 0 1 0 0,0 0-1 0 0,1 0 0 0 0,-1 0 0 0 0,0 0 1 0 0,1 0-1 0 0,-1 0 0 0 0,1-1 0 0 0,0 1 1 0 0,-1 0-1 0 0,4 1 0 0 0,-1 0-43 0 0,1-1-1 0 0,-1 0 1 0 0,0-1-1 0 0,0 1 1 0 0,1-1-1 0 0,-1 0 1 0 0,1 0 0 0 0,-1 0-1 0 0,1 0 1 0 0,8-1-1 0 0,-6 1-46 0 0,0-2-1 0 0,0 1 0 0 0,0-1 1 0 0,0 0-1 0 0,0 0 0 0 0,-1-1 0 0 0,1 0 1 0 0,0 0-1 0 0,-1 0 0 0 0,1-1 1 0 0,-1 0-1 0 0,0-1 0 0 0,0 1 1 0 0,0-1-1 0 0,6-5 0 0 0,-10 7 43 0 0,-1 0-1 0 0,1 0 1 0 0,0 0-1 0 0,-1 0 0 0 0,1 0 1 0 0,-1 0-1 0 0,1 0 1 0 0,-1-1-1 0 0,0 1 1 0 0,0-1-1 0 0,0 1 0 0 0,-1-1 1 0 0,1 1-1 0 0,0-1 1 0 0,-1 1-1 0 0,0-1 1 0 0,1 0-1 0 0,-1 1 1 0 0,0-1-1 0 0,-1 0 0 0 0,1 1 1 0 0,0-1-1 0 0,-2-3 1 0 0,1 3 17 0 0,-1 0 0 0 0,1 0 1 0 0,-1 0-1 0 0,0 0 0 0 0,0 0 0 0 0,0 0 1 0 0,0 0-1 0 0,-1 1 0 0 0,1-1 1 0 0,-1 1-1 0 0,0 0 0 0 0,1 0 0 0 0,-1 0 1 0 0,0 0-1 0 0,-6-2 0 0 0,6 1-85 0 0,-1 1 0 0 0,0 1 0 0 0,0-1 0 0 0,0 0-1 0 0,0 1 1 0 0,0 0 0 0 0,0 0 0 0 0,-1 0 0 0 0,1 1 0 0 0,0-1 0 0 0,-1 1-1 0 0,1 0 1 0 0,0 0 0 0 0,0 1 0 0 0,-1-1 0 0 0,1 1 0 0 0,0 0-1 0 0,0 0 1 0 0,0 0 0 0 0,0 1 0 0 0,0 0 0 0 0,0-1 0 0 0,0 1 0 0 0,0 0-1 0 0,1 1 1 0 0,-1-1 0 0 0,1 1 0 0 0,-1 0 0 0 0,-3 4 0 0 0,5-4 114 0 0,0 0 1 0 0,0 1 0 0 0,0-1 0 0 0,1 1 0 0 0,-1 0 0 0 0,1-1 0 0 0,0 1-1 0 0,0 0 1 0 0,1 0 0 0 0,-1 0 0 0 0,1 0 0 0 0,-1 0 0 0 0,1 0-1 0 0,0-1 1 0 0,1 1 0 0 0,-1 0 0 0 0,1 0 0 0 0,0 0 0 0 0,0 0 0 0 0,0 0-1 0 0,0-1 1 0 0,1 1 0 0 0,-1 0 0 0 0,1-1 0 0 0,0 1 0 0 0,0-1-1 0 0,0 0 1 0 0,5 5 0 0 0,-4-4 70 0 0,0 0 0 0 0,1 0 0 0 0,0-1 0 0 0,-1 1 0 0 0,1-1 0 0 0,1 0 0 0 0,-1 0 0 0 0,0 0 0 0 0,1-1 0 0 0,0 1 0 0 0,-1-1 0 0 0,1 0 1 0 0,0-1-1 0 0,0 1 0 0 0,0-1 0 0 0,0 0 0 0 0,0 0 0 0 0,1-1 0 0 0,-1 1 0 0 0,0-1 0 0 0,8-1 0 0 0,-10 1-112 0 0,0-1 0 0 0,-1 0 0 0 0,1 0 0 0 0,0-1 0 0 0,-1 1 0 0 0,1 0 0 0 0,-1-1 1 0 0,0 1-1 0 0,1-1 0 0 0,-1 0 0 0 0,0 0 0 0 0,0 0 0 0 0,0 0 0 0 0,0 0 0 0 0,0 0 0 0 0,-1-1 0 0 0,3-2 0 0 0,24-53-176 0 0,-12 22 402 0 0,-12 29-18 0 0,36-52 26 0 0,-39 57-112 0 0,1 0-1 0 0,0 0 1 0 0,-1 0 0 0 0,1 0-1 0 0,0 0 1 0 0,0 0-1 0 0,0 0 1 0 0,1 1-1 0 0,-1-1 1 0 0,0 1 0 0 0,1 0-1 0 0,-1-1 1 0 0,0 1-1 0 0,1 0 1 0 0,0 0 0 0 0,-1 1-1 0 0,1-1 1 0 0,-1 1-1 0 0,1-1 1 0 0,0 1-1 0 0,5 0 1 0 0,-7 1-79 0 0,0 0 0 0 0,0 0-1 0 0,0 0 1 0 0,0 0 0 0 0,0 0 0 0 0,0 0 0 0 0,-1 0 0 0 0,1 0-1 0 0,0 0 1 0 0,-1 1 0 0 0,1-1 0 0 0,-1 0 0 0 0,1 1-1 0 0,-1-1 1 0 0,1 0 0 0 0,-1 1 0 0 0,0-1 0 0 0,0 0-1 0 0,0 1 1 0 0,0 2 0 0 0,2 33-276 0 0,-2-36 273 0 0,0 118 1187 0 0,0-118-1192 0 0,1 0 0 0 0,-1 0 1 0 0,0 0-1 0 0,1 1 0 0 0,-1-1 1 0 0,1 0-1 0 0,0 0 0 0 0,-1 0 1 0 0,1 0-1 0 0,0 0 0 0 0,-1 0 1 0 0,1 0-1 0 0,0 0 1 0 0,0 0-1 0 0,0-1 0 0 0,0 1 1 0 0,0 0-1 0 0,0 0 0 0 0,0-1 1 0 0,0 1-1 0 0,0-1 0 0 0,1 1 1 0 0,-1-1-1 0 0,0 1 0 0 0,0-1 1 0 0,0 0-1 0 0,1 1 0 0 0,-1-1 1 0 0,0 0-1 0 0,0 0 0 0 0,1 0 1 0 0,-1 0-1 0 0,0 0 0 0 0,0 0 1 0 0,2-1-1 0 0,2 1-95 0 0,0 0-1 0 0,-1 0 1 0 0,1-1 0 0 0,0 0-1 0 0,0 0 1 0 0,-1 0 0 0 0,1 0-1 0 0,5-3 1 0 0,-2-2 18 0 0,1-1 0 0 0,-1 0 0 0 0,0 0 0 0 0,-1-1 0 0 0,0 0 0 0 0,0 0 0 0 0,0 0 0 0 0,-1-1 0 0 0,0 0 0 0 0,-1-1 0 0 0,0 1 0 0 0,-1-1 0 0 0,0 0 0 0 0,0 0 0 0 0,-1 0 0 0 0,0-1 0 0 0,2-16 0 0 0,1-20 1 0 0,-1-1 0 0 0,-1-73 1 0 0,-4 113 59 0 0,0-20-95 0 0,-1 0 0 0 0,-2 0 0 0 0,0 0 0 0 0,-2 1 0 0 0,-13-45 0 0 0,17 89 884 0 0,-1-1 1 0 0,-7 33-1 0 0,2-12-688 0 0,3-14-90 0 0,-5 31 145 0 0,-4 111 0 0 0,12-151-153 0 0,2-1 0 0 0,-1 1 1 0 0,2-1-1 0 0,0 1 0 0 0,0-1 0 0 0,2 0 0 0 0,-1 0 1 0 0,2 0-1 0 0,0 0 0 0 0,0-1 0 0 0,1 0 0 0 0,1 0 1 0 0,12 19-1 0 0,-17-28-28 0 0,1-1-1 0 0,-1 1 1 0 0,0-1 0 0 0,1 0 0 0 0,-1 0 0 0 0,1 1-1 0 0,-1-2 1 0 0,1 1 0 0 0,0 0 0 0 0,0 0 0 0 0,0-1 0 0 0,0 0-1 0 0,0 0 1 0 0,0 1 0 0 0,1-2 0 0 0,-1 1 0 0 0,0 0-1 0 0,0-1 1 0 0,1 1 0 0 0,-1-1 0 0 0,0 0 0 0 0,1 0-1 0 0,-1-1 1 0 0,0 1 0 0 0,1-1 0 0 0,-1 1 0 0 0,0-1 0 0 0,0 0-1 0 0,0 0 1 0 0,1 0 0 0 0,-1-1 0 0 0,0 1 0 0 0,-1-1-1 0 0,1 0 1 0 0,0 1 0 0 0,0-1 0 0 0,3-4 0 0 0,6-4-45 0 0,-1-1 1 0 0,0 0-1 0 0,0-1 1 0 0,-1 0-1 0 0,-1 0 0 0 0,12-22 1 0 0,-23 40 317 0 0,0-1 1 0 0,0 0-1 0 0,0 1 1 0 0,0-1-1 0 0,1 1 1 0 0,0-1-1 0 0,0 1 1 0 0,1 0-1 0 0,0-1 1 0 0,0 1-1 0 0,0 0 1 0 0,0-1-1 0 0,3 10 1 0 0,-3-12-369 0 0,0 0 1 0 0,1-1-1 0 0,0 1 0 0 0,0 0 1 0 0,0 0-1 0 0,0-1 0 0 0,0 1 1 0 0,0-1-1 0 0,0 1 0 0 0,1-1 1 0 0,0 1-1 0 0,-1-1 0 0 0,1 0 1 0 0,0 0-1 0 0,0 0 0 0 0,0 0 1 0 0,0 0-1 0 0,1 0 0 0 0,-1-1 1 0 0,0 1-1 0 0,1-1 0 0 0,-1 1 1 0 0,1-1-1 0 0,-1 0 1 0 0,1 0-1 0 0,0 0 0 0 0,0 0 1 0 0,-1-1-1 0 0,5 1 0 0 0,41-1-4957 0 0,-30-4 2498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3672 0 0,'0'0'11297'0'0,"-1"1"-10861"0"0,-3 0-257 0 0,3-1-302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0 444 0 0,'0'0'11537'0'0,"-107"28"-11625"0"0,83-25 88 0 0,-2 2 24 0 0,2-1 92 0 0,-2 1-116 0 0,1-4-12 0 0,1-1-52 0 0,4 0-40 0 0,0 0-176 0 0,4 0-1344 0 0,0 0-516 0 0,10 0-3105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1684 0 0,'0'0'7251'0'0,"-26"18"-2839"0"0,-5 5-3715 0 0,18-7-767 0 0,0-1-1 0 0,2 2 1 0 0,0-1 0 0 0,0 2 0 0 0,-11 26-1 0 0,-7 11 110 0 0,17-35-233 0 0,0-1 0 0 0,-28 32 0 0 0,5-17-7056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3456 0 0,'0'0'5637'0'0,"0"16"-5278"0"0,-6 131 1654 0 0,6-145-1940 0 0,-1 1 0 0 0,1-1 0 0 0,0 1 0 0 0,0-1 0 0 0,0 1 0 0 0,1-1 0 0 0,-1 1-1 0 0,1-1 1 0 0,-1 0 0 0 0,1 1 0 0 0,0-1 0 0 0,0 0 0 0 0,0 0 0 0 0,0 1 0 0 0,0-1 0 0 0,0 0 0 0 0,1 0 0 0 0,-1 0 0 0 0,3 3 0 0 0,0-4-23 0 0,0 1 1 0 0,-1-1 0 0 0,1 1 0 0 0,0-1-1 0 0,0 0 1 0 0,-1 0 0 0 0,1-1 0 0 0,0 1-1 0 0,0-1 1 0 0,0 0 0 0 0,8 0 0 0 0,4-2-496 0 0,0 0 1 0 0,-1-1 0 0 0,1 0-1 0 0,0-2 1 0 0,-1 0 0 0 0,0 0-1 0 0,27-15 1 0 0,14-4-4462 0 0,-36 15 1926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308 147 592 0 0,'0'0'8199'0'0,"-18"-11"-7922"0"0,-147-77 217 0 0,136 74-681 0 0,-29-12 347 0 0,20 19-4206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2784 0 0,'0'0'7526'0'0,"-19"6"-7445"0"0,-58 20-54 0 0,72-25-18 0 0,0 1 0 0 0,0 0 0 0 0,0 0 0 0 0,0 1 0 0 0,1-1 0 0 0,-1 1 0 0 0,1 0 0 0 0,0 0 0 0 0,0 0 0 0 0,0 1 0 0 0,0 0 0 0 0,0-1 0 0 0,-3 7 0 0 0,6-8-10 0 0,-1 1-1 0 0,1-1 1 0 0,0 1-1 0 0,0-1 1 0 0,0 1-1 0 0,0 0 1 0 0,1 0-1 0 0,-1 0 1 0 0,1-1-1 0 0,-1 1 0 0 0,1 0 1 0 0,0 0-1 0 0,0 0 1 0 0,0 0-1 0 0,1-1 1 0 0,-1 1-1 0 0,2 5 1 0 0,0-3-3 0 0,0 1 1 0 0,1-1-1 0 0,0 0 1 0 0,0 0-1 0 0,0 0 0 0 0,0-1 1 0 0,1 1-1 0 0,-1-1 1 0 0,1 1-1 0 0,1-1 1 0 0,-1 0-1 0 0,0-1 0 0 0,1 1 1 0 0,0-1-1 0 0,0 0 1 0 0,0 0-1 0 0,0 0 1 0 0,8 2-1 0 0,-3-1 10 0 0,1-1-1 0 0,0-1 1 0 0,0 0-1 0 0,0 0 1 0 0,18 0-1 0 0,-29-3-36 0 0,1 1 0 0 0,-1 0 0 0 0,1-1-1 0 0,-1 1 1 0 0,0-1 0 0 0,1 1 0 0 0,-1-1-1 0 0,1 1 1 0 0,-1-1 0 0 0,0 1 0 0 0,0-1 0 0 0,1 0-1 0 0,-1 1 1 0 0,0-1 0 0 0,0 1 0 0 0,0-1-1 0 0,1 0 1 0 0,-1 1 0 0 0,0-1 0 0 0,0 0 0 0 0,0 1-1 0 0,0-1 1 0 0,0 1 0 0 0,0-1 0 0 0,-1 0-1 0 0,1 1 1 0 0,0-1 0 0 0,0 0 0 0 0,0 1-1 0 0,-1-1 1 0 0,1 0 0 0 0,-9-23 395 0 0,-5 12 85 0 0,-5-7-701 0 0,19 19 307 0 0,0 0 0 0 0,-1 0 0 0 0,1 0 0 0 0,0 0 0 0 0,0 0 1 0 0,0 0-1 0 0,0 0 0 0 0,-1 0 0 0 0,1 0 0 0 0,0 0 0 0 0,0 0 0 0 0,0 0 1 0 0,-1 0-1 0 0,1-1 0 0 0,0 1 0 0 0,0 0 0 0 0,0 0 0 0 0,0 0 0 0 0,0 0 1 0 0,0 0-1 0 0,-1-1 0 0 0,1 1 0 0 0,0 0 0 0 0,0 0 0 0 0,0 0 0 0 0,0 0 1 0 0,0-1-1 0 0,0 1 0 0 0,0 0 0 0 0,0 0 0 0 0,0 0 0 0 0,0-1 0 0 0,0 1 1 0 0,0 0-1 0 0,0 0 0 0 0,0 0 0 0 0,0-1 0 0 0,0 1 0 0 0,0 0 0 0 0,0 0 1 0 0,0 0-1 0 0,0 0 0 0 0,0-1 0 0 0,0 1 0 0 0,0 0 0 0 0,0 0 0 0 0,0 0 1 0 0,0-1-1 0 0,0 1 0 0 0,1 0 0 0 0,-1 0 0 0 0,0 0 0 0 0,0 0 0 0 0,0 0 1 0 0,0-1-1 0 0,0 1 0 0 0,1 0 0 0 0,-1 0 0 0 0,0 0 0 0 0,0 0 0 0 0,0 0 1 0 0,0 0-1 0 0,1 0 0 0 0,-1 0 0 0 0,0 0 0 0 0,0 0 0 0 0,0 0 0 0 0,1-1 1 0 0,12 1-341 0 0,0-1 1 0 0,-1 0-1 0 0,24-7 1 0 0,13-6-5575 0 0,-41 12 4199 0 0,-5 1 354 0 0,-20 4-1186 0 0,-101 21 1098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1988 0 0,'0'0'8840'0'0,"-19"5"-8568"0"0,-17 3-161 0 0,1-2 1 0 0,-68 4-1 0 0,92-10-331 0 0,-18 1 141 0 0,29-1-84 0 0,-1 0-1 0 0,0 0 1 0 0,1 0-1 0 0,-1 0 1 0 0,0 0-1 0 0,0 1 1 0 0,1-1-1 0 0,-1 0 1 0 0,1 1-1 0 0,-1-1 1 0 0,0 0-1 0 0,1 1 1 0 0,-1-1-1 0 0,1 1 1 0 0,-1-1-1 0 0,1 1 1 0 0,-1-1-1 0 0,1 1 1 0 0,-1-1-1 0 0,1 1 0 0 0,-1 0 1 0 0,1-1-1 0 0,0 1 1 0 0,0 0-1 0 0,-1-1 1 0 0,1 1-1 0 0,0 0 1 0 0,0-1-1 0 0,-1 1 1 0 0,1 0-1 0 0,0-1 1 0 0,0 2-1 0 0,2 2-2199 0 0,4-1-393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1512 0 0,'0'0'8948'0'0,"-18"2"-8660"0"0,18-2-288 0 0,-169 13 447 0 0,168-13-596 0 0,0 0-1 0 0,0 0 1 0 0,0 0-1 0 0,1 0 1 0 0,-1 0 0 0 0,0 0-1 0 0,0 0 1 0 0,0 0-1 0 0,1 0 1 0 0,-1 0-1 0 0,0 1 1 0 0,0-1 0 0 0,0 0-1 0 0,1 0 1 0 0,-1 1-1 0 0,0-1 1 0 0,1 1-1 0 0,-1-1 1 0 0,0 1 0 0 0,1-1-1 0 0,-1 1 1 0 0,0-1-1 0 0,1 1 1 0 0,-1-1-1 0 0,1 1 1 0 0,-1 1 0 0 0,1 3-2700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1288 0 0,'0'0'8630'0'0,"-9"9"-4750"0"0,-34 35-3866 0 0,21-17-63 0 0,1 0 1 0 0,-22 39-1 0 0,22-32-914 0 0,-29 35 0 0 0,49-69 651 0 0,-7 11-674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346 217 1736 0 0,'0'0'7667'0'0,"-17"-13"-7198"0"0,-145-106 26 0 0,147 108-664 0 0,-55-38 621 0 0,65 46-723 0 0,-2-1 0 0 0,1 1-1 0 0,0 0 1 0 0,-1 1 0 0 0,1 0-1 0 0,-1 0 1 0 0,1 0-1 0 0,-1 1 1 0 0,-12-1 0 0 0,19 2 197 0 0,0 0 0 0 0,0 0 0 0 0,-1 0 0 0 0,1 0 0 0 0,0 0 0 0 0,0 0 0 0 0,-1 0 0 0 0,1 0 0 0 0,0 0 0 0 0,0 0 0 0 0,-1 0 0 0 0,1 1 0 0 0,0-1 0 0 0,0 0 0 0 0,0 0 0 0 0,-1 0 0 0 0,1 1 0 0 0,0-1 0 0 0,0 0 0 0 0,0 0 0 0 0,0 0 0 0 0,0 1 0 0 0,-1-1 0 0 0,1 0 0 0 0,0 0 0 0 0,0 1 0 0 0,0-1 0 0 0,0 0 0 0 0,0 0 0 0 0,0 1 0 0 0,0-1 0 0 0,0 0 0 0 0,0 0 0 0 0,0 1-1 0 0,0-1 1 0 0,0 0 0 0 0,0 0 0 0 0,0 1 0 0 0,0-1 0 0 0,0 0 0 0 0,0 0 0 0 0,0 1 0 0 0,0-1 0 0 0,0 0 0 0 0,1 4-772 0 0,-1 4-1370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3320 0 0,'0'0'7274'0'0,"-7"-4"-6923"0"0,2 1-307 0 0,0 0-1 0 0,0 0 1 0 0,0 1 0 0 0,-1-1 0 0 0,1 2-1 0 0,-1-1 1 0 0,1 0 0 0 0,-1 1-1 0 0,0 0 1 0 0,1 0 0 0 0,-1 1 0 0 0,0 0-1 0 0,0 0 1 0 0,0 0 0 0 0,1 0-1 0 0,-1 1 1 0 0,0 0 0 0 0,1 1 0 0 0,-1-1-1 0 0,0 1 1 0 0,1 0 0 0 0,0 0-1 0 0,-1 1 1 0 0,-7 4 0 0 0,7-2-22 0 0,1 0 1 0 0,0 0 0 0 0,0 0 0 0 0,1 0-1 0 0,-1 1 1 0 0,1-1 0 0 0,0 1-1 0 0,1 0 1 0 0,0 0 0 0 0,0 1-1 0 0,0-1 1 0 0,0 1 0 0 0,-2 12-1 0 0,4-16-48 0 0,1 1-1 0 0,-1-1 0 0 0,1 1 0 0 0,0 0 0 0 0,0-1 0 0 0,0 1 0 0 0,1 0 0 0 0,-1-1 1 0 0,1 1-1 0 0,0-1 0 0 0,0 1 0 0 0,0-1 0 0 0,0 1 0 0 0,1-1 0 0 0,-1 0 1 0 0,1 1-1 0 0,0-1 0 0 0,0 0 0 0 0,0 0 0 0 0,1-1 0 0 0,-1 1 0 0 0,0 0 1 0 0,1-1-1 0 0,0 1 0 0 0,0-1 0 0 0,0 0 0 0 0,0 0 0 0 0,4 3 0 0 0,1-1-123 0 0,0-1-1 0 0,0 1 1 0 0,0-1-1 0 0,0 0 1 0 0,0-1 0 0 0,1 0-1 0 0,0 0 1 0 0,-1-1-1 0 0,16 0 1 0 0,-24-1 119 0 0,0-1 0 0 0,1 1 0 0 0,-1 0 0 0 0,0-1 0 0 0,0 1 1 0 0,0-1-1 0 0,0 1 0 0 0,0-1 0 0 0,1 1 0 0 0,-1-1 1 0 0,0 1-1 0 0,0-1 0 0 0,0 1 0 0 0,0-1 0 0 0,0 1 0 0 0,-1-1 1 0 0,1 1-1 0 0,0-1 0 0 0,0 1 0 0 0,0 0 0 0 0,0-1 1 0 0,0 1-1 0 0,-1-1 0 0 0,1 1 0 0 0,0-1 0 0 0,0 1 0 0 0,-1 0 1 0 0,1-1-1 0 0,0 1 0 0 0,-1 0 0 0 0,1-1 0 0 0,0 1 1 0 0,-1-1-1 0 0,-10-15 376 0 0,0 4-89 0 0,9 11-218 0 0,0 0 0 0 0,0-1 0 0 0,1 1 0 0 0,-1-1 1 0 0,1 1-1 0 0,-1-1 0 0 0,1 0 0 0 0,0 0 0 0 0,0 0 0 0 0,0 0 0 0 0,0 0 0 0 0,0 0 0 0 0,0 0 0 0 0,0 0 0 0 0,0-3 840 0 0,28-5 1439 0 0,35 2-4217 0 0,-46 7-7877 0 0,-119 15 8063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92 244 0 0,'0'0'8998'0'0,"7"-5"-8818"0"0,10-9-172 0 0,-1-2 0 0 0,18-20 0 0 0,-15 16 102 0 0,-26 53 2863 0 0,3 6-2848 0 0,3 71 1 0 0,1-109-140 0 0,0 1-1 0 0,1 0 1 0 0,-1-1 0 0 0,0 1 0 0 0,1 0-1 0 0,-1-1 1 0 0,1 1 0 0 0,-1-1 0 0 0,1 1-1 0 0,0-1 1 0 0,0 1 0 0 0,2 2 0 0 0,12 2-5079 0 0,-9-6 1343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30 415 2840 0 0,'0'0'6270'0'0,"0"-8"-5798"0"0,-12-348 1696 0 0,12 354-2137 0 0,0 1-1 0 0,-1-1 1 0 0,1 0-1 0 0,0 0 0 0 0,0 1 1 0 0,0-1-1 0 0,0 0 1 0 0,1 0-1 0 0,-1 0 0 0 0,0 1 1 0 0,1-1-1 0 0,-1 0 1 0 0,1 1-1 0 0,0-1 0 0 0,-1 0 1 0 0,1 1-1 0 0,0-1 1 0 0,0 1-1 0 0,0-1 0 0 0,0 1 1 0 0,0 0-1 0 0,1-1 1 0 0,-1 1-1 0 0,0 0 0 0 0,0 0 1 0 0,1 0-1 0 0,-1 0 1 0 0,1 0-1 0 0,-1 0 0 0 0,1 0 1 0 0,0 0-1 0 0,-1 0 1 0 0,1 1-1 0 0,0-1 0 0 0,-1 1 1 0 0,1 0-1 0 0,3-1 1 0 0,-2 1-15 0 0,-1 1 1 0 0,1-1 0 0 0,0 1 0 0 0,0 0 0 0 0,0 0-1 0 0,-1 0 1 0 0,1 1 0 0 0,0-1 0 0 0,-1 0 0 0 0,1 1-1 0 0,-1 0 1 0 0,0-1 0 0 0,1 1 0 0 0,-1 0 0 0 0,0 0-1 0 0,0 1 1 0 0,0-1 0 0 0,-1 0 0 0 0,1 1 0 0 0,0-1-1 0 0,-1 1 1 0 0,3 4 0 0 0,7 24-130 0 0,-1 1 0 0 0,-1 0 0 0 0,-1 0 0 0 0,-2 1 0 0 0,3 62 0 0 0,0-9-888 0 0,-3-72-1002 0 0,2-24-167 0 0,2-25 960 0 0,-10 32 1280 0 0,0 0 1 0 0,0 0-1 0 0,0 0 1 0 0,0 0-1 0 0,0 0 0 0 0,-1 0 1 0 0,1 0-1 0 0,-1 1 1 0 0,0-1-1 0 0,0 0 0 0 0,0 0 1 0 0,0 0-1 0 0,0 0 1 0 0,-1 1-1 0 0,1-1 0 0 0,-5-4 1 0 0,2 4 157 0 0,0 0 1 0 0,-1 1 0 0 0,0-1 0 0 0,1 1-1 0 0,-1 0 1 0 0,0 0 0 0 0,0 0-1 0 0,-1 1 1 0 0,-4-1 0 0 0,-73-14 254 0 0,47 17-2800 0 0,28 5-1553 0 0,8-2 728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0 148 116 0 0,'0'0'9645'0'0,"10"-8"-9574"0"0,13-12-146 0 0,41-46-1 0 0,-51 53 75 0 0,-10 10-3 0 0,0 1 1 0 0,0-1-1 0 0,-1 0 1 0 0,1 0-1 0 0,-1 0 1 0 0,1 0-1 0 0,-1-1 1 0 0,0 1-1 0 0,0-1 1 0 0,2-5 1553 0 0,-14 47-781 0 0,6-14-698 0 0,1 1-1 0 0,2 0 0 0 0,1 44 0 0 0,8-49-1762 0 0,5-12-3140 0 0,-4-6-93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8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5 3004 0 0,'0'0'5077'0'0,"-19"-1"-5101"0"0,-3 0 23 0 0,-11-1 79 0 0,0 2-1 0 0,-53 5 1 0 0,85-4-37 0 0,0-1-1 0 0,-1 0 1 0 0,1 0 0 0 0,0 1 0 0 0,0-1-1 0 0,0 1 1 0 0,-1-1 0 0 0,1 1 0 0 0,0 0-1 0 0,0-1 1 0 0,0 1 0 0 0,0 0 0 0 0,0 0-1 0 0,0-1 1 0 0,0 1 0 0 0,0 0 0 0 0,0 0-1 0 0,0 0 1 0 0,1 0 0 0 0,-1 1 0 0 0,0-1-1 0 0,1 0 1 0 0,-1 0 0 0 0,1 0 0 0 0,-1 0 0 0 0,1 1-1 0 0,0-1 1 0 0,-1 0 0 0 0,1 0 0 0 0,0 1-1 0 0,0-1 1 0 0,0 0 0 0 0,0 1 0 0 0,0-1-1 0 0,0 0 1 0 0,0 2 0 0 0,2 8 252 0 0,0-1 1 0 0,0 0-1 0 0,1 1 1 0 0,5 9-1 0 0,3 15 443 0 0,-10-28-656 0 0,0 0 0 0 0,1 0 1 0 0,0 0-1 0 0,0-1 0 0 0,0 1 0 0 0,1 0 0 0 0,0-1 0 0 0,1 1 0 0 0,7 9 0 0 0,-8-13-408 0 0,0 0-1 0 0,0 0 1 0 0,0-1 0 0 0,0 0 0 0 0,1 1 0 0 0,-1-1 0 0 0,1 0 0 0 0,0-1-1 0 0,0 1 1 0 0,-1-1 0 0 0,1 1 0 0 0,0-1 0 0 0,0-1 0 0 0,0 1 0 0 0,0 0-1 0 0,0-1 1 0 0,0 0 0 0 0,7 0 0 0 0,6 0-2248 0 0,0 0-1106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0 984 0 0,'0'0'10132'0'0,"6"11"-6597"0"0,-2 82-3030 0 0,-4-67-1247 0 0,1 0-1 0 0,2 1 0 0 0,7 37 1 0 0,-10-63 471 0 0,0 0 0 0 0,1 0 0 0 0,-1-1 0 0 0,0 1 0 0 0,1 0 0 0 0,-1 0 0 0 0,0 0 0 0 0,1 0 0 0 0,-1-1 0 0 0,1 1 0 0 0,0 0-1 0 0,-1-1 1 0 0,1 1 0 0 0,0 0 0 0 0,-1-1 0 0 0,1 1 0 0 0,0-1 0 0 0,-1 1 0 0 0,1-1 0 0 0,0 1 0 0 0,0-1 0 0 0,0 1 0 0 0,0-1 0 0 0,-1 0 0 0 0,1 0 0 0 0,0 1 0 0 0,0-1 0 0 0,0 0 0 0 0,1 0 0 0 0,8 0-3784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4836 0 0,'0'0'5734'0'0,"-20"3"-5585"0"0,-153 23 78 0 0,172-26-237 0 0,-38 6-1035 0 0,37-5 753 0 0,1-1-1 0 0,-1 1 0 0 0,1-1 0 0 0,-1 1 1 0 0,0 0-1 0 0,1-1 0 0 0,-1 1 0 0 0,1 0 0 0 0,0 0 1 0 0,-1 0-1 0 0,1 0 0 0 0,0 0 0 0 0,-1 1 0 0 0,1-1 1 0 0,0 0-1 0 0,0 0 0 0 0,0 1 0 0 0,0-1 0 0 0,-1 4 1 0 0,1 4-3680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4532 0 0,'0'0'8037'0'0,"-8"4"-7651"0"0,-5 3-299 0 0,0 0-1 0 0,0 1 1 0 0,1 1 0 0 0,0 0 0 0 0,0 1 0 0 0,1 0 0 0 0,1 1 0 0 0,-18 22 0 0 0,-23 39-954 0 0,6 2-3824 0 0,43-63 204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340 196 5032 0 0,'0'0'5227'0'0,"-20"-13"-4882"0"0,-163-104 146 0 0,156 99-657 0 0,-38-19-274 0 0,60 35-198 0 0,1 0 1 0 0,-1 0-1 0 0,0 1 0 0 0,0 0 0 0 0,0 0 1 0 0,0 0-1 0 0,-6 0 0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4300 0 0,'0'0'6814'0'0,"-15"2"-6501"0"0,-45 6-120 0 0,53-6-181 0 0,1 0-1 0 0,0 0 0 0 0,0 0 0 0 0,1 1 0 0 0,-1 0 1 0 0,0 0-1 0 0,1 0 0 0 0,0 1 0 0 0,-1 0 0 0 0,2 0 1 0 0,-1 0-1 0 0,0 1 0 0 0,1 0 0 0 0,0-1 1 0 0,0 1-1 0 0,0 1 0 0 0,1-1 0 0 0,-1 1 0 0 0,1-1 1 0 0,1 1-1 0 0,-1 0 0 0 0,1 0 0 0 0,0 0 0 0 0,0 0 1 0 0,1 0-1 0 0,0 1 0 0 0,0-1 0 0 0,0 0 0 0 0,1 1 1 0 0,0-1-1 0 0,1 7 0 0 0,0-10-71 0 0,0 0 1 0 0,0-1-1 0 0,0 1 0 0 0,1-1 1 0 0,-1 1-1 0 0,1-1 0 0 0,-1 0 1 0 0,1 0-1 0 0,0 0 0 0 0,0 0 1 0 0,0 0-1 0 0,0 0 0 0 0,0 0 0 0 0,1 0 1 0 0,-1-1-1 0 0,0 0 0 0 0,1 1 1 0 0,-1-1-1 0 0,1 0 0 0 0,0 0 1 0 0,-1 0-1 0 0,1 0 0 0 0,0-1 1 0 0,-1 1-1 0 0,5 0 0 0 0,-2 0-49 0 0,0 0 0 0 0,0 0-1 0 0,1-1 1 0 0,-1 1 0 0 0,0-1 0 0 0,0 0-1 0 0,1-1 1 0 0,-1 1 0 0 0,0-1 0 0 0,0 0-1 0 0,0 0 1 0 0,0-1 0 0 0,5-1-1 0 0,-9 1 124 0 0,0 1 0 0 0,0 0-1 0 0,0 0 1 0 0,0-1-1 0 0,0 1 1 0 0,0-1-1 0 0,0 1 1 0 0,-1-1 0 0 0,1 1-1 0 0,0-1 1 0 0,-1 1-1 0 0,0-1 1 0 0,1 0-1 0 0,-1 1 1 0 0,0-1 0 0 0,0 0-1 0 0,0 1 1 0 0,0-1-1 0 0,0 0 1 0 0,0 1-1 0 0,0-1 1 0 0,0 1-1 0 0,-1-1 1 0 0,1 0 0 0 0,-1 1-1 0 0,1-1 1 0 0,-1 1-1 0 0,0-1 1 0 0,1 1-1 0 0,-1-1 1 0 0,-2-1 0 0 0,19-6 5578 0 0,34-4-7369 0 0,-44 12 1515 0 0,12 0-2322 0 0,-13 1-592 0 0,-14 2-2449 0 0,-74 14 4125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26 2936 0 0,'0'0'7786'0'0,"1"-4"-7112"0"0,-1 3-609 0 0,0 0 0 0 0,0 0 0 0 0,0 0 0 0 0,0 0 0 0 0,1 0 0 0 0,-1 0 0 0 0,0 0 0 0 0,1 0 0 0 0,-1 0 0 0 0,1 0-1 0 0,-1 0 1 0 0,1 0 0 0 0,-1 0 0 0 0,1 0 0 0 0,0 1 0 0 0,0-1 0 0 0,-1 0 0 0 0,1 1 0 0 0,0-1 0 0 0,0 0 0 0 0,0 1 0 0 0,-1-1 0 0 0,1 1-1 0 0,0-1 1 0 0,2 0 0 0 0,-2 1-73 0 0,0 1-1 0 0,0-1 0 0 0,0 0 0 0 0,0 0 1 0 0,0 1-1 0 0,0-1 0 0 0,0 1 0 0 0,0-1 1 0 0,-1 1-1 0 0,1-1 0 0 0,0 1 0 0 0,0 0 1 0 0,-1-1-1 0 0,1 1 0 0 0,0 0 0 0 0,-1 0 1 0 0,1 0-1 0 0,0-1 0 0 0,-1 1 1 0 0,1 0-1 0 0,-1 0 0 0 0,1 0 0 0 0,-1 0 1 0 0,0 0-1 0 0,1 0 0 0 0,-1 0 0 0 0,0 0 1 0 0,0 0-1 0 0,0 0 0 0 0,0 0 0 0 0,0 0 1 0 0,0 0-1 0 0,0 1 0 0 0,2 7-100 0 0,-1 1 0 0 0,0-1-1 0 0,0 0 1 0 0,-1 0 0 0 0,0 1 0 0 0,-1-1 0 0 0,0 0-1 0 0,-1 0 1 0 0,1 0 0 0 0,-2 0 0 0 0,1 0-1 0 0,-1 0 1 0 0,-1-1 0 0 0,0 1 0 0 0,0-1-1 0 0,0 0 1 0 0,-1 0 0 0 0,-6 7 0 0 0,48-7 3920 0 0,-21-7-5100 0 0,-1 0 1 0 0,1-1 0 0 0,0-1-1 0 0,22-3 1 0 0,-35 2-161 0 0,-20 2-409 0 0,-107 6-2916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24 447 3272 0 0,'0'0'5377'0'0,"0"-10"-5031"0"0,-10-91 549 0 0,3 50-647 0 0,3-1 1 0 0,1 1-1 0 0,6-56 1 0 0,-2 102-220 0 0,0 0 1 0 0,1 0 0 0 0,-1 0 0 0 0,1 0-1 0 0,1 0 1 0 0,-1 0 0 0 0,0 0-1 0 0,1 1 1 0 0,0-1 0 0 0,5-4 0 0 0,-7 8-19 0 0,-1-1 1 0 0,1 1-1 0 0,0 0 1 0 0,0 0 0 0 0,0 0-1 0 0,0 0 1 0 0,0 0 0 0 0,0 0-1 0 0,1 0 1 0 0,-1 0-1 0 0,0 1 1 0 0,0-1 0 0 0,1 0-1 0 0,-1 1 1 0 0,0-1-1 0 0,1 1 1 0 0,-1-1 0 0 0,1 1-1 0 0,-1 0 1 0 0,0 0-1 0 0,1-1 1 0 0,-1 1 0 0 0,1 0-1 0 0,-1 0 1 0 0,1 0 0 0 0,-1 1-1 0 0,1-1 1 0 0,-1 0-1 0 0,0 0 1 0 0,1 1 0 0 0,-1-1-1 0 0,1 1 1 0 0,-1-1-1 0 0,0 1 1 0 0,1 0 0 0 0,-1 0-1 0 0,0-1 1 0 0,0 1 0 0 0,0 0-1 0 0,0 0 1 0 0,1 1-1 0 0,2 4-24 0 0,-1 0-1 0 0,-1 0 0 0 0,1 0 1 0 0,-1 0-1 0 0,0 0 1 0 0,0 1-1 0 0,-1-1 0 0 0,0 1 1 0 0,0-1-1 0 0,-1 1 0 0 0,0-1 1 0 0,0 1-1 0 0,-1 7 0 0 0,2 14-16 0 0,1 44 78 0 0,-3-54-101 0 0,1 0 0 0 0,1 0 1 0 0,0 0-1 0 0,2 0 0 0 0,0 0 0 0 0,1 0 1 0 0,12 34-1 0 0,-16-52-36 0 0,0 0 0 0 0,0 1 0 0 0,0-1 0 0 0,0 1 0 0 0,0-1 0 0 0,0 0 0 0 0,1 1 0 0 0,-1-1-1 0 0,0 0 1 0 0,0 1 0 0 0,1-1 0 0 0,-1 0 0 0 0,0 1 0 0 0,0-1 0 0 0,1 0 0 0 0,-1 0 0 0 0,0 1 0 0 0,1-1 0 0 0,-1 0 0 0 0,0 0 0 0 0,1 0 0 0 0,-1 1 0 0 0,1-1 0 0 0,-1 0 0 0 0,0 0-1 0 0,1 0 1 0 0,-1 0 0 0 0,1 0 0 0 0,-1 0 0 0 0,0 0 0 0 0,1 0 0 0 0,-1 0 0 0 0,1 0 0 0 0,-1 0 0 0 0,0 0 0 0 0,1 0 0 0 0,-1 0 0 0 0,1 0 0 0 0,-1 0 0 0 0,0 0 0 0 0,1-1 0 0 0,-1 1-1 0 0,0 0 1 0 0,1 0 0 0 0,-1 0 0 0 0,0-1 0 0 0,1 1 0 0 0,-1 0 0 0 0,0 0 0 0 0,1-1 0 0 0,-1 1 0 0 0,0 0 0 0 0,0-1 0 0 0,1 1 0 0 0,-1 0 0 0 0,0-1 0 0 0,1 0 0 0 0,10-22-3683 0 0,-9 15 1858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44 148 0 0,'0'0'7547'0'0,"-18"-7"-7089"0"0,-4-2-318 0 0,13 5-73 0 0,0 0 1 0 0,-1 0 0 0 0,1 1 0 0 0,-1 1 0 0 0,0-1 0 0 0,-16-1 0 0 0,15 3-163 0 0,0-1 0 0 0,0 2 0 0 0,0-1 0 0 0,0 2 0 0 0,-16 1-1 0 0,27-2-86 0 0,-1 1-1 0 0,0-1 0 0 0,1 1 0 0 0,-1-1 0 0 0,0 1 1 0 0,1-1-1 0 0,-1 1 0 0 0,1-1 0 0 0,-1 1 0 0 0,1-1 1 0 0,-1 1-1 0 0,1 0 0 0 0,-1-1 0 0 0,1 1 0 0 0,0 0 1 0 0,-1-1-1 0 0,1 1 0 0 0,0 0 0 0 0,0 0 0 0 0,-1-1 1 0 0,1 1-1 0 0,0 1 0 0 0,0 5-3422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1580 0 0,'0'0'8347'0'0,"8"-4"-8052"0"0,-3 1-292 0 0,0 1 0 0 0,1-1 0 0 0,0 1 0 0 0,-1 1 0 0 0,1-1-1 0 0,0 1 1 0 0,0 0 0 0 0,9 0 0 0 0,-12 1-6 0 0,-1 0 0 0 0,1 0 0 0 0,-1 1 0 0 0,0-1 0 0 0,1 1 0 0 0,-1-1 0 0 0,0 1 0 0 0,1 0 0 0 0,-1 0 0 0 0,0 0 0 0 0,0 0 0 0 0,0 1 0 0 0,0-1 0 0 0,0 1 0 0 0,0-1 0 0 0,0 1 0 0 0,0-1 0 0 0,0 1 0 0 0,-1 0 0 0 0,1 0 0 0 0,-1 0 0 0 0,0 0 0 0 0,1 0 0 0 0,-1 0 0 0 0,0 0 0 0 0,0 1 0 0 0,0-1 0 0 0,0 0 0 0 0,0 3 0 0 0,0-1-16 0 0,0 0 1 0 0,-1 0 0 0 0,1 0 0 0 0,-1 1-1 0 0,0-1 1 0 0,0 0 0 0 0,0 0 0 0 0,-1 0-1 0 0,0 0 1 0 0,1 0 0 0 0,-1 0 0 0 0,-1 0-1 0 0,1 0 1 0 0,0 0 0 0 0,-1 0 0 0 0,0 0-1 0 0,0-1 1 0 0,0 1 0 0 0,-1-1 0 0 0,1 1-1 0 0,-1-1 1 0 0,1 0 0 0 0,-6 4 0 0 0,3 0 161 0 0,0-1-1 0 0,0 1 1 0 0,1 0 0 0 0,-8 14 0 0 0,12-20-57 0 0,0-1 0 0 0,0 1 0 0 0,0-1 0 0 0,0 0 0 0 0,0 1 0 0 0,-1-1 0 0 0,1 1-1 0 0,0-1 1 0 0,0 1 0 0 0,0-1 0 0 0,0 1 0 0 0,1-1 0 0 0,-1 1 0 0 0,0-1 0 0 0,0 1 0 0 0,0-1-1 0 0,0 0 1 0 0,0 1 0 0 0,1-1 0 0 0,-1 1 0 0 0,0-1 0 0 0,0 1 0 0 0,1-1 0 0 0,-1 0 0 0 0,0 1 0 0 0,0-1-1 0 0,1 0 1 0 0,-1 1 0 0 0,0-1 0 0 0,1 0 0 0 0,-1 0 0 0 0,1 1 0 0 0,-1-1 0 0 0,22 7 825 0 0,27-4-1301 0 0,-46-3 417 0 0,58-7-2298 0 0,-38 3-784 0 0,-178 6-5522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45 1280 0 0,'0'0'5375'0'0,"-12"17"-1181"0"0,383-18-5757 0 0,-277 1 1306 0 0,218-7 117 0 0,-289 5 148 0 0,187-10 24 0 0,300-7 911 0 0,242 21-602 0 0,-409-12 40 0 0,209 3 1081 0 0,-485 4-378 0 0,-43 1-3560 0 0,-5 2-5820 0 0,-50 0 5928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9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23 1660 0 0,'0'0'5273'0'0,"-105"-21"-5205"0"0,97 19-64 0 0,0 2-4 0 0,4 0-68 0 0,-2 0-1360 0 0,6 6-1533 0 0,0-1 413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16 744 0 0,'0'0'6931'0'0,"16"-16"-1418"0"0,-19 61-5591 0 0,-3 0 0 0 0,-1-1 0 0 0,-2 0 0 0 0,-22 63 0 0 0,20-73-184 0 0,-1-12-267 0 0,6-12-1223 0 0,3-2-3721 0 0,3-15 2068 0 0,0 0 2296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2156 0 0,'0'0'7722'0'0,"8"2"-5420"0"0,11 29-2025 0 0,-2 1 0 0 0,15 41-1 0 0,9 16-130 0 0,15 20-943 0 0,-52-100-822 0 0,-4-8 1077 0 0,1 0-1 0 0,-1 0 0 0 0,1 0 0 0 0,-1 0 1 0 0,1 0-1 0 0,0 0 0 0 0,0 0 0 0 0,-1 0 1 0 0,1 0-1 0 0,0 0 0 0 0,0 0 0 0 0,0 0 1 0 0,0-1-1 0 0,0 1 0 0 0,0 0 0 0 0,0-1 1 0 0,0 1-1 0 0,2 0 0 0 0,1 1 115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1804 0 0,'0'0'6629'0'0,"-11"1"-6240"0"0,-41 6 125 0 0,-68 18 0 0 0,48-1-5043 0 0,59-19-132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1 492 0 0,'0'0'9722'0'0,"-22"12"-8143"0"0,20 1-1426 0 0,1 1 0 0 0,0 0-1 0 0,0-1 1 0 0,2 1 0 0 0,0 0-1 0 0,0-1 1 0 0,5 16 0 0 0,-5-23-183 0 0,0-1-1 0 0,1 0 1 0 0,-1 0 0 0 0,1 0-1 0 0,0 0 1 0 0,1 0 0 0 0,-1-1 0 0 0,1 1-1 0 0,0-1 1 0 0,0 1 0 0 0,1-1-1 0 0,-1 0 1 0 0,1 0 0 0 0,0-1 0 0 0,0 1-1 0 0,0-1 1 0 0,0 0 0 0 0,1 0-1 0 0,-1 0 1 0 0,1 0 0 0 0,6 2-1 0 0,-9-4 0 0 0,0-1 0 0 0,0 1-1 0 0,0 0 1 0 0,0-1-1 0 0,0 0 1 0 0,0 1-1 0 0,0-1 1 0 0,0 0-1 0 0,0 0 1 0 0,0 0-1 0 0,0 0 1 0 0,0-1-1 0 0,0 1 1 0 0,0 0-1 0 0,0-1 1 0 0,0 0-1 0 0,0 1 1 0 0,0-1-1 0 0,0 0 1 0 0,-1 0-1 0 0,1 0 1 0 0,0 0-1 0 0,1-2 1 0 0,0 1-20 0 0,0-1 1 0 0,-1 0-1 0 0,1 0 0 0 0,-1-1 0 0 0,0 1 1 0 0,0 0-1 0 0,-1-1 0 0 0,1 1 1 0 0,0-1-1 0 0,-1 0 0 0 0,1-5 1 0 0,1-6-43 0 0,0 0 1 0 0,-2 0 0 0 0,0 0 0 0 0,0 0 0 0 0,-3-20 0 0 0,-5 16 28 0 0,-4 18 663 0 0,9 2-544 0 0,1 0 1 0 0,-1 0-1 0 0,0 1 0 0 0,1-1 0 0 0,0 1 0 0 0,-1-1 0 0 0,1 1 0 0 0,0-1 0 0 0,0 1 0 0 0,0 0 1 0 0,0-1-1 0 0,0 1 0 0 0,0 0 0 0 0,1 0 0 0 0,-2 3 0 0 0,0 12 21 0 0,0 1-1 0 0,2-1 1 0 0,0 1-1 0 0,1-1 1 0 0,0 1-1 0 0,2-1 1 0 0,7 30 0 0 0,-5-22-83 0 0,-1 0 1 0 0,2 38-1 0 0,-5-53-52 0 0,-1 0 0 0 0,-1 0-1 0 0,0 0 1 0 0,0 0-1 0 0,-1-1 1 0 0,-1 1-1 0 0,1-1 1 0 0,-7 16-1 0 0,7-22-29 0 0,0 1 0 0 0,0-1 0 0 0,-1 0 1 0 0,1 0-1 0 0,-1 0 0 0 0,1 0 0 0 0,-1-1 0 0 0,0 1 0 0 0,0-1 0 0 0,0 1 0 0 0,0-1 0 0 0,0 0 0 0 0,-1 0 0 0 0,1-1 0 0 0,-1 1 1 0 0,1-1-1 0 0,-1 1 0 0 0,0-1 0 0 0,0 0 0 0 0,1-1 0 0 0,-1 1 0 0 0,0-1 0 0 0,0 1 0 0 0,-7-2 0 0 0,-24-3-1632 0 0,34 3 1539 0 0,0 1 1 0 0,0-1 0 0 0,-1 1-1 0 0,1-1 1 0 0,0 1 0 0 0,0-1 0 0 0,0 0-1 0 0,0 0 1 0 0,0 1 0 0 0,0-1 0 0 0,0 0-1 0 0,0 0 1 0 0,0 0 0 0 0,0 0 0 0 0,1 0-1 0 0,-1 0 1 0 0,0 0 0 0 0,1 0 0 0 0,-1 0-1 0 0,0-1 1 0 0,1 1 0 0 0,0 0 0 0 0,-1 0-1 0 0,0-3 1 0 0,1-4-1838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4720 0 0,'0'0'3120'0'0,"-18"3"-2846"0"0,-58 12-61 0 0,72-14-230 0 0,0 0 0 0 0,0 0-1 0 0,1 1 1 0 0,-1-1-1 0 0,1 1 1 0 0,-1 0-1 0 0,1 0 1 0 0,0 0-1 0 0,-1 0 1 0 0,1 0 0 0 0,0 1-1 0 0,1 0 1 0 0,-1-1-1 0 0,0 1 1 0 0,1 0-1 0 0,-1 0 1 0 0,1 1-1 0 0,0-1 1 0 0,0 0 0 0 0,0 1-1 0 0,1-1 1 0 0,-1 1-1 0 0,1 0 1 0 0,0-1-1 0 0,0 1 1 0 0,0 0-1 0 0,0 0 1 0 0,1 0 0 0 0,-1-1-1 0 0,1 1 1 0 0,0 0-1 0 0,1 0 1 0 0,-1 0-1 0 0,0 0 1 0 0,1 0-1 0 0,0 0 1 0 0,0-1 0 0 0,0 1-1 0 0,1 0 1 0 0,-1-1-1 0 0,1 1 1 0 0,0-1-1 0 0,0 1 1 0 0,0-1-1 0 0,0 0 1 0 0,0 0 0 0 0,1 0-1 0 0,-1 0 1 0 0,1 0-1 0 0,0-1 1 0 0,0 1-1 0 0,0-1 1 0 0,0 0-1 0 0,4 2 1 0 0,-2-1-34 0 0,0-1 0 0 0,0 0 0 0 0,0 0 1 0 0,0-1-1 0 0,0 1 0 0 0,1-1 0 0 0,-1 0 0 0 0,0-1 0 0 0,1 1 0 0 0,-1-1 1 0 0,0 0-1 0 0,1 0 0 0 0,9-3 0 0 0,-15 3 31 0 0,1-1-1 0 0,0 1 1 0 0,-1-1 0 0 0,1 1-1 0 0,-1-1 1 0 0,1 0 0 0 0,0 1-1 0 0,-1-1 1 0 0,0 0-1 0 0,1 0 1 0 0,-1 1 0 0 0,1-1-1 0 0,-1 0 1 0 0,0 0 0 0 0,1 0-1 0 0,-1 1 1 0 0,0-1 0 0 0,0 0-1 0 0,0 0 1 0 0,0 0 0 0 0,0 0-1 0 0,0 0 1 0 0,0 1 0 0 0,0-1-1 0 0,0 0 1 0 0,0 0 0 0 0,0 0-1 0 0,-1 0 1 0 0,1 0 0 0 0,0 1-1 0 0,0-1 1 0 0,-1 0 0 0 0,1 0-1 0 0,-1 0 1 0 0,1 1 0 0 0,-1-1-1 0 0,1 0 1 0 0,-1 0-1 0 0,-22-25 1198 0 0,3 15-1190 0 0,14 6 3930 0 0,24 1-1905 0 0,50-9-4269 0 0,-49 9-6896 0 0,-129 23 7608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4712 0 0,'0'0'4392'0'0,"-18"1"-4196"0"0,-143 10-1904 0 0,161-11 1621 0 0,0 0 1 0 0,0 0-1 0 0,0 0 1 0 0,-1 1-1 0 0,1-1 1 0 0,0 0-1 0 0,0 0 1 0 0,-1 0-1 0 0,1 0 0 0 0,0 0 1 0 0,0 0-1 0 0,-1 0 1 0 0,1 1-1 0 0,0-1 1 0 0,0 0-1 0 0,0 0 0 0 0,0 0 1 0 0,-1 1-1 0 0,1-1 1 0 0,0 0-1 0 0,0 0 1 0 0,0 0-1 0 0,0 1 0 0 0,0-1 1 0 0,0 0-1 0 0,0 0 1 0 0,-1 1-1 0 0,1-1 1 0 0,0 0-1 0 0,0 0 0 0 0,0 1 1 0 0,0-1-1 0 0,0 0 1 0 0,0 0-1 0 0,0 0 1 0 0,0 1-1 0 0,0-1 1 0 0,0 0-1 0 0,0 0 0 0 0,1 1 1 0 0,-1-1-1 0 0,0 3-1431 0 0,0 3-920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5020 0 0,'0'0'4525'0'0,"-18"4"-4450"0"0,-77 14 14 0 0,41-15-3755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3560 0 0,'0'0'7776'0'0,"0"8"-7681"0"0,-1 10-125 0 0,0-6 157 0 0,0-1-1 0 0,1 1 1 0 0,1-1 0 0 0,-1 1-1 0 0,2-1 1 0 0,0 0-1 0 0,0 0 1 0 0,1 1 0 0 0,7 17-1 0 0,-9-26-159 0 0,1-1 1 0 0,-1 1-1 0 0,0-1 1 0 0,1 0-1 0 0,0 0 0 0 0,-1 1 1 0 0,1-1-1 0 0,0 0 0 0 0,0-1 1 0 0,0 1-1 0 0,1 0 0 0 0,-1-1 1 0 0,0 1-1 0 0,1-1 0 0 0,-1 0 1 0 0,1 1-1 0 0,-1-1 0 0 0,1 0 1 0 0,-1-1-1 0 0,1 1 0 0 0,0 0 1 0 0,-1-1-1 0 0,1 1 0 0 0,0-1 1 0 0,0 0-1 0 0,-1 0 0 0 0,1 0 1 0 0,0-1-1 0 0,0 1 0 0 0,-1 0 1 0 0,6-2-1 0 0,-4 0-37 0 0,-1 0 1 0 0,1-1-1 0 0,-1 1 0 0 0,1-1 1 0 0,-1 1-1 0 0,0-1 1 0 0,0 0-1 0 0,0 0 0 0 0,0-1 1 0 0,-1 1-1 0 0,1 0 0 0 0,-1-1 1 0 0,0 0-1 0 0,0 1 0 0 0,0-1 1 0 0,0 0-1 0 0,-1 0 1 0 0,0 0-1 0 0,1 0 0 0 0,-1-6 1 0 0,6-45-206 0 0,-7 52 266 0 0,0 1 0 0 0,1 0-1 0 0,-1 0 1 0 0,-1-1 0 0 0,1 1 0 0 0,0 0-1 0 0,-1 0 1 0 0,1-1 0 0 0,-1 1 0 0 0,1 0-1 0 0,-1 0 1 0 0,0 0 0 0 0,0 0 0 0 0,0 0-1 0 0,0 0 1 0 0,0 0 0 0 0,-1 0 0 0 0,1 0-1 0 0,-1 0 1 0 0,1 1 0 0 0,-3-3 0 0 0,3 5 51 0 0,1-1 0 0 0,-1 0 0 0 0,1 0 0 0 0,-1 1 1 0 0,1-1-1 0 0,-1 1 0 0 0,1-1 0 0 0,-1 0 1 0 0,1 1-1 0 0,-1-1 0 0 0,1 1 0 0 0,0-1 1 0 0,-1 1-1 0 0,1-1 0 0 0,0 1 0 0 0,-1 0 1 0 0,1-1-1 0 0,0 1 0 0 0,0-1 0 0 0,0 1 0 0 0,-1 0 1 0 0,1-1-1 0 0,0 1 0 0 0,0-1 0 0 0,0 1 1 0 0,0 0-1 0 0,0-1 0 0 0,0 1 0 0 0,0 0 1 0 0,0-1-1 0 0,0 1 0 0 0,1-1 0 0 0,-1 2 1 0 0,0 32-64 0 0,0-30 144 0 0,1 17-77 0 0,2 1 1 0 0,0-1-1 0 0,1 1 1 0 0,11 28 0 0 0,-8-27-38 0 0,-1 1 1 0 0,-1-1 0 0 0,3 35 0 0 0,-8-52-50 0 0,0 0 0 0 0,0 0 0 0 0,0 0 1 0 0,-1 0-1 0 0,1 0 0 0 0,-2 0 0 0 0,1 0 0 0 0,-1 0 0 0 0,1 0 0 0 0,-2-1 0 0 0,1 1 0 0 0,-1-1 0 0 0,1 1 0 0 0,-1-1 0 0 0,-6 8 0 0 0,5-10-152 0 0,1 0-1 0 0,-1 1 1 0 0,0-1 0 0 0,0-1-1 0 0,0 1 1 0 0,0-1 0 0 0,-1 1-1 0 0,1-1 1 0 0,0 0 0 0 0,-1-1-1 0 0,0 1 1 0 0,1-1 0 0 0,-1 0 0 0 0,0 0-1 0 0,0 0 1 0 0,0-1 0 0 0,1 0-1 0 0,-1 0 1 0 0,-10-1 0 0 0,14 1 3 0 0,-1 0 0 0 0,0-1 1 0 0,1 1-1 0 0,-1-1 0 0 0,1 1 0 0 0,-1-1 1 0 0,1 1-1 0 0,-1-1 0 0 0,1 0 1 0 0,-1 0-1 0 0,1 0 0 0 0,-1 0 0 0 0,1 0 1 0 0,0 0-1 0 0,0 0 0 0 0,0-1 1 0 0,0 1-1 0 0,0 0 0 0 0,0-1 0 0 0,0 1 1 0 0,0 0-1 0 0,-1-4 0 0 0,1-3-1605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4652 0 0,'0'0'3982'0'0,"-14"4"-3598"0"0,-42 13-204 0 0,52-15-178 0 0,1-1 0 0 0,0 1 0 0 0,-1 0 0 0 0,1 0 0 0 0,0 0 0 0 0,0 0 0 0 0,0 1 0 0 0,1-1 0 0 0,-1 1 0 0 0,0 0 0 0 0,1 0 0 0 0,0-1 0 0 0,0 2 0 0 0,0-1 0 0 0,0 0 0 0 0,0 0 0 0 0,1 1 0 0 0,-1-1 0 0 0,-1 7 0 0 0,1-4-75 0 0,1 0-1 0 0,0 0 1 0 0,0 0 0 0 0,1 0-1 0 0,-1 0 1 0 0,1 0-1 0 0,1 0 1 0 0,-1 0 0 0 0,3 11-1 0 0,-2-14 7 0 0,0 0-1 0 0,1-1 1 0 0,-1 1-1 0 0,1 0 1 0 0,-1-1-1 0 0,1 1 1 0 0,0-1-1 0 0,0 1 1 0 0,0-1-1 0 0,0 0 1 0 0,1 0-1 0 0,-1 0 1 0 0,0 0 0 0 0,1 0-1 0 0,-1 0 1 0 0,1-1-1 0 0,0 1 1 0 0,0-1-1 0 0,0 0 1 0 0,-1 0-1 0 0,6 2 1 0 0,0-1-191 0 0,0-1 0 0 0,0 1 0 0 0,0-1 0 0 0,0-1 0 0 0,0 1 0 0 0,0-1 0 0 0,10-2 0 0 0,-18 3 243 0 0,1-1-1 0 0,-1 0 0 0 0,1 0 0 0 0,-1 0 0 0 0,1 0 1 0 0,-1 0-1 0 0,1-1 0 0 0,-1 1 0 0 0,1 0 0 0 0,-1 0 1 0 0,1 0-1 0 0,-1 0 0 0 0,0 0 0 0 0,1-1 0 0 0,-1 1 1 0 0,1 0-1 0 0,-1 0 0 0 0,0-1 0 0 0,1 1 0 0 0,-1 0 1 0 0,1-1-1 0 0,-1 1 0 0 0,0 0 0 0 0,1-1 0 0 0,-1 1 0 0 0,0-1 1 0 0,0 1-1 0 0,1 0 0 0 0,-1-1 0 0 0,0 1 0 0 0,0-1 1 0 0,0 1-1 0 0,0-1 0 0 0,1 0 0 0 0,-10-16 143 0 0,-23-9 1398 0 0,38 22 2851 0 0,14-1-3510 0 0,23-3-6909 0 0,-36 7 3108 0 0,-15 2 1048 0 0,-56 9 1455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2000 0 0,'0'0'3775'0'0,"10"-11"-3833"0"0,34-33-68 0 0,-43 43 167 0 0,0 0 1 0 0,0 1-1 0 0,0-1 0 0 0,0 0 0 0 0,0 0 0 0 0,0 0 1 0 0,0 0-1 0 0,-1 0 0 0 0,1 0 0 0 0,0 0 0 0 0,-1-1 0 0 0,1 1 1 0 0,-1 0-1 0 0,1 0 0 0 0,-1 0 0 0 0,1-1 0 0 0,-1 1 1 0 0,0 0-1 0 0,1-1 0 0 0,-1 1 0 0 0,0 0 0 0 0,0-1 1 0 0,0 1-1 0 0,-1-3 0 0 0,1 4 19 0 0,-1 1 0 0 0,1-1 0 0 0,-1 0 0 0 0,1 0 0 0 0,-1 0 0 0 0,1 0 0 0 0,-1 0 0 0 0,1 1 0 0 0,-1-1 0 0 0,1 0 0 0 0,-1 0 0 0 0,1 1 0 0 0,-1-1 0 0 0,1 0 0 0 0,-1 1 0 0 0,1-1 0 0 0,-1 0 0 0 0,1 1 0 0 0,0-1 0 0 0,-1 1 0 0 0,1-1 0 0 0,0 1 0 0 0,-1-1 0 0 0,1 1-1 0 0,0-1 1 0 0,0 1 0 0 0,0-1 0 0 0,-1 1 0 0 0,1-1 0 0 0,0 1 0 0 0,0-1 0 0 0,0 1 0 0 0,0-1 0 0 0,0 1 0 0 0,0 0 0 0 0,0-1 0 0 0,0 1 0 0 0,0-1 0 0 0,0 1 0 0 0,0-1 0 0 0,0 1 0 0 0,1 0 0 0 0,-2 10-33 0 0,-6 81 1062 0 0,7-85-1187 0 0,1 1 1 0 0,-1 0-1 0 0,1 0 0 0 0,0-1 0 0 0,1 1 1 0 0,0 0-1 0 0,0-1 0 0 0,0 0 1 0 0,6 10-1 0 0,4-3-5337 0 0,-5-12 1759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1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6 816 0 0,'0'-5'12411'0'0,"-3"6"-12420"0"0,0-1 1 0 0,1 1 0 0 0,-1 0 0 0 0,0 1 0 0 0,1-1 0 0 0,-1 0-1 0 0,0 1 1 0 0,1-1 0 0 0,0 1 0 0 0,-1 0 0 0 0,1 0 0 0 0,0 0-1 0 0,0 0 1 0 0,-2 2 0 0 0,-29 36 164 0 0,30-36-171 0 0,-7 9 39 0 0,1 0 0 0 0,1 1 0 0 0,0 0 0 0 0,0 0 0 0 0,1 1 0 0 0,1 0 0 0 0,1 0 0 0 0,0 1 0 0 0,1-1-1 0 0,0 1 1 0 0,1 0 0 0 0,1 0 0 0 0,1 0 0 0 0,0 0 0 0 0,1 1 0 0 0,4 28 0 0 0,-2-37-83 0 0,0 0 0 0 0,0 1 0 0 0,1-1 0 0 0,0 0 0 0 0,0 0 0 0 0,1 0-1 0 0,0-1 1 0 0,1 1 0 0 0,-1-1 0 0 0,1 0 0 0 0,1-1 0 0 0,-1 1 0 0 0,1-1 0 0 0,0 0 0 0 0,1 0 0 0 0,0-1 0 0 0,10 7 0 0 0,-8-6-722 0 0,-1-1 1 0 0,2-1-1 0 0,-1 0 1 0 0,0 0-1 0 0,1 0 1 0 0,0-2-1 0 0,0 1 1 0 0,19 2 0 0 0,-3-3-3725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49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2992 0 0,'86'86'2943'0'0,"-71"-78"-616"0"0,-8-16-1512 0 0,-6-20-594 0 0,-2 26 31 0 0,0-15-48 0 0,-2 0-1 0 0,0 0 1 0 0,-1 0 0 0 0,-1 0-1 0 0,0 1 1 0 0,-1 0 0 0 0,-1 0-1 0 0,-17-29 1 0 0,0-2-153 0 0,33 59-131 0 0,1-1 0 0 0,0 0 0 0 0,1 0 0 0 0,0-1 0 0 0,0 0 0 0 0,1-1 0 0 0,0 0 0 0 0,1-1 0 0 0,-1-1 0 0 0,28 12 0 0 0,-39-18 50 0 0,1-1-1 0 0,0 1 0 0 0,0-1 1 0 0,0 0-1 0 0,0 0 0 0 0,0 1 1 0 0,0-1-1 0 0,0 0 0 0 0,0-1 1 0 0,0 1-1 0 0,-1 0 0 0 0,1 0 1 0 0,0-1-1 0 0,0 1 0 0 0,0-1 1 0 0,0 0-1 0 0,-1 0 0 0 0,1 1 1 0 0,0-1-1 0 0,-1 0 0 0 0,1 0 1 0 0,0-1-1 0 0,-1 1 1 0 0,1 0-1 0 0,-1 0 0 0 0,0-1 1 0 0,1 1-1 0 0,-1-1 0 0 0,0 1 1 0 0,0-1-1 0 0,0 0 0 0 0,0 1 1 0 0,0-1-1 0 0,-1 0 0 0 0,1 0 1 0 0,0 0-1 0 0,-1 1 0 0 0,1-1 1 0 0,-1 0-1 0 0,0 0 0 0 0,1 0 1 0 0,-1-2-1 0 0,1 0 1867 0 0,5 29-1846 0 0,1-1 1 0 0,1 0-1 0 0,1 0 0 0 0,16 31 0 0 0,-24-53 61 0 0,0-2-193 0 0,7-36-875 0 0,-6 22 1037 0 0,-1 2-88 0 0,0 0 0 0 0,1 0 0 0 0,0 0 0 0 0,1 0 0 0 0,0 1 1 0 0,1-1-1 0 0,1 1 0 0 0,0 0 0 0 0,7-13 0 0 0,-11 23 88 0 0,-1 1 0 0 0,0-1 0 0 0,1 0-1 0 0,-1 1 1 0 0,1-1 0 0 0,-1 1 0 0 0,1-1-1 0 0,0 1 1 0 0,-1-1 0 0 0,1 1 0 0 0,-1 0 0 0 0,1-1-1 0 0,0 1 1 0 0,-1 0 0 0 0,1-1 0 0 0,0 1-1 0 0,0 0 1 0 0,-1 0 0 0 0,1 0 0 0 0,0 0-1 0 0,-1 0 1 0 0,1 0 0 0 0,0 0 0 0 0,0 0 0 0 0,-1 0-1 0 0,1 0 1 0 0,0 0 0 0 0,0 0 0 0 0,-1 0-1 0 0,1 0 1 0 0,0 1 0 0 0,-1-1 0 0 0,1 0 0 0 0,0 0-1 0 0,-1 1 1 0 0,1-1 0 0 0,0 1 0 0 0,-1-1-1 0 0,1 1 1 0 0,-1-1 0 0 0,1 1 0 0 0,-1-1 0 0 0,1 1-1 0 0,-1-1 1 0 0,1 1 0 0 0,-1-1 0 0 0,0 1-1 0 0,1 0 1 0 0,-1-1 0 0 0,1 2 0 0 0,18 39-349 0 0,-16-36 334 0 0,57 132 775 0 0,-60-135-710 0 0,-35-12-216 0 0,27 8-143 0 0,-59-5 860 0 0,26 11-8446 0 0,37-1 4823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21 389 3692 0 0,'0'0'3076'0'0,"0"-14"-2571"0"0,-1-34 9 0 0,-1-18 461 0 0,11-112 1 0 0,-7 170-829 0 0,-1 1 0 0 0,2 0 0 0 0,-1 0 0 0 0,1-1 0 0 0,0 2 0 0 0,6-12 1 0 0,-8 16-109 0 0,0 1 1 0 0,0 0-1 0 0,-1-1 1 0 0,1 1-1 0 0,0 0 1 0 0,0-1-1 0 0,0 1 1 0 0,0 0-1 0 0,1 0 1 0 0,-1 0 0 0 0,0 0-1 0 0,0 0 1 0 0,1 0-1 0 0,-1 1 1 0 0,0-1-1 0 0,1 0 1 0 0,-1 1-1 0 0,1-1 1 0 0,-1 1-1 0 0,1-1 1 0 0,-1 1-1 0 0,1 0 1 0 0,-1-1 0 0 0,1 1-1 0 0,-1 0 1 0 0,1 0-1 0 0,0 0 1 0 0,-1 0-1 0 0,1 0 1 0 0,-1 1-1 0 0,1-1 1 0 0,-1 0-1 0 0,1 1 1 0 0,-1-1-1 0 0,1 1 1 0 0,-1 0 0 0 0,0-1-1 0 0,1 1 1 0 0,1 1-1 0 0,-1 0-46 0 0,0 0 0 0 0,1 1 0 0 0,-1-1-1 0 0,-1 0 1 0 0,1 1 0 0 0,0-1 0 0 0,0 1 0 0 0,-1 0-1 0 0,0 0 1 0 0,1-1 0 0 0,-1 1 0 0 0,0 0 0 0 0,-1 0-1 0 0,2 3 1 0 0,6 49 27 0 0,-5-32-19 0 0,5 34-5 0 0,3 14-692 0 0,21 80 0 0 0,-35-166-4880 0 0,2 7 5437 0 0,0-1 1 0 0,-1 1-1 0 0,0 0 0 0 0,-1 0 1 0 0,0 0-1 0 0,0 0 0 0 0,-1 0 1 0 0,0 0-1 0 0,-7-10 1 0 0,7 14 397 0 0,0 1 1 0 0,0-1-1 0 0,0 1 1 0 0,-1 0-1 0 0,1 0 1 0 0,-1 0 0 0 0,0 0-1 0 0,0 1 1 0 0,0 0-1 0 0,0 0 1 0 0,0 0-1 0 0,0 1 1 0 0,0-1-1 0 0,-1 1 1 0 0,-8 0-1 0 0,10 1-316 0 0,0-1 0 0 0,-1 1-1 0 0,1 1 1 0 0,-1-1-1 0 0,1 1 1 0 0,0-1-1 0 0,-1 1 1 0 0,1 1 0 0 0,0-1-1 0 0,0 0 1 0 0,-8 5-1 0 0,3 6-2725 0 0,9-5 459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3392 0 0,'0'0'5826'0'0,"12"-3"-6004"0"0,38-14 75 0 0,-47 15 81 0 0,0 1 1 0 0,0-1 0 0 0,0 0-1 0 0,0 0 1 0 0,0 0 0 0 0,-1-1-1 0 0,1 1 1 0 0,-1 0-1 0 0,0-1 1 0 0,0 0 0 0 0,1 0-1 0 0,-2 1 1 0 0,1-1-1 0 0,0 0 1 0 0,-1-1 0 0 0,1 1-1 0 0,-1 0 1 0 0,2-5 0 0 0,-2 4 25 0 0,0 1 1 0 0,0 0-1 0 0,1 0 1 0 0,-1 0-1 0 0,1 0 1 0 0,0 0-1 0 0,0 0 0 0 0,0 0 1 0 0,3-2-1 0 0,-6 51 2139 0 0,2-28-2069 0 0,-1 14 16 0 0,-1-14 3 0 0,1 0-1 0 0,0-1 1 0 0,2 1-1 0 0,6 31 0 0 0,-8-48-409 0 0,1-1 0 0 0,-1 1-1 0 0,1-1 1 0 0,0 1-1 0 0,-1-1 1 0 0,1 1 0 0 0,0-1-1 0 0,-1 0 1 0 0,1 1-1 0 0,0-1 1 0 0,0 0 0 0 0,-1 0-1 0 0,1 1 1 0 0,0-1 0 0 0,0 0-1 0 0,-1 0 1 0 0,1 0-1 0 0,0 0 1 0 0,0 0 0 0 0,0 0-1 0 0,-1 0 1 0 0,1 0-1 0 0,0 0 1 0 0,0 0 0 0 0,1-1-1 0 0,5 0-2774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6437 0 0,'0'0'4906'0'0,"-1"15"-4593"0"0,-6 143 191 0 0,6-143-661 0 0,2 24-1611 0 0,-1-38 1548 0 0,0 1-1 0 0,1-1 0 0 0,-1 0 1 0 0,0 0-1 0 0,1 0 0 0 0,-1 0 1 0 0,1 0-1 0 0,0 0 1 0 0,-1 0-1 0 0,1 0 0 0 0,0 0 1 0 0,-1 0-1 0 0,1 0 0 0 0,0-1 1 0 0,0 1-1 0 0,0 0 1 0 0,1 0-1 0 0,8 4-2491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0 744 0 0,'0'0'9581'0'0,"-106"9"-9257"0"0,87-6-40 0 0,-1 0-116 0 0,0 3-40 0 0,2-5-128 0 0,-2 3-180 0 0,0-1-412 0 0,2-1-548 0 0,3 0-716 0 0,3 3-2413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27 4972 0 0,'0'0'8080'0'0,"-12"33"-7261"0"0,12-27-795 0 0,0-1 1 0 0,1 1 0 0 0,-1-1-1 0 0,1 0 1 0 0,0 0 0 0 0,1 1-1 0 0,-1-1 1 0 0,1 0 0 0 0,0 0-1 0 0,1 0 1 0 0,4 8 0 0 0,-5-11-79 0 0,0 1 0 0 0,0-1 0 0 0,0 0 0 0 0,0 0 0 0 0,0 0 0 0 0,0 0 0 0 0,1 0 0 0 0,-1-1 0 0 0,1 1 0 0 0,-1-1 0 0 0,1 1 0 0 0,0-1 0 0 0,-1 0 0 0 0,1 0 0 0 0,0 0 0 0 0,0 0 0 0 0,0-1 0 0 0,0 1 0 0 0,-1-1 0 0 0,1 0 0 0 0,0 0 0 0 0,0 0 0 0 0,6-1 0 0 0,-6 1 1 0 0,-1-1-1 0 0,1 0 0 0 0,0 0 1 0 0,-1 0-1 0 0,1 0 0 0 0,-1 0 1 0 0,1-1-1 0 0,-1 1 0 0 0,0-1 1 0 0,0 0-1 0 0,1 1 1 0 0,-1-1-1 0 0,0 0 0 0 0,-1 0 1 0 0,1-1-1 0 0,0 1 0 0 0,0 0 1 0 0,-1 0-1 0 0,0-1 1 0 0,1 1-1 0 0,-1-1 0 0 0,0 1 1 0 0,0-1-1 0 0,0 0 0 0 0,-1 1 1 0 0,1-1-1 0 0,0-3 0 0 0,2-9-32 0 0,-1-1 0 0 0,-1 1-1 0 0,0-24 1 0 0,-1 33 15 0 0,0 6 73 0 0,0 0 0 0 0,0-1 0 0 0,0 1 0 0 0,1-1 0 0 0,-1 1-1 0 0,0 0 1 0 0,0-1 0 0 0,0 1 0 0 0,0 0 0 0 0,0-1 0 0 0,0 1 0 0 0,0-1 0 0 0,0 1 0 0 0,-1 0 0 0 0,1-1-1 0 0,0 1 1 0 0,0 0 0 0 0,0-1 0 0 0,0 1 0 0 0,0 0 0 0 0,-1-1 0 0 0,1 1 0 0 0,0 0 0 0 0,0-1 0 0 0,0 1-1 0 0,-1 0 1 0 0,1 0 0 0 0,0-1 0 0 0,-1 1 0 0 0,1 0 0 0 0,0 0 0 0 0,0-1 0 0 0,-1 1 0 0 0,1 0 0 0 0,0 0-1 0 0,-1 0 1 0 0,1 0 0 0 0,-1 0 0 0 0,1-1 0 0 0,0 1 0 0 0,-1 0 0 0 0,1 0 0 0 0,0 0 0 0 0,-1 0-1 0 0,0 1 47 0 0,1-1-1 0 0,-1 0 0 0 0,0 0 0 0 0,1 1 0 0 0,-1-1 0 0 0,1 1 0 0 0,-1-1 0 0 0,1 0 0 0 0,-1 1 0 0 0,1-1 0 0 0,-1 1 1 0 0,1 0-1 0 0,-1-1 0 0 0,1 1 0 0 0,0-1 0 0 0,-1 1 0 0 0,1-1 0 0 0,0 1 0 0 0,0 0 0 0 0,-1-1 0 0 0,1 2 0 0 0,-3 18-18 0 0,2 0-1 0 0,0 0 1 0 0,2 1-1 0 0,0-1 1 0 0,1 0-1 0 0,1 0 1 0 0,1-1-1 0 0,7 24 0 0 0,-5-21-45 0 0,-1 0 0 0 0,-1 0 0 0 0,-1 1 0 0 0,-1-1 0 0 0,-1 1 0 0 0,-2 24-1 0 0,1-44-28 0 0,-1 1 0 0 0,0-1-1 0 0,0 0 1 0 0,0 0 0 0 0,0 0-1 0 0,0 0 1 0 0,-1 0 0 0 0,0 0 0 0 0,1 0-1 0 0,-1-1 1 0 0,0 1 0 0 0,0 0-1 0 0,-1-1 1 0 0,1 0 0 0 0,0 1-1 0 0,-1-1 1 0 0,1 0 0 0 0,-5 2-1 0 0,1 0-6 0 0,1-1-1 0 0,-1-1 1 0 0,0 1 0 0 0,-1-1-1 0 0,1 0 1 0 0,0 0 0 0 0,-1 0-1 0 0,1-1 1 0 0,-10 0 0 0 0,10 0-165 0 0,-1-1 1 0 0,1 0-1 0 0,-1-1 1 0 0,0 1 0 0 0,1-1-1 0 0,0-1 1 0 0,-1 1-1 0 0,1-1 1 0 0,-9-3 0 0 0,12 3-89 0 0,0 1 1 0 0,0-1 0 0 0,0 0-1 0 0,1 1 1 0 0,-1-1 0 0 0,0 0-1 0 0,1-1 1 0 0,-1 1 0 0 0,1 0-1 0 0,0-1 1 0 0,0 1 0 0 0,0-1-1 0 0,0 0 1 0 0,0 0 0 0 0,1 1 0 0 0,-1-1-1 0 0,1 0 1 0 0,-2-5 0 0 0,2-2-2073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3132 0 0,'0'0'5109'0'0,"-18"11"-5017"0"0,-54 36-44 0 0,69-45-40 0 0,-1 1-1 0 0,0 0 0 0 0,1-1 1 0 0,-1 1-1 0 0,1 1 0 0 0,0-1 1 0 0,0 0-1 0 0,0 1 0 0 0,1-1 1 0 0,-1 1-1 0 0,1 0 0 0 0,0 0 1 0 0,0 0-1 0 0,0 0 0 0 0,0 0 1 0 0,1 1-1 0 0,0-1 0 0 0,0 0 1 0 0,0 1-1 0 0,0-1 0 0 0,1 1 1 0 0,-1-1-1 0 0,1 0 0 0 0,0 1 1 0 0,1-1-1 0 0,-1 1 0 0 0,1-1 1 0 0,0 1-1 0 0,2 6 0 0 0,-1-7-20 0 0,0-1 0 0 0,1-1 0 0 0,-1 1 0 0 0,1 0-1 0 0,-1 0 1 0 0,1-1 0 0 0,0 0 0 0 0,0 1 0 0 0,0-1-1 0 0,0 0 1 0 0,1 0 0 0 0,-1-1 0 0 0,0 1-1 0 0,1-1 1 0 0,-1 0 0 0 0,1 0 0 0 0,-1 0 0 0 0,1 0-1 0 0,6 0 1 0 0,-7 0-36 0 0,0 0 0 0 0,1-1-1 0 0,-1 1 1 0 0,0-1 0 0 0,0 0-1 0 0,0 0 1 0 0,0 0 0 0 0,0 0-1 0 0,0-1 1 0 0,0 1 0 0 0,0-1-1 0 0,0 0 1 0 0,0 0 0 0 0,0 0-1 0 0,0 0 1 0 0,0 0 0 0 0,0-1-1 0 0,-1 1 1 0 0,1-1 0 0 0,0 0-1 0 0,-1 0 1 0 0,0 0 0 0 0,4-3-1 0 0,-6 4 49 0 0,1 0 0 0 0,-1 0-1 0 0,0 0 1 0 0,1 0 0 0 0,-1 0-1 0 0,0-1 1 0 0,0 1-1 0 0,0 0 1 0 0,0 0 0 0 0,0 0-1 0 0,0 0 1 0 0,0 0 0 0 0,0 0-1 0 0,0-1 1 0 0,0 1 0 0 0,-1 0-1 0 0,1 0 1 0 0,0 0-1 0 0,-1 0 1 0 0,1 0 0 0 0,-1 0-1 0 0,1 0 1 0 0,-1 0 0 0 0,0 0-1 0 0,1 0 1 0 0,-1 1 0 0 0,0-1-1 0 0,0 0 1 0 0,1 0-1 0 0,-1 0 1 0 0,-2 0 0 0 0,1-1 333 0 0,0 1 1 0 0,0-1-1 0 0,0 1 0 0 0,0-1 1 0 0,0 1-1 0 0,-1 0 1 0 0,1 0-1 0 0,-1 0 0 0 0,1 0 1 0 0,-1 0-1 0 0,1 1 1 0 0,-5-1-1 0 0,59-16-530 0 0,-22 3-7103 0 0,-112 45 3369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4852 0 0,'0'0'4712'0'0,"5"-9"-4478"0"0,13-31-68 0 0,-18 39-148 0 0,0 0 0 0 0,1-1 0 0 0,-1 1 0 0 0,1 0 0 0 0,-1 0 0 0 0,1 0 0 0 0,-1 0 0 0 0,1 0 0 0 0,-1 0 0 0 0,1 0 0 0 0,0 0 0 0 0,0 1 0 0 0,-1-1 0 0 0,1 0 0 0 0,0 0 0 0 0,0 0 0 0 0,0 1-1 0 0,0-1 1 0 0,0 1 0 0 0,0-1 0 0 0,0 1 0 0 0,0-1 0 0 0,0 1 0 0 0,0-1 0 0 0,0 1 0 0 0,0 0 0 0 0,1 0 0 0 0,-1-1 0 0 0,0 1 0 0 0,0 0 0 0 0,0 0 0 0 0,0 0 0 0 0,1 0 0 0 0,-1 0 0 0 0,0 1 0 0 0,0-1 0 0 0,0 0 0 0 0,0 0 0 0 0,0 1 0 0 0,2 0 0 0 0,-1 0-31 0 0,0 1 1 0 0,0-1 0 0 0,1 1 0 0 0,-1 0 0 0 0,0 0 0 0 0,-1 0-1 0 0,1 0 1 0 0,0 0 0 0 0,-1 0 0 0 0,1 0 0 0 0,-1 0 0 0 0,1 1-1 0 0,0 2 1 0 0,0 0-69 0 0,-1 0 0 0 0,1 1 0 0 0,-1-1 0 0 0,-1 1 0 0 0,1-1 0 0 0,-1 1 0 0 0,0 0 0 0 0,0-1 0 0 0,0 1 0 0 0,-1-1 0 0 0,0 1 0 0 0,0-1 0 0 0,-3 10 0 0 0,0-4 94 0 0,-1-1-1 0 0,0 1 1 0 0,-1-1-1 0 0,1-1 0 0 0,-14 16 1 0 0,46-22 3764 0 0,43-2-5804 0 0,-34-9-57 0 0,-23 4 134 0 0,-25 3-1050 0 0,-124 15-1187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35 358 728 0 0,'0'0'6153'0'0,"-1"-15"-5664"0"0,-31-280 1505 0 0,31 293-1906 0 0,1 0-1 0 0,0 0 1 0 0,0 0-1 0 0,0 0 1 0 0,0 0 0 0 0,0 0-1 0 0,1 0 1 0 0,-1 0-1 0 0,0 0 1 0 0,1 0-1 0 0,0 0 1 0 0,-1 0-1 0 0,1 0 1 0 0,0 1 0 0 0,0-1-1 0 0,0 0 1 0 0,0 0-1 0 0,0 1 1 0 0,1-1-1 0 0,-1 1 1 0 0,0-1-1 0 0,3-1 1 0 0,-2 2-60 0 0,0 0 0 0 0,-1 1 1 0 0,1-1-1 0 0,0 1 0 0 0,0 0 0 0 0,-1-1 0 0 0,1 1 0 0 0,0 0 1 0 0,0 0-1 0 0,-1 0 0 0 0,1 1 0 0 0,0-1 0 0 0,0 0 1 0 0,-1 1-1 0 0,1-1 0 0 0,0 1 0 0 0,-1-1 0 0 0,1 1 0 0 0,0 0 1 0 0,-1-1-1 0 0,1 1 0 0 0,-1 0 0 0 0,1 0 0 0 0,-1 0 1 0 0,0 1-1 0 0,1-1 0 0 0,1 2 0 0 0,3 4-115 0 0,1 0-1 0 0,-1 0 1 0 0,0 0-1 0 0,-1 1 1 0 0,0 0 0 0 0,0 0-1 0 0,0 1 1 0 0,-1-1-1 0 0,-1 1 1 0 0,1 0-1 0 0,-2 0 1 0 0,1 0 0 0 0,1 10-1 0 0,2 20-232 0 0,2 72 0 0 0,-4-47-15 0 0,-3-40 244 0 0,-1-15-238 0 0,1 0 1 0 0,0 1-1 0 0,0-1 1 0 0,4 16 0 0 0,-4-24 218 0 0,-1-1-1 0 0,0 0 1 0 0,0 0 0 0 0,0 0 0 0 0,1 1 0 0 0,-1-1 0 0 0,0 0-1 0 0,0 0 1 0 0,1 0 0 0 0,-1 0 0 0 0,0 0 0 0 0,0 1 0 0 0,1-1-1 0 0,-1 0 1 0 0,0 0 0 0 0,1 0 0 0 0,-1 0 0 0 0,0 0 0 0 0,0 0-1 0 0,1 0 1 0 0,-1 0 0 0 0,0 0 0 0 0,1 0 0 0 0,-1 0 0 0 0,0 0-1 0 0,0 0 1 0 0,1 0 0 0 0,-1-1 0 0 0,0 1 0 0 0,1 0 0 0 0,-1 0-1 0 0,0 0 1 0 0,0 0 0 0 0,0 0 0 0 0,1-1 0 0 0,-1 1 0 0 0,0 0-1 0 0,0 0 1 0 0,1 0 0 0 0,-1-1 0 0 0,0 1 0 0 0,0 0 0 0 0,0 0-1 0 0,0-1 1 0 0,1 1 0 0 0,-1 0 0 0 0,0 0 0 0 0,0-1 0 0 0,0 1-1 0 0,0 0 1 0 0,0 0 0 0 0,0-1 0 0 0,0 1 0 0 0,0-1 0 0 0,3-7-1738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119 86 296 0 0</inkml:trace>
  <inkml:trace contextRef="#ctx0" brushRef="#br0" timeOffset="1">119 86 296 0 0,'88'-47'1709'0'0,"-88"47"-1667"0"0,1 0 0 0 0,-1 0 0 0 0,0 0 0 0 0,1 0 0 0 0,-1-1 0 0 0,0 1 0 0 0,1 0 0 0 0,-1 0 0 0 0,0 0 0 0 0,1-1 0 0 0,-1 1 1 0 0,0 0-1 0 0,1-1 0 0 0,-1 1 0 0 0,0 0 0 0 0,0-1 0 0 0,0 1 0 0 0,1 0 0 0 0,-1-1 0 0 0,0 1 0 0 0,0 0 0 0 0,0-1 0 0 0,0 1 0 0 0,1 0 0 0 0,-1-1 0 0 0,0 1 0 0 0,0-1 0 0 0,0 1 1 0 0,0 0-1 0 0,0-1 0 0 0,0 1 0 0 0,0-1 0 0 0,0 1 0 0 0,0 0 0 0 0,0-1 0 0 0,-1 1 0 0 0,1-1 0 0 0,-15-9 1033 0 0,-19 2 568 0 0,-59 1 908 0 0,31 5-3919 0 0,54 6-1642 0 0,8 1 448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3616 0 0,'0'0'5988'0'0,"10"-3"-5912"0"0,-5 1-87 0 0,1 0 13 0 0,1 0 1 0 0,-1 1 0 0 0,1 0-1 0 0,-1 0 1 0 0,1 0 0 0 0,-1 1-1 0 0,8 0 1 0 0,-12 0-24 0 0,0 0 0 0 0,0 1 0 0 0,0-1 0 0 0,0 1-1 0 0,0 0 1 0 0,0 0 0 0 0,0-1 0 0 0,-1 1 0 0 0,1 0 0 0 0,0 1 0 0 0,-1-1-1 0 0,1 0 1 0 0,-1 0 0 0 0,1 1 0 0 0,-1-1 0 0 0,1 1 0 0 0,-1-1 0 0 0,0 1 0 0 0,0 0-1 0 0,0-1 1 0 0,0 1 0 0 0,0 0 0 0 0,0 0 0 0 0,0-1 0 0 0,-1 1 0 0 0,1 0 0 0 0,-1 0-1 0 0,1 0 1 0 0,-1 0 0 0 0,0 0 0 0 0,0 0 0 0 0,0 4 0 0 0,1 0 52 0 0,-1 1-1 0 0,0-1 1 0 0,-1 1 0 0 0,1-1-1 0 0,-1 1 1 0 0,0-1 0 0 0,-1 1-1 0 0,0-1 1 0 0,0 0 0 0 0,0 0 0 0 0,0 0-1 0 0,-1 0 1 0 0,0 0 0 0 0,-1 0-1 0 0,1-1 1 0 0,-1 0 0 0 0,-6 8 0 0 0,9-13 30 0 0,1 0 1 0 0,0 1-1 0 0,-1-1 1 0 0,1 0 0 0 0,0 1-1 0 0,-1-1 1 0 0,1 1 0 0 0,0-1-1 0 0,0 1 1 0 0,-1-1-1 0 0,1 1 1 0 0,0-1 0 0 0,0 1-1 0 0,0-1 1 0 0,0 1-1 0 0,0-1 1 0 0,-1 1 0 0 0,1-1-1 0 0,0 1 1 0 0,0-1 0 0 0,0 1-1 0 0,0-1 1 0 0,1 1-1 0 0,-1-1 1 0 0,0 1 0 0 0,0-1-1 0 0,0 1 1 0 0,0-1 0 0 0,0 1-1 0 0,1-1 1 0 0,-1 1-1 0 0,0-1 1 0 0,0 1 0 0 0,1-1-1 0 0,-1 0 1 0 0,0 1-1 0 0,1-1 1 0 0,-1 1 0 0 0,1-1-1 0 0,-1 0 1 0 0,0 1 0 0 0,1-1-1 0 0,-1 0 1 0 0,1 0-1 0 0,-1 1 1 0 0,1-1 0 0 0,-1 0-1 0 0,1 0 1 0 0,38 8-231 0 0,14-11-8312 0 0,-158-5 4566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1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3 3120 0 0,'0'0'8424'0'0,"-13"0"-8210"0"0,-5-1-168 0 0,12 1-28 0 0,-1-1 1 0 0,0 1 0 0 0,0 0 0 0 0,1 1-1 0 0,-1-1 1 0 0,0 1 0 0 0,-9 3 0 0 0,12-3 13 0 0,0 1 1 0 0,1-1-1 0 0,-1 1 0 0 0,1-1 1 0 0,0 1-1 0 0,-1 0 1 0 0,1 0-1 0 0,0 1 0 0 0,0-1 1 0 0,1 1-1 0 0,-4 2 1 0 0,5-3-55 0 0,-1-1-1 0 0,1 1 1 0 0,0-1 0 0 0,0 1 0 0 0,0-1 0 0 0,0 1 0 0 0,0 0 0 0 0,1-1 0 0 0,-1 1-1 0 0,0 0 1 0 0,1 0 0 0 0,-1 0 0 0 0,1 0 0 0 0,0-1 0 0 0,-1 1 0 0 0,1 0 0 0 0,0 0-1 0 0,0 0 1 0 0,0 0 0 0 0,0 0 0 0 0,1 0 0 0 0,-1 0 0 0 0,2 3 0 0 0,1-2-126 0 0,1 1 0 0 0,0-1 0 0 0,1 1 0 0 0,-1-1 0 0 0,1 0 0 0 0,-1-1 0 0 0,1 1 0 0 0,0-1 0 0 0,0 0 0 0 0,0 0-1 0 0,0-1 1 0 0,6 2 0 0 0,6 3-133 0 0,7 3 229 0 0,40 18 161 0 0,-59-25 36 0 0,-1 1 0 0 0,0-1-1 0 0,0 1 1 0 0,0 0 0 0 0,0 0 0 0 0,-1 1-1 0 0,1-1 1 0 0,-1 1 0 0 0,0 0-1 0 0,1-1 1 0 0,2 7 0 0 0,-6-9-139 0 0,1 0 1 0 0,-1-1 0 0 0,1 1 0 0 0,-1 0-1 0 0,0 0 1 0 0,0 0 0 0 0,1 0-1 0 0,-1-1 1 0 0,0 1 0 0 0,0 0-1 0 0,0 0 1 0 0,0 0 0 0 0,0 0 0 0 0,0 0-1 0 0,0 0 1 0 0,0-1 0 0 0,0 1-1 0 0,-1 0 1 0 0,1 0 0 0 0,0 0 0 0 0,0 0-1 0 0,-1-1 1 0 0,1 1 0 0 0,-1 0-1 0 0,1 0 1 0 0,0 0 0 0 0,-1-1-1 0 0,1 1 1 0 0,-1 0 0 0 0,0 0 0 0 0,-2 1-23 0 0,1 0 1 0 0,-1 0 0 0 0,0-1 0 0 0,0 1 0 0 0,1-1 0 0 0,-1 1 0 0 0,0-1 0 0 0,-6 1 0 0 0,-59 9-267 0 0,61-11 166 0 0,-59-1 237 0 0,63 1-267 0 0,0 0 0 0 0,0-1 0 0 0,0 1 0 0 0,0-1 0 0 0,0 0 0 0 0,0 0 0 0 0,0 0 0 0 0,0 0 0 0 0,0 0 1 0 0,1-1-1 0 0,-1 1 0 0 0,0-1 0 0 0,1 1 0 0 0,-1-1 0 0 0,1 0 0 0 0,0 0 0 0 0,0 0 0 0 0,-3-4 0 0 0,5 6-2 0 0,-1-1 1 0 0,1 0-1 0 0,0 1 0 0 0,0-1 0 0 0,0 0 1 0 0,-1 0-1 0 0,1 1 0 0 0,0-1 0 0 0,0 0 1 0 0,0 0-1 0 0,0 1 0 0 0,0-1 0 0 0,0 0 1 0 0,0 0-1 0 0,1 0 0 0 0,-1 1 1 0 0,0-1-1 0 0,0 0 0 0 0,1 1 0 0 0,-1-1 1 0 0,0 0-1 0 0,1 0 0 0 0,-1 1 0 0 0,0-1 1 0 0,1 1-1 0 0,-1-1 0 0 0,1 0 0 0 0,-1 1 1 0 0,1-1-1 0 0,0 1 0 0 0,-1-1 0 0 0,1 1 1 0 0,-1-1-1 0 0,1 1 0 0 0,0 0 0 0 0,0-1 1 0 0,-1 1-1 0 0,1 0 0 0 0,0-1 0 0 0,-1 1 1 0 0,1 0-1 0 0,0 0 0 0 0,1 0 1 0 0,11-5-1535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11 121 3544 0 0,'0'0'5288'0'0,"-10"-7"-2254"0"0,43 5-3498 0 0,55-9 1 0 0,5 0 559 0 0,171 7-67 0 0,10 0 80 0 0,-230-1 74 0 0,48-12 0 0 0,40-5-104 0 0,248 15-548 0 0,-254 8 621 0 0,130-13 307 0 0,419 10-251 0 0,-226-10 244 0 0,-367 11-46 0 0,4 0-1239 0 0,-45 2-6915 0 0,-110-5 3503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4 1280 0 0,'0'0'7264'0'0,"1"-4"-5905"0"0,-6 17-1034 0 0,1 1 0 0 0,0-1 0 0 0,-3 28 1 0 0,-9 27-156 0 0,2-25-248 0 0,8-22-148 0 0,0-1 1 0 0,-2-1-1 0 0,0 1 1 0 0,-1-1-1 0 0,-1-1 1 0 0,-17 25 0 0 0,26-41-154 0 0,-2 2-831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42 712 0 0,'0'0'6475'0'0,"5"-7"-5418"0"0,12-18-384 0 0,-17 25-599 0 0,1-1 0 0 0,-1 1-1 0 0,0-1 1 0 0,0 1-1 0 0,1-1 1 0 0,-1 0-1 0 0,1 1 1 0 0,-1 0-1 0 0,0-1 1 0 0,1 1 0 0 0,-1-1-1 0 0,1 1 1 0 0,-1-1-1 0 0,1 1 1 0 0,-1 0-1 0 0,1 0 1 0 0,0-1-1 0 0,-1 1 1 0 0,1 0 0 0 0,-1 0-1 0 0,1-1 1 0 0,0 1-1 0 0,-1 0 1 0 0,1 0-1 0 0,-1 0 1 0 0,1 0-1 0 0,0 0 1 0 0,-1 0 0 0 0,1 0-1 0 0,0 0 1 0 0,-1 0-1 0 0,1 0 1 0 0,-1 0-1 0 0,1 1 1 0 0,0-1-1 0 0,-1 0 1 0 0,1 0 0 0 0,-1 1-1 0 0,1-1 1 0 0,-1 0-1 0 0,1 1 1 0 0,-1-1-1 0 0,1 0 1 0 0,-1 1-1 0 0,1-1 1 0 0,-1 1-1 0 0,1-1 1 0 0,-1 1 0 0 0,0-1-1 0 0,1 1 1 0 0,0 0-1 0 0,12 26 65 0 0,-12-26-90 0 0,14 44 252 0 0,12 57 0 0 0,-16-56-260 0 0,20 54 0 0 0,-21-83-1046 0 0,-9-16 730 0 0,-1-1 0 0 0,1 1 0 0 0,-1-1 0 0 0,1 0 0 0 0,0 1 0 0 0,-1-1 0 0 0,1 1-1 0 0,0-1 1 0 0,-1 0 0 0 0,1 0 0 0 0,0 1 0 0 0,-1-1 0 0 0,1 0 0 0 0,0 0 0 0 0,0 0 0 0 0,-1 0-1 0 0,1 0 1 0 0,0 0 0 0 0,0 0 0 0 0,-1 0 0 0 0,1 0 0 0 0,0 0 0 0 0,-1 0 0 0 0,1 0-1 0 0,0 0 1 0 0,0-1 0 0 0,-1 1 0 0 0,1 0 0 0 0,0-1 0 0 0,-1 1 0 0 0,1 0 0 0 0,0-1 0 0 0,-1 1-1 0 0,2-1 1 0 0,4-3-2662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3164 0 0,'0'0'4637'0'0,"-110"7"-4481"0"0,94-4-156 0 0,-1 1 8 0 0,3-1-8 0 0,0 1-676 0 0,2-1-860 0 0,4 2-1357 0 0,4 2 33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2 716 0 0,'0'0'5850'0'0,"-36"-1"-2169"0"0,34 1-3670 0 0,0 0 1 0 0,1 0 0 0 0,-1 0-1 0 0,0 0 1 0 0,1 1-1 0 0,-1-1 1 0 0,1 1-1 0 0,-1-1 1 0 0,0 1-1 0 0,1 0 1 0 0,-1-1-1 0 0,1 1 1 0 0,0 0-1 0 0,-1 0 1 0 0,1 0-1 0 0,0 0 1 0 0,-1 0-1 0 0,1 1 1 0 0,0-1-1 0 0,-1 2 1 0 0,-1 1 48 0 0,1 0 1 0 0,0 0-1 0 0,0 0 1 0 0,0 0-1 0 0,1 0 1 0 0,0 0-1 0 0,-2 9 1 0 0,0 7 234 0 0,1 1 1 0 0,2 35-1 0 0,1-38-237 0 0,-1 618 762 0 0,0-632-835 0 0,0 1 1 0 0,-1 0 0 0 0,1 0 0 0 0,-1-1 0 0 0,0 1 0 0 0,0 0 0 0 0,0-1 0 0 0,0 1 0 0 0,-1-1-1 0 0,0 1 1 0 0,0-1 0 0 0,0 0 0 0 0,-1 1 0 0 0,1-1 0 0 0,-5 4 0 0 0,0-1-34 0 0,-1 1 0 0 0,0-2 0 0 0,-1 1 0 0 0,0-1 0 0 0,-11 6 0 0 0,-6 3 55 0 0,26-14 7 0 0,-13 4-656 0 0,12-19-386 0 0,1 14 1128 0 0,1 0 7 0 0,1 1-1 0 0,0 0 0 0 0,0 0 0 0 0,0 0 1 0 0,0 0-1 0 0,-1 0 0 0 0,1 0 0 0 0,-1 0 1 0 0,1 0-1 0 0,-1 1 0 0 0,1-1 1 0 0,-1 1-1 0 0,1-1 0 0 0,-1 1 0 0 0,0-1 1 0 0,0 1-1 0 0,0 0 0 0 0,0 0 0 0 0,0-1 1 0 0,-1 1-1 0 0,2 4 0 0 0,18 53-391 0 0,-15-43 414 0 0,7 25-82 0 0,-2 1-1 0 0,-2 0 1 0 0,-1 0 0 0 0,-3 0 0 0 0,-1 1-1 0 0,-5 72 1 0 0,-2-79-7 0 0,-2-1 0 0 0,-12 37 0 0 0,-6 42 42 0 0,10-34-86 0 0,-34 113 0 0 0,38-149 174 0 0,3 0 0 0 0,1 1 0 0 0,3-1-1 0 0,2 65 1 0 0,1-100-131 0 0,2 2 14 0 0,0 0 1 0 0,0 0-1 0 0,1 0 1 0 0,1 0 0 0 0,0-1-1 0 0,0 1 1 0 0,11 16-1 0 0,-4-5-146 0 0,-7-15 113 0 0,1-1-1 0 0,0 0 1 0 0,0-1 0 0 0,0 1-1 0 0,1-1 1 0 0,0 0 0 0 0,0-1-1 0 0,0 1 1 0 0,12 5-1 0 0,18 15-87 0 0,-29-15-1877 0 0,-22-12 1605 0 0,-21-13 357 0 0,11-1-84 0 0,14 11 48 0 0,0-1 0 0 0,1-1 0 0 0,1 0-1 0 0,-1 0 1 0 0,1-1 0 0 0,0 0 0 0 0,0 0 0 0 0,-13-19-1 0 0,16 14 73 0 0,0 0-1 0 0,2 0 1 0 0,-1-1-1 0 0,2 0 1 0 0,-1 1-1 0 0,2-2 0 0 0,0 1 1 0 0,1 0-1 0 0,0 0 1 0 0,1-1-1 0 0,1 1 1 0 0,0 0-1 0 0,3-15 1 0 0,52-196-191 0 0,-41 173 126 0 0,27-65 0 0 0,-34 98-27 0 0,-3 6 9 0 0,6-12-40 0 0,-1-1-1 0 0,-1 0 0 0 0,-2 0 1 0 0,0 0-1 0 0,-2-1 0 0 0,3-40 1 0 0,-4-204 190 0 0,-6 244-112 0 0,-1 0 0 0 0,-1 0 0 0 0,-8-26 0 0 0,9 43-13 0 0,-5-20-71 0 0,-2 0 0 0 0,-1 1 1 0 0,-1 1-1 0 0,-24-40 0 0 0,32 63-336 0 0,-4-6-4034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2207 12 1148 0 0,'0'0'2423'0'0,"-3"-3"-2038"0"0,-6-6 6666 0 0,-34 72-7139 0 0,32-45 48 0 0,0-1 0 0 0,-1 0 0 0 0,-1-1-1 0 0,-16 16 1 0 0,25-29 40 0 0,-198 170-54 0 0,164-148-50 0 0,-1-3 0 0 0,-49 23-1 0 0,57-31 104 0 0,15-7 13 0 0,0-2 0 0 0,0 0 0 0 0,-1 0 0 0 0,0-2 0 0 0,0 0 0 0 0,0-1 0 0 0,0-1 0 0 0,-20-1 0 0 0,-38 5 234 0 0,24 0-80 0 0,-204 27 236 0 0,183-24-441 0 0,46-6 79 0 0,1 1-1 0 0,-25 6 0 0 0,-148 42 339 0 0,146-38-341 0 0,0 3 0 0 0,2 3-1 0 0,0 1 1 0 0,-51 30 0 0 0,-97 73 262 0 0,64-16-148 0 0,115-90-137 0 0,17-14-21 0 0,0 0-1 0 0,-1 0 1 0 0,0-1-1 0 0,1 1 0 0 0,-1-1 1 0 0,0 1-1 0 0,0-1 0 0 0,-1 0 1 0 0,1 0-1 0 0,0-1 0 0 0,-8 4 1 0 0,5-4-49 0 0,3-1-324 0 0,4-12 592 0 0,5-28 28 0 0,0 7-432 0 0,2-62 0 0 0,-9 95 255 0 0,1 0 1 0 0,-1-1 0 0 0,0 1-1 0 0,1 0 1 0 0,-1-1-1 0 0,0 1 1 0 0,1 0-1 0 0,-1 0 1 0 0,0 0 0 0 0,0 0-1 0 0,1 0 1 0 0,-1 0-1 0 0,0 0 1 0 0,0 0 0 0 0,1 0-1 0 0,-1 0 1 0 0,0 0-1 0 0,1 0 1 0 0,-1 0 0 0 0,0 1-1 0 0,0-1 1 0 0,1 0-1 0 0,-1 1 1 0 0,0-1 0 0 0,1 0-1 0 0,-1 1 1 0 0,1-1-1 0 0,-1 1 1 0 0,0-1 0 0 0,1 1-1 0 0,-1-1 1 0 0,1 1-1 0 0,0-1 1 0 0,-1 1-1 0 0,1-1 1 0 0,-1 2 0 0 0,-10 33-45 0 0,1 1 1 0 0,2 0 0 0 0,-3 44 0 0 0,10-80-26 0 0,1 1-1 0 0,0 0 1 0 0,0 0 0 0 0,-1 0 0 0 0,1 0-1 0 0,0-1 1 0 0,0 1 0 0 0,0 0 0 0 0,0 0 0 0 0,0 0-1 0 0,0 0 1 0 0,0-1 0 0 0,0 1 0 0 0,0 0-1 0 0,1 0 1 0 0,-1 0 0 0 0,0-1 0 0 0,1 1-1 0 0,-1 0 1 0 0,0 0 0 0 0,1 0 0 0 0,-1-1-1 0 0,1 1 1 0 0,-1 0 0 0 0,1 0 0 0 0,19-6-12 0 0,-3-1 142 0 0,4 2-134 0 0,0 0 1 0 0,0 1-1 0 0,0 2 1 0 0,0 0-1 0 0,24 2 1 0 0,-10-1-979 0 0,-30-1-2602 0 0,0-1-909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41 176 5260 0 0,'0'0'6368'0'0,"0"5"-5761"0"0,-1 10-70 0 0,0-17 235 0 0,-3-32 658 0 0,-1-3-1563 0 0,1 9 77 0 0,3 17-29 0 0,-1-1 0 0 0,0 1 0 0 0,0 0 1 0 0,-1 0-1 0 0,-1 1 0 0 0,-7-18 0 0 0,52 97-1552 0 0,-38-66 1635 0 0,0 1 0 0 0,0-1 0 0 0,0 1 0 0 0,1-1 0 0 0,-1 0-1 0 0,1 0 1 0 0,-1-1 0 0 0,1 1 0 0 0,0-1 0 0 0,0 0 0 0 0,0 0 0 0 0,9 3 0 0 0,-11-4-55 0 0,0-1 0 0 0,0 0 1 0 0,0 0-1 0 0,0 0 0 0 0,0 0 0 0 0,0-1 0 0 0,0 1 0 0 0,0-1 0 0 0,0 1 1 0 0,0-1-1 0 0,0 1 0 0 0,-1-1 0 0 0,1 0 0 0 0,0 0 0 0 0,0 0 1 0 0,-1 0-1 0 0,1 0 0 0 0,0 0 0 0 0,-1-1 0 0 0,1 1 0 0 0,-1 0 1 0 0,0-1-1 0 0,1 1 0 0 0,-1-1 0 0 0,0 0 0 0 0,0 1 0 0 0,0-1 1 0 0,0 0-1 0 0,0 0 0 0 0,1-3 0 0 0,5-8-192 0 0,-4 7 203 0 0,1 0 0 0 0,-1 0-1 0 0,-1-1 1 0 0,1 1-1 0 0,-1-1 1 0 0,0 1-1 0 0,2-13 328 0 0,-4 57 829 0 0,-1-18-1313 0 0,1 3 374 0 0,0-1 0 0 0,4 24 0 0 0,-3-41-410 0 0,0-1-1 0 0,-1 1 1 0 0,1-1 0 0 0,1 1-1 0 0,-1-1 1 0 0,1 1-1 0 0,0-1 1 0 0,0 0-1 0 0,0 0 1 0 0,0 0 0 0 0,1 0-1 0 0,-1 0 1 0 0,1-1-1 0 0,0 1 1 0 0,1-1-1 0 0,4 4 1 0 0,4-5-4487 0 0,-8-3 2322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1360 0 0,'0'0'8267'0'0,"3"15"-7861"0"0,8 44-15 0 0,-10-57-342 0 0,-1-1-1 0 0,0 1 1 0 0,0 0-1 0 0,1-1 1 0 0,-1 1-1 0 0,1 0 1 0 0,0-1-1 0 0,-1 1 1 0 0,1 0-1 0 0,0-1 1 0 0,0 1 0 0 0,0-1-1 0 0,0 0 1 0 0,0 1-1 0 0,0-1 1 0 0,1 0-1 0 0,-1 0 1 0 0,0 1-1 0 0,1-1 1 0 0,-1 0-1 0 0,1 0 1 0 0,-1 0-1 0 0,1-1 1 0 0,-1 1-1 0 0,1 0 1 0 0,-1-1-1 0 0,1 1 1 0 0,0-1-1 0 0,0 1 1 0 0,-1-1-1 0 0,1 0 1 0 0,0 0-1 0 0,-1 1 1 0 0,1-1-1 0 0,0-1 1 0 0,0 1 0 0 0,-1 0-1 0 0,5-1 1 0 0,-2 0-40 0 0,0 0 1 0 0,0-1 0 0 0,1 1-1 0 0,-1-1 1 0 0,0 0 0 0 0,0 0-1 0 0,-1 0 1 0 0,1-1 0 0 0,0 0-1 0 0,-1 1 1 0 0,5-5-1 0 0,-5 3-44 0 0,-1 0-1 0 0,1 0 0 0 0,-1-1 0 0 0,0 1 0 0 0,0 0 0 0 0,-1-1 1 0 0,1 1-1 0 0,-1-1 0 0 0,0 1 0 0 0,0-1 0 0 0,0 1 0 0 0,-1-1 1 0 0,0 0-1 0 0,0 0 0 0 0,0 1 0 0 0,0-1 0 0 0,-1 0 0 0 0,-2-8 0 0 0,3 10-15 0 0,-1 0-1 0 0,0 0 0 0 0,0 0 1 0 0,0 0-1 0 0,-1 0 0 0 0,1 1 1 0 0,-1-1-1 0 0,1 0 0 0 0,-1 1 0 0 0,0-1 1 0 0,0 1-1 0 0,0 0 0 0 0,0 0 1 0 0,0 0-1 0 0,-1 0 0 0 0,1 0 0 0 0,-1 0 1 0 0,1 0-1 0 0,-1 1 0 0 0,0-1 1 0 0,0 1-1 0 0,1 0 0 0 0,-1 0 0 0 0,0 0 1 0 0,0 0-1 0 0,0 1 0 0 0,0-1 1 0 0,0 1-1 0 0,-5-1 0 0 0,5 1-219 0 0,0 0-1 0 0,0 0 1 0 0,0 0-1 0 0,0 1 1 0 0,0-1-1 0 0,0 1 0 0 0,0-1 1 0 0,0 1-1 0 0,-5 2 1 0 0,-7 16-4684 0 0,10-8 2425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5308 0 0,'0'0'6886'0'0,"6"3"-6708"0"0,-5-2-181 0 0,1 0 0 0 0,0 1-1 0 0,0-1 1 0 0,0 0-1 0 0,-1 1 1 0 0,1-1-1 0 0,-1 1 1 0 0,1 0-1 0 0,-1 0 1 0 0,0-1 0 0 0,0 1-1 0 0,1 0 1 0 0,-1 0-1 0 0,0 0 1 0 0,-1 0-1 0 0,1 0 1 0 0,1 3 0 0 0,1 48 105 0 0,-3-51-91 0 0,0 4 146 0 0,0-1-1 0 0,0 1 1 0 0,0 0 0 0 0,1 0 0 0 0,0-1 0 0 0,0 1-1 0 0,0 0 1 0 0,1-1 0 0 0,0 1 0 0 0,0-1 0 0 0,0 0-1 0 0,4 7 1 0 0,-4-10-218 0 0,0 0 0 0 0,0-1 0 0 0,0 1 0 0 0,1 0 0 0 0,-1-1 0 0 0,0 1 0 0 0,1-1 0 0 0,-1 0 0 0 0,1 0 0 0 0,-1 0 0 0 0,1 0 0 0 0,-1 0 0 0 0,1-1 0 0 0,0 1 0 0 0,-1-1 0 0 0,1 1 0 0 0,0-1 0 0 0,0 0 0 0 0,-1 0 0 0 0,1-1 0 0 0,0 1 0 0 0,0 0 0 0 0,-1-1 0 0 0,1 1 0 0 0,-1-1 0 0 0,1 0 0 0 0,4-2 0 0 0,51-23-3621 0 0,-22 4-1556 0 0,-27 15 2872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122 128 1328 0 0,'0'0'10507'0'0,"-2"7"-10408"0"0,2-5-131 0 0,-5 50 298 0 0,5-49-334 0 0,0-1 0 0 0,0 1 1 0 0,0 0-1 0 0,0 0 1 0 0,1-1-1 0 0,-1 1 0 0 0,1 0 1 0 0,0 0-1 0 0,-1-1 0 0 0,1 1 1 0 0,1-1-1 0 0,-1 1 0 0 0,0-1 1 0 0,1 1-1 0 0,-1-1 1 0 0,1 0-1 0 0,0 0 0 0 0,-1 0 1 0 0,4 3-1 0 0,-3-4-472 0 0,1 0 0 0 0,-1-1 0 0 0,0 1 1 0 0,0-1-1 0 0,1 0 0 0 0,-1 0 0 0 0,0 0 0 0 0,0 0 0 0 0,1 0 0 0 0,-1 0 0 0 0,0 0 1 0 0,1-1-1 0 0,-1 1 0 0 0,4-2 0 0 0,4-6-2177 0 0</inkml:trace>
  <inkml:trace contextRef="#ctx0" brushRef="#br0" timeOffset="1">245 1 4224 0 0,'0'0'5440'0'0,"-17"0"-5315"0"0,-150 0 314 0 0,156-1-644 0 0,-22 3-653 0 0,32-2 670 0 0,1 0-1 0 0,-1 0 1 0 0,0 0-1 0 0,0 1 0 0 0,0-1 1 0 0,1 1-1 0 0,-1-1 1 0 0,0 0-1 0 0,0 1 0 0 0,1 0 1 0 0,-1-1-1 0 0,0 1 1 0 0,1-1-1 0 0,-1 1 0 0 0,0 0 1 0 0,1-1-1 0 0,-1 1 1 0 0,1 0-1 0 0,-1 0 0 0 0,1-1 1 0 0,0 1-1 0 0,-1 0 1 0 0,1 0-1 0 0,0 0 0 0 0,-1-1 1 0 0,1 1-1 0 0,0 0 1 0 0,0 0-1 0 0,0 0 0 0 0,0 0 1 0 0,0 1-1 0 0,0 3-1789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1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1264 0 0,'0'0'9310'0'0,"6"15"-8813"0"0,21 48-56 0 0,-26-61-405 0 0,1 1 0 0 0,0-1 0 0 0,0 1 1 0 0,0-1-1 0 0,0 1 0 0 0,0-1 0 0 0,0 0 0 0 0,1 0 1 0 0,-1 0-1 0 0,1 0 0 0 0,-1-1 0 0 0,1 1 0 0 0,0-1 1 0 0,0 1-1 0 0,-1-1 0 0 0,1 0 0 0 0,0 0 0 0 0,0 0 1 0 0,0-1-1 0 0,0 1 0 0 0,1-1 0 0 0,-1 1 1 0 0,0-1-1 0 0,0 0 0 0 0,0 0 0 0 0,0-1 0 0 0,5 0 1 0 0,0 1 50 0 0,-4 0-102 0 0,1-1 0 0 0,-1 1 0 0 0,1-1 0 0 0,-1 0-1 0 0,1 0 1 0 0,-1 0 0 0 0,0 0 0 0 0,0-1 0 0 0,0 0 0 0 0,0 0 0 0 0,0 0 0 0 0,0 0-1 0 0,0-1 1 0 0,0 1 0 0 0,-1-1 0 0 0,1 0 0 0 0,-1 0 0 0 0,0 0 0 0 0,0-1-1 0 0,0 1 1 0 0,-1-1 0 0 0,4-5 0 0 0,-4 7 2 0 0,-1-1 0 0 0,0 0 0 0 0,0 0-1 0 0,0 0 1 0 0,0 0 0 0 0,-1 0 0 0 0,1 0 0 0 0,-1 0 0 0 0,0-1 0 0 0,1 1-1 0 0,-1 0 1 0 0,-1 0 0 0 0,1 0 0 0 0,0 0 0 0 0,-1 0 0 0 0,0 0-1 0 0,1 0 1 0 0,-1 0 0 0 0,-1 0 0 0 0,1 0 0 0 0,0 0 0 0 0,-1 0 0 0 0,1 1-1 0 0,-1-1 1 0 0,0 0 0 0 0,0 1 0 0 0,0 0 0 0 0,0-1 0 0 0,0 1 0 0 0,0 0-1 0 0,-1 0 1 0 0,-4-3 0 0 0,-4-4-166 0 0,-2 1 1 0 0,1 0-1 0 0,-18-7 0 0 0,26 13-352 0 0,-1 0 0 0 0,0 0 0 0 0,0 0-1 0 0,0 1 1 0 0,0 0 0 0 0,0 0 0 0 0,0 0 0 0 0,0 1 0 0 0,0 0 0 0 0,0 0-1 0 0,0 0 1 0 0,-10 2 0 0 0,6 2-2444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1704 0 0,'0'0'7819'0'0,"2"16"-7468"0"0,-2-16-339 0 0,6 38 879 0 0,0 45 0 0 0,-6-80-832 0 0,0-1 0 0 0,0 0 0 0 0,0 0 0 0 0,0 0 0 0 0,1 0 0 0 0,-1 0 0 0 0,1 0 0 0 0,0 0 0 0 0,-1 0 0 0 0,1 0 0 0 0,0 0 0 0 0,0 0 0 0 0,0 0 0 0 0,1 0 0 0 0,-1-1 0 0 0,0 1 0 0 0,1-1 0 0 0,-1 1 0 0 0,1-1 0 0 0,-1 1 0 0 0,1-1 0 0 0,0 0 0 0 0,1 2-1 0 0,1-1-13 0 0,0-1 0 0 0,0 1 0 0 0,-1-1 0 0 0,1 0 0 0 0,0 0 0 0 0,0 0 0 0 0,1 0 0 0 0,-1-1 0 0 0,0 1 0 0 0,0-1 0 0 0,7-1 0 0 0,-7 1-69 0 0,1 0 1 0 0,-1-1 0 0 0,0 1-1 0 0,0-1 1 0 0,0 0 0 0 0,0 0-1 0 0,0 0 1 0 0,0-1 0 0 0,-1 1-1 0 0,1-1 1 0 0,0 0 0 0 0,-1 0-1 0 0,1 0 1 0 0,-1-1 0 0 0,1 1-1 0 0,-1-1 1 0 0,0 0 0 0 0,0 1-1 0 0,-1-2 1 0 0,1 1 0 0 0,0 0-1 0 0,-1 0 1 0 0,0-1 0 0 0,0 1-1 0 0,3-7 1 0 0,-5 6-13 0 0,1 1 0 0 0,-1 0 0 0 0,0-1 0 0 0,0 1 0 0 0,0 0 0 0 0,0 0-1 0 0,0-1 1 0 0,-1 1 0 0 0,0 0 0 0 0,1-1 0 0 0,-1 1 0 0 0,0 0 0 0 0,-1 0 0 0 0,1 0 0 0 0,-1 0 0 0 0,1 0 0 0 0,-1 0 0 0 0,0 1 0 0 0,0-1 0 0 0,0 0 0 0 0,0 1 0 0 0,0 0 0 0 0,-1-1 0 0 0,1 1 0 0 0,-1 0-1 0 0,0 0 1 0 0,-5-2 0 0 0,3 1-51 0 0,0 0-1 0 0,-1 0 0 0 0,0 1 0 0 0,0 0 0 0 0,1 1 0 0 0,-1-1 1 0 0,0 1-1 0 0,0 0 0 0 0,-1 1 0 0 0,1-1 0 0 0,0 1 0 0 0,0 0 1 0 0,0 1-1 0 0,-11 1 0 0 0,16-1-76 0 0,-1-1 0 0 0,0 1 0 0 0,1-1 0 0 0,-1 1 0 0 0,1 0 0 0 0,-1 0 0 0 0,1 0 0 0 0,-1 0 0 0 0,1 0 0 0 0,0 0 0 0 0,-1 0-1 0 0,1 0 1 0 0,0 0 0 0 0,0 1 0 0 0,0-1 0 0 0,0 1 0 0 0,0-1 0 0 0,0 1 0 0 0,0-1 0 0 0,0 1 0 0 0,1-1 0 0 0,-1 1 0 0 0,0 3 0 0 0,0 11-3916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50 3660 0 0,'0'0'8084'0'0,"-19"18"-7143"0"0,17-10-800 0 0,0-1 0 0 0,1 1 1 0 0,0 0-1 0 0,0 0 0 0 0,1 0 0 0 0,0-1 0 0 0,1 1 0 0 0,0 0 0 0 0,0 0 0 0 0,0 0 1 0 0,1-1-1 0 0,4 12 0 0 0,-5-16-144 0 0,0-1-1 0 0,0 1 1 0 0,1-1 0 0 0,-1 1 0 0 0,1-1 0 0 0,-1 0-1 0 0,1 1 1 0 0,0-1 0 0 0,0 0 0 0 0,0 0 0 0 0,0 0-1 0 0,0 0 1 0 0,0-1 0 0 0,0 1 0 0 0,1 0-1 0 0,-1-1 1 0 0,1 0 0 0 0,-1 0 0 0 0,1 1 0 0 0,0-1-1 0 0,-1-1 1 0 0,1 1 0 0 0,0 0 0 0 0,0-1 0 0 0,-1 1-1 0 0,1-1 1 0 0,0 0 0 0 0,0 0 0 0 0,0 0 0 0 0,0 0-1 0 0,-1-1 1 0 0,1 1 0 0 0,0-1 0 0 0,0 0 0 0 0,-1 1-1 0 0,1-1 1 0 0,0 0 0 0 0,2-2 0 0 0,-1 1-67 0 0,0-1 1 0 0,-1 1-1 0 0,1-1 1 0 0,0 0-1 0 0,-1 0 1 0 0,0 0-1 0 0,0 0 1 0 0,0-1-1 0 0,0 0 1 0 0,0 1-1 0 0,-1-1 1 0 0,1 0-1 0 0,-1 0 1 0 0,0 0-1 0 0,0 0 1 0 0,-1-1-1 0 0,3-6 1 0 0,0-5-658 0 0,0 1-1 0 0,-1-1 1 0 0,2-26 0 0 0,-5 26-383 0 0,4-18-4789 0 0,-2 27 2777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4464 0 0,'0'0'6309'0'0,"16"91"-6117"0"0,-14-73-24 0 0,0-1-76 0 0,-2 0-80 0 0,2 0-12 0 0,0-1-112 0 0,1-3-160 0 0,-1-2-500 0 0,2-5-120 0 0,0 1-248 0 0,0-5-396 0 0,0 0-445 0 0,4-2-559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5577 0 0,'0'0'4644'0'0,"-117"24"-4632"0"0,92-22-12 0 0,3 1 64 0 0,2-1 12 0 0,-2 1-76 0 0,6 1-48 0 0,2-2-596 0 0,0-1-108 0 0,6 1-196 0 0,0 1-76 0 0,5-1-501 0 0</inkml:trace>
  <inkml:trace contextRef="#ctx0" brushRef="#br0" timeOffset="1">254 34 6653 0 0,'0'0'4226'0'0,"4"18"-4083"0"0,-2-12-182 0 0,6 31-15 0 0,-2 0-1 0 0,3 55 0 0 0,-9-88-317 0 0,2 19-1260 0 0,8-16-4451 0 0,-6-7 4007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2952 0 0,'0'0'8132'0'0,"3"15"-7750"0"0,9 131 1063 0 0,-13-140-1290 0 0,1 0-1 0 0,0 0 1 0 0,1 1 0 0 0,0-1-1 0 0,0 0 1 0 0,3 11-1 0 0,-3-15-175 0 0,0 0-1 0 0,0-1 0 0 0,0 1 1 0 0,0-1-1 0 0,0 1 0 0 0,0-1 1 0 0,1 1-1 0 0,-1-1 0 0 0,0 0 1 0 0,1 0-1 0 0,-1 0 0 0 0,1 0 1 0 0,0 0-1 0 0,-1 0 0 0 0,1 0 1 0 0,0 0-1 0 0,-1 0 0 0 0,1-1 1 0 0,0 1-1 0 0,0-1 0 0 0,-1 1 1 0 0,1-1-1 0 0,0 0 0 0 0,0 0 1 0 0,0 0-1 0 0,0 0 0 0 0,2 0 1 0 0,4-1-757 0 0,1 1 1 0 0,0-2-1 0 0,-1 1 1 0 0,1-1 0 0 0,-1 0-1 0 0,0-1 1 0 0,0 0-1 0 0,0-1 1 0 0,9-4 0 0 0,1 0-3316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8 7645 0 0,'0'0'2831'0'0,"-18"-2"-2729"0"0,-111-3 27 0 0,127 5-99 0 0,0 0-1 0 0,0 0 1 0 0,0 0 0 0 0,0 1 0 0 0,0-1-1 0 0,-1 1 1 0 0,1 0 0 0 0,0-1 0 0 0,1 1-1 0 0,-1 0 1 0 0,0 0 0 0 0,0 0 0 0 0,0 1-1 0 0,0-1 1 0 0,1 0 0 0 0,-1 1 0 0 0,1-1 0 0 0,-1 1-1 0 0,1-1 1 0 0,-1 1 0 0 0,1 0 0 0 0,0-1-1 0 0,0 1 1 0 0,0 0 0 0 0,0 0 0 0 0,0 0-1 0 0,0 0 1 0 0,1 0 0 0 0,-1 0 0 0 0,0 0-1 0 0,1 0 1 0 0,0 0 0 0 0,-1 1 0 0 0,1-1-1 0 0,0 0 1 0 0,0 0 0 0 0,1 3 0 0 0,-1 2 8 0 0,0 0 1 0 0,1 1 0 0 0,0-1 0 0 0,0 0-1 0 0,1 0 1 0 0,-1 0 0 0 0,2 0 0 0 0,-1-1-1 0 0,1 1 1 0 0,3 6 0 0 0,-1-7-149 0 0,-1 1-1 0 0,1-1 1 0 0,0 0 0 0 0,0-1 0 0 0,1 1-1 0 0,0-1 1 0 0,0 0 0 0 0,7 4 0 0 0,-6-4-612 0 0,1-1 0 0 0,0 0 1 0 0,0-1-1 0 0,0 0 0 0 0,0 0 1 0 0,17 3-1 0 0,-7-4-1814 0 0</inkml:trace>
  <inkml:trace contextRef="#ctx0" brushRef="#br0" timeOffset="1">213 153 3872 0 0,'0'0'4917'0'0,"-105"-1"-4669"0"0,91 1-156 0 0,-1 0-40 0 0,5-2-52 0 0,0 2-92 0 0,4 0-388 0 0,2 0-388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4256 0 0,'0'0'7982'0'0,"-3"11"-7834"0"0,-4 9-102 0 0,2 0-1 0 0,1 0 1 0 0,-3 23 0 0 0,6-34-277 0 0,1-1 0 0 0,0 0 0 0 0,0 0 0 0 0,1 0 0 0 0,3 16 0 0 0,-3-22-61 0 0,-1 1 0 0 0,1 0 1 0 0,0 0-1 0 0,0-1 0 0 0,1 1 0 0 0,-1-1 0 0 0,1 1 1 0 0,-1-1-1 0 0,1 0 0 0 0,0 1 0 0 0,-1-1 0 0 0,1 0 1 0 0,0 0-1 0 0,1 0 0 0 0,-1 0 0 0 0,0-1 0 0 0,4 3 1 0 0,4 0-2148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5256 0 0,'0'0'7048'0'0,"16"4"-6957"0"0,50 13-78 0 0,-63-16-24 0 0,0 0 1 0 0,0 0-1 0 0,0 0 1 0 0,0 0-1 0 0,-1 0 0 0 0,1 0 1 0 0,0 1-1 0 0,-1-1 1 0 0,1 1-1 0 0,-1 0 1 0 0,0 0-1 0 0,0 0 1 0 0,1 0-1 0 0,-1 0 0 0 0,0 0 1 0 0,-1 0-1 0 0,1 1 1 0 0,0-1-1 0 0,-1 1 1 0 0,1-1-1 0 0,-1 1 0 0 0,0 0 1 0 0,0 0-1 0 0,0-1 1 0 0,0 1-1 0 0,0 0 1 0 0,-1 0-1 0 0,1 0 1 0 0,-1 0-1 0 0,0 0 0 0 0,0 4 1 0 0,-1-3-16 0 0,1 0 1 0 0,-1 0 0 0 0,0-1-1 0 0,0 1 1 0 0,0-1-1 0 0,0 1 1 0 0,-1-1-1 0 0,1 1 1 0 0,-1-1-1 0 0,0 0 1 0 0,0 1-1 0 0,0-1 1 0 0,0 0-1 0 0,-1-1 1 0 0,1 1-1 0 0,-1 0 1 0 0,0-1-1 0 0,0 1 1 0 0,0-1 0 0 0,-5 3-1 0 0,-1-1-59 0 0,0-1 0 0 0,0-1-1 0 0,-1 0 1 0 0,1 0 0 0 0,-1 0 0 0 0,1-1-1 0 0,-11-1 1 0 0,16 1-185 0 0,0-1-1 0 0,0 0 1 0 0,0 0-1 0 0,0 0 1 0 0,0-1-1 0 0,0 1 1 0 0,0-1-1 0 0,0 0 1 0 0,1 0 0 0 0,-1-1-1 0 0,0 1 1 0 0,1-1-1 0 0,-1 1 1 0 0,1-1-1 0 0,-1 0 1 0 0,1-1-1 0 0,0 1 1 0 0,0 0-1 0 0,-4-5 1 0 0,3 0-1580 0 0,4 0-436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3516 0 0,'0'0'5798'0'0,"-10"2"-5392"0"0,-8 1-457 0 0,3 0 303 0 0,1 0 0 0 0,-1 1 1 0 0,1 0-1 0 0,-24 11 0 0 0,35-14-166 0 0,-1 1 0 0 0,1 0-1 0 0,-1 0 1 0 0,1 1-1 0 0,0-1 1 0 0,0 1 0 0 0,0-1-1 0 0,0 1 1 0 0,0 0 0 0 0,1 0-1 0 0,-1 0 1 0 0,1 1 0 0 0,0-1-1 0 0,0 0 1 0 0,0 1-1 0 0,0 0 1 0 0,1-1 0 0 0,-1 1-1 0 0,1 0 1 0 0,0 0 0 0 0,0 0-1 0 0,0-1 1 0 0,1 1 0 0 0,-1 7-1 0 0,1-8-120 0 0,0 0-1 0 0,0 0 1 0 0,1 0-1 0 0,-1 0 1 0 0,1 0-1 0 0,0 0 1 0 0,0 0-1 0 0,0 0 1 0 0,0 0-1 0 0,1 0 0 0 0,-1 0 1 0 0,1-1-1 0 0,-1 1 1 0 0,1-1-1 0 0,0 1 1 0 0,0-1-1 0 0,0 1 1 0 0,0-1-1 0 0,1 0 1 0 0,-1 0-1 0 0,0 0 1 0 0,1-1-1 0 0,0 1 1 0 0,-1 0-1 0 0,1-1 1 0 0,0 0-1 0 0,0 1 1 0 0,0-1-1 0 0,0-1 1 0 0,0 1-1 0 0,0 0 1 0 0,0-1-1 0 0,3 1 1 0 0,10 1-1429 0 0,0-1 1 0 0,-1 0 0 0 0,1-1 0 0 0,0-1 0 0 0,19-4 0 0 0,-10 2-1622 0 0</inkml:trace>
  <inkml:trace contextRef="#ctx0" brushRef="#br0" timeOffset="1">222 126 5000 0 0,'0'0'3329'0'0,"-117"-2"-3225"0"0,99 0-28 0 0,0 2-72 0 0,5 0-4 0 0,-1 0-104 0 0,4 0-608 0 0,2 0-680 0 0,4 4-537 0 0,4 1-927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3556 0 0,'0'0'7056'0'0,"7"-15"-6829"0"0,0-4-174 0 0,-4 10-34 0 0,0 1 0 0 0,0-1 0 0 0,1 0 0 0 0,1 1 0 0 0,8-12 0 0 0,-13 19 2 0 0,0 0 1 0 0,1 0-1 0 0,-1 1 0 0 0,1-1 0 0 0,-1 0 0 0 0,1 1 0 0 0,0-1 1 0 0,-1 0-1 0 0,1 1 0 0 0,0-1 0 0 0,-1 0 0 0 0,1 1 0 0 0,0-1 0 0 0,0 1 1 0 0,-1 0-1 0 0,1-1 0 0 0,0 1 0 0 0,0-1 0 0 0,0 1 0 0 0,1 0 0 0 0,8 9-364 0 0,-9-6 192 0 0,1 1 0 0 0,-1 0 0 0 0,0-1 0 0 0,-1 1 1 0 0,1-1-1 0 0,-1 1 0 0 0,0 0 0 0 0,0 4 1 0 0,0-4 112 0 0,-1-1 1 0 0,0 1-1 0 0,-1-1 1 0 0,1 0-1 0 0,-1 1 1 0 0,1-1-1 0 0,-1 0 1 0 0,0 0 0 0 0,-1 0-1 0 0,1 0 1 0 0,0 0-1 0 0,-1 0 1 0 0,1-1-1 0 0,-1 1 1 0 0,-5 3-1 0 0,4-3 199 0 0,1 0 0 0 0,0 0-1 0 0,-1 0 1 0 0,1 1 0 0 0,0-1-1 0 0,1 1 1 0 0,-1 0 0 0 0,-2 5-1 0 0,4-8-58 0 0,1 0-1 0 0,0 0 0 0 0,0 0 1 0 0,0 0-1 0 0,-1-1 0 0 0,1 1 0 0 0,0 0 1 0 0,0 0-1 0 0,0 0 0 0 0,0 0 1 0 0,1 0-1 0 0,-1-1 0 0 0,0 1 1 0 0,0 0-1 0 0,0 0 0 0 0,1 0 1 0 0,-1-1-1 0 0,0 1 0 0 0,1 0 1 0 0,-1 0-1 0 0,1-1 0 0 0,-1 1 0 0 0,1 0 1 0 0,-1 0-1 0 0,1-1 0 0 0,0 1 1 0 0,0 0-1 0 0,29 16 795 0 0,36-2-986 0 0,-14-9-1096 0 0,-29-5-5205 0 0,-15-1-271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1304 0 0,'0'0'9352'0'0,"0"-5"-7246"0"0,4 211-2312 0 0,-3-205 235 0 0,-1 0 1 0 0,1 0-1 0 0,0 1 0 0 0,0-1 1 0 0,0 0-1 0 0,0 0 1 0 0,0 0-1 0 0,0 0 0 0 0,0 0 1 0 0,0 0-1 0 0,0-1 1 0 0,0 1-1 0 0,0 0 1 0 0,1-1-1 0 0,-1 1 0 0 0,0 0 1 0 0,0-1-1 0 0,1 1 1 0 0,-1-1-1 0 0,0 0 0 0 0,1 0 1 0 0,-1 1-1 0 0,1-1 1 0 0,-1 0-1 0 0,0 0 0 0 0,1 0 1 0 0,-1 0-1 0 0,3-1 1 0 0,50-1-137 0 0,-50 2 146 0 0,65-9 58 0 0,-11 1-2163 0 0,-19 6-4804 0 0,-33 2 4056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4076 0 0,'0'0'8087'0'0,"-2"63"-5779"0"0,2-61-2412 0 0,5 52 423 0 0,5-30-1976 0 0,-9-23 1350 0 0,0 0 0 0 0,0-1 0 0 0,0 1 0 0 0,0 0 0 0 0,-1 0 0 0 0,1-1 0 0 0,0 1 0 0 0,0 0 0 0 0,0-1 0 0 0,0 1 0 0 0,0-1 0 0 0,1 0 0 0 0,-1 1 0 0 0,0-1 0 0 0,0 0 0 0 0,0 1 0 0 0,0-1 0 0 0,0 0 0 0 0,2 0 0 0 0,4 0-2622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6445 0 0,'0'0'5637'0'0,"-17"2"-5373"0"0,-161 18-178 0 0,163-19-595 0 0,-30 5 49 0 0,44-6 204 0 0,0 0 0 0 0,0 0 0 0 0,0 1 1 0 0,0-1-1 0 0,-1 0 0 0 0,1 0 0 0 0,0 1 0 0 0,0-1 0 0 0,0 1 0 0 0,0-1 1 0 0,0 1-1 0 0,0 0 0 0 0,0-1 0 0 0,0 1 0 0 0,0 0 0 0 0,1 0 0 0 0,-1 0 1 0 0,0-1-1 0 0,0 1 0 0 0,1 0 0 0 0,-1 0 0 0 0,0 0 0 0 0,1 0 0 0 0,-1 0 0 0 0,1 0 1 0 0,-1 1-1 0 0,1-1 0 0 0,-1 2 0 0 0,1 3-2255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3 213 1256 0 0,'0'0'8408'0'0,"0"-16"-8287"0"0,-1 3-105 0 0,0-1-17 0 0,1-1 0 0 0,0 1 0 0 0,1-1 1 0 0,1 1-1 0 0,0-1 0 0 0,7-26 1 0 0,-6 36 21 0 0,-1 1 0 0 0,1-1 0 0 0,-1 1 0 0 0,1 0 1 0 0,1 0-1 0 0,-1 0 0 0 0,1 0 0 0 0,3-3 0 0 0,-5 5-25 0 0,-1 1-1 0 0,1 0 0 0 0,-1 0 0 0 0,1-1 0 0 0,0 1 0 0 0,0 0 1 0 0,-1 0-1 0 0,1 1 0 0 0,0-1 0 0 0,0 0 0 0 0,0 0 0 0 0,0 1 1 0 0,0-1-1 0 0,0 1 0 0 0,0 0 0 0 0,0 0 0 0 0,0 0 0 0 0,0 0 0 0 0,0 0 1 0 0,0 0-1 0 0,0 0 0 0 0,0 0 0 0 0,3 2 0 0 0,-4-1-72 0 0,-1 0-1 0 0,1 1 1 0 0,0-1-1 0 0,0 0 1 0 0,-1 1 0 0 0,1-1-1 0 0,-1 1 1 0 0,1-1-1 0 0,-1 1 1 0 0,0-1-1 0 0,0 1 1 0 0,1-1-1 0 0,-1 1 1 0 0,0-1 0 0 0,0 1-1 0 0,-1 0 1 0 0,1-1-1 0 0,0 1 1 0 0,0-1-1 0 0,-2 3 1 0 0,-7 34-222 0 0,-12-2 291 0 0,18-32 141 0 0,0 0 0 0 0,0 0 0 0 0,1 0 0 0 0,0 1 0 0 0,0-1 0 0 0,-3 8 0 0 0,5-10-115 0 0,0 0 1 0 0,-1 0-1 0 0,1 0 1 0 0,0 0-1 0 0,0 0 0 0 0,1-1 1 0 0,-1 1-1 0 0,0 0 1 0 0,1 0-1 0 0,-1 0 1 0 0,1 0-1 0 0,0 0 1 0 0,-1-1-1 0 0,1 1 0 0 0,0 0 1 0 0,0-1-1 0 0,0 1 1 0 0,0 0-1 0 0,0-1 1 0 0,1 1-1 0 0,0 0 1 0 0,2 3 94 0 0,0-1 0 0 0,0 0 0 0 0,0-1 0 0 0,0 1 1 0 0,1-1-1 0 0,-1 0 0 0 0,1 0 0 0 0,0 0 0 0 0,6 2 1 0 0,-9-4-102 0 0,-1-1 1 0 0,1 1-1 0 0,-1-1 1 0 0,1 1-1 0 0,0-1 1 0 0,-1 0-1 0 0,1 0 1 0 0,0 0-1 0 0,-1 0 1 0 0,1 0 0 0 0,0 0-1 0 0,-1-1 1 0 0,1 1-1 0 0,0 0 1 0 0,-1-1-1 0 0,1 1 1 0 0,-1-1-1 0 0,1 0 1 0 0,-1 1-1 0 0,1-1 1 0 0,-1 0-1 0 0,1 0 1 0 0,-1 0-1 0 0,0 0 1 0 0,1 0-1 0 0,-1 0 1 0 0,0 0-1 0 0,0-1 1 0 0,0 1 0 0 0,0 0-1 0 0,0-1 1 0 0,0 1-1 0 0,0-2 1 0 0,5-8-99 0 0,-1 0 0 0 0,-1 0 1 0 0,0-1-1 0 0,-1 1 0 0 0,0-1 1 0 0,0 0-1 0 0,1-23 0 0 0,4-22-11 0 0,-7 55 118 0 0,-1 1 0 0 0,0 0 0 0 0,0 0 0 0 0,0-1 0 0 0,1 1 0 0 0,-1 0 0 0 0,0 0 0 0 0,1 0 0 0 0,-1-1 0 0 0,1 1 0 0 0,0 0 0 0 0,-1 0 0 0 0,1 0 0 0 0,0 0 0 0 0,0 0 0 0 0,-1 0 0 0 0,1 0 0 0 0,0 0 0 0 0,0 0 0 0 0,0 1 0 0 0,0-1 0 0 0,2-1 0 0 0,-2 2 3 0 0,0 0 1 0 0,0 0-1 0 0,0 0 1 0 0,0 0-1 0 0,0 1 1 0 0,0-1 0 0 0,0 0-1 0 0,0 0 1 0 0,0 1-1 0 0,0-1 1 0 0,0 1-1 0 0,0-1 1 0 0,0 1-1 0 0,0-1 1 0 0,0 1-1 0 0,0-1 1 0 0,0 1-1 0 0,0 0 1 0 0,-1 0-1 0 0,2 0 1 0 0,4 6 19 0 0,-1-1 0 0 0,0 1 1 0 0,0 0-1 0 0,-1 0 0 0 0,5 10 0 0 0,53 131 714 0 0,-62-148-781 0 0,1 0 0 0 0,-1 1-1 0 0,0-1 1 0 0,0 0-1 0 0,0 1 1 0 0,0-1-1 0 0,0 0 1 0 0,0 1 0 0 0,1-1-1 0 0,-1 0 1 0 0,0 1-1 0 0,0-1 1 0 0,0 0-1 0 0,0 1 1 0 0,0-1 0 0 0,0 0-1 0 0,0 1 1 0 0,0-1-1 0 0,0 0 1 0 0,-1 1-1 0 0,1-1 1 0 0,0 0 0 0 0,0 1-1 0 0,0-1 1 0 0,0 0-1 0 0,0 0 1 0 0,-1 1-1 0 0,1-1 1 0 0,0 0-1 0 0,0 1 1 0 0,0-1 0 0 0,-1 0-1 0 0,1 0 1 0 0,0 0-1 0 0,0 1 1 0 0,-1-1-1 0 0,1 0 1 0 0,0 0 0 0 0,-1 0-1 0 0,1 1 1 0 0,0-1-1 0 0,0 0 1 0 0,-1 0-1 0 0,1 0 1 0 0,0 0 0 0 0,-1 0-1 0 0,1 0 1 0 0,-1 0-1 0 0,-26-1-148 0 0,-26-14 278 0 0,4-8-893 0 0,29 5-1331 0 0,19 17 1973 0 0,1 1 1 0 0,0-1 0 0 0,-1 1-1 0 0,1-1 1 0 0,0 0-1 0 0,0 1 1 0 0,0-1 0 0 0,0 0-1 0 0,-1 1 1 0 0,1-1-1 0 0,0 0 1 0 0,0 1-1 0 0,0-1 1 0 0,0 0 0 0 0,0 1-1 0 0,1-1 1 0 0,-1 0-1 0 0,0 1 1 0 0,0-1 0 0 0,0 1-1 0 0,1-1 1 0 0,-1 0-1 0 0,0 1 1 0 0,0-1 0 0 0,1 1-1 0 0,-1-1 1 0 0,1 1-1 0 0,-1-1 1 0 0,0 0-1 0 0,1 1 1 0 0,0-1 0 0 0,6-4-1582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1 244 0 0,'0'0'11836'0'0,"4"16"-11586"0"0,22 130 293 0 0,-17-116-1122 0 0,-9-30 460 0 0,0 1 0 0 0,1-1 0 0 0,-1 1 0 0 0,0-1 0 0 0,1 0 0 0 0,-1 1 0 0 0,0-1 0 0 0,1 1 0 0 0,-1-1-1 0 0,1 0 1 0 0,-1 0 0 0 0,1 1 0 0 0,-1-1 0 0 0,1 0 0 0 0,-1 0 0 0 0,1 1 0 0 0,-1-1 0 0 0,1 0 0 0 0,-1 0 0 0 0,1 0 0 0 0,-1 0 0 0 0,1 0 0 0 0,-1 0 0 0 0,1 0 0 0 0,-1 0 0 0 0,1 0 0 0 0,-1 0 0 0 0,1 0 0 0 0,0 0 0 0 0,-1 0 0 0 0,1-1-1 0 0,-1 1 1 0 0,1 0 0 0 0,-1 0 0 0 0,0 0 0 0 0,1-1 0 0 0,-1 1 0 0 0,1 0 0 0 0,-1-1 0 0 0,1 1 0 0 0,-1 0 0 0 0,0-1 0 0 0,1 1 0 0 0,-1-1 0 0 0,0 1 0 0 0,1 0 0 0 0,-1-1 0 0 0,0 1 0 0 0,1-1 0 0 0,-1 0 0 0 0,9-7-2456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7 6537 0 0,'0'0'3700'0'0,"-19"1"-3555"0"0,1 2-127 0 0,-6 0 17 0 0,0-1 1 0 0,-1 0-1 0 0,1-2 1 0 0,-27-3-1 0 0,20-7-864 0 0,21 6-2095 0 0</inkml:trace>
  <inkml:trace contextRef="#ctx0" brushRef="#br0" timeOffset="1">247 36 5593 0 0,'0'0'5855'0'0,"6"15"-5391"0"0,1 3-362 0 0,-1 0-1 0 0,0 0 1 0 0,-1 0-1 0 0,-2 1 1 0 0,1-1-1 0 0,-1 25 0 0 0,-3-35-293 0 0,1 26-452 0 0,6-24-2150 0 0,8-12-3390 0 0,-5-4 3376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3216 0 0,'0'0'5633'0'0,"-111"2"-5585"0"0,89-2-40 0 0,2 0 140 0 0,1 0-148 0 0,1 0-128 0 0,2-2-480 0 0,6 2-304 0 0,2 0-752 0 0,4 2-433 0 0,4 5-591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12 181 5108 0 0,'0'0'3385'0'0,"10"-16"-3052"0"0,59-127 443 0 0,-69 142-744 0 0,1-1 0 0 0,-1 1 1 0 0,1 0-1 0 0,-1 0 0 0 0,1-1 1 0 0,-1 1-1 0 0,1 0 0 0 0,0 0 1 0 0,0 0-1 0 0,-1 0 0 0 0,1 0 1 0 0,0 0-1 0 0,0 0 0 0 0,0 0 1 0 0,0 0-1 0 0,0 0 1 0 0,0 1-1 0 0,0-1 0 0 0,1 0 1 0 0,0 0-1 0 0,-1 1-23 0 0,0 0 0 0 0,0 0 0 0 0,-1 1 0 0 0,1-1-1 0 0,0 0 1 0 0,0 0 0 0 0,0 1 0 0 0,-1-1 0 0 0,1 1 0 0 0,0-1 0 0 0,0 0 0 0 0,-1 1 0 0 0,1-1 0 0 0,0 1 0 0 0,-1 0 0 0 0,1-1-1 0 0,-1 1 1 0 0,1 0 0 0 0,0-1 0 0 0,-1 1 0 0 0,0 0 0 0 0,2 1 0 0 0,4 9-49 0 0,-1 1 0 0 0,0 0 0 0 0,4 16 0 0 0,-3-9 67 0 0,42 97 1121 0 0,-48-115-1163 0 0,0-1 0 0 0,0 0 0 0 0,0 0 0 0 0,0 1 0 0 0,0-1 0 0 0,0 0 0 0 0,0 0 0 0 0,0 1 0 0 0,0-1 0 0 0,0 0 0 0 0,0 0 0 0 0,0 1 0 0 0,0-1 0 0 0,0 0 0 0 0,0 0 0 0 0,0 1 0 0 0,0-1 0 0 0,0 0 0 0 0,0 0 0 0 0,-1 0 0 0 0,1 1 0 0 0,0-1 0 0 0,0 0 0 0 0,0 0 0 0 0,0 0 0 0 0,-1 1 0 0 0,1-1 0 0 0,0 0 0 0 0,0 0 0 0 0,0 0 0 0 0,-1 0 0 0 0,1 1 0 0 0,0-1 0 0 0,0 0 0 0 0,0 0 0 0 0,-1 0 1 0 0,1 0-1 0 0,0 0 0 0 0,-1 0 0 0 0,-16 1-118 0 0,-17-6 47 0 0,17-1-15 0 0,1-1 0 0 0,0 0-1 0 0,0-1 1 0 0,-15-11 0 0 0,22 12-1374 0 0,-1 0-1 0 0,1 0 1 0 0,-16-17 0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25 237 4204 0 0,'0'0'3973'0'0,"3"-16"-3618"0"0,12-122 601 0 0,-14 129-902 0 0,1 0 1 0 0,0 0 0 0 0,0 0 0 0 0,7-16 0 0 0,-8 23-29 0 0,-1 1 0 0 0,1-1 0 0 0,0 1 0 0 0,0-1 0 0 0,0 1 0 0 0,0 0 0 0 0,0-1 0 0 0,0 1 0 0 0,0 0 0 0 0,0 0 1 0 0,0 0-1 0 0,1 0 0 0 0,-1 0 0 0 0,3-2 0 0 0,-3 3-16 0 0,0 0 1 0 0,0 0-1 0 0,0 0 1 0 0,0 0-1 0 0,0 0 1 0 0,0 0-1 0 0,0 0 1 0 0,0 0-1 0 0,0 0 1 0 0,0 1-1 0 0,0-1 1 0 0,-1 0-1 0 0,1 1 1 0 0,0-1-1 0 0,0 1 1 0 0,0-1-1 0 0,0 1 1 0 0,-1-1-1 0 0,1 1 1 0 0,0 0 0 0 0,0-1-1 0 0,-1 1 1 0 0,1 0-1 0 0,-1 0 1 0 0,1-1-1 0 0,-1 1 1 0 0,1 0-1 0 0,0 2 1 0 0,2 0-66 0 0,-1 1 1 0 0,0-1-1 0 0,0 1 1 0 0,-1 0-1 0 0,1 0 1 0 0,-1 0-1 0 0,0 0 1 0 0,0 0-1 0 0,0 0 1 0 0,0 0 0 0 0,-1 0-1 0 0,1 0 1 0 0,-1 0-1 0 0,0 0 1 0 0,-1 1-1 0 0,1-1 1 0 0,-1 0-1 0 0,1 0 1 0 0,-1 0-1 0 0,-1 0 1 0 0,1 0 0 0 0,0 0-1 0 0,-1 0 1 0 0,0-1-1 0 0,0 1 1 0 0,0 0-1 0 0,0-1 1 0 0,-1 0-1 0 0,1 1 1 0 0,-1-1-1 0 0,0 0 1 0 0,0 0-1 0 0,0 0 1 0 0,0-1 0 0 0,-1 1-1 0 0,1-1 1 0 0,-1 0-1 0 0,1 0 1 0 0,-1 0-1 0 0,0 0 1 0 0,0-1-1 0 0,0 1 1 0 0,0-1-1 0 0,0 0 1 0 0,0 0 0 0 0,0-1-1 0 0,0 1 1 0 0,0-1-1 0 0,-5 0 1 0 0,-9 2 434 0 0,18 3 952 0 0,32 10 1759 0 0,-6-2-2941 0 0,8 10-312 0 0,-18-11 200 0 0,1-1 0 0 0,23 12 1 0 0,0-11-2527 0 0,2-12-3539 0 0,-28-4 2129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 7157 0 0,'0'0'4577'0'0,"-15"0"-4485"0"0,-4-1-79 0 0,-5 0-19 0 0,1 0 0 0 0,-38 5-1 0 0,57-3 32 0 0,1 0 0 0 0,-1 0-1 0 0,1 0 1 0 0,-1 0-1 0 0,1 1 1 0 0,0 0 0 0 0,0-1-1 0 0,0 1 1 0 0,0 0-1 0 0,0 1 1 0 0,0-1 0 0 0,0 0-1 0 0,1 1 1 0 0,-1 0-1 0 0,1-1 1 0 0,0 1 0 0 0,0 0-1 0 0,0 0 1 0 0,0 0-1 0 0,0 1 1 0 0,1-1 0 0 0,-1 0-1 0 0,1 1 1 0 0,0-1-1 0 0,0 0 1 0 0,0 1 0 0 0,1 0-1 0 0,-1-1 1 0 0,1 1-1 0 0,0-1 1 0 0,0 1 0 0 0,0 0-1 0 0,0-1 1 0 0,1 1-1 0 0,-1-1 1 0 0,1 1 0 0 0,1 4-1 0 0,0-4-137 0 0,0 0-1 0 0,0 0 0 0 0,0 0 1 0 0,1-1-1 0 0,-1 1 1 0 0,1-1-1 0 0,0 1 1 0 0,0-1-1 0 0,0 0 0 0 0,0 0 1 0 0,0 0-1 0 0,1 0 1 0 0,0-1-1 0 0,-1 1 1 0 0,1-1-1 0 0,5 2 0 0 0,5 4-2055 0 0,1-1 1 0 0,30 9-1 0 0,-25-10-1601 0 0</inkml:trace>
  <inkml:trace contextRef="#ctx0" brushRef="#br0" timeOffset="1">188 142 6725 0 0,'0'0'5112'0'0,"-105"5"-5280"0"0,95-5-656 0 0,0 0-764 0 0,4 0-1488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 1184 0 0,'0'0'10782'0'0,"-5"-3"-8917"0"0,1 28-1803 0 0,1 1 0 0 0,2-1 0 0 0,0 1 0 0 0,1-1-1 0 0,2 1 1 0 0,6 33 0 0 0,3-32-1782 0 0,-10-26 1451 0 0,-1-1 0 0 0,1 1-1 0 0,0 0 1 0 0,-1-1-1 0 0,1 1 1 0 0,0-1-1 0 0,0 1 1 0 0,-1-1-1 0 0,1 1 1 0 0,0-1-1 0 0,0 0 1 0 0,0 1-1 0 0,0-1 1 0 0,0 0 0 0 0,0 0-1 0 0,0 0 1 0 0,-1 0-1 0 0,3 1 1 0 0,3-1-2652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2020 0 0,'0'0'11021'0'0,"-2"9"-10981"0"0,0-3-268 0 0,-1 7 286 0 0,0 1-1 0 0,1-1 1 0 0,-2 26 0 0 0,4-35-315 0 0,0 0 1 0 0,1 0-1 0 0,-1-1 0 0 0,1 1 0 0 0,0 0 1 0 0,0-1-1 0 0,0 1 0 0 0,0-1 0 0 0,2 5 1 0 0,-2-6-122 0 0,0-1 1 0 0,0 1 0 0 0,1-1 0 0 0,-1 1-1 0 0,0-1 1 0 0,0 0 0 0 0,1 1 0 0 0,-1-1-1 0 0,1 0 1 0 0,-1 0 0 0 0,1 0 0 0 0,-1 0-1 0 0,1 0 1 0 0,0 0 0 0 0,0-1 0 0 0,-1 1-1 0 0,1-1 1 0 0,0 1 0 0 0,3 0 0 0 0,5-1-1583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0 5092 0 0,'0'0'6339'0'0,"-20"3"-5975"0"0,-157 18-138 0 0,147-20-383 0 0,21-2-322 0 0,-1 1 1 0 0,1 0-1 0 0,0 1 0 0 0,0 0 0 0 0,0 1 1 0 0,0-1-1 0 0,1 2 0 0 0,-17 5 0 0 0,22-1-2880 0 0,3-2 1043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235 108 8733 0 0,'0'0'3889'0'0,"-19"4"-3743"0"0,-63 7-125 0 0,74-10-138 0 0,1-1 1 0 0,-1 0-1 0 0,0-1 0 0 0,0 0 0 0 0,0 0 0 0 0,0 0 0 0 0,1-1 1 0 0,-1 0-1 0 0,1-1 0 0 0,-1 0 0 0 0,1 0 0 0 0,-13-8 0 0 0,4 3-1410 0 0,11 4 479 0 0</inkml:trace>
  <inkml:trace contextRef="#ctx0" brushRef="#br0" timeOffset="1">322 0 28 0 0,'0'0'12453'0'0,"2"15"-12294"0"0,2 25-196 0 0,0 1-564 0 0,1-1-1 0 0,13 47 0 0 0,-18-86 302 0 0,0 1 0 0 0,1-1-1 0 0,-1 0 1 0 0,1 0-1 0 0,0 1 1 0 0,-1-1 0 0 0,1 0-1 0 0,0 0 1 0 0,0 0-1 0 0,0 0 1 0 0,0 0 0 0 0,-1 0-1 0 0,1 0 1 0 0,1 0-1 0 0,-1-1 1 0 0,0 1 0 0 0,0 0-1 0 0,0-1 1 0 0,0 1 0 0 0,0 0-1 0 0,1-1 1 0 0,-1 1-1 0 0,2-1 1 0 0,6 1-2701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5184 0 0,'0'0'6277'0'0,"-18"14"-6261"0"0,-57 43-13 0 0,71-53-51 0 0,-1-1-1 0 0,1 1 1 0 0,0 0-1 0 0,0 0 1 0 0,0 1 0 0 0,0-1-1 0 0,1 1 1 0 0,0 0-1 0 0,0 0 1 0 0,0 0-1 0 0,1 0 1 0 0,0 0-1 0 0,0 1 1 0 0,0-1-1 0 0,0 1 1 0 0,1-1-1 0 0,0 1 1 0 0,0 0-1 0 0,1-1 1 0 0,-1 1-1 0 0,1 0 1 0 0,0 0 0 0 0,1-1-1 0 0,-1 1 1 0 0,1 0-1 0 0,3 8 1 0 0,-2-10 6 0 0,0-1 1 0 0,0 1 0 0 0,0-1 0 0 0,0 0-1 0 0,1 0 1 0 0,-1 0 0 0 0,1 0 0 0 0,0-1 0 0 0,0 1-1 0 0,0-1 1 0 0,0 1 0 0 0,0-1 0 0 0,1 0-1 0 0,-1 0 1 0 0,0-1 0 0 0,1 1 0 0 0,0-1 0 0 0,-1 1-1 0 0,1-1 1 0 0,0-1 0 0 0,0 1 0 0 0,0 0-1 0 0,-1-1 1 0 0,6 0 0 0 0,3 2-334 0 0,0-1 0 0 0,1-1 0 0 0,-1-1 0 0 0,0 1 0 0 0,1-2 0 0 0,17-3 0 0 0,-29 4 357 0 0,1 1-1 0 0,0 0 1 0 0,0-1 0 0 0,0 1 0 0 0,-1-1-1 0 0,1 1 1 0 0,0-1 0 0 0,-1 0-1 0 0,1 1 1 0 0,0-1 0 0 0,-1 0 0 0 0,1 0-1 0 0,-1 0 1 0 0,1-1 0 0 0,-1 1 0 0 0,0 0-1 0 0,1-1 1 0 0,-1 1 0 0 0,0 0-1 0 0,0-1 1 0 0,0 1 0 0 0,0-1 0 0 0,0 0-1 0 0,0 1 1 0 0,-1-1 0 0 0,1 0 0 0 0,-1 0-1 0 0,1 1 1 0 0,-1-1 0 0 0,1-2-1 0 0,-2 2 117 0 0,1-1 0 0 0,-1 1 0 0 0,0-1 0 0 0,0 1 0 0 0,0 0 0 0 0,0-1 0 0 0,-1 1 0 0 0,1 0 0 0 0,0 0 0 0 0,-1 0 0 0 0,0 0 0 0 0,1 0 0 0 0,-1 0 0 0 0,0 0-1 0 0,0 1 1 0 0,0-1 0 0 0,0 1 0 0 0,0-1 0 0 0,-1 1 0 0 0,-1-2 0 0 0,0 2 38 0 0,2 0 1 0 0,-1-1-1 0 0,0 0 0 0 0,0 0 1 0 0,0 0-1 0 0,1 0 0 0 0,-1 0 1 0 0,1 0-1 0 0,0-1 0 0 0,-1 1 1 0 0,1-1-1 0 0,0 1 1 0 0,-2-5-1 0 0,4 6-102 0 0,0 1 1 0 0,0-1 0 0 0,0 0-1 0 0,0 1 1 0 0,0-1-1 0 0,0 0 1 0 0,0 0-1 0 0,0 1 1 0 0,0-1 0 0 0,0 1-1 0 0,0-1 1 0 0,0 0-1 0 0,0 1 1 0 0,1-1-1 0 0,-1 0 1 0 0,0 1-1 0 0,1-1 1 0 0,-1 1 0 0 0,0-1-1 0 0,1 0 1 0 0,-1 1-1 0 0,1-1 1 0 0,-1 1-1 0 0,1-1 1 0 0,27-13-282 0 0,45-7-7285 0 0,-57 17 4532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1364 0 0,'0'0'8047'0'0,"3"16"-7647"0"0,12 50-15 0 0,-13-63-341 0 0,-1 0-1 0 0,0 0 1 0 0,1 0-1 0 0,-1 0 0 0 0,1 0 1 0 0,0 0-1 0 0,0 0 1 0 0,0 0-1 0 0,0-1 1 0 0,0 1-1 0 0,1-1 0 0 0,-1 0 1 0 0,1 0-1 0 0,0 1 1 0 0,0-2-1 0 0,-1 1 1 0 0,1 0-1 0 0,0-1 0 0 0,1 1 1 0 0,-1-1-1 0 0,4 1 1 0 0,0 0-88 0 0,1 0 1 0 0,0-1-1 0 0,-1 0 1 0 0,1 0 0 0 0,0-1-1 0 0,11 0 1 0 0,-17-1 3 0 0,0 1 1 0 0,0 0-1 0 0,-1-1 0 0 0,1 1 1 0 0,0-1-1 0 0,0 1 1 0 0,-1-1-1 0 0,1 0 1 0 0,-1 1-1 0 0,1-1 0 0 0,-1 0 1 0 0,1 0-1 0 0,-1 0 1 0 0,1 0-1 0 0,-1-1 1 0 0,0 1-1 0 0,0 0 0 0 0,1 0 1 0 0,-1-1-1 0 0,0 1 1 0 0,0-1-1 0 0,1-2 1 0 0,0-1-28 0 0,0 0 1 0 0,-1 0 0 0 0,1 0 0 0 0,-1 0-1 0 0,0 0 1 0 0,0 0 0 0 0,-1-10-1 0 0,0-2-1196 0 0,-1 0-1 0 0,-1 0 0 0 0,-7-31 0 0 0,5 34-1400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27 248 4424 0 0,'0'0'5540'0'0,"1"-17"-5279"0"0,1-27-169 0 0,-5-63 0 0 0,2 98-49 0 0,1 0 0 0 0,0 0 1 0 0,0 0-1 0 0,2-14 0 0 0,-2 22-15 0 0,1 0 0 0 0,-1 0 0 0 0,0 0 0 0 0,1-1 0 0 0,-1 1 0 0 0,0 0 0 0 0,1 0-1 0 0,-1 0 1 0 0,1 0 0 0 0,0 0 0 0 0,-1 0 0 0 0,1 0 0 0 0,0 0 0 0 0,0 1 0 0 0,-1-1 0 0 0,1 0 0 0 0,0 0 0 0 0,2-1 0 0 0,-2 2-20 0 0,0 0 0 0 0,1 0 0 0 0,-1 0 0 0 0,0 0-1 0 0,0 0 1 0 0,1 0 0 0 0,-1 0 0 0 0,0 0 0 0 0,0 0 0 0 0,1 0 0 0 0,-1 1 0 0 0,0-1 0 0 0,0 1 0 0 0,0-1 0 0 0,0 1 0 0 0,1-1 0 0 0,-1 1 0 0 0,0 0 0 0 0,0-1 0 0 0,0 1 0 0 0,0 0 0 0 0,1 1 0 0 0,0 0-82 0 0,1 1-1 0 0,-1 0 1 0 0,1 0-1 0 0,-1 0 1 0 0,0 0-1 0 0,0 0 1 0 0,0 0-1 0 0,0 0 1 0 0,-1 1-1 0 0,1-1 1 0 0,-1 1-1 0 0,0-1 1 0 0,0 1-1 0 0,0-1 1 0 0,-1 1-1 0 0,1 0 1 0 0,-1 0-1 0 0,0-1 1 0 0,0 1-1 0 0,0 0 1 0 0,0-1-1 0 0,-1 1 1 0 0,-1 5-1 0 0,2-4 19 0 0,-1-1 0 0 0,-1 1 0 0 0,1 0-1 0 0,-1-1 1 0 0,1 0 0 0 0,-1 1 0 0 0,0-1-1 0 0,-1 0 1 0 0,1 0 0 0 0,-1 0 0 0 0,0 0-1 0 0,0-1 1 0 0,0 1 0 0 0,0-1 0 0 0,-1 1-1 0 0,0-1 1 0 0,-6 4 0 0 0,-2-1-201 0 0,-19 12 869 0 0,30-7-49 0 0,19 1-138 0 0,9 0-192 0 0,59 20-245 0 0,-76-29-972 0 0,0-1 0 0 0,1 0 0 0 0,20 0 0 0 0,-15-2-1463 0 0</inkml:trace>
  <inkml:trace contextRef="#ctx0" brushRef="#br0" timeOffset="1">365 33 5356 0 0,'0'0'4134'0'0,"-17"4"-3627"0"0,4-1-420 0 0,-4-1 66 0 0,0 2 0 0 0,0 0 0 0 0,0 2 0 0 0,0-1 0 0 0,-20 12 0 0 0,35-16-124 0 0,0 0 0 0 0,-1 0 1 0 0,2 0-1 0 0,-1 0 0 0 0,0 1 0 0 0,0-1 1 0 0,0 1-1 0 0,0 0 0 0 0,1-1 1 0 0,-1 1-1 0 0,1 0 0 0 0,0 0 0 0 0,-1 0 1 0 0,1 0-1 0 0,0 0 0 0 0,0 0 1 0 0,0 0-1 0 0,0 1 0 0 0,1-1 0 0 0,-1 0 1 0 0,0 0-1 0 0,1 1 0 0 0,0-1 1 0 0,0 0-1 0 0,-1 1 0 0 0,1-1 0 0 0,1 1 1 0 0,-1-1-1 0 0,0 0 0 0 0,0 1 1 0 0,1-1-1 0 0,0 0 0 0 0,-1 0 0 0 0,2 4 1 0 0,1-1-194 0 0,-1-1 0 0 0,1 1 0 0 0,0-1 0 0 0,0 0 0 0 0,1 0 1 0 0,-1 0-1 0 0,1 0 0 0 0,0 0 0 0 0,0-1 0 0 0,0 1 0 0 0,0-1 0 0 0,1 0 1 0 0,-1-1-1 0 0,6 3 0 0 0,-3-1-916 0 0,1-2 0 0 0,-1 1 0 0 0,1-1 1 0 0,14 2-1 0 0,-2-2-1850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40 6073 0 0,'0'0'3296'0'0,"-105"-16"-3036"0"0,81 13-256 0 0,2-2-8 0 0,0 0 4 0 0,4 1-504 0 0,-2 1-808 0 0,8-1-1629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9 5120 0 0,'0'0'6261'0'0,"-12"-2"-5920"0"0,-35-4-101 0 0,44 6-205 0 0,1 0-1 0 0,0 0 1 0 0,-1 0-1 0 0,1 0 1 0 0,-1 1-1 0 0,1-1 1 0 0,0 1-1 0 0,-1 0 1 0 0,1 0-1 0 0,0-1 1 0 0,0 2-1 0 0,-1-1 1 0 0,1 0-1 0 0,0 0 1 0 0,0 1-1 0 0,0-1 0 0 0,1 1 1 0 0,-1-1-1 0 0,0 1 1 0 0,0 0-1 0 0,1 0 1 0 0,-1 0-1 0 0,1 0 1 0 0,0 0-1 0 0,-1 0 1 0 0,1 0-1 0 0,0 0 1 0 0,0 0-1 0 0,0 4 1 0 0,-2 2 30 0 0,1 1 0 0 0,0-1 0 0 0,0 1 0 0 0,1-1 0 0 0,0 18 0 0 0,1-19-96 0 0,0-1 0 0 0,1 1 1 0 0,0 0-1 0 0,1 0 1 0 0,-1-1-1 0 0,1 1 1 0 0,1-1-1 0 0,-1 1 1 0 0,1-1-1 0 0,0 0 0 0 0,7 9 1 0 0,-9-12-70 0 0,1-1-1 0 0,0 1 1 0 0,0-1-1 0 0,0 0 1 0 0,0 0 0 0 0,0 0-1 0 0,1 0 1 0 0,-1 0-1 0 0,1 0 1 0 0,-1-1 0 0 0,1 1-1 0 0,0-1 1 0 0,-1 0-1 0 0,1 0 1 0 0,0 0 0 0 0,0 0-1 0 0,0 0 1 0 0,0 0 0 0 0,0-1-1 0 0,0 0 1 0 0,0 1-1 0 0,0-1 1 0 0,0 0 0 0 0,0 0-1 0 0,0-1 1 0 0,0 1-1 0 0,0-1 1 0 0,0 0 0 0 0,4-1-1 0 0,-4 1 44 0 0,0-1-1 0 0,0 0 0 0 0,0 0 0 0 0,0 0 1 0 0,0 0-1 0 0,-1-1 0 0 0,1 1 0 0 0,-1-1 1 0 0,1 0-1 0 0,-1 0 0 0 0,0 1 1 0 0,0-1-1 0 0,0-1 0 0 0,-1 1 0 0 0,1 0 1 0 0,-1 0-1 0 0,1-1 0 0 0,-1 1 0 0 0,0-1 1 0 0,1-5-1 0 0,1-6-3 0 0,-1 0 0 0 0,0-1 0 0 0,-1-21-1 0 0,-7 46 2213 0 0,0 11-1821 0 0,7-15-241 0 0,-1-1 1 0 0,1 0 0 0 0,0 0 0 0 0,1 0 0 0 0,-1 0-1 0 0,1 0 1 0 0,0-1 0 0 0,0 1 0 0 0,0 0-1 0 0,0-1 1 0 0,1 1 0 0 0,0-1 0 0 0,-1 0-1 0 0,1 0 1 0 0,0 0 0 0 0,1 0 0 0 0,-1 0-1 0 0,0-1 1 0 0,1 1 0 0 0,-1-1 0 0 0,1 0 0 0 0,0 0-1 0 0,0-1 1 0 0,0 1 0 0 0,7 1 0 0 0,-6-1-102 0 0,-1 0 1 0 0,1-1-1 0 0,-1 0 1 0 0,1 0-1 0 0,0 0 1 0 0,0 0 0 0 0,-1-1-1 0 0,1 1 1 0 0,0-1-1 0 0,0-1 1 0 0,0 1-1 0 0,-1-1 1 0 0,1 0-1 0 0,0 0 1 0 0,0 0 0 0 0,-1 0-1 0 0,1-1 1 0 0,-1 0-1 0 0,1 0 1 0 0,-1 0-1 0 0,0-1 1 0 0,7-4 0 0 0,-9 4-30 0 0,0 1 0 0 0,0-1 0 0 0,0 0 0 0 0,-1 0 0 0 0,1 0 1 0 0,-1 0-1 0 0,0 0 0 0 0,0-1 0 0 0,0 1 0 0 0,0 0 1 0 0,0-1-1 0 0,-1 1 0 0 0,1 0 0 0 0,-1-1 0 0 0,0 1 0 0 0,0-1 1 0 0,0 1-1 0 0,-1 0 0 0 0,1-1 0 0 0,-1 1 0 0 0,0 0 1 0 0,1-1-1 0 0,-2 1 0 0 0,1 0 0 0 0,0 0 0 0 0,-1 0 0 0 0,1 0 1 0 0,-1 0-1 0 0,0 0 0 0 0,0 0 0 0 0,-2-2 0 0 0,0-1-224 0 0,-1 1 0 0 0,1 0 0 0 0,-1 0 0 0 0,0 0 0 0 0,0 0 0 0 0,-11-6 0 0 0,13 8-202 0 0,-1 1 0 0 0,0 0 0 0 0,0 0 0 0 0,1 1 0 0 0,-1-1-1 0 0,0 1 1 0 0,0 0 0 0 0,-1 0 0 0 0,1 0 0 0 0,-7 0 0 0 0,3 1-2056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1820 0 0,'0'0'9664'0'0,"8"-12"-9376"0"0,25-42-83 0 0,-31 48-185 0 0,-1 0 1 0 0,1 0-1 0 0,-1-1 0 0 0,0 1 1 0 0,-1 0-1 0 0,0 0 0 0 0,1 0 0 0 0,-2 0 1 0 0,1-1-1 0 0,-1 1 0 0 0,0 0 1 0 0,0 0-1 0 0,-1 0 0 0 0,0 0 0 0 0,0 0 1 0 0,-5-10-1 0 0,0-4-18 0 0,-10-21-21 0 0,11 25 818 0 0,29 36-1219 0 0,-17-13 313 0 0,0-1 0 0 0,0 0 0 0 0,1 0-1 0 0,0-1 1 0 0,0 1 0 0 0,1-2 0 0 0,-1 1 0 0 0,1-1 0 0 0,0 0 0 0 0,0-1 0 0 0,1 0 0 0 0,-1 0 0 0 0,1-1 0 0 0,-1 0 0 0 0,1 0-1 0 0,0-1 1 0 0,13 1 0 0 0,-20-3 85 0 0,-1 1-1 0 0,1 0 0 0 0,0-1 1 0 0,-1 1-1 0 0,0-1 0 0 0,1 0 1 0 0,-1 1-1 0 0,1-1 0 0 0,-1 0 0 0 0,0 0 1 0 0,1 0-1 0 0,-1 0 0 0 0,0 0 1 0 0,0 0-1 0 0,0 0 0 0 0,0 0 1 0 0,0-1-1 0 0,0 1 0 0 0,0 0 1 0 0,0-1-1 0 0,-1 1 0 0 0,1-1 1 0 0,0 1-1 0 0,-1-1 0 0 0,1 1 1 0 0,-1-1-1 0 0,1-2 0 0 0,3-45-392 0 0,-4 44 388 0 0,-3 1-29 0 0,-4 11 399 0 0,-5 11 155 0 0,10-8-460 0 0,0 1 0 0 0,0-1 0 0 0,1 0 0 0 0,1 1 0 0 0,0-1 0 0 0,0 0 0 0 0,1 0 0 0 0,1 1 0 0 0,-1-1 0 0 0,2 0-1 0 0,-1 0 1 0 0,1 0 0 0 0,1 0 0 0 0,0-1 0 0 0,0 1 0 0 0,9 13 0 0 0,-13-24-43 0 0,0 1-1 0 0,0 0 1 0 0,0 0 0 0 0,0 0-1 0 0,0 0 1 0 0,0 0 0 0 0,0 0-1 0 0,0 0 1 0 0,0-1 0 0 0,0 1-1 0 0,0 0 1 0 0,0 0 0 0 0,0 0-1 0 0,0 0 1 0 0,0 0 0 0 0,0 0-1 0 0,0 0 1 0 0,0 0 0 0 0,0 0-1 0 0,0-1 1 0 0,1 1 0 0 0,-1 0-1 0 0,0 0 1 0 0,0 0 0 0 0,0 0-1 0 0,0 0 1 0 0,0 0 0 0 0,0 0-1 0 0,0 0 1 0 0,0 0 0 0 0,0 0-1 0 0,0 0 1 0 0,1 0 0 0 0,-1 0-1 0 0,0 0 1 0 0,0 0-1 0 0,0 0 1 0 0,0 0 0 0 0,0 0-1 0 0,0 0 1 0 0,0 0 0 0 0,0 0-1 0 0,1 0 1 0 0,-1 0 0 0 0,0 0-1 0 0,0 0 1 0 0,0 0 0 0 0,0 0-1 0 0,0 0 1 0 0,0 0 0 0 0,0 0-1 0 0,0 0 1 0 0,1 0 0 0 0,-1 0-1 0 0,0 0 1 0 0,0 0 0 0 0,0 0-1 0 0,0 0 1 0 0,0 0 0 0 0,0 0-1 0 0,0 0 1 0 0,0 0 0 0 0,0 1-1 0 0,0-1 1 0 0,0 0 0 0 0,3-17-35 0 0,-2-19 278 0 0,-9-40-170 0 0,5 61-22 0 0,1 1 0 0 0,1 0 0 0 0,0-1 0 0 0,1 1 0 0 0,0 0 0 0 0,4-26 0 0 0,-4 39-25 0 0,0 0 1 0 0,0 0-1 0 0,0 0 0 0 0,0 0 0 0 0,0 0 1 0 0,1 0-1 0 0,-1 0 0 0 0,0 0 0 0 0,1 0 1 0 0,-1 0-1 0 0,0 0 0 0 0,1 0 0 0 0,-1 0 1 0 0,1 1-1 0 0,-1-1 0 0 0,1 0 0 0 0,0 0 1 0 0,-1 0-1 0 0,1 1 0 0 0,0-1 0 0 0,0 0 1 0 0,-1 1-1 0 0,1-1 0 0 0,0 1 1 0 0,0-1-1 0 0,0 1 0 0 0,0-1 0 0 0,0 1 1 0 0,0-1-1 0 0,0 1 0 0 0,0 0 0 0 0,0-1 1 0 0,0 1-1 0 0,0 0 0 0 0,0 0 0 0 0,0 0 1 0 0,0 0-1 0 0,0 0 0 0 0,0 0 0 0 0,0 0 1 0 0,0 0-1 0 0,0 1 0 0 0,0-1 0 0 0,0 0 1 0 0,0 1-1 0 0,0-1 0 0 0,0 0 0 0 0,0 1 1 0 0,0-1-1 0 0,0 1 0 0 0,-1 0 1 0 0,1-1-1 0 0,0 1 0 0 0,0 0 0 0 0,4 2-39 0 0,-1 1 0 0 0,0 0 1 0 0,-1-1-1 0 0,1 1 0 0 0,-1 0 0 0 0,0 1 0 0 0,0-1 0 0 0,0 0 0 0 0,2 6 0 0 0,-1-1-98 0 0,-1-1 0 0 0,-1 1 1 0 0,0-1-1 0 0,0 1 0 0 0,0 0 0 0 0,-1 0 0 0 0,-1 0 0 0 0,1 0 1 0 0,-1 0-1 0 0,-1 0 0 0 0,-1 10 0 0 0,1-17 53 0 0,-1 0 0 0 0,1 0 1 0 0,0 0-1 0 0,-1 0 0 0 0,1 0 0 0 0,-1 0 1 0 0,0-1-1 0 0,1 1 0 0 0,-1 0 0 0 0,0-1 0 0 0,0 0 1 0 0,0 1-1 0 0,0-1 0 0 0,0 0 0 0 0,0 0 1 0 0,-1 0-1 0 0,1 0 0 0 0,-4 0 0 0 0,2 0-539 0 0,1 0 0 0 0,0 0 0 0 0,-1 0 0 0 0,1 0-1 0 0,-1-1 1 0 0,1 0 0 0 0,-1 0 0 0 0,1 0 0 0 0,-1 0 0 0 0,1 0-1 0 0,-1-1 1 0 0,-4-1 0 0 0,4-1-1322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5 155 3112 0 0,'0'0'8083'0'0,"18"11"-7774"0"0,59 30-95 0 0,-74-39-209 0 0,0-1 0 0 0,1 1 0 0 0,-1-1-1 0 0,0 1 1 0 0,1-1 0 0 0,0 0 0 0 0,-1-1 0 0 0,1 1 0 0 0,0-1 0 0 0,-1 1 0 0 0,1-1 0 0 0,0 0 0 0 0,0-1 0 0 0,-1 1 0 0 0,6-2 0 0 0,-6 2-20 0 0,-1-1 1 0 0,0 0-1 0 0,1-1 1 0 0,-1 1 0 0 0,0 0-1 0 0,0-1 1 0 0,1 1-1 0 0,-1-1 1 0 0,0 0 0 0 0,-1 1-1 0 0,1-1 1 0 0,0 0-1 0 0,0 0 1 0 0,-1-1 0 0 0,1 1-1 0 0,1-4 1 0 0,-1 3-1 0 0,-1-1 0 0 0,1 0 1 0 0,-1 1-1 0 0,0-1 0 0 0,0 0 1 0 0,0 0-1 0 0,0 0 0 0 0,-1 0 1 0 0,0 0-1 0 0,0 0 0 0 0,0 0 1 0 0,0 0-1 0 0,0 0 0 0 0,-1 0 1 0 0,0 0-1 0 0,0 0 0 0 0,0 0 1 0 0,0 1-1 0 0,0-1 0 0 0,-1 0 1 0 0,0 1-1 0 0,-2-5 0 0 0,-4 0 38 0 0,0-1-1 0 0,-1 1 1 0 0,0 0-1 0 0,-1 1 1 0 0,1 0-1 0 0,-1 1 0 0 0,0 0 1 0 0,-1 0-1 0 0,0 1 1 0 0,-20-7-1 0 0,22 10-714 0 0,0-1-1 0 0,0 1 0 0 0,0 1 1 0 0,-17-1-1 0 0,25 2 600 0 0,1 0 34 0 0,0 0-1 0 0,0 0 1 0 0,0 0-1 0 0,0 0 1 0 0,-1 0-1 0 0,1 0 1 0 0,0 0-1 0 0,0 0 1 0 0,0 0-1 0 0,0 0 1 0 0,0 0-1 0 0,-1 0 1 0 0,1 0-1 0 0,0 0 1 0 0,0 0-1 0 0,0 0 1 0 0,0 0-1 0 0,0 0 1 0 0,-1 0-1 0 0,1 0 1 0 0,0 0-1 0 0,0 0 1 0 0,0 0-1 0 0,0 0 1 0 0,0 0-1 0 0,0 0 1 0 0,0 1-1 0 0,-1-1 1 0 0,1 0-1 0 0,0 0 1 0 0,0 0-1 0 0,0 0 1 0 0,0 0-1 0 0,0 0 1 0 0,0 0-1 0 0,0 1 1 0 0,0-1-1 0 0,0 0 1 0 0,0 0-1 0 0,0 0 0 0 0,0 0 1 0 0,0 0-1 0 0,-1 1 1 0 0,1-1-1 0 0,0 0 1 0 0,0 0-1 0 0,0 0 1 0 0,0 0-1 0 0,1 0 1 0 0,-1 1-1 0 0,0-1 1 0 0,0 0-1 0 0,0 0 1 0 0,0 0-1 0 0,0 8-2356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3104 0 0,'0'0'5548'0'0,"-18"1"-5305"0"0,7-2-184 0 0,-57 2-30 0 0,61 0 0 0 0,0 0 1 0 0,1 0-1 0 0,-1 0 1 0 0,0 1-1 0 0,1 0 1 0 0,0 0-1 0 0,-1 0 1 0 0,1 1-1 0 0,-9 5 1 0 0,14-7-15 0 0,0 0 0 0 0,0-1 1 0 0,0 1-1 0 0,1 0 0 0 0,-1 0 1 0 0,0 0-1 0 0,1 0 1 0 0,-1 0-1 0 0,0 0 0 0 0,1 0 1 0 0,-1 0-1 0 0,1 0 1 0 0,0 0-1 0 0,-1 0 0 0 0,1 0 1 0 0,0 0-1 0 0,0 0 0 0 0,-1 0 1 0 0,1 0-1 0 0,0 0 1 0 0,0 1-1 0 0,0-1 0 0 0,0 0 1 0 0,1 0-1 0 0,-1 0 1 0 0,0 0-1 0 0,0 0 0 0 0,1 0 1 0 0,-1 0-1 0 0,0 0 1 0 0,1 0-1 0 0,-1 0 0 0 0,1 0 1 0 0,0 0-1 0 0,-1 0 0 0 0,1 0 1 0 0,0 0-1 0 0,-1 0 1 0 0,1 0-1 0 0,0-1 0 0 0,0 1 1 0 0,0 0-1 0 0,0-1 1 0 0,0 1-1 0 0,1 0 0 0 0,52 35-278 0 0,-45-31 325 0 0,39 20-68 0 0,-36-21 28 0 0,-1 2-1 0 0,1 0 1 0 0,-1 0 0 0 0,0 1 0 0 0,-1 0-1 0 0,0 1 1 0 0,10 10 0 0 0,-19-18-26 0 0,0 1 0 0 0,-1-1 0 0 0,1 1 1 0 0,0-1-1 0 0,-1 1 0 0 0,1 0 1 0 0,-1-1-1 0 0,1 1 0 0 0,-1 0 0 0 0,1-1 1 0 0,-1 1-1 0 0,0 0 0 0 0,1 0 1 0 0,-1 0-1 0 0,0-1 0 0 0,1 1 0 0 0,-1 0 1 0 0,0 0-1 0 0,0 0 0 0 0,0 0 1 0 0,0-1-1 0 0,0 1 0 0 0,0 0 1 0 0,0 0-1 0 0,0 0 0 0 0,0 0 0 0 0,0 0 1 0 0,-1-1-1 0 0,1 1 0 0 0,0 0 1 0 0,-1 0-1 0 0,1 0 0 0 0,-1 1 0 0 0,-1-1-22 0 0,0 0-1 0 0,0 1 1 0 0,0-1-1 0 0,0 0 1 0 0,0 0 0 0 0,0 0-1 0 0,0-1 1 0 0,0 1-1 0 0,0 0 1 0 0,0-1-1 0 0,0 1 1 0 0,-4-1-1 0 0,-5 1-67 0 0,-1 0 1 0 0,1-1-1 0 0,0-1 0 0 0,-16-1 1 0 0,18-1-159 0 0,0 0 0 0 0,0 0-1 0 0,0-1 1 0 0,-13-7 0 0 0,20 9-16 0 0,-1 1 0 0 0,0-1 0 0 0,1 1 0 0 0,-1-1 0 0 0,1 0 0 0 0,-1 0 0 0 0,1 0 0 0 0,0 0 0 0 0,0 0 0 0 0,0-1 0 0 0,0 1 0 0 0,1-1 0 0 0,-1 1 0 0 0,1-1 0 0 0,-1 0 0 0 0,1 1 0 0 0,0-1 0 0 0,-1-3 0 0 0,2-3-2076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1828 0 0,'0'0'5105'0'0,"-3"-15"-4519"0"0,-14-80 788 0 0,17 95-1279 0 0,0-1-1 0 0,-1 1 1 0 0,1-1-1 0 0,0 1 1 0 0,0-1-1 0 0,0 1 1 0 0,0-1-1 0 0,0 1 1 0 0,-1-1-1 0 0,1 1 1 0 0,0-1-1 0 0,0 1 1 0 0,0-1-1 0 0,1 0 1 0 0,-1 1-1 0 0,0-1 1 0 0,0 1-1 0 0,0-1 1 0 0,0 1-1 0 0,0-1 1 0 0,1 1-1 0 0,-1-1 1 0 0,0 1-1 0 0,0-1 1 0 0,1 1-1 0 0,-1-1 1 0 0,0 1-1 0 0,1 0 1 0 0,-1-1-1 0 0,0 1 1 0 0,1 0-1 0 0,-1-1 1 0 0,1 1-1 0 0,-1 0 1 0 0,1-1-1 0 0,-1 1 0 0 0,1 0 1 0 0,-1 0-1 0 0,1-1 1 0 0,0 1-1 0 0,24 11 629 0 0,22 32-796 0 0,-38-32 104 0 0,-1 0 1 0 0,0 0 0 0 0,10 23-1 0 0,-16-30-35 0 0,0 1 0 0 0,0-1 0 0 0,0 1 0 0 0,-1-1 0 0 0,0 1 0 0 0,1 0 0 0 0,-2 0 0 0 0,1-1 0 0 0,-1 1 0 0 0,1 0 0 0 0,-1 0 0 0 0,-1 0 0 0 0,1-1 0 0 0,-2 8 0 0 0,1-10-25 0 0,-1 0-1 0 0,1 0 0 0 0,-1-1 0 0 0,1 1 1 0 0,-1 0-1 0 0,1-1 0 0 0,-1 1 0 0 0,0-1 1 0 0,0 1-1 0 0,0-1 0 0 0,0 0 1 0 0,0 0-1 0 0,0 0 0 0 0,0 0 0 0 0,0 0 1 0 0,0 0-1 0 0,-1-1 0 0 0,1 1 1 0 0,0-1-1 0 0,0 1 0 0 0,-1-1 0 0 0,1 0 1 0 0,0 0-1 0 0,-5 0 0 0 0,2 0-66 0 0,0 0-1 0 0,0 0 1 0 0,-1-1 0 0 0,1 0-1 0 0,0 1 1 0 0,0-2-1 0 0,-1 1 1 0 0,1 0 0 0 0,0-1-1 0 0,-4-3 1 0 0,4 2-219 0 0,1-1 1 0 0,0 1-1 0 0,0-1 1 0 0,0-1 0 0 0,1 1-1 0 0,-1 0 1 0 0,1-1-1 0 0,0 0 1 0 0,-5-9-1 0 0,7 12 38 0 0,0-1 0 0 0,0 1 0 0 0,0 0-1 0 0,0 0 1 0 0,1 0 0 0 0,-1-1-1 0 0,1 1 1 0 0,-1 0 0 0 0,1-1 0 0 0,0 1-1 0 0,0 0 1 0 0,0-1 0 0 0,0 1 0 0 0,0-1-1 0 0,0 1 1 0 0,1 0 0 0 0,-1-1-1 0 0,1 1 1 0 0,0 0 0 0 0,-1 0 0 0 0,1-1-1 0 0,0 1 1 0 0,0 0 0 0 0,1 0-1 0 0,1-3 1 0 0,9-5-1049 0 0</inkml:trace>
  <inkml:trace contextRef="#ctx0" brushRef="#br0" timeOffset="1">50 129 80 0 0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91 4044 0 0,'0'0'6362'0'0,"5"15"-5942"0"0,38 116 178 0 0,-43-131-753 0 0,1 1 1 0 0,-1-1-1 0 0,1 1 1 0 0,-1-1-1 0 0,0 1 1 0 0,1-1-1 0 0,-1 1 1 0 0,1-1-1 0 0,0 0 0 0 0,-1 1 1 0 0,1-1-1 0 0,-1 0 1 0 0,1 1-1 0 0,-1-1 1 0 0,1 0-1 0 0,0 0 1 0 0,-1 1-1 0 0,1-1 1 0 0,0 0-1 0 0,-1 0 1 0 0,1 0-1 0 0,0 0 1 0 0,-1 0-1 0 0,1 0 1 0 0,0 0-1 0 0,-1 0 1 0 0,1 0-1 0 0,0-1 1 0 0,-1 1-1 0 0,1 0 1 0 0,-1 0-1 0 0,1-1 1 0 0,0 1-1 0 0,-1 0 0 0 0,1 0 1 0 0,-1-1-1 0 0,1 1 1 0 0,-1-1-1 0 0,1 1 1 0 0,-1-1-1 0 0,1 1 1 0 0,-1-1-1 0 0,1 1 1 0 0,-1-1-1 0 0,1 0 1 0 0,7-8-2910 0 0</inkml:trace>
  <inkml:trace contextRef="#ctx0" brushRef="#br0" timeOffset="1">301 0 4516 0 0,'0'0'5005'0'0,"-127"2"-4865"0"0,101-2-8 0 0,-1 0 100 0 0,5 0-232 0 0,0 0 0 0 0,0 0-92 0 0,4 0-192 0 0,4 0-376 0 0,2 0-196 0 0,6 0-272 0 0,1 1-408 0 0,5 5-369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4236 0 0,'0'0'6107'0'0,"-19"1"-6031"0"0,3 0-39 0 0,-11-1 49 0 0,0 2 0 0 0,0 1 0 0 0,-28 7 0 0 0,52-9-20 0 0,0 1-1 0 0,1-1 1 0 0,-1 0 0 0 0,1 1-1 0 0,-1 0 1 0 0,1-1-1 0 0,0 1 1 0 0,-1 0-1 0 0,1 0 1 0 0,0 0-1 0 0,0 1 1 0 0,1-1-1 0 0,-1 0 1 0 0,0 1-1 0 0,1-1 1 0 0,-1 1 0 0 0,1 0-1 0 0,0-1 1 0 0,0 1-1 0 0,0 0 1 0 0,0 0-1 0 0,1 0 1 0 0,-1-1-1 0 0,1 1 1 0 0,-1 0-1 0 0,1 0 1 0 0,0 4 0 0 0,0 11-52 0 0,1 0-1 0 0,0 0 1 0 0,5 22 0 0 0,-4-24 47 0 0,-1-10-112 0 0,0-1 0 0 0,0 0 0 0 0,1 0 1 0 0,-1 0-1 0 0,1 0 0 0 0,0 0 0 0 0,1 0 0 0 0,-1 0 0 0 0,1-1 1 0 0,0 1-1 0 0,0-1 0 0 0,1 0 0 0 0,-1 0 0 0 0,1 0 0 0 0,0 0 1 0 0,0 0-1 0 0,0-1 0 0 0,0 0 0 0 0,1 0 0 0 0,-1 0 0 0 0,10 4 1 0 0,-8-5-464 0 0,-1 0 0 0 0,1 0 1 0 0,0-1-1 0 0,0 1 1 0 0,0-2-1 0 0,-1 1 1 0 0,1 0-1 0 0,0-1 0 0 0,0 0 1 0 0,0-1-1 0 0,0 1 1 0 0,8-3-1 0 0,1 0-2307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 5088 0 0,'0'0'4989'0'0,"-115"-2"-4745"0"0,95 2-152 0 0,-1 0-92 0 0,5 0-8 0 0,-2 0-484 0 0,2 0-636 0 0,2 0-716 0 0,4 0-1477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18 3876 0 0,'0'0'7138'0'0,"-12"3"-7040"0"0,-38 12-76 0 0,48-15-2 0 0,0 1 0 0 0,0-1 0 0 0,0 1 1 0 0,0-1-1 0 0,1 1 0 0 0,-1 0 0 0 0,0 0 0 0 0,0 0 1 0 0,1 0-1 0 0,-1 0 0 0 0,0 0 0 0 0,1 1 0 0 0,-1-1 1 0 0,1 1-1 0 0,0-1 0 0 0,-1 1 0 0 0,1-1 0 0 0,0 1 1 0 0,0 0-1 0 0,0-1 0 0 0,0 1 0 0 0,0 0 1 0 0,0 0-1 0 0,1 0 0 0 0,-1 0 0 0 0,0 0 0 0 0,1 0 1 0 0,0 0-1 0 0,-1 0 0 0 0,1 0 0 0 0,0 0 0 0 0,0 0 1 0 0,0 0-1 0 0,1 0 0 0 0,-1 0 0 0 0,0 0 0 0 0,1 0 1 0 0,0 3-1 0 0,1-2 6 0 0,-1 1 1 0 0,0 0-1 0 0,1-1 1 0 0,0 1 0 0 0,0-1-1 0 0,0 0 1 0 0,0 0-1 0 0,1 0 1 0 0,-1 0-1 0 0,1 0 1 0 0,0 0-1 0 0,0-1 1 0 0,0 1-1 0 0,0-1 1 0 0,0 0 0 0 0,6 3-1 0 0,-4-3-86 0 0,-1-1-1 0 0,1 1 1 0 0,0-1 0 0 0,0-1-1 0 0,0 1 1 0 0,-1-1 0 0 0,1 1-1 0 0,0-1 1 0 0,0-1-1 0 0,0 1 1 0 0,0-1 0 0 0,6-1-1 0 0,-9 1 27 0 0,0 0-1 0 0,0 1 1 0 0,0-1-1 0 0,0 0 1 0 0,0 0-1 0 0,-1 0 1 0 0,1-1-1 0 0,0 1 1 0 0,0 0-1 0 0,-1-1 1 0 0,1 1-1 0 0,-1-1 1 0 0,1 0-1 0 0,-1 1 1 0 0,0-1-1 0 0,0 0 1 0 0,0 0-1 0 0,0 0 1 0 0,0 0-1 0 0,0 0 1 0 0,0 0-1 0 0,-1 0 1 0 0,1 0-1 0 0,0 0 1 0 0,-1 0-1 0 0,0 0 1 0 0,0 0-1 0 0,0 0 0 0 0,0-3 1 0 0,0 0 49 0 0,-1 0 0 0 0,0 0-1 0 0,0 0 1 0 0,-1 1 0 0 0,0-1 0 0 0,1 0 0 0 0,-1 1-1 0 0,-1 0 1 0 0,1-1 0 0 0,-1 1 0 0 0,0 0 0 0 0,1 0-1 0 0,-2 1 1 0 0,1-1 0 0 0,0 0 0 0 0,-1 1 0 0 0,0 0-1 0 0,0 0 1 0 0,0 0 0 0 0,0 0 0 0 0,0 1 0 0 0,0 0 0 0 0,-1 0-1 0 0,1 0 1 0 0,-1 0 0 0 0,0 1 0 0 0,1-1 0 0 0,-8 0 2598 0 0,23 0-2609 0 0,1 1 1 0 0,-1 1-1 0 0,1 0 0 0 0,-1 0 0 0 0,14 3 0 0 0,20 0-3216 0 0,-45-3 2978 0 0,15 0-1758 0 0,-32-1-1371 0 0,-108-1-1442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5032 0 0,'0'0'6234'0'0,"-10"3"-5799"0"0,5-1-413 0 0,-3 0 46 0 0,1 0 0 0 0,0 1 1 0 0,0 0-1 0 0,0 0 0 0 0,-10 6 1 0 0,14-7-38 0 0,1 0 1 0 0,0 0 0 0 0,0 0-1 0 0,-1 0 1 0 0,1 0-1 0 0,1 0 1 0 0,-1 1-1 0 0,0-1 1 0 0,0 1-1 0 0,1-1 1 0 0,0 1 0 0 0,-1-1-1 0 0,1 1 1 0 0,0 0-1 0 0,0 0 1 0 0,0 0-1 0 0,1 0 1 0 0,-1-1-1 0 0,1 1 1 0 0,0 0 0 0 0,0 4-1 0 0,0-3-35 0 0,0 1 0 0 0,1-1-1 0 0,0 1 1 0 0,0-1 0 0 0,0 0-1 0 0,0 1 1 0 0,1-1 0 0 0,0 0-1 0 0,0 0 1 0 0,0 0 0 0 0,0 0-1 0 0,1 0 1 0 0,-1-1 0 0 0,1 1-1 0 0,0-1 1 0 0,0 0 0 0 0,4 4-1 0 0,-4-5-50 0 0,-1 0 0 0 0,0 0 0 0 0,0-1 0 0 0,1 1-1 0 0,-1-1 1 0 0,1 0 0 0 0,0 0 0 0 0,-1 0-1 0 0,1 0 1 0 0,0 0 0 0 0,-1 0 0 0 0,1-1-1 0 0,0 1 1 0 0,0-1 0 0 0,0 0 0 0 0,0 0-1 0 0,-1 0 1 0 0,1 0 0 0 0,0 0 0 0 0,0-1-1 0 0,0 1 1 0 0,-1-1 0 0 0,1 0 0 0 0,0 0 0 0 0,0 0-1 0 0,-1 0 1 0 0,1 0 0 0 0,-1-1 0 0 0,3-1-1 0 0,-1 0-14 0 0,0-1 0 0 0,0 0 0 0 0,0 0 0 0 0,-1-1 0 0 0,0 1-1 0 0,0-1 1 0 0,0 1 0 0 0,0-1 0 0 0,-1 0 0 0 0,3-9 0 0 0,-2 9 509 0 0,-3 7-424 0 0,1-1 0 0 0,-1 1 0 0 0,1-1-1 0 0,0 0 1 0 0,0 1 0 0 0,-1-1-1 0 0,1 0 1 0 0,0 0 0 0 0,0 0 0 0 0,0 0-1 0 0,0 0 1 0 0,1 0 0 0 0,-1 0 0 0 0,0 0-1 0 0,0 0 1 0 0,0 0 0 0 0,1-1 0 0 0,-1 1-1 0 0,0 0 1 0 0,1-1 0 0 0,-1 1 0 0 0,1-1-1 0 0,-1 1 1 0 0,1-1 0 0 0,-1 0-1 0 0,3 0 1 0 0,41 6 141 0 0,-38-6-181 0 0,0-1 0 0 0,0 1 0 0 0,0-2 0 0 0,1 1 0 0 0,-1-1 0 0 0,0 0 0 0 0,9-4 0 0 0,-15 6 0 0 0,1-1 0 0 0,-1 1 0 0 0,1-1 0 0 0,-1 0 0 0 0,1 0 1 0 0,-1 0-1 0 0,0 0 0 0 0,0 0 0 0 0,1 0 0 0 0,-1 0 0 0 0,0 0 1 0 0,0 0-1 0 0,0 0 0 0 0,0-1 0 0 0,0 1 0 0 0,0 0 0 0 0,-1-1 1 0 0,1 1-1 0 0,0-1 0 0 0,-1 1 0 0 0,1-1 0 0 0,-1 1 0 0 0,1-1 0 0 0,-1 0 1 0 0,0 1-1 0 0,0-1 0 0 0,0 1 0 0 0,0-1 0 0 0,0 0 0 0 0,0 1 1 0 0,0-1-1 0 0,0 1 0 0 0,-1-1 0 0 0,1 1 0 0 0,0-1 0 0 0,-1 0 0 0 0,0 1 1 0 0,1 0-1 0 0,-1-1 0 0 0,0 1 0 0 0,-1-2 0 0 0,-1-1 43 0 0,-1 0-1 0 0,0 0 1 0 0,0 0-1 0 0,-1 1 0 0 0,1-1 1 0 0,-1 1-1 0 0,0 0 1 0 0,0 1-1 0 0,0-1 1 0 0,0 1-1 0 0,0 0 1 0 0,0 0-1 0 0,0 0 1 0 0,-7 0-1 0 0,-31-15-1109 0 0,128 26 1403 0 0,-79-7-233 0 0,0 0-1 0 0,0 0 1 0 0,-1 1 0 0 0,1 0-1 0 0,0 0 1 0 0,-1 0 0 0 0,0 0-1 0 0,0 1 1 0 0,0 0 0 0 0,0 0-1 0 0,-1 0 1 0 0,1 1 0 0 0,-1-1-1 0 0,0 1 1 0 0,0 0 0 0 0,-1 0 0 0 0,0 1-1 0 0,0-1 1 0 0,0 1 0 0 0,0 0-1 0 0,-1-1 1 0 0,0 1 0 0 0,0 0-1 0 0,-1 0 1 0 0,1 1 0 0 0,0 7-1 0 0,-2-13 10 0 0,3-5-353 0 0,-1 0 119 0 0,1-1 0 0 0,-1 1 1 0 0,0-1-1 0 0,0 1 1 0 0,0-1-1 0 0,0 1 1 0 0,1-10-1 0 0,0 5-31 0 0,-3 6 218 0 0,1 0 0 0 0,0 1-1 0 0,0-1 1 0 0,0 1 0 0 0,0-1 0 0 0,1 1 0 0 0,-1 0 0 0 0,0-1 0 0 0,1 1 0 0 0,0 0 0 0 0,0 0 0 0 0,-1 0 0 0 0,1 0 0 0 0,0 0 0 0 0,3-1 0 0 0,-4 2 14 0 0,-1 1 0 0 0,1 0 1 0 0,-1 0-1 0 0,1 0 0 0 0,-1 0 0 0 0,1 0 1 0 0,-1 0-1 0 0,1 0 0 0 0,-1 0 0 0 0,1 0 0 0 0,0 0 1 0 0,-1 1-1 0 0,1-1 0 0 0,-1 0 0 0 0,1 0 1 0 0,-1 0-1 0 0,1 1 0 0 0,-1-1 0 0 0,1 0 0 0 0,-1 0 1 0 0,0 1-1 0 0,1-1 0 0 0,-1 0 0 0 0,1 1 0 0 0,0 0 1 0 0,12 24 864 0 0,-11-20-925 0 0,0 0 1 0 0,0 0-1 0 0,0-1 0 0 0,0 1 1 0 0,1-1-1 0 0,0 1 1 0 0,0-1-1 0 0,0 0 0 0 0,0 0 1 0 0,1 0-1 0 0,0-1 1 0 0,-1 1-1 0 0,1-1 0 0 0,1 0 1 0 0,6 5-1 0 0,-7-6-441 0 0,0-1-1 0 0,0 0 1 0 0,0 1-1 0 0,0-2 0 0 0,0 1 1 0 0,0 0-1 0 0,0-1 1 0 0,0 1-1 0 0,1-1 1 0 0,-1 0-1 0 0,0-1 1 0 0,0 1-1 0 0,5-2 1 0 0,14-4-4904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3224 0 0,'0'0'9257'0'0,"-3"11"-9042"0"0,3-11-229 0 0,-7 27 268 0 0,2 0-1 0 0,-3 31 1 0 0,7-51-385 0 0,1 0-1 0 0,-1 0 1 0 0,1 1-1 0 0,1-1 0 0 0,-1 0 1 0 0,1 0-1 0 0,0 1 1 0 0,1-1-1 0 0,0 0 1 0 0,0 0-1 0 0,0 0 1 0 0,1-1-1 0 0,0 1 0 0 0,1-1 1 0 0,6 11-1 0 0,-9-16-170 0 0,0 0-1 0 0,1 1 0 0 0,-1-1 0 0 0,0-1 1 0 0,0 1-1 0 0,1 0 0 0 0,-1 0 0 0 0,1 0 1 0 0,-1-1-1 0 0,1 1 0 0 0,-1 0 1 0 0,1-1-1 0 0,-1 0 0 0 0,1 1 0 0 0,1-1 1 0 0,7 0-2777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 5841 0 0,'0'0'5088'0'0,"-21"1"-4847"0"0,-158 2 25 0 0,138-6-709 0 0,-13 1-1412 0 0,23 6-3063 0 0,26-1 2002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65 3436 0 0,'0'0'8366'0'0,"-21"10"-8190"0"0,-63 26-142 0 0,77-33-228 0 0,-1-1-1 0 0,1 1 1 0 0,-1-2-1 0 0,0 1 1 0 0,0-1-1 0 0,0 0 1 0 0,1-1-1 0 0,-1 0 0 0 0,0 0 1 0 0,0-1-1 0 0,0 1 1 0 0,0-2-1 0 0,0 1 1 0 0,1-1-1 0 0,-12-5 0 0 0,13 4-1276 0 0</inkml:trace>
  <inkml:trace contextRef="#ctx0" brushRef="#br0" timeOffset="1">247 76 4368 0 0,'0'0'5396'0'0,"6"15"-5020"0"0,-2-3-284 0 0,0 1 148 0 0,0-1-1 0 0,1 1 1 0 0,0-1 0 0 0,1 0 0 0 0,0 0 0 0 0,1-1 0 0 0,12 15 0 0 0,-16-23-229 0 0,0-1 0 0 0,0 0 0 0 0,0 1 0 0 0,1-1-1 0 0,-1 0 1 0 0,1-1 0 0 0,-1 1 0 0 0,1-1 0 0 0,0 0 0 0 0,-1 1 0 0 0,1-2 0 0 0,0 1-1 0 0,0 0 1 0 0,0-1 0 0 0,0 0 0 0 0,0 1 0 0 0,0-2 0 0 0,-1 1 0 0 0,1 0 0 0 0,0-1-1 0 0,0 0 1 0 0,0 0 0 0 0,0 0 0 0 0,-1 0 0 0 0,1 0 0 0 0,0-1 0 0 0,-1 0 0 0 0,0 0-1 0 0,1 0 1 0 0,-1 0 0 0 0,5-5 0 0 0,-1 3-82 0 0,-2-1 0 0 0,1 0-1 0 0,-1 0 1 0 0,1 0 0 0 0,-1-1 0 0 0,-1 0-1 0 0,1 0 1 0 0,-1 0 0 0 0,0 0 0 0 0,-1-1-1 0 0,1 0 1 0 0,-1 1 0 0 0,-1-1 0 0 0,1 0-1 0 0,2-14 1 0 0,-5 17 29 0 0,1 0 0 0 0,-1 0 0 0 0,0 0 0 0 0,0 0 0 0 0,-1 0 0 0 0,1 0 0 0 0,-1 0 0 0 0,0 0 0 0 0,0 0 0 0 0,0 0 0 0 0,-1 0 0 0 0,1 1 0 0 0,-1-1 0 0 0,0 0 0 0 0,0 1 0 0 0,-1-1 0 0 0,1 1 0 0 0,0 0 0 0 0,-1 0 0 0 0,0 0 0 0 0,0 0 0 0 0,0 0 0 0 0,-5-3 0 0 0,5 4-187 0 0,-1 0 1 0 0,1 0-1 0 0,-1 1 1 0 0,0-1-1 0 0,0 1 1 0 0,0 0-1 0 0,1 0 1 0 0,-1 0-1 0 0,0 1 1 0 0,-1-1-1 0 0,1 1 1 0 0,0 0-1 0 0,0 0 1 0 0,0 0-1 0 0,-6 2 1 0 0,-4 3-2244 0 0,4 4-1699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1560 0 0,'0'0'7484'0'0,"1"-16"-7076"0"0,5-129 689 0 0,-5 136-1062 0 0,1 0 0 0 0,0-1 0 0 0,1 1-1 0 0,0 0 1 0 0,1 1 0 0 0,5-11 0 0 0,-8 17-20 0 0,1-1 0 0 0,-1 1 1 0 0,1-1-1 0 0,0 1 0 0 0,0 0 0 0 0,0 0 0 0 0,0 0 0 0 0,0 0 0 0 0,0 0 1 0 0,1 0-1 0 0,2-1 0 0 0,-4 2 0 0 0,0 1 1 0 0,1-1-1 0 0,-1 1 0 0 0,0-1 1 0 0,1 1-1 0 0,-1 0 1 0 0,0 0-1 0 0,1 0 0 0 0,-1 0 1 0 0,0 0-1 0 0,1 0 1 0 0,-1 0-1 0 0,0 0 0 0 0,1 0 1 0 0,-1 1-1 0 0,0-1 1 0 0,0 1-1 0 0,1-1 0 0 0,-1 1 1 0 0,0-1-1 0 0,0 1 0 0 0,0-1 1 0 0,1 1-1 0 0,-1 0 1 0 0,1 1-1 0 0,1 1-83 0 0,0 0 1 0 0,0 1-1 0 0,0-1 0 0 0,-1 1 0 0 0,1 0 1 0 0,-1 0-1 0 0,0 0 0 0 0,0 0 0 0 0,0 0 0 0 0,-1 0 1 0 0,1 1-1 0 0,-1-1 0 0 0,0 0 0 0 0,0 1 1 0 0,-1-1-1 0 0,1 1 0 0 0,-1-1 0 0 0,0 1 1 0 0,0-1-1 0 0,0 1 0 0 0,-1-1 0 0 0,0 1 1 0 0,0-1-1 0 0,0 1 0 0 0,-3 6 0 0 0,3-7 13 0 0,0 0-1 0 0,0 0 1 0 0,-1 0-1 0 0,0 0 0 0 0,0 0 1 0 0,0 0-1 0 0,0 0 1 0 0,0-1-1 0 0,-1 1 0 0 0,1-1 1 0 0,-1 1-1 0 0,0-1 1 0 0,0 0-1 0 0,-1 0 0 0 0,1-1 1 0 0,0 1-1 0 0,-1-1 1 0 0,0 1-1 0 0,0-1 0 0 0,1 0 1 0 0,-1-1-1 0 0,0 1 0 0 0,-1-1 1 0 0,1 1-1 0 0,0-1 1 0 0,-7 1-1 0 0,18-3 395 0 0,-1 1-1 0 0,1 1 1 0 0,-1-1-1 0 0,1 1 1 0 0,-1 1 0 0 0,1-1-1 0 0,-1 1 1 0 0,0 0-1 0 0,0 0 1 0 0,0 1 0 0 0,0 0-1 0 0,0 0 1 0 0,10 7 0 0 0,8 16-237 0 0,-21-21-363 0 0,1-1-1 0 0,0 1 1 0 0,0-1 0 0 0,1 0 0 0 0,8 7-1 0 0,-11-10-109 0 0,0 0 0 0 0,-1-1-1 0 0,1 1 1 0 0,0 0 0 0 0,0-1 0 0 0,0 1-1 0 0,0-1 1 0 0,0 1 0 0 0,0-1 0 0 0,0 0-1 0 0,0 0 1 0 0,0 0 0 0 0,0 0 0 0 0,0 0-1 0 0,0 0 1 0 0,0-1 0 0 0,0 1 0 0 0,0-1-1 0 0,0 1 1 0 0,0-1 0 0 0,3-2 0 0 0,5-3-2837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5168 0 0,'0'0'5977'0'0,"0"107"-5513"0"0,0-85 76 0 0,0 2-4 0 0,0-2-268 0 0,0-3-160 0 0,0 2-108 0 0,0-7-128 0 0,2-2-368 0 0,-2-4-444 0 0,0-3-620 0 0,2-1-888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2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80 0 0,'119'-56'1221'0'0,"-118"55"-1112"0"0,0 0-1 0 0,1 0 1 0 0,-1 0 0 0 0,0 1 0 0 0,0-1 0 0 0,1 1-1 0 0,-1-1 1 0 0,1 1 0 0 0,-1-1 0 0 0,0 1 0 0 0,1 0 0 0 0,-1 0-1 0 0,1 0 1 0 0,-1 0 0 0 0,1 0 0 0 0,-1 0 0 0 0,1 0-1 0 0,-1 0 1 0 0,0 0 0 0 0,1 1 0 0 0,-1-1 0 0 0,1 0 0 0 0,-1 1-1 0 0,0 0 1 0 0,1-1 0 0 0,-1 1 0 0 0,0 0 0 0 0,0-1-1 0 0,1 1 1 0 0,-1 0 0 0 0,0 0 0 0 0,0 0 0 0 0,0 0 0 0 0,0 0-1 0 0,0 0 1 0 0,0 1 0 0 0,0-1 0 0 0,-1 0 0 0 0,1 0-1 0 0,0 1 1 0 0,-1-1 0 0 0,1 0 0 0 0,-1 1 0 0 0,1-1 0 0 0,-1 1-1 0 0,0-1 1 0 0,1 2 0 0 0,1 4 1108 0 0,5 6-397 0 0,1-1 0 0 0,0 0 0 0 0,1-1 0 0 0,16 17 0 0 0,-23-26-754 0 0,-1-1 0 0 0,1 1-1 0 0,0-1 1 0 0,-1 0 0 0 0,1 0 0 0 0,0 0-1 0 0,0 0 1 0 0,0 0 0 0 0,0 0 0 0 0,0 0-1 0 0,0 0 1 0 0,0-1 0 0 0,0 1-1 0 0,0-1 1 0 0,0 0 0 0 0,0 1 0 0 0,3-1-1 0 0,-3-1-95 0 0,0 0 1 0 0,0 1-1 0 0,0-1 0 0 0,0 0 0 0 0,0 0 0 0 0,-1 0 0 0 0,1-1 0 0 0,0 1 0 0 0,-1 0 0 0 0,1-1 0 0 0,-1 1 0 0 0,1-1 0 0 0,-1 1 0 0 0,0-1 0 0 0,1 1 0 0 0,-1-1 0 0 0,0 0 1 0 0,0 0-1 0 0,0 0 0 0 0,0 0 0 0 0,0-3 0 0 0,2-2 19 0 0,-1 1 1 0 0,0-1-1 0 0,-1 0 1 0 0,0 0-1 0 0,0 1 1 0 0,0-1-1 0 0,-1 0 1 0 0,0 0-1 0 0,0 0 1 0 0,-1 0-1 0 0,1 0 1 0 0,-2 0-1 0 0,1 0 1 0 0,-1 1-1 0 0,0-1 1 0 0,0 0-1 0 0,-1 1 1 0 0,-5-10-1 0 0,6 12-70 0 0,0 0 0 0 0,-1 1-1 0 0,1 0 1 0 0,0-1 0 0 0,-1 1 0 0 0,0 0-1 0 0,0 0 1 0 0,0 1 0 0 0,0-1-1 0 0,0 1 1 0 0,-1-1 0 0 0,1 1-1 0 0,-1 0 1 0 0,1 0 0 0 0,-1 1 0 0 0,0-1-1 0 0,0 1 1 0 0,0 0 0 0 0,0 0-1 0 0,0 0 1 0 0,0 0 0 0 0,0 1 0 0 0,0-1-1 0 0,0 1 1 0 0,0 0 0 0 0,0 1-1 0 0,0-1 1 0 0,0 1 0 0 0,0-1-1 0 0,0 1 1 0 0,0 0 0 0 0,-7 3 0 0 0,-8 8-2122 0 0,3 6-1754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1551 70 1364 0 0,'0'0'3199'0'0,"-9"-4"2260"0"0,-27-12-5440 0 0,21 8 7 0 0,-1 1 1 0 0,1 1-1 0 0,-2 1 1 0 0,1 0-1 0 0,-1 1 1 0 0,-31-4-1 0 0,-105 1 56 0 0,132 9 10 0 0,0 1-1 0 0,0 1 1 0 0,0 1-1 0 0,0 1 1 0 0,1 1-1 0 0,0 1 1 0 0,-25 12-1 0 0,-19 7-49 0 0,48-19 26 0 0,0 0-1 0 0,0 2 0 0 0,1-1 0 0 0,0 2 0 0 0,1 0 0 0 0,-23 23 0 0 0,6 0 241 0 0,-28 38-1 0 0,-11 14-495 0 0,-22 21 213 0 0,-66 67-140 0 0,36-49 518 0 0,64-74-266 0 0,33-30 65 0 0,1 1 1 0 0,-33 39 0 0 0,41-38-47 0 0,1 1 1 0 0,0 0 0 0 0,2 0 0 0 0,1 1 0 0 0,1 1-1 0 0,1 0 1 0 0,1 1 0 0 0,1 0 0 0 0,-7 55 0 0 0,10 93 44 0 0,5-120-117 0 0,1-42-110 0 0,1 1 0 0 0,0 0 0 0 0,1 0 0 0 0,0-1 0 0 0,1 0 0 0 0,8 20 1 0 0,42 78 312 0 0,-46-96-208 0 0,0 1-121 0 0,1 3 115 0 0,0-1 1 0 0,2 0-1 0 0,0 0 0 0 0,1-2 0 0 0,27 32 1 0 0,-30-43-108 0 0,0-1 0 0 0,0 1 0 0 0,1-1 1 0 0,-1-1-1 0 0,1 0 0 0 0,0 0 0 0 0,0-1 0 0 0,0 0 1 0 0,0-1-1 0 0,17 0 0 0 0,21 5-37 0 0,-32-3 133 0 0,18 4-204 0 0,1-1-1 0 0,53 1 1 0 0,-39-9-12 0 0,49-9 0 0 0,-49 4 189 0 0,50 1 0 0 0,151-1-46 0 0,8 2 152 0 0,-16-11-169 0 0,-214 17-3 0 0,11-1-42 0 0,51-6 1 0 0,-78 5 29 0 0,0-1 0 0 0,-1-1 0 0 0,1 0 0 0 0,-1-1 0 0 0,0 0 0 0 0,1-1 0 0 0,-2 0 1 0 0,18-11-1 0 0,115-97-561 0 0,-123 96 770 0 0,-1 2-74 0 0,1 0 1 0 0,0 1 0 0 0,1 2 0 0 0,26-13 0 0 0,-36 19-99 0 0,0-1 0 0 0,-1 0 1 0 0,1-1-1 0 0,-1 0 1 0 0,-1-1-1 0 0,1 0 0 0 0,11-16 1 0 0,51-74 74 0 0,-23 32-50 0 0,-34 49-11 0 0,-1-1-1 0 0,-1 0 0 0 0,0-1 1 0 0,14-33-1 0 0,-17 29-17 0 0,-2 0-1 0 0,-1-1 0 0 0,0 1 0 0 0,-2-1 1 0 0,-1-1-1 0 0,-1 1 0 0 0,0-30 0 0 0,-5 31-2 0 0,0 0-1 0 0,-2 0 1 0 0,-1 1-1 0 0,-8-28 0 0 0,-4-16 64 0 0,9 47-68 0 0,0 0 0 0 0,-1 1 0 0 0,-1-1-1 0 0,-1 2 1 0 0,-1-1 0 0 0,0 2 0 0 0,-27-30-1 0 0,14 21-2 0 0,0 2-1 0 0,-2 1 1 0 0,-55-37-1 0 0,14 26-10 0 0,15 9 123 0 0,32 14-101 0 0,-1 1 0 0 0,-28-8 1 0 0,30 12 31 0 0,0-2 0 0 0,1 0 1 0 0,-26-15-1 0 0,-46-42 99 0 0,-24-45-29 0 0,109 105-92 0 0,1 1 0 0 0,0-1 0 0 0,0 0 0 0 0,0 0 0 0 0,1-1 0 0 0,-1 1 0 0 0,-4-10 0 0 0,-33-13 25 0 0,41 28-24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27 104 0 0,'0'0'2787'0'0,"-2"24"8764"0"0,-38-44-11541 0 0,35 17-9 0 0,0 0 0 0 0,0 0 1 0 0,0 0-1 0 0,0 1 0 0 0,-1 0 0 0 0,1 0 0 0 0,-9-2 0 0 0,6 3 2 0 0,-13-3 114 0 0,0 2 0 0 0,-1 0-1 0 0,-29 2 1 0 0,45 1-94 0 0,1-1-1 0 0,-1 1 0 0 0,1 0 1 0 0,-1 0-1 0 0,1 1 1 0 0,0 0-1 0 0,-1 0 1 0 0,1 0-1 0 0,0 0 0 0 0,0 1 1 0 0,1 0-1 0 0,-1 0 1 0 0,1 0-1 0 0,-1 1 1 0 0,1-1-1 0 0,0 1 1 0 0,0 0-1 0 0,-4 6 0 0 0,-11 17 63 0 0,8-14-52 0 0,1 0-1 0 0,1 1 1 0 0,1 1 0 0 0,0-1-1 0 0,0 2 1 0 0,-5 18-1 0 0,9-19-2 0 0,1 0 0 0 0,1 1 0 0 0,0-1 0 0 0,1 1 0 0 0,1-1 0 0 0,0 1 0 0 0,4 17-1 0 0,-3-24-17 0 0,1 0-1 0 0,1 1 0 0 0,0-1 1 0 0,0-1-1 0 0,1 1 0 0 0,0 0 0 0 0,0-1 1 0 0,1 0-1 0 0,0 0 0 0 0,1 0 1 0 0,0 0-1 0 0,0-1 0 0 0,0 0 0 0 0,1-1 1 0 0,0 1-1 0 0,1-1 0 0 0,-1-1 1 0 0,1 1-1 0 0,0-1 0 0 0,0 0 0 0 0,1-1 1 0 0,-1 0-1 0 0,1-1 0 0 0,0 1 1 0 0,15 2-1 0 0,8 0-76 0 0,-18-3-16 0 0,1 0 1 0 0,-1-1 0 0 0,16 0 0 0 0,-24-2 46 0 0,0 0 0 0 0,0 0 1 0 0,0 0-1 0 0,0 0 0 0 0,0-1 1 0 0,0 0-1 0 0,0-1 0 0 0,0 1 1 0 0,-1-1-1 0 0,1 0 0 0 0,-1-1 1 0 0,1 1-1 0 0,-1-1 0 0 0,0 0 0 0 0,0 0 1 0 0,5-5-1 0 0,74-68-215 0 0,-80 70 221 0 0,-1-1-1 0 0,0 0 1 0 0,0 0-1 0 0,-1 0 1 0 0,0 0-1 0 0,0-1 1 0 0,0 1-1 0 0,-1-1 1 0 0,0 1-1 0 0,-1-1 1 0 0,0-10-1 0 0,0 2-41 0 0,1 2 67 0 0,-2-1 1 0 0,1 1 0 0 0,-2 0 0 0 0,0 0 0 0 0,-4-16 0 0 0,2 15-12 0 0,-1 0 1 0 0,0 1-1 0 0,-11-21 0 0 0,-8 7 28 0 0,1-1-434 0 0,17 3-4930 0 0,7 23 3441 0 0,1 7-303 0 0,11 33-2426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3912 0 0,'0'0'3222'0'0,"14"10"1166"0"0,-254 7-3608 0 0,221-17-852 0 0,-10 0-167 0 0,11 0-2673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0 4516 0 0,'0'0'5966'0'0,"-17"5"-5592"0"0,13-4-348 0 0,-29 8 234 0 0,-1-1 0 0 0,-59 5 0 0 0,68-11-305 0 0,-46 0 357 0 0,30-10-4085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3 3572 0 0,'-4'2'10262'0'0,"-19"5"-10478"0"0,-152-5 149 0 0,104-2 69 0 0,332 1-935 0 0,-296 6 1060 0 0,-34 0-142 0 0,58-7 14 0 0,-18 1-14 0 0,0-2 0 0 0,-1-1 1 0 0,1-1-1 0 0,-39-9 0 0 0,81 14 47 0 0,1-1-1 0 0,-1 0 1 0 0,0-1 0 0 0,23-2-1 0 0,21 0 62 0 0,4 12 98 0 0,-34-5-344 0 0,-23-5-427 0 0,-9-3-514 0 0,-43-15 1376 0 0,32 13-3654 0 0,95 31-4810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27 104 0 0,'0'0'2787'0'0,"-2"24"8764"0"0,-38-44-11541 0 0,35 17-9 0 0,0 0 0 0 0,0 0 1 0 0,0 0-1 0 0,0 1 0 0 0,-1 0 0 0 0,1 0 0 0 0,-9-2 0 0 0,6 3 2 0 0,-13-3 114 0 0,0 2 0 0 0,-1 0-1 0 0,-29 2 1 0 0,45 1-94 0 0,1-1-1 0 0,-1 1 0 0 0,1 0 1 0 0,-1 0-1 0 0,1 1 1 0 0,0 0-1 0 0,-1 0 1 0 0,1 0-1 0 0,0 0 0 0 0,0 1 1 0 0,1 0-1 0 0,-1 0 1 0 0,1 0-1 0 0,-1 1 1 0 0,1-1-1 0 0,0 1 1 0 0,0 0-1 0 0,-4 6 0 0 0,-11 17 63 0 0,8-14-52 0 0,1 0-1 0 0,1 1 1 0 0,1 1 0 0 0,0-1-1 0 0,0 2 1 0 0,-5 18-1 0 0,9-19-2 0 0,1 0 0 0 0,1 1 0 0 0,0-1 0 0 0,1 1 0 0 0,1-1 0 0 0,0 1 0 0 0,4 17-1 0 0,-3-24-17 0 0,1 0-1 0 0,1 1 0 0 0,0-1 1 0 0,0-1-1 0 0,1 1 0 0 0,0 0 0 0 0,0-1 1 0 0,1 0-1 0 0,0 0 0 0 0,1 0 1 0 0,0 0-1 0 0,0-1 0 0 0,0 0 0 0 0,1-1 1 0 0,0 1-1 0 0,1-1 0 0 0,-1-1 1 0 0,1 1-1 0 0,0-1 0 0 0,0 0 0 0 0,1-1 1 0 0,-1 0-1 0 0,1-1 0 0 0,0 1 1 0 0,15 2-1 0 0,8 0-76 0 0,-18-3-16 0 0,1 0 1 0 0,-1-1 0 0 0,16 0 0 0 0,-24-2 46 0 0,0 0 0 0 0,0 0 1 0 0,0 0-1 0 0,0 0 0 0 0,0-1 1 0 0,0 0-1 0 0,0-1 0 0 0,0 1 1 0 0,-1-1-1 0 0,1 0 0 0 0,-1-1 1 0 0,1 1-1 0 0,-1-1 0 0 0,0 0 0 0 0,0 0 1 0 0,5-5-1 0 0,74-68-215 0 0,-80 70 221 0 0,-1-1-1 0 0,0 0 1 0 0,0 0-1 0 0,-1 0 1 0 0,0 0-1 0 0,0-1 1 0 0,0 1-1 0 0,-1-1 1 0 0,0 1-1 0 0,-1-1 1 0 0,0-10-1 0 0,0 2-41 0 0,1 2 67 0 0,-2-1 1 0 0,1 1 0 0 0,-2 0 0 0 0,0 0 0 0 0,-4-16 0 0 0,2 15-12 0 0,-1 0 1 0 0,0 1-1 0 0,-11-21 0 0 0,-8 7 28 0 0,1-1-434 0 0,17 3-4930 0 0,7 23 3441 0 0,1 7-303 0 0,11 33-2426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1551 70 1364 0 0,'0'0'3199'0'0,"-9"-4"2260"0"0,-27-12-5440 0 0,21 8 7 0 0,-1 1 1 0 0,1 1-1 0 0,-2 1 1 0 0,1 0-1 0 0,-1 1 1 0 0,-31-4-1 0 0,-105 1 56 0 0,132 9 10 0 0,0 1-1 0 0,0 1 1 0 0,0 1-1 0 0,0 1 1 0 0,1 1-1 0 0,0 1 1 0 0,-25 12-1 0 0,-19 7-49 0 0,48-19 26 0 0,0 0-1 0 0,0 2 0 0 0,1-1 0 0 0,0 2 0 0 0,1 0 0 0 0,-23 23 0 0 0,6 0 241 0 0,-28 38-1 0 0,-11 14-495 0 0,-22 21 213 0 0,-66 67-140 0 0,36-49 518 0 0,64-74-266 0 0,33-30 65 0 0,1 1 1 0 0,-33 39 0 0 0,41-38-47 0 0,1 1 1 0 0,0 0 0 0 0,2 0 0 0 0,1 1 0 0 0,1 1-1 0 0,1 0 1 0 0,1 1 0 0 0,1 0 0 0 0,-7 55 0 0 0,10 93 44 0 0,5-120-117 0 0,1-42-110 0 0,1 1 0 0 0,0 0 0 0 0,1 0 0 0 0,0-1 0 0 0,1 0 0 0 0,8 20 1 0 0,42 78 312 0 0,-46-96-208 0 0,0 1-121 0 0,1 3 115 0 0,0-1 1 0 0,2 0-1 0 0,0 0 0 0 0,1-2 0 0 0,27 32 1 0 0,-30-43-108 0 0,0-1 0 0 0,0 1 0 0 0,1-1 1 0 0,-1-1-1 0 0,1 0 0 0 0,0 0 0 0 0,0-1 0 0 0,0 0 1 0 0,0-1-1 0 0,17 0 0 0 0,21 5-37 0 0,-32-3 133 0 0,18 4-204 0 0,1-1-1 0 0,53 1 1 0 0,-39-9-12 0 0,49-9 0 0 0,-49 4 189 0 0,50 1 0 0 0,151-1-46 0 0,8 2 152 0 0,-16-11-169 0 0,-214 17-3 0 0,11-1-42 0 0,51-6 1 0 0,-78 5 29 0 0,0-1 0 0 0,-1-1 0 0 0,1 0 0 0 0,-1-1 0 0 0,0 0 0 0 0,1-1 0 0 0,-2 0 1 0 0,18-11-1 0 0,115-97-561 0 0,-123 96 770 0 0,-1 2-74 0 0,1 0 1 0 0,0 1 0 0 0,1 2 0 0 0,26-13 0 0 0,-36 19-99 0 0,0-1 0 0 0,-1 0 1 0 0,1-1-1 0 0,-1 0 1 0 0,-1-1-1 0 0,1 0 0 0 0,11-16 1 0 0,51-74 74 0 0,-23 32-50 0 0,-34 49-11 0 0,-1-1-1 0 0,-1 0 0 0 0,0-1 1 0 0,14-33-1 0 0,-17 29-17 0 0,-2 0-1 0 0,-1-1 0 0 0,0 1 0 0 0,-2-1 1 0 0,-1-1-1 0 0,-1 1 0 0 0,0-30 0 0 0,-5 31-2 0 0,0 0-1 0 0,-2 0 1 0 0,-1 1-1 0 0,-8-28 0 0 0,-4-16 64 0 0,9 47-68 0 0,0 0 0 0 0,-1 1 0 0 0,-1-1-1 0 0,-1 2 1 0 0,-1-1 0 0 0,0 2 0 0 0,-27-30-1 0 0,14 21-2 0 0,0 2-1 0 0,-2 1 1 0 0,-55-37-1 0 0,14 26-10 0 0,15 9 123 0 0,32 14-101 0 0,-1 1 0 0 0,-28-8 1 0 0,30 12 31 0 0,0-2 0 0 0,1 0 1 0 0,-26-15-1 0 0,-46-42 99 0 0,-24-45-29 0 0,109 105-92 0 0,1 1 0 0 0,0-1 0 0 0,0 0 0 0 0,0 0 0 0 0,1-1 0 0 0,-1 1 0 0 0,-4-10 0 0 0,-33-13 25 0 0,41 28-24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474 2 4 0 0,'-4'-2'6997'0'0,"-55"131"-5930"0"0,-44 56-1106 0 0,17-33-40 0 0,-102 166-3229 0 0,159-278-641 0 0,25-33 3460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218 1 304 0 0,'0'0'4070'0'0,"-2"5"-3736"0"0,-57 117 2051 0 0,-94 183-8765 0 0,149-295 5755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168 12 628 0 0,'0'0'2658'0'0,"8"-11"969"0"0,-10 18-3569 0 0,1-1-1 0 0,-1 1 1 0 0,-1 0-1 0 0,1-1 1 0 0,-1 1-1 0 0,0-1 1 0 0,-1 0-1 0 0,0 0 0 0 0,-7 10 1 0 0,-13 23-103 0 0,-57 153 98 0 0,48-109-6570 0 0,31-77 5682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7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2884 0 0,'0'0'9234'0'0,"1"1"-8921"0"0,5 2-132 0 0,-5-2-204 0 0,-14-1 15 0 0,-6 1 63 0 0,0 0 1 0 0,1 1-1 0 0,-1 1 0 0 0,0 0 0 0 0,-31 11 1 0 0,49-12-29 0 0,-1-1 1 0 0,1 0-1 0 0,0 1 1 0 0,0-1-1 0 0,0 1 1 0 0,0-1-1 0 0,1 1 1 0 0,-1-1-1 0 0,0 1 1 0 0,1 0-1 0 0,-1-1 1 0 0,1 1-1 0 0,-1 0 1 0 0,1 0-1 0 0,0-1 1 0 0,0 1-1 0 0,0 0 1 0 0,0 0 0 0 0,0 1-1 0 0,1 50-72 0 0,0-34 39 0 0,-2-9-22 0 0,0-1 0 0 0,-1 1 1 0 0,0-1-1 0 0,0 0 0 0 0,-1 0 1 0 0,-6 13-1 0 0,6-13 167 0 0,-1-1 0 0 0,2 1 0 0 0,-1 0 0 0 0,1 0 0 0 0,0 0 0 0 0,0 13 0 0 0,2-22 17 0 0,32 6-50 0 0,72-13-2682 0 0,-36-3-2005 0 0,-43 7-229 0 0,-15 2 2324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438 1 12 0 0,'0'0'2771'0'0,"-11"16"-2888"0"0,-30 40 102 0 0,-125 174 192 0 0,149-203-207 0 0,-35 49-660 0 0,4 3 0 0 0,-48 106-1 0 0,90-171 160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813 1 1200 0 0,'0'0'4462'0'0,"-1"5"-4273"0"0,-10 27 85 0 0,-2-1-1 0 0,-1 1 1 0 0,-1-2 0 0 0,-26 39-1 0 0,14-22-302 0 0,-200 390 722 0 0,26-48-643 0 0,33-74-82 0 0,149-279-127 0 0,10-17-121 0 0,-1-1 0 0 0,-1-1 0 0 0,-22 30 1 0 0,21-37-5023 0 0,12-8 3989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476 1 1016 0 0,'0'0'2430'0'0,"-8"10"-1854"0"0,-216 340 2321 0 0,91-90-2598 0 0,29-52-4901 0 0,97-194 2086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328 0 996 0 0,'0'0'5081'0'0,"-5"34"-3179"0"0,-96 175-2074 0 0,-34 58-1908 0 0,79-150 706 0 0,27-64-2788 0 0,28-46 3971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7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238 0 1212 0 0,'0'0'2011'0'0,"-7"14"-1496"0"0,-64 111 348 0 0,-45 78-1027 0 0,73-113-3117 0 0,42-88 2410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196 0 508 0 0,'0'0'2424'0'0,"-4"15"-2302"0"0,-46 115 1477 0 0,-2-29-1587 0 0,33-68-1023 0 0,2 0 0 0 0,2 1-1 0 0,-19 58 1 0 0,30-73 391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537 4 1252 0 0,'0'0'4369'0'0,"-10"-3"-2489"0"0,-3 31-209 0 0,4-7-1625 0 0,0-2 0 0 0,-23 34 0 0 0,-64 88-520 0 0,-78 154 0 0 0,139-237-803 0 0,-56 72 0 0 0,35-54-2083 0 0,45-58 1584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732 0 608 0 0,'0'0'4748'0'0,"8"8"-3477"0"0,-18 15-1228 0 0,0 0 0 0 0,-1 0 0 0 0,-2-1 0 0 0,0-1 0 0 0,-17 21 0 0 0,-8 15-27 0 0,-380 561-130 0 0,293-460-2517 0 0,72-94-171 0 0,34-40 1560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805 0 28 0 0,'0'0'5330'0'0,"-25"32"-4249"0"0,-434 631-615 0 0,221-292-3674 0 0,177-284 302 0 0,39-61 2115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752 1 972 0 0,'0'0'4236'0'0,"-20"17"-2949"0"0,-11 35-1006 0 0,-1-2 0 0 0,-41 47 1 0 0,-11 15-666 0 0,-213 360-888 0 0,109-165-2499 0 0,161-266 2491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8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14 2764 0 0,'0'0'7676'0'0,"-17"-1"-7522"0"0,-12-2-255 0 0,-36-4 262 0 0,20 4-4371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598 1 1204 0 0,'0'0'4124'0'0,"-4"5"-3965"0"0,-111 192 1410 0 0,-337 587-7501 0 0,426-735 5116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129 21 420 0 0,'0'0'6179'0'0,"20"-20"-2967"0"0,-21 28-3272 0 0,-1 0 1 0 0,-1-1 0 0 0,0 1-1 0 0,0 0 1 0 0,0-1-1 0 0,-1 0 1 0 0,0 0 0 0 0,0 0-1 0 0,0 0 1 0 0,-1-1-1 0 0,0 1 1 0 0,-1-1-1 0 0,-6 5 1 0 0,-25 38-681 0 0,23-27 83 0 0,-23 46-4036 0 0,35-61 2816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182 1 1216 0 0,'0'0'4493'0'0,"-6"27"-4383"0"0,-51 57-89 0 0,-12 18-521 0 0,28-32-2708 0 0,33-53 1168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09:36.7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208 2 100 0 0,'-1'-1'6400'0'0,"1"1"-6350"0"0,0 0 1 0 0,0 0-1 0 0,0 0 0 0 0,0-1 1 0 0,0 1-1 0 0,0 0 1 0 0,-17 23-183 0 0,-40 42 0 0 0,18-24-90 0 0,-31 42-2444 0 0,46-53 909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3:3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 8765 0 0,'0'0'7348'0'0,"-12"-7"-7106"0"0,30 4-12117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3:3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2732 0 0,'0'0'5990'0'0,"51"2"-3546"0"0,-46-3-2472 0 0,0 0 1 0 0,0 0-1 0 0,0 0 1 0 0,0 0 0 0 0,-1-1-1 0 0,1 0 1 0 0,-1 0-1 0 0,1-1 1 0 0,-1 1-1 0 0,0-1 1 0 0,0 0-1 0 0,0 0 1 0 0,0 0 0 0 0,0 0-1 0 0,-1-1 1 0 0,1 0-1 0 0,-1 1 1 0 0,5-9-1 0 0,-1 3-63 0 0,-1-1 1 0 0,0 0-1 0 0,-1 0 0 0 0,0 0 0 0 0,0-1 0 0 0,-1 1 0 0 0,3-15 0 0 0,1-38 58 0 0,-7 69 179 0 0,0 0 0 0 0,-1 0 0 0 0,0 0 0 0 0,0 0 0 0 0,0 0-1 0 0,-1 0 1 0 0,-2 10 0 0 0,2-14-132 0 0,-1 10-144 0 0,1-1 0 0 0,0 1 1 0 0,0-1-1 0 0,1 1 0 0 0,1-1 0 0 0,0 1 1 0 0,2 13-1 0 0,-2-23 79 0 0,0 1 0 0 0,-1-1 0 0 0,1 1 0 0 0,0-1-1 0 0,0 1 1 0 0,0-1 0 0 0,1 1 0 0 0,-1-1 0 0 0,0 0 0 0 0,1 0 0 0 0,0 0 0 0 0,-1 0 0 0 0,1 0 0 0 0,0 0 0 0 0,0 0 0 0 0,0-1 0 0 0,0 1 0 0 0,0 0 0 0 0,1-1-1 0 0,-1 0 1 0 0,0 0 0 0 0,1 0 0 0 0,-1 0 0 0 0,1 0 0 0 0,-1 0 0 0 0,1 0 0 0 0,0-1 0 0 0,-1 1 0 0 0,1-1 0 0 0,-1 0 0 0 0,1 0 0 0 0,0 0 0 0 0,-1 0 0 0 0,1 0 0 0 0,0-1-1 0 0,4 0 1 0 0,8-5-1995 0 0,0-4-433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3:36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27 181 2604 0 0,'0'0'4461'0'0,"-4"-19"-4298"0"0,-15-56-55 0 0,18 73-96 0 0,0-1-1 0 0,1 0 1 0 0,-1 1-1 0 0,1-1 1 0 0,0 0 0 0 0,0 1-1 0 0,0-1 1 0 0,0 0-1 0 0,0 1 1 0 0,0-1-1 0 0,1 0 1 0 0,0 1 0 0 0,1-5-1 0 0,-2 5 6 0 0,1 1-1 0 0,0 0 0 0 0,-1 0 1 0 0,1 1-1 0 0,0-1 1 0 0,0 0-1 0 0,-1 0 0 0 0,1 0 1 0 0,0 0-1 0 0,0 1 1 0 0,0-1-1 0 0,0 0 0 0 0,0 1 1 0 0,0-1-1 0 0,0 1 1 0 0,0-1-1 0 0,0 1 0 0 0,1 0 1 0 0,-1-1-1 0 0,2 1 1 0 0,-1-1-9 0 0,0 1 0 0 0,-1 0 1 0 0,1 0-1 0 0,0 0 1 0 0,0 0-1 0 0,0 1 0 0 0,0-1 1 0 0,0 0-1 0 0,-1 1 1 0 0,1-1-1 0 0,0 1 0 0 0,0 0 1 0 0,-1 0-1 0 0,1-1 0 0 0,0 1 1 0 0,-1 0-1 0 0,1 0 1 0 0,-1 1-1 0 0,1-1 0 0 0,-1 0 1 0 0,0 0-1 0 0,1 1 1 0 0,-1-1-1 0 0,0 1 0 0 0,1 1 1 0 0,1 8 23 0 0,-1 1 1 0 0,0-1 0 0 0,0 1-1 0 0,-2 0 1 0 0,1-1 0 0 0,-3 24-1 0 0,0-18 12 0 0,2 1 0 0 0,0-1 0 0 0,4 21 0 0 0,-4-34 9 0 0,1 0-1 0 0,0 0 0 0 0,0 0 1 0 0,0 0-1 0 0,1-1 1 0 0,-1 1-1 0 0,1 0 0 0 0,0-1 1 0 0,0 1-1 0 0,0-1 0 0 0,1 0 1 0 0,-1 1-1 0 0,1-1 0 0 0,0 0 1 0 0,0-1-1 0 0,0 1 0 0 0,0 0 1 0 0,4 2-1 0 0,-4-3-32 0 0,0-1 0 0 0,-1 1 0 0 0,1 0 0 0 0,0-1-1 0 0,0 0 1 0 0,0 0 0 0 0,0 0 0 0 0,1 0 0 0 0,-1 0-1 0 0,0 0 1 0 0,0-1 0 0 0,0 0 0 0 0,1 1 0 0 0,-1-1 0 0 0,0-1-1 0 0,1 1 1 0 0,-1 0 0 0 0,0-1 0 0 0,0 1 0 0 0,4-2 0 0 0,-3 0-40 0 0,-1 0 1 0 0,1-1-1 0 0,-1 1 1 0 0,1 0-1 0 0,-1-1 1 0 0,0 0-1 0 0,0 0 1 0 0,0 0-1 0 0,0 0 1 0 0,-1 0-1 0 0,1-1 1 0 0,-1 1-1 0 0,3-8 1 0 0,1-2-38 0 0,0 0 0 0 0,-2 0-1 0 0,1-1 1 0 0,-2 0 0 0 0,0 0 0 0 0,-1 0 0 0 0,0 0 0 0 0,0-15-1 0 0,-2 17-2 0 0,0-1 0 0 0,-1 1-1 0 0,-1 0 1 0 0,-4-21-1 0 0,5 30 44 0 0,0 0 0 0 0,0 0 0 0 0,-1-1 0 0 0,1 1-1 0 0,-1 0 1 0 0,1 0 0 0 0,-1 1 0 0 0,0-1 0 0 0,0 0 0 0 0,0 1 0 0 0,-1-1-1 0 0,1 1 1 0 0,-1-1 0 0 0,1 1 0 0 0,-1 0 0 0 0,0 0 0 0 0,1 1 0 0 0,-1-1-1 0 0,0 0 1 0 0,0 1 0 0 0,-1 0 0 0 0,-2-2 0 0 0,11 5 873 0 0,92 21 3126 0 0,-86-21-4346 0 0,0 0 0 0 0,0-1 0 0 0,1 0 0 0 0,-1-1 0 0 0,0 0 0 0 0,0-1 0 0 0,18-3 0 0 0,-17-1-1666 0 0,-1-4-1699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3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26 323 1512 0 0,'0'0'4552'0'0,"-22"-24"520"0"0,21 20-5046 0 0,0 0 0 0 0,0-1 0 0 0,1 1 0 0 0,0-1 0 0 0,0 1 0 0 0,0-1 0 0 0,0 1 0 0 0,1 0 0 0 0,-1-1 0 0 0,1 1 0 0 0,0-1 0 0 0,1 1 0 0 0,-1 0 0 0 0,1 0-1 0 0,0 0 1 0 0,0 0 0 0 0,0 0 0 0 0,0 0 0 0 0,1 0 0 0 0,-1 1 0 0 0,1-1 0 0 0,0 1 0 0 0,0 0 0 0 0,1 0 0 0 0,-1 0 0 0 0,1 0 0 0 0,-1 1 0 0 0,1-1 0 0 0,0 1 0 0 0,0 0 0 0 0,0 0 0 0 0,0 0 0 0 0,0 1 0 0 0,0-1 0 0 0,0 1 0 0 0,1 0 0 0 0,-1 0 0 0 0,1 1 0 0 0,-1-1 0 0 0,0 1 0 0 0,1 0 0 0 0,-1 0 0 0 0,1 0 0 0 0,-1 1 0 0 0,6 1 0 0 0,-8-1-18 0 0,1 0-1 0 0,-1 1 0 0 0,0-1 1 0 0,0 1-1 0 0,0 0 1 0 0,-1-1-1 0 0,1 1 0 0 0,0 0 1 0 0,-1 0-1 0 0,1 0 1 0 0,-1 0-1 0 0,0 1 0 0 0,1-1 1 0 0,-1 0-1 0 0,0 0 1 0 0,0 1-1 0 0,-1-1 0 0 0,1 1 1 0 0,0-1-1 0 0,0 4 1 0 0,7 57 60 0 0,-7-49-40 0 0,0 9 207 0 0,2 28-65 0 0,-3-48-143 0 0,1 0-1 0 0,-1 0 1 0 0,1-1-1 0 0,0 1 1 0 0,-1 0 0 0 0,1-1-1 0 0,0 1 1 0 0,1 0-1 0 0,-1-1 1 0 0,0 1 0 0 0,1-1-1 0 0,-1 0 1 0 0,3 3 0 0 0,-2-4-25 0 0,-1 0 0 0 0,1 0 1 0 0,0-1-1 0 0,0 1 0 0 0,0 0 1 0 0,0-1-1 0 0,0 1 0 0 0,-1-1 1 0 0,1 0-1 0 0,0 0 0 0 0,0 0 1 0 0,0 0-1 0 0,0 0 0 0 0,0 0 1 0 0,0 0-1 0 0,0 0 1 0 0,0-1-1 0 0,0 1 0 0 0,0-1 1 0 0,2-1-1 0 0,-1 1-9 0 0,1 0-1 0 0,-1 0 1 0 0,0-1 0 0 0,-1 1-1 0 0,1-1 1 0 0,0 0 0 0 0,0 0-1 0 0,-1 0 1 0 0,1 0 0 0 0,-1 0-1 0 0,4-4 1 0 0,-1-4 4 0 0,0 0 1 0 0,-1-1-1 0 0,0 1 1 0 0,-1-1-1 0 0,0 0 1 0 0,0 0-1 0 0,-1 0 1 0 0,-1 0-1 0 0,0 0 1 0 0,0 0-1 0 0,-1-1 1 0 0,-2-16-1 0 0,1 15-25 0 0,-1 0 1 0 0,0 1-1 0 0,-1-1 1 0 0,0 0-1 0 0,-1 1 0 0 0,0 0 1 0 0,-1 0-1 0 0,0 0 0 0 0,-1 0 1 0 0,-11-16-1 0 0,16 28 54 0 0,1 0 0 0 0,0 0 0 0 0,0 0 0 0 0,0 0 0 0 0,0 0 0 0 0,0-1 0 0 0,0 1 0 0 0,0 0 0 0 0,0 0 0 0 0,0 0 0 0 0,0 0 0 0 0,0 0-1 0 0,0 0 1 0 0,0-1 0 0 0,0 1 0 0 0,0 0 0 0 0,0 0 0 0 0,0 0 0 0 0,0 0 0 0 0,0 0 0 0 0,0-1 0 0 0,0 1 0 0 0,0 0 0 0 0,0 0 0 0 0,0 0 0 0 0,0 0 0 0 0,0 0 0 0 0,0 0 0 0 0,0-1 0 0 0,0 1 0 0 0,0 0-1 0 0,0 0 1 0 0,0 0 0 0 0,1 0 0 0 0,-1 0 0 0 0,0 0 0 0 0,0 0 0 0 0,0 0 0 0 0,0-1 0 0 0,0 1 0 0 0,0 0 0 0 0,0 0 0 0 0,1 0 0 0 0,-1 0 0 0 0,0 0 0 0 0,0 0 0 0 0,0 0 0 0 0,0 0 0 0 0,0 0-1 0 0,1 0 1 0 0,-1 0 0 0 0,0 0 0 0 0,0 0 0 0 0,14-2 210 0 0,12 4-301 0 0,-12 0-76 0 0,0 0 0 0 0,0-2 0 0 0,0 1 0 0 0,-1-2 1 0 0,1 0-1 0 0,0 0 0 0 0,0-1 0 0 0,-1-1 0 0 0,1 0 1 0 0,-1-1-1 0 0,0-1 0 0 0,0 0 0 0 0,0-1 0 0 0,20-12 0 0 0,2-1-6168 0 0,-16 10 206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3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1 328 0 0,'0'0'2448'0'0,"26"5"-968"0"0,-43 155-4067 0 0,17-92 1273 0 0,0-56 1007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34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0 472 0 0,'0'0'2030'0'0,"-1"17"-2105"0"0,-6 130-120 0 0,-2 536-1484 0 0,9-673 1258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1888 0 0,'0'0'10649'0'0,"2"5"-10579"0"0,0 1-88 0 0,-1 0 0 0 0,0 1 0 0 0,0-1 0 0 0,0 0-1 0 0,0 1 1 0 0,-1-1 0 0 0,-1 1 0 0 0,1-1 0 0 0,-3 11 0 0 0,2-10 80 0 0,0 0 0 0 0,1 0 0 0 0,-1-1 1 0 0,1 1-1 0 0,0 0 0 0 0,1 0 0 0 0,-1 0 1 0 0,2-1-1 0 0,-1 1 0 0 0,1 0 0 0 0,2 7 1 0 0,1-8-56 0 0,0-1 0 0 0,0 1 0 0 0,1-1 0 0 0,0-1 0 0 0,0 1 1 0 0,0-1-1 0 0,0 0 0 0 0,0 0 0 0 0,1-1 0 0 0,0 1 0 0 0,9 2 1 0 0,8 5 85 0 0,-19-8-105 0 0,1 0-1 0 0,0 0 1 0 0,0-1 0 0 0,0 0-1 0 0,0 0 1 0 0,0-1 0 0 0,0 1 0 0 0,11 0-1 0 0,-15-2-31 0 0,0 0 0 0 0,0-1 0 0 0,0 1-1 0 0,0 0 1 0 0,0 0 0 0 0,0-1 0 0 0,1 0-1 0 0,-1 1 1 0 0,0-1 0 0 0,0 0 0 0 0,-1 0-1 0 0,1 0 1 0 0,0 0 0 0 0,0 0 0 0 0,0 0-1 0 0,-1-1 1 0 0,1 1 0 0 0,0-1 0 0 0,-1 1-1 0 0,1-1 1 0 0,-1 0 0 0 0,0 1 0 0 0,0-1-1 0 0,0 0 1 0 0,0 0 0 0 0,0 0 0 0 0,1-2-1 0 0,5-16-156 0 0,-1 0 0 0 0,7-40 0 0 0,-9 39 66 0 0,0 0 0 0 0,11-29 0 0 0,-15 50 139 0 0,0-1-1 0 0,0 1 1 0 0,0-1-1 0 0,0 1 1 0 0,1 0-1 0 0,-1-1 1 0 0,0 1-1 0 0,0 0 1 0 0,0-1-1 0 0,0 1 1 0 0,1 0-1 0 0,-1-1 1 0 0,0 1-1 0 0,0 0 1 0 0,0 0-1 0 0,1-1 1 0 0,-1 1-1 0 0,0 0 1 0 0,1 0-1 0 0,-1-1 1 0 0,0 1-1 0 0,1 0 1 0 0,-1 0-1 0 0,0 0 1 0 0,1 0-1 0 0,-1-1 1 0 0,0 1-1 0 0,1 0 1 0 0,-1 0-1 0 0,0 0 1 0 0,1 0-1 0 0,-1 0 1 0 0,0 0-1 0 0,1 0 1 0 0,-1 0-1 0 0,1 0 1 0 0,-1 0-1 0 0,0 0 1 0 0,1 0-1 0 0,-1 0 1 0 0,0 0-1 0 0,1 1 1 0 0,-1-1-1 0 0,0 0 1 0 0,1 0-1 0 0,-1 0 1 0 0,0 0-1 0 0,1 1 1 0 0,-1-1-1 0 0,0 0 1 0 0,1 0-1 0 0,-1 1 1 0 0,0-1-1 0 0,0 0 1 0 0,1 1-1 0 0,-1-1 1 0 0,0 0-1 0 0,0 0 1 0 0,0 1-1 0 0,0-1 1 0 0,1 1-1 0 0,-1-1 1 0 0,0 0-1 0 0,0 1 1 0 0,0-1-1 0 0,0 0 1 0 0,0 1-1 0 0,0-1 1 0 0,0 1-1 0 0,14 32 331 0 0,-12-28-310 0 0,15 45 179 0 0,-13-35-81 0 0,0-1 1 0 0,2 1-1 0 0,0-1 1 0 0,1 0-1 0 0,13 20 0 0 0,-13-21-68 0 0,-10-8-529 0 0,-21-12-505 0 0,8 1 1469 0 0,-46-2-109 0 0,50 8-1418 0 0,0-2 0 0 0,0 1 0 0 0,-21-7-1 0 0,29 5-2757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37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1156 0 0,'0'0'1429'0'0,"7"18"-1250"0"0,17 59-161 0 0,-19-62 54 0 0,-1 0 1 0 0,-1 1-1 0 0,-1-1 0 0 0,0 1 0 0 0,-1 21 0 0 0,2 18 657 0 0,9 57-304 0 0,-6 1 0 0 0,-7 116 0 0 0,-2-68-130 0 0,-8 140-1071 0 0,0 1-384 0 0,10-240 1071 0 0,-18 119 0 0 0,10-101 68 0 0,4 0 0 0 0,3 0-1 0 0,10 89 1 0 0,0 37-134 0 0,-22 73 575 0 0,5-135-377 0 0,8-130-6 0 0,-6 362 189 0 0,18 100-602 0 0,6-54 13 0 0,3-126-688 0 0,0 86 1578 0 0,-29-316-2246 0 0,6-47 1047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40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97 138 932 0 0,'0'0'1990'0'0,"5"-12"-1964"0"0,2-2-18 0 0,12-40 153 0 0,-10-3 2413 0 0,-9 91-2648 0 0,1 51-1032 0 0,-4 1 1 0 0,-26 161-1 0 0,-2-86 1185 0 0,6 2 0 0 0,-4 316 1 0 0,29-300 578 0 0,-11 507 1096 0 0,2-126-1903 0 0,9-414 96 0 0,15 90-4 0 0,-1-68 61 0 0,-3-4-30 0 0,3 96-183 0 0,1 17 152 0 0,1-1 21 0 0,-17-248-186 0 0,-9 47-1 0 0,5-48 689 0 0,-2 50 0 0 0,8 10-185 0 0,3-1-1 0 0,17 95 0 0 0,-11-130-262 0 0,-3 1 0 0 0,-2 0 0 0 0,-2 0 0 0 0,-6 71 0 0 0,-3-50-58 0 0,4 1-1 0 0,3-1 1 0 0,12 82-1 0 0,-12-131 55 0 0,-1 0 0 0 0,-1 0 0 0 0,-1 0 0 0 0,-8 38 0 0 0,5-31 25 0 0,-3 60 0 0 0,8-16-183 0 0,0-24-3379 0 0,0-35 1927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41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1128 0 0,'0'0'1467'0'0,"1"8"-1364"0"0,0 19 10 0 0,0 0-1 0 0,-3 0 1 0 0,-7 50-1 0 0,-16 106-269 0 0,3 87 159 0 0,15-181-36 0 0,5 0 0 0 0,3 1 0 0 0,15 97 0 0 0,-3-28-18 0 0,-11-137-79 0 0,0 0 0 0 0,-2 0 0 0 0,0 0 0 0 0,-2 0 0 0 0,0 0 0 0 0,-2 0 0 0 0,0-1 0 0 0,-11 32-1 0 0,10-43-1097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1.0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9 383 800 0 0,'0'0'3378'0'0,"0"22"152"0"0,1-1-29 0 0,1-34-2839 0 0,1-34-585 0 0,-14-254-242 0 0,8 236 1148 0 0,6 109-1816 0 0,1-29 745 0 0,1 1 0 0 0,0-1 0 0 0,2 0 0 0 0,-1 0-1 0 0,11 15 1 0 0,-15-26 74 0 0,1 0 0 0 0,-1 0-1 0 0,1-1 1 0 0,0 1 0 0 0,1-1-1 0 0,-1 1 1 0 0,1-1-1 0 0,-1 0 1 0 0,1 0 0 0 0,0-1-1 0 0,0 1 1 0 0,0-1 0 0 0,0 0-1 0 0,1 0 1 0 0,-1 0 0 0 0,0-1-1 0 0,1 1 1 0 0,0-1-1 0 0,-1 0 1 0 0,1 0 0 0 0,7 0-1 0 0,-8-2-34 0 0,0 1-1 0 0,0-1 1 0 0,0 1-1 0 0,0-1 1 0 0,0 0-1 0 0,-1-1 1 0 0,1 1-1 0 0,-1-1 1 0 0,1 1-1 0 0,-1-1 1 0 0,1 0-1 0 0,-1 0 1 0 0,0-1-1 0 0,0 1 1 0 0,0-1-1 0 0,0 1 1 0 0,0-1-1 0 0,-1 0 1 0 0,1 0-1 0 0,-1 0 1 0 0,0-1-1 0 0,0 1 1 0 0,2-4-1 0 0,5-12-38 0 0,-1 0 0 0 0,0 0-1 0 0,6-27 1 0 0,1-2-115 0 0,-20 193 681 0 0,3-108-439 0 0,-1-16-104 0 0,2-1 1 0 0,0 1 0 0 0,1-1-1 0 0,1 1 1 0 0,1-1-1 0 0,1 1 1 0 0,8 29 0 0 0,-11-49-147 0 0,1 0 1 0 0,0 1-1 0 0,0-1 1 0 0,-1 1-1 0 0,1-1 1 0 0,0 0-1 0 0,0 0 1 0 0,0 0 0 0 0,1 0-1 0 0,-1 0 1 0 0,0 0-1 0 0,0 0 1 0 0,1 0-1 0 0,-1 0 1 0 0,0 0 0 0 0,1 0-1 0 0,-1-1 1 0 0,1 1-1 0 0,-1-1 1 0 0,1 1-1 0 0,-1-1 1 0 0,1 0 0 0 0,-1 1-1 0 0,1-1 1 0 0,-1 0-1 0 0,1 0 1 0 0,0 0-1 0 0,2 0 1 0 0,7 0-2061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1.42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 52 3080 0 0,'0'0'2691'0'0,"-5"23"-2510"0"0,-14 70 87 0 0,17-83-167 0 0,-1 1-1 0 0,2 0 1 0 0,-1-1 0 0 0,1 1 0 0 0,1 0-1 0 0,0 0 1 0 0,1 0 0 0 0,3 21 0 0 0,-3-30-62 0 0,-1 0 1 0 0,1 0 0 0 0,0 0 0 0 0,0-1-1 0 0,-1 1 1 0 0,1 0 0 0 0,0 0 0 0 0,1 0-1 0 0,-1-1 1 0 0,0 1 0 0 0,0 0 0 0 0,1-1-1 0 0,-1 1 1 0 0,1-1 0 0 0,-1 0-1 0 0,1 1 1 0 0,0-1 0 0 0,-1 0 0 0 0,1 0-1 0 0,3 1 1 0 0,-1 0 18 0 0,1-1-1 0 0,-1 1 1 0 0,1-1-1 0 0,0 0 1 0 0,-1-1 0 0 0,1 1-1 0 0,0-1 1 0 0,9-1-1 0 0,-6 1-46 0 0,0-1-1 0 0,0-1 1 0 0,0 1 0 0 0,0-1-1 0 0,-1-1 1 0 0,1 1-1 0 0,0-1 1 0 0,-1-1-1 0 0,0 1 1 0 0,11-8-1 0 0,-12 5 12 0 0,0 1 0 0 0,-1-1 0 0 0,0 0 0 0 0,0-1-1 0 0,0 1 1 0 0,-1-1 0 0 0,0 0 0 0 0,0 0-1 0 0,-1-1 1 0 0,0 1 0 0 0,0-1 0 0 0,2-9 0 0 0,-1 2-13 0 0,-2-1 0 0 0,0 0 0 0 0,0 0 0 0 0,-2 0 0 0 0,-1-19 0 0 0,1 31-14 0 0,-1 0 0 0 0,0 0 0 0 0,0 0 0 0 0,0 0 0 0 0,-1 1 0 0 0,0-1 0 0 0,1 0 0 0 0,-1 1 0 0 0,0-1 0 0 0,-1 1 0 0 0,1 0 0 0 0,0-1 0 0 0,-1 1 0 0 0,0 0 0 0 0,0 1 0 0 0,0-1 0 0 0,0 0 1 0 0,0 1-1 0 0,-1 0 0 0 0,1-1 0 0 0,-1 1 0 0 0,1 1 0 0 0,-1-1 0 0 0,0 0 0 0 0,1 1 0 0 0,-1 0 0 0 0,0 0 0 0 0,0 0 0 0 0,0 1 0 0 0,-8-1 0 0 0,5 0-280 0 0,0 0-1 0 0,0 0 1 0 0,0 1-1 0 0,0 0 1 0 0,0 1-1 0 0,-1-1 1 0 0,1 2-1 0 0,1-1 1 0 0,-1 1 0 0 0,0 0-1 0 0,0 0 1 0 0,0 0-1 0 0,1 1 1 0 0,0 0-1 0 0,-1 1 1 0 0,1-1-1 0 0,-5 6 1 0 0,-8 12-2844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2.91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0 347 1580 0 0,'0'0'4519'0'0,"17"11"-516"0"0,-14-22-3862 0 0,1-1 0 0 0,-2 1 0 0 0,1-1 0 0 0,-2 1 1 0 0,0-1-1 0 0,0 0 0 0 0,-2-20 0 0 0,1 23-130 0 0,0-226-273 0 0,1 243 193 0 0,-1 1 1 0 0,1-1-1 0 0,0 0 1 0 0,1 1 0 0 0,0-1-1 0 0,1 0 1 0 0,-1 0-1 0 0,1 0 1 0 0,1-1 0 0 0,0 1-1 0 0,0-1 1 0 0,0 0-1 0 0,1 0 1 0 0,0 0 0 0 0,0 0-1 0 0,1-1 1 0 0,0 0-1 0 0,0 0 1 0 0,7 5 0 0 0,-11-10 47 0 0,-1 0 0 0 0,1 0 0 0 0,-1 0 0 0 0,1-1 0 0 0,-1 1 0 0 0,1 0 0 0 0,0-1 0 0 0,0 1 0 0 0,-1-1 0 0 0,1 1 0 0 0,0-1 0 0 0,0 0 0 0 0,0 0 0 0 0,-1 0 1 0 0,1 0-1 0 0,0 0 0 0 0,0 0 0 0 0,0 0 0 0 0,-1-1 0 0 0,1 1 0 0 0,0-1 0 0 0,0 1 0 0 0,-1-1 0 0 0,4-1 0 0 0,-2 0-21 0 0,0-1-1 0 0,0 1 0 0 0,-1-1 1 0 0,1 0-1 0 0,-1 1 0 0 0,0-1 1 0 0,0 0-1 0 0,0 0 0 0 0,0-1 1 0 0,0 1-1 0 0,2-6 0 0 0,0-4-100 0 0,0 1 0 0 0,-1-1-1 0 0,0 0 1 0 0,-1-1-1 0 0,2-23 1 0 0,-4 35 150 0 0,0 1 221 0 0,-2 6-126 0 0,1 1 1 0 0,0-1-1 0 0,0 1 1 0 0,1-1-1 0 0,0 1 0 0 0,0 8 1 0 0,0 7-118 0 0,-2-4-143 0 0,1 1 0 0 0,1-1 0 0 0,1 0 0 0 0,0 0 1 0 0,2 0-1 0 0,0 0 0 0 0,0 0 0 0 0,2-1 0 0 0,0 1 0 0 0,1-1 0 0 0,9 19 1 0 0,-14-35-20 0 0,-1 1 1 0 0,1 0-1 0 0,-1 0 1 0 0,1 0-1 0 0,0 0 1 0 0,0-1-1 0 0,-1 1 1 0 0,1 0-1 0 0,0 0 1 0 0,0-1-1 0 0,0 1 1 0 0,0-1-1 0 0,0 1 0 0 0,-1-1 1 0 0,1 1-1 0 0,0-1 1 0 0,0 0-1 0 0,0 1 1 0 0,0-1-1 0 0,0 0 1 0 0,1 0-1 0 0,-1 0 1 0 0,0 0-1 0 0,0 0 1 0 0,0 0-1 0 0,2 0 1 0 0,5 0-1817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3.4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176 1 928 0 0,'0'0'6317'0'0,"-6"1"-5985"0"0,-8 1-232 0 0,0 0 0 0 0,-1 2 0 0 0,2-1 0 0 0,-1 2 0 0 0,0 0 1 0 0,1 0-1 0 0,0 2 0 0 0,0-1 0 0 0,-18 14 0 0 0,29-16-65 0 0,1 1-1 0 0,-1-1 1 0 0,1 1 0 0 0,0 0-1 0 0,0 0 1 0 0,1-1 0 0 0,-1 1-1 0 0,1 0 1 0 0,0 0 0 0 0,0 0-1 0 0,2 7 1 0 0,-2 0 4 0 0,-8 251 1278 0 0,8-262-1345 0 0,0 0 1 0 0,1 0-1 0 0,-1 1 1 0 0,0-1 0 0 0,1 0-1 0 0,-1 0 1 0 0,1 0 0 0 0,-1 0-1 0 0,1 1 1 0 0,-1-1-1 0 0,1 0 1 0 0,0 0 0 0 0,0 0-1 0 0,0 0 1 0 0,-1-1 0 0 0,1 1-1 0 0,0 0 1 0 0,0 0-1 0 0,0 0 1 0 0,0-1 0 0 0,0 1-1 0 0,1-1 1 0 0,-1 1 0 0 0,0 0-1 0 0,0-1 1 0 0,0 0-1 0 0,0 1 1 0 0,1-1 0 0 0,-1 0-1 0 0,0 0 1 0 0,0 0-1 0 0,2 1 1 0 0,48 0-3841 0 0,-38-1 1833 0 0,4 0-1052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3.75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181 41 3904 0 0,'0'0'5957'0'0,"-116"-19"-5957"0"0,96 14-4 0 0,9 3-88 0 0,0-3-308 0 0,-1 0-444 0 0,4 3-400 0 0,5-1-593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4.16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0 192 3992 0 0,'36'80'964'0'0,"-26"-67"3203"0"0,-5-21-3224 0 0,-2-17-997 0 0,-3 21 114 0 0,0-46 206 0 0,-11-93 0 0 0,75 241-1126 0 0,-55-82 789 0 0,0 3 86 0 0,1-1 1 0 0,0 0-1 0 0,1-1 0 0 0,1-1 1 0 0,1 0-1 0 0,0 0 1 0 0,30 26-1 0 0,-42-42-24 0 0,-1 1-1 0 0,1-1 0 0 0,0 0 1 0 0,-1 1-1 0 0,1-1 0 0 0,0 0 1 0 0,-1 1-1 0 0,1-1 0 0 0,0 0 1 0 0,-1 0-1 0 0,1 0 1 0 0,0 0-1 0 0,-1 0 0 0 0,1 0 1 0 0,0 0-1 0 0,0 0 0 0 0,-1 0 1 0 0,1 0-1 0 0,0 0 0 0 0,-1 0 1 0 0,1 0-1 0 0,0-1 1 0 0,0 1-1 0 0,-1 0 0 0 0,1-1 1 0 0,-1 1-1 0 0,1 0 0 0 0,0-1 1 0 0,-1 1-1 0 0,1-1 0 0 0,-1 1 1 0 0,1-1-1 0 0,-1 1 1 0 0,1-1-1 0 0,-1 1 0 0 0,1-1 1 0 0,-1 1-1 0 0,1-1 0 0 0,-1 0 1 0 0,0 1-1 0 0,1-1 0 0 0,-1 0 1 0 0,0 1-1 0 0,0-1 1 0 0,0 0-1 0 0,1 1 0 0 0,-1-1 1 0 0,0 0-1 0 0,0 0 0 0 0,0 0 1 0 0,7-49-224 0 0,-7 39 243 0 0,7-54-254 0 0,-6 35-448 0 0,2 0 0 0 0,2-1 0 0 0,0 2 0 0 0,14-42 0 0 0,-19 72 692 0 0,0-1 1 0 0,0 1 0 0 0,0-1-1 0 0,0 0 1 0 0,0 1 0 0 0,0-1-1 0 0,1 1 1 0 0,-1-1 0 0 0,0 1-1 0 0,0-1 1 0 0,0 0 0 0 0,1 1-1 0 0,-1-1 1 0 0,0 0 0 0 0,0 1-1 0 0,1-1 1 0 0,-1 0 0 0 0,0 1-1 0 0,0-1 1 0 0,1 0 0 0 0,-1 0 0 0 0,0 1-1 0 0,1-1 1 0 0,-1 0 0 0 0,1 0-1 0 0,-1 1 1 0 0,0-1 0 0 0,1 0-1 0 0,-1 0 1 0 0,1 0 0 0 0,-1 0-1 0 0,0 0 1 0 0,1 0 0 0 0,-1 0-1 0 0,1 0 1 0 0,-1 0 0 0 0,1 0-1 0 0,-1 0 1 0 0,0 0 0 0 0,1 0-1 0 0,-1 0 1 0 0,1 0 0 0 0,-1 0-1 0 0,0 0 1 0 0,1-1 0 0 0,-1 1-1 0 0,1 0 1 0 0,-1 0 0 0 0,0 0-1 0 0,1-1 1 0 0,-1 1 0 0 0,0 0-1 0 0,1 0 1 0 0,-1-1 0 0 0,0 1-1 0 0,1 0 1 0 0,-1-1 0 0 0,0 1-1 0 0,0 0 1 0 0,0-1 0 0 0,1 1-1 0 0,-1-1 1 0 0,0 1 0 0 0,0 0-1 0 0,0-1 1 0 0,0 1 0 0 0,0-1-1 0 0,1 1 1 0 0,-1-1 0 0 0,12 31 152 0 0,-2 17 503 0 0,-3 0 1 0 0,4 73-1 0 0,-8-80-710 0 0,-3-29-120 0 0,7 32 299 0 0,-7-42-295 0 0,0 1 0 0 0,1-1 0 0 0,-1 0 0 0 0,1 0 0 0 0,0 0 0 0 0,-1 0 0 0 0,1 0 0 0 0,0 0 0 0 0,0 0 0 0 0,-1 0 0 0 0,1 0 0 0 0,0 0 0 0 0,0 0 0 0 0,0 0 0 0 0,0 0 0 0 0,0-1 0 0 0,0 1 0 0 0,1-1 0 0 0,-1 1 0 0 0,0 0 0 0 0,0-1 0 0 0,0 0 0 0 0,1 1 0 0 0,-1-1 0 0 0,0 0 0 0 0,0 0 0 0 0,1 1 0 0 0,1-1 0 0 0,6 0-1696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4.50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365 1 3848 0 0,'0'0'5590'0'0,"-27"0"-5384"0"0,-192 0 147 0 0,107 0-3946 0 0,105 3-229 0 0,7 1 1444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16 252 408 0 0,'0'0'7293'0'0,"-12"3"-2588"0"0,17-67-4784 0 0,-3 47 48 0 0,-1 0 0 0 0,0 0 0 0 0,-1 0 0 0 0,-3-27 0 0 0,-4 24 166 0 0,7 20-131 0 0,0 1 0 0 0,0-1 0 0 0,0 0 0 0 0,0 0 1 0 0,0 0-1 0 0,0 0 0 0 0,0 0 0 0 0,0 0 0 0 0,0 0 0 0 0,0 0 0 0 0,0 0 0 0 0,0 0 0 0 0,0 0 0 0 0,0 0 0 0 0,0 0 0 0 0,0 1 0 0 0,0-1 0 0 0,0 0 0 0 0,0 0 0 0 0,0 0 0 0 0,0 0 0 0 0,-1 0 0 0 0,1 0 0 0 0,0 0 0 0 0,0 0 0 0 0,0 0 0 0 0,0 0 0 0 0,0 0 0 0 0,0 0 0 0 0,0 0 0 0 0,0 0 0 0 0,0 0 0 0 0,0 0 0 0 0,0 0 0 0 0,0 0 0 0 0,-1 0 0 0 0,1 0 0 0 0,0 0 0 0 0,0 0 1 0 0,0 0-1 0 0,0 0 0 0 0,0 0 0 0 0,0 0 0 0 0,0 0 0 0 0,0 0 0 0 0,0 0 0 0 0,0 0 0 0 0,0-1 0 0 0,0 1 0 0 0,0 0 0 0 0,-1 0 0 0 0,1 0 0 0 0,0 0 0 0 0,0 0 0 0 0,0 0 0 0 0,0 0 0 0 0,0 0 0 0 0,0 0 0 0 0,0 2-41 0 0,1 1-1 0 0,-1-1 1 0 0,1 1-1 0 0,-1-1 1 0 0,1 0-1 0 0,0 1 1 0 0,0-1-1 0 0,0 0 1 0 0,0 1-1 0 0,0-1 1 0 0,0 0-1 0 0,1 0 1 0 0,1 2-1 0 0,-1-1-14 0 0,-1-1-1 0 0,1 0 0 0 0,-1 0 0 0 0,1 0 0 0 0,0 0 1 0 0,0 0-1 0 0,0 0 0 0 0,0 0 0 0 0,0-1 0 0 0,0 1 1 0 0,1-1-1 0 0,-1 1 0 0 0,1-1 0 0 0,-1 0 1 0 0,1 0-1 0 0,-1 0 0 0 0,1 0 0 0 0,-1-1 0 0 0,1 1 1 0 0,0-1-1 0 0,-1 1 0 0 0,1-1 0 0 0,0 0 0 0 0,-1 0 1 0 0,1 0-1 0 0,0-1 0 0 0,0 1 0 0 0,-1 0 0 0 0,1-1 1 0 0,-1 0-1 0 0,1 0 0 0 0,0 0 0 0 0,4-2 0 0 0,-2-1-15 0 0,1 0-1 0 0,0 0 1 0 0,-1-1-1 0 0,0 0 1 0 0,0 0-1 0 0,0 0 1 0 0,-1-1-1 0 0,0 1 1 0 0,0-1-1 0 0,0 0 0 0 0,5-13 1 0 0,2-8-183 0 0,-4 10 806 0 0,-7 48-340 0 0,-5 33-242 0 0,-6 129-1384 0 0,11-193 1269 0 0,0 1 1 0 0,0-1-1 0 0,0 0 0 0 0,1 1 0 0 0,-1-1 0 0 0,0 1 1 0 0,0-1-1 0 0,0 0 0 0 0,0 1 0 0 0,0-1 0 0 0,0 0 1 0 0,1 1-1 0 0,-1-1 0 0 0,0 0 0 0 0,0 0 0 0 0,0 1 1 0 0,1-1-1 0 0,-1 0 0 0 0,0 0 0 0 0,0 1 0 0 0,1-1 1 0 0,-1 0-1 0 0,0 0 0 0 0,1 1 0 0 0,-1-1 0 0 0,0 0 1 0 0,1 0-1 0 0,-1 0 0 0 0,0 0 0 0 0,1 0 0 0 0,-1 0 1 0 0,1 1-1 0 0,-1-1 131 0 0,4 1-2479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15 2556 0 0,'0'0'6407'0'0,"-18"-2"-6265"0"0,-56-8-1 0 0,71 9-102 0 0,0 0 1 0 0,1 1-1 0 0,-1 0 0 0 0,1 0 0 0 0,-1 0 1 0 0,1 0-1 0 0,-1 0 0 0 0,0 0 0 0 0,1 1 1 0 0,-1-1-1 0 0,1 1 0 0 0,-1 0 0 0 0,1 0 1 0 0,-4 1-1 0 0,6-2 4 0 0,-1 1 0 0 0,1 0 0 0 0,-1-1 0 0 0,1 1 0 0 0,-1 0 0 0 0,1-1 0 0 0,-1 1 0 0 0,1 0 0 0 0,-1-1 0 0 0,1 1 0 0 0,0 0 0 0 0,-1 0 0 0 0,1-1 0 0 0,0 1 0 0 0,0 0 0 0 0,0 0 0 0 0,0 0 0 0 0,0-1 0 0 0,0 1 0 0 0,0 0 0 0 0,0 0 0 0 0,0 0 0 0 0,0-1 0 0 0,0 1 0 0 0,0 0-1 0 0,0 0 1 0 0,1 1 0 0 0,1 2 65 0 0,-1 0 0 0 0,1 0-1 0 0,0 0 1 0 0,1 0-1 0 0,-1 0 1 0 0,1-1-1 0 0,0 1 1 0 0,0-1-1 0 0,6 6 1 0 0,31 20 88 0 0,-28-22-101 0 0,-1 1 0 0 0,0 0 0 0 0,0 0 0 0 0,-1 1 0 0 0,0 1 0 0 0,16 19 0 0 0,-26-28-106 0 0,1-1 0 0 0,-1 1 0 0 0,1 0 0 0 0,-1 0 0 0 0,1 0 0 0 0,-1 0 0 0 0,0 0 0 0 0,1 0 0 0 0,-1 0 0 0 0,0 0 0 0 0,0 0 0 0 0,0 0 1 0 0,0-1-1 0 0,0 1 0 0 0,0 0 0 0 0,0 0 0 0 0,0 0 0 0 0,0 0 0 0 0,0 0 0 0 0,0 0 0 0 0,-1 0 0 0 0,1 0 0 0 0,0 0 0 0 0,-1 0 0 0 0,1 0 0 0 0,-1 0 0 0 0,1-1 0 0 0,-1 1 0 0 0,1 0 0 0 0,-1 0 0 0 0,1 0 0 0 0,-2 0 0 0 0,-1 1-17 0 0,1 0-1 0 0,-1 0 1 0 0,1-1-1 0 0,-1 1 1 0 0,0-1 0 0 0,1 0-1 0 0,-1 1 1 0 0,0-1-1 0 0,0-1 1 0 0,0 1-1 0 0,-5 1 1 0 0,5-2-149 0 0,0 0 0 0 0,-1 1 0 0 0,1-1 0 0 0,0-1 0 0 0,0 1 0 0 0,-1 0 0 0 0,1-1 0 0 0,0 1 0 0 0,0-1 0 0 0,0 0 1 0 0,-5-2-1 0 0,7 2-52 0 0,-1 0 1 0 0,1 1 0 0 0,0-1-1 0 0,-1 0 1 0 0,1 0-1 0 0,0 0 1 0 0,0 0 0 0 0,0 0-1 0 0,0-1 1 0 0,0 1 0 0 0,0 0-1 0 0,0-1 1 0 0,0 1 0 0 0,0 0-1 0 0,1-1 1 0 0,-1 1 0 0 0,0-1-1 0 0,1 1 1 0 0,-1-1 0 0 0,1 1-1 0 0,0-1 1 0 0,0 1-1 0 0,-1-1 1 0 0,1-2 0 0 0,0-6-1952 0 0,0-1 112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4.91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99 0 980 0 0,'0'0'5829'0'0,"-4"6"-5344"0"0,-11 15-164 0 0,6-10-133 0 0,1 0 0 0 0,0 0-1 0 0,0 1 1 0 0,1 0 0 0 0,0 0 0 0 0,2 0 0 0 0,-1 1-1 0 0,1 0 1 0 0,1 0 0 0 0,0 0 0 0 0,1 1 0 0 0,1-1-1 0 0,-2 15 1 0 0,4-17-174 0 0,0-1-1 0 0,1 0 1 0 0,0 0-1 0 0,1 0 1 0 0,0 0-1 0 0,0 0 0 0 0,1 0 1 0 0,7 16-1 0 0,-7-21-18 0 0,-1-1 1 0 0,1 0-1 0 0,0 0 0 0 0,0 0 0 0 0,0-1 0 0 0,0 1 0 0 0,1-1 0 0 0,-1 1 1 0 0,1-1-1 0 0,0 0 0 0 0,0-1 0 0 0,0 1 0 0 0,1-1 0 0 0,-1 1 0 0 0,0-1 0 0 0,1-1 1 0 0,0 1-1 0 0,-1 0 0 0 0,1-1 0 0 0,0 0 0 0 0,5 0 0 0 0,-5 0-9 0 0,0 0 0 0 0,0 0 0 0 0,0-1 1 0 0,0 0-1 0 0,0 0 0 0 0,0 0 0 0 0,0 0 0 0 0,0-1 0 0 0,0 0 0 0 0,0 0 0 0 0,0 0 0 0 0,0-1 0 0 0,0 0 0 0 0,-1 0 0 0 0,1 0 0 0 0,-1 0 0 0 0,1-1 0 0 0,-1 0 1 0 0,0 1-1 0 0,0-2 0 0 0,0 1 0 0 0,0 0 0 0 0,-1-1 0 0 0,1 0 0 0 0,-1 0 0 0 0,0 0 0 0 0,0 0 0 0 0,0 0 0 0 0,-1-1 0 0 0,1 1 0 0 0,-1-1 0 0 0,0 1 0 0 0,-1-1 1 0 0,1 0-1 0 0,-1 0 0 0 0,0 0 0 0 0,0 0 0 0 0,0-10 0 0 0,0 5-1 0 0,0 0 1 0 0,-1-1-1 0 0,0 1 1 0 0,-1 0-1 0 0,-1-1 0 0 0,1 1 1 0 0,-4-10-1 0 0,3 15 8 0 0,0 0 0 0 0,0 1 0 0 0,-1-1 0 0 0,0 1 0 0 0,0 0 0 0 0,0 0 0 0 0,0 0 0 0 0,0 0 0 0 0,-1 0 0 0 0,1 1 0 0 0,-1 0 0 0 0,0-1 0 0 0,0 1 0 0 0,-1 1 0 0 0,1-1 0 0 0,-7-2 0 0 0,-3-2 8 0 0,1 2 0 0 0,-1-1 0 0 0,0 2 0 0 0,-18-4 0 0 0,28 7-205 0 0,0 0-1 0 0,0 0 1 0 0,1 1 0 0 0,-1-1 0 0 0,0 1 0 0 0,0 0 0 0 0,0 0 0 0 0,0 0 0 0 0,1 1 0 0 0,-1-1-1 0 0,0 1 1 0 0,0 0 0 0 0,1 0 0 0 0,-1 1 0 0 0,1-1 0 0 0,-1 1 0 0 0,1-1 0 0 0,-1 1-1 0 0,1 0 1 0 0,0 0 0 0 0,-4 4 0 0 0,-3 8-2569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5.75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39 0 1920 0 0,'0'0'7090'0'0,"-5"3"-6583"0"0,2-1-472 0 0,0 1 1 0 0,0 0-1 0 0,0 1 0 0 0,1-1 1 0 0,-1 0-1 0 0,1 1 0 0 0,0 0 1 0 0,0-1-1 0 0,0 1 1 0 0,0 0-1 0 0,1 0 0 0 0,0 0 1 0 0,0 0-1 0 0,0 0 0 0 0,0 0 1 0 0,0 0-1 0 0,1 0 0 0 0,0 1 1 0 0,0-1-1 0 0,1 8 1 0 0,-1 180-603 0 0,0-192 443 0 0,0 1 0 0 0,0-1 0 0 0,0 0 1 0 0,0 1-1 0 0,0-1 0 0 0,0 0 0 0 0,0 0 0 0 0,0 1 1 0 0,0-1-1 0 0,0 0 0 0 0,0 1 0 0 0,0-1 0 0 0,0 0 1 0 0,0 1-1 0 0,1-1 0 0 0,-1 0 0 0 0,0 0 0 0 0,0 1 1 0 0,0-1-1 0 0,1 0 0 0 0,-1 0 0 0 0,0 1 0 0 0,0-1 1 0 0,0 0-1 0 0,1 0 0 0 0,-1 0 0 0 0,0 0 0 0 0,1 1 1 0 0,-1-1-1 0 0,0 0 0 0 0,0 0 0 0 0,1 0 0 0 0,-1 0 1 0 0,0 0-1 0 0,1 0 0 0 0,-1 0 0 0 0,0 0 0 0 0,1 0 0 0 0,-1 0 1 0 0,0 0-1 0 0,0 0 0 0 0,1 0 0 0 0,-1 0 0 0 0,0 0 1 0 0,1 0-1 0 0,-1 0 0 0 0,0 0 0 0 0,1 0 0 0 0,-1 0 1 0 0,0 0-1 0 0,0 0 0 0 0,1-1 0 0 0,-1 1 0 0 0,1 0 1 0 0,4-6-2425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6.1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83 0 1256 0 0,'0'0'7846'0'0,"21"17"-7536"0"0,-2 21-88 0 0,-2 0 0 0 0,-1 0 0 0 0,-2 2 0 0 0,12 54 0 0 0,-24-82-201 0 0,-1 1-1 0 0,0-1 1 0 0,-1 1-1 0 0,-2 21 1 0 0,2-32-44 0 0,-1-1-1 0 0,0 1 1 0 0,-1 0 0 0 0,1 0 0 0 0,0-1 0 0 0,0 1-1 0 0,-1-1 1 0 0,1 1 0 0 0,-1-1 0 0 0,1 0-1 0 0,-1 0 1 0 0,0 0 0 0 0,1 1 0 0 0,-1-1-1 0 0,0-1 1 0 0,0 1 0 0 0,0 0 0 0 0,0 0-1 0 0,0-1 1 0 0,0 1 0 0 0,0-1 0 0 0,0 0-1 0 0,0 1 1 0 0,0-1 0 0 0,0 0 0 0 0,-2 0-1 0 0,-4 1-17 0 0,-1-1 0 0 0,0 0 0 0 0,1 0 0 0 0,-1-1-1 0 0,-9-1 1 0 0,12 0-105 0 0,0 0-1 0 0,0 0 1 0 0,0-1-1 0 0,0 0 1 0 0,0 0-1 0 0,0-1 1 0 0,1 0 0 0 0,-7-5-1 0 0,9 6-363 0 0,-1 0 0 0 0,1 0-1 0 0,0-1 1 0 0,0 1 0 0 0,0-1 0 0 0,1 0 0 0 0,-4-6-1 0 0,2-2-1695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6.4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3288 0 0,'0'0'7409'0'0,"6"130"-7409"0"0,-6-108 40 0 0,0 2-40 0 0,0-3-116 0 0,0 1 0 0 0,0-3-152 0 0,0 1-560 0 0,0-6-520 0 0,6 5-1072 0 0,2-4-2293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7.4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 7 1408 0 0,'0'0'6519'0'0,"-5"-6"-3654"0"0,-1 133-890 0 0,0 4-3710 0 0,14-99-782 0 0,4-13-3276 0 0,-6-9 3071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7.9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1 395 752 0 0,'0'0'8700'0'0,"0"-17"-8518"0"0,6-159 22 0 0,-6 174-192 0 0,0-1 0 0 0,0 1-1 0 0,1-1 1 0 0,-1 1 0 0 0,1-1-1 0 0,0 1 1 0 0,-1-1 0 0 0,1 1-1 0 0,0 0 1 0 0,1-1-1 0 0,-1 1 1 0 0,3-4 0 0 0,-3 5 5 0 0,0 0 0 0 0,0 1 0 0 0,0-1 0 0 0,-1 0 1 0 0,1 1-1 0 0,0-1 0 0 0,0 0 0 0 0,1 1 0 0 0,-1 0 0 0 0,0-1 0 0 0,0 1 1 0 0,0-1-1 0 0,0 1 0 0 0,0 0 0 0 0,0 0 0 0 0,0 0 0 0 0,1 0 0 0 0,-1 0 0 0 0,0 0 1 0 0,2 0-1 0 0,1 1-31 0 0,1 1 1 0 0,-1-1-1 0 0,0 1 1 0 0,0 0-1 0 0,0 0 1 0 0,0 0-1 0 0,0 1 1 0 0,-1 0-1 0 0,1-1 1 0 0,-1 1-1 0 0,1 0 1 0 0,-1 1-1 0 0,3 3 1 0 0,25 31-369 0 0,25 28 416 0 0,-51-61 147 0 0,0-1 0 0 0,0 1 0 0 0,0-1 0 0 0,1 0 0 0 0,-1 0 1 0 0,1 0-1 0 0,0-1 0 0 0,1 0 0 0 0,8 3 0 0 0,-15-6-181 0 0,1-1-1 0 0,0 0 0 0 0,-1 1 0 0 0,1-1 0 0 0,-1 1 1 0 0,1-1-1 0 0,-1 0 0 0 0,1 1 0 0 0,-1-1 0 0 0,0 0 1 0 0,1 0-1 0 0,-1 1 0 0 0,0-1 0 0 0,0 0 0 0 0,1 0 0 0 0,-1 1 1 0 0,0-1-1 0 0,0 0 0 0 0,0 0 0 0 0,0 0 0 0 0,0 1 1 0 0,0-1-1 0 0,0 0 0 0 0,0 0 0 0 0,-1-1 0 0 0,2-30 171 0 0,-1 28-158 0 0,-2-39 66 0 0,-9-51-1 0 0,5 51-2516 0 0,-1-52-1 0 0,7 94 2341 0 0,0 1-1 0 0,0 0 1 0 0,0 0-1 0 0,0-1 1 0 0,0 1-1 0 0,0 0 1 0 0,0-1-1 0 0,0 1 1 0 0,1 0-1 0 0,-1 0 1 0 0,0-1-1 0 0,0 1 1 0 0,0 0-1 0 0,0-1 1 0 0,0 1-1 0 0,0 0 1 0 0,0 0-1 0 0,1 0 1 0 0,-1-1-1 0 0,0 1 1 0 0,0 0-1 0 0,0 0 1 0 0,1 0-1 0 0,-1-1 1 0 0,0 1-1 0 0,0 0 1 0 0,1 0-1 0 0,-1 0 1 0 0,0 0-1 0 0,0 0 1 0 0,1-1-1 0 0,-1 1 1 0 0,0 0-1 0 0,0 0 1 0 0,1 0-1 0 0,-1 0 1 0 0,0 0-1 0 0,1 0 1 0 0,9-2-2710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8.35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232 1 2752 0 0,'0'0'5878'0'0,"-5"0"-5546"0"0,-11 0-128 0 0,-1 0 0 0 0,1 2 0 0 0,-30 5 1 0 0,40-5-181 0 0,0 0 1 0 0,-1 0 0 0 0,1 0 0 0 0,0 1 0 0 0,0 0 0 0 0,1 0 0 0 0,-1 1 0 0 0,1 0 0 0 0,-1-1-1 0 0,1 2 1 0 0,0-1 0 0 0,1 1 0 0 0,-7 6 0 0 0,5-2 14 0 0,0 0 0 0 0,1 1 1 0 0,0 0-1 0 0,0 0 0 0 0,1 0 0 0 0,1 0 1 0 0,-1 0-1 0 0,2 1 0 0 0,-1-1 0 0 0,1 1 1 0 0,1 0-1 0 0,0 0 0 0 0,1 0 0 0 0,0 0 1 0 0,3 21-1 0 0,-3-28-62 0 0,1-1-1 0 0,-1 1 1 0 0,1 0 0 0 0,0 0-1 0 0,1 0 1 0 0,-1-1-1 0 0,1 1 1 0 0,-1-1 0 0 0,1 1-1 0 0,0-1 1 0 0,0 0 0 0 0,1 1-1 0 0,-1-1 1 0 0,1 0 0 0 0,-1 0-1 0 0,1-1 1 0 0,0 1-1 0 0,0-1 1 0 0,0 1 0 0 0,0-1-1 0 0,5 2 1 0 0,-1 0-595 0 0,1-1-1 0 0,-1 0 1 0 0,1-1-1 0 0,0 0 1 0 0,-1 0 0 0 0,1-1-1 0 0,0 0 1 0 0,0 0-1 0 0,10-1 1 0 0,2 0-2179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8.70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187 0 1972 0 0,'0'0'7561'0'0,"-138"7"-7549"0"0,123-2-12 0 0,7-3-176 0 0,-3 1-524 0 0,5-1-456 0 0,0 3-572 0 0,4-2-489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9.03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0 187 4152 0 0,'68'120'545'0'0,"-60"-112"2986"0"0,-7-20-2181 0 0,-9-29-979 0 0,7 37-56 0 0,-5-22-132 0 0,1-1-1 0 0,1-1 1 0 0,2 1 0 0 0,0-1 0 0 0,5-53 0 0 0,-3 79-174 0 0,1-1 0 0 0,0 1 0 0 0,-1 0 0 0 0,1 0 0 0 0,0 1 0 0 0,0-1 0 0 0,0 0 0 0 0,0 0 0 0 0,0 0 0 0 0,0 1 0 0 0,1-1 0 0 0,-1 0 0 0 0,1 1 0 0 0,-1-1 0 0 0,1 1 0 0 0,-1 0 0 0 0,1-1 0 0 0,0 1 0 0 0,0 0 0 0 0,0 0 0 0 0,-1 0 0 0 0,1 0 0 0 0,0 1 0 0 0,0-1 0 0 0,0 0 0 0 0,1 1 0 0 0,-1-1 0 0 0,0 1 0 0 0,0 0 0 0 0,0 0 0 0 0,0 0 0 0 0,0 0 0 0 0,0 0 0 0 0,0 0 0 0 0,0 0 0 0 0,1 1 0 0 0,-1-1 0 0 0,4 2 0 0 0,0 0-70 0 0,0 0 0 0 0,0-1 0 0 0,0 2 1 0 0,-1-1-1 0 0,1 1 0 0 0,-1 0 1 0 0,1 0-1 0 0,-1 0 0 0 0,0 1 0 0 0,0 0 1 0 0,0 0-1 0 0,6 6 0 0 0,-7-5-25 0 0,0 1 0 0 0,0-1 0 0 0,-1 1-1 0 0,0-1 1 0 0,0 1 0 0 0,0 0 0 0 0,-1 0-1 0 0,1 1 1 0 0,-2-1 0 0 0,3 10 0 0 0,-4-14 53 0 0,0 1 1 0 0,0 0 0 0 0,-1-1-1 0 0,1 1 1 0 0,0-1-1 0 0,-1 1 1 0 0,0-1 0 0 0,0 1-1 0 0,0-1 1 0 0,0 0 0 0 0,0 1-1 0 0,0-1 1 0 0,0 0-1 0 0,-1 0 1 0 0,1 0 0 0 0,-1 0-1 0 0,0 0 1 0 0,1 0 0 0 0,-1 0-1 0 0,0-1 1 0 0,0 1-1 0 0,0 0 1 0 0,0-1 0 0 0,-1 0-1 0 0,1 1 1 0 0,0-1 0 0 0,-1 0-1 0 0,1 0 1 0 0,0-1 0 0 0,-4 2-1 0 0,-41 5-255 0 0,41-7 285 0 0,0 0-1 0 0,0 1 1 0 0,0 0 0 0 0,0 0 0 0 0,0 0 0 0 0,-6 3-1 0 0,11-4 43 0 0,1 1 0 0 0,0-1-1 0 0,0 0 1 0 0,-1 1 0 0 0,1-1-1 0 0,0 0 1 0 0,-1 1 0 0 0,1-1-1 0 0,0 0 1 0 0,0 1 0 0 0,0-1-1 0 0,0 1 1 0 0,-1-1 0 0 0,1 0-1 0 0,0 1 1 0 0,0-1 0 0 0,0 1-1 0 0,0-1 1 0 0,0 1 0 0 0,0-1-1 0 0,0 0 1 0 0,0 1 0 0 0,0-1-1 0 0,0 1 1 0 0,0-1 0 0 0,0 1-1 0 0,0-1 1 0 0,1 0 0 0 0,-1 1-1 0 0,0-1 1 0 0,0 1-1 0 0,0-1 1 0 0,1 0 0 0 0,-1 1-1 0 0,0-1 1 0 0,0 0 0 0 0,1 1-1 0 0,-1-1 1 0 0,0 0 0 0 0,1 1-1 0 0,-1-1 1 0 0,0 0 0 0 0,1 0-1 0 0,-1 1 1 0 0,0-1 0 0 0,1 0-1 0 0,-1 0 1 0 0,1 0 0 0 0,-1 1-1 0 0,24 17-60 0 0,-20-15 164 0 0,40 28-20 0 0,84 47 0 0 0,-97-69-1416 0 0,-11-11-3659 0 0,-14-2 940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9.46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35 3116 0 0,'0'0'5069'0'0,"13"-6"-4992"0"0,44-14 12 0 0,-53 18-151 0 0,-1 1 0 0 0,1-1 0 0 0,0 1 0 0 0,0 0 0 0 0,0 0 1 0 0,1 1-1 0 0,-1 0 0 0 0,0-1 0 0 0,0 1 0 0 0,0 0 0 0 0,0 1 0 0 0,0-1 1 0 0,0 1-1 0 0,0 0 0 0 0,0 0 0 0 0,0 0 0 0 0,0 0 0 0 0,0 1 0 0 0,5 2 1 0 0,-6-1 71 0 0,0 0 1 0 0,0-1-1 0 0,0 1 1 0 0,0 1-1 0 0,0-1 1 0 0,-1 0-1 0 0,0 1 1 0 0,1-1-1 0 0,-1 1 1 0 0,0 0-1 0 0,-1-1 1 0 0,1 1-1 0 0,-1 0 1 0 0,1 0-1 0 0,0 7 1 0 0,0-1 49 0 0,-1-1 1 0 0,0 1 0 0 0,-1-1-1 0 0,0 1 1 0 0,0 0-1 0 0,-1-1 1 0 0,0 1 0 0 0,0-1-1 0 0,-1 1 1 0 0,-1-1 0 0 0,0 0-1 0 0,0 0 1 0 0,-1 0 0 0 0,-4 9-1 0 0,-43 40 753 0 0,50-57-775 0 0,1-1-1 0 0,-1 1 1 0 0,0 0 0 0 0,0 0-1 0 0,0-1 1 0 0,1 1-1 0 0,-1 0 1 0 0,0 0 0 0 0,1 0-1 0 0,-1 0 1 0 0,1 0 0 0 0,-1 0-1 0 0,1 0 1 0 0,-1 0-1 0 0,1 0 1 0 0,0 0 0 0 0,0 0-1 0 0,-1 0 1 0 0,1 0 0 0 0,0 0-1 0 0,0 0 1 0 0,0 0-1 0 0,0 0 1 0 0,0 0 0 0 0,0 0-1 0 0,1 0 1 0 0,-1 0-1 0 0,0 1 1 0 0,0-1 0 0 0,1 0-1 0 0,-1 0 1 0 0,1 0 0 0 0,-1 0-1 0 0,1-1 1 0 0,-1 1-1 0 0,1 0 1 0 0,-1 0 0 0 0,1 0-1 0 0,0 0 1 0 0,0 0 0 0 0,-1-1-1 0 0,1 1 1 0 0,0 0-1 0 0,0-1 1 0 0,0 1 0 0 0,0-1-1 0 0,0 1 1 0 0,0-1-1 0 0,0 1 1 0 0,0-1 0 0 0,0 1-1 0 0,0-1 1 0 0,1 0 0 0 0,11 5-167 0 0,1-1 0 0 0,-1-1 0 0 0,22 4 0 0 0,-11-3-10 0 0,-7 0-646 0 0,-1-1 0 0 0,1-1 0 0 0,0 0-1 0 0,18-1 1 0 0,-15-1-1710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9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1656 0 0,'0'0'8144'0'0,"3"16"-8006"0"0,2 14-99 0 0,21 95 1128 0 0,-26-124-1256 0 0,1 0 1 0 0,-1-1 0 0 0,0 1-1 0 0,1 0 1 0 0,-1 0 0 0 0,1-1-1 0 0,-1 1 1 0 0,1 0 0 0 0,-1-1 0 0 0,1 1-1 0 0,-1 0 1 0 0,1-1 0 0 0,0 1-1 0 0,-1-1 1 0 0,1 1 0 0 0,0-1-1 0 0,0 0 1 0 0,-1 1 0 0 0,1-1-1 0 0,0 1 1 0 0,0-1 0 0 0,-1 0-1 0 0,1 0 1 0 0,0 0 0 0 0,0 1 0 0 0,0-1-1 0 0,0 0 1 0 0,-1 0 0 0 0,1 0-1 0 0,0 0 1 0 0,0 0 0 0 0,1-1-1 0 0,25-8-4982 0 0,-15 0 2569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5:59.82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196 41 1484 0 0,'0'0'9238'0'0,"-24"0"-9146"0"0,-72-1-103 0 0,91 1-29 0 0,0 0 0 0 0,-1 0 0 0 0,1 0 0 0 0,0-1 1 0 0,0 0-1 0 0,-1 0 0 0 0,1-1 0 0 0,0 1 0 0 0,-7-4 0 0 0,0-8-1874 0 0,8-3-3406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0.16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0 126 1708 0 0,'101'-117'2165'0'0,"-100"116"-1946"0"0,-1 1-1 0 0,1-1 1 0 0,-1 0 0 0 0,1 1 0 0 0,-1-1-1 0 0,1 1 1 0 0,-1-1 0 0 0,1 1-1 0 0,0-1 1 0 0,-1 1 0 0 0,1-1 0 0 0,0 1-1 0 0,-1 0 1 0 0,1-1 0 0 0,0 1-1 0 0,0 0 1 0 0,-1 0 0 0 0,1-1 0 0 0,0 1-1 0 0,0 0 1 0 0,-1 0 0 0 0,1 0-1 0 0,1 0 1 0 0,7 13 1669 0 0,-4 28-1987 0 0,-5-36 374 0 0,0 65-169 0 0,-2-12-1983 0 0,6-21-3677 0 0,1-25 1721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0.5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150 362 1760 0 0,'0'0'6356'0'0,"-1"-21"-6043"0"0,-7-166 504 0 0,6 41-583 0 0,2 146-217 0 0,-1 0 1 0 0,1 0-1 0 0,0 0 1 0 0,0-1 0 0 0,0 1-1 0 0,0 0 1 0 0,0 0 0 0 0,0-1-1 0 0,0 1 1 0 0,0 0-1 0 0,0 0 1 0 0,0-1 0 0 0,0 1-1 0 0,0 0 1 0 0,1 0 0 0 0,-1-1-1 0 0,0 1 1 0 0,0 0-1 0 0,0 0 1 0 0,0 0 0 0 0,0-1-1 0 0,0 1 1 0 0,1 0 0 0 0,-1 0-1 0 0,0 0 1 0 0,0-1-1 0 0,0 1 1 0 0,0 0 0 0 0,1 0-1 0 0,-1 0 1 0 0,0 0 0 0 0,0 0-1 0 0,0-1 1 0 0,1 1-1 0 0,-1 0 1 0 0,0 0 0 0 0,0 0-1 0 0,1 0 1 0 0,-1 0 0 0 0,0 0-1 0 0,0 0 1 0 0,1 0 0 0 0,-1 0-1 0 0,0 0 1 0 0,0 0-1 0 0,1 0 1 0 0,13 8 212 0 0,9 15-318 0 0,-12-5 39 0 0,-1 1 1 0 0,0 0-1 0 0,-2 1 0 0 0,0 0 1 0 0,-1 0-1 0 0,-1 0 1 0 0,6 35-1 0 0,-8-31-40 0 0,2 1-1 0 0,1-2 1 0 0,1 1-1 0 0,1-1 1 0 0,12 22-1 0 0,-9-37-1694 0 0,-2-8-2568 0 0,-4-2 2420 0 0</inkml:trace>
  <inkml:trace contextRef="#ctx0" brushRef="#br0" timeOffset="1">150 362 556 0 0,'169'-52'1199'0'0,"-168"51"-1116"0"0,1 1-1 0 0,0-1 1 0 0,-1 1-1 0 0,1-1 1 0 0,0 0-1 0 0,-1 1 1 0 0,1-1-1 0 0,-1 0 1 0 0,1 0-1 0 0,-1 0 1 0 0,0-1-1 0 0,1 1 0 0 0,-1 0 1 0 0,0 0-1 0 0,2-3 1 0 0,-3 3-46 0 0,0 1 0 0 0,0-1 1 0 0,1 1-1 0 0,-1-1 0 0 0,0 0 1 0 0,0 1-1 0 0,0-1 0 0 0,0 1 0 0 0,0-1 1 0 0,-1 1-1 0 0,1-1 0 0 0,0 0 1 0 0,0 1-1 0 0,0-1 0 0 0,0 1 0 0 0,-1-1 1 0 0,1 1-1 0 0,0-1 0 0 0,-1 1 1 0 0,1-1-1 0 0,0 1 0 0 0,-1-1 0 0 0,1 1 1 0 0,0-1-1 0 0,-1 1 0 0 0,1-1 1 0 0,-1 1-1 0 0,-30-17 2650 0 0,-16 0-779 0 0,-81-19 0 0 0,27 9-3945 0 0,84 23-357 0 0,2 1-2105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2092 0 0,'0'0'6435'0'0,"10"15"-3042"0"0,-24 6-3370 0 0,0 0 0 0 0,2 0-1 0 0,0 2 1 0 0,1-1 0 0 0,1 1 0 0 0,2 1 0 0 0,0 0 0 0 0,-7 38 0 0 0,8-19-96 0 0,1 1 0 0 0,2 1 0 0 0,3-1 0 0 0,3 47 0 0 0,-1-87 29 0 0,-1 1 0 0 0,1-1-1 0 0,0 1 1 0 0,0-1 0 0 0,1 1 0 0 0,-1-1-1 0 0,1 1 1 0 0,0-1 0 0 0,0 0 0 0 0,1 0-1 0 0,-1 0 1 0 0,1 0 0 0 0,0-1 0 0 0,0 1-1 0 0,0-1 1 0 0,0 0 0 0 0,0 1 0 0 0,1-1 0 0 0,0-1-1 0 0,-1 1 1 0 0,7 2 0 0 0,-1 0-653 0 0,0-1 1 0 0,0 0-1 0 0,1 0 1 0 0,-1-1 0 0 0,1-1-1 0 0,0 0 1 0 0,0 0-1 0 0,18 1 1 0 0,0-3-3060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3072 0 0,'0'0'6115'0'0,"1"-13"-5802"0"0,4-38-75 0 0,-4 49-233 0 0,-1 1 1 0 0,1-1 0 0 0,0 1 0 0 0,-1-1 0 0 0,1 1 0 0 0,0 0 0 0 0,0-1 0 0 0,0 1 0 0 0,0 0 0 0 0,0 0 0 0 0,0 0 0 0 0,0 0 0 0 0,0 0-1 0 0,0 0 1 0 0,1 0 0 0 0,-1 0 0 0 0,0 0 0 0 0,1 1 0 0 0,-1-1 0 0 0,0 0 0 0 0,1 1 0 0 0,-1-1 0 0 0,1 1 0 0 0,-1 0 0 0 0,1-1 0 0 0,-1 1-1 0 0,1 0 1 0 0,-1 0 0 0 0,4 0 0 0 0,-2 0-61 0 0,1 0 1 0 0,-1 0-1 0 0,1 0 0 0 0,-1 1 0 0 0,0-1 1 0 0,0 1-1 0 0,1 0 0 0 0,-1 0 0 0 0,0 0 1 0 0,5 3-1 0 0,-5-1 42 0 0,1 0 0 0 0,-1 1 1 0 0,1 0-1 0 0,-1 0 0 0 0,-1 0 1 0 0,1 0-1 0 0,0 0 0 0 0,-1 0 1 0 0,0 1-1 0 0,0-1 0 0 0,0 1 1 0 0,-1 0-1 0 0,1-1 0 0 0,-1 1 1 0 0,0 0-1 0 0,0 0 0 0 0,-1 0 0 0 0,0 0 1 0 0,1 0-1 0 0,-2-1 0 0 0,1 1 1 0 0,-1 5-1 0 0,0-1-9 0 0,-1 1-1 0 0,0-1 1 0 0,0 0-1 0 0,-1-1 1 0 0,0 1-1 0 0,-1 0 1 0 0,1-1-1 0 0,-2 0 1 0 0,1 0 0 0 0,-11 14-1 0 0,-9 5-57 0 0,11-13 94 0 0,1 0-1 0 0,-15 23 1 0 0,31-35 106 0 0,0-1 0 0 0,0 0 0 0 0,-1 0 0 0 0,1-1 1 0 0,0 1-1 0 0,0-1 0 0 0,0 0 0 0 0,8-1 0 0 0,-2 2-129 0 0,-4-1-92 0 0,85 6-411 0 0,-30-8-4801 0 0,-52 0 2896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72 3120 0 0,'0'0'6332'0'0,"-3"4"-6078"0"0,2-2-254 0 0,-1 1 1 0 0,1 0 0 0 0,-1 0-1 0 0,1 0 1 0 0,0 0 0 0 0,0 0-1 0 0,0 0 1 0 0,0 0 0 0 0,1 0-1 0 0,-1 1 1 0 0,1-1 0 0 0,0 0-1 0 0,0 0 1 0 0,0 4 0 0 0,0-5 9 0 0,1-1 0 0 0,-1 1 0 0 0,1-1 0 0 0,-1 1 1 0 0,1-1-1 0 0,0 0 0 0 0,-1 1 0 0 0,1-1 0 0 0,0 0 1 0 0,0 1-1 0 0,0-1 0 0 0,0 0 0 0 0,0 0 0 0 0,0 0 1 0 0,0 0-1 0 0,1 0 0 0 0,-1 0 0 0 0,0 0 0 0 0,0 0 1 0 0,1-1-1 0 0,-1 1 0 0 0,1 0 0 0 0,-1-1 0 0 0,1 1 0 0 0,-1-1 1 0 0,1 0-1 0 0,-1 1 0 0 0,1-1 0 0 0,-1 0 0 0 0,1 0 1 0 0,-1 0-1 0 0,1 0 0 0 0,2 0 0 0 0,-2-1-26 0 0,1 1 0 0 0,-1 0-1 0 0,1-1 1 0 0,0 0 0 0 0,-1 0-1 0 0,0 0 1 0 0,1 0 0 0 0,-1 0 0 0 0,0 0-1 0 0,1-1 1 0 0,-1 1 0 0 0,0-1-1 0 0,0 1 1 0 0,0-1 0 0 0,0 0-1 0 0,0 0 1 0 0,-1 0 0 0 0,1 0 0 0 0,-1 0-1 0 0,1 0 1 0 0,-1 0 0 0 0,1-1-1 0 0,-1 1 1 0 0,0 0 0 0 0,0-1-1 0 0,-1 1 1 0 0,1-1 0 0 0,0-2 0 0 0,1-2-32 0 0,0 0 1 0 0,-1 0 0 0 0,0-1 0 0 0,0 1 0 0 0,0 0 0 0 0,-1-1 0 0 0,0 1 0 0 0,-1 0 0 0 0,-1-10 0 0 0,2 16 8 0 0,0 0 1 0 0,0 0 0 0 0,-1 0-1 0 0,1 0 1 0 0,0 1-1 0 0,0-1 1 0 0,-1 0-1 0 0,1 0 1 0 0,0 0 0 0 0,-1 0-1 0 0,1 0 1 0 0,-1 1-1 0 0,1-1 1 0 0,-1 0 0 0 0,1 0-1 0 0,-1 1 1 0 0,1-1-1 0 0,-1 0 1 0 0,0 1-1 0 0,0-1 1 0 0,1 0 0 0 0,-1 1-1 0 0,0-1 1 0 0,0 1-1 0 0,0 0 1 0 0,1-1-1 0 0,-1 1 1 0 0,0-1 0 0 0,0 1-1 0 0,0 0 1 0 0,0 0-1 0 0,0 0 1 0 0,0 0-1 0 0,0-1 1 0 0,0 1 0 0 0,0 0-1 0 0,0 0 1 0 0,1 1-1 0 0,-1-1 1 0 0,0 0 0 0 0,0 0-1 0 0,0 0 1 0 0,0 1-1 0 0,0-1 1 0 0,0 0-1 0 0,0 1 1 0 0,-1 0 0 0 0,0 0-261 0 0,0 1 0 0 0,0-1 1 0 0,-1 1-1 0 0,1-1 0 0 0,0 1 1 0 0,0 0-1 0 0,1 0 0 0 0,-1 0 1 0 0,0 0-1 0 0,1 0 0 0 0,-1 0 1 0 0,1 1-1 0 0,-1-1 1 0 0,1 0-1 0 0,-1 5 0 0 0,-2 19-2197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94 1396 0 0,'0'0'6676'0'0,"-8"7"-6483"0"0,3-2-175 0 0,1-2 7 0 0,0 0 0 0 0,0 1-1 0 0,1-1 1 0 0,-1 1 0 0 0,1-1-1 0 0,0 1 1 0 0,0 0-1 0 0,0 0 1 0 0,1 0 0 0 0,0 1-1 0 0,-1-1 1 0 0,2 1 0 0 0,-1-1-1 0 0,0 1 1 0 0,1-1 0 0 0,-2 11-1 0 0,3-12 20 0 0,0 1 0 0 0,0 0 1 0 0,1-1-1 0 0,-1 1 0 0 0,1-1 0 0 0,0 1 0 0 0,0-1 0 0 0,0 1 1 0 0,1-1-1 0 0,-1 0 0 0 0,1 0 0 0 0,-1 1 0 0 0,1-1 0 0 0,0 0 0 0 0,0 0 1 0 0,1-1-1 0 0,-1 1 0 0 0,1 0 0 0 0,-1-1 0 0 0,1 1 0 0 0,0-1 0 0 0,0 0 1 0 0,0 0-1 0 0,0 0 0 0 0,0-1 0 0 0,0 1 0 0 0,1-1 0 0 0,-1 1 1 0 0,0-1-1 0 0,1 0 0 0 0,-1 0 0 0 0,1-1 0 0 0,0 1 0 0 0,-1-1 0 0 0,6 1 1 0 0,-7-1-43 0 0,8 1-38 0 0,-1 0-1 0 0,1-1 1 0 0,-1 0-1 0 0,1-1 1 0 0,-1 0-1 0 0,16-3 1 0 0,-23 3 8 0 0,0 0-1 0 0,1 0 1 0 0,-1 0 0 0 0,0 0 0 0 0,0-1 0 0 0,0 1 0 0 0,0-1 0 0 0,0 0 0 0 0,0 1 0 0 0,0-1 0 0 0,-1 0 0 0 0,1 0 0 0 0,-1 0-1 0 0,1 0 1 0 0,-1 0 0 0 0,0-1 0 0 0,1 1 0 0 0,-1 0 0 0 0,0 0 0 0 0,-1-1 0 0 0,1 1 0 0 0,0-1 0 0 0,-1 1 0 0 0,1-1 0 0 0,-1 1-1 0 0,0-1 1 0 0,0 1 0 0 0,0-1 0 0 0,0-3 0 0 0,-1-1-8 0 0,1 1 1 0 0,-1-1-1 0 0,0 1 0 0 0,-1 0 0 0 0,1-1 0 0 0,-1 1 0 0 0,0 0 1 0 0,-1 0-1 0 0,1 0 0 0 0,-6-8 0 0 0,-11-27 36 0 0,18 38 23 0 0,0 1-1 0 0,0-1 0 0 0,0 1 1 0 0,1-1-1 0 0,-1 1 1 0 0,1-1-1 0 0,0 1 0 0 0,0-1 1 0 0,0 1-1 0 0,0-1 1 0 0,0 0-1 0 0,1 1 1 0 0,-1-1-1 0 0,1 1 0 0 0,-1-1 1 0 0,1 1-1 0 0,0-1 1 0 0,0 1-1 0 0,0 0 0 0 0,0 0 1 0 0,1-1-1 0 0,-1 1 1 0 0,1 0-1 0 0,-1 0 0 0 0,1 0 1 0 0,0 0-1 0 0,3-3 1 0 0,-2 3-40 0 0,0 0 0 0 0,0 1-1 0 0,0-1 1 0 0,1 1 0 0 0,-1-1 0 0 0,0 1 0 0 0,0 0 0 0 0,1 0 0 0 0,-1 1 0 0 0,1-1 0 0 0,-1 1 0 0 0,1 0-1 0 0,-1-1 1 0 0,1 1 0 0 0,-1 1 0 0 0,1-1 0 0 0,-1 1 0 0 0,0-1 0 0 0,1 1 0 0 0,-1 0 0 0 0,5 2 0 0 0,-5-2 0 0 0,0 1 0 0 0,0-1 0 0 0,0 1 0 0 0,0 0 0 0 0,0 0 0 0 0,0 0 1 0 0,-1 1-1 0 0,1-1 0 0 0,-1 0 0 0 0,1 1 0 0 0,-1 0 0 0 0,0 0 1 0 0,0 0-1 0 0,0-1 0 0 0,-1 2 0 0 0,1-1 0 0 0,-1 0 0 0 0,1 0 0 0 0,-1 0 1 0 0,0 1-1 0 0,0-1 0 0 0,0 6 0 0 0,1 9 212 0 0,0-1 0 0 0,-2 1 0 0 0,-1 26-1 0 0,1 23 95 0 0,0-65-267 0 0,1 1 1 0 0,-1-1-1 0 0,1 0 0 0 0,0 0 0 0 0,0 0 1 0 0,0 0-1 0 0,0 0 0 0 0,0 0 0 0 0,0-1 1 0 0,1 1-1 0 0,-1 0 0 0 0,1 0 0 0 0,-1-1 1 0 0,1 1-1 0 0,-1-1 0 0 0,1 1 0 0 0,0-1 1 0 0,0 0-1 0 0,0 0 0 0 0,0 0 0 0 0,0 0 0 0 0,0 0 1 0 0,0 0-1 0 0,0-1 0 0 0,0 1 0 0 0,0 0 1 0 0,0-1-1 0 0,1 0 0 0 0,-1 0 0 0 0,0 1 1 0 0,0-1-1 0 0,3-1 0 0 0,0 1-56 0 0,0 0 0 0 0,0 0 0 0 0,0-1-1 0 0,0 1 1 0 0,0-1 0 0 0,0-1 0 0 0,0 1 0 0 0,-1-1-1 0 0,1 0 1 0 0,0 0 0 0 0,-1 0 0 0 0,1 0 0 0 0,4-5 0 0 0,-4 4-4 0 0,-1-1 0 0 0,0 0 1 0 0,-1 0-1 0 0,1 0 1 0 0,-1-1-1 0 0,1 0 0 0 0,-1 1 1 0 0,-1-1-1 0 0,1 0 0 0 0,-1 0 1 0 0,0-1-1 0 0,0 1 1 0 0,0 0-1 0 0,-1-1 0 0 0,1 1 1 0 0,-1-8-1 0 0,-1 12 24 0 0,-19 21 898 0 0,18-18-853 0 0,0 1 1 0 0,1 0-1 0 0,-1 0 1 0 0,1 0-1 0 0,0 0 1 0 0,-1-1-1 0 0,1 1 1 0 0,0 0-1 0 0,1 0 1 0 0,-1 0-1 0 0,1 0 1 0 0,-1 0-1 0 0,1-1 1 0 0,0 1-1 0 0,0 0 1 0 0,0 0-1 0 0,0-1 1 0 0,0 1-1 0 0,1-1 1 0 0,-1 1-1 0 0,1-1 1 0 0,-1 0-1 0 0,4 4 1 0 0,0-3 26 0 0,-1-1 1 0 0,1 1-1 0 0,-1-1 0 0 0,1 0 0 0 0,0 0 1 0 0,0-1-1 0 0,0 1 0 0 0,0-1 1 0 0,0 0-1 0 0,1 0 0 0 0,-1-1 0 0 0,5 0 1 0 0,-3 0-77 0 0,0 0 0 0 0,0 0 0 0 0,0-1 0 0 0,-1 0 0 0 0,1-1 0 0 0,0 0 0 0 0,-1 0 0 0 0,1 0 0 0 0,11-6 0 0 0,-16 7 7 0 0,0 0-1 0 0,0 0 1 0 0,-1 0 0 0 0,1 0-1 0 0,0 0 1 0 0,-1 0 0 0 0,1-1-1 0 0,-1 1 1 0 0,1 0 0 0 0,-1-1-1 0 0,1 1 1 0 0,-1-1 0 0 0,0 0-1 0 0,0 1 1 0 0,0-1 0 0 0,0 0-1 0 0,0 0 1 0 0,0 0 0 0 0,0 0-1 0 0,-1 1 1 0 0,1-1 0 0 0,-1 0-1 0 0,1 0 1 0 0,-1 0-1 0 0,0 0 1 0 0,0 0 0 0 0,0-1-1 0 0,0 1 1 0 0,0 0 0 0 0,0 0-1 0 0,0 0 1 0 0,-1 0 0 0 0,1 0-1 0 0,-1 0 1 0 0,0 0 0 0 0,1 1-1 0 0,-3-4 1 0 0,1 1-7 0 0,0 2 1 0 0,0-1-1 0 0,-1 0 1 0 0,0 0-1 0 0,1 1 0 0 0,-1 0 1 0 0,0-1-1 0 0,0 1 1 0 0,0 0-1 0 0,0 0 0 0 0,0 1 1 0 0,-7-3-1 0 0,-48-16-746 0 0,36 14 64 0 0,-25-10-3962 0 0,37 13 1754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2440 0 0,'0'0'6716'0'0,"5"15"-6736"0"0,2 6 12 0 0,-1 1 0 0 0,-1-1 0 0 0,-1 1 1 0 0,1 24-1 0 0,-5-30 55 0 0,1-1 0 0 0,0 1 0 0 0,1-1-1 0 0,1 1 1 0 0,1-1 0 0 0,0 0 0 0 0,1 0 0 0 0,11 23 0 0 0,-16-37-49 0 0,0-1 0 0 0,0 1 0 0 0,1-1 1 0 0,-1 1-1 0 0,0-1 0 0 0,0 0 0 0 0,1 1 1 0 0,-1-1-1 0 0,0 1 0 0 0,1-1 0 0 0,-1 0 0 0 0,0 1 1 0 0,1-1-1 0 0,-1 0 0 0 0,1 0 0 0 0,-1 1 0 0 0,1-1 1 0 0,-1 0-1 0 0,0 0 0 0 0,1 0 0 0 0,-1 1 0 0 0,1-1 1 0 0,-1 0-1 0 0,1 0 0 0 0,-1 0 0 0 0,1 0 0 0 0,-1 0 1 0 0,1 0-1 0 0,-1 0 0 0 0,1 0 0 0 0,-1 0 0 0 0,1 0 1 0 0,-1 0-1 0 0,1 0 0 0 0,-1-1 0 0 0,1 1 0 0 0,-1 0 1 0 0,1 0-1 0 0,-1 0 0 0 0,1-1 0 0 0,-1 1 0 0 0,0 0 1 0 0,1-1-1 0 0,-1 1 0 0 0,1 0 0 0 0,-1-1 0 0 0,0 1 1 0 0,1 0-1 0 0,-1-1 0 0 0,0 1 0 0 0,0-1 0 0 0,1 1 1 0 0,-1 0-1 0 0,0-2 0 0 0,13-25-467 0 0,-8 2 474 0 0,-4 15 34 0 0,1 0-1 0 0,0 0 1 0 0,0 0-1 0 0,2 1 1 0 0,6-17 0 0 0,-9 26-3 0 0,-1-1 0 0 0,1 1 0 0 0,-1 0 0 0 0,1 0 0 0 0,-1 0 0 0 0,1 0 0 0 0,-1 0 1 0 0,1 0-1 0 0,-1 0 0 0 0,1 0 0 0 0,-1 0 0 0 0,1 0 0 0 0,0 0 0 0 0,-1 1 1 0 0,1-1-1 0 0,-1 0 0 0 0,1 0 0 0 0,-1 0 0 0 0,1 1 0 0 0,-1-1 0 0 0,1 0 0 0 0,-1 1 1 0 0,0-1-1 0 0,1 0 0 0 0,-1 1 0 0 0,1-1 0 0 0,-1 1 0 0 0,0-1 0 0 0,1 0 1 0 0,-1 1-1 0 0,0-1 0 0 0,0 1 0 0 0,1-1 0 0 0,-1 1 0 0 0,0-1 0 0 0,0 1 1 0 0,0-1-1 0 0,1 2 0 0 0,14 22-361 0 0,-11-13-120 0 0,2 0 0 0 0,0-1 1 0 0,0 0-1 0 0,1 0 0 0 0,0 0 0 0 0,0-1 0 0 0,1 0 0 0 0,1-1 0 0 0,12 11 0 0 0,-2-9-1838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8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1092 0 0,'0'0'10628'0'0,"-2"5"-10653"0"0,1 1-83 0 0,0 0-1 0 0,0-1 0 0 0,1 1 1 0 0,-1 0-1 0 0,1 0 1 0 0,1-1-1 0 0,-1 1 1 0 0,1 0-1 0 0,1 6 1 0 0,18 62-3923 0 0,-10-37 358 0 0,-7-26 2558 0 0,18 57-764 0 0,-20-65 2141 0 0,0 0 1 0 0,0 0 0 0 0,0 0 1 0 0,1 0-1 0 0,-1-1 0 0 0,1 1 1 0 0,0 0-1 0 0,0-1 0 0 0,0 1 0 0 0,0-1 1 0 0,0 1-1 0 0,1-1 0 0 0,-1 0 1 0 0,1 0-1 0 0,-1 0 0 0 0,1-1 0 0 0,3 3 1 0 0,-5-4-169 0 0,0 0 0 0 0,0-1 0 0 0,0 1-1 0 0,1 0 1 0 0,-1 0 0 0 0,0-1 0 0 0,0 1 0 0 0,0-1 0 0 0,0 1 0 0 0,0-1 0 0 0,-1 1 0 0 0,1-1 0 0 0,0 0 0 0 0,0 1 0 0 0,0-1 0 0 0,0 0 0 0 0,-1 0 0 0 0,1 0-1 0 0,0 0 1 0 0,-1 0 0 0 0,1 1 0 0 0,-1-1 0 0 0,1 0 0 0 0,-1 0 0 0 0,1 0 0 0 0,-1 0 0 0 0,0-1 0 0 0,1 1 0 0 0,-1 0 0 0 0,0-2 0 0 0,12-43 406 0 0,-9 35-134 0 0,-3 9-326 0 0,12-39 419 0 0,-11 38-393 0 0,0 1 0 0 0,0-1 1 0 0,0 0-1 0 0,0 1 0 0 0,0 0 0 0 0,0-1 1 0 0,1 1-1 0 0,-1 0 0 0 0,1-1 0 0 0,0 1 1 0 0,0 0-1 0 0,3-3 0 0 0,-4 5-50 0 0,0 0 1 0 0,0-1-1 0 0,0 1 0 0 0,0 0 0 0 0,-1 0 0 0 0,1 0 1 0 0,0 0-1 0 0,0 1 0 0 0,0-1 0 0 0,0 0 0 0 0,0 0 1 0 0,-1 0-1 0 0,1 1 0 0 0,0-1 0 0 0,0 0 0 0 0,0 1 1 0 0,-1-1-1 0 0,1 1 0 0 0,0-1 0 0 0,0 1 0 0 0,-1-1 1 0 0,1 1-1 0 0,-1 0 0 0 0,1-1 0 0 0,1 2 0 0 0,18 25-441 0 0,-5-7 54 0 0,-8-14 460 0 0,-6-4-114 0 0,1-1 1 0 0,0 1-1 0 0,0-1 1 0 0,-1 1-1 0 0,1-1 0 0 0,0 0 1 0 0,0 1-1 0 0,0-1 1 0 0,1 0-1 0 0,-1 0 1 0 0,3 0-1 0 0,-3-1 4 0 0,-1 0-1 0 0,0-1 1 0 0,1 1 0 0 0,-1-1-1 0 0,0 1 1 0 0,1-1 0 0 0,-1 0-1 0 0,0 1 1 0 0,0-1 0 0 0,1 0 0 0 0,-1 0-1 0 0,0 0 1 0 0,0 0 0 0 0,0 0-1 0 0,0 0 1 0 0,0 0 0 0 0,-1 0-1 0 0,1 0 1 0 0,0-1 0 0 0,0 1-1 0 0,-1 0 1 0 0,2-3 0 0 0,-2 4 43 0 0,1-1 0 0 0,-1 1 0 0 0,1 0 0 0 0,-1 0 0 0 0,1 0 0 0 0,-1 0 0 0 0,1 0 0 0 0,-1 0 0 0 0,1 0 0 0 0,-1 0 1 0 0,1 0-1 0 0,-1 0 0 0 0,1 0 0 0 0,0 0 0 0 0,-1 0 0 0 0,1 0 0 0 0,-1 0 0 0 0,1 0 0 0 0,-1 1 0 0 0,1-1 0 0 0,-1 0 0 0 0,0 0 0 0 0,1 1 0 0 0,-1-1 0 0 0,1 0 1 0 0,-1 1-1 0 0,1-1 0 0 0,-1 0 0 0 0,0 1 0 0 0,1-1 0 0 0,-1 0 0 0 0,0 1 0 0 0,1-1 0 0 0,-1 1 0 0 0,0-1 0 0 0,0 1 0 0 0,1-1 0 0 0,-1 1 0 0 0,0-1 0 0 0,0 1 1 0 0,0 0-1 0 0,18 28-80 0 0,-16-26 225 0 0,2 5-71 0 0,1 0 1 0 0,1 0-1 0 0,-1 0 0 0 0,1-1 0 0 0,10 10 1 0 0,-14-15-81 0 0,1 0 1 0 0,-1-1 0 0 0,0 1-1 0 0,1-1 1 0 0,-1 1-1 0 0,1-1 1 0 0,-1 0-1 0 0,1 1 1 0 0,0-2 0 0 0,0 1-1 0 0,-1 0 1 0 0,1 0-1 0 0,0-1 1 0 0,0 1 0 0 0,0-1-1 0 0,0 0 1 0 0,0 0-1 0 0,-1 0 1 0 0,1-1-1 0 0,0 1 1 0 0,5-2 0 0 0,-5 1-40 0 0,-1 0 1 0 0,0 0-1 0 0,0 0 1 0 0,0 0-1 0 0,-1 0 1 0 0,1-1-1 0 0,0 1 1 0 0,0-1-1 0 0,-1 1 1 0 0,1-1-1 0 0,-1 0 1 0 0,1 0-1 0 0,-1 0 1 0 0,0 1-1 0 0,0-1 1 0 0,0 0-1 0 0,0 0 1 0 0,0-1-1 0 0,0 1 1 0 0,0 0 0 0 0,-1 0-1 0 0,2-5 1 0 0,2-50-368 0 0,-4 55 381 0 0,0 0-13 0 0,0 0 0 0 0,0 0-1 0 0,0 1 1 0 0,0-1 0 0 0,-1 0 0 0 0,1 0 0 0 0,-1 1 0 0 0,1-1 0 0 0,-1 0-1 0 0,0 0 1 0 0,1 1 0 0 0,-1-1 0 0 0,0 1 0 0 0,0-1 0 0 0,0 1-1 0 0,0-1 1 0 0,-1 1 0 0 0,1 0 0 0 0,0-1 0 0 0,-1 1 0 0 0,1 0 0 0 0,0 0-1 0 0,-1 0 1 0 0,0 0 0 0 0,1 0 0 0 0,-1 0 0 0 0,1 0 0 0 0,-1 1-1 0 0,0-1 1 0 0,0 1 0 0 0,1-1 0 0 0,-1 1 0 0 0,0 0 0 0 0,-2-1 0 0 0,2 1 36 0 0,-1 0 0 0 0,0 0 0 0 0,0 0 0 0 0,0 0 1 0 0,1 0-1 0 0,-1 1 0 0 0,0-1 0 0 0,0 1 0 0 0,1 0 1 0 0,-1 0-1 0 0,1 0 0 0 0,-1 0 0 0 0,0 0 0 0 0,1 1 1 0 0,0-1-1 0 0,-1 1 0 0 0,1-1 0 0 0,0 1 0 0 0,0 0 0 0 0,0 0 1 0 0,-3 4-1 0 0,1 0 50 0 0,0 1 1 0 0,1-1-1 0 0,-1 1 0 0 0,1-1 1 0 0,1 1-1 0 0,0 0 0 0 0,0 0 1 0 0,0 1-1 0 0,1-1 0 0 0,0 0 1 0 0,0 0-1 0 0,1 1 0 0 0,0-1 1 0 0,0 0-1 0 0,0 1 0 0 0,1-1 1 0 0,1 0-1 0 0,-1 1 0 0 0,1-1 1 0 0,5 12-1 0 0,-5-13-49 0 0,1 0 0 0 0,0-1-1 0 0,0 0 1 0 0,0 0 0 0 0,1 0 0 0 0,0 0 0 0 0,0-1 0 0 0,0 1-1 0 0,0-1 1 0 0,1 0 0 0 0,-1 0 0 0 0,1 0 0 0 0,0-1-1 0 0,0 0 1 0 0,1 0 0 0 0,-1 0 0 0 0,1-1 0 0 0,-1 0 0 0 0,1 0-1 0 0,0 0 1 0 0,0 0 0 0 0,0-1 0 0 0,0 0 0 0 0,0 0 0 0 0,10-1-1 0 0,-10 0-178 0 0,1-1-1 0 0,0 1 0 0 0,-1-2 1 0 0,1 1-1 0 0,0-1 1 0 0,-1 0-1 0 0,0 0 0 0 0,1 0 1 0 0,-1-1-1 0 0,0 0 0 0 0,0 0 1 0 0,10-9-1 0 0,-1 0-1373 0 0,-1-1 0 0 0,0 0 0 0 0,15-21 1 0 0,-8 9-1484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08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82 918 772 0 0,'0'0'6885'0'0,"13"-4"-6536"0"0,-3 1-213 0 0,-6 3-89 0 0,0-1 0 0 0,0 0 1 0 0,0 0-1 0 0,0 0 0 0 0,0-1 0 0 0,0 1 1 0 0,-1-1-1 0 0,1 0 0 0 0,0 0 0 0 0,-1 0 1 0 0,0 0-1 0 0,1-1 0 0 0,-1 1 0 0 0,0-1 0 0 0,-1 0 1 0 0,1 0-1 0 0,4-6 0 0 0,3-10 80 0 0,0 0 0 0 0,-2 0 0 0 0,0-1 1 0 0,-1 0-1 0 0,-1-1 0 0 0,-1 1 0 0 0,4-40 0 0 0,-4 2-131 0 0,-5-94 0 0 0,-2 124-59 0 0,-2 0-1 0 0,0 0 1 0 0,-2 0 0 0 0,-1 1-1 0 0,-1 0 1 0 0,-2 1 0 0 0,0-1-1 0 0,-19-31 1 0 0,18 37-677 0 0,-2 0 1 0 0,-1 1-1 0 0,0 1 0 0 0,-2 1 1 0 0,-33-33-1 0 0,6 16-3021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0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 1092 0 0,'0'0'6495'0'0,"-17"-1"-5823"0"0,-149 4 885 0 0,83-2-1515 0 0,48-1-2879 0 0</inkml:trace>
  <inkml:trace contextRef="#ctx0" brushRef="#br0" timeOffset="1">337 6 4036 0 0,'0'0'5987'0'0,"3"16"-5876"0"0,21 146 959 0 0,-23-162-1303 0 0,-1 1 0 0 0,0 0 0 0 0,1 0 0 0 0,-1 0 0 0 0,1 0 0 0 0,-1-1 1 0 0,1 1-1 0 0,-1 0 0 0 0,1 0 0 0 0,0-1 0 0 0,-1 1 0 0 0,1-1 0 0 0,0 1 0 0 0,-1 0 0 0 0,1-1 0 0 0,0 1 0 0 0,0-1 0 0 0,0 0 0 0 0,-1 1 0 0 0,1-1 0 0 0,0 0 0 0 0,0 1 0 0 0,0-1 0 0 0,0 0 0 0 0,0 0 0 0 0,0 0 0 0 0,0 0 0 0 0,-1 0 0 0 0,1 0 0 0 0,0 0 0 0 0,0 0 0 0 0,0 0 0 0 0,0 0 0 0 0,0 0 0 0 0,0-1 0 0 0,0 1 0 0 0,0 0 0 0 0,1-1 0 0 0,8-2-1885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1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0 720 0 0,'0'0'2206'0'0,"4"2"-2085"0"0,20 9 6692 0 0,-21-9-7161 0 0,11 200-163 0 0,-29 268 284 0 0,2-62-170 0 0,1-163 140 0 0,9-203 216 0 0,-1 335 189 0 0,1-1-95 0 0,0-11 39 0 0,5-186 299 0 0,-10 125-233 0 0,5-148 261 0 0,3-146 1139 0 0,-2-2-5134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1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2 328 0 0,'0'0'3277'0'0,"14"-2"3889"0"0,-14 13-7248 0 0,-1 0-1 0 0,-1 0 1 0 0,0 0 0 0 0,0 0 0 0 0,-1 0-1 0 0,0-1 1 0 0,-1 1 0 0 0,0-1 0 0 0,-1 0-1 0 0,0 0 1 0 0,-7 9 0 0 0,-4 4 32 0 0,-1-1 1 0 0,0-1-1 0 0,-28 25 1 0 0,40-41 41 0 0,-1 0 0 0 0,1 0 0 0 0,-1-1 0 0 0,0 0 0 0 0,-1 0 1 0 0,1 0-1 0 0,-9 3 0 0 0,14-7 678 0 0,1-1-664 0 0,0-1 0 0 0,1 0 1 0 0,-1 1-1 0 0,1-1 0 0 0,-1 1 0 0 0,1-1 1 0 0,-1 1-1 0 0,1-1 0 0 0,0 1 0 0 0,0-1 1 0 0,-1 1-1 0 0,1 0 0 0 0,0 0 0 0 0,0-1 1 0 0,2 0-1 0 0,13-15-49 0 0,0 0-1 0 0,-1-1 1 0 0,21-34 0 0 0,-18 26-49 0 0,0-6-23 0 0,-16 27 121 0 0,0 0 1 0 0,0 0-1 0 0,1 0 1 0 0,0 1-1 0 0,0-1 1 0 0,0 1-1 0 0,6-6 1 0 0,-8 10-13 0 0,0 0-1 0 0,0 0 1 0 0,0 0 0 0 0,0 0-1 0 0,0 1 1 0 0,0-1 0 0 0,0 0-1 0 0,0 0 1 0 0,0 1-1 0 0,0-1 1 0 0,-1 1 0 0 0,1-1-1 0 0,0 1 1 0 0,0-1 0 0 0,0 1-1 0 0,0-1 1 0 0,-1 1 0 0 0,1 0-1 0 0,0-1 1 0 0,-1 1 0 0 0,1 0-1 0 0,0 0 1 0 0,-1-1 0 0 0,1 1-1 0 0,-1 0 1 0 0,1 0 0 0 0,-1 0-1 0 0,0 0 1 0 0,1 2 0 0 0,16 28-49 0 0,-8-7 230 0 0,1 0 1 0 0,1-1-1 0 0,1 0 1 0 0,1-1 0 0 0,1-1-1 0 0,30 36 1 0 0,-41-54-218 0 0,-1-1 1 0 0,1 0-1 0 0,0 0 0 0 0,0 0 1 0 0,0 0-1 0 0,0-1 1 0 0,0 1-1 0 0,1-1 0 0 0,-1 0 1 0 0,0 0-1 0 0,1 0 0 0 0,-1 0 1 0 0,1 0-1 0 0,-1-1 0 0 0,1 1 1 0 0,-1-1-1 0 0,1 0 0 0 0,3-1 1 0 0,39-11-4759 0 0,-18 0-242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2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1 210 636 0 0,'0'0'3672'0'0,"0"2"-3599"0"0,0 6-40 0 0,0-6 742 0 0,0-2-621 0 0,0 2-33 0 0,0-1-113 0 0,1-1 0 0 0,-1 1 0 0 0,1 0 1 0 0,-1-1-1 0 0,1 1 0 0 0,-1 0 0 0 0,1-1 0 0 0,0 1 1 0 0,-1-1-1 0 0,1 1 0 0 0,0-1 0 0 0,-1 1 0 0 0,1-1 1 0 0,0 0-1 0 0,0 1 0 0 0,0-1 0 0 0,-1 0 0 0 0,1 1 1 0 0,0-1-1 0 0,0 0 0 0 0,0 0 0 0 0,0 0 0 0 0,-1 0 1 0 0,1 0-1 0 0,0 0 0 0 0,0 0 0 0 0,0 0 0 0 0,0 0 1 0 0,0 0-1 0 0,-1-1 0 0 0,1 1 0 0 0,1-1 0 0 0,43-7 517 0 0,-33 6-325 0 0,119-27-1463 0 0,-95 19 754 0 0,-1 1-1 0 0,1 3 1 0 0,71-5-1 0 0,-18 7 476 0 0,104-19 0 0 0,-87 9 5 0 0,128-15 2336 0 0,108 3-2040 0 0,-250 18-116 0 0,99-4-35 0 0,804 15 1578 0 0,-673 6-1463 0 0,-172 6-26 0 0,25 4 54 0 0,-140-20-206 0 0,-11 1-75 0 0,0 0 0 0 0,28 4 1 0 0,42 19-9 0 0,-51-18 183 0 0,59 0 0 0 0,-68-4 9 0 0,-19-1-168 0 0,-1 0 0 0 0,1 0 0 0 0,0-1 0 0 0,-1-1 0 0 0,22-5 0 0 0,67-5 454 0 0,-96 10-432 0 0,1 1 0 0 0,0 0 1 0 0,0 1-1 0 0,0 0 0 0 0,7 1 0 0 0,35-3 71 0 0,5 0 43 0 0,-25 4-177 0 0,-30-3 66 0 0,1 1 1 0 0,-1 0-1 0 0,0 0 1 0 0,1 0-1 0 0,-1 0 1 0 0,1-1-1 0 0,-1 1 1 0 0,1 0-1 0 0,-1 0 1 0 0,1 0-1 0 0,-1 0 1 0 0,1 0-1 0 0,-1 0 1 0 0,1 0-1 0 0,-1 0 1 0 0,0 0-1 0 0,1 0 1 0 0,-1 1-1 0 0,1-1 1 0 0,-1 0-1 0 0,1 0 1 0 0,-1 0-1 0 0,0 0 1 0 0,1 1-1 0 0,-1-1 1 0 0,1 0-1 0 0,-1 1 1 0 0,0-1-1 0 0,1 0 1 0 0,-1 1-1 0 0,0-1 1 0 0,1 0-1 0 0,-1 1 1 0 0,0-1-1 0 0,0 0 1 0 0,1 1-1 0 0,-1-1 1 0 0,0 1-1 0 0,0-1 1 0 0,0 1-1 0 0,1-1 1 0 0,-1 0-1 0 0,0 1 1 0 0,0 0-1 0 0,-19 24 301 0 0,-86 79-447 0 0,77-60 253 0 0,16-22-135 0 0,12-21-9 0 0,0-1-1 0 0,-1 0 1 0 0,1 0-1 0 0,0 0 1 0 0,0 0-1 0 0,-1 1 1 0 0,1-1-1 0 0,0 0 1 0 0,0 0 0 0 0,0 0-1 0 0,-1 1 1 0 0,1-1-1 0 0,0 0 1 0 0,0 0-1 0 0,0 1 1 0 0,-1-1-1 0 0,1 0 1 0 0,0 1-1 0 0,0-1 1 0 0,0 0 0 0 0,0 0-1 0 0,0 1 1 0 0,0-1-1 0 0,0 0 1 0 0,0 1-1 0 0,0-1 1 0 0,0 0-1 0 0,0 1 1 0 0,0-1 0 0 0,0 0-1 0 0,0 0 1 0 0,0 1-1 0 0,0-1 1 0 0,0 0-1 0 0,0 1 1 0 0,0-1-1 0 0,1 0 1 0 0,-1 1 0 0 0,0-1-1 0 0,0 0 1 0 0,0 0-1 0 0,0 1 1 0 0,1-1-1 0 0,-1 0 1 0 0,0 0-1 0 0,0 0 1 0 0,1 1 0 0 0,-1-1-1 0 0,21-8-166 0 0,44-34 612 0 0,-39 25-520 0 0,-24 16 102 0 0,0 0 1 0 0,0 0-1 0 0,0 0 1 0 0,0-1 0 0 0,0 1-1 0 0,0-1 1 0 0,0 1 0 0 0,0-1-1 0 0,-1 0 1 0 0,1 0 0 0 0,-1 0-1 0 0,1 0 1 0 0,-1 0-1 0 0,0 0 1 0 0,1 0 0 0 0,-1 0-1 0 0,0 0 1 0 0,-1-1 0 0 0,1 1-1 0 0,0 0 1 0 0,-1-1 0 0 0,1 1-1 0 0,-1-1 1 0 0,0 1-1 0 0,1 0 1 0 0,-1-1 0 0 0,0 1-1 0 0,-1-1 1 0 0,1 1 0 0 0,0-1-1 0 0,-1 1 1 0 0,1 0 0 0 0,-1-1-1 0 0,0 1 1 0 0,0 0-1 0 0,0 0 1 0 0,0-1 0 0 0,0 1-1 0 0,0 0 1 0 0,-1 0 0 0 0,1 0-1 0 0,-1 0 1 0 0,1 0-1 0 0,-1 1 1 0 0,0-1 0 0 0,0 0-1 0 0,0 1 1 0 0,0-1 0 0 0,0 1-1 0 0,-3-2 1 0 0,-26-18 33 0 0,-48-37 89 0 0,72 52-701 0 0,1 0 1 0 0,0-1 0 0 0,0 0-1 0 0,-9-15 1 0 0,7 5-2244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2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1244 0 0,'0'0'5905'0'0,"11"0"-5533"0"0,68-4 1055 0 0,-77 4-1361 0 0,0 1 0 0 0,0-1 0 0 0,0 1 0 0 0,0 0 0 0 0,0 0 0 0 0,-1 0 0 0 0,1 0 0 0 0,0 0 0 0 0,-1 0 0 0 0,1 0 0 0 0,-1 1 0 0 0,1-1 0 0 0,-1 0 0 0 0,0 1 0 0 0,1-1 0 0 0,-1 1-1 0 0,0 0 1 0 0,0-1 0 0 0,0 1 0 0 0,0 0 0 0 0,-1 0 0 0 0,1 0 0 0 0,0 0 0 0 0,-1-1 0 0 0,1 1 0 0 0,-1 0 0 0 0,0 0 0 0 0,1 2 0 0 0,6 59 1039 0 0,-7-55-1133 0 0,-1 0 0 0 0,1 0-1 0 0,-1-1 1 0 0,-1 1 0 0 0,1 0-1 0 0,-1-1 1 0 0,-1 1 0 0 0,1-1-1 0 0,-1 1 1 0 0,-8 12 0 0 0,9-17-195 0 0,-1 1 1 0 0,1-1 0 0 0,-1 0 0 0 0,0 0 0 0 0,0 0 0 0 0,0 0 0 0 0,0 0 0 0 0,-1-1 0 0 0,1 1-1 0 0,-1-1 1 0 0,1 0 0 0 0,-1 0 0 0 0,0 0 0 0 0,0-1 0 0 0,0 1 0 0 0,0-1 0 0 0,0 0-1 0 0,0 0 1 0 0,0 0 0 0 0,0-1 0 0 0,-8 1 0 0 0,11-1 111 0 0,0 0-1 0 0,1 0 1 0 0,-1 0 0 0 0,1 0 0 0 0,-1 0 0 0 0,1 0-1 0 0,-1 0 1 0 0,1-1 0 0 0,-1 1 0 0 0,1 0-1 0 0,-1 0 1 0 0,1 0 0 0 0,-1 0 0 0 0,1-1-1 0 0,-1 1 1 0 0,1 0 0 0 0,-1 0 0 0 0,1-1-1 0 0,-1 1 1 0 0,1-1 0 0 0,0 1 0 0 0,-1 0-1 0 0,1-1 1 0 0,0 1 0 0 0,-1-1 0 0 0,1 1 0 0 0,0 0-1 0 0,-1-1 1 0 0,1 1 0 0 0,0-1 0 0 0,0 1-1 0 0,0-1 1 0 0,-1 1 0 0 0,1-1 0 0 0,0 1-1 0 0,0-1 1 0 0,0 0 0 0 0,0 1 0 0 0,0-1-1 0 0,0 1 1 0 0,0-1 0 0 0,0 1 0 0 0,0-2 0 0 0,0-9-1619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2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1204 0 0,'0'0'7647'0'0,"-15"20"-7346"0"0,-50 65 18 0 0,59-77-121 0 0,0 1 0 0 0,0 0-1 0 0,0 0 1 0 0,-6 16 0 0 0,11-22-46 0 0,0 0 0 0 0,0 1 0 0 0,0-1 0 0 0,1 0 1 0 0,0 1-1 0 0,0-1 0 0 0,0 0 0 0 0,0 1 0 0 0,0-1 0 0 0,0 1 0 0 0,2 3 0 0 0,-1-5-109 0 0,-1-1 1 0 0,1 1-1 0 0,0 0 0 0 0,0-1 1 0 0,0 1-1 0 0,0-1 0 0 0,0 0 1 0 0,0 1-1 0 0,1-1 1 0 0,-1 0-1 0 0,0 0 0 0 0,1 0 1 0 0,-1 0-1 0 0,1 0 0 0 0,-1 0 1 0 0,1 0-1 0 0,0 0 0 0 0,-1-1 1 0 0,1 1-1 0 0,0-1 0 0 0,-1 1 1 0 0,1-1-1 0 0,0 1 0 0 0,0-1 1 0 0,1 0-1 0 0,52 3-123 0 0,-48-3 53 0 0,0 0-92 0 0,0-1-1 0 0,1 0 0 0 0,-1-1 1 0 0,0 0-1 0 0,0 0 1 0 0,0 0-1 0 0,0-1 0 0 0,0 0 1 0 0,-1 0-1 0 0,12-8 0 0 0,60-50-2823 0 0,-61 46 1776 0 0,17-14-1856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2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0 121 4432 0 0,'0'0'2728'0'0,"10"13"-2613"0"0,31 38 31 0 0,-40-49-134 0 0,1 0 0 0 0,0-1 0 0 0,-1 1 0 0 0,1-1-1 0 0,0 0 1 0 0,0 1 0 0 0,0-1 0 0 0,0 0-1 0 0,0 0 1 0 0,1 0 0 0 0,-1-1 0 0 0,0 1 0 0 0,0 0-1 0 0,1-1 1 0 0,-1 0 0 0 0,0 1 0 0 0,0-1 0 0 0,1 0-1 0 0,-1 0 1 0 0,0 0 0 0 0,1-1 0 0 0,-1 1 0 0 0,0 0-1 0 0,1-1 1 0 0,-1 0 0 0 0,0 1 0 0 0,0-1 0 0 0,0 0-1 0 0,0 0 1 0 0,1 0 0 0 0,-1 0 0 0 0,-1-1-1 0 0,1 1 1 0 0,3-3 0 0 0,4-1 7 0 0,-2-1-1 0 0,1 0 1 0 0,0 0-1 0 0,-1-1 1 0 0,0 0-1 0 0,-1 0 1 0 0,1 0-1 0 0,-2-1 1 0 0,1 0 0 0 0,-1 0-1 0 0,0 0 1 0 0,0-1-1 0 0,-1 0 1 0 0,-1 0-1 0 0,1 0 1 0 0,-1 0-1 0 0,-1 0 1 0 0,0-1-1 0 0,0 1 1 0 0,-1-1 0 0 0,1-11-1 0 0,-19 50 1096 0 0,12-4-1071 0 0,0 1 0 0 0,2 0 0 0 0,1 0 1 0 0,1 0-1 0 0,4 44 0 0 0,-1-2 62 0 0,0-30 14 0 0,2 25 371 0 0,-4-59-466 0 0,0 0 1 0 0,0-1-1 0 0,-1 1 0 0 0,1 0 1 0 0,-1 0-1 0 0,0-1 0 0 0,0 1 1 0 0,-1-1-1 0 0,1 1 1 0 0,0-1-1 0 0,-1 0 0 0 0,-3 6 1 0 0,3-7-67 0 0,0-1 0 0 0,0 1 1 0 0,0-1-1 0 0,1 1 0 0 0,-1-1 1 0 0,0 0-1 0 0,-1 0 0 0 0,1 0 1 0 0,0 0-1 0 0,0 0 1 0 0,0-1-1 0 0,-1 1 0 0 0,1 0 1 0 0,0-1-1 0 0,-1 0 0 0 0,1 0 1 0 0,0 1-1 0 0,-1-1 0 0 0,1-1 1 0 0,0 1-1 0 0,-1 0 0 0 0,1 0 1 0 0,0-1-1 0 0,0 0 1 0 0,-1 1-1 0 0,-2-3 0 0 0,0 2-282 0 0,1-1-1 0 0,0 0 1 0 0,0 0 0 0 0,0 0-1 0 0,0-1 1 0 0,0 1-1 0 0,1-1 1 0 0,-1 0-1 0 0,1 0 1 0 0,0 0 0 0 0,0-1-1 0 0,-5-5 1 0 0,1-6-2680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3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627 23 2756 0 0,'0'0'4495'0'0,"-31"7"-2879"0"0,13 2-1575 0 0,1 0 0 0 0,1 1 0 0 0,0 1 0 0 0,0 1 0 0 0,1 0 0 0 0,0 1 0 0 0,1 0 0 0 0,1 1-1 0 0,0 1 1 0 0,-15 23 0 0 0,8-9-20 0 0,2 1 1 0 0,2 0-1 0 0,0 2 0 0 0,-21 64 1 0 0,33-84-1 0 0,1 1 1 0 0,0 0 0 0 0,2 0 0 0 0,-1 0-1 0 0,1 0 1 0 0,1 0 0 0 0,2 14-1 0 0,2 10 167 0 0,12 42-1 0 0,-8-42 19 0 0,-3-2-106 0 0,-2 0 0 0 0,-1 1 0 0 0,-2-1 0 0 0,-5 40 0 0 0,3-63-109 0 0,0-1 0 0 0,-1 0 0 0 0,-1 1 0 0 0,1-1 1 0 0,-2-1-1 0 0,-10 20 0 0 0,-42 59 123 0 0,5-9-25 0 0,3 2 0 0 0,-46 105 1 0 0,87-169-16 0 0,1 2 0 0 0,1-1-1 0 0,1 1 1 0 0,0 0 0 0 0,2 0 0 0 0,-2 23 0 0 0,3 1 179 0 0,6 80-1 0 0,-1-90-98 0 0,2 0-1 0 0,18 64 1 0 0,-17-81-67 0 0,0 0 0 0 0,1 0 0 0 0,0-1 0 0 0,1 0 0 0 0,1 0 0 0 0,1-1 0 0 0,17 22 0 0 0,16 14 167 0 0,-21-23-168 0 0,37 35 1 0 0,-50-55-85 0 0,0 0 0 0 0,1-1 1 0 0,-1 0-1 0 0,2 0 1 0 0,-1-1-1 0 0,1-1 0 0 0,0 0 1 0 0,13 5-1 0 0,-2-5-51 0 0,0-1 0 0 0,0-1-1 0 0,44 2 1 0 0,31 3-92 0 0,-36 5 166 0 0,1-3-1 0 0,1-3 1 0 0,-1-3-1 0 0,74-4 1 0 0,-100-5-45 0 0,42-12 0 0 0,-46 10 78 0 0,56-7 1 0 0,-60 10-88 0 0,0 0 0 0 0,28-10 0 0 0,-33 8 38 0 0,0 1 0 0 0,0 1 1 0 0,40-2-1 0 0,-23 4 65 0 0,50-8 0 0 0,-50 4 100 0 0,50 0 1 0 0,-22 5-95 0 0,-1 3-1 0 0,0 3 1 0 0,128 27 0 0 0,-47 1 62 0 0,172 14 0 0 0,-238-31-45 0 0,0 3-1 0 0,0 4 0 0 0,107 45 0 0 0,-132-49-132 0 0,64 11 1 0 0,-91-23 62 0 0,12 2-79 0 0,0-3 0 0 0,1-1 1 0 0,52 0-1 0 0,-81-7 34 0 0,0-1 1 0 0,0 0 0 0 0,-1-1-1 0 0,1 0 1 0 0,-1-1 0 0 0,0 0 0 0 0,0-1-1 0 0,-1-1 1 0 0,16-10 0 0 0,48-21-6 0 0,-53 27-16 0 0,0 0 1 0 0,32-21 0 0 0,31-15-9 0 0,-71 38 12 0 0,0-1 1 0 0,0 0-1 0 0,-1-1 0 0 0,0-1 0 0 0,-1 0 0 0 0,0-1 0 0 0,-1 0 0 0 0,0-1 0 0 0,9-15 1 0 0,-1 0-36 0 0,-1-2 0 0 0,-2 0 0 0 0,-1-1 0 0 0,-1-1 1 0 0,-2 0-1 0 0,14-51 0 0 0,-14 23-34 0 0,-3 0 0 0 0,-2-1-1 0 0,-3 0 1 0 0,-4-92 0 0 0,-1 139 83 0 0,-2-3 15 0 0,0 1-1 0 0,-2 0 1 0 0,0 0 0 0 0,0 0 0 0 0,-13-28 0 0 0,-2-9-88 0 0,10 28 84 0 0,-1 1 1 0 0,-1 0 0 0 0,-1 0 0 0 0,-1 1 0 0 0,-2 0 0 0 0,0 2 0 0 0,-27-31 0 0 0,23 35 24 0 0,0 0 0 0 0,-37-25 0 0 0,-2-1 25 0 0,-191-158 28 0 0,226 188-58 0 0,0 1 0 0 0,-1 1 1 0 0,-1 1-1 0 0,1 2 0 0 0,-41-11 1 0 0,26 8 17 0 0,-19-8 1 0 0,-42-14 28 0 0,-2 4 1 0 0,-135-22-1 0 0,165 46-10 0 0,-80 4 0 0 0,-24-2 373 0 0,108-5-383 0 0,0-2 1 0 0,-70-23-1 0 0,99 24-39 0 0,-13-3 32 0 0,-198-59 143 0 0,-51-62 54 0 0,285 126-225 0 0,-31-16 14 0 0,22 10-34 0 0,-48-18 0 0 0,41 18-29 0 0,0-1 0 0 0,1-2 1 0 0,-41-30-1 0 0,56 36 30 0 0,7 5 40 0 0,3 1-29 0 0,-1 1-1 0 0,1 0 1 0 0,-1 0-1 0 0,0 0 1 0 0,0 0-1 0 0,0 1 1 0 0,0 1-1 0 0,-1-1 1 0 0,1 1-1 0 0,-12-2 1 0 0,12 3 7 0 0,-1 0 1 0 0,0-1-1 0 0,0 0 0 0 0,1 0 1 0 0,-8-4-1 0 0,-24-6-38 0 0,-17 3-23 0 0,1 2-1 0 0,-58 1 0 0 0,113 6-85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39.08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0 318 540 0 0,'0'0'2313'0'0,"43"-7"-542"0"0,-30 7-1476 0 0,0 0-1 0 0,0-1 1 0 0,0 0 0 0 0,0-1 0 0 0,16-5 0 0 0,-24 5-332 0 0,1 0 1 0 0,-1 0-1 0 0,1-1 0 0 0,-1 0 0 0 0,0 0 1 0 0,0-1-1 0 0,0 1 0 0 0,0-1 1 0 0,-1 0-1 0 0,1 0 0 0 0,-1-1 1 0 0,0 1-1 0 0,5-9 0 0 0,5-11-661 0 0,-1 1-1 0 0,-1-2 0 0 0,-1 0 1 0 0,-1 0-1 0 0,-1-1 0 0 0,9-45 1 0 0,-12 47 105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0.22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354 569 1308 0 0,'0'0'1494'0'0,"1"-6"-1438"0"0,2-18 104 0 0,0-1 0 0 0,-2 1 0 0 0,-2-33 1 0 0,0 45-313 0 0,0 1 1 0 0,-1 0-1 0 0,0 0 1 0 0,-1 0-1 0 0,0 0 1 0 0,-1 0 0 0 0,0 0-1 0 0,-1 1 1 0 0,0 0-1 0 0,-6-10 1 0 0,-18-19-111 0 0,-2 1 0 0 0,-2 1 0 0 0,-1 2 1 0 0,-1 1-1 0 0,-2 2 0 0 0,-53-35 0 0 0,59 46 262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1.44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945 395 108 0 0,'0'0'2359'0'0,"-13"-1"-2051"0"0,-58-10-8 0 0,0-3 0 0 0,1-2 0 0 0,-71-28 0 0 0,106 27-309 0 0,0 0 1 0 0,-46-33-1 0 0,-30-16-70 0 0,-183-80-3146 0 0,271 134 2580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1:00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41 1316 0 0,'0'0'8825'0'0,"-10"13"-8334"0"0,-29 40-243 0 0,37-51-227 0 0,1 0 0 0 0,-1 0 0 0 0,1 0 0 0 0,-1 0 0 0 0,1 0 1 0 0,0 1-1 0 0,0-1 0 0 0,0 0 0 0 0,0 1 0 0 0,1-1 0 0 0,-1 1 0 0 0,1-1 1 0 0,-1 1-1 0 0,1-1 0 0 0,0 1 0 0 0,0-1 0 0 0,0 1 0 0 0,0-1 0 0 0,1 6 1 0 0,0-6-17 0 0,0-1 1 0 0,0 1-1 0 0,0 0 1 0 0,1 0 0 0 0,-1 0-1 0 0,0-1 1 0 0,1 1 0 0 0,-1-1-1 0 0,1 1 1 0 0,0-1-1 0 0,-1 0 1 0 0,1 1 0 0 0,0-1-1 0 0,0 0 1 0 0,0 0 0 0 0,0 0-1 0 0,0 0 1 0 0,2 0 0 0 0,1 1-56 0 0,1-1 1 0 0,-1 1 0 0 0,1-1 0 0 0,0 0 0 0 0,0-1-1 0 0,-1 1 1 0 0,1-1 0 0 0,0 0 0 0 0,0-1 0 0 0,-1 1 0 0 0,1-1-1 0 0,0 0 1 0 0,8-3 0 0 0,-7 0-36 0 0,0-1 0 0 0,0 1 0 0 0,0-1 0 0 0,0 0 0 0 0,-1-1 0 0 0,0 0 0 0 0,0 0 0 0 0,-1 0 0 0 0,1-1 0 0 0,-1 1 0 0 0,-1-1 0 0 0,1-1 0 0 0,5-13 1 0 0,-8 19 1282 0 0,-1 7-1149 0 0,-1 1 0 0 0,1-1 0 0 0,1 0 0 0 0,-1 0 0 0 0,1 1 0 0 0,0-1 0 0 0,0 0 0 0 0,0-1 1 0 0,1 1-1 0 0,0 0 0 0 0,0-1 0 0 0,0 1 0 0 0,0-1 0 0 0,1 0 0 0 0,0 0 0 0 0,-1 0 0 0 0,1-1 0 0 0,1 1 0 0 0,-1-1 0 0 0,0 0 0 0 0,1 0 0 0 0,0-1 0 0 0,0 1 0 0 0,0-1 0 0 0,0 0 0 0 0,0 0 0 0 0,0-1 0 0 0,0 1 0 0 0,8 0 0 0 0,-10-1-63 0 0,1 0-1 0 0,0-1 1 0 0,-1 1-1 0 0,1-1 1 0 0,0 1-1 0 0,-1-1 1 0 0,1 0-1 0 0,0-1 1 0 0,-1 1-1 0 0,1-1 1 0 0,-1 1-1 0 0,1-1 1 0 0,0 0 0 0 0,-1-1-1 0 0,0 1 1 0 0,1 0-1 0 0,-1-1 1 0 0,0 0-1 0 0,0 0 1 0 0,0 0-1 0 0,0 0 1 0 0,0 0-1 0 0,0-1 1 0 0,0 1-1 0 0,-1-1 1 0 0,1 0-1 0 0,-1 0 1 0 0,0 0 0 0 0,0 0-1 0 0,0 0 1 0 0,0 0-1 0 0,-1 0 1 0 0,1-1-1 0 0,-1 1 1 0 0,0-1-1 0 0,0 1 1 0 0,0-1-1 0 0,0 1 1 0 0,-1-1-1 0 0,1 0 1 0 0,-1 1 0 0 0,0-7-1 0 0,-1 5 14 0 0,1 0 1 0 0,-1 1-1 0 0,0-1 0 0 0,0 1 1 0 0,-1-1-1 0 0,1 1 0 0 0,-1 0 1 0 0,0-1-1 0 0,0 1 0 0 0,-1 0 1 0 0,1 0-1 0 0,-1 0 0 0 0,0 1 1 0 0,0-1-1 0 0,0 1 0 0 0,0-1 1 0 0,0 1-1 0 0,-1 0 0 0 0,0 0 1 0 0,0 1-1 0 0,1-1 0 0 0,-1 1 1 0 0,-1 0-1 0 0,1 0 0 0 0,-7-3 1 0 0,1 2-313 0 0,1-1 1 0 0,-1 1 0 0 0,0 1 0 0 0,0 0 0 0 0,0 0 0 0 0,0 1-1 0 0,0 0 1 0 0,-1 1 0 0 0,1 0 0 0 0,0 1 0 0 0,-12 2-1 0 0,4 5-2350 0 0,5 4-1597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2.3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354 0 452 0 0,'0'0'2384'0'0,"-26"1"-2406"0"0,-81 3 229 0 0,95-4-293 0 0,0 1 0 0 0,-1 0 0 0 0,1 0-1 0 0,1 1 1 0 0,-1 1 0 0 0,0 0 0 0 0,0 1 0 0 0,1 0 0 0 0,0 1 0 0 0,0 0-1 0 0,0 0 1 0 0,0 1 0 0 0,1 1 0 0 0,-15 12 0 0 0,22-16-27 0 0,-1 1 0 0 0,1 0 0 0 0,0 0 0 0 0,0 0 0 0 0,0 0 0 0 0,0 0 0 0 0,-3 10 0 0 0,0 2-524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3.49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170 0 1116 0 0,'0'0'1826'0'0,"-9"10"-1642"0"0,1-2-189 0 0,-4 4 43 0 0,0 1 0 0 0,1 0 1 0 0,0 1-1 0 0,1 0 1 0 0,1 1-1 0 0,-11 21 1 0 0,4 15 259 0 0,1 0 1 0 0,3 1 0 0 0,3 1-1 0 0,1 0 1 0 0,3 0 0 0 0,2 84 0 0 0,4-129-322 0 0,-1-1 1 0 0,1 1 0 0 0,0 0 0 0 0,1 0 0 0 0,0-1 0 0 0,0 1 0 0 0,0-1 0 0 0,8 14 0 0 0,-9-17-204 0 0,2 0 1 0 0,-1-1 0 0 0,0 1 0 0 0,1-1 0 0 0,-1 1 0 0 0,1-1 0 0 0,0 0 0 0 0,0 0-1 0 0,0 0 1 0 0,1-1 0 0 0,-1 1 0 0 0,1-1 0 0 0,-1 0 0 0 0,1 0 0 0 0,0 0 0 0 0,0 0 0 0 0,7 2-1 0 0,5-2-307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4.6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631 1 184 0 0,'0'0'3516'0'0,"-10"9"-3551"0"0,-38 32 403 0 0,-50 56-1 0 0,-133 149-197 0 0,194-205-530 0 0,-143 172-3337 0 0,154-177 3184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5.4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1094 0 216 0 0,'0'0'2613'0'0,"-17"22"-2717"0"0,9-12 109 0 0,-126 142 263 0 0,21-26 397 0 0,-114 165-1 0 0,50-59-309 0 0,-35 13-1697 0 0,31-38-1188 0 0,156-178 1720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6.6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985 0 256 0 0,'0'0'2958'0'0,"17"12"-3022"0"0,-18-5 190 0 0,0-1-1 0 0,0 1 1 0 0,0-1-1 0 0,0 0 1 0 0,-1 1-1 0 0,0-1 1 0 0,-1 0-1 0 0,0 0 1 0 0,1 0-1 0 0,-2-1 1 0 0,-4 8-1 0 0,-51 60-132 0 0,18-26 82 0 0,-190 242 132 0 0,-49 64 275 0 0,218-265-908 0 0,4 3 0 0 0,-56 114-1 0 0,76-125-1145 0 0,-42 126-1 0 0,71-176 1044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47.3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668 1 716 0 0,'0'0'4004'0'0,"-11"10"-3576"0"0,-229 215 1006 0 0,-74 73-3262 0 0,239-211-1367 0 0,48-48 2016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5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 1592 0 0,'0'0'4997'0'0,"24"0"-3621"0"0,-12 0 4312 0 0,-76 5-5738 0 0,48-3-120 0 0,0 0 0 0 0,1-1 0 0 0,-1-1 0 0 0,-27-3 0 0 0,-1-2 175 0 0,-72 0 452 0 0,121 45-413 0 0,-1-21-79 0 0,-1 1-1 0 0,-1 0 0 0 0,-1 0 1 0 0,-3 40-1 0 0,0-10 22 0 0,1-36 8 0 0,0 0 1 0 0,-1 0 0 0 0,-1-1 0 0 0,0 1-1 0 0,-7 15 1 0 0,9-25 31 0 0,0-1 1 0 0,1 0-1 0 0,-1 1 0 0 0,1-1 0 0 0,0 0 1 0 0,0 1-1 0 0,0-1 0 0 0,0 0 0 0 0,1 1 0 0 0,-1-1 1 0 0,1 0-1 0 0,0 1 0 0 0,2 5 0 0 0,3 20 53 0 0,-6-28-60 0 0,26-9 635 0 0,225 8-869 0 0,-189 15 299 0 0,-62-15-52 0 0,1 0 6 0 0,1 0-29 0 0,-2 0-5 0 0,31 7 120 0 0,-22-6-174 0 0,-9-1 38 0 0,1 0 0 0 0,-1 0 0 0 0,0 0 0 0 0,0 0 0 0 0,0 0 0 0 0,1 0 0 0 0,-1 0 0 0 0,0 0 0 0 0,0 0 0 0 0,0 0 0 0 0,1 0-1 0 0,-1 0 1 0 0,0 0 0 0 0,0 0 0 0 0,0 0 0 0 0,1 0 0 0 0,-1 0 0 0 0,0 0 0 0 0,0 0 0 0 0,0-1 0 0 0,1 1 0 0 0,-1 0 0 0 0,0 0 0 0 0,0 0 0 0 0,0 0 0 0 0,0 0 0 0 0,1 0 0 0 0,-1-1-1 0 0,0 1 1 0 0,0 0 0 0 0,0 0 0 0 0,0 0 0 0 0,0 0 0 0 0,0-1 0 0 0,0 1 0 0 0,1 0 0 0 0,-1 0 0 0 0,0 0 0 0 0,0-1 0 0 0,0 1 0 0 0,0 0 0 0 0,0 0 0 0 0,0 0 0 0 0,0-1 0 0 0,0 1-1 0 0,0 0 1 0 0,0 0 0 0 0,0 0 0 0 0,0-1 0 0 0,0 1 0 0 0,0 0 0 0 0,0 0 0 0 0,0 0 0 0 0,-1-1 0 0 0,1 1 0 0 0,0 0 0 0 0,0 0 0 0 0,0 0 0 0 0,0-1 0 0 0,0 1 0 0 0,0 0 0 0 0,-1 0-1 0 0,1-7 214 0 0,-1-19-183 0 0,-9-46 1 0 0,6 45-6 0 0,-3-48 1 0 0,5 45-483 0 0,1-15-1657 0 0,5 19-2123 0 0,3 14-604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7:19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28 0 0,'0'0'3130'0'0,"0"15"3009"0"0,0 16-5246 0 0,-11 140-760 0 0,0 49 147 0 0,1 222 769 0 0,11-308-645 0 0,-7 116 1099 0 0,-2-141-933 0 0,-3-37-241 0 0,5-32 451 0 0,1-6-1656 0 0,4-7-4896 0 0,20-27-2669 0 0,-38 0 8292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7:21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67 704 0 0,'0'0'7603'0'0,"0"-7"-1709"0"0,0 34-6349 0 0,-1-3 430 0 0,2 0-1 0 0,3 31 1 0 0,-3-50 4 0 0,-1 0 0 0 0,1 0 1 0 0,0 0-1 0 0,1 0 1 0 0,-1-1-1 0 0,1 1 0 0 0,0-1 1 0 0,0 1-1 0 0,1-1 0 0 0,-1 1 1 0 0,1-1-1 0 0,0 0 1 0 0,0 0-1 0 0,0-1 0 0 0,1 1 1 0 0,-1-1-1 0 0,6 4 1 0 0,-7-5-41 0 0,1 0 1 0 0,0 0-1 0 0,0 0 1 0 0,0-1-1 0 0,0 1 1 0 0,1-1-1 0 0,-1 0 1 0 0,0 0 0 0 0,1 0-1 0 0,-1-1 1 0 0,0 1-1 0 0,1-1 1 0 0,-1 0-1 0 0,1 0 1 0 0,-1 0-1 0 0,1 0 1 0 0,-1 0 0 0 0,0-1-1 0 0,7-2 1 0 0,-5 1-2 0 0,-1 0 1 0 0,0 0 0 0 0,0-1 0 0 0,0 0 0 0 0,0 0-1 0 0,0 0 1 0 0,0 0 0 0 0,-1 0 0 0 0,0-1 0 0 0,0 0-1 0 0,0 1 1 0 0,5-8 0 0 0,-2 0-40 0 0,0-1 0 0 0,-1 0 1 0 0,0 0-1 0 0,0 0 0 0 0,-1 0 0 0 0,-1-1 1 0 0,0 1-1 0 0,-1-1 0 0 0,1-21 0 0 0,-5-60-116 0 0,0 154 1295 0 0,0-24-954 0 0,6 68 0 0 0,4 100 112 0 0,-8-184-159 0 0,0-14-97 0 0,-1 1-1 0 0,0-1 1 0 0,-1 0 0 0 0,1 1 0 0 0,-1-1-1 0 0,0 0 1 0 0,-1 0 0 0 0,1 0 0 0 0,-1 0 0 0 0,-1-1-1 0 0,1 1 1 0 0,-1-1 0 0 0,1 0 0 0 0,-2 0 0 0 0,1 0-1 0 0,0 0 1 0 0,-1-1 0 0 0,0 0 0 0 0,0 0 0 0 0,0 0-1 0 0,-8 4 1 0 0,8-5-76 0 0,-1 0 0 0 0,0 0-1 0 0,0 0 1 0 0,0 0 0 0 0,-1-1 0 0 0,1 0-1 0 0,0-1 1 0 0,-1 1 0 0 0,1-1 0 0 0,-1 0-1 0 0,1-1 1 0 0,-1 1 0 0 0,0-1 0 0 0,1-1-1 0 0,-1 1 1 0 0,1-1 0 0 0,-1-1 0 0 0,1 1-1 0 0,-1-1 1 0 0,1 0 0 0 0,-7-3 0 0 0,8 2-383 0 0,0 0 0 0 0,1 0-1 0 0,-1-1 1 0 0,1 1 0 0 0,0-1 0 0 0,0 0 0 0 0,0 0 0 0 0,0-1 0 0 0,1 1 0 0 0,0-1 0 0 0,0 0 0 0 0,0 0 0 0 0,0 0 0 0 0,1 0 0 0 0,-3-9 0 0 0,1-12-714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5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1 980 804 0 0,'0'0'6461'0'0,"6"-12"-2054"0"0,13-37-4063 0 0,24-44-448 0 0,-29 58 20 0 0,1 2-1 0 0,24-39 1 0 0,-1 17-175 0 0,45-52-1 0 0,-63 83 98 0 0,1 2 0 0 0,2 0 0 0 0,0 2 0 0 0,40-28 0 0 0,-48 40 151 0 0,1 0-1 0 0,0 1 1 0 0,0 1 0 0 0,0 0 0 0 0,1 2 0 0 0,32-6 0 0 0,105-6 517 0 0,-108 14-216 0 0,1 2 0 0 0,-1 2 0 0 0,-1 2 0 0 0,66 14 0 0 0,-45-4-240 0 0,2-2-1 0 0,0-3 0 0 0,0-4 0 0 0,133-5 0 0 0,-192-1-69 0 0,0-1 0 0 0,-1 1 0 0 0,1-1 0 0 0,-1-1-1 0 0,1 0 1 0 0,-1 0 0 0 0,0-1 0 0 0,0 1 0 0 0,0-2-1 0 0,7-4 1 0 0,1-4-102 0 0,0 0 0 0 0,24-28 1 0 0,19-17-48 0 0,-28 44 539 0 0,-29 14-399 0 0,1-1-1 0 0,-1 1 0 0 0,0-1 1 0 0,1 0-1 0 0,-1 0 0 0 0,0 0 1 0 0,1 0-1 0 0,-1 0 1 0 0,0 0-1 0 0,0-1 0 0 0,0 1 1 0 0,0-1-1 0 0,0 1 1 0 0,0-1-1 0 0,-1 0 0 0 0,1 0 1 0 0,1-2-1 0 0,-1 1 38 0 0,0 1 0 0 0,0-1 0 0 0,1 1 0 0 0,-1 0-1 0 0,0 0 1 0 0,1 0 0 0 0,-1 0 0 0 0,6-3 0 0 0,11-11-853 0 0,38-52 917 0 0,-34 42-5 0 0,10-12-151 0 0,-32 38 73 0 0,7-15-1020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1:09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6 339 2888 0 0,'0'0'6674'0'0,"-6"12"-2855"0"0,7-21-3807 0 0,0 1 1 0 0,1 0-1 0 0,0-1 0 0 0,0 1 0 0 0,1 0 0 0 0,0 0 0 0 0,0 1 0 0 0,1-1 1 0 0,0 1-1 0 0,0-1 0 0 0,1 1 0 0 0,0 1 0 0 0,0-1 0 0 0,12-11 0 0 0,-3 4 17 0 0,1 1 0 0 0,0 0 0 0 0,1 1 0 0 0,0 1 0 0 0,23-13 0 0 0,20-3 181 0 0,1 3 0 0 0,98-26 0 0 0,-111 39-2 0 0,1 3 1 0 0,72-4-1 0 0,-80 9 280 0 0,-9 1-450 0 0,1 2-1 0 0,0 1 1 0 0,-1 2 0 0 0,41 7-1 0 0,120 39 77 0 0,-157-39-74 0 0,44 15-80 0 0,-2 4 0 0 0,0 2 0 0 0,110 65 0 0 0,-35 9-3 0 0,-101-68 45 0 0,-45-32 8 0 0,1 0 0 0 0,-1 0 0 0 0,-1 1-1 0 0,1-1 1 0 0,-1 1 0 0 0,0 1 0 0 0,6 7-1 0 0,-13-16-40 0 0,-10-16-291 0 0,0 0 0 0 0,-15-34-1 0 0,20 30 354 0 0,1 0-1 0 0,0 0 0 0 0,2-1 0 0 0,1 1 0 0 0,-1-36 547 0 0,3 59-555 0 0,0 0-1 0 0,0 0 1 0 0,1 0-1 0 0,-1 0 1 0 0,0 0-1 0 0,1 0 0 0 0,-1 1 1 0 0,1-1-1 0 0,0 0 1 0 0,-1 0-1 0 0,1 0 0 0 0,0 1 1 0 0,-1-1-1 0 0,1 0 1 0 0,0 0-1 0 0,0 0 1 0 0,0 1-1 0 0,0-1 0 0 0,0 2 1 0 0,0 33-4 0 0,0-32-19 0 0,0 29-93 0 0,2 0 0 0 0,1 0 0 0 0,14 60 0 0 0,-15-82-325 0 0,-9-14-429 0 0,-8-6 1109 0 0,0 1-359 0 0,0 1 0 0 0,0 0 0 0 0,0 2 0 0 0,-1 0 0 0 0,0 0 0 0 0,0 1 0 0 0,-1 1 0 0 0,1 1 0 0 0,0 1 0 0 0,-1 0 0 0 0,-16 1 0 0 0,28 7-4484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57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4368 0 0,'0'0'5150'0'0,"-3"20"-5030"0"0,1-4-108 0 0,-23 133 10 0 0,21-132 44 0 0,1 0 0 0 0,1 0 0 0 0,1 0 0 0 0,0 0 0 0 0,2 0 0 0 0,-1 0 0 0 0,6 27 0 0 0,4-23-130 0 0,-10-21 33 0 0,0 0 0 0 0,0 1 0 0 0,1-1 0 0 0,-1 0 0 0 0,0 0 0 0 0,0 0 1 0 0,1 1-1 0 0,-1-1 0 0 0,0 0 0 0 0,1 0 0 0 0,-1 0 0 0 0,0 0 0 0 0,1 0 0 0 0,-1 1 0 0 0,0-1 0 0 0,0 0 0 0 0,1 0 0 0 0,-1 0 0 0 0,0 0 0 0 0,1 0 0 0 0,-1 0 0 0 0,0 0 0 0 0,1 0 0 0 0,-1 0 0 0 0,0 0 0 0 0,1 0 0 0 0,-1 0 0 0 0,0-1 0 0 0,1 1 0 0 0,-1 0 0 0 0,0 0 0 0 0,1 0 0 0 0,0-2-37 0 0,0 1 0 0 0,1-1 0 0 0,-1 1 1 0 0,0-1-1 0 0,0 0 0 0 0,-1 1 0 0 0,1-1 0 0 0,0 0 0 0 0,0 0 1 0 0,-1 1-1 0 0,1-1 0 0 0,-1 0 0 0 0,0 0 0 0 0,1 0 0 0 0,-1 0 0 0 0,0 0 1 0 0,-1-3-1 0 0,1 2 67 0 0,0 0 0 0 0,0-1 1 0 0,0 1-1 0 0,-1 0 0 0 0,0 0 0 0 0,0-1 1 0 0,0 1-1 0 0,0 0 0 0 0,0 0 0 0 0,0 0 1 0 0,-1 0-1 0 0,0 0 0 0 0,1 1 0 0 0,-1-1 1 0 0,0 0-1 0 0,-1 1 0 0 0,1-1 0 0 0,0 1 1 0 0,-1 0-1 0 0,1 0 0 0 0,-6-4 1 0 0,3 3 9 0 0,-1 1 1 0 0,1-1 0 0 0,-1 1 0 0 0,0 0 0 0 0,0 0 0 0 0,0 0 0 0 0,0 1 0 0 0,0 0 0 0 0,0 0 0 0 0,0 1-1 0 0,-10 0 1 0 0,9 0 7 0 0,0 0 0 0 0,0 1-1 0 0,0 1 1 0 0,0-1 0 0 0,0 1-1 0 0,0 0 1 0 0,0 0 0 0 0,1 1-1 0 0,-1 0 1 0 0,-7 5 0 0 0,11-6-8 0 0,-1 0 0 0 0,1 1 0 0 0,0-1 1 0 0,0 1-1 0 0,0 0 0 0 0,1 0 1 0 0,-1 0-1 0 0,1 0 0 0 0,0 0 1 0 0,-1 0-1 0 0,1 1 0 0 0,1-1 1 0 0,-1 1-1 0 0,0-1 0 0 0,1 1 1 0 0,0 0-1 0 0,0 0 0 0 0,-1 7 0 0 0,1-6 41 0 0,0 0 0 0 0,1-1 0 0 0,-1 1 0 0 0,1 0 0 0 0,0 0-1 0 0,1 0 1 0 0,-1 0 0 0 0,1 0 0 0 0,0 0 0 0 0,0 0-1 0 0,1 0 1 0 0,-1-1 0 0 0,1 1 0 0 0,0-1 0 0 0,1 1-1 0 0,-1-1 1 0 0,1 0 0 0 0,-1 0 0 0 0,1 0 0 0 0,0 0 0 0 0,1 0-1 0 0,-1 0 1 0 0,1-1 0 0 0,0 0 0 0 0,-1 0 0 0 0,1 0-1 0 0,1 0 1 0 0,-1-1 0 0 0,0 1 0 0 0,1-1 0 0 0,-1 0-1 0 0,1 0 1 0 0,0-1 0 0 0,-1 1 0 0 0,1-1 0 0 0,0 0 0 0 0,0-1-1 0 0,0 1 1 0 0,0-1 0 0 0,0 0 0 0 0,7 0 0 0 0,-5-1-422 0 0,1 0 1 0 0,-1-1-1 0 0,0 0 1 0 0,1 0-1 0 0,-1 0 1 0 0,0-1-1 0 0,0 0 1 0 0,-1 0-1 0 0,1 0 1 0 0,-1-1 0 0 0,1-1-1 0 0,6-5 1 0 0,-9 7-211 0 0,11-6-2075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59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1 488 1620 0 0,'0'0'7821'0'0,"3"-18"-7714"0"0,14-152 306 0 0,-16 140-244 0 0,1-1 1 0 0,2 1-1 0 0,1 0 0 0 0,1 0 1 0 0,2 0-1 0 0,12-31 0 0 0,-18 56-127 0 0,1 0-1 0 0,0 0 1 0 0,0 0-1 0 0,0 1 1 0 0,1-1-1 0 0,-1 1 1 0 0,1 0-1 0 0,0 0 1 0 0,8-6-1 0 0,-11 9-47 0 0,1 0 0 0 0,-1 0 0 0 0,0 1 0 0 0,0-1 0 0 0,1 0 0 0 0,-1 1 0 0 0,0 0 0 0 0,1-1 0 0 0,-1 1 0 0 0,1 0 0 0 0,-1-1 0 0 0,0 1 0 0 0,1 0 0 0 0,-1 0 0 0 0,1 0 0 0 0,-1 0 0 0 0,1 0-1 0 0,-1 1 1 0 0,0-1 0 0 0,1 0 0 0 0,-1 1 0 0 0,0-1 0 0 0,1 1 0 0 0,-1-1 0 0 0,0 1 0 0 0,1 0 0 0 0,-1-1 0 0 0,0 1 0 0 0,0 0 0 0 0,0 0 0 0 0,0 0 0 0 0,0 0 0 0 0,0 0 0 0 0,0 0 0 0 0,0 0 0 0 0,0 0 0 0 0,0 1 0 0 0,-1-1 0 0 0,1 0 0 0 0,0 0 0 0 0,-1 1 0 0 0,2 1 0 0 0,10 22-58 0 0,-1 1-1 0 0,-2 0 1 0 0,0 0 0 0 0,-1 1 0 0 0,-2 0 0 0 0,5 43 0 0 0,-2 170 108 0 0,-9-219-117 0 0,-2-6-409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16:59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32 5665 0 0,'0'0'6060'0'0,"-142"-7"-6064"0"0,125 2-216 0 0,-3 0-576 0 0,6 1-456 0 0,0-4-928 0 0,6 6-2429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17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1752 0 0,'0'0'3779'0'0,"-16"-9"2500"0"0,37 7-6292 0 0,0 0-1 0 0,-1-2 1 0 0,1 0-1 0 0,35-13 1 0 0,-35 10 23 0 0,0 1 1 0 0,0 1-1 0 0,0 1 1 0 0,40-3-1 0 0,-56 7-53 0 0,0 1-1 0 0,0-1 1 0 0,0-1-1 0 0,0 1 1 0 0,0-1 0 0 0,0 0-1 0 0,0 0 1 0 0,-1 0-1 0 0,1 0 1 0 0,0-1-1 0 0,-1 0 1 0 0,1 0 0 0 0,-1 0-1 0 0,0-1 1 0 0,7-5-1 0 0,-10 8 33 0 0,-27 15 128 0 0,22-10-83 0 0,0 0 1 0 0,0 1 0 0 0,0-1 0 0 0,0 1-1 0 0,1 0 1 0 0,0 0 0 0 0,0 0-1 0 0,0 0 1 0 0,1 0 0 0 0,0 1 0 0 0,0-1-1 0 0,1 1 1 0 0,-2 10 0 0 0,0 14-28 0 0,0 46 0 0 0,3-75-9 0 0,0 17-48 0 0,2 8-12 0 0,-2 0-1 0 0,-2 0 0 0 0,0 1 0 0 0,-2-1 1 0 0,0-1-1 0 0,-12 36 0 0 0,14-58 35 0 0,1 1 0 0 0,-1-1 0 0 0,-1 0 0 0 0,1 0 0 0 0,0 0 0 0 0,-1 0 0 0 0,0-1 0 0 0,0 1 0 0 0,0-1 0 0 0,0 0 0 0 0,-1 0 0 0 0,1 0 0 0 0,-1 0 0 0 0,0 0 0 0 0,0-1 0 0 0,0 0 0 0 0,0 0 0 0 0,0 0 0 0 0,-1 0 0 0 0,1 0 0 0 0,0-1 0 0 0,-1 0 0 0 0,1 0 0 0 0,-8 1 0 0 0,8-2-27 0 0,1-1-1 0 0,-1 1 0 0 0,0-1 1 0 0,1 1-1 0 0,-1-1 0 0 0,0 0 1 0 0,1 0-1 0 0,0 0 1 0 0,-1-1-1 0 0,1 1 0 0 0,0-1 1 0 0,-1 0-1 0 0,1 0 1 0 0,0 0-1 0 0,1 0 0 0 0,-1-1 1 0 0,0 1-1 0 0,0-1 0 0 0,1 0 1 0 0,0 0-1 0 0,-1 1 1 0 0,1-1-1 0 0,0-1 0 0 0,1 1 1 0 0,-1 0-1 0 0,0 0 1 0 0,1-1-1 0 0,0 1 0 0 0,0-1 1 0 0,0 1-1 0 0,-1-6 0 0 0,1 5-245 0 0,0 0-1 0 0,0 0 0 0 0,0 0 0 0 0,1-1 1 0 0,-1 1-1 0 0,1 0 0 0 0,0-1 0 0 0,1 1 0 0 0,-1 0 1 0 0,1-1-1 0 0,-1 1 0 0 0,1 0 0 0 0,0 0 1 0 0,1 0-1 0 0,-1 0 0 0 0,1 0 0 0 0,0 0 0 0 0,4-7 1 0 0,7-1-2697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1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3724 0 0,'0'0'6510'0'0,"-3"11"-6352"0"0,-7 15-79 0 0,-2-1 0 0 0,0 0 0 0 0,-1-1 0 0 0,-2-1 0 0 0,0 0-1 0 0,-21 24 1 0 0,27-37-152 0 0,5-7-115 0 0,0 1-1 0 0,1-1 1 0 0,0 1 0 0 0,-1 0 0 0 0,1 0 0 0 0,1 0 0 0 0,-1 1 0 0 0,1-1 0 0 0,-4 9-1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1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161 224 3656 0 0,'0'0'4546'0'0,"-16"-19"-4391"0"0,-111-130-70 0 0,125 147-354 0 0,0-1 0 0 0,0 1 0 0 0,0-1-1 0 0,1 1 1 0 0,-1-1 0 0 0,1 0 0 0 0,0 1 0 0 0,0-1-1 0 0,0 0 1 0 0,0 0 0 0 0,1 0 0 0 0,-1 0 0 0 0,1 0-1 0 0,-1 0 1 0 0,1-4 0 0 0,0-1-1678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19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3540 0 0,'0'0'5924'0'0,"-22"1"-5698"0"0,-169 7-481 0 0,190-8-55 0 0,-5 0 239 0 0,17 3-8683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4276 0 0,'-15'80'766'0'0,"14"-78"-545"0"0,1 0 0 0 0,0 0 0 0 0,-1-1 0 0 0,0 1 0 0 0,0 0 0 0 0,1 0 0 0 0,-1-1 0 0 0,0 1 0 0 0,0-1 0 0 0,0 1 0 0 0,-1-1 0 0 0,1 1 0 0 0,0-1 0 0 0,0 0 0 0 0,-1 1 0 0 0,-1 0 0 0 0,0-1-160 0 0,0 1 0 0 0,-1-1 0 0 0,1 1 0 0 0,0-1 0 0 0,-1-1 0 0 0,1 1-1 0 0,-1 0 1 0 0,1-1 0 0 0,-7 1 0 0 0,-5 1 597 0 0,-57 6 295 0 0,67-7-1287 0 0,0-1 0 0 0,0 0 0 0 0,0-1 1 0 0,0 1-1 0 0,0-1 0 0 0,1 0 0 0 0,-1 0 0 0 0,0 0 1 0 0,0-1-1 0 0,1 1 0 0 0,-1-1 0 0 0,-6-4 0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1320 0 0,'0'0'3605'0'0,"-11"0"-3527"0"0,-35 1 63 0 0,44-1-70 0 0,0 0 1 0 0,1 1-1 0 0,-1-1 1 0 0,0 1-1 0 0,0-1 1 0 0,1 1 0 0 0,-1-1-1 0 0,1 1 1 0 0,-1 0-1 0 0,0 0 1 0 0,1 0-1 0 0,0 0 1 0 0,-1 0-1 0 0,1 0 1 0 0,0 1-1 0 0,-1-1 1 0 0,1 0-1 0 0,0 1 1 0 0,0-1 0 0 0,0 1-1 0 0,0-1 1 0 0,0 1-1 0 0,0-1 1 0 0,1 1-1 0 0,-1-1 1 0 0,0 1-1 0 0,1 0 1 0 0,-1 2-1 0 0,-4 47 1547 0 0,5-45-1513 0 0,3 58 1119 0 0,13 72 0 0 0,-7-72-949 0 0,0 73 0 0 0,-8-45-292 0 0,-21 155 0 0 0,12-164 70 0 0,7-64-98 0 0,0 1 1 0 0,-1-1 0 0 0,-1 1-1 0 0,-1-1 1 0 0,0 0 0 0 0,-2 0-1 0 0,-14 33 1 0 0,20-52-2 0 0,0 1 0 0 0,-1 0 0 0 0,1-1 0 0 0,0 1 0 0 0,-1-1 0 0 0,1 1 0 0 0,-1-1 0 0 0,1 1 0 0 0,-1-1 1 0 0,1 1-1 0 0,-1-1 0 0 0,0 1 0 0 0,1-1 0 0 0,-1 0 0 0 0,0 1 0 0 0,1-1 0 0 0,-1 0 0 0 0,0 1 0 0 0,1-1 0 0 0,-1 0 0 0 0,0 0 0 0 0,1 0 0 0 0,-1 0 0 0 0,0 0 0 0 0,1 1 0 0 0,-1-2 0 0 0,0 1 0 0 0,0 0 0 0 0,0 0 0 0 0,-21-13-509 0 0,-11-29 122 0 0,28 34-33 0 0,1 1 0 0 0,0-1 0 0 0,1 0 0 0 0,-1-1 0 0 0,2 1 0 0 0,-1 0 0 0 0,1-1 0 0 0,0 0 0 0 0,0-14 0 0 0,3 20-671 0 0,11 22-54 0 0,57 116-1057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1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0 311 1356 0 0,'0'0'6311'0'0,"2"-21"-6055"0"0,-2 0-200 0 0,0-3 30 0 0,2 0-1 0 0,0 0 1 0 0,1 1-1 0 0,6-25 1 0 0,-5 37-24 0 0,-1 0 0 0 0,2 0 0 0 0,-1 0 1 0 0,2 0-1 0 0,-1 1 0 0 0,9-11 0 0 0,-12 18-6 0 0,1-1 0 0 0,0 1 1 0 0,0 0-1 0 0,0 0 0 0 0,0 1 0 0 0,1-1 0 0 0,-1 1 0 0 0,1 0 0 0 0,-1-1 1 0 0,1 2-1 0 0,0-1 0 0 0,0 0 0 0 0,0 1 0 0 0,0 0 0 0 0,0-1 0 0 0,0 2 1 0 0,0-1-1 0 0,1 0 0 0 0,7 1 0 0 0,-10 1-46 0 0,0 0 1 0 0,0 0-1 0 0,-1 0 1 0 0,1 0-1 0 0,0 0 1 0 0,-1 0-1 0 0,1 0 1 0 0,-1 1-1 0 0,1-1 1 0 0,-1 1-1 0 0,1-1 1 0 0,-1 1-1 0 0,0 0 0 0 0,0-1 1 0 0,0 1-1 0 0,0 0 1 0 0,0 0-1 0 0,0 0 1 0 0,0 0-1 0 0,0 2 1 0 0,15 46-70 0 0,-10-8 184 0 0,-2 1 1 0 0,-2 0 0 0 0,-4 48 0 0 0,1-18-420 0 0,1-73 3 0 0,14-14-6465 0 0,-6 4 4700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1:5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8 836 0 0,'0'0'2077'0'0,"16"6"-1388"0"0,0 1 5381 0 0,-63 26-3737 0 0,-18-8-2181 0 0,51-21-98 0 0,-1 1 0 0 0,1 1-1 0 0,1 0 1 0 0,-1 1-1 0 0,1 0 1 0 0,-16 12-1 0 0,4 1 190 0 0,15-13-156 0 0,1 1 0 0 0,0-1-1 0 0,0 1 1 0 0,1 1 0 0 0,0-1-1 0 0,0 2 1 0 0,-11 17 0 0 0,-10 26 385 0 0,18-35-353 0 0,1 0 0 0 0,1 0 0 0 0,0 1-1 0 0,-9 34 1 0 0,9-25-99 0 0,7-22 4 0 0,-1-1-1 0 0,2 1 1 0 0,-1 0 0 0 0,1 0-1 0 0,0 0 1 0 0,-1 8 0 0 0,-2 83 190 0 0,1-61-147 0 0,2-1 0 0 0,1 1-1 0 0,6 43 1 0 0,-1-35-5 0 0,-1 87 0 0 0,-5-93 29 0 0,3-29-68 0 0,0 1 1 0 0,0-1-1 0 0,1 0 0 0 0,0 0 1 0 0,0 0-1 0 0,1-1 1 0 0,0 1-1 0 0,1-1 0 0 0,-1 0 1 0 0,8 9-1 0 0,-2-9-26 0 0,-7-4 22 0 0,1-2 0 0 0,-1 1 0 0 0,1 0 0 0 0,-1-1 0 0 0,1 1 0 0 0,0-1 0 0 0,6 2 0 0 0,4 4-43 0 0,0 0 0 0 0,-1 0-1 0 0,0 2 1 0 0,19 16-1 0 0,-27-21 43 0 0,-1-4-23 0 0,1 0 0 0 0,-1 0-1 0 0,0-1 1 0 0,1 1-1 0 0,-1-1 1 0 0,1 0 0 0 0,-1 0-1 0 0,1 0 1 0 0,8-3-1 0 0,117-29-1 0 0,-113 29 17 0 0,0-1-1 0 0,-1 0 1 0 0,1-2-1 0 0,25-11 0 0 0,-33 12-19 0 0,0 0 0 0 0,0 1-1 0 0,0 0 1 0 0,15-4-1 0 0,51-23 179 0 0,-57 25-108 0 0,0 1-1 0 0,1 0 1 0 0,31-3-1 0 0,2 0 79 0 0,-47 7-135 0 0,0-1-1 0 0,-1 0 0 0 0,1 0 0 0 0,-1 0 0 0 0,1 0 1 0 0,-1 0-1 0 0,0-1 0 0 0,0 0 0 0 0,0 0 0 0 0,0 0 1 0 0,-1 0-1 0 0,1-1 0 0 0,-1 1 0 0 0,0-1 0 0 0,3-4 1 0 0,2-5-6 0 0,0 0 1 0 0,-1 0 0 0 0,10-27-1 0 0,-8 16-26 0 0,-2-1 0 0 0,0 0 0 0 0,-2 0 0 0 0,4-42 0 0 0,-5-107 58 0 0,-4 125 1 0 0,16-114-109 0 0,-4 60 122 0 0,-10 69-115 0 0,-1 30 53 0 0,0-1 1 0 0,0 0-1 0 0,-1 1 0 0 0,1-1 0 0 0,-1 0 0 0 0,-1 0 1 0 0,1 1-1 0 0,-1-1 0 0 0,1 0 0 0 0,-1 1 0 0 0,0-1 1 0 0,-1 0-1 0 0,1 1 0 0 0,-1-1 0 0 0,0 1 0 0 0,-3-5 0 0 0,-37-36-163 0 0,28 35 145 0 0,0 0 1 0 0,0 1-1 0 0,-19-8 1 0 0,2 0 24 0 0,20 13 8 0 0,-1 1 1 0 0,1 0 0 0 0,-1 0 0 0 0,0 1-1 0 0,0 0 1 0 0,0 1 0 0 0,0 1-1 0 0,-16 1 1 0 0,23-1 5 0 0,1 0 9 0 0,-1 1 0 0 0,0 0 0 0 0,1 0 1 0 0,-1 0-1 0 0,0 1 0 0 0,1-1 0 0 0,-7 4 1 0 0,6-2-17 0 0,1-1 0 0 0,-1 0 0 0 0,1-1 0 0 0,-1 1 1 0 0,0-1-1 0 0,1 0 0 0 0,-9 1 0 0 0,-11-1 9 0 0,20-1-160 0 0,-1 1 1 0 0,1-1-1 0 0,0 0 1 0 0,-1 0-1 0 0,1-1 1 0 0,0 1-1 0 0,0-1 1 0 0,-1 0-1 0 0,1 0 1 0 0,-4-2 0 0 0,5 2-330 0 0,1-1 0 0 0,0 1 0 0 0,-1-1 0 0 0,1 0 0 0 0,0 0 0 0 0,0 0 0 0 0,0 0 0 0 0,0 0 0 0 0,1 0 0 0 0,-1 0 0 0 0,1-1 0 0 0,-3-2 0 0 0,3-1-1796 0 0,9 9 83 0 0,54 36-704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1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4432 0 0,'0'0'6645'0'0,"-118"0"-6593"0"0,106 0-52 0 0,4 0-8 0 0,-3 0-312 0 0,5 0-264 0 0,-3 0-360 0 0,7 0-416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3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0 156 0 0,'0'0'8012'0'0,"-14"13"-4473"0"0,11 2-3423 0 0,0 1 0 0 0,2 0 1 0 0,-1 0-1 0 0,2 0 0 0 0,0 0 0 0 0,1 0 0 0 0,4 22 0 0 0,-5-35-152 0 0,1 0-1 0 0,0-1 0 0 0,0 1 0 0 0,0 0 0 0 0,0 0 0 0 0,0-1 1 0 0,1 1-1 0 0,-1-1 0 0 0,1 0 0 0 0,0 1 0 0 0,-1-1 0 0 0,1 0 0 0 0,0 0 1 0 0,0 0-1 0 0,1 0 0 0 0,-1 0 0 0 0,0 0 0 0 0,1-1 0 0 0,-1 1 0 0 0,1-1 1 0 0,-1 0-1 0 0,1 1 0 0 0,-1-1 0 0 0,1 0 0 0 0,0-1 0 0 0,0 1 1 0 0,0 0-1 0 0,-1-1 0 0 0,1 0 0 0 0,0 1 0 0 0,5-2 0 0 0,-2 1-27 0 0,0-1-1 0 0,0 0 0 0 0,0 0 1 0 0,0-1-1 0 0,-1 0 1 0 0,1 0-1 0 0,-1 0 0 0 0,0-1 1 0 0,1 1-1 0 0,-1-1 1 0 0,0-1-1 0 0,0 1 1 0 0,-1-1-1 0 0,8-6 0 0 0,-4 1 21 0 0,0-1-1 0 0,-1 1 1 0 0,0-1-1 0 0,0-1 0 0 0,6-13 1 0 0,-11 20-3 0 0,0-1 0 0 0,0 1 1 0 0,0-1-1 0 0,-1 1 0 0 0,0-1 1 0 0,0 0-1 0 0,0 0 0 0 0,0 0 0 0 0,-1 1 1 0 0,1-1-1 0 0,-1 0 0 0 0,-1 0 1 0 0,1 0-1 0 0,-1 0 0 0 0,1 1 1 0 0,-3-6-1 0 0,3 9 53 0 0,0 1 0 0 0,-1 0 0 0 0,1-1 0 0 0,0 1 0 0 0,0-1 0 0 0,-1 1 1 0 0,1 0-1 0 0,0 0 0 0 0,-1-1 0 0 0,1 1 0 0 0,0 0 0 0 0,-1 0 0 0 0,1-1 0 0 0,0 1 0 0 0,-1 0 1 0 0,1 0-1 0 0,-1 0 0 0 0,1-1 0 0 0,0 1 0 0 0,-1 0 0 0 0,1 0 0 0 0,-1 0 0 0 0,1 0 0 0 0,-1 0 1 0 0,1 0-1 0 0,-1 0 0 0 0,1 0 0 0 0,0 0 0 0 0,-1 0 0 0 0,1 0 0 0 0,-1 0 0 0 0,1 1 0 0 0,-1-1 0 0 0,1 0 1 0 0,0 0-1 0 0,-1 0 0 0 0,1 1 0 0 0,0-1 0 0 0,-1 0 0 0 0,1 0 0 0 0,-1 1 0 0 0,1-1 0 0 0,0 0 1 0 0,0 1-1 0 0,-1-1 0 0 0,1 0 0 0 0,0 1 0 0 0,0-1 0 0 0,-1 1 0 0 0,-13 18 467 0 0,10 4-387 0 0,2-1-1 0 0,0 1 1 0 0,2 0 0 0 0,0 0-1 0 0,2 0 1 0 0,6 36 0 0 0,0 4 199 0 0,0 9 52 0 0,-3-36-170 0 0,-1 1 1 0 0,-3 0-1 0 0,-3 58 0 0 0,1-89-204 0 0,0 0-1 0 0,0-1 0 0 0,-1 1 0 0 0,0 0 1 0 0,0-1-1 0 0,0 1 0 0 0,-1-1 0 0 0,0 0 1 0 0,0 1-1 0 0,-7 8 0 0 0,9-13-33 0 0,-1 1 0 0 0,1-1 0 0 0,-1 1 0 0 0,1-1 1 0 0,-1 0-1 0 0,1 1 0 0 0,-1-1 0 0 0,0 0 0 0 0,0 0 0 0 0,0 0 0 0 0,1 0 0 0 0,-1 0 0 0 0,0-1 0 0 0,0 1 1 0 0,0-1-1 0 0,0 1 0 0 0,0-1 0 0 0,0 0 0 0 0,-1 1 0 0 0,1-1 0 0 0,0 0 0 0 0,0 0 0 0 0,0-1 0 0 0,0 1 1 0 0,0 0-1 0 0,0-1 0 0 0,0 1 0 0 0,0-1 0 0 0,0 0 0 0 0,0 0 0 0 0,0 1 0 0 0,1-1 0 0 0,-1-1 0 0 0,-3-1 1 0 0,3 1-85 0 0,0 0 0 0 0,-1 0 0 0 0,1-1 1 0 0,0 1-1 0 0,0-1 0 0 0,1 1 0 0 0,-1-1 1 0 0,0 0-1 0 0,1 0 0 0 0,0 0 0 0 0,-1 0 1 0 0,1 0-1 0 0,0 0 0 0 0,0-5 1 0 0,-5-47-4083 0 0,6 27 1595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4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40 948 0 0,'0'0'8448'0'0,"17"-26"-7713"0"0,-14 24-749 0 0,-1 1 0 0 0,0-1 0 0 0,1 1 0 0 0,-1 0 0 0 0,0-1 0 0 0,1 1 0 0 0,0 0 0 0 0,-1 1 1 0 0,1-1-1 0 0,-1 0 0 0 0,1 1 0 0 0,0-1 0 0 0,0 1 0 0 0,-1 0 0 0 0,1 0 0 0 0,0 0 0 0 0,-1 0 0 0 0,1 1 0 0 0,0-1 0 0 0,0 1 0 0 0,-1 0 0 0 0,1-1 0 0 0,-1 1 0 0 0,1 0 1 0 0,-1 1-1 0 0,1-1 0 0 0,-1 0 0 0 0,0 1 0 0 0,1-1 0 0 0,-1 1 0 0 0,0 0 0 0 0,0 0 0 0 0,0-1 0 0 0,0 1 0 0 0,-1 1 0 0 0,1-1 0 0 0,0 0 0 0 0,-1 0 0 0 0,1 1 1 0 0,-1-1-1 0 0,0 1 0 0 0,0-1 0 0 0,0 1 0 0 0,0-1 0 0 0,-1 1 0 0 0,1 0 0 0 0,0-1 0 0 0,-1 1 0 0 0,0 3 0 0 0,0 0 10 0 0,-1 1-1 0 0,0-1 0 0 0,0 0 1 0 0,0 0-1 0 0,-1 0 0 0 0,0 0 1 0 0,0 0-1 0 0,0 0 0 0 0,-1 0 1 0 0,0 0-1 0 0,0-1 1 0 0,-1 0-1 0 0,1 1 0 0 0,-1-1 1 0 0,-6 5-1 0 0,-10 17 9 0 0,6-11 38 0 0,12-14 72 0 0,-1 0-1 0 0,1 0 1 0 0,0 0 0 0 0,0 0 0 0 0,0 0 0 0 0,1 0 0 0 0,-1 1 0 0 0,0-1 0 0 0,1 1 0 0 0,-1-1 0 0 0,1 1 0 0 0,0-1 0 0 0,0 1 0 0 0,0 0 0 0 0,0 0 0 0 0,1-1 0 0 0,-1 1 0 0 0,1 0 0 0 0,-1 0 0 0 0,1 0-1 0 0,0 3 1 0 0,1-4-72 0 0,1-1-1 0 0,-1 1 0 0 0,1-1 0 0 0,-1 0 1 0 0,1 0-1 0 0,-1 0 0 0 0,1 0 0 0 0,0 0 1 0 0,-1 0-1 0 0,1 0 0 0 0,0 0 0 0 0,0-1 1 0 0,0 1-1 0 0,0-1 0 0 0,0 1 0 0 0,0-1 1 0 0,2 0-1 0 0,37 4-48 0 0,-28-4-358 0 0,0 0-1 0 0,0-1 1 0 0,21-4-1 0 0,14-15-4175 0 0,-34 12 596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5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3800 0 0,'0'0'5462'0'0,"0"12"-5244"0"0,-8 253 1718 0 0,2-83-4368 0 0,6-185 2421 0 0,-1 0 1 0 0,0 0-1 0 0,0 0 0 0 0,0 0 0 0 0,0 0 0 0 0,-1 0 0 0 0,1 0 1 0 0,-1 1-1 0 0,0-1 0 0 0,1 0 0 0 0,-1 1 0 0 0,0-1 1 0 0,-1 1-1 0 0,1 0 0 0 0,0 0 0 0 0,-1 0 0 0 0,1 0 1 0 0,-1 0-1 0 0,1 1 0 0 0,-1-1 0 0 0,0 1 0 0 0,0-1 1 0 0,-4 0-1 0 0,-3-3 31 0 0,0 2 0 0 0,0-1 1 0 0,0 1-1 0 0,-1 1 0 0 0,-17-3 1 0 0,21 5-16 0 0,0 0 0 0 0,0 0 0 0 0,0 0 1 0 0,1 1-1 0 0,-1-1 0 0 0,0 2 0 0 0,1-1 1 0 0,-1 1-1 0 0,1 0 0 0 0,-1 0 0 0 0,1 1 0 0 0,0 0 1 0 0,-10 6-1 0 0,12-6 21 0 0,0 1-1 0 0,0-1 1 0 0,1 1 0 0 0,-1 0-1 0 0,1 0 1 0 0,0 0 0 0 0,0 0-1 0 0,0 1 1 0 0,0-1 0 0 0,1 1 0 0 0,0-1-1 0 0,0 1 1 0 0,0 0 0 0 0,0 0-1 0 0,1 0 1 0 0,0 0 0 0 0,0 0-1 0 0,0 8 1 0 0,0-8 49 0 0,0 0 0 0 0,1 0 0 0 0,0 0-1 0 0,0 1 1 0 0,0-1 0 0 0,1 0 0 0 0,-1 0 0 0 0,1 0-1 0 0,1 0 1 0 0,2 8 0 0 0,-3-11-31 0 0,1 0 0 0 0,-1 0 0 0 0,1 0 0 0 0,0-1 0 0 0,-1 1 0 0 0,1 0 0 0 0,0-1 0 0 0,0 1 0 0 0,0-1-1 0 0,0 0 1 0 0,0 0 0 0 0,1 0 0 0 0,-1 0 0 0 0,0 0 0 0 0,0 0 0 0 0,1 0 0 0 0,-1-1 0 0 0,1 1 0 0 0,-1-1 0 0 0,1 0 0 0 0,-1 0 0 0 0,0 0 0 0 0,1 0 0 0 0,2 0 0 0 0,3-1-75 0 0,-1 0 1 0 0,1 0-1 0 0,-1 0 1 0 0,1 0-1 0 0,-1-1 1 0 0,0-1-1 0 0,0 1 1 0 0,0-1-1 0 0,10-6 1 0 0,57-42-2033 0 0,-27 17-1800 0 0,-27 22 920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6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11 519 3392 0 0,'0'0'5821'0'0,"-1"-18"-5570"0"0,-7-147 155 0 0,7 141-356 0 0,1 0 1 0 0,1 0-1 0 0,1 1 0 0 0,1-1 0 0 0,0 1 1 0 0,2-1-1 0 0,1 1 0 0 0,12-29 0 0 0,-13 41-24 0 0,0 0 1 0 0,1 0-1 0 0,1 1 0 0 0,11-15 0 0 0,-17 23-17 0 0,1 0 1 0 0,-1 0-1 0 0,1 0 0 0 0,0 0 0 0 0,-1 0 0 0 0,1 1 0 0 0,0-1 1 0 0,0 1-1 0 0,0-1 0 0 0,0 1 0 0 0,0 0 0 0 0,1 0 0 0 0,-1 0 1 0 0,0 0-1 0 0,0 0 0 0 0,1 0 0 0 0,-1 1 0 0 0,1-1 1 0 0,-1 1-1 0 0,0-1 0 0 0,1 1 0 0 0,-1 0 0 0 0,1 0 0 0 0,-1 0 1 0 0,1 1-1 0 0,-1-1 0 0 0,0 0 0 0 0,1 1 0 0 0,-1 0 0 0 0,4 1 1 0 0,-3 0-31 0 0,0 1 0 0 0,0 0 0 0 0,0 0 0 0 0,0 0 1 0 0,0 0-1 0 0,-1 1 0 0 0,1-1 0 0 0,-1 1 0 0 0,0-1 1 0 0,0 1-1 0 0,-1 0 0 0 0,1 0 0 0 0,-1 0 0 0 0,1 0 1 0 0,-1 0-1 0 0,-1 0 0 0 0,2 4 0 0 0,7 76 156 0 0,-9-82-125 0 0,2 240 545 0 0,-4-127-792 0 0,2-114-68 0 0,15-15-4850 0 0,4-14 1943 0 0,-10 10 1058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1 216 0 0,'0'0'8777'0'0,"-147"0"-8713"0"0,130 0-64 0 0,0 0-516 0 0,3 0-1004 0 0,3 0-1513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2100 0 0,'0'0'5290'0'0,"1"7"-54"0"0,26-8-5535 0 0,1-2 0 0 0,51-12 0 0 0,-45 7-531 0 0,49-4-1 0 0,-63 10 438 0 0,1-1 0 0 0,33-10 0 0 0,-44 14 624 0 0,-14 9-26 0 0,-22 20 150 0 0,13-16-147 0 0,8-6-143 0 0,1-1 1 0 0,0 1-1 0 0,1 0 0 0 0,-1 0 1 0 0,1 0-1 0 0,1 0 1 0 0,0 1-1 0 0,-2 15 1 0 0,-2 75-38 0 0,3-19-81 0 0,0-55 31 0 0,0-1 0 0 0,-2 0 1 0 0,0 1-1 0 0,-15 35 0 0 0,18-54 30 0 0,0-1 0 0 0,-1 0 0 0 0,1 1 0 0 0,-1-1 1 0 0,0 0-1 0 0,-1 0 0 0 0,1-1 0 0 0,-1 1 0 0 0,0-1 0 0 0,0 0 0 0 0,-1 0 0 0 0,1 0 0 0 0,-1 0 0 0 0,0-1 0 0 0,0 1 0 0 0,0-1 0 0 0,0-1 0 0 0,-1 1 0 0 0,1-1 0 0 0,-1 0 0 0 0,1 0 0 0 0,-1-1 0 0 0,0 1 0 0 0,-9 0 0 0 0,7-2-16 0 0,0 0 0 0 0,0 0 0 0 0,0 0 0 0 0,0-1 0 0 0,0-1 0 0 0,0 1 0 0 0,0-1 0 0 0,0-1 0 0 0,1 1 0 0 0,-1-1 0 0 0,1-1 0 0 0,-10-5 0 0 0,13 7-56 0 0,0-1 1 0 0,0 0-1 0 0,0 0 1 0 0,1-1-1 0 0,-1 1 1 0 0,1 0-1 0 0,0-1 1 0 0,0 0-1 0 0,0 0 0 0 0,1 0 1 0 0,0 0-1 0 0,-1 0 1 0 0,1-1-1 0 0,1 1 1 0 0,-1-1-1 0 0,0 1 1 0 0,1-1-1 0 0,0 0 1 0 0,0 1-1 0 0,1-1 1 0 0,-1-8-1 0 0,1 5-198 0 0,0 6 68 0 0,-1 0 1 0 0,1 0-1 0 0,0-1 1 0 0,0 1-1 0 0,0 0 1 0 0,0 0 0 0 0,1 0-1 0 0,-1 0 1 0 0,0 0-1 0 0,1 0 1 0 0,0 0-1 0 0,-1 0 1 0 0,1 0-1 0 0,0 0 1 0 0,0 0-1 0 0,0 1 1 0 0,0-1-1 0 0,0 0 1 0 0,0 0-1 0 0,1 1 1 0 0,2-3-1 0 0,10-6-2233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1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2804 0 0,'0'0'6664'0'0,"-1"8"-6444"0"0,-1 4-140 0 0,1 0 1 0 0,0 0-1 0 0,1 1 0 0 0,0-1 1 0 0,4 21-1 0 0,-4-30-82 0 0,1 0 0 0 0,0 0-1 0 0,-1-1 1 0 0,1 1 0 0 0,1 0 0 0 0,-1-1 0 0 0,0 1 0 0 0,1 0 0 0 0,-1-1 0 0 0,1 1-1 0 0,0-1 1 0 0,0 0 0 0 0,0 0 0 0 0,0 0 0 0 0,0 0 0 0 0,0 0 0 0 0,0 0 0 0 0,1 0-1 0 0,-1-1 1 0 0,1 1 0 0 0,-1-1 0 0 0,1 1 0 0 0,0-1 0 0 0,-1 0 0 0 0,1 0-1 0 0,0-1 1 0 0,0 1 0 0 0,0 0 0 0 0,0-1 0 0 0,0 0 0 0 0,0 0 0 0 0,4 0 0 0 0,-5 0-40 0 0,1-1 0 0 0,-1 1 1 0 0,1-1-1 0 0,-1 1 0 0 0,1-1 0 0 0,-1 0 1 0 0,1 0-1 0 0,-1 0 0 0 0,0 0 1 0 0,0-1-1 0 0,0 1 0 0 0,0-1 1 0 0,0 1-1 0 0,0-1 0 0 0,0 1 1 0 0,0-1-1 0 0,0 0 0 0 0,-1 0 1 0 0,1 0-1 0 0,-1 0 0 0 0,1-1 0 0 0,-1 1 1 0 0,0 0-1 0 0,0 0 0 0 0,0-1 1 0 0,0 1-1 0 0,0-1 0 0 0,-1 1 1 0 0,1-5-1 0 0,2-8-145 0 0,0 1 1 0 0,-2-1-1 0 0,1-26 0 0 0,-3 41 221 0 0,0 1 0 0 0,1-1 0 0 0,-1 0 0 0 0,0 0 0 0 0,1 0 0 0 0,-1 1 0 0 0,0-1 0 0 0,1 0-1 0 0,-1 1 1 0 0,0-1 0 0 0,1 0 0 0 0,-1 1 0 0 0,1-1 0 0 0,-1 1 0 0 0,1-1 0 0 0,-1 1 0 0 0,1-1 0 0 0,-1 1 0 0 0,1 0 0 0 0,-1-1 0 0 0,1 1 0 0 0,0-1-1 0 0,-1 1 1 0 0,1 0 0 0 0,0-1 0 0 0,0 2 0 0 0,-7 35 34 0 0,3 0 1 0 0,1 1-1 0 0,3 57 0 0 0,1-48 453 0 0,-8 75 1 0 0,6-118-540 0 0,0 0 1 0 0,0 0-1 0 0,0 0 1 0 0,-1 0-1 0 0,1-1 1 0 0,-1 1-1 0 0,0 0 1 0 0,0-1-1 0 0,0 1 1 0 0,-1-1-1 0 0,1 0 0 0 0,-1 0 1 0 0,-3 4-1 0 0,4-6-33 0 0,1 1-1 0 0,-1-1 1 0 0,0 0-1 0 0,1 0 0 0 0,-1 0 1 0 0,0 0-1 0 0,0 0 0 0 0,0 0 1 0 0,1 0-1 0 0,-1-1 0 0 0,0 1 1 0 0,0-1-1 0 0,0 1 1 0 0,0-1-1 0 0,0 0 0 0 0,0 0 1 0 0,0 0-1 0 0,0 0 0 0 0,0 0 1 0 0,0 0-1 0 0,0 0 1 0 0,0-1-1 0 0,0 1 0 0 0,0-1 1 0 0,0 0-1 0 0,0 1 0 0 0,0-1 1 0 0,0 0-1 0 0,-1-1 0 0 0,1 0-7 0 0,0 1 0 0 0,0-1 0 0 0,1 1 0 0 0,-1-1 0 0 0,1 1 0 0 0,-1-1 0 0 0,1 0-1 0 0,0 0 1 0 0,0 0 0 0 0,0 0 0 0 0,0 0 0 0 0,0 0 0 0 0,0 0 0 0 0,0 0-1 0 0,1 0 1 0 0,-1-1 0 0 0,1-2 0 0 0,-3-43-2327 0 0,3 37 1274 0 0,0-10-1449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1 216 0 0,'0'0'9322'0'0,"-23"1"-9198"0"0,-151 10-2118 0 0,173-1-1782 0 0,1-6 1384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1092 0 0,'-1'117'4518'0'0,"1"-115"-4427"0"0,0-1 0 0 0,0 1 0 0 0,0-1 0 0 0,0 1 0 0 0,-1 0 0 0 0,1-1 0 0 0,0 1 0 0 0,-1-1 0 0 0,1 1 0 0 0,-1-1 0 0 0,1 1 1 0 0,-1-1-1 0 0,0 1 0 0 0,1-1 0 0 0,-1 0 0 0 0,0 1 0 0 0,0-1 0 0 0,0 0 0 0 0,0 0 0 0 0,0 1 0 0 0,0-1 0 0 0,-1 0 0 0 0,1 0 0 0 0,0 0 0 0 0,-1 0 0 0 0,1-1 0 0 0,0 1 0 0 0,-1 0 1 0 0,1-1-1 0 0,-1 1 0 0 0,1-1 0 0 0,-1 1 0 0 0,1-1 0 0 0,-1 1 0 0 0,0-1 0 0 0,1 0 0 0 0,-1 0 0 0 0,-2 0 0 0 0,-3 0 198 0 0,-65 9 1014 0 0,54-8-1981 0 0,1 1 0 0 0,-28 6 0 0 0,41-5-2032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0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2266 2765 308 0 0,'0'0'3317'0'0,"-1"-45"-501"0"0,-250-374-2461 0 0,179 310-422 0 0,50 76 80 0 0,-36-42 1 0 0,-14-22-2 0 0,-68-105-19 0 0,28 24 59 0 0,2 25 96 0 0,35 52-103 0 0,-201-250-157 0 0,126 160 539 0 0,66 79-243 0 0,1-8 1374 0 0,66 95-1565 0 0,-1 2 0 0 0,0 0 0 0 0,-2 0 0 0 0,-24-19-1 0 0,31 30 10 0 0,0-1 0 0 0,1-1 0 0 0,1 0 0 0 0,-12-19 0 0 0,-16-18 127 0 0,-1 17-157 0 0,18 18 82 0 0,12 7-154 0 0,2 2 116 0 0,0 0 0 0 0,-1 0-1 0 0,0 0 1 0 0,-20-10-1 0 0,15 10 230 0 0,0-1 0 0 0,-22-18 0 0 0,12 9-173 0 0,10 8-49 0 0,-39-23-24 0 0,-19-8 536 0 0,57 30-607 0 0,-1 1-1 0 0,0 0 0 0 0,-1 1 1 0 0,0 1-1 0 0,-21-6 1 0 0,-6 6-5717 0 0,37 7 3519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2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2644 0 0,'0'0'5839'0'0,"-7"2"-5573"0"0,7-2-267 0 0,-4 0 43 0 0,1 1 1 0 0,-1-1-1 0 0,1 1 1 0 0,-1 0-1 0 0,1 0 0 0 0,-1 1 1 0 0,1-1-1 0 0,0 0 1 0 0,0 1-1 0 0,-1 0 1 0 0,1 0-1 0 0,0 0 1 0 0,1 0-1 0 0,-1 1 1 0 0,0-1-1 0 0,1 1 1 0 0,-1-1-1 0 0,1 1 1 0 0,0 0-1 0 0,0 0 1 0 0,0 0-1 0 0,0 0 0 0 0,-2 5 1 0 0,-3 26 67 0 0,2 0 1 0 0,2 0-1 0 0,1 1 1 0 0,1-1-1 0 0,2 1 1 0 0,2-1-1 0 0,13 66 1 0 0,40 306 115 0 0,-56-400-216 0 0,8 114 294 0 0,-8-106-247 0 0,0 1 0 0 0,-1 0 0 0 0,-1-1 0 0 0,-1 1 0 0 0,-7 27-1 0 0,7-36-82 0 0,0 0-1 0 0,0 0 1 0 0,-1 0-1 0 0,0 0 1 0 0,0-1-1 0 0,0 1 1 0 0,-1-1-1 0 0,0 0 1 0 0,0 0-1 0 0,0-1 0 0 0,0 0 1 0 0,-11 7-1 0 0,12-9-134 0 0,-1 1-1 0 0,1-1 1 0 0,-1 1-1 0 0,0-1 1 0 0,0-1-1 0 0,1 1 1 0 0,-1-1-1 0 0,0 1 0 0 0,-1-1 1 0 0,1-1-1 0 0,0 1 1 0 0,0-1-1 0 0,0 0 1 0 0,0 0-1 0 0,0-1 1 0 0,0 1-1 0 0,-10-3 0 0 0,14 2 44 0 0,0 0-1 0 0,0 1 1 0 0,0-1-1 0 0,0 0 1 0 0,1 0-1 0 0,-1 0 1 0 0,0 0-1 0 0,0 0 1 0 0,0 0-1 0 0,1 0 1 0 0,-1 0-1 0 0,1 0 1 0 0,-1 0-1 0 0,1 0 1 0 0,-1 0-1 0 0,1-1 1 0 0,-1 1-1 0 0,1 0 1 0 0,0 0-1 0 0,0 0 1 0 0,0-1-1 0 0,0 1 1 0 0,0 0-1 0 0,0 0 0 0 0,0-1 1 0 0,0 1-1 0 0,0 0 1 0 0,0 0-1 0 0,1-2 1 0 0,0-6-1001 0 0,-1-3-566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0 300 360 0 0,'0'0'6794'0'0,"2"-21"-6399"0"0,19-159 623 0 0,-20 172-997 0 0,0 0 0 0 0,1 0 1 0 0,0 1-1 0 0,1-1 0 0 0,0 0 1 0 0,7-13-1 0 0,-9 18 12 0 0,1 1 1 0 0,-1 0-1 0 0,1 0 1 0 0,-1 0-1 0 0,1 1 0 0 0,0-1 1 0 0,0 0-1 0 0,-1 0 1 0 0,1 1-1 0 0,0 0 1 0 0,1-1-1 0 0,-1 1 0 0 0,0 0 1 0 0,0 0-1 0 0,0 0 1 0 0,1 0-1 0 0,-1 0 0 0 0,0 0 1 0 0,1 1-1 0 0,-1 0 1 0 0,1-1-1 0 0,-1 1 1 0 0,1 0-1 0 0,-1 0 0 0 0,1 0 1 0 0,3 1-1 0 0,-5-1-40 0 0,1 1 0 0 0,0 0 1 0 0,-1 0-1 0 0,1 0 0 0 0,-1 0 0 0 0,1 0 0 0 0,-1 0 0 0 0,1 1 0 0 0,-1-1 0 0 0,0 0 0 0 0,0 1 1 0 0,0-1-1 0 0,1 1 0 0 0,-1 0 0 0 0,-1-1 0 0 0,1 1 0 0 0,0 0 0 0 0,0-1 0 0 0,-1 1 0 0 0,1 2 1 0 0,12 42-276 0 0,-11-41 253 0 0,8 38 36 0 0,-1 0 0 0 0,-2 1 0 0 0,0 44 0 0 0,-7-87-95 0 0,9-14-7503 0 0,-9 13 7560 0 0,3-9-1086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26 162 516 0 0</inkml:trace>
  <inkml:trace contextRef="#ctx0" brushRef="#br0" timeOffset="1">26 162 516 0 0,'147'-97'946'0'0,"-145"96"-856"0"0,-1 0 1 0 0,1-1-1 0 0,0 1 0 0 0,-1 0 0 0 0,1 0 0 0 0,-1-1 1 0 0,0 1-1 0 0,0-1 0 0 0,1 1 0 0 0,-1-1 1 0 0,0 0-1 0 0,0 1 0 0 0,1-3 0 0 0,-2 3-54 0 0,0 0-1 0 0,0 1 1 0 0,0-1-1 0 0,0 1 0 0 0,0-1 1 0 0,0 1-1 0 0,0-1 1 0 0,0 0-1 0 0,0 1 0 0 0,0-1 1 0 0,-1 1-1 0 0,1-1 1 0 0,0 1-1 0 0,0-1 0 0 0,-1 1 1 0 0,1-1-1 0 0,0 1 1 0 0,0-1-1 0 0,-1 1 0 0 0,1-1 1 0 0,-1 1-1 0 0,1 0 1 0 0,0-1-1 0 0,-1 1 0 0 0,1-1 1 0 0,-2 0-1 0 0,-32-10 1336 0 0,32 11-1153 0 0,-22-5-115 0 0,1 0 0 0 0,-1 2 0 0 0,-40-1 0 0 0,53 11-2792 0 0,8-2 188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5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1756 0 0,'0'0'8417'0'0,"-5"10"-8223"0"0,-17 28 62 0 0,-50 64-1 0 0,1-2 327 0 0,64-89-1164 0 0,-1 0-1 0 0,0-1 0 0 0,-14 14 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232 208 516 0 0,'0'0'9146'0'0,"-13"-17"-8801"0"0,3 5-305 0 0,-11-14 105 0 0,-1 0 1 0 0,-48-42 0 0 0,54 55-311 0 0,12 8 14 0 0,-1 0 0 0 0,0 1 1 0 0,0 0-1 0 0,-1 0 0 0 0,1 1 1 0 0,-1-1-1 0 0,0 1 0 0 0,0 0 1 0 0,0 0-1 0 0,0 1 0 0 0,0 0 1 0 0,-8-1-1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6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4564 0 0,'0'0'6125'0'0,"5"-1"-6014"0"0,-3 0-131 0 0,0 1-1 0 0,0-1 1 0 0,0 1 0 0 0,0-1 0 0 0,0 1 0 0 0,0-1 0 0 0,1 1 0 0 0,-1 0 0 0 0,0 0 0 0 0,0 0 0 0 0,0 0 0 0 0,0 1-1 0 0,0-1 1 0 0,0 1 0 0 0,1-1 0 0 0,-1 1 0 0 0,0-1 0 0 0,0 1 0 0 0,-1 0 0 0 0,1 0 0 0 0,0 0 0 0 0,0 0-1 0 0,0 1 1 0 0,-1-1 0 0 0,1 0 0 0 0,0 1 0 0 0,-1-1 0 0 0,1 1 0 0 0,-1 0 0 0 0,0-1 0 0 0,1 1 0 0 0,-1 0 0 0 0,0 0-1 0 0,0 0 1 0 0,1 2 0 0 0,-1-1 29 0 0,1 1 0 0 0,0 0 0 0 0,-1 0 0 0 0,0 0 0 0 0,0 0 0 0 0,0 0 0 0 0,-1 0 0 0 0,1 0 0 0 0,-1 1 0 0 0,0-1 0 0 0,0 0 0 0 0,0 0 0 0 0,-1 0 0 0 0,1 0 0 0 0,-1 0 0 0 0,0 0 0 0 0,0 0 0 0 0,-1 0 0 0 0,1 0 0 0 0,-1 0 0 0 0,0 0 0 0 0,0-1 0 0 0,0 1 0 0 0,0-1 0 0 0,-1 1 0 0 0,1-1 0 0 0,-1 0 0 0 0,0 0 0 0 0,0 0 0 0 0,0 0 0 0 0,0-1 0 0 0,-5 4 0 0 0,22-7 2596 0 0,29 3-3463 0 0,-6-1-1179 0 0,-7-1-880 0 0,-21 0 523 0 0,-21 0-982 0 0,-111 0 1980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1576 0 0,'0'0'8446'0'0,"3"7"-8137"0"0,3 22-269 0 0,-1 0 0 0 0,-2 1 0 0 0,-1 0 0 0 0,-1 0 0 0 0,-4 46 0 0 0,1 2 67 0 0,4-42-5 0 0,0-30-3171 0 0,-4-7 3085 0 0,0-1 0 0 0,0 1 0 0 0,0 0 0 0 0,-1 0 0 0 0,1 0 0 0 0,0 0 0 0 0,0 0 0 0 0,-1 1 0 0 0,1-1 0 0 0,0 0 0 0 0,-1 1 0 0 0,1 0 0 0 0,-1 0 0 0 0,-2 0 0 0 0,-44 1 497 0 0,29 0-471 0 0,12-2-20 0 0,0 2-1 0 0,0-1 0 0 0,0 1 1 0 0,1 0-1 0 0,-1 1 1 0 0,0-1-1 0 0,0 2 1 0 0,1-1-1 0 0,-1 1 0 0 0,1 0 1 0 0,0 1-1 0 0,0-1 1 0 0,0 2-1 0 0,-11 8 0 0 0,17-12 5 0 0,0 0-1 0 0,0 0 0 0 0,0 0 1 0 0,0 0-1 0 0,0 1 0 0 0,1-1 0 0 0,-1 0 1 0 0,0 1-1 0 0,1-1 0 0 0,-1 1 1 0 0,1-1-1 0 0,-1 1 0 0 0,1-1 0 0 0,0 1 1 0 0,0-1-1 0 0,0 1 0 0 0,0-1 1 0 0,0 1-1 0 0,0-1 0 0 0,0 1 0 0 0,0-1 1 0 0,1 1-1 0 0,-1-1 0 0 0,0 1 0 0 0,1-1 1 0 0,-1 1-1 0 0,1-1 0 0 0,0 0 1 0 0,0 2-1 0 0,1 0 28 0 0,0-1 0 0 0,0 1 1 0 0,0-1-1 0 0,0 0 0 0 0,0 0 0 0 0,0 0 1 0 0,1 0-1 0 0,-1 0 0 0 0,1 0 0 0 0,-1-1 1 0 0,1 1-1 0 0,5 1 0 0 0,3 1-45 0 0,0-1-1 0 0,-1-1 0 0 0,2 0 1 0 0,-1 0-1 0 0,0-1 0 0 0,0-1 1 0 0,0 0-1 0 0,0 0 1 0 0,1-1-1 0 0,15-4 0 0 0,-4 0-2580 0 0,43-16-1 0 0,-52 18 317 0 0,3 1-698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40 472 896 0 0,'0'0'7950'0'0,"-3"-11"-7562"0"0,-9-47-119 0 0,2 0 0 0 0,2-1 0 0 0,1-113 0 0 0,9 165-249 0 0,-1 1 0 0 0,1-1 0 0 0,0 1 0 0 0,0-1-1 0 0,1 1 1 0 0,-1 0 0 0 0,2 0 0 0 0,-1 0 0 0 0,1 0 0 0 0,-1 0 0 0 0,1 1 0 0 0,1 0 0 0 0,8-9 0 0 0,-12 13-26 0 0,1-1 1 0 0,-1 0-1 0 0,1 1 0 0 0,0-1 0 0 0,0 1 1 0 0,0-1-1 0 0,0 1 0 0 0,0 0 0 0 0,0 0 0 0 0,0 0 1 0 0,0 0-1 0 0,0 0 0 0 0,1 0 0 0 0,-1 1 0 0 0,0-1 1 0 0,1 1-1 0 0,-1-1 0 0 0,0 1 0 0 0,1 0 1 0 0,-1 0-1 0 0,1 0 0 0 0,-1 0 0 0 0,0 1 0 0 0,1-1 1 0 0,-1 0-1 0 0,0 1 0 0 0,1 0 0 0 0,-1 0 0 0 0,0-1 1 0 0,0 1-1 0 0,0 1 0 0 0,0-1 0 0 0,0 0 1 0 0,0 0-1 0 0,0 1 0 0 0,0-1 0 0 0,0 1 0 0 0,-1 0 1 0 0,1-1-1 0 0,0 1 0 0 0,1 2 0 0 0,3 5-55 0 0,0 1-1 0 0,-1-1 1 0 0,0 1-1 0 0,0 0 1 0 0,-1 0-1 0 0,6 22 1 0 0,10 69 227 0 0,-13-58-100 0 0,-2 39-33 0 0,-5-65-134 0 0,0-1 1 0 0,1 1-1 0 0,1-1 1 0 0,5 21-1 0 0,-4-31-1636 0 0,-1-11-2011 0 0,1-2 2489 0 0,3-2-411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0:37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8 2160 0 0,'0'0'6537'0'0,"-149"-7"-6597"0"0,134 7-124 0 0,4 0-492 0 0,0 0-608 0 0,2 0-657 0 0,4 2-1111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15 215 1872 0 0,'0'0'6770'0'0,"-10"7"-2766"0"0,22-150-4944 0 0,-11 133 871 0 0,-2-28-22 0 0,1 37 82 0 0,0 0 0 0 0,0-1 0 0 0,0 1 0 0 0,0-1 0 0 0,0 1 0 0 0,-1 0 0 0 0,1-1 0 0 0,-1 1 0 0 0,1 0 0 0 0,-1 0 0 0 0,1-1 0 0 0,-1 1 0 0 0,0 0 0 0 0,0 0 0 0 0,1 0 0 0 0,-1 0 0 0 0,0 0 0 0 0,0 0 0 0 0,0 0 0 0 0,0 0 0 0 0,-2-1 0 0 0,3 2 13 0 0,0 1-1 0 0,-1-1 1 0 0,1 0-1 0 0,0 1 1 0 0,0-1-1 0 0,0 0 1 0 0,-1 1-1 0 0,1-1 1 0 0,0 0-1 0 0,0 1 1 0 0,0-1-1 0 0,0 0 1 0 0,0 1-1 0 0,0-1 1 0 0,0 0-1 0 0,0 1 1 0 0,0-1-1 0 0,0 1 1 0 0,0-1-1 0 0,0 0 1 0 0,0 1-1 0 0,0-1 1 0 0,0 0-1 0 0,0 1 1 0 0,0-1-1 0 0,1 1 1 0 0,-1-1-1 0 0,0 0 1 0 0,0 1-1 0 0,0-1 1 0 0,1 0-1 0 0,-1 0 1 0 0,0 1-1 0 0,0-1 1 0 0,1 0-1 0 0,-1 1 1 0 0,0-1-1 0 0,1 0 1 0 0,-1 0-1 0 0,9 18-705 0 0,-4-13 571 0 0,1 1 0 0 0,-1-1 0 0 0,1 0 0 0 0,0 0 0 0 0,0-1 0 0 0,0 1 0 0 0,1-1 0 0 0,9 4 0 0 0,-14-7 90 0 0,0 0 1 0 0,0 0-1 0 0,1-1 0 0 0,-1 1 1 0 0,0-1-1 0 0,0 1 0 0 0,1-1 1 0 0,-1 0-1 0 0,0 0 1 0 0,0 0-1 0 0,1 0 0 0 0,-1 0 1 0 0,0-1-1 0 0,0 1 0 0 0,1-1 1 0 0,-1 1-1 0 0,0-1 0 0 0,0 0 1 0 0,0 0-1 0 0,0 0 0 0 0,0 0 1 0 0,0 0-1 0 0,0 0 0 0 0,0-1 1 0 0,0 1-1 0 0,0 0 0 0 0,-1-1 1 0 0,1 0-1 0 0,-1 1 0 0 0,1-1 1 0 0,1-3-1 0 0,3-5-238 0 0,-1-1-1 0 0,-1 0 0 0 0,5-16 1 0 0,-8 25 899 0 0,-5 21-914 0 0,1 0 1 0 0,1 1-1 0 0,1-1 1 0 0,1 0-1 0 0,1 1 0 0 0,0-1 1 0 0,1 0-1 0 0,1 1 1 0 0,1-1-1 0 0,8 24 0 0 0,8-10-2651 0 0,-13-25 1480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0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2000 3978 1496 0 0,'0'0'3064'0'0,"-6"-32"-391"0"0,-1 24-2602 0 0,-1-1 1 0 0,1 0-1 0 0,0-1 1 0 0,1 0-1 0 0,-10-20 1 0 0,1 1 20 0 0,-133-214-35 0 0,46 83-10 0 0,-23-40-55 0 0,20 32 13 0 0,43 74 3 0 0,-22-50 21 0 0,-18-28-5 0 0,31 42-17 0 0,35 59-13 0 0,-105-145 34 0 0,57 94-68 0 0,-31-67 67 0 0,14 29 82 0 0,41 78-180 0 0,41 58 114 0 0,1 0 0 0 0,1-2 0 0 0,1 0 0 0 0,-18-40 0 0 0,25 46-20 0 0,-1 2 0 0 0,0-1 0 0 0,-2 2-1 0 0,0-1 1 0 0,-15-15 0 0 0,-23-35-88 0 0,-53-72 70 0 0,96 132-29 0 0,1 0 45 0 0,-1-1 6 0 0,0 0 0 0 0,0 0 0 0 0,1 0 0 0 0,-7-16-1 0 0,8 15-42 0 0,0 1-1 0 0,0 0 1 0 0,-1 0-1 0 0,0 0 0 0 0,-12-12 1 0 0,1 0 1 0 0,-19-25 75 0 0,35 46-66 0 0,-21-54 1218 0 0,15 41-1171 0 0,1-1 1 0 0,1 0-1 0 0,0 0 1 0 0,1 0-1 0 0,-4-28 1 0 0,-14-48 657 0 0,14 53-507 0 0,5 25-80 0 0,0 1 0 0 0,1-1 0 0 0,-2-22 0 0 0,0-119 271 0 0,5 143-352 0 0,1 0 0 0 0,0-1 0 0 0,0 1 0 0 0,1 0 0 0 0,4-10 0 0 0,5-18-19 0 0,-10 32 53 0 0,0 1 1 0 0,1-1 0 0 0,0 1 0 0 0,0-1 0 0 0,0 1-1 0 0,0 0 1 0 0,1 0 0 0 0,6-6 0 0 0,11-17 241 0 0,17-13-89 0 0,-33 35-217 0 0,0 0 0 0 0,0 1 1 0 0,0-1-1 0 0,1 1 1 0 0,0 0-1 0 0,11-7 1 0 0,7-6 6 0 0,-13 9 38 0 0,0 1-1 0 0,1 0 1 0 0,13-6-1 0 0,-5 3-18 0 0,24-9 7 0 0,-32 16 96 0 0,-1-1 0 0 0,0-1 1 0 0,-1 0-1 0 0,19-12 0 0 0,26-8 456 0 0,24-2 4 0 0,-74 26-590 0 0,-1 1-1 0 0,1-1 1 0 0,-1 1 0 0 0,1 1 0 0 0,0-1 0 0 0,-1 0 0 0 0,1 1-1 0 0,0 0 1 0 0,0 0 0 0 0,-1 1 0 0 0,1-1 0 0 0,0 1 0 0 0,-1 0-1 0 0,1 0 1 0 0,-1 0 0 0 0,7 4 0 0 0,7 2-161 0 0,0 1 0 0 0,-1 1 1 0 0,0 1-1 0 0,-1 0 0 0 0,17 15 0 0 0,-11-5-344 0 0,-17-14 467 0 0,0-1 0 0 0,0 0-1 0 0,1 0 1 0 0,0-1 0 0 0,0 1 0 0 0,0-1-1 0 0,9 4 1 0 0,-10-5 12 0 0,-1-1 1 0 0,0 2-1 0 0,1-1 0 0 0,-1 0 1 0 0,-1 1-1 0 0,1 0 0 0 0,0-1 1 0 0,-1 2-1 0 0,0-1 0 0 0,0 0 1 0 0,4 8-1 0 0,18 23-2190 0 0,-11-21-353 0 0,2 4-1458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92 184 0 0,'0'0'4528'0'0,"0"16"-4382"0"0,-2 49-81 0 0,2-62-20 0 0,0-1-1 0 0,0 0 0 0 0,0 1 1 0 0,0-1-1 0 0,0 0 1 0 0,0 1-1 0 0,1-1 1 0 0,-1 0-1 0 0,1 1 1 0 0,0-1-1 0 0,0 0 1 0 0,0 0-1 0 0,0 1 0 0 0,0-1 1 0 0,0 0-1 0 0,0 0 1 0 0,1 0-1 0 0,1 1 1 0 0,-2-2 7 0 0,0 0 0 0 0,1 0 1 0 0,-1 0-1 0 0,1-1 0 0 0,-1 1 0 0 0,1 0 1 0 0,-1-1-1 0 0,1 1 0 0 0,-1-1 0 0 0,1 0 1 0 0,-1 0-1 0 0,1 1 0 0 0,0-1 0 0 0,-1 0 1 0 0,1 0-1 0 0,0 0 0 0 0,-1-1 0 0 0,1 1 1 0 0,1-1-1 0 0,2 0-40 0 0,0-1 1 0 0,0 1-1 0 0,0-1 1 0 0,-1-1-1 0 0,1 1 0 0 0,-1 0 1 0 0,0-1-1 0 0,0 0 1 0 0,0 0-1 0 0,0 0 1 0 0,0-1-1 0 0,4-4 1 0 0,-4-1-7 0 0,0 1 0 0 0,0-1 0 0 0,-1 0-1 0 0,-1-1 1 0 0,1 1 0 0 0,-1 0 0 0 0,-1-1 0 0 0,0 1 0 0 0,0-1 0 0 0,-1-15 0 0 0,0 21-48 0 0,0 0 0 0 0,-1 1 0 0 0,1-1 0 0 0,-1 0 0 0 0,0 0 0 0 0,0 0 0 0 0,0 0 0 0 0,-1 0 0 0 0,0 1 0 0 0,1-1 0 0 0,-1 1 0 0 0,-3-5 0 0 0,3 6-79 0 0,1 1 0 0 0,-1-1 0 0 0,0 1 0 0 0,1 0-1 0 0,-1 0 1 0 0,0 0 0 0 0,0 0 0 0 0,1 0 0 0 0,-1 0-1 0 0,0 0 1 0 0,0 1 0 0 0,0-1 0 0 0,0 0-1 0 0,0 1 1 0 0,0 0 0 0 0,0 0 0 0 0,0-1 0 0 0,0 1-1 0 0,0 0 1 0 0,-1 1 0 0 0,1-1 0 0 0,0 0 0 0 0,0 1-1 0 0,0-1 1 0 0,-2 1 0 0 0,-5 4-1694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30 273 4508 0 0,'0'0'1670'0'0,"-2"-17"-1453"0"0,-18-152 153 0 0,13 140-213 0 0,6 23 166 0 0,9 18-1417 0 0,-4-6 528 0 0,0 0 432 0 0,0-1 0 0 0,0 1-1 0 0,1 0 1 0 0,0-1 0 0 0,0 0 0 0 0,10 7-1 0 0,-13-10 134 0 0,1-1-1 0 0,-1 1 0 0 0,1-1 1 0 0,0 1-1 0 0,-1-1 0 0 0,1 0 1 0 0,0 0-1 0 0,0 0 0 0 0,0 0 1 0 0,0 0-1 0 0,0-1 0 0 0,0 1 0 0 0,0-1 1 0 0,0 0-1 0 0,0 0 0 0 0,1 0 1 0 0,5-1-1 0 0,-7 0-58 0 0,0-1 1 0 0,1 1-1 0 0,-1 0 0 0 0,0-1 1 0 0,0 0-1 0 0,0 1 0 0 0,0-1 0 0 0,0 0 1 0 0,0 0-1 0 0,-1 0 0 0 0,1 0 1 0 0,-1 0-1 0 0,1-1 0 0 0,-1 1 0 0 0,0 0 1 0 0,2-5-1 0 0,14-39-245 0 0,-10 7 806 0 0,-7 31 1348 0 0,-5 27 227 0 0,-1 7-2115 0 0,2 1 0 0 0,1-1 0 0 0,1 1-1 0 0,2 0 1 0 0,4 43 0 0 0,-4-67-62 0 0,0 0 0 0 0,1 0 0 0 0,0 0 0 0 0,0 0 0 0 0,0 1 0 0 0,0-1-1 0 0,0-1 1 0 0,1 1 0 0 0,-1 0 0 0 0,1 0 0 0 0,0 0 0 0 0,4 4 0 0 0,-5-6-143 0 0,0 0 0 0 0,1 0 1 0 0,-1 0-1 0 0,1 0 0 0 0,-1 0 0 0 0,0 0 0 0 0,1 0 1 0 0,0 0-1 0 0,-1-1 0 0 0,1 1 0 0 0,-1-1 0 0 0,1 1 1 0 0,0-1-1 0 0,-1 0 0 0 0,1 1 0 0 0,2-1 1 0 0,4 0-1317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2984 0 0,'0'0'4009'0'0,"-20"9"-3975"0"0,-125 46-146 0 0,143-54 154 0 0,0 1 1 0 0,0-1-1 0 0,0 1 0 0 0,0 0 0 0 0,0 0 0 0 0,0 0 0 0 0,1 0 0 0 0,-1 0 0 0 0,1 0 0 0 0,-1 0 1 0 0,1 1-1 0 0,0-1 0 0 0,-1 0 0 0 0,1 1 0 0 0,1-1 0 0 0,-1 1 0 0 0,0-1 0 0 0,1 1 1 0 0,-1 0-1 0 0,1-1 0 0 0,0 1 0 0 0,0 0 0 0 0,0-1 0 0 0,0 1 0 0 0,0-1 0 0 0,0 1 0 0 0,1 0 1 0 0,0 2-1 0 0,0 3-34 0 0,0 0 0 0 0,1-1 1 0 0,0 1-1 0 0,0 0 1 0 0,1-1-1 0 0,0 0 0 0 0,0 1 1 0 0,6 8-1 0 0,-7-13-279 0 0,1-1 0 0 0,-1 1 1 0 0,1 0-1 0 0,0-1 0 0 0,0 0 0 0 0,0 1 0 0 0,0-1 0 0 0,0-1 0 0 0,0 1 1 0 0,1 0-1 0 0,-1-1 0 0 0,0 1 0 0 0,1-1 0 0 0,0 0 0 0 0,-1 0 0 0 0,1-1 1 0 0,0 1-1 0 0,-1-1 0 0 0,1 0 0 0 0,4 0 0 0 0,6 0-1717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3956 0 0,'0'0'3449'0'0,"-84"17"-5994"0"0,84-14 681 0 0,0 1-760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16 226 4472 0 0,'0'0'4106'0'0,"0"-16"-3795"0"0,-14-183 146 0 0,14 199-437 0 0,0 0 0 0 0,0 0 0 0 0,0-1 0 0 0,0 1 1 0 0,-1 0-1 0 0,1-1 0 0 0,0 1 0 0 0,0 0 0 0 0,0 0 1 0 0,0-1-1 0 0,0 1 0 0 0,0 0 0 0 0,0-1 0 0 0,0 1 1 0 0,0 0-1 0 0,0 0 0 0 0,0-1 0 0 0,0 1 0 0 0,0 0 0 0 0,0-1 1 0 0,0 1-1 0 0,0 0 0 0 0,0-1 0 0 0,1 1 0 0 0,-1 0 1 0 0,0 0-1 0 0,0-1 0 0 0,0 1 0 0 0,0 0 0 0 0,1 0 1 0 0,-1 0-1 0 0,0-1 0 0 0,0 1 0 0 0,0 0 0 0 0,1 0 1 0 0,-1 0-1 0 0,0-1 0 0 0,0 1 0 0 0,1 0 0 0 0,-1 0 1 0 0,0 0-1 0 0,0 0 0 0 0,1 0 0 0 0,-1 0 0 0 0,0-1 1 0 0,1 1-1 0 0,-1 0 0 0 0,0 0 0 0 0,0 0 0 0 0,1 0 1 0 0,-1 0-1 0 0,1 0 0 0 0,18 13-684 0 0,17 26-663 0 0,-26-27 1330 0 0,0 0 0 0 0,1 0 1 0 0,0-1-1 0 0,0-1 0 0 0,1 0 1 0 0,1-1-1 0 0,-1 0 0 0 0,25 13 1 0 0,-36-22-35 0 0,-1 0 1 0 0,1 0 0 0 0,0 0-1 0 0,-1 0 1 0 0,1 1-1 0 0,0-1 1 0 0,-1 0-1 0 0,1 0 1 0 0,0 0 0 0 0,-1 0-1 0 0,1 0 1 0 0,-1-1-1 0 0,1 1 1 0 0,0 0-1 0 0,-1 0 1 0 0,1 0 0 0 0,0 0-1 0 0,-1-1 1 0 0,1 1-1 0 0,-1 0 1 0 0,1-1 0 0 0,-1 1-1 0 0,1 0 1 0 0,-1-1-1 0 0,1 1 1 0 0,-1-1-1 0 0,2 0 1 0 0,9-22-299 0 0,-2-40 139 0 0,-8 46-103 0 0,9-20-225 0 0,-4 41 1156 0 0,0 20-201 0 0,-1 15-168 0 0,7 37 24 0 0,-11-71-425 0 0,0 0-1 0 0,1 0 1 0 0,0 0-1 0 0,0 0 0 0 0,0-1 1 0 0,0 1-1 0 0,1-1 1 0 0,0 1-1 0 0,0-1 0 0 0,0 0 1 0 0,7 7-1 0 0,8-8-2680 0 0,-14-3 2060 0 0,6 0-784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1336 0 0,'0'0'6165'0'0,"-105"18"-6465"0"0,83-18-204 0 0,2 0 504 0 0,6 0 104 0 0,-3-1 64 0 0,3-1-156 0 0,0 0-12 0 0,2 2-988 0 0,4-3-861 0 0,2 3-331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88 440 0 0,'0'0'4314'0'0,"-4"15"-3798"0"0,-1 5-285 0 0,2-12-16 0 0,1 0 0 0 0,0 0 0 0 0,0 1 0 0 0,1-1 0 0 0,0 0-1 0 0,0 16 1 0 0,1-23-176 0 0,0 0 0 0 0,1-1-1 0 0,-1 1 1 0 0,0 0 0 0 0,0 0-1 0 0,0 0 1 0 0,1 0-1 0 0,-1 0 1 0 0,0 0 0 0 0,1-1-1 0 0,-1 1 1 0 0,1 0 0 0 0,-1 0-1 0 0,1 0 1 0 0,-1-1 0 0 0,1 1-1 0 0,-1 0 1 0 0,1-1 0 0 0,0 1-1 0 0,0 0 1 0 0,-1-1 0 0 0,1 1-1 0 0,0-1 1 0 0,0 1-1 0 0,1 0 1 0 0,30 4 272 0 0,-25-5-331 0 0,0-1 0 0 0,1 1-1 0 0,-1-2 1 0 0,0 1-1 0 0,0-1 1 0 0,12-4 0 0 0,-15 4-2 0 0,1-1 0 0 0,-1 0 0 0 0,0 0 1 0 0,0-1-1 0 0,0 1 0 0 0,0-1 0 0 0,-1 0 1 0 0,0 0-1 0 0,1 0 0 0 0,-1 0 0 0 0,0 0 1 0 0,-1-1-1 0 0,1 1 0 0 0,-1-1 0 0 0,0 0 1 0 0,0 0-1 0 0,-1 0 0 0 0,1 0 0 0 0,-1 0 0 0 0,0 0 1 0 0,-1 0-1 0 0,1 0 0 0 0,-1-1 0 0 0,0-7 1 0 0,0 9 33 0 0,-1 0 1 0 0,1 0 0 0 0,-1 0 0 0 0,0 0 0 0 0,0 0 0 0 0,0 0-1 0 0,0 0 1 0 0,-1 0 0 0 0,0 1 0 0 0,1-1 0 0 0,-1 0 0 0 0,-1 1 0 0 0,1 0-1 0 0,0-1 1 0 0,-1 1 0 0 0,0 0 0 0 0,0 0 0 0 0,0 1 0 0 0,0-1-1 0 0,0 0 1 0 0,0 1 0 0 0,-1 0 0 0 0,1 0 0 0 0,-1 0 0 0 0,0 0-1 0 0,1 1 1 0 0,-1-1 0 0 0,0 1 0 0 0,0 0 0 0 0,0 0 0 0 0,-6-1-1 0 0,3 1-107 0 0,-1 1 0 0 0,0-1 1 0 0,1 1-1 0 0,-1 1 0 0 0,1-1 0 0 0,-12 3 0 0 0,17-2-128 0 0,-1 0 0 0 0,0 0 1 0 0,1 0-1 0 0,-1 0 1 0 0,1 0-1 0 0,-1 1 0 0 0,1-1 1 0 0,-1 1-1 0 0,1 0 0 0 0,0-1 1 0 0,0 1-1 0 0,0 0 1 0 0,0 0-1 0 0,0 1 0 0 0,0-1 1 0 0,0 0-1 0 0,1 0 0 0 0,-1 1 1 0 0,1-1-1 0 0,-1 4 1 0 0,-4 16-2484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3708 0 0,'0'0'5511'0'0,"-1"9"-5383"0"0,0 0-225 0 0,-3 18-112 0 0,2 1 0 0 0,0-1 0 0 0,2 0 0 0 0,5 49 0 0 0,-5-75-50 0 0,0 0 1 0 0,1 0-1 0 0,-1 0 1 0 0,0 0 0 0 0,1 0-1 0 0,-1 0 1 0 0,1 0-1 0 0,-1-1 1 0 0,1 1-1 0 0,-1 0 1 0 0,1 0-1 0 0,-1 0 1 0 0,1-1-1 0 0,0 1 1 0 0,0 0 0 0 0,-1-1-1 0 0,1 1 1 0 0,0-1-1 0 0,0 1 1 0 0,0-1-1 0 0,-1 1 1 0 0,1-1-1 0 0,0 0 1 0 0,2 1-1 0 0,-1-1-1484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2068 0 0,'0'0'7110'0'0,"48"72"-6545"0"0,-23-28-579 0 0,-17-31 38 0 0,0 0 0 0 0,-1 0-1 0 0,-1 0 1 0 0,0 1 0 0 0,0 0 0 0 0,-2 0 0 0 0,0 0-1 0 0,0 1 1 0 0,1 16 0 0 0,-5-30-56 0 0,0 0 0 0 0,0 0 0 0 0,0 0 1 0 0,0 0-1 0 0,0 0 0 0 0,-1 0 0 0 0,1 0 0 0 0,0 0 0 0 0,-1-1 0 0 0,1 1 1 0 0,-1 0-1 0 0,1 0 0 0 0,-1 0 0 0 0,1-1 0 0 0,-1 1 0 0 0,1 0 0 0 0,-1-1 1 0 0,0 1-1 0 0,1 0 0 0 0,-1-1 0 0 0,0 1 0 0 0,0-1 0 0 0,1 1 0 0 0,-1-1 1 0 0,-1 1-1 0 0,-30 5-652 0 0,26-6 449 0 0,0 0 0 0 0,-1-1 0 0 0,1 0-1 0 0,0 0 1 0 0,0 0 0 0 0,0-1 0 0 0,-11-4 0 0 0,-26-25-4303 0 0,34 20 2502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2828 0 0,'0'0'6061'0'0,"0"93"-6229"0"0,0-75-52 0 0,0 0-196 0 0,0-1-296 0 0,2-2-680 0 0,2-1-1005 0 0,2 0-447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25.0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768 94 1404 0 0,'0'0'6040'0'0,"18"-5"-5575"0"0,-17 5-397 0 0,-1 0 0 0 0,0 0-1 0 0,0 0 1 0 0,1 0 0 0 0,-1 0 0 0 0,0 0-1 0 0,1 0 1 0 0,-1 0 0 0 0,0-1-1 0 0,0 1 1 0 0,1 0 0 0 0,-1 0-1 0 0,0 0 1 0 0,0 0 0 0 0,1 0-1 0 0,-1-1 1 0 0,0 1 0 0 0,0 0-1 0 0,1 0 1 0 0,-1-1 0 0 0,0 1 0 0 0,0 0-1 0 0,0 0 1 0 0,0 0 0 0 0,1-1-1 0 0,-1 1 1 0 0,0 0 0 0 0,0-1-1 0 0,0 1 1 0 0,0 0 0 0 0,0 0-1 0 0,0-1 1 0 0,0 1 0 0 0,0 0 0 0 0,0-1-1 0 0,0 1 1 0 0,0 0 0 0 0,0 0-1 0 0,0-1 1 0 0,0 1 0 0 0,0 0-1 0 0,0-1 1 0 0,0 1 0 0 0,0 0-1 0 0,0 0 1 0 0,0-1 0 0 0,0 1-1 0 0,-1 0 1 0 0,1 0 0 0 0,0-1 0 0 0,0 1-1 0 0,0 0 1 0 0,-1 0 0 0 0,1-1-1 0 0,0 1 1 0 0,0 0 0 0 0,0 0-1 0 0,-1 0 1 0 0,1-1 0 0 0,0 1-1 0 0,-1 0 1 0 0,-12-15-142 0 0,-78-29 1213 0 0,81 41-1085 0 0,0 0 1 0 0,0 0-1 0 0,0 1 1 0 0,0 0 0 0 0,-1 0-1 0 0,1 1 1 0 0,-1 1-1 0 0,1 0 1 0 0,-21 3 0 0 0,-7-2-62 0 0,24 1 37 0 0,0 1 0 0 0,-1 1 1 0 0,1 0-1 0 0,1 1 0 0 0,-1 0 0 0 0,1 1 0 0 0,0 1 1 0 0,-20 12-1 0 0,25-14-37 0 0,-32 16-15 0 0,28-16 65 0 0,-1 1-1 0 0,1 1 1 0 0,0 0 0 0 0,1 1 0 0 0,0 0-1 0 0,0 1 1 0 0,-19 19 0 0 0,22-18 38 0 0,0-1 1 0 0,1 2 0 0 0,0-1 0 0 0,0 1 0 0 0,1 0 0 0 0,1 0 0 0 0,-5 13-1 0 0,-16 69 535 0 0,-7 46-319 0 0,20-90-295 0 0,9-36-11 0 0,0-1 1 0 0,2 1-1 0 0,-1 0 1 0 0,0 16-1 0 0,2-21 3 0 0,0 0-1 0 0,0 0 1 0 0,-1 0-1 0 0,0 0 1 0 0,-5 13-1 0 0,4-14 15 0 0,0 1 0 0 0,1-1 0 0 0,0 0-1 0 0,0 1 1 0 0,0 13 0 0 0,1-15-13 0 0,0 0 1 0 0,0 0-1 0 0,-1-1 1 0 0,0 1-1 0 0,0 0 1 0 0,-4 7-1 0 0,3-8 22 0 0,1 1-1 0 0,-1 0 1 0 0,1 0-1 0 0,1-1 1 0 0,-1 1-1 0 0,0 10 1 0 0,-9 75-25 0 0,5 19 262 0 0,7-107-254 0 0,0 1 0 0 0,0-1-1 0 0,0 0 1 0 0,0 1-1 0 0,1-1 1 0 0,-1 0-1 0 0,1 0 1 0 0,0 0-1 0 0,3 4 1 0 0,-3-4 7 0 0,0-1 1 0 0,0 1 0 0 0,-1 0-1 0 0,1 1 1 0 0,-1-1 0 0 0,1 0-1 0 0,-1 0 1 0 0,0 1 0 0 0,1 4-1 0 0,-2-6-6 0 0,1 0-1 0 0,0 0 0 0 0,0 1 0 0 0,-1-1 1 0 0,2 0-1 0 0,-1 0 0 0 0,0 0 0 0 0,0 0 0 0 0,1 0 1 0 0,-1-1-1 0 0,1 1 0 0 0,-1 0 0 0 0,1-1 1 0 0,0 1-1 0 0,-1-1 0 0 0,1 1 0 0 0,3 1 0 0 0,-2-1 4 0 0,0 0 0 0 0,-1 0-1 0 0,1 0 1 0 0,-1 1 0 0 0,1-1-1 0 0,-1 1 1 0 0,0 0 0 0 0,0 0-1 0 0,2 3 1 0 0,-2-2-13 0 0,1 0 1 0 0,0 0-1 0 0,0 0 0 0 0,0 0 0 0 0,0 0 0 0 0,1-1 0 0 0,-1 1 1 0 0,1-1-1 0 0,0 0 0 0 0,0 0 0 0 0,0-1 0 0 0,1 1 0 0 0,-1-1 1 0 0,1 0-1 0 0,-1 0 0 0 0,1 0 0 0 0,0-1 0 0 0,-1 1 0 0 0,1-1 1 0 0,9 1-1 0 0,9 5-32 0 0,-22-5 54 0 0,1-1-1 0 0,0 0 0 0 0,0 0 1 0 0,1 0-1 0 0,-1 0 1 0 0,0 0-1 0 0,0-1 1 0 0,0 1-1 0 0,1-1 0 0 0,-1 1 1 0 0,0-1-1 0 0,1 0 1 0 0,-1 0-1 0 0,0 0 1 0 0,1 0-1 0 0,-1 0 1 0 0,0 0-1 0 0,0-1 0 0 0,4 0 1 0 0,-4-2-79 0 0,0 1 0 0 0,-1 0 1 0 0,1-1-1 0 0,-1 0 0 0 0,1 1 0 0 0,-1-1 1 0 0,0 0-1 0 0,0 0 0 0 0,0 0 0 0 0,0 1 1 0 0,-1-1-1 0 0,1 0 0 0 0,-1 0 0 0 0,0-4 1 0 0,1 6 217 0 0,0 1-206 0 0,0 0 37 0 0,45-5-571 0 0,-42 2 570 0 0,-1 1-1 0 0,1 0 1 0 0,0 1 0 0 0,0-1-1 0 0,0 1 1 0 0,0 0 0 0 0,0 0 0 0 0,0 0-1 0 0,1 0 1 0 0,-1 1 0 0 0,0 0-1 0 0,0 0 1 0 0,1 0 0 0 0,4 1-1 0 0,32-4-82 0 0,-28 1 87 0 0,-1 0-1 0 0,1 1 1 0 0,0 1-1 0 0,0 0 1 0 0,17 2 0 0 0,13 0 15 0 0,16-4 180 0 0,-48 1-109 0 0,0 0 0 0 0,-1 1 0 0 0,1 0-1 0 0,0 1 1 0 0,0 0 0 0 0,16 5 0 0 0,-19-4-116 0 0,0 0 0 0 0,1-1 0 0 0,-1 1 0 0 0,1-2 0 0 0,0 1 0 0 0,-1-1 0 0 0,1 0 0 0 0,0-1 0 0 0,-1 0 1 0 0,1 0-1 0 0,-1-1 0 0 0,1 0 0 0 0,-1-1 0 0 0,0 0 0 0 0,12-6 0 0 0,48-26-7 0 0,-51 25 138 0 0,-12 8-107 0 0,0-1 0 0 0,0 0-1 0 0,-1 0 1 0 0,1 0 0 0 0,-1-1 0 0 0,1 0-1 0 0,-1 0 1 0 0,0 0 0 0 0,-1 0-1 0 0,1 0 1 0 0,-1-1 0 0 0,0 0-1 0 0,3-5 1 0 0,3-6 1 0 0,-1-1 1 0 0,-1-1-1 0 0,0 1 1 0 0,-1-1-1 0 0,-1-1 0 0 0,-1 1 1 0 0,3-27-1 0 0,3-51-99 0 0,-5 21 239 0 0,-3 56-149 0 0,0 0-1 0 0,-1 0 1 0 0,-1-1-1 0 0,-5-31 1 0 0,0 20 58 0 0,1-1 0 0 0,0-47 1 0 0,3 63-46 0 0,-1-1 0 0 0,-1 0 0 0 0,0 1 0 0 0,-1 0 0 0 0,-1-1 0 0 0,-12-26 1 0 0,10 30 30 0 0,0 1 1 0 0,-1 0 0 0 0,-1 1 0 0 0,0 0 0 0 0,0 0 0 0 0,-1 1-1 0 0,-1 0 1 0 0,-15-11 0 0 0,20 16-7 0 0,-8-5 23 0 0,-1-1 0 0 0,-1 2-1 0 0,1 0 1 0 0,-2 1 0 0 0,1 0 0 0 0,-1 1 0 0 0,-25-6 0 0 0,29 10 340 0 0,20 5-42 0 0,23 8-533 0 0,-15 0 57 0 0,-2-2-112 0 0,0 2-1 0 0,0-1 0 0 0,0 1 0 0 0,-1 1 0 0 0,-1 0 0 0 0,0 1 1 0 0,-1 0-1 0 0,0 1 0 0 0,0 0 0 0 0,11 22 0 0 0,31 69-8486 0 0,-40-78 6418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4728 0 0,'0'0'4021'0'0,"0"93"-4365"0"0,0-74 112 0 0,0 1-132 0 0,0 1-272 0 0,0-2-744 0 0,0 0-469 0 0,0-2 61 0 0,2-2 120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5344 0 0,'0'0'3601'0'0,"0"-16"-3507"0"0,2-147-186 0 0,-3 162 88 0 0,1-1 0 0 0,0 1 0 0 0,0 0 0 0 0,0-1 0 0 0,0 1 0 0 0,0 0 0 0 0,0 0 0 0 0,0-1 0 0 0,0 1 0 0 0,0 0 0 0 0,1 0 0 0 0,-1-1 0 0 0,0 1 0 0 0,1 0 0 0 0,-1 0 0 0 0,1 0 0 0 0,0-1 0 0 0,-1 1 0 0 0,1 0 0 0 0,0 0 0 0 0,0 0 0 0 0,-1 0 0 0 0,1 0 0 0 0,0 0 0 0 0,0 1 0 0 0,2-3 0 0 0,-1 4-73 0 0,0-1 1 0 0,-1 0 0 0 0,1 0-1 0 0,0 1 1 0 0,-1-1-1 0 0,1 1 1 0 0,0 0 0 0 0,-1-1-1 0 0,1 1 1 0 0,-1 0-1 0 0,1 0 1 0 0,-1 0 0 0 0,1 0-1 0 0,-1 0 1 0 0,0 0-1 0 0,1 1 1 0 0,-1-1-1 0 0,0 0 1 0 0,2 3 0 0 0,52 67-860 0 0,-43-53 1470 0 0,1-1 0 0 0,1 0 0 0 0,29 27 0 0 0,-43-43-530 0 0,0-1-1 0 0,0 0 1 0 0,0 0-1 0 0,1 0 1 0 0,-1 0-1 0 0,0 0 1 0 0,0 0-1 0 0,0 0 1 0 0,0 0-1 0 0,0 0 0 0 0,1 0 1 0 0,-1 0-1 0 0,0 0 1 0 0,0 0-1 0 0,0 0 1 0 0,0 0-1 0 0,1 0 1 0 0,-1 0-1 0 0,0 0 1 0 0,0 0-1 0 0,0 0 0 0 0,0 0 1 0 0,1 0-1 0 0,-1 0 1 0 0,0 0-1 0 0,0 0 1 0 0,0 0-1 0 0,0 0 1 0 0,0 0-1 0 0,1-1 1 0 0,-1 1-1 0 0,0 0 0 0 0,0 0 1 0 0,0 0-1 0 0,0 0 1 0 0,0 0-1 0 0,0 0 1 0 0,0-1-1 0 0,1 1 1 0 0,-1 0-1 0 0,0 0 1 0 0,0 0-1 0 0,0 0 1 0 0,0 0-1 0 0,0-1 0 0 0,0 1 1 0 0,0 0-1 0 0,0 0 1 0 0,0 0-1 0 0,0 0 1 0 0,0-1-1 0 0,0 1 1 0 0,0 0-1 0 0,0 0 1 0 0,2-19 37 0 0,-2-19-33 0 0,-13-35 110 0 0,9 58-995 0 0,1 0 1 0 0,0-1 0 0 0,0-20-1 0 0,4 31-954 0 0,2 3-405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 1900 0 0,'0'0'4582'0'0,"-18"0"-4279"0"0,-6-2-210 0 0,-55 3 202 0 0,76-1-283 0 0,0 0 1 0 0,0 0-1 0 0,0 0 0 0 0,0 1 1 0 0,0 0-1 0 0,0-1 1 0 0,1 1-1 0 0,-1 0 1 0 0,0 1-1 0 0,1-1 1 0 0,-1 0-1 0 0,0 1 0 0 0,1-1 1 0 0,0 1-1 0 0,-1 0 1 0 0,1 0-1 0 0,0 0 1 0 0,0 0-1 0 0,0 0 0 0 0,0 0 1 0 0,0 1-1 0 0,1-1 1 0 0,-1 1-1 0 0,1-1 1 0 0,-1 1-1 0 0,1 0 1 0 0,0-1-1 0 0,0 1 0 0 0,0 0 1 0 0,0 0-1 0 0,1 0 1 0 0,-1-1-1 0 0,1 1 1 0 0,0 0-1 0 0,0 0 1 0 0,0 0-1 0 0,0 0 0 0 0,0 0 1 0 0,1 0-1 0 0,0 3 1 0 0,0 2-242 0 0,0 0 0 0 0,1-1 1 0 0,0 1-1 0 0,1-1 1 0 0,-1 1-1 0 0,1-1 0 0 0,1 0 1 0 0,-1 0-1 0 0,1 0 0 0 0,1-1 1 0 0,-1 1-1 0 0,1-1 0 0 0,0 0 1 0 0,7 6-1 0 0,17 7-1714 0 0,-14-12 421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30 3024 0 0,'0'0'4549'0'0,"-103"-24"-4461"0"0,91 22-80 0 0,-2 0 0 0 0,2 0-8 0 0,2 2-52 0 0,2 0-796 0 0,4 0-597 0 0,2 6-535 0 0,2-1-836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18 249 4552 0 0,'0'0'2055'0'0,"-2"-16"-1611"0"0,-1 0-310 0 0,-1-5-41 0 0,1 1 1 0 0,0 0 0 0 0,2 0 0 0 0,0-1 0 0 0,1 1 0 0 0,4-26 0 0 0,-4 43-85 0 0,1 1 0 0 0,0-1-1 0 0,0 1 1 0 0,-1-1 0 0 0,2 1 0 0 0,-1 0 0 0 0,0 0-1 0 0,0-1 1 0 0,1 1 0 0 0,-1 0 0 0 0,1 0-1 0 0,-1 0 1 0 0,1 0 0 0 0,0 1 0 0 0,0-1 0 0 0,0 0-1 0 0,0 1 1 0 0,0-1 0 0 0,0 1 0 0 0,1 0-1 0 0,-1 0 1 0 0,0 0 0 0 0,1 0 0 0 0,-1 0 0 0 0,1 0-1 0 0,-1 0 1 0 0,1 1 0 0 0,-1 0 0 0 0,1-1-1 0 0,-1 1 1 0 0,5 0 0 0 0,-4 0-56 0 0,0 1-1 0 0,1-1 1 0 0,-1 1-1 0 0,0 0 1 0 0,1 0-1 0 0,-1 0 1 0 0,0 0 0 0 0,0 1-1 0 0,0-1 1 0 0,0 1-1 0 0,0 0 1 0 0,-1 0-1 0 0,1 0 1 0 0,0 0 0 0 0,-1 0-1 0 0,1 0 1 0 0,-1 1-1 0 0,0-1 1 0 0,0 1-1 0 0,0 0 1 0 0,0 0 0 0 0,0 0-1 0 0,1 4 1 0 0,-1-4 3 0 0,-1 0 1 0 0,0 1-1 0 0,1-1 1 0 0,-1 0-1 0 0,-1 0 1 0 0,1 1-1 0 0,0-1 1 0 0,-1 1-1 0 0,0-1 1 0 0,0 0-1 0 0,0 1 1 0 0,0-1-1 0 0,0 1 1 0 0,-1-1-1 0 0,0 1 1 0 0,1-1-1 0 0,-1 0 1 0 0,0 0-1 0 0,-1 1 1 0 0,-1 3-1 0 0,1-5 21 0 0,0 1 0 0 0,0-1 0 0 0,0 0 0 0 0,-1 0 0 0 0,1 0 0 0 0,-1 0 0 0 0,0 0 0 0 0,1 0 0 0 0,-1-1 0 0 0,0 1 0 0 0,0-1 0 0 0,0 0 0 0 0,0 0 0 0 0,0 0 0 0 0,0 0 0 0 0,-1 0 0 0 0,1-1 0 0 0,0 1 0 0 0,0-1 0 0 0,0 0 0 0 0,-5 0 1354 0 0,10 1-1228 0 0,0-1 0 0 0,0 1 0 0 0,0 0 0 0 0,-1 0 0 0 0,1 1 0 0 0,0-1-1 0 0,-1 0 1 0 0,1 0 0 0 0,0 1 0 0 0,-1-1 0 0 0,0 1 0 0 0,3 3 0 0 0,4 7 152 0 0,2 3 116 0 0,1-1 0 0 0,22 24 1 0 0,-31-36-509 0 0,0 1 0 0 0,1-1 0 0 0,-1 0 0 0 0,1 0 0 0 0,0 0 0 0 0,0 0 1 0 0,0 0-1 0 0,0 0 0 0 0,0-1 0 0 0,0 0 0 0 0,0 1 0 0 0,0-1 0 0 0,0 0 0 0 0,1-1 0 0 0,-1 1 0 0 0,0 0 0 0 0,1-1 1 0 0,-1 0-1 0 0,0 0 0 0 0,1 0 0 0 0,4-1 0 0 0,13-15-3239 0 0,-12 6 1078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0 648 0 0,'0'0'5836'0'0,"4"15"-5656"0"0,13 46-13 0 0,-16-58-149 0 0,-1 0 1 0 0,1 0 0 0 0,-1 0-1 0 0,0 0 1 0 0,0 0-1 0 0,-1 0 1 0 0,1 0 0 0 0,0 0-1 0 0,-1 0 1 0 0,0 0 0 0 0,0 0-1 0 0,0 0 1 0 0,0 0-1 0 0,0 0 1 0 0,0-1 0 0 0,-1 1-1 0 0,1 0 1 0 0,-1-1 0 0 0,0 1-1 0 0,0-1 1 0 0,0 0-1 0 0,-4 4 1 0 0,-4 6 325 0 0,-5 8 222 0 0,12-17-360 0 0,0 0 1 0 0,0 1-1 0 0,1-1 0 0 0,-1 1 1 0 0,1 0-1 0 0,0 0 0 0 0,0 0 0 0 0,0 0 1 0 0,0 0-1 0 0,1 0 0 0 0,-1 0 0 0 0,1 1 1 0 0,-1 6-1 0 0,5-9-161 0 0,-1 0 1 0 0,0 0-1 0 0,1-1 0 0 0,-1 1 1 0 0,1-1-1 0 0,-1 1 0 0 0,1-1 1 0 0,0 0-1 0 0,0 0 0 0 0,0 0 1 0 0,-1-1-1 0 0,5 1 0 0 0,8 4-119 0 0,-6-1-107 0 0,1-1-1 0 0,0 0 0 0 0,-1 0 1 0 0,1-1-1 0 0,0-1 0 0 0,0 0 1 0 0,20 0-1 0 0,-23-1-736 0 0,0-1 0 0 0,1 0 0 0 0,-1 0 1 0 0,0 0-1 0 0,0-1 0 0 0,0 0 0 0 0,6-3 0 0 0,-1-1-1858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85 3640 0 0,'0'0'4841'0'0,"-109"7"-4841"0"0,95-7 76 0 0,0-4-76 0 0,4-1-168 0 0,-2 0-272 0 0,4 0-352 0 0,2-4-420 0 0,6 2-561 0 0,0 2-679 0 0</inkml:trace>
  <inkml:trace contextRef="#ctx0" brushRef="#br0" timeOffset="1">265 1 1888 0 0,'0'0'6861'0'0,"14"87"-7173"0"0,-14-69 248 0 0,0-1-120 0 0,0-2-412 0 0,0 1-796 0 0,0-1-417 0 0,0 0-319 0 0,8-1-24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129 216 1748 0 0,'0'0'4607'0'0,"0"-15"-4038"0"0,-4-128 620 0 0,4 90-774 0 0,0 52-392 0 0,0 1 0 0 0,1 0 0 0 0,-1 0 0 0 0,0-1 0 0 0,0 1 0 0 0,1 0 0 0 0,-1 0-1 0 0,0-1 1 0 0,0 1 0 0 0,1 0 0 0 0,-1 0 0 0 0,0 0 0 0 0,1 0 0 0 0,-1-1 0 0 0,0 1 0 0 0,1 0 0 0 0,-1 0 0 0 0,0 0 0 0 0,1 0 0 0 0,-1 0-1 0 0,0 0 1 0 0,1 0 0 0 0,-1 0 0 0 0,0 0 0 0 0,1 0 0 0 0,-1 0 0 0 0,0 0 0 0 0,1 0 0 0 0,-1 0 0 0 0,0 0 0 0 0,1 1 0 0 0,-1-1 0 0 0,0 0-1 0 0,1 0 1 0 0,-1 0 0 0 0,0 0 0 0 0,0 1 0 0 0,1-1 0 0 0,-1 0 0 0 0,0 0 0 0 0,0 0 0 0 0,1 1 0 0 0,-1-1 0 0 0,0 1 0 0 0,16 9-141 0 0,-5 11 134 0 0,0 0 1 0 0,-1 1 0 0 0,-1 0 0 0 0,-1 0 0 0 0,-1 1 0 0 0,6 34 0 0 0,-13-53 21 0 0,0-3-89 0 0,-1 0 0 0 0,0-1 0 0 0,1 1 1 0 0,-1 0-1 0 0,0 0 0 0 0,0-1 0 0 0,0 1 0 0 0,0 0 1 0 0,0-1-1 0 0,0 1 0 0 0,1-1 0 0 0,-1 1 1 0 0,-1-1-1 0 0,1 0 0 0 0,0 1 0 0 0,0-1 1 0 0,0 0-1 0 0,0 0 0 0 0,0 0 0 0 0,0 1 1 0 0,0-1-1 0 0,0 0 0 0 0,0 0 0 0 0,0-1 1 0 0,0 1-1 0 0,-3-1 0 0 0,-36 0 65 0 0,-94-29-3136 0 0,113 28 171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5 152 3824 0 0,'0'0'5651'0'0,"-4"0"-3312"0"0,5-1-2363 0 0,0 1-1 0 0,0-1 0 0 0,-1 1 0 0 0,1-1 0 0 0,0 0 0 0 0,0 1 0 0 0,-1-1 0 0 0,1 0 0 0 0,0 0 0 0 0,-1 1 1 0 0,1-1-1 0 0,0 0 0 0 0,-1 0 0 0 0,1 0 0 0 0,-1 0 0 0 0,1 0 0 0 0,-1 0 0 0 0,0 0 0 0 0,0 0 1 0 0,1 0-1 0 0,-1 0 0 0 0,0 0 0 0 0,0 0 0 0 0,0 0 0 0 0,0 0 0 0 0,0 0 0 0 0,0-2 0 0 0,1-38-503 0 0,-1 33 511 0 0,-1-9-4 0 0,0 12 14 0 0,0 0 0 0 0,1 0 0 0 0,0-1 0 0 0,0 1 0 0 0,0 0-1 0 0,1-1 1 0 0,1-7 0 0 0,2 11-50 0 0,-1 1-1 0 0,1-1 1 0 0,0 1-1 0 0,0 0 0 0 0,0 0 1 0 0,-1 1-1 0 0,1-1 1 0 0,0 1-1 0 0,0-1 1 0 0,0 1-1 0 0,0 1 1 0 0,7 0-1 0 0,-2-1-342 0 0,-7 0 293 0 0,0 0-1 0 0,0 0 0 0 0,0 0 0 0 0,0 0 1 0 0,-1 0-1 0 0,1 1 0 0 0,0-1 1 0 0,0 1-1 0 0,0-1 0 0 0,0 1 1 0 0,-1 0-1 0 0,1-1 0 0 0,0 1 1 0 0,-1 0-1 0 0,1 0 0 0 0,0 0 1 0 0,-1 0-1 0 0,1 1 0 0 0,-1-1 1 0 0,0 0-1 0 0,1 1 0 0 0,-1-1 1 0 0,0 0-1 0 0,0 1 0 0 0,0 0 1 0 0,0-1-1 0 0,0 1 0 0 0,0 0 1 0 0,0-1-1 0 0,-1 1 0 0 0,1 0 1 0 0,0 3-1 0 0,0 4 131 0 0,0 0 0 0 0,-1 0 0 0 0,0 1 0 0 0,0-1 0 0 0,-3 14 0 0 0,0 8 2287 0 0,4-30-2297 0 0,0-1-1 0 0,-1 1 0 0 0,1 0 0 0 0,0-1 0 0 0,-1 1 0 0 0,1-1 0 0 0,0 1 0 0 0,0-1 0 0 0,-1 0 0 0 0,1 1 1 0 0,0-1-1 0 0,0 0 0 0 0,0 1 0 0 0,0-1 0 0 0,-1 0 0 0 0,1 0 0 0 0,0 0 0 0 0,0 0 0 0 0,0 0 1 0 0,0 0-1 0 0,0 0 0 0 0,-1 0 0 0 0,1 0 0 0 0,0 0 0 0 0,0 0 0 0 0,0-1 0 0 0,1 0 0 0 0,25-6-179 0 0,-24 4 129 0 0,0-1 0 0 0,0 1 0 0 0,0-1 0 0 0,-1 0 0 0 0,0 0 0 0 0,1 0 0 0 0,-2 0 0 0 0,1 0 0 0 0,0-1 0 0 0,1-7 0 0 0,4-10-56 0 0,-3 30 107 0 0,1 0 0 0 0,-1 0 0 0 0,1 0 0 0 0,0-1 0 0 0,1 0 0 0 0,0 0 0 0 0,8 8 0 0 0,-11-13-462 0 0,0 1-1 0 0,0-1 0 0 0,0 0 0 0 0,0 0 1 0 0,1 0-1 0 0,-1-1 0 0 0,1 1 1 0 0,-1-1-1 0 0,1 1 0 0 0,-1-1 0 0 0,1-1 1 0 0,6 2-1 0 0,-6-4-563 0 0,-14-11 236 0 0,-79-64 408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19 1116 0 0,'0'0'6674'0'0,"-6"-4"-6176"0"0,-19-11-159 0 0,25 16-436 0 0,0-1-1 0 0,-1 1 0 0 0,1-1 0 0 0,0 0 0 0 0,0 1 1 0 0,-1-1-1 0 0,1 1 0 0 0,0-1 0 0 0,0 1 1 0 0,-1-1-1 0 0,1 1 0 0 0,0-1 0 0 0,0 0 0 0 0,0 1 1 0 0,0-1-1 0 0,0 1 0 0 0,0-1 0 0 0,0 1 0 0 0,0-1 1 0 0,0 1-1 0 0,0-1 0 0 0,0 1 0 0 0,0-1 0 0 0,0 1 1 0 0,0-1-1 0 0,1 1 0 0 0,-1-1 0 0 0,0 1 0 0 0,0-1 1 0 0,0 1-1 0 0,1-1 0 0 0,-1 1 0 0 0,0-1 0 0 0,1 1 1 0 0,5 22-2975 0 0,-5-23 3057 0 0,3 13-1467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26.13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1 452 820 0 0,'0'0'6484'0'0,"24"-4"-6335"0"0,-6-18-194 0 0,0-2 0 0 0,-1 0 0 0 0,-2-1 0 0 0,0 0 0 0 0,-2-1 0 0 0,0-1 0 0 0,13-47 0 0 0,-21 50-980 0 0,-1-1 0 0 0,-2 1 1 0 0,0-1-1 0 0,-3-28 0 0 0,1 26-58 0 0,0 4 197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1 352 372 0 0,'0'0'6450'0'0,"4"-5"-6151"0"0,10-14-132 0 0,-7 8-77 0 0,0 1 0 0 0,2 0 0 0 0,16-18 0 0 0,-23 27-65 0 0,-1-1 1 0 0,1 0-1 0 0,0 1 0 0 0,0-1 1 0 0,0 1-1 0 0,0 0 0 0 0,1 0 1 0 0,-1-1-1 0 0,0 1 0 0 0,0 1 0 0 0,1-1 1 0 0,-1 0-1 0 0,0 1 0 0 0,1-1 1 0 0,-1 1-1 0 0,1-1 0 0 0,-1 1 1 0 0,1 0-1 0 0,-1 0 0 0 0,1 0 1 0 0,-1 1-1 0 0,0-1 0 0 0,1 1 1 0 0,-1-1-1 0 0,1 1 0 0 0,-1 0 0 0 0,3 1 1 0 0,-3-1-42 0 0,1 1 0 0 0,-1-1 0 0 0,0 1 0 0 0,0 0 0 0 0,0 0 1 0 0,0 0-1 0 0,0 0 0 0 0,-1 0 0 0 0,1 0 0 0 0,0 1 0 0 0,-1-1 0 0 0,0 0 1 0 0,1 1-1 0 0,-1-1 0 0 0,0 1 0 0 0,0-1 0 0 0,0 6 0 0 0,4 46 789 0 0,0-54-812 0 0,0-1 0 0 0,1 1 0 0 0,-1-1 1 0 0,0 0-1 0 0,0 0 0 0 0,0-1 0 0 0,0 1 0 0 0,-1-1 0 0 0,1 0 0 0 0,0-1 0 0 0,-1 1 0 0 0,1-1 0 0 0,-1 0 0 0 0,0 0 1 0 0,0 0-1 0 0,0-1 0 0 0,0 1 0 0 0,-1-1 0 0 0,1 0 0 0 0,-1 0 0 0 0,0 0 0 0 0,0 0 0 0 0,0-1 0 0 0,-1 1 0 0 0,0-1 1 0 0,0 0-1 0 0,3-9 0 0 0,-1 1 18 0 0,-8 19 1032 0 0,-10 24-422 0 0,7 7-535 0 0,2 1 0 0 0,1 0-1 0 0,2 0 1 0 0,2 1 0 0 0,1-1 0 0 0,9 52-1 0 0,-8-252-1118 0 0,-3 137 1080 0 0,0 16 9 0 0,1 0-1 0 0,-1 0 1 0 0,1 0-1 0 0,1-1 0 0 0,0 1 1 0 0,0 0-1 0 0,1 0 1 0 0,0 0-1 0 0,0 1 1 0 0,1-1-1 0 0,0 0 0 0 0,8-14 1 0 0,-10 22 43 0 0,0 1 1 0 0,-1 0-1 0 0,1-1 0 0 0,0 1 1 0 0,-1 0-1 0 0,1-1 1 0 0,0 1-1 0 0,0 0 1 0 0,-1 0-1 0 0,1 0 0 0 0,0-1 1 0 0,0 1-1 0 0,-1 0 1 0 0,1 0-1 0 0,0 0 0 0 0,0 0 1 0 0,0 1-1 0 0,-1-1 1 0 0,1 0-1 0 0,0 0 1 0 0,0 0-1 0 0,-1 1 0 0 0,1-1 1 0 0,0 0-1 0 0,-1 1 1 0 0,1-1-1 0 0,1 1 0 0 0,27 16 114 0 0,-12-7-36 0 0,-14-9-186 0 0,0 1 1 0 0,0-1-1 0 0,0 0 1 0 0,1 0 0 0 0,-1-1-1 0 0,0 1 1 0 0,0-1-1 0 0,1 1 1 0 0,-1-1-1 0 0,1 0 1 0 0,-1 0 0 0 0,0-1-1 0 0,1 1 1 0 0,-1-1-1 0 0,0 1 1 0 0,0-1-1 0 0,1 0 1 0 0,-1 0 0 0 0,0-1-1 0 0,0 1 1 0 0,0-1-1 0 0,0 1 1 0 0,0-1-1 0 0,3-3 1 0 0,-3 2-39 0 0,0 0 0 0 0,0-1 0 0 0,-1 0 0 0 0,1 0 0 0 0,-1 0 0 0 0,0 0 0 0 0,0 0 0 0 0,0 0 1 0 0,0 0-1 0 0,-1-1 0 0 0,0 1 0 0 0,0-1 0 0 0,0 1 0 0 0,0-1 0 0 0,-1 1 0 0 0,0-1 0 0 0,0-4 0 0 0,0 8 61 0 0,0-1 0 0 0,0 1 0 0 0,-1 0 0 0 0,1 0 0 0 0,0 0 0 0 0,-1 0 0 0 0,1 0 0 0 0,-1 0 0 0 0,1 0 0 0 0,-1 0 0 0 0,0 0 0 0 0,1 0 0 0 0,-1 0 0 0 0,0 0 0 0 0,0 1 0 0 0,0-1 0 0 0,1 0 0 0 0,-1 0 0 0 0,0 1 0 0 0,0-1 0 0 0,0 0 0 0 0,0 1 0 0 0,0-1 0 0 0,0 1 0 0 0,-1 0 0 0 0,1-1 0 0 0,0 1 0 0 0,0 0 0 0 0,0-1 0 0 0,0 1 0 0 0,0 0 0 0 0,-1 0 0 0 0,1 0 0 0 0,0 0 0 0 0,-2 1 0 0 0,1-1 24 0 0,0 0 0 0 0,-1 0 1 0 0,1 0-1 0 0,0 0 0 0 0,0 0 1 0 0,0 1-1 0 0,0-1 0 0 0,-1 1 1 0 0,1 0-1 0 0,0 0 0 0 0,0 0 1 0 0,0 0-1 0 0,0 0 0 0 0,0 0 1 0 0,1 0-1 0 0,-1 1 0 0 0,0-1 1 0 0,-2 3-1 0 0,2-1 0 0 0,0 1 1 0 0,0-1-1 0 0,1 0 0 0 0,-1 1 0 0 0,1-1 1 0 0,0 1-1 0 0,0-1 0 0 0,0 1 0 0 0,0 0 1 0 0,1 0-1 0 0,-1-1 0 0 0,1 1 0 0 0,0 0 1 0 0,0 0-1 0 0,1-1 0 0 0,-1 1 0 0 0,1 0 1 0 0,-1-1-1 0 0,1 1 0 0 0,0 0 0 0 0,1-1 1 0 0,-1 1-1 0 0,1-1 0 0 0,-1 0 1 0 0,1 1-1 0 0,0-1 0 0 0,0 0 0 0 0,1 0 1 0 0,-1 0-1 0 0,1-1 0 0 0,-1 1 0 0 0,1 0 1 0 0,5 3-1 0 0,-2-1-5 0 0,0-1 0 0 0,0 0 0 0 0,0 0 0 0 0,0-1 0 0 0,1 1 0 0 0,-1-1 0 0 0,1-1 0 0 0,0 1 0 0 0,0-1 1 0 0,0-1-1 0 0,0 1 0 0 0,0-1 0 0 0,0 0 0 0 0,0-1 0 0 0,0 0 0 0 0,0 0 0 0 0,9-1 0 0 0,-13 0-15 0 0,1-1 0 0 0,0 1 0 0 0,0-1 1 0 0,-1 0-1 0 0,1 0 0 0 0,-1 0 0 0 0,0-1 0 0 0,1 1 0 0 0,-1-1 0 0 0,0 0 1 0 0,-1 1-1 0 0,1-1 0 0 0,0-1 0 0 0,-1 1 0 0 0,0 0 0 0 0,1-1 0 0 0,-1 1 0 0 0,-1-1 1 0 0,1 1-1 0 0,0-1 0 0 0,-1 0 0 0 0,0 0 0 0 0,0 0 0 0 0,1-7 0 0 0,2-10 154 0 0,-1 0-1 0 0,-1 0 0 0 0,-1-27 1 0 0,-1 31-134 0 0,0 0-1 0 0,-1 0 1 0 0,-1 1 0 0 0,0-1 0 0 0,-1 0 0 0 0,-8-24-1 0 0,8 41 1652 0 0,1 9-1062 0 0,-1 12-592 0 0,3 12-146 0 0,2 0 0 0 0,9 61 0 0 0,-9-84 157 0 0,0 0 0 0 0,1-1 0 0 0,0 1 0 0 0,1-1 0 0 0,-1 0 0 0 0,2 0 0 0 0,-1 0 0 0 0,1-1 0 0 0,1 1 0 0 0,-1-1 0 0 0,2-1 0 0 0,-1 1 1 0 0,1-1-1 0 0,9 9 0 0 0,-15-15-46 0 0,0-1 0 0 0,0 1 1 0 0,0 0-1 0 0,1 0 0 0 0,-1 0 1 0 0,0-1-1 0 0,0 1 1 0 0,0-1-1 0 0,1 1 0 0 0,-1-1 1 0 0,0 1-1 0 0,0-1 0 0 0,1 0 1 0 0,-1 0-1 0 0,0 1 0 0 0,1-1 1 0 0,-1 0-1 0 0,0 0 1 0 0,1 0-1 0 0,-1-1 0 0 0,0 1 1 0 0,1 0-1 0 0,-1 0 0 0 0,0-1 1 0 0,2 0-1 0 0,-1 0-10 0 0,0-1 0 0 0,0 1 0 0 0,0-1 0 0 0,-1 1 0 0 0,1-1 0 0 0,0 0 0 0 0,-1 0 0 0 0,0 0 1 0 0,1 0-1 0 0,-1 0 0 0 0,0 0 0 0 0,0 0 0 0 0,1-3 0 0 0,4-10-84 0 0,-2 0 0 0 0,0-1 0 0 0,3-23-1 0 0,-5 29 128 0 0,32-245 789 0 0,-36 331-1187 0 0,0-42 497 0 0,1-1-1 0 0,2 1 0 0 0,1-1 0 0 0,12 60 1 0 0,-13-89-58 0 0,0 0 1 0 0,1 0-1 0 0,-1 0 1 0 0,1 0-1 0 0,0-1 1 0 0,0 1-1 0 0,0 0 1 0 0,1-1-1 0 0,-1 0 1 0 0,1 1-1 0 0,3 2 1 0 0,-5-5-73 0 0,0 0 1 0 0,0 0-1 0 0,1-1 1 0 0,-1 1-1 0 0,0-1 1 0 0,0 1-1 0 0,0-1 1 0 0,0 0-1 0 0,0 1 1 0 0,1-1-1 0 0,-1 0 1 0 0,0 0-1 0 0,0 1 1 0 0,0-1-1 0 0,1 0 1 0 0,-1 0-1 0 0,0-1 1 0 0,0 1-1 0 0,0 0 1 0 0,1 0-1 0 0,-1 0 1 0 0,0-1-1 0 0,0 1 1 0 0,0-1-1 0 0,0 1 1 0 0,0-1-1 0 0,0 1 1 0 0,0-1-1 0 0,0 0 1 0 0,0 0-1 0 0,0 1 1 0 0,0-1-1 0 0,0 0 1 0 0,0 0-1 0 0,0 0 1 0 0,-1 0-1 0 0,1 0 1 0 0,0 0-1 0 0,-1 0 1 0 0,2-2-1 0 0,0 0 16 0 0,0 0 0 0 0,1 0 0 0 0,-2 0 1 0 0,1 0-1 0 0,0-1 0 0 0,-1 1 0 0 0,1-1 0 0 0,-1 1 0 0 0,0-1 0 0 0,0 1 0 0 0,0-1 0 0 0,0-4 0 0 0,1 12 59 0 0,0 0-1 0 0,1 0 0 0 0,0 0 0 0 0,0-1 1 0 0,0 1-1 0 0,0-1 0 0 0,1 0 0 0 0,-1 1 1 0 0,1-2-1 0 0,0 1 0 0 0,0 0 0 0 0,0-1 0 0 0,0 0 1 0 0,5 2-1 0 0,-6-2-52 0 0,1-1 0 0 0,0 1 0 0 0,-1-1 0 0 0,1 0 0 0 0,0 0 0 0 0,0-1 0 0 0,0 1 0 0 0,-1-1 0 0 0,1 0 0 0 0,0 0 0 0 0,0 0 0 0 0,0-1 0 0 0,0 1 0 0 0,5-2 0 0 0,-8 1-21 0 0,1 0 0 0 0,-1 0 0 0 0,1 1 0 0 0,-1-1-1 0 0,1 0 1 0 0,-1 0 0 0 0,0 0 0 0 0,0-1 0 0 0,0 1-1 0 0,1 0 1 0 0,-1 0 0 0 0,0-1 0 0 0,0 1 0 0 0,0 0-1 0 0,-1-1 1 0 0,1 1 0 0 0,0-1 0 0 0,-1 1 0 0 0,1-1-1 0 0,0 1 1 0 0,-1-1 0 0 0,0 0 0 0 0,1 1 0 0 0,-1-1-1 0 0,0 0 1 0 0,0 1 0 0 0,0-1 0 0 0,0 0 0 0 0,0 1-1 0 0,0-1 1 0 0,-1 0 0 0 0,1 1 0 0 0,-1-1 0 0 0,0-2-1 0 0,-3-4 13 0 0,0 0-1 0 0,0 1 0 0 0,-1 0 0 0 0,0-1 1 0 0,0 2-1 0 0,0-1 0 0 0,-1 1 0 0 0,0 0 1 0 0,-1 0-1 0 0,1 0 0 0 0,-1 1 0 0 0,0 0 1 0 0,-11-6-1 0 0,21 13 371 0 0,-1-1 0 0 0,1 0 1 0 0,0 0-1 0 0,0 0 0 0 0,0 0 1 0 0,0 0-1 0 0,1-1 0 0 0,-1 1 0 0 0,6-1 1 0 0,39-5-964 0 0,-33 2-799 0 0,-1 0-1 0 0,0-2 1 0 0,0 0-1 0 0,19-9 1 0 0,-22 8-674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1916 0 0,'0'0'2412'0'0,"-125"2"-1980"0"0,93-1 140 0 0,-1 3-271 0 0,3 1-81 0 0,0-2-112 0 0,0 1-108 0 0,3-2-8 0 0,1 1-981 0 0,6 0-1267 0 0,2-1-452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1736 0 0,'0'0'4560'0'0,"7"-5"-4897"0"0,2-3 257 0 0,0-1 1 0 0,0 0-1 0 0,-1-1 0 0 0,0 0 0 0 0,0 0 0 0 0,-1-1 0 0 0,-1 1 1 0 0,0-1-1 0 0,0-1 0 0 0,6-18 0 0 0,-6 12 244 0 0,-3 17 309 0 0,-4 31 684 0 0,0 8-1037 0 0,2-33-68 0 0,0 0 0 0 0,1-1 0 0 0,0 1 0 0 0,0-1 0 0 0,0 1 0 0 0,0-1 0 0 0,1 0 1 0 0,0 0-1 0 0,0 0 0 0 0,0 0 0 0 0,0 0 0 0 0,0-1 0 0 0,1 0 0 0 0,-1 1 0 0 0,1-1 0 0 0,7 4 1 0 0,-8-5-39 0 0,1 0 1 0 0,-1 0 0 0 0,1 0 0 0 0,0 0 0 0 0,-1-1 0 0 0,1 0 0 0 0,0 1 0 0 0,0-1 0 0 0,0-1 0 0 0,0 1 0 0 0,0 0-1 0 0,0-1 1 0 0,1 0 0 0 0,-1 0 0 0 0,0 0 0 0 0,0-1 0 0 0,0 1 0 0 0,0-1 0 0 0,8-2 0 0 0,-9 1-58 0 0,0 0 0 0 0,0 1 1 0 0,0-1-1 0 0,0-1 0 0 0,0 1 1 0 0,0 0-1 0 0,-1-1 0 0 0,1 1 1 0 0,-1-1-1 0 0,1 0 0 0 0,-1 0 1 0 0,0 1-1 0 0,0-2 1 0 0,-1 1-1 0 0,1 0 0 0 0,0 0 1 0 0,-1-1-1 0 0,0 1 0 0 0,0 0 1 0 0,0-1-1 0 0,0 1 0 0 0,0-5 1 0 0,-1 6 0 0 0,0 0 1 0 0,0-1 0 0 0,0 1 0 0 0,0 0-1 0 0,0 0 1 0 0,0-1 0 0 0,-1 1 0 0 0,1 0 0 0 0,-1 0-1 0 0,0 0 1 0 0,0 0 0 0 0,0-1 0 0 0,0 1 0 0 0,0 0-1 0 0,0 1 1 0 0,0-1 0 0 0,0 0 0 0 0,-1 0 0 0 0,1 0-1 0 0,-1 1 1 0 0,0-1 0 0 0,1 1 0 0 0,-1-1-1 0 0,0 1 1 0 0,0 0 0 0 0,0 0 0 0 0,0-1 0 0 0,0 1-1 0 0,0 1 1 0 0,0-1 0 0 0,0 0 0 0 0,0 0 0 0 0,0 1-1 0 0,-1-1 1 0 0,-2 1 0 0 0,-20-5-83 0 0,7 2-643 0 0,1 0 0 0 0,-1 1 1 0 0,1 1-1 0 0,-23 1 0 0 0,40 0 747 0 0,-1 0 0 0 0,1 0 0 0 0,-1 1-1 0 0,0-1 1 0 0,1 0 0 0 0,-1 0 0 0 0,1 0-1 0 0,-1 1 1 0 0,1-1 0 0 0,-1 0 0 0 0,1 1 0 0 0,0-1-1 0 0,-1 0 1 0 0,1 1 0 0 0,-1-1 0 0 0,1 1 0 0 0,0-1-1 0 0,-1 1 1 0 0,1-1 0 0 0,0 1 0 0 0,0-1 0 0 0,-1 1-1 0 0,1-1 1 0 0,0 1 0 0 0,0-1 0 0 0,0 1-1 0 0,-1-1 1 0 0,1 1 0 0 0,0-1 0 0 0,0 1 0 0 0,0-1-1 0 0,0 1 1 0 0,0 0 0 0 0,0-1 0 0 0,0 1 0 0 0,0-1-1 0 0,1 1 1 0 0,-1-1 0 0 0,0 2 0 0 0,0 1-268 0 0,0 5-372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91 816 0 0,'0'0'8245'0'0,"11"6"-8000"0"0,33 16-71 0 0,-41-21-188 0 0,-1 0 0 0 0,1 0 1 0 0,0-1-1 0 0,-1 1 0 0 0,1-1 0 0 0,0 1 0 0 0,0-1 0 0 0,0 0 0 0 0,-1 0 0 0 0,1 0 0 0 0,0 0 1 0 0,0-1-1 0 0,0 1 0 0 0,-1-1 0 0 0,1 0 0 0 0,0 0 0 0 0,0 0 0 0 0,-1 0 0 0 0,1 0 0 0 0,-1 0 1 0 0,1-1-1 0 0,-1 1 0 0 0,0-1 0 0 0,1 1 0 0 0,-1-1 0 0 0,0 0 0 0 0,0 0 0 0 0,0 0 0 0 0,2-3 1 0 0,2-3-359 0 0,-1 1 1 0 0,1-1-1 0 0,-1 0 1 0 0,0-1 0 0 0,-1 1-1 0 0,5-13 1 0 0,-3 1-3295 0 0,-4 13 868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 3024 0 0,'0'0'6607'0'0,"-5"8"-6750"0"0,-152 274 1024 0 0,158-284-1744 0 0,103-183-2319 0 0,-58 81 2495 0 0,-42 158 3303 0 0,-4-22-2535 0 0,1-1-1 0 0,9 47 0 0 0,-9-71-39 0 0,0 1 0 0 0,1-1 0 0 0,0 1 0 0 0,0-1 0 0 0,1 0 0 0 0,0 0 0 0 0,0 0 0 0 0,1 0 0 0 0,0-1 0 0 0,0 1 0 0 0,1-1 0 0 0,-1 0 0 0 0,1 0 0 0 0,1-1 0 0 0,-1 0 0 0 0,9 7 0 0 0,-56-44-1691 0 0,24 25 1772 0 0,1 1 1 0 0,-1 1 0 0 0,0 1 0 0 0,-1 0-1 0 0,1 1 1 0 0,-1 1 0 0 0,-25 0 0 0 0,44 2-227 0 0,1 0-1 0 0,-1 0 1 0 0,0 0 0 0 0,1 1 0 0 0,-1-1 0 0 0,0 0 0 0 0,1 0 0 0 0,-1 0-1 0 0,0 0 1 0 0,0 0 0 0 0,1 1 0 0 0,-1-1 0 0 0,0 0 0 0 0,0 0-1 0 0,1 1 1 0 0,-1-1 0 0 0,0 0 0 0 0,0 0 0 0 0,1 1 0 0 0,-1-1 0 0 0,0 0-1 0 0,0 0 1 0 0,0 1 0 0 0,0-1 0 0 0,0 0 0 0 0,0 1 0 0 0,1-1-1 0 0,-1 0 1 0 0,0 1 0 0 0,0-1 0 0 0,0 0 0 0 0,0 1 0 0 0,0-1 0 0 0,0 0-1 0 0,0 1 1 0 0,0-1 0 0 0,0 0 0 0 0,0 1 0 0 0,-1-1 0 0 0,1 0 0 0 0,0 1-1 0 0,0-1 1 0 0,0 0 0 0 0,0 0 0 0 0,0 1 0 0 0,-1-1 0 0 0,1 0-1 0 0,0 1 1 0 0,0-1 0 0 0,0 0 0 0 0,-1 0 0 0 0,1 1 0 0 0,0-1 0 0 0,0 0-1 0 0,-1 0 1 0 0,1 0 0 0 0,0 0 0 0 0,-1 1 0 0 0,1-1 0 0 0,0 0-1 0 0,-1 0 1 0 0,1 0 0 0 0,0 0 0 0 0,-1 0 0 0 0,12 2-1649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4864 0 0,'0'0'2425'0'0,"-17"3"-2306"0"0,-50 9 57 0 0,50-4 332 0 0,21 2-423 0 0,12 2-146 0 0,65 30 64 0 0,-62-34 155 0 0,0 1 0 0 0,-1 1 0 0 0,0 0 0 0 0,-1 2 0 0 0,18 15 0 0 0,-33-26-133 0 0,-1 0 1 0 0,0-1-1 0 0,0 1 1 0 0,0 0 0 0 0,0 0-1 0 0,0 0 1 0 0,0 0-1 0 0,-1 0 1 0 0,1 0-1 0 0,0 1 1 0 0,0-1-1 0 0,-1 0 1 0 0,1 0 0 0 0,-1 0-1 0 0,1 1 1 0 0,-1-1-1 0 0,1 0 1 0 0,-1 1-1 0 0,0-1 1 0 0,0 0-1 0 0,1 1 1 0 0,-1-1 0 0 0,0 0-1 0 0,0 1 1 0 0,-1-1-1 0 0,1 1 1 0 0,0-1-1 0 0,0 0 1 0 0,-1 2-1 0 0,-1-1-48 0 0,1 0-1 0 0,-1 0 0 0 0,0 0 0 0 0,0 0 0 0 0,0 0 1 0 0,0 0-1 0 0,0-1 0 0 0,0 1 0 0 0,0-1 1 0 0,0 0-1 0 0,-1 1 0 0 0,1-1 0 0 0,-5 1 0 0 0,-6 3-110 0 0,1-2-1 0 0,-1 0 1 0 0,0 0-1 0 0,1-1 1 0 0,-16 0-1 0 0,24-2 116 0 0,-39-4-1371 0 0,41 3 1243 0 0,1 1 1 0 0,0-1-1 0 0,0 1 0 0 0,0-1 1 0 0,0 1-1 0 0,0-1 0 0 0,0 0 1 0 0,0 1-1 0 0,0-1 0 0 0,0 0 1 0 0,0 0-1 0 0,0 0 0 0 0,0 0 1 0 0,0 0-1 0 0,1 0 0 0 0,-1 0 1 0 0,0 0-1 0 0,1 0 0 0 0,-1 0 1 0 0,1 0-1 0 0,-1 0 1 0 0,1-1-1 0 0,-1 1 0 0 0,1 0 1 0 0,0 0-1 0 0,0 0 0 0 0,0-1 1 0 0,-1 1-1 0 0,1 0 0 0 0,0 0 1 0 0,1-1-1 0 0,-1-1 0 0 0,2-7-1425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1 344 0 0,'0'0'6804'0'0,"-17"3"-6812"0"0,-86 19 172 0 0,102-22-141 0 0,1 0-1 0 0,-1 0 1 0 0,1 1-1 0 0,-1-1 1 0 0,1 0 0 0 0,-1 0-1 0 0,1 0 1 0 0,-1 0-1 0 0,1 1 1 0 0,-1-1 0 0 0,1 0-1 0 0,0 0 1 0 0,-1 1-1 0 0,1-1 1 0 0,-1 0-1 0 0,1 1 1 0 0,0-1 0 0 0,-1 0-1 0 0,1 1 1 0 0,0-1-1 0 0,0 0 1 0 0,-1 1 0 0 0,1-1-1 0 0,0 1 1 0 0,0-1-1 0 0,0 1 1 0 0,-1-1 0 0 0,1 1-1 0 0,0-1 1 0 0,0 1-1 0 0,0 0 1 0 0,9 14 71 0 0,25 13-349 0 0,-30-25 324 0 0,11 8-70 0 0,2 0 50 0 0,-2 1 1 0 0,1 1 0 0 0,16 18 0 0 0,-29-27 4 0 0,1 0 0 0 0,-1 0 0 0 0,0 0 0 0 0,0 0 0 0 0,0 1 0 0 0,-1-1 0 0 0,0 1 0 0 0,0 0 0 0 0,0 0 0 0 0,0 0 0 0 0,-1 0 0 0 0,0 0 0 0 0,0 0 0 0 0,0 0 0 0 0,-1 0 0 0 0,1 0 0 0 0,-2 8 0 0 0,1-11-79 0 0,-1 0 0 0 0,0 0 0 0 0,0 0 0 0 0,0 0 0 0 0,0 0-1 0 0,-1 0 1 0 0,1 0 0 0 0,-1 0 0 0 0,1 0 0 0 0,-1-1 0 0 0,0 1 0 0 0,1-1 0 0 0,-1 1 0 0 0,0-1 0 0 0,0 0 0 0 0,0 1 0 0 0,0-1 0 0 0,0 0 0 0 0,0 0 0 0 0,0 0-1 0 0,-1-1 1 0 0,1 1 0 0 0,0-1 0 0 0,0 1 0 0 0,-1-1 0 0 0,1 0 0 0 0,0 1 0 0 0,-1-1 0 0 0,-1-1 0 0 0,-3 2-31 0 0,1-1 0 0 0,-1 0 0 0 0,1 0 1 0 0,-1 0-1 0 0,1-1 0 0 0,-1 0 0 0 0,1 0 0 0 0,0-1 1 0 0,-11-4-1 0 0,14 5-155 0 0,0-1 1 0 0,1 1-1 0 0,-1-1 0 0 0,0 0 1 0 0,1 0-1 0 0,0 0 1 0 0,0-1-1 0 0,-1 1 0 0 0,1 0 1 0 0,0-1-1 0 0,1 1 1 0 0,-1-1-1 0 0,0 0 1 0 0,1 0-1 0 0,0 0 0 0 0,-1 1 1 0 0,1-1-1 0 0,0 0 1 0 0,1-1-1 0 0,-1 1 1 0 0,0 0-1 0 0,1 0 0 0 0,0 0 1 0 0,-1-4-1 0 0,1-4-1791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2456 0 0,'0'0'4199'0'0,"-19"3"-3720"0"0,-55 10-90 0 0,70-12-352 0 0,1 0 0 0 0,-1 0 0 0 0,1 0 0 0 0,-1 0 0 0 0,1 1 0 0 0,-1-1 0 0 0,1 1 1 0 0,0 0-1 0 0,0 0 0 0 0,0 1 0 0 0,0-1 0 0 0,0 0 0 0 0,1 1 0 0 0,-1 0 0 0 0,1-1 0 0 0,0 1 1 0 0,-1 0-1 0 0,1 1 0 0 0,0-1 0 0 0,1 0 0 0 0,-1 0 0 0 0,1 1 0 0 0,-1-1 0 0 0,1 1 0 0 0,0-1 1 0 0,0 1-1 0 0,1 0 0 0 0,-1-1 0 0 0,1 1 0 0 0,0 0 0 0 0,0-1 0 0 0,0 1 0 0 0,0 0 0 0 0,0-1 1 0 0,1 1-1 0 0,0 0 0 0 0,0-1 0 0 0,0 1 0 0 0,0-1 0 0 0,0 1 0 0 0,1-1 0 0 0,0 0 0 0 0,-1 1 1 0 0,1-1-1 0 0,1 0 0 0 0,-1 0 0 0 0,0 0 0 0 0,1-1 0 0 0,2 4 0 0 0,3-1-236 0 0,-1 0 1 0 0,0-1-1 0 0,1 0 0 0 0,0 0 0 0 0,0-1 0 0 0,0 0 1 0 0,13 4-1 0 0,33 1-3952 0 0,-35-6 1450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1 936 0 0,'0'0'7385'0'0,"-111"5"-7153"0"0,97-5 0 0 0,1 0-128 0 0,1 1-104 0 0,2-1-104 0 0,2 0-192 0 0,-2 0-964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1336 0 0,'0'0'8076'0'0,"-19"6"-5238"0"0,-114 123-2472 0 0,74-77-7646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3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47 244 2772 0 0,'0'0'6332'0'0,"0"-8"-6020"0"0,-1-35-62 0 0,-1 19-220 0 0,1 0 0 0 0,2 0 1 0 0,0-1-1 0 0,2 1 0 0 0,8-34 0 0 0,-11 58 1 0 0,0-1-1 0 0,0 0 1 0 0,0 1-1 0 0,0-1 1 0 0,0 1 0 0 0,0-1-1 0 0,1 0 1 0 0,-1 1 0 0 0,0-1-1 0 0,0 1 1 0 0,1-1 0 0 0,-1 1-1 0 0,0-1 1 0 0,1 1 0 0 0,-1-1-1 0 0,1 1 1 0 0,-1-1 0 0 0,1 1-1 0 0,-1 0 1 0 0,0-1-1 0 0,1 1 1 0 0,0 0 0 0 0,-1-1-1 0 0,1 1 1 0 0,-1 0 0 0 0,1 0-1 0 0,-1-1 1 0 0,1 1 0 0 0,-1 0-1 0 0,1 0 1 0 0,0 0 0 0 0,-1 0-1 0 0,1 0 1 0 0,0 0-1 0 0,18 15-216 0 0,6 29-549 0 0,-17-13 864 0 0,0 0 1 0 0,4 46 0 0 0,-4-22 251 0 0,-7-49-510 0 0,-14-30-1634 0 0,4 19 1800 0 0,0 1-1 0 0,0-1 0 0 0,0 1 1 0 0,-1 1-1 0 0,1 0 0 0 0,-1 0 1 0 0,0 1-1 0 0,0 0 0 0 0,0 0 1 0 0,0 1-1 0 0,0 1 0 0 0,-16 1 1 0 0,31 9-5485 0 0,2-5 2767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26.91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229 263 640 0 0,'0'0'3013'0'0,"-3"-15"-2982"0"0,2 8-20 0 0,0-3 2 0 0,-1 1 0 0 0,0-1 0 0 0,0 0 0 0 0,-1 1 0 0 0,0-1 0 0 0,-1 1 0 0 0,0 0 0 0 0,-1 0 0 0 0,1 0 0 0 0,-2 1 0 0 0,1-1 0 0 0,-11-10 0 0 0,-4 2-224 0 0,0 2-1 0 0,-1 1 0 0 0,-27-15 0 0 0,8 5-1744 0 0,22 13 1147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252 200 4024 0 0,'0'0'3553'0'0,"-19"-13"-3400"0"0,7 5-134 0 0,-134-99 17 0 0,82 46-3929 0 0,53 51 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15 215 1872 0 0,'0'0'6770'0'0,"-10"7"-2766"0"0,22-150-4944 0 0,-11 133 871 0 0,-2-28-22 0 0,1 37 82 0 0,0 0 0 0 0,0-1 0 0 0,0 1 0 0 0,0-1 0 0 0,0 1 0 0 0,-1 0 0 0 0,1-1 0 0 0,-1 1 0 0 0,1 0 0 0 0,-1 0 0 0 0,1-1 0 0 0,-1 1 0 0 0,0 0 0 0 0,0 0 0 0 0,1 0 0 0 0,-1 0 0 0 0,0 0 0 0 0,0 0 0 0 0,0 0 0 0 0,0 0 0 0 0,-2-1 0 0 0,3 2 13 0 0,0 1-1 0 0,-1-1 1 0 0,1 0-1 0 0,0 1 1 0 0,0-1-1 0 0,0 0 1 0 0,-1 1-1 0 0,1-1 1 0 0,0 0-1 0 0,0 1 1 0 0,0-1-1 0 0,0 0 1 0 0,0 1-1 0 0,0-1 1 0 0,0 0-1 0 0,0 1 1 0 0,0-1-1 0 0,0 1 1 0 0,0-1-1 0 0,0 0 1 0 0,0 1-1 0 0,0-1 1 0 0,0 0-1 0 0,0 1 1 0 0,0-1-1 0 0,1 1 1 0 0,-1-1-1 0 0,0 0 1 0 0,0 1-1 0 0,0-1 1 0 0,1 0-1 0 0,-1 0 1 0 0,0 1-1 0 0,0-1 1 0 0,1 0-1 0 0,-1 1 1 0 0,0-1-1 0 0,1 0 1 0 0,-1 0-1 0 0,9 18-705 0 0,-4-13 571 0 0,1 1 0 0 0,-1-1 0 0 0,1 0 0 0 0,0 0 0 0 0,0-1 0 0 0,0 1 0 0 0,1-1 0 0 0,9 4 0 0 0,-14-7 90 0 0,0 0 1 0 0,0 0-1 0 0,1-1 0 0 0,-1 1 1 0 0,0-1-1 0 0,0 1 0 0 0,1-1 1 0 0,-1 0-1 0 0,0 0 1 0 0,0 0-1 0 0,1 0 0 0 0,-1 0 1 0 0,0-1-1 0 0,0 1 0 0 0,1-1 1 0 0,-1 1-1 0 0,0-1 0 0 0,0 0 1 0 0,0 0-1 0 0,0 0 0 0 0,0 0 1 0 0,0 0-1 0 0,0 0 0 0 0,0-1 1 0 0,0 1-1 0 0,0 0 0 0 0,-1-1 1 0 0,1 0-1 0 0,-1 1 0 0 0,1-1 1 0 0,1-3-1 0 0,3-5-238 0 0,-1-1-1 0 0,-1 0 0 0 0,5-16 1 0 0,-8 25 899 0 0,-5 21-914 0 0,1 0 1 0 0,1 1-1 0 0,1-1 1 0 0,1 0-1 0 0,1 1 0 0 0,0-1 1 0 0,1 0-1 0 0,1 1 1 0 0,1-1-1 0 0,8 24 0 0 0,8-10-2651 0 0,-13-25 1480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92 184 0 0,'0'0'4528'0'0,"0"16"-4382"0"0,-2 49-81 0 0,2-62-20 0 0,0-1-1 0 0,0 0 0 0 0,0 1 1 0 0,0-1-1 0 0,0 0 1 0 0,0 1-1 0 0,1-1 1 0 0,-1 0-1 0 0,1 1 1 0 0,0-1-1 0 0,0 0 1 0 0,0 0-1 0 0,0 1 0 0 0,0-1 1 0 0,0 0-1 0 0,0 0 1 0 0,1 0-1 0 0,1 1 1 0 0,-2-2 7 0 0,0 0 0 0 0,1 0 1 0 0,-1 0-1 0 0,1-1 0 0 0,-1 1 0 0 0,1 0 1 0 0,-1-1-1 0 0,1 1 0 0 0,-1-1 0 0 0,1 0 1 0 0,-1 0-1 0 0,1 1 0 0 0,0-1 0 0 0,-1 0 1 0 0,1 0-1 0 0,0 0 0 0 0,-1-1 0 0 0,1 1 1 0 0,1-1-1 0 0,2 0-40 0 0,0-1 1 0 0,0 1-1 0 0,0-1 1 0 0,-1-1-1 0 0,1 1 0 0 0,-1 0 1 0 0,0-1-1 0 0,0 0 1 0 0,0 0-1 0 0,0 0 1 0 0,0-1-1 0 0,4-4 1 0 0,-4-1-7 0 0,0 1 0 0 0,0-1 0 0 0,-1 0-1 0 0,-1-1 1 0 0,1 1 0 0 0,-1 0 0 0 0,-1-1 0 0 0,0 1 0 0 0,0-1 0 0 0,-1-15 0 0 0,0 21-48 0 0,0 0 0 0 0,-1 1 0 0 0,1-1 0 0 0,-1 0 0 0 0,0 0 0 0 0,0 0 0 0 0,0 0 0 0 0,-1 0 0 0 0,0 1 0 0 0,1-1 0 0 0,-1 1 0 0 0,-3-5 0 0 0,3 6-79 0 0,1 1 0 0 0,-1-1 0 0 0,0 1 0 0 0,1 0-1 0 0,-1 0 1 0 0,0 0 0 0 0,0 0 0 0 0,1 0 0 0 0,-1 0-1 0 0,0 0 1 0 0,0 1 0 0 0,0-1 0 0 0,0 0-1 0 0,0 1 1 0 0,0 0 0 0 0,0 0 0 0 0,0-1 0 0 0,0 1-1 0 0,0 0 1 0 0,-1 1 0 0 0,1-1 0 0 0,0 0 0 0 0,0 1-1 0 0,0-1 1 0 0,-2 1 0 0 0,-5 4-1694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30 273 4508 0 0,'0'0'1670'0'0,"-2"-17"-1453"0"0,-18-152 153 0 0,13 140-213 0 0,6 23 166 0 0,9 18-1417 0 0,-4-6 528 0 0,0 0 432 0 0,0-1 0 0 0,0 1-1 0 0,1 0 1 0 0,0-1 0 0 0,0 0 0 0 0,10 7-1 0 0,-13-10 134 0 0,1-1-1 0 0,-1 1 0 0 0,1-1 1 0 0,0 1-1 0 0,-1-1 0 0 0,1 0 1 0 0,0 0-1 0 0,0 0 0 0 0,0 0 1 0 0,0 0-1 0 0,0-1 0 0 0,0 1 0 0 0,0-1 1 0 0,0 0-1 0 0,0 0 0 0 0,1 0 1 0 0,5-1-1 0 0,-7 0-58 0 0,0-1 1 0 0,1 1-1 0 0,-1 0 0 0 0,0-1 1 0 0,0 0-1 0 0,0 1 0 0 0,0-1 0 0 0,0 0 1 0 0,0 0-1 0 0,-1 0 0 0 0,1 0 1 0 0,-1 0-1 0 0,1-1 0 0 0,-1 1 0 0 0,0 0 1 0 0,2-5-1 0 0,14-39-245 0 0,-10 7 806 0 0,-7 31 1348 0 0,-5 27 227 0 0,-1 7-2115 0 0,2 1 0 0 0,1-1 0 0 0,1 1-1 0 0,2 0 1 0 0,4 43 0 0 0,-4-67-62 0 0,0 0 0 0 0,1 0 0 0 0,0 0 0 0 0,0 0 0 0 0,0 1 0 0 0,0-1-1 0 0,0-1 1 0 0,1 1 0 0 0,-1 0 0 0 0,1 0 0 0 0,0 0 0 0 0,4 4 0 0 0,-5-6-143 0 0,0 0 0 0 0,1 0 1 0 0,-1 0-1 0 0,1 0 0 0 0,-1 0 0 0 0,0 0 0 0 0,1 0 1 0 0,0 0-1 0 0,-1-1 0 0 0,1 1 0 0 0,-1-1 0 0 0,1 1 1 0 0,0-1-1 0 0,-1 0 0 0 0,1 1 0 0 0,2-1 1 0 0,4 0-1317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2984 0 0,'0'0'4009'0'0,"-20"9"-3975"0"0,-125 46-146 0 0,143-54 154 0 0,0 1 1 0 0,0-1-1 0 0,0 1 0 0 0,0 0 0 0 0,0 0 0 0 0,0 0 0 0 0,1 0 0 0 0,-1 0 0 0 0,1 0 0 0 0,-1 0 1 0 0,1 1-1 0 0,0-1 0 0 0,-1 0 0 0 0,1 1 0 0 0,1-1 0 0 0,-1 1 0 0 0,0-1 0 0 0,1 1 1 0 0,-1 0-1 0 0,1-1 0 0 0,0 1 0 0 0,0 0 0 0 0,0-1 0 0 0,0 1 0 0 0,0-1 0 0 0,0 1 0 0 0,1 0 1 0 0,0 2-1 0 0,0 3-34 0 0,0 0 0 0 0,1-1 1 0 0,0 1-1 0 0,0 0 1 0 0,1-1-1 0 0,0 0 0 0 0,0 1 1 0 0,6 8-1 0 0,-7-13-279 0 0,1-1 0 0 0,-1 1 1 0 0,1 0-1 0 0,0-1 0 0 0,0 0 0 0 0,0 1 0 0 0,0-1 0 0 0,0-1 0 0 0,0 1 1 0 0,1 0-1 0 0,-1-1 0 0 0,0 1 0 0 0,1-1 0 0 0,0 0 0 0 0,-1 0 0 0 0,1-1 1 0 0,0 1-1 0 0,-1-1 0 0 0,1 0 0 0 0,4 0 0 0 0,6 0-1717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3956 0 0,'0'0'3449'0'0,"-84"17"-5994"0"0,84-14 681 0 0,0 1-760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16 226 4472 0 0,'0'0'4106'0'0,"0"-16"-3795"0"0,-14-183 146 0 0,14 199-437 0 0,0 0 0 0 0,0 0 0 0 0,0-1 0 0 0,0 1 1 0 0,-1 0-1 0 0,1-1 0 0 0,0 1 0 0 0,0 0 0 0 0,0 0 1 0 0,0-1-1 0 0,0 1 0 0 0,0 0 0 0 0,0-1 0 0 0,0 1 1 0 0,0 0-1 0 0,0 0 0 0 0,0-1 0 0 0,0 1 0 0 0,0 0 0 0 0,0-1 1 0 0,0 1-1 0 0,0 0 0 0 0,0-1 0 0 0,1 1 0 0 0,-1 0 1 0 0,0 0-1 0 0,0-1 0 0 0,0 1 0 0 0,0 0 0 0 0,1 0 1 0 0,-1 0-1 0 0,0-1 0 0 0,0 1 0 0 0,0 0 0 0 0,1 0 1 0 0,-1 0-1 0 0,0-1 0 0 0,0 1 0 0 0,1 0 0 0 0,-1 0 1 0 0,0 0-1 0 0,0 0 0 0 0,1 0 0 0 0,-1 0 0 0 0,0-1 1 0 0,1 1-1 0 0,-1 0 0 0 0,0 0 0 0 0,0 0 0 0 0,1 0 1 0 0,-1 0-1 0 0,1 0 0 0 0,18 13-684 0 0,17 26-663 0 0,-26-27 1330 0 0,0 0 0 0 0,1 0 1 0 0,0-1-1 0 0,0-1 0 0 0,1 0 1 0 0,1-1-1 0 0,-1 0 0 0 0,25 13 1 0 0,-36-22-35 0 0,-1 0 1 0 0,1 0 0 0 0,0 0-1 0 0,-1 0 1 0 0,1 1-1 0 0,0-1 1 0 0,-1 0-1 0 0,1 0 1 0 0,0 0 0 0 0,-1 0-1 0 0,1 0 1 0 0,-1-1-1 0 0,1 1 1 0 0,0 0-1 0 0,-1 0 1 0 0,1 0 0 0 0,0 0-1 0 0,-1-1 1 0 0,1 1-1 0 0,-1 0 1 0 0,1-1 0 0 0,-1 1-1 0 0,1 0 1 0 0,-1-1-1 0 0,1 1 1 0 0,-1-1-1 0 0,2 0 1 0 0,9-22-299 0 0,-2-40 139 0 0,-8 46-103 0 0,9-20-225 0 0,-4 41 1156 0 0,0 20-201 0 0,-1 15-168 0 0,7 37 24 0 0,-11-71-425 0 0,0 0-1 0 0,1 0 1 0 0,0 0-1 0 0,0 0 0 0 0,0-1 1 0 0,0 1-1 0 0,1-1 1 0 0,0 1-1 0 0,0-1 0 0 0,0 0 1 0 0,7 7-1 0 0,8-8-2680 0 0,-14-3 2060 0 0,6 0-784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1336 0 0,'0'0'6165'0'0,"-105"18"-6465"0"0,83-18-204 0 0,2 0 504 0 0,6 0 104 0 0,-3-1 64 0 0,3-1-156 0 0,0 0-12 0 0,2 2-988 0 0,4-3-861 0 0,2 3-331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88 440 0 0,'0'0'4314'0'0,"-4"15"-3798"0"0,-1 5-285 0 0,2-12-16 0 0,1 0 0 0 0,0 0 0 0 0,0 1 0 0 0,1-1 0 0 0,0 0-1 0 0,0 16 1 0 0,1-23-176 0 0,0 0 0 0 0,1-1-1 0 0,-1 1 1 0 0,0 0 0 0 0,0 0-1 0 0,0 0 1 0 0,1 0-1 0 0,-1 0 1 0 0,0 0 0 0 0,1-1-1 0 0,-1 1 1 0 0,1 0 0 0 0,-1 0-1 0 0,1 0 1 0 0,-1-1 0 0 0,1 1-1 0 0,-1 0 1 0 0,1-1 0 0 0,0 1-1 0 0,0 0 1 0 0,-1-1 0 0 0,1 1-1 0 0,0-1 1 0 0,0 1-1 0 0,1 0 1 0 0,30 4 272 0 0,-25-5-331 0 0,0-1 0 0 0,1 1-1 0 0,-1-2 1 0 0,0 1-1 0 0,0-1 1 0 0,12-4 0 0 0,-15 4-2 0 0,1-1 0 0 0,-1 0 0 0 0,0 0 1 0 0,0-1-1 0 0,0 1 0 0 0,0-1 0 0 0,-1 0 1 0 0,0 0-1 0 0,1 0 0 0 0,-1 0 0 0 0,0 0 1 0 0,-1-1-1 0 0,1 1 0 0 0,-1-1 0 0 0,0 0 1 0 0,0 0-1 0 0,-1 0 0 0 0,1 0 0 0 0,-1 0 0 0 0,0 0 1 0 0,-1 0-1 0 0,1 0 0 0 0,-1-1 0 0 0,0-7 1 0 0,0 9 33 0 0,-1 0 1 0 0,1 0 0 0 0,-1 0 0 0 0,0 0 0 0 0,0 0 0 0 0,0 0-1 0 0,0 0 1 0 0,-1 0 0 0 0,0 1 0 0 0,1-1 0 0 0,-1 0 0 0 0,-1 1 0 0 0,1 0-1 0 0,0-1 1 0 0,-1 1 0 0 0,0 0 0 0 0,0 0 0 0 0,0 1 0 0 0,0-1-1 0 0,0 0 1 0 0,0 1 0 0 0,-1 0 0 0 0,1 0 0 0 0,-1 0 0 0 0,0 0-1 0 0,1 1 1 0 0,-1-1 0 0 0,0 1 0 0 0,0 0 0 0 0,0 0 0 0 0,-6-1-1 0 0,3 1-107 0 0,-1 1 0 0 0,0-1 1 0 0,1 1-1 0 0,-1 1 0 0 0,1-1 0 0 0,-12 3 0 0 0,17-2-128 0 0,-1 0 0 0 0,0 0 1 0 0,1 0-1 0 0,-1 0 1 0 0,1 0-1 0 0,-1 1 0 0 0,1-1 1 0 0,-1 1-1 0 0,1 0 0 0 0,0-1 1 0 0,0 1-1 0 0,0 0 1 0 0,0 0-1 0 0,0 1 0 0 0,0-1 1 0 0,0 0-1 0 0,1 0 0 0 0,-1 1 1 0 0,1-1-1 0 0,-1 4 1 0 0,-4 16-2484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3708 0 0,'0'0'5511'0'0,"-1"9"-5383"0"0,0 0-225 0 0,-3 18-112 0 0,2 1 0 0 0,0-1 0 0 0,2 0 0 0 0,5 49 0 0 0,-5-75-50 0 0,0 0 1 0 0,1 0-1 0 0,-1 0 1 0 0,0 0 0 0 0,1 0-1 0 0,-1 0 1 0 0,1 0-1 0 0,-1-1 1 0 0,1 1-1 0 0,-1 0 1 0 0,1 0-1 0 0,-1 0 1 0 0,1-1-1 0 0,0 1 1 0 0,0 0 0 0 0,-1-1-1 0 0,1 1 1 0 0,0-1-1 0 0,0 1 1 0 0,0-1-1 0 0,-1 1 1 0 0,1-1-1 0 0,0 0 1 0 0,2 1-1 0 0,-1-1-1484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27.85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37 1 472 0 0,'0'0'1228'0'0,"-22"103"-1068"0"0,17-85-160 0 0,3 0-180 0 0,0 1-148 0 0,0-1 40 0 0,0 1-24 0 0,0 2-236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2068 0 0,'0'0'7110'0'0,"48"72"-6545"0"0,-23-28-579 0 0,-17-31 38 0 0,0 0 0 0 0,-1 0-1 0 0,-1 0 1 0 0,0 1 0 0 0,0 0 0 0 0,-2 0 0 0 0,0 0-1 0 0,0 1 1 0 0,1 16 0 0 0,-5-30-56 0 0,0 0 0 0 0,0 0 0 0 0,0 0 1 0 0,0 0-1 0 0,0 0 0 0 0,-1 0 0 0 0,1 0 0 0 0,0 0 0 0 0,-1-1 0 0 0,1 1 1 0 0,-1 0-1 0 0,1 0 0 0 0,-1 0 0 0 0,1-1 0 0 0,-1 1 0 0 0,1 0 0 0 0,-1-1 1 0 0,0 1-1 0 0,1 0 0 0 0,-1-1 0 0 0,0 1 0 0 0,0-1 0 0 0,1 1 0 0 0,-1-1 1 0 0,-1 1-1 0 0,-30 5-652 0 0,26-6 449 0 0,0 0 0 0 0,-1-1 0 0 0,1 0-1 0 0,0 0 1 0 0,0 0 0 0 0,0-1 0 0 0,-11-4 0 0 0,-26-25-4303 0 0,34 20 2502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2828 0 0,'0'0'6061'0'0,"0"93"-6229"0"0,0-75-52 0 0,0 0-196 0 0,0-1-296 0 0,2-2-680 0 0,2-1-1005 0 0,2 0-447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4728 0 0,'0'0'4021'0'0,"0"93"-4365"0"0,0-74 112 0 0,0 1-132 0 0,0 1-272 0 0,0-2-744 0 0,0 0-469 0 0,0-2 61 0 0,2-2 120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5344 0 0,'0'0'3601'0'0,"0"-16"-3507"0"0,2-147-186 0 0,-3 162 88 0 0,1-1 0 0 0,0 1 0 0 0,0 0 0 0 0,0-1 0 0 0,0 1 0 0 0,0 0 0 0 0,0 0 0 0 0,0-1 0 0 0,0 1 0 0 0,0 0 0 0 0,1 0 0 0 0,-1-1 0 0 0,0 1 0 0 0,1 0 0 0 0,-1 0 0 0 0,1 0 0 0 0,0-1 0 0 0,-1 1 0 0 0,1 0 0 0 0,0 0 0 0 0,0 0 0 0 0,-1 0 0 0 0,1 0 0 0 0,0 0 0 0 0,0 1 0 0 0,2-3 0 0 0,-1 4-73 0 0,0-1 1 0 0,-1 0 0 0 0,1 0-1 0 0,0 1 1 0 0,-1-1-1 0 0,1 1 1 0 0,0 0 0 0 0,-1-1-1 0 0,1 1 1 0 0,-1 0-1 0 0,1 0 1 0 0,-1 0 0 0 0,1 0-1 0 0,-1 0 1 0 0,0 0-1 0 0,1 1 1 0 0,-1-1-1 0 0,0 0 1 0 0,2 3 0 0 0,52 67-860 0 0,-43-53 1470 0 0,1-1 0 0 0,1 0 0 0 0,29 27 0 0 0,-43-43-530 0 0,0-1-1 0 0,0 0 1 0 0,0 0-1 0 0,1 0 1 0 0,-1 0-1 0 0,0 0 1 0 0,0 0-1 0 0,0 0 1 0 0,0 0-1 0 0,0 0 0 0 0,1 0 1 0 0,-1 0-1 0 0,0 0 1 0 0,0 0-1 0 0,0 0 1 0 0,0 0-1 0 0,1 0 1 0 0,-1 0-1 0 0,0 0 1 0 0,0 0-1 0 0,0 0 0 0 0,0 0 1 0 0,1 0-1 0 0,-1 0 1 0 0,0 0-1 0 0,0 0 1 0 0,0 0-1 0 0,0 0 1 0 0,0 0-1 0 0,1-1 1 0 0,-1 1-1 0 0,0 0 0 0 0,0 0 1 0 0,0 0-1 0 0,0 0 1 0 0,0 0-1 0 0,0 0 1 0 0,0-1-1 0 0,1 1 1 0 0,-1 0-1 0 0,0 0 1 0 0,0 0-1 0 0,0 0 1 0 0,0 0-1 0 0,0-1 0 0 0,0 1 1 0 0,0 0-1 0 0,0 0 1 0 0,0 0-1 0 0,0 0 1 0 0,0-1-1 0 0,0 1 1 0 0,0 0-1 0 0,0 0 1 0 0,2-19 37 0 0,-2-19-33 0 0,-13-35 110 0 0,9 58-995 0 0,1 0 1 0 0,0-1 0 0 0,0-20-1 0 0,4 31-954 0 0,2 3-405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 1900 0 0,'0'0'4582'0'0,"-18"0"-4279"0"0,-6-2-210 0 0,-55 3 202 0 0,76-1-283 0 0,0 0 1 0 0,0 0-1 0 0,0 0 0 0 0,0 1 1 0 0,0 0-1 0 0,0-1 1 0 0,1 1-1 0 0,-1 0 1 0 0,0 1-1 0 0,1-1 1 0 0,-1 0-1 0 0,0 1 0 0 0,1-1 1 0 0,0 1-1 0 0,-1 0 1 0 0,1 0-1 0 0,0 0 1 0 0,0 0-1 0 0,0 0 0 0 0,0 0 1 0 0,0 1-1 0 0,1-1 1 0 0,-1 1-1 0 0,1-1 1 0 0,-1 1-1 0 0,1 0 1 0 0,0-1-1 0 0,0 1 0 0 0,0 0 1 0 0,0 0-1 0 0,1 0 1 0 0,-1-1-1 0 0,1 1 1 0 0,0 0-1 0 0,0 0 1 0 0,0 0-1 0 0,0 0 0 0 0,0 0 1 0 0,1 0-1 0 0,0 3 1 0 0,0 2-242 0 0,0 0 0 0 0,1-1 1 0 0,0 1-1 0 0,1-1 1 0 0,-1 1-1 0 0,1-1 0 0 0,1 0 1 0 0,-1 0-1 0 0,1 0 0 0 0,1-1 1 0 0,-1 1-1 0 0,1-1 0 0 0,0 0 1 0 0,7 6-1 0 0,17 7-1714 0 0,-14-12 421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30 3024 0 0,'0'0'4549'0'0,"-103"-24"-4461"0"0,91 22-80 0 0,-2 0 0 0 0,2 0-8 0 0,2 2-52 0 0,2 0-796 0 0,4 0-597 0 0,2 6-535 0 0,2-1-836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18 249 4552 0 0,'0'0'2055'0'0,"-2"-16"-1611"0"0,-1 0-310 0 0,-1-5-41 0 0,1 1 1 0 0,0 0 0 0 0,2 0 0 0 0,0-1 0 0 0,1 1 0 0 0,4-26 0 0 0,-4 43-85 0 0,1 1 0 0 0,0-1-1 0 0,0 1 1 0 0,-1-1 0 0 0,2 1 0 0 0,-1 0 0 0 0,0 0-1 0 0,0-1 1 0 0,1 1 0 0 0,-1 0 0 0 0,1 0-1 0 0,-1 0 1 0 0,1 0 0 0 0,0 1 0 0 0,0-1 0 0 0,0 0-1 0 0,0 1 1 0 0,0-1 0 0 0,0 1 0 0 0,1 0-1 0 0,-1 0 1 0 0,0 0 0 0 0,1 0 0 0 0,-1 0 0 0 0,1 0-1 0 0,-1 0 1 0 0,1 1 0 0 0,-1 0 0 0 0,1-1-1 0 0,-1 1 1 0 0,5 0 0 0 0,-4 0-56 0 0,0 1-1 0 0,1-1 1 0 0,-1 1-1 0 0,0 0 1 0 0,1 0-1 0 0,-1 0 1 0 0,0 0 0 0 0,0 1-1 0 0,0-1 1 0 0,0 1-1 0 0,0 0 1 0 0,-1 0-1 0 0,1 0 1 0 0,0 0 0 0 0,-1 0-1 0 0,1 0 1 0 0,-1 1-1 0 0,0-1 1 0 0,0 1-1 0 0,0 0 1 0 0,0 0 0 0 0,0 0-1 0 0,1 4 1 0 0,-1-4 3 0 0,-1 0 1 0 0,0 1-1 0 0,1-1 1 0 0,-1 0-1 0 0,-1 0 1 0 0,1 1-1 0 0,0-1 1 0 0,-1 1-1 0 0,0-1 1 0 0,0 0-1 0 0,0 1 1 0 0,0-1-1 0 0,0 1 1 0 0,-1-1-1 0 0,0 1 1 0 0,1-1-1 0 0,-1 0 1 0 0,0 0-1 0 0,-1 1 1 0 0,-1 3-1 0 0,1-5 21 0 0,0 1 0 0 0,0-1 0 0 0,0 0 0 0 0,-1 0 0 0 0,1 0 0 0 0,-1 0 0 0 0,0 0 0 0 0,1 0 0 0 0,-1-1 0 0 0,0 1 0 0 0,0-1 0 0 0,0 0 0 0 0,0 0 0 0 0,0 0 0 0 0,0 0 0 0 0,-1 0 0 0 0,1-1 0 0 0,0 1 0 0 0,0-1 0 0 0,0 0 0 0 0,-5 0 1354 0 0,10 1-1228 0 0,0-1 0 0 0,0 1 0 0 0,0 0 0 0 0,-1 0 0 0 0,1 1 0 0 0,0-1-1 0 0,-1 0 1 0 0,1 0 0 0 0,0 1 0 0 0,-1-1 0 0 0,0 1 0 0 0,3 3 0 0 0,4 7 152 0 0,2 3 116 0 0,1-1 0 0 0,22 24 1 0 0,-31-36-509 0 0,0 1 0 0 0,1-1 0 0 0,-1 0 0 0 0,1 0 0 0 0,0 0 0 0 0,0 0 1 0 0,0 0-1 0 0,0 0 0 0 0,0-1 0 0 0,0 0 0 0 0,0 1 0 0 0,0-1 0 0 0,0 0 0 0 0,1-1 0 0 0,-1 1 0 0 0,0 0 0 0 0,1-1 1 0 0,-1 0-1 0 0,0 0 0 0 0,1 0 0 0 0,4-1 0 0 0,13-15-3239 0 0,-12 6 1078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0 648 0 0,'0'0'5836'0'0,"4"15"-5656"0"0,13 46-13 0 0,-16-58-149 0 0,-1 0 1 0 0,1 0 0 0 0,-1 0-1 0 0,0 0 1 0 0,0 0-1 0 0,-1 0 1 0 0,1 0 0 0 0,0 0-1 0 0,-1 0 1 0 0,0 0 0 0 0,0 0-1 0 0,0 0 1 0 0,0 0-1 0 0,0 0 1 0 0,0-1 0 0 0,-1 1-1 0 0,1 0 1 0 0,-1-1 0 0 0,0 1-1 0 0,0-1 1 0 0,0 0-1 0 0,-4 4 1 0 0,-4 6 325 0 0,-5 8 222 0 0,12-17-360 0 0,0 0 1 0 0,0 1-1 0 0,1-1 0 0 0,-1 1 1 0 0,1 0-1 0 0,0 0 0 0 0,0 0 0 0 0,0 0 1 0 0,0 0-1 0 0,1 0 0 0 0,-1 0 0 0 0,1 1 1 0 0,-1 6-1 0 0,5-9-161 0 0,-1 0 1 0 0,0 0-1 0 0,1-1 0 0 0,-1 1 1 0 0,1-1-1 0 0,-1 1 0 0 0,1-1 1 0 0,0 0-1 0 0,0 0 0 0 0,0 0 1 0 0,-1-1-1 0 0,5 1 0 0 0,8 4-119 0 0,-6-1-107 0 0,1-1-1 0 0,0 0 0 0 0,-1 0 1 0 0,1-1-1 0 0,0-1 0 0 0,0 0 1 0 0,20 0-1 0 0,-23-1-736 0 0,0-1 0 0 0,1 0 0 0 0,-1 0 1 0 0,0 0-1 0 0,0-1 0 0 0,0 0 0 0 0,6-3 0 0 0,-1-1-1858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85 3640 0 0,'0'0'4841'0'0,"-109"7"-4841"0"0,95-7 76 0 0,0-4-76 0 0,4-1-168 0 0,-2 0-272 0 0,4 0-352 0 0,2-4-420 0 0,6 2-561 0 0,0 2-679 0 0</inkml:trace>
  <inkml:trace contextRef="#ctx0" brushRef="#br0" timeOffset="1">265 1 1888 0 0,'0'0'6861'0'0,"14"87"-7173"0"0,-14-69 248 0 0,0-1-120 0 0,0-2-412 0 0,0 1-796 0 0,0-1-417 0 0,0 0-319 0 0,8-1-24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129 216 1748 0 0,'0'0'4607'0'0,"0"-15"-4038"0"0,-4-128 620 0 0,4 90-774 0 0,0 52-392 0 0,0 1 0 0 0,1 0 0 0 0,-1 0 0 0 0,0-1 0 0 0,0 1 0 0 0,1 0 0 0 0,-1 0-1 0 0,0-1 1 0 0,0 1 0 0 0,1 0 0 0 0,-1 0 0 0 0,0 0 0 0 0,1 0 0 0 0,-1-1 0 0 0,0 1 0 0 0,1 0 0 0 0,-1 0 0 0 0,0 0 0 0 0,1 0 0 0 0,-1 0-1 0 0,0 0 1 0 0,1 0 0 0 0,-1 0 0 0 0,0 0 0 0 0,1 0 0 0 0,-1 0 0 0 0,0 0 0 0 0,1 0 0 0 0,-1 0 0 0 0,0 0 0 0 0,1 1 0 0 0,-1-1 0 0 0,0 0-1 0 0,1 0 1 0 0,-1 0 0 0 0,0 0 0 0 0,0 1 0 0 0,1-1 0 0 0,-1 0 0 0 0,0 0 0 0 0,0 0 0 0 0,1 1 0 0 0,-1-1 0 0 0,0 1 0 0 0,16 9-141 0 0,-5 11 134 0 0,0 0 1 0 0,-1 1 0 0 0,-1 0 0 0 0,-1 0 0 0 0,-1 1 0 0 0,6 34 0 0 0,-13-53 21 0 0,0-3-89 0 0,-1 0 0 0 0,0-1 0 0 0,1 1 1 0 0,-1 0-1 0 0,0 0 0 0 0,0-1 0 0 0,0 1 0 0 0,0 0 1 0 0,0-1-1 0 0,0 1 0 0 0,1-1 0 0 0,-1 1 1 0 0,-1-1-1 0 0,1 0 0 0 0,0 1 0 0 0,0-1 1 0 0,0 0-1 0 0,0 0 0 0 0,0 0 0 0 0,0 1 1 0 0,0-1-1 0 0,0 0 0 0 0,0 0 0 0 0,0-1 1 0 0,0 1-1 0 0,-3-1 0 0 0,-36 0 65 0 0,-94-29-3136 0 0,113 28 171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28.59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112 1 836 0 0,'0'0'4003'0'0,"-7"14"-3750"0"0,-16 40 4 0 0,2 1-1 0 0,3 0 1 0 0,-16 84-1 0 0,31-120-166 0 0,1-6-259 0 0,0 0-1 0 0,1 0 1 0 0,1 0-1 0 0,0 0 1 0 0,2 20-1 0 0,1-24-138 0 0,1-1 0 0 0,-1 1 0 0 0,1-1-1 0 0,0 0 1 0 0,9 12 0 0 0,8 16 582 0 0,-14-20-1042 0 0,-7-14 706 0 0,1 0 0 0 0,0 1 0 0 0,-1-1 0 0 0,1 0 0 0 0,0 1-1 0 0,0-1 1 0 0,0 0 0 0 0,0 0 0 0 0,1 0 0 0 0,-1 0 0 0 0,1 0 0 0 0,-1 0-1 0 0,1 0 1 0 0,0 0 0 0 0,-1 0 0 0 0,1-1 0 0 0,0 1 0 0 0,0-1 0 0 0,0 0-1 0 0,0 1 1 0 0,1-1 0 0 0,-1 0 0 0 0,0 0 0 0 0,0 0 0 0 0,1-1 0 0 0,-1 1-1 0 0,1-1 1 0 0,4 1 0 0 0,-3-1-984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5 152 3824 0 0,'0'0'5651'0'0,"-4"0"-3312"0"0,5-1-2363 0 0,0 1-1 0 0,0-1 0 0 0,-1 1 0 0 0,1-1 0 0 0,0 0 0 0 0,0 1 0 0 0,-1-1 0 0 0,1 0 0 0 0,0 0 0 0 0,-1 1 1 0 0,1-1-1 0 0,0 0 0 0 0,-1 0 0 0 0,1 0 0 0 0,-1 0 0 0 0,1 0 0 0 0,-1 0 0 0 0,0 0 0 0 0,0 0 1 0 0,1 0-1 0 0,-1 0 0 0 0,0 0 0 0 0,0 0 0 0 0,0 0 0 0 0,0 0 0 0 0,0 0 0 0 0,0-2 0 0 0,1-38-503 0 0,-1 33 511 0 0,-1-9-4 0 0,0 12 14 0 0,0 0 0 0 0,1 0 0 0 0,0-1 0 0 0,0 1 0 0 0,0 0-1 0 0,1-1 1 0 0,1-7 0 0 0,2 11-50 0 0,-1 1-1 0 0,1-1 1 0 0,0 1-1 0 0,0 0 0 0 0,0 0 1 0 0,-1 1-1 0 0,1-1 1 0 0,0 1-1 0 0,0-1 1 0 0,0 1-1 0 0,0 1 1 0 0,7 0-1 0 0,-2-1-342 0 0,-7 0 293 0 0,0 0-1 0 0,0 0 0 0 0,0 0 0 0 0,0 0 1 0 0,-1 0-1 0 0,1 1 0 0 0,0-1 1 0 0,0 1-1 0 0,0-1 0 0 0,0 1 1 0 0,-1 0-1 0 0,1-1 0 0 0,0 1 1 0 0,-1 0-1 0 0,1 0 0 0 0,0 0 1 0 0,-1 0-1 0 0,1 1 0 0 0,-1-1 1 0 0,0 0-1 0 0,1 1 0 0 0,-1-1 1 0 0,0 0-1 0 0,0 1 0 0 0,0 0 1 0 0,0-1-1 0 0,0 1 0 0 0,0 0 1 0 0,0-1-1 0 0,-1 1 0 0 0,1 0 1 0 0,0 3-1 0 0,0 4 131 0 0,0 0 0 0 0,-1 0 0 0 0,0 1 0 0 0,0-1 0 0 0,-3 14 0 0 0,0 8 2287 0 0,4-30-2297 0 0,0-1-1 0 0,-1 1 0 0 0,1 0 0 0 0,0-1 0 0 0,-1 1 0 0 0,1-1 0 0 0,0 1 0 0 0,0-1 0 0 0,-1 0 0 0 0,1 1 1 0 0,0-1-1 0 0,0 0 0 0 0,0 1 0 0 0,0-1 0 0 0,-1 0 0 0 0,1 0 0 0 0,0 0 0 0 0,0 0 0 0 0,0 0 1 0 0,0 0-1 0 0,0 0 0 0 0,-1 0 0 0 0,1 0 0 0 0,0 0 0 0 0,0 0 0 0 0,0-1 0 0 0,1 0 0 0 0,25-6-179 0 0,-24 4 129 0 0,0-1 0 0 0,0 1 0 0 0,0-1 0 0 0,-1 0 0 0 0,0 0 0 0 0,1 0 0 0 0,-2 0 0 0 0,1 0 0 0 0,0-1 0 0 0,1-7 0 0 0,4-10-56 0 0,-3 30 107 0 0,1 0 0 0 0,-1 0 0 0 0,1 0 0 0 0,0-1 0 0 0,1 0 0 0 0,0 0 0 0 0,8 8 0 0 0,-11-13-462 0 0,0 1-1 0 0,0-1 0 0 0,0 0 0 0 0,0 0 1 0 0,1 0-1 0 0,-1-1 0 0 0,1 1 1 0 0,-1-1-1 0 0,1 1 0 0 0,-1-1 0 0 0,1-1 1 0 0,6 2-1 0 0,-6-4-563 0 0,-14-11 236 0 0,-79-64 408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19 1116 0 0,'0'0'6674'0'0,"-6"-4"-6176"0"0,-19-11-159 0 0,25 16-436 0 0,0-1-1 0 0,-1 1 0 0 0,1-1 0 0 0,0 0 0 0 0,0 1 1 0 0,-1-1-1 0 0,1 1 0 0 0,0-1 0 0 0,0 1 1 0 0,-1-1-1 0 0,1 1 0 0 0,0-1 0 0 0,0 0 0 0 0,0 1 1 0 0,0-1-1 0 0,0 1 0 0 0,0-1 0 0 0,0 1 0 0 0,0-1 1 0 0,0 1-1 0 0,0-1 0 0 0,0 1 0 0 0,0-1 0 0 0,0 1 1 0 0,0-1-1 0 0,1 1 0 0 0,-1-1 0 0 0,0 1 0 0 0,0-1 1 0 0,0 1-1 0 0,1-1 0 0 0,-1 1 0 0 0,0-1 0 0 0,1 1 1 0 0,5 22-2975 0 0,-5-23 3057 0 0,3 13-1467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1 352 372 0 0,'0'0'6450'0'0,"4"-5"-6151"0"0,10-14-132 0 0,-7 8-77 0 0,0 1 0 0 0,2 0 0 0 0,16-18 0 0 0,-23 27-65 0 0,-1-1 1 0 0,1 0-1 0 0,0 1 0 0 0,0-1 1 0 0,0 1-1 0 0,0 0 0 0 0,1 0 1 0 0,-1-1-1 0 0,0 1 0 0 0,0 1 0 0 0,1-1 1 0 0,-1 0-1 0 0,0 1 0 0 0,1-1 1 0 0,-1 1-1 0 0,1-1 0 0 0,-1 1 1 0 0,1 0-1 0 0,-1 0 0 0 0,1 0 1 0 0,-1 1-1 0 0,0-1 0 0 0,1 1 1 0 0,-1-1-1 0 0,1 1 0 0 0,-1 0 0 0 0,3 1 1 0 0,-3-1-42 0 0,1 1 0 0 0,-1-1 0 0 0,0 1 0 0 0,0 0 0 0 0,0 0 1 0 0,0 0-1 0 0,0 0 0 0 0,-1 0 0 0 0,1 0 0 0 0,0 1 0 0 0,-1-1 0 0 0,0 0 1 0 0,1 1-1 0 0,-1-1 0 0 0,0 1 0 0 0,0-1 0 0 0,0 6 0 0 0,4 46 789 0 0,0-54-812 0 0,0-1 0 0 0,1 1 0 0 0,-1-1 1 0 0,0 0-1 0 0,0 0 0 0 0,0-1 0 0 0,0 1 0 0 0,-1-1 0 0 0,1 0 0 0 0,0-1 0 0 0,-1 1 0 0 0,1-1 0 0 0,-1 0 0 0 0,0 0 1 0 0,0 0-1 0 0,0-1 0 0 0,0 1 0 0 0,-1-1 0 0 0,1 0 0 0 0,-1 0 0 0 0,0 0 0 0 0,0 0 0 0 0,0-1 0 0 0,-1 1 0 0 0,0-1 1 0 0,0 0-1 0 0,3-9 0 0 0,-1 1 18 0 0,-8 19 1032 0 0,-10 24-422 0 0,7 7-535 0 0,2 1 0 0 0,1 0-1 0 0,2 0 1 0 0,2 1 0 0 0,1-1 0 0 0,9 52-1 0 0,-8-252-1118 0 0,-3 137 1080 0 0,0 16 9 0 0,1 0-1 0 0,-1 0 1 0 0,1 0-1 0 0,1-1 0 0 0,0 1 1 0 0,0 0-1 0 0,1 0 1 0 0,0 0-1 0 0,0 1 1 0 0,1-1-1 0 0,0 0 0 0 0,8-14 1 0 0,-10 22 43 0 0,0 1 1 0 0,-1 0-1 0 0,1-1 0 0 0,0 1 1 0 0,-1 0-1 0 0,1-1 1 0 0,0 1-1 0 0,0 0 1 0 0,-1 0-1 0 0,1 0 0 0 0,0-1 1 0 0,0 1-1 0 0,-1 0 1 0 0,1 0-1 0 0,0 0 0 0 0,0 0 1 0 0,0 1-1 0 0,-1-1 1 0 0,1 0-1 0 0,0 0 1 0 0,0 0-1 0 0,-1 1 0 0 0,1-1 1 0 0,0 0-1 0 0,-1 1 1 0 0,1-1-1 0 0,1 1 0 0 0,27 16 114 0 0,-12-7-36 0 0,-14-9-186 0 0,0 1 1 0 0,0-1-1 0 0,0 0 1 0 0,1 0 0 0 0,-1-1-1 0 0,0 1 1 0 0,0-1-1 0 0,1 1 1 0 0,-1-1-1 0 0,1 0 1 0 0,-1 0 0 0 0,0-1-1 0 0,1 1 1 0 0,-1-1-1 0 0,0 1 1 0 0,0-1-1 0 0,1 0 1 0 0,-1 0 0 0 0,0-1-1 0 0,0 1 1 0 0,0-1-1 0 0,0 1 1 0 0,0-1-1 0 0,3-3 1 0 0,-3 2-39 0 0,0 0 0 0 0,0-1 0 0 0,-1 0 0 0 0,1 0 0 0 0,-1 0 0 0 0,0 0 0 0 0,0 0 0 0 0,0 0 1 0 0,0 0-1 0 0,-1-1 0 0 0,0 1 0 0 0,0-1 0 0 0,0 1 0 0 0,0-1 0 0 0,-1 1 0 0 0,0-1 0 0 0,0-4 0 0 0,0 8 61 0 0,0-1 0 0 0,0 1 0 0 0,-1 0 0 0 0,1 0 0 0 0,0 0 0 0 0,-1 0 0 0 0,1 0 0 0 0,-1 0 0 0 0,1 0 0 0 0,-1 0 0 0 0,0 0 0 0 0,1 0 0 0 0,-1 0 0 0 0,0 0 0 0 0,0 1 0 0 0,0-1 0 0 0,1 0 0 0 0,-1 0 0 0 0,0 1 0 0 0,0-1 0 0 0,0 0 0 0 0,0 1 0 0 0,0-1 0 0 0,0 1 0 0 0,-1 0 0 0 0,1-1 0 0 0,0 1 0 0 0,0 0 0 0 0,0-1 0 0 0,0 1 0 0 0,0 0 0 0 0,-1 0 0 0 0,1 0 0 0 0,0 0 0 0 0,-2 1 0 0 0,1-1 24 0 0,0 0 0 0 0,-1 0 1 0 0,1 0-1 0 0,0 0 0 0 0,0 0 1 0 0,0 1-1 0 0,0-1 0 0 0,-1 1 1 0 0,1 0-1 0 0,0 0 0 0 0,0 0 1 0 0,0 0-1 0 0,0 0 0 0 0,0 0 1 0 0,1 0-1 0 0,-1 1 0 0 0,0-1 1 0 0,-2 3-1 0 0,2-1 0 0 0,0 1 1 0 0,0-1-1 0 0,1 0 0 0 0,-1 1 0 0 0,1-1 1 0 0,0 1-1 0 0,0-1 0 0 0,0 1 0 0 0,0 0 1 0 0,1 0-1 0 0,-1-1 0 0 0,1 1 0 0 0,0 0 1 0 0,0 0-1 0 0,1-1 0 0 0,-1 1 0 0 0,1 0 1 0 0,-1-1-1 0 0,1 1 0 0 0,0 0 0 0 0,1-1 1 0 0,-1 1-1 0 0,1-1 0 0 0,-1 0 1 0 0,1 1-1 0 0,0-1 0 0 0,0 0 0 0 0,1 0 1 0 0,-1 0-1 0 0,1-1 0 0 0,-1 1 0 0 0,1 0 1 0 0,5 3-1 0 0,-2-1-5 0 0,0-1 0 0 0,0 0 0 0 0,0 0 0 0 0,0-1 0 0 0,1 1 0 0 0,-1-1 0 0 0,1-1 0 0 0,0 1 0 0 0,0-1 1 0 0,0-1-1 0 0,0 1 0 0 0,0-1 0 0 0,0 0 0 0 0,0-1 0 0 0,0 0 0 0 0,0 0 0 0 0,9-1 0 0 0,-13 0-15 0 0,1-1 0 0 0,0 1 0 0 0,0-1 1 0 0,-1 0-1 0 0,1 0 0 0 0,-1 0 0 0 0,0-1 0 0 0,1 1 0 0 0,-1-1 0 0 0,0 0 1 0 0,-1 1-1 0 0,1-1 0 0 0,0-1 0 0 0,-1 1 0 0 0,0 0 0 0 0,1-1 0 0 0,-1 1 0 0 0,-1-1 1 0 0,1 1-1 0 0,0-1 0 0 0,-1 0 0 0 0,0 0 0 0 0,0 0 0 0 0,1-7 0 0 0,2-10 154 0 0,-1 0-1 0 0,-1 0 0 0 0,-1-27 1 0 0,-1 31-134 0 0,0 0-1 0 0,-1 0 1 0 0,-1 1 0 0 0,0-1 0 0 0,-1 0 0 0 0,-8-24-1 0 0,8 41 1652 0 0,1 9-1062 0 0,-1 12-592 0 0,3 12-146 0 0,2 0 0 0 0,9 61 0 0 0,-9-84 157 0 0,0 0 0 0 0,1-1 0 0 0,0 1 0 0 0,1-1 0 0 0,-1 0 0 0 0,2 0 0 0 0,-1 0 0 0 0,1-1 0 0 0,1 1 0 0 0,-1-1 0 0 0,2-1 0 0 0,-1 1 1 0 0,1-1-1 0 0,9 9 0 0 0,-15-15-46 0 0,0-1 0 0 0,0 1 1 0 0,0 0-1 0 0,1 0 0 0 0,-1 0 1 0 0,0-1-1 0 0,0 1 1 0 0,0-1-1 0 0,1 1 0 0 0,-1-1 1 0 0,0 1-1 0 0,0-1 0 0 0,1 0 1 0 0,-1 0-1 0 0,0 1 0 0 0,1-1 1 0 0,-1 0-1 0 0,0 0 1 0 0,1 0-1 0 0,-1-1 0 0 0,0 1 1 0 0,1 0-1 0 0,-1 0 0 0 0,0-1 1 0 0,2 0-1 0 0,-1 0-10 0 0,0-1 0 0 0,0 1 0 0 0,0-1 0 0 0,-1 1 0 0 0,1-1 0 0 0,0 0 0 0 0,-1 0 0 0 0,0 0 1 0 0,1 0-1 0 0,-1 0 0 0 0,0 0 0 0 0,0 0 0 0 0,1-3 0 0 0,4-10-84 0 0,-2 0 0 0 0,0-1 0 0 0,3-23-1 0 0,-5 29 128 0 0,32-245 789 0 0,-36 331-1187 0 0,0-42 497 0 0,1-1-1 0 0,2 1 0 0 0,1-1 0 0 0,12 60 1 0 0,-13-89-58 0 0,0 0 1 0 0,1 0-1 0 0,-1 0 1 0 0,1 0-1 0 0,0-1 1 0 0,0 1-1 0 0,0 0 1 0 0,1-1-1 0 0,-1 0 1 0 0,1 1-1 0 0,3 2 1 0 0,-5-5-73 0 0,0 0 1 0 0,0 0-1 0 0,1-1 1 0 0,-1 1-1 0 0,0-1 1 0 0,0 1-1 0 0,0-1 1 0 0,0 0-1 0 0,0 1 1 0 0,1-1-1 0 0,-1 0 1 0 0,0 0-1 0 0,0 1 1 0 0,0-1-1 0 0,1 0 1 0 0,-1 0-1 0 0,0-1 1 0 0,0 1-1 0 0,0 0 1 0 0,1 0-1 0 0,-1 0 1 0 0,0-1-1 0 0,0 1 1 0 0,0-1-1 0 0,0 1 1 0 0,0-1-1 0 0,0 1 1 0 0,0-1-1 0 0,0 0 1 0 0,0 0-1 0 0,0 1 1 0 0,0-1-1 0 0,0 0 1 0 0,0 0-1 0 0,0 0 1 0 0,-1 0-1 0 0,1 0 1 0 0,0 0-1 0 0,-1 0 1 0 0,2-2-1 0 0,0 0 16 0 0,0 0 0 0 0,1 0 0 0 0,-2 0 1 0 0,1 0-1 0 0,0-1 0 0 0,-1 1 0 0 0,1-1 0 0 0,-1 1 0 0 0,0-1 0 0 0,0 1 0 0 0,0-1 0 0 0,0-4 0 0 0,1 12 59 0 0,0 0-1 0 0,1 0 0 0 0,0 0 0 0 0,0-1 1 0 0,0 1-1 0 0,0-1 0 0 0,1 0 0 0 0,-1 1 1 0 0,1-2-1 0 0,0 1 0 0 0,0 0 0 0 0,0-1 0 0 0,0 0 1 0 0,5 2-1 0 0,-6-2-52 0 0,1-1 0 0 0,0 1 0 0 0,-1-1 0 0 0,1 0 0 0 0,0 0 0 0 0,0-1 0 0 0,0 1 0 0 0,-1-1 0 0 0,1 0 0 0 0,0 0 0 0 0,0 0 0 0 0,0-1 0 0 0,0 1 0 0 0,5-2 0 0 0,-8 1-21 0 0,1 0 0 0 0,-1 0 0 0 0,1 1 0 0 0,-1-1-1 0 0,1 0 1 0 0,-1 0 0 0 0,0 0 0 0 0,0-1 0 0 0,0 1-1 0 0,1 0 1 0 0,-1 0 0 0 0,0-1 0 0 0,0 1 0 0 0,0 0-1 0 0,-1-1 1 0 0,1 1 0 0 0,0-1 0 0 0,-1 1 0 0 0,1-1-1 0 0,0 1 1 0 0,-1-1 0 0 0,0 0 0 0 0,1 1 0 0 0,-1-1-1 0 0,0 0 1 0 0,0 1 0 0 0,0-1 0 0 0,0 0 0 0 0,0 1-1 0 0,0-1 1 0 0,-1 0 0 0 0,1 1 0 0 0,-1-1 0 0 0,0-2-1 0 0,-3-4 13 0 0,0 0-1 0 0,0 1 0 0 0,-1 0 0 0 0,0-1 1 0 0,0 2-1 0 0,0-1 0 0 0,-1 1 0 0 0,0 0 1 0 0,-1 0-1 0 0,1 0 0 0 0,-1 1 0 0 0,0 0 1 0 0,-11-6-1 0 0,21 13 371 0 0,-1-1 0 0 0,1 0 1 0 0,0 0-1 0 0,0 0 0 0 0,0 0 1 0 0,0 0-1 0 0,1-1 0 0 0,-1 1 0 0 0,6-1 1 0 0,39-5-964 0 0,-33 2-799 0 0,-1 0-1 0 0,0-2 1 0 0,0 0-1 0 0,19-9 1 0 0,-22 8-674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1916 0 0,'0'0'2412'0'0,"-125"2"-1980"0"0,93-1 140 0 0,-1 3-271 0 0,3 1-81 0 0,0-2-112 0 0,0 1-108 0 0,3-2-8 0 0,1 1-981 0 0,6 0-1267 0 0,2-1-452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1736 0 0,'0'0'4560'0'0,"7"-5"-4897"0"0,2-3 257 0 0,0-1 1 0 0,0 0-1 0 0,-1-1 0 0 0,0 0 0 0 0,0 0 0 0 0,-1-1 0 0 0,-1 1 1 0 0,0-1-1 0 0,0-1 0 0 0,6-18 0 0 0,-6 12 244 0 0,-3 17 309 0 0,-4 31 684 0 0,0 8-1037 0 0,2-33-68 0 0,0 0 0 0 0,1-1 0 0 0,0 1 0 0 0,0-1 0 0 0,0 1 0 0 0,0-1 0 0 0,1 0 1 0 0,0 0-1 0 0,0 0 0 0 0,0 0 0 0 0,0 0 0 0 0,0-1 0 0 0,1 0 0 0 0,-1 1 0 0 0,1-1 0 0 0,7 4 1 0 0,-8-5-39 0 0,1 0 1 0 0,-1 0 0 0 0,1 0 0 0 0,0 0 0 0 0,-1-1 0 0 0,1 0 0 0 0,0 1 0 0 0,0-1 0 0 0,0-1 0 0 0,0 1 0 0 0,0 0-1 0 0,0-1 1 0 0,1 0 0 0 0,-1 0 0 0 0,0 0 0 0 0,0-1 0 0 0,0 1 0 0 0,0-1 0 0 0,8-2 0 0 0,-9 1-58 0 0,0 0 0 0 0,0 1 1 0 0,0-1-1 0 0,0-1 0 0 0,0 1 1 0 0,0 0-1 0 0,-1-1 0 0 0,1 1 1 0 0,-1-1-1 0 0,1 0 0 0 0,-1 0 1 0 0,0 1-1 0 0,0-2 1 0 0,-1 1-1 0 0,1 0 0 0 0,0 0 1 0 0,-1-1-1 0 0,0 1 0 0 0,0 0 1 0 0,0-1-1 0 0,0 1 0 0 0,0-5 1 0 0,-1 6 0 0 0,0 0 1 0 0,0-1 0 0 0,0 1 0 0 0,0 0-1 0 0,0 0 1 0 0,0-1 0 0 0,-1 1 0 0 0,1 0 0 0 0,-1 0-1 0 0,0 0 1 0 0,0 0 0 0 0,0-1 0 0 0,0 1 0 0 0,0 0-1 0 0,0 1 1 0 0,0-1 0 0 0,0 0 0 0 0,-1 0 0 0 0,1 0-1 0 0,-1 1 1 0 0,0-1 0 0 0,1 1 0 0 0,-1-1-1 0 0,0 1 1 0 0,0 0 0 0 0,0 0 0 0 0,0-1 0 0 0,0 1-1 0 0,0 1 1 0 0,0-1 0 0 0,0 0 0 0 0,0 0 0 0 0,0 1-1 0 0,-1-1 1 0 0,-2 1 0 0 0,-20-5-83 0 0,7 2-643 0 0,1 0 0 0 0,-1 1 1 0 0,1 1-1 0 0,-23 1 0 0 0,40 0 747 0 0,-1 0 0 0 0,1 0 0 0 0,-1 1-1 0 0,0-1 1 0 0,1 0 0 0 0,-1 0 0 0 0,1 0-1 0 0,-1 1 1 0 0,1-1 0 0 0,-1 0 0 0 0,1 1 0 0 0,0-1-1 0 0,-1 0 1 0 0,1 1 0 0 0,-1-1 0 0 0,1 1 0 0 0,0-1-1 0 0,-1 1 1 0 0,1-1 0 0 0,0 1 0 0 0,0-1 0 0 0,-1 1-1 0 0,1-1 1 0 0,0 1 0 0 0,0-1 0 0 0,0 1-1 0 0,-1-1 1 0 0,1 1 0 0 0,0-1 0 0 0,0 1 0 0 0,0-1-1 0 0,0 1 1 0 0,0 0 0 0 0,0-1 0 0 0,0 1 0 0 0,0-1-1 0 0,1 1 1 0 0,-1-1 0 0 0,0 2 0 0 0,0 1-268 0 0,0 5-372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91 816 0 0,'0'0'8245'0'0,"11"6"-8000"0"0,33 16-71 0 0,-41-21-188 0 0,-1 0 0 0 0,1 0 1 0 0,0-1-1 0 0,-1 1 0 0 0,1-1 0 0 0,0 1 0 0 0,0-1 0 0 0,0 0 0 0 0,-1 0 0 0 0,1 0 0 0 0,0 0 1 0 0,0-1-1 0 0,0 1 0 0 0,-1-1 0 0 0,1 0 0 0 0,0 0 0 0 0,0 0 0 0 0,-1 0 0 0 0,1 0 0 0 0,-1 0 1 0 0,1-1-1 0 0,-1 1 0 0 0,0-1 0 0 0,1 1 0 0 0,-1-1 0 0 0,0 0 0 0 0,0 0 0 0 0,0 0 0 0 0,2-3 1 0 0,2-3-359 0 0,-1 1 1 0 0,1-1-1 0 0,-1 0 1 0 0,0-1 0 0 0,-1 1-1 0 0,5-13 1 0 0,-3 1-3295 0 0,-4 13 868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 3024 0 0,'0'0'6607'0'0,"-5"8"-6750"0"0,-152 274 1024 0 0,158-284-1744 0 0,103-183-2319 0 0,-58 81 2495 0 0,-42 158 3303 0 0,-4-22-2535 0 0,1-1-1 0 0,9 47 0 0 0,-9-71-39 0 0,0 1 0 0 0,1-1 0 0 0,0 1 0 0 0,0-1 0 0 0,1 0 0 0 0,0 0 0 0 0,0 0 0 0 0,1 0 0 0 0,0-1 0 0 0,0 1 0 0 0,1-1 0 0 0,-1 0 0 0 0,1 0 0 0 0,1-1 0 0 0,-1 0 0 0 0,9 7 0 0 0,-56-44-1691 0 0,24 25 1772 0 0,1 1 1 0 0,-1 1 0 0 0,0 1 0 0 0,-1 0-1 0 0,1 1 1 0 0,-1 1 0 0 0,-25 0 0 0 0,44 2-227 0 0,1 0-1 0 0,-1 0 1 0 0,0 0 0 0 0,1 1 0 0 0,-1-1 0 0 0,0 0 0 0 0,1 0 0 0 0,-1 0-1 0 0,0 0 1 0 0,0 0 0 0 0,1 1 0 0 0,-1-1 0 0 0,0 0 0 0 0,0 0-1 0 0,1 1 1 0 0,-1-1 0 0 0,0 0 0 0 0,0 0 0 0 0,1 1 0 0 0,-1-1 0 0 0,0 0-1 0 0,0 0 1 0 0,0 1 0 0 0,0-1 0 0 0,0 0 0 0 0,0 1 0 0 0,1-1-1 0 0,-1 0 1 0 0,0 1 0 0 0,0-1 0 0 0,0 0 0 0 0,0 1 0 0 0,0-1 0 0 0,0 0-1 0 0,0 1 1 0 0,0-1 0 0 0,0 0 0 0 0,0 1 0 0 0,-1-1 0 0 0,1 0 0 0 0,0 1-1 0 0,0-1 1 0 0,0 0 0 0 0,0 0 0 0 0,0 1 0 0 0,-1-1 0 0 0,1 0-1 0 0,0 1 1 0 0,0-1 0 0 0,0 0 0 0 0,-1 0 0 0 0,1 1 0 0 0,0-1 0 0 0,0 0-1 0 0,-1 0 1 0 0,1 0 0 0 0,0 0 0 0 0,-1 1 0 0 0,1-1 0 0 0,0 0-1 0 0,-1 0 1 0 0,1 0 0 0 0,0 0 0 0 0,-1 0 0 0 0,12 2-1649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4864 0 0,'0'0'2425'0'0,"-17"3"-2306"0"0,-50 9 57 0 0,50-4 332 0 0,21 2-423 0 0,12 2-146 0 0,65 30 64 0 0,-62-34 155 0 0,0 1 0 0 0,-1 1 0 0 0,0 0 0 0 0,-1 2 0 0 0,18 15 0 0 0,-33-26-133 0 0,-1 0 1 0 0,0-1-1 0 0,0 1 1 0 0,0 0 0 0 0,0 0-1 0 0,0 0 1 0 0,0 0-1 0 0,-1 0 1 0 0,1 0-1 0 0,0 1 1 0 0,0-1-1 0 0,-1 0 1 0 0,1 0 0 0 0,-1 0-1 0 0,1 1 1 0 0,-1-1-1 0 0,1 0 1 0 0,-1 1-1 0 0,0-1 1 0 0,0 0-1 0 0,1 1 1 0 0,-1-1 0 0 0,0 0-1 0 0,0 1 1 0 0,-1-1-1 0 0,1 1 1 0 0,0-1-1 0 0,0 0 1 0 0,-1 2-1 0 0,-1-1-48 0 0,1 0-1 0 0,-1 0 0 0 0,0 0 0 0 0,0 0 0 0 0,0 0 1 0 0,0 0-1 0 0,0-1 0 0 0,0 1 0 0 0,0-1 1 0 0,0 0-1 0 0,-1 1 0 0 0,1-1 0 0 0,-5 1 0 0 0,-6 3-110 0 0,1-2-1 0 0,-1 0 1 0 0,0 0-1 0 0,1-1 1 0 0,-16 0-1 0 0,24-2 116 0 0,-39-4-1371 0 0,41 3 1243 0 0,1 1 1 0 0,0-1-1 0 0,0 1 0 0 0,0-1 1 0 0,0 1-1 0 0,0-1 0 0 0,0 0 1 0 0,0 1-1 0 0,0-1 0 0 0,0 0 1 0 0,0 0-1 0 0,0 0 0 0 0,0 0 1 0 0,0 0-1 0 0,1 0 0 0 0,-1 0 1 0 0,0 0-1 0 0,1 0 0 0 0,-1 0 1 0 0,1 0-1 0 0,-1 0 1 0 0,1-1-1 0 0,-1 1 0 0 0,1 0 1 0 0,0 0-1 0 0,0 0 0 0 0,0-1 1 0 0,-1 1-1 0 0,1 0 0 0 0,0 0 1 0 0,1-1-1 0 0,-1-1 0 0 0,2-7-1425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1 344 0 0,'0'0'6804'0'0,"-17"3"-6812"0"0,-86 19 172 0 0,102-22-141 0 0,1 0-1 0 0,-1 0 1 0 0,1 1-1 0 0,-1-1 1 0 0,1 0 0 0 0,-1 0-1 0 0,1 0 1 0 0,-1 0-1 0 0,1 1 1 0 0,-1-1 0 0 0,1 0-1 0 0,0 0 1 0 0,-1 1-1 0 0,1-1 1 0 0,-1 0-1 0 0,1 1 1 0 0,0-1 0 0 0,-1 0-1 0 0,1 1 1 0 0,0-1-1 0 0,0 0 1 0 0,-1 1 0 0 0,1-1-1 0 0,0 1 1 0 0,0-1-1 0 0,0 1 1 0 0,-1-1 0 0 0,1 1-1 0 0,0-1 1 0 0,0 1-1 0 0,0 0 1 0 0,9 14 71 0 0,25 13-349 0 0,-30-25 324 0 0,11 8-70 0 0,2 0 50 0 0,-2 1 1 0 0,1 1 0 0 0,16 18 0 0 0,-29-27 4 0 0,1 0 0 0 0,-1 0 0 0 0,0 0 0 0 0,0 0 0 0 0,0 1 0 0 0,-1-1 0 0 0,0 1 0 0 0,0 0 0 0 0,0 0 0 0 0,0 0 0 0 0,-1 0 0 0 0,0 0 0 0 0,0 0 0 0 0,0 0 0 0 0,-1 0 0 0 0,1 0 0 0 0,-2 8 0 0 0,1-11-79 0 0,-1 0 0 0 0,0 0 0 0 0,0 0 0 0 0,0 0 0 0 0,0 0-1 0 0,-1 0 1 0 0,1 0 0 0 0,-1 0 0 0 0,1 0 0 0 0,-1-1 0 0 0,0 1 0 0 0,1-1 0 0 0,-1 1 0 0 0,0-1 0 0 0,0 0 0 0 0,0 1 0 0 0,0-1 0 0 0,0 0 0 0 0,0 0 0 0 0,0 0-1 0 0,-1-1 1 0 0,1 1 0 0 0,0-1 0 0 0,0 1 0 0 0,-1-1 0 0 0,1 0 0 0 0,0 1 0 0 0,-1-1 0 0 0,-1-1 0 0 0,-3 2-31 0 0,1-1 0 0 0,-1 0 0 0 0,1 0 1 0 0,-1 0-1 0 0,1-1 0 0 0,-1 0 0 0 0,1 0 0 0 0,0-1 1 0 0,-11-4-1 0 0,14 5-155 0 0,0-1 1 0 0,1 1-1 0 0,-1-1 0 0 0,0 0 1 0 0,1 0-1 0 0,0 0 1 0 0,0-1-1 0 0,-1 1 0 0 0,1 0 1 0 0,0-1-1 0 0,1 1 1 0 0,-1-1-1 0 0,0 0 1 0 0,1 0-1 0 0,0 0 0 0 0,-1 1 1 0 0,1-1-1 0 0,0 0 1 0 0,1-1-1 0 0,-1 1 1 0 0,0 0-1 0 0,1 0 0 0 0,0 0 1 0 0,-1-4-1 0 0,1-4-1791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2456 0 0,'0'0'4199'0'0,"-19"3"-3720"0"0,-55 10-90 0 0,70-12-352 0 0,1 0 0 0 0,-1 0 0 0 0,1 0 0 0 0,-1 0 0 0 0,1 1 0 0 0,-1-1 0 0 0,1 1 1 0 0,0 0-1 0 0,0 0 0 0 0,0 1 0 0 0,0-1 0 0 0,0 0 0 0 0,1 1 0 0 0,-1 0 0 0 0,1-1 0 0 0,0 1 1 0 0,-1 0-1 0 0,1 1 0 0 0,0-1 0 0 0,1 0 0 0 0,-1 0 0 0 0,1 1 0 0 0,-1-1 0 0 0,1 1 0 0 0,0-1 1 0 0,0 1-1 0 0,1 0 0 0 0,-1-1 0 0 0,1 1 0 0 0,0 0 0 0 0,0-1 0 0 0,0 1 0 0 0,0 0 0 0 0,0-1 1 0 0,1 1-1 0 0,0 0 0 0 0,0-1 0 0 0,0 1 0 0 0,0-1 0 0 0,0 1 0 0 0,1-1 0 0 0,0 0 0 0 0,-1 1 1 0 0,1-1-1 0 0,1 0 0 0 0,-1 0 0 0 0,0 0 0 0 0,1-1 0 0 0,2 4 0 0 0,3-1-236 0 0,-1 0 1 0 0,0-1-1 0 0,1 0 0 0 0,0 0 0 0 0,0-1 0 0 0,0 0 1 0 0,13 4-1 0 0,33 1-3952 0 0,-35-6 1450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39.4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1624 842 532 0 0,'0'0'4565'0'0,"-2"-45"-1347"0"0,2 9-3160 0 0,-2 0-1 0 0,-1 0 0 0 0,-12-52 1 0 0,10 69-10 0 0,-1-1-1 0 0,-1 1 1 0 0,-1 0 0 0 0,-1 0 0 0 0,-1 1-1 0 0,0 0 1 0 0,-1 1 0 0 0,-26-31 0 0 0,22 28-79 0 0,-1 2 107 0 0,1-2 0 0 0,2 0 1 0 0,-14-25-1 0 0,-7 3 662 0 0,9 15-347 0 0,13 11-354 0 0,-2 1 0 0 0,0 1 0 0 0,-1 0 0 0 0,0 1 0 0 0,-1 0 0 0 0,-25-14 1 0 0,22 17 97 0 0,0 0 1 0 0,0 1-1 0 0,-1 0 1 0 0,0 2-1 0 0,-1 1 1 0 0,-24-5-1 0 0,-29-4 426 0 0,44 8-371 0 0,0 1 1 0 0,0 2-1 0 0,-37-1 1 0 0,53 6-144 0 0,0 1 1 0 0,0 1 0 0 0,0 0 0 0 0,1 1 0 0 0,0 1 0 0 0,-24 10 0 0 0,-12 5 68 0 0,39-17-104 0 0,0 1 0 0 0,1 1 0 0 0,-1 0 1 0 0,1 0-1 0 0,0 0 0 0 0,0 1 0 0 0,1 1 0 0 0,0 0 1 0 0,0 0-1 0 0,0 0 0 0 0,1 1 0 0 0,0 0 0 0 0,-10 16 1 0 0,11-17-50 0 0,1 0 0 0 0,-1 0 1 0 0,0 0-1 0 0,-1-1 0 0 0,0 0 1 0 0,-9 6-1 0 0,-30 30 65 0 0,36-27-19 0 0,0 0 0 0 0,1 1 0 0 0,-7 18 0 0 0,8-18-63 0 0,0 0 1 0 0,-1 0 0 0 0,-12 16 0 0 0,6-11 68 0 0,1 1 0 0 0,2 0 0 0 0,-17 36 1 0 0,22-42-24 0 0,-13 31-60 0 0,-16 31-25 0 0,-38 34 276 0 0,66-99-149 0 0,1 0 0 0 0,0 0 0 0 0,1 1 0 0 0,1-1 0 0 0,-5 16 1 0 0,-4 13 10 0 0,-20 63 218 0 0,20-54-259 0 0,3 1 0 0 0,2 1 0 0 0,3 0 0 0 0,0 68 0 0 0,5-79-191 0 0,0-12 248 0 0,1 1 0 0 0,2-1 0 0 0,9 52-1 0 0,-4-61-46 0 0,0 0 0 0 0,2-1 0 0 0,0 0 0 0 0,1 0 0 0 0,1-1 0 0 0,1 0 0 0 0,18 21 0 0 0,-26-36-20 0 0,1-2 0 0 0,0 1 1 0 0,0-1-1 0 0,0 0 1 0 0,1 0-1 0 0,10 3 1 0 0,13 5 18 0 0,-14-4-90 0 0,0 0 0 0 0,0-1 0 0 0,0-1 0 0 0,31 5 0 0 0,-5-2 114 0 0,126 37 138 0 0,-34-7-130 0 0,-107-30-51 0 0,1-1-1 0 0,0-1 1 0 0,29 1 0 0 0,-19-2 49 0 0,191 11-410 0 0,-223-16 355 0 0,-1 0-1 0 0,0 0 1 0 0,0-1 0 0 0,0 0-1 0 0,0 0 1 0 0,0 0 0 0 0,0 0-1 0 0,3-4 1 0 0,14-6 240 0 0,-7 5-269 0 0,0-1 0 0 0,-1-1 0 0 0,1-1 0 0 0,-2 0 0 0 0,0 0 0 0 0,0-1 0 0 0,20-25 0 0 0,93-94 164 0 0,-85 80-78 0 0,-26 31 3 0 0,1 0 1 0 0,31-27 0 0 0,-30 29-33 0 0,-1 0 1 0 0,0 0 0 0 0,15-26-1 0 0,-23 34 10 0 0,79-127-22 0 0,-76 119-5 0 0,-1-1-1 0 0,0 0 1 0 0,-1 0-1 0 0,8-30 1 0 0,11-30 92 0 0,-23 60-36 0 0,-2 0 0 0 0,0 1-1 0 0,0-1 1 0 0,-3-33 0 0 0,0 15 7 0 0,-17-113-4 0 0,2 91-52 0 0,16 57-30 0 0,0 0 24 0 0,0-1 1 0 0,0 0 0 0 0,0 0-1 0 0,-1 1 1 0 0,1-1 0 0 0,0 0-1 0 0,-1 0 1 0 0,1 1 0 0 0,-1-1-1 0 0,1 0 1 0 0,-1 1 0 0 0,0-1-1 0 0,0 1 1 0 0,0-1 0 0 0,0 1-1 0 0,-2-3 1 0 0,-9-22 36 0 0,11 16-31 0 0,-1 1 0 0 0,0 1 1 0 0,-1-1-1 0 0,0 0 0 0 0,0 1 0 0 0,-1-1 1 0 0,0 1-1 0 0,-8-11 0 0 0,-3-2-3 0 0,1-1-1 0 0,0 0 0 0 0,-11-30 1 0 0,15 31-6 0 0,0 1 1 0 0,-15-21-1 0 0,8 11-15 0 0,8 15-8 0 0,3 3 38 0 0,-1 1 0 0 0,0-1 0 0 0,-1 1-1 0 0,-17-19 1 0 0,-4 5-18 0 0,-1-2-13 0 0,-49-32-1 0 0,64 49-697 0 0,11 7-62 0 0,0-1 1 0 0,-1 1-1 0 0,0 0 0 0 0,0 0 0 0 0,0 1 1 0 0,0-1-1 0 0,0 1 0 0 0,0 0 0 0 0,-7-1 1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1 936 0 0,'0'0'7385'0'0,"-111"5"-7153"0"0,97-5 0 0 0,1 0-128 0 0,1 1-104 0 0,2-1-104 0 0,2 0-192 0 0,-2 0-964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1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1332 0 0,'0'0'5755'0'0,"-6"-3"-1460"0"0,4 9-4316 0 0,1 0 0 0 0,0 0 0 0 0,0 0 0 0 0,0 0 0 0 0,1 0 0 0 0,0 0 0 0 0,0 0 0 0 0,0 1 0 0 0,1-1 0 0 0,0 0 0 0 0,0 0-1 0 0,1 0 1 0 0,-1 0 0 0 0,1 0 0 0 0,1 0 0 0 0,-1-1 0 0 0,1 1 0 0 0,0-1 0 0 0,0 0 0 0 0,5 6 0 0 0,-6-10-18 0 0,-1 0-1 0 0,1 0 0 0 0,-1 0 1 0 0,1-1-1 0 0,-1 1 0 0 0,1-1 0 0 0,-1 1 1 0 0,1-1-1 0 0,0 0 0 0 0,-1 1 1 0 0,1-1-1 0 0,-1 0 0 0 0,1 0 0 0 0,0 0 1 0 0,-1 0-1 0 0,1-1 0 0 0,0 1 1 0 0,-1 0-1 0 0,1-1 0 0 0,-1 1 0 0 0,1-1 1 0 0,0 1-1 0 0,-1-1 0 0 0,1 0 1 0 0,-1 0-1 0 0,0 1 0 0 0,1-1 0 0 0,-1 0 1 0 0,0 0-1 0 0,1-1 0 0 0,-1 1 1 0 0,1-2-1 0 0,3-1-97 0 0,0-1 1 0 0,0 0 0 0 0,-1-1-1 0 0,1 1 1 0 0,-1-1-1 0 0,3-7 1 0 0,-3 6-72 0 0,-1-1-1 0 0,0 0 1 0 0,-1 0 0 0 0,0-1-1 0 0,0 1 1 0 0,0 0 0 0 0,-1-1 0 0 0,-1 1-1 0 0,0-15 1 0 0,0 23 215 0 0,-1 0 0 0 0,1-1 0 0 0,0 1 0 0 0,-1 0 0 0 0,1-1 0 0 0,0 1 0 0 0,-1 0 0 0 0,1-1 0 0 0,-1 1 0 0 0,1 0 0 0 0,-1 0 0 0 0,1 0 0 0 0,-1 0 0 0 0,1-1 0 0 0,-1 1 0 0 0,1 0 0 0 0,-1 0 0 0 0,1 0 0 0 0,-1 0 0 0 0,1 0 0 0 0,0 0 0 0 0,-1 0 0 0 0,1 0 0 0 0,-1 0 0 0 0,1 1 0 0 0,-1-1 0 0 0,1 0 0 0 0,-1 0 0 0 0,1 0 0 0 0,-1 0 0 0 0,1 1 0 0 0,-1-1 0 0 0,1 1 0 0 0,-19 7-212 0 0,16-5 249 0 0,1 0-1 0 0,0 0 1 0 0,0 0 0 0 0,1 0 0 0 0,-1 0 0 0 0,1 1 0 0 0,-1-1 0 0 0,1 0 0 0 0,0 1 0 0 0,1-1 0 0 0,-1 1 0 0 0,0-1-1 0 0,1 1 1 0 0,0 0 0 0 0,0-1 0 0 0,0 1 0 0 0,0-1 0 0 0,1 5 0 0 0,18 73 147 0 0,-8-45-225 0 0,-7-18 201 0 0,-1-1 0 0 0,0 0 0 0 0,-1 1 0 0 0,-1-1 1 0 0,-1 1-1 0 0,0-1 0 0 0,-4 19 0 0 0,3-30-187 0 0,0-1 1 0 0,0 1-1 0 0,-1-1 0 0 0,0 1 1 0 0,0-1-1 0 0,0 0 1 0 0,-1 0-1 0 0,0 0 0 0 0,0 0 1 0 0,0-1-1 0 0,-1 1 0 0 0,1-1 1 0 0,-1 0-1 0 0,0 0 1 0 0,0 0-1 0 0,-1 0 0 0 0,1-1 1 0 0,-1 1-1 0 0,1-1 1 0 0,-1 0-1 0 0,0-1 0 0 0,-1 1 1 0 0,1-1-1 0 0,0 0 0 0 0,-10 2 1 0 0,9-2-70 0 0,-1-1 0 0 0,1 0 1 0 0,0 0-1 0 0,0 0 0 0 0,0-1 0 0 0,-8 0 1 0 0,13 0-67 0 0,-1 0 0 0 0,1-1-1 0 0,0 1 1 0 0,0 0 0 0 0,-1 0 0 0 0,1-1 0 0 0,0 1 0 0 0,0-1 0 0 0,0 1 0 0 0,0-1 0 0 0,0 1 0 0 0,0-1 0 0 0,-1 0 0 0 0,1 1 0 0 0,0-1 0 0 0,1 0 0 0 0,-1 0 0 0 0,0 0 0 0 0,0 0 0 0 0,0 0 0 0 0,0 0 0 0 0,1 0 0 0 0,-1 0 0 0 0,1 0 0 0 0,-1 0 0 0 0,1 0 0 0 0,-1-1 0 0 0,1 1 0 0 0,-1 0 0 0 0,1 0 0 0 0,0 0 0 0 0,0-1 0 0 0,0 1 0 0 0,0 0 0 0 0,0-3 0 0 0,0-6-2030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18.77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31 258 2440 0 0,'0'0'4868'0'0,"-17"29"-3157"0"0,14-24-1440 0 0,2-3 10 0 0,0 0 0 0 0,-1-1-1 0 0,1 1 1 0 0,0 0-1 0 0,0 0 1 0 0,1 0-1 0 0,-1 0 1 0 0,0 0 0 0 0,1 0-1 0 0,-1 0 1 0 0,0 3-1 0 0,2-4-240 0 0,0 0-1 0 0,-1 0 0 0 0,1 0 0 0 0,0 0 0 0 0,0-1 0 0 0,-1 1 1 0 0,1 0-1 0 0,0 0 0 0 0,0-1 0 0 0,0 1 0 0 0,0-1 0 0 0,0 1 1 0 0,0-1-1 0 0,0 1 0 0 0,0-1 0 0 0,0 1 0 0 0,0-1 0 0 0,0 0 1 0 0,1 0-1 0 0,-1 0 0 0 0,0 1 0 0 0,0-1 0 0 0,0 0 0 0 0,2-1 1 0 0,48 5-63 0 0,0-2 0 0 0,0-2 0 0 0,1-3 1 0 0,68-12-1 0 0,44-2 115 0 0,70-10-39 0 0,-64 4 183 0 0,-56 6-291 0 0,27-3 149 0 0,104-5 60 0 0,-70 5 134 0 0,-6-6-238 0 0,32-12 86 0 0,-39 6-89 0 0,99 0 98 0 0,-217 28-135 0 0,374-1 446 0 0,-231 7-321 0 0,308-2-37 0 0,-291-16-94 0 0,-175 13 168 0 0,0 1 0 0 0,34 2 0 0 0,-20-11-8255 0 0,-38 9 6124 0 0,-53 15-3981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13.07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2 732 0 0,'0'0'2642'0'0,"25"-2"-2650"0"0,-21 10 306 0 0,8 10 977 0 0,-12-18-1244 0 0,0 0 0 0 0,0-1 1 0 0,0 1-1 0 0,0 0 0 0 0,0 0 0 0 0,0 0 0 0 0,0 0 0 0 0,0-1 0 0 0,0 1 0 0 0,0 0 0 0 0,0 0 0 0 0,0 0 0 0 0,0-1 0 0 0,0 1 0 0 0,0 0 0 0 0,0 0 0 0 0,1 0 0 0 0,-1 0 0 0 0,0 0 0 0 0,0-1 0 0 0,0 1 0 0 0,0 0 1 0 0,0 0-1 0 0,0 0 0 0 0,0 0 0 0 0,1 0 0 0 0,-1 0 0 0 0,0-1 0 0 0,0 1 0 0 0,0 0 0 0 0,0 0 0 0 0,0 0 0 0 0,1 0 0 0 0,-1 0 0 0 0,0 0 0 0 0,0 0 0 0 0,0 0 0 0 0,0 0 0 0 0,1 0 0 0 0,-1 0 0 0 0,0 0 1 0 0,0 0-1 0 0,0 0 0 0 0,1 0 0 0 0,-1 0 0 0 0,0 0 0 0 0,0 0 0 0 0,0 0 0 0 0,0 0 0 0 0,1 0 0 0 0,-1 0 0 0 0,0 0 0 0 0,0 0 0 0 0,0 0 0 0 0,0 0 0 0 0,1 1 0 0 0,5 12 5719 0 0,1 5-5685 0 0,-1 1-1 0 0,5 30 1 0 0,-6 221 68 0 0,-4-33 200 0 0,5 300-303 0 0,-9-299-10 0 0,16 43-35 0 0,-9-225 31 0 0,8 488 1070 0 0,-12-532-1122 0 0,5 364 113 0 0,1-1 8 0 0,-15 56 86 0 0,26-145-123 0 0,-17-285-58 0 0,17-1-11257 0 0,-34 0 7943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15.6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59 1 1772 0 0,'0'0'5400'0'0,"-2"6"-5277"0"0,-7 19 1076 0 0,-2-1 0 0 0,-18 32 0 0 0,29-55-1161 0 0,-1 0 0 0 0,0-1 0 0 0,0 1 0 0 0,1 0 0 0 0,-1 0 0 0 0,1-1 0 0 0,-1 1 0 0 0,1 0 0 0 0,-1 0 1 0 0,1 0-1 0 0,0 0 0 0 0,-1 0 0 0 0,1 0 0 0 0,0-1 0 0 0,-1 1 0 0 0,1 0 0 0 0,0 0 0 0 0,0 0 0 0 0,0 0 0 0 0,0 0 1 0 0,0 0-1 0 0,0 0 0 0 0,0 0 0 0 0,1 0 0 0 0,-1 0 0 0 0,0 0 0 0 0,0 0 0 0 0,1 0 0 0 0,0 1 0 0 0,29 1-61 0 0,-14-3 30 0 0,283-20 97 0 0,-115 4-22 0 0,-92 10-70 0 0,541-29 54 0 0,-128 14-284 0 0,294 8-166 0 0,-179 4 157 0 0,-437 4 292 0 0,-155 1-2452 0 0,-16 2-4750 0 0,-63 8 5143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24.78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89 15 820 0 0,'0'0'2798'0'0,"27"-12"-3270"0"0,-19 10 4105 0 0,-6 6-3186 0 0,-1 0 1 0 0,0 0-1 0 0,1 0 0 0 0,-2 1 0 0 0,1-1 0 0 0,0 0 0 0 0,-1 1 1 0 0,0-1-1 0 0,0 1 0 0 0,0-1 0 0 0,0 0 0 0 0,-2 8 0 0 0,1 2-133 0 0,-3 54-321 0 0,1-48 60 0 0,2-1-1 0 0,1 1 0 0 0,2 26 1 0 0,18 149-148 0 0,-3 8 290 0 0,-11-136-280 0 0,11 65 284 0 0,-3-13 324 0 0,-9-70-437 0 0,0 181 99 0 0,-7-135-53 0 0,11 601 514 0 0,-18-42-269 0 0,6-572-280 0 0,-17 92 0 0 0,0-13-38 0 0,0-7-30 0 0,-23 65-42 0 0,19-60 94 0 0,13-73-88 0 0,5-35 7 0 0,1 64 0 0 0,-1-5 80 0 0,-11 2 138 0 0,15-83-481 0 0,0-1-1 0 0,-13 52 1 0 0,9-57-3446 0 0,1-5-3439 0 0,27-100 2882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25.87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49 748 0 0,'0'0'8392'0'0,"43"0"-6216"0"0,-15-2-1687 0 0,-1-1 0 0 0,1-1 1 0 0,31-10-1 0 0,-17 5-51 0 0,-9-8-258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27.8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 1392 0 0,'0'0'7031'0'0,"1"11"-6757"0"0,15 361 845 0 0,-8 207-1161 0 0,-10-340 218 0 0,-4-100 359 0 0,2-76-124 0 0,8 111-1 0 0,10 400 1005 0 0,-17-367-935 0 0,20 299-143 0 0,-33-141-414 0 0,14-286 318 0 0,2-53-273 0 0,0 0 0 0 0,-7 42 0 0 0,2-34 78 0 0,2 0 0 0 0,2 0-1 0 0,3 46 1 0 0,0-36-86 0 0,-5 56-1 0 0,-1-42 133 0 0,5 67-1 0 0,1-37-135 0 0,0-65 117 0 0,0 1 0 0 0,10 39 0 0 0,-7-40 81 0 0,-1 0-1 0 0,2 42 1 0 0,-4-55-3708 0 0,-1-23-6221 0 0,-1 28 8577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29.3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3548 0 0,'0'0'4753'0'0,"0"7"-4585"0"0,-1 17 285 0 0,2-1 1 0 0,1 0-1 0 0,7 35 0 0 0,-4-31-302 0 0,-2 1 0 0 0,-1-1 0 0 0,-2 50 1 0 0,-1-27-106 0 0,13-51-3312 0 0,-24-5-4401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32.1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17 299 2168 0 0,'0'0'5420'0'0,"-16"32"-770"0"0,127-38-4771 0 0,169-29-1 0 0,-98 9 97 0 0,369-40-168 0 0,-420 51 234 0 0,61-6 19 0 0,-52 7-32 0 0,70-3 166 0 0,106-3-146 0 0,-103 3-19 0 0,29-9-90 0 0,-96 7 101 0 0,-124 17-28 0 0,284-20 363 0 0,-100 10 221 0 0,3 0-4433 0 0,-193 12 1045 0 0,5 0-1966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41.35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1 478 536 0 0,'0'0'5174'0'0,"7"-4"-4993"0"0,9-4-121 0 0,1 0 0 0 0,-2-2 1 0 0,1 0-1 0 0,-1-1 0 0 0,-1 0 0 0 0,0-1 0 0 0,-1-1 0 0 0,0 0 0 0 0,0-1 1 0 0,-2 0-1 0 0,0-1 0 0 0,0 0 0 0 0,-2-1 0 0 0,0 0 0 0 0,11-26 0 0 0,-7 11-1224 0 0,0 0-1 0 0,-3-1 1 0 0,0 0-1 0 0,9-65 1 0 0,-18 75 237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37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1728 0 0,'0'0'5951'0'0,"1"3"-5583"0"0,7 107 2953 0 0,-9-102-3259 0 0,1 0-1 0 0,0 0 1 0 0,0 0 0 0 0,1 0-1 0 0,0 0 1 0 0,0 0-1 0 0,1 0 1 0 0,0 0-1 0 0,0-1 1 0 0,1 1-1 0 0,0-1 1 0 0,0 1-1 0 0,1-1 1 0 0,0 0-1 0 0,0-1 1 0 0,1 1 0 0 0,0-1-1 0 0,0 1 1 0 0,10 8-1 0 0,-4-7-82 0 0,1-1 1 0 0,-1 0-1 0 0,1 0 1 0 0,1-2-1 0 0,-1 1 0 0 0,1-1 1 0 0,0-1-1 0 0,0-1 0 0 0,0 0 1 0 0,27 3-1 0 0,18-1-277 0 0,71-4-1 0 0,-80-1 188 0 0,-9-3 99 0 0,0-1 1 0 0,75-18 0 0 0,-16 2 75 0 0,26 5-57 0 0,-65 10-67 0 0,72-18 1 0 0,-124 21 31 0 0,-1-2 0 0 0,1 1 0 0 0,-1-1 0 0 0,0 0-1 0 0,0 0 1 0 0,0-1 0 0 0,11-10 0 0 0,-12 10 60 0 0,0 0-1 0 0,1 0 1 0 0,0 0 0 0 0,0 1 0 0 0,1-1-1 0 0,14-5 1 0 0,-12 8-5 0 0,7-3 373 0 0,-27 3-327 0 0,6 5-71 0 0,0 0 1 0 0,0 0-1 0 0,0 0 0 0 0,0 1 0 0 0,0-1 1 0 0,1 1-1 0 0,-1 0 0 0 0,1 0 0 0 0,0 0 1 0 0,0 0-1 0 0,-3 8 0 0 0,-4 2 46 0 0,-18 31-38 0 0,22-34-2 0 0,1-1 1 0 0,-2 0-1 0 0,-12 15 1 0 0,-2 3 294 0 0,21-28-292 0 0,0 0-1 0 0,0 0 0 0 0,0 0 0 0 0,0 0 0 0 0,0 0 0 0 0,0 0 0 0 0,0 0 0 0 0,0 0 0 0 0,0 0 0 0 0,0 0 0 0 0,0 0 0 0 0,0 0 0 0 0,0 0 0 0 0,0 0 0 0 0,0 0 0 0 0,1 0 0 0 0,-1 0 0 0 0,0 0 0 0 0,0 0 0 0 0,0 0 0 0 0,0 0 0 0 0,0 0 0 0 0,0 0 0 0 0,0 1 0 0 0,0-1 0 0 0,0 0 1 0 0,0 0-1 0 0,0 0 0 0 0,0 0 0 0 0,0 0 0 0 0,0 0 0 0 0,0 0 0 0 0,0 0 0 0 0,0 0 0 0 0,0 0 0 0 0,0 0 0 0 0,0 0 0 0 0,15-15 158 0 0,42-40 50 0 0,-39 39-125 0 0,0 0 1 0 0,18-24-1 0 0,-35 39-93 0 0,0 0 0 0 0,0 0 0 0 0,0 0 0 0 0,0 0 0 0 0,-1 0 0 0 0,1 0 0 0 0,0 0 0 0 0,-1 0 0 0 0,1 0 0 0 0,0-1 0 0 0,-1 1 0 0 0,0 0 0 0 0,1 0 0 0 0,-1-1 0 0 0,0 1 0 0 0,0 0 0 0 0,0-1 0 0 0,1 1 0 0 0,-1 0 0 0 0,-1 0 0 0 0,1-1-1 0 0,0 1 1 0 0,0 0 0 0 0,0-1 0 0 0,-1 1 0 0 0,1 0 0 0 0,-1 0 0 0 0,1-1 0 0 0,-1 1 0 0 0,1 0 0 0 0,-1 0 0 0 0,0 0 0 0 0,1 0 0 0 0,-1 0 0 0 0,0 0 0 0 0,0 0 0 0 0,0 0 0 0 0,0 0 0 0 0,0 0 0 0 0,0 0 0 0 0,-2-1 0 0 0,-7-3-26 0 0,0-1 1 0 0,0 2-1 0 0,0 0 1 0 0,-17-5-1 0 0,-11-5-197 0 0,31 11-528 0 0,-11-5-1130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1400 0 0,'0'0'8454'0'0,"-13"8"-8428"0"0,10-6-19 0 0,-9 6 18 0 0,-1 0 0 0 0,2 0-1 0 0,-1 1 1 0 0,2 1-1 0 0,-1 0 1 0 0,1 0 0 0 0,1 1-1 0 0,-10 13 1 0 0,15-16 39 0 0,-1 0-1 0 0,2 0 1 0 0,-1 0 0 0 0,1 1-1 0 0,1 0 1 0 0,0-1 0 0 0,0 1-1 0 0,0 0 1 0 0,1 0 0 0 0,1 0 0 0 0,-1 0-1 0 0,1 0 1 0 0,1 0 0 0 0,2 14-1 0 0,-1-19-29 0 0,-1-1-1 0 0,1 1 0 0 0,0 0 0 0 0,0-1 1 0 0,1 0-1 0 0,-1 1 0 0 0,1-1 1 0 0,-1 0-1 0 0,1 0 0 0 0,0 0 0 0 0,0-1 1 0 0,1 1-1 0 0,-1-1 0 0 0,0 0 1 0 0,1 0-1 0 0,-1 0 0 0 0,1 0 0 0 0,0 0 1 0 0,0-1-1 0 0,0 0 0 0 0,-1 0 0 0 0,1 0 1 0 0,0 0-1 0 0,0 0 0 0 0,1-1 1 0 0,-1 0-1 0 0,0 0 0 0 0,4 0 0 0 0,1 0-21 0 0,-1-1 0 0 0,1 0 0 0 0,-1 0-1 0 0,1-1 1 0 0,-1 0 0 0 0,1 0 0 0 0,-1-1 0 0 0,0 0-1 0 0,0 0 1 0 0,0-1 0 0 0,-1 0 0 0 0,10-6-1 0 0,-8 2 0 0 0,1-1-1 0 0,-1 0 1 0 0,-1 0-1 0 0,0-1 1 0 0,0 0-1 0 0,9-16 1 0 0,-14 21-43 0 0,0 1-1 0 0,-1-1 1 0 0,0 1 0 0 0,0-1 0 0 0,0 0 0 0 0,0 0-1 0 0,-1 0 1 0 0,0 0 0 0 0,0 0 0 0 0,0 0 0 0 0,-1 0 0 0 0,0 0-1 0 0,0 0 1 0 0,0-1 0 0 0,0 1 0 0 0,-1 0 0 0 0,0 0 0 0 0,-3-10-1 0 0,2 12-43 0 0,0 0 0 0 0,-1-1 0 0 0,1 1 0 0 0,-1 0 0 0 0,0 0 0 0 0,0 0 0 0 0,0 1 0 0 0,0-1 0 0 0,0 1 0 0 0,-1-1 1 0 0,1 1-1 0 0,-1 0 0 0 0,0 1 0 0 0,1-1 0 0 0,-1 1 0 0 0,0-1 0 0 0,-8 0 0 0 0,1-1-1107 0 0,0 1 0 0 0,0 0 0 0 0,0 1 1 0 0,0 0-1 0 0,-17 2 0 0 0,14 1-1429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3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59 1 1020 0 0</inkml:trace>
  <inkml:trace contextRef="#ctx0" brushRef="#br0" timeOffset="1">59 1 1020 0 0,'-49'88'1692'0'0,"48"-87"-1567"0"0,0 0 0 0 0,0 0 0 0 0,0 0 1 0 0,1 0-1 0 0,-1 0 0 0 0,0 1 0 0 0,1-1 1 0 0,-1 0-1 0 0,1 0 0 0 0,-1 0 0 0 0,1 1 1 0 0,-1-1-1 0 0,1 0 0 0 0,0 0 1 0 0,0 1-1 0 0,0-1 0 0 0,-1 0 0 0 0,1 1 1 0 0,1-1-1 0 0,-1 0 0 0 0,0 1 0 0 0,0-1 1 0 0,0 0-1 0 0,1 1 0 0 0,-1-1 0 0 0,0 0 1 0 0,1 0-1 0 0,0 0 0 0 0,-1 1 1 0 0,1-1-1 0 0,-1 0 0 0 0,1 0 0 0 0,0 0 1 0 0,0 0-1 0 0,0 0 0 0 0,1 1 0 0 0,2 2 908 0 0,33 55 1934 0 0,36 53-2616 0 0,-70-109-663 0 0,0 1-1 0 0,1-1 1 0 0,-1 0-1 0 0,1 0 1 0 0,-1 0 0 0 0,1-1-1 0 0,0 1 1 0 0,0-1-1 0 0,6 3 1 0 0,-8-4 32 0 0,-1 0 0 0 0,1-1 0 0 0,-1 1-1 0 0,1 0 1 0 0,0-1 0 0 0,-1 1 0 0 0,1-1 0 0 0,0 0 0 0 0,-1 1 0 0 0,1-1 0 0 0,0 0-1 0 0,0 0 1 0 0,-1 0 0 0 0,1 0 0 0 0,0-1 0 0 0,0 1 0 0 0,-1 0 0 0 0,1-1 0 0 0,0 1-1 0 0,-1-1 1 0 0,1 0 0 0 0,-1 1 0 0 0,1-1 0 0 0,-1 0 0 0 0,1 0 0 0 0,-1 0 0 0 0,1 0-1 0 0,0-1 1 0 0,6-7-169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0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1252 0 0,'0'0'9196'0'0,"0"18"-9094"0"0,-1 4-72 0 0,-1-6 21 0 0,2 0-1 0 0,0 0 0 0 0,3 18 0 0 0,-2-30-9 0 0,-1 0 0 0 0,1-1 0 0 0,0 1 0 0 0,1-1 0 0 0,-1 1 0 0 0,1-1 0 0 0,-1 0 0 0 0,1 1 0 0 0,0-1 0 0 0,0 0 1 0 0,1 0-1 0 0,-1 0 0 0 0,0 0 0 0 0,1-1 0 0 0,0 1 0 0 0,0-1 0 0 0,0 0 0 0 0,0 1 0 0 0,0-1 0 0 0,0 0 0 0 0,5 2 0 0 0,-5-3-73 0 0,-1 0 0 0 0,1 0-1 0 0,-1 0 1 0 0,1-1 0 0 0,-1 1 0 0 0,1-1 0 0 0,0 1-1 0 0,-1-1 1 0 0,1 0 0 0 0,0 0 0 0 0,-1 0 0 0 0,1 0-1 0 0,0 0 1 0 0,-1-1 0 0 0,1 1 0 0 0,-1-1 0 0 0,1 0-1 0 0,-1 0 1 0 0,1 0 0 0 0,-1 0 0 0 0,1 0 0 0 0,-1 0-1 0 0,0-1 1 0 0,0 1 0 0 0,1-1 0 0 0,-1 1-1 0 0,0-1 1 0 0,-1 0 0 0 0,1 0 0 0 0,2-3 0 0 0,2-4-454 0 0,0 0 1 0 0,-1 0-1 0 0,0-1 1 0 0,-1 0-1 0 0,0 0 1 0 0,-1 0-1 0 0,4-18 1 0 0,1-41-6027 0 0,-8 63 6250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1936 0 0,'0'0'5065'0'0,"9"-24"-4839"0"0,48-171 164 0 0,-55 186-265 0 0,8-28-123 0 0,-10 36 36 0 0,0-1 1 0 0,1 1-1 0 0,-1 0 0 0 0,0 0 1 0 0,1 0-1 0 0,-1 0 0 0 0,1 0 1 0 0,-1 0-1 0 0,1 0 0 0 0,0 0 0 0 0,-1 0 1 0 0,1 0-1 0 0,0 0 0 0 0,0 0 1 0 0,-1 0-1 0 0,1 0 0 0 0,0 0 1 0 0,0 1-1 0 0,0-1 0 0 0,0 0 0 0 0,2 0 1 0 0,-1 4-18 0 0,0 0 1 0 0,0 0 0 0 0,0 0 0 0 0,0 0-1 0 0,0 1 1 0 0,-1-1 0 0 0,1 0-1 0 0,-1 1 1 0 0,0 0 0 0 0,0-1-1 0 0,0 1 1 0 0,-1-1 0 0 0,1 6 0 0 0,1 0-79 0 0,11 42-35 0 0,-8-29 288 0 0,0 0 0 0 0,2 0 1 0 0,0-1-1 0 0,18 35 0 0 0,-25-54-31 0 0,0-1-427 0 0,-5-3-107 0 0,1-1 382 0 0,-1 1-1 0 0,0-1 0 0 0,1 0 1 0 0,-1 0-1 0 0,1 0 0 0 0,0-1 1 0 0,-6-5-1 0 0,-3-3-15 0 0,-15-10 6 0 0,17 12-815 0 0,-1 0-1 0 0,-1 1 1 0 0,-13-8 0 0 0,19 15-904 0 0,5 15-2523 0 0</inkml:trace>
  <inkml:trace contextRef="#ctx0" brushRef="#br0" timeOffset="1">0 287 2212 0 0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0 337 2212 0 0,'163'-58'652'0'0,"-127"40"117"0"0,-33 9 674 0 0,-4 5-516 0 0,7-28 1078 0 0,3-49 1 0 0,-4 25-1510 0 0,-5 54-486 0 0,6-14 28 0 0,-6 16-12 0 0,0-1 1 0 0,0 1-1 0 0,1 0 1 0 0,-1 0-1 0 0,0 0 1 0 0,1-1 0 0 0,-1 1-1 0 0,0 0 1 0 0,1 0-1 0 0,-1 0 1 0 0,0 0-1 0 0,1 0 1 0 0,-1 0 0 0 0,0 0-1 0 0,1-1 1 0 0,-1 1-1 0 0,0 0 1 0 0,1 0-1 0 0,-1 0 1 0 0,0 0-1 0 0,1 1 1 0 0,-1-1 0 0 0,1 0-1 0 0,-1 0 1 0 0,0 0-1 0 0,1 0 1 0 0,-1 0-1 0 0,0 0 1 0 0,1 0-1 0 0,-1 1 1 0 0,0-1 0 0 0,0 0-1 0 0,1 0 1 0 0,-1 0-1 0 0,0 1 1 0 0,1-1-1 0 0,-1 0 1 0 0,0 1 0 0 0,0-1-1 0 0,1 0 1 0 0,-1 0-1 0 0,0 1 1 0 0,13 17-84 0 0,-10-12-65 0 0,5 4 40 0 0,7 12 79 0 0,1-1-1 0 0,1-1 0 0 0,1-1 0 0 0,32 27 0 0 0,-50-45-17 0 0,1-1-1 0 0,0 1 1 0 0,0-1-1 0 0,0 1 1 0 0,0-1-1 0 0,0 1 1 0 0,0-1-1 0 0,0 0 1 0 0,0 1-1 0 0,0-1 0 0 0,0 0 1 0 0,0 0-1 0 0,0 0 1 0 0,0 0-1 0 0,0 0 1 0 0,0 0-1 0 0,0 0 1 0 0,1 0-1 0 0,-1 0 1 0 0,0 0-1 0 0,0-1 1 0 0,0 1-1 0 0,0 0 1 0 0,0-1-1 0 0,0 1 0 0 0,0-1 1 0 0,-1 1-1 0 0,1-1 1 0 0,0 1-1 0 0,0-1 1 0 0,0 0-1 0 0,0 1 1 0 0,-1-1-1 0 0,1 0 1 0 0,0 0-1 0 0,-1 0 1 0 0,1 1-1 0 0,0-1 0 0 0,-1 0 1 0 0,1 0-1 0 0,-1 0 1 0 0,0 0-1 0 0,1 0 1 0 0,-1 0-1 0 0,0 0 1 0 0,1 0-1 0 0,-1-2 1 0 0,5-11-341 0 0,0-1 0 0 0,4-29 0 0 0,-2 10-708 0 0,2 10 102 0 0,-5 13 363 0 0,0 1 0 0 0,0 0 0 0 0,-1-1 0 0 0,-1 1 1 0 0,2-15-1 0 0,0 80 6169 0 0,7 7-4221 0 0,-8-49-1437 0 0,0 0-1 0 0,1-1 1 0 0,0 0 0 0 0,1 0 0 0 0,1 0 0 0 0,0-1 0 0 0,11 15 0 0 0,-16-24-103 0 0,1-1-1 0 0,-1 0 1 0 0,1 1 0 0 0,0-1-1 0 0,-1 0 1 0 0,1 0-1 0 0,0 0 1 0 0,0 0-1 0 0,0-1 1 0 0,0 1 0 0 0,0 0-1 0 0,0-1 1 0 0,0 1-1 0 0,0-1 1 0 0,0 0 0 0 0,0 0-1 0 0,0 0 1 0 0,0 0-1 0 0,4 0 1 0 0,-2-1-294 0 0,0 1 0 0 0,1-1 0 0 0,-1 0 0 0 0,0 0 1 0 0,0 0-1 0 0,-1 0 0 0 0,1-1 0 0 0,0 0 0 0 0,3-2 0 0 0,7-5 20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1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11 1268 0 0,'0'0'8760'0'0,"-24"-2"-8425"0"0,-172-6 102 0 0,129 8-1213 0 0,37 0-2769 0 0,37 7-2604 0 0,9-4 5867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0 508 0 0,'0'0'9234'0'0,"6"24"-8828"0"0,17 72-204 0 0,-21-88-174 0 0,-1 1 1 0 0,1 0-1 0 0,-2 0 0 0 0,1 0 0 0 0,-1 0 0 0 0,-1 10 0 0 0,0-17-87 0 0,1 1 0 0 0,0 0 0 0 0,0-1 0 0 0,0 1 0 0 0,0 0 0 0 0,0 0 0 0 0,0-1 0 0 0,1 1 0 0 0,-1 0 0 0 0,1-1-1 0 0,0 1 1 0 0,0-1 0 0 0,2 5 0 0 0,-2-6-231 0 0,0 0 0 0 0,0 0 0 0 0,0 0 1 0 0,0 0-1 0 0,1-1 0 0 0,-1 1 0 0 0,0 0 0 0 0,0-1 0 0 0,1 1 0 0 0,-1-1 0 0 0,1 1 0 0 0,-1-1 0 0 0,0 1 0 0 0,1-1 0 0 0,-1 0 0 0 0,1 0 0 0 0,-1 0 1 0 0,4 0-1 0 0,26-3-3175 0 0,-17-1 2718 0 0</inkml:trace>
  <inkml:trace contextRef="#ctx0" brushRef="#br0" timeOffset="1">212 90 1884 0 0,'0'0'5782'0'0,"3"22"-5753"0"0,7 68-20 0 0,-10-86-71 0 0,0-1 0 0 0,0 1 0 0 0,1 0 0 0 0,0-1 0 0 0,-1 1 0 0 0,1-1 0 0 0,0 1 0 0 0,1-1 1 0 0,-1 1-1 0 0,1-1 0 0 0,-1 0 0 0 0,1 0 0 0 0,0 0 0 0 0,0 0 0 0 0,0 0 0 0 0,1 0 0 0 0,-1-1 0 0 0,1 1 0 0 0,0-1 0 0 0,-1 1 0 0 0,1-1 0 0 0,4 2 0 0 0,-2-2-508 0 0,1-1-1 0 0,-1 1 1 0 0,1-1-1 0 0,-1-1 1 0 0,1 1-1 0 0,0-1 1 0 0,-1 0-1 0 0,1 0 1 0 0,10-3-1 0 0,-14 3 489 0 0,9-2-390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55 144 0 0,'152'-47'439'0'0,"-134"41"515"0"0,-20 5-87 0 0,-18 9-359 0 0,17-3-40 0 0,1-1 1 0 0,0 1-1 0 0,0-1 0 0 0,1 1 0 0 0,-1 0 0 0 0,1 0 1 0 0,0 0-1 0 0,0 0 0 0 0,1 0 0 0 0,-1 6 0 0 0,3 60 717 0 0,0-33-920 0 0,-2-27-68 0 0,3 22-1974 0 0,-3-32 1513 0 0,1 0 1 0 0,0 0 0 0 0,-1 0 0 0 0,1 0-1 0 0,0 0 1 0 0,0-1 0 0 0,-1 1-1 0 0,1 0 1 0 0,0 0 0 0 0,0-1 0 0 0,0 1-1 0 0,0 0 1 0 0,0-1 0 0 0,0 1 0 0 0,0-1-1 0 0,0 1 1 0 0,0-1 0 0 0,1 0 0 0 0,-1 1-1 0 0,0-1 1 0 0,0 0 0 0 0,0 0-1 0 0,0 0 1 0 0,1 0 0 0 0,-1 0 0 0 0,2 0-1 0 0,5 0-559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2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17 1460 0 0,'0'0'6852'0'0,"-24"-1"-6405"0"0,-183-13 406 0 0,161 12-1985 0 0,72 12-5420 0 0,-9-5 5333 0 0,2 2 510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41.9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87 342 692 0 0,'0'0'3250'0'0,"3"-6"-3379"0"0,0-3 114 0 0,-1 0 0 0 0,1 0-1 0 0,-2 0 1 0 0,1 0 0 0 0,-1 0 0 0 0,-1-1 0 0 0,1 1-1 0 0,-2 0 1 0 0,1-1 0 0 0,-1 1 0 0 0,-1 0 0 0 0,0 0-1 0 0,-5-17 1 0 0,-6-10-783 0 0,-2 2-1 0 0,-22-41 1 0 0,28 58 258 0 0,-6-12-125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20 268 852 0 0,'0'0'8027'0'0,"-2"-4"-7822"0"0,-3-11-1 0 0,1 0 1 0 0,1-1-1 0 0,1 1 0 0 0,0 0 1 0 0,1-1-1 0 0,0 0 0 0 0,2 1 1 0 0,2-21-1 0 0,-2-12 74 0 0,-1 42-192 0 0,1 0 0 0 0,-1 0 0 0 0,1 1 0 0 0,0-1-1 0 0,3-11 1 0 0,-4 17-72 0 0,1-1 0 0 0,-1 0 0 0 0,0 1 0 0 0,0-1 0 0 0,1 1 0 0 0,-1-1 0 0 0,0 0 0 0 0,1 1 0 0 0,-1-1 0 0 0,1 1 0 0 0,-1-1 0 0 0,1 1 0 0 0,-1-1 0 0 0,1 1 0 0 0,-1 0 0 0 0,1-1 0 0 0,0 1 0 0 0,-1-1 0 0 0,1 1 0 0 0,-1 0 0 0 0,1 0 0 0 0,0-1 0 0 0,0 1 0 0 0,0 0-8 0 0,1 0-1 0 0,-1 1 1 0 0,0-1 0 0 0,0 0 0 0 0,0 1 0 0 0,1-1 0 0 0,-1 1 0 0 0,0 0 0 0 0,0-1 0 0 0,0 1 0 0 0,0 0 0 0 0,0-1 0 0 0,0 1 0 0 0,0 0 0 0 0,0 0 0 0 0,0 0 0 0 0,-1 0 0 0 0,2 1-1 0 0,11 17-158 0 0,-1 0-1 0 0,-1 0 1 0 0,-1 1-1 0 0,0 1 0 0 0,-2-1 1 0 0,0 2-1 0 0,4 21 1 0 0,5 9 251 0 0,-11-25 198 0 0,-48-28 14 0 0,35 0-255 0 0,0 0 0 0 0,0-1-1 0 0,0 0 1 0 0,0 0 0 0 0,0-1 0 0 0,-8-4 0 0 0,-9-13-1505 0 0,23 19 1101 0 0,0 0-1 0 0,1 0 1 0 0,-1 0-1 0 0,1 0 1 0 0,-1 0-1 0 0,0 0 1 0 0,1 0 0 0 0,0 0-1 0 0,-1-1 1 0 0,1 1-1 0 0,0 0 1 0 0,-1 0 0 0 0,1-1-1 0 0,0 1 1 0 0,0 0-1 0 0,0 0 1 0 0,0-1-1 0 0,1-1 1 0 0,10-9-3283 0 0,-3 5 3329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164 290 4040 0 0,'0'0'8669'0'0,"-133"-130"-8785"0"0,119 103-228 0 0,3-4-944 0 0,5-3-1376 0 0,6 0-2529 0 0,11 1 2089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1140 0 0,'0'0'7175'0'0,"-16"7"-7003"0"0,-48 20 58 0 0,63-27-227 0 0,-1 0 0 0 0,1 1 1 0 0,0-1-1 0 0,0 1 0 0 0,0 0 1 0 0,0-1-1 0 0,0 1 0 0 0,-1 0 0 0 0,1 0 1 0 0,1-1-1 0 0,-1 1 0 0 0,0 0 1 0 0,0 0-1 0 0,0 0 0 0 0,0 0 1 0 0,1 0-1 0 0,-1 1 0 0 0,0-1 0 0 0,1 0 1 0 0,-1 0-1 0 0,1 0 0 0 0,-1 0 1 0 0,1 1-1 0 0,0-1 0 0 0,0 0 1 0 0,-1 1-1 0 0,1-1 0 0 0,0 0 0 0 0,0 0 1 0 0,0 1-1 0 0,0-1 0 0 0,1 0 1 0 0,-1 1-1 0 0,1 1 0 0 0,18 29-385 0 0,-17-29 427 0 0,26 31 83 0 0,18 26 583 0 0,-43-55-574 0 0,0 0-1 0 0,0 0 1 0 0,-1 0 0 0 0,0 0-1 0 0,0 0 1 0 0,0 1-1 0 0,0-1 1 0 0,-1 1 0 0 0,0-1-1 0 0,0 10 1 0 0,-2-13-144 0 0,0-1 0 0 0,0 0-1 0 0,0 0 1 0 0,0 0 0 0 0,0-1 0 0 0,0 1 0 0 0,0 0 0 0 0,-1 0-1 0 0,1-1 1 0 0,0 1 0 0 0,-1 0 0 0 0,1-1 0 0 0,0 1-1 0 0,-1-1 1 0 0,1 0 0 0 0,-1 0 0 0 0,1 1 0 0 0,0-1 0 0 0,-1 0-1 0 0,1 0 1 0 0,-3 0 0 0 0,-33 2-217 0 0,31-2 168 0 0,0 0 1 0 0,1 0-1 0 0,-1-1 0 0 0,0 0 1 0 0,0 0-1 0 0,1 0 1 0 0,-1-1-1 0 0,1 1 0 0 0,-7-4 1 0 0,10 4-85 0 0,0-1 1 0 0,0 1-1 0 0,0-1 1 0 0,0 1 0 0 0,0-1-1 0 0,0 0 1 0 0,1 0-1 0 0,-1 1 1 0 0,1-1-1 0 0,0 0 1 0 0,-1 0 0 0 0,1 0-1 0 0,0-1 1 0 0,0 1-1 0 0,0 0 1 0 0,0 0 0 0 0,1-1-1 0 0,-1 1 1 0 0,1 0-1 0 0,-1-1 1 0 0,1 1-1 0 0,0-1 1 0 0,0 1 0 0 0,0-3-1 0 0,0 2-100 0 0,0 0-1 0 0,0 0 0 0 0,1 0 1 0 0,-1 0-1 0 0,1-1 0 0 0,-1 1 1 0 0,1 1-1 0 0,0-1 1 0 0,0 0-1 0 0,0 0 0 0 0,1 0 1 0 0,-1 0-1 0 0,1 1 0 0 0,0-1 1 0 0,-1 1-1 0 0,1-1 0 0 0,0 1 1 0 0,0 0-1 0 0,1 0 1 0 0,-1 0-1 0 0,0 0 0 0 0,1 0 1 0 0,-1 0-1 0 0,1 1 0 0 0,3-3 1 0 0,15-8 83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3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0 904 0 0,'0'0'8817'0'0,"-14"6"-8385"0"0,0-1-338 0 0,-7 3 272 0 0,0 1 0 0 0,-34 20 1 0 0,49-25-304 0 0,-1 0 0 0 0,1 1 0 0 0,0 0 1 0 0,0 0-1 0 0,1 0 0 0 0,-1 1 1 0 0,1 0-1 0 0,0 0 0 0 0,1 0 1 0 0,0 0-1 0 0,0 1 0 0 0,0 0 0 0 0,-4 11 1 0 0,6-13-73 0 0,0-1 1 0 0,1 1-1 0 0,-1 0 1 0 0,1 0 0 0 0,0 0-1 0 0,1 0 1 0 0,-1 0-1 0 0,1 0 1 0 0,0 1-1 0 0,0-1 1 0 0,1 0-1 0 0,-1 0 1 0 0,1 0 0 0 0,0 0-1 0 0,1 0 1 0 0,-1 0-1 0 0,1-1 1 0 0,0 1-1 0 0,0 0 1 0 0,1-1-1 0 0,-1 1 1 0 0,1-1 0 0 0,3 5-1 0 0,0-4-379 0 0,-1-1 0 0 0,1 1-1 0 0,-1-1 1 0 0,1 0 0 0 0,1 0 0 0 0,-1-1-1 0 0,0 0 1 0 0,1 0 0 0 0,0-1 0 0 0,-1 1 0 0 0,1-1-1 0 0,0-1 1 0 0,0 1 0 0 0,1-1 0 0 0,-1-1-1 0 0,7 1 1 0 0,62-1-4726 0 0,-53-2 4799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4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29 412 0 0,'0'0'8801'0'0,"-27"-4"-8377"0"0,-138-20-132 0 0,128 24-1283 0 0,27 9-2101 0 0,10-8 2866 0 0,0 0 0 0 0,0 0 0 0 0,0 0 0 0 0,1 0 0 0 0,-1-1 0 0 0,0 1 0 0 0,0 0 0 0 0,1 0 0 0 0,-1 0 0 0 0,1 0 0 0 0,-1 0 0 0 0,1 0 1 0 0,-1-1-1 0 0,1 1 0 0 0,-1 0 0 0 0,1 0 0 0 0,0-1 0 0 0,0 2 0 0 0,12 9-1327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4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49 259 768 0 0,'-40'82'828'0'0,"39"-82"-803"0"0,1 1 0 0 0,0-1 0 0 0,-1 0-1 0 0,1 1 1 0 0,0-1 0 0 0,0 0 0 0 0,-1 1 0 0 0,1-1 0 0 0,0 1-1 0 0,0-1 1 0 0,0 0 0 0 0,0 1 0 0 0,-1-1 0 0 0,1 1-1 0 0,0-1 1 0 0,0 1 0 0 0,0-1 0 0 0,0 1 0 0 0,0-1 0 0 0,0 0-1 0 0,0 1 1 0 0,0-1 0 0 0,0 1 0 0 0,0-1 0 0 0,1 1 0 0 0,-1-1-1 0 0,0 0 1 0 0,0 1 0 0 0,0-1 0 0 0,0 1 0 0 0,1-1-1 0 0,-1 0 1 0 0,0 1 0 0 0,0-1 0 0 0,1 1 0 0 0,-1-1 0 0 0,0 0-1 0 0,1 0 1 0 0,-1 1 0 0 0,0-1 0 0 0,1 0 0 0 0,-1 1-1 0 0,0-1 1 0 0,1 0 0 0 0,-1 0 0 0 0,1 0 0 0 0,-1 1 0 0 0,0-1-1 0 0,1 0 1 0 0,-1 0 0 0 0,1 0 0 0 0,-1 0 0 0 0,1 0 0 0 0,0 0 185 0 0,0 0 0 0 0,0 0 0 0 0,0 0 0 0 0,0-1 1 0 0,0 1-1 0 0,-1 0 0 0 0,1 0 0 0 0,0-1 1 0 0,0 1-1 0 0,0-1 0 0 0,-1 1 0 0 0,1 0 1 0 0,0-1-1 0 0,-1 0 0 0 0,1 1 0 0 0,0-1 0 0 0,-1 1 1 0 0,1-1-1 0 0,0 0 0 0 0,0 0 0 0 0,1-9 55 0 0,-1 0 0 0 0,0 1-1 0 0,0-1 1 0 0,-1 1 0 0 0,0-1-1 0 0,-1 0 1 0 0,0 1 0 0 0,0-1 0 0 0,-1 1-1 0 0,0-1 1 0 0,-1 1 0 0 0,0 0-1 0 0,-1 0 1 0 0,0 0 0 0 0,0 0-1 0 0,-7-11 1 0 0,26 25-587 0 0,0-1 0 0 0,0 0 0 0 0,1-2 1 0 0,30 3-1 0 0,-40-5 244 0 0,0 0 1 0 0,0 0-1 0 0,0 0 1 0 0,0-1 0 0 0,-1 0-1 0 0,1 0 1 0 0,0 0 0 0 0,0-1-1 0 0,0 0 1 0 0,-1 0-1 0 0,1 0 1 0 0,-1-1 0 0 0,0 1-1 0 0,1-2 1 0 0,-1 1-1 0 0,-1 0 1 0 0,1-1 0 0 0,0 0-1 0 0,-1 0 1 0 0,0 0-1 0 0,0-1 1 0 0,0 1 0 0 0,0-1-1 0 0,-1 0 1 0 0,0 0 0 0 0,0-1-1 0 0,0 1 1 0 0,1-6-1 0 0,-4 28 358 0 0,1 1 0 0 0,0-1 0 0 0,4 19 0 0 0,-3-21-138 0 0,-1-6 46 0 0,0 0 0 0 0,1 0 0 0 0,0 0 1 0 0,0 0-1 0 0,1-1 0 0 0,1 1 0 0 0,-1-1 1 0 0,1 1-1 0 0,6 8 0 0 0,-6-15-5 0 0,-3-49-347 0 0,-5-39 605 0 0,2 46-339 0 0,3-48 1 0 0,-1 86-83 0 0,0-1 0 0 0,0 1 1 0 0,1 0-1 0 0,-1 0 0 0 0,1 0 1 0 0,0-1-1 0 0,0 1 0 0 0,0 0 0 0 0,0 0 1 0 0,0 0-1 0 0,0 0 0 0 0,0 0 1 0 0,1 1-1 0 0,-1-1 0 0 0,1 0 1 0 0,-1 1-1 0 0,1-1 0 0 0,0 0 0 0 0,-1 1 1 0 0,1 0-1 0 0,0 0 0 0 0,0-1 1 0 0,0 1-1 0 0,0 0 0 0 0,0 0 1 0 0,0 1-1 0 0,0-1 0 0 0,1 0 1 0 0,-1 1-1 0 0,0-1 0 0 0,0 1 0 0 0,4 0 1 0 0,-3-1-30 0 0,1 1 1 0 0,-1 0 0 0 0,1 1-1 0 0,-1-1 1 0 0,0 0-1 0 0,1 1 1 0 0,-1 0 0 0 0,0 0-1 0 0,0 0 1 0 0,1 0-1 0 0,-1 0 1 0 0,0 1 0 0 0,0-1-1 0 0,0 1 1 0 0,0 0-1 0 0,-1 0 1 0 0,1 0 0 0 0,0 0-1 0 0,-1 0 1 0 0,1 1 0 0 0,1 2-1 0 0,1 2-79 0 0,0 0 0 0 0,-1 1 1 0 0,0-1-1 0 0,-1 1 0 0 0,1 0 0 0 0,-1 0 0 0 0,-1 0 0 0 0,3 10 1 0 0,-5-16 58 0 0,0 0 1 0 0,0 0 0 0 0,1 1-1 0 0,-1-1 1 0 0,-1 0 0 0 0,1 0 0 0 0,0 0-1 0 0,0 1 1 0 0,-1-1 0 0 0,1 0-1 0 0,-1 0 1 0 0,0 0 0 0 0,0 0-1 0 0,0 0 1 0 0,0 0 0 0 0,0 0-1 0 0,0 0 1 0 0,0 0 0 0 0,-1-1 0 0 0,1 1-1 0 0,0 0 1 0 0,-1-1 0 0 0,0 1-1 0 0,1-1 1 0 0,-1 1 0 0 0,0-1-1 0 0,0 0 1 0 0,0 0 0 0 0,0 0-1 0 0,0 0 1 0 0,0 0 0 0 0,0 0 0 0 0,0-1-1 0 0,0 1 1 0 0,-3 0 0 0 0,-8 2-439 0 0,0-1 0 0 0,0 0 1 0 0,0-1-1 0 0,-16-1 1 0 0,-22-7-7278 0 0,47 7 7339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5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0 339 564 0 0,'0'0'8835'0'0,"4"-25"-8389"0"0,20-183 475 0 0,-22 198-850 0 0,0 0-1 0 0,0 0 0 0 0,1 1 1 0 0,0-1-1 0 0,1 1 1 0 0,6-12-1 0 0,-10 19-57 0 0,1 1-1 0 0,-1-1 1 0 0,1 1 0 0 0,-1 0-1 0 0,1-1 1 0 0,0 1 0 0 0,0 0-1 0 0,0-1 1 0 0,0 1-1 0 0,0 0 1 0 0,0 0 0 0 0,0 0-1 0 0,0 0 1 0 0,0 0 0 0 0,0 0-1 0 0,1 0 1 0 0,-1 1 0 0 0,0-1-1 0 0,1 0 1 0 0,-1 1-1 0 0,0-1 1 0 0,1 1 0 0 0,-1-1-1 0 0,1 1 1 0 0,-1 0 0 0 0,1-1-1 0 0,-1 1 1 0 0,1 0 0 0 0,-1 0-1 0 0,1 0 1 0 0,-1 0 0 0 0,1 0-1 0 0,-1 1 1 0 0,1-1-1 0 0,-1 0 1 0 0,1 1 0 0 0,-1-1-1 0 0,0 1 1 0 0,1-1 0 0 0,-1 1-1 0 0,0 0 1 0 0,1-1 0 0 0,-1 1-1 0 0,0 0 1 0 0,0 0 0 0 0,0 0-1 0 0,1 0 1 0 0,-1 0-1 0 0,0 0 1 0 0,1 3 0 0 0,3 2-127 0 0,-1 0 0 0 0,0 1 0 0 0,0 0 0 0 0,0 0 0 0 0,-1 0 0 0 0,0 0 0 0 0,-1 0 0 0 0,1 1 0 0 0,-1-1 0 0 0,-1 1 0 0 0,0 0 0 0 0,0-1 0 0 0,0 1 0 0 0,-1 0 0 0 0,0 0 0 0 0,-2 12 0 0 0,2-18 80 0 0,-1 0 0 0 0,1-1 0 0 0,-1 1 0 0 0,1-1 0 0 0,-1 0 0 0 0,0 1 1 0 0,1-1-1 0 0,-1 1 0 0 0,0-1 0 0 0,0 0 0 0 0,0 0 0 0 0,0 0 0 0 0,0 1 1 0 0,0-1-1 0 0,-1 0 0 0 0,1 0 0 0 0,0 0 0 0 0,-1-1 0 0 0,1 1 0 0 0,0 0 1 0 0,-1 0-1 0 0,1-1 0 0 0,-1 1 0 0 0,1-1 0 0 0,-3 1 0 0 0,-40 5-458 0 0,44-6 554 0 0,0 0 0 0 0,-1 0 0 0 0,1 0 0 0 0,0 0 0 0 0,-1 1 0 0 0,1-1 0 0 0,0 0 0 0 0,0 0 0 0 0,-1 0 0 0 0,1 1 0 0 0,0-1 0 0 0,0 0 0 0 0,-1 1 0 0 0,1-1 0 0 0,0 0 0 0 0,0 0 0 0 0,0 1 0 0 0,0-1 0 0 0,-1 0 0 0 0,1 1 0 0 0,0-1 0 0 0,0 0 0 0 0,0 1 0 0 0,0-1 0 0 0,0 0 0 0 0,0 1 0 0 0,0-1 0 0 0,0 1 0 0 0,0-1 0 0 0,0 0 0 0 0,0 1 0 0 0,0-1 0 0 0,0 0 0 0 0,0 1 0 0 0,0-1 0 0 0,1 0 0 0 0,-1 1 0 0 0,0-1 0 0 0,0 0 0 0 0,0 1 0 0 0,0-1 0 0 0,1 0 0 0 0,-1 0 0 0 0,0 1 0 0 0,0-1 0 0 0,1 0 0 0 0,-1 0 0 0 0,0 1 0 0 0,0-1 0 0 0,1 0 0 0 0,12 19-16 0 0,-13-18 45 0 0,8 10 0 0 0,0-1-1 0 0,0 0 0 0 0,2-1 1 0 0,-1 1-1 0 0,14 9 0 0 0,-18-15-174 0 0,1-1 0 0 0,-1 0 0 0 0,1 0 0 0 0,0 0-1 0 0,0 0 1 0 0,0-1 0 0 0,1 0 0 0 0,-1 0 0 0 0,0-1 0 0 0,1 0 0 0 0,-1 0 0 0 0,11 0-1 0 0,-4-2-1102 0 0,1 0 1 0 0,-1-1-1 0 0,0 0 0 0 0,0-1 0 0 0,0-1 0 0 0,0 0 0 0 0,0 0 0 0 0,15-9 0 0 0,-3 1 601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0 1336 0 0,'0'0'8886'0'0,"-15"15"-8728"0"0,-49 47 78 0 0,60-57-257 0 0,0-1 0 0 0,0 1 0 0 0,0 0 0 0 0,1 0 1 0 0,-1 0-1 0 0,1 0 0 0 0,0 0 0 0 0,1 1 0 0 0,0-1 0 0 0,-1 1 1 0 0,2 0-1 0 0,-1 0 0 0 0,1 0 0 0 0,0 0 0 0 0,0 0 0 0 0,0 0 1 0 0,1 0-1 0 0,1 11 0 0 0,-1-7-294 0 0,0-7 8 0 0,1 0 0 0 0,0 0 1 0 0,0 1-1 0 0,1-2 0 0 0,-1 1 1 0 0,1 0-1 0 0,-1 0 0 0 0,1 0 0 0 0,0-1 1 0 0,0 1-1 0 0,0-1 0 0 0,0 1 1 0 0,0-1-1 0 0,1 0 0 0 0,-1 0 0 0 0,1 0 1 0 0,0 0-1 0 0,-1-1 0 0 0,1 1 1 0 0,0-1-1 0 0,0 1 0 0 0,0-1 0 0 0,0 0 1 0 0,0 0-1 0 0,5 1 0 0 0,14 3-1395 0 0</inkml:trace>
  <inkml:trace contextRef="#ctx0" brushRef="#br0" timeOffset="1">308 173 1188 0 0,'0'0'7253'0'0,"-158"-9"-7241"0"0,124 6-12 0 0,-3-2-556 0 0,-2 3-912 0 0,-1 0-881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6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1068 0 0,'0'0'9431'0'0,"0"22"-9162"0"0,0 169 665 0 0,0-190-952 0 0,0 5-48 0 0,0-1 1 0 0,0 1-1 0 0,0 0 1 0 0,1-1-1 0 0,0 1 1 0 0,3 8-1 0 0,8 0-2823 0 0,13-8-4827 0 0,-20-6 7096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45 340 0 0,'0'0'9208'0'0,"5"-6"-9086"0"0,-1 2-103 0 0,1 0 0 0 0,0 1-1 0 0,-1-1 1 0 0,1 1 0 0 0,0 0-1 0 0,1 0 1 0 0,-1 1 0 0 0,0-1-1 0 0,1 1 1 0 0,0 0 0 0 0,-1 1-1 0 0,1-1 1 0 0,0 1 0 0 0,0 0-1 0 0,0 1 1 0 0,0-1 0 0 0,-1 1-1 0 0,1 0 1 0 0,0 1 0 0 0,0 0-1 0 0,0 0 1 0 0,0 0 0 0 0,8 3-1 0 0,-10-2-6 0 0,0 0 1 0 0,0 1-1 0 0,0 0 0 0 0,0 0 0 0 0,-1 0 0 0 0,1 0 0 0 0,-1 1 0 0 0,0-1 1 0 0,1 1-1 0 0,-2 0 0 0 0,1 0 0 0 0,0 0 0 0 0,-1 0 0 0 0,0 0 0 0 0,0 0 0 0 0,0 1 1 0 0,0-1-1 0 0,-1 1 0 0 0,0 0 0 0 0,0-1 0 0 0,0 1 0 0 0,0 0 0 0 0,-1 0 1 0 0,0-1-1 0 0,0 1 0 0 0,0 0 0 0 0,-1 0 0 0 0,0 5 0 0 0,-1-7-38 0 0,1 0 1 0 0,-1-1-1 0 0,1 1 0 0 0,-1-1 0 0 0,0 1 0 0 0,0-1 0 0 0,0 0 0 0 0,0 1 1 0 0,0-1-1 0 0,-1 0 0 0 0,1-1 0 0 0,-1 1 0 0 0,1 0 0 0 0,-1-1 0 0 0,0 1 1 0 0,0-1-1 0 0,1 0 0 0 0,-1 0 0 0 0,0 0 0 0 0,0 0 0 0 0,0 0 0 0 0,-5 0 1 0 0,-7 1-793 0 0,0 1-1 0 0,-30-1 1 0 0,5-5-4037 0 0,31-1 2637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43.25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291 1 1332 0 0,'0'0'4467'0'0,"-19"8"-4131"0"0,-57 30-79 0 0,63-31-247 0 0,0 1-1 0 0,1 0 1 0 0,0 1 0 0 0,0 1 0 0 0,1 0 0 0 0,1 1-1 0 0,-1 0 1 0 0,2 0 0 0 0,-1 1 0 0 0,2 0-1 0 0,0 1 1 0 0,-7 14 0 0 0,6-13-214 0 0,-25 44-3903 0 0,25-39 1947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6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1720 0 0,'6'10'579'0'0,"0"-1"0"0"0,0 1 0 0 0,1-1 0 0 0,0 0 0 0 0,1-1 1 0 0,0 0-1 0 0,0 0 0 0 0,0-1 0 0 0,1 0 0 0 0,1 0 0 0 0,13 7 0 0 0,-20-12-526 0 0,0 0 1 0 0,1-1-1 0 0,-1 1 0 0 0,0-1 1 0 0,1 0-1 0 0,-1 0 1 0 0,1 0-1 0 0,-1 0 0 0 0,1 0 1 0 0,-1-1-1 0 0,1 0 0 0 0,-1 0 1 0 0,1 0-1 0 0,0 0 0 0 0,-1 0 1 0 0,1-1-1 0 0,-1 0 1 0 0,1 1-1 0 0,-1-1 0 0 0,1-1 1 0 0,-1 1-1 0 0,0 0 0 0 0,0-1 1 0 0,1 0-1 0 0,-1 1 1 0 0,0-1-1 0 0,0 0 0 0 0,-1-1 1 0 0,1 1-1 0 0,0-1 0 0 0,-1 1 1 0 0,1-1-1 0 0,-1 0 0 0 0,0 1 1 0 0,0-1-1 0 0,0-1 1 0 0,0 1-1 0 0,-1 0 0 0 0,3-5 1 0 0,-3 5-51 0 0,0-1 1 0 0,1 1-1 0 0,-1-1 1 0 0,-1 1 0 0 0,1-1-1 0 0,0 0 1 0 0,-1 1-1 0 0,0-1 1 0 0,0 0 0 0 0,0 1-1 0 0,0-1 1 0 0,-1 0-1 0 0,1 1 1 0 0,-1-1-1 0 0,0 1 1 0 0,0-1 0 0 0,0 1-1 0 0,0-1 1 0 0,-1 1-1 0 0,0-1 1 0 0,1 1 0 0 0,-1 0-1 0 0,0 0 1 0 0,0 0-1 0 0,-1 0 1 0 0,1 1 0 0 0,-1-1-1 0 0,0 0 1 0 0,1 1-1 0 0,-1 0 1 0 0,-6-4-1 0 0,5 2-266 0 0,-2 1 0 0 0,1 0 0 0 0,0 0 0 0 0,-1 0-1 0 0,1 1 1 0 0,-1-1 0 0 0,0 1 0 0 0,0 1-1 0 0,0-1 1 0 0,0 1 0 0 0,0 0 0 0 0,0 0 0 0 0,0 1-1 0 0,0 0 1 0 0,0 0 0 0 0,0 0 0 0 0,0 1-1 0 0,-11 2 1 0 0,11 1-1606 0 0,3 3-559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7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1 640 0 0,'0'0'6463'0'0,"-19"2"-6160"0"0,-59 9 64 0 0,76-11-348 0 0,1 1 0 0 0,0-1 0 0 0,0 0 0 0 0,-1 1 0 0 0,1-1 0 0 0,0 1-1 0 0,0-1 1 0 0,-1 1 0 0 0,1 0 0 0 0,0-1 0 0 0,0 1 0 0 0,0 0 0 0 0,0 0-1 0 0,0 0 1 0 0,0 0 0 0 0,0 0 0 0 0,0 0 0 0 0,1 0 0 0 0,-1 0 0 0 0,0 0-1 0 0,0 0 1 0 0,1 0 0 0 0,-1 0 0 0 0,1 1 0 0 0,-1-1 0 0 0,1 0 0 0 0,0 1-1 0 0,-1-1 1 0 0,1 0 0 0 0,0 0 0 0 0,0 1 0 0 0,0-1 0 0 0,0 0 0 0 0,0 1-1 0 0,0-1 1 0 0,0 0 0 0 0,0 1 0 0 0,1-1 0 0 0,-1 0 0 0 0,1 1 0 0 0,-1-1-1 0 0,1 0 1 0 0,-1 0 0 0 0,1 0 0 0 0,-1 1 0 0 0,1-1 0 0 0,0 0 0 0 0,0 0-1 0 0,0 0 1 0 0,-1 0 0 0 0,1 0 0 0 0,2 1 0 0 0,51 49 438 0 0,-44-44-323 0 0,-1 1-1 0 0,1 0 1 0 0,-1 1-1 0 0,-1 0 1 0 0,0 0-1 0 0,0 1 1 0 0,0 0-1 0 0,-2 0 0 0 0,1 1 1 0 0,6 14-1 0 0,-12-23-113 0 0,-1 0-1 0 0,1-1 0 0 0,-1 1 0 0 0,0 0 1 0 0,1 0-1 0 0,-1-1 0 0 0,0 1 1 0 0,0 0-1 0 0,0 0 0 0 0,0 0 0 0 0,-1-1 1 0 0,1 1-1 0 0,0 0 0 0 0,-1-1 0 0 0,1 1 1 0 0,-1 0-1 0 0,1-1 0 0 0,-1 1 1 0 0,0 0-1 0 0,0-1 0 0 0,0 1 0 0 0,0-1 1 0 0,-2 3-1 0 0,1-2-40 0 0,0-1 1 0 0,-1 1-1 0 0,1-1 0 0 0,0 0 0 0 0,-1 1 1 0 0,1-1-1 0 0,-1 0 0 0 0,0 0 1 0 0,1-1-1 0 0,-1 1 0 0 0,0-1 1 0 0,1 1-1 0 0,-1-1 0 0 0,-3 0 1 0 0,1 1-192 0 0,0-1 0 0 0,0-1 0 0 0,-1 1 1 0 0,1-1-1 0 0,0 0 0 0 0,0 0 1 0 0,0 0-1 0 0,0-1 0 0 0,0 1 0 0 0,0-1 1 0 0,1 0-1 0 0,-1-1 0 0 0,0 1 0 0 0,1-1 1 0 0,0 0-1 0 0,-6-5 0 0 0,8 4-240 0 0,0 1-1 0 0,-1-2 0 0 0,1 1 0 0 0,1 0 1 0 0,-1 0-1 0 0,1-1 0 0 0,-1 1 1 0 0,1-1-1 0 0,0 1 0 0 0,1-1 1 0 0,-1 1-1 0 0,1-1 0 0 0,0 1 0 0 0,0-1 1 0 0,1-6-1 0 0,2-4 445 0 0</inkml:trace>
  <inkml:trace contextRef="#ctx0" brushRef="#br0" timeOffset="1">125 1 1188 0 0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1188 0 0,'93'-6'1370'0'0,"-91"6"-1225"0"0,0 0 0 0 0,0 0 0 0 0,-1 0 0 0 0,1 0 0 0 0,0 1 0 0 0,0-1 0 0 0,-1 1 0 0 0,1-1-1 0 0,0 1 1 0 0,-1-1 0 0 0,1 1 0 0 0,-1 0 0 0 0,1 0 0 0 0,0 0 0 0 0,-1 0 0 0 0,0 0 0 0 0,1 0 0 0 0,-1 0 0 0 0,0 1 0 0 0,1-1-1 0 0,-1 0 1 0 0,0 1 0 0 0,0-1 0 0 0,0 1 0 0 0,0-1 0 0 0,-1 1 0 0 0,1-1 0 0 0,0 1 0 0 0,-1 0 0 0 0,1-1 0 0 0,-1 1-1 0 0,1 0 1 0 0,-1 0 0 0 0,0-1 0 0 0,0 1 0 0 0,1 0 0 0 0,-2 3 0 0 0,3 5 503 0 0,13 57 593 0 0,-12-49-1428 0 0,1-1 1 0 0,0 1 0 0 0,1-1-1 0 0,12 28 1 0 0,-16-44-21 0 0,0 0 1 0 0,0 0-1 0 0,-1 0 0 0 0,1 0 0 0 0,0 0 1 0 0,0 0-1 0 0,0 0 0 0 0,0 0 0 0 0,0 0 1 0 0,0 0-1 0 0,0 0 0 0 0,0 0 0 0 0,1-1 0 0 0,-1 1 1 0 0,0-1-1 0 0,0 1 0 0 0,1-1 0 0 0,-1 1 1 0 0,0-1-1 0 0,1 0 0 0 0,-1 1 0 0 0,0-1 1 0 0,1 0-1 0 0,-1 0 0 0 0,1 0 0 0 0,-1 0 1 0 0,0 0-1 0 0,1 0 0 0 0,-1-1 0 0 0,0 1 1 0 0,1 0-1 0 0,-1-1 0 0 0,0 1 0 0 0,1-1 0 0 0,-1 1 1 0 0,0-1-1 0 0,0 0 0 0 0,0 1 0 0 0,0-1 1 0 0,1 0-1 0 0,-1 0 0 0 0,1-1 0 0 0,9-10 76 0 0</inkml:trace>
  <inkml:trace contextRef="#ctx0" brushRef="#br0" timeOffset="1">334 0 420 0 0,'0'0'9728'0'0,"1"22"-9336"0"0,0-17-375 0 0,13 166 493 0 0,-14-167-532 0 0,1 1 0 0 0,0 0 0 0 0,0-1 0 0 0,0 1 0 0 0,1-1 0 0 0,-1 0 1 0 0,1 1-1 0 0,0-1 0 0 0,1 0 0 0 0,-1 0 0 0 0,4 5 0 0 0,-4-8-177 0 0,-1 0 0 0 0,0 0 0 0 0,1 0 0 0 0,-1 0 1 0 0,1 0-1 0 0,-1 0 0 0 0,1 0 0 0 0,0-1 0 0 0,-1 1 0 0 0,1 0 0 0 0,0-1 1 0 0,0 0-1 0 0,-1 1 0 0 0,1-1 0 0 0,0 0 0 0 0,0 0 0 0 0,-1 0 1 0 0,1 0-1 0 0,0 0 0 0 0,0 0 0 0 0,0-1 0 0 0,-1 1 0 0 0,1 0 0 0 0,0-1 1 0 0,-1 0-1 0 0,1 1 0 0 0,0-1 0 0 0,-1 0 0 0 0,1 0 0 0 0,-1 0 0 0 0,1 0 1 0 0,1-1-1 0 0,33-23-3629 0 0,-18 6 3474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11 1260 0 0,'0'0'8653'0'0,"-25"2"-8431"0"0,0 1-200 0 0,-162 11 36 0 0,186-14-140 0 0,-30-3-137 0 0,30 3 47 0 0,1 0 0 0 0,-1 0 0 0 0,0 0 0 0 0,0 0 0 0 0,0 0-1 0 0,0-1 1 0 0,0 1 0 0 0,1 0 0 0 0,-1 0 0 0 0,0-1 0 0 0,0 1 0 0 0,0-1 0 0 0,1 1-1 0 0,-1-1 1 0 0,0 1 0 0 0,1-1 0 0 0,-1 0 0 0 0,0 1 0 0 0,1-1 0 0 0,-1 0 0 0 0,1 1-1 0 0,-1-1 1 0 0,1 0 0 0 0,-1 0 0 0 0,1 1 0 0 0,0-1 0 0 0,-1 0 0 0 0,1 0 0 0 0,-1-1-1 0 0,8-5-3436 0 0,6 4 2468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8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1136 0 0,'0'0'7395'0'0,"20"24"-6798"0"0,65 77-103 0 0,-79-95-439 0 0,-1 0 0 0 0,-1 1 0 0 0,1-1 0 0 0,-1 1 0 0 0,0 0 0 0 0,-1 0 0 0 0,1 0 0 0 0,-1 0 0 0 0,-1 1 0 0 0,0-1 1 0 0,0 1-1 0 0,2 14 0 0 0,1 6 79 0 0,-1-8 513 0 0,5 14-2711 0 0,-6-38 411 0 0,-2-22 430 0 0,-1-202-1389 0 0,0 225 2698 0 0,0 1-1 0 0,0-1 1 0 0,1 1-1 0 0,-1-1 1 0 0,1 0-1 0 0,0 1 1 0 0,-1-1-1 0 0,1 1 1 0 0,0 0-1 0 0,1-1 1 0 0,-1 1-1 0 0,0 0 1 0 0,1 0-1 0 0,2-4 1 0 0,-4 6-20 0 0,0 0 1 0 0,1-1 0 0 0,-1 1-1 0 0,1-1 1 0 0,-1 1 0 0 0,1 0-1 0 0,-1-1 1 0 0,1 1 0 0 0,-1 0-1 0 0,1 0 1 0 0,-1 0 0 0 0,1-1-1 0 0,-1 1 1 0 0,1 0 0 0 0,0 0-1 0 0,-1 0 1 0 0,1 0 0 0 0,-1 0-1 0 0,1 0 1 0 0,0 0 0 0 0,-1 0-1 0 0,1 0 1 0 0,-1 0 0 0 0,1 0-1 0 0,1 1-21 0 0,-1-1 0 0 0,0 1 0 0 0,0 0 0 0 0,0 0 0 0 0,0-1 0 0 0,0 1 1 0 0,-1 0-1 0 0,1 0 0 0 0,0 0 0 0 0,0 0 0 0 0,0 0 0 0 0,-1 0 0 0 0,1 0 0 0 0,-1 0 0 0 0,1 1 0 0 0,0 0 0 0 0,33 85 842 0 0,-25-60-211 0 0,2-1-1 0 0,0 0 1 0 0,1 0-1 0 0,32 46 1 0 0,-44-72-669 0 0,0 0-1 0 0,0 1 1 0 0,1-1 0 0 0,-1 0 0 0 0,0 1-1 0 0,0-1 1 0 0,1 0 0 0 0,-1 0-1 0 0,0 1 1 0 0,0-1 0 0 0,1 0-1 0 0,-1 0 1 0 0,0 1 0 0 0,1-1 0 0 0,-1 0-1 0 0,0 0 1 0 0,1 0 0 0 0,-1 1-1 0 0,0-1 1 0 0,1 0 0 0 0,-1 0-1 0 0,0 0 1 0 0,1 0 0 0 0,-1 0 0 0 0,0 0-1 0 0,1 0 1 0 0,-1 0 0 0 0,1 0-1 0 0,-1 0 1 0 0,0 0 0 0 0,1 0-1 0 0,-1 0 1 0 0,0 0 0 0 0,1 0 0 0 0,-1 0-1 0 0,0-1 1 0 0,1 1 0 0 0,-1 0-1 0 0,0 0 1 0 0,1 0 0 0 0,-1-1-1 0 0,0 1 1 0 0,1 0 0 0 0,-1 0 0 0 0,0-1-1 0 0,0 1 1 0 0,1 0 0 0 0,-1 0-1 0 0,0-1 1 0 0,0 1 0 0 0,1 0-1 0 0,-1-1 1 0 0,0 1 0 0 0,0 0 0 0 0,0-1-1 0 0,0 1 1 0 0,0 0 0 0 0,0-1-1 0 0,0 1 1 0 0,0-1 0 0 0,1 1-1 0 0,-1-1 1 0 0,7-31 402 0 0,-6 23-157 0 0,14-57-254 0 0,10-36-1121 0 0,-22 93 456 0 0,0 0 0 0 0,1 0 0 0 0,1 0 0 0 0,-1 0 0 0 0,1 1-1 0 0,1-1 1 0 0,0 1 0 0 0,8-9 0 0 0,-1 6-1926 0 0,3 5-279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0 768 0 0,'0'0'8055'0'0,"-16"2"-7730"0"0,-5 0-230 0 0,-2-1 85 0 0,-1 2 1 0 0,-33 7 0 0 0,52-9-136 0 0,0 1-1 0 0,0 0 1 0 0,0 0 0 0 0,1 1 0 0 0,-1-1 0 0 0,1 1-1 0 0,-1 0 1 0 0,1 1 0 0 0,0-1 0 0 0,0 1 0 0 0,0-1-1 0 0,1 1 1 0 0,-1 0 0 0 0,1 1 0 0 0,0-1 0 0 0,0 0-1 0 0,1 1 1 0 0,-1 0 0 0 0,-2 6 0 0 0,3-4 2 0 0,-1 1 0 0 0,1-1 0 0 0,1 0 0 0 0,-1 1 0 0 0,1-1 0 0 0,1 1 0 0 0,-1 0 0 0 0,1-1 0 0 0,1 1 0 0 0,-1-1 1 0 0,1 1-1 0 0,1-1 0 0 0,1 8 0 0 0,-1-10-147 0 0,-1 0 0 0 0,1 0 0 0 0,0 0 0 0 0,1-1 0 0 0,-1 1 0 0 0,1-1 0 0 0,0 1 0 0 0,0-1 1 0 0,0 0-1 0 0,1 0 0 0 0,-1 0 0 0 0,1-1 0 0 0,0 1 0 0 0,0-1 0 0 0,0 0 0 0 0,1 0 0 0 0,-1-1 0 0 0,1 1 1 0 0,8 3-1 0 0,-1-2-1183 0 0,0-1 1 0 0,1 0-1 0 0,0-1 1 0 0,-1 0 0 0 0,1 0-1 0 0,22-2 1 0 0,-13 0 917 0 0</inkml:trace>
  <inkml:trace contextRef="#ctx0" brushRef="#br0" timeOffset="1">280 174 1160 0 0,'0'0'7781'0'0,"-153"29"-7857"0"0,131-22-108 0 0,2 0-176 0 0,0 0-512 0 0,0 0-416 0 0,3 3-937 0 0,0 0-971 0 0,6 2 2456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9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1414 10 392 0 0,'0'0'7444'0'0,"-16"-3"-6728"0"0,-22-1-178 0 0,-1 2 1 0 0,-67 3-1 0 0,-919 138 237 0 0,985-131-813 0 0,4-1-81 0 0,0-1-1 0 0,-40 0 1 0 0,75-6-98 0 0,24-11-899 0 0,7 2-1313 0 0,50-7-1 0 0,-41 9-88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995 1 372 0 0,'0'0'8107'0'0,"-25"-1"-7160"0"0,-270 7 1580 0 0,-328 76-2760 0 0,616-81-233 0 0,-22 5-1019 0 0,15 2-2881 0 0,12-2-733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4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43 2872 0 0,'0'0'6804'0'0,"-30"-4"-1288"0"0,18 3-6130 0 0,-21-1 608 0 0,-51-8 0 0 0,52 5 54 0 0,-51-2 1 0 0,83 7-28 0 0,28-14-12717 0 0,-59 28 10708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6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1 337 3744 0 0,'0'0'6695'0'0,"2"-14"-6409"0"0,10-242 735 0 0,-12 254-1015 0 0,0-1 7 0 0,0 0-1 0 0,0 0 0 0 0,0-1 0 0 0,0 1 0 0 0,0 0 1 0 0,-1 0-1 0 0,1 0 0 0 0,-1-1 0 0 0,0 1 0 0 0,0 0 1 0 0,0 0-1 0 0,-1 0 0 0 0,1 0 0 0 0,-1 1 1 0 0,-2-5 1034 0 0,21 31-1497 0 0,-10-15 207 0 0,1-1-1 0 0,1-1 1 0 0,-1 1-1 0 0,1-1 1 0 0,19 10-1 0 0,-24-14 193 0 0,1-1 0 0 0,0 1 0 0 0,0-1 0 0 0,0 0 0 0 0,0-1 0 0 0,0 0 0 0 0,1 1 0 0 0,-1-1 0 0 0,0-1 0 0 0,0 1 1 0 0,1-1-1 0 0,-1 0 0 0 0,0 0 0 0 0,11-2 0 0 0,-14 1 3 0 0,1 0 0 0 0,-1-1 0 0 0,0 1 0 0 0,1 0 0 0 0,-1-1 0 0 0,0 1 0 0 0,0-1 1 0 0,0 0-1 0 0,0 0 0 0 0,0 1 0 0 0,-1-1 0 0 0,1 0 0 0 0,0-1 0 0 0,-1 1 0 0 0,0 0 0 0 0,1 0 1 0 0,-1-1-1 0 0,0 1 0 0 0,0-1 0 0 0,0 1 0 0 0,0-4 0 0 0,2-3-112 0 0,-1 0 0 0 0,0 0 0 0 0,-1-1 0 0 0,0-16 922 0 0,-1 71-45 0 0,-1-34-707 0 0,-2 7-372 0 0,2 1 0 0 0,0-1-1 0 0,1 0 1 0 0,0 1 0 0 0,2-1 0 0 0,5 27-1 0 0,-7-44 289 0 0,0 0 0 0 0,0-1-1 0 0,0 1 1 0 0,0-1-1 0 0,0 1 1 0 0,1-1 0 0 0,-1 1-1 0 0,0-1 1 0 0,0 1 0 0 0,0 0-1 0 0,1-1 1 0 0,-1 1-1 0 0,0-1 1 0 0,0 1 0 0 0,1-1-1 0 0,-1 0 1 0 0,0 1-1 0 0,1-1 1 0 0,-1 1 0 0 0,1-1-1 0 0,-1 0 1 0 0,1 1 0 0 0,-1-1-1 0 0,1 0 1 0 0,-1 1-1 0 0,1-1 1 0 0,-1 0 0 0 0,1 0-1 0 0,-1 1 1 0 0,1-1-1 0 0,-1 0 1 0 0,1 0 0 0 0,-1 0-1 0 0,1 0 1 0 0,0 0 0 0 0,0 0-1 0 0,14-18-2406 0 0,4-29 2620 0 0,-21 101 5122 0 0,2-51-5178 0 0,0 0 0 0 0,0 0 1 0 0,0 1-1 0 0,1-1 1 0 0,-1 0-1 0 0,1 0 0 0 0,0 0 1 0 0,0 0-1 0 0,0 0 1 0 0,0 0-1 0 0,1 0 0 0 0,-1 0 1 0 0,1 0-1 0 0,-1 0 1 0 0,1-1-1 0 0,0 1 0 0 0,0-1 1 0 0,0 1-1 0 0,4 2 1 0 0,-1-3-80 0 0,1 0 0 0 0,0 0 0 0 0,0 0 0 0 0,0 0 0 0 0,0-1 0 0 0,0 0 0 0 0,0-1 1 0 0,0 1-1 0 0,0-1 0 0 0,0 0 0 0 0,1-1 0 0 0,-1 1 0 0 0,0-1 0 0 0,0-1 0 0 0,0 1 0 0 0,0-1 1 0 0,-1 0-1 0 0,1 0 0 0 0,0-1 0 0 0,-1 1 0 0 0,1-1 0 0 0,-1 0 0 0 0,0-1 0 0 0,0 0 1 0 0,0 1-1 0 0,-1-1 0 0 0,1-1 0 0 0,-1 1 0 0 0,0-1 0 0 0,0 0 0 0 0,-1 0 0 0 0,1 0 1 0 0,-1 0-1 0 0,0 0 0 0 0,0-1 0 0 0,-1 1 0 0 0,0-1 0 0 0,0 0 0 0 0,0 0 0 0 0,-1 0 1 0 0,1 0-1 0 0,-2 0 0 0 0,2-10 0 0 0,-2 13-32 0 0,0-1-1 0 0,0 1 1 0 0,0-1 0 0 0,-1 1-1 0 0,1-1 1 0 0,-1 0 0 0 0,0 1-1 0 0,0 0 1 0 0,0-1 0 0 0,0 1-1 0 0,0 0 1 0 0,-1-1 0 0 0,1 1-1 0 0,-1 0 1 0 0,0 0 0 0 0,0 0-1 0 0,-1 1 1 0 0,1-1-1 0 0,0 0 1 0 0,-1 1 0 0 0,1-1-1 0 0,-1 1 1 0 0,0 0 0 0 0,0 0-1 0 0,0 0 1 0 0,0 0 0 0 0,0 1-1 0 0,0-1 1 0 0,-1 1 0 0 0,1 0-1 0 0,-1 0 1 0 0,1 0 0 0 0,0 0-1 0 0,-1 1 1 0 0,0-1 0 0 0,1 1-1 0 0,-5 0 1 0 0,-6-2-549 0 0,11 2 246 0 0,-1-1 0 0 0,0 1 1 0 0,1-1-1 0 0,-1 1 1 0 0,0 0-1 0 0,0 0 1 0 0,1 1-1 0 0,-1-1 0 0 0,0 1 1 0 0,1 0-1 0 0,-5 1 1 0 0,-4 7-1852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44.3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452 45 456 0 0,'0'0'3382'0'0,"-19"0"-3028"0"0,18 0-354 0 0,-32 0 210 0 0,-1-2 1 0 0,1-1 0 0 0,-35-8 0 0 0,42 5-75 0 0,6 0-100 0 0,0 1 0 0 0,-1 1 0 0 0,0 0 0 0 0,0 2 0 0 0,0 0 0 0 0,-36 3-1 0 0,52 0-420 0 0,1 0-1 0 0,-1 1 1 0 0,1-1-1 0 0,0 1 1 0 0,0 0-1 0 0,0 0 1 0 0,0 1-1 0 0,0-1 1 0 0,-7 7-1 0 0,3-4-969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6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19 325 4428 0 0,'0'0'6166'0'0,"3"-24"-5998"0"0,10-77-49 0 0,-12 88-105 0 0,0 0-1 0 0,-1-1 1 0 0,-1 1-1 0 0,0 0 1 0 0,-1 0-1 0 0,0 0 1 0 0,-1 0 0 0 0,-8-22-1 0 0,-1-8-115 0 0,8 27 262 0 0,5 22-50 0 0,11 28-627 0 0,-5-20 423 0 0,1-1-1 0 0,0-1 1 0 0,1 0 0 0 0,16 17 0 0 0,-23-26 51 0 0,1 0 0 0 0,0 0-1 0 0,0-1 1 0 0,0 1 0 0 0,0-1 0 0 0,1 1 0 0 0,-1-1-1 0 0,0 0 1 0 0,1-1 0 0 0,0 1 0 0 0,-1 0-1 0 0,1-1 1 0 0,0 0 0 0 0,0 0 0 0 0,0 0 0 0 0,0 0-1 0 0,0-1 1 0 0,0 0 0 0 0,0 0 0 0 0,0 0-1 0 0,8-1 1 0 0,-10 0 0 0 0,1 0 0 0 0,0 0 0 0 0,-1-1-1 0 0,1 1 1 0 0,-1-1 0 0 0,0 0 0 0 0,1 0 0 0 0,-1 1-1 0 0,0-2 1 0 0,0 1 0 0 0,0 0 0 0 0,0 0 0 0 0,-1 0-1 0 0,1-1 1 0 0,-1 1 0 0 0,1-1 0 0 0,1-5 0 0 0,18-54-81 0 0,-13 37 80 0 0,-2 10 595 0 0,-7 20 1044 0 0,-1 23-1488 0 0,0 19-119 0 0,1-19 2 0 0,3 52 0 0 0,-1-73-153 0 0,-1 0-1 0 0,2-1 1 0 0,-1 1-1 0 0,1-1 1 0 0,0 1-1 0 0,0-1 1 0 0,1 0-1 0 0,0 1 1 0 0,0-2-1 0 0,0 1 1 0 0,1 0-1 0 0,0 0 1 0 0,4 4-1 0 0,-7-9-50 0 0,1 0 0 0 0,-1 0 0 0 0,1 0 0 0 0,-1 0-1 0 0,1 0 1 0 0,-1 0 0 0 0,1-1 0 0 0,-1 1-1 0 0,1-1 1 0 0,-1 1 0 0 0,1-1 0 0 0,0 1 0 0 0,-1-1-1 0 0,1 0 1 0 0,0 0 0 0 0,3 0 0 0 0,4 0-2084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7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15 3348 0 0,'0'0'4871'0'0,"-20"-2"-4646"0"0,3 0-183 0 0,-124-9 287 0 0,139 12-277 0 0,0 0 0 0 0,0 0 0 0 0,0 0 0 0 0,0 0 0 0 0,0 0 0 0 0,0 0 0 0 0,0 0 0 0 0,0 1 0 0 0,1-1 0 0 0,-1 1 0 0 0,0-1 0 0 0,1 1 0 0 0,-1 0 0 0 0,1 0 0 0 0,0-1 0 0 0,0 1 1 0 0,-1 0-1 0 0,1 0 0 0 0,1 0 0 0 0,-1 0 0 0 0,0 0 0 0 0,0 3 0 0 0,-15 51 530 0 0,15-55-600 0 0,-1 14 81 0 0,0-1-1 0 0,0 1 0 0 0,1-1 0 0 0,1 1 1 0 0,0-1-1 0 0,4 18 0 0 0,-4-29-174 0 0,1 1 0 0 0,0-1 0 0 0,1 0 0 0 0,-1 1 0 0 0,1-1 0 0 0,-1 0 0 0 0,1 0 0 0 0,0 0 0 0 0,0 0 0 0 0,0-1 0 0 0,0 1 0 0 0,6 4 0 0 0,-5-4-311 0 0,1-1 1 0 0,0 1-1 0 0,0-1 1 0 0,0 0 0 0 0,0 0-1 0 0,0-1 1 0 0,0 1 0 0 0,1-1-1 0 0,-1 0 1 0 0,1 0 0 0 0,-1-1-1 0 0,7 1 1 0 0,3 0-1943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7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3792 0 0,'0'0'5385'0'0,"-128"0"-5393"0"0,114 0-664 0 0,0 3-392 0 0,6 2-680 0 0,-1-3-1241 0 0,6 8 281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10 108 4200 0 0,'-9'122'702'0'0,"9"-110"2469"0"0,4-21-2142 0 0,3-20-666 0 0,-6-7-73 0 0,-4-48 1 0 0,0 5-109 0 0,22 82 407 0 0,-12 4-678 0 0,1-1 0 0 0,-2 1 1 0 0,1 1-1 0 0,-1-1 0 0 0,0 1 0 0 0,0 0 1 0 0,-1 0-1 0 0,4 10 0 0 0,14 17 27 0 0,-3-6 118 0 0,1-2 1 0 0,2-1 0 0 0,34 31 0 0 0,-55-56-1 0 0,0-4-125 0 0,0 0 0 0 0,-1-1 0 0 0,1 1 0 0 0,-1-1 0 0 0,0 1 1 0 0,0-1-1 0 0,0 1 0 0 0,-1-1 0 0 0,1 1 0 0 0,-1-1 0 0 0,0-5 0 0 0,-1-39-94 0 0,1-44-1223 0 0,10 33-4357 0 0,-5 45 3623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94 2184 0 0,'0'0'4951'0'0,"1"20"-4187"0"0,0-7-722 0 0,1 23 294 0 0,2 1 1 0 0,14 61 0 0 0,-18-95-383 0 0,1 0 0 0 0,0-1 0 0 0,0 1-1 0 0,0 0 1 0 0,0-1 0 0 0,1 1 0 0 0,-1-1 0 0 0,1 1 0 0 0,-1-1 0 0 0,1 0 0 0 0,0 1 0 0 0,4 3-1 0 0,-5-6-215 0 0,1 1 0 0 0,-1 0-1 0 0,1 0 1 0 0,0-1-1 0 0,-1 1 1 0 0,1-1-1 0 0,0 0 1 0 0,0 1 0 0 0,-1-1-1 0 0,1 0 1 0 0,0 0-1 0 0,-1 0 1 0 0,1 0-1 0 0,0 0 1 0 0,0 0 0 0 0,-1-1-1 0 0,1 1 1 0 0,0-1-1 0 0,-1 1 1 0 0,1-1-1 0 0,0 0 1 0 0,1-1 0 0 0,12-4-2054 0 0</inkml:trace>
  <inkml:trace contextRef="#ctx0" brushRef="#br0" timeOffset="1">336 34 4448 0 0,'0'0'5296'0'0,"-25"0"-5172"0"0,-3 1-81 0 0,-19 0 206 0 0,-85-7-1 0 0,69-9-585 0 0,22 1-3333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2:5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3724 0 0,'0'0'5627'0'0,"-5"23"-5250"0"0,-16 67-40 0 0,19-83-257 0 0,1 0 1 0 0,0 1 0 0 0,0-1-1 0 0,1 0 1 0 0,0 0-1 0 0,0 0 1 0 0,0 1-1 0 0,1-1 1 0 0,3 13-1 0 0,-3-16-51 0 0,0-1 0 0 0,1 0 0 0 0,-1 0-1 0 0,1 0 1 0 0,0 0 0 0 0,0 0 0 0 0,0 0 0 0 0,0 0 0 0 0,0-1-1 0 0,1 1 1 0 0,-1-1 0 0 0,1 1 0 0 0,0-1 0 0 0,-1 0-1 0 0,5 2 1 0 0,2 0-35 0 0,1-1 0 0 0,-1 1-1 0 0,1-2 1 0 0,0 1 0 0 0,0-2 0 0 0,1 1-1 0 0,-1-1 1 0 0,0-1 0 0 0,0 0 0 0 0,16-2-1 0 0,-21 2-28 0 0,0-1 0 0 0,0 0 0 0 0,0-1 1 0 0,0 1-1 0 0,0-1 0 0 0,0 0 0 0 0,0 0 0 0 0,-1 0 0 0 0,1-1 0 0 0,-1 0 0 0 0,0 0 0 0 0,0 0 0 0 0,0 0 0 0 0,0-1 0 0 0,-1 1 0 0 0,1-1 0 0 0,-1 0 0 0 0,0 0 0 0 0,0 0 0 0 0,5-9 0 0 0,-6 9 11 0 0,0 1 0 0 0,-1-1 0 0 0,1 1 0 0 0,-1-1 0 0 0,0 1 0 0 0,0-1 1 0 0,0 1-1 0 0,0-1 0 0 0,-1 0 0 0 0,0 0 0 0 0,1 1 0 0 0,-1-1 0 0 0,-1 0 0 0 0,1 0 0 0 0,0 0 0 0 0,-1 1 0 0 0,0-1 0 0 0,0 0 0 0 0,0 1 0 0 0,0-1 0 0 0,-1 1 0 0 0,1-1 0 0 0,-1 1 0 0 0,0 0 0 0 0,0 0 0 0 0,0-1 0 0 0,0 1 0 0 0,-1 0 1 0 0,-3-3-1 0 0,-4-2-25 0 0,0 0 1 0 0,-1 0 0 0 0,0 2-1 0 0,0-1 1 0 0,-1 1 0 0 0,-22-8 0 0 0,26 11-507 0 0,-1 0 1 0 0,1 0-1 0 0,-1 2 1 0 0,0-1-1 0 0,1 1 1 0 0,-1 0-1 0 0,0 0 1 0 0,0 1 0 0 0,1 1-1 0 0,-1-1 1 0 0,-9 3-1 0 0,8 3-2263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3692 0 0,'0'0'3211'0'0,"-23"7"-3163"0"0,-71 20 4 0 0,88-25 56 0 0,0 0 0 0 0,0 1 0 0 0,0 0 0 0 0,0 0 1 0 0,1 0-1 0 0,0 0 0 0 0,-1 1 0 0 0,1 0 0 0 0,0 0 0 0 0,1 1 1 0 0,-1-1-1 0 0,1 1 0 0 0,0 0 0 0 0,0 0 0 0 0,0 0 1 0 0,1 1-1 0 0,-3 5 0 0 0,-5 6 626 0 0,8-13-588 0 0,1 0 1 0 0,-1 0-1 0 0,1 0 0 0 0,0 0 1 0 0,0 0-1 0 0,0 1 0 0 0,1-1 0 0 0,-1 1 1 0 0,1-1-1 0 0,0 1 0 0 0,0-1 0 0 0,1 1 1 0 0,-1-1-1 0 0,1 1 0 0 0,0 0 0 0 0,1-1 1 0 0,-1 1-1 0 0,2 6 0 0 0,-1-7-92 0 0,1 0-1 0 0,0-1 1 0 0,0 1-1 0 0,0 0 1 0 0,1 0 0 0 0,-1-1-1 0 0,1 1 1 0 0,0-1-1 0 0,0 0 1 0 0,0 0-1 0 0,0 0 1 0 0,0 0 0 0 0,1-1-1 0 0,0 1 1 0 0,-1-1-1 0 0,1 0 1 0 0,0 0-1 0 0,0 0 1 0 0,6 1 0 0 0,3 2-355 0 0,1-1 1 0 0,0-1 0 0 0,0 0 0 0 0,0-1 0 0 0,20 0 0 0 0,-25-1-592 0 0,0-2-1 0 0,1 1 1 0 0,-1-1-1 0 0,0-1 1 0 0,11-2-1 0 0,-5-3-1942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2 4492 0 0,'0'0'6309'0'0,"-15"0"-6266"0"0,0-1-34 0 0,-7 0 7 0 0,1 1 1 0 0,-1 1-1 0 0,1 1 0 0 0,-29 6 0 0 0,44-7 12 0 0,1 1 0 0 0,0 0-1 0 0,-1 1 1 0 0,1-1 0 0 0,0 1-1 0 0,0 0 1 0 0,0 0-1 0 0,1 1 1 0 0,-1-1 0 0 0,1 1-1 0 0,0 0 1 0 0,0 0 0 0 0,0 1-1 0 0,0-1 1 0 0,1 1 0 0 0,0-1-1 0 0,0 1 1 0 0,0 0 0 0 0,0 1-1 0 0,1-1 1 0 0,-3 8-1 0 0,2 1 26 0 0,0-1-1 0 0,0 1 0 0 0,2 0 0 0 0,-1 0 1 0 0,2 0-1 0 0,0 0 0 0 0,3 25 0 0 0,-3-36-98 0 0,1 0 0 0 0,-1 0-1 0 0,1-1 1 0 0,-1 1-1 0 0,1 0 1 0 0,0-1-1 0 0,0 1 1 0 0,0-1 0 0 0,0 1-1 0 0,1-1 1 0 0,-1 0-1 0 0,1 1 1 0 0,-1-1 0 0 0,1 0-1 0 0,0 0 1 0 0,0 0-1 0 0,0 0 1 0 0,0 0-1 0 0,0-1 1 0 0,0 1 0 0 0,1-1-1 0 0,-1 1 1 0 0,0-1-1 0 0,1 0 1 0 0,3 2-1 0 0,4-1-753 0 0,0 1-1 0 0,-1-2 1 0 0,1 0 0 0 0,0 0-1 0 0,17-1 1 0 0,-5 0-1567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2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14 4516 0 0,'0'0'6584'0'0,"-26"0"-6458"0"0,-11 0-97 0 0,12 1-24 0 0,0-2 0 0 0,0-1 0 0 0,-29-5-1 0 0,52 6-600 0 0,-25-3 1140 0 0,16 4-8584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2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0 241 4780 0 0,'0'0'5438'0'0,"3"-17"-5310"0"0,-2 7-134 0 0,4-26 62 0 0,-1 0 0 0 0,-2-45 0 0 0,0 81-22 0 0,0 1 0 0 0,1 0 1 0 0,-1-1-1 0 0,0 1 0 0 0,0 0 1 0 0,1 1-1 0 0,-1-1 1 0 0,0 0-1 0 0,0 0 0 0 0,2 3 1 0 0,47 42-828 0 0,-28-24 636 0 0,49 37-1 0 0,-51-43 231 0 0,-17-13 61 0 0,0 1 1 0 0,0-1-1 0 0,0 0 0 0 0,0 0 1 0 0,1 0-1 0 0,-1-1 1 0 0,1 1-1 0 0,-1-1 0 0 0,1 0 1 0 0,0-1-1 0 0,0 1 1 0 0,0-1-1 0 0,6 1 0 0 0,-10-2-158 0 0,0-1-1 0 0,0 1 0 0 0,0-1 1 0 0,0 1-1 0 0,0-1 0 0 0,0 1 1 0 0,-1-1-1 0 0,1 0 0 0 0,0 1 1 0 0,0-1-1 0 0,-1 0 0 0 0,1 0 1 0 0,0 1-1 0 0,-1-1 0 0 0,1 0 1 0 0,-1 0-1 0 0,1 0 0 0 0,-1 0 1 0 0,0 0-1 0 0,1 0 0 0 0,-1 0 1 0 0,0 0-1 0 0,1 0 0 0 0,-1 0 1 0 0,0 0-1 0 0,0 0 0 0 0,0 0 1 0 0,0-2-1 0 0,1-35-113 0 0,-1 33 115 0 0,-1-44-229 0 0,-1-26-1878 0 0,9 29-2642 0 0,-2 34 1986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0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1004 0 0,'0'0'2725'0'0,"3"-5"-3136"0"0,12-19 7246 0 0,13-6-7118 0 0,0 0 0 0 0,2 2 0 0 0,1 2 0 0 0,1 0 0 0 0,48-27 0 0 0,-70 47 172 0 0,0 0-1 0 0,1 1 1 0 0,-1 1-1 0 0,1 0 1 0 0,-1 0-1 0 0,17-2 1 0 0,-22 5 130 0 0,1 0 0 0 0,0 1 0 0 0,0 0 1 0 0,0 0-1 0 0,0 0 0 0 0,0 1 1 0 0,0 0-1 0 0,0 0 0 0 0,0 1 1 0 0,0-1-1 0 0,-1 1 0 0 0,1 0 0 0 0,8 5 1 0 0,-2 0 19 0 0,0 0 0 0 0,1-1 1 0 0,0 0-1 0 0,0-1 0 0 0,1 0 0 0 0,-1-1 1 0 0,1-1-1 0 0,0 0 0 0 0,0-1 1 0 0,0-1-1 0 0,0 0 0 0 0,0-1 0 0 0,1 0 1 0 0,-1-1-1 0 0,0-1 0 0 0,0 0 1 0 0,0-1-1 0 0,0 0 0 0 0,-1-1 0 0 0,1-1 1 0 0,-1 0-1 0 0,0-1 0 0 0,13-7 0 0 0,-14 5-432 0 0,0 1 0 0 0,-1-1 0 0 0,17-15 0 0 0,6-17-4683 0 0,-28 33 3065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2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44 1448 0 0,'0'0'7123'0'0,"2"23"-6769"0"0,10 113 59 0 0,-11-127-359 0 0,1 0 1 0 0,-1 1 0 0 0,1-1 0 0 0,1 0 0 0 0,4 11 0 0 0,13 3-1564 0 0,-18-21 1121 0 0,0-1-1 0 0,0 0 1 0 0,0 0-1 0 0,1 0 1 0 0,-1 0-1 0 0,0-1 1 0 0,1 1-1 0 0,-1-1 1 0 0,0 1-1 0 0,1-1 1 0 0,-1 0-1 0 0,3 0 1 0 0,6 0-2380 0 0</inkml:trace>
  <inkml:trace contextRef="#ctx0" brushRef="#br0" timeOffset="1">369 1 4516 0 0,'0'0'6661'0'0,"-27"0"-6429"0"0,-202 2 542 0 0,126-2-2867 0 0,102 0 1964 0 0,1 0 1 0 0,-1 0 0 0 0,1 0 0 0 0,-1 1 0 0 0,1-1 0 0 0,-1 0 0 0 0,1 0-1 0 0,0 1 1 0 0,-1-1 0 0 0,1 0 0 0 0,-1 0 0 0 0,1 1 0 0 0,0-1-1 0 0,-1 0 1 0 0,1 1 0 0 0,0-1 0 0 0,-1 1 0 0 0,1-1 0 0 0,0 0 0 0 0,-1 1-1 0 0,1-1 1 0 0,0 1 0 0 0,0-1 0 0 0,0 1 0 0 0,0-1 0 0 0,-1 1-1 0 0,1-1 1 0 0,0 1 0 0 0,0-1 0 0 0,0 1 0 0 0,0-1 0 0 0,0 1 0 0 0,0-1-1 0 0,0 1 1 0 0,0-1 0 0 0,0 1 0 0 0,1-1 0 0 0,-1 1 0 0 0,0-1-1 0 0,0 1 1 0 0,0-1 0 0 0,0 0 0 0 0,1 1 0 0 0,-1-1 0 0 0,0 1 0 0 0,1 0-1 0 0,6 6-2937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3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6 254 1556 0 0,'0'0'9234'0'0,"3"-16"-8984"0"0,4-22-192 0 0,-2 0 0 0 0,0-40 0 0 0,-6 63-154 0 0,1 9 141 0 0,0 0 0 0 0,0 0 0 0 0,0 0-1 0 0,0 1 1 0 0,1-1 0 0 0,2-10 0 0 0,-2 15-34 0 0,0 0 0 0 0,-1 0 0 0 0,1 0 0 0 0,-1 0 1 0 0,1 0-1 0 0,0 0 0 0 0,0 0 0 0 0,0 0 0 0 0,0 0 1 0 0,0 0-1 0 0,0 1 0 0 0,0-1 0 0 0,0 0 0 0 0,0 1 1 0 0,0-1-1 0 0,0 1 0 0 0,0-1 0 0 0,0 1 0 0 0,0-1 1 0 0,1 1-1 0 0,-1 0 0 0 0,0-1 0 0 0,0 1 0 0 0,1 0 1 0 0,-1 0-1 0 0,0 0 0 0 0,0 0 0 0 0,0 0 0 0 0,1 0 1 0 0,-1 0-1 0 0,0 1 0 0 0,0-1 0 0 0,1 0 0 0 0,-1 1 1 0 0,0-1-1 0 0,0 1 0 0 0,2 0 0 0 0,0 1-99 0 0,0 0 0 0 0,0 0 0 0 0,0 0-1 0 0,0 0 1 0 0,0 0 0 0 0,-1 1 0 0 0,1-1 0 0 0,-1 1 0 0 0,1 0-1 0 0,-1 0 1 0 0,0 0 0 0 0,0 0 0 0 0,0 0 0 0 0,-1 0 0 0 0,1 0-1 0 0,-1 0 1 0 0,0 1 0 0 0,0-1 0 0 0,0 1 0 0 0,1 6 0 0 0,-1-7 38 0 0,0 0 0 0 0,-1 0 0 0 0,1 0 0 0 0,-1 0 0 0 0,0 0 0 0 0,0 1 0 0 0,0-1 0 0 0,0 0 0 0 0,0 0 0 0 0,-1 0 0 0 0,1 0 0 0 0,-1 0 0 0 0,0 0 0 0 0,0 0 0 0 0,0 0 0 0 0,0-1 0 0 0,-1 1 0 0 0,1 0 1 0 0,-1 0-1 0 0,1-1 0 0 0,-1 1 0 0 0,0-1 0 0 0,0 0 0 0 0,-3 3 0 0 0,-1-2 160 0 0,0 0 0 0 0,0 0 0 0 0,0 0 0 0 0,0-1 0 0 0,-1 0 0 0 0,1 0 0 0 0,-1-1-1 0 0,0 0 1 0 0,0 0 0 0 0,1 0 0 0 0,-1-1 0 0 0,-12-1 0 0 0,73 34 845 0 0,-31-19-971 0 0,-2 1-1 0 0,33 30 1 0 0,-30-25-312 0 0,-24-19 127 0 0,1-1 0 0 0,0 1 0 0 0,0-1 1 0 0,0 1-1 0 0,0-1 0 0 0,0 0 1 0 0,0 1-1 0 0,0-1 0 0 0,0 0 0 0 0,0 0 1 0 0,0 0-1 0 0,0 0 0 0 0,0 0 1 0 0,0 0-1 0 0,0 0 0 0 0,0 0 0 0 0,0 0 1 0 0,0 0-1 0 0,0-1 0 0 0,0 1 1 0 0,0 0-1 0 0,0-1 0 0 0,0 1 0 0 0,0-1 1 0 0,-1 1-1 0 0,1-1 0 0 0,0 1 0 0 0,0-1 1 0 0,0 1-1 0 0,-1-1 0 0 0,1 0 1 0 0,0 0-1 0 0,-1 1 0 0 0,1-1 0 0 0,0 0 1 0 0,-1 0-1 0 0,1-1 0 0 0,5-10-2175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2628 0 0,'0'0'8097'0'0,"5"19"-7971"0"0,27 131-44 0 0,-30-144-217 0 0,-1 1 0 0 0,1-1 1 0 0,1 1-1 0 0,-1-1 0 0 0,1 0 0 0 0,4 8 0 0 0,-5-12-179 0 0,-1-1-1 0 0,0 1 0 0 0,1-1 1 0 0,-1 1-1 0 0,1-1 0 0 0,0 0 1 0 0,-1 1-1 0 0,1-1 0 0 0,0 0 0 0 0,0 0 1 0 0,0 0-1 0 0,0 0 0 0 0,0-1 1 0 0,0 1-1 0 0,0 0 0 0 0,0-1 1 0 0,0 1-1 0 0,0-1 0 0 0,0 0 1 0 0,0 0-1 0 0,0 0 0 0 0,0 0 1 0 0,4-1-1 0 0,8-1-2122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3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 4272 0 0,'0'0'5664'0'0,"1"21"-5464"0"0,-1 8-135 0 0,0-10-21 0 0,0 0 0 0 0,2 0 1 0 0,4 22-1 0 0,-5-34-92 0 0,0 1-1 0 0,0-1 1 0 0,1 0-1 0 0,0 0 1 0 0,1 0-1 0 0,0-1 1 0 0,5 10-1 0 0,-7-14-228 0 0,1 0-1 0 0,-1 0 1 0 0,1 0 0 0 0,0 0 0 0 0,0 0-1 0 0,0-1 1 0 0,0 1 0 0 0,0-1-1 0 0,0 0 1 0 0,0 1 0 0 0,0-1-1 0 0,0 0 1 0 0,1 0 0 0 0,-1 0 0 0 0,0-1-1 0 0,1 1 1 0 0,-1 0 0 0 0,1-1-1 0 0,-1 0 1 0 0,0 0 0 0 0,1 1-1 0 0,-1-1 1 0 0,1-1 0 0 0,4 1 0 0 0,4-2-2441 0 0</inkml:trace>
  <inkml:trace contextRef="#ctx0" brushRef="#br0" timeOffset="1">342 10 4160 0 0,'0'0'6099'0'0,"-27"1"-5829"0"0,0 0-211 0 0,-36 2 258 0 0,-67-6 0 0 0,36-9-2636 0 0,94 13 2101 0 0,0-1 0 0 0,0 1 0 0 0,0 0 1 0 0,0-1-1 0 0,0 1 0 0 0,0-1 0 0 0,0 1 1 0 0,0 0-1 0 0,0-1 0 0 0,0 1 0 0 0,0-1 1 0 0,1 1-1 0 0,-1-1 0 0 0,0 1 0 0 0,0 0 0 0 0,0-1 1 0 0,1 1-1 0 0,-1-1 0 0 0,0 1 0 0 0,1-1 1 0 0,-1 1-1 0 0,1-1 0 0 0,-1 0 0 0 0,0 1 0 0 0,1-1 1 0 0,0 1-1 0 0,9 6-2413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4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41 2028 0 0,'0'0'8487'0'0,"-21"3"-8364"0"0,-69 9-112 0 0,81-12-107 0 0,0 1 0 0 0,0-2 0 0 0,0 1-1 0 0,0-1 1 0 0,0 0 0 0 0,0-1 0 0 0,1 0 0 0 0,-1-1 0 0 0,0 0 0 0 0,1 0 0 0 0,-1-1-1 0 0,1 0 1 0 0,-15-10 0 0 0,11 7-663 0 0,11 7 586 0 0,1 0 1 0 0,-1 0-1 0 0,1-1 0 0 0,-1 1 1 0 0,1 0-1 0 0,-1 0 0 0 0,1-1 0 0 0,-1 1 1 0 0,1 0-1 0 0,0-1 0 0 0,-1 1 1 0 0,1-1-1 0 0,0 1 0 0 0,-1 0 1 0 0,1-1-1 0 0,0 1 0 0 0,0-1 0 0 0,-1 1 1 0 0,1-1-1 0 0,0 1 0 0 0,0-1 1 0 0,0 1-1 0 0,-1-1 0 0 0,1 1 0 0 0,0-1 1 0 0,0 1-1 0 0,0-2 0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4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19 4408 0 0,'0'0'5583'0'0,"-6"22"-5316"0"0,-14 67-31 0 0,19-85-229 0 0,0 0 0 0 0,1-1-1 0 0,-1 1 1 0 0,1 0-1 0 0,0 0 1 0 0,0 0 0 0 0,1 0-1 0 0,-1 0 1 0 0,1 0-1 0 0,0 0 1 0 0,0 0 0 0 0,0-1-1 0 0,1 1 1 0 0,-1 0-1 0 0,1-1 1 0 0,0 1 0 0 0,0-1-1 0 0,0 1 1 0 0,0-1-1 0 0,0 0 1 0 0,1 0 0 0 0,0 0-1 0 0,-1 0 1 0 0,1-1-1 0 0,0 1 1 0 0,1-1 0 0 0,-1 0-1 0 0,0 1 1 0 0,6 1-1 0 0,-1 1 40 0 0,0 1-19 0 0,0-1-1 0 0,1 0 1 0 0,-1 0-1 0 0,1-1 0 0 0,1 0 1 0 0,-1-1-1 0 0,0 0 1 0 0,1 0-1 0 0,19 2 0 0 0,-25-4-51 0 0,0-1-1 0 0,0 0 0 0 0,0 0 0 0 0,-1 0 0 0 0,1-1 0 0 0,0 1 0 0 0,0-1 0 0 0,0 0 0 0 0,0 0 0 0 0,-1-1 0 0 0,1 1 0 0 0,0-1 0 0 0,-1 1 0 0 0,1-1 0 0 0,-1 0 0 0 0,0 0 0 0 0,0-1 0 0 0,0 1 0 0 0,0-1 0 0 0,0 0 0 0 0,0 1 0 0 0,0-1 0 0 0,-1 0 0 0 0,0-1 0 0 0,0 1 0 0 0,1 0 0 0 0,1-6 0 0 0,0 1-41 0 0,-1-1-1 0 0,0-1 1 0 0,0 1 0 0 0,0 0 0 0 0,-1-1-1 0 0,-1 1 1 0 0,0-1 0 0 0,0 1 0 0 0,-1-1-1 0 0,0 0 1 0 0,-1 1 0 0 0,0-1 0 0 0,0 0-1 0 0,-5-15 1 0 0,4 16-458 0 0,-2 1 0 0 0,1 0 0 0 0,-1-1 0 0 0,0 1 0 0 0,-8-12 0 0 0,6 11-3588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3620 0 0,'0'0'5297'0'0,"-21"11"-5143"0"0,-64 38-78 0 0,81-47-68 0 0,-1 1 0 0 0,1-1 0 0 0,-1 1 0 0 0,1 0 0 0 0,0 0-1 0 0,0 1 1 0 0,1-1 0 0 0,-1 1 0 0 0,1 0 0 0 0,0 0 0 0 0,0 0 0 0 0,0 1 0 0 0,0-1 0 0 0,1 0 0 0 0,-1 1 0 0 0,1 0 0 0 0,0 0 0 0 0,1-1 0 0 0,-1 1 0 0 0,1 0 0 0 0,0 1-1 0 0,0-1 1 0 0,1 0 0 0 0,0 0 0 0 0,-1 0 0 0 0,2 0 0 0 0,-1 0 0 0 0,1 0 0 0 0,-1 0 0 0 0,1 1 0 0 0,3 8 0 0 0,-2-11-40 0 0,-1 0 1 0 0,0 0-1 0 0,1 0 1 0 0,0 0-1 0 0,0 0 1 0 0,0 0 0 0 0,0 0-1 0 0,0-1 1 0 0,0 1-1 0 0,1-1 1 0 0,-1 1-1 0 0,1-1 1 0 0,0 0-1 0 0,0 0 1 0 0,0 0-1 0 0,0 0 1 0 0,0-1-1 0 0,0 1 1 0 0,0-1-1 0 0,0 0 1 0 0,1 0-1 0 0,5 2 1 0 0,7-1-167 0 0,0 1-1 0 0,0-2 1 0 0,26 0 0 0 0,-34-1 82 0 0,-6 0 102 0 0,1 0 0 0 0,0-1 0 0 0,0 1-1 0 0,-1-1 1 0 0,1 1 0 0 0,0-1 0 0 0,-1 0 0 0 0,1 0 0 0 0,-1 0-1 0 0,1 0 1 0 0,-1 0 0 0 0,0-1 0 0 0,1 1 0 0 0,-1-1 0 0 0,0 1-1 0 0,0-1 1 0 0,0 0 0 0 0,0 0 0 0 0,0 0 0 0 0,0 0 0 0 0,-1 0 0 0 0,1 0-1 0 0,-1-1 1 0 0,1 1 0 0 0,-1-1 0 0 0,0 1 0 0 0,0-1 0 0 0,0 1-1 0 0,0-1 1 0 0,0-3 0 0 0,2-7 108 0 0,0-1 1 0 0,-2 0-1 0 0,1 0 1 0 0,-2-22-1 0 0,0 29 108 0 0,0 6-193 0 0,0 1-1 0 0,0-1 1 0 0,1 1 0 0 0,-1-1 0 0 0,0 0 0 0 0,0 1 0 0 0,1-1 0 0 0,-1 0 0 0 0,1 1-1 0 0,-1-1 1 0 0,0 1 0 0 0,1-1 0 0 0,-1 1 0 0 0,1-1 0 0 0,-1 1 0 0 0,1 0 0 0 0,0-1-1 0 0,-1 1 1 0 0,1-1 0 0 0,-1 1 0 0 0,1 0 0 0 0,0 0 0 0 0,-1-1 0 0 0,1 1-1 0 0,0 0 1 0 0,-1 0 0 0 0,1 0 0 0 0,0 0 0 0 0,-1 0 0 0 0,1 0 0 0 0,0 0 0 0 0,-1 0-1 0 0,1 0 1 0 0,0 0 0 0 0,-1 0 0 0 0,1 0 0 0 0,0 0 0 0 0,-1 0 0 0 0,1 1 0 0 0,0-1-1 0 0,-1 0 1 0 0,1 1 0 0 0,-1-1 0 0 0,1 0 0 0 0,0 1 0 0 0,-1-1 0 0 0,1 0-1 0 0,-1 1 1 0 0,1-1 0 0 0,-1 1 0 0 0,0-1 0 0 0,1 1 0 0 0,-1 0 0 0 0,1-1 0 0 0,-1 1-1 0 0,0-1 1 0 0,1 1 0 0 0,-1 0 0 0 0,0-1 0 0 0,0 1 0 0 0,0 0 0 0 0,1-1 0 0 0,-1 1-1 0 0,0 0 1 0 0,0 0 0 0 0,-3 35 766 0 0,2-30-615 0 0,1 1 0 0 0,-1-1 0 0 0,1 1 0 0 0,0-1 0 0 0,0 1 0 0 0,1-1 0 0 0,2 10 0 0 0,-2-14-140 0 0,0 1 1 0 0,0-1-1 0 0,0-1 1 0 0,0 1 0 0 0,1 0-1 0 0,-1 0 1 0 0,1 0 0 0 0,-1-1-1 0 0,1 1 1 0 0,0-1 0 0 0,-1 1-1 0 0,1-1 1 0 0,0 0-1 0 0,0 1 1 0 0,0-1 0 0 0,0 0-1 0 0,0 0 1 0 0,0-1 0 0 0,0 1-1 0 0,1 0 1 0 0,-1-1 0 0 0,0 1-1 0 0,0-1 1 0 0,0 0-1 0 0,1 1 1 0 0,3-1 0 0 0,1 0-55 0 0,1 1 0 0 0,0-1 0 0 0,-1 0 0 0 0,1-1 0 0 0,-1 0 1 0 0,1 0-1 0 0,-1-1 0 0 0,1 0 0 0 0,-1 0 0 0 0,0 0 0 0 0,12-7 1 0 0,-16 7-2 0 0,0 0 1 0 0,1 0-1 0 0,-1-1 1 0 0,0 1-1 0 0,0-1 1 0 0,-1 0-1 0 0,1 0 1 0 0,0 0 0 0 0,-1 0-1 0 0,0-1 1 0 0,0 1-1 0 0,0-1 1 0 0,0 1-1 0 0,0-1 1 0 0,-1 0-1 0 0,1 1 1 0 0,-1-1 0 0 0,0 0-1 0 0,-1 0 1 0 0,1 0-1 0 0,0 0 1 0 0,-1 0-1 0 0,0-5 1 0 0,-1 6 42 0 0,0 0 0 0 0,1 0 0 0 0,-1 1 1 0 0,-1-1-1 0 0,1 0 0 0 0,0 1 0 0 0,-1-1 0 0 0,1 1 0 0 0,-1-1 1 0 0,0 1-1 0 0,1 0 0 0 0,-1-1 0 0 0,-1 1 0 0 0,1 0 0 0 0,0 0 0 0 0,0 1 1 0 0,-1-1-1 0 0,1 0 0 0 0,-1 1 0 0 0,1 0 0 0 0,-6-3 0 0 0,-3-1 36 0 0,-1 0 0 0 0,1 1 0 0 0,-1 0-1 0 0,-12-2 1 0 0,15 4-104 0 0,-1 0-357 0 0,-1 0 1 0 0,1 0-1 0 0,-1 1 0 0 0,-13 0 0 0 0,23 1 342 0 0,-1 0-1 0 0,1 0 0 0 0,-1 0 0 0 0,1 0 0 0 0,-1 1 1 0 0,1-1-1 0 0,-1 0 0 0 0,1 1 0 0 0,-1-1 0 0 0,1 1 1 0 0,0-1-1 0 0,-1 1 0 0 0,1 0 0 0 0,0 0 0 0 0,-1-1 1 0 0,1 1-1 0 0,0 0 0 0 0,0 0 0 0 0,0 0 0 0 0,0 0 1 0 0,0 0-1 0 0,0 1 0 0 0,0-1 0 0 0,0 0 0 0 0,0 0 1 0 0,1 1-1 0 0,-1-1 0 0 0,0 0 0 0 0,1 1 1 0 0,-1-1-1 0 0,1 1 0 0 0,-1-1 0 0 0,1 1 0 0 0,0-1 1 0 0,0 1-1 0 0,0-1 0 0 0,0 2 0 0 0,0 9-2765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6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2060 0 0,'0'0'6507'0'0,"2"22"-3458"0"0,-31-12-2414 0 0,21-7-734 0 0,-1 1 0 0 0,1-2 0 0 0,-1 1 1 0 0,0-1-1 0 0,0 0 0 0 0,0-1 0 0 0,0 0 0 0 0,0 0 0 0 0,0-1 0 0 0,-1 0 0 0 0,1-1 1 0 0,-18-3-1 0 0,11-7-4536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07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1 248 0 0,'0'0'9486'0'0,"4"0"-8995"0"0,-63 9 3100 0 0,-109 6-3632 0 0,92-15-905 0 0,75 0 719 0 0,14-7-8618 0 0,-26 14 5088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72 812 0 0,'0'0'8168'0'0,"-16"2"-3553"0"0,126-29-5008 0 0,-46 11-195 0 0,76-10 0 0 0,-43 21-412 0 0,-96 5 992 0 0,-44 7-645 0 0,39-6 729 0 0,1 0 0 0 0,0 0 0 0 0,-1 1 1 0 0,1-1-1 0 0,0 1 0 0 0,0 0 0 0 0,0-1 0 0 0,0 1 0 0 0,0 1 1 0 0,0-1-1 0 0,0 0 0 0 0,1 1 0 0 0,-1-1 0 0 0,1 1 1 0 0,0 0-1 0 0,-3 3 0 0 0,3 0-18 0 0,0 0 0 0 0,0 0 0 0 0,1 0 0 0 0,0 0 0 0 0,0 1 0 0 0,0-1 0 0 0,1 0 0 0 0,0 12 0 0 0,8 97-26 0 0,-4-78-40 0 0,-2 0-1 0 0,-2 46 0 0 0,-1-79-9 0 0,0 1 0 0 0,0-1 0 0 0,0 0 0 0 0,-1 0 1 0 0,0 1-1 0 0,0-1 0 0 0,0 0 0 0 0,0 0 0 0 0,0-1 0 0 0,-1 1 1 0 0,0 0-1 0 0,1-1 0 0 0,-1 1 0 0 0,-1-1 0 0 0,1 0 0 0 0,0 0 1 0 0,-1-1-1 0 0,0 1 0 0 0,1-1 0 0 0,-1 1 0 0 0,0-1 0 0 0,0 0 0 0 0,0-1 1 0 0,-1 1-1 0 0,-8 2 0 0 0,9-3-31 0 0,0 0 1 0 0,0 0-1 0 0,-1 0 1 0 0,1-1-1 0 0,0 1 0 0 0,-1-1 1 0 0,1 0-1 0 0,0 0 1 0 0,-1-1-1 0 0,1 1 1 0 0,0-1-1 0 0,-1 0 0 0 0,1 0 1 0 0,0-1-1 0 0,0 1 1 0 0,0-1-1 0 0,0 0 1 0 0,0 0-1 0 0,0 0 0 0 0,1 0 1 0 0,-1-1-1 0 0,1 1 1 0 0,-1-1-1 0 0,1 0 0 0 0,0 0 1 0 0,-5-7-1 0 0,6 7-194 0 0,1 1 0 0 0,0-1-1 0 0,0 0 1 0 0,0 0 0 0 0,0 0 0 0 0,0 0-1 0 0,1 0 1 0 0,-1 0 0 0 0,1 0-1 0 0,0 0 1 0 0,0 0 0 0 0,0 0 0 0 0,0 0-1 0 0,1 0 1 0 0,-1 1 0 0 0,1-1-1 0 0,0 0 1 0 0,0 0 0 0 0,0 0-1 0 0,0 0 1 0 0,0 1 0 0 0,0-1 0 0 0,1 0-1 0 0,-1 1 1 0 0,1-1 0 0 0,0 1-1 0 0,0 0 1 0 0,0-1 0 0 0,0 1 0 0 0,3-2-1 0 0,11-7-2626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1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68 0 0,'0'0'10023'0'0,"12"1"-9934"0"0,32 0-95 0 0,1-2 1 0 0,-1-2-1 0 0,46-8 0 0 0,-89 11-47 0 0,1 0 1 0 0,-1 0-1 0 0,1-1 0 0 0,-1 1 1 0 0,0 0-1 0 0,1-1 0 0 0,-1 1 1 0 0,0-1-1 0 0,1 1 0 0 0,-1-1 1 0 0,0 1-1 0 0,0-1 0 0 0,1 0 1 0 0,-1 0-1 0 0,0 1 0 0 0,1-3 1 0 0,-21-17 381 0 0,19 56-609 0 0,4 17-49 0 0,-2-35 315 0 0,0 0-1 0 0,-1 0 1 0 0,-1 0-1 0 0,-1 0 1 0 0,-4 24 0 0 0,4-39-45 0 0,1 0 1 0 0,-1 1-1 0 0,0-1 1 0 0,-1 0-1 0 0,1 0 1 0 0,0 0-1 0 0,-1 0 1 0 0,0-1-1 0 0,1 1 1 0 0,-1 0-1 0 0,0-1 1 0 0,-1 1-1 0 0,1-1 1 0 0,0 0-1 0 0,-1 1 1 0 0,1-1-1 0 0,-1 0 1 0 0,0-1-1 0 0,1 1 1 0 0,-1 0-1 0 0,0-1 1 0 0,0 0-1 0 0,0 1 1 0 0,0-1-1 0 0,-1 0 1 0 0,1-1-1 0 0,0 1 1 0 0,0-1 0 0 0,-1 1-1 0 0,1-1 1 0 0,0 0-1 0 0,0 0 1 0 0,-1 0-1 0 0,-5-2 1 0 0,7 2-131 0 0,-1-1 0 0 0,1 1 0 0 0,0-1 0 0 0,0 0 0 0 0,0 0 0 0 0,0 0 0 0 0,0-1 0 0 0,0 1 0 0 0,0 0 0 0 0,0-1 0 0 0,0 1 0 0 0,0-1 0 0 0,1 0 0 0 0,-1 1 0 0 0,0-1 0 0 0,1 0 0 0 0,0 0 0 0 0,-1 0 0 0 0,1 0 0 0 0,-2-4 0 0 0,-1-3-1527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1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3436 0 0,'0'0'6679'0'0,"-11"18"-6440"0"0,2-4-208 0 0,-22 37 33 0 0,-37 46 1 0 0,58-84-223 0 0,-19 23 258 0 0,28-34-288 0 0,-1-1-1 0 0,1 1 1 0 0,-1-1 0 0 0,0 1 0 0 0,1-1 0 0 0,-1 1 0 0 0,0-1-1 0 0,0 0 1 0 0,0 0 0 0 0,0 0 0 0 0,0 0 0 0 0,0 0 0 0 0,0-1 0 0 0,-4 2-1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210 196 3440 0 0,'0'0'5367'0'0,"-17"-21"-5147"0"0,-55-63-147 0 0,63 74-289 0 0,0 0 0 0 0,-1 0-1 0 0,-1 1 1 0 0,1 0 0 0 0,-1 1 0 0 0,-1 0-1 0 0,-16-8 1 0 0,11 7-2374 0 0,14 8-246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5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 1836 0 0,'0'0'6715'0'0,"-1"12"-1331"0"0,-1 35-5486 0 0,2-44 49 0 0,0 1-1 0 0,0 0 1 0 0,0 0-1 0 0,1 0 1 0 0,-1 0-1 0 0,1-1 0 0 0,0 1 1 0 0,0 0-1 0 0,0-1 1 0 0,1 1-1 0 0,-1 0 1 0 0,1-1-1 0 0,0 0 1 0 0,3 5-1 0 0,-3-7-11 0 0,-1 1-1 0 0,1-1 1 0 0,0 1-1 0 0,0-1 1 0 0,1 0-1 0 0,-1 1 0 0 0,0-1 1 0 0,0 0-1 0 0,0-1 1 0 0,1 1-1 0 0,-1 0 1 0 0,1-1-1 0 0,-1 1 1 0 0,0-1-1 0 0,1 0 1 0 0,-1 0-1 0 0,1 0 1 0 0,-1 0-1 0 0,1 0 1 0 0,-1 0-1 0 0,0-1 1 0 0,1 1-1 0 0,-1-1 1 0 0,3 0-1 0 0,-2 0 38 0 0,0 0-1 0 0,0 0 0 0 0,0-1 0 0 0,-1 1 1 0 0,1 0-1 0 0,0-1 0 0 0,-1 0 0 0 0,1 0 1 0 0,-1 1-1 0 0,1-2 0 0 0,-1 1 1 0 0,0 0-1 0 0,0 0 0 0 0,0-1 0 0 0,0 1 1 0 0,0-1-1 0 0,0 1 0 0 0,-1-1 0 0 0,0 0 1 0 0,1 0-1 0 0,-1 0 0 0 0,0 0 0 0 0,0 0 1 0 0,0 0-1 0 0,-1 0 0 0 0,1 0 1 0 0,-1-3-1 0 0,1-4-6 0 0,0 0 0 0 0,-1 1 0 0 0,-1-1 0 0 0,0 0 0 0 0,0 1 0 0 0,-1-1 0 0 0,-3-11 0 0 0,3 18-7 0 0,2 3 67 0 0,-3 50 124 0 0,13 30-523 0 0,-4-40 242 0 0,1 51 0 0 0,-7-77 82 0 0,-1 0 0 0 0,0 0 0 0 0,-1 0 0 0 0,0-1 0 0 0,-1 1 0 0 0,-1-1 0 0 0,0 1 0 0 0,0-1 0 0 0,-2-1 0 0 0,1 1 0 0 0,-2-1 1 0 0,0 0-1 0 0,0 0 0 0 0,-14 16 0 0 0,19-26-109 0 0,0-1 0 0 0,0 1 1 0 0,0-1-1 0 0,0 0 0 0 0,-1 0 1 0 0,1 0-1 0 0,0 0 0 0 0,-1 0 1 0 0,1 0-1 0 0,0 0 0 0 0,-1-1 1 0 0,-3 1-1 0 0,5-1 29 0 0,-1 0 0 0 0,1 0 0 0 0,0 0 1 0 0,0 0-1 0 0,0 0 0 0 0,0 0 0 0 0,0 0 0 0 0,0 0 1 0 0,0 0-1 0 0,0 0 0 0 0,0-1 0 0 0,0 1 0 0 0,0 0 1 0 0,0-1-1 0 0,1 1 0 0 0,-1-1 0 0 0,0 1 0 0 0,0-1 1 0 0,0 1-1 0 0,0-1 0 0 0,0 0 0 0 0,1 1 0 0 0,-1-1 1 0 0,0 0-1 0 0,1 0 0 0 0,-1 0 0 0 0,1 1 0 0 0,-1-1 0 0 0,0 0 1 0 0,1 0-1 0 0,0 0 0 0 0,-1-2 0 0 0,0-10-1504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6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0 3256 0 0,'0'0'6406'0'0,"-62"22"-4329"0"0,36-14-2232 0 0,-1-1 1 0 0,1-1-1 0 0,-1-1 0 0 0,0-1 1 0 0,-52-1-1 0 0,59-7-869 0 0,14-6-4330 0 0,12 10 1249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16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4356 0 0,'0'0'6079'0'0,"-22"7"-5939"0"0,-5 3-115 0 0,14-5-19 0 0,-1 0 0 0 0,0 0 1 0 0,0-1-1 0 0,-26 3 0 0 0,14-6-67 0 0,-16 1-175 0 0,22 6-2933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36 664 0 0,'0'0'4371'0'0,"0"10"2074"0"0,0-12-6444 0 0,-1 0-1 0 0,1 0 1 0 0,0 0-1 0 0,-1 0 1 0 0,1 0-1 0 0,-1 0 1 0 0,1 1 0 0 0,-1-1-1 0 0,0 0 1 0 0,0 0-1 0 0,0 0 1 0 0,0 1-1 0 0,0-1 1 0 0,0 1-1 0 0,0-1 1 0 0,-1 1-1 0 0,1-1 1 0 0,-1 1-1 0 0,1 0 1 0 0,-1 0-1 0 0,1-1 1 0 0,-1 1-1 0 0,0 0 1 0 0,1 0-1 0 0,-1 1 1 0 0,0-1-1 0 0,0 0 1 0 0,0 1-1 0 0,0-1 1 0 0,1 1-1 0 0,-1-1 1 0 0,-3 1-1 0 0,2-1 24 0 0,1 1 0 0 0,-1 0 0 0 0,0 0 0 0 0,0 0-1 0 0,0 0 1 0 0,1 0 0 0 0,-1 1 0 0 0,0-1 0 0 0,0 1 0 0 0,1-1-1 0 0,-1 1 1 0 0,0 0 0 0 0,1 0 0 0 0,-1 1 0 0 0,1-1-1 0 0,-1 0 1 0 0,1 1 0 0 0,0-1 0 0 0,-1 1 0 0 0,1 0-1 0 0,0 0 1 0 0,-2 3 0 0 0,-2 3 18 0 0,1 1-1 0 0,1 0 1 0 0,-1 1 0 0 0,2-1-1 0 0,-1 0 1 0 0,1 1-1 0 0,1 0 1 0 0,0 0 0 0 0,-2 16-1 0 0,2 11 221 0 0,3 49-1 0 0,0-30-46 0 0,19 168 42 0 0,-17-146-306 0 0,-1-53 106 0 0,-1 0 0 0 0,-1-1 1 0 0,-1 1-1 0 0,0-1 0 0 0,-2 1 1 0 0,-2-1-1 0 0,-10 38 0 0 0,12-52-93 0 0,-1 0-1 0 0,0-1 0 0 0,0 0 1 0 0,-1 0-1 0 0,0 0 1 0 0,0 0-1 0 0,-1-1 0 0 0,0 0 1 0 0,-1 0-1 0 0,-13 12 1 0 0,18-19-74 0 0,-1 1 1 0 0,0-1 0 0 0,0 1-1 0 0,0-1 1 0 0,0 0 0 0 0,0 0 0 0 0,0 0-1 0 0,0 0 1 0 0,0-1 0 0 0,0 1 0 0 0,0-1-1 0 0,0 0 1 0 0,-1 0 0 0 0,1 0-1 0 0,0-1 1 0 0,0 1 0 0 0,0 0 0 0 0,0-1-1 0 0,0 0 1 0 0,0 0 0 0 0,0 0 0 0 0,0 0-1 0 0,0-1 1 0 0,0 1 0 0 0,0-1-1 0 0,1 1 1 0 0,-1-1 0 0 0,0 0 0 0 0,1 0-1 0 0,0 0 1 0 0,-1-1 0 0 0,1 1 0 0 0,0 0-1 0 0,0-1 1 0 0,1 1 0 0 0,-1-1-1 0 0,0 0 1 0 0,1 0 0 0 0,-1 0 0 0 0,1 0-1 0 0,0 0 1 0 0,0 0 0 0 0,0 0 0 0 0,1 0-1 0 0,-1 0 1 0 0,0-5 0 0 0,1-20-3606 0 0,0 15 959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76 247 1488 0 0,'0'0'6574'0'0,"-11"-29"-4492"0"0,8 7-1839 0 0,1-1 1 0 0,1 1-1 0 0,0-1 1 0 0,2 1-1 0 0,1-1 1 0 0,5-27-1 0 0,-6 48-242 0 0,-1 0 0 0 0,1 0 0 0 0,0 1 0 0 0,0-1 0 0 0,0 0 0 0 0,1 0 0 0 0,-1 1 0 0 0,0-1 0 0 0,1 0 0 0 0,-1 1 0 0 0,1-1 0 0 0,-1 1 0 0 0,1 0 0 0 0,0 0-1 0 0,-1-1 1 0 0,1 1 0 0 0,0 0 0 0 0,0 0 0 0 0,0 1 0 0 0,0-1 0 0 0,0 0 0 0 0,0 1 0 0 0,0-1 0 0 0,0 1 0 0 0,0 0 0 0 0,0-1 0 0 0,0 1 0 0 0,0 0 0 0 0,0 0-1 0 0,1 1 1 0 0,-1-1 0 0 0,0 0 0 0 0,0 1 0 0 0,0-1 0 0 0,0 1 0 0 0,0-1 0 0 0,0 1 0 0 0,0 0 0 0 0,-1 0 0 0 0,1 0 0 0 0,0 0 0 0 0,0 0 0 0 0,-1 1 0 0 0,1-1 0 0 0,0 0-1 0 0,-1 1 1 0 0,1 0 0 0 0,-1-1 0 0 0,0 1 0 0 0,0 0 0 0 0,2 2 0 0 0,9 23-55 0 0,-1 0-1 0 0,-2 1 1 0 0,0 0-1 0 0,-2 1 0 0 0,-1 0 1 0 0,-2 0-1 0 0,0 0 1 0 0,-2 52-1 0 0,-2-81-211 0 0,14-55-6101 0 0,-13 51 6306 0 0,0 0 1 0 0,-1 0-1 0 0,0 0 0 0 0,1 0 0 0 0,-2 1 1 0 0,1-1-1 0 0,0 0 0 0 0,-1 0 0 0 0,1 0 1 0 0,-3-7-1 0 0,2 10 214 0 0,-1-1 0 0 0,1 1 0 0 0,0 0 0 0 0,0-1 1 0 0,-1 1-1 0 0,1 0 0 0 0,-1 0 0 0 0,1 0 0 0 0,-1 0 0 0 0,1 0 0 0 0,-1 0 1 0 0,0 0-1 0 0,0 1 0 0 0,1-1 0 0 0,-1 0 0 0 0,0 1 0 0 0,0 0 0 0 0,0-1 1 0 0,1 1-1 0 0,-1 0 0 0 0,0 0 0 0 0,0 0 0 0 0,0 0 0 0 0,-2 1 0 0 0,-91 1 2791 0 0,2 0-4734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4004 0 0,'0'0'7657'0'0,"-1"3"-7108"0"0,-4 9-423 0 0,0-1 0 0 0,-2 0 0 0 0,1 0 0 0 0,-1-1 0 0 0,-14 17 0 0 0,-12 18 1 0 0,11-9-225 0 0,-42 50 1 0 0,21-42-2727 0 0,38-41 1608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252 202 2984 0 0,'0'0'6632'0'0,"-18"-19"-6480"0"0,-59-60-116 0 0,68 70-46 0 0,-1 1 0 0 0,1 0 1 0 0,-1 0-1 0 0,0 1 1 0 0,-1 0-1 0 0,-14-6 1 0 0,-5-3-578 0 0,15 8-69 0 0,-11-9-3677 0 0,25 14 1912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 1152 0 0,'0'0'7795'0'0,"-1"6"-7483"0"0,0 1-246 0 0,0 1-1 0 0,1 0 1 0 0,0 0 0 0 0,0-1-1 0 0,0 1 1 0 0,1 0 0 0 0,0-1-1 0 0,1 1 1 0 0,0 0 0 0 0,0-1-1 0 0,0 0 1 0 0,6 11 0 0 0,-6-14-60 0 0,0-1 1 0 0,0 1 0 0 0,1 0 0 0 0,0-1 0 0 0,0 1 0 0 0,0-1 0 0 0,0 0 0 0 0,0 0 0 0 0,0 0 0 0 0,1 0-1 0 0,0-1 1 0 0,-1 1 0 0 0,1-1 0 0 0,0 0 0 0 0,0 0 0 0 0,0-1 0 0 0,1 1 0 0 0,-1-1 0 0 0,0 0-1 0 0,1 0 1 0 0,-1 0 0 0 0,0 0 0 0 0,1-1 0 0 0,5 0 0 0 0,-7 0-40 0 0,0 0-1 0 0,-1-1 1 0 0,1 1-1 0 0,0-1 1 0 0,0 1-1 0 0,-1-1 1 0 0,1 0-1 0 0,0 0 1 0 0,-1 0 0 0 0,1 0-1 0 0,-1-1 1 0 0,0 1-1 0 0,1-1 1 0 0,-1 0-1 0 0,0 1 1 0 0,0-1 0 0 0,0 0-1 0 0,3-4 1 0 0,-1 1-19 0 0,0-1 1 0 0,0 0-1 0 0,-1 0 0 0 0,0-1 1 0 0,0 1-1 0 0,4-13 1 0 0,-2 2 36 0 0,-1-1 1 0 0,-1 1 0 0 0,1-23 0 0 0,-4 39 79 0 0,2 40-113 0 0,2 0 0 0 0,15 66 0 0 0,-11-76 259 0 0,-2 0 0 0 0,-2 0 0 0 0,0 0 0 0 0,-2 1 0 0 0,-1-1 0 0 0,-4 34 0 0 0,2-58-209 0 0,-1-1-1 0 0,0 1 1 0 0,0-1-1 0 0,0 0 1 0 0,0 1-1 0 0,-1-1 0 0 0,1 0 1 0 0,-1 0-1 0 0,0-1 1 0 0,0 1-1 0 0,-1-1 1 0 0,1 1-1 0 0,-1-1 1 0 0,0 0-1 0 0,0 0 1 0 0,0-1-1 0 0,0 1 0 0 0,0-1 1 0 0,0 0-1 0 0,-1 0 1 0 0,1 0-1 0 0,-1 0 1 0 0,-7 1-1 0 0,7-2-73 0 0,-1 1-1 0 0,1-1 1 0 0,-1 0 0 0 0,1 0-1 0 0,0 0 1 0 0,-1-1 0 0 0,1 0-1 0 0,-1 0 1 0 0,1 0 0 0 0,-1-1-1 0 0,1 0 1 0 0,-1 0-1 0 0,1 0 1 0 0,0-1 0 0 0,0 0-1 0 0,-1 0 1 0 0,1 0 0 0 0,0 0-1 0 0,1-1 1 0 0,-8-5 0 0 0,10 6-113 0 0,0 1 0 0 0,1-1 0 0 0,0 0 0 0 0,-1 0 0 0 0,1 0 0 0 0,0 0 0 0 0,0 0 0 0 0,0 0 0 0 0,0 0 0 0 0,1 0 0 0 0,-1 0 0 0 0,1 0 0 0 0,-1-1 0 0 0,1 1 0 0 0,-1 0 0 0 0,1 0 0 0 0,0-1 0 0 0,0-1 0 0 0,0-12-2138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4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30 295 2884 0 0,'0'0'7881'0'0,"-3"-13"-7586"0"0,1 7-266 0 0,-5-20 75 0 0,1 0-1 0 0,2-1 1 0 0,0 0 0 0 0,1 0 0 0 0,3-43 0 0 0,1 66-81 0 0,0 0 1 0 0,1 0 0 0 0,0 0-1 0 0,0 0 1 0 0,0 0-1 0 0,1 1 1 0 0,-1-1 0 0 0,1 1-1 0 0,0 0 1 0 0,-1 0-1 0 0,2 0 1 0 0,-1 0 0 0 0,0 0-1 0 0,0 1 1 0 0,1-1-1 0 0,0 1 1 0 0,-1 0 0 0 0,1 0-1 0 0,0 1 1 0 0,0-1-1 0 0,0 1 1 0 0,0-1 0 0 0,5 0-1 0 0,-6 1-34 0 0,0 0-1 0 0,-1 1 0 0 0,1-1 1 0 0,0 0-1 0 0,0 1 1 0 0,0-1-1 0 0,0 1 0 0 0,0 0 1 0 0,0 0-1 0 0,0 0 0 0 0,0 1 1 0 0,0-1-1 0 0,0 1 1 0 0,0-1-1 0 0,-1 1 0 0 0,1 0 1 0 0,0 0-1 0 0,0 0 0 0 0,-1 1 1 0 0,1-1-1 0 0,0 1 1 0 0,-1-1-1 0 0,0 1 0 0 0,1 0 1 0 0,-1 0-1 0 0,0 0 0 0 0,0 0 1 0 0,0 0-1 0 0,0 1 1 0 0,0-1-1 0 0,-1 1 0 0 0,1-1 1 0 0,1 4-1 0 0,-2-4-19 0 0,-1 0 0 0 0,1 0 1 0 0,-1 0-1 0 0,1 1 0 0 0,-1-1 0 0 0,0 0 1 0 0,0 1-1 0 0,0-1 0 0 0,0 0 0 0 0,0 0 0 0 0,-1 1 1 0 0,1-1-1 0 0,-1 0 0 0 0,1 0 0 0 0,-1 0 0 0 0,0 1 1 0 0,0-1-1 0 0,0 0 0 0 0,0 0 0 0 0,0 0 0 0 0,0-1 1 0 0,-1 1-1 0 0,1 0 0 0 0,-1 0 0 0 0,1-1 0 0 0,-1 1 1 0 0,0-1-1 0 0,1 1 0 0 0,-3 1 0 0 0,0-1-53 0 0,-1 1-1 0 0,1 0 1 0 0,-1-1 0 0 0,1 0-1 0 0,-1 0 1 0 0,0 0 0 0 0,0-1-1 0 0,0 1 1 0 0,0-1 0 0 0,0 0-1 0 0,-11 0 928 0 0,48 20-500 0 0,-26-15-223 0 0,0 0 0 0 0,-1 1-1 0 0,1 0 1 0 0,-2 0 0 0 0,8 13 0 0 0,-10-14-60 0 0,1-1 1 0 0,-1 0-1 0 0,1 0 1 0 0,0 0-1 0 0,1 0 0 0 0,-1-1 1 0 0,1 1-1 0 0,0-1 1 0 0,0 0-1 0 0,1 0 1 0 0,-1-1-1 0 0,1 1 1 0 0,0-1-1 0 0,7 4 1 0 0,-8-6-379 0 0,0 0 0 0 0,0 0 1 0 0,1-1-1 0 0,-1 0 1 0 0,0 1-1 0 0,1-2 0 0 0,-1 1 1 0 0,0 0-1 0 0,0-1 1 0 0,0 0-1 0 0,6-2 0 0 0,25-10-5217 0 0,-20 5 2391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2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0 3336 0 0,'0'0'4957'0'0,"-3"7"-4823"0"0,-8 16 116 0 0,-2-1 0 0 0,-16 23-1 0 0,-8 13-5859 0 0,35-55 3176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8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0 1012 0 0,'0'0'7466'0'0,"0"11"-7303"0"0,-11 336 1696 0 0,13-330-2145 0 0,2-15-827 0 0,-4-3 1089 0 0,-1 0 0 0 0,1 0 1 0 0,0 0-1 0 0,-1 0 0 0 0,1 1 0 0 0,0-1 0 0 0,-1 0 0 0 0,1 0 0 0 0,-1 0 0 0 0,0 0 0 0 0,1 0 1 0 0,-1 1-1 0 0,1-1 0 0 0,-1 0 0 0 0,0 1 0 0 0,0-1 0 0 0,1 0 0 0 0,-1 1 0 0 0,0-1 0 0 0,0 1 1 0 0,0-1-1 0 0,0 1 0 0 0,0 0 0 0 0,0-1 0 0 0,-1 1 0 0 0,-12-6 65 0 0,-1 1 0 0 0,1 0-1 0 0,-1 2 1 0 0,0-1 0 0 0,0 2-1 0 0,-1 0 1 0 0,1 1 0 0 0,0 0 0 0 0,-1 1-1 0 0,-20 3 1 0 0,34-2-15 0 0,-1-1 0 0 0,0 0 0 0 0,1 1-1 0 0,-1-1 1 0 0,0 1 0 0 0,1 0 0 0 0,-1 0 0 0 0,1 0 0 0 0,-1 0-1 0 0,1 1 1 0 0,0-1 0 0 0,-1 1 0 0 0,1-1 0 0 0,0 1 0 0 0,0 0-1 0 0,0 0 1 0 0,0 0 0 0 0,0 0 0 0 0,1 0 0 0 0,-1 0 0 0 0,0 0-1 0 0,1 0 1 0 0,0 1 0 0 0,0-1 0 0 0,-1 1 0 0 0,1-1 0 0 0,1 1-1 0 0,-1-1 1 0 0,0 1 0 0 0,1 0 0 0 0,-1-1 0 0 0,1 1 0 0 0,0 0-1 0 0,0 0 1 0 0,0-1 0 0 0,0 1 0 0 0,0 0 0 0 0,1-1-1 0 0,-1 1 1 0 0,1 0 0 0 0,0-1 0 0 0,0 1 0 0 0,0-1 0 0 0,0 1-1 0 0,0-1 1 0 0,0 1 0 0 0,1-1 0 0 0,-1 0 0 0 0,1 1 0 0 0,-1-1-1 0 0,1 0 1 0 0,0 0 0 0 0,3 2 0 0 0,0 0 20 0 0,0 0 1 0 0,1 0-1 0 0,0-1 0 0 0,-1 0 0 0 0,2 0 1 0 0,-1 0-1 0 0,0-1 0 0 0,0 1 1 0 0,1-2-1 0 0,-1 1 0 0 0,1-1 1 0 0,0 0-1 0 0,-1 0 0 0 0,1 0 0 0 0,0-1 1 0 0,-1 0-1 0 0,1-1 0 0 0,12-2 1 0 0,5-2-1336 0 0,0-2 1 0 0,-1-1 0 0 0,40-18 0 0 0,-33 12-2178 0 0,-18 8 882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9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9 480 132 0 0,'0'0'8368'0'0,"0"-16"-8066"0"0,0-16-172 0 0,-5-166 1174 0 0,3 183-1227 0 0,1 0 1 0 0,0 1-1 0 0,1-1 0 0 0,1 0 0 0 0,0 0 0 0 0,1 0 0 0 0,1 1 1 0 0,6-22-1 0 0,-7 31-66 0 0,0 0 0 0 0,0 1 0 0 0,0-1 0 0 0,0 1 0 0 0,1 0-1 0 0,0 0 1 0 0,0 0 0 0 0,0 0 0 0 0,0 0 0 0 0,1 0 0 0 0,0 1 0 0 0,0 0 0 0 0,-1-1 0 0 0,2 1 0 0 0,-1 1 0 0 0,0-1 0 0 0,1 1 0 0 0,-1 0 0 0 0,1 0 0 0 0,0 0 0 0 0,-1 0 0 0 0,1 1 0 0 0,0 0 0 0 0,0 0 0 0 0,0 0 0 0 0,0 1-1 0 0,0-1 1 0 0,6 2 0 0 0,-8-1-20 0 0,0 1-1 0 0,-1-1 1 0 0,1 1-1 0 0,-1 0 1 0 0,1 0-1 0 0,-1 1 1 0 0,1-1 0 0 0,-1 0-1 0 0,0 1 1 0 0,1-1-1 0 0,-1 1 1 0 0,0 0-1 0 0,0 0 1 0 0,0 0-1 0 0,-1 0 1 0 0,1 0-1 0 0,0 0 1 0 0,-1 0-1 0 0,1 1 1 0 0,-1-1-1 0 0,0 0 1 0 0,0 1-1 0 0,0-1 1 0 0,0 1-1 0 0,1 3 1 0 0,2 8 60 0 0,0 0 1 0 0,0 0 0 0 0,1 18-1 0 0,12 295 439 0 0,-17-326-759 0 0,12-33-9004 0 0,-4 18 7117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39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3600 0 0,'0'0'7209'0'0,"-150"19"-7209"0"0,134-19-160 0 0,1 0-320 0 0,4 0-372 0 0,3 0-692 0 0,2 0-1161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3:57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80 2188 0 0,'0'0'4976'0'0,"-2"24"-2640"0"0,2-24-2333 0 0,-1 0 1 0 0,1 0-1 0 0,0 0 0 0 0,0 0 0 0 0,0 0 0 0 0,0 0 1 0 0,0 0-1 0 0,0 0 0 0 0,0 1 0 0 0,0-1 0 0 0,-1 0 0 0 0,1 0 1 0 0,0 0-1 0 0,0 0 0 0 0,0 0 0 0 0,0 0 0 0 0,0 0 1 0 0,0 1-1 0 0,0-1 0 0 0,0 0 0 0 0,0 0 0 0 0,0 0 0 0 0,0 0 1 0 0,0 0-1 0 0,0 0 0 0 0,0 1 0 0 0,0-1 0 0 0,0 0 1 0 0,0 0-1 0 0,0 0 0 0 0,0 0 0 0 0,0 0 0 0 0,0 1 1 0 0,0-1-1 0 0,0 0 0 0 0,0 0 0 0 0,0 0 0 0 0,0 0 0 0 0,0 0 1 0 0,0 0-1 0 0,0 0 0 0 0,1 1 0 0 0,-1-1 0 0 0,0 0 1 0 0,0 0-1 0 0,0 0 0 0 0,0 0 0 0 0,0 0 0 0 0,0 0 1 0 0,0 0-1 0 0,0 0 0 0 0,1 0 0 0 0,-1 0 0 0 0,0 0 0 0 0,0 1 1 0 0,0-1-1 0 0,0 0 0 0 0,0 0 0 0 0,15 3 305 0 0,17-2 139 0 0,-31-1-445 0 0,287-12-1025 0 0,-17-3-590 0 0,-167 11 1504 0 0,7-2-10 0 0,61-5 2046 0 0,-174 10-1827 0 0,-1 1-1 0 0,1 0 1 0 0,-1 1 0 0 0,0-1-1 0 0,1 0 1 0 0,-1 1 0 0 0,0-1-1 0 0,1 1 1 0 0,-1 0 0 0 0,-2 1-1 0 0,-4 4-58 0 0,0 0 0 0 0,0 0 0 0 0,-1-1 0 0 0,-17 7 0 0 0,17-8-30 0 0,-1 1 0 0 0,1 0 0 0 0,1 1-1 0 0,-17 11 1 0 0,-52 46 65 0 0,87-63-620 0 0,7-3 607 0 0,-9 0-66 0 0,1-1 0 0 0,-1 0-1 0 0,-1 0 1 0 0,1-1 0 0 0,12-10 0 0 0,-13 9 57 0 0,1 0 0 0 0,1 1 0 0 0,-1 0 0 0 0,11-5 0 0 0,-17 9-18 0 0,-1 1 1 0 0,0-1 0 0 0,0 0-1 0 0,1 0 1 0 0,-1 1-1 0 0,0-1 1 0 0,0 0-1 0 0,0 1 1 0 0,0-1-1 0 0,0 0 1 0 0,0 1-1 0 0,0-1 1 0 0,0 0-1 0 0,-1 0 1 0 0,1 1-1 0 0,0-1 1 0 0,0 0-1 0 0,0 1 1 0 0,-1-1-1 0 0,1 0 1 0 0,0 1-1 0 0,-1-1 1 0 0,1 1-1 0 0,-1-1 1 0 0,1 0-1 0 0,-1 1 1 0 0,1-1-1 0 0,-1 1 1 0 0,1-1 0 0 0,-1 1-1 0 0,1 0 1 0 0,-1-1-1 0 0,0 1 1 0 0,1 0-1 0 0,-2-1 1 0 0,-22-20 752 0 0,-11 2-869 0 0,29 17-72 0 0,0-1 0 0 0,1 1 0 0 0,-1-1 1 0 0,0 0-1 0 0,1 0 0 0 0,0-1 0 0 0,0 0 1 0 0,0 0-1 0 0,0 0 0 0 0,0-1 0 0 0,1 1 1 0 0,0-1-1 0 0,0 0 0 0 0,-5-7 0 0 0,9 2-2875 0 0,5 10 70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4364 0 0,'0'0'5958'0'0,"-14"5"-5684"0"0,2-2-239 0 0,1-1 15 0 0,-1 2-1 0 0,1-1 0 0 0,0 1 1 0 0,0 1-1 0 0,0 0 0 0 0,0 1 0 0 0,1 0 1 0 0,-11 9-1 0 0,19-15-40 0 0,1 1 0 0 0,0 0 0 0 0,0 0 0 0 0,0 0 0 0 0,-1 0 0 0 0,1 0 0 0 0,0 0-1 0 0,1 1 1 0 0,-1-1 0 0 0,0 0 0 0 0,0 0 0 0 0,0 1 0 0 0,1-1 0 0 0,-1 1 0 0 0,1-1 0 0 0,-1 0 0 0 0,1 1 0 0 0,-1-1 0 0 0,1 1 0 0 0,0-1 0 0 0,0 1-1 0 0,0-1 1 0 0,0 1 0 0 0,0 0 0 0 0,0-1 0 0 0,0 1 0 0 0,0-1 0 0 0,1 1 0 0 0,-1-1 0 0 0,0 0 0 0 0,1 1 0 0 0,-1-1 0 0 0,1 1 0 0 0,0-1 0 0 0,0 0-1 0 0,-1 1 1 0 0,1-1 0 0 0,0 0 0 0 0,0 0 0 0 0,0 0 0 0 0,0 1 0 0 0,0-1 0 0 0,1 0 0 0 0,-1-1 0 0 0,0 1 0 0 0,0 0 0 0 0,2 1 0 0 0,9 4-140 0 0,0 0 1 0 0,1 0 0 0 0,-1-1 0 0 0,23 5 0 0 0,0 1 295 0 0,-25-6-137 0 0,-1-1 0 0 0,0 1 0 0 0,0 1 0 0 0,0 0 0 0 0,-1 0 0 0 0,0 0 0 0 0,8 9 0 0 0,-15-13-31 0 0,1-1-1 0 0,-1 1 0 0 0,0-1 1 0 0,0 1-1 0 0,0 0 1 0 0,0-1-1 0 0,0 1 0 0 0,0 0 1 0 0,-1 0-1 0 0,1 0 1 0 0,-1 0-1 0 0,1-1 0 0 0,-1 1 1 0 0,0 0-1 0 0,1 0 1 0 0,-1 0-1 0 0,0 0 0 0 0,-1 2 1 0 0,1-1-5 0 0,-1 0 1 0 0,0-1 0 0 0,0 1-1 0 0,-1-1 1 0 0,1 0-1 0 0,0 1 1 0 0,-1-1-1 0 0,0 0 1 0 0,1 0 0 0 0,-1 0-1 0 0,0 0 1 0 0,0 0-1 0 0,0-1 1 0 0,0 1 0 0 0,-1 0-1 0 0,1-1 1 0 0,-3 2-1 0 0,-7 3-27 0 0,0 0 1 0 0,-1 0-1 0 0,0-1 0 0 0,1-1 0 0 0,-1 0 0 0 0,-1-1 0 0 0,1 0 1 0 0,0-1-1 0 0,-1-1 0 0 0,0 0 0 0 0,1-1 0 0 0,-1 0 0 0 0,1-1 0 0 0,-20-4 1 0 0,31 4-56 0 0,-1 0 1 0 0,0 0-1 0 0,0-1 1 0 0,1 1-1 0 0,-1-1 1 0 0,1 0 0 0 0,0 0-1 0 0,-1 0 1 0 0,1 0-1 0 0,0 0 1 0 0,0 0-1 0 0,0 0 1 0 0,1-1-1 0 0,-1 1 1 0 0,0-1 0 0 0,1 0-1 0 0,0 1 1 0 0,-1-1-1 0 0,1 0 1 0 0,0 0-1 0 0,0 0 1 0 0,1 1-1 0 0,-2-7 1 0 0,2 6-193 0 0,0 0-1 0 0,-1 0 1 0 0,1 0-1 0 0,0 0 1 0 0,1 0-1 0 0,-1-1 1 0 0,0 1-1 0 0,1 0 1 0 0,0 0-1 0 0,0 0 1 0 0,0 0-1 0 0,0 0 1 0 0,0 0-1 0 0,2-3 1 0 0,10-9-2236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5765 0 0,'0'0'5203'0'0,"3"21"-4871"0"0,0 10-260 0 0,0 7-237 0 0,10 52 1 0 0,-12-89-37 0 0,-1 1 0 0 0,0-1 0 0 0,1 0 0 0 0,-1 0 0 0 0,1 0 0 0 0,-1-1 0 0 0,1 1 0 0 0,-1 0 0 0 0,1 0 0 0 0,0 0 0 0 0,0 0 0 0 0,-1 0 0 0 0,1-1 0 0 0,0 1 0 0 0,0 0 0 0 0,0-1 0 0 0,0 1 0 0 0,0-1 0 0 0,0 1 0 0 0,-1-1 0 0 0,2 1 0 0 0,-1-1 0 0 0,0 1 0 0 0,0-1 0 0 0,1 0 0 0 0,9 3-2140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0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43 266 3120 0 0,'0'0'6010'0'0,"-5"-23"-5866"0"0,-3-6-122 0 0,4 16-14 0 0,1-1 1 0 0,0 1 0 0 0,1-1 0 0 0,0 0-1 0 0,1 0 1 0 0,1-14 0 0 0,-2 0 42 0 0,1 20-2 0 0,0-1 0 0 0,1 1 0 0 0,0-1-1 0 0,0 1 1 0 0,1-1 0 0 0,2-12 0 0 0,1 20 39 0 0,-1 0 0 0 0,1 0 0 0 0,0 1 0 0 0,0-1 0 0 0,0 1 1 0 0,-1 0-1 0 0,1 0 0 0 0,0 1 0 0 0,0-1 0 0 0,-1 1 0 0 0,1 0 1 0 0,4 1-1 0 0,-3 1-113 0 0,0 0 0 0 0,0 1 1 0 0,0 0-1 0 0,-1 0 1 0 0,0 1-1 0 0,1-1 0 0 0,-2 1 1 0 0,1 0-1 0 0,0-1 1 0 0,-1 2-1 0 0,0-1 0 0 0,0 0 1 0 0,-1 1-1 0 0,4 8 1 0 0,3 13-199 0 0,11 47 0 0 0,-17-61 211 0 0,0-2 21 0 0,3 30 40 0 0,-6-40-132 0 0,-20-21-995 0 0,-123-22 1606 0 0,136 41-3385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1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4680 0 0,'0'0'6958'0'0,"0"15"-6774"0"0,-1 23-194 0 0,-1-5-282 0 0,1 0 1 0 0,2 1 0 0 0,1-1 0 0 0,8 36 0 0 0,-10-69 171 0 0,0 0 0 0 0,0 0 1 0 0,0 1-1 0 0,0-1 0 0 0,0 0 1 0 0,1 1-1 0 0,-1-1 0 0 0,0 0 1 0 0,0 0-1 0 0,0 1 0 0 0,0-1 1 0 0,1 0-1 0 0,-1 0 0 0 0,0 0 1 0 0,0 1-1 0 0,1-1 0 0 0,-1 0 1 0 0,0 0-1 0 0,0 0 0 0 0,1 0 1 0 0,-1 1-1 0 0,0-1 0 0 0,1 0 1 0 0,-1 0-1 0 0,0 0 0 0 0,1 0 0 0 0,-1 0 1 0 0,0 0-1 0 0,0 0 0 0 0,1 0 1 0 0,-1 0-1 0 0,0 0 0 0 0,1 0 1 0 0,-1 0-1 0 0,0 0 0 0 0,1 0 1 0 0,-1 0-1 0 0,0 0 0 0 0,1 0 1 0 0,-1-1-1 0 0,0 1 0 0 0,0 0 1 0 0,1 0-1 0 0,-1 0 0 0 0,0 0 1 0 0,0-1-1 0 0,1 1 0 0 0,-1 0 1 0 0,0 0-1 0 0,0 0 0 0 0,0-1 1 0 0,1 1-1 0 0,-1-9-2293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1772 0 0,'0'0'6452'0'0,"-1"-11"-6031"0"0,1-35-89 0 0,0 45-314 0 0,0-1-1 0 0,1 1 0 0 0,-1-1 0 0 0,1 1 0 0 0,-1 0 0 0 0,1-1 0 0 0,0 1 0 0 0,-1 0 1 0 0,1 0-1 0 0,0-1 0 0 0,0 1 0 0 0,0 0 0 0 0,0 0 0 0 0,0 0 0 0 0,0 0 0 0 0,0 0 0 0 0,0 0 1 0 0,1 0-1 0 0,-1 1 0 0 0,0-1 0 0 0,0 0 0 0 0,1 1 0 0 0,-1-1 0 0 0,1 1 0 0 0,-1-1 0 0 0,0 1 1 0 0,3-1-1 0 0,33-3 151 0 0,-33 4-142 0 0,0 1 1 0 0,1 0-1 0 0,-1 0 0 0 0,0 0 1 0 0,0 0-1 0 0,0 0 0 0 0,1 1 1 0 0,-1 0-1 0 0,-1 0 0 0 0,1 0 1 0 0,0 0-1 0 0,0 1 0 0 0,-1-1 1 0 0,0 1-1 0 0,1 0 0 0 0,-1 0 1 0 0,0 0-1 0 0,0 0 0 0 0,-1 1 1 0 0,1-1-1 0 0,-1 1 0 0 0,1 0 1 0 0,-1 0-1 0 0,0 0 0 0 0,-1 0 1 0 0,1 0-1 0 0,-1 0 0 0 0,1 0 1 0 0,-1 0-1 0 0,-1 1 0 0 0,1-1 1 0 0,-1 0-1 0 0,1 1 0 0 0,-1-1 1 0 0,0 0-1 0 0,-1 1 0 0 0,-1 7 1 0 0,2-10-43 0 0,-1 0 1 0 0,0 0 0 0 0,1 0-1 0 0,-1 0 1 0 0,0 0-1 0 0,0 0 1 0 0,-1 0 0 0 0,1-1-1 0 0,0 1 1 0 0,0 0 0 0 0,-1-1-1 0 0,1 1 1 0 0,-1-1-1 0 0,0 0 1 0 0,1 1 0 0 0,-1-1-1 0 0,0 0 1 0 0,0 0 0 0 0,0 0-1 0 0,0 0 1 0 0,0 0-1 0 0,0 0 1 0 0,0-1 0 0 0,0 1-1 0 0,0-1 1 0 0,0 0 0 0 0,-3 1-1 0 0,-4 0-375 0 0,-1 1-1 0 0,1-2 1 0 0,0 0-1 0 0,-18-1 0 0 0,26 1 196 0 0,0-1 0 0 0,-1 1 0 0 0,1-1 0 0 0,0 1 0 0 0,0-1 0 0 0,0 0-1 0 0,-1 1 1 0 0,1-1 0 0 0,0 0 0 0 0,0 0 0 0 0,0 0 0 0 0,0 0 0 0 0,1 0-1 0 0,-1 0 1 0 0,0 0 0 0 0,0 0 0 0 0,0 0 0 0 0,1 0 0 0 0,-1 0 0 0 0,1-1-1 0 0,-1 1 1 0 0,1 0 0 0 0,-1 0 0 0 0,1-1 0 0 0,-1-1 0 0 0,1-7-1834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2060 0 0,'0'0'4451'0'0,"4"18"-4100"0"0,13 53-76 0 0,-16-69-260 0 0,0 0 0 0 0,0 0 1 0 0,0 0-1 0 0,0 0 1 0 0,1-1-1 0 0,-1 1 0 0 0,1 0 1 0 0,-1-1-1 0 0,1 1 1 0 0,0-1-1 0 0,-1 0 0 0 0,1 0 1 0 0,0 1-1 0 0,0-1 1 0 0,0 0-1 0 0,0 0 0 0 0,0-1 1 0 0,0 1-1 0 0,0 0 0 0 0,0-1 1 0 0,1 1-1 0 0,-1-1 1 0 0,0 0-1 0 0,0 0 0 0 0,0 0 1 0 0,1 0-1 0 0,-1 0 1 0 0,0 0-1 0 0,0 0 0 0 0,0-1 1 0 0,0 1-1 0 0,4-2 1 0 0,6 0 105 0 0,-7 2-114 0 0,1 0 0 0 0,0 0 0 0 0,0-1 0 0 0,0 0 0 0 0,-1-1 0 0 0,1 1 0 0 0,0-1-1 0 0,-1 0 1 0 0,1 0 0 0 0,-1-1 0 0 0,0 1 0 0 0,0-1 0 0 0,0 0 0 0 0,5-5 0 0 0,-7 6-6 0 0,0-1 0 0 0,-1 0 0 0 0,1 0 1 0 0,-1 0-1 0 0,0 0 0 0 0,0 0 0 0 0,0 0 0 0 0,0-1 0 0 0,0 1 0 0 0,-1-1 1 0 0,0 1-1 0 0,0-1 0 0 0,0 0 0 0 0,0 1 0 0 0,0-1 0 0 0,-1 0 0 0 0,1 0 1 0 0,-1 1-1 0 0,0-1 0 0 0,0 0 0 0 0,0 0 0 0 0,-1 0 0 0 0,-1-5 0 0 0,1 6 19 0 0,-1 0 0 0 0,0-1-1 0 0,0 1 1 0 0,0 0 0 0 0,0 1 0 0 0,0-1-1 0 0,-1 0 1 0 0,1 1 0 0 0,-1-1-1 0 0,0 1 1 0 0,1 0 0 0 0,-1 0-1 0 0,0 0 1 0 0,0 0 0 0 0,-1 0 0 0 0,1 1-1 0 0,0-1 1 0 0,-1 1 0 0 0,1 0-1 0 0,-6-1 1 0 0,-3-2-308 0 0,0 1 0 0 0,-1 1 0 0 0,1 0 0 0 0,-21-1 0 0 0,1 3-2481 0 0,19 0 855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3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80 3116 0 0,'0'0'4923'0'0,"-11"-7"-4854"0"0,-27-19 162 0 0,-30-20-2871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3116 0 0,'0'0'3111'0'0,"-14"10"-2822"0"0,-42 32-151 0 0,55-42-138 0 0,0 1 1 0 0,0 0-1 0 0,0 0 0 0 0,0 0 1 0 0,0-1-1 0 0,1 1 0 0 0,-1 0 0 0 0,0 0 1 0 0,1 0-1 0 0,-1 0 0 0 0,1 0 1 0 0,-1 1-1 0 0,1-1 0 0 0,-1 0 1 0 0,1 0-1 0 0,0 0 0 0 0,-1 0 1 0 0,1 0-1 0 0,0 1 0 0 0,0-1 1 0 0,0 0-1 0 0,0 0 0 0 0,0 0 0 0 0,0 0 1 0 0,0 1-1 0 0,1-1 0 0 0,-1 0 1 0 0,0 0-1 0 0,1 0 0 0 0,-1 0 1 0 0,1 0-1 0 0,-1 0 0 0 0,1 0 1 0 0,-1 0-1 0 0,2 2 0 0 0,28 26-144 0 0,-24-24 128 0 0,3 2-43 0 0,35 40 462 0 0,-42-46-373 0 0,-1 1 0 0 0,1 0 1 0 0,-1 0-1 0 0,0 0 0 0 0,0 0 0 0 0,0 0 0 0 0,0 0 0 0 0,0 1 0 0 0,0-1 0 0 0,0 0 0 0 0,-1 0 0 0 0,1 1 0 0 0,-1-1 1 0 0,1 0-1 0 0,-1 1 0 0 0,0-1 0 0 0,0 1 0 0 0,0-1 0 0 0,-1 0 0 0 0,1 1 0 0 0,0-1 0 0 0,-2 4 0 0 0,0-4-61 0 0,0 0 0 0 0,0-1-1 0 0,0 0 1 0 0,0 1 0 0 0,0-1-1 0 0,0 0 1 0 0,0 0 0 0 0,-1 0-1 0 0,1-1 1 0 0,0 1 0 0 0,0 0-1 0 0,-1-1 1 0 0,1 0 0 0 0,-1 1-1 0 0,1-1 1 0 0,0 0 0 0 0,-5 0-1 0 0,3 0-386 0 0,0 0-1 0 0,-1 0 1 0 0,1 0-1 0 0,0-1 1 0 0,-1 1-1 0 0,1-1 1 0 0,0 0-1 0 0,0 0 1 0 0,-7-3-1 0 0,3-3-1953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2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5040 0 0,'0'0'2709'0'0,"14"134"-2757"0"0,-11-117 48 0 0,3-5 0 0 0,-3-5-76 0 0,0 1-108 0 0,2-6-776 0 0,1-2-369 0 0,2 0-655 0 0,4 0-636 0 0</inkml:trace>
  <inkml:trace contextRef="#ctx0" brushRef="#br0" timeOffset="1">0 13 4832 0 0,'161'-12'1241'0'0,"-161"33"-1061"0"0,0-4-100 0 0,3 2-72 0 0,3-4-16 0 0,0 2-36 0 0,-1-3-8 0 0,4-2 40 0 0,-1-2-236 0 0,4-3-116 0 0,-1-5-497 0 0,3-2-719 0 0,0 0-1484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19 3324 0 0,'0'0'3889'0'0,"-153"10"-3889"0"0,130-10-140 0 0,1 0 136 0 0,8-5-108 0 0,2 0-592 0 0,1 1-417 0 0,8-4-375 0 0,3 1-1060 0 0</inkml:trace>
  <inkml:trace contextRef="#ctx0" brushRef="#br0" timeOffset="1">314 120 4024 0 0,'0'0'3957'0'0,"45"123"-3941"0"0,-42-113-4 0 0,0-3-12 0 0,-3-5-92 0 0,3-2-452 0 0,0-4-3025 0 0,-3-8 1693 0 0,2-3-52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3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 1436 0 0,'146'-11'1323'0'0,"-144"11"-1269"0"0,1 0 0 0 0,-1 0 0 0 0,1 1-1 0 0,-1-1 1 0 0,0 1 0 0 0,1 0 0 0 0,-1 0 0 0 0,0 0 0 0 0,1 0 0 0 0,-1 0 0 0 0,0 0 0 0 0,0 1 0 0 0,0-1-1 0 0,0 0 1 0 0,0 1 0 0 0,0 0 0 0 0,0 0 0 0 0,-1-1 0 0 0,1 1 0 0 0,-1 0 0 0 0,1 0 0 0 0,-1 0 0 0 0,0 1-1 0 0,1-1 1 0 0,-1 0 0 0 0,0 0 0 0 0,-1 1 0 0 0,1-1 0 0 0,0 1 0 0 0,-1-1 0 0 0,1 4 0 0 0,5 11 484 0 0,4 4 55 0 0,-5-11-58 0 0,0 1 0 0 0,1-1-1 0 0,0 0 1 0 0,0 0 0 0 0,15 16 0 0 0,-21-26-535 0 0,0 1 1 0 0,0-1-1 0 0,1 0 0 0 0,-1 0 0 0 0,0 0 1 0 0,0 0-1 0 0,0 1 0 0 0,1-1 0 0 0,-1 0 1 0 0,0 0-1 0 0,0 0 0 0 0,1 0 0 0 0,-1 0 1 0 0,0 0-1 0 0,0 0 0 0 0,1 0 0 0 0,-1 0 0 0 0,0 0 1 0 0,0 0-1 0 0,1 0 0 0 0,-1 0 0 0 0,0 0 1 0 0,0 0-1 0 0,1 0 0 0 0,-1 0 0 0 0,0 0 1 0 0,1 0-1 0 0,-1 0 0 0 0,0 0 0 0 0,0 0 1 0 0,1 0-1 0 0,-1 0 0 0 0,0-1 0 0 0,0 1 1 0 0,0 0-1 0 0,1 0 0 0 0,-1 0 0 0 0,0 0 1 0 0,0-1-1 0 0,0 1 0 0 0,1 0 0 0 0,-1-1 0 0 0,6-16-47 0 0,-2-26-54 0 0,-4 38 103 0 0,2-30-70 0 0,-2 14-240 0 0,1 1 1 0 0,0 0-1 0 0,2 0 1 0 0,0-1 0 0 0,2 2-1 0 0,11-34 1 0 0,-10 49 788 0 0,-1 13-419 0 0,0 12-192 0 0,-2 20 134 0 0,-3-19 208 0 0,1 0 0 0 0,2 0 0 0 0,0 0 1 0 0,10 34-1 0 0,-12-52-147 0 0,0 0 0 0 0,1 0 1 0 0,-1 0-1 0 0,1 0 0 0 0,0 0 1 0 0,1 0-1 0 0,-1-1 0 0 0,1 1 1 0 0,-1-1-1 0 0,1 1 0 0 0,0-1 1 0 0,0 0-1 0 0,1 0 0 0 0,-1-1 1 0 0,1 1-1 0 0,-1 0 0 0 0,1-1 1 0 0,0 0-1 0 0,0 0 0 0 0,0 0 1 0 0,0-1-1 0 0,0 1 0 0 0,0-1 1 0 0,0 0-1 0 0,1 0 0 0 0,-1 0 1 0 0,0-1-1 0 0,9 1 0 0 0,-8-2-85 0 0,0 1-1 0 0,0-1 1 0 0,1 0 0 0 0,-1 0-1 0 0,0 0 1 0 0,0-1-1 0 0,0 0 1 0 0,-1 0 0 0 0,1 0-1 0 0,0 0 1 0 0,-1-1-1 0 0,1 0 1 0 0,-1 0 0 0 0,0 0-1 0 0,0 0 1 0 0,0-1-1 0 0,0 0 1 0 0,-1 0-1 0 0,1 0 1 0 0,-1 0 0 0 0,0 0-1 0 0,4-8 1 0 0,-3 5 28 0 0,-1-1 1 0 0,0 1-1 0 0,0-1 1 0 0,0 0-1 0 0,-1 0 1 0 0,0 0-1 0 0,0 0 1 0 0,-1 0-1 0 0,0 0 1 0 0,-1 0-1 0 0,0 0 1 0 0,0-1-1 0 0,0 1 1 0 0,-3-9-1 0 0,2 13-7 0 0,0 1 0 0 0,-1-1 0 0 0,1 0-1 0 0,-1 1 1 0 0,0 0 0 0 0,0-1 0 0 0,0 1 0 0 0,0 0 0 0 0,0 0-1 0 0,-1 0 1 0 0,1 1 0 0 0,-1-1 0 0 0,0 0 0 0 0,0 1-1 0 0,0 0 1 0 0,0 0 0 0 0,-1 0 0 0 0,1 0 0 0 0,0 0-1 0 0,-7-2 1 0 0,4 2-130 0 0,-1 0 0 0 0,1 0-1 0 0,-1 0 1 0 0,0 1 0 0 0,1 0-1 0 0,-1 0 1 0 0,0 1 0 0 0,0 0-1 0 0,0 0 1 0 0,-10 2 0 0 0,15-1-98 0 0,0-1-1 0 0,-1 1 1 0 0,1 0 0 0 0,0 0 0 0 0,0 0 0 0 0,1 0-1 0 0,-1 0 1 0 0,0 0 0 0 0,0 1 0 0 0,0-1 0 0 0,1 1 0 0 0,-1-1-1 0 0,1 1 1 0 0,-1-1 0 0 0,1 1 0 0 0,0 0 0 0 0,0 0-1 0 0,-1 0 1 0 0,1 0 0 0 0,1 0 0 0 0,-1 0 0 0 0,-1 3 0 0 0,1 16-2641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3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8141 0 0,'0'0'1932'0'0,"-54"130"-2516"0"0,49-118-424 0 0,-1-3-1396 0 0,3 1-3425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0 228 0 0,'0'0'8459'0'0,"-18"3"-8382"0"0,-52 9-56 0 0,69-12 1 0 0,0 0 0 0 0,0 0 0 0 0,-1 0 0 0 0,1 1 0 0 0,0-1 0 0 0,0 0 0 0 0,0 1 0 0 0,0-1 0 0 0,0 0 0 0 0,0 1 0 0 0,0 0 0 0 0,0-1 0 0 0,0 1 0 0 0,0-1 0 0 0,0 1 0 0 0,0 0 0 0 0,1 0 0 0 0,-2 1 0 0 0,2-2-19 0 0,-1 1 0 0 0,1-1 0 0 0,0 1 0 0 0,0 0 0 0 0,0-1 0 0 0,0 1 0 0 0,0-1 0 0 0,0 1-1 0 0,0-1 1 0 0,0 1 0 0 0,1-1 0 0 0,-1 1 0 0 0,0-1 0 0 0,0 1 0 0 0,0-1 0 0 0,1 1 0 0 0,-1-1 0 0 0,0 1 0 0 0,0-1 0 0 0,1 1 0 0 0,-1-1 0 0 0,0 1-1 0 0,1-1 1 0 0,0 1 0 0 0,22 16 15 0 0,-14-12 56 0 0,6 2 147 0 0,1 1 0 0 0,-1 1 0 0 0,-1 0 0 0 0,0 1 0 0 0,0 1 0 0 0,-1 0 1 0 0,0 0-1 0 0,12 15 0 0 0,-24-24-208 0 0,1 0 0 0 0,0 0 0 0 0,-1 0 0 0 0,1 1 0 0 0,-1-1 0 0 0,0 0 0 0 0,1 1 1 0 0,-1-1-1 0 0,-1 1 0 0 0,1-1 0 0 0,0 1 0 0 0,0 0 0 0 0,-1-1 0 0 0,0 1 0 0 0,1 0 0 0 0,-1 0 1 0 0,0-1-1 0 0,-1 1 0 0 0,1 0 0 0 0,0-1 0 0 0,-1 1 0 0 0,1 0 0 0 0,-2 2 0 0 0,0-2-23 0 0,0 0 0 0 0,0 0-1 0 0,0 0 1 0 0,-1 0 0 0 0,1-1 0 0 0,-1 1-1 0 0,0-1 1 0 0,0 0 0 0 0,0 0 0 0 0,0 0-1 0 0,0 0 1 0 0,0-1 0 0 0,0 1-1 0 0,0-1 1 0 0,-5 2 0 0 0,-8 2-115 0 0,0-1 0 0 0,0-1 0 0 0,0-1 0 0 0,-1 0-1 0 0,1-1 1 0 0,-23-1 0 0 0,36 0-104 0 0,0-1-1 0 0,1 1 1 0 0,-1-1-1 0 0,1 0 1 0 0,-1 0-1 0 0,1 0 0 0 0,-1 0 1 0 0,1 0-1 0 0,0-1 1 0 0,0 1-1 0 0,0-1 1 0 0,0 1-1 0 0,0-1 0 0 0,0 0 1 0 0,0 0-1 0 0,0 0 1 0 0,0 0-1 0 0,1 0 1 0 0,-1 0-1 0 0,1-1 1 0 0,0 1-1 0 0,0 0 0 0 0,0-1 1 0 0,0 1-1 0 0,0-1 1 0 0,0 1-1 0 0,0-1 1 0 0,1 1-1 0 0,0-1 1 0 0,-1 0-1 0 0,1 1 0 0 0,0-1 1 0 0,0 0-1 0 0,0 1 1 0 0,1-4-1 0 0,-1-11-2138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4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1 53 1584 0 0</inkml:trace>
  <inkml:trace contextRef="#ctx0" brushRef="#br0" timeOffset="1">1 53 1584 0 0,'181'-52'6501'0'0,"-176"78"-4881"0"0,1-2-752 0 0,-3 0-224 0 0,2 0-284 0 0,-2 0-208 0 0,3-2-36 0 0,-6 0-116 0 0,6-3-52 0 0,-6-5 44 0 0,2 1-184 0 0,1-6-244 0 0,-3-1-612 0 0,6-4-244 0 0,0 1-564 0 0,-1-2-905 0 0,9-1-1439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5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3 323 5733 0 0,'0'0'3605'0'0,"0"-22"-3441"0"0,0-184 126 0 0,1 196-248 0 0,-1 0-1 0 0,1 0 0 0 0,1 0 1 0 0,-1 0-1 0 0,5-11 1 0 0,-6 20-16 0 0,0 0 0 0 0,0 0 0 0 0,0 0-1 0 0,1 0 1 0 0,-1 0 0 0 0,1 0 0 0 0,-1 0 0 0 0,1 0 0 0 0,-1 0 0 0 0,1 0 0 0 0,-1 0 0 0 0,1 0 0 0 0,0 0 0 0 0,-1 0 0 0 0,1 0 0 0 0,0 0-1 0 0,0 1 1 0 0,0-1 0 0 0,0 0 0 0 0,0 1 0 0 0,0-1 0 0 0,0 1 0 0 0,0-1 0 0 0,0 1 0 0 0,0-1 0 0 0,0 1 0 0 0,0 0 0 0 0,0-1 0 0 0,0 1 0 0 0,0 0-1 0 0,0 0 1 0 0,1 0 0 0 0,-1 0 0 0 0,0 0 0 0 0,0 0 0 0 0,0 0 0 0 0,0 0 0 0 0,0 0 0 0 0,1 1 0 0 0,-1-1 0 0 0,0 0 0 0 0,0 1 0 0 0,0-1-1 0 0,0 1 1 0 0,0-1 0 0 0,0 1 0 0 0,0-1 0 0 0,0 1 0 0 0,-1 0 0 0 0,1 0 0 0 0,0-1 0 0 0,0 1 0 0 0,0 0 0 0 0,-1 0 0 0 0,1 0 0 0 0,0 0-1 0 0,0 1 1 0 0,8 10-80 0 0,0 0 0 0 0,-1 1-1 0 0,0 0 1 0 0,-1 1 0 0 0,0-1-1 0 0,-1 1 1 0 0,7 28 0 0 0,7 11-38 0 0,-11-37 75 0 0,-7-12 44 0 0,1 0 0 0 0,-1 0 0 0 0,0 0 0 0 0,-1 0 0 0 0,1 0 0 0 0,-1 1 0 0 0,1-1 0 0 0,0 8 0 0 0,-41-9-121 0 0,26-3 80 0 0,-1-1 1 0 0,1 0 0 0 0,0-1 0 0 0,0 0-1 0 0,0-1 1 0 0,0-1 0 0 0,0 0 0 0 0,-12-6-1 0 0,24 10-97 0 0,1-1-1 0 0,-1 1 0 0 0,1 0 0 0 0,0 0 1 0 0,-1-1-1 0 0,1 1 0 0 0,0 0 0 0 0,-1-1 0 0 0,1 1 1 0 0,0 0-1 0 0,-1-1 0 0 0,1 1 0 0 0,0-1 1 0 0,0 1-1 0 0,-1 0 0 0 0,1-1 0 0 0,0 1 1 0 0,0-1-1 0 0,0 1 0 0 0,0-1 0 0 0,-1 1 1 0 0,1-1-1 0 0,0 1 0 0 0,0-1 0 0 0,0 1 1 0 0,0-1-1 0 0,0 1 0 0 0,0-1 0 0 0,1 0 0 0 0,-1 0-476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31 393 5729 0 0,'0'0'4373'0'0,"-1"-6"-4055"0"0,-8-29-161 0 0,2 0-1 0 0,1-1 0 0 0,2 0 0 0 0,0-41 1 0 0,4 76-76 0 0,46 4 485 0 0,-26 13-601 0 0,0 0-1 0 0,-2 1 0 0 0,1 1 1 0 0,-2 1-1 0 0,29 41 1 0 0,-22-29 857 0 0,-19-29-1372 0 0,-5-14 471 0 0,-7-21 332 0 0,6 30-273 0 0,-13-54-57 0 0,4 23-502 0 0,2 0 1 0 0,2-1-1 0 0,-4-64 0 0 0,10 97 354 0 0,0 1 0 0 0,0-1-1 0 0,0 1 1 0 0,0-1 0 0 0,0 0 0 0 0,1 1-1 0 0,-1-1 1 0 0,1 1 0 0 0,-1-1 0 0 0,1 1-1 0 0,0-1 1 0 0,0 1 0 0 0,-1-1 0 0 0,1 1-1 0 0,0 0 1 0 0,0-1 0 0 0,0 1-1 0 0,0 0 1 0 0,1 0 0 0 0,-1 0 0 0 0,0 0-1 0 0,0 0 1 0 0,1 0 0 0 0,-1 0 0 0 0,1 0-1 0 0,-1 0 1 0 0,1 1 0 0 0,-1-1 0 0 0,3 0-1 0 0,10-2-2686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1488 0 0,'0'0'7593'0'0,"-15"3"-7181"0"0,5-2-378 0 0,-4 1 48 0 0,0 0 0 0 0,0 0 1 0 0,0 2-1 0 0,0 0 0 0 0,0 0 0 0 0,1 1 1 0 0,-23 12-1 0 0,31-13-62 0 0,0 1 0 0 0,0 0 0 0 0,0 0 0 0 0,0 0-1 0 0,1 0 1 0 0,0 1 0 0 0,0 0 0 0 0,1 0 0 0 0,-1 0 0 0 0,1 0 0 0 0,1 0 0 0 0,-1 1 0 0 0,1-1-1 0 0,0 1 1 0 0,1 0 0 0 0,-1 0 0 0 0,1-1 0 0 0,0 1 0 0 0,1 0 0 0 0,0 0 0 0 0,0 0 0 0 0,1 0 0 0 0,-1 0-1 0 0,4 12 1 0 0,-3-16-105 0 0,1 1 1 0 0,-1-1-1 0 0,1 1 0 0 0,0-1 0 0 0,-1 1 0 0 0,2-1 0 0 0,-1 0 0 0 0,0 0 1 0 0,1 0-1 0 0,-1 0 0 0 0,1-1 0 0 0,0 1 0 0 0,0-1 0 0 0,0 1 1 0 0,0-1-1 0 0,0 0 0 0 0,0 0 0 0 0,1 0 0 0 0,-1-1 0 0 0,1 1 0 0 0,-1-1 1 0 0,1 0-1 0 0,0 0 0 0 0,-1 0 0 0 0,1 0 0 0 0,5-1 0 0 0,6 3-942 0 0,1-2 0 0 0,-1 0 0 0 0,0-1 0 0 0,1-1 0 0 0,19-3 1 0 0,-33 4 954 0 0,1-1 0 0 0,-1 1 0 0 0,0-1 0 0 0,1 0 0 0 0,-1 0-1 0 0,0 0 1 0 0,0 0 0 0 0,0 0 0 0 0,0 0 0 0 0,0-1 0 0 0,0 1 0 0 0,0-1 0 0 0,0 1 0 0 0,-1-1 0 0 0,1 0 0 0 0,0 1 0 0 0,1-4 0 0 0,-3 4 140 0 0,1 0-1 0 0,-1 0 0 0 0,1 0 1 0 0,-1 0-1 0 0,0 0 0 0 0,0 0 1 0 0,0 0-1 0 0,0 0 0 0 0,0 0 1 0 0,0 0-1 0 0,0 0 0 0 0,0 0 1 0 0,0 0-1 0 0,0 0 1 0 0,0 0-1 0 0,0 0 0 0 0,-1 0 1 0 0,1 0-1 0 0,0 0 0 0 0,-1 0 1 0 0,1 1-1 0 0,-1-1 0 0 0,1 0 1 0 0,-1 0-1 0 0,0 0 0 0 0,1 0 1 0 0,-1 1-1 0 0,0-1 0 0 0,1 0 1 0 0,-1 1-1 0 0,0-1 0 0 0,0 0 1 0 0,0 1-1 0 0,1-1 0 0 0,-1 1 1 0 0,0-1-1 0 0,0 1 0 0 0,0 0 1 0 0,0-1-1 0 0,0 1 0 0 0,0 0 1 0 0,0 0-1 0 0,-1 0 0 0 0,-27-12 1227 0 0,-7-2-838 0 0,0 2 0 0 0,-54-13 1 0 0,80 27 955 0 0,28-6-4926 0 0,-38 6-943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3600 0 0,'0'0'2761'0'0,"-48"90"-3321"0"0,42-80 15 0 0,2-2-395 0 0,2-1-532 0 0,0 0-824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2764 0 0,'0'0'7418'0'0,"-15"4"-7062"0"0,7-2-322 0 0,-6 1 7 0 0,1 0 1 0 0,0 1-1 0 0,0 1 1 0 0,1 0-1 0 0,-1 1 1 0 0,1 0 0 0 0,0 1-1 0 0,-18 13 1 0 0,26-16-67 0 0,1-1 1 0 0,0 1-1 0 0,0 0 0 0 0,0 0 1 0 0,0 0-1 0 0,0 1 1 0 0,1-1-1 0 0,0 1 1 0 0,0-1-1 0 0,0 1 0 0 0,1 0 1 0 0,-1 0-1 0 0,1 0 1 0 0,0-1-1 0 0,0 1 1 0 0,1 0-1 0 0,0 0 0 0 0,0 1 1 0 0,0-1-1 0 0,0 0 1 0 0,1 0-1 0 0,0-1 1 0 0,0 1-1 0 0,0 0 0 0 0,0 0 1 0 0,1 0-1 0 0,0 0 1 0 0,0-1-1 0 0,0 1 1 0 0,1-1-1 0 0,-1 0 0 0 0,1 0 1 0 0,5 6-1 0 0,-2-5-143 0 0,0-1 0 0 0,0 0 0 0 0,0-1 0 0 0,1 0 1 0 0,-1 0-1 0 0,1 0 0 0 0,0 0 0 0 0,0-1 0 0 0,0 0 0 0 0,0-1 0 0 0,0 0 0 0 0,0 0 0 0 0,0 0 0 0 0,0-1 0 0 0,1 0 0 0 0,-1 0 0 0 0,0-1 0 0 0,0 0 0 0 0,0 0 0 0 0,10-4 0 0 0,-14 4 236 0 0,-1-1 0 0 0,1 0 1 0 0,-1 0-1 0 0,0 0 0 0 0,1 0 0 0 0,-1 0 0 0 0,0 0 0 0 0,0-1 0 0 0,0 1 0 0 0,-1-1 0 0 0,1 0 1 0 0,-1 1-1 0 0,1-1 0 0 0,-1 0 0 0 0,0 0 0 0 0,0 0 0 0 0,0 0 0 0 0,0 0 0 0 0,-1 0 0 0 0,1 0 0 0 0,-1 0 1 0 0,0 0-1 0 0,1 0 0 0 0,-2 0 0 0 0,1 0 0 0 0,-1-3 0 0 0,3 4 61 0 0,0 0 1 0 0,0 1-1 0 0,0-1 1 0 0,0 1-1 0 0,0 0 0 0 0,0 0 1 0 0,0 0-1 0 0,0 0 1 0 0,0 0-1 0 0,0 0 0 0 0,1 0 1 0 0,-1 1-1 0 0,0-1 1 0 0,1 1-1 0 0,2-1 0 0 0,24-2-6881 0 0,-97 23 3012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7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11 319 1060 0 0,'0'0'7647'0'0,"0"-24"-7519"0"0,0-169 18 0 0,0 189-131 0 0,0-1 0 0 0,1 0 0 0 0,-1 0 0 0 0,1 0 1 0 0,0 0-1 0 0,0 0 0 0 0,0 0 0 0 0,1 1 0 0 0,0-1 0 0 0,0 0 0 0 0,0 1 1 0 0,0 0-1 0 0,1-1 0 0 0,4-5 0 0 0,-5 8-5 0 0,1-1 0 0 0,0 1 0 0 0,0 0 0 0 0,0-1 0 0 0,0 2-1 0 0,0-1 1 0 0,0 0 0 0 0,0 0 0 0 0,1 1 0 0 0,-1 0 0 0 0,0 0 0 0 0,1 0 0 0 0,-1 0 0 0 0,1 0 0 0 0,-1 1 0 0 0,1-1 0 0 0,0 1-1 0 0,-1 0 1 0 0,1 0 0 0 0,5 1 0 0 0,-6 0-30 0 0,0 0 0 0 0,-1 0 0 0 0,0 0-1 0 0,1 0 1 0 0,-1 0 0 0 0,0 1 0 0 0,1-1 0 0 0,-1 1 0 0 0,0-1-1 0 0,0 1 1 0 0,0 0 0 0 0,0 0 0 0 0,-1-1 0 0 0,1 2 0 0 0,0-1-1 0 0,-1 0 1 0 0,1 0 0 0 0,-1 0 0 0 0,0 1 0 0 0,0-1 0 0 0,0 1-1 0 0,0-1 1 0 0,1 4 0 0 0,14 63-317 0 0,-15-63 321 0 0,4 62 1 0 0,-5-52 29 0 0,1 0 0 0 0,1 0 0 0 0,5 28 0 0 0,-8-52-832 0 0,1 6 833 0 0,0 1 1 0 0,0-1 0 0 0,0 1 0 0 0,0 0 0 0 0,0-1 0 0 0,0 1 0 0 0,-1 0-1 0 0,1-1 1 0 0,-1 1 0 0 0,1 0 0 0 0,-1-1 0 0 0,1 1 0 0 0,-1 0 0 0 0,0 0 0 0 0,0-1-1 0 0,1 1 1 0 0,-1 0 0 0 0,0 0 0 0 0,0 0 0 0 0,0 0 0 0 0,0 0 0 0 0,0 0-1 0 0,0 1 1 0 0,-1-1 0 0 0,1 0 0 0 0,0 0 0 0 0,0 1 0 0 0,-1-1 0 0 0,-1 0-1 0 0,-56-11 1118 0 0,52 12-1244 0 0,0-1 0 0 0,0 0 0 0 0,0 0 0 0 0,0 0 0 0 0,0-1 0 0 0,0 0 0 0 0,0-1 0 0 0,0 1 0 0 0,1-1 0 0 0,-1 0 0 0 0,1-1 0 0 0,-10-7 0 0 0,10-1-3748 0 0,6 7 907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6141 0 0,'0'0'4227'0'0,"-2"20"-4112"0"0,-5 167 127 0 0,7-186-331 0 0,1-1-1 0 0,-1 0 1 0 0,0 1 0 0 0,0-1-1 0 0,0 1 1 0 0,1-1 0 0 0,-1 1-1 0 0,0-1 1 0 0,1 0 0 0 0,-1 1 0 0 0,0-1-1 0 0,1 1 1 0 0,-1-1 0 0 0,1 0-1 0 0,-1 0 1 0 0,0 1 0 0 0,1-1-1 0 0,-1 0 1 0 0,1 0 0 0 0,-1 1-1 0 0,1-1 1 0 0,-1 0 0 0 0,1 0-1 0 0,-1 0 1 0 0,1 0 0 0 0,-1 0-1 0 0,1 0 1 0 0,-1 0 0 0 0,1 0 0 0 0,-1 0-1 0 0,1 0 1 0 0,0 0 0 0 0,19-2-3402 0 0,-6-6 640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15 3144 0 0,'0'0'5553'0'0,"-158"36"-5553"0"0,138-36-64 0 0,3 0-40 0 0,3-3 36 0 0,2-6-516 0 0,4-1-312 0 0,2 0-404 0 0,6 1-253 0 0,0-1-675 0 0</inkml:trace>
  <inkml:trace contextRef="#ctx0" brushRef="#br0" timeOffset="1">283 63 3040 0 0,'0'0'4673'0'0,"20"123"-4657"0"0,-15-97 152 0 0,1-4-144 0 0,0-5-24 0 0,-1 2-92 0 0,4-5 16 0 0,-4-2-548 0 0,1-5-756 0 0,3-2-469 0 0,2-2-31 0 0,-3-3-140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8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44 516 0 0,'0'0'7381'0'0,"6"21"-7271"0"0,0-5-91 0 0,9 33 506 0 0,25 55 0 0 0,-34-93-339 0 0,-3-2 62 0 0,2 1 0 0 0,-1-1 0 0 0,2-1 0 0 0,-1 1 0 0 0,1-1 0 0 0,11 13 0 0 0,-17-21-262 0 0,1-1 0 0 0,-1 1 0 0 0,1 0 0 0 0,-1 0 0 0 0,1 0 0 0 0,0 0 0 0 0,-1 0 0 0 0,1 0 0 0 0,-1-1 0 0 0,1 1 0 0 0,-1 0 0 0 0,1 0 0 0 0,-1-1 0 0 0,1 1 0 0 0,-1 0 0 0 0,1-1 0 0 0,-1 1 0 0 0,0-1 0 0 0,1 1 0 0 0,-1 0 0 0 0,0-1 0 0 0,1 1 0 0 0,-1-1 1 0 0,0 1-1 0 0,1-1 0 0 0,-1 1 0 0 0,0-1 0 0 0,0 1 0 0 0,0-1 0 0 0,1 0 0 0 0,-1 1 0 0 0,0-1 0 0 0,0 1 0 0 0,0-1 0 0 0,0 1 0 0 0,0-1 0 0 0,0-1 0 0 0,7-25-12 0 0,-7 26 2 0 0,12-65-195 0 0,-3 18-1125 0 0,21-68-1 0 0,-11 83-2592 0 0,-8 22 845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08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4568 0 0,'0'0'3221'0'0,"1"22"-3132"0"0,6 65 134 0 0,-7-84-170 0 0,0 0 0 0 0,1 0 0 0 0,-1 0 0 0 0,1 0 0 0 0,0 0 0 0 0,0 0 0 0 0,0 0 0 0 0,0 0 0 0 0,0 0 0 0 0,0 0 0 0 0,1-1 0 0 0,0 1-1 0 0,-1-1 1 0 0,1 1 0 0 0,0-1 0 0 0,0 1 0 0 0,3 1 0 0 0,-3-3-49 0 0,0 1 0 0 0,0-1 0 0 0,0-1-1 0 0,0 1 1 0 0,0 0 0 0 0,1 0 0 0 0,-1-1 0 0 0,0 1-1 0 0,0-1 1 0 0,0 0 0 0 0,1 0 0 0 0,-1 0 0 0 0,0 0-1 0 0,0 0 1 0 0,1 0 0 0 0,-1-1 0 0 0,3 0 0 0 0,3-1-53 0 0,-1-1 0 0 0,0 0 0 0 0,0 0 0 0 0,0 0 0 0 0,0-1 1 0 0,-1 0-1 0 0,0 0 0 0 0,0-1 0 0 0,9-8 0 0 0,-8 5 8 0 0,0 0-1 0 0,0-1 0 0 0,-1 0 1 0 0,-1 0-1 0 0,1-1 1 0 0,-1 0-1 0 0,5-15 0 0 0,-8 20 26 0 0,0-1-1 0 0,0 0 0 0 0,-1 0 0 0 0,0 0 0 0 0,0 0 1 0 0,0 0-1 0 0,-1 0 0 0 0,0 0 0 0 0,0 0 0 0 0,-1 0 1 0 0,1-1-1 0 0,-1 1 0 0 0,-1 0 0 0 0,1 1 1 0 0,-3-7-1 0 0,2 8-45 0 0,0 1 0 0 0,0 0 0 0 0,0 0 0 0 0,-1 0 0 0 0,0 0-1 0 0,1 0 1 0 0,-1 0 0 0 0,0 1 0 0 0,0-1 0 0 0,0 1 0 0 0,-1 0 0 0 0,1 0 0 0 0,0 0 0 0 0,-1 0 0 0 0,0 1 0 0 0,1 0 0 0 0,-1-1 0 0 0,-7 0 0 0 0,-1-1-475 0 0,0 1-1 0 0,0 1 1 0 0,-1 0-1 0 0,-19 1 1 0 0,4 2-3370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12.2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34 3272 0 0,'0'0'1258'0'0,"0"-3"-1834"0"0,0-27 1548 0 0,18 35 5975 0 0,-16 5-7016 0 0,0 0 1 0 0,-1 1-1 0 0,0-1 0 0 0,0 0 0 0 0,-1 1 1 0 0,-3 20-1 0 0,1 5 139 0 0,-1 1057 352 0 0,5-1059-385 0 0,1 0 1 0 0,10 38-1 0 0,-3-9 129 0 0,18 123 861 0 0,-26-174-522 0 0,-1-8-2615 0 0,3-9-1373 0 0,-1 1 2016 0 0,5-2-3271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15.26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173 201 912 0 0,'0'0'1832'0'0,"-6"3"-988"0"0,-6 5-69 0 0,-1-1 0 0 0,0-1 0 0 0,-22 8-1 0 0,-58-1 1479 0 0,93-13-2263 0 0,0 0-1 0 0,0 0 1 0 0,0 0 0 0 0,1 0-1 0 0,-1 0 1 0 0,0 1-1 0 0,0-1 1 0 0,0 0 0 0 0,0 0-1 0 0,0 0 1 0 0,0 0-1 0 0,1 0 1 0 0,-1 1 0 0 0,0-1-1 0 0,0 0 1 0 0,0 0-1 0 0,0 0 1 0 0,0 0 0 0 0,0 1-1 0 0,0-1 1 0 0,0 0-1 0 0,0 0 1 0 0,0 0 0 0 0,0 0-1 0 0,0 1 1 0 0,0-1-1 0 0,0 0 1 0 0,0 0 0 0 0,0 0-1 0 0,0 1 1 0 0,0-1-1 0 0,0 0 1 0 0,0 0 0 0 0,0 0-1 0 0,0 0 1 0 0,0 1-1 0 0,0-1 1 0 0,-1 0 0 0 0,1 0-1 0 0,0 0 1 0 0,0 1-1 0 0,19 1-89 0 0,105-8-420 0 0,201-36-1 0 0,-90 8 82 0 0,15 0-168 0 0,235-19-185 0 0,-132 28-498 0 0,-45 3 460 0 0,193 5-480 0 0,-329 12 1023 0 0,142-10 179 0 0,78 8-101 0 0,-228 9-46 0 0,566-2 49 0 0,-713 5 272 0 0,-17-5-71 0 0,0 0 1 0 0,0 1-1 0 0,0-1 0 0 0,0 0 1 0 0,0 0-1 0 0,-1 0 0 0 0,1 0 1 0 0,0 0-1 0 0,0 0 0 0 0,0 0 1 0 0,0 0-1 0 0,0 1 0 0 0,0-1 1 0 0,0 0-1 0 0,0 0 0 0 0,0 0 1 0 0,0 0-1 0 0,0 0 0 0 0,0 1 1 0 0,0-1-1 0 0,0 0 0 0 0,0 0 1 0 0,0 0-1 0 0,0 0 0 0 0,0 0 1 0 0,0 0-1 0 0,0 1 0 0 0,0-1 1 0 0,0 0-1 0 0,0 0 0 0 0,0 0 0 0 0,0 0 1 0 0,0 0-1 0 0,0 0 0 0 0,0 1 1 0 0,0-1-1 0 0,1 0 0 0 0,-1 0 1 0 0,-8 0-1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28.74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1639 984 0 0,'0'0'4809'0'0,"17"24"-2588"0"0,-17-24-2184 0 0,0 0-1 0 0,0 1 1 0 0,0-1 0 0 0,-1 0-1 0 0,1 1 1 0 0,0-1 0 0 0,0 0-1 0 0,0 0 1 0 0,0 1 0 0 0,0-1-1 0 0,0 0 1 0 0,0 0-1 0 0,0 1 1 0 0,0-1 0 0 0,0 0-1 0 0,0 1 1 0 0,0-1 0 0 0,0 0-1 0 0,0 0 1 0 0,1 1 0 0 0,-1-1-1 0 0,0 0 1 0 0,0 0 0 0 0,0 1-1 0 0,0-1 1 0 0,0 0 0 0 0,1 0-1 0 0,-1 1 1 0 0,0-1-1 0 0,0 0 1 0 0,0 0 0 0 0,1 0-1 0 0,-1 1 1 0 0,0-1 0 0 0,0 0-1 0 0,0 0 1 0 0,1 0 0 0 0,-1 0-1 0 0,0 0 1 0 0,1 0 0 0 0,-1 1-1 0 0,0-1 1 0 0,0 0 0 0 0,1 0-1 0 0,-1 0 1 0 0,0 0-1 0 0,0 0 1 0 0,1 0 0 0 0,-1 0-1 0 0,0 0 1 0 0,1 0 0 0 0,0-1-72 0 0,-1 1 0 0 0,1-1 0 0 0,-1 1 0 0 0,1-1 0 0 0,-1 0 0 0 0,1 1 0 0 0,-1-1 1 0 0,1 1-1 0 0,-1-1 0 0 0,0 0 0 0 0,1 1 0 0 0,-1-1 0 0 0,0 0 0 0 0,0 0 0 0 0,1 1 0 0 0,-1-1 1 0 0,0 0-1 0 0,0 0 0 0 0,0 1 0 0 0,0-1 0 0 0,0-1 0 0 0,17-793-16 0 0,-11 258-65 0 0,-5 460 107 0 0,1 36 4 0 0,-2-1-1 0 0,-2 0 1 0 0,-7-45 0 0 0,6 51 208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4:32.30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 33 572 0 0,'0'0'2090'0'0,"1"4"-1732"0"0,1-2-425 0 0,-2-2 100 0 0,1 1-1 0 0,-1-1 1 0 0,0 1-1 0 0,1 0 1 0 0,-1-1-1 0 0,1 1 1 0 0,-1-1-1 0 0,0 1 1 0 0,0 0-1 0 0,1-1 1 0 0,-1 1-1 0 0,0 0 1 0 0,0-1-1 0 0,0 1 1 0 0,0 0-1 0 0,0-1 1 0 0,0 1-1 0 0,0 0 1 0 0,0-1-1 0 0,0 1 1 0 0,0 0 0 0 0,0-1-1 0 0,0 1 1 0 0,0 0-1 0 0,0-1 1 0 0,-1 1-1 0 0,1 0 1 0 0,0-1-1 0 0,-1 1 1 0 0,1-1-1 0 0,0 1 1 0 0,-1 0-1 0 0,1-1 1 0 0,0 1-1 0 0,-1-1 1 0 0,1 1-1 0 0,-1-1 1 0 0,1 1-1 0 0,-1-1 1 0 0,0 0-1 0 0,1 1 1 0 0,-1-1-1 0 0,1 0 1 0 0,-2 1-1 0 0,1-1 68 0 0,1 0 0 0 0,-1 1 0 0 0,0-1 0 0 0,0 0 0 0 0,1 1-1 0 0,-1-1 1 0 0,0 1 0 0 0,0-1 0 0 0,1 1 0 0 0,-1-1 0 0 0,0 1 0 0 0,1 0-1 0 0,-1-1 1 0 0,1 1 0 0 0,-1 0 0 0 0,1-1 0 0 0,-1 1 0 0 0,1 0-1 0 0,0-1 1 0 0,-1 1 0 0 0,1 0 0 0 0,0 0 0 0 0,-1 0 0 0 0,1 0-1 0 0,0-1 1 0 0,0 1 0 0 0,0 0 0 0 0,0 0 0 0 0,0 0 0 0 0,0 0 0 0 0,0-1-1 0 0,0 1 1 0 0,0 0 0 0 0,0 0 0 0 0,0 0 0 0 0,1 0 0 0 0,-1-1-1 0 0,0 1 1 0 0,0 0 0 0 0,1 0 0 0 0,-1-1 0 0 0,1 1 0 0 0,0 1-1 0 0,252-23 132 0 0,-86 3-578 0 0,68 2 273 0 0,-58 12 18 0 0,-105 4-161 0 0,115-13 1 0 0,1-1-22 0 0,211 5 221 0 0,-260 10 325 0 0,-70-1 25 0 0,133 17 0 0 0,-14 0-130 0 0,-90-11-129 0 0,-33-1-18 0 0,-31-4-48 0 0,-1 2-1 0 0,0 1 0 0 0,59 15 0 0 0,-50-9-15 0 0,1-2 0 0 0,0-2 0 0 0,0-2 0 0 0,0-1 0 0 0,74-6 0 0 0,66 4 168 0 0,253 7-70 0 0,-284-9-107 0 0,117-6 536 0 0,-189 5 1103 0 0,-87 15-4575 0 0,5-3-4318 0 0,11-33 5958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1312 0 0,'0'0'8520'0'0,"3"-1"-8318"0"0,55-9-247 0 0,-42 7-45 0 0,1 1-1 0 0,26-9 1 0 0,-23 1 0 0 0,-1 1-258 0 0,-19 8 341 0 0,1 1 0 0 0,-1 0 1 0 0,0 0-1 0 0,0 0 0 0 0,1 0 0 0 0,-1 0 0 0 0,0 0 0 0 0,0 0 0 0 0,1 0 1 0 0,-1 0-1 0 0,0 1 0 0 0,0-1 0 0 0,1 0 0 0 0,-1 0 0 0 0,0 0 0 0 0,0 0 0 0 0,0 0 1 0 0,1 0-1 0 0,-1 0 0 0 0,0 1 0 0 0,0-1 0 0 0,0 0 0 0 0,1 0 0 0 0,-1 0 1 0 0,0 0-1 0 0,0 1 0 0 0,0-1 0 0 0,0 0 0 0 0,0 0 0 0 0,1 0 0 0 0,-1 1 1 0 0,0-1-1 0 0,0 0 0 0 0,0 0 0 0 0,0 1 0 0 0,0-1 0 0 0,0 0 0 0 0,0 0 1 0 0,0 1-1 0 0,0-1 0 0 0,0 0 0 0 0,0 0 0 0 0,0 1 0 0 0,0-1 0 0 0,0 0 0 0 0,0 0 1 0 0,0 1-1 0 0,0-1 0 0 0,0 0 0 0 0,0 0 0 0 0,0 0 0 0 0,-1 1 0 0 0,1-1 1 0 0,0 0-1 0 0,0 0 0 0 0,0 0 0 0 0,-1 1 0 0 0,0 9-33 0 0,0 0 0 0 0,1 1 0 0 0,0-1 0 0 0,0 0-1 0 0,1 0 1 0 0,1 1 0 0 0,0-1 0 0 0,0 0 0 0 0,1 0 0 0 0,5 12 0 0 0,-5-12 53 0 0,1 0 1 0 0,-2 1 0 0 0,1-1-1 0 0,-1 0 1 0 0,-1 1-1 0 0,0 0 1 0 0,0-1 0 0 0,-2 19-1 0 0,0-28-30 0 0,0 0 0 0 0,0 0-1 0 0,1 0 1 0 0,-1 0-1 0 0,-1 0 1 0 0,1 0-1 0 0,0 0 1 0 0,0 0-1 0 0,0 0 1 0 0,0 0-1 0 0,-1 0 1 0 0,1-1-1 0 0,0 1 1 0 0,-1-1 0 0 0,1 1-1 0 0,0-1 1 0 0,-1 1-1 0 0,1-1 1 0 0,-1 0-1 0 0,1 0 1 0 0,-1 1-1 0 0,1-1 1 0 0,-1 0-1 0 0,1 0 1 0 0,0-1-1 0 0,-1 1 1 0 0,1 0-1 0 0,-3-1 1 0 0,-41-7-1841 0 0,31 1-1325 0 0,8 3 607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4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27 988 0 0,'0'0'6229'0'0,"-17"-11"-4630"0"0,11 7 1545 0 0,-116-2-1264 0 0,-4 0-4911 0 0,118 6-534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6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20 385 4684 0 0,'0'0'6403'0'0,"0"12"-6169"0"0,1-91 590 0 0,1 17-555 0 0,-3-1 0 0 0,-15-103 1 0 0,11 147-112 0 0,5 30 351 0 0,11 36-750 0 0,-8-42 149 0 0,0 0 0 0 0,1 1 0 0 0,0-1-1 0 0,0-1 1 0 0,0 1 0 0 0,1 0 0 0 0,-1-1 0 0 0,1 0 0 0 0,0 0-1 0 0,0-1 1 0 0,0 1 0 0 0,1-1 0 0 0,8 4 0 0 0,-12-6 40 0 0,1 0 0 0 0,-1 0 0 0 0,1 0 0 0 0,0-1 0 0 0,-1 1 0 0 0,1-1 0 0 0,0 0 1 0 0,0 1-1 0 0,-1-1 0 0 0,1 0 0 0 0,0-1 0 0 0,0 1 0 0 0,-1 0 0 0 0,1-1 1 0 0,0 0-1 0 0,-1 1 0 0 0,1-1 0 0 0,-1 0 0 0 0,1 0 0 0 0,-1-1 0 0 0,1 1 0 0 0,-1 0 1 0 0,0-1-1 0 0,1 1 0 0 0,-1-1 0 0 0,0 0 0 0 0,0 0 0 0 0,0 0 0 0 0,-1 0 1 0 0,1 0-1 0 0,0 0 0 0 0,1-4 0 0 0,4-4-28 0 0,-2 3 29 0 0,-1 1-1 0 0,1-1 0 0 0,-2 1 0 0 0,1-1 0 0 0,-1 0 1 0 0,0 0-1 0 0,0-1 0 0 0,-1 1 0 0 0,0-1 0 0 0,2-14 1 0 0,-4 21 622 0 0,0 47-954 0 0,0-29 346 0 0,0 0 0 0 0,0 0 0 0 0,2 0 0 0 0,0 0 0 0 0,1-1 0 0 0,0 1 1 0 0,2-1-1 0 0,0 0 0 0 0,1 0 0 0 0,8 17 0 0 0,-14-32 18 0 0,1 1 1 0 0,0-1-1 0 0,-1 1 0 0 0,1-1 0 0 0,0 1 1 0 0,0-1-1 0 0,0 0 0 0 0,0 0 0 0 0,0 1 1 0 0,0-1-1 0 0,0 0 0 0 0,1 0 0 0 0,-1 0 1 0 0,0 0-1 0 0,0 0 0 0 0,1-1 0 0 0,-1 1 0 0 0,1 0 1 0 0,-1 0-1 0 0,1-1 0 0 0,-1 1 0 0 0,1-1 1 0 0,-1 0-1 0 0,3 1 0 0 0,-3-2-32 0 0,0 1 0 0 0,1-1 0 0 0,-1 0 0 0 0,1 1-1 0 0,-1-1 1 0 0,0 0 0 0 0,1 0 0 0 0,-1 0 0 0 0,0 0 0 0 0,0 0 0 0 0,0 0-1 0 0,0 0 1 0 0,0-1 0 0 0,0 1 0 0 0,0 0 0 0 0,0-1 0 0 0,0 1 0 0 0,-1 0-1 0 0,2-3 1 0 0,1-5-149 0 0,1 0 0 0 0,-1 0 0 0 0,0 0 0 0 0,-1 0 0 0 0,0-1-1 0 0,0-16 1907 0 0,-7 63-417 0 0,4-33-1232 0 0,1 1 0 0 0,0 0 0 0 0,1-1 0 0 0,-1 1 0 0 0,1 0 0 0 0,0-1 0 0 0,0 1 0 0 0,0-1 0 0 0,1 1 0 0 0,-1-1 0 0 0,1 1 0 0 0,0-1 1 0 0,3 4-1 0 0,-2-5-22 0 0,-1-1 0 0 0,1 0 0 0 0,-1 0 1 0 0,1 0-1 0 0,0 0 0 0 0,0 0 0 0 0,0-1 1 0 0,0 1-1 0 0,0-1 0 0 0,0 0 0 0 0,0 0 1 0 0,1 0-1 0 0,-1 0 0 0 0,0-1 0 0 0,1 1 1 0 0,-1-1-1 0 0,0 0 0 0 0,1 0 0 0 0,3 0 1 0 0,-2 0-63 0 0,0 1 1 0 0,0-1 0 0 0,0-1-1 0 0,0 1 1 0 0,0-1 0 0 0,0 1-1 0 0,0-1 1 0 0,0-1-1 0 0,0 1 1 0 0,0-1 0 0 0,-1 0-1 0 0,1 0 1 0 0,-1 0 0 0 0,1 0-1 0 0,-1-1 1 0 0,0 0-1 0 0,0 0 1 0 0,0 0 0 0 0,0-1-1 0 0,-1 1 1 0 0,1-1 0 0 0,-1 0-1 0 0,0 0 1 0 0,0 0 0 0 0,0 0-1 0 0,-1 0 1 0 0,1-1-1 0 0,-1 1 1 0 0,0-1 0 0 0,0 1-1 0 0,-1-1 1 0 0,3-9 0 0 0,-3 8 32 0 0,-1 0 1 0 0,1 0-1 0 0,-1 0 1 0 0,0-1-1 0 0,0 1 1 0 0,-1 0-1 0 0,0 0 1 0 0,0 0 0 0 0,0 0-1 0 0,-1 0 1 0 0,1 0-1 0 0,-2 0 1 0 0,1 0-1 0 0,-1 1 1 0 0,0-1-1 0 0,-4-5 1 0 0,5 7-112 0 0,0 1 1 0 0,-1 0-1 0 0,1 0 0 0 0,-1 0 0 0 0,0 0 1 0 0,0 1-1 0 0,0-1 0 0 0,0 1 1 0 0,0 0-1 0 0,-1 0 0 0 0,1 0 1 0 0,-1 0-1 0 0,1 0 0 0 0,-1 1 0 0 0,0 0 1 0 0,0 0-1 0 0,1 0 0 0 0,-1 0 1 0 0,0 0-1 0 0,0 1 0 0 0,0-1 1 0 0,0 1-1 0 0,0 0 0 0 0,0 1 0 0 0,0-1 1 0 0,-6 2-1 0 0,8-2-73 0 0,1 1 1 0 0,-1 0-1 0 0,0 0 0 0 0,1-1 0 0 0,-1 1 1 0 0,1 0-1 0 0,-1 0 0 0 0,1 0 1 0 0,-1 0-1 0 0,1 1 0 0 0,0-1 0 0 0,0 0 1 0 0,-1 1-1 0 0,1-1 0 0 0,0 0 1 0 0,0 1-1 0 0,-1 1 0 0 0,-6 16-2673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6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45 326 5661 0 0,'0'0'4496'0'0,"1"-23"-4209"0"0,2-69-3 0 0,-4 79-243 0 0,1 0-1 0 0,-2 0 0 0 0,0 0 1 0 0,0 0-1 0 0,-1 0 1 0 0,-1 1-1 0 0,0-1 0 0 0,-1 1 1 0 0,-6-14-1 0 0,-4-7-95 0 0,21 54 641 0 0,-4-15-654 0 0,-1 0 1 0 0,1-1-1 0 0,0 1 0 0 0,0 0 0 0 0,1-1 0 0 0,0 1 1 0 0,0-1-1 0 0,4 6 0 0 0,-5-9 35 0 0,7 9-103 0 0,0 0 1 0 0,1-1-1 0 0,0 0 0 0 0,15 11 1 0 0,-24-19 103 0 0,0-1 0 0 0,1 0 1 0 0,-1 0-1 0 0,1 0 1 0 0,-1 0-1 0 0,1 0 0 0 0,-1 0 1 0 0,1 0-1 0 0,0 0 1 0 0,0-1-1 0 0,-1 1 0 0 0,1-1 1 0 0,0 1-1 0 0,0-1 1 0 0,0 0-1 0 0,-1 0 0 0 0,1 1 1 0 0,0-1-1 0 0,0-1 0 0 0,0 1 1 0 0,0 0-1 0 0,0 0 1 0 0,-1-1-1 0 0,1 1 0 0 0,0-1 1 0 0,0 1-1 0 0,-1-1 1 0 0,1 0-1 0 0,0 0 0 0 0,-1 1 1 0 0,1-1-1 0 0,0-1 1 0 0,-1 1-1 0 0,0 0 0 0 0,1 0 1 0 0,-1 0-1 0 0,0-1 0 0 0,1 1 1 0 0,-1-1-1 0 0,0 1 1 0 0,0-1-1 0 0,0 1 0 0 0,1-4 1 0 0,3-7-1 0 0,0-1-1 0 0,-1 0 1 0 0,0-1 0 0 0,-1 1-1 0 0,-1 0 1 0 0,0-1 0 0 0,-1 0 0 0 0,0 1-1 0 0,-2-23 1 0 0,1 26 1198 0 0,0 35-114 0 0,0 5-1232 0 0,-2-7-92 0 0,2-1 0 0 0,0 1-1 0 0,2 0 1 0 0,1-1 0 0 0,0 1 0 0 0,2-1 0 0 0,13 41 0 0 0,-17-62 79 0 0,-1 0-1 0 0,1 1 1 0 0,0-1 0 0 0,-1 0 0 0 0,1 1-1 0 0,0-1 1 0 0,0 0 0 0 0,0 0 0 0 0,0 0-1 0 0,0 0 1 0 0,0 0 0 0 0,1 0-1 0 0,-1 0 1 0 0,0 0 0 0 0,0 0 0 0 0,1-1-1 0 0,-1 1 1 0 0,0 0 0 0 0,1-1 0 0 0,-1 1-1 0 0,1-1 1 0 0,-1 0 0 0 0,1 1 0 0 0,-1-1-1 0 0,1 0 1 0 0,1 0 0 0 0,6 0-2226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4316 0 0,'0'0'3427'0'0,"-14"2"-3236"0"0,-44 5-125 0 0,52-6 12 0 0,0 1 0 0 0,0-1 0 0 0,1 1 0 0 0,-1 0 0 0 0,1 0-1 0 0,-1 1 1 0 0,1-1 0 0 0,0 1 0 0 0,0 1 0 0 0,0-1 0 0 0,0 1 0 0 0,0-1 0 0 0,1 1 0 0 0,0 1-1 0 0,0-1 1 0 0,0 1 0 0 0,0-1 0 0 0,1 1 0 0 0,0 0 0 0 0,0 0 0 0 0,-5 11 0 0 0,3-3 3 0 0,1 0 0 0 0,0 1-1 0 0,0-1 1 0 0,2 1 0 0 0,0 0 0 0 0,0-1 0 0 0,1 20 0 0 0,1-31-131 0 0,0 1 1 0 0,0-1-1 0 0,0 0 1 0 0,0 1-1 0 0,0-1 1 0 0,1 0-1 0 0,-1 1 0 0 0,1-1 1 0 0,0 0-1 0 0,0 0 1 0 0,0 0-1 0 0,0 0 1 0 0,0 0-1 0 0,0 0 1 0 0,0 0-1 0 0,1 0 0 0 0,-1 0 1 0 0,1 0-1 0 0,-1-1 1 0 0,1 1-1 0 0,0 0 1 0 0,0-1-1 0 0,-1 0 1 0 0,1 1-1 0 0,0-1 0 0 0,0 0 1 0 0,0 0-1 0 0,1 0 1 0 0,2 1-1 0 0,5 0-813 0 0,0 0-1 0 0,0 0 0 0 0,0-1 1 0 0,0 0-1 0 0,15-2 0 0 0,-16 1-120 0 0,13 0-1724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24 1640 0 0,'0'0'7025'0'0,"-150"-24"-7025"0"0,142 24-4 0 0,2 0-448 0 0,3 0-756 0 0,0 5-617 0 0,3 7-1331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7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1 168 5473 0 0,'80'48'1186'0'0,"-79"-47"-1156"0"0,-1-1 1 0 0,1 0 0 0 0,-1 1 0 0 0,1-1 0 0 0,-1 0-1 0 0,1 0 1 0 0,-1 1 0 0 0,1-1 0 0 0,0 0 0 0 0,-1 0 0 0 0,1 0-1 0 0,-1 0 1 0 0,1 0 0 0 0,-1 0 0 0 0,1 0 0 0 0,-1 0-1 0 0,1 0 1 0 0,0 0 0 0 0,-1 0 0 0 0,1 0 0 0 0,-1 0 0 0 0,1 0-1 0 0,-1-1 1 0 0,1 1 0 0 0,-1 0 0 0 0,1 0 0 0 0,-1-1-1 0 0,1 1 1 0 0,-1 0 0 0 0,1-1 0 0 0,-1 1 0 0 0,1 0 0 0 0,-1-1-1 0 0,0 1 1 0 0,1-1 0 0 0,-1 1 0 0 0,0-1 0 0 0,1 1-1 0 0,-1-1 1 0 0,0 1 0 0 0,0-1 0 0 0,1 1 0 0 0,-1-1-1 0 0,0 0 1 0 0,3-26 566 0 0,-3 23-428 0 0,1-174 1908 0 0,21 188-1539 0 0,-11 1-611 0 0,0 0 1 0 0,0 0 0 0 0,-1 1-1 0 0,0 0 1 0 0,8 15-1 0 0,29 35 28 0 0,-23-35 35 0 0,-16-17 29 0 0,1 0 0 0 0,0-1 0 0 0,21 16 0 0 0,-30-24-49 0 0,1-1 0 0 0,-1 1 0 0 0,1-1 0 0 0,-1 1 0 0 0,1-1 0 0 0,0 0 0 0 0,-1 1 0 0 0,1-1 0 0 0,0 0 1 0 0,-1 0-1 0 0,1 1 0 0 0,0-1 0 0 0,-1 0 0 0 0,1 0 0 0 0,0 0 0 0 0,0 0 0 0 0,-1 0 0 0 0,1 0 0 0 0,0 0 0 0 0,-1 0 1 0 0,1 0-1 0 0,0 0 0 0 0,0-1 0 0 0,-1 1 0 0 0,1 0 0 0 0,0 0 0 0 0,-1-1 0 0 0,1 1 0 0 0,0 0 0 0 0,-1-1 0 0 0,1 1 1 0 0,-1 0-1 0 0,1-1 0 0 0,-1 1 0 0 0,1-1 0 0 0,-1 1 0 0 0,1-1 0 0 0,-1 0 0 0 0,1 1 0 0 0,-1-1 0 0 0,1 1 0 0 0,-1-1 1 0 0,0 0-1 0 0,0 1 0 0 0,1-1 0 0 0,-1 0 0 0 0,0 1 0 0 0,0-1 0 0 0,0 0 0 0 0,1 1 0 0 0,-1-2 0 0 0,5-45-378 0 0,-5 38 83 0 0,1-159-1812 0 0,0 181 2725 0 0,0-1 0 0 0,1 1 0 0 0,5 17 0 0 0,4 27-352 0 0,-9-44-242 0 0,0 0 0 0 0,0 0-1 0 0,1 0 1 0 0,8 20 0 0 0,-9-28-152 0 0,0 0 0 0 0,0 0 1 0 0,0 0-1 0 0,1-1 0 0 0,0 1 0 0 0,0-1 1 0 0,0 1-1 0 0,0-1 0 0 0,1 0 1 0 0,-1 0-1 0 0,1-1 0 0 0,0 1 0 0 0,9 5 1 0 0,12-5-2738 0 0,-15-5 1196 0 0,6 1-642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25 5152 0 0,'0'0'4634'0'0,"-26"-1"-4334"0"0,-194-8 290 0 0,90-5-2977 0 0,134 23-2328 0 0,9-1 1633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50 4952 0 0,'0'0'5414'0'0,"-6"19"-5132"0"0,-19 61-130 0 0,24-77-144 0 0,-1 1 0 0 0,1-1 1 0 0,0 1-1 0 0,0 0 1 0 0,1-1-1 0 0,-1 1 0 0 0,1 0 1 0 0,-1 0-1 0 0,1 0 1 0 0,0 0-1 0 0,1-1 1 0 0,-1 1-1 0 0,1 0 0 0 0,0 0 1 0 0,0-1-1 0 0,0 1 1 0 0,0 0-1 0 0,0-1 0 0 0,1 1 1 0 0,0-1-1 0 0,-1 0 1 0 0,1 1-1 0 0,1-1 0 0 0,-1 0 1 0 0,0 0-1 0 0,1 0 1 0 0,0-1-1 0 0,-1 1 0 0 0,1 0 1 0 0,0-1-1 0 0,0 0 1 0 0,0 0-1 0 0,1 0 0 0 0,-1 0 1 0 0,1 0-1 0 0,-1-1 1 0 0,1 1-1 0 0,4 0 0 0 0,7 2-46 0 0,1-1 0 0 0,-1 0 0 0 0,1-2-1 0 0,0 1 1 0 0,0-2 0 0 0,32-3 0 0 0,-43 2 26 0 0,0 0 1 0 0,1 0 0 0 0,-1 0-1 0 0,0-1 1 0 0,0 0-1 0 0,0 0 1 0 0,0 0 0 0 0,0-1-1 0 0,0 1 1 0 0,0-1 0 0 0,-1-1-1 0 0,0 1 1 0 0,1 0-1 0 0,-1-1 1 0 0,0 0 0 0 0,-1 0-1 0 0,1 0 1 0 0,-1-1 0 0 0,0 1-1 0 0,0-1 1 0 0,0 0-1 0 0,-1 0 1 0 0,1 0 0 0 0,-1 0-1 0 0,0 0 1 0 0,-1 0 0 0 0,1 0-1 0 0,-1-1 1 0 0,0 1 0 0 0,-1 0-1 0 0,1-1 1 0 0,-1 1-1 0 0,0-1 1 0 0,0 1 0 0 0,-1-1-1 0 0,1 1 1 0 0,-1-1 0 0 0,-1 1-1 0 0,1 0 1 0 0,-1-1-1 0 0,0 1 1 0 0,0 0 0 0 0,0 0-1 0 0,-1 0 1 0 0,1 1 0 0 0,-1-1-1 0 0,0 1 1 0 0,-1-1-1 0 0,1 1 1 0 0,-1 0 0 0 0,0 0-1 0 0,-4-3 1 0 0,-3-1 24 0 0,0 1 0 0 0,0 0 1 0 0,-1 1-1 0 0,0 0 0 0 0,-16-6 0 0 0,23 10-165 0 0,0 0-1 0 0,-1 1 1 0 0,1-1 0 0 0,0 1-1 0 0,0 0 1 0 0,-1 1-1 0 0,1-1 1 0 0,-1 1 0 0 0,1 0-1 0 0,0 0 1 0 0,-1 1 0 0 0,1-1-1 0 0,0 1 1 0 0,-1 1-1 0 0,-8 2 1 0 0,12-3-145 0 0,0 1 1 0 0,0 0-1 0 0,0-1 0 0 0,1 1 0 0 0,-1 0 0 0 0,0 0 1 0 0,1 0-1 0 0,0 0 0 0 0,-1 0 0 0 0,1 1 1 0 0,0-1-1 0 0,0 0 0 0 0,0 1 0 0 0,0-1 0 0 0,0 4 1 0 0,-3 13-2854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9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2892 0 0,'0'0'7702'0'0,"0"15"-7343"0"0,-6 270 930 0 0,6-283-1432 0 0,0-1 0 0 0,0 1 1 0 0,1 0-1 0 0,-1-1 1 0 0,0 1-1 0 0,0 0 0 0 0,1-1 1 0 0,-1 1-1 0 0,1-1 0 0 0,-1 1 1 0 0,1-1-1 0 0,0 1 0 0 0,0-1 1 0 0,0 0-1 0 0,1 2 0 0 0,-2-2-85 0 0,1-1 0 0 0,-1 1 0 0 0,1-1 0 0 0,0 0-1 0 0,-1 1 1 0 0,1-1 0 0 0,-1 0 0 0 0,1 0-1 0 0,0 1 1 0 0,0-1 0 0 0,-1 0 0 0 0,1 0-1 0 0,0 0 1 0 0,-1 0 0 0 0,1 0 0 0 0,0 0 0 0 0,-1 0-1 0 0,1 0 1 0 0,0 0 0 0 0,0 0 0 0 0,-1 0-1 0 0,1 0 1 0 0,0-1 0 0 0,0 1 0 0 0,7-4-3606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09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2768 0 0,'0'0'4855'0'0,"1"-7"-4518"0"0,0 5-317 0 0,-1 0-1 0 0,1 0 1 0 0,-1 1-1 0 0,1-1 1 0 0,0 0-1 0 0,-1 0 1 0 0,1 0-1 0 0,0 0 1 0 0,0 1-1 0 0,0-1 1 0 0,1 0-1 0 0,-1 1 1 0 0,0-1-1 0 0,1 1 1 0 0,-1-1-1 0 0,1 1 1 0 0,2-2-1 0 0,0 1-13 0 0,0 0 0 0 0,0 1 0 0 0,0 0 0 0 0,0 0 0 0 0,0 0-1 0 0,0 0 1 0 0,0 1 0 0 0,0 0 0 0 0,8 0 0 0 0,-7 0 17 0 0,0 1 0 0 0,1 0 0 0 0,-1 0-1 0 0,0 0 1 0 0,0 1 0 0 0,-1 0 0 0 0,1 0 0 0 0,0 0 0 0 0,0 1-1 0 0,-1-1 1 0 0,0 1 0 0 0,1 0 0 0 0,-1 0 0 0 0,0 1 0 0 0,0-1-1 0 0,-1 1 1 0 0,1 0 0 0 0,-1 0 0 0 0,0 0 0 0 0,0 0 0 0 0,0 1-1 0 0,-1-1 1 0 0,1 1 0 0 0,-1-1 0 0 0,0 1 0 0 0,0 0 0 0 0,-1 0-1 0 0,0 0 1 0 0,0 0 0 0 0,0 0 0 0 0,0 1 0 0 0,-1-1 0 0 0,1 0-1 0 0,-1 0 1 0 0,-1 0 0 0 0,1 0 0 0 0,-1 1 0 0 0,0-1 0 0 0,0 0-1 0 0,-2 5 1 0 0,1-7-41 0 0,0 0-1 0 0,1 0 1 0 0,-1 0 0 0 0,-1 0-1 0 0,1 0 1 0 0,0 0-1 0 0,-1-1 1 0 0,1 1 0 0 0,-1-1-1 0 0,0 0 1 0 0,0 0-1 0 0,0 0 1 0 0,0 0 0 0 0,0 0-1 0 0,0-1 1 0 0,-1 1-1 0 0,-3 0 1 0 0,-30 7-1501 0 0,5-10-3509 0 0,29-1 2804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4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1260 0 0,'0'0'7679'0'0,"-2"6"-7413"0"0,0-3-201 0 0,1 0 0 0 0,0 0 0 0 0,0 0 0 0 0,1 1 0 0 0,-1-1 0 0 0,1 0 0 0 0,-1 1 0 0 0,1-1 0 0 0,0 0 0 0 0,1 6 0 0 0,-1-7-79 0 0,1-1-1 0 0,0 0 0 0 0,0 1 1 0 0,-1-1-1 0 0,1 0 0 0 0,0 0 1 0 0,0 1-1 0 0,0-1 0 0 0,0 0 0 0 0,0 0 1 0 0,0 0-1 0 0,1 0 0 0 0,-1 0 1 0 0,0-1-1 0 0,0 1 0 0 0,1 0 1 0 0,-1 0-1 0 0,1-1 0 0 0,-1 1 1 0 0,0-1-1 0 0,1 1 0 0 0,-1-1 0 0 0,1 0 1 0 0,-1 0-1 0 0,1 0 0 0 0,-1 1 1 0 0,1-1-1 0 0,0 0 0 0 0,-1-1 1 0 0,3 1-1 0 0,0-1-37 0 0,-1 1 0 0 0,0-1-1 0 0,0 1 1 0 0,0-1 0 0 0,0 0 0 0 0,0 0 0 0 0,0-1 0 0 0,0 1-1 0 0,0 0 1 0 0,0-1 0 0 0,-1 0 0 0 0,1 0 0 0 0,0 0 0 0 0,-1 0 0 0 0,0 0-1 0 0,1 0 1 0 0,-1-1 0 0 0,0 1 0 0 0,0-1 0 0 0,2-3 0 0 0,18-17-1165 0 0,-22 61 1508 0 0,0-31-116 0 0,0 8 75 0 0,1 0 1 0 0,-2 0 0 0 0,0 1 0 0 0,-1-1 0 0 0,-1 0-1 0 0,-8 29 1 0 0,9-42-427 0 0,-1 0 0 0 0,1 0 0 0 0,-1 0 0 0 0,1 0 0 0 0,-1 0 0 0 0,0 0-1 0 0,1-1 1 0 0,-1 1 0 0 0,0-1 0 0 0,0 0 0 0 0,0 0 0 0 0,0 0 0 0 0,-1 0 0 0 0,1 0 0 0 0,0-1-1 0 0,0 1 1 0 0,0-1 0 0 0,-1 0 0 0 0,1 0 0 0 0,0 0 0 0 0,0-1 0 0 0,-4 0 0 0 0,-2 1-1564 0 0,1 0-936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0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1 184 988 0 0,'0'0'8391'0'0,"25"7"-8214"0"0,80 20-201 0 0,-101-26 11 0 0,-1-1-1 0 0,0 1 1 0 0,1-1-1 0 0,-1 0 1 0 0,0 0-1 0 0,1 0 1 0 0,-1-1-1 0 0,0 1 1 0 0,0-1-1 0 0,1 0 1 0 0,-1 0-1 0 0,0 0 1 0 0,0 0-1 0 0,0-1 1 0 0,0 1-1 0 0,0-1 1 0 0,0 1 0 0 0,0-1-1 0 0,-1 0 1 0 0,1 0-1 0 0,-1-1 1 0 0,1 1-1 0 0,-1 0 1 0 0,0-1-1 0 0,0 0 1 0 0,0 1-1 0 0,0-1 1 0 0,0 0-1 0 0,-1 0 1 0 0,1 0-1 0 0,-1 0 1 0 0,0 0-1 0 0,0 0 1 0 0,0-1-1 0 0,1-5 1 0 0,0 5 45 0 0,-1 0-1 0 0,0 0 1 0 0,0 0 0 0 0,0 0 0 0 0,-1-1-1 0 0,1 1 1 0 0,-1 0 0 0 0,0 0 0 0 0,0 0-1 0 0,-1-1 1 0 0,1 1 0 0 0,-1 0 0 0 0,0 0-1 0 0,0 0 1 0 0,0 0 0 0 0,0 0 0 0 0,-1 0-1 0 0,0 0 1 0 0,0 0 0 0 0,0 1 0 0 0,0-1-1 0 0,0 1 1 0 0,-1-1 0 0 0,0 1 0 0 0,-4-5-1 0 0,1 4-152 0 0,1-1 0 0 0,-1 1 0 0 0,0 0 0 0 0,0 1 0 0 0,-1-1 0 0 0,1 1 0 0 0,-11-4-1 0 0,-31-4-3834 0 0,42 11 1691 0 0,0 0-409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7097 0 0,'0'0'3732'0'0,"6"21"-3559"0"0,1 9-130 0 0,-4-14-19 0 0,1-1 1 0 0,1 1-1 0 0,0-1 1 0 0,13 26-1 0 0,-15-35 5 0 0,0 1 1 0 0,1-1-1 0 0,0 0 0 0 0,0 1 0 0 0,1-2 1 0 0,-1 1-1 0 0,1-1 0 0 0,1 1 1 0 0,-1-1-1 0 0,12 8 0 0 0,-15-12-42 0 0,1 1 0 0 0,-1-1-1 0 0,0 0 1 0 0,1 0 0 0 0,-1 0 0 0 0,1-1-1 0 0,-1 1 1 0 0,1 0 0 0 0,0-1-1 0 0,-1 0 1 0 0,1 1 0 0 0,-1-1 0 0 0,1 0-1 0 0,0-1 1 0 0,-1 1 0 0 0,1 0-1 0 0,0-1 1 0 0,-1 1 0 0 0,1-1 0 0 0,-1 0-1 0 0,1 0 1 0 0,-1 0 0 0 0,0 0 0 0 0,1 0-1 0 0,-1 0 1 0 0,0-1 0 0 0,0 1-1 0 0,0-1 1 0 0,0 0 0 0 0,0 0 0 0 0,0 1-1 0 0,3-5 1 0 0,9-13-199 0 0,-1 0 0 0 0,0-1 0 0 0,-1-1 0 0 0,-2 0 0 0 0,0-1 0 0 0,13-43 0 0 0,-23 64 216 0 0,0 1 0 0 0,0-1 0 0 0,0 1 0 0 0,0-1-1 0 0,0 0 1 0 0,0 1 0 0 0,0-1 0 0 0,1 1 0 0 0,-1-1 0 0 0,0 1 0 0 0,0-1 0 0 0,0 1 0 0 0,1-1 0 0 0,-1 1 0 0 0,0-1-1 0 0,0 1 1 0 0,1-1 0 0 0,-1 1 0 0 0,0 0 0 0 0,1-1 0 0 0,-1 1 0 0 0,0 0 0 0 0,1-1 0 0 0,-1 1 0 0 0,1 0 0 0 0,-1-1-1 0 0,1 1 1 0 0,-1 0 0 0 0,1-1 0 0 0,-1 1 0 0 0,1 0 0 0 0,-1 0 0 0 0,1 0 0 0 0,-1 0 0 0 0,1 0 0 0 0,-1-1 0 0 0,1 1-1 0 0,-1 0 1 0 0,1 0 0 0 0,0 1 0 0 0,16 20 399 0 0,6 39 200 0 0,30 67-74 0 0,-53-126-519 0 0,0 0 1 0 0,1 0-1 0 0,-1-1 0 0 0,0 1 1 0 0,0 0-1 0 0,0 0 1 0 0,0-1-1 0 0,0 1 1 0 0,0 0-1 0 0,0 0 0 0 0,0 0 1 0 0,0-1-1 0 0,0 1 1 0 0,0 0-1 0 0,0 0 1 0 0,-1 0-1 0 0,1-1 0 0 0,0 1 1 0 0,0 0-1 0 0,-1 0 1 0 0,1-1-1 0 0,-1 1 1 0 0,1 0-1 0 0,-1-1 0 0 0,1 1 1 0 0,-1-1-1 0 0,1 1 1 0 0,-1 0-1 0 0,1-1 1 0 0,-1 1-1 0 0,0-1 0 0 0,0 1 1 0 0,-2 0-24 0 0,-1 1 1 0 0,1-1 0 0 0,0 0 0 0 0,0 0-1 0 0,-1 0 1 0 0,1-1 0 0 0,0 1-1 0 0,-6 0 1 0 0,0-1-81 0 0,-1 0-1 0 0,1-1 1 0 0,-1 1 0 0 0,1-2-1 0 0,-17-3 1 0 0,23 3-127 0 0,-1 1 0 0 0,1-1 0 0 0,0 0 0 0 0,-1 0-1 0 0,1-1 1 0 0,0 1 0 0 0,-5-5 0 0 0,7 6-92 0 0,0-1 0 0 0,0 1 1 0 0,0 0-1 0 0,0 0 0 0 0,0 0 0 0 0,1-1 0 0 0,-1 1 0 0 0,0 0 0 0 0,1-1 1 0 0,-1 1-1 0 0,1-1 0 0 0,-1 1 0 0 0,1-1 0 0 0,-1-2 0 0 0,1-3-2572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11 370 3672 0 0,'0'0'5232'0'0,"0"-21"-5037"0"0,-8-170 569 0 0,7 171-695 0 0,-1-50 33 0 0,2 67-91 0 0,0 0-1 0 0,1-1 1 0 0,-1 1-1 0 0,1 0 1 0 0,-1 0-1 0 0,1 0 0 0 0,0-1 1 0 0,0 1-1 0 0,0 0 1 0 0,1 0-1 0 0,-1 1 1 0 0,1-1-1 0 0,0 0 1 0 0,0 0-1 0 0,0 1 1 0 0,4-5-1 0 0,-4 5 10 0 0,-1 1 0 0 0,1 0 0 0 0,0 0 0 0 0,0 0 0 0 0,-1 0 0 0 0,1 0 0 0 0,0 0 0 0 0,0 0 0 0 0,0 1 0 0 0,0-1 0 0 0,0 1 0 0 0,0-1 0 0 0,0 1 0 0 0,0 0 0 0 0,1 0 0 0 0,-1 0 0 0 0,0 0 0 0 0,0 0 0 0 0,0 0 0 0 0,0 1 0 0 0,0-1 0 0 0,3 2 0 0 0,-2 0-34 0 0,1-1 0 0 0,-1 1 0 0 0,0 1 0 0 0,0-1 0 0 0,0 0 0 0 0,0 1 0 0 0,-1-1 0 0 0,1 1 0 0 0,-1 0 0 0 0,1 0 0 0 0,2 5-1 0 0,1 3-76 0 0,-1-1 0 0 0,1 1 0 0 0,-2 0 0 0 0,0 0 0 0 0,0 0 0 0 0,3 22 0 0 0,-6-28 58 0 0,0-1 0 0 0,-1 0 0 0 0,1 1 0 0 0,-1-1 0 0 0,0 1 0 0 0,0-1 0 0 0,-1 1 0 0 0,0-1 0 0 0,1 0 0 0 0,-1 1 0 0 0,-1-1 0 0 0,1 0 0 0 0,-1 0 1 0 0,1 1-1 0 0,-1-1 0 0 0,-4 6 0 0 0,3-7 6 0 0,0 0 0 0 0,0-1 0 0 0,-1 1 1 0 0,1-1-1 0 0,0 0 0 0 0,-1 0 0 0 0,0 0 0 0 0,1-1 1 0 0,-1 1-1 0 0,0-1 0 0 0,0 0 0 0 0,1 0 1 0 0,-1 0-1 0 0,0 0 0 0 0,0-1 0 0 0,0 0 0 0 0,0 0 1 0 0,-6 0-1 0 0,-3 1-17 0 0,11-1 42 0 0,-1 0 1 0 0,1 1-1 0 0,-1-1 1 0 0,1 0 0 0 0,-1 0-1 0 0,0 0 1 0 0,1-1-1 0 0,-1 1 1 0 0,1-1-1 0 0,-1 1 1 0 0,-3-3 1456 0 0,32 28 112 0 0,26 14-1216 0 0,-42-30-371 0 0,1 0 0 0 0,0-1 0 0 0,0 0 0 0 0,24 11 0 0 0,-30-17-329 0 0,-1 0 1 0 0,1-1-1 0 0,0 0 0 0 0,-1 0 0 0 0,1 0 1 0 0,0-1-1 0 0,6 1 0 0 0,-5-1-417 0 0,-1-1 0 0 0,1 0-1 0 0,0 0 1 0 0,-1 0 0 0 0,0-1 0 0 0,1 1 0 0 0,7-5-1 0 0,4-3-2323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5268 0 0,'0'0'2395'0'0,"-17"2"-2248"0"0,-7-2-104 0 0,13 0-21 0 0,-1 1 0 0 0,0 0 0 0 0,1 0-1 0 0,-23 6 1 0 0,30-6 33 0 0,-1 0-1 0 0,1 0 1 0 0,0 1-1 0 0,0-1 1 0 0,0 1-1 0 0,0 0 1 0 0,1 0-1 0 0,-1 0 1 0 0,0 0-1 0 0,1 1 1 0 0,-1-1-1 0 0,1 1 1 0 0,0 0-1 0 0,0 0 1 0 0,0 0-1 0 0,0 0 1 0 0,1 1-1 0 0,-1-1 0 0 0,1 1 1 0 0,0 0-1 0 0,0-1 1 0 0,0 1-1 0 0,0 0 1 0 0,1 0-1 0 0,0 0 1 0 0,0 1-1 0 0,0-1 1 0 0,0 0-1 0 0,0 0 1 0 0,1 1-1 0 0,0-1 1 0 0,0 0-1 0 0,0 0 1 0 0,1 1-1 0 0,-1-1 1 0 0,1 0-1 0 0,2 7 1 0 0,-2-8-109 0 0,0 1 0 0 0,0-1 0 0 0,1 1 1 0 0,0-1-1 0 0,0 0 0 0 0,0 1 0 0 0,0-1 0 0 0,0 0 0 0 0,0 0 0 0 0,1 0 1 0 0,-1-1-1 0 0,1 1 0 0 0,0-1 0 0 0,0 1 0 0 0,0-1 0 0 0,0 0 1 0 0,7 3-1 0 0,4 2-956 0 0,0-1 0 0 0,1-1 1 0 0,15 4-1 0 0,-21-7 8 0 0,13 5-2617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23 6989 0 0,'0'0'2296'0'0,"-150"-17"-2452"0"0,142 14-544 0 0,2 1-768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1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22 4888 0 0,'0'0'6293'0'0,"-161"2"-6293"0"0,130-2 0 0 0,0 0-64 0 0,0 0-104 0 0,2-4-580 0 0,4-4-520 0 0,5 1-1460 0 0,9 2-3477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30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1 120 0 0,'0'0'4441'0'0,"-1"4"-4360"0"0,-3 15 541 0 0,1-10 53 0 0,0 0 1 0 0,1 1-1 0 0,1 0 0 0 0,-2 11 0 0 0,-2 499-1824 0 0,7-477 1261 0 0,10 57 1 0 0,-6-56-571 0 0,2 59 0 0 0,-8-100 455 0 0,0 101-88 0 0,14 105-1 0 0,-11-169-418 0 0,-2 54 1 0 0,-2-59 798 0 0,2-1 0 0 0,7 51 1 0 0,-4-51-130 0 0,-2-1 0 0 0,-2 61 0 0 0,-2-53 83 0 0,6 46 0 0 0,-4-21 1579 0 0,-1-52-2240 0 0,1 0 0 0 0,0 0 0 0 0,4 27 0 0 0,-3-39 197 0 0,-1-1 1 0 0,1 0-1 0 0,-1 0 0 0 0,1 0 1 0 0,-1 0-1 0 0,1 0 1 0 0,0 1-1 0 0,0-1 1 0 0,0 0-1 0 0,-1-1 0 0 0,1 1 1 0 0,0 0-1 0 0,0 0 1 0 0,0 0-1 0 0,0 0 1 0 0,2 0-1 0 0,4 3-1960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3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64 214 1404 0 0,'0'0'2690'0'0,"-48"24"-103"0"0,33-17-1928 0 0,22-7-714 0 0,17-2 180 0 0,203-14-183 0 0,-112 5-197 0 0,508-5-2838 0 0,-182 1 2581 0 0,-238 11 587 0 0,14-11 622 0 0,-183 15-643 0 0,10 1 190 0 0,57-7 0 0 0,-55 1-126 0 0,61 1 0 0 0,20-8 323 0 0,-5 7 1667 0 0,-117 0-1825 0 0,-5 5-200 0 0,-9 0-61 0 0,2 3 68 0 0,1 0 0 0 0,-1 0 0 0 0,1 0-1 0 0,0 1 1 0 0,0 0 0 0 0,0 0 0 0 0,-9 9 0 0 0,-2 0-816 0 0,14-10 776 0 0,0-2-56 0 0,1 0 0 0 0,0 1 0 0 0,-1-1-1 0 0,1 1 1 0 0,0 0 0 0 0,0-1-1 0 0,0 1 1 0 0,0 0 0 0 0,1 0 0 0 0,-1 0-1 0 0,1 0 1 0 0,-1 1 0 0 0,1-1 0 0 0,-1 0-1 0 0,1 1 1 0 0,0-1 0 0 0,0 1 0 0 0,0 2-1 0 0,1-4-11 0 0,0-1-145 0 0,0 2 127 0 0,0-2 29 0 0,4-1-523 0 0,0 0 574 0 0,-1-1 0 0 0,1 1 1 0 0,0-1-1 0 0,0 0 0 0 0,-1 0 0 0 0,1 0 0 0 0,-1-1 1 0 0,1 1-1 0 0,2-5 0 0 0,21-11 6 0 0,-14 12-62 0 0,0 0 0 0 0,-1-1 0 0 0,23-17 0 0 0,-34 24 23 0 0,12-8 454 0 0,-102-11-629 0 0,13-17 234 0 0,73 35-119 0 0,0-1 0 0 0,0 0 0 0 0,0 1 0 0 0,0-1 0 0 0,0-1 0 0 0,1 1 0 0 0,-1 0 0 0 0,1-1 0 0 0,-1 1 0 0 0,1-1 0 0 0,0 1 0 0 0,0-1 0 0 0,0 0 0 0 0,0 0 0 0 0,1 0 0 0 0,-1 0-1 0 0,1-1 1 0 0,0 1 0 0 0,0 0 0 0 0,-1-5 0 0 0,3 3-971 0 0,6-9-1137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38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6 272 1080 0 0,'0'0'4238'0'0,"-6"17"-3413"0"0,12-18-713 0 0,-1 0 1 0 0,0-1 0 0 0,1 1-1 0 0,-1-1 1 0 0,0 0-1 0 0,0 0 1 0 0,0-1 0 0 0,0 1-1 0 0,0-1 1 0 0,0 0 0 0 0,-1-1-1 0 0,0 1 1 0 0,1-1 0 0 0,-1 0-1 0 0,4-5 1 0 0,10-11 303 0 0,25-37 0 0 0,-43 57-416 0 0,16-26-663 0 0,22-46 1 0 0,-3 5-423 0 0,-35 210 5217 0 0,2-136-4046 0 0,-1-1 0 0 0,1 1 0 0 0,0-1 0 0 0,0 1 0 0 0,1-1 0 0 0,-1 0 0 0 0,2 0 0 0 0,-1 0 0 0 0,1-1 0 0 0,-1 1 0 0 0,1-1 0 0 0,1 0 0 0 0,-1 0 0 0 0,7 6 0 0 0,-8-8-158 0 0,1 0-1 0 0,-1-1 0 0 0,0 1 0 0 0,1-1 1 0 0,0 1-1 0 0,0-1 0 0 0,-1 0 0 0 0,1 0 1 0 0,1-1-1 0 0,-1 1 0 0 0,0-1 1 0 0,0 0-1 0 0,0 0 0 0 0,1 0 0 0 0,-1-1 1 0 0,0 1-1 0 0,1-1 0 0 0,-1 0 0 0 0,1-1 1 0 0,-1 1-1 0 0,0-1 0 0 0,1 1 0 0 0,3-3 1 0 0,14-12-2383 0 0,-10 5-130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3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2 125 2872 0 0,'0'0'8407'0'0,"0"12"-8236"0"0,-1 35-68 0 0,0-45-111 0 0,1-1 1 0 0,0 0-1 0 0,0 1 1 0 0,0-1-1 0 0,0 0 1 0 0,0 1-1 0 0,1-1 0 0 0,-1 1 1 0 0,0-1-1 0 0,1 0 1 0 0,-1 1-1 0 0,1-1 0 0 0,-1 0 1 0 0,1 0-1 0 0,0 1 1 0 0,-1-1-1 0 0,1 0 0 0 0,0 0 1 0 0,0 0-1 0 0,0 0 1 0 0,0 0-1 0 0,0 0 1 0 0,0 0-1 0 0,0 0 0 0 0,0 0 1 0 0,0-1-1 0 0,0 1 1 0 0,1 0-1 0 0,-1-1 0 0 0,0 1 1 0 0,0-1-1 0 0,1 1 1 0 0,-1-1-1 0 0,0 0 1 0 0,1 1-1 0 0,-1-1 0 0 0,1 0 1 0 0,-1 0-1 0 0,0 0 1 0 0,1 0-1 0 0,-1 0 0 0 0,3-1 1 0 0,1 1-61 0 0,0-1 1 0 0,0 0-1 0 0,-1-1 1 0 0,1 1-1 0 0,0-1 1 0 0,-1 0-1 0 0,1 0 1 0 0,-1 0-1 0 0,5-4 1 0 0,3-5-45 0 0,0-1 1 0 0,-1 0 0 0 0,-1-1 0 0 0,1-1 0 0 0,-2 1 0 0 0,0-2 0 0 0,-1 1 0 0 0,0-1-1 0 0,-1 0 1 0 0,-1-1 0 0 0,0 0 0 0 0,3-19 0 0 0,-11 66 527 0 0,1 1 0 0 0,6 53 0 0 0,-4-60-186 0 0,3 20 84 0 0,-1-29-232 0 0,-2-1 0 0 0,0 1 0 0 0,0 0 0 0 0,-2 0-1 0 0,-3 21 1 0 0,3-34-220 0 0,-1-1 1 0 0,0 1-1 0 0,0-1 0 0 0,0 1 0 0 0,0-1 0 0 0,0 0 0 0 0,0 0 0 0 0,-1 0 0 0 0,1 0 0 0 0,-1 0 1 0 0,1 0-1 0 0,-1 0 0 0 0,0-1 0 0 0,0 0 0 0 0,0 1 0 0 0,0-1 0 0 0,0 0 0 0 0,0-1 0 0 0,0 1 1 0 0,0 0-1 0 0,-4-1 0 0 0,-6 4-2778 0 0,1-1-1461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56 0 0,'0'0'8853'0'0,"-56"91"-8853"0"0,46-81-132 0 0,2 0-192 0 0,0 0-492 0 0,0 1-460 0 0,0-1-1005 0 0,4 2-1799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 1108 0 0,'0'0'9449'0'0,"-20"15"-9112"0"0,-126 102-26 0 0,135-109-629 0 0,1 0 0 0 0,0 1 0 0 0,0 0 1 0 0,1 1-1 0 0,1 0 0 0 0,-1 0 0 0 0,-10 17 0 0 0,19-20-3164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4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294 295 5873 0 0,'0'0'4812'0'0,"-138"-135"-4684"0"0,112 113-64 0 0,1-2-56 0 0,-1 2-4 0 0,4-2-4 0 0,2 3 0 0 0,3 4-576 0 0,6 0-964 0 0,2 5-1644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49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62 4460 0 0,'0'0'3396'0'0,"-15"-3"-2919"0"0,1 0-322 0 0,1-1 86 0 0,-1 1-1 0 0,1 0 0 0 0,-1 1 1 0 0,0 1-1 0 0,0 0 1 0 0,1 1-1 0 0,-18 1 1 0 0,14 5-197 0 0,0 0 1 0 0,0 1-1 0 0,1 1 0 0 0,0 0 1 0 0,1 2-1 0 0,-15 10 1 0 0,-3 1 0 0 0,11-7-65 0 0,0 1 1 0 0,1 1 0 0 0,1 0 0 0 0,-22 23 0 0 0,35-31-6 0 0,0 0 0 0 0,0 1 0 0 0,1-1 0 0 0,0 2 1 0 0,0-1-1 0 0,1 1 0 0 0,0-1 0 0 0,1 1 0 0 0,0 1 0 0 0,1-1 1 0 0,0 0-1 0 0,-3 19 0 0 0,4-14-10 0 0,0-1 28 0 0,1-1 0 0 0,0 0 0 0 0,2 17 0 0 0,-1-25-40 0 0,1-1 1 0 0,0 0-1 0 0,0 0 0 0 0,0 0 1 0 0,0 0-1 0 0,1 0 0 0 0,-1 0 0 0 0,1 0 1 0 0,0-1-1 0 0,0 1 0 0 0,1 0 1 0 0,-1-1-1 0 0,1 0 0 0 0,3 5 1 0 0,18 14-38 0 0,-12-11 53 0 0,0 0 0 0 0,-1 1 0 0 0,0 0 1 0 0,-1 1-1 0 0,0 0 0 0 0,-1 1 0 0 0,-1-1 1 0 0,13 27-1 0 0,-18-29 95 0 0,0 0 1 0 0,-1 0-1 0 0,0 0 1 0 0,0 19 0 0 0,5 26 55 0 0,-4-43 6 0 0,0-1 0 0 0,1 1 0 0 0,0-1 0 0 0,1 0 0 0 0,0 0 1 0 0,1 0-1 0 0,0-1 0 0 0,1 0 0 0 0,0 0 0 0 0,1-1 0 0 0,0 0 1 0 0,13 13-1 0 0,-12-15-120 0 0,1 0 1 0 0,-1-1-1 0 0,1 0 1 0 0,0 0-1 0 0,1-1 1 0 0,-1-1-1 0 0,1 1 1 0 0,0-2-1 0 0,1 0 1 0 0,22 6-1 0 0,38 8-113 0 0,-47-11 82 0 0,0-1-1 0 0,0-1 0 0 0,1 0 0 0 0,32-1 0 0 0,-33-4 80 0 0,-1 1-1 0 0,0 2 1 0 0,1 0 0 0 0,-1 1-1 0 0,0 1 1 0 0,-1 2-1 0 0,1 0 1 0 0,43 21 0 0 0,74 53 546 0 0,60 31-346 0 0,-160-94-204 0 0,0-1 1 0 0,1-3 0 0 0,84 19-1 0 0,173 44-73 0 0,-260-66 65 0 0,-1-1 1 0 0,2-2-1 0 0,-1-1 0 0 0,1-3 0 0 0,0-1 1 0 0,0-1-1 0 0,0-3 0 0 0,69-9 0 0 0,-41-1-21 0 0,-28 6-56 0 0,0-2 0 0 0,-1-2 0 0 0,50-17 1 0 0,-67 16-27 0 0,0 0 1 0 0,-1-2 0 0 0,0 0 0 0 0,0-2 0 0 0,-2 0 0 0 0,22-21 0 0 0,98-109-422 0 0,-125 126 437 0 0,0 0-1 0 0,-2-2 0 0 0,0 1 0 0 0,-1-1 1 0 0,-1-1-1 0 0,-1 0 0 0 0,-1-1 1 0 0,0 0-1 0 0,5-30 0 0 0,-9 33 34 0 0,-1 1 0 0 0,-1-1 0 0 0,0 0 1 0 0,-2 0-1 0 0,0 0 0 0 0,-1 0 0 0 0,-1 0 0 0 0,-1 1 0 0 0,0-1 0 0 0,-2 1 0 0 0,0-1 1 0 0,-1 1-1 0 0,0 1 0 0 0,-2-1 0 0 0,-13-22 0 0 0,-9-10 41 0 0,-60-75 0 0 0,9 16 79 0 0,69 93-93 0 0,-1 0 0 0 0,-1 0 0 0 0,-1 2 0 0 0,0 0-1 0 0,0 0 1 0 0,-2 2 0 0 0,0 0 0 0 0,0 0 0 0 0,-1 2 0 0 0,-19-9 0 0 0,-30-10 41 0 0,-103-30 0 0 0,131 47-48 0 0,-7 0 29 0 0,0 2 0 0 0,-83-6-1 0 0,-32-7-154 0 0,128 18 131 0 0,-1 2 1 0 0,1 1-1 0 0,-39 2 1 0 0,32 1 7 0 0,-74-8 1 0 0,75 3 35 0 0,-44 0 0 0 0,-9 0-323 0 0,52 2 513 0 0,-44 4 1 0 0,52-1-246 0 0,0 0 1 0 0,-57-8-1 0 0,33-3 127 0 0,11 1-18 0 0,-1 2 0 0 0,-61-1 1 0 0,78 7 91 0 0,21 0-244 0 0,1 0-1 0 0,-1 1 0 0 0,0 0 1 0 0,0 0-1 0 0,0 1 0 0 0,1 0 1 0 0,-12 3-1 0 0,18-4-104 0 0,1 0 0 0 0,-1 0 0 0 0,1 1 0 0 0,-1-1 0 0 0,1 0 0 0 0,-1 1 1 0 0,1-1-1 0 0,-1 0 0 0 0,1 1 0 0 0,0-1 0 0 0,-1 0 0 0 0,1 1 0 0 0,0-1 0 0 0,-1 1 0 0 0,1-1 0 0 0,0 1 0 0 0,-1-1 0 0 0,1 1 0 0 0,0-1 0 0 0,0 1 0 0 0,0-1 0 0 0,-1 1 0 0 0,1-1 0 0 0,0 1 0 0 0,0-1 1 0 0,0 1-1 0 0,0 0 0 0 0,0-1 0 0 0,0 2 0 0 0,0 3-3997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53.31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 1 2956 0 0,'0'0'7178'0'0,"-11"9"-5649"0"0,11-8-1480 0 0,0 0 0 0 0,0 0 1 0 0,0 0-1 0 0,0 0 0 0 0,0 0 0 0 0,0 0 0 0 0,1 0 0 0 0,-1 0 1 0 0,0 0-1 0 0,1 0 0 0 0,-1 0 0 0 0,1 0 0 0 0,-1 0 0 0 0,1-1 1 0 0,-1 1-1 0 0,1 0 0 0 0,0 0 0 0 0,-1 0 0 0 0,1-1 0 0 0,0 1 1 0 0,0-1-1 0 0,-1 1 0 0 0,1 0 0 0 0,0-1 0 0 0,0 1 0 0 0,0-1 1 0 0,0 0-1 0 0,0 1 0 0 0,1 0 0 0 0,31 2-427 0 0,-33-3 239 0 0,1-1 142 0 0,-1 1 1 0 0,0-1-1 0 0,0 0 0 0 0,0 1 1 0 0,0-1-1 0 0,1 0 0 0 0,-1 0 1 0 0,0 1-1 0 0,0-1 0 0 0,0 0 1 0 0,-1 1-1 0 0,1-1 0 0 0,0 0 1 0 0,0 1-1 0 0,0-1 0 0 0,0 0 1 0 0,-1 1-1 0 0,1-1 0 0 0,0 1 1 0 0,-1-1-1 0 0,1 0 0 0 0,0 1 1 0 0,-1-1-1 0 0,1 1 0 0 0,-1-1 1 0 0,1 1-1 0 0,-1-1 0 0 0,1 1 0 0 0,-1-1 1 0 0,1 1-1 0 0,-1 0 0 0 0,1-1 1 0 0,-1 1-1 0 0,0 0 0 0 0,1-1 1 0 0,-1 1-1 0 0,0 0 0 0 0,1 0 1 0 0,-1 0-1 0 0,-1-1 0 0 0,1 2 33 0 0,-1-1 0 0 0,1 1 0 0 0,0 0 0 0 0,0-1 0 0 0,-1 1 0 0 0,1 0 0 0 0,0 0-1 0 0,0 0 1 0 0,0 0 0 0 0,0 0 0 0 0,0 0 0 0 0,0 0 0 0 0,0 0 0 0 0,1 0 0 0 0,-1 0 0 0 0,0 1 0 0 0,0-1-1 0 0,1 0 1 0 0,-1 3 0 0 0,0-2-52 0 0,0-1 0 0 0,1 1 1 0 0,-1 0-1 0 0,1 0 0 0 0,-1 0 0 0 0,1-1 0 0 0,0 1 0 0 0,0 0 0 0 0,0 0 0 0 0,0 0 1 0 0,0 0-1 0 0,0 0 0 0 0,0-1 0 0 0,1 1 0 0 0,-1 0 0 0 0,1 0 0 0 0,-1 0 1 0 0,1-1-1 0 0,0 1 0 0 0,0 0 0 0 0,0-1 0 0 0,0 1 0 0 0,0-1 0 0 0,0 1 0 0 0,0-1 1 0 0,0 1-1 0 0,0-1 0 0 0,1 0 0 0 0,-1 1 0 0 0,1-1 0 0 0,-1 0 0 0 0,1 0 0 0 0,-1 0 1 0 0,1 0-1 0 0,0 0 0 0 0,-1-1 0 0 0,1 1 0 0 0,0 0 0 0 0,0-1 0 0 0,0 0 0 0 0,-1 1 1 0 0,1-1-1 0 0,0 0 0 0 0,0 0 0 0 0,0 0 0 0 0,3 0 0 0 0,-4 0-15 0 0,0-1-1 0 0,0 1 0 0 0,0-1 1 0 0,0 0-1 0 0,0 1 0 0 0,0-1 1 0 0,0 0-1 0 0,0 1 0 0 0,0-1 1 0 0,0 0-1 0 0,-1 0 1 0 0,1 0-1 0 0,0 0 0 0 0,-1 0 1 0 0,1 0-1 0 0,0 0 0 0 0,-1 0 1 0 0,0 0-1 0 0,1 0 0 0 0,-1 0 1 0 0,1 0-1 0 0,-1 0 1 0 0,0-1-1 0 0,0 1 0 0 0,0 0 1 0 0,0 0-1 0 0,0 0 0 0 0,0 0 1 0 0,0-1-1 0 0,0 0 0 0 0,0 1 44 0 0,0 0 0 0 0,0-1 0 0 0,0 1 0 0 0,0 0-1 0 0,0 0 1 0 0,0 0 0 0 0,-1 0 0 0 0,1 0-1 0 0,0 0 1 0 0,0-1 0 0 0,-1 1 0 0 0,1 0 0 0 0,-1 0-1 0 0,1 0 1 0 0,-1 0 0 0 0,0 0 0 0 0,1 0 0 0 0,-1 0-1 0 0,0 1 1 0 0,0-1 0 0 0,1 0 0 0 0,-1 0-1 0 0,0 0 1 0 0,0 1 0 0 0,0-1 0 0 0,0 0 0 0 0,0 1-1 0 0,0-1 1 0 0,0 1 0 0 0,0-1 0 0 0,0 1 0 0 0,0 0-1 0 0,-1-1 1 0 0,1 1 0 0 0,0 0 0 0 0,-1 0-1 0 0,0 0 0 0 0,1 0-1 0 0,-1 0 0 0 0,1 1 0 0 0,-1-1 1 0 0,0 1-1 0 0,1-1 0 0 0,-1 1 0 0 0,1 0 0 0 0,0-1 1 0 0,-1 1-1 0 0,1 0 0 0 0,0 0 0 0 0,-1 0 1 0 0,1 0-1 0 0,0 0 0 0 0,0 0 0 0 0,0 0 0 0 0,0 0 1 0 0,0 1-1 0 0,0-1 0 0 0,0 0 0 0 0,0 1 1 0 0,0-1-1 0 0,1 1 0 0 0,-1-1 0 0 0,1 1 0 0 0,-1-1 1 0 0,1 1-1 0 0,-1-1 0 0 0,1 1 0 0 0,0-1 1 0 0,0 1-1 0 0,0 0 0 0 0,0-1 0 0 0,0 1 0 0 0,0-1 1 0 0,0 1-1 0 0,0-1 0 0 0,1 1 0 0 0,-1 0 1 0 0,1-1-1 0 0,-1 1 0 0 0,1-1 0 0 0,-1 1 0 0 0,1-1 1 0 0,0 0-1 0 0,0 1 0 0 0,0-1 0 0 0,0 0 1 0 0,0 0-1 0 0,0 1 0 0 0,0-1 0 0 0,0 0 1 0 0,0 0-1 0 0,1 0 0 0 0,-1 0 0 0 0,0 0 0 0 0,1-1 1 0 0,-1 1-1 0 0,1 0 0 0 0,-1-1 0 0 0,1 1 1 0 0,-1-1-1 0 0,1 1 0 0 0,1-1 0 0 0,-1 1-36 0 0,0-1 0 0 0,0 1 0 0 0,0-1-1 0 0,0 0 1 0 0,0 0 0 0 0,0 0 0 0 0,0-1-1 0 0,1 1 1 0 0,-1 0 0 0 0,0-1 0 0 0,0 1 0 0 0,0-1-1 0 0,0 0 1 0 0,-1 1 0 0 0,1-1 0 0 0,0 0 0 0 0,0 0-1 0 0,0 0 1 0 0,-1-1 0 0 0,1 1 0 0 0,0 0-1 0 0,-1-1 1 0 0,1 1 0 0 0,-1-1 0 0 0,0 1 0 0 0,1-1-1 0 0,-1 0 1 0 0,0 1 0 0 0,0-1 0 0 0,0 0-1 0 0,0 0 1 0 0,0 0 0 0 0,-1 0 0 0 0,1 0 0 0 0,-1 0-1 0 0,1 0 1 0 0,-1 0 0 0 0,1 0 0 0 0,-1 0 0 0 0,0 0-1 0 0,0 0 1 0 0,0 0 0 0 0,-1 0 0 0 0,1 0-1 0 0,0 0 1 0 0,-1 0 0 0 0,1 0 0 0 0,-1 0 0 0 0,0 0-1 0 0,1 0 1 0 0,-1 0 0 0 0,-2-3 0 0 0,2 4 47 0 0,1-1 0 0 0,-1 1 0 0 0,0 0 0 0 0,1 0 0 0 0,-1 0 0 0 0,0 0 0 0 0,0 0 0 0 0,0 0 0 0 0,0 0 0 0 0,0 0 0 0 0,0 1 0 0 0,0-1 0 0 0,0 0 0 0 0,0 0 0 0 0,0 1 0 0 0,0-1 0 0 0,-1 1 0 0 0,1-1 0 0 0,0 1 0 0 0,0-1 0 0 0,-1 1 0 0 0,1 0 1 0 0,0 0-1 0 0,-1-1 0 0 0,1 1 0 0 0,0 0 0 0 0,0 0 0 0 0,-1 1 0 0 0,1-1 0 0 0,0 0 0 0 0,-1 0 0 0 0,1 0 0 0 0,-2 1 0 0 0,1 0 10 0 0,1 0 0 0 0,-1 0 0 0 0,1 0 0 0 0,0 0 0 0 0,-1 0 0 0 0,1 1 0 0 0,0-1 0 0 0,-1 0 0 0 0,1 0 0 0 0,0 1 0 0 0,0-1 1 0 0,0 1-1 0 0,0-1 0 0 0,0 1 0 0 0,1-1 0 0 0,-1 1 0 0 0,0 0 0 0 0,1-1 0 0 0,-1 1 0 0 0,1 0 0 0 0,0 0 0 0 0,-1-1 0 0 0,1 1 0 0 0,0 3 0 0 0,0-3-53 0 0,0 0-1 0 0,0 0 1 0 0,0 0-1 0 0,0 0 0 0 0,0 0 1 0 0,0 0-1 0 0,1 0 1 0 0,-1 0-1 0 0,1 0 1 0 0,-1 0-1 0 0,1-1 1 0 0,0 1-1 0 0,0 0 0 0 0,0 0 1 0 0,0 0-1 0 0,0-1 1 0 0,0 1-1 0 0,1 0 1 0 0,-1-1-1 0 0,0 1 1 0 0,1-1-1 0 0,-1 0 0 0 0,1 1 1 0 0,-1-1-1 0 0,4 2 1 0 0,1-1-58 0 0,-1-1 0 0 0,1 1-1 0 0,0-1 1 0 0,0 0 0 0 0,0 0 0 0 0,0-1 0 0 0,11 0 0 0 0,-16 0 65 0 0,0-1 1 0 0,0 1-1 0 0,0 0 0 0 0,0-1 1 0 0,0 1-1 0 0,0-1 1 0 0,0 1-1 0 0,0-1 0 0 0,0 1 1 0 0,0-1-1 0 0,-1 0 1 0 0,1 0-1 0 0,0 1 1 0 0,0-1-1 0 0,-1 0 0 0 0,1 0 1 0 0,0 0-1 0 0,-1 0 1 0 0,1 0-1 0 0,-1 0 0 0 0,1 0 1 0 0,-1 0-1 0 0,1 0 1 0 0,-1 0-1 0 0,0 0 0 0 0,1 0 1 0 0,-1 0-1 0 0,0 0 1 0 0,0 0-1 0 0,0 0 1 0 0,0 0-1 0 0,0-1 0 0 0,0 1 1 0 0,0 0-1 0 0,0 0 1 0 0,-1 0-1 0 0,1 0 0 0 0,0 0 1 0 0,-1 0-1 0 0,0-1 1 0 0,1-3 48 0 0,-1 1 1 0 0,0 0-1 0 0,0 0 0 0 0,0 0 1 0 0,-1 0-1 0 0,0 0 1 0 0,1 0-1 0 0,-1 0 0 0 0,-4-5 1 0 0,5 8 7 0 0,-1-1 1 0 0,1 1 0 0 0,-1-1-1 0 0,1 1 1 0 0,-1-1-1 0 0,0 1 1 0 0,0 0 0 0 0,1 0-1 0 0,-1 0 1 0 0,0 0 0 0 0,0 0-1 0 0,0 0 1 0 0,0 1-1 0 0,0-1 1 0 0,0 1 0 0 0,0-1-1 0 0,-1 1 1 0 0,1 0 0 0 0,0 0-1 0 0,0 0 1 0 0,0 0-1 0 0,0 0 1 0 0,0 0 0 0 0,0 0-1 0 0,-1 1 1 0 0,1-1 0 0 0,0 1-1 0 0,0 0 1 0 0,0-1-1 0 0,0 1 1 0 0,0 0 0 0 0,1 0-1 0 0,-1 0 1 0 0,0 1 0 0 0,-2 0-1 0 0,2 1-51 0 0,-1-1 0 0 0,1 1-1 0 0,-1 0 1 0 0,1 0 0 0 0,0 0 0 0 0,0 0-1 0 0,0 0 1 0 0,1 0 0 0 0,-1 0 0 0 0,1 1-1 0 0,0-1 1 0 0,-1 1 0 0 0,2-1 0 0 0,-1 1-1 0 0,0-1 1 0 0,1 1 0 0 0,-1-1 0 0 0,1 1-1 0 0,1 6 1 0 0,-1-8-84 0 0,1 0 1 0 0,-1-1-1 0 0,1 1 0 0 0,0 0 0 0 0,-1-1 1 0 0,1 1-1 0 0,0-1 0 0 0,0 1 0 0 0,0-1 0 0 0,1 0 1 0 0,-1 1-1 0 0,0-1 0 0 0,0 0 0 0 0,1 0 1 0 0,-1 1-1 0 0,1-1 0 0 0,-1 0 0 0 0,1-1 0 0 0,-1 1 1 0 0,4 1-1 0 0,34 11-3251 0 0,-14-8 363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53.95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 0 2608 0 0,'0'0'9622'0'0,"0"34"-8489"0"0,0 36-442 0 0,-1 5-419 0 0,3 0 1 0 0,12 75-1 0 0,-13-136-448 0 0,-1-9-34 0 0,1-1 1 0 0,-1 1-1 0 0,1-1 1 0 0,0 1-1 0 0,0-1 0 0 0,0 1 1 0 0,1-1-1 0 0,3 9 1 0 0,-4-13-25 0 0,-1 0 1 0 0,1 0-1 0 0,0 0 1 0 0,-1 0-1 0 0,1-1 1 0 0,-1 1-1 0 0,1 0 1 0 0,-1 0-1 0 0,1 0 1 0 0,0 0-1 0 0,-1-1 1 0 0,1 1-1 0 0,-1 0 1 0 0,1-1-1 0 0,-1 1 1 0 0,1 0-1 0 0,-1-1 1 0 0,0 1-1 0 0,1-1 1 0 0,-1 1-1 0 0,1 0 1 0 0,-1-1-1 0 0,0 1 1 0 0,1-1-1 0 0,-1 1 1 0 0,0-1-1 0 0,0 1 1 0 0,1-1-1 0 0,-1 0 1 0 0,0 1-1 0 0,0-1 1 0 0,0 1-1 0 0,0-1 1 0 0,0 1-1 0 0,0-2 1 0 0,2-1-967 0 0,5-6-1923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54.46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61 808 0 0,'0'0'9040'0'0,"4"-3"-8940"0"0,4-4 22 0 0,1 1 1 0 0,1 0-1 0 0,-1 0 0 0 0,1 1 0 0 0,0 0 1 0 0,0 1-1 0 0,0 0 0 0 0,1 1 0 0 0,-1 0 1 0 0,1 0-1 0 0,0 1 0 0 0,0 1 0 0 0,19-1 0 0 0,-19 2-10 0 0,0 0 0 0 0,0 0-1 0 0,0 1 1 0 0,0 0-1 0 0,0 1 1 0 0,-1 0 0 0 0,1 1-1 0 0,0 0 1 0 0,-1 0-1 0 0,0 1 1 0 0,0 1-1 0 0,0 0 1 0 0,-1 0 0 0 0,13 9-1 0 0,-19-11-105 0 0,1 1 0 0 0,-1-1-1 0 0,1 1 1 0 0,-1 0 0 0 0,0 0 0 0 0,-1 0 0 0 0,1 0-1 0 0,-1 0 1 0 0,0 0 0 0 0,0 1 0 0 0,0-1-1 0 0,0 1 1 0 0,-1 0 0 0 0,0 0 0 0 0,0-1-1 0 0,0 1 1 0 0,0 0 0 0 0,-1 0 0 0 0,0 0-1 0 0,0 0 1 0 0,0 0 0 0 0,-1-1 0 0 0,1 1-1 0 0,-1 0 1 0 0,0 0 0 0 0,-1-1 0 0 0,1 1-1 0 0,-1 0 1 0 0,0-1 0 0 0,0 1 0 0 0,0-1 0 0 0,-1 0-1 0 0,0 0 1 0 0,0 0 0 0 0,0 0 0 0 0,0 0-1 0 0,0-1 1 0 0,-1 1 0 0 0,1-1 0 0 0,-1 0-1 0 0,0 0 1 0 0,0 0 0 0 0,0-1 0 0 0,0 0-1 0 0,-1 1 1 0 0,-8 2 0 0 0,3-2-105 0 0,-1 1 0 0 0,-1-2 0 0 0,1 1 0 0 0,0-2 0 0 0,0 1 0 0 0,-1-2 0 0 0,1 1 0 0 0,-18-3 0 0 0,-49-12-5482 0 0,66 12 1624 0 0,3 1 782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5:58.95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1855 1180 0 0,'0'0'2988'0'0,"0"21"-899"0"0,0-21-1799 0 0,0 1-278 0 0,0-1 1 0 0,0 0 0 0 0,0 0-1 0 0,0 0 1 0 0,0 0 0 0 0,0 1 0 0 0,0-1-1 0 0,0 0 1 0 0,0 0 0 0 0,0 0-1 0 0,1 0 1 0 0,-1 0 0 0 0,0 1-1 0 0,0-1 1 0 0,0 0 0 0 0,0 0 0 0 0,0 0-1 0 0,0 0 1 0 0,0 0 0 0 0,0 0-1 0 0,0 1 1 0 0,1-1 0 0 0,-1 0 0 0 0,0 0-1 0 0,0 0 1 0 0,0 0 0 0 0,0 0-1 0 0,0 0 1 0 0,0 0 0 0 0,1 0-1 0 0,-1 0 1 0 0,0 0 0 0 0,0 0 0 0 0,0 0-1 0 0,0 0 1 0 0,1 0 0 0 0,-1 0-1 0 0,0 0 1 0 0,0 0 0 0 0,0 0-1 0 0,0 0 1 0 0,0 0 0 0 0,1 0 0 0 0,-1 0-1 0 0,0 0 1 0 0,0 0 0 0 0,0 0-1 0 0,0 0 1 0 0,1 0 0 0 0,-1 0 0 0 0,0 0-1 0 0,0 0 1 0 0,0 0 0 0 0,0 0-1 0 0,0-1 1 0 0,0 1 0 0 0,1 0-1 0 0,14-11 1326 0 0,19-22 1151 0 0,-27 26-2254 0 0,84-96-318 0 0,-13 13 3 0 0,-25 28-4 0 0,-2-3-1 0 0,60-102 0 0 0,-91 136 34 0 0,154-219 98 0 0,-163 234-37 0 0,91-145-28 0 0,-33 45 63 0 0,-42 76-42 0 0,53-89-113 0 0,-6 17 237 0 0,-10 17-60 0 0,-28 26-54 0 0,-24 45 70 0 0,1 0-1 0 0,0 1 0 0 0,24-30 0 0 0,40-66 232 0 0,-57 90 398 0 0,-11 17 361 0 0,-21 35-517 0 0,9-19-567 0 0,0 0-1 0 0,-1 0 1 0 0,1 0 0 0 0,0-1-1 0 0,-1 1 1 0 0,0-1-1 0 0,0 0 1 0 0,0 0-1 0 0,0 0 1 0 0,-1 0 0 0 0,1-1-1 0 0,-1 0 1 0 0,1 0-1 0 0,-7 2 1 0 0,-9 2-66 0 0,0-1 0 0 0,-25 2-1 0 0,22-3 61 0 0,150-81 717 0 0,-50 26-974 0 0,-75 51 213 0 0,5-2 1232 0 0,-9 13-190 0 0,0-4-1328 0 0,-2 10 429 0 0,0 1 0 0 0,1 0 1 0 0,0 21-1 0 0,3-35-80 0 0,-1 0-1 0 0,1 0 1 0 0,0 0 0 0 0,0 0 0 0 0,1 0 0 0 0,-1 0-1 0 0,1 1 1 0 0,0-1 0 0 0,0-1 0 0 0,0 1 0 0 0,1 0-1 0 0,-1 0 1 0 0,1 0 0 0 0,0-1 0 0 0,0 1 0 0 0,0-1-1 0 0,1 1 1 0 0,-1-1 0 0 0,1 0 0 0 0,3 3-1 0 0,-3-4-412 0 0,1-1-1 0 0,0 0 0 0 0,0 0 0 0 0,-1 0 0 0 0,1 0 0 0 0,0-1 0 0 0,0 1 0 0 0,0-1 1 0 0,0 0-1 0 0,0 0 0 0 0,6-2 0 0 0,6 2-3627 0 0,3 0-2645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0.18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0 225 132 0 0,'0'0'10348'0'0,"5"17"-9010"0"0,-3-18-1327 0 0,0 0-1 0 0,-1 1 0 0 0,1-1 0 0 0,0 0 1 0 0,-1 0-1 0 0,1 0 0 0 0,-1 0 0 0 0,0 0 0 0 0,1-1 1 0 0,-1 1-1 0 0,0 0 0 0 0,0-1 0 0 0,0 1 1 0 0,0-1-1 0 0,0 1 0 0 0,0-1 0 0 0,0 1 0 0 0,0-1 1 0 0,0 0-1 0 0,-1 1 0 0 0,1-1 0 0 0,0-3 1 0 0,9-42-246 0 0,-11 18 188 0 0,0 15 63 0 0,0 1 0 0 0,2-1 0 0 0,-1 0 0 0 0,2 1 0 0 0,0-1 0 0 0,4-14 0 0 0,-6 27 17 0 0,1 0 0 0 0,0 0 0 0 0,0 0 0 0 0,0 0 0 0 0,0 0 0 0 0,0 0 0 0 0,0 0 0 0 0,1 0 0 0 0,-1 0-1 0 0,0 0 1 0 0,0 1 0 0 0,1-1 0 0 0,-1 0 0 0 0,0 1 0 0 0,1-1 0 0 0,-1 1 0 0 0,1 0 0 0 0,-1-1 0 0 0,2 1-1 0 0,35-4-3 0 0,-25 3-18 0 0,-9 0-16 0 0,1 1 0 0 0,-1-1 0 0 0,1 1 0 0 0,-1 0 0 0 0,1 0 0 0 0,-1 0 0 0 0,1 1 0 0 0,-1-1 0 0 0,0 1 0 0 0,8 3 0 0 0,-11-3-18 0 0,1 0 1 0 0,0 0-1 0 0,-1 0 1 0 0,1 1-1 0 0,-1-1 1 0 0,0 1-1 0 0,1-1 1 0 0,-1 1-1 0 0,0 0 1 0 0,0-1-1 0 0,0 1 1 0 0,0 0-1 0 0,0 0 0 0 0,0 0 1 0 0,-1 0-1 0 0,1 0 1 0 0,-1 0-1 0 0,1 0 1 0 0,-1 0-1 0 0,0 0 1 0 0,0 0-1 0 0,0 0 1 0 0,0 0-1 0 0,0 4 1 0 0,-1 0 35 0 0,0 1 0 0 0,0 0-1 0 0,-1 0 1 0 0,0-1 0 0 0,0 1 0 0 0,-1-1 0 0 0,1 1 0 0 0,-1-1 0 0 0,-1 0 0 0 0,1 0 0 0 0,-5 5 0 0 0,4-5 63 0 0,0 0 1 0 0,0 0 0 0 0,0 0-1 0 0,1 1 1 0 0,0-1 0 0 0,1 1-1 0 0,0 0 1 0 0,0 0 0 0 0,0 0-1 0 0,1 0 1 0 0,-1 8 0 0 0,2-14-53 0 0,1 0 0 0 0,0 0 0 0 0,-1 0 0 0 0,1 0 0 0 0,0 1 0 0 0,0-1 0 0 0,0 0 0 0 0,0 0 0 0 0,0-1 0 0 0,0 1 0 0 0,0 0 0 0 0,0 0 0 0 0,0 0 0 0 0,1-1 0 0 0,-1 1 0 0 0,0-1 0 0 0,0 1 0 0 0,1-1 0 0 0,-1 1 0 0 0,0-1 0 0 0,1 0 0 0 0,-1 1 0 0 0,0-1 0 0 0,1 0 1 0 0,-1 0-1 0 0,2 0 0 0 0,40 3-501 0 0,-36-3 1 0 0,1-1 1 0 0,-1 0-1 0 0,0 0 0 0 0,1 0 1 0 0,-1-1-1 0 0,0-1 0 0 0,0 1 0 0 0,-1-1 1 0 0,1 0-1 0 0,6-4 0 0 0,1 0-3302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2816 0 0,'0'0'3673'0'0,"6"-1"-3532"0"0,60 0 2124 0 0,-48 2-2317 0 0,0-1 1 0 0,0 0-1 0 0,30-6 1 0 0,-31 3-364 0 0,60-16-2261 0 0,-25 1-1897 0 0,-41 12 3548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4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1 788 0 0,'0'0'3290'0'0,"0"22"-2848"0"0,2 174 1271 0 0,-2-178-2107 0 0,0 29-412 0 0,0-15-2559 0 0,0-27 2365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 4372 0 0,'0'0'5296'0'0,"-31"-1"-5366"0"0,26 2 96 0 0,0 0 1 0 0,0 1 0 0 0,0 0 0 0 0,0 0-1 0 0,1 0 1 0 0,-1 1 0 0 0,0-1 0 0 0,1 1-1 0 0,0 0 1 0 0,-1 1 0 0 0,1-1 0 0 0,0 1-1 0 0,1 0 1 0 0,-1-1 0 0 0,-3 7 0 0 0,6-8-60 0 0,-1 0 0 0 0,1 0 0 0 0,0 1 1 0 0,0-1-1 0 0,0 0 0 0 0,0 1 1 0 0,0-1-1 0 0,1 1 0 0 0,-1-1 0 0 0,1 1 1 0 0,0-1-1 0 0,0 1 0 0 0,0-1 0 0 0,0 1 1 0 0,0 0-1 0 0,0-1 0 0 0,1 1 0 0 0,-1-1 1 0 0,1 1-1 0 0,-1-1 0 0 0,1 0 1 0 0,0 1-1 0 0,0-1 0 0 0,0 0 0 0 0,1 1 1 0 0,-1-1-1 0 0,0 0 0 0 0,1 0 0 0 0,0 0 1 0 0,-1 0-1 0 0,1 0 0 0 0,4 3 0 0 0,19 18-14 0 0,-11-12 164 0 0,-1 1 0 0 0,0 0-1 0 0,-1 1 1 0 0,0 1 0 0 0,-1 0-1 0 0,9 16 1 0 0,-19-29-128 0 0,-1-1 0 0 0,0 1 0 0 0,1 0 0 0 0,-1-1 0 0 0,0 1 1 0 0,0 0-1 0 0,1-1 0 0 0,-1 1 0 0 0,0 0 0 0 0,0-1 0 0 0,0 1 0 0 0,0 0 0 0 0,0-1 0 0 0,0 1 0 0 0,0 0 1 0 0,0-1-1 0 0,0 1 0 0 0,0 0 0 0 0,0-1 0 0 0,-1 1 0 0 0,1 0 0 0 0,0-1 0 0 0,0 1 0 0 0,-1-1 1 0 0,1 1-1 0 0,0 0 0 0 0,-1-1 0 0 0,1 1 0 0 0,0-1 0 0 0,-1 1 0 0 0,-23 9-105 0 0,-39-8 416 0 0,53-2-119 0 0,-4-1-23 0 0,1-1 1 0 0,0 0-1 0 0,-22-6 0 0 0,-1 0-1528 0 0,0 5-4853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6 1428 0 0,'0'0'2748'0'0,"-147"-3"-4244"0"0,136 1 100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 0 0,'0'0'3908'0'0,"0"123"-5512"0"0,0-101 508 0 0,0-1-152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3208 0 0,'0'0'5970'0'0,"2"-12"-3624"0"0,30 10-2083 0 0,-1-1-1 0 0,33-8 0 0 0,-19 4-238 0 0,9-3-528 0 0,-1-1 0 0 0,72-26 1 0 0,-100 30 533 0 0,-38 23 350 0 0,9-12-304 0 0,0 0-1 0 0,0 1 0 0 0,1 0 1 0 0,-1 0-1 0 0,1 0 0 0 0,0 0 1 0 0,0 0-1 0 0,1 1 0 0 0,0-1 0 0 0,0 1 1 0 0,0-1-1 0 0,0 1 0 0 0,1 0 1 0 0,0 0-1 0 0,0 6 0 0 0,-1 17-126 0 0,1 0 1 0 0,3 28-1 0 0,0-1-18 0 0,-2-41 47 0 0,-1 1 1 0 0,-1-1-1 0 0,0 1 0 0 0,-1-1 1 0 0,-1 0-1 0 0,0 0 0 0 0,-1 0 1 0 0,-1 0-1 0 0,0-1 1 0 0,-1 0-1 0 0,-9 14 0 0 0,13-24-7 0 0,0-1-1 0 0,-1 0 0 0 0,1 0 1 0 0,-1 0-1 0 0,0 0 0 0 0,1 0 0 0 0,-1-1 1 0 0,0 1-1 0 0,-1-1 0 0 0,1 0 0 0 0,0-1 1 0 0,-1 1-1 0 0,1-1 0 0 0,-1 0 1 0 0,1 0-1 0 0,-1 0 0 0 0,1 0 0 0 0,-1-1 1 0 0,0 0-1 0 0,1 0 0 0 0,-1 0 0 0 0,-8-2 1 0 0,4 1-34 0 0,0-1 1 0 0,0 0-1 0 0,0 0 1 0 0,0-1-1 0 0,0 0 1 0 0,1-1-1 0 0,-1 1 1 0 0,1-2-1 0 0,0 1 1 0 0,-13-11-1 0 0,20 14-90 0 0,0 1-1 0 0,1-1 1 0 0,-1 0 0 0 0,0 1 0 0 0,1-1-1 0 0,-1 0 1 0 0,1 1 0 0 0,-1-1 0 0 0,1 0-1 0 0,-1 0 1 0 0,1 0 0 0 0,-1 1 0 0 0,1-1-1 0 0,0 0 1 0 0,0 0 0 0 0,-1 0 0 0 0,1 0-1 0 0,0 0 1 0 0,0 0 0 0 0,0 0 0 0 0,0 0-1 0 0,0 0 1 0 0,0 1 0 0 0,0-1 0 0 0,0 0-1 0 0,0 0 1 0 0,1 0 0 0 0,-1 0 0 0 0,0 0-1 0 0,1 0 1 0 0,-1 0 0 0 0,0 1 0 0 0,1-1-1 0 0,-1 0 1 0 0,1 0 0 0 0,-1 1 0 0 0,1-1-1 0 0,0 0 1 0 0,-1 0 0 0 0,1 1 0 0 0,0-1-1 0 0,1 0 1 0 0,11-4-3688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9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0 104 0 0,'0'0'9664'0'0,"2"8"-9430"0"0,7 54-118 0 0,-2 1 1 0 0,-3 119 0 0 0,-4-165-458 0 0,0-16-298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0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1136 0 0,'0'0'8031'0'0,"9"-8"-7784"0"0,-1 1-103 0 0,1 0 1 0 0,-1 1-1 0 0,1-1 1 0 0,1 2-1 0 0,-1-1 1 0 0,1 1-1 0 0,0 1 1 0 0,0 0-1 0 0,0 0 1 0 0,1 1 0 0 0,-1 0-1 0 0,1 1 1 0 0,0 0-1 0 0,11 0 1 0 0,-20 2-119 0 0,0 0 0 0 0,-1 0-1 0 0,1 0 1 0 0,-1 1 0 0 0,1-1 0 0 0,0 0 0 0 0,-1 0 0 0 0,1 1 0 0 0,-1-1 0 0 0,1 1-1 0 0,-1 0 1 0 0,1-1 0 0 0,-1 1 0 0 0,0 0 0 0 0,1 0 0 0 0,-1 0 0 0 0,0 0 0 0 0,0 0 0 0 0,0 0-1 0 0,1 0 1 0 0,-1 1 0 0 0,0-1 0 0 0,0 0 0 0 0,-1 0 0 0 0,1 1 0 0 0,0-1 0 0 0,0 1 0 0 0,-1-1-1 0 0,1 1 1 0 0,-1-1 0 0 0,1 1 0 0 0,-1-1 0 0 0,1 1 0 0 0,-1 2 0 0 0,0-1-54 0 0,0 1 1 0 0,0-1 0 0 0,0 1-1 0 0,0-1 1 0 0,-1 0 0 0 0,1 0-1 0 0,-1 1 1 0 0,0-1 0 0 0,0 0-1 0 0,0 0 1 0 0,-1 0 0 0 0,1 0-1 0 0,-1 0 1 0 0,1 0 0 0 0,-1 0-1 0 0,-3 3 1 0 0,2-3-43 0 0,-1 1 0 0 0,0 0-1 0 0,0-1 1 0 0,0 0 0 0 0,0 0 0 0 0,-1 0 0 0 0,1-1-1 0 0,-1 0 1 0 0,0 1 0 0 0,-6 1 0 0 0,8-3-215 0 0,0-1 1 0 0,1 1-1 0 0,-1-1 0 0 0,0 1 1 0 0,0-1-1 0 0,1 0 0 0 0,-1 0 1 0 0,0 0-1 0 0,0-1 1 0 0,1 1-1 0 0,-1-1 0 0 0,0 1 1 0 0,-4-2-1 0 0,2-9-4187 0 0,5 6 1678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1152 0 0,'0'0'8395'0'0,"10"12"-7718"0"0,-35-4-502 0 0,-1 0 0 0 0,0-1-1 0 0,0-2 1 0 0,-1 0 0 0 0,-43 1 0 0 0,-6 1-894 0 0,74-7 370 0 0,-9 2-665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0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5749 0 0,'0'0'4645'0'0,"-23"2"-4231"0"0,-114 13 58 0 0,90-6-140 0 0,44-8-520 0 0,0-1 0 0 0,1 1 0 0 0,-1 0 0 0 0,1-1 0 0 0,0 1-1 0 0,-1 0 1 0 0,1 1 0 0 0,0-1 0 0 0,-1 0 0 0 0,1 1 0 0 0,0-1 0 0 0,0 1 0 0 0,0 0 0 0 0,0-1 0 0 0,-1 4 0 0 0,2-2-2257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22 1368 0 0,'0'0'8048'0'0,"-5"-2"-7648"0"0,-4-2-212 0 0,0 1-1 0 0,-1 0 1 0 0,1 0 0 0 0,-1 1-1 0 0,1 0 1 0 0,-1 1-1 0 0,-18 0 1 0 0,24 1-134 0 0,0 1-1 0 0,0-1 1 0 0,0 1 0 0 0,0 0 0 0 0,0 1 0 0 0,0-1-1 0 0,0 1 1 0 0,1-1 0 0 0,-1 1 0 0 0,1 0-1 0 0,-1 1 1 0 0,1-1 0 0 0,-1 0 0 0 0,1 1 0 0 0,0 0-1 0 0,0 0 1 0 0,1 0 0 0 0,-1 0 0 0 0,1 0-1 0 0,-1 1 1 0 0,1-1 0 0 0,-3 7 0 0 0,-1 2-30 0 0,1 0 0 0 0,0 1 0 0 0,1 0 0 0 0,0 0 0 0 0,1 0 1 0 0,1 0-1 0 0,0 1 0 0 0,0-1 0 0 0,2 1 0 0 0,-1-1 0 0 0,4 23 0 0 0,3 10-16 0 0,3 1-1 0 0,15 44 0 0 0,-9-32 7 0 0,-9-35-17 0 0,58 266-430 0 0,-56-239 341 0 0,-2-1 0 0 0,-2 1 0 0 0,-6 93-1 0 0,2-141 70 0 0,1 0-1 0 0,-2 0 1 0 0,1 0-1 0 0,0 0 1 0 0,-1 0-1 0 0,1 0 0 0 0,-1 0 1 0 0,0 0-1 0 0,0 0 1 0 0,0-1-1 0 0,0 1 1 0 0,-1 0-1 0 0,1 0 0 0 0,-1-1 1 0 0,0 1-1 0 0,1-1 1 0 0,-1 0-1 0 0,0 1 1 0 0,0-1-1 0 0,-1 0 0 0 0,1 0 1 0 0,0 0-1 0 0,-1 0 1 0 0,1-1-1 0 0,-1 1 1 0 0,0-1-1 0 0,1 1 0 0 0,-1-1 1 0 0,0 0-1 0 0,0 0 1 0 0,0 0-1 0 0,0-1 1 0 0,0 1-1 0 0,0-1 0 0 0,0 1 1 0 0,0-1-1 0 0,0 0 1 0 0,0 0-1 0 0,-6-1 1 0 0,0-1-35 0 0,0 0 1 0 0,1 0 0 0 0,-1-1 0 0 0,0 0-1 0 0,1 0 1 0 0,0-1 0 0 0,0 0 0 0 0,0-1 0 0 0,0 0-1 0 0,0 0 1 0 0,1-1 0 0 0,-7-6 0 0 0,-27-37-765 0 0,39 46 545 0 0,0 1 1 0 0,1 0-1 0 0,0-1 0 0 0,-1 1 1 0 0,1-1-1 0 0,0 1 0 0 0,0-1 1 0 0,0 1-1 0 0,1-1 0 0 0,-1 0 1 0 0,1 0-1 0 0,-1 1 1 0 0,1-1-1 0 0,0 0 0 0 0,0 1 1 0 0,0-1-1 0 0,1 0 0 0 0,-1 0 1 0 0,0 1-1 0 0,2-6 0 0 0,3 3-2783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2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9 282 1936 0 0,'0'0'6784'0'0,"-1"-16"-6428"0"0,-6-133 724 0 0,7 47-111 0 0,1 101-927 0 0,-1 0-1 0 0,1 0 1 0 0,0 0-1 0 0,0 0 1 0 0,-1 0-1 0 0,1 0 1 0 0,0 1-1 0 0,0-1 1 0 0,0 0 0 0 0,0 0-1 0 0,0 1 1 0 0,0-1-1 0 0,0 1 1 0 0,1-1-1 0 0,-1 1 1 0 0,0-1-1 0 0,0 1 1 0 0,0 0-1 0 0,1-1 1 0 0,-1 1 0 0 0,0 0-1 0 0,0 0 1 0 0,1 0-1 0 0,-1 0 1 0 0,0 0-1 0 0,0 0 1 0 0,0 0-1 0 0,2 1 1 0 0,1-1-52 0 0,0 0 1 0 0,-1 0-1 0 0,1 0 1 0 0,-1 1-1 0 0,1-1 1 0 0,-1 1-1 0 0,0 0 1 0 0,1 0-1 0 0,-1 0 1 0 0,4 2-1 0 0,-2 2-63 0 0,-1 0-1 0 0,0 1 1 0 0,0-1 0 0 0,0 1-1 0 0,0-1 1 0 0,-1 1-1 0 0,0 0 1 0 0,0 0 0 0 0,-1 1-1 0 0,0-1 1 0 0,0 1-1 0 0,2 11 1 0 0,1 13 25 0 0,2 47 0 0 0,-5-37-75 0 0,-1 7-493 0 0,-1-29-2247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3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36 102 1364 0 0</inkml:trace>
  <inkml:trace contextRef="#ctx0" brushRef="#br0" timeOffset="1">36 102 1364 0 0,'110'-84'3628'0'0,"-110"84"-3563"0"0,-1 0 1 0 0,1 0 0 0 0,0 0-1 0 0,-1 0 1 0 0,1 0-1 0 0,0 0 1 0 0,-1 0 0 0 0,1 0-1 0 0,-1-1 1 0 0,1 1 0 0 0,0 0-1 0 0,-1 0 1 0 0,1 0-1 0 0,0 0 1 0 0,-1-1 0 0 0,1 1-1 0 0,0 0 1 0 0,-1 0 0 0 0,1 0-1 0 0,0-1 1 0 0,0 1-1 0 0,-1 0 1 0 0,1-1 0 0 0,0 1-1 0 0,0 0 1 0 0,0-1-1 0 0,-1 1 1 0 0,1 0 0 0 0,0-1-1 0 0,0 1 1 0 0,0 0 0 0 0,0-1-1 0 0,0 1 1 0 0,-1 0-1 0 0,1-1 1 0 0,0 1 0 0 0,0 0-1 0 0,0-1 1 0 0,0 1 0 0 0,0-1-1 0 0,0 1 1 0 0,1 0-1 0 0,-1-1 1 0 0,0 1 0 0 0,0 0-1 0 0,0-1 1 0 0,0 1-1 0 0,0-1 1 0 0,0 1 0 0 0,1 0-1 0 0,-1-1 1 0 0,0 1 0 0 0,0 0-1 0 0,0 0 1 0 0,1-1-1 0 0,-1 1 1 0 0,0 0 0 0 0,1-1-1 0 0,-1 1 1 0 0,0 0-1 0 0,0 0 1 0 0,1 0 0 0 0,-1-1-1 0 0,1 1 1 0 0,-39 0 1048 0 0,32 0-537 0 0,-52 0 196 0 0,19 0-3917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3624 0 0,'0'0'5417'0'0,"0"4"-5241"0"0,0-1-128 0 0,0 0 1 0 0,0-1 0 0 0,-1 1-1 0 0,1 0 1 0 0,-1-1-1 0 0,0 1 1 0 0,0 0 0 0 0,0-1-1 0 0,0 1 1 0 0,-1-1-1 0 0,1 0 1 0 0,0 1 0 0 0,-4 3-1 0 0,-34 37 363 0 0,-4 7-461 0 0,38-42-184 0 0,-2 2-1091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4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6 284 3936 0 0,'0'0'5834'0'0,"15"-2"-5004"0"0,-13-4-799 0 0,1 1 0 0 0,-1-1 0 0 0,0 1 0 0 0,-1-1 0 0 0,0 0 0 0 0,1 1 0 0 0,-2-1 0 0 0,1 0 0 0 0,-1 0 0 0 0,0-6 0 0 0,-6-61-121 0 0,-7 32 115 0 0,10 32 63 0 0,0 1 1 0 0,0-1-1 0 0,1 0 1 0 0,0 0-1 0 0,0-16 1 0 0,6 22-57 0 0,0 0 1 0 0,1 0-1 0 0,0 1 0 0 0,0-1 1 0 0,0 1-1 0 0,0 0 0 0 0,9-2 1 0 0,0 1-109 0 0,0 1 0 0 0,0 1 0 0 0,0-1 1 0 0,0 2-1 0 0,1 0 0 0 0,-1 1 0 0 0,17 3 1 0 0,-29-4 62 0 0,-1 1-1 0 0,1-1 1 0 0,-1 1 0 0 0,1 0 0 0 0,-1-1 0 0 0,0 1 0 0 0,1 0 0 0 0,-1 0 0 0 0,0 0 0 0 0,1 0 0 0 0,-1 0-1 0 0,0 0 1 0 0,0 0 0 0 0,0 0 0 0 0,0 0 0 0 0,0 1 0 0 0,0-1 0 0 0,0 0 0 0 0,-1 1 0 0 0,1-1-1 0 0,0 1 1 0 0,-1-1 0 0 0,1 0 0 0 0,-1 1 0 0 0,1 0 0 0 0,-1-1 0 0 0,0 1 0 0 0,0-1 0 0 0,0 1-1 0 0,0-1 1 0 0,0 1 0 0 0,0-1 0 0 0,0 1 0 0 0,0 0 0 0 0,0-1 0 0 0,-1 1 0 0 0,1-1 0 0 0,-1 3-1 0 0,-3 8 43 0 0,0 1 0 0 0,-1-1 0 0 0,-11 21-1 0 0,6-12 66 0 0,5-12 4 0 0,2 0 0 0 0,-1 0 0 0 0,1 0 0 0 0,1 1 0 0 0,0-1 0 0 0,0 1 0 0 0,1-1 0 0 0,0 1 0 0 0,0 0 0 0 0,1 0-1 0 0,1 9 1 0 0,0-17-80 0 0,0 0-1 0 0,0 0 1 0 0,0 0-1 0 0,0-1 1 0 0,0 1-1 0 0,0 0 1 0 0,0-1-1 0 0,0 1 1 0 0,0-1 0 0 0,1 0-1 0 0,-1 1 1 0 0,1-1-1 0 0,-1 0 1 0 0,1 0-1 0 0,0 0 1 0 0,-1 0-1 0 0,1 0 1 0 0,0 0-1 0 0,0 0 1 0 0,-1-1-1 0 0,1 1 1 0 0,0 0-1 0 0,0-1 1 0 0,0 0-1 0 0,0 1 1 0 0,0-1-1 0 0,0 0 1 0 0,0 0-1 0 0,4-1 1 0 0,0 1-262 0 0,0 0 0 0 0,-1 0-1 0 0,1-1 1 0 0,0 0 0 0 0,0 0 0 0 0,0 0 0 0 0,0-1 0 0 0,10-4 0 0 0,18-16-2676 0 0,-17 12 239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5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1 572 0 0,'0'0'8377'0'0,"0"44"-6342"0"0,10 37-1785 0 0,0 84-1 0 0,-10-148-1607 0 0,5-43-5807 0 0,-2 15 4877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6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44 740 0 0,'0'0'6564'0'0,"7"-4"-6385"0"0,5-2-113 0 0,-1 0 1 0 0,1 1 0 0 0,0 0 0 0 0,0 1-1 0 0,1 0 1 0 0,-1 1 0 0 0,1 1 0 0 0,19-2-1 0 0,-30 4-27 0 0,0-1-1 0 0,0 1 0 0 0,0 0 0 0 0,0 0 0 0 0,0 1 0 0 0,0-1 1 0 0,0 0-1 0 0,0 1 0 0 0,0-1 0 0 0,0 1 0 0 0,0-1 0 0 0,0 1 1 0 0,0 0-1 0 0,0 0 0 0 0,0 0 0 0 0,3 3 0 0 0,-4-2 4 0 0,0 0 1 0 0,0 0-1 0 0,0 1 0 0 0,0-1 0 0 0,0 0 0 0 0,0 1 0 0 0,-1-1 0 0 0,1 1 1 0 0,-1-1-1 0 0,0 1 0 0 0,0-1 0 0 0,0 1 0 0 0,0 4 0 0 0,-1-5-48 0 0,1-1 0 0 0,-1 1-1 0 0,0 0 1 0 0,0 0 0 0 0,0 0 0 0 0,0-1 0 0 0,0 1-1 0 0,0 0 1 0 0,0-1 0 0 0,-1 1 0 0 0,1-1-1 0 0,0 1 1 0 0,-1-1 0 0 0,1 0 0 0 0,-1 1-1 0 0,0-1 1 0 0,1 0 0 0 0,-1 0 0 0 0,0 0 0 0 0,0-1-1 0 0,0 1 1 0 0,0 0 0 0 0,-1 0 0 0 0,-50 15-329 0 0,50-15 280 0 0,-32 0-4372 0 0,30-1 1503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15 106 3300 0 0,'0'0'7931'0'0,"6"-37"-5845"0"0,-4 33-2054 0 0,1-1 1 0 0,-1 1-1 0 0,1-1 0 0 0,0 1 0 0 0,1 0 1 0 0,-1 0-1 0 0,0 0 0 0 0,1 1 0 0 0,0-1 1 0 0,0 1-1 0 0,0 0 0 0 0,0 0 0 0 0,1 0 1 0 0,-1 1-1 0 0,1 0 0 0 0,0-1 0 0 0,5 0 1 0 0,-8 2-55 0 0,0 0 0 0 0,0 0 1 0 0,0 0-1 0 0,0 1 0 0 0,0-1 1 0 0,0 1-1 0 0,0 0 0 0 0,1-1 1 0 0,-1 1-1 0 0,0 0 0 0 0,0 0 0 0 0,0 1 1 0 0,0-1-1 0 0,1 0 0 0 0,-1 1 1 0 0,0-1-1 0 0,0 1 0 0 0,0 0 1 0 0,0-1-1 0 0,0 1 0 0 0,0 0 1 0 0,0 0-1 0 0,-1 1 0 0 0,1-1 1 0 0,0 0-1 0 0,0 1 0 0 0,-1-1 0 0 0,1 1 1 0 0,-1-1-1 0 0,1 1 0 0 0,-1-1 1 0 0,0 1-1 0 0,0 0 0 0 0,0 0 1 0 0,0 0-1 0 0,0 0 0 0 0,0 0 1 0 0,0 0-1 0 0,0 0 0 0 0,-1 0 1 0 0,1 0-1 0 0,-1 4 0 0 0,2 1-9 0 0,-1 0-1 0 0,0 0 1 0 0,-1 1 0 0 0,0-1-1 0 0,0 0 1 0 0,0 1 0 0 0,-1-1-1 0 0,0 0 1 0 0,0 0-1 0 0,-1 0 1 0 0,0 0 0 0 0,0 0-1 0 0,-7 13 1 0 0,3-10-11 0 0,-1 0 1 0 0,0 0-1 0 0,0-1 1 0 0,-1 0-1 0 0,0-1 0 0 0,0 1 1 0 0,-1-2-1 0 0,-10 8 1 0 0,-51 37-80 0 0,163-52 1098 0 0,-19-22-2102 0 0,-45 12-1514 0 0,-24 8 5 0 0,-11 2-1180 0 0,-170 37 1018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4460 0 0,'0'3'8421'0'0,"-6"133"-8852"0"0,1-92 377 0 0,3 1 0 0 0,2-1 0 0 0,8 66 0 0 0,1-83-898 0 0,-6-30-759 0 0,-1-15 1118 0 0,-3 16 577 0 0,1-1 1 0 0,-1 1-1 0 0,1 0 0 0 0,-1 0 0 0 0,0 0 0 0 0,0 0 1 0 0,0-1-1 0 0,0 1 0 0 0,-1 0 0 0 0,1 1 0 0 0,-1-1 1 0 0,1 0-1 0 0,-1 0 0 0 0,1 1 0 0 0,-1-1 0 0 0,0 0 1 0 0,0 1-1 0 0,0 0 0 0 0,0-1 0 0 0,0 1 0 0 0,0 0 1 0 0,0 0-1 0 0,0 0 0 0 0,0 1 0 0 0,-1-1 0 0 0,1 0 1 0 0,0 1-1 0 0,0-1 0 0 0,-1 1 0 0 0,1 0 1 0 0,-3 0-1 0 0,-1-1 45 0 0,-1 0 0 0 0,1 1 1 0 0,0-1-1 0 0,-1 1 0 0 0,1 1 1 0 0,0-1-1 0 0,-1 1 0 0 0,1 0 1 0 0,0 1-1 0 0,-8 2 0 0 0,-29 24 314 0 0,42-27-263 0 0,-1 1 0 0 0,0 0-1 0 0,0 0 1 0 0,1 0 0 0 0,-1 0-1 0 0,1 0 1 0 0,0 0-1 0 0,-1 0 1 0 0,1 0 0 0 0,0 0-1 0 0,0 1 1 0 0,1-1 0 0 0,-1 0-1 0 0,0 1 1 0 0,1-1-1 0 0,-1 1 1 0 0,1 3 0 0 0,1-5-31 0 0,-1 0 1 0 0,1 1 0 0 0,0-1 0 0 0,0 1 0 0 0,0-1-1 0 0,0 0 1 0 0,0 0 0 0 0,0 0 0 0 0,1 0 0 0 0,-1 1-1 0 0,0-2 1 0 0,1 1 0 0 0,-1 0 0 0 0,0 0 0 0 0,1 0-1 0 0,-1-1 1 0 0,1 1 0 0 0,-1 0 0 0 0,1-1 0 0 0,2 1 0 0 0,33 9 164 0 0,-23-7-429 0 0,-1-2 1 0 0,1 1 0 0 0,0-2 0 0 0,-1 0-1 0 0,1 0 1 0 0,20-4 0 0 0,-23 1-830 0 0,0 1 0 0 0,0-2 0 0 0,0 1 0 0 0,19-11 0 0 0,-11 5-2028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0 452 1988 0 0,'0'0'5773'0'0,"1"-21"-5406"0"0,-1 4-308 0 0,8-149 1062 0 0,-5 140-1042 0 0,0 1 1 0 0,2 0-1 0 0,12-36 0 0 0,-15 54-59 0 0,1 0 0 0 0,-1 1-1 0 0,1-1 1 0 0,1 0 0 0 0,-1 1 0 0 0,1 0-1 0 0,0 0 1 0 0,1 0 0 0 0,-1 0 0 0 0,1 1-1 0 0,0 0 1 0 0,1 0 0 0 0,-1 0 0 0 0,1 0-1 0 0,0 1 1 0 0,12-6 0 0 0,-16 9-19 0 0,0 0 1 0 0,-1 0-1 0 0,1 0 0 0 0,0 0 1 0 0,0 0-1 0 0,0 1 0 0 0,0-1 0 0 0,0 1 1 0 0,0 0-1 0 0,0-1 0 0 0,0 1 1 0 0,0 0-1 0 0,1 0 0 0 0,-1 0 1 0 0,0 0-1 0 0,0 1 0 0 0,0-1 1 0 0,0 1-1 0 0,0-1 0 0 0,0 1 1 0 0,0 0-1 0 0,0-1 0 0 0,-1 1 1 0 0,1 0-1 0 0,0 0 0 0 0,0 1 1 0 0,-1-1-1 0 0,1 0 0 0 0,0 0 1 0 0,-1 1-1 0 0,1-1 0 0 0,-1 1 0 0 0,0 0 1 0 0,0-1-1 0 0,1 1 0 0 0,-1 0 1 0 0,0 0-1 0 0,0-1 0 0 0,-1 1 1 0 0,1 0-1 0 0,0 0 0 0 0,-1 0 1 0 0,1 0-1 0 0,-1 0 0 0 0,1 3 1 0 0,2 13-10 0 0,0-1 1 0 0,-2 1 0 0 0,0 0 0 0 0,-2 24-1 0 0,0-18 131 0 0,-5 254-59 0 0,9-319-8055 0 0,0 27 5810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6:1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2796 0 0,'0'0'7921'0'0,"-149"7"-7921"0"0,137-7-192 0 0,1 0-532 0 0,0 0-492 0 0,8 0-836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4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25 2248 0 0,'0'0'4181'0'0,"8"-25"887"0"0,-62 34-2240 0 0,44-7-2841 0 0,0 1 1 0 0,1 1-1 0 0,-1 0 0 0 0,1 0 1 0 0,0 1-1 0 0,0 0 0 0 0,0 0 1 0 0,0 1-1 0 0,1 0 1 0 0,0 1-1 0 0,1 0 0 0 0,-12 13 1 0 0,18-19 3 0 0,1 0 1 0 0,-1 0 0 0 0,0 0-1 0 0,1 0 1 0 0,-1 1 0 0 0,1-1-1 0 0,0 0 1 0 0,-1 0 0 0 0,1 1-1 0 0,0-1 1 0 0,0 0 0 0 0,0 0 0 0 0,0 1-1 0 0,0-1 1 0 0,0 0 0 0 0,0 1-1 0 0,0-1 1 0 0,0 0 0 0 0,1 0-1 0 0,-1 1 1 0 0,0-1 0 0 0,1 0-1 0 0,-1 0 1 0 0,1 0 0 0 0,0 1-1 0 0,-1-1 1 0 0,1 0 0 0 0,0 0 0 0 0,0 0-1 0 0,-1 0 1 0 0,1 0 0 0 0,0 0-1 0 0,0-1 1 0 0,0 1 0 0 0,0 0-1 0 0,2 1 1 0 0,50 27-412 0 0,-33-19 402 0 0,1 3 24 0 0,-13-10 5 0 0,0 1 0 0 0,-1 1 1 0 0,0 0-1 0 0,0 0 0 0 0,0 0 0 0 0,0 1 0 0 0,-1 0 0 0 0,10 12 0 0 0,-15-18-20 0 0,-1 1 1 0 0,0 0-1 0 0,1 0 0 0 0,-1 0 0 0 0,1-1 0 0 0,-1 1 0 0 0,0 0 1 0 0,0 0-1 0 0,0 0 0 0 0,1 0 0 0 0,-1 0 0 0 0,0 0 0 0 0,0-1 1 0 0,0 1-1 0 0,0 0 0 0 0,-1 0 0 0 0,1 0 0 0 0,0 0 1 0 0,0 0-1 0 0,0-1 0 0 0,-1 1 0 0 0,1 0 0 0 0,0 0 0 0 0,-1 0 1 0 0,1 0-1 0 0,-1-1 0 0 0,0 2 0 0 0,-23 15-222 0 0,-32 0-66 0 0,38-13 21 0 0,0 0 0 0 0,-1-2 1 0 0,0 0-1 0 0,1-1 0 0 0,-1 0 0 0 0,-26-4 1 0 0,45 3 177 0 0,-1 0 0 0 0,1 0 0 0 0,-1-1 0 0 0,1 1 0 0 0,0 0 0 0 0,-1 0 0 0 0,1 0 0 0 0,0-1 0 0 0,-1 1 0 0 0,1 0 0 0 0,0-1 0 0 0,-1 1 0 0 0,1 0 0 0 0,0-1 0 0 0,-1 1 0 0 0,1 0 0 0 0,0-1 0 0 0,0 1 0 0 0,0-1 0 0 0,-1 1 0 0 0,1 0 0 0 0,0-1 0 0 0,0 1 0 0 0,0-1 0 0 0,0 1 0 0 0,0-1 0 0 0,0 1 0 0 0,0 0 0 0 0,0-1 0 0 0,0 1 0 0 0,0-1 0 0 0,0 1 0 0 0,0-1-1 0 0,0 1 1 0 0,0 0 0 0 0,0-1 0 0 0,0 1 0 0 0,0-1 0 0 0,1 1 0 0 0,-1-1 0 0 0,0 1 0 0 0,1-1 0 0 0,11-17-3281 0 0,1 9 1537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8 152 0 0,'0'0'8695'0'0,"-39"-7"-7570"0"0,34 6-1101 0 0,-1 1-1 0 0,1 0 0 0 0,0 0 0 0 0,0 1 1 0 0,0 0-1 0 0,0 0 0 0 0,0 0 1 0 0,0 0-1 0 0,1 1 0 0 0,-1-1 1 0 0,0 1-1 0 0,1 1 0 0 0,-1-1 1 0 0,1 1-1 0 0,-1-1 0 0 0,1 1 0 0 0,0 0 1 0 0,0 1-1 0 0,1-1 0 0 0,-1 1 1 0 0,1 0-1 0 0,-1 0 0 0 0,1 0 1 0 0,-3 6-1 0 0,5-5 7 0 0,0 1 1 0 0,0-1-1 0 0,1 1 0 0 0,0-1 1 0 0,0 1-1 0 0,0 0 1 0 0,0-1-1 0 0,1 1 0 0 0,0-1 1 0 0,0 1-1 0 0,3 6 0 0 0,0 9-10 0 0,-2-1-91 0 0,-1-14 85 0 0,-1 0 0 0 0,1-1 0 0 0,0 1 0 0 0,0-1 0 0 0,0 1 0 0 0,4 6 0 0 0,-5-10-114 0 0,1-1 0 0 0,0 1 0 0 0,0-1 0 0 0,0 1 0 0 0,0-1 0 0 0,1 0-1 0 0,-1 1 1 0 0,0-1 0 0 0,0 0 0 0 0,1 0 0 0 0,-1 0 0 0 0,1 0 0 0 0,-1 0 0 0 0,1 0 0 0 0,-1-1 0 0 0,1 1 0 0 0,-1 0 0 0 0,1-1 0 0 0,0 1 0 0 0,-1-1-1 0 0,1 0 1 0 0,0 0 0 0 0,0 1 0 0 0,-1-1 0 0 0,4-1 0 0 0,37 1-4236 0 0,-25 0 2100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4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3020 0 0,'0'0'6945'0'0,"-153"29"-6945"0"0,142-27 0 0 0,5-2-348 0 0,-5 0-432 0 0,8 0-424 0 0,0 0-1113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135 108 1844 0 0,'0'0'5345'0'0,"-12"-9"-5127"0"0,-107-87-1755 0 0,115 93-1753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4064 0 0,'0'0'5780'0'0,"0"20"-5469"0"0,-6 169 425 0 0,4-167-827 0 0,0 5-1043 0 0,1-9-3245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0 548 0 0,'0'0'9428'0'0,"0"18"-9148"0"0,1-4-215 0 0,1 20 310 0 0,-2 0-1 0 0,-6 49 0 0 0,5-81-299 0 0,0-1 0 0 0,1 1 0 0 0,-1 0 0 0 0,1 0 0 0 0,0 0 0 0 0,0 0 0 0 0,-1 0 0 0 0,1-1 0 0 0,0 1 0 0 0,1 0 0 0 0,-1 0 0 0 0,0 0-1 0 0,0 0 1 0 0,1 0 0 0 0,-1-1 0 0 0,1 1 0 0 0,0 0 0 0 0,-1 0 0 0 0,1-1 0 0 0,0 1 0 0 0,0-1 0 0 0,0 1 0 0 0,0 0 0 0 0,0-1 0 0 0,1 0 0 0 0,-1 1-1 0 0,0-1 1 0 0,1 0 0 0 0,2 3 0 0 0,2-3-67 0 0,0 1-1 0 0,-1-1 1 0 0,1 0-1 0 0,0 0 1 0 0,0-1-1 0 0,0 1 0 0 0,0-2 1 0 0,6 1-1 0 0,10-1-816 0 0,-15 1 349 0 0,0 0 0 0 0,1-1 1 0 0,-1 0-1 0 0,0-1 0 0 0,9-2 1 0 0,20-10-4167 0 0,-35 14 4471 0 0,5-4-2247 0 0,-28 4 402 0 0,-151 17 991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1 128 0 0,'0'0'8963'0'0,"-3"21"-8596"0"0,-3 9-256 0 0,1-4 15 0 0,-3 48 0 0 0,7 21-168 0 0,1-53-2430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6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85 928 0 0,'0'0'8444'0'0,"6"-12"-8117"0"0,16-37-76 0 0,-20 47-240 0 0,0 0 1 0 0,-1 0 0 0 0,1 0 0 0 0,0 0-1 0 0,0 1 1 0 0,1-1 0 0 0,-1 1 0 0 0,0-1-1 0 0,0 1 1 0 0,1 0 0 0 0,-1 0 0 0 0,1 0-1 0 0,-1 0 1 0 0,1 0 0 0 0,-1 1 0 0 0,1-1 0 0 0,0 1-1 0 0,-1-1 1 0 0,1 1 0 0 0,-1 0 0 0 0,1 0-1 0 0,0 0 1 0 0,-1 1 0 0 0,1-1 0 0 0,0 1-1 0 0,-1-1 1 0 0,1 1 0 0 0,-1 0 0 0 0,1 0-1 0 0,-1 0 1 0 0,0 0 0 0 0,1 0 0 0 0,-1 1-1 0 0,0-1 1 0 0,4 4 0 0 0,-1 1-19 0 0,0 1-1 0 0,-1 1 1 0 0,1-1 0 0 0,-1 1-1 0 0,-1-1 1 0 0,0 1 0 0 0,0 0-1 0 0,0 1 1 0 0,-1-1 0 0 0,0 0-1 0 0,-1 1 1 0 0,0-1 0 0 0,0 1-1 0 0,-1-1 1 0 0,0 12 0 0 0,-1-17-9 0 0,0 0 0 0 0,0 0 1 0 0,0-1-1 0 0,0 1 0 0 0,0 0 1 0 0,-1 0-1 0 0,1-1 0 0 0,-1 1 1 0 0,0 0-1 0 0,1-1 1 0 0,-1 0-1 0 0,0 1 0 0 0,-1-1 1 0 0,1 0-1 0 0,0 0 0 0 0,-1 0 1 0 0,1-1-1 0 0,-1 1 0 0 0,0 0 1 0 0,1-1-1 0 0,-5 2 1 0 0,-32 9-1889 0 0,37-12 1508 0 0,0 0-1 0 0,0 0 1 0 0,0 0 0 0 0,-1 0-1 0 0,1 0 1 0 0,0 0 0 0 0,0-1-1 0 0,0 1 1 0 0,-1-1-1 0 0,1 1 1 0 0,0-1 0 0 0,0 0-1 0 0,-2-1 1 0 0,-2-3-1779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1 145 1884 0 0,'0'0'7190'0'0,"14"20"-6794"0"0,45 60-88 0 0,-58-78-298 0 0,1 0-1 0 0,0 0 1 0 0,-1-1 0 0 0,1 1 0 0 0,0 0 0 0 0,0-1 0 0 0,0 0 0 0 0,0 1 0 0 0,0-1 0 0 0,0 0 0 0 0,0 0 0 0 0,0 0 0 0 0,1 0 0 0 0,-1 0 0 0 0,0-1 0 0 0,1 1 0 0 0,-1-1 0 0 0,0 0 0 0 0,1 1 0 0 0,-1-1 0 0 0,1 0-1 0 0,-1 0 1 0 0,0-1 0 0 0,1 1 0 0 0,-1 0 0 0 0,0-1 0 0 0,1 1 0 0 0,-1-1 0 0 0,0 0 0 0 0,1 0 0 0 0,-1 0 0 0 0,0 0 0 0 0,0 0 0 0 0,0-1 0 0 0,0 1 0 0 0,0 0 0 0 0,0-1 0 0 0,2-2 0 0 0,1-1-42 0 0,1 0 0 0 0,-1 0 0 0 0,0 0 1 0 0,-1-1-1 0 0,1 1 0 0 0,-1-1 0 0 0,0 0 1 0 0,-1-1-1 0 0,1 1 0 0 0,-1-1 0 0 0,-1 1 1 0 0,1-1-1 0 0,-1 0 0 0 0,1-7 0 0 0,-2 10 23 0 0,0 0 0 0 0,0 0 0 0 0,-1 0 0 0 0,0-1 0 0 0,0 1 0 0 0,0 0 0 0 0,0 0 0 0 0,-1 0 1 0 0,1 0-1 0 0,-1 0 0 0 0,0 0 0 0 0,0 0 0 0 0,-1 0 0 0 0,1 0 0 0 0,-1 0 0 0 0,0 1 0 0 0,0-1 0 0 0,0 1 0 0 0,0-1 0 0 0,-1 1 0 0 0,0 0 0 0 0,1 0 0 0 0,-1 0 0 0 0,0 0 0 0 0,-4-3 0 0 0,-47-27-974 0 0,15 16-3266 0 0,30 14 1985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0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1 268 0 0,'0'0'9342'0'0,"-1"20"-9076"0"0,1-14-245 0 0,0 21 156 0 0,-2 0 0 0 0,-1-1 0 0 0,-11 49 0 0 0,11-65-103 0 0,0-1 0 0 0,1 1 0 0 0,0 0 1 0 0,0 0-1 0 0,1 0 0 0 0,1 0 0 0 0,0-1 0 0 0,0 1 0 0 0,3 17 0 0 0,-2-26-128 0 0,0 1 0 0 0,0-1 0 0 0,0 1 0 0 0,0-1 0 0 0,1 0 0 0 0,-1 1 0 0 0,1-1 0 0 0,-1 0 0 0 0,1 0 0 0 0,-1 0 0 0 0,1 0 0 0 0,-1 0 0 0 0,1 0 0 0 0,0-1 0 0 0,0 1 0 0 0,-1 0 0 0 0,1-1 0 0 0,0 0 0 0 0,0 1 0 0 0,0-1 0 0 0,0 0 0 0 0,0 0 0 0 0,-1 0 0 0 0,1 0 0 0 0,0 0 0 0 0,0 0 0 0 0,3-1 0 0 0,2 0-209 0 0,0 0 1 0 0,0 0-1 0 0,0 0 1 0 0,-1-1-1 0 0,1 0 1 0 0,8-4-1 0 0,-5 0-140 0 0,0 1 0 0 0,0-1 0 0 0,-1-1 1 0 0,1 0-1 0 0,-2 0 0 0 0,1-1 0 0 0,-1 0 0 0 0,0 0 0 0 0,-1-1 0 0 0,1 0 1 0 0,-2-1-1 0 0,8-13 0 0 0,-14 24 565 0 0,0 1 1 0 0,-1-1-1 0 0,1 0 1 0 0,0 0-1 0 0,0 0 1 0 0,0 0-1 0 0,0 0 1 0 0,0 0-1 0 0,0 0 1 0 0,1 1-1 0 0,-1-1 1 0 0,0 0-1 0 0,1 0 1 0 0,-1 0-1 0 0,0 0 1 0 0,1 0-1 0 0,-1 0 1 0 0,1 0-1 0 0,0 0 0 0 0,-1 0 1 0 0,1 0-1 0 0,0 0 1 0 0,-1-1-1 0 0,1 1 1 0 0,0 0-1 0 0,0 0 1 0 0,0-1-1 0 0,0 1 1 0 0,1 0-1 0 0,3 3 53 0 0,0-1 0 0 0,1 0 0 0 0,0 0 0 0 0,0-1 0 0 0,-1 1 1 0 0,9 1-1 0 0,-6-2-206 0 0,0 1 1 0 0,1-2 0 0 0,-1 1-1 0 0,0-1 1 0 0,1 0 0 0 0,-1-1-1 0 0,0 0 1 0 0,1-1 0 0 0,-1 1-1 0 0,0-1 1 0 0,9-3 0 0 0,-14 3-24 0 0,0-1 0 0 0,-1 0 0 0 0,1 0 0 0 0,0 0 0 0 0,-1 0 0 0 0,1 0 0 0 0,-1 0 0 0 0,0 0 0 0 0,0-1 1 0 0,0 0-1 0 0,0 1 0 0 0,0-1 0 0 0,-1 0 0 0 0,1 0 0 0 0,-1 0 0 0 0,1 0 0 0 0,-1 0 0 0 0,0 0 0 0 0,0 0 0 0 0,-1 0 0 0 0,1 0 0 0 0,-1 0 1 0 0,1-1-1 0 0,-1 1 0 0 0,0 0 0 0 0,0 0 0 0 0,-1-1 0 0 0,1 1 0 0 0,-1 0 0 0 0,1 0 0 0 0,-1-1 0 0 0,-1-2 0 0 0,1 1-72 0 0,-1 0 0 0 0,1 0 0 0 0,-1 1 0 0 0,0-1 0 0 0,0 0 0 0 0,-1 1 0 0 0,1-1 0 0 0,-1 1-1 0 0,0 0 1 0 0,0 0 0 0 0,-1 0 0 0 0,1 0 0 0 0,-1 1 0 0 0,1-1 0 0 0,-1 1 0 0 0,-1 0 0 0 0,1 0 0 0 0,0 0-1 0 0,-1 1 1 0 0,-4-3 0 0 0,-32 1-3572 0 0,26 4 697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22 1908 0 0,'0'0'7121'0'0,"-4"-4"-6975"0"0,1 2-127 0 0,1 0 1 0 0,-1 0 0 0 0,1 1-1 0 0,-1-1 1 0 0,0 1 0 0 0,1 0-1 0 0,-1-1 1 0 0,0 1 0 0 0,0 0-1 0 0,0 1 1 0 0,0-1 0 0 0,0 0-1 0 0,0 1 1 0 0,0 0 0 0 0,0 0-1 0 0,0 0 1 0 0,-1 0-1 0 0,1 0 1 0 0,0 0 0 0 0,0 1-1 0 0,0 0 1 0 0,0 0 0 0 0,0-1-1 0 0,1 2 1 0 0,-1-1 0 0 0,0 0-1 0 0,0 0 1 0 0,0 1 0 0 0,1 0-1 0 0,-1-1 1 0 0,-3 5 0 0 0,-10 5-30 0 0,-1-1 0 0 0,-36 16 0 0 0,52-25 31 0 0,0 1 0 0 0,-1-1 0 0 0,1 0 0 0 0,0 1 0 0 0,0-1 0 0 0,0 1 0 0 0,0-1 0 0 0,0 1 0 0 0,1 0 0 0 0,-1-1 0 0 0,0 1 0 0 0,1 0 0 0 0,-1-1-1 0 0,1 1 1 0 0,0 0 0 0 0,0 0 0 0 0,-1-1 0 0 0,1 1 0 0 0,0 3 0 0 0,1 47-17 0 0,-1-35 33 0 0,-1-6-36 0 0,0 0 1 0 0,-1 0 0 0 0,-5 22 0 0 0,4-23 267 0 0,0 1 0 0 0,1 0 0 0 0,-2 20 1 0 0,7-29-221 0 0,1-1 1 0 0,-1 0-1 0 0,0 0 0 0 0,0-1 1 0 0,0 1-1 0 0,0-1 1 0 0,1 0-1 0 0,-1 1 1 0 0,0-1-1 0 0,6-1 0 0 0,-7 1-58 0 0,13-1-313 0 0,1-1 0 0 0,-1 0-1 0 0,30-9 1 0 0,-1 0-2448 0 0,1 6-4120 0 0,-33 5 5987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2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33 3956 0 0,'0'0'9167'0'0,"-7"0"-8992"0"0,-2 1-411 0 0,-34-3 147 0 0,23-7-2733 0 0,19 8 2358 0 0,0 0-1 0 0,0 0 0 0 0,0 0 0 0 0,0 0 0 0 0,0 0 0 0 0,1 0 0 0 0,-1 0 0 0 0,0 0 1 0 0,1 0-1 0 0,-1 0 0 0 0,1-1 0 0 0,-1 1 0 0 0,1 0 0 0 0,-1-3 0 0 0,3 1-1125 0 0,11 5 503 0 0,62 28 586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20 128 3416 0 0,'0'0'5969'0'0,"-14"-91"-6249"0"0,11 76-392 0 0,0 3-1148 0 0,3 3-1425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3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1748 0 0,'0'0'7098'0'0,"2"3"-7004"0"0,0 7-28 0 0,1-1 0 0 0,-1 1 0 0 0,-1 0-1 0 0,0-1 1 0 0,0 1 0 0 0,-1 0 0 0 0,0 0-1 0 0,-1-1 1 0 0,0 1 0 0 0,-3 11 0 0 0,-29 105 1375 0 0,22-92-1094 0 0,11-33-301 0 0,0-1-1 0 0,-1 1 0 0 0,1 0 1 0 0,0-1-1 0 0,0 1 0 0 0,-1 0 1 0 0,1-1-1 0 0,0 1 0 0 0,0 0 1 0 0,0-1-1 0 0,0 1 0 0 0,0 0 0 0 0,0-1 1 0 0,0 1-1 0 0,0 0 0 0 0,0-1 1 0 0,0 1-1 0 0,0 0 0 0 0,1-1 1 0 0,-1 1-1 0 0,0-1 0 0 0,0 1 1 0 0,0 0-1 0 0,1-1 0 0 0,-1 1 1 0 0,0-1-1 0 0,1 1 0 0 0,-1 0 0 0 0,1-1 1 0 0,-1 1-1 0 0,1-1 0 0 0,0 1 1 0 0,24 1 1269 0 0,-9-3-1864 0 0,2-1-335 0 0,0-1 0 0 0,0 0 1 0 0,0-2-1 0 0,-1 0 0 0 0,33-14 1 0 0,-6 3-6452 0 0,-30 11 6258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0 0 1560 0 0</inkml:trace>
  <inkml:trace contextRef="#ctx0" brushRef="#br0" timeOffset="1">0 0 1560 0 0,'94'5'2130'0'0,"-93"-5"-2032"0"0,-1 0 0 0 0,1 0 0 0 0,-1 0-1 0 0,1 0 1 0 0,0 0 0 0 0,-1 0 0 0 0,1 0 0 0 0,-1 1-1 0 0,1-1 1 0 0,-1 0 0 0 0,1 0 0 0 0,-1 0-1 0 0,1 1 1 0 0,-1-1 0 0 0,1 0 0 0 0,-1 0-1 0 0,1 1 1 0 0,-1-1 0 0 0,1 0 0 0 0,-1 1 0 0 0,1-1-1 0 0,-1 1 1 0 0,0-1 0 0 0,1 1 0 0 0,-1-1-1 0 0,0 0 1 0 0,0 1 0 0 0,1-1 0 0 0,-1 1-1 0 0,0-1 1 0 0,0 1 0 0 0,1 0 0 0 0,-1-1 0 0 0,0 1-1 0 0,0-1 1 0 0,0 1 0 0 0,0-1 0 0 0,0 1-1 0 0,0-1 1 0 0,0 1 0 0 0,0 0 0 0 0,0-1-1 0 0,0 1 1 0 0,0-1 0 0 0,0 1 0 0 0,-1-1 0 0 0,1 1-1 0 0,0-1 1 0 0,-1 2 0 0 0,-13 23-73 0 0,12-23 281 0 0,-15 26-25 0 0,11-20-742 0 0,1 0 1 0 0,1 0 0 0 0,-1 1 0 0 0,-4 12-1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3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1936 0 0,'0'0'9253'0'0,"-2"24"-9228"0"0,-2 2-85 0 0,-4 29-427 0 0,0 59 0 0 0,7-102 15 0 0,1-10 83 0 0,-1 0 0 0 0,1 0 0 0 0,-1 0 0 0 0,1 0 1 0 0,0 0-1 0 0,0 0 0 0 0,0 0 0 0 0,0 0 0 0 0,0 0 0 0 0,1 0 0 0 0,-1 0 0 0 0,0 0 0 0 0,1 0 1 0 0,0 0-1 0 0,-1 0 0 0 0,1 0 0 0 0,0-1 0 0 0,0 1 0 0 0,0 0 0 0 0,0 0 0 0 0,0-1 0 0 0,1 1 1 0 0,1 2-1 0 0,6-2 14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4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2232 0 0,'0'0'5890'0'0,"-11"15"-5795"0"0,-33 48-62 0 0,40-57-13 0 0,1-1 0 0 0,0 1 0 0 0,0 0 0 0 0,1 0-1 0 0,-1 1 1 0 0,1-1 0 0 0,1 0 0 0 0,-1 1 0 0 0,1-1 0 0 0,0 1 0 0 0,1-1-1 0 0,0 1 1 0 0,0-1 0 0 0,0 1 0 0 0,0-1 0 0 0,3 10 0 0 0,-2-7 50 0 0,0-6-20 0 0,-1-1 0 0 0,1 0 0 0 0,0 0 0 0 0,0 0 0 0 0,0 0-1 0 0,0 0 1 0 0,1 0 0 0 0,-1 0 0 0 0,0 0 0 0 0,1 0 0 0 0,0 0 0 0 0,-1-1 0 0 0,1 1-1 0 0,0-1 1 0 0,0 1 0 0 0,0-1 0 0 0,0 0 0 0 0,0 1 0 0 0,0-1 0 0 0,0 0 0 0 0,0 0 0 0 0,0-1-1 0 0,0 1 1 0 0,1 0 0 0 0,-1-1 0 0 0,4 1 0 0 0,61 5 500 0 0,-64-6-562 0 0,1-1 0 0 0,-1 0 0 0 0,0 1 0 0 0,0-1 0 0 0,0 0 0 0 0,0-1 0 0 0,0 1-1 0 0,0 0 1 0 0,0-1 0 0 0,0 0 0 0 0,-1 0 0 0 0,1 1 0 0 0,-1-1 0 0 0,1-1 0 0 0,-1 1 0 0 0,0 0 0 0 0,1-1 0 0 0,-1 1 0 0 0,-1-1 0 0 0,1 0 0 0 0,0 1 0 0 0,-1-1-1 0 0,1 0 1 0 0,-1 0 0 0 0,2-6 0 0 0,1-1-41 0 0,-1 0-1 0 0,0-1 1 0 0,0 1-1 0 0,-2-1 0 0 0,1 0 1 0 0,0-15-1 0 0,-3 21 46 0 0,1 1 0 0 0,-1-1 0 0 0,0 0 0 0 0,0 1 0 0 0,0-1 0 0 0,-1 1 0 0 0,1-1 0 0 0,-1 1 0 0 0,0 0 0 0 0,0 0 0 0 0,-1 0 0 0 0,1 0 0 0 0,-1 0 0 0 0,-4-3 0 0 0,6 4-132 0 0,-1 2 1 0 0,0-1-1 0 0,0 0 1 0 0,0 0-1 0 0,0 1 1 0 0,0-1-1 0 0,0 1 1 0 0,0-1-1 0 0,-1 1 1 0 0,1 0-1 0 0,-1 0 1 0 0,1 0-1 0 0,-1 0 1 0 0,1 0-1 0 0,-1 1 1 0 0,1-1-1 0 0,-1 1 1 0 0,1 0-1 0 0,-1 0 1 0 0,0 0-1 0 0,1 0 1 0 0,-1 0-1 0 0,0 0 1 0 0,1 1-1 0 0,-1-1 1 0 0,-3 2-1 0 0,4-1-102 0 0,1 0 1 0 0,0 0-1 0 0,-1 0 0 0 0,1 0 0 0 0,0 0 1 0 0,-1 0-1 0 0,1 0 0 0 0,0 1 0 0 0,0-1 1 0 0,0 1-1 0 0,0-1 0 0 0,0 0 0 0 0,1 1 1 0 0,-1-1-1 0 0,0 1 0 0 0,0 3 1 0 0,-3 12-1629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0 293 2528 0 0,'0'0'5498'0'0,"4"-21"-4928"0"0,22-151 1016 0 0,-24 160-1434 0 0,-2 2-20 0 0,1 0 0 0 0,1 0 0 0 0,0 1 1 0 0,5-17-1 0 0,-7 25-115 0 0,1 0 0 0 0,-1-1 1 0 0,1 1-1 0 0,-1 0 0 0 0,1 0 1 0 0,0 0-1 0 0,-1 0 0 0 0,1-1 1 0 0,0 1-1 0 0,0 0 0 0 0,0 0 1 0 0,0 0-1 0 0,0 1 0 0 0,0-1 1 0 0,0 0-1 0 0,0 0 0 0 0,0 0 1 0 0,0 1-1 0 0,0-1 0 0 0,1 1 1 0 0,-1-1-1 0 0,0 1 0 0 0,0-1 1 0 0,1 1-1 0 0,-1 0 0 0 0,0-1 1 0 0,1 1-1 0 0,-1 0 0 0 0,0 0 1 0 0,1 0-1 0 0,-1 0 0 0 0,0 0 0 0 0,1 0 1 0 0,-1 1-1 0 0,0-1 0 0 0,1 0 1 0 0,-1 1-1 0 0,0-1 0 0 0,0 1 1 0 0,1-1-1 0 0,-1 1 0 0 0,1 0 1 0 0,1 2-103 0 0,1-1 1 0 0,-1 1 0 0 0,-1 0-1 0 0,1 0 1 0 0,0 0-1 0 0,-1 0 1 0 0,1 1 0 0 0,-1-1-1 0 0,0 1 1 0 0,0-1-1 0 0,0 1 1 0 0,-1 0 0 0 0,1 0-1 0 0,-1-1 1 0 0,0 1-1 0 0,0 0 1 0 0,0 0 0 0 0,0 5-1 0 0,1 4-192 0 0,-1 0 0 0 0,0 0 0 0 0,-1 0 0 0 0,-1 21 0 0 0,0-33 239 0 0,0 1 0 0 0,1-1 0 0 0,-1 0 1 0 0,0 1-1 0 0,0-1 0 0 0,0 0 0 0 0,0 1 0 0 0,0-1 1 0 0,0 0-1 0 0,0 0 0 0 0,0 0 0 0 0,0 0 0 0 0,-1 0 1 0 0,1 0-1 0 0,0 0 0 0 0,-1 0 0 0 0,1 0 0 0 0,-1-1 1 0 0,1 1-1 0 0,-1-1 0 0 0,1 1 0 0 0,-1-1 0 0 0,1 0 1 0 0,-1 1-1 0 0,-2-1 0 0 0,3 0 50 0 0,0 1 0 0 0,0-1 0 0 0,0 0 0 0 0,0 0 0 0 0,0 1 0 0 0,0-1 0 0 0,0 0 0 0 0,0 0 0 0 0,0 0 0 0 0,0 0 0 0 0,0 0 0 0 0,0-1 0 0 0,0 1 0 0 0,0 0 0 0 0,0 0 0 0 0,1-1 0 0 0,-1 1 0 0 0,0-1 0 0 0,0 1 0 0 0,0 0 0 0 0,0-1 0 0 0,0 0 0 0 0,1 1 0 0 0,-1-1 0 0 0,0 1 0 0 0,0-1 0 0 0,1 0 0 0 0,-1 0 0 0 0,0 1 0 0 0,1-1 0 0 0,-1 0 0 0 0,1 0 0 0 0,-1 0 0 0 0,1 0 0 0 0,-1 0 0 0 0,1 1 0 0 0,0-1 0 0 0,0 0 0 0 0,-1-2 0 0 0,1 3 38 0 0,1 0-1 0 0,-1 0 1 0 0,1-1-1 0 0,-1 1 1 0 0,1 0 0 0 0,-1 0-1 0 0,0 0 1 0 0,1 0-1 0 0,-1 0 1 0 0,1-1 0 0 0,-1 1-1 0 0,1 0 1 0 0,-1 0-1 0 0,1 0 1 0 0,-1 0 0 0 0,1 0-1 0 0,-1 1 1 0 0,1-1-1 0 0,-1 0 1 0 0,1 0-1 0 0,-1 0 1 0 0,0 0 0 0 0,1 0-1 0 0,-1 1 1 0 0,1-1-1 0 0,-1 0 1 0 0,1 0 0 0 0,-1 1-1 0 0,0-1 1 0 0,1 0-1 0 0,-1 1 1 0 0,0-1 0 0 0,1 1-1 0 0,16 9-126 0 0,-8 0 215 0 0,1 0 0 0 0,-1 1-1 0 0,11 17 1 0 0,-15-20-451 0 0,0 0-1 0 0,1 0 1 0 0,-1-1-1 0 0,1 0 1 0 0,1 0-1 0 0,-1 0 1 0 0,1-1-1 0 0,1 0 1 0 0,-1-1-1 0 0,9 6 1 0 0,-12-10-154 0 0,-1 0 0 0 0,0 0-1 0 0,0 0 1 0 0,1 0 0 0 0,-1-1 0 0 0,0 1-1 0 0,1-1 1 0 0,-1 0 0 0 0,1 0 0 0 0,-1 0 0 0 0,1-1-1 0 0,4 0 1 0 0,6-5-51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1736 0 0,'0'0'6394'0'0,"0"22"-6252"0"0,0 149-176 0 0,0-170-137 0 0,0-1 0 0 0,0 1-1 0 0,0 0 1 0 0,0 0 0 0 0,1 0 0 0 0,-1 0-1 0 0,0 0 1 0 0,0 0 0 0 0,1 0 0 0 0,-1 0-1 0 0,0 0 1 0 0,1 0 0 0 0,-1 0 0 0 0,1-1-1 0 0,-1 1 1 0 0,1 0 0 0 0,0 0 0 0 0,-1-1-1 0 0,1 1 1 0 0,0 0 0 0 0,0-1 0 0 0,-1 1-1 0 0,1-1 1 0 0,0 1 0 0 0,0-1 0 0 0,0 1-1 0 0,-1-1 1 0 0,1 1 0 0 0,0-1 0 0 0,0 0 0 0 0,0 1-1 0 0,0-1 1 0 0,0 0 0 0 0,0 0 0 0 0,0 0-1 0 0,0 0 1 0 0,0 0 0 0 0,0 0 0 0 0,0 0-1 0 0,0 0 1 0 0,0 0 0 0 0,0-1 0 0 0,0 1-1 0 0,1-1 1 0 0,4 1 273 0 0,5 0-736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0 372 0 0,'0'0'6953'0'0,"-24"19"-6851"0"0,-72 60 18 0 0,89-74-63 0 0,2 0 0 0 0,-1 0 0 0 0,1 1 0 0 0,-1 0 0 0 0,2 0 0 0 0,-1 0 0 0 0,1 1 0 0 0,0-1 0 0 0,0 1 0 0 0,-5 13 0 0 0,8-15-10 0 0,-1 0 0 0 0,1 1 0 0 0,1-1 0 0 0,-1 0 0 0 0,1 1 1 0 0,0-1-1 0 0,0 1 0 0 0,0-1 0 0 0,1 1 0 0 0,2 9 0 0 0,-2-12-37 0 0,1 0-1 0 0,-1-1 0 0 0,1 1 1 0 0,0-1-1 0 0,0 1 1 0 0,0-1-1 0 0,0 1 1 0 0,1-1-1 0 0,-1 0 1 0 0,0 0-1 0 0,1 0 1 0 0,0-1-1 0 0,-1 1 1 0 0,1 0-1 0 0,0-1 0 0 0,0 0 1 0 0,0 0-1 0 0,0 0 1 0 0,0 0-1 0 0,0 0 1 0 0,0 0-1 0 0,0-1 1 0 0,0 1-1 0 0,7-1 1 0 0,11 1-123 0 0,-1 0 0 0 0,29-2 0 0 0,-49 1 110 0 0,4 0-23 0 0,1-1 0 0 0,-1 0 1 0 0,1 1-1 0 0,-1-1 0 0 0,1-1 1 0 0,-1 1-1 0 0,0-1 0 0 0,0 0 0 0 0,0 1 1 0 0,0-2-1 0 0,0 1 0 0 0,4-4 1 0 0,-7 6 40 0 0,0-1 1 0 0,0 0-1 0 0,0 0 1 0 0,0 0 0 0 0,-1 0-1 0 0,1 0 1 0 0,0 0-1 0 0,-1 0 1 0 0,1-1 0 0 0,-1 1-1 0 0,1 0 1 0 0,-1 0 0 0 0,1 0-1 0 0,-1-1 1 0 0,0 1-1 0 0,0 0 1 0 0,0 0 0 0 0,0-1-1 0 0,0 1 1 0 0,0 0-1 0 0,0-1 1 0 0,0 1 0 0 0,0 0-1 0 0,0 0 1 0 0,-1 0-1 0 0,1-1 1 0 0,-1 1 0 0 0,1 0-1 0 0,-1 0 1 0 0,1 0 0 0 0,-1 0-1 0 0,1-1 1 0 0,-1 1-1 0 0,0 0 1 0 0,0 0 0 0 0,0 0-1 0 0,1 1 1 0 0,-1-1-1 0 0,0 0 1 0 0,0 0 0 0 0,0 0-1 0 0,0 1 1 0 0,-3-2-1 0 0,-11-15 248 0 0,15 17-248 0 0,0 0 0 0 0,0-1 0 0 0,0 1-1 0 0,-1 0 1 0 0,1 0 0 0 0,0-1 0 0 0,0 1 0 0 0,0 0 0 0 0,0 0 0 0 0,0-1 0 0 0,0 1 0 0 0,0 0 0 0 0,0-1 0 0 0,0 1 0 0 0,0 0 0 0 0,0 0-1 0 0,0-1 1 0 0,0 1 0 0 0,0 0 0 0 0,0 0 0 0 0,1-1 0 0 0,-1 1 0 0 0,0 0 0 0 0,0 0 0 0 0,0-1 0 0 0,0 1 0 0 0,0 0 0 0 0,0 0 0 0 0,1 0 0 0 0,-1-1-1 0 0,0 1 1 0 0,0 0 0 0 0,0 0 0 0 0,1 0 0 0 0,-1 0 0 0 0,0-1 0 0 0,36-3 46 0 0,-13 4-1539 0 0,-12-1 541 0 0,52-8-4976 0 0,-25-9 4733 0 0,-27 9 873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1 488 0 0,'0'0'8930'0'0,"-7"11"-8658"0"0,-24 37-110 0 0,28-42-145 0 0,1 1 0 0 0,0 0 0 0 0,-1 0-1 0 0,2 0 1 0 0,-1 0 0 0 0,1 1 0 0 0,1-1-1 0 0,-1 0 1 0 0,1 1 0 0 0,0-1 0 0 0,1 0-1 0 0,1 10 1 0 0,0 11-470 0 0,-2-25 94 0 0,0 0-1 0 0,0 1 1 0 0,0-1 0 0 0,1 0-1 0 0,0 0 1 0 0,-1 0 0 0 0,1 0 0 0 0,0-1-1 0 0,0 1 1 0 0,0 0 0 0 0,1 0-1 0 0,-1 0 1 0 0,1-1 0 0 0,0 1 0 0 0,-1-1-1 0 0,1 1 1 0 0,0-1 0 0 0,0 0 0 0 0,1 0-1 0 0,-1 0 1 0 0,0 0 0 0 0,1 0-1 0 0,4 3 1 0 0,7 2-215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32 328 2796 0 0,'0'0'6769'0'0,"-2"-24"-6459"0"0,-21-171 479 0 0,17 130-140 0 0,9 65-677 0 0,-1 1 1 0 0,1 0-1 0 0,-1 0 0 0 0,1 0 0 0 0,-1 0 0 0 0,1 0 1 0 0,-1 1-1 0 0,0-1 0 0 0,1 1 0 0 0,-1-1 1 0 0,0 1-1 0 0,0 0 0 0 0,0 0 0 0 0,-1 0 1 0 0,1 0-1 0 0,2 4 0 0 0,29 44-354 0 0,-26-40 501 0 0,44 56-81 0 0,1 3 1273 0 0,-48-86-1412 0 0,0 0-1 0 0,2-35 0 0 0,-5 19-131 0 0,-1 16-28 0 0,0-1 0 0 0,6-29-1 0 0,7 12-2692 0 0,-11 33 2429 0 0,-1-1 0 0 0,1 1 0 0 0,0 0 0 0 0,-1 0 1 0 0,1 0-1 0 0,0 1 0 0 0,0-1 0 0 0,1 0 0 0 0,-1 1 0 0 0,0-1 1 0 0,4-1-1 0 0,7-4-388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6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5 196 0 0,'0'0'7644'0'0,"-34"-4"-6567"0"0,27 4-1002 0 0,0 0 0 0 0,0 1 0 0 0,0 1 0 0 0,-1-1 1 0 0,2 1-1 0 0,-1 0 0 0 0,0 1 0 0 0,0 0 0 0 0,1 0 1 0 0,-1 0-1 0 0,1 1 0 0 0,0 0 0 0 0,0 0 0 0 0,0 0 0 0 0,1 1 1 0 0,-1 0-1 0 0,1 0 0 0 0,0 0 0 0 0,1 1 0 0 0,-1 0 0 0 0,-4 8 1 0 0,3-5-24 0 0,1 1 0 0 0,0 0 1 0 0,0 0-1 0 0,2 0 1 0 0,-1 0-1 0 0,1 1 0 0 0,0-1 1 0 0,1 1-1 0 0,0 0 1 0 0,1 0-1 0 0,0 0 1 0 0,1-1-1 0 0,2 19 0 0 0,-2-27-163 0 0,1 0-1 0 0,0 0 1 0 0,0 0-1 0 0,1 0 1 0 0,-1 0-1 0 0,0 0 1 0 0,1-1-1 0 0,-1 1 1 0 0,1 0-1 0 0,-1-1 1 0 0,1 1-1 0 0,0-1 1 0 0,-1 1-1 0 0,1-1 1 0 0,0 0-1 0 0,0 0 1 0 0,0 0-1 0 0,0 0 1 0 0,0 0-1 0 0,1 0 1 0 0,-1-1-1 0 0,0 1 1 0 0,0 0-1 0 0,3-1 1 0 0,63 10-5259 0 0,-57-9 4022 0 0,13 0 178 0 0,1-1 637 0 0</inkml:trace>
  <inkml:trace contextRef="#ctx0" brushRef="#br0" timeOffset="1">227 212 2092 0 0,'0'0'6895'0'0,"-24"-1"-6449"0"0,-156-5 369 0 0,165 9-138 0 0,14-3-813 0 0,1 0-1 0 0,-1 0 1 0 0,1 0 0 0 0,0 1-1 0 0,-1-1 1 0 0,1 0 0 0 0,-1 0-1 0 0,1 1 1 0 0,0-1 0 0 0,-1 0 0 0 0,1 0-1 0 0,0 1 1 0 0,0-1 0 0 0,-1 1-1 0 0,1-1 1 0 0,0 0 0 0 0,0 1-1 0 0,-1-1 1 0 0,1 0 0 0 0,0 1-1 0 0,0-1 1 0 0,0 1 0 0 0,0-1 0 0 0,0 1-1 0 0,-1-1 1 0 0,1 1 0 0 0,0-1-1 0 0,0 1 1 0 0,1 1-251 0 0,-1-1 1 0 0,1 1-1 0 0,-1-1 1 0 0,1 1-1 0 0,0-1 1 0 0,0 1-1 0 0,0-1 0 0 0,-1 0 1 0 0,1 0-1 0 0,0 1 1 0 0,1-1-1 0 0,-1 0 0 0 0,0 0 1 0 0,0 0-1 0 0,0 0 1 0 0,3 1-1 0 0,10 8-13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3248 0 0,'116'140'196'0'0,"-119"-126"5133"0"0,-3 6-4281 0 0,1-4-816 0 0,-1 1-12 0 0,-2 0-36 0 0,-4 0-84 0 0,4-3-88 0 0,-6 1-12 0 0,2-1-132 0 0,1-4-112 0 0,-3 0-676 0 0,3-3-1324 0 0,2 2-2729 0 0,4 3 2917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1 336 96 0 0,'0'0'3976'0'0,"20"-2"3498"0"0,-11 11-7071 0 0,-6-22-762 0 0,-1-2 513 0 0,1-11-144 0 0,0 0 1 0 0,-2-32-1 0 0,-1 36-7 0 0,1 0 0 0 0,0 0 1 0 0,2 1-1 0 0,7-31 1 0 0,-9 46-34 0 0,1 0 1 0 0,0 1-1 0 0,0-1 0 0 0,0 1 1 0 0,1-1-1 0 0,5-7 1 0 0,-7 11 19 0 0,1 1 0 0 0,0-1 0 0 0,0 0 0 0 0,-1 1 0 0 0,1 0 0 0 0,0-1-1 0 0,0 1 1 0 0,0 0 0 0 0,0 0 0 0 0,0 0 0 0 0,1 1 0 0 0,-1-1 0 0 0,0 0 0 0 0,0 1 0 0 0,1-1 0 0 0,-1 1 0 0 0,0 0 0 0 0,0 0 0 0 0,5 0 0 0 0,-5 1-13 0 0,0 0-1 0 0,-1 0 1 0 0,1 0-1 0 0,0 0 1 0 0,0 1-1 0 0,-1-1 1 0 0,1 0-1 0 0,-1 1 1 0 0,1-1-1 0 0,-1 1 1 0 0,0 0-1 0 0,0-1 1 0 0,1 1-1 0 0,-1 0 1 0 0,0 0-1 0 0,-1 0 1 0 0,1 0-1 0 0,1 2 1 0 0,13 40-293 0 0,-10-11 193 0 0,1 48 1 0 0,-5-48-11 0 0,8 47-1 0 0,-8-85-919 0 0,-1 3 1064 0 0,1 0 1 0 0,-1 0 0 0 0,1 0 0 0 0,-1 0-1 0 0,0 0 1 0 0,1 0 0 0 0,-1 0 0 0 0,0 0-1 0 0,0 0 1 0 0,-1 0 0 0 0,1 0 0 0 0,0 0 0 0 0,-1 0-1 0 0,1 0 1 0 0,-1 0 0 0 0,0 0 0 0 0,1 0-1 0 0,-1 1 1 0 0,0-1 0 0 0,0 0 0 0 0,0 0-1 0 0,-1 1 1 0 0,1-1 0 0 0,0 1 0 0 0,-1-1 0 0 0,1 1-1 0 0,-1-1 1 0 0,1 1 0 0 0,-1 0 0 0 0,0 0-1 0 0,1-1 1 0 0,-4 0 0 0 0,-5 0 309 0 0,-1-1 1 0 0,1 1 0 0 0,-1 1-1 0 0,-20 0 1 0 0,19 1-606 0 0,0-1 0 0 0,1 0 0 0 0,-20-5 1 0 0,21-1-2047 0 0,7-5-3418 0 0,3 7 3920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4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2700 0 0,'0'0'6181'0'0,"-18"5"-5821"0"0,-56 19-89 0 0,67-21-219 0 0,1-1 1 0 0,0 1 0 0 0,0 0 0 0 0,0 1 0 0 0,0-1 0 0 0,0 1 0 0 0,1 1 0 0 0,-1-1-1 0 0,1 1 1 0 0,0 0 0 0 0,1 0 0 0 0,-1 0 0 0 0,1 1 0 0 0,0-1 0 0 0,0 1 0 0 0,1 0-1 0 0,0 0 1 0 0,0 1 0 0 0,0-1 0 0 0,1 0 0 0 0,0 1 0 0 0,0 0 0 0 0,0-1 0 0 0,1 1-1 0 0,0 0 1 0 0,1 0 0 0 0,-1 0 0 0 0,1 0 0 0 0,1 0 0 0 0,-1 0 0 0 0,1 0-1 0 0,2 7 1 0 0,-1-11-104 0 0,0 1 0 0 0,0-1 0 0 0,1 0 0 0 0,-1 0 0 0 0,1 0 0 0 0,-1-1-1 0 0,1 1 1 0 0,0 0 0 0 0,0-1 0 0 0,0 0 0 0 0,0 0 0 0 0,1 0 0 0 0,-1 0-1 0 0,1 0 1 0 0,-1-1 0 0 0,1 1 0 0 0,-1-1 0 0 0,1 0 0 0 0,0 0 0 0 0,0 0-1 0 0,-1-1 1 0 0,1 0 0 0 0,0 1 0 0 0,4-1 0 0 0,2 0-172 0 0,-1 1-1 0 0,1-2 1 0 0,-1 1 0 0 0,1-1-1 0 0,-1 0 1 0 0,1-1 0 0 0,-1 0-1 0 0,17-7 1 0 0,-22 7 168 0 0,1 0-1 0 0,-1-1 1 0 0,0 1 0 0 0,0-1 0 0 0,0 0-1 0 0,0 0 1 0 0,0-1 0 0 0,-1 1 0 0 0,1-1-1 0 0,-1 1 1 0 0,0-1 0 0 0,0 0-1 0 0,0-1 1 0 0,-1 1 0 0 0,0 0 0 0 0,1-1-1 0 0,-1 1 1 0 0,-1-1 0 0 0,1 0-1 0 0,-1 0 1 0 0,0 1 0 0 0,0-1 0 0 0,0-9-1 0 0,-1 13 96 0 0,0 1-1 0 0,0-1 1 0 0,-1 1-1 0 0,1 0 0 0 0,-1-1 1 0 0,1 1-1 0 0,0 0 1 0 0,-1-1-1 0 0,1 1 1 0 0,-1 0-1 0 0,1-1 1 0 0,-1 1-1 0 0,1 0 0 0 0,-1 0 1 0 0,1 0-1 0 0,-1-1 1 0 0,1 1-1 0 0,-1 0 1 0 0,1 0-1 0 0,-1 0 0 0 0,1 0 1 0 0,-1 0-1 0 0,1 0 1 0 0,-1 0-1 0 0,1 0 1 0 0,-1 0-1 0 0,1 0 1 0 0,-1 1-1 0 0,1-1 0 0 0,-1 0 1 0 0,1 0-1 0 0,-1 0 1 0 0,0 1-1 0 0,0-1 26 0 0,0 0 0 0 0,-1 1 0 0 0,1-1 0 0 0,0 0 0 0 0,0 1 0 0 0,0-1 0 0 0,0 1 0 0 0,0-1 0 0 0,0 1 0 0 0,0 0 0 0 0,0-1 0 0 0,0 1 0 0 0,0 0 0 0 0,0-1 0 0 0,1 1 0 0 0,-1 0 0 0 0,-1 2 0 0 0,1-1-1 0 0,0 1 0 0 0,1 0 0 0 0,-1 0 0 0 0,1-1-1 0 0,0 1 1 0 0,0 0 0 0 0,0-1 0 0 0,0 1 0 0 0,0 0 0 0 0,0 0-1 0 0,1-1 1 0 0,-1 1 0 0 0,1 0 0 0 0,0-1 0 0 0,0 1 0 0 0,0-1 0 0 0,0 1-1 0 0,0-1 1 0 0,4 5 0 0 0,-2-3 4 0 0,0-1 0 0 0,1 1 0 0 0,-1-1 0 0 0,1 0 0 0 0,0 0 0 0 0,0 0 0 0 0,0 0 0 0 0,0-1 0 0 0,1 1 0 0 0,6 2 0 0 0,-2-2-14 0 0,0 0 0 0 0,-1-1-1 0 0,1 1 1 0 0,0-2 0 0 0,0 1 0 0 0,0-1 0 0 0,0-1 0 0 0,1 0 0 0 0,-1 0 0 0 0,0 0 0 0 0,16-4 0 0 0,-23 3-78 0 0,1 0 1 0 0,-1 1-1 0 0,0-1 0 0 0,0 0 1 0 0,0 0-1 0 0,0 0 1 0 0,0-1-1 0 0,0 1 1 0 0,0-1-1 0 0,0 1 1 0 0,0-1-1 0 0,0 1 0 0 0,-1-1 1 0 0,1 0-1 0 0,-1 0 1 0 0,1 0-1 0 0,-1 0 1 0 0,0 0-1 0 0,0 0 0 0 0,0 0 1 0 0,0 0-1 0 0,0 0 1 0 0,0-1-1 0 0,-1 1 1 0 0,1 0-1 0 0,-1-1 1 0 0,1 1-1 0 0,-1 0 0 0 0,0-1 1 0 0,0 1-1 0 0,0 0 1 0 0,0-1-1 0 0,0 1 1 0 0,-1 0-1 0 0,1-1 0 0 0,-1 1 1 0 0,-1-3-1 0 0,1-1 16 0 0,-1-1-1 0 0,-1 1 1 0 0,1 0 0 0 0,-1 1-1 0 0,0-1 1 0 0,-1 0-1 0 0,1 1 1 0 0,-1 0 0 0 0,0 0-1 0 0,-1 0 1 0 0,1 0-1 0 0,-8-5 1 0 0,4 3-84 0 0,0 1 1 0 0,-1 0-1 0 0,0 1 0 0 0,0 0 0 0 0,0 1 1 0 0,0-1-1 0 0,-1 2 0 0 0,0 0 1 0 0,0 0-1 0 0,0 0 0 0 0,0 1 0 0 0,0 1 1 0 0,0 0-1 0 0,0 0 0 0 0,-17 1 1 0 0,26 1-73 0 0,0-1 1 0 0,-1 1 0 0 0,1-1 0 0 0,0 1 0 0 0,-1-1-1 0 0,1 1 1 0 0,0 0 0 0 0,0-1 0 0 0,0 1 0 0 0,0 0-1 0 0,-1 0 1 0 0,1 0 0 0 0,1 0 0 0 0,-1 0 0 0 0,0 0-1 0 0,0 0 1 0 0,0 0 0 0 0,0 0 0 0 0,1 1 0 0 0,-1-1-1 0 0,0 0 1 0 0,1 0 0 0 0,-1 1 0 0 0,1-1 0 0 0,0 0-1 0 0,-1 1 1 0 0,1-1 0 0 0,0 0 0 0 0,0 1 0 0 0,0 2-1 0 0,0 8-2700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9 3540 0 0,'0'0'2873'0'0,"-15"-1"-2761"0"0,-46-5-56 0 0,59 6-68 0 0,1-1 1 0 0,-1 1 0 0 0,1 0 0 0 0,-1 0-1 0 0,1 0 1 0 0,-1 0 0 0 0,1 0 0 0 0,-1 0-1 0 0,1 1 1 0 0,0-1 0 0 0,-1 0 0 0 0,1 1-1 0 0,-1-1 1 0 0,1 1 0 0 0,0-1 0 0 0,-1 1-1 0 0,1 0 1 0 0,0-1 0 0 0,-1 1 0 0 0,-1 2-1 0 0,3-2-5 0 0,-1 0 0 0 0,1 0 0 0 0,0 0-1 0 0,-1 0 1 0 0,1 0 0 0 0,0 0-1 0 0,-1 0 1 0 0,1 0 0 0 0,0 0 0 0 0,0 0-1 0 0,0 0 1 0 0,0 0 0 0 0,0 0 0 0 0,0 0-1 0 0,0 0 1 0 0,1 1 0 0 0,-1-1 0 0 0,0 0-1 0 0,0 0 1 0 0,1 1 0 0 0,1 3-92 0 0,1 0 0 0 0,-1-1 1 0 0,1 1-1 0 0,-1 0 0 0 0,1-1 0 0 0,1 0 1 0 0,4 6-1 0 0,56 30-43 0 0,-54-35 468 0 0,0 0-1 0 0,0 1 1 0 0,-1 0 0 0 0,1 1-1 0 0,-2 0 1 0 0,1 0 0 0 0,13 16-1 0 0,-21-22-304 0 0,0-1 0 0 0,0 1 1 0 0,-1 0-1 0 0,1 0 0 0 0,0 0 0 0 0,-1 0 0 0 0,1 0 0 0 0,-1 0 0 0 0,1 0 0 0 0,-1 0 0 0 0,0 0 0 0 0,1 0 0 0 0,-1 1 0 0 0,0-1 0 0 0,0 0 0 0 0,0 0 0 0 0,1 0 0 0 0,-1 0 0 0 0,-1 0 1 0 0,1 1-1 0 0,0-1 0 0 0,0 0 0 0 0,0 0 0 0 0,-1 0 0 0 0,1 0 0 0 0,0 0 0 0 0,-1 0 0 0 0,1 0 0 0 0,-1 0 0 0 0,0 2 0 0 0,-2-1-19 0 0,1 0-1 0 0,0 0 1 0 0,-1 0-1 0 0,1 0 0 0 0,-1-1 1 0 0,0 1-1 0 0,1-1 1 0 0,-1 0-1 0 0,0 1 1 0 0,0-1-1 0 0,-4 1 0 0 0,-7 1-172 0 0,-1 0-1 0 0,0-1 1 0 0,-25 1-1 0 0,14-3-3564 0 0,22 0 1309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8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0 392 0 0,'0'0'9732'0'0,"9"4"-9312"0"0,29 15-197 0 0,-36-18-199 0 0,-1 0 1 0 0,0 0-1 0 0,1 1 1 0 0,-1-1-1 0 0,0 1 1 0 0,0-1-1 0 0,0 1 0 0 0,0-1 1 0 0,0 1-1 0 0,0 0 1 0 0,0-1-1 0 0,-1 1 0 0 0,1 0 1 0 0,-1 0-1 0 0,1 0 1 0 0,-1-1-1 0 0,0 1 1 0 0,1 3-1 0 0,-2 35 587 0 0,0-25-395 0 0,0 13 226 0 0,0-21-259 0 0,0-1 0 0 0,0 1 0 0 0,1-1 0 0 0,0 1 0 0 0,0-1 0 0 0,1 1 0 0 0,0-1 0 0 0,0 1-1 0 0,1-1 1 0 0,-1 0 0 0 0,1 1 0 0 0,5 9 0 0 0,-5-14-217 0 0,0-1 0 0 0,0 0 0 0 0,0 0 0 0 0,1 0 1 0 0,-1 0-1 0 0,0 0 0 0 0,0 0 0 0 0,1 0 0 0 0,-1-1 0 0 0,0 1 0 0 0,1-1 0 0 0,-1 0 0 0 0,1 0 1 0 0,-1 0-1 0 0,0 0 0 0 0,1 0 0 0 0,2-1 0 0 0,43-6-1410 0 0,47-24-3905 0 0,-44 14-942 0 0,-32 10 5319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19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 1632 0 0,'0'0'9425'0'0,"-5"16"-9228"0"0,4-9-183 0 0,-6 19 119 0 0,1 1-1 0 0,1-1 0 0 0,-2 44 1 0 0,7-66-134 0 0,0 0 0 0 0,0 1 0 0 0,1-1 0 0 0,-1 1 0 0 0,1-1 0 0 0,0 0 1 0 0,1 1-1 0 0,-1-1 0 0 0,1 0 0 0 0,0 0 0 0 0,0 0 0 0 0,0 0 0 0 0,0 0 0 0 0,1-1 0 0 0,-1 1 1 0 0,1-1-1 0 0,0 1 0 0 0,0-1 0 0 0,6 4 0 0 0,-7-5-81 0 0,1-1-1 0 0,-1 0 1 0 0,1 0 0 0 0,-1 0 0 0 0,1 0-1 0 0,0 0 1 0 0,-1 0 0 0 0,1-1 0 0 0,0 1-1 0 0,0-1 1 0 0,-1 0 0 0 0,1 0 0 0 0,0 0-1 0 0,0 0 1 0 0,-1-1 0 0 0,1 1 0 0 0,0-1-1 0 0,-1 1 1 0 0,1-1 0 0 0,0 0 0 0 0,-1 0-1 0 0,1 0 1 0 0,-1 0 0 0 0,1-1 0 0 0,-1 1-1 0 0,0-1 1 0 0,1 1 0 0 0,-1-1 0 0 0,0 0-1 0 0,0 0 1 0 0,0 0 0 0 0,2-4-1 0 0,3-1-103 0 0,0-1-1 0 0,-1 1 0 0 0,0-1 0 0 0,-1-1 1 0 0,0 1-1 0 0,0-1 0 0 0,-1 0 0 0 0,0 0 1 0 0,0 0-1 0 0,-1-1 0 0 0,-1 1 0 0 0,1-1 0 0 0,-2 0 1 0 0,2-12 3095 0 0,-3 66-1833 0 0,0-41-1063 0 0,1 0 0 0 0,0-1 0 0 0,-1 1 0 0 0,1 0 0 0 0,0 0 0 0 0,0-1 0 0 0,0 1 0 0 0,1-1 0 0 0,-1 1-1 0 0,1-1 1 0 0,-1 1 0 0 0,1-1 0 0 0,0 0 0 0 0,0 0 0 0 0,0 0 0 0 0,0 0 0 0 0,0 0 0 0 0,1 0 0 0 0,-1-1 0 0 0,0 1-1 0 0,1-1 1 0 0,-1 1 0 0 0,1-1 0 0 0,0 0 0 0 0,-1 0 0 0 0,1 0 0 0 0,0 0 0 0 0,4 0 0 0 0,7 2 65 0 0,0 0 0 0 0,0-1 0 0 0,0 0 1 0 0,19-1-1 0 0,-30-1-101 0 0,1 0 1 0 0,-1-1-1 0 0,0 1 0 0 0,0-1 1 0 0,0 0-1 0 0,0 0 1 0 0,1 0-1 0 0,-1 0 0 0 0,-1-1 1 0 0,1 1-1 0 0,0-1 1 0 0,0 0-1 0 0,0 0 1 0 0,-1 0-1 0 0,1 0 0 0 0,-1 0 1 0 0,0 0-1 0 0,0-1 1 0 0,1 1-1 0 0,-2-1 0 0 0,1 1 1 0 0,0-1-1 0 0,0 0 1 0 0,-1 0-1 0 0,1 0 1 0 0,-1 0-1 0 0,0 0 0 0 0,0 0 1 0 0,0 0-1 0 0,-1 0 1 0 0,1-1-1 0 0,0-4 0 0 0,-1 2-4 0 0,1 1-1 0 0,-1-1 1 0 0,1 1-1 0 0,-1-1 1 0 0,-1 1-1 0 0,1-1 1 0 0,-1 1-1 0 0,0-1 1 0 0,0 1-1 0 0,-1 0 1 0 0,0-1-1 0 0,0 1 1 0 0,0 0-1 0 0,0 0 1 0 0,-1 0-1 0 0,0 1 1 0 0,0-1-1 0 0,-5-6 1 0 0,4 7-106 0 0,-1 1 0 0 0,1-1 0 0 0,-1 1 0 0 0,1 0 0 0 0,-1 0 0 0 0,0 0 0 0 0,-1 1 0 0 0,1-1 0 0 0,0 1 1 0 0,-1 1-1 0 0,1-1 0 0 0,-1 1 0 0 0,1 0 0 0 0,-1 0 0 0 0,0 0 0 0 0,1 1 0 0 0,-1 0 0 0 0,0 0 0 0 0,1 1 1 0 0,-7 0-1 0 0,10 0-71 0 0,1 0 1 0 0,-1-1-1 0 0,0 1 0 0 0,1 0 1 0 0,-1 0-1 0 0,1 0 1 0 0,0 0-1 0 0,-1 0 1 0 0,1 1-1 0 0,0-1 0 0 0,-1 0 1 0 0,1 0-1 0 0,0 1 1 0 0,0-1-1 0 0,0 1 1 0 0,0-1-1 0 0,0 1 1 0 0,0 3-1 0 0,-8 14-2479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0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13 316 844 0 0,'0'0'7369'0'0,"0"-20"-6827"0"0,-8-154 725 0 0,6 161-1163 0 0,0-42 1 0 0,2 53-89 0 0,0-1 0 0 0,0 0 1 0 0,0 0-1 0 0,0 1 1 0 0,1-1-1 0 0,-1 0 1 0 0,1 1-1 0 0,0-1 0 0 0,0 1 1 0 0,0-1-1 0 0,0 1 1 0 0,0-1-1 0 0,0 1 1 0 0,3-4-1 0 0,-3 5-38 0 0,1 0-1 0 0,-1 0 1 0 0,1-1 0 0 0,-1 2-1 0 0,1-1 1 0 0,0 0 0 0 0,-1 0 0 0 0,1 0-1 0 0,0 1 1 0 0,0-1 0 0 0,0 1-1 0 0,-1 0 1 0 0,1-1 0 0 0,0 1 0 0 0,0 0-1 0 0,0 0 1 0 0,0 0 0 0 0,-1 0-1 0 0,1 0 1 0 0,0 1 0 0 0,0-1 0 0 0,0 0-1 0 0,0 1 1 0 0,-1 0 0 0 0,1-1-1 0 0,0 1 1 0 0,-1 0 0 0 0,1 0-1 0 0,0 0 1 0 0,-1 0 0 0 0,1 0 0 0 0,-1 0-1 0 0,0 0 1 0 0,1 0 0 0 0,-1 1-1 0 0,0-1 1 0 0,3 4 0 0 0,-1-1-173 0 0,1 1 1 0 0,-1-1-1 0 0,0 1 1 0 0,0 0-1 0 0,-1 0 1 0 0,1 0-1 0 0,-1 1 0 0 0,0-1 1 0 0,0 0-1 0 0,-1 1 1 0 0,1 5-1 0 0,-1-8 147 0 0,0 1-1 0 0,-1-1 0 0 0,0 1 0 0 0,0-1 0 0 0,0 1 1 0 0,0-1-1 0 0,0 0 0 0 0,0 1 0 0 0,-1-1 0 0 0,0 1 1 0 0,0-1-1 0 0,0 0 0 0 0,0 0 0 0 0,0 1 1 0 0,-1-1-1 0 0,1 0 0 0 0,-1 0 0 0 0,0 0 0 0 0,0-1 1 0 0,0 1-1 0 0,0 0 0 0 0,-1-1 0 0 0,1 1 0 0 0,-1-1 1 0 0,1 0-1 0 0,-1 0 0 0 0,0 0 0 0 0,0 0 0 0 0,0 0 1 0 0,0 0-1 0 0,0-1 0 0 0,0 0 0 0 0,-4 2 1 0 0,7-3 78 0 0,-1 0 0 0 0,1 0 0 0 0,-1 0 0 0 0,1 0 1 0 0,-1 0-1 0 0,1 0 0 0 0,0 0 0 0 0,-1 1 1 0 0,1-1-1 0 0,-1 0 0 0 0,1 0 0 0 0,0 0 1 0 0,-1 1-1 0 0,1-1 0 0 0,0 0 0 0 0,-1 1 1 0 0,1-1-1 0 0,0 0 0 0 0,-1 1 0 0 0,1-1 1 0 0,0 0-1 0 0,0 1 0 0 0,-1-1 0 0 0,1 0 1 0 0,0 1-1 0 0,0-1 0 0 0,0 1 0 0 0,0-1 1 0 0,-1 1-1 0 0,1-1 0 0 0,0 0 0 0 0,0 1 1 0 0,0-1-1 0 0,0 1 0 0 0,0-1 0 0 0,0 1 1 0 0,0-1-1 0 0,0 1 0 0 0,0-1 0 0 0,1 0 1 0 0,-1 1-1 0 0,0-1 0 0 0,0 1 0 0 0,0-1 1 0 0,0 1-1 0 0,1-1 0 0 0,-1 0 0 0 0,0 1 1 0 0,0-1-1 0 0,1 0 0 0 0,-1 1 0 0 0,0-1 1 0 0,0 0-1 0 0,1 1 0 0 0,-1-1 0 0 0,1 0 1 0 0,-1 0-1 0 0,0 1 0 0 0,1-1 0 0 0,-1 0 1 0 0,0 0-1 0 0,1 0 0 0 0,-1 1 0 0 0,1-1 0 0 0,-1 0 1 0 0,1 0-1 0 0,-1 0 0 0 0,36 16 294 0 0,-29-14-114 0 0,136 46 1436 0 0,-142-48-1660 0 0,0 0 0 0 0,0 0-1 0 0,0 0 1 0 0,0 0 0 0 0,0 0 0 0 0,0 0 0 0 0,0-1 0 0 0,0 1-1 0 0,0 0 1 0 0,0 0 0 0 0,0-1 0 0 0,0 1 0 0 0,0-1 0 0 0,-1 1 0 0 0,1-1-1 0 0,0 1 1 0 0,0-1 0 0 0,0 0 0 0 0,-1 1 0 0 0,1-1 0 0 0,0 0-1 0 0,-1 1 1 0 0,1-1 0 0 0,0 0 0 0 0,-1 0 0 0 0,1 0 0 0 0,-1 0 0 0 0,0 1-1 0 0,1-1 1 0 0,-1 0 0 0 0,1 0 0 0 0,-1 0 0 0 0,0 0 0 0 0,0 0-1 0 0,0 0 1 0 0,0 0 0 0 0,0 0 0 0 0,0 0 0 0 0,0 0 0 0 0,0-2-1 0 0,2-51-127 0 0,-3 43 134 0 0,0-22-38 0 0,1 16 53 0 0,-1 0 1 0 0,6-35-1 0 0,-5 52 11 0 0,0-1 0 0 0,0 0 0 0 0,0 1-1 0 0,0-1 1 0 0,1 0 0 0 0,-1 1 0 0 0,0-1-1 0 0,1 0 1 0 0,-1 1 0 0 0,0-1 0 0 0,1 1 0 0 0,-1-1-1 0 0,1 1 1 0 0,-1-1 0 0 0,1 1 0 0 0,-1-1-1 0 0,1 1 1 0 0,-1-1 0 0 0,1 1 0 0 0,-1 0 0 0 0,1-1-1 0 0,0 1 1 0 0,-1 0 0 0 0,1-1 0 0 0,-1 1-1 0 0,1 0 1 0 0,0 0 0 0 0,-1 0 0 0 0,1 0 0 0 0,0 0-1 0 0,0 0 1 0 0,-1 0 0 0 0,1 0 0 0 0,0 0-1 0 0,-1 0 1 0 0,1 0 0 0 0,0 0 0 0 0,-1 0 0 0 0,1 0-1 0 0,0 0 1 0 0,-1 1 0 0 0,1-1 0 0 0,0 0-1 0 0,-1 1 1 0 0,1-1 0 0 0,-1 0 0 0 0,1 1 0 0 0,-1-1-1 0 0,1 1 1 0 0,0 0 0 0 0,28 24-183 0 0,-17-5 175 0 0,0 1 0 0 0,-2 1 0 0 0,0 0 0 0 0,11 39 0 0 0,-21-60 10 0 0,0 0 0 0 0,0 0 0 0 0,0 0 1 0 0,-1 0-1 0 0,1 0 0 0 0,0 0 0 0 0,-1 0 0 0 0,1 0 0 0 0,-1-1 0 0 0,1 1 0 0 0,-1 0 0 0 0,1 0 0 0 0,-1 0 0 0 0,1 0 0 0 0,-1-1 1 0 0,0 1-1 0 0,0 0 0 0 0,1 0 0 0 0,-1-1 0 0 0,0 1 0 0 0,0-1 0 0 0,0 1 0 0 0,1-1 0 0 0,-1 1 0 0 0,0-1 0 0 0,0 1 0 0 0,0-1 1 0 0,0 0-1 0 0,0 0 0 0 0,0 1 0 0 0,0-1 0 0 0,0 0 0 0 0,0 0 0 0 0,0 0 0 0 0,0 0 0 0 0,0 0 0 0 0,-2-1 0 0 0,-52 2-225 0 0,43-1 245 0 0,-32 0-136 0 0,25 0-4682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14 200 840 0 0,'0'0'4672'0'0,"-5"16"2890"0"0,-4-184-9188 0 0,10 166 1619 0 0,-1 0 0 0 0,1 0-1 0 0,0 0 1 0 0,0 0 0 0 0,0 0 0 0 0,1 0-1 0 0,-1 0 1 0 0,0 0 0 0 0,1 0-1 0 0,-1 1 1 0 0,1-1 0 0 0,-1 1-1 0 0,1-1 1 0 0,0 1 0 0 0,0-1 0 0 0,0 1-1 0 0,0 0 1 0 0,0 0 0 0 0,0 0-1 0 0,0 0 1 0 0,0 0 0 0 0,0 1-1 0 0,0-1 1 0 0,0 1 0 0 0,1-1-1 0 0,-1 1 1 0 0,3-1 0 0 0,65-7 72 0 0,-61 8-76 0 0,-7 0 21 0 0,-1-1-1 0 0,1 1 0 0 0,-1 0 0 0 0,1 0 0 0 0,-1-1 0 0 0,1 1 0 0 0,-1 0 0 0 0,1 0 0 0 0,-1 1 0 0 0,1-1 0 0 0,-1 0 0 0 0,1 0 0 0 0,-1 1 0 0 0,1-1 0 0 0,-1 1 0 0 0,1-1 0 0 0,-1 1 0 0 0,1 0 1 0 0,-1-1-1 0 0,0 1 0 0 0,0 0 0 0 0,1 0 0 0 0,-1 0 0 0 0,0 0 0 0 0,0 0 0 0 0,0 0 0 0 0,0 0 0 0 0,0 1 0 0 0,0-1 0 0 0,0 0 0 0 0,0 0 0 0 0,-1 1 0 0 0,2 2 0 0 0,-1 4 15 0 0,0 0-1 0 0,-1 0 0 0 0,0 1 1 0 0,-1-1-1 0 0,1 0 0 0 0,-2 0 1 0 0,1 0-1 0 0,-1 1 0 0 0,-5 13 1 0 0,3-10 92 0 0,1-1 0 0 0,0 1 1 0 0,1 0-1 0 0,-1 19 0 0 0,3-28-61 0 0,1 1 0 0 0,-1 0 0 0 0,1-1 0 0 0,0 1 1 0 0,0-1-1 0 0,0 0 0 0 0,0 1 0 0 0,0-1 0 0 0,1 0 0 0 0,0 0 0 0 0,-1 1 0 0 0,1-1 0 0 0,0-1 0 0 0,1 1 0 0 0,-1 0 0 0 0,0 0 1 0 0,1-1-1 0 0,0 0 0 0 0,-1 1 0 0 0,1-1 0 0 0,0 0 0 0 0,0 0 0 0 0,0 0 0 0 0,1-1 0 0 0,3 2 0 0 0,0 0-189 0 0,-1-1 0 0 0,0 0 0 0 0,1 0 0 0 0,0 0 0 0 0,-1-1 0 0 0,1 0 0 0 0,0-1 0 0 0,-1 0 0 0 0,1 0 0 0 0,0 0 0 0 0,0-1 0 0 0,-1 1-1 0 0,9-4 1 0 0,41-24-6943 0 0,-53 26 5754 0 0,6-5-1981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1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3304 0 0,'0'0'6052'0'0,"-12"0"-5708"0"0,-14 0-390 0 0,-87 1 625 0 0,103-1-1161 0 0,0 2-1 0 0,0-1 0 0 0,0 1 1 0 0,-19 7-1 0 0,29-9 321 0 0,-1 1-1 0 0,1-1 1 0 0,0 1 0 0 0,-1 0-1 0 0,1-1 1 0 0,-1 1-1 0 0,1 0 1 0 0,0-1 0 0 0,0 1-1 0 0,-1 0 1 0 0,1 0 0 0 0,0-1-1 0 0,0 1 1 0 0,0 0-1 0 0,0 0 1 0 0,0-1 0 0 0,0 1-1 0 0,0 0 1 0 0,0 0 0 0 0,0-1-1 0 0,0 1 1 0 0,0 0-1 0 0,0-1 1 0 0,1 1 0 0 0,-1 0-1 0 0,1 0 1 0 0,3 6 26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0 360 0 0,'-1'76'2562'0'0,"1"-74"-2310"0"0,0-1 0 0 0,-1 0-1 0 0,1 1 1 0 0,0-1 0 0 0,-1 0 0 0 0,1 1 0 0 0,-1-1 0 0 0,0 0 0 0 0,1 0 0 0 0,-1 0 0 0 0,0 0 0 0 0,0 1 0 0 0,1-1 0 0 0,-1 0 0 0 0,0 0 0 0 0,0 0 0 0 0,0-1 0 0 0,0 1 0 0 0,-1 0 0 0 0,1 0 0 0 0,0-1 0 0 0,0 1 0 0 0,0 0-1 0 0,0-1 1 0 0,-2 1 0 0 0,-31 6-68 0 0,29-6 330 0 0,-13 2-184 0 0,4 0-477 0 0,0 0-1 0 0,0-1 1 0 0,-1-1 0 0 0,1 0 0 0 0,0-1 0 0 0,-1 0 0 0 0,-19-4 0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24 440 0 0,'0'0'8413'0'0,"5"-3"-8170"0"0,4-1-358 0 0,-4 1 353 0 0,-1 1 0 0 0,1 0 0 0 0,0 0-1 0 0,0 0 1 0 0,0 1 0 0 0,0-1-1 0 0,10 0 1 0 0,-13 2-211 0 0,-1 0 0 0 0,1 0 0 0 0,-1 1 0 0 0,1-1 0 0 0,-1 0 0 0 0,1 1 0 0 0,-1 0 0 0 0,1-1 0 0 0,-1 1 0 0 0,0 0 0 0 0,1 0 0 0 0,-1-1 0 0 0,0 1 0 0 0,0 0 0 0 0,1 0 0 0 0,-1 1 0 0 0,0-1-1 0 0,0 0 1 0 0,0 0 0 0 0,0 0 0 0 0,0 1 0 0 0,-1-1 0 0 0,1 0 0 0 0,0 1 0 0 0,0-1 0 0 0,-1 1 0 0 0,1-1 0 0 0,-1 1 0 0 0,0-1 0 0 0,1 1 0 0 0,-1-1 0 0 0,0 1 0 0 0,0 0 0 0 0,0-1 0 0 0,0 3 0 0 0,1 6-88 0 0,1-1 0 0 0,-2 1 1 0 0,1-1-1 0 0,-1 1 0 0 0,-1 0 1 0 0,-3 17-1 0 0,3-23 37 0 0,0 0 1 0 0,-1 0-1 0 0,0 1 1 0 0,0-1-1 0 0,0-1 1 0 0,-1 1-1 0 0,1 0 0 0 0,-1-1 1 0 0,0 1-1 0 0,0-1 1 0 0,0 0-1 0 0,0 0 1 0 0,0 0-1 0 0,-1 0 1 0 0,0 0-1 0 0,1-1 1 0 0,-6 3-1 0 0,27-4 778 0 0,1 1 0 0 0,31 8 1 0 0,-16-4-355 0 0,15-2-2746 0 0,5 0-5176 0 0,-32 0 4282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1252 0 0,'0'0'7792'0'0,"-34"27"-6770"0"0,-11 35-1498 0 0,-43 78 1 0 0,82-132-491 0 0,-3 6-1977 0 0,7-6-1767 0 0,2-7 4358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204 265 1664 0 0,'0'0'6899'0'0,"-14"-21"-6555"0"0,-1-6-267 0 0,8 12-35 0 0,-1 2 0 0 0,0-1 0 0 0,-1 1 0 0 0,-1 1 0 0 0,-15-17 0 0 0,-12-9 78 0 0,19 21-599 0 0,1-2 1 0 0,-16-20-1 0 0,30 33-509 0 0,17 4-5396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20 988 0 0,'0'0'9114'0'0,"6"-20"-8530"0"0,-4 20-592 0 0,1 0-1 0 0,-1 0 0 0 0,0 0 0 0 0,1 1 1 0 0,-1-1-1 0 0,0 1 0 0 0,1-1 0 0 0,-1 1 1 0 0,0 0-1 0 0,0-1 0 0 0,1 1 0 0 0,-1 0 0 0 0,0 1 1 0 0,0-1-1 0 0,0 0 0 0 0,0 1 0 0 0,3 2 1 0 0,-3-1-22 0 0,0 0 1 0 0,0 0-1 0 0,0 1 1 0 0,0-1 0 0 0,0 1-1 0 0,-1 0 1 0 0,0-1-1 0 0,1 1 1 0 0,-1 0-1 0 0,0 6 1 0 0,0-6 21 0 0,0 1-1 0 0,0 0 1 0 0,-1 0 0 0 0,0-1-1 0 0,0 1 1 0 0,0 0 0 0 0,0 0 0 0 0,-1-1-1 0 0,0 1 1 0 0,0 0 0 0 0,0 0-1 0 0,-1-1 1 0 0,1 1 0 0 0,-1-1-1 0 0,0 0 1 0 0,0 1 0 0 0,-1-1 0 0 0,1 0-1 0 0,-1 0 1 0 0,0 0 0 0 0,0-1-1 0 0,0 1 1 0 0,-1-1 0 0 0,1 0-1 0 0,-1 1 1 0 0,0-2 0 0 0,0 1-1 0 0,0 0 1 0 0,0-1 0 0 0,-8 4 0 0 0,12-6 69 0 0,0 0 1 0 0,0 0 0 0 0,0 1 0 0 0,0-1 0 0 0,0 0 0 0 0,0 0 0 0 0,0 0-1 0 0,0 1 1 0 0,0-1 0 0 0,0 0 0 0 0,0 0 0 0 0,0 0 0 0 0,0 1 0 0 0,0-1-1 0 0,0 0 1 0 0,0 0 0 0 0,0 0 0 0 0,0 0 0 0 0,0 1 0 0 0,0-1 0 0 0,1 0-1 0 0,-1 0 1 0 0,0 0 0 0 0,0 0 0 0 0,0 0 0 0 0,0 1 0 0 0,0-1 0 0 0,0 0-1 0 0,1 0 1 0 0,-1 0 0 0 0,0 0 0 0 0,0 0 0 0 0,0 0 0 0 0,1 0 0 0 0,-1 0-1 0 0,0 0 1 0 0,0 0 0 0 0,0 1 0 0 0,0-1 0 0 0,1 0 0 0 0,-1 0 0 0 0,0 0-1 0 0,0 0 1 0 0,0 0 0 0 0,1 0 0 0 0,-1 0 0 0 0,0-1 0 0 0,0 1 0 0 0,0 0-1 0 0,0 0 1 0 0,1 0 0 0 0,-1 0 0 0 0,0 0 0 0 0,0 0 0 0 0,0 0 0 0 0,1 0-1 0 0,-1-1 1 0 0,29 5 225 0 0,33-1-2457 0 0,-47-3 375 0 0,0 0 1 0 0,0 1 0 0 0,-1 1 0 0 0,27 5-1 0 0,-35-4 663 0 0,-30-4 324 0 0,-151-16 68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0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4204 0 0,'0'0'4443'0'0,"3"11"-4252"0"0,11 32-160 0 0,-14-42-57 0 0,1 0 1 0 0,0 0-1 0 0,-1 0 0 0 0,1 0 1 0 0,0 0-1 0 0,0 0 0 0 0,0-1 1 0 0,0 1-1 0 0,0 0 0 0 0,0 0 1 0 0,0-1-1 0 0,0 1 0 0 0,0-1 1 0 0,0 1-1 0 0,0-1 0 0 0,0 1 1 0 0,0-1-1 0 0,0 0 1 0 0,1 0-1 0 0,-1 1 0 0 0,0-1 1 0 0,0 0-1 0 0,0 0 0 0 0,1 0 1 0 0,-1 0-1 0 0,0 0 0 0 0,0-1 1 0 0,1 1-1 0 0,28-7-646 0 0,-25 4 607 0 0,0 0 0 0 0,0 0 0 0 0,0 0 0 0 0,0-1 0 0 0,-1 0-1 0 0,1 1 1 0 0,-1-2 0 0 0,0 1 0 0 0,0 0 0 0 0,5-9 0 0 0,-7 10-164 0 0,0 0 0 0 0,0 1 0 0 0,0-1 0 0 0,-1-1 0 0 0,0 1 0 0 0,1 0 1 0 0,-1 0-1 0 0,0 0 0 0 0,-1-1 0 0 0,1 1 0 0 0,0-1 0 0 0,-1 1 1 0 0,0 0-1 0 0,0-1 0 0 0,0 1 0 0 0,0-1 0 0 0,0 1 0 0 0,-1-1 0 0 0,-1-5 1 0 0,2 9 245 0 0,0 1 1 0 0,-1-1 0 0 0,1 0 0 0 0,0 1-1 0 0,0-1 1 0 0,0 1 0 0 0,0-1 0 0 0,-1 0-1 0 0,1 1 1 0 0,0-1 0 0 0,0 0 0 0 0,-1 1-1 0 0,1-1 1 0 0,0 0 0 0 0,-1 0 0 0 0,1 1-1 0 0,0-1 1 0 0,-1 0 0 0 0,1 0 0 0 0,0 1-1 0 0,-1-1 1 0 0,1 0 0 0 0,-1 0 0 0 0,1 0-1 0 0,0 0 1 0 0,-1 0 0 0 0,1 1 0 0 0,-1-1-1 0 0,1 0 1 0 0,-1 0 0 0 0,1 0 0 0 0,0 0-1 0 0,-1 0 1 0 0,1 0 0 0 0,-1-1 0 0 0,1 1-1 0 0,-1 0 1 0 0,1 0 0 0 0,0 0 0 0 0,-1 0 0 0 0,1 0-1 0 0,0-1 1 0 0,-1 1 0 0 0,1 0 0 0 0,-1 0-1 0 0,1 0 1 0 0,0-1 0 0 0,-1 1 0 0 0,1 0-1 0 0,0-1 1 0 0,0 1 0 0 0,-1 0 0 0 0,1-1-1 0 0,0 1 1 0 0,0 0 0 0 0,-1-1 0 0 0,1 1-1 0 0,0-1 1 0 0,0 1 0 0 0,0 0 0 0 0,0-1-1 0 0,0 1 1 0 0,0-1 0 0 0,-1 1 0 0 0,1-1-1 0 0,-10 34 2466 0 0,11 21-1214 0 0,-2 25-888 0 0,0-75-429 0 0,1 0 0 0 0,-1 0 0 0 0,0-1 0 0 0,0 1-1 0 0,0 0 1 0 0,0-1 0 0 0,-1 1 0 0 0,0-1 0 0 0,1 1 0 0 0,-1-1 0 0 0,0 0 0 0 0,-1 0 0 0 0,1 0 0 0 0,-1 0 0 0 0,1 0 0 0 0,-5 4 0 0 0,-16-3-2745 0 0,17-4 963 0 0,1 0-194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1408 0 0,'0'0'8680'0'0,"-3"19"-8505"0"0,0-3-190 0 0,-1 5-87 0 0,1 1 1 0 0,0-1-1 0 0,1 1 1 0 0,2-1-1 0 0,2 27 1 0 0,-2-47-49 0 0,0 0 1 0 0,0 0-1 0 0,1 0 0 0 0,-1 0 1 0 0,0 0-1 0 0,1 0 1 0 0,-1 0-1 0 0,1 0 0 0 0,-1 0 1 0 0,1-1-1 0 0,0 1 0 0 0,-1 0 1 0 0,1 0-1 0 0,0-1 1 0 0,0 1-1 0 0,-1 0 0 0 0,1-1 1 0 0,0 1-1 0 0,0 0 1 0 0,0-1-1 0 0,0 1 0 0 0,0-1 1 0 0,0 0-1 0 0,0 1 1 0 0,-1-1-1 0 0,3 1 0 0 0,28 1-4830 0 0,-22-3 4820 0 0,5 1-299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46 880 0 0,'0'0'9157'0'0,"-144"2"-9001"0"0,122-2-40 0 0,2 0-116 0 0,-3-2-44 0 0,3-5-20 0 0,4 0-296 0 0,1-3-588 0 0,4 0-504 0 0,8 3-709 0 0,3 2-1963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43 1468 0 0,'0'0'7877'0'0,"-3"10"-7765"0"0,-2 2-76 0 0,4-8-27 0 0,-1 0 0 0 0,0 1 0 0 0,1-1 0 0 0,0 1 0 0 0,0 0 0 0 0,0-1 0 0 0,1 1 0 0 0,0 7 0 0 0,0-10-24 0 0,1 1-1 0 0,-1-1 0 0 0,1 0 0 0 0,0 1 1 0 0,0-1-1 0 0,0 0 0 0 0,0 0 1 0 0,0 1-1 0 0,1-1 0 0 0,-1 0 0 0 0,1-1 1 0 0,-1 1-1 0 0,1 0 0 0 0,0 0 1 0 0,0-1-1 0 0,0 1 0 0 0,0-1 1 0 0,0 1-1 0 0,0-1 0 0 0,0 0 0 0 0,0 0 1 0 0,0 0-1 0 0,1 0 0 0 0,-1 0 1 0 0,0 0-1 0 0,1-1 0 0 0,-1 1 0 0 0,1-1 1 0 0,-1 1-1 0 0,0-1 0 0 0,4 0 1 0 0,0 1-70 0 0,1-1 0 0 0,0 1 0 0 0,-1-1 0 0 0,1 0 0 0 0,0-1 0 0 0,0 1 0 0 0,-1-1 0 0 0,1-1 0 0 0,-1 1 0 0 0,11-5 0 0 0,-10 3 48 0 0,-1-1-1 0 0,-1 1 1 0 0,1-1-1 0 0,-1-1 1 0 0,1 1-1 0 0,-1-1 1 0 0,0 0-1 0 0,-1 0 0 0 0,1 0 1 0 0,-1-1-1 0 0,0 0 1 0 0,-1 1-1 0 0,1-1 1 0 0,-1-1-1 0 0,0 1 1 0 0,-1 0-1 0 0,1-1 1 0 0,-1 1-1 0 0,0-1 0 0 0,-1 0 1 0 0,0 0-1 0 0,0 0 1 0 0,0 0-1 0 0,-1-10 1 0 0,-6 20 2306 0 0,0 6-1996 0 0,-1 14-217 0 0,0 1 0 0 0,2 1-1 0 0,1-1 1 0 0,-1 38 0 0 0,6 106 111 0 0,1-72 197 0 0,-2-87-300 0 0,0 1 4 0 0,0 1 0 0 0,0-1 0 0 0,-1 1 0 0 0,-1-1 0 0 0,-3 15 0 0 0,4-23-94 0 0,0 1 0 0 0,1-1-1 0 0,-2 0 1 0 0,1 0 0 0 0,0 0 0 0 0,0 0-1 0 0,-1 0 1 0 0,1 0 0 0 0,-1 0-1 0 0,1 0 1 0 0,-1-1 0 0 0,0 1-1 0 0,0 0 1 0 0,1-1 0 0 0,-1 1 0 0 0,0-1-1 0 0,-1 0 1 0 0,1 0 0 0 0,0 0-1 0 0,0 0 1 0 0,0 0 0 0 0,-1 0-1 0 0,1-1 1 0 0,0 1 0 0 0,-1-1-1 0 0,1 1 1 0 0,-1-1 0 0 0,1 0 0 0 0,-4 0-1 0 0,4 0-38 0 0,0 0 0 0 0,0 0 0 0 0,-1 0 1 0 0,1 0-1 0 0,0-1 0 0 0,0 1 0 0 0,0 0 0 0 0,-1-1 0 0 0,1 0 0 0 0,0 1 0 0 0,0-1 0 0 0,0 0 0 0 0,0 0 0 0 0,0 0 0 0 0,0-1 0 0 0,0 1 1 0 0,1 0-1 0 0,-1-1 0 0 0,0 1 0 0 0,-1-3 0 0 0,1 0-277 0 0,0 1 0 0 0,0-1-1 0 0,0 0 1 0 0,1 1 0 0 0,0-1 0 0 0,0 0 0 0 0,0 0 0 0 0,0 0-1 0 0,0 0 1 0 0,1-8 0 0 0,-1-9-2154 0 0,1 4 77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7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2672 0 0,'0'0'7409'0'0,"5"-1"-7291"0"0,-2-1-116 0 0,-1 1 0 0 0,1 0 1 0 0,-1 1-1 0 0,1-1 0 0 0,0 0 0 0 0,0 1 1 0 0,-1-1-1 0 0,1 1 0 0 0,0 0 0 0 0,0 0 0 0 0,-1 0 1 0 0,1 0-1 0 0,0 1 0 0 0,0-1 0 0 0,-1 1 1 0 0,1 0-1 0 0,0 0 0 0 0,-1-1 0 0 0,1 2 1 0 0,-1-1-1 0 0,1 0 0 0 0,-1 0 0 0 0,1 1 1 0 0,-1 0-1 0 0,0-1 0 0 0,0 1 0 0 0,0 0 0 0 0,0 0 1 0 0,0 0-1 0 0,0 0 0 0 0,-1 0 0 0 0,1 1 1 0 0,-1-1-1 0 0,1 0 0 0 0,-1 1 0 0 0,0-1 1 0 0,0 1-1 0 0,0-1 0 0 0,0 1 0 0 0,0 0 0 0 0,-1 0 1 0 0,1-1-1 0 0,-1 1 0 0 0,0 0 0 0 0,1 3 1 0 0,-1-1-5 0 0,0 0 0 0 0,-1-1 1 0 0,1 1-1 0 0,-1-1 0 0 0,0 1 1 0 0,0-1-1 0 0,0 1 1 0 0,0-1-1 0 0,-1 1 0 0 0,0-1 1 0 0,0 0-1 0 0,-3 5 0 0 0,-1-2 25 0 0,0 1 0 0 0,-1-1-1 0 0,0 0 1 0 0,-11 8-1 0 0,11-9 874 0 0,7-5-795 0 0,1 0-1 0 0,0 1 1 0 0,0-1 0 0 0,0 0-1 0 0,0 0 1 0 0,0 0 0 0 0,0 0-1 0 0,0 0 1 0 0,0 0 0 0 0,0 0-1 0 0,0-1 1 0 0,0 1 0 0 0,1 0-1 0 0,-1-1 1 0 0,0 1 0 0 0,0-1-1 0 0,1 1 1 0 0,-1-1 0 0 0,1 1-1 0 0,-1-1 1 0 0,0 0 0 0 0,1 0-1 0 0,1 0 1 0 0,35 7-101 0 0,-18-6-189 0 0,47 3-1268 0 0,-26-12-2687 0 0,-27 1 117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9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22 348 0 0,'0'0'8806'0'0,"-5"1"-8528"0"0,1 0-214 0 0,0 1 0 0 0,-1-1 0 0 0,1 1 0 0 0,0 0 0 0 0,0 0 0 0 0,0 0 0 0 0,0 0 0 0 0,1 1 0 0 0,-1 0 0 0 0,1-1 0 0 0,-1 1 1 0 0,1 1-1 0 0,0-1 0 0 0,-4 5 0 0 0,5-5-8 0 0,1-1 1 0 0,-1 1-1 0 0,0 0 1 0 0,1-1-1 0 0,-1 1 0 0 0,1 0 1 0 0,0 0-1 0 0,0 0 1 0 0,0 0-1 0 0,0 0 1 0 0,1 0-1 0 0,-1 0 1 0 0,1 0-1 0 0,0 1 0 0 0,-1-1 1 0 0,2 0-1 0 0,-1 0 1 0 0,0 0-1 0 0,1 0 1 0 0,-1 0-1 0 0,1 0 0 0 0,0 0 1 0 0,0 0-1 0 0,1 4 1 0 0,2-4-80 0 0,-1 1 1 0 0,0 0 0 0 0,1-1-1 0 0,0 0 1 0 0,0 0-1 0 0,0 0 1 0 0,0 0 0 0 0,0-1-1 0 0,1 1 1 0 0,-1-1-1 0 0,1 0 1 0 0,-1 0 0 0 0,1-1-1 0 0,0 0 1 0 0,0 0-1 0 0,-1 0 1 0 0,11 1 0 0 0,-8-1-43 0 0,1 0 0 0 0,-1 0 0 0 0,1-1 0 0 0,-1 0 0 0 0,0-1 0 0 0,1 1 0 0 0,-1-1 0 0 0,0-1 0 0 0,1 1 0 0 0,-1-1 1 0 0,11-4-1 0 0,-15 3 9 0 0,1 1 1 0 0,-1-1 0 0 0,0 1-1 0 0,0-1 1 0 0,0 0 0 0 0,0 0-1 0 0,0 0 1 0 0,0-1-1 0 0,-1 1 1 0 0,0-1 0 0 0,0 1-1 0 0,0-1 1 0 0,0 0 0 0 0,0 0-1 0 0,-1 1 1 0 0,1-1 0 0 0,-1 0-1 0 0,0-1 1 0 0,0 1 0 0 0,-1 0-1 0 0,1 0 1 0 0,-1 0-1 0 0,0 0 1 0 0,0-1 0 0 0,-1 1-1 0 0,1 0 1 0 0,-1 0 0 0 0,-1-5-1 0 0,1 6-79 0 0,0-1 1 0 0,0 1-1 0 0,0-1 0 0 0,-1 1 0 0 0,1 0 0 0 0,-1 0 0 0 0,0 0 0 0 0,0 0 1 0 0,0 0-1 0 0,-1 0 0 0 0,1 0 0 0 0,-1 1 0 0 0,1-1 0 0 0,-1 1 0 0 0,0 0 0 0 0,0 0 1 0 0,0 0-1 0 0,0 0 0 0 0,0 0 0 0 0,0 1 0 0 0,-1-1 0 0 0,1 1 0 0 0,0 0 1 0 0,-1 0-1 0 0,1 0 0 0 0,-1 0 0 0 0,1 1 0 0 0,-1-1 0 0 0,0 1 0 0 0,1 0 0 0 0,-1 0 1 0 0,-4 1-1 0 0,7-1 20 0 0,0 0 0 0 0,0 1 1 0 0,0-1-1 0 0,0 0 0 0 0,0 1 1 0 0,0-1-1 0 0,0 1 1 0 0,0-1-1 0 0,0 1 0 0 0,1-1 1 0 0,-1 1-1 0 0,0-1 0 0 0,0 1 1 0 0,0 0-1 0 0,1 0 0 0 0,-1-1 1 0 0,0 1-1 0 0,1 0 0 0 0,-1 0 1 0 0,1 0-1 0 0,-1 0 0 0 0,1 0 1 0 0,-1 0-1 0 0,1 0 0 0 0,-1 0 1 0 0,1 0-1 0 0,0 0 0 0 0,-1 2 1 0 0,-4 11-1031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2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0 0 1088 0 0</inkml:trace>
  <inkml:trace contextRef="#ctx0" brushRef="#br0" timeOffset="1">0 0 1088 0 0,'36'9'872'0'0,"3"0"-17"0"0,2-7 4150 0 0,-40-2-4911 0 0,0 0-1 0 0,0 1 1 0 0,1 0 0 0 0,-1-1 0 0 0,0 1-1 0 0,0 0 1 0 0,-1-1 0 0 0,1 1-1 0 0,0 0 1 0 0,0 0 0 0 0,0 0-1 0 0,0 0 1 0 0,-1 0 0 0 0,1 0-1 0 0,-1 0 1 0 0,1 0 0 0 0,0 0-1 0 0,-1 0 1 0 0,0 0 0 0 0,1 0 0 0 0,-1 0-1 0 0,0 0 1 0 0,1 1 0 0 0,-1-1-1 0 0,0 0 1 0 0,0 2 0 0 0,5 38 360 0 0,-5-37-357 0 0,6 89-538 0 0,-5 1 0 0 0,-19 164 0 0 0,17-248-284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30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1 177 888 0 0,'0'0'5731'0'0,"10"1"-5770"0"0,-7-1 40 0 0,1 0 0 0 0,0 1 1 0 0,0-1-1 0 0,1 0 0 0 0,-1-1 1 0 0,0 1-1 0 0,0-1 0 0 0,0 1 0 0 0,0-1 1 0 0,0 0-1 0 0,0-1 0 0 0,-1 1 0 0 0,1-1 1 0 0,0 1-1 0 0,-1-1 0 0 0,1 0 1 0 0,-1-1-1 0 0,1 1 0 0 0,-1 0 0 0 0,0-1 1 0 0,4-4-1 0 0,9-14 53 0 0,-1 0-1 0 0,22-42 1 0 0,-14 21 342 0 0,-20 42 1215 0 0,-3 11-1057 0 0,-5 29-988 0 0,1-11 435 0 0,4-20-11 0 0,-1 1-1 0 0,1 0 1 0 0,1 0-1 0 0,0 0 1 0 0,0 0-1 0 0,4 12 1 0 0,-5-20-9 0 0,1 0 1 0 0,-1 0 0 0 0,1-1-1 0 0,0 1 1 0 0,-1 0 0 0 0,1-1 0 0 0,0 1-1 0 0,0 0 1 0 0,0-1 0 0 0,0 1-1 0 0,0-1 1 0 0,0 0 0 0 0,1 1-1 0 0,-1-1 1 0 0,0 0 0 0 0,1 0 0 0 0,-1 0-1 0 0,1 0 1 0 0,-1 0 0 0 0,1 0-1 0 0,0 0 1 0 0,-1 0 0 0 0,1-1-1 0 0,0 1 1 0 0,-1 0 0 0 0,1-1 0 0 0,0 0-1 0 0,0 1 1 0 0,0-1 0 0 0,-1 0-1 0 0,1 0 1 0 0,0 0 0 0 0,0 0-1 0 0,0 0 1 0 0,-1-1 0 0 0,1 1 0 0 0,0 0-1 0 0,0-1 1 0 0,-1 0 0 0 0,1 1-1 0 0,0-1 1 0 0,3-2 0 0 0,0 0-11 0 0,1-1 0 0 0,-1 0 0 0 0,0-1-1 0 0,-1 0 1 0 0,1 1 0 0 0,-1-1 0 0 0,1-1 0 0 0,-1 1 0 0 0,-1-1 0 0 0,1 1 0 0 0,-1-1 0 0 0,4-11 0 0 0,17-24-88 0 0,-21 38 733 0 0,-3 10-612 0 0,1 0 0 0 0,-1-1 0 0 0,1 1 0 0 0,0 0 0 0 0,1-1 0 0 0,0 1 0 0 0,0-1 0 0 0,3 8 0 0 0,-4-12 41 0 0,0 0 0 0 0,0 0 0 0 0,1 0 0 0 0,-1 0 0 0 0,0 0 0 0 0,1 0 1 0 0,0 0-1 0 0,-1 0 0 0 0,1 0 0 0 0,0-1 0 0 0,0 1 0 0 0,0-1 0 0 0,0 1 0 0 0,0-1 0 0 0,0 0 1 0 0,0 0-1 0 0,1 0 0 0 0,-1 0 0 0 0,0 0 0 0 0,0-1 0 0 0,1 1 0 0 0,-1 0 0 0 0,1-1 0 0 0,4 0 1 0 0,-6 0-59 0 0,1-1 0 0 0,-1 1 0 0 0,1-1 0 0 0,-1 0 0 0 0,1 0 1 0 0,-1 0-1 0 0,0 0 0 0 0,1 0 0 0 0,-1 0 0 0 0,0 0 0 0 0,0 0 0 0 0,0-1 1 0 0,0 1-1 0 0,0 0 0 0 0,0-1 0 0 0,0 1 0 0 0,0-1 0 0 0,-1 1 1 0 0,2-2-1 0 0,14-35-249 0 0,-14 34 256 0 0,-1 2 9 0 0,0-3 92 0 0,1 1-1 0 0,-1 0 0 0 0,1 0 0 0 0,0 0 0 0 0,0 1 0 0 0,0-1 0 0 0,1 0 0 0 0,3-4 0 0 0,-5 8-72 0 0,-1-1 0 0 0,1 1 0 0 0,0 0 0 0 0,-1-1 1 0 0,1 1-1 0 0,-1 0 0 0 0,1-1 0 0 0,0 1 0 0 0,-1 0 0 0 0,1 0 1 0 0,0 0-1 0 0,-1 0 0 0 0,1 0 0 0 0,0 0 0 0 0,-1 0 0 0 0,1 0 1 0 0,0 0-1 0 0,-1 0 0 0 0,1 0 0 0 0,0 0 0 0 0,1 0 0 0 0,20 17 89 0 0,-7 0-637 0 0,-9-8-452 0 0,2-1 0 0 0,-1 0 0 0 0,1-1 0 0 0,0 0-1 0 0,13 8 1 0 0,-7-7-1596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3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2584 0 0,'0'0'5583'0'0,"0"22"-5621"0"0,0 3 8 0 0,-1 9-33 0 0,2 0 0 0 0,8 62 1 0 0,-8-91 98 0 0,9 22-342 0 0,-9-27 288 0 0,0-1 0 0 0,0 1 0 0 0,0-1 0 0 0,0 1-1 0 0,0-1 1 0 0,0 1 0 0 0,0-1 0 0 0,0 1 0 0 0,0-1 0 0 0,0 0 0 0 0,0 0-1 0 0,0 0 1 0 0,0 1 0 0 0,0-1 0 0 0,-1 0 0 0 0,1 0 0 0 0,0 0 0 0 0,-1 0 0 0 0,1 0-1 0 0,-1 0 1 0 0,1 0 0 0 0,-1 0 0 0 0,1-2 0 0 0,23-47-96 0 0,-21 42 129 0 0,1-1-1 0 0,-1 1 0 0 0,1 0 0 0 0,1 1 1 0 0,0-1-1 0 0,0 1 0 0 0,0 0 0 0 0,11-11 1 0 0,-16 18-13 0 0,1-1 1 0 0,-1 1-1 0 0,1-1 1 0 0,0 1-1 0 0,-1-1 1 0 0,1 1-1 0 0,0 0 0 0 0,-1-1 1 0 0,1 1-1 0 0,0 0 1 0 0,-1 0-1 0 0,1 0 1 0 0,0-1-1 0 0,0 1 1 0 0,-1 0-1 0 0,1 0 1 0 0,0 0-1 0 0,0 0 1 0 0,-1 0-1 0 0,1 0 1 0 0,0 1-1 0 0,0-1 1 0 0,-1 0-1 0 0,1 0 1 0 0,0 0-1 0 0,0 1 0 0 0,-1-1 1 0 0,1 0-1 0 0,0 1 1 0 0,-1-1-1 0 0,1 1 1 0 0,-1-1-1 0 0,1 0 1 0 0,0 1-1 0 0,-1 0 1 0 0,1-1-1 0 0,-1 1 1 0 0,1-1-1 0 0,-1 1 1 0 0,0 0-1 0 0,1-1 1 0 0,-1 1-1 0 0,1 0 1 0 0,18 41-1072 0 0,-11-22 585 0 0,-6-17 434 0 0,0 1-1 0 0,0-1 1 0 0,0 1-1 0 0,1-1 1 0 0,-1 0-1 0 0,1 0 0 0 0,0 0 1 0 0,0 0-1 0 0,0 0 1 0 0,0-1-1 0 0,0 1 1 0 0,1-1-1 0 0,6 3 1 0 0,-9-4 51 0 0,0-1 0 0 0,0 0 0 0 0,0 0 0 0 0,0 0 0 0 0,1 1 0 0 0,-1-1 0 0 0,0 0 0 0 0,0-1-1 0 0,0 1 1 0 0,0 0 0 0 0,1 0 0 0 0,-1 0 0 0 0,0-1 0 0 0,0 1 0 0 0,0-1 0 0 0,0 1 0 0 0,0-1 0 0 0,0 1 0 0 0,2-2 0 0 0,-1 0-18 0 0,0 0 0 0 0,0 0 0 0 0,1 0 0 0 0,-1-1-1 0 0,-1 1 1 0 0,1-1 0 0 0,0 0 0 0 0,0 1 0 0 0,-1-1 0 0 0,2-4-1 0 0,5-15-474 0 0,-3 14 2510 0 0,-1 21-125 0 0,0 0-1871 0 0,-3-10 22 0 0,0 1 0 0 0,0 0 0 0 0,1-1-1 0 0,-1 1 1 0 0,1-1 0 0 0,0 0-1 0 0,0 1 1 0 0,0-1 0 0 0,1 0 0 0 0,-1 0-1 0 0,1 0 1 0 0,0 0 0 0 0,-1-1-1 0 0,1 1 1 0 0,0-1 0 0 0,1 0-1 0 0,3 2 1 0 0,-5-3-41 0 0,1 0-1 0 0,-1 0 1 0 0,1 0-1 0 0,0-1 1 0 0,-1 1-1 0 0,1-1 1 0 0,0 0-1 0 0,-1 0 1 0 0,1 0-1 0 0,0 0 1 0 0,-1 0-1 0 0,1 0 1 0 0,0-1-1 0 0,-1 1 0 0 0,1-1 1 0 0,-1 0-1 0 0,1 0 1 0 0,-1 0-1 0 0,1 0 1 0 0,-1 0-1 0 0,0-1 1 0 0,1 1-1 0 0,-1-1 1 0 0,0 0-1 0 0,3-2 1 0 0,-4 2-146 0 0,-1-1 0 0 0,1 1 0 0 0,-1-1 0 0 0,0 1 0 0 0,0-1 0 0 0,1 0 0 0 0,-2 1 0 0 0,1-1 0 0 0,0 1 0 0 0,0-1 0 0 0,-1 1 0 0 0,0-1 0 0 0,1 1 0 0 0,-1 0 0 0 0,0-1-1 0 0,-2-3 1 0 0,-3-13-3122 0 0,5 5 903 0 0,2 11 1689 0 0,1 11 371 0 0,10 64 143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3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1992 0 0,'0'0'7148'0'0,"1"19"-7041"0"0,2 162 372 0 0,-3-171-510 0 0,0 1 82 0 0,1 0-1 0 0,1 0 0 0 0,-1 1 1 0 0,7 19-1 0 0,-7-29-76 0 0,0 0 0 0 0,-1 0 0 0 0,1 0-1 0 0,0 0 1 0 0,0 0 0 0 0,0 0 0 0 0,0-1 0 0 0,1 1 0 0 0,-1 0 0 0 0,0-1-1 0 0,1 1 1 0 0,-1-1 0 0 0,1 0 0 0 0,0 1 0 0 0,-1-1 0 0 0,1 0 0 0 0,0 0-1 0 0,0 0 1 0 0,-1 0 0 0 0,1 0 0 0 0,0-1 0 0 0,0 1 0 0 0,0 0 0 0 0,0-1-1 0 0,0 0 1 0 0,0 1 0 0 0,0-1 0 0 0,1 0 0 0 0,-1 0 0 0 0,0 0 0 0 0,0 0-1 0 0,0 0 1 0 0,2-1 0 0 0,-2 0-7 0 0,0-1 0 0 0,0 1-1 0 0,0 0 1 0 0,0-1 0 0 0,0 1-1 0 0,0-1 1 0 0,-1 1 0 0 0,1-1-1 0 0,-1 0 1 0 0,1 0 0 0 0,-1 1-1 0 0,0-1 1 0 0,1 0 0 0 0,-1 0-1 0 0,0-1 1 0 0,0 1 0 0 0,0-2-1 0 0,19-25 601 0 0,-19 28-521 0 0,0 1-1 0 0,0-1 0 0 0,-1 1 0 0 0,1-1 1 0 0,0 1-1 0 0,0 0 0 0 0,0-1 1 0 0,0 1-1 0 0,0 0 0 0 0,0 0 0 0 0,0 0 1 0 0,0 0-1 0 0,0 0 0 0 0,0 0 1 0 0,0 0-1 0 0,0 0 0 0 0,0 0 0 0 0,0 1 1 0 0,0-1-1 0 0,0 0 0 0 0,0 0 1 0 0,0 1-1 0 0,0-1 0 0 0,0 1 0 0 0,0-1 1 0 0,-1 1-1 0 0,1-1 0 0 0,0 1 0 0 0,0 0 1 0 0,0-1-1 0 0,-1 1 0 0 0,2 1 1 0 0,31 31-936 0 0,14 10-4731 0 0,-27-31 1748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4452 0 0,'0'0'8673'0'0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1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1 552 0 0,'0'0'6897'0'0,"-68"94"-6989"0"0,58-82 88 0 0,-1 0-4 0 0,1-2-36 0 0,2 1-268 0 0,4-3-364 0 0,-4-1-573 0 0,6-2-695 0 0,2-1-664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47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1884 0 0,'0'0'4273'0'0,"-14"27"2782"0"0,35-19-7179 0 0,0 0 0 0 0,1-2-1 0 0,0-1 1 0 0,0 0 0 0 0,27 1 0 0 0,113-3-522 0 0,-102-3 510 0 0,-62 0-178 0 0,-44-1 658 0 0,42 1-250 0 0,0 0-1 0 0,-1 1 0 0 0,1-1 0 0 0,0 1 0 0 0,0 0 0 0 0,0 0 0 0 0,0 0 0 0 0,-1 1 0 0 0,2-1 0 0 0,-1 1 0 0 0,-5 3 1 0 0,7-3-65 0 0,1 0 0 0 0,-1 1 0 0 0,0-1 0 0 0,1 1 1 0 0,0 0-1 0 0,0-1 0 0 0,-1 1 0 0 0,1 0 0 0 0,1 0 1 0 0,-1-1-1 0 0,0 1 0 0 0,1 0 0 0 0,-1 6 0 0 0,0 43 3 0 0,1-41 7 0 0,0 14-62 0 0,1 1 12 0 0,-2 0 0 0 0,-5 33 0 0 0,5-52-5 0 0,0 0-1 0 0,0-1 0 0 0,-1 1 1 0 0,0-1-1 0 0,-1 1 1 0 0,1-1-1 0 0,-1 0 0 0 0,-1 0 1 0 0,1 0-1 0 0,-1 0 1 0 0,0-1-1 0 0,0 0 0 0 0,-10 10 1 0 0,7-11-91 0 0,-1 0 1 0 0,0 0-1 0 0,0-1 0 0 0,0 0 1 0 0,0 0-1 0 0,0-1 0 0 0,-1 0 1 0 0,1 0-1 0 0,-1-1 0 0 0,1 0 1 0 0,-1-1-1 0 0,0 0 0 0 0,-15-2 1 0 0,3 2-389 0 0,20 0 425 0 0,-1-1 0 0 0,0 1 0 0 0,0 0-1 0 0,0-1 1 0 0,0 1 0 0 0,0-1 0 0 0,1 1 0 0 0,-1-1-1 0 0,0 0 1 0 0,0 0 0 0 0,1 0 0 0 0,-1 0 0 0 0,1 0-1 0 0,-1 0 1 0 0,1 0 0 0 0,-1-1 0 0 0,1 1-1 0 0,0 0 1 0 0,-1-1 0 0 0,1 1 0 0 0,0-1 0 0 0,0 0-1 0 0,0 1 1 0 0,0-1 0 0 0,1 0 0 0 0,-1 1-1 0 0,0-1 1 0 0,1 0 0 0 0,-1 0 0 0 0,1 0 0 0 0,-1 0-1 0 0,1-3 1 0 0,-1 2-247 0 0,1-1 1 0 0,0 0-1 0 0,0 0 0 0 0,0 1 0 0 0,0-1 0 0 0,0 0 1 0 0,1 0-1 0 0,0 1 0 0 0,0-1 0 0 0,0 1 0 0 0,0-1 1 0 0,0 0-1 0 0,1 1 0 0 0,-1 0 0 0 0,5-6 0 0 0,5-3-1869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4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3520 0 0,'0'0'4451'0'0,"-4"16"-4067"0"0,-11 49-24 0 0,14-63-319 0 0,1 0 0 0 0,0 0 0 0 0,0-1-1 0 0,-1 1 1 0 0,1 0 0 0 0,0 0 0 0 0,1-1 0 0 0,-1 1 0 0 0,0 0 0 0 0,0 0 0 0 0,1-1 0 0 0,-1 1 0 0 0,1 0 0 0 0,0-1-1 0 0,-1 1 1 0 0,1 0 0 0 0,0-1 0 0 0,0 1 0 0 0,0-1 0 0 0,0 0 0 0 0,0 1 0 0 0,0-1 0 0 0,1 0 0 0 0,-1 1 0 0 0,0-1 0 0 0,1 0-1 0 0,-1 0 1 0 0,0 0 0 0 0,1 0 0 0 0,0-1 0 0 0,-1 1 0 0 0,1 0 0 0 0,3 1 0 0 0,1 0 37 0 0,0-1 0 0 0,1 1 0 0 0,-1-1 0 0 0,1 0 1 0 0,-1 0-1 0 0,8-1 0 0 0,-10 1-90 0 0,0-1 1 0 0,-1 0-1 0 0,1 0 1 0 0,0-1-1 0 0,0 1 1 0 0,0-1-1 0 0,0 0 1 0 0,-1 0-1 0 0,1 0 0 0 0,0 0 1 0 0,0 0-1 0 0,-1-1 1 0 0,1 0-1 0 0,-1 0 1 0 0,0 0-1 0 0,0 0 1 0 0,1 0-1 0 0,-1-1 0 0 0,-1 1 1 0 0,1-1-1 0 0,0 0 1 0 0,-1 0-1 0 0,1 0 1 0 0,-1 0-1 0 0,0-1 1 0 0,0 1-1 0 0,0 0 1 0 0,0-1-1 0 0,-1 1 0 0 0,1-1 1 0 0,-1 0-1 0 0,0 0 1 0 0,0 1-1 0 0,-1-1 1 0 0,1 0-1 0 0,-1 0 1 0 0,1 0-1 0 0,-1 0 0 0 0,-1-7 1 0 0,1 10 9 0 0,0 0 1 0 0,-1 0-1 0 0,1 0 0 0 0,0 1 0 0 0,0-1 1 0 0,0 0-1 0 0,-1 0 0 0 0,1 0 1 0 0,0 0-1 0 0,-1 0 0 0 0,1 0 1 0 0,-1 1-1 0 0,1-1 0 0 0,-1 0 0 0 0,1 0 1 0 0,-1 1-1 0 0,0-1 0 0 0,1 0 1 0 0,-1 1-1 0 0,0-1 0 0 0,0 1 1 0 0,1-1-1 0 0,-1 1 0 0 0,0-1 0 0 0,0 1 1 0 0,-1-1-1 0 0,-31-4-457 0 0,27 5 132 0 0,0 0-1 0 0,0 0 1 0 0,1 1-1 0 0,-1 0 1 0 0,0 1 0 0 0,1-1-1 0 0,-1 1 1 0 0,-10 5-1 0 0,-1 7-2137 0 0,5 5-1737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4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10 4100 0 0,'0'0'4116'0'0,"-31"-7"-2932"0"0,-4 5-146 0 0,-63 3 0 0 0,25 2-2684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4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5821 0 0,'0'0'5044'0'0,"-13"4"-4879"0"0,-25 2-100 0 0,-75 2 1 0 0,42-6-4368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5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98 632 0 0,'0'0'3658'0'0,"1"-5"-3621"0"0,2-1 274 0 0,1-7-139 0 0,-4-2 4715 0 0,2 8-1155 0 0,-9-22-2801 0 0,5 27-927 0 0,0 0 1 0 0,0 0-1 0 0,0 0 0 0 0,-1 0 1 0 0,1 1-1 0 0,0-1 0 0 0,-1 1 1 0 0,1-1-1 0 0,-1 1 0 0 0,0 0 1 0 0,1 0-1 0 0,-1 0 0 0 0,0 0 1 0 0,0 0-1 0 0,0 1 0 0 0,1 0 1 0 0,-1-1-1 0 0,0 1 0 0 0,0 0 1 0 0,0 0-1 0 0,0 0 0 0 0,0 1 1 0 0,-3 0-1 0 0,1-1-4 0 0,1 1-1 0 0,-1 0 1 0 0,1-1-1 0 0,0 2 1 0 0,-1-1-1 0 0,1 0 1 0 0,0 1-1 0 0,-1 0 1 0 0,1 0-1 0 0,0 0 1 0 0,1 1-1 0 0,-1-1 1 0 0,0 1-1 0 0,-4 4 1 0 0,4-1-18 0 0,0 1 0 0 0,0-1 0 0 0,1 0 0 0 0,0 1 0 0 0,1 0 0 0 0,-1 0-1 0 0,1 0 1 0 0,0 0 0 0 0,1 0 0 0 0,-2 14 0 0 0,4 81 162 0 0,1-49-191 0 0,9 104 25 0 0,0 1 22 0 0,-9-74 15 0 0,0-31 24 0 0,-5 67 1 0 0,1-104-35 0 0,0 0 1 0 0,-1 0-1 0 0,-1 0 1 0 0,-1-1 0 0 0,0 0-1 0 0,0 0 1 0 0,-2 0 0 0 0,-12 22-1 0 0,17-34-27 0 0,1-1 0 0 0,-1 1 0 0 0,0 0 0 0 0,0-1 0 0 0,0 1 0 0 0,0-1 0 0 0,-1 1 0 0 0,1-1 0 0 0,-1 0 0 0 0,1 0 0 0 0,-1 0 0 0 0,0-1 0 0 0,0 1 0 0 0,1-1 0 0 0,-1 1 0 0 0,0-1 0 0 0,-1 0 0 0 0,1 0 0 0 0,0 0 0 0 0,0 0 0 0 0,0-1 0 0 0,-1 1 0 0 0,1-1 0 0 0,0 0 0 0 0,0 0 0 0 0,-1 0 0 0 0,-5-1 0 0 0,6-1-119 0 0,0 1 0 0 0,-1 0 0 0 0,1-1-1 0 0,0 0 1 0 0,0 1 0 0 0,0-1 0 0 0,0 0 0 0 0,1-1-1 0 0,-1 1 1 0 0,1 0 0 0 0,-1-1 0 0 0,1 0 0 0 0,0 1 0 0 0,0-1-1 0 0,0 0 1 0 0,0 0 0 0 0,0 0 0 0 0,1 0 0 0 0,-1-1-1 0 0,1 1 1 0 0,0 0 0 0 0,0-1 0 0 0,0 1 0 0 0,0-1-1 0 0,0-4 1 0 0,1-10-3306 0 0,0 11-910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5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13 238 4 0 0,'0'0'9548'0'0,"-12"2"-8197"0"0,12-34 156 0 0,-1 6-884 0 0,5-50 0 0 0,-3 69-578 0 0,1 0-1 0 0,-1 0 0 0 0,1 0 0 0 0,0 1 0 0 0,1-1 0 0 0,-1 0 0 0 0,1 1 0 0 0,1 0 1 0 0,-1 0-1 0 0,1 0 0 0 0,9-11 0 0 0,-12 15-25 0 0,0 1-1 0 0,1 0 1 0 0,-1-1 0 0 0,1 1 0 0 0,-1 0-1 0 0,1 0 1 0 0,0 0 0 0 0,0 0 0 0 0,-1 0-1 0 0,1 0 1 0 0,0 0 0 0 0,0 0 0 0 0,0 1-1 0 0,0-1 1 0 0,0 1 0 0 0,0 0-1 0 0,0-1 1 0 0,0 1 0 0 0,0 0 0 0 0,0 0-1 0 0,0 0 1 0 0,0 0 0 0 0,0 1 0 0 0,0-1-1 0 0,0 1 1 0 0,0-1 0 0 0,0 1 0 0 0,0-1-1 0 0,-1 1 1 0 0,4 1 0 0 0,-1 1-69 0 0,-1-1 1 0 0,1 1-1 0 0,0 0 1 0 0,-1 0-1 0 0,1 0 1 0 0,-1 1 0 0 0,0-1-1 0 0,0 1 1 0 0,0-1-1 0 0,0 1 1 0 0,3 8-1 0 0,7 14-115 0 0,-1 2-1 0 0,-1 0 1 0 0,-2 0-1 0 0,0 0 0 0 0,-2 1 1 0 0,-2 1-1 0 0,0-1 1 0 0,0 31-1 0 0,-7-70-8111 0 0,6-15 6535 0 0,-4 22 841 0 0,1-9-258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7:55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30 992 0 0,'0'0'8587'0'0,"-15"-2"-8026"0"0,-145-17 681 0 0,136 15-934 0 0,5 1-1597 0 0,9 2-4762 0 0,15 1 1965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6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3032 0 0,'0'0'4676'0'0,"-22"3"-4701"0"0,-2 40 2687 0 0,-32 64-2769 0 0,46-82 81 0 0,1 0 1 0 0,1 0-1 0 0,2 1 1 0 0,0 0 0 0 0,2 0-1 0 0,0 0 1 0 0,2 1-1 0 0,1-1 1 0 0,4 44 0 0 0,-2-59-73 0 0,2 1 0 0 0,0 0 1 0 0,0 0-1 0 0,1-1 0 0 0,0 0 0 0 0,1 0 1 0 0,0 0-1 0 0,1 0 0 0 0,7 9 1 0 0,13 17-42 0 0,31 34 0 0 0,-40-52-53 0 0,-15-16 11 0 0,1 0-1 0 0,0 0 0 0 0,0 0 0 0 0,0-1 0 0 0,1 1 1 0 0,-1-1-1 0 0,0 0 0 0 0,7 3 0 0 0,17 3-4175 0 0,-18-7 2029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1080 0 0,'0'0'6918'0'0,"-15"24"-6799"0"0,-94 166 51 0 0,97-171-385 0 0,-21 39-209 0 0,24-22-4482 0 0,9-31 2496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6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244 269 3744 0 0,'0'0'4139'0'0,"-20"-23"-3815"0"0,-5-9-230 0 0,5 6-21 0 0,0 2 0 0 0,-37-34-1 0 0,28 32-146 0 0,-18-19 9 0 0,22 15-2964 0 0,24 26 890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10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 1084 0 0,'0'0'6959'0'0,"11"0"-6939"0"0,183-16-475 0 0,-157 8 42 0 0,-37 8 401 0 0,0 0 1 0 0,0 0 0 0 0,0-1 0 0 0,0 1 0 0 0,0 0 0 0 0,0 0 0 0 0,0 0 0 0 0,0 0-1 0 0,0 0 1 0 0,0 0 0 0 0,0 0 0 0 0,0 0 0 0 0,-1 0 0 0 0,1 0 0 0 0,0 0-1 0 0,0 0 1 0 0,0-1 0 0 0,0 1 0 0 0,0 0 0 0 0,0 0 0 0 0,0 0 0 0 0,0 0 0 0 0,0 0-1 0 0,0 0 1 0 0,0 0 0 0 0,1 0 0 0 0,-1 0 0 0 0,0 0 0 0 0,0 0 0 0 0,0-1-1 0 0,0 1 1 0 0,0 0 0 0 0,0 0 0 0 0,0 0 0 0 0,0 0 0 0 0,0 0 0 0 0,0 0 0 0 0,0 0-1 0 0,0 0 1 0 0,0 0 0 0 0,0 0 0 0 0,0 0 0 0 0,0 0 0 0 0,0 0 0 0 0,0 0-1 0 0,1 0 1 0 0,-1 0 0 0 0,0 0 0 0 0,0 0 0 0 0,0 0 0 0 0,0 0 0 0 0,0 0 0 0 0,0 0-1 0 0,-22-2 121 0 0,21 2-45 0 0,1 0 1 0 0,-1 0 0 0 0,0 0-1 0 0,0 0 1 0 0,0 1-1 0 0,1-1 1 0 0,-1 0-1 0 0,0 0 1 0 0,0 0-1 0 0,0 1 1 0 0,1-1-1 0 0,-1 0 1 0 0,0 1-1 0 0,1-1 1 0 0,-1 1-1 0 0,0-1 1 0 0,1 1-1 0 0,-1-1 1 0 0,0 1-1 0 0,1-1 1 0 0,-1 1 0 0 0,1 0-1 0 0,-1-1 1 0 0,1 1-1 0 0,-1 0 1 0 0,1 0-1 0 0,0-1 1 0 0,-1 1-1 0 0,1 1 1 0 0,-1 30 377 0 0,20 29-270 0 0,-15-51-111 0 0,0 1 0 0 0,-1-1 0 0 0,0 1 0 0 0,-1 0 0 0 0,0 0 0 0 0,-1 0 1 0 0,0 0-1 0 0,0 1 0 0 0,-1-1 0 0 0,-4 22 0 0 0,4-29-110 0 0,-1 0-1 0 0,0 0 1 0 0,0 0 0 0 0,-1 0-1 0 0,1-1 1 0 0,-1 1 0 0 0,0 0-1 0 0,0-1 1 0 0,0 1-1 0 0,0-1 1 0 0,-1 0 0 0 0,0 0-1 0 0,1 0 1 0 0,-1 0 0 0 0,0 0-1 0 0,0 0 1 0 0,0-1-1 0 0,-1 1 1 0 0,1-1 0 0 0,-1 0-1 0 0,1 0 1 0 0,-1-1 0 0 0,0 1-1 0 0,0-1 1 0 0,0 1-1 0 0,1-1 1 0 0,-1 0 0 0 0,0-1-1 0 0,0 1 1 0 0,-1-1 0 0 0,1 0-1 0 0,-6 0 1 0 0,8 0-151 0 0,1 0 0 0 0,-1-1 0 0 0,1 1 0 0 0,0 0 0 0 0,-1-1 1 0 0,1 1-1 0 0,-1-1 0 0 0,1 1 0 0 0,0-1 0 0 0,-1 0 0 0 0,1 0 0 0 0,0 1 1 0 0,0-1-1 0 0,-1 0 0 0 0,1 0 0 0 0,0 0 0 0 0,0 0 0 0 0,0-1 0 0 0,0 1 1 0 0,1 0-1 0 0,-1 0 0 0 0,0-1 0 0 0,0 1 0 0 0,1 0 0 0 0,-1-1 0 0 0,0 1 1 0 0,1-1-1 0 0,-1-2 0 0 0,1-3-1771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11 584 0 0,'0'0'8902'0'0,"9"-2"-8638"0"0,0 0-206 0 0,0-1-1 0 0,-1 2 1 0 0,1 0-1 0 0,0 0 1 0 0,0 0-1 0 0,17 2 1 0 0,-24-1-37 0 0,1 0 0 0 0,-1 1 0 0 0,0 0 0 0 0,1-1 1 0 0,-1 1-1 0 0,0 0 0 0 0,1 0 0 0 0,-1 0 0 0 0,0 0 0 0 0,0 0 0 0 0,0 1 0 0 0,0-1 1 0 0,0 1-1 0 0,0-1 0 0 0,0 1 0 0 0,-1 0 0 0 0,1 0 0 0 0,0 0 0 0 0,-1-1 0 0 0,0 2 1 0 0,1-1-1 0 0,-1 0 0 0 0,0 0 0 0 0,0 0 0 0 0,0 0 0 0 0,0 1 0 0 0,-1-1 0 0 0,1 1 1 0 0,-1-1-1 0 0,1 0 0 0 0,-1 1 0 0 0,0-1 0 0 0,0 1 0 0 0,0 4 0 0 0,-1-4-12 0 0,1-1 0 0 0,-1 1-1 0 0,1 0 1 0 0,-1-1-1 0 0,0 1 1 0 0,0-1-1 0 0,0 1 1 0 0,0-1 0 0 0,-1 0-1 0 0,1 1 1 0 0,-1-1-1 0 0,1 0 1 0 0,-1 0 0 0 0,0 0-1 0 0,0 0 1 0 0,-4 3-1 0 0,4-3 120 0 0,0 0-1 0 0,0-1 0 0 0,1 1 0 0 0,-1 0 0 0 0,0 0 1 0 0,1 0-1 0 0,-1 0 0 0 0,1 1 0 0 0,-1-1 1 0 0,1 0-1 0 0,0 1 0 0 0,0-1 0 0 0,0 1 1 0 0,1-1-1 0 0,-1 1 0 0 0,0 4 0 0 0,2-6-129 0 0,0 0 0 0 0,0 0 0 0 0,0 0 0 0 0,0 0 0 0 0,0 0 0 0 0,1 0 0 0 0,-1 0 0 0 0,0-1 0 0 0,1 1 0 0 0,-1 0 0 0 0,1-1 0 0 0,-1 1 0 0 0,1-1 0 0 0,-1 1 0 0 0,1-1 0 0 0,2 1 0 0 0,28 6-791 0 0,31 2-2393 0 0,-37-6-59 0 0,-23-3 960 0 0,-8-2-539 0 0,-139-28 1990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5012 0 0,'0'0'4311'0'0,"-1"22"-4187"0"0,-6 167 62 0 0,7-186-283 0 0,0 1 0 0 0,0-1 0 0 0,1 0 1 0 0,0 1-1 0 0,-1-1 0 0 0,1 0 0 0 0,0 1 0 0 0,1-1 0 0 0,-1 0 1 0 0,0 0-1 0 0,1 0 0 0 0,2 3 0 0 0,-3-5-146 0 0,0 1-1 0 0,0-1 1 0 0,0 0 0 0 0,0 0-1 0 0,0 0 1 0 0,1 0 0 0 0,-1 0-1 0 0,0 0 1 0 0,1 0 0 0 0,-1 0-1 0 0,0-1 1 0 0,1 1-1 0 0,-1 0 1 0 0,1-1 0 0 0,-1 0-1 0 0,1 1 1 0 0,1-1 0 0 0,9 1-2607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5104 0 0,'0'0'3845'0'0,"-153"15"-3793"0"0,133-15-52 0 0,6 0-48 0 0,-3 0 48 0 0,9 0-452 0 0,2 0-496 0 0,3-5-340 0 0,3 2-637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1456 0 0,'44'20'3993'0'0,"-42"-18"-3910"0"0,-1-1-1 0 0,0 1 1 0 0,1 0-1 0 0,-1 0 1 0 0,0-1-1 0 0,0 1 1 0 0,0 0-1 0 0,-1 0 1 0 0,1 0 0 0 0,0 0-1 0 0,-1 0 1 0 0,1 0-1 0 0,-1 1 1 0 0,0-1-1 0 0,1 0 1 0 0,-1 0-1 0 0,0 0 1 0 0,-1 3-1 0 0,5 19 265 0 0,-3-22-322 0 0,0 0 0 0 0,1 0 0 0 0,-1 0 0 0 0,0-1 0 0 0,1 1 0 0 0,-1 0 0 0 0,1-1 0 0 0,0 1 1 0 0,-1-1-1 0 0,1 1 0 0 0,0-1 0 0 0,0 0 0 0 0,0 0 0 0 0,0 0 0 0 0,0 0 0 0 0,0 0 0 0 0,0 0 0 0 0,0-1 0 0 0,1 1 0 0 0,-1-1 0 0 0,0 1 0 0 0,0-1 0 0 0,0 0 0 0 0,1 0 1 0 0,-1 0-1 0 0,0 0 0 0 0,0 0 0 0 0,1 0 0 0 0,-1-1 0 0 0,0 1 0 0 0,0-1 0 0 0,0 0 0 0 0,0 1 0 0 0,1-1 0 0 0,-1 0 0 0 0,0 0 0 0 0,-1-1 0 0 0,1 1 0 0 0,2-2 0 0 0,1 0-65 0 0,0-1 0 0 0,-1 0 0 0 0,1 0 0 0 0,-1 0 0 0 0,0-1-1 0 0,0 1 1 0 0,-1-1 0 0 0,0 0 0 0 0,1 0 0 0 0,-1-1 0 0 0,-1 1-1 0 0,1-1 1 0 0,2-9 0 0 0,-2-1 17 0 0,-1 1-1 0 0,-1-1 1 0 0,-1-25 0 0 0,0 22 121 0 0,-11 56 2431 0 0,10 45-2020 0 0,18 159 0 0 0,-14-207-466 0 0,-1-21 13 0 0,4 88 366 0 0,-6-93-396 0 0,0-1-1 0 0,-1 1 1 0 0,0 0 0 0 0,0 0-1 0 0,-1-1 1 0 0,1 1-1 0 0,-2 0 1 0 0,1-1 0 0 0,-1 0-1 0 0,-4 8 1 0 0,6-13-61 0 0,0-1-1 0 0,0 1 0 0 0,0-1 1 0 0,0 1-1 0 0,0-1 1 0 0,0 1-1 0 0,0-1 1 0 0,0 0-1 0 0,-1 1 0 0 0,1-1 1 0 0,0 0-1 0 0,-1 0 1 0 0,1 0-1 0 0,-1 0 0 0 0,1 0 1 0 0,-1-1-1 0 0,0 1 1 0 0,1 0-1 0 0,-1-1 1 0 0,0 1-1 0 0,1-1 0 0 0,-1 1 1 0 0,0-1-1 0 0,0 0 1 0 0,1 0-1 0 0,-1 0 1 0 0,0 0-1 0 0,0 0 0 0 0,1 0 1 0 0,-1-1-1 0 0,0 1 1 0 0,0 0-1 0 0,1-1 1 0 0,-1 1-1 0 0,0-1 0 0 0,1 0 1 0 0,-1 0-1 0 0,1 1 1 0 0,-1-1-1 0 0,1 0 0 0 0,-3-2 1 0 0,1 0-145 0 0,0 0 0 0 0,0 0 0 0 0,0 0 0 0 0,0 0-1 0 0,0-1 1 0 0,1 1 0 0 0,-1-1 0 0 0,1 0 0 0 0,0 0 0 0 0,0 0 0 0 0,1 0 0 0 0,-1 0 0 0 0,1 0 0 0 0,0 0 0 0 0,0 0-1 0 0,-1-6 1 0 0,2-16-2376 0 0,0-3-1879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47 856 0 0,'0'0'7437'0'0,"2"-7"-6853"0"0,-1 5-545 0 0,-1 0-1 0 0,1 0 0 0 0,0 0 0 0 0,0 0 0 0 0,0 0 0 0 0,0 0 1 0 0,0 0-1 0 0,1 0 0 0 0,-1 0 0 0 0,1 1 0 0 0,-1-1 0 0 0,1 1 0 0 0,-1-1 1 0 0,1 1-1 0 0,0-1 0 0 0,3-1 0 0 0,0 1 27 0 0,1 1 0 0 0,-1-1 0 0 0,0 1 0 0 0,0 1 1 0 0,1-1-1 0 0,-1 1 0 0 0,10 0 0 0 0,-12 0-63 0 0,0 0 1 0 0,0 1 0 0 0,0-1-1 0 0,-1 1 1 0 0,1 0-1 0 0,0 0 1 0 0,0 0-1 0 0,0 0 1 0 0,-1 0 0 0 0,1 1-1 0 0,-1-1 1 0 0,1 1-1 0 0,-1-1 1 0 0,1 1-1 0 0,-1 0 1 0 0,0 0-1 0 0,0 0 1 0 0,0 0 0 0 0,0 1-1 0 0,0-1 1 0 0,-1 1-1 0 0,1-1 1 0 0,-1 1-1 0 0,1-1 1 0 0,-1 1-1 0 0,0 0 1 0 0,0-1 0 0 0,0 1-1 0 0,0 3 1 0 0,0-2 10 0 0,0 1 0 0 0,0-1 0 0 0,0 0 0 0 0,-1 0 0 0 0,0 1 0 0 0,1-1 1 0 0,-2 0-1 0 0,1 1 0 0 0,-1-1 0 0 0,1 0 0 0 0,-1 0 0 0 0,0 1 0 0 0,0-1 1 0 0,-1 0-1 0 0,0 0 0 0 0,1 0 0 0 0,-1 0 0 0 0,0-1 0 0 0,-5 7 0 0 0,-5 3-270 0 0,11-12 334 0 0,0 0-1 0 0,0 0 1 0 0,-1 0-1 0 0,1 0 1 0 0,0 0-1 0 0,1 0 1 0 0,-1 0-1 0 0,0 0 1 0 0,0 1-1 0 0,0-1 1 0 0,1 0-1 0 0,-1 0 1 0 0,1 1-1 0 0,-1-1 1 0 0,1 0-1 0 0,-1 2 1 0 0,3-2-64 0 0,0 0 1 0 0,-1 0 0 0 0,1-1-1 0 0,0 1 1 0 0,0 0 0 0 0,0-1-1 0 0,0 0 1 0 0,0 1 0 0 0,0-1-1 0 0,0 0 1 0 0,0 0-1 0 0,1 0 1 0 0,-1 0 0 0 0,2-1-1 0 0,12 1-463 0 0,62 4-4235 0 0,-57-1 1722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70 823 3836 0 0,'0'0'2541'0'0,"16"-26"-2277"0"0,51-82-124 0 0,-63 101-107 0 0,0 0 0 0 0,0-1 0 0 0,-1 1 0 0 0,0-1 0 0 0,0 0 0 0 0,-1 1 0 0 0,0-1 0 0 0,0 0 0 0 0,-1 0 0 0 0,0-1 0 0 0,0 1 0 0 0,-2-15 0 0 0,1-1 64 0 0,2-6 17 0 0,-1-1-1 0 0,-2 1 0 0 0,-1 0 0 0 0,-2 0 1 0 0,-1 0-1 0 0,-1 1 0 0 0,-1-1 1 0 0,-2 1-1 0 0,-16-37 0 0 0,-61-87-545 0 0,47 92-4186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0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2560 0 0,'0'0'5069'0'0,"0"25"-4823"0"0,1 172 1161 0 0,0-163-1049 0 0,-2-22-187 0 0,1 1 0 0 0,1 0 0 0 0,0-1-1 0 0,1 1 1 0 0,0-1 0 0 0,1 1 0 0 0,0-1 0 0 0,1 0 0 0 0,7 14 0 0 0,-7-26-1331 0 0,-9-6 674 0 0,-1 3 477 0 0,0 1 1 0 0,-1 0-1 0 0,1 0 1 0 0,-1 0-1 0 0,1 1 0 0 0,-1 0 1 0 0,0 0-1 0 0,1 1 1 0 0,-1 0-1 0 0,0 0 0 0 0,0 0 1 0 0,1 1-1 0 0,-12 2 1 0 0,13-2 30 0 0,1 0-1 0 0,0 0 1 0 0,0 0 0 0 0,0 1 0 0 0,-1-1 0 0 0,1 1 0 0 0,1 0 0 0 0,-1 0 0 0 0,0 0 0 0 0,0 0-1 0 0,1 1 1 0 0,0 0 0 0 0,-1 0 0 0 0,1 0 0 0 0,0 0 0 0 0,0 0 0 0 0,1 0 0 0 0,-1 1 0 0 0,1-1-1 0 0,-1 1 1 0 0,-2 8 0 0 0,4-10 8 0 0,0 1-1 0 0,0-1 0 0 0,0 1 1 0 0,1 0-1 0 0,-1-1 0 0 0,1 1 1 0 0,0 0-1 0 0,-1 0 1 0 0,2-1-1 0 0,-1 1 0 0 0,0 0 1 0 0,0 0-1 0 0,1-1 0 0 0,-1 1 1 0 0,1 0-1 0 0,0-1 0 0 0,0 1 1 0 0,0-1-1 0 0,0 1 1 0 0,1-1-1 0 0,-1 1 0 0 0,1-1 1 0 0,-1 0-1 0 0,1 0 0 0 0,0 0 1 0 0,0 0-1 0 0,-1 0 1 0 0,4 2-1 0 0,1 0 8 0 0,-1-2-1 0 0,1 1 1 0 0,-1 0 0 0 0,1-1 0 0 0,0 0 0 0 0,0-1 0 0 0,0 1-1 0 0,0-1 1 0 0,0 0 0 0 0,1 0 0 0 0,-1-1 0 0 0,6 0-1 0 0,8-1-640 0 0,1-1-1 0 0,-1-1 0 0 0,0-1 0 0 0,-1-1 0 0 0,37-13 0 0 0,-15 5-3392 0 0,-27 8 1001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0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8 463 1652 0 0,'0'0'5143'0'0,"-1"-24"-4932"0"0,-4-178 534 0 0,4 167-476 0 0,1 10-111 0 0,0 0 0 0 0,4-26-1 0 0,-3 44-117 0 0,0 0 0 0 0,1 0 0 0 0,0 1 0 0 0,0-1 0 0 0,0 0 0 0 0,1 1 0 0 0,0 0 0 0 0,0-1 0 0 0,1 1 0 0 0,0 0 0 0 0,8-10 0 0 0,-11 15-30 0 0,0 0 0 0 0,-1 0-1 0 0,1 0 1 0 0,0 1 0 0 0,0-1 0 0 0,0 0 0 0 0,-1 0 0 0 0,1 1 0 0 0,0-1-1 0 0,0 0 1 0 0,0 1 0 0 0,0-1 0 0 0,0 1 0 0 0,0-1 0 0 0,0 1 0 0 0,0 0-1 0 0,1 0 1 0 0,-1-1 0 0 0,0 1 0 0 0,0 0 0 0 0,0 0 0 0 0,0 0 0 0 0,0 0-1 0 0,0 0 1 0 0,0 0 0 0 0,1 0 0 0 0,0 1 0 0 0,-1 0 26 0 0,1 0 0 0 0,0 0 1 0 0,-1 0-1 0 0,1 0 0 0 0,-1 1 0 0 0,0-1 1 0 0,1 1-1 0 0,-1-1 0 0 0,0 1 0 0 0,0-1 1 0 0,0 1-1 0 0,0 0 0 0 0,0-1 0 0 0,1 3 1 0 0,2 10 184 0 0,1-1 0 0 0,-2 0 0 0 0,4 19 1 0 0,-6-27-207 0 0,14 144-188 0 0,-13-108 34 0 0,2 1 0 0 0,16 69 0 0 0,-17-94-355 0 0,4 13-228 0 0,-6-29 525 0 0,-1 0 0 0 0,0 0-1 0 0,1-1 1 0 0,-1 1 0 0 0,1 0 0 0 0,0 0 0 0 0,-1-1-1 0 0,1 1 1 0 0,0 0 0 0 0,-1 0 0 0 0,1-1 0 0 0,0 1 0 0 0,0-1-1 0 0,0 1 1 0 0,-1-1 0 0 0,1 1 0 0 0,0-1 0 0 0,0 0-1 0 0,0 1 1 0 0,0-1 0 0 0,0 0 0 0 0,0 1 0 0 0,0-1 0 0 0,0 0-1 0 0,0 0 1 0 0,1 0 0 0 0,3 0-2434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27 244 0 0,'0'0'8037'0'0,"-152"-17"-8029"0"0,140 15-8 0 0,7 2-184 0 0,-1-2-648 0 0,6-1-612 0 0,0 1-577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0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7129 0 0,'0'0'2840'0'0,"-147"9"-2788"0"0,136-9-44 0 0,-3 0-8 0 0,2 0-64 0 0,7 0-324 0 0,-1 0-248 0 0,6 5-3369 0 0,11 0-787 0 0</inkml:trace>
  <inkml:trace contextRef="#ctx0" brushRef="#br0" timeOffset="1">196 1 6501 0 0,'12'91'2024'0'0,"-12"-90"-1981"0"0,0 1 0 0 0,0-1 0 0 0,-1 1 0 0 0,1-1 0 0 0,0 1 0 0 0,-1-1 0 0 0,0 0 0 0 0,1 1 0 0 0,-1-1 0 0 0,0 0 0 0 0,1 0-1 0 0,-1 1 1 0 0,0-1 0 0 0,0 0 0 0 0,0 0 0 0 0,0 0 0 0 0,0 0 0 0 0,0 0 0 0 0,0 0 0 0 0,-1 0 0 0 0,1-1 0 0 0,0 1 0 0 0,0 0-1 0 0,-1-1 1 0 0,1 1 0 0 0,-1-1 0 0 0,1 1 0 0 0,0-1 0 0 0,-1 1 0 0 0,1-1 0 0 0,-1 0 0 0 0,1 0 0 0 0,-1 0 0 0 0,1 0-1 0 0,-1 0 1 0 0,1 0 0 0 0,0 0 0 0 0,-1 0 0 0 0,-2-1 0 0 0,-1 1 185 0 0,-93 4 959 0 0,55-4-5860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1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49 2592 0 0,'0'0'5643'0'0,"-3"15"-5011"0"0,-22 132 747 0 0,21-82-5180 0 0,16-227 1712 0 0,-11 153 2126 0 0,0 0-1 0 0,0-1 0 0 0,1 1 0 0 0,0 0 0 0 0,1 0 0 0 0,0 0 1 0 0,4-10-1 0 0,-6 17 26 0 0,0 0 0 0 0,0 0 0 0 0,0 0 0 0 0,0 1 0 0 0,1-1 0 0 0,-1 0 0 0 0,0 0 0 0 0,1 1 0 0 0,-1-1 0 0 0,1 1 0 0 0,0 0 0 0 0,0-1 0 0 0,-1 1 0 0 0,1 0 0 0 0,0 0 0 0 0,0 0 0 0 0,0 0 0 0 0,0 0 1 0 0,0 0-1 0 0,0 1 0 0 0,0-1 0 0 0,0 1 0 0 0,1 0 0 0 0,-1-1 0 0 0,0 1 0 0 0,0 0 0 0 0,0 0 0 0 0,0 0 0 0 0,1 1 0 0 0,-1-1 0 0 0,0 0 0 0 0,0 1 0 0 0,0-1 0 0 0,0 1 0 0 0,0 0 0 0 0,4 2 0 0 0,-2-1 43 0 0,-1 0 0 0 0,1 0-1 0 0,-1 1 1 0 0,1 0 0 0 0,-1-1 0 0 0,0 1-1 0 0,0 1 1 0 0,0-1 0 0 0,-1 0-1 0 0,1 1 1 0 0,-1-1 0 0 0,0 1 0 0 0,0 0-1 0 0,0 0 1 0 0,0 0 0 0 0,2 7-1 0 0,-4-10-102 0 0,1 1-1 0 0,0 0 1 0 0,-1 0-1 0 0,0-1 1 0 0,1 1-1 0 0,-1 0 1 0 0,0 0-1 0 0,0 0 0 0 0,0 0 1 0 0,0-1-1 0 0,0 1 1 0 0,0 0-1 0 0,-1 0 1 0 0,1 0-1 0 0,-1-1 1 0 0,1 1-1 0 0,-1 0 0 0 0,1-1 1 0 0,-1 1-1 0 0,0 0 1 0 0,0-1-1 0 0,0 1 1 0 0,0-1-1 0 0,0 1 1 0 0,0-1-1 0 0,-1 1 1 0 0,1-1-1 0 0,0 0 0 0 0,-1 0 1 0 0,1 0-1 0 0,-1 0 1 0 0,1 0-1 0 0,-1 0 1 0 0,1 0-1 0 0,-1 0 1 0 0,0-1-1 0 0,1 1 0 0 0,-1 0 1 0 0,0-1-1 0 0,-2 1 1 0 0,-3 0-181 0 0,0 0 1 0 0,1 0 0 0 0,-1 0-1 0 0,0-1 1 0 0,-12-1-1 0 0,-14-10-4593 0 0,26 5 1834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1900 0 0,'0'0'7780'0'0,"23"-4"-7504"0"0,-14 3-252 0 0,168-37 258 0 0,-129 33 51 0 0,-48 5-279 0 0,-3 1-465 0 0,0 0 425 0 0,0 0 0 0 0,0 0 0 0 0,1 0 1 0 0,-1 0-1 0 0,0 0 0 0 0,1 1 0 0 0,-1 0 0 0 0,-3 2 1 0 0,6-4-7 0 0,-3 3 25 0 0,0-1 0 0 0,1 1 0 0 0,-1 0 0 0 0,1 0 0 0 0,0 0 0 0 0,0 0 0 0 0,0 0 0 0 0,0 0 0 0 0,0 1 0 0 0,1-1 0 0 0,-1 1 0 0 0,1-1 0 0 0,0 1 0 0 0,0 0 0 0 0,1-1 0 0 0,-1 1 0 0 0,1 0 0 0 0,-1 4 0 0 0,3 77-148 0 0,-1-69 77 0 0,10 81-71 0 0,-6-67 75 0 0,-2 0 0 0 0,0 0-1 0 0,-2 1 1 0 0,-5 51 0 0 0,3-79 8 0 0,1-1 0 0 0,0 1 0 0 0,-1 0 1 0 0,1-1-1 0 0,-1 1 0 0 0,0-1 0 0 0,0 1 1 0 0,0-1-1 0 0,0 0 0 0 0,0 1 0 0 0,-1-1 1 0 0,1 0-1 0 0,-1 0 0 0 0,1 0 0 0 0,-1 0 1 0 0,0 0-1 0 0,0 0 0 0 0,0-1 0 0 0,0 1 1 0 0,0 0-1 0 0,0-1 0 0 0,0 0 0 0 0,-1 1 0 0 0,1-1 1 0 0,0 0-1 0 0,-1 0 0 0 0,1 0 0 0 0,-1-1 1 0 0,1 1-1 0 0,-1 0 0 0 0,1-1 0 0 0,-1 0 1 0 0,0 0-1 0 0,1 0 0 0 0,-1 0 0 0 0,1 0 1 0 0,-1 0-1 0 0,0 0 0 0 0,1-1 0 0 0,-4-1 1 0 0,2 1-98 0 0,0 0 1 0 0,-1 0-1 0 0,1-1 1 0 0,0 0-1 0 0,0 0 1 0 0,1 0-1 0 0,-1 0 1 0 0,0-1-1 0 0,1 0 1 0 0,-1 1-1 0 0,1-1 1 0 0,0-1-1 0 0,0 1 1 0 0,0 0-1 0 0,0-1 1 0 0,1 1-1 0 0,-1-1 1 0 0,1 0-1 0 0,0 0 1 0 0,0 0-1 0 0,0 0 1 0 0,1 0-1 0 0,-2-6 1 0 0,2-7-1688 0 0,1-2-632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2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7385 0 0,'0'0'2360'0'0,"-70"122"-2352"0"0,55-102 108 0 0,4 1 64 0 0,-3-4-164 0 0,3 0-16 0 0,-1-5-88 0 0,1 0-68 0 0,3-2-256 0 0,-1-3-352 0 0,3-2-456 0 0,1 0-392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2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235 229 5833 0 0,'0'0'4733'0'0,"-24"-17"-4700"0"0,-7-3-22 0 0,12 9-5 0 0,1-1 0 0 0,1-1-1 0 0,0-1 1 0 0,-21-22 0 0 0,27 26-352 0 0,-33-34 507 0 0,30 18-2266 0 0,14 25 1794 0 0,0 0 1 0 0,-1 0-1 0 0,1 0 0 0 0,0-1 1 0 0,0 1-1 0 0,0 0 0 0 0,0 0 0 0 0,0-1 1 0 0,0 1-1 0 0,0 0 0 0 0,0 0 1 0 0,1 0-1 0 0,-1-1 0 0 0,0 1 0 0 0,1 0 1 0 0,-1 0-1 0 0,1-2 0 0 0,4 0-2445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2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5164 0 0,'0'0'5528'0'0,"0"22"-5390"0"0,-1 8-103 0 0,0-5 30 0 0,4 48 1 0 0,-3-65-141 0 0,1 0 0 0 0,1 0 0 0 0,-1 1 0 0 0,1-1 1 0 0,4 9-1 0 0,-5-14-259 0 0,0-1 0 0 0,1 1 0 0 0,-1 0 1 0 0,1-1-1 0 0,-1 0 0 0 0,1 1 0 0 0,0-1 0 0 0,0 0 0 0 0,0 0 1 0 0,0 0-1 0 0,0 0 0 0 0,0 0 0 0 0,1 0 0 0 0,-1-1 1 0 0,0 1-1 0 0,1-1 0 0 0,0 0 0 0 0,3 2 0 0 0,5 0-3314 0 0</inkml:trace>
  <inkml:trace contextRef="#ctx0" brushRef="#br0" timeOffset="1">240 157 4412 0 0,'0'0'6617'0'0,"-147"14"-6513"0"0,128-11-104 0 0,2-3-4 0 0,0 0-112 0 0,2 0-360 0 0,4 0-248 0 0,3 0-300 0 0,2 0-752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3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48 820 0 0,'0'0'8623'0'0,"11"0"-8542"0"0,63-9-79 0 0,92-23-1 0 0,-152 26-67 0 0,-26 6-104 0 0,11 0 238 0 0,-1 0 1 0 0,0 0 0 0 0,0 0-1 0 0,0 1 1 0 0,0-1-1 0 0,0 1 1 0 0,1-1 0 0 0,-1 1-1 0 0,0 0 1 0 0,0 0-1 0 0,1-1 1 0 0,-1 1 0 0 0,1 0-1 0 0,-1 1 1 0 0,1-1-1 0 0,-1 0 1 0 0,-1 2 0 0 0,-3 29-8 0 0,1 0 0 0 0,1 0 1 0 0,2 0-1 0 0,2 0 0 0 0,3 35 0 0 0,-1 11 106 0 0,-1-60-140 0 0,-2 0 0 0 0,0 0 1 0 0,0 0-1 0 0,-2 0 0 0 0,-7 26 1 0 0,9-40-49 0 0,-1 0 0 0 0,1 0-1 0 0,-1 0 1 0 0,0 0 0 0 0,0-1 0 0 0,0 1 0 0 0,-1 0 0 0 0,0-1-1 0 0,1 0 1 0 0,-1 1 0 0 0,0-1 0 0 0,0-1 0 0 0,-1 1 0 0 0,1 0-1 0 0,-1-1 1 0 0,1 1 0 0 0,-1-1 0 0 0,0 0 0 0 0,0 0 0 0 0,0-1-1 0 0,0 1 1 0 0,0-1 0 0 0,0 0 0 0 0,0 0 0 0 0,0 0 0 0 0,-1 0-1 0 0,1-1 1 0 0,0 0 0 0 0,-5 0 0 0 0,2 0-56 0 0,0-1 0 0 0,0 1 1 0 0,0-1-1 0 0,0-1 0 0 0,1 1 0 0 0,-1-1 0 0 0,1 0 1 0 0,-1-1-1 0 0,1 1 0 0 0,-7-5 0 0 0,11 6-126 0 0,0 0 0 0 0,0-1 0 0 0,0 1 0 0 0,0-1 0 0 0,1 1 0 0 0,-1-1 0 0 0,0 0 0 0 0,1 0 0 0 0,-1 1 0 0 0,1-1 0 0 0,-1 0 0 0 0,1 0 0 0 0,0-1 0 0 0,0 1 0 0 0,0 0 0 0 0,0 0 0 0 0,1 0 0 0 0,-1-1 0 0 0,0 1 0 0 0,1 0 0 0 0,0-1 0 0 0,-1 1 0 0 0,1-1 0 0 0,0 1 0 0 0,0 0 0 0 0,1-1 0 0 0,-1 1 0 0 0,0-1 0 0 0,1 1 0 0 0,-1 0 0 0 0,1 0 0 0 0,0-1 0 0 0,1-2 0 0 0,5-5-2639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13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4904 0 0,'0'0'4019'0'0,"2"18"-3818"0"0,7 57-77 0 0,-9-74-130 0 0,0 1 1 0 0,0-1 0 0 0,1 1 0 0 0,-1-1 0 0 0,1 1 0 0 0,-1-1 0 0 0,1 0 0 0 0,0 1 0 0 0,-1-1 0 0 0,1 0 0 0 0,0 1 0 0 0,0-1 0 0 0,0 0 0 0 0,0 0 0 0 0,0 0 0 0 0,0 0 0 0 0,0 0 0 0 0,0 0 0 0 0,1 0 0 0 0,-1 0 0 0 0,0 0 0 0 0,1-1 0 0 0,-1 1 0 0 0,0 0-1 0 0,1-1 1 0 0,-1 1 0 0 0,1-1 0 0 0,-1 0 0 0 0,1 1 0 0 0,-1-1 0 0 0,1 0 0 0 0,-1 0 0 0 0,1 0 0 0 0,-1 0 0 0 0,1 0 0 0 0,-1 0 0 0 0,1-1 0 0 0,-1 1 0 0 0,1 0 0 0 0,-1-1 0 0 0,2 0 0 0 0,7 0-76 0 0,-7 1 48 0 0,1-1-1 0 0,0 0 1 0 0,0 0-1 0 0,0 0 1 0 0,-1-1-1 0 0,1 1 1 0 0,-1-1-1 0 0,1 0 1 0 0,-1 0-1 0 0,0 0 1 0 0,1 0-1 0 0,-1-1 1 0 0,0 1-1 0 0,-1-1 1 0 0,1 0-1 0 0,0 1 1 0 0,-1-1-1 0 0,1-1 1 0 0,-1 1-1 0 0,3-5 1 0 0,2-4 165 0 0,-1 0 0 0 0,0 0 0 0 0,5-15 0 0 0,-9 23 988 0 0,6 35-1010 0 0,0 0 0 0 0,-2 1 0 0 0,-2 0 0 0 0,-1 0 1 0 0,-1 1-1 0 0,-3 35 0 0 0,1-63-114 0 0,-1 0-1 0 0,0 0 1 0 0,0 1-1 0 0,0-1 1 0 0,0 0-1 0 0,-1 0 1 0 0,0 0-1 0 0,0 0 1 0 0,0-1-1 0 0,-1 1 1 0 0,1 0 0 0 0,-1-1-1 0 0,0 0 1 0 0,0 0-1 0 0,-1 0 1 0 0,0 0-1 0 0,1 0 1 0 0,-1 0-1 0 0,0-1 1 0 0,-1 0-1 0 0,1 0 1 0 0,-7 3 0 0 0,5-3-220 0 0,0 0 0 0 0,-1-1 0 0 0,1 1 0 0 0,0-2 0 0 0,-1 1 0 0 0,0-1 0 0 0,1 0 0 0 0,-1 0 0 0 0,0-1 0 0 0,0 1 0 0 0,1-2 0 0 0,-1 1 0 0 0,0-1 0 0 0,1 0 0 0 0,-1 0 0 0 0,0-1 0 0 0,-6-2 0 0 0,-8-5-2437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29.50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23 333 80 0 0,'0'0'1656'0'0,"-4"9"-1376"0"0,-14 7 1449 0 0,18-16-1700 0 0,0 1 0 0 0,0-1 1 0 0,0 0-1 0 0,0 0 0 0 0,0 1 0 0 0,0-1 0 0 0,0 0 0 0 0,-1 1 1 0 0,1-1-1 0 0,0 1 0 0 0,0-1 0 0 0,0 0 0 0 0,0 1 0 0 0,1-1 1 0 0,-1 0-1 0 0,0 1 0 0 0,0-1 0 0 0,0 0 0 0 0,0 1 0 0 0,0-1 0 0 0,0 0 1 0 0,0 1-1 0 0,1-1 0 0 0,-1 0 0 0 0,0 0 0 0 0,0 1 0 0 0,0-1 1 0 0,1 0-1 0 0,-1 0 0 0 0,0 1 0 0 0,0-1 0 0 0,1 0 0 0 0,-1 0 0 0 0,0 1 1 0 0,0-1-1 0 0,1 0 0 0 0,-1 0 0 0 0,0 0 0 0 0,1 0 0 0 0,-1 0 1 0 0,0 0-1 0 0,1 1 0 0 0,-1-1 0 0 0,0 0 0 0 0,1 0 0 0 0,-1 0 0 0 0,0 0 1 0 0,1 0-1 0 0,-1 0 0 0 0,1 0 0 0 0,-1 0 0 0 0,0-1 0 0 0,1 1 1 0 0,-1 0-1 0 0,1 0 0 0 0,140-12 215 0 0,-67 3-323 0 0,282-15 41 0 0,-265 18 84 0 0,-51 5-73 0 0,44-7 1 0 0,79-7 12 0 0,-34 6 45 0 0,39-3-140 0 0,-14-5 693 0 0,-70 10-650 0 0,154-17 278 0 0,-176 16 279 0 0,73 1-1 0 0,-104 6-478 0 0,58-11-1 0 0,-41 4-6 0 0,178-26-114 0 0,-3 21 254 0 0,-110 2-185 0 0,94-15 127 0 0,-46 6-81 0 0,-128 15 7 0 0,1 1 0 0 0,40 1 0 0 0,20-2 0 0 0,-23-6 59 0 0,-41 6-9 0 0,57-3 0 0 0,53-2 592 0 0,99-2-658 0 0,112 2 536 0 0,-280 11 514 0 0,-50-13-5625 0 0,-9 12 1863 0 0,-36 12 292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32.70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196 1676 904 0 0,'0'0'1748'0'0,"-1"-4"-1778"0"0,-1-25 140 0 0,2 29 68 0 0,-1-11 3479 0 0,-1-34-3005 0 0,1-26-312 0 0,-3 0-1 0 0,-3 0 1 0 0,-23-98 0 0 0,17 115-258 0 0,3 0 1 0 0,2-1-1 0 0,-1-90 0 0 0,6 101-105 0 0,-2 1-1 0 0,-20-86 0 0 0,4 34 1 0 0,-10-90 87 0 0,27 156-106 0 0,-6-75 136 0 0,2-115 2120 0 0,11 188-4275 0 0,10 17-2081 0 0,-6 11 1586 0 0,-7 8 1071 0 0,-23 38 586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37.0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17 478 1260 0 0,'0'0'3412'0'0,"0"12"-1989"0"0,-16-5-917 0 0,15-7-469 0 0,35 2 286 0 0,161-48-81 0 0,192-21-220 0 0,-42 10 0 0 0,27 1 56 0 0,82-6-118 0 0,-369 52 129 0 0,91 2 1 0 0,-24 2-129 0 0,-43-1 63 0 0,215-22-8 0 0,-61-1 31 0 0,-23 4-162 0 0,60-6 212 0 0,-242 26-52 0 0,265-14 188 0 0,-277 18-4 0 0,55-10 0 0 0,-45 4 114 0 0,147-3 1174 0 0,-180 9-1321 0 0,-20 2-171 0 0,0-1-1 0 0,0 1 0 0 0,0 0 1 0 0,-1-1-1 0 0,1 1 1 0 0,0 1-1 0 0,0-1 1 0 0,0 0-1 0 0,0 1 0 0 0,0-1 1 0 0,0 1-1 0 0,-1 0 1 0 0,1 0-1 0 0,0 0 0 0 0,-1 0 1 0 0,1 1-1 0 0,4 2 1 0 0,4 11 177 0 0,-1 4-3871 0 0,-17-43-3590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0.77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 0 868 0 0,'0'0'2646'0'0,"-5"44"607"0"0,16 6-1675 0 0,-8-26-1375 0 0,27 222 1245 0 0,-26-19-1317 0 0,-1-16 390 0 0,33 58 735 0 0,-32-145-1550 0 0,-2-5 188 0 0,16-22 182 0 0,-12-73-123 0 0,-2 1 0 0 0,0 0 1 0 0,0 30-1 0 0,-1 415 2048 0 0,-3-467-1976 0 0,0 0 1 0 0,0 0-1 0 0,0 0 0 0 0,0 0 1 0 0,1 0-1 0 0,0 0 1 0 0,-1 0-1 0 0,1 0 0 0 0,2 4 1 0 0,7 2-2730 0 0,9-6-3502 0 0,-3-3 1636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1544 0 0,'0'0'6368'0'0,"5"2"-6074"0"0,26 8 265 0 0,17 2-8873 0 0,-90-21 7863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17 1948 0 0,'0'0'2844'0'0,"-3"-4"-3150"0"0,-8-9 6976 0 0,-121 25-4649 0 0,21 0-2017 0 0,110-12-134 0 0,0 0 0 0 0,-1 0 0 0 0,1 0 0 0 0,-1 0 0 0 0,1 0 1 0 0,0 0-1 0 0,-1 1 0 0 0,1-1 0 0 0,0 0 0 0 0,0 1 0 0 0,-1-1 0 0 0,1 1 0 0 0,0-1 0 0 0,0 1 0 0 0,-1 0 0 0 0,1 0 0 0 0,0-1 0 0 0,0 1 0 0 0,0 0 0 0 0,0 0 0 0 0,0 0 0 0 0,0 0 0 0 0,0 0 0 0 0,1 0 1 0 0,-1 1-1 0 0,0-1 0 0 0,1 0 0 0 0,-1 0 0 0 0,0 0 0 0 0,0 3 0 0 0,1 7-3518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83 3920 0 0,'0'0'6231'0'0,"-6"10"-5000"0"0,21 251 53 0 0,-21-357-3380 0 0,2 60 2169 0 0,2 0-1 0 0,1 0 1 0 0,6-45-1 0 0,-5 77-32 0 0,1 1-1 0 0,0 0 1 0 0,-1 0-1 0 0,1 0 0 0 0,1-1 1 0 0,-1 1-1 0 0,0 0 1 0 0,1 0-1 0 0,-1 0 0 0 0,1 1 1 0 0,0-1-1 0 0,0 0 1 0 0,0 1-1 0 0,0-1 0 0 0,1 1 1 0 0,-1 0-1 0 0,0-1 1 0 0,1 1-1 0 0,0 1 0 0 0,0-1 1 0 0,-1 0-1 0 0,1 0 1 0 0,0 1-1 0 0,0 0 0 0 0,1 0 1 0 0,-1 0-1 0 0,0 0 1 0 0,0 0-1 0 0,0 0 0 0 0,1 1 1 0 0,-1 0-1 0 0,0-1 1 0 0,1 1-1 0 0,-1 0 1 0 0,0 1-1 0 0,0-1 0 0 0,1 1 1 0 0,4 1-1 0 0,-6-1-79 0 0,-1 0 0 0 0,1 0-1 0 0,0 1 1 0 0,-1-1 0 0 0,1 1 0 0 0,-1-1-1 0 0,1 1 1 0 0,-1 0 0 0 0,0-1 0 0 0,0 1-1 0 0,0 0 1 0 0,0 0 0 0 0,0 0-1 0 0,0 0 1 0 0,-1 0 0 0 0,1 0 0 0 0,0 0-1 0 0,-1 0 1 0 0,0 0 0 0 0,1 0 0 0 0,-1 0-1 0 0,0 0 1 0 0,0 0 0 0 0,0 1 0 0 0,-1-1-1 0 0,0 3 1 0 0,1 1-12 0 0,-1-1 0 0 0,0 1-1 0 0,0-1 1 0 0,0 0 0 0 0,-1 1-1 0 0,0-1 1 0 0,0 0 0 0 0,-6 9 0 0 0,4-9 9 0 0,0-1 0 0 0,0 1-1 0 0,0-1 1 0 0,-1 0 0 0 0,0 0 0 0 0,-6 3 0 0 0,-8 7 36 0 0,19-13 23 0 0,-1-1 0 0 0,1 1-1 0 0,0-1 1 0 0,0 1 0 0 0,0-1 0 0 0,-1 0 0 0 0,1 1 0 0 0,0-1 0 0 0,0 1-1 0 0,0-1 1 0 0,0 1 0 0 0,0 0 0 0 0,0-1 0 0 0,0 1 0 0 0,0-1-1 0 0,1 1 1 0 0,-1-1 0 0 0,0 1 0 0 0,0-1 0 0 0,0 0 0 0 0,0 1-1 0 0,1-1 1 0 0,-1 1 0 0 0,0-1 0 0 0,0 1 0 0 0,1-1 0 0 0,-1 0-1 0 0,0 1 1 0 0,1-1 0 0 0,-1 1 0 0 0,0-1 0 0 0,1 0 0 0 0,-1 1 0 0 0,1-1-1 0 0,-1 0 1 0 0,1 0 0 0 0,0 1 0 0 0,21 15-366 0 0,-17-13 430 0 0,10 8-142 0 0,2 1 187 0 0,-1 0-1 0 0,0 0 1 0 0,0 2-1 0 0,-2 0 1 0 0,0 1 0 0 0,24 32-1 0 0,-40-67-368 0 0,2-1 0 0 0,2-36 0 0 0,-1 3 181 0 0,0 43 68 0 0,0 0 0 0 0,0 0 0 0 0,1-1 0 0 0,1 1 0 0 0,7-21 0 0 0,-8 29 6 0 0,-1-1-1 0 0,1 0 1 0 0,0 1-1 0 0,0-1 1 0 0,0 1 0 0 0,1 0-1 0 0,-1-1 1 0 0,1 1 0 0 0,3-3-1 0 0,-4 5 19 0 0,-1 0-1 0 0,0 0 0 0 0,1 0 1 0 0,-1 1-1 0 0,1-1 0 0 0,-1 0 1 0 0,1 1-1 0 0,0-1 0 0 0,-1 1 1 0 0,1-1-1 0 0,-1 1 1 0 0,1 0-1 0 0,0-1 0 0 0,-1 1 1 0 0,1 0-1 0 0,0 0 0 0 0,-1 0 1 0 0,1 1-1 0 0,0-1 0 0 0,-1 0 1 0 0,1 1-1 0 0,2 0 0 0 0,-2 0-41 0 0,1 1 0 0 0,-1 0 0 0 0,0-1 0 0 0,1 1 0 0 0,-1 0 0 0 0,0 0 0 0 0,0 0 0 0 0,0 1 0 0 0,-1-1 0 0 0,1 0 0 0 0,-1 1 0 0 0,1-1 0 0 0,-1 1 0 0 0,0 0 0 0 0,2 4 0 0 0,15 49-203 0 0,-16-46 208 0 0,6 19 206 0 0,1-1 1 0 0,1 1-1 0 0,1-1 0 0 0,16 26 1 0 0,-34-52-269 0 0,0 0 0 0 0,1-1 1 0 0,-1 0-1 0 0,0 0 0 0 0,0 0 0 0 0,-8-1 1 0 0,7 0-46 0 0,-1 0-1 0 0,1 0 1 0 0,-1-1 0 0 0,1 0 0 0 0,-1-1 0 0 0,1 0 0 0 0,0 0-1 0 0,0 0 1 0 0,0-1 0 0 0,0-1 0 0 0,0 1 0 0 0,1-1-1 0 0,-1 0 1 0 0,1-1 0 0 0,-8-6 0 0 0,14 10-222 0 0,0-1 1 0 0,0 1-1 0 0,1 0 1 0 0,-1-1 0 0 0,0 1-1 0 0,0-1 1 0 0,1 1-1 0 0,-1-1 1 0 0,1 1-1 0 0,-1-1 1 0 0,1 0-1 0 0,0 1 1 0 0,0-1-1 0 0,-1 0 1 0 0,1 1-1 0 0,0-1 1 0 0,1-3-1 0 0,1 0-1729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3 1108 0 0,'0'0'8449'0'0,"-17"-1"-8108"0"0,-54-1-104 0 0,65 3-205 0 0,0 0 1 0 0,-1 0-1 0 0,1 1 1 0 0,0-1-1 0 0,0 1 0 0 0,0 1 1 0 0,1-1-1 0 0,-1 1 1 0 0,0 0-1 0 0,1 0 0 0 0,0 1 1 0 0,0-1-1 0 0,0 1 1 0 0,0 0-1 0 0,0 1 0 0 0,1-1 1 0 0,0 1-1 0 0,0 0 1 0 0,-6 10-1 0 0,5-8-11 0 0,0 0 0 0 0,1 0 0 0 0,0 1 0 0 0,1 0 0 0 0,0-1 0 0 0,0 1 0 0 0,1 0 0 0 0,-1 1 0 0 0,2-1 0 0 0,-1 0 0 0 0,1 1 0 0 0,1-1 0 0 0,-1 0 0 0 0,2 15 0 0 0,0-18-59 0 0,0-1-1 0 0,0 0 0 0 0,0 0 0 0 0,0 0 1 0 0,1 0-1 0 0,-1 0 0 0 0,1 0 1 0 0,0 0-1 0 0,0 0 0 0 0,1-1 0 0 0,-1 1 1 0 0,1-1-1 0 0,0 1 0 0 0,0-1 1 0 0,0 0-1 0 0,0 0 0 0 0,0 0 0 0 0,1-1 1 0 0,-1 1-1 0 0,1-1 0 0 0,0 0 1 0 0,-1 0-1 0 0,1 0 0 0 0,0 0 0 0 0,0-1 1 0 0,1 0-1 0 0,-1 0 0 0 0,0 0 1 0 0,8 1-1 0 0,-4-1-103 0 0,1 0 1 0 0,-1-1-1 0 0,1 0 1 0 0,-1-1-1 0 0,1 0 1 0 0,8-2-1 0 0,-16 3 131 0 0,1 0 0 0 0,-1 0 0 0 0,0 0 0 0 0,0-1 0 0 0,1 1 0 0 0,-1 0-1 0 0,0-1 1 0 0,0 1 0 0 0,1-1 0 0 0,-1 0 0 0 0,0 1 0 0 0,0-1 0 0 0,0 0 0 0 0,0 0 0 0 0,0 1 0 0 0,0-1 0 0 0,0 0 0 0 0,0 0-1 0 0,0 0 1 0 0,-1 0 0 0 0,1 0 0 0 0,0 0 0 0 0,-1-1 0 0 0,1 1 0 0 0,-1 0 0 0 0,1 0 0 0 0,-1 0 0 0 0,1-1 0 0 0,-1 1 0 0 0,0 0-1 0 0,1 0 1 0 0,-1-1 0 0 0,0 1 0 0 0,0 0 0 0 0,0-1 0 0 0,0 1 0 0 0,0 0 0 0 0,-1-1 0 0 0,1 1 0 0 0,0 0 0 0 0,0 0 0 0 0,-1-1-1 0 0,1 1 1 0 0,-1 0 0 0 0,1 0 0 0 0,-1 0 0 0 0,0 0 0 0 0,1-1 0 0 0,-1 1 0 0 0,-1-1 0 0 0,-3-4 137 0 0,0 0 1 0 0,0 0 0 0 0,0 0-1 0 0,-1 1 1 0 0,-9-7-1 0 0,3 2 2648 0 0,54 3-2148 0 0,33-20-3811 0 0,-45 15-28 0 0,-24 9 837 0 0,-156 52-1390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4364 0 0,'0'0'5638'0'0,"-19"7"-5348"0"0,9-3-241 0 0,-9 2 1 0 0,1 1 0 0 0,0 1 0 0 0,1 0 1 0 0,0 1-1 0 0,0 1 0 0 0,1 1 0 0 0,-22 18 0 0 0,32-23-55 0 0,0 0-1 0 0,1 1 0 0 0,0-1 0 0 0,0 1 0 0 0,1 0 1 0 0,0 0-1 0 0,0 1 0 0 0,1-1 0 0 0,0 1 0 0 0,0 0 1 0 0,1 0-1 0 0,0 0 0 0 0,0 0 0 0 0,1 0 0 0 0,0 0 1 0 0,0 0-1 0 0,1 1 0 0 0,0-1 0 0 0,0 0 1 0 0,1 0-1 0 0,2 11 0 0 0,-1-15-35 0 0,0-1-1 0 0,0 0 1 0 0,0 1 0 0 0,0-1 0 0 0,1 0-1 0 0,-1 0 1 0 0,1-1 0 0 0,0 1-1 0 0,0 0 1 0 0,0-1 0 0 0,0 0 0 0 0,0 0-1 0 0,0 0 1 0 0,1 0 0 0 0,-1 0-1 0 0,1 0 1 0 0,-1-1 0 0 0,1 0 0 0 0,0 0-1 0 0,-1 0 1 0 0,1 0 0 0 0,4 0-1 0 0,8 1-87 0 0,-1 0-1 0 0,0-1 1 0 0,1 0-1 0 0,17-2 0 0 0,-31 0 146 0 0,1 1-1 0 0,-1-1 0 0 0,0 0 0 0 0,0 0 0 0 0,0 0 0 0 0,0 0 0 0 0,0 0 0 0 0,0 0 0 0 0,0 0 0 0 0,0-1 0 0 0,0 1 0 0 0,0-1 0 0 0,-1 1 1 0 0,1-1-1 0 0,-1 0 0 0 0,1 1 0 0 0,-1-1 0 0 0,1 0 0 0 0,-1 0 0 0 0,0 0 0 0 0,0 0 0 0 0,0 0 0 0 0,0 0 0 0 0,-1-1 0 0 0,1 1 0 0 0,0 0 1 0 0,-1 0-1 0 0,0-1 0 0 0,1 1 0 0 0,-1 0 0 0 0,0-1 0 0 0,0 1 0 0 0,0 0 0 0 0,-1-1 0 0 0,1 1 0 0 0,-1 0 0 0 0,1 0 0 0 0,-1-1 0 0 0,1 1 1 0 0,-1 0-1 0 0,0 0 0 0 0,0 0 0 0 0,0 0 0 0 0,-1 0 0 0 0,1 0 0 0 0,0 0 0 0 0,-1 0 0 0 0,1 1 0 0 0,-1-1 0 0 0,0 0 0 0 0,1 1 0 0 0,-1-1 1 0 0,-3-1-1 0 0,18 4 2809 0 0,25-3-2717 0 0,-2 0-881 0 0,-21 2 55 0 0,34-2-1674 0 0,-20-11-2794 0 0,-20 6 2405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4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1652 0 0,'0'0'9824'0'0,"-1"18"-9480"0"0,-7 147 49 0 0,8-152-541 0 0,0 24-1110 0 0,9-20-3767 0 0,-1-14 251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35 716 0 0,'0'0'7203'0'0,"-3"-3"-6460"0"0,-17-22 1349 0 0,13 18 679 0 0,14 22-1882 0 0,-4-7-903 0 0,-1 1 1 0 0,-1-1-1 0 0,1 1 0 0 0,-1 0 0 0 0,0 0 1 0 0,-1 0-1 0 0,0-1 0 0 0,-3 19 0 0 0,2 3-32 0 0,1 83-2114 0 0,13-135-9725 0 0,-7 11 11686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1 0 1788 0 0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6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66 236 1788 0 0,'-12'-16'-959'0'0,"-3"-8"8281"0"0,21 24-3516 0 0,15 12-3077 0 0,6 5-654 0 0,42 35 0 0 0,-62-46-56 0 0,0 1 0 0 0,0 0 0 0 0,-1 0-1 0 0,0 0 1 0 0,0 1 0 0 0,0 0 0 0 0,-1 0-1 0 0,0 1 1 0 0,-1-1 0 0 0,4 11 0 0 0,-7-16-32 0 0,0 0 1 0 0,0 0 0 0 0,0 0-1 0 0,-1 0 1 0 0,1 1 0 0 0,-1-1-1 0 0,0 0 1 0 0,0 0 0 0 0,0 0-1 0 0,0 1 1 0 0,-1-1 0 0 0,1 0-1 0 0,-1 0 1 0 0,0 0 0 0 0,0 0-1 0 0,0 0 1 0 0,0 0 0 0 0,-1 0-1 0 0,1 0 1 0 0,-1 0 0 0 0,1-1-1 0 0,-1 1 1 0 0,0 0 0 0 0,0-1-1 0 0,0 0 1 0 0,-1 1 0 0 0,1-1 0 0 0,-1 0-1 0 0,1 0 1 0 0,-1 0 0 0 0,1-1-1 0 0,-1 1 1 0 0,0 0 0 0 0,0-1-1 0 0,0 0 1 0 0,0 0 0 0 0,-5 1-1 0 0,-3 2-348 0 0,-1-1 0 0 0,0 0 0 0 0,0-1 0 0 0,0-1 0 0 0,0 1 0 0 0,-1-2 0 0 0,1 0 0 0 0,-22-3 0 0 0,7-7-1766 0 0,12-1-2095 0 0,12 6 1650 0 0</inkml:trace>
  <inkml:trace contextRef="#ctx0" brushRef="#br0" timeOffset="1">303 1 3456 0 0,'0'0'9558'0'0,"4"12"-9429"0"0,2 8-150 0 0,-1 1 1 0 0,-1 0 0 0 0,-1 0-1 0 0,1 39 1 0 0,-5-43-467 0 0,0 25-2082 0 0,6-24-3998 0 0,3-15 3601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7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2140 0 0,'0'0'8152'0'0,"0"-11"-4652"0"0,0 142-3153 0 0,0-44-4729 0 0,0-86 4103 0 0,0 0 0 0 0,0 0 0 0 0,0-1 0 0 0,0 1 0 0 0,1 0 1 0 0,-1 0-1 0 0,0 0 0 0 0,0-1 0 0 0,0 1 0 0 0,1 0 0 0 0,-1 0 0 0 0,0-1 0 0 0,1 1 0 0 0,-1 0 1 0 0,1 0-1 0 0,-1-1 0 0 0,1 1 0 0 0,-1 0 0 0 0,1-1 0 0 0,-1 1 0 0 0,1-1 0 0 0,0 1 1 0 0,-1-1-1 0 0,1 1 0 0 0,0-1 0 0 0,0 1 0 0 0,-1-1 0 0 0,1 0 0 0 0,0 1 0 0 0,1-1 0 0 0,6 5-832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7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3136 0 0,'0'0'6802'0'0,"1"-20"-6566"0"0,4-159 406 0 0,-5 174-774 0 0,3-26 577 0 0,-2 31-423 0 0,-1-1 1 0 0,0 1 0 0 0,1-1-1 0 0,-1 1 1 0 0,0-1-1 0 0,1 1 1 0 0,-1-1-1 0 0,1 1 1 0 0,-1 0 0 0 0,1-1-1 0 0,-1 1 1 0 0,1 0-1 0 0,-1-1 1 0 0,1 1-1 0 0,0 0 1 0 0,-1 0 0 0 0,1-1-1 0 0,-1 1 1 0 0,1 0-1 0 0,0 0 1 0 0,-1 0-1 0 0,1 0 1 0 0,0 0 0 0 0,-1 0-1 0 0,1 0 1 0 0,-1 0-1 0 0,1 0 1 0 0,0 0 0 0 0,-1 0-1 0 0,1 0 1 0 0,0 1-1 0 0,-1-1 1 0 0,1 0-1 0 0,-1 0 1 0 0,1 1 0 0 0,-1-1-1 0 0,1 0 1 0 0,-1 1-1 0 0,1-1 1 0 0,-1 0-1 0 0,1 1 1 0 0,-1-1 0 0 0,1 1-1 0 0,-1-1 1 0 0,1 1-1 0 0,-1-1 1 0 0,1 1-1 0 0,14 14-128 0 0,0-1 0 0 0,-1 2 0 0 0,-1 0-1 0 0,18 27 1 0 0,-13-18 149 0 0,-6-8 35 0 0,-8-10 136 0 0,1 0-1 0 0,0 0 0 0 0,0-1 1 0 0,1 1-1 0 0,-1-1 0 0 0,2-1 0 0 0,9 9 1 0 0,-13-13 30 0 0,-3-1-300 0 0,1-2 31 0 0,0 0-1 0 0,0 0 0 0 0,0 0 0 0 0,0 0 1 0 0,-1-1-1 0 0,1 1 0 0 0,-1 0 0 0 0,0 0 1 0 0,1 0-1 0 0,-1 0 0 0 0,0-1 0 0 0,0 1 1 0 0,-1-3-1 0 0,1 3 4 0 0,-6-278-2189 0 0,7 279 2052 0 0,-1 0 0 0 0,0-1 1 0 0,0 1-1 0 0,1 0 0 0 0,-1 0 1 0 0,1 0-1 0 0,-1 0 0 0 0,1 0 0 0 0,-1 0 1 0 0,1 0-1 0 0,0 0 0 0 0,-1 0 1 0 0,1 0-1 0 0,0 0 0 0 0,0 0 1 0 0,-1 1-1 0 0,1-1 0 0 0,0 0 0 0 0,0 0 1 0 0,0 1-1 0 0,0-1 0 0 0,0 1 1 0 0,0-1-1 0 0,0 1 0 0 0,1-1 1 0 0,-1 1-1 0 0,0 0 0 0 0,0-1 0 0 0,0 1 1 0 0,0 0-1 0 0,1 0 0 0 0,-1 0 1 0 0,0 0-1 0 0,0 0 0 0 0,0 0 1 0 0,0 0-1 0 0,1 0 0 0 0,-1 1 1 0 0,0-1-1 0 0,1 1 0 0 0,3-1-608 0 0,10 0-1763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4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26 696 0 0,'0'0'4720'0'0,"34"-8"-5256"0"0,-32 6-100 0 0,2-1-240 0 0,0-1-544 0 0,2 2 544 0 0,0-1 540 0 0,0 0-188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7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12 752 0 0,'0'0'7587'0'0,"-22"-12"-6676"0"0,14 12-850 0 0,1 0 0 0 0,0 1-1 0 0,-1 0 1 0 0,1 0 0 0 0,0 0 0 0 0,-1 1 0 0 0,1 0 0 0 0,0 1 0 0 0,0-1 0 0 0,0 1 0 0 0,-9 6 0 0 0,11-5-14 0 0,0-1-1 0 0,1 1 1 0 0,0 0-1 0 0,0 0 0 0 0,0 1 1 0 0,1-1-1 0 0,-1 1 1 0 0,1-1-1 0 0,0 1 0 0 0,0 0 1 0 0,1 1-1 0 0,-1-1 0 0 0,1 0 1 0 0,0 1-1 0 0,-1 9 1 0 0,1-10-10 0 0,1 1 0 0 0,-1 0 0 0 0,2 0 0 0 0,-1 0 0 0 0,1 0 0 0 0,0 0 0 0 0,0 0 0 0 0,0 0 0 0 0,1 0 0 0 0,0 0 0 0 0,0 0 0 0 0,1 0 0 0 0,-1 0 0 0 0,1 0 0 0 0,1-1 0 0 0,-1 1 0 0 0,6 8 0 0 0,-5-10-251 0 0,1 0 1 0 0,0 0 0 0 0,0 0 0 0 0,1 0-1 0 0,-1-1 1 0 0,1 1 0 0 0,-1-1 0 0 0,1-1-1 0 0,0 1 1 0 0,0 0 0 0 0,1-1 0 0 0,-1 0-1 0 0,0-1 1 0 0,1 1 0 0 0,-1-1 0 0 0,1 0-1 0 0,0 0 1 0 0,-1 0 0 0 0,7-1 0 0 0,38 0-4097 0 0,-24 0 1783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8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1380 0 0,'0'0'6081'0'0,"-147"0"-6081"0"0,136 0 0 0 0,2 0-116 0 0,1 0-404 0 0,5 2-508 0 0,0 3-533 0 0,3 0-775 0 0,0 2 436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8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0 201 944 0 0,'40'94'2118'0'0,"-40"-94"-2079"0"0,0 0-1 0 0,0 0 1 0 0,0 0-1 0 0,0 0 1 0 0,0 0-1 0 0,0-1 1 0 0,0 1-1 0 0,0 0 1 0 0,0 0-1 0 0,0 0 1 0 0,0 0-1 0 0,0 0 0 0 0,0 0 1 0 0,0-1-1 0 0,0 1 1 0 0,0 0-1 0 0,0 0 1 0 0,0 0-1 0 0,0 0 1 0 0,0 0-1 0 0,0 0 1 0 0,1 0-1 0 0,-1-1 1 0 0,0 1-1 0 0,0 0 1 0 0,0 0-1 0 0,0 0 1 0 0,0 0-1 0 0,0 0 1 0 0,0 0-1 0 0,0 0 1 0 0,0 0-1 0 0,1 0 1 0 0,-1 0-1 0 0,0 0 0 0 0,0 0 1 0 0,0-1-1 0 0,0 1 1 0 0,0 0-1 0 0,0 0 1 0 0,1 0-1 0 0,-1 0 1 0 0,0 0-1 0 0,0 0 1 0 0,0 0-1 0 0,0 0 1 0 0,0 0-1 0 0,0 0 1 0 0,0 0-1 0 0,1 0 1 0 0,-1 0-1 0 0,0 1 1 0 0,0-1-1 0 0,0 0 1 0 0,0 0-1 0 0,0 0 1 0 0,3-24 2254 0 0,-2-29-164 0 0,-3 2-1304 0 0,0 35-648 0 0,1-1-1 0 0,1 1 0 0 0,0 0 0 0 0,2 0 0 0 0,5-30 0 0 0,-7 44-162 0 0,1 0-1 0 0,0 0 1 0 0,0 0-1 0 0,0 0 1 0 0,1 0-1 0 0,-1 0 1 0 0,0 0-1 0 0,1 0 1 0 0,-1 0-1 0 0,1 1 1 0 0,0-1-1 0 0,-1 0 1 0 0,1 1-1 0 0,0 0 1 0 0,0-1 0 0 0,0 1-1 0 0,0 0 1 0 0,0 0-1 0 0,1 0 1 0 0,-1 0-1 0 0,0 1 1 0 0,0-1-1 0 0,0 0 1 0 0,1 1-1 0 0,-1 0 1 0 0,0-1-1 0 0,1 1 1 0 0,3 0-1 0 0,-3 1-74 0 0,0-1 0 0 0,0 0 0 0 0,0 1 0 0 0,0-1 0 0 0,0 1 0 0 0,0 0 0 0 0,0 0 0 0 0,0 0 0 0 0,0 0 1 0 0,-1 1-1 0 0,1-1 0 0 0,0 1 0 0 0,-1-1 0 0 0,1 1 0 0 0,-1 0 0 0 0,0 0 0 0 0,1 0 0 0 0,-1 1 0 0 0,0-1 0 0 0,0 0 0 0 0,2 5 0 0 0,-1-2-42 0 0,-1 0-1 0 0,1 0 1 0 0,-1 0-1 0 0,0 0 1 0 0,0 1 0 0 0,-1-1-1 0 0,0 0 1 0 0,0 1 0 0 0,0-1-1 0 0,0 10 1 0 0,-1-13 75 0 0,-1 1 0 0 0,1-1 0 0 0,-1 1 1 0 0,1 0-1 0 0,-1-1 0 0 0,0 0 0 0 0,0 1 0 0 0,0-1 1 0 0,0 0-1 0 0,-1 1 0 0 0,1-1 0 0 0,-1 0 1 0 0,1 0-1 0 0,-1 0 0 0 0,0 0 0 0 0,0 0 0 0 0,0-1 1 0 0,0 1-1 0 0,0 0 0 0 0,0-1 0 0 0,0 0 0 0 0,0 1 1 0 0,-5 1-1 0 0,-35 8-67 0 0,37-10 166 0 0,0 0 0 0 0,-1 0 0 0 0,1 0 0 0 0,0 1 0 0 0,0-1 0 0 0,0 1 0 0 0,0 1 0 0 0,-6 3 0 0 0,11-6 12 0 0,0 1 0 0 0,0 0 0 0 0,0 0 0 0 0,1-1 0 0 0,-1 1 0 0 0,0 0 0 0 0,0 0 0 0 0,0-1 0 0 0,0 1 0 0 0,1 0 0 0 0,-1-1 0 0 0,0 1 0 0 0,1 0 0 0 0,-1-1 0 0 0,1 1-1 0 0,-1-1 1 0 0,1 1 0 0 0,-1 0 0 0 0,1-1 0 0 0,-1 1 0 0 0,1-1 0 0 0,-1 1 0 0 0,1-1 0 0 0,-1 0 0 0 0,1 1 0 0 0,0-1 0 0 0,-1 0 0 0 0,2 1 0 0 0,23 16-88 0 0,-22-16 157 0 0,47 33-167 0 0,83 47-3965 0 0,-93-68-2812 0 0,-29-13 5675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9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1848 0 0,'0'0'7181'0'0,"10"-3"-7015"0"0,-7 2-141 0 0,4-2-11 0 0,1 1-1 0 0,0 0 0 0 0,0 0 0 0 0,0 1 0 0 0,0 0 0 0 0,12 0 0 0 0,-17 2-9 0 0,0-1-1 0 0,0 0 0 0 0,0 1 1 0 0,0 0-1 0 0,0 0 0 0 0,-1 0 1 0 0,1 0-1 0 0,0 0 1 0 0,0 1-1 0 0,0-1 0 0 0,-1 1 1 0 0,1-1-1 0 0,-1 1 0 0 0,0 0 1 0 0,1 0-1 0 0,-1 0 0 0 0,0 1 1 0 0,0-1-1 0 0,0 0 0 0 0,0 1 1 0 0,-1-1-1 0 0,1 1 0 0 0,-1 0 1 0 0,2 3-1 0 0,-1-2 54 0 0,0 0-1 0 0,-1 1 1 0 0,1-1-1 0 0,-1 1 1 0 0,0-1-1 0 0,0 1 1 0 0,0-1-1 0 0,-1 1 1 0 0,0-1-1 0 0,0 1 1 0 0,0 0-1 0 0,0-1 1 0 0,-1 1-1 0 0,-1 4 1 0 0,-1 2 23 0 0,-1 0 0 0 0,0-1 1 0 0,-1 0-1 0 0,-6 12 1 0 0,-18 39 823 0 0,29-59-851 0 0,-1-1 0 0 0,1 1 0 0 0,-1 0 1 0 0,1-1-1 0 0,0 1 0 0 0,0 0 0 0 0,0-1 0 0 0,0 1 0 0 0,0-1 1 0 0,0 1-1 0 0,0 0 0 0 0,0-1 0 0 0,0 1 0 0 0,1 0 1 0 0,-1-1-1 0 0,1 1 0 0 0,-1-1 0 0 0,1 1 0 0 0,0-1 1 0 0,0 1-1 0 0,-1-1 0 0 0,1 1 0 0 0,0-1 0 0 0,0 0 1 0 0,2 2-1 0 0,0-1-98 0 0,0 0-1 0 0,0 0 1 0 0,1 0 0 0 0,-1 0 0 0 0,0-1-1 0 0,1 1 1 0 0,-1-1 0 0 0,1 0 0 0 0,-1 0-1 0 0,1-1 1 0 0,4 1 0 0 0,9 1-913 0 0,-1-2 0 0 0,1 0 0 0 0,-1-1-1 0 0,23-4 1 0 0,24-8-5659 0 0,-45 10 5635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30 2956 0 0,'0'0'6201'0'0,"-150"0"-6253"0"0,139-3 48 0 0,0-2 4 0 0,-4 3-516 0 0,7-3-548 0 0,2 0-524 0 0,6 1-653 0 0,0-1-1399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8:59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3992 0 0,'28'-99'128'0'0,"-28"113"3949"0"0,0 1-2921 0 0,3-1-912 0 0,0 3-152 0 0,0-2-92 0 0,0 1-8 0 0,-3 1 4 0 0,5 2-108 0 0,-2-2-240 0 0,0-2-320 0 0,0-1-408 0 0,2-4-544 0 0,4 2-917 0 0,2-2-327 0 0,1-1 2440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0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83 330 32 0 0,'0'0'9045'0'0,"-6"-24"-8758"0"0,2 7-244 0 0,-31-157 536 0 0,32 66-159 0 0,4 107-383 0 0,0 1 0 0 0,0-1 0 0 0,0 0 0 0 0,0 1 0 0 0,0-1 0 0 0,0 1 0 0 0,0-1 0 0 0,1 1 0 0 0,-1-1-1 0 0,0 1 1 0 0,0 0 0 0 0,0 0 0 0 0,1 0 0 0 0,-1-1 0 0 0,0 1 0 0 0,0 0 0 0 0,0 0 0 0 0,1 1 0 0 0,-1-1 0 0 0,0 0 0 0 0,2 1-1 0 0,-1-1-40 0 0,1 0 0 0 0,0 0-1 0 0,-1 0 1 0 0,1 1 0 0 0,-1-1-1 0 0,1 1 1 0 0,-1 0-1 0 0,1 0 1 0 0,-1 0 0 0 0,5 2-1 0 0,5 15-80 0 0,-1 0 0 0 0,-1 0 0 0 0,0 1 0 0 0,-1 1 0 0 0,-2 0-1 0 0,0 0 1 0 0,-1 0 0 0 0,4 23 0 0 0,21 61-982 0 0,-22-92-1596 0 0,-5-26 918 0 0,-4 9 1793 0 0,1 1-1 0 0,-2-1 0 0 0,1 1 0 0 0,0-1 0 0 0,-1 1 0 0 0,0-1 0 0 0,-1-4 0 0 0,-3 2 249 0 0,0 0-1 0 0,0 1 0 0 0,-1-1 0 0 0,0 1 0 0 0,0 0 1 0 0,-1 1-1 0 0,0-1 0 0 0,1 1 0 0 0,-2 1 0 0 0,1-1 0 0 0,0 1 1 0 0,-1 1-1 0 0,0-1 0 0 0,-10-2 0 0 0,9 3-591 0 0,0 1-1 0 0,0 0 0 0 0,-1 0 1 0 0,1 1-1 0 0,0 0 1 0 0,-1 1-1 0 0,-16 1 0 0 0,25-1 93 0 0,0 0-1 0 0,1 0 1 0 0,-1 0-1 0 0,0 1 1 0 0,1-1-1 0 0,-1 0 1 0 0,0 0-1 0 0,1 1 1 0 0,-1-1-1 0 0,1 0 1 0 0,-1 1-1 0 0,1-1 1 0 0,-1 0-1 0 0,1 1 1 0 0,-1-1-1 0 0,1 1 1 0 0,-1-1-1 0 0,1 1 0 0 0,-1-1 1 0 0,1 1-1 0 0,0-1 1 0 0,-1 1-1 0 0,1-1 1 0 0,0 1-1 0 0,0 0 1 0 0,-1-1-1 0 0,1 2 1 0 0,-1 7-1431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01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0 2016 0 0,'0'0'5955'0'0,"-6"3"-5769"0"0,-3 1 52 0 0,1-1-1 0 0,-1 0 0 0 0,0 0 0 0 0,0-1 1 0 0,0 0-1 0 0,0-1 0 0 0,-16 1 0 0 0,-82-2 966 0 0,58-1-1240 0 0,27-1-272 0 0,-13 1-1522 0 0,16 4-5106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1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218 114 800 0 0,'0'0'4919'0'0,"-2"0"-4482"0"0,-7 0 3057 0 0,8 0-3423 0 0,1 0 1 0 0,0 0-1 0 0,0 0 1 0 0,-1 0 0 0 0,1 0-1 0 0,0 0 1 0 0,0 0 0 0 0,-1 0-1 0 0,1 1 1 0 0,0-1 0 0 0,0 0-1 0 0,0 0 1 0 0,-1 0 0 0 0,1 0-1 0 0,0 0 1 0 0,0 0-1 0 0,-1 0 1 0 0,1 0 0 0 0,0 1-1 0 0,0-1 1 0 0,0 0 0 0 0,0 0-1 0 0,-1 0 1 0 0,1 0 0 0 0,0 1-1 0 0,0-1 1 0 0,0 0-1 0 0,0 0 1 0 0,0 0 0 0 0,-1 1-1 0 0,1-1 1 0 0,0 0 0 0 0,0 0-1 0 0,0 1 1 0 0,0-1 0 0 0,0 0-1 0 0,0 0 1 0 0,0 1 0 0 0,0-1-1 0 0,0 0 1 0 0,0 0-1 0 0,0 1 1 0 0,0-1 0 0 0,0 0-1 0 0,0 0 1 0 0,0 0 0 0 0,0 1-1 0 0,0-1 1 0 0,0 0 0 0 0,0 0-1 0 0,1 1 1 0 0,-1-1-1 0 0,0 0 1 0 0,0 0 0 0 0,0 0-1 0 0,0 1 1 0 0,1-1 0 0 0,-1 1-78 0 0,1 0 0 0 0,-1-1 1 0 0,1 1-1 0 0,-1 0 0 0 0,1-1 0 0 0,0 1 1 0 0,-1-1-1 0 0,1 1 0 0 0,0-1 1 0 0,0 1-1 0 0,-1-1 0 0 0,1 1 0 0 0,0-1 1 0 0,0 0-1 0 0,-1 1 0 0 0,1-1 0 0 0,0 0 1 0 0,0 0-1 0 0,0 1 0 0 0,1-1 1 0 0,2 0-12 0 0,0-1 1 0 0,-1 1 0 0 0,1-1 0 0 0,0 1 0 0 0,0-1 0 0 0,-1 0-1 0 0,1-1 1 0 0,-1 1 0 0 0,1-1 0 0 0,-1 1 0 0 0,1-1-1 0 0,-1 0 1 0 0,0 0 0 0 0,0-1 0 0 0,0 1 0 0 0,0-1 0 0 0,0 1-1 0 0,-1-1 1 0 0,1 0 0 0 0,-1 0 0 0 0,1 0 0 0 0,-1 0-1 0 0,0 0 1 0 0,-1-1 0 0 0,1 1 0 0 0,0-1 0 0 0,-1 1 0 0 0,0-1-1 0 0,0 0 1 0 0,0 1 0 0 0,0-1 0 0 0,-1 0 0 0 0,1-6 0 0 0,0 9 16 0 0,-1 0 1 0 0,0-1 0 0 0,1 1 0 0 0,-1-1 0 0 0,0 1-1 0 0,0 0 1 0 0,0-1 0 0 0,0 1 0 0 0,0-1 0 0 0,0 1-1 0 0,0-1 1 0 0,0 1 0 0 0,-1-1 0 0 0,1 1 0 0 0,-1 0 0 0 0,1-1-1 0 0,-1 1 1 0 0,1 0 0 0 0,-1-1 0 0 0,0 1 0 0 0,0 0-1 0 0,1 0 1 0 0,-1-1 0 0 0,0 1 0 0 0,0 0 0 0 0,0 0-1 0 0,0 0 1 0 0,0 0 0 0 0,-1 0 0 0 0,1 1 0 0 0,0-1 0 0 0,0 0-1 0 0,-1 0 1 0 0,1 1 0 0 0,0-1 0 0 0,-1 1 0 0 0,-2-1-1 0 0,-4 0-51 0 0,0 0-1 0 0,-1 1 0 0 0,1 0 0 0 0,0 0 0 0 0,-17 4 1 0 0,18-4 19 0 0,1 1 1 0 0,-1 1-1 0 0,0-1 1 0 0,1 1-1 0 0,0 0 1 0 0,-1 1-1 0 0,1-1 1 0 0,0 1-1 0 0,0 1 1 0 0,0-1 0 0 0,-7 6-1 0 0,10-5-4 0 0,0-1 1 0 0,0 0-1 0 0,0 1 1 0 0,1 0-1 0 0,-1-1 0 0 0,1 1 1 0 0,0 0-1 0 0,0 0 1 0 0,0 1-1 0 0,1-1 0 0 0,-1 0 1 0 0,1 0-1 0 0,0 1 0 0 0,0-1 1 0 0,1 1-1 0 0,-1-1 1 0 0,1 1-1 0 0,0 4 0 0 0,0 6 40 0 0,0-1 0 0 0,1 0 0 0 0,1 0 0 0 0,0 0 0 0 0,1 0-1 0 0,1 0 1 0 0,0 0 0 0 0,0-1 0 0 0,2 1 0 0 0,0-1 0 0 0,13 22-1 0 0,-14-26 0 0 0,7 9 61 0 0,-1 1 0 0 0,-1 0 0 0 0,-1 1 0 0 0,-1 0 0 0 0,8 29 0 0 0,-15-44-79 0 0,0 1-1 0 0,0-1 0 0 0,0 1 0 0 0,-1-1 0 0 0,0 0 1 0 0,0 1-1 0 0,-1-1 0 0 0,1 1 0 0 0,-1-1 0 0 0,0 0 1 0 0,-1 0-1 0 0,1 1 0 0 0,-1-1 0 0 0,0 0 0 0 0,0 0 1 0 0,-1-1-1 0 0,1 1 0 0 0,-1 0 0 0 0,0-1 0 0 0,-1 0 1 0 0,1 1-1 0 0,-1-1 0 0 0,1-1 0 0 0,-1 1 0 0 0,-1 0 1 0 0,1-1-1 0 0,-7 4 0 0 0,6-3-42 0 0,0-1 0 0 0,0 0-1 0 0,0-1 1 0 0,-1 1 0 0 0,0-1-1 0 0,1 0 1 0 0,-1-1 0 0 0,0 1-1 0 0,0-1 1 0 0,1 0 0 0 0,-1-1 0 0 0,0 1-1 0 0,0-1 1 0 0,0 0 0 0 0,0-1-1 0 0,-10-1 1 0 0,13 1-169 0 0,0 1 0 0 0,0-2-1 0 0,0 1 1 0 0,0 0 0 0 0,0-1 0 0 0,0 1-1 0 0,0-1 1 0 0,1 0 0 0 0,-1 0 0 0 0,1 0-1 0 0,-1 0 1 0 0,1 0 0 0 0,-1-1 0 0 0,1 1-1 0 0,0-1 1 0 0,0 1 0 0 0,1-1 0 0 0,-1 0 0 0 0,0 0-1 0 0,1 0 1 0 0,0 0 0 0 0,-1 0 0 0 0,1 0-1 0 0,0 0 1 0 0,1 0 0 0 0,-1 0 0 0 0,1-1-1 0 0,-1 1 1 0 0,1 0 0 0 0,0-6 0 0 0,0-6-1889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18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4864 0 0,'0'0'4825'0'0,"-10"23"-4590"0"0,-34 74 2 0 0,39-85-226 0 0,-2 0 0 0 0,1-1 0 0 0,-2 1 0 0 0,1-1 0 0 0,-1-1 0 0 0,-13 14 0 0 0,-5 5-203 0 0,15-15-196 0 0,-10 14-742 0 0,6-13-2893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5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1 170 844 0 0,'101'-72'1512'0'0,"-99"72"-1460"0"0,2 0 248 0 0,0 0-40 0 0,0 0 1580 0 0,0 0-1151 0 0,0 2-689 0 0,0-2-65 0 0,-2 0-455 0 0,4 0-132 0 0,-2 0-92 0 0,0 0-192 0 0,2 0-368 0 0,0-4 1028 0 0,-2 3-128 0 0,2-4-192 0 0</inkml:trace>
  <inkml:trace contextRef="#ctx0" brushRef="#br0" timeOffset="1">219 31 544 0 0,'0'0'1972'0'0,"26"-22"-3876"0"0,-22 19 1736 0 0,0-3-196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1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255 216 4432 0 0,'0'0'5547'0'0,"-23"-20"-5431"0"0,-8-9-78 0 0,-76-63 33 0 0,73 69-47 0 0,27 19-281 0 0,-1-1 0 0 0,1 1-1 0 0,1-1 1 0 0,-1-1 0 0 0,1 1 0 0 0,-9-11-1 0 0,12 10-740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1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 3344 0 0,'0'0'7343'0'0,"-25"1"-7175"0"0,-191 5-1525 0 0,216-6 1241 0 0,0 0 1 0 0,-1 0-1 0 0,1 0 1 0 0,-1 0-1 0 0,1 1 1 0 0,-1-1 0 0 0,1 0-1 0 0,0 0 1 0 0,-1 0-1 0 0,1 1 1 0 0,0-1-1 0 0,-1 0 1 0 0,1 0 0 0 0,0 1-1 0 0,-1-1 1 0 0,1 0-1 0 0,0 1 1 0 0,-1-1-1 0 0,1 0 1 0 0,0 1 0 0 0,0-1-1 0 0,-1 0 1 0 0,1 1-1 0 0,0-1 1 0 0,0 1-1 0 0,0-1 1 0 0,0 0-1 0 0,0 1 1 0 0,-1-1 0 0 0,1 1-1 0 0,0-1 1 0 0,0 1-1 0 0,0-1 1 0 0,0 0-1 0 0,0 1 1 0 0,0-1 0 0 0,0 1-1 0 0,1-1 1 0 0,-1 1-1 0 0,0-1 1 0 0,0 0-1 0 0,0 1 1 0 0,0-1 0 0 0,0 1-1 0 0,1-1 1 0 0,-1 0-1 0 0,0 1 1 0 0,0-1-1 0 0,1 0 1 0 0,-1 1 0 0 0,0-1-1 0 0,1 0 1 0 0,-1 1-1 0 0,0-1 1 0 0,1 0-1 0 0,-1 0 1 0 0,0 1 0 0 0,1-1-1 0 0,-1 0 1 0 0,0 0-1 0 0,2 1 1 0 0,8 5-2226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1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3040 0 0,'8'90'2266'0'0,"-8"-88"-2095"0"0,0-1 0 0 0,0 0 0 0 0,0 0-1 0 0,0 0 1 0 0,0 0 0 0 0,-1 1 0 0 0,1-1-1 0 0,0 0 1 0 0,0 0 0 0 0,-1 0 0 0 0,1 0-1 0 0,-1 0 1 0 0,1 0 0 0 0,-1 0 0 0 0,0 0-1 0 0,1 0 1 0 0,-1 0 0 0 0,0 0 0 0 0,-1 2-1 0 0,0-2-85 0 0,0 0-1 0 0,0 0 1 0 0,0 0-1 0 0,0-1 0 0 0,0 1 1 0 0,0 0-1 0 0,0-1 1 0 0,0 1-1 0 0,0-1 0 0 0,0 0 1 0 0,-4 1-1 0 0,0-1 192 0 0,-32 5 180 0 0,0-1-1 0 0,-65-3 1 0 0,63-1-2832 0 0,39 7-2141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1 826 1480 0 0,'0'0'9220'0'0,"3"12"-8938"0"0,3 3-261 0 0,2 2 297 0 0,-2 0 0 0 0,0 0 0 0 0,4 24 0 0 0,-2 23-101 0 0,4-1-1 0 0,2 0 1 0 0,3-1-1 0 0,34 83 1 0 0,-37-108-375 0 0,8 17-26 0 0,-18-71-60 0 0,-2-1 1 0 0,0 1-1 0 0,-1-21 1 0 0,-33-408-85 0 0,20 334 232 0 0,-9-61 127 0 0,-7-70 172 0 0,24 137-184 0 0,3 53 160 0 0,-10-69-1 0 0,7 51-391 0 0,4 55 258 0 0,17 41-5260 0 0,-5-14-829 0 0,-41-47 5243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1952 0 0,'0'0'10008'0'0,"23"-10"-9761"0"0,11-3-262 0 0,0 2 0 0 0,0 1-1 0 0,1 2 1 0 0,0 2 0 0 0,38-3 0 0 0,18-3-235 0 0,-75 8 210 0 0,18-1-243 0 0,-34 5 290 0 0,0-1 1 0 0,1 1-1 0 0,-1 0 0 0 0,0 0 0 0 0,0 0 1 0 0,1 0-1 0 0,-1 0 0 0 0,0 0 0 0 0,0-1 1 0 0,0 1-1 0 0,1 0 0 0 0,-1 0 0 0 0,0 0 1 0 0,0 0-1 0 0,1 0 0 0 0,-1 0 1 0 0,0 0-1 0 0,1 0 0 0 0,-1 0 0 0 0,0 0 1 0 0,0 0-1 0 0,1 0 0 0 0,-1 0 0 0 0,0 0 1 0 0,0 0-1 0 0,1 1 0 0 0,-1-1 0 0 0,0 0 1 0 0,0 0-1 0 0,0 0 0 0 0,1 0 1 0 0,-1 0-1 0 0,0 0 0 0 0,0 1 0 0 0,1-1 1 0 0,-1 0-1 0 0,0 0 0 0 0,0 0 0 0 0,0 1 1 0 0,0-1-1 0 0,0 0 0 0 0,1 0 0 0 0,-1 1 1 0 0,0-1-1 0 0,0 0 0 0 0,0 0 1 0 0,0 0-1 0 0,0 1 0 0 0,0-1 0 0 0,0 0 1 0 0,0 1-1 0 0,0-1 0 0 0,0 0 0 0 0,0 0 1 0 0,0 1-1 0 0,0-1 0 0 0,0 0 0 0 0,0 0 1 0 0,0 1-1 0 0,0-1 0 0 0,0 0 0 0 0,0 0 1 0 0,0 1-1 0 0,0-1 0 0 0,-1 0 1 0 0,1 0-1 0 0,0 1 0 0 0,-5 7 21 0 0,0 1 1 0 0,0 0-1 0 0,1 0 0 0 0,0 1 1 0 0,1-1-1 0 0,0 1 0 0 0,1 0 0 0 0,0 0 1 0 0,0-1-1 0 0,1 1 0 0 0,0 18 0 0 0,1-6-74 0 0,2 0-1 0 0,0 0 0 0 0,2 0 0 0 0,8 29 0 0 0,-6-30 29 0 0,-1-1 0 0 0,-1 1 1 0 0,-1 1-1 0 0,-1-1 0 0 0,-1 0 0 0 0,-3 41 1 0 0,1-57 13 0 0,0-1 1 0 0,-1 1 0 0 0,0 0 0 0 0,0 0-1 0 0,0-1 1 0 0,-1 1 0 0 0,0-1-1 0 0,0 0 1 0 0,0 1 0 0 0,0-1 0 0 0,0-1-1 0 0,-1 1 1 0 0,0 0 0 0 0,0-1-1 0 0,0 0 1 0 0,0 0 0 0 0,0 0-1 0 0,0 0 1 0 0,-1-1 0 0 0,0 0 0 0 0,-6 3-1 0 0,3-2-113 0 0,-1 0 0 0 0,0 0 1 0 0,0 0-1 0 0,0-1 0 0 0,0-1 0 0 0,0 0 0 0 0,0 0 0 0 0,0 0 0 0 0,-1-1 0 0 0,1-1 0 0 0,-12-1 0 0 0,20 1-53 0 0,0 1 1 0 0,-1-1-1 0 0,1 1 0 0 0,0-1 0 0 0,-1 0 0 0 0,1 0 1 0 0,0 0-1 0 0,0 1 0 0 0,-1-1 0 0 0,1 0 0 0 0,0-1 0 0 0,0 1 1 0 0,0 0-1 0 0,1 0 0 0 0,-1 0 0 0 0,0-1 0 0 0,0 1 0 0 0,1 0 1 0 0,-1 0-1 0 0,0-1 0 0 0,1 1 0 0 0,-1-1 0 0 0,1 1 1 0 0,0-1-1 0 0,0 1 0 0 0,-1-1 0 0 0,1 1 0 0 0,0-1 0 0 0,0 1 1 0 0,0 0-1 0 0,1-1 0 0 0,-1 1 0 0 0,0-1 0 0 0,0 1 0 0 0,1-1 1 0 0,-1 1-1 0 0,1-1 0 0 0,-1 1 0 0 0,1 0 0 0 0,0-1 0 0 0,0 0 1 0 0,12-8-1865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2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3088 0 0,'0'0'6802'0'0,"-15"21"-6472"0"0,-92 126-182 0 0,87-119-564 0 0,10-15 54 0 0,0 1-1 0 0,2 0 0 0 0,-8 14 1 0 0,14-23-359 0 0,0 1 1 0 0,0-1-1 0 0,0 0 0 0 0,1 1 1 0 0,0-1-1 0 0,0 0 1 0 0,0 10-1 0 0,1-5-1700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282 222 3344 0 0,'0'0'8324'0'0,"-23"-17"-8046"0"0,-160-123-64 0 0,164 126-359 0 0,-18-16-555 0 0,17 10-2677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4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1 2920 0 0,'0'0'6498'0'0,"-65"7"-4803"0"0,-330 65-1550 0 0,363-65-628 0 0,21-7-1356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3172 0 0,'0'0'4821'0'0,"0"-32"-3892"0"0,17-303 1655 0 0,-16 324-2553 0 0,1-1 1 0 0,1 0-1 0 0,0 1 1 0 0,8-20-1 0 0,-10 28-4 0 0,1-1-1 0 0,-1 1 0 0 0,1-1 0 0 0,-1 1 1 0 0,1-1-1 0 0,0 1 0 0 0,1 0 1 0 0,-1 0-1 0 0,1 0 0 0 0,-1 0 1 0 0,1 0-1 0 0,0 1 0 0 0,0-1 1 0 0,0 1-1 0 0,0-1 0 0 0,0 1 0 0 0,1 0 1 0 0,4-2-1 0 0,-5 4-12 0 0,0 0 0 0 0,0-1-1 0 0,0 1 1 0 0,0 0 0 0 0,-1 1 0 0 0,1-1-1 0 0,0 0 1 0 0,0 1 0 0 0,0-1 0 0 0,0 1 0 0 0,0 0-1 0 0,-1 0 1 0 0,1 0 0 0 0,0 1 0 0 0,-1-1-1 0 0,1 1 1 0 0,-1-1 0 0 0,1 1 0 0 0,-1 0-1 0 0,0 0 1 0 0,0 0 0 0 0,1 0 0 0 0,-2 0 0 0 0,1 0-1 0 0,0 1 1 0 0,0-1 0 0 0,-1 1 0 0 0,1-1-1 0 0,1 5 1 0 0,5 9 48 0 0,-1 1 0 0 0,-1 0 0 0 0,8 32 0 0 0,-5-17 196 0 0,7 29 28 0 0,10 71-1 0 0,-12-57-170 0 0,-13-64-2259 0 0,4-25-6281 0 0,0 5 6298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51 4404 0 0,'0'0'6877'0'0,"-158"-7"-6761"0"0,133 5-64 0 0,-1-3-52 0 0,3 0-192 0 0,1 0-372 0 0,-1-2-420 0 0,6 0-388 0 0,3 0-1084 0 0,0 2-2337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5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1128 0 0,'0'0'832'0'0,"10"-53"-2604"0"0,-8 49 1584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2704 0 0,'0'0'10669'0'0,"34"0"-10511"0"0,1-2-280 0 0,0-2 0 0 0,0-2 0 0 0,58-17 0 0 0,-34 8-43 0 0,165-47-916 0 0,-130 33 920 0 0,2 4 0 0 0,118-15 0 0 0,-202 38 238 0 0,1 0-1 0 0,0 0 0 0 0,-1-1 1 0 0,1-1-1 0 0,17-7 0 0 0,-23 8-73 0 0,1 1 0 0 0,-1 0 0 0 0,1 1 0 0 0,-1 0 0 0 0,1 0 0 0 0,12 1 923 0 0,-21 3-852 0 0,1 0-1 0 0,-1 0 1 0 0,0 0-1 0 0,-1-1 0 0 0,1 1 1 0 0,0 0-1 0 0,-1 0 0 0 0,0-1 1 0 0,-2 4-1 0 0,-10 18-150 0 0,9-8-2 0 0,-7 32-164 0 0,14-18-3338 0 0,2-29 1676 0 0,3-20-446 0 0,23-107-2863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218 122 1260 0 0,'0'0'9121'0'0,"6"12"-7792"0"0,-2-13-1309 0 0,-1 0-1 0 0,0 0 1 0 0,1 0-1 0 0,-1-1 1 0 0,0 1 0 0 0,0-1-1 0 0,0 0 1 0 0,0 0-1 0 0,0 0 1 0 0,0 0-1 0 0,-1 0 1 0 0,1-1-1 0 0,-1 1 1 0 0,1-1-1 0 0,-1 1 1 0 0,0-1-1 0 0,0 0 1 0 0,2-4-1 0 0,-2 4-51 0 0,1-1 0 0 0,-1 0 0 0 0,0 0-1 0 0,0 0 1 0 0,0 0 0 0 0,0 0 0 0 0,-1 0-1 0 0,0 0 1 0 0,0-1 0 0 0,0 1 0 0 0,0 0-1 0 0,0-1 1 0 0,-1 1 0 0 0,0-8 0 0 0,-1 10 21 0 0,-1 1 1 0 0,1 0 0 0 0,0-1-1 0 0,0 1 1 0 0,-1 0 0 0 0,1 0-1 0 0,0 0 1 0 0,-1 0 0 0 0,1 0-1 0 0,-1 0 1 0 0,0 0 0 0 0,1 0-1 0 0,-1 1 1 0 0,0-1 0 0 0,1 0-1 0 0,-1 1 1 0 0,0 0 0 0 0,0-1-1 0 0,1 1 1 0 0,-4 0 0 0 0,-39-3-361 0 0,33 2 273 0 0,5 1-28 0 0,0 0 0 0 0,-1 0 0 0 0,1 0 0 0 0,0 1 0 0 0,0 0 0 0 0,-11 3 0 0 0,15-3 127 0 0,0 0 0 0 0,1 0 0 0 0,-1 0 0 0 0,1 0 0 0 0,-1 0 0 0 0,1 0 1 0 0,-1 1-1 0 0,1-1 0 0 0,0 0 0 0 0,-1 1 0 0 0,1-1 0 0 0,0 1 0 0 0,0 0 0 0 0,0-1 0 0 0,0 1 0 0 0,1 0 0 0 0,-1-1 0 0 0,0 1 0 0 0,1 0 0 0 0,-1 0 0 0 0,1 0 0 0 0,0-1 0 0 0,-1 1 0 0 0,1 0 0 0 0,0 0 0 0 0,0 0 1 0 0,0 3-1 0 0,3 35 19 0 0,1 1 1 0 0,2-1 0 0 0,2 0-1 0 0,20 60 1 0 0,-21-73-13 0 0,-1-6 95 0 0,-2 0 0 0 0,0 0 0 0 0,-2 1 1 0 0,0 0-1 0 0,-1-1 0 0 0,-2 26 0 0 0,0-42-213 0 0,0-1 1 0 0,0 1-1 0 0,-1-1 0 0 0,1 0 0 0 0,-1 1 1 0 0,0-1-1 0 0,0 0 0 0 0,0 0 0 0 0,-1 0 1 0 0,1 0-1 0 0,-1-1 0 0 0,0 1 1 0 0,0-1-1 0 0,0 0 0 0 0,-1 1 0 0 0,1-1 1 0 0,-1-1-1 0 0,0 1 0 0 0,1-1 0 0 0,-1 1 1 0 0,-1-1-1 0 0,1 0 0 0 0,-8 3 1 0 0,4-3-152 0 0,1 1 1 0 0,0-1-1 0 0,-1 0 1 0 0,1-1-1 0 0,-1 0 1 0 0,1 0-1 0 0,-1 0 1 0 0,0-1-1 0 0,1 0 1 0 0,-1-1-1 0 0,0 0 1 0 0,1 0 0 0 0,-13-3-1 0 0,12-1-1993 0 0,4 0-105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3988 0 0,'0'0'5249'0'0,"2"16"-4857"0"0,7 48 33 0 0,-9-62-415 0 0,1 0 1 0 0,0 0-1 0 0,0 0 0 0 0,0 0 0 0 0,0 0 0 0 0,0 0 0 0 0,0 0 1 0 0,1 0-1 0 0,-1-1 0 0 0,1 1 0 0 0,-1-1 0 0 0,1 1 1 0 0,-1-1-1 0 0,1 1 0 0 0,0-1 0 0 0,0 0 0 0 0,0 0 0 0 0,0 0 1 0 0,-1 0-1 0 0,2 0 0 0 0,-1 0 0 0 0,0 0 0 0 0,0-1 0 0 0,0 1 1 0 0,0-1-1 0 0,0 1 0 0 0,0-1 0 0 0,1 0 0 0 0,-1 0 1 0 0,0 0-1 0 0,0 0 0 0 0,0 0 0 0 0,1-1 0 0 0,-1 1 0 0 0,3-2 1 0 0,4 2-92 0 0,-6 0 61 0 0,0 0 0 0 0,0-1 0 0 0,0 1 0 0 0,0 0 1 0 0,0-1-1 0 0,0 0 0 0 0,0 0 0 0 0,0 0 0 0 0,0 0 1 0 0,0 0-1 0 0,0 0 0 0 0,-1-1 0 0 0,1 1 0 0 0,-1-1 1 0 0,1 0-1 0 0,-1 0 0 0 0,0 0 0 0 0,1 0 0 0 0,-1 0 1 0 0,0 0-1 0 0,0-1 0 0 0,-1 1 0 0 0,1-1 1 0 0,0 1-1 0 0,-1-1 0 0 0,0 0 0 0 0,1 0 0 0 0,1-5 1 0 0,0-4-141 0 0,0-1 0 0 0,-1 0 0 0 0,0 0 1 0 0,-1 0-1 0 0,-1-21 923 0 0,12 69-601 0 0,-4-11-134 0 0,0 0 0 0 0,-2 1 1 0 0,0 0-1 0 0,-2 0 0 0 0,-1 0 0 0 0,1 50 0 0 0,-5-69-38 0 0,-1 0-1 0 0,0 0 1 0 0,0 0 0 0 0,0 0 0 0 0,0-1-1 0 0,-1 1 1 0 0,0 0 0 0 0,0-1 0 0 0,0 0-1 0 0,-1 0 1 0 0,0 0 0 0 0,0 0 0 0 0,0 0-1 0 0,-1-1 1 0 0,1 0 0 0 0,-1 0 0 0 0,0 0-1 0 0,0-1 1 0 0,-1 1 0 0 0,1-1 0 0 0,-8 3-1 0 0,8-4-321 0 0,0 0-1 0 0,-1 0 0 0 0,0 0 0 0 0,1 0 0 0 0,-1-1 0 0 0,0 0 1 0 0,0 0-1 0 0,-6 0 0 0 0,12-1 233 0 0,-1 0 0 0 0,1 0 0 0 0,-1 0 0 0 0,1-1 0 0 0,-1 1 0 0 0,1 0 0 0 0,-1 0 0 0 0,1 0 0 0 0,-1 0 0 0 0,1-1 0 0 0,-1 1 0 0 0,1 0 0 0 0,-1 0 0 0 0,1-1 0 0 0,0 1 0 0 0,-1 0 0 0 0,1-1 0 0 0,-1 1 0 0 0,1 0 0 0 0,0-1 0 0 0,-1 1 0 0 0,1-1 0 0 0,0 1 0 0 0,-1-1 0 0 0,1 1 0 0 0,0-1 0 0 0,0 1 0 0 0,0-1 0 0 0,-1 1 0 0 0,1-1 0 0 0,0 1 0 0 0,0-1 0 0 0,0 1 0 0 0,0-1 0 0 0,0 1 0 0 0,0-1 0 0 0,0 1 0 0 0,0-1 0 0 0,0 1 0 0 0,0-1 0 0 0,0 1 0 0 0,1-2 0 0 0,-1 2 70 0 0,0-10-1852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2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2916 0 0,'0'0'6193'0'0,"-25"5"-6045"0"0,-5 1-148 0 0,-144 34-275 0 0,154-26-1169 0 0,20-13 1317 0 0,-1-1-1 0 0,1 1 1 0 0,0-1 0 0 0,-1 1-1 0 0,1-1 1 0 0,0 1-1 0 0,0-1 1 0 0,-1 1 0 0 0,1-1-1 0 0,0 1 1 0 0,0-1-1 0 0,0 1 1 0 0,0-1-1 0 0,-1 1 1 0 0,1 0 0 0 0,0-1-1 0 0,0 1 1 0 0,0-1-1 0 0,0 1 1 0 0,0 0 0 0 0,1-1-1 0 0,-1 1 1 0 0,0-1-1 0 0,0 1 1 0 0,0-1-1 0 0,0 1 1 0 0,1-1 0 0 0,-1 1-1 0 0,0-1 1 0 0,0 1-1 0 0,1-1 1 0 0,-1 1 0 0 0,0-1-1 0 0,1 1 1 0 0,-1-1-1 0 0,1 1 1 0 0,-1-1-1 0 0,1 0 1 0 0,-1 1 0 0 0,1 0-1 0 0,7 3-1606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0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1756 0 0,'0'0'7824'0'0,"-12"2"-7412"0"0,-171 11 394 0 0,182-13-817 0 0,-30 1-889 0 0,14 5-2612 0 0,15-1 433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83 764 0 0,'0'0'11285'0'0,"4"0"-11173"0"0,7-2-127 0 0,0 0 0 0 0,0 0 0 0 0,-1-1 1 0 0,1-1-1 0 0,-1 0 0 0 0,0 0 0 0 0,11-7 0 0 0,50-18 22 0 0,-58 26 23 0 0,2-1-23 0 0,0 0 1 0 0,0 1 0 0 0,24-2-1 0 0,-37 5 41 0 0,0-2-45 0 0,-2 2-48 0 0,-2 0-1180 0 0,0 0 1251 0 0,0 1-1 0 0,0-1 1 0 0,0 1-1 0 0,0 0 1 0 0,1-1-1 0 0,-1 1 1 0 0,0 0-1 0 0,0 0 1 0 0,0 0-1 0 0,1 1 1 0 0,-1-1-1 0 0,1 0 1 0 0,-1 0-1 0 0,1 1 1 0 0,-1-1-1 0 0,1 1 1 0 0,0 0-1 0 0,0-1 1 0 0,-1 1-1 0 0,1 0 1 0 0,0-1-1 0 0,1 1 1 0 0,-1 0-1 0 0,0 0 1 0 0,1 0-1 0 0,-1 0 1 0 0,1 0-1 0 0,-1 0 1 0 0,1 0-1 0 0,0 3 1 0 0,-3 10-65 0 0,2 1 1 0 0,0-1-1 0 0,2 18 0 0 0,-1-18-39 0 0,0 232-666 0 0,-1-240 747 0 0,1 1 0 0 0,-2-1 0 0 0,1 0 0 0 0,-1 0 0 0 0,0 0 1 0 0,-1 0-1 0 0,1 0 0 0 0,-1 0 0 0 0,-1-1 0 0 0,1 1 0 0 0,-1-1 0 0 0,0 0 1 0 0,-1 0-1 0 0,1 0 0 0 0,-1-1 0 0 0,-1 0 0 0 0,1 0 0 0 0,-1 0 0 0 0,1 0 1 0 0,-1-1-1 0 0,-11 6 0 0 0,12-7-42 0 0,0 0 0 0 0,0 0 0 0 0,-1-1 1 0 0,0 1-1 0 0,1-1 0 0 0,-1-1 0 0 0,0 1 1 0 0,0-1-1 0 0,0 0 0 0 0,0 0 0 0 0,0-1 0 0 0,0 0 1 0 0,0 0-1 0 0,0 0 0 0 0,0-1 0 0 0,0 1 0 0 0,1-1 1 0 0,-1-1-1 0 0,0 1 0 0 0,0-1 0 0 0,1 0 0 0 0,-1-1 1 0 0,1 1-1 0 0,-1-1 0 0 0,1 0 0 0 0,-8-6 1 0 0,12 8-140 0 0,0 0 1 0 0,0 0 0 0 0,0-1 0 0 0,0 1-1 0 0,0 0 1 0 0,0 0 0 0 0,0-1-1 0 0,1 1 1 0 0,-1 0 0 0 0,0-1 0 0 0,1 1-1 0 0,-1-1 1 0 0,1 1 0 0 0,0-1 0 0 0,-1 1-1 0 0,1-1 1 0 0,0 1 0 0 0,0-1 0 0 0,0 1-1 0 0,0-1 1 0 0,0 0 0 0 0,0 1 0 0 0,0-1-1 0 0,1 1 1 0 0,-1-1 0 0 0,1 1-1 0 0,-1-1 1 0 0,1 1 0 0 0,-1 0 0 0 0,1-1-1 0 0,0 1 1 0 0,0 0 0 0 0,-1-1 0 0 0,1 1-1 0 0,0 0 1 0 0,0 0 0 0 0,2-2 0 0 0,10-8-2325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17 2840 0 0,'0'0'6808'0'0,"-3"14"-6583"0"0,-8 44-74 0 0,11-57-144 0 0,-1 1 1 0 0,1-1-1 0 0,0 0 0 0 0,0 1 0 0 0,0-1 0 0 0,0 1 0 0 0,0-1 1 0 0,0 1-1 0 0,0-1 0 0 0,0 1 0 0 0,1-1 0 0 0,-1 1 1 0 0,1-1-1 0 0,-1 0 0 0 0,1 1 0 0 0,-1-1 0 0 0,1 0 0 0 0,0 1 1 0 0,0-1-1 0 0,0 0 0 0 0,-1 0 0 0 0,1 0 0 0 0,0 0 0 0 0,1 0 1 0 0,-1 0-1 0 0,0 0 0 0 0,0 0 0 0 0,0 0 0 0 0,0 0 0 0 0,1 0 1 0 0,-1-1-1 0 0,0 1 0 0 0,1-1 0 0 0,-1 1 0 0 0,1-1 1 0 0,-1 1-1 0 0,0-1 0 0 0,3 0 0 0 0,3 2-72 0 0,0-2 1 0 0,0 1-1 0 0,0-1 1 0 0,1 0-1 0 0,7-2 1 0 0,-14 2 53 0 0,2 0-13 0 0,-1-1 0 0 0,1 0 0 0 0,-1 0-1 0 0,1 0 1 0 0,-1 0 0 0 0,0 0 0 0 0,1-1 0 0 0,-1 1-1 0 0,0-1 1 0 0,0 0 0 0 0,0 1 0 0 0,0-1 0 0 0,0 0-1 0 0,0 0 1 0 0,0 0 0 0 0,-1 0 0 0 0,1-1-1 0 0,-1 1 1 0 0,0 0 0 0 0,1-1 0 0 0,-1 1 0 0 0,0-1-1 0 0,0 1 1 0 0,-1-1 0 0 0,1 0 0 0 0,0-3 0 0 0,2-7-34 0 0,-1-1 0 0 0,0 1 0 0 0,-1-26 1197 0 0,-1 77-363 0 0,12 229 7 0 0,-12-264-800 0 0,-1-1 0 0 0,1 1 0 0 0,0-1 0 0 0,-1 1 0 0 0,0-1 0 0 0,0 1 0 0 0,1-1 0 0 0,-1 0 0 0 0,-1 1 0 0 0,1-1 0 0 0,0 0 0 0 0,0 0 0 0 0,-1 0 0 0 0,0 0 0 0 0,1 0 0 0 0,-1 0 0 0 0,0 0 0 0 0,0-1 0 0 0,0 1 0 0 0,0-1 0 0 0,0 1 0 0 0,0-1 0 0 0,0 0 0 0 0,0 1 0 0 0,-1-1 0 0 0,1 0 0 0 0,0-1 0 0 0,-1 1 0 0 0,1 0 1 0 0,-1-1-1 0 0,1 1 0 0 0,-1-1 0 0 0,-3 0 0 0 0,2 1-173 0 0,1-1 1 0 0,0 0 0 0 0,0 0-1 0 0,0 0 1 0 0,0 0 0 0 0,0-1-1 0 0,0 1 1 0 0,-1-1 0 0 0,1 0-1 0 0,0 0 1 0 0,0 0 0 0 0,0 0-1 0 0,1 0 1 0 0,-1-1 0 0 0,0 1-1 0 0,0-1 1 0 0,1 0 0 0 0,-1 0-1 0 0,1 0 1 0 0,0 0 0 0 0,-1 0 0 0 0,1 0-1 0 0,0-1 1 0 0,0 1 0 0 0,0-1-1 0 0,-2-4 1 0 0,4-10-3941 0 0,2 12 2280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2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741 0 3104 0 0,'0'0'5417'0'0,"-28"3"-4941"0"0,14-1-387 0 0,-193 10 1243 0 0,105-14-961 0 0,-72 1-24 0 0,147 2-680 0 0,-1 2-1 0 0,0 1 1 0 0,1 1 0 0 0,-30 10 0 0 0,26-2-1749 0 0,15 0-2209 0 0,15-6 1202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2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3 396 2940 0 0,'0'0'6198'0'0,"0"-22"-5864"0"0,0-163 368 0 0,-1 151-691 0 0,0 21 29 0 0,1 0-1 0 0,0 0 1 0 0,1 1-1 0 0,0-1 1 0 0,1 0 0 0 0,3-14-1 0 0,-3 23 0 0 0,-1 1 0 0 0,0 1 0 0 0,1-1 0 0 0,-1 0-1 0 0,1 0 1 0 0,0 0 0 0 0,0 1 0 0 0,0-1 0 0 0,0 1 0 0 0,1 0 0 0 0,-1 0 0 0 0,1 0-1 0 0,-1 0 1 0 0,1 0 0 0 0,0 0 0 0 0,0 0 0 0 0,-1 1 0 0 0,1 0 0 0 0,0-1 0 0 0,1 1-1 0 0,-1 0 1 0 0,0 0 0 0 0,0 1 0 0 0,0-1 0 0 0,0 1 0 0 0,1 0 0 0 0,-1-1 0 0 0,0 1 0 0 0,4 1-1 0 0,-4 0-16 0 0,0-1 0 0 0,0 1 0 0 0,-1 0-1 0 0,1 0 1 0 0,-1 0 0 0 0,1 0 0 0 0,-1 0 0 0 0,1 1-1 0 0,-1-1 1 0 0,0 1 0 0 0,1 0 0 0 0,-1-1-1 0 0,0 1 1 0 0,0 0 0 0 0,-1 0 0 0 0,1 0 0 0 0,0 1-1 0 0,-1-1 1 0 0,1 0 0 0 0,-1 1 0 0 0,1-1-1 0 0,-1 1 1 0 0,0-1 0 0 0,0 1 0 0 0,1 4-1 0 0,4 12-108 0 0,-1 0 0 0 0,5 30 0 0 0,-7-32 142 0 0,5 41-51 0 0,-5-38-307 0 0,0 1 0 0 0,1-1-1 0 0,8 26 1 0 0,-11-45 375 0 0,4 10-4941 0 0,2-22 807 0 0,-4 2 2798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20 0 0,'0'0'9538'0'0,"-16"-6"-8798"0"0,-3-1-358 0 0,1 1-1 0 0,-1 1 1 0 0,0 1 0 0 0,0 1-1 0 0,-36-2 1 0 0,22 5-115 0 0,-7-1-1295 0 0,-55 7-1 0 0,86 1-4225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1 200 920 0 0,'30'-91'759'0'0,"-29"89"-505"0"0,-1-1-1 0 0,1 1 0 0 0,0 0 0 0 0,0-1 0 0 0,0 1 0 0 0,0-1 0 0 0,1 1 0 0 0,-1 0 0 0 0,0 0 1 0 0,1 0-1 0 0,2-3 0 0 0,-4 5-266 0 0,1-1 1 0 0,-1 1 0 0 0,1-1-1 0 0,-1 0 1 0 0,1 1-1 0 0,-1-1 1 0 0,0 0-1 0 0,1 1 1 0 0,-1-1 0 0 0,0 0-1 0 0,0 1 1 0 0,1-1-1 0 0,-1 0 1 0 0,0 0-1 0 0,0 1 1 0 0,0-1 0 0 0,0 0-1 0 0,0 0 1 0 0,0 1-1 0 0,0-1 1 0 0,0 0-1 0 0,-1-1 1 0 0,9-51-4175 0 0,-6 45 3943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1242 5000 0 0,'0'0'6663'0'0,"8"9"-6440"0"0,-6-7-212 0 0,4 5 20 0 0,0 0 0 0 0,0 1 0 0 0,-1 0-1 0 0,0 0 1 0 0,-1 0 0 0 0,1 0 0 0 0,-2 1-1 0 0,1-1 1 0 0,-1 1 0 0 0,3 13 0 0 0,21 93 597 0 0,-9-47-456 0 0,-11-38-145 0 0,2 0-1 0 0,1 0 1 0 0,1-1 0 0 0,17 31-1 0 0,-28-60-48 0 0,0 0 0 0 0,0 0 0 0 0,0-1 0 0 0,0 1 0 0 0,1 0 0 0 0,-1 0 0 0 0,0 0 0 0 0,0-1 0 0 0,0 1 0 0 0,0 0 0 0 0,0 0 0 0 0,0 0 0 0 0,0-1 0 0 0,0 1 0 0 0,0 0 0 0 0,1 0 0 0 0,-1 0 0 0 0,0 0 0 0 0,0-1 0 0 0,0 1 0 0 0,0 0 0 0 0,1 0 0 0 0,-1 0 0 0 0,0 0 0 0 0,0 0 0 0 0,0 0 0 0 0,1 0 0 0 0,-1-1 0 0 0,0 1 0 0 0,0 0 0 0 0,0 0 0 0 0,1 0 0 0 0,-1 0-1 0 0,0 0 1 0 0,0 0 0 0 0,0 0 0 0 0,1 0 0 0 0,-1 0 0 0 0,0 0 0 0 0,0 0 0 0 0,1 0 0 0 0,-1 0 0 0 0,0 0 0 0 0,0 0 0 0 0,0 1 0 0 0,1-1 0 0 0,-1 0 0 0 0,0 0 0 0 0,0 0 0 0 0,0 0 0 0 0,0 0 0 0 0,1 0 0 0 0,-1 0 0 0 0,0 1 0 0 0,0-1 0 0 0,0 0 0 0 0,0 0 0 0 0,1 0 0 0 0,-1 0 0 0 0,0 1 0 0 0,0-1 0 0 0,0 0 0 0 0,4-36-177 0 0,-7-48 329 0 0,-22-580-353 0 0,21 588 204 0 0,-16-97 1 0 0,9 97 79 0 0,-2-100 1 0 0,13 153-1 0 0,-1-4 120 0 0,2-1-1 0 0,0 0 1 0 0,9-39 0 0 0,-6 51-107 0 0,3-31 397 0 0,-2 34-422 0 0,2-12-387 0 0,-7 25 356 0 0,9-16 689 0 0,52 1-898 0 0,83-10-1 0 0,29-6-367 0 0,16-2 594 0 0,-126 28 97 0 0,-41 4-142 0 0,-1 0 1 0 0,0-2 0 0 0,22-5 0 0 0,-19 3 181 0 0,0 0 1 0 0,0 2-1 0 0,1 1 0 0 0,39 1 1 0 0,-49 0-23 0 0,-1 3 1236 0 0,-15 24-1263 0 0,-5-2-270 0 0,-8 54-227 0 0,16-27-3987 0 0,1-45 2232 0 0,2-28-421 0 0,5-137-2939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39.09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19 1832 0 0,'0'0'2788'0'0,"20"-19"2831"0"0,-9 350-4215 0 0,0 0-1440 0 0,-16 235 1096 0 0,16-381-986 0 0,-5-38 19 0 0,5 72 315 0 0,0-22 267 0 0,-11-187-939 0 0,0-3-4012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43.4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153 68 612 0 0,'0'0'1872'0'0,"-18"5"-1539"0"0,7-4 239 0 0,-1 0 0 0 0,1 1 0 0 0,0 1 0 0 0,-1 0-1 0 0,1 0 1 0 0,0 1 0 0 0,1 0 0 0 0,-13 7 0 0 0,8-3-615 0 0,7-3 981 0 0,28-4-454 0 0,523-30-21 0 0,-137 14-333 0 0,-134 9-283 0 0,260 15 454 0 0,-290 6-219 0 0,260-16 0 0 0,462-30-225 0 0,-311 17-22 0 0,-328 4 158 0 0,-56 3-20 0 0,557 4-209 0 0,-258-11 239 0 0,-405 2 705 0 0,-155 16-1779 0 0,-8-4 965 0 0,0 0 1 0 0,1 1-636 0 0,-1-1 636 0 0,0 0-1 0 0,0 1 0 0 0,0-1 0 0 0,0 0 1 0 0,0 0-1 0 0,0 0 0 0 0,0 0 0 0 0,0 1 1 0 0,0-1-1 0 0,0 0 0 0 0,0 0 0 0 0,0 0 1 0 0,0 0-1 0 0,0 0 0 0 0,0 1 0 0 0,0-1 1 0 0,0 0-1 0 0,0 0 0 0 0,0 0 1 0 0,0 0-1 0 0,0 1 0 0 0,0-1 0 0 0,0 0 1 0 0,0 0-1 0 0,-1 0 0 0 0,1 0 0 0 0,0 0 1 0 0,-1 1-847 0 0,1-1 846 0 0,0 0 0 0 0,0 0 1 0 0,0 1-1 0 0,-1-1 0 0 0,1 0 0 0 0,0 0 1 0 0,0 0-1 0 0,0 0 0 0 0,0 0 0 0 0,-1 0 1 0 0,1 0-1 0 0,0 0 0 0 0,0 0 0 0 0,0 0 1 0 0,-22-11-2755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46.6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0 436 3192 0 0,'0'0'5309'0'0,"53"5"-3870"0"0,45-10-1454 0 0,161-29 0 0 0,-115 12 5 0 0,97-12 94 0 0,227-28-124 0 0,-107 36-94 0 0,-282 22 160 0 0,598-41-34 0 0,-156 2 85 0 0,-219 12-200 0 0,233-17 327 0 0,-225 23-122 0 0,-146 14-112 0 0,106 10 1 0 0,-123 4 17 0 0,876-5 386 0 0,-523-3-209 0 0,-282-7 181 0 0,-106 0 293 0 0,-111 12-659 0 0,-1 0 0 0 0,0 1 0 0 0,1-1 0 0 0,-1 0 0 0 0,0 0 0 0 0,1 0 0 0 0,-1 0 0 0 0,1 0 0 0 0,-1 0 0 0 0,0 0 0 0 0,1 0 0 0 0,-1 0 0 0 0,1 0 0 0 0,-1 0 0 0 0,0 0 0 0 0,1 0 0 0 0,-1 0 0 0 0,0-1 0 0 0,1 1 0 0 0,-1 0 0 0 0,1 0 0 0 0,-1 0 0 0 0,0-1 0 0 0,1 1 0 0 0,-1 0 0 0 0,0 0 0 0 0,0-1 0 0 0,1 1 0 0 0,-1 0 0 0 0,0 0 0 0 0,1-1 0 0 0,-1 1 0 0 0,0 0 0 0 0,0-1 0 0 0,0 1 0 0 0,1 0 0 0 0,-1-1 0 0 0,0 1 0 0 0,0-1 0 0 0,0 1 0 0 0,0 0 0 0 0,0-1 0 0 0,0 1 0 0 0,0-1 0 0 0,0 1 0 0 0,0 0 0 0 0,0-1 0 0 0,0 1 0 0 0,0 0 0 0 0,0-1 0 0 0,0 0 0 0 0,-6-9-4289 0 0,14 29-1863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29:49.8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26 0 212 0 0,'0'0'9550'0'0,"0"6"-9360"0"0,1 91 3198 0 0,1-21-3120 0 0,-14 138 1 0 0,0-85-456 0 0,8 228 1 0 0,6-186-101 0 0,-3-92-171 0 0,8 183 331 0 0,6-43-123 0 0,1 12-47 0 0,-10-171 568 0 0,-5 75 1 0 0,1 44 243 0 0,7-132-459 0 0,-4-37-41 0 0,-1 1 1 0 0,-1 0-1 0 0,1-1 0 0 0,-2 1 0 0 0,0 0 0 0 0,0-1 0 0 0,-1 1 0 0 0,-1 10 0 0 0,-2-8 0 0 0,2 0 0 0 0,-1 0 0 0 0,2 1-1 0 0,0 25 1 0 0,1-35 284 0 0,1 11-840 0 0,-1-14 327 0 0,1-1 0 0 0,-1 1 0 0 0,1-1 0 0 0,-1 1 0 0 0,1-1 0 0 0,0 0 0 0 0,-1 1 0 0 0,1-1 0 0 0,0 1 0 0 0,-1-1 0 0 0,1 0 0 0 0,0 0 1 0 0,-1 1-1 0 0,1-1 0 0 0,0 0 0 0 0,0 0 0 0 0,-1 0 0 0 0,1 0 0 0 0,0 0 0 0 0,0 0 0 0 0,-1 0 0 0 0,1 0 0 0 0,0 0 0 0 0,0 0 0 0 0,0 0 0 0 0,14 0-5242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83 1528 0 0,'0'0'3819'0'0,"-3"-24"-2958"0"0,3 12 7166 0 0,42 9-8474 0 0,1-2 1 0 0,-1-2-1 0 0,54-15 0 0 0,-74 16 232 0 0,5 4-10 0 0,-21 1 252 0 0,-9 1 236 0 0,1 0-223 0 0,1 1-1 0 0,0 0 1 0 0,0-1 0 0 0,0 1-1 0 0,0 0 1 0 0,0-1 0 0 0,0 1 0 0 0,0 0-1 0 0,1 0 1 0 0,-1 0 0 0 0,0 0 0 0 0,0 0-1 0 0,1 0 1 0 0,-1 0 0 0 0,0 0 0 0 0,1 0-1 0 0,-1 0 1 0 0,1 0 0 0 0,-1 1 0 0 0,1-1-1 0 0,0 1 1 0 0,-9 29 93 0 0,9-30-112 0 0,-4 23-16 0 0,1 0 1 0 0,1 0-1 0 0,1 0 1 0 0,4 38-1 0 0,-1-37-84 0 0,-1-1 0 0 0,-1 1-1 0 0,-2 0 1 0 0,-4 26 0 0 0,5-47 28 0 0,-1 1 0 0 0,-1-1 0 0 0,1 1 0 0 0,0-1 0 0 0,-1 0 0 0 0,0 0 0 0 0,0 0 0 0 0,0 0 0 0 0,-1 0 0 0 0,1-1 0 0 0,-1 1 0 0 0,0-1 0 0 0,0 0 0 0 0,0 0 0 0 0,0-1 0 0 0,0 1 0 0 0,-1-1 0 0 0,1 0 0 0 0,-1 0 0 0 0,0 0 0 0 0,-9 1 0 0 0,11-1-38 0 0,0-1 0 0 0,0-1 0 0 0,0 1 0 0 0,-1 0 0 0 0,1-1 0 0 0,0 0-1 0 0,0 1 1 0 0,0-1 0 0 0,-1-1 0 0 0,1 1 0 0 0,0 0 0 0 0,0-1 0 0 0,-1 1 0 0 0,1-1 0 0 0,0 0 0 0 0,0 0-1 0 0,0-1 1 0 0,0 1 0 0 0,0 0 0 0 0,1-1 0 0 0,-1 0 0 0 0,0 0 0 0 0,1 0 0 0 0,-1 0 0 0 0,1 0 0 0 0,-1 0 0 0 0,1 0-1 0 0,0-1 1 0 0,0 1 0 0 0,0-1 0 0 0,1 0 0 0 0,-1 0 0 0 0,0 0 0 0 0,-1-3 0 0 0,3 3-456 0 0,-1 0-1 0 0,1 0 1 0 0,-1 0 0 0 0,1 0-1 0 0,0 0 1 0 0,0 0 0 0 0,0 0 0 0 0,1 0-1 0 0,-1 0 1 0 0,2-4 0 0 0,5-2-2174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2856 0 0,'0'0'6469'0'0,"0"15"-6332"0"0,0 51-35 0 0,-1-59-90 0 0,-1-1 1 0 0,1 1-1 0 0,-1-1 1 0 0,-1 0 0 0 0,1 1-1 0 0,-1-1 1 0 0,0 0-1 0 0,-1-1 1 0 0,1 1 0 0 0,-1-1-1 0 0,0 1 1 0 0,-1-1-1 0 0,1 0 1 0 0,-10 7 0 0 0,-5 8-24 0 0,-59 81-2334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221 201 3624 0 0,'0'0'4897'0'0,"-20"-15"-4701"0"0,-6-4-128 0 0,3 2 2 0 0,-41-36-1 0 0,52 42-179 0 0,-5-5-595 0 0,0 0 0 0 0,-23-30 0 0 0,38 39-2327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0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4168 0 0,'0'0'4421'0'0,"-144"0"-4421"0"0,127 0-16 0 0,0 3 8 0 0,3 1-160 0 0,0-1-532 0 0,5-1-368 0 0,3 1-285 0 0,4 1-235 0 0,2 1-1048 0 0</inkml:trace>
  <inkml:trace contextRef="#ctx0" brushRef="#br0" timeOffset="1">190 130 4628 0 0,'0'0'5509'0'0,"-150"12"-5509"0"0,139-12 0 0 0,2 0-92 0 0,1-2-268 0 0,-1-3-212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74 185 1840 0 0,'0'0'5599'0'0,"11"12"-2855"0"0,-4-12-2768 0 0,1 0-1 0 0,0-1 1 0 0,-1 0-1 0 0,1 0 1 0 0,-1 0 0 0 0,1-1-1 0 0,-1 0 1 0 0,0-1 0 0 0,1 1-1 0 0,-1-1 1 0 0,-1-1 0 0 0,1 0-1 0 0,0 1 1 0 0,-1-2 0 0 0,0 1-1 0 0,0-1 1 0 0,0 0-1 0 0,0 0 1 0 0,-1-1 0 0 0,0 0-1 0 0,0 0 1 0 0,-1 0 0 0 0,1 0-1 0 0,-1-1 1 0 0,3-7 0 0 0,-4 7 13 0 0,12-31 22 0 0,-15 36-4 0 0,1 0 0 0 0,0 1 0 0 0,-1-1 0 0 0,0 0 0 0 0,1 0 0 0 0,-1 0 0 0 0,0 1 0 0 0,0-1 0 0 0,0 0-1 0 0,0 0 1 0 0,0 0 0 0 0,-1 0 0 0 0,1 1 0 0 0,-1-1 0 0 0,1 0 0 0 0,-1 0 0 0 0,1 1 0 0 0,-2-3 0 0 0,-4 2 6 0 0,1-1 1 0 0,-1 1-1 0 0,0 1 1 0 0,0-1-1 0 0,0 1 1 0 0,0 0-1 0 0,0 0 1 0 0,0 1 0 0 0,0 0-1 0 0,0 0 1 0 0,-7 1-1 0 0,7-1 12 0 0,3 0-19 0 0,0-1 0 0 0,1 1 0 0 0,-1 1 0 0 0,0-1 0 0 0,0 0 0 0 0,1 1 0 0 0,-1-1 0 0 0,0 1 0 0 0,1 0 0 0 0,-1 0 0 0 0,0 0 0 0 0,1 0 0 0 0,-1 0 0 0 0,1 1 0 0 0,0-1 0 0 0,-1 1 0 0 0,1 0 0 0 0,0 0 0 0 0,0-1 0 0 0,-3 5 0 0 0,3-2-11 0 0,0-1 0 0 0,1 0 0 0 0,-1 1 0 0 0,1-1 0 0 0,0 0 0 0 0,0 1 0 0 0,0 0 0 0 0,1-1 0 0 0,-1 1 0 0 0,1-1 0 0 0,0 1 0 0 0,0 0 0 0 0,1 6 0 0 0,1 4-56 0 0,1 0 1 0 0,0 0 0 0 0,1 0-1 0 0,1-1 1 0 0,0 0 0 0 0,1 0-1 0 0,8 13 1 0 0,-11-20 65 0 0,14 21 19 0 0,21 51 1 0 0,-35-70-12 0 0,0 1 0 0 0,0 0 1 0 0,-1-1-1 0 0,0 1 0 0 0,-1 0 1 0 0,1 0-1 0 0,-2 0 0 0 0,1 0 1 0 0,-1 0-1 0 0,-3 18 0 0 0,2-24-31 0 0,0-1 0 0 0,0 1-1 0 0,-1 0 1 0 0,1-1 0 0 0,-1 1-1 0 0,0-1 1 0 0,0 0 0 0 0,0 1-1 0 0,0-1 1 0 0,0 0 0 0 0,0 0 0 0 0,0 0-1 0 0,-1-1 1 0 0,1 1 0 0 0,-1 0-1 0 0,1-1 1 0 0,-1 0 0 0 0,0 1-1 0 0,1-1 1 0 0,-1 0 0 0 0,0-1-1 0 0,0 1 1 0 0,-5 1 0 0 0,-7 0-55 0 0,0 1 1 0 0,0-2-1 0 0,-20 1 1 0 0,29-2-76 0 0,0 0-1 0 0,1-1 1 0 0,-1 1 0 0 0,1-1 0 0 0,-1 0-1 0 0,1-1 1 0 0,-1 1 0 0 0,1-1-1 0 0,-10-4 1 0 0,13 4-82 0 0,0 1 0 0 0,0 0-1 0 0,0-1 1 0 0,0 0 0 0 0,0 1 0 0 0,1-1-1 0 0,-1 0 1 0 0,0 0 0 0 0,1 0 0 0 0,0 0-1 0 0,-1 0 1 0 0,1 0 0 0 0,0-1 0 0 0,0 1-1 0 0,0 0 1 0 0,0-1 0 0 0,0 1 0 0 0,1 0-1 0 0,-1-1 1 0 0,1 1 0 0 0,-1-1 0 0 0,1 1-1 0 0,0-4 1 0 0,0-7-1674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32 1328 0 0,'0'0'8394'0'0,"-8"-16"-7492"0"0,6 0-568 0 0,0 31 1600 0 0,0 2-2498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6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22 203 536 0 0,'0'0'2323'0'0,"2"-12"-846"0"0,2-35-5564 0 0,-5 32 4769 0 0,0 0 0 0 0,-1 1 0 0 0,-9-30 1 0 0,0-1-2830 0 0,9 35 1404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5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1 188 0 0,'0'0'9424'0'0,"-11"20"-9310"0"0,-79 138 18 0 0,84-148-258 0 0,1 0-1 0 0,0 0 0 0 0,-6 18 0 0 0,10-25-429 0 0,0 0 0 0 0,1 0 0 0 0,-1 1 0 0 0,1-1 0 0 0,-1 0 0 0 0,1 0 0 0 0,0 0 0 0 0,1 1 0 0 0,-1-1-1 0 0,1 5 1 0 0,2-5-2246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5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235 171 3648 0 0,'0'0'8278'0'0,"-17"-7"-8052"0"0,2 0-198 0 0,-10-3-27 0 0,1-2 0 0 0,0 0 0 0 0,-33-24 0 0 0,40 24-327 0 0,-20-17-771 0 0,35 27 709 0 0,0 0 0 0 0,1 1 1 0 0,-1-1-1 0 0,1 0 0 0 0,-1 0 0 0 0,1 0 0 0 0,0 0 0 0 0,0 0 0 0 0,0 0 0 0 0,0-1 0 0 0,0 1 1 0 0,0 0-1 0 0,1 0 0 0 0,-1-1 0 0 0,0-4 0 0 0,1 0-3651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5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47 1744 0 0,'0'0'6713'0'0,"-1"-6"-6360"0"0,-3-26 669 0 0,5 31-978 0 0,-1 0 0 0 0,1 0-1 0 0,0 1 1 0 0,0-1 0 0 0,0 0-1 0 0,0 1 1 0 0,0-1 0 0 0,0 1 0 0 0,0-1-1 0 0,0 1 1 0 0,0-1 0 0 0,0 1-1 0 0,0 0 1 0 0,1-1 0 0 0,-1 1-1 0 0,0 0 1 0 0,0 0 0 0 0,0 0 0 0 0,0 0-1 0 0,1 0 1 0 0,-1 0 0 0 0,0 0-1 0 0,0 1 1 0 0,1-1 0 0 0,32 6 893 0 0,-31-4-956 0 0,0-1 0 0 0,0 1-1 0 0,-1 0 1 0 0,1 0 0 0 0,-1 0-1 0 0,0 0 1 0 0,1 1 0 0 0,-1-1-1 0 0,0 1 1 0 0,0-1-1 0 0,-1 1 1 0 0,1 0 0 0 0,0-1-1 0 0,-1 1 1 0 0,0 0 0 0 0,0 0-1 0 0,1 0 1 0 0,-2 0 0 0 0,1 0-1 0 0,0 1 1 0 0,-1-1-1 0 0,1 0 1 0 0,-1 5 0 0 0,-1-3-13 0 0,0-1 1 0 0,-1 1 0 0 0,1 0 0 0 0,-1 0-1 0 0,0-1 1 0 0,0 1 0 0 0,-1-1 0 0 0,0 1-1 0 0,1-1 1 0 0,-1 0 0 0 0,-1 0 0 0 0,1 0-1 0 0,0 0 1 0 0,-6 4 0 0 0,-68 63 436 0 0,81-70 1185 0 0,77 11-1083 0 0,-66-12-704 0 0,30-1-1439 0 0,-14-5-2265 0 0,-15 1 44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6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3 523 648 0 0,'0'0'8039'0'0,"-1"-16"-7659"0"0,0-73 299 0 0,14-126 0 0 0,21 24-202 0 0,-34 190-446 0 0,0 0-1 0 0,1 1 1 0 0,-1-1-1 0 0,0 0 1 0 0,1 1-1 0 0,-1-1 1 0 0,1 1-1 0 0,-1-1 0 0 0,0 0 1 0 0,1 1-1 0 0,0-1 1 0 0,-1 1-1 0 0,1 0 1 0 0,-1-1-1 0 0,1 1 1 0 0,-1-1-1 0 0,1 1 1 0 0,0 0-1 0 0,-1-1 0 0 0,1 1 1 0 0,0 0-1 0 0,0 0 1 0 0,-1 0-1 0 0,1-1 1 0 0,0 1-1 0 0,-1 0 1 0 0,1 0-1 0 0,0 0 1 0 0,0 0-1 0 0,-1 0 0 0 0,1 0 1 0 0,0 0-1 0 0,0 1 1 0 0,-1-1-1 0 0,1 0 1 0 0,0 0-1 0 0,-1 1 1 0 0,1-1-1 0 0,0 0 1 0 0,0 1-1 0 0,2 0-33 0 0,-1 0-1 0 0,0 0 1 0 0,1 0-1 0 0,-1 0 1 0 0,0 1 0 0 0,0-1-1 0 0,1 1 1 0 0,-1 0 0 0 0,-1-1-1 0 0,4 4 1 0 0,3 12-38 0 0,-1 0 1 0 0,-1 1-1 0 0,0 0 1 0 0,-1 1-1 0 0,-1-1 1 0 0,-1 1 0 0 0,2 37-1 0 0,1-3 114 0 0,-2-9-191 0 0,-1 1 0 0 0,-3 0 0 0 0,-1 0 1 0 0,-11 64-1 0 0,10-101 917 0 0,0-2-3774 0 0,6-14-2754 0 0,2-2 3944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6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28 2352 0 0,'0'0'7369'0'0,"-17"-2"-6932"0"0,-130-20-111 0 0,144 22-531 0 0,-13-3-460 0 0,7 4-3123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7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4392 0 0,'0'0'8885'0'0,"-79"125"-8885"0"0,68-113-164 0 0,-3-2 24 0 0,2-3-232 0 0,1 3-436 0 0,0-3-452 0 0,2 0-668 0 0,9 1-3173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39 572 0 0,'0'0'11616'0'0,"32"-5"-11187"0"0,7-5-470 0 0,1 1 0 0 0,0 3 0 0 0,1 1-1 0 0,72 1 1 0 0,-116 5 22 0 0,0-1 0 0 0,-1 1 0 0 0,1 0 0 0 0,0 0 0 0 0,-1 1-1 0 0,1-1 1 0 0,0 1 0 0 0,0-1 0 0 0,0 1 0 0 0,0 0 0 0 0,1 0 0 0 0,-1 0 0 0 0,0 1 0 0 0,1-1-1 0 0,0 1 1 0 0,-1-1 0 0 0,1 1 0 0 0,0 0 0 0 0,0 0 0 0 0,1 0 0 0 0,-1 0 0 0 0,0 0 0 0 0,1 0-1 0 0,0 0 1 0 0,0 0 0 0 0,0 1 0 0 0,0-1 0 0 0,0 0 0 0 0,1 4 0 0 0,-5 32-19 0 0,2 0 0 0 0,2 0 1 0 0,1 0-1 0 0,8 55 0 0 0,1 45 44 0 0,-9-134-10 0 0,0-1 0 0 0,0 1 0 0 0,0-1-1 0 0,-1 0 1 0 0,1 1 0 0 0,-1-1 0 0 0,0 1 0 0 0,-1-1 0 0 0,1 0-1 0 0,-1 0 1 0 0,1 0 0 0 0,-1 0 0 0 0,-1 0 0 0 0,1 0 0 0 0,0 0-1 0 0,-1-1 1 0 0,-5 6 0 0 0,5-6-7 0 0,-1-1 0 0 0,1 1-1 0 0,-1-1 1 0 0,1 0 0 0 0,-1-1 0 0 0,0 1-1 0 0,0-1 1 0 0,0 1 0 0 0,0-1 0 0 0,0 0 0 0 0,0 0-1 0 0,0-1 1 0 0,0 1 0 0 0,0-1 0 0 0,-7-1-1 0 0,0 0-42 0 0,1 0-1 0 0,0-1 1 0 0,1 0-1 0 0,-1-1 1 0 0,0 0-1 0 0,1-1 1 0 0,-1 0-1 0 0,1 0 1 0 0,0-1-1 0 0,1 0 1 0 0,-1 0-1 0 0,1-1 1 0 0,0-1-1 0 0,-11-9 1 0 0,-7-19-961 0 0,25 33 766 0 0,0 1-1 0 0,0-1 1 0 0,0 1-1 0 0,0-1 1 0 0,1 1-1 0 0,-1-1 1 0 0,1 0-1 0 0,-1 1 1 0 0,1-1-1 0 0,0 0 1 0 0,-1 1-1 0 0,1-1 1 0 0,0 0-1 0 0,0 0 1 0 0,0 1-1 0 0,0-1 1 0 0,1 0-1 0 0,-1 1 1 0 0,0-1-1 0 0,1 0 1 0 0,-1 1-1 0 0,1-1 1 0 0,1-2-1 0 0,7-4-2782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3220 0 0,'0'0'6890'0'0,"-3"2"-6644"0"0,1 0-215 0 0,0-1-1 0 0,0 1 1 0 0,0 0 0 0 0,0 0-1 0 0,0 0 1 0 0,1 0-1 0 0,-1 0 1 0 0,1 0 0 0 0,0 0-1 0 0,-1 0 1 0 0,1 1-1 0 0,0-1 1 0 0,0 0 0 0 0,0 1-1 0 0,1-1 1 0 0,-1 1-1 0 0,1-1 1 0 0,-1 1-1 0 0,1-1 1 0 0,0 1 0 0 0,0 0-1 0 0,0 4 1 0 0,1-5-60 0 0,-1 0 0 0 0,1 0 0 0 0,0 0 0 0 0,-1-1 1 0 0,1 1-1 0 0,0 0 0 0 0,0 0 0 0 0,0-1 0 0 0,0 1 0 0 0,1-1 0 0 0,-1 1 1 0 0,0-1-1 0 0,1 1 0 0 0,-1-1 0 0 0,1 0 0 0 0,-1 1 0 0 0,1-1 0 0 0,0 0 1 0 0,-1 0-1 0 0,1 0 0 0 0,0-1 0 0 0,0 1 0 0 0,-1 0 0 0 0,1-1 0 0 0,0 1 1 0 0,0-1-1 0 0,0 1 0 0 0,0-1 0 0 0,0 0 0 0 0,0 0 0 0 0,0 0 0 0 0,3 0 1 0 0,-1 0-35 0 0,0 0 0 0 0,0-1-1 0 0,1 1 1 0 0,-1-1 0 0 0,0 0 0 0 0,0 0 0 0 0,0 0 0 0 0,0 0 0 0 0,0-1 0 0 0,0 0 0 0 0,0 0 0 0 0,0 0 0 0 0,-1 0 0 0 0,1 0 0 0 0,-1-1 0 0 0,1 1 0 0 0,-1-1 0 0 0,0 0 0 0 0,0 0 0 0 0,0-1 0 0 0,-1 1 0 0 0,1 0 0 0 0,-1-1 0 0 0,1 0 0 0 0,-1 1 0 0 0,0-1 0 0 0,-1 0 0 0 0,1 0 0 0 0,-1 0 0 0 0,0 0-1 0 0,0 0 1 0 0,1-6 0 0 0,-2-23-116 0 0,0 32 299 0 0,-1 3-26 0 0,-1 0 0 0 0,1 0 0 0 0,-1 0 0 0 0,1 0 0 0 0,0 0 0 0 0,0 0 0 0 0,0 0 0 0 0,0 1 1 0 0,0-1-1 0 0,1 0 0 0 0,-1 0 0 0 0,1 1 0 0 0,-1-1 0 0 0,1 1 0 0 0,0-1 0 0 0,0 5 0 0 0,-1-2 51 0 0,-3 47 15 0 0,1 0 0 0 0,7 75 0 0 0,0-8 567 0 0,-4-116-737 0 0,0-1 0 0 0,0 1 0 0 0,0-1 0 0 0,0 1 0 0 0,0-1 0 0 0,-1 1 0 0 0,1-1 0 0 0,-1 1 0 0 0,0-1 0 0 0,0 1 0 0 0,0-1 0 0 0,0 0 1 0 0,0 1-1 0 0,-1-1 0 0 0,1 0 0 0 0,-1 0 0 0 0,1 0 0 0 0,-1 0 0 0 0,0 0 0 0 0,1 0 0 0 0,-1 0 0 0 0,0-1 0 0 0,0 1 0 0 0,-1-1 0 0 0,1 1 0 0 0,0-1 0 0 0,0 0 0 0 0,-1 0 0 0 0,1 0 0 0 0,-1 0 0 0 0,1 0 0 0 0,-1-1 0 0 0,1 1 0 0 0,-1-1 0 0 0,1 0 0 0 0,-1 1 1 0 0,-3-1-1 0 0,2-1-80 0 0,0 1 0 0 0,0 0 0 0 0,1-1 1 0 0,-1 0-1 0 0,0 1 0 0 0,1-1 1 0 0,-1-1-1 0 0,0 1 0 0 0,1-1 0 0 0,-1 1 1 0 0,1-1-1 0 0,0 0 0 0 0,0 0 1 0 0,-1 0-1 0 0,1-1 0 0 0,1 1 0 0 0,-1-1 1 0 0,0 0-1 0 0,1 0 0 0 0,-1 0 1 0 0,1 0-1 0 0,0 0 0 0 0,0 0 1 0 0,0 0-1 0 0,-2-5 0 0 0,2 1-498 0 0,0 0-1 0 0,0 0 1 0 0,1 0-1 0 0,0 0 1 0 0,0 0 0 0 0,1 0-1 0 0,-1 0 1 0 0,2 0-1 0 0,-1 0 1 0 0,2-11-1 0 0,8-2-814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 3652 0 0,'0'0'4729'0'0,"-150"26"-4725"0"0,136-26-8 0 0,3 0 4 0 0,2 0-168 0 0,4 0-744 0 0,2 0-532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1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3804 0 0,'-20'108'572'0'0,"9"-103"1005"0"0,0-3 647 0 0,-3 1-1276 0 0,-1-1-508 0 0,-2 1-184 0 0,0-1-36 0 0,1-2 64 0 0,1 0-108 0 0,1 0-176 0 0,0 0-12 0 0,3 0-144 0 0,-1 0-164 0 0,7 0-524 0 0,2-2-556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7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0 840 0 0,'0'0'1870'0'0,"8"37"-94"0"0,-3-29-1363 0 0,-1-1 0 0 0,1 0 0 0 0,1-1 0 0 0,-1 1-1 0 0,1-1 1 0 0,8 7 0 0 0,20 23-4 0 0,86 123-1265 0 0,-111-145-1079 0 0,-9-13 1711 0 0,1 1-1 0 0,0-1 1 0 0,0 1 0 0 0,-1-1 0 0 0,1 0-1 0 0,0 1 1 0 0,0-1 0 0 0,0 0 0 0 0,1 0-1 0 0,-1 0 1 0 0,0 0 0 0 0,0 0 0 0 0,0 0-1 0 0,1 0 1 0 0,-1 0 0 0 0,1-1 0 0 0,2 2-1 0 0,6 2-429 0 0,-6-3 351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162 194 3556 0 0,'0'0'7364'0'0,"28"-8"-6880"0"0,-17 1-515 0 0,-1-1-1 0 0,0-1 1 0 0,-1 0 0 0 0,0 0 0 0 0,9-13 0 0 0,-15 18 12 0 0,0 0 0 0 0,-1 0 0 0 0,1 0 0 0 0,-1 0 0 0 0,0-1 0 0 0,0 1 0 0 0,0-1 0 0 0,-1 0 1 0 0,0 1-1 0 0,0-1 0 0 0,0 0 0 0 0,0 0 0 0 0,-1 0 0 0 0,0 1 0 0 0,0-1 0 0 0,0 0 0 0 0,-1-5 0 0 0,0 8 15 0 0,0 0-1 0 0,0 0 0 0 0,-1 0 0 0 0,1 1 0 0 0,0-1 1 0 0,-1 0-1 0 0,1 1 0 0 0,-1-1 0 0 0,1 1 0 0 0,-1-1 0 0 0,0 1 1 0 0,0 0-1 0 0,0 0 0 0 0,0 0 0 0 0,0 0 0 0 0,0 0 1 0 0,0 0-1 0 0,0 1 0 0 0,0-1 0 0 0,0 1 0 0 0,0-1 1 0 0,-4 1-1 0 0,-49-6-107 0 0,50 6 126 0 0,0-1-1 0 0,1 1 1 0 0,-1 1 0 0 0,0-1-1 0 0,0 1 1 0 0,1-1-1 0 0,-1 1 1 0 0,0 1 0 0 0,1-1-1 0 0,-1 1 1 0 0,-6 3-1 0 0,9-3-7 0 0,0 0 0 0 0,1 0 0 0 0,-1 0-1 0 0,0 1 1 0 0,0-1 0 0 0,1 1 0 0 0,0-1-1 0 0,-1 1 1 0 0,1 0 0 0 0,0-1 0 0 0,0 1-1 0 0,1 0 1 0 0,-1 0 0 0 0,0 0 0 0 0,1-1 0 0 0,0 1-1 0 0,0 0 1 0 0,0 0 0 0 0,0 0 0 0 0,0 4-1 0 0,2 13-70 0 0,1 0-1 0 0,1-1 1 0 0,1 1-1 0 0,0-1 1 0 0,1 1 0 0 0,2-2-1 0 0,12 26 1 0 0,-7-16-8 0 0,-2 0 1 0 0,11 41 0 0 0,-18-54 81 0 0,-1 0 0 0 0,-1 0 0 0 0,0 0 0 0 0,-1 1 0 0 0,0-1 0 0 0,-3 22 0 0 0,2-34-27 0 0,-1 1-1 0 0,1-1 1 0 0,-1 1 0 0 0,0-1-1 0 0,-1 1 1 0 0,1-1 0 0 0,0 0 0 0 0,-1 0-1 0 0,0 0 1 0 0,0 0 0 0 0,0 0-1 0 0,0 0 1 0 0,0 0 0 0 0,0 0 0 0 0,-1-1-1 0 0,1 1 1 0 0,-1-1 0 0 0,0 0-1 0 0,0 0 1 0 0,0 0 0 0 0,0 0 0 0 0,0 0-1 0 0,0-1 1 0 0,0 1 0 0 0,-1-1 0 0 0,1 0-1 0 0,-1 0 1 0 0,1 0 0 0 0,-1-1-1 0 0,1 1 1 0 0,-1-1 0 0 0,-5 0 0 0 0,4 1-30 0 0,1-1-1 0 0,-1 0 1 0 0,0 0 0 0 0,1-1 0 0 0,-1 1 0 0 0,1-1 0 0 0,-1 0 0 0 0,1 0 0 0 0,-1-1 0 0 0,1 1 0 0 0,0-1 0 0 0,0 0 0 0 0,0 0 0 0 0,0 0 0 0 0,0-1 0 0 0,0 0 0 0 0,0 1 0 0 0,1-1 0 0 0,-1 0 0 0 0,-4-6 0 0 0,4 4-365 0 0,1 0 1 0 0,0-1-1 0 0,0 1 1 0 0,0-1-1 0 0,0 1 1 0 0,1-1-1 0 0,0 0 1 0 0,0 0-1 0 0,-1-9 1 0 0,-1-7-2240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 3960 0 0,'0'0'5051'0'0,"-2"13"-4805"0"0,-1 4-148 0 0,-3 47 528 0 0,6-63-629 0 0,0 0 1 0 0,0 0-1 0 0,1 1 0 0 0,-1-1 1 0 0,1 0-1 0 0,-1 0 1 0 0,1 1-1 0 0,-1-1 0 0 0,1 0 1 0 0,0 0-1 0 0,0 0 1 0 0,-1 0-1 0 0,1 0 0 0 0,0 0 1 0 0,0 0-1 0 0,0 0 1 0 0,0 0-1 0 0,0 0 0 0 0,1-1 1 0 0,-1 1-1 0 0,0 0 1 0 0,0-1-1 0 0,0 1 0 0 0,1-1 1 0 0,-1 1-1 0 0,0-1 1 0 0,0 0-1 0 0,1 1 0 0 0,-1-1 1 0 0,0 0-1 0 0,1 0 1 0 0,-1 0-1 0 0,0 0 0 0 0,1 0 1 0 0,-1 0-1 0 0,0 0 1 0 0,1-1-1 0 0,1 0 0 0 0,2 1-77 0 0,0 0-1 0 0,0-1 1 0 0,-1 0 0 0 0,1 0-1 0 0,0-1 1 0 0,0 1-1 0 0,0-1 1 0 0,-1 0-1 0 0,5-3 1 0 0,-3 2-9 0 0,-1-1-1 0 0,0 0 1 0 0,0 0 0 0 0,0-1-1 0 0,0 0 1 0 0,-1 1 0 0 0,0-1 0 0 0,0-1-1 0 0,0 1 1 0 0,-1-1 0 0 0,1 1-1 0 0,-1-1 1 0 0,-1 0 0 0 0,1 0 0 0 0,-1 0-1 0 0,0-1 1 0 0,0 1 0 0 0,-1 0-1 0 0,0-1 1 0 0,0 1 0 0 0,0-14 0 0 0,-16 35 2197 0 0,10-2-1974 0 0,0 1 0 0 0,2-1 0 0 0,-1 1 0 0 0,2 0 0 0 0,0 0 1 0 0,-1 24-1 0 0,8 90 232 0 0,0-31-299 0 0,-5-94-96 0 0,0-1 0 0 0,0 0 0 0 0,0 1 0 0 0,0-1 0 0 0,-1 0 0 0 0,1 1 0 0 0,-1-1 0 0 0,1 0 0 0 0,-1 0 0 0 0,0 0 0 0 0,0 0 1 0 0,0 0-1 0 0,0 0 0 0 0,-1 0 0 0 0,1 0 0 0 0,0 0 0 0 0,-1 0 0 0 0,-1 2 0 0 0,2-4-37 0 0,-1 1 1 0 0,1-1 0 0 0,0 1-1 0 0,0-1 1 0 0,0 0-1 0 0,-1 1 1 0 0,1-1-1 0 0,0 0 1 0 0,0 0-1 0 0,-1 0 1 0 0,1 0-1 0 0,0 0 1 0 0,-1 0 0 0 0,1 0-1 0 0,0-1 1 0 0,0 1-1 0 0,-1 0 1 0 0,1-1-1 0 0,0 1 1 0 0,0-1-1 0 0,0 1 1 0 0,0-1 0 0 0,0 1-1 0 0,-1-1 1 0 0,1 0-1 0 0,0 0 1 0 0,0 1-1 0 0,1-1 1 0 0,-1 0-1 0 0,0 0 1 0 0,0 0 0 0 0,0 0-1 0 0,1 0 1 0 0,-1 0-1 0 0,-1-2 1 0 0,-2-4-613 0 0,-1 1 1 0 0,1-1-1 0 0,1 0 1 0 0,-1 0-1 0 0,1 0 1 0 0,-4-14-1 0 0,1-5-2264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2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3020 0 0,'0'0'5471'0'0,"10"-4"-5243"0"0,33-10-56 0 0,-42 13-166 0 0,0 1 1 0 0,1-1 0 0 0,-1 1-1 0 0,0 0 1 0 0,1-1-1 0 0,-1 1 1 0 0,0 0 0 0 0,1 0-1 0 0,-1 0 1 0 0,0 0 0 0 0,1 0-1 0 0,-1 1 1 0 0,0-1-1 0 0,1 0 1 0 0,-1 1 0 0 0,0-1-1 0 0,1 1 1 0 0,-1-1-1 0 0,0 1 1 0 0,0-1 0 0 0,1 1-1 0 0,-1 0 1 0 0,0 0-1 0 0,0-1 1 0 0,0 1 0 0 0,0 0-1 0 0,0 0 1 0 0,0 0-1 0 0,0 0 1 0 0,-1 0 0 0 0,1 1-1 0 0,0-1 1 0 0,0 0 0 0 0,-1 0-1 0 0,1 0 1 0 0,-1 1-1 0 0,1-1 1 0 0,-1 0 0 0 0,1 3-1 0 0,1 3-8 0 0,-1 0-1 0 0,0 1 1 0 0,0-1-1 0 0,0 15 1 0 0,-1-19 34 0 0,-1 0-4 0 0,1 0 0 0 0,0 1 1 0 0,-1-1-1 0 0,0 0 0 0 0,0 0 0 0 0,0 0 1 0 0,0 0-1 0 0,0 1 0 0 0,0-2 0 0 0,-1 1 1 0 0,0 0-1 0 0,0 0 0 0 0,1 0 0 0 0,-2-1 1 0 0,-2 4-1 0 0,-41 32 449 0 0,22-20 331 0 0,24-18-779 0 0,0 1 1 0 0,0-1-1 0 0,0 0 1 0 0,0 0-1 0 0,0 0 1 0 0,-1 0-1 0 0,1 0 1 0 0,0 1-1 0 0,0-1 1 0 0,0 0-1 0 0,0 0 1 0 0,0 0-1 0 0,0 0 1 0 0,0 1-1 0 0,0-1 1 0 0,0 0-1 0 0,0 0 1 0 0,0 0-1 0 0,0 1 1 0 0,0-1-1 0 0,0 0 1 0 0,0 0 0 0 0,0 0-1 0 0,0 0 1 0 0,0 1-1 0 0,0-1 1 0 0,0 0-1 0 0,0 0 1 0 0,0 0-1 0 0,0 0 1 0 0,0 1-1 0 0,0-1 1 0 0,0 0-1 0 0,1 0 1 0 0,-1 0-1 0 0,0 0 1 0 0,0 0-1 0 0,0 1 1 0 0,0-1-1 0 0,0 0 1 0 0,0 0-1 0 0,1 0 1 0 0,-1 0-1 0 0,0 0 1 0 0,0 0-1 0 0,0 0 1 0 0,0 0-1 0 0,1 1 1 0 0,-1-1-1 0 0,0 0 1 0 0,16 6 13 0 0,13 0-878 0 0,25-3-1587 0 0,-33-4-233 0 0,-18 0 486 0 0,-7 0-743 0 0,-118-13 1445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2 518 3300 0 0,'0'0'4151'0'0,"0"-8"-3665"0"0,-1-100 619 0 0,2-147-287 0 0,0 243-771 0 0,1 1 0 0 0,0 0-1 0 0,0 0 1 0 0,1 0 0 0 0,0 1 0 0 0,10-21 0 0 0,-12 28-14 0 0,0 0-1 0 0,1 1 0 0 0,-1-1 0 0 0,1 0 1 0 0,0 0-1 0 0,-1 1 0 0 0,1-1 1 0 0,1 0-1 0 0,-1 1 0 0 0,0 0 0 0 0,0 0 1 0 0,1 0-1 0 0,-1 0 0 0 0,1 0 0 0 0,0 0 1 0 0,0 0-1 0 0,0 1 0 0 0,-1 0 1 0 0,1-1-1 0 0,0 1 0 0 0,1 0 0 0 0,-1 0 1 0 0,0 1-1 0 0,0-1 0 0 0,0 1 1 0 0,0-1-1 0 0,1 1 0 0 0,3 1 0 0 0,-5 0-37 0 0,1 0 0 0 0,-1 0 0 0 0,0 0 0 0 0,0 1 0 0 0,0 0 0 0 0,0-1 0 0 0,0 1 0 0 0,0 0-1 0 0,0 0 1 0 0,-1 0 0 0 0,1 0 0 0 0,-1 0 0 0 0,1 0 0 0 0,-1 0 0 0 0,0 1 0 0 0,0-1 0 0 0,0 0 0 0 0,1 4 0 0 0,15 47-157 0 0,-6 4 182 0 0,-3 1 0 0 0,-3 0 0 0 0,-3 101-1 0 0,-2-105-368 0 0,0-53-121 0 0,11-18-9008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3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8 1948 0 0,'0'0'8153'0'0,"-144"0"-8153"0"0,127 0-12 0 0,3 0 8 0 0,-3 0-164 0 0,5 0-736 0 0,4-3-1616 0 0,2-2-2121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5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4500 0 0,'0'0'6976'0'0,"6"-7"-4610"0"0,7 35-1029 0 0,2 2-1442 0 0,-9 9-308 0 0,3 57 0 0 0,-7-51-2465 0 0,-2 0-3582 0 0,0-42 3858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6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0 832 0 0,'0'0'9582'0'0,"29"15"-9200"0"0,-4 0-265 0 0,0 0-1 0 0,-1 2 1 0 0,-1 1-1 0 0,22 21 1 0 0,-39-33-109 0 0,-1 1-1 0 0,1-1 1 0 0,-1 1 0 0 0,0 0 0 0 0,-1 0 0 0 0,0 1 0 0 0,0-1-1 0 0,0 1 1 0 0,-1 0 0 0 0,0 0 0 0 0,-1 0 0 0 0,0 0 0 0 0,0 1-1 0 0,-1-1 1 0 0,1 1 0 0 0,-2-1 0 0 0,0 1 0 0 0,0 12 0 0 0,-1-17-16 0 0,0-1 0 0 0,0 0 0 0 0,0-1 0 0 0,0 1 0 0 0,-1 0 0 0 0,1 0 1 0 0,-1 0-1 0 0,1-1 0 0 0,-1 1 0 0 0,0-1 0 0 0,0 1 0 0 0,0-1 0 0 0,0 0 0 0 0,-1 0 1 0 0,1 0-1 0 0,-1 0 0 0 0,1 0 0 0 0,-1 0 0 0 0,1-1 0 0 0,-1 1 0 0 0,0-1 0 0 0,0 0 0 0 0,0 0 1 0 0,0 0-1 0 0,-4 1 0 0 0,-5 1-114 0 0,0 0 0 0 0,0-1 0 0 0,0 0 0 0 0,-23 0 0 0 0,33-2 48 0 0,-47-4-1414 0 0,47 4 1215 0 0,0 0 0 0 0,-1-1-1 0 0,1 1 1 0 0,0-1 0 0 0,0 0 0 0 0,0 1-1 0 0,0-1 1 0 0,1 0 0 0 0,-1 0-1 0 0,0 0 1 0 0,0 0 0 0 0,0-1 0 0 0,1 1-1 0 0,-1 0 1 0 0,1-1 0 0 0,-1 1-1 0 0,1-1 1 0 0,-1 0 0 0 0,1 1 0 0 0,-2-4-1 0 0,2-2-2110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3896 0 0,'0'0'6393'0'0,"14"128"-6381"0"0,-11-104 52 0 0,-3-2-12 0 0,3-5 12 0 0,-1-1-64 0 0,-2-4-200 0 0,3-2-380 0 0,0 0-208 0 0,3-3-408 0 0,-1-5-232 0 0,1 3-489 0 0,5-2-311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6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1 752 0 0,'0'0'7755'0'0,"-20"10"-7709"0"0,-61 35-32 0 0,78-44 1 0 0,0 1 0 0 0,0-1 0 0 0,1 1 0 0 0,-1 0 0 0 0,0 0 1 0 0,1 0-1 0 0,-1 1 0 0 0,1-1 0 0 0,0 0 0 0 0,0 1 0 0 0,0-1 0 0 0,0 1 1 0 0,-2 3-1 0 0,3-4-25 0 0,1-1 1 0 0,0 0-1 0 0,-1 0 1 0 0,1 1 0 0 0,0-1-1 0 0,0 0 1 0 0,0 1-1 0 0,0-1 1 0 0,0 0-1 0 0,0 0 1 0 0,0 1-1 0 0,1-1 1 0 0,-1 0 0 0 0,0 0-1 0 0,1 1 1 0 0,-1-1-1 0 0,1 0 1 0 0,-1 0-1 0 0,1 0 1 0 0,-1 0 0 0 0,1 1-1 0 0,1 0 1 0 0,4 4-49 0 0,0 0 0 0 0,1-1-1 0 0,-1 0 1 0 0,1 0 0 0 0,0-1 0 0 0,0 1 0 0 0,10 3 0 0 0,-1 0 223 0 0,3 3-192 0 0,-6-5 117 0 0,0 2 0 0 0,-1-1 0 0 0,14 12 0 0 0,-24-18-56 0 0,0 1 1 0 0,-1-1 0 0 0,1 0 0 0 0,-1 0 0 0 0,1 1 0 0 0,-1-1 0 0 0,1 1 0 0 0,-1 0 0 0 0,0-1 0 0 0,0 1 0 0 0,0 0 0 0 0,0-1-1 0 0,0 1 1 0 0,0 0 0 0 0,-1 0 0 0 0,1 0 0 0 0,0 0 0 0 0,-1 0 0 0 0,0 0 0 0 0,1 0 0 0 0,-1 0 0 0 0,0 0 0 0 0,0 0-1 0 0,0 0 1 0 0,0 0 0 0 0,-1 0 0 0 0,1 0 0 0 0,0 0 0 0 0,-1 0 0 0 0,0 2 0 0 0,-1-1-62 0 0,-1-1 1 0 0,1 0 0 0 0,0 0-1 0 0,-1 1 1 0 0,1-2-1 0 0,-1 1 1 0 0,1 0-1 0 0,-1 0 1 0 0,0-1 0 0 0,0 0-1 0 0,0 1 1 0 0,0-1-1 0 0,0 0 1 0 0,0-1-1 0 0,0 1 1 0 0,0 0 0 0 0,0-1-1 0 0,0 0 1 0 0,0 1-1 0 0,0-1 1 0 0,-5-1-1 0 0,2 1-239 0 0,1 0 0 0 0,-1 0 0 0 0,0-1 0 0 0,1 0 0 0 0,-1 0 0 0 0,1 0 0 0 0,-1-1 0 0 0,1 1 0 0 0,-1-1 0 0 0,1-1 0 0 0,-6-2 0 0 0,-13-19-2723 0 0,17 10 883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53 1756 0 0,'0'0'8348'0'0,"2"24"-8100"0"0,11 175 187 0 0,-13-197-523 0 0,0 0 0 0 0,0 0 0 0 0,0-1-1 0 0,0 1 1 0 0,0 0 0 0 0,1-1 0 0 0,-1 1 0 0 0,0 0 0 0 0,1-1 0 0 0,0 1 0 0 0,-1-1-1 0 0,1 1 1 0 0,0-1 0 0 0,0 1 0 0 0,0-1 0 0 0,0 1 0 0 0,2 1 0 0 0,-2-2-115 0 0,0-1 1 0 0,1 0 0 0 0,-1 0 0 0 0,0 0 0 0 0,0 0 0 0 0,0 0-1 0 0,0-1 1 0 0,1 1 0 0 0,-1 0 0 0 0,0-1 0 0 0,0 1-1 0 0,0 0 1 0 0,0-1 0 0 0,0 1 0 0 0,0-1 0 0 0,0 0 0 0 0,0 1-1 0 0,0-1 1 0 0,0 0 0 0 0,0 0 0 0 0,0 1 0 0 0,0-1-1 0 0,-1 0 1 0 0,1 0 0 0 0,0 0 0 0 0,0-1 0 0 0,13-12-2428 0 0</inkml:trace>
  <inkml:trace contextRef="#ctx0" brushRef="#br0" timeOffset="1">227 0 1792 0 0,'0'0'6645'0'0,"-161"15"-6641"0"0,144-13-4 0 0,0-2-60 0 0,6 3-588 0 0,-1-1-616 0 0,4 0-713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7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1 616 0 0,'0'0'6347'0'0,"6"6"-6229"0"0,3 2-113 0 0,34 34 569 0 0,-15-11-3206 0 0,-22-25 1664 0 0,-1 1 1 0 0,1-1-1 0 0,1 0 1 0 0,11 8-1 0 0,-9-8 778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7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65 212 1756 0 0,'0'0'5948'0'0,"-1"-21"-5888"0"0,-9-165-343 0 0,10 185 283 0 0,0 1 0 0 0,1 0 0 0 0,-1-1 0 0 0,0 1 0 0 0,1 0 0 0 0,-1 0 0 0 0,0-1 0 0 0,1 1 0 0 0,-1 0 0 0 0,1 0 0 0 0,-1-1 0 0 0,0 1 0 0 0,1 0 0 0 0,-1 0 0 0 0,1 0 0 0 0,-1 0 0 0 0,1 0-1 0 0,-1 0 1 0 0,1 0 0 0 0,-1-1 0 0 0,0 1 0 0 0,1 1 0 0 0,-1-1 0 0 0,1 0 0 0 0,-1 0 0 0 0,1 0 0 0 0,-1 0 0 0 0,1 0 0 0 0,-1 0 0 0 0,0 0 0 0 0,1 1 0 0 0,-1-1 0 0 0,1 0 0 0 0,-1 0 0 0 0,0 1 0 0 0,1-1 0 0 0,18 9-45 0 0,-9 2 130 0 0,-2-1 0 0 0,1 1 0 0 0,-1 1-1 0 0,-1 0 1 0 0,0 0 0 0 0,-1 0-1 0 0,0 1 1 0 0,-1-1 0 0 0,0 1 0 0 0,-1 1-1 0 0,-1-1 1 0 0,3 15 0 0 0,-6-27-53 0 0,1 1 1 0 0,-1-1-1 0 0,1 1 1 0 0,-1-1-1 0 0,0 1 0 0 0,0 0 1 0 0,1-1-1 0 0,-1 1 1 0 0,0-1-1 0 0,0 1 1 0 0,-1 0-1 0 0,1-1 1 0 0,0 1-1 0 0,0-1 0 0 0,-1 1 1 0 0,1-1-1 0 0,-1 1 1 0 0,0-1-1 0 0,1 1 1 0 0,-1-1-1 0 0,0 1 0 0 0,0-1 1 0 0,0 0-1 0 0,0 1 1 0 0,0-1-1 0 0,0 0 1 0 0,0 0-1 0 0,0 0 1 0 0,0 0-1 0 0,0 0 0 0 0,-1 0 1 0 0,1 0-1 0 0,-3 1 1 0 0,-3 0-25 0 0,1-1-1 0 0,-1 0 1 0 0,0-1 0 0 0,1 0 0 0 0,-1 0 0 0 0,0 0 0 0 0,-6-1 0 0 0,8 0 55 0 0,-1 1-55 0 0,1-2-1 0 0,0 1 0 0 0,-1 0 0 0 0,1-1 1 0 0,0 0-1 0 0,0 0 0 0 0,0-1 0 0 0,0 1 1 0 0,-4-4-1 0 0,-14-15-1383 0 0,22 19 1009 0 0,0 1-1 0 0,0-1 0 0 0,0 1 0 0 0,1-1 1 0 0,-1 1-1 0 0,0-1 0 0 0,0 0 0 0 0,1 1 0 0 0,-1-1 1 0 0,1 0-1 0 0,0 0 0 0 0,-1-3 0 0 0,1-2-2118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7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0 1 756 0 0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0 335 756 0 0,'127'-30'3432'0'0,"-125"30"-3373"0"0,-1-1 0 0 0,0 1 0 0 0,1 0 0 0 0,-1 0 0 0 0,0-1 1 0 0,0 1-1 0 0,1 0 0 0 0,-1-1 0 0 0,0 0 0 0 0,0 1 0 0 0,0-1 0 0 0,1 0 0 0 0,-1 1 1 0 0,0-1-1 0 0,0 0 0 0 0,0 0 0 0 0,0 0 0 0 0,-1 0 0 0 0,1 0 0 0 0,0 0 1 0 0,0 0-1 0 0,0 0 0 0 0,-1 0 0 0 0,1 0 0 0 0,-1-1 0 0 0,1 1 0 0 0,-1 0 0 0 0,1 0 1 0 0,-1-1-1 0 0,0 1 0 0 0,1 0 0 0 0,-1 0 0 0 0,0-1 0 0 0,0 1 0 0 0,0 0 1 0 0,0-1-1 0 0,0 1 0 0 0,-1 0 0 0 0,1-1 0 0 0,0 1 0 0 0,0 0 0 0 0,-1 0 1 0 0,0-2-1 0 0,0-4 296 0 0,-13-139 1378 0 0,14 145-1395 0 0,2 2-315 0 0,1 0 1 0 0,-1 1 0 0 0,0-1-1 0 0,0 0 1 0 0,1 0 0 0 0,-1 1 0 0 0,0 0-1 0 0,0-1 1 0 0,0 1 0 0 0,0 0-1 0 0,-1 0 1 0 0,4 3 0 0 0,-4-3-9 0 0,34 36-86 0 0,-15-16 230 0 0,0-1-1 0 0,2 0 1 0 0,45 33 0 0 0,-63-52-30 0 0,0-53-840 0 0,-6-7 682 0 0,0 39 20 0 0,1-1 1 0 0,1 0-1 0 0,0 1 0 0 0,2-1 0 0 0,5-25 1 0 0,-7 43-1 0 0,1 0 0 0 0,-1 0 1 0 0,1 0-1 0 0,0 0 0 0 0,0-1 1 0 0,0 1-1 0 0,0 0 0 0 0,0 0 0 0 0,0 1 1 0 0,1-1-1 0 0,-1 0 0 0 0,1 0 1 0 0,-1 1-1 0 0,1-1 0 0 0,0 1 1 0 0,-1-1-1 0 0,1 1 0 0 0,2-2 1 0 0,-2 3-11 0 0,-1-1-1 0 0,1 1 1 0 0,0 0 0 0 0,-1-1 0 0 0,1 1-1 0 0,0 0 1 0 0,-1 0 0 0 0,1 0 0 0 0,0 0 0 0 0,0 0-1 0 0,-1 0 1 0 0,1 1 0 0 0,0-1 0 0 0,-1 1-1 0 0,1-1 1 0 0,0 1 0 0 0,-1-1 0 0 0,3 3-1 0 0,1-1-17 0 0,-1 1 0 0 0,0 0 0 0 0,0 0 0 0 0,0 1-1 0 0,0-1 1 0 0,-1 1 0 0 0,1 0 0 0 0,-1 0 0 0 0,0 0-1 0 0,0 1 1 0 0,0-1 0 0 0,-1 1 0 0 0,1-1 0 0 0,1 7-1 0 0,2 14 245 0 0,-2 0-1 0 0,-1 1 1 0 0,0-1-1 0 0,-2 1 1 0 0,-3 32-1 0 0,1-8 283 0 0,2-49-533 0 0,-1 1 1 0 0,1-1-1 0 0,-1 0 0 0 0,1 0 0 0 0,-1 0 1 0 0,1 0-1 0 0,0 1 0 0 0,0-1 1 0 0,0 0-1 0 0,0 0 0 0 0,-1-1 1 0 0,1 1-1 0 0,0 0 0 0 0,1 0 0 0 0,-1 0 1 0 0,0 0-1 0 0,0-1 0 0 0,0 1 1 0 0,0-1-1 0 0,0 1 0 0 0,1-1 1 0 0,-1 1-1 0 0,0-1 0 0 0,1 0 0 0 0,-1 1 1 0 0,0-1-1 0 0,1 0 0 0 0,-1 0 1 0 0,0 0-1 0 0,0 0 0 0 0,3-1 0 0 0,42-1-5235 0 0,-33-2 2598 0 0</inkml:trace>
  <inkml:trace contextRef="#ctx0" brushRef="#br0" timeOffset="1">518 202 4196 0 0,'0'0'2161'0'0,"-159"-7"-2161"0"0,142 5-76 0 0,3 2 64 0 0,3 0-809 0 0,5 0-727 0 0,3 0-892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2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57 161 2936 0 0,'0'0'4639'0'0,"0"-21"-4565"0"0,1-64-18 0 0,-1 81-38 0 0,0 0 0 0 0,0 0 1 0 0,0 0-1 0 0,1 0 0 0 0,-1 0 1 0 0,1 0-1 0 0,0 0 0 0 0,0 0 1 0 0,1 1-1 0 0,1-5 0 0 0,-2 7-1 0 0,-1 1 0 0 0,0-1 0 0 0,1 1 0 0 0,-1-1 0 0 0,1 1 0 0 0,-1-1 0 0 0,1 1-1 0 0,-1-1 1 0 0,1 1 0 0 0,-1 0 0 0 0,1-1 0 0 0,-1 1 0 0 0,1 0 0 0 0,0-1 0 0 0,-1 1 0 0 0,1 0 0 0 0,-1 0-1 0 0,1 0 1 0 0,0 0 0 0 0,-1-1 0 0 0,1 1 0 0 0,0 0 0 0 0,-1 0 0 0 0,1 0 0 0 0,0 0 0 0 0,-1 1 0 0 0,1-1-1 0 0,-1 0 1 0 0,1 0 0 0 0,0 0 0 0 0,-1 0 0 0 0,1 1 0 0 0,0-1 0 0 0,3 3 34 0 0,-1-1 1 0 0,1 1 0 0 0,-1-1-1 0 0,0 1 1 0 0,0 0-1 0 0,0 0 1 0 0,-1 1-1 0 0,1-1 1 0 0,-1 0-1 0 0,1 1 1 0 0,1 5 0 0 0,18 38 542 0 0,22 68 0 0 0,-41-96-372 0 0,-20-13-203 0 0,15-6 48 0 0,-11 2 31 0 0,0-1-1 0 0,0-1 1 0 0,0 0 0 0 0,0-1-1 0 0,-25-4 1 0 0,-26-2-4326 0 0,58 7 1566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0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28 0 0,'0'0'11573'0'0,"0"2"-11270"0"0,0 8-165 0 0,0-8-140 0 0,16-199-12 0 0,-16 188 11 0 0,1-1 0 0 0,-1 1 0 0 0,1 0 0 0 0,1 0 1 0 0,4-16-1 0 0,-6 23 22 0 0,1 0 0 0 0,0 0 0 0 0,0 0 0 0 0,0 0 0 0 0,0 0 0 0 0,0 0 0 0 0,0 0 0 0 0,1 0 0 0 0,-1 1 0 0 0,1-1 0 0 0,-1 0-1 0 0,1 1 1 0 0,-1-1 0 0 0,1 1 0 0 0,0 0 0 0 0,0-1 0 0 0,0 1 0 0 0,0 0 0 0 0,0 0 0 0 0,0 0 0 0 0,0 0 0 0 0,0 1 0 0 0,0-1 0 0 0,0 1 0 0 0,0-1 0 0 0,1 1 0 0 0,-1 0 0 0 0,3-1 0 0 0,-1 2-72 0 0,0 0 0 0 0,-1 0-1 0 0,1 0 1 0 0,-1 1 0 0 0,1-1 0 0 0,-1 1-1 0 0,0 0 1 0 0,1 0 0 0 0,-1 0-1 0 0,0 0 1 0 0,0 0 0 0 0,-1 1 0 0 0,1-1-1 0 0,0 1 1 0 0,-1 0 0 0 0,0 0 0 0 0,1 0-1 0 0,-1 0 1 0 0,0 0 0 0 0,0 0 0 0 0,-1 1-1 0 0,1-1 1 0 0,-1 1 0 0 0,2 5-1 0 0,5 14-91 0 0,0 1-1 0 0,5 34 0 0 0,-12-55 162 0 0,27 134-786 0 0,-28-143-4176 0 0,0 2 4962 0 0,0 1-1 0 0,0-1 1 0 0,-1 0 0 0 0,1 0-1 0 0,-1 1 1 0 0,0-1-1 0 0,0 0 1 0 0,-3-5-1 0 0,2 5 194 0 0,-1 0-1 0 0,1 1 0 0 0,-1-1 0 0 0,0 1 0 0 0,0 0 0 0 0,-1-1 0 0 0,1 1 0 0 0,-1 1 0 0 0,1-1 0 0 0,-1 0 0 0 0,0 1 0 0 0,0 0 0 0 0,-6-3 1 0 0,-2 1 188 0 0,0 1 0 0 0,0 0 0 0 0,-17-2 0 0 0,17 3-587 0 0,-1 0 0 0 0,1-1-1 0 0,-17-7 1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4732 0 0,'0'0'5086'0'0,"-20"8"-4816"0"0,-64 23-137 0 0,80-30-124 0 0,-1 1-1 0 0,0 0 1 0 0,0 1 0 0 0,1-1 0 0 0,-1 1-1 0 0,1 0 1 0 0,0 0 0 0 0,0 1-1 0 0,0-1 1 0 0,0 1 0 0 0,1 0 0 0 0,-1 0-1 0 0,1 0 1 0 0,0 0 0 0 0,0 0 0 0 0,1 1-1 0 0,-1-1 1 0 0,1 1 0 0 0,0 0-1 0 0,0 0 1 0 0,1 0 0 0 0,-1 0 0 0 0,1 0-1 0 0,0 0 1 0 0,0 0 0 0 0,1 0 0 0 0,0 1-1 0 0,0-1 1 0 0,0 0 0 0 0,0 0-1 0 0,1 0 1 0 0,0 1 0 0 0,2 6 0 0 0,-1-8-145 0 0,1 0 0 0 0,0 0 0 0 0,0 0 0 0 0,0-1 0 0 0,0 1 0 0 0,0-1 0 0 0,1 0 0 0 0,-1 0 0 0 0,1 0 0 0 0,0-1-1 0 0,0 1 1 0 0,0-1 0 0 0,0 0 0 0 0,0 0 0 0 0,1 0 0 0 0,-1 0 0 0 0,0-1 0 0 0,1 0 0 0 0,-1 0 0 0 0,1 0 0 0 0,0-1 0 0 0,-1 1 0 0 0,1-1 0 0 0,6-1 0 0 0,-3 1-252 0 0,-1 0-1 0 0,0-1 1 0 0,0 0-1 0 0,1 0 0 0 0,-1-1 1 0 0,0 0-1 0 0,0 0 1 0 0,-1 0-1 0 0,1-1 1 0 0,0 0-1 0 0,-1-1 0 0 0,1 1 1 0 0,-1-1-1 0 0,11-10 1 0 0,-3-1-298 0 0,0 0 83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 0 0,'85'63'1065'0'0,"-68"-51"58"0"0,-24-1 3141 0 0,-3 36-3101 0 0,10-43-1104 0 0,-1 1 1 0 0,1 0 0 0 0,0-1 0 0 0,0 1-1 0 0,0 0 1 0 0,0-1 0 0 0,1 1-1 0 0,0-1 1 0 0,0 1 0 0 0,0 0 0 0 0,1-1-1 0 0,-1 0 1 0 0,1 1 0 0 0,0-1 0 0 0,0 0-1 0 0,1 0 1 0 0,4 6 0 0 0,-3-7 14 0 0,-1 0 1 0 0,1 0-1 0 0,0 0 0 0 0,1 0 1 0 0,-1-1-1 0 0,0 0 1 0 0,1 0-1 0 0,-1 0 1 0 0,1 0-1 0 0,0-1 1 0 0,-1 0-1 0 0,1 0 0 0 0,0 0 1 0 0,0-1-1 0 0,0 1 1 0 0,0-1-1 0 0,5-1 1 0 0,-9 1-96 0 0,1 0 0 0 0,0 0 1 0 0,-1 0-1 0 0,1-1 1 0 0,-1 1-1 0 0,1 0 1 0 0,-1-1-1 0 0,1 0 1 0 0,-1 1-1 0 0,1-1 1 0 0,-1 0-1 0 0,0 0 0 0 0,1 0 1 0 0,-1 1-1 0 0,0-1 1 0 0,0-1-1 0 0,0 1 1 0 0,1 0-1 0 0,-1 0 1 0 0,0 0-1 0 0,-1-1 0 0 0,2-1 1 0 0,1-1-13 0 0,-1 0-1 0 0,0-1 1 0 0,-1 1 0 0 0,1-1 0 0 0,-1 1 0 0 0,0-1-1 0 0,1-8 1 0 0,-1 6-59 0 0,-1 1-1 0 0,1 0 1 0 0,-1-1 0 0 0,-1 1-1 0 0,1 0 1 0 0,-1 0-1 0 0,0-1 1 0 0,-1 1 0 0 0,1 0-1 0 0,-1 0 1 0 0,0 0-1 0 0,-4-7 1 0 0,-20-16-3852 0 0,20 24 1610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3008 0 0,'0'0'6609'0'0,"5"138"-6325"0"0,-2-114 64 0 0,0-3-40 0 0,0 1-200 0 0,0 0-108 0 0,2-8 0 0 0,-5-4-220 0 0,6-3-592 0 0,0 0-808 0 0,2-4-1401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2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3592 0 0,'0'0'6240'0'0,"-8"4"-5994"0"0,2-1-239 0 0,1 0 1 0 0,-1 0-1 0 0,1 0 1 0 0,0 1-1 0 0,0 0 1 0 0,1 0-1 0 0,-1 1 1 0 0,1-1 0 0 0,0 1-1 0 0,0 0 1 0 0,0 0-1 0 0,0 0 1 0 0,1 1-1 0 0,0-1 1 0 0,0 1-1 0 0,1 0 1 0 0,0-1-1 0 0,0 1 1 0 0,0 0 0 0 0,0 1-1 0 0,0 7 1 0 0,1-6-58 0 0,0 0 0 0 0,1 0 0 0 0,0 0 0 0 0,1 0 1 0 0,0 0-1 0 0,0 0 0 0 0,0 0 0 0 0,1-1 0 0 0,3 10 1 0 0,-3-14 7 0 0,-1 0 1 0 0,1-1-1 0 0,0 1 1 0 0,-1 0 0 0 0,1-1-1 0 0,0 0 1 0 0,1 1-1 0 0,-1-1 1 0 0,0 0 0 0 0,1 0-1 0 0,-1 0 1 0 0,1 0 0 0 0,-1-1-1 0 0,1 1 1 0 0,0-1-1 0 0,0 0 1 0 0,0 1 0 0 0,0-1-1 0 0,0-1 1 0 0,0 1-1 0 0,0 0 1 0 0,0-1 0 0 0,0 1-1 0 0,0-1 1 0 0,0 0 0 0 0,5 0-1 0 0,-4-1-2 0 0,0-1 0 0 0,0 1 0 0 0,0 0 0 0 0,0-1 0 0 0,0 0 0 0 0,0 0 0 0 0,0 0 0 0 0,-1-1-1 0 0,1 1 1 0 0,-1-1 0 0 0,0 0 0 0 0,0 0 0 0 0,0 0 0 0 0,0 0 0 0 0,0-1 0 0 0,2-3 0 0 0,2-3 18 0 0,0 1 1 0 0,0-2-1 0 0,-1 1 0 0 0,8-19 1 0 0,-11 22-22 0 0,-1 0 1 0 0,0 1-1 0 0,0-1 0 0 0,-1 0 1 0 0,1-12-1 0 0,-2 19 36 0 0,-5 41 1573 0 0,5-37-1503 0 0,-1-1 0 0 0,1 1-1 0 0,0 0 1 0 0,0 0 0 0 0,1 0-1 0 0,-1-1 1 0 0,1 1 0 0 0,0 0-1 0 0,0 0 1 0 0,0-1 0 0 0,0 1-1 0 0,0-1 1 0 0,1 1 0 0 0,0-1 0 0 0,0 0-1 0 0,0 1 1 0 0,0-1 0 0 0,0 0-1 0 0,0 0 1 0 0,1-1 0 0 0,5 6-1 0 0,-3-5 36 0 0,0 1 0 0 0,0-1 0 0 0,1 0-1 0 0,-1-1 1 0 0,1 0 0 0 0,0 1 0 0 0,0-2 0 0 0,-1 1-1 0 0,1-1 1 0 0,0 0 0 0 0,0 0 0 0 0,0 0 0 0 0,9-1-1 0 0,-12 0-120 0 0,0-1-1 0 0,0 1 0 0 0,-1-1 0 0 0,1 1 1 0 0,0-1-1 0 0,0 0 0 0 0,-1 0 1 0 0,1 0-1 0 0,0 0 0 0 0,-1-1 0 0 0,1 1 1 0 0,-1-1-1 0 0,1 1 0 0 0,-1-1 0 0 0,0 0 1 0 0,0 0-1 0 0,0 0 0 0 0,0 0 0 0 0,0 0 1 0 0,0-1-1 0 0,-1 1 0 0 0,1-1 1 0 0,-1 1-1 0 0,0-1 0 0 0,1 1 0 0 0,-1-1 1 0 0,0 0-1 0 0,-1 1 0 0 0,1-1 0 0 0,0 0 1 0 0,-1 0-1 0 0,1 0 0 0 0,-1 0 0 0 0,0 0 1 0 0,0-3-1 0 0,0 0-6 0 0,0 0 0 0 0,0 1 0 0 0,0-1-1 0 0,-1 0 1 0 0,0 0 0 0 0,0 1 0 0 0,0-1 0 0 0,-1 0 0 0 0,0 1 0 0 0,0 0 0 0 0,0-1-1 0 0,-1 1 1 0 0,0 0 0 0 0,0 0 0 0 0,0 0 0 0 0,0 0 0 0 0,-7-5 0 0 0,7 6-297 0 0,-1 1 1 0 0,0 1-1 0 0,0-1 1 0 0,0 0-1 0 0,0 1 1 0 0,0 0-1 0 0,0 0 1 0 0,-1 0-1 0 0,1 1 1 0 0,-1-1 0 0 0,1 1-1 0 0,-1 0 1 0 0,1 1-1 0 0,-1-1 1 0 0,0 1-1 0 0,-4 0 1 0 0,-1 2-1946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2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4560 0 0,'0'0'2691'0'0,"4"-21"-2402"0"0,28-145 1363 0 0,-32 165-1617 0 0,1 1-1 0 0,-1-1 1 0 0,0 0-1 0 0,1 1 1 0 0,-1-1-1 0 0,0 1 0 0 0,1-1 1 0 0,-1 1-1 0 0,1-1 1 0 0,-1 1-1 0 0,1-1 1 0 0,-1 1-1 0 0,1-1 1 0 0,-1 1-1 0 0,1 0 1 0 0,0-1-1 0 0,-1 1 1 0 0,1 0-1 0 0,0 0 1 0 0,-1-1-1 0 0,1 1 1 0 0,0 0-1 0 0,-1 0 0 0 0,1 0 1 0 0,0 0-1 0 0,-1 0 1 0 0,1 0-1 0 0,0 0 1 0 0,-1 0-1 0 0,1 0 1 0 0,0 0-1 0 0,-1 0 1 0 0,1 0-1 0 0,0 0 1 0 0,-1 1-1 0 0,1-1 1 0 0,0 0-1 0 0,-1 1 0 0 0,1-1 1 0 0,0 0-1 0 0,-1 1 1 0 0,1-1-1 0 0,-1 0 1 0 0,1 1-1 0 0,0 0 1 0 0,27 20-87 0 0,-4 7 25 0 0,-14-14 185 0 0,2 0-1 0 0,0-1 0 0 0,0 0 1 0 0,1-1-1 0 0,1-1 1 0 0,23 16-1 0 0,-36-27-179 0 0,-1 1 0 0 0,0-1 1 0 0,0 0-1 0 0,1 0 0 0 0,-1 0 0 0 0,0 0 0 0 0,1 0 1 0 0,-1 0-1 0 0,0 0 0 0 0,1 0 0 0 0,-1 0 0 0 0,0 0 0 0 0,0 0 1 0 0,1 0-1 0 0,-1 0 0 0 0,0 0 0 0 0,1 0 0 0 0,-1 0 1 0 0,0 0-1 0 0,0 0 0 0 0,1 0 0 0 0,-1 0 0 0 0,0-1 1 0 0,1 1-1 0 0,-1 0 0 0 0,0 0 0 0 0,0 0 0 0 0,1 0 0 0 0,-1-1 1 0 0,0 1-1 0 0,0 0 0 0 0,0 0 0 0 0,1 0 0 0 0,-1-1 1 0 0,0 1-1 0 0,0 0 0 0 0,0 0 0 0 0,0-1 0 0 0,1 1 0 0 0,3-20-326 0 0,-4-30 224 0 0,0 39-32 0 0,-3-106-6318 0 0,3 102 3860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1 992 0 0,'0'0'3289'0'0,"8"12"-3105"0"0,29 46-675 0 0,-26-42-772 0 0,1 0-1 0 0,19 19 1 0 0,-25-28 1079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2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3556 0 0,'0'0'4219'0'0,"-25"11"-4000"0"0,-75 34-46 0 0,94-43-149 0 0,1 1 0 0 0,0 0 0 0 0,-1 0 0 0 0,1 0 0 0 0,0 1-1 0 0,1 0 1 0 0,-1 0 0 0 0,1 0 0 0 0,-1 0 0 0 0,1 1 0 0 0,0-1-1 0 0,1 1 1 0 0,-1 0 0 0 0,-3 8 0 0 0,5-8 9 0 0,0-1 1 0 0,1 0-1 0 0,0 1 0 0 0,0-1 1 0 0,0 0-1 0 0,0 1 1 0 0,1-1-1 0 0,-1 1 0 0 0,1 0 1 0 0,1-1-1 0 0,-1 1 0 0 0,0-1 1 0 0,1 1-1 0 0,2 5 0 0 0,-2-6-65 0 0,0-1 0 0 0,1 0 0 0 0,0 0 0 0 0,0 1 0 0 0,0-1 0 0 0,0 0 0 0 0,0 0 0 0 0,1-1 0 0 0,-1 1-1 0 0,1 0 1 0 0,0-1 0 0 0,0 0 0 0 0,0 0 0 0 0,0 1 0 0 0,0-2 0 0 0,0 1 0 0 0,0 0 0 0 0,1-1-1 0 0,-1 1 1 0 0,1-1 0 0 0,-1 0 0 0 0,8 1 0 0 0,7 1-956 0 0,0 0 0 0 0,-1-2-1 0 0,26 0 1 0 0,-35-1 423 0 0,22 0-1552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3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3252 0 0,'0'0'4855'0'0,"-25"12"-4530"0"0,-74 36-82 0 0,95-46-222 0 0,0 0 0 0 0,1-1 0 0 0,-1 2 0 0 0,1-1 0 0 0,0 0 0 0 0,-1 1-1 0 0,1-1 1 0 0,0 1 0 0 0,1 0 0 0 0,-1 0 0 0 0,0 0 0 0 0,1 0 0 0 0,0 1 0 0 0,0-1 0 0 0,0 1 0 0 0,0-1 0 0 0,0 1 0 0 0,1 0 0 0 0,-1 0 0 0 0,1-1 0 0 0,0 1 0 0 0,0 0 0 0 0,1 0 0 0 0,-1 0 0 0 0,1 0 0 0 0,0 0-1 0 0,0 0 1 0 0,0 0 0 0 0,1 0 0 0 0,-1 0 0 0 0,1 0 0 0 0,2 7 0 0 0,-2-8-71 0 0,0 0 0 0 0,1 0-1 0 0,-1 0 1 0 0,1 0 0 0 0,0 0-1 0 0,0 0 1 0 0,0-1 0 0 0,0 1 0 0 0,0 0-1 0 0,0-1 1 0 0,1 0 0 0 0,0 0 0 0 0,-1 1-1 0 0,1-2 1 0 0,0 1 0 0 0,0 0-1 0 0,0 0 1 0 0,0-1 0 0 0,0 0 0 0 0,0 1-1 0 0,6 0 1 0 0,4 2-855 0 0,0-1 1 0 0,1-1-1 0 0,-1 0 1 0 0,15 0-1 0 0,-3-1-1436 0 0</inkml:trace>
  <inkml:trace contextRef="#ctx0" brushRef="#br0" timeOffset="1">183 121 4504 0 0,'0'0'2197'0'0,"-150"-7"-2261"0"0,142 7-600 0 0,-1 0-929 0 0,4 0-555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5012 0 0,'49'77'1311'0'0,"-49"-76"-1288"0"0,1-1-1 0 0,-1 0 1 0 0,0 0-1 0 0,0 0 1 0 0,0 0-1 0 0,0 0 1 0 0,0 0-1 0 0,0 1 1 0 0,0-1-1 0 0,0 0 1 0 0,0 0-1 0 0,0 0 1 0 0,0 0-1 0 0,0 0 1 0 0,0 0-1 0 0,1 0 1 0 0,-1 1-1 0 0,0-1 1 0 0,0 0-1 0 0,0 0 1 0 0,0 0-1 0 0,0 0 1 0 0,0 0-1 0 0,0 0 1 0 0,1 0-1 0 0,-1 0 1 0 0,0 0-1 0 0,0 0 1 0 0,0 0-1 0 0,0 0 1 0 0,0 0-1 0 0,1 0 1 0 0,-1 0-1 0 0,0 0 1 0 0,0 0-1 0 0,0 0 1 0 0,0 0-1 0 0,0 0 1 0 0,1 0-1 0 0,-1 0 1 0 0,0 0-1 0 0,0 0 1 0 0,0 0-1 0 0,0 0 1 0 0,0 0-1 0 0,0 0 1 0 0,1 0-1 0 0,-1 0 1 0 0,0 0-1 0 0,0-1 1 0 0,0 1-1 0 0,0 0 1 0 0,0 0-1 0 0,0 0 1 0 0,0 0-1 0 0,0 0 1 0 0,0 0-1 0 0,1 0 1 0 0,-1-1-1 0 0,0 1 1 0 0,0 0-1 0 0,0 0 1 0 0,0 0-1 0 0,0 0 1 0 0,0 0-1 0 0,0-1 1 0 0,3-16 634 0 0,-3-21-222 0 0,-11-24-86 0 0,7 47-290 0 0,2 1 0 0 0,-3-29-1 0 0,5 42 245 0 0,25 11-672 0 0,4 14-258 0 0,36 38 0 0 0,6 5 724 0 0,-71-66-85 0 0,1 0 1 0 0,-1 0 0 0 0,1 0-1 0 0,-1-1 1 0 0,1 1-1 0 0,0 0 1 0 0,-1-1-1 0 0,1 1 1 0 0,0-1 0 0 0,-1 1-1 0 0,1-1 1 0 0,0 1-1 0 0,0-1 1 0 0,0 1 0 0 0,-1-1-1 0 0,1 0 1 0 0,0 1-1 0 0,0-1 1 0 0,0 0 0 0 0,0 0-1 0 0,0 0 1 0 0,0 0-1 0 0,0 0 1 0 0,-1 0-1 0 0,1 0 1 0 0,0 0 0 0 0,0 0-1 0 0,0 0 1 0 0,0 0-1 0 0,1-1 1 0 0,6-27-469 0 0,-6 11 558 0 0,6-27-518 0 0,2-68 0 0 0,-9 106 1498 0 0,1 7-421 0 0,4 14-200 0 0,5 22-150 0 0,-3 4-520 0 0,-6-26 330 0 0,1 0 0 0 0,0-1 0 0 0,1 1-1 0 0,8 17 1 0 0,-11-29-361 0 0,0 0-1 0 0,1 0 1 0 0,0 0-1 0 0,0 0 1 0 0,0-1 0 0 0,0 1-1 0 0,0 0 1 0 0,0-1-1 0 0,1 1 1 0 0,-1-1-1 0 0,1 0 1 0 0,0 0 0 0 0,0 0-1 0 0,0 0 1 0 0,0 0-1 0 0,0-1 1 0 0,0 1 0 0 0,0-1-1 0 0,0 0 1 0 0,0 0-1 0 0,1 0 1 0 0,-1-1-1 0 0,6 2 1 0 0,8-2-2681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5733 0 0,'0'0'2704'0'0,"-152"29"-2824"0"0,135-26 68 0 0,5-3-532 0 0,4 2-692 0 0,-1-2-689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4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100 164 5048 0 0,'0'0'3393'0'0,"3"-21"-3198"0"0,2-9-128 0 0,-1 11-48 0 0,-2 0 1 0 0,0-1 0 0 0,-1-32-1 0 0,-1 52 98 0 0,0 3-156 0 0,0 0 1 0 0,-1-1-1 0 0,1 1 0 0 0,-1 0 0 0 0,1-1 1 0 0,-1 1-1 0 0,0-1 0 0 0,0 1 1 0 0,-3 4-1 0 0,-2 5-163 0 0,-1-2 0 0 0,0 1 0 0 0,-16 17 0 0 0,21-26 78 0 0,-1 1 0 0 0,0 0 0 0 0,0-1 0 0 0,0 0 0 0 0,-1 0 0 0 0,1 0 0 0 0,0 0 0 0 0,-1 0 0 0 0,1 0 0 0 0,-1-1 0 0 0,0 0 0 0 0,0 0 0 0 0,1 0 0 0 0,-1 0 0 0 0,0 0 0 0 0,-6-1 0 0 0,44 22 1071 0 0,-16-16-343 0 0,0 2 0 0 0,34 18 0 0 0,-35-17-136 0 0,0 0 0 0 0,36 12 1 0 0,-52-21-497 0 0,0 0 0 0 0,1 0 0 0 0,-1 0 1 0 0,0-1-1 0 0,1 1 0 0 0,-1 0 0 0 0,0-1 0 0 0,0 1 1 0 0,1-1-1 0 0,-1 1 0 0 0,0-1 0 0 0,0 0 0 0 0,0 1 1 0 0,0-1-1 0 0,0 0 0 0 0,0 0 0 0 0,0 0 0 0 0,0 0 1 0 0,0 0-1 0 0,0 0 0 0 0,0 0 0 0 0,-1 0 0 0 0,1 0 1 0 0,0 0-1 0 0,-1 0 0 0 0,1-1 0 0 0,-1 1 0 0 0,1 0 1 0 0,-1 0-1 0 0,1-1 0 0 0,-1 1 0 0 0,0 0 0 0 0,0-1 1 0 0,0 1-1 0 0,0-2 0 0 0,9-56 44 0 0,-9 54-41 0 0,1-13 37 0 0,-1 10-12 0 0,0 1 0 0 0,1-1 0 0 0,-1 1 0 0 0,2-1 0 0 0,-1 1 0 0 0,1-1 0 0 0,0 1 0 0 0,0 0 0 0 0,1 0 0 0 0,0 0 0 0 0,7-12 0 0 0,-10 18 11 0 0,1 1 0 0 0,-1-1 0 0 0,1 0-1 0 0,0 1 1 0 0,0-1 0 0 0,-1 0-1 0 0,1 1 1 0 0,0-1 0 0 0,0 1-1 0 0,0-1 1 0 0,-1 1 0 0 0,1-1 0 0 0,0 1-1 0 0,0 0 1 0 0,0-1 0 0 0,0 1-1 0 0,0 0 1 0 0,0 0 0 0 0,0 0 0 0 0,0 0-1 0 0,0 0 1 0 0,0 0 0 0 0,0 0-1 0 0,0 0 1 0 0,0 0 0 0 0,0 0-1 0 0,1 1 1 0 0,0 0-2 0 0,0 0 1 0 0,0 0-1 0 0,0 0 0 0 0,0 1 1 0 0,0-1-1 0 0,0 1 0 0 0,0 0 1 0 0,0-1-1 0 0,-1 1 0 0 0,3 4 1 0 0,2 2 77 0 0,0 2-1 0 0,-1-1 1 0 0,8 20 0 0 0,5 29 496 0 0,-12-37-289 0 0,0-1-1 0 0,2-1 1 0 0,13 29-1 0 0,-20-46-238 0 0,-5-1-104 0 0,-1 0 0 0 0,1 1 1 0 0,0-1-1 0 0,0-1 0 0 0,-1 1 0 0 0,1-1 0 0 0,0 0 1 0 0,-1 0-1 0 0,-8-1 0 0 0,8 1-20 0 0,-3 0 89 0 0,1-1 1 0 0,-1 0-1 0 0,1-1 0 0 0,0 1 1 0 0,-1-1-1 0 0,1-1 1 0 0,0 1-1 0 0,0-1 1 0 0,-9-5-1 0 0,12 5-193 0 0,0 0 0 0 0,0 1-1 0 0,0-1 1 0 0,1 0 0 0 0,-1-1-1 0 0,-5-6 1 0 0,7 8-241 0 0,1-1 1 0 0,-1 1-1 0 0,1 0 1 0 0,0-1-1 0 0,0 1 0 0 0,0 0 1 0 0,0-1-1 0 0,0 0 1 0 0,0 1-1 0 0,1-1 1 0 0,-1 1-1 0 0,1-6 0 0 0,0 4-2234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6 274 3420 0 0,'0'0'5482'0'0,"-1"-21"-5158"0"0,-3-167 527 0 0,4 186-835 0 0,0-1-1 0 0,0 1 1 0 0,0-1 0 0 0,0 1 0 0 0,1-1-1 0 0,-1 1 1 0 0,1 0 0 0 0,0-1 0 0 0,0 1-1 0 0,0 0 1 0 0,0-1 0 0 0,0 1 0 0 0,0 0-1 0 0,0 0 1 0 0,1 0 0 0 0,-1 0 0 0 0,1 0 0 0 0,0 0-1 0 0,-1 1 1 0 0,1-1 0 0 0,0 0 0 0 0,0 1-1 0 0,0 0 1 0 0,0-1 0 0 0,1 1 0 0 0,-1 0-1 0 0,4-2 1 0 0,0 1-5 0 0,0 1 0 0 0,1-1 0 0 0,-1 1 0 0 0,0 0 0 0 0,1 1 0 0 0,-1 0 0 0 0,1 0 0 0 0,-1 0 0 0 0,11 2 0 0 0,-13-1-29 0 0,-1 0 1 0 0,0 0-1 0 0,1 1 1 0 0,-1-1-1 0 0,0 1 1 0 0,0 0-1 0 0,0-1 1 0 0,0 1-1 0 0,0 1 1 0 0,-1-1-1 0 0,1 0 1 0 0,-1 1-1 0 0,1-1 1 0 0,-1 1-1 0 0,0 0 1 0 0,0 0-1 0 0,0 0 1 0 0,0 0-1 0 0,-1 0 1 0 0,1 0-1 0 0,-1 0 1 0 0,0 1-1 0 0,0-1 1 0 0,1 7-1 0 0,2 5-16 0 0,-1 0 0 0 0,-1 0 0 0 0,-1 0-1 0 0,0 19 1 0 0,-1-32 16 0 0,0 0-1 0 0,0 1 1 0 0,0-1 0 0 0,-1 0-1 0 0,1 1 1 0 0,-1-1 0 0 0,1 0-1 0 0,-1 0 1 0 0,0 1-1 0 0,0-1 1 0 0,0 0 0 0 0,0 0-1 0 0,0 0 1 0 0,-1 0 0 0 0,1 0-1 0 0,-1 0 1 0 0,1-1 0 0 0,-1 1-1 0 0,0 0 1 0 0,0-1 0 0 0,1 0-1 0 0,-1 1 1 0 0,0-1 0 0 0,0 0-1 0 0,0 0 1 0 0,-1 0 0 0 0,1 0-1 0 0,0 0 1 0 0,0 0 0 0 0,-5 0-1 0 0,-6 2-38 0 0,-1-1 0 0 0,0-1 0 0 0,1 0 0 0 0,-20-1 0 0 0,16 0 51 0 0,17 0 161 0 0,1-1-54 0 0,0 0 1 0 0,0 0-1 0 0,0 1 0 0 0,1-1 1 0 0,-1 0-1 0 0,1 1 0 0 0,-1-1 1 0 0,0 1-1 0 0,1-1 0 0 0,-1 1 0 0 0,1 0 1 0 0,-1 0-1 0 0,1 0 0 0 0,-1 0 1 0 0,0 0-1 0 0,1 0 0 0 0,-1 0 1 0 0,1 0-1 0 0,-1 0 0 0 0,1 1 0 0 0,-1-1 1 0 0,1 0-1 0 0,-1 1 0 0 0,0-1 1 0 0,1 1-1 0 0,-1 0 0 0 0,0 0 1 0 0,0-1-1 0 0,2 2 0 0 0,42 24-274 0 0,-10 4 81 0 0,-25-21-74 0 0,1 0 1 0 0,0 0-1 0 0,20 11 1 0 0,-27-18-238 0 0,1 0 0 0 0,-1 0 0 0 0,1 0 0 0 0,0-1 0 0 0,0 0 0 0 0,0 0 0 0 0,0 0 0 0 0,0 0 0 0 0,0-1 0 0 0,0 0 0 0 0,0 0 0 0 0,0 0 0 0 0,0 0 0 0 0,5-2-1 0 0,9-4-3892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5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5324 0 0,'0'0'4000'0'0,"-15"5"-3827"0"0,2-2-150 0 0,0-1-10 0 0,0 2 1 0 0,1-1-1 0 0,-1 2 0 0 0,1-1 1 0 0,0 2-1 0 0,0-1 0 0 0,-19 14 1 0 0,28-16 29 0 0,1-1 1 0 0,0 1-1 0 0,0-1 1 0 0,0 1-1 0 0,0 0 1 0 0,0 0-1 0 0,1 0 1 0 0,-1 0-1 0 0,1 0 1 0 0,0 0-1 0 0,0 1 1 0 0,0-1-1 0 0,0 0 1 0 0,0 1-1 0 0,1-1 1 0 0,0 0-1 0 0,-1 1 1 0 0,1-1 0 0 0,1 0-1 0 0,-1 1 1 0 0,0-1-1 0 0,1 1 1 0 0,1 4-1 0 0,-1-4-77 0 0,0 0 0 0 0,0 0 0 0 0,1 0 0 0 0,0 0 0 0 0,-1 0 0 0 0,1 0 1 0 0,1 0-1 0 0,-1 0 0 0 0,0-1 0 0 0,1 0 0 0 0,0 1 0 0 0,0-1 0 0 0,0 0 0 0 0,0 0 0 0 0,1 0 0 0 0,-1-1 0 0 0,6 4 0 0 0,-2-3-556 0 0,1-1-1 0 0,-1 1 0 0 0,1-2 1 0 0,0 1-1 0 0,0-1 1 0 0,0 0-1 0 0,0-1 1 0 0,14 0-1 0 0,-7 0-1008 0 0,2 0-1155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3360 0 0,'0'0'5817'0'0,"-144"29"-5817"0"0,124-22 0 0 0,0 0-208 0 0,3 0-1092 0 0,3 1-1665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 0 0,'0'0'8664'0'0,"4"-2"-8108"0"0,-3 1-354 0 0,1 0 0 0 0,0 0 0 0 0,0 0 0 0 0,0 0 1 0 0,0 0-1 0 0,0 0 0 0 0,-1 1 0 0 0,2-1 1 0 0,-1 1-1 0 0,0-1 0 0 0,0 1 0 0 0,0 0 0 0 0,0 0 1 0 0,0 0-1 0 0,0 0 0 0 0,0 0 0 0 0,0 0 1 0 0,3 1-1 0 0,-3 0-111 0 0,-1 0 1 0 0,0 0-1 0 0,1 0 1 0 0,-1 0 0 0 0,0 0-1 0 0,0 0 1 0 0,0 0-1 0 0,0 1 1 0 0,0-1-1 0 0,0 0 1 0 0,0 1-1 0 0,0-1 1 0 0,0 1-1 0 0,-1-1 1 0 0,1 1-1 0 0,-1-1 1 0 0,1 1 0 0 0,-1-1-1 0 0,1 1 1 0 0,-1-1-1 0 0,0 1 1 0 0,0 0-1 0 0,0-1 1 0 0,0 1-1 0 0,0-1 1 0 0,0 3-1 0 0,-2 41-280 0 0,-8 45 0 0 0,5-49 75 0 0,4-38 103 0 0,1 1 0 0 0,-1-1 0 0 0,1 1 0 0 0,0-1-1 0 0,0 1 1 0 0,0 0 0 0 0,0-1 0 0 0,1 1 0 0 0,-1-1-1 0 0,1 1 1 0 0,1 3 0 0 0,0-5-25 0 0,-1-1-1 0 0,0 0 1 0 0,1 0-1 0 0,-1 0 1 0 0,0 0-1 0 0,1 0 1 0 0,-1 0-1 0 0,1 0 1 0 0,0 0-1 0 0,-1 0 1 0 0,1-1-1 0 0,0 1 1 0 0,0 0-1 0 0,-1-1 1 0 0,1 0-1 0 0,0 1 1 0 0,0-1-1 0 0,0 0 1 0 0,-1 0-1 0 0,1 0 1 0 0,0 0-1 0 0,2-1 1 0 0,17 0-269 0 0,-2-1 1 0 0,1-1-1 0 0,0-1 1 0 0,0 0-1 0 0,29-12 1 0 0,0 1-5124 0 0,-41 14 2667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88 269 3096 0 0,'0'0'5277'0'0,"-1"-23"-4928"0"0,-6-175 311 0 0,7 153-361 0 0,0 45-270 0 0,1-1 1 0 0,-1 1-1 0 0,0 0 0 0 0,1 0 0 0 0,-1-1 1 0 0,0 1-1 0 0,1 0 0 0 0,-1 0 1 0 0,1 0-1 0 0,-1 0 0 0 0,0-1 1 0 0,1 1-1 0 0,-1 0 0 0 0,1 0 1 0 0,-1 0-1 0 0,1 0 0 0 0,-1 0 1 0 0,0 0-1 0 0,1 0 0 0 0,-1 0 1 0 0,1 0-1 0 0,-1 0 0 0 0,1 1 1 0 0,-1-1-1 0 0,0 0 0 0 0,1 0 0 0 0,-1 0 1 0 0,1 0-1 0 0,-1 1 0 0 0,0-1 1 0 0,1 0-1 0 0,-1 0 0 0 0,0 1 1 0 0,1-1-1 0 0,-1 1 0 0 0,17 10-65 0 0,-8 11-141 0 0,-1 1 0 0 0,6 25 0 0 0,-11-32 190 0 0,2 0-1 0 0,0 1 1 0 0,1-2 0 0 0,0 1-1 0 0,1-1 1 0 0,11 17 0 0 0,-141-68-89 0 0,103 30 62 0 0,-22-6-4053 0 0,36 11-298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1100 0 0,'0'0'1880'0'0,"5"8"-1746"0"0,29 42 249 0 0,-28-42-991 0 0,1 0 0 0 0,0 0-1 0 0,0-1 1 0 0,16 12 0 0 0,-13-12 152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34 250 992 0 0,'0'0'8592'0'0,"0"5"-7998"0"0,0 16-80 0 0,0-15 2321 0 0,-8-36-2545 0 0,-13-145-412 0 0,20 163 24 0 0,-2-28-1312 0 0,31 104 426 0 0,-25-58 992 0 0,0 0 0 0 0,1-1 0 0 0,-1 1 0 0 0,1 0 0 0 0,0-1 0 0 0,1 0-1 0 0,-1 0 1 0 0,8 6 0 0 0,-10-10-42 0 0,-1-1-1 0 0,0 1 0 0 0,1-1 0 0 0,-1 0 0 0 0,1 1 1 0 0,-1-1-1 0 0,1 0 0 0 0,-1 0 0 0 0,1 0 0 0 0,-1 0 1 0 0,1 0-1 0 0,-1 0 0 0 0,1 0 0 0 0,-1 0 0 0 0,1-1 1 0 0,-1 1-1 0 0,0 0 0 0 0,1-1 0 0 0,-1 0 0 0 0,1 1 1 0 0,-1-1-1 0 0,0 0 0 0 0,0 1 0 0 0,1-1 0 0 0,-1 0 1 0 0,0 0-1 0 0,0 0 0 0 0,0 0 0 0 0,0 0 0 0 0,0-1 1 0 0,0 1-1 0 0,0 0 0 0 0,0 0 0 0 0,-1-1 1 0 0,1 1-1 0 0,0 0 0 0 0,-1-1 0 0 0,1-1 0 0 0,26-60-397 0 0,-25 57 413 0 0,0-2-145 0 0,11-26 561 0 0,-8 32-87 0 0,-3 22-373 0 0,0 55-37 0 0,16 94 0 0 0,-19-168 97 0 0,1-1 1 0 0,0 0-1 0 0,0 0 1 0 0,0 1-1 0 0,0-1 1 0 0,0 0-1 0 0,0 0 1 0 0,0 1-1 0 0,0-1 1 0 0,0 0-1 0 0,0 0 1 0 0,0 1-1 0 0,0-1 1 0 0,0 0-1 0 0,0 0 1 0 0,0 1-1 0 0,0-1 1 0 0,0 0-1 0 0,0 0 1 0 0,0 1-1 0 0,0-1 1 0 0,1 0-1 0 0,-1 0 1 0 0,0 0-1 0 0,0 1 1 0 0,0-1-1 0 0,0 0 1 0 0,1 0-1 0 0,-1 0 1 0 0,0 0-1 0 0,0 1 1 0 0,0-1-1 0 0,0 0 1 0 0,1 0-1 0 0,-1 0 1 0 0,0 0-1 0 0,0 0 1 0 0,1 0-1 0 0,-1 1 1 0 0,0-1-1 0 0,0 0 1 0 0,1 0-1 0 0,-1 0 1 0 0,0 0-1 0 0,1 0 1 0 0,6-13 11 0 0,7-32 43 0 0,-12 38-108 0 0,14-46-21 0 0,-2 7 8 0 0,27-64 0 0 0,-41 109 92 0 0,0 1 0 0 0,0 0-1 0 0,0-1 1 0 0,0 1 0 0 0,0 0 0 0 0,0-1 0 0 0,0 1 0 0 0,1 0 0 0 0,-1-1-1 0 0,0 1 1 0 0,0 0 0 0 0,0-1 0 0 0,0 1 0 0 0,1 0 0 0 0,-1 0-1 0 0,0-1 1 0 0,0 1 0 0 0,0 0 0 0 0,1 0 0 0 0,-1 0 0 0 0,0-1 0 0 0,0 1-1 0 0,1 0 1 0 0,-1 0 0 0 0,0 0 0 0 0,1 0 0 0 0,-1-1 0 0 0,0 1-1 0 0,1 0 1 0 0,-1 0 0 0 0,0 0 0 0 0,1 0 0 0 0,-1 0 0 0 0,0 0 0 0 0,1 0-1 0 0,-1 0 1 0 0,0 0 0 0 0,1 0 0 0 0,-1 0 0 0 0,0 0 0 0 0,1 0 0 0 0,7 15 136 0 0,1 20-192 0 0,-4-8 396 0 0,-1 0 1 0 0,-1 0-1 0 0,-2 0 0 0 0,-1 1 1 0 0,-4 33-1 0 0,3-59-378 0 0,1-1-1 0 0,-1 1 1 0 0,0 0-1 0 0,0-1 0 0 0,0 1 1 0 0,0-1-1 0 0,-1 0 1 0 0,1 1-1 0 0,0-1 1 0 0,-1 0-1 0 0,1 0 1 0 0,0 0-1 0 0,-1 1 0 0 0,0-2 1 0 0,1 1-1 0 0,-1 0 1 0 0,0 0-1 0 0,1 0 1 0 0,-1-1-1 0 0,0 1 1 0 0,0-1-1 0 0,1 1 0 0 0,-1-1 1 0 0,-3 0-1 0 0,-48 4-465 0 0,49-4 366 0 0,3 0 14 0 0,0 0-1 0 0,0 0 1 0 0,0 0-1 0 0,0-1 1 0 0,0 1-1 0 0,0 0 1 0 0,0 0-1 0 0,0-1 0 0 0,0 1 1 0 0,0 0-1 0 0,0-1 1 0 0,0 1-1 0 0,0-1 1 0 0,0 1-1 0 0,0-1 1 0 0,1 0-1 0 0,-1 1 1 0 0,0-1-1 0 0,0 0 0 0 0,1 1 1 0 0,-1-1-1 0 0,1 0 1 0 0,-1 0-1 0 0,0 0 1 0 0,1 0-1 0 0,0 0 1 0 0,-1 1-1 0 0,1-1 1 0 0,-1-2-1 0 0,0-30-6081 0 0,3 24 3710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9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4576 0 0,'0'0'3601'0'0,"-24"7"-3533"0"0,-73 23-101 0 0,93-29-36 0 0,1 0 1 0 0,0 0-1 0 0,-1 0 0 0 0,1 1 1 0 0,0-1-1 0 0,-1 1 0 0 0,1 0 0 0 0,0 0 1 0 0,0 0-1 0 0,1 0 0 0 0,-1 0 1 0 0,0 1-1 0 0,-4 4 0 0 0,7-6 37 0 0,0 0-1 0 0,-1 0 0 0 0,1 0 0 0 0,0 1 1 0 0,-1-1-1 0 0,1 0 0 0 0,0 0 0 0 0,0 0 1 0 0,0 0-1 0 0,0 0 0 0 0,0 0 0 0 0,0 0 1 0 0,0 0-1 0 0,0 1 0 0 0,1-1 0 0 0,-1 0 1 0 0,0 0-1 0 0,1 0 0 0 0,-1 0 1 0 0,0 0-1 0 0,1 0 0 0 0,-1 0 0 0 0,1 0 1 0 0,0 0-1 0 0,-1-1 0 0 0,1 1 0 0 0,1 1 1 0 0,5 5-79 0 0,1-1 0 0 0,0 0-1 0 0,0 0 1 0 0,0 0 0 0 0,1-1 0 0 0,11 5 0 0 0,-9-5 294 0 0,-2 0-76 0 0,0 1 0 0 0,0 1 1 0 0,0-1-1 0 0,-1 1 1 0 0,0 1-1 0 0,13 15 1 0 0,-18-20-28 0 0,-1 1 0 0 0,1-1 0 0 0,-1 0 0 0 0,0 1 0 0 0,0-1 0 0 0,0 1 1 0 0,-1 0-1 0 0,0-1 0 0 0,1 1 0 0 0,-1 0 0 0 0,0 0 0 0 0,-1 0 0 0 0,1 0 0 0 0,-1 0 0 0 0,1 0 1 0 0,-1 0-1 0 0,-1 0 0 0 0,1 0 0 0 0,0 0 0 0 0,-1 0 0 0 0,0 0 0 0 0,-1 5 0 0 0,0-7-87 0 0,0 1 0 0 0,0-1 0 0 0,0 1 0 0 0,-1-1 0 0 0,1 0 0 0 0,-1 0 0 0 0,1 0 0 0 0,-1 0 0 0 0,1 0 0 0 0,-1 0 0 0 0,0-1 0 0 0,0 0 0 0 0,0 1 0 0 0,0-1 0 0 0,0 0 0 0 0,0 0 0 0 0,0-1 0 0 0,-1 1 0 0 0,1-1 0 0 0,-4 1 0 0 0,-2 0-32 0 0,0 0-1 0 0,-1 0 1 0 0,1-1 0 0 0,-1 0-1 0 0,-16-4 1 0 0,23 4-127 0 0,1-1 0 0 0,0 0 1 0 0,0 0-1 0 0,0 0 0 0 0,0 0 0 0 0,0 0 1 0 0,0 0-1 0 0,0-1 0 0 0,0 1 0 0 0,0-1 0 0 0,1 1 1 0 0,-1-1-1 0 0,0 0 0 0 0,1 0 0 0 0,-1 0 0 0 0,1 0 1 0 0,0 0-1 0 0,0 0 0 0 0,0 0 0 0 0,0 0 1 0 0,0 0-1 0 0,0 0 0 0 0,1 0 0 0 0,-1-1 0 0 0,0 1 1 0 0,1 0-1 0 0,0-1 0 0 0,0-4 0 0 0,0-2-1428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1260 0 0,'0'0'6585'0'0,"-11"2"-6280"0"0,-32 9 24 0 0,42-11-305 0 0,0 0 0 0 0,1 0 0 0 0,-1 1-1 0 0,0-1 1 0 0,1 0 0 0 0,-1 1-1 0 0,0-1 1 0 0,1 0 0 0 0,-1 1-1 0 0,1-1 1 0 0,-1 1 0 0 0,1-1-1 0 0,-1 1 1 0 0,1-1 0 0 0,-1 1-1 0 0,1-1 1 0 0,-1 1 0 0 0,1 0 0 0 0,0-1-1 0 0,-1 1 1 0 0,1-1 0 0 0,0 1-1 0 0,-1 0 1 0 0,1 0 0 0 0,0-1-1 0 0,0 1 1 0 0,0 0 0 0 0,0-1-1 0 0,0 1 1 0 0,0 0 0 0 0,0 0 0 0 0,0-1-1 0 0,0 1 1 0 0,0 0 0 0 0,0-1-1 0 0,0 1 1 0 0,0 0 0 0 0,1-1-1 0 0,-1 1 1 0 0,0 0 0 0 0,0-1-1 0 0,1 2 1 0 0,14 20-7 0 0,3-3 319 0 0,-7-8-35 0 0,0 1 0 0 0,0 0 1 0 0,10 16-1 0 0,-19-25-258 0 0,0 0 0 0 0,-1 0 1 0 0,1 0-1 0 0,0 0 0 0 0,-1 0 1 0 0,0 0-1 0 0,0 0 0 0 0,0 1 1 0 0,0-1-1 0 0,-1 0 0 0 0,1 1 1 0 0,-1-1-1 0 0,0 1 0 0 0,1-1 1 0 0,-2 0-1 0 0,1 1 0 0 0,0-1 1 0 0,-1 0-1 0 0,0 1 0 0 0,-1 6 1 0 0,0-8-70 0 0,0 0 1 0 0,-1 1-1 0 0,1-1 1 0 0,0 0-1 0 0,-1 0 1 0 0,1 0-1 0 0,-1 0 0 0 0,1-1 1 0 0,-1 1-1 0 0,0-1 1 0 0,0 1-1 0 0,0-1 1 0 0,0 0-1 0 0,0 0 1 0 0,0 0-1 0 0,0-1 1 0 0,0 1-1 0 0,0-1 0 0 0,0 1 1 0 0,0-1-1 0 0,-4-1 1 0 0,-4 2-45 0 0,-1-1 1 0 0,1 0-1 0 0,0-1 1 0 0,-20-5-1 0 0,22 4-104 0 0,0-1-1 0 0,1 0 0 0 0,-1-1 1 0 0,1 0-1 0 0,-11-7 0 0 0,17 9-144 0 0,-1 1 0 0 0,1-1-1 0 0,-1 0 1 0 0,1 0 0 0 0,0 0 0 0 0,0 0-1 0 0,0 0 1 0 0,0 0 0 0 0,0-1-1 0 0,0 1 1 0 0,1-1 0 0 0,-1 1-1 0 0,1-1 1 0 0,0 1 0 0 0,0-1-1 0 0,0 0 1 0 0,0 0 0 0 0,0 0 0 0 0,0 0-1 0 0,0-3 1 0 0,1-1-2476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3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37 191 1044 0 0,'0'0'6724'0'0,"-1"-21"-6588"0"0,-4-114 115 0 0,5 133-238 0 0,0 1 0 0 0,0-1 0 0 0,0 0 0 0 0,0 0 0 0 0,0 0 0 0 0,1 1 1 0 0,-1-1-1 0 0,0 0 0 0 0,1 0 0 0 0,0 1 0 0 0,-1-1 0 0 0,1 0 0 0 0,0 1 0 0 0,2-4 0 0 0,-2 5 0 0 0,-1-1-1 0 0,1 0 1 0 0,0 1-1 0 0,0-1 0 0 0,-1 1 1 0 0,1-1-1 0 0,0 1 1 0 0,0 0-1 0 0,0-1 0 0 0,0 1 1 0 0,-1 0-1 0 0,1 0 1 0 0,0-1-1 0 0,0 1 0 0 0,0 0 1 0 0,0 0-1 0 0,0 0 1 0 0,0 0-1 0 0,0 0 0 0 0,0 0 1 0 0,1 1-1 0 0,1-1-29 0 0,0 1-1 0 0,0 1 0 0 0,0-1 1 0 0,0 0-1 0 0,0 1 1 0 0,-1-1-1 0 0,1 1 0 0 0,0 0 1 0 0,-1 0-1 0 0,1 0 1 0 0,-1 0-1 0 0,0 1 0 0 0,1-1 1 0 0,2 4-1 0 0,0 3 137 0 0,1 0 0 0 0,-1 0-1 0 0,0 1 1 0 0,-1-1 0 0 0,0 1-1 0 0,0 0 1 0 0,-1 0 0 0 0,-1 0 0 0 0,1 0-1 0 0,-2 1 1 0 0,1-1 0 0 0,-1 17 0 0 0,-2-26-128 0 0,0 0 0 0 0,0 0 0 0 0,0 0 0 0 0,0 0 0 0 0,0-1 0 0 0,-1 1 1 0 0,1 0-1 0 0,0 0 0 0 0,0-1 0 0 0,-1 1 0 0 0,1-1 0 0 0,0 1 0 0 0,-1-1 0 0 0,1 1 1 0 0,0-1-1 0 0,-1 0 0 0 0,1 0 0 0 0,-2 1 0 0 0,-29 4 68 0 0,24-4-340 0 0,-1 0 0 0 0,1 0 0 0 0,-1-1 0 0 0,1 0 0 0 0,-1-1 0 0 0,1 0 0 0 0,-1 0 0 0 0,-13-4 0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1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1 144 0 0,'0'0'8645'0'0,"17"14"-7887"0"0,-22 110 1899 0 0,1-3-3460 0 0,18-137-10134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1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22 4244 0 0,'0'0'6026'0'0,"-26"-3"-5930"0"0,-12-4-89 0 0,12 3-6 0 0,0 0-1 0 0,0 2 1 0 0,-35 1-1 0 0,57 1-69 0 0,0 0 1 0 0,-1 0-1 0 0,1 1 0 0 0,0 0 1 0 0,-1 0-1 0 0,1 0 0 0 0,0 0 0 0 0,0 1 1 0 0,-7 3-1 0 0,9-4-184 0 0,1 0-1 0 0,-1 0 1 0 0,0 0-1 0 0,1 0 1 0 0,-1 1-1 0 0,1-1 1 0 0,-1 1-1 0 0,1-1 1 0 0,0 1-1 0 0,0-1 1 0 0,0 1 0 0 0,-1 0-1 0 0,2-1 1 0 0,-1 1-1 0 0,0 0 1 0 0,0 0-1 0 0,0 0 1 0 0,1 0-1 0 0,-1 0 1 0 0,1 0-1 0 0,0 0 1 0 0,0 0-1 0 0,-1 2 1 0 0,1 5-2324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1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3636 0 0,'0'0'5345'0'0,"2"22"-5035"0"0,6 67 47 0 0,-8-86-313 0 0,0 0 0 0 0,1 1 1 0 0,-1-2-1 0 0,1 1 0 0 0,-1 0 0 0 0,1 0 0 0 0,0 0 0 0 0,0 0 0 0 0,0 0 0 0 0,1-1 0 0 0,-1 1 1 0 0,1 0-1 0 0,-1-1 0 0 0,1 1 0 0 0,0-1 0 0 0,0 0 0 0 0,0 0 0 0 0,0 1 0 0 0,1-1 0 0 0,-1-1 1 0 0,0 1-1 0 0,1 0 0 0 0,-1 0 0 0 0,6 1 0 0 0,-1 0-16 0 0,0-2 1 0 0,0 1-1 0 0,0-1 1 0 0,0 0-1 0 0,0-1 0 0 0,1 0 1 0 0,8 0-1 0 0,-4-1-48 0 0,-3 1-1 0 0,-1 0 1 0 0,1-1 0 0 0,-1 0-1 0 0,1 0 1 0 0,-1-1 0 0 0,1 0-1 0 0,-1-1 1 0 0,0 0 0 0 0,13-6 0 0 0,-18 7-25 0 0,1 0 0 0 0,-1 0 0 0 0,0-1 0 0 0,0 1 0 0 0,0-1 1 0 0,0 0-1 0 0,-1 1 0 0 0,1-1 0 0 0,-1 0 0 0 0,1-1 1 0 0,-1 1-1 0 0,0 0 0 0 0,0-1 0 0 0,-1 1 0 0 0,1-1 0 0 0,-1 1 1 0 0,0-1-1 0 0,0 0 0 0 0,0 1 0 0 0,0-1 0 0 0,0 0 1 0 0,-1 0-1 0 0,0-5 0 0 0,0 7 17 0 0,-1 0 1 0 0,0 0 0 0 0,0 0-1 0 0,1 0 1 0 0,-2 0 0 0 0,1 0-1 0 0,0 0 1 0 0,0 0-1 0 0,0 0 1 0 0,-1 0 0 0 0,1 1-1 0 0,-1-1 1 0 0,0 1-1 0 0,1-1 1 0 0,-1 1 0 0 0,0 0-1 0 0,0-1 1 0 0,0 1-1 0 0,0 0 1 0 0,0 0 0 0 0,0 0-1 0 0,-2 0 1 0 0,-53-19-1752 0 0,56 20 1635 0 0,-39-10-3882 0 0,23 10 970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164 135 4516 0 0,'0'0'5095'0'0,"4"22"-4976"0"0,20 148 217 0 0,-19-156-1247 0 0,-5-13 683 0 0,1-1 0 0 0,0 1 0 0 0,0-1 0 0 0,0 0 0 0 0,-1 1 0 0 0,1-1 0 0 0,0 0 0 0 0,0 1 1 0 0,0-1-1 0 0,0 0 0 0 0,-1 0 0 0 0,1 0 0 0 0,0 0 0 0 0,0 0 0 0 0,0 0 0 0 0,0 0 0 0 0,0 0 0 0 0,0 0 0 0 0,0 0 0 0 0,-1 0 0 0 0,1 0 0 0 0,0-1 0 0 0,1 0 0 0 0,12-3-3388 0 0</inkml:trace>
  <inkml:trace contextRef="#ctx0" brushRef="#br0" timeOffset="1">316 24 4460 0 0,'0'0'6290'0'0,"-25"4"-6132"0"0,-8 3-67 0 0,14-3-26 0 0,-1 0 0 0 0,1-2 0 0 0,-1 0 0 0 0,-24-1 0 0 0,35-1-177 0 0,1-1 0 0 0,-1-1 0 0 0,1 1 0 0 0,-1-1 0 0 0,1-1-1 0 0,0 0 1 0 0,0 0 0 0 0,0 0 0 0 0,-13-9 0 0 0,-16-5-3788 0 0,34 16 1643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29 167 6225 0 0,'0'0'2824'0'0,"8"-8"-2756"0"0,0 0-96 0 0,-1 0 1 0 0,0-1-1 0 0,-1 1 1 0 0,0-1-1 0 0,0 0 0 0 0,-1-1 1 0 0,0 0-1 0 0,5-14 1 0 0,11-26 149 0 0,-21 49-103 0 0,1 0 0 0 0,-1 0-1 0 0,1 0 1 0 0,-1 1 0 0 0,1-1-1 0 0,0 0 1 0 0,-1 0 0 0 0,1 0-1 0 0,0 1 1 0 0,0-1 0 0 0,-1 0-1 0 0,1 1 1 0 0,0-1 0 0 0,0 1-1 0 0,0-1 1 0 0,0 1 0 0 0,0-1-1 0 0,1 1 1 0 0,-1 0-24 0 0,0 0-1 0 0,0 1 1 0 0,0-1 0 0 0,-1 1-1 0 0,1-1 1 0 0,0 1 0 0 0,0-1 0 0 0,-1 1-1 0 0,1-1 1 0 0,0 1 0 0 0,-1 0-1 0 0,1 0 1 0 0,-1-1 0 0 0,1 1-1 0 0,-1 0 1 0 0,1 0 0 0 0,-1-1 0 0 0,1 1-1 0 0,-1 0 1 0 0,0 0 0 0 0,1 0-1 0 0,-1 0 1 0 0,0 0 0 0 0,0 0-1 0 0,0 1 1 0 0,37 99-248 0 0,-29-82 331 0 0,-7-17 22 0 0,0 1 0 0 0,1 0 0 0 0,-1 0 0 0 0,0-1 0 0 0,0 1 0 0 0,-1 0 0 0 0,1 0 0 0 0,0 0 1 0 0,-1 4-1 0 0,-4-5-118 0 0,0-1 1 0 0,0 1 0 0 0,0-1 0 0 0,0 0-1 0 0,0 0 1 0 0,0 0 0 0 0,-1-1-1 0 0,1 1 1 0 0,-6-1 0 0 0,-12 0-320 0 0,-50-3 740 0 0,69 3-631 0 0,-1-1-1 0 0,1 1 0 0 0,-1-1 1 0 0,1 0-1 0 0,-1-1 0 0 0,1 1 0 0 0,0 0 1 0 0,-1-1-1 0 0,1 0 0 0 0,0 0 1 0 0,0 0-1 0 0,0 0 0 0 0,0 0 0 0 0,1-1 1 0 0,-1 1-1 0 0,-2-5 0 0 0,2 2-1632 0 0,2 0-417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2996 0 0,'0'0'7178'0'0,"2"21"-6912"0"0,2 5-207 0 0,0-7 0 0 0,-2-1 0 0 0,0 35 0 0 0,-2-47 31 0 0,0-1-1 0 0,1 0 0 0 0,-1 0 0 0 0,1 0 1 0 0,0 0-1 0 0,0 0 0 0 0,1-1 1 0 0,0 1-1 0 0,0 0 0 0 0,2 5 0 0 0,-2-8-93 0 0,-1 0 0 0 0,0 0 0 0 0,1-1 0 0 0,-1 1 0 0 0,1 0 0 0 0,-1 0-1 0 0,1-1 1 0 0,0 1 0 0 0,0-1 0 0 0,0 0 0 0 0,0 1 0 0 0,0-1 0 0 0,0 0-1 0 0,0 0 1 0 0,0 0 0 0 0,1-1 0 0 0,-1 1 0 0 0,0 0 0 0 0,0-1-1 0 0,1 1 1 0 0,-1-1 0 0 0,5 0 0 0 0,5-1-794 0 0,-1 0 0 0 0,1-1 0 0 0,0 0 0 0 0,-1-1-1 0 0,15-5 1 0 0,-5 1-1582 0 0,6 0-1322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 0 0,'0'0'6474'0'0,"1"5"-6093"0"0,12 25-92 0 0,-9-21-1672 0 0,1-1 0 0 0,0-1 0 0 0,0 1-1 0 0,10 9 1 0 0,-7-7 1107 0 0</inkml:trace>
  <inkml:trace contextRef="#ctx0" brushRef="#br0" timeOffset="1">154 246 1108 0 0,'0'0'4547'0'0,"0"7"-4215"0"0,8 38-267 0 0,-4-32-1218 0 0,1-1 1 0 0,0 1-1 0 0,0-1 0 0 0,11 15 0 0 0,-11-20 865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3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 4828 0 0,'0'0'3907'0'0,"-20"0"-3713"0"0,-7-1-138 0 0,10 0 4 0 0,-1 0 0 0 0,-33 5 1 0 0,48-4-22 0 0,-1 1 1 0 0,1 0 0 0 0,-1 0 0 0 0,1 0 0 0 0,0 1 0 0 0,-1-1 0 0 0,1 1-1 0 0,0 0 1 0 0,0 0 0 0 0,0 0 0 0 0,0 0 0 0 0,1 1 0 0 0,-1-1 0 0 0,0 1-1 0 0,1-1 1 0 0,0 1 0 0 0,0 0 0 0 0,0 0 0 0 0,0 0 0 0 0,0 0 0 0 0,0 0-1 0 0,1 1 1 0 0,-1-1 0 0 0,1 0 0 0 0,0 1 0 0 0,-1 4 0 0 0,0 0-15 0 0,1 0 0 0 0,-1 0 0 0 0,1 0 0 0 0,1 0 0 0 0,0 0 0 0 0,0 0 0 0 0,0 0 0 0 0,1 1 0 0 0,0-1 0 0 0,4 14 0 0 0,-4-20-123 0 0,1 1 1 0 0,-1 0-1 0 0,1 0 0 0 0,-1-1 1 0 0,1 1-1 0 0,0-1 0 0 0,0 1 1 0 0,0-1-1 0 0,1 0 0 0 0,-1 0 1 0 0,0 0-1 0 0,1 0 0 0 0,-1 0 1 0 0,1-1-1 0 0,0 1 0 0 0,-1-1 1 0 0,5 2-1 0 0,1 0-727 0 0,0 0 0 0 0,0-1 0 0 0,-1 0 0 0 0,1-1 0 0 0,12 1 0 0 0,-3 0-1148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3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4000 0 0,'0'0'5317'0'0,"-153"32"-5325"0"0,139-32-120 0 0,0 0-468 0 0,0-3-716 0 0,5-4-809 0 0,7-3-2047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4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1240 0 0,'0'0'9310'0'0,"0"11"-8924"0"0,-3 218-373 0 0,3-229-141 0 0,0 1-1 0 0,0-1 1 0 0,0 0-1 0 0,0 1 1 0 0,0-1-1 0 0,0 0 1 0 0,1 1-1 0 0,-1-1 1 0 0,0 0-1 0 0,0 1 1 0 0,0-1-1 0 0,0 0 1 0 0,0 0-1 0 0,1 1 1 0 0,-1-1-1 0 0,0 0 1 0 0,0 1 0 0 0,0-1-1 0 0,1 0 1 0 0,-1 0-1 0 0,0 0 1 0 0,1 1-1 0 0,-1-1 1 0 0,0 0-1 0 0,0 0 1 0 0,1 0-1 0 0,-1 0 1 0 0,0 1-1 0 0,1-1 1 0 0,-1 0-1 0 0,0 0 1 0 0,1 0-1 0 0,-1 0 1 0 0,0 0-1 0 0,1 0 1 0 0,-1 0 0 0 0,0 0-1 0 0,1 0 1 0 0,-1 0-1 0 0,0 0 1 0 0,1 0-1 0 0,-1 0 1 0 0,0 0-1 0 0,1-1 1 0 0,-1 1-1 0 0,0 0 1 0 0,0 0-1 0 0,1 0 1 0 0,-1 0-1 0 0,0 0 1 0 0,1-1-1 0 0,-1 1 1 0 0,0 0 0 0 0,0 0-1 0 0,1-1 1 0 0,-1 1-1 0 0,0-1 1 0 0,6-5-2878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4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1880 0 0,'0'0'3150'0'0,"19"-11"-3120"0"0,56-34-28 0 0,-74 44 14 0 0,1 0-1 0 0,0-1 1 0 0,-1 1 0 0 0,1 0 0 0 0,0 0 0 0 0,-1 0 0 0 0,1 1-1 0 0,0-1 1 0 0,0 0 0 0 0,0 1 0 0 0,0-1 0 0 0,-1 1 0 0 0,1 0 0 0 0,0-1-1 0 0,0 1 1 0 0,0 0 0 0 0,0 0 0 0 0,0 0 0 0 0,0 1 0 0 0,0-1-1 0 0,0 0 1 0 0,0 1 0 0 0,0-1 0 0 0,-1 1 0 0 0,1 0 0 0 0,0-1-1 0 0,0 1 1 0 0,0 0 0 0 0,-1 0 0 0 0,1 0 0 0 0,-1 0 0 0 0,1 1-1 0 0,-1-1 1 0 0,1 0 0 0 0,-1 1 0 0 0,0-1 0 0 0,1 1 0 0 0,-1-1-1 0 0,0 1 1 0 0,0 0 0 0 0,0-1 0 0 0,0 1 0 0 0,-1 0 0 0 0,1 0-1 0 0,0 0 1 0 0,0 2 0 0 0,2 7 185 0 0,-1 0 1 0 0,0 0-1 0 0,0 0 0 0 0,-1 0 0 0 0,-1 17 1 0 0,0-26-102 0 0,1 2-31 0 0,-1 0-1 0 0,0 0 1 0 0,-1 0 0 0 0,1 0-1 0 0,-1 0 1 0 0,0 0 0 0 0,0 0-1 0 0,0 0 1 0 0,0 0 0 0 0,-1 0-1 0 0,1 0 1 0 0,-5 6-1 0 0,4-8-92 0 0,0 0 0 0 0,0 0-1 0 0,-1 0 1 0 0,1 0 0 0 0,0 0-1 0 0,-1-1 1 0 0,1 0-1 0 0,-1 1 1 0 0,0-1 0 0 0,1 0-1 0 0,-1 0 1 0 0,0 0-1 0 0,0-1 1 0 0,1 1 0 0 0,-1-1-1 0 0,0 1 1 0 0,0-1-1 0 0,0 0 1 0 0,-4 0 0 0 0,-3 0-135 0 0,7 0-70 0 0,0 1 1 0 0,1-1-1 0 0,-1 0 1 0 0,0 0-1 0 0,0 0 0 0 0,0-1 1 0 0,0 1-1 0 0,0 0 0 0 0,0-1 1 0 0,0 0-1 0 0,0 0 1 0 0,1 0-1 0 0,-1 0 0 0 0,0 0 1 0 0,1-1-1 0 0,-1 1 0 0 0,1-1 1 0 0,-1 1-1 0 0,1-1 1 0 0,-4-4-1 0 0,0-1-1586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4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0 704 0 0,'0'0'7311'0'0,"-21"11"-7247"0"0,-67 34-2 0 0,83-43-39 0 0,0 1-1 0 0,0-1 1 0 0,0 1-1 0 0,0 0 1 0 0,0 0-1 0 0,1 1 1 0 0,0-1-1 0 0,0 1 1 0 0,0 0-1 0 0,0 0 1 0 0,0 1-1 0 0,1-1 1 0 0,0 1-1 0 0,0-1 1 0 0,0 1-1 0 0,0 0 1 0 0,1 0-1 0 0,0 1 1 0 0,0-1-1 0 0,0 0 1 0 0,1 1-1 0 0,0-1 1 0 0,0 1-1 0 0,0-1 1 0 0,1 1-1 0 0,-1 7 1 0 0,2-9-90 0 0,0 1 0 0 0,0-1 0 0 0,0 0-1 0 0,0 0 1 0 0,1 0 0 0 0,0 0 0 0 0,0 0 0 0 0,0 0 0 0 0,0-1 0 0 0,0 1 0 0 0,1 0 0 0 0,-1-1 0 0 0,1 0 0 0 0,0 0 0 0 0,0 0 0 0 0,0 0 0 0 0,1 0 0 0 0,-1 0 0 0 0,1-1 0 0 0,-1 0 0 0 0,1 0 0 0 0,0 0 0 0 0,0 0 0 0 0,0 0 0 0 0,0-1-1 0 0,0 0 1 0 0,0 0 0 0 0,1 0 0 0 0,3 0 0 0 0,32 2-3536 0 0,-15-3 885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 4860 0 0,'0'0'3445'0'0,"-147"0"-3445"0"0,132 0-76 0 0,4 0-52 0 0,0 0-980 0 0,5 2-545 0 0,3 1-743 0 0,3 4-548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5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4864 0 0,'10'4'112'0'0,"-8"-3"-13"0"0,0 0 1 0 0,0 0-1 0 0,1 0 1 0 0,-1 0-1 0 0,1 0 1 0 0,-1-1-1 0 0,0 1 0 0 0,1-1 1 0 0,-1 1-1 0 0,1-1 1 0 0,0 0-1 0 0,3 0 1 0 0,-4-1-21 0 0,-1-1 0 0 0,0 1 0 0 0,0 0 0 0 0,0-1 0 0 0,0 1 0 0 0,0-1 1 0 0,-1 1-1 0 0,1-1 0 0 0,0 0 0 0 0,-1 1 0 0 0,1-1 0 0 0,-1 1 0 0 0,1-1 1 0 0,-1 0-1 0 0,0 0 0 0 0,0 1 0 0 0,0-1 0 0 0,0 0 0 0 0,0 1 0 0 0,0-1 0 0 0,0 0 1 0 0,-1-2-1 0 0,1-6 53 0 0,0-1 0 0 0,1 0 1 0 0,0 1-1 0 0,1-1 0 0 0,0 1 1 0 0,1-1-1 0 0,0 1 0 0 0,0 0 0 0 0,8-15 1 0 0,-9 22-177 0 0,0-1 0 0 0,1 1 0 0 0,-1 0 0 0 0,1-1 0 0 0,-1 1 0 0 0,1 1 0 0 0,0-1 0 0 0,0 0 0 0 0,1 1 0 0 0,-1-1 0 0 0,0 1 0 0 0,1 0 1 0 0,0 0-1 0 0,-1 0 0 0 0,1 1 0 0 0,0-1 0 0 0,0 1 0 0 0,0 0 0 0 0,0 0 0 0 0,0 1 0 0 0,0-1 0 0 0,0 1 0 0 0,0-1 0 0 0,0 1 0 0 0,0 1 0 0 0,0-1 0 0 0,8 2 0 0 0,-8-1 8 0 0,0 0-1 0 0,-1 1 0 0 0,1 0 0 0 0,0-1 0 0 0,0 1 1 0 0,-1 0-1 0 0,1 1 0 0 0,-1-1 0 0 0,0 1 0 0 0,0-1 1 0 0,0 1-1 0 0,0 0 0 0 0,0 0 0 0 0,0 0 0 0 0,-1 1 1 0 0,0-1-1 0 0,1 1 0 0 0,-1-1 0 0 0,-1 1 0 0 0,1 0 1 0 0,0 0-1 0 0,-1 0 0 0 0,0 0 0 0 0,0 0 0 0 0,1 4 1 0 0,-1-4 45 0 0,0-1 1 0 0,-1 1-1 0 0,1 0 1 0 0,-1 0 0 0 0,1-1-1 0 0,-1 1 1 0 0,0 0-1 0 0,0 0 1 0 0,-1 0-1 0 0,1-1 1 0 0,-1 1 0 0 0,0 0-1 0 0,0 0 1 0 0,0-1-1 0 0,-1 1 1 0 0,1-1 0 0 0,-1 1-1 0 0,0-1 1 0 0,0 0-1 0 0,0 0 1 0 0,0 1-1 0 0,-1-1 1 0 0,1-1 0 0 0,-1 1-1 0 0,1 0 1 0 0,-7 3-1 0 0,-53 15 659 0 0,61-21-573 0 0,1 1 0 0 0,0-1-1 0 0,0 0 1 0 0,-1 1-1 0 0,1-1 1 0 0,0 1 0 0 0,0-1-1 0 0,0 1 1 0 0,-1-1-1 0 0,1 0 1 0 0,0 1 0 0 0,0-1-1 0 0,0 1 1 0 0,0-1-1 0 0,0 1 1 0 0,0-1 0 0 0,0 1-1 0 0,0-1 1 0 0,0 1 0 0 0,0-1-1 0 0,0 0 1 0 0,0 1-1 0 0,0-1 1 0 0,1 1 0 0 0,-1-1-1 0 0,0 1 1 0 0,0-1-1 0 0,0 0 1 0 0,1 1 0 0 0,-1-1-1 0 0,0 1 1 0 0,1-1-1 0 0,-1 0 1 0 0,0 1 0 0 0,0-1-1 0 0,1 0 1 0 0,-1 1-1 0 0,1-1 1 0 0,-1 0 0 0 0,0 0-1 0 0,1 0 1 0 0,-1 1-1 0 0,1-1 1 0 0,-1 0 0 0 0,1 0-1 0 0,20 16-371 0 0,-11-11-31 0 0,1-1-1 0 0,0 0 1 0 0,0 0-1 0 0,0-1 1 0 0,0-1-1 0 0,0 0 1 0 0,14 1-1 0 0,45-1-5670 0 0,-52-2 3068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5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4188 0 0,'0'0'4086'0'0,"-20"9"-3994"0"0,-8 1-68 0 0,10-3 1 0 0,1 0 1 0 0,0 1-1 0 0,-21 14 0 0 0,34-19 33 0 0,-1 0 0 0 0,1 1 0 0 0,1-1 0 0 0,-1 1 0 0 0,0 0 0 0 0,1 1 0 0 0,0-1 0 0 0,0 0 0 0 0,0 1-1 0 0,1 0 1 0 0,-1 0 0 0 0,1 0 0 0 0,0 0 0 0 0,1 0 0 0 0,-1 0 0 0 0,1 0 0 0 0,0 0 0 0 0,0 1 0 0 0,1-1-1 0 0,-1 0 1 0 0,1 1 0 0 0,1-1 0 0 0,-1 0 0 0 0,1 1 0 0 0,2 9 0 0 0,-2-13-166 0 0,0 0 0 0 0,0 1 0 0 0,0-1 0 0 0,1 0 1 0 0,-1 1-1 0 0,1-1 0 0 0,0 0 0 0 0,-1 0 0 0 0,1 0 0 0 0,0 0 0 0 0,0-1 1 0 0,0 1-1 0 0,0 0 0 0 0,1-1 0 0 0,-1 1 0 0 0,0-1 0 0 0,1 0 0 0 0,-1 0 1 0 0,1 0-1 0 0,-1 0 0 0 0,1 0 0 0 0,0-1 0 0 0,4 1 0 0 0,7 2-1087 0 0,0-1 0 0 0,29-1-1 0 0,-23-1-938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3440 0 0,'0'0'6494'0'0,"-4"19"-6330"0"0,-1-1-139 0 0,-2 9 10 0 0,1 0 0 0 0,1 0 1 0 0,-2 38-1 0 0,6-46-145 0 0,1-14 40 0 0,-1 0 0 0 0,1-1 0 0 0,0 1 1 0 0,1 0-1 0 0,-1-1 0 0 0,2 10 1 0 0,-1-13-185 0 0,0 0 1 0 0,-1 0-1 0 0,1 0 0 0 0,0 0 1 0 0,-1 0-1 0 0,1 1 1 0 0,0-1-1 0 0,0-1 1 0 0,0 1-1 0 0,0 0 0 0 0,0 0 1 0 0,0 0-1 0 0,0 0 1 0 0,0-1-1 0 0,0 1 1 0 0,0 0-1 0 0,1-1 0 0 0,-1 1 1 0 0,0-1-1 0 0,0 1 1 0 0,1-1-1 0 0,-1 0 1 0 0,0 0-1 0 0,1 1 0 0 0,-1-1 1 0 0,0 0-1 0 0,0 0 1 0 0,3-1-1 0 0,7 1-2058 0 0</inkml:trace>
  <inkml:trace contextRef="#ctx0" brushRef="#br0" timeOffset="1">139 88 3724 0 0,'0'0'3698'0'0,"2"21"-3447"0"0,1 7-149 0 0,-1-13-114 0 0,0 1 0 0 0,-1 0 0 0 0,-1-1 0 0 0,-1 18 0 0 0,-38-33 690 0 0,35 0-773 0 0,-60-5 777 0 0,62 5-855 0 0,0 0 0 0 0,1 0 0 0 0,-1-1 0 0 0,0 1 0 0 0,0-1 0 0 0,1 1 0 0 0,-1-1 0 0 0,0 1 0 0 0,1-1 0 0 0,-1 0 0 0 0,0 0 0 0 0,1 0 0 0 0,-1 0 0 0 0,1 0 1 0 0,0 0-1 0 0,-1 0 0 0 0,1-1 0 0 0,0 1 0 0 0,-1 0 0 0 0,1-1 0 0 0,0 1 0 0 0,0-1 0 0 0,0 1 0 0 0,1-1 0 0 0,-1 0 0 0 0,0 1 0 0 0,0-1 0 0 0,1 0 0 0 0,-1 1 0 0 0,1-3 0 0 0,0-2-1897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6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3568 0 0,'0'0'5249'0'0,"-25"2"-5196"0"0,-75 7-8 0 0,96-9-22 0 0,1 0 0 0 0,-1 0 0 0 0,0 0 0 0 0,0 0 0 0 0,1 1 0 0 0,-1 0-1 0 0,0 0 1 0 0,1 0 0 0 0,-1 0 0 0 0,1 0 0 0 0,-1 1 0 0 0,1 0 0 0 0,-1 0 0 0 0,1 0-1 0 0,0 0 1 0 0,0 0 0 0 0,0 0 0 0 0,0 1 0 0 0,1-1 0 0 0,-1 1 0 0 0,1 0-1 0 0,-3 4 1 0 0,3-3 44 0 0,1 1 1 0 0,0 0-1 0 0,0 0 0 0 0,0 0 0 0 0,1 1 0 0 0,-1-1 1 0 0,1 0-1 0 0,0 0 0 0 0,1 0 0 0 0,-1 0 0 0 0,2 5 1 0 0,-1-8-68 0 0,-1 1-59 0 0,1 0 1 0 0,0 0-1 0 0,0 0 0 0 0,0 1 0 0 0,0-1 0 0 0,1 0 0 0 0,-1 0 1 0 0,1 0-1 0 0,0-1 0 0 0,-1 1 0 0 0,2 0 0 0 0,-1-1 0 0 0,0 1 1 0 0,0-1-1 0 0,1 0 0 0 0,-1 1 0 0 0,1-1 0 0 0,0 0 0 0 0,-1-1 1 0 0,7 4-1 0 0,-2-2-645 0 0,0 0-1 0 0,0-1 1 0 0,-1 0 0 0 0,1 0 0 0 0,1 0 0 0 0,-1-1 0 0 0,0 0 0 0 0,10 0 0 0 0,1-1-1632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1120 0 0,'0'0'1922'0'0,"1"6"-1358"0"0,19 49 242 0 0,-16-45-1609 0 0,1-1-1 0 0,0 0 1 0 0,0 0 0 0 0,11 13-1 0 0,-8-12 465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133 431 2956 0 0,'0'0'3777'0'0,"-121"-29"-4037"0"0,115 19-676 0 0,0 1-525 0 0,6-1-675 0 0</inkml:trace>
  <inkml:trace contextRef="#ctx0" brushRef="#br0" timeOffset="1">311 159 5961 0 0,'0'0'4256'0'0,"-141"-101"-4296"0"0,130 89 32 0 0,5-3-580 0 0,6 1-1552 0 0,0-3-3089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7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1240 0 0,'0'0'10576'0'0,"0"5"-10404"0"0,-5 38 26 0 0,0-6-653 0 0,2 0 0 0 0,3 57 0 0 0,0-92 181 0 0,0 0 0 0 0,0 0 0 0 0,1 0-1 0 0,-1-1 1 0 0,1 1 0 0 0,0 0 0 0 0,-1 0 0 0 0,1-1 0 0 0,0 1-1 0 0,0-1 1 0 0,0 1 0 0 0,0 0 0 0 0,1-1 0 0 0,-1 0 0 0 0,0 1-1 0 0,0-1 1 0 0,1 0 0 0 0,-1 0 0 0 0,1 0 0 0 0,-1 0 0 0 0,1 0 0 0 0,0 0-1 0 0,-1 0 1 0 0,3 0 0 0 0,7 2-3689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5232 0 0,'0'0'3854'0'0,"-4"21"-3564"0"0,-17 107 1150 0 0,21-127-1365 0 0,-1 1 0 0 0,1-1-1 0 0,0 1 1 0 0,0-1 0 0 0,-1 1 0 0 0,1-1-1 0 0,0 1 1 0 0,0-1 0 0 0,0 1 0 0 0,1-1-1 0 0,-1 1 1 0 0,0-1 0 0 0,1 1-1 0 0,-1-1 1 0 0,1 1 0 0 0,-1-1 0 0 0,1 1-1 0 0,0-1 1 0 0,-1 0 0 0 0,1 1-1 0 0,0-1 1 0 0,0 0 0 0 0,0 0 0 0 0,0 1-1 0 0,0-1 1 0 0,0 0 0 0 0,0 0 0 0 0,1 0-1 0 0,-1 0 1 0 0,0-1 0 0 0,0 1-1 0 0,1 0 1 0 0,-1-1 0 0 0,4 2 0 0 0,2-1-202 0 0,0 0 1 0 0,1 0 0 0 0,-1-1-1 0 0,1 0 1 0 0,-1 0 0 0 0,10-3-1 0 0,-15 3 31 0 0,13-2-872 0 0,-1-1 0 0 0,0-1-1 0 0,21-8 1 0 0,-8 3-1754 0 0,4-1-1690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43 302 5188 0 0,'0'0'4106'0'0,"-1"-25"-3797"0"0,-21-176 77 0 0,11 146-562 0 0,5 35 277 0 0,5 20 213 0 0,0 8 258 0 0,2 0-675 0 0,0-1 0 0 0,1 1 0 0 0,0 0 0 0 0,0-1 1 0 0,1 1-1 0 0,-1-1 0 0 0,2 1 0 0 0,-1-1 0 0 0,1 0 1 0 0,0-1-1 0 0,1 1 0 0 0,10 11 0 0 0,-13-15 75 0 0,0 1 1 0 0,1-1-1 0 0,0 0 0 0 0,0 0 1 0 0,0-1-1 0 0,0 1 0 0 0,0-1 1 0 0,0 1-1 0 0,1-1 0 0 0,-1 0 1 0 0,1 0-1 0 0,0-1 0 0 0,-1 1 1 0 0,1-1-1 0 0,0 0 0 0 0,0 0 1 0 0,0 0-1 0 0,0 0 0 0 0,0-1 1 0 0,0 1-1 0 0,0-1 0 0 0,0 0 1 0 0,0 0-1 0 0,0-1 0 0 0,0 1 0 0 0,0-1 1 0 0,5-1-1 0 0,-3-3-98 0 0,1 0 0 0 0,-1 0 0 0 0,0-1 0 0 0,0 0 0 0 0,0 0 0 0 0,-1 0 0 0 0,0-1 0 0 0,0 1 0 0 0,-1-1 0 0 0,4-8 0 0 0,2 0 58 0 0,1 0 49 0 0,-6 14 525 0 0,-6 27 379 0 0,0-9-1181 0 0,0-6 265 0 0,-1 67 259 0 0,2-74-296 0 0,0 0 0 0 0,1-1-1 0 0,-1 1 1 0 0,1-1 0 0 0,0 1 0 0 0,0-1 0 0 0,0 0 0 0 0,0 1 0 0 0,1-1-1 0 0,-1 0 1 0 0,1 0 0 0 0,0 0 0 0 0,0 0 0 0 0,0 0 0 0 0,1 0-1 0 0,-1 0 1 0 0,0-1 0 0 0,5 4 0 0 0,-5-5-14 0 0,-1-1-1 0 0,0 0 1 0 0,0 0 0 0 0,0 0 0 0 0,0 1-1 0 0,1-1 1 0 0,-1 0 0 0 0,0-1 0 0 0,0 1-1 0 0,0 0 1 0 0,1 0 0 0 0,-1 0 0 0 0,0-1-1 0 0,0 1 1 0 0,0-1 0 0 0,0 1 0 0 0,0-1-1 0 0,0 1 1 0 0,0-1 0 0 0,0 1 0 0 0,0-1-1 0 0,0 0 1 0 0,0 0 0 0 0,0 0 0 0 0,0 1-1 0 0,0-1 1 0 0,-1 0 0 0 0,1 0 0 0 0,0 0-1 0 0,-1 0 1 0 0,1 0 0 0 0,0-2-1 0 0,2-1 212 0 0,-1 1-1 0 0,0 0 0 0 0,-1-1 0 0 0,1 1 0 0 0,0-1 1 0 0,-1 0-1 0 0,0 0 0 0 0,0 1 0 0 0,1-8 0 0 0,-1 16 50 0 0,-1 0 0 0 0,1 0 1 0 0,-1-1-1 0 0,2 1 0 0 0,-1 0 0 0 0,0 0 0 0 0,1 0 0 0 0,0-1 1 0 0,0 1-1 0 0,0-1 0 0 0,1 1 0 0 0,0-1 0 0 0,-1 0 0 0 0,2 0 0 0 0,-1 0 1 0 0,0 0-1 0 0,1-1 0 0 0,-1 1 0 0 0,1-1 0 0 0,0 0 0 0 0,0 0 0 0 0,8 4 1 0 0,-6-4-137 0 0,1 0 1 0 0,-1 0 0 0 0,1-1 0 0 0,-1 0-1 0 0,1 0 1 0 0,-1 0 0 0 0,1-1-1 0 0,0 0 1 0 0,0 0 0 0 0,0-1 0 0 0,0 0-1 0 0,0 0 1 0 0,0 0 0 0 0,-1-1 0 0 0,1 0-1 0 0,9-3 1 0 0,-14 3-65 0 0,0 0 0 0 0,0 0 0 0 0,0 0-1 0 0,0 0 1 0 0,0-1 0 0 0,0 1 0 0 0,-1-1 0 0 0,1 1 0 0 0,0-1 0 0 0,-1 0-1 0 0,1 1 1 0 0,-1-1 0 0 0,0 0 0 0 0,1 0 0 0 0,-1 0 0 0 0,0 0-1 0 0,0 0 1 0 0,0 0 0 0 0,-1 0 0 0 0,1 0 0 0 0,0-1 0 0 0,-1 1 0 0 0,0 0-1 0 0,1 0 1 0 0,-1-1 0 0 0,0-2 0 0 0,0 1-7 0 0,0 1 0 0 0,0 0 0 0 0,0 0 0 0 0,0-1-1 0 0,-1 1 1 0 0,0 0 0 0 0,1 0 0 0 0,-1 0 0 0 0,0-1 0 0 0,-1 1 0 0 0,1 0 0 0 0,0 1-1 0 0,-1-1 1 0 0,0 0 0 0 0,0 0 0 0 0,0 0 0 0 0,-3-3 0 0 0,-3 0-150 0 0,0-1 0 0 0,-1 1 0 0 0,0 1-1 0 0,0 0 1 0 0,-1 0 0 0 0,-16-6 0 0 0,20 9-557 0 0,0 1 1 0 0,0-1-1 0 0,0 1 1 0 0,0 0-1 0 0,-1 1 0 0 0,1-1 1 0 0,-10 2-1 0 0,4 1-1606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17 251 1568 0 0,'0'0'7226'0'0,"3"-24"-6851"0"0,6-72-57 0 0,-8 91-273 0 0,-1 0-1 0 0,1 0 1 0 0,-1-1-1 0 0,0 1 1 0 0,-1 0 0 0 0,1-1-1 0 0,-1 1 1 0 0,0 0 0 0 0,0 0-1 0 0,0 0 1 0 0,-1 0-1 0 0,0 0 1 0 0,0 0 0 0 0,0 0-1 0 0,-1 0 1 0 0,0 1 0 0 0,-6-9-1 0 0,7 13 633 0 0,4 10-1058 0 0,10 16-809 0 0,-8-19 1028 0 0,2 0 0 0 0,-1 0 0 0 0,1-1 0 0 0,0 0 0 0 0,0 0 0 0 0,0 0 0 0 0,1-1 0 0 0,0 1 0 0 0,0-2 0 0 0,15 8 0 0 0,-20-11 90 0 0,1 0 1 0 0,-1 0 0 0 0,1 0-1 0 0,0 0 1 0 0,-1 0 0 0 0,1-1 0 0 0,0 1-1 0 0,0-1 1 0 0,0 0 0 0 0,-1 1-1 0 0,1-2 1 0 0,0 1 0 0 0,0 0 0 0 0,0 0-1 0 0,-1-1 1 0 0,1 0 0 0 0,0 1-1 0 0,-1-1 1 0 0,1 0 0 0 0,0 0 0 0 0,-1-1-1 0 0,1 1 1 0 0,-1 0 0 0 0,0-1-1 0 0,1 0 1 0 0,-1 1 0 0 0,0-1-1 0 0,0 0 1 0 0,0 0 0 0 0,0 0 0 0 0,0 0-1 0 0,-1-1 1 0 0,1 1 0 0 0,-1 0-1 0 0,3-6 1 0 0,0 2 48 0 0,2-5 234 0 0,0 1 0 0 0,-1-1 0 0 0,0 0 0 0 0,0-1 0 0 0,-1 1 0 0 0,5-25 3101 0 0,-12 77-1048 0 0,-2-16-2212 0 0,1-6-97 0 0,1-1 0 0 0,0 1 0 0 0,2 0-1 0 0,0-1 1 0 0,1 1 0 0 0,3 29 0 0 0,-2-46-122 0 0,-1-1-1 0 0,1 0 0 0 0,0 1 1 0 0,-1-1-1 0 0,1 0 1 0 0,0 1-1 0 0,-1-1 0 0 0,1 0 1 0 0,0 0-1 0 0,0 0 0 0 0,0 0 1 0 0,0 0-1 0 0,0 0 0 0 0,1 0 1 0 0,-1 0-1 0 0,0 0 0 0 0,0 0 1 0 0,1 0-1 0 0,-1-1 1 0 0,0 1-1 0 0,1-1 0 0 0,-1 1 1 0 0,1-1-1 0 0,-1 1 0 0 0,0-1 1 0 0,1 0-1 0 0,-1 0 0 0 0,1 0 1 0 0,-1 1-1 0 0,1-2 0 0 0,-1 1 1 0 0,1 0-1 0 0,1 0 1 0 0,9 0-3464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9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0 520 0 0,'0'0'7383'0'0,"-22"10"-7069"0"0,-8 1-236 0 0,14-5-50 0 0,0 1-1 0 0,1 0 1 0 0,-1 1 0 0 0,-18 13-1 0 0,31-19 17 0 0,0-1 0 0 0,0 1-1 0 0,0 0 1 0 0,0 0-1 0 0,1 1 1 0 0,-1-1 0 0 0,1 1-1 0 0,0-1 1 0 0,0 1-1 0 0,0 0 1 0 0,0-1 0 0 0,0 1-1 0 0,0 0 1 0 0,1 1-1 0 0,-1-1 1 0 0,1 0 0 0 0,0 0-1 0 0,0 0 1 0 0,0 1-1 0 0,1-1 1 0 0,-1 0 0 0 0,1 1-1 0 0,-1-1 1 0 0,1 1-1 0 0,0-1 1 0 0,1 1 0 0 0,-1-1-1 0 0,1 0 1 0 0,-1 1-1 0 0,1-1 1 0 0,0 0 0 0 0,0 1-1 0 0,0-1 1 0 0,1 0-1 0 0,1 3 1 0 0,0-1-273 0 0,0 0 0 0 0,0 0 1 0 0,0-1-1 0 0,1 1 0 0 0,-1-1 0 0 0,1 0 0 0 0,0 0 1 0 0,1-1-1 0 0,-1 1 0 0 0,1-1 0 0 0,-1 0 1 0 0,1 0-1 0 0,0 0 0 0 0,0-1 0 0 0,0 1 0 0 0,1-1 1 0 0,-1-1-1 0 0,0 1 0 0 0,1-1 0 0 0,8 2 0 0 0,27-3-3095 0 0,-17 0 1450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12 2012 0 0,'0'0'5461'0'0,"-144"-12"-5409"0"0,121 12 12 0 0,0 0-64 0 0,6 0-52 0 0,3 0-80 0 0,3 0-724 0 0,5 0-461 0 0,-2 7-623 0 0,8 1-1100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11 186 3760 0 0,'0'0'5257'0'0,"-1"-20"-5210"0"0,-3-12-23 0 0,-2-59 111 0 0,6 90 488 0 0,19 6-61 0 0,-10 3-672 0 0,-1-1-1 0 0,0 2 0 0 0,-1-1 1 0 0,0 1-1 0 0,0 0 1 0 0,6 12-1 0 0,-7-11 98 0 0,1 0-1 0 0,0-1 1 0 0,0 1-1 0 0,1-1 1 0 0,15 13 0 0 0,-20-19 4 0 0,-1-1 0 0 0,1 1 0 0 0,1-1 1 0 0,-1 0-1 0 0,0 0 0 0 0,0-1 0 0 0,1 1 1 0 0,-1 0-1 0 0,1-1 0 0 0,-1 0 1 0 0,8 2-1 0 0,-9-4-19 0 0,0 1 1 0 0,0-1 0 0 0,0 0-1 0 0,-1 1 1 0 0,1-1 0 0 0,0 0-1 0 0,0 0 1 0 0,-1 0-1 0 0,1 0 1 0 0,-1 0 0 0 0,1 0-1 0 0,-1 0 1 0 0,1-1-1 0 0,-1 1 1 0 0,0-1 0 0 0,1 1-1 0 0,-1-1 1 0 0,0 1-1 0 0,0-1 1 0 0,0 0 0 0 0,0 1-1 0 0,-1-1 1 0 0,1 0 0 0 0,0-2-1 0 0,19-59-1084 0 0,-3 4-10 0 0,-13 47 991 0 0,10-21-315 0 0,-14 32 464 0 0,0 1 0 0 0,0-1 0 0 0,0 0 0 0 0,0 1 0 0 0,0-1 0 0 0,1 1 0 0 0,-1-1 0 0 0,0 1 0 0 0,0-1 0 0 0,1 1 0 0 0,-1-1 0 0 0,0 1 0 0 0,1 0 0 0 0,-1-1 0 0 0,1 1 0 0 0,-1-1 0 0 0,0 1 0 0 0,1 0 0 0 0,-1-1 0 0 0,1 1 0 0 0,-1 0 0 0 0,1 0 0 0 0,-1-1 0 0 0,1 1 0 0 0,-1 0 0 0 0,1 0 0 0 0,-1 0 0 0 0,1-1 0 0 0,-1 1 0 0 0,1 0 0 0 0,0 0 0 0 0,-1 0 0 0 0,1 0 0 0 0,-1 0 0 0 0,1 0 0 0 0,-1 0 0 0 0,1 0 0 0 0,-1 1 0 0 0,1-1 0 0 0,-1 0 0 0 0,1 0 0 0 0,0 1 0 0 0,1 3 104 0 0,0 1 0 0 0,0 0 0 0 0,-1-1 1 0 0,0 1-1 0 0,0 0 0 0 0,0 0 0 0 0,0 0 0 0 0,-1 0 1 0 0,0 0-1 0 0,-1 10 0 0 0,1 3 41 0 0,1-8-177 0 0,9 67 364 0 0,-9-74-400 0 0,0 0 0 0 0,0 1 1 0 0,0-1-1 0 0,0 0 0 0 0,0 1 1 0 0,1-1-1 0 0,-1 0 0 0 0,1 0 0 0 0,0 0 1 0 0,0 0-1 0 0,0-1 0 0 0,0 1 1 0 0,1 0-1 0 0,-1-1 0 0 0,1 0 0 0 0,-1 1 1 0 0,1-1-1 0 0,5 3 0 0 0,23-2-4085 0 0,-17-3 2049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0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43 3868 0 0,'0'0'5056'0'0,"-28"-5"-4755"0"0,20 3-286 0 0,-197-30 306 0 0,197 31-595 0 0,-33-2 736 0 0,40 3-604 0 0,0 0 1 0 0,0 0-1 0 0,0 0 0 0 0,0 0 0 0 0,0 0 1 0 0,0 0-1 0 0,1 0 0 0 0,-1 0 1 0 0,0 1-1 0 0,0-1 0 0 0,0 0 0 0 0,0 0 1 0 0,0 1-1 0 0,1-1 0 0 0,-1 1 1 0 0,0-1-1 0 0,0 0 0 0 0,1 1 0 0 0,-1-1 1 0 0,0 1-1 0 0,1 0 0 0 0,-1-1 1 0 0,0 1-1 0 0,1 0 0 0 0,-1-1 1 0 0,1 1-1 0 0,-1 0 0 0 0,1 0 0 0 0,0-1 1 0 0,-1 1-1 0 0,1 0 0 0 0,0 0 1 0 0,-1 0-1 0 0,1 1 0 0 0,0 7-2303 0 0</inkml:trace>
  <inkml:trace contextRef="#ctx0" brushRef="#br0" timeOffset="1">292 175 1696 0 0,'0'0'9172'0'0,"16"18"-8415"0"0,51 55-207 0 0,-66-72-547 0 0,0 0 0 0 0,0 1 0 0 0,1-1 0 0 0,-1 0 1 0 0,0 1-1 0 0,0-1 0 0 0,1 0 0 0 0,-1 0 0 0 0,0 0 0 0 0,1 0 0 0 0,-1 0 0 0 0,1-1 0 0 0,0 1 0 0 0,-1 0 1 0 0,1-1-1 0 0,0 1 0 0 0,-1-1 0 0 0,1 1 0 0 0,0-1 0 0 0,-1 0 0 0 0,1 0 0 0 0,0 0 0 0 0,0 0 0 0 0,-1 0 0 0 0,1 0 1 0 0,0 0-1 0 0,0-1 0 0 0,-1 1 0 0 0,1 0 0 0 0,0-1 0 0 0,-1 0 0 0 0,1 1 0 0 0,-1-1 0 0 0,1 0 0 0 0,-1 0 0 0 0,1 0 1 0 0,-1 0-1 0 0,1 0 0 0 0,-1 0 0 0 0,0 0 0 0 0,0 0 0 0 0,1-1 0 0 0,-1 1 0 0 0,1-2 0 0 0,2-2 13 0 0,4-2-74 0 0,-1 0 0 0 0,0-1 0 0 0,0 0-1 0 0,-1 0 1 0 0,7-13 0 0 0,-10 18 1 0 0,-1 0 1 0 0,-1 0-1 0 0,1-1 0 0 0,0 1 0 0 0,-1-1 0 0 0,0 0 0 0 0,0 1 0 0 0,0-1 0 0 0,0 0 1 0 0,0 0-1 0 0,-1 0 0 0 0,0 1 0 0 0,1-1 0 0 0,-2 0 0 0 0,1 0 0 0 0,0 0 1 0 0,-2-6-1 0 0,1 8 48 0 0,0 1 0 0 0,0 0 1 0 0,0 0-1 0 0,0 0 0 0 0,0 0 1 0 0,0 0-1 0 0,0 0 0 0 0,0 1 1 0 0,0-1-1 0 0,-1 0 1 0 0,1 0-1 0 0,0 1 0 0 0,-1-1 1 0 0,1 1-1 0 0,0-1 0 0 0,-1 1 1 0 0,1 0-1 0 0,0-1 0 0 0,-1 1 1 0 0,1 0-1 0 0,-3 0 0 0 0,-37 0-164 0 0,29 0 29 0 0,2 0-211 0 0,-1 1 0 0 0,1 0 0 0 0,0 0 0 0 0,0 1 0 0 0,-17 6 0 0 0,-21 16-4655 0 0,22-1 1700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3592 0 0,'0'0'8714'0'0,"0"29"-8074"0"0,-2 17-653 0 0,3 51 179 0 0,-1-89-530 0 0,1 0 0 0 0,0 0 0 0 0,1 0 0 0 0,0 0 0 0 0,0 0 0 0 0,1 0 0 0 0,0-1-1 0 0,0 0 1 0 0,6 10 0 0 0,-8-16 26 0 0,-1 0 0 0 0,1 0 0 0 0,0 0-1 0 0,0 0 1 0 0,-1-1 0 0 0,1 1 0 0 0,0 0 0 0 0,0 0-1 0 0,0-1 1 0 0,0 1 0 0 0,0-1 0 0 0,0 1 0 0 0,0-1 0 0 0,0 1-1 0 0,0-1 1 0 0,0 1 0 0 0,0-1 0 0 0,1 0 0 0 0,-1 0-1 0 0,2 0 1 0 0,0 0-2018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39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1 660 0 0,'0'0'3639'0'0,"1"5"-2543"0"0,-1-3-1078 0 0,1 1 258 0 0,0 0-1 0 0,-1 0 1 0 0,1 0 0 0 0,-1 0-1 0 0,0 0 1 0 0,0 0 0 0 0,0 0 0 0 0,-1 0-1 0 0,1 0 1 0 0,-1 0 0 0 0,-1 5-1 0 0,2-5-365 0 0,-1 1-1 0 0,1 0 1 0 0,0-1-1 0 0,0 1 0 0 0,0 0 1 0 0,0-1-1 0 0,1 1 1 0 0,-1 0-1 0 0,1-1 0 0 0,0 1 1 0 0,0-1-1 0 0,1 1 1 0 0,-1-1-1 0 0,1 1 0 0 0,-1-1 1 0 0,1 0-1 0 0,0 0 1 0 0,3 4-1 0 0,3 4-1415 0 0,0 0 0 0 0,1 0 0 0 0,14 13-1 0 0,16 17 672 0 0,-29-32 695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2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13 2020 0 0,'0'0'4264'0'0,"-5"-12"-764"0"0,10 15-3473 0 0,-1 0 0 0 0,0 0 0 0 0,1 0 0 0 0,-1 0-1 0 0,0 1 1 0 0,0 0 0 0 0,-1 0 0 0 0,1 0 0 0 0,-1 0 0 0 0,0 0 0 0 0,4 9 0 0 0,-4-10-30 0 0,6 12-5 0 0,-1-1 0 0 0,0 2 0 0 0,-1-1 0 0 0,-1 1 0 0 0,0 0 0 0 0,-1 0 0 0 0,-1 0 0 0 0,-1 1 0 0 0,0 0 0 0 0,-1 0 0 0 0,0-1 0 0 0,-3 33 0 0 0,1-46 3 0 0,0 1-1 0 0,-1-1 1 0 0,0 0-1 0 0,1 0 1 0 0,-1 0-1 0 0,0 0 1 0 0,-1 0-1 0 0,1 0 1 0 0,0 0-1 0 0,-1 0 1 0 0,0-1 0 0 0,0 1-1 0 0,1 0 1 0 0,-2-1-1 0 0,1 1 1 0 0,0-1-1 0 0,0 0 1 0 0,-1 0-1 0 0,1 0 1 0 0,-1 0-1 0 0,0 0 1 0 0,1-1-1 0 0,-1 1 1 0 0,0-1-1 0 0,0 0 1 0 0,0 0-1 0 0,0 0 1 0 0,0 0-1 0 0,0 0 1 0 0,-1 0 0 0 0,1-1-1 0 0,-4 1 1 0 0,1-1-113 0 0,1 1 1 0 0,-1 0 0 0 0,1-1 0 0 0,-1 0 0 0 0,1-1 0 0 0,0 1 0 0 0,-1-1 0 0 0,1 0 0 0 0,-1 0 0 0 0,1-1-1 0 0,0 1 1 0 0,0-1 0 0 0,0 0 0 0 0,0-1 0 0 0,0 1 0 0 0,0-1 0 0 0,1 0 0 0 0,-7-5 0 0 0,9 5-257 0 0,-1 1 1 0 0,2 0 0 0 0,-1-1-1 0 0,0 1 1 0 0,0-1-1 0 0,1 0 1 0 0,-1 1 0 0 0,1-1-1 0 0,0 0 1 0 0,0 0 0 0 0,-1-4-1 0 0,1-3-2136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5889 0 0,'0'0'5996'0'0,"11"138"-5944"0"0,-11-117-48 0 0,0-2-4 0 0,0 1-52 0 0,0-1-180 0 0,0-2-488 0 0,0 0-404 0 0,0-3-548 0 0,3 1-652 0 0,3-1-1785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1316 0 0,'0'0'9812'0'0,"-3"34"-8824"0"0,-2-6-1020 0 0,1 0-1 0 0,-1 50 0 0 0,5-21-3266 0 0,0-47 2204 0 0,1 0-1477 0 0,3-2-1276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1 393 6525 0 0,'0'0'2960'0'0,"3"-22"-2861"0"0,-1 15-100 0 0,6-45 81 0 0,4-84-1 0 0,-13 111-75 0 0,0 16 9 0 0,1 1 0 0 0,-1-1 0 0 0,2 1 1 0 0,-1-1-1 0 0,1 1 0 0 0,3-14 0 0 0,-3 21 14 0 0,-1 1 0 0 0,0-1 0 0 0,1 1 0 0 0,-1-1 0 0 0,1 1 0 0 0,-1-1 1 0 0,1 1-1 0 0,-1 0 0 0 0,1-1 0 0 0,-1 1 0 0 0,1 0 0 0 0,-1-1 0 0 0,1 1 0 0 0,0 0 0 0 0,-1 0 0 0 0,1 0 0 0 0,-1-1 0 0 0,1 1 0 0 0,0 0 0 0 0,-1 0 0 0 0,1 0 0 0 0,0 0 0 0 0,-1 0 0 0 0,1 0 0 0 0,-1 0 0 0 0,1 0 0 0 0,0 1 0 0 0,-1-1 0 0 0,1 0 1 0 0,-1 0-1 0 0,1 0 0 0 0,0 1 0 0 0,-1-1 0 0 0,1 0 0 0 0,-1 1 0 0 0,1-1 0 0 0,-1 0 0 0 0,1 1 0 0 0,-1-1 0 0 0,1 1 0 0 0,-1 0 0 0 0,22 17-361 0 0,28 51-839 0 0,-30-40 1068 0 0,43 50 1 0 0,-60-74 171 0 0,-2-3 19 0 0,0 0-1 0 0,0 0 1 0 0,1 0-1 0 0,-1-1 0 0 0,0 1 1 0 0,1 0-1 0 0,-1-1 0 0 0,1 1 1 0 0,-1-1-1 0 0,1 1 1 0 0,0-1-1 0 0,0 0 0 0 0,-1 0 1 0 0,1 0-1 0 0,0 0 1 0 0,3 1-1 0 0,-3-6-67 0 0,0-1 1 0 0,0 0-1 0 0,0 1 0 0 0,-1-1 0 0 0,1 0 1 0 0,-1 0-1 0 0,0 0 0 0 0,0 0 1 0 0,-1-10-1 0 0,1 8-38 0 0,9-190-954 0 0,-10 195 716 0 0,0 0 1 0 0,1 0 0 0 0,-1 0 0 0 0,1 0-1 0 0,-1 0 1 0 0,1 0 0 0 0,-1 0-1 0 0,1 0 1 0 0,0 0 0 0 0,0 1 0 0 0,0-1-1 0 0,0 0 1 0 0,1 1 0 0 0,-1-1 0 0 0,0 0-1 0 0,1 1 1 0 0,-1-1 0 0 0,1 1 0 0 0,-1 0-1 0 0,3-2 1 0 0,5 0-2770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4304 0 0,'0'0'5450'0'0,"-13"2"-5386"0"0,4 0-74 0 0,-7 1 29 0 0,1 0-1 0 0,0 1 1 0 0,-16 6 0 0 0,26-8 3 0 0,0 1 1 0 0,0-1 0 0 0,0 1 0 0 0,0 0 0 0 0,0 1 0 0 0,0-1 0 0 0,1 1 0 0 0,-1 0 0 0 0,1 0 0 0 0,0 0 0 0 0,1 0 0 0 0,-1 1 0 0 0,-5 8 0 0 0,6-7-38 0 0,1-1 0 0 0,-1 1 0 0 0,1 0 0 0 0,0 0 0 0 0,0 0 0 0 0,1 0 1 0 0,-1 0-1 0 0,2 1 0 0 0,-1-1 0 0 0,1 0 0 0 0,-1 0 0 0 0,2 1 0 0 0,-1-1 1 0 0,1 0-1 0 0,0 0 0 0 0,2 7 0 0 0,-2-9-287 0 0,1 1-1 0 0,-1-1 1 0 0,1 0 0 0 0,1 0-1 0 0,-1 0 1 0 0,1 0 0 0 0,-1 0-1 0 0,1-1 1 0 0,0 1-1 0 0,0-1 1 0 0,1 1 0 0 0,-1-1-1 0 0,1 0 1 0 0,-1-1 0 0 0,1 1-1 0 0,0-1 1 0 0,0 1 0 0 0,0-1-1 0 0,1 0 1 0 0,-1-1 0 0 0,0 1-1 0 0,6 1 1 0 0,7 1-2103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15 1944 0 0,'0'0'5457'0'0,"-152"-14"-5373"0"0,140 14-84 0 0,1 0-92 0 0,3 2-584 0 0,5 6-572 0 0,0 1-629 0 0,3 1-1123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4 140 4984 0 0,'0'13'11'0'0,"-2"25"1870"0"0,2-82 385 0 0,-1 26-2071 0 0,1 5-92 0 0,0 0-1 0 0,0 1 1 0 0,1-1-1 0 0,4-19 1 0 0,-4 29-91 0 0,-1 1 0 0 0,1 0 0 0 0,0 0 0 0 0,-1-1 0 0 0,1 1 0 0 0,0 0 0 0 0,0 0 0 0 0,1 0 0 0 0,-1 0 0 0 0,0 0 0 0 0,1 0 0 0 0,-1 1 0 0 0,1-1 0 0 0,0 0 0 0 0,-1 1 0 0 0,1-1 0 0 0,0 1 0 0 0,0-1 0 0 0,0 1 0 0 0,0 0 0 0 0,0 0 0 0 0,0 0 0 0 0,0 0 0 0 0,1 0 0 0 0,-1 1 0 0 0,0-1 0 0 0,0 1 0 0 0,1-1 0 0 0,-1 1 0 0 0,5 0 0 0 0,-5 0-164 0 0,1 0-1 0 0,0 0 0 0 0,-1 1 0 0 0,1 0 1 0 0,-1-1-1 0 0,1 1 0 0 0,-1 0 1 0 0,1 0-1 0 0,-1 0 0 0 0,1 0 0 0 0,-1 0 1 0 0,0 1-1 0 0,0-1 0 0 0,0 1 1 0 0,0 0-1 0 0,0-1 0 0 0,0 1 0 0 0,0 0 1 0 0,0 0-1 0 0,-1 0 0 0 0,1 1 1 0 0,-1-1-1 0 0,1 0 0 0 0,-1 0 0 0 0,0 1 1 0 0,0-1-1 0 0,0 1 0 0 0,0-1 1 0 0,-1 1-1 0 0,1-1 0 0 0,-1 1 0 0 0,1 0 1 0 0,-1-1-1 0 0,0 1 0 0 0,0-1 1 0 0,0 1-1 0 0,0 0 0 0 0,0-1 1 0 0,-1 1-1 0 0,1-1 0 0 0,-1 1 0 0 0,-2 4 1 0 0,3-5 72 0 0,-1 0 0 0 0,0 0-1 0 0,0 1 1 0 0,-1-1 0 0 0,1 0 0 0 0,0 0 0 0 0,-1 0 0 0 0,1 0 0 0 0,-1-1 0 0 0,0 1 0 0 0,1 0 0 0 0,-1-1 0 0 0,0 1 0 0 0,0-1 0 0 0,0 1 0 0 0,0-1 0 0 0,-5 2-1 0 0,-44 14 1199 0 0,20-7 542 0 0,32-10-1465 0 0,-1 1 0 0 0,0 0 0 0 0,0 0 0 0 0,0-1 0 0 0,0 1 0 0 0,0 0 0 0 0,1 0 0 0 0,-1-1 0 0 0,0 1 0 0 0,1 0 0 0 0,-1-1 0 0 0,1 1-1 0 0,-1-1 1 0 0,0 1 0 0 0,1 0 0 0 0,-1-1 0 0 0,1 1 0 0 0,0-1 0 0 0,-1 1 0 0 0,1-1 0 0 0,-1 1 0 0 0,1-1 0 0 0,0 0 0 0 0,-1 1 0 0 0,1-1 0 0 0,1 1 0 0 0,18 14 125 0 0,164 102 356 0 0,-166-109-2578 0 0,1-7-3656 0 0,-13-5 1766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4768 0 0,'0'0'2869'0'0,"23"7"-2730"0"0,73 23-112 0 0,-92-29-13 0 0,0 1 1 0 0,-1-1-1 0 0,1 0 0 0 0,-1 1 0 0 0,1 0 0 0 0,-1-1 0 0 0,0 1 0 0 0,1 1 0 0 0,-1-1 0 0 0,0 0 0 0 0,0 1 0 0 0,-1 0 0 0 0,1-1 0 0 0,-1 1 0 0 0,1 0 0 0 0,-1 1 0 0 0,0-1 0 0 0,0 0 1 0 0,0 1-1 0 0,0-1 0 0 0,-1 1 0 0 0,2 3 0 0 0,-2 0 34 0 0,0 1 0 0 0,0-1 0 0 0,-1 1 0 0 0,0-1 0 0 0,0 0 0 0 0,-1 1 0 0 0,-2 11 0 0 0,2-15-42 0 0,-2 7 97 0 0,0 0-1 0 0,-1 0 0 0 0,-1 0 1 0 0,0-1-1 0 0,0 0 0 0 0,-13 19 1 0 0,-13 27 870 0 0,81-53-8316 0 0,-30-5 4479 0 0</inkml:trace>
  <inkml:trace contextRef="#ctx0" brushRef="#br0" timeOffset="1">247 185 3660 0 0,'0'0'4165'0'0,"-150"0"-4121"0"0,130 0-44 0 0,6 0-44 0 0,-3 0-60 0 0,6 0 28 0 0,2-2-836 0 0,1-3-701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5661 0 0,'0'0'5056'0'0,"0"130"-5056"0"0,0-116-12 0 0,0 0-104 0 0,0-2-180 0 0,0-2-572 0 0,3 2-428 0 0,3 0-952 0 0,2-2-2317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32 250 1480 0 0,'0'0'7956'0'0,"1"-23"-7726"0"0,0 3-199 0 0,0-14 2 0 0,1 0 1 0 0,2 1-1 0 0,10-41 0 0 0,-14 72 9 0 0,0 1 0 0 0,1-1 0 0 0,-1 0 0 0 0,1 1 0 0 0,-1-1 0 0 0,1 1 0 0 0,0 0 0 0 0,-1-1 0 0 0,1 1 0 0 0,0-1 0 0 0,0 1 0 0 0,0 0 0 0 0,0 0 0 0 0,0-1 0 0 0,0 1 0 0 0,0 0 0 0 0,1 0 0 0 0,-1 0-1 0 0,0 0 1 0 0,1 1 0 0 0,-1-1 0 0 0,0 0 0 0 0,1 0 0 0 0,-1 1 0 0 0,2-1 0 0 0,-1 1-22 0 0,0 0 0 0 0,-1 1 0 0 0,1-1 0 0 0,0 0 0 0 0,-1 1 0 0 0,1 0-1 0 0,-1-1 1 0 0,1 1 0 0 0,-1 0 0 0 0,1 0 0 0 0,-1-1 0 0 0,0 1 0 0 0,1 0 0 0 0,-1 1-1 0 0,0-1 1 0 0,0 0 0 0 0,0 0 0 0 0,0 0 0 0 0,0 1 0 0 0,0-1 0 0 0,0 0 0 0 0,0 1 0 0 0,0-1-1 0 0,0 3 1 0 0,11 23 39 0 0,-2 0 0 0 0,-1 0 0 0 0,-2 1 0 0 0,0 0 0 0 0,4 42 0 0 0,-11-69-53 0 0,0 0 1 0 0,1 0 0 0 0,-1 0-1 0 0,0 0 1 0 0,0 0-1 0 0,0 0 1 0 0,0 1 0 0 0,0-1-1 0 0,0 0 1 0 0,0 0 0 0 0,0 0-1 0 0,0 0 1 0 0,-1 0-1 0 0,1 0 1 0 0,0 0 0 0 0,-1 0-1 0 0,1 0 1 0 0,-1 1 0 0 0,1-2-1 0 0,-1 1 1 0 0,0 0-1 0 0,1 0 1 0 0,-1 0 0 0 0,0 0-1 0 0,0 0 1 0 0,1 0-1 0 0,-1-1 1 0 0,0 1 0 0 0,0 0-1 0 0,0-1 1 0 0,-1 1 0 0 0,-36 2-566 0 0,22-3 678 0 0,-52 0-858 0 0,39 0-4628 0 0,24 0 1289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40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1 772 0 0,'0'0'2139'0'0,"-2"31"1315"0"0,30 15-3142 0 0,-13-27-1858 0 0,1-1 1 0 0,0 0-1 0 0,26 20 1 0 0,-21-14 1050 0 0,-18-21 495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19 932 0 0,'0'0'9878'0'0,"-12"-19"-8624"0"0,6 20-1190 0 0,0 0 0 0 0,0 0 0 0 0,0 1 0 0 0,0 0 0 0 0,0 0 0 0 0,1 0 0 0 0,-1 1 0 0 0,1 0 0 0 0,-1 0 0 0 0,1 0 0 0 0,0 0 0 0 0,0 1 0 0 0,0 0 0 0 0,-5 6 0 0 0,3-3-22 0 0,-1 1 0 0 0,1-1 0 0 0,1 2 0 0 0,-1-1-1 0 0,1 1 1 0 0,1 0 0 0 0,-8 15 0 0 0,11-18-96 0 0,0 0-1 0 0,1 0 0 0 0,-1 0 1 0 0,1 0-1 0 0,0 1 0 0 0,1-1 1 0 0,-1 0-1 0 0,1 0 1 0 0,1 1-1 0 0,-1-1 0 0 0,1 0 1 0 0,0 0-1 0 0,0 0 0 0 0,1 0 1 0 0,0 0-1 0 0,0 0 0 0 0,0 0 1 0 0,1 0-1 0 0,0-1 1 0 0,6 10-1 0 0,-6-11-25 0 0,0 0 1 0 0,0-1-1 0 0,1 1 1 0 0,-1-1-1 0 0,1 0 0 0 0,0 0 1 0 0,-1 0-1 0 0,1-1 0 0 0,1 1 1 0 0,-1-1-1 0 0,0 0 1 0 0,1 0-1 0 0,-1 0 0 0 0,1-1 1 0 0,-1 0-1 0 0,1 1 1 0 0,0-2-1 0 0,0 1 0 0 0,-1 0 1 0 0,1-1-1 0 0,0 0 1 0 0,0 0-1 0 0,0-1 0 0 0,-1 1 1 0 0,1-1-1 0 0,0 0 1 0 0,7-3-1 0 0,-6 2-121 0 0,0-1 1 0 0,0 0 0 0 0,0 0-1 0 0,-1 0 1 0 0,1-1-1 0 0,-1 0 1 0 0,0 0-1 0 0,0 0 1 0 0,0-1-1 0 0,-1 0 1 0 0,1 0-1 0 0,-1 0 1 0 0,-1 0-1 0 0,6-10 1 0 0,14-39-526 0 0,-18 25 3086 0 0,-7 59-2022 0 0,2-24-206 0 0,-1 0 0 0 0,1 0 0 0 0,0 0 0 0 0,0 0 0 0 0,0 0 0 0 0,1 0 0 0 0,0 0 0 0 0,2 6 0 0 0,-2-9-97 0 0,0-1-1 0 0,1 0 0 0 0,-1 0 0 0 0,1 0 0 0 0,-1 0 0 0 0,1 0 1 0 0,0 0-1 0 0,0-1 0 0 0,0 1 0 0 0,0-1 0 0 0,0 1 0 0 0,0-1 0 0 0,0 0 1 0 0,0 1-1 0 0,0-1 0 0 0,1 0 0 0 0,-1-1 0 0 0,1 1 0 0 0,-1 0 1 0 0,0-1-1 0 0,1 1 0 0 0,-1-1 0 0 0,1 0 0 0 0,4 0 0 0 0,-2 1-39 0 0,0 0 0 0 0,0-1 0 0 0,0 0 0 0 0,0 0-1 0 0,0-1 1 0 0,0 1 0 0 0,0-1 0 0 0,0 0-1 0 0,-1 0 1 0 0,1-1 0 0 0,0 1 0 0 0,-1-1 0 0 0,1 0-1 0 0,-1 0 1 0 0,6-4 0 0 0,-7 3-30 0 0,0 1 0 0 0,-1-1-1 0 0,1 0 1 0 0,-1 0 0 0 0,0-1 0 0 0,1 1 0 0 0,-1 0-1 0 0,-1-1 1 0 0,1 1 0 0 0,0-1 0 0 0,-1 0 0 0 0,0 1-1 0 0,0-1 1 0 0,0 0 0 0 0,0 0 0 0 0,-1 0 0 0 0,1 0-1 0 0,-1 0 1 0 0,0-6 0 0 0,-1 7 42 0 0,0 1 0 0 0,0-1 0 0 0,0 1 0 0 0,0-1 0 0 0,0 1 0 0 0,0-1 0 0 0,-1 1 0 0 0,1 0 0 0 0,-1 0 0 0 0,1-1 0 0 0,-1 1 0 0 0,0 0 0 0 0,0 1 0 0 0,0-1 0 0 0,0 0 0 0 0,0 1 0 0 0,0-1 0 0 0,-1 1 0 0 0,1-1 0 0 0,0 1 0 0 0,-1 0 0 0 0,-4-1 0 0 0,-3-3-127 0 0,-1 1-1 0 0,1 1 1 0 0,-1-1-1 0 0,-14-1 1 0 0,21 5-364 0 0,0-1 0 0 0,0 0 1 0 0,0 1-1 0 0,0 0 0 0 0,0 0 0 0 0,0 0 1 0 0,-1 1-1 0 0,1-1 0 0 0,0 1 1 0 0,-5 2-1 0 0,3 3-2269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33 302 4272 0 0,'0'0'5812'0'0,"3"-23"-5662"0"0,5-75-27 0 0,-7 89-93 0 0,-1 0-1 0 0,0 0 1 0 0,-1-1-1 0 0,0 1 1 0 0,0 0 0 0 0,-1 0-1 0 0,0 0 1 0 0,0 0-1 0 0,-5-11 1 0 0,0 1 51 0 0,-8-15-233 0 0,8 21 332 0 0,7 18 1332 0 0,5 4-1652 0 0,-1-1 0 0 0,2 0 0 0 0,-1 0 1 0 0,1 0-1 0 0,0-1 0 0 0,0 0 0 0 0,1 0 0 0 0,0-1 1 0 0,0 1-1 0 0,1-2 0 0 0,0 1 0 0 0,0-1 0 0 0,0 0 1 0 0,0 0-1 0 0,1-1 0 0 0,0-1 0 0 0,0 1 0 0 0,11 2 1 0 0,-18-6 101 0 0,0 0 1 0 0,1 0 0 0 0,-1 0 0 0 0,0 0 0 0 0,0 0-1 0 0,0-1 1 0 0,1 1 0 0 0,-1 0 0 0 0,0-1 0 0 0,0 0 0 0 0,0 0-1 0 0,0 1 1 0 0,0-1 0 0 0,0 0 0 0 0,0-1 0 0 0,0 1 0 0 0,0 0-1 0 0,-1-1 1 0 0,1 1 0 0 0,0-1 0 0 0,-1 1 0 0 0,1-1-1 0 0,-1 1 1 0 0,0-1 0 0 0,1 0 0 0 0,-1 0 0 0 0,0 0 0 0 0,0 0-1 0 0,0 0 1 0 0,0 0 0 0 0,-1 0 0 0 0,1 0 0 0 0,0 0 0 0 0,-1-1-1 0 0,0 1 1 0 0,1 0 0 0 0,-1 0 0 0 0,0 0 0 0 0,0-1-1 0 0,0 1 1 0 0,-1-3 0 0 0,-19 63 829 0 0,17-37-964 0 0,2 1-1 0 0,0 37 1 0 0,1-53 201 0 0,1 0 0 0 0,-1 0 0 0 0,1-1 0 0 0,0 1 0 0 0,1 0 0 0 0,-1-1 0 0 0,1 1 0 0 0,0-1 0 0 0,0 0 1 0 0,1 0-1 0 0,-1 0 0 0 0,1 0 0 0 0,1 0 0 0 0,-1 0 0 0 0,6 6 0 0 0,-9-11-35 0 0,1 0-1 0 0,-1 0 1 0 0,0 0 0 0 0,0 0-1 0 0,0 0 1 0 0,1 1 0 0 0,-1-1-1 0 0,0 0 1 0 0,0 0 0 0 0,1 0-1 0 0,-1 0 1 0 0,0 0 0 0 0,0 0-1 0 0,0 0 1 0 0,1 0 0 0 0,-1 0-1 0 0,0 0 1 0 0,0 0 0 0 0,1 0 0 0 0,-1 0-1 0 0,0 0 1 0 0,0-1 0 0 0,0 1-1 0 0,1 0 1 0 0,-1 0 0 0 0,0 0-1 0 0,0 0 1 0 0,0 0 0 0 0,1 0-1 0 0,-1 0 1 0 0,0-1 0 0 0,0 1-1 0 0,0 0 1 0 0,0 0 0 0 0,1 0-1 0 0,-1 0 1 0 0,0-1 0 0 0,0 1-1 0 0,0 0 1 0 0,0 0 0 0 0,0 0-1 0 0,0-1 1 0 0,0 1 0 0 0,7-17-18 0 0,0-18 112 0 0,-3-54 114 0 0,-5 74-138 0 0,0 1 1 0 0,1-1-1 0 0,1 1 1 0 0,1-1-1 0 0,0 1 1 0 0,1-1-1 0 0,0 1 1 0 0,11-27-1 0 0,-13 39-46 0 0,-1 0 1 0 0,1 1-1 0 0,0-1 0 0 0,0 1 0 0 0,0-1 1 0 0,0 1-1 0 0,0 0 0 0 0,0-1 0 0 0,1 1 1 0 0,-1 0-1 0 0,0 0 0 0 0,1 0 0 0 0,-1 0 1 0 0,1 0-1 0 0,-1 0 0 0 0,1 0 0 0 0,-1 0 1 0 0,1 0-1 0 0,0 1 0 0 0,-1-1 0 0 0,1 1 1 0 0,0 0-1 0 0,-1-1 0 0 0,1 1 0 0 0,0 0 1 0 0,0 0-1 0 0,-1 0 0 0 0,1 0 0 0 0,0 0 1 0 0,0 0-1 0 0,-1 0 0 0 0,1 1 0 0 0,0-1 1 0 0,0 1-1 0 0,-1-1 0 0 0,1 1 0 0 0,-1 0 0 0 0,1 0 1 0 0,0 0-1 0 0,-1 0 0 0 0,0 0 0 0 0,1 0 1 0 0,-1 0-1 0 0,1 0 0 0 0,-1 0 0 0 0,0 0 1 0 0,0 1-1 0 0,0-1 0 0 0,0 1 0 0 0,0-1 1 0 0,0 1-1 0 0,0-1 0 0 0,0 1 0 0 0,-1 0 1 0 0,1-1-1 0 0,-1 1 0 0 0,1 0 0 0 0,-1-1 1 0 0,1 1-1 0 0,-1 0 0 0 0,0 0 0 0 0,0 1 1 0 0,1 2-80 0 0,-1-1-1 0 0,0 1 1 0 0,0 0 0 0 0,0-1 0 0 0,0 1 0 0 0,-1 0 0 0 0,1-1 0 0 0,-1 1 0 0 0,-1-1 0 0 0,1 1-1 0 0,-1-1 1 0 0,1 0 0 0 0,-1 0 0 0 0,0 1 0 0 0,-1-1 0 0 0,1 0 0 0 0,-6 6 0 0 0,4-7-193 0 0,0 0 0 0 0,0 0 0 0 0,0 0 0 0 0,0 0 0 0 0,0-1 0 0 0,-1 0 0 0 0,0 0 0 0 0,1 0 0 0 0,-1 0 0 0 0,0-1 0 0 0,0 0 0 0 0,1 0 0 0 0,-1 0 0 0 0,0 0 0 0 0,0-1 0 0 0,-9 0 0 0 0,3 0-1857 0 0,2 0-538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4324 0 0,'0'0'5613'0'0,"-4"18"-5342"0"0,-12 59-67 0 0,15-69-162 0 0,-2 0 0 0 0,1 0 0 0 0,-1-1 0 0 0,0 1 0 0 0,-7 12 0 0 0,7-16 53 0 0,1-1-1 0 0,1 1 1 0 0,-1 0-1 0 0,0-1 1 0 0,1 1-1 0 0,0 0 0 0 0,0 0 1 0 0,-1 7-1 0 0,2-9 17 0 0,-1 1 0 0 0,1-1 0 0 0,0 0 0 0 0,-1 1 0 0 0,1-1 0 0 0,1 1-1 0 0,-1-1 1 0 0,0 1 0 0 0,0-1 0 0 0,1 0 0 0 0,0 1 0 0 0,-1-1 0 0 0,1 1-1 0 0,0-1 1 0 0,0 0 0 0 0,0 0 0 0 0,0 0 0 0 0,1 0 0 0 0,-1 0 0 0 0,3 3 0 0 0,0-2-95 0 0,1 0 1 0 0,-1 0-1 0 0,1 0 1 0 0,0-1 0 0 0,0 0-1 0 0,0 0 1 0 0,0-1-1 0 0,11 3 1 0 0,-5-2-455 0 0,0 0 1 0 0,1-1-1 0 0,0 0 1 0 0,-1-1-1 0 0,1-1 1 0 0,16-2-1 0 0,35-11-5945 0 0,-41 7 2005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9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3900 0 0,'0'0'4721'0'0,"-18"0"-4642"0"0,-5-1-65 0 0,-52 3 55 0 0,72-2 0 0 0,0 1-1 0 0,1 0 0 0 0,-1-1 0 0 0,0 1 0 0 0,1 1 0 0 0,-1-1 1 0 0,1 0-1 0 0,-1 0 0 0 0,1 1 0 0 0,-1-1 0 0 0,1 1 0 0 0,0 0 1 0 0,0 0-1 0 0,0 0 0 0 0,0 0 0 0 0,0 0 0 0 0,0 0 0 0 0,1 1 0 0 0,-1-1 1 0 0,1 0-1 0 0,-1 1 0 0 0,1 0 0 0 0,0-1 0 0 0,0 1 0 0 0,0-1 1 0 0,0 1-1 0 0,1 0 0 0 0,-1 0 0 0 0,1 3 0 0 0,-3 12 179 0 0,2 1 1 0 0,0-1-1 0 0,3 29 0 0 0,-1-15-448 0 0,-1-29 154 0 0,0-1-1 0 0,0 0 1 0 0,1 1-1 0 0,-1-1 1 0 0,0 0-1 0 0,1 0 1 0 0,0 1-1 0 0,-1-1 1 0 0,1 0-1 0 0,0 0 1 0 0,0 0-1 0 0,0 0 1 0 0,0 0-1 0 0,0 0 0 0 0,1 0 1 0 0,-1 0-1 0 0,1 0 1 0 0,-1-1-1 0 0,1 1 1 0 0,0-1-1 0 0,-1 1 1 0 0,1-1-1 0 0,0 1 1 0 0,0-1-1 0 0,0 0 1 0 0,4 2-1 0 0,0-1-695 0 0,1 0 0 0 0,0 0 0 0 0,1-1 0 0 0,-1 1 0 0 0,0-2 0 0 0,0 1-1 0 0,9-1 1 0 0,1 0-1813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20 4148 0 0,'0'0'4141'0'0,"-149"0"-4153"0"0,140-5-404 0 0,-2 3-688 0 0,5-6-589 0 0,6 4-655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0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4272 0 0,'0'0'3688'0'0,"-25"5"-3330"0"0,-76 13 62 0 0,99-18-370 0 0,-1 1 0 0 0,0-1-1 0 0,1 1 1 0 0,-1-1 0 0 0,1 1-1 0 0,-1 0 1 0 0,1 0 0 0 0,0 0 0 0 0,-1 1-1 0 0,1-1 1 0 0,0 0 0 0 0,0 1-1 0 0,0-1 1 0 0,0 1 0 0 0,-3 3 0 0 0,4-4-48 0 0,1 0 1 0 0,-1 1 0 0 0,1-1 0 0 0,-1 0-1 0 0,1 0 1 0 0,0 0 0 0 0,0 0 0 0 0,-1 1-1 0 0,1-1 1 0 0,0 0 0 0 0,0 0 0 0 0,0 0-1 0 0,0 1 1 0 0,1-1 0 0 0,-1 0 0 0 0,0 0-1 0 0,0 0 1 0 0,1 1 0 0 0,-1-1 0 0 0,1 0 0 0 0,-1 0-1 0 0,1 1 1 0 0,3 4-119 0 0,0 0 0 0 0,0 0 0 0 0,1-1 0 0 0,-1 0 0 0 0,1 0 0 0 0,10 7 0 0 0,-13-10 42 0 0,70 47-160 0 0,-60-43 317 0 0,-1 0 0 0 0,0 1 0 0 0,0 0-1 0 0,0 1 1 0 0,-1 1 0 0 0,0-1 0 0 0,-1 1-1 0 0,0 1 1 0 0,13 17 0 0 0,-22-26-86 0 0,1 0 0 0 0,-1-1 0 0 0,1 1 0 0 0,-1 0 0 0 0,1 0 0 0 0,-1 0 0 0 0,1 0 0 0 0,-1-1 0 0 0,0 1 0 0 0,1 0 0 0 0,-1 0 0 0 0,0 0 0 0 0,0 0 0 0 0,0 0 0 0 0,0 0 1 0 0,0 0-1 0 0,0 0 0 0 0,0 0 0 0 0,0 0 0 0 0,0 0 0 0 0,0 0 0 0 0,-1 0 0 0 0,1 0 0 0 0,0 0 0 0 0,0-1 0 0 0,-1 1 0 0 0,1 0 0 0 0,-1 0 0 0 0,1 0 0 0 0,-1 0 0 0 0,1-1 0 0 0,-2 2 0 0 0,0 0-16 0 0,0-1 1 0 0,-1 0-1 0 0,1 0 0 0 0,0 1 0 0 0,-1-1 0 0 0,1-1 0 0 0,-1 1 0 0 0,1 0 0 0 0,-1-1 1 0 0,0 1-1 0 0,-4-1 0 0 0,-4 1-91 0 0,0-1 0 0 0,1 0 0 0 0,-1-1 0 0 0,0 0 0 0 0,-15-5 0 0 0,-14-12-2075 0 0,38 18 1977 0 0,1-1 1 0 0,-1 0-1 0 0,1 0 0 0 0,-1 0 1 0 0,1 0-1 0 0,-1-1 0 0 0,1 1 1 0 0,0 0-1 0 0,0-1 0 0 0,0 1 1 0 0,0-1-1 0 0,0 1 0 0 0,0-1 1 0 0,0 1-1 0 0,0-1 0 0 0,0 0 1 0 0,1 1-1 0 0,-1-1 0 0 0,1 0 1 0 0,-1-3-1 0 0,1-5-1447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0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2884 0 0,'0'0'5666'0'0,"-2"19"-5526"0"0,-5 59-11 0 0,7-75-114 0 0,0 0-1 0 0,0 1 1 0 0,0-1-1 0 0,1 0 1 0 0,-1 0-1 0 0,1 0 1 0 0,0 0-1 0 0,0 0 1 0 0,0 0-1 0 0,0-1 1 0 0,1 1 0 0 0,-1 0-1 0 0,1 0 1 0 0,0-1-1 0 0,0 1 1 0 0,0-1-1 0 0,0 0 1 0 0,0 1-1 0 0,5 3 1 0 0,3 4 39 0 0,11 12 101 0 0,23 29 489 0 0,-42-48-554 0 0,1 1-1 0 0,-1 0 1 0 0,1-1 0 0 0,-1 1-1 0 0,0 0 1 0 0,-1 0-1 0 0,1 0 1 0 0,-1 0-1 0 0,0 1 1 0 0,0-1-1 0 0,1 8 1 0 0,-2-11-108 0 0,-1 0-1 0 0,1-1 1 0 0,-1 1 0 0 0,1 0 0 0 0,-1-1 0 0 0,1 1 0 0 0,-1-1 0 0 0,1 1 0 0 0,-1 0 0 0 0,0-1-1 0 0,1 0 1 0 0,-1 1 0 0 0,0-1 0 0 0,1 1 0 0 0,-1-1 0 0 0,0 0 0 0 0,1 1 0 0 0,-1-1 0 0 0,0 0-1 0 0,0 0 1 0 0,0 0 0 0 0,1 0 0 0 0,-1 0 0 0 0,0 1 0 0 0,0-1 0 0 0,1-1 0 0 0,-2 1 0 0 0,-29 1-291 0 0,27-1 261 0 0,0 0-38 0 0,0 0 1 0 0,1-1-1 0 0,-1 1 1 0 0,0-1-1 0 0,1 1 1 0 0,-1-1-1 0 0,0 0 1 0 0,1-1-1 0 0,-1 1 1 0 0,1 0-1 0 0,0-1 1 0 0,-1 0-1 0 0,1 0 1 0 0,0 0-1 0 0,0 0 1 0 0,0-1-1 0 0,1 1 1 0 0,-5-5-1 0 0,5 4-244 0 0,0 0-1 0 0,0 1 1 0 0,0-1-1 0 0,1 0 0 0 0,0-1 1 0 0,-1 1-1 0 0,1 0 1 0 0,0 0-1 0 0,0 0 0 0 0,1-1 1 0 0,-1 1-1 0 0,1 0 1 0 0,-1-7-1 0 0,1-6-2038 0 0</inkml:trace>
  <inkml:trace contextRef="#ctx0" brushRef="#br0" timeOffset="1">238 34 4340 0 0,'0'0'3033'0'0,"25"142"-3073"0"0,-19-123 32 0 0,-3 0-160 0 0,0-4-720 0 0,2-3-581 0 0,1-7-475 0 0,0-1-480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1352 0 0,'0'0'6428'0'0,"8"24"-5922"0"0,-2-9-386 0 0,7 25 500 0 0,3 0-1 0 0,25 47 0 0 0,-39-83-515 0 0,1 0 0 0 0,-1 0 1 0 0,1 0-1 0 0,-1 0 0 0 0,1-1 0 0 0,0 1 0 0 0,1-1 0 0 0,-1 1 0 0 0,1-1 0 0 0,-1 0 0 0 0,1-1 0 0 0,0 1 0 0 0,0-1 1 0 0,0 0-1 0 0,5 3 0 0 0,-6-9-175 0 0,0 1 0 0 0,0-1-1 0 0,-1 0 1 0 0,0 0 0 0 0,1 0 0 0 0,-2 0 0 0 0,1 0 0 0 0,0 0 0 0 0,-1-1 0 0 0,0 1-1 0 0,2-8 1 0 0,-1 5-37 0 0,11-38-187 0 0,-1 5-648 0 0,1 1 0 0 0,20-43 0 0 0,-29 89-897 0 0,-2 20 1549 0 0,0 33 937 0 0,-1-53-520 0 0,0 0 0 0 0,0 0 1 0 0,0 1-1 0 0,1-1 0 0 0,0 0 1 0 0,0 0-1 0 0,0-1 1 0 0,1 1-1 0 0,0-1 0 0 0,1 1 1 0 0,4 6-1 0 0,-6-10-38 0 0,0 0 0 0 0,0 0 0 0 0,0-1 0 0 0,0 1 0 0 0,1-1 0 0 0,-1 1-1 0 0,1-1 1 0 0,0 0 0 0 0,0 0 0 0 0,-1 0 0 0 0,1 0 0 0 0,1 0 0 0 0,-1 0 0 0 0,0-1 0 0 0,0 0 0 0 0,1 0 0 0 0,-1 0 0 0 0,0 0-1 0 0,1 0 1 0 0,-1-1 0 0 0,1 1 0 0 0,-1-1 0 0 0,1 0 0 0 0,-1 0 0 0 0,5-1 0 0 0,-5 0-110 0 0,-1 0 0 0 0,1 0 0 0 0,0-1 0 0 0,-1 1 0 0 0,0-1 0 0 0,1 1 1 0 0,-1-1-1 0 0,0 0 0 0 0,0 0 0 0 0,0 0 0 0 0,0 0 0 0 0,0-1 0 0 0,0 1 0 0 0,-1-1 0 0 0,1 1 0 0 0,-1-1 0 0 0,0 1 0 0 0,1-1 0 0 0,-1 1 1 0 0,0-1-1 0 0,-1 0 0 0 0,1 0 0 0 0,0 0 0 0 0,-1-3 0 0 0,3-10-54 0 0,-1 0-1 0 0,1-31 1 0 0,-3 40 85 0 0,0 0-1 0 0,-1-1 0 0 0,0 1 1 0 0,0 0-1 0 0,0-1 0 0 0,-1 1 1 0 0,0 0-1 0 0,0 0 0 0 0,-1 0 1 0 0,0 1-1 0 0,-6-13 0 0 0,6 16-104 0 0,0 0-1 0 0,0-1 0 0 0,0 1 1 0 0,0 0-1 0 0,0 1 1 0 0,-1-1-1 0 0,1 0 0 0 0,-1 1 1 0 0,0 0-1 0 0,0 0 0 0 0,0 0 1 0 0,0 0-1 0 0,0 1 1 0 0,0-1-1 0 0,0 1 0 0 0,0 0 1 0 0,0 1-1 0 0,-1-1 1 0 0,1 1-1 0 0,0-1 0 0 0,-6 2 1 0 0,-1 0-2458 0 0,4 5-2055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0 234 1344 0 0,'0'0'9368'0'0,"2"-10"-9332"0"0,8-204 412 0 0,10 239-196 0 0,-9 0-287 0 0,2 0-1 0 0,1-1 0 0 0,1 0 0 0 0,1-1 0 0 0,1-1 1 0 0,24 24-1 0 0,-41-46 35 0 0,0 1 0 0 0,1-1 0 0 0,-1 1 0 0 0,1-1 0 0 0,-1 1 0 0 0,0-1 1 0 0,1 1-1 0 0,-1-1 0 0 0,1 0 0 0 0,-1 1 0 0 0,1-1 0 0 0,-1 0 0 0 0,1 1 0 0 0,-1-1 1 0 0,1 0-1 0 0,0 0 0 0 0,-1 0 0 0 0,1 1 0 0 0,-1-1 0 0 0,1 0 0 0 0,-1 0 0 0 0,1 0 1 0 0,0 0-1 0 0,-1 0 0 0 0,1 0 0 0 0,-1 0 0 0 0,1 0 0 0 0,0 0 0 0 0,-1 0 0 0 0,1-1 1 0 0,-1 1-1 0 0,1 0 0 0 0,0-1 0 0 0,12-19-231 0 0,-2-34-63 0 0,-11 51 320 0 0,11-148 525 0 0,-9 154-496 0 0,0 0-1 0 0,0 0 1 0 0,0 0-1 0 0,-1 1 0 0 0,0-1 1 0 0,1 1-1 0 0,-1-1 1 0 0,0 5-1 0 0,2 3 0 0 0,5 10 39 0 0,1 0 0 0 0,0-1 0 0 0,22 33 0 0 0,-27-48-55 0 0,-1 0 0 0 0,0-1 0 0 0,1 0 0 0 0,0 1 1 0 0,0-2-1 0 0,0 1 0 0 0,1 0 0 0 0,-1-1 1 0 0,1 0-1 0 0,0 0 0 0 0,0 0 0 0 0,0 0 0 0 0,0-1 1 0 0,0 0-1 0 0,0 0 0 0 0,1-1 0 0 0,-1 1 1 0 0,1-1-1 0 0,0 0 0 0 0,8 0 0 0 0,-12-2-69 0 0,0 1 1 0 0,0-1-1 0 0,0 0 0 0 0,0 1 0 0 0,0-1 1 0 0,0 0-1 0 0,0-1 0 0 0,0 1 0 0 0,0 0 1 0 0,-1 0-1 0 0,1-1 0 0 0,-1 1 0 0 0,1-1 1 0 0,-1 1-1 0 0,1-1 0 0 0,-1 0 0 0 0,0 0 1 0 0,0 1-1 0 0,1-1 0 0 0,-2 0 0 0 0,1 0 1 0 0,0 0-1 0 0,0 0 0 0 0,0 0 0 0 0,-1-1 1 0 0,0 1-1 0 0,1 0 0 0 0,-1-4 0 0 0,7-64-372 0 0,-8 66 374 0 0,1 0-1 0 0,-1-1 1 0 0,0 1-1 0 0,0 0 0 0 0,-1 0 1 0 0,1 0-1 0 0,-1 0 1 0 0,0 0-1 0 0,0 0 1 0 0,0 0-1 0 0,0 1 0 0 0,-1-1 1 0 0,1 1-1 0 0,-1-1 1 0 0,0 1-1 0 0,0 0 0 0 0,-1 0 1 0 0,1 0-1 0 0,0 1 1 0 0,-1-1-1 0 0,0 1 0 0 0,0 0 1 0 0,1 0-1 0 0,-1 0 1 0 0,0 0-1 0 0,-8-1 0 0 0,8 2-328 0 0,1 0-1 0 0,-1 0 0 0 0,0 1 1 0 0,0-1-1 0 0,0 1 0 0 0,0 0 1 0 0,0 0-1 0 0,1 1 0 0 0,-1-1 1 0 0,0 1-1 0 0,0 0 0 0 0,-4 1 1 0 0,-1 4-2398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2696 0 0,'0'0'2933'0'0,"3"-22"-2707"0"0,-1 7-13 0 0,4-21 905 0 0,2-72 1 0 0,-5 108-973 0 0,-1 1 0 0 0,0-1 0 0 0,0 1 0 0 0,0 0 0 0 0,0 0 0 0 0,0 0-1 0 0,0 0 1 0 0,0 0 0 0 0,0 0 0 0 0,0 0 0 0 0,0 1 0 0 0,2 1 0 0 0,37 39-155 0 0,-32-31 212 0 0,0 0 1 0 0,1-1 0 0 0,0 0-1 0 0,1-1 1 0 0,0 0-1 0 0,1 0 1 0 0,-1-1 0 0 0,2-1-1 0 0,-1 0 1 0 0,19 7-1 0 0,-30-14-211 0 0,0 0-1 0 0,0-1 0 0 0,0 1 0 0 0,0 0 0 0 0,0-1 0 0 0,0 1 0 0 0,0-1 1 0 0,-1 1-1 0 0,1 0 0 0 0,0-1 0 0 0,0 0 0 0 0,0 1 0 0 0,-1-1 0 0 0,1 0 0 0 0,0 1 1 0 0,-1-1-1 0 0,1 0 0 0 0,0 0 0 0 0,-1 1 0 0 0,1-1 0 0 0,-1 0 0 0 0,0 0 0 0 0,1 0 1 0 0,-1 0-1 0 0,1 0 0 0 0,-1 0 0 0 0,0 0 0 0 0,0 0 0 0 0,0 1 0 0 0,0-1 0 0 0,1 0 1 0 0,-1 0-1 0 0,-1-2 0 0 0,8-41-320 0 0,-7 38 302 0 0,3-31-211 0 0,-2 18-714 0 0,1-1-1 0 0,1 1 1 0 0,6-23-1 0 0,7 2-3270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4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1 180 0 0,'0'0'2508'0'0,"2"4"-2421"0"0,3 9 621 0 0,1-1 0 0 0,1 0 1 0 0,0 0-1 0 0,14 16 0 0 0,-11-15-284 0 0,-1 1-1 0 0,0 0 1 0 0,12 25-1 0 0,-16-27-2188 0 0,1 1-1 0 0,1-2 0 0 0,16 23 1 0 0,-1-6 4788 0 0,-9-9-2109 0 0,0 0 0 0 0,-1 1 0 0 0,15 34 1 0 0,5 26-1906 0 0,-8-21-3612 0 0,2-1 2672 0 0,-22-51 1828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3820 0 0,'0'0'6967'0'0,"-25"12"-5674"0"0,21-9-1290 0 0,0 0 0 0 0,0 1 0 0 0,1-1 0 0 0,-1 1-1 0 0,1 0 1 0 0,0 0 0 0 0,0 0 0 0 0,1 0 0 0 0,-1 1-1 0 0,1-1 1 0 0,0 1 0 0 0,0-1 0 0 0,0 1-1 0 0,1 0 1 0 0,-2 9 0 0 0,1-2-128 0 0,0-1 1 0 0,1 0-1 0 0,1 0 0 0 0,0 1 0 0 0,0-1 0 0 0,3 12 1 0 0,-2-17 23 0 0,1 0 0 0 0,0 0 1 0 0,0 0-1 0 0,1 0 0 0 0,0-1 1 0 0,0 1-1 0 0,0 0 0 0 0,1-1 1 0 0,0 0-1 0 0,0 0 1 0 0,5 5-1 0 0,-7-8 34 0 0,0 0-1 0 0,0 0 1 0 0,0 0 0 0 0,0 0-1 0 0,1 0 1 0 0,-1 0 0 0 0,1 0-1 0 0,-1-1 1 0 0,1 1 0 0 0,0-1-1 0 0,-1 0 1 0 0,1 0 0 0 0,0 0-1 0 0,0 0 1 0 0,0 0 0 0 0,0-1-1 0 0,0 1 1 0 0,0-1 0 0 0,0 0-1 0 0,0 0 1 0 0,0 0 0 0 0,0 0-1 0 0,0-1 1 0 0,0 1 0 0 0,4-2-1 0 0,-3 0 42 0 0,-1 0-1 0 0,0-1 1 0 0,0 1 0 0 0,0-1-1 0 0,0 1 1 0 0,-1-1-1 0 0,1 0 1 0 0,-1 0-1 0 0,1 0 1 0 0,-1-1-1 0 0,0 1 1 0 0,2-5-1 0 0,21-50-3 0 0,-19 42 3 0 0,8-25-37 0 0,-12 32 82 0 0,0 0 0 0 0,1 0 1 0 0,0 1-1 0 0,1-1 0 0 0,0 1 0 0 0,0-1 1 0 0,9-10-1 0 0,-13 18-4 0 0,1 1-1 0 0,-1 0 1 0 0,0-1 0 0 0,1 1-1 0 0,-1-1 1 0 0,1 1 0 0 0,-1 0-1 0 0,0 0 1 0 0,1-1 0 0 0,-1 1-1 0 0,1 0 1 0 0,-1 0 0 0 0,1-1 0 0 0,-1 1-1 0 0,1 0 1 0 0,0 0 0 0 0,-1 0-1 0 0,1 0 1 0 0,-1 0 0 0 0,1 0-1 0 0,-1 0 1 0 0,1 0 0 0 0,-1 0-1 0 0,1 0 1 0 0,-1 0 0 0 0,1 0-1 0 0,-1 0 1 0 0,1 0 0 0 0,0 1-1 0 0,-1-1 1 0 0,1 0 0 0 0,-1 0-1 0 0,0 1 1 0 0,1-1 0 0 0,-1 0-1 0 0,1 1 1 0 0,-1-1 0 0 0,1 0-1 0 0,-1 1 1 0 0,0-1 0 0 0,1 0-1 0 0,-1 1 1 0 0,0-1 0 0 0,1 1-1 0 0,-1-1 1 0 0,0 1 0 0 0,0-1-1 0 0,1 1 1 0 0,-1-1 0 0 0,0 1 0 0 0,0-1-1 0 0,0 1 1 0 0,0-1 0 0 0,0 1-1 0 0,0-1 1 0 0,0 1 0 0 0,0 0-1 0 0,10 37 921 0 0,-9-34-894 0 0,8 41 254 0 0,-4-14 350 0 0,2 0 0 0 0,15 41 0 0 0,-22-71-639 0 0,0-1 0 0 0,0 0 1 0 0,0 1-1 0 0,0-1 0 0 0,1 0 0 0 0,-1 1 0 0 0,0-1 0 0 0,0 0 1 0 0,0 1-1 0 0,0-1 0 0 0,0 1 0 0 0,0-1 0 0 0,0 0 0 0 0,0 1 0 0 0,0-1 1 0 0,0 0-1 0 0,-1 1 0 0 0,1-1 0 0 0,0 1 0 0 0,0-1 0 0 0,0 0 1 0 0,0 1-1 0 0,0-1 0 0 0,-1 0 0 0 0,1 1 0 0 0,0-1 0 0 0,0 0 1 0 0,-1 0-1 0 0,1 1 0 0 0,0-1 0 0 0,0 0 0 0 0,-1 0 0 0 0,1 1 0 0 0,0-1 1 0 0,-1 0-1 0 0,1 0 0 0 0,0 0 0 0 0,-1 0 0 0 0,1 1 0 0 0,0-1 1 0 0,-1 0-1 0 0,1 0 0 0 0,-1 0 0 0 0,1 0 0 0 0,-1 0 0 0 0,-28-1 222 0 0,-33-14-164 0 0,54 12-199 0 0,-51-21-151 0 0,55 22-107 0 0,0-1 0 0 0,-1 1 0 0 0,1 0 0 0 0,0-1 0 0 0,0 0 0 0 0,1 0 0 0 0,-1 0-1 0 0,1-1 1 0 0,-1 1 0 0 0,-2-5 0 0 0,5 4-2003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4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12 330 4192 0 0,'0'0'5732'0'0,"1"-21"-5548"0"0,1 6-159 0 0,0-10 77 0 0,0-1 0 0 0,-2 0 0 0 0,-1 1 1 0 0,-4-31-1 0 0,-7-7 1088 0 0,40 92-714 0 0,-24-23-610 0 0,38 43-504 0 0,-40-47 607 0 0,0 0 1 0 0,0 0-1 0 0,1 0 1 0 0,-1 0-1 0 0,1-1 0 0 0,-1 1 1 0 0,1-1-1 0 0,-1 0 0 0 0,1 1 1 0 0,0-1-1 0 0,0 0 1 0 0,0-1-1 0 0,-1 1 0 0 0,1 0 1 0 0,0-1-1 0 0,0 0 1 0 0,0 0-1 0 0,5 0 0 0 0,-6-1-10 0 0,-1 1 0 0 0,1-1 0 0 0,-1 0 0 0 0,1 0 0 0 0,-1 0 0 0 0,0 0 0 0 0,0 0-1 0 0,1 0 1 0 0,-1-1 0 0 0,0 1 0 0 0,0 0 0 0 0,0-1 0 0 0,0 1 0 0 0,0 0 0 0 0,-1-1-1 0 0,1 1 1 0 0,0-1 0 0 0,-1 0 0 0 0,1 1 0 0 0,0-3 0 0 0,10-39-45 0 0,-10 35 70 0 0,4-17 23 0 0,-3 12 35 0 0,1 1 0 0 0,0 0-1 0 0,0 0 1 0 0,6-13-1 0 0,-1 63 681 0 0,4 215-590 0 0,-12-252-274 0 0,0-37-474 0 0,0 13 714 0 0,1 0-1 0 0,5-28 1 0 0,-4 42-55 0 0,0 1-1 0 0,0 0 1 0 0,0 0-1 0 0,1 1 1 0 0,0-1-1 0 0,1 0 0 0 0,0 1 1 0 0,0 0-1 0 0,9-11 1 0 0,-12 16-27 0 0,0 1 0 0 0,0-1-1 0 0,0 1 1 0 0,1-1 0 0 0,-1 1 0 0 0,0 0 0 0 0,1 0 0 0 0,-1 0 0 0 0,1 0 0 0 0,0 0 0 0 0,-1 0 0 0 0,1 0 0 0 0,0 0 0 0 0,-1 1 0 0 0,1-1 0 0 0,0 1 0 0 0,0-1 0 0 0,0 1-1 0 0,0 0 1 0 0,-1-1 0 0 0,1 1 0 0 0,0 0 0 0 0,0 0 0 0 0,0 0 0 0 0,0 1 0 0 0,0-1 0 0 0,-1 0 0 0 0,1 1 0 0 0,0-1 0 0 0,0 1 0 0 0,0 0 0 0 0,-1 0 0 0 0,1-1 0 0 0,0 1-1 0 0,-1 0 1 0 0,1 0 0 0 0,-1 1 0 0 0,1-1 0 0 0,-1 0 0 0 0,0 0 0 0 0,3 3 0 0 0,0 1-64 0 0,0-1 1 0 0,0 1 0 0 0,0 0-1 0 0,-1 1 1 0 0,1-1-1 0 0,-1 1 1 0 0,-1-1-1 0 0,1 1 1 0 0,-1 0-1 0 0,0 0 1 0 0,2 7-1 0 0,-3-9 2 0 0,-1 1 0 0 0,1-1 0 0 0,0 1 0 0 0,-1-1 0 0 0,0 1 0 0 0,0 0 0 0 0,0-1 0 0 0,-1 1 0 0 0,1-1 0 0 0,-1 1 0 0 0,-2 5 0 0 0,2-9 9 0 0,-1 1 0 0 0,1 0 0 0 0,0-1 0 0 0,-1 1 0 0 0,1 0 1 0 0,-1-1-1 0 0,0 0 0 0 0,1 1 0 0 0,-1-1 0 0 0,0 0 0 0 0,0 0 0 0 0,0 0 0 0 0,0 0 0 0 0,0 0 0 0 0,0-1 1 0 0,0 1-1 0 0,0-1 0 0 0,0 1 0 0 0,0-1 0 0 0,0 0 0 0 0,0 1 0 0 0,0-1 0 0 0,-1 0 0 0 0,1-1 0 0 0,-2 1 1 0 0,3 0-87 0 0,1-1-3 0 0,0 1 166 0 0,1-1-1 0 0,0 1 1 0 0,0-1 0 0 0,-1 1-1 0 0,1-1 1 0 0,0 1 0 0 0,0-1 0 0 0,0 1-1 0 0,-1 0 1 0 0,1-1 0 0 0,0 1-1 0 0,0 0 1 0 0,0 0 0 0 0,0-1 0 0 0,0 1-1 0 0,0 0 1 0 0,0 0 0 0 0,0 0-1 0 0,0 0 1 0 0,-1 0 0 0 0,1 1 0 0 0,0-1-1 0 0,0 0 1 0 0,0 0 0 0 0,1 1-1 0 0,27 4-238 0 0,-22-2 230 0 0,0 1 1 0 0,0-1 0 0 0,-1 1-1 0 0,1 0 1 0 0,-1 1 0 0 0,10 8-1 0 0,-14-11 16 0 0,0 0-1 0 0,-1-1 0 0 0,1 1 1 0 0,-1 0-1 0 0,1 0 0 0 0,-1 0 1 0 0,0 0-1 0 0,0 0 0 0 0,0 1 0 0 0,0-1 1 0 0,0 0-1 0 0,0 0 0 0 0,-1 1 1 0 0,1-1-1 0 0,-1 0 0 0 0,1 1 1 0 0,-1-1-1 0 0,0 1 0 0 0,0-1 1 0 0,0 0-1 0 0,-1 1 0 0 0,1-1 0 0 0,0 1 1 0 0,-1-1-1 0 0,0 0 0 0 0,0 3 1 0 0,-1-2-58 0 0,1-1 1 0 0,-1 0 0 0 0,0 0 0 0 0,0 0-1 0 0,0 0 1 0 0,0 0 0 0 0,0 0-1 0 0,-1-1 1 0 0,1 1 0 0 0,0-1-1 0 0,-1 1 1 0 0,1-1 0 0 0,-1 0-1 0 0,1 0 1 0 0,-1 0 0 0 0,0 0 0 0 0,1 0-1 0 0,-1-1 1 0 0,0 1 0 0 0,-4-1-1 0 0,-59 4-233 0 0,62-4 225 0 0,-3 0-18 0 0,0 0 1 0 0,1-1-1 0 0,-1 1 1 0 0,0-1 0 0 0,1-1-1 0 0,-1 0 1 0 0,1 0-1 0 0,-13-5 1 0 0,17 6-40 0 0,-1-1 0 0 0,1 1 0 0 0,0-1 0 0 0,0 0 0 0 0,-1 1 0 0 0,1-1 0 0 0,0 0 0 0 0,0 0 0 0 0,1 0 0 0 0,-1-1 0 0 0,0 1 0 0 0,1 0 0 0 0,-1-1 0 0 0,1 1 0 0 0,0-1 0 0 0,0 1 0 0 0,0-1 0 0 0,0 0 0 0 0,0 1 0 0 0,1-1 0 0 0,-1 0 0 0 0,1 0 0 0 0,-1 1-1 0 0,1-5 1 0 0,0 3-225 0 0,0 0 0 0 0,1-1-1 0 0,-1 1 1 0 0,1 0-1 0 0,0 0 1 0 0,0 0-1 0 0,0 0 1 0 0,1 0-1 0 0,0 0 1 0 0,-1 0-1 0 0,1 0 1 0 0,0 0 0 0 0,1 1-1 0 0,-1-1 1 0 0,1 1-1 0 0,0-1 1 0 0,-1 1-1 0 0,1 0 1 0 0,1 0-1 0 0,5-4 1 0 0,11-8-1988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1:04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3828 0 0,'0'0'7287'0'0,"2"22"-6631"0"0,3 7-464 0 0,-2-15-67 0 0,-1 0 0 0 0,-1 0-1 0 0,0 0 1 0 0,0 0 0 0 0,-3 19 0 0 0,-8 12 468 0 0,1 3-2915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4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7 1552 0 0,'0'0'7034'0'0,"-10"-1"-3710"0"0,-32-3-3514 0 0,18 3 208 0 0,13 1 3 0 0,0-1 0 0 0,0 1-1 0 0,-1 1 1 0 0,1 0 0 0 0,0 1-1 0 0,0 0 1 0 0,-16 5 0 0 0,26-6 11 0 0,0 0-1 0 0,0 0 1 0 0,0 0 0 0 0,1 0 0 0 0,-1 0 0 0 0,0 0 0 0 0,1 0-1 0 0,-1 0 1 0 0,0 1 0 0 0,1-1 0 0 0,0 0 0 0 0,-1 0 0 0 0,1 0-1 0 0,0 1 1 0 0,-1-1 0 0 0,1 0 0 0 0,0 0 0 0 0,0 1 0 0 0,0-1-1 0 0,0 0 1 0 0,0 1 0 0 0,1 1 0 0 0,4 43-134 0 0,-1-14 77 0 0,-4-31 24 0 0,1 41-24 0 0,-2 0 0 0 0,-1 0 0 0 0,-3 0 0 0 0,-16 73-1 0 0,14-90 108 0 0,0 0-1 0 0,2 1 0 0 0,1 0 0 0 0,1 0 0 0 0,0 34 0 0 0,3-51-31 0 0,-1 15 198 0 0,1-24-218 0 0,0 1-1 0 0,1 0 1 0 0,-1-1 0 0 0,0 1 0 0 0,0-1-1 0 0,0 1 1 0 0,0-1 0 0 0,0 1-1 0 0,1-1 1 0 0,-1 1 0 0 0,0-1 0 0 0,0 1-1 0 0,1-1 1 0 0,-1 1 0 0 0,0-1-1 0 0,1 0 1 0 0,-1 1 0 0 0,1-1 0 0 0,-1 0-1 0 0,0 1 1 0 0,1-1 0 0 0,-1 0-1 0 0,1 1 1 0 0,-1-1 0 0 0,1 0 0 0 0,-1 0-1 0 0,1 1 1 0 0,-1-1 0 0 0,1 0-1 0 0,-1 0 1 0 0,1 0 0 0 0,0 0 0 0 0,0 0-1 0 0,134 5-139 0 0,-113-3-1235 0 0,-10 4-3720 0 0,-9-2 1264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49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48 1692 0 0,'0'0'9732'0'0,"34"-5"-9635"0"0,-8-2-72 0 0,2-2 94 0 0,1 1-1 0 0,-1 2 0 0 0,1 1 0 0 0,51-3 0 0 0,-80 8-159 0 0,-36 31-452 0 0,32-24 520 0 0,1 1 0 0 0,0-1 1 0 0,0 0-1 0 0,0 1 0 0 0,1 0 0 0 0,0-1 0 0 0,0 1 1 0 0,1 0-1 0 0,0 0 0 0 0,1 11 0 0 0,-1-10-17 0 0,0 46 44 0 0,1-33-43 0 0,-1 0 1 0 0,-4 33-1 0 0,4-50-35 0 0,0 0 0 0 0,0 0 0 0 0,-1 0 0 0 0,1-1 0 0 0,-1 1 0 0 0,0 0-1 0 0,0-1 1 0 0,-1 0 0 0 0,1 1 0 0 0,-1-1 0 0 0,0 0 0 0 0,0 0 0 0 0,0 0 0 0 0,-1-1 0 0 0,0 1 0 0 0,-4 3 0 0 0,4-5 8 0 0,0 0 1 0 0,0 0-1 0 0,-1 0 0 0 0,1-1 1 0 0,0 0-1 0 0,-1 0 0 0 0,1 0 1 0 0,-1 0-1 0 0,1-1 0 0 0,-1 1 1 0 0,0-1-1 0 0,1 0 0 0 0,-1-1 1 0 0,1 1-1 0 0,-1-1 0 0 0,1 0 1 0 0,-1 0-1 0 0,1 0 0 0 0,-5-3 1 0 0,5 3-168 0 0,1 0 1 0 0,0 0 0 0 0,0-1-1 0 0,0 1 1 0 0,0-1 0 0 0,0 0-1 0 0,0 0 1 0 0,1 0 0 0 0,-1 0-1 0 0,0-1 1 0 0,1 1-1 0 0,0-1 1 0 0,-1 1 0 0 0,1-1-1 0 0,0 0 1 0 0,1 0 0 0 0,-1 0-1 0 0,0 0 1 0 0,1 0-1 0 0,0 0 1 0 0,-1 0 0 0 0,1-1-1 0 0,1 1 1 0 0,-1 0 0 0 0,0-1-1 0 0,1-3 1 0 0,1-2-2203 0 0,6 0-1252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49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1536 0 0,'0'0'8067'0'0,"-14"16"-7954"0"0,-44 51-97 0 0,54-62-26 0 0,1-1 1 0 0,-1 0 0 0 0,0 0-1 0 0,-1-1 1 0 0,1 1 0 0 0,-1-1-1 0 0,1 0 1 0 0,-1 0 0 0 0,0 0 0 0 0,0-1-1 0 0,0 0 1 0 0,0 0 0 0 0,-1 0-1 0 0,-5 1 1 0 0,-17-1-4297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3 3000 0 0,'-7'122'2963'0'0,"2"-105"-1354"0"0,-4-19-1175 0 0,-6-15-198 0 0,15 17-77 0 0,-51-56 1017 0 0,29 22-2036 0 0,13 2-3974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1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20 3996 0 0,'0'0'6390'0'0,"37"-5"-5270"0"0,-17 0-993 0 0,1 1 0 0 0,-1 2 0 0 0,1 0 0 0 0,29 1-1 0 0,-49 1 25 0 0,-3 26-118 0 0,-1 0 0 0 0,-1-1 0 0 0,-14 50 0 0 0,-6 31-123 0 0,11 28-350 0 0,6 158-1 0 0,7-288 442 0 0,1 0-1 0 0,-1-1 1 0 0,0 1-1 0 0,0 0 0 0 0,-1 0 1 0 0,1 0-1 0 0,-1-1 1 0 0,0 1-1 0 0,0 0 1 0 0,0 0-1 0 0,0-1 0 0 0,-1 1 1 0 0,1-1-1 0 0,-1 0 1 0 0,0 1-1 0 0,0-1 1 0 0,-4 5-1 0 0,2-6 8 0 0,0 0 0 0 0,-1 1 1 0 0,1-1-1 0 0,-1-1 0 0 0,1 1 0 0 0,-1-1 1 0 0,1 0-1 0 0,-1 0 0 0 0,0 0 0 0 0,1 0 0 0 0,-1-1 1 0 0,0 0-1 0 0,-9-1 0 0 0,0-6-511 0 0,9 2-981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5124 0 0,'0'0'4751'0'0,"-37"0"-3639"0"0,-86 0-2417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2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3920 0 0,'-27'60'3473'0'0,"26"-58"-3369"0"0,0 0 1 0 0,0-1-1 0 0,0 1 1 0 0,-1 0 0 0 0,1 0-1 0 0,-1 0 1 0 0,1-1-1 0 0,-1 1 1 0 0,0-1-1 0 0,1 1 1 0 0,-1-1 0 0 0,0 0-1 0 0,0 0 1 0 0,0 0-1 0 0,0 0 1 0 0,0 0-1 0 0,0 0 1 0 0,0 0 0 0 0,-4 0-1 0 0,-39 1 694 0 0,33-3-455 0 0,-6 2-465 0 0,-26-2 359 0 0,21-9-3514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7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20 3296 0 0,'0'0'7357'0'0,"-1"7"-7102"0"0,1 8-108 0 0,0 0 1 0 0,1 0 0 0 0,1 0-1 0 0,0 0 1 0 0,1 0-1 0 0,5 14 1 0 0,35 94 579 0 0,-51-208-1992 0 0,6 70 1306 0 0,1 0 1 0 0,0 0-1 0 0,1 0 0 0 0,1 0 1 0 0,0 0-1 0 0,4-18 0 0 0,-4 30-28 0 0,0-1 0 0 0,0 1-1 0 0,0 0 1 0 0,1 0 0 0 0,-1 0-1 0 0,1 0 1 0 0,0 0-1 0 0,-1 0 1 0 0,1 0 0 0 0,1 1-1 0 0,-1-1 1 0 0,0 1 0 0 0,1-1-1 0 0,-1 1 1 0 0,1 0 0 0 0,0 0-1 0 0,0 0 1 0 0,0 0 0 0 0,-1 1-1 0 0,2-1 1 0 0,-1 1 0 0 0,0 0-1 0 0,0 0 1 0 0,0 0 0 0 0,1 0-1 0 0,-1 0 1 0 0,0 1 0 0 0,1-1-1 0 0,-1 1 1 0 0,1 0-1 0 0,-1 0 1 0 0,0 0 0 0 0,5 1-1 0 0,-5 0-38 0 0,-1-1 0 0 0,1 1 0 0 0,-1 0 0 0 0,0-1 0 0 0,1 1-1 0 0,-1 0 1 0 0,0 0 0 0 0,1 1 0 0 0,-1-1 0 0 0,0 0 0 0 0,0 1-1 0 0,0-1 1 0 0,0 1 0 0 0,0 0 0 0 0,-1 0 0 0 0,1-1-1 0 0,0 1 1 0 0,-1 1 0 0 0,1-1 0 0 0,-1 0 0 0 0,0 0 0 0 0,0 0-1 0 0,0 1 1 0 0,0-1 0 0 0,0 0 0 0 0,0 1 0 0 0,0-1 0 0 0,-1 1-1 0 0,1-1 1 0 0,-1 1 0 0 0,0-1 0 0 0,0 1 0 0 0,0 4-1 0 0,0-3-6 0 0,0 0 0 0 0,0 0-1 0 0,0 1 1 0 0,-1-1-1 0 0,0 0 1 0 0,1 0 0 0 0,-1 0-1 0 0,-1 0 1 0 0,1 0-1 0 0,-1 0 1 0 0,1 0 0 0 0,-1 0-1 0 0,0 0 1 0 0,0-1-1 0 0,-1 1 1 0 0,1-1 0 0 0,-1 0-1 0 0,0 0 1 0 0,-4 5-1 0 0,6-8 69 0 0,1 0-1 0 0,-1 1 0 0 0,1-1 1 0 0,-1 1-1 0 0,1-1 0 0 0,-1 1 1 0 0,1-1-1 0 0,0 0 1 0 0,-1 1-1 0 0,1 0 0 0 0,0-1 1 0 0,-1 1-1 0 0,1-1 0 0 0,0 1 1 0 0,0-1-1 0 0,-1 1 0 0 0,1-1 1 0 0,0 1-1 0 0,0 0 0 0 0,0-1 1 0 0,0 1-1 0 0,0-1 1 0 0,0 1-1 0 0,0 0 0 0 0,0-1 1 0 0,0 1-1 0 0,0-1 0 0 0,0 1 1 0 0,1 0-1 0 0,-1-1 0 0 0,0 1 1 0 0,0-1-1 0 0,0 1 0 0 0,1-1 1 0 0,-1 1-1 0 0,0-1 0 0 0,1 2 1 0 0,25 25 438 0 0,37 14-264 0 0,-38-34-798 0 0,-19-7-294 0 0,0 1 0 0 0,0-1 0 0 0,0 0 0 0 0,0-1 1 0 0,11-2-1 0 0,-15 3 641 0 0,0 0 0 0 0,0-1 1 0 0,0 1-1 0 0,0-1 1 0 0,0 0-1 0 0,0 0 0 0 0,0 0 1 0 0,0 0-1 0 0,-1 0 0 0 0,1 0 1 0 0,0 0-1 0 0,-1-1 0 0 0,1 1 1 0 0,-1 0-1 0 0,1-1 0 0 0,-1 1 1 0 0,3-4-1 0 0,-4 3 303 0 0,1 1 0 0 0,-1-1 0 0 0,1 1-1 0 0,-1-1 1 0 0,0 1 0 0 0,0-1 0 0 0,0 1 0 0 0,0-1 0 0 0,0 1-1 0 0,0-1 1 0 0,0 1 0 0 0,0-1 0 0 0,0 1 0 0 0,-1-1 0 0 0,1 1-1 0 0,-1 0 1 0 0,0-3 0 0 0,-4 0 2982 0 0,1 13-1345 0 0,-1 12-870 0 0,5-18-734 0 0,0 1 1 0 0,0-1-1 0 0,1 0 0 0 0,-1 1 1 0 0,1-1-1 0 0,0 0 0 0 0,0 0 1 0 0,0 0-1 0 0,0 0 0 0 0,0 0 0 0 0,1 0 1 0 0,-1 0-1 0 0,1 0 0 0 0,0 0 1 0 0,0 0-1 0 0,0-1 0 0 0,0 1 1 0 0,1-1-1 0 0,-1 0 0 0 0,0 0 1 0 0,1 1-1 0 0,0-1 0 0 0,0-1 0 0 0,3 3 1 0 0,-1-2-58 0 0,1 1 0 0 0,0-1 0 0 0,0 0 1 0 0,1-1-1 0 0,-1 1 0 0 0,0-1 0 0 0,0 0 1 0 0,1-1-1 0 0,-1 0 0 0 0,0 0 0 0 0,1 0 1 0 0,6-2-1 0 0,-11 2-59 0 0,1-1 1 0 0,-1 0-1 0 0,0 1 0 0 0,0-1 1 0 0,0 0-1 0 0,0 0 1 0 0,0 0-1 0 0,0-1 1 0 0,0 1-1 0 0,0 0 0 0 0,-1-1 1 0 0,1 1-1 0 0,0-1 1 0 0,-1 1-1 0 0,1-1 1 0 0,-1 0-1 0 0,0 0 0 0 0,1 0 1 0 0,-1 0-1 0 0,0 0 1 0 0,0 0-1 0 0,0 0 1 0 0,-1 0-1 0 0,1 0 0 0 0,0 0 1 0 0,-1-1-1 0 0,1 1 1 0 0,-1 0-1 0 0,0 0 1 0 0,0-1-1 0 0,0 1 0 0 0,0-3 1 0 0,0 0-8 0 0,0 0 1 0 0,-1-1-1 0 0,1 1 0 0 0,-1 0 1 0 0,0 0-1 0 0,0 0 0 0 0,-1-1 1 0 0,0 1-1 0 0,0 0 1 0 0,0 1-1 0 0,0-1 0 0 0,-6-9 1 0 0,1 6 73 0 0,-1 1 1 0 0,0-1 0 0 0,0 1-1 0 0,0 1 1 0 0,-17-11 0 0 0,21 15-202 0 0,0 0 1 0 0,1 0-1 0 0,-1 0 1 0 0,0 0-1 0 0,0 1 1 0 0,0-1-1 0 0,0 1 0 0 0,-1 0 1 0 0,1 0-1 0 0,0 1 1 0 0,-1-1-1 0 0,1 1 1 0 0,0 0-1 0 0,0 0 1 0 0,-1 0-1 0 0,1 1 1 0 0,-6 1-1 0 0,9-2-13 0 0,0 1 0 0 0,0 0 1 0 0,0 0-1 0 0,1-1 0 0 0,-1 1 0 0 0,0 0 0 0 0,0 0 0 0 0,1 0 1 0 0,-1-1-1 0 0,1 1 0 0 0,-1 0 0 0 0,1 0 0 0 0,-1 0 0 0 0,1 0 1 0 0,0 0-1 0 0,-1 0 0 0 0,1 0 0 0 0,0 0 0 0 0,0 0 0 0 0,0 1 1 0 0,0-1-1 0 0,0 0 0 0 0,0 0 0 0 0,0 0 0 0 0,0 1 0 0 0,0 10-2489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40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0 192 0 0,'0'0'2572'0'0,"16"43"-2780"0"0,-14-41-288 0 0,0-1-196 0 0,-2 1 196 0 0,0 0 236 0 0,4 1-80 0 0,-4-1 68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3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1928 0 0,'0'0'7619'0'0,"0"13"-7516"0"0,0 5-79 0 0,-5 219 749 0 0,5-123 642 0 0,0-113-1392 0 0,1 0 0 0 0,0 0 0 0 0,0 0 0 0 0,0 0 0 0 0,0 0 0 0 0,0-1 0 0 0,0 1 0 0 0,0 0 1 0 0,0 0-1 0 0,0-1 0 0 0,0 1 0 0 0,0-1 0 0 0,0 1 0 0 0,0-1 0 0 0,0 1 0 0 0,1-1 0 0 0,-1 0 0 0 0,0 0 0 0 0,0 1 1 0 0,2-1-1 0 0,29 4 344 0 0,19-2-20 0 0,-31-1-600 0 0,0 0 1 0 0,0-1-1 0 0,1-1 0 0 0,37-7 1 0 0,-46 6-4321 0 0,-6 2 788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1184 0 0,'0'0'8630'0'0,"19"10"-5503"0"0,-18 3-3090 0 0,-1 1-1 0 0,-1 0 1 0 0,0-1-1 0 0,0 1 0 0 0,-2-1 1 0 0,0 1-1 0 0,0-1 1 0 0,-11 25-1 0 0,-2-7-64 0 0,11-23 58 0 0,1 0 1 0 0,-1 1-1 0 0,2-1 1 0 0,-1 1 0 0 0,1 0-1 0 0,0 0 1 0 0,-2 15-1 0 0,5-23 75 0 0,97 9 227 0 0,30-10-820 0 0,-71 0-7982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4:55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1636 0 0,'0'0'8249'0'0,"-3"11"-7884"0"0,-7 22-162 0 0,2 1-1 0 0,-7 59 1 0 0,13-79-1667 0 0,2 1 0 0 0,0-1 0 0 0,2 17 0 0 0,0-21-2586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29 544 0 0,'0'0'8965'0'0,"3"-2"-8712"0"0,8-18 217 0 0,-9 13 2701 0 0,-6 9-3223 0 0,-1 0-1 0 0,1 0 1 0 0,-1 0-1 0 0,0-1 1 0 0,1 1-1 0 0,-1-1 1 0 0,0 0-1 0 0,0-1 1 0 0,-6 1-1 0 0,-14 2 48 0 0,4 1-130 0 0,0-1 0 0 0,0-1 1 0 0,-41-1-1 0 0,62 45 655 0 0,1 12-581 0 0,0-24-220 0 0,0 0 1 0 0,-3 1-1 0 0,-1-1 0 0 0,-14 67 0 0 0,12-77 249 0 0,0 0-1 0 0,2 1 1 0 0,1-1 0 0 0,2 38-1 0 0,0-46-4 0 0,-1-7-1 0 0,0 1 0 0 0,0-1 0 0 0,-1 0 0 0 0,-6 17 0 0 0,5-18 314 0 0,1 1 0 0 0,0-1-1 0 0,0 1 1 0 0,-1 15 0 0 0,43-24 202 0 0,17-5 388 0 0,-20 1-2926 0 0,-13 3-4845 0 0,-18 1 2259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2540 0 0,'0'0'5355'0'0,"8"0"-5070"0"0,3 0-110 0 0,0-1 0 0 0,-1 0-1 0 0,1 0 1 0 0,0-1 0 0 0,-1-1 0 0 0,0 0 0 0 0,1 0-1 0 0,-1-1 1 0 0,-1 0 0 0 0,1-1 0 0 0,0 0 0 0 0,10-9-1 0 0,4-13-80 0 0,-23 26-124 0 0,-1 0-1 0 0,1 0 1 0 0,0 0 0 0 0,-1-1-1 0 0,1 1 1 0 0,-1 0 0 0 0,1 0-1 0 0,-1-1 1 0 0,0 1 0 0 0,0 0-1 0 0,1 0 1 0 0,-1-1-1 0 0,0 1 1 0 0,0 0 0 0 0,0-1-1 0 0,0 1 1 0 0,0 0 0 0 0,-1-1-1 0 0,1 1 1 0 0,0 0-1 0 0,-1 0 1 0 0,1-1 0 0 0,-1 1-1 0 0,1 0 1 0 0,-1 0 0 0 0,0-2-1 0 0,-1 2-10 0 0,1 0 1 0 0,-1 0-1 0 0,1 0 0 0 0,-1 0 1 0 0,0 0-1 0 0,1 1 0 0 0,-1-1 0 0 0,0 0 1 0 0,0 1-1 0 0,0-1 0 0 0,0 1 0 0 0,1 0 1 0 0,-1 0-1 0 0,0 0 0 0 0,0 0 1 0 0,0 0-1 0 0,0 0 0 0 0,0 0 0 0 0,0 0 1 0 0,1 1-1 0 0,-1-1 0 0 0,-3 2 0 0 0,-38 16-376 0 0,40-15 288 0 0,0 0-1 0 0,0 1 1 0 0,1-1 0 0 0,-1 1-1 0 0,1 0 1 0 0,-1 0-1 0 0,1 0 1 0 0,1 0 0 0 0,-1 0-1 0 0,0 0 1 0 0,1 1-1 0 0,0-1 1 0 0,0 0 0 0 0,0 1-1 0 0,1-1 1 0 0,0 1-1 0 0,-1-1 1 0 0,1 1 0 0 0,1-1-1 0 0,0 7 1 0 0,2 14-216 0 0,0-1 1 0 0,9 30 0 0 0,8 1 1065 0 0,-16-47-540 0 0,-1 1-1 0 0,1-1 0 0 0,-1 1 0 0 0,-1 0 0 0 0,1-1 0 0 0,-2 1 0 0 0,1 0 0 0 0,-1 0 0 0 0,-1 1 0 0 0,1-1 1 0 0,-1 0-1 0 0,-2 10 0 0 0,1-18-196 0 0,0 1 1 0 0,1-1 0 0 0,-1 0-1 0 0,0 0 1 0 0,0 0-1 0 0,0 0 1 0 0,-1 0-1 0 0,1 0 1 0 0,0 0 0 0 0,0 0-1 0 0,0 0 1 0 0,-1-1-1 0 0,1 1 1 0 0,0 0 0 0 0,-1-1-1 0 0,1 1 1 0 0,0-1-1 0 0,-1 1 1 0 0,1-1 0 0 0,-1 0-1 0 0,1 0 1 0 0,-1 0-1 0 0,1 0 1 0 0,-1 0 0 0 0,1 0-1 0 0,-1 0 1 0 0,1 0-1 0 0,-3-1 1 0 0,-1 1-110 0 0,0-1-1 0 0,0 1 1 0 0,0-1-1 0 0,1-1 0 0 0,-1 1 1 0 0,0 0-1 0 0,-6-4 1 0 0,7 2-247 0 0,1 1 1 0 0,-1-1-1 0 0,1 0 1 0 0,0 0-1 0 0,0 0 0 0 0,0 0 1 0 0,0-1-1 0 0,-2-3 1 0 0,-1-5-1511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4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3648 0 0,'0'0'6092'0'0,"8"-1"-5926"0"0,148-36 302 0 0,-155 37-460 0 0,-1 0-1 0 0,0 0 1 0 0,1 0-1 0 0,-1 0 1 0 0,0 0-1 0 0,0 0 1 0 0,1 0-1 0 0,-1 0 1 0 0,0 0-1 0 0,1 0 1 0 0,-1 0-1 0 0,0 0 1 0 0,1 0-1 0 0,-1 0 1 0 0,0 0-1 0 0,0 0 1 0 0,1 1-1 0 0,-1-1 1 0 0,0 0-1 0 0,0 0 1 0 0,1 0-1 0 0,-1 0 1 0 0,0 1 0 0 0,0-1-1 0 0,1 0 1 0 0,-1 0-1 0 0,0 1 1 0 0,0-1-1 0 0,0 0 1 0 0,0 0-1 0 0,1 1 1 0 0,-1-1-1 0 0,0 0 1 0 0,0 0-1 0 0,0 1 1 0 0,0-1-1 0 0,1 18 11 0 0,-12 30-192 0 0,7-30 273 0 0,-21 183-200 0 0,-5 14 115 0 0,20-174 68 0 0,6-28-57 0 0,1 1 0 0 0,0-1 0 0 0,1 1 1 0 0,0 14-1 0 0,-27-23-320 0 0,28-5 238 0 0,0 1 0 0 0,0-1 1 0 0,0 0-1 0 0,0 0 0 0 0,0 1 0 0 0,0-1 1 0 0,0 0-1 0 0,0 0 0 0 0,0 0 0 0 0,0 0 1 0 0,0 0-1 0 0,0 0 0 0 0,0-1 1 0 0,0 1-1 0 0,0 0 0 0 0,0 0 0 0 0,0-1 1 0 0,0 1-1 0 0,0-1 0 0 0,0 1 0 0 0,0-1 1 0 0,0 1-1 0 0,1-1 0 0 0,-1 0 0 0 0,0 1 1 0 0,0-1-1 0 0,1 0 0 0 0,-2 0 0 0 0,2-1-616 0 0,0-5-2128 0 0,31 23-2500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1936 0 0,'0'0'7163'0'0,"-9"8"-6384"0"0,-149 10 567 0 0,102-15-8752 0 0,64-3 5076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230 0 1916 0 0</inkml:trace>
  <inkml:trace contextRef="#ctx0" brushRef="#br0" timeOffset="1">230 0 1916 0 0,'-24'67'2010'0'0,"23"-66"-1733"0"0,1 1 1 0 0,-1-1-1 0 0,0 1 0 0 0,0-1 0 0 0,0 1 0 0 0,0-1 0 0 0,0 0 0 0 0,0 1 0 0 0,0-1 0 0 0,0 0 0 0 0,0 0 0 0 0,-1 0 0 0 0,1 0 0 0 0,0 0 1 0 0,-3 1-1 0 0,1 0-199 0 0,0-1-1 0 0,0 0 1 0 0,0 0 0 0 0,-1-1 0 0 0,1 1 0 0 0,0-1 0 0 0,-1 0 0 0 0,-5 0-1 0 0,2 1 529 0 0,-131 3 131 0 0,131-8-2620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3032 0 0,'0'0'3375'0'0,"-1"10"3699"0"0,-1 36-7196 0 0,0 37-193 0 0,-15 105 1 0 0,14-161 211 0 0,2 45 0 0 0,1-41 219 0 0,60-26-267 0 0,56-12-1312 0 0,-74 3-245 0 0,79 3 0 0 0,-109 4-763 0 0,2 1-1332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4728 0 0,'0'0'6604'0'0,"-2"6"-6295"0"0,-4 10-120 0 0,0 0 0 0 0,-1-1 0 0 0,0 0 0 0 0,-2 0 0 0 0,1-1 0 0 0,-2 0-1 0 0,0 0 1 0 0,-22 22 0 0 0,28-31-886 0 0,-8 8-249 0 0,9-4-6204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3396 0 0,'0'0'1414'0'0,"0"16"-1368"0"0,0 120-1117 0 0,0-135 720 0 0,6 1-2394 0 0,-4-2 2056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5:08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144 224 4188 0 0,'0'0'3953'0'0,"-90"-135"-3953"0"0,76 116-76 0 0,2 0-352 0 0,1-1-612 0 0,3 4-549 0 0,-1 1-903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9 1712 0 0,'4'5'11987'0'0,"-15"-9"-11973"0"0,0 2 0 0 0,1-1 0 0 0,-2 1 0 0 0,1 1 0 0 0,0 0 0 0 0,-17 1 0 0 0,24 0 5 0 0,0 1 0 0 0,0-1 0 0 0,1 1 1 0 0,-1 0-1 0 0,0 1 0 0 0,1-1 0 0 0,-1 0 0 0 0,1 1 0 0 0,-1 0 0 0 0,1 0 0 0 0,0 0 0 0 0,0 0 0 0 0,0 1 0 0 0,0-1 1 0 0,0 1-1 0 0,0 0 0 0 0,1 0 0 0 0,-1 0 0 0 0,1 0 0 0 0,0 0 0 0 0,0 0 0 0 0,0 0 0 0 0,-1 5 0 0 0,2-6-38 0 0,1-1-1 0 0,-1 1 1 0 0,1-1-1 0 0,0 1 0 0 0,0 0 1 0 0,0-1-1 0 0,0 1 1 0 0,0 0-1 0 0,0-1 0 0 0,0 1 1 0 0,0-1-1 0 0,1 1 1 0 0,-1 0-1 0 0,1-1 0 0 0,-1 1 1 0 0,1-1-1 0 0,-1 1 1 0 0,1-1-1 0 0,0 1 0 0 0,0-1 1 0 0,0 0-1 0 0,0 1 1 0 0,0-1-1 0 0,0 0 0 0 0,0 0 1 0 0,0 0-1 0 0,1 1 1 0 0,-1-1-1 0 0,0-1 0 0 0,1 1 1 0 0,-1 0-1 0 0,0 0 1 0 0,1 0-1 0 0,-1-1 0 0 0,1 1 1 0 0,2 0-1 0 0,10 5-365 0 0,0 0 0 0 0,29 7 0 0 0,-29-9 252 0 0,-13-4 126 0 0,13 4-67 0 0,1 1 0 0 0,-1 0 0 0 0,25 14-1 0 0,-36-18 84 0 0,0 1 0 0 0,0 0 0 0 0,-1-1 0 0 0,1 1 0 0 0,-1 0 0 0 0,1 0 0 0 0,-1 1 0 0 0,0-1 0 0 0,0 0 0 0 0,0 1 0 0 0,0-1 0 0 0,0 1 0 0 0,-1 0 0 0 0,1-1 0 0 0,-1 1 0 0 0,0 0 0 0 0,1 0 0 0 0,-1 0 0 0 0,-1 0 0 0 0,1 0 0 0 0,0 0 0 0 0,-1 0 0 0 0,0 0 0 0 0,1 1 0 0 0,-2 4 0 0 0,0-5-10 0 0,0 0-1 0 0,0 0 1 0 0,-1-1-1 0 0,1 1 1 0 0,-1-1-1 0 0,0 1 1 0 0,0-1-1 0 0,1 0 1 0 0,-2 1-1 0 0,1-1 1 0 0,0 0-1 0 0,0 0 1 0 0,-1-1-1 0 0,1 1 1 0 0,-1 0-1 0 0,1-1 1 0 0,-1 0-1 0 0,0 1 1 0 0,-4 0-1 0 0,-56 18 453 0 0,43-16-359 0 0,1-1 0 0 0,-33 1 0 0 0,47-4-105 0 0,0 0-1 0 0,0 0 1 0 0,0-1 0 0 0,0 1-1 0 0,0-1 1 0 0,0 0 0 0 0,0 0-1 0 0,0-1 1 0 0,1 1 0 0 0,-1-1-1 0 0,1 0 1 0 0,-1 0 0 0 0,1-1-1 0 0,0 1 1 0 0,-1-1 0 0 0,-3-4-1 0 0,7 6-76 0 0,-1-1-1 0 0,1 0 0 0 0,0 1 0 0 0,0-1 0 0 0,0 0 0 0 0,0 0 0 0 0,0 0 0 0 0,0 0 1 0 0,0 0-1 0 0,1 0 0 0 0,-1 0 0 0 0,1 0 0 0 0,-1 0 0 0 0,1 0 0 0 0,0-1 0 0 0,0 1 0 0 0,0 0 1 0 0,0 0-1 0 0,0 0 0 0 0,1 0 0 0 0,-1 0 0 0 0,1 0 0 0 0,-1 0 0 0 0,1 0 0 0 0,0 0 0 0 0,1-3 1 0 0,-1 2-407 0 0,1 1 0 0 0,0-1 0 0 0,-1 1 0 0 0,1-1 0 0 0,0 1 0 0 0,0 0 1 0 0,0 0-1 0 0,0 0 0 0 0,1 0 0 0 0,-1 0 0 0 0,4-2 0 0 0,8-3-2529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2608 0 0,'0'0'8756'0'0,"3"14"-8242"0"0,11 121 778 0 0,-14-114-1210 0 0,1-6-232 0 0,-1 0 0 0 0,2 0 0 0 0,0 0 0 0 0,4 17 0 0 0,-5-31 54 0 0,-1-1 0 0 0,0 0 0 0 0,0 1 0 0 0,0-1 0 0 0,0 1 0 0 0,1-1 0 0 0,-1 1 0 0 0,0-1 0 0 0,0 0 0 0 0,1 1 0 0 0,-1-1 0 0 0,0 0 0 0 0,1 1 0 0 0,-1-1 0 0 0,0 0 0 0 0,1 1 0 0 0,-1-1 0 0 0,1 0 0 0 0,-1 0 0 0 0,0 0 0 0 0,1 1 0 0 0,-1-1 0 0 0,1 0 0 0 0,-1 0 0 0 0,1 0 0 0 0,-1 0 0 0 0,1 0 0 0 0,-1 0 0 0 0,0 0 0 0 0,1 0 0 0 0,-1 0 0 0 0,1 0 0 0 0,-1 0 0 0 0,1 0 0 0 0,-1 0 0 0 0,1 0 1 0 0,-1 0-1 0 0,1 0 0 0 0,-1 0 0 0 0,0-1 0 0 0,1 1 0 0 0,-1 0 0 0 0,1 0 0 0 0,-1-1 0 0 0,0 1 0 0 0,1 0 0 0 0,-1 0 0 0 0,0-1 0 0 0,1 1 0 0 0,-1 0 0 0 0,0-1 0 0 0,1 1 0 0 0,-1-1 0 0 0,0 1 0 0 0,1-1 0 0 0,17-22-4975 0 0,-10 8 3059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21 64 0 0,'0'0'9615'0'0,"-20"-2"-9139"0"0,8 1-446 0 0,-159-13 789 0 0,137 12-578 0 0,3 1-3803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3664 0 0,'0'0'5379'0'0,"0"15"-5147"0"0,-1 14-85 0 0,-1-6 204 0 0,2-1 0 0 0,0 1 0 0 0,2 0 0 0 0,8 45 0 0 0,-9-64-343 0 0,0 1 1 0 0,1-1-1 0 0,-1 0 0 0 0,1 1 0 0 0,-1-1 0 0 0,1 0 0 0 0,1 0 0 0 0,-1 0 0 0 0,0 0 1 0 0,1 0-1 0 0,0-1 0 0 0,0 1 0 0 0,0-1 0 0 0,0 0 0 0 0,1 0 0 0 0,-1 0 1 0 0,1 0-1 0 0,0-1 0 0 0,0 1 0 0 0,0-1 0 0 0,0 0 0 0 0,0 0 0 0 0,0 0 0 0 0,1-1 1 0 0,-1 1-1 0 0,0-1 0 0 0,1 0 0 0 0,-1-1 0 0 0,1 1 0 0 0,0-1 0 0 0,-1 0 0 0 0,1 0 1 0 0,4 0-1 0 0,-6-1-40 0 0,-1 0 1 0 0,1 0 0 0 0,-1 0-1 0 0,1 0 1 0 0,-1 0 0 0 0,1-1-1 0 0,-1 1 1 0 0,0-1 0 0 0,0 0-1 0 0,0 1 1 0 0,0-1 0 0 0,0 0-1 0 0,0 0 1 0 0,0 0 0 0 0,-1 0-1 0 0,1-1 1 0 0,-1 1 0 0 0,1 0-1 0 0,-1-1 1 0 0,0 1 0 0 0,2-6-1 0 0,1-3-75 0 0,0 0-1 0 0,-1 0 1 0 0,4-21-1 0 0,-3-8-899 0 0,-3-77 0 0 0,-2 57-3722 0 0,1 53 2690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3352 0 0,'0'0'7312'0'0,"-1"15"-7046"0"0,-1 18-349 0 0,1-1 1 0 0,1 1-1 0 0,2 0 0 0 0,1-1 1 0 0,14 60-1 0 0,1-59-1862 0 0,-8-29-1391 0 0,-1-21-557 0 0,-7 6 2633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55 536 0 0,'0'0'7345'0'0,"-5"-9"-6467"0"0,-16-27 33 0 0,15 26-76 0 0,8 11-742 0 0,1 0-1 0 0,-1 0 1 0 0,0 0 0 0 0,0 0-1 0 0,0 0 1 0 0,0 0-1 0 0,0 1 1 0 0,0-1 0 0 0,0 1-1 0 0,0-1 1 0 0,-1 1 0 0 0,1 0-1 0 0,-1 0 1 0 0,3 2 0 0 0,22 33-25 0 0,-23-33 96 0 0,15 23 30 0 0,24 46-1 0 0,-38-65-190 0 0,-1 0 1 0 0,1 0-1 0 0,-1 0 0 0 0,-1 1 0 0 0,0-1 0 0 0,0 1 0 0 0,0-1 0 0 0,-1 1 0 0 0,-1 0 1 0 0,1 0-1 0 0,-2 9 0 0 0,1-17-22 0 0,-1 1 0 0 0,0-1 0 0 0,1 0 0 0 0,-1 0 0 0 0,0 0 0 0 0,0 1 0 0 0,1-1 0 0 0,-1 0 1 0 0,0 0-1 0 0,0 0 0 0 0,0 0 0 0 0,0 0 0 0 0,-1 0 0 0 0,1-1 0 0 0,0 1 0 0 0,0 0 0 0 0,0-1 0 0 0,-1 1 0 0 0,1 0 0 0 0,0-1 1 0 0,-1 0-1 0 0,1 1 0 0 0,0-1 0 0 0,-1 0 0 0 0,1 1 0 0 0,0-1 0 0 0,-1 0 0 0 0,1 0 0 0 0,-1 0 0 0 0,1 0 0 0 0,-1-1 0 0 0,1 1 1 0 0,0 0-1 0 0,-1-1 0 0 0,-1 0 0 0 0,-2 0-56 0 0,0 1 0 0 0,1-2 0 0 0,-1 1 0 0 0,0 0 0 0 0,1-1 0 0 0,-1 0 0 0 0,1 0 1 0 0,-1-1-1 0 0,-4-3 0 0 0,6 4-137 0 0,1-1 1 0 0,-1 0 0 0 0,1-1 0 0 0,0 1-1 0 0,-1 0 1 0 0,2-1 0 0 0,-1 1-1 0 0,0-1 1 0 0,1 0 0 0 0,-1 1 0 0 0,1-1-1 0 0,0 0 1 0 0,0-4 0 0 0,1-32-4665 0 0,3 28 2428 0 0</inkml:trace>
  <inkml:trace contextRef="#ctx0" brushRef="#br0" timeOffset="1">226 7 2880 0 0,'0'0'7176'0'0,"4"17"-6784"0"0,26 136 333 0 0,-28-131-708 0 0,-1-12-419 0 0,0 0 1 0 0,1 0-1 0 0,0 0 1 0 0,6 16 0 0 0,-7-23-111 0 0,1 0 1 0 0,-1 0-1 0 0,1-1 1 0 0,-1 1-1 0 0,1 0 1 0 0,0-1 0 0 0,0 1-1 0 0,0-1 1 0 0,1 0-1 0 0,-1 0 1 0 0,5 4 0 0 0,3-1-2407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0 249 4816 0 0,'0'0'4378'0'0,"1"-17"-4204"0"0,-1 9-162 0 0,0-17 43 0 0,1 1 0 0 0,2-1 0 0 0,9-42 0 0 0,-10 56 21 0 0,2 1 1 0 0,0 0 0 0 0,0 0 0 0 0,8-13 0 0 0,-12 21-61 0 0,1 1 0 0 0,0 0 1 0 0,-1 0-1 0 0,1 0 0 0 0,0 0 1 0 0,-1 0-1 0 0,1 0 0 0 0,0 0 0 0 0,0 0 1 0 0,0 1-1 0 0,0-1 0 0 0,0 0 0 0 0,0 0 1 0 0,0 1-1 0 0,0-1 0 0 0,0 0 1 0 0,0 1-1 0 0,0-1 0 0 0,0 1 0 0 0,1 0 1 0 0,-1-1-1 0 0,0 1 0 0 0,0 0 0 0 0,0 0 1 0 0,1 0-1 0 0,-1 0 0 0 0,0 0 1 0 0,0 0-1 0 0,1 0 0 0 0,-1 0 0 0 0,0 0 1 0 0,0 0-1 0 0,0 1 0 0 0,1-1 0 0 0,-1 0 1 0 0,0 1-1 0 0,0-1 0 0 0,0 1 0 0 0,0 0 1 0 0,0-1-1 0 0,0 1 0 0 0,0 0 1 0 0,0 0-1 0 0,0-1 0 0 0,0 1 0 0 0,0 0 1 0 0,0 0-1 0 0,-1 0 0 0 0,1 0 0 0 0,0 0 1 0 0,-1 0-1 0 0,2 2 0 0 0,9 14-83 0 0,-1 1 0 0 0,-1 0 0 0 0,0 0 0 0 0,-1 1 1 0 0,10 38-1 0 0,6 15 128 0 0,17 34 621 0 0,-51-115-981 0 0,-1 1 0 0 0,0 0 0 0 0,-1 0 0 0 0,-17-8-1 0 0,-4-3 273 0 0,16 7 69 0 0,14 8-239 0 0,-1 1-1 0 0,0 0 0 0 0,0 0 0 0 0,-1 0 0 0 0,1 0 1 0 0,-1 1-1 0 0,1 0 0 0 0,-1 0 0 0 0,-7-2 0 0 0,17 19-4280 0 0,2-6 1839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1 257 3960 0 0,'0'0'5941'0'0,"2"-12"-5765"0"0,2-30-158 0 0,-1 0 0 0 0,-6-81 1 0 0,3 122 6 0 0,-1 0 1 0 0,1-1 0 0 0,0 1-1 0 0,-1 0 1 0 0,1 0-1 0 0,0 0 1 0 0,0 0 0 0 0,0-1-1 0 0,0 1 1 0 0,0 0 0 0 0,0 0-1 0 0,0 0 1 0 0,0-1 0 0 0,1 1-1 0 0,-1 0 1 0 0,0 0 0 0 0,1 0-1 0 0,-1 0 1 0 0,1 0 0 0 0,-1 0-1 0 0,1 0 1 0 0,0 0-1 0 0,-1 0 1 0 0,1 0 0 0 0,0 0-1 0 0,0 0 1 0 0,1-1 0 0 0,0 2 12 0 0,1-1 0 0 0,-1 1 0 0 0,1 1 0 0 0,-1-1 0 0 0,0 0 0 0 0,1 1 0 0 0,-1-1 0 0 0,0 1 0 0 0,1 0 0 0 0,-1-1 0 0 0,3 3 0 0 0,15 3-320 0 0,-11-3 225 0 0,0-1 0 0 0,0 0 1 0 0,1-1-1 0 0,-1 0 0 0 0,14-1 0 0 0,-19 0 21 0 0,-1 0 0 0 0,1-1 1 0 0,-1 1-1 0 0,1-1 0 0 0,-1 0 1 0 0,1 0-1 0 0,-1 0 0 0 0,0 0 1 0 0,1 0-1 0 0,-1-1 0 0 0,0 1 0 0 0,0-1 1 0 0,0 0-1 0 0,0 0 0 0 0,-1 0 1 0 0,1-1-1 0 0,3-3 0 0 0,-1 8 523 0 0,-1 13-503 0 0,-1 15-153 0 0,-4 34 177 0 0,3 70 231 0 0,-2-133-284 0 0,-1 0 0 0 0,1 0 0 0 0,0 0-1 0 0,0 1 1 0 0,0-1 0 0 0,0 0 0 0 0,0 0 0 0 0,1 0 0 0 0,-1 0-1 0 0,0 0 1 0 0,0 0 0 0 0,1 0 0 0 0,-1 0 0 0 0,0 0 0 0 0,1 0 0 0 0,-1 0-1 0 0,1 0 1 0 0,0 0 0 0 0,-1 0 0 0 0,1 0 0 0 0,0 0 0 0 0,-1-1 0 0 0,1 1-1 0 0,0 0 1 0 0,0 0 0 0 0,0-1 0 0 0,1 2 0 0 0,0-2-41 0 0,-1-1 0 0 0,1 0-1 0 0,-1 1 1 0 0,0-1 0 0 0,1 0 0 0 0,-1 1 0 0 0,0-1 0 0 0,0 0-1 0 0,1 0 1 0 0,-1 0 0 0 0,0 0 0 0 0,0-1 0 0 0,0 1 0 0 0,0 0-1 0 0,-1 0 1 0 0,3-3 0 0 0,34-65-2056 0 0,-36 66 2089 0 0,7-18-390 0 0,-7 16 476 0 0,1 0-1 0 0,-1 0 1 0 0,2 1 0 0 0,-1-1-1 0 0,0 0 1 0 0,1 1 0 0 0,0 0-1 0 0,4-6 1 0 0,-7 10 69 0 0,1 0-1 0 0,-1 0 1 0 0,1 0 0 0 0,-1 1-1 0 0,1-1 1 0 0,-1 0 0 0 0,1 0-1 0 0,-1 0 1 0 0,0 0 0 0 0,1 1-1 0 0,-1-1 1 0 0,1 0 0 0 0,-1 0-1 0 0,1 1 1 0 0,-1-1 0 0 0,0 0 0 0 0,1 1-1 0 0,-1-1 1 0 0,0 0 0 0 0,1 1-1 0 0,-1-1 1 0 0,0 1 0 0 0,0-1-1 0 0,1 0 1 0 0,-1 1 0 0 0,0-1-1 0 0,0 1 1 0 0,0-1 0 0 0,1 1-1 0 0,-1-1 1 0 0,0 1 0 0 0,0-1 0 0 0,0 1-1 0 0,0 0 1 0 0,9 24-623 0 0,-8-21 788 0 0,1 4-131 0 0,1-1-1 0 0,0 0 0 0 0,1 0 0 0 0,0 0 0 0 0,0 0 1 0 0,0-1-1 0 0,1 1 0 0 0,0-1 0 0 0,0 0 0 0 0,1-1 1 0 0,-1 1-1 0 0,10 5 0 0 0,-12-9-110 0 0,-1 0-1 0 0,1 0 1 0 0,1-1 0 0 0,-1 0 0 0 0,0 1-1 0 0,0-1 1 0 0,0 0 0 0 0,1-1 0 0 0,-1 1-1 0 0,0-1 1 0 0,1 1 0 0 0,-1-1 0 0 0,0 0-1 0 0,1 0 1 0 0,-1 0 0 0 0,1-1 0 0 0,-1 1-1 0 0,0-1 1 0 0,0 0 0 0 0,1 0 0 0 0,-1 0-1 0 0,0 0 1 0 0,0 0 0 0 0,0-1 0 0 0,0 0 0 0 0,0 1-1 0 0,0-1 1 0 0,0 0 0 0 0,-1-1 0 0 0,1 1-1 0 0,2-3 1 0 0,0-1-85 0 0,0 0-1 0 0,0 0 1 0 0,0-1 0 0 0,-1 1-1 0 0,0-1 1 0 0,0 0 0 0 0,-1 0-1 0 0,0-1 1 0 0,0 1 0 0 0,-1 0-1 0 0,0-1 1 0 0,0 0 0 0 0,-1 0 0 0 0,0 1-1 0 0,0-1 1 0 0,-1 0 0 0 0,0 0-1 0 0,0 0 1 0 0,-1 0 0 0 0,-1-9-1 0 0,0 14 71 0 0,1 0 0 0 0,-1-1 0 0 0,0 1 0 0 0,0 0 0 0 0,0 0 0 0 0,0 0 0 0 0,0 0 0 0 0,-1 0-1 0 0,1 1 1 0 0,-1-1 0 0 0,0 1 0 0 0,0-1 0 0 0,0 1 0 0 0,0 0 0 0 0,0 0 0 0 0,-1 1 0 0 0,1-1 0 0 0,0 1 0 0 0,-1-1-1 0 0,1 1 1 0 0,-1 0 0 0 0,0 0 0 0 0,1 1 0 0 0,-1-1 0 0 0,0 1 0 0 0,1 0 0 0 0,-1 0 0 0 0,-4 0 0 0 0,1 0-206 0 0,0 0 0 0 0,0 0 0 0 0,0 0 0 0 0,0 1 1 0 0,-1 0-1 0 0,1 1 0 0 0,1 0 0 0 0,-1 0 0 0 0,0 0 0 0 0,0 1 1 0 0,1 0-1 0 0,-1 0 0 0 0,-10 8 0 0 0,6 1-1911 0 0,5 3-744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2052 0 0,'0'0'9100'0'0,"-6"0"-8822"0"0,-1 2-200 0 0,1-1 0 0 0,-1 1 0 0 0,1 1-1 0 0,-1-1 1 0 0,1 1 0 0 0,0 0 0 0 0,0 0-1 0 0,0 1 1 0 0,0 0 0 0 0,1 0-1 0 0,-1 0 1 0 0,1 0 0 0 0,0 1 0 0 0,0 0-1 0 0,1 0 1 0 0,0 1 0 0 0,0-1 0 0 0,0 1-1 0 0,0 0 1 0 0,1 0 0 0 0,0 0 0 0 0,0 0-1 0 0,1 1 1 0 0,-1-1 0 0 0,2 1 0 0 0,-1 0-1 0 0,1-1 1 0 0,0 1 0 0 0,0 0-1 0 0,0 0 1 0 0,1 9 0 0 0,0-11-111 0 0,0 1 1 0 0,0 0-1 0 0,1-1 1 0 0,0 1-1 0 0,0 0 0 0 0,0-1 1 0 0,0 1-1 0 0,1-1 0 0 0,0 1 1 0 0,0-1-1 0 0,5 9 1 0 0,-4-11 3 0 0,-1 0 0 0 0,1 0 0 0 0,0-1 0 0 0,0 1 0 0 0,0 0 1 0 0,0-1-1 0 0,0 0 0 0 0,1 0 0 0 0,-1 0 0 0 0,1 0 0 0 0,0-1 0 0 0,-1 1 1 0 0,1-1-1 0 0,0 0 0 0 0,0 0 0 0 0,0 0 0 0 0,-1 0 0 0 0,6-1 1 0 0,-4 1-30 0 0,0 0 1 0 0,0-1-1 0 0,0 0 1 0 0,0 0-1 0 0,0-1 1 0 0,0 1-1 0 0,0-1 1 0 0,-1 0-1 0 0,1 0 1 0 0,0-1-1 0 0,0 1 1 0 0,-1-1-1 0 0,1 0 1 0 0,-1 0-1 0 0,1-1 1 0 0,-1 1-1 0 0,0-1 1 0 0,0 0-1 0 0,0 0 1 0 0,-1 0-1 0 0,1-1 1 0 0,-1 1-1 0 0,4-6 1 0 0,-2 2-53 0 0,-1 0 1 0 0,0-1 0 0 0,0 0-1 0 0,0 0 1 0 0,-1 0-1 0 0,-1 0 1 0 0,1 0-1 0 0,-1 0 1 0 0,0-1 0 0 0,-1 1-1 0 0,0-1 1 0 0,-1-13-1 0 0,-6 27 620 0 0,-1 11 86 0 0,6-11-535 0 0,0-1-1 0 0,1 1 1 0 0,0 0-1 0 0,0 0 0 0 0,0 0 1 0 0,1 0-1 0 0,-1 0 0 0 0,1-1 1 0 0,1 1-1 0 0,-1 0 1 0 0,0-1-1 0 0,1 1 0 0 0,0-1 1 0 0,0 1-1 0 0,1-1 0 0 0,-1 0 1 0 0,1 0-1 0 0,0 0 1 0 0,4 5-1 0 0,-2-5 29 0 0,0 0 0 0 0,1 0 1 0 0,0 0-1 0 0,0-1 0 0 0,0 0 0 0 0,0 0 0 0 0,0 0 0 0 0,0-1 1 0 0,1 0-1 0 0,-1 0 0 0 0,1-1 0 0 0,0 1 0 0 0,10-1 1 0 0,-11 0-94 0 0,0-2 0 0 0,0 1 1 0 0,0-1-1 0 0,0 0 0 0 0,0 0 1 0 0,0 0-1 0 0,0-1 0 0 0,0 0 1 0 0,-1 0-1 0 0,1-1 1 0 0,-1 1-1 0 0,0-1 0 0 0,0 0 1 0 0,0-1-1 0 0,7-5 0 0 0,-9 7-13 0 0,-1 0 0 0 0,1 0 0 0 0,-1 0 0 0 0,0-1 0 0 0,0 1 0 0 0,0-1 0 0 0,0 1 0 0 0,-1-1 0 0 0,1 1 1 0 0,-1-1-1 0 0,1 0 0 0 0,-1 0 0 0 0,0 0 0 0 0,0 0 0 0 0,-1 0 0 0 0,1 0 0 0 0,0 0 0 0 0,-1 0 0 0 0,0 0 0 0 0,0 0 0 0 0,0-1 0 0 0,0 1 0 0 0,0 0 0 0 0,0 0 0 0 0,-1 0 0 0 0,0 0 0 0 0,1 0 0 0 0,-1 0 0 0 0,-1 0 0 0 0,1 0 0 0 0,0 0 0 0 0,-2-2 0 0 0,0 0-4 0 0,0 2 0 0 0,-1-1 0 0 0,1 0 0 0 0,-1 1-1 0 0,0-1 1 0 0,0 1 0 0 0,0 0 0 0 0,0 0 0 0 0,0 1 0 0 0,-1-1 0 0 0,1 1 0 0 0,-1 0 0 0 0,1 0 0 0 0,-1 1 0 0 0,0-1 0 0 0,-6 0 0 0 0,5 0-388 0 0,0 1 1 0 0,0 1-1 0 0,0-1 1 0 0,-1 1-1 0 0,1 0 1 0 0,0 0-1 0 0,-10 2 1 0 0,15-1 169 0 0,0-1 1 0 0,1 0 0 0 0,-1 0 0 0 0,0 0 0 0 0,1 1 0 0 0,-1-1 0 0 0,1 0 0 0 0,-1 1 0 0 0,1-1 0 0 0,-1 0 0 0 0,1 1-1 0 0,-1-1 1 0 0,1 1 0 0 0,-1-1 0 0 0,1 1 0 0 0,-1-1 0 0 0,1 1 0 0 0,-1-1 0 0 0,1 1 0 0 0,0 0 0 0 0,0-1 0 0 0,-1 1 0 0 0,1 0-1 0 0,0-1 1 0 0,0 1 0 0 0,0-1 0 0 0,-1 1 0 0 0,1 0 0 0 0,0 0 0 0 0,2 3-2113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4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69 652 0 0,'0'0'8584'0'0,"0"-4"-8399"0"0,-1 2-109 0 0,1 0-1 0 0,0 0 1 0 0,-1 0 0 0 0,1-1 0 0 0,0 1 0 0 0,0 0-1 0 0,0 0 1 0 0,1 0 0 0 0,-1 0 0 0 0,0 0 0 0 0,1 0-1 0 0,-1 0 1 0 0,1 0 0 0 0,0 0 0 0 0,0 0 0 0 0,0 0-1 0 0,0 0 1 0 0,0 0 0 0 0,0 1 0 0 0,0-1 0 0 0,0 0-1 0 0,1 1 1 0 0,-1-1 0 0 0,1 1 0 0 0,-1-1 0 0 0,1 1 0 0 0,0 0-1 0 0,-1 0 1 0 0,1-1 0 0 0,0 1 0 0 0,0 1 0 0 0,0-1-1 0 0,0 0 1 0 0,0 0 0 0 0,0 1 0 0 0,0-1 0 0 0,0 1-1 0 0,2-1 1 0 0,8 0-114 0 0,-1-1-1 0 0,1 2 1 0 0,-1 0-1 0 0,1 0 1 0 0,-1 1-1 0 0,0 1 1 0 0,20 4-1 0 0,-28-5 28 0 0,0-1 1 0 0,1 1-1 0 0,-1 0 0 0 0,0 0 0 0 0,1 1 0 0 0,-1-1 0 0 0,0 1 1 0 0,0 0-1 0 0,0-1 0 0 0,-1 1 0 0 0,1 1 0 0 0,0-1 1 0 0,-1 0-1 0 0,1 1 0 0 0,-1-1 0 0 0,0 1 0 0 0,0 0 1 0 0,0-1-1 0 0,0 1 0 0 0,0 0 0 0 0,0 0 0 0 0,-1 1 1 0 0,0-1-1 0 0,1 0 0 0 0,-1 0 0 0 0,-1 1 0 0 0,1-1 1 0 0,0 0-1 0 0,0 6 0 0 0,-2-7-6 0 0,0 1-1 0 0,0-1 1 0 0,0 1 0 0 0,0-1-1 0 0,0 0 1 0 0,-1 1 0 0 0,1-1-1 0 0,-1 0 1 0 0,1 0 0 0 0,-1 0-1 0 0,0 0 1 0 0,0 0 0 0 0,0 0-1 0 0,0 0 1 0 0,0-1 0 0 0,0 1-1 0 0,0-1 1 0 0,-1 0 0 0 0,1 1 0 0 0,0-1-1 0 0,-1 0 1 0 0,1 0 0 0 0,-1 0-1 0 0,-3 0 1 0 0,-64 17-485 0 0,31-14-877 0 0,13-4-2338 0 0,23 0 2968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0 960 0 0,'0'0'7968'0'0,"-18"0"-7845"0"0,-55 2-52 0 0,70-2-46 0 0,0 0-1 0 0,-1 0 1 0 0,1 0-1 0 0,-1 1 1 0 0,1-1 0 0 0,0 1-1 0 0,-1 0 1 0 0,1 0-1 0 0,0 0 1 0 0,0 0 0 0 0,0 0-1 0 0,0 1 1 0 0,0 0-1 0 0,0-1 1 0 0,0 1-1 0 0,0 0 1 0 0,1 1 0 0 0,-1-1-1 0 0,1 0 1 0 0,-4 5-1 0 0,5-5 9 0 0,0-1 0 0 0,1 1 0 0 0,-1-1 0 0 0,1 1 0 0 0,0-1-1 0 0,-1 1 1 0 0,1-1 0 0 0,0 1 0 0 0,0 0 0 0 0,0-1 0 0 0,0 1 0 0 0,0-1-1 0 0,1 1 1 0 0,-1-1 0 0 0,0 1 0 0 0,1-1 0 0 0,-1 1 0 0 0,1-1 0 0 0,0 1-1 0 0,-1-1 1 0 0,1 1 0 0 0,0-1 0 0 0,0 0 0 0 0,0 1 0 0 0,0-1 0 0 0,0 0-1 0 0,0 0 1 0 0,0 0 0 0 0,0 0 0 0 0,0 0 0 0 0,1 0 0 0 0,-1 0 0 0 0,0 0-1 0 0,3 1 1 0 0,49 25 762 0 0,-43-22-627 0 0,1 0 1 0 0,-1 0-1 0 0,0 1 0 0 0,0 0 0 0 0,-1 1 0 0 0,0 0 0 0 0,9 9 1 0 0,-17-15-156 0 0,0 1 0 0 0,0-1 0 0 0,0 1 0 0 0,0-1 1 0 0,0 1-1 0 0,0 0 0 0 0,-1-1 0 0 0,1 1 1 0 0,-1 0-1 0 0,1-1 0 0 0,-1 1 0 0 0,0 0 1 0 0,1 0-1 0 0,-1 0 0 0 0,0-1 0 0 0,0 1 1 0 0,0 0-1 0 0,-1 0 0 0 0,1-1 0 0 0,0 1 1 0 0,-1 0-1 0 0,1 0 0 0 0,-1-1 0 0 0,1 1 1 0 0,-1 0-1 0 0,0-1 0 0 0,0 1 0 0 0,0-1 1 0 0,0 1-1 0 0,0-1 0 0 0,0 1 0 0 0,0-1 0 0 0,0 0 1 0 0,-1 1-1 0 0,1-1 0 0 0,-1 0 0 0 0,1 0 1 0 0,-3 2-1 0 0,-3 2-67 0 0,1-1 0 0 0,-1 1 0 0 0,0-1-1 0 0,0 0 1 0 0,0-1 0 0 0,0 0 0 0 0,-10 3 0 0 0,-38 2-1184 0 0,54-8 991 0 0,-1 0 0 0 0,1 0 0 0 0,-1 0-1 0 0,0 0 1 0 0,1 0 0 0 0,-1 0 0 0 0,0-1 0 0 0,1 1 0 0 0,-1 0 0 0 0,1-1 0 0 0,-1 1 0 0 0,1-1 0 0 0,-1 0 0 0 0,1 1-1 0 0,-1-1 1 0 0,1 0 0 0 0,-1 0 0 0 0,1 0 0 0 0,0 0 0 0 0,0 0 0 0 0,-1 0 0 0 0,1 0 0 0 0,0-1 0 0 0,0 1 0 0 0,0 0-1 0 0,0-1 1 0 0,0 1 0 0 0,1-1 0 0 0,-2-2 0 0 0,1-6-2218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30 275 3412 0 0,'0'0'4007'0'0,"1"-17"-3741"0"0,-2-137 306 0 0,0 125-494 0 0,0 17-54 0 0,0 1 0 0 0,1 0-1 0 0,0 0 1 0 0,3-13 0 0 0,-3 23-3 0 0,0 1 0 0 0,1 0-1 0 0,-1-1 1 0 0,0 1 0 0 0,0 0 0 0 0,0-1-1 0 0,1 1 1 0 0,-1 0 0 0 0,0 0-1 0 0,0-1 1 0 0,1 1 0 0 0,-1 0 0 0 0,0 0-1 0 0,1 0 1 0 0,-1-1 0 0 0,0 1 0 0 0,1 0-1 0 0,-1 0 1 0 0,0 0 0 0 0,1 0 0 0 0,-1 0-1 0 0,0 0 1 0 0,1 0 0 0 0,-1 0 0 0 0,0 0-1 0 0,1 0 1 0 0,-1 0 0 0 0,0 0-1 0 0,1 0 1 0 0,-1 0 0 0 0,0 0 0 0 0,1 0-1 0 0,-1 0 1 0 0,0 0 0 0 0,1 0 0 0 0,-1 0-1 0 0,0 0 1 0 0,1 1 0 0 0,-1-1 0 0 0,0 0-1 0 0,0 0 1 0 0,1 0 0 0 0,-1 1-1 0 0,0-1 1 0 0,0 0 0 0 0,1 0 0 0 0,-1 1-1 0 0,0-1 1 0 0,0 0 0 0 0,1 1 0 0 0,-1-1-1 0 0,0 1 1 0 0,15 15 97 0 0,0 13-128 0 0,-2 1 1 0 0,17 53-1 0 0,-19-52 558 0 0,0-1 0 0 0,26 49 0 0 0,-37-78-554 0 0,0-1 0 0 0,0 0 0 0 0,0 0-1 0 0,0 0 1 0 0,0 0 0 0 0,0 0 0 0 0,0 0-1 0 0,0 0 1 0 0,0 0 0 0 0,0 1 0 0 0,0-1 0 0 0,0 0-1 0 0,0 0 1 0 0,0 0 0 0 0,0 0 0 0 0,0 0-1 0 0,0 0 1 0 0,0 0 0 0 0,1 0 0 0 0,-1 0-1 0 0,0 1 1 0 0,0-1 0 0 0,0 0 0 0 0,0 0 0 0 0,0 0-1 0 0,0 0 1 0 0,0 0 0 0 0,0 0 0 0 0,1 0-1 0 0,-1 0 1 0 0,0 0 0 0 0,0 0 0 0 0,0 0-1 0 0,0 0 1 0 0,0 0 0 0 0,0 0 0 0 0,0 0-1 0 0,1 0 1 0 0,-1 0 0 0 0,0 0 0 0 0,0 0 0 0 0,0 0-1 0 0,0 0 1 0 0,0 0 0 0 0,0 0 0 0 0,0 0-1 0 0,0 0 1 0 0,1 0 0 0 0,-1-1 0 0 0,0 1-1 0 0,0 0 1 0 0,0 0 0 0 0,0 0 0 0 0,0 0-1 0 0,0 0 1 0 0,0 0 0 0 0,0 0 0 0 0,0 0 0 0 0,0 0-1 0 0,0 0 1 0 0,1-1 0 0 0,-1 1 0 0 0,0 0-1 0 0,0 0 1 0 0,3-12-813 0 0,-4-17 323 0 0,-1 24 524 0 0,0 1-1 0 0,0 0 1 0 0,0 0-1 0 0,-1 0 1 0 0,0 0-1 0 0,0 0 0 0 0,0 0 1 0 0,-1 1-1 0 0,1 0 1 0 0,-1 0-1 0 0,1 0 1 0 0,-1 0-1 0 0,0 0 1 0 0,0 0-1 0 0,-1 1 1 0 0,1 0-1 0 0,0 0 1 0 0,-7-2-1 0 0,5 2 15 0 0,0 0 1 0 0,-1 0-1 0 0,1 1 0 0 0,-1 0 0 0 0,0 0 1 0 0,1 0-1 0 0,-1 1 0 0 0,0 0 1 0 0,1 1-1 0 0,-1-1 0 0 0,0 1 0 0 0,-12 3 1 0 0,18-3-245 0 0,0-1 1 0 0,1 1 0 0 0,-1-1 0 0 0,0 1-1 0 0,0-1 1 0 0,0 1 0 0 0,0-1 0 0 0,0 1-1 0 0,1 0 1 0 0,-1-1 0 0 0,0 1 0 0 0,0 0-1 0 0,1 0 1 0 0,-1 0 0 0 0,1 0 0 0 0,-1-1-1 0 0,1 1 1 0 0,-1 0 0 0 0,1 0 0 0 0,0 0-1 0 0,-1 0 1 0 0,1 0 0 0 0,0 0-1 0 0,0 0 1 0 0,-1 0 0 0 0,1 0 0 0 0,0 2-1 0 0,4 4-4352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4468 0 0,'0'0'6770'0'0,"-16"6"-6621"0"0,-71 30-132 0 0,87-36-17 0 0,-1 0 1 0 0,1 0-1 0 0,0 0 1 0 0,0 0-1 0 0,0 0 1 0 0,0 0-1 0 0,0 0 1 0 0,-1 0-1 0 0,1 0 1 0 0,0 0-1 0 0,0 0 1 0 0,0 0-1 0 0,0 0 0 0 0,0 1 1 0 0,-1-1-1 0 0,1 0 1 0 0,0 0-1 0 0,0 0 1 0 0,0 0-1 0 0,0 0 1 0 0,0 0-1 0 0,0 1 1 0 0,0-1-1 0 0,0 0 1 0 0,0 0-1 0 0,0 0 1 0 0,0 0-1 0 0,-1 0 1 0 0,1 1-1 0 0,0-1 1 0 0,0 0-1 0 0,0 0 1 0 0,0 0-1 0 0,0 0 1 0 0,0 0-1 0 0,0 1 1 0 0,0-1-1 0 0,0 0 1 0 0,1 0-1 0 0,-1 0 1 0 0,0 0-1 0 0,0 1 1 0 0,0-1-1 0 0,0 0 1 0 0,0 0-1 0 0,0 0 0 0 0,0 0 1 0 0,0 0-1 0 0,0 1 1 0 0,11 6-270 0 0,15 5-271 0 0,-24-11 544 0 0,18 6 71 0 0,-1 2 0 0 0,0 0 0 0 0,17 12 0 0 0,-32-19-36 0 0,-1 0 1 0 0,1 0 0 0 0,-1 1 0 0 0,0-1 0 0 0,0 1 0 0 0,0 0 0 0 0,0 0 0 0 0,0 0 0 0 0,-1 0 0 0 0,1 0 0 0 0,-1 1-1 0 0,0-1 1 0 0,0 1 0 0 0,0-1 0 0 0,0 1 0 0 0,-1 0 0 0 0,0 0 0 0 0,1 0 0 0 0,-1 0 0 0 0,-1 0 0 0 0,1 0-1 0 0,0 7 1 0 0,-2-8-54 0 0,0 0 0 0 0,0-1-1 0 0,0 1 1 0 0,0-1 0 0 0,-1 1-1 0 0,1-1 1 0 0,-1 1 0 0 0,1-1-1 0 0,-1 0 1 0 0,0 0 0 0 0,0 1-1 0 0,0-1 1 0 0,0-1 0 0 0,0 1-1 0 0,-1 0 1 0 0,1 0 0 0 0,-1-1-1 0 0,1 0 1 0 0,-1 1 0 0 0,1-1-1 0 0,-1 0 1 0 0,0 0 0 0 0,1 0-1 0 0,-4 0 1 0 0,-4 2-253 0 0,1-1 0 0 0,0 0 0 0 0,0-1 0 0 0,-1 0 0 0 0,1 0 0 0 0,-12-1 1 0 0,20 0 68 0 0,0 0 1 0 0,0-1 0 0 0,0 1-1 0 0,-1 0 1 0 0,1-1 0 0 0,0 1 0 0 0,0-1-1 0 0,0 1 1 0 0,0-1 0 0 0,0 0-1 0 0,0 1 1 0 0,0-1 0 0 0,0 0 0 0 0,0 0-1 0 0,0 0 1 0 0,0 0 0 0 0,0 1 0 0 0,1-1-1 0 0,-1 0 1 0 0,0-1 0 0 0,1 1-1 0 0,-1 0 1 0 0,1 0 0 0 0,-1 0 0 0 0,1 0-1 0 0,-1 0 1 0 0,1-1 0 0 0,0 1-1 0 0,0 0 1 0 0,-1 0 0 0 0,1 0 0 0 0,0-1-1 0 0,0 1 1 0 0,0 0 0 0 0,1 0-1 0 0,-1-2 1 0 0,0-7-1653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1 108 1580 0 0,'0'0'7049'0'0,"7"15"-6422"0"0,24 49-1 0 0,-29-60-480 0 0,0-1 1 0 0,0 1 0 0 0,0-1 0 0 0,0 0 0 0 0,1 1-1 0 0,0-1 1 0 0,-1 0 0 0 0,1 0 0 0 0,0-1 0 0 0,0 1-1 0 0,7 4 1 0 0,-8-7-142 0 0,-1 1 1 0 0,1 0-1 0 0,0-1 0 0 0,-1 1 0 0 0,1-1 0 0 0,0 1 0 0 0,0-1 0 0 0,-1 0 1 0 0,1 0-1 0 0,0 0 0 0 0,0 0 0 0 0,0 0 0 0 0,0 0 0 0 0,-1 0 0 0 0,1-1 0 0 0,0 1 1 0 0,0-1-1 0 0,2 0 0 0 0,0-1-58 0 0,-1 0-1 0 0,1-1 1 0 0,-1 1 0 0 0,0-1-1 0 0,0 0 1 0 0,0 1 0 0 0,0-1 0 0 0,0-1-1 0 0,0 1 1 0 0,-1 0 0 0 0,1-1-1 0 0,-1 1 1 0 0,0-1 0 0 0,0 0 0 0 0,-1 0-1 0 0,3-6 1 0 0,1-8-107 0 0,-1 0-1 0 0,-1-1 1 0 0,2-27 0 0 0,-8-20-4799 0 0,1 62 2848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2864 0 0,'0'0'6071'0'0,"-7"15"-5774"0"0,2-5-309 0 0,-3 5 291 0 0,0 1 0 0 0,1 1 0 0 0,0-1 0 0 0,2 1-1 0 0,0 0 1 0 0,-5 30 0 0 0,10-42-209 0 0,-1-1 0 0 0,1 1 0 0 0,0-1 0 0 0,0 0 0 0 0,1 1 0 0 0,-1-1-1 0 0,1 0 1 0 0,0 1 0 0 0,0-1 0 0 0,0 0 0 0 0,1 0 0 0 0,-1 0 0 0 0,1 0-1 0 0,0 0 1 0 0,0 0 0 0 0,1 0 0 0 0,3 4 0 0 0,-3-5-115 0 0,1 0 1 0 0,-1 0-1 0 0,1-1 0 0 0,0 0 1 0 0,0 1-1 0 0,0-1 0 0 0,0-1 1 0 0,1 1-1 0 0,-1 0 1 0 0,0-1-1 0 0,1 0 0 0 0,-1 0 1 0 0,1-1-1 0 0,-1 1 0 0 0,1-1 1 0 0,8 0-1 0 0,-6-1-584 0 0,1 0-1 0 0,0-1 1 0 0,-1 0 0 0 0,1 0-1 0 0,-1 0 1 0 0,0-1 0 0 0,0 0-1 0 0,0-1 1 0 0,0 0 0 0 0,0 0-1 0 0,-1 0 1 0 0,9-8 0 0 0,3-1-2093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3704 0 0,'0'0'5812'0'0,"-17"16"-5390"0"0,-55 51-22 0 0,68-62-286 0 0,-1-1 0 0 0,1 1 0 0 0,0-1 0 0 0,0 1 0 0 0,0 0 0 0 0,1 1 0 0 0,0-1 0 0 0,0 0 0 0 0,0 1 0 0 0,1 0 0 0 0,-3 10 0 0 0,4-13-56 0 0,1 0 0 0 0,-1 0 0 0 0,1 0 0 0 0,0 1 0 0 0,0-1 0 0 0,0 0 0 0 0,1 0 0 0 0,-1 0 0 0 0,1 1 0 0 0,0-1 1 0 0,0 0-1 0 0,0 0 0 0 0,0 0 0 0 0,0 0 0 0 0,1 0 0 0 0,2 4 0 0 0,0-2-122 0 0,1 0 0 0 0,-1 0 0 0 0,1-1 0 0 0,0 1 0 0 0,1-1-1 0 0,-1 0 1 0 0,1 0 0 0 0,0-1 0 0 0,0 0 0 0 0,0 0 0 0 0,0 0 0 0 0,0 0 0 0 0,1-1 0 0 0,-1 0 0 0 0,1-1 0 0 0,7 2 0 0 0,-1-2-617 0 0,-1 0 0 0 0,1 0-1 0 0,-1-1 1 0 0,1 0-1 0 0,-1-1 1 0 0,1-1 0 0 0,-1 0-1 0 0,1-1 1 0 0,-1 0-1 0 0,16-6 1 0 0,-10 0-1348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1192 0 0,'0'0'8501'0'0,"-16"7"-8174"0"0,4-2-266 0 0,-1 0 22 0 0,-1 0-1 0 0,1 1 0 0 0,1 0 1 0 0,-1 2-1 0 0,1-1 1 0 0,0 1-1 0 0,1 1 1 0 0,-18 16-1 0 0,27-22-19 0 0,-1 0-1 0 0,0 1 1 0 0,1-1 0 0 0,0 0-1 0 0,0 1 1 0 0,0 0 0 0 0,0 0 0 0 0,0-1-1 0 0,1 1 1 0 0,0 0 0 0 0,0 0-1 0 0,0 0 1 0 0,0 0 0 0 0,0 0-1 0 0,1 1 1 0 0,0-1 0 0 0,0 0 0 0 0,0 0-1 0 0,0 0 1 0 0,1 0 0 0 0,0 0-1 0 0,0 0 1 0 0,0 0 0 0 0,0 0-1 0 0,0 0 1 0 0,4 7 0 0 0,-2-7-141 0 0,0 0 0 0 0,0 0 0 0 0,1 0 0 0 0,-1 0 0 0 0,1-1-1 0 0,0 1 1 0 0,0-1 0 0 0,0 0 0 0 0,0 0 0 0 0,1 0 0 0 0,-1-1 0 0 0,1 1 0 0 0,0-1 0 0 0,-1 0 0 0 0,1-1 0 0 0,0 1 0 0 0,0-1 0 0 0,0 0-1 0 0,0 0 1 0 0,11 0 0 0 0,-9-1-98 0 0,16 2-2073 0 0,0-2-1 0 0,24-3 0 0 0,-28-1-441 0 0</inkml:trace>
  <inkml:trace contextRef="#ctx0" brushRef="#br0" timeOffset="1">219 136 956 0 0,'0'0'7893'0'0,"-111"-3"-7777"0"0,97 3 76 0 0,0 0-180 0 0,1 0 0 0 0,1 0-12 0 0,4 0-92 0 0,2 2-532 0 0,2-2-568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57 299 3352 0 0,'0'0'4305'0'0,"-1"-17"-3987"0"0,-42-189 751 0 0,31 130-319 0 0,42 84 1203 0 0,-18 0-1923 0 0,-1 1 1 0 0,1 0-1 0 0,-2 1 0 0 0,0 0 1 0 0,0 0-1 0 0,-1 2 1 0 0,12 16-1 0 0,2 8 91 0 0,21 47-1 0 0,-41-79-90 0 0,-1 0 0 0 0,0 1-1 0 0,0-1 1 0 0,0 1 0 0 0,-1-1 0 0 0,1 1-1 0 0,-1 0 1 0 0,-1 0 0 0 0,1 0 0 0 0,-1-1-1 0 0,1 1 1 0 0,-1 0 0 0 0,-1 0 0 0 0,0 9 0 0 0,0-12-47 0 0,-1 1 0 0 0,1-1 0 0 0,0 0 0 0 0,-1 0 0 0 0,1 0 0 0 0,-1 0 0 0 0,1 0 1 0 0,-1 0-1 0 0,0 0 0 0 0,0-1 0 0 0,0 1 0 0 0,0-1 0 0 0,0 1 0 0 0,0-1 1 0 0,-1 0-1 0 0,1 0 0 0 0,0 0 0 0 0,-1 0 0 0 0,1 0 0 0 0,0 0 0 0 0,-1-1 1 0 0,1 1-1 0 0,-1-1 0 0 0,0 0 0 0 0,1 0 0 0 0,-1 0 0 0 0,1 0 0 0 0,-5 0 0 0 0,0-1-101 0 0,1 1-1 0 0,-1-1 0 0 0,0 0 0 0 0,1 0 1 0 0,0 0-1 0 0,-1-1 0 0 0,1 0 1 0 0,0-1-1 0 0,0 1 0 0 0,-10-6 0 0 0,14 6-140 0 0,-1 0 0 0 0,1 1 0 0 0,-1-1 0 0 0,1 0 0 0 0,0-1 0 0 0,0 1 0 0 0,-1 0 0 0 0,2-1 0 0 0,-1 1 0 0 0,0-1 0 0 0,0 1 0 0 0,1-1 0 0 0,0 0 0 0 0,-1 0 0 0 0,1 1 0 0 0,0-1-1 0 0,0 0 1 0 0,1 0 0 0 0,-1 0 0 0 0,0-1 0 0 0,1 1 0 0 0,0 0 0 0 0,0 0 0 0 0,0 0 0 0 0,1-3 0 0 0,2-3-1565 0 0,5 1-499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9 120 0 0,'0'0'7551'0'0,"-7"-2"-6997"0"0,5 0-515 0 0,0 1-1 0 0,0 1 0 0 0,0-1 0 0 0,-1 0 0 0 0,1 0 0 0 0,0 1 0 0 0,-1 0 0 0 0,1-1 1 0 0,0 1-1 0 0,-1 0 0 0 0,1 0 0 0 0,0 0 0 0 0,-1 0 0 0 0,1 1 0 0 0,-1-1 0 0 0,-2 1 1 0 0,1 2 4 0 0,-1-1 1 0 0,1 0-1 0 0,0 1 1 0 0,0 0-1 0 0,0 0 1 0 0,0 0-1 0 0,1 0 1 0 0,-7 8 0 0 0,5-5 121 0 0,0 1 0 0 0,1-1 0 0 0,-1 1 0 0 0,1 0 1 0 0,1 0-1 0 0,0 0 0 0 0,0 1 0 0 0,0-1 1 0 0,1 1-1 0 0,0-1 0 0 0,0 1 0 0 0,1 0 1 0 0,0 0-1 0 0,0 0 0 0 0,1 0 0 0 0,0-1 1 0 0,1 1-1 0 0,2 14 0 0 0,-2-20-203 0 0,0 0 0 0 0,1 0 0 0 0,-1 0 0 0 0,1 0 0 0 0,0 0 0 0 0,0-1-1 0 0,0 1 1 0 0,-1 0 0 0 0,1-1 0 0 0,1 0 0 0 0,-1 1 0 0 0,0-1 0 0 0,0 0 0 0 0,0 0 0 0 0,1 0 0 0 0,-1 0 0 0 0,0-1-1 0 0,1 1 1 0 0,-1-1 0 0 0,1 1 0 0 0,-1-1 0 0 0,1 0 0 0 0,-1 0 0 0 0,3 0 0 0 0,4 0-467 0 0,0 1-1 0 0,-1-2 1 0 0,1 1 0 0 0,0-1 0 0 0,14-4-1 0 0,25-18-4396 0 0,-32 16 2627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1828 0 0,'0'0'4937'0'0,"-107"5"-4509"0"0,89-3-116 0 0,4 0-220 0 0,-2 0-84 0 0,4-2-16 0 0,-2 0-320 0 0,2 0-688 0 0,2 0-1017 0 0,4 0-2187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5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11 198 4600 0 0,'0'0'4315'0'0,"-2"-16"-4011"0"0,0 2-257 0 0,0 0 30 0 0,0-1 0 0 0,1 1 0 0 0,0 0 0 0 0,1-1 0 0 0,0 1 0 0 0,5-26 1 0 0,-4 38-59 0 0,0-1 0 0 0,0 1 0 0 0,0 0 1 0 0,0 0-1 0 0,0 0 0 0 0,0-1 1 0 0,1 1-1 0 0,-1 1 0 0 0,1-1 0 0 0,-1 0 1 0 0,1 0-1 0 0,0 0 0 0 0,-1 1 1 0 0,1-1-1 0 0,0 1 0 0 0,0-1 0 0 0,0 1 1 0 0,0 0-1 0 0,1 0 0 0 0,-1 0 0 0 0,0 0 1 0 0,0 0-1 0 0,1 1 0 0 0,-1-1 1 0 0,0 1-1 0 0,1-1 0 0 0,-1 1 0 0 0,1 0 1 0 0,-1 0-1 0 0,0 0 0 0 0,1 0 1 0 0,-1 0-1 0 0,1 1 0 0 0,-1-1 0 0 0,0 1 1 0 0,1-1-1 0 0,-1 1 0 0 0,0 0 1 0 0,0 0-1 0 0,1 0 0 0 0,-1 0 0 0 0,0 0 1 0 0,0 1-1 0 0,0-1 0 0 0,0 1 1 0 0,0-1-1 0 0,-1 1 0 0 0,1 0 0 0 0,0-1 1 0 0,-1 1-1 0 0,1 0 0 0 0,-1 0 0 0 0,0 0 1 0 0,0 1-1 0 0,0-1 0 0 0,0 0 1 0 0,0 0-1 0 0,0 0 0 0 0,0 1 0 0 0,-1-1 1 0 0,1 5-1 0 0,0-5-48 0 0,0 1 0 0 0,-1-1 0 0 0,1 1 0 0 0,-1 0 0 0 0,0-1 0 0 0,0 1 0 0 0,0 0 0 0 0,0-1 0 0 0,-1 1 0 0 0,1 0 0 0 0,-1-1 1 0 0,1 1-1 0 0,-1-1 0 0 0,0 1 0 0 0,0-1 0 0 0,0 1 0 0 0,0-1 0 0 0,0 1 0 0 0,-1-1 0 0 0,1 0 0 0 0,-1 0 0 0 0,0 0 0 0 0,1 0 0 0 0,-1 0 0 0 0,0 0 0 0 0,0 0 0 0 0,0-1 0 0 0,0 1 0 0 0,-1-1 0 0 0,1 1 0 0 0,0-1 0 0 0,-1 0 0 0 0,1 0 0 0 0,-1 0 1 0 0,1 0-1 0 0,-1 0 0 0 0,1-1 0 0 0,-1 1 0 0 0,0-1 0 0 0,1 1 0 0 0,-1-1 0 0 0,0 0 0 0 0,-4-1 0 0 0,10 2-108 0 0,0 0 1 0 0,0 0-1 0 0,1 0 0 0 0,-1 1 1 0 0,0-1-1 0 0,-1 1 0 0 0,1 0 1 0 0,0 0-1 0 0,2 2 0 0 0,15 8-135 0 0,-19-11 252 0 0,1 0 0 0 0,-1-1-1 0 0,0 1 1 0 0,1 0 0 0 0,-1-1 0 0 0,1 1-1 0 0,-1-1 1 0 0,1 1 0 0 0,0-1 0 0 0,-1 0-1 0 0,1 1 1 0 0,-1-1 0 0 0,1 0 0 0 0,0 0-1 0 0,-1 0 1 0 0,1 0 0 0 0,0-1 0 0 0,-1 1 0 0 0,1 0-1 0 0,-1-1 1 0 0,1 1 0 0 0,-1-1 0 0 0,1 1-1 0 0,-1-1 1 0 0,1 0 0 0 0,-1 0 0 0 0,0 1-1 0 0,1-1 1 0 0,-1 0 0 0 0,0 0 0 0 0,0-1-1 0 0,1 1 1 0 0,-1 0 0 0 0,0 0 0 0 0,0 0-1 0 0,0-1 1 0 0,-1 1 0 0 0,1-1 0 0 0,0 1 0 0 0,0 0-1 0 0,-1-1 1 0 0,1 1 0 0 0,-1-1 0 0 0,1 0-1 0 0,-1-1 1 0 0,11-18 2768 0 0,-7 23-2578 0 0,-1 0 0 0 0,1 0 0 0 0,0 1 0 0 0,-1-1 0 0 0,0 1 0 0 0,1 0 0 0 0,3 4 0 0 0,5 4 152 0 0,-4-6-208 0 0,0 0 1 0 0,1-1-1 0 0,-1 0 1 0 0,1 0-1 0 0,0-1 1 0 0,0 0-1 0 0,0 0 0 0 0,0-1 1 0 0,0 0-1 0 0,1-1 1 0 0,-1 0-1 0 0,0 0 0 0 0,1-1 1 0 0,14-2-1 0 0,-22 2-142 0 0,0-1-1 0 0,0 0 1 0 0,-1 0-1 0 0,1 0 0 0 0,0 0 1 0 0,-1 0-1 0 0,1-1 1 0 0,-1 1-1 0 0,1 0 1 0 0,-1-1-1 0 0,0 1 1 0 0,1-1-1 0 0,-1 1 0 0 0,0-1 1 0 0,0 0-1 0 0,0 1 1 0 0,0-1-1 0 0,-1 0 1 0 0,1 0-1 0 0,0 0 1 0 0,-1 0-1 0 0,1 1 0 0 0,-1-1 1 0 0,1 0-1 0 0,-1 0 1 0 0,0 0-1 0 0,0 0 1 0 0,0 0-1 0 0,0 0 1 0 0,-1 0-1 0 0,1 0 0 0 0,-1-2 1 0 0,1-1 6 0 0,-1 0 0 0 0,0 0 0 0 0,0 0 0 0 0,-1 0 0 0 0,1 0 0 0 0,-1 0 0 0 0,0 1 0 0 0,0-1 1 0 0,-1 1-1 0 0,1-1 0 0 0,-5-5 0 0 0,1 4-46 0 0,0 1 0 0 0,0 0 0 0 0,-1 0 0 0 0,1 1 0 0 0,-1 0 0 0 0,-8-4 1 0 0,12 6-80 0 0,0 1 1 0 0,0 0 0 0 0,1 0-1 0 0,-1 0 1 0 0,0 0 0 0 0,0 0-1 0 0,0 1 1 0 0,0-1 0 0 0,0 1-1 0 0,0 0 1 0 0,0 0 0 0 0,0 0-1 0 0,0 0 1 0 0,0 0 0 0 0,0 1-1 0 0,0-1 1 0 0,0 1 0 0 0,0 0-1 0 0,-4 2 1 0 0,5-2-99 0 0,1 0 0 0 0,-1 1 0 0 0,1-1 0 0 0,0 1 0 0 0,0-1 0 0 0,0 1 0 0 0,0 0 0 0 0,0-1 0 0 0,0 1 0 0 0,0 0 0 0 0,0 0 0 0 0,1 0 0 0 0,-1 0 0 0 0,1 0-1 0 0,-1-1 1 0 0,1 4 0 0 0,-1 9-3433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6 1192 0 0,'0'0'5773'0'0,"5"-5"-1698"0"0,-11 5-4014 0 0,0 1-1 0 0,0 1 1 0 0,0-1 0 0 0,0 1-1 0 0,0 0 1 0 0,1 0-1 0 0,-1 1 1 0 0,1 0-1 0 0,-1 0 1 0 0,1 0-1 0 0,0 1 1 0 0,0-1 0 0 0,0 1-1 0 0,1 0 1 0 0,-1 1-1 0 0,1-1 1 0 0,0 1-1 0 0,-4 5 1 0 0,1 0-23 0 0,0 0-1 0 0,1 0 1 0 0,-1 0 0 0 0,2 1 0 0 0,0 0 0 0 0,0 0 0 0 0,1 0-1 0 0,-5 21 1 0 0,8-28-2 0 0,1 0-1 0 0,-1 0 1 0 0,1 0 0 0 0,0 0-1 0 0,0 0 1 0 0,0 0-1 0 0,0 1 1 0 0,1-1 0 0 0,-1 0-1 0 0,1 0 1 0 0,0 0 0 0 0,1 0-1 0 0,-1 0 1 0 0,1 0-1 0 0,-1-1 1 0 0,1 1 0 0 0,0 0-1 0 0,5 5 1 0 0,-3-5 3 0 0,0 0 1 0 0,0 0-1 0 0,1 0 1 0 0,-1-1-1 0 0,1 0 1 0 0,0 0-1 0 0,0 0 1 0 0,0-1-1 0 0,0 1 1 0 0,1-1-1 0 0,-1-1 1 0 0,8 3-1 0 0,-1-2-287 0 0,0 0 0 0 0,0 0 0 0 0,0-1 1 0 0,0-1-1 0 0,19-2 0 0 0,-20 1-639 0 0,0 0-1 0 0,-1-1 1 0 0,0-1 0 0 0,1 0-1 0 0,17-7 1 0 0,-14 3-1868 0 0,0 0-1000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33 260 3288 0 0,'0'0'4915'0'0,"-3"-11"-4613"0"0,-4-11-153 0 0,1 0 1 0 0,0 0-1 0 0,2-1 1 0 0,1 0-1 0 0,1 0 1 0 0,1 0-1 0 0,2-27 1 0 0,-1 48-136 0 0,0 0 0 0 0,1 0 0 0 0,-1 0 0 0 0,1 0 0 0 0,0 0 0 0 0,-1 0 0 0 0,1 1 1 0 0,0-1-1 0 0,0 0 0 0 0,0 0 0 0 0,0 1 0 0 0,1-1 0 0 0,-1 1 0 0 0,0-1 0 0 0,1 1 0 0 0,-1 0 0 0 0,1-1 0 0 0,-1 1 1 0 0,1 0-1 0 0,0 0 0 0 0,-1 0 0 0 0,1 0 0 0 0,0 0 0 0 0,0 0 0 0 0,0 1 0 0 0,0-1 0 0 0,-1 1 0 0 0,1-1 0 0 0,0 1 0 0 0,0 0 1 0 0,0 0-1 0 0,3-1 0 0 0,-2 2-56 0 0,0-1 1 0 0,0 0 0 0 0,0 1-1 0 0,0 0 1 0 0,0 0 0 0 0,0-1 0 0 0,0 2-1 0 0,0-1 1 0 0,-1 0 0 0 0,1 0-1 0 0,0 1 1 0 0,-1 0 0 0 0,1-1-1 0 0,-1 1 1 0 0,0 0 0 0 0,0 0-1 0 0,1 1 1 0 0,-1-1 0 0 0,-1 0-1 0 0,4 5 1 0 0,8 20-73 0 0,0 1 0 0 0,-2 1 0 0 0,-2 0 0 0 0,0 0 0 0 0,7 53-1 0 0,-16-82 119 0 0,3 13-227 0 0,-5-16-723 0 0,-16-25 179 0 0,11 22 832 0 0,-1 1 0 0 0,0 0 0 0 0,0 0 0 0 0,-1 1 1 0 0,1 0-1 0 0,-1 0 0 0 0,0 1 0 0 0,0 0 0 0 0,0 1 1 0 0,-1 0-1 0 0,1 0 0 0 0,0 1 0 0 0,-1 1 0 0 0,-10-1 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49 354 5216 0 0,'0'0'5293'0'0,"-2"-16"-5050"0"0,-1-11-128 0 0,-3-22-90 0 0,-1 0-1 0 0,-23-81 1 0 0,34 138 66 0 0,1 0 1 0 0,0 0-1 0 0,1-1 0 0 0,-1 0 0 0 0,1 0 1 0 0,1 0-1 0 0,-1-1 0 0 0,9 6 0 0 0,-12-9-152 0 0,1 1 0 0 0,0-1 0 0 0,0-1 0 0 0,0 1 0 0 0,0 0 0 0 0,0-1 0 0 0,1 0 0 0 0,-1 0 0 0 0,1 0-1 0 0,-1-1 1 0 0,1 1 0 0 0,0-1 0 0 0,0 0 0 0 0,-1 0 0 0 0,1-1 0 0 0,0 0 0 0 0,0 1 0 0 0,7-2 0 0 0,-9-1-7 0 0,0 1 1 0 0,0-1 0 0 0,0 0 0 0 0,-1 0 0 0 0,1 0 0 0 0,-1 0-1 0 0,1 0 1 0 0,-1-1 0 0 0,0 1 0 0 0,0-1 0 0 0,0 1 0 0 0,0-1-1 0 0,-1 0 1 0 0,1 0 0 0 0,-1 0 0 0 0,1 0 0 0 0,-1 0-1 0 0,0 0 1 0 0,1-6 0 0 0,1-2-96 0 0,0 0 1 0 0,-1 0-1 0 0,-1-1 0 0 0,1-14 1 0 0,-2 26 194 0 0,-6 29 1085 0 0,2-11-909 0 0,0 0-1 0 0,2 0 1 0 0,0 1-1 0 0,1-1 1 0 0,1 0-1 0 0,0 1 1 0 0,2-1-1 0 0,7 35 1 0 0,-5-133-1183 0 0,-6 24 813 0 0,1 30 219 0 0,0 1 0 0 0,6-45 0 0 0,-5 69-43 0 0,0 0-1 0 0,0-1 1 0 0,0 1 0 0 0,0 0 0 0 0,0 0 0 0 0,1 0 0 0 0,-1-1 0 0 0,1 1 0 0 0,-1 0 0 0 0,1 0 0 0 0,-1 0-1 0 0,1 0 1 0 0,-1 0 0 0 0,1 0 0 0 0,0 0 0 0 0,0 0 0 0 0,-1 0 0 0 0,1 0 0 0 0,0 0 0 0 0,0 0 0 0 0,0 1-1 0 0,0-1 1 0 0,0 0 0 0 0,0 1 0 0 0,0-1 0 0 0,0 0 0 0 0,0 1 0 0 0,1 0 0 0 0,-1-1 0 0 0,0 1 0 0 0,0 0-1 0 0,0-1 1 0 0,1 1 0 0 0,-1 0 0 0 0,0 0 0 0 0,0 0 0 0 0,1 0 0 0 0,-1 0 0 0 0,0 0 0 0 0,0 0 0 0 0,0 1-1 0 0,1-1 1 0 0,-1 0 0 0 0,1 1 0 0 0,2 1-42 0 0,0 0-1 0 0,0-1 1 0 0,0 1-1 0 0,0 1 1 0 0,-1-1-1 0 0,1 0 1 0 0,-1 1-1 0 0,1 0 1 0 0,-1 0-1 0 0,0 0 0 0 0,3 5 1 0 0,0 1-6 0 0,-1 0 0 0 0,0 0-1 0 0,-1 0 1 0 0,0 1 0 0 0,-1 0 0 0 0,3 11 0 0 0,-5-17 19 0 0,0-1 0 0 0,-1 1 0 0 0,0-1 0 0 0,1 1 0 0 0,-1 0 0 0 0,0-1 0 0 0,-1 1 0 0 0,1 0 0 0 0,-2 5 0 0 0,1-7-5 0 0,1-1 0 0 0,-1 0 0 0 0,0 1 1 0 0,1-1-1 0 0,-1 1 0 0 0,0-1 0 0 0,0 0 1 0 0,0 0-1 0 0,0 0 0 0 0,0 0 0 0 0,0 1 1 0 0,0-1-1 0 0,0-1 0 0 0,-1 1 0 0 0,1 0 1 0 0,0 0-1 0 0,-1 0 0 0 0,1-1 0 0 0,0 1 1 0 0,-1 0-1 0 0,1-1 0 0 0,-1 1 0 0 0,-1-1 1 0 0,-10 1-172 0 0,17-5 457 0 0,23-6-107 0 0,-22 9-155 0 0,1 1 0 0 0,-1 0 0 0 0,1 0 0 0 0,-1 0 0 0 0,1 1 0 0 0,-1 0 0 0 0,0 0 0 0 0,1 0 0 0 0,-1 1 0 0 0,0 0 0 0 0,0 0 0 0 0,0 0 1 0 0,0 1-1 0 0,0-1 0 0 0,7 6 0 0 0,-10-7 11 0 0,0 1 1 0 0,0 0 0 0 0,0-1 0 0 0,-1 1-1 0 0,1 0 1 0 0,0 0 0 0 0,-1 0-1 0 0,1 0 1 0 0,-1 0 0 0 0,0 0 0 0 0,1 1-1 0 0,-1-1 1 0 0,0 0 0 0 0,0 1-1 0 0,-1-1 1 0 0,1 1 0 0 0,-1-1 0 0 0,1 1-1 0 0,-1-1 1 0 0,0 1 0 0 0,1-1-1 0 0,-1 1 1 0 0,-1-1 0 0 0,1 1-1 0 0,0 0 1 0 0,-1-1 0 0 0,1 1 0 0 0,-1-1-1 0 0,0 0 1 0 0,0 1 0 0 0,0-1-1 0 0,0 0 1 0 0,0 1 0 0 0,0-1 0 0 0,-2 3-1 0 0,-2 1 7 0 0,-1 0 1 0 0,1-1-1 0 0,-1 1 0 0 0,0-1 0 0 0,-1 0 0 0 0,1-1 0 0 0,-1 0 0 0 0,0 0 1 0 0,0 0-1 0 0,0-1 0 0 0,-1 0 0 0 0,1 0 0 0 0,-1-1 0 0 0,1 0 0 0 0,-1 0 0 0 0,0 0 1 0 0,0-1-1 0 0,0-1 0 0 0,0 1 0 0 0,0-1 0 0 0,0-1 0 0 0,0 0 0 0 0,0 0 1 0 0,-14-4-1 0 0,20 5-115 0 0,0-1 1 0 0,0 0 0 0 0,0 1 0 0 0,0-1 0 0 0,1 0-1 0 0,-1 0 1 0 0,0-1 0 0 0,1 1 0 0 0,-1 0-1 0 0,1 0 1 0 0,-1-1 0 0 0,1 1 0 0 0,0-1-1 0 0,-1 1 1 0 0,1-1 0 0 0,0 1 0 0 0,0-1-1 0 0,0 0 1 0 0,0 0 0 0 0,1 0 0 0 0,-1 1-1 0 0,0-1 1 0 0,1 0 0 0 0,-1-3 0 0 0,1 4-158 0 0,0-1 1 0 0,0 0-1 0 0,0 0 0 0 0,0 1 1 0 0,0-1-1 0 0,1 0 0 0 0,-1 1 1 0 0,1-1-1 0 0,-1 0 1 0 0,1 1-1 0 0,-1-1 0 0 0,1 1 1 0 0,0-1-1 0 0,0 1 1 0 0,0-1-1 0 0,0 1 0 0 0,0 0 1 0 0,2-3-1 0 0,9-8-2535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4400 0 0,'0'0'5286'0'0,"0"15"-4966"0"0,-2 186-528 0 0,2-199-71 0 0,0 0 0 0 0,1 0 1 0 0,-1 0-1 0 0,0-1 1 0 0,1 1-1 0 0,0 0 0 0 0,-1 0 1 0 0,1-1-1 0 0,0 1 1 0 0,0 0-1 0 0,0-1 0 0 0,0 1 1 0 0,0-1-1 0 0,0 1 1 0 0,0-1-1 0 0,0 1 0 0 0,1-1 1 0 0,-1 0-1 0 0,1 0 1 0 0,-1 0-1 0 0,4 2 0 0 0,6 4-2709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70 272 1056 0 0,'0'0'5833'0'0,"-2"-16"-5347"0"0,-6-33-61 0 0,3-1-1 0 0,0-75 0 0 0,5 123-395 0 0,0 1 1 0 0,1-1-1 0 0,-1 0 0 0 0,0 1 0 0 0,0-1 0 0 0,1 1 1 0 0,-1-1-1 0 0,1 1 0 0 0,-1-1 0 0 0,1 1 0 0 0,0-1 1 0 0,-1 1-1 0 0,1-1 0 0 0,0 1 0 0 0,0 0 0 0 0,2-3 0 0 0,-2 4 6 0 0,0-1 0 0 0,0 1-1 0 0,-1 0 1 0 0,1-1 0 0 0,0 1-1 0 0,0 0 1 0 0,0-1 0 0 0,0 1-1 0 0,0 0 1 0 0,0 0 0 0 0,-1 0-1 0 0,1 0 1 0 0,0 0 0 0 0,0 0-1 0 0,0 0 1 0 0,0 0 0 0 0,0 0-1 0 0,0 0 1 0 0,0 0-1 0 0,0 0 1 0 0,1 1 0 0 0,1 1-16 0 0,0-1 0 0 0,-1 0-1 0 0,1 1 1 0 0,0 0 0 0 0,-1 0 0 0 0,1 0 0 0 0,-1 0 0 0 0,1 0 0 0 0,-1 1 0 0 0,0-1 0 0 0,0 1 0 0 0,0-1-1 0 0,0 1 1 0 0,2 5 0 0 0,2 7 35 0 0,-1 1-1 0 0,0 0 0 0 0,-2 0 1 0 0,4 33-1 0 0,-5-31 4 0 0,1 0 0 0 0,0-1 0 0 0,10 30 0 0 0,-21-54-187 0 0,-1 1 1 0 0,0 0 0 0 0,-1 1-1 0 0,1 0 1 0 0,-1 0-1 0 0,0 1 1 0 0,-15-5-1 0 0,0 0-5 0 0,6 3 249 0 0,-14-7-2797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0 286 4068 0 0</inkml:trace>
  <inkml:trace contextRef="#ctx0" brushRef="#br0" timeOffset="1">0 286 4068 0 0,'103'4'2327'0'0,"-102"-4"-2266"0"0,1 0 1 0 0,-1 0-1 0 0,0 0 0 0 0,1 0 0 0 0,-1 0 0 0 0,0 0 0 0 0,0 0 0 0 0,1 0 1 0 0,-1-1-1 0 0,0 1 0 0 0,1 0 0 0 0,-1-1 0 0 0,0 1 0 0 0,0-1 1 0 0,0 0-1 0 0,0 1 0 0 0,1-1 0 0 0,-1 0 0 0 0,0 0 0 0 0,0 1 1 0 0,0-1-1 0 0,-1 0 0 0 0,1 0 0 0 0,0 0 0 0 0,0 0 0 0 0,0 0 0 0 0,-1 0 1 0 0,1-1-1 0 0,0 1 0 0 0,-1 0 0 0 0,1 0 0 0 0,-1 0 0 0 0,0-1 1 0 0,1 1-1 0 0,-1 0 0 0 0,0-1 0 0 0,0 1 0 0 0,1 0 0 0 0,-1 0 0 0 0,0-1 1 0 0,-1 1-1 0 0,1 0 0 0 0,0-1 0 0 0,0 1 0 0 0,0 0 0 0 0,-1 0 1 0 0,0-2-1 0 0,1-4 326 0 0,-1-60-51 0 0,-1 51-325 0 0,2 0-1 0 0,0-1 1 0 0,1 1-1 0 0,4-28 1 0 0,-5 44 14 0 0,0-1-1 0 0,1 0 1 0 0,-1 1 0 0 0,0-1 0 0 0,0 1-1 0 0,0-1 1 0 0,0 1 0 0 0,1-1 0 0 0,-1 1-1 0 0,0-1 1 0 0,1 1 0 0 0,-1-1 0 0 0,0 1-1 0 0,1-1 1 0 0,-1 1 0 0 0,0-1 0 0 0,1 1-1 0 0,-1 0 1 0 0,1-1 0 0 0,-1 1 0 0 0,1 0-1 0 0,-1-1 1 0 0,1 1 0 0 0,-1 0-1 0 0,1 0 1 0 0,-1-1 0 0 0,1 1 0 0 0,0 0-1 0 0,-1 0 1 0 0,1 0 0 0 0,-1 0 0 0 0,1 0-1 0 0,0 0 1 0 0,21 10-67 0 0,15 27-451 0 0,-25-20 699 0 0,1 0 0 0 0,0-1 0 0 0,2-1 0 0 0,0 0 0 0 0,0-1 0 0 0,1 0 1 0 0,1-1-1 0 0,0-1 0 0 0,21 10 0 0 0,-37-25-276 0 0,0 0 0 0 0,0 0 0 0 0,0 1 0 0 0,0-1-1 0 0,-1-1 1 0 0,1 1 0 0 0,-1 0 0 0 0,0 0 0 0 0,0-6 0 0 0,-5-95-86 0 0,1 41-1215 0 0,3 22-2290 0 0,2 34 1390 0 0,2 3-483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29 267 444 0 0,'0'0'7005'0'0,"-2"-17"-6595"0"0,-16-140 92 0 0,15 134-404 0 0,1 16-5 0 0,1 0-1 0 0,0 0 1 0 0,0 0-1 0 0,1 0 1 0 0,0-1-1 0 0,0 1 1 0 0,2-12 0 0 0,0 19-17 0 0,0 0 1 0 0,-1-1-1 0 0,1 1 1 0 0,0 0 0 0 0,0 0-1 0 0,-1 0 1 0 0,1 0 0 0 0,0 0-1 0 0,-1 1 1 0 0,1-1 0 0 0,0 0-1 0 0,-1 1 1 0 0,1-1-1 0 0,-1 1 1 0 0,1 0 0 0 0,0-1-1 0 0,-1 1 1 0 0,0 0 0 0 0,2 1-1 0 0,7 7-18 0 0,-1 1 0 0 0,0-1 0 0 0,-1 2-1 0 0,0-1 1 0 0,-1 1 0 0 0,0 1 0 0 0,0-1 0 0 0,-2 1-1 0 0,1 0 1 0 0,-1 0 0 0 0,-1 1 0 0 0,0-1 0 0 0,-1 1-1 0 0,-1 0 1 0 0,0 0 0 0 0,0 0 0 0 0,-1 17-1 0 0,-1-28-84 0 0,-1 1 0 0 0,1-1 0 0 0,-1 1 0 0 0,0-1 0 0 0,0 1 0 0 0,0-1 0 0 0,0 1-1 0 0,0-1 1 0 0,-1 0 0 0 0,1 0 0 0 0,-1 1 0 0 0,1-1 0 0 0,-1 0 0 0 0,0-1 0 0 0,0 1-1 0 0,0 0 1 0 0,0 0 0 0 0,0-1 0 0 0,0 1 0 0 0,0-1 0 0 0,-1 0 0 0 0,1 1 0 0 0,0-1-1 0 0,-1 0 1 0 0,1-1 0 0 0,-1 1 0 0 0,1 0 0 0 0,-1-1 0 0 0,0 1 0 0 0,1-1 0 0 0,-4 0 0 0 0,4 1-93 0 0,-1-1 1 0 0,0 1-1 0 0,1-1 1 0 0,-1 0-1 0 0,1 0 1 0 0,-1 0-1 0 0,0-1 1 0 0,1 1-1 0 0,-1 0 1 0 0,1-1 0 0 0,-1 0-1 0 0,1 0 1 0 0,-1 1-1 0 0,1-1 1 0 0,0-1-1 0 0,-1 1 1 0 0,1 0-1 0 0,0-1 1 0 0,0 1-1 0 0,0-1 1 0 0,0 1 0 0 0,0-1-1 0 0,0 0 1 0 0,0 0-1 0 0,1 0 1 0 0,-1 0-1 0 0,1 0 1 0 0,-1 0-1 0 0,1-1 1 0 0,0 1 0 0 0,0 0-1 0 0,-2-5 1 0 0,1-22-2888 0 0,2 13 767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24 103 1280 0 0,'0'0'5803'0'0,"6"16"-5222"0"0,16 46 109 0 0,-22-60-560 0 0,0 0 0 0 0,1 0 0 0 0,0-1-1 0 0,-1 1 1 0 0,1 0 0 0 0,0 0 0 0 0,0 0 0 0 0,0 0 0 0 0,0-1-1 0 0,0 1 1 0 0,0 0 0 0 0,1-1 0 0 0,-1 1 0 0 0,1-1 0 0 0,-1 0-1 0 0,1 1 1 0 0,-1-1 0 0 0,1 0 0 0 0,0 0 0 0 0,3 2 0 0 0,-4-3-113 0 0,1 0 1 0 0,-1 0 0 0 0,1 0 0 0 0,-1-1 0 0 0,1 1 0 0 0,-1 0 0 0 0,0 0 0 0 0,1-1 0 0 0,-1 1 0 0 0,1-1 0 0 0,-1 1 0 0 0,0-1 0 0 0,1 0 0 0 0,-1 0 0 0 0,0 1 0 0 0,1-1 0 0 0,-1 0 0 0 0,0 0 0 0 0,0 0 0 0 0,1-2 0 0 0,4-3-118 0 0,-1 1 0 0 0,-1-2 0 0 0,1 1 1 0 0,-1 0-1 0 0,0-1 0 0 0,-1 0 0 0 0,5-11 1 0 0,-6 12 60 0 0,-1 0-1 0 0,1 0 1 0 0,-1-1 0 0 0,0 1 0 0 0,-1 0 0 0 0,0-1 0 0 0,0 1 0 0 0,0 0 0 0 0,-1-1 0 0 0,1 1 0 0 0,-2 0-1 0 0,1 0 1 0 0,-1 0 0 0 0,-3-8 0 0 0,4 11-5 0 0,-1 0 1 0 0,0 0-1 0 0,0 1 0 0 0,0-1 1 0 0,0 1-1 0 0,0-1 0 0 0,-1 1 0 0 0,1 0 1 0 0,-1 0-1 0 0,0 0 0 0 0,1 0 1 0 0,-1 1-1 0 0,0-1 0 0 0,0 1 0 0 0,0-1 1 0 0,0 1-1 0 0,-1 0 0 0 0,1 0 1 0 0,0 1-1 0 0,0-1 0 0 0,0 1 0 0 0,-1-1 1 0 0,1 1-1 0 0,0 0 0 0 0,-1 0 1 0 0,1 1-1 0 0,0-1 0 0 0,-7 2 0 0 0,7-1-202 0 0,1-1-1 0 0,-1 1 0 0 0,0 0 0 0 0,0 0 0 0 0,1 0 0 0 0,-1 1 0 0 0,0-1 0 0 0,1 0 0 0 0,0 1 0 0 0,-1 0 0 0 0,1 0 0 0 0,0 0 0 0 0,0 0 0 0 0,0 0 0 0 0,0 0 0 0 0,0 0 0 0 0,0 0 0 0 0,-2 5 0 0 0,-5 13-2874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3112 0 0,'0'0'6271'0'0,"12"21"-4084"0"0,4 151-1941 0 0,-16-171-434 0 0,2 25-691 0 0,2-14-1434 0 0,4-7-4088 0 0,-4-5 4366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1652 0 0,'0'0'5486'0'0,"1"16"-4820"0"0,2 58 460 0 0,-8 75 0 0 0,4-148-1065 0 0,1 0-1 0 0,0-1 0 0 0,0 1 1 0 0,0 0-1 0 0,0 0 1 0 0,0 0-1 0 0,0 0 1 0 0,0 0-1 0 0,0 0 0 0 0,0 0 1 0 0,0 0-1 0 0,0 0 1 0 0,1 0-1 0 0,-1 0 0 0 0,0-1 1 0 0,1 1-1 0 0,-1 0 1 0 0,1 0-1 0 0,-1 0 1 0 0,1 0-1 0 0,-1-1 0 0 0,1 1 1 0 0,-1 0-1 0 0,1-1 1 0 0,0 1-1 0 0,-1 0 0 0 0,1-1 1 0 0,0 1-1 0 0,0-1 1 0 0,-1 1-1 0 0,1-1 0 0 0,0 1 1 0 0,0-1-1 0 0,0 1 1 0 0,0-1-1 0 0,0 0 1 0 0,0 0-1 0 0,-1 1 0 0 0,1-1 1 0 0,1 0-1 0 0,4 0 2 0 0,-1 0 0 0 0,1-1-1 0 0,-1 1 1 0 0,1-1 0 0 0,-1 0-1 0 0,7-2 1 0 0,11-2-535 0 0,0 0 0 0 0,0 2 0 0 0,32-1 1 0 0,29 6-5464 0 0,-56 1 2054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19 259 236 0 0,'0'0'8333'0'0,"0"-17"-7892"0"0,-2-34 168 0 0,-10-57 0 0 0,11 105-578 0 0,-2-49 117 0 0,3 51-105 0 0,0 0 0 0 0,0 0-1 0 0,0-1 1 0 0,1 1 0 0 0,-1 0 0 0 0,0 0 0 0 0,1 0 0 0 0,-1-1 0 0 0,1 1-1 0 0,-1 0 1 0 0,1 0 0 0 0,-1 0 0 0 0,1 0 0 0 0,0 0 0 0 0,0 0 0 0 0,-1 0-1 0 0,1 0 1 0 0,0 0 0 0 0,0 1 0 0 0,0-1 0 0 0,0 0 0 0 0,0 0 0 0 0,0 1-1 0 0,0-1 1 0 0,0 1 0 0 0,1-1 0 0 0,-1 1 0 0 0,0-1 0 0 0,0 1 0 0 0,0 0-1 0 0,1-1 1 0 0,-1 1 0 0 0,0 0 0 0 0,0 0 0 0 0,2 0 0 0 0,1 0-85 0 0,-1 0 0 0 0,1 1 0 0 0,-1-1 0 0 0,0 1 0 0 0,1 0 0 0 0,-1 0 0 0 0,0 0 0 0 0,0 0 0 0 0,1 0 0 0 0,-1 1 0 0 0,0 0 0 0 0,0-1 0 0 0,0 1 0 0 0,-1 0 0 0 0,1 0 0 0 0,0 1 0 0 0,-1-1 0 0 0,1 1 0 0 0,-1-1 0 0 0,0 1 0 0 0,0 0 0 0 0,0-1 0 0 0,0 1 0 0 0,-1 0 0 0 0,1 0 0 0 0,-1 1 0 0 0,1-1 0 0 0,-1 0 0 0 0,0 0 0 0 0,0 1 0 0 0,-1-1 0 0 0,1 1 0 0 0,-1-1 0 0 0,0 0 0 0 0,0 1 0 0 0,0-1 0 0 0,0 1 0 0 0,0-1 0 0 0,-1 1 0 0 0,1-1 0 0 0,-1 0 0 0 0,-2 6 0 0 0,3-8 20 0 0,0 0 1 0 0,0 0 0 0 0,-1-1 0 0 0,1 1-1 0 0,0 0 1 0 0,-1 0 0 0 0,1 0 0 0 0,-1 0-1 0 0,1 0 1 0 0,-1 0 0 0 0,1-1 0 0 0,-1 1-1 0 0,0 0 1 0 0,1-1 0 0 0,-1 1 0 0 0,0 0-1 0 0,1-1 1 0 0,-1 1 0 0 0,0-1 0 0 0,0 1-1 0 0,0-1 1 0 0,0 1 0 0 0,1-1 0 0 0,-1 1-1 0 0,0-1 1 0 0,0 0 0 0 0,0 0 0 0 0,0 1-1 0 0,-1-1 1 0 0,18 6 730 0 0,-11-4-672 0 0,-1 1-1 0 0,1 0 1 0 0,-1 0-1 0 0,0 1 1 0 0,0-1 0 0 0,-1 1-1 0 0,1 0 1 0 0,0 0 0 0 0,-1 0-1 0 0,4 6 1 0 0,-6-7 30 0 0,1 0-1 0 0,0 0 1 0 0,0 0 0 0 0,-1 0-1 0 0,0 1 1 0 0,1-1-1 0 0,-1 0 1 0 0,-1 1 0 0 0,1-1-1 0 0,0 0 1 0 0,-1 1 0 0 0,0-1-1 0 0,1 1 1 0 0,-2-1 0 0 0,1 1-1 0 0,-1 4 1 0 0,0-6-92 0 0,0-1 0 0 0,-1 1 0 0 0,1-1 0 0 0,0 0 0 0 0,-1 0 0 0 0,1 1 0 0 0,-1-1 0 0 0,0 0 0 0 0,1 0 0 0 0,-1 0 1 0 0,0-1-1 0 0,0 1 0 0 0,0 0 0 0 0,1-1 0 0 0,-1 1 0 0 0,0-1 0 0 0,0 1 0 0 0,0-1 0 0 0,0 0 0 0 0,-3 0 0 0 0,-41 1-194 0 0,41-2 110 0 0,1-1 1 0 0,-1 1 0 0 0,0-1 0 0 0,1 0-1 0 0,0 0 1 0 0,-1-1 0 0 0,1 1 0 0 0,0-1-1 0 0,-6-5 1 0 0,9 8-84 0 0,0-1 0 0 0,0 1-1 0 0,0-1 1 0 0,0 0 0 0 0,0 0-1 0 0,0 1 1 0 0,1-1 0 0 0,-1 0 0 0 0,0 0-1 0 0,0 0 1 0 0,1 0 0 0 0,-1 0 0 0 0,0 0-1 0 0,1 0 1 0 0,-1 0 0 0 0,1-1-1 0 0,-1 1 1 0 0,1 0 0 0 0,0 0 0 0 0,-1 0-1 0 0,1 0 1 0 0,0-1 0 0 0,0 1 0 0 0,0 0-1 0 0,0 0 1 0 0,0 0 0 0 0,0-1 0 0 0,0 1-1 0 0,0 0 1 0 0,1 0 0 0 0,-1 0-1 0 0,0-1 1 0 0,1 1 0 0 0,-1 0 0 0 0,1 0-1 0 0,-1 0 1 0 0,1 0 0 0 0,0 0 0 0 0,-1 0-1 0 0,1 0 1 0 0,0 0 0 0 0,1-2-1 0 0,8-3-1464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 1968 0 0,'0'0'9348'0'0,"-12"1"-8846"0"0,5-2-534 0 0,-1 1 158 0 0,0-1 0 0 0,0 1-1 0 0,0 0 1 0 0,0 1-1 0 0,0 0 1 0 0,0 0 0 0 0,0 1-1 0 0,0-1 1 0 0,0 2 0 0 0,0-1-1 0 0,-12 7 1 0 0,20-8-158 0 0,-1-1-1 0 0,0 0 1 0 0,1 1 0 0 0,-1-1 0 0 0,1 1 0 0 0,-1-1-1 0 0,1 1 1 0 0,-1-1 0 0 0,1 1 0 0 0,0-1 0 0 0,-1 1-1 0 0,1 0 1 0 0,0-1 0 0 0,-1 1 0 0 0,1-1 0 0 0,0 1-1 0 0,0 0 1 0 0,0-1 0 0 0,-1 1 0 0 0,1 0 0 0 0,0-1-1 0 0,0 1 1 0 0,0 0 0 0 0,0-1 0 0 0,0 1 0 0 0,0 0-1 0 0,0-1 1 0 0,0 1 0 0 0,1 0 0 0 0,-1 0 0 0 0,19 15-857 0 0,40 5-325 0 0,-47-18 1044 0 0,1 1 110 0 0,1 2 1 0 0,-1-1-1 0 0,0 2 1 0 0,16 9-1 0 0,-26-14 74 0 0,0 0-1 0 0,0 0 1 0 0,0 1 0 0 0,0-1-1 0 0,0 1 1 0 0,0 0-1 0 0,0 0 1 0 0,-1 0 0 0 0,0 0-1 0 0,1 0 1 0 0,-1 0-1 0 0,-1 1 1 0 0,1-1 0 0 0,0 1-1 0 0,-1-1 1 0 0,1 1-1 0 0,-1 0 1 0 0,0-1 0 0 0,-1 1-1 0 0,2 6 1 0 0,-3-8-40 0 0,1 0 1 0 0,-1 1 0 0 0,0-1-1 0 0,0 0 1 0 0,0 0-1 0 0,0 0 1 0 0,0 0 0 0 0,0 0-1 0 0,-1 0 1 0 0,1 0-1 0 0,-1-1 1 0 0,1 1 0 0 0,-1 0-1 0 0,0-1 1 0 0,0 1-1 0 0,1-1 1 0 0,-1 0-1 0 0,0 1 1 0 0,0-1 0 0 0,0 0-1 0 0,-1 0 1 0 0,1 0-1 0 0,-4 1 1 0 0,-55 14 158 0 0,-2-14-1144 0 0,61-2 852 0 0,0 0 0 0 0,1 0 0 0 0,-1 0 1 0 0,0-1-1 0 0,1 1 0 0 0,-1-1 0 0 0,1 1 0 0 0,-1-1 1 0 0,0 0-1 0 0,1 1 0 0 0,0-1 0 0 0,-1 0 0 0 0,1 0 1 0 0,-1 0-1 0 0,0-1 0 0 0,1 1-1 0 0,1 0-1 0 0,0 0 1 0 0,-1 0-1 0 0,1 0 1 0 0,0 0 0 0 0,0 0-1 0 0,0 0 1 0 0,-1 0 0 0 0,1 0-1 0 0,0 0 1 0 0,0 0 0 0 0,0 0-1 0 0,1 0 1 0 0,-1 0 0 0 0,0 0-1 0 0,0 0 1 0 0,0 0-1 0 0,1 0 1 0 0,-1 0 0 0 0,1 0-1 0 0,-1 0 1 0 0,0 1 0 0 0,1-1-1 0 0,0 0 1 0 0,-1 0 0 0 0,1 0-1 0 0,-1 1 1 0 0,2-2-1 0 0,15-15-900 0 0,-6 7 791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1292 0 0,'0'0'7975'0'0,"0"16"-7490"0"0,0 147-147 0 0,0-162-461 0 0,0 0-1 0 0,0 1 0 0 0,0-1 0 0 0,0 0 1 0 0,0 0-1 0 0,0 0 0 0 0,0 0 0 0 0,1 0 1 0 0,-1 0-1 0 0,0 0 0 0 0,1 0 1 0 0,-1 1-1 0 0,0-1 0 0 0,1 0 0 0 0,0 0 1 0 0,-1-1-1 0 0,1 1 0 0 0,0 0 1 0 0,-1 0-1 0 0,1 0 0 0 0,0 0 0 0 0,0 0 1 0 0,-1-1-1 0 0,1 1 0 0 0,0 0 0 0 0,0-1 1 0 0,0 1-1 0 0,0-1 0 0 0,0 1 1 0 0,1 0-1 0 0,2-1-351 0 0,-1 1-1 0 0,0-1 1 0 0,0 0 0 0 0,1 0-1 0 0,-1 0 1 0 0,0 0 0 0 0,1-1 0 0 0,-1 1-1 0 0,0-1 1 0 0,5-1 0 0 0,9-4-404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1 832 0 0,'0'0'6819'0'0,"-19"0"-6334"0"0,4 1-417 0 0,-1-2-8 0 0,0 1-1 0 0,-1 1 1 0 0,1 1 0 0 0,0 0 0 0 0,-1 1 0 0 0,1 1 0 0 0,-17 6 0 0 0,33-10-67 0 0,-1 0-1 0 0,1 1 1 0 0,-1-1 0 0 0,1 0 0 0 0,-1 0 0 0 0,1 1-1 0 0,-1-1 1 0 0,1 0 0 0 0,-1 1 0 0 0,1-1 0 0 0,0 1-1 0 0,-1-1 1 0 0,1 0 0 0 0,-1 1 0 0 0,1-1 0 0 0,0 1 0 0 0,0-1-1 0 0,-1 1 1 0 0,1-1 0 0 0,0 1 0 0 0,0 0 0 0 0,0-1-1 0 0,-1 1 1 0 0,1-1 0 0 0,0 1 0 0 0,0-1 0 0 0,0 1-1 0 0,0 0 1 0 0,0-1 0 0 0,0 1 0 0 0,0-1 0 0 0,0 1-1 0 0,0-1 1 0 0,1 1 0 0 0,-1 0 0 0 0,0-1 0 0 0,0 1-1 0 0,0-1 1 0 0,1 1 0 0 0,-1-1 0 0 0,0 1 0 0 0,0-1 0 0 0,1 1-1 0 0,-1-1 1 0 0,1 0 0 0 0,-1 1 0 0 0,0-1 0 0 0,1 1-1 0 0,-1-1 1 0 0,1 0 0 0 0,-1 1 0 0 0,1-1 0 0 0,-1 0-1 0 0,1 1 1 0 0,0-1 0 0 0,37 24-511 0 0,-27-18 860 0 0,18 11-32 0 0,-14-9-92 0 0,-1 1 0 0 0,23 17 0 0 0,-34-24-163 0 0,0 0 0 0 0,0 1 1 0 0,-1-1-1 0 0,0 1 0 0 0,1 0 0 0 0,-1 0 0 0 0,0 0 1 0 0,0 0-1 0 0,0 0 0 0 0,-1 0 0 0 0,1 0 0 0 0,-1 1 1 0 0,0-1-1 0 0,0 1 0 0 0,0-1 0 0 0,0 1 0 0 0,0-1 1 0 0,-1 5-1 0 0,0-6-78 0 0,-1 1 0 0 0,0 0 1 0 0,0-1-1 0 0,0 1 0 0 0,0-1 0 0 0,-1 1 1 0 0,1-1-1 0 0,-1 0 0 0 0,1 1 0 0 0,-1-1 1 0 0,0 0-1 0 0,0 0 0 0 0,0 0 1 0 0,0-1-1 0 0,0 1 0 0 0,0 0 0 0 0,-1-1 1 0 0,1 1-1 0 0,-1-1 0 0 0,1 0 0 0 0,-1 0 1 0 0,1 0-1 0 0,-1 0 0 0 0,0 0 0 0 0,1 0 1 0 0,-1-1-1 0 0,0 1 0 0 0,1-1 0 0 0,-1 0 1 0 0,-3 0-1 0 0,2 0-166 0 0,0 1 0 0 0,0-1 0 0 0,0 0 0 0 0,-1-1 0 0 0,1 1-1 0 0,0-1 1 0 0,0 0 0 0 0,0 0 0 0 0,-6-2 0 0 0,8 2-64 0 0,0 0 0 0 0,1 0-1 0 0,-1 1 1 0 0,0-1 0 0 0,1 0-1 0 0,-1-1 1 0 0,1 1 0 0 0,0 0 0 0 0,-1 0-1 0 0,1-1 1 0 0,0 1 0 0 0,0-1-1 0 0,0 1 1 0 0,0-1 0 0 0,0 1 0 0 0,0-1-1 0 0,0 0 1 0 0,0 1 0 0 0,1-1-1 0 0,-1 0 1 0 0,0-2 0 0 0,0-30-1263 0 0,6 21 1083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79 1144 0 0,'0'0'7759'0'0,"2"16"-7292"0"0,-1 1-416 0 0,0 3 132 0 0,2 0 0 0 0,0 0-1 0 0,1 0 1 0 0,10 30 0 0 0,-14-49-303 0 0,1 0-1 0 0,-1 0 1 0 0,0-1 0 0 0,1 1 0 0 0,-1 0 0 0 0,1 0-1 0 0,0-1 1 0 0,-1 1 0 0 0,1 0 0 0 0,0-1-1 0 0,-1 1 1 0 0,1-1 0 0 0,0 1 0 0 0,0-1-1 0 0,-1 1 1 0 0,1-1 0 0 0,0 1 0 0 0,0-1 0 0 0,0 0-1 0 0,0 1 1 0 0,-1-1 0 0 0,1 0 0 0 0,0 0-1 0 0,0 0 1 0 0,0 0 0 0 0,0 0 0 0 0,0 0-1 0 0,0 0 1 0 0,0 0 0 0 0,0 0 0 0 0,-1 0 0 0 0,1 0-1 0 0,0-1 1 0 0,0 1 0 0 0,0 0 0 0 0,0 0-1 0 0,0-1 1 0 0,-1 1 0 0 0,1-1 0 0 0,0 1-1 0 0,1-2 1 0 0,32-24-4362 0 0,-33 25 4578 0 0,13-12-643 0 0</inkml:trace>
  <inkml:trace contextRef="#ctx0" brushRef="#br0" timeOffset="1">296 1 2996 0 0,'0'0'5811'0'0,"-18"1"-5000"0"0,-147 8-394 0 0,145-9-885 0 0,0 2 1 0 0,0 0-1 0 0,-26 6 1 0 0,46-8 387 0 0,-1 0 1 0 0,1 0 0 0 0,0 0-1 0 0,0 0 1 0 0,-1 0 0 0 0,1 0-1 0 0,0 0 1 0 0,0 0 0 0 0,-1 1-1 0 0,1-1 1 0 0,0 0 0 0 0,0 0-1 0 0,0 0 1 0 0,-1 0 0 0 0,1 0-1 0 0,0 0 1 0 0,0 0 0 0 0,0 0-1 0 0,-1 1 1 0 0,1-1 0 0 0,0 0-1 0 0,0 0 1 0 0,0 0 0 0 0,0 0-1 0 0,-1 1 1 0 0,1-1 0 0 0,0 0-1 0 0,0 0 1 0 0,0 0-1 0 0,0 1 1 0 0,0-1 0 0 0,0 0-1 0 0,0 0 1 0 0,0 1 0 0 0,0-1-1 0 0,-1 0 1 0 0,1 0 0 0 0,0 1-1 0 0,0-1 1 0 0,0 0 0 0 0,0 0-1 0 0,0 1 1 0 0,1-1 0 0 0,-1 0-1 0 0,0 0 1 0 0,0 0 0 0 0,0 1-1 0 0,0-1 1 0 0,0 0 0 0 0,0 0-1 0 0,0 1 1 0 0,0-1 0 0 0,0 0-1 0 0,1 0 1 0 0,-1 0 0 0 0,0 0-1 0 0,0 1 1 0 0,0-1 0 0 0,0 0-1 0 0,1 0 1 0 0,-1 0 0 0 0,0 1-1 0 0,13 7-2126 0 0,1-3 1326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 1020 0 0,'0'0'5747'0'0,"-19"0"-5589"0"0,4 0-101 0 0,0-1 25 0 0,-1 0 1 0 0,1 2-1 0 0,0-1 1 0 0,0 2-1 0 0,0 0 1 0 0,0 1-1 0 0,-15 5 1 0 0,27-7-19 0 0,0 0-1 0 0,0 1 1 0 0,0-1 0 0 0,1 1 0 0 0,-1 0-1 0 0,0 0 1 0 0,1 0 0 0 0,-1 0-1 0 0,1 0 1 0 0,0 1 0 0 0,0-1-1 0 0,0 0 1 0 0,0 1 0 0 0,0 0-1 0 0,0-1 1 0 0,1 1 0 0 0,-1 0 0 0 0,1 0-1 0 0,0 0 1 0 0,0 0 0 0 0,0 0-1 0 0,0 0 1 0 0,1 1 0 0 0,-1-1-1 0 0,1 0 1 0 0,-1 0 0 0 0,1 0 0 0 0,0 1-1 0 0,1-1 1 0 0,-1 0 0 0 0,1 0-1 0 0,-1 0 1 0 0,1 1 0 0 0,0-1-1 0 0,0 0 1 0 0,2 5 0 0 0,1 0-266 0 0,-1 0 1 0 0,1-1-1 0 0,0 1 0 0 0,1-1 1 0 0,0 0-1 0 0,0 0 0 0 0,0 0 1 0 0,1-1-1 0 0,0 1 0 0 0,0-2 1 0 0,1 1-1 0 0,13 9 0 0 0,-13-12-552 0 0,1 0 0 0 0,-1 0 0 0 0,1 0 0 0 0,0-1 0 0 0,0 0 0 0 0,-1-1 0 0 0,11 2 0 0 0,-1-3-95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32 520 0 0,'0'0'5785'0'0,"-17"-4"-5481"0"0,-3-4-253 0 0,11 4-38 0 0,0 1 1 0 0,0 0-1 0 0,0 1 0 0 0,-1 0 1 0 0,1 0-1 0 0,-13 0 0 0 0,20 1-121 0 0,1 1 0 0 0,0 0-1 0 0,-1 0 1 0 0,1 0 0 0 0,-1 0-1 0 0,1 0 1 0 0,-1 0 0 0 0,1 0 0 0 0,-1 0-1 0 0,1 1 1 0 0,0-1 0 0 0,-1 1-1 0 0,1-1 1 0 0,-1 1 0 0 0,1-1-1 0 0,0 1 1 0 0,0 0 0 0 0,-1-1-1 0 0,1 1 1 0 0,0 0 0 0 0,0 0 0 0 0,-2 1-1 0 0,3 0-41 0 0,0-1-1 0 0,-1 0 0 0 0,1 1 0 0 0,0-1 1 0 0,0 0-1 0 0,0 1 0 0 0,0-1 0 0 0,0 0 1 0 0,0 1-1 0 0,1-1 0 0 0,-1 1 1 0 0,0-1-1 0 0,1 0 0 0 0,-1 0 0 0 0,1 1 1 0 0,-1-1-1 0 0,1 0 0 0 0,-1 0 0 0 0,1 0 1 0 0,0 1-1 0 0,0-1 0 0 0,0 0 1 0 0,0 0-1 0 0,-1 0 0 0 0,3 1 0 0 0,6 9-192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5 157 948 0 0,'-4'83'942'0'0,"4"-82"-893"0"0,0 0-1 0 0,0 1 1 0 0,0-1-1 0 0,0 0 1 0 0,0 0-1 0 0,0 0 1 0 0,1 0-1 0 0,-1 0 1 0 0,0 0-1 0 0,1 0 1 0 0,-1 0 0 0 0,1 1-1 0 0,-1-1 1 0 0,1-1-1 0 0,0 1 1 0 0,-1 0-1 0 0,1 0 1 0 0,0 0-1 0 0,0 0 1 0 0,0 0-1 0 0,0-1 1 0 0,-1 1-1 0 0,1 0 1 0 0,0-1-1 0 0,0 1 1 0 0,0 0-1 0 0,0-1 1 0 0,0 0 0 0 0,1 1-1 0 0,-1-1 1 0 0,0 0-1 0 0,0 1 1 0 0,0-1-1 0 0,0 0 1 0 0,0 0-1 0 0,0 0 1 0 0,1 0-1 0 0,-1 0 1 0 0,0 0-1 0 0,1 0 1 0 0,0 0 169 0 0,0-1 1 0 0,0 1-1 0 0,0 0 1 0 0,0-1-1 0 0,0 1 1 0 0,0-1-1 0 0,0 0 1 0 0,0 1-1 0 0,0-1 1 0 0,-1 0-1 0 0,1 0 1 0 0,0 0-1 0 0,0 0 1 0 0,-1-1-1 0 0,1 1 1 0 0,-1 0-1 0 0,1-1 1 0 0,1-2-1 0 0,-1-3-65 0 0,1 0 0 0 0,-2 0 0 0 0,1-1 0 0 0,-1 1-1 0 0,0-1 1 0 0,0 1 0 0 0,-1-1 0 0 0,0 1 0 0 0,-2-11-1 0 0,-14-70 367 0 0,7 48-433 0 0,9 39-70 0 0,-1 0 0 0 0,1 0-1 0 0,-1 0 1 0 0,1 0 0 0 0,0 0-1 0 0,-1 0 1 0 0,1 0 0 0 0,0 0-1 0 0,0 0 1 0 0,0 0 0 0 0,0 0-1 0 0,0-1 1 0 0,0 1 0 0 0,0 0-1 0 0,0 0 1 0 0,0 0 0 0 0,1 0-1 0 0,-1 0 1 0 0,0 0 0 0 0,1 0-1 0 0,-1 0 1 0 0,1 0 0 0 0,-1 0-1 0 0,1 0 1 0 0,-1 0 0 0 0,1 0-1 0 0,0 0 1 0 0,-1 0 0 0 0,1 1-1 0 0,0-1 1 0 0,0 0 0 0 0,0 0-1 0 0,0 1 1 0 0,0-1 0 0 0,-1 1-1 0 0,1-1 1 0 0,0 1 0 0 0,3-2-1 0 0,2 2-119 0 0,0 0 0 0 0,0 0-1 0 0,0 1 1 0 0,0 0 0 0 0,0 0-1 0 0,10 3 1 0 0,5-1-498 0 0,-16-3 486 0 0,0 1-1 0 0,1 0 0 0 0,-1 0 1 0 0,0 0-1 0 0,1 0 0 0 0,-1 1 1 0 0,0 0-1 0 0,0 0 0 0 0,0 0 1 0 0,5 4-1 0 0,-9-2 100 0 0,1 1 0 0 0,-1 0 0 0 0,0-1-1 0 0,-1 1 1 0 0,1 0 0 0 0,-1-1 0 0 0,0 1 0 0 0,0 0-1 0 0,0 0 1 0 0,-2 6 0 0 0,1 5 181 0 0,-7 131 1574 0 0,8-147-1771 0 0,6-28-950 0 0,4-20 833 0 0,-4 17 18 0 0,1 1 1 0 0,16-41-1 0 0,-23 70 138 0 0,0 0-1 0 0,1 0 1 0 0,-1 0-1 0 0,0 1 1 0 0,0-1-1 0 0,0 0 1 0 0,1 0 0 0 0,-1 1-1 0 0,0-1 1 0 0,1 0-1 0 0,-1 1 1 0 0,1-1-1 0 0,-1 0 1 0 0,0 1 0 0 0,1-1-1 0 0,0 1 1 0 0,-1-1-1 0 0,1 1 1 0 0,-1-1-1 0 0,1 1 1 0 0,0-1 0 0 0,-1 1-1 0 0,1-1 1 0 0,0 1-1 0 0,-1 0 1 0 0,1-1-1 0 0,0 1 1 0 0,0 0 0 0 0,-1 0-1 0 0,1 0 1 0 0,0-1-1 0 0,0 1 1 0 0,-1 0-1 0 0,1 0 1 0 0,0 0-1 0 0,0 0 1 0 0,0 0 0 0 0,-1 0-1 0 0,1 1 1 0 0,0-1-1 0 0,0 0 1 0 0,-1 0-1 0 0,1 1 1 0 0,0-1 0 0 0,0 0-1 0 0,-1 1 1 0 0,1-1-1 0 0,0 0 1 0 0,-1 1-1 0 0,1-1 1 0 0,-1 1 0 0 0,1-1-1 0 0,0 1 1 0 0,-1 0-1 0 0,1-1 1 0 0,-1 1-1 0 0,1-1 1 0 0,-1 1 0 0 0,0 0-1 0 0,1 0 1 0 0,-1-1-1 0 0,0 1 1 0 0,1 0-1 0 0,-1 1 1 0 0,25 51 119 0 0,-23-49-183 0 0,1 5 149 0 0,3 3 240 0 0,-1 1 0 0 0,-1 0 0 0 0,0 0 0 0 0,-1 0 0 0 0,0 0 0 0 0,1 19 0 0 0,-9-30-397 0 0,0-1 0 0 0,1 0-1 0 0,-1 0 1 0 0,0 0 0 0 0,0 0 0 0 0,0-1 0 0 0,-1 0-1 0 0,-6 0 1 0 0,12 0 59 0 0,-7-1 56 0 0,0 0 1 0 0,0-1 0 0 0,1 1-1 0 0,-1-1 1 0 0,-9-4 0 0 0,14 5-305 0 0,-1 0 0 0 0,0-1 0 0 0,0 1 0 0 0,1 0 0 0 0,-1-1 0 0 0,0 1 0 0 0,1-1 0 0 0,-1 0 0 0 0,1 0 0 0 0,0 0 0 0 0,0 0 0 0 0,0 0 0 0 0,0-1 0 0 0,-3-3 0 0 0,5 3-1619 0 0,12 3-3003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1 564 0 0,'0'0'9284'0'0,"0"12"-9005"0"0,4 188 590 0 0,-2-180 139 0 0,3-4-3520 0 0,-5-16 2427 0 0,0 0 0 0 0,0 1-1 0 0,0-1 1 0 0,0 0 0 0 0,0 0 0 0 0,0 0 0 0 0,0 0 0 0 0,0 1 0 0 0,0-1 0 0 0,0 0 0 0 0,1 0 0 0 0,-1 0 0 0 0,0 0 0 0 0,0 0-1 0 0,0 1 1 0 0,0-1 0 0 0,0 0 0 0 0,0 0 0 0 0,1 0 0 0 0,-1 0 0 0 0,0 0 0 0 0,0 0 0 0 0,0 0 0 0 0,0 0 0 0 0,1 0 0 0 0,-1 0 0 0 0,0 1-1 0 0,0-1 1 0 0,0 0 0 0 0,0 0 0 0 0,1 0 0 0 0,-1 0 0 0 0,0 0 0 0 0,0 0 0 0 0,0 0 0 0 0,0 0 0 0 0,1 0 0 0 0,-1 0 0 0 0,0-1-1 0 0,0 1 1 0 0,0 0 0 0 0,0 0 0 0 0,1 0 0 0 0,-1 0 0 0 0,0 0 0 0 0,0 0 0 0 0,0 0 0 0 0,1 0 0 0 0,8-20-3875 0 0,-7 14 3775 0 0,0-1 1 0 0,0 1 0 0 0,-1-1-1 0 0,0 1 1 0 0,1-10 0 0 0,-2 3-73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54 352 0 0,'0'0'4715'0'0,"-4"-9"-3749"0"0,-11-25-218 0 0,11 25 1792 0 0,5 9-2489 0 0,-1 0 1 0 0,1-1-1 0 0,-1 1 0 0 0,1 0 1 0 0,0 0-1 0 0,-1 0 1 0 0,1 0-1 0 0,-1-1 1 0 0,1 1-1 0 0,-1 0 0 0 0,1 0 1 0 0,0 0-1 0 0,-1 0 1 0 0,1 0-1 0 0,-1 0 0 0 0,1 1 1 0 0,-1-1-1 0 0,1 0 1 0 0,0 0-1 0 0,-1 0 0 0 0,1 0 1 0 0,-1 1-1 0 0,1-1 1 0 0,-1 0-1 0 0,1 0 1 0 0,-1 1-1 0 0,1-1 0 0 0,-1 1 1 0 0,1-1-1 0 0,-1 0 1 0 0,0 1-1 0 0,1-1 0 0 0,-1 1 1 0 0,1 0-1 0 0,17 15-196 0 0,-18-16 203 0 0,15 16-34 0 0,-1 1-1 0 0,0 0 1 0 0,21 36 0 0 0,-30-46 17 0 0,-1 1 1 0 0,0 0 0 0 0,0 0-1 0 0,-1 0 1 0 0,0 1 0 0 0,-1-1-1 0 0,0 1 1 0 0,0-1 0 0 0,0 1 0 0 0,-1 0-1 0 0,-1 0 1 0 0,0 13 0 0 0,-1-21-64 0 0,1 1 0 0 0,-1-1 0 0 0,0 1 1 0 0,0-1-1 0 0,0 0 0 0 0,0 1 0 0 0,0-1 0 0 0,0 0 1 0 0,0 0-1 0 0,-1 0 0 0 0,1 0 0 0 0,0 0 1 0 0,-1 0-1 0 0,1 0 0 0 0,-1 0 0 0 0,1 0 0 0 0,-1-1 1 0 0,1 1-1 0 0,-1-1 0 0 0,1 1 0 0 0,-1-1 1 0 0,0 0-1 0 0,1 1 0 0 0,-1-1 0 0 0,0 0 0 0 0,1 0 1 0 0,-1 0-1 0 0,0 0 0 0 0,1 0 0 0 0,-3-1 0 0 0,-1 1-110 0 0,1 0-1 0 0,0-1 0 0 0,-1 1 0 0 0,1-1 1 0 0,0 0-1 0 0,-1 0 0 0 0,1 0 0 0 0,0-1 1 0 0,0 1-1 0 0,-7-5 0 0 0,8 4-209 0 0,1 0 1 0 0,-1 0-1 0 0,1-1 0 0 0,0 1 0 0 0,0-1 0 0 0,0 1 1 0 0,0-1-1 0 0,0 0 0 0 0,0 0 0 0 0,1 1 0 0 0,0-1 0 0 0,-1 0 1 0 0,1-1-1 0 0,0 1 0 0 0,0 0 0 0 0,1 0 0 0 0,-1 0 1 0 0,1-1-1 0 0,-1 1 0 0 0,1 0 0 0 0,0 0 0 0 0,0-1 1 0 0,0 1-1 0 0,1 0 0 0 0,-1 0 0 0 0,2-4 0 0 0,4-3 37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2040 0 0,'0'0'8425'0'0,"1"15"-8106"0"0,5 122 635 0 0,-5-125-949 0 0,1 0 0 0 0,0-1 0 0 0,0 1 0 0 0,6 12 0 0 0,9 7-2159 0 0,-15-28 1471 0 0,1-1-1 0 0,-1 0 0 0 0,0 1 1 0 0,1-1-1 0 0,0 0 0 0 0,-1 0 1 0 0,1 0-1 0 0,5 2 0 0 0,10 3-2168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6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5681 0 0,'0'0'5378'0'0,"-1"15"-4921"0"0,-17 110 407 0 0,18-123-812 0 0,-1 0 1 0 0,1 0-1 0 0,-1 0 0 0 0,1 0 0 0 0,0 1 0 0 0,0-1 0 0 0,0 0 0 0 0,0 0 0 0 0,0 0 0 0 0,0 0 0 0 0,1 0 0 0 0,-1 0 0 0 0,1 0 0 0 0,-1 0 0 0 0,1 0 0 0 0,0 0 0 0 0,0 0 0 0 0,-1-1 0 0 0,2 1 0 0 0,-1 0 0 0 0,0 0 0 0 0,0-1 0 0 0,0 1 0 0 0,1-1 0 0 0,-1 1 0 0 0,1-1 0 0 0,-1 1 0 0 0,1-1 0 0 0,0 0 0 0 0,3 2 0 0 0,1 0-124 0 0,1-1-1 0 0,-1 0 0 0 0,1-1 1 0 0,0 1-1 0 0,0-1 0 0 0,0-1 1 0 0,0 1-1 0 0,8-1 0 0 0,75-8-3334 0 0,-30-5-3399 0 0,-41 8 4136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1568 0 0,'0'0'7159'0'0,"2"16"-6844"0"0,4 45 438 0 0,24 102 0 0 0,-27-199-2477 0 0,-3-54 1994 0 0,0 48-379 0 0,0 38 130 0 0,0 1-1 0 0,1-1 0 0 0,0 0 0 0 0,-1 0 0 0 0,2 1 1 0 0,-1-1-1 0 0,0 1 0 0 0,1-1 0 0 0,-1 1 0 0 0,1-1 0 0 0,0 1 1 0 0,0 0-1 0 0,1 0 0 0 0,-1 0 0 0 0,1 0 0 0 0,-1 0 0 0 0,4-2 1 0 0,-5 4 1 0 0,0 0 0 0 0,0 1 0 0 0,1-1 0 0 0,-1 0 0 0 0,0 1 0 0 0,0-1 0 0 0,0 1 0 0 0,0-1 0 0 0,0 1 0 0 0,1-1 1 0 0,-1 1-1 0 0,0 0 0 0 0,0 0 0 0 0,1 0 0 0 0,-1 0 0 0 0,0 0 0 0 0,0 0 0 0 0,1 0 0 0 0,-1 0 0 0 0,0 0 0 0 0,2 1 1 0 0,-2 0-24 0 0,1 0 1 0 0,0 0-1 0 0,-1 0 1 0 0,1 0 0 0 0,-1 0-1 0 0,1 1 1 0 0,-1-1-1 0 0,0 1 1 0 0,0-1 0 0 0,1 1-1 0 0,-1-1 1 0 0,0 1-1 0 0,0 0 1 0 0,0-1 0 0 0,-1 1-1 0 0,1 0 1 0 0,0 0-1 0 0,0 2 1 0 0,1 2-34 0 0,-1-1-1 0 0,0 1 1 0 0,0-1 0 0 0,0 1-1 0 0,-1 0 1 0 0,0-1 0 0 0,0 1-1 0 0,0 0 1 0 0,0 0 0 0 0,-1-1-1 0 0,0 1 1 0 0,-1-1 0 0 0,-2 10-1 0 0,3-13 18 0 0,0 1-1 0 0,0 0 0 0 0,-1 0 1 0 0,1-1-1 0 0,-1 1 0 0 0,0-1 1 0 0,1 1-1 0 0,-1-1 0 0 0,0 0 0 0 0,-1 1 1 0 0,1-1-1 0 0,0 0 0 0 0,0-1 1 0 0,-1 1-1 0 0,1 0 0 0 0,-1-1 1 0 0,0 1-1 0 0,0-1 0 0 0,1 0 1 0 0,-1 0-1 0 0,0 0 0 0 0,0 0 1 0 0,0 0-1 0 0,0-1 0 0 0,0 1 0 0 0,-6-1 1 0 0,6-2 171 0 0,8-3 193 0 0,13-1 228 0 0,-14 6-520 0 0,0 1 1 0 0,0 0 0 0 0,-1-1-1 0 0,1 2 1 0 0,-1-1-1 0 0,1 0 1 0 0,-1 1-1 0 0,1 0 1 0 0,-1 0 0 0 0,0 0-1 0 0,0 0 1 0 0,0 0-1 0 0,0 0 1 0 0,0 1-1 0 0,0 0 1 0 0,-1-1 0 0 0,1 1-1 0 0,-1 0 1 0 0,2 4-1 0 0,7 8 189 0 0,-2 1-1 0 0,12 25 0 0 0,-21-40-261 0 0,0 0-76 0 0,0-1 0 0 0,1 0 0 0 0,-1 1 0 0 0,0-1-1 0 0,0 0 1 0 0,0 1 0 0 0,0-1 0 0 0,0 0 0 0 0,1 0 0 0 0,-1 1 0 0 0,0-1 0 0 0,0 0 0 0 0,0 1 0 0 0,1-1 0 0 0,-1 0 0 0 0,0 0 0 0 0,1 0 0 0 0,-1 1 0 0 0,0-1 0 0 0,0 0 0 0 0,1 0-1 0 0,-1 0 1 0 0,0 0 0 0 0,1 1 0 0 0,-1-1 0 0 0,0 0 0 0 0,1 0 0 0 0,-1 0 0 0 0,0 0 0 0 0,1 0 0 0 0,-1 0 0 0 0,0 0 0 0 0,1 0 0 0 0,-1 0 0 0 0,0 0 0 0 0,1 0 0 0 0,-1 0 0 0 0,0 0 0 0 0,1 0-1 0 0,-1-1 1 0 0,1 1 0 0 0,12-14-3159 0 0,5-23-422 0 0,-17 36 3624 0 0,7-23-565 0 0,-2 10 394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0 740 0 0,'0'0'7189'0'0,"0"16"-6452"0"0,8 142 736 0 0,-7-151-1490 0 0,1 1-1 0 0,-1-1 1 0 0,1 0 0 0 0,0 0-1 0 0,5 11 1 0 0,-6-17-70 0 0,-1 0-1 0 0,0-1 1 0 0,1 1-1 0 0,-1 0 1 0 0,0-1-1 0 0,1 1 1 0 0,-1 0-1 0 0,1-1 1 0 0,-1 1-1 0 0,1-1 1 0 0,-1 1 0 0 0,1-1-1 0 0,0 1 1 0 0,-1-1-1 0 0,1 0 1 0 0,-1 1-1 0 0,1-1 1 0 0,0 1-1 0 0,0-1 1 0 0,-1 0-1 0 0,1 0 1 0 0,0 0 0 0 0,0 1-1 0 0,0-1 1 0 0,1-1-153 0 0,-1 1 1 0 0,0-1 0 0 0,1 0 0 0 0,-1 1-1 0 0,0-1 1 0 0,0 0 0 0 0,0 0-1 0 0,0 0 1 0 0,1 0 0 0 0,-1 0 0 0 0,0 0-1 0 0,-1 0 1 0 0,1 0 0 0 0,0 0-1 0 0,0-1 1 0 0,0 1 0 0 0,-1 0 0 0 0,2-3-1 0 0,30-67-2890 0 0,-26 54 2958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12 860 0 0,'109'-10'1252'0'0,"-108"10"-1218"0"0,0-1 0 0 0,0 1 0 0 0,0 0 0 0 0,0 0 0 0 0,0 0 0 0 0,0 0 0 0 0,0 0 0 0 0,-1 0 0 0 0,1 0 0 0 0,0 1 0 0 0,0-1 0 0 0,0 0 0 0 0,0 0 0 0 0,0 1 0 0 0,0-1 0 0 0,-1 1 0 0 0,1-1 0 0 0,0 0 0 0 0,0 1 0 0 0,-1 0 0 0 0,1-1 0 0 0,0 1 0 0 0,-1-1 0 0 0,1 1 0 0 0,0 0 0 0 0,-1-1 0 0 0,1 1 0 0 0,-1 0 0 0 0,1 0 0 0 0,-1-1 0 0 0,0 1 0 0 0,1 0 0 0 0,-1 0 0 0 0,0 0 0 0 0,1 0 0 0 0,-1 0 0 0 0,0-1 0 0 0,0 1 0 0 0,0 0 0 0 0,0 0 0 0 0,0 0 0 0 0,0 0 0 0 0,0 0 0 0 0,0 0 0 0 0,0 0 0 0 0,0-1 0 0 0,-1 1 0 0 0,1 0 0 0 0,0 0 0 0 0,0 0 0 0 0,-1 0 0 0 0,0 1 0 0 0,0 2 680 0 0,-1 47 2362 0 0,0-38-2939 0 0,1 0 1 0 0,1 0 0 0 0,0 1-1 0 0,0-1 1 0 0,2 0-1 0 0,-1 0 1 0 0,2 1-1 0 0,0-1 1 0 0,6 17 0 0 0,-8-29-340 0 0,0 1 0 0 0,0-1 0 0 0,0 0 0 0 0,0 1 0 0 0,0-1 0 0 0,1 0 0 0 0,-1 0 0 0 0,0 0 0 0 0,1 0 0 0 0,-1 0 0 0 0,1 0 0 0 0,-1 0 0 0 0,1 0 0 0 0,0-1 0 0 0,-1 1 0 0 0,1 0 0 0 0,0-1 0 0 0,-1 0 0 0 0,1 1 0 0 0,0-1 0 0 0,0 0 0 0 0,-1 0 0 0 0,1 0 0 0 0,0 0 0 0 0,0 0 0 0 0,-1 0 0 0 0,1-1 0 0 0,0 1 0 0 0,0 0 0 0 0,-1-1 0 0 0,1 0 0 0 0,0 1 0 0 0,-1-1 1 0 0,1 0-1 0 0,-1 0 0 0 0,1 0 0 0 0,-1 0 0 0 0,1 0 0 0 0,-1 0 0 0 0,2-2 0 0 0,7-6-409 0 0</inkml:trace>
  <inkml:trace contextRef="#ctx0" brushRef="#br0" timeOffset="1">347 0 920 0 0,'0'0'7841'0'0,"-18"1"-7298"0"0,-149 13 107 0 0,147-14-673 0 0,-13 2-359 0 0,17 3-4155 0 0,36 6-78 0 0,-8-9 4218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13 1052 0 0,'0'0'8515'0'0,"-18"5"-8208"0"0,-2 2-238 0 0,12-4-51 0 0,0 0-1 0 0,0 0 1 0 0,0-1 0 0 0,-1 0 0 0 0,1 0 0 0 0,0-1-1 0 0,-1 0 1 0 0,-10-1 0 0 0,-28-7 268 0 0,45 6-377 0 0,0 1-1 0 0,-1-1 1 0 0,1 0 0 0 0,0 1 0 0 0,-1-1 0 0 0,1 0 0 0 0,0 0 0 0 0,0-1 0 0 0,0 1-1 0 0,0 0 1 0 0,0-1 0 0 0,0 1 0 0 0,0-1 0 0 0,0 0 0 0 0,1 0 0 0 0,-3-3-1 0 0,4 5-30 0 0,0 0-1 0 0,0-1 0 0 0,0 1 0 0 0,0-1 1 0 0,0 1-1 0 0,0 0 0 0 0,0-1 0 0 0,0 1 0 0 0,0 0 1 0 0,0-1-1 0 0,1 1 0 0 0,-1 0 0 0 0,0-1 1 0 0,0 1-1 0 0,0 0 0 0 0,1 0 0 0 0,-1-1 1 0 0,0 1-1 0 0,0 0 0 0 0,1-1 0 0 0,-1 1 0 0 0,0 0 1 0 0,1 0-1 0 0,-1 0 0 0 0,0-1 0 0 0,1 1 1 0 0,-1 0-1 0 0,0 0 0 0 0,1 0 0 0 0,-1 0 0 0 0,0 0 1 0 0,1 0-1 0 0,-1 0 0 0 0,0 0 0 0 0,1-1 1 0 0,-1 1-1 0 0,1 0 0 0 0,-1 1 0 0 0,0-1 0 0 0,1 0 1 0 0,21-2-1915 0 0,-18 2 1343 0 0,14 0 15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14 1496 0 0,'0'0'6664'0'0,"-18"-2"-6359"0"0,4 0-294 0 0,-15-3 287 0 0,1 2 0 0 0,-1 1 0 0 0,-44 3 0 0 0,70-1-244 0 0,-1 0-1 0 0,1 1 1 0 0,-1-1 0 0 0,1 1-1 0 0,0 0 1 0 0,-1 0-1 0 0,1 0 1 0 0,0 0 0 0 0,0 1-1 0 0,0-1 1 0 0,0 1 0 0 0,0 0-1 0 0,0 0 1 0 0,0 0-1 0 0,1 0 1 0 0,-1 0 0 0 0,0 1-1 0 0,1-1 1 0 0,0 1-1 0 0,0-1 1 0 0,0 1 0 0 0,0 0-1 0 0,0 0 1 0 0,0 0-1 0 0,1 0 1 0 0,0 0 0 0 0,-1 1-1 0 0,1-1 1 0 0,0 0 0 0 0,1 0-1 0 0,-1 1 1 0 0,0-1-1 0 0,1 1 1 0 0,0-1 0 0 0,0 1-1 0 0,0-1 1 0 0,1 5-1 0 0,0 1-72 0 0,0 0-1 0 0,1-1 1 0 0,0 1-1 0 0,1-1 1 0 0,0 1-1 0 0,0-1 1 0 0,1 0-1 0 0,0 0 1 0 0,1-1-1 0 0,-1 1 1 0 0,1-1-1 0 0,1 0 1 0 0,10 11-1 0 0,-10-13-182 0 0,0 1-1 0 0,1-1 0 0 0,0-1 1 0 0,0 1-1 0 0,10 4 1 0 0,-9-6-392 0 0,0 0 0 0 0,0 0 0 0 0,0 0 1 0 0,0-1-1 0 0,1 0 0 0 0,-1-1 0 0 0,1 0 1 0 0,-1 0-1 0 0,1-1 0 0 0,-1 0 0 0 0,1-1 1 0 0,-1 1-1 0 0,1-2 0 0 0,-1 1 0 0 0,9-4 1 0 0,0-1 92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7 1136 0 0,'0'0'6951'0'0,"-19"-1"-6482"0"0,-86-4 181 0 0,48 5-2867 0 0,69 8-4364 0 0,-2-3 6173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12 259 2044 0 0,'0'0'7806'0'0,"-1"-17"-7530"0"0,-10-147 326 0 0,11 159-576 0 0,0 1 0 0 0,0 0 0 0 0,1-1 0 0 0,-1 1 0 0 0,1 0 0 0 0,0 0-1 0 0,0 0 1 0 0,0 0 0 0 0,1 0 0 0 0,-1 0 0 0 0,1 0 0 0 0,4-7 0 0 0,-4 10 3 0 0,-1-1 0 0 0,1 1 0 0 0,0-1 1 0 0,-1 1-1 0 0,1 0 0 0 0,0 0 0 0 0,0-1 1 0 0,0 1-1 0 0,0 0 0 0 0,0 1 0 0 0,0-1 0 0 0,0 0 1 0 0,0 1-1 0 0,1-1 0 0 0,-1 1 0 0 0,0 0 1 0 0,0-1-1 0 0,0 1 0 0 0,1 0 0 0 0,-1 0 0 0 0,0 1 1 0 0,0-1-1 0 0,0 0 0 0 0,1 1 0 0 0,-1-1 1 0 0,4 3-1 0 0,-3-2-101 0 0,0 0 1 0 0,0 1-1 0 0,0-1 1 0 0,-1 1-1 0 0,1 0 1 0 0,0 0-1 0 0,-1 0 1 0 0,1 0-1 0 0,-1 0 1 0 0,0 0-1 0 0,0 1 1 0 0,0-1-1 0 0,0 1 1 0 0,0 0 0 0 0,0 0-1 0 0,-1-1 1 0 0,1 1-1 0 0,-1 0 1 0 0,0 0-1 0 0,0 1 1 0 0,0-1-1 0 0,0 0 1 0 0,0 0-1 0 0,-1 0 1 0 0,0 1-1 0 0,1-1 1 0 0,-1 0-1 0 0,0 0 1 0 0,-1 1-1 0 0,1-1 1 0 0,-1 0-1 0 0,1 0 1 0 0,-1 0-1 0 0,0 1 1 0 0,0-1-1 0 0,0 0 1 0 0,0 0-1 0 0,-1 0 1 0 0,1-1-1 0 0,-1 1 1 0 0,0 0-1 0 0,0 0 1 0 0,0-1 0 0 0,0 0-1 0 0,0 1 1 0 0,-1-1-1 0 0,1 0 1 0 0,-1 0-1 0 0,1 0 1 0 0,-1 0-1 0 0,0 0 1 0 0,0-1-1 0 0,0 1 1 0 0,0-1-1 0 0,0 0 1 0 0,0 0-1 0 0,0 0 1 0 0,0 0-1 0 0,0-1 1 0 0,-5 1-1 0 0,16 1 510 0 0,-1 1 0 0 0,0 0 0 0 0,0 0 0 0 0,-1 0 0 0 0,1 1 0 0 0,0 0 0 0 0,9 8-1 0 0,5 3-122 0 0,35 34 0 0 0,-55-49-477 0 0,-1 1 1 0 0,1 0-1 0 0,0-1 1 0 0,0 1 0 0 0,-1 0-1 0 0,1-1 1 0 0,0 1-1 0 0,0-1 1 0 0,0 1-1 0 0,-1-1 1 0 0,1 0-1 0 0,0 1 1 0 0,0-1 0 0 0,0 0-1 0 0,0 0 1 0 0,0 1-1 0 0,0-1 1 0 0,0 0-1 0 0,0 0 1 0 0,0 0-1 0 0,0 0 1 0 0,0 0 0 0 0,0-1-1 0 0,0 1 1 0 0,0 0-1 0 0,0 0 1 0 0,0 0-1 0 0,0-1 1 0 0,-1 1-1 0 0,1-1 1 0 0,0 1 0 0 0,1-1-1 0 0,25-25-5516 0 0,-21 19 5698 0 0,3-3-416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1328 0 0,'0'0'5710'0'0,"0"15"-4482"0"0,1 23-535 0 0,2 0 1 0 0,1-1-1 0 0,12 47 1 0 0,-11-56-530 0 0,-4-22-397 0 0,0-1-1 0 0,-1 1 1 0 0,2-1 0 0 0,-1 1-1 0 0,0-1 1 0 0,1 0 0 0 0,0 0-1 0 0,1 0 1 0 0,3 8 0 0 0,8-11-5894 0 0,-4-2 3711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40 221 292 0 0,'0'0'9218'0'0,"0"-26"-8588"0"0,-1 4-589 0 0,0 1 0 0 0,-1-1 0 0 0,-1 0 0 0 0,-2 1 0 0 0,0 0 0 0 0,-1 0 0 0 0,-10-24 0 0 0,25 55-108 0 0,0-1-1 0 0,1 0 1 0 0,0-1 0 0 0,0 0-1 0 0,1 0 1 0 0,0-1-1 0 0,1 0 1 0 0,-1-1 0 0 0,1-1-1 0 0,15 5 1 0 0,-25-9 25 0 0,0 0 0 0 0,1-1 0 0 0,-1 1 0 0 0,1-1 0 0 0,-1 0 0 0 0,1 0 0 0 0,-1 0 0 0 0,1 0 0 0 0,-1 0 0 0 0,1 0 0 0 0,-1-1 0 0 0,0 1 0 0 0,1-1 0 0 0,-1 0 0 0 0,1 0 0 0 0,-1 0 0 0 0,0 0 0 0 0,0 0 0 0 0,0 0 0 0 0,1 0 0 0 0,-1-1-1 0 0,0 1 1 0 0,-1-1 0 0 0,1 0 0 0 0,0 1 0 0 0,0-1 0 0 0,-1 0 0 0 0,1 0 0 0 0,-1 0 0 0 0,1 0 0 0 0,-1 0 0 0 0,0-1 0 0 0,0 1 0 0 0,0 0 0 0 0,0 0 0 0 0,-1-1 0 0 0,1 1 0 0 0,0-1 0 0 0,-1 1 0 0 0,0-1 0 0 0,1 1 0 0 0,-1-1 0 0 0,0 1 0 0 0,-1-4 255 0 0,-13 49 1604 0 0,8-23-1707 0 0,2 0 1 0 0,0 0-1 0 0,1 0 1 0 0,0 0-1 0 0,2 1 0 0 0,2 35 1 0 0,-1-55-176 0 0,0 0 0 0 0,0-1 0 0 0,1 1 0 0 0,-1-1 0 0 0,0 1 0 0 0,0-1 0 0 0,0 1 0 0 0,0-1-1 0 0,1 1 1 0 0,-1-1 0 0 0,0 1 0 0 0,0-1 0 0 0,1 1 0 0 0,-1-1 0 0 0,0 1 0 0 0,1-1 0 0 0,-1 0 0 0 0,1 1 0 0 0,-1-1 0 0 0,0 1 0 0 0,1-1 0 0 0,-1 0 0 0 0,1 1 0 0 0,-1-1 0 0 0,1 0 0 0 0,-1 0-1 0 0,1 0 1 0 0,0 1 0 0 0,-1-1 0 0 0,1 0 0 0 0,0 0 0 0 0,21-5-3744 0 0,16-19-576 0 0,-25 12 3980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1 740 0 0,'0'0'7429'0'0,"-9"2"-7171"0"0,-10 3-65 0 0,0 0-1 0 0,-27 13 1 0 0,40-15-139 0 0,-1 0 0 0 0,0 1 0 0 0,1-1 1 0 0,-1 1-1 0 0,1 1 0 0 0,0-1 0 0 0,0 1 0 0 0,1 0 0 0 0,-1 0 0 0 0,1 0 0 0 0,-8 12 0 0 0,12-14 7 0 0,-1 1-1 0 0,0-1 0 0 0,1 1 1 0 0,0 0-1 0 0,0-1 0 0 0,0 1 0 0 0,0 0 1 0 0,0 0-1 0 0,1 0 0 0 0,0 0 1 0 0,0 0-1 0 0,0 0 0 0 0,0 0 1 0 0,1 0-1 0 0,-1 0 0 0 0,1-1 1 0 0,0 1-1 0 0,2 5 0 0 0,0-3-248 0 0,0 0-1 0 0,0 0 1 0 0,1 0-1 0 0,0-1 1 0 0,0 0 0 0 0,0 0-1 0 0,1 0 1 0 0,-1 0-1 0 0,1-1 1 0 0,7 6-1 0 0,-1-2-558 0 0,0-1 0 0 0,1 0 1 0 0,0-1-1 0 0,0 0 0 0 0,0-1 0 0 0,1 0 0 0 0,-1-1 1 0 0,1 0-1 0 0,0-1 0 0 0,19 2 0 0 0,-16-5 331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32 3948 0 0,'0'0'5192'0'0,"-17"-4"-4918"0"0,1 0-217 0 0,-12-3 144 0 0,0 1 0 0 0,-1 2 0 0 0,-33-2 0 0 0,61 6-161 0 0,1 1 1 0 0,-1-1-1 0 0,0 1 1 0 0,0-1-1 0 0,0 1 0 0 0,0 0 1 0 0,1-1-1 0 0,-1 1 1 0 0,0 0-1 0 0,0-1 0 0 0,1 1 1 0 0,-1 0-1 0 0,1 0 1 0 0,-1 0-1 0 0,1 0 1 0 0,-1 0-1 0 0,1 0 0 0 0,-1 0 1 0 0,1 0-1 0 0,0 0 1 0 0,-1 0-1 0 0,1 0 0 0 0,0 0 1 0 0,0 0-1 0 0,0 0 1 0 0,0 0-1 0 0,0 0 0 0 0,0 0 1 0 0,0 1-1 0 0,0 41 153 0 0,0-33-89 0 0,0-2-27 0 0,0-1-1 0 0,0 1 1 0 0,1-1-1 0 0,0 0 0 0 0,0 1 1 0 0,0-1-1 0 0,1 0 0 0 0,0 1 1 0 0,6 10-1 0 0,-7-15-208 0 0,1-1 1 0 0,0 1-1 0 0,0-1 0 0 0,0 0 1 0 0,0 1-1 0 0,0-1 0 0 0,0 0 0 0 0,1 0 1 0 0,-1-1-1 0 0,5 3 0 0 0,-3-1-489 0 0,1-1 0 0 0,0 0-1 0 0,0 0 1 0 0,0-1 0 0 0,0 0-1 0 0,1 1 1 0 0,5-1 0 0 0,5 1-2016 0 0,2-2 73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53 1132 0 0,'0'0'5088'0'0,"-19"-8"-4724"0"0,-57-25-59 0 0,71 31-271 0 0,0 0 0 0 0,0 0 0 0 0,0 1 0 0 0,0 0 0 0 0,0-1 0 0 0,0 2 1 0 0,0-1-1 0 0,-1 1 0 0 0,1 0 0 0 0,0 0 0 0 0,-10 1 0 0 0,-4 1-1009 0 0,18-2 837 0 0,1 0 0 0 0,0 0 1 0 0,0 0-1 0 0,0 0 0 0 0,-1 1 1 0 0,1-1-1 0 0,0 0 0 0 0,0 0 1 0 0,0 0-1 0 0,0 1 0 0 0,-1-1 1 0 0,1 0-1 0 0,0 0 1 0 0,0 0-1 0 0,0 1 0 0 0,0-1 1 0 0,0 0-1 0 0,0 0 0 0 0,0 1 1 0 0,0-1-1 0 0,0 0 0 0 0,0 0 1 0 0,0 1-1 0 0,0-1 0 0 0,0 0 1 0 0,0 0-1 0 0,0 1 0 0 0,0-1 1 0 0,0 0-1 0 0,0 0 1 0 0,0 0-1 0 0,0 1 0 0 0,0-1 1 0 0,0 0-1 0 0,0 0 0 0 0,1 1 1 0 0,-1-1-1 0 0,0 0 0 0 0,0 0 1 0 0,5 5-680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25 239 160 0 0,'0'0'8035'0'0,"1"-16"-7373"0"0,0-10-282 0 0,-1-1 0 0 0,-1 1 0 0 0,-8-50 0 0 0,2 52-267 0 0,-3-18 28 0 0,10 41 578 0 0,25 21-1681 0 0,-9-4 505 0 0,14 16 396 0 0,1-1-1 0 0,2-2 1 0 0,47 33 0 0 0,-79-62 54 0 0,0 1 1 0 0,0 0 0 0 0,-1-1 0 0 0,1 1-1 0 0,0-1 1 0 0,0 1 0 0 0,0-1 0 0 0,0 0-1 0 0,-1 1 1 0 0,1-1 0 0 0,0 0 0 0 0,0 0-1 0 0,0 1 1 0 0,0-1 0 0 0,0 0 0 0 0,0 0 0 0 0,0 0-1 0 0,0 0 1 0 0,0 0 0 0 0,0 0 0 0 0,0-1-1 0 0,0 1 1 0 0,0 0 0 0 0,0 0 0 0 0,-1-1-1 0 0,1 1 1 0 0,0 0 0 0 0,0-1 0 0 0,0 1-1 0 0,0-1 1 0 0,0 1 0 0 0,-1-1 0 0 0,1 1-1 0 0,0-1 1 0 0,-1 0 0 0 0,1 1 0 0 0,0-1 0 0 0,-1 0-1 0 0,1 0 1 0 0,-1 1 0 0 0,1-1 0 0 0,-1 0-1 0 0,1 0 1 0 0,-1 0 0 0 0,0 0 0 0 0,1 0-1 0 0,-1 0 1 0 0,0 0 0 0 0,0 0 0 0 0,1 1-1 0 0,-1-3 1 0 0,2-9-261 0 0,0 0-1 0 0,-1 0 1 0 0,0-19 0 0 0,0 4-741 0 0,2 6 73 0 0,-3 16 569 0 0,1-1 0 0 0,-1 1-1 0 0,1-1 1 0 0,1 1-1 0 0,-1-1 1 0 0,1 1 0 0 0,3-8-1 0 0,-5 13 379 0 0,0 0 0 0 0,0 0 0 0 0,0 0 1 0 0,0 0-1 0 0,0 0 0 0 0,0 0 0 0 0,0-1 0 0 0,0 1 0 0 0,0 0 0 0 0,0 0 0 0 0,1 0 0 0 0,-1 0 0 0 0,0 0 0 0 0,0 0 0 0 0,0 0 0 0 0,0 0 0 0 0,0 0 0 0 0,0 0 0 0 0,0 0 0 0 0,0-1 0 0 0,0 1 0 0 0,1 0 0 0 0,-1 0 1 0 0,0 0-1 0 0,0 0 0 0 0,0 0 0 0 0,0 0 0 0 0,0 0 0 0 0,0 0 0 0 0,0 0 0 0 0,1 0 0 0 0,-1 0 0 0 0,0 0 0 0 0,0 0 0 0 0,0 0 0 0 0,0 0 0 0 0,0 0 0 0 0,0 0 0 0 0,1 0 0 0 0,-1 0 0 0 0,0 1 0 0 0,0-1 1 0 0,0 0-1 0 0,0 0 0 0 0,0 0 0 0 0,0 0 0 0 0,0 0 0 0 0,0 0 0 0 0,0 0 0 0 0,1 0 0 0 0,-1 0 0 0 0,0 0 0 0 0,0 0 0 0 0,0 1 0 0 0,0-1 0 0 0,0 0 0 0 0,0 0 0 0 0,0 0 0 0 0,0 0 0 0 0,0 0 0 0 0,0 0 0 0 0,0 1 1 0 0,5 12 497 0 0,-1 13 523 0 0,-2 34-42 0 0,-1-33-352 0 0,0 0 1 0 0,2-1-1 0 0,6 30 0 0 0,-9-55-676 0 0,0-1 1 0 0,0 1-1 0 0,0-1 0 0 0,0 0 0 0 0,0 1 1 0 0,0-1-1 0 0,1 1 0 0 0,-1-1 1 0 0,0 1-1 0 0,0-1 0 0 0,0 0 1 0 0,1 1-1 0 0,-1-1 0 0 0,0 0 1 0 0,0 1-1 0 0,1-1 0 0 0,-1 0 1 0 0,0 1-1 0 0,1-1 0 0 0,-1 0 1 0 0,0 1-1 0 0,1-1 0 0 0,-1 0 1 0 0,1 0-1 0 0,-1 0 0 0 0,0 1 1 0 0,1-1-1 0 0,-1 0 0 0 0,1 0 1 0 0,-1 0-1 0 0,1 0 0 0 0,-1 0 1 0 0,1 0-1 0 0,-1 0 0 0 0,1 0 1 0 0,17-10-2887 0 0,11-22-1495 0 0,-29 32 4417 0 0,10-13-402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43 684 0 0,'0'0'4928'0'0,"-18"-5"-3716"0"0,11 3-1120 0 0,-20-6 330 0 0,0 0 0 0 0,-1 3-1 0 0,-39-4 1 0 0,43 7-325 0 0,15 0-143 0 0,0 1 0 0 0,-1 1 1 0 0,1-1-1 0 0,0 2 0 0 0,0-1 0 0 0,-1 1 0 0 0,1 0 1 0 0,0 1-1 0 0,-12 4 0 0 0,21-6-64 0 0,-1 0 0 0 0,1 1 0 0 0,0-1 0 0 0,-1 0 0 0 0,1 0 0 0 0,0 1 0 0 0,-1-1 1 0 0,1 1-1 0 0,0-1 0 0 0,0 0 0 0 0,-1 1 0 0 0,1-1 0 0 0,0 1 0 0 0,0-1 0 0 0,0 0 0 0 0,-1 1 0 0 0,1-1 0 0 0,0 1 0 0 0,0-1 0 0 0,0 1 0 0 0,0-1 0 0 0,0 1 0 0 0,0-1 0 0 0,0 0 1 0 0,0 1-1 0 0,0-1 0 0 0,0 1 0 0 0,0-1 0 0 0,0 1 0 0 0,0-1 0 0 0,1 1 0 0 0,-1-1 0 0 0,0 1 0 0 0,0-1 0 0 0,0 0 0 0 0,1 1 0 0 0,-1-1 0 0 0,0 0 0 0 0,1 1 0 0 0,-1-1 0 0 0,0 1 0 0 0,0-1 1 0 0,1 0-1 0 0,-1 0 0 0 0,1 1 0 0 0,-1-1 0 0 0,0 0 0 0 0,1 0 0 0 0,-1 1 0 0 0,1-1 0 0 0,-1 0 0 0 0,1 0 0 0 0,-1 0 0 0 0,1 0 0 0 0,24 13-1606 0 0,-24-13 1751 0 0,15 7-393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1 668 0 0,'0'0'6154'0'0,"-3"16"-5803"0"0,-2 4-264 0 0,-3 11 568 0 0,-8 60-1 0 0,16-86-527 0 0,0 1-1 0 0,0-1 0 0 0,0 1 0 0 0,0-1 0 0 0,1 1 0 0 0,0-1 0 0 0,0 1 0 0 0,0-1 0 0 0,1 0 0 0 0,0 0 1 0 0,4 8-1 0 0,-5-11-112 0 0,0 0 1 0 0,1-1-1 0 0,-1 1 1 0 0,1-1-1 0 0,-1 1 1 0 0,1-1-1 0 0,-1 0 1 0 0,1 1-1 0 0,0-1 1 0 0,0 0 0 0 0,0 0-1 0 0,0-1 1 0 0,0 1-1 0 0,0 0 1 0 0,0 0-1 0 0,0-1 1 0 0,0 0-1 0 0,0 1 1 0 0,0-1-1 0 0,0 0 1 0 0,0 0 0 0 0,0 0-1 0 0,0 0 1 0 0,0 0-1 0 0,1 0 1 0 0,-1-1-1 0 0,0 1 1 0 0,0-1-1 0 0,0 0 1 0 0,0 1-1 0 0,0-1 1 0 0,0 0-1 0 0,3-2 1 0 0,2-1-68 0 0,1 0 0 0 0,-1-1 0 0 0,0 0 1 0 0,0 0-1 0 0,0 0 0 0 0,-1-1 0 0 0,0 0 0 0 0,0 0 0 0 0,-1-1 0 0 0,10-12 1 0 0,-13 15 30 0 0,1 1 0 0 0,-1-1 0 0 0,0 0 1 0 0,0 0-1 0 0,0 1 0 0 0,-1-1 0 0 0,1 0 1 0 0,-1-1-1 0 0,0 1 0 0 0,0 0 0 0 0,-1 0 1 0 0,1 0-1 0 0,-1-1 0 0 0,0 1 0 0 0,0 0 1 0 0,0 0-1 0 0,0-1 0 0 0,-1 1 0 0 0,0 0 1 0 0,0 0-1 0 0,0 0 0 0 0,0 0 0 0 0,-4-7 1 0 0,2 7 28 0 0,-1 1 0 0 0,0-1 1 0 0,0 0-1 0 0,0 1 1 0 0,0 0-1 0 0,-1 0 0 0 0,0 0 1 0 0,1 1-1 0 0,-1-1 1 0 0,0 1-1 0 0,0 0 0 0 0,0 1 1 0 0,0-1-1 0 0,-1 1 1 0 0,1 0-1 0 0,0 0 1 0 0,-10 0-1 0 0,9 0-178 0 0,1 1 0 0 0,-1-1-1 0 0,0 1 1 0 0,0 0 0 0 0,0 1 0 0 0,0-1 0 0 0,0 1-1 0 0,1 1 1 0 0,-1-1 0 0 0,0 1 0 0 0,1 0 0 0 0,-1 0-1 0 0,1 0 1 0 0,0 1 0 0 0,-1 0 0 0 0,-3 3 0 0 0,7-4-265 0 0,0-1 0 0 0,1 1 0 0 0,-1 0 0 0 0,1 0 0 0 0,-1 0 0 0 0,1 1 0 0 0,0-1 0 0 0,0 0 0 0 0,0 0 0 0 0,0 1 0 0 0,0 3 0 0 0,0 11-1029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1 348 0 0,'0'0'7480'0'0,"-48"14"-4807"0"0,42-12-2560 0 0,1 0-1 0 0,0 1 1 0 0,0 0 0 0 0,0 1 0 0 0,0-1-1 0 0,1 1 1 0 0,-1 0 0 0 0,1 0-1 0 0,0 0 1 0 0,0 0 0 0 0,1 1-1 0 0,-1 0 1 0 0,1 0 0 0 0,0 0 0 0 0,0 0-1 0 0,-3 10 1 0 0,-3 5-115 0 0,1 0 0 0 0,1 1 0 0 0,-5 24 0 0 0,8-25 11 0 0,-1 1-14 0 0,1 1 0 0 0,-3 30 0 0 0,7-46-41 0 0,0 0 0 0 0,0 0 0 0 0,1 0-1 0 0,-1 0 1 0 0,1 0 0 0 0,0 0 0 0 0,1 0-1 0 0,0 0 1 0 0,0-1 0 0 0,0 1 0 0 0,0-1-1 0 0,1 1 1 0 0,5 8 0 0 0,4-1-145 0 0,0 0 1 0 0,0-1-1 0 0,1 0 1 0 0,19 12-1 0 0,-19-15 58 0 0,-1 1 0 0 0,0 0-1 0 0,-1 1 1 0 0,0 0 0 0 0,17 23 0 0 0,-13-16-1084 0 0,-13-17 823 0 0,-1 0-1 0 0,0 0 1 0 0,0-1-1 0 0,1 1 0 0 0,-1 0 1 0 0,1 0-1 0 0,-1-1 1 0 0,1 1-1 0 0,-1-1 1 0 0,1 1-1 0 0,-1-1 1 0 0,1 0-1 0 0,0 0 1 0 0,-1 0-1 0 0,1 0 1 0 0,-1 0-1 0 0,1 0 1 0 0,0 0-1 0 0,-1 0 1 0 0,3-1-1 0 0,4-2-107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1128 0 0,'0'0'7160'0'0,"-13"4"-6863"0"0,-19 4-111 0 0,0-2 0 0 0,-65 6 1 0 0,88-12-2354 0 0,25 4-5240 0 0,-10-3 8202 0 0,4 0-1160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0 456 0 0,'3'81'1710'0'0,"-3"-80"-1628"0"0,0 0 0 0 0,0-1 1 0 0,0 1-1 0 0,-1 0 0 0 0,1 0 1 0 0,0 0-1 0 0,0 0 1 0 0,-1 0-1 0 0,1 0 0 0 0,0 0 1 0 0,-1-1-1 0 0,1 1 1 0 0,-1 0-1 0 0,1 0 0 0 0,-1 0 1 0 0,1-1-1 0 0,-1 1 1 0 0,0 0-1 0 0,1-1 0 0 0,-1 1 1 0 0,0-1-1 0 0,0 1 0 0 0,1 0 1 0 0,-1-1-1 0 0,0 0 1 0 0,0 1-1 0 0,0-1 0 0 0,0 1 1 0 0,1-1-1 0 0,-1 0 1 0 0,0 0-1 0 0,-2 1 0 0 0,-26-2 2951 0 0,23 1-2844 0 0,-86 0 942 0 0,102 9-9663 0 0,1-5 7827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58 1308 0 0,'0'0'8554'0'0,"-11"6"-8312"0"0,-31 21-6 0 0,40-26-214 0 0,0 1 0 0 0,0 0 1 0 0,0 0-1 0 0,1 0 0 0 0,-1 0 1 0 0,0 0-1 0 0,1 0 0 0 0,0 0 1 0 0,-1 1-1 0 0,1-1 0 0 0,0 0 1 0 0,0 1-1 0 0,0-1 0 0 0,0 1 1 0 0,1-1-1 0 0,-1 1 0 0 0,1-1 1 0 0,-1 1-1 0 0,1 0 0 0 0,0-1 1 0 0,0 1-1 0 0,0 0 0 0 0,0-1 1 0 0,1 1-1 0 0,-1-1 1 0 0,1 1-1 0 0,-1 0 0 0 0,1-1 1 0 0,0 1-1 0 0,0-1 0 0 0,0 0 1 0 0,0 1-1 0 0,1-1 0 0 0,-1 0 1 0 0,1 0-1 0 0,-1 0 0 0 0,1 0 1 0 0,0 0-1 0 0,0 0 0 0 0,0 0 1 0 0,0 0-1 0 0,0-1 0 0 0,0 1 1 0 0,0-1-1 0 0,0 1 0 0 0,1-1 1 0 0,-1 0-1 0 0,1 0 0 0 0,-1 0 1 0 0,4 0-1 0 0,-3 0-60 0 0,1 0 1 0 0,-1-1-1 0 0,0 1 0 0 0,1-1 1 0 0,-1 0-1 0 0,1 0 1 0 0,-1 0-1 0 0,1-1 0 0 0,-1 1 1 0 0,0-1-1 0 0,1 0 0 0 0,-1 0 1 0 0,0 0-1 0 0,0 0 0 0 0,1-1 1 0 0,-1 1-1 0 0,0-1 0 0 0,0 0 1 0 0,-1 1-1 0 0,1-2 0 0 0,0 1 1 0 0,-1 0-1 0 0,1 0 0 0 0,-1-1 1 0 0,1 1-1 0 0,-1-1 1 0 0,0 0-1 0 0,0 0 0 0 0,-1 0 1 0 0,1 0-1 0 0,0 0 0 0 0,-1 0 1 0 0,0 0-1 0 0,0 0 0 0 0,0-1 1 0 0,0 1-1 0 0,0-1 0 0 0,-1 1 1 0 0,0 0-1 0 0,1-1 0 0 0,-1 1 1 0 0,0-1-1 0 0,-1 1 0 0 0,1 0 1 0 0,-1-1-1 0 0,1 1 1 0 0,-1-1-1 0 0,-1-3 0 0 0,2 6 22 0 0,0 1 0 0 0,-1-1 0 0 0,1 0 0 0 0,0 0 0 0 0,0 0 0 0 0,0 0 0 0 0,-1 1 0 0 0,1-1 0 0 0,0 0-1 0 0,-1 0 1 0 0,1 1 0 0 0,-1-1 0 0 0,1 0 0 0 0,-1 0 0 0 0,1 1 0 0 0,-1-1 0 0 0,1 1 0 0 0,-1-1 0 0 0,0 0 0 0 0,1 1 0 0 0,-1-1 0 0 0,0 1-1 0 0,0 0 1 0 0,1-1 0 0 0,-1 1 0 0 0,0-1 0 0 0,0 1 0 0 0,0 0 0 0 0,1 0 0 0 0,-1-1 0 0 0,0 1 0 0 0,0 0 0 0 0,0 0 0 0 0,0 0 0 0 0,1 0-1 0 0,-1 0 1 0 0,-1 0 0 0 0,1 1 48 0 0,0-1 1 0 0,0 1-1 0 0,0-1 0 0 0,0 1 0 0 0,0-1 0 0 0,0 1 0 0 0,0 0 0 0 0,0 0 0 0 0,0-1 0 0 0,0 1 1 0 0,0 0-1 0 0,0 0 0 0 0,1 0 0 0 0,-1 0 0 0 0,0 0 0 0 0,1 0 0 0 0,-1 0 0 0 0,1 0 0 0 0,-1 0 0 0 0,1 0 1 0 0,-1 0-1 0 0,1 0 0 0 0,0 1 0 0 0,0-1 0 0 0,-1 0 0 0 0,1 2 0 0 0,1 18 34 0 0,0-1 0 0 0,1 1-1 0 0,2-1 1 0 0,0 1 0 0 0,1-1 0 0 0,0 0-1 0 0,2-1 1 0 0,11 23 0 0 0,-9-21-98 0 0,-1 1 0 0 0,0-1 0 0 0,-2 2 0 0 0,-1-1 0 0 0,0 0 0 0 0,2 37 0 0 0,-7-57 13 0 0,0 0 0 0 0,0 0 1 0 0,-1 0-1 0 0,1 0 1 0 0,0 0-1 0 0,-1 0 1 0 0,1 0-1 0 0,-1 0 1 0 0,0 0-1 0 0,0 0 0 0 0,0 0 1 0 0,0 0-1 0 0,0 0 1 0 0,0-1-1 0 0,0 1 1 0 0,0 0-1 0 0,-1-1 1 0 0,1 1-1 0 0,-1-1 0 0 0,1 0 1 0 0,-1 1-1 0 0,0-1 1 0 0,1 0-1 0 0,-1 0 1 0 0,0 0-1 0 0,0 0 0 0 0,0 0 1 0 0,0 0-1 0 0,0-1 1 0 0,0 1-1 0 0,0-1 1 0 0,0 1-1 0 0,-2-1 1 0 0,0 1 17 0 0,0-1 1 0 0,1 0 0 0 0,-1 0-1 0 0,0 0 1 0 0,1 0 0 0 0,-1-1 0 0 0,0 1-1 0 0,1-1 1 0 0,-1 0 0 0 0,1 0 0 0 0,-1 0-1 0 0,1-1 1 0 0,0 1 0 0 0,-1-1 0 0 0,1 0-1 0 0,0 0 1 0 0,0 0 0 0 0,-3-3 0 0 0,0 0-15 0 0,1-1 0 0 0,0 0 1 0 0,0 0-1 0 0,0-1 0 0 0,0 0 1 0 0,1 0-1 0 0,0 0 0 0 0,1 0 1 0 0,0 0-1 0 0,0-1 0 0 0,0 1 1 0 0,1-1-1 0 0,0 0 0 0 0,0 0 1 0 0,1 0-1 0 0,0 1 0 0 0,1-1 1 0 0,0-1-1 0 0,0 1 0 0 0,1-9 1 0 0,1 14 0 0 0,-1 0 1 0 0,0 0 0 0 0,1-1 0 0 0,0 1 0 0 0,0 0 0 0 0,0 0 0 0 0,0 0 0 0 0,0 1 0 0 0,0-1 0 0 0,1 0 0 0 0,0 1 0 0 0,-1 0 0 0 0,6-4 0 0 0,46-27 50 0 0,-37 23-56 0 0,21-12-26 0 0,-5 3-79 0 0,47-34 0 0 0,-72 47 82 0 0,-1 0 0 0 0,1-1 0 0 0,-1 1 0 0 0,-1-2 0 0 0,1 1 0 0 0,-1-1 0 0 0,0 0 0 0 0,-1 0 0 0 0,0-1-1 0 0,-1 1 1 0 0,5-10 0 0 0,-8 13 36 0 0,0 0-1 0 0,0 0 0 0 0,0 0 0 0 0,-1 0 0 0 0,0 0 1 0 0,0-1-1 0 0,0 1 0 0 0,-1 0 0 0 0,-1-8 0 0 0,2 12 19 0 0,0 0 0 0 0,0-1 0 0 0,-1 1 0 0 0,1 0 0 0 0,0 0 0 0 0,-1 0-1 0 0,1 0 1 0 0,-1 0 0 0 0,1 0 0 0 0,-1 0 0 0 0,1 0 0 0 0,-1 0 0 0 0,0 0-1 0 0,1 0 1 0 0,-1 0 0 0 0,0 1 0 0 0,0-1 0 0 0,0 0 0 0 0,0 1 0 0 0,0-1 0 0 0,0 0-1 0 0,0 1 1 0 0,0-1 0 0 0,0 1 0 0 0,0-1 0 0 0,0 1 0 0 0,0 0 0 0 0,0-1 0 0 0,0 1-1 0 0,0 0 1 0 0,0 0 0 0 0,-1 0 0 0 0,1 0 0 0 0,0 0 0 0 0,0 0 0 0 0,0 0 0 0 0,0 0-1 0 0,0 0 1 0 0,0 0 0 0 0,-1 1 0 0 0,1-1 0 0 0,0 0 0 0 0,0 1 0 0 0,0-1-1 0 0,0 1 1 0 0,0-1 0 0 0,0 1 0 0 0,0 0 0 0 0,-1 0 0 0 0,-1 2 23 0 0,0 0 0 0 0,0 0 0 0 0,1 0 0 0 0,-1 0 1 0 0,1 0-1 0 0,-1 0 0 0 0,1 1 0 0 0,0-1 0 0 0,0 1 0 0 0,1 0 0 0 0,-1-1 1 0 0,1 1-1 0 0,0 0 0 0 0,0 0 0 0 0,0 0 0 0 0,0 0 0 0 0,1 0 0 0 0,-1 0 1 0 0,1 0-1 0 0,0 0 0 0 0,1 7 0 0 0,0 0-7 0 0,0-1-1 0 0,0 0 1 0 0,1 1-1 0 0,0-1 1 0 0,0 0 0 0 0,2 0-1 0 0,5 13 1 0 0,-5-15-3 0 0,0 0-1 0 0,1-1 1 0 0,0 1-1 0 0,11 11 1 0 0,-15-17-42 0 0,1 0-1 0 0,0-1 1 0 0,0 1-1 0 0,-1-1 1 0 0,1 1 0 0 0,0-1-1 0 0,0 0 1 0 0,0 0-1 0 0,1 1 1 0 0,-1-2 0 0 0,0 1-1 0 0,0 0 1 0 0,0 0-1 0 0,1-1 1 0 0,-1 1-1 0 0,0-1 1 0 0,1 0 0 0 0,-1 1-1 0 0,0-1 1 0 0,1 0-1 0 0,-1-1 1 0 0,1 1 0 0 0,2-1-1 0 0,-2-2-27 0 0,0 0 0 0 0,0 0 0 0 0,0 0 0 0 0,0 0 0 0 0,-1-1 0 0 0,0 1 0 0 0,0-1 0 0 0,0 1 0 0 0,0-1 0 0 0,0 0 0 0 0,-1 0 0 0 0,1 0 0 0 0,-1 0 0 0 0,1-4 0 0 0,-1 8 73 0 0,1 0-1 0 0,-1 0 1 0 0,1 1 0 0 0,0-1-1 0 0,-1 0 1 0 0,1 1 0 0 0,-1-1-1 0 0,1 1 1 0 0,-1 0 0 0 0,1 0-1 0 0,-1 0 1 0 0,1-1 0 0 0,-1 1-1 0 0,2 2 1 0 0,1 1-739 0 0,1 0 0 0 0,-1-1 0 0 0,1 1 0 0 0,0-1 0 0 0,0 0 0 0 0,0 0 1 0 0,1-1-1 0 0,5 3 0 0 0,1-2-1459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1704 0 0,'0'0'10757'0'0,"-2"-15"-10757"0"0,14 15-948 0 0,-2 0-988 0 0,6 0-828 0 0,0 0-1797 0 0,3 3 2345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26 334 1444 0 0,'0'0'6027'0'0,"-2"-4"-5609"0"0,-4-14-202 0 0,1 0-1 0 0,1 0 0 0 0,1-1 1 0 0,0 1-1 0 0,2-1 0 0 0,0 1 0 0 0,1-1 1 0 0,1 1-1 0 0,0-1 0 0 0,2 1 1 0 0,7-32-1 0 0,15-3-177 0 0,-24 51-60 0 0,-1 0 0 0 0,1 1 0 0 0,0-1-1 0 0,0 1 1 0 0,0 0 0 0 0,0-1 0 0 0,0 1 0 0 0,0 0-1 0 0,1 0 1 0 0,-1-1 0 0 0,0 1 0 0 0,1 0 0 0 0,-1 0-1 0 0,1 0 1 0 0,-1 1 0 0 0,1-1 0 0 0,-1 0 0 0 0,1 1-1 0 0,0-1 1 0 0,-1 1 0 0 0,1-1 0 0 0,0 1 0 0 0,-1 0-1 0 0,1-1 1 0 0,0 1 0 0 0,0 0 0 0 0,-1 0 0 0 0,1 0-1 0 0,0 1 1 0 0,-1-1 0 0 0,3 1 0 0 0,-2 0-32 0 0,0 1 0 0 0,0-1-1 0 0,0 1 1 0 0,0 0 0 0 0,-1 0 0 0 0,1 0 0 0 0,-1 0 0 0 0,1 0 0 0 0,-1 0 0 0 0,0 0-1 0 0,1 0 1 0 0,-1 1 0 0 0,0-1 0 0 0,-1 0 0 0 0,1 1 0 0 0,0 3 0 0 0,10 46-7 0 0,-9-40 42 0 0,30 219 592 0 0,-33-237-525 0 0,0 0 1 0 0,0 0 0 0 0,-1 0 0 0 0,0 0-1 0 0,0 1 1 0 0,0-1 0 0 0,-1 1 0 0 0,0-1 0 0 0,0 1-1 0 0,0 0 1 0 0,-1 0 0 0 0,0 0 0 0 0,0 1 0 0 0,0-1-1 0 0,0 1 1 0 0,-1 0 0 0 0,0 0 0 0 0,1 0 0 0 0,-1 1-1 0 0,-1 0 1 0 0,1 0 0 0 0,0 0 0 0 0,-1 0-1 0 0,0 1 1 0 0,1 0 0 0 0,-1 0 0 0 0,-10-1 0 0 0,-10-2-2336 0 0,47-3-4202 0 0,-8 5 5372 0 0,3-2 270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6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16 3460 0 0,'0'0'5297'0'0,"-107"-15"-5053"0"0,95 15-112 0 0,2 0-68 0 0,2 0-52 0 0,-2 3-12 0 0,1 2-380 0 0,3-1-568 0 0,4 3-376 0 0,2-1-357 0 0,0 3-979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5 1680 0 0,'0'0'5928'0'0,"-14"-1"-5684"0"0,-70-1 295 0 0,84 1-486 0 0,-1 1 0 0 0,1 0 1 0 0,0 0-1 0 0,-1 0 0 0 0,1 0 0 0 0,0 0 0 0 0,-1 0 0 0 0,1 0 0 0 0,0 0 0 0 0,0 0 0 0 0,-1 0 0 0 0,1 0 0 0 0,0 0 0 0 0,-1 0 0 0 0,1 0 0 0 0,0 0 0 0 0,-1 0 0 0 0,1 0 0 0 0,0 1 0 0 0,0-1 0 0 0,-1 0 0 0 0,1 0 0 0 0,0 0 0 0 0,0 0 0 0 0,-1 1 0 0 0,1-1 0 0 0,0 0 0 0 0,0 0 0 0 0,0 0 0 0 0,-1 1 0 0 0,1-1 0 0 0,0 0 0 0 0,0 0 0 0 0,0 1 0 0 0,0-1 0 0 0,-1 0 0 0 0,1 1 0 0 0,0-1 0 0 0,0 0 0 0 0,0 0 0 0 0,0 1 0 0 0,0-1 0 0 0,9 15 640 0 0,29 16-971 0 0,-31-26 532 0 0,18 15-140 0 0,-10-9-28 0 0,-1 1-1 0 0,0 0 1 0 0,16 19 0 0 0,-28-29-81 0 0,1 1 0 0 0,-1 0 0 0 0,0-1-1 0 0,0 1 1 0 0,0 0 0 0 0,-1 1 0 0 0,1-1 0 0 0,-1 0-1 0 0,1 0 1 0 0,-1 1 0 0 0,0-1 0 0 0,-1 1 0 0 0,1-1-1 0 0,0 1 1 0 0,-1-1 0 0 0,0 1 0 0 0,0-1 0 0 0,0 1-1 0 0,0-1 1 0 0,0 1 0 0 0,-1-1 0 0 0,0 1 0 0 0,-1 3-1 0 0,0-4-30 0 0,1 0 0 0 0,-1 0 0 0 0,0 0 0 0 0,-1 0 0 0 0,1-1 0 0 0,0 1 0 0 0,-1-1 0 0 0,0 0 0 0 0,1 1 0 0 0,-1-1 0 0 0,0 0 0 0 0,0-1 0 0 0,0 1 0 0 0,0 0 0 0 0,-1-1-1 0 0,1 0 1 0 0,0 0 0 0 0,0 0 0 0 0,-1 0 0 0 0,1 0 0 0 0,-1-1 0 0 0,1 0 0 0 0,-1 1 0 0 0,-5-2 0 0 0,7 2-98 0 0,-1-1-1 0 0,1 0 1 0 0,0 0 0 0 0,-1-1 0 0 0,1 1 0 0 0,-1 0-1 0 0,1-1 1 0 0,0 0 0 0 0,-1 1 0 0 0,1-1-1 0 0,0 0 1 0 0,0 0 0 0 0,0 0 0 0 0,0-1 0 0 0,0 1-1 0 0,0 0 1 0 0,0-1 0 0 0,0 1 0 0 0,0-1-1 0 0,0 0 1 0 0,1 1 0 0 0,-1-1 0 0 0,1 0 0 0 0,-1 0-1 0 0,1 0 1 0 0,0 0 0 0 0,0 0 0 0 0,0-1-1 0 0,0 1 1 0 0,0 0 0 0 0,0 0 0 0 0,1-1 0 0 0,-1 1-1 0 0,1-1 1 0 0,0 1 0 0 0,-1-3 0 0 0,1 2-180 0 0,0 1 1 0 0,0-1 0 0 0,0 0 0 0 0,0 0-1 0 0,0 0 1 0 0,0 1 0 0 0,1-1 0 0 0,-1 0 0 0 0,1 1-1 0 0,0-1 1 0 0,0 0 0 0 0,0 1 0 0 0,0-1-1 0 0,1 1 1 0 0,-1-1 0 0 0,0 1 0 0 0,1 0-1 0 0,0 0 1 0 0,0-1 0 0 0,3-2 0 0 0,9-8 6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0 420 0 0,'0'0'5508'0'0,"-15"0"-5343"0"0,-44 2 25 0 0,58-2-131 0 0,0 0-1 0 0,0 0 0 0 0,0 0 0 0 0,-1 0 1 0 0,1 1-1 0 0,0-1 0 0 0,0 0 0 0 0,0 1 1 0 0,0-1-1 0 0,-1 1 0 0 0,1-1 0 0 0,0 1 1 0 0,0-1-1 0 0,0 1 0 0 0,0 0 1 0 0,0-1-1 0 0,0 1 0 0 0,0 0 0 0 0,1 0 1 0 0,-1 0-1 0 0,0 0 0 0 0,0 0 0 0 0,1 0 1 0 0,-1 0-1 0 0,0 0 0 0 0,1 0 0 0 0,-1 0 1 0 0,1 0-1 0 0,-1 0 0 0 0,1 0 1 0 0,0 1-1 0 0,-1-1 0 0 0,1 0 0 0 0,0 0 1 0 0,0 0-1 0 0,0 1 0 0 0,0-1 0 0 0,0 0 1 0 0,0 0-1 0 0,0 0 0 0 0,1 1 0 0 0,-1-1 1 0 0,1 1-1 0 0,0 4 48 0 0,0-1-1 0 0,1 0 1 0 0,-1 0-1 0 0,1 0 1 0 0,1 0 0 0 0,3 7-1 0 0,38 41 983 0 0,-34-43-899 0 0,0 0 0 0 0,-1 1 1 0 0,-1 1-1 0 0,0-1 0 0 0,0 1 0 0 0,11 26 0 0 0,-18-37-204 0 0,-1 1 0 0 0,1-1 0 0 0,-1 1 0 0 0,1 0 0 0 0,-1-1 0 0 0,0 1 0 0 0,1 0-1 0 0,-1 0 1 0 0,0-1 0 0 0,0 1 0 0 0,0 0 0 0 0,-1-1 0 0 0,1 1 0 0 0,0 0 0 0 0,-1-1-1 0 0,1 1 1 0 0,-1 0 0 0 0,1-1 0 0 0,-1 1 0 0 0,0-1 0 0 0,0 1 0 0 0,0-1-1 0 0,0 1 1 0 0,0-1 0 0 0,0 0 0 0 0,0 1 0 0 0,0-1 0 0 0,0 0 0 0 0,0 0 0 0 0,-1 0-1 0 0,1 0 1 0 0,-1 0 0 0 0,1 0 0 0 0,-1 0 0 0 0,1-1 0 0 0,-1 1 0 0 0,1 0 0 0 0,-1-1-1 0 0,0 1 1 0 0,1-1 0 0 0,-1 0 0 0 0,0 1 0 0 0,1-1 0 0 0,-1 0 0 0 0,-2 0 0 0 0,1 0-148 0 0,0 0 1 0 0,0 0-1 0 0,0 0 1 0 0,-1 0-1 0 0,1 0 1 0 0,0-1-1 0 0,0 1 1 0 0,0-1-1 0 0,0 0 1 0 0,1 0-1 0 0,-1 0 1 0 0,0 0-1 0 0,0 0 1 0 0,0-1-1 0 0,1 1 1 0 0,-1-1-1 0 0,1 0 1 0 0,-1 0-1 0 0,1 0 1 0 0,0 0-1 0 0,0 0 1 0 0,0 0-1 0 0,0-1 1 0 0,0 1-1 0 0,-3-6 1 0 0,4 3-685 0 0,-1 0 0 0 0,1 0 0 0 0,0-1 0 0 0,0 1 0 0 0,1-1 0 0 0,0 1-1 0 0,0-10 1 0 0,2 2 546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1660 0 0,'0'0'4661'0'0,"0"16"-3096"0"0,1 54-863 0 0,6 130 921 0 0,1-190-2996 0 0,14-11-5992 0 0,-10-4 6212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111 649 668 0 0,'0'0'8563'0'0,"9"-19"-8033"0"0,40-91 139 0 0,-42 91-523 0 0,0 0 1 0 0,-2-1 0 0 0,-1 1-1 0 0,0-1 1 0 0,1-26 0 0 0,-4 30-191 0 0,-1 0 0 0 0,-1-1-1 0 0,0 1 1 0 0,-2 0 0 0 0,0 0 0 0 0,0 0 0 0 0,-2 0 0 0 0,0 1 0 0 0,0 0 0 0 0,-2 0 0 0 0,0 0 0 0 0,0 0 0 0 0,-1 1 0 0 0,-1 1 0 0 0,-1-1 0 0 0,0 1-1 0 0,0 1 1 0 0,-17-15 0 0 0,-4-2-1612 0 0,-5-6-3924 0 0,22 19 2376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43 920 0 0,'0'0'2632'0'0,"-6"-12"-2604"0"0,2-2 4329 0 0,22 11-4373 0 0,1 1 0 0 0,-1 0 0 0 0,0 1 0 0 0,1 1 0 0 0,20 3 0 0 0,16-1-48 0 0,645 27 742 0 0,-552-20-754 0 0,-61-3 75 0 0,100 3 454 0 0,389 12 103 0 0,201-21-192 0 0,-693 0-284 0 0,227 5-125 0 0,2 1 678 0 0,-218-7 403 0 0,155-4-1271 0 0,-249 5 271 0 0,46-2 124 0 0,-4 2-296 0 0,-27-2-71 0 0,-22-1-676 0 0,-53-3 1303 0 0,40 5-384 0 0,-1-1-1 0 0,-28-7 1 0 0,45 8 33 0 0,-29-9 247 0 0,31 10-305 0 0,0 0 0 0 0,-1-1-1 0 0,1 1 1 0 0,0-1 0 0 0,0 1 0 0 0,-1-1-1 0 0,1 1 1 0 0,0-1 0 0 0,0 0-1 0 0,0 0 1 0 0,-1 1 0 0 0,1-1-1 0 0,0 0 1 0 0,0 0 0 0 0,1 0 0 0 0,-1 0-1 0 0,0-1 1 0 0,-1 0 378 0 0,2 1-395 0 0,-2 0-29 0 0,-1-1 1 0 0,1 1 0 0 0,0-1-1 0 0,0 1 1 0 0,-1 0 0 0 0,1 0-1 0 0,-1 0 1 0 0,1 0 0 0 0,-1 0-1 0 0,-5 0 1 0 0,-14-7 227 0 0,22 7-127 0 0,-19-7 499 0 0,10 0-213 0 0,9 8-355 0 0,0 0 0 0 0,0 0 1 0 0,0 0-1 0 0,0 1 0 0 0,0-1 1 0 0,0 0-1 0 0,0 0 0 0 0,1 0 0 0 0,-1 0 1 0 0,0 0-1 0 0,0 1 0 0 0,0-1 1 0 0,0 0-1 0 0,0 0 0 0 0,1 0 1 0 0,-1 0-1 0 0,0 0 0 0 0,0 0 0 0 0,0 0 1 0 0,1 0-1 0 0,-1 0 0 0 0,0 0 1 0 0,0 0-1 0 0,0 0 0 0 0,0 0 1 0 0,1 0-1 0 0,-1 0 0 0 0,0 0 1 0 0,0 0-1 0 0,0 0 0 0 0,0 0 0 0 0,1 0 1 0 0,-1 0-1 0 0,0 0 0 0 0,0 0 1 0 0,0 0-1 0 0,1 0 0 0 0,-1 0 1 0 0,0 0-1 0 0,0-1 0 0 0,0 1 0 0 0,0 0 1 0 0,0 0-1 0 0,1 0 0 0 0,-1 0 1 0 0,0 0-1 0 0,0 0 0 0 0,0-1 1 0 0,0 1-1 0 0,0 0 0 0 0,0 0 1 0 0,0 0-1 0 0,0 0 0 0 0,0-1 0 0 0,0 1 1 0 0,1 0-1 0 0,-1 0 0 0 0,0 0 1 0 0,0 0-1 0 0,0-1 0 0 0,0 1 1 0 0,0 0-1 0 0,0 0 0 0 0,0 0 0 0 0,0-1 1 0 0,0 1-1 0 0,45 17 28 0 0,0-1 0 0 0,56 9 0 0 0,-33-23 295 0 0,-67-2-316 0 0,-42 18-796 0 0,-4 5 890 0 0,0 2 0 0 0,-52 38 0 0 0,76-41-1493 0 0,16-5-2465 0 0,5-9 271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3180 0 0,'0'0'3447'0'0,"-2"6"-3109"0"0,0 1-227 0 0,-1 0 0 0 0,0 1 0 0 0,-1-1 0 0 0,1-1 0 0 0,-1 1 0 0 0,-1 0 0 0 0,1-1 0 0 0,-1 0 0 0 0,0 0 0 0 0,-1-1 0 0 0,1 1-1 0 0,-1-1 1 0 0,0 0 0 0 0,-12 7 0 0 0,-82 41-2095 0 0,94-46-1102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2016 0 0,'0'0'3653'0'0,"4"2"-2940"0"0,101 63 799 0 0,-35-19-1404 0 0,-40-25-614 0 0,1 1-3336 0 0,-21-17 824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39 110 116 0 0,'0'0'445'0'0,"2"-4"-272"0"0,2-3 123 0 0,0-1 0 0 0,-1 1 0 0 0,0-1 0 0 0,0 0 0 0 0,-1 0 0 0 0,0 0 0 0 0,1-15 0 0 0,-3 21-119 0 0,0 0 1 0 0,0 0-1 0 0,1 0 0 0 0,-1-1 0 0 0,1 1 0 0 0,-1 0 0 0 0,1 0 1 0 0,0 0-1 0 0,-1 0 0 0 0,1 0 0 0 0,2-3 0 0 0,3 5 2823 0 0,-4 18-1974 0 0,-14 331-941 0 0,11-196-203 0 0,2 163-499 0 0,3 148 144 0 0,-12-264 293 0 0,-4 71-278 0 0,-16 261 80 0 0,20-252-1628 0 0,2-111 2181 0 0,-2 30 351 0 0,6-40 1035 0 0,2-159-1771 0 0,0-8-5339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1 532 0 0,'0'0'3977'0'0,"-3"12"1131"0"0,-10 39-5361 0 0,5-31 217 0 0,0 0 0 0 0,-1-1 1 0 0,-1-1-1 0 0,-1 0 1 0 0,0 0-1 0 0,-2-1 1 0 0,0 0-1 0 0,-1-1 1 0 0,-20 19-1 0 0,34-35 46 0 0,0 0-1 0 0,0 0 1 0 0,0 1 0 0 0,0-1-1 0 0,0 0 1 0 0,0 0 0 0 0,0 0-1 0 0,0 1 1 0 0,0-1 0 0 0,0 0-1 0 0,-1 0 1 0 0,1 0 0 0 0,0 0-1 0 0,0 1 1 0 0,0-1 0 0 0,0 0-1 0 0,0 0 1 0 0,0 0 0 0 0,-1 0-1 0 0,1 1 1 0 0,0-1 0 0 0,0 0-1 0 0,0 0 1 0 0,0 0 0 0 0,-1 0-1 0 0,1 0 1 0 0,0 0 0 0 0,0 0-1 0 0,0 0 1 0 0,-1 0 0 0 0,1 1-1 0 0,0-1 1 0 0,0 0 0 0 0,0 0-1 0 0,-1 0 1 0 0,1 0 0 0 0,0 0-1 0 0,0 0 1 0 0,-1 0 0 0 0,1 0-1 0 0,0-1 1 0 0,0 1 0 0 0,0 0-1 0 0,-1 0 1 0 0,1 0 0 0 0,0 0-1 0 0,0 0 1 0 0,0 0 0 0 0,0 0-1 0 0,-1 0 1 0 0,1 0 0 0 0,0-1-1 0 0,0 1 1 0 0,0 0 0 0 0,0 0-1 0 0,-1 0 1 0 0,1 0 0 0 0,0-1-1 0 0,0 1 1 0 0,0 0 0 0 0,0 0-1 0 0,6-18 212 0 0,15-23-119 0 0,32-20-239 0 0,-43 52 1 0 0,-1-1-1 0 0,1 0 1 0 0,-2-1-1 0 0,1 0 1 0 0,-2 0-1 0 0,1-1 1 0 0,-2 0-1 0 0,11-25 1 0 0,-19 49 249 0 0,1 0 0 0 0,1-1 0 0 0,0 1 0 0 0,0-1 0 0 0,1 1 0 0 0,1 0 0 0 0,0-1 0 0 0,0 0 0 0 0,1 1 0 0 0,1-1 0 0 0,0 0 0 0 0,0-1 0 0 0,9 16 0 0 0,-10-22-89 0 0,-1 1 0 0 0,1-1 0 0 0,0 0 0 0 0,0 0 0 0 0,1 0 0 0 0,-1-1 0 0 0,1 1 0 0 0,0-1 0 0 0,0 0 0 0 0,0 0 0 0 0,0 0 0 0 0,0 0 1 0 0,1-1-1 0 0,-1 1 0 0 0,7 1 0 0 0,28 2-3593 0 0,-26-6 586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59 920 0 0,'0'0'3153'0'0,"-10"20"2964"0"0,10-9-5846 0 0,-1 0-222 0 0,1-1-1 0 0,0 1 0 0 0,1-1 0 0 0,0 1 0 0 0,0-1 1 0 0,1 0-1 0 0,1 0 0 0 0,-1 0 0 0 0,2 0 0 0 0,6 15 1 0 0,-10-24-79 0 0,1 0 0 0 0,-1 0-1 0 0,1 0 1 0 0,0 0 0 0 0,-1 0 0 0 0,1 0 0 0 0,0 0 0 0 0,0 0 0 0 0,0 0 0 0 0,0 0 0 0 0,0 0 0 0 0,0-1 0 0 0,0 1 0 0 0,0 0 0 0 0,0-1 0 0 0,0 1 0 0 0,0-1-1 0 0,0 1 1 0 0,0-1 0 0 0,0 1 0 0 0,1-1 0 0 0,-1 0 0 0 0,0 1 0 0 0,0-1 0 0 0,1 0 0 0 0,-1 0 0 0 0,0 0 0 0 0,2 0 0 0 0,-1-1-12 0 0,1 0 0 0 0,-1 0 0 0 0,1 0 1 0 0,-1 0-1 0 0,1-1 0 0 0,-1 1 0 0 0,0-1 1 0 0,0 0-1 0 0,0 1 0 0 0,0-1 0 0 0,0 0 1 0 0,2-3-1 0 0,4-5-44 0 0,0 0 0 0 0,-1 0 0 0 0,-1-1 0 0 0,8-16 0 0 0,-10 17-68 0 0,1 0 1 0 0,-2-1-1 0 0,0 1 1 0 0,0-1 0 0 0,-1 0-1 0 0,0 0 1 0 0,-1 0-1 0 0,0-1 1 0 0,-1 1-1 0 0,0 0 1 0 0,-2-15-1 0 0,2 26 181 0 0,0 1 0 0 0,-1 0 0 0 0,1 0 0 0 0,0-1 0 0 0,0 1 0 0 0,0 0 0 0 0,-1-1 0 0 0,1 1 0 0 0,0 0 0 0 0,-1-1 0 0 0,1 1 0 0 0,0 0 0 0 0,-1-1 0 0 0,1 1 0 0 0,-1-1 0 0 0,1 1 0 0 0,-1 0 0 0 0,0-1 0 0 0,1 0 0 0 0,-1 1 0 0 0,1-1 0 0 0,-1 1 0 0 0,0-1 0 0 0,1 0 0 0 0,-1 1 0 0 0,0-1 0 0 0,0 0 0 0 0,1 0 0 0 0,-1 1 0 0 0,0-1 0 0 0,1 0 0 0 0,-1 0 0 0 0,0 0 0 0 0,0 0 0 0 0,1 0 0 0 0,-1 0 0 0 0,0 0 0 0 0,0 0 0 0 0,1 0 0 0 0,-1-1 0 0 0,0 1 0 0 0,0 0 0 0 0,1 0 0 0 0,-1-1 0 0 0,0 1 0 0 0,1 0 0 0 0,-1-1 0 0 0,0 1 0 0 0,1-1 0 0 0,-1 1 0 0 0,1-1 0 0 0,-1 1 0 0 0,1-1 0 0 0,-1 1 0 0 0,1-1 0 0 0,-1 0 0 0 0,1 1 0 0 0,-1-1 0 0 0,1 0 0 0 0,-1 0-1 0 0,3 44 150 0 0,3 0 0 0 0,9 46 0 0 0,-6-46 34 0 0,-1 0-1 0 0,-1 49 1 0 0,-6-84-205 0 0,-1 1 1 0 0,0-1 0 0 0,0 0 0 0 0,-1 1-1 0 0,0-1 1 0 0,-1 0 0 0 0,-5 12 0 0 0,8-18-52 0 0,-1-1 0 0 0,1 1 0 0 0,-1-1 0 0 0,0 1 0 0 0,0-1 0 0 0,0 1 0 0 0,0-1 0 0 0,0 0 0 0 0,0 1 0 0 0,0-1 0 0 0,0 0 1 0 0,0 0-1 0 0,0 0 0 0 0,-1 0 0 0 0,1 0 0 0 0,0 0 0 0 0,-1 0 0 0 0,1 0 0 0 0,-1-1 0 0 0,1 1 0 0 0,-1 0 0 0 0,1-1 0 0 0,-1 1 1 0 0,0-1-1 0 0,1 0 0 0 0,-1 0 0 0 0,1 1 0 0 0,-1-1 0 0 0,0 0 0 0 0,1 0 0 0 0,-1 0 0 0 0,0-1 0 0 0,1 1 0 0 0,-1 0 0 0 0,1-1 0 0 0,-1 1 1 0 0,0-1-1 0 0,1 1 0 0 0,-1-1 0 0 0,1 0 0 0 0,-1 0 0 0 0,1 1 0 0 0,0-1 0 0 0,-1 0 0 0 0,1 0 0 0 0,-1-2 0 0 0,-2 0-460 0 0,1-1-1 0 0,-1 1 0 0 0,1-1 0 0 0,0 1 0 0 0,1-1 1 0 0,-1 0-1 0 0,-2-5 0 0 0,-1-5-2050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32 253 3644 0 0,'0'0'5350'0'0,"2"-17"-4937"0"0,7-57 11 0 0,-9 63-370 0 0,0-1-1 0 0,-1 0 1 0 0,0 1 0 0 0,-1-1 0 0 0,0 1 0 0 0,-1-1-1 0 0,-1 1 1 0 0,1 0 0 0 0,-2 0 0 0 0,-8-16 0 0 0,4 8-52 0 0,9 19 11 0 0,0 0 0 0 0,0 0 0 0 0,0 0 0 0 0,0 0 0 0 0,1 1 0 0 0,-1-1-1 0 0,0 0 1 0 0,0 0 0 0 0,0 0 0 0 0,0 0 0 0 0,0 0 0 0 0,0 0 0 0 0,0 0 0 0 0,0 0 0 0 0,0 0 0 0 0,0 0 0 0 0,1 0 0 0 0,-1 0 0 0 0,0 0 0 0 0,0 0 0 0 0,0 0-1 0 0,0 0 1 0 0,0 0 0 0 0,0 0 0 0 0,0 0 0 0 0,0 0 0 0 0,0 0 0 0 0,0 0 0 0 0,1 0 0 0 0,-1 0 0 0 0,0 0 0 0 0,0 0 0 0 0,0 0 0 0 0,0 0 0 0 0,0 0-1 0 0,0 0 1 0 0,0 0 0 0 0,0 0 0 0 0,0 0 0 0 0,0-1 0 0 0,0 1 0 0 0,1 0 0 0 0,-1 0 0 0 0,0 0 0 0 0,0 0 0 0 0,0 0 0 0 0,0 0 0 0 0,0 0 0 0 0,0 0 0 0 0,0 0-1 0 0,0 0 1 0 0,0 0 0 0 0,0-1 0 0 0,0 1 0 0 0,0 0 0 0 0,0 0 0 0 0,0 0 0 0 0,0 0 0 0 0,0 0 0 0 0,0 0 0 0 0,0 0 0 0 0,0 0 0 0 0,0 0 0 0 0,0-1-1 0 0,0 1 1 0 0,14 8-190 0 0,25 18-924 0 0,-27-18 1277 0 0,-5-3-337 0 0,0-1 1 0 0,1 1 0 0 0,0-1-1 0 0,0 0 1 0 0,0-1 0 0 0,0 0-1 0 0,1 0 1 0 0,-1-1 0 0 0,1 0-1 0 0,0 0 1 0 0,-1-1 0 0 0,15 0-1 0 0,-21-1 166 0 0,-1-1-1 0 0,0 0 1 0 0,1 0-1 0 0,-1 0 0 0 0,1 0 1 0 0,-1 0-1 0 0,0 0 1 0 0,0-1-1 0 0,0 1 1 0 0,1 0-1 0 0,-1 0 0 0 0,0-1 1 0 0,-1 1-1 0 0,1-1 1 0 0,0 1-1 0 0,0-1 0 0 0,-1 1 1 0 0,1-1-1 0 0,-1 0 1 0 0,1 1-1 0 0,-1-1 1 0 0,0 0-1 0 0,1 1 0 0 0,-1-1 1 0 0,0 0-1 0 0,0-2 1 0 0,-2-5 1550 0 0,-2 39-1065 0 0,2-16-461 0 0,2-1 0 0 0,-1 1 0 0 0,2-1 0 0 0,0 1 0 0 0,0-1 0 0 0,2 1 0 0 0,-1-1 0 0 0,2 0 0 0 0,7 20 0 0 0,-5-28-167 0 0,-1-14-218 0 0,1-20-42 0 0,-5 24 603 0 0,4-16-176 0 0,-4 14-14 0 0,0 0 0 0 0,0 1 0 0 0,1-1 0 0 0,0 1 0 0 0,0-1 0 0 0,0 1 0 0 0,1 0 1 0 0,0 0-1 0 0,0 0 0 0 0,1 0 0 0 0,7-9 0 0 0,-11 15 6 0 0,1-1 0 0 0,0 1 1 0 0,0-1-1 0 0,0 1 0 0 0,0-1 0 0 0,-1 1 1 0 0,1 0-1 0 0,0-1 0 0 0,0 1 1 0 0,0 0-1 0 0,0 0 0 0 0,0 0 0 0 0,0-1 1 0 0,0 1-1 0 0,0 0 0 0 0,0 0 0 0 0,0 1 1 0 0,0-1-1 0 0,0 0 0 0 0,0 0 0 0 0,-1 0 1 0 0,1 1-1 0 0,0-1 0 0 0,0 0 0 0 0,0 1 1 0 0,0-1-1 0 0,0 0 0 0 0,0 1 1 0 0,-1 0-1 0 0,1-1 0 0 0,0 1 0 0 0,-1-1 1 0 0,1 1-1 0 0,0 0 0 0 0,-1-1 0 0 0,1 1 1 0 0,0 0-1 0 0,-1 0 0 0 0,1 0 0 0 0,-1-1 1 0 0,0 1-1 0 0,1 0 0 0 0,-1 0 0 0 0,1 1 1 0 0,19 47-326 0 0,-17-40 370 0 0,6 17-50 0 0,-7-19 27 0 0,0 0 0 0 0,0 0 0 0 0,1 0 0 0 0,0 0 0 0 0,0 0 0 0 0,1 0 0 0 0,0-1 0 0 0,0 1 0 0 0,5 5 0 0 0,-80-19-1079 0 0,53 7 1052 0 0,0-1-939 0 0,123 9-8368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0 384 0 0,'0'0'2794'0'0,"0"4"-2596"0"0,12 250 1550 0 0,8 94-245 0 0,-7 33-206 0 0,0-63-885 0 0,4 190 212 0 0,-21-79-757 0 0,7-358 294 0 0,15 85-1 0 0,-9-94-108 0 0,-5 19-327 0 0,-4-81 223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0 800 0 0,'0'0'3001'0'0,"14"8"835"0"0,-16 2-3849 0 0,0 0-1 0 0,-1 1 1 0 0,0-1-1 0 0,-1 0 1 0 0,0 0-1 0 0,0-1 1 0 0,-1 1-1 0 0,0-1 1 0 0,-1 0-1 0 0,0 0 1 0 0,-1-1-1 0 0,1 0 0 0 0,-1 0 1 0 0,-1 0-1 0 0,0-1 1 0 0,-9 7-1 0 0,2-7 736 0 0,27-23-423 0 0,25-22-294 0 0,-11 15-48 0 0,-17 16 2 0 0,-1 0 0 0 0,0 0 0 0 0,0-1 0 0 0,-1 0 1 0 0,7-11-1 0 0,-13 24 156 0 0,-1-1 1 0 0,1 0 0 0 0,0 1-1 0 0,1-1 1 0 0,-1 0-1 0 0,1 0 1 0 0,-1 1 0 0 0,1-1-1 0 0,0-1 1 0 0,1 1 0 0 0,4 6-1 0 0,-4-5-215 0 0,-1-1 0 0 0,1 1-1 0 0,1-1 1 0 0,-1 0 0 0 0,0 0 0 0 0,1 0-1 0 0,0-1 1 0 0,0 1 0 0 0,0-1 0 0 0,0 0-1 0 0,1 0 1 0 0,-1-1 0 0 0,10 5 0 0 0,17-3-4655 0 0,-10-1 1801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83 1028 0 0,'0'0'3421'0'0,"-14"5"313"0"0,17 0-1514 0 0,3-12-2165 0 0,5-14-657 0 0,-11 19 591 0 0,0 1-1 0 0,1-1 1 0 0,-1 0 0 0 0,0 1-1 0 0,0-1 1 0 0,0 0-1 0 0,0 1 1 0 0,0-1-1 0 0,-1 0 1 0 0,1 0-1 0 0,0 1 1 0 0,-1-1 0 0 0,1 1-1 0 0,-1-1 1 0 0,0 0-1 0 0,0 1 1 0 0,1-1-1 0 0,-2-1 1 0 0,1 3 25 0 0,1-1 1 0 0,-1 1 0 0 0,0 0-1 0 0,1-1 1 0 0,-1 1-1 0 0,0 0 1 0 0,0-1-1 0 0,1 1 1 0 0,-1 0-1 0 0,0 0 1 0 0,0 0-1 0 0,1-1 1 0 0,-1 1-1 0 0,0 0 1 0 0,0 0-1 0 0,0 0 1 0 0,1 0-1 0 0,-1 0 1 0 0,0 1-1 0 0,0-1 1 0 0,1 0-1 0 0,-1 0 1 0 0,0 0-1 0 0,0 1 1 0 0,1-1-1 0 0,-1 0 1 0 0,0 1-1 0 0,1-1 1 0 0,-1 1-1 0 0,0-1 1 0 0,1 1-1 0 0,-1-1 1 0 0,1 1 0 0 0,-1-1-1 0 0,1 1 1 0 0,-1-1-1 0 0,1 1 1 0 0,-1 0-1 0 0,0 0 1 0 0,0 1-16 0 0,0-1 0 0 0,0 1 0 0 0,0-1 0 0 0,0 1 0 0 0,1-1 0 0 0,-1 1 1 0 0,0-1-1 0 0,1 1 0 0 0,-1 0 0 0 0,1-1 0 0 0,-1 1 0 0 0,1 0 1 0 0,0-1-1 0 0,0 1 0 0 0,0 0 0 0 0,0 0 0 0 0,0-1 0 0 0,0 1 0 0 0,0 0 1 0 0,1-1-1 0 0,-1 1 0 0 0,1 0 0 0 0,-1-1 0 0 0,1 1 0 0 0,-1 0 0 0 0,1-1 1 0 0,0 1-1 0 0,0-1 0 0 0,0 1 0 0 0,0-1 0 0 0,0 0 0 0 0,0 1 1 0 0,0-1-1 0 0,0 0 0 0 0,1 0 0 0 0,-1 0 0 0 0,0 0 0 0 0,1 0 0 0 0,-1 0 1 0 0,1 0-1 0 0,-1 0 0 0 0,1 0 0 0 0,-1-1 0 0 0,1 1 0 0 0,0-1 0 0 0,-1 1 1 0 0,1-1-1 0 0,0 0 0 0 0,-1 1 0 0 0,1-1 0 0 0,0 0 0 0 0,0 0 0 0 0,2-1 1 0 0,-2 1-37 0 0,-1 0 1 0 0,1-1-1 0 0,-1 0 1 0 0,1 1-1 0 0,-1-1 0 0 0,1 0 1 0 0,-1 0-1 0 0,1 1 1 0 0,-1-1-1 0 0,1 0 1 0 0,-1-1-1 0 0,0 1 1 0 0,0 0-1 0 0,0 0 1 0 0,0 0-1 0 0,0-1 1 0 0,0 1-1 0 0,0-1 1 0 0,0 1-1 0 0,0-1 1 0 0,1-2-1 0 0,-2 3 23 0 0,1 0 0 0 0,-1 0 0 0 0,1 0 1 0 0,-1 1-1 0 0,1-1 0 0 0,-1 0 0 0 0,0 0 0 0 0,1 0 0 0 0,-1 0 0 0 0,0 0 0 0 0,0 0 0 0 0,0 0 1 0 0,0 0-1 0 0,0 0 0 0 0,0 0 0 0 0,0 0 0 0 0,0 0 0 0 0,0 0 0 0 0,0 0 0 0 0,0 0 1 0 0,-1 0-1 0 0,1 0 0 0 0,0 0 0 0 0,-1 0 0 0 0,1 0 0 0 0,-1 0 0 0 0,1 0 0 0 0,-1 1 0 0 0,1-1 1 0 0,-1 0-1 0 0,0 0 0 0 0,1 0 0 0 0,-1 1 0 0 0,-1-2 0 0 0,1 2 26 0 0,1 0 0 0 0,-1-1-1 0 0,0 1 1 0 0,0 0 0 0 0,0 0-1 0 0,1-1 1 0 0,-1 1 0 0 0,0 0-1 0 0,0 0 1 0 0,0 0 0 0 0,0 0-1 0 0,0 0 1 0 0,1 0 0 0 0,-1 1 0 0 0,0-1-1 0 0,0 0 1 0 0,0 0 0 0 0,1 0-1 0 0,-1 1 1 0 0,0-1 0 0 0,0 0-1 0 0,0 1 1 0 0,1-1 0 0 0,-1 1-1 0 0,0-1 1 0 0,1 1 0 0 0,-1-1 0 0 0,0 1-1 0 0,1 0 1 0 0,-1-1 0 0 0,1 1-1 0 0,-1 0 1 0 0,1-1 0 0 0,-1 1-1 0 0,0 1 1 0 0,-6 29 833 0 0,7-30-845 0 0,1-1-1 0 0,-1 1 0 0 0,1-1 1 0 0,-1 1-1 0 0,1-1 1 0 0,-1 1-1 0 0,1-1 0 0 0,0 1 1 0 0,-1-1-1 0 0,1 0 1 0 0,-1 1-1 0 0,1-1 0 0 0,0 0 1 0 0,-1 1-1 0 0,1-1 1 0 0,0 0-1 0 0,0 0 0 0 0,-1 0 1 0 0,1 0-1 0 0,0 0 0 0 0,-1 0 1 0 0,1 0-1 0 0,0 0 1 0 0,0 0-1 0 0,-1 0 0 0 0,1 0 1 0 0,0 0-1 0 0,-1 0 1 0 0,1-1-1 0 0,1 1 0 0 0,23-9-336 0 0,-24 6 273 0 0,1 1 1 0 0,-1-1-1 0 0,0 1 1 0 0,0-1-1 0 0,0 0 1 0 0,0 1-1 0 0,0-1 1 0 0,0 0-1 0 0,-1 0 1 0 0,1-4-1 0 0,-1 6 65 0 0,0 0 0 0 0,0 0-1 0 0,0 1 1 0 0,0-1 0 0 0,0 0 0 0 0,0 0-1 0 0,0 1 1 0 0,0-1 0 0 0,0 0 0 0 0,-1 0-1 0 0,1 1 1 0 0,0-1 0 0 0,0 0 0 0 0,-1 0-1 0 0,1 1 1 0 0,0-1 0 0 0,-1 0 0 0 0,1 1-1 0 0,-1-1 1 0 0,1 1 0 0 0,-1-1 0 0 0,1 1-1 0 0,-1-1 1 0 0,0 1 0 0 0,1-1-1 0 0,-1 1 1 0 0,0-1 0 0 0,1 1 0 0 0,-1 0-1 0 0,0-1 1 0 0,1 1 0 0 0,-1 0 0 0 0,0-1-1 0 0,0 1 1 0 0,1 0 0 0 0,-1 0 0 0 0,0 0-1 0 0,0 0 1 0 0,0 0 0 0 0,0 0 49 0 0,0 1-1 0 0,1 0 1 0 0,-1-1 0 0 0,1 1-1 0 0,-1-1 1 0 0,0 1 0 0 0,1 0-1 0 0,-1 0 1 0 0,1-1 0 0 0,0 1-1 0 0,-1 0 1 0 0,1 0 0 0 0,0-1-1 0 0,-1 1 1 0 0,1 0 0 0 0,0 0-1 0 0,0 0 1 0 0,-1 0 0 0 0,1 0-1 0 0,0-1 1 0 0,0 1 0 0 0,0 0-1 0 0,1 2 1 0 0,-2-3-45 0 0,1 1-1 0 0,0 0 0 0 0,0-1 1 0 0,0 1-1 0 0,0 0 1 0 0,0 0-1 0 0,0-1 1 0 0,0 1-1 0 0,0 0 1 0 0,1-1-1 0 0,-1 1 0 0 0,0 0 1 0 0,0-1-1 0 0,1 1 1 0 0,-1 0-1 0 0,0-1 1 0 0,1 1-1 0 0,-1-1 0 0 0,0 1 1 0 0,1 0-1 0 0,-1-1 1 0 0,1 1-1 0 0,-1-1 1 0 0,1 1-1 0 0,-1-1 1 0 0,1 0-1 0 0,-1 1 0 0 0,1-1 1 0 0,0 1-1 0 0,-1-1 1 0 0,1 0-1 0 0,-1 0 1 0 0,1 1-1 0 0,0-1 1 0 0,1 0-1 0 0,-1 0-31 0 0,0 0 0 0 0,0 0 0 0 0,0 0 1 0 0,0 0-1 0 0,0-1 0 0 0,0 1 0 0 0,0 0 0 0 0,0-1 0 0 0,0 1 0 0 0,0-1 1 0 0,-1 1-1 0 0,1-1 0 0 0,0 0 0 0 0,0 1 0 0 0,0-1 0 0 0,-1 0 0 0 0,1 1 1 0 0,0-1-1 0 0,-1 0 0 0 0,1 0 0 0 0,0 0 0 0 0,-1 0 0 0 0,1 1 0 0 0,-1-1 1 0 0,0 0-1 0 0,1 0 0 0 0,-1 0 0 0 0,0 0 0 0 0,1 0 0 0 0,-1 0 0 0 0,0 0 1 0 0,0 0-1 0 0,0 0 0 0 0,0 0 0 0 0,0 0 0 0 0,0 0 0 0 0,0-2 1 0 0,-1 2 24 0 0,1 0 1 0 0,0-1 0 0 0,0 1-1 0 0,0 0 1 0 0,-1-1 0 0 0,1 1 0 0 0,-1 0-1 0 0,1 0 1 0 0,-1 0 0 0 0,1 0 0 0 0,-1 0-1 0 0,0-1 1 0 0,1 1 0 0 0,-1 0 0 0 0,0 0-1 0 0,0 0 1 0 0,0 1 0 0 0,0-1 0 0 0,0 0-1 0 0,0 0 1 0 0,0 0 0 0 0,0 1-1 0 0,0-1 1 0 0,0 1 0 0 0,0-1 0 0 0,-1 1-1 0 0,1-1 1 0 0,0 1 0 0 0,0-1 0 0 0,-1 1-1 0 0,1 0 1 0 0,0 0 0 0 0,-3 0 0 0 0,3 0 40 0 0,-1 1 1 0 0,0-1-1 0 0,0 1 1 0 0,0 0-1 0 0,0-1 1 0 0,0 1-1 0 0,0 0 1 0 0,1 0-1 0 0,-1 1 1 0 0,0-1-1 0 0,1 0 1 0 0,-1 0-1 0 0,1 1 1 0 0,0-1-1 0 0,-1 1 1 0 0,1-1 0 0 0,0 1-1 0 0,0 0 1 0 0,-1 2-1 0 0,1-3-16 0 0,0 0 0 0 0,0 0 0 0 0,1 0 0 0 0,-1 0 0 0 0,0 0 0 0 0,1 1 0 0 0,0-1 0 0 0,-1 0 0 0 0,1 0 0 0 0,-1 1 0 0 0,1-1 0 0 0,0 0-1 0 0,0 1 1 0 0,0-1 0 0 0,0 0 0 0 0,0 1 0 0 0,0-1 0 0 0,0 0 0 0 0,0 1 0 0 0,1-1 0 0 0,-1 0 0 0 0,0 0 0 0 0,1 1 0 0 0,-1-1 0 0 0,1 0 0 0 0,0 0 0 0 0,-1 0 0 0 0,1 1 0 0 0,0-1 0 0 0,1 1 0 0 0,0 0-55 0 0,-1-1 0 0 0,1 0 0 0 0,0 0 0 0 0,0 0 0 0 0,0 0 0 0 0,-1 0 0 0 0,1 0 1 0 0,0-1-1 0 0,0 1 0 0 0,0-1 0 0 0,0 1 0 0 0,1-1 0 0 0,-1 0 0 0 0,0 0 0 0 0,0 0 1 0 0,0 0-1 0 0,0 0 0 0 0,0 0 0 0 0,0 0 0 0 0,0-1 0 0 0,0 1 0 0 0,0-1 0 0 0,0 0 0 0 0,0 1 1 0 0,0-1-1 0 0,0 0 0 0 0,0 0 0 0 0,0 0 0 0 0,-1 0 0 0 0,1-1 0 0 0,0 1 0 0 0,-1 0 1 0 0,1-1-1 0 0,-1 1 0 0 0,0-1 0 0 0,1 0 0 0 0,-1 1 0 0 0,0-1 0 0 0,0 0 0 0 0,0 0 0 0 0,0 0 1 0 0,0 0-1 0 0,0 0 0 0 0,-1 0 0 0 0,1 0 0 0 0,-1 0 0 0 0,1 0 0 0 0,-1 0 0 0 0,1-4 1 0 0,-12-22-378 0 0,11 27 408 0 0,0 1 1 0 0,0-1 0 0 0,-1 1-1 0 0,1-1 1 0 0,0 1-1 0 0,0-1 1 0 0,-1 1-1 0 0,1-1 1 0 0,0 1 0 0 0,-1-1-1 0 0,1 1 1 0 0,-1 0-1 0 0,1-1 1 0 0,0 1-1 0 0,-1 0 1 0 0,1-1 0 0 0,-1 1-1 0 0,1 0 1 0 0,-1-1-1 0 0,1 1 1 0 0,-1 0-1 0 0,1 0 1 0 0,-1 0-1 0 0,1 0 1 0 0,-1-1 0 0 0,0 1-1 0 0,1 0 1 0 0,-1 0-1 0 0,1 0 1 0 0,-1 0-1 0 0,1 0 1 0 0,-1 0 0 0 0,1 0-1 0 0,-1 0 1 0 0,0 1-1 0 0,1-1 1 0 0,-1 0-1 0 0,1 0 1 0 0,-1 0 0 0 0,1 1-1 0 0,-1-1 1 0 0,1 0-1 0 0,-1 0 1 0 0,1 1-1 0 0,-1-1 1 0 0,1 0 0 0 0,0 1-1 0 0,-1-1 1 0 0,1 1-1 0 0,-1 0 1 0 0,0 1 33 0 0,0-1 0 0 0,0 1 0 0 0,0 0 0 0 0,0 0 0 0 0,0-1 0 0 0,1 1 0 0 0,-1 0 0 0 0,1 0 0 0 0,-1 0 0 0 0,1 0 0 0 0,0 0 0 0 0,0 0 0 0 0,0 0 0 0 0,0 0 1 0 0,0 0-1 0 0,0 0 0 0 0,0 0 0 0 0,1 0 0 0 0,-1 0 0 0 0,1 0 0 0 0,-1 0 0 0 0,1 0 0 0 0,0-1 0 0 0,0 1 0 0 0,0 0 0 0 0,0 0 0 0 0,0-1 0 0 0,0 1 0 0 0,0 0 0 0 0,1-1 0 0 0,-1 0 0 0 0,0 1 0 0 0,1-1 0 0 0,0 0 0 0 0,-1 1 1 0 0,1-1-1 0 0,-1 0 0 0 0,1 0 0 0 0,0 0 0 0 0,0-1 0 0 0,0 1 0 0 0,0 0 0 0 0,0-1 0 0 0,-1 1 0 0 0,5 0 0 0 0,-5-2-65 0 0,-1 1 0 0 0,1 0 0 0 0,-1 0 0 0 0,0-1 0 0 0,1 1 0 0 0,-1 0 0 0 0,1-1-1 0 0,-1 1 1 0 0,0 0 0 0 0,1-1 0 0 0,-1 1 0 0 0,0-1 0 0 0,0 1 0 0 0,1 0 0 0 0,-1-1 0 0 0,0 1 0 0 0,0-1 0 0 0,0 1 0 0 0,1-1 0 0 0,-1 1 0 0 0,0-1 0 0 0,0 1 0 0 0,0-1-1 0 0,0 1 1 0 0,0-1 0 0 0,0 1 0 0 0,0-1 0 0 0,0 1 0 0 0,0-1 0 0 0,0 1 0 0 0,0-1 0 0 0,0 1 0 0 0,-1-1 0 0 0,1 0 0 0 0,-12 17-9257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21 1160 0 0,'0'0'4483'0'0,"-10"-15"-3411"0"0,4 13-849 0 0,-1 1 0 0 0,1 0-1 0 0,0 0 1 0 0,-1 0 0 0 0,1 1-1 0 0,-1 0 1 0 0,1 1 0 0 0,-1-1-1 0 0,1 1 1 0 0,0 0 0 0 0,-1 1-1 0 0,-7 2 1 0 0,9-1-175 0 0,0-1 0 0 0,1 2 0 0 0,-1-1 0 0 0,0 0 0 0 0,1 1-1 0 0,0 0 1 0 0,0 0 0 0 0,0 0 0 0 0,0 1 0 0 0,1-1 0 0 0,-1 1 0 0 0,1 0 0 0 0,1 0-1 0 0,-4 7 1 0 0,-22 53 73 0 0,26-59-153 0 0,0-1 0 0 0,1 1 0 0 0,0-1-1 0 0,0 1 1 0 0,0 0 0 0 0,1-1-1 0 0,0 1 1 0 0,0 0 0 0 0,0 0 0 0 0,2 7-1 0 0,-1-10 10 0 0,1 0-1 0 0,0 0 0 0 0,-1 0 1 0 0,1-1-1 0 0,0 1 1 0 0,0-1-1 0 0,0 1 0 0 0,1-1 1 0 0,-1 1-1 0 0,1-1 0 0 0,-1 0 1 0 0,1 0-1 0 0,0-1 1 0 0,-1 1-1 0 0,1 0 0 0 0,0-1 1 0 0,0 0-1 0 0,0 0 0 0 0,1 1 1 0 0,-1-2-1 0 0,0 1 1 0 0,0 0-1 0 0,0-1 0 0 0,1 1 1 0 0,-1-1-1 0 0,0 0 1 0 0,1 0-1 0 0,-1-1 0 0 0,5 0 1 0 0,-2 1-19 0 0,0 0 0 0 0,0-1 1 0 0,0 0-1 0 0,0 0 0 0 0,-1 0 1 0 0,1-1-1 0 0,0 0 0 0 0,-1 0 1 0 0,1 0-1 0 0,-1-1 0 0 0,0 0 1 0 0,0 0-1 0 0,0 0 0 0 0,0-1 0 0 0,7-7 1 0 0,-10 10 16 0 0,-1 0 0 0 0,0 0 0 0 0,0 0 1 0 0,0-1-1 0 0,-1 1 0 0 0,1-1 0 0 0,0 1 0 0 0,0 0 1 0 0,-1-1-1 0 0,1 1 0 0 0,-1-1 0 0 0,1 0 0 0 0,-1 1 1 0 0,0-1-1 0 0,1 1 0 0 0,-1-1 0 0 0,0 0 0 0 0,0 1 1 0 0,0-1-1 0 0,0 1 0 0 0,-1-1 0 0 0,1 0 0 0 0,0 1 1 0 0,-1-1-1 0 0,1 1 0 0 0,-1-1 0 0 0,1 1 0 0 0,-1-1 1 0 0,0 1-1 0 0,0-1 0 0 0,0 1 0 0 0,-1-2 0 0 0,-1 0-60 0 0,0 1 0 0 0,0-1-1 0 0,-1 1 1 0 0,1-1-1 0 0,-1 1 1 0 0,0 0 0 0 0,1 0-1 0 0,-1 1 1 0 0,0-1 0 0 0,-7-1-1 0 0,57-9 2811 0 0,32 2-4920 0 0,-60 11-2026 0 0,-9 4 1059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37 261 132 0 0,'0'0'3960'0'0,"-33"25"89"0"0,33-24-4039 0 0,0-1 0 0 0,-1 0 0 0 0,1 0 0 0 0,0 0 0 0 0,0 0 0 0 0,0 0 0 0 0,-1 0-1 0 0,1 0 1 0 0,0 0 0 0 0,0 1 0 0 0,0-1 0 0 0,0 0 0 0 0,-1 0 0 0 0,1 0 0 0 0,0 1-1 0 0,0-1 1 0 0,0 0 0 0 0,0 0 0 0 0,0 0 0 0 0,0 1 0 0 0,-1-1 0 0 0,1 0 0 0 0,0 0-1 0 0,0 0 1 0 0,0 1 0 0 0,0-1 0 0 0,0 0 0 0 0,0 0 0 0 0,0 1 0 0 0,0-1-1 0 0,0 0 1 0 0,0 0 0 0 0,0 1 0 0 0,0-1 0 0 0,0 0 0 0 0,0 0 0 0 0,0 0 0 0 0,0 1-1 0 0,1-1 1 0 0,-1 0 0 0 0,0 0 0 0 0,0 0 0 0 0,0 1 0 0 0,0-1 0 0 0,0 0 0 0 0,0 0-1 0 0,1 0 1 0 0,-1 1 0 0 0,0-1 0 0 0,0 0 0 0 0,0 0 0 0 0,1 0 0 0 0,-1 0 0 0 0,20 5-133 0 0,25-6-112 0 0,260-9 195 0 0,8-2-180 0 0,-86-3 65 0 0,-116 4-70 0 0,57-6 185 0 0,124-18 8 0 0,-148 24 76 0 0,-95 10-47 0 0,78-13-1 0 0,-84 7-15 0 0,69 0-1 0 0,-39 4 2 0 0,235-18-306 0 0,-65 12 336 0 0,-36-1 32 0 0,66 6 63 0 0,-151 6 6 0 0,-19 8 24 0 0,-100-9-63 0 0,10 0-189 0 0,-11-1 358 0 0,-7 0 465 0 0,4 0-545 0 0,-39 0 1293 0 0,31 2-1474 0 0,-1 0 0 0 0,1 0 0 0 0,0 1 1 0 0,0 0-1 0 0,0 0 0 0 0,0 1 0 0 0,1 0 0 0 0,0 1 0 0 0,-16 11 0 0 0,-3 0 86 0 0,-13 18 378 0 0,40-33-210 0 0,-1 21-92 0 0,5-29-122 0 0,0 1 0 0 0,0 0 0 0 0,0 0 0 0 0,1 0 0 0 0,0 1 0 0 0,0 0 0 0 0,0 0 0 0 0,1 0 0 0 0,0 0 0 0 0,9-5 0 0 0,11-10-215 0 0,-23 18 87 0 0,-2 1 88 0 0,1 0 0 0 0,-1 0 0 0 0,0 0 0 0 0,1 0-1 0 0,-1-1 1 0 0,0 1 0 0 0,0 0 0 0 0,0-1 0 0 0,0 1 0 0 0,0 0 0 0 0,0-1 0 0 0,0 0 0 0 0,0 1 0 0 0,-1-1 0 0 0,1-1 0 0 0,-1 2 8 0 0,0 0-55 0 0,0-1 70 0 0,0 1-1 0 0,0 0 1 0 0,-1-1-1 0 0,1 1 0 0 0,-1-1 1 0 0,1 1-1 0 0,-1 0 1 0 0,0 0-1 0 0,1-1 1 0 0,-1 1-1 0 0,0 0 0 0 0,0 0 1 0 0,0 0-1 0 0,-1-2 1 0 0,-10-5 185 0 0,0-1 0 0 0,-1 2-1 0 0,0 0 1 0 0,0 0 0 0 0,-19-6 0 0 0,16 8-209 0 0,1-2-1 0 0,0 0 0 0 0,0-1 1 0 0,-14-10-1 0 0,24 15-323 0 0,-9-8 183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2 772 0 0,'0'0'3967'0'0,"10"-1"2069"0"0,-25 15-5931 0 0,0 2 1 0 0,2 0-1 0 0,0 0 1 0 0,-14 26-1 0 0,13-21-339 0 0,-1 0-1 0 0,-24 26 1 0 0,-18 7-877 0 0,32-32-2528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178 201 3368 0 0,'0'0'5201'0'0,"-12"-12"-4936"0"0,-97-108 671 0 0,94 100-1089 0 0,-9-10 287 0 0,7 12-5541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90 3216 0 0,'0'0'4957'0'0,"-14"9"-3880"0"0,14-7-1064 0 0,0 0 0 0 0,1 0 0 0 0,-1 0 0 0 0,1 0 1 0 0,-1 0-1 0 0,1 0 0 0 0,0 0 0 0 0,0 0 0 0 0,0 0 0 0 0,0-1 0 0 0,0 1 0 0 0,0 0 0 0 0,0-1 0 0 0,1 1 0 0 0,-1 0 0 0 0,1-1 1 0 0,-1 0-1 0 0,1 1 0 0 0,-1-1 0 0 0,1 0 0 0 0,0 0 0 0 0,0 0 0 0 0,-1 0 0 0 0,1 0 0 0 0,0 0 0 0 0,0-1 0 0 0,0 1 0 0 0,0 0 0 0 0,0-1 1 0 0,2 1-1 0 0,-1-1-34 0 0,-1 1 0 0 0,0-1 0 0 0,1 0 0 0 0,-1 0 1 0 0,1 0-1 0 0,-1 0 0 0 0,0 0 0 0 0,1 0 0 0 0,-1-1 0 0 0,0 1 1 0 0,1-1-1 0 0,-1 1 0 0 0,0-1 0 0 0,1 0 0 0 0,-1 0 1 0 0,0 0-1 0 0,0 0 0 0 0,0 0 0 0 0,0-1 0 0 0,0 1 0 0 0,0-1 1 0 0,-1 1-1 0 0,1-1 0 0 0,0 0 0 0 0,-1 0 0 0 0,4-3 1 0 0,-3-1-15 0 0,1 1 0 0 0,-1-1 0 0 0,1 1 1 0 0,-2-1-1 0 0,1 0 0 0 0,-1 0 0 0 0,1 0 1 0 0,-2 0-1 0 0,1 0 0 0 0,-1 0 0 0 0,0 0 1 0 0,0 0-1 0 0,-1-6 0 0 0,1 10 19 0 0,-1 1 0 0 0,1-1 0 0 0,-1 1 0 0 0,1-1 0 0 0,-1 1 0 0 0,1-1 0 0 0,-1 1-1 0 0,0-1 1 0 0,0 1 0 0 0,0 0 0 0 0,0 0 0 0 0,0-1 0 0 0,0 1 0 0 0,0 0 0 0 0,0 0 0 0 0,0 0 0 0 0,-1 0 0 0 0,1 0 0 0 0,0 0 0 0 0,-3 0 0 0 0,2 0-48 0 0,-1 0 1 0 0,0 1 0 0 0,1-1-1 0 0,-1 1 1 0 0,0 0 0 0 0,0 0 0 0 0,0 0-1 0 0,1 0 1 0 0,-1 0 0 0 0,0 1 0 0 0,0-1-1 0 0,1 1 1 0 0,-1 0 0 0 0,0 0 0 0 0,-3 2-1 0 0,-25 18-4190 0 0,19-7 1263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3280 0 0,'0'0'5987'0'0,"2"36"-5102"0"0,3-23-811 0 0,-2-5-120 0 0,0 0 1 0 0,1 0 0 0 0,0-1 0 0 0,0 1 0 0 0,10 12 0 0 0,-13-19 22 0 0,0 0 0 0 0,0 0 1 0 0,0 0-1 0 0,0 0 0 0 0,0 0 1 0 0,0-1-1 0 0,0 1 0 0 0,0 0 1 0 0,0-1-1 0 0,0 1 0 0 0,1-1 1 0 0,-1 1-1 0 0,0-1 0 0 0,0 0 1 0 0,1 1-1 0 0,-1-1 0 0 0,0 0 1 0 0,3 0-1 0 0,-2 0-12 0 0,0-1-1 0 0,0 1 0 0 0,0-1 1 0 0,-1 0-1 0 0,1 0 0 0 0,0 0 1 0 0,0 0-1 0 0,0 0 1 0 0,-1 0-1 0 0,1 0 0 0 0,-1 0 1 0 0,1-1-1 0 0,-1 1 1 0 0,1-1-1 0 0,-1 1 0 0 0,2-3 1 0 0,-1 1-41 0 0,1-1 0 0 0,-1 1-1 0 0,0-1 1 0 0,0 0 0 0 0,0 0 0 0 0,-1 0 0 0 0,0 0 0 0 0,1 0-1 0 0,-1 0 1 0 0,-1-1 0 0 0,1 1 0 0 0,0 0 0 0 0,-1 0 0 0 0,0-1 0 0 0,0 1-1 0 0,0 0 1 0 0,-1-1 0 0 0,-1-5 0 0 0,-2 12 1439 0 0,0 12-1184 0 0,0 15-169 0 0,12 241 886 0 0,-8-267-916 0 0,-1-1 0 0 0,1 1-1 0 0,-1 0 1 0 0,0-1 0 0 0,0 1-1 0 0,-1-1 1 0 0,1 1 0 0 0,0-1-1 0 0,-1 0 1 0 0,0 1 0 0 0,1-1 0 0 0,-1 0-1 0 0,0 0 1 0 0,0 0 0 0 0,0 0-1 0 0,0-1 1 0 0,0 1 0 0 0,-1 0-1 0 0,1-1 1 0 0,-5 2 0 0 0,5-1-55 0 0,0-1 0 0 0,0 0 0 0 0,0 0 1 0 0,0 0-1 0 0,0 0 0 0 0,0 0 0 0 0,-1-1 0 0 0,1 1 1 0 0,0-1-1 0 0,0 1 0 0 0,-1-1 0 0 0,1 0 1 0 0,-1 0-1 0 0,1 0 0 0 0,0 0 0 0 0,-1 0 0 0 0,1 0 1 0 0,0-1-1 0 0,0 1 0 0 0,-1-1 0 0 0,1 0 0 0 0,0 0 1 0 0,0 0-1 0 0,-4-1 0 0 0,5-1-300 0 0,-1 1 0 0 0,1-1 0 0 0,-1 1 0 0 0,1-1 0 0 0,0 1 1 0 0,0-1-1 0 0,0 0 0 0 0,0 0 0 0 0,1 0 0 0 0,-1 1 0 0 0,1-1 0 0 0,-1 0 0 0 0,1 0 0 0 0,0 0 0 0 0,1-4 0 0 0,-1-3-1250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1544 0 0,'0'0'5245'0'0,"-4"9"-4894"0"0,2-4-411 0 0,-1 1 183 0 0,0 1 0 0 0,0-1 1 0 0,1 1-1 0 0,0 0 0 0 0,-2 13 1 0 0,4-18-78 0 0,0 0 0 0 0,0-1 0 0 0,0 1 0 0 0,0 0 1 0 0,0-1-1 0 0,0 1 0 0 0,0 0 0 0 0,1-1 0 0 0,-1 1 0 0 0,1 0 0 0 0,-1-1 1 0 0,1 1-1 0 0,0-1 0 0 0,-1 1 0 0 0,1-1 0 0 0,0 0 0 0 0,0 1 1 0 0,0-1-1 0 0,0 0 0 0 0,0 1 0 0 0,1-1 0 0 0,-1 0 0 0 0,0 0 1 0 0,0 0-1 0 0,1 0 0 0 0,-1 0 0 0 0,1 0 0 0 0,-1-1 0 0 0,1 1 0 0 0,-1 0 1 0 0,1-1-1 0 0,-1 1 0 0 0,1-1 0 0 0,0 1 0 0 0,-1-1 0 0 0,3 0 1 0 0,1 1-55 0 0,1 0 0 0 0,0 0 0 0 0,-1-1 1 0 0,1 1-1 0 0,0-2 0 0 0,0 1 1 0 0,-1 0-1 0 0,1-1 0 0 0,0 0 1 0 0,0-1-1 0 0,10-3 0 0 0,-14 4-29 0 0,1-1 0 0 0,-1 1 0 0 0,1-1-1 0 0,-1 1 1 0 0,0-1 0 0 0,0 0-1 0 0,0 0 1 0 0,0 0 0 0 0,0 0 0 0 0,0 0-1 0 0,0-1 1 0 0,-1 1 0 0 0,1-1-1 0 0,-1 1 1 0 0,0-1 0 0 0,0 1 0 0 0,0-1-1 0 0,0 0 1 0 0,0 1 0 0 0,0-1 0 0 0,-1 0-1 0 0,1 0 1 0 0,-1 1 0 0 0,0-1-1 0 0,0-5 1 0 0,0 5-18 0 0,-1 0-1 0 0,1 1 1 0 0,-1-1-1 0 0,0 0 1 0 0,0 0 0 0 0,0 1-1 0 0,0-1 1 0 0,-1 1-1 0 0,1-1 1 0 0,-1 1-1 0 0,1-1 1 0 0,-1 1 0 0 0,0 0-1 0 0,0 0 1 0 0,0 0-1 0 0,0 0 1 0 0,0 0 0 0 0,-1 0-1 0 0,1 1 1 0 0,0-1-1 0 0,-1 1 1 0 0,1-1-1 0 0,-1 1 1 0 0,0 0 0 0 0,1 0-1 0 0,-1 0 1 0 0,0 0-1 0 0,0 1 1 0 0,1-1 0 0 0,-1 1-1 0 0,0 0 1 0 0,0 0-1 0 0,0 0 1 0 0,0 0-1 0 0,0 0 1 0 0,1 0 0 0 0,-1 1-1 0 0,0 0 1 0 0,0-1-1 0 0,-3 2 1 0 0,-4 6-1574 0 0,1 5-980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8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4048 0 0,'0'0'7574'0'0,"2"3"-7394"0"0,1 1-157 0 0,1 0 1 0 0,-1 0 0 0 0,1 0-1 0 0,0 0 1 0 0,0-1-1 0 0,0 0 1 0 0,0 0-1 0 0,1 0 1 0 0,-1 0 0 0 0,1 0-1 0 0,0-1 1 0 0,0 0-1 0 0,0 0 1 0 0,0 0 0 0 0,0-1-1 0 0,0 0 1 0 0,0 0-1 0 0,0 0 1 0 0,1 0-1 0 0,-1-1 1 0 0,0 0 0 0 0,1 0-1 0 0,6-1 1 0 0,-11 1-56 0 0,0-1 0 0 0,0 1 0 0 0,0 0 0 0 0,0-1 1 0 0,0 1-1 0 0,0 0 0 0 0,0-1 0 0 0,0 1 0 0 0,-1-1 0 0 0,1 0 1 0 0,0 1-1 0 0,0-1 0 0 0,-1 0 0 0 0,1 1 0 0 0,0-1 0 0 0,-1 0 0 0 0,1 0 1 0 0,0 1-1 0 0,-1-1 0 0 0,1 0 0 0 0,-1 0 0 0 0,0 0 0 0 0,1 0 1 0 0,-1 0-1 0 0,0 0 0 0 0,1 0 0 0 0,-1 0 0 0 0,0 0 0 0 0,0 0 1 0 0,0 0-1 0 0,0 0 0 0 0,0 0 0 0 0,0 0 0 0 0,0 0 0 0 0,0 0 0 0 0,0 0 1 0 0,-1 0-1 0 0,1 0 0 0 0,-1-1 0 0 0,1 0-66 0 0,-1 0-1 0 0,0 1 0 0 0,1-1 1 0 0,-1 0-1 0 0,0 1 1 0 0,0-1-1 0 0,0 1 1 0 0,0-1-1 0 0,0 1 0 0 0,-1 0 1 0 0,1-1-1 0 0,0 1 1 0 0,-1 0-1 0 0,1 0 0 0 0,0 0 1 0 0,-1 0-1 0 0,0 0 1 0 0,1 0-1 0 0,-1 0 1 0 0,1 0-1 0 0,-3 0 0 0 0,-25 1-4622 0 0,21 0 2121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29 107 136 0 0,'0'0'6140'0'0,"-3"4"-5837"0"0,-1 2-155 0 0,1 1 0 0 0,-1 0 0 0 0,1 1 0 0 0,1-1 0 0 0,-1 0 0 0 0,1 1 0 0 0,1-1 0 0 0,0 1 0 0 0,0 0 0 0 0,0 0 0 0 0,1-1 0 0 0,0 10 0 0 0,0-14-83 0 0,0 1 0 0 0,1 0 1 0 0,-1-1-1 0 0,1 1 1 0 0,0-1-1 0 0,0 1 1 0 0,0-1-1 0 0,0 1 0 0 0,1-1 1 0 0,0 1-1 0 0,-1-1 1 0 0,5 6-1 0 0,-4-8-60 0 0,-1 1 0 0 0,1-1 1 0 0,-1 0-1 0 0,1 0 0 0 0,0 0 0 0 0,0 0 0 0 0,0 0 0 0 0,0 0 0 0 0,-1 0 1 0 0,1 0-1 0 0,0-1 0 0 0,0 1 0 0 0,0-1 0 0 0,0 1 0 0 0,1-1 0 0 0,-1 0 0 0 0,0 0 1 0 0,0 0-1 0 0,0 0 0 0 0,0 0 0 0 0,0 0 0 0 0,0-1 0 0 0,0 1 0 0 0,3-2 1 0 0,-1 0-35 0 0,0 1 1 0 0,0-1 0 0 0,0-1 0 0 0,0 1 0 0 0,-1 0 0 0 0,1-1 0 0 0,-1 0-1 0 0,0 0 1 0 0,0 0 0 0 0,0 0 0 0 0,0 0 0 0 0,0-1 0 0 0,-1 1 0 0 0,1-1 0 0 0,-1 0-1 0 0,2-4 1 0 0,2-3-50 0 0,-1 0 0 0 0,-1 0 0 0 0,0-1 0 0 0,4-18 0 0 0,-6 20 37 0 0,0 0-1 0 0,-1 0 0 0 0,-1 0 0 0 0,1-1 1 0 0,-2 1-1 0 0,1 0 0 0 0,-4-15 0 0 0,4 22-5 0 0,-1 1 0 0 0,1-1 0 0 0,-1 1 0 0 0,0-1 0 0 0,0 0 0 0 0,0 1 0 0 0,-1-1 1 0 0,1 1-1 0 0,0 0 0 0 0,-1 0 0 0 0,0-1 0 0 0,1 1 0 0 0,-1 0 0 0 0,0 0 0 0 0,0 0 0 0 0,0 1 0 0 0,0-1 0 0 0,-1 0 0 0 0,1 1 0 0 0,0 0 0 0 0,-1-1 0 0 0,1 1 0 0 0,-1 0 0 0 0,1 0 0 0 0,-1 0 0 0 0,0 1 0 0 0,1-1 0 0 0,-1 1 0 0 0,0-1 1 0 0,1 1-1 0 0,-6 0 0 0 0,7 0-66 0 0,0 0 0 0 0,-1 0 0 0 0,1 0 0 0 0,0 1 0 0 0,-1-1 0 0 0,1 0 0 0 0,0 1 0 0 0,0-1 0 0 0,0 1 0 0 0,-1 0 0 0 0,1-1 0 0 0,0 1 0 0 0,0 0 0 0 0,0-1 0 0 0,0 1 0 0 0,0 0 0 0 0,0 0 0 0 0,0 0 0 0 0,1 0 0 0 0,-1 0 0 0 0,0 0 0 0 0,0 0 0 0 0,1 0 0 0 0,-1 1 0 0 0,1-1 0 0 0,-1 0 0 0 0,1 0 0 0 0,-1 0 1 0 0,1 1-1 0 0,0-1 0 0 0,-1 1 0 0 0,-5 18-2301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0 644 0 0,'0'0'3964'0'0,"4"50"-439"0"0,0-25-3482 0 0,-1 0 0 0 0,-1 1-1 0 0,-2 37 1 0 0,1 20-1999 0 0,1-41-3282 0 0,-2-35 4128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697 37 4 0 0,'0'0'3955'0'0,"-11"-4"-3886"0"0,-14-4-24 0 0,0 2 0 0 0,0 0 0 0 0,-41-3 0 0 0,-307 6 316 0 0,201 5-3624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5 204 0 0,'0'0'2840'0'0,"12"-5"976"0"0,-12 100-3760 0 0,5 162-644 0 0,3-196-4589 0 0,-6-53 4134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1 248 0 0,'0'0'3013'0'0,"-19"0"-2466"0"0,-160 0 606 0 0,107 8-1020 0 0,1 4 1 0 0,-106 30-1 0 0,130-30-116 0 0,32-9-134 0 0,-1 0 0 0 0,1-1 0 0 0,-31 1 0 0 0,7-8-3498 0 0,31 4 2320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2256 0 0,'0'0'6401'0'0,"1"3"-6049"0"0,4 13-57 0 0,2-2-1 0 0,0 1 1 0 0,1-1 0 0 0,0 0-1 0 0,1 0 1 0 0,17 20-1 0 0,-3-3-551 0 0,-19-25 75 0 0,47 57-280 0 0,-20-37-1838 0 0,5-12-3832 0 0,-30-14 4394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1356 0 0,'0'0'6294'0'0,"-19"11"-6019"0"0,-59 32-131 0 0,67-36-179 0 0,0 0 0 0 0,1 1 1 0 0,0 0-1 0 0,0 1 0 0 0,1-1 1 0 0,0 2-1 0 0,0 0 0 0 0,1 0 1 0 0,1 0-1 0 0,0 1 0 0 0,0 0 1 0 0,-7 17-1 0 0,11-23-120 0 0,2-3-395 0 0,0 1 0 0 0,0-1 0 0 0,0 1 0 0 0,1-1 0 0 0,-1 1 0 0 0,0-1 0 0 0,1 1 0 0 0,0 0 0 0 0,0 4 0 0 0,0-3-1309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1 732 0 0,'0'0'5705'0'0,"-6"1"-5358"0"0,-2 1-209 0 0,0 1 1 0 0,1 0-1 0 0,-1 0 1 0 0,1 1-1 0 0,-1 0 1 0 0,1 0-1 0 0,0 0 1 0 0,0 1-1 0 0,1 0 1 0 0,-8 8-1 0 0,12-11-113 0 0,-1 0 1 0 0,1 1-1 0 0,0-1 1 0 0,0 1-1 0 0,0 0 0 0 0,0 0 1 0 0,1 0-1 0 0,-1 0 1 0 0,1 0-1 0 0,-1 0 0 0 0,1 0 1 0 0,0 0-1 0 0,1 0 1 0 0,-1 1-1 0 0,0-1 0 0 0,1 0 1 0 0,0 0-1 0 0,-1 1 0 0 0,1-1 1 0 0,1 1-1 0 0,-1-1 1 0 0,0 0-1 0 0,1 0 0 0 0,0 1 1 0 0,0-1-1 0 0,0 0 1 0 0,0 0-1 0 0,0 0 0 0 0,1 0 1 0 0,1 4-1 0 0,2-2-93 0 0,-1 0 0 0 0,1 0-1 0 0,0 0 1 0 0,0-1 0 0 0,0 0 0 0 0,1 0-1 0 0,0 0 1 0 0,-1 0 0 0 0,1-1 0 0 0,0 0-1 0 0,1-1 1 0 0,-1 1 0 0 0,1-1 0 0 0,-1 0-1 0 0,1-1 1 0 0,-1 0 0 0 0,1 0 0 0 0,0 0-1 0 0,0-1 1 0 0,-1 1 0 0 0,14-3 0 0 0,-19 2 48 0 0,0 0 0 0 0,0 0 1 0 0,0 0-1 0 0,0-1 1 0 0,0 1-1 0 0,0 0 0 0 0,0-1 1 0 0,0 1-1 0 0,0-1 1 0 0,0 1-1 0 0,0-1 0 0 0,0 1 1 0 0,0-1-1 0 0,0 0 1 0 0,0 1-1 0 0,-1-1 0 0 0,1 0 1 0 0,0 0-1 0 0,0 0 0 0 0,-1 0 1 0 0,1 0-1 0 0,-1 1 1 0 0,1-1-1 0 0,-1 0 0 0 0,1 0 1 0 0,-1 0-1 0 0,1 0 1 0 0,-1-1-1 0 0,0 1 0 0 0,0 0 1 0 0,1 0-1 0 0,-1 0 1 0 0,0 0-1 0 0,0 0 0 0 0,0 0 1 0 0,0 0-1 0 0,0 0 0 0 0,-1 0 1 0 0,1-1-1 0 0,0 1 1 0 0,0 0-1 0 0,-2-2 0 0 0,2 0-4 0 0,-1 0 0 0 0,0 0-1 0 0,-1 0 1 0 0,1 0 0 0 0,0 0-1 0 0,-1 0 1 0 0,0 0-1 0 0,1 1 1 0 0,-1-1 0 0 0,0 0-1 0 0,-1 1 1 0 0,-4-5 0 0 0,-1 2-222 0 0,-13-11 1077 0 0,22 15-764 0 0,0 0 0 0 0,1 0 1 0 0,-1 1-1 0 0,0-1 0 0 0,1 1 0 0 0,-1-1 0 0 0,0 1 1 0 0,1 0-1 0 0,-1-1 0 0 0,1 1 0 0 0,-1 0 0 0 0,1 0 0 0 0,-1 0 1 0 0,1 0-1 0 0,-1 0 0 0 0,0 1 0 0 0,3-1 0 0 0,13 1-246 0 0,17 1-125 0 0,-17-7-3381 0 0,-13 2 1678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31 648 0 0,'0'0'3554'0'0,"-51"-1"-240"0"0,16-1-2383 0 0,26 2-1037 0 0,-1 0 0 0 0,1 0 0 0 0,0-1 0 0 0,-1-1 0 0 0,1 1 0 0 0,0-1-1 0 0,0-1 1 0 0,0 0 0 0 0,-11-5 0 0 0,15 0-4773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2064 0 0,'0'0'5352'0'0,"-3"4"-5086"0"0,-3 7-224 0 0,0 1 0 0 0,1 0 0 0 0,0 0 0 0 0,0 1 0 0 0,2-1 0 0 0,0 1 0 0 0,-3 18 0 0 0,-7 104-568 0 0,11-104 132 0 0,0 119-4860 0 0,2-120 4154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7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0 528 0 0,'0'0'7227'0'0,"-18"1"-7005"0"0,-54 2 4 0 0,66-3-196 0 0,0 0 0 0 0,1 1 0 0 0,-1 0 0 0 0,0 0 1 0 0,1 1-1 0 0,-1-1 0 0 0,1 1 0 0 0,-1 0 0 0 0,-5 4 0 0 0,9-5 8 0 0,1 0-1 0 0,0 0 0 0 0,-1-1 0 0 0,1 1 1 0 0,0 0-1 0 0,0 1 0 0 0,0-1 0 0 0,0 0 1 0 0,0 0-1 0 0,0 0 0 0 0,0 1 0 0 0,0-1 0 0 0,0 0 1 0 0,1 1-1 0 0,-1-1 0 0 0,0 1 0 0 0,1-1 1 0 0,0 1-1 0 0,-1-1 0 0 0,1 1 0 0 0,0-1 0 0 0,-1 1 1 0 0,1 0-1 0 0,0-1 0 0 0,0 1 0 0 0,0-1 1 0 0,1 3-1 0 0,0-2-40 0 0,0 0 1 0 0,0 0 0 0 0,0-1-1 0 0,0 1 1 0 0,0-1-1 0 0,0 1 1 0 0,0 0 0 0 0,1-1-1 0 0,-1 0 1 0 0,1 1-1 0 0,-1-1 1 0 0,1 0 0 0 0,-1 0-1 0 0,1 0 1 0 0,0 0-1 0 0,-1 0 1 0 0,5 1-1 0 0,39 15-154 0 0,-30-12 175 0 0,5 2-10 0 0,46 19-24 0 0,-62-25 47 0 0,-1 0 0 0 0,0 1 0 0 0,0 0 1 0 0,0 0-1 0 0,0 0 0 0 0,0 0 0 0 0,-1 0 0 0 0,1 0 0 0 0,-1 1 0 0 0,1-1 0 0 0,-1 1 0 0 0,0 0 0 0 0,0 0 0 0 0,0 0 0 0 0,3 4 1 0 0,-5-5-60 0 0,0 0 0 0 0,0 0 0 0 0,0 0 0 0 0,0 0 0 0 0,-1 0 0 0 0,1 0 0 0 0,-1 0 0 0 0,1 0 0 0 0,-1 0 0 0 0,1-1 0 0 0,-1 1 0 0 0,0 0 0 0 0,0 0 0 0 0,0-1 0 0 0,0 1 0 0 0,0 0 0 0 0,0-1 0 0 0,-1 1 0 0 0,1-1 0 0 0,0 0 0 0 0,-1 1 0 0 0,1-1 0 0 0,-1 0 0 0 0,1 0 0 0 0,-1 0 0 0 0,0 0 0 0 0,1 0 0 0 0,-1 0 0 0 0,0 0 0 0 0,0-1 0 0 0,0 1 0 0 0,0-1 0 0 0,0 1 0 0 0,-2-1 0 0 0,2 1-171 0 0,-1 0 0 0 0,1 0 1 0 0,-1 0-1 0 0,0 0 0 0 0,1-1 0 0 0,-1 1 0 0 0,0-1 0 0 0,1 0 1 0 0,-1 0-1 0 0,0 0 0 0 0,1 0 0 0 0,-1-1 0 0 0,0 1 0 0 0,0 0 0 0 0,1-1 1 0 0,-1 0-1 0 0,1 0 0 0 0,-1 0 0 0 0,1 0 0 0 0,-1 0 0 0 0,1 0 0 0 0,-1-1 1 0 0,-2-2-1 0 0,3-3-1408 0 0,1-1-504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8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1812 0 0,'0'0'8529'0'0,"2"5"-8338"0"0,15 54-50 0 0,-16-51-63 0 0,0-1 1 0 0,0 1-1 0 0,1-1 1 0 0,0 1-1 0 0,0-1 1 0 0,1 0-1 0 0,0 0 1 0 0,0 0-1 0 0,0 0 1 0 0,1-1-1 0 0,0 1 1 0 0,1-1-1 0 0,-1 0 1 0 0,8 7-1 0 0,-9-12-205 0 0,0 1 0 0 0,0-1 0 0 0,1 1 0 0 0,-1-1 0 0 0,1 0 0 0 0,-1-1 0 0 0,1 1 0 0 0,-1 0 0 0 0,1-1 0 0 0,0 0 0 0 0,-1 0 0 0 0,1 0 0 0 0,0 0 0 0 0,-1-1 0 0 0,1 1 0 0 0,-1-1 0 0 0,1 0 0 0 0,3-1 0 0 0,-3 0-366 0 0,0 1 0 0 0,0 0 0 0 0,0 0 0 0 0,0 1-1 0 0,0-1 1 0 0,0 1 0 0 0,0 0 0 0 0,0 0 0 0 0,0 1-1 0 0,0-1 1 0 0,0 1 0 0 0,0 0 0 0 0,0-1 0 0 0,4 3 0 0 0,1 2-1547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1 792 0 0,'0'0'3320'0'0,"-4"55"-369"0"0,18 274-2292 0 0,-10-200-2600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 1636 0 0,'0'0'3211'0'0,"-10"-2"-2625"0"0,-141-20 332 0 0,85 14-4197 0 0,59 8 1167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32 1276 0 0,'0'0'2794'0'0,"-19"14"1933"0"0,17-6-4668 0 0,0 1 0 0 0,1-1 0 0 0,0 0-1 0 0,0 0 1 0 0,1 1 0 0 0,1-1 0 0 0,0 9 0 0 0,-1-15-100 0 0,1 0 0 0 0,-1-1 0 0 0,0 1 0 0 0,1 0 0 0 0,-1-1-1 0 0,1 1 1 0 0,0-1 0 0 0,-1 1 0 0 0,1-1 0 0 0,0 1 0 0 0,0-1 0 0 0,0 1 0 0 0,0-1 0 0 0,0 0 0 0 0,0 0 0 0 0,1 1-1 0 0,-1-1 1 0 0,0 0 0 0 0,1 0 0 0 0,-1 0 0 0 0,0 0 0 0 0,1-1 0 0 0,-1 1 0 0 0,1 0 0 0 0,-1-1 0 0 0,1 1-1 0 0,0-1 1 0 0,-1 1 0 0 0,1-1 0 0 0,0 0 0 0 0,-1 1 0 0 0,1-1 0 0 0,0 0 0 0 0,-1 0 0 0 0,1 0 0 0 0,0-1-1 0 0,0 1 1 0 0,-1 0 0 0 0,1-1 0 0 0,-1 1 0 0 0,3-1 0 0 0,-1-1-10 0 0,0 1 0 0 0,0 0 0 0 0,0-1 0 0 0,0 0 0 0 0,-1 1 0 0 0,1-1-1 0 0,-1 0 1 0 0,1 0 0 0 0,-1-1 0 0 0,0 1 0 0 0,0 0 0 0 0,0-1 0 0 0,0 0 0 0 0,0 1 0 0 0,0-1 0 0 0,-1 0 0 0 0,0 0 0 0 0,1 0-1 0 0,-1 0 1 0 0,0 0 0 0 0,1-5 0 0 0,1-4-16 0 0,-1 0 1 0 0,0 0-1 0 0,0 1 0 0 0,-1-18 1 0 0,-6 13-139 0 0,5 16 232 0 0,0 0-1 0 0,0-1 1 0 0,-1 1-1 0 0,1 0 1 0 0,0-1-1 0 0,0 1 1 0 0,0 0-1 0 0,-1-1 1 0 0,1 1-1 0 0,0 0 1 0 0,-1 0-1 0 0,1-1 1 0 0,0 1-1 0 0,-1 0 1 0 0,1 0-1 0 0,0 0 1 0 0,-1-1 0 0 0,1 1-1 0 0,0 0 1 0 0,-1 0-1 0 0,1 0 1 0 0,0 0-1 0 0,-1 0 1 0 0,1 0-1 0 0,-1 0 1 0 0,1 0-1 0 0,0 0 1 0 0,-1 0-1 0 0,1 0 1 0 0,0 0-1 0 0,-1 0 1 0 0,1 0-1 0 0,-1 0 1 0 0,1 0-1 0 0,0 0 1 0 0,-1 0-1 0 0,1 0 1 0 0,0 1-1 0 0,-1-1 1 0 0,1 0-1 0 0,0 0 1 0 0,-1 0-1 0 0,1 1 1 0 0,-1-1-1 0 0,0 2 0 0 0,0 0-1 0 0,0 0 1 0 0,0 0-1 0 0,1 0 1 0 0,-1 0-1 0 0,0 1 0 0 0,1-1 1 0 0,0 0-1 0 0,-1 0 1 0 0,1 0-1 0 0,0 0 1 0 0,0 1-1 0 0,0-1 1 0 0,0 0-1 0 0,1 3 1 0 0,5 34 49 0 0,17 47-9 0 0,-15-62-181 0 0,-1 0-1 0 0,-1 1 1 0 0,-1 0 0 0 0,2 48-1 0 0,-7-73 69 0 0,0 1-1 0 0,0-1 1 0 0,0 1-1 0 0,0-1 0 0 0,0 1 1 0 0,0-1-1 0 0,0 1 1 0 0,0-1-1 0 0,0 1 0 0 0,-1-1 1 0 0,1 0-1 0 0,0 1 1 0 0,0-1-1 0 0,-1 1 0 0 0,1-1 1 0 0,0 0-1 0 0,0 1 1 0 0,-1-1-1 0 0,1 0 0 0 0,0 1 1 0 0,-1-1-1 0 0,1 0 1 0 0,-1 1-1 0 0,1-1 1 0 0,0 0-1 0 0,-1 0 0 0 0,1 0 1 0 0,-1 1-1 0 0,1-1 1 0 0,-1 0-1 0 0,1 0 0 0 0,0 0 1 0 0,-1 0-1 0 0,1 0 1 0 0,-1 0-1 0 0,1 0 0 0 0,-1 0 1 0 0,1 0-1 0 0,-1 0 1 0 0,1 0-1 0 0,-1 0 0 0 0,1 0 1 0 0,-1 0-1 0 0,1 0 1 0 0,0 0-1 0 0,-1-1 1 0 0,1 1-1 0 0,-1 0 0 0 0,1 0 1 0 0,-1-1-1 0 0,1 1 1 0 0,0 0-1 0 0,-1 0 0 0 0,1-1 1 0 0,-1 0-1 0 0,-1 0-220 0 0,0 0 0 0 0,0 0 0 0 0,0 0 0 0 0,0-1 0 0 0,0 1 0 0 0,0-1 0 0 0,0 0 0 0 0,1 0 0 0 0,-1 1 0 0 0,-2-5 0 0 0,0-3-964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8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1380 0 0,'0'0'2990'0'0,"-14"9"-2685"0"0,-41 28-142 0 0,53-35-137 0 0,-1 0 1 0 0,0 0-1 0 0,1 1 1 0 0,-1-1 0 0 0,1 1-1 0 0,-1-1 1 0 0,1 1-1 0 0,0 0 1 0 0,0 0-1 0 0,1 0 1 0 0,-1 0 0 0 0,0 0-1 0 0,1 0 1 0 0,0 0-1 0 0,0 0 1 0 0,0 1-1 0 0,0-1 1 0 0,0 0-1 0 0,1 1 1 0 0,-1-1 0 0 0,1 1-1 0 0,0-1 1 0 0,0 1-1 0 0,1-1 1 0 0,-1 1-1 0 0,0-1 1 0 0,1 0-1 0 0,0 1 1 0 0,0-1 0 0 0,0 0-1 0 0,0 0 1 0 0,1 1-1 0 0,-1-1 1 0 0,1 0-1 0 0,0 0 1 0 0,0 0 0 0 0,0-1-1 0 0,0 1 1 0 0,0 0-1 0 0,1-1 1 0 0,-1 0-1 0 0,1 1 1 0 0,0-1-1 0 0,-1 0 1 0 0,1 0 0 0 0,0 0-1 0 0,0-1 1 0 0,7 3-1 0 0,-5-2-66 0 0,0-1 0 0 0,0 0 1 0 0,1 0-1 0 0,-1 0 0 0 0,1 0 0 0 0,7-1 0 0 0,-11 0-13 0 0,-1-1-1 0 0,0 1 1 0 0,0 0-1 0 0,0 0 1 0 0,0 0 0 0 0,0-1-1 0 0,0 1 1 0 0,0-1-1 0 0,0 1 1 0 0,0-1-1 0 0,0 1 1 0 0,0-1 0 0 0,0 0-1 0 0,0 1 1 0 0,0-1-1 0 0,-1 0 1 0 0,1 0 0 0 0,0 1-1 0 0,0-1 1 0 0,-1 0-1 0 0,1 0 1 0 0,0 0-1 0 0,-1 0 1 0 0,1 0 0 0 0,-1 0-1 0 0,0 0 1 0 0,1 0-1 0 0,-1 0 1 0 0,0 0 0 0 0,1 0-1 0 0,-1-1 1 0 0,0 1-1 0 0,0 0 1 0 0,0 0 0 0 0,0 0-1 0 0,0-1 1 0 0,0 0 23 0 0,-1 1 0 0 0,1 0 1 0 0,0 0-1 0 0,-1 0 0 0 0,1-1 1 0 0,-1 1-1 0 0,1 0 1 0 0,-1 0-1 0 0,0 0 0 0 0,1 0 1 0 0,-1 0-1 0 0,0 0 0 0 0,0 0 1 0 0,0 0-1 0 0,0 0 0 0 0,1 0 1 0 0,-1 1-1 0 0,0-1 0 0 0,-1 0 1 0 0,1 1-1 0 0,0-1 1 0 0,-1 0-1 0 0,1 0 71 0 0,0 1 0 0 0,0 0 0 0 0,1-1-1 0 0,-1 1 1 0 0,0-1 0 0 0,0 1 0 0 0,1-1 0 0 0,-1 1 0 0 0,1-1 0 0 0,-1 1 0 0 0,0-1 0 0 0,1 0-1 0 0,-1 1 1 0 0,1-1 0 0 0,-1 0 0 0 0,1 0 0 0 0,0 1 0 0 0,-1-3 2140 0 0,43 3-1333 0 0,-20-1-2389 0 0,-13 0-156 0 0,-13 1-506 0 0,-65 2 677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0 260 0 0,'0'0'3116'0'0,"20"66"-2840"0"0,-20-63 12 0 0,0 2-184 0 0,0-1-104 0 0,0 1-52 0 0,0-2-104 0 0,0 1-236 0 0,4 1-380 0 0,2 0-920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0 408 0 0,'0'0'866'0'0,"0"16"-644"0"0,7 131 1824 0 0,-4-55-1396 0 0,-12 124 1 0 0,0-5-1 0 0,8 221-187 0 0,0-171-95 0 0,1-87-271 0 0,0-100-64 0 0,-13 289-451 0 0,2-53 965 0 0,2-24-249 0 0,5 145-732 0 0,6-111 539 0 0,-24 105 403 0 0,20-402-496 0 0,-2-1 0 0 0,-1-1 0 0 0,0 1 0 0 0,-15 36 0 0 0,10-31-120 0 0,-13 55 0 0 0,-13 233-1241 0 0,26-154 667 0 0,-6 195-1038 0 0,16-329 1985 0 0,12 897-1019 0 0,8-716 1003 0 0,-11-142 205 0 0,-3 0 0 0 0,-3 0 0 0 0,-8 105 0 0 0,-15 256-1633 0 0,1-17-1218 0 0,-22 45 3080 0 0,38-431-2411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1048 0 0,'0'0'392'0'0</inkml:trace>
  <inkml:trace contextRef="#ctx0" brushRef="#br0" timeOffset="1">13 207 772 0 0,'0'0'0'0'0</inkml:trace>
  <inkml:trace contextRef="#ctx0" brushRef="#br0" timeOffset="2">13 207 760 0 0,'0'132'1304'0'0,"0"-115"-1304"0"0,0 0-888 0 0,0 1 888 0 0,0-3 808 0 0,0 4-808 0 0,0 0-756 0 0</inkml:trace>
  <inkml:trace contextRef="#ctx0" brushRef="#br0" timeOffset="3">13 500 416 0 0,'0'0'2596'0'0,"-8"98"-5608"0"0,6-84 3820 0 0,0-2-24 0 0,2 2-668 0 0,0-1-104 0 0,0 3-12 0 0,0 3-172 0 0,0-2-1376 0 0</inkml:trace>
  <inkml:trace contextRef="#ctx0" brushRef="#br0" timeOffset="4">1 761 1168 0 0,'0'0'2088'0'0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1692 0 0,'0'0'1432'0'0,"2"18"-2238"0"0,18 160 1761 0 0,9 154-626 0 0,-19-10-991 0 0,-3-38 2268 0 0,-1 63-3534 0 0,-14-199 4042 0 0,-6 162-4855 0 0,14-286 750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3388 0 0,'0'0'548'0'0</inkml:trace>
  <inkml:trace contextRef="#ctx0" brushRef="#br0" timeOffset="1">17 198 1980 0 0,'0'0'1692'0'0,"8"100"-4168"0"0</inkml:trace>
  <inkml:trace contextRef="#ctx0" brushRef="#br0" timeOffset="2">25 394 4520 0 0,'0'0'768'0'0,"4"96"-4168"0"0,-4-77 3960 0 0,0-4 260 0 0,0-1-768 0 0,0 0 0 0 0,-4-2-36 0 0,0 0-16 0 0,2-2-76 0 0,-2 2-80 0 0,2 0 12 0 0,-2 3-116 0 0,4 3-940 0 0</inkml:trace>
  <inkml:trace contextRef="#ctx0" brushRef="#br0" timeOffset="3">1 698 144 0 0,'0'0'940'0'0</inkml:trace>
  <inkml:trace contextRef="#ctx0" brushRef="#br0" timeOffset="4">19 1171 1960 0 0,'0'0'0'0'0</inkml:trace>
  <inkml:trace contextRef="#ctx0" brushRef="#br0" timeOffset="5">39 1351 2772 0 0,'0'0'924'0'0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0 760 0 0,'0'117'600'0'0,"0"-103"-600"0"0,0-2-248 0 0,-2 0 248 0 0,0 2 380 0 0,2 1-276 0 0,-2 0-104 0 0,0 4-536 0 0,2 0-524 0 0,-4 4 1060 0 0,2-5 0 0 0,2 3 1620 0 0,-2-2-1020 0 0,2 1-584 0 0,0 4-16 0 0,0 2-380 0 0</inkml:trace>
  <inkml:trace contextRef="#ctx0" brushRef="#br0" timeOffset="1">2 562 1940 0 0,'0'0'1252'0'0,"6"91"-4084"0"0</inkml:trace>
  <inkml:trace contextRef="#ctx0" brushRef="#br0" timeOffset="2">10 831 2712 0 0,'0'0'40'0'0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2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4564 0 0,'0'0'11721'0'0,"13"-8"-11709"0"0,-7 13-12 0 0,-2 2-116 0 0,0-2-224 0 0,-4 2-412 0 0,0-2-540 0 0,0 0-1408 0 0,-27-31-8397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1764 0 0,'0'0'0'0'0</inkml:trace>
  <inkml:trace contextRef="#ctx0" brushRef="#br0" timeOffset="1">1 134 696 0 0,'0'16'2440'0'0,"0"1"-2440"0"0,0 0-864 0 0,0 2-1408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2312 0 0,'0'0'2118'0'0,"-2"10"-2312"0"0,0 0 197 0 0,2-6-2 0 0,0 0 0 0 0,-1 0 1 0 0,1 0-1 0 0,-1-1 0 0 0,0 1 1 0 0,0 0-1 0 0,-1-1 0 0 0,1 1 0 0 0,-4 5 1 0 0,2-1-157 0 0,0-1 1 0 0,0 1-1 0 0,1 0 1 0 0,0 0-1 0 0,0 0 1 0 0,1 1-1 0 0,0-1 1 0 0,1 0-1 0 0,1 16 1 0 0,-1-22-38 0 0,0 25-1815 0 0</inkml:trace>
  <inkml:trace contextRef="#ctx0" brushRef="#br0" timeOffset="1">1 299 652 0 0,'0'0'5037'0'0,"28"103"-8190"0"0</inkml:trace>
  <inkml:trace contextRef="#ctx0" brushRef="#br0" timeOffset="2">67 541 6513 0 0,'0'0'248'0'0</inkml:trace>
  <inkml:trace contextRef="#ctx0" brushRef="#br0" timeOffset="3">104 720 100 0 0,'0'0'4672'0'0</inkml:trace>
  <inkml:trace contextRef="#ctx0" brushRef="#br0" timeOffset="4">104 720 1736 0 0,'-17'127'1080'0'0,"13"-117"-936"0"0,4-2-136 0 0,-2-1-8 0 0,2-2 0 0 0,-2 1-60 0 0,2-5-304 0 0,0 1 168 0 0,0 1 144 0 0,0 1-12 0 0,0 1-28 0 0,0 2-116 0 0,0 3-160 0 0,0 6-412 0 0,0 6-4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4772 0 0,'0'0'2281'0'0</inkml:trace>
  <inkml:trace contextRef="#ctx0" brushRef="#br0" timeOffset="1">29 175 5921 0 0,'0'0'691'0'0,"-4"16"-2939"0"0,-18 76 2863 0 0,21-86-775 0 0,0 0-1 0 0,0 0 1 0 0,1 1-1 0 0,0-1 0 0 0,2 12 1 0 0,-1 3-1009 0 0,-1 2-1582 0 0</inkml:trace>
  <inkml:trace contextRef="#ctx0" brushRef="#br0" timeOffset="2">1 474 3424 0 0,'0'0'1696'0'0,"12"113"-6572"0"0</inkml:trace>
  <inkml:trace contextRef="#ctx0" brushRef="#br0" timeOffset="3">23 767 6365 0 0,'0'0'804'0'0,"24"110"-7677"0"0</inkml:trace>
  <inkml:trace contextRef="#ctx0" brushRef="#br0" timeOffset="4">49 979 3188 0 0,'0'0'3281'0'0,"2"89"-7934"0"0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4576 0 0,'0'0'530'0'0,"-1"16"-4244"0"0,1-15 3742 0 0,-2 39 645 0 0,-13 75 0 0 0,-4-45-1623 0 0,9-36 1266 0 0,-9 52 0 0 0,18-75-361 0 0,0 0 0 0 0,0 1 0 0 0,1-1 0 0 0,1 1-1 0 0,0-1 1 0 0,0 1 0 0 0,1-1 0 0 0,6 18 0 0 0,3 11 3128 0 0,-11-36-3094 0 0,1-1 0 0 0,-1 1 0 0 0,0-1-1 0 0,1 1 1 0 0,-2-1 0 0 0,1 1 0 0 0,0-1 0 0 0,-1 1-1 0 0,1-1 1 0 0,-1 1 0 0 0,0-1 0 0 0,0 1 0 0 0,-1-1-1 0 0,-2 6 1 0 0,3-7 34 0 0,0 1 0 0 0,0-1 1 0 0,0 0-1 0 0,1 1 0 0 0,-1-1 0 0 0,1 0 0 0 0,-1 1 0 0 0,1-1 0 0 0,0 1 0 0 0,0-1 1 0 0,0 0-1 0 0,1 1 0 0 0,-1-1 0 0 0,0 1 0 0 0,2 3 0 0 0,16 42 88 0 0,-1-2 18 0 0,-14-15 45 0 0,-1 1 0 0 0,-1 0 0 0 0,-5 50 0 0 0,-10-49-318 0 0,12-29-66 0 0,0-1 1 0 0,0 1-1 0 0,1-1 0 0 0,-1 1 1 0 0,1 0-1 0 0,0 0 1 0 0,0 0-1 0 0,0 0 1 0 0,0 4-1 0 0,1-3-1501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3:0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1 0 1492 0 0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07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21 1900 0 0,'0'0'7749'0'0,"2"-20"-4158"0"0,-6 25-3609 0 0,-1 1 1 0 0,1-1-1 0 0,0 1 0 0 0,1 0 1 0 0,0 1-1 0 0,0-1 0 0 0,-3 8 1 0 0,-8 17-69 0 0,-2-4-191 0 0,-36 58-2363 0 0,47-78 2352 0 0,0 0 0 0 0,-1 0 1 0 0,0 0-1 0 0,0-1 0 0 0,0 0 0 0 0,-1 0 1 0 0,0-1-1 0 0,-11 7 0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0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203 200 2668 0 0,'0'0'7682'0'0,"-5"-10"-7578"0"0,-5-7 78 0 0,-1 1 0 0 0,0 0 0 0 0,-1 0 1 0 0,-28-26-1 0 0,22 25-26 0 0,-41-28-1 0 0,22 25-4522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17 2964 0 0,'0'0'8352'0'0,"-10"0"-7993"0"0,-111-16-79 0 0,104 17-4581 0 0,17 0 4110 0 0,-1-1 1 0 0,1 0 0 0 0,0 1-1 0 0,0-1 1 0 0,-1 1-1 0 0,1-1 1 0 0,0 1-1 0 0,0-1 1 0 0,0 0 0 0 0,0 1-1 0 0,0-1 1 0 0,0 1-1 0 0,-1-1 1 0 0,1 1 0 0 0,0-1-1 0 0,0 1 1 0 0,0-1-1 0 0,0 1 1 0 0,1-1-1 0 0,-1 0 1 0 0,0 1 0 0 0,0-1-1 0 0,0 1 1 0 0,0-1-1 0 0,0 1 1 0 0,1-1-1 0 0,-1 1 1 0 0,0-1 0 0 0,0 0-1 0 0,1 1 1 0 0,-1-1-1 0 0,0 0 1 0 0,1 1-1 0 0,5 6-568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0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0 408 0 0,'-4'52'2213'0'0,"-3"-42"3170"0"0,-5-5-3425 0 0,-16-6-1969 0 0,22 1 742 0 0,-77 0 126 0 0,48 0-5689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09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20 1668 0 0,'0'0'8024'0'0,"2"-4"-7572"0"0,4-12 484 0 0,-18 27 611 0 0,-21 33-713 0 0,23-28-1073 0 0,-66 97 439 0 0,64-98-2302 0 0,-1 0 0 0 0,-24 21 0 0 0,36-34 119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0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3280 0 0,'0'0'7286'0'0,"-8"58"-5872"0"0,7-45-1229 0 0,-2 18-302 0 0,1 1 0 0 0,1-1 0 0 0,4 36-1 0 0,0-59-836 0 0,-3-8 834 0 0,0 0 0 0 0,1 0 0 0 0,-1 0 0 0 0,0 0 0 0 0,0 0 0 0 0,0 0 1 0 0,0 0-1 0 0,1 0 0 0 0,-1 0 0 0 0,0 1 0 0 0,0-1 0 0 0,0 0 0 0 0,1 0 0 0 0,-1 0 0 0 0,0 0 1 0 0,0 0-1 0 0,0 0 0 0 0,1 0 0 0 0,-1 0 0 0 0,0-1 0 0 0,0 1 0 0 0,0 0 0 0 0,0 0 0 0 0,1 0 1 0 0,-1 0-1 0 0,0 0 0 0 0,0 0 0 0 0,0 0 0 0 0,0 0 0 0 0,1 0 0 0 0,-1-1 0 0 0,0 1 1 0 0,0 0-1 0 0,0 0 0 0 0,0 0 0 0 0,0 0 0 0 0,1 0 0 0 0,-1-1 0 0 0,0 1 0 0 0,0 0 0 0 0,0 0 1 0 0,0 0-1 0 0,0 0 0 0 0,0-1 0 0 0,0 1 0 0 0,0 0 0 0 0,0 0 0 0 0,0 0 0 0 0,0-1 1 0 0,0 1-1 0 0,0 0 0 0 0,4-8-2960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0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203 215 1940 0 0,'0'0'8481'0'0,"-9"-13"-8128"0"0,8 12-350 0 0,-24-32 273 0 0,-47-48-1 0 0,34 49-195 0 0,27 23-866 0 0,0 0 0 0 0,0-1 0 0 0,-14-15-1 0 0,37 24-5063 0 0,6 6 4403 0 0,-6 2 493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9 1716 0 0,'0'0'7480'0'0,"-4"4"-7290"0"0,2-2-138 0 0,0 0 1 0 0,0 1 0 0 0,0-1-1 0 0,1 1 1 0 0,-1-1 0 0 0,1 1 0 0 0,-1-1-1 0 0,1 1 1 0 0,0 0 0 0 0,0 0-1 0 0,0 0 1 0 0,0 0 0 0 0,1-1 0 0 0,-1 1-1 0 0,1 0 1 0 0,0 0 0 0 0,0 0-1 0 0,0 0 1 0 0,0 4 0 0 0,1-6-13 0 0,-1 1 0 0 0,1 0 0 0 0,0-1 0 0 0,-1 1 0 0 0,1-1 0 0 0,0 1 0 0 0,0-1 0 0 0,0 1 0 0 0,0-1 0 0 0,1 1 0 0 0,-1-1 0 0 0,0 0 1 0 0,0 0-1 0 0,1 0 0 0 0,-1 1 0 0 0,1-1 0 0 0,-1-1 0 0 0,1 1 0 0 0,0 0 0 0 0,-1 0 0 0 0,1-1 0 0 0,0 1 0 0 0,-1-1 0 0 0,1 1 0 0 0,0-1 0 0 0,0 0 0 0 0,-1 1 0 0 0,1-1 0 0 0,0 0 0 0 0,0 0 0 0 0,0 0 1 0 0,-1-1-1 0 0,1 1 0 0 0,0 0 0 0 0,3-2 0 0 0,-4 2-69 0 0,0 0 1 0 0,0-1-1 0 0,1 1 1 0 0,-1-1-1 0 0,0 1 1 0 0,1-1-1 0 0,-1 1 1 0 0,0-1-1 0 0,0 0 1 0 0,0 0-1 0 0,0 0 0 0 0,0 0 1 0 0,0 1-1 0 0,0-1 1 0 0,0-1-1 0 0,0 1 1 0 0,0 0-1 0 0,-1 0 1 0 0,1 0-1 0 0,0 0 1 0 0,-1 0-1 0 0,1-1 1 0 0,-1 1-1 0 0,1 0 1 0 0,-1-1-1 0 0,1 1 1 0 0,-1 0-1 0 0,0-1 1 0 0,0 1-1 0 0,0 0 0 0 0,0-1 1 0 0,0 1-1 0 0,0-1 1 0 0,0 1-1 0 0,0 0 1 0 0,-1-1-1 0 0,1 1 1 0 0,0 0-1 0 0,-2-2 1 0 0,2 0-34 0 0,-1 0 1 0 0,1 0 0 0 0,-1 0-1 0 0,0 0 1 0 0,-1 0-1 0 0,1 0 1 0 0,0 0 0 0 0,-1 1-1 0 0,0-1 1 0 0,1 1-1 0 0,-1-1 1 0 0,0 1 0 0 0,0-1-1 0 0,0 1 1 0 0,-1 0-1 0 0,1 0 1 0 0,-3-2 0 0 0,3 3-101 0 0,0 0 0 0 0,-1 1 0 0 0,1-1 0 0 0,0 0 0 0 0,0 1 0 0 0,-1-1 0 0 0,1 1 0 0 0,0 0 0 0 0,-1-1 0 0 0,1 1 0 0 0,0 0 0 0 0,-1 1 0 0 0,1-1 0 0 0,0 0 0 0 0,-1 1 0 0 0,1-1 0 0 0,0 1 0 0 0,-3 1 0 0 0,4-1-96 0 0,-1-1 0 0 0,1 1 0 0 0,0 1 0 0 0,0-1 0 0 0,-1 0 0 0 0,1 0 0 0 0,0 0 0 0 0,0 1 0 0 0,0-1 0 0 0,0 1 1 0 0,0-1-1 0 0,0 1 0 0 0,1-1 0 0 0,-1 1 0 0 0,0-1 0 0 0,1 1 0 0 0,-1 0 0 0 0,1-1 0 0 0,0 1 0 0 0,-1 0 0 0 0,1-1 0 0 0,0 1 0 0 0,0 3 0 0 0,0 11-109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0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1292 0 0,'0'0'8518'0'0,"-3"8"-8358"0"0,-6 26-347 0 0,2 0 0 0 0,-7 68 0 0 0,15-101-55 0 0,-1-1 0 0 0,1 1 0 0 0,-1 0 0 0 0,1-1 0 0 0,-1 0 0 0 0,1 1 0 0 0,0-1 0 0 0,-1 1 0 0 0,1-1 0 0 0,0 0 0 0 0,-1 1 0 0 0,1-1 0 0 0,0 0 0 0 0,-1 0 0 0 0,1 1 0 0 0,0-1 0 0 0,-1 0 0 0 0,1 0 0 0 0,0 0 0 0 0,0 0 0 0 0,-1 0 0 0 0,1 0 0 0 0,0 0 0 0 0,0 0 0 0 0,-1 0 0 0 0,1 0 0 0 0,1-1 0 0 0,23-3-2109 0 0,-13 1 2069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47 2160 0 0,'0'0'6799'0'0,"-18"-3"-6225"0"0,-155-27 843 0 0,165 28-1483 0 0,-9-2-440 0 0,0 1-1 0 0,-31-2 0 0 0,48 5 405 0 0,-1 0-1 0 0,1 0 1 0 0,0 0-1 0 0,0 0 1 0 0,0 0-1 0 0,-1 0 0 0 0,1 0 1 0 0,0 0-1 0 0,0 0 1 0 0,0 0-1 0 0,0 0 1 0 0,-1 0-1 0 0,1 0 1 0 0,0 1-1 0 0,0-1 1 0 0,0 0-1 0 0,0 0 1 0 0,-1 0-1 0 0,1 0 0 0 0,0 0 1 0 0,0 0-1 0 0,0 0 1 0 0,0 0-1 0 0,0 1 1 0 0,0-1-1 0 0,-1 0 1 0 0,1 0-1 0 0,0 0 1 0 0,0 0-1 0 0,0 1 1 0 0,0-1-1 0 0,0 0 1 0 0,0 0-1 0 0,0 0 0 0 0,0 0 1 0 0,0 1-1 0 0,0-1 1 0 0,0 0-1 0 0,0 0 1 0 0,0 0-1 0 0,0 0 1 0 0,0 1-1 0 0,0-1 1 0 0,0 0-1 0 0,0 0 1 0 0,0 0-1 0 0,0 1 0 0 0,0-1 1 0 0,0 2-605 0 0,0 7-2518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0 896 0 0,'0'0'9584'0'0,"-11"15"-9484"0"0,-4 4-79 0 0,-80 100 648 0 0,62-87-744 0 0,-5 4-1348 0 0,17-11-2642 0 0,20-17-1218 0 0,3-8 4859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267 198 2828 0 0,'0'0'7413'0'0,"-12"-13"-7042"0"0,-110-95-36 0 0,104 93-501 0 0,-37-26 454 0 0,50 39-708 0 0,1-1 0 0 0,0 0 0 0 0,-1 1 0 0 0,0 0 0 0 0,0 0 0 0 0,1 1 0 0 0,-1-1 0 0 0,0 1 0 0 0,0 0 0 0 0,-7-1 0 0 0,14 13-5536 0 0,8-4 5479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16 1684 0 0,'0'0'7320'0'0,"-4"-2"-6949"0"0,-1-1-273 0 0,-1 1-1 0 0,1 0 1 0 0,-1 0 0 0 0,0 1-1 0 0,0 0 1 0 0,0 0 0 0 0,1 0-1 0 0,-1 0 1 0 0,0 1 0 0 0,0 0-1 0 0,0 1 1 0 0,0-1 0 0 0,0 1 0 0 0,0 0-1 0 0,0 0 1 0 0,1 1 0 0 0,-1 0-1 0 0,-10 4 1 0 0,12-3-162 0 0,0 0 1 0 0,-1 0-1 0 0,1 0 1 0 0,1 0-1 0 0,-1 0 1 0 0,0 1-1 0 0,1 0 1 0 0,0 0-1 0 0,0 0 1 0 0,0 0-1 0 0,0 0 1 0 0,1 0-1 0 0,-1 1 1 0 0,1-1-1 0 0,0 1 1 0 0,1 0-1 0 0,-1 0 1 0 0,1 0-1 0 0,0 0 1 0 0,0 0-1 0 0,0 0 1 0 0,1 0-1 0 0,0 8 1 0 0,-1-9 0 0 0,1-1 0 0 0,0 0 0 0 0,0 1 0 0 0,0-1 0 0 0,0 1 1 0 0,1-1-1 0 0,-1 0 0 0 0,1 1 0 0 0,0-1 0 0 0,0 0 0 0 0,0 0 0 0 0,0 1 0 0 0,0-1 1 0 0,1 0-1 0 0,0 0 0 0 0,-1 0 0 0 0,1-1 0 0 0,0 1 0 0 0,0 0 0 0 0,1-1 0 0 0,-1 1 0 0 0,1-1 1 0 0,-1 0-1 0 0,1 0 0 0 0,0 0 0 0 0,-1 0 0 0 0,1 0 0 0 0,0 0 0 0 0,0-1 0 0 0,1 0 1 0 0,-1 1-1 0 0,0-1 0 0 0,0 0 0 0 0,1-1 0 0 0,-1 1 0 0 0,0 0 0 0 0,7-1 0 0 0,-4 1-117 0 0,1-1 0 0 0,-1 0 0 0 0,1 0 0 0 0,-1-1 0 0 0,0 0 0 0 0,1 0 0 0 0,-1 0 0 0 0,11-4 0 0 0,-16 5 201 0 0,1-1-1 0 0,-1 1 0 0 0,1-1 1 0 0,-1 0-1 0 0,0 0 1 0 0,1 1-1 0 0,-1-1 0 0 0,0 0 1 0 0,1 0-1 0 0,-1 0 1 0 0,0 0-1 0 0,0 0 1 0 0,0-1-1 0 0,0 1 0 0 0,0 0 1 0 0,0 0-1 0 0,0-1 1 0 0,0 1-1 0 0,0-1 0 0 0,-1 1 1 0 0,1 0-1 0 0,-1-1 1 0 0,1 0-1 0 0,-1 1 1 0 0,1-1-1 0 0,-1 1 0 0 0,0-1 1 0 0,0 1-1 0 0,0-1 1 0 0,0 0-1 0 0,0 1 0 0 0,0-1 1 0 0,0 1-1 0 0,-1-1 1 0 0,1 1-1 0 0,0-1 1 0 0,-1 0-1 0 0,1 1 0 0 0,-1 0 1 0 0,0-1-1 0 0,0-1 1 0 0,-13-14 869 0 0,10 9 2435 0 0,24 0-2189 0 0,42-2-1553 0 0,-35 10-6897 0 0,-23 7 3347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1536 0 0,'0'0'8123'0'0,"-22"20"-6873"0"0,20-15-1217 0 0,1 0 0 0 0,0 0 0 0 0,1 0 0 0 0,-1 0 0 0 0,1-1 1 0 0,0 1-1 0 0,0 0 0 0 0,1 0 0 0 0,-1 0 0 0 0,1 0 0 0 0,2 5 0 0 0,-2-8-76 0 0,0 0 1 0 0,1 0-1 0 0,-1 0 0 0 0,0-1 1 0 0,1 1-1 0 0,0 0 0 0 0,-1-1 0 0 0,1 1 1 0 0,0-1-1 0 0,0 0 0 0 0,0 0 0 0 0,0 1 1 0 0,0-1-1 0 0,0-1 0 0 0,0 1 0 0 0,0 0 1 0 0,0 0-1 0 0,1-1 0 0 0,-1 1 0 0 0,0-1 1 0 0,0 0-1 0 0,1 0 0 0 0,-1 0 0 0 0,0 0 1 0 0,1 0-1 0 0,1 0 0 0 0,-1-1-27 0 0,0 1-1 0 0,0-1 1 0 0,0 1 0 0 0,-1-1-1 0 0,1 0 1 0 0,0 0-1 0 0,-1 0 1 0 0,1 0-1 0 0,-1-1 1 0 0,1 1-1 0 0,-1-1 1 0 0,0 1 0 0 0,1-1-1 0 0,-1 0 1 0 0,0 0-1 0 0,0 0 1 0 0,0 0-1 0 0,-1 0 1 0 0,1-1 0 0 0,0 1-1 0 0,-1 0 1 0 0,2-5-1 0 0,0 3 13 0 0,-1 0-1 0 0,-1 0 0 0 0,1 0 1 0 0,-1 0-1 0 0,1-1 0 0 0,-1 1 0 0 0,0 0 1 0 0,-1-1-1 0 0,1 1 0 0 0,-1-1 1 0 0,0 1-1 0 0,0-1 0 0 0,-1-8 1 0 0,0 13 80 0 0,1 0 0 0 0,0 1 0 0 0,0-1-1 0 0,0 0 1 0 0,0 0 0 0 0,-1 1 0 0 0,1-1 0 0 0,0 0 0 0 0,0 0 0 0 0,-1 0 0 0 0,1 1 0 0 0,0-1 0 0 0,0 0 0 0 0,-1 0 0 0 0,1 0 0 0 0,0 0 0 0 0,0 0 0 0 0,-1 1 0 0 0,1-1-1 0 0,0 0 1 0 0,-1 0 0 0 0,1 0 0 0 0,0 0 0 0 0,-1 0 0 0 0,1 0 0 0 0,0 0 0 0 0,-1 0 0 0 0,1 0 0 0 0,0 0 0 0 0,0 0 0 0 0,-1 0 0 0 0,1 0 0 0 0,0 0 0 0 0,-1-1 0 0 0,1 1-1 0 0,0 0 1 0 0,0 0 0 0 0,-1 0 0 0 0,1 0 0 0 0,0-1 0 0 0,0 1 0 0 0,-1 0 0 0 0,1 0 0 0 0,0 0 0 0 0,0-1 0 0 0,-1 1 0 0 0,1 0 0 0 0,0 0 0 0 0,0-1 0 0 0,0 1 0 0 0,0 0-1 0 0,0 0 1 0 0,-1-1 0 0 0,1 1 0 0 0,0 0 0 0 0,0-1 0 0 0,0 1 0 0 0,0-1 0 0 0,-8 30 563 0 0,19 109-460 0 0,0 3 244 0 0,-12-135-368 0 0,1 0-1 0 0,-1 0 0 0 0,0 0 1 0 0,-1-1-1 0 0,0 1 0 0 0,0-1 0 0 0,0 1 1 0 0,0-1-1 0 0,-1 1 0 0 0,0-1 1 0 0,-5 7-1 0 0,7-10-43 0 0,-1 0 0 0 0,1 0 1 0 0,0-1-1 0 0,-1 1 0 0 0,1 0 0 0 0,-1-1 1 0 0,1 0-1 0 0,-1 1 0 0 0,0-1 0 0 0,1 0 0 0 0,-1 0 1 0 0,0 0-1 0 0,0 0 0 0 0,0 0 0 0 0,0 0 1 0 0,0 0-1 0 0,0-1 0 0 0,0 1 0 0 0,0-1 1 0 0,0 0-1 0 0,0 1 0 0 0,0-1 0 0 0,-1 0 0 0 0,1 0 1 0 0,0 0-1 0 0,0-1 0 0 0,0 1 0 0 0,0 0 1 0 0,0-1-1 0 0,0 1 0 0 0,0-1 0 0 0,0 0 0 0 0,0 0 1 0 0,0 0-1 0 0,-3-2 0 0 0,3 2-197 0 0,1-1 0 0 0,-1 0 0 0 0,0 0 0 0 0,1 0 0 0 0,0 0 0 0 0,-1 0 0 0 0,1 0 0 0 0,0 0 0 0 0,0 0 0 0 0,0-1 0 0 0,0 1 0 0 0,0 0 0 0 0,1-1 0 0 0,-1 1 0 0 0,1 0 0 0 0,0-1 0 0 0,-1 1 0 0 0,1-1 0 0 0,0 1 0 0 0,0-1 0 0 0,1 1 0 0 0,-1-1 0 0 0,0 1 0 0 0,1 0 0 0 0,0-1 0 0 0,-1 1 0 0 0,1 0 0 0 0,0-1 0 0 0,0 1 0 0 0,0 0 0 0 0,1 0 0 0 0,-1 0 0 0 0,3-3 0 0 0,7-5-148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4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 3120 0 0,'0'0'5805'0'0,"-18"0"-5636"0"0,-7-1-134 0 0,-17 0 135 0 0,-46 4 1 0 0,88-4-268 0 0,-1 1 1 0 0,1 0 0 0 0,-1 0 0 0 0,1 0 0 0 0,-1 0 0 0 0,1 0-1 0 0,-1 0 1 0 0,1 0 0 0 0,-1 0 0 0 0,1 0 0 0 0,0 0 0 0 0,-1 0 0 0 0,1 0-1 0 0,-1 0 1 0 0,1 0 0 0 0,-1 0 0 0 0,1 0 0 0 0,-1 0 0 0 0,1 1-1 0 0,0-1 1 0 0,-1 0 0 0 0,1 0 0 0 0,-1 0 0 0 0,1 1 0 0 0,0-1 0 0 0,-1 0-1 0 0,1 1 1 0 0,0-1 0 0 0,-1 0 0 0 0,1 1 0 0 0,0-1 0 0 0,-1 1 0 0 0,1-1-1 0 0,0 0 1 0 0,0 1 0 0 0,0-1 0 0 0,-1 1 0 0 0,1-1 0 0 0,0 0-1 0 0,0 1 1 0 0,0-1 0 0 0,0 1 0 0 0,0-1 0 0 0,0 1 0 0 0,0-1 0 0 0,0 1-1 0 0,0-1 1 0 0,0 1 0 0 0,0-1 0 0 0,0 1 0 0 0,0-1 0 0 0,0 0-1 0 0,0 1 1 0 0,1-1 0 0 0,-1 1 0 0 0,0-1 0 0 0,0 1 0 0 0,0-1 0 0 0,1 0-1 0 0,-1 1 1 0 0,0-1 0 0 0,1 0 0 0 0,-1 1 0 0 0,15 13-3300 0 0,-6-8 3997 0 0,3 1-1038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4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0 164 0 0,'-22'82'1894'0'0,"21"-80"-1683"0"0,0-1 1 0 0,0 0-1 0 0,0 1 1 0 0,0-1 0 0 0,0 0-1 0 0,0 1 1 0 0,0-1 0 0 0,0 0-1 0 0,0 0 1 0 0,-1 0-1 0 0,1 0 1 0 0,0 0 0 0 0,-1 0-1 0 0,1 0 1 0 0,-1-1 0 0 0,1 1-1 0 0,-1 0 1 0 0,1-1-1 0 0,-1 1 1 0 0,0-1 0 0 0,1 0-1 0 0,-1 1 1 0 0,0-1 0 0 0,1 0-1 0 0,-1 0 1 0 0,0 0-1 0 0,1 0 1 0 0,-1 0 0 0 0,0-1-1 0 0,1 1 1 0 0,-1 0 0 0 0,1-1-1 0 0,-3 0 1 0 0,-3 0-366 0 0,-101 1 1621 0 0,124 14-10959 0 0,2-6 8682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0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3620 0 0,'0'0'6236'0'0,"34"17"-6411"0"0,-13-6 145 0 0,-6-3 265 0 0,0 1-1 0 0,0 0 1 0 0,24 21-1 0 0,-35-27-184 0 0,-1 1 0 0 0,1 0 0 0 0,-1 0-1 0 0,0 0 1 0 0,0 0 0 0 0,0 0-1 0 0,0 1 1 0 0,-1-1 0 0 0,0 1 0 0 0,0 0-1 0 0,0 0 1 0 0,-1 0 0 0 0,1 0 0 0 0,-1 0-1 0 0,0 0 1 0 0,0 0 0 0 0,-1 8-1 0 0,0-11-74 0 0,-1 0-1 0 0,0 1 0 0 0,0-1 0 0 0,0 0 0 0 0,0 0 0 0 0,0 0 1 0 0,-1 0-1 0 0,1 0 0 0 0,-1 0 0 0 0,1-1 0 0 0,-1 1 0 0 0,1 0 1 0 0,-1-1-1 0 0,0 1 0 0 0,0-1 0 0 0,0 0 0 0 0,0 1 0 0 0,0-1 1 0 0,0 0-1 0 0,-3 1 0 0 0,-48 19-135 0 0,-4-13-439 0 0,54-7 188 0 0,0-1 0 0 0,0 0 0 0 0,0 0 0 0 0,0-1-1 0 0,0 1 1 0 0,0 0 0 0 0,0-1 0 0 0,0 0 0 0 0,-5-2 0 0 0,4-3-3588 0 0,4 2 1980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5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1708 0 0,'0'0'9129'0'0,"-4"6"-9166"0"0,1-2 52 0 0,0 0 0 0 0,0 1 0 0 0,1-1-1 0 0,-1 1 1 0 0,1 0 0 0 0,0 0 0 0 0,1 0 0 0 0,-1 0 0 0 0,1 0 0 0 0,0 0 0 0 0,1 0 0 0 0,-1 0 0 0 0,1 7 0 0 0,-1-9-29 0 0,1-1 1 0 0,0 0-1 0 0,0 1 1 0 0,1-1-1 0 0,-1 0 0 0 0,0 1 1 0 0,1-1-1 0 0,-1 0 1 0 0,1 0-1 0 0,0 1 0 0 0,0-1 1 0 0,0 0-1 0 0,0 0 1 0 0,0 0-1 0 0,0 0 0 0 0,0 0 1 0 0,1 0-1 0 0,-1 0 1 0 0,1-1-1 0 0,0 1 1 0 0,2 2-1 0 0,-1-2-89 0 0,1-1 0 0 0,0 1-1 0 0,0-1 1 0 0,0 1 0 0 0,0-1 0 0 0,0 0 0 0 0,0-1-1 0 0,1 1 1 0 0,-1-1 0 0 0,0 1 0 0 0,6-2 0 0 0,-5 1 18 0 0,-1-1 1 0 0,1 0 0 0 0,-1 0-1 0 0,1 0 1 0 0,-1-1 0 0 0,0 0-1 0 0,0 0 1 0 0,1 0 0 0 0,-1 0-1 0 0,-1 0 1 0 0,1-1 0 0 0,0 0-1 0 0,-1 0 1 0 0,1 0 0 0 0,-1 0-1 0 0,0 0 1 0 0,0-1 0 0 0,0 1-1 0 0,0-1 1 0 0,-1 0 0 0 0,1 0-1 0 0,-1 0 1 0 0,0 0 0 0 0,0 0-1 0 0,-1 0 1 0 0,1-1 0 0 0,-1 1-1 0 0,0-1 1 0 0,0 1 0 0 0,-1-1-1 0 0,1 1 1 0 0,-1-9 0 0 0,0 13 105 0 0,0 0 1 0 0,0 0 0 0 0,0 1 0 0 0,0-1-1 0 0,0 0 1 0 0,0 0 0 0 0,0 0 0 0 0,0 0-1 0 0,0 0 1 0 0,0 0 0 0 0,0 1 0 0 0,-1-1-1 0 0,1 0 1 0 0,0 0 0 0 0,0 0 0 0 0,0 0 0 0 0,0 0-1 0 0,0 0 1 0 0,0 0 0 0 0,0 0 0 0 0,0 0-1 0 0,0 1 1 0 0,-1-1 0 0 0,1 0 0 0 0,0 0-1 0 0,0 0 1 0 0,0 0 0 0 0,0 0 0 0 0,0 0-1 0 0,0 0 1 0 0,-1 0 0 0 0,1 0 0 0 0,0 0-1 0 0,0 0 1 0 0,0 0 0 0 0,0 0 0 0 0,0 0-1 0 0,0 0 1 0 0,-1 0 0 0 0,1 0 0 0 0,0 0 0 0 0,0 0-1 0 0,0 0 1 0 0,0 0 0 0 0,0 0 0 0 0,0 0-1 0 0,-1-1 1 0 0,1 1 0 0 0,0 0 0 0 0,0 0-1 0 0,0 0 1 0 0,0 0 0 0 0,0 0 0 0 0,0 0-1 0 0,0 0 1 0 0,0 0 0 0 0,0 0 0 0 0,-1-1-1 0 0,1 1 1 0 0,0 0 0 0 0,0 0 0 0 0,0 0-1 0 0,0 0 1 0 0,0 0 0 0 0,-6 12 643 0 0,3 107-317 0 0,1-3 169 0 0,2-111-498 0 0,-1 0 0 0 0,-1 0-1 0 0,1-1 1 0 0,0 1 0 0 0,-1 0 0 0 0,0-1 0 0 0,0 1-1 0 0,-1-1 1 0 0,1 0 0 0 0,-1 0 0 0 0,0 1 0 0 0,-5 5-1 0 0,6-8-169 0 0,-1 0-1 0 0,1 0 1 0 0,0 0-1 0 0,-1 0 1 0 0,1 0-1 0 0,-1-1 0 0 0,1 1 1 0 0,-1-1-1 0 0,0 1 1 0 0,0-1-1 0 0,1 0 0 0 0,-1 0 1 0 0,0 0-1 0 0,0-1 1 0 0,0 1-1 0 0,0-1 1 0 0,0 1-1 0 0,0-1 0 0 0,0 0 1 0 0,0 0-1 0 0,-6-1 1 0 0,8 0-59 0 0,0 0 1 0 0,1 0 0 0 0,-1 0-1 0 0,0 0 1 0 0,1 0 0 0 0,-1 0 0 0 0,0 0-1 0 0,1 0 1 0 0,-1 0 0 0 0,1 0-1 0 0,-1 0 1 0 0,1 0 0 0 0,0 0 0 0 0,-1-1-1 0 0,1 1 1 0 0,0 0 0 0 0,0 0-1 0 0,0 0 1 0 0,0 0 0 0 0,0-1 0 0 0,0 1-1 0 0,0 0 1 0 0,1 0 0 0 0,-1 0-1 0 0,0 0 1 0 0,0-1 0 0 0,1 1 0 0 0,-1 0-1 0 0,2-1 1 0 0,3-5-55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31 132 0 0,'0'0'8680'0'0,"2"8"-8467"0"0,6 24 89 0 0,-8-31-276 0 0,1 0 0 0 0,-1 0 1 0 0,1 0-1 0 0,-1 0 0 0 0,1 0 1 0 0,0 0-1 0 0,-1 0 0 0 0,1-1 1 0 0,0 1-1 0 0,0 0 0 0 0,0 0 1 0 0,0-1-1 0 0,0 1 0 0 0,0-1 0 0 0,0 1 1 0 0,0-1-1 0 0,0 1 0 0 0,0-1 1 0 0,0 0-1 0 0,0 1 0 0 0,0-1 1 0 0,0 0-1 0 0,0 0 0 0 0,1 0 0 0 0,28 0 60 0 0,-23 0-73 0 0,-2-1-35 0 0,0 1 1 0 0,-1-2-1 0 0,1 1 1 0 0,0 0 0 0 0,0-1-1 0 0,-1 0 1 0 0,1 0-1 0 0,-1 0 1 0 0,6-4-1 0 0,-9 6 12 0 0,1-1 0 0 0,-1 0-1 0 0,0 0 1 0 0,1 1 0 0 0,-1-1 0 0 0,0 0-1 0 0,1 0 1 0 0,-1 0 0 0 0,0-1 0 0 0,0 1-1 0 0,0 0 1 0 0,0 0 0 0 0,0-1 0 0 0,0 1-1 0 0,0 0 1 0 0,-1-1 0 0 0,1 1 0 0 0,0-1-1 0 0,-1 1 1 0 0,1-1 0 0 0,-1 1 0 0 0,0-1-1 0 0,1 1 1 0 0,-1-1 0 0 0,0 0 0 0 0,0 1-1 0 0,0-1 1 0 0,0 1 0 0 0,0-1 0 0 0,0 0-1 0 0,-1-2 1 0 0,-1 2-8 0 0,0 0 0 0 0,0 1 0 0 0,0-1 0 0 0,0 1 0 0 0,0 0 0 0 0,0-1-1 0 0,0 1 1 0 0,0 0 0 0 0,-1 0 0 0 0,1 1 0 0 0,0-1 0 0 0,-1 0 0 0 0,1 1 0 0 0,0-1 0 0 0,-5 1 0 0 0,-35-4-2414 0 0,36 4 1545 0 0,5-1 647 0 0,1 1 0 0 0,-1 0 0 0 0,0 0 0 0 0,0 0 0 0 0,0 0 0 0 0,0 0 0 0 0,0 0 0 0 0,1 0 0 0 0,-1 0 0 0 0,0 0 0 0 0,0 0 0 0 0,0 0 0 0 0,0 0 0 0 0,0 1 0 0 0,1-1 0 0 0,-1 0 0 0 0,0 0 0 0 0,0 1 0 0 0,1-1 0 0 0,-1 1 0 0 0,0-1 0 0 0,-1 2 0 0 0,2 2-112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1312 0 0,'0'0'7209'0'0,"-1"15"-7021"0"0,-1 7-241 0 0,-2 5 14 0 0,2 1 0 0 0,0 0 0 0 0,6 54-1 0 0,-4-80-218 0 0,1 1 0 0 0,0-1-1 0 0,0 0 1 0 0,0 0 0 0 0,0 0-1 0 0,0 0 1 0 0,0 0 0 0 0,0 0-1 0 0,1 0 1 0 0,-1-1 0 0 0,0 1-1 0 0,1 0 1 0 0,0-1-1 0 0,-1 1 1 0 0,1-1 0 0 0,0 1-1 0 0,0-1 1 0 0,0 0 0 0 0,0 0-1 0 0,0 0 1 0 0,0 0 0 0 0,0 0-1 0 0,0 0 1 0 0,1-1 0 0 0,-1 1-1 0 0,0-1 1 0 0,0 1-1 0 0,0-1 1 0 0,4 0 0 0 0,6 0-419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6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15 1928 0 0,'0'0'9634'0'0,"-19"-1"-9341"0"0,-1 2-258 0 0,-8-1-19 0 0,0 0-1 0 0,0-1 1 0 0,-35-7-1 0 0,48 4-752 0 0,11 2-1971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7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49 448 0 0,'0'0'9114'0'0,"-4"3"-8996"0"0,1 0-95 0 0,0 0-1 0 0,1 0 0 0 0,-1 1 0 0 0,1-1 1 0 0,0 1-1 0 0,0-1 0 0 0,0 1 1 0 0,0 0-1 0 0,1 0 0 0 0,-1 0 1 0 0,1-1-1 0 0,0 2 0 0 0,0-1 0 0 0,1 0 1 0 0,-1 0-1 0 0,1 6 0 0 0,0-8-25 0 0,-1 0 0 0 0,1 0-1 0 0,0 0 1 0 0,0 0-1 0 0,0 0 1 0 0,1 0 0 0 0,-1 0-1 0 0,0 0 1 0 0,1 0 0 0 0,-1-1-1 0 0,1 1 1 0 0,0 0-1 0 0,-1 0 1 0 0,1 0 0 0 0,0 0-1 0 0,0-1 1 0 0,0 1 0 0 0,1 0-1 0 0,-1-1 1 0 0,0 1-1 0 0,0-1 1 0 0,1 0 0 0 0,-1 1-1 0 0,1-1 1 0 0,0 0-1 0 0,-1 0 1 0 0,1 0 0 0 0,0 0-1 0 0,-1 0 1 0 0,1 0 0 0 0,0 0-1 0 0,0-1 1 0 0,0 1-1 0 0,0-1 1 0 0,0 1 0 0 0,0-1-1 0 0,0 0 1 0 0,3 0 0 0 0,-1 1-156 0 0,-1-1 0 0 0,1-1 0 0 0,0 1 1 0 0,-1 0-1 0 0,1-1 0 0 0,-1 0 1 0 0,1 0-1 0 0,-1 0 0 0 0,1 0 1 0 0,-1-1-1 0 0,1 1 0 0 0,-1-1 0 0 0,0 0 1 0 0,0 0-1 0 0,0 0 0 0 0,5-5 1 0 0,-4 2 87 0 0,-1 1 1 0 0,1-1 0 0 0,-1 0 0 0 0,0 0 0 0 0,-1 0-1 0 0,1 0 1 0 0,-1-1 0 0 0,0 1 0 0 0,0-1-1 0 0,1-7 1 0 0,-1 4 62 0 0,0 0-1 0 0,-1 0 0 0 0,0 0 1 0 0,-1 1-1 0 0,0-1 0 0 0,0 0 1 0 0,-2-11-1 0 0,-1 15 961 0 0,-1 12 269 0 0,-1 11-827 0 0,7 246-16 0 0,-2-259-431 0 0,-1-1 0 0 0,0 1 0 0 0,0 0 0 0 0,-1-1 0 0 0,0 1 1 0 0,1 0-1 0 0,-1-1 0 0 0,-1 0 0 0 0,1 0 0 0 0,-1 1 0 0 0,1-2 0 0 0,-1 1 0 0 0,0 0 0 0 0,-1 0 0 0 0,1-1 1 0 0,-1 0-1 0 0,1 0 0 0 0,-5 3 0 0 0,5-4 2 0 0,0 1 0 0 0,1-1 0 0 0,-1-1 1 0 0,0 1-1 0 0,0 0 0 0 0,0-1 0 0 0,0 1 0 0 0,-1-1 1 0 0,1 0-1 0 0,0 0 0 0 0,0 0 0 0 0,-1-1 0 0 0,1 1 1 0 0,-1-1-1 0 0,1 1 0 0 0,0-1 0 0 0,-1-1 0 0 0,1 1 0 0 0,-1 0 1 0 0,1-1-1 0 0,0 1 0 0 0,-1-1 0 0 0,1 0 0 0 0,0 0 1 0 0,-1-1-1 0 0,-2-1 0 0 0,4 2-108 0 0,0 0 1 0 0,1 0-1 0 0,-1 0 0 0 0,1 0 0 0 0,-1-1 1 0 0,1 1-1 0 0,0 0 0 0 0,0-1 0 0 0,-1 1 1 0 0,1-1-1 0 0,0 0 0 0 0,0 1 0 0 0,1-1 1 0 0,-1 0-1 0 0,0 0 0 0 0,0 1 1 0 0,1-1-1 0 0,-1 0 0 0 0,1 0 0 0 0,0 0 1 0 0,0 0-1 0 0,-1 0 0 0 0,1 1 0 0 0,0-1 1 0 0,0 0-1 0 0,1 0 0 0 0,-1 0 1 0 0,0 0-1 0 0,1 0 0 0 0,-1 0 0 0 0,1 1 1 0 0,-1-1-1 0 0,1 0 0 0 0,0 0 0 0 0,0 1 1 0 0,0-1-1 0 0,0 0 0 0 0,0 1 1 0 0,0-1-1 0 0,0 1 0 0 0,2-2 0 0 0,7-6-130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18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6 780 0 0,'0'0'7681'0'0,"-12"-1"-7235"0"0,6 0-426 0 0,1 0 40 0 0,0 0 0 0 0,0 0 1 0 0,-1 1-1 0 0,1 0 0 0 0,0 0 1 0 0,0 0-1 0 0,0 0 1 0 0,0 1-1 0 0,0 0 0 0 0,0 0 1 0 0,0 0-1 0 0,0 1 1 0 0,0 0-1 0 0,0 0 0 0 0,0 0 1 0 0,1 0-1 0 0,-1 1 0 0 0,1 0 1 0 0,-4 3-1 0 0,4-2-44 0 0,0 0-1 0 0,0 0 0 0 0,1 0 1 0 0,0 0-1 0 0,0 1 1 0 0,0 0-1 0 0,1-1 0 0 0,-1 1 1 0 0,1 0-1 0 0,0 0 1 0 0,1 0-1 0 0,-1 1 0 0 0,1-1 1 0 0,-1 8-1 0 0,2-11-73 0 0,-1 1 0 0 0,1-1 0 0 0,1 1 1 0 0,-1-1-1 0 0,0 1 0 0 0,0 0 0 0 0,1-1 0 0 0,0 1 0 0 0,-1-1 0 0 0,1 0 0 0 0,0 1 0 0 0,0-1 1 0 0,0 1-1 0 0,1-1 0 0 0,-1 0 0 0 0,0 0 0 0 0,1 0 0 0 0,-1 0 0 0 0,1 0 0 0 0,0 0 1 0 0,0 0-1 0 0,0-1 0 0 0,0 1 0 0 0,0-1 0 0 0,0 1 0 0 0,0-1 0 0 0,1 0 0 0 0,-1 1 0 0 0,0-1 1 0 0,1-1-1 0 0,3 2 0 0 0,0 0-279 0 0,1-1 1 0 0,0-1 0 0 0,0 1-1 0 0,0-1 1 0 0,0-1 0 0 0,7 0-1 0 0,-13 1 297 0 0,1 0-1 0 0,-1 0 0 0 0,0-1 0 0 0,0 1 0 0 0,0 0 1 0 0,0-1-1 0 0,0 1 0 0 0,0 0 0 0 0,1-1 0 0 0,-1 0 1 0 0,0 1-1 0 0,0-1 0 0 0,0 1 0 0 0,-1-1 0 0 0,1 0 1 0 0,0 0-1 0 0,1-1 0 0 0,-2 1 62 0 0,0 1 0 0 0,0-1 0 0 0,0 0 0 0 0,0 0 0 0 0,0 0 0 0 0,0 0 0 0 0,0 1 0 0 0,0-1 0 0 0,0 0 0 0 0,-1 0 0 0 0,1 0 0 0 0,0 0 0 0 0,-1 1 0 0 0,1-1 0 0 0,0 0 0 0 0,-1 0 0 0 0,1 1 0 0 0,-1-1 0 0 0,1 0 0 0 0,-1 1 0 0 0,0-1 0 0 0,1 0 0 0 0,-1 1 0 0 0,1-1 0 0 0,-1 1 0 0 0,0-1 0 0 0,0 1 0 0 0,0-1 0 0 0,-11-8-304 0 0,2-1 4555 0 0,31 7-2024 0 0,29 2-3124 0 0,-25 0-2125 0 0,0 1-3873 0 0,-15 0 5855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1296 0 0,'0'0'9127'0'0,"-33"28"-8898"0"0,29 3 150 0 0,1 0 1 0 0,2 1-1 0 0,3 31 0 0 0,-1-2-334 0 0,-1-9 15 0 0,-4 157 440 0 0,1-173-353 0 0,-1 0 1 0 0,-2 0-1 0 0,-17 58 1 0 0,4-52-118 0 0,18-40-126 0 0,0 0 0 0 0,0-1 0 0 0,0 1-1 0 0,-1-1 1 0 0,1 1 0 0 0,-1-1 0 0 0,1 0-1 0 0,-1 1 1 0 0,1-1 0 0 0,-1 0 0 0 0,1 0-1 0 0,-1 0 1 0 0,0 0 0 0 0,0 0 0 0 0,1-1-1 0 0,-1 1 1 0 0,0-1 0 0 0,0 1 0 0 0,0-1 0 0 0,0 1-1 0 0,-2-1 1 0 0,4-1 115 0 0,-1-1-1 0 0,1 0 1 0 0,0 1 0 0 0,1-1-1 0 0,-1 1 1 0 0,0-1 0 0 0,0 1-1 0 0,1-1 1 0 0,-1 1 0 0 0,1-1-1 0 0,-1 1 1 0 0,1-1 0 0 0,0 1-1 0 0,-1-1 1 0 0,2-1 0 0 0,1 1-6 0 0,-1 0-1 0 0,0 0 1 0 0,0 0 0 0 0,1 1 0 0 0,-1-1-1 0 0,1 0 1 0 0,-1 1 0 0 0,1 0 0 0 0,0 0 0 0 0,0 0-1 0 0,-1 0 1 0 0,1 0 0 0 0,0 0 0 0 0,0 1 0 0 0,0-1-1 0 0,0 1 1 0 0,0 0 0 0 0,0 0 0 0 0,0 0 0 0 0,0 0-1 0 0,0 1 1 0 0,-1-1 0 0 0,1 1 0 0 0,0 0 0 0 0,5 1-1 0 0,-5 0-12 0 0,0 0-1 0 0,0 1 0 0 0,0-1 0 0 0,0 1 1 0 0,0-1-1 0 0,-1 1 0 0 0,1 0 1 0 0,-1 0-1 0 0,0 0 0 0 0,0 0 0 0 0,0 0 1 0 0,0 1-1 0 0,0-1 0 0 0,-1 0 0 0 0,0 1 1 0 0,1-1-1 0 0,-1 1 0 0 0,-1 0 1 0 0,1-1-1 0 0,0 5 0 0 0,4 54 106 0 0,-2 0 1 0 0,-7 63-1 0 0,2-60 290 0 0,0 264-133 0 0,3-328-631 0 0,-1 0 1 0 0,0-1 0 0 0,0 1-1 0 0,1 0 1 0 0,-1-1-1 0 0,0 1 1 0 0,1-1-1 0 0,-1 1 1 0 0,0 0-1 0 0,1-1 1 0 0,-1 1-1 0 0,1-1 1 0 0,-1 1 0 0 0,1-1-1 0 0,-1 0 1 0 0,1 1-1 0 0,-1-1 1 0 0,1 1-1 0 0,0-1 1 0 0,-1 0-1 0 0,1 0 1 0 0,-1 1 0 0 0,1-1-1 0 0,0 0 1 0 0,-1 0-1 0 0,1 0 1 0 0,0 1-1 0 0,1-1 1 0 0,9 3-1809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0.5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13 0 3252 0 0,'0'0'8102'0'0,"-10"33"-4611"0"0,9 4-3202 0 0,0-23-396 0 0,0-1 0 0 0,1 1-1 0 0,1 0 1 0 0,0-1-1 0 0,0 1 1 0 0,7 23 0 0 0,-2-27-1544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0.9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320 2 5545 0 0,'0'0'5944'0'0,"-19"0"-5692"0"0,-2 0-130 0 0,-19-2 84 0 0,1 3 0 0 0,-40 5 0 0 0,61-3-400 0 0,4-2-385 0 0,1 2-1 0 0,-1-1 1 0 0,0 2 0 0 0,1 0-1 0 0,-23 9 1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1.7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3 218 2000 0 0,'0'0'8463'0'0,"0"-4"-8225"0"0,-1-27 167 0 0,0 10-296 0 0,1 0 0 0 0,3-31-1 0 0,-2 47-91 0 0,-1 0 0 0 0,1 1-1 0 0,0-1 1 0 0,1 0 0 0 0,-1 0-1 0 0,1 1 1 0 0,0-1-1 0 0,0 1 1 0 0,1 0 0 0 0,-1-1-1 0 0,1 1 1 0 0,0 0 0 0 0,0 0-1 0 0,0 1 1 0 0,0-1-1 0 0,6-4 1 0 0,-8 7-22 0 0,0 0-1 0 0,-1 0 0 0 0,1 1 1 0 0,0-1-1 0 0,0 0 1 0 0,0 0-1 0 0,0 1 1 0 0,0-1-1 0 0,0 1 1 0 0,0-1-1 0 0,0 0 0 0 0,0 1 1 0 0,0 0-1 0 0,0-1 1 0 0,0 1-1 0 0,0 0 1 0 0,0 0-1 0 0,1-1 1 0 0,-1 1-1 0 0,0 0 1 0 0,0 0-1 0 0,0 0 0 0 0,0 0 1 0 0,0 1-1 0 0,1-1 1 0 0,-1 0-1 0 0,0 0 1 0 0,0 1-1 0 0,0-1 1 0 0,0 0-1 0 0,0 1 0 0 0,0-1 1 0 0,0 1-1 0 0,0 0 1 0 0,0-1-1 0 0,0 1 1 0 0,0 0-1 0 0,0-1 1 0 0,-1 1-1 0 0,1 0 1 0 0,0 0-1 0 0,0 0 0 0 0,-1 0 1 0 0,1 0-1 0 0,-1 0 1 0 0,1 0-1 0 0,-1 0 1 0 0,1 0-1 0 0,-1 0 1 0 0,1 1-1 0 0,0 2-68 0 0,0-1-1 0 0,-1 1 1 0 0,1-1 0 0 0,-1 1-1 0 0,0-1 1 0 0,0 1 0 0 0,0-1-1 0 0,0 0 1 0 0,-1 1 0 0 0,0-1 0 0 0,1 1-1 0 0,-1-1 1 0 0,0 0 0 0 0,0 1-1 0 0,-4 5 1 0 0,5-8 65 0 0,-24 31-9 0 0,23-30-14 0 0,-1 0 1 0 0,1-1 0 0 0,-1 1 0 0 0,0-1 0 0 0,0 1-1 0 0,1-1 1 0 0,-1 0 0 0 0,0 1 0 0 0,0-1-1 0 0,0 0 1 0 0,0 0 0 0 0,0-1 0 0 0,-1 1 0 0 0,1 0-1 0 0,0-1 1 0 0,-4 1 808 0 0,40 21-891 0 0,-24-14 310 0 0,-2 0 1 0 0,1 1-1 0 0,12 16 1 0 0,20 19 846 0 0,-39-112-2668 0 0,-1 58 1677 0 0,6-54-66 0 0,-7 61 7 0 0,0 0-1 0 0,1 0 1 0 0,0 0-1 0 0,0 1 1 0 0,-1-1-1 0 0,2 0 1 0 0,-1 0-1 0 0,0 0 1 0 0,1 1 0 0 0,-1-1-1 0 0,1 1 1 0 0,0-1-1 0 0,-1 1 1 0 0,1 0-1 0 0,1-1 1 0 0,-1 1-1 0 0,3-2 1 0 0,-4 3 30 0 0,0 1 0 0 0,0-1 0 0 0,0 1 0 0 0,0-1 0 0 0,0 1 0 0 0,1 0 0 0 0,-1 0 0 0 0,0-1 0 0 0,0 1 0 0 0,0 0 0 0 0,1 0 0 0 0,-1 0 0 0 0,0 0-1 0 0,0 0 1 0 0,1 0 0 0 0,-1 0 0 0 0,0 1 0 0 0,0-1 0 0 0,0 0 0 0 0,1 1 0 0 0,-1-1 0 0 0,0 1 0 0 0,0-1 0 0 0,0 1 0 0 0,1 0 0 0 0,0 1-12 0 0,1 1 0 0 0,-1-1 0 0 0,0 0 0 0 0,0 1 1 0 0,0-1-1 0 0,0 1 0 0 0,-1 0 0 0 0,1-1 0 0 0,1 6 0 0 0,2 6-63 0 0,0 0 0 0 0,-1 0 0 0 0,2 17 0 0 0,-6-29 54 0 0,5 29 123 0 0,-2-12 198 0 0,0-1 0 0 0,10 34-1 0 0,-18-59-405 0 0,-1-1 0 0 0,1 1 0 0 0,-2 1 0 0 0,1-1-1 0 0,-1 1 1 0 0,0 0 0 0 0,0 1 0 0 0,-1 0-1 0 0,0 0 1 0 0,-11-6 0 0 0,-20-13-2115 0 0,34 14-2824 0 0,5 9 4242 0 0,0-4-1967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11 4672 0 0,'0'0'4789'0'0,"-11"-2"-4580"0"0,10 2-204 0 0,-12-3 61 0 0,0 1 0 0 0,-1 0 0 0 0,1 1 0 0 0,-18 1 0 0 0,27 0-10 0 0,-1 0 0 0 0,1 1-1 0 0,-1 0 1 0 0,1 0 0 0 0,-1 0-1 0 0,1 0 1 0 0,-1 1 0 0 0,1 0-1 0 0,0 0 1 0 0,0 0 0 0 0,0 0 0 0 0,0 1-1 0 0,0-1 1 0 0,1 1 0 0 0,-1 0-1 0 0,1 0 1 0 0,0 0 0 0 0,-1 1-1 0 0,-2 5 1 0 0,2-2 40 0 0,0 0 1 0 0,0 1-1 0 0,1 0 0 0 0,1 0 0 0 0,-1 0 1 0 0,1 0-1 0 0,1 0 0 0 0,-1 0 1 0 0,1 12-1 0 0,0-16-110 0 0,1-1 0 0 0,0 0 0 0 0,0 1 0 0 0,0-1 0 0 0,0 0 0 0 0,0 1 0 0 0,1-1 0 0 0,-1 0 0 0 0,1 1 0 0 0,0-1 0 0 0,0 0 0 0 0,1 0 0 0 0,-1 0 0 0 0,1 0 0 0 0,-1 0 0 0 0,1 0 0 0 0,0 0 0 0 0,0 0 0 0 0,0-1 0 0 0,0 1 0 0 0,1-1 0 0 0,-1 1 0 0 0,1-1 0 0 0,-1 0 0 0 0,7 4 0 0 0,-3-4-732 0 0,1-1-1 0 0,0 0 0 0 0,0 0 0 0 0,0 0 0 0 0,0-1 1 0 0,0 0-1 0 0,0 0 0 0 0,0-1 0 0 0,-1 1 1 0 0,1-2-1 0 0,0 1 0 0 0,11-5 0 0 0,-3 1-1263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2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170 3 5012 0 0,'0'0'4672'0'0,"-17"-1"-4549"0"0,-54 0-11 0 0,68 0-96 0 0,0 1-1 0 0,-1 0 1 0 0,1 0-1 0 0,-1 1 1 0 0,1-1 0 0 0,0 1-1 0 0,0 0 1 0 0,-1 0 0 0 0,1 0-1 0 0,0 0 1 0 0,0 0-1 0 0,0 0 1 0 0,-5 4 0 0 0,7-4-17 0 0,0 0 0 0 0,0 0 1 0 0,1-1-1 0 0,-1 1 0 0 0,0 0 1 0 0,1 0-1 0 0,-1 0 0 0 0,1 0 1 0 0,-1 1-1 0 0,1-1 0 0 0,-1 0 1 0 0,1 0-1 0 0,0 0 0 0 0,-1 0 1 0 0,1 0-1 0 0,0 1 0 0 0,0-1 1 0 0,0 0-1 0 0,0 0 0 0 0,0 0 1 0 0,0 0-1 0 0,0 1 0 0 0,1-1 1 0 0,-1 2-1 0 0,2 1-28 0 0,0 1 1 0 0,0-1-1 0 0,0 0 1 0 0,1 1-1 0 0,-1-1 1 0 0,1 0-1 0 0,0 0 0 0 0,0-1 1 0 0,0 1-1 0 0,1-1 1 0 0,-1 1-1 0 0,8 3 1 0 0,1 2 16 0 0,52 37 19 0 0,-61-43 75 0 0,0 0 0 0 0,0-1 0 0 0,-1 1 0 0 0,1 0 0 0 0,-1 1 0 0 0,0-1 0 0 0,0 0-1 0 0,0 1 1 0 0,0-1 0 0 0,0 1 0 0 0,-1-1 0 0 0,0 1 0 0 0,1 0 0 0 0,-1 0 0 0 0,-1 0 0 0 0,2 6 0 0 0,-3-8-110 0 0,1-1 1 0 0,-1 0-1 0 0,0 1 1 0 0,1-1-1 0 0,-1 1 1 0 0,0-1 0 0 0,0 0-1 0 0,0 0 1 0 0,0 1-1 0 0,0-1 1 0 0,0 0-1 0 0,0 0 1 0 0,-1 0 0 0 0,1 0-1 0 0,0 0 1 0 0,-1 0-1 0 0,1-1 1 0 0,0 1-1 0 0,-1 0 1 0 0,1-1-1 0 0,-1 1 1 0 0,1-1 0 0 0,-1 1-1 0 0,1-1 1 0 0,-1 0-1 0 0,1 1 1 0 0,-1-1-1 0 0,0 0 1 0 0,-1 0 0 0 0,-54 3-295 0 0,53-3 251 0 0,-2 0-151 0 0,1 0 0 0 0,0-1 1 0 0,0 1-1 0 0,-1-1 0 0 0,1-1 0 0 0,0 1 0 0 0,-7-3 0 0 0,10 3-103 0 0,0 0 0 0 0,1 0 0 0 0,-1 0 0 0 0,0 0 0 0 0,1 0-1 0 0,-1 0 1 0 0,0-1 0 0 0,1 1 0 0 0,0-1 0 0 0,-1 1 0 0 0,1-1 0 0 0,0 1 0 0 0,0-1-1 0 0,-2-2 1 0 0,-1-5-2433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2.8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 43 6205 0 0,'0'0'4166'0'0,"0"15"-3822"0"0,-1 7-219 0 0,0-1 313 0 0,0 0-1 0 0,4 37 0 0 0,-2-56-413 0 0,0 0 0 0 0,0 0 1 0 0,1 0-1 0 0,-1 0 0 0 0,0-1 0 0 0,1 1 1 0 0,-1 0-1 0 0,1-1 0 0 0,-1 1 0 0 0,1-1 1 0 0,0 0-1 0 0,0 1 0 0 0,-1-1 1 0 0,1 0-1 0 0,0 0 0 0 0,0 0 0 0 0,0 0 1 0 0,0-1-1 0 0,1 1 0 0 0,-1 0 0 0 0,2-1 1 0 0,48 9-275 0 0,-50-9 193 0 0,0 0 0 0 0,1-1 0 0 0,-1 1 1 0 0,0-1-1 0 0,0 1 0 0 0,1-1 0 0 0,-1 0 1 0 0,0 0-1 0 0,0 0 0 0 0,0 0 0 0 0,0 0 1 0 0,0-1-1 0 0,0 1 0 0 0,0 0 0 0 0,0-1 0 0 0,-1 0 1 0 0,1 1-1 0 0,-1-1 0 0 0,1 0 0 0 0,-1 0 1 0 0,1 0-1 0 0,-1 0 0 0 0,0 0 0 0 0,0 0 0 0 0,0 0 1 0 0,1-3-1 0 0,3-10-135 0 0,-1 0 1 0 0,0 1-1 0 0,2-21 0 0 0,9-24 18 0 0,-14 56 205 0 0,0 0 0 0 0,1 0 0 0 0,-1 0 0 0 0,1 1 0 0 0,0-1-1 0 0,0 1 1 0 0,0-1 0 0 0,0 1 0 0 0,0 0 0 0 0,0-1 0 0 0,1 1 0 0 0,-1 0 0 0 0,1 1 0 0 0,-1-1 0 0 0,1 0 0 0 0,3-1 0 0 0,-5 3-5 0 0,0 0-1 0 0,0 0 0 0 0,0-1 1 0 0,0 1-1 0 0,0 0 0 0 0,0 0 1 0 0,-1 0-1 0 0,1 0 0 0 0,0 0 0 0 0,0 1 1 0 0,0-1-1 0 0,0 0 0 0 0,0 0 1 0 0,-1 0-1 0 0,1 1 0 0 0,0-1 1 0 0,0 0-1 0 0,0 1 0 0 0,-1-1 1 0 0,1 1-1 0 0,0-1 0 0 0,1 2 1 0 0,-1-1-14 0 0,0 1 0 0 0,1 0 0 0 0,-1 0 1 0 0,0 0-1 0 0,0 0 0 0 0,0 0 1 0 0,0 0-1 0 0,0 0 0 0 0,0 1 0 0 0,-1-1 1 0 0,1 0-1 0 0,0 4 0 0 0,0 7 34 0 0,0 1 0 0 0,0-1 0 0 0,-3 17 0 0 0,1-21 5 0 0,0 1 1 0 0,1 0 0 0 0,0 0-1 0 0,1 0 1 0 0,0 0-1 0 0,1-1 1 0 0,3 14-1 0 0,-5-22-92 0 0,0-1-1 0 0,0 0 0 0 0,0 1 0 0 0,0-1 0 0 0,0 0 1 0 0,1 1-1 0 0,-1-1 0 0 0,0 0 0 0 0,0 1 1 0 0,0-1-1 0 0,0 0 0 0 0,1 0 0 0 0,-1 1 0 0 0,0-1 1 0 0,0 0-1 0 0,0 0 0 0 0,1 1 0 0 0,-1-1 0 0 0,0 0 1 0 0,0 0-1 0 0,1 0 0 0 0,-1 0 0 0 0,0 1 0 0 0,1-1 1 0 0,-1 0-1 0 0,0 0 0 0 0,1 0 0 0 0,-1 0 0 0 0,0 0 1 0 0,1 0-1 0 0,-1 0 0 0 0,0 0 0 0 0,0 0 1 0 0,1 0-1 0 0,-1 0 0 0 0,0 0 0 0 0,1 0 0 0 0,-1 0 1 0 0,0 0-1 0 0,1 0 0 0 0,-1 0 0 0 0,1-1 0 0 0,11-13-457 0 0,-11 13 492 0 0,-1 0-1 0 0,1 0 1 0 0,0 0-1 0 0,-1 0 1 0 0,1 0-1 0 0,-1 0 1 0 0,1 0-1 0 0,-1 0 1 0 0,0-1-1 0 0,0 1 1 0 0,1 0-1 0 0,-1 0 1 0 0,0 0-1 0 0,0-1 1 0 0,0 1-1 0 0,0 0 1 0 0,0 0-1 0 0,0-1 1 0 0,0 1-1 0 0,-1 0 1 0 0,1 0-1 0 0,0 0 1 0 0,-1 0-1 0 0,1-1 1 0 0,-1 1-1 0 0,1 0 1 0 0,-1 0-1 0 0,0 0 1 0 0,1 0-1 0 0,-2-1 1 0 0,-10-3 109 0 0,0 1 0 0 0,-1 0 0 0 0,1 1 0 0 0,-1 0 0 0 0,0 1 1 0 0,-18-1-1 0 0,-40 1-5755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3.36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4704 0 0,'0'0'6393'0'0,"7"1"-6180"0"0,-4 0-215 0 0,1-1 0 0 0,0 1 0 0 0,-1 0 0 0 0,1 0-1 0 0,-1 1 1 0 0,1-1 0 0 0,-1 1 0 0 0,0 0-1 0 0,1 0 1 0 0,-1 0 0 0 0,0 0 0 0 0,0 0 0 0 0,-1 1-1 0 0,1-1 1 0 0,0 1 0 0 0,-1 0 0 0 0,1 0 0 0 0,-1 0-1 0 0,0 0 1 0 0,0 0 0 0 0,0 0 0 0 0,-1 1-1 0 0,1-1 1 0 0,-1 1 0 0 0,0-1 0 0 0,0 1 0 0 0,2 6-1 0 0,-2-4 24 0 0,0 1-1 0 0,0-1 1 0 0,0 0 0 0 0,-1 0-1 0 0,1 1 1 0 0,-2-1-1 0 0,1 0 1 0 0,-1 0-1 0 0,0 1 1 0 0,0-1-1 0 0,0 0 1 0 0,-1 0 0 0 0,0 0-1 0 0,0 0 1 0 0,-1 0-1 0 0,0-1 1 0 0,0 1-1 0 0,0-1 1 0 0,0 0-1 0 0,-1 0 1 0 0,0 0 0 0 0,-7 7-1 0 0,10-11 24 0 0,1-1 1 0 0,-1 0-1 0 0,1 1 0 0 0,-1-1 1 0 0,1 1-1 0 0,-1-1 0 0 0,1 1 1 0 0,-1-1-1 0 0,1 1 0 0 0,0-1 1 0 0,-1 1-1 0 0,1-1 0 0 0,0 1 1 0 0,0-1-1 0 0,-1 1 0 0 0,1-1 1 0 0,0 1-1 0 0,0 0 0 0 0,0-1 1 0 0,0 1-1 0 0,0-1 0 0 0,0 1 1 0 0,0 0-1 0 0,0-1 0 0 0,0 1 1 0 0,0 0-1 0 0,0-1 0 0 0,0 1 1 0 0,0-1-1 0 0,0 2 0 0 0,18 6-24 0 0,39-7-2257 0 0,-46-2 1373 0 0,30-2-2405 0 0,-26 0 651 0 0,-24 2-812 0 0,-128 1 2733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3.72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153 0 4452 0 0,'0'0'5497'0'0,"-106"2"-5397"0"0,93-2-100 0 0,3 0 16 0 0,4 0-32 0 0,-4 0-176 0 0,6 0-416 0 0,2 0-300 0 0,0-2-532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4.06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40 472 0 0,'21'-39'5629'0'0,"-21"51"-4041"0"0,0 1-992 0 0,2 1-296 0 0,-2 2-144 0 0,0 1-108 0 0,0-2 44 0 0,0 1-80 0 0,0 1-8 0 0,0-5 8 0 0,2 2-12 0 0,0-4-196 0 0,0-2-140 0 0,0-2-236 0 0,2-1-404 0 0,0-5-364 0 0,2 0-289 0 0,0 0-459 0 0</inkml:trace>
  <inkml:trace contextRef="#ctx0" brushRef="#br0" timeOffset="1">117 14 512 0 0,'0'0'7500'0'0,"-1"16"-7094"0"0,-6 98 2373 0 0,8-113-2738 0 0,-1 0 1 0 0,0 0-1 0 0,1 0 1 0 0,0 0-1 0 0,-1 0 1 0 0,1 0-1 0 0,-1-1 0 0 0,1 1 1 0 0,0 0-1 0 0,0 0 1 0 0,-1-1-1 0 0,1 1 1 0 0,0 0-1 0 0,0-1 1 0 0,0 1-1 0 0,0-1 0 0 0,0 1 1 0 0,0-1-1 0 0,0 1 1 0 0,0-1-1 0 0,0 0 1 0 0,0 1-1 0 0,0-1 0 0 0,0 0 1 0 0,0 0-1 0 0,0 0 1 0 0,0 0-1 0 0,0 0 1 0 0,0 0-1 0 0,0 0 0 0 0,0 0 1 0 0,2-1-1 0 0,36-5-276 0 0,-34 3 182 0 0,0-1 1 0 0,0 0-1 0 0,0 0 0 0 0,-1 0 0 0 0,0-1 1 0 0,1 1-1 0 0,-2-1 0 0 0,1 0 0 0 0,-1 0 1 0 0,1-1-1 0 0,-1 1 0 0 0,-1-1 0 0 0,4-7 1 0 0,-5 10-30 0 0,0 0 1 0 0,0-1-1 0 0,0 1 1 0 0,0 0-1 0 0,-1 0 1 0 0,0-1-1 0 0,1 1 1 0 0,-1 0 0 0 0,0 0-1 0 0,0-1 1 0 0,-1 1-1 0 0,0-4 1 0 0,1 6-47 0 0,-1-1-1 0 0,0 0 1 0 0,0 1 0 0 0,1-1 0 0 0,-1 1 0 0 0,0-1-1 0 0,0 1 1 0 0,0-1 0 0 0,-1 1 0 0 0,1 0 0 0 0,0 0 0 0 0,0-1-1 0 0,-1 1 1 0 0,1 0 0 0 0,-1 0 0 0 0,1 0 0 0 0,-1 0-1 0 0,1 1 1 0 0,-1-1 0 0 0,0 0 0 0 0,1 1 0 0 0,-1-1 0 0 0,-2 0-1 0 0,-16-1-4113 0 0,12 4 1137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4.42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1 202 3980 0 0,'0'0'3635'0'0,"1"-17"-3609"0"0,-1-3-28 0 0,-1 0 119 0 0,2-1 0 0 0,0 0 0 0 0,9-38 0 0 0,-10 59-100 0 0,0-1 0 0 0,0 1-1 0 0,0-1 1 0 0,0 1-1 0 0,0-1 1 0 0,1 0-1 0 0,-1 1 1 0 0,0-1 0 0 0,0 1-1 0 0,1-1 1 0 0,-1 1-1 0 0,0-1 1 0 0,1 1 0 0 0,-1-1-1 0 0,0 1 1 0 0,1 0-1 0 0,-1-1 1 0 0,1 1-1 0 0,-1 0 1 0 0,1-1 0 0 0,-1 1-1 0 0,1 0 1 0 0,-1-1-1 0 0,1 1 1 0 0,-1 0-1 0 0,1 0 1 0 0,-1-1 0 0 0,1 1-1 0 0,-1 0 1 0 0,1 0-1 0 0,0 0 1 0 0,0 0 0 0 0,18 10-105 0 0,14 29-501 0 0,-31-36 588 0 0,106 143 1907 0 0,-108-146-1908 0 0,0 0 0 0 0,0 0 0 0 0,0-1 0 0 0,0 1 1 0 0,0 0-1 0 0,0 0 0 0 0,0 0 0 0 0,0 0 0 0 0,0 0 0 0 0,0 0 0 0 0,0 0 1 0 0,0 0-1 0 0,0 0 0 0 0,0 0 0 0 0,0 0 0 0 0,0 0 0 0 0,0 0 1 0 0,0-1-1 0 0,0 1 0 0 0,0 0 0 0 0,0 0 0 0 0,1 0 0 0 0,-1 0 0 0 0,0 0 1 0 0,0 0-1 0 0,0 0 0 0 0,0 0 0 0 0,0 0 0 0 0,0 0 0 0 0,0 0 0 0 0,0 0 1 0 0,0 0-1 0 0,0 0 0 0 0,0 0 0 0 0,0 0 0 0 0,0 0 0 0 0,1 0 0 0 0,-1 0 1 0 0,0 0-1 0 0,0 0 0 0 0,0 0 0 0 0,0 0 0 0 0,0 0 0 0 0,0 0 0 0 0,0 0 1 0 0,0 0-1 0 0,0 0 0 0 0,0 0 0 0 0,0 0 0 0 0,0 0 0 0 0,0 0 0 0 0,1 0 1 0 0,-1 0-1 0 0,0 0 0 0 0,0 0 0 0 0,0 0 0 0 0,-1-13 113 0 0,-5-15 81 0 0,2 11-213 0 0,-1-1-340 0 0,1 0 0 0 0,0-1 0 0 0,2 1 0 0 0,0-1 0 0 0,1-30 0 0 0,1 48 154 0 0,1-1 0 0 0,-1 1-1 0 0,0 0 1 0 0,1 0 0 0 0,-1 0-1 0 0,1 0 1 0 0,-1 0 0 0 0,1-1-1 0 0,-1 1 1 0 0,1 0 0 0 0,0 1-1 0 0,0-1 1 0 0,-1 0 0 0 0,1 0 0 0 0,0 0-1 0 0,0 0 1 0 0,0 0 0 0 0,0 1-1 0 0,0-1 1 0 0,0 1 0 0 0,0-1-1 0 0,0 0 1 0 0,0 1 0 0 0,2-1-1 0 0,7-4-2502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4.7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203 3 3860 0 0,'0'0'5648'0'0,"-11"0"-5370"0"0,0-1-250 0 0,-4 0 93 0 0,-1 1 0 0 0,1 0 0 0 0,-25 3 1 0 0,36-2-85 0 0,-1 0 1 0 0,0 0-1 0 0,1 0 1 0 0,-1 1-1 0 0,1-1 1 0 0,0 1-1 0 0,-1 0 1 0 0,1 0-1 0 0,0 1 1 0 0,0-1-1 0 0,0 1 1 0 0,1 0-1 0 0,-1 0 1 0 0,1 0 0 0 0,-1 1-1 0 0,1-1 1 0 0,0 1-1 0 0,-3 4 1 0 0,4-4-44 0 0,0-1-1 0 0,0 1 1 0 0,0 0 0 0 0,0-1 0 0 0,1 1 0 0 0,0 0 0 0 0,-1 0-1 0 0,1 0 1 0 0,1 0 0 0 0,-1 0 0 0 0,1 1 0 0 0,-1-1 0 0 0,1 0 0 0 0,0 0-1 0 0,1 0 1 0 0,-1 0 0 0 0,1 0 0 0 0,0 0 0 0 0,0 0 0 0 0,0 0 0 0 0,0 0-1 0 0,1 0 1 0 0,-1 0 0 0 0,1 0 0 0 0,3 5 0 0 0,-1-5-243 0 0,-1 0 0 0 0,1 0 0 0 0,-1 0 0 0 0,1-1 0 0 0,0 1 0 0 0,0-1 0 0 0,1 0 0 0 0,5 4 0 0 0,-4-4-603 0 0,1 0 0 0 0,0 0 0 0 0,0 0 0 0 0,0-1 0 0 0,0 0 0 0 0,8 1 1 0 0,2-1-1797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5.1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196 4 4528 0 0,'0'0'6065'0'0,"-115"-1"-5897"0"0,99 1-80 0 0,4 0-44 0 0,-4 0-44 0 0,1 0-348 0 0,3-2-672 0 0,2 2-940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6.04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 1 1988 0 0,'0'0'8482'0'0,"-12"5"-6307"0"0,9 22-2116 0 0,2 0-1 0 0,1 0 1 0 0,4 44-1 0 0,2-40-1052 0 0,-6-30 788 0 0,0 0 1 0 0,0 0-1 0 0,1 0 0 0 0,-1-1 0 0 0,0 1 1 0 0,0 0-1 0 0,1 0 0 0 0,-1-1 0 0 0,1 1 1 0 0,-1 0-1 0 0,0-1 0 0 0,1 1 0 0 0,-1 0 1 0 0,1-1-1 0 0,0 1 0 0 0,-1 0 0 0 0,1-1 1 0 0,0 1-1 0 0,-1-1 0 0 0,1 0 0 0 0,0 1 1 0 0,-1-1-1 0 0,1 1 0 0 0,0-1 0 0 0,0 0 1 0 0,-1 0-1 0 0,1 1 0 0 0,0-1 0 0 0,0 0 1 0 0,0 0-1 0 0,-1 0 0 0 0,1 0 1 0 0,1 0-1 0 0,2-1-2556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6.36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3896 0 0,'0'0'6572'0'0,"33"5"-6566"0"0,-20 1-68 0 0,0 1-1 0 0,0 1 0 0 0,0 0 1 0 0,-1 0-1 0 0,0 1 0 0 0,-1 1 1 0 0,16 16-1 0 0,-21-20 220 0 0,0 1 1 0 0,-1-1-1 0 0,0 1 1 0 0,0 0-1 0 0,-1 0 0 0 0,0 1 1 0 0,0 0-1 0 0,-1-1 0 0 0,0 1 1 0 0,0 0-1 0 0,-1 0 1 0 0,0 1-1 0 0,0-1 0 0 0,0 15 1 0 0,-2-22-169 0 0,0 1 0 0 0,0-1 0 0 0,0 0 0 0 0,0 1 0 0 0,0-1 0 0 0,-1 0 0 0 0,1 0 1 0 0,0 1-1 0 0,-1-1 0 0 0,1 0 0 0 0,-1 0 0 0 0,0 0 0 0 0,1 0 0 0 0,-1 1 0 0 0,0-1 0 0 0,0 0 0 0 0,0 0 1 0 0,0-1-1 0 0,0 1 0 0 0,0 0 0 0 0,0 0 0 0 0,0 0 0 0 0,0-1 0 0 0,-2 2 0 0 0,0 0-25 0 0,-1-1 0 0 0,1 0 0 0 0,-1 0 0 0 0,0 0 0 0 0,1 0 0 0 0,-1-1 0 0 0,0 1-1 0 0,-7-1 1 0 0,4 0-172 0 0,0-1 0 0 0,-1 1 0 0 0,1-2-1 0 0,0 1 1 0 0,0-1 0 0 0,-1 0 0 0 0,1 0-1 0 0,-12-6 1 0 0,11 3-313 0 0,5 3 148 0 0,1 1-1 0 0,-1-1 1 0 0,0 1 0 0 0,1-1 0 0 0,0 0 0 0 0,-1 0 0 0 0,1 0 0 0 0,0 0-1 0 0,0-1 1 0 0,0 1 0 0 0,0-1 0 0 0,0 1 0 0 0,1-1 0 0 0,-2-3 0 0 0,2 1-1963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19 1244 0 0,'0'0'7342'0'0,"-18"-3"-7121"0"0,17 3-275 0 0,-93-13 427 0 0,42 10-3338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6.7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158 1 5945 0 0,'0'0'4239'0'0,"-17"4"-4166"0"0,-52 16-24 0 0,65-19-23 0 0,-1 0 0 0 0,1 1 0 0 0,0-1 0 0 0,0 1 0 0 0,0 0 0 0 0,0 1 0 0 0,0-1 0 0 0,0 0 0 0 0,1 1 0 0 0,-1 0 0 0 0,1 0 0 0 0,0 0 0 0 0,0 0 0 0 0,-5 8 0 0 0,6-9-10 0 0,1 1 0 0 0,-1 0-1 0 0,1 0 1 0 0,0 0 0 0 0,0 1-1 0 0,0-1 1 0 0,1 0 0 0 0,-1 0 0 0 0,1 0-1 0 0,0 1 1 0 0,-1-1 0 0 0,2 0 0 0 0,-1 0-1 0 0,0 1 1 0 0,2 5 0 0 0,-1-4-51 0 0,1 0 1 0 0,0 0 0 0 0,0 0 0 0 0,0 0-1 0 0,0 0 1 0 0,1-1 0 0 0,0 1-1 0 0,0-1 1 0 0,0 0 0 0 0,0 0 0 0 0,1 0-1 0 0,0 0 1 0 0,0 0 0 0 0,0-1-1 0 0,0 0 1 0 0,0 0 0 0 0,1 0-1 0 0,-1 0 1 0 0,1-1 0 0 0,7 3 0 0 0,-2-2-508 0 0,1 0 1 0 0,0-1-1 0 0,-1-1 1 0 0,14 1 0 0 0,19-6-4367 0 0,-35 3 2555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7.11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118 14 96 0 0,'0'0'7725'0'0,"-97"-12"-7709"0"0,91 10-16 0 0,0 2-364 0 0,2 0-676 0 0,0 0-565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7.46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150 0 1948 0 0,'0'0'6903'0'0,"-18"6"-6792"0"0,-58 21-39 0 0,73-26-111 0 0,-1 0 0 0 0,1 1 1 0 0,-1-1-1 0 0,1 1 0 0 0,0 0 0 0 0,-1 0 0 0 0,1 0 0 0 0,0 1 0 0 0,0-1 0 0 0,0 1 0 0 0,1-1 1 0 0,-1 1-1 0 0,1 0 0 0 0,-1 0 0 0 0,-2 5 0 0 0,4-6-40 0 0,0 1-1 0 0,1-1 1 0 0,-1 1 0 0 0,0-1-1 0 0,1 1 1 0 0,0 0 0 0 0,-1-1-1 0 0,1 1 1 0 0,0-1 0 0 0,0 1-1 0 0,0 0 1 0 0,1-1 0 0 0,-1 1-1 0 0,1-1 1 0 0,-1 1 0 0 0,3 4-1 0 0,-1-1-49 0 0,1-1-1 0 0,0 0 0 0 0,0 1 0 0 0,1-1 0 0 0,-1 0 1 0 0,1-1-1 0 0,0 1 0 0 0,1-1 0 0 0,-1 0 0 0 0,1 0 1 0 0,-1 0-1 0 0,1 0 0 0 0,0-1 0 0 0,8 4 0 0 0,-8-5 51 0 0,1-1-1 0 0,-1 1 0 0 0,1-1 1 0 0,-1-1-1 0 0,1 1 0 0 0,0-1 0 0 0,-1 0 1 0 0,1 0-1 0 0,6-1 0 0 0,-11 1 110 0 0,1 0-1 0 0,-1 0 0 0 0,0 0 1 0 0,0-1-1 0 0,0 1 1 0 0,0 0-1 0 0,0 0 0 0 0,0-1 1 0 0,0 1-1 0 0,0 0 1 0 0,0-1-1 0 0,0 1 0 0 0,0-1 1 0 0,0 1-1 0 0,0-1 1 0 0,0 0-1 0 0,0 1 0 0 0,-1-1 1 0 0,1 0-1 0 0,0 0 1 0 0,0 0-1 0 0,-1 0 1 0 0,1 1-1 0 0,-1-1 0 0 0,1 0 1 0 0,-1 0-1 0 0,1 0 1 0 0,-1 0-1 0 0,1 0 0 0 0,-1 0 1 0 0,0 0-1 0 0,1 0 1 0 0,-1-1-1 0 0,0 1 0 0 0,0 0 1 0 0,0 0-1 0 0,0 0 1 0 0,0 0-1 0 0,0 0 0 0 0,0 0 1 0 0,0 0-1 0 0,-1 0 1 0 0,1 0-1 0 0,0 0 1 0 0,-1 0-1 0 0,1 0 0 0 0,-1 0 1 0 0,1 0-1 0 0,-1 0 1 0 0,1 0-1 0 0,-1 0 0 0 0,1 0 1 0 0,-2-1-1 0 0,-1-1 224 0 0,-1 0 0 0 0,1 0 0 0 0,-1 0 0 0 0,0 1 0 0 0,0-1 0 0 0,0 1 0 0 0,0 0 0 0 0,0 0 0 0 0,0 1 0 0 0,0-1 0 0 0,-1 1 0 0 0,-6-2 1834 0 0,57 3-1739 0 0,7-5-2195 0 0,-32 2-301 0 0,-17 2 375 0 0,-7 1-614 0 0,-116 9-836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7.8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51 1 2612 0 0,'0'0'7238'0'0,"-2"15"-7154"0"0,-7 46-44 0 0,8-56-45 0 0,0-1 1 0 0,0 1-1 0 0,0 0 1 0 0,-1-1 0 0 0,1 0-1 0 0,-1 1 1 0 0,0-1 0 0 0,-1 0-1 0 0,1 0 1 0 0,-6 6-1 0 0,7-8 186 0 0,-1 1-1 0 0,0-1 1 0 0,1 0-1 0 0,-1 0 1 0 0,1 1 0 0 0,0-1-1 0 0,0 1 1 0 0,0-1-1 0 0,0 1 1 0 0,0-1-1 0 0,1 1 1 0 0,-1 0-1 0 0,1-1 1 0 0,0 1-1 0 0,-1 3 1 0 0,2-5-135 0 0,0 0-1 0 0,0 1 1 0 0,0-1 0 0 0,0 0-1 0 0,0 0 1 0 0,0 0 0 0 0,0-1 0 0 0,1 1-1 0 0,-1 0 1 0 0,0 0 0 0 0,0 0 0 0 0,1-1-1 0 0,-1 1 1 0 0,0-1 0 0 0,1 1-1 0 0,-1-1 1 0 0,1 0 0 0 0,-1 1 0 0 0,1-1-1 0 0,-1 0 1 0 0,1 0 0 0 0,1 0 0 0 0,35 4-480 0 0,-25-4-182 0 0,0-1 0 0 0,0-1 0 0 0,-1 0 0 0 0,1 0 0 0 0,17-6-1 0 0,28-18-6372 0 0,-45 19 4243 0 0</inkml:trace>
  <inkml:trace contextRef="#ctx0" brushRef="#br0" timeOffset="1">248 42 7185 0 0,'0'0'4284'0'0,"-4"103"-3860"0"0,4-83-232 0 0,0-1-128 0 0,2 0-64 0 0,2-3 0 0 0,0-4-204 0 0,0-6-580 0 0,4-4-636 0 0,0-2-836 0 0,7-5-3549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8.99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16 233 1728 0 0,'0'0'8236'0'0,"-10"-15"-7506"0"0,7-10-425 0 0,1-51-1 0 0,2 69-295 0 0,1-1-1 0 0,-1 1 1 0 0,2-1-1 0 0,-1 1 1 0 0,1 0-1 0 0,0 0 1 0 0,0 0 0 0 0,1 0-1 0 0,0 0 1 0 0,0 1-1 0 0,8-11 1 0 0,-11 15 0 0 0,1 1 1 0 0,0-1-1 0 0,0 1 0 0 0,0 0 1 0 0,0-1-1 0 0,1 1 1 0 0,-1 0-1 0 0,0 0 0 0 0,1 0 1 0 0,-1 0-1 0 0,0 0 1 0 0,1 0-1 0 0,-1 0 1 0 0,1 0-1 0 0,0 0 0 0 0,-1 1 1 0 0,1-1-1 0 0,-1 1 1 0 0,1-1-1 0 0,0 1 0 0 0,0 0 1 0 0,-1-1-1 0 0,1 1 1 0 0,0 0-1 0 0,-1 0 1 0 0,1 0-1 0 0,0 1 0 0 0,0-1 1 0 0,-1 0-1 0 0,1 1 1 0 0,0-1-1 0 0,-1 1 0 0 0,1-1 1 0 0,2 2-1 0 0,-2 0-45 0 0,1 0-1 0 0,0 0 1 0 0,-1 1 0 0 0,0-1-1 0 0,1 1 1 0 0,-1-1-1 0 0,0 1 1 0 0,0 0 0 0 0,-1 0-1 0 0,1 0 1 0 0,0 0-1 0 0,-1 0 1 0 0,0 0 0 0 0,0 0-1 0 0,0 0 1 0 0,1 5-1 0 0,8 72-252 0 0,-7-53 220 0 0,1 0 0 0 0,8 31 0 0 0,-8-59-2262 0 0,1-14 1806 0 0,-5 14 579 0 0,1-1-1 0 0,-1 1 0 0 0,0-1 0 0 0,0 1 0 0 0,1-1 0 0 0,-1 0 0 0 0,0 1 0 0 0,0-1 1 0 0,-1 1-1 0 0,1-1 0 0 0,0 1 0 0 0,0-1 0 0 0,-1 1 0 0 0,1-1 0 0 0,-1 1 1 0 0,1-1-1 0 0,-1 1 0 0 0,0-1 0 0 0,0 1 0 0 0,-1-3 0 0 0,-2 2 105 0 0,1 0-1 0 0,-1 0 1 0 0,0 0-1 0 0,0 0 1 0 0,0 1-1 0 0,0-1 1 0 0,0 1-1 0 0,-1 0 1 0 0,1 1-1 0 0,0-1 1 0 0,-7 0-1 0 0,7 1-430 0 0,0 0-1 0 0,0-1 1 0 0,0 1-1 0 0,0-1 1 0 0,0 0 0 0 0,0 0-1 0 0,0-1 1 0 0,0 1-1 0 0,0-1 1 0 0,1 0-1 0 0,-5-2 1 0 0,6-1-3422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9.37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106 0 4268 0 0,'0'0'5092'0'0,"-14"3"-5069"0"0,-43 8-10 0 0,55-11-16 0 0,1 0 0 0 0,-1 1 0 0 0,0-1 0 0 0,0 1 0 0 0,0-1 0 0 0,0 1 0 0 0,0 0 0 0 0,1 0 0 0 0,-1 0 0 0 0,0 0 0 0 0,0 0 0 0 0,1 0 0 0 0,-1 0 0 0 0,1 0 0 0 0,-1 1 0 0 0,1-1 0 0 0,0 1 0 0 0,-2 2 0 0 0,2-3-16 0 0,1 0 0 0 0,0 0 0 0 0,-1 0 0 0 0,1 1 0 0 0,0-1 0 0 0,0 0 0 0 0,0 1-1 0 0,0-1 1 0 0,0 0 0 0 0,0 0 0 0 0,1 1 0 0 0,-1-1 0 0 0,0 0 0 0 0,1 0 0 0 0,-1 0 0 0 0,0 1 0 0 0,1-1 0 0 0,0 0 0 0 0,-1 0 0 0 0,2 2 0 0 0,2 2-31 0 0,0 1 0 0 0,1-1 1 0 0,0 0-1 0 0,0 0 0 0 0,0 0 0 0 0,11 6 1 0 0,20 11 327 0 0,-19-12-42 0 0,-1 0 0 0 0,0 1 1 0 0,16 15-1 0 0,-31-26-222 0 0,-1 1 1 0 0,1-1-1 0 0,-1 0 1 0 0,1 1 0 0 0,-1-1-1 0 0,1 1 1 0 0,-1-1 0 0 0,1 1-1 0 0,-1-1 1 0 0,1 1 0 0 0,-1-1-1 0 0,0 1 1 0 0,1 0-1 0 0,-1-1 1 0 0,0 1 0 0 0,1 0-1 0 0,-1-1 1 0 0,0 1 0 0 0,0 0-1 0 0,0-1 1 0 0,0 1-1 0 0,0 0 1 0 0,0-1 0 0 0,0 1-1 0 0,0 0 1 0 0,0-1 0 0 0,0 1-1 0 0,0 0 1 0 0,0-1 0 0 0,0 1-1 0 0,-1 1 1 0 0,-19 7-138 0 0,-37-5-425 0 0,53-4 572 0 0,2 0-224 0 0,-37-3-1004 0 0,38 3 1095 0 0,1 0 0 0 0,-1 0-1 0 0,0 0 1 0 0,1 0-1 0 0,-1 0 1 0 0,1 0 0 0 0,-1 0-1 0 0,0 0 1 0 0,1-1-1 0 0,-1 1 1 0 0,1 0-1 0 0,-1 0 1 0 0,0 0 0 0 0,1-1-1 0 0,-1 1 1 0 0,1 0-1 0 0,-1-1 1 0 0,1 1 0 0 0,-1-1-1 0 0,1 1 1 0 0,-1 0-1 0 0,1-1 1 0 0,-1 1-1 0 0,1-1 1 0 0,0 1 0 0 0,-1-1-1 0 0,1 1 1 0 0,0-1-1 0 0,-1 0 1 0 0,1 1 0 0 0,0-1-1 0 0,0 1 1 0 0,0-1-1 0 0,0 1 1 0 0,-1-1-1 0 0,1 0 1 0 0,0 1 0 0 0,0-1-1 0 0,0 0 1 0 0,0 1-1 0 0,0-1 1 0 0,0 1-1 0 0,0-1 1 0 0,1 0 0 0 0,-1 1-1 0 0,0-1 1 0 0,0 0-1 0 0,0 1 1 0 0,1-1 0 0 0,-1 1-1 0 0,0-1 1 0 0,1 1-1 0 0,-1-2 1 0 0,7-4-1778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49.73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 3040 0 0,'0'0'5745'0'0,"-12"0"-5376"0"0,-35 5-57 0 0,46-5-292 0 0,0 0 0 0 0,0 0 0 0 0,-1 0 0 0 0,1 0 0 0 0,0 1 0 0 0,0-1 0 0 0,0 0 0 0 0,0 1 0 0 0,0-1 0 0 0,0 1 0 0 0,0-1 0 0 0,1 1 0 0 0,-1-1 0 0 0,0 1 0 0 0,0-1 0 0 0,0 1 0 0 0,0 0 0 0 0,1 0 0 0 0,-1-1 0 0 0,0 1 0 0 0,1 0 0 0 0,-1 0 0 0 0,1 0 0 0 0,-1 0 0 0 0,1 0 0 0 0,-1 0 0 0 0,1 0 0 0 0,-1 0 0 0 0,1 0 0 0 0,0 0 0 0 0,0 0 0 0 0,0 0 0 0 0,-1 0 0 0 0,1 0 0 0 0,0 0 0 0 0,0 0 0 0 0,0 0 0 0 0,1 0 0 0 0,-1 0 0 0 0,0 0-1 0 0,0 0 1 0 0,0 1 0 0 0,1-1 0 0 0,-1 0 0 0 0,1 1 0 0 0,20 36 453 0 0,-2-20-247 0 0,22 28 239 0 0,-39-45-432 0 0,-1 2 0 0 0,1-1 0 0 0,-1 0 0 0 0,0 0 0 0 0,0 0 0 0 0,1 1 0 0 0,-1-1 0 0 0,-1 0 0 0 0,1 1 0 0 0,0-1 0 0 0,-1 1 0 0 0,1-1 0 0 0,-1 1 0 0 0,0-1 0 0 0,1 1 0 0 0,-1 0 0 0 0,-1-1 0 0 0,1 5 0 0 0,-2-5-63 0 0,1-1 0 0 0,0 1 0 0 0,-1 0-1 0 0,1 0 1 0 0,-1-1 0 0 0,0 1-1 0 0,1-1 1 0 0,-1 0 0 0 0,0 1 0 0 0,0-1-1 0 0,0 0 1 0 0,0 0 0 0 0,0 0-1 0 0,0 0 1 0 0,0 0 0 0 0,0-1 0 0 0,-1 1-1 0 0,1-1 1 0 0,0 1 0 0 0,0-1 0 0 0,0 0-1 0 0,-4 0 1 0 0,-2 1-175 0 0,1-1-1 0 0,-1 0 1 0 0,1 0 0 0 0,-1-1 0 0 0,-11-1-1 0 0,17 1 13 0 0,0 0-1 0 0,0 0 0 0 0,0 0 1 0 0,1 0-1 0 0,-1 0 0 0 0,0 0 0 0 0,1 0 1 0 0,-1-1-1 0 0,0 1 0 0 0,1-1 1 0 0,0 1-1 0 0,-1-1 0 0 0,1 1 1 0 0,0-1-1 0 0,0 0 0 0 0,0 0 1 0 0,0 0-1 0 0,0 1 0 0 0,0-1 1 0 0,0 0-1 0 0,1 0 0 0 0,-1 0 1 0 0,1 0-1 0 0,-1 0 0 0 0,1 0 0 0 0,0-1 1 0 0,0 1-1 0 0,0 0 0 0 0,0 0 1 0 0,0 0-1 0 0,0 0 0 0 0,1 0 1 0 0,0-3-1 0 0,2-7-1937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50.0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0 1 5228 0 0</inkml:trace>
  <inkml:trace contextRef="#ctx0" brushRef="#br0" timeOffset="1">0 1 5228 0 0,'59'9'2764'0'0,"-58"-8"-2676"0"0,0-1 0 0 0,0 1 0 0 0,0 0 0 0 0,0-1 0 0 0,0 1 0 0 0,-1 0 0 0 0,1 0 0 0 0,0 0 0 0 0,0 0 0 0 0,-1 0 1 0 0,1 0-1 0 0,-1 0 0 0 0,1 0 0 0 0,-1 0 0 0 0,1 0 0 0 0,-1 0 0 0 0,1 0 0 0 0,-1 0 0 0 0,0 0 0 0 0,0 0 0 0 0,1 0 0 0 0,-1 1 0 0 0,0-1 0 0 0,0 0 0 0 0,-1 2 0 0 0,-1 34 866 0 0,0-28-582 0 0,0 14 281 0 0,1-15-553 0 0,0 1 0 0 0,0 0-1 0 0,1-1 1 0 0,0 1 0 0 0,0 0 0 0 0,1-1-1 0 0,0 1 1 0 0,3 9 0 0 0,-3-17-486 0 0,1 1 0 0 0,0-1 0 0 0,0 0 0 0 0,0 0 0 0 0,0-1 0 0 0,0 1 0 0 0,0 0 0 0 0,0-1 0 0 0,0 1 0 0 0,0-1 0 0 0,1 1 0 0 0,-1-1 0 0 0,0 0 0 0 0,0 0 0 0 0,0 0 0 0 0,1 0 0 0 0,-1 0 0 0 0,0-1 0 0 0,0 1 0 0 0,0-1 0 0 0,3-1 0 0 0,9-1-4044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7:50.43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31 1 1844 0 0,'0'0'12453'0'0,"-27"20"-12405"0"0,25-16-48 0 0,0-2-340 0 0,2-1-360 0 0,0 3-296 0 0,0-1-496 0 0,0 2-1328 0 0,31-44-5177 0 0</inkml:trace>
  <inkml:trace contextRef="#ctx0" brushRef="#br0" timeOffset="1">8 148 8665 0 0,'0'0'7600'0'0,"-2"14"-7744"0"0,19-19-12657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1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73 40 48 0 0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2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13 768 0 0,'0'0'10870'0'0,"-5"-3"-10448"0"0,0 1-364 0 0,0 1 0 0 0,-1-1 0 0 0,1 1 0 0 0,0 0 0 0 0,-1 0 0 0 0,1 0 0 0 0,-1 1 0 0 0,1 0 0 0 0,-1 0 0 0 0,1 0 0 0 0,-1 1 0 0 0,1 0 0 0 0,-7 2 0 0 0,9-3-75 0 0,1 1 0 0 0,-1 0 0 0 0,0 0 0 0 0,1 1 0 0 0,-1-1 0 0 0,1 0 0 0 0,0 1 0 0 0,-1 0 0 0 0,1-1 0 0 0,0 1 0 0 0,0 0 1 0 0,0 0-1 0 0,0 0 0 0 0,1 0 0 0 0,-1 1 0 0 0,0-1 0 0 0,1 0 0 0 0,0 1 0 0 0,-1-1 0 0 0,1 1 0 0 0,0-1 0 0 0,0 1 0 0 0,0 0 0 0 0,1-1 0 0 0,-1 1 1 0 0,1 0-1 0 0,-1 0 0 0 0,1-1 0 0 0,0 5 0 0 0,1-5-53 0 0,-1 0-1 0 0,1-1 1 0 0,0 1 0 0 0,-1-1 0 0 0,1 1 0 0 0,0-1 0 0 0,0 1 0 0 0,0-1-1 0 0,0 0 1 0 0,0 1 0 0 0,0-1 0 0 0,0 0 0 0 0,0 0 0 0 0,1 0-1 0 0,-1 0 1 0 0,1 0 0 0 0,-1 0 0 0 0,0 0 0 0 0,1 0 0 0 0,-1 0 0 0 0,3 0-1 0 0,44 17-836 0 0,-33-12 698 0 0,8 2 112 0 0,34 16 435 0 0,-55-23-292 0 0,0 0 0 0 0,0 0-1 0 0,0 1 1 0 0,-1-1 0 0 0,1 0 0 0 0,0 1 0 0 0,0 0-1 0 0,-1-1 1 0 0,1 1 0 0 0,-1 0 0 0 0,0 0 0 0 0,0 0-1 0 0,1 0 1 0 0,-1 0 0 0 0,0 0 0 0 0,-1 0 0 0 0,1 1-1 0 0,0-1 1 0 0,0 0 0 0 0,-1 0 0 0 0,0 1 0 0 0,1 2-1 0 0,-2-4-57 0 0,1 1 0 0 0,-1-1 0 0 0,1 0 0 0 0,-1 1 0 0 0,0-1 0 0 0,0 0-1 0 0,0 0 1 0 0,0 0 0 0 0,0 1 0 0 0,0-1 0 0 0,0 0 0 0 0,0 0 0 0 0,0 0-1 0 0,0-1 1 0 0,0 1 0 0 0,-1 0 0 0 0,1 0 0 0 0,0-1 0 0 0,-1 1 0 0 0,1-1 0 0 0,-1 1-1 0 0,1-1 1 0 0,0 1 0 0 0,-1-1 0 0 0,-1 0 0 0 0,-42 9 153 0 0,43-9-124 0 0,-20 3 110 0 0,1-2 0 0 0,-39-2 0 0 0,53 1-384 0 0,1 0 1 0 0,0-1 0 0 0,-1 0 0 0 0,1-1-1 0 0,0 1 1 0 0,0-1 0 0 0,0 0 0 0 0,0 0-1 0 0,0-1 1 0 0,1 0 0 0 0,-1 0 0 0 0,1 0-1 0 0,-11-9 1 0 0,14 5-3375 0 0,2 3 1180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39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 1164 0 0,'-4'0'13417'0'0,"72"2"-14135"0"0,-43 0 312 0 0,0-1 1 0 0,0-1 0 0 0,49-7-1 0 0,-82 144 1206 0 0,10 88-989 0 0,-2-222 176 0 0,0 0 1 0 0,-1-1 0 0 0,1 1-1 0 0,-1 0 1 0 0,0 0-1 0 0,0 0 1 0 0,0 0 0 0 0,0-1-1 0 0,0 1 1 0 0,0 0-1 0 0,-1-1 1 0 0,0 1 0 0 0,1-1-1 0 0,-1 0 1 0 0,0 0-1 0 0,0 1 1 0 0,0-1 0 0 0,0 0-1 0 0,-1-1 1 0 0,1 1-1 0 0,-1 0 1 0 0,1-1 0 0 0,-1 1-1 0 0,1-1 1 0 0,-1 0-1 0 0,0 0 1 0 0,0 0 0 0 0,1 0-1 0 0,-1 0 1 0 0,0-1 0 0 0,0 1-1 0 0,0-1 1 0 0,0 0-1 0 0,0 1 1 0 0,-3-2 0 0 0,3 2-108 0 0,0-1 1 0 0,0 0-1 0 0,0 0 1 0 0,1-1-1 0 0,-1 1 1 0 0,0 0-1 0 0,0-1 1 0 0,0 0-1 0 0,0 0 1 0 0,1 0-1 0 0,-1 0 1 0 0,1 0-1 0 0,-1 0 1 0 0,0-1-1 0 0,1 1 1 0 0,0-1-1 0 0,-1 1 1 0 0,1-1-1 0 0,0 0 1 0 0,0 0-1 0 0,0 0 1 0 0,0 0-1 0 0,0-1 1 0 0,1 1-1 0 0,-1 0 1 0 0,1-1-1 0 0,-1 1 1 0 0,1-1-1 0 0,0 0 1 0 0,0 1-1 0 0,0-1 1 0 0,0 0 0 0 0,1 0-1 0 0,-1 1 1 0 0,0-6-1 0 0,2-18-4244 0 0,0 18 2272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3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2968 0 0,'0'0'7286'0'0,"-9"10"-7034"0"0,-82 93 202 0 0,80-91-805 0 0,-15 22-188 0 0,18-10-5656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0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180 180 2952 0 0,'0'0'6158'0'0,"-12"-13"-5738"0"0,-105-111 142 0 0,97 109-532 0 0,-10-12-2733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 3660 0 0,'0'0'6706'0'0,"-11"1"-6320"0"0,-140-8-914 0 0,151 7 416 0 0,-1 0 1 0 0,1 0 0 0 0,0 0 0 0 0,-1 0 0 0 0,1 0 0 0 0,-1 1 0 0 0,1-1 0 0 0,-1 0 0 0 0,1 0 0 0 0,0 1-1 0 0,-1-1 1 0 0,1 0 0 0 0,0 1 0 0 0,-1-1 0 0 0,1 0 0 0 0,0 1 0 0 0,-1-1 0 0 0,1 1 0 0 0,0-1-1 0 0,0 0 1 0 0,0 1 0 0 0,-1-1 0 0 0,1 1 0 0 0,0-1 0 0 0,0 1 0 0 0,0-1 0 0 0,0 1 0 0 0,0-1-1 0 0,0 1 1 0 0,0-1 0 0 0,0 1 0 0 0,0-1 0 0 0,0 0 0 0 0,0 1 0 0 0,0-1 0 0 0,0 1 0 0 0,0-1-1 0 0,0 1 1 0 0,1 0 0 0 0,-1 2-1152 0 0,0 6-2749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16 1676 0 0,'0'0'8853'0'0,"-107"0"-8749"0"0,91 0-40 0 0,0-1 52 0 0,0-3-116 0 0,-2 1-60 0 0,0 1-456 0 0,5-1-404 0 0,1 1-520 0 0,6 2-1525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45 2052 0 0,'0'0'6433'0'0,"-7"-7"-6215"0"0,2 1-145 0 0,3 3-42 0 0,1 1-1 0 0,-1 0 0 0 0,0-1 1 0 0,0 1-1 0 0,-1 0 0 0 0,1 0 1 0 0,0 0-1 0 0,-1 0 0 0 0,1 1 1 0 0,-1-1-1 0 0,1 1 0 0 0,-1-1 1 0 0,-4 0-1 0 0,5 1 49 0 0,0 0 0 0 0,0 1 0 0 0,-1-1-1 0 0,1 1 1 0 0,0 0 0 0 0,0-1 0 0 0,0 1 0 0 0,-1 0 0 0 0,1 0 0 0 0,0 1 0 0 0,0-1 0 0 0,0 0 0 0 0,-1 1-1 0 0,1-1 1 0 0,0 1 0 0 0,0 0 0 0 0,0 0 0 0 0,0 0 0 0 0,0 0 0 0 0,-3 2 0 0 0,2 0-23 0 0,1-1-1 0 0,0 1 1 0 0,-1-1 0 0 0,1 1 0 0 0,0 0 0 0 0,1 0 0 0 0,-1 0 0 0 0,1 0-1 0 0,-1 0 1 0 0,1 0 0 0 0,0 0 0 0 0,-1 6 0 0 0,-1 10-32 0 0,0 0 1 0 0,2 0-1 0 0,0 1 1 0 0,2 19 0 0 0,-1-17-3 0 0,18 339 382 0 0,-17-354-384 0 0,1 141 579 0 0,-2-147-610 0 0,0 0-1 0 0,0 0 1 0 0,0 0 0 0 0,0 0-1 0 0,-1 1 1 0 0,1-1 0 0 0,0 0-1 0 0,0 0 1 0 0,0 0 0 0 0,-1 0-1 0 0,1-1 1 0 0,-1 1 0 0 0,1 0-1 0 0,-1 0 1 0 0,1 0 0 0 0,-1 0-1 0 0,1 0 1 0 0,-1 0 0 0 0,0-1-1 0 0,1 1 1 0 0,-1 0 0 0 0,0-1-1 0 0,0 1 1 0 0,0 0 0 0 0,1-1-1 0 0,-1 1 1 0 0,0-1 0 0 0,0 1-1 0 0,0-1 1 0 0,0 1 0 0 0,0-1-1 0 0,0 0 1 0 0,0 0 0 0 0,0 1-1 0 0,0-1 1 0 0,0 0 0 0 0,0 0-1 0 0,0 0 1 0 0,0 0 0 0 0,0 0 0 0 0,0 0-1 0 0,0-1 1 0 0,0 1 0 0 0,0 0-1 0 0,0 0 1 0 0,0-1 0 0 0,0 1-1 0 0,0 0 1 0 0,0-1 0 0 0,0 1-1 0 0,-1-2 1 0 0,-3 0-51 0 0,-1 0 0 0 0,1-1-1 0 0,0 1 1 0 0,0-1 0 0 0,0 0 0 0 0,1-1-1 0 0,-1 1 1 0 0,-4-6 0 0 0,5 5-116 0 0,1 0 0 0 0,0-1 0 0 0,0 0-1 0 0,0 0 1 0 0,0 0 0 0 0,-1-6 0 0 0,3 10-164 0 0,1-1 0 0 0,-1 0-1 0 0,1 1 1 0 0,-1-1 0 0 0,1 0 0 0 0,0 1-1 0 0,0-1 1 0 0,0 0 0 0 0,0 0 0 0 0,0 1 0 0 0,0-1-1 0 0,0 0 1 0 0,1 1 0 0 0,-1-1 0 0 0,1-2-1 0 0,3 1-2377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2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16 308 2568 0 0,'0'0'6071'0'0,"-6"2"-4822"0"0,2-25-694 0 0,1 0-1 0 0,1 0 0 0 0,1-1 0 0 0,4-42 1 0 0,-2 56-628 0 0,0-1-1 0 0,1 1 1 0 0,0-1 0 0 0,1 1 0 0 0,0 0 0 0 0,1 0 0 0 0,0 0 0 0 0,0 1 0 0 0,1 0 0 0 0,0-1 0 0 0,1 1 0 0 0,13-15 0 0 0,-19 23 82 0 0,1 1 0 0 0,-1-1-1 0 0,0 1 1 0 0,1-1 0 0 0,-1 1 0 0 0,1 0 0 0 0,-1-1 0 0 0,1 1 0 0 0,-1-1 0 0 0,1 1-1 0 0,-1 0 1 0 0,1-1 0 0 0,-1 1 0 0 0,1 0 0 0 0,0 0 0 0 0,-1 0 0 0 0,1-1 0 0 0,-1 1-1 0 0,1 0 1 0 0,0 0 0 0 0,-1 0 0 0 0,1 0 0 0 0,-1 0 0 0 0,1 0 0 0 0,0 0 0 0 0,-1 0 0 0 0,1 0-1 0 0,-1 0 1 0 0,1 0 0 0 0,0 1 0 0 0,-1-1 0 0 0,1 0 0 0 0,-1 0 0 0 0,1 1 0 0 0,-1-1-1 0 0,2 1 1 0 0,12 25-27 0 0,-3 34-164 0 0,-5 125 439 0 0,-6-158-3432 0 0,-1-16-3505 0 0,5-21 4704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3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36 98 56 0 0</inkml:trace>
  <inkml:trace contextRef="#ctx0" brushRef="#br0" timeOffset="1">36 98 56 0 0,'92'-73'2176'0'0,"-92"73"-2084"0"0,1 0 0 0 0,-1 0 1 0 0,0-1-1 0 0,1 1 0 0 0,-1 0 1 0 0,0 0-1 0 0,1 0 0 0 0,-1-1 1 0 0,1 1-1 0 0,-1 0 0 0 0,0 0 1 0 0,0-1-1 0 0,1 1 0 0 0,-1 0 1 0 0,0-1-1 0 0,1 1 0 0 0,-1 0 1 0 0,0-1-1 0 0,0 1 0 0 0,0 0 1 0 0,1-1-1 0 0,-1 1 0 0 0,0-1 1 0 0,0 1-1 0 0,0 0 0 0 0,0-1 1 0 0,0 1-1 0 0,0-1 0 0 0,0 1 1 0 0,0 0-1 0 0,0-1 0 0 0,0 1 1 0 0,0-1-1 0 0,0 1 0 0 0,0-1 1 0 0,0 1-1 0 0,0 0 0 0 0,0-1 1 0 0,0 1-1 0 0,-1-1 1 0 0,1 1-1 0 0,0 0 0 0 0,0-1 1 0 0,0 1-1 0 0,-1 0 0 0 0,1-1 1 0 0,0 1-1 0 0,-1 0 0 0 0,1-1 1 0 0,0 1-1 0 0,0 0 0 0 0,-1 0 1 0 0,1-1-1 0 0,-1 1 0 0 0,1 0 1 0 0,0 0-1 0 0,-1 0 0 0 0,1 0 1 0 0,0-1-1 0 0,-1 1 0 0 0,1 0 1 0 0,-1 0-1 0 0,1 0 0 0 0,0 0 1 0 0,-1 0-1 0 0,1 0 0 0 0,-1 0 1 0 0,1 0-1 0 0,-1 0 0 0 0,-33-2 2832 0 0,30 1-2943 0 0,-47-1 576 0 0,16 1-4447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3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3032 0 0,'0'0'8561'0'0,"-3"11"-8406"0"0,3-8-165 0 0,-4 10 111 0 0,1 0 1 0 0,0 0-1 0 0,1 1 1 0 0,1-1-1 0 0,-1 16 1 0 0,2-26-120 0 0,0 0 0 0 0,0-1 0 0 0,1 1 0 0 0,-1 0-1 0 0,0-1 1 0 0,1 1 0 0 0,0-1 0 0 0,-1 1 0 0 0,1-1 0 0 0,0 1 0 0 0,0-1 0 0 0,1 1-1 0 0,-1-1 1 0 0,0 0 0 0 0,1 0 0 0 0,-1 1 0 0 0,1-1 0 0 0,0 0 0 0 0,0 0 0 0 0,0-1-1 0 0,0 1 1 0 0,0 0 0 0 0,0-1 0 0 0,0 1 0 0 0,0-1 0 0 0,1 0 0 0 0,-1 0 0 0 0,1 0-1 0 0,-1 0 1 0 0,1 0 0 0 0,-1 0 0 0 0,1 0 0 0 0,-1-1 0 0 0,1 0 0 0 0,0 1 0 0 0,-1-1 0 0 0,5 0-1 0 0,-2 0-59 0 0,-1-1-1 0 0,0 1 0 0 0,0-1 0 0 0,1 0 1 0 0,-1 0-1 0 0,0 0 0 0 0,0 0 0 0 0,0-1 1 0 0,0 1-1 0 0,0-1 0 0 0,-1 0 0 0 0,1-1 1 0 0,0 1-1 0 0,-1 0 0 0 0,0-1 0 0 0,1 0 0 0 0,-1 0 1 0 0,0 0-1 0 0,-1 0 0 0 0,1 0 0 0 0,0-1 1 0 0,-1 1-1 0 0,4-8 0 0 0,-2 2-62 0 0,0 0 0 0 0,0-1 0 0 0,-1 1-1 0 0,0-1 1 0 0,-1 0 0 0 0,0 1 0 0 0,-1-1 0 0 0,0 0-1 0 0,0-11 1 0 0,-5 18 214 0 0,-5 9 356 0 0,-4 10 281 0 0,6 1-589 0 0,1 1 1 0 0,1 0 0 0 0,0 0 0 0 0,1 0 0 0 0,1 1-1 0 0,0 20 1 0 0,3 119 366 0 0,2-72 130 0 0,-2-86-623 0 0,-5 52 145 0 0,5-51-175 0 0,0 1 0 0 0,-1-1 1 0 0,1 1-1 0 0,-1-1 0 0 0,1 1 0 0 0,-1-1 1 0 0,0 1-1 0 0,1-1 0 0 0,-1 0 0 0 0,0 1 1 0 0,0-1-1 0 0,0 0 0 0 0,-2 2 1 0 0,2-3-35 0 0,1 1 1 0 0,-1-1 0 0 0,0 0 0 0 0,0 0 0 0 0,1 0 0 0 0,-1 1 0 0 0,0-1 0 0 0,0 0-1 0 0,0 0 1 0 0,1 0 0 0 0,-1 0 0 0 0,0 0 0 0 0,0 0 0 0 0,1-1 0 0 0,-1 1 0 0 0,0 0-1 0 0,0 0 1 0 0,0 0 0 0 0,1-1 0 0 0,-1 1 0 0 0,0 0 0 0 0,1-1 0 0 0,-1 1 0 0 0,0-1-1 0 0,1 1 1 0 0,-1-1 0 0 0,1 1 0 0 0,-1-1 0 0 0,0 0 0 0 0,-2-3-309 0 0,0 1 0 0 0,1-1 0 0 0,0 1 0 0 0,0-1 0 0 0,0 0 1 0 0,0 1-1 0 0,0-1 0 0 0,1 0 0 0 0,0 0 0 0 0,-1 0 0 0 0,2-1 0 0 0,-1 1 1 0 0,0 0-1 0 0,1 0 0 0 0,0-7 0 0 0,0-7-2724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1780 0 0,'0'0'7394'0'0,"6"-1"-7253"0"0,-2 0-102 0 0,-1 0 0 0 0,1 0-1 0 0,0 0 1 0 0,0 1 0 0 0,0 0 0 0 0,-1 0 0 0 0,1 0 0 0 0,0 0 0 0 0,0 1 0 0 0,-1-1 0 0 0,6 2-1 0 0,-7-1-36 0 0,0 0 0 0 0,0 0 0 0 0,0 0 0 0 0,0 0-1 0 0,-1 0 1 0 0,1 0 0 0 0,0 1 0 0 0,-1-1 0 0 0,1 1 0 0 0,-1-1-1 0 0,1 1 1 0 0,-1-1 0 0 0,0 1 0 0 0,1 0 0 0 0,-1 0-1 0 0,0-1 1 0 0,0 1 0 0 0,0 0 0 0 0,-1 0 0 0 0,1 0-1 0 0,0 0 1 0 0,-1 0 0 0 0,1 0 0 0 0,-1 1 0 0 0,0-1-1 0 0,0 3 1 0 0,1 0 74 0 0,-1 1-1 0 0,1 0 1 0 0,-1-1-1 0 0,-1 1 1 0 0,1-1 0 0 0,-1 1-1 0 0,0-1 1 0 0,-1 1-1 0 0,1-1 1 0 0,-1 1-1 0 0,0-1 1 0 0,0 0 0 0 0,-1 0-1 0 0,1 0 1 0 0,-1 0-1 0 0,0 0 1 0 0,-1-1-1 0 0,1 0 1 0 0,-1 1-1 0 0,-7 6 1 0 0,33-8 1759 0 0,11 1-3238 0 0,11 2-1750 0 0,-27-2 222 0 0,-21-4-878 0 0,-109-15 1853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66 214 4872 0 0,'0'0'3351'0'0,"-6"-16"-3252"0"0,5 11-97 0 0,-6-13 50 0 0,0-1 0 0 0,2 0 1 0 0,0-1-1 0 0,2 1 0 0 0,-3-31 0 0 0,6 48-77 0 0,0 0 0 0 0,1 0 0 0 0,-1 0 0 0 0,1 0 0 0 0,-1 0-1 0 0,1-1 1 0 0,0 1 0 0 0,0 0 0 0 0,0 1 0 0 0,0-1-1 0 0,0 0 1 0 0,0 0 0 0 0,0 0 0 0 0,1 1 0 0 0,-1-1-1 0 0,1 0 1 0 0,-1 1 0 0 0,1 0 0 0 0,-1-1 0 0 0,1 1-1 0 0,0 0 1 0 0,0 0 0 0 0,0 0 0 0 0,0 0 0 0 0,0 0 0 0 0,0 0-1 0 0,0 0 1 0 0,0 1 0 0 0,0-1 0 0 0,0 1 0 0 0,4-1-1 0 0,-3 1 41 0 0,-1 0-1 0 0,0-1 1 0 0,0 1-1 0 0,0 0 1 0 0,0 0-1 0 0,0 1 1 0 0,0-1-1 0 0,0 0 1 0 0,0 1-1 0 0,0-1 1 0 0,0 1 0 0 0,0 0-1 0 0,0-1 1 0 0,0 1-1 0 0,0 0 1 0 0,0 0-1 0 0,0 0 1 0 0,-1 1-1 0 0,1-1 1 0 0,0 0-1 0 0,-1 1 1 0 0,1-1-1 0 0,-1 1 1 0 0,1-1-1 0 0,-1 1 1 0 0,0 0-1 0 0,0-1 1 0 0,0 1-1 0 0,0 0 1 0 0,0 0-1 0 0,0 0 1 0 0,0 0-1 0 0,0 2 1 0 0,2 16 119 0 0,-1 1 0 0 0,-1-1 0 0 0,-3 35 0 0 0,1-8-368 0 0,15-71-2092 0 0,-13 23 2348 0 0,-1-1 1 0 0,1 1 0 0 0,-1-1 0 0 0,1 1 0 0 0,-1 0-1 0 0,1-1 1 0 0,-1 0 0 0 0,0 1 0 0 0,0-1 0 0 0,0 1-1 0 0,0-1 1 0 0,0 1 0 0 0,0-1 0 0 0,0 1-1 0 0,0-1 1 0 0,-1 1 0 0 0,1-1 0 0 0,0 1 0 0 0,-1-1-1 0 0,0 1 1 0 0,1-1 0 0 0,-1 1 0 0 0,0 0 0 0 0,1-1-1 0 0,-1 1 1 0 0,0 0 0 0 0,0 0 0 0 0,0 0 0 0 0,0-1-1 0 0,0 1 1 0 0,-1 0 0 0 0,1 0 0 0 0,-2-1 0 0 0,-4 0 157 0 0,1-1 0 0 0,-1 1 1 0 0,1 0-1 0 0,-1 1 0 0 0,0-1 1 0 0,-9 0-1 0 0,-15-3-362 0 0,3 0-471 0 0,10 4-3731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5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 3188 0 0,'0'0'8121'0'0,"-3"12"-7904"0"0,-8 33-26 0 0,3 0 0 0 0,1 1 0 0 0,0 46 0 0 0,7-71-212 0 0,-1-11 25 0 0,0-1-1 0 0,1 1 0 0 0,1-1 0 0 0,0 1 0 0 0,0-1 1 0 0,0 1-1 0 0,1-1 0 0 0,1 0 0 0 0,0 0 0 0 0,7 16 0 0 0,-10-26-113 0 0,1 0 0 0 0,-1 0 0 0 0,0 0-1 0 0,0 0 1 0 0,0 0 0 0 0,0 0-1 0 0,0 0 1 0 0,0 0 0 0 0,0 0-1 0 0,0 0 1 0 0,0 0 0 0 0,0 0-1 0 0,-1 0 1 0 0,1 0 0 0 0,0 0-1 0 0,-1 0 1 0 0,1 0 0 0 0,-1 0 0 0 0,1 0-1 0 0,-1 0 1 0 0,1 0 0 0 0,-1 1-1 0 0,0-1 1 0 0,1 0 0 0 0,-1 0-1 0 0,0 1 1 0 0,0-1 0 0 0,0 0-1 0 0,1 1 1 0 0,-2-1 0 0 0,-12-7 173 0 0,1 2 1 0 0,-1-1-1 0 0,1 2 1 0 0,-2 0 0 0 0,1 1-1 0 0,0 0 1 0 0,-1 1-1 0 0,0 0 1 0 0,0 2-1 0 0,0 0 1 0 0,0 0-1 0 0,-19 3 1 0 0,33-3-37 0 0,-1 1 1 0 0,1 0-1 0 0,0 0 0 0 0,-1 0 1 0 0,1 1-1 0 0,-1-1 0 0 0,1 0 1 0 0,0 0-1 0 0,0 1 0 0 0,-1-1 1 0 0,1 1-1 0 0,0-1 0 0 0,0 1 1 0 0,-1 0-1 0 0,1-1 0 0 0,0 1 1 0 0,0 0-1 0 0,0 0 0 0 0,0 0 1 0 0,0 0-1 0 0,0 0 0 0 0,0 0 1 0 0,0 0-1 0 0,1 0 0 0 0,-1 0 1 0 0,0 0-1 0 0,0 0 0 0 0,1 0 1 0 0,-1 1-1 0 0,1-1 0 0 0,-1 0 1 0 0,1 1-1 0 0,0-1 0 0 0,0 0 1 0 0,-1 1-1 0 0,1-1 0 0 0,0 0 1 0 0,0 1-1 0 0,0-1 0 0 0,0 0 1 0 0,0 1-1 0 0,1-1 0 0 0,-1 0 1 0 0,0 1-1 0 0,2 1 0 0 0,-1 1 45 0 0,0 0 0 0 0,0-1 0 0 0,1 0 0 0 0,0 1 0 0 0,-1-1 0 0 0,1 0 0 0 0,1 0 0 0 0,-1 0 0 0 0,0 0 0 0 0,1 0 0 0 0,0 0 0 0 0,-1-1 0 0 0,1 1 0 0 0,0-1 0 0 0,6 4 0 0 0,0-3-158 0 0,0 1-1 0 0,0-1 1 0 0,1 0 0 0 0,0-1 0 0 0,-1 0-1 0 0,1-1 1 0 0,0 0 0 0 0,0-1 0 0 0,0 0-1 0 0,10-1 1 0 0,-7 0-1595 0 0,0-1 0 0 0,0-1 1 0 0,25-8-1 0 0,-24 4-1463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20 431 3684 0 0,'0'0'5345'0'0,"-2"-12"-5052"0"0,-3-29 70 0 0,-1-8 167 0 0,0-84-1 0 0,6 120-507 0 0,0-1 1 0 0,2 1-1 0 0,-1-1 0 0 0,2 1 0 0 0,0 0 0 0 0,0 0 0 0 0,2 0 0 0 0,-1 0 0 0 0,2 1 0 0 0,-1-1 0 0 0,12-16 0 0 0,-16 28-9 0 0,0-1 0 0 0,0 0-1 0 0,0 1 1 0 0,0 0 0 0 0,0-1 0 0 0,1 1 0 0 0,-1 0-1 0 0,1-1 1 0 0,-1 1 0 0 0,1 0 0 0 0,-1 0 0 0 0,1 0-1 0 0,-1 0 1 0 0,1 0 0 0 0,0 1 0 0 0,-1-1 0 0 0,1 0-1 0 0,0 1 1 0 0,0-1 0 0 0,0 1 0 0 0,0 0 0 0 0,-1 0-1 0 0,4 0 1 0 0,-3 0-12 0 0,-1 1-1 0 0,1-1 1 0 0,-1 1 0 0 0,0 0-1 0 0,1 0 1 0 0,-1 0 0 0 0,0 0-1 0 0,1 0 1 0 0,-1 0 0 0 0,0 0-1 0 0,0 0 1 0 0,0 1 0 0 0,0-1-1 0 0,0 0 1 0 0,0 0 0 0 0,0 1-1 0 0,-1-1 1 0 0,1 1 0 0 0,-1-1-1 0 0,1 1 1 0 0,-1-1-1 0 0,1 1 1 0 0,-1-1 0 0 0,0 1-1 0 0,1 0 1 0 0,-1-1 0 0 0,0 3-1 0 0,7 138 265 0 0,-8-107-166 0 0,2 1 1 0 0,2-1 0 0 0,12 61-1 0 0,-8-85-1011 0 0,-6-10 622 0 0,0-1-1 0 0,0 0 1 0 0,0 0-1 0 0,0 0 1 0 0,0 0-1 0 0,0 0 0 0 0,0 0 1 0 0,0 0-1 0 0,0 0 1 0 0,-1 0-1 0 0,1 0 0 0 0,0 0 1 0 0,0-1-1 0 0,0 1 1 0 0,0 0-1 0 0,0-1 0 0 0,0 1 1 0 0,0-1-1 0 0,0 1 1 0 0,-1-1-1 0 0,1 1 1 0 0,0-1-1 0 0,0 1 0 0 0,-1-1 1 0 0,1 0-1 0 0,1-1 1 0 0,4-4-2370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 2468 0 0,'0'0'6249'0'0,"-105"0"-5845"0"0,87 0-44 0 0,2 0-204 0 0,0 0-28 0 0,1 0-80 0 0,3 0-48 0 0,0 0-464 0 0,2 0-560 0 0,4-2-1472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8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23 404 0 0,'0'0'9477'0'0,"-1"-18"-8308"0"0,0 18-1116 0 0,0-1 0 0 0,-1 0 0 0 0,1 1-1 0 0,-1-1 1 0 0,1 1 0 0 0,-1-1 0 0 0,1 1-1 0 0,-1 0 1 0 0,1 0 0 0 0,-1-1 0 0 0,1 1-1 0 0,-1 0 1 0 0,1 0 0 0 0,-1 1 0 0 0,1-1-1 0 0,-1 0 1 0 0,1 0 0 0 0,-1 1 0 0 0,-2 0-1 0 0,-32 18 85 0 0,0-2-316 0 0,6-13 62 0 0,1-2-1457 0 0,14 4-2795 0 0,12 0-1401 0 0,3-1 5537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49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1916 0 0,'0'0'7353'0'0,"0"1"-7343"0"0,0-1 0 0 0,1 1 0 0 0,-1 0 0 0 0,0 0 0 0 0,0-1 0 0 0,0 1 0 0 0,0 0 0 0 0,0 0 0 0 0,0 0 0 0 0,0-1 0 0 0,0 1 0 0 0,0 0 0 0 0,0 0 0 0 0,0-1 0 0 0,0 1 0 0 0,-1 0 0 0 0,1 0 0 0 0,-1 0 0 0 0,-36-2 626 0 0,-34 0-266 0 0,66 1-352 0 0,0 0-1 0 0,1 1 0 0 0,-1 0 1 0 0,1 0-1 0 0,0 0 0 0 0,-1 0 1 0 0,1 1-1 0 0,0-1 1 0 0,0 1-1 0 0,-1 0 0 0 0,2 1 1 0 0,-5 2-1 0 0,1 5-690 0 0,7-9 230 0 0,-1 0 0 0 0,1 0 0 0 0,0 1 1 0 0,-1-1-1 0 0,1 0 0 0 0,0 1 0 0 0,0-1 0 0 0,0 0 1 0 0,0 1-1 0 0,0-1 0 0 0,0 0 0 0 0,0 1 1 0 0,0-1-1 0 0,0 0 0 0 0,1 1 0 0 0,-1-1 0 0 0,0 0 1 0 0,1 1-1 0 0,-1-1 0 0 0,2 2 0 0 0,8 4-276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47 1728 0 0,'0'0'6991'0'0,"-2"-4"-6602"0"0,1 1-305 0 0,0 1 0 0 0,0-1 0 0 0,-1 1 1 0 0,0-1-1 0 0,1 1 0 0 0,-1-1 0 0 0,0 1 1 0 0,0 0-1 0 0,0 0 0 0 0,0 0 1 0 0,-1 0-1 0 0,1 0 0 0 0,0 1 0 0 0,-1-1 1 0 0,1 0-1 0 0,-1 1 0 0 0,0 0 0 0 0,0 0 1 0 0,1 0-1 0 0,-1 0 0 0 0,0 0 1 0 0,0 1-1 0 0,0-1 0 0 0,0 1 0 0 0,0 0 1 0 0,0-1-1 0 0,0 1 0 0 0,0 1 1 0 0,-3-1-1 0 0,3 1-52 0 0,0 0 1 0 0,-1 0-1 0 0,1 1 1 0 0,0-1-1 0 0,0 0 1 0 0,0 1-1 0 0,0 0 1 0 0,0 0-1 0 0,0 0 1 0 0,1 0-1 0 0,-1 0 1 0 0,1 1-1 0 0,-1-1 1 0 0,1 1-1 0 0,0 0 1 0 0,0-1-1 0 0,0 1 1 0 0,0 0-1 0 0,1 0 1 0 0,-1 0-1 0 0,1 0 1 0 0,-1 1-1 0 0,1-1 1 0 0,0 0-1 0 0,1 1 1 0 0,-2 3-1 0 0,-3 47 20 0 0,1-1 0 0 0,3 0 0 0 0,10 95 0 0 0,-3-68-39 0 0,-1-10 8 0 0,0-25 25 0 0,-3 1 0 0 0,-2 0 0 0 0,-5 46 0 0 0,3-81-28 0 0,0 1-1 0 0,-1-1 1 0 0,-1 0 0 0 0,-5 14-1 0 0,7-21-39 0 0,1-1 0 0 0,-1 1 0 0 0,0-1 0 0 0,1 0 0 0 0,-2 0 0 0 0,1 0 0 0 0,0 0 0 0 0,-1 0 0 0 0,1 0 0 0 0,-1 0 0 0 0,0-1 0 0 0,0 1 0 0 0,0-1 0 0 0,0 0 0 0 0,0 0 0 0 0,0 0 0 0 0,-4 1-1 0 0,5-2-34 0 0,1-1 0 0 0,-1 1 0 0 0,1-1-1 0 0,-1 0 1 0 0,1 0 0 0 0,-1 0-1 0 0,1 0 1 0 0,-1 0 0 0 0,0 0-1 0 0,1 0 1 0 0,-1 0 0 0 0,1-1-1 0 0,-1 1 1 0 0,1-1 0 0 0,-1 1-1 0 0,1-1 1 0 0,-1 1 0 0 0,1-1-1 0 0,0 0 1 0 0,-1 0 0 0 0,1 0-1 0 0,0 0 1 0 0,0 0 0 0 0,-1 0-1 0 0,1 0 1 0 0,0 0 0 0 0,0 0 0 0 0,0 0-1 0 0,0-1 1 0 0,1 1 0 0 0,-3-3-1 0 0,-6-22-2126 0 0,6 0-3760 0 0,3 21 3312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16 315 108 0 0,'0'0'9412'0'0,"-1"-4"-9036"0"0,-3-9-48 0 0,0-1 1 0 0,2 0 0 0 0,0 1-1 0 0,0-1 1 0 0,1-22 0 0 0,5-77 247 0 0,-3 107-560 0 0,0 1 0 0 0,0-1 0 0 0,0 1 0 0 0,0-1 0 0 0,1 1-1 0 0,0 0 1 0 0,0 0 0 0 0,0 0 0 0 0,1 0 0 0 0,0 0 0 0 0,4-5-1 0 0,-6 8-8 0 0,1 0 0 0 0,0 0 0 0 0,0 0 0 0 0,-1 0 0 0 0,1 0 0 0 0,0 1 0 0 0,0-1 0 0 0,1 1 0 0 0,-1 0 0 0 0,0-1 0 0 0,0 1 0 0 0,1 0 0 0 0,-1 0 0 0 0,1 1 0 0 0,-1-1 0 0 0,0 0 0 0 0,1 1 0 0 0,0-1 0 0 0,-1 1 0 0 0,1 0 0 0 0,-1 0 0 0 0,1 0 0 0 0,-1 0 0 0 0,1 1 0 0 0,-1-1 0 0 0,5 1 0 0 0,-5 1-77 0 0,0-1 0 0 0,1 1 0 0 0,-1-1-1 0 0,0 1 1 0 0,0 0 0 0 0,0 0 0 0 0,-1 0 0 0 0,1 0-1 0 0,0 0 1 0 0,-1 0 0 0 0,1 1 0 0 0,-1-1 0 0 0,0 0-1 0 0,0 1 1 0 0,0-1 0 0 0,1 4 0 0 0,13 42-219 0 0,-7-2 189 0 0,-2 0-1 0 0,-2 0 1 0 0,-2 52 0 0 0,0-98-1443 0 0,-1 0 1180 0 0,0 0 0 0 0,0-1 0 0 0,0 1-1 0 0,0-1 1 0 0,0 1 0 0 0,0-1 0 0 0,0 1 0 0 0,0-1 0 0 0,-1 1 0 0 0,1-1 0 0 0,0 0 0 0 0,0 1 0 0 0,-1-1 0 0 0,1 0 0 0 0,0 0-1 0 0,-1 0 1 0 0,1 0 0 0 0,0-1 0 0 0,9-26-2174 0 0,-8 22 2653 0 0,-1 1 1 0 0,-1-1 0 0 0,1 1 1 0 0,-1-1-1 0 0,0 0 0 0 0,0 1 0 0 0,0-1 1 0 0,-2-6-1 0 0,1 11 136 0 0,0-1 1 0 0,0 0 0 0 0,-1 0-1 0 0,1 1 1 0 0,0-1-1 0 0,-1 1 1 0 0,1-1 0 0 0,-1 1-1 0 0,1-1 1 0 0,-1 1-1 0 0,0 0 1 0 0,0 0 0 0 0,1 0-1 0 0,-1 0 1 0 0,0 0-1 0 0,0 0 1 0 0,0 1 0 0 0,0-1-1 0 0,0 0 1 0 0,0 1-1 0 0,0 0 1 0 0,0-1 0 0 0,0 1-1 0 0,-3 0 1 0 0,-62 1 3131 0 0,40 1-3639 0 0,22-3 38 0 0,-20 1 56 0 0,15 3-4711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1336 0 0,'0'0'8695'0'0,"-36"26"-6059"0"0,30-22-2729 0 0,1 0 0 0 0,0 1-1 0 0,0 0 1 0 0,1 0 0 0 0,-1 1-1 0 0,1-1 1 0 0,0 1 0 0 0,1 0 0 0 0,-1 0-1 0 0,1 0 1 0 0,0 0 0 0 0,1 0-1 0 0,0 1 1 0 0,0 0 0 0 0,-2 10 0 0 0,-2 14 188 0 0,-4 63 1 0 0,8-65 66 0 0,2 1 0 0 0,3 42 0 0 0,-1-61-241 0 0,0 1-1 0 0,1-1 1 0 0,0 0-1 0 0,0 0 1 0 0,1 0-1 0 0,1 0 1 0 0,0-1 0 0 0,0 0-1 0 0,9 13 1 0 0,-2-4-403 0 0,14 16 946 0 0,-25-34-999 0 0,0 0 1 0 0,1 0-1 0 0,-1 0 0 0 0,0 0 1 0 0,1 0-1 0 0,-1-1 0 0 0,1 1 1 0 0,-1 0-1 0 0,1-1 1 0 0,-1 0-1 0 0,1 1 0 0 0,-1-1 1 0 0,1 0-1 0 0,2 1 0 0 0,0-1-2485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7 436 0 0,'0'0'7879'0'0,"-12"41"-6122"0"0,11-15-920 0 0,0-19-783 0 0,0 0 0 0 0,1 0 1 0 0,0 0-1 0 0,1-1 1 0 0,0 1-1 0 0,2 13 1 0 0,-2-18-92 0 0,0 0 0 0 0,0-1 0 0 0,0 1 0 0 0,0 0 0 0 0,0-1 0 0 0,1 1-1 0 0,-1-1 1 0 0,0 1 0 0 0,1-1 0 0 0,-1 1 0 0 0,1-1 0 0 0,-1 0 0 0 0,1 0 0 0 0,0 0 0 0 0,-1 0 0 0 0,1 0 0 0 0,0 0 0 0 0,0 0 0 0 0,0-1 0 0 0,0 1 0 0 0,0-1 0 0 0,0 1 0 0 0,0-1 0 0 0,0 0 0 0 0,0 1 0 0 0,0-1 0 0 0,0 0 0 0 0,3-1 0 0 0,-1 1-13 0 0,0 0 1 0 0,0-1 0 0 0,0 1 0 0 0,1-1-1 0 0,-1 0 1 0 0,0 0 0 0 0,-1 0-1 0 0,1 0 1 0 0,0-1 0 0 0,0 0 0 0 0,0 0-1 0 0,-1 0 1 0 0,1 0 0 0 0,-1 0 0 0 0,0-1-1 0 0,0 0 1 0 0,0 1 0 0 0,0-1 0 0 0,0 0-1 0 0,0-1 1 0 0,-1 1 0 0 0,1 0-1 0 0,-1-1 1 0 0,2-4 0 0 0,0-1-28 0 0,0 0 1 0 0,0-1-1 0 0,-1 0 0 0 0,-1 0 0 0 0,1 0 1 0 0,-2 0-1 0 0,1 0 0 0 0,-2 0 0 0 0,1-11 1 0 0,-17 64 1447 0 0,14-2-1037 0 0,7 72 1 0 0,0-12 117 0 0,-5-99-453 0 0,0 0 0 0 0,0 0 0 0 0,0 0 0 0 0,-1 0 0 0 0,1 0-1 0 0,-1 0 1 0 0,1 0 0 0 0,-1 0 0 0 0,1 0 0 0 0,-1 0 0 0 0,0 0 0 0 0,0-1 0 0 0,0 1 0 0 0,0 0 0 0 0,0 0 0 0 0,-1-1-1 0 0,1 1 1 0 0,0-1 0 0 0,-1 1 0 0 0,1-1 0 0 0,-1 0 0 0 0,0 1 0 0 0,1-1 0 0 0,-1 0 0 0 0,0 0 0 0 0,-3 1 0 0 0,-24 6-1885 0 0,-1-6-5048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8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 72 0 0,'0'0'7941'0'0,"-5"6"-7791"0"0,2-1-111 0 0,1-1 0 0 0,-1 0 0 0 0,1 0 0 0 0,0 1 0 0 0,0 0 0 0 0,1-1 0 0 0,-1 1 0 0 0,1 0 0 0 0,0-1 0 0 0,0 7 0 0 0,1-10 1 0 0,0 1-1 0 0,0 0 1 0 0,0 0 0 0 0,0-1-1 0 0,1 1 1 0 0,-1 0-1 0 0,0 0 1 0 0,1-1 0 0 0,0 1-1 0 0,-1 0 1 0 0,1-1 0 0 0,0 1-1 0 0,0-1 1 0 0,0 1-1 0 0,0-1 1 0 0,0 1 0 0 0,0-1-1 0 0,0 0 1 0 0,0 0-1 0 0,1 1 1 0 0,-1-1 0 0 0,0 0-1 0 0,1 0 1 0 0,-1 0-1 0 0,1 0 1 0 0,-1-1 0 0 0,1 1-1 0 0,0 0 1 0 0,-1-1-1 0 0,1 1 1 0 0,0-1 0 0 0,-1 1-1 0 0,1-1 1 0 0,0 0 0 0 0,0 0-1 0 0,0 1 1 0 0,-1-1-1 0 0,3-1 1 0 0,0 2-43 0 0,0-1 1 0 0,0 0-1 0 0,-1 0 0 0 0,1 0 1 0 0,0-1-1 0 0,0 0 0 0 0,0 1 1 0 0,0-1-1 0 0,-1 0 0 0 0,1-1 0 0 0,0 1 1 0 0,-1-1-1 0 0,1 0 0 0 0,-1 1 1 0 0,0-2-1 0 0,5-2 0 0 0,-6 3-29 0 0,-1 0 1 0 0,1 0-1 0 0,0 0 0 0 0,-1 0 0 0 0,0 0 0 0 0,1 0 0 0 0,-1-1 0 0 0,0 1 0 0 0,0 0 0 0 0,0-1 0 0 0,0 1 0 0 0,-1-1 0 0 0,1 1 0 0 0,-1-1 0 0 0,1 1 0 0 0,-1-1 0 0 0,0 0 0 0 0,0 1 0 0 0,0-1 0 0 0,0 1 1 0 0,-1-1-1 0 0,1 1 0 0 0,-1-1 0 0 0,1 1 0 0 0,-1-1 0 0 0,-2-3 0 0 0,2 4 31 0 0,0-1 1 0 0,-1 1 0 0 0,0 0-1 0 0,0-1 1 0 0,1 1-1 0 0,-1 0 1 0 0,0 0-1 0 0,-1 1 1 0 0,1-1 0 0 0,0 0-1 0 0,-1 1 1 0 0,1-1-1 0 0,0 1 1 0 0,-1 0-1 0 0,0 0 1 0 0,1 0 0 0 0,-1 0-1 0 0,0 0 1 0 0,1 0-1 0 0,-1 1 1 0 0,-5-1-1 0 0,6 1-174 0 0,0-1 0 0 0,1 1-1 0 0,-1 0 1 0 0,0 0-1 0 0,0 0 1 0 0,0 0 0 0 0,0 0-1 0 0,0 0 1 0 0,0 0-1 0 0,0 1 1 0 0,1-1 0 0 0,-1 0-1 0 0,0 1 1 0 0,0 0-1 0 0,0 0 1 0 0,1-1-1 0 0,-1 1 1 0 0,0 0 0 0 0,1 0-1 0 0,-1 0 1 0 0,1 1-1 0 0,-1-1 1 0 0,1 0 0 0 0,0 1-1 0 0,-1-1 1 0 0,1 0-1 0 0,0 1 1 0 0,0 0 0 0 0,0-1-1 0 0,0 1 1 0 0,0 0-1 0 0,0 1 1 0 0,0 11-2696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2768 0 0,'0'0'7033'0'0,"6"100"-7181"0"0,-6-86-472 0 0,0-1-444 0 0,0 3-328 0 0,0-4-689 0 0,0 3-1087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1 840 0 0,'0'0'9618'0'0,"-1"4"-9342"0"0,-4 27 6 0 0,2-1 1 0 0,1 1 0 0 0,2 35-1 0 0,1-28-1074 0 0,6-19-1237 0 0,4-13-3373 0 0,-5-6 1761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4440 0 0,'0'0'5365'0'0,"-117"10"-5305"0"0,103-8-56 0 0,-2-1-4 0 0,2 1-120 0 0,4 0-360 0 0,2 0-244 0 0,2 1-288 0 0,2 0-720 0 0,4 4-781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8:59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3 107 1352 0 0,'0'0'7794'0'0,"0"10"-7763"0"0,-1-1-59 0 0,0 3 39 0 0,1-1 0 0 0,0 0 0 0 0,0 0 0 0 0,1 0 0 0 0,3 14 0 0 0,-3-23-30 0 0,-1 0 0 0 0,0 0-1 0 0,1 0 1 0 0,0 0-1 0 0,-1 0 1 0 0,1 0-1 0 0,0 0 1 0 0,0-1-1 0 0,0 1 1 0 0,0 0-1 0 0,0-1 1 0 0,1 1-1 0 0,-1 0 1 0 0,0-1-1 0 0,1 1 1 0 0,-1-1 0 0 0,1 0-1 0 0,0 0 1 0 0,-1 1-1 0 0,1-1 1 0 0,0 0-1 0 0,0 0 1 0 0,0-1-1 0 0,0 1 1 0 0,0 0-1 0 0,-1-1 1 0 0,1 1-1 0 0,0-1 1 0 0,1 1-1 0 0,-1-1 1 0 0,0 0 0 0 0,0 0-1 0 0,0 0 1 0 0,0 0-1 0 0,0 0 1 0 0,0-1-1 0 0,0 1 1 0 0,0-1-1 0 0,3 0 1 0 0,-2-1-61 0 0,1 1 0 0 0,-1-1 0 0 0,0 0 0 0 0,1 0 0 0 0,-1-1 0 0 0,0 1 0 0 0,0 0 0 0 0,-1-1 0 0 0,1 0-1 0 0,0 0 1 0 0,-1 0 0 0 0,0 0 0 0 0,0 0 0 0 0,0 0 0 0 0,0 0 0 0 0,3-6 0 0 0,0-3-199 0 0,0 0-1 0 0,-1 0 0 0 0,5-21 0 0 0,-7 23 89 0 0,1 1 119 0 0,0-1 0 0 0,-1 0 0 0 0,-1-1-1 0 0,0 1 1 0 0,0 0 0 0 0,-1 0 0 0 0,0 0 0 0 0,-3-16-1 0 0,3 26 103 0 0,0 0-1 0 0,0-1 0 0 0,0 1 1 0 0,0-1-1 0 0,0 1 0 0 0,0 0 1 0 0,0-1-1 0 0,0 1 0 0 0,-1-1 1 0 0,1 1-1 0 0,0 0 0 0 0,0-1 1 0 0,0 1-1 0 0,0-1 0 0 0,-1 1 1 0 0,1 0-1 0 0,0-1 0 0 0,0 1 1 0 0,-1 0-1 0 0,1-1 0 0 0,0 1 1 0 0,0 0-1 0 0,-1 0 0 0 0,1-1 1 0 0,0 1-1 0 0,-1 0 0 0 0,1 0 1 0 0,-1 0-1 0 0,1-1 0 0 0,0 1 1 0 0,-1 0-1 0 0,1 0 0 0 0,-1 0 1 0 0,0 0-1 0 0,-5 13 1523 0 0,0 22-584 0 0,5 4-633 0 0,3 1 0 0 0,7 51-1 0 0,3 47 1063 0 0,-13-135-1399 0 0,1-1 0 0 0,0 1 0 0 0,0-1-1 0 0,-1 1 1 0 0,0-1 0 0 0,1 1-1 0 0,-1-1 1 0 0,0 1 0 0 0,0-1 0 0 0,0 1-1 0 0,-1-1 1 0 0,1 0 0 0 0,0 0 0 0 0,-1 0-1 0 0,0 0 1 0 0,1 0 0 0 0,-1 0 0 0 0,0 0-1 0 0,0 0 1 0 0,0-1 0 0 0,0 1-1 0 0,0-1 1 0 0,-1 1 0 0 0,1-1 0 0 0,0 0-1 0 0,-3 1 1 0 0,1 0-282 0 0,1-1 1 0 0,-1 0-1 0 0,0 0 0 0 0,0 0 0 0 0,0-1 1 0 0,0 1-1 0 0,1-1 0 0 0,-1 0 1 0 0,0 0-1 0 0,-7-1 0 0 0,7-4-3031 0 0,4 0 860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4216 0 0,'0'0'5145'0'0,"-17"8"-4884"0"0,-55 24-87 0 0,68-30-172 0 0,0 0 1 0 0,0 0-1 0 0,1 0 1 0 0,-1 0-1 0 0,1 1 1 0 0,-1 0-1 0 0,1-1 1 0 0,0 1 0 0 0,0 0-1 0 0,0 0 1 0 0,1 1-1 0 0,-1-1 1 0 0,1 1-1 0 0,-4 6 1 0 0,5-8-15 0 0,0 1-1 0 0,0 0 1 0 0,1 0-1 0 0,-1-1 1 0 0,1 1-1 0 0,-1 0 1 0 0,1 0-1 0 0,0 0 1 0 0,0 0-1 0 0,0 0 1 0 0,1-1-1 0 0,-1 1 1 0 0,1 0-1 0 0,-1 0 1 0 0,1 0-1 0 0,2 4 1 0 0,-1-3-23 0 0,0 0 1 0 0,1 0-1 0 0,-1 0 0 0 0,1 0 1 0 0,0 0-1 0 0,0-1 1 0 0,0 1-1 0 0,1-1 1 0 0,-1 0-1 0 0,1 0 0 0 0,0 0 1 0 0,-1 0-1 0 0,1-1 1 0 0,1 0-1 0 0,-1 0 0 0 0,0 0 1 0 0,0 0-1 0 0,1 0 1 0 0,-1-1-1 0 0,1 0 0 0 0,6 1 1 0 0,38-4-1550 0 0,-48 2 1556 0 0,0 0 0 0 0,-1 0-1 0 0,1 0 1 0 0,0 0 0 0 0,0 0 0 0 0,0 0-1 0 0,0-1 1 0 0,0 1 0 0 0,0 0 0 0 0,-1-1 0 0 0,1 1-1 0 0,0 0 1 0 0,0-1 0 0 0,-1 1 0 0 0,1-1-1 0 0,0 1 1 0 0,0-1 0 0 0,-1 0 0 0 0,1 1 0 0 0,-1-1-1 0 0,1 0 1 0 0,0 1 0 0 0,-1-1 0 0 0,1 0-1 0 0,-1 0 1 0 0,0 1 0 0 0,1-1 0 0 0,-1 0-1 0 0,0 0 1 0 0,1 0 0 0 0,-1 1 0 0 0,0-1 0 0 0,0 0-1 0 0,0 0 1 0 0,0 0 0 0 0,0 0 0 0 0,0 0-1 0 0,0 0 1 0 0,0 0 0 0 0,0 1 0 0 0,0-1-1 0 0,0 0 1 0 0,0 0 0 0 0,-1 0 0 0 0,1 0 0 0 0,0 1-1 0 0,-1-1 1 0 0,1 0 0 0 0,-1 0 0 0 0,1 0-1 0 0,-2-1 1 0 0,-2-2 225 0 0,-1-1 0 0 0,0 1 1 0 0,-1 0-1 0 0,1 1 0 0 0,-1-1 0 0 0,1 1 0 0 0,-10-4 3480 0 0,51 5-3317 0 0,4-4-2435 0 0,-23 2-1148 0 0,-14 3 820 0 0,-95 12-1122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5 534 112 0 0,'0'0'6079'0'0,"9"-4"-5272"0"0,26-18-446 0 0,-32 20-307 0 0,-1 0 0 0 0,1-1-1 0 0,-1 0 1 0 0,0 1 0 0 0,0-1 0 0 0,0 0 0 0 0,-1 0 0 0 0,1 0 0 0 0,-1 0 0 0 0,1 0 0 0 0,-1-1 0 0 0,0 1 0 0 0,0 0 0 0 0,0-1 0 0 0,-1 1 0 0 0,1-1 0 0 0,-1-5 0 0 0,2-5 163 0 0,4-14 58 0 0,-1-1 0 0 0,-2 0 0 0 0,-1-1 0 0 0,-1 1-1 0 0,-5-47 1 0 0,2 58-383 0 0,-1 0 0 0 0,-1 1 0 0 0,-1 0-1 0 0,0 0 1 0 0,-1 0 0 0 0,-1 0 0 0 0,-1 1 0 0 0,0 0 0 0 0,-1 1-1 0 0,-16-22 1 0 0,16 29-822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23 932 0 0,'0'0'8130'0'0,"6"-2"-8058"0"0,6-3-90 0 0,1 1 1 0 0,-1 1 0 0 0,1 0 0 0 0,0 1 0 0 0,20-1 0 0 0,-32 3-9 0 0,-1 0 0 0 0,1 0 0 0 0,0 0 0 0 0,-1 0 0 0 0,1 0 0 0 0,-1 1 0 0 0,1-1 0 0 0,-1 0 1 0 0,1 0-1 0 0,-1 1 0 0 0,1-1 0 0 0,0 0 0 0 0,-1 1 0 0 0,0-1 0 0 0,1 0 0 0 0,-1 1 0 0 0,1-1 0 0 0,-1 1 0 0 0,1-1 0 0 0,-1 0 0 0 0,0 1 1 0 0,1-1-1 0 0,-1 1 0 0 0,0-1 0 0 0,1 1 0 0 0,-1 0 0 0 0,0-1 0 0 0,0 1 0 0 0,1 0 0 0 0,0 25-486 0 0,-2-20 445 0 0,0-1 0 0 0,0 1 0 0 0,0 0-1 0 0,-1-1 1 0 0,0 1 0 0 0,-3 7 0 0 0,4-12 69 0 0,-2 5 43 0 0,-1 0-1 0 0,0 0 0 0 0,0-1 0 0 0,0 1 0 0 0,-1-1 1 0 0,0 0-1 0 0,0-1 0 0 0,0 1 0 0 0,0-1 0 0 0,-1 0 1 0 0,1 0-1 0 0,-8 3 0 0 0,12-6 237 0 0,10 0 2588 0 0,30 4-2925 0 0,10-5-1355 0 0,-30-1-494 0 0,-16 1 431 0 0,-8-1-433 0 0,-109-2-2338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1816 0 0,'0'0'8098'0'0,"-3"16"-7922"0"0,-10 139 408 0 0,12-147-625 0 0,1 28 216 0 0,0-36-193 0 0,0 1-1 0 0,0 0 1 0 0,0 0-1 0 0,0 0 0 0 0,0 0 1 0 0,0 0-1 0 0,0 0 1 0 0,0-1-1 0 0,1 1 0 0 0,-1 0 1 0 0,0 0-1 0 0,1 0 1 0 0,-1 0-1 0 0,0-1 0 0 0,1 1 1 0 0,-1 0-1 0 0,1 0 1 0 0,-1-1-1 0 0,1 1 0 0 0,-1 0 1 0 0,1-1-1 0 0,-1 1 0 0 0,1-1 1 0 0,0 1-1 0 0,-1-1 1 0 0,1 1-1 0 0,0-1 0 0 0,0 1 1 0 0,0 0-1 0 0,0-3-1038 0 0,-1 0 965 0 0,0 0 0 0 0,0 0 0 0 0,-1 0 0 0 0,1 0-1 0 0,0 0 1 0 0,-1 0 0 0 0,0 0 0 0 0,1 1 0 0 0,-1-1 0 0 0,0 0 0 0 0,0 0 0 0 0,0 1 0 0 0,0-1 0 0 0,0 0 0 0 0,0 1 0 0 0,0-1 0 0 0,0 1 0 0 0,-1-1 0 0 0,1 1 0 0 0,-1 0-1 0 0,-2-2 1 0 0,1 1 65 0 0,0 1-1 0 0,0 0 0 0 0,0 0 0 0 0,-1 0 0 0 0,1 0 0 0 0,0 0 1 0 0,-1 1-1 0 0,1-1 0 0 0,0 1 0 0 0,-1 0 0 0 0,1 0 0 0 0,-6 1 1 0 0,4-1 52 0 0,0 1 0 0 0,0 0 1 0 0,0 0-1 0 0,0 0 0 0 0,0 1 1 0 0,0-1-1 0 0,0 1 0 0 0,1 0 1 0 0,-1 1-1 0 0,0-1 0 0 0,1 1 1 0 0,0 0-1 0 0,0 0 1 0 0,0 1-1 0 0,0-1 0 0 0,0 1 1 0 0,1 0-1 0 0,-4 4 0 0 0,5-6 50 0 0,1 0-1 0 0,0 0 1 0 0,0 0-1 0 0,0 0 1 0 0,0 0-1 0 0,0 0 1 0 0,1 0-1 0 0,-1 0 1 0 0,1 1-1 0 0,-1-1 1 0 0,1 0-1 0 0,0 0 1 0 0,0 1-1 0 0,0-1 1 0 0,0 0 0 0 0,0 0-1 0 0,0 0 1 0 0,0 1-1 0 0,1-1 1 0 0,0 0-1 0 0,-1 0 1 0 0,1 0-1 0 0,0 0 1 0 0,1 3-1 0 0,1-2 3 0 0,-1-1 1 0 0,0 1-1 0 0,1-1 0 0 0,-1 0 0 0 0,1 0 1 0 0,0-1-1 0 0,0 1 0 0 0,0 0 1 0 0,0-1-1 0 0,0 0 0 0 0,0 0 0 0 0,0 0 1 0 0,0 0-1 0 0,6 1 0 0 0,4 0-284 0 0,-1-1 0 0 0,1 0 1 0 0,0-1-1 0 0,-1 0 0 0 0,1-1 0 0 0,0 0 0 0 0,19-5 0 0 0,6-7-4437 0 0,-28 10 1974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47 352 252 0 0,'0'0'5909'0'0,"0"-16"-5139"0"0,0-141 1058 0 0,5 70-1003 0 0,-5 80-762 0 0,1 1 0 0 0,1 0 0 0 0,-1-1 0 0 0,1 1 0 0 0,0 0 0 0 0,0 0 0 0 0,1 0 0 0 0,-1 1 0 0 0,1-1 0 0 0,1 1 0 0 0,5-9 0 0 0,-8 13-43 0 0,0 0 0 0 0,-1 1 0 0 0,1-1 0 0 0,0 0 0 0 0,0 0 0 0 0,-1 0 0 0 0,1 1 0 0 0,0-1 0 0 0,0 0 0 0 0,0 1 0 0 0,0-1 0 0 0,0 1 0 0 0,0-1 0 0 0,0 1-1 0 0,0 0 1 0 0,0-1 0 0 0,0 1 0 0 0,0 0 0 0 0,1 0 0 0 0,-1-1 0 0 0,0 1 0 0 0,0 0 0 0 0,0 0 0 0 0,0 0 0 0 0,0 1 0 0 0,0-1 0 0 0,0 0 0 0 0,1 0 0 0 0,-1 1 0 0 0,1-1 0 0 0,0 2-24 0 0,0 0 0 0 0,0-1 0 0 0,0 1 0 0 0,-1 0 0 0 0,1 0 0 0 0,0 0 0 0 0,-1 0 0 0 0,0 0 0 0 0,1 1 0 0 0,-1-1 0 0 0,0 0 0 0 0,1 5 0 0 0,4 10-77 0 0,-2-1-1 0 0,5 34 0 0 0,-8-47 134 0 0,7 74 23 0 0,-6-48-199 0 0,1 1 0 0 0,11 46-1 0 0,-11-88-5884 0 0,9-46 2081 0 0,-12 55 4107 0 0,0 0 0 0 0,1 0-1 0 0,-1 0 1 0 0,-1 0-1 0 0,1 0 1 0 0,0 0 0 0 0,-1 0-1 0 0,0 0 1 0 0,1 0-1 0 0,-1 0 1 0 0,0 1 0 0 0,0-1-1 0 0,-1 0 1 0 0,1 1-1 0 0,-1-1 1 0 0,1 0 0 0 0,-1 1-1 0 0,-2-3 1 0 0,1 3 166 0 0,-1 0-1 0 0,1 1 1 0 0,-1-1 0 0 0,1 1-1 0 0,-1 0 1 0 0,0 0 0 0 0,0 0 0 0 0,0 0-1 0 0,0 0 1 0 0,1 1 0 0 0,-1 0-1 0 0,0 0 1 0 0,-6 0 0 0 0,-5 1-98 0 0,1 0 0 0 0,-1 0 0 0 0,-15 4 0 0 0,24-3-929 0 0,1-1 0 0 0,0 1 0 0 0,-1 0 0 0 0,1 0 1 0 0,0 0-1 0 0,-7 5 0 0 0,7-2-3248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3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1932 0 0,'0'0'8322'0'0,"-41"5"-6991"0"0,-79 1-2314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04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2056 0 0,'26'97'1744'0'0,"-25"-96"-1501"0"0,-1 0 0 0 0,0 0 0 0 0,0 0-1 0 0,1 0 1 0 0,-1 0 0 0 0,0 0 0 0 0,0 0 0 0 0,0 0 0 0 0,0 1 0 0 0,0-1 0 0 0,0 0 0 0 0,0 0 0 0 0,-1 0 0 0 0,1 0 0 0 0,0 0 0 0 0,-1 0 0 0 0,1 0 0 0 0,0 0 0 0 0,-1 0 0 0 0,1 0-1 0 0,-1 0 1 0 0,0 0 0 0 0,0 0 0 0 0,0 0-216 0 0,-1 0 0 0 0,1 0 0 0 0,-1 0 0 0 0,1-1 0 0 0,-1 1-1 0 0,1-1 1 0 0,-1 1 0 0 0,1-1 0 0 0,-1 1 0 0 0,0-1 0 0 0,1 0 0 0 0,-1 0-1 0 0,0 0 1 0 0,-2 0 0 0 0,0 0 196 0 0,-10 1 73 0 0,0-1 0 0 0,0 0 0 0 0,-22-3 1 0 0,-12 0-6252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0 261 1788 0 0,'0'0'5707'0'0,"1"-16"-5383"0"0,2-136 278 0 0,-3 148-607 0 0,4-37-42 0 0,-4 40 29 0 0,0 1 0 0 0,0-1 0 0 0,0 0 0 0 0,0 1 0 0 0,0-1 0 0 0,0 1 0 0 0,1-1 0 0 0,-1 0 0 0 0,0 1 0 0 0,1-1 0 0 0,-1 1 0 0 0,0-1 0 0 0,1 1 0 0 0,-1-1 0 0 0,0 1 0 0 0,1-1 0 0 0,-1 1 0 0 0,1 0 0 0 0,-1-1 0 0 0,1 1 0 0 0,-1 0 0 0 0,1-1 0 0 0,-1 1 0 0 0,1 0 0 0 0,-1-1 0 0 0,1 1 0 0 0,0 0 0 0 0,-1 0 0 0 0,1 0 0 0 0,-1 0 0 0 0,1-1 0 0 0,0 1 0 0 0,-1 0 0 0 0,1 0 0 0 0,-1 0 0 0 0,1 0 0 0 0,0 0 0 0 0,-1 1 0 0 0,1-1 0 0 0,-1 0 0 0 0,1 0 0 0 0,0 0 0 0 0,-1 0 0 0 0,1 1 0 0 0,-1-1 0 0 0,1 0 0 0 0,-1 1 0 0 0,1-1 0 0 0,-1 0 0 0 0,1 1 0 0 0,-1-1 0 0 0,1 0 0 0 0,-1 1 0 0 0,1-1 0 0 0,-1 1 0 0 0,0-1 0 0 0,1 1 0 0 0,-1 0 0 0 0,10 9-329 0 0,-1 0-1 0 0,-1 0 1 0 0,0 1 0 0 0,0 0-1 0 0,-1 0 1 0 0,6 14-1 0 0,-5-10 394 0 0,1 0 0 0 0,0-1 0 0 0,14 16-1 0 0,-20-25 313 0 0,-1-3-111 0 0,-1 0 0 0 0,1 0 0 0 0,0 0 0 0 0,0 0 0 0 0,0 0 0 0 0,0 0 0 0 0,0-1 0 0 0,0 1 0 0 0,0-1 0 0 0,0 1 0 0 0,0-1 0 0 0,1 0 0 0 0,2 1 0 0 0,-4-6-265 0 0,0 0 0 0 0,0 0 0 0 0,0 0-1 0 0,-1 0 1 0 0,0 0 0 0 0,0-1 0 0 0,0-6 0 0 0,0 9 1 0 0,-1-38-178 0 0,0 21 38 0 0,0 0 1 0 0,5-32-1 0 0,-3 45-541 0 0,0 0 1 0 0,0 0-1 0 0,1 1 0 0 0,0-1 1 0 0,1 0-1 0 0,-1 1 0 0 0,5-8 1 0 0,-1 4-1377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0 548 0 0,'0'0'3749'0'0,"-2"4"-4604"0"0,-5 8 9403 0 0,-21-12-8499 0 0,18 1-201 0 0,-1 0-1 0 0,0-1 0 0 0,0-1 1 0 0,0 0-1 0 0,1 0 0 0 0,-1-1 0 0 0,-16-5 1 0 0,22 6-1524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3776 0 0,'0'0'6086'0'0,"-13"1"-5770"0"0,-103 3 290 0 0,71-2-7092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20 1056 0 0,'0'0'7837'0'0,"-42"-19"-5458"0"0,40 19-2319 0 0,0 1-1 0 0,0-1 1 0 0,0 1-1 0 0,0 0 0 0 0,0 0 1 0 0,0 0-1 0 0,1 0 1 0 0,-1 0-1 0 0,0 0 0 0 0,1 0 1 0 0,-1 0-1 0 0,1 1 1 0 0,-1-1-1 0 0,1 1 0 0 0,-1-1 1 0 0,1 1-1 0 0,0-1 1 0 0,0 1-1 0 0,0 0 0 0 0,0 0 1 0 0,0-1-1 0 0,0 1 1 0 0,1 0-1 0 0,-1 0 0 0 0,0 0 1 0 0,1 0-1 0 0,0 0 1 0 0,-1 0-1 0 0,1 2 1 0 0,-8 70-501 0 0,8-63 466 0 0,10 329-1342 0 0,2-151 727 0 0,-10-148 586 0 0,0 55 330 0 0,-3-88-303 0 0,1 0 0 0 0,-1-1-1 0 0,-1 1 1 0 0,0 0 0 0 0,0 0 0 0 0,0-1-1 0 0,-1 1 1 0 0,0-1 0 0 0,-6 10 0 0 0,7-15-22 0 0,-1 1 0 0 0,1-1 1 0 0,-1 0-1 0 0,0 0 0 0 0,0 0 0 0 0,0-1 1 0 0,0 1-1 0 0,0-1 0 0 0,0 0 1 0 0,0 1-1 0 0,0-1 0 0 0,-1-1 1 0 0,1 1-1 0 0,0 0 0 0 0,-1-1 0 0 0,1 0 1 0 0,0 0-1 0 0,-1 0 0 0 0,1 0 1 0 0,0 0-1 0 0,-1 0 0 0 0,-5-3 1 0 0,7 3-109 0 0,-1 0 0 0 0,0 0 0 0 0,1-1 1 0 0,-1 1-1 0 0,1-1 0 0 0,-1 0 0 0 0,1 1 1 0 0,-1-1-1 0 0,1-1 0 0 0,0 1 0 0 0,-1 0 1 0 0,1 0-1 0 0,0-1 0 0 0,0 1 0 0 0,0-1 1 0 0,0 0-1 0 0,0 0 0 0 0,0 0 1 0 0,1 0-1 0 0,-1 0 0 0 0,0 0 0 0 0,1 0 1 0 0,0 0-1 0 0,0-1 0 0 0,-1 1 0 0 0,1 0 1 0 0,0-1-1 0 0,1 1 0 0 0,-2-4 0 0 0,2 5-37 0 0,0 1 0 0 0,0-1 0 0 0,0 1 0 0 0,0-1-1 0 0,1 1 1 0 0,-1-1 0 0 0,0 1 0 0 0,0 0 0 0 0,0-1-1 0 0,0 1 1 0 0,1-1 0 0 0,-1 1 0 0 0,0 0 0 0 0,0-1-1 0 0,1 1 1 0 0,-1-1 0 0 0,0 1 0 0 0,1 0 0 0 0,-1 0-1 0 0,0-1 1 0 0,1 1 0 0 0,-1 0 0 0 0,1-1 0 0 0,-1 1-1 0 0,0 0 1 0 0,1 0 0 0 0,-1 0 0 0 0,1 0 0 0 0,-1-1-1 0 0,1 1 1 0 0,-1 0 0 0 0,1 0 0 0 0,-1 0-1 0 0,1 0 1 0 0,8-3-2898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3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65 256 752 0 0,'0'0'7050'0'0,"-2"-12"-6682"0"0,-4-31-21 0 0,1-1 0 0 0,2-75 0 0 0,4 117-324 0 0,-1 1 0 0 0,0-1 0 0 0,1 0 0 0 0,-1 0 0 0 0,1 0 0 0 0,0 0 0 0 0,0 1 0 0 0,0-1 0 0 0,-1 0 0 0 0,2 1 0 0 0,-1-1 0 0 0,0 1 0 0 0,0-1 0 0 0,0 1 0 0 0,1-1 0 0 0,-1 1 0 0 0,1 0 0 0 0,-1 0 0 0 0,1 0 0 0 0,-1 0 0 0 0,1 0 0 0 0,0 0 0 0 0,2-1 0 0 0,-3 2-16 0 0,0-1 0 0 0,1 1 0 0 0,-1 0 0 0 0,0-1 0 0 0,0 1-1 0 0,0 0 1 0 0,1 0 0 0 0,-1 0 0 0 0,0 0 0 0 0,0 0 0 0 0,0 0 0 0 0,1 1 0 0 0,-1-1 0 0 0,0 0-1 0 0,0 1 1 0 0,0-1 0 0 0,0 0 0 0 0,1 1 0 0 0,-1-1 0 0 0,0 1 0 0 0,0 0 0 0 0,0-1 0 0 0,0 1-1 0 0,0 0 1 0 0,0 0 0 0 0,-1 0 0 0 0,1 0 0 0 0,0-1 0 0 0,0 1 0 0 0,-1 0 0 0 0,1 0 0 0 0,0 1-1 0 0,-1-1 1 0 0,1 0 0 0 0,-1 0 0 0 0,1 0 0 0 0,-1 2 0 0 0,7 23-18 0 0,-1 0 0 0 0,-2 0 1 0 0,0 1-1 0 0,-2-1 0 0 0,-1 1 1 0 0,-3 36-1 0 0,1-6-459 0 0,3-64-4856 0 0,6-25 4196 0 0,-8 30 1255 0 0,1 0 1 0 0,-1 0 0 0 0,0 0 0 0 0,1 0 0 0 0,-1 0-1 0 0,-1 0 1 0 0,1 0 0 0 0,0 0 0 0 0,0 0 0 0 0,-1 0-1 0 0,1 0 1 0 0,-1 1 0 0 0,1-1 0 0 0,-1 0-1 0 0,0 0 1 0 0,0 0 0 0 0,0 0 0 0 0,0 1 0 0 0,0-1-1 0 0,0 0 1 0 0,0 1 0 0 0,-1-1 0 0 0,1 1 0 0 0,0 0-1 0 0,-1-1 1 0 0,-2-1 0 0 0,-2 1 279 0 0,0-1 0 0 0,1 1 0 0 0,-1 1-1 0 0,0-1 1 0 0,0 1 0 0 0,0 0 0 0 0,0 0 0 0 0,-7 1 0 0 0,-9 0-182 0 0,-7 1-354 0 0,14-4-4015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5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10 1648 0 0,'0'0'6316'0'0,"-10"-9"-3452"0"0,8 11-2799 0 0,0 1-1 0 0,0 0 0 0 0,0 0 0 0 0,0 0 1 0 0,0 0-1 0 0,1 0 0 0 0,-1 0 1 0 0,1 0-1 0 0,0 1 0 0 0,0-1 0 0 0,0 1 1 0 0,1-1-1 0 0,-1 0 0 0 0,1 1 0 0 0,0-1 1 0 0,0 1-1 0 0,0-1 0 0 0,0 1 1 0 0,0-1-1 0 0,2 6 0 0 0,-1-2-121 0 0,1 0 1 0 0,-1 1-1 0 0,1-1 0 0 0,1 0 0 0 0,0 0 0 0 0,0 0 1 0 0,0 0-1 0 0,6 8 0 0 0,-9-14 1 0 0,1 1 0 0 0,0-1 1 0 0,0 0-1 0 0,0 1 0 0 0,0-1 0 0 0,0 0 0 0 0,1 0 1 0 0,-1 0-1 0 0,0 0 0 0 0,1 0 0 0 0,-1 0 0 0 0,0 0 1 0 0,1 0-1 0 0,-1 0 0 0 0,1-1 0 0 0,-1 1 0 0 0,1-1 1 0 0,0 1-1 0 0,-1-1 0 0 0,1 0 0 0 0,-1 1 0 0 0,1-1 1 0 0,0 0-1 0 0,-1 0 0 0 0,1 0 0 0 0,0 0 0 0 0,-1 0 1 0 0,1-1-1 0 0,0 1 0 0 0,-1-1 0 0 0,1 1 0 0 0,-1-1 1 0 0,1 1-1 0 0,-1-1 0 0 0,1 0 0 0 0,-1 1 0 0 0,1-1 1 0 0,-1 0-1 0 0,0 0 0 0 0,1 0 0 0 0,-1 0 0 0 0,0-1 1 0 0,0 1-1 0 0,0 0 0 0 0,0 0 0 0 0,0-1 0 0 0,0 1 1 0 0,1-3-1 0 0,3-3 10 0 0,0 0 0 0 0,0 0 1 0 0,-1 0-1 0 0,-1-1 1 0 0,1 0-1 0 0,-1 1 0 0 0,0-1 1 0 0,2-11-1 0 0,-1-40 784 0 0,-11 63 735 0 0,0 8-1212 0 0,4 2-296 0 0,0 0 0 0 0,1 1-1 0 0,1-1 1 0 0,1 1 0 0 0,0 0 0 0 0,1-1-1 0 0,0 1 1 0 0,1-1 0 0 0,6 22-1 0 0,-3-16 25 0 0,-2 0-1 0 0,0-1 0 0 0,-2 1 1 0 0,0 24-1 0 0,-2-42-5 0 0,1 0-1 0 0,-1 0 1 0 0,1 1 0 0 0,-1-1-1 0 0,0 0 1 0 0,0 0 0 0 0,0 0 0 0 0,0 0-1 0 0,-1 0 1 0 0,1 0 0 0 0,0-1-1 0 0,-1 1 1 0 0,1 0 0 0 0,-1 0-1 0 0,0-1 1 0 0,1 1 0 0 0,-1-1 0 0 0,0 0-1 0 0,0 0 1 0 0,0 1 0 0 0,0-1-1 0 0,0 0 1 0 0,-3 1 0 0 0,0-1-311 0 0,1 1 1 0 0,0-1-1 0 0,-1 0 1 0 0,1 0-1 0 0,-1 0 1 0 0,1-1-1 0 0,-1 1 0 0 0,1-1 1 0 0,-1 0-1 0 0,0-1 1 0 0,-4 0-1 0 0,5-4-2685 0 0,4 2 1001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5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1 128 0 0,'0'0'8654'0'0,"-3"14"-8461"0"0,-9 44 14 0 0,12-57-178 0 0,0 1 0 0 0,-1-1 0 0 0,1 1-1 0 0,0-1 1 0 0,0 0 0 0 0,0 1 0 0 0,0-1 0 0 0,0 0 0 0 0,1 1-1 0 0,-1-1 1 0 0,0 1 0 0 0,0-1 0 0 0,1 0 0 0 0,-1 0-1 0 0,1 1 1 0 0,0-1 0 0 0,-1 0 0 0 0,1 0 0 0 0,0 1 0 0 0,-1-1-1 0 0,1 0 1 0 0,0 0 0 0 0,0 0 0 0 0,0 0 0 0 0,0 0 0 0 0,0 0-1 0 0,0 0 1 0 0,0-1 0 0 0,1 1 0 0 0,-1 0 0 0 0,0-1-1 0 0,0 1 1 0 0,1-1 0 0 0,-1 1 0 0 0,0-1 0 0 0,1 1 0 0 0,-1-1-1 0 0,0 0 1 0 0,1 0 0 0 0,2 0 0 0 0,-1 1 6 0 0,1-1 1 0 0,-1 0-1 0 0,0 0 0 0 0,1 0 1 0 0,-1 0-1 0 0,1 0 0 0 0,-1-1 1 0 0,0 0-1 0 0,1 1 1 0 0,-1-1-1 0 0,0-1 0 0 0,0 1 1 0 0,4-2-1 0 0,-5 1-71 0 0,0 0-1 0 0,-1 0 1 0 0,1 1-1 0 0,0-1 1 0 0,-1-1 0 0 0,0 1-1 0 0,1 0 1 0 0,-1 0 0 0 0,0 0-1 0 0,0-1 1 0 0,0 1-1 0 0,0-1 1 0 0,-1 1 0 0 0,1-1-1 0 0,-1 1 1 0 0,1-1 0 0 0,-1 1-1 0 0,0-1 1 0 0,0 1-1 0 0,0-1 1 0 0,0 1 0 0 0,0-1-1 0 0,-1 1 1 0 0,1-1 0 0 0,-1 1-1 0 0,0-1 1 0 0,0 1-1 0 0,0 0 1 0 0,0-1 0 0 0,0 1-1 0 0,0 0 1 0 0,0 0-1 0 0,-1 0 1 0 0,1 0 0 0 0,-1 0-1 0 0,0 0 1 0 0,0 0 0 0 0,1 0-1 0 0,-1 0 1 0 0,0 1-1 0 0,0-1 1 0 0,-1 1 0 0 0,1 0-1 0 0,0 0 1 0 0,0-1 0 0 0,-1 1-1 0 0,1 1 1 0 0,0-1-1 0 0,-1 0 1 0 0,1 1 0 0 0,-1-1-1 0 0,1 1 1 0 0,-1 0 0 0 0,-4-1-1 0 0,-6 2-2795 0 0,13 4 338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6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3824 0 0,'0'0'5170'0'0,"3"-16"-3374"0"0,-1 15-1781 0 0,0 0-1 0 0,1-1 0 0 0,-1 1 0 0 0,0 0 0 0 0,1 0 1 0 0,-1 0-1 0 0,1 1 0 0 0,0-1 0 0 0,-1 1 1 0 0,1-1-1 0 0,-1 1 0 0 0,1 0 0 0 0,0 0 1 0 0,-1 0-1 0 0,1 0 0 0 0,3 1 0 0 0,-5-1-47 0 0,1 1 0 0 0,-1 0 0 0 0,1-1 0 0 0,-1 1 0 0 0,1 0 0 0 0,-1 0 1 0 0,0 0-1 0 0,1 0 0 0 0,-1 0 0 0 0,0 0 0 0 0,0 0 0 0 0,0 1 0 0 0,0-1 0 0 0,0 0 0 0 0,0 1 0 0 0,0-1 0 0 0,0 0 0 0 0,0 1 0 0 0,0 2 0 0 0,1-1-9 0 0,-1 1 0 0 0,-1 0 0 0 0,1 0 0 0 0,0 0 0 0 0,-1 0-1 0 0,0 0 1 0 0,0 0 0 0 0,0-1 0 0 0,-1 1 0 0 0,1 0 0 0 0,-1 0 0 0 0,0 0 0 0 0,0 0 0 0 0,0-1 0 0 0,0 1-1 0 0,-1 0 1 0 0,0-1 0 0 0,1 1 0 0 0,-1-1 0 0 0,-4 5 0 0 0,-49 52 553 0 0,63-61-123 0 0,0 0-1 0 0,0 1 1 0 0,0 0-1 0 0,15 3 1 0 0,1-2-1239 0 0,-20-1 412 0 0,18 0-910 0 0,-17 0-594 0 0,-15 0-1837 0 0,-88-2 204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8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2944 0 0,'0'0'8022'0'0,"-14"39"-6181"0"0,9-7-1840 0 0,-1 4-111 0 0,1 0-1 0 0,2 0 1 0 0,1 0 0 0 0,2 0 0 0 0,7 54-1 0 0,-9-94-2319 0 0,1 2 2434 0 0,0 1 1 0 0,0-1 0 0 0,0 0 0 0 0,0 1 0 0 0,-1-1 0 0 0,1 0 0 0 0,0 1 0 0 0,-1 0 0 0 0,0-1 0 0 0,1 1 0 0 0,-1 0 0 0 0,0 0-1 0 0,1 0 1 0 0,-1 0 0 0 0,0 0 0 0 0,0 0 0 0 0,0 0 0 0 0,-2 0 0 0 0,-3 0 145 0 0,0 0 0 0 0,0 0 0 0 0,0 0 0 0 0,0 1 0 0 0,0 1 0 0 0,-11 0 0 0 0,17 0-124 0 0,0-1 0 0 0,0 0 0 0 0,-1 0 0 0 0,1 0 0 0 0,0 1 0 0 0,0-1 0 0 0,0 0 0 0 0,-1 1 0 0 0,1-1 0 0 0,0 1 0 0 0,0-1 0 0 0,0 1 1 0 0,0 0-1 0 0,0 0 0 0 0,0-1 0 0 0,0 1 0 0 0,0 0 0 0 0,1 0 0 0 0,-1 0 0 0 0,0 0 0 0 0,0 0 0 0 0,1 0 0 0 0,-1 0 0 0 0,0 0 0 0 0,1 0 0 0 0,-1 0 0 0 0,1 0 0 0 0,0 1 0 0 0,-1-1 0 0 0,1 0 0 0 0,0 0 0 0 0,0 0 0 0 0,0 1 0 0 0,-1-1 0 0 0,1 0 0 0 0,1 0 0 0 0,-1 1 0 0 0,0-1 0 0 0,0 0 0 0 0,0 0 0 0 0,1 0 0 0 0,-1 1 0 0 0,0-1 0 0 0,1 0 0 0 0,0 2 0 0 0,1 0-15 0 0,0 0-1 0 0,0 0 0 0 0,1-1 0 0 0,-1 1 1 0 0,0-1-1 0 0,1 0 0 0 0,-1 1 0 0 0,1-1 1 0 0,0 0-1 0 0,0-1 0 0 0,0 1 0 0 0,0 0 1 0 0,0-1-1 0 0,0 1 0 0 0,0-1 0 0 0,1 0 1 0 0,-1 0-1 0 0,0-1 0 0 0,1 1 0 0 0,5 0 1 0 0,-4 0-338 0 0,1 0 0 0 0,0-1 0 0 0,0 0 0 0 0,0 0 0 0 0,1 0 0 0 0,-1-1 1 0 0,-1 1-1 0 0,1-1 0 0 0,0-1 0 0 0,11-3 0 0 0,9-7-3724 0 0,-12 7 982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8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21 367 4008 0 0,'0'0'4937'0'0,"-1"-14"-4706"0"0,-5-48-84 0 0,-2-7 207 0 0,3-97 1 0 0,5 163-329 0 0,0 1 1 0 0,0-1-1 0 0,1 1 1 0 0,-1-1 0 0 0,1 1-1 0 0,0 0 1 0 0,0 0 0 0 0,0-1-1 0 0,0 1 1 0 0,0 0-1 0 0,0 0 1 0 0,0 0 0 0 0,1 0-1 0 0,-1 0 1 0 0,1 0 0 0 0,-1 0-1 0 0,1 0 1 0 0,0 1-1 0 0,0-1 1 0 0,0 1 0 0 0,0-1-1 0 0,0 1 1 0 0,0 0-1 0 0,0 0 1 0 0,0 0 0 0 0,0 0-1 0 0,1 0 1 0 0,-1 0 0 0 0,0 0-1 0 0,1 1 1 0 0,-1-1-1 0 0,1 1 1 0 0,-1 0 0 0 0,0 0-1 0 0,1 0 1 0 0,-1 0 0 0 0,1 0-1 0 0,-1 0 1 0 0,1 1-1 0 0,-1-1 1 0 0,3 2 0 0 0,-3-1-54 0 0,1 1 0 0 0,-1 0 0 0 0,0 0 0 0 0,0 0 0 0 0,0 1 1 0 0,0-1-1 0 0,0 0 0 0 0,-1 1 0 0 0,1-1 0 0 0,-1 1 0 0 0,1-1 1 0 0,-1 1-1 0 0,0 0 0 0 0,0 0 0 0 0,0-1 0 0 0,0 1 0 0 0,0 3 1 0 0,7 56-92 0 0,-7-46 106 0 0,9 150-440 0 0,-10-95-5409 0 0,0-77 1637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1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55 156 464 0 0</inkml:trace>
  <inkml:trace contextRef="#ctx0" brushRef="#br0" timeOffset="1">55 156 464 0 0,'88'-102'1438'0'0,"-77"79"106"0"0,-18 10-512 0 0,-22 8 1412 0 0,27 4-1812 0 0,-32 0 1045 0 0,-17-2-1307 0 0,21-5-4308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1.89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326 0 4572 0 0,'0'0'9038'0'0,"-18"1"-8507"0"0,-142 2 691 0 0,135-4-1792 0 0,-38 1 502 0 0,59 0-179 0 0,0 0 0 0 0,1 1 0 0 0,-1-1 0 0 0,0 1 0 0 0,1 0 0 0 0,-1 0 0 0 0,1 0 0 0 0,-1 1 0 0 0,1-1 0 0 0,0 1 0 0 0,0 0 0 0 0,-1 0 0 0 0,-2 2 0 0 0,5-3-219 0 0,0 1 0 0 0,1-1 0 0 0,-1 0-1 0 0,0 1 1 0 0,1-1 0 0 0,-1 1 0 0 0,0-1 0 0 0,1 1 0 0 0,0-1-1 0 0,-1 1 1 0 0,1-1 0 0 0,0 1 0 0 0,0-1 0 0 0,0 1 0 0 0,0 0 0 0 0,0-1-1 0 0,1 3 1 0 0,0 8-2182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2220 0 0,'0'0'3629'0'0,"-13"4"-3544"0"0,-43 8-10 0 0,55-12-47 0 0,-1 1 1 0 0,1-1 0 0 0,0 0 0 0 0,0 0-1 0 0,0 0 1 0 0,0 1 0 0 0,-1-1 0 0 0,1 0 0 0 0,0 1-1 0 0,0-1 1 0 0,0 1 0 0 0,0 0 0 0 0,0-1-1 0 0,0 1 1 0 0,0 0 0 0 0,0 0 0 0 0,0-1 0 0 0,0 1-1 0 0,1 0 1 0 0,-1 0 0 0 0,0 0 0 0 0,1 0 0 0 0,-1 0-1 0 0,0 0 1 0 0,1 0 0 0 0,-1 0 0 0 0,1 0-1 0 0,-1 0 1 0 0,1 1 0 0 0,0-1 0 0 0,0 0 0 0 0,-1 0-1 0 0,1 0 1 0 0,0 1 0 0 0,0-1 0 0 0,0 0-1 0 0,0 0 1 0 0,0 0 0 0 0,0 1 0 0 0,1-1 0 0 0,-1 0-1 0 0,0 0 1 0 0,1 2 0 0 0,2 3 66 0 0,0-1 1 0 0,0 1 0 0 0,0 0-1 0 0,1-1 1 0 0,7 9-1 0 0,-7-9 181 0 0,37 38 580 0 0,7 7-53 0 0,-46-47-743 0 0,1 1 0 0 0,-1 0 1 0 0,0-1-1 0 0,0 1 0 0 0,0 0 0 0 0,0 0 0 0 0,-1 0 1 0 0,1 0-1 0 0,-1 0 0 0 0,0 1 0 0 0,0-1 0 0 0,0 8 1 0 0,-2-11-85 0 0,1 1 0 0 0,-1-1 1 0 0,0 1-1 0 0,0-1 1 0 0,1 0-1 0 0,-1 0 1 0 0,0 0-1 0 0,0 0 1 0 0,0 1-1 0 0,0-1 0 0 0,0 0 1 0 0,-1 0-1 0 0,1-1 1 0 0,0 1-1 0 0,0 0 1 0 0,-1 0-1 0 0,1-1 0 0 0,0 1 1 0 0,-1 0-1 0 0,1-1 1 0 0,-1 0-1 0 0,1 1 1 0 0,-1-1-1 0 0,1 0 0 0 0,0 0 1 0 0,-1 1-1 0 0,1-1 1 0 0,-1 0-1 0 0,-1-1 1 0 0,-3 2-43 0 0,0-1 1 0 0,0 0-1 0 0,0 0 1 0 0,1 0 0 0 0,-1-1-1 0 0,-9-2 1 0 0,12 1-145 0 0,0 1 1 0 0,1-1-1 0 0,-1 0 0 0 0,1 0 1 0 0,-1 0-1 0 0,1 0 0 0 0,0-1 1 0 0,0 1-1 0 0,0-1 0 0 0,0 1 1 0 0,0-1-1 0 0,0 0 0 0 0,1 0 1 0 0,-1 0-1 0 0,1 1 0 0 0,0-1 1 0 0,0-1-1 0 0,0 1 0 0 0,1 0 1 0 0,-1 0-1 0 0,1 0 0 0 0,-1 0 1 0 0,1 0-1 0 0,0-1 0 0 0,1-5 1 0 0,-1-5-1741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3416 0 0,'0'0'4456'0'0,"3"15"-4095"0"0,26 133 201 0 0,-28-144-773 0 0,0 0 1 0 0,0 1 0 0 0,1-1-1 0 0,-1 0 1 0 0,1 0-1 0 0,0 0 1 0 0,0 0-1 0 0,5 7 1 0 0,-6-10-54 0 0,0 0 1 0 0,0 0 0 0 0,0 0-1 0 0,1 0 1 0 0,-1 0-1 0 0,0 0 1 0 0,0 0-1 0 0,1-1 1 0 0,-1 1-1 0 0,1 0 1 0 0,-1-1 0 0 0,0 1-1 0 0,1-1 1 0 0,-1 1-1 0 0,1-1 1 0 0,-1 0-1 0 0,1 0 1 0 0,1 0 0 0 0,7 0-1633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1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2084 0 0,'0'0'7250'0'0,"1"5"-6939"0"0,-3 172 2084 0 0,0-118-4902 0 0,1 0-4714 0 0,1-54 4909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2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4236 0 0,'0'0'4489'0'0,"-15"1"-4348"0"0,-17 2-183 0 0,-4-2-242 0 0,0 3 0 0 0,-42 9-1 0 0,55 0-3932 0 0,19-7 1443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3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65 4348 0 0,'0'0'4111'0'0,"6"-9"-4003"0"0,1-2-59 0 0,-5 8-25 0 0,0-1-1 0 0,0 1 0 0 0,0-1 0 0 0,1 1 0 0 0,-1 0 1 0 0,1 0-1 0 0,0 0 0 0 0,0 0 0 0 0,0 1 0 0 0,0-1 1 0 0,4-2-1 0 0,-6 5 12 0 0,-1-1 0 0 0,1 1-1 0 0,0-1 1 0 0,-1 1 0 0 0,1-1 0 0 0,0 1 0 0 0,0-1 0 0 0,0 1 0 0 0,-1 0 0 0 0,1-1 0 0 0,0 1 0 0 0,0 0-1 0 0,0 0 1 0 0,0 0 0 0 0,0 0 0 0 0,-1 0 0 0 0,1 0 0 0 0,0 0 0 0 0,0 0 0 0 0,0 0 0 0 0,0 0-1 0 0,0 0 1 0 0,0 0 0 0 0,-1 0 0 0 0,1 1 0 0 0,0-1 0 0 0,0 0 0 0 0,0 1 0 0 0,-1-1 0 0 0,1 1 0 0 0,1 0-1 0 0,-1 1-38 0 0,1 0 0 0 0,-1 0-1 0 0,0 0 1 0 0,0 0-1 0 0,0 0 1 0 0,0 0-1 0 0,-1 0 1 0 0,1 0-1 0 0,0 0 1 0 0,-1 0 0 0 0,0 1-1 0 0,1 2 1 0 0,-1 5-97 0 0,1 1 0 0 0,-2 0-1 0 0,1-1 1 0 0,-4 15 0 0 0,0-7 95 0 0,0-1 0 0 0,-1 0 0 0 0,-2 0-1 0 0,1-1 1 0 0,-2 0 0 0 0,0 0 0 0 0,-15 21-1 0 0,19-31-80 0 0,-1 0-1 0 0,0-1 0 0 0,0 1 0 0 0,-1-1 0 0 0,1 0 0 0 0,-1-1 0 0 0,0 0 0 0 0,-1 1 0 0 0,1-2 0 0 0,-1 1 0 0 0,1-1 0 0 0,-1 0 0 0 0,0 0 0 0 0,0-1 0 0 0,0 0 0 0 0,-1 0 0 0 0,1-1 0 0 0,0 0 0 0 0,-1 0 0 0 0,-8-1 0 0 0,16-1 113 0 0,0 1 1 0 0,1-1-1 0 0,-1 0 0 0 0,0 0 0 0 0,0 1 0 0 0,1-1 0 0 0,-1 0 0 0 0,1 1 0 0 0,-1-1 0 0 0,0 0 1 0 0,1 1-1 0 0,-1-1 0 0 0,1 1 0 0 0,0-1 0 0 0,-1 1 0 0 0,1-1 0 0 0,-1 1 0 0 0,1-1 1 0 0,0 1-1 0 0,-1 0 0 0 0,1-1 0 0 0,0 1 0 0 0,0-1 0 0 0,11-1 175 0 0,-1 1 0 0 0,1 0-1 0 0,-1 0 1 0 0,1 1 0 0 0,0 0-1 0 0,-1 1 1 0 0,14 3 0 0 0,36 1 460 0 0,-59-5-730 0 0,0 0 1 0 0,1 0-1 0 0,-1-1 0 0 0,0 1 0 0 0,0-1 0 0 0,0 1 1 0 0,0-1-1 0 0,0 0 0 0 0,0 0 0 0 0,0 0 0 0 0,0 0 1 0 0,-1 0-1 0 0,1-1 0 0 0,3-2 0 0 0,10-14-4210 0 0,-10 13 1139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5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1404 0 0,'2'9'12399'0'0,"4"32"-12557"0"0,-9-3 129 0 0,0 22-152 0 0,3-57 147 0 0,0 0-1 0 0,0 1 0 0 0,0-1 1 0 0,1 0-1 0 0,0 0 0 0 0,0 1 1 0 0,0-1-1 0 0,0 0 0 0 0,0 0 1 0 0,0 0-1 0 0,1 0 0 0 0,-1-1 1 0 0,5 6-1 0 0,-5-6-30 0 0,1-1 0 0 0,-1 0 0 0 0,1 0 0 0 0,-1 1 0 0 0,1-1 0 0 0,0 0 0 0 0,-1 0 0 0 0,1-1 1 0 0,0 1-1 0 0,0 0 0 0 0,0-1 0 0 0,0 1 0 0 0,-1-1 0 0 0,1 1 0 0 0,0-1 0 0 0,0 0 0 0 0,0 0 0 0 0,0 0 0 0 0,0 0 0 0 0,0 0 0 0 0,0 0 1 0 0,0-1-1 0 0,0 1 0 0 0,0-1 0 0 0,-1 1 0 0 0,1-1 0 0 0,0 0 0 0 0,0 1 0 0 0,0-1 0 0 0,2-2 0 0 0,2-1-8 0 0,-1 1 0 0 0,0-1-1 0 0,0 0 1 0 0,0 0 0 0 0,-1-1-1 0 0,0 1 1 0 0,0-1 0 0 0,4-5 0 0 0,-3 3 21 0 0,0 0 0 0 0,-1-1 0 0 0,0 1 0 0 0,-1-1 0 0 0,1 1 0 0 0,-1-1 0 0 0,-1 0 0 0 0,0-1 0 0 0,0 1 0 0 0,0 0 0 0 0,-1-1 0 0 0,0 1 0 0 0,-1-1 0 0 0,0 1 0 0 0,-1-12 0 0 0,1 20 65 0 0,0 0 1 0 0,0-1 0 0 0,0 1 0 0 0,0-1 0 0 0,0 1 0 0 0,0 0 0 0 0,0-1 0 0 0,-1 1 0 0 0,1-1-1 0 0,0 1 1 0 0,0 0 0 0 0,0-1 0 0 0,0 1 0 0 0,-1-1 0 0 0,1 1 0 0 0,0 0 0 0 0,0-1 0 0 0,0 1-1 0 0,-1 0 1 0 0,1 0 0 0 0,0-1 0 0 0,-1 1 0 0 0,1 0 0 0 0,0-1 0 0 0,-1 1 0 0 0,1 0 0 0 0,0 0-1 0 0,-1 0 1 0 0,1-1 0 0 0,0 1 0 0 0,-1 0 0 0 0,1 0 0 0 0,-1 0 0 0 0,1 0 0 0 0,0 0 0 0 0,-1 0 0 0 0,1 0-1 0 0,-1 0 1 0 0,1 0 0 0 0,-1 0 0 0 0,1 0 0 0 0,0 0 0 0 0,-1 0 0 0 0,1 0 0 0 0,-1 0 0 0 0,1 0-1 0 0,0 1 1 0 0,-1-1 0 0 0,1 0 0 0 0,0 0 0 0 0,-1 0 0 0 0,1 1 0 0 0,0-1 0 0 0,-1 0 0 0 0,1 0-1 0 0,0 1 1 0 0,-1-1 0 0 0,1 0 0 0 0,0 1 0 0 0,0-1 0 0 0,-1 0 0 0 0,1 1 0 0 0,0-1 0 0 0,-1 1-1 0 0,0 1 89 0 0,-1 0-1 0 0,0 0 0 0 0,1 0 0 0 0,-1 0 0 0 0,1 0 0 0 0,0 1 0 0 0,0-1 0 0 0,0 1 0 0 0,-2 4 0 0 0,0 32 82 0 0,2 0-1 0 0,3 43 1 0 0,1-43-46 0 0,-7 77 1 0 0,3-112-154 0 0,0 0 0 0 0,-1 0 1 0 0,1-1-1 0 0,-1 1 0 0 0,0 0 1 0 0,0-1-1 0 0,0 1 0 0 0,0-1 1 0 0,0 0-1 0 0,-1 0 0 0 0,0 0 0 0 0,0 0 1 0 0,0 0-1 0 0,0-1 0 0 0,0 1 1 0 0,0-1-1 0 0,-1 0 0 0 0,1 0 1 0 0,-1 0-1 0 0,-7 3 0 0 0,9-4-109 0 0,0 0 0 0 0,0 0-1 0 0,0 0 1 0 0,0-1 0 0 0,0 1-1 0 0,0-1 1 0 0,0 1 0 0 0,0-1-1 0 0,-1 0 1 0 0,1 0 0 0 0,0 0-1 0 0,0 0 1 0 0,0 0 0 0 0,-1 0-1 0 0,1-1 1 0 0,0 1 0 0 0,0-1-1 0 0,0 1 1 0 0,0-1 0 0 0,0 0-1 0 0,0 0 1 0 0,0 0 0 0 0,0 0-1 0 0,0 0 1 0 0,0 0 0 0 0,1-1 0 0 0,-1 1-1 0 0,0 0 1 0 0,1-1 0 0 0,-1 0-1 0 0,1 1 1 0 0,-1-1 0 0 0,1 0-1 0 0,0 0 1 0 0,0 0 0 0 0,0 1-1 0 0,0-1 1 0 0,-1-4 0 0 0,0-6-3140 0 0,2 5 793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3804 0 0,'0'0'5644'0'0,"-13"0"-5333"0"0,0 0-226 0 0,1 0 0 0 0,0 1 0 0 0,-1 0 0 0 0,1 1 0 0 0,-15 4 0 0 0,23-4-54 0 0,-1-1 0 0 0,1 1 0 0 0,-1 0 0 0 0,1 1 0 0 0,0-1 0 0 0,0 1 0 0 0,0-1 0 0 0,0 1 0 0 0,0 1 0 0 0,0-1 0 0 0,1 0 0 0 0,0 1 0 0 0,0 0 0 0 0,0-1 0 0 0,0 1 0 0 0,0 1 0 0 0,1-1 0 0 0,0 0 0 0 0,-4 9 0 0 0,5-10-73 0 0,0 0 0 0 0,-1 0-1 0 0,1 0 1 0 0,1 1 0 0 0,-1-1 0 0 0,0 0-1 0 0,1 0 1 0 0,0 1 0 0 0,-1-1 0 0 0,1 0-1 0 0,1 1 1 0 0,-1-1 0 0 0,0 0 0 0 0,1 1 0 0 0,0-1-1 0 0,-1 0 1 0 0,1 0 0 0 0,1 0 0 0 0,-1 1-1 0 0,0-1 1 0 0,1 0 0 0 0,-1-1 0 0 0,1 1-1 0 0,0 0 1 0 0,0 0 0 0 0,0-1 0 0 0,1 1 0 0 0,-1-1-1 0 0,0 0 1 0 0,1 0 0 0 0,0 0 0 0 0,-1 0-1 0 0,1 0 1 0 0,0 0 0 0 0,0-1 0 0 0,0 1-1 0 0,0-1 1 0 0,0 0 0 0 0,1 0 0 0 0,-1 0 0 0 0,0 0-1 0 0,0-1 1 0 0,1 1 0 0 0,-1-1 0 0 0,0 0-1 0 0,1 0 1 0 0,-1 0 0 0 0,0 0 0 0 0,1-1-1 0 0,-1 1 1 0 0,0-1 0 0 0,5-1 0 0 0,-6 1 21 0 0,0-1 1 0 0,0 1 0 0 0,0-1-1 0 0,0 1 1 0 0,0-1 0 0 0,0 1 0 0 0,0-1-1 0 0,0 0 1 0 0,-1 0 0 0 0,1 0-1 0 0,0 0 1 0 0,-1 0 0 0 0,0-1-1 0 0,0 1 1 0 0,0 0 0 0 0,0 0-1 0 0,0-1 1 0 0,0 1 0 0 0,0-1-1 0 0,-1 1 1 0 0,1-1 0 0 0,-1 1-1 0 0,0-1 1 0 0,1 1 0 0 0,-1-1-1 0 0,-1 0 1 0 0,1 1 0 0 0,0-1-1 0 0,-1 1 1 0 0,0-5 0 0 0,-6-3 696 0 0,8 10-597 0 0,-1 0 1 0 0,0 0-1 0 0,0 0 1 0 0,0 0-1 0 0,1 0 1 0 0,-1 0-1 0 0,0 0 1 0 0,0 0-1 0 0,1 0 0 0 0,-1 0 1 0 0,0 0-1 0 0,0 0 1 0 0,0 0-1 0 0,1 0 1 0 0,-1-1-1 0 0,0 1 1 0 0,0 0-1 0 0,0 0 1 0 0,1 0-1 0 0,-1 0 1 0 0,0 0-1 0 0,0 0 0 0 0,0-1 1 0 0,0 1-1 0 0,0 0 1 0 0,1 0-1 0 0,-1 0 1 0 0,0 0-1 0 0,0-1 1 0 0,0 1-1 0 0,0 0 1 0 0,0 0-1 0 0,0 0 1 0 0,0-1-1 0 0,0 1 1 0 0,1 0-1 0 0,-1 0 0 0 0,0 0 1 0 0,0-1-1 0 0,0 1 1 0 0,0 0-1 0 0,0 0 1 0 0,0-1-1 0 0,0 1 1 0 0,0 0-1 0 0,0 0 1 0 0,-1 0-1 0 0,1-1 1 0 0,0 1-1 0 0,0 0 0 0 0,0 0 1 0 0,0 0-1 0 0,0-1 1 0 0,0 1-1 0 0,0 0 1 0 0,-1 0-1 0 0,21-2-795 0 0,3-2 183 0 0,-14 2-2085 0 0,-69 10-6741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3 252 0 0,'0'0'7793'0'0,"-8"-2"-7363"0"0,5 2-371 0 0,-1-1-1 0 0,0 1 0 0 0,0 0 1 0 0,1 0-1 0 0,-1 0 1 0 0,0 1-1 0 0,0-1 0 0 0,1 1 1 0 0,-1 0-1 0 0,0 0 0 0 0,1 0 1 0 0,-1 1-1 0 0,1-1 0 0 0,-1 1 1 0 0,1 0-1 0 0,0 0 0 0 0,0 0 1 0 0,0 0-1 0 0,0 1 0 0 0,0-1 1 0 0,0 1-1 0 0,1-1 0 0 0,-1 1 1 0 0,1 0-1 0 0,0 0 1 0 0,0 0-1 0 0,0 1 0 0 0,-2 3 1 0 0,-1 7 131 0 0,1 1 1 0 0,1-1 0 0 0,0 1 0 0 0,1-1 0 0 0,0 1 0 0 0,1 0 0 0 0,1 0-1 0 0,0 0 1 0 0,4 18 0 0 0,-2 20-58 0 0,5 150 5 0 0,-2-95-72 0 0,-8 111-1 0 0,3-212-26 0 0,-1 0-1 0 0,0-1 1 0 0,-1 1-1 0 0,0 0 1 0 0,0 0-1 0 0,0-1 0 0 0,-1 1 1 0 0,1-1-1 0 0,-2 0 1 0 0,1 0-1 0 0,-1 0 0 0 0,1 0 1 0 0,-2-1-1 0 0,-6 8 1 0 0,8-10-40 0 0,-1 0 1 0 0,1 0 0 0 0,-1-1-1 0 0,0 1 1 0 0,0-1 0 0 0,0 0-1 0 0,0 0 1 0 0,0-1 0 0 0,0 1 0 0 0,0-1-1 0 0,-1 0 1 0 0,1 0 0 0 0,-1 0-1 0 0,1 0 1 0 0,-1-1 0 0 0,1 0-1 0 0,-1 0 1 0 0,1 0 0 0 0,-1 0-1 0 0,1-1 1 0 0,0 0 0 0 0,-1 0 0 0 0,-6-3-1 0 0,7 3-106 0 0,1 0-1 0 0,0 0 0 0 0,0-1 1 0 0,0 1-1 0 0,0-1 0 0 0,0 0 1 0 0,0 0-1 0 0,1 0 0 0 0,-1 0 1 0 0,1 0-1 0 0,-1-1 0 0 0,-3-4 1 0 0,5 5-329 0 0,-1 0 0 0 0,1 0 0 0 0,0 0 0 0 0,0 0 0 0 0,0-1 0 0 0,1 1 0 0 0,-1 0 0 0 0,0 0 0 0 0,1-1 0 0 0,0 1 0 0 0,-1-1 0 0 0,1-1 1 0 0,0-3-2134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2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24 279 168 0 0,'0'0'7251'0'0,"-14"-41"-3954"0"0,12 17-3035 0 0,1 1 0 0 0,1-1 0 0 0,4-28 0 0 0,-4 46-253 0 0,1 0 0 0 0,0 0 0 0 0,0-1 1 0 0,1 1-1 0 0,0 1 0 0 0,0-1 0 0 0,0 0 0 0 0,1 0 0 0 0,0 1 0 0 0,0-1 0 0 0,0 1 0 0 0,1 0 0 0 0,-1 0 0 0 0,1 0 0 0 0,1 1 0 0 0,-1-1 0 0 0,9-6 0 0 0,-12 10-28 0 0,0 0 1 0 0,1 0-1 0 0,-1 0 0 0 0,1 0 0 0 0,-1 0 1 0 0,1 1-1 0 0,0-1 0 0 0,-1 0 0 0 0,1 1 1 0 0,0-1-1 0 0,-1 1 0 0 0,1 0 0 0 0,0-1 1 0 0,0 1-1 0 0,0 0 0 0 0,-1 0 1 0 0,1 0-1 0 0,0 0 0 0 0,0 0 0 0 0,-1 1 1 0 0,1-1-1 0 0,0 1 0 0 0,0-1 0 0 0,1 2 1 0 0,-1-1-17 0 0,0 1 0 0 0,0 0 1 0 0,0-1-1 0 0,0 1 0 0 0,-1 0 1 0 0,1 0-1 0 0,-1 1 0 0 0,1-1 1 0 0,-1 0-1 0 0,0 0 0 0 0,0 1 1 0 0,0-1-1 0 0,0 0 0 0 0,1 6 1 0 0,1 10-45 0 0,0-1 1 0 0,-2 1 0 0 0,0 33 0 0 0,-1-42 182 0 0,0 114 153 0 0,0-123-319 0 0,3-3-2500 0 0,0-1 1873 0 0,-1 1 0 0 0,1-1 1 0 0,-1 1-1 0 0,0-1 0 0 0,0 0 1 0 0,0 0-1 0 0,0 0 0 0 0,-1 0 1 0 0,1 0-1 0 0,0-9 0 0 0,-2 11 897 0 0,0-1-1 0 0,-1 0 0 0 0,1 0 0 0 0,-1 0 0 0 0,0 1 0 0 0,0-1 0 0 0,0 0 0 0 0,0 1 1 0 0,0-1-1 0 0,0 1 0 0 0,-1-1 0 0 0,1 1 0 0 0,-1 0 0 0 0,0 0 0 0 0,0-1 0 0 0,0 1 0 0 0,0 0 1 0 0,0 1-1 0 0,0-1 0 0 0,0 0 0 0 0,-1 1 0 0 0,1-1 0 0 0,-1 1 0 0 0,1 0 0 0 0,-1-1 1 0 0,1 1-1 0 0,-1 1 0 0 0,0-1 0 0 0,1 0 0 0 0,-5 0 0 0 0,-1-1 231 0 0,-1 1 0 0 0,1-1-1 0 0,-1 2 1 0 0,0-1 0 0 0,-8 2-1 0 0,-21 4-2024 0 0,32-3-131 0 0,0 3-1103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34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3124 0 0,'0'0'6231'0'0,"0"11"-2930"0"0,-2 35-3407 0 0,2-41 66 0 0,1 0 0 0 0,0-1-1 0 0,-1 1 1 0 0,2 0-1 0 0,-1-1 1 0 0,0 1 0 0 0,1-1-1 0 0,0 1 1 0 0,0-1-1 0 0,0 0 1 0 0,1 0 0 0 0,-1 0-1 0 0,6 6 1 0 0,-7-8-21 0 0,0-1 0 0 0,1 0 0 0 0,-1 0 0 0 0,0 0 0 0 0,0 0 0 0 0,1 0 0 0 0,-1 0 0 0 0,0 0 0 0 0,1 0 0 0 0,-1 0 0 0 0,1-1-1 0 0,-1 1 1 0 0,1-1 0 0 0,-1 1 0 0 0,1-1 0 0 0,0 1 0 0 0,-1-1 0 0 0,1 0 0 0 0,0 0 0 0 0,-1 0 0 0 0,1 0 0 0 0,0 0 0 0 0,-1 0 0 0 0,1 0 0 0 0,-1-1 0 0 0,1 1 0 0 0,0 0 0 0 0,-1-1 0 0 0,1 0 0 0 0,-1 1 0 0 0,1-1 0 0 0,-1 0 0 0 0,1 0 0 0 0,-1 1 0 0 0,0-1 0 0 0,1 0 0 0 0,-1 0 0 0 0,0-1 0 0 0,0 1 0 0 0,0 0 0 0 0,2-3 0 0 0,0 1 30 0 0,6-6-77 0 0,-1 0-1 0 0,0-1 0 0 0,10-17 1 0 0,-16 24 34 0 0,-1-1 1 0 0,1 0-1 0 0,0 1 0 0 0,-1-1 1 0 0,0 0-1 0 0,0 0 1 0 0,0 0-1 0 0,-1 0 0 0 0,1 0 1 0 0,-1 0-1 0 0,0 0 1 0 0,0 0-1 0 0,0 0 1 0 0,0 0-1 0 0,-2-6 0 0 0,2 10 94 0 0,0-1 1 0 0,0 1-1 0 0,0 0 0 0 0,0-1 0 0 0,0 1 0 0 0,0 0 0 0 0,0-1 0 0 0,0 1 0 0 0,0 0 0 0 0,0-1 0 0 0,0 1 1 0 0,-1 0-1 0 0,1 0 0 0 0,0-1 0 0 0,0 1 0 0 0,0 0 0 0 0,0-1 0 0 0,0 1 0 0 0,-1 0 0 0 0,1 0 0 0 0,0-1 0 0 0,0 1 1 0 0,-1 0-1 0 0,1 0 0 0 0,0 0 0 0 0,0-1 0 0 0,-1 1 0 0 0,1 0 0 0 0,0 0 0 0 0,0 0 0 0 0,-1 0 0 0 0,1 0 0 0 0,0-1 1 0 0,-1 1-1 0 0,1 0 0 0 0,0 0 0 0 0,-1 0 0 0 0,1 0 0 0 0,0 0 0 0 0,-1 0 0 0 0,1 0 0 0 0,0 0 0 0 0,-1 0 0 0 0,1 0 1 0 0,-1 0-1 0 0,-5 14 1577 0 0,8 19-1524 0 0,1 0-1 0 0,10 45 1 0 0,-7-49-100 0 0,-1 0 1 0 0,-1 0-1 0 0,-1 52 1 0 0,-4-78 13 0 0,1 1 0 0 0,-1-1-1 0 0,0 1 1 0 0,0-1 0 0 0,-1 0 0 0 0,1 1 0 0 0,-1-1-1 0 0,1 0 1 0 0,-1 0 0 0 0,0 0 0 0 0,0 0-1 0 0,-1 0 1 0 0,1 0 0 0 0,0-1 0 0 0,-6 5 0 0 0,7-6-135 0 0,-1 1 0 0 0,0-1 1 0 0,0 1-1 0 0,0-1 1 0 0,0 0-1 0 0,0 0 0 0 0,0 0 1 0 0,0 0-1 0 0,-1 0 0 0 0,1 0 1 0 0,0-1-1 0 0,0 1 0 0 0,-1-1 1 0 0,1 1-1 0 0,0-1 1 0 0,-1 0-1 0 0,1 0 0 0 0,0 0 1 0 0,-1 0-1 0 0,1-1 0 0 0,0 1 1 0 0,-1 0-1 0 0,1-1 1 0 0,0 0-1 0 0,-3-1 0 0 0,-1-6-2684 0 0,6 2 849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3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50 3316 0 0,'0'0'5050'0'0,"-3"10"-4983"0"0,-1 2-21 0 0,3-6-1 0 0,-1-1 0 0 0,1 1 0 0 0,0-1 0 0 0,0 1 0 0 0,0 0-1 0 0,1-1 1 0 0,0 7 0 0 0,0-10 16 0 0,1 0 1 0 0,-1 0-1 0 0,1-1 0 0 0,-1 1 0 0 0,1 0 1 0 0,0-1-1 0 0,0 1 0 0 0,0-1 0 0 0,0 1 1 0 0,0-1-1 0 0,0 0 0 0 0,0 1 0 0 0,1-1 1 0 0,-1 0-1 0 0,0 0 0 0 0,1 1 0 0 0,-1-1 1 0 0,1 0-1 0 0,-1-1 0 0 0,1 1 0 0 0,-1 0 1 0 0,1 0-1 0 0,0-1 0 0 0,-1 1 0 0 0,1-1 1 0 0,0 1-1 0 0,0-1 0 0 0,0 0 0 0 0,-1 1 1 0 0,1-1-1 0 0,0 0 0 0 0,3-1 0 0 0,-1 2-40 0 0,1-1 0 0 0,-1 0 0 0 0,0 0 0 0 0,1 0 0 0 0,-1-1 0 0 0,0 0 0 0 0,0 1-1 0 0,1-1 1 0 0,-1-1 0 0 0,0 1 0 0 0,0-1 0 0 0,7-3 0 0 0,-7 2-58 0 0,-1-1 0 0 0,1 1 1 0 0,-1-1-1 0 0,0 1 0 0 0,0-1 0 0 0,0 0 1 0 0,-1 0-1 0 0,1 0 0 0 0,-1 0 0 0 0,0-1 0 0 0,0 1 1 0 0,-1-1-1 0 0,1 1 0 0 0,-1-1 0 0 0,0 0 1 0 0,0 1-1 0 0,-1-1 0 0 0,1 0 0 0 0,-1-6 0 0 0,0 9-1 0 0,-1-1 0 0 0,1 1-1 0 0,-1-1 1 0 0,0 1-1 0 0,0-1 1 0 0,0 1 0 0 0,0-1-1 0 0,0 1 1 0 0,-1 0-1 0 0,1-1 1 0 0,-1 1-1 0 0,1 0 1 0 0,-1 0 0 0 0,0 0-1 0 0,0 0 1 0 0,0 0-1 0 0,0 1 1 0 0,0-1 0 0 0,0 1-1 0 0,0-1 1 0 0,-1 1-1 0 0,1 0 1 0 0,-1 0-1 0 0,1 0 1 0 0,-1 0 0 0 0,1 0-1 0 0,-1 0 1 0 0,1 1-1 0 0,-1-1 1 0 0,0 1 0 0 0,1 0-1 0 0,-1 0 1 0 0,0 0-1 0 0,-4 0 1 0 0,3 0-106 0 0,2 0-107 0 0,0 0 0 0 0,0 0 0 0 0,0 0 0 0 0,0 0 1 0 0,0 0-1 0 0,0 1 0 0 0,0-1 0 0 0,0 0 0 0 0,0 1 0 0 0,0 0 0 0 0,0-1 0 0 0,0 1 0 0 0,0 0 0 0 0,1 0 0 0 0,-4 2 0 0 0,-4 6-3521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3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1 572 0 0,'0'0'6933'0'0,"-12"38"-5716"0"0,4 227 299 0 0,5-236-1269 0 0,1 2-1125 0 0,1-67 46 0 0,0 34 822 0 0,0 1 0 0 0,1-1 1 0 0,-1 0-1 0 0,0 0 0 0 0,0 0 0 0 0,0 1 1 0 0,-1-1-1 0 0,1 1 0 0 0,0-1 1 0 0,-1 1-1 0 0,1-1 0 0 0,-1 1 0 0 0,1 0 1 0 0,-1-1-1 0 0,1 1 0 0 0,-1 0 1 0 0,0 0-1 0 0,0 0 0 0 0,0 1 0 0 0,1-1 1 0 0,-1 0-1 0 0,0 1 0 0 0,0-1 1 0 0,0 1-1 0 0,0 0 0 0 0,0-1 0 0 0,0 1 1 0 0,0 0-1 0 0,-2 0 0 0 0,-3-1 22 0 0,0 1 0 0 0,1-1 0 0 0,-1 1 1 0 0,1 0-1 0 0,-1 1 0 0 0,0 0 0 0 0,1 0 0 0 0,-8 2 0 0 0,10-1 24 0 0,0 1-1 0 0,0-1 0 0 0,0 1 1 0 0,0 0-1 0 0,0 0 1 0 0,1 0-1 0 0,0 0 1 0 0,-1 1-1 0 0,1-1 1 0 0,1 1-1 0 0,-1 0 1 0 0,-4 8-1 0 0,6-10 27 0 0,-1 1 0 0 0,1 0 0 0 0,0 0 0 0 0,-1 0 0 0 0,1 0 1 0 0,1 0-1 0 0,-1 0 0 0 0,0 0 0 0 0,1 0 0 0 0,0 1 0 0 0,-1-1 0 0 0,1 0 0 0 0,0 0 0 0 0,1 0 0 0 0,-1 1 1 0 0,1-1-1 0 0,-1 0 0 0 0,1 0 0 0 0,2 6 0 0 0,0-6-2 0 0,-1 0-1 0 0,1 0 1 0 0,0 0-1 0 0,0 0 1 0 0,0 0-1 0 0,0-1 1 0 0,0 1 0 0 0,0-1-1 0 0,1 0 1 0 0,0 0-1 0 0,-1 0 1 0 0,1 0-1 0 0,0-1 1 0 0,0 1 0 0 0,0-1-1 0 0,-1 0 1 0 0,2 0-1 0 0,-1-1 1 0 0,0 1 0 0 0,5-1-1 0 0,-6 0-209 0 0,1 1-1 0 0,0-1 1 0 0,-1 0 0 0 0,1 0 0 0 0,0 0-1 0 0,-1-1 1 0 0,1 0 0 0 0,-1 1-1 0 0,1-1 1 0 0,-1 0 0 0 0,1-1-1 0 0,-1 1 1 0 0,1 0 0 0 0,-1-1-1 0 0,0 0 1 0 0,0 0 0 0 0,0 0-1 0 0,0 0 1 0 0,0-1 0 0 0,0 1-1 0 0,-1-1 1 0 0,4-3 0 0 0,6-8-3343 0 0,-6 9 941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42 2840 0 0,'0'0'6749'0'0,"-121"-6"-6541"0"0,99 5 24 0 0,-2-3-52 0 0,-1 3-180 0 0,1-5-72 0 0,2 3-136 0 0,0-2-204 0 0,2-2-416 0 0,4 2-340 0 0,1 1-240 0 0,3 4-805 0 0,4 0-683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3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10 328 3388 0 0,'0'0'4055'0'0,"-1"-16"-3703"0"0,-1-23-282 0 0,-2-5 509 0 0,2-1 0 0 0,6-66 0 0 0,-3 106-544 0 0,0 1 0 0 0,0-1 0 0 0,1 1 0 0 0,-1 0 0 0 0,1-1 0 0 0,1 1 0 0 0,-1 0 0 0 0,0 0 0 0 0,1 1 0 0 0,5-7 0 0 0,-6 8-16 0 0,-1 0 1 0 0,1 1-1 0 0,0-1 0 0 0,-1 0 1 0 0,1 1-1 0 0,0-1 1 0 0,0 1-1 0 0,0 0 1 0 0,1 0-1 0 0,-1 0 0 0 0,0 0 1 0 0,0 0-1 0 0,1 0 1 0 0,-1 1-1 0 0,0-1 1 0 0,1 1-1 0 0,-1-1 0 0 0,0 1 1 0 0,1 0-1 0 0,-1 0 1 0 0,1 0-1 0 0,1 1 1 0 0,-2 0-35 0 0,0 0 0 0 0,-1 0-1 0 0,1 0 1 0 0,-1 0 0 0 0,0 0 0 0 0,1 0 0 0 0,-1 1 0 0 0,0-1 0 0 0,0 1 0 0 0,0-1 0 0 0,0 1 0 0 0,0-1 0 0 0,0 1 0 0 0,0-1 0 0 0,-1 1 0 0 0,1 0 0 0 0,0 0 0 0 0,0 3 0 0 0,9 38-112 0 0,-10-39 135 0 0,8 54 197 0 0,-3 0-1 0 0,-3 77 1 0 0,-2-95-252 0 0,0-40-11 0 0,14-24-6921 0 0,-10 16 4916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39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1864 0 0,'0'0'6681'0'0,"-109"7"-6673"0"0,97-5 0 0 0,-2-2-8 0 0,2 0-384 0 0,2 3-800 0 0,4-1-873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45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3788 0 0,'0'0'3283'0'0,"-1"10"227"0"0,0 33-3458 0 0,-1-2 79 0 0,0-28-353 0 0,1-1 1 0 0,1 1-1 0 0,0 0 1 0 0,1 0-1 0 0,3 17 1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4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4596 0 0,'0'0'5849'0'0,"-13"1"-5691"0"0,-127 6-586 0 0,113-6-2667 0 0,24 2 583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49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25 2000 0 0,'0'0'7664'0'0,"-14"33"-4912"0"0,14-26-2651 0 0,-1 3-324 0 0,1 0 1 0 0,1 0-1 0 0,0 0 1 0 0,4 18-1 0 0,-5-27 163 0 0,1 0-1 0 0,-1 1 0 0 0,0-1 1 0 0,1 0-1 0 0,-1 1 0 0 0,1-1 1 0 0,0 0-1 0 0,-1 0 0 0 0,1 1 0 0 0,0-1 1 0 0,0 0-1 0 0,-1 0 0 0 0,1 0 1 0 0,0 0-1 0 0,0 0 0 0 0,0 0 1 0 0,1-1-1 0 0,-1 1 0 0 0,0 0 0 0 0,0 0 1 0 0,0-1-1 0 0,0 1 0 0 0,1-1 1 0 0,-1 1-1 0 0,0-1 0 0 0,1 1 0 0 0,-1-1 1 0 0,0 0-1 0 0,1 0 0 0 0,-1 0 1 0 0,0 1-1 0 0,1-1 0 0 0,-1-1 1 0 0,1 1-1 0 0,-1 0 0 0 0,0 0 0 0 0,1 0 1 0 0,-1-1-1 0 0,0 1 0 0 0,1-1 1 0 0,-1 1-1 0 0,0-1 0 0 0,0 1 1 0 0,0-1-1 0 0,2-1 0 0 0,2-1-3 0 0,0-1 0 0 0,0 0 0 0 0,0 0 0 0 0,-1-1 0 0 0,0 1 0 0 0,1-1 0 0 0,-2 0 0 0 0,1 0 0 0 0,-1 0 0 0 0,5-9 0 0 0,-3 5 53 0 0,-1 0-1 0 0,0-1 0 0 0,0 1 1 0 0,-1-1-1 0 0,4-18 1 0 0,-8 8 540 0 0,-8 22 544 0 0,8 0-990 0 0,-1 0-1 0 0,0 0 1 0 0,1 0 0 0 0,-1 1 0 0 0,1-1 0 0 0,0 0 0 0 0,0 1 0 0 0,0-1-1 0 0,0 1 1 0 0,0-1 0 0 0,0 6 0 0 0,0 26 53 0 0,1-1-1 0 0,1 1 1 0 0,12 58 0 0 0,-8-60-12 0 0,-1 0 0 0 0,-1 1 1 0 0,-3 63-1 0 0,-1-93-138 0 0,1 1 0 0 0,-1-1-1 0 0,0 0 1 0 0,0 0 0 0 0,0 1-1 0 0,-1-1 1 0 0,1 0 0 0 0,-1 0 0 0 0,0 0-1 0 0,0 0 1 0 0,0 0 0 0 0,0-1 0 0 0,0 1-1 0 0,0-1 1 0 0,-1 1 0 0 0,1-1 0 0 0,-1 0-1 0 0,0 0 1 0 0,0 0 0 0 0,0 0 0 0 0,0 0-1 0 0,0-1 1 0 0,0 0 0 0 0,0 1-1 0 0,0-1 1 0 0,-1 0 0 0 0,1 0 0 0 0,0-1-1 0 0,-1 1 1 0 0,1-1 0 0 0,-1 0 0 0 0,1 1-1 0 0,-6-2 1 0 0,6 1-193 0 0,-1 0-1 0 0,0 0 0 0 0,1 0 1 0 0,-1-1-1 0 0,1 1 1 0 0,-1-1-1 0 0,1 0 0 0 0,0 0 1 0 0,-1 0-1 0 0,1-1 1 0 0,0 1-1 0 0,0-1 0 0 0,0 0 1 0 0,0 0-1 0 0,0 0 1 0 0,0 0-1 0 0,0 0 0 0 0,0-1 1 0 0,1 1-1 0 0,0-1 1 0 0,-1 1-1 0 0,1-1 0 0 0,0 0 1 0 0,0 0-1 0 0,0 0 1 0 0,1 0-1 0 0,-1-1 0 0 0,1 1 1 0 0,0 0-1 0 0,0-1 1 0 0,-1-5-1 0 0,1-1-2183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4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3204 0 0,'0'0'5851'0'0,"-16"5"-5636"0"0,-49 15-13 0 0,60-18-195 0 0,1 0-1 0 0,-1 1 1 0 0,0 0 0 0 0,1 0-1 0 0,-1 0 1 0 0,1 0-1 0 0,0 1 1 0 0,0 0-1 0 0,1 0 1 0 0,-1 0 0 0 0,1 0-1 0 0,0 0 1 0 0,0 1-1 0 0,0-1 1 0 0,0 1 0 0 0,1 0-1 0 0,0 0 1 0 0,0 0-1 0 0,0 0 1 0 0,1 0-1 0 0,-1 1 1 0 0,1-1 0 0 0,0 0-1 0 0,1 1 1 0 0,0-1-1 0 0,-1 1 1 0 0,2-1 0 0 0,-1 0-1 0 0,1 1 1 0 0,-1-1-1 0 0,3 6 1 0 0,-2-8-67 0 0,0 0 0 0 0,0-1 0 0 0,1 1 0 0 0,-1 0 0 0 0,1 0 0 0 0,0-1 0 0 0,-1 1 0 0 0,1-1 0 0 0,1 1 0 0 0,-1-1 0 0 0,0 0 0 0 0,0 0 0 0 0,1 0 0 0 0,-1 0-1 0 0,1 0 1 0 0,0 0 0 0 0,0-1 0 0 0,-1 1 0 0 0,1-1 0 0 0,0 0 0 0 0,0 0 0 0 0,3 1 0 0 0,2 0-48 0 0,-1-1-1 0 0,1 0 1 0 0,-1 0-1 0 0,1 0 1 0 0,0-1-1 0 0,-1 0 1 0 0,1 0-1 0 0,8-2 1 0 0,-15 2 88 0 0,0 0 1 0 0,0 0-1 0 0,0-1 1 0 0,0 1-1 0 0,0 0 0 0 0,1 0 1 0 0,-1 0-1 0 0,0-1 1 0 0,0 1-1 0 0,0-1 0 0 0,0 1 1 0 0,0-1-1 0 0,0 1 1 0 0,0-1-1 0 0,0 1 0 0 0,-1-1 1 0 0,1 0-1 0 0,0 0 1 0 0,0 1-1 0 0,0-1 0 0 0,-1 0 1 0 0,1 0-1 0 0,0 0 1 0 0,-1 0-1 0 0,1 0 0 0 0,-1 0 1 0 0,1 0-1 0 0,-1 0 1 0 0,0 0-1 0 0,1 0 0 0 0,-1 0 1 0 0,0 0-1 0 0,0 0 1 0 0,1 0-1 0 0,-1 0 0 0 0,0 0 1 0 0,0-1-1 0 0,0 1 1 0 0,0 0-1 0 0,-1 0 0 0 0,1 0 1 0 0,0 0-1 0 0,-1-2 1 0 0,0 0 75 0 0,0 0 0 0 0,-1 0 0 0 0,1 0 0 0 0,-1 1 1 0 0,0-1-1 0 0,1 0 0 0 0,-1 1 0 0 0,-1-1 1 0 0,1 1-1 0 0,0 0 0 0 0,0-1 0 0 0,-1 1 0 0 0,-4-3 1 0 0,6 5 30 0 0,0 0 1 0 0,1 0 0 0 0,-1-1-1 0 0,0 1 1 0 0,1 0-1 0 0,-1-1 1 0 0,0 1 0 0 0,1-1-1 0 0,-1 1 1 0 0,1-1 0 0 0,-1 1-1 0 0,1-1 1 0 0,-1 1-1 0 0,1-1 1 0 0,-1 0 0 0 0,1 1-1 0 0,0-1 1 0 0,-1 0 0 0 0,1 1-1 0 0,0-1 1 0 0,-1 0 0 0 0,1 0-1 0 0,11-8 1329 0 0,45 1-1699 0 0,-23 3-4050 0 0,-28 3 1807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0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11 832 0 0,'0'0'8173'0'0,"-5"-2"-7828"0"0,3 1-293 0 0,-1-1 0 0 0,1 1-1 0 0,-1 0 1 0 0,1 0 0 0 0,-1 1 0 0 0,1-1-1 0 0,-1 1 1 0 0,0-1 0 0 0,0 1 0 0 0,1 0-1 0 0,-1 0 1 0 0,0 0 0 0 0,1 0 0 0 0,-1 0-1 0 0,0 0 1 0 0,1 1 0 0 0,-1 0 0 0 0,0-1-1 0 0,1 1 1 0 0,-1 0 0 0 0,1 0 0 0 0,-1 1-1 0 0,1-1 1 0 0,0 0 0 0 0,-1 1 0 0 0,1-1-1 0 0,0 1 1 0 0,0 0 0 0 0,0 0 0 0 0,0 0-1 0 0,0 0 1 0 0,1 0 0 0 0,-1 0 0 0 0,0 0-1 0 0,-1 4 1 0 0,-3 4-8 0 0,0 1 0 0 0,1 0 0 0 0,1 0 0 0 0,-1 1-1 0 0,2-1 1 0 0,0 1 0 0 0,0 0 0 0 0,-2 18 0 0 0,3 9 38 0 0,2 51-1 0 0,1-33 88 0 0,4 82-269 0 0,-2 56 615 0 0,-4-188-480 0 0,0 1-1 0 0,0-1 0 0 0,-1 1 1 0 0,0-1-1 0 0,0 0 1 0 0,0 0-1 0 0,-1 0 1 0 0,0 0-1 0 0,-6 8 1 0 0,8-13-64 0 0,0 1 0 0 0,-1-1 0 0 0,0 1 1 0 0,1-1-1 0 0,-1 0 0 0 0,0 0 1 0 0,0 0-1 0 0,0 0 0 0 0,0 0 0 0 0,-1-1 1 0 0,1 1-1 0 0,0 0 0 0 0,-1-1 0 0 0,1 0 1 0 0,-1 1-1 0 0,0-1 0 0 0,1 0 0 0 0,-1-1 1 0 0,0 1-1 0 0,0 0 0 0 0,1-1 1 0 0,-1 1-1 0 0,0-1 0 0 0,0 0 0 0 0,0 0 1 0 0,0 0-1 0 0,-2-1 0 0 0,3 0-49 0 0,1 1-1 0 0,0-1 1 0 0,0 0-1 0 0,0 0 1 0 0,0 0-1 0 0,0 0 1 0 0,0 0-1 0 0,0 0 1 0 0,0-1-1 0 0,1 1 1 0 0,-1 0-1 0 0,0 0 1 0 0,1 0-1 0 0,-1-1 0 0 0,1 1 1 0 0,-1 0-1 0 0,1-1 1 0 0,0 1-1 0 0,-1-1 1 0 0,1 1-1 0 0,0 0 1 0 0,0-1-1 0 0,0 1 1 0 0,0-1-1 0 0,0 1 1 0 0,0 0-1 0 0,1-1 1 0 0,-1 1-1 0 0,1-3 1 0 0,-1 1-406 0 0,1 0-1 0 0,-1 0 1 0 0,1 0 0 0 0,-1 0 0 0 0,1 0-1 0 0,0 1 1 0 0,0-1 0 0 0,1 0 0 0 0,-1 0-1 0 0,0 1 1 0 0,1-1 0 0 0,0 1 0 0 0,3-4-1 0 0,3 2-2275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4 247 3332 0 0,'0'0'4965'0'0,"0"-15"-4741"0"0,-2-24-102 0 0,1-117 523 0 0,1 155-621 0 0,0-1-1 0 0,0 0 1 0 0,0 1 0 0 0,0-1-1 0 0,0 1 1 0 0,1-1-1 0 0,-1 1 1 0 0,1-1-1 0 0,-1 1 1 0 0,1 0 0 0 0,0-1-1 0 0,-1 1 1 0 0,1 0-1 0 0,0-1 1 0 0,0 1-1 0 0,0 0 1 0 0,0 0 0 0 0,0 0-1 0 0,0-1 1 0 0,0 1-1 0 0,0 0 1 0 0,0 1 0 0 0,1-1-1 0 0,-1 0 1 0 0,0 0-1 0 0,1 0 1 0 0,-1 1-1 0 0,1-1 1 0 0,-1 1 0 0 0,1-1-1 0 0,-1 1 1 0 0,1 0-1 0 0,-1-1 1 0 0,1 1-1 0 0,2 0 1 0 0,-2 0 6 0 0,0 1 1 0 0,0-1-1 0 0,0 0 0 0 0,0 1 0 0 0,0 0 0 0 0,0-1 1 0 0,-1 1-1 0 0,1 0 0 0 0,0 0 0 0 0,0 0 0 0 0,0 0 1 0 0,-1 1-1 0 0,1-1 0 0 0,0 0 0 0 0,-1 1 1 0 0,0-1-1 0 0,1 1 0 0 0,-1-1 0 0 0,0 1 0 0 0,1 0 1 0 0,-1-1-1 0 0,0 1 0 0 0,0 0 0 0 0,-1 0 1 0 0,1 0-1 0 0,1 3 0 0 0,2 16-309 0 0,0 0 0 0 0,-2 1 1 0 0,0-1-1 0 0,-1 1 0 0 0,-3 24 0 0 0,1 0-294 0 0,7-50-4226 0 0,0-3 2603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18 4556 0 0,'0'0'5777'0'0,"-16"-2"-5696"0"0,-5 1-73 0 0,-49-8-3 0 0,55 3-362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2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42 348 0 0,'0'0'6085'0'0,"0"-7"-5261"0"0,2-23 2466 0 0,-1 26-1270 0 0,0 26-1118 0 0,-3 237-1369 0 0,2-288-2572 0 0,0 25 3038 0 0,0 0 1 0 0,-1 0-1 0 0,1 0 1 0 0,-1 0-1 0 0,0 0 1 0 0,0 0-1 0 0,0 0 1 0 0,0 0-1 0 0,-1 0 1 0 0,1 0-1 0 0,-1 1 1 0 0,0-1-1 0 0,-1 1 1 0 0,1-1-1 0 0,0 1 1 0 0,-1 0-1 0 0,0 0 0 0 0,0 0 1 0 0,0 0-1 0 0,0 0 1 0 0,0 1-1 0 0,0-1 1 0 0,-1 1-1 0 0,1 0 1 0 0,-1 0-1 0 0,0 0 1 0 0,0 0-1 0 0,1 1 1 0 0,-1 0-1 0 0,0 0 1 0 0,0 0-1 0 0,0 0 1 0 0,0 0-1 0 0,-1 1 1 0 0,1 0-1 0 0,0 0 1 0 0,0 0-1 0 0,0 0 0 0 0,0 1 1 0 0,0-1-1 0 0,-7 3 1 0 0,8-2 30 0 0,0 0 0 0 0,0 1 0 0 0,-1 0 0 0 0,1-1 0 0 0,0 1 0 0 0,1 0 0 0 0,-1 0 0 0 0,0 1 0 0 0,1-1 0 0 0,-1 1 0 0 0,1-1 0 0 0,0 1 0 0 0,0 0 0 0 0,0-1 0 0 0,0 1 0 0 0,0 0 0 0 0,0 1 0 0 0,1-1 0 0 0,0 0 0 0 0,-1 0 0 0 0,0 6 0 0 0,1-6 37 0 0,0-1 0 0 0,1 1 0 0 0,-1-1 0 0 0,1 1 1 0 0,-1-1-1 0 0,1 1 0 0 0,0 0 0 0 0,0-1 1 0 0,0 1-1 0 0,0 0 0 0 0,1-1 0 0 0,-1 1 0 0 0,1-1 1 0 0,-1 1-1 0 0,1-1 0 0 0,0 1 0 0 0,0-1 0 0 0,0 1 1 0 0,0-1-1 0 0,1 0 0 0 0,-1 1 0 0 0,1-1 1 0 0,-1 0-1 0 0,1 0 0 0 0,0 0 0 0 0,0 0 0 0 0,0-1 1 0 0,3 4-1 0 0,0-3-48 0 0,-1 1 1 0 0,1-1 0 0 0,0 0-1 0 0,0 0 1 0 0,0-1 0 0 0,0 0-1 0 0,0 1 1 0 0,0-2 0 0 0,1 1-1 0 0,-1-1 1 0 0,0 1-1 0 0,0-1 1 0 0,1-1 0 0 0,8-1-1 0 0,1-1-1566 0 0,-1-2-1 0 0,-1 1 0 0 0,26-14 0 0 0,-22 10-1346 0 0,-7 3-865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5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11 4060 0 0,'0'0'9411'0'0,"-10"0"-8988"0"0,-13 0-411 0 0,-65 0 85 0 0,80 0-592 0 0,1-1 1 0 0,-1 0-1 0 0,0-1 1 0 0,1 0-1 0 0,-9-2 1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2 376 604 0 0,'0'0'9902'0'0,"0"-16"-9619"0"0,-2-40-59 0 0,3-128 447 0 0,0 176-650 0 0,0 0 1 0 0,1 1-1 0 0,0-1 1 0 0,0 1-1 0 0,1 0 1 0 0,-1 0-1 0 0,2 0 0 0 0,7-12 1 0 0,-9 15-7 0 0,0 2 0 0 0,0-1 1 0 0,0 0-1 0 0,0 0 0 0 0,1 1 0 0 0,-1-1 0 0 0,1 1 1 0 0,0-1-1 0 0,0 1 0 0 0,0 0 0 0 0,0 1 0 0 0,0-1 1 0 0,0 0-1 0 0,0 1 0 0 0,1-1 0 0 0,-1 1 1 0 0,0 0-1 0 0,1 0 0 0 0,-1 1 0 0 0,7-1 0 0 0,-9 1-37 0 0,1 1-1 0 0,-1 0 1 0 0,1 0-1 0 0,-1 0 1 0 0,1 0-1 0 0,-1 1 1 0 0,1-1-1 0 0,-1 0 1 0 0,0 0-1 0 0,0 1 0 0 0,0-1 1 0 0,0 1-1 0 0,0-1 1 0 0,0 1-1 0 0,0 0 1 0 0,0-1-1 0 0,-1 1 1 0 0,1 0-1 0 0,-1-1 1 0 0,1 1-1 0 0,-1 0 0 0 0,1 0 1 0 0,-1 1-1 0 0,8 46 81 0 0,-6 194 554 0 0,-3-236-904 0 0,0 5 555 0 0,13-15-10531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9 3852 0 0,'0'0'7629'0'0,"-113"4"-7561"0"0,101-4-68 0 0,0 0-52 0 0,0-2-256 0 0,0-2-528 0 0,2-1-784 0 0,4 4-2309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39:5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3508 0 0,'0'0'6033'0'0,"16"-24"-4082"0"0,-14 23-1959 0 0,0 1 0 0 0,0 0 0 0 0,-1 0 0 0 0,1 0 1 0 0,0 0-1 0 0,0 0 0 0 0,0 0 0 0 0,0 0 0 0 0,0 0 1 0 0,-1 1-1 0 0,1-1 0 0 0,0 1 0 0 0,0-1 0 0 0,0 1 1 0 0,-1 0-1 0 0,1-1 0 0 0,0 1 0 0 0,-1 0 0 0 0,1 0 1 0 0,-1 0-1 0 0,1 1 0 0 0,-1-1 0 0 0,0 0 0 0 0,1 1 0 0 0,-1-1 1 0 0,0 0-1 0 0,0 1 0 0 0,0-1 0 0 0,0 1 0 0 0,0 0 1 0 0,0-1-1 0 0,0 1 0 0 0,-1 0 0 0 0,1 0 0 0 0,-1-1 1 0 0,1 1-1 0 0,-1 0 0 0 0,0 0 0 0 0,1 3 0 0 0,0-1-12 0 0,-1-1 1 0 0,1 1-1 0 0,-1 0 0 0 0,0-1 0 0 0,0 1 0 0 0,0 0 0 0 0,0 0 0 0 0,-1-1 0 0 0,1 1 0 0 0,-1 0 0 0 0,0-1 0 0 0,0 1 0 0 0,-1-1 0 0 0,1 1 1 0 0,-1-1-1 0 0,1 0 0 0 0,-1 1 0 0 0,0-1 0 0 0,0 0 0 0 0,-4 3 0 0 0,-3 3 8 0 0,5-5 9 0 0,1-1-1 0 0,-1 1 1 0 0,0-1 0 0 0,0 0-1 0 0,0 0 1 0 0,0 0-1 0 0,-1-1 1 0 0,1 1-1 0 0,-7 1 2083 0 0,50-10-1687 0 0,1-6-1897 0 0,-24 7-809 0 0,-13 5 189 0 0,-97 23-5120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1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1004 0 0,'0'0'8427'0'0,"-2"9"-3547"0"0,-6 31-4942 0 0,8-33 43 0 0,-1 8-31 0 0,2 0 1 0 0,0-1-1 0 0,5 27 0 0 0,-5-37 46 0 0,-1-1 1 0 0,2 1-1 0 0,-1-1 0 0 0,0 1 1 0 0,1-1-1 0 0,0 0 0 0 0,0 1 1 0 0,0-1-1 0 0,0 0 0 0 0,0 0 1 0 0,0 0-1 0 0,1-1 0 0 0,0 1 1 0 0,-1-1-1 0 0,1 1 0 0 0,0-1 1 0 0,0 0-1 0 0,0 0 0 0 0,1 0 1 0 0,2 1-1 0 0,12 3-144 0 0,-1-2 1 0 0,1 0-1 0 0,0-1 0 0 0,1 0 0 0 0,-1-2 1 0 0,0 0-1 0 0,0-1 0 0 0,26-3 0 0 0,-35 0 92 0 0,0 1 0 0 0,0-1 0 0 0,0-1 0 0 0,-1 0 0 0 0,1 0 0 0 0,-1 0-1 0 0,0-1 1 0 0,14-11 0 0 0,20-11-105 0 0,-32 22 159 0 0,0 1 0 0 0,0 1 0 0 0,0 0 1 0 0,0 0-1 0 0,1 1 0 0 0,-1 0 0 0 0,20-1 1 0 0,81 6-44 0 0,-39 0 182 0 0,-69-3-94 0 0,1-1-1 0 0,0 1 1 0 0,-1 0-1 0 0,1 1 1 0 0,-1-1-1 0 0,1 1 1 0 0,-1-1-1 0 0,1 1 1 0 0,-1 0-1 0 0,0 1 1 0 0,1-1-1 0 0,-1 0 1 0 0,0 1-1 0 0,0 0 1 0 0,0-1-1 0 0,4 5 1 0 0,-4-3-49 0 0,0 1 1 0 0,-1 0-1 0 0,0 0 0 0 0,0 0 1 0 0,0 0-1 0 0,0 0 1 0 0,-1 1-1 0 0,0-1 0 0 0,0 0 1 0 0,0 1-1 0 0,0-1 0 0 0,0 8 1 0 0,3 4 32 0 0,3-16-321 0 0,6-25-81 0 0,-9 17 547 0 0,-1 2-200 0 0,0 0 0 0 0,0-1 0 0 0,0 1 1 0 0,1 0-1 0 0,0 1 0 0 0,0-1 0 0 0,1 1 0 0 0,0 0 1 0 0,0 0-1 0 0,0 0 0 0 0,0 0 0 0 0,1 1 0 0 0,0 0 1 0 0,0 0-1 0 0,0 1 0 0 0,0 0 0 0 0,0 0 0 0 0,1 0 1 0 0,-1 1-1 0 0,1 0 0 0 0,0 0 0 0 0,0 0 0 0 0,0 1 1 0 0,0 0-1 0 0,11 1 0 0 0,26 2-138 0 0,0 2 0 0 0,57 13 0 0 0,-57-8 336 0 0,0-2-1 0 0,60 2 1 0 0,4-15 130 0 0,-99 5-245 0 0,-1 0 0 0 0,0-1 0 0 0,1 0 0 0 0,-1-1 0 0 0,0 1 0 0 0,0-1 0 0 0,0-1 0 0 0,0 0 0 0 0,-1 0 0 0 0,11-7 0 0 0,-17 10-131 0 0,0 1 0 0 0,-1-1 0 0 0,1 0 0 0 0,0 0 0 0 0,0 1 0 0 0,-1-1 0 0 0,1 0 0 0 0,0 0-1 0 0,-1 0 1 0 0,1 1 0 0 0,-1-1 0 0 0,1 0 0 0 0,-1 0 0 0 0,1 0 0 0 0,-1 0 0 0 0,0 0 0 0 0,0 0 0 0 0,1 0 0 0 0,-1 0 0 0 0,0-1 0 0 0,0 1-101 0 0,-1 1 0 0 0,1-1 1 0 0,0 1-1 0 0,-1-1 0 0 0,1 1 1 0 0,-1 0-1 0 0,1-1 0 0 0,0 1 1 0 0,-1 0-1 0 0,1-1 0 0 0,-1 1 1 0 0,1 0-1 0 0,-1-1 0 0 0,1 1 1 0 0,-1 0-1 0 0,1 0 0 0 0,-1 0 1 0 0,0 0-1 0 0,1-1 0 0 0,-1 1 1 0 0,1 0-1 0 0,-1 0 0 0 0,1 0 1 0 0,-1 0-1 0 0,0 0 0 0 0,1 0 1 0 0,-1 1-1 0 0,1-1 0 0 0,-1 0 1 0 0,1 0-1 0 0,-1 0 0 0 0,1 0 1 0 0,-1 1-1 0 0,1-1 0 0 0,-1 1 1 0 0,-10 3-2840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1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5937 0 0,'0'0'4337'0'0,"-6"0"-4021"0"0,1 0-284 0 0,-62 5 450 0 0,62-4-483 0 0,0 0 1 0 0,0 0-1 0 0,1 0 0 0 0,-1 1 1 0 0,0 0-1 0 0,1 0 0 0 0,-1 0 1 0 0,1 1-1 0 0,0-1 0 0 0,0 1 0 0 0,0 0 1 0 0,0 0-1 0 0,-3 4 0 0 0,6-6-22 0 0,1 0-1 0 0,-1 0 1 0 0,1 0-1 0 0,-1-1 1 0 0,1 1 0 0 0,-1 0-1 0 0,1 0 1 0 0,-1 0-1 0 0,1 0 1 0 0,0 0-1 0 0,0 0 1 0 0,0 0-1 0 0,-1 0 1 0 0,1 0-1 0 0,0 0 1 0 0,0 0-1 0 0,0 0 1 0 0,0 0-1 0 0,1 0 1 0 0,-1 0-1 0 0,0 0 1 0 0,0-1 0 0 0,0 1-1 0 0,1 0 1 0 0,-1 0-1 0 0,1 0 1 0 0,-1 0-1 0 0,0 0 1 0 0,1 0-1 0 0,0-1 1 0 0,-1 1-1 0 0,1 0 1 0 0,-1 0-1 0 0,1-1 1 0 0,0 1-1 0 0,0 0 1 0 0,-1-1-1 0 0,1 1 1 0 0,0-1 0 0 0,0 1-1 0 0,0-1 1 0 0,0 1-1 0 0,-1-1 1 0 0,1 0-1 0 0,0 1 1 0 0,2-1-1 0 0,54 21-723 0 0,-45-18 679 0 0,-3 1 129 0 0,0 0 1 0 0,0 0 0 0 0,-1 1 0 0 0,0 0-1 0 0,0 0 1 0 0,0 1 0 0 0,0 0 0 0 0,-1 0-1 0 0,8 9 1 0 0,-12-12-51 0 0,-1-1-1 0 0,1 1 1 0 0,-1 0 0 0 0,0 0-1 0 0,0 0 1 0 0,0 1-1 0 0,-1-1 1 0 0,1 0-1 0 0,-1 1 1 0 0,0-1 0 0 0,0 1-1 0 0,0-1 1 0 0,0 1-1 0 0,0-1 1 0 0,-1 1 0 0 0,1 0-1 0 0,-1-1 1 0 0,0 1-1 0 0,-1 0 1 0 0,1-1-1 0 0,0 1 1 0 0,-1 0 0 0 0,0-1-1 0 0,0 1 1 0 0,0-1-1 0 0,0 1 1 0 0,-3 4 0 0 0,1-3 12 0 0,-1-1 1 0 0,0 1-1 0 0,0-1 1 0 0,0 0 0 0 0,0 0-1 0 0,-1 0 1 0 0,0-1-1 0 0,1 1 1 0 0,-1-1 0 0 0,0 0-1 0 0,-1-1 1 0 0,1 1-1 0 0,0-1 1 0 0,-1 0 0 0 0,1-1-1 0 0,-1 1 1 0 0,0-1-1 0 0,0 0 1 0 0,-6 0 0 0 0,-14 2-119 0 0,0-2 0 0 0,-47-3 0 0 0,49-4-520 0 0,13 1-1078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0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4660 0 0,'0'0'5779'0'0,"-11"14"-5692"0"0,-32 48-72 0 0,34-51-87 0 0,1-1-1 0 0,-1 1 1 0 0,-15 12-1 0 0,-5 7-224 0 0,20-23-44 0 0,0 1-901 0 0,6-3-2513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0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214 167 5661 0 0,'0'0'4280'0'0,"-105"-93"-4176"0"0,85 80-40 0 0,2-1-48 0 0,2 0-16 0 0,-1 4-8 0 0,5 1-328 0 0,0 1-376 0 0,4 2-484 0 0,2 6-884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35 428 0 0,'0'0'6800'0'0,"-10"31"-6011"0"0,14-27-639 0 0,1-1 0 0 0,-1 1-1 0 0,1-1 1 0 0,0 0 0 0 0,-1 0-1 0 0,1 0 1 0 0,1-1 0 0 0,8 4-1 0 0,-11-5-122 0 0,0 0-1 0 0,0 0 0 0 0,1 0 1 0 0,-1-1-1 0 0,0 1 0 0 0,0-1 0 0 0,0 0 1 0 0,0 0-1 0 0,1 0 0 0 0,-1 0 1 0 0,0 0-1 0 0,0-1 0 0 0,0 1 0 0 0,0-1 1 0 0,0 0-1 0 0,0 0 0 0 0,4-2 1 0 0,-5 2-22 0 0,-1 0 0 0 0,1 0 1 0 0,-1 0-1 0 0,1 0 1 0 0,-1-1-1 0 0,1 1 0 0 0,-1 0 1 0 0,0-1-1 0 0,0 1 1 0 0,0-1-1 0 0,0 1 0 0 0,0-1 1 0 0,0 0-1 0 0,0 1 1 0 0,0-1-1 0 0,-1 0 0 0 0,1 0 1 0 0,0 0-1 0 0,-1 1 1 0 0,0-1-1 0 0,1 0 0 0 0,-1 0 1 0 0,0 0-1 0 0,0 0 1 0 0,0 0-1 0 0,0 0 1 0 0,-1 1-1 0 0,1-1 0 0 0,0 0 1 0 0,-1 0-1 0 0,1 0 1 0 0,-1 0-1 0 0,-1-2 0 0 0,1 2-14 0 0,0-1-1 0 0,-1 1 0 0 0,1 0 1 0 0,0 0-1 0 0,-1 0 0 0 0,0 0 1 0 0,1 0-1 0 0,-1 0 0 0 0,0 0 1 0 0,0 0-1 0 0,0 1 0 0 0,0-1 1 0 0,0 1-1 0 0,-1-1 0 0 0,1 1 1 0 0,0 0-1 0 0,-1 0 1 0 0,1 0-1 0 0,-1 0 0 0 0,1 1 1 0 0,-1-1-1 0 0,1 1 0 0 0,-4-1 1 0 0,2 1-149 0 0,-17 4-2113 0 0,15 10-2270 0 0,6-5 1721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2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4 2920 0 0,'0'0'8198'0'0,"-10"0"-7811"0"0,-23-1-264 0 0,6-1-617 0 0,0 1-1 0 0,-51 6 1 0 0,77-5 278 0 0,1 0 1 0 0,0 0-1 0 0,-1 1 0 0 0,1-1 1 0 0,0 1-1 0 0,-1-1 0 0 0,1 0 1 0 0,0 1-1 0 0,0-1 0 0 0,-1 1 1 0 0,1-1-1 0 0,0 0 0 0 0,0 1 1 0 0,0-1-1 0 0,-1 1 0 0 0,1-1 1 0 0,0 1-1 0 0,0-1 0 0 0,0 1 1 0 0,0-1-1 0 0,0 1 0 0 0,0-1 1 0 0,0 1-1 0 0,0-1 1 0 0,0 1-1 0 0,0-1 0 0 0,1 1 1 0 0,-1-1-1 0 0,0 1 0 0 0,0-1 1 0 0,0 1-1 0 0,1 0 0 0 0,4 6-2812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2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6321 0 0,'0'0'3752'0'0,"-97"10"-3764"0"0,89-10-324 0 0,4 2-276 0 0,2-2-268 0 0,0 1-328 0 0,2 4-681 0 0,0-1-1055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5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3704 0 0,'0'0'7270'0'0,"4"12"-7142"0"0,36 106 106 0 0,-40-118-231 0 0,0 0-1 0 0,0 1 0 0 0,0-1 0 0 0,0 0 0 0 0,0 1 0 0 0,0-1 1 0 0,0 0-1 0 0,0 0 0 0 0,0 1 0 0 0,0-1 0 0 0,0 0 0 0 0,1 0 1 0 0,-1 1-1 0 0,0-1 0 0 0,0 0 0 0 0,0 0 0 0 0,0 1 0 0 0,0-1 1 0 0,1 0-1 0 0,-1 0 0 0 0,0 1 0 0 0,0-1 0 0 0,0 0 0 0 0,1 0 0 0 0,-1 0 1 0 0,0 0-1 0 0,0 1 0 0 0,0-1 0 0 0,1 0 0 0 0,-1 0 0 0 0,0 0 1 0 0,0 0-1 0 0,1 0 0 0 0,-1 0 0 0 0,0 0 0 0 0,0 0 0 0 0,1 0 1 0 0,-1 0-1 0 0,0 0 0 0 0,1 0 0 0 0,-1 0 0 0 0,0 0 0 0 0,0 0 1 0 0,1 0-1 0 0,-1 0 0 0 0,9-15 38 0 0,5-36-49 0 0,-11 40 3 0 0,-1 3-195 0 0,24-64-2088 0 0,-24 68 1487 0 0,0 0 0 0 0,1 0 0 0 0,0-1 0 0 0,0 2-1 0 0,0-1 1 0 0,0 0 0 0 0,8-6 0 0 0,2 3-1620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2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38 3440 0 0,'0'0'4969'0'0,"-8"13"-4633"0"0,-21 42-54 0 0,28-54-268 0 0,0 0-1 0 0,0 0 0 0 0,0 1 1 0 0,0-1-1 0 0,1 1 0 0 0,-1-1 0 0 0,0 0 1 0 0,1 1-1 0 0,-1-1 0 0 0,1 1 0 0 0,0-1 1 0 0,-1 1-1 0 0,1 0 0 0 0,0-1 0 0 0,0 1 1 0 0,0-1-1 0 0,0 1 0 0 0,0-1 0 0 0,1 1 1 0 0,-1-1-1 0 0,0 1 0 0 0,1-1 0 0 0,-1 1 1 0 0,1-1-1 0 0,-1 1 0 0 0,1-1 1 0 0,0 1-1 0 0,0-1 0 0 0,0 0 0 0 0,-1 1 1 0 0,1-1-1 0 0,0 0 0 0 0,1 0 0 0 0,-1 0 1 0 0,0 0-1 0 0,0 0 0 0 0,0 0 0 0 0,1 0 1 0 0,-1 0-1 0 0,0 0 0 0 0,1-1 0 0 0,-1 1 1 0 0,1 0-1 0 0,-1-1 0 0 0,3 1 0 0 0,5 1 15 0 0,1 0 1 0 0,-1-1-1 0 0,1 0 0 0 0,0 0 0 0 0,13-2 0 0 0,-15 1 32 0 0,-2 0-71 0 0,1-1 0 0 0,-1 0 0 0 0,0-1 0 0 0,0 1-1 0 0,0-1 1 0 0,0-1 0 0 0,0 1 0 0 0,-1-1 0 0 0,1 0 0 0 0,-1 0-1 0 0,1 0 1 0 0,-1-1 0 0 0,0 0 0 0 0,0 0 0 0 0,7-9 0 0 0,-10 12 6 0 0,0-1 0 0 0,-1 0 0 0 0,1 0 1 0 0,0 0-1 0 0,-1 0 0 0 0,0 0 0 0 0,1 0 1 0 0,-1 0-1 0 0,0-1 0 0 0,0 1 0 0 0,0 0 1 0 0,-1-1-1 0 0,1 1 0 0 0,0 0 0 0 0,-1-1 1 0 0,0 1-1 0 0,1-1 0 0 0,-1 1 0 0 0,0-1 1 0 0,0 1-1 0 0,-1-1 0 0 0,1 1 0 0 0,0-1 1 0 0,-1 1-1 0 0,0-1 0 0 0,1 1 0 0 0,-1 0 1 0 0,0-1-1 0 0,0 1 0 0 0,0 0 0 0 0,-1 0 1 0 0,1 0-1 0 0,0 0 0 0 0,-1 0 0 0 0,0 0 1 0 0,1 0-1 0 0,-1 0 0 0 0,0 0 0 0 0,0 1 1 0 0,-4-3-1 0 0,-1-1-284 0 0,-1 1 0 0 0,1 1 0 0 0,-1-1 0 0 0,0 1 1 0 0,0 1-1 0 0,0-1 0 0 0,0 1 0 0 0,0 1 0 0 0,-1 0 0 0 0,1 0 0 0 0,-1 0 1 0 0,1 1-1 0 0,-1 0 0 0 0,1 1 0 0 0,0 0 0 0 0,-1 0 0 0 0,1 1 0 0 0,0 0 1 0 0,-10 4-1 0 0,-3 7-2879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2912 0 0,'0'0'7193'0'0,"-46"21"-5792"0"0,38-14-1423 0 0,0 1 0 0 0,0 0 0 0 0,0 0 0 0 0,1 1 0 0 0,1 0 0 0 0,-1 0 0 0 0,1 0 0 0 0,1 1 0 0 0,0 0 0 0 0,0 0 0 0 0,1 1 0 0 0,1-1 0 0 0,-1 1 0 0 0,2-1 0 0 0,-1 1 0 0 0,2 0 0 0 0,-1 0 0 0 0,1 1 0 0 0,1-1 0 0 0,0 0 0 0 0,1 0 0 0 0,3 20 0 0 0,-3-27-140 0 0,0 0 1 0 0,1-1-1 0 0,-1 1 0 0 0,1-1 0 0 0,-1 1 0 0 0,1-1 0 0 0,0 0 1 0 0,1 1-1 0 0,-1-1 0 0 0,0 0 0 0 0,1 0 0 0 0,0-1 0 0 0,0 1 1 0 0,0-1-1 0 0,5 5 0 0 0,31 16-5650 0 0,-27-18 3405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6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53 3344 0 0,'0'0'6642'0'0,"0"14"-6578"0"0,-1 3-83 0 0,-1 6-92 0 0,2 0 1 0 0,0 0-1 0 0,4 27 0 0 0,5-23-2579 0 0,-4-29-479 0 0,-4-16 1650 0 0,-2-38 532 0 0,0 25 3884 0 0,4-54 1 0 0,-3 83-2801 0 0,0 0 0 0 0,1 1 0 0 0,-1-1 0 0 0,1 0 0 0 0,-1 0 0 0 0,1 1 0 0 0,0-1 0 0 0,0 1 0 0 0,-1-1 0 0 0,1 0 0 0 0,0 1 0 0 0,0-1 0 0 0,1 1 0 0 0,-1 0 0 0 0,0-1 0 0 0,0 1 0 0 0,1 0 0 0 0,-1 0 0 0 0,1 0 0 0 0,-1 0 0 0 0,1 0 0 0 0,-1 0 0 0 0,1 0 0 0 0,0 1 0 0 0,-1-1 0 0 0,1 0 0 0 0,0 1 0 0 0,0-1 0 0 0,0 1 0 0 0,-1 0 0 0 0,1 0 0 0 0,0 0 0 0 0,0 0 0 0 0,2 0 0 0 0,-2 0-101 0 0,1 0 0 0 0,-1 0 0 0 0,1 1 0 0 0,-1-1 0 0 0,1 1 0 0 0,-1 0 0 0 0,0 0 0 0 0,1 0 0 0 0,-1 0 0 0 0,0 0 0 0 0,0 0 0 0 0,1 0 0 0 0,-1 1 0 0 0,0-1 0 0 0,0 1 0 0 0,-1 0 0 0 0,1-1 0 0 0,0 1 0 0 0,0 0 0 0 0,-1 0 0 0 0,1 0 0 0 0,-1 0 0 0 0,0 0 0 0 0,2 4 0 0 0,-2-2-14 0 0,1-1 0 0 0,-1 1 0 0 0,-1-1 0 0 0,1 1 0 0 0,0-1 0 0 0,-1 1 0 0 0,0-1-1 0 0,0 1 1 0 0,0 0 0 0 0,0-1 0 0 0,-1 1 0 0 0,1-1 0 0 0,-1 1 0 0 0,0-1 0 0 0,0 1 0 0 0,-2 4 0 0 0,2-6-68 0 0,0 0 1 0 0,-1 0-1 0 0,1 0 1 0 0,0 0-1 0 0,-1-1 0 0 0,0 1 1 0 0,1 0-1 0 0,-1-1 1 0 0,0 1-1 0 0,0-1 0 0 0,0 1 1 0 0,0-1-1 0 0,0 0 1 0 0,0 0-1 0 0,-1 0 0 0 0,1 0 1 0 0,0 0-1 0 0,-1 0 1 0 0,1-1-1 0 0,0 1 0 0 0,-1-1 1 0 0,1 0-1 0 0,-1 1 1 0 0,-3-2-1 0 0,44 0-636 0 0,-36 1 744 0 0,0-1 1 0 0,0 1-1 0 0,0 0 0 0 0,0 1 1 0 0,0-1-1 0 0,0 0 0 0 0,0 0 1 0 0,0 1-1 0 0,0-1 0 0 0,0 1 1 0 0,0 0-1 0 0,0 0 0 0 0,-1 0 1 0 0,1-1-1 0 0,0 2 0 0 0,0-1 1 0 0,-1 0-1 0 0,1 0 1 0 0,-1 0-1 0 0,1 1 0 0 0,-1-1 1 0 0,1 1-1 0 0,-1-1 0 0 0,0 1 1 0 0,0 0-1 0 0,0-1 0 0 0,0 1 1 0 0,0 0-1 0 0,0 0 0 0 0,0 0 1 0 0,-1 0-1 0 0,1 0 0 0 0,-1-1 1 0 0,1 1-1 0 0,-1 4 0 0 0,0-4 43 0 0,0 1-1 0 0,0 0 1 0 0,-1 0-1 0 0,1-1 1 0 0,-1 1-1 0 0,0 0 1 0 0,1-1-1 0 0,-1 1 1 0 0,0-1 0 0 0,-1 1-1 0 0,1-1 1 0 0,0 1-1 0 0,-1-1 1 0 0,0 0-1 0 0,1 0 1 0 0,-1 0-1 0 0,0 0 1 0 0,0 0-1 0 0,0 0 1 0 0,0 0-1 0 0,0-1 1 0 0,-1 1-1 0 0,1-1 1 0 0,0 1-1 0 0,-1-1 1 0 0,-3 1-1 0 0,-1 1-295 0 0,0-1-1 0 0,1 0 0 0 0,-1-1 1 0 0,0 1-1 0 0,0-2 1 0 0,0 1-1 0 0,-1-1 0 0 0,1 0 1 0 0,0 0-1 0 0,-9-2 1 0 0,13-5-4768 0 0,3 4 2899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35 199 1788 0 0,'0'0'8015'0'0,"-1"-17"-7766"0"0,-4-149 273 0 0,5 166-509 0 0,0-1 1 0 0,0 1-1 0 0,0-1 1 0 0,0 0-1 0 0,0 1 1 0 0,0-1-1 0 0,0 1 1 0 0,0-1-1 0 0,0 1 1 0 0,0-1-1 0 0,1 1 1 0 0,-1-1-1 0 0,0 0 1 0 0,0 1-1 0 0,1-1 1 0 0,-1 1-1 0 0,0 0 1 0 0,0-1-1 0 0,1 1 1 0 0,-1-1-1 0 0,1 1 1 0 0,-1-1-1 0 0,0 1 1 0 0,1 0-1 0 0,-1-1 0 0 0,1 1 1 0 0,-1 0-1 0 0,1-1 1 0 0,-1 1-1 0 0,1 0 1 0 0,-1 0-1 0 0,1-1 1 0 0,-1 1-1 0 0,1 0 1 0 0,-1 0-1 0 0,1 0 1 0 0,0 0-1 0 0,-1 0 1 0 0,1 0-1 0 0,-1 0 1 0 0,1 0-1 0 0,-1 0 1 0 0,1 0-1 0 0,-1 0 1 0 0,1 0-1 0 0,0 0 1 0 0,-1 0-1 0 0,1 1 1 0 0,-1-1-1 0 0,1 0 1 0 0,-1 0-1 0 0,1 1 1 0 0,0-1-1 0 0,1 1-45 0 0,0 0 0 0 0,1 1 0 0 0,-1-1 0 0 0,0 0 0 0 0,0 1 0 0 0,0-1 0 0 0,0 1-1 0 0,0 0 1 0 0,0-1 0 0 0,3 5 0 0 0,7 17-94 0 0,-1 1 0 0 0,-1 0-1 0 0,12 45 1 0 0,-21-69 129 0 0,-1 1-1 0 0,0-1 0 0 0,0 1 1 0 0,0 0-1 0 0,0-1 0 0 0,1 1 1 0 0,-1 0-1 0 0,0-1 0 0 0,0 1 1 0 0,0 0-1 0 0,0-1 0 0 0,0 1 1 0 0,-1-1-1 0 0,1 1 0 0 0,0 0 1 0 0,0-1-1 0 0,0 1 0 0 0,0-1 1 0 0,-1 1-1 0 0,1 0 0 0 0,0-1 1 0 0,-1 1-1 0 0,1-1 0 0 0,0 1 1 0 0,-1-1-1 0 0,1 1 0 0 0,-1-1 1 0 0,1 1-1 0 0,-1-1 0 0 0,1 0 1 0 0,-1 1-1 0 0,1-1 0 0 0,-1 1 1 0 0,1-1-1 0 0,-1 0 0 0 0,1 0 1 0 0,-1 1-1 0 0,0-1 0 0 0,-34-1 241 0 0,22-2-172 0 0,0 0-1 0 0,1-1 0 0 0,-18-8 0 0 0,11 4-407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32 209 2972 0 0,'0'0'6580'0'0,"-4"-15"-6248"0"0,0 3-329 0 0,-1-4 153 0 0,0-1 0 0 0,1 1 0 0 0,1-1 0 0 0,0 0 0 0 0,1 0-1 0 0,0-26 1 0 0,3 41-162 0 0,-1 0 0 0 0,1 0 1 0 0,-1 1-1 0 0,1-1 0 0 0,0 0 0 0 0,0 0 0 0 0,0 0 0 0 0,0 0 0 0 0,0 1 0 0 0,0-1 0 0 0,0 1 0 0 0,1-1 0 0 0,-1 1 0 0 0,1-1 0 0 0,-1 1 0 0 0,1-1 0 0 0,-1 1 0 0 0,1 0 0 0 0,0 0 0 0 0,0 0 1 0 0,-1 0-1 0 0,1 0 0 0 0,0 1 0 0 0,0-1 0 0 0,0 0 0 0 0,0 1 0 0 0,0-1 0 0 0,0 1 0 0 0,0 0 0 0 0,0 0 0 0 0,0 0 0 0 0,0 0 0 0 0,0 0 0 0 0,0 0 0 0 0,0 0 0 0 0,0 1 0 0 0,0-1 0 0 0,3 2 1 0 0,-1-2-137 0 0,1 1 1 0 0,0 0 0 0 0,-1 0 0 0 0,1 1 0 0 0,-1-1 0 0 0,1 1 0 0 0,-1 0 0 0 0,0 0 0 0 0,1 1 0 0 0,-1-1 0 0 0,0 1 0 0 0,-1 0 0 0 0,1 0 0 0 0,0 0 0 0 0,4 7-1 0 0,-7-9 120 0 0,0 0 0 0 0,0 0-1 0 0,0 0 1 0 0,0 1-1 0 0,0-1 1 0 0,-1 1 0 0 0,1-1-1 0 0,-1 0 1 0 0,1 1-1 0 0,-1-1 1 0 0,1 1 0 0 0,-1-1-1 0 0,0 1 1 0 0,1 0-1 0 0,-1-1 1 0 0,0 1 0 0 0,0-1-1 0 0,0 1 1 0 0,-1-1-1 0 0,1 1 1 0 0,0-1 0 0 0,0 1-1 0 0,-1-1 1 0 0,1 1-1 0 0,-1-1 1 0 0,0 1 0 0 0,1-1-1 0 0,-1 1 1 0 0,0-1-1 0 0,0 0 1 0 0,0 1 0 0 0,0-1-1 0 0,0 0 1 0 0,0 0-1 0 0,0 0 1 0 0,0 0 0 0 0,0 0-1 0 0,0 0 1 0 0,-1 0-1 0 0,-2 1 1 0 0,-2 1 184 0 0,0-1 0 0 0,0 0 1 0 0,0 0-1 0 0,-1 0 0 0 0,1-1 0 0 0,-1 0 0 0 0,1-1 1 0 0,-11 1-1 0 0,20-1-99 0 0,1 0 0 0 0,0 0 1 0 0,-1 1-1 0 0,1-1 0 0 0,-1 1 1 0 0,1 0-1 0 0,-1 0 0 0 0,1 0 0 0 0,-1 1 1 0 0,1-1-1 0 0,-1 1 0 0 0,0 0 1 0 0,0 0-1 0 0,0 0 0 0 0,0 0 1 0 0,0 0-1 0 0,2 3 0 0 0,2 3-243 0 0,0 1 0 0 0,-1-1 0 0 0,0 1 0 0 0,6 14 0 0 0,13 18-2023 0 0,-15-34-2595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3900 0 0,'0'0'5214'0'0,"1"14"-5138"0"0,0-2-77 0 0,0 6-25 0 0,0 0-1 0 0,2 0 1 0 0,0-1 0 0 0,1 1 0 0 0,9 24-1 0 0,3-19-1987 0 0,-15-22 1638 0 0,1 0 1 0 0,-1 0-1 0 0,0 0 1 0 0,1 0 0 0 0,-1 0-1 0 0,1-1 1 0 0,0 1 0 0 0,-1 0-1 0 0,1-1 1 0 0,0 1 0 0 0,-1-1-1 0 0,1 0 1 0 0,0 1-1 0 0,2-1 1 0 0,6 0-1011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7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1664 0 0,'0'0'7460'0'0,"-15"8"-7292"0"0,-45 24-89 0 0,58-31-66 0 0,0-1-1 0 0,0 1 1 0 0,0 0 0 0 0,0 0-1 0 0,0 1 1 0 0,0-1 0 0 0,0 0-1 0 0,1 0 1 0 0,-1 1 0 0 0,0-1 0 0 0,1 1-1 0 0,-1 0 1 0 0,1-1 0 0 0,0 1-1 0 0,0 0 1 0 0,-1 0 0 0 0,1 0-1 0 0,0 0 1 0 0,1 0 0 0 0,-1 0 0 0 0,0 0-1 0 0,0 0 1 0 0,1 0 0 0 0,0 1-1 0 0,-1-1 1 0 0,1 0 0 0 0,0 0-1 0 0,0 0 1 0 0,0 0 0 0 0,0 1 0 0 0,0-1-1 0 0,1 0 1 0 0,-1 0 0 0 0,1 0-1 0 0,-1 0 1 0 0,1 1 0 0 0,2 2 0 0 0,0 1-11 0 0,0-1 0 0 0,0 0 0 0 0,1-1 1 0 0,0 1-1 0 0,0 0 0 0 0,1-1 0 0 0,-1 0 1 0 0,1 0-1 0 0,9 6 0 0 0,-7-7-192 0 0,-1 0 0 0 0,0-1 0 0 0,1 0 0 0 0,-1 0-1 0 0,1 0 1 0 0,0-1 0 0 0,0 0 0 0 0,0 0 0 0 0,0-1 0 0 0,12 0-1 0 0,37-10-4770 0 0,-40 5 2602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3544 0 0,'0'0'5842'0'0,"-18"5"-5538"0"0,-8 1-209 0 0,-61 22 298 0 0,84-27-370 0 0,1 0 0 0 0,0 0 1 0 0,-1 0-1 0 0,1 0 0 0 0,0 0 0 0 0,0 0 0 0 0,-1 1 0 0 0,1-1 0 0 0,0 1 0 0 0,0-1 0 0 0,1 1 0 0 0,-1 0 0 0 0,0 0 1 0 0,0 0-1 0 0,1 0 0 0 0,-1 0 0 0 0,1 0 0 0 0,0 0 0 0 0,0 0 0 0 0,0 0 0 0 0,0 1 0 0 0,0-1 0 0 0,0 1 0 0 0,0-1 0 0 0,1 0 1 0 0,-1 1-1 0 0,1-1 0 0 0,0 1 0 0 0,0 0 0 0 0,0-1 0 0 0,0 1 0 0 0,0-1 0 0 0,0 1 0 0 0,2 2 0 0 0,-1-1-141 0 0,0 0-1 0 0,1 0 0 0 0,0-1 0 0 0,-1 1 0 0 0,1-1 0 0 0,1 1 1 0 0,-1-1-1 0 0,0 0 0 0 0,1 0 0 0 0,0 0 0 0 0,0 0 0 0 0,0 0 0 0 0,0 0 1 0 0,0-1-1 0 0,0 0 0 0 0,1 0 0 0 0,-1 0 0 0 0,1 0 0 0 0,0 0 1 0 0,6 2-1 0 0,34 7-4166 0 0,-26-8 1907 0 0</inkml:trace>
  <inkml:trace contextRef="#ctx0" brushRef="#br0" timeOffset="1">180 145 3844 0 0,'0'0'4245'0'0,"-105"-9"-4245"0"0,101 9-336 0 0,0 0-560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8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1 186 228 0 0,'57'43'3544'0'0,"-57"-43"-3492"0"0,0 0 0 0 0,0 0 0 0 0,0 0-1 0 0,1 0 1 0 0,-1 0 0 0 0,0 1 0 0 0,0-1-1 0 0,1 0 1 0 0,-1 0 0 0 0,0 0 0 0 0,0 0-1 0 0,0 0 1 0 0,1 0 0 0 0,-1 0 0 0 0,0 0-1 0 0,0 0 1 0 0,1 0 0 0 0,-1 0 0 0 0,0 0-1 0 0,0 0 1 0 0,1 0 0 0 0,-1 0 0 0 0,0 0-1 0 0,0-1 1 0 0,0 1 0 0 0,1 0 0 0 0,-1 0 0 0 0,0 0-1 0 0,0 0 1 0 0,0 0 0 0 0,1 0 0 0 0,-1-1-1 0 0,0 1 1 0 0,0 0 0 0 0,0 0 0 0 0,0 0-1 0 0,0 0 1 0 0,1-1 0 0 0,-1 1 0 0 0,0 0-1 0 0,0 0 1 0 0,0 0 0 0 0,0-1 0 0 0,4-16 1315 0 0,-3-21-154 0 0,-1 34-1045 0 0,-6-92 1066 0 0,75 159-1678 0 0,-64-57 485 0 0,1 0 0 0 0,0 0 0 0 0,1-1 0 0 0,-1 0 1 0 0,1 0-1 0 0,0-1 0 0 0,0 1 0 0 0,1-2 1 0 0,-1 1-1 0 0,1-1 0 0 0,0 0 0 0 0,11 2 1 0 0,-18-5-74 0 0,-1-1 1 0 0,1 0-1 0 0,0 0 1 0 0,0 0-1 0 0,-1 0 1 0 0,1 0-1 0 0,-1 0 1 0 0,1 0 0 0 0,-1 0-1 0 0,1 0 1 0 0,-1 0-1 0 0,1 0 1 0 0,-1 0-1 0 0,0 0 1 0 0,0 0-1 0 0,1 0 1 0 0,-1 0-1 0 0,0-1 1 0 0,0 1 0 0 0,0 0-1 0 0,-1-1 1 0 0,3-32 19 0 0,-2 33-28 0 0,-2-34-191 0 0,0-27-1062 0 0,10 27-2419 0 0,-6 32 2150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5124 0 0,'0'0'5279'0'0,"0"15"-4850"0"0,-2 97-686 0 0,23-118-7384 0 0,-13 2 5035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6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 3848 0 0,'0'0'4542'0'0,"-17"0"-4443"0"0,-2-1-85 0 0,12 0-12 0 0,0 0 1 0 0,1 1 0 0 0,-1 0 0 0 0,0 0 0 0 0,0 1 0 0 0,0 0-1 0 0,0 0 1 0 0,-13 4 0 0 0,16-3 42 0 0,-1 0 0 0 0,1 0 0 0 0,0 0 0 0 0,0 1-1 0 0,0-1 1 0 0,0 1 0 0 0,0 0 0 0 0,1 0 0 0 0,-1 0 0 0 0,1 1 0 0 0,0-1 0 0 0,0 1-1 0 0,0 0 1 0 0,0 0 0 0 0,1 0 0 0 0,-1 0 0 0 0,1 0 0 0 0,0 1 0 0 0,1-1-1 0 0,-3 8 1 0 0,2-4-31 0 0,0 0-1 0 0,0 1 1 0 0,1-1-1 0 0,0 1 1 0 0,1-1-1 0 0,0 1 0 0 0,0-1 1 0 0,0 1-1 0 0,1-1 1 0 0,5 17-1 0 0,-5-22-289 0 0,1 0 0 0 0,-1 1 0 0 0,1-1 0 0 0,0 0 1 0 0,0 0-1 0 0,0 0 0 0 0,1 0 0 0 0,-1 0 0 0 0,1 0 0 0 0,-1-1 0 0 0,1 0 0 0 0,0 1 0 0 0,0-1 0 0 0,0 0 0 0 0,0 0 0 0 0,1 0 0 0 0,-1-1 0 0 0,0 1 1 0 0,1-1-1 0 0,5 2 0 0 0,5 0-2280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54 312 0 0,'52'-54'4684'0'0,"-102"67"-528"0"0,6-1-3419 0 0,27-10-757 0 0,1 0 0 0 0,-1-1 0 0 0,-22-1 0 0 0,18 0-1957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9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1200 0 0,'0'0'8319'0'0,"2"-13"-8058"0"0,7-42-18 0 0,-9 53-236 0 0,0 0 0 0 0,1 0 0 0 0,-1 0 0 0 0,0 0 0 0 0,1 0 0 0 0,-1 0 1 0 0,1 0-1 0 0,0 0 0 0 0,0 0 0 0 0,0 0 0 0 0,0 0 0 0 0,0 0 0 0 0,0 1 0 0 0,0-1 0 0 0,1 0 0 0 0,-1 1 0 0 0,1-1 1 0 0,-1 1-1 0 0,1-1 0 0 0,-1 1 0 0 0,1 0 0 0 0,0 0 0 0 0,0 0 0 0 0,0 0 0 0 0,-1 0 0 0 0,1 0 0 0 0,0 0 1 0 0,0 1-1 0 0,0-1 0 0 0,4 0 0 0 0,-5 1-39 0 0,1 0 1 0 0,-1 1 0 0 0,1-1-1 0 0,-1 1 1 0 0,1-1 0 0 0,-1 1-1 0 0,1-1 1 0 0,-1 1 0 0 0,0 0-1 0 0,1 0 1 0 0,-1-1 0 0 0,0 1-1 0 0,0 0 1 0 0,1 0 0 0 0,-1 0-1 0 0,0 1 1 0 0,0-1 0 0 0,0 0-1 0 0,0 0 1 0 0,-1 1 0 0 0,1-1-1 0 0,0 0 1 0 0,0 1 0 0 0,-1-1-1 0 0,1 0 1 0 0,-1 1 0 0 0,1-1-1 0 0,-1 1 1 0 0,0-1 0 0 0,1 1-1 0 0,-1-1 1 0 0,0 1 0 0 0,0 0-1 0 0,0 1 1 0 0,0-1 7 0 0,0-1-1 0 0,-1 1 1 0 0,1-1-1 0 0,0 1 1 0 0,0-1-1 0 0,-1 1 1 0 0,1-1-1 0 0,-1 1 1 0 0,1-1-1 0 0,-1 1 1 0 0,0-1-1 0 0,1 0 1 0 0,-1 1-1 0 0,0-1 1 0 0,0 0-1 0 0,0 0 1 0 0,0 0-1 0 0,0 1 1 0 0,0-1-1 0 0,0 0 1 0 0,-1 0-1 0 0,1-1 1 0 0,0 1-1 0 0,0 0 1 0 0,-1 0-1 0 0,1-1 1 0 0,-1 1-1 0 0,1 0 1 0 0,-3 0-1 0 0,-3 0-27 0 0,-1 1-1 0 0,1-1 1 0 0,-1 0 0 0 0,1-1-1 0 0,-9 0 623 0 0,50 4 777 0 0,-29-2-1273 0 0,0 1-1 0 0,-1 0 0 0 0,1 1 1 0 0,-1-1-1 0 0,0 1 1 0 0,0 0-1 0 0,0 0 0 0 0,0 0 1 0 0,-1 0-1 0 0,1 1 1 0 0,-1-1-1 0 0,3 6 1 0 0,26 32-548 0 0,-31-42 245 0 0,0 1 1 0 0,0-1-1 0 0,0 1 0 0 0,0-1 1 0 0,0 0-1 0 0,0 1 0 0 0,0-1 1 0 0,0 0-1 0 0,0 0 0 0 0,0 1 1 0 0,0-1-1 0 0,0 0 0 0 0,0 0 1 0 0,0 0-1 0 0,0 0 1 0 0,0-1-1 0 0,0 1 0 0 0,1 0 1 0 0,4-3-2267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29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4988 0 0,'0'0'4561'0'0,"-2"96"-4481"0"0,2-87-80 0 0,0-2 0 0 0,0-2-168 0 0,0-2-508 0 0,0 1 4 0 0,0-1-344 0 0,8-3-4805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0 992 0 0,'0'0'7113'0'0,"-2"11"-6883"0"0,1-4-184 0 0,-2 2 98 0 0,1-1 1 0 0,0 1 0 0 0,0 0 0 0 0,1 0 0 0 0,1 0 0 0 0,-1 0 0 0 0,1 0 0 0 0,1 0 0 0 0,1 10 0 0 0,-1-17-101 0 0,0 0 0 0 0,1 0 0 0 0,-1 0 0 0 0,0-1 1 0 0,1 1-1 0 0,-1 0 0 0 0,1-1 0 0 0,0 1 1 0 0,-1-1-1 0 0,1 0 0 0 0,0 1 0 0 0,0-1 1 0 0,0 0-1 0 0,0 0 0 0 0,0 0 0 0 0,0 0 0 0 0,0-1 1 0 0,0 1-1 0 0,1 0 0 0 0,-1-1 0 0 0,0 0 1 0 0,0 1-1 0 0,1-1 0 0 0,-1 0 0 0 0,0 0 1 0 0,0 0-1 0 0,1-1 0 0 0,1 0 0 0 0,0 1-78 0 0,-1 0-1 0 0,1-1 1 0 0,-1 1-1 0 0,0-1 1 0 0,1 0-1 0 0,-1 0 1 0 0,0-1-1 0 0,0 1 1 0 0,0-1-1 0 0,0 1 1 0 0,0-1-1 0 0,0 0 1 0 0,0 0-1 0 0,0 0 1 0 0,-1 0-1 0 0,1-1 0 0 0,3-3 1 0 0,1-6-83 0 0,-5 9 51 0 0,1-1 0 0 0,-1 1 0 0 0,0-1 0 0 0,0 0 0 0 0,0 1 0 0 0,-1-1 0 0 0,1 0 0 0 0,-1 0 0 0 0,0 0 0 0 0,0-6 371 0 0,-1 48-217 0 0,1-36-75 0 0,-1 1 1 0 0,0-1-1 0 0,0 1 1 0 0,1-1-1 0 0,-1 0 0 0 0,1 1 1 0 0,0-1-1 0 0,0 0 1 0 0,0 1-1 0 0,0-1 0 0 0,0 0 1 0 0,0 0-1 0 0,1 0 1 0 0,-1 0-1 0 0,1 0 1 0 0,-1 0-1 0 0,1-1 0 0 0,0 1 1 0 0,2 2-1 0 0,0-1 59 0 0,1 0 0 0 0,-1-1 0 0 0,1 0 0 0 0,-1 1 0 0 0,1-1 0 0 0,0-1 1 0 0,0 1-1 0 0,0-1 0 0 0,6 1 0 0 0,-6-1-40 0 0,1 0 0 0 0,0 0 0 0 0,-1-1 0 0 0,1 1 0 0 0,-1-1 0 0 0,1-1 0 0 0,0 1 0 0 0,-1-1 0 0 0,1 0 0 0 0,-1-1 1 0 0,1 1-1 0 0,-1-1 0 0 0,0 0 0 0 0,0 0 0 0 0,1-1 0 0 0,-2 1 0 0 0,10-7 0 0 0,-13 8-49 0 0,1 0 0 0 0,-1-1-1 0 0,1 1 1 0 0,-1-1 0 0 0,0 1 0 0 0,1-1 0 0 0,-1 0-1 0 0,0 0 1 0 0,0 1 0 0 0,0-1 0 0 0,0 0 0 0 0,0 0-1 0 0,-1 0 1 0 0,1 0 0 0 0,-1 0 0 0 0,1 0 0 0 0,-1 0-1 0 0,0 0 1 0 0,0 0 0 0 0,1-1 0 0 0,-1 1 0 0 0,-1 0-1 0 0,1 0 1 0 0,-1-2 0 0 0,0 1 9 0 0,0 1 1 0 0,-1-1-1 0 0,1 1 0 0 0,-1-1 1 0 0,0 1-1 0 0,0 0 0 0 0,0 0 1 0 0,0 0-1 0 0,0 0 1 0 0,0 0-1 0 0,-1 1 0 0 0,1-1 1 0 0,-1 1-1 0 0,1-1 0 0 0,-4 0 1 0 0,-6-3-147 0 0,-1 0 0 0 0,1 1 0 0 0,-1 0 1 0 0,0 1-1 0 0,0 1 0 0 0,-18-1 0 0 0,19 2-387 0 0,-36 3-3650 0 0,35 5 371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0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200 344 768 0 0,'0'0'4108'0'0,"21"-107"-3507"0"0,-21 83 127 0 0,-2 0-180 0 0,-6 2-28 0 0,-5-1-104 0 0,-3 3-144 0 0,0-2-260 0 0,-6 3 40 0 0,-2 0-44 0 0,0 2-8 0 0,-1 1-424 0 0,1 4-772 0 0,0 0-745 0 0,2 5-1239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3220 0 0,'0'0'6182'0'0,"21"58"-3471"0"0,-19-45-2680 0 0,0 0-1 0 0,0 0 0 0 0,2 0 1 0 0,-1 0-1 0 0,1-1 1 0 0,1 0-1 0 0,1 1 1 0 0,-1-2-1 0 0,13 18 1 0 0,-14-22-59 0 0,1-1 1 0 0,0 0 0 0 0,0-1-1 0 0,1 1 1 0 0,0-1 0 0 0,0 0-1 0 0,0 0 1 0 0,0-1 0 0 0,1 0-1 0 0,0 0 1 0 0,0 0 0 0 0,0-1-1 0 0,0 0 1 0 0,1-1 0 0 0,-1 1-1 0 0,1-1 1 0 0,12 1 0 0 0,-5-2-15 0 0,0 0 0 0 0,-1-1 0 0 0,1-1 0 0 0,0-1 0 0 0,-1 0 0 0 0,1 0 0 0 0,-1-2 0 0 0,0 0 0 0 0,0 0 0 0 0,0-1 0 0 0,-1-1 0 0 0,1-1 0 0 0,19-12 0 0 0,-18 11 0 0 0,-1 2-1 0 0,1 0 0 0 0,0 0 1 0 0,0 2-1 0 0,0-1 0 0 0,1 2 1 0 0,16-2-1 0 0,111 0 186 0 0,-118 5 59 0 0,-23 0-184 0 0,1 0 0 0 0,-1 0-1 0 0,1 0 1 0 0,-1 1 0 0 0,0-1 0 0 0,1 1 0 0 0,-1 0 0 0 0,1 0 0 0 0,-1 0 0 0 0,0 0 0 0 0,0 0 0 0 0,1 0 0 0 0,-1 1 0 0 0,0-1 0 0 0,0 1-1 0 0,0-1 1 0 0,-1 1 0 0 0,1 0 0 0 0,0 0 0 0 0,-1 0 0 0 0,1 0 0 0 0,-1 0 0 0 0,1 0 0 0 0,-1 0 0 0 0,0 0 0 0 0,2 5 0 0 0,-1 1 39 0 0,1 0 1 0 0,-1 0-1 0 0,0 0 0 0 0,-1 0 1 0 0,0 0-1 0 0,0 16 1 0 0,-1-24-79 0 0,0 0 1 0 0,1 0-1 0 0,-1 1 0 0 0,1-1 1 0 0,-1 0-1 0 0,0 0 1 0 0,1 0-1 0 0,-1 0 0 0 0,1 0 1 0 0,-1 0-1 0 0,1 0 1 0 0,-1 0-1 0 0,0 0 0 0 0,1 0 1 0 0,-1 0-1 0 0,1 0 1 0 0,-1 0-1 0 0,1 0 0 0 0,-1 0 1 0 0,0-1-1 0 0,1 1 1 0 0,-1 0-1 0 0,1 0 0 0 0,-1 0 1 0 0,0-1-1 0 0,1 1 1 0 0,-1 0-1 0 0,0 0 0 0 0,1-1 1 0 0,-1 1-1 0 0,0 0 1 0 0,0-1-1 0 0,1 1 0 0 0,-1 0 1 0 0,0-1-1 0 0,15-10-81 0 0,-7 4 53 0 0,1 0-1 0 0,-1 1 1 0 0,2 1 0 0 0,-1 0 0 0 0,1 0 0 0 0,-1 0-1 0 0,1 1 1 0 0,1 1 0 0 0,-1 0 0 0 0,0 0 0 0 0,1 1 0 0 0,19-2-1 0 0,14 1-302 0 0,76 5-1 0 0,-111-2 324 0 0,49 5 522 0 0,38 2 237 0 0,-89-7-691 0 0,1-1-1 0 0,0 1 0 0 0,-1-2 0 0 0,1 1 1 0 0,-1-1-1 0 0,1 0 0 0 0,-1 0 0 0 0,0-1 1 0 0,13-6-1 0 0,-1-1 100 0 0,-2 1-731 0 0,-7 2-3345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6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11 5817 0 0,'0'0'7067'0'0,"4"2"-6742"0"0,2 1-277 0 0,0-1 0 0 0,1 1 0 0 0,-1-2 0 0 0,0 1 0 0 0,1-1 0 0 0,-1 0 0 0 0,1 0 0 0 0,-1 0 0 0 0,1-1 0 0 0,8-1 0 0 0,72-12-245 0 0,-66 8 83 0 0,1 2-1 0 0,30-2 1 0 0,-51 5 38 0 0,-27 38-1365 0 0,21-32 1449 0 0,0 1 0 0 0,1-1 0 0 0,0 1 1 0 0,1 0-1 0 0,-1 1 0 0 0,1-1 0 0 0,1 1 1 0 0,-1-1-1 0 0,1 1 0 0 0,1 0 0 0 0,-1 0 1 0 0,1-1-1 0 0,1 9 0 0 0,0 15-103 0 0,1 0 0 0 0,6 34-1 0 0,2 30-25 0 0,-9-91 109 0 0,0-1-1 0 0,-1 1 1 0 0,1-1 0 0 0,-1 1 0 0 0,0-1 0 0 0,0 0 0 0 0,0 1 0 0 0,0-1 0 0 0,0 0 0 0 0,-1 0-1 0 0,1 0 1 0 0,-1 0 0 0 0,0 0 0 0 0,0 0 0 0 0,0 0 0 0 0,-1-1 0 0 0,1 1 0 0 0,0-1 0 0 0,-1 0-1 0 0,0 1 1 0 0,1-1 0 0 0,-1 0 0 0 0,0-1 0 0 0,0 1 0 0 0,0 0 0 0 0,0-1 0 0 0,-1 0 0 0 0,1 1-1 0 0,0-1 1 0 0,-1-1 0 0 0,1 1 0 0 0,0 0 0 0 0,-1-1 0 0 0,1 0 0 0 0,-1 0 0 0 0,-3 0 0 0 0,-2 0-49 0 0,1 0 0 0 0,0 0 0 0 0,0-1 0 0 0,0 0 0 0 0,0 0 1 0 0,0-1-1 0 0,0 0 0 0 0,0-1 0 0 0,0 1 0 0 0,1-2 0 0 0,-1 1 0 0 0,1-1 1 0 0,0 0-1 0 0,-11-8 0 0 0,16 10-241 0 0,0 0 0 0 0,-1 0 0 0 0,1 0 0 0 0,0 0 0 0 0,0-1 1 0 0,0 1-1 0 0,0-1 0 0 0,0 0 0 0 0,1 1 0 0 0,-1-1 0 0 0,1 0 0 0 0,0 0 0 0 0,0 0 0 0 0,0 0 0 0 0,0 0 1 0 0,0 0-1 0 0,0 0 0 0 0,1 0 0 0 0,0 0 0 0 0,0-6 0 0 0,3 3-1681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1952 0 0,'0'0'10724'0'0,"-9"8"-10643"0"0,-77 84 87 0 0,72-76-1041 0 0,1 1 0 0 0,1 0 0 0 0,0 1 0 0 0,-16 33 0 0 0,26-40-4026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181 169 1496 0 0,'0'0'8432'0'0,"-8"-11"-7980"0"0,-61-72 253 0 0,61 74-980 0 0,-1 0 0 0 0,0 1 1 0 0,-1 0-1 0 0,1 0 0 0 0,-2 1 0 0 0,1 0 1 0 0,-1 1-1 0 0,-12-6 0 0 0,19 11-367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3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54 4864 0 0,'0'0'4907'0'0,"-1"7"-4710"0"0,0-4-243 0 0,0 1 133 0 0,1 0-1 0 0,-1 1 1 0 0,0-1-1 0 0,1 1 1 0 0,0-1-1 0 0,0 0 0 0 0,1 9 1 0 0,0-12-52 0 0,-1 0 0 0 0,1 0 0 0 0,-1 0-1 0 0,1 1 1 0 0,0-1 0 0 0,-1 0 0 0 0,1 0 0 0 0,0 0 0 0 0,0 0-1 0 0,0-1 1 0 0,0 1 0 0 0,0 0 0 0 0,0 0 0 0 0,0 0 0 0 0,0-1 0 0 0,0 1-1 0 0,0-1 1 0 0,0 1 0 0 0,0-1 0 0 0,0 1 0 0 0,1-1 0 0 0,-1 1 0 0 0,0-1-1 0 0,0 0 1 0 0,1 0 0 0 0,-1 0 0 0 0,0 0 0 0 0,0 0 0 0 0,1 0-1 0 0,-1 0 1 0 0,0 0 0 0 0,0 0 0 0 0,1-1 0 0 0,-1 1 0 0 0,0 0 0 0 0,0-1-1 0 0,0 1 1 0 0,3-2 0 0 0,0 0-83 0 0,0-1 1 0 0,0 0-1 0 0,0 0 0 0 0,-1 0 1 0 0,1-1-1 0 0,-1 1 0 0 0,1-1 1 0 0,-1 0-1 0 0,0 0 1 0 0,-1 0-1 0 0,1 0 0 0 0,-1-1 1 0 0,0 1-1 0 0,0-1 0 0 0,0 1 1 0 0,0-1-1 0 0,-1 0 0 0 0,0 1 1 0 0,0-1-1 0 0,0 0 0 0 0,0 0 1 0 0,-1 0-1 0 0,0 0 0 0 0,-1-6 1 0 0,1 10-4 0 0,-1 0 1 0 0,1 0-1 0 0,-1 1 1 0 0,0-1 0 0 0,1 0-1 0 0,-1 0 1 0 0,0 1-1 0 0,0-1 1 0 0,0 0-1 0 0,0 1 1 0 0,0-1 0 0 0,1 1-1 0 0,-1-1 1 0 0,0 1-1 0 0,0-1 1 0 0,0 1 0 0 0,0 0-1 0 0,0-1 1 0 0,-1 1-1 0 0,1 0 1 0 0,0 0 0 0 0,0 0-1 0 0,0 0 1 0 0,0 0-1 0 0,0 0 1 0 0,0 0-1 0 0,0 0 1 0 0,0 0 0 0 0,0 1-1 0 0,-2-1 1 0 0,0 1-377 0 0,0-1 0 0 0,0 1 1 0 0,0 0-1 0 0,0 0 1 0 0,1 0-1 0 0,-1 0 0 0 0,0 0 1 0 0,0 1-1 0 0,-4 3 0 0 0,-6 9-3861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6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6269 0 0,'0'0'4968'0'0,"-92"12"-4968"0"0,84-7-280 0 0,0-2-480 0 0,1 2-340 0 0,3 0-392 0 0,-2-1-472 0 0,6 3-773 0 0,0 0-167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1544 0 0,'-2'0'8008'0'0,"22"9"-5019"0"0,-17-6-2943 0 0,-1 1 0 0 0,1-1 0 0 0,-1 1 0 0 0,0 0 0 0 0,0-1 0 0 0,-1 1 0 0 0,1 0 0 0 0,1 5 0 0 0,13 27-389 0 0,-9-28 298 0 0,0 0-1 0 0,0 0 0 0 0,0 0 1 0 0,1-1-1 0 0,0 0 0 0 0,0-1 0 0 0,1 0 1 0 0,0 0-1 0 0,0-1 0 0 0,18 8 0 0 0,-12-8 77 0 0,1-1 0 0 0,0-1 0 0 0,0 0 0 0 0,0-1 0 0 0,0 0 0 0 0,23-2 0 0 0,-9-2-86 0 0,0-1-1 0 0,0-2 1 0 0,-1-1 0 0 0,34-10 0 0 0,36-9-313 0 0,-51 14 215 0 0,-41 8 90 0 0,1 0 1 0 0,0 1-1 0 0,-1 0 0 0 0,1 1 0 0 0,0 0 0 0 0,0 0 1 0 0,0 0-1 0 0,0 1 0 0 0,0 0 0 0 0,0 1 0 0 0,0 0 1 0 0,0 0-1 0 0,0 1 0 0 0,-1 0 0 0 0,9 3 0 0 0,-3 0 73 0 0,10 4 70 0 0,-2 1 0 0 0,1 0 0 0 0,-1 2-1 0 0,24 17 1 0 0,-42-26-68 0 0,0 0 0 0 0,0 0 0 0 0,0 0 0 0 0,0 0 0 0 0,0 1 0 0 0,-1-1 0 0 0,0 1 0 0 0,0 0-1 0 0,0 0 1 0 0,2 5 0 0 0,25-64-882 0 0,-26 51 867 0 0,-1-1-1 0 0,2 1 1 0 0,-1-1 0 0 0,0 1 0 0 0,1 0 0 0 0,0 0 0 0 0,0 0 0 0 0,0 1 0 0 0,0-1 0 0 0,1 1 0 0 0,-1 0 0 0 0,1 1 0 0 0,0-1 0 0 0,0 1-1 0 0,0 0 1 0 0,0 0 0 0 0,0 0 0 0 0,0 0 0 0 0,1 1 0 0 0,-1 0 0 0 0,0 1 0 0 0,1-1 0 0 0,-1 1 0 0 0,1 0 0 0 0,-1 0 0 0 0,7 1 0 0 0,15 2-207 0 0,0 2 1 0 0,-1 0-1 0 0,51 18 1 0 0,-59-17 278 0 0,23 6 86 0 0,0-3 0 0 0,1 0-1 0 0,0-3 1 0 0,0-2 0 0 0,1-1-1 0 0,-1-3 1 0 0,60-5 0 0 0,-80 2 117 0 0,-3 2-357 0 0,0-1-1 0 0,0-1 1 0 0,-1 0-1 0 0,26-10 0 0 0,-40 8-1727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6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1 220 0 0,'0'0'9890'0'0,"0"62"-9162"0"0,1-57-668 0 0,0 0-1 0 0,0 0 1 0 0,0 0 0 0 0,0 0 0 0 0,1-1 0 0 0,0 1 0 0 0,0 0 0 0 0,0-1 0 0 0,0 0-1 0 0,1 1 1 0 0,0-1 0 0 0,0 0 0 0 0,0 0 0 0 0,4 3 0 0 0,-5-4-91 0 0,0-1 0 0 0,1 1 0 0 0,-1-1 1 0 0,1 0-1 0 0,-1 0 0 0 0,1 0 0 0 0,0 0 0 0 0,0 0 1 0 0,0 0-1 0 0,0-1 0 0 0,0 0 0 0 0,0 0 1 0 0,0 1-1 0 0,0-2 0 0 0,1 1 0 0 0,-1 0 0 0 0,0-1 1 0 0,1 1-1 0 0,-1-1 0 0 0,0 0 0 0 0,6-1 0 0 0,-7 1-2 0 0,0-1 0 0 0,0 0 0 0 0,0 0 1 0 0,-1 0-1 0 0,1-1 0 0 0,0 1 0 0 0,-1 0 0 0 0,1-1 0 0 0,-1 1 0 0 0,1-1 0 0 0,-1 1 0 0 0,1-1 0 0 0,-1 0 0 0 0,0 1 0 0 0,0-1 0 0 0,0 0 0 0 0,0 0 0 0 0,0 0 0 0 0,-1 0 0 0 0,1 0 0 0 0,0 0 0 0 0,-1 0 0 0 0,0 0 0 0 0,1-4 1 0 0,2-59-176 0 0,-4 50 1231 0 0,1 21-1065 0 0,0-1 1 0 0,0 1 0 0 0,0-1 0 0 0,1 0-1 0 0,0 1 1 0 0,1 5 0 0 0,12 45-220 0 0,-6-34 268 0 0,-2 1-1 0 0,-1 0 1 0 0,-1 1 0 0 0,-1-1-1 0 0,0 1 1 0 0,-2-1-1 0 0,-3 39 1 0 0,1-57-28 0 0,-1-1-1 0 0,1-1 1 0 0,-1 1-1 0 0,0 0 1 0 0,0 0 0 0 0,0 0-1 0 0,0-1 1 0 0,0 1-1 0 0,-1-1 1 0 0,0 0-1 0 0,0 0 1 0 0,0 0 0 0 0,0 0-1 0 0,0 0 1 0 0,0-1-1 0 0,-1 1 1 0 0,1-1 0 0 0,-1 0-1 0 0,0 0 1 0 0,0 0-1 0 0,0-1 1 0 0,0 1 0 0 0,0-1-1 0 0,0 0 1 0 0,-8 1-1 0 0,9-1-31 0 0,-1 0-1 0 0,0-1 1 0 0,1 0 0 0 0,-1 1-1 0 0,0-1 1 0 0,0 0-1 0 0,1-1 1 0 0,-1 1-1 0 0,0-1 1 0 0,1 1-1 0 0,-1-1 1 0 0,0 0-1 0 0,1-1 1 0 0,-1 1 0 0 0,1-1-1 0 0,0 1 1 0 0,-1-1-1 0 0,1 0 1 0 0,0 0-1 0 0,0 0 1 0 0,0-1-1 0 0,0 1 1 0 0,1-1-1 0 0,-1 0 1 0 0,1 0 0 0 0,-1 1-1 0 0,1-1 1 0 0,0-1-1 0 0,-2-3 1 0 0,3 5-183 0 0,0 0 0 0 0,0 0 0 0 0,1 0 0 0 0,-1 0 0 0 0,1 0-1 0 0,-1 0 1 0 0,1 0 0 0 0,0 0 0 0 0,-1 0 0 0 0,1 0 0 0 0,0 0 0 0 0,0 0 0 0 0,1 0 0 0 0,-1 0 0 0 0,0 0 0 0 0,1 0 0 0 0,-1 0 0 0 0,1 0 0 0 0,0 0 0 0 0,-1 0 0 0 0,1 0 0 0 0,0 1 0 0 0,0-1 0 0 0,2-2 0 0 0,8-3-2256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2852 0 0,'0'0'6107'0'0,"-17"5"-5866"0"0,-51 14-129 0 0,65-18-103 0 0,0 0-1 0 0,0 0 1 0 0,0 0-1 0 0,1 1 1 0 0,-1-1-1 0 0,0 1 1 0 0,1-1-1 0 0,-1 1 1 0 0,1 0-1 0 0,0 0 0 0 0,0 0 1 0 0,0 0-1 0 0,0 1 1 0 0,0-1-1 0 0,0 0 1 0 0,0 1-1 0 0,1-1 1 0 0,-1 1-1 0 0,1 0 1 0 0,0 0-1 0 0,0-1 1 0 0,0 1-1 0 0,-1 4 1 0 0,1 0-9 0 0,0 0 1 0 0,0 0-1 0 0,1-1 1 0 0,0 1 0 0 0,1 0-1 0 0,-1 0 1 0 0,3 6-1 0 0,-2-9-36 0 0,1-1 0 0 0,-1 1 0 0 0,1-1 0 0 0,0 0 0 0 0,0 0 0 0 0,0 0 0 0 0,1 0 0 0 0,-1 0 0 0 0,1 0 0 0 0,0-1 0 0 0,0 1 0 0 0,0-1 0 0 0,0 0 0 0 0,0 0 0 0 0,0 0 0 0 0,0 0 0 0 0,1 0-1 0 0,-1-1 1 0 0,4 2 0 0 0,-4-2-27 0 0,0 1 0 0 0,1-1 0 0 0,-1 0-1 0 0,0 0 1 0 0,0 0 0 0 0,1 0-1 0 0,-1-1 1 0 0,0 1 0 0 0,1-1 0 0 0,-1 0-1 0 0,0 0 1 0 0,1 0 0 0 0,-1 0 0 0 0,1-1-1 0 0,-1 1 1 0 0,0-1 0 0 0,0 0 0 0 0,1 0-1 0 0,-1 0 1 0 0,6-3 0 0 0,-8 3 50 0 0,0 0 0 0 0,0 1 0 0 0,0-1 0 0 0,-1 1 0 0 0,1-1 1 0 0,0 0-1 0 0,0 0 0 0 0,0 1 0 0 0,-1-1 0 0 0,1 0 0 0 0,0 0 0 0 0,-1 0 0 0 0,1 0 1 0 0,-1 0-1 0 0,1 0 0 0 0,-1 0 0 0 0,0 0 0 0 0,1 0 0 0 0,-1 0 0 0 0,0 0 1 0 0,0 0-1 0 0,0 0 0 0 0,1 0 0 0 0,-1 0 0 0 0,0 0 0 0 0,0-1 0 0 0,-1 1 1 0 0,1 0-1 0 0,0 0 0 0 0,0 0 0 0 0,-1-2 0 0 0,-23-19 903 0 0,6 7 15 0 0,28 13 2216 0 0,38 2-3324 0 0,-12 0-1058 0 0,-22-1-856 0 0,-112 0-6277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7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6725 0 0,'0'0'4293'0'0,"6"-2"-4085"0"0,-2 0-193 0 0,2 0 4 0 0,0 0 0 0 0,0 0-1 0 0,1 1 1 0 0,-1 0 0 0 0,10-1 0 0 0,-14 2-20 0 0,-1 0 1 0 0,0 0-1 0 0,0 0 1 0 0,1 0 0 0 0,-1 0-1 0 0,0 1 1 0 0,0-1-1 0 0,1 0 1 0 0,-1 1-1 0 0,0-1 1 0 0,0 0 0 0 0,0 1-1 0 0,0 0 1 0 0,0-1-1 0 0,0 1 1 0 0,0 0-1 0 0,0-1 1 0 0,0 1-1 0 0,0 0 1 0 0,0 0 0 0 0,0 0-1 0 0,0 0 1 0 0,-1 0-1 0 0,1 0 1 0 0,0 0-1 0 0,-1 0 1 0 0,1 0 0 0 0,-1 0-1 0 0,1 0 1 0 0,-1 1-1 0 0,1-1 1 0 0,-1 0-1 0 0,0 0 1 0 0,0 0 0 0 0,1 1-1 0 0,-1-1 1 0 0,0 0-1 0 0,0 0 1 0 0,-1 3-1 0 0,2-1 39 0 0,-1 1 0 0 0,0-1 0 0 0,-1 0-1 0 0,1 1 1 0 0,0-1 0 0 0,-1 1 0 0 0,0-1-1 0 0,0 1 1 0 0,0-1 0 0 0,0 0-1 0 0,-1 0 1 0 0,1 0 0 0 0,-1 1 0 0 0,1-2-1 0 0,-1 1 1 0 0,0 0 0 0 0,-1 0 0 0 0,1 0-1 0 0,-3 2 1 0 0,4-4 206 0 0,2 0-180 0 0,-1 0 1 0 0,1 0-1 0 0,0 0 0 0 0,-1 0 1 0 0,1 1-1 0 0,0-1 1 0 0,0 0-1 0 0,0 0 0 0 0,-1 0 1 0 0,1-1-1 0 0,0 1 0 0 0,1 0 1 0 0,-1 0-1 0 0,0 0 0 0 0,0-1 1 0 0,0 1-1 0 0,0 0 0 0 0,1-1 1 0 0,-1 0-1 0 0,0 1 0 0 0,0-1 1 0 0,1 1-1 0 0,-1-1 0 0 0,0 0 1 0 0,2 0-1 0 0,43 7-2160 0 0,-39-6 1532 0 0,17 1-1949 0 0,-17-2 356 0 0,-17-3-631 0 0,-92-18-1102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1828 0 0,'0'0'6561'0'0,"0"-12"-6417"0"0,1-4-177 0 0,-1-33 423 0 0,3 1 0 0 0,15-82 0 0 0,-16 121-366 0 0,2-3 32 0 0,-1-1 0 0 0,1 1-1 0 0,10-18 1 0 0,-14 28-40 0 0,1 0 0 0 0,0 0 0 0 0,0 0-1 0 0,0 1 1 0 0,1-1 0 0 0,-1 0 0 0 0,0 1 0 0 0,1-1 0 0 0,-1 1 0 0 0,1-1 0 0 0,-1 1-1 0 0,1 0 1 0 0,0-1 0 0 0,-1 1 0 0 0,1 0 0 0 0,0 0 0 0 0,0 0 0 0 0,0 0-1 0 0,0 1 1 0 0,0-1 0 0 0,0 0 0 0 0,0 1 0 0 0,0 0 0 0 0,0-1 0 0 0,0 1-1 0 0,0 0 1 0 0,0 0 0 0 0,0 0 0 0 0,3 1 0 0 0,-3 0-50 0 0,-1 0 1 0 0,1 1-1 0 0,0-1 0 0 0,-1 1 0 0 0,1-1 1 0 0,-1 1-1 0 0,1 0 0 0 0,-1-1 1 0 0,0 1-1 0 0,0 0 0 0 0,1 0 0 0 0,-1 0 1 0 0,-1 0-1 0 0,1 0 0 0 0,0 0 1 0 0,0 5-1 0 0,11 36 108 0 0,7 139 834 0 0,-11-91-588 0 0,-3-70-314 0 0,2-13-1781 0 0,1-13-3675 0 0,-5-1 3387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0:4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 3728 0 0,'0'0'7281'0'0,"-111"3"-7253"0"0,97-3-28 0 0,2 0-168 0 0,-2 0-620 0 0,6-5-740 0 0,2 0-1488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2964 0 0,'0'0'2228'0'0,"0"99"-2228"0"0,-4-87 0 0 0,4 2-544 0 0,0-6-16 0 0,-2 3-432 0 0,2-3-376 0 0,0-1-224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2020 0 0,'0'0'5117'0'0,"1"14"-4674"0"0,6 183 2876 0 0,-7-195-3255 0 0,1 0 1 0 0,-1 0-1 0 0,1 0 1 0 0,-1 0-1 0 0,1 0 0 0 0,0 0 1 0 0,0 0-1 0 0,0 0 1 0 0,0 0-1 0 0,0-1 0 0 0,1 1 1 0 0,-1 0-1 0 0,0-1 0 0 0,1 1 1 0 0,-1-1-1 0 0,1 1 1 0 0,0-1-1 0 0,-1 0 0 0 0,1 1 1 0 0,0-1-1 0 0,0 0 1 0 0,0 0-1 0 0,0-1 0 0 0,0 1 1 0 0,0 0-1 0 0,0-1 1 0 0,0 1-1 0 0,0-1 0 0 0,0 1 1 0 0,0-1-1 0 0,0 0 0 0 0,3 0 1 0 0,14 2-964 0 0,0-1-1 0 0,33-2 1 0 0,-27 0-2641 0 0,-8 1-1110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3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4968 0 0,'0'0'5596'0'0,"-15"4"-5528"0"0,-67 21 2 0 0,81-25-72 0 0,0 0-1 0 0,0 0 0 0 0,1 1 1 0 0,-1-1-1 0 0,0 1 0 0 0,1-1 1 0 0,-1 1-1 0 0,1-1 0 0 0,-1 1 1 0 0,0-1-1 0 0,1 1 0 0 0,-1-1 1 0 0,1 1-1 0 0,0 0 0 0 0,-1-1 0 0 0,1 1 1 0 0,-1 0-1 0 0,1-1 0 0 0,0 1 1 0 0,0 0-1 0 0,-1-1 0 0 0,1 1 1 0 0,0 0-1 0 0,0 0 0 0 0,0-1 1 0 0,0 1-1 0 0,0 0 0 0 0,0 0 1 0 0,0-1-1 0 0,0 1 0 0 0,0 0 1 0 0,0 0-1 0 0,0-1 0 0 0,0 1 1 0 0,1 0-1 0 0,-1 0 0 0 0,0-1 1 0 0,1 1-1 0 0,-1 0 0 0 0,0-1 1 0 0,1 1-1 0 0,-1 0 0 0 0,1-1 1 0 0,-1 1-1 0 0,1-1 0 0 0,-1 1 1 0 0,1 0-1 0 0,-1-1 0 0 0,1 0 0 0 0,0 1 1 0 0,0 0-1 0 0,34 30-349 0 0,-32-29 373 0 0,21 16-69 0 0,-17-15 79 0 0,-1 1-1 0 0,0 0 0 0 0,0 1 0 0 0,0 0 0 0 0,0 0 1 0 0,-1 0-1 0 0,0 0 0 0 0,0 1 0 0 0,0 0 1 0 0,-1 0-1 0 0,5 8 0 0 0,-9-13-36 0 0,1 0-1 0 0,-1 0 1 0 0,0 0-1 0 0,1 0 1 0 0,-1 1-1 0 0,0-1 1 0 0,0 0-1 0 0,0 0 1 0 0,0 0 0 0 0,0 0-1 0 0,0 1 1 0 0,0-1-1 0 0,-1 0 1 0 0,1 0-1 0 0,0 0 1 0 0,-1 0-1 0 0,1 1 1 0 0,0-1-1 0 0,-1 0 1 0 0,1 0 0 0 0,-1 0-1 0 0,0 0 1 0 0,1 0-1 0 0,-1 0 1 0 0,0 0-1 0 0,-1 1 1 0 0,0 0 3 0 0,-1 0 0 0 0,0-1 0 0 0,0 1 1 0 0,0 0-1 0 0,0-1 0 0 0,0 0 0 0 0,0 0 0 0 0,0 0 0 0 0,-5 1 1 0 0,-8 1-103 0 0,1-1 0 0 0,-32 0 1 0 0,46-2 89 0 0,-28 0-1055 0 0,16 0-2230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4856 0 0,'0'0'5820'0'0,"1"16"-5578"0"0,2 159-1839 0 0,-3-175 1447 0 0,0 1 1 0 0,0-1-1 0 0,1 1 1 0 0,-1-1 0 0 0,0 1-1 0 0,1-1 1 0 0,-1 1-1 0 0,0-1 1 0 0,1 1-1 0 0,-1-1 1 0 0,0 1-1 0 0,1-1 1 0 0,-1 0-1 0 0,1 1 1 0 0,-1-1-1 0 0,1 0 1 0 0,-1 1 0 0 0,1-1-1 0 0,-1 0 1 0 0,1 0-1 0 0,-1 1 1 0 0,1-1-1 0 0,-1 0 1 0 0,1 0-1 0 0,-1 0 1 0 0,1 0-1 0 0,-1 0 1 0 0,1 0 0 0 0,0 0-1 0 0,-1 0 1 0 0,1 0-1 0 0,-1 0 1 0 0,1 0-1 0 0,-1 0 1 0 0,1 0-1 0 0,0 0 1 0 0,0 0-78 0 0,7 0-2249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1736 0 0,'31'90'4191'0'0,"-30"-88"-2845"0"0,1-8-388 0 0,1-16 101 0 0,-2-29-263 0 0,-10-36-3 0 0,33 106-1414 0 0,5 15 372 0 0,-17-17 315 0 0,1-2-1 0 0,0 0 1 0 0,1-1 0 0 0,1 0-1 0 0,0-1 1 0 0,31 20-1 0 0,-46-33-71 0 0,1-1 0 0 0,0 1 0 0 0,-1-1 0 0 0,1 1-1 0 0,0-1 1 0 0,-1 0 0 0 0,1 1 0 0 0,-1-1 0 0 0,1 0 0 0 0,-1 1-1 0 0,1-1 1 0 0,-1 0 0 0 0,1 0 0 0 0,-1 0 0 0 0,0 1 0 0 0,0-1 0 0 0,1 0-1 0 0,-1 0 1 0 0,0 0 0 0 0,0 0 0 0 0,0 1 0 0 0,0-1 0 0 0,0 0-1 0 0,0 0 1 0 0,0 0 0 0 0,0 0 0 0 0,0 0 0 0 0,0 1 0 0 0,-1-3-1 0 0,1-30-164 0 0,-9-20 374 0 0,2 16-1518 0 0,5 12-2685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3308 0 0,'0'0'5201'0'0,"-11"8"-5155"0"0,-35 26-33 0 0,45-33-24 0 0,0-1 0 0 0,0 1-1 0 0,0 0 1 0 0,0-1 0 0 0,0 1 0 0 0,1 0 0 0 0,-1 0-1 0 0,0-1 1 0 0,0 1 0 0 0,0 0 0 0 0,1 0-1 0 0,-1 0 1 0 0,1 0 0 0 0,-1 0 0 0 0,1 0-1 0 0,-1 0 1 0 0,1 0 0 0 0,-1 0 0 0 0,1 0 0 0 0,0 1-1 0 0,0-1 1 0 0,0 0 0 0 0,-1 0 0 0 0,1 0-1 0 0,0 0 1 0 0,0 0 0 0 0,1 1 0 0 0,-1-1-1 0 0,0 0 1 0 0,0 0 0 0 0,0 0 0 0 0,1 0 0 0 0,-1 0-1 0 0,1 0 1 0 0,-1 0 0 0 0,1 0 0 0 0,-1 0-1 0 0,1 0 1 0 0,1 2 0 0 0,29 19-374 0 0,-29-21 409 0 0,9 5-115 0 0,41 26 631 0 0,-50-31-420 0 0,1 1 0 0 0,-1 0 0 0 0,0 0 0 0 0,-1 0-1 0 0,1 0 1 0 0,0 1 0 0 0,-1-1 0 0 0,1 0 0 0 0,-1 1-1 0 0,0-1 1 0 0,1 1 0 0 0,-1 0 0 0 0,0-1 0 0 0,-1 1-1 0 0,1 0 1 0 0,0 0 0 0 0,-1-1 0 0 0,1 6 0 0 0,-2-7-140 0 0,0 1 1 0 0,1-1 0 0 0,-1 1-1 0 0,0-1 1 0 0,0 1 0 0 0,0-1-1 0 0,0 0 1 0 0,0 1 0 0 0,0-1-1 0 0,-1 0 1 0 0,1 0 0 0 0,0 0-1 0 0,-1 0 1 0 0,1 0 0 0 0,-1 0-1 0 0,1 0 1 0 0,-1 0 0 0 0,1-1-1 0 0,-1 1 1 0 0,1-1 0 0 0,-1 1-1 0 0,0-1 1 0 0,1 1 0 0 0,-1-1-1 0 0,0 0 1 0 0,1 0 0 0 0,-4 0-1 0 0,1 1-210 0 0,0-1-1 0 0,0 1 0 0 0,0-1 1 0 0,-1 0-1 0 0,1 0 0 0 0,0 0 0 0 0,0-1 1 0 0,0 1-1 0 0,0-1 0 0 0,-7-3 1 0 0,9 3-115 0 0,1 0 0 0 0,-1 0 0 0 0,1 0 1 0 0,0-1-1 0 0,0 1 0 0 0,-1 0 0 0 0,1-1 1 0 0,0 1-1 0 0,0-1 0 0 0,0 1 0 0 0,1-1 1 0 0,-1 1-1 0 0,-1-3 0 0 0,2-5-1913 0 0</inkml:trace>
  <inkml:trace contextRef="#ctx0" brushRef="#br0" timeOffset="1">189 37 3520 0 0,'0'0'5389'0'0,"6"92"-5185"0"0,-6-75-100 0 0,4-1-36 0 0,-2-2-68 0 0,-2-2-16 0 0,2-2-292 0 0,2-3-252 0 0,-2 0-388 0 0,2-6-716 0 0,2 1-577 0 0,2-2-863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4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5372 0 0,'0'0'5229'0'0,"-107"24"-5137"0"0,91-20-40 0 0,-2-2 48 0 0,0-2-100 0 0,4 0-76 0 0,1 0-336 0 0,1 0-28 0 0,4 0-324 0 0,2 0-324 0 0,2 0-628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4980 0 0,'0'0'4465'0'0,"-19"1"-4409"0"0,-4-1-52 0 0,11 0-8 0 0,0 0 1 0 0,0 1-1 0 0,0 0 0 0 0,-22 6 0 0 0,30-6 58 0 0,1 0 1 0 0,-1 0-1 0 0,1 1 1 0 0,-1 0-1 0 0,1-1 1 0 0,-1 1-1 0 0,1 0 1 0 0,0 1-1 0 0,0-1 1 0 0,0 1-1 0 0,0-1 1 0 0,0 1-1 0 0,1 0 1 0 0,-1 0-1 0 0,1 0 1 0 0,0 0-1 0 0,0 0 1 0 0,0 1-1 0 0,0-1 1 0 0,0 1-1 0 0,1-1 1 0 0,0 1-1 0 0,-1 0 1 0 0,1-1-1 0 0,1 1 1 0 0,-1 0-1 0 0,1 0 1 0 0,-1 0-1 0 0,1-1 1 0 0,0 1-1 0 0,0 0 1 0 0,1 0-1 0 0,-1 0 1 0 0,1 0-1 0 0,0 0 1 0 0,2 5-1 0 0,-2-6-105 0 0,0 0 0 0 0,1 0 0 0 0,-1 1 0 0 0,1-2 0 0 0,0 1 0 0 0,0 0-1 0 0,0 0 1 0 0,0-1 0 0 0,0 1 0 0 0,1-1 0 0 0,-1 1 0 0 0,1-1 0 0 0,-1 0-1 0 0,1 0 1 0 0,0 0 0 0 0,0-1 0 0 0,0 1 0 0 0,0-1 0 0 0,0 1 0 0 0,0-1-1 0 0,4 1 1 0 0,8 2-1818 0 0,-1-1 0 0 0,1 0 0 0 0,20 1 0 0 0,-15-2-1032 0 0</inkml:trace>
  <inkml:trace contextRef="#ctx0" brushRef="#br0" timeOffset="1">162 118 4604 0 0,'0'0'4653'0'0,"-105"-21"-4649"0"0,97 19-8 0 0,2 0-264 0 0,2 2-524 0 0,2 0-504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3364 0 0,'71'58'2675'0'0,"-71"-57"-2628"0"0,0-1-1 0 0,1 0 1 0 0,-1 0 0 0 0,1 1-1 0 0,-1-1 1 0 0,0 0 0 0 0,1 0-1 0 0,-1 0 1 0 0,0 0 0 0 0,1 0-1 0 0,-1 0 1 0 0,1 1-1 0 0,-1-1 1 0 0,0 0 0 0 0,1 0-1 0 0,-1 0 1 0 0,1 0 0 0 0,-1 0-1 0 0,0 0 1 0 0,1-1-1 0 0,-1 1 1 0 0,1 0 0 0 0,-1 0-1 0 0,0 0 1 0 0,1 0 0 0 0,-1 0-1 0 0,0-1 1 0 0,1 1-1 0 0,-1 0 1 0 0,0 0 0 0 0,1 0-1 0 0,-1-1 1 0 0,0 1 0 0 0,1 0-1 0 0,-1-1 1 0 0,0 1 0 0 0,0 0-1 0 0,1-1 1 0 0,-1 1-1 0 0,0 0 1 0 0,0-1 0 0 0,0 1-1 0 0,1 0 1 0 0,-1-1 0 0 0,0 1-1 0 0,0-1 1 0 0,0 1-1 0 0,0 0 1 0 0,0-1 0 0 0,0 1-1 0 0,0-1 1 0 0,0 1 0 0 0,0 0-1 0 0,0-1 1 0 0,0 1-1 0 0,0-1 1 0 0,0 1 0 0 0,0 0-1 0 0,0-1 1 0 0,-1 0 0 0 0,1-30 543 0 0,0 28-374 0 0,-3-13-69 0 0,-1 1 0 0 0,-1 0 0 0 0,0 0 0 0 0,0 0 0 0 0,-2 1 0 0 0,0-1 0 0 0,-11-15 0 0 0,24 35-218 0 0,-1 0 0 0 0,1 0-1 0 0,1 0 1 0 0,-1-1-1 0 0,1 0 1 0 0,-1 0 0 0 0,1-1-1 0 0,0 0 1 0 0,0 0 0 0 0,1 0-1 0 0,-1-1 1 0 0,1 0-1 0 0,-1-1 1 0 0,1 1 0 0 0,-1-1-1 0 0,1-1 1 0 0,0 0 0 0 0,0 0-1 0 0,-1 0 1 0 0,16-3 0 0 0,-20 0 19 0 0,1 1 1 0 0,-1-1 0 0 0,0 1 0 0 0,0-1 0 0 0,0 0 0 0 0,0 0 0 0 0,-1 0 0 0 0,1-1 0 0 0,-1 1 0 0 0,0-1 0 0 0,0 1 0 0 0,0-1-1 0 0,0 0 1 0 0,-1 1 0 0 0,1-1 0 0 0,-1 0 0 0 0,0 0 0 0 0,0 0 0 0 0,-1 0 0 0 0,1-7 0 0 0,-1 10 273 0 0,0 41 1191 0 0,0-30-1368 0 0,5 76 69 0 0,-4-79-77 0 0,0-1 0 0 0,0 0 0 0 0,1 0 1 0 0,0 0-1 0 0,0 0 0 0 0,0-1 0 0 0,1 1 0 0 0,0 0 0 0 0,0-1 1 0 0,1 0-1 0 0,5 8 0 0 0,-8-13-62 0 0,-1 0 1 0 0,0 1-1 0 0,0-1 1 0 0,0 0-1 0 0,1 0 0 0 0,-1 0 1 0 0,0 1-1 0 0,0-1 1 0 0,1 0-1 0 0,-1 0 0 0 0,0 0 1 0 0,0 0-1 0 0,1 0 1 0 0,-1 0-1 0 0,0 1 0 0 0,0-1 1 0 0,1 0-1 0 0,-1 0 1 0 0,0 0-1 0 0,0 0 1 0 0,1 0-1 0 0,-1 0 0 0 0,0 0 1 0 0,1 0-1 0 0,-1 0 1 0 0,0 0-1 0 0,0 0 0 0 0,1-1 1 0 0,-1 1-1 0 0,0 0 1 0 0,1 0-1 0 0,-1 0 0 0 0,0 0 1 0 0,0 0-1 0 0,1 0 1 0 0,-1-1-1 0 0,0 1 0 0 0,0 0 1 0 0,0 0-1 0 0,1 0 1 0 0,-1-1-1 0 0,0 1 0 0 0,9-18-369 0 0,3-26 315 0 0,-11 40 5 0 0,3-22-156 0 0,9-33-646 0 0,-12 56 844 0 0,0-1-1 0 0,0 1 1 0 0,1 0 0 0 0,-1-1 0 0 0,1 1-1 0 0,-1 0 1 0 0,1 0 0 0 0,0 0 0 0 0,0 0-1 0 0,1 0 1 0 0,-1 1 0 0 0,5-5 0 0 0,-6 7 42 0 0,0-1 1 0 0,0 1-1 0 0,0 0 1 0 0,0-1-1 0 0,0 1 1 0 0,0 0-1 0 0,0 0 1 0 0,0-1-1 0 0,0 1 1 0 0,0 0-1 0 0,0 0 1 0 0,0 0-1 0 0,0 0 1 0 0,0 1-1 0 0,0-1 1 0 0,1 0-1 0 0,-1 0 1 0 0,0 1-1 0 0,0-1 1 0 0,0 0-1 0 0,0 1 1 0 0,-1-1-1 0 0,1 1 1 0 0,0 0-1 0 0,0-1 1 0 0,0 1-1 0 0,0 0 1 0 0,0-1-1 0 0,-1 1 1 0 0,1 0-1 0 0,0 0 1 0 0,-1 0-1 0 0,1-1 1 0 0,0 1-1 0 0,-1 0 1 0 0,1 0-1 0 0,-1 0 1 0 0,1 2-1 0 0,21 48 21 0 0,-18-42 63 0 0,8 29 106 0 0,-7-24 249 0 0,-1 0 0 0 0,2 0 0 0 0,9 17 1 0 0,-15-30-622 0 0,-43-3 409 0 0,-4-17 466 0 0,28 10-2267 0 0,118 39-7576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10 4280 0 0,'0'0'6792'0'0,"-14"-2"-6532"0"0,9 1-252 0 0,-3-1 11 0 0,0 1 1 0 0,-1-1-1 0 0,1 1 1 0 0,0 1-1 0 0,0 0 1 0 0,-1 0-1 0 0,1 0 1 0 0,0 1-1 0 0,0 1 1 0 0,0-1-1 0 0,-1 1 1 0 0,1 0-1 0 0,1 1 1 0 0,-1 0-1 0 0,0 0 1 0 0,1 1-1 0 0,0 0 1 0 0,-9 6-1 0 0,10-4-87 0 0,0 0 0 0 0,0 1 0 0 0,1-1 0 0 0,0 1 0 0 0,1 0 0 0 0,-1 0-1 0 0,1 0 1 0 0,1 1 0 0 0,-1 0 0 0 0,1-1 0 0 0,1 1 0 0 0,-1 0-1 0 0,1 1 1 0 0,1-1 0 0 0,-1 0 0 0 0,2 0 0 0 0,-1 1 0 0 0,2 14 0 0 0,-1-18 43 0 0,0 0 0 0 0,1 0-1 0 0,0 0 1 0 0,0-1 0 0 0,0 1 0 0 0,1 0 0 0 0,-1-1 0 0 0,1 1 0 0 0,0-1 0 0 0,0 0 0 0 0,1 0 0 0 0,-1 1 0 0 0,1-1 0 0 0,0-1 0 0 0,0 1 0 0 0,1 0 0 0 0,-1-1 0 0 0,1 0 0 0 0,-1 0 0 0 0,1 0 0 0 0,0 0 0 0 0,0 0 0 0 0,1-1 0 0 0,-1 0 0 0 0,0 0 0 0 0,1 0 0 0 0,-1 0-1 0 0,1-1 1 0 0,0 0 0 0 0,-1 0 0 0 0,1 0 0 0 0,0 0 0 0 0,7-1 0 0 0,-10 1 6 0 0,9-1-49 0 0,0 1-1 0 0,0-2 1 0 0,1 1 0 0 0,17-4 0 0 0,-27 3 47 0 0,1 1 0 0 0,-1-1 0 0 0,0 1 0 0 0,0-1 0 0 0,0 0 0 0 0,0 0 0 0 0,0 0 1 0 0,0 0-1 0 0,-1 0 0 0 0,1 0 0 0 0,0 0 0 0 0,0-1 0 0 0,-1 1 0 0 0,1-1 0 0 0,-1 1 0 0 0,1-1 0 0 0,-1 0 0 0 0,0 1 1 0 0,0-1-1 0 0,1 0 0 0 0,-1 0 0 0 0,0 0 0 0 0,-1 0 0 0 0,1 0 0 0 0,0 0 0 0 0,-1 0 0 0 0,1 0 0 0 0,-1 0 1 0 0,1 0-1 0 0,-1-1 0 0 0,0-2 0 0 0,-2 2 50 0 0,0 0 1 0 0,0 0-1 0 0,-1 1 0 0 0,1-1 1 0 0,0 1-1 0 0,-1-1 1 0 0,0 1-1 0 0,0 0 0 0 0,0 0 1 0 0,0 0-1 0 0,0 0 1 0 0,0 1-1 0 0,0-1 0 0 0,0 1 1 0 0,-5-2-1 0 0,-6-4-14 0 0,7 3-615 0 0,-13-11 3102 0 0,48 12 357 0 0,50-4-3250 0 0,-60 5-2208 0 0,-136 11-8192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3420 0 0,'0'0'6000'0'0,"-8"14"-5802"0"0,-13 22-41 0 0,-2-2 0 0 0,-27 34 0 0 0,25-45-399 0 0,20-20-166 0 0,1 0 1 0 0,0 1 0 0 0,-1 0 0 0 0,2 0 0 0 0,-1 0 0 0 0,0 0 0 0 0,-5 9 0 0 0,9-11-390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190 123 1052 0 0,'0'0'9030'0'0,"-18"-12"-8718"0"0,-143-92-222 0 0,150 97-600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17 2940 0 0,'0'0'9000'0'0,"-1"8"-8632"0"0,0 23-93 0 0,1-31-262 0 0,0 1 0 0 0,0 0 0 0 0,1-1 0 0 0,-1 1 0 0 0,0 0 0 0 0,1-1 0 0 0,-1 1 1 0 0,0 0-1 0 0,1-1 0 0 0,-1 1 0 0 0,0-1 0 0 0,1 1 0 0 0,-1-1 0 0 0,1 1 0 0 0,0-1 0 0 0,-1 1 0 0 0,1-1 0 0 0,-1 1 0 0 0,1-1 0 0 0,-1 0 0 0 0,1 1 0 0 0,0-1 0 0 0,-1 0 0 0 0,1 0 0 0 0,0 1 0 0 0,-1-1 0 0 0,1 0 0 0 0,0 0 0 0 0,0 0 0 0 0,-1 0 1 0 0,1 0-1 0 0,0 0 0 0 0,0 0 0 0 0,28 0-299 0 0,-24-1 205 0 0,-5 1 62 0 0,1 1 1 0 0,0-1 0 0 0,0 0-1 0 0,0 0 1 0 0,0 0-1 0 0,0 0 1 0 0,-1 0 0 0 0,1-1-1 0 0,0 1 1 0 0,0 0-1 0 0,0 0 1 0 0,-1 0 0 0 0,1-1-1 0 0,0 1 1 0 0,0 0 0 0 0,-1-1-1 0 0,1 1 1 0 0,0-1-1 0 0,0 1 1 0 0,-1-1 0 0 0,1 1-1 0 0,-1-1 1 0 0,1 0-1 0 0,0 1 1 0 0,-1-1 0 0 0,1 0-1 0 0,-1 1 1 0 0,1-1-1 0 0,-1 0 1 0 0,0 1 0 0 0,1-1-1 0 0,-1 0 1 0 0,0 0-1 0 0,0 0 1 0 0,1 1 0 0 0,-1-1-1 0 0,0 0 1 0 0,0 0-1 0 0,0 0 1 0 0,0 0 0 0 0,0 1-1 0 0,0-1 1 0 0,0 0-1 0 0,-1-2 1 0 0,1 2-6 0 0,0-1 0 0 0,-1 0 1 0 0,0 0-1 0 0,1 0 0 0 0,-1 1 0 0 0,0-1 1 0 0,0 0-1 0 0,0 1 0 0 0,0-1 0 0 0,-1 1 0 0 0,1-1 1 0 0,0 1-1 0 0,0-1 0 0 0,-1 1 0 0 0,1 0 1 0 0,-1 0-1 0 0,0 0 0 0 0,1 0 0 0 0,-3-2 0 0 0,-47-10-176 0 0,18 15-2833 0 0,29 2 543 0 0,1 3-1923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48 5080 0 0,'0'0'5036'0'0,"-1"14"-5001"0"0,-4 43-52 0 0,4-56-7 0 0,1 1-1 0 0,0 0 1 0 0,-1-1 0 0 0,1 1 0 0 0,0 0 0 0 0,0-1 0 0 0,0 1 0 0 0,1 0 0 0 0,-1-1 0 0 0,0 1 0 0 0,1 0-1 0 0,-1-1 1 0 0,1 1 0 0 0,-1 0 0 0 0,1-1 0 0 0,0 1 0 0 0,-1-1 0 0 0,1 1 0 0 0,0-1 0 0 0,0 0 0 0 0,0 1 0 0 0,0-1-1 0 0,0 0 1 0 0,1 0 0 0 0,-1 0 0 0 0,0 0 0 0 0,1 0 0 0 0,-1 0 0 0 0,0 0 0 0 0,1 0 0 0 0,-1 0 0 0 0,3 0 0 0 0,-3 0 2 0 0,1-1 0 0 0,-1 0 1 0 0,1 0-1 0 0,-1 0 1 0 0,1 0-1 0 0,-1 0 1 0 0,1 0-1 0 0,-1-1 0 0 0,0 1 1 0 0,1 0-1 0 0,-1-1 1 0 0,1 1-1 0 0,-1-1 0 0 0,0 1 1 0 0,1-1-1 0 0,-1 0 1 0 0,0 0-1 0 0,0 1 1 0 0,0-1-1 0 0,1 0 0 0 0,-1 0 1 0 0,0 0-1 0 0,0 0 1 0 0,0 0-1 0 0,-1-1 1 0 0,1 1-1 0 0,0 0 0 0 0,1-2 1 0 0,2-11 8 0 0,0-1 0 0 0,0 1 0 0 0,-2 0 0 0 0,0-1 0 0 0,0 0 0 0 0,-2 0 0 0 0,0-19 0 0 0,0 23 164 0 0,15 64 1861 0 0,-8-14-1802 0 0,-3 0 0 0 0,-1 1 1 0 0,-3 58-1 0 0,0-94-189 0 0,-1 0-1 0 0,0 1 1 0 0,-1-1 0 0 0,1 0-1 0 0,-1 1 1 0 0,1-1-1 0 0,-1 0 1 0 0,-1 0 0 0 0,1-1-1 0 0,0 1 1 0 0,-5 5-1 0 0,5-7-122 0 0,1 0-1 0 0,-1 0 1 0 0,0-1 0 0 0,0 1-1 0 0,0-1 1 0 0,0 1-1 0 0,0-1 1 0 0,0 1-1 0 0,0-1 1 0 0,0 0-1 0 0,0 0 1 0 0,0 0-1 0 0,-1-1 1 0 0,1 1-1 0 0,0 0 1 0 0,-1-1-1 0 0,1 0 1 0 0,0 1-1 0 0,-1-1 1 0 0,1 0-1 0 0,-1 0 1 0 0,-4-1 0 0 0,7 0-23 0 0,-1 1 1 0 0,0-1-1 0 0,1 0 1 0 0,-1 1-1 0 0,1-1 1 0 0,0 0-1 0 0,-1 0 1 0 0,1 1-1 0 0,-1-1 1 0 0,1 0-1 0 0,0 0 1 0 0,0 0-1 0 0,0 0 1 0 0,-1 1-1 0 0,1-1 1 0 0,0 0-1 0 0,0 0 1 0 0,0 0-1 0 0,0 0 1 0 0,0 0-1 0 0,0 0 1 0 0,1 1-1 0 0,-1-1 1 0 0,0 0-1 0 0,1-1 1 0 0,6-23-3723 0 0,2 14 1427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90 428 0 0,'0'0'10237'0'0,"8"10"-9774"0"0,25 28-183 0 0,-33-37-284 0 0,0 0 0 0 0,1-1 0 0 0,-1 1 0 0 0,0-1 0 0 0,1 1 0 0 0,-1-1 0 0 0,1 1 0 0 0,-1-1 1 0 0,1 1-1 0 0,-1-1 0 0 0,1 1 0 0 0,-1-1 0 0 0,1 0 0 0 0,-1 1 0 0 0,1-1 0 0 0,-1 0 0 0 0,1 1 0 0 0,-1-1 1 0 0,1 0-1 0 0,0 0 0 0 0,-1 0 0 0 0,1 1 0 0 0,0-1 0 0 0,-1 0 0 0 0,1 0 0 0 0,-1 0 0 0 0,1 0 0 0 0,0 0 1 0 0,-1 0-1 0 0,1 0 0 0 0,0 0 0 0 0,-1-1 0 0 0,1 1 0 0 0,0 0 0 0 0,-1 0 0 0 0,1 0 0 0 0,-1-1 0 0 0,1 1 0 0 0,-1 0 1 0 0,1-1-1 0 0,0 1 0 0 0,-1-1 0 0 0,1 1 0 0 0,-1 0 0 0 0,0-1 0 0 0,1 1 0 0 0,-1-1 0 0 0,1 1 0 0 0,-1-1 1 0 0,0 1-1 0 0,1-1 0 0 0,-1 0 0 0 0,0 1 0 0 0,1-1 0 0 0,-1 1 0 0 0,0-1 0 0 0,0-1 0 0 0,7-28-413 0 0,-7 26 428 0 0,0 0-1 0 0,0 1 1 0 0,-1-1 0 0 0,1 0 0 0 0,-1 0 0 0 0,0 0 0 0 0,0 1-1 0 0,0-1 1 0 0,0 1 0 0 0,-1-1 0 0 0,0 1 0 0 0,1-1 0 0 0,-1 1 0 0 0,-1 0-1 0 0,1 0 1 0 0,0 0 0 0 0,-1 0 0 0 0,1 0 0 0 0,-1 0 0 0 0,0 1 0 0 0,0 0-1 0 0,-4-4 1 0 0,1 3-81 0 0,0-1 1 0 0,1 1-1 0 0,-1 1 0 0 0,0-1 0 0 0,0 1 1 0 0,0 0-1 0 0,-1 0 0 0 0,1 1 0 0 0,-1 0 1 0 0,1 0-1 0 0,0 0 0 0 0,-12 1 0 0 0,17 0-68 0 0,0 0 0 0 0,0 0-1 0 0,0 0 1 0 0,0 0 0 0 0,1 0 0 0 0,-1 0-1 0 0,0 1 1 0 0,0-1 0 0 0,0 0 0 0 0,0 1-1 0 0,0-1 1 0 0,0 1 0 0 0,1-1-1 0 0,-1 1 1 0 0,0-1 0 0 0,0 1 0 0 0,0-1-1 0 0,1 1 1 0 0,-1 0 0 0 0,0-1 0 0 0,1 1-1 0 0,-1 0 1 0 0,1 0 0 0 0,-1-1 0 0 0,0 2-1 0 0,-5 11-4500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30 192 1840 0 0,'0'0'7197'0'0,"3"-17"-6996"0"0,26-148 437 0 0,-29 165-617 0 0,0 0 1 0 0,0-1-1 0 0,0 1 1 0 0,0 0-1 0 0,0-1 1 0 0,0 1-1 0 0,0 0 1 0 0,0 0-1 0 0,0-1 1 0 0,0 1-1 0 0,0 0 1 0 0,0-1-1 0 0,0 1 1 0 0,0 0-1 0 0,0-1 1 0 0,0 1-1 0 0,0 0 1 0 0,0 0 0 0 0,0-1-1 0 0,0 1 1 0 0,0 0-1 0 0,1 0 1 0 0,-1-1-1 0 0,0 1 1 0 0,0 0-1 0 0,0 0 1 0 0,1-1-1 0 0,-1 1 1 0 0,0 0-1 0 0,0 0 1 0 0,1 0-1 0 0,-1-1 1 0 0,0 1-1 0 0,0 0 1 0 0,1 0-1 0 0,-1 0 1 0 0,0 0 0 0 0,1 0-1 0 0,-1 0 1 0 0,0-1-1 0 0,0 1 1 0 0,1 0-1 0 0,-1 0 1 0 0,0 0-1 0 0,1 0 1 0 0,-1 0-1 0 0,1 0 1 0 0,10 18 67 0 0,15 49-677 0 0,-16-39 1037 0 0,-2-13-454 0 0,-6-12 84 0 0,0 1 1 0 0,0-1 0 0 0,0 1-1 0 0,0 0 1 0 0,-1-1-1 0 0,1 1 1 0 0,-1 0 0 0 0,1 5-1 0 0,-41-9-86 0 0,31-1 83 0 0,1 0 0 0 0,-1 0 1 0 0,1-1-1 0 0,-15-5 0 0 0,-3 0-1105 0 0,0 4-3979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98 1188 0 0,'0'0'9058'0'0,"5"-2"-8956"0"0,-1-2-81 0 0,0 1 0 0 0,0-1 0 0 0,0 0-1 0 0,-1 0 1 0 0,1 0 0 0 0,3-7 0 0 0,-6 10-6 0 0,0-1 1 0 0,0 1 0 0 0,0-1 0 0 0,0 1-1 0 0,0-1 1 0 0,0 0 0 0 0,0 1 0 0 0,-1-1-1 0 0,1 0 1 0 0,-1 0 0 0 0,1 1-1 0 0,-1-1 1 0 0,0 0 0 0 0,0 0 0 0 0,0 0-1 0 0,0 1 1 0 0,0-1 0 0 0,0 0 0 0 0,0 0-1 0 0,-1 0 1 0 0,1 1 0 0 0,0-1 0 0 0,-1 0-1 0 0,0 0 1 0 0,1 1 0 0 0,-1-1 0 0 0,-2-2-1 0 0,3 3-14 0 0,-1 0 0 0 0,1 0 0 0 0,-1 1 0 0 0,1-1 0 0 0,-1 0-1 0 0,1 1 1 0 0,-1-1 0 0 0,1 1 0 0 0,-1-1 0 0 0,0 1 0 0 0,1-1-1 0 0,-1 1 1 0 0,0-1 0 0 0,1 1 0 0 0,-1 0 0 0 0,0-1 0 0 0,0 1-1 0 0,1 0 1 0 0,-1-1 0 0 0,0 1 0 0 0,0 0 0 0 0,0 0 0 0 0,1 0-1 0 0,-1 0 1 0 0,0 0 0 0 0,0 0 0 0 0,0 0 0 0 0,1 0 0 0 0,-1 0 0 0 0,0 0-1 0 0,0 1 1 0 0,0-1 0 0 0,1 0 0 0 0,-1 0 0 0 0,0 1 0 0 0,0-1-1 0 0,1 0 1 0 0,-1 1 0 0 0,0-1 0 0 0,1 1 0 0 0,-1-1 0 0 0,0 1-1 0 0,1 0 1 0 0,-1-1 0 0 0,1 1 0 0 0,-1-1 0 0 0,1 1 0 0 0,-1 0-1 0 0,1-1 1 0 0,-1 1 0 0 0,1 0 0 0 0,0 0 0 0 0,-1-1 0 0 0,1 1-1 0 0,0 0 1 0 0,0 0 0 0 0,-1 1 0 0 0,-1 4 43 0 0,0 0 1 0 0,1 0-1 0 0,-1 0 0 0 0,1 0 1 0 0,-1 12-1 0 0,2-14-33 0 0,1 0 0 0 0,-1 0 0 0 0,1 0 0 0 0,0 0-1 0 0,0 0 1 0 0,0 0 0 0 0,0 0 0 0 0,1-1 0 0 0,0 1 0 0 0,0 0 0 0 0,0-1-1 0 0,0 1 1 0 0,0-1 0 0 0,1 0 0 0 0,-1 1 0 0 0,1-1 0 0 0,0-1 0 0 0,0 1 0 0 0,0 0-1 0 0,0-1 1 0 0,1 1 0 0 0,-1-1 0 0 0,1 0 0 0 0,-1 0 0 0 0,1 0 0 0 0,0-1 0 0 0,0 1-1 0 0,-1-1 1 0 0,1 0 0 0 0,6 1 0 0 0,-1 0-444 0 0,0 0 1 0 0,1-1-1 0 0,-1 0 0 0 0,1-1 0 0 0,-1 0 1 0 0,1 0-1 0 0,-1-1 0 0 0,1 0 0 0 0,-1-1 1 0 0,0 0-1 0 0,1 0 0 0 0,10-5 1 0 0,4-5-2029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0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196 198 284 0 0,'0'0'11253'0'0,"-119"-58"-11253"0"0,99 39-12 0 0,4-7-248 0 0,-3-1-768 0 0,5-6-1628 0 0,6-1-4157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1.42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1 5144 0 0,'0'0'6798'0'0,"-9"36"-6120"0"0,7-31-585 0 0,1 0 0 0 0,0 1-1 0 0,0-1 1 0 0,0 0 0 0 0,1 1 0 0 0,-1-1 0 0 0,1 1 0 0 0,0-1 0 0 0,1 1 0 0 0,0-1 0 0 0,-1 0-1 0 0,2 1 1 0 0,-1-1 0 0 0,1 0 0 0 0,2 7 0 0 0,4 8-39 0 0,0-1 0 0 0,17 28 1 0 0,-21-42 777 0 0,0 0-3293 0 0,-1-3-317 0 0,-2-2 2580 0 0,-1 0 0 0 0,0 0-1 0 0,0 0 1 0 0,1 0-1 0 0,-1 0 1 0 0,0 0-1 0 0,0 0 1 0 0,1 0 0 0 0,-1 0-1 0 0,0 0 1 0 0,0-1-1 0 0,1 1 1 0 0,4-9-6917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2.02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39 2132 0 0,'0'0'6355'0'0,"0"-3"-5933"0"0,0 1-377 0 0,0 1-1 0 0,0 0 1 0 0,0 0-1 0 0,0 0 0 0 0,0-1 1 0 0,0 1-1 0 0,1 0 0 0 0,-1 0 1 0 0,0 0-1 0 0,1 0 0 0 0,-1 0 1 0 0,1 0-1 0 0,-1 0 1 0 0,1 0-1 0 0,-1 0 0 0 0,1 0 1 0 0,0 0-1 0 0,0 0 0 0 0,0 0 1 0 0,-1 0-1 0 0,1 0 0 0 0,0 0 1 0 0,0 1-1 0 0,0-1 0 0 0,0 0 1 0 0,0 1-1 0 0,0-1 1 0 0,2 0-1 0 0,1 0 59 0 0,0-1 0 0 0,0 1 0 0 0,0 0 0 0 0,0 0 0 0 0,1 1 0 0 0,-1-1 0 0 0,0 1 0 0 0,9 1 0 0 0,-8-1-41 0 0,1 0 1 0 0,-1 1 0 0 0,1-1 0 0 0,-1 1-1 0 0,1 1 1 0 0,-1-1 0 0 0,0 1 0 0 0,1 0-1 0 0,-1 0 1 0 0,0 1 0 0 0,0-1 0 0 0,-1 1-1 0 0,1 0 1 0 0,0 1 0 0 0,6 5-1 0 0,-9-6-92 0 0,-1-1-1 0 0,1 0 1 0 0,-1 1-1 0 0,1 0 0 0 0,-1-1 1 0 0,0 1-1 0 0,0 0 0 0 0,0 0 1 0 0,0 0-1 0 0,0 0 1 0 0,-1 0-1 0 0,1 0 0 0 0,-1 0 1 0 0,0 0-1 0 0,0 0 1 0 0,0 0-1 0 0,0-1 0 0 0,-1 1 1 0 0,1 0-1 0 0,-1 0 0 0 0,0 0 1 0 0,0 0-1 0 0,0 0 1 0 0,0 0-1 0 0,0-1 0 0 0,0 1 1 0 0,-1 0-1 0 0,1-1 0 0 0,-1 1 1 0 0,0-1-1 0 0,0 0 1 0 0,0 1-1 0 0,0-1 0 0 0,0 0 1 0 0,0 0-1 0 0,-1-1 1 0 0,1 1-1 0 0,-1 0 0 0 0,1-1 1 0 0,-1 1-1 0 0,0-1 0 0 0,1 0 1 0 0,-1 0-1 0 0,0 0 1 0 0,0 0-1 0 0,0-1 0 0 0,0 1 1 0 0,0-1-1 0 0,0 1 0 0 0,0-1 1 0 0,0 0-1 0 0,-3-1 1 0 0,5 1-157 0 0,33-11 200 0 0,-25 10-1 0 0,-1 0 0 0 0,1 0 0 0 0,-1 1 0 0 0,1 0 1 0 0,-1 0-1 0 0,1 1 0 0 0,-1 0 0 0 0,1 0 0 0 0,-1 0 1 0 0,0 1-1 0 0,1 0 0 0 0,-1 0 0 0 0,0 1 0 0 0,10 5 0 0 0,-13-6 10 0 0,0 0-1 0 0,0 0 1 0 0,0 0-1 0 0,0 0 1 0 0,0 1-1 0 0,-1 0 0 0 0,1-1 1 0 0,-1 1-1 0 0,0 0 1 0 0,1 0-1 0 0,-1 0 1 0 0,0 1-1 0 0,-1-1 0 0 0,1 0 1 0 0,-1 1-1 0 0,1-1 1 0 0,-1 1-1 0 0,0-1 1 0 0,0 1-1 0 0,-1 0 0 0 0,1-1 1 0 0,-1 1-1 0 0,0 0 1 0 0,0-1-1 0 0,0 1 1 0 0,0 0-1 0 0,-1 4 0 0 0,-1-5-23 0 0,1 1-1 0 0,-1 0 1 0 0,0 0-1 0 0,0-1 0 0 0,0 1 1 0 0,-1-1-1 0 0,1 0 1 0 0,-1 0-1 0 0,0 0 0 0 0,1 0 1 0 0,-2 0-1 0 0,1 0 1 0 0,0-1-1 0 0,0 1 0 0 0,-1-1 1 0 0,1 0-1 0 0,-1 0 1 0 0,0-1-1 0 0,0 1 1 0 0,1-1-1 0 0,-8 2 0 0 0,-2 1 13 0 0,0 0 0 0 0,0-1 0 0 0,-1-1 0 0 0,0 0 0 0 0,-16 0-1 0 0,17-1-110 0 0,-29-2-155 0 0,42 1 122 0 0,-1 0 0 0 0,0 0 0 0 0,0 0 0 0 0,0-1 0 0 0,0 1 0 0 0,0 0 0 0 0,1 0-1 0 0,-1-1 1 0 0,0 1 0 0 0,0-1 0 0 0,0 1 0 0 0,1 0 0 0 0,-1-1 0 0 0,0 1 0 0 0,0-1 0 0 0,1 0 0 0 0,-1 1 0 0 0,1-1 0 0 0,-1 0-1 0 0,0 1 1 0 0,1-1 0 0 0,-1 0 0 0 0,1 0 0 0 0,0 1 0 0 0,-1-1 0 0 0,1 0 0 0 0,0 0 0 0 0,-1 0 0 0 0,1 1 0 0 0,0-1-1 0 0,0 0 1 0 0,0 0 0 0 0,0 0 0 0 0,-1 0 0 0 0,1 0 0 0 0,1 0 0 0 0,-1-1 0 0 0,3-4-1979 0 0,6 4-804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2.4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32 253 3052 0 0,'0'0'6432'0'0,"0"-15"-6246"0"0,-1-28-85 0 0,-1 4 98 0 0,1 0-1 0 0,7-60 0 0 0,-5 98-163 0 0,-1 1 0 0 0,0-1 0 0 0,0 0 0 0 0,0 0 0 0 0,0 0 0 0 0,1 1 0 0 0,-1-1 0 0 0,0 0 0 0 0,1 0 0 0 0,-1 0 0 0 0,1 1 0 0 0,-1-1 0 0 0,1 0 0 0 0,-1 1 0 0 0,1-1 0 0 0,-1 1 0 0 0,1-1 0 0 0,0 0 0 0 0,-1 1 0 0 0,1-1 0 0 0,0 1 0 0 0,-1 0 0 0 0,1-1 0 0 0,0 1 0 0 0,0-1 0 0 0,-1 1 0 0 0,1 0 0 0 0,0 0 0 0 0,0-1 0 0 0,0 1 0 0 0,0 0 0 0 0,-1 0 0 0 0,1 0 0 0 0,0 0-1 0 0,0 0 1 0 0,0 0 0 0 0,0 0 0 0 0,-1 0 0 0 0,1 1 0 0 0,0-1 0 0 0,0 0 0 0 0,0 0 0 0 0,-1 1 0 0 0,1-1 0 0 0,0 0 0 0 0,0 1 0 0 0,-1-1 0 0 0,1 1 0 0 0,0-1 0 0 0,1 2 0 0 0,1 0-16 0 0,0 0 1 0 0,1 0-1 0 0,-1 1 0 0 0,0 0 0 0 0,0-1 1 0 0,-1 1-1 0 0,1 0 0 0 0,0 0 0 0 0,3 7 0 0 0,74 183-134 0 0,-124-208-1006 0 0,25 9 1164 0 0,-1 1-1 0 0,-36-4 1 0 0,15 6-2688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3.0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39 272 4316 0 0,'0'0'5914'0'0,"-6"-16"-5578"0"0,5 13-331 0 0,-6-19 198 0 0,0 1-1 0 0,2-1 1 0 0,0-1 0 0 0,-3-43-1 0 0,9 61-188 0 0,-1-1-1 0 0,0 1 0 0 0,1 0 0 0 0,0-1 1 0 0,0 1-1 0 0,1 0 0 0 0,0 0 1 0 0,0 0-1 0 0,0 0 0 0 0,0 0 0 0 0,1 0 1 0 0,-1 0-1 0 0,1 1 0 0 0,4-5 0 0 0,-5 8-4 0 0,-1-1 0 0 0,1 0 0 0 0,0 1-1 0 0,0-1 1 0 0,0 1 0 0 0,0 0 0 0 0,0-1-1 0 0,0 1 1 0 0,0 0 0 0 0,0 0 0 0 0,0 1-1 0 0,1-1 1 0 0,-1 0 0 0 0,0 1 0 0 0,1-1-1 0 0,-1 1 1 0 0,0 0 0 0 0,1 0 0 0 0,-1 0-1 0 0,0 0 1 0 0,1 0 0 0 0,-1 0 0 0 0,1 1-1 0 0,-1-1 1 0 0,0 1 0 0 0,0 0 0 0 0,1-1-1 0 0,-1 1 1 0 0,0 0 0 0 0,0 0 0 0 0,0 1 0 0 0,0-1-1 0 0,0 0 1 0 0,3 3 0 0 0,-2-2-40 0 0,-1 0 1 0 0,1 0-1 0 0,-1 0 1 0 0,1 0-1 0 0,-1 1 1 0 0,0-1-1 0 0,0 1 0 0 0,0-1 1 0 0,0 1-1 0 0,-1 0 1 0 0,1-1-1 0 0,-1 1 1 0 0,1 0-1 0 0,-1 0 1 0 0,0 0-1 0 0,0 0 1 0 0,-1 1-1 0 0,1-1 1 0 0,0 0-1 0 0,-1 0 1 0 0,0 0-1 0 0,0 0 0 0 0,0 1 1 0 0,0-1-1 0 0,-1 5 1 0 0,0-6-4 0 0,0 1-1 0 0,0 0 1 0 0,0-1 0 0 0,0 0 0 0 0,0 1-1 0 0,0-1 1 0 0,-1 0 0 0 0,1 1 0 0 0,-1-1-1 0 0,0 0 1 0 0,0 0 0 0 0,1 0 0 0 0,-1 0-1 0 0,-1-1 1 0 0,1 1 0 0 0,0-1 0 0 0,0 1-1 0 0,0-1 1 0 0,-1 0 0 0 0,1 1 0 0 0,-1-1-1 0 0,1-1 1 0 0,-1 1 0 0 0,1 0 0 0 0,-1 0 0 0 0,0-1-1 0 0,1 0 1 0 0,-1 1 0 0 0,0-1 0 0 0,-3 0-1 0 0,-17-2-152 0 0,13-2 50 0 0,12-4 271 0 0,1 6-71 0 0,0 0 1 0 0,0 1-1 0 0,1-1 1 0 0,-1 1-1 0 0,0 0 1 0 0,1-1 0 0 0,-1 2-1 0 0,1-1 1 0 0,0 0-1 0 0,-1 1 1 0 0,1-1 0 0 0,0 1-1 0 0,-1 0 1 0 0,1 1-1 0 0,-1-1 1 0 0,1 0-1 0 0,0 1 1 0 0,-1 0 0 0 0,1 0-1 0 0,-1 0 1 0 0,1 0-1 0 0,-1 1 1 0 0,0-1 0 0 0,1 1-1 0 0,-1 0 1 0 0,0 0-1 0 0,0 0 1 0 0,0 0-1 0 0,-1 0 1 0 0,1 1 0 0 0,0 0-1 0 0,-1-1 1 0 0,0 1-1 0 0,1 0 1 0 0,1 3-1 0 0,-1 2-186 0 0,-1 0 0 0 0,0 0 0 0 0,0 0 0 0 0,-1 0 0 0 0,0 1 0 0 0,0-1 0 0 0,-1 0 0 0 0,0 9 0 0 0,6-19-4971 0 0,1-8 3721 0 0,-6 7 538 0 0,5-5-1088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3.3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4544 0 0,'0'0'5576'0'0,"1"16"-5132"0"0,7 140 761 0 0,-8-152-1016 0 0,0 1-302 0 0,0 0 1 0 0,1 0-1 0 0,-1 0 1 0 0,1 0-1 0 0,0 0 1 0 0,3 8 0 0 0,-3-12-4 0 0,-1-1 1 0 0,0 1-1 0 0,0-1 1 0 0,1 0-1 0 0,-1 1 1 0 0,0-1-1 0 0,1 1 1 0 0,-1-1 0 0 0,0 0-1 0 0,1 1 1 0 0,-1-1-1 0 0,0 0 1 0 0,1 0-1 0 0,-1 1 1 0 0,1-1-1 0 0,-1 0 1 0 0,1 0 0 0 0,-1 1-1 0 0,1-1 1 0 0,-1 0-1 0 0,1 0 1 0 0,-1 0-1 0 0,1 0 1 0 0,-1 0-1 0 0,1 0 1 0 0,0 0 0 0 0,20-12-5269 0 0,-11 4 2714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3.7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165 1 4148 0 0,'0'0'5552'0'0,"-18"4"-5401"0"0,-58 16-49 0 0,72-20-55 0 0,1 2 0 0 0,-1-1 1 0 0,0 0-1 0 0,1 1 0 0 0,-1-1 0 0 0,1 1 0 0 0,-1 0 1 0 0,1 0-1 0 0,0 1 0 0 0,0-1 0 0 0,0 1 1 0 0,0-1-1 0 0,0 1 0 0 0,1 0 0 0 0,-1 0 0 0 0,1 0 1 0 0,0 1-1 0 0,0-1 0 0 0,0 0 0 0 0,0 1 1 0 0,0-1-1 0 0,1 1 0 0 0,0 0 0 0 0,-1 0 0 0 0,1-1 1 0 0,1 1-1 0 0,-1 0 0 0 0,1 0 0 0 0,-1 0 1 0 0,1 0-1 0 0,0 0 0 0 0,1 0 0 0 0,-1 0 0 0 0,0-1 1 0 0,1 1-1 0 0,0 0 0 0 0,0 0 0 0 0,0 0 1 0 0,1-1-1 0 0,-1 1 0 0 0,1-1 0 0 0,0 1 1 0 0,0-1-1 0 0,0 1 0 0 0,0-1 0 0 0,1 0 0 0 0,-1 0 1 0 0,1 0-1 0 0,0-1 0 0 0,0 1 0 0 0,0-1 1 0 0,0 1-1 0 0,0-1 0 0 0,1 0 0 0 0,-1 0 0 0 0,1 0 1 0 0,5 2-1 0 0,6-1-426 0 0,-1 0-1 0 0,1 0 1 0 0,-1-1 0 0 0,1-1 0 0 0,0-1 0 0 0,25-2-1 0 0,45-13-6045 0 0,-63 10 2813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4.1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176 0 4176 0 0,'0'0'4742'0'0,"-16"4"-4494"0"0,3-1-173 0 0,1-2 14 0 0,1 1 0 0 0,-1 1 0 0 0,1 0 0 0 0,-1 0 0 0 0,1 1 0 0 0,0 1 0 0 0,0-1 0 0 0,-14 11 0 0 0,22-13-34 0 0,0 0 1 0 0,1 0 0 0 0,0 1-1 0 0,-1-1 1 0 0,1 1 0 0 0,0 0-1 0 0,1-1 1 0 0,-1 1-1 0 0,0 0 1 0 0,1 0 0 0 0,-1 0-1 0 0,1 0 1 0 0,0 0 0 0 0,0 1-1 0 0,0-1 1 0 0,1 0 0 0 0,-1 0-1 0 0,1 1 1 0 0,0-1 0 0 0,-1 0-1 0 0,2 1 1 0 0,-1-1 0 0 0,0 0-1 0 0,1 1 1 0 0,-1-1 0 0 0,1 0-1 0 0,0 0 1 0 0,0 0 0 0 0,0 1-1 0 0,3 3 1 0 0,-2-3-184 0 0,0-1 0 0 0,0 0 0 0 0,1 1 1 0 0,-1-1-1 0 0,1 0 0 0 0,0 0 0 0 0,0-1 0 0 0,0 1 0 0 0,0-1 1 0 0,1 1-1 0 0,-1-1 0 0 0,1 0 0 0 0,-1 0 0 0 0,1 0 0 0 0,7 2 1 0 0,39 6-4413 0 0,-29-8 1818 0 0</inkml:trace>
  <inkml:trace contextRef="#ctx0" brushRef="#br0" timeOffset="1">192 144 3460 0 0,'0'0'5969'0'0,"-117"-1"-5737"0"0,99 1-100 0 0,4 0-128 0 0,2 0-4 0 0,0 0-92 0 0,2 1-556 0 0,6 1-1400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5.04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16 212 5136 0 0,'0'0'4816'0'0,"0"-12"-4656"0"0,-14-164 299 0 0,14 176-432 0 0,0-1 1 0 0,0 1-1 0 0,0 0 1 0 0,0 0-1 0 0,-1 0 1 0 0,1-1-1 0 0,0 1 1 0 0,0 0-1 0 0,0 0 1 0 0,0-1-1 0 0,0 1 1 0 0,0 0-1 0 0,0 0 1 0 0,0-1-1 0 0,0 1 1 0 0,0 0-1 0 0,0 0 1 0 0,0-1-1 0 0,0 1 1 0 0,0 0-1 0 0,0 0 1 0 0,0-1-1 0 0,0 1 1 0 0,0 0-1 0 0,0 0 0 0 0,0-1 1 0 0,1 1-1 0 0,-1 0 1 0 0,0 0-1 0 0,0 0 1 0 0,0-1-1 0 0,0 1 1 0 0,0 0-1 0 0,1 0 1 0 0,-1 0-1 0 0,0-1 1 0 0,0 1-1 0 0,0 0 1 0 0,1 0-1 0 0,-1 0 1 0 0,0 0-1 0 0,0 0 1 0 0,1-1-1 0 0,-1 1 1 0 0,0 0-1 0 0,0 0 1 0 0,1 0-1 0 0,-1 0 1 0 0,0 0-1 0 0,0 0 0 0 0,1 0 1 0 0,-1 0-1 0 0,0 0 1 0 0,0 0-1 0 0,1 0 1 0 0,-1 0-1 0 0,0 0 1 0 0,0 0-1 0 0,1 0 1 0 0,-1 0-1 0 0,0 1 1 0 0,21 15-51 0 0,18 28-611 0 0,-20-20 570 0 0,-10-11 286 0 0,0-1 0 0 0,0 0 1 0 0,2 0-1 0 0,-1-1 0 0 0,2 0 0 0 0,-1-1 0 0 0,1 0 0 0 0,21 11 0 0 0,-32-25-330 0 0,1-1 1 0 0,-1 1-1 0 0,0-1 0 0 0,-1 0 0 0 0,1 0 0 0 0,-1 0 0 0 0,1 0 1 0 0,-2-9-1 0 0,1 12 71 0 0,-4-71-886 0 0,0 0-6278 0 0,4 63 3307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7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1 1 3408 0 0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5.41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1820 0 0,'0'0'7587'0'0,"2"18"-7314"0"0,21 153 135 0 0,-23-170-596 0 0,1-1 0 0 0,-1 1 0 0 0,1-1 0 0 0,-1 1 0 0 0,1 0 0 0 0,-1-1 0 0 0,1 1 1 0 0,-1-1-1 0 0,1 1 0 0 0,0-1 0 0 0,-1 0 0 0 0,1 1 0 0 0,0-1 0 0 0,-1 0 0 0 0,1 1 1 0 0,0-1-1 0 0,0 0 0 0 0,-1 0 0 0 0,1 0 0 0 0,0 1 0 0 0,0-1 0 0 0,0 0 0 0 0,-1 0 0 0 0,1 0 1 0 0,0 0-1 0 0,0-1 0 0 0,-1 1 0 0 0,1 0 0 0 0,0 0 0 0 0,0 0 0 0 0,0-1 0 0 0,-1 1 1 0 0,2-1-1 0 0,10-3-3512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5.7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244 1 7453 0 0,'0'0'4244'0'0,"-117"10"-4196"0"0,95-8-48 0 0,2-1 0 0 0,0-1 0 0 0,4 2-48 0 0,0-2-224 0 0,3 0-344 0 0,3 0-224 0 0,4 0-324 0 0,2 0-720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6.1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67 214 3920 0 0,'0'0'4610'0'0,"1"-15"-4519"0"0,-1-2-52 0 0,1-7 27 0 0,1 0 0 0 0,0-1 0 0 0,10-37-1 0 0,-10 58-119 0 0,-1 0 0 0 0,1 0-1 0 0,0 0 1 0 0,0 1 0 0 0,1-1-1 0 0,-1 1 1 0 0,1 0-1 0 0,0 0 1 0 0,-1 0 0 0 0,5-4-1 0 0,-6 7 33 0 0,-1 0-1 0 0,1-1 1 0 0,-1 1 0 0 0,1-1-1 0 0,-1 1 1 0 0,1 0 0 0 0,-1-1-1 0 0,1 1 1 0 0,-1 0-1 0 0,1 0 1 0 0,-1 0 0 0 0,1-1-1 0 0,0 1 1 0 0,-1 0 0 0 0,1 0-1 0 0,-1 0 1 0 0,1 0 0 0 0,0 0-1 0 0,-1 0 1 0 0,1 0-1 0 0,-1 0 1 0 0,1 0 0 0 0,0 0-1 0 0,-1 0 1 0 0,1 1 0 0 0,0-1-1 0 0,0 1 17 0 0,0 0 0 0 0,0 0-1 0 0,-1 1 1 0 0,1-1 0 0 0,0 0-1 0 0,-1 0 1 0 0,1 0 0 0 0,-1 1-1 0 0,1-1 1 0 0,-1 0 0 0 0,0 1 0 0 0,0-1-1 0 0,1 0 1 0 0,-1 1 0 0 0,0-1-1 0 0,0 0 1 0 0,0 1 0 0 0,-1 0-1 0 0,2 2 11 0 0,-1-1-1 0 0,0 0 1 0 0,-1 0 0 0 0,1 0-1 0 0,-1 0 1 0 0,1 0-1 0 0,-1 0 1 0 0,0 0-1 0 0,0 0 1 0 0,0 0 0 0 0,0 0-1 0 0,-1 0 1 0 0,1-1-1 0 0,-1 1 1 0 0,1 0-1 0 0,-1-1 1 0 0,0 1 0 0 0,0-1-1 0 0,-1 0 1 0 0,1 0-1 0 0,0 0 1 0 0,-1 0-1 0 0,1 0 1 0 0,-1 0 0 0 0,1 0-1 0 0,-6 1 1 0 0,-1 1-32 0 0,-1-2-1 0 0,0 1 1 0 0,0-1 0 0 0,0-1 0 0 0,0 1 0 0 0,0-2 0 0 0,-15 0 629 0 0,62 8 18 0 0,-20 0-350 0 0,0 1-1 0 0,0 1 1 0 0,-1 1 0 0 0,-1 0 0 0 0,0 1-1 0 0,14 14 1 0 0,-4-5-59 0 0,-19-22-708 0 0,-3-13 327 0 0,-2-14 78 0 0,-1 27 69 0 0,-1-22-5 0 0,0 14-4 0 0,1 0 0 0 0,-1 0 0 0 0,1-1 0 0 0,1 1-1 0 0,0 0 1 0 0,0 0 0 0 0,1 0 0 0 0,0 0 0 0 0,1 0 0 0 0,0 1 0 0 0,5-13 0 0 0,-7 20 37 0 0,0 0-1 0 0,0 0 1 0 0,-1 0 0 0 0,1 0-1 0 0,0 0 1 0 0,0 0 0 0 0,0 0-1 0 0,0 0 1 0 0,0 1 0 0 0,0-1-1 0 0,0 0 1 0 0,1 1 0 0 0,-1-1-1 0 0,0 1 1 0 0,0-1-1 0 0,0 1 1 0 0,1 0 0 0 0,-1-1-1 0 0,0 1 1 0 0,0 0 0 0 0,1 0-1 0 0,-1 0 1 0 0,0 0 0 0 0,1 0-1 0 0,1 0 1 0 0,0 1-22 0 0,0 0 0 0 0,0 0 1 0 0,0 1-1 0 0,0-1 0 0 0,0 1 0 0 0,0-1 0 0 0,0 1 1 0 0,0 0-1 0 0,4 5 0 0 0,2 1 3 0 0,-1 1-1 0 0,0 0 1 0 0,0 1-1 0 0,8 14 1 0 0,-11-16 109 0 0,1 2 108 0 0,0-1 0 0 0,0 1-1 0 0,-1 1 1 0 0,0-1-1 0 0,-1 1 1 0 0,0 0 0 0 0,-1 0-1 0 0,4 21 1 0 0,-7-31-405 0 0,-39-2-145 0 0,22-3 521 0 0,1-1 1 0 0,-1 0-1 0 0,-25-12 1 0 0,-1-10-1042 0 0,39 24 171 0 0,0 0 1 0 0,0-1 0 0 0,0 1 0 0 0,1-1-1 0 0,0 0 1 0 0,-5-7 0 0 0,7 6-1958 0 0,1 1-442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6.56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5777 0 0,'0'0'5109'0'0,"1"15"-4662"0"0,4 135 1298 0 0,-5-148-1694 0 0,0-1-1 0 0,0 0 1 0 0,0 1 0 0 0,0-1 0 0 0,1 1 0 0 0,-1-1-1 0 0,1 0 1 0 0,-1 1 0 0 0,1-1 0 0 0,-1 0-1 0 0,1 0 1 0 0,0 1 0 0 0,0-1 0 0 0,-1 0 0 0 0,1 0-1 0 0,0 0 1 0 0,0 0 0 0 0,0 0 0 0 0,0 0-1 0 0,0 0 1 0 0,1 0 0 0 0,1 1 0 0 0,1 0-39 0 0,0 0 0 0 0,0 0 0 0 0,1-1 0 0 0,-1 0 1 0 0,0 1-1 0 0,1-2 0 0 0,6 2 0 0 0,1-1-528 0 0,1 0 1 0 0,-1-2-1 0 0,0 1 0 0 0,24-5 0 0 0,17-12-4630 0 0,-34 11 1036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6.92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180 0 5897 0 0,'0'0'3775'0'0,"-17"1"-3747"0"0,-8-1-23 0 0,14 0 7 0 0,0 0-1 0 0,0 0 0 0 0,0 1 0 0 0,1 1 1 0 0,-20 4-1 0 0,26-4 89 0 0,1 0 1 0 0,0 0-1 0 0,0 0 0 0 0,0 0 0 0 0,0 0 1 0 0,1 1-1 0 0,-1 0 0 0 0,1-1 1 0 0,-1 1-1 0 0,1 0 0 0 0,0 0 1 0 0,0 0-1 0 0,0 0 0 0 0,0 0 1 0 0,1 1-1 0 0,-1-1 0 0 0,1 0 0 0 0,0 1 1 0 0,0-1-1 0 0,0 1 0 0 0,0 5 1 0 0,-1 0-8 0 0,0 0 0 0 0,1 0 0 0 0,0 1 0 0 0,0-1 0 0 0,1 0 0 0 0,0 0 0 0 0,4 17 0 0 0,-3-22-128 0 0,0 0 0 0 0,1-1-1 0 0,-1 1 1 0 0,1-1-1 0 0,0 1 1 0 0,0-1-1 0 0,1 1 1 0 0,-1-1-1 0 0,1 0 1 0 0,-1 0 0 0 0,1 0-1 0 0,0-1 1 0 0,0 1-1 0 0,0-1 1 0 0,0 1-1 0 0,1-1 1 0 0,-1 0-1 0 0,8 3 1 0 0,-3-2-883 0 0,0 0-1 0 0,0-1 1 0 0,0 0 0 0 0,1 0-1 0 0,0 0 1 0 0,-1-1 0 0 0,14 0-1 0 0,-4-1-2953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27.28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196 25 1908 0 0,'0'0'8357'0'0,"-116"-7"-8305"0"0,99 4-52 0 0,1-1-52 0 0,2 3-308 0 0,2-5-496 0 0,0 5-1036 0 0,4-1-2565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40.8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60 936 0 0,'0'0'4266'0'0,"12"-2"-1468"0"0,36-6-2671 0 0,13-2-158 0 0,-43 6 50 0 0,1 1 1 0 0,0 1 0 0 0,0 0 0 0 0,0 2 0 0 0,30 2 0 0 0,34 5-203 0 0,-51-5 260 0 0,49 8 0 0 0,-46-5-195 0 0,0-1 0 0 0,1-2 0 0 0,36-2 0 0 0,52 3-291 0 0,124 6-115 0 0,-184-3 524 0 0,0-2 0 0 0,74-6 0 0 0,-73-3 54 0 0,126-5-256 0 0,66-1-428 0 0,-224 10 801 0 0,49-10 0 0 0,-5 1-5 0 0,-15 4-148 0 0,110-5 698 0 0,-93 3-767 0 0,-65 5 141 0 0,0 1 0 0 0,-1 0 0 0 0,1 2-1 0 0,0-1 1 0 0,0 2 0 0 0,0-1 0 0 0,16 5 0 0 0,-8-2-83 0 0,-1-1 0 0 0,1-1 0 0 0,42-2 1 0 0,-14-1 197 0 0,116 7 491 0 0,-132 1-4861 0 0,-28-3 1795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2:44.74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77 0 796 0 0,'0'0'3748'0'0,"-2"15"1239"0"0,-2 17-4508 0 0,4 177-1357 0 0,-14-63 265 0 0,-4-33 283 0 0,10-73 287 0 0,2 0 0 0 0,0 48 0 0 0,-10 70-143 0 0,13 163 1768 0 0,12-153-1276 0 0,-2-74-2509 0 0,-6-84-2950 0 0,-5-90 2747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1.78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 0 2652 0 0,'0'0'8140'0'0,"0"5"-7952"0"0,-6 310 2244 0 0,7-283-4385 0 0,1-27-1956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2.12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330 1 3048 0 0,'0'0'8522'0'0,"-7"1"-8154"0"0,-25 5-66 0 0,1-3-1 0 0,-1 0 0 0 0,-34-3 0 0 0,20 1-248 0 0,-46 5 0 0 0,84-4-456 0 0,-8 0 414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3408 0 0,'121'15'4744'0'0,"-120"-15"-4713"0"0,0 0 1 0 0,0 1-1 0 0,0-1 0 0 0,0 0 1 0 0,1 0-1 0 0,-1 0 1 0 0,0 1-1 0 0,0-1 0 0 0,0-1 1 0 0,0 1-1 0 0,0 0 0 0 0,0 0 1 0 0,0 0-1 0 0,0 0 0 0 0,0-1 1 0 0,1 1-1 0 0,-1-1 0 0 0,0 1 1 0 0,0-1-1 0 0,-1 1 0 0 0,1-1 1 0 0,0 1-1 0 0,0-1 0 0 0,0 0 1 0 0,0 1-1 0 0,0-1 0 0 0,-1 0 1 0 0,1 0-1 0 0,0 0 1 0 0,-1 0-1 0 0,1 0 0 0 0,0 1 1 0 0,-1-1-1 0 0,1 0 0 0 0,-1 0 1 0 0,0 0-1 0 0,1-1 0 0 0,-1 1 1 0 0,0 0-1 0 0,1 0 0 0 0,-1 0 1 0 0,0 0-1 0 0,0 0 0 0 0,0 0 1 0 0,0 0-1 0 0,0 0 0 0 0,0 0 1 0 0,-1-1-1 0 0,1 1 1 0 0,0 0-1 0 0,0 0 0 0 0,-1 0 1 0 0,1 0-1 0 0,-1 0 0 0 0,0-1 1 0 0,0-2 480 0 0,-1-133 125 0 0,2 136-644 0 0,0 1 0 0 0,0-1 0 0 0,1 1 0 0 0,-1 0 0 0 0,0-1 0 0 0,0 1 0 0 0,1-1 0 0 0,-1 1 0 0 0,0 0 0 0 0,0-1 0 0 0,1 1 0 0 0,-1 0 1 0 0,0 0-1 0 0,1-1 0 0 0,-1 1 0 0 0,0 0 0 0 0,1 0 0 0 0,-1-1 0 0 0,1 1 0 0 0,-1 0 0 0 0,0 0 0 0 0,1 0 0 0 0,-1 0 0 0 0,1 0 0 0 0,-1 0 0 0 0,0 0 0 0 0,1-1 0 0 0,-1 1 0 0 0,1 0 0 0 0,-1 0 0 0 0,1 1 0 0 0,-1-1 0 0 0,0 0 0 0 0,1 0 0 0 0,-1 0 0 0 0,1 0 1 0 0,-1 0-1 0 0,0 0 0 0 0,1 0 0 0 0,-1 1 0 0 0,1-1 0 0 0,-1 0 0 0 0,1 1 0 0 0,15 5-710 0 0,8 13 369 0 0,-2 0-1 0 0,0 1 1 0 0,20 25 0 0 0,33 30 2877 0 0,-62-126-2687 0 0,-9 23-243 0 0,11-43 645 0 0,1 41-2362 0 0,-14 28 1658 0 0,-1 0 0 0 0,1 1 0 0 0,-1-1 0 0 0,1 1-1 0 0,0-1 1 0 0,0 1 0 0 0,0-1 0 0 0,0 1 0 0 0,0 0 0 0 0,0 0 0 0 0,3-1 0 0 0,3 0-2176 0 0</inkml:trace>
  <inkml:trace contextRef="#ctx0" brushRef="#br0" timeOffset="1">531 37 3940 0 0,'0'0'4005'0'0,"2"15"-3804"0"0,0-3-274 0 0,2 20 364 0 0,2 0 1 0 0,13 38-1 0 0,-19-68-575 0 0,1 0-1 0 0,-1-1 0 0 0,1 1 1 0 0,0 0-1 0 0,-1-1 0 0 0,1 1 0 0 0,0-1 1 0 0,0 1-1 0 0,0-1 0 0 0,0 0 0 0 0,0 1 1 0 0,1-1-1 0 0,-1 0 0 0 0,0 0 1 0 0,1 0-1 0 0,-1 0 0 0 0,0 0 0 0 0,3 1 1 0 0,3-1-1898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2.73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192 1 1064 0 0,'0'0'9488'0'0,"0"0"-9488"0"0,0 1 0 0 0,0-1 1 0 0,0 1-1 0 0,0-1 1 0 0,0 1-1 0 0,0-1 1 0 0,-1 1-1 0 0,1-1 0 0 0,0 1 1 0 0,0-1-1 0 0,0 1 1 0 0,-1-1-1 0 0,1 1 0 0 0,0-1 1 0 0,-1 1-1 0 0,1-1 1 0 0,0 1-1 0 0,-1-1 1 0 0,1 0-1 0 0,0 1 0 0 0,-1-1 1 0 0,1 0-1 0 0,-1 1 1 0 0,-13 1 78 0 0,0-1 0 0 0,0-1 0 0 0,1 0 0 0 0,-18-3 0 0 0,18 2-55 0 0,-1 0 0 0 0,1 0 0 0 0,0 1-1 0 0,-23 4 1 0 0,35-3 11 0 0,0-1 0 0 0,0 1-1 0 0,0 0 1 0 0,1-1 0 0 0,-1 1-1 0 0,0 0 1 0 0,1 0 0 0 0,-1 0-1 0 0,0 0 1 0 0,1-1 0 0 0,-1 1-1 0 0,1 0 1 0 0,0 0 0 0 0,-1 0-1 0 0,1 0 1 0 0,0 0 0 0 0,0 0 0 0 0,-1 0-1 0 0,1 0 1 0 0,0 1 0 0 0,0-1-1 0 0,0 0 1 0 0,0 0 0 0 0,0 0-1 0 0,0 0 1 0 0,1 0 0 0 0,-1 0-1 0 0,0 0 1 0 0,1 2 0 0 0,10 42-79 0 0,-8-33 61 0 0,0 12-40 0 0,-1 0 1 0 0,-1 0-1 0 0,-4 47 0 0 0,1-5 1234 0 0,2-65-1163 0 0,1 0 0 0 0,0 0 0 0 0,-1 0 0 0 0,1 0 0 0 0,0 0 0 0 0,0-1 0 0 0,0 1 0 0 0,0 0 0 0 0,0 0 0 0 0,0-1 0 0 0,0 1 0 0 0,0-1 0 0 0,0 1 0 0 0,0-1 0 0 0,0 1 0 0 0,0-1 0 0 0,0 0 0 0 0,1 1 0 0 0,-1-1 0 0 0,0 0 0 0 0,0 0 0 0 0,2 0 0 0 0,29 4 4 0 0,-32-4-48 0 0,4 1-31 0 0,79 3-1523 0 0,-29-9-5878 0 0,-42 1 3471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3.09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182 0 4576 0 0,'0'0'7712'0'0,"-17"1"-7539"0"0,-89 4-179 0 0,48-4-9352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3.4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52 9 1792 0 0,'0'0'8172'0'0,"-6"15"-8022"0"0,0 4-80 0 0,2-8 15 0 0,-1 0 0 0 0,1 0 0 0 0,-13 20 0 0 0,16-30-48 0 0,0 1 0 0 0,0 0 1 0 0,0-1-1 0 0,0 1 0 0 0,0-1 0 0 0,1 1 1 0 0,-1 0-1 0 0,1 0 0 0 0,-1-1 1 0 0,1 1-1 0 0,-1 0 0 0 0,1 0 1 0 0,0 0-1 0 0,0 0 0 0 0,0 0 1 0 0,0-1-1 0 0,0 1 0 0 0,0 0 0 0 0,1 0 1 0 0,-1 0-1 0 0,1 0 0 0 0,-1-1 1 0 0,1 1-1 0 0,-1 0 0 0 0,2 2 1 0 0,1-2 19 0 0,-1 0 0 0 0,0 1 1 0 0,1-1-1 0 0,-1 0 0 0 0,1 0 1 0 0,-1 0-1 0 0,1-1 1 0 0,0 1-1 0 0,0-1 0 0 0,0 1 1 0 0,0-1-1 0 0,0 0 0 0 0,4 1 1 0 0,8 1 23 0 0,-1 0 0 0 0,1-1 1 0 0,0-1-1 0 0,0 0 0 0 0,17-2 0 0 0,-24 0-79 0 0,-1-1-1 0 0,1 1 0 0 0,0-1 0 0 0,0-1 0 0 0,-1 1 0 0 0,0-1 0 0 0,1-1 0 0 0,-1 1 0 0 0,13-10 0 0 0,-18 12-5 0 0,1-1 1 0 0,-1 0-1 0 0,0 1 1 0 0,0-1-1 0 0,1 0 0 0 0,-1-1 1 0 0,-1 1-1 0 0,1 0 1 0 0,0 0-1 0 0,0-1 1 0 0,-1 1-1 0 0,0-1 0 0 0,1 0 1 0 0,-1 1-1 0 0,0-1 1 0 0,0 0-1 0 0,0 0 0 0 0,-1 1 1 0 0,1-1-1 0 0,-1 0 1 0 0,1 0-1 0 0,-1 0 1 0 0,0 0-1 0 0,0 0 0 0 0,0 0 1 0 0,-1 0-1 0 0,1 1 1 0 0,-1-1-1 0 0,0 0 0 0 0,-1-5 1 0 0,-1 4-30 0 0,0 0 1 0 0,0 0-1 0 0,0 0 0 0 0,-1 0 1 0 0,1 1-1 0 0,-1-1 0 0 0,0 1 1 0 0,0 0-1 0 0,0 0 0 0 0,0 0 1 0 0,-1 1-1 0 0,1-1 1 0 0,-1 1-1 0 0,-7-3 0 0 0,0 1-768 0 0,1 0 0 0 0,-1 1 0 0 0,0 0 0 0 0,0 0 0 0 0,-14 0 0 0 0,10 3-1728 0 0,2 1-350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3.79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41 312 4276 0 0,'0'0'4842'0'0,"-3"-16"-4130"0"0,0-1-537 0 0,-10-46 979 0 0,-8-115 0 0 0,21 177-1141 0 0,0-1-1 0 0,0 1 1 0 0,0-1 0 0 0,0 1 0 0 0,0-1-1 0 0,1 1 1 0 0,-1-1 0 0 0,0 1-1 0 0,1-1 1 0 0,0 1 0 0 0,-1-1-1 0 0,1 1 1 0 0,0 0 0 0 0,-1-1-1 0 0,1 1 1 0 0,0 0 0 0 0,0 0-1 0 0,0 0 1 0 0,0-1 0 0 0,0 1-1 0 0,1 0 1 0 0,-1 0 0 0 0,0 1-1 0 0,0-1 1 0 0,1 0 0 0 0,-1 0-1 0 0,0 1 1 0 0,1-1 0 0 0,-1 0 0 0 0,1 1-1 0 0,-1 0 1 0 0,1-1 0 0 0,-1 1-1 0 0,1 0 1 0 0,-1 0 0 0 0,1-1-1 0 0,-1 1 1 0 0,1 0 0 0 0,-1 1-1 0 0,1-1 1 0 0,1 0 0 0 0,2 1-38 0 0,-1-1 0 0 0,0 1 0 0 0,1 0 0 0 0,-1 1 0 0 0,0-1 1 0 0,1 1-1 0 0,-1-1 0 0 0,0 1 0 0 0,0 0 0 0 0,0 1 0 0 0,-1-1 1 0 0,1 1-1 0 0,3 2 0 0 0,-3-1-61 0 0,-1 1 1 0 0,1-1-1 0 0,-1 1 0 0 0,0-1 1 0 0,0 1-1 0 0,-1 0 0 0 0,1 0 1 0 0,-1 0-1 0 0,0 1 0 0 0,-1-1 1 0 0,1 0-1 0 0,-1 1 1 0 0,1 8-1 0 0,-2-12 50 0 0,0 0 1 0 0,0 0-1 0 0,0 0 1 0 0,-1 0 0 0 0,1 0-1 0 0,-1 0 1 0 0,1 0-1 0 0,-1 0 1 0 0,0 0-1 0 0,1 0 1 0 0,-1 0-1 0 0,0-1 1 0 0,0 1-1 0 0,-1 0 1 0 0,1-1-1 0 0,0 1 1 0 0,0 0-1 0 0,-1-1 1 0 0,1 0-1 0 0,-1 1 1 0 0,1-1-1 0 0,-1 0 1 0 0,0 0-1 0 0,1 0 1 0 0,-1 0-1 0 0,0 0 1 0 0,0 0-1 0 0,0 0 1 0 0,0-1-1 0 0,0 1 1 0 0,0-1-1 0 0,0 1 1 0 0,0-1-1 0 0,0 0 1 0 0,0 0 0 0 0,0 0-1 0 0,0 0 1 0 0,0 0-1 0 0,-4-1 1 0 0,-25-3 891 0 0,37 9-756 0 0,1 0 0 0 0,-1 0-1 0 0,0 0 1 0 0,0 1 0 0 0,0 0-1 0 0,-1 0 1 0 0,0 1 0 0 0,0 0-1 0 0,-1-1 1 0 0,6 14 0 0 0,-6-12-39 0 0,1 0 1 0 0,0 0-1 0 0,0-1 1 0 0,1 1-1 0 0,0-1 1 0 0,0 0 0 0 0,13 10-1 0 0,-18-17-245 0 0,0 1-1 0 0,0-1 1 0 0,0 0-1 0 0,0 1 0 0 0,0-1 1 0 0,0 0-1 0 0,0 0 1 0 0,0 0-1 0 0,1 0 1 0 0,-1 0-1 0 0,0 0 1 0 0,0 0-1 0 0,0 0 1 0 0,0-1-1 0 0,0 1 1 0 0,0 0-1 0 0,0-1 0 0 0,0 1 1 0 0,0 0-1 0 0,0-1 1 0 0,0 1-1 0 0,0-1 1 0 0,0 0-1 0 0,0 1 1 0 0,0-1-1 0 0,-1 0 1 0 0,1 1-1 0 0,0-1 1 0 0,0 0-1 0 0,0-1 0 0 0,2-1-968 0 0,8-7-2738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4.19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242 25 316 0 0,'0'0'8014'0'0,"-17"-3"-7777"0"0,-1 0-235 0 0,-20-4 538 0 0,-72-4 0 0 0,108 11-485 0 0,0-1 0 0 0,-1 1 0 0 0,1 0 0 0 0,0 1 0 0 0,0-1 0 0 0,-1 0 0 0 0,1 1 0 0 0,0-1 0 0 0,0 1 0 0 0,-1 0 0 0 0,1-1 0 0 0,0 1 0 0 0,0 0 0 0 0,0 0 0 0 0,0 1 0 0 0,0-1 0 0 0,0 0 0 0 0,1 1 0 0 0,-1-1 0 0 0,0 1 0 0 0,-2 2 0 0 0,2 0 38 0 0,1 0-1 0 0,-1 0 1 0 0,1 0-1 0 0,-1 1 0 0 0,1-1 1 0 0,1 0-1 0 0,-1 0 1 0 0,0 1-1 0 0,1-1 0 0 0,0 9 1 0 0,0 3 131 0 0,1 0 0 0 0,0 0 1 0 0,1-1-1 0 0,0 1 0 0 0,7 21 0 0 0,-8-33-294 0 0,0 0 1 0 0,1 0-1 0 0,-1-1 0 0 0,1 1 0 0 0,0-1 0 0 0,0 1 1 0 0,0-1-1 0 0,0 0 0 0 0,1 1 0 0 0,-1-1 0 0 0,1 0 1 0 0,0-1-1 0 0,0 1 0 0 0,0 0 0 0 0,0-1 0 0 0,0 0 0 0 0,1 0 1 0 0,-1 0-1 0 0,1 0 0 0 0,-1 0 0 0 0,1-1 0 0 0,0 1 1 0 0,-1-1-1 0 0,1 0 0 0 0,0 0 0 0 0,7 0 0 0 0,52 0-7275 0 0,-43-2 3550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4.5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198 11 3124 0 0,'0'0'6013'0'0,"-113"-8"-5949"0"0,97 6-52 0 0,0 2-4 0 0,0 0-8 0 0,4 0-88 0 0,1 0-952 0 0,1 0-1076 0 0,6 2-857 0 0,4 3-31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5.14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43 274 3808 0 0,'0'0'9396'0'0,"2"-15"-9017"0"0,5-47-26 0 0,-7 52-332 0 0,0 1 0 0 0,-1 0-1 0 0,0 0 1 0 0,0-1 0 0 0,-1 1 0 0 0,0 0 0 0 0,-1 0-1 0 0,0 1 1 0 0,0-1 0 0 0,-1 1 0 0 0,0-1 0 0 0,-8-10-1 0 0,-3-10-181 0 0,17 32-21 0 0,1 0-1 0 0,0 1 1 0 0,0-1-1 0 0,0-1 0 0 0,1 1 1 0 0,-1 0-1 0 0,1-1 1 0 0,-1 1-1 0 0,1-1 1 0 0,0 0-1 0 0,0-1 0 0 0,6 3 1 0 0,-2-1 13 0 0,0 0-1 0 0,1 0 1 0 0,0-1-1 0 0,-1 0 1 0 0,1 0 0 0 0,10-1-1 0 0,-14-1 123 0 0,-1-1 0 0 0,1 0 0 0 0,-1 0 0 0 0,0-1-1 0 0,0 0 1 0 0,1 1 0 0 0,-1-1 0 0 0,-1-1 0 0 0,1 1 0 0 0,0 0-1 0 0,0-1 1 0 0,-1 0 0 0 0,1 0 0 0 0,-1 0 0 0 0,0 0-1 0 0,0-1 1 0 0,4-5 0 0 0,23-38 2247 0 0,-33 77-2287 0 0,-1-1 144 0 0,1 0 0 0 0,1 0 0 0 0,2 0 1 0 0,1 0-1 0 0,8 44 0 0 0,-9-73-66 0 0,0 0-1 0 0,0 0 0 0 0,0 0 1 0 0,0 0-1 0 0,0 0 1 0 0,0 0-1 0 0,0 0 0 0 0,0-1 1 0 0,0 1-1 0 0,0 0 1 0 0,0 0-1 0 0,0 0 0 0 0,0 0 1 0 0,0 0-1 0 0,0 0 1 0 0,0 0-1 0 0,1 0 0 0 0,-1 0 1 0 0,0 0-1 0 0,0 0 1 0 0,0 0-1 0 0,0-1 1 0 0,0 1-1 0 0,0 0 0 0 0,0 0 1 0 0,0 0-1 0 0,0 0 1 0 0,1 0-1 0 0,-1 0 0 0 0,0 0 1 0 0,0 0-1 0 0,0 0 1 0 0,0 0-1 0 0,0 0 0 0 0,0 0 1 0 0,0 0-1 0 0,1 0 1 0 0,-1 0-1 0 0,0 0 1 0 0,0 0-1 0 0,0 0 0 0 0,0 1 1 0 0,0-1-1 0 0,0 0 1 0 0,0 0-1 0 0,0 0 0 0 0,0 0 1 0 0,1 0-1 0 0,-1 0 1 0 0,0 0-1 0 0,0 0 0 0 0,0 0 1 0 0,0 0-1 0 0,0 0 1 0 0,0 0-1 0 0,0 0 1 0 0,0 1-1 0 0,0-1 0 0 0,0 0 1 0 0,0 0-1 0 0,0 0 1 0 0,0 0-1 0 0,0 0 0 0 0,0 0 1 0 0,0 0-1 0 0,0 0 1 0 0,0 1-1 0 0,0-1 0 0 0,0 0 1 0 0,8-13-207 0 0,3-16 294 0 0,1-19-96 0 0,-10 34 31 0 0,2-1-1 0 0,0 1 1 0 0,11-26 0 0 0,-14 39 8 0 0,-1 0 0 0 0,0 0 1 0 0,0 1-1 0 0,1-1 0 0 0,-1 0 0 0 0,0 0 0 0 0,1 1 1 0 0,-1-1-1 0 0,1 0 0 0 0,-1 1 0 0 0,1-1 0 0 0,-1 1 1 0 0,1-1-1 0 0,0 1 0 0 0,-1-1 0 0 0,1 1 0 0 0,0-1 1 0 0,-1 1-1 0 0,1-1 0 0 0,0 1 0 0 0,-1 0 0 0 0,1 0 1 0 0,0-1-1 0 0,0 1 0 0 0,0 0 0 0 0,-1 0 0 0 0,1 0 1 0 0,1-1-1 0 0,-1 2-26 0 0,0 0 0 0 0,0-1 1 0 0,1 1-1 0 0,-1 0 0 0 0,0-1 0 0 0,0 1 0 0 0,0 0 1 0 0,0 0-1 0 0,0 0 0 0 0,-1 0 0 0 0,1 0 1 0 0,0 0-1 0 0,0 0 0 0 0,-1 0 0 0 0,2 2 0 0 0,20 55-588 0 0,-19-49 670 0 0,3 9-106 0 0,-4-11 49 0 0,0 1 0 0 0,0-1 0 0 0,1 0 0 0 0,0 0 0 0 0,0-1 0 0 0,1 1 0 0 0,5 8 0 0 0,-7-15-15 0 0,-2 0-157 0 0,-35-6 183 0 0,20 2 329 0 0,-1 1 0 0 0,-28-1-1 0 0,9 9-2326 0 0,33-4 1513 0 0,0 0-1 0 0,0 0 0 0 0,-1 0 1 0 0,1 1-1 0 0,0-1 1 0 0,0 0-1 0 0,0 1 0 0 0,1-1 1 0 0,-1 1-1 0 0,0 0 1 0 0,-2 2-1 0 0,-2 6-4356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6.0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 10 3592 0 0,'0'0'6842'0'0,"-5"5"-6494"0"0,3-3-317 0 0,0-1 0 0 0,0 1-1 0 0,1 0 1 0 0,-1 0 0 0 0,0 0-1 0 0,1 0 1 0 0,-1 0 0 0 0,1 0-1 0 0,0 1 1 0 0,0-1 0 0 0,-1 1-1 0 0,2-1 1 0 0,-2 3-1 0 0,2-3 6 0 0,0-1-1 0 0,0 1 1 0 0,1-1-1 0 0,-1 1 1 0 0,0-1-1 0 0,1 0 1 0 0,-1 1-1 0 0,1-1 1 0 0,-1 1-1 0 0,1-1 1 0 0,0 0-1 0 0,0 0 1 0 0,0 1-1 0 0,-1-1 1 0 0,1 0-1 0 0,0 0 1 0 0,1 0-1 0 0,-1 0 1 0 0,0 0-1 0 0,0 0 1 0 0,0 0-1 0 0,0 0 1 0 0,1-1-1 0 0,-1 1 1 0 0,0 0-1 0 0,1-1 1 0 0,-1 1-1 0 0,1-1 1 0 0,1 1-1 0 0,4 1 72 0 0,0 0 0 0 0,0-1 0 0 0,0 0 0 0 0,0 0 0 0 0,0 0 0 0 0,-1-1 0 0 0,1 0-1 0 0,14-3 1 0 0,-20 3-107 0 0,1 0 0 0 0,-1 0 0 0 0,1 0 0 0 0,-1-1-1 0 0,0 1 1 0 0,1-1 0 0 0,-1 1 0 0 0,1-1 0 0 0,-1 0-1 0 0,0 1 1 0 0,0-1 0 0 0,1 0 0 0 0,-1 0 0 0 0,0 0-1 0 0,0 0 1 0 0,0 0 0 0 0,0 0 0 0 0,2-2 0 0 0,-3 1-52 0 0,0 1 0 0 0,0-1 0 0 0,0 1 0 0 0,0 0 0 0 0,0-1 0 0 0,0 1 0 0 0,0-1 0 0 0,0 1 0 0 0,0 0 0 0 0,-1-1 0 0 0,1 1 0 0 0,-1-1 0 0 0,1 1 0 0 0,-1 0 0 0 0,1 0 0 0 0,-1-1 0 0 0,0 1 0 0 0,0 0 1 0 0,0 0-1 0 0,1 0 0 0 0,-1 0 0 0 0,0 0 0 0 0,0 0 0 0 0,-2-1 0 0 0,-23-20-1860 0 0,7 11-2130 0 0,16 9 2900 0 0,-3-1-2838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6.78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58 41 3868 0 0,'0'0'7450'0'0,"-22"23"-6674"0"0,16-11-737 0 0,0 0 1 0 0,1 1 0 0 0,1 0-1 0 0,0 0 1 0 0,1 0-1 0 0,0 0 1 0 0,1 0 0 0 0,1 1-1 0 0,0 0 1 0 0,1 24-1 0 0,1-32-60 0 0,-1 0-1 0 0,1 0 1 0 0,0 0-1 0 0,1 0 0 0 0,0 0 1 0 0,0-1-1 0 0,0 1 0 0 0,0 0 1 0 0,1-1-1 0 0,0 0 1 0 0,6 9-1 0 0,-6-11-42 0 0,0 0-1 0 0,0 0 1 0 0,0 0 0 0 0,0-1 0 0 0,1 0 0 0 0,-1 1-1 0 0,1-1 1 0 0,0 0 0 0 0,-1-1 0 0 0,1 1-1 0 0,0 0 1 0 0,0-1 0 0 0,0 0 0 0 0,0 0 0 0 0,0 0-1 0 0,0-1 1 0 0,0 0 0 0 0,8 1 0 0 0,-9-2-21 0 0,-1 1 0 0 0,0 0 1 0 0,1 0-1 0 0,-1-1 1 0 0,0 0-1 0 0,1 1 0 0 0,-1-1 1 0 0,0 0-1 0 0,0 0 1 0 0,0 0-1 0 0,0 0 0 0 0,0-1 1 0 0,0 1-1 0 0,0-1 1 0 0,0 1-1 0 0,0-1 1 0 0,0 1-1 0 0,-1-1 0 0 0,1 0 1 0 0,1-3-1 0 0,0 1 24 0 0,0-1 1 0 0,-1 0-1 0 0,1 0 0 0 0,-1 0 1 0 0,-1 0-1 0 0,1 0 0 0 0,-1 0 1 0 0,1 0-1 0 0,-1-8 0 0 0,0 7 53 0 0,-1 0-1 0 0,0 1 0 0 0,0-1 0 0 0,0 0 1 0 0,-1 1-1 0 0,0-1 0 0 0,0 1 1 0 0,-4-12-1 0 0,4 15-1 0 0,0 0 1 0 0,0-1-1 0 0,0 1 1 0 0,0 0-1 0 0,-1 0 1 0 0,1-1-1 0 0,-1 1 1 0 0,1 1-1 0 0,-1-1 1 0 0,0 0-1 0 0,0 0 1 0 0,0 0-1 0 0,0 1 1 0 0,0-1-1 0 0,0 1 1 0 0,0 0-1 0 0,-1 0 0 0 0,1 0 1 0 0,-3-1-1 0 0,4 1 48 0 0,-1 1-1 0 0,1-1 0 0 0,0 1 1 0 0,0 0-1 0 0,0-1 0 0 0,-1 1 1 0 0,1 0-1 0 0,0 0 0 0 0,0 0 1 0 0,0 0-1 0 0,-1 0 0 0 0,1 0 1 0 0,0 0-1 0 0,0 1 0 0 0,0-1 1 0 0,-1 0-1 0 0,1 1 0 0 0,0-1 1 0 0,0 1-1 0 0,0-1 0 0 0,0 1 1 0 0,0-1-1 0 0,0 1 0 0 0,0 0 1 0 0,0 0-1 0 0,-1 1 1 0 0,1-1 9 0 0,0 1 0 0 0,0 0 0 0 0,0 0 0 0 0,0 0 0 0 0,0 0 0 0 0,1 0 0 0 0,-1 0 0 0 0,1 0 0 0 0,-1 0 0 0 0,1 0 0 0 0,0 0 0 0 0,0 0 0 0 0,0 0 0 0 0,0 3 0 0 0,1 1 6 0 0,-1-1 1 0 0,1 1 0 0 0,0-1-1 0 0,1 1 1 0 0,-1-1-1 0 0,1 0 1 0 0,0 1 0 0 0,1-1-1 0 0,-1 0 1 0 0,1 0 0 0 0,5 6-1 0 0,-5-7-68 0 0,1-1-1 0 0,0 0 1 0 0,0 0-1 0 0,0-1 1 0 0,0 1-1 0 0,0-1 1 0 0,0 0-1 0 0,1 0 1 0 0,-1 0-1 0 0,1-1 1 0 0,0 1-1 0 0,-1-1 1 0 0,1 0-1 0 0,0-1 1 0 0,0 1-1 0 0,0-1 1 0 0,0 0-1 0 0,-1 0 1 0 0,1 0-1 0 0,0-1 1 0 0,0 0-1 0 0,0 0 1 0 0,-1 0-1 0 0,7-2 1 0 0,-3 0-40 0 0,-1 0 1 0 0,0 0 0 0 0,1-1 0 0 0,-2 1-1 0 0,1-1 1 0 0,0-1 0 0 0,-1 0 0 0 0,1 0-1 0 0,-2 0 1 0 0,1 0 0 0 0,0-1-1 0 0,-1 0 1 0 0,9-13 0 0 0,-8 9-32 0 0,-1 0-1 0 0,0-1 1 0 0,-1 0 0 0 0,0 1 0 0 0,0-1-1 0 0,-1-1 1 0 0,-1 1 0 0 0,0 0 0 0 0,0-1 0 0 0,-1 1-1 0 0,-1-1 1 0 0,0 0 0 0 0,0 1 0 0 0,-5-22-1 0 0,5 31 83 0 0,0 1-1 0 0,0 0 0 0 0,-1-1 0 0 0,1 1 0 0 0,-1 0 1 0 0,1-1-1 0 0,-1 1 0 0 0,1 0 0 0 0,-1 0 1 0 0,0 0-1 0 0,1-1 0 0 0,-1 1 0 0 0,0 0 0 0 0,0 0 1 0 0,0 0-1 0 0,0 0 0 0 0,0 0 0 0 0,0 0 0 0 0,0 1 1 0 0,0-1-1 0 0,0 0 0 0 0,-1 0 0 0 0,1 1 1 0 0,0-1-1 0 0,0 1 0 0 0,-1-1 0 0 0,1 1 0 0 0,0 0 1 0 0,-1-1-1 0 0,1 1 0 0 0,0 0 0 0 0,-3 0 0 0 0,2 1 84 0 0,0-1-1 0 0,1 1 0 0 0,-1 0 0 0 0,0 0 0 0 0,1 0 0 0 0,-1 0 0 0 0,1 0 0 0 0,-1 1 0 0 0,1-1 0 0 0,-1 0 0 0 0,1 1 0 0 0,0-1 0 0 0,0 1 0 0 0,-1-1 0 0 0,1 1 0 0 0,0 0 0 0 0,1-1 0 0 0,-1 1 0 0 0,0 0 0 0 0,0 0 0 0 0,1 0 0 0 0,-1 2 0 0 0,-3 9 104 0 0,2 1-1 0 0,-1 0 1 0 0,2 0 0 0 0,0-1-1 0 0,1 1 1 0 0,0 0-1 0 0,1 0 1 0 0,0 0-1 0 0,7 25 1 0 0,-6-29-134 0 0,1 1 0 0 0,1-1 0 0 0,0 0 0 0 0,0 1 0 0 0,1-2 0 0 0,0 1 1 0 0,1-1-1 0 0,0 0 0 0 0,0 0 0 0 0,1 0 0 0 0,0-1 0 0 0,1 0 0 0 0,8 7 0 0 0,-13-13-210 0 0,0 0-1 0 0,0 0 0 0 0,0 0 1 0 0,0-1-1 0 0,0 1 1 0 0,0-1-1 0 0,0 0 1 0 0,1 0-1 0 0,-1 0 1 0 0,0 0-1 0 0,1-1 0 0 0,3 1 1 0 0,-4-1-536 0 0,0 0 0 0 0,0 0 0 0 0,0-1 0 0 0,-1 1 0 0 0,1-1 1 0 0,0 1-1 0 0,0-1 0 0 0,-1 0 0 0 0,5-2 0 0 0,9-7-2649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7.4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 0 3360 0 0,'0'0'8824'0'0,"-1"13"-8569"0"0,-2 25-154 0 0,-1-1-97 0 0,2 1 1 0 0,4 67 0 0 0,-1-104-173 0 0,-1-1 1 0 0,0 1-1 0 0,1 0 1 0 0,-1-1-1 0 0,1 1 1 0 0,-1 0-1 0 0,1-1 1 0 0,-1 1-1 0 0,1-1 1 0 0,0 1-1 0 0,-1-1 1 0 0,1 1-1 0 0,0-1 1 0 0,-1 1-1 0 0,1-1 0 0 0,0 0 1 0 0,0 1-1 0 0,-1-1 1 0 0,1 0-1 0 0,0 0 1 0 0,0 0-1 0 0,0 1 1 0 0,-1-1-1 0 0,1 0 1 0 0,0 0-1 0 0,0 0 1 0 0,0 0-1 0 0,-1 0 1 0 0,1-1-1 0 0,0 1 1 0 0,0 0-1 0 0,0 0 1 0 0,-1 0-1 0 0,2-1 1 0 0,9-2-2684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0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0 984 0 0,'0'0'6816'0'0,"0"16"-6563"0"0,2 26 628 0 0,1-1 1 0 0,13 59-1 0 0,-14-87-949 0 0,-2-9-203 0 0,1 1 0 0 0,0-1 0 0 0,0 0 1 0 0,0 0-1 0 0,0 1 0 0 0,1-1 0 0 0,-1 0 0 0 0,4 6 0 0 0,2-10-4204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08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40 2884 0 0,'0'0'7826'0'0,"-19"-3"-7154"0"0,-161-25 277 0 0,166 25-1336 0 0,-26-2-788 0 0,20 9-3989 0 0,15 3-325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7.8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510 17 420 0 0,'0'0'12010'0'0,"-18"1"-11888"0"0,-140 4 1053 0 0,75-8-1031 0 0,-85-14 0 0 0,163 16-377 0 0,-44-1-1284 0 0,28 11-1428 0 0,20-8 2580 0 0,1 0 0 0 0,-1 0 0 0 0,0 0 0 0 0,0 0 0 0 0,1 1 0 0 0,-1-1 1 0 0,1 0-1 0 0,-1 0 0 0 0,1 0 0 0 0,-1 0 0 0 0,1 1 0 0 0,0-1 0 0 0,-1 0 1 0 0,1 0-1 0 0,0 1 0 0 0,0-1 0 0 0,0 2 0 0 0,0 8-2387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8.74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10 391 1808 0 0,'0'0'8720'0'0,"0"-16"-8305"0"0,-9-249-1164 0 0,9 260 807 0 0,0 0 1 0 0,1-1-1 0 0,-1 1 0 0 0,2 0 1 0 0,-1 0-1 0 0,0 0 1 0 0,1 0-1 0 0,0 0 1 0 0,0 0-1 0 0,0 1 1 0 0,1-1-1 0 0,0 1 1 0 0,0-1-1 0 0,5-5 1 0 0,-6 7-35 0 0,0 1 1 0 0,0 0 0 0 0,0-1-1 0 0,0 1 1 0 0,1 0 0 0 0,-1 0-1 0 0,1 0 1 0 0,0 0-1 0 0,0 1 1 0 0,-1-1 0 0 0,1 1-1 0 0,0 0 1 0 0,0 0 0 0 0,0 0-1 0 0,1 0 1 0 0,-1 0 0 0 0,0 0-1 0 0,0 1 1 0 0,0 0 0 0 0,1 0-1 0 0,-1 0 1 0 0,0 0 0 0 0,0 0-1 0 0,6 1 1 0 0,-7 1-62 0 0,0-1-1 0 0,1 1 1 0 0,-1-1-1 0 0,0 1 1 0 0,0 0 0 0 0,0 0-1 0 0,0 0 1 0 0,-1 0-1 0 0,1 0 1 0 0,0 0-1 0 0,-1 0 1 0 0,0 0 0 0 0,1 1-1 0 0,-1-1 1 0 0,0 1-1 0 0,0-1 1 0 0,0 1-1 0 0,0-1 1 0 0,-1 1 0 0 0,1 0-1 0 0,-1-1 1 0 0,0 1-1 0 0,0 3 1 0 0,2 4-24 0 0,-2 0 0 0 0,1 0 0 0 0,-2 0 0 0 0,1 0 0 0 0,-3 10 1 0 0,3-18 31 0 0,-1 1 1 0 0,1-1-1 0 0,-1 0 1 0 0,0 0-1 0 0,0 1 1 0 0,0-1-1 0 0,0 0 1 0 0,0 0 0 0 0,0 0-1 0 0,0 0 1 0 0,-1-1-1 0 0,1 1 1 0 0,-1 0-1 0 0,1 0 1 0 0,-1-1-1 0 0,0 1 1 0 0,0-1-1 0 0,0 0 1 0 0,0 1-1 0 0,0-1 1 0 0,0 0 0 0 0,0 0-1 0 0,0 0 1 0 0,-3 0-1 0 0,1 0-99 0 0,-1 0 0 0 0,1 0 0 0 0,-1-1 0 0 0,1 1 0 0 0,-1-1 0 0 0,1 0 0 0 0,-1-1 0 0 0,0 1 0 0 0,1-1 0 0 0,-8-2 0 0 0,40 42 1870 0 0,-16-26-1457 0 0,28 26 204 0 0,-37-37-391 0 0,-1 0 0 0 0,1 0 0 0 0,0 0-1 0 0,0 0 1 0 0,0 0 0 0 0,0-1-1 0 0,0 1 1 0 0,0-1 0 0 0,1 0 0 0 0,-1 0-1 0 0,0 0 1 0 0,1-1 0 0 0,3 1-1 0 0,-6-2-131 0 0,0 1 0 0 0,0-1 0 0 0,0 0-1 0 0,0 0 1 0 0,0 0 0 0 0,0 0-1 0 0,0 0 1 0 0,0 0 0 0 0,-1-1-1 0 0,1 1 1 0 0,0 0 0 0 0,0 0-1 0 0,-1-1 1 0 0,1 1 0 0 0,-1 0 0 0 0,0 0-1 0 0,1-1 1 0 0,-1 1 0 0 0,0-1-1 0 0,0 1 1 0 0,1 0 0 0 0,-1-2-1 0 0,4-34-92 0 0,-3-11 24 0 0,-2 37 45 0 0,1 0 0 0 0,0-1-1 0 0,0 1 1 0 0,2 0 0 0 0,-1 0 0 0 0,1 0 0 0 0,6-17 0 0 0,-8 27 58 0 0,0 0 0 0 0,1 1 0 0 0,-1-1 0 0 0,0 0 0 0 0,1 0 0 0 0,-1 1 0 0 0,0-1 0 0 0,1 0 0 0 0,-1 0 0 0 0,1 1 0 0 0,-1-1 0 0 0,1 1 0 0 0,0-1 0 0 0,-1 0 0 0 0,1 1 0 0 0,0-1 0 0 0,-1 1 0 0 0,1-1-1 0 0,0 1 1 0 0,0 0 0 0 0,-1-1 0 0 0,1 1 0 0 0,0 0 0 0 0,0 0 0 0 0,0-1 0 0 0,-1 1 0 0 0,1 0 0 0 0,0 0 0 0 0,0 0 0 0 0,1 0 0 0 0,0 1-23 0 0,0-1 0 0 0,0 1-1 0 0,0 0 1 0 0,0 0 0 0 0,-1 0-1 0 0,1 1 1 0 0,0-1 0 0 0,-1 0-1 0 0,1 1 1 0 0,-1-1 0 0 0,0 0 0 0 0,3 4-1 0 0,32 56-237 0 0,-34-57 374 0 0,101 193 1928 0 0,-147-195-2712 0 0,33-2 713 0 0,1-1 0 0 0,0-1 0 0 0,-1 0 1 0 0,-15-5-1 0 0,22 6-256 0 0,1 0 1 0 0,-1 0 0 0 0,0-1 0 0 0,0 1-1 0 0,0-1 1 0 0,1 0 0 0 0,-1 0-1 0 0,1-1 1 0 0,0 1 0 0 0,-1-1 0 0 0,1 1-1 0 0,0-1 1 0 0,1 0 0 0 0,-4-5-1 0 0,3-5-4057 0 0,3 7 1109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9.1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245 0 1788 0 0,'0'0'7701'0'0,"-19"1"-7619"0"0,3 0-70 0 0,-1-1 54 0 0,-1 1 0 0 0,1 1 0 0 0,0 0 0 0 0,0 1 0 0 0,-30 10 0 0 0,46-13-54 0 0,0 0 0 0 0,0 1 0 0 0,0-1 0 0 0,0 1 0 0 0,0-1 1 0 0,0 1-1 0 0,0 0 0 0 0,0-1 0 0 0,0 1 0 0 0,0 0 0 0 0,0 0 0 0 0,0 0 0 0 0,0 0 0 0 0,0-1 0 0 0,1 1 1 0 0,-1 0-1 0 0,0 0 0 0 0,1 1 0 0 0,-1-1 0 0 0,1 0 0 0 0,-1 0 0 0 0,1 0 0 0 0,-1 0 0 0 0,1 3 0 0 0,0-2-13 0 0,0 0-1 0 0,0 0 1 0 0,1 0-1 0 0,-1 0 0 0 0,1 0 1 0 0,0 0-1 0 0,-1 0 1 0 0,1-1-1 0 0,0 1 1 0 0,0 0-1 0 0,0 0 0 0 0,1-1 1 0 0,1 4-1 0 0,7 6-33 0 0,1-1 0 0 0,0 0-1 0 0,18 13 1 0 0,-17-15 151 0 0,-3 0-163 0 0,4 1 136 0 0,-1 1-1 0 0,-1 1 1 0 0,17 19-1 0 0,-26-28-61 0 0,0 0 0 0 0,0 0 0 0 0,0 0-1 0 0,-1 1 1 0 0,1-1 0 0 0,-1 1 0 0 0,0-1-1 0 0,0 1 1 0 0,0 0 0 0 0,0-1 0 0 0,0 1-1 0 0,0 0 1 0 0,-1 0 0 0 0,1 0 0 0 0,-1-1-1 0 0,0 1 1 0 0,0 0 0 0 0,0 0 0 0 0,0 0-1 0 0,0 0 1 0 0,-1 0 0 0 0,1-1 0 0 0,-1 1-1 0 0,0 0 1 0 0,0 0 0 0 0,-2 4 0 0 0,0-4-47 0 0,1 0 0 0 0,-1 0 0 0 0,0-1 0 0 0,0 1 0 0 0,-1-1 0 0 0,1 1 0 0 0,0-1 1 0 0,-1 0-1 0 0,1-1 0 0 0,-1 1 0 0 0,0 0 0 0 0,1-1 0 0 0,-1 0 0 0 0,0 0 0 0 0,0 0 0 0 0,0-1 1 0 0,0 1-1 0 0,-4-1 0 0 0,-1 1-49 0 0,-1 0 0 0 0,1-1 0 0 0,0 0 0 0 0,-1-1 0 0 0,1 0 0 0 0,-17-5 0 0 0,-22-17-1921 0 0,45 21 1556 0 0,1 1 0 0 0,0-1 1 0 0,-1-1-1 0 0,1 1 0 0 0,0 0 1 0 0,0 0-1 0 0,0-1 0 0 0,0 1 0 0 0,-1-4 1 0 0,0-3-2123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9.60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4 130 2644 0 0,'0'0'7371'0'0,"0"14"-7280"0"0,-1 2-6 0 0,-1 79 41 0 0,2-85-30 0 0,1-1-1 0 0,0 1 1 0 0,1 0-1 0 0,0-1 0 0 0,0 1 1 0 0,1-1-1 0 0,0 0 1 0 0,6 12-1 0 0,-5-78-499 0 0,-10-37 301 0 0,3 64 116 0 0,1 0 1 0 0,4-53-1 0 0,-2 81 3 0 0,1-1 1 0 0,-1 0-1 0 0,1 0 1 0 0,-1 1-1 0 0,1-1 0 0 0,0 0 1 0 0,0 1-1 0 0,0-1 1 0 0,1 1-1 0 0,-1 0 1 0 0,1-1-1 0 0,-1 1 0 0 0,1 0 1 0 0,0 0-1 0 0,0 0 1 0 0,-1 0-1 0 0,2 0 0 0 0,-1 0 1 0 0,0 0-1 0 0,0 1 1 0 0,0-1-1 0 0,1 1 0 0 0,-1 0 1 0 0,1-1-1 0 0,4 0 1 0 0,-4 1-15 0 0,-1 1 1 0 0,0 0 0 0 0,0-1-1 0 0,1 1 1 0 0,-1 0-1 0 0,0 1 1 0 0,0-1 0 0 0,1 0-1 0 0,-1 1 1 0 0,0-1-1 0 0,0 1 1 0 0,0 0 0 0 0,1-1-1 0 0,-1 1 1 0 0,0 0-1 0 0,0 0 1 0 0,0 1 0 0 0,-1-1-1 0 0,1 0 1 0 0,0 1-1 0 0,0-1 1 0 0,-1 1 0 0 0,1-1-1 0 0,-1 1 1 0 0,1 0-1 0 0,-1 0 1 0 0,0-1 0 0 0,1 1-1 0 0,-1 0 1 0 0,0 0-1 0 0,1 3 1 0 0,0 2-34 0 0,1-1 0 0 0,-1 0 1 0 0,0 1-1 0 0,-1-1 0 0 0,1 1 0 0 0,-1-1 0 0 0,-1 1 1 0 0,1 0-1 0 0,-1-1 0 0 0,0 1 0 0 0,-1 0 0 0 0,1-1 1 0 0,-4 13-1 0 0,3-16-17 0 0,0 0 0 0 0,0 0 0 0 0,0 0 0 0 0,-1 0 0 0 0,1 0 0 0 0,-1 0 0 0 0,0 0 0 0 0,0-1 0 0 0,0 1 1 0 0,0-1-1 0 0,0 1 0 0 0,-1-1 0 0 0,1 0 0 0 0,-1 0 0 0 0,1 0 0 0 0,-1 0 0 0 0,0 0 0 0 0,0-1 0 0 0,1 1 0 0 0,-1-1 0 0 0,0 0 1 0 0,-1 1-1 0 0,1-2 0 0 0,0 1 0 0 0,0 0 0 0 0,0-1 0 0 0,-1 1 0 0 0,1-1 0 0 0,-5 0 0 0 0,1 0-332 0 0,5 0 53 0 0,0 1 0 0 0,0-1 0 0 0,0 0 0 0 0,0 0 0 0 0,0 0 0 0 0,0-1 1 0 0,0 1-1 0 0,0 0 0 0 0,0-1 0 0 0,0 1 0 0 0,0-1 0 0 0,1 0 0 0 0,-1 0 0 0 0,0 1 0 0 0,0-1 0 0 0,-2-3 0 0 0,-3-2-1881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3:59.9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0 6 1864 0 0</inkml:trace>
  <inkml:trace contextRef="#ctx0" brushRef="#br0" timeOffset="1">0 6 1864 0 0,'106'77'1346'0'0,"-104"-76"-1326"0"0,0 0-1 0 0,0 0 0 0 0,0 1 0 0 0,-1-1 1 0 0,1 1-1 0 0,0-1 0 0 0,-1 1 1 0 0,1-1-1 0 0,-1 1 0 0 0,0 0 1 0 0,1 0-1 0 0,-1 0 0 0 0,0-1 0 0 0,0 1 1 0 0,0 0-1 0 0,-1 0 0 0 0,1 1 1 0 0,0-1-1 0 0,-1 0 0 0 0,1 0 0 0 0,-1 0 1 0 0,0 0-1 0 0,0 0 0 0 0,0 1 1 0 0,0 3-1 0 0,0 6 391 0 0,1-6 10 0 0,0 0 0 0 0,1 0 1 0 0,0 0-1 0 0,0 0 0 0 0,0-1 0 0 0,1 1 1 0 0,0-1-1 0 0,0 1 0 0 0,0-1 0 0 0,0 0 1 0 0,1 0-1 0 0,6 6 0 0 0,-8-9-377 0 0,1 0 0 0 0,-1-1 0 0 0,0 1 0 0 0,1-1 0 0 0,-1 1 0 0 0,1-1 0 0 0,-1 0 0 0 0,1 0 0 0 0,0 0 0 0 0,-1 0 0 0 0,1-1 0 0 0,0 1 0 0 0,0-1 0 0 0,0 1 0 0 0,-1-1 0 0 0,1 0 0 0 0,0 0 0 0 0,0-1 0 0 0,0 1 0 0 0,-1 0 0 0 0,1-1 0 0 0,0 0 0 0 0,0 1 0 0 0,-1-1-1 0 0,1 0 1 0 0,0-1 0 0 0,-1 1 0 0 0,1 0 0 0 0,2-3 0 0 0,1 0-28 0 0,0 0-1 0 0,0 0 0 0 0,0 0 1 0 0,-1-1-1 0 0,1 0 0 0 0,-1 0 1 0 0,0 0-1 0 0,-1-1 0 0 0,1 0 1 0 0,-1 0-1 0 0,-1 0 0 0 0,6-10 0 0 0,-8 13 0 0 0,0-1-1 0 0,1 1 0 0 0,-2 0 0 0 0,1-1 0 0 0,0 1 1 0 0,-1-1-1 0 0,0 1 0 0 0,1 0 0 0 0,-2-1 0 0 0,1 1 0 0 0,0-1 1 0 0,-1 1-1 0 0,1-1 0 0 0,-1 1 0 0 0,0 0 0 0 0,0-1 0 0 0,0 1 1 0 0,0 0-1 0 0,-1 0 0 0 0,0 0 0 0 0,1 0 0 0 0,-1 0 0 0 0,0 0 1 0 0,0 0-1 0 0,-1 0 0 0 0,1 1 0 0 0,0 0 0 0 0,-4-3 0 0 0,-3-2-79 0 0,0 0 0 0 0,0 0 0 0 0,-1 1-1 0 0,0 0 1 0 0,-18-7 0 0 0,24 11-215 0 0,-1 0 0 0 0,0 0 0 0 0,0 1 0 0 0,0-1 0 0 0,0 1 0 0 0,1 0 0 0 0,-2 1-1 0 0,1-1 1 0 0,0 1 0 0 0,0 0 0 0 0,0 1 0 0 0,0-1 0 0 0,0 1 0 0 0,0 0 0 0 0,-6 2 0 0 0,-1 6-2049 0 0,5 4-788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0.3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15 261 3600 0 0,'0'0'5010'0'0,"-2"-16"-4597"0"0,-10-139 1324 0 0,12 151-1701 0 0,1-1 1 0 0,0 1-1 0 0,-1-1 0 0 0,2 1 1 0 0,-1 0-1 0 0,0-1 1 0 0,1 1-1 0 0,0 0 1 0 0,0 0-1 0 0,0 0 0 0 0,1 0 1 0 0,-1 1-1 0 0,1-1 1 0 0,0 1-1 0 0,0-1 1 0 0,0 1-1 0 0,0 0 0 0 0,5-3 1 0 0,-6 4-37 0 0,0 1 1 0 0,0-1-1 0 0,0 1 1 0 0,0 0 0 0 0,0 0-1 0 0,0 0 1 0 0,0 0-1 0 0,0 1 1 0 0,0-1-1 0 0,0 0 1 0 0,1 1-1 0 0,-1 0 1 0 0,0-1-1 0 0,0 1 1 0 0,1 0-1 0 0,-1 0 1 0 0,0 0 0 0 0,0 1-1 0 0,1-1 1 0 0,-1 0-1 0 0,0 1 1 0 0,0 0-1 0 0,1-1 1 0 0,-1 1-1 0 0,0 0 1 0 0,0 0-1 0 0,0 0 1 0 0,0 0 0 0 0,0 1-1 0 0,0-1 1 0 0,-1 0-1 0 0,1 1 1 0 0,0-1-1 0 0,-1 1 1 0 0,1 0-1 0 0,-1-1 1 0 0,2 4-1 0 0,0-1-60 0 0,0-1 0 0 0,-1 1 0 0 0,0 0-1 0 0,0 0 1 0 0,0 0 0 0 0,-1 0 0 0 0,1 0-1 0 0,-1 0 1 0 0,0 1 0 0 0,0-1-1 0 0,0 0 1 0 0,-1 1 0 0 0,0-1 0 0 0,0 0-1 0 0,0 1 1 0 0,0-1 0 0 0,0 1 0 0 0,-2 4-1 0 0,1-7 16 0 0,1 1 0 0 0,-1-1 0 0 0,0 1-1 0 0,-1-1 1 0 0,1 1 0 0 0,0-1 0 0 0,-1 0-1 0 0,1 0 1 0 0,-1 1 0 0 0,0-1 0 0 0,1 0-1 0 0,-1-1 1 0 0,0 1 0 0 0,0 0 0 0 0,-1 0-1 0 0,1-1 1 0 0,0 1 0 0 0,0-1 0 0 0,-1 0 0 0 0,1 0-1 0 0,-1 0 1 0 0,1 0 0 0 0,-1 0 0 0 0,1 0-1 0 0,-1-1 1 0 0,0 1 0 0 0,1-1 0 0 0,-1 0-1 0 0,0 0 1 0 0,-3 0 0 0 0,-26-5-777 0 0,24 3 947 0 0,13 4 1765 0 0,1 2-1791 0 0,1 0 1 0 0,-1 0-1 0 0,0 0 0 0 0,0 1 0 0 0,0 0 0 0 0,-1 0 1 0 0,1 0-1 0 0,-1 1 0 0 0,-1 0 0 0 0,1 0 0 0 0,-1 0 1 0 0,0 1-1 0 0,4 8 0 0 0,-2-5-282 0 0,0 0 0 0 0,1-1 0 0 0,-1 0 0 0 0,17 16 0 0 0,-22-24 20 0 0,1 0 0 0 0,-1 0 0 0 0,1-1 0 0 0,-1 1 0 0 0,0 0 0 0 0,1-1-1 0 0,-1 1 1 0 0,1-1 0 0 0,-1 0 0 0 0,1 0 0 0 0,-1 1 0 0 0,1-1 0 0 0,0 0 0 0 0,-1 0 0 0 0,3-1 0 0 0,13-3-4905 0 0,-5-4 2333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0.7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 0 4060 0 0,'0'0'6519'0'0,"-1"15"-6443"0"0,-11 181 349 0 0,13-195-528 0 0,-1-1 0 0 0,0 1 0 0 0,1 0 0 0 0,-1-1 0 0 0,1 1 0 0 0,-1 0 0 0 0,1-1 0 0 0,-1 1 0 0 0,1-1-1 0 0,-1 1 1 0 0,1 0 0 0 0,-1-1 0 0 0,1 0 0 0 0,0 1 0 0 0,-1-1 0 0 0,1 1 0 0 0,0-1 0 0 0,-1 0 0 0 0,1 1 0 0 0,0-1-1 0 0,0 0 1 0 0,-1 0 0 0 0,1 0 0 0 0,0 1 0 0 0,0-1 0 0 0,-1 0 0 0 0,1 0 0 0 0,0 0 0 0 0,0 0 0 0 0,1-1 0 0 0,26-1-4951 0 0,-12-3 2467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1.1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392 0 3488 0 0,'0'0'4546'0'0,"-18"2"-3993"0"0,-51 3-285 0 0,-182 9 929 0 0,251-14-1235 0 0,-37 3-205 0 0,23 6-1717 0 0,14-9 1707 0 0,-1 1 0 0 0,1-1 0 0 0,0 1 0 0 0,-1 0 0 0 0,1-1 0 0 0,0 1 0 0 0,0 0 1 0 0,0-1-1 0 0,-1 1 0 0 0,1 0 0 0 0,0-1 0 0 0,0 1 0 0 0,0 0 0 0 0,0-1 0 0 0,0 1 0 0 0,0 0 1 0 0,0-1-1 0 0,1 1 0 0 0,-1 0 0 0 0,0-1 0 0 0,0 1 0 0 0,1 1 0 0 0,4 6-1741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1.48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121 1 648 0 0,'0'0'8602'0'0,"-7"6"-8432"0"0,2-1-104 0 0,0 1-1 0 0,0 0 0 0 0,0 0 1 0 0,0 0-1 0 0,1 0 1 0 0,0 1-1 0 0,1 0 1 0 0,-1 0-1 0 0,1 0 0 0 0,1 0 1 0 0,-1 0-1 0 0,1 0 1 0 0,0 1-1 0 0,1-1 0 0 0,0 1 1 0 0,0 0-1 0 0,1 11 1 0 0,0-14-42 0 0,1-1 1 0 0,-1 1 0 0 0,1-1-1 0 0,0 1 1 0 0,0-1 0 0 0,1 1-1 0 0,0-1 1 0 0,-1 0 0 0 0,1 0-1 0 0,1 0 1 0 0,-1 0 0 0 0,1 0-1 0 0,-1 0 1 0 0,1-1 0 0 0,0 1-1 0 0,0-1 1 0 0,1 0 0 0 0,-1 0-1 0 0,1 0 1 0 0,-1 0 0 0 0,1 0-1 0 0,0-1 1 0 0,0 0 0 0 0,0 0-1 0 0,0 0 1 0 0,1 0 0 0 0,6 1-1 0 0,-1 1-21 0 0,0-2-1 0 0,1 1 0 0 0,-1-1 1 0 0,1-1-1 0 0,-1 0 0 0 0,1 0 0 0 0,0-1 1 0 0,-1-1-1 0 0,1 0 0 0 0,-1 0 0 0 0,14-4 1 0 0,-20 4 4 0 0,-1 0 0 0 0,0 0 0 0 0,1 0 0 0 0,-1-1 0 0 0,0 1 0 0 0,0-1 0 0 0,0 0 0 0 0,0 0 0 0 0,0 0 0 0 0,0 0 0 0 0,-1-1 0 0 0,1 1 0 0 0,-1-1 0 0 0,1 1 0 0 0,-1-1 0 0 0,0 0 0 0 0,0 0 0 0 0,-1 0 0 0 0,1 0 0 0 0,0 0 0 0 0,-1-1 0 0 0,0 1 0 0 0,0 0 0 0 0,0-1 0 0 0,0 1 0 0 0,0-1 0 0 0,-1 1 0 0 0,1-1 0 0 0,-1 1 0 0 0,0-1 0 0 0,0 1 0 0 0,0-1 0 0 0,-1 1-1 0 0,0-1 1 0 0,1 1 0 0 0,-1-1 0 0 0,0 1 0 0 0,0-1 0 0 0,-1 1 0 0 0,1 0 0 0 0,-1 0 0 0 0,1 0 0 0 0,-1 0 0 0 0,0 0 0 0 0,0 0 0 0 0,-1 0 0 0 0,1 1 0 0 0,-5-5 0 0 0,-6-2 9 0 0,0 0 1 0 0,-1 2-1 0 0,0-1 0 0 0,0 2 0 0 0,-1 0 0 0 0,0 0 0 0 0,-18-3 0 0 0,22 6-282 0 0,0 1 0 0 0,0 0 0 0 0,-1 0 0 0 0,1 2 0 0 0,0-1 0 0 0,0 1 0 0 0,-1 1 0 0 0,1 0 0 0 0,0 1 0 0 0,-20 5 0 0 0,10 4-2580 0 0,4 4-2149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4.10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184 0 200 0 0,'0'0'4652'0'0,"-19"1"1515"0"0,10 7-6129 0 0,0 1 0 0 0,1 1 1 0 0,0-1-1 0 0,1 1 0 0 0,0 0 0 0 0,0 1 1 0 0,-8 19-1 0 0,5-12-12 0 0,-6 12 79 0 0,1 0 0 0 0,2 0 0 0 0,-11 36 0 0 0,20-53 39 0 0,0 0 0 0 0,2 0 0 0 0,-1 1 0 0 0,1 0-1 0 0,1-1 1 0 0,1 1 0 0 0,0 0 0 0 0,0-1 0 0 0,1 1-1 0 0,5 18 1 0 0,-2-21-144 0 0,1 0 0 0 0,0-1 0 0 0,1 1-1 0 0,0-1 1 0 0,1-1 0 0 0,0 1 0 0 0,0-1 0 0 0,1 0-1 0 0,0-1 1 0 0,11 9 0 0 0,-6-5-486 0 0,-1 1 0 0 0,0 1 0 0 0,13 18 0 0 0,-8-6-1450 0 0,-3-9-3453 0 0,-5-7 2259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1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2 216 0 0,'0'0'9284'0'0,"18"-1"-5671"0"0,-23 2-3609 0 0,0 1 1 0 0,1 0-1 0 0,-1 0 1 0 0,1 1-1 0 0,0-1 1 0 0,0 1-1 0 0,0 0 1 0 0,0 0-1 0 0,0 0 1 0 0,0 1 0 0 0,-5 6-1 0 0,-34 47 104 0 0,36-46-99 0 0,0 0 26 0 0,1-1 0 0 0,1 1 1 0 0,0 0-1 0 0,1 1 0 0 0,0-1 1 0 0,0 1-1 0 0,-2 17 0 0 0,5-21-44 0 0,0 0 0 0 0,0 0 0 0 0,0 0 0 0 0,1 0 0 0 0,0 0-1 0 0,1 0 1 0 0,0 1 0 0 0,0-1 0 0 0,0 0 0 0 0,1 0 0 0 0,6 13 0 0 0,-7-18-114 0 0,1 0 1 0 0,0 0 0 0 0,0 0-1 0 0,0 0 1 0 0,0 0 0 0 0,1-1-1 0 0,-1 1 1 0 0,1-1 0 0 0,-1 0 0 0 0,1 0-1 0 0,0 0 1 0 0,0 0 0 0 0,0 0-1 0 0,0-1 1 0 0,6 3 0 0 0,31 5-6219 0 0,-25-7 1714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5.1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 0 1580 0 0,'0'0'8877'0'0,"0"8"-8731"0"0,-7 90 588 0 0,-2 89-253 0 0,9-186-596 0 0,0 0-1 0 0,0-1 0 0 0,0 1 0 0 0,0 0 0 0 0,0-1 1 0 0,1 1-1 0 0,-1 0 0 0 0,0-1 0 0 0,0 1 0 0 0,1 0 1 0 0,-1-1-1 0 0,0 1 0 0 0,1-1 0 0 0,-1 1 1 0 0,0-1-1 0 0,1 1 0 0 0,-1-1 0 0 0,1 1 0 0 0,-1-1 1 0 0,1 1-1 0 0,0 0 0 0 0,0-1-112 0 0,-1 0-1 0 0,1 1 1 0 0,-1-1 0 0 0,1 0 0 0 0,-1 0 0 0 0,1 0-1 0 0,-1 0 1 0 0,1 0 0 0 0,0 0 0 0 0,-1 0-1 0 0,1 0 1 0 0,-1 0 0 0 0,1 0 0 0 0,-1 0 0 0 0,1 0-1 0 0,-1 0 1 0 0,1 0 0 0 0,-1 0 0 0 0,1-1-1 0 0,-1 1 1 0 0,1 0 0 0 0,-1 0 0 0 0,1-1 0 0 0,-1 1-1 0 0,0 0 1 0 0,1-1 0 0 0,-1 1 0 0 0,1 0-1 0 0,0-1 1 0 0,4-6-2196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5.5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190 1 3784 0 0,'0'0'5269'0'0,"0"15"-5001"0"0,-6 137 588 0 0,4-134-844 0 0,1-12-61 0 0,0 0 0 0 0,0 0 0 0 0,0 1 0 0 0,1-1 0 0 0,0 0 0 0 0,0 0 0 0 0,1 1 0 0 0,0-1 0 0 0,0 0 0 0 0,0 0 1 0 0,5 11-1 0 0,-5-16-48 0 0,-1 0 1 0 0,1 0-1 0 0,0-1 1 0 0,0 1-1 0 0,0-1 1 0 0,0 1-1 0 0,-1 0 1 0 0,1-1-1 0 0,0 0 1 0 0,0 1 0 0 0,0-1-1 0 0,0 0 1 0 0,0 1-1 0 0,0-1 1 0 0,0 0-1 0 0,0 0 1 0 0,0 0-1 0 0,0 0 1 0 0,1 0 0 0 0,-1 0-1 0 0,0 0 1 0 0,0 0-1 0 0,0 0 1 0 0,0-1-1 0 0,0 1 1 0 0,0 0-1 0 0,0-1 1 0 0,0 1-1 0 0,0 0 1 0 0,-1-1 0 0 0,1 1-1 0 0,0-1 1 0 0,0 0-1 0 0,0 1 1 0 0,0-1-1 0 0,-1 0 1 0 0,1 1-1 0 0,0-1 1 0 0,1-2-1 0 0,0 1 26 0 0,0 0-1 0 0,-1 0 0 0 0,1-1 1 0 0,0 1-1 0 0,-1-1 0 0 0,1 1 1 0 0,-1-1-1 0 0,0 0 0 0 0,0 1 1 0 0,0-1-1 0 0,0 0 0 0 0,-1 0 0 0 0,1-3 1 0 0,-1 4 182 0 0,0 0 0 0 0,-1 0 0 0 0,0 0 0 0 0,1 0 0 0 0,-1 0 0 0 0,0 0 0 0 0,0 0 0 0 0,0 0 0 0 0,0 1 0 0 0,0-1 1 0 0,-1 0-1 0 0,1 0 0 0 0,0 1 0 0 0,-1-1 0 0 0,1 1 0 0 0,-1-1 0 0 0,0 1 0 0 0,1 0 0 0 0,-1 0 0 0 0,0 0 0 0 0,0 0 0 0 0,0 0 0 0 0,0 0 1 0 0,0 0-1 0 0,0 0 0 0 0,0 1 0 0 0,0-1 0 0 0,0 1 0 0 0,0 0 0 0 0,-4-1 0 0 0,-13-1 151 0 0,0 0 1 0 0,-30 0-1 0 0,24 2-301 0 0,-4 0-102 0 0,-1-1-1306 0 0,10-1-2341 0 0,15 1 1241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5.89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 52 1872 0 0,'0'0'7589'0'0,"0"15"-7432"0"0,-1-1-125 0 0,0-3 7 0 0,0 1 1 0 0,0 0-1 0 0,1-1 0 0 0,1 1 1 0 0,0 0-1 0 0,1-1 1 0 0,5 21-1 0 0,-6-28-26 0 0,1 0 0 0 0,0 0 0 0 0,1-1 0 0 0,-1 1 0 0 0,1-1 0 0 0,-1 0 0 0 0,1 1 0 0 0,0-1 0 0 0,1 0 0 0 0,-1-1 0 0 0,0 1 0 0 0,1 0 0 0 0,-1-1 0 0 0,1 0 0 0 0,0 0 0 0 0,0 0 0 0 0,0 0 0 0 0,0-1 0 0 0,0 0 0 0 0,0 1 0 0 0,0-1 0 0 0,0-1 0 0 0,0 1 0 0 0,1-1 0 0 0,-1 1 0 0 0,0-1 0 0 0,1 0 0 0 0,-1-1 0 0 0,0 1 0 0 0,0-1 0 0 0,0 0 0 0 0,1 0 0 0 0,-1 0 0 0 0,0-1 0 0 0,0 1 0 0 0,0-1 0 0 0,-1 0 0 0 0,1 0 0 0 0,0 0 0 0 0,-1-1 0 0 0,1 1 0 0 0,-1-1 0 0 0,0 0 0 0 0,0 0 0 0 0,0 0 0 0 0,0 0 0 0 0,0-1 0 0 0,-1 1 0 0 0,1-1 0 0 0,-1 0 0 0 0,0 1 0 0 0,2-8 0 0 0,0 1-3 0 0,0-1 1 0 0,-1 0 0 0 0,0 0-1 0 0,-1 0 1 0 0,-1 0-1 0 0,1-22 1 0 0,-2 26-185 0 0,0 0 0 0 0,-1-1 0 0 0,0 1 0 0 0,0 0 0 0 0,-3-8 0 0 0,2 12-314 0 0,1-1 0 0 0,0 0 0 0 0,-1 1 0 0 0,0 0 1 0 0,0-1-1 0 0,0 1 0 0 0,0 0 0 0 0,-1 0 0 0 0,1 0 1 0 0,-5-3-1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6.26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149 0 328 0 0,'0'0'9770'0'0,"-7"8"-9715"0"0,-16 23 68 0 0,0 1 0 0 0,2 0 1 0 0,2 2-1 0 0,-28 65 0 0 0,42-86 117 0 0,1-5-2297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6.6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127 169 996 0 0,'0'0'9152'0'0,"-9"-13"-8822"0"0,-81-108-292 0 0,76 103-627 0 0,1 2-3537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8.0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169 0 996 0 0,'0'0'8816'0'0,"-44"6"-8147"0"0,38-3-638 0 0,0-1 0 0 0,0 1 0 0 0,1 0 0 0 0,-1 0 0 0 0,1 1 0 0 0,0-1 0 0 0,0 1 0 0 0,0 1 0 0 0,0-1 0 0 0,1 1 0 0 0,0-1 0 0 0,-1 1 0 0 0,-4 8 0 0 0,2-2-20 0 0,0 0 0 0 0,1 1 0 0 0,0 0-1 0 0,0 0 1 0 0,-5 19 0 0 0,10-26-31 0 0,0-1 0 0 0,0 1 0 0 0,0-1 0 0 0,0 1 0 0 0,1-1 0 0 0,-1 1 0 0 0,1 0 0 0 0,1-1 0 0 0,-1 1 0 0 0,1 0 0 0 0,-1-1 0 0 0,1 1 0 0 0,0-1 0 0 0,1 1 0 0 0,-1-1 0 0 0,1 0 0 0 0,0 0 0 0 0,4 7 0 0 0,-3-8-10 0 0,0 1-1 0 0,0-1 1 0 0,0 0 0 0 0,0-1 0 0 0,0 1-1 0 0,1-1 1 0 0,0 1 0 0 0,-1-1-1 0 0,1 0 1 0 0,0 0 0 0 0,0-1-1 0 0,0 1 1 0 0,0-1 0 0 0,0 0-1 0 0,0 0 1 0 0,0 0 0 0 0,1 0 0 0 0,-1-1-1 0 0,0 0 1 0 0,6 0 0 0 0,-6 0-33 0 0,0 0 0 0 0,0 0 0 0 0,0 0 0 0 0,0-1 0 0 0,0 1 0 0 0,0-1 0 0 0,0 0 1 0 0,0 0-1 0 0,-1-1 0 0 0,7-2 0 0 0,-9 3 47 0 0,1 0 1 0 0,-1 0-1 0 0,0 0 0 0 0,0-1 1 0 0,0 1-1 0 0,0 0 0 0 0,0 0 1 0 0,0-1-1 0 0,-1 1 0 0 0,1-1 0 0 0,0 1 1 0 0,-1-1-1 0 0,1 1 0 0 0,-1-1 1 0 0,1 1-1 0 0,-1-1 0 0 0,0 0 1 0 0,1 1-1 0 0,-1-1 0 0 0,0 1 1 0 0,0-1-1 0 0,0 0 0 0 0,-1 1 1 0 0,1-1-1 0 0,0 1 0 0 0,0-1 1 0 0,-1 0-1 0 0,1 1 0 0 0,-2-3 0 0 0,-9-16 333 0 0,8 10 2555 0 0,26 7-1599 0 0,28 2-2844 0 0,0 0-7424 0 0,-41 1 6298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8.52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208 14 660 0 0,'0'0'8462'0'0,"-5"-2"-8188"0"0,-4-1-184 0 0,0 1 1 0 0,0 0 0 0 0,0 0 0 0 0,0 1 0 0 0,0 0 0 0 0,-1 1 0 0 0,1 0 0 0 0,0 0 0 0 0,0 1 0 0 0,-1 0 0 0 0,1 1 0 0 0,-11 3 0 0 0,15-4-53 0 0,1 1-1 0 0,0-1 1 0 0,0 1 0 0 0,0 0 0 0 0,1 0-1 0 0,-1 1 1 0 0,0-1 0 0 0,1 1 0 0 0,0-1 0 0 0,-1 1-1 0 0,1 0 1 0 0,0 0 0 0 0,1 1 0 0 0,-1-1-1 0 0,0 1 1 0 0,1-1 0 0 0,0 1 0 0 0,0 0-1 0 0,0 0 1 0 0,0 0 0 0 0,1 0 0 0 0,-1 0-1 0 0,1 0 1 0 0,0 0 0 0 0,1 1 0 0 0,-1-1 0 0 0,0 0-1 0 0,1 7 1 0 0,0-6-60 0 0,1 0 1 0 0,-1-1-1 0 0,1 1 0 0 0,-1 0 1 0 0,1-1-1 0 0,1 1 0 0 0,-1-1 1 0 0,1 1-1 0 0,0-1 0 0 0,0 1 1 0 0,0-1-1 0 0,0 0 0 0 0,1 0 1 0 0,-1 0-1 0 0,1-1 0 0 0,0 1 1 0 0,1-1-1 0 0,-1 1 0 0 0,0-1 0 0 0,1 0 1 0 0,0 0-1 0 0,0-1 0 0 0,0 1 1 0 0,0-1-1 0 0,0 1 0 0 0,5 0 1 0 0,-4-1-485 0 0,0 0 0 0 0,0-1 0 0 0,0 0 0 0 0,1 0 1 0 0,-1 0-1 0 0,0-1 0 0 0,1 0 0 0 0,-1 0 0 0 0,0 0 0 0 0,1-1 0 0 0,-1 1 1 0 0,0-1-1 0 0,0-1 0 0 0,0 1 0 0 0,7-3 0 0 0,6-3-2100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8.8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190 11 2816 0 0,'0'0'6441'0'0,"-109"-2"-6325"0"0,93 2-116 0 0,2-1 4 0 0,0-1-4 0 0,1 0-116 0 0,1 0-608 0 0,6 1-496 0 0,0 1-641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9.2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15 236 172 0 0,'0'0'8907'0'0,"0"-17"-8766"0"0,-14-128-53 0 0,14 145-75 0 0,0 0 1 0 0,0-1 0 0 0,0 1 0 0 0,0 0 0 0 0,0 0 0 0 0,0 0 0 0 0,0 0 0 0 0,0-1 0 0 0,-1 1 0 0 0,1 0 0 0 0,0 0 0 0 0,0 0 0 0 0,0-1 0 0 0,0 1 0 0 0,0 0 0 0 0,0 0 0 0 0,0 0 0 0 0,0 0 0 0 0,0-1 0 0 0,0 1 0 0 0,0 0 0 0 0,1 0-1 0 0,-1 0 1 0 0,0-1 0 0 0,0 1 0 0 0,0 0 0 0 0,0 0 0 0 0,0 0 0 0 0,0 0 0 0 0,0-1 0 0 0,0 1 0 0 0,0 0 0 0 0,1 0 0 0 0,-1 0 0 0 0,0 0 0 0 0,0 0 0 0 0,0 0 0 0 0,0-1 0 0 0,0 1 0 0 0,1 0 0 0 0,-1 0 0 0 0,0 0 0 0 0,0 0 0 0 0,0 0-1 0 0,1 0 1 0 0,-1 0 0 0 0,0 0 0 0 0,0 0 0 0 0,0 0 0 0 0,0 0 0 0 0,1 0 0 0 0,-1 0 0 0 0,0 0 0 0 0,0 0 0 0 0,0 0 0 0 0,1 0 0 0 0,-1 0 0 0 0,0 0 0 0 0,15 10 194 0 0,14 18-128 0 0,-28-28-39 0 0,10 12 212 0 0,1-1 0 0 0,0 0 0 0 0,0-1 0 0 0,1 0 0 0 0,0-1 0 0 0,1-1 0 0 0,0 0 0 0 0,28 11 0 0 0,-41-19-260 0 0,-1-1-1 0 0,1 1 1 0 0,0 0-1 0 0,-1-1 1 0 0,1 1-1 0 0,-1-1 1 0 0,1 1 0 0 0,-1-1-1 0 0,1 1 1 0 0,-1-1-1 0 0,1 1 1 0 0,-1-1-1 0 0,0 0 1 0 0,1 1-1 0 0,-1-1 1 0 0,0 0-1 0 0,1 1 1 0 0,-1-1 0 0 0,0 0-1 0 0,0 1 1 0 0,0-1-1 0 0,0 0 1 0 0,0 1-1 0 0,0-1 1 0 0,0 0-1 0 0,0 0 1 0 0,0 1-1 0 0,0-1 1 0 0,0 0 0 0 0,0 0-1 0 0,0-32-12 0 0,0 29-40 0 0,-11-49-53 0 0,1 3-1108 0 0,13 19-3092 0 0,3 24 1928 0 0,2 2-421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9.59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161 0 492 0 0,'0'0'9792'0'0,"-10"1"-9651"0"0,5-1-128 0 0,-8 0 31 0 0,-1 1 0 0 0,1 1 0 0 0,-1 0 0 0 0,-13 3 0 0 0,25-4-26 0 0,-1 0-1 0 0,1 0 1 0 0,-1 0 0 0 0,1 0-1 0 0,-1 0 1 0 0,1 0 0 0 0,0 0-1 0 0,0 1 1 0 0,0-1 0 0 0,0 1 0 0 0,0 0-1 0 0,0 0 1 0 0,-2 2 0 0 0,3-2-3 0 0,0-1 0 0 0,1 1 0 0 0,-1-1 0 0 0,1 1 0 0 0,-1-1 0 0 0,1 1 0 0 0,0 0 0 0 0,0-1 0 0 0,-1 1 0 0 0,1-1 0 0 0,0 1 0 0 0,1 0 0 0 0,-1-1 0 0 0,0 1 0 0 0,0-1 0 0 0,1 1 0 0 0,-1-1 0 0 0,0 1 0 0 0,1-1 0 0 0,0 1 1 0 0,-1-1-1 0 0,1 1 0 0 0,0-1 0 0 0,1 3 0 0 0,5 2-110 0 0,0-1 0 0 0,0 1 1 0 0,0-1-1 0 0,0 0 0 0 0,1-1 1 0 0,0 0-1 0 0,0 0 0 0 0,0-1 1 0 0,16 5-1 0 0,-8-2 12 0 0,-12-4 122 0 0,1 0-1 0 0,0 0 0 0 0,-1 0 0 0 0,1 1 1 0 0,-1 0-1 0 0,0 0 0 0 0,0 0 0 0 0,5 5 1 0 0,-8-7-28 0 0,0 0 1 0 0,-1 0-1 0 0,1-1 1 0 0,-1 1-1 0 0,1 0 1 0 0,-1 0-1 0 0,0-1 1 0 0,1 1-1 0 0,-1 0 1 0 0,0 0-1 0 0,1 0 1 0 0,-1 0-1 0 0,0 0 1 0 0,0-1-1 0 0,0 1 1 0 0,0 0 0 0 0,0 0-1 0 0,0 0 1 0 0,0 0-1 0 0,0 1 1 0 0,-1 0-27 0 0,0-1 0 0 0,0 1 1 0 0,0-1-1 0 0,1 0 1 0 0,-1 1-1 0 0,0-1 1 0 0,-1 0-1 0 0,1 0 1 0 0,0 0-1 0 0,0 0 0 0 0,0 0 1 0 0,-1 0-1 0 0,1 0 1 0 0,-1 0-1 0 0,-2 1 1 0 0,-6 2 0 0 0,0 0 1 0 0,0 0-1 0 0,0-1 1 0 0,-1 0 0 0 0,1-1-1 0 0,-1-1 1 0 0,0 1-1 0 0,-13-1 1 0 0,-23-1-3914 0 0,31 0 1017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4060 0 0,'0'0'5786'0'0,"12"7"-4183"0"0,-14 30-464 0 0,1 39-491 0 0,2-72-1090 0 0,-1 0 0 0 0,1-1 0 0 0,0 1 0 0 0,0 0 0 0 0,0 0 0 0 0,0-1 0 0 0,1 1 0 0 0,-1-1 0 0 0,3 5-1 0 0,0-6-1553 0 0,0 0-735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09.98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144 698 1908 0 0,'0'0'7378'0'0,"10"-11"-6950"0"0,6-8-106 0 0,0-1 0 0 0,-1-1 0 0 0,-2 0 0 0 0,0-1 0 0 0,-1 0 0 0 0,-1-1 0 0 0,14-42 0 0 0,-21 44-178 0 0,0 0-1 0 0,0 0 1 0 0,-2 0 0 0 0,-1 0 0 0 0,-1-1-1 0 0,0 1 1 0 0,-2 0 0 0 0,0-1 0 0 0,-2 1-1 0 0,-8-31 1 0 0,8 39-185 0 0,-1 1 1 0 0,1-1-1 0 0,-2 1 0 0 0,0 0 0 0 0,0 0 1 0 0,-1 1-1 0 0,-1 0 0 0 0,0 0 0 0 0,0 0 1 0 0,-1 1-1 0 0,0 1 0 0 0,-1-1 1 0 0,0 1-1 0 0,-1 1 0 0 0,0 0 0 0 0,0 1 1 0 0,-22-12-1 0 0,25 17-541 0 0,1-1-1 0 0,-1 1 1 0 0,1 1 0 0 0,-1-1 0 0 0,0 1 0 0 0,0 1-1 0 0,0-1 1 0 0,-15 2 0 0 0,5 1-3864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1920 0 0,'0'0'7243'0'0,"3"-9"-3587"0"0,26 10-3535 0 0,7-1-331 0 0,46-5 0 0 0,-73 5 36 0 0,-1-2 0 0 0,1 1 1 0 0,-1-1-1 0 0,0 0 0 0 0,1-1 1 0 0,-1 0-1 0 0,0-1 1 0 0,-1 1-1 0 0,1-1 0 0 0,13-10 1 0 0,-24 17 267 0 0,0 1 0 0 0,-1 0 0 0 0,1 0 0 0 0,1 0 0 0 0,-1 0 1 0 0,0 1-1 0 0,1-1 0 0 0,0 1 0 0 0,0-1 0 0 0,1 1 0 0 0,-1 0 0 0 0,1 0 1 0 0,0 0-1 0 0,0-1 0 0 0,1 1 0 0 0,-1 0 0 0 0,1 0 0 0 0,0 6 0 0 0,4 112-19 0 0,-2 64-171 0 0,-3-182 87 0 0,0 0 0 0 0,0-1 0 0 0,0 1 1 0 0,-1-1-1 0 0,0 1 0 0 0,0-1 0 0 0,0 0 0 0 0,0 0 0 0 0,-1 0 0 0 0,0 0 0 0 0,0 0 1 0 0,0 0-1 0 0,0-1 0 0 0,0 1 0 0 0,-1-1 0 0 0,1 0 0 0 0,-1 0 0 0 0,0 0 0 0 0,0-1 1 0 0,0 1-1 0 0,-1-1 0 0 0,-7 3 0 0 0,10-4-46 0 0,-1 1 1 0 0,0-1-1 0 0,0 0 1 0 0,0 0-1 0 0,0-1 1 0 0,0 1-1 0 0,0-1 1 0 0,0 1-1 0 0,0-1 1 0 0,0 0-1 0 0,0 0 1 0 0,0 0-1 0 0,0 0 1 0 0,0-1-1 0 0,0 1 1 0 0,0-1-1 0 0,1 0 1 0 0,-1 0-1 0 0,0 0 1 0 0,0 0-1 0 0,0 0 1 0 0,1-1-1 0 0,-1 1 1 0 0,1-1-1 0 0,-1 0 1 0 0,1 0-1 0 0,-1 0 1 0 0,1 0-1 0 0,0 0 1 0 0,0 0-1 0 0,0-1 1 0 0,0 1-1 0 0,1-1 1 0 0,-1 1-1 0 0,1-1 1 0 0,-2-3-1 0 0,2 5-139 0 0,1 0-1 0 0,-1 0 1 0 0,1-1 0 0 0,-1 1-1 0 0,1 0 1 0 0,0 0-1 0 0,0 0 1 0 0,-1-1-1 0 0,1 1 1 0 0,0 0 0 0 0,0 0-1 0 0,0-1 1 0 0,0 1-1 0 0,0 0 1 0 0,1 0 0 0 0,-1 0-1 0 0,0-1 1 0 0,1 1-1 0 0,-1 0 1 0 0,0 0-1 0 0,1 0 1 0 0,-1 0 0 0 0,1-1-1 0 0,0 1 1 0 0,-1 0-1 0 0,1 0 1 0 0,0 0-1 0 0,0 1 1 0 0,0-1 0 0 0,0 0-1 0 0,0 0 1 0 0,2-1-1 0 0,6-3-2509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5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0 156 0 0,'0'0'11652'0'0,"3"6"-11504"0"0,-2-4-147 0 0,0-1-1 0 0,0 1 1 0 0,0-1 0 0 0,0 1 0 0 0,-1 0 0 0 0,1-1 0 0 0,-1 1 0 0 0,1 0 0 0 0,-1 0-1 0 0,1-1 1 0 0,-1 1 0 0 0,0 0 0 0 0,0 0 0 0 0,0 0 0 0 0,0-1 0 0 0,0 1 0 0 0,-1 0-1 0 0,1 0 1 0 0,-1 2 0 0 0,-24 35-50 0 0,20-33 41 0 0,-47 48-37 0 0,3-3-3081 0 0,46-46 1229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5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168 142 4928 0 0,'0'0'5634'0'0,"-15"-13"-5409"0"0,-127-105-473 0 0,131 108-642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6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 4720 0 0,'0'0'6553'0'0,"-16"0"-6446"0"0,-128-1-2113 0 0,143 1 1701 0 0,1 1-1 0 0,0 0 0 0 0,0-1 1 0 0,0 1-1 0 0,0-1 1 0 0,0 1-1 0 0,0 0 0 0 0,0-1 1 0 0,0 1-1 0 0,1 0 1 0 0,-1-1-1 0 0,0 1 0 0 0,0-1 1 0 0,0 1-1 0 0,1-1 1 0 0,-1 1-1 0 0,0 0 0 0 0,1-1 1 0 0,-1 1-1 0 0,0-1 1 0 0,2 1-1 0 0,5 5-1861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0 272 0 0,'6'26'997'0'0,"-4"-19"-587"0"0,0 1 0 0 0,0-1 0 0 0,-1 0 0 0 0,0 0 1 0 0,-1 11-1 0 0,-7-13 5273 0 0,-10-2-3752 0 0,-23-3-2044 0 0,34 0 798 0 0,-28-2-158 0 0,24 1-580 0 0,0 0 0 0 0,0 1 1 0 0,1 0-1 0 0,-1 0 0 0 0,0 1 1 0 0,0 1-1 0 0,-12 2 0 0 0,21-3-166 0 0,0-1 0 0 0,1 0 0 0 0,-1 1 0 0 0,0-1 0 0 0,1 1 0 0 0,-1-1 0 0 0,1 1 1 0 0,-1-1-1 0 0,1 1 0 0 0,-1-1 0 0 0,1 1 0 0 0,-1 0 0 0 0,1-1 0 0 0,-1 1 0 0 0,1 0 0 0 0,0-1 0 0 0,-1 1 0 0 0,1 0 0 0 0,0-1 0 0 0,0 1 0 0 0,-1 0 0 0 0,1 0 0 0 0,0-1 0 0 0,0 1 0 0 0,0 0 1 0 0,0 0-1 0 0,0 0 0 0 0,0-1 0 0 0,0 1 0 0 0,1 1 0 0 0,-1 10-4859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3892 0 0,'0'0'7054'0'0,"3"-2"-6710"0"0,13-5-210 0 0,-1 2 0 0 0,1 0 0 0 0,0 1-1 0 0,0 1 1 0 0,1 0 0 0 0,23-1 0 0 0,-15 2-166 0 0,-1-2 1 0 0,30-7-1 0 0,-30 7 8 0 0,-26 19 79 0 0,-7 19-88 0 0,-2 183 40 0 0,10-205-31 0 0,1-1-1 0 0,-2 1 1 0 0,1-1-1 0 0,-2 0 1 0 0,0 0-1 0 0,0 0 1 0 0,0 0-1 0 0,-2-1 1 0 0,-6 13 0 0 0,9-18 26 0 0,-1-1 1 0 0,0 0-1 0 0,-1 0 1 0 0,1 0-1 0 0,-1-1 1 0 0,1 1-1 0 0,-1-1 1 0 0,0 0-1 0 0,0 0 1 0 0,-1 0-1 0 0,1 0 1 0 0,0-1-1 0 0,-1 0 1 0 0,0 0-1 0 0,1 0 1 0 0,-1 0-1 0 0,0-1 1 0 0,0 0-1 0 0,0 0 1 0 0,0 0-1 0 0,0-1 1 0 0,-10 1-1 0 0,-36-9-549 0 0,50 8 448 0 0,0 0-1 0 0,-1 0 0 0 0,1 0 0 0 0,0 0 0 0 0,0-1 0 0 0,0 1 1 0 0,0 0-1 0 0,0-1 0 0 0,-1 1 0 0 0,1-1 0 0 0,0 1 0 0 0,0-1 1 0 0,0 0-1 0 0,0 1 0 0 0,0-1 0 0 0,1 0 0 0 0,-1 0 0 0 0,0 1 0 0 0,0-1 1 0 0,0 0-1 0 0,1 0 0 0 0,-1 0 0 0 0,0 0 0 0 0,1 0 0 0 0,-1 0 1 0 0,1-1-1 0 0,-1 1 0 0 0,1 0 0 0 0,0 0 0 0 0,-1 0 0 0 0,1 0 1 0 0,0 0-1 0 0,0-1 0 0 0,0 1 0 0 0,0 0 0 0 0,0 0 0 0 0,0 0 1 0 0,0-1-1 0 0,0-1 0 0 0,15-7-2834 0 0,-2 5 714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1 856 0 0,'0'0'10556'0'0,"-10"9"-10465"0"0,-121 123 76 0 0,81-68-2767 0 0,46-54 966 0 0,3-2-2979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8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195 182 292 0 0,'0'0'9855'0'0,"-9"-11"-9522"0"0,-29-31 10 0 0,-47-40 0 0 0,22 35-2786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77 1764 0 0,'0'0'6963'0'0,"-5"4"-6894"0"0,-25 25 587 0 0,30-28-601 0 0,-1-1 0 0 0,1 1 1 0 0,-1 0-1 0 0,1 0 0 0 0,-1-1 0 0 0,1 1 0 0 0,0 0 0 0 0,-1 0 0 0 0,1-1 0 0 0,0 1 0 0 0,0 0 0 0 0,0 0 0 0 0,-1 0 0 0 0,1-1 0 0 0,0 1 1 0 0,0 0-1 0 0,0 0 0 0 0,0 0 0 0 0,0 0 0 0 0,1 1 0 0 0,-1-1 8 0 0,1-1 0 0 0,0 1-1 0 0,0 0 1 0 0,0-1 0 0 0,-1 1 0 0 0,1 0 0 0 0,0-1-1 0 0,0 1 1 0 0,0-1 0 0 0,0 0 0 0 0,0 1 0 0 0,0-1 0 0 0,0 0-1 0 0,0 1 1 0 0,0-1 0 0 0,0 0 0 0 0,0 0 0 0 0,0 0 0 0 0,0 0-1 0 0,0 0 1 0 0,1 0 0 0 0,0 0 0 0 0,2-1-47 0 0,0 1 0 0 0,0-1 0 0 0,0 1-1 0 0,0-1 1 0 0,0 0 0 0 0,-1 0 0 0 0,1-1 0 0 0,0 1 0 0 0,-1-1 0 0 0,1 0 0 0 0,-1 0 0 0 0,0 0 0 0 0,1 0 0 0 0,-1-1 0 0 0,0 1 0 0 0,4-5-1 0 0,-5 5-26 0 0,0 0-1 0 0,-1 0 0 0 0,1-1 1 0 0,-1 1-1 0 0,1 0 0 0 0,-1-1 0 0 0,0 1 1 0 0,0-1-1 0 0,0 1 0 0 0,0-1 1 0 0,0 0-1 0 0,0 1 0 0 0,-1-1 0 0 0,0 0 1 0 0,1 0-1 0 0,-1 1 0 0 0,0-1 1 0 0,0 0-1 0 0,0 0 0 0 0,-1 1 0 0 0,1-1 1 0 0,-1 0-1 0 0,0 1 0 0 0,1-1 0 0 0,-3-3 1 0 0,2 4-24 0 0,-1-1 1 0 0,0 0 0 0 0,-1 1-1 0 0,1 0 1 0 0,0 0 0 0 0,-1-1 0 0 0,1 1-1 0 0,-1 0 1 0 0,0 1 0 0 0,0-1-1 0 0,0 1 1 0 0,0-1 0 0 0,0 1-1 0 0,0 0 1 0 0,0 0 0 0 0,0 0-1 0 0,0 0 1 0 0,0 1 0 0 0,-5-1-1 0 0,6 0-222 0 0,-1 1 0 0 0,1-1-1 0 0,0 1 1 0 0,-1 0 0 0 0,1-1-1 0 0,0 1 1 0 0,-1 1 0 0 0,1-1-1 0 0,0 0 1 0 0,-1 0 0 0 0,1 1-1 0 0,0-1 1 0 0,-1 1 0 0 0,1 0-1 0 0,0 0 1 0 0,0 0 0 0 0,0 0-1 0 0,0 0 1 0 0,0 0-1 0 0,0 1 1 0 0,0-1 0 0 0,0 1-1 0 0,0-1 1 0 0,1 1 0 0 0,-1 0-1 0 0,-1 1 1 0 0,-2 11-4028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 6885 0 0,'0'0'4842'0'0,"-17"0"-4580"0"0,-6-1-263 0 0,-4-1-295 0 0,0 2-1 0 0,-50 5 1 0 0,71-4-102 0 0,-23 6-1622 0 0,13 4-2987 0 0,10-6 1849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1256 0 0,'0'0'7109'0'0,"0"6"-6873"0"0,-5 51 817 0 0,2-23-1066 0 0,1-1 1 0 0,1 1-1 0 0,4 36 0 0 0,-2-69-202 0 0,-1 0 0 0 0,0 0 0 0 0,0 0 0 0 0,1-1 0 0 0,-1 1-1 0 0,0 0 1 0 0,1 0 0 0 0,-1-1 0 0 0,1 1 0 0 0,-1 0 0 0 0,1 0 0 0 0,-1-1 0 0 0,1 1 0 0 0,0-1 0 0 0,-1 1 0 0 0,1 0 0 0 0,0-1 0 0 0,-1 1 0 0 0,1-1-1 0 0,0 0 1 0 0,0 1 0 0 0,-1-1 0 0 0,1 0 0 0 0,0 1 0 0 0,1-1 0 0 0,4 2-2416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0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16 1796 0 0,'0'0'7996'0'0,"-14"-2"-7792"0"0,4 1-247 0 0,-78-10 460 0 0,77 10-535 0 0,-1 0 1 0 0,1 1-1 0 0,0 1 1 0 0,-1 0 0 0 0,1 0-1 0 0,-15 4 1 0 0,25-4-134 0 0,0-1 0 0 0,-1 1 0 0 0,1-1 0 0 0,0 1 0 0 0,0-1 0 0 0,-1 1 0 0 0,1 0 0 0 0,0 0 1 0 0,0-1-1 0 0,0 1 0 0 0,0 0 0 0 0,0 0 0 0 0,0 0 0 0 0,0 0 0 0 0,1 0 0 0 0,-2 2 0 0 0,1 4-2815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30 148 0 0,'0'0'6065'0'0,"-5"3"-4894"0"0,2 0-1137 0 0,1 0-1 0 0,-1 0 1 0 0,0 0 0 0 0,1 1-1 0 0,0-1 1 0 0,0 1-1 0 0,0-1 1 0 0,0 1 0 0 0,0 0-1 0 0,1 0 1 0 0,-1 0 0 0 0,1-1-1 0 0,0 1 1 0 0,1 0 0 0 0,-1 1-1 0 0,1-1 1 0 0,-1 0-1 0 0,1 0 1 0 0,0 0 0 0 0,1 0-1 0 0,-1 0 1 0 0,1 0 0 0 0,0 0-1 0 0,0 0 1 0 0,0 0-1 0 0,3 6 1 0 0,-2-7-78 0 0,0-1-1 0 0,0 0 0 0 0,0 0 1 0 0,0 0-1 0 0,0 0 1 0 0,0 0-1 0 0,1-1 0 0 0,-1 1 1 0 0,1-1-1 0 0,0 1 1 0 0,-1-1-1 0 0,1 0 1 0 0,0 0-1 0 0,0 0 0 0 0,-1 0 1 0 0,1-1-1 0 0,0 1 1 0 0,0-1-1 0 0,0 0 0 0 0,0 0 1 0 0,0 0-1 0 0,0 0 1 0 0,0 0-1 0 0,0 0 1 0 0,0-1-1 0 0,-1 0 0 0 0,1 1 1 0 0,0-1-1 0 0,0 0 1 0 0,0-1-1 0 0,-1 1 1 0 0,1 0-1 0 0,-1-1 0 0 0,1 1 1 0 0,3-4-1 0 0,1 0-26 0 0,0 1 1 0 0,-1-2-1 0 0,0 1 0 0 0,0-1 0 0 0,0 0 1 0 0,0 0-1 0 0,-1 0 0 0 0,0-1 0 0 0,-1 0 0 0 0,1 0 1 0 0,5-12-1 0 0,-8 15 28 0 0,-1-1 1 0 0,1 0-1 0 0,-1 1 1 0 0,0-1-1 0 0,0 0 1 0 0,0 1-1 0 0,-1-1 1 0 0,0 0-1 0 0,0 0 1 0 0,0 1-1 0 0,-1-8 1 0 0,0 12 54 0 0,1-1 0 0 0,0 1 0 0 0,0 0 0 0 0,0 0 0 0 0,0-1 0 0 0,-1 1 0 0 0,1 0 0 0 0,0 0 0 0 0,0-1 0 0 0,-1 1 0 0 0,1 0 1 0 0,0 0-1 0 0,0 0 0 0 0,-1-1 0 0 0,1 1 0 0 0,0 0 0 0 0,-1 0 0 0 0,1 0 0 0 0,0 0 0 0 0,0 0 0 0 0,-1 0 0 0 0,1-1 0 0 0,0 1 0 0 0,-1 0 0 0 0,1 0 0 0 0,0 0 0 0 0,-1 0 0 0 0,1 0 1 0 0,0 0-1 0 0,-1 0 0 0 0,1 1 0 0 0,0-1 0 0 0,-1 0 0 0 0,1 0 0 0 0,0 0 0 0 0,-1 0 0 0 0,1 0 0 0 0,0 0 0 0 0,0 1 0 0 0,-1-1 0 0 0,1 0 0 0 0,0 0 0 0 0,0 0 0 0 0,-1 1 0 0 0,1-1 1 0 0,0 0-1 0 0,0 0 0 0 0,-1 1 0 0 0,1-1 0 0 0,0 0 0 0 0,0 0 0 0 0,0 1 0 0 0,0-1 0 0 0,0 0 0 0 0,-1 1 0 0 0,1-1 0 0 0,0 0 0 0 0,0 1 0 0 0,0-1 0 0 0,0 0 0 0 0,0 1 0 0 0,0-1 1 0 0,0 1-1 0 0,-9 18 382 0 0,3 24 258 0 0,3 0 0 0 0,4 80 0 0 0,-2 23 1000 0 0,2-144-1663 0 0,-1-1 1 0 0,0 1-1 0 0,0-1 0 0 0,0 1 1 0 0,0-1-1 0 0,-1 1 1 0 0,1-1-1 0 0,0 0 1 0 0,-1 1-1 0 0,1-1 1 0 0,-1 1-1 0 0,1-1 1 0 0,-1 0-1 0 0,1 0 1 0 0,-1 1-1 0 0,0-1 1 0 0,0 0-1 0 0,0 0 0 0 0,1 0 1 0 0,-1 0-1 0 0,0 0 1 0 0,-1 0-1 0 0,1 0 1 0 0,0 0-1 0 0,0 0 1 0 0,0 0-1 0 0,0 0 1 0 0,-1-1-1 0 0,1 1 1 0 0,0-1-1 0 0,-1 1 1 0 0,1-1-1 0 0,-1 1 0 0 0,1-1 1 0 0,0 0-1 0 0,-1 1 1 0 0,1-1-1 0 0,-1 0 1 0 0,1 0-1 0 0,-1 0 1 0 0,1 0-1 0 0,0-1 1 0 0,-1 1-1 0 0,1 0 1 0 0,-1-1-1 0 0,1 1 0 0 0,-2-1 1 0 0,-1-1-223 0 0,1 1 0 0 0,-1-1 0 0 0,1 1 0 0 0,0-1 0 0 0,0 0 0 0 0,0 0 0 0 0,0 0-1 0 0,0-1 1 0 0,1 1 0 0 0,-1-1 0 0 0,0 0 0 0 0,1 1 0 0 0,0-1 0 0 0,0 0 0 0 0,0 0 0 0 0,0-1 0 0 0,0 1 0 0 0,-1-5 0 0 0,0-7-2209 0 0,2 0-284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2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2868 0 0,'0'0'6710'0'0,"-9"2"-6529"0"0,-7 3-116 0 0,-1 1 1 0 0,1 0-1 0 0,1 2 0 0 0,-1-1 1 0 0,-26 20-1 0 0,38-24-50 0 0,0 0 0 0 0,0 0-1 0 0,1 0 1 0 0,-1 1 0 0 0,1 0 0 0 0,0-1-1 0 0,0 1 1 0 0,0 0 0 0 0,1 1 0 0 0,-1-1-1 0 0,1 0 1 0 0,-2 6 0 0 0,3-7-8 0 0,1 0 1 0 0,-1 0-1 0 0,1 1 0 0 0,0-1 1 0 0,0 0-1 0 0,0 0 1 0 0,0 0-1 0 0,1 0 0 0 0,-1 1 1 0 0,1-1-1 0 0,0 0 1 0 0,-1 0-1 0 0,2 0 0 0 0,-1 0 1 0 0,0 0-1 0 0,0 0 1 0 0,1-1-1 0 0,0 1 0 0 0,0 0 1 0 0,3 4-1 0 0,0-2-97 0 0,0-1-1 0 0,1 1 0 0 0,-1-1 0 0 0,1 0 1 0 0,0 0-1 0 0,0-1 0 0 0,0 1 1 0 0,0-1-1 0 0,0-1 0 0 0,1 1 1 0 0,-1-1-1 0 0,1 0 0 0 0,0-1 0 0 0,0 0 1 0 0,0 0-1 0 0,-1 0 0 0 0,1-1 1 0 0,0 0-1 0 0,0 0 0 0 0,0 0 0 0 0,10-3 1 0 0,-16 2 76 0 0,-1 1 0 0 0,1 0 0 0 0,0-1 1 0 0,0 0-1 0 0,0 1 0 0 0,-1-1 0 0 0,1 0 0 0 0,0 1 0 0 0,-1-1 1 0 0,1 0-1 0 0,-1 1 0 0 0,1-1 0 0 0,-1 0 0 0 0,1 0 1 0 0,-1 0-1 0 0,1 0 0 0 0,-1 0 0 0 0,0 1 0 0 0,0-1 0 0 0,1 0 1 0 0,-1 0-1 0 0,0 0 0 0 0,0 0 0 0 0,0 0 0 0 0,0 0 1 0 0,0 0-1 0 0,0 0 0 0 0,0 0 0 0 0,0 0 0 0 0,-1 0 1 0 0,1 0-1 0 0,0 1 0 0 0,0-1 0 0 0,-1 0 0 0 0,0-2 0 0 0,-16-29 503 0 0,-34-11-132 0 0,77 42 3732 0 0,30-9-7153 0 0,-46 4-1808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57 100 0 0,'0'0'8063'0'0,"4"-31"-6776"0"0,-4 30-1222 0 0,1-1-1 0 0,0 1 1 0 0,-1-1 0 0 0,1 1-1 0 0,0-1 1 0 0,0 1 0 0 0,0 0-1 0 0,0-1 1 0 0,0 1 0 0 0,0 0-1 0 0,0 0 1 0 0,1 0 0 0 0,-1 0-1 0 0,0 0 1 0 0,0 0 0 0 0,1 0-1 0 0,-1 0 1 0 0,1 1-1 0 0,-1-1 1 0 0,1 0 0 0 0,-1 1-1 0 0,1-1 1 0 0,-1 1 0 0 0,1 0-1 0 0,0 0 1 0 0,2-1 0 0 0,-2 2-65 0 0,-1 0 1 0 0,0 0-1 0 0,1 0 1 0 0,-1 0 0 0 0,0 0-1 0 0,0 0 1 0 0,0 1 0 0 0,0-1-1 0 0,0 0 1 0 0,0 1-1 0 0,0-1 1 0 0,0 0 0 0 0,-1 1-1 0 0,1-1 1 0 0,-1 1 0 0 0,1-1-1 0 0,-1 1 1 0 0,1 0-1 0 0,-1-1 1 0 0,0 1 0 0 0,0-1-1 0 0,0 1 1 0 0,0 0 0 0 0,0-1-1 0 0,0 1 1 0 0,0 2-1 0 0,0 0-32 0 0,0 1 0 0 0,1 0 1 0 0,-2-1-1 0 0,1 1 0 0 0,0 0 0 0 0,-1-1 0 0 0,0 1 0 0 0,0-1 0 0 0,-1 1 0 0 0,1-1 0 0 0,-1 1 0 0 0,0-1 0 0 0,0 0 0 0 0,0 0 0 0 0,-1 0 0 0 0,1 0 0 0 0,-1 0 1 0 0,0 0-1 0 0,0-1 0 0 0,0 1 0 0 0,-1-1 0 0 0,1 0 0 0 0,-1 0 0 0 0,0 0 0 0 0,0-1 0 0 0,0 1 0 0 0,0-1 0 0 0,-5 2 0 0 0,45 1 3666 0 0,9 2-3829 0 0,-27-6-258 0 0,16-2-1977 0 0,-11-3-3198 0 0,-14 1 702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8 400 584 0 0,'0'0'4144'0'0,"-8"5"688"0"0,16-198-4537 0 0,-6 170-441 0 0,2 1 0 0 0,0-1 0 0 0,2 1 0 0 0,0 0 0 0 0,1 0 0 0 0,15-28 0 0 0,-22 48 144 0 0,1 1-1 0 0,-1-1 0 0 0,1 1 1 0 0,-1-1-1 0 0,1 1 0 0 0,0 0 0 0 0,0-1 1 0 0,0 1-1 0 0,0 0 0 0 0,0 0 0 0 0,0-1 1 0 0,0 1-1 0 0,0 0 0 0 0,0 0 0 0 0,1 0 1 0 0,-1 0-1 0 0,0 1 0 0 0,1-1 1 0 0,-1 0-1 0 0,0 0 0 0 0,1 1 0 0 0,-1-1 1 0 0,1 1-1 0 0,-1-1 0 0 0,1 1 0 0 0,0 0 1 0 0,-1 0-1 0 0,1 0 0 0 0,-1-1 0 0 0,1 1 1 0 0,-1 1-1 0 0,1-1 0 0 0,2 0 1 0 0,-2 2 6 0 0,1-1 0 0 0,-1 1 0 0 0,0-1 0 0 0,0 1 0 0 0,1 0 1 0 0,-1 0-1 0 0,0 0 0 0 0,0 0 0 0 0,-1 0 0 0 0,1 0 0 0 0,0 1 0 0 0,-1-1 1 0 0,1 1-1 0 0,-1-1 0 0 0,0 1 0 0 0,0 0 0 0 0,1 4 0 0 0,9 29 386 0 0,-2 1-1 0 0,-2 1 1 0 0,-2-1-1 0 0,2 48 1 0 0,-5 16-2135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5 1452 0 0,'0'0'9910'0'0,"-13"0"-9742"0"0,-91-4-448 0 0,88 3-3309 0 0,149 6-4072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4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35 580 0 0,'0'0'8951'0'0,"8"0"-8887"0"0,10-1-2 0 0,-1-1 0 0 0,0-1 0 0 0,26-6 1 0 0,-26 4 6 0 0,0 1 0 0 0,0 0 0 0 0,1 2 0 0 0,22-1 0 0 0,-40 3-101 0 0,0-2 461 0 0,-1 3-380 0 0,-1 0 1 0 0,1-1-1 0 0,0 1 0 0 0,0 0 0 0 0,0 0 0 0 0,-1 0 0 0 0,1 0 0 0 0,0 0 0 0 0,0 0 1 0 0,0 0-1 0 0,0 0 0 0 0,1 1 0 0 0,-1-1 0 0 0,0 0 0 0 0,0 0 0 0 0,1 1 0 0 0,-1-1 1 0 0,1 1-1 0 0,-1-1 0 0 0,1 0 0 0 0,-1 1 0 0 0,1-1 0 0 0,0 1 0 0 0,0-1 0 0 0,0 1 0 0 0,0-1 1 0 0,0 1-1 0 0,0-1 0 0 0,1 3 0 0 0,-1 63-518 0 0,1-46 591 0 0,0 26-212 0 0,-4 69 90 0 0,2-104 56 0 0,0-1 0 0 0,-2 1 1 0 0,1-1-1 0 0,-1 0 0 0 0,-1 0 1 0 0,0 0-1 0 0,-10 18 0 0 0,13-27-67 0 0,0-1 0 0 0,0 1-1 0 0,0 0 1 0 0,-1-1 0 0 0,1 1 0 0 0,0-1 0 0 0,-1 1-1 0 0,1-1 1 0 0,-1 0 0 0 0,1 0 0 0 0,-1 0 0 0 0,0 0-1 0 0,1 0 1 0 0,-1 0 0 0 0,0 0 0 0 0,0 0 0 0 0,0-1-1 0 0,0 1 1 0 0,0-1 0 0 0,0 1 0 0 0,0-1 0 0 0,0 0-1 0 0,0 0 1 0 0,0 1 0 0 0,0-2 0 0 0,0 1-1 0 0,0 0 1 0 0,0 0 0 0 0,0-1 0 0 0,1 1 0 0 0,-1-1-1 0 0,0 1 1 0 0,0-1 0 0 0,0 0 0 0 0,0 0 0 0 0,0 0-1 0 0,1 0 1 0 0,-1 0 0 0 0,-2-2 0 0 0,-1 0-141 0 0,0-1 0 0 0,0 0 1 0 0,1 0-1 0 0,-1 0 1 0 0,1 0-1 0 0,0-1 0 0 0,0 0 1 0 0,0 1-1 0 0,1-2 0 0 0,0 1 1 0 0,-5-9-1 0 0,7 11-439 0 0,0 0 0 0 0,1 0 0 0 0,-1 0 0 0 0,0 0-1 0 0,1-1 1 0 0,0 1 0 0 0,0 0 0 0 0,0-6 0 0 0,2 3-2210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1396 0 0,'0'0'7921'0'0,"-3"5"-7814"0"0,2-3-76 0 0,0 0 1 0 0,-1 1-1 0 0,1-1 0 0 0,0 1 1 0 0,0-1-1 0 0,1 1 0 0 0,-1-1 0 0 0,0 1 1 0 0,1 0-1 0 0,0-1 0 0 0,0 1 1 0 0,0 0-1 0 0,0-1 0 0 0,0 1 0 0 0,0 0 1 0 0,0-1-1 0 0,1 1 0 0 0,0-1 1 0 0,-1 1-1 0 0,1 0 0 0 0,0-1 0 0 0,0 0 1 0 0,0 1-1 0 0,1-1 0 0 0,-1 1 1 0 0,1-1-1 0 0,-1 0 0 0 0,1 0 0 0 0,0 0 1 0 0,-1 0-1 0 0,1 0 0 0 0,0 0 1 0 0,1-1-1 0 0,-1 1 0 0 0,0-1 0 0 0,0 1 1 0 0,1-1-1 0 0,-1 0 0 0 0,4 2 1 0 0,-2-2-71 0 0,-1 1 0 0 0,0-1 0 0 0,0 0 0 0 0,1 0 0 0 0,-1 0 0 0 0,1-1 0 0 0,-1 1 0 0 0,0-1 0 0 0,1 0 0 0 0,-1 0 0 0 0,1 0 0 0 0,-1 0 0 0 0,1-1 0 0 0,-1 1 0 0 0,1-1 0 0 0,-1 0 0 0 0,0 0 0 0 0,1 0 1 0 0,-1 0-1 0 0,0-1 0 0 0,0 1 0 0 0,0-1 0 0 0,0 0 0 0 0,0 0 0 0 0,0 0 0 0 0,-1 0 0 0 0,1-1 0 0 0,-1 1 0 0 0,1-1 0 0 0,-1 1 0 0 0,0-1 0 0 0,0 0 0 0 0,0 0 0 0 0,0 0 0 0 0,-1 0 0 0 0,1 0 0 0 0,-1 0 0 0 0,0 0 0 0 0,1-1 0 0 0,-2 1 1 0 0,1 0-1 0 0,0-1 0 0 0,-1 1 0 0 0,1-1 0 0 0,-1 1 0 0 0,0-5 0 0 0,0 8 117 0 0,-12 24 1236 0 0,8 4-1316 0 0,2 1 0 0 0,1-1-1 0 0,5 52 1 0 0,1 8 524 0 0,-6-87-545 0 0,1 1-1 0 0,0-1 0 0 0,-1 0 1 0 0,1 1-1 0 0,-1-1 0 0 0,1 0 0 0 0,-1 1 1 0 0,0-1-1 0 0,0 0 0 0 0,1 0 1 0 0,-1 1-1 0 0,0-1 0 0 0,0 0 1 0 0,0 0-1 0 0,0 0 0 0 0,0 0 0 0 0,-1 0 1 0 0,1 0-1 0 0,0-1 0 0 0,0 1 1 0 0,0 0-1 0 0,-1-1 0 0 0,1 1 1 0 0,0-1-1 0 0,-1 1 0 0 0,1-1 0 0 0,-1 1 1 0 0,1-1-1 0 0,-1 0 0 0 0,1 0 1 0 0,0 0-1 0 0,-1 0 0 0 0,1 0 1 0 0,-1 0-1 0 0,1 0 0 0 0,-1 0 1 0 0,1-1-1 0 0,-1 1 0 0 0,-2-1 0 0 0,2 0-184 0 0,-1 1-1 0 0,1 0 0 0 0,-1-1 1 0 0,0 0-1 0 0,1 1 0 0 0,-1-1 1 0 0,1 0-1 0 0,0 0 0 0 0,-1 0 0 0 0,1-1 1 0 0,0 1-1 0 0,-1-1 0 0 0,1 1 1 0 0,0-1-1 0 0,0 0 0 0 0,0 0 1 0 0,1 1-1 0 0,-1-1 0 0 0,0-1 1 0 0,1 1-1 0 0,-1 0 0 0 0,1 0 0 0 0,-2-3 1 0 0,3-5-1731 0 0,0 1-408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0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 1080 0 0,'0'0'8957'0'0,"-6"0"-8614"0"0,-20 0 233 0 0,1 1-373 0 0,1-1 0 0 0,-1-2 0 0 0,-34-5 0 0 0,48 6-1917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2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4048 0 0,'0'0'4069'0'0,"1"-15"-3715"0"0,-1-7-247 0 0,0-8 1 0 0,1 0-1 0 0,1 0 0 0 0,12-59 0 0 0,-14 88-79 0 0,0 1 0 0 0,0-1 0 0 0,1 0 0 0 0,-1 0 0 0 0,0 0 0 0 0,0 0 0 0 0,1 1 0 0 0,-1-1-1 0 0,0 0 1 0 0,1 0 0 0 0,-1 0 0 0 0,1 1 0 0 0,-1-1 0 0 0,1 0 0 0 0,-1 1 0 0 0,1-1 0 0 0,-1 0-1 0 0,1 1 1 0 0,0-1 0 0 0,-1 1 0 0 0,1-1 0 0 0,0 1 0 0 0,0-1 0 0 0,-1 1 0 0 0,1 0-1 0 0,0-1 1 0 0,0 1 0 0 0,0 0 0 0 0,0 0 0 0 0,-1-1 0 0 0,1 1 0 0 0,0 0 0 0 0,0 0 0 0 0,0 0-1 0 0,0 0 1 0 0,0 0 0 0 0,-1 0 0 0 0,1 0 0 0 0,0 0 0 0 0,0 1 0 0 0,0-1 0 0 0,0 0-1 0 0,-1 0 1 0 0,1 1 0 0 0,0-1 0 0 0,0 1 0 0 0,0-1 0 0 0,-1 0 0 0 0,1 1 0 0 0,0-1 0 0 0,-1 1-1 0 0,1 0 1 0 0,0 0 0 0 0,2 1-56 0 0,0 1 0 0 0,-1-1 0 0 0,1 1 1 0 0,-1 0-1 0 0,0 0 0 0 0,1 0 0 0 0,-2 0 0 0 0,1 0 0 0 0,0 1 0 0 0,0-1 0 0 0,1 6 0 0 0,-2-5-93 0 0,0 1 0 0 0,-1 0-1 0 0,1 0 1 0 0,-1-1 0 0 0,0 1 0 0 0,0 0-1 0 0,0 0 1 0 0,-1 0 0 0 0,0-1-1 0 0,0 1 1 0 0,-2 6 0 0 0,2-9 100 0 0,0-1 0 0 0,0 1 0 0 0,0 0 0 0 0,0 0 0 0 0,0 0 0 0 0,0-1 0 0 0,-1 1 0 0 0,1 0 0 0 0,0-1 0 0 0,-1 1 0 0 0,0-1-1 0 0,1 0 1 0 0,-1 1 0 0 0,0-1 0 0 0,0 0 0 0 0,0 0 0 0 0,0 0 0 0 0,1 0 0 0 0,-1-1 0 0 0,0 1 0 0 0,-1 0 0 0 0,1-1 0 0 0,0 0 0 0 0,0 1 0 0 0,0-1 0 0 0,0 0 0 0 0,-3 0 826 0 0,25 24 636 0 0,-16-20-1371 0 0,-1 1 42 0 0,0-1 1 0 0,1 0-1 0 0,-1 1 0 0 0,1-2 1 0 0,0 1-1 0 0,0 0 1 0 0,0-1-1 0 0,1 0 0 0 0,-1 0 1 0 0,1 0-1 0 0,0-1 0 0 0,0 1 1 0 0,0-1-1 0 0,9 3 0 0 0,-13-6-157 0 0,0 1-1 0 0,0-1 0 0 0,0 0 1 0 0,0 1-1 0 0,0-1 0 0 0,0 0 0 0 0,0 1 1 0 0,0-1-1 0 0,0 0 0 0 0,-1 0 1 0 0,1 0-1 0 0,0 0 0 0 0,-1 0 0 0 0,1 0 1 0 0,-1 0-1 0 0,1 0 0 0 0,-1 0 0 0 0,1 0 1 0 0,-1 0-1 0 0,1-2 0 0 0,8-30-94 0 0,-7 27 82 0 0,5-33-7 0 0,-6 30 33 0 0,1 1 1 0 0,-1 0-1 0 0,1 0 0 0 0,1-1 0 0 0,-1 2 0 0 0,5-11 0 0 0,-6 18 243 0 0,21 26 62 0 0,-9 6 364 0 0,16 54 0 0 0,-29-86-655 0 0,0 0 0 0 0,0 1-1 0 0,0-1 1 0 0,0 0-1 0 0,0 0 1 0 0,0 0-1 0 0,0 1 1 0 0,0-1-1 0 0,0 0 1 0 0,0 0-1 0 0,0 1 1 0 0,0-1-1 0 0,0 0 1 0 0,0 0-1 0 0,0 0 1 0 0,0 1-1 0 0,0-1 1 0 0,0 0-1 0 0,0 0 1 0 0,-1 0-1 0 0,1 0 1 0 0,0 1-1 0 0,0-1 1 0 0,0 0-1 0 0,0 0 1 0 0,0 0 0 0 0,-1 0-1 0 0,1 0 1 0 0,0 1-1 0 0,0-1 1 0 0,0 0-1 0 0,0 0 1 0 0,-1 0-1 0 0,1 0 1 0 0,0 0-1 0 0,0 0 1 0 0,0 0-1 0 0,-1 0 1 0 0,1 0-1 0 0,0 0 1 0 0,0 0-1 0 0,0 0 1 0 0,-1 0-1 0 0,1 0 1 0 0,0 0-1 0 0,-1 0 1 0 0,-17-2-118 0 0,-19-10-291 0 0,34 11 84 0 0,-14-7-1036 0 0,11 5-1225 0 0,14 4-3670 0 0,71 25 5837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1 712 0 0,'0'0'8788'0'0,"-9"2"-8428"0"0,-6 1-370 0 0,1 0 0 0 0,-1-1 1 0 0,0-1-1 0 0,0 0 0 0 0,1-2 0 0 0,-28-2 0 0 0,38 0-813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36 952 0 0,'0'0'9386'0'0,"10"-1"-9208"0"0,39-6 136 0 0,76-21 0 0 0,-126 30-319 0 0,-1 0 1 0 0,0 0 0 0 0,1 0 0 0 0,-1 0-1 0 0,1 0 1 0 0,0 1 0 0 0,0-1-1 0 0,-1 0 1 0 0,1 1 0 0 0,1-1-1 0 0,-1 1 1 0 0,0-1 0 0 0,1 1 0 0 0,-1-1-1 0 0,1 1 1 0 0,0-1 0 0 0,0 1-1 0 0,0 0 1 0 0,1 4 0 0 0,1 63-91 0 0,-2-68 94 0 0,3 37-34 0 0,0-22-21 0 0,-2 0 0 0 0,0 0 0 0 0,-1 0 0 0 0,0 0 1 0 0,-5 27-1 0 0,3-39 41 0 0,1 0 0 0 0,-1-1 0 0 0,1 1-1 0 0,-1-1 1 0 0,0 0 0 0 0,-1 1 0 0 0,1-1 0 0 0,-1 0 0 0 0,0 0 0 0 0,0 0 0 0 0,0-1 0 0 0,-1 1 0 0 0,1-1-1 0 0,-1 0 1 0 0,0 0 0 0 0,0 0 0 0 0,0 0 0 0 0,0-1 0 0 0,0 1 0 0 0,0-1 0 0 0,-1 0 0 0 0,1 0-1 0 0,-1-1 1 0 0,-8 2 0 0 0,5-1-6 0 0,0 0 1 0 0,0-1-1 0 0,0-1 0 0 0,0 1 0 0 0,0-1 1 0 0,-13-2-1 0 0,19 2-77 0 0,-1-1 0 0 0,1 1 1 0 0,0-1-1 0 0,0 0 0 0 0,0 1 0 0 0,0-1 1 0 0,0 0-1 0 0,0 0 0 0 0,0 0 0 0 0,0 0 1 0 0,0-1-1 0 0,-3-2 0 0 0,4 3-119 0 0,1 0 0 0 0,-1 0 0 0 0,0-1 0 0 0,0 1-1 0 0,1 0 1 0 0,-1 0 0 0 0,1-1 0 0 0,-1 1 0 0 0,1 0 0 0 0,0-1 0 0 0,-1 1-1 0 0,1-1 1 0 0,0 1 0 0 0,0 0 0 0 0,0-1 0 0 0,0 1 0 0 0,0-1-1 0 0,0 1 1 0 0,1 0 0 0 0,-1-1 0 0 0,0 1 0 0 0,2-2 0 0 0,1-4-2275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15 3360 0 0,'0'0'6304'0'0,"-2"8"-6213"0"0,0-2-75 0 0,0-4-13 0 0,1 0-1 0 0,0 1 1 0 0,0-1 0 0 0,0 1 0 0 0,1-1-1 0 0,-1 1 1 0 0,0-1 0 0 0,1 1 0 0 0,0-1-1 0 0,0 1 1 0 0,-1 0 0 0 0,1-1 0 0 0,1 1-1 0 0,-1 3 1 0 0,2-4-35 0 0,-1 1 0 0 0,0-1-1 0 0,1 0 1 0 0,-1 0 0 0 0,1 0-1 0 0,-1 0 1 0 0,1 0 0 0 0,0-1-1 0 0,0 1 1 0 0,0 0 0 0 0,0-1-1 0 0,0 0 1 0 0,0 1 0 0 0,0-1-1 0 0,1 0 1 0 0,-1 0-1 0 0,0 0 1 0 0,1 0 0 0 0,-1-1-1 0 0,1 1 1 0 0,-1 0 0 0 0,1-1-1 0 0,-1 0 1 0 0,1 0 0 0 0,-1 0-1 0 0,1 0 1 0 0,3 0 0 0 0,-2 0-4 0 0,-1 0 0 0 0,0-1 0 0 0,1 1 0 0 0,-1-1-1 0 0,0 1 1 0 0,0-1 0 0 0,0 0 0 0 0,0 0 0 0 0,0 0 0 0 0,0-1 0 0 0,0 1 0 0 0,0-1 0 0 0,0 0 0 0 0,0 0 0 0 0,-1 1 0 0 0,1-2 0 0 0,-1 1 0 0 0,1 0 0 0 0,-1 0-1 0 0,3-6 1 0 0,-3 5 9 0 0,-1-1-1 0 0,1 0 1 0 0,-1 1-1 0 0,0-1 0 0 0,-1 0 1 0 0,1 0-1 0 0,-1 0 1 0 0,0 1-1 0 0,0-1 1 0 0,0 0-1 0 0,0 0 0 0 0,0 0 1 0 0,-1 0-1 0 0,0 0 1 0 0,-2-7-1 0 0,3 11 32 0 0,0 0 0 0 0,-1 0 1 0 0,1 0-1 0 0,0 0 0 0 0,0 0 0 0 0,0-1 0 0 0,0 1 1 0 0,0 0-1 0 0,-1 0 0 0 0,1 0 0 0 0,0 0 1 0 0,0 0-1 0 0,0 0 0 0 0,0 0 0 0 0,-1 0 0 0 0,1 0 1 0 0,0 0-1 0 0,0 0 0 0 0,0 0 0 0 0,-1 0 0 0 0,1 0 1 0 0,0 0-1 0 0,0 0 0 0 0,0 0 0 0 0,0 0 0 0 0,-1 0 1 0 0,1 0-1 0 0,0 0 0 0 0,0 0 0 0 0,0 0 0 0 0,0 0 1 0 0,-1 0-1 0 0,1 0 0 0 0,0 0 0 0 0,0 1 1 0 0,0-1-1 0 0,0 0 0 0 0,0 0 0 0 0,-1 0 0 0 0,1 0 1 0 0,0 0-1 0 0,0 0 0 0 0,0 1 0 0 0,0-1 0 0 0,0 0 1 0 0,0 0-1 0 0,0 0 0 0 0,-1 1 0 0 0,-2 13 445 0 0,2 21 330 0 0,1-33-756 0 0,2 191 673 0 0,-2-191-703 0 0,0 0-1 0 0,-1-1 1 0 0,1 1 0 0 0,0 0 0 0 0,-1-1 0 0 0,1 1-1 0 0,-1 0 1 0 0,1-1 0 0 0,-1 1 0 0 0,0 0 0 0 0,0-1-1 0 0,1 1 1 0 0,-1-1 0 0 0,0 0 0 0 0,0 1-1 0 0,-1-1 1 0 0,1 0 0 0 0,0 0 0 0 0,0 1 0 0 0,-1-1-1 0 0,1 0 1 0 0,-3 1 0 0 0,0 0 24 0 0,1 0 0 0 0,-1-1 1 0 0,1 0-1 0 0,-1 0 0 0 0,0 0 0 0 0,0 0 0 0 0,1 0 1 0 0,-1-1-1 0 0,0 1 0 0 0,-6-1 0 0 0,8 0-181 0 0,-1 0-1 0 0,0 0 0 0 0,1 0 1 0 0,-1 0-1 0 0,0 0 0 0 0,1-1 1 0 0,-1 1-1 0 0,1-1 0 0 0,-1 0 1 0 0,1 1-1 0 0,-1-1 0 0 0,1 0 1 0 0,-1-1-1 0 0,1 1 0 0 0,0 0 1 0 0,-1-1-1 0 0,1 1 0 0 0,0-1 1 0 0,0 0-1 0 0,0 1 0 0 0,1-1 1 0 0,-1 0-1 0 0,0 0 0 0 0,1 0 1 0 0,-1-1-1 0 0,1 1 0 0 0,-1 0 1 0 0,1-1-1 0 0,0 1 0 0 0,0 0 1 0 0,0-1-1 0 0,0-3 0 0 0,2-1-1293 0 0,4 1-274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98 1256 0 0,'0'0'8046'0'0,"6"5"-7816"0"0,-2-2-229 0 0,-1-1 0 0 0,1 1 0 0 0,0-1-1 0 0,0 0 1 0 0,-1 0 0 0 0,1 0 0 0 0,1-1-1 0 0,-1 1 1 0 0,0-1 0 0 0,5 1 0 0 0,-8-2-19 0 0,1 0 0 0 0,-1 0 1 0 0,0 0-1 0 0,1 0 1 0 0,-1 0-1 0 0,1 0 0 0 0,-1-1 1 0 0,1 1-1 0 0,-1 0 0 0 0,0-1 1 0 0,1 1-1 0 0,-1-1 1 0 0,1 0-1 0 0,-1 1 0 0 0,0-1 1 0 0,0 0-1 0 0,0 0 0 0 0,1 0 1 0 0,-1 0-1 0 0,0 0 1 0 0,0 0-1 0 0,0 0 0 0 0,0 0 1 0 0,-1 0-1 0 0,1 0 0 0 0,0-1 1 0 0,0 1-1 0 0,-1 0 1 0 0,1-1-1 0 0,-1 1 0 0 0,1-1 1 0 0,-1 1-1 0 0,1 0 1 0 0,-1-1-1 0 0,0 1 0 0 0,0-1 1 0 0,0 1-1 0 0,0-1 0 0 0,0 1 1 0 0,0-3-1 0 0,0 1 57 0 0,0 0-1 0 0,0 0 1 0 0,-1-1-1 0 0,1 1 1 0 0,-1 0-1 0 0,1 0 1 0 0,-1 0-1 0 0,0 0 1 0 0,0 1-1 0 0,0-1 1 0 0,-1 0-1 0 0,1 0 1 0 0,-1 1-1 0 0,0-1 1 0 0,1 0-1 0 0,-1 1 1 0 0,0 0-1 0 0,0-1 1 0 0,-1 1-1 0 0,1 0 1 0 0,0 0-1 0 0,-1 0 1 0 0,-3-2-1 0 0,1 2-204 0 0,1-1 0 0 0,-1 0 0 0 0,-1 1 0 0 0,1 0 1 0 0,0 0-1 0 0,0 1 0 0 0,-1-1 0 0 0,1 1 0 0 0,-1 0 0 0 0,1 1 0 0 0,-1-1 0 0 0,-7 1 0 0 0,12 0 10 0 0,0 0 0 0 0,1 0 0 0 0,-1 0 0 0 0,0 0 0 0 0,1 1 0 0 0,-1-1 0 0 0,0 0 0 0 0,1 0 1 0 0,-1 0-1 0 0,0 1 0 0 0,1-1 0 0 0,-1 0 0 0 0,1 1 0 0 0,-1-1 0 0 0,0 0 0 0 0,1 1 0 0 0,-1-1 1 0 0,1 1-1 0 0,-1-1 0 0 0,1 1 0 0 0,-1-1 0 0 0,1 1 0 0 0,0-1 0 0 0,-1 1 0 0 0,1-1 0 0 0,0 1 0 0 0,-1 0 1 0 0,1 0-1 0 0,-3 12-2908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4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2036 0 0,'0'0'9427'0'0,"0"15"-9102"0"0,1 4-316 0 0,-2 121 1271 0 0,0-114-694 0 0,2-13-1978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4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10 3952 0 0,'0'0'6543'0'0,"-17"-1"-6294"0"0,-153-7-227 0 0,165 8-274 0 0,-18 2-994 0 0,23-2 1095 0 0,0 1 1 0 0,-1-1-1 0 0,1 0 1 0 0,0 0-1 0 0,-1 1 0 0 0,1-1 1 0 0,0 0-1 0 0,-1 0 1 0 0,1 1-1 0 0,0-1 1 0 0,0 0-1 0 0,-1 1 1 0 0,1-1-1 0 0,0 0 1 0 0,0 1-1 0 0,0-1 1 0 0,0 1-1 0 0,-1-1 1 0 0,1 0-1 0 0,0 1 0 0 0,0-1 1 0 0,0 1-1 0 0,0-1 1 0 0,0 1-1 0 0,0-1 1 0 0,0 0-1 0 0,0 1 1 0 0,0-1-1 0 0,0 1 1 0 0,1 0-1 0 0,0 4-2682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5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0 4444 0 0,'0'0'6647'0'0,"-17"16"-6491"0"0,-5 7-129 0 0,11-11-24 0 0,-1 0 0 0 0,0 0 0 0 0,-1-2 1 0 0,-23 16-1 0 0,-31 12-82 0 0,48-29-686 0 0,1 1-1 0 0,0 1 1 0 0,-19 15 0 0 0,35-23-587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255 191 2832 0 0,'0'0'7907'0'0,"-13"-14"-7594"0"0,-20-16-177 0 0,-70-51 1 0 0,73 59-156 0 0,19 14-332 0 0,1 1 1 0 0,-1 0-1 0 0,0 0 1 0 0,-18-7-1 0 0,26 14-165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5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 2968 0 0,'0'0'6977'0'0,"-13"-1"-6796"0"0,1 1-136 0 0,0 0 1 0 0,0 1 0 0 0,0 0 0 0 0,0 1 0 0 0,0 0 0 0 0,-21 8 0 0 0,29-9-57 0 0,0 1 1 0 0,0-1-1 0 0,0 1 1 0 0,0 0-1 0 0,1 0 1 0 0,-1 0-1 0 0,1 1 1 0 0,-1-1-1 0 0,1 1 1 0 0,0 0-1 0 0,0 0 1 0 0,0 0-1 0 0,0 0 0 0 0,1 1 1 0 0,-1-1-1 0 0,1 1 1 0 0,0-1-1 0 0,0 1 1 0 0,0 0-1 0 0,1 0 1 0 0,-1 0-1 0 0,1 0 1 0 0,0 0-1 0 0,0 0 1 0 0,0 0-1 0 0,1 0 1 0 0,-1 7-1 0 0,1-9-52 0 0,0 0 0 0 0,1 1-1 0 0,-1-1 1 0 0,0 1 0 0 0,1-1-1 0 0,0 0 1 0 0,-1 0 0 0 0,1 1-1 0 0,0-1 1 0 0,0 0 0 0 0,0 0 0 0 0,1 0-1 0 0,-1 0 1 0 0,0 0 0 0 0,1 0-1 0 0,-1 0 1 0 0,1-1 0 0 0,0 1-1 0 0,0 0 1 0 0,0-1 0 0 0,-1 1-1 0 0,1-1 1 0 0,0 0 0 0 0,1 0 0 0 0,-1 0-1 0 0,0 0 1 0 0,0 0 0 0 0,5 1-1 0 0,-1 0-137 0 0,1-1 1 0 0,0 1-1 0 0,0-1 0 0 0,0-1 0 0 0,0 0 0 0 0,-1 0 0 0 0,1 0 1 0 0,0 0-1 0 0,10-3 0 0 0,-16 3 197 0 0,0 0 0 0 0,-1 0 1 0 0,1 0-1 0 0,0 0 0 0 0,-1 0 1 0 0,1 0-1 0 0,0-1 0 0 0,0 1 1 0 0,-1 0-1 0 0,1 0 0 0 0,0 0 0 0 0,-1-1 1 0 0,1 1-1 0 0,-1 0 0 0 0,1-1 1 0 0,0 1-1 0 0,-1-1 0 0 0,1 1 0 0 0,-1-1 1 0 0,1 1-1 0 0,-1-1 0 0 0,1 1 1 0 0,-1-1-1 0 0,1 1 0 0 0,-1-1 0 0 0,0 1 1 0 0,1-1-1 0 0,-1 0 0 0 0,0 1 1 0 0,1-1-1 0 0,-1 0 0 0 0,0 1 1 0 0,0-1-1 0 0,0 0 0 0 0,0 0 0 0 0,0 1 1 0 0,1-1-1 0 0,-1 0 0 0 0,0 1 1 0 0,-1-1-1 0 0,1-1 0 0 0,-1 0 123 0 0,1 1 0 0 0,-1-1 0 0 0,0 1 0 0 0,0-1-1 0 0,0 1 1 0 0,0 0 0 0 0,-1-1 0 0 0,1 1 0 0 0,0 0 0 0 0,-1 0 0 0 0,1 0 0 0 0,0 0-1 0 0,-1 0 1 0 0,1 0 0 0 0,-4-1 0 0 0,5 2-66 0 0,-1 0-1 0 0,1 0 1 0 0,0 0-1 0 0,-1 0 1 0 0,1 0-1 0 0,0 0 1 0 0,0 0-1 0 0,-1 0 1 0 0,1 0-1 0 0,0 0 1 0 0,-1 0-1 0 0,1-1 1 0 0,0 1-1 0 0,-1 0 1 0 0,1 0-1 0 0,0 0 1 0 0,0 0-1 0 0,-1-1 1 0 0,1 1-1 0 0,0 0 1 0 0,0 0-1 0 0,-1 0 1 0 0,1-1-1 0 0,0 1 1 0 0,0 0-1 0 0,0-1 1 0 0,-1 1-1 0 0,1 0 1 0 0,0 0-1 0 0,0-1 1 0 0,0 1-1 0 0,0 0 1 0 0,0-1-1 0 0,0 1 1 0 0,0 0-1 0 0,0-1 1 0 0,-1 1-1 0 0,1 0 1 0 0,0-1 0 0 0,0 1-1 0 0,0 0 1 0 0,1-1-1 0 0,-1 1 1 0 0,0 0-1 0 0,0 0 1 0 0,0-1-1 0 0,0 1 1 0 0,0 0-1 0 0,0-1 1 0 0,0 1-1 0 0,0 0 1 0 0,1-1-1 0 0,-1 1 1 0 0,0 0-1 0 0,0 0 1 0 0,1-1-1 0 0,25-10 1029 0 0,41-1-6676 0 0,-63 12 3074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17 880 0 0,'0'0'8979'0'0,"3"-3"-8540"0"0,-3 2-437 0 0,1 0 0 0 0,0 0-1 0 0,-1 0 1 0 0,1 0 0 0 0,0 0-1 0 0,0 0 1 0 0,0 1 0 0 0,0-1 0 0 0,0 0-1 0 0,0 0 1 0 0,0 1 0 0 0,0-1-1 0 0,0 1 1 0 0,0-1 0 0 0,0 1-1 0 0,0 0 1 0 0,1-1 0 0 0,-1 1 0 0 0,0 0-1 0 0,0 0 1 0 0,0 0 0 0 0,1-1-1 0 0,-1 1 1 0 0,0 1 0 0 0,0-1-1 0 0,0 0 1 0 0,1 0 0 0 0,-1 0 0 0 0,0 1-1 0 0,0-1 1 0 0,0 0 0 0 0,0 1-1 0 0,0-1 1 0 0,0 1 0 0 0,0-1-1 0 0,0 1 1 0 0,0 0 0 0 0,0 0 0 0 0,0-1-1 0 0,0 1 1 0 0,0 0 0 0 0,0 0-1 0 0,0 0 1 0 0,-1 0 0 0 0,1 0-1 0 0,0 0 1 0 0,-1 0 0 0 0,1 0-1 0 0,-1 0 1 0 0,1 0 0 0 0,-1 0 0 0 0,1 0-1 0 0,-1 1 1 0 0,0-1 0 0 0,0 0-1 0 0,1 0 1 0 0,-1 0 0 0 0,0 0-1 0 0,0 1 1 0 0,0-1 0 0 0,0 0 0 0 0,-1 0-1 0 0,1 3 1 0 0,0 1-53 0 0,0-3 56 0 0,0 0 0 0 0,0 0 0 0 0,0 0 0 0 0,0 0 0 0 0,0 0 0 0 0,0 0 0 0 0,0 0 0 0 0,-1 0 0 0 0,1 0-1 0 0,-1 0 1 0 0,1 0 0 0 0,-1 0 0 0 0,0 0 0 0 0,0 0 0 0 0,0 0 0 0 0,0-1 0 0 0,0 1 0 0 0,0 0 0 0 0,0-1 0 0 0,0 1 0 0 0,-1-1 0 0 0,-1 3 0 0 0,21-3 2553 0 0,15 8-3420 0 0,4-1-2007 0 0,-15-4-810 0 0,-16-3 1257 0 0,-18-3-30 0 0,-95-16 1708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3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4388 0 0,'0'0'7783'0'0,"6"17"-7337"0"0,-2-8-408 0 0,0 5 102 0 0,1 0-1 0 0,1-1 0 0 0,1 1 0 0 0,0-2 0 0 0,0 1 0 0 0,1-1 1 0 0,1 0-1 0 0,16 18 0 0 0,-24-30-158 0 0,-1 1-1 0 0,1 0 1 0 0,-1-1-1 0 0,1 1 1 0 0,0-1 0 0 0,0 1-1 0 0,-1-1 1 0 0,1 0-1 0 0,0 1 1 0 0,0-1 0 0 0,-1 0-1 0 0,1 1 1 0 0,0-1-1 0 0,0 0 1 0 0,0 0-1 0 0,0 0 1 0 0,-1 0 0 0 0,1 0-1 0 0,0 0 1 0 0,0 0-1 0 0,0 0 1 0 0,0 0 0 0 0,0 0-1 0 0,-1 0 1 0 0,1-1-1 0 0,0 1 1 0 0,0 0 0 0 0,0-1-1 0 0,-1 1 1 0 0,1 0-1 0 0,1-1 1 0 0,0-1-28 0 0,0 0 1 0 0,0 0-1 0 0,0-1 1 0 0,0 1-1 0 0,0 0 1 0 0,-1-1-1 0 0,1 1 1 0 0,-1-1-1 0 0,3-4 1 0 0,17-61-1810 0 0,-19 55 1162 0 0,0 5-614 0 0,0-1-1 0 0,0 0 1 0 0,1 1 0 0 0,0 0 0 0 0,5-10-1 0 0,-4 11-1049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19 370 972 0 0,'0'0'6237'0'0,"-1"-6"-5801"0"0,-17-297 1837 0 0,19 300-2261 0 0,-1 0 1 0 0,1 0 0 0 0,0 0 0 0 0,0 1-1 0 0,-1-1 1 0 0,2 0 0 0 0,-1 0 0 0 0,0 1-1 0 0,1-1 1 0 0,-1 1 0 0 0,1-1 0 0 0,0 1-1 0 0,-1 0 1 0 0,1-1 0 0 0,0 1 0 0 0,1 0-1 0 0,-1 0 1 0 0,0 1 0 0 0,1-1 0 0 0,-1 0-1 0 0,1 1 1 0 0,-1-1 0 0 0,1 1 0 0 0,0 0-1 0 0,-1 0 1 0 0,1 0 0 0 0,0 0 0 0 0,0 1-1 0 0,0-1 1 0 0,0 1 0 0 0,0-1 0 0 0,-1 1-1 0 0,1 0 1 0 0,0 0 0 0 0,0 0 0 0 0,0 1-1 0 0,0-1 1 0 0,4 2 0 0 0,-5-1-25 0 0,1 1 0 0 0,-1-1 1 0 0,0 1-1 0 0,1 0 0 0 0,-1 0 0 0 0,0-1 1 0 0,0 2-1 0 0,0-1 0 0 0,-1 0 0 0 0,1 0 1 0 0,0 0-1 0 0,-1 1 0 0 0,0-1 0 0 0,1 1 1 0 0,-1-1-1 0 0,0 1 0 0 0,0 0 0 0 0,0-1 1 0 0,0 5-1 0 0,12 54 561 0 0,-7 131-328 0 0,-6-148-1542 0 0,10-46-4219 0 0,-4-1 2767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4:5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11 3668 0 0,'0'0'7865'0'0,"-105"-2"-7865"0"0,91 2 0 0 0,-2 0-76 0 0,2-1-68 0 0,-1-1-536 0 0,5-2-392 0 0,0 3-1084 0 0,4 1-2249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02.97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8 100 0 0,'0'0'7416'0'0,"2"-8"-2688"0"0,3 21-4754 0 0,-2 0-1 0 0,0 1 0 0 0,0-1 1 0 0,-1 1-1 0 0,-1-1 0 0 0,0 1 1 0 0,-2 26-1 0 0,2 31 36 0 0,5 19-92 0 0,-7 108 0 0 0,-2-67-351 0 0,17 108 449 0 0,-3-88 75 0 0,-9 192 0 0 0,-4-158 174 0 0,1-129-187 0 0,-3 0 1 0 0,-10 55-1 0 0,13-95 151 0 0,0 1-1 0 0,2 29 0 0 0,0-33-253 0 0,-1 0-1 0 0,0 0 0 0 0,0 1 0 0 0,-2-1 0 0 0,-3 19 0 0 0,0-13-2076 0 0,7 0-5560 0 0,4-8 4777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07.05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78 1412 0 0,'0'0'2419'0'0,"19"13"4189"0"0,-16-12-7067 0 0,10 3 450 0 0,0-2 0 0 0,0 1 0 0 0,0-2 0 0 0,0 0 0 0 0,0 0 0 0 0,0-1 1 0 0,1-1-1 0 0,21-4 0 0 0,29 1 26 0 0,210-5-341 0 0,-191 3 208 0 0,89-3 123 0 0,392 4-51 0 0,-39 3 245 0 0,-207 0-74 0 0,0 0-141 0 0,-66-11 258 0 0,61-1-288 0 0,-204 7 58 0 0,355-12 136 0 0,-142 14 83 0 0,-232 5-162 0 0,-80 0-417 0 0,-1 1 0 0 0,1 0 1 0 0,0 1-1 0 0,0 0 0 0 0,16 5 0 0 0,-5 2-3621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09.62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42 2189 4392 0 0,'0'0'10413'0'0,"0"1"-10194"0"0,-1 5-148 0 0,0-5-72 0 0,1-1-104 0 0,-1 0 52 0 0,0 0 51 0 0,-1-55 62 0 0,8-247-199 0 0,8 46 118 0 0,-1 64-137 0 0,-14-77 89 0 0,1-32 147 0 0,1 236-52 0 0,-3 0 0 0 0,-13-74 0 0 0,8 15 76 0 0,6 88-88 0 0,-1 0-1 0 0,-12-65 0 0 0,5 63 14 0 0,2 0 0 0 0,1-1 0 0 0,0-52 0 0 0,6 47-441 0 0,22 38-10801 0 0,-44 12 7831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14.15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0 170 1112 0 0,'0'0'3822'0'0,"6"0"-1415"0"0,-5 0-2368 0 0,-1 0 0 0 0,0 0 1 0 0,1 0-1 0 0,-1 0 0 0 0,0 1 1 0 0,1-1-1 0 0,-1 0 0 0 0,0 0 1 0 0,1 0-1 0 0,-1 0 0 0 0,0 0 1 0 0,0 1-1 0 0,1-1 0 0 0,-1 0 1 0 0,0 0-1 0 0,0 0 0 0 0,1 1 1 0 0,-1-1-1 0 0,0 0 0 0 0,0 1 1 0 0,1-1-1 0 0,-1 0 0 0 0,0 0 1 0 0,0 1-1 0 0,0-1 0 0 0,0 0 1 0 0,1 1-1 0 0,-1-1 0 0 0,0 0 1 0 0,0 1-1 0 0,0-1 0 0 0,0 0 1 0 0,0 1-1 0 0,0-1 0 0 0,0 0 1 0 0,0 1-1 0 0,0-1 0 0 0,0 1 1 0 0,0-1-1 0 0,0 0 0 0 0,0 1 1 0 0,-1-1-1 0 0,1 0 0 0 0,0 1 1 0 0,0-1-1 0 0,0 0 1 0 0,0 0-1 0 0,0 1 0 0 0,-1-1 1 0 0,1 0-1 0 0,0 1 0 0 0,0-1 1 0 0,-1 0-1 0 0,1 0 0 0 0,0 1 1 0 0,0-1-1 0 0,-1 0 0 0 0,1 0 1 0 0,0 0-1 0 0,-1 1 0 0 0,298-25 395 0 0,4 0-270 0 0,-85 9-95 0 0,3 0-19 0 0,-40 3 20 0 0,-1 0 1 0 0,188 0-134 0 0,-1-1 21 0 0,163 8-857 0 0,-148-13 691 0 0,-116 8 298 0 0,14 0-199 0 0,73-2-25 0 0,-81 8 1239 0 0,-169 6-296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16.97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1044 0 0,'5'2'9726'0'0,"18"3"-8606"0"0,-17-2-1125 0 0,1-1-1 0 0,0 0 0 0 0,0-1 0 0 0,0 0 0 0 0,0 0 0 0 0,0 0 0 0 0,0-1 1 0 0,0 0-1 0 0,0-1 0 0 0,0 1 0 0 0,10-3 0 0 0,21 0-1141 0 0,-26-1-4986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19.09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38 1 456 0 0,'0'0'3049'0'0,"-1"8"3270"0"0,0 25-6149 0 0,-9 113-233 0 0,8-124 90 0 0,-21 366-697 0 0,23-387 672 0 0,0 23-17 0 0,0-1 0 0 0,2 1 0 0 0,6 29 0 0 0,-4-26-63 0 0,0 1 0 0 0,-2-1 1 0 0,-1 31-1 0 0,4 46-409 0 0,7 97 394 0 0,-10-177 451 0 0,-2 0 0 0 0,-3 36 0 0 0,1-37-175 0 0,1 1 0 0 0,3 40 0 0 0,2-13-195 0 0,-5 93 1 0 0,-1-51-17 0 0,-8 86-512 0 0,10-169 492 0 0,2 0 0 0 0,-1 0 0 0 0,1 0 0 0 0,1 0 0 0 0,6 16 0 0 0,-5-16 46 0 0,0 0 0 0 0,-1 0 0 0 0,-1 0 0 0 0,0 1 0 0 0,2 18 0 0 0,-4-15 181 0 0,1-1 1 0 0,1 0-1 0 0,0 0 1 0 0,0 0-1 0 0,1 0 1 0 0,6 15-1 0 0,-7-22-191 0 0,-1 1 0 0 0,-1 0-1 0 0,1 0 1 0 0,-1-1 0 0 0,0 1 0 0 0,-1 0 0 0 0,0-1-1 0 0,0 1 1 0 0,0 0 0 0 0,-3 6 0 0 0,-3 37 627 0 0,0-29-356 0 0,2-10-1617 0 0,3 1-4363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20.70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 13 504 0 0,'0'0'4383'0'0,"0"0"-4290"0"0,-3 0-18 0 0,7-12 7928 0 0,-1 23-8825 0 0,-1 8 999 0 0,-1 0 1 0 0,-1-1-1 0 0,-1 1 0 0 0,-4 26 0 0 0,0-6-1891 0 0,3 1-4076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26.07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69 100 484 0 0,'0'0'1936'0'0,"-40"2"-224"0"0,14 9-2041 0 0,23-9 123 0 0,19-4 554 0 0,-14 1-292 0 0,71-5-94 0 0,130 5 0 0 0,-92 3-433 0 0,567 1-719 0 0,-372-18 1374 0 0,-305 15-183 0 0,157-5 52 0 0,44-16 2 0 0,188 2 273 0 0,-310 20-107 0 0,186-7-234 0 0,102-21 46 0 0,388 11 131 0 0,-485 18 106 0 0,-241-3-183 0 0,-21 0-221 0 0,0 0 1 0 0,0 1-1 0 0,0 0 1 0 0,0 0-1 0 0,-1 1 1 0 0,1 1 0 0 0,0-1-1 0 0,9 4 1 0 0,-6 1-409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26 1668 0 0,'0'0'6931'0'0,"-8"-3"-6668"0"0,-7-3-208 0 0,0 2 1 0 0,-1-1-1 0 0,-18-1 0 0 0,29 5-10 0 0,0 1-1 0 0,0 0 1 0 0,0 0-1 0 0,0 0 0 0 0,0 0 1 0 0,0 1-1 0 0,-10 2 1 0 0,14-2 6 0 0,-1-1 0 0 0,0 1 0 0 0,1 0 0 0 0,-1 0 0 0 0,0 0 0 0 0,1 0 0 0 0,-1 0 0 0 0,1 0 0 0 0,0 0 0 0 0,-1 0 0 0 0,1 0 0 0 0,0 1 0 0 0,0-1 0 0 0,-1 1 0 0 0,1-1 0 0 0,0 1 0 0 0,1-1 0 0 0,-1 1 0 0 0,0 0 0 0 0,0-1 0 0 0,1 1 0 0 0,-1 2 0 0 0,-1 5 18 0 0,0-1 0 0 0,1 1 0 0 0,0 0 0 0 0,1-1 0 0 0,0 1 0 0 0,1 0 1 0 0,-1-1-1 0 0,1 1 0 0 0,1 0 0 0 0,3 10 0 0 0,-4-15-217 0 0,1 1 1 0 0,0-1-1 0 0,0 0 0 0 0,1 1 0 0 0,-1-1 1 0 0,1 0-1 0 0,0 0 0 0 0,5 5 0 0 0,-5-6-344 0 0,0 0-1 0 0,0-1 1 0 0,0 0-1 0 0,1 0 1 0 0,-1 0-1 0 0,0 0 0 0 0,1 0 1 0 0,-1 0-1 0 0,1-1 1 0 0,0 0-1 0 0,6 2 1 0 0,4 0-2040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0 263 1436 0 0,'0'0'6333'0'0,"0"3"-6099"0"0,4 13 354 0 0,2 11 5746 0 0,-5-69-6462 0 0,-2-64-63 0 0,-1 10 4 0 0,24 115-445 0 0,12 47-46 0 0,-28-52 833 0 0,0 0 0 0 0,1-1 1 0 0,1 0-1 0 0,0 0 0 0 0,14 16 0 0 0,-22-28-155 0 0,0-1 0 0 0,0 0-1 0 0,1 0 1 0 0,-1 0 0 0 0,0 1 0 0 0,0-1-1 0 0,0 0 1 0 0,0 0 0 0 0,1 0 0 0 0,-1 0 0 0 0,0 1-1 0 0,0-1 1 0 0,0 0 0 0 0,1 0 0 0 0,-1 0 0 0 0,0 0-1 0 0,0 0 1 0 0,1 0 0 0 0,-1 0 0 0 0,0 0 0 0 0,0 0-1 0 0,0 0 1 0 0,1 0 0 0 0,-1 0 0 0 0,0 0-1 0 0,0 0 1 0 0,1 0 0 0 0,-1 0 0 0 0,0 0 0 0 0,0 0-1 0 0,1 0 1 0 0,-1 0 0 0 0,0 0 0 0 0,0 0 0 0 0,1 0-1 0 0,-1 0 1 0 0,0 0 0 0 0,0 0 0 0 0,0-1 0 0 0,1 1-1 0 0,-1 0 1 0 0,0 0 0 0 0,0 0 0 0 0,0 0 0 0 0,1-1-1 0 0,-1 1 1 0 0,6-17-38 0 0,-2-23-12 0 0,-4 39 53 0 0,-1-73 67 0 0,0 48-1576 0 0,4-49-1 0 0,-3 74 1275 0 0,0 1-1 0 0,0-1 1 0 0,0 1-1 0 0,0-1 0 0 0,0 0 1 0 0,0 1-1 0 0,1-1 1 0 0,-1 0-1 0 0,0 1 0 0 0,1-1 1 0 0,-1 1-1 0 0,0-1 0 0 0,1 1 1 0 0,-1-1-1 0 0,1 1 1 0 0,-1-1-1 0 0,0 1 0 0 0,1-1 1 0 0,-1 1-1 0 0,1 0 1 0 0,0-1-1 0 0,-1 1 0 0 0,1 0 1 0 0,-1-1-1 0 0,1 1 1 0 0,-1 0-1 0 0,1 0 0 0 0,0 0 1 0 0,-1-1-1 0 0,1 1 1 0 0,0 0-1 0 0,5 0-2886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3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78 152 0 0,'0'0'9690'0'0,"-4"19"-7084"0"0,6-19-2610 0 0,0-1 0 0 0,1 1 0 0 0,-1-1 0 0 0,0 0 0 0 0,0 0 0 0 0,0 0 0 0 0,0 0 0 0 0,0 0 0 0 0,-1-1 0 0 0,1 1 0 0 0,0-1 0 0 0,0 1 1 0 0,-1-1-1 0 0,1 1 0 0 0,-1-1 0 0 0,1 0 0 0 0,-1 0 0 0 0,0 0 0 0 0,0 0 0 0 0,0 0 0 0 0,0 0 0 0 0,0 0 0 0 0,0 0 0 0 0,-1 0 0 0 0,1 0 0 0 0,-1 0 0 0 0,1-4 0 0 0,0 5-7 0 0,-1-1 0 0 0,1 1-1 0 0,-1-1 1 0 0,0 0 0 0 0,0 1 0 0 0,0-1-1 0 0,0 0 1 0 0,0 1 0 0 0,0-1-1 0 0,0 0 1 0 0,0 1 0 0 0,-1-1-1 0 0,1 1 1 0 0,-1-1 0 0 0,1 1-1 0 0,-1-1 1 0 0,1 1 0 0 0,-1-1 0 0 0,0 1-1 0 0,0-1 1 0 0,0 1 0 0 0,0 0-1 0 0,0-1 1 0 0,0 1 0 0 0,0 0-1 0 0,0 0 1 0 0,0 0 0 0 0,-1 0-1 0 0,1 0 1 0 0,0 0 0 0 0,-1 0 0 0 0,1 0-1 0 0,-1 1 1 0 0,1-1 0 0 0,-1 0-1 0 0,1 1 1 0 0,-1 0 0 0 0,1-1-1 0 0,-1 1 1 0 0,-2-1 0 0 0,1 1-208 0 0,0 0 1 0 0,0 0 0 0 0,-1 0-1 0 0,1 0 1 0 0,0 0 0 0 0,0 0-1 0 0,0 1 1 0 0,0 0-1 0 0,0-1 1 0 0,-4 3 0 0 0,6-3-58 0 0,0 1-1 0 0,0 0 1 0 0,0-1 0 0 0,0 1 0 0 0,0 0 0 0 0,0 0 0 0 0,0 0 0 0 0,0 0 0 0 0,0 0 0 0 0,1 0 0 0 0,-1 0-1 0 0,0 0 1 0 0,1 0 0 0 0,-1 0 0 0 0,0 0 0 0 0,1 1 0 0 0,-1-1 0 0 0,1 1 0 0 0,-1 10-3922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3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43 4320 0 0,'0'0'5998'0'0,"-1"8"-5869"0"0,-2 142 658 0 0,3-119-1421 0 0,0-26-156 0 0,0-9-403 0 0,0-7 1233 0 0,-1-15 13 0 0,2 1 0 0 0,1 0 1 0 0,7-37-1 0 0,-8 56 2 0 0,1 0 0 0 0,0 0 1 0 0,0 0-1 0 0,0 0 0 0 0,1 1 1 0 0,0 0-1 0 0,0-1 0 0 0,7-7 1 0 0,-8 10 5 0 0,0 1 0 0 0,0 0 0 0 0,1 0 0 0 0,-1 0 0 0 0,1 0 0 0 0,-1 1 1 0 0,1-1-1 0 0,0 1 0 0 0,-1-1 0 0 0,1 1 0 0 0,0 0 0 0 0,0 0 0 0 0,0 0 0 0 0,0 1 1 0 0,0-1-1 0 0,0 1 0 0 0,0-1 0 0 0,4 1 0 0 0,-5 1-60 0 0,1 0 0 0 0,-1 0 0 0 0,0-1 0 0 0,0 2 0 0 0,0-1 0 0 0,0 0 0 0 0,0 0 0 0 0,0 1 0 0 0,0-1-1 0 0,0 1 1 0 0,0-1 0 0 0,-1 1 0 0 0,1 0 0 0 0,-1 0 0 0 0,1 0 0 0 0,-1 0 0 0 0,0 0 0 0 0,1 0 0 0 0,-1 0 0 0 0,0 0 0 0 0,-1 1 0 0 0,1-1 0 0 0,0 0 0 0 0,0 1 0 0 0,-1-1 0 0 0,0 0 0 0 0,1 5 0 0 0,0-2-49 0 0,0 1 0 0 0,0-1 0 0 0,0 1 1 0 0,-1-1-1 0 0,0 1 0 0 0,0-1 1 0 0,-1 1-1 0 0,1 0 0 0 0,-1-1 0 0 0,0 0 1 0 0,-3 9-1 0 0,3-11 7 0 0,-1 0 1 0 0,0-1-1 0 0,0 1 0 0 0,1 0 0 0 0,-1-1 1 0 0,-1 1-1 0 0,1-1 0 0 0,0 0 1 0 0,-1 1-1 0 0,1-1 0 0 0,-1 0 1 0 0,0-1-1 0 0,1 1 0 0 0,-1 0 0 0 0,0-1 1 0 0,0 0-1 0 0,0 1 0 0 0,0-1 1 0 0,0 0-1 0 0,0-1 0 0 0,-1 1 1 0 0,1-1-1 0 0,0 1 0 0 0,0-1 1 0 0,-5 0-1 0 0,8 0 38 0 0,0-1 1 0 0,0 1-1 0 0,0 0 1 0 0,0-1-1 0 0,0 1 1 0 0,0 0-1 0 0,0-1 1 0 0,0 1-1 0 0,0 0 1 0 0,0-1-1 0 0,0 1 1 0 0,0 0-1 0 0,0-1 1 0 0,0 1 0 0 0,0 0-1 0 0,0-1 1 0 0,0 1-1 0 0,0 0 1 0 0,0-1-1 0 0,0 1 1 0 0,1 0-1 0 0,-1-1 1 0 0,0 1-1 0 0,0 0 1 0 0,0 0-1 0 0,1-1 1 0 0,-1 1-1 0 0,0 0 1 0 0,0 0-1 0 0,1-1 1 0 0,-1 1-1 0 0,0 0 1 0 0,1 0-1 0 0,-1-1 1 0 0,2-1 88 0 0,1 0-62 0 0,-1 1 1 0 0,0 0-1 0 0,1 1 0 0 0,0-1 1 0 0,-1 0-1 0 0,1 1 0 0 0,-1-1 0 0 0,1 1 1 0 0,0 0-1 0 0,-1 0 0 0 0,1 0 1 0 0,0 0-1 0 0,-1 0 0 0 0,1 1 0 0 0,0-1 1 0 0,-1 1-1 0 0,1 0 0 0 0,-1-1 0 0 0,1 1 1 0 0,-1 1-1 0 0,1-1 0 0 0,-1 0 1 0 0,0 0-1 0 0,0 1 0 0 0,1-1 0 0 0,-1 1 1 0 0,0 0-1 0 0,0 0 0 0 0,-1 0 1 0 0,1 0-1 0 0,0 0 0 0 0,-1 0 0 0 0,1 0 1 0 0,-1 0-1 0 0,2 3 0 0 0,-2-2 21 0 0,0 0 1 0 0,1 0-1 0 0,-1 0 0 0 0,0 0 0 0 0,-1 0 0 0 0,1 1 0 0 0,-1-1 1 0 0,1 0-1 0 0,-1 0 0 0 0,0 1 0 0 0,0-1 0 0 0,0 0 1 0 0,-1 0-1 0 0,1 0 0 0 0,-1 1 0 0 0,0-1 0 0 0,0 0 0 0 0,0 0 1 0 0,0 0-1 0 0,0 0 0 0 0,-1 0 0 0 0,1-1 0 0 0,-1 1 0 0 0,0 0 1 0 0,0 0-1 0 0,0-1 0 0 0,0 0 0 0 0,-4 4 0 0 0,2-3-171 0 0,1 0-1 0 0,-1-1 1 0 0,-1 1-1 0 0,1-1 1 0 0,0 0-1 0 0,-1-1 0 0 0,1 1 1 0 0,-1-1-1 0 0,1 1 1 0 0,-1-1-1 0 0,0-1 1 0 0,1 1-1 0 0,-1-1 0 0 0,0 1 1 0 0,0-1-1 0 0,0-1 1 0 0,1 1-1 0 0,-1-1 1 0 0,0 0-1 0 0,1 0 1 0 0,-1 0-1 0 0,-6-3 0 0 0,7-6-4756 0 0,4 6 2573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1208 0 0,'0'0'7009'0'0,"6"-3"-3309"0"0,6-3-3523 0 0,-12 6-184 0 0,0-1 0 0 0,0 1 1 0 0,0-1-1 0 0,1 1 1 0 0,-1-1-1 0 0,0 1 0 0 0,0 0 1 0 0,0-1-1 0 0,0 1 0 0 0,0-1 1 0 0,0 1-1 0 0,0 0 0 0 0,-1-1 1 0 0,1 1-1 0 0,0-1 0 0 0,0 1 1 0 0,0 0-1 0 0,0-1 0 0 0,0 1 1 0 0,-1-1-1 0 0,1 1 0 0 0,0 0 1 0 0,0-1-1 0 0,-1 1 1 0 0,1 0-1 0 0,0-1 0 0 0,-1 1 1 0 0,1 0-1 0 0,0 0 0 0 0,-1-1 1 0 0,1 1-1 0 0,0 0 0 0 0,-1 0 1 0 0,1 0-1 0 0,0-1 0 0 0,-1 1 1 0 0,1 0-1 0 0,-1 0 0 0 0,1 0 1 0 0,0 0-1 0 0,-1 0 0 0 0,1 0 1 0 0,-1 0-1 0 0,1 0 1 0 0,-1 0-1 0 0,1 0 0 0 0,0 0 1 0 0,-1 0-1 0 0,1 0 0 0 0,-1 0 1 0 0,1 0-1 0 0,0 0 0 0 0,-1 1 1 0 0,0-1 26 0 0,0 0 1 0 0,0 0-1 0 0,0 0 1 0 0,0 1 0 0 0,0-1-1 0 0,0 0 1 0 0,1 1-1 0 0,-1-1 1 0 0,0 0 0 0 0,0 1-1 0 0,0-1 1 0 0,1 1-1 0 0,-1-1 1 0 0,0 1 0 0 0,1 0-1 0 0,-1-1 1 0 0,0 1-1 0 0,1-1 1 0 0,-1 1 0 0 0,1 0-1 0 0,-1 0 1 0 0,1-1-1 0 0,-1 1 1 0 0,1 0 0 0 0,0 0-1 0 0,-1 0 1 0 0,1 0-1 0 0,0-1 1 0 0,0 1 0 0 0,-1 2-1 0 0,1-2-34 0 0,0-1 1 0 0,0 1-1 0 0,0 0 0 0 0,0 0 1 0 0,0-1-1 0 0,0 1 0 0 0,0 0 0 0 0,1 0 1 0 0,-1-1-1 0 0,0 1 0 0 0,0 0 1 0 0,0-1-1 0 0,1 1 0 0 0,-1 0 0 0 0,0-1 1 0 0,1 1-1 0 0,-1 0 0 0 0,1-1 1 0 0,-1 1-1 0 0,1 0 0 0 0,-1-1 0 0 0,1 1 1 0 0,-1-1-1 0 0,2 1 0 0 0,-1-1-31 0 0,-1 0 0 0 0,1 0 0 0 0,0 0-1 0 0,-1 0 1 0 0,1 0 0 0 0,0 0 0 0 0,0-1 0 0 0,-1 1-1 0 0,1 0 1 0 0,0 0 0 0 0,-1-1 0 0 0,1 1-1 0 0,-1 0 1 0 0,1-1 0 0 0,0 1 0 0 0,-1-1 0 0 0,1 1-1 0 0,-1-1 1 0 0,1 1 0 0 0,-1-1 0 0 0,1 1-1 0 0,-1-1 1 0 0,0 0 0 0 0,1 1 0 0 0,-1-1 0 0 0,0 0-1 0 0,1 1 1 0 0,-1-2 0 0 0,6-9-296 0 0,-5 7-1469 0 0,-34 31-6758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5649 0 0,'0'0'8428'0'0,"4"15"-9972"0"0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4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5485 0 0,'0'0'7974'0'0,"0"4"-8314"0"0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0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5 332 0 0,'0'-2'14457'0'0,"0"4"-14966"0"0,-14 64-70 0 0,9-46 401 0 0,1 0 1 0 0,1 0-1 0 0,-1 29 0 0 0,4-48 160 0 0,1 0 0 0 0,-1 0 0 0 0,0 1 1 0 0,1-1-1 0 0,0 0 0 0 0,-1 0 0 0 0,1 0 0 0 0,-1 0 0 0 0,1 0 1 0 0,0 0-1 0 0,0 0 0 0 0,0 0 0 0 0,0 0 0 0 0,-1-1 0 0 0,1 1 1 0 0,0 0-1 0 0,0 0 0 0 0,1-1 0 0 0,-1 1 0 0 0,0-1 1 0 0,0 1-1 0 0,0-1 0 0 0,0 1 0 0 0,0-1 0 0 0,1 0 0 0 0,-1 1 1 0 0,0-1-1 0 0,0 0 0 0 0,0 0 0 0 0,2 0 0 0 0,44 2-65 0 0,-40-2 7 0 0,59 0-992 0 0,-66 0 994 0 0,3-10-217 0 0,0-1 234 0 0,0 1 0 0 0,-2-1 0 0 0,1 1 0 0 0,-1-1 0 0 0,-1 1 0 0 0,0-15 0 0 0,2-21 115 0 0,-2 42-14 0 0,0-1 0 0 0,0 1 0 0 0,1 0 0 0 0,0 1 0 0 0,-1-1 0 0 0,2 0 0 0 0,-1 0 0 0 0,0 0 1 0 0,1 0-1 0 0,0 1 0 0 0,-1-1 0 0 0,1 1 0 0 0,4-5 0 0 0,-5 7-25 0 0,-1 1 0 0 0,1 0 0 0 0,-1 0-1 0 0,1 0 1 0 0,-1 0 0 0 0,1-1 0 0 0,0 1 0 0 0,-1 0 0 0 0,1 0 0 0 0,-1 0 0 0 0,1 0-1 0 0,0 0 1 0 0,-1 0 0 0 0,1 0 0 0 0,-1 0 0 0 0,1 1 0 0 0,-1-1 0 0 0,1 0-1 0 0,0 0 1 0 0,-1 0 0 0 0,1 1 0 0 0,-1-1 0 0 0,1 0 0 0 0,-1 1 0 0 0,1-1 0 0 0,-1 0-1 0 0,1 1 1 0 0,-1-1 0 0 0,0 0 0 0 0,1 1 0 0 0,-1-1 0 0 0,1 1 0 0 0,-1-1-1 0 0,0 1 1 0 0,1-1 0 0 0,-1 1 0 0 0,0-1 0 0 0,0 1 0 0 0,0 0 0 0 0,1-1 0 0 0,-1 1-1 0 0,0-1 1 0 0,0 2 0 0 0,12 28-244 0 0,-11-27 257 0 0,12 38-668 0 0,12 64 0 0 0,-24-97 146 0 0,-5-10-121 0 0,-16-8 1213 0 0,-7 2-407 0 0,-13-3-185 0 0,13 8-5040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23 2688 0 0,'0'0'7454'0'0,"-16"7"-7302"0"0,-47 22-92 0 0,59-28-50 0 0,1 1 1 0 0,0-1-1 0 0,0 1 0 0 0,0-1 0 0 0,0 1 0 0 0,0 0 0 0 0,1 1 0 0 0,-1-1 1 0 0,1 0-1 0 0,-1 1 0 0 0,1-1 0 0 0,0 1 0 0 0,0 0 0 0 0,0-1 0 0 0,0 1 1 0 0,0 0-1 0 0,1 0 0 0 0,-1 1 0 0 0,1-1 0 0 0,0 0 0 0 0,0 0 0 0 0,0 1 1 0 0,0 5-1 0 0,1-6-1 0 0,0-1 0 0 0,0 1 0 0 0,1-1 0 0 0,-1 0 0 0 0,1 1 0 0 0,0-1 0 0 0,-1 0 1 0 0,1 1-1 0 0,0-1 0 0 0,1 0 0 0 0,-1 0 0 0 0,0 0 0 0 0,0 0 0 0 0,1 0 0 0 0,0 0 0 0 0,-1 0 0 0 0,1 0 0 0 0,0-1 1 0 0,0 1-1 0 0,0-1 0 0 0,0 1 0 0 0,0-1 0 0 0,0 0 0 0 0,0 0 0 0 0,0 0 0 0 0,1 0 0 0 0,1 1 0 0 0,7 1-37 0 0,0 0-1 0 0,0-1 0 0 0,0-1 1 0 0,1 0-1 0 0,-1 0 0 0 0,0-1 1 0 0,0 0-1 0 0,0-1 0 0 0,1-1 1 0 0,-1 1-1 0 0,0-2 0 0 0,16-5 1 0 0,-22 7 1 0 0,0-1 1 0 0,0 0-1 0 0,1 0 1 0 0,-2-1-1 0 0,1 1 1 0 0,0-1-1 0 0,-1 0 1 0 0,1 0 0 0 0,-1-1-1 0 0,0 1 1 0 0,0-1-1 0 0,0 0 1 0 0,0 0-1 0 0,-1-1 1 0 0,0 1-1 0 0,0-1 1 0 0,0 1-1 0 0,0-1 1 0 0,-1 0 0 0 0,1 0-1 0 0,-1 0 1 0 0,-1 0-1 0 0,1 0 1 0 0,-1-1-1 0 0,0 1 1 0 0,0-1-1 0 0,0-7 1 0 0,-1 10 31 0 0,-1 1 1 0 0,0-1 0 0 0,1 1-1 0 0,-1 0 1 0 0,0-1-1 0 0,0 1 1 0 0,0 0 0 0 0,-1 0-1 0 0,1 0 1 0 0,0 0-1 0 0,-1 0 1 0 0,0 0-1 0 0,1 0 1 0 0,-1 0 0 0 0,0 1-1 0 0,0-1 1 0 0,0 1-1 0 0,0-1 1 0 0,0 1-1 0 0,0 0 1 0 0,0 0 0 0 0,0 0-1 0 0,-1 0 1 0 0,1 0-1 0 0,0 0 1 0 0,-1 1-1 0 0,1-1 1 0 0,-1 1 0 0 0,-3-1-1 0 0,-9-2-620 0 0,-1 1 0 0 0,0 1 0 0 0,-18 0 0 0 0,17 1-1042 0 0,2 3-640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1 1 4168 0 0</inkml:trace>
  <inkml:trace contextRef="#ctx0" brushRef="#br0" timeOffset="1">1 1 4168 0 0,'48'19'4077'0'0,"-47"-15"-3836"0"0,1 0-1 0 0,-1 0 0 0 0,-1 0 1 0 0,1 1-1 0 0,0-1 1 0 0,-1 0-1 0 0,0 0 0 0 0,0 0 1 0 0,0 1-1 0 0,-1 6 0 0 0,0-4-25 0 0,0 18-415 0 0,1-13 250 0 0,-1 0 0 0 0,1 0 0 0 0,1 1 0 0 0,4 18 0 0 0,-5-28-257 0 0,1 0 1 0 0,0-1-1 0 0,0 1 1 0 0,0 0 0 0 0,1-1-1 0 0,-1 1 1 0 0,1-1-1 0 0,-1 1 1 0 0,1-1 0 0 0,2 3-1 0 0,-2-3-188 0 0,0-1 0 0 0,0 1 0 0 0,0-1 0 0 0,0 0 0 0 0,0 0 0 0 0,0 0 0 0 0,0 0 0 0 0,0 0 0 0 0,0 0 0 0 0,1 0 0 0 0,-1-1 0 0 0,0 1 0 0 0,0-1 0 0 0,4 1 0 0 0,6-1-2519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2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 2768 0 0,'0'0'5740'0'0,"0"11"-5430"0"0,-1-5-212 0 0,1 0 0 0 0,0 0 0 0 0,0 1 1 0 0,0-1-1 0 0,1 0 0 0 0,0 0 0 0 0,0 1 0 0 0,0-1 0 0 0,1 0 0 0 0,0 0 0 0 0,0 0 1 0 0,1 0-1 0 0,-1-1 0 0 0,1 1 0 0 0,1-1 0 0 0,-1 0 0 0 0,1 1 0 0 0,5 4 0 0 0,-7-7-95 0 0,0-1-1 0 0,0 0 1 0 0,0 0-1 0 0,0 0 1 0 0,1 0-1 0 0,-1 0 0 0 0,1-1 1 0 0,-1 1-1 0 0,1-1 1 0 0,0 0-1 0 0,-1 1 1 0 0,1-1-1 0 0,0 0 1 0 0,0-1-1 0 0,0 1 0 0 0,0 0 1 0 0,0-1-1 0 0,0 0 1 0 0,0 0-1 0 0,0 0 1 0 0,0 0-1 0 0,0 0 1 0 0,0 0-1 0 0,0-1 0 0 0,0 0 1 0 0,0 1-1 0 0,0-1 1 0 0,-1 0-1 0 0,1 0 1 0 0,0-1-1 0 0,0 1 1 0 0,-1-1-1 0 0,1 1 0 0 0,-1-1 1 0 0,1 0-1 0 0,-1 0 1 0 0,0 0-1 0 0,0 0 1 0 0,0 0-1 0 0,0 0 1 0 0,0-1-1 0 0,0 1 0 0 0,0-1 1 0 0,-1 1-1 0 0,0-1 1 0 0,1 0-1 0 0,-1 1 1 0 0,0-1-1 0 0,0 0 1 0 0,0 0-1 0 0,-1 0 0 0 0,1 0 1 0 0,-1 0-1 0 0,0 0 1 0 0,1 0-1 0 0,-2-5 1 0 0,2-1-369 0 0,1-42 389 0 0,-7 27-2122 0 0,-6 10-3613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16 3356 0 0,'0'0'6565'0'0,"-111"-10"-6665"0"0,101 8-224 0 0,0 1-424 0 0,4-1-604 0 0,2 2-584 0 0,0 0-1037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18 186 5192 0 0,'0'0'3795'0'0,"6"-15"-3565"0"0,34-124 363 0 0,-40 138-573 0 0,0-1 0 0 0,1 1 0 0 0,-1-1 0 0 0,0 1 0 0 0,0-1 0 0 0,1 1 1 0 0,-1-1-1 0 0,1 1 0 0 0,-1 0 0 0 0,1-1 0 0 0,0 1 0 0 0,-1 0 0 0 0,1-1 0 0 0,0 1 1 0 0,0 0-1 0 0,0 0 0 0 0,0 0 0 0 0,0 0 0 0 0,0 0 0 0 0,0 0 0 0 0,0 0 1 0 0,1 0-1 0 0,-1 0 0 0 0,0 0 0 0 0,2 0 0 0 0,-1 2-38 0 0,-1-1 0 0 0,1 1 0 0 0,-1 0 0 0 0,1 0 0 0 0,-1 0 0 0 0,0 0 0 0 0,1 0 0 0 0,-1 0 0 0 0,0 0 0 0 0,0 1 0 0 0,0-1 0 0 0,0 0 0 0 0,0 1 0 0 0,0-1 0 0 0,0 0 0 0 0,0 1 0 0 0,-1-1-1 0 0,1 1 1 0 0,0 0 0 0 0,-1-1 0 0 0,0 1 0 0 0,1-1 0 0 0,-1 3 0 0 0,51 169 658 0 0,-50-171-485 0 0,-1-2-334 0 0,-54-26 707 0 0,-20 2-534 0 0,42 21-5958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3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1 221 188 0 0,'0'0'10050'0'0,"3"-16"-9704"0"0,3-26 173 0 0,3-70 316 0 0,21 128-335 0 0,-17-5-690 0 0,-1 0-1 0 0,21 27 0 0 0,-28-30 198 0 0,2 0 0 0 0,-1 0 0 0 0,1 0 0 0 0,0-1 0 0 0,1 0 0 0 0,-1-1 0 0 0,2 1 0 0 0,-1-1 0 0 0,0-1 0 0 0,1 0 0 0 0,15 7 0 0 0,-23-12-35 0 0,0-1 0 0 0,-1 1 1 0 0,1 0-1 0 0,0 0 0 0 0,0-1 0 0 0,0 1 1 0 0,-1-1-1 0 0,1 1 0 0 0,0-1 1 0 0,-1 1-1 0 0,1-1 0 0 0,0 1 0 0 0,-1-1 1 0 0,1 1-1 0 0,0-1 0 0 0,-1 0 1 0 0,1 1-1 0 0,-1-1 0 0 0,0 0 0 0 0,1 1 1 0 0,-1-1-1 0 0,1 0 0 0 0,-1 0 1 0 0,0 0-1 0 0,0 1 0 0 0,1-1 0 0 0,-1 0 1 0 0,0 0-1 0 0,0 0 0 0 0,0 0 1 0 0,0 1-1 0 0,0-1 0 0 0,0-1 0 0 0,4-34-122 0 0,-4 35 138 0 0,0-45-173 0 0,-1 34-135 0 0,1 1 0 0 0,0 0 1 0 0,0-1-1 0 0,1 1 0 0 0,1-1 0 0 0,5-18 0 0 0,-7 29 315 0 0,0 1-1 0 0,0-1 0 0 0,0 1 1 0 0,0 0-1 0 0,0-1 0 0 0,0 1 1 0 0,1-1-1 0 0,-1 1 0 0 0,0-1 0 0 0,0 1 1 0 0,1 0-1 0 0,-1-1 0 0 0,0 1 1 0 0,1 0-1 0 0,-1-1 0 0 0,0 1 1 0 0,1 0-1 0 0,-1 0 0 0 0,0-1 0 0 0,1 1 1 0 0,-1 0-1 0 0,0 0 0 0 0,1-1 1 0 0,-1 1-1 0 0,1 0 0 0 0,-1 0 1 0 0,1 0-1 0 0,-1 0 0 0 0,1 0 0 0 0,-1 0 1 0 0,0 0-1 0 0,1 0 0 0 0,-1 0 1 0 0,1 0-1 0 0,0 0 0 0 0,14 12 98 0 0,6 24 1386 0 0,-11 7-405 0 0,-7-27-1064 0 0,0 0 0 0 0,1-1 0 0 0,1 1 0 0 0,1-1 0 0 0,8 17 0 0 0,-13-31-128 0 0,0 1-1 0 0,0-1 1 0 0,0 0 0 0 0,0 0 0 0 0,0 1-1 0 0,0-1 1 0 0,0 0 0 0 0,0 0-1 0 0,0 0 1 0 0,1 0 0 0 0,-1-1 0 0 0,1 1-1 0 0,-1 0 1 0 0,0 0 0 0 0,1-1-1 0 0,-1 1 1 0 0,1-1 0 0 0,1 1 0 0 0,-2-1-143 0 0,0 0 0 0 0,0 0-1 0 0,0 0 1 0 0,1 0 0 0 0,-1 0 0 0 0,0 0 0 0 0,0 0 0 0 0,0-1 0 0 0,0 1 0 0 0,0 0 0 0 0,0-1 0 0 0,0 1 0 0 0,0-1 0 0 0,0 1 0 0 0,0-1 0 0 0,0 1 0 0 0,1-2 0 0 0,5-5-2588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3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 4440 0 0,'0'0'6061'0'0,"-18"0"-5546"0"0,12 0-489 0 0,-45 0 446 0 0,-59-8 1 0 0,39 4-1485 0 0,71 5 716 0 0,0 0 1 0 0,-1 0-1 0 0,1-1 1 0 0,0 1-1 0 0,-1 0 1 0 0,1 0-1 0 0,0 0 0 0 0,0 0 1 0 0,0 0-1 0 0,0-1 1 0 0,0 1-1 0 0,0 0 1 0 0,0 0-1 0 0,0 0 0 0 0,0 0 1 0 0,0 0-1 0 0,0-1 1 0 0,1 3-1 0 0,2 3-3683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3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2692 0 0,'0'0'8343'0'0,"4"15"-7960"0"0,28 141 309 0 0,-31-146-809 0 0,6 21-761 0 0,-6-30 659 0 0,-1 0 0 0 0,0-1 0 0 0,1 1 0 0 0,-1 0 0 0 0,1-1 0 0 0,-1 1 0 0 0,1 0 0 0 0,-1-1 0 0 0,1 1 0 0 0,0-1 0 0 0,-1 1 0 0 0,1-1 0 0 0,0 1 0 0 0,-1-1 0 0 0,1 1 0 0 0,0-1 0 0 0,0 0 0 0 0,0 1-1 0 0,-1-1 1 0 0,1 0 0 0 0,0 0 0 0 0,0 0 0 0 0,0 1 0 0 0,-1-1 0 0 0,1 0 0 0 0,0 0 0 0 0,0 0 0 0 0,0 0 0 0 0,0 0 0 0 0,-1-1 0 0 0,1 1 0 0 0,0 0 0 0 0,1-1 0 0 0,6-1-2681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31 1660 0 0,'0'0'8892'0'0,"4"16"-8558"0"0,0 4-271 0 0,3 17 175 0 0,21 63-1 0 0,-27-99-454 0 0,0 1 0 0 0,0-1 0 0 0,0 0 0 0 0,0 1-1 0 0,0-1 1 0 0,0 0 0 0 0,1 0 0 0 0,-1 0 0 0 0,0 0-1 0 0,1 0 1 0 0,-1-1 0 0 0,1 1 0 0 0,-1 0 0 0 0,1-1-1 0 0,0 1 1 0 0,-1-1 0 0 0,1 1 0 0 0,-1-1 0 0 0,1 0 0 0 0,0 0-1 0 0,-1 1 1 0 0,1-1 0 0 0,0-1 0 0 0,-1 1 0 0 0,1 0-1 0 0,0 0 1 0 0,-1 0 0 0 0,3-1 0 0 0,8-1-2529 0 0</inkml:trace>
  <inkml:trace contextRef="#ctx0" brushRef="#br0" timeOffset="1">178 0 1964 0 0,'0'0'7541'0'0,"-107"26"-7541"0"0,93-21 64 0 0,0-2-64 0 0,2 3-52 0 0,2-3-92 0 0,2 0-348 0 0,0-1-584 0 0,4 0-640 0 0,4 1-605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22 153 4000 0 0,'0'0'6312'0'0,"14"-15"-5912"0"0,-11-8-393 0 0,10-44-42 0 0,-12 64 30 0 0,-1 0 0 0 0,1 1 0 0 0,0-1 0 0 0,0 0 0 0 0,1 1 0 0 0,-1-1 0 0 0,0 1 0 0 0,1 0 0 0 0,0-1 0 0 0,-1 1 0 0 0,1 0 0 0 0,0 0 0 0 0,0 0 0 0 0,0 0 0 0 0,0 0 0 0 0,1 1 0 0 0,-1-1 0 0 0,0 0 0 0 0,4 0 0 0 0,-4 1 7 0 0,-1 1-1 0 0,1-1 1 0 0,0 1 0 0 0,0 0 0 0 0,0 0 0 0 0,0 0 0 0 0,0 0 0 0 0,0 0-1 0 0,0 0 1 0 0,-1 0 0 0 0,1 1 0 0 0,0-1 0 0 0,0 1 0 0 0,0-1 0 0 0,0 1 0 0 0,-1 0-1 0 0,1-1 1 0 0,0 1 0 0 0,-1 0 0 0 0,1 0 0 0 0,-1 1 0 0 0,1-1 0 0 0,-1 0-1 0 0,1 0 1 0 0,-1 1 0 0 0,0-1 0 0 0,1 1 0 0 0,-1-1 0 0 0,0 1 0 0 0,0-1 0 0 0,0 1-1 0 0,-1 0 1 0 0,1-1 0 0 0,0 1 0 0 0,0 0 0 0 0,0 2 0 0 0,4 12 152 0 0,0-1 1 0 0,-1 1-1 0 0,3 24 0 0 0,-1-9-66 0 0,-1-14-22 0 0,-2-5-53 0 0,0 0 1 0 0,0-1-1 0 0,1 21 0 0 0,-4-32-156 0 0,-2-38-1594 0 0,1 35 1742 0 0,0 1 1 0 0,0-1 0 0 0,0 0-1 0 0,0 0 1 0 0,0 1-1 0 0,-1-1 1 0 0,1 0-1 0 0,-1 1 1 0 0,0 0-1 0 0,0-1 1 0 0,0 1 0 0 0,0 0-1 0 0,0 0 1 0 0,0 0-1 0 0,0 0 1 0 0,-1 0-1 0 0,1 1 1 0 0,-1-1-1 0 0,0 1 1 0 0,1-1 0 0 0,-1 1-1 0 0,0 0 1 0 0,0 0-1 0 0,1 0 1 0 0,-7-1-1 0 0,-5 0 134 0 0,-1 1 0 0 0,0 0 0 0 0,0 1 0 0 0,-17 2 0 0 0,-6 0-914 0 0,49-5-8214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4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168 246 6257 0 0,'0'0'5208'0'0,"-111"-79"-5208"0"0,95 55 0 0 0,-1-7-284 0 0,5-4-736 0 0,2-2-1364 0 0,8-3-4089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32 816 0 0,'0'0'6309'0'0,"-14"0"-1558"0"0,13 24-5091 0 0,0-12 421 0 0,1 0-1 0 0,0 0 1 0 0,1-1-1 0 0,0 1 1 0 0,3 15-1 0 0,-4-25-126 0 0,1-1 0 0 0,-1 1 0 0 0,1 0 0 0 0,0 0 0 0 0,0 0 0 0 0,0 0 0 0 0,0-1 0 0 0,0 1 0 0 0,0 0 0 0 0,0-1 0 0 0,0 1 0 0 0,1-1 0 0 0,-1 1 0 0 0,1-1 0 0 0,-1 0 0 0 0,1 1 0 0 0,-1-1 0 0 0,1 0 0 0 0,0 0 0 0 0,0 0 0 0 0,-1 0 0 0 0,1-1 0 0 0,0 1 0 0 0,0 0 0 0 0,0-1-1 0 0,0 1 1 0 0,0-1 0 0 0,0 0 0 0 0,0 0 0 0 0,0 1 0 0 0,0-1 0 0 0,0-1 0 0 0,0 1 0 0 0,0 0 0 0 0,0 0 0 0 0,0-1 0 0 0,3 0 0 0 0,-1-1 6 0 0,1 0 0 0 0,-1 0-1 0 0,0 0 1 0 0,0 0 0 0 0,0 0 0 0 0,0-1-1 0 0,0 0 1 0 0,0 0 0 0 0,-1 0-1 0 0,1 0 1 0 0,-1-1 0 0 0,0 1 0 0 0,0-1-1 0 0,0 0 1 0 0,-1 0 0 0 0,1 0 0 0 0,3-8-1 0 0,-2 4 2 0 0,-1-1 0 0 0,1 0-1 0 0,-1 0 1 0 0,-1 0 0 0 0,1 0-1 0 0,-2 0 1 0 0,1 0 0 0 0,-1-10 0 0 0,-5-3-132 0 0,4 22 180 0 0,0-1-1 0 0,0 1 1 0 0,-1 0-1 0 0,1 0 1 0 0,0 0-1 0 0,0 0 0 0 0,-1 0 1 0 0,1 0-1 0 0,0-1 1 0 0,0 1-1 0 0,-1 0 0 0 0,1 0 1 0 0,0 0-1 0 0,0 0 1 0 0,-1 0-1 0 0,1 0 0 0 0,0 0 1 0 0,0 0-1 0 0,-1 0 1 0 0,1 0-1 0 0,0 0 1 0 0,-1 0-1 0 0,1 0 0 0 0,0 0 1 0 0,0 1-1 0 0,-1-1 1 0 0,1 0-1 0 0,0 0 0 0 0,0 0 1 0 0,0 0-1 0 0,-1 0 1 0 0,1 1-1 0 0,0-1 0 0 0,0 0 1 0 0,0 0-1 0 0,-1 0 1 0 0,1 0-1 0 0,0 1 0 0 0,-2 1 52 0 0,0 1-1 0 0,0-1 1 0 0,1 1-1 0 0,-1-1 0 0 0,1 1 1 0 0,0 0-1 0 0,0-1 0 0 0,0 1 1 0 0,0 0-1 0 0,0 0 0 0 0,0 5 1 0 0,0 7-9 0 0,1 0 0 0 0,1 1 1 0 0,1-1-1 0 0,0 0 0 0 0,1 0 1 0 0,0 0-1 0 0,8 21 0 0 0,-6-22 14 0 0,0 1-1 0 0,-1-1 1 0 0,-1 1-1 0 0,-1 0 1 0 0,0 0-1 0 0,-1 0 1 0 0,-1 29-1 0 0,-2-39-137 0 0,1 0 0 0 0,-1 0-1 0 0,0-1 1 0 0,-1 1-1 0 0,1-1 1 0 0,-1 1 0 0 0,0-1-1 0 0,0 0 1 0 0,0 0-1 0 0,-1 0 1 0 0,1-1 0 0 0,-1 1-1 0 0,0-1 1 0 0,0 0-1 0 0,0 0 1 0 0,0 0 0 0 0,-1-1-1 0 0,1 1 1 0 0,-1-1-1 0 0,0 0 1 0 0,1 0 0 0 0,-1-1-1 0 0,0 1 1 0 0,0-1 0 0 0,0 0-1 0 0,0-1 1 0 0,0 1-1 0 0,0-1 1 0 0,-1 0 0 0 0,1 0-1 0 0,0 0 1 0 0,0-1-1 0 0,0 0 1 0 0,0 0 0 0 0,0 0-1 0 0,0-1 1 0 0,-5-2-1 0 0,8 3-203 0 0,1 0 0 0 0,-1 0-1 0 0,1-1 1 0 0,-1 1-1 0 0,1 0 1 0 0,0-1-1 0 0,-1 1 1 0 0,1-1 0 0 0,0 1-1 0 0,0-1 1 0 0,0 0-1 0 0,0 0 1 0 0,0 1-1 0 0,1-1 1 0 0,-1 0-1 0 0,0 0 1 0 0,0-2 0 0 0,1-3-1965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5:59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6 1208 0 0,'0'0'7945'0'0,"-5"-1"-7424"0"0,-2 0-430 0 0,-1-1 0 0 0,1 1-1 0 0,-1 0 1 0 0,0 1 0 0 0,1 0-1 0 0,-1 0 1 0 0,0 1 0 0 0,1 0-1 0 0,-1 0 1 0 0,0 1 0 0 0,-7 2-1 0 0,12-2-71 0 0,0-1 0 0 0,-1 1 0 0 0,1-1 0 0 0,0 1 0 0 0,0 0 1 0 0,1 0-1 0 0,-1 1 0 0 0,0-1 0 0 0,1 0 0 0 0,-1 1 0 0 0,1 0 0 0 0,0-1 0 0 0,-1 1 0 0 0,1 0 0 0 0,1 0 0 0 0,-1 0 0 0 0,0 1 0 0 0,1-1 0 0 0,0 0 0 0 0,-1 0 0 0 0,1 1 0 0 0,1-1 0 0 0,-1 1 0 0 0,0-1 1 0 0,1 1-1 0 0,0-1 0 0 0,0 7 0 0 0,0-7-51 0 0,0 1 0 0 0,0 0 0 0 0,0-1 0 0 0,0 1 0 0 0,1-1 0 0 0,-1 1 0 0 0,1 0 0 0 0,0-1 0 0 0,0 0-1 0 0,0 1 1 0 0,1-1 0 0 0,-1 0 0 0 0,1 1 0 0 0,0-1 0 0 0,0 0 0 0 0,0 0 0 0 0,0 0 0 0 0,1-1 0 0 0,-1 1 0 0 0,1-1 0 0 0,-1 1 0 0 0,1-1 0 0 0,0 0 0 0 0,0 0 0 0 0,0 0 0 0 0,0 0 0 0 0,0 0 0 0 0,1-1 0 0 0,-1 1 0 0 0,0-1 0 0 0,1 0 0 0 0,-1 0 0 0 0,1-1 0 0 0,-1 1 0 0 0,1 0 0 0 0,0-1 0 0 0,5 0 0 0 0,-7 0 12 0 0,0 1 0 0 0,0-1 0 0 0,0 0-1 0 0,0 0 1 0 0,0 0 0 0 0,0 0 0 0 0,0 0 0 0 0,0 0 0 0 0,0-1 0 0 0,0 1-1 0 0,0-1 1 0 0,0 1 0 0 0,0-1 0 0 0,0 0 0 0 0,0 0 0 0 0,0 1 0 0 0,-1-1 0 0 0,1-1-1 0 0,0 1 1 0 0,-1 0 0 0 0,1 0 0 0 0,0-1 0 0 0,-1 1 0 0 0,0-1 0 0 0,1 1 0 0 0,0-3-1 0 0,-1 1-5 0 0,0 0-1 0 0,-1 0 0 0 0,1 0 0 0 0,-1 0 0 0 0,0 0 1 0 0,0 1-1 0 0,0-1 0 0 0,0 0 0 0 0,0 0 0 0 0,-1 0 0 0 0,1 0 1 0 0,-1 0-1 0 0,0 0 0 0 0,0 0 0 0 0,0 1 0 0 0,0-1 1 0 0,-4-5-1 0 0,3 3 73 0 0,-3-8 1187 0 0,18 11 354 0 0,6 3-1213 0 0,-11-2-836 0 0,0 1 0 0 0,0-2 0 0 0,0 1 0 0 0,0-1 0 0 0,0 0 0 0 0,8-4 0 0 0,2 0-4131 0 0,-10 4 335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0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82 3312 0 0,'0'0'6414'0'0,"1"-6"-6126"0"0,0-2-192 0 0,1 1 0 0 0,0-1-1 0 0,1 1 1 0 0,-1 0-1 0 0,6-9 1 0 0,-8 15-85 0 0,1 0 0 0 0,-1-1 0 0 0,1 1 0 0 0,0 0-1 0 0,-1-1 1 0 0,1 1 0 0 0,0 0 0 0 0,0 0 0 0 0,0 0 0 0 0,0 0-1 0 0,0 0 1 0 0,0 0 0 0 0,0 0 0 0 0,0 0 0 0 0,1 0 0 0 0,-1 1 0 0 0,0-1-1 0 0,0 0 1 0 0,1 1 0 0 0,-1-1 0 0 0,1 1 0 0 0,-1 0 0 0 0,0-1 0 0 0,1 1-1 0 0,-1 0 1 0 0,1 0 0 0 0,-1 0 0 0 0,0-1 0 0 0,1 2 0 0 0,-1-1 0 0 0,1 0-1 0 0,-1 0 1 0 0,1 0 0 0 0,-1 1 0 0 0,0-1 0 0 0,1 1 0 0 0,-1-1 0 0 0,0 1-1 0 0,1-1 1 0 0,-1 1 0 0 0,0 0 0 0 0,0 0 0 0 0,2 1 0 0 0,-1-1-39 0 0,0 1 0 0 0,0 0 0 0 0,0 0 0 0 0,-1 0 0 0 0,1 0 0 0 0,-1 0 0 0 0,1 0 0 0 0,-1 0 0 0 0,1 0 0 0 0,-1 0 0 0 0,0 1 0 0 0,0-1 0 0 0,0 1 0 0 0,-1-1 0 0 0,1 1 1 0 0,0-1-1 0 0,-1 1 0 0 0,0-1 0 0 0,0 1 0 0 0,1-1 0 0 0,-2 1 0 0 0,1 0 0 0 0,0-1 0 0 0,0 1 0 0 0,-1-1 0 0 0,1 1 0 0 0,-1-1 0 0 0,0 1 0 0 0,0-1 0 0 0,0 1 0 0 0,0-1 0 0 0,-3 4 0 0 0,0 2 13 0 0,-1 0-1 0 0,0 0 0 0 0,0-1 1 0 0,-1 1-1 0 0,0-1 1 0 0,-1-1-1 0 0,-12 12 0 0 0,14-15 97 0 0,0 1-1 0 0,0-1 1 0 0,0 0 0 0 0,0-1-1 0 0,-1 1 1 0 0,1-1-1 0 0,-10 2 1867 0 0,60 1-1951 0 0,8-1-2153 0 0,-32-4-237 0 0,-140-9-5580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2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15 433 2464 0 0,'0'0'5687'0'0,"11"-1"-5637"0"0,-6 1-44 0 0,0-1 0 0 0,1 1 0 0 0,-1-1 0 0 0,0-1 0 0 0,0 1 0 0 0,0-1 0 0 0,0 0 0 0 0,0 0 0 0 0,0-1 0 0 0,0 1 0 0 0,-1-1 0 0 0,1 0-1 0 0,-1 0 1 0 0,0-1 0 0 0,0 1 0 0 0,0-1 0 0 0,0 0 0 0 0,-1 0 0 0 0,1 0 0 0 0,-1-1 0 0 0,0 1 0 0 0,0-1 0 0 0,-1 0 0 0 0,1 0 0 0 0,1-6-1 0 0,0-1 38 0 0,-1 0-1 0 0,0 0 1 0 0,0 0-1 0 0,-2-1 0 0 0,1 1 1 0 0,-2-1-1 0 0,1 1 1 0 0,-2-1-1 0 0,0 1 0 0 0,0-1 1 0 0,-1 1-1 0 0,-1 0 1 0 0,0-1-1 0 0,0 1 0 0 0,-1 1 1 0 0,-1-1-1 0 0,0 1 1 0 0,-1-1-1 0 0,0 1 1 0 0,-1 1-1 0 0,0-1 0 0 0,0 1 1 0 0,-1 1-1 0 0,0-1 1 0 0,-1 1-1 0 0,0 1 0 0 0,-1 0 1 0 0,1 0-1 0 0,-20-11 1 0 0,26 17-371 0 0,-3-1 1089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30 363 3132 0 0,'0'0'5649'0'0,"0"-16"-5351"0"0,-2-26 5 0 0,-12-68 0 0 0,9 90-290 0 0,2-1 0 0 0,0 0 0 0 0,1 0-1 0 0,1 0 1 0 0,4-36 0 0 0,-3 56-1 0 0,0-1 1 0 0,0 1-1 0 0,0-1 0 0 0,0 1 0 0 0,0-1 0 0 0,1 1 0 0 0,-1 0 1 0 0,1-1-1 0 0,-1 1 0 0 0,1 0 0 0 0,0-1 0 0 0,-1 1 0 0 0,1 0 1 0 0,0 0-1 0 0,0 0 0 0 0,0-1 0 0 0,0 1 0 0 0,0 0 0 0 0,0 0 1 0 0,0 0-1 0 0,0 1 0 0 0,0-1 0 0 0,0 0 0 0 0,1 0 0 0 0,-1 1 1 0 0,0-1-1 0 0,0 0 0 0 0,1 1 0 0 0,-1-1 0 0 0,1 1 0 0 0,-1 0 1 0 0,0-1-1 0 0,1 1 0 0 0,-1 0 0 0 0,1 0 0 0 0,-1 0 0 0 0,1 0 1 0 0,-1 0-1 0 0,0 0 0 0 0,3 1 0 0 0,-2 0-13 0 0,1 0-1 0 0,0 0 1 0 0,-1 0 0 0 0,1 0-1 0 0,-1 0 1 0 0,1 1 0 0 0,-1-1-1 0 0,0 1 1 0 0,1 0-1 0 0,-1-1 1 0 0,0 1 0 0 0,0 0-1 0 0,0 0 1 0 0,-1 0 0 0 0,1 1-1 0 0,0-1 1 0 0,-1 0-1 0 0,1 1 1 0 0,-1-1 0 0 0,1 4-1 0 0,12 45 40 0 0,-2 0-1 0 0,-3 1 0 0 0,5 83 1 0 0,-14-122 1208 0 0,0 0-4106 0 0,3-30-3452 0 0,-1 13 6323 0 0,-1-1 0 0 0,-1 0 0 0 0,1 0 0 0 0,0 0 0 0 0,-1 1 0 0 0,0-1 0 0 0,0 0 0 0 0,-1 0 0 0 0,1 0 0 0 0,-1 0 0 0 0,0 0 0 0 0,-3-8 0 0 0,2 11 246 0 0,1 0 1 0 0,-1-1 0 0 0,0 1 0 0 0,1 0-1 0 0,-1 0 1 0 0,0 0 0 0 0,0 0-1 0 0,0 1 1 0 0,-1-1 0 0 0,1 0 0 0 0,0 1-1 0 0,-1-1 1 0 0,1 1 0 0 0,-1 0-1 0 0,1 0 1 0 0,-1 0 0 0 0,1 0 0 0 0,-1 1-1 0 0,0-1 1 0 0,0 1 0 0 0,1-1-1 0 0,-7 1 1 0 0,3-1-552 0 0,-24 0 1479 0 0,17 3-2585 0 0,8 5-3759 0 0,5-2 2301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1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1 144 648 0 0,'0'0'9490'0'0,"1"4"-9152"0"0,-1-3-334 0 0,0 0 0 0 0,1 0 1 0 0,-1 0-1 0 0,0 0 0 0 0,1 0 1 0 0,-1-1-1 0 0,1 1 0 0 0,0 0 1 0 0,-1 0-1 0 0,1 0 0 0 0,-1-1 1 0 0,1 1-1 0 0,0 0 1 0 0,0-1-1 0 0,0 1 0 0 0,-1 0 1 0 0,1-1-1 0 0,0 1 0 0 0,0-1 1 0 0,0 0-1 0 0,0 1 0 0 0,0-1 1 0 0,0 1-1 0 0,0-1 0 0 0,0 0 1 0 0,0 0-1 0 0,0 0 0 0 0,0 0 1 0 0,0 0-1 0 0,0 0 1 0 0,1 0-1 0 0,3-1 7 0 0,0 1 0 0 0,0-1 1 0 0,0-1-1 0 0,0 1 0 0 0,0-1 0 0 0,-1 0 1 0 0,6-3-1 0 0,6-4-1 0 0,-1 0 1 0 0,0-1 0 0 0,17-16 0 0 0,1-12-66 0 0,-32 36 44 0 0,0 1-1 0 0,1-1 0 0 0,-1 1 1 0 0,-1-1-1 0 0,1 0 0 0 0,0 1 1 0 0,0-1-1 0 0,0 0 0 0 0,-1 0 1 0 0,1 0-1 0 0,-1 1 0 0 0,0-1 1 0 0,1 0-1 0 0,-1 0 0 0 0,0 0 1 0 0,0 0-1 0 0,0 0 0 0 0,0 0 1 0 0,-1 1-1 0 0,1-1 0 0 0,0 0 1 0 0,-1 0-1 0 0,1 0 0 0 0,-2-2 1 0 0,1 3 17 0 0,0 0 1 0 0,0 0-1 0 0,0 0 0 0 0,0 0 1 0 0,0 0-1 0 0,0 1 1 0 0,0-1-1 0 0,-1 0 1 0 0,1 1-1 0 0,0-1 1 0 0,0 1-1 0 0,-1-1 1 0 0,1 1-1 0 0,0-1 1 0 0,-1 1-1 0 0,1 0 1 0 0,-1 0-1 0 0,1 0 0 0 0,0 0 1 0 0,-1 0-1 0 0,1 0 1 0 0,-1 0-1 0 0,1 0 1 0 0,0 0-1 0 0,-1 1 1 0 0,1-1-1 0 0,0 1 1 0 0,-1-1-1 0 0,1 1 1 0 0,-2 0-1 0 0,1 0 39 0 0,-1 0 1 0 0,1 1-1 0 0,0-1 0 0 0,0 0 0 0 0,0 1 1 0 0,0-1-1 0 0,0 1 0 0 0,0 0 1 0 0,0-1-1 0 0,1 1 0 0 0,-1 0 0 0 0,1 0 1 0 0,-1 0-1 0 0,1 0 0 0 0,0 1 0 0 0,-2 3 1 0 0,2-1-71 0 0,0-1 0 0 0,0 1 0 0 0,1-1 0 0 0,-1 1 1 0 0,1-1-1 0 0,0 1 0 0 0,1-1 0 0 0,-1 0 0 0 0,1 1 1 0 0,0-1-1 0 0,0 1 0 0 0,0-1 0 0 0,0 0 0 0 0,1 0 1 0 0,0 0-1 0 0,0 0 0 0 0,0 0 0 0 0,0 0 0 0 0,1 0 1 0 0,0 0-1 0 0,-1-1 0 0 0,1 0 0 0 0,0 1 0 0 0,1-1 0 0 0,-1 0 1 0 0,7 4-1 0 0,-3-2-472 0 0,1 0 1 0 0,0-1-1 0 0,0 1 1 0 0,1-1 0 0 0,-1-1-1 0 0,1 0 1 0 0,0 0-1 0 0,0-1 1 0 0,0 0-1 0 0,0 0 1 0 0,0-1-1 0 0,11 0 1 0 0,2-1-2224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143 148 3452 0 0,'0'0'7985'0'0,"-111"-84"-8293"0"0,97 64-828 0 0,4-1-1544 0 0,2-1-4633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8 296 0 0,'2'-7'12636'0'0,"-2"7"-12570"0"0,1 1-1 0 0,-1-1 1 0 0,0 1 0 0 0,1 0-1 0 0,-1-1 1 0 0,0 1 0 0 0,1 0-1 0 0,-1-1 1 0 0,0 1 0 0 0,1 0 0 0 0,-1 0-1 0 0,0-1 1 0 0,0 1 0 0 0,0 0-1 0 0,0-1 1 0 0,0 1 0 0 0,0 0 0 0 0,0 0-1 0 0,0-1 1 0 0,0 1 0 0 0,0 0-1 0 0,0 0 1 0 0,-1-1 0 0 0,1 1-1 0 0,0 0 1 0 0,0-1 0 0 0,-1 1 0 0 0,1 0-1 0 0,0-1 1 0 0,-1 1 0 0 0,0 0-1 0 0,-9 25-367 0 0,-33 39-70 0 0,16-25-7356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3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6073 0 0,'0'0'3348'0'0,"-16"6"-3249"0"0,-8-1-96 0 0,14-3-8 0 0,1 0 1 0 0,-1 1-1 0 0,1 0 1 0 0,0 1-1 0 0,0 0 1 0 0,-16 9 0 0 0,24-13 6 0 0,0 1 1 0 0,0-1-1 0 0,0 0 1 0 0,0 1 0 0 0,-1-1-1 0 0,1 1 1 0 0,0-1 0 0 0,0 1-1 0 0,0 0 1 0 0,1-1 0 0 0,-1 1-1 0 0,0 0 1 0 0,0 0 0 0 0,0-1-1 0 0,0 1 1 0 0,1 0 0 0 0,-1 0-1 0 0,0 0 1 0 0,1 0 0 0 0,-1 0-1 0 0,1 0 1 0 0,-1 0-1 0 0,1 0 1 0 0,0 0 0 0 0,-1 0-1 0 0,1 1 1 0 0,0-1 0 0 0,0 0-1 0 0,-1 0 1 0 0,1 0 0 0 0,0 0-1 0 0,0 0 1 0 0,0 1 0 0 0,1-1-1 0 0,-1 0 1 0 0,0 0 0 0 0,0 0-1 0 0,1 0 1 0 0,-1 0 0 0 0,0 0-1 0 0,1 1 1 0 0,-1-1-1 0 0,1 0 1 0 0,0 0 0 0 0,-1 0-1 0 0,1-1 1 0 0,0 1 0 0 0,-1 0-1 0 0,1 0 1 0 0,2 1 0 0 0,6 6-15 0 0,0-1 0 0 0,1-1 0 0 0,0 1 0 0 0,16 6 0 0 0,8 7 326 0 0,-31-18-252 0 0,0 0 0 0 0,0 1 0 0 0,0 0 0 0 0,0 0 0 0 0,0 0 0 0 0,-1 0 0 0 0,0 0 0 0 0,1 0 0 0 0,-1 1 0 0 0,0-1 0 0 0,0 1 0 0 0,-1-1 0 0 0,1 1 0 0 0,-1 0 0 0 0,0 0 1 0 0,0 0-1 0 0,0 0 0 0 0,0 6 0 0 0,-1-7-67 0 0,0 0-1 0 0,-1 0 1 0 0,1-1 0 0 0,-1 1 0 0 0,0 0 0 0 0,0-1 0 0 0,0 1 0 0 0,0 0 0 0 0,0-1 0 0 0,0 0 0 0 0,-1 1 0 0 0,0-1 0 0 0,1 0 0 0 0,-1 0 0 0 0,0 1 0 0 0,0-1-1 0 0,0-1 1 0 0,0 1 0 0 0,0 0 0 0 0,0 0 0 0 0,-1-1 0 0 0,1 0 0 0 0,-1 1 0 0 0,1-1 0 0 0,-1 0 0 0 0,1 0 0 0 0,-5 1 0 0 0,1 0-29 0 0,0 0 0 0 0,0-1 1 0 0,0 0-1 0 0,-1 0 0 0 0,1 0 1 0 0,0-1-1 0 0,0 0 0 0 0,-1 0 0 0 0,1-1 1 0 0,-10-1-1 0 0,14 2-166 0 0,-1-1 0 0 0,1 0 0 0 0,0 1-1 0 0,0-1 1 0 0,0 0 0 0 0,0 0 0 0 0,0 0 0 0 0,0 0 0 0 0,0 0 0 0 0,0-1-1 0 0,0 1 1 0 0,0-1 0 0 0,0 1 0 0 0,1-1 0 0 0,-1 0 0 0 0,1 1 0 0 0,-1-1-1 0 0,1 0 1 0 0,0 0 0 0 0,0 0 0 0 0,-1 0 0 0 0,1 0 0 0 0,1 0 0 0 0,-1-1-1 0 0,0 1 1 0 0,1 0 0 0 0,-1 0 0 0 0,1-1 0 0 0,-1 1 0 0 0,1 0 0 0 0,0-3-1 0 0,0-6-1941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1 296 0 0,'0'0'8663'0'0,"-18"1"-8583"0"0,-1-1-65 0 0,-7 1 27 0 0,0 0 1 0 0,-46 10 0 0 0,70-11 13 0 0,0 1 0 0 0,0-1-1 0 0,0 1 1 0 0,0 0 0 0 0,0-1-1 0 0,0 1 1 0 0,1 0 0 0 0,-1 0 0 0 0,0 0-1 0 0,0 1 1 0 0,0-1 0 0 0,1 0-1 0 0,-1 1 1 0 0,1-1 0 0 0,-1 1 0 0 0,1 0-1 0 0,0-1 1 0 0,0 1 0 0 0,-1 0 0 0 0,1 0-1 0 0,0 0 1 0 0,1 0 0 0 0,-2 2-1 0 0,1-1 33 0 0,1 1-1 0 0,-1-1 1 0 0,1 1-1 0 0,0-1 0 0 0,0 1 1 0 0,0-1-1 0 0,1 1 1 0 0,-1 0-1 0 0,1-1 1 0 0,0 1-1 0 0,0-1 0 0 0,2 6 1 0 0,0-2-99 0 0,0-1 1 0 0,0 1 0 0 0,1-1-1 0 0,0 0 1 0 0,0 0 0 0 0,0 0-1 0 0,0-1 1 0 0,1 1 0 0 0,0-1-1 0 0,0 0 1 0 0,1-1 0 0 0,0 1-1 0 0,9 5 1 0 0,-9-8-727 0 0,0 0 0 0 0,0 0 0 0 0,1 0 0 0 0,-1-1 0 0 0,0 0 0 0 0,1 0 0 0 0,-1 0 0 0 0,8-1 0 0 0,-1 0-2137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24 4864 0 0,'0'0'3977'0'0,"-113"-15"-4021"0"0,101 13 28 0 0,-2-1-192 0 0,6 1-764 0 0,0 0-576 0 0,2 2-641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59 225 736 0 0,'0'0'10201'0'0,"-4"-16"-9904"0"0,-42-134 63 0 0,38 102-102 0 0,11 49-269 0 0,0 0 0 0 0,1 0 0 0 0,-1 0 0 0 0,0 0 0 0 0,0 0 0 0 0,0 1 0 0 0,0-1 0 0 0,0 1 0 0 0,3 2 0 0 0,18 14-343 0 0,-12-8 35 0 0,0-1 0 0 0,25 14 0 0 0,-33-22 279 0 0,0 1-1 0 0,0 0 1 0 0,0-1-1 0 0,0 1 1 0 0,0-1-1 0 0,0-1 1 0 0,0 1 0 0 0,1 0-1 0 0,-1-1 1 0 0,0 0-1 0 0,0 0 1 0 0,1 0-1 0 0,-1 0 1 0 0,0-1 0 0 0,5-1-1 0 0,-7 1 23 0 0,0 0 0 0 0,0 0 0 0 0,0 0-1 0 0,0-1 1 0 0,0 1 0 0 0,0-1 0 0 0,-1 1-1 0 0,1-1 1 0 0,0 0 0 0 0,-1 1 0 0 0,1-1-1 0 0,-1 0 1 0 0,0 0 0 0 0,1 0 0 0 0,-1 0-1 0 0,0-1 1 0 0,0 1 0 0 0,-1 0 0 0 0,2-5-1 0 0,1 0-10 0 0,-2-1-1 0 0,1 0 0 0 0,-1 0 0 0 0,1-15 492 0 0,-2 66 142 0 0,1-20-676 0 0,1 0 1 0 0,1 0 0 0 0,1 0 0 0 0,1 0 0 0 0,1 0 0 0 0,11 26 0 0 0,-6-31 712 0 0,-6-31-848 0 0,-3-36-167 0 0,-2 46 523 0 0,-2-46-80 0 0,0 34-37 0 0,1-1 1 0 0,1 1-1 0 0,0-1 1 0 0,4-18-1 0 0,-4 33-16 0 0,0 0-1 0 0,0 0 0 0 0,0 0 1 0 0,1 0-1 0 0,-1 0 1 0 0,0 0-1 0 0,1 0 0 0 0,-1 1 1 0 0,0-1-1 0 0,1 0 0 0 0,-1 0 1 0 0,1 0-1 0 0,0 0 1 0 0,-1 1-1 0 0,1-1 0 0 0,0 0 1 0 0,-1 0-1 0 0,1 1 1 0 0,0-1-1 0 0,0 1 0 0 0,-1-1 1 0 0,1 0-1 0 0,0 1 0 0 0,0 0 1 0 0,0-1-1 0 0,0 1 1 0 0,0-1-1 0 0,0 1 0 0 0,0 0 1 0 0,0 0-1 0 0,0 0 1 0 0,0-1-1 0 0,0 1 0 0 0,0 0 1 0 0,0 0-1 0 0,0 1 0 0 0,0-1 1 0 0,0 0-1 0 0,0 0 1 0 0,0 0-1 0 0,0 0 0 0 0,0 1 1 0 0,0-1-1 0 0,-1 1 0 0 0,1-1 1 0 0,0 1-1 0 0,0-1 1 0 0,0 1-1 0 0,0-1 0 0 0,-1 1 1 0 0,1-1-1 0 0,1 2 1 0 0,3 1-84 0 0,0 1 0 0 0,-1 0 0 0 0,1 0 0 0 0,-1 0 0 0 0,0 0 0 0 0,0 0 0 0 0,4 6 0 0 0,-7-8 30 0 0,1 1 0 0 0,-1-1 0 0 0,0 0 0 0 0,1 0 1 0 0,-1 0-1 0 0,0 1 0 0 0,0-1 0 0 0,-1 1 1 0 0,1-1-1 0 0,-1 1 0 0 0,1-1 0 0 0,-1 1 0 0 0,0-1 1 0 0,1 1-1 0 0,-1-1 0 0 0,-1 1 0 0 0,1-1 0 0 0,-1 4 1 0 0,0-4 52 0 0,1-1 1 0 0,-1 0-1 0 0,0 1 1 0 0,0-1-1 0 0,0 0 0 0 0,-1 0 1 0 0,1 0-1 0 0,0 0 1 0 0,0 0-1 0 0,-1 0 1 0 0,1 0-1 0 0,0 0 1 0 0,-1 0-1 0 0,1-1 1 0 0,-1 1-1 0 0,1 0 1 0 0,-1-1-1 0 0,1 0 1 0 0,-1 1-1 0 0,1-1 1 0 0,-3 0-1 0 0,-11 1-912 0 0,0 0 0 0 0,-1-2 0 0 0,1 0 1 0 0,-26-5-1 0 0,24 3-2323 0 0,13 3 722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5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18 200 3420 0 0,'0'0'5535'0'0,"-3"-16"-5374"0"0,-3-24 320 0 0,-3-65 0 0 0,9 103-471 0 0,0 0 1 0 0,0 1-1 0 0,1-1 0 0 0,-1 0 0 0 0,0 1 1 0 0,1-1-1 0 0,-1 1 0 0 0,1-1 0 0 0,0 1 1 0 0,-1-1-1 0 0,1 1 0 0 0,0-1 0 0 0,0 1 1 0 0,0-1-1 0 0,0 1 0 0 0,0 0 0 0 0,0 0 0 0 0,0 0 1 0 0,1-1-1 0 0,-1 1 0 0 0,0 0 0 0 0,1 0 1 0 0,-1 1-1 0 0,0-1 0 0 0,1 0 0 0 0,-1 0 1 0 0,1 1-1 0 0,0-1 0 0 0,-1 1 0 0 0,1-1 0 0 0,-1 1 1 0 0,1 0-1 0 0,0 0 0 0 0,-1-1 0 0 0,1 1 1 0 0,0 0-1 0 0,-1 1 0 0 0,1-1 0 0 0,0 0 1 0 0,-1 0-1 0 0,1 1 0 0 0,0-1 0 0 0,1 2 0 0 0,0-2-61 0 0,0 1-1 0 0,0-1 1 0 0,0 1-1 0 0,0 0 1 0 0,0 0-1 0 0,-1 0 1 0 0,1 1-1 0 0,0-1 1 0 0,-1 1-1 0 0,1-1 0 0 0,-1 1 1 0 0,0 0-1 0 0,1 0 1 0 0,-1 0-1 0 0,0 0 1 0 0,0 0-1 0 0,0 1 1 0 0,-1-1-1 0 0,1 1 0 0 0,0-1 1 0 0,-1 1-1 0 0,0-1 1 0 0,1 1-1 0 0,-1 0 1 0 0,1 3-1 0 0,-2-5 17 0 0,-1 1 1 0 0,1 0-1 0 0,0 0 0 0 0,0 0 1 0 0,-1 0-1 0 0,1-1 0 0 0,-1 1 1 0 0,0 0-1 0 0,1 0 0 0 0,-1-1 1 0 0,0 1-1 0 0,0 0 0 0 0,0-1 1 0 0,0 1-1 0 0,0-1 0 0 0,-1 0 1 0 0,1 1-1 0 0,0-1 0 0 0,-1 0 1 0 0,1 0-1 0 0,-1 1 0 0 0,1-1 1 0 0,-1 0-1 0 0,1-1 0 0 0,-1 1 1 0 0,0 0-1 0 0,0 0 0 0 0,-2 0 1 0 0,1 0 11 0 0,0 0 0 0 0,0 0 0 0 0,0 0 1 0 0,0 0-1 0 0,0-1 0 0 0,-1 1 0 0 0,1-1 1 0 0,0 0-1 0 0,0 0 0 0 0,0 0 0 0 0,0-1 1 0 0,0 1-1 0 0,-1-1 0 0 0,1 1 1 0 0,0-1-1 0 0,-4-2 0 0 0,42 10 2674 0 0,-27-2-2447 0 0,0 0 0 0 0,-1 0 0 0 0,0 1 1 0 0,-1 0-1 0 0,1 0 0 0 0,7 10 0 0 0,-10-10-171 0 0,2 0 0 0 0,-1 0 0 0 0,1 0 0 0 0,0-1 0 0 0,0 0 0 0 0,0-1 0 0 0,13 8 0 0 0,-17-11-311 0 0,1-1 0 0 0,-1 1 0 0 0,0-1 0 0 0,0 0 1 0 0,0 1-1 0 0,0-1 0 0 0,0 0 0 0 0,0 0 0 0 0,1-1 1 0 0,-1 1-1 0 0,0 0 0 0 0,0-1 0 0 0,0 1 0 0 0,0-1 0 0 0,0 0 1 0 0,0 0-1 0 0,0 0 0 0 0,0 0 0 0 0,0 0 0 0 0,-1 0 1 0 0,1 0-1 0 0,0 0 0 0 0,0-1 0 0 0,-1 1 0 0 0,3-3 0 0 0,9-6-2846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4 1588 0 0,'0'0'7620'0'0,"-15"0"-7460"0"0,-127-4 584 0 0,140 4-672 0 0,1 0 0 0 0,-1 0 0 0 0,0 1 0 0 0,1-1 0 0 0,-1 0 0 0 0,1 0 0 0 0,-1 1 0 0 0,1-1 0 0 0,-1 1 0 0 0,1-1 1 0 0,0 1-1 0 0,-1 0 0 0 0,1 0 0 0 0,0 0 0 0 0,-1-1 0 0 0,1 1 0 0 0,0 0 0 0 0,0 0 0 0 0,0 1 0 0 0,0-1 0 0 0,0 0 1 0 0,0 0-1 0 0,-1 3 0 0 0,0-1-8 0 0,1 0 1 0 0,-1 1 0 0 0,1-1-1 0 0,0 0 1 0 0,1 1 0 0 0,-1 0-1 0 0,1-1 1 0 0,-1 1 0 0 0,1-1-1 0 0,0 5 1 0 0,1-1-53 0 0,-1 1 0 0 0,1-1 1 0 0,1 0-1 0 0,-1 1 0 0 0,1-1 0 0 0,0 0 0 0 0,1 0 1 0 0,0 0-1 0 0,6 11 0 0 0,-4-12-288 0 0,-1 0 1 0 0,1 0-1 0 0,1 0 0 0 0,-1-1 0 0 0,1 0 0 0 0,0 0 1 0 0,12 7-1 0 0,-14-10-319 0 0,1 0 0 0 0,-1 0 1 0 0,1-1-1 0 0,0 1 0 0 0,-1-1 0 0 0,1 0 0 0 0,0 0 1 0 0,6 0-1 0 0,5 1-2101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9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1107 1276 0 0,'0'0'5153'0'0,"55"7"-2398"0"0,-48-8-2801 0 0,1 0 0 0 0,-1-1 0 0 0,0 0-1 0 0,0 0 1 0 0,1-1 0 0 0,-1 1 0 0 0,-1-2 0 0 0,1 1-1 0 0,0-1 1 0 0,9-7 0 0 0,68-54-140 0 0,-78 60 209 0 0,30-26-33 0 0,0-1 0 0 0,-3-1 1 0 0,38-48-1 0 0,-60 66-22 0 0,-1 1 1 0 0,-1-2-1 0 0,-1 1 0 0 0,0-1 0 0 0,-1-1 0 0 0,0 1 1 0 0,-1-1-1 0 0,-1 0 0 0 0,-1-1 0 0 0,-1 1 1 0 0,3-36-1 0 0,-7-187 230 0 0,-2 87-1356 0 0,3 149 1161 0 0,1 0-1 0 0,-1 0 1 0 0,1 0-1 0 0,0 0 0 0 0,1 1 1 0 0,-1-1-1 0 0,1 0 1 0 0,-1 1-1 0 0,1-1 1 0 0,0 1-1 0 0,0-1 0 0 0,1 1 1 0 0,-1 0-1 0 0,1 0 1 0 0,3-4-1 0 0,56-44-11 0 0,-16 13-103 0 0,-35 27-169 0 0,17-17-556 0 0,-8 13-3006 0 0,-13 11 2069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6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 2704 0 0,'0'0'8337'0'0,"-111"-11"-7953"0"0,91 10-204 0 0,2-1-180 0 0,-2 0 0 0 0,-2 1-76 0 0,4-1-428 0 0,-1 0-864 0 0,7 2-1340 0 0,4 0-3697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4136 0 0,'0'0'7252'0'0,"-1"16"-6797"0"0,0 2-401 0 0,-2 28 368 0 0,4 49-1 0 0,5-61-377 0 0,2-18-1699 0 0,-7-16 1458 0 0,-1 1-1 0 0,0-1 0 0 0,0 0 0 0 0,1 0 0 0 0,-1 1 0 0 0,0-1 1 0 0,0 0-1 0 0,1 0 0 0 0,-1 1 0 0 0,0-1 0 0 0,1 0 0 0 0,-1 0 1 0 0,0 0-1 0 0,1 0 0 0 0,-1 1 0 0 0,1-1 0 0 0,-1 0 0 0 0,0 0 1 0 0,1 0-1 0 0,-1 0 0 0 0,0 0 0 0 0,1 0 0 0 0,-1 0 0 0 0,0 0 1 0 0,1 0-1 0 0,-1 0 0 0 0,1 0 0 0 0,-1 0 0 0 0,0-1 0 0 0,1 1 1 0 0,-1 0-1 0 0,0 0 0 0 0,1 0 0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7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 2012 0 0,'0'0'7753'0'0,"4"-10"-7584"0"0,14-32-14 0 0,-17 41-142 0 0,-1-1 1 0 0,1 1-1 0 0,0-1 0 0 0,0 1 1 0 0,-1 0-1 0 0,1-1 0 0 0,0 1 1 0 0,0 0-1 0 0,1 0 0 0 0,-1 0 1 0 0,0 0-1 0 0,0 0 0 0 0,1 0 1 0 0,-1 0-1 0 0,0 0 0 0 0,1 1 1 0 0,-1-1-1 0 0,1 0 0 0 0,-1 1 1 0 0,1-1-1 0 0,-1 1 0 0 0,1 0 1 0 0,-1-1-1 0 0,1 1 0 0 0,-1 0 1 0 0,1 0-1 0 0,-1 0 0 0 0,1 0 1 0 0,0 0-1 0 0,-1 0 0 0 0,1 1 1 0 0,-1-1-1 0 0,3 1 0 0 0,0 0 32 0 0,0 1-1 0 0,0 0 1 0 0,0-1-1 0 0,0 2 1 0 0,-1-1-1 0 0,1 0 1 0 0,-1 1-1 0 0,6 4 1 0 0,-3 0 38 0 0,0 0-1 0 0,-1 0 1 0 0,1 0-1 0 0,-2 0 1 0 0,7 12 0 0 0,-10-16-31 0 0,1 1 0 0 0,0 0 0 0 0,-1 0 0 0 0,1-1 0 0 0,-1 1 1 0 0,0 0-1 0 0,-1 0 0 0 0,1 0 0 0 0,-1 0 0 0 0,1 0 0 0 0,-1 1 1 0 0,-1-1-1 0 0,1 0 0 0 0,-1 4 0 0 0,0-6-83 0 0,0-1 0 0 0,-1 1 0 0 0,1-1 0 0 0,-1 1 0 0 0,1-1 1 0 0,-1 0-1 0 0,1 1 0 0 0,-1-1 0 0 0,0 0 0 0 0,0 0 0 0 0,1 0 0 0 0,-1 0 0 0 0,0-1 0 0 0,0 1 0 0 0,0 0 0 0 0,0-1 0 0 0,0 0 0 0 0,0 1 0 0 0,0-1 1 0 0,0 0-1 0 0,0 0 0 0 0,0 0 0 0 0,0 0 0 0 0,0 0 0 0 0,-4-1 0 0 0,-1 1-320 0 0,1-1-1 0 0,-1 0 1 0 0,0 0 0 0 0,0 0 0 0 0,1-1-1 0 0,-12-4 1 0 0,16 5 36 0 0,1 0 0 0 0,-1 0 0 0 0,0 0 0 0 0,1 0 0 0 0,-1 0 0 0 0,1 0 0 0 0,-1-1-1 0 0,1 1 1 0 0,-1 0 0 0 0,1-1 0 0 0,0 1 0 0 0,0-1 0 0 0,0 1 0 0 0,0-1 0 0 0,0 0 0 0 0,-1-1 0 0 0,2-4-1627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4172 0 0,'0'0'5460'0'0,"13"14"-5182"0"0,41 45-90 0 0,-51-57-182 0 0,0 1 0 0 0,0-1-1 0 0,1 1 1 0 0,-1-1 0 0 0,0 0-1 0 0,1 0 1 0 0,-1 0 0 0 0,1-1-1 0 0,0 1 1 0 0,-1-1 0 0 0,1 0-1 0 0,0 0 1 0 0,0 0 0 0 0,0-1-1 0 0,0 1 1 0 0,0-1 0 0 0,0 0-1 0 0,0 0 1 0 0,0 0 0 0 0,0-1-1 0 0,6-1 1 0 0,9 1-1 0 0,-17 1-4 0 0,0 0 1 0 0,1 0-1 0 0,-1 0 1 0 0,0-1 0 0 0,0 1-1 0 0,1 0 1 0 0,-1-1-1 0 0,0 0 1 0 0,0 1 0 0 0,0-1-1 0 0,0 0 1 0 0,0 0-1 0 0,0 0 1 0 0,0 0-1 0 0,0-1 1 0 0,0 1 0 0 0,0 0-1 0 0,-1-1 1 0 0,1 0-1 0 0,0 1 1 0 0,-1-1 0 0 0,1 0-1 0 0,-1 0 1 0 0,0 1-1 0 0,0-1 1 0 0,0 0 0 0 0,0 0-1 0 0,0 0 1 0 0,0-1-1 0 0,0 1 1 0 0,-1 0 0 0 0,2-4-1 0 0,-2 3 3 0 0,0 0 0 0 0,0-1 0 0 0,0 1 0 0 0,0 0 0 0 0,0-1-1 0 0,-1 1 1 0 0,1 0 0 0 0,-1-1 0 0 0,0 1 0 0 0,0 0 0 0 0,0 0 0 0 0,0 0 0 0 0,-1 0 0 0 0,1 0-1 0 0,-1 0 1 0 0,0 0 0 0 0,0 0 0 0 0,0 1 0 0 0,0-1 0 0 0,0 1 0 0 0,-5-4 0 0 0,-1 0-75 0 0,-1 0 1 0 0,1 0-1 0 0,-2 1 0 0 0,1 1 1 0 0,0 0-1 0 0,-20-6 1 0 0,19 7-869 0 0,1 1 1 0 0,-1 0-1 0 0,1 1 1 0 0,-13 0-1 0 0,13 2-1466 0 0,1 5-369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2900 0 0,'0'0'3170'0'0,"-10"2"-2791"0"0,-30 10-227 0 0,39-12-156 0 0,1 1-1 0 0,-1-1 0 0 0,1 1 1 0 0,0-1-1 0 0,-1 0 0 0 0,1 1 1 0 0,0-1-1 0 0,-1 1 0 0 0,1-1 1 0 0,0 1-1 0 0,-1-1 0 0 0,1 1 1 0 0,0-1-1 0 0,0 1 0 0 0,0-1 1 0 0,0 1-1 0 0,-1 0 0 0 0,1-1 1 0 0,0 1-1 0 0,0-1 0 0 0,0 1 1 0 0,0-1-1 0 0,0 1 1 0 0,0 0-1 0 0,0-1 0 0 0,1 1 1 0 0,-1-1-1 0 0,0 1 0 0 0,0-1 1 0 0,0 1-1 0 0,0-1 0 0 0,1 1 1 0 0,-1-1-1 0 0,0 1 0 0 0,1-1 1 0 0,-1 1-1 0 0,0-1 0 0 0,1 1 1 0 0,-1-1-1 0 0,0 1 0 0 0,1-1 1 0 0,-1 0-1 0 0,1 1 0 0 0,-1-1 1 0 0,1 0-1 0 0,-1 1 0 0 0,1-1 1 0 0,0 0-1 0 0,26 24-393 0 0,-24-22 404 0 0,9 8-130 0 0,40 38 918 0 0,-50-47-677 0 0,-1 1 0 0 0,1 0 1 0 0,-1 0-1 0 0,1 0 0 0 0,-1 0 0 0 0,1 0 0 0 0,-1 1 1 0 0,0-1-1 0 0,0 0 0 0 0,0 0 0 0 0,0 1 1 0 0,-1-1-1 0 0,1 1 0 0 0,0-1 0 0 0,-1 1 0 0 0,0-1 1 0 0,0 1-1 0 0,0-1 0 0 0,0 1 0 0 0,0-1 0 0 0,0 1 1 0 0,-1 3-1 0 0,0-4-126 0 0,-1-1 0 0 0,1 1 0 0 0,0-1 1 0 0,-1 1-1 0 0,1-1 0 0 0,-1 0 0 0 0,0 1 0 0 0,1-1 0 0 0,-1 0 1 0 0,0 0-1 0 0,0 0 0 0 0,1 0 0 0 0,-1-1 0 0 0,0 1 0 0 0,0 0 1 0 0,0-1-1 0 0,0 1 0 0 0,0-1 0 0 0,0 0 0 0 0,0 0 0 0 0,0 1 1 0 0,0-1-1 0 0,0-1 0 0 0,0 1 0 0 0,-1 0 0 0 0,1 0 1 0 0,0-1-1 0 0,-2 0 0 0 0,-3 0-250 0 0,0-1 0 0 0,0 0 0 0 0,0 0 0 0 0,1 0 0 0 0,-1 0 0 0 0,1-1 0 0 0,-8-5 0 0 0,12 7-120 0 0,0-1 0 0 0,0 1 0 0 0,0-1 0 0 0,0 0 0 0 0,0 0 0 0 0,0 1 0 0 0,1-1 0 0 0,-1 0 0 0 0,1-1 1 0 0,-1 1-1 0 0,1 0 0 0 0,-2-4 0 0 0,1-2-1714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8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0 20 5212 0 0</inkml:trace>
  <inkml:trace contextRef="#ctx0" brushRef="#br0" timeOffset="1">0 20 5212 0 0,'137'29'2509'0'0,"-133"-17"-1561"0"0,-4 2-428 0 0,4 1-132 0 0,-4-1-220 0 0,4 1-156 0 0,0 1 92 0 0,-2-2-104 0 0,2-1 0 0 0,3-2-128 0 0,-3-3-196 0 0,0-3-504 0 0,2-3-396 0 0,0-2-164 0 0,2 0-541 0 0,2 0-915 0 0</inkml:trace>
  <inkml:trace contextRef="#ctx0" brushRef="#br0" timeOffset="2">262 1 960 0 0,'0'0'7733'0'0,"2"86"-7729"0"0,0-73-4 0 0,2 1 0 0 0,2-2 0 0 0,-2 0-8 0 0,0-3 0 0 0,0-2-472 0 0,5-4-388 0 0,-1 1-340 0 0,2-3-345 0 0,4 1-675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 7817 0 0,'0'0'2680'0'0,"-119"7"-2548"0"0,88-7-68 0 0,5 0-52 0 0,2 0 104 0 0,2-2-116 0 0,2-1-92 0 0,4-1-24 0 0,1-1-580 0 0,5 2-28 0 0,2-3-444 0 0,6 5-468 0 0</inkml:trace>
  <inkml:trace contextRef="#ctx0" brushRef="#br0" timeOffset="1">278 51 4848 0 0,'0'0'5889'0'0,"27"91"-5881"0"0,-23-74-16 0 0,-2-4-76 0 0,0 1 72 0 0,2 0-196 0 0,-2-4-216 0 0,2-3-392 0 0,-2 0-300 0 0,4-4-600 0 0,0 1-825 0 0,0-4-771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8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1296 0 0,'0'0'7923'0'0,"7"16"-7750"0"0,-2-5-152 0 0,11 27 567 0 0,35 60-1 0 0,-47-92-496 0 0,1 2 111 0 0,0 0 0 0 0,0 0 0 0 0,1-1 0 0 0,0 0-1 0 0,0 0 1 0 0,1 0 0 0 0,11 8 0 0 0,-17-15-211 0 0,-1 0 0 0 0,1 0 0 0 0,0 0 0 0 0,-1 0 0 0 0,1 0 0 0 0,0 0 0 0 0,-1 0 0 0 0,1 0 0 0 0,0-1 0 0 0,-1 1 0 0 0,1 0 0 0 0,0 0 0 0 0,-1-1 0 0 0,1 1 0 0 0,-1-1 0 0 0,1 1 0 0 0,-1 0 0 0 0,1-1 0 0 0,-1 1 0 0 0,1-1 0 0 0,-1 1 0 0 0,1-1 0 0 0,-1 1 0 0 0,0-1 0 0 0,1 0 0 0 0,-1 1 0 0 0,0-1 0 0 0,1 1 0 0 0,-1-1 0 0 0,0 0 0 0 0,0 1 0 0 0,0-1 0 0 0,1 0 0 0 0,-1 1 0 0 0,0-1 0 0 0,0 0 0 0 0,0 1 0 0 0,0-2 0 0 0,7-34-205 0 0,-6 32 165 0 0,5-39-268 0 0,3-18-1655 0 0,2 25-2269 0 0,-5 26 1231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0 164 7209 0 0,'0'0'2162'0'0,"10"-17"-2089"0"0,30-53-72 0 0,-26 24-115 0 0,-8 22 153 0 0,-6 23-12 0 0,1 1-1 0 0,-1 0 0 0 0,0-1 0 0 0,0 1 1 0 0,0 0-1 0 0,1-1 0 0 0,-1 1 1 0 0,0 0-1 0 0,0-1 0 0 0,1 1 0 0 0,-1 0 1 0 0,0 0-1 0 0,0-1 0 0 0,1 1 0 0 0,-1 0 1 0 0,0 0-1 0 0,1 0 0 0 0,-1-1 1 0 0,0 1-1 0 0,1 0 0 0 0,-1 0 0 0 0,1 0 1 0 0,-1 0-1 0 0,0 0 0 0 0,1 0 0 0 0,-1 0 1 0 0,0 0-1 0 0,1 0 0 0 0,-1 0 1 0 0,1 0-1 0 0,-1 0 0 0 0,0 0 0 0 0,1 0 1 0 0,-1 0-1 0 0,0 0 0 0 0,1 0 0 0 0,-1 0 1 0 0,1 1-1 0 0,1 0-41 0 0,0 1 0 0 0,0-1 0 0 0,0 1 0 0 0,0 0 1 0 0,0 0-1 0 0,0 0 0 0 0,-1 0 0 0 0,1 0 0 0 0,-1 0 0 0 0,0 0 0 0 0,1 0 0 0 0,-1 1 0 0 0,0-1 1 0 0,1 3-1 0 0,13 43-257 0 0,-9-28 362 0 0,4 6-33 0 0,-5-15 102 0 0,-1 0 0 0 0,0 1 0 0 0,0 0 0 0 0,-2 0-1 0 0,4 22 1 0 0,-18-34-672 0 0,0-2 354 0 0,1 0 0 0 0,0-1 0 0 0,-1 0 0 0 0,1-1-1 0 0,0 0 1 0 0,0-1 0 0 0,1 0 0 0 0,-20-13 0 0 0,26 12-4838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0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8009 0 0,'0'0'2264'0'0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243 176 4020 0 0,'0'0'4707'0'0,"-4"-1"-4186"0"0,-1 1-414 0 0,1-1 1 0 0,-1 1 0 0 0,1 0 0 0 0,-1 0 0 0 0,1 0 0 0 0,0 0 0 0 0,-1 1 0 0 0,1 0 0 0 0,-1 0 0 0 0,1 0 0 0 0,0 0-1 0 0,0 1 1 0 0,0 0 0 0 0,0 0 0 0 0,-5 2 0 0 0,6-1-78 0 0,1-1-1 0 0,-1 1 1 0 0,1-1-1 0 0,-1 1 1 0 0,1 0 0 0 0,0 0-1 0 0,0 0 1 0 0,0 0-1 0 0,0 1 1 0 0,1-1 0 0 0,-1 0-1 0 0,1 1 1 0 0,0-1-1 0 0,0 1 1 0 0,0-1 0 0 0,1 1-1 0 0,-1-1 1 0 0,1 1 0 0 0,0 0-1 0 0,0 4 1 0 0,0-5-83 0 0,0 0 0 0 0,1 0 0 0 0,-1 0 0 0 0,0-1 0 0 0,1 1 0 0 0,0 0 0 0 0,0-1 0 0 0,0 1 0 0 0,0 0 0 0 0,0-1 0 0 0,0 1 0 0 0,1-1 0 0 0,-1 1 0 0 0,1-1 0 0 0,0 0 0 0 0,0 0 0 0 0,0 0 0 0 0,0 0 0 0 0,0 0 0 0 0,0 0 0 0 0,0 0 0 0 0,0-1 0 0 0,1 1 0 0 0,-1-1 0 0 0,1 0 0 0 0,-1 0 0 0 0,1 0 0 0 0,0 0 0 0 0,-1 0 0 0 0,1 0 0 0 0,5 0 0 0 0,-4 0 10 0 0,-1-1-1 0 0,0 0 0 0 0,0 0 1 0 0,1 0-1 0 0,-1 0 1 0 0,0 0-1 0 0,0-1 0 0 0,0 1 1 0 0,1-1-1 0 0,-1 0 1 0 0,0 0-1 0 0,0 0 0 0 0,0 0 1 0 0,0-1-1 0 0,0 1 1 0 0,-1-1-1 0 0,1 0 0 0 0,0 0 1 0 0,-1 0-1 0 0,1 0 1 0 0,-1 0-1 0 0,0 0 0 0 0,0-1 1 0 0,0 1-1 0 0,0-1 1 0 0,0 1-1 0 0,3-7 0 0 0,-3 5 6 0 0,0 0 0 0 0,0 0 0 0 0,-1-1 0 0 0,0 1 0 0 0,1 0-1 0 0,-1-1 1 0 0,-1 1 0 0 0,1-1 0 0 0,-1 0 0 0 0,0 1-1 0 0,0-1 1 0 0,0 1 0 0 0,-1-6 0 0 0,0 8 60 0 0,0 0 1 0 0,0 0 0 0 0,1 0-1 0 0,-2 0 1 0 0,1 0-1 0 0,0 1 1 0 0,0-1-1 0 0,-1 0 1 0 0,1 1-1 0 0,0-1 1 0 0,-1 1-1 0 0,0 0 1 0 0,1-1-1 0 0,-1 1 1 0 0,0 0-1 0 0,0 0 1 0 0,1 0 0 0 0,-1 0-1 0 0,0 1 1 0 0,0-1-1 0 0,0 0 1 0 0,0 1-1 0 0,0-1 1 0 0,0 1-1 0 0,0 0 1 0 0,0 0-1 0 0,-1-1 1 0 0,1 1-1 0 0,0 1 1 0 0,-2-1-1 0 0,2 1 15 0 0,1-1 0 0 0,-1 1 0 0 0,1-1-1 0 0,0 1 1 0 0,0 0 0 0 0,-1-1 0 0 0,1 1-1 0 0,0 0 1 0 0,0 0 0 0 0,0 0-1 0 0,0 0 1 0 0,0 0 0 0 0,0 0 0 0 0,0 0-1 0 0,0 0 1 0 0,0 0 0 0 0,0 1 0 0 0,1-1-1 0 0,-1 0 1 0 0,0 1 0 0 0,1-1-1 0 0,-1 0 1 0 0,1 1 0 0 0,0-1 0 0 0,-1 1-1 0 0,1-1 1 0 0,0 0 0 0 0,0 1 0 0 0,0-1-1 0 0,0 1 1 0 0,0-1 0 0 0,0 1-1 0 0,0-1 1 0 0,1 1 0 0 0,0 1 0 0 0,-1 1 2 0 0,0 1 0 0 0,1-1 0 0 0,-1 1 0 0 0,1-1-1 0 0,0 1 1 0 0,0-1 0 0 0,1 0 0 0 0,0 1 0 0 0,-1-1 0 0 0,5 7 0 0 0,-3-8-62 0 0,-1 0-1 0 0,1 0 1 0 0,0-1-1 0 0,0 1 0 0 0,0 0 1 0 0,0-1-1 0 0,1 0 1 0 0,-1 0-1 0 0,0 0 1 0 0,1 0-1 0 0,0 0 0 0 0,-1-1 1 0 0,1 0-1 0 0,0 0 1 0 0,0 0-1 0 0,0 0 1 0 0,0 0-1 0 0,0-1 0 0 0,0 0 1 0 0,0 1-1 0 0,0-2 1 0 0,0 1-1 0 0,0 0 1 0 0,-1-1-1 0 0,1 0 0 0 0,0 0 1 0 0,0 0-1 0 0,0 0 1 0 0,0 0-1 0 0,-1-1 1 0 0,1 0-1 0 0,-1 0 0 0 0,1 0 1 0 0,3-3-1 0 0,0 0-35 0 0,-1-1 0 0 0,1 1 0 0 0,-1-1-1 0 0,-1 0 1 0 0,1-1 0 0 0,-1 0 0 0 0,0 1-1 0 0,-1-2 1 0 0,0 1 0 0 0,0 0 0 0 0,0-1-1 0 0,-1 0 1 0 0,0 0 0 0 0,-1 0 0 0 0,3-12-1 0 0,-4 15 38 0 0,0-1 0 0 0,-1 1-1 0 0,1-1 1 0 0,-1 1-1 0 0,-1-1 1 0 0,1 1-1 0 0,-1 0 1 0 0,0-1-1 0 0,0 1 1 0 0,0 0-1 0 0,-1 0 1 0 0,0-1-1 0 0,0 1 1 0 0,0 0-1 0 0,0 1 1 0 0,-1-1-1 0 0,0 0 1 0 0,-6-7-1 0 0,2 6 33 0 0,1-1 0 0 0,-1 2 0 0 0,-1-1 0 0 0,1 1 0 0 0,-1 0-1 0 0,0 1 1 0 0,0 0 0 0 0,0 0 0 0 0,0 0 0 0 0,-15-3 0 0 0,10 3-26 0 0,0 1 0 0 0,0 0 1 0 0,0 1-1 0 0,0 1 0 0 0,0 0 0 0 0,0 0 1 0 0,0 2-1 0 0,0-1 0 0 0,0 2 0 0 0,0-1 1 0 0,0 2-1 0 0,-25 7 0 0 0,32-7 33 0 0,-1 0 0 0 0,1 0 0 0 0,-1 1 0 0 0,1 0-1 0 0,0 0 1 0 0,0 0 0 0 0,1 1 0 0 0,-1-1 0 0 0,1 1-1 0 0,0 1 1 0 0,1-1 0 0 0,-1 1 0 0 0,1 0 0 0 0,0 0 0 0 0,0 0-1 0 0,1 0 1 0 0,0 1 0 0 0,0-1 0 0 0,0 1 0 0 0,1 0-1 0 0,0 0 1 0 0,0 0 0 0 0,1 0 0 0 0,0 0 0 0 0,0 9-1 0 0,0-3 85 0 0,0 0 0 0 0,1 1 0 0 0,1-1 0 0 0,0 0 0 0 0,1 0 0 0 0,0 0 0 0 0,1 0 0 0 0,1 0 0 0 0,9 24 0 0 0,-8-28-32 0 0,0 0-1 0 0,0 0 1 0 0,1-1 0 0 0,0 0 0 0 0,1 0 0 0 0,-1 0 0 0 0,2-1 0 0 0,-1 0 0 0 0,1-1-1 0 0,0 1 1 0 0,0-2 0 0 0,1 1 0 0 0,15 7 0 0 0,-8-6-118 0 0,0 0 0 0 0,1-1-1 0 0,0-1 1 0 0,0 0 0 0 0,0-1 0 0 0,1-1-1 0 0,26 1 1 0 0,-35-4-359 0 0,1 1-1 0 0,-1-2 0 0 0,1 0 0 0 0,-1 0 1 0 0,0 0-1 0 0,1-1 0 0 0,-1-1 0 0 0,0 1 1 0 0,0-2-1 0 0,0 1 0 0 0,-1-1 1 0 0,1 0-1 0 0,-1-1 0 0 0,0 0 0 0 0,11-9 1 0 0,-2-2-3368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47 3412 0 0,'0'0'5308'0'0,"-6"-2"-5132"0"0,4 1-149 0 0,-1 1 0 0 0,1-1 0 0 0,-1 0 0 0 0,0 1 1 0 0,1-1-1 0 0,-1 1 0 0 0,0 0 0 0 0,1 0 0 0 0,-1 0 0 0 0,0 0 0 0 0,1 0 0 0 0,-1 1 0 0 0,0-1 0 0 0,1 1 0 0 0,-1-1 0 0 0,0 1 1 0 0,1 0-1 0 0,-1 0 0 0 0,1 1 0 0 0,0-1 0 0 0,-1 0 0 0 0,1 1 0 0 0,0-1 0 0 0,0 1 0 0 0,0 0 0 0 0,0 0 0 0 0,0 0 0 0 0,0 0 1 0 0,1 0-1 0 0,-1 0 0 0 0,0 0 0 0 0,1 1 0 0 0,0-1 0 0 0,0 0 0 0 0,-1 1 0 0 0,0 3 0 0 0,1-2-16 0 0,-1 0-1 0 0,1 0 0 0 0,-1 1 0 0 0,1-1 1 0 0,0 1-1 0 0,1-1 0 0 0,-1 1 0 0 0,1 0 1 0 0,0-1-1 0 0,0 1 0 0 0,1-1 0 0 0,-1 1 1 0 0,1-1-1 0 0,0 1 0 0 0,0-1 1 0 0,0 1-1 0 0,4 6 0 0 0,-4-9-67 0 0,0 0-1 0 0,1 1 1 0 0,0-1 0 0 0,-1 0-1 0 0,1 0 1 0 0,0 0 0 0 0,0 0-1 0 0,0 0 1 0 0,0-1 0 0 0,0 1-1 0 0,0-1 1 0 0,1 1 0 0 0,-1-1-1 0 0,0 0 1 0 0,1 0 0 0 0,-1 0-1 0 0,1 0 1 0 0,0 0 0 0 0,-1-1-1 0 0,1 1 1 0 0,-1-1 0 0 0,1 0-1 0 0,0 1 1 0 0,0-1-1 0 0,-1 0 1 0 0,1-1 0 0 0,0 1-1 0 0,-1 0 1 0 0,1-1 0 0 0,-1 0-1 0 0,4 0 1 0 0,-3-1 10 0 0,1 1 0 0 0,-1-1-1 0 0,0 0 1 0 0,0 0 0 0 0,0 0 0 0 0,0 0 0 0 0,0 0-1 0 0,0-1 1 0 0,-1 1 0 0 0,1-1 0 0 0,-1 0 0 0 0,1 0-1 0 0,-1 0 1 0 0,0 0 0 0 0,0 0 0 0 0,-1 0-1 0 0,1 0 1 0 0,1-5 0 0 0,-1 4 23 0 0,-1 0-1 0 0,1 0 1 0 0,-1-1-1 0 0,0 1 1 0 0,0 0-1 0 0,0-1 1 0 0,-1 1 0 0 0,1-1-1 0 0,-1 1 1 0 0,0-1-1 0 0,0 1 1 0 0,-1-1-1 0 0,1 1 1 0 0,-3-7 0 0 0,3 11 53 0 0,0 0-1 0 0,0 0 1 0 0,0 0 0 0 0,0 0 0 0 0,0 0 0 0 0,0 0 0 0 0,0 0 0 0 0,0 0-1 0 0,-1 0 1 0 0,1 0 0 0 0,0 0 0 0 0,0 1 0 0 0,0-1 0 0 0,0 0 0 0 0,0 0 0 0 0,0 0-1 0 0,0 0 1 0 0,0 0 0 0 0,0 0 0 0 0,0 0 0 0 0,-1 0 0 0 0,1 0 0 0 0,0 0 0 0 0,0 0-1 0 0,0 0 1 0 0,0 0 0 0 0,0 0 0 0 0,0 0 0 0 0,0 0 0 0 0,0 0 0 0 0,0 0 0 0 0,-1 0-1 0 0,1 0 1 0 0,0 0 0 0 0,0 0 0 0 0,0 0 0 0 0,0 0 0 0 0,0 0 0 0 0,0 0-1 0 0,0-1 1 0 0,0 1 0 0 0,0 0 0 0 0,-1 0 0 0 0,1 0 0 0 0,0 0 0 0 0,0 0 0 0 0,0 0-1 0 0,0 0 1 0 0,0 0 0 0 0,0 0 0 0 0,0 0 0 0 0,0 0 0 0 0,0-1 0 0 0,0 1 0 0 0,0 0-1 0 0,0 0 1 0 0,0 0 0 0 0,0 0 0 0 0,0 0 0 0 0,0 0 0 0 0,-3 14 280 0 0,0 19-421 0 0,3-30 106 0 0,1 0 0 0 0,-1-1 0 0 0,0 1 0 0 0,1 0 0 0 0,0 0 0 0 0,-1 0 0 0 0,1-1 0 0 0,0 1 0 0 0,1 0-1 0 0,-1-1 1 0 0,0 1 0 0 0,1-1 0 0 0,-1 1 0 0 0,1-1 0 0 0,0 0 0 0 0,0 0 0 0 0,0 0 0 0 0,0 0-1 0 0,0 0 1 0 0,0 0 0 0 0,1 0 0 0 0,-1-1 0 0 0,0 1 0 0 0,1-1 0 0 0,0 0 0 0 0,-1 0 0 0 0,1 0-1 0 0,0 0 1 0 0,-1 0 0 0 0,1 0 0 0 0,0-1 0 0 0,0 1 0 0 0,5-1 0 0 0,-5 1-36 0 0,1-1 1 0 0,0 0-1 0 0,0 0 1 0 0,0 0 0 0 0,-1 0-1 0 0,1-1 1 0 0,0 0-1 0 0,-1 0 1 0 0,1 0-1 0 0,0 0 1 0 0,-1 0-1 0 0,1-1 1 0 0,-1 1-1 0 0,0-1 1 0 0,1 0 0 0 0,-1 0-1 0 0,0 0 1 0 0,0-1-1 0 0,0 1 1 0 0,0-1-1 0 0,-1 1 1 0 0,1-1-1 0 0,-1 0 1 0 0,0 0-1 0 0,4-5 1 0 0,-4 3 11 0 0,0-1-1 0 0,0 1 1 0 0,-1 0 0 0 0,1-1-1 0 0,-1 0 1 0 0,0 1 0 0 0,-1-1-1 0 0,1 0 1 0 0,-1 1-1 0 0,0-1 1 0 0,-1 0 0 0 0,1 1-1 0 0,-1-1 1 0 0,0 0 0 0 0,0 1-1 0 0,-4-9 1 0 0,0-6 104 0 0,5 19-48 0 0,-1 1 1 0 0,1 0-1 0 0,0-1 0 0 0,0 1 1 0 0,0 0-1 0 0,0-1 0 0 0,0 1 1 0 0,0-1-1 0 0,0 1 0 0 0,0 0 1 0 0,0-1-1 0 0,0 1 0 0 0,0 0 0 0 0,0-1 1 0 0,0 1-1 0 0,0-1 0 0 0,0 1 1 0 0,0 0-1 0 0,0-1 0 0 0,0 1 1 0 0,1 0-1 0 0,-1-1 0 0 0,0 1 1 0 0,0 0-1 0 0,0-1 0 0 0,1 1 1 0 0,-1 0-1 0 0,0-1 0 0 0,0 1 1 0 0,1 0-1 0 0,-1 0 0 0 0,0-1 1 0 0,0 1-1 0 0,1 0 0 0 0,-1 0 0 0 0,0 0 1 0 0,1-1-1 0 0,-1 1 0 0 0,0 0 1 0 0,1 0-1 0 0,-1 0 0 0 0,1 0 1 0 0,-1 0-1 0 0,23 5 86 0 0,20 18-719 0 0,-38-18 574 0 0,0 1 0 0 0,-1 0 0 0 0,1 0 1 0 0,-1 0-1 0 0,-1 0 0 0 0,1 1 0 0 0,-1 0 1 0 0,0 0-1 0 0,0 0 0 0 0,-1 0 0 0 0,0 0 1 0 0,0 0-1 0 0,-1 1 0 0 0,0-1 0 0 0,0 1 1 0 0,-1-1-1 0 0,0 1 0 0 0,0-1 0 0 0,-1 1 1 0 0,0-1-1 0 0,-3 13 0 0 0,4-19 18 0 0,0 0 0 0 0,-1 0 0 0 0,1 0 0 0 0,0 0 0 0 0,-1 0 0 0 0,1 0 0 0 0,-1 0 0 0 0,1-1 0 0 0,-1 1 0 0 0,1 0 0 0 0,-1 0 0 0 0,0 0 0 0 0,1-1 0 0 0,-1 1 0 0 0,0 0 0 0 0,0-1-1 0 0,1 1 1 0 0,-1 0 0 0 0,0-1 0 0 0,0 1 0 0 0,0-1 0 0 0,0 0 0 0 0,0 1 0 0 0,0-1 0 0 0,0 0 0 0 0,0 1 0 0 0,0-1 0 0 0,-2 0 0 0 0,3 0 9 0 0,-1 0 1 0 0,0-1-1 0 0,0 1 0 0 0,0-1 1 0 0,0 1-1 0 0,1-1 0 0 0,-1 1 1 0 0,0-1-1 0 0,1 1 0 0 0,-1-1 1 0 0,0 0-1 0 0,1 1 0 0 0,-1-1 0 0 0,1 0 1 0 0,-1 0-1 0 0,1 1 0 0 0,-1-1 1 0 0,1 0-1 0 0,-1 0 0 0 0,1 0 1 0 0,0 0-1 0 0,-1 1 0 0 0,1-1 0 0 0,0 0 1 0 0,0 0-1 0 0,0 0 0 0 0,0 0 1 0 0,0 0-1 0 0,0 0 0 0 0,0 0 1 0 0,0-1-1 0 0,1-8 5 0 0,0 1 0 0 0,0 0 0 0 0,1 0 0 0 0,0 0 0 0 0,1 0 0 0 0,0 0 0 0 0,1 0 0 0 0,-1 0 0 0 0,2 1 0 0 0,-1 0 0 0 0,1 0 0 0 0,0 0 0 0 0,1 0 0 0 0,12-12 0 0 0,-16 19 32 0 0,1-1 1 0 0,-1 1-1 0 0,1 0 1 0 0,0 0-1 0 0,-1 0 1 0 0,1 1-1 0 0,0-1 1 0 0,0 1-1 0 0,-1-1 1 0 0,1 1-1 0 0,0 0 1 0 0,0 0 0 0 0,0 0-1 0 0,-1 1 1 0 0,1-1-1 0 0,0 1 1 0 0,0-1-1 0 0,-1 1 1 0 0,1 0-1 0 0,0 0 1 0 0,-1 0-1 0 0,1 0 1 0 0,-1 0-1 0 0,1 1 1 0 0,-1-1-1 0 0,0 1 1 0 0,0 0 0 0 0,1 0-1 0 0,-1 0 1 0 0,0 0-1 0 0,-1 0 1 0 0,1 0-1 0 0,0 0 1 0 0,-1 0-1 0 0,1 1 1 0 0,-1-1-1 0 0,1 1 1 0 0,-1-1-1 0 0,0 1 1 0 0,0 0-1 0 0,-1-1 1 0 0,1 1 0 0 0,0 4-1 0 0,0-5-61 0 0,-1 1 0 0 0,0-1-1 0 0,1 0 1 0 0,-1 0 0 0 0,0 0 0 0 0,0 1 0 0 0,-1-1-1 0 0,1 0 1 0 0,0 0 0 0 0,-1 0 0 0 0,0 0 0 0 0,1 0-1 0 0,-1 0 1 0 0,0 0 0 0 0,0 0 0 0 0,0 0 0 0 0,0 0-1 0 0,0 0 1 0 0,0 0 0 0 0,-1 0 0 0 0,1-1 0 0 0,-1 1 0 0 0,1-1-1 0 0,-1 1 1 0 0,0-1 0 0 0,1 1 0 0 0,-1-1 0 0 0,0 0-1 0 0,0 0 1 0 0,0 0 0 0 0,0 0 0 0 0,0 0 0 0 0,0-1-1 0 0,0 1 1 0 0,0 0 0 0 0,0-1 0 0 0,-1 0 0 0 0,1 1-1 0 0,0-1 1 0 0,-4 0 0 0 0,6 0 295 0 0,42-24 656 0 0,-28 17-922 0 0,0 0 0 0 0,0-1-1 0 0,-1 0 1 0 0,14-12 0 0 0,-22 16-40 0 0,0 0 1 0 0,0 0-1 0 0,0-1 1 0 0,-1 0-1 0 0,1 0 1 0 0,-1 0-1 0 0,0-1 1 0 0,-1 1-1 0 0,1-1 1 0 0,-1 0-1 0 0,0 0 1 0 0,2-7-1 0 0,-5 12 27 0 0,0 1 0 0 0,0 0 0 0 0,0-1 0 0 0,0 1 0 0 0,0-1-1 0 0,0 1 1 0 0,0-1 0 0 0,0 1 0 0 0,0-1 0 0 0,0 1 0 0 0,0-1 0 0 0,0 1 0 0 0,0-1-1 0 0,0 1 1 0 0,-1-1 0 0 0,1 1 0 0 0,0-1 0 0 0,0 1 0 0 0,-1 0 0 0 0,1-1-1 0 0,0 1 1 0 0,0 0 0 0 0,-1-1 0 0 0,1 1 0 0 0,0 0 0 0 0,-1-1 0 0 0,1 1-1 0 0,-1 0 1 0 0,1-1 0 0 0,0 1 0 0 0,-1 0 0 0 0,1 0 0 0 0,-1 0 0 0 0,0-1-1 0 0,-23-1 127 0 0,21 2-59 0 0,0 0-1 0 0,0 1 0 0 0,0-1 1 0 0,0 1-1 0 0,1 0 0 0 0,-1 0 1 0 0,0-1-1 0 0,0 2 0 0 0,1-1 1 0 0,-1 0-1 0 0,1 1 0 0 0,-1-1 0 0 0,1 1 1 0 0,-1 0-1 0 0,-2 3 0 0 0,2-2 73 0 0,1 1-1 0 0,0-1 1 0 0,1 1-1 0 0,-1 0 0 0 0,0 0 1 0 0,1 0-1 0 0,0 0 0 0 0,0 0 1 0 0,0 0-1 0 0,1 0 0 0 0,-1 0 1 0 0,1 0-1 0 0,0 0 1 0 0,0 0-1 0 0,0 0 0 0 0,1 1 1 0 0,0-1-1 0 0,-1 0 0 0 0,1 0 1 0 0,1 0-1 0 0,-1 0 1 0 0,1-1-1 0 0,-1 1 0 0 0,1 0 1 0 0,0-1-1 0 0,0 1 0 0 0,1-1 1 0 0,-1 1-1 0 0,1-1 1 0 0,-1 0-1 0 0,1 0 0 0 0,0 0 1 0 0,5 3-1 0 0,-4-3-134 0 0,1 1-1 0 0,0-1 1 0 0,0-1 0 0 0,1 1-1 0 0,-1 0 1 0 0,1-1-1 0 0,-1 0 1 0 0,1-1 0 0 0,-1 1-1 0 0,9 0 1 0 0,-8-1-480 0 0,0-1 0 0 0,-1 0 1 0 0,1 0-1 0 0,0 0 0 0 0,0-1 1 0 0,0 0-1 0 0,-1 0 0 0 0,1 0 0 0 0,0-1 1 0 0,-1 0-1 0 0,7-3 0 0 0,4-3-4545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14 2272 0 0,'0'0'3547'0'0,"0"-13"2053"0"0,-6 130-4014 0 0,2-59-2756 0 0,2 0-4059 0 0,2-51 2435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7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2744 0 0,'0'0'8006'0'0,"0"7"-7985"0"0,-8 188 1985 0 0,8-194-1955 0 0,1 0 0 0 0,-1 0 1 0 0,0 0-1 0 0,1 0 1 0 0,-1 0-1 0 0,1 0 1 0 0,-1 0-1 0 0,1 0 1 0 0,-1 0-1 0 0,1 0 1 0 0,0-1-1 0 0,0 1 0 0 0,-1 0 1 0 0,1 0-1 0 0,0-1 1 0 0,0 1-1 0 0,0-1 1 0 0,0 1-1 0 0,-1 0 1 0 0,1-1-1 0 0,0 0 1 0 0,0 1-1 0 0,0-1 0 0 0,0 1 1 0 0,0-1-1 0 0,1 0 1 0 0,-1 0-1 0 0,0 0 1 0 0,0 0-1 0 0,0 0 1 0 0,2 0-1 0 0,41 1 198 0 0,-35-2-277 0 0,3 0-453 0 0,-1 0 1 0 0,1-1-1 0 0,-1-1 0 0 0,0 0 0 0 0,21-8 1 0 0,-1 0-3429 0 0,-11 5-1402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8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14 245 1748 0 0,'0'0'8243'0'0,"0"-28"-7424"0"0,0 10-674 0 0,1-19 58 0 0,-2-1 0 0 0,-2 1-1 0 0,-8-43 1 0 0,14 89-342 0 0,-1 0 0 0 0,2-1 0 0 0,-1 1 0 0 0,1-1 0 0 0,1 0 0 0 0,8 13 0 0 0,-11-18 78 0 0,1 1 0 0 0,-1-1 0 0 0,1 0 0 0 0,0 0 1 0 0,0 0-1 0 0,0 0 0 0 0,0-1 0 0 0,0 1 0 0 0,0-1 1 0 0,1 0-1 0 0,-1 0 0 0 0,1 0 0 0 0,0 0 0 0 0,0-1 0 0 0,-1 0 1 0 0,1 1-1 0 0,0-1 0 0 0,0-1 0 0 0,7 2 0 0 0,-9-3-4 0 0,0 0 0 0 0,0 0 0 0 0,0 0-1 0 0,0 0 1 0 0,0 0 0 0 0,0 0 0 0 0,0 0-1 0 0,-1 0 1 0 0,1-1 0 0 0,0 1 0 0 0,-1-1-1 0 0,1 0 1 0 0,-1 1 0 0 0,1-1 0 0 0,-1 0 0 0 0,0 0-1 0 0,0 0 1 0 0,0 0 0 0 0,0 0 0 0 0,0 0-1 0 0,1-3 1 0 0,17-47-522 0 0,-19 52 586 0 0,5-23-342 0 0,-1 11 2193 0 0,-3 34-1154 0 0,-5 27-799 0 0,2-40-25 0 0,1 0-1 0 0,0 0 1 0 0,1 0-1 0 0,0 0 1 0 0,0 0 0 0 0,0 1-1 0 0,2-1 1 0 0,-1 0 0 0 0,1 0-1 0 0,3 9 1 0 0,-5-18 69 0 0,0 1-1 0 0,0-1 1 0 0,0 0 0 0 0,0 0 0 0 0,1 1 0 0 0,-1-1-1 0 0,0 0 1 0 0,0 0 0 0 0,0 0 0 0 0,0 1 0 0 0,0-1 0 0 0,1 0-1 0 0,-1 0 1 0 0,0 0 0 0 0,0 1 0 0 0,0-1 0 0 0,1 0-1 0 0,-1 0 1 0 0,0 0 0 0 0,0 0 0 0 0,0 0 0 0 0,1 0 0 0 0,-1 1-1 0 0,0-1 1 0 0,0 0 0 0 0,1 0 0 0 0,-1 0 0 0 0,0 0-1 0 0,0 0 1 0 0,1 0 0 0 0,-1 0 0 0 0,0 0 0 0 0,0 0 0 0 0,1 0-1 0 0,-1 0 1 0 0,0 0 0 0 0,0 0 0 0 0,1 0 0 0 0,-1-1-1 0 0,0 1 1 0 0,0 0 0 0 0,1 0 0 0 0,-1 0 0 0 0,0 0 0 0 0,0 0-1 0 0,12-14-673 0 0,3-16 762 0 0,-9 13-818 0 0,-3 4 4994 0 0,-4 36-2237 0 0,2-19-1925 0 0,-1 0 1 0 0,1 0 0 0 0,-1 0 0 0 0,1 0-1 0 0,0 0 1 0 0,0 0 0 0 0,1-1 0 0 0,-1 1-1 0 0,1 0 1 0 0,0-1 0 0 0,0 1 0 0 0,0-1-1 0 0,1 0 1 0 0,-1 0 0 0 0,1 1 0 0 0,-1-2-1 0 0,1 1 1 0 0,0 0 0 0 0,0 0 0 0 0,1-1-1 0 0,-1 0 1 0 0,0 0 0 0 0,1 0 0 0 0,-1 0-1 0 0,1 0 1 0 0,0-1 0 0 0,0 1 0 0 0,-1-1-1 0 0,1 0 1 0 0,0 0 0 0 0,0-1 0 0 0,0 1-1 0 0,0-1 1 0 0,0 0 0 0 0,0 0 0 0 0,0 0-1 0 0,8-1 1 0 0,-8 1-53 0 0,0-1-1 0 0,0 1 0 0 0,0 0 1 0 0,0-1-1 0 0,0 0 1 0 0,0 0-1 0 0,0 0 1 0 0,-1-1-1 0 0,1 1 1 0 0,0-1-1 0 0,0 0 0 0 0,-1 0 1 0 0,1 0-1 0 0,-1 0 1 0 0,0-1-1 0 0,0 1 1 0 0,0-1-1 0 0,0 0 1 0 0,0 0-1 0 0,0 0 0 0 0,-1 0 1 0 0,0-1-1 0 0,1 1 1 0 0,-1-1-1 0 0,0 1 1 0 0,-1-1-1 0 0,1 0 1 0 0,-1 1-1 0 0,0-1 0 0 0,1 0 1 0 0,-2 0-1 0 0,1 0 1 0 0,0 0-1 0 0,-1 0 1 0 0,0 0-1 0 0,0-1 1 0 0,-1-6-1 0 0,0 7-25 0 0,0 1 1 0 0,-1 0-1 0 0,1-1 0 0 0,-1 1 0 0 0,0 0 1 0 0,0 0-1 0 0,0 0 0 0 0,0 0 0 0 0,-1 0 0 0 0,1 1 1 0 0,-1-1-1 0 0,0 1 0 0 0,1-1 0 0 0,-1 1 1 0 0,0 0-1 0 0,0 0 0 0 0,-1 1 0 0 0,1-1 1 0 0,0 0-1 0 0,-7-1 0 0 0,0-1-655 0 0,0 1 1 0 0,0 0-1 0 0,-1 1 0 0 0,1 0 1 0 0,-1 0-1 0 0,-12 0 0 0 0,11 4-1507 0 0,2 5-541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23 263 3340 0 0,'0'0'6880'0'0,"3"-16"-6584"0"0,-1 0-213 0 0,0 0 0 0 0,0 0 1 0 0,-2 0-1 0 0,0 0 0 0 0,0 0 0 0 0,-2 0 0 0 0,0 0 0 0 0,-1 0 0 0 0,-5-16 0 0 0,-9-1 48 0 0,31 54-206 0 0,-7-11-60 0 0,1 0-1 0 0,1 0 1 0 0,0-1-1 0 0,17 15 1 0 0,-23-21 94 0 0,1-1 1 0 0,-1 1-1 0 0,1-1 0 0 0,0 0 0 0 0,-1 0 0 0 0,1 0 1 0 0,0-1-1 0 0,0 1 0 0 0,0-1 0 0 0,0 0 1 0 0,0 0-1 0 0,0 0 0 0 0,1-1 0 0 0,-1 0 1 0 0,0 1-1 0 0,0-1 0 0 0,0-1 0 0 0,7 0 1 0 0,-9 0 10 0 0,0 0 1 0 0,-1 0 0 0 0,1-1 0 0 0,0 1-1 0 0,-1-1 1 0 0,1 1 0 0 0,-1-1 0 0 0,0 1-1 0 0,1-1 1 0 0,-1 0 0 0 0,0 1 0 0 0,0-1 0 0 0,0 0-1 0 0,0 0 1 0 0,0 0 0 0 0,0 0 0 0 0,-1 0-1 0 0,1 0 1 0 0,-1 0 0 0 0,1 0 0 0 0,-1 0-1 0 0,0-5 1 0 0,4-51-10 0 0,-4 54 53 0 0,-1-30 636 0 0,0 30 684 0 0,1 24-940 0 0,-1 11-298 0 0,0-19-125 0 0,0 0-1 0 0,1-1 1 0 0,0 1-1 0 0,1 0 0 0 0,0-1 1 0 0,1 1-1 0 0,0-1 0 0 0,1 0 1 0 0,0 1-1 0 0,1-1 1 0 0,9 19-1 0 0,-12-29-184 0 0,0-1 0 0 0,0 1 1 0 0,1 0-1 0 0,-1 0 0 0 0,0-1 0 0 0,1 1 0 0 0,-1-1 1 0 0,0 1-1 0 0,1-1 0 0 0,-1 0 0 0 0,1 1 0 0 0,-1-1 1 0 0,1 0-1 0 0,-1 0 0 0 0,1 0 0 0 0,-1 0 0 0 0,1 0 0 0 0,-1-1 1 0 0,0 1-1 0 0,1 0 0 0 0,-1-1 0 0 0,1 1 0 0 0,-1-1 1 0 0,0 1-1 0 0,1-1 0 0 0,-1 1 0 0 0,0-1 0 0 0,1 0 1 0 0,-1 0-1 0 0,0 0 0 0 0,2-1 0 0 0,10-5-2813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5048 0 0,'0'0'5420'0'0,"-16"1"-5344"0"0,3-1-76 0 0,1-1 46 0 0,-1 1-1 0 0,0 1 0 0 0,0 0 1 0 0,0 0-1 0 0,1 2 1 0 0,-1-1-1 0 0,1 2 1 0 0,-15 5-1 0 0,24-8-9 0 0,1 1 1 0 0,-1 0-1 0 0,1-1 0 0 0,-1 1 0 0 0,1 0 1 0 0,0 0-1 0 0,0 0 0 0 0,-1 0 0 0 0,2 1 1 0 0,-1-1-1 0 0,0 1 0 0 0,0-1 1 0 0,1 1-1 0 0,-1 0 0 0 0,1-1 0 0 0,0 1 1 0 0,0 0-1 0 0,0 0 0 0 0,0 0 0 0 0,1 0 1 0 0,-1 0-1 0 0,1 0 0 0 0,-1 0 1 0 0,1 0-1 0 0,0 0 0 0 0,0 0 0 0 0,1 0 1 0 0,-1 0-1 0 0,1 0 0 0 0,-1 0 0 0 0,1 0 1 0 0,0 0-1 0 0,0-1 0 0 0,0 1 1 0 0,3 4-1 0 0,-1-1-218 0 0,0-1 0 0 0,0 1 0 0 0,0-1-1 0 0,1 0 1 0 0,0 0 0 0 0,0 0 0 0 0,1-1 0 0 0,-1 1 0 0 0,1-1 0 0 0,0 0 0 0 0,0-1 0 0 0,0 1 0 0 0,1-1 0 0 0,-1 0 0 0 0,1 0 0 0 0,7 2 0 0 0,-2-2-1115 0 0,-1-1 1 0 0,1 0-1 0 0,0-1 1 0 0,15 0 0 0 0,-6-1-1186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19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18 660 0 0,'0'0'8101'0'0,"-115"-16"-7945"0"0,99 14-92 0 0,4 2 0 0 0,-2 0-64 0 0,4 0-64 0 0,0 0-324 0 0,4 0-380 0 0,0 0-376 0 0,4 0-469 0 0,2 7-3211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0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14 206 3588 0 0,'0'0'7246'0'0,"1"-16"-6991"0"0,-1 8-220 0 0,1-7 74 0 0,-1-1 1 0 0,-1 1-1 0 0,0-1 0 0 0,-1 1 0 0 0,0 0 0 0 0,-8-24 0 0 0,11 34 575 0 0,11 15-449 0 0,29 34-552 0 0,8 7-119 0 0,-44-45 426 0 0,0-1 1 0 0,0 0-1 0 0,1-1 1 0 0,0 0-1 0 0,0 1 0 0 0,0-2 1 0 0,0 1-1 0 0,1-1 1 0 0,0 0-1 0 0,-1 0 1 0 0,1-1-1 0 0,0 0 1 0 0,0 0-1 0 0,0-1 0 0 0,1 1 1 0 0,-1-2-1 0 0,8 1 1 0 0,-14-2-27 0 0,1 1 1 0 0,0-1 0 0 0,0 0-1 0 0,-1 0 1 0 0,1 0-1 0 0,-1-1 1 0 0,1 1 0 0 0,-1 0-1 0 0,1-1 1 0 0,-1 1 0 0 0,0 0-1 0 0,0-1 1 0 0,0 0-1 0 0,0 1 1 0 0,0-1 0 0 0,0 0-1 0 0,0 1 1 0 0,0-1-1 0 0,0 0 1 0 0,-1 0 0 0 0,1 0-1 0 0,-1 1 1 0 0,0-1 0 0 0,1 0-1 0 0,-1-3 1 0 0,4-50-554 0 0,-4-55 682 0 0,3 116 17 0 0,-1 0 0 0 0,-1-1 0 0 0,1 1 0 0 0,-1 0 0 0 0,2 11 0 0 0,-1-2-38 0 0,20 65 336 0 0,-20-75-491 0 0,0 0 0 0 0,-1-1-1 0 0,2 1 1 0 0,-1-1 0 0 0,0 1 0 0 0,1-1 0 0 0,0 0 0 0 0,0 0-1 0 0,0 0 1 0 0,0 0 0 0 0,1 0 0 0 0,0-1 0 0 0,-1 0-1 0 0,6 4 1 0 0,-5-6-442 0 0,-1 0 0 0 0,0 0 1 0 0,0-1-1 0 0,1 1 0 0 0,-1-1 0 0 0,1 1 0 0 0,-1-1 0 0 0,0 0 0 0 0,1-1 0 0 0,5 0 0 0 0,4-3-2583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7 4256 0 0,'0'0'5034'0'0,"-18"-1"-4542"0"0,-146-5 274 0 0,109 6-2397 0 0,64 9-4939 0 0,-8-9 6284 0 0,10 3-1627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0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5 1380 0 0,'0'0'7691'0'0,"1"16"-7372"0"0,7 74 385 0 0,-7-86-645 0 0,0 0 0 0 0,0-1 1 0 0,1 1-1 0 0,-1-1 0 0 0,1 1 1 0 0,0-1-1 0 0,0 0 0 0 0,0 0 1 0 0,0 0-1 0 0,0 0 0 0 0,1 0 1 0 0,0 0-1 0 0,-1 0 0 0 0,1-1 1 0 0,0 1-1 0 0,0-1 0 0 0,1 0 1 0 0,-1 0-1 0 0,0 0 0 0 0,1-1 1 0 0,-1 1-1 0 0,1-1 0 0 0,-1 1 1 0 0,1-1-1 0 0,0 0 0 0 0,0-1 1 0 0,-1 1-1 0 0,1-1 0 0 0,0 0 0 0 0,0 1 1 0 0,0-2-1 0 0,-1 1 0 0 0,1 0 1 0 0,0-1-1 0 0,6-1 0 0 0,-5 1-50 0 0,-1 0 0 0 0,1 0-1 0 0,-1-1 1 0 0,0 1 0 0 0,1-1-1 0 0,-1 0 1 0 0,0 0 0 0 0,0-1-1 0 0,0 1 1 0 0,0-1-1 0 0,0 0 1 0 0,-1 0 0 0 0,4-3-1 0 0,-5 4-14 0 0,-1-1 0 0 0,1 1 0 0 0,0 0 0 0 0,-1-1 1 0 0,1 1-1 0 0,-1-1 0 0 0,0 0 0 0 0,0 1 0 0 0,0-1 0 0 0,0 0 0 0 0,-1 0 0 0 0,1 1 0 0 0,-1-1 0 0 0,0 0 0 0 0,1 0 0 0 0,-1 0 0 0 0,0 0 0 0 0,-1 0 0 0 0,1 1 0 0 0,0-1 0 0 0,-1 0 0 0 0,-1-3 0 0 0,0 2 3 0 0,0 0 0 0 0,0 1 0 0 0,-1-1 0 0 0,0 1 0 0 0,0-1 0 0 0,0 1-1 0 0,0 0 1 0 0,0 0 0 0 0,0 0 0 0 0,-1 0 0 0 0,0 1 0 0 0,1-1 0 0 0,-1 1 0 0 0,0 0 0 0 0,0 0 0 0 0,-8-2-1 0 0,-2-1-178 0 0,-1 0 0 0 0,0 0-1 0 0,-22-3 1 0 0,27 7-437 0 0,0 0-1 0 0,0 0 1 0 0,0 1 0 0 0,1 0 0 0 0,-1 1-1 0 0,0 0 1 0 0,-10 2 0 0 0,-6 10-4430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1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4412 0 0,'0'0'6305'0'0,"-3"13"-6040"0"0,-13 82 213 0 0,14-81-560 0 0,1 0 0 0 0,0 0 0 0 0,1 0 0 0 0,1 0 0 0 0,0 0 0 0 0,4 16 0 0 0,4-9-1364 0 0,2-14-3294 0 0,-5-7 1820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3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0 690 868 0 0,'0'0'6381'0'0,"5"-37"-3787"0"0,10 9-2687 0 0,-2-1 0 0 0,11-34-1 0 0,-18 46 117 0 0,0-1-1 0 0,0 1 0 0 0,2 0 0 0 0,0 0 1 0 0,1 1-1 0 0,1 1 0 0 0,0-1 0 0 0,1 1 1 0 0,1 1-1 0 0,17-17 0 0 0,-12 18-133 0 0,1 0 1 0 0,1 1-1 0 0,0 1 0 0 0,0 1 0 0 0,1 1 0 0 0,1 1 1 0 0,-1 0-1 0 0,1 2 0 0 0,1 0 0 0 0,33-4 0 0 0,-25 8 248 0 0,-25 3-130 0 0,1-1 0 0 0,-1 0 0 0 0,0 0 0 0 0,0-1 0 0 0,1 1 1 0 0,-1-1-1 0 0,0 0 0 0 0,0-1 0 0 0,0 1 0 0 0,0-1 0 0 0,0 0 0 0 0,0 0 0 0 0,0 0 0 0 0,-1-1 0 0 0,1 0 0 0 0,-1 0 0 0 0,0 0 0 0 0,0 0 0 0 0,5-6 0 0 0,5-8 14 0 0,0 0 0 0 0,20-37 0 0 0,-12 3-1121 0 0,-14-1-3920 0 0,-8 48 3446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2 320 0 0,'0'0'8874'0'0,"-2"-1"-7676"0"0,6 2-1197 0 0,0 1 0 0 0,0 0 0 0 0,0 0 0 0 0,-1 0 0 0 0,1 1-1 0 0,-1 0 1 0 0,0-1 0 0 0,0 1 0 0 0,0 0 0 0 0,0 0 0 0 0,0 1 0 0 0,3 5-1 0 0,29 50 445 0 0,-26-43-301 0 0,15 38 579 0 0,-23-51-714 0 0,0 1 1 0 0,0-1-1 0 0,0 1 1 0 0,-1 0-1 0 0,1-1 1 0 0,-1 1-1 0 0,0 0 0 0 0,0 0 1 0 0,0 0-1 0 0,0-1 1 0 0,-1 1-1 0 0,1 0 1 0 0,-3 5-1 0 0,1-6-37 0 0,0-1-1 0 0,1 0 1 0 0,-1 0-1 0 0,0 0 1 0 0,-1 0-1 0 0,1 0 1 0 0,0-1 0 0 0,-1 1-1 0 0,1 0 1 0 0,-1-1-1 0 0,1 0 1 0 0,-1 0-1 0 0,1 1 1 0 0,-1-2 0 0 0,0 1-1 0 0,0 0 1 0 0,0 0-1 0 0,1-1 1 0 0,-1 0-1 0 0,-5 1 1 0 0,2-1-92 0 0,-1 1 0 0 0,0-1 1 0 0,1 0-1 0 0,-1-1 0 0 0,1 1 0 0 0,-1-1 0 0 0,1-1 0 0 0,-8-2 1 0 0,10 3-154 0 0,1-1 1 0 0,-1 0-1 0 0,0 0 1 0 0,0 0-1 0 0,1 0 1 0 0,0-1-1 0 0,-1 0 1 0 0,1 1 0 0 0,0-1-1 0 0,-3-5 1 0 0,4 6-193 0 0,0-1 0 0 0,1 1 1 0 0,0-1-1 0 0,-1 1 1 0 0,1-1-1 0 0,0 0 1 0 0,0 1-1 0 0,1-1 0 0 0,-1 0 1 0 0,0-3-1 0 0,1-3-1543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3708 0 0,'0'0'8912'0'0,"1"15"-8702"0"0,0 19-278 0 0,-1 0 0 0 0,-5 39 0 0 0,3-28-2818 0 0,11-18-3880 0 0,-1-19 3792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2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0 172 0 0,'0'0'11527'0'0,"-1"6"-11294"0"0,-7 31-313 0 0,2-8-130 0 0,-4 43 0 0 0,9-64-1198 0 0,1 1 1 0 0,0-1 0 0 0,1 1 0 0 0,0-1 0 0 0,3 15-1 0 0,0-14-1580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3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5 295 4392 0 0,'0'0'6088'0'0,"0"-17"-5774"0"0,-4-147 412 0 0,4 103-383 0 0,0 61-314 0 0,1 0-1 0 0,-1-1 1 0 0,1 1-1 0 0,-1 0 1 0 0,1 0-1 0 0,-1-1 1 0 0,1 1-1 0 0,-1 0 1 0 0,1 0-1 0 0,-1 0 1 0 0,1 0-1 0 0,-1 0 1 0 0,1 0 0 0 0,0 0-1 0 0,-1 0 1 0 0,1 0-1 0 0,-1 0 1 0 0,1 0-1 0 0,-1 0 1 0 0,1 0-1 0 0,-1 0 1 0 0,1 0-1 0 0,0 0 1 0 0,-1 1-1 0 0,1-1 1 0 0,-1 0-1 0 0,1 0 1 0 0,-1 1 0 0 0,0-1-1 0 0,1 0 1 0 0,-1 1-1 0 0,1-1 1 0 0,-1 1-1 0 0,0-1 1 0 0,1 0-1 0 0,-1 1 1 0 0,0-1-1 0 0,1 1 1 0 0,20 14-891 0 0,33 45 30 0 0,-39-41 1338 0 0,0-2 0 0 0,20 18 1 0 0,-34-36-519 0 0,-1 1 1 0 0,1 0 0 0 0,-1 0 0 0 0,1-1 0 0 0,-1 1-1 0 0,0 0 1 0 0,1-1 0 0 0,-1 1 0 0 0,1 0 0 0 0,-1-1-1 0 0,0 1 1 0 0,1-1 0 0 0,-1 1 0 0 0,0-1 0 0 0,1 1-1 0 0,-1-1 1 0 0,0 1 0 0 0,0-1 0 0 0,1 1 0 0 0,-1-1-1 0 0,0 1 1 0 0,0-1 0 0 0,0 1 0 0 0,0-1 0 0 0,0 1-1 0 0,0-1 1 0 0,0 0 0 0 0,0 1 0 0 0,0-1 0 0 0,0 1 0 0 0,0-1-1 0 0,0 1 1 0 0,0-1 0 0 0,0 1 0 0 0,-1-2 0 0 0,2-29-2 0 0,-1 30 2 0 0,-4-57-484 0 0,1 5-1880 0 0,4 18-2877 0 0,1 28 2704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1720 0 0,'0'0'8106'0'0,"-5"0"-7850"0"0,0-1-197 0 0,1 1 1 0 0,-1 1 0 0 0,1-1-1 0 0,-1 1 1 0 0,1 0 0 0 0,-1 0-1 0 0,1 0 1 0 0,0 0-1 0 0,-1 1 1 0 0,1 0 0 0 0,0-1-1 0 0,0 2 1 0 0,0-1 0 0 0,0 0-1 0 0,1 1 1 0 0,-1 0 0 0 0,1 0-1 0 0,-6 5 1 0 0,5-2-20 0 0,1-1 0 0 0,0 0 1 0 0,0 1-1 0 0,0 0 0 0 0,1-1 0 0 0,-1 1 0 0 0,1 0 1 0 0,1 0-1 0 0,-1 0 0 0 0,1 1 0 0 0,0-1 0 0 0,1 0 1 0 0,0 13-1 0 0,0-12-50 0 0,0 0 1 0 0,0 0-1 0 0,1 0 1 0 0,0 0-1 0 0,1 0 1 0 0,-1 0-1 0 0,1 0 1 0 0,1-1-1 0 0,-1 1 1 0 0,1 0-1 0 0,6 9 1 0 0,-6-12-242 0 0,-1-1 0 0 0,1 0-1 0 0,0 0 1 0 0,0 0 0 0 0,1 0 0 0 0,-1 0-1 0 0,0-1 1 0 0,1 0 0 0 0,-1 1 0 0 0,1-1 0 0 0,0-1-1 0 0,0 1 1 0 0,0 0 0 0 0,0-1 0 0 0,0 0 0 0 0,0 0-1 0 0,0 0 1 0 0,0 0 0 0 0,1-1 0 0 0,-1 0-1 0 0,5 0 1 0 0,7 0-1940 0 0,0 0-435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3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4700 0 0,'0'0'4937'0'0,"-109"4"-4885"0"0,99-3-52 0 0,0-1 0 0 0,0 4-312 0 0,2-2-452 0 0,4-1-364 0 0,0 3-680 0 0,4 1-889 0 0,0 0-283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46 260 792 0 0,'0'0'9174'0'0,"-6"-17"-8996"0"0,1 0-142 0 0,-3-3 92 0 0,1-1 0 0 0,2 0 0 0 0,0 0 0 0 0,-4-44 0 0 0,9 61-101 0 0,0 0 0 0 0,0 0 0 0 0,0 0 0 0 0,1 0-1 0 0,0 0 1 0 0,-1 0 0 0 0,1 0 0 0 0,1 0 0 0 0,-1 0 0 0 0,0 1-1 0 0,1-1 1 0 0,0 0 0 0 0,0 1 0 0 0,3-4 0 0 0,-3 5-25 0 0,-1 0 1 0 0,1 1-1 0 0,0-1 1 0 0,0 1-1 0 0,1 0 1 0 0,-1 0-1 0 0,0 0 1 0 0,0 0 0 0 0,1 0-1 0 0,-1 0 1 0 0,0 0-1 0 0,1 1 1 0 0,-1-1-1 0 0,1 1 1 0 0,-1 0-1 0 0,1 0 1 0 0,-1 0 0 0 0,1 0-1 0 0,-1 0 1 0 0,1 0-1 0 0,-1 1 1 0 0,0-1-1 0 0,1 1 1 0 0,-1 0-1 0 0,3 0 1 0 0,-1 1-105 0 0,-1-1 1 0 0,0 1-1 0 0,0 0 1 0 0,1 0-1 0 0,-1 0 0 0 0,-1 0 1 0 0,1 0-1 0 0,0 0 0 0 0,0 1 1 0 0,-1 0-1 0 0,1-1 1 0 0,-1 1-1 0 0,0 0 0 0 0,0 0 1 0 0,0 0-1 0 0,0 0 1 0 0,-1 1-1 0 0,1-1 0 0 0,-1 1 1 0 0,0-1-1 0 0,0 0 0 0 0,0 1 1 0 0,0 0-1 0 0,0 4 1 0 0,0-5 41 0 0,-1 0 0 0 0,0 0 0 0 0,1 0-1 0 0,-1 0 1 0 0,-1 1 0 0 0,1-1 0 0 0,0 0 0 0 0,-1 0 0 0 0,1 0 0 0 0,-1 0 0 0 0,0 0 0 0 0,0 0 0 0 0,0 0 0 0 0,0 0 0 0 0,-1-1 0 0 0,1 1 0 0 0,-1 0 0 0 0,0-1 0 0 0,0 1 0 0 0,0-1 0 0 0,0 1 0 0 0,0-1 0 0 0,0 0 0 0 0,-1 0 0 0 0,1 0 0 0 0,-1 0 0 0 0,1 0 0 0 0,-4 1 0 0 0,0-1 45 0 0,-1 0 1 0 0,1-1-1 0 0,-1 1 0 0 0,1-1 1 0 0,-1-1-1 0 0,1 1 0 0 0,-12-1 1 0 0,16 3 2207 0 0,9 4-1524 0 0,9 5-422 0 0,27 24 893 0 0,-33-27-1157 0 0,0 0 1 0 0,1-1 0 0 0,13 9 0 0 0,-20-15-512 0 0,0 0 1 0 0,-1 0-1 0 0,1-1 1 0 0,0 0-1 0 0,0 1 1 0 0,-1-1-1 0 0,1 0 1 0 0,0-1-1 0 0,0 1 0 0 0,0-1 1 0 0,0 0-1 0 0,0 0 1 0 0,0 0-1 0 0,0 0 1 0 0,5-2-1 0 0,-1-1-1918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2232 0 0,'0'0'5487'0'0,"12"10"-5441"0"0,35 31-3 0 0,-45-39-47 0 0,0 0 0 0 0,-1-1 0 0 0,1 1 0 0 0,-1 0 0 0 0,0 0 1 0 0,0 0-1 0 0,1 0 0 0 0,-1 0 0 0 0,0 0 0 0 0,-1 0 0 0 0,1 1 0 0 0,0-1 0 0 0,-1 0 0 0 0,1 0 0 0 0,-1 1 0 0 0,0-1 0 0 0,0 0 1 0 0,1 1-1 0 0,-2-1 0 0 0,1 0 0 0 0,0 1 0 0 0,-1 3 0 0 0,-1 0 52 0 0,0 0 1 0 0,0-1-1 0 0,0 1 1 0 0,-1 0-1 0 0,-5 8 1 0 0,5-10 59 0 0,0 1 13 0 0,-25 48 1059 0 0,26-49-1082 0 0,1-1 1 0 0,-1 1-1 0 0,1 0 1 0 0,0 0-1 0 0,0 0 1 0 0,0 0 0 0 0,1 0-1 0 0,-1 1 1 0 0,1-1-1 0 0,0 0 1 0 0,1 7-1 0 0,0-10-148 0 0,0 0-1 0 0,0 0 1 0 0,0 0-1 0 0,0 0 1 0 0,1 0-1 0 0,-1 0 1 0 0,0-1-1 0 0,1 1 1 0 0,-1 0-1 0 0,1-1 1 0 0,-1 1-1 0 0,0-1 0 0 0,1 1 1 0 0,-1-1-1 0 0,1 0 1 0 0,-1 0-1 0 0,1 0 1 0 0,0 0-1 0 0,-1 0 1 0 0,3 0-1 0 0,41-1-2346 0 0,-41 1 1984 0 0,33-6-3220 0 0,-18 2 905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5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166 131 1140 0 0,'0'0'5373'0'0,"-113"-5"-5373"0"0,97 5-156 0 0,4 0-64 0 0,2-2-509 0 0,0 2-471 0 0,6 0-872 0 0</inkml:trace>
  <inkml:trace contextRef="#ctx0" brushRef="#br0" timeOffset="1">209 0 3980 0 0,'0'0'6754'0'0,"3"17"-6636"0"0,-1-9-148 0 0,4 17-125 0 0,-1 0 0 0 0,3 47 0 0 0,-8-69-208 0 0,0 0 0 0 0,1 0 1 0 0,-1-1-1 0 0,1 1 0 0 0,0-1 0 0 0,0 1 1 0 0,0 0-1 0 0,0-1 0 0 0,0 0 0 0 0,1 1 0 0 0,-1-1 1 0 0,1 0-1 0 0,-1 1 0 0 0,1-1 0 0 0,0 0 0 0 0,2 2 1 0 0,3 3-1948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5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1 199 380 0 0,'0'0'7302'0'0,"3"-16"-7128"0"0,-1 1-155 0 0,29-124 46 0 0,-30 137-67 0 0,-1 0-1 0 0,1 0 1 0 0,0 0-1 0 0,0 0 1 0 0,0 0 0 0 0,0 0-1 0 0,0 0 1 0 0,0 1-1 0 0,1-1 1 0 0,-1 0 0 0 0,3-2-1 0 0,-3 4-3 0 0,-1-1 0 0 0,1 1 0 0 0,0-1 0 0 0,-1 1 0 0 0,1 0 1 0 0,0-1-1 0 0,-1 1 0 0 0,1 0 0 0 0,0 0 0 0 0,0 0 0 0 0,-1 0 0 0 0,1-1 0 0 0,0 1 0 0 0,0 0 0 0 0,-1 0 0 0 0,1 0 0 0 0,0 0 0 0 0,0 1 0 0 0,-1-1 0 0 0,1 0 0 0 0,0 0 0 0 0,1 1 0 0 0,0 0-8 0 0,0 1-1 0 0,1 0 0 0 0,-1-1 0 0 0,0 1 1 0 0,0 0-1 0 0,0 0 0 0 0,0 0 0 0 0,0 1 0 0 0,-1-1 1 0 0,1 0-1 0 0,-1 1 0 0 0,0-1 0 0 0,1 1 1 0 0,-1-1-1 0 0,1 6 0 0 0,16 64 295 0 0,-15-56-207 0 0,1 1 0 0 0,1 0 0 0 0,0-1 0 0 0,1 0 0 0 0,10 20-1 0 0,-19-39 3 0 0,0 1-1 0 0,0-1 1 0 0,-1 1-1 0 0,1-1 0 0 0,-1 1 1 0 0,0 0-1 0 0,0 0 1 0 0,1 1-1 0 0,-1-1 1 0 0,0 1-1 0 0,0 0 0 0 0,-1 0 1 0 0,1 0-1 0 0,0 1 1 0 0,-5-1-1 0 0,-71-4-2829 0 0,76 5 158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5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9 768 0 0,'0'0'8364'0'0,"-14"-9"-7689"0"0,9 9-607 0 0,0 1 0 0 0,0 0 0 0 0,1 0 0 0 0,-1 0 0 0 0,0 1 0 0 0,0-1 1 0 0,1 1-1 0 0,-7 4 0 0 0,9-6-53 0 0,0 1 0 0 0,0 0 0 0 0,0 0 0 0 0,1 0 0 0 0,-1 1 0 0 0,0-1 0 0 0,1 0 0 0 0,-1 1 0 0 0,1-1 0 0 0,-1 1 0 0 0,1-1 0 0 0,0 1 0 0 0,0 0 1 0 0,0 0-1 0 0,-1-1 0 0 0,2 1 0 0 0,-1 0 0 0 0,0 0 0 0 0,0 0 0 0 0,1 0 0 0 0,-2 3 0 0 0,5-2-174 0 0,0 0 0 0 0,0 0 0 0 0,0 0 1 0 0,0-1-1 0 0,1 1 0 0 0,-1-1 0 0 0,1 0 0 0 0,-1 0 0 0 0,1 0 0 0 0,0-1 0 0 0,-1 1 1 0 0,6 0-1 0 0,1 3 7 0 0,11 4 10 0 0,34 19 118 0 0,-53-27 68 0 0,0 1 0 0 0,0-1 1 0 0,0 1-1 0 0,0-1 0 0 0,0 1 0 0 0,-1-1 0 0 0,1 1 1 0 0,0 0-1 0 0,-1 0 0 0 0,1 0 0 0 0,-1 0 0 0 0,0 0 1 0 0,0 0-1 0 0,0 1 0 0 0,0-1 0 0 0,0 0 0 0 0,0 0 1 0 0,-1 1-1 0 0,1-1 0 0 0,0 4 0 0 0,-2-5-77 0 0,0 1 0 0 0,1 0 0 0 0,-1-1 0 0 0,0 1 0 0 0,0-1 0 0 0,0 1-1 0 0,0-1 1 0 0,0 0 0 0 0,-1 1 0 0 0,1-1 0 0 0,0 0 0 0 0,0 0 0 0 0,-1 0 0 0 0,1 0 0 0 0,-1 0 0 0 0,1 0-1 0 0,-1 0 1 0 0,0-1 0 0 0,1 1 0 0 0,-1 0 0 0 0,0-1 0 0 0,1 1 0 0 0,-1-1 0 0 0,-2 0 0 0 0,-44 9-252 0 0,37-8 112 0 0,8 0-241 0 0,-1 0-1 0 0,0-1 1 0 0,0 0 0 0 0,1 1 0 0 0,-1-1 0 0 0,0 0-1 0 0,0-1 1 0 0,1 1 0 0 0,-1-1 0 0 0,0 0 0 0 0,1 0-1 0 0,-1 0 1 0 0,0 0 0 0 0,1 0 0 0 0,0-1 0 0 0,-6-3-1 0 0,6 0-554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10 121 200 0 0,'0'0'11037'0'0,"-10"7"-7875"0"0,10 10-3181 0 0,3 74 175 0 0,-2-82-254 0 0,0 0 1 0 0,0 0 0 0 0,1 0-1 0 0,1 0 1 0 0,-1 0-1 0 0,2-1 1 0 0,5 13 0 0 0,-8-36-4177 0 0,2-33 4243 0 0,-8 11-66 0 0,1 18 113 0 0,2-1 0 0 0,0 0 0 0 0,1 0-1 0 0,0 0 1 0 0,2 0 0 0 0,5-33 0 0 0,-5 51 2 0 0,0-1 0 0 0,0 0-1 0 0,0 1 1 0 0,1-1 0 0 0,-1 1 0 0 0,0-1 0 0 0,1 1-1 0 0,0 0 1 0 0,0 0 0 0 0,-1 0 0 0 0,1 0-1 0 0,1 0 1 0 0,-1 0 0 0 0,0 0 0 0 0,0 0-1 0 0,1 1 1 0 0,-1-1 0 0 0,0 1 0 0 0,1 0-1 0 0,0 0 1 0 0,-1 0 0 0 0,1 0 0 0 0,0 0-1 0 0,-1 1 1 0 0,1-1 0 0 0,0 1 0 0 0,0-1 0 0 0,0 1-1 0 0,-1 0 1 0 0,1 0 0 0 0,0 1 0 0 0,0-1-1 0 0,0 0 1 0 0,-1 1 0 0 0,1 0 0 0 0,0 0-1 0 0,-1 0 1 0 0,1 0 0 0 0,0 0 0 0 0,-1 0-1 0 0,1 0 1 0 0,-1 1 0 0 0,0 0 0 0 0,0-1-1 0 0,1 1 1 0 0,-1 0 0 0 0,0 0 0 0 0,0 0 0 0 0,-1 0-1 0 0,1 0 1 0 0,0 1 0 0 0,-1-1 0 0 0,1 0-1 0 0,-1 1 1 0 0,0-1 0 0 0,0 1 0 0 0,0 0-1 0 0,0-1 1 0 0,0 1 0 0 0,0 0 0 0 0,-1 0-1 0 0,1-1 1 0 0,-1 5 0 0 0,0-4-40 0 0,1-1 1 0 0,-1 1-1 0 0,0-1 0 0 0,0 1 0 0 0,0 0 1 0 0,0-1-1 0 0,0 1 0 0 0,-1-1 1 0 0,1 1-1 0 0,-1-1 0 0 0,1 0 1 0 0,-1 1-1 0 0,0-1 0 0 0,0 1 1 0 0,0-1-1 0 0,-1 0 0 0 0,1 0 0 0 0,0 0 1 0 0,-1 0-1 0 0,0 0 0 0 0,1 0 1 0 0,-1 0-1 0 0,0 0 0 0 0,0 0 1 0 0,0-1-1 0 0,0 1 0 0 0,0-1 0 0 0,0 0 1 0 0,0 1-1 0 0,-1-1 0 0 0,1 0 1 0 0,0 0-1 0 0,-1-1 0 0 0,1 1 1 0 0,-1 0-1 0 0,1-1 0 0 0,-1 1 1 0 0,1-1-1 0 0,-1 0 0 0 0,1 0 0 0 0,-1 0 1 0 0,1 0-1 0 0,-1-1 0 0 0,1 1 1 0 0,-1 0-1 0 0,1-1 0 0 0,-1 0 1 0 0,1 0-1 0 0,-4-1 0 0 0,-10-4-160 0 0,18 4 668 0 0,1 3-419 0 0,-1 0-1 0 0,1 0 0 0 0,-1 0 0 0 0,0 0 0 0 0,1 0 0 0 0,-1 1 0 0 0,0-1 1 0 0,0 0-1 0 0,0 1 0 0 0,0 0 0 0 0,0 0 0 0 0,2 2 0 0 0,21 27 729 0 0,-2 1 0 0 0,24 40 0 0 0,-47-71-1061 0 0,1-1 0 0 0,-1 0 0 0 0,1 1 0 0 0,0-1 0 0 0,-1 0 0 0 0,1 0 1 0 0,0 0-1 0 0,-1 1 0 0 0,1-1 0 0 0,0 0 0 0 0,-1 0 0 0 0,1 0 1 0 0,0 0-1 0 0,0 0 0 0 0,-1 0 0 0 0,1-1 0 0 0,0 1 0 0 0,-1 0 0 0 0,1 0 1 0 0,0 0-1 0 0,-1-1 0 0 0,1 1 0 0 0,0 0 0 0 0,-1 0 0 0 0,1-1 1 0 0,-1 1-1 0 0,1-1 0 0 0,-1 1 0 0 0,2-1 0 0 0,4-3-2917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0 548 0 0,'0'0'10289'0'0,"3"17"-10076"0"0,0 5-190 0 0,1 12 320 0 0,16 64-1 0 0,-20-97-426 0 0,1 1 0 0 0,-1-1 0 0 0,1 0 0 0 0,-1 0 0 0 0,1 0 0 0 0,-1-1 0 0 0,1 1 0 0 0,0 0 0 0 0,-1 0 0 0 0,1 0 0 0 0,0 0 0 0 0,0-1 0 0 0,-1 1 0 0 0,1 0 0 0 0,0 0 0 0 0,0-1 0 0 0,1 1 0 0 0,0 0-310 0 0,-1-1 0 0 0,1 1 1 0 0,-1-1-1 0 0,1 0 0 0 0,0 1 1 0 0,-1-1-1 0 0,1 0 0 0 0,-1 0 0 0 0,1 0 1 0 0,-1 0-1 0 0,1-1 0 0 0,0 1 0 0 0,-1 0 1 0 0,1-1-1 0 0,-1 1 0 0 0,1-1 0 0 0,-1 1 1 0 0,3-2-1 0 0,6-4-2111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8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5012 0 0,'0'0'4998'0'0,"-17"4"-4972"0"0,-53 12-8 0 0,67-16-12 0 0,1 1-1 0 0,-1-1 0 0 0,0 1 0 0 0,1 0 1 0 0,-1 0-1 0 0,0 0 0 0 0,1 1 1 0 0,-1-1-1 0 0,1 1 0 0 0,0-1 1 0 0,-1 1-1 0 0,1 0 0 0 0,0 0 1 0 0,-3 3-1 0 0,5-4-25 0 0,-1 0 0 0 0,1 0 0 0 0,-1 0 0 0 0,1 0 0 0 0,0 0 0 0 0,-1 0 0 0 0,1 0 0 0 0,0 0-1 0 0,0 0 1 0 0,0 1 0 0 0,0-1 0 0 0,0 0 0 0 0,0 0 0 0 0,0 0 0 0 0,0 0 0 0 0,0 0 0 0 0,1 0 0 0 0,-1 1 0 0 0,0-1 0 0 0,1 0 0 0 0,-1 0 0 0 0,1 0 0 0 0,0 1 0 0 0,2 2-51 0 0,-1 0 1 0 0,2 0-1 0 0,-1-1 1 0 0,0 1-1 0 0,1-1 1 0 0,-1 1-1 0 0,1-1 1 0 0,0-1-1 0 0,0 1 1 0 0,8 4-1 0 0,18 5-70 0 0,-14-6-129 0 0,0 0 0 0 0,29 17 0 0 0,-43-21 353 0 0,1 0-1 0 0,0-1 1 0 0,0 1 0 0 0,-1 0-1 0 0,1 0 1 0 0,-1 1-1 0 0,0-1 1 0 0,0 0-1 0 0,0 1 1 0 0,0 0 0 0 0,0-1-1 0 0,0 1 1 0 0,-1 0-1 0 0,1 0 1 0 0,-1 0-1 0 0,0 0 1 0 0,0 0 0 0 0,0 0-1 0 0,0 0 1 0 0,0 0-1 0 0,0 5 1 0 0,-2-7-96 0 0,1 0 0 0 0,0 1 0 0 0,-1-1 0 0 0,1 0 0 0 0,-1 0 0 0 0,0 0 0 0 0,1 0 0 0 0,-1 0 0 0 0,0 0 0 0 0,0 0 0 0 0,1 0-1 0 0,-1 0 1 0 0,0 0 0 0 0,0 0 0 0 0,0-1 0 0 0,0 1 0 0 0,0 0 0 0 0,0-1 0 0 0,0 1 0 0 0,0 0 0 0 0,-1-1 0 0 0,1 0 0 0 0,0 1 0 0 0,0-1 0 0 0,0 0 0 0 0,-1 1 0 0 0,1-1 0 0 0,0 0 0 0 0,0 0 0 0 0,-2 0 0 0 0,-47 2-217 0 0,41-2 193 0 0,-1 0-134 0 0,0-1 0 0 0,-1 1 0 0 0,1-2 1 0 0,-10-2-1 0 0,-17-13-3983 0 0,32 13 1742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47 267 804 0 0,'0'0'8052'0'0,"-5"-16"-7546"0"0,2 7-486 0 0,-25-86 646 0 0,25 81-510 0 0,0 1 1 0 0,1-1-1 0 0,1 0 1 0 0,0 0-1 0 0,2-27 1 0 0,-1 40-139 0 0,0-1 1 0 0,0 0-1 0 0,0 1 1 0 0,1-1-1 0 0,-1 0 1 0 0,1 1-1 0 0,-1-1 0 0 0,1 1 1 0 0,-1-1-1 0 0,1 1 1 0 0,0-1-1 0 0,0 1 1 0 0,0 0-1 0 0,0-1 0 0 0,0 1 1 0 0,0 0-1 0 0,0 0 1 0 0,0 0-1 0 0,1 0 1 0 0,-1 0-1 0 0,0 0 1 0 0,1 0-1 0 0,-1 0 0 0 0,1 0 1 0 0,-1 0-1 0 0,1 1 1 0 0,-1-1-1 0 0,1 1 1 0 0,-1-1-1 0 0,1 1 0 0 0,0 0 1 0 0,-1-1-1 0 0,1 1 1 0 0,0 0-1 0 0,-1 0 1 0 0,1 0-1 0 0,0 0 0 0 0,-1 1 1 0 0,1-1-1 0 0,-1 0 1 0 0,1 1-1 0 0,0-1 1 0 0,-1 1-1 0 0,3 1 0 0 0,0-1-60 0 0,1 1 0 0 0,-1 0 0 0 0,1 0-1 0 0,-1 0 1 0 0,0 1 0 0 0,0-1 0 0 0,0 1-1 0 0,0 0 1 0 0,-1 1 0 0 0,1-1-1 0 0,-1 0 1 0 0,0 1 0 0 0,0 0 0 0 0,3 5-1 0 0,-4-7-12 0 0,-1 0-1 0 0,0 1 1 0 0,1-1 0 0 0,-1 1-1 0 0,-1-1 1 0 0,1 1-1 0 0,0 0 1 0 0,-1-1-1 0 0,1 1 1 0 0,-1 0-1 0 0,0-1 1 0 0,0 1-1 0 0,0 0 1 0 0,0-1 0 0 0,0 1-1 0 0,0 0 1 0 0,-1-1-1 0 0,0 1 1 0 0,1 0-1 0 0,-1-1 1 0 0,0 1-1 0 0,0-1 1 0 0,0 1 0 0 0,-1-1-1 0 0,1 0 1 0 0,0 1-1 0 0,-1-1 1 0 0,0 0-1 0 0,1 0 1 0 0,-1 0-1 0 0,0 0 1 0 0,0 0-1 0 0,0-1 1 0 0,-1 1 0 0 0,1 0-1 0 0,0-1 1 0 0,-4 2-1 0 0,3-2-320 0 0,0 0-1 0 0,-1 0 1 0 0,1 0 0 0 0,0-1-1 0 0,-1 1 1 0 0,1-1 0 0 0,-1 0-1 0 0,1 0 1 0 0,-1 0-1 0 0,1-1 1 0 0,0 1 0 0 0,-6-2-1 0 0,0-2-1841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9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4296 0 0,'0'0'5224'0'0,"-16"0"-4993"0"0,4 1-181 0 0,-8-2 112 0 0,0 2 1 0 0,0 1-1 0 0,1 0 0 0 0,-1 2 1 0 0,-28 8-1 0 0,46-12-134 0 0,1 1 0 0 0,-1-1 0 0 0,0 1 0 0 0,0 0 0 0 0,0 0 0 0 0,1 0-1 0 0,-1 0 1 0 0,0 0 0 0 0,1 0 0 0 0,-1 1 0 0 0,1-1 0 0 0,-1 0 0 0 0,1 1 0 0 0,0-1 0 0 0,0 1 0 0 0,-1 0 0 0 0,1-1 0 0 0,0 1 0 0 0,0 0 0 0 0,1 0-1 0 0,-1-1 1 0 0,0 1 0 0 0,1 0 0 0 0,-1 0 0 0 0,1 0 0 0 0,-1 0 0 0 0,1 0 0 0 0,0 0 0 0 0,0 0 0 0 0,0 0 0 0 0,0 0 0 0 0,0 0 0 0 0,0 0-1 0 0,1 0 1 0 0,-1 0 0 0 0,2 3 0 0 0,-1 0-107 0 0,1-1-1 0 0,1 0 0 0 0,-1 1 1 0 0,0-1-1 0 0,1 0 0 0 0,0 0 0 0 0,0 0 1 0 0,0-1-1 0 0,0 1 0 0 0,1-1 1 0 0,-1 0-1 0 0,1 0 0 0 0,0 0 1 0 0,5 3-1 0 0,3-1-947 0 0,-1 0 0 0 0,1-1 1 0 0,0 0-1 0 0,1-1 0 0 0,22 3 0 0 0,-13-3-1525 0 0</inkml:trace>
  <inkml:trace contextRef="#ctx0" brushRef="#br0" timeOffset="1">216 116 4768 0 0,'0'0'2721'0'0,"-106"-7"-2629"0"0,86 5-92 0 0,5 0-68 0 0,1 1-140 0 0,4-1-284 0 0,4 2-756 0 0,0 0-709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3656 0 0,'0'0'7419'0'0,"-2"16"-7181"0"0,-1 1-218 0 0,0-5-80 0 0,0 0 1 0 0,2 0-1 0 0,-1 0 1 0 0,2 0-1 0 0,-1 0 0 0 0,3 13 1 0 0,-1-23-282 0 0,-1 0 0 0 0,1 0 0 0 0,0 0 0 0 0,0-1 1 0 0,1 1-1 0 0,-1 0 0 0 0,0-1 0 0 0,1 1 1 0 0,-1-1-1 0 0,1 1 0 0 0,-1-1 0 0 0,1 0 0 0 0,-1 0 1 0 0,1 0-1 0 0,0 0 0 0 0,0 0 0 0 0,0 0 0 0 0,0 0 1 0 0,-1 0-1 0 0,5 0 0 0 0,6 3-2578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29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 6229 0 0,'0'0'2588'0'0,"-119"7"-2588"0"0,101-7-12 0 0,-1 0 4 0 0,3 0-304 0 0,2-2-116 0 0,2-1-392 0 0,4 1-948 0 0,2 1-149 0 0</inkml:trace>
  <inkml:trace contextRef="#ctx0" brushRef="#br0" timeOffset="1">188 31 5164 0 0,'0'0'4997'0'0,"23"97"-4881"0"0,-21-82 120 0 0,0-1-72 0 0,0-4-72 0 0,0-1-92 0 0,0-3-64 0 0,0-2-52 0 0,0-4-364 0 0,0 0-500 0 0,2 0-372 0 0,4 0-584 0 0,-2 0-721 0 0,2-5-527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35 1864 0 0,'0'0'5841'0'0,"-111"-15"-5833"0"0,93 10-16 0 0,2 0-88 0 0,0 3-44 0 0,6-1-432 0 0,0-1-508 0 0,2 4-549 0 0</inkml:trace>
  <inkml:trace contextRef="#ctx0" brushRef="#br0" timeOffset="1">259 121 3920 0 0,'0'0'4958'0'0,"17"11"-4710"0"0,55 31-102 0 0,-70-41-150 0 0,0 1 0 0 0,-1-1 0 0 0,1 0 0 0 0,0 0 1 0 0,0-1-1 0 0,0 1 0 0 0,0 0 0 0 0,0-1 0 0 0,0 1 0 0 0,0-1 0 0 0,0 1 0 0 0,0-1 0 0 0,0 0 0 0 0,0 0 0 0 0,0 0 0 0 0,0 0 0 0 0,0 0 0 0 0,0-1 0 0 0,0 1 1 0 0,0 0-1 0 0,0-1 0 0 0,0 0 0 0 0,0 1 0 0 0,0-1 0 0 0,-1 0 0 0 0,1 0 0 0 0,0 0 0 0 0,0 0 0 0 0,-1-1 0 0 0,1 1 0 0 0,0 0 0 0 0,-1-1 0 0 0,0 1 1 0 0,1-1-1 0 0,-1 1 0 0 0,0-1 0 0 0,1 1 0 0 0,-1-1 0 0 0,1-4 0 0 0,2-1-36 0 0,-2 0 0 0 0,1 0 0 0 0,-1-1 1 0 0,0 1-1 0 0,0-1 0 0 0,-1 1 0 0 0,1-9 0 0 0,-2 13 53 0 0,0 0 0 0 0,0 0 0 0 0,0 0-1 0 0,0 0 1 0 0,-1 0 0 0 0,1 0 0 0 0,-1 1 0 0 0,0-1-1 0 0,0 0 1 0 0,0 0 0 0 0,0 1 0 0 0,0-1 0 0 0,-1 0 0 0 0,1 1-1 0 0,-1 0 1 0 0,0-1 0 0 0,1 1 0 0 0,-1 0 0 0 0,0 0-1 0 0,-4-3 1 0 0,2 1 43 0 0,-1 1 0 0 0,0 0 0 0 0,-1 0-1 0 0,1 1 1 0 0,0 0 0 0 0,-1 0 0 0 0,1 0-1 0 0,-1 0 1 0 0,-11-1 0 0 0,8 2-367 0 0,0-1 0 0 0,-1 2-1 0 0,1 0 1 0 0,0 0 0 0 0,-1 0 0 0 0,1 1 0 0 0,0 1 0 0 0,0 0 0 0 0,-1 0 0 0 0,2 0 0 0 0,-1 1 0 0 0,-16 8 0 0 0,7 4-3436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13 235 780 0 0,'0'0'9292'0'0,"-1"-11"-9113"0"0,0 1-147 0 0,-2-41 200 0 0,4-54-1 0 0,0 102-204 0 0,-1 0 0 0 0,1 0 0 0 0,0 0 0 0 0,0 0 0 0 0,1 0 0 0 0,-1 0 0 0 0,1 0 0 0 0,-1 1 0 0 0,1-1 0 0 0,0 1 0 0 0,0-1 0 0 0,0 1 0 0 0,0-1 0 0 0,0 1 0 0 0,1 0 0 0 0,-1 0 1 0 0,1 0-1 0 0,0 1 0 0 0,3-3 0 0 0,-5 3-31 0 0,1 0 0 0 0,-1 1 0 0 0,0-1 0 0 0,1 0 0 0 0,-1 1 0 0 0,1-1 0 0 0,-1 1 0 0 0,1 0 0 0 0,-1-1 0 0 0,1 1 0 0 0,-1 0 0 0 0,1 0 0 0 0,-1 0 0 0 0,1 0 0 0 0,-1 0 1 0 0,1 0-1 0 0,-1 1 0 0 0,1-1 0 0 0,-1 0 0 0 0,1 1 0 0 0,-1-1 0 0 0,1 1 0 0 0,-1 0 0 0 0,0-1 0 0 0,1 1 0 0 0,-1 0 0 0 0,0 0 0 0 0,1 0 0 0 0,-1 0 0 0 0,0 0 0 0 0,0 0 0 0 0,0 0 1 0 0,0 0-1 0 0,0 0 0 0 0,0 1 0 0 0,0-1 0 0 0,-1 0 0 0 0,1 1 0 0 0,0-1 0 0 0,0 2 0 0 0,10 31-213 0 0,-1-1 1 0 0,10 58-1 0 0,-15-61-337 0 0,-18-54-1794 0 0,10 21 2484 0 0,-1-1-1 0 0,0 1 1 0 0,1 0 0 0 0,-2 0-1 0 0,1 1 1 0 0,0-1-1 0 0,0 1 1 0 0,-6-2-1 0 0,-45-10 138 0 0,18 11-4305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4008 0 0,'0'0'7533'0'0,"6"93"-7533"0"0,-4-76-52 0 0,0-4-88 0 0,0 0-184 0 0,0-1-320 0 0,0-2-312 0 0,4 0-392 0 0,-2 0-836 0 0,2-1-525 0 0,0-2-43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0 165 188 0 0,'0'0'5609'0'0,"17"0"-5289"0"0,54-5-74 0 0,-67 4-224 0 0,0 0 0 0 0,-1 1 0 0 0,1-2 1 0 0,0 1-1 0 0,-1 0 0 0 0,1-1 0 0 0,-1 1 1 0 0,1-1-1 0 0,-1 0 0 0 0,0 0 0 0 0,0-1 1 0 0,0 1-1 0 0,0 0 0 0 0,0-1 0 0 0,0 0 1 0 0,-1 0-1 0 0,1 0 0 0 0,-1 0 0 0 0,0 0 0 0 0,3-5 1 0 0,5-6 17 0 0,-8 11-74 0 0,0 0 0 0 0,0 0 0 0 0,0 0 0 0 0,0-1 1 0 0,0 1-1 0 0,0-1 0 0 0,-1 1 0 0 0,0-1 0 0 0,0 0 0 0 0,0 1 0 0 0,0-1 0 0 0,-1 0 0 0 0,1 0 1 0 0,-1 0-1 0 0,0 0 0 0 0,0 0 0 0 0,-1-4 0 0 0,1 7-21 0 0,0-1 1 0 0,-1 1-1 0 0,1-1 0 0 0,-1 1 1 0 0,1 0-1 0 0,-1-1 0 0 0,0 1 1 0 0,1 0-1 0 0,-1-1 0 0 0,0 1 1 0 0,0 0-1 0 0,0 0 0 0 0,0 0 1 0 0,0 0-1 0 0,0 0 0 0 0,0 0 1 0 0,0 0-1 0 0,-1 0 0 0 0,0 0 1 0 0,0 0-9 0 0,0 0 1 0 0,-1 0 0 0 0,1 1 0 0 0,0 0 0 0 0,-1-1-1 0 0,1 1 1 0 0,0 0 0 0 0,-1 0 0 0 0,1 0 0 0 0,0 0 0 0 0,-1 0-1 0 0,1 1 1 0 0,0-1 0 0 0,-1 1 0 0 0,-3 1 0 0 0,4-1 74 0 0,0 0 1 0 0,0 0-1 0 0,-1 1 1 0 0,1-1-1 0 0,0 1 0 0 0,0-1 1 0 0,1 1-1 0 0,-1 0 1 0 0,0-1-1 0 0,0 1 1 0 0,1 0-1 0 0,-1 0 1 0 0,1 0-1 0 0,0 1 1 0 0,-1-1-1 0 0,1 0 0 0 0,0 0 1 0 0,0 1-1 0 0,1-1 1 0 0,-1 1-1 0 0,0-1 1 0 0,1 0-1 0 0,0 1 1 0 0,-1-1-1 0 0,1 1 1 0 0,0 3-1 0 0,0-2 73 0 0,0 0 1 0 0,0 0-1 0 0,0 0 0 0 0,1-1 1 0 0,-1 1-1 0 0,1 0 1 0 0,0 0-1 0 0,0 0 0 0 0,1 0 1 0 0,-1-1-1 0 0,1 1 0 0 0,-1-1 1 0 0,1 1-1 0 0,0-1 0 0 0,1 0 1 0 0,2 4-1 0 0,0-2-30 0 0,1 0-1 0 0,1 0 1 0 0,-1 0 0 0 0,1-1-1 0 0,0 0 1 0 0,0 0-1 0 0,0 0 1 0 0,0-1 0 0 0,13 4-1 0 0,-17-7-76 0 0,0 1 0 0 0,0 0-1 0 0,0-1 1 0 0,1 0 0 0 0,-1 0-1 0 0,0 0 1 0 0,0 0 0 0 0,0 0 0 0 0,1 0-1 0 0,-1-1 1 0 0,0 0 0 0 0,0 0 0 0 0,0 1-1 0 0,0-2 1 0 0,0 1 0 0 0,0 0-1 0 0,0-1 1 0 0,0 1 0 0 0,-1-1 0 0 0,1 0-1 0 0,-1 0 1 0 0,1 0 0 0 0,-1 0-1 0 0,1 0 1 0 0,2-5 0 0 0,31-51-162 0 0,-31 47 9 0 0,1 1-1 0 0,0 0 1 0 0,0 0-1 0 0,1 0 1 0 0,0 1-1 0 0,11-10 1 0 0,-18 18 185 0 0,1 1 1 0 0,-1 0 0 0 0,0 0 0 0 0,1-1-1 0 0,-1 1 1 0 0,1 0 0 0 0,-1-1-1 0 0,0 1 1 0 0,1 0 0 0 0,-1 0 0 0 0,1 0-1 0 0,-1 0 1 0 0,0-1 0 0 0,1 1-1 0 0,-1 0 1 0 0,1 0 0 0 0,-1 0 0 0 0,1 0-1 0 0,-1 0 1 0 0,1 0 0 0 0,-1 0-1 0 0,0 0 1 0 0,1 0 0 0 0,-1 0 0 0 0,1 0-1 0 0,-1 0 1 0 0,1 1 0 0 0,-1-1-1 0 0,0 0 1 0 0,1 0 0 0 0,-1 0 0 0 0,1 1-1 0 0,0-1 1 0 0,8 17 75 0 0,-3 21 0 0 0,-7-6 340 0 0,1 38-104 0 0,0-65-372 0 0,0-1-1 0 0,1 1 1 0 0,0 0-1 0 0,0-1 1 0 0,0 1-1 0 0,0 0 1 0 0,1-1 0 0 0,0 1-1 0 0,0-1 1 0 0,5 8-1 0 0,-7-11-7 0 0,0-1 0 0 0,0 1 0 0 0,1 0 0 0 0,-1-1 0 0 0,1 1 0 0 0,-1-1 0 0 0,1 1 0 0 0,-1-1 0 0 0,1 1 0 0 0,-1-1 0 0 0,1 1 0 0 0,-1-1 0 0 0,1 1 0 0 0,-1-1 0 0 0,1 0 0 0 0,0 1 0 0 0,-1-1 0 0 0,1 0 0 0 0,0 1 0 0 0,-1-1 0 0 0,1 0 0 0 0,0 0 0 0 0,-1 0 0 0 0,1 0 0 0 0,0 0 0 0 0,-1 0 0 0 0,1 0 0 0 0,0 0 0 0 0,0 0 0 0 0,-1 0 0 0 0,1 0 0 0 0,1-1 0 0 0,-1 0-67 0 0,0 0-1 0 0,0 0 0 0 0,0 0 1 0 0,1 0-1 0 0,-1-1 0 0 0,-1 1 0 0 0,1 0 1 0 0,0-1-1 0 0,0 1 0 0 0,0-1 1 0 0,-1 1-1 0 0,1-1 0 0 0,0-1 0 0 0,8-50 388 0 0,-9 51-179 0 0,0 0-1 0 0,-1 0 1 0 0,1 0 0 0 0,-1 0 0 0 0,1 0 0 0 0,-1 0 0 0 0,0 0-1 0 0,1 1 1 0 0,-1-1 0 0 0,0 0 0 0 0,0 1 0 0 0,0-1 0 0 0,-1 0-1 0 0,1 1 1 0 0,0-1 0 0 0,0 1 0 0 0,-1 0 0 0 0,1-1-1 0 0,-1 1 1 0 0,1 0 0 0 0,-1 0 0 0 0,0 0 0 0 0,1 0 0 0 0,-1 0-1 0 0,0 0 1 0 0,0 1 0 0 0,0-1 0 0 0,0 1 0 0 0,1-1-1 0 0,-1 1 1 0 0,0-1 0 0 0,-2 1 0 0 0,-10-2 256 0 0,-1 1 0 0 0,1 0 0 0 0,-21 2 0 0 0,15 0-636 0 0,19-1 187 0 0,0 0-1 0 0,0 0 1 0 0,-1 0-1 0 0,1 0 1 0 0,0 0-1 0 0,0 0 0 0 0,0 0 1 0 0,0 1-1 0 0,0-1 1 0 0,0 0-1 0 0,0 1 1 0 0,0-1-1 0 0,0 1 1 0 0,0-1-1 0 0,0 1 1 0 0,0-1-1 0 0,1 1 1 0 0,-1 0-1 0 0,0-1 1 0 0,0 1-1 0 0,0 0 0 0 0,1 0 1 0 0,-1 0-1 0 0,0-1 1 0 0,1 1-1 0 0,-1 0 1 0 0,0 2-1 0 0,1 3-1633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 1468 0 0,'0'0'7385'0'0,"0"-1"-6853"0"0,0-3-142 0 0,8 7-348 0 0,6 6-148 0 0,-3 1 184 0 0,-1 1 0 0 0,-1 0 1 0 0,0 1-1 0 0,0 0 0 0 0,-1 0 1 0 0,0 1-1 0 0,-2 0 0 0 0,1 0 0 0 0,-1 1 1 0 0,-1 0-1 0 0,-1 0 0 0 0,0 0 0 0 0,0 1 1 0 0,1 25-1 0 0,-5-39-71 0 0,0 1 0 0 0,0-1 0 0 0,-1 1-1 0 0,1-1 1 0 0,-1 0 0 0 0,1 1 0 0 0,-1-1 0 0 0,0 0 0 0 0,0 1 0 0 0,1-1 0 0 0,-1 0-1 0 0,0 0 1 0 0,0 0 0 0 0,0 1 0 0 0,0-1 0 0 0,0 0 0 0 0,0 0 0 0 0,-1-1-1 0 0,1 1 1 0 0,0 0 0 0 0,0 0 0 0 0,-1-1 0 0 0,1 1 0 0 0,0 0 0 0 0,-1-1 0 0 0,1 1-1 0 0,-1-1 1 0 0,1 0 0 0 0,-1 0 0 0 0,1 1 0 0 0,-3-1 0 0 0,-53 3-267 0 0,46-4 217 0 0,6 1-70 0 0,0 0 1 0 0,0 0-1 0 0,0 0 0 0 0,0-1 0 0 0,0 0 0 0 0,0 0 0 0 0,1-1 0 0 0,-1 1 1 0 0,-8-5-1 0 0,9 4-499 0 0,1-1 0 0 0,-1 1 0 0 0,1-1 0 0 0,0 1 0 0 0,0-1 0 0 0,0 0 0 0 0,-4-6 0 0 0,3 2-1910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1 112 0 0,'0'0'10220'0'0,"-1"15"-10044"0"0,-8 139 768 0 0,9-152-941 0 0,0 1 0 0 0,0-1 0 0 0,0 0 0 0 0,0 1 0 0 0,0-1 0 0 0,1 1 0 0 0,-1-1 0 0 0,1 0-1 0 0,-1 1 1 0 0,1-1 0 0 0,0 0 0 0 0,0 0 0 0 0,0 1 0 0 0,0-1 0 0 0,1 0 0 0 0,-1 0 0 0 0,0 0 0 0 0,1 0 0 0 0,0-1-1 0 0,-1 1 1 0 0,1 0 0 0 0,0-1 0 0 0,0 1 0 0 0,0-1 0 0 0,0 1 0 0 0,0-1 0 0 0,0 0 0 0 0,0 0 0 0 0,0 0-1 0 0,1 0 1 0 0,-1-1 0 0 0,0 1 0 0 0,1 0 0 0 0,-1-1 0 0 0,0 0 0 0 0,1 1 0 0 0,-1-1 0 0 0,1 0 0 0 0,-1 0-1 0 0,0 0 1 0 0,1-1 0 0 0,-1 1 0 0 0,1-1 0 0 0,-1 1 0 0 0,0-1 0 0 0,1 0 0 0 0,-1 0 0 0 0,0 0 0 0 0,0 0-1 0 0,0 0 1 0 0,0 0 0 0 0,0 0 0 0 0,0-1 0 0 0,0 1 0 0 0,0-1 0 0 0,2-3 0 0 0,2-3-383 0 0,0-1 0 0 0,-1-1 1 0 0,-1 1-1 0 0,0-1 0 0 0,0 0 0 0 0,5-18 1 0 0,7-20-3959 0 0,-10 35 1928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3464 0 0,'0'0'6060'0'0,"2"-17"-5922"0"0,10-114-50 0 0,-12 129-96 0 0,0 1-1 0 0,0 0 0 0 0,0 0 0 0 0,0-1 1 0 0,1 1-1 0 0,-1 0 0 0 0,0 0 1 0 0,0 0-1 0 0,1-1 0 0 0,-1 1 0 0 0,1 0 1 0 0,-1 0-1 0 0,1 0 0 0 0,-1 0 1 0 0,1 0-1 0 0,0 0 0 0 0,0 0 1 0 0,-1 0-1 0 0,1 0 0 0 0,0 0 0 0 0,1 0 1 0 0,-1 0-16 0 0,0 1 1 0 0,0 0 0 0 0,0 0 0 0 0,0 0-1 0 0,0 0 1 0 0,0 0 0 0 0,0 0-1 0 0,0 0 1 0 0,0 0 0 0 0,0 0-1 0 0,0 0 1 0 0,0 1 0 0 0,0-1 0 0 0,0 0-1 0 0,0 1 1 0 0,0-1 0 0 0,-1 1-1 0 0,1-1 1 0 0,0 1 0 0 0,1 0-1 0 0,8 7-168 0 0,0 0-1 0 0,-1 1 0 0 0,13 15 0 0 0,-2-3 552 0 0,-12-15-287 0 0,-4-2 133 0 0,0-1 0 0 0,0 0 0 0 0,0 1 0 0 0,0-2 0 0 0,0 1 0 0 0,0-1 0 0 0,1 1 0 0 0,-1-1-1 0 0,1 0 1 0 0,0-1 0 0 0,0 1 0 0 0,5 0 0 0 0,-9-4-238 0 0,0 0 0 0 0,1 0 0 0 0,-1 0 0 0 0,-1 0 0 0 0,1 0 0 0 0,0 0 0 0 0,0 0 0 0 0,-1 0 0 0 0,1-1 0 0 0,-1 1 0 0 0,0 0 1 0 0,0 0-1 0 0,0-1 0 0 0,0 1 0 0 0,0 0 0 0 0,-1-3 0 0 0,1 4 25 0 0,1-142-4080 0 0,2 117 1111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3 205 612 0 0,'0'0'9003'0'0,"-2"7"-7945"0"0,2-33 10 0 0,2-61-16 0 0,-1 80-1106 0 0,0 0 0 0 0,1 0-1 0 0,-1 1 1 0 0,1-1-1 0 0,0 1 1 0 0,1-1 0 0 0,-1 1-1 0 0,2 0 1 0 0,-1 0 0 0 0,5-7-1 0 0,-7 12 40 0 0,-1-1 0 0 0,1 1 0 0 0,0-1 0 0 0,0 1-1 0 0,0 0 1 0 0,0 0 0 0 0,0 0 0 0 0,0 0 0 0 0,1 0 0 0 0,-1 0 0 0 0,0 0 0 0 0,0 0-1 0 0,1 0 1 0 0,-1 0 0 0 0,0 0 0 0 0,1 1 0 0 0,-1-1 0 0 0,1 1 0 0 0,-1-1 0 0 0,1 1 0 0 0,-1 0-1 0 0,1-1 1 0 0,0 1 0 0 0,-1 0 0 0 0,1 0 0 0 0,-1 0 0 0 0,1 0 0 0 0,-1 0 0 0 0,1 1-1 0 0,-1-1 1 0 0,1 0 0 0 0,0 1 0 0 0,-1-1 0 0 0,0 1 0 0 0,1-1 0 0 0,-1 1 0 0 0,1 0-1 0 0,-1 0 1 0 0,0 0 0 0 0,1-1 0 0 0,-1 1 0 0 0,0 0 0 0 0,0 1 0 0 0,0-1 0 0 0,0 0-1 0 0,0 0 1 0 0,0 0 0 0 0,0 1 0 0 0,0-1 0 0 0,0 2 0 0 0,8 10-97 0 0,-2 0 0 0 0,0 0 1 0 0,-1 1-1 0 0,6 17 1 0 0,-6-16 257 0 0,-2-4-160 0 0,1 0 0 0 0,-2 1-1 0 0,0 0 1 0 0,0-1-1 0 0,-1 1 1 0 0,0 14 0 0 0,-2-25-118 0 0,-17-24-936 0 0,8 16 1258 0 0,0 1 0 0 0,-1 0 0 0 0,0 1 0 0 0,0-1 0 0 0,-14-4 0 0 0,-23-11-2144 0 0,44 14-3260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2848 0 0,'0'0'6451'0'0,"-12"0"-6399"0"0,-39 2-25 0 0,50-2-23 0 0,0 0 0 0 0,0 0 0 0 0,0 0 1 0 0,0 0-1 0 0,0 0 0 0 0,0 0 0 0 0,0 1 1 0 0,0-1-1 0 0,0 0 0 0 0,0 0 1 0 0,0 1-1 0 0,0-1 0 0 0,0 0 0 0 0,0 1 1 0 0,0-1-1 0 0,0 1 0 0 0,0 0 0 0 0,0-1 1 0 0,1 1-1 0 0,-1 0 0 0 0,0-1 0 0 0,0 1 1 0 0,1 0-1 0 0,-1 0 0 0 0,0-1 1 0 0,1 1-1 0 0,-1 0 0 0 0,1 0 0 0 0,-1 0 1 0 0,1 0-1 0 0,-1 0 0 0 0,1 0 0 0 0,0 0 1 0 0,0 0-1 0 0,-1 0 0 0 0,1 0 1 0 0,0 0-1 0 0,0 0 0 0 0,0 0 0 0 0,0 0 1 0 0,0 0-1 0 0,0 0 0 0 0,0 0 0 0 0,1 0 1 0 0,-1 1-1 0 0,0-1 0 0 0,1 1 1 0 0,0 2-84 0 0,1 0 1 0 0,0 0-1 0 0,0 0 1 0 0,0 0 0 0 0,1 0-1 0 0,-1 0 1 0 0,5 5-1 0 0,44 36-47 0 0,-36-33 227 0 0,-1 1 1 0 0,0 0 0 0 0,14 18 0 0 0,-27-30-81 0 0,-1-1 1 0 0,1 1-1 0 0,0 0 0 0 0,-1 0 1 0 0,1-1-1 0 0,-1 1 0 0 0,1 0 0 0 0,-1 0 1 0 0,1 0-1 0 0,-1 0 0 0 0,1 0 0 0 0,-1 0 1 0 0,0-1-1 0 0,1 1 0 0 0,-1 0 0 0 0,0 0 1 0 0,0 0-1 0 0,0 0 0 0 0,0 0 0 0 0,0 0 1 0 0,0 0-1 0 0,0 0 0 0 0,0 0 1 0 0,0 0-1 0 0,-1 0 0 0 0,1 0 0 0 0,0 0 1 0 0,-1 2-1 0 0,0-2-34 0 0,-1 0 0 0 0,1 0 0 0 0,0 0 0 0 0,0-1 0 0 0,-1 1 0 0 0,1 0 0 0 0,-1-1 0 0 0,1 1 0 0 0,-1-1 0 0 0,1 1 1 0 0,-1-1-1 0 0,1 1 0 0 0,-1-1 0 0 0,1 0 0 0 0,-1 0 0 0 0,-1 0 0 0 0,-3 0-128 0 0,0 0 0 0 0,0 0 0 0 0,0-1 0 0 0,0 1 0 0 0,0-2 0 0 0,0 1 0 0 0,0 0 0 0 0,-10-5 0 0 0,13 4-371 0 0,0 0 1 0 0,0 0-1 0 0,0-1 1 0 0,0 1-1 0 0,0-1 0 0 0,1 0 1 0 0,-1 1-1 0 0,1-1 0 0 0,0 0 1 0 0,-3-4-1 0 0,3 1-1688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3008 0 0,'0'0'3981'0'0,"-11"0"-3862"0"0,-32-1 77 0 0,42 1-182 0 0,0 0 1 0 0,0 1-1 0 0,1-1 0 0 0,-1 0 1 0 0,0 0-1 0 0,0 0 0 0 0,1 1 1 0 0,-1-1-1 0 0,0 0 0 0 0,1 1 1 0 0,-1-1-1 0 0,0 1 0 0 0,1-1 1 0 0,-1 1-1 0 0,1-1 0 0 0,-1 1 1 0 0,0-1-1 0 0,1 1 0 0 0,-1-1 1 0 0,1 1-1 0 0,0 0 0 0 0,-1-1 1 0 0,1 1-1 0 0,0 0 0 0 0,-1 0 1 0 0,1-1-1 0 0,0 1 0 0 0,0 0 1 0 0,-1 0-1 0 0,1-1 0 0 0,0 1 1 0 0,0 0-1 0 0,0 0 0 0 0,0-1 1 0 0,0 1-1 0 0,0 0 0 0 0,0 0 1 0 0,0-1-1 0 0,0 1 0 0 0,1 0 1 0 0,-1 0-1 0 0,1 0 0 0 0,8 28-302 0 0,17 7 208 0 0,-21-31 84 0 0,0 0 0 0 0,-1 0-1 0 0,0 0 1 0 0,0 1 0 0 0,-1 0 0 0 0,1 0-1 0 0,-1 0 1 0 0,0 0 0 0 0,-1 1 0 0 0,0-1-1 0 0,0 1 1 0 0,0-1 0 0 0,1 14 0 0 0,-3-19-26 0 0,0 0 0 0 0,0 0 0 0 0,0 0 0 0 0,-1 0 0 0 0,1 0 0 0 0,0 0 0 0 0,-1 0 0 0 0,1 0 0 0 0,-1 0 0 0 0,1 0 0 0 0,-1 0 0 0 0,1 0 0 0 0,-1 0 0 0 0,1-1 0 0 0,-1 1 0 0 0,0 0 0 0 0,0 0 0 0 0,1-1 0 0 0,-1 1 0 0 0,0 0 0 0 0,0-1 0 0 0,0 1 0 0 0,-1 0 0 0 0,-32 8-435 0 0,24-8-244 0 0,1 0-1 0 0,-1-1 1 0 0,0 0-1 0 0,-17-3 1 0 0,14-2-1480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3036 0 0,'0'0'4633'0'0,"-18"4"-4245"0"0,-53 12-90 0 0,67-15-258 0 0,0 0 0 0 0,0 1-1 0 0,1-1 1 0 0,-1 1 0 0 0,1 0 0 0 0,-1 0 0 0 0,1 1 0 0 0,0-1 0 0 0,-1 1 0 0 0,1-1 0 0 0,1 1-1 0 0,-1 0 1 0 0,0 0 0 0 0,1 1 0 0 0,-1-1 0 0 0,1 0 0 0 0,0 1 0 0 0,0-1 0 0 0,1 1 0 0 0,-1 0 0 0 0,1-1-1 0 0,-1 1 1 0 0,1 0 0 0 0,1 0 0 0 0,-1 0 0 0 0,0 0 0 0 0,1 0 0 0 0,0 0 0 0 0,0 0 0 0 0,0 0-1 0 0,0 0 1 0 0,1 0 0 0 0,-1 0 0 0 0,1 0 0 0 0,3 7 0 0 0,-1-6-413 0 0,0-1 0 0 0,1 1 1 0 0,0-1-1 0 0,0 1 0 0 0,0-1 0 0 0,0-1 0 0 0,1 1 1 0 0,-1-1-1 0 0,1 1 0 0 0,0-1 0 0 0,0-1 0 0 0,1 1 1 0 0,-1-1-1 0 0,9 3 0 0 0,2 2-1954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10 1664 0 0,'0'0'7477'0'0,"-115"0"-7477"0"0,97-1-12 0 0,1-1-352 0 0,1 0-740 0 0,0-1-1353 0 0,8 1-2279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9 229 1120 0 0,'0'0'9273'0'0,"-1"-10"-9034"0"0,-6-195 111 0 0,7 205-227 0 0,3 2-197 0 0,0 0 0 0 0,1 0 0 0 0,-1 0 0 0 0,0 0 0 0 0,0 1 0 0 0,-1-1 0 0 0,1 1 0 0 0,0-1-1 0 0,-1 1 1 0 0,1 0 0 0 0,-1 0 0 0 0,0 1 0 0 0,0-1 0 0 0,-1 0 0 0 0,1 1 0 0 0,1 3 0 0 0,14 20-13 0 0,3-1 103 0 0,-15-17 231 0 0,1-1 0 0 0,0-1 0 0 0,0 1 0 0 0,1-1 0 0 0,-1 0 1 0 0,2 0-1 0 0,-1-1 0 0 0,13 8 0 0 0,-19-14-266 0 0,0 0 0 0 0,-1 0 1 0 0,1 0-1 0 0,0 0 0 0 0,-1-1 0 0 0,1 1 0 0 0,0 0 0 0 0,-1 0 0 0 0,1-1 1 0 0,-1 1-1 0 0,1-1 0 0 0,-1 1 0 0 0,1 0 0 0 0,-1-1 0 0 0,1 1 0 0 0,-1-1 1 0 0,1 1-1 0 0,-1-1 0 0 0,1 1 0 0 0,-1-1 0 0 0,0 0 0 0 0,1 1 0 0 0,-1-1 1 0 0,0 1-1 0 0,0-1 0 0 0,1 0 0 0 0,-1 1 0 0 0,0-1 0 0 0,0 0 0 0 0,0 1 1 0 0,0-1-1 0 0,0 0 0 0 0,0 1 0 0 0,0-1 0 0 0,0 0 0 0 0,0 1 0 0 0,0-1 1 0 0,0-1-1 0 0,1-33-75 0 0,-1 32 74 0 0,0-128-938 0 0,0 130 1266 0 0,0 41 128 0 0,2-31-447 0 0,-1 0 0 0 0,2 0 0 0 0,-1 0 0 0 0,1 0 0 0 0,0-1 0 0 0,1 1-1 0 0,0-1 1 0 0,0 0 0 0 0,1 0 0 0 0,0-1 0 0 0,6 9 0 0 0,-8-13 58 0 0,0 1 0 0 0,-1-1 0 0 0,2 0 0 0 0,-1 0 0 0 0,0 0 0 0 0,1 0 0 0 0,-1 0 0 0 0,1-1-1 0 0,0 0 1 0 0,-1 0 0 0 0,1 0 0 0 0,0 0 0 0 0,1 0 0 0 0,-1-1 0 0 0,0 1 0 0 0,0-1 0 0 0,1-1 0 0 0,-1 1 0 0 0,1 0 0 0 0,-1-1 0 0 0,0 0 0 0 0,1 0 0 0 0,-1 0 0 0 0,8-2 0 0 0,-11 1-73 0 0,1 0-1 0 0,0 0 1 0 0,0 0-1 0 0,-1 0 1 0 0,1 0-1 0 0,-1 0 1 0 0,1-1-1 0 0,-1 1 1 0 0,0 0-1 0 0,1-1 1 0 0,-1 1-1 0 0,0-1 1 0 0,0 0 0 0 0,0 1-1 0 0,0-1 1 0 0,0 0-1 0 0,0 0 1 0 0,-1 1-1 0 0,1-1 1 0 0,-1 0-1 0 0,1 0 1 0 0,-1 0-1 0 0,0 0 1 0 0,1 0-1 0 0,-1-3 1 0 0,0 0 18 0 0,0 1 0 0 0,0 0-1 0 0,0 0 1 0 0,0 0 0 0 0,0-1 0 0 0,-1 1 0 0 0,0 0 0 0 0,0 0-1 0 0,0 0 1 0 0,-1 0 0 0 0,-1-4 0 0 0,-3 0-22 0 0,0-1-1 0 0,-1 1 1 0 0,0 0-1 0 0,0 0 1 0 0,-11-8-1 0 0,15 13-268 0 0,0 0-1 0 0,-1 1 1 0 0,1-1 0 0 0,-1 1-1 0 0,1 0 1 0 0,-1 0 0 0 0,0 0-1 0 0,0 1 1 0 0,0-1 0 0 0,0 1-1 0 0,0 0 1 0 0,0 0 0 0 0,-1 0-1 0 0,1 1 1 0 0,-8-1 0 0 0,6 4-1571 0 0,1 4-511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7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3324 0 0,'0'0'5031'0'0,"5"-15"-4877"0"0,1-5 38 0 0,0-1-1 0 0,-2 0 0 0 0,0 0 0 0 0,1-40 1 0 0,60 146 1154 0 0,-54-72-1271 0 0,-6-6 106 0 0,0 0 0 0 0,1 0 0 0 0,0 0 0 0 0,0-1 0 0 0,1 0 1 0 0,-1 0-1 0 0,15 8 0 0 0,-20-14-196 0 0,-1 0 0 0 0,1 0 0 0 0,-1 0 1 0 0,1 0-1 0 0,-1 0 0 0 0,1 0 0 0 0,-1 0 0 0 0,1 0 0 0 0,-1 0 1 0 0,1 0-1 0 0,-1 0 0 0 0,1 0 0 0 0,-1-1 0 0 0,1 1 1 0 0,-1 0-1 0 0,1 0 0 0 0,-1-1 0 0 0,0 1 0 0 0,1 0 0 0 0,-1-1 1 0 0,1 1-1 0 0,-1 0 0 0 0,0-1 0 0 0,1 1 0 0 0,-1 0 1 0 0,0-1-1 0 0,0 1 0 0 0,1-1 0 0 0,-1 1 0 0 0,0-1 0 0 0,0 1 1 0 0,0-1-1 0 0,1 1 0 0 0,-1-1 0 0 0,0 1 0 0 0,0-1 1 0 0,0 1-1 0 0,0-1 0 0 0,0 1 0 0 0,0-1 0 0 0,0 1 0 0 0,0-1 1 0 0,0 1-1 0 0,0-1 0 0 0,-1 0 0 0 0,1-32-164 0 0,0 25 119 0 0,-1-31-145 0 0,3-50-1161 0 0,-1 80 415 0 0,1 0 1 0 0,-1 0-1 0 0,2 0 1 0 0,4-11-1 0 0,4-3-3600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6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 0 0,'0'0'652'0'0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49 3536 0 0,'0'0'7649'0'0,"-3"8"-7482"0"0,-5 17-150 0 0,1 0-1 0 0,2 1 0 0 0,0 0 1 0 0,2 0-1 0 0,0 52 0 0 0,5-89-1295 0 0,-1-2 1062 0 0,0 1 1 0 0,-1-25-1 0 0,-1-3 221 0 0,2 15 162 0 0,2-48-92 0 0,-3 71-20 0 0,1-1 0 0 0,-1 1 0 0 0,0-1 0 0 0,1 1 0 0 0,0-1 0 0 0,-1 1 0 0 0,1 0 0 0 0,0-1 1 0 0,0 1-1 0 0,0 0 0 0 0,1 0 0 0 0,-1 0 0 0 0,1-1 0 0 0,-1 1 0 0 0,1 1 0 0 0,-1-1 0 0 0,1 0 0 0 0,0 0 0 0 0,0 1 0 0 0,0-1 0 0 0,0 1 0 0 0,3-2 0 0 0,-4 2-51 0 0,0 1-1 0 0,1 0 1 0 0,-1-1 0 0 0,1 1-1 0 0,-1 0 1 0 0,1 0-1 0 0,-1 0 1 0 0,0 0-1 0 0,1 0 1 0 0,-1 0-1 0 0,1 0 1 0 0,-1 0-1 0 0,1 1 1 0 0,-1-1-1 0 0,0 1 1 0 0,1-1 0 0 0,-1 1-1 0 0,0-1 1 0 0,1 1-1 0 0,-1 0 1 0 0,0 0-1 0 0,0-1 1 0 0,0 1-1 0 0,1 0 1 0 0,0 2-1 0 0,0-1-51 0 0,1 1 0 0 0,-1 0 0 0 0,0 0-1 0 0,0 1 1 0 0,-1-1 0 0 0,1 0 0 0 0,-1 1 0 0 0,1-1-1 0 0,-1 1 1 0 0,1 4 0 0 0,-1-4 0 0 0,0-1 0 0 0,0 0 1 0 0,-1 1-1 0 0,1-1 0 0 0,-1 1 1 0 0,0 0-1 0 0,0-1 0 0 0,0 1 1 0 0,0-1-1 0 0,-1 1 0 0 0,1-1 1 0 0,-1 1-1 0 0,0-1 0 0 0,0 1 0 0 0,0-1 1 0 0,0 0-1 0 0,-1 0 0 0 0,0 1 1 0 0,1-1-1 0 0,-1 0 0 0 0,0 0 1 0 0,-5 5-1 0 0,-13 2-131 0 0,12-4-243 0 0,27 3-133 0 0,-15-8 495 0 0,1 2 66 0 0,1 0-1 0 0,-1 1 0 0 0,1-1 0 0 0,-1 1 0 0 0,0 0 1 0 0,-1 1-1 0 0,1-1 0 0 0,-1 1 0 0 0,1 0 0 0 0,-2 0 0 0 0,5 6 1 0 0,-6-8 63 0 0,0-1 0 0 0,0 1 0 0 0,0 0 0 0 0,-1 0 0 0 0,1 0 0 0 0,-1 0 0 0 0,0 0 0 0 0,0 1 0 0 0,0-1 0 0 0,0 0 0 0 0,0 0 0 0 0,-1 1 0 0 0,0-1 0 0 0,1 1 0 0 0,-1-1 0 0 0,-1 0 0 0 0,1 1 0 0 0,0-1 0 0 0,-1 0 0 0 0,1 1 0 0 0,-1-1 0 0 0,-3 6 0 0 0,2-5-70 0 0,-1-1 0 0 0,0-1 0 0 0,0 1 0 0 0,0 0 0 0 0,-1-1 0 0 0,1 1 0 0 0,0-1-1 0 0,-1 0 1 0 0,0 0 0 0 0,0 0 0 0 0,1-1 0 0 0,-1 1 0 0 0,0-1 0 0 0,0 0 0 0 0,0 0 0 0 0,0 0 0 0 0,-1-1 0 0 0,1 0 0 0 0,-5 0 0 0 0,-1 1-98 0 0,1-1 0 0 0,-1 0 0 0 0,1-1 0 0 0,-1 0 0 0 0,1 0-1 0 0,0-1 1 0 0,-13-5 0 0 0,18 6-370 0 0,0-1 1 0 0,1 1-1 0 0,-1-1 0 0 0,1 0 0 0 0,0 0 1 0 0,-1 0-1 0 0,1-1 0 0 0,0 1 0 0 0,0-1 1 0 0,0 0-1 0 0,-2-3 0 0 0,2-1-1775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71 253 2564 0 0,'0'0'6374'0'0,"-2"-16"-5978"0"0,-10-209 656 0 0,12 224-1037 0 0,-1 1 0 0 0,1 0 0 0 0,0-1 0 0 0,0 1-1 0 0,0-1 1 0 0,0 1 0 0 0,0 0 0 0 0,0-1 0 0 0,1 1 0 0 0,-1-1-1 0 0,0 1 1 0 0,0 0 0 0 0,0-1 0 0 0,0 1 0 0 0,0-1 0 0 0,0 1-1 0 0,1 0 1 0 0,-1-1 0 0 0,0 1 0 0 0,0 0 0 0 0,1-1 0 0 0,-1 1-1 0 0,0 0 1 0 0,0 0 0 0 0,1-1 0 0 0,-1 1 0 0 0,0 0 0 0 0,1 0-1 0 0,-1-1 1 0 0,0 1 0 0 0,1 0 0 0 0,-1 0 0 0 0,1 0 0 0 0,-1 0-1 0 0,0 0 1 0 0,1-1 0 0 0,-1 1 0 0 0,1 0 0 0 0,-1 0 0 0 0,0 0-1 0 0,1 0 1 0 0,-1 0 0 0 0,1 0 0 0 0,-1 0 0 0 0,0 0 0 0 0,1 0-1 0 0,-1 1 1 0 0,1-1 0 0 0,-1 0 0 0 0,0 0 0 0 0,1 0 0 0 0,-1 0-1 0 0,0 0 1 0 0,1 1 0 0 0,-1-1 0 0 0,0 0 0 0 0,1 0 0 0 0,-1 1-1 0 0,1 0 1 0 0,19 17-271 0 0,-7 12 108 0 0,-1 0 1 0 0,-1 1-1 0 0,-2 0 1 0 0,10 62-1 0 0,-19-93 147 0 0,0 1 0 0 0,0-1 0 0 0,-1 1 0 0 0,1 0 0 0 0,0-1 0 0 0,-1 1 0 0 0,1-1 0 0 0,0 1 0 0 0,-1-1 0 0 0,1 1 0 0 0,0-1 0 0 0,-1 1 0 0 0,1-1 0 0 0,-1 1 0 0 0,1-1 0 0 0,-1 1 0 0 0,1-1 0 0 0,-1 0 0 0 0,0 1 0 0 0,1-1 0 0 0,-1 0 0 0 0,1 0 0 0 0,-1 1 0 0 0,0-1 0 0 0,1 0 0 0 0,-1 0 0 0 0,1 0 0 0 0,-1 0 0 0 0,0 0 0 0 0,1 0 0 0 0,-1 0 0 0 0,0 0 0 0 0,1 0 0 0 0,-1 0 0 0 0,0 0 0 0 0,1 0 0 0 0,-1 0 0 0 0,1-1 0 0 0,-1 1 0 0 0,0 0 0 0 0,0-1 0 0 0,-29-6 308 0 0,25 5-374 0 0,-57-28 213 0 0,27 2-3065 0 0,32 24 1377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1 1 4468 0 0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4468 0 0,'114'-45'1574'0'0,"-113"44"-1515"0"0,1 1-1 0 0,-1-1 1 0 0,1 1-1 0 0,-1-1 1 0 0,0 0 0 0 0,1 0-1 0 0,-1 1 1 0 0,0-1 0 0 0,0 0-1 0 0,0 0 1 0 0,0 0-1 0 0,0 0 1 0 0,0 0 0 0 0,0-1-1 0 0,0 1 1 0 0,0 0 0 0 0,0 0-1 0 0,0-1 1 0 0,-1 1-1 0 0,1 0 1 0 0,-1-1 0 0 0,1 1-1 0 0,-1-1 1 0 0,1 1 0 0 0,-1-1-1 0 0,0 1 1 0 0,0-1-1 0 0,0 1 1 0 0,0-1 0 0 0,0 1-1 0 0,0-1 1 0 0,0 1 0 0 0,0-1-1 0 0,0 1 1 0 0,-1 0-1 0 0,1-1 1 0 0,-1 1 0 0 0,1-1-1 0 0,-2-1 1 0 0,0-5 267 0 0,0-8 34 0 0,-1-10-6 0 0,1-1-1 0 0,1 1 0 0 0,3-28 0 0 0,-1 51-341 0 0,0 0 0 0 0,0 0-1 0 0,0 0 1 0 0,0 0-1 0 0,0 0 1 0 0,0 0 0 0 0,1 0-1 0 0,-1 1 1 0 0,1-1-1 0 0,0 0 1 0 0,0 1 0 0 0,0-1-1 0 0,0 1 1 0 0,0 0 0 0 0,1 0-1 0 0,-1 0 1 0 0,1 0-1 0 0,-1 0 1 0 0,1 1 0 0 0,0-1-1 0 0,-1 1 1 0 0,1-1-1 0 0,0 1 1 0 0,0 0 0 0 0,0 0-1 0 0,0 0 1 0 0,0 1 0 0 0,0-1-1 0 0,1 1 1 0 0,-1 0-1 0 0,0-1 1 0 0,0 1 0 0 0,0 1-1 0 0,0-1 1 0 0,0 0-1 0 0,0 1 1 0 0,1 0 0 0 0,-1 0-1 0 0,0 0 1 0 0,-1 0 0 0 0,1 0-1 0 0,0 0 1 0 0,0 1-1 0 0,0-1 1 0 0,-1 1 0 0 0,1 0-1 0 0,-1 0 1 0 0,1 0 0 0 0,-1 0-1 0 0,0 0 1 0 0,2 3-1 0 0,-1-1-72 0 0,0 0 0 0 0,0 1 0 0 0,-1-1 0 0 0,0 1 0 0 0,0-1 0 0 0,0 1 0 0 0,0 0 0 0 0,-1 0 0 0 0,0-1 0 0 0,0 1-1 0 0,0 0 1 0 0,-1 0 0 0 0,1 0 0 0 0,-1 0 0 0 0,-1 8 0 0 0,1-11 6 0 0,-1 0 0 0 0,1 1 0 0 0,-1-1 0 0 0,1 0 0 0 0,-1 0 0 0 0,0 1 0 0 0,0-1 0 0 0,0 0 0 0 0,0 0 0 0 0,-1 0 0 0 0,1 0 0 0 0,0 0 0 0 0,-1-1 1 0 0,0 1-1 0 0,1 0 0 0 0,-1-1 0 0 0,0 1 0 0 0,0-1 0 0 0,1 1 0 0 0,-1-1 0 0 0,0 0 0 0 0,-1 0 0 0 0,1 0 0 0 0,0 0 0 0 0,0 0 0 0 0,0 0 0 0 0,-1-1 0 0 0,1 1 0 0 0,0-1 0 0 0,0 0 0 0 0,-1 1 0 0 0,1-1 0 0 0,-5-1 0 0 0,6 1 49 0 0,-31-2-1083 0 0,31 2 1079 0 0,1 0 1 0 0,-1 1-1 0 0,1-1 1 0 0,-1 0-1 0 0,1 0 1 0 0,-1 0-1 0 0,1 0 1 0 0,-1 0-1 0 0,1 0 1 0 0,-1-1-1 0 0,1 1 1 0 0,-1 0-1 0 0,1 0 1 0 0,-1 0-1 0 0,1 0 1 0 0,-1-1-1 0 0,1 1 1 0 0,0 0-1 0 0,-1 0 1 0 0,1-1-1 0 0,-1 1 1 0 0,1 0-1 0 0,0 0 1 0 0,-1-1-1 0 0,1 1 1 0 0,0-1-1 0 0,-1 1 1 0 0,1 0-1 0 0,0-1 1 0 0,0 1-1 0 0,-1-1 1 0 0,1 1-1 0 0,0-1 1 0 0,0 1-1 0 0,0 0 1 0 0,-1-1-1 0 0,1 1 1 0 0,0-1-1 0 0,0 1 1 0 0,0-1-1 0 0,0 1 1 0 0,0-1-1 0 0,0 1 1 0 0,0-1-1 0 0,0 1 1 0 0,0-1-1 0 0,0 1 1 0 0,1-1-1 0 0,-1 1 1 0 0,0-1-1 0 0,0 1 1 0 0,0-1-1 0 0,1 1 1 0 0,-1 0-1 0 0,0-1 1 0 0,1 0-1 0 0,1 0 90 0 0,0-1 1 0 0,0 1-1 0 0,0 0 0 0 0,0 0 0 0 0,0-1 0 0 0,0 2 1 0 0,1-1-1 0 0,-1 0 0 0 0,0 0 0 0 0,1 1 0 0 0,-1-1 0 0 0,1 1 1 0 0,-1 0-1 0 0,1 0 0 0 0,-1 0 0 0 0,0 0 0 0 0,1 0 1 0 0,-1 0-1 0 0,5 1 0 0 0,-3 0 47 0 0,1 0 0 0 0,0 0 0 0 0,0 0 0 0 0,-1 0 0 0 0,1 1 0 0 0,-1 0 0 0 0,0 0 0 0 0,1 0 0 0 0,4 3 1 0 0,-6-1-50 0 0,1 0 1 0 0,-1 0-1 0 0,0 0 1 0 0,0 1-1 0 0,-1-1 1 0 0,1 1 0 0 0,-1 0-1 0 0,0-1 1 0 0,0 1-1 0 0,-1 0 1 0 0,1 0-1 0 0,-1 0 1 0 0,0 1 0 0 0,0-1-1 0 0,-1 0 1 0 0,0 0-1 0 0,0 6 1 0 0,6 31-125 0 0,-6-41-35 0 0,0-1 1 0 0,0 0 0 0 0,0 0-1 0 0,0 1 1 0 0,0-1 0 0 0,1 0 0 0 0,-1 1-1 0 0,0-1 1 0 0,0 0 0 0 0,0 0-1 0 0,1 0 1 0 0,-1 1 0 0 0,0-1-1 0 0,0 0 1 0 0,1 0 0 0 0,-1 0 0 0 0,0 0-1 0 0,1 1 1 0 0,-1-1 0 0 0,0 0-1 0 0,0 0 1 0 0,1 0 0 0 0,-1 0-1 0 0,0 0 1 0 0,1 0 0 0 0,-1 0 0 0 0,0 0-1 0 0,1 0 1 0 0,-1 0 0 0 0,0 0-1 0 0,1 0 1 0 0,-1 0 0 0 0,0 0-1 0 0,1 0 1 0 0,-1 0 0 0 0,0 0 0 0 0,0 0-1 0 0,1-1 1 0 0,-1 1 0 0 0,0 0-1 0 0,1 0 1 0 0,12-9-4057 0 0,-6 1 1917 0 0</inkml:trace>
  <inkml:trace contextRef="#ctx0" brushRef="#br0" timeOffset="1">434 85 1744 0 0,'0'0'8166'0'0,"0"16"-7706"0"0,0-15-449 0 0,-1 31 237 0 0,2-1 0 0 0,1 1 0 0 0,8 37 0 0 0,-10-67-389 0 0,0-1-1 0 0,0 1 1 0 0,0-1-1 0 0,0 1 1 0 0,1-1-1 0 0,-1 0 1 0 0,0 1-1 0 0,1-1 1 0 0,-1 0-1 0 0,1 1 1 0 0,0-1-1 0 0,-1 0 1 0 0,1 1 0 0 0,0-1-1 0 0,0 0 1 0 0,0 0-1 0 0,0 0 1 0 0,0 0-1 0 0,0 0 1 0 0,0 0-1 0 0,0 0 1 0 0,0 0-1 0 0,0 0 1 0 0,1 0-1 0 0,-1-1 1 0 0,0 1 0 0 0,0-1-1 0 0,1 1 1 0 0,-1-1-1 0 0,1 1 1 0 0,-1-1-1 0 0,0 1 1 0 0,2-1-1 0 0,6 0-2917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39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 1200 0 0,'0'0'8782'0'0,"-8"0"-8608"0"0,3-1-139 0 0,-1 1 1 0 0,1 0 0 0 0,-1 0-1 0 0,1 1 1 0 0,-1-1 0 0 0,1 1 0 0 0,0 0-1 0 0,-1 1 1 0 0,1-1 0 0 0,0 1 0 0 0,0 0-1 0 0,0 1 1 0 0,0-1 0 0 0,0 1-1 0 0,0 0 1 0 0,1 0 0 0 0,0 0 0 0 0,-1 1-1 0 0,1 0 1 0 0,0-1 0 0 0,1 2-1 0 0,-1-1 1 0 0,1 0 0 0 0,-1 1 0 0 0,-4 8-1 0 0,5-5 7 0 0,0 0 0 0 0,1-1 0 0 0,-1 1 0 0 0,2 0 0 0 0,-1 0 0 0 0,1 0 0 0 0,0 1-1 0 0,0-1 1 0 0,1 0 0 0 0,1 10 0 0 0,0-16-52 0 0,0 0 1 0 0,0 0-1 0 0,0 0 0 0 0,0 0 1 0 0,1-1-1 0 0,-1 1 0 0 0,1 0 1 0 0,-1-1-1 0 0,1 1 0 0 0,-1-1 0 0 0,1 1 1 0 0,0-1-1 0 0,-1 0 0 0 0,1 1 1 0 0,0-1-1 0 0,0 0 0 0 0,0 0 1 0 0,0-1-1 0 0,0 1 0 0 0,0 0 1 0 0,1-1-1 0 0,-1 1 0 0 0,0-1 0 0 0,3 1 1 0 0,55 5-1219 0 0,-44-6 674 0 0,12 0-2891 0 0,48-5 1 0 0,-55 1 1264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1656 0 0,'0'0'7330'0'0,"-13"3"-7006"0"0,8-2-305 0 0,-5 0 12 0 0,1 0 0 0 0,0 1-1 0 0,0 1 1 0 0,0 0 0 0 0,0 0-1 0 0,0 0 1 0 0,0 1 0 0 0,1 1-1 0 0,0-1 1 0 0,0 1 0 0 0,-10 9 0 0 0,14-11-15 0 0,1-1 1 0 0,0 1-1 0 0,1 0 1 0 0,-1 1-1 0 0,0-1 1 0 0,1 0-1 0 0,0 1 1 0 0,0-1-1 0 0,0 1 1 0 0,0 0-1 0 0,1 0 1 0 0,-1 0-1 0 0,1 0 1 0 0,0 0-1 0 0,0 0 1 0 0,0 0-1 0 0,1 0 1 0 0,-1 0-1 0 0,1 0 1 0 0,0 0 0 0 0,0 0-1 0 0,1 5 1 0 0,0-5-240 0 0,1-1 1 0 0,-1 1-1 0 0,1-1 1 0 0,0 0 0 0 0,0 0-1 0 0,0 0 1 0 0,0 0-1 0 0,0 0 1 0 0,1 0 0 0 0,-1 0-1 0 0,1-1 1 0 0,0 1-1 0 0,0-1 1 0 0,0 0 0 0 0,0 1-1 0 0,0-2 1 0 0,0 1-1 0 0,0 0 1 0 0,1-1 0 0 0,-1 1-1 0 0,1-1 1 0 0,-1 0 0 0 0,1 0-1 0 0,7 1 1 0 0,6 0-1997 0 0,2 0-80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0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27 512 0 0,'0'0'6309'0'0,"-113"-26"-6321"0"0,103 26-404 0 0,0 0-340 0 0,4 0-429 0 0,2 0-603 0 0,4 7-376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0 157 2988 0 0,'53'19'2647'0'0,"-52"-19"-2583"0"0,-1 0 0 0 0,1 0 0 0 0,0-1 0 0 0,0 1 0 0 0,-1 0 1 0 0,1 0-1 0 0,0 0 0 0 0,0-1 0 0 0,-1 1 0 0 0,1 0 0 0 0,0-1 0 0 0,-1 1 0 0 0,1-1 0 0 0,-1 1 0 0 0,1-1 0 0 0,0 1 0 0 0,-1-1 0 0 0,1 1 0 0 0,-1-1 0 0 0,1 0 1 0 0,-1 1-1 0 0,0-1 0 0 0,1 0 0 0 0,-1 1 0 0 0,0-1 0 0 0,1 0 0 0 0,-1 1 0 0 0,0-1 0 0 0,0 0 0 0 0,0 0 0 0 0,1 1 0 0 0,-1-2 0 0 0,4-30 742 0 0,-3 27-600 0 0,3-75 333 0 0,5 89 117 0 0,2 8-1448 0 0,-1 6 597 0 0,24 47 3 0 0,-32-67 207 0 0,0 1-1 0 0,0-1 0 0 0,1 1 0 0 0,-1-1 0 0 0,1 0 1 0 0,-1 0-1 0 0,1 0 0 0 0,0-1 0 0 0,1 1 1 0 0,-1-1-1 0 0,0 1 0 0 0,1-1 0 0 0,-1 0 0 0 0,1 0 1 0 0,4 1-1 0 0,-7-3-53 0 0,1 0 0 0 0,-1 0 1 0 0,1 0-1 0 0,-1 0 0 0 0,1 0 1 0 0,-1-1-1 0 0,0 1 0 0 0,1-1 0 0 0,-1 1 1 0 0,1-1-1 0 0,-1 1 0 0 0,0-1 1 0 0,0 1-1 0 0,1-1 0 0 0,-1 0 0 0 0,0 0 1 0 0,0 0-1 0 0,0 0 0 0 0,0 0 1 0 0,0 0-1 0 0,0 0 0 0 0,0 0 0 0 0,0 0 1 0 0,0 0-1 0 0,0-1 0 0 0,-1 1 0 0 0,1 0 1 0 0,0-1-1 0 0,-1 1 0 0 0,1 0 1 0 0,-1-1-1 0 0,0 1 0 0 0,1-1 0 0 0,-1-2 1 0 0,11-61-1198 0 0,-10 53 681 0 0,-1 9 471 0 0,1-5-300 0 0,-1 0-1 0 0,2 0 0 0 0,-1 0 1 0 0,1 0-1 0 0,0 0 1 0 0,0 0-1 0 0,1 0 1 0 0,0 1-1 0 0,1-1 0 0 0,4-6 1 0 0,-6 21 1274 0 0,-1 0 0 0 0,1 1 0 0 0,-1-1 0 0 0,-1 1 0 0 0,0 8 0 0 0,0 20-58 0 0,-2-20-930 0 0,2-1 0 0 0,0 0 1 0 0,1 0-1 0 0,1 1 0 0 0,0-1 0 0 0,6 19 1 0 0,-8-33-70 0 0,1 0 0 0 0,-1 0 1 0 0,1 0-1 0 0,-1 0 1 0 0,1-1-1 0 0,0 1 0 0 0,-1 0 1 0 0,1 0-1 0 0,0-1 1 0 0,0 1-1 0 0,-1 0 1 0 0,1-1-1 0 0,0 1 0 0 0,0-1 1 0 0,0 1-1 0 0,0-1 1 0 0,0 1-1 0 0,0-1 0 0 0,0 0 1 0 0,0 0-1 0 0,0 1 1 0 0,1-1-1 0 0,7 1-1990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2 3456 0 0,'0'0'5453'0'0,"-111"0"-5449"0"0,89-1-4 0 0,4 1 0 0 0,-1 0-80 0 0,1 0-476 0 0,6 0-472 0 0,-2 0-452 0 0,8 0-673 0 0,0 0-871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67 192 2780 0 0,'0'0'7044'0'0,"0"-17"-6648"0"0,1 6-351 0 0,-1-14 263 0 0,1-1 0 0 0,1 1 0 0 0,10-46 0 0 0,-4 54-124 0 0,-3 21-412 0 0,-5-3 192 0 0,0 1 0 0 0,0 0 1 0 0,0 0-1 0 0,0 0 0 0 0,0 0 0 0 0,0-1 1 0 0,-1 1-1 0 0,1 0 0 0 0,-1 0 0 0 0,0 0 0 0 0,1-1 1 0 0,-1 1-1 0 0,0 0 0 0 0,0-1 0 0 0,0 1 1 0 0,0-1-1 0 0,-2 3 0 0 0,-4 3-7 0 0,1-2 1 0 0,-1 1-1 0 0,0-1 0 0 0,-1 0 0 0 0,1 0 1 0 0,-12 5-1 0 0,-2 1-9 0 0,21-11 58 0 0,0 0 0 0 0,-1 1 0 0 0,1-1 0 0 0,0 0 0 0 0,0 0 0 0 0,0 1 0 0 0,0-1 0 0 0,-1 0 0 0 0,1 1 0 0 0,0-1 0 0 0,0 0 0 0 0,0 1 0 0 0,0-1 0 0 0,0 0 0 0 0,0 1 0 0 0,0-1 0 0 0,0 0 0 0 0,0 1 0 0 0,0-1 0 0 0,0 0 0 0 0,0 1-1 0 0,0-1 1 0 0,0 0 0 0 0,0 0 0 0 0,1 1 0 0 0,-1-1 0 0 0,0 0 0 0 0,0 1 0 0 0,0-1 0 0 0,0 0 0 0 0,1 0 0 0 0,-1 1 0 0 0,0-1 0 0 0,0 0 0 0 0,0 0 0 0 0,1 1 0 0 0,-1-1 0 0 0,0 0 0 0 0,0 0 0 0 0,1 0 0 0 0,-1 1 0 0 0,0-1 0 0 0,1 0 0 0 0,-1 0 0 0 0,0 0 0 0 0,1 0 0 0 0,-1 0 0 0 0,0 0 0 0 0,0 0-1 0 0,1 0 1 0 0,-1 0 0 0 0,0 0 0 0 0,1 0 0 0 0,25 12-418 0 0,-20-9 412 0 0,2 1 51 0 0,1 0-1 0 0,-1 1 1 0 0,0 0 0 0 0,-1 0-1 0 0,1 1 1 0 0,8 9-1 0 0,-13-12-16 0 0,-1 0 1 0 0,1 1-1 0 0,-1 0 0 0 0,0-1 0 0 0,0 1 0 0 0,0 0 0 0 0,0 0 1 0 0,-1 0-1 0 0,1 1 0 0 0,-1-1 0 0 0,0 0 0 0 0,0 0 1 0 0,-1 1-1 0 0,1-1 0 0 0,-1 7 0 0 0,10-20-6239 0 0,-6 3 4597 0 0,4-2-1060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6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1 1 1292 0 0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6381 0 0,'0'0'4434'0'0,"0"14"-4151"0"0,-1 18-216 0 0,-1 3 160 0 0,6 65 1 0 0,-4-99-487 0 0,1 0 1 0 0,0 1 0 0 0,0-1-1 0 0,0 0 1 0 0,0-1 0 0 0,0 1-1 0 0,0 0 1 0 0,0 0 0 0 0,0 0-1 0 0,0-1 1 0 0,0 1 0 0 0,1 0-1 0 0,-1-1 1 0 0,0 1 0 0 0,0-1-1 0 0,1 1 1 0 0,-1-1 0 0 0,0 0-1 0 0,1 0 1 0 0,-1 1-1 0 0,0-1 1 0 0,1 0 0 0 0,-1 0-1 0 0,0 0 1 0 0,1-1 0 0 0,-1 1-1 0 0,0 0 1 0 0,1 0 0 0 0,-1-1-1 0 0,2 0 1 0 0,7-2-2453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46 4824 0 0,'0'0'4922'0'0,"-5"15"-4667"0"0,2-6-225 0 0,-1-1-21 0 0,0 1 0 0 0,1-1-1 0 0,1 1 1 0 0,-1 0 0 0 0,2-1-1 0 0,-1 1 1 0 0,1 0-1 0 0,0 0 1 0 0,1 0 0 0 0,0 0-1 0 0,2 13 1 0 0,-2-20-45 0 0,1 0-1 0 0,-1-1 1 0 0,1 1 0 0 0,0 0 0 0 0,0 0-1 0 0,0-1 1 0 0,0 1 0 0 0,0 0 0 0 0,0-1-1 0 0,0 1 1 0 0,1-1 0 0 0,-1 1 0 0 0,0-1-1 0 0,1 0 1 0 0,-1 1 0 0 0,1-1 0 0 0,0 0-1 0 0,-1 0 1 0 0,1 0 0 0 0,0-1 0 0 0,0 1-1 0 0,-1 0 1 0 0,1 0 0 0 0,0-1 0 0 0,0 1-1 0 0,0-1 1 0 0,0 0 0 0 0,0 0 0 0 0,0 0-1 0 0,0 1 1 0 0,0-2 0 0 0,0 1 0 0 0,0 0 0 0 0,-1 0-1 0 0,1-1 1 0 0,0 1 0 0 0,0-1 0 0 0,0 1-1 0 0,2-2 1 0 0,2-1-64 0 0,-1 1 0 0 0,0-1 0 0 0,0 0 0 0 0,0 0 0 0 0,0-1 0 0 0,0 1-1 0 0,-1-1 1 0 0,1 0 0 0 0,-1 0 0 0 0,0-1 0 0 0,5-7 0 0 0,-3 0 96 0 0,-4 8 38 0 0,0 0 0 0 0,0 0 1 0 0,1 0-1 0 0,-1 0 0 0 0,1 0 1 0 0,0 0-1 0 0,5-5 767 0 0,0 47 196 0 0,-7-34-991 0 0,0 0 0 0 0,0-1 0 0 0,1 1-1 0 0,-1-1 1 0 0,1 0 0 0 0,0 1 0 0 0,0-1-1 0 0,0 0 1 0 0,1 0 0 0 0,-1 0 0 0 0,1-1 0 0 0,-1 1-1 0 0,1-1 1 0 0,0 1 0 0 0,0-1 0 0 0,0 0-1 0 0,1 0 1 0 0,-1 0 0 0 0,0-1 0 0 0,1 1 0 0 0,-1-1-1 0 0,1 1 1 0 0,-1-1 0 0 0,1 0 0 0 0,0-1 0 0 0,-1 1-1 0 0,1-1 1 0 0,0 1 0 0 0,0-1 0 0 0,-1 0-1 0 0,8-1 1 0 0,-6 0-24 0 0,0-1-1 0 0,-1 1 1 0 0,1-1-1 0 0,0 0 1 0 0,0 0-1 0 0,-1 0 1 0 0,1-1-1 0 0,-1 0 1 0 0,0 1-1 0 0,0-2 1 0 0,0 1-1 0 0,0 0 1 0 0,0-1-1 0 0,-1 0 1 0 0,0 1-1 0 0,0-1 1 0 0,0-1-1 0 0,0 1 1 0 0,0 0-1 0 0,-1-1 1 0 0,0 1-1 0 0,0-1 1 0 0,2-6 0 0 0,-2 7 47 0 0,-1 1 0 0 0,0-1 0 0 0,0 0 0 0 0,0 0 0 0 0,-1 1 0 0 0,1-1 0 0 0,-1 0 0 0 0,0 0 0 0 0,0 0 1 0 0,0 0-1 0 0,0 0 0 0 0,-1 0 0 0 0,1 0 0 0 0,-1 1 0 0 0,0-1 0 0 0,0 0 0 0 0,-1 0 0 0 0,1 1 0 0 0,-1-1 0 0 0,0 1 1 0 0,0-1-1 0 0,0 1 0 0 0,0 0 0 0 0,-1 0 0 0 0,1 0 0 0 0,-1 0 0 0 0,-5-4 0 0 0,1 2-58 0 0,0 1-1 0 0,0 0 1 0 0,0 1-1 0 0,-1 0 0 0 0,0 0 1 0 0,1 0-1 0 0,-1 1 1 0 0,0 1-1 0 0,0-1 0 0 0,0 1 1 0 0,0 0-1 0 0,-14 1 1 0 0,19 0-223 0 0,-1 0 0 0 0,1 0 0 0 0,0 0 0 0 0,0 1 0 0 0,-1-1 0 0 0,1 1 0 0 0,0 0 0 0 0,0-1 0 0 0,0 2 0 0 0,-5 1 0 0 0,-6 8-2694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3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6077 0 0,'0'0'5632'0'0,"-6"2"-5621"0"0,-26 4-130 0 0,23-5 134 0 0,0 1 1 0 0,0-1-1 0 0,0 1 1 0 0,-16 7-1 0 0,23-8 3 0 0,-1 1 0 0 0,1-1 0 0 0,0 0-1 0 0,-1 1 1 0 0,1 0 0 0 0,0-1-1 0 0,0 1 1 0 0,0 0 0 0 0,1 0 0 0 0,-1 0-1 0 0,0 0 1 0 0,1 0 0 0 0,-1 1 0 0 0,1-1-1 0 0,0 0 1 0 0,0 1 0 0 0,0-1 0 0 0,0 1-1 0 0,0-1 1 0 0,0 1 0 0 0,0 4-1 0 0,0 0-15 0 0,0 0 0 0 0,1-1 0 0 0,-1 1 0 0 0,2 0-1 0 0,-1 0 1 0 0,1-1 0 0 0,0 1 0 0 0,0 0 0 0 0,1-1-1 0 0,-1 0 1 0 0,2 1 0 0 0,4 11 0 0 0,-5-15-136 0 0,1 0 0 0 0,-1 1 0 0 0,0-1 0 0 0,1 0 1 0 0,-1-1-1 0 0,1 1 0 0 0,0 0 0 0 0,0-1 0 0 0,0 1 0 0 0,1-1 1 0 0,-1 0-1 0 0,0 0 0 0 0,1-1 0 0 0,-1 1 0 0 0,1-1 0 0 0,0 1 0 0 0,-1-1 1 0 0,1 0-1 0 0,0 0 0 0 0,0-1 0 0 0,0 1 0 0 0,0-1 0 0 0,5 0 0 0 0,31-1-4857 0 0,-26-1 2531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116 419 740 0 0,'0'0'7141'0'0,"-105"-29"-7345"0"0,99 22-396 0 0,2 2-676 0 0,4-2-637 0 0,0 0-775 0 0</inkml:trace>
  <inkml:trace contextRef="#ctx0" brushRef="#br0" timeOffset="1">156 155 336 0 0,'0'0'10325'0'0,"-45"-102"-11001"0"0,45 84-616 0 0,0 0-1100 0 0,5 1-2493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4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4300 0 0,'0'0'6038'0'0,"-15"3"-5955"0"0,-44 7-5 0 0,58-10-82 0 0,1 0 0 0 0,-1 0-1 0 0,0 0 1 0 0,0 0 0 0 0,0 0 0 0 0,0 0 0 0 0,1 1-1 0 0,-1-1 1 0 0,0 0 0 0 0,0 0 0 0 0,0 0 0 0 0,1 1-1 0 0,-1-1 1 0 0,0 0 0 0 0,0 1 0 0 0,1-1 0 0 0,-1 1 0 0 0,0-1-1 0 0,1 1 1 0 0,-1-1 0 0 0,0 1 0 0 0,1 0 0 0 0,-1-1-1 0 0,1 1 1 0 0,-1 0 0 0 0,1-1 0 0 0,-1 1 0 0 0,1 0-1 0 0,0 0 1 0 0,-1-1 0 0 0,1 1 0 0 0,0 0 0 0 0,0 0-1 0 0,-1 0 1 0 0,1-1 0 0 0,0 1 0 0 0,0 0 0 0 0,0 0-1 0 0,0 0 1 0 0,0 0 0 0 0,0-1 0 0 0,0 1 0 0 0,0 0 0 0 0,1 0-1 0 0,-1 0 1 0 0,0-1 0 0 0,0 1 0 0 0,1 0 0 0 0,-1 0-1 0 0,0 0 1 0 0,1-1 0 0 0,-1 1 0 0 0,1 0 0 0 0,-1-1-1 0 0,1 2 1 0 0,27 26-397 0 0,-22-24 364 0 0,9 6 65 0 0,0 1-1 0 0,20 19 1 0 0,-32-27 33 0 0,0 0 0 0 0,0 0 0 0 0,0 1 1 0 0,0-1-1 0 0,-1 1 0 0 0,1 0 0 0 0,-1 0 0 0 0,0-1 1 0 0,0 2-1 0 0,-1-1 0 0 0,1 0 0 0 0,-1 0 1 0 0,0 0-1 0 0,0 1 0 0 0,1 8 0 0 0,-3-12-72 0 0,1 1-1 0 0,-1-1 1 0 0,0 1 0 0 0,0-1-1 0 0,0 0 1 0 0,0 1-1 0 0,0-1 1 0 0,0 0 0 0 0,0 0-1 0 0,0 0 1 0 0,0 0-1 0 0,-1 0 1 0 0,1 0-1 0 0,0 0 1 0 0,-1 0 0 0 0,1 0-1 0 0,0-1 1 0 0,-1 1-1 0 0,1-1 1 0 0,-1 1 0 0 0,1-1-1 0 0,-1 1 1 0 0,0-1-1 0 0,1 0 1 0 0,-1 0-1 0 0,1 0 1 0 0,-1 0 0 0 0,-2 0-1 0 0,-47 0-246 0 0,47-1 149 0 0,1 1 0 0 0,0-2-1 0 0,-1 1 1 0 0,1 0 0 0 0,0-1 0 0 0,0 1-1 0 0,0-1 1 0 0,0 0 0 0 0,0 0 0 0 0,0 0 0 0 0,0 0-1 0 0,-4-5 1 0 0,6 5-225 0 0,-1 1-1 0 0,1-1 0 0 0,0 0 0 0 0,0 1 1 0 0,0-1-1 0 0,0 0 0 0 0,0 0 1 0 0,1 0-1 0 0,-1 0 0 0 0,0 1 1 0 0,1-1-1 0 0,-1 0 0 0 0,1 0 1 0 0,0-3-1 0 0,0-4-1908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4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1008 0 0,'0'0'7416'0'0,"-18"3"-6966"0"0,-5-1-315 0 0,14-1-72 0 0,0 0 0 0 0,0 0 0 0 0,0 0-1 0 0,0 1 1 0 0,0 1 0 0 0,1 0 0 0 0,-12 4 0 0 0,17-5-55 0 0,0 0 0 0 0,-1 0-1 0 0,1 0 1 0 0,0 0 0 0 0,0 1-1 0 0,0-1 1 0 0,0 1 0 0 0,1-1-1 0 0,-1 1 1 0 0,1 0 0 0 0,-1 0-1 0 0,1 1 1 0 0,0-1 0 0 0,0 0-1 0 0,1 1 1 0 0,-1-1 0 0 0,1 1-1 0 0,-1-1 1 0 0,1 1 0 0 0,0 0-1 0 0,1 0 1 0 0,-1-1 0 0 0,1 1-1 0 0,-1 0 1 0 0,1 0 0 0 0,0 0-1 0 0,1 0 1 0 0,-1-1 0 0 0,1 1-1 0 0,-1 0 1 0 0,1 0 0 0 0,0-1-1 0 0,1 1 1 0 0,-1 0 0 0 0,0-1-1 0 0,1 1 1 0 0,0-1 0 0 0,0 0 0 0 0,0 0-1 0 0,0 1 1 0 0,1-1 0 0 0,-1-1-1 0 0,1 1 1 0 0,0 0 0 0 0,0-1-1 0 0,4 4 1 0 0,0-2-646 0 0,0 0-1 0 0,1-1 1 0 0,-1 0 0 0 0,1-1 0 0 0,-1 0-1 0 0,1 0 1 0 0,0 0 0 0 0,0-1-1 0 0,0 0 1 0 0,0-1 0 0 0,8 0 0 0 0,3 0-1576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4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 3080 0 0,'0'0'3349'0'0,"-119"-19"-3349"0"0,103 18-264 0 0,0 1-292 0 0,6 0-437 0 0,2 0-687 0 0,3 0-616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5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40 268 216 0 0,'0'0'8964'0'0,"-1"-16"-8624"0"0,-7-49-61 0 0,7 57-204 0 0,-1 0 0 0 0,-1 0 0 0 0,1 0 0 0 0,-2 0 0 0 0,1 1 0 0 0,-1-1 0 0 0,-5-8 0 0 0,7 13-44 0 0,5 5 11 0 0,3 4-386 0 0,0-1 0 0 0,0 0 0 0 0,0-1 0 0 0,1 0 0 0 0,0 0 1 0 0,0 0-1 0 0,0-1 0 0 0,0 0 0 0 0,1 0 0 0 0,-1 0 0 0 0,1-1 1 0 0,0-1-1 0 0,-1 1 0 0 0,1-1 0 0 0,0-1 0 0 0,0 1 0 0 0,0-1 1 0 0,0-1-1 0 0,14-1 0 0 0,-19 1 234 0 0,-1 0 0 0 0,1 0 0 0 0,-1 0 0 0 0,1 0 0 0 0,-1 0 1 0 0,1 0-1 0 0,-1-1 0 0 0,0 1 0 0 0,0-1 0 0 0,1 0 0 0 0,-1 1 0 0 0,0-1 0 0 0,-1 0 0 0 0,1 0 0 0 0,0 0 0 0 0,0-1 0 0 0,-1 1 1 0 0,0 0-1 0 0,1 0 0 0 0,-1-1 0 0 0,0 1 0 0 0,0-1 0 0 0,0 0 0 0 0,0 1 0 0 0,-1-1 0 0 0,1 1 0 0 0,0-6 0 0 0,-13 24 3715 0 0,9-1-3421 0 0,1-1 1 0 0,1 1 0 0 0,1 28-1 0 0,0-39 4 0 0,0 1-1 0 0,1-1 0 0 0,-1 0 0 0 0,1 0 1 0 0,0 1-1 0 0,0-1 0 0 0,0 0 1 0 0,1 0-1 0 0,-1 0 0 0 0,1 0 0 0 0,0-1 1 0 0,0 1-1 0 0,0 0 0 0 0,1-1 1 0 0,-1 1-1 0 0,1-1 0 0 0,0 0 0 0 0,4 4 1 0 0,-7-7-174 0 0,0 0 1 0 0,1 0-1 0 0,-1 0 0 0 0,0 1 1 0 0,0-1-1 0 0,1 0 1 0 0,-1 0-1 0 0,0 0 0 0 0,1 0 1 0 0,-1 0-1 0 0,0 0 1 0 0,1 0-1 0 0,-1 0 1 0 0,0 0-1 0 0,1 0 0 0 0,-1 0 1 0 0,0 0-1 0 0,1 0 1 0 0,-1 0-1 0 0,0 0 0 0 0,1 0 1 0 0,-1 0-1 0 0,0 0 1 0 0,0 0-1 0 0,1 0 1 0 0,-1-1-1 0 0,0 1 0 0 0,1 0 1 0 0,-1 0-1 0 0,0 0 1 0 0,0 0-1 0 0,1-1 0 0 0,-1 1 1 0 0,0 0-1 0 0,0 0 1 0 0,0-1-1 0 0,1 1 0 0 0,-1 0 1 0 0,0 0-1 0 0,0-1 1 0 0,6-18 172 0 0,-3-21 105 0 0,-4 10-245 0 0,1 4 40 0 0,3-45 0 0 0,-2 65-80 0 0,0 0 1 0 0,0 0 0 0 0,0 0 0 0 0,1 0 0 0 0,0 0 0 0 0,0 1 0 0 0,1-1 0 0 0,-1 1 0 0 0,1-1 0 0 0,0 1 0 0 0,0 0-1 0 0,1 0 1 0 0,4-5 0 0 0,-7 9-5 0 0,0 0 0 0 0,0 0-1 0 0,0 0 1 0 0,0 0 0 0 0,0 0 0 0 0,1 0-1 0 0,-1 0 1 0 0,0 1 0 0 0,0-1 0 0 0,1 0-1 0 0,-1 1 1 0 0,0-1 0 0 0,1 1-1 0 0,-1-1 1 0 0,1 1 0 0 0,-1 0 0 0 0,0 0-1 0 0,1-1 1 0 0,-1 1 0 0 0,1 0 0 0 0,-1 0-1 0 0,1 0 1 0 0,-1 1 0 0 0,1-1-1 0 0,1 1 1 0 0,-1 0-33 0 0,0 0 0 0 0,0 0 0 0 0,0 1 1 0 0,0-1-1 0 0,0 1 0 0 0,0 0 0 0 0,0-1 0 0 0,0 1 0 0 0,-1 0 0 0 0,1 0 0 0 0,-1 0 0 0 0,1 0 0 0 0,1 4 0 0 0,0 2-58 0 0,1-1 0 0 0,-1 1 0 0 0,0 1-1 0 0,-1-1 1 0 0,0 0 0 0 0,0 1-1 0 0,1 14 1 0 0,-3-21 55 0 0,0 0-1 0 0,0 0 1 0 0,0 0 0 0 0,0 0-1 0 0,0 0 1 0 0,0 0 0 0 0,-1 0-1 0 0,1 0 1 0 0,-1 0 0 0 0,0 0-1 0 0,1 0 1 0 0,-1 0-1 0 0,0 0 1 0 0,0 0 0 0 0,0 0-1 0 0,0 0 1 0 0,-1-1 0 0 0,1 1-1 0 0,0-1 1 0 0,-1 1 0 0 0,1-1-1 0 0,-1 1 1 0 0,0-1-1 0 0,1 0 1 0 0,-1 1 0 0 0,0-1-1 0 0,-2 1 1 0 0,-2 0-544 0 0,-1-1 1 0 0,1 1-1 0 0,-1-1 1 0 0,1-1-1 0 0,0 1 1 0 0,-1-1-1 0 0,1 0 0 0 0,-8-1 1 0 0,0-1-1639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5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1 164 4564 0 0,'0'0'4021'0'0,"1"-17"-3933"0"0,0-3-71 0 0,-2 12-7 0 0,2 1 0 0 0,-1-1 0 0 0,1 0 1 0 0,0 1-1 0 0,0-1 0 0 0,1 1 1 0 0,0-1-1 0 0,4-9 0 0 0,-5 14 10 0 0,0 1-1 0 0,0-1 1 0 0,0 1 0 0 0,1-1-1 0 0,-1 0 1 0 0,0 1 0 0 0,1 0-1 0 0,0-1 1 0 0,0 1-1 0 0,-1 0 1 0 0,1 0 0 0 0,0 0-1 0 0,1 0 1 0 0,-1 0 0 0 0,0 1-1 0 0,0-1 1 0 0,1 0-1 0 0,-1 1 1 0 0,1 0 0 0 0,0 0-1 0 0,-1 0 1 0 0,1 0 0 0 0,0 0-1 0 0,-1 0 1 0 0,1 1-1 0 0,0-1 1 0 0,4 1 0 0 0,-5 0-102 0 0,1 1 0 0 0,-1 0-1 0 0,0-1 1 0 0,0 1 0 0 0,0 0 0 0 0,0 0 0 0 0,0 1 0 0 0,0-1 0 0 0,0 0 0 0 0,0 1 0 0 0,0-1-1 0 0,-1 1 1 0 0,1-1 0 0 0,0 1 0 0 0,-1 0 0 0 0,0 0 0 0 0,1 0 0 0 0,-1 0 0 0 0,0 0-1 0 0,0 0 1 0 0,0 0 0 0 0,0 0 0 0 0,0 0 0 0 0,0 1 0 0 0,-1-1 0 0 0,1 0 0 0 0,-1 0 0 0 0,0 1-1 0 0,0-1 1 0 0,0 0 0 0 0,0 1 0 0 0,0-1 0 0 0,0 4 0 0 0,0-2 34 0 0,0-1 0 0 0,-1 1 1 0 0,1 0-1 0 0,-1 0 0 0 0,1-1 0 0 0,-1 1 0 0 0,0-1 1 0 0,-1 1-1 0 0,1-1 0 0 0,-1 1 0 0 0,1-1 0 0 0,-1 0 1 0 0,0 1-1 0 0,0-1 0 0 0,0 0 0 0 0,-1 0 0 0 0,1-1 1 0 0,-1 1-1 0 0,1 0 0 0 0,-1-1 0 0 0,0 0 0 0 0,0 1 1 0 0,0-1-1 0 0,0 0 0 0 0,-1-1 0 0 0,1 1 0 0 0,0 0 1 0 0,-1-1-1 0 0,1 0 0 0 0,-1 0 0 0 0,0 0 0 0 0,1 0 1 0 0,-1-1-1 0 0,-6 1 687 0 0,22 11 2751 0 0,24 9-2448 0 0,-27-16-460 0 0,2 1-519 0 0,1 0 0 0 0,0 0 0 0 0,1-2-1 0 0,-1 1 1 0 0,1-1 0 0 0,13 2 0 0 0,-19-5-641 0 0,0 0 1 0 0,0-1-1 0 0,0 0 0 0 0,0 0 0 0 0,0 0 0 0 0,0-1 0 0 0,0 0 0 0 0,7-2 0 0 0,2-2-1701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3280 0 0,'0'0'7532'0'0,"-8"4"-7248"0"0,-2 1-176 0 0,1 0 1 0 0,0 1-1 0 0,0 0 0 0 0,1 0 1 0 0,-1 1-1 0 0,-13 15 1 0 0,20-20-111 0 0,0 1 1 0 0,0-1 0 0 0,0 1-1 0 0,1-1 1 0 0,-1 1-1 0 0,0 0 1 0 0,1 0 0 0 0,0-1-1 0 0,-1 1 1 0 0,1 0 0 0 0,0 0-1 0 0,1 0 1 0 0,-1 0-1 0 0,1 1 1 0 0,-1-1 0 0 0,1 0-1 0 0,0 0 1 0 0,0 0-1 0 0,0 0 1 0 0,0 0 0 0 0,1 0-1 0 0,-1 1 1 0 0,1-1 0 0 0,0 0-1 0 0,0 0 1 0 0,0 0-1 0 0,0 0 1 0 0,1-1 0 0 0,-1 1-1 0 0,1 0 1 0 0,-1-1 0 0 0,1 1-1 0 0,2 2 1 0 0,1-1-526 0 0,-1-1 0 0 0,1 0 0 0 0,0 0 0 0 0,0 0 1 0 0,0 0-1 0 0,1-1 0 0 0,-1 0 0 0 0,0 0 0 0 0,1 0 0 0 0,-1-1 1 0 0,1 0-1 0 0,0 0 0 0 0,-1 0 0 0 0,1-1 0 0 0,0 0 0 0 0,5 0 1 0 0,6 0-2326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1292 0 0,'21'58'1553'0'0,"-21"-57"-1491"0"0,0 0 1 0 0,1 0-1 0 0,-1-1 0 0 0,0 1 0 0 0,1 0 1 0 0,-1-1-1 0 0,1 1 0 0 0,-1 0 1 0 0,1 0-1 0 0,-1-1 0 0 0,1 1 1 0 0,-1-1-1 0 0,1 1 0 0 0,0-1 1 0 0,-1 1-1 0 0,1-1 0 0 0,0 1 1 0 0,0-1-1 0 0,-1 1 0 0 0,1-1 0 0 0,0 0 1 0 0,0 0-1 0 0,0 1 0 0 0,-1-1 1 0 0,1 0-1 0 0,0 0 0 0 0,0 0 1 0 0,0 0-1 0 0,-1 0 0 0 0,1 0 1 0 0,0 0-1 0 0,0 0 0 0 0,0 0 1 0 0,0 0-1 0 0,-1 0 0 0 0,1-1 1 0 0,0 1-1 0 0,0 0 0 0 0,0-1 0 0 0,-1 1 1 0 0,1 0-1 0 0,0-1 0 0 0,-1 1 1 0 0,2-2-1 0 0,23-20-90 0 0,-16 8 111 0 0,0-1-1 0 0,12-27 2965 0 0,-23 48-3078 0 0,1-1 0 0 0,-1 1 0 0 0,1 0 0 0 0,0-1 0 0 0,0 1 0 0 0,1 0 0 0 0,0 0 1 0 0,0 0-1 0 0,1 7 0 0 0,-1-11-224 0 0,0 0 1 0 0,1 0-1 0 0,-1 0 0 0 0,0 1 1 0 0,1-1-1 0 0,0 0 1 0 0,0 0-1 0 0,-1 0 1 0 0,1 0-1 0 0,0 0 0 0 0,1 0 1 0 0,-1 0-1 0 0,0-1 1 0 0,1 1-1 0 0,-1 0 1 0 0,0-1-1 0 0,1 1 0 0 0,0-1 1 0 0,-1 1-1 0 0,1-1 1 0 0,0 0-1 0 0,0 0 0 0 0,0 1 1 0 0,0-1-1 0 0,0-1 1 0 0,2 2-1 0 0,5 0-1395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33 3404 0 0,'0'0'4257'0'0,"-105"-9"-4161"0"0,81 6-96 0 0,-6-2-116 0 0,2 0-340 0 0,-1-1-1132 0 0,1 1-1449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6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4304 0 0,'0'0'7905'0'0,"0"7"-7731"0"0,-6 227-74 0 0,6-233-194 0 0,0-1 0 0 0,0 1 0 0 0,0 0 0 0 0,0 0 0 0 0,0-1-1 0 0,0 1 1 0 0,0 0 0 0 0,1 0 0 0 0,-1 0 0 0 0,0-1 0 0 0,0 1 0 0 0,1 0 0 0 0,-1-1-1 0 0,1 1 1 0 0,-1 0 0 0 0,1-1 0 0 0,-1 1 0 0 0,1 0 0 0 0,-1-1 0 0 0,1 1 0 0 0,-1-1-1 0 0,1 1 1 0 0,0-1 0 0 0,0 1 0 0 0,0-1-134 0 0,-1 1 1 0 0,1-1-1 0 0,-1 0 0 0 0,1 0 0 0 0,0 0 1 0 0,-1 0-1 0 0,1 0 0 0 0,0 0 0 0 0,-1 0 1 0 0,1-1-1 0 0,-1 1 0 0 0,1 0 0 0 0,0 0 1 0 0,-1 0-1 0 0,1-1 0 0 0,-1 1 0 0 0,1 0 1 0 0,0-1-1 0 0,-1 1 0 0 0,1 0 0 0 0,-1-1 0 0 0,0 1 1 0 0,1-1-1 0 0,-1 1 0 0 0,1-1 0 0 0,-1 1 1 0 0,1-1-1 0 0,-1 1 0 0 0,0-1 0 0 0,1 1 1 0 0,-1-1-1 0 0,0 0 0 0 0,6-9-2386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7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1260 0 0,'0'0'7863'0'0,"7"-5"-7861"0"0,4 0 41 0 0,-1-1-1 0 0,1 2 1 0 0,1-1 0 0 0,-1 1 0 0 0,20-3-1 0 0,-27 6 8 0 0,0 0 0 0 0,0 1 0 0 0,0 0 0 0 0,0 0-1 0 0,0 0 1 0 0,0 0 0 0 0,0 0 0 0 0,0 1-1 0 0,0 0 1 0 0,0 0 0 0 0,5 2 0 0 0,-8-2-14 0 0,1 0 0 0 0,0 0 0 0 0,0 0 0 0 0,0 0 0 0 0,-1 1 1 0 0,1-1-1 0 0,-1 1 0 0 0,1-1 0 0 0,-1 1 0 0 0,0 0 0 0 0,1-1 0 0 0,-1 1 0 0 0,0 0 1 0 0,0 0-1 0 0,0 0 0 0 0,-1 0 0 0 0,1 0 0 0 0,0 0 0 0 0,-1 0 0 0 0,1 0 0 0 0,-1 0 0 0 0,0 0 1 0 0,1 3-1 0 0,-1-3-41 0 0,0 1 1 0 0,0-1 0 0 0,0 1 0 0 0,0-1-1 0 0,0 0 1 0 0,-1 1 0 0 0,1-1 0 0 0,-1 1 0 0 0,1-1-1 0 0,-1 0 1 0 0,0 0 0 0 0,0 1 0 0 0,0-1-1 0 0,0 0 1 0 0,0 0 0 0 0,0 0 0 0 0,-1 0-1 0 0,1 0 1 0 0,-1 0 0 0 0,1 0 0 0 0,-1-1 0 0 0,0 1-1 0 0,0-1 1 0 0,0 1 0 0 0,0-1 0 0 0,0 0-1 0 0,0 1 1 0 0,0-1 0 0 0,-4 1 0 0 0,-1 1-377 0 0,0-1 0 0 0,0 0 0 0 0,-1-1 1 0 0,1 0-1 0 0,-1 0 0 0 0,1 0 0 0 0,0-1 1 0 0,-15-1-1 0 0,7-5-2999 0 0,10 3 1160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7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1 204 0 0,'0'0'11330'0'0,"4"15"-11306"0"0,3 18-73 0 0,-2-1-1 0 0,1 54 1 0 0,-7-62-589 0 0,0 17-2162 0 0,6-18-2294 0 0,-2-16 2696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8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0 260 1352 0 0,'0'0'7279'0'0,"5"17"-7017"0"0,-2-3-235 0 0,0 4 189 0 0,1-1 1 0 0,1 0-1 0 0,1 0 1 0 0,0 0-1 0 0,1-1 1 0 0,10 18-1 0 0,-13-28-82 0 0,1 0 0 0 0,-1-1-1 0 0,1 1 1 0 0,0-1 0 0 0,0 0 0 0 0,0-1 0 0 0,7 5-1 0 0,-11-8-127 0 0,0-1 0 0 0,0 1 0 0 0,0-1 0 0 0,0 1 0 0 0,0-1 0 0 0,0 0 0 0 0,0 1 0 0 0,0-1 0 0 0,0 0 0 0 0,0 0 0 0 0,0 1 0 0 0,1-1 0 0 0,-1 0 0 0 0,0 0 0 0 0,0-1 0 0 0,0 1 0 0 0,0 0 0 0 0,0 0 0 0 0,0 0 0 0 0,2-1 0 0 0,-2 0-41 0 0,1 0 0 0 0,-1 0 1 0 0,1-1-1 0 0,-1 1 0 0 0,0 0 0 0 0,0-1 1 0 0,1 1-1 0 0,-1 0 0 0 0,0-1 0 0 0,0 0 1 0 0,0 1-1 0 0,0-1 0 0 0,-1 0 1 0 0,1 1-1 0 0,0-1 0 0 0,0-3 0 0 0,2-6-55 0 0,-1-1 0 0 0,0 0-1 0 0,0 1 1 0 0,-2-1 0 0 0,1 0-1 0 0,-1 0 1 0 0,-1 0 0 0 0,0 0-1 0 0,-1 0 1 0 0,-4-15-1 0 0,-11-32-7073 0 0,15 55 4282 0 0</inkml:trace>
  <inkml:trace contextRef="#ctx0" brushRef="#br0" timeOffset="1">287 162 4964 0 0,'0'0'4677'0'0,"-83"-101"-5053"0"0,79 82-752 0 0,4-1-1132 0 0,0-1-2201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4108 0 0,'0'0'6526'0'0,"-13"2"-6242"0"0,1 0-186 0 0,0 0-1 0 0,-1 2 0 0 0,1-1 0 0 0,0 2 0 0 0,-16 7 0 0 0,24-10-63 0 0,0 0 0 0 0,0 0 0 0 0,1 1 0 0 0,-1-1 0 0 0,1 1 0 0 0,-1 0 0 0 0,1 0 0 0 0,0 0 0 0 0,0 0 0 0 0,0 0 0 0 0,1 1 0 0 0,-1-1 0 0 0,1 1 0 0 0,0 0 0 0 0,0 0 0 0 0,0 0 0 0 0,0 0 0 0 0,1 0 0 0 0,-1 0 0 0 0,1 0 0 0 0,0 0 0 0 0,1 1 0 0 0,-1 7-1 0 0,0-8-39 0 0,1-1-1 0 0,0 1 0 0 0,0 0 0 0 0,1 0 0 0 0,-1 0 0 0 0,1 0 1 0 0,0 0-1 0 0,0 0 0 0 0,0-1 0 0 0,0 1 0 0 0,1 0 0 0 0,-1-1 1 0 0,1 1-1 0 0,0-1 0 0 0,3 4 0 0 0,-2-5-53 0 0,0 1 0 0 0,0-1-1 0 0,0 0 1 0 0,1 0 0 0 0,-1 0 0 0 0,1-1 0 0 0,-1 1-1 0 0,1-1 1 0 0,-1 0 0 0 0,1 0 0 0 0,0 0 0 0 0,0 0-1 0 0,0-1 1 0 0,0 1 0 0 0,6-1 0 0 0,-9 0 64 0 0,48-2-408 0 0,-49 2 391 0 0,1 0 1 0 0,0 0-1 0 0,0 0 1 0 0,0 0-1 0 0,-1-1 1 0 0,1 1-1 0 0,0 0 0 0 0,0 0 1 0 0,0 0-1 0 0,-1-1 1 0 0,1 1-1 0 0,0 0 0 0 0,0-1 1 0 0,-1 1-1 0 0,1-1 1 0 0,0 1-1 0 0,-1-1 1 0 0,1 1-1 0 0,-1-1 0 0 0,1 1 1 0 0,0-1-1 0 0,-1 1 1 0 0,1-1-1 0 0,-1 0 1 0 0,0 0-1 0 0,1 1 0 0 0,-1-1 1 0 0,1 0-1 0 0,-1 1 1 0 0,0-1-1 0 0,0 0 0 0 0,1 0 1 0 0,-1 0-1 0 0,0 1 1 0 0,0-1-1 0 0,0 0 1 0 0,0 0-1 0 0,0 0 0 0 0,0 0 1 0 0,0 1-1 0 0,0-1 1 0 0,0 0-1 0 0,-1 0 1 0 0,1 0-1 0 0,0 1 0 0 0,0-1 1 0 0,-1 0-1 0 0,1 0 1 0 0,0 1-1 0 0,-1-1 1 0 0,1 0-1 0 0,-1 1 0 0 0,1-1 1 0 0,-1 0-1 0 0,0 0 1 0 0,-26-17 415 0 0,25 17-382 0 0,-1 0 0 0 0,1-1-1 0 0,-1 1 1 0 0,1 0 0 0 0,0-1 0 0 0,0 0 0 0 0,-1 1-1 0 0,1-1 1 0 0,0 0 0 0 0,-1-2 0 0 0,14 0 2729 0 0,24 1-3487 0 0,-31 3 744 0 0,58-8-2925 0 0,-37 4-354 0 0,-20 3 706 0 0,-146 16-1470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9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5565 0 0,'0'0'4899'0'0,"0"-17"-4673"0"0,0-129 272 0 0,0 138-479 0 0,0 0-1 0 0,1 0 0 0 0,0 0 0 0 0,1 1 0 0 0,-1-1 0 0 0,2 0 0 0 0,-1 1 1 0 0,5-11-1 0 0,-6 16-12 0 0,1-1 0 0 0,-1 1-1 0 0,0 0 1 0 0,0 0 0 0 0,1 0 0 0 0,-1 0 0 0 0,1 0 0 0 0,0 1 0 0 0,-1-1 0 0 0,1 0 0 0 0,0 1-1 0 0,0-1 1 0 0,0 1 0 0 0,0 0 0 0 0,0-1 0 0 0,1 1 0 0 0,-1 0 0 0 0,0 1 0 0 0,1-1 0 0 0,-1 0 0 0 0,0 0-1 0 0,1 1 1 0 0,-1 0 0 0 0,1-1 0 0 0,-1 1 0 0 0,0 0 0 0 0,1 0 0 0 0,-1 0 0 0 0,1 1 0 0 0,-1-1 0 0 0,4 1-1 0 0,-5 0-69 0 0,1 0 0 0 0,0 0 0 0 0,-1 0-1 0 0,0 0 1 0 0,1 1 0 0 0,-1-1 0 0 0,0 0-1 0 0,1 1 1 0 0,-1-1 0 0 0,0 1 0 0 0,0-1-1 0 0,0 1 1 0 0,0-1 0 0 0,-1 1 0 0 0,1 0-1 0 0,0-1 1 0 0,-1 1 0 0 0,1 0 0 0 0,-1 0-1 0 0,1 0 1 0 0,-1-1 0 0 0,0 1 0 0 0,0 0-1 0 0,0 0 1 0 0,0 0 0 0 0,0 0 0 0 0,0-1-1 0 0,-1 3 1 0 0,1 0-111 0 0,0 0 1 0 0,0 1-1 0 0,-1-1 0 0 0,0 0 1 0 0,0 0-1 0 0,0 0 0 0 0,0 0 0 0 0,-1 0 1 0 0,1 0-1 0 0,-1-1 0 0 0,-3 7 1 0 0,1-7 74 0 0,1 0 0 0 0,0-1 0 0 0,-1 1 0 0 0,0-1 0 0 0,1 0 0 0 0,-1 0 0 0 0,-7 3 0 0 0,-18 10 33 0 0,29-14 68 0 0,0 0-1 0 0,0-1 1 0 0,0 1-1 0 0,0-1 1 0 0,0 1-1 0 0,0-1 1 0 0,0 1-1 0 0,0 0 1 0 0,0-1 0 0 0,0 1-1 0 0,1-1 1 0 0,-1 1-1 0 0,0-1 1 0 0,0 1-1 0 0,0-1 1 0 0,1 1 0 0 0,-1-1-1 0 0,0 1 1 0 0,0-1-1 0 0,1 1 1 0 0,-1-1-1 0 0,1 1 1 0 0,-1-1 0 0 0,0 0-1 0 0,1 1 1 0 0,-1-1-1 0 0,1 0 1 0 0,-1 1-1 0 0,1-1 1 0 0,-1 0 0 0 0,1 0-1 0 0,-1 1 1 0 0,2-1-1 0 0,21 15 72 0 0,-20-13 60 0 0,51 27 760 0 0,-51-27-754 0 0,1 0 0 0 0,0-1-1 0 0,-1 1 1 0 0,1-1 0 0 0,0 0 0 0 0,0 0 0 0 0,0-1 0 0 0,0 1 0 0 0,0-1 0 0 0,0 0 0 0 0,0 0 0 0 0,7-1 0 0 0,-9 0-156 0 0,-1 0 0 0 0,1-1 0 0 0,-1 1 0 0 0,1-1 0 0 0,-1 1 0 0 0,0-1 0 0 0,1 1 0 0 0,-1-1 0 0 0,0 0 0 0 0,0 0 0 0 0,0 1 0 0 0,0-1 0 0 0,-1 0 0 0 0,2-4 0 0 0,10-36 387 0 0,-9 30-260 0 0,-1 9-181 0 0,0-8 242 0 0,2 0 0 0 0,0 1 0 0 0,0 0 0 0 0,6-11 0 0 0,-9 20-136 0 0,-1 1-1 0 0,0-1 1 0 0,1 0 0 0 0,0 0-1 0 0,-1 0 1 0 0,1 1-1 0 0,-1-1 1 0 0,1 0-1 0 0,0 1 1 0 0,0-1-1 0 0,-1 0 1 0 0,1 1-1 0 0,0-1 1 0 0,0 1 0 0 0,0 0-1 0 0,0-1 1 0 0,-1 1-1 0 0,1-1 1 0 0,0 1-1 0 0,0 0 1 0 0,0 0-1 0 0,2-1 1 0 0,-2 2-23 0 0,1 0 1 0 0,-1-1-1 0 0,1 1 1 0 0,-1 0-1 0 0,0 0 1 0 0,1 0-1 0 0,-1 0 0 0 0,0 0 1 0 0,0 0-1 0 0,0 0 1 0 0,0 0-1 0 0,0 1 0 0 0,0-1 1 0 0,0 0-1 0 0,0 1 1 0 0,0-1-1 0 0,-1 0 1 0 0,1 1-1 0 0,0 2 0 0 0,6 8 81 0 0,19 47-194 0 0,-25-56 206 0 0,0 0 1 0 0,0 0-1 0 0,0 1 1 0 0,0-1-1 0 0,0 1 1 0 0,-1-1-1 0 0,0 1 1 0 0,1-1-1 0 0,-1 1 1 0 0,-1-1-1 0 0,1 1 1 0 0,0-1-1 0 0,-1 1 1 0 0,-1 5-1 0 0,0-8-116 0 0,1 0 0 0 0,-1 1 0 0 0,0-1 0 0 0,1 0 0 0 0,-1 0 0 0 0,0-1 0 0 0,0 1 0 0 0,1 0 0 0 0,-1-1 0 0 0,0 1 0 0 0,0-1 0 0 0,0 1 0 0 0,0-1 0 0 0,0 0-1 0 0,0 0 1 0 0,0 0 0 0 0,0 0 0 0 0,-3 0 0 0 0,-37-4 109 0 0,36 1-170 0 0,-1 1 1 0 0,1-1 0 0 0,-1 0-1 0 0,1 0 1 0 0,-11-8 0 0 0,-2-9-1887 0 0,18 19 1712 0 0,1 0 0 0 0,0 0 0 0 0,-1 0 0 0 0,1 0 0 0 0,0 0 0 0 0,-1 1 0 0 0,1-1 0 0 0,0 0 0 0 0,0 0-1 0 0,0 0 1 0 0,0 0 0 0 0,0 0 0 0 0,0 0 0 0 0,0 0 0 0 0,0 0 0 0 0,0 0 0 0 0,0 0 0 0 0,1 0 0 0 0,-1 0 0 0 0,0 0 0 0 0,1 0 0 0 0,0-1 0 0 0,3 0-1955 0 0,5 0-306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49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1 243 484 0 0,'0'0'10137'0'0,"2"-12"-9779"0"0,12-141 317 0 0,-14 153-654 0 0,0-1 1 0 0,0 0-1 0 0,0 0 1 0 0,0 1-1 0 0,0-1 0 0 0,0 0 1 0 0,0 1-1 0 0,0-1 1 0 0,0 0-1 0 0,0 0 1 0 0,0 1-1 0 0,0-1 1 0 0,1 0-1 0 0,-1 1 0 0 0,0-1 1 0 0,0 0-1 0 0,1 1 1 0 0,-1-1-1 0 0,1 0 1 0 0,-1 1-1 0 0,0-1 1 0 0,1 1-1 0 0,-1-1 1 0 0,1 1-1 0 0,-1-1 0 0 0,1 1 1 0 0,0-1-1 0 0,-1 1 1 0 0,1 0-1 0 0,-1-1 1 0 0,1 1-1 0 0,0 0 1 0 0,-1-1-1 0 0,1 1 1 0 0,0 0-1 0 0,-1 0 0 0 0,1 0 1 0 0,1-1-1 0 0,0 2-47 0 0,0 0-1 0 0,1 0 1 0 0,-1 0-1 0 0,0 0 1 0 0,0 0 0 0 0,0 1-1 0 0,0-1 1 0 0,0 1-1 0 0,0-1 1 0 0,0 1-1 0 0,2 2 1 0 0,40 54-533 0 0,-38-48 669 0 0,0-1 0 0 0,1 0 0 0 0,0 0 0 0 0,1 0 0 0 0,11 10 0 0 0,-15-55-1257 0 0,-7-17 1115 0 0,1-12-1315 0 0,5 26-5025 0 0,-1 35 3512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0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5 170 4120 0 0,'0'0'4913'0'0,"-1"-15"-4730"0"0,0-112 674 0 0,1 126-833 0 0,-1 0 0 0 0,1 0 0 0 0,0 0 0 0 0,1 0 0 0 0,-1 0 0 0 0,0 0 0 0 0,0 0 0 0 0,0 0 0 0 0,0 0 0 0 0,1 0-1 0 0,-1 0 1 0 0,1 0 0 0 0,-1 0 0 0 0,0 0 0 0 0,1 0 0 0 0,0 0 0 0 0,-1 0 0 0 0,1 1 0 0 0,-1-1 0 0 0,1 0 0 0 0,0 0 0 0 0,0 0 0 0 0,-1 1 0 0 0,1-1 0 0 0,0 1 0 0 0,0-1 0 0 0,0 1 0 0 0,0-1 0 0 0,0 1 0 0 0,0-1 0 0 0,0 1 0 0 0,0 0 0 0 0,0-1 0 0 0,0 1 0 0 0,0 0 0 0 0,0 0-1 0 0,0 0 1 0 0,0 0 0 0 0,0 0 0 0 0,0 0 0 0 0,0 0 0 0 0,0 0 0 0 0,0 0 0 0 0,0 0 0 0 0,0 1 0 0 0,0-1 0 0 0,0 0 0 0 0,0 1 0 0 0,0-1 0 0 0,0 1 0 0 0,1 0 0 0 0,3 1-32 0 0,0 0 0 0 0,0 0 0 0 0,-1 1 0 0 0,1-1 0 0 0,-1 1 0 0 0,0 0 0 0 0,0 0 0 0 0,0 1 0 0 0,5 4 0 0 0,-2 2 3 0 0,-1 1-1 0 0,0 0 1 0 0,0 0-1 0 0,-1 0 1 0 0,0 0-1 0 0,-1 1 1 0 0,-1 0 0 0 0,0 0-1 0 0,0 0 1 0 0,-1 0-1 0 0,-1 0 1 0 0,1 17-1 0 0,-3-28-2 0 0,1 1-1 0 0,-1-1 1 0 0,0 1-1 0 0,1-1 1 0 0,-1 0 0 0 0,0 1-1 0 0,0-1 1 0 0,0 0-1 0 0,0 1 1 0 0,0-1-1 0 0,0 0 1 0 0,0 0-1 0 0,-1 0 1 0 0,1 0-1 0 0,0 0 1 0 0,-1 0-1 0 0,1 0 1 0 0,0-1-1 0 0,-1 1 1 0 0,1 0 0 0 0,-1-1-1 0 0,1 1 1 0 0,-1-1-1 0 0,1 1 1 0 0,-1-1-1 0 0,0 0 1 0 0,1 0-1 0 0,-1 0 1 0 0,1 0-1 0 0,-1 0 1 0 0,0 0-1 0 0,1 0 1 0 0,-3-1-1 0 0,-2 1-16 0 0,1 0-1 0 0,-1 0 0 0 0,0-1 0 0 0,1 0 0 0 0,-1 0 0 0 0,0 0 0 0 0,1-1 1 0 0,-10-4-1 0 0,11 4-172 0 0,1-1 0 0 0,-1 1 0 0 0,1-1 1 0 0,0 0-1 0 0,0-1 0 0 0,0 1 0 0 0,-4-6 1 0 0,6 8 3 0 0,0 0 0 0 0,1 0 0 0 0,-1 0 1 0 0,1-1-1 0 0,-1 1 0 0 0,1 0 0 0 0,-1 0 0 0 0,1 0 1 0 0,-1 0-1 0 0,1-1 0 0 0,0 1 0 0 0,0 0 0 0 0,0 0 1 0 0,0-1-1 0 0,0 1 0 0 0,0 0 0 0 0,0 0 0 0 0,0-1 1 0 0,0 1-1 0 0,1 0 0 0 0,-1 0 0 0 0,0 0 0 0 0,1-1 1 0 0,-1 1-1 0 0,1 0 0 0 0,-1 0 0 0 0,1 0 0 0 0,0 0 1 0 0,-1 0-1 0 0,1 0 0 0 0,1-2 0 0 0,8-4-2270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4596 0 0,'0'0'5667'0'0,"-16"3"-5207"0"0,-53 12 10 0 0,66-14-440 0 0,1-1 1 0 0,-1 1-1 0 0,0-1 0 0 0,1 1 1 0 0,-1 0-1 0 0,1 0 0 0 0,0 0 1 0 0,-1 1-1 0 0,1-1 0 0 0,0 0 1 0 0,0 1-1 0 0,0 0 0 0 0,0-1 1 0 0,0 1-1 0 0,0 0 0 0 0,0 0 1 0 0,0 0-1 0 0,1 0 0 0 0,-1 0 1 0 0,1 0-1 0 0,0 1 0 0 0,-1-1 1 0 0,1 1-1 0 0,0-1 0 0 0,0 1 1 0 0,1-1-1 0 0,-1 1 0 0 0,0-1 1 0 0,1 1-1 0 0,0-1 0 0 0,0 1 1 0 0,-1 0-1 0 0,2 4 0 0 0,-1-2-112 0 0,1 0 0 0 0,0-1 0 0 0,1 1 0 0 0,-1-1-1 0 0,1 1 1 0 0,-1-1 0 0 0,2 0 0 0 0,-1 0-1 0 0,0 0 1 0 0,1 0 0 0 0,-1 0 0 0 0,1 0-1 0 0,0-1 1 0 0,7 7 0 0 0,-4-6-675 0 0,1 1 1 0 0,0-1-1 0 0,0-1 1 0 0,1 1-1 0 0,-1-1 0 0 0,1-1 1 0 0,0 1-1 0 0,-1-1 0 0 0,1-1 1 0 0,15 2-1 0 0,-2-1-1911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08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1900 0 0,'0'0'6847'0'0,"-5"4"-6811"0"0,2-1-184 0 0,0 0 1 0 0,0 0-1 0 0,0 0 1 0 0,0 0-1 0 0,1 0 1 0 0,0 1 0 0 0,-1 0-1 0 0,1-1 1 0 0,0 1-1 0 0,1 0 1 0 0,-1 0-1 0 0,1 0 1 0 0,-1 0-1 0 0,1 0 1 0 0,0 0-1 0 0,1 0 1 0 0,-1 1-1 0 0,1-1 1 0 0,0 0-1 0 0,0 0 1 0 0,0 1 0 0 0,1-1-1 0 0,-1 0 1 0 0,1 0-1 0 0,0 0 1 0 0,0 0-1 0 0,2 6 1 0 0,0-5 318 0 0,0 1 1 0 0,1-1 0 0 0,-1 0-1 0 0,1 0 1 0 0,0-1 0 0 0,0 1-1 0 0,0-1 1 0 0,1 0 0 0 0,-1 0-1 0 0,1 0 1 0 0,0 0 0 0 0,0-1-1 0 0,1 0 1 0 0,7 3 0 0 0,-11-5-189 0 0,0 0 0 0 0,1 0 1 0 0,-1-1-1 0 0,1 1 0 0 0,-1-1 0 0 0,1 1 0 0 0,-1-1 1 0 0,1 0-1 0 0,-1 0 0 0 0,1 0 0 0 0,-1-1 1 0 0,1 1-1 0 0,-1 0 0 0 0,1-1 0 0 0,-1 0 1 0 0,1 0-1 0 0,-1 1 0 0 0,1-1 0 0 0,-1-1 1 0 0,0 1-1 0 0,0 0 0 0 0,0 0 0 0 0,0-1 1 0 0,0 0-1 0 0,0 1 0 0 0,0-1 0 0 0,0 0 0 0 0,0 0 1 0 0,-1 0-1 0 0,1 0 0 0 0,-1 0 0 0 0,1 0 1 0 0,-1 0-1 0 0,0 0 0 0 0,0-1 0 0 0,1-2 1 0 0,-3 6 135 0 0,1 0 1 0 0,0 0-1 0 0,-1 0 1 0 0,1 0 0 0 0,0 0-1 0 0,-1 1 1 0 0,1-1-1 0 0,0 0 1 0 0,0 0 0 0 0,0 0-1 0 0,0 0 1 0 0,0 0-1 0 0,0 0 1 0 0,1 1 0 0 0,-1-1-1 0 0,0 0 1 0 0,0 0 0 0 0,1 0-1 0 0,-1 0 1 0 0,1 0-1 0 0,-1 0 1 0 0,1 0 0 0 0,-1 0-1 0 0,1 0 1 0 0,1 1-1 0 0,0 0-38 0 0,0 1-1 0 0,1-1 1 0 0,-1 0-1 0 0,1 0 0 0 0,-1 0 1 0 0,1-1-1 0 0,0 1 1 0 0,0-1-1 0 0,4 2 1 0 0,-2-1-147 0 0,0 0 0 0 0,1 0 1 0 0,-1-1-1 0 0,0 0 1 0 0,0 0-1 0 0,1 0 0 0 0,-1-1 1 0 0,0 0-1 0 0,1 0 0 0 0,-1 0 1 0 0,0-1-1 0 0,10-1 1 0 0,-13 1 35 0 0,-1 0 1 0 0,1 1 0 0 0,-1-1 0 0 0,0 0 0 0 0,0 0 0 0 0,1 0 0 0 0,-1 0 0 0 0,0 0 0 0 0,0 0 0 0 0,0 0 0 0 0,0 0-1 0 0,0-1 1 0 0,0 1 0 0 0,-1 0 0 0 0,1 0 0 0 0,0-1 0 0 0,0 1 0 0 0,-1-1 0 0 0,1 1 0 0 0,-1-1 0 0 0,0 1 0 0 0,1-1-1 0 0,-1 1 1 0 0,0-1 0 0 0,0 1 0 0 0,0-1 0 0 0,0 1 0 0 0,0-1 0 0 0,0 1 0 0 0,0-1 0 0 0,-1 1 0 0 0,1-1-1 0 0,0 1 1 0 0,-1-1 0 0 0,1 1 0 0 0,-1-1 0 0 0,0 1 0 0 0,1 0 0 0 0,-1-1 0 0 0,-2-1 0 0 0,-1-6 19 0 0,-2 0 1 0 0,1 1-1 0 0,-1-1 0 0 0,-10-10 1 0 0,14 17-4 0 0,-13-19 16 0 0,16 21-17 0 0,0-1 0 0 0,-1 0 0 0 0,1 1 0 0 0,0-1 0 0 0,0 1 0 0 0,-1-1 0 0 0,1 1 0 0 0,0 0 0 0 0,0-1 0 0 0,0 1 0 0 0,0 0 0 0 0,-1-1 0 0 0,1 1 1 0 0,0 0-1 0 0,0 0 0 0 0,0 0 0 0 0,0 0 0 0 0,0 0 0 0 0,0 0 0 0 0,0 0 0 0 0,0 0 0 0 0,-1 0 0 0 0,1 0 0 0 0,2 1 0 0 0,0-1 57 0 0,0 0-1 0 0,1 0 1 0 0,-1 0 0 0 0,0 0 0 0 0,1 1-1 0 0,-1-1 1 0 0,0 1 0 0 0,1 0-1 0 0,-1 0 1 0 0,0 0 0 0 0,0 0 0 0 0,0 1-1 0 0,0-1 1 0 0,0 1 0 0 0,0 0-1 0 0,-1 0 1 0 0,1 0 0 0 0,0 0 0 0 0,-1 0-1 0 0,0 1 1 0 0,1-1 0 0 0,-1 1-1 0 0,0 0 1 0 0,2 2 0 0 0,0 5 81 0 0,0 0-1 0 0,-1-1 1 0 0,0 1-1 0 0,-1 0 1 0 0,0 0 0 0 0,1 14-1 0 0,-1-14-231 0 0,-2-10 69 0 0,0 0 0 0 0,0 0 0 0 0,0 0 0 0 0,0 1 0 0 0,0-1 0 0 0,0 0 0 0 0,0 0 0 0 0,0 0 0 0 0,0 0 0 0 0,0 0 0 0 0,0 0 0 0 0,0 1 0 0 0,0-1 0 0 0,0 0 0 0 0,1 0 0 0 0,-1 0 0 0 0,0 0 0 0 0,0 0 0 0 0,0 0 0 0 0,0 0 0 0 0,0 0 0 0 0,0 0 0 0 0,0 0 0 0 0,0 1 0 0 0,1-1 0 0 0,-1 0 0 0 0,0 0 0 0 0,0 0 0 0 0,0 0 0 0 0,0 0 0 0 0,0 0 0 0 0,1 0 0 0 0,-1 0 0 0 0,0 0 0 0 0,0 0 0 0 0,0 0 0 0 0,0 0 0 0 0,0 0 0 0 0,0 0 0 0 0,1 0 0 0 0,-1 0 0 0 0,0 0 0 0 0,0 0 0 0 0,0 0 0 0 0,0 0 0 0 0,0-1 0 0 0,0 1 0 0 0,1 0 0 0 0,-1 0 0 0 0,0 0 0 0 0,0 0 0 0 0,0 0 0 0 0,0 0 0 0 0,0 0 0 0 0,0 0 0 0 0,0 0 0 0 0,1-1 0 0 0,11-11-657 0 0,18-28 1081 0 0,-16 21-1065 0 0,-13 18 670 0 0,0-1 0 0 0,0 1 0 0 0,0 0 1 0 0,0-1-1 0 0,0 1 0 0 0,0 0 0 0 0,0 0 0 0 0,0 0 1 0 0,0 0-1 0 0,1 0 0 0 0,-1 0 0 0 0,0 0 0 0 0,1 0 0 0 0,-1 0 1 0 0,1 1-1 0 0,-1-1 0 0 0,1 0 0 0 0,-1 1 0 0 0,1 0 1 0 0,-1-1-1 0 0,1 1 0 0 0,1 0 0 0 0,-1 1 77 0 0,-1 0 0 0 0,1 0 0 0 0,-1 0 0 0 0,0 0-1 0 0,0 0 1 0 0,0 1 0 0 0,1-1 0 0 0,-1 0 0 0 0,0 1 0 0 0,-1-1 0 0 0,1 1-1 0 0,0-1 1 0 0,0 1 0 0 0,-1 0 0 0 0,1-1 0 0 0,-1 1 0 0 0,1 0 0 0 0,-1-1 0 0 0,1 4-1 0 0,0 1-33 0 0,0-1 128 0 0,1 1 0 0 0,-1 0 0 0 0,1 0 0 0 0,0-1 0 0 0,1 1 0 0 0,-1-1 0 0 0,6 8 0 0 0,-6-11-161 0 0,-1-1 0 0 0,0 0-1 0 0,1 0 1 0 0,-1 0 0 0 0,1 0 0 0 0,0 0 0 0 0,-1 0 0 0 0,1 0-1 0 0,0 0 1 0 0,-1-1 0 0 0,1 1 0 0 0,0-1 0 0 0,0 1-1 0 0,0-1 1 0 0,-1 0 0 0 0,1 0 0 0 0,0 1 0 0 0,0-1-1 0 0,0 0 1 0 0,0-1 0 0 0,-1 1 0 0 0,1 0 0 0 0,0-1-1 0 0,0 1 1 0 0,0-1 0 0 0,-1 1 0 0 0,1-1 0 0 0,0 0 0 0 0,-1 0-1 0 0,3-1 1 0 0,4-1-71 0 0,0-1 0 0 0,0 0 0 0 0,0-1 1 0 0,12-10-1 0 0,-18 14 16 0 0,0-1 0 0 0,0 0 1 0 0,0 1-1 0 0,0-1 1 0 0,-1 0-1 0 0,1 0 0 0 0,-1 0 1 0 0,1 0-1 0 0,-1 0 0 0 0,0 0 1 0 0,0 0-1 0 0,0-1 1 0 0,0 1-1 0 0,0 0 0 0 0,0-1 1 0 0,-1 1-1 0 0,1 0 0 0 0,-1-1 1 0 0,0 1-1 0 0,0-1 1 0 0,0 1-1 0 0,0-4 0 0 0,-1 4-14 0 0,0 1-1 0 0,0-1 0 0 0,-1 1 1 0 0,1 0-1 0 0,0 0 0 0 0,-1 0 1 0 0,1 0-1 0 0,-1 0 0 0 0,1 0 1 0 0,-1 0-1 0 0,0 0 0 0 0,1 1 1 0 0,-1-1-1 0 0,0 1 0 0 0,0-1 1 0 0,1 1-1 0 0,-1 0 0 0 0,0-1 0 0 0,-2 1 1 0 0,-37-4-739 0 0,39 4 888 0 0,0 0-1 0 0,-1 0 0 0 0,1 0 0 0 0,0 0 1 0 0,0 0-1 0 0,0 1 0 0 0,0-1 0 0 0,0 1 1 0 0,-1-1-1 0 0,1 1 0 0 0,0 0 0 0 0,0 0 1 0 0,0 0-1 0 0,1 0 0 0 0,-1 0 0 0 0,0 0 1 0 0,0 0-1 0 0,1 1 0 0 0,-1-1 1 0 0,0 1-1 0 0,1-1 0 0 0,0 1 0 0 0,-1 0 1 0 0,1 0-1 0 0,0-1 0 0 0,0 1 0 0 0,0 0 1 0 0,0 0-1 0 0,0 0 0 0 0,0 0 0 0 0,0 0 1 0 0,1 0-1 0 0,-1 1 0 0 0,1-1 0 0 0,0 0 1 0 0,0 0-1 0 0,-1 0 0 0 0,1 0 0 0 0,1 1 1 0 0,-1-1-1 0 0,0 0 0 0 0,0 0 0 0 0,1 0 1 0 0,-1 0-1 0 0,1 0 0 0 0,0 0 0 0 0,0 0 1 0 0,0 0-1 0 0,0 0 0 0 0,0 0 0 0 0,1 2 1 0 0,2 2 28 0 0,0 0 0 0 0,0 0 0 0 0,0-1 0 0 0,1 0 0 0 0,0 1 0 0 0,0-2 0 0 0,0 1 1 0 0,1-1-1 0 0,0 1 0 0 0,-1-2 0 0 0,1 1 0 0 0,1-1 0 0 0,-1 1 0 0 0,0-2 0 0 0,1 1 0 0 0,0-1 1 0 0,-1 0-1 0 0,1 0 0 0 0,0-1 0 0 0,9 1 0 0 0,-5-1-461 0 0,0-1-1 0 0,0 0 1 0 0,0 0-1 0 0,-1-1 1 0 0,1 0-1 0 0,0-1 1 0 0,-1-1-1 0 0,1 0 1 0 0,-1 0-1 0 0,0-1 1 0 0,0 0-1 0 0,15-8 1 0 0,3-6-2688 0 0,2-4-923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28 4104 0 0,'0'0'6145'0'0,"-112"-7"-6069"0"0,95 5-76 0 0,3-1 0 0 0,2 1-140 0 0,0-3-560 0 0,2 1-636 0 0,4-1-1316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3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8 872 0 0,'0'0'4775'0'0,"-6"11"414"0"0,4-6-5417 0 0,4 36 443 0 0,2 0 0 0 0,10 47 0 0 0,-6-42-430 0 0,-1-27-1385 0 0,-8-31-805 0 0,-5-6 2522 0 0,2 1 1 0 0,0-1-1 0 0,1 0 1 0 0,1 0-1 0 0,0-1 1 0 0,2 1-1 0 0,0 0 1 0 0,1 0 0 0 0,3-22-1 0 0,-3 37-69 0 0,-1 1 1 0 0,1 0-1 0 0,-1 0 0 0 0,1 0 0 0 0,0 0 0 0 0,0 0 1 0 0,0 0-1 0 0,0 0 0 0 0,0 0 0 0 0,0 0 0 0 0,0 1 1 0 0,1-1-1 0 0,-1 0 0 0 0,0 1 0 0 0,1-1 0 0 0,0 1 1 0 0,-1-1-1 0 0,1 1 0 0 0,0 0 0 0 0,0 0 1 0 0,0 0-1 0 0,0 0 0 0 0,0 0 0 0 0,0 0 0 0 0,0 0 1 0 0,0 1-1 0 0,0-1 0 0 0,0 1 0 0 0,0-1 0 0 0,0 1 1 0 0,1 0-1 0 0,-1 0 0 0 0,4 0 0 0 0,-4 1-69 0 0,1 0-1 0 0,-1-1 1 0 0,1 1-1 0 0,-1 0 0 0 0,0 0 1 0 0,0 0-1 0 0,1 1 1 0 0,-1-1-1 0 0,0 0 1 0 0,0 1-1 0 0,0-1 0 0 0,0 1 1 0 0,-1 0-1 0 0,1 0 1 0 0,0 0-1 0 0,-1 0 1 0 0,1 0-1 0 0,-1 0 0 0 0,0 0 1 0 0,1 0-1 0 0,-1 1 1 0 0,0-1-1 0 0,-1 0 1 0 0,1 1-1 0 0,0-1 0 0 0,-1 1 1 0 0,1-1-1 0 0,-1 1 1 0 0,1 2-1 0 0,-1-3-38 0 0,0 0 1 0 0,1 0-1 0 0,-1 0 0 0 0,0 0 0 0 0,0 0 0 0 0,0 0 1 0 0,0 0-1 0 0,-1 0 0 0 0,1 0 0 0 0,0 0 0 0 0,-1 0 1 0 0,0-1-1 0 0,1 1 0 0 0,-1 0 0 0 0,0 0 0 0 0,0 0 1 0 0,0 0-1 0 0,0-1 0 0 0,0 1 0 0 0,0-1 0 0 0,0 1 1 0 0,-1-1-1 0 0,1 1 0 0 0,-1-1 0 0 0,1 1 0 0 0,-3 0 1 0 0,-1 0-165 0 0,0 0 0 0 0,0-1 0 0 0,0 0 0 0 0,0 0 0 0 0,0 0 1 0 0,0 0-1 0 0,-1-1 0 0 0,-9 0 0 0 0,14 0 568 0 0,34 5 106 0 0,-25-1-81 0 0,-1 0-1 0 0,0 0 1 0 0,0 1-1 0 0,-1 0 0 0 0,1 0 1 0 0,-1 1-1 0 0,0 0 1 0 0,0 0-1 0 0,-1 0 1 0 0,0 1-1 0 0,6 10 0 0 0,18 20-791 0 0,-19-34-5842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3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3876 0 0,'0'0'7968'0'0,"0"15"-7730"0"0,0 4-230 0 0,-1 6-76 0 0,1 0 1 0 0,7 47 0 0 0,-7-71-144 0 0,0 1 1 0 0,1 0-1 0 0,-1-1 0 0 0,1 1 1 0 0,0-1-1 0 0,-1 1 0 0 0,1-1 1 0 0,0 1-1 0 0,0-1 1 0 0,0 1-1 0 0,0-1 0 0 0,0 0 1 0 0,0 0-1 0 0,1 1 1 0 0,-1-1-1 0 0,0 0 0 0 0,0 0 1 0 0,1 0-1 0 0,-1 0 1 0 0,1-1-1 0 0,-1 1 0 0 0,1 0 1 0 0,-1 0-1 0 0,1-1 0 0 0,0 1 1 0 0,-1-1-1 0 0,1 0 1 0 0,-1 1-1 0 0,1-1 0 0 0,0 0 1 0 0,-1 0-1 0 0,1 0 1 0 0,0 0-1 0 0,-1 0 0 0 0,3-1 1 0 0,8 1-2396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3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4272 0 0,'0'0'4813'0'0,"-8"10"-4717"0"0,-24 29-24 0 0,31-38-80 0 0,0 0 1 0 0,0 1-1 0 0,0-1 1 0 0,0 0-1 0 0,1 1 1 0 0,-1-1-1 0 0,1 1 1 0 0,-1 0-1 0 0,1-1 0 0 0,-1 1 1 0 0,1-1-1 0 0,0 1 1 0 0,-1 0-1 0 0,1-1 1 0 0,0 1-1 0 0,0-1 1 0 0,0 1-1 0 0,1 0 1 0 0,-1-1-1 0 0,0 1 1 0 0,1-1-1 0 0,-1 1 0 0 0,1 0 1 0 0,-1-1-1 0 0,1 1 1 0 0,0-1-1 0 0,0 2 1 0 0,29 30 107 0 0,-21-25-34 0 0,-4-2 54 0 0,-1-1 1 0 0,0 1-1 0 0,0 0 0 0 0,0 0 1 0 0,-1 0-1 0 0,1 0 0 0 0,-1 1 1 0 0,3 11-1 0 0,-5-16-118 0 0,-1-1 1 0 0,0 1 0 0 0,1-1-1 0 0,-1 1 1 0 0,0-1-1 0 0,0 1 1 0 0,0-1-1 0 0,0 1 1 0 0,0-1-1 0 0,0 1 1 0 0,0-1-1 0 0,0 1 1 0 0,-1-1 0 0 0,1 1-1 0 0,-1-1 1 0 0,1 1-1 0 0,-1-1 1 0 0,1 0-1 0 0,-1 1 1 0 0,0-1-1 0 0,0 0 1 0 0,0 1 0 0 0,0-1-1 0 0,0 0 1 0 0,0 0-1 0 0,0 0 1 0 0,0 0-1 0 0,0 0 1 0 0,0 0-1 0 0,-1 0 1 0 0,1 0 0 0 0,0-1-1 0 0,0 1 1 0 0,-1 0-1 0 0,1-1 1 0 0,-1 1-1 0 0,1-1 1 0 0,-1 1-1 0 0,1-1 1 0 0,-1 0 0 0 0,1 0-1 0 0,-1 0 1 0 0,1 1-1 0 0,-1-1 1 0 0,-1-1-1 0 0,-42-1-921 0 0,43 2 663 0 0,1-1 0 0 0,-1 1 1 0 0,1-1-1 0 0,-1 1 0 0 0,0-1 0 0 0,1 0 1 0 0,-1 0-1 0 0,1 1 0 0 0,0-1 0 0 0,-1 0 1 0 0,1 0-1 0 0,0-1 0 0 0,-1 1 0 0 0,1 0 1 0 0,0 0-1 0 0,0-1 0 0 0,0 1 0 0 0,0 0 1 0 0,0-1-1 0 0,0 1 0 0 0,1-1 0 0 0,-1 1 1 0 0,-1-4-1 0 0,2-2-2443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43 322 1604 0 0,'0'0'7371'0'0,"-3"-17"-7202"0"0,-28-138 604 0 0,28 139-568 0 0,-2-56 88 0 0,5 70-272 0 0,0-1 1 0 0,0 0-1 0 0,0 0 1 0 0,1 1-1 0 0,-1-1 0 0 0,1 0 1 0 0,0 1-1 0 0,0-1 1 0 0,0 1-1 0 0,0-1 1 0 0,0 1-1 0 0,0-1 1 0 0,1 1-1 0 0,-1 0 1 0 0,1 0-1 0 0,-1-1 1 0 0,1 1-1 0 0,0 0 1 0 0,0 0-1 0 0,0 1 1 0 0,4-4-1 0 0,-3 4-14 0 0,0 0 1 0 0,-1 0-1 0 0,1 0 1 0 0,0 0-1 0 0,0 1 0 0 0,0-1 1 0 0,0 1-1 0 0,0 0 1 0 0,0-1-1 0 0,0 1 0 0 0,0 1 1 0 0,0-1-1 0 0,0 0 1 0 0,0 1-1 0 0,0-1 0 0 0,-1 1 1 0 0,1 0-1 0 0,0 0 1 0 0,0 0-1 0 0,-1 1 0 0 0,1-1 1 0 0,0 1-1 0 0,-1-1 1 0 0,0 1-1 0 0,1 0 0 0 0,-1 0 1 0 0,0 0-1 0 0,0 0 1 0 0,0 0-1 0 0,0 0 0 0 0,0 1 1 0 0,0-1-1 0 0,-1 1 1 0 0,1-1-1 0 0,-1 1 0 0 0,0 0 1 0 0,0-1-1 0 0,0 1 1 0 0,0 0-1 0 0,1 4 0 0 0,-1-4-34 0 0,0-1-1 0 0,0 1 1 0 0,0 0-1 0 0,-1 0 1 0 0,1-1-1 0 0,-1 1 1 0 0,1 0-1 0 0,-1 0 1 0 0,0 0-1 0 0,0 0 1 0 0,0 0-1 0 0,-1-1 1 0 0,1 1-1 0 0,-1 0 1 0 0,1 0-1 0 0,-1 0 1 0 0,0-1-1 0 0,0 1 1 0 0,0-1-1 0 0,-1 1 0 0 0,1 0 1 0 0,0-1-1 0 0,-1 0 1 0 0,0 1-1 0 0,1-1 1 0 0,-1 0-1 0 0,0 0 1 0 0,0 0-1 0 0,-1 0 1 0 0,1 0-1 0 0,0-1 1 0 0,0 1-1 0 0,-1-1 1 0 0,1 1-1 0 0,-1-1 1 0 0,0 0-1 0 0,1 0 1 0 0,-1 0-1 0 0,0 0 1 0 0,1 0-1 0 0,-1-1 1 0 0,0 1-1 0 0,-4-1 1 0 0,-26-1-2093 0 0,31 1 1926 0 0,1 0 0 0 0,0-1 0 0 0,0 1 0 0 0,0 0 0 0 0,0-1 0 0 0,0 1 0 0 0,0-1 0 0 0,0 1 0 0 0,0-1 0 0 0,1 1 0 0 0,-1-1 0 0 0,0 0 0 0 0,0 1-1 0 0,0-1 1 0 0,1 0 0 0 0,-1 0 0 0 0,0 0 0 0 0,1 1 0 0 0,-1-1 0 0 0,0 0 0 0 0,1 0 0 0 0,-1 0 0 0 0,1 0 0 0 0,0 0 0 0 0,-1 0 0 0 0,1 0 0 0 0,-1-2 0 0 0,1-4-2089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3740 0 0,'0'0'5043'0'0,"-15"2"-4751"0"0,1-1-231 0 0,2-1 104 0 0,0 1-1 0 0,0 0 1 0 0,0 1-1 0 0,1 1 1 0 0,-1-1-1 0 0,1 2 1 0 0,-23 9-1 0 0,32-11-118 0 0,-1-1 0 0 0,1 1-1 0 0,-1 0 1 0 0,1 0 0 0 0,0 0 0 0 0,0 1-1 0 0,0-1 1 0 0,0 0 0 0 0,1 1-1 0 0,-1-1 1 0 0,0 1 0 0 0,1 0-1 0 0,0-1 1 0 0,0 1 0 0 0,0 0 0 0 0,0 0-1 0 0,0 0 1 0 0,0 0 0 0 0,1 0-1 0 0,-1 0 1 0 0,1 0 0 0 0,0 0-1 0 0,0 0 1 0 0,0 0 0 0 0,0 0 0 0 0,1 0-1 0 0,-1 0 1 0 0,1 0 0 0 0,0 0-1 0 0,0 0 1 0 0,0 0 0 0 0,0-1-1 0 0,2 5 1 0 0,1 0-154 0 0,-1 0 0 0 0,2 0-1 0 0,-1 0 1 0 0,1 0 0 0 0,0-1-1 0 0,0 0 1 0 0,0 0 0 0 0,1 0-1 0 0,0-1 1 0 0,0 1 0 0 0,10 5-1 0 0,-7-7-628 0 0,0 0 1 0 0,0 0-1 0 0,0-1 0 0 0,0 0 0 0 0,1-1 0 0 0,-1 0 0 0 0,1-1 0 0 0,19 1 0 0 0,-9-1-1617 0 0</inkml:trace>
  <inkml:trace contextRef="#ctx0" brushRef="#br0" timeOffset="1">256 169 3424 0 0,'0'0'5273'0'0,"-103"-9"-5017"0"0,83 8-8 0 0,2 1 24 0 0,0-2-180 0 0,4 0-56 0 0,0 2-36 0 0,2-1-128 0 0,0-1-16 0 0,4 0-360 0 0,4 2-600 0 0,-1-2-492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4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0 372 0 0,'0'0'11220'0'0,"2"16"-11036"0"0,4 143-51 0 0,-6-159-228 0 0,0 1 1 0 0,0-1-1 0 0,0 1 1 0 0,0-1-1 0 0,0 1 0 0 0,1-1 1 0 0,-1 1-1 0 0,0-1 1 0 0,0 1-1 0 0,0-1 0 0 0,0 1 1 0 0,1-1-1 0 0,-1 0 1 0 0,0 1-1 0 0,0-1 0 0 0,1 1 1 0 0,-1-1-1 0 0,0 0 1 0 0,1 1-1 0 0,-1-1 0 0 0,0 1 1 0 0,1-1-1 0 0,-1 0 1 0 0,1 0-1 0 0,-1 1 0 0 0,0-1 1 0 0,1 0-1 0 0,-1 0 1 0 0,1 1-1 0 0,-1-1 0 0 0,1 0 1 0 0,-1 0-1 0 0,1 0 1 0 0,-1 0-1 0 0,1 0 0 0 0,-1 0 1 0 0,1 0-1 0 0,-1 0 0 0 0,1 0 1 0 0,-1 0-1 0 0,1 0 1 0 0,-1 0-1 0 0,1 0 0 0 0,-1 0 1 0 0,1 0-1 0 0,-1 0 1 0 0,1-1-1 0 0,-1 1 0 0 0,1 0 1 0 0,4-1-624 0 0,7 0-1967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35 6277 0 0,'0'0'2608'0'0,"-115"-4"-2504"0"0,93-1-40 0 0,2 2-64 0 0,0-2 0 0 0,4 0 0 0 0,0 3-4 0 0,6-2-100 0 0,0 1-284 0 0,3 1-456 0 0,3 1-248 0 0,17 4-5257 0 0</inkml:trace>
  <inkml:trace contextRef="#ctx0" brushRef="#br0" timeOffset="1">248 45 2640 0 0,'0'0'7971'0'0,"5"16"-7638"0"0,26 131 497 0 0,-31-146-935 0 0,0 1-1 0 0,1 0 0 0 0,-1 0 0 0 0,1-1 0 0 0,-1 1 0 0 0,1-1 0 0 0,0 1 0 0 0,-1 0 1 0 0,1-1-1 0 0,0 1 0 0 0,0-1 0 0 0,0 1 0 0 0,0-1 0 0 0,3 2 0 0 0,-3-2-301 0 0,0 0-1 0 0,1-1 0 0 0,-1 1 1 0 0,1 0-1 0 0,-1-1 0 0 0,1 0 1 0 0,-1 1-1 0 0,1-1 1 0 0,-1 0-1 0 0,1 0 0 0 0,-1 0 1 0 0,1 0-1 0 0,-1 0 0 0 0,1 0 1 0 0,-1 0-1 0 0,1 0 1 0 0,1-1-1 0 0,7-2-2441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36 4952 0 0,'0'0'4405'0'0,"-111"0"-4093"0"0,82-1-108 0 0,1-3-72 0 0,0 3-132 0 0,2-3-12 0 0,2-1-64 0 0,3 3 76 0 0,5-1-116 0 0,2-1-440 0 0,2 3-104 0 0,6-1-380 0 0,4 2-444 0 0</inkml:trace>
  <inkml:trace contextRef="#ctx0" brushRef="#br0" timeOffset="1">298 59 3248 0 0,'0'0'6951'0'0,"5"16"-6649"0"0,-2 4-162 0 0,-2-13-56 0 0,1 1 0 0 0,-1 0 0 0 0,1 0 0 0 0,1-1 0 0 0,0 1 0 0 0,0-1 0 0 0,5 10 0 0 0,-5-13-46 0 0,0 0-1 0 0,0-1 1 0 0,1 1-1 0 0,-1-1 0 0 0,1 0 1 0 0,0 0-1 0 0,0 0 1 0 0,0 0-1 0 0,0-1 1 0 0,1 1-1 0 0,-1-1 1 0 0,1 0-1 0 0,-1 0 1 0 0,1-1-1 0 0,0 0 1 0 0,-1 1-1 0 0,1-2 1 0 0,0 1-1 0 0,0 0 1 0 0,0-1-1 0 0,0 0 1 0 0,0 0-1 0 0,9-2 1 0 0,-10 2-71 0 0,0 0 0 0 0,0 0 0 0 0,0-1 0 0 0,0 0 0 0 0,-1 0 1 0 0,1 0-1 0 0,0 0 0 0 0,0 0 0 0 0,0-1 0 0 0,-1 0 0 0 0,1 0 0 0 0,-1 0 0 0 0,0 0 0 0 0,1 0 1 0 0,-1 0-1 0 0,0-1 0 0 0,0 0 0 0 0,0 0 0 0 0,-1 0 0 0 0,1 0 0 0 0,-1 0 0 0 0,0 0 1 0 0,1-1-1 0 0,-1 1 0 0 0,-1-1 0 0 0,1 1 0 0 0,0-1 0 0 0,-1 0 0 0 0,2-6 0 0 0,-3 6 22 0 0,0-1 0 0 0,0 0-1 0 0,0 1 1 0 0,-1-1 0 0 0,1 1-1 0 0,-1-1 1 0 0,0 1 0 0 0,-1-1-1 0 0,1 1 1 0 0,-1 0 0 0 0,0 0-1 0 0,0-1 1 0 0,0 1 0 0 0,0 0-1 0 0,-1 1 1 0 0,1-1-1 0 0,-1 0 1 0 0,0 1 0 0 0,0 0-1 0 0,-1-1 1 0 0,1 1 0 0 0,-1 0-1 0 0,1 1 1 0 0,-1-1 0 0 0,0 1-1 0 0,-6-3 1 0 0,-1-1-476 0 0,0 1 0 0 0,0 1 0 0 0,-1 0 0 0 0,1 1 0 0 0,-1 0 0 0 0,0 1-1 0 0,0 0 1 0 0,0 0 0 0 0,-12 1 0 0 0,13 1-2146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23 211 1568 0 0,'0'0'7524'0'0,"-12"-28"-6762"0"0,8 15-664 0 0,2 0-1 0 0,0 0 1 0 0,1-1-1 0 0,0 1 1 0 0,1-1-1 0 0,0 1 1 0 0,2 0-1 0 0,-1-1 1 0 0,1 1-1 0 0,5-15 1 0 0,-7 27-92 0 0,1 0 1 0 0,-1 0-1 0 0,0 0 1 0 0,1 0-1 0 0,-1 0 1 0 0,1-1-1 0 0,0 1 1 0 0,-1 0-1 0 0,1 0 1 0 0,0 0-1 0 0,0 1 1 0 0,0-1-1 0 0,-1 0 1 0 0,1 0-1 0 0,0 0 1 0 0,0 1-1 0 0,0-1 1 0 0,0 0-1 0 0,0 1 1 0 0,1-1-1 0 0,-1 1 0 0 0,0-1 1 0 0,0 1-1 0 0,0-1 1 0 0,0 1-1 0 0,1 0 1 0 0,-1 0-1 0 0,0 0 1 0 0,0 0-1 0 0,0 0 1 0 0,1 0-1 0 0,-1 0 1 0 0,0 0-1 0 0,0 0 1 0 0,0 0-1 0 0,1 1 1 0 0,-1-1-1 0 0,1 1 1 0 0,1 0-19 0 0,-1 0 0 0 0,0 0 1 0 0,0 1-1 0 0,0-1 1 0 0,0 1-1 0 0,0 0 0 0 0,-1-1 1 0 0,1 1-1 0 0,0 0 1 0 0,-1 0-1 0 0,1 0 1 0 0,-1 0-1 0 0,0 0 0 0 0,0 0 1 0 0,0 1-1 0 0,0-1 1 0 0,1 5-1 0 0,8 59-642 0 0,-9-54 70 0 0,0 0 0 0 0,1 0 1 0 0,0 0-1 0 0,0 0 0 0 0,2 0 1 0 0,-1-1-1 0 0,8 16 0 0 0,-11-27 485 0 0,0 1-1 0 0,0-1 0 0 0,0 1 1 0 0,1-1-1 0 0,-1 0 1 0 0,0 1-1 0 0,0-1 1 0 0,0 1-1 0 0,1-1 1 0 0,-1 1-1 0 0,0-1 0 0 0,1 0 1 0 0,-1 1-1 0 0,0-1 1 0 0,1 0-1 0 0,-1 1 1 0 0,0-1-1 0 0,1 0 0 0 0,-1 0 1 0 0,0 1-1 0 0,1-1 1 0 0,-1 0-1 0 0,1 0 1 0 0,-1 0-1 0 0,1 1 1 0 0,-1-1-1 0 0,0 0 0 0 0,1 0 1 0 0,-1 0-1 0 0,1 0 1 0 0,-1 0-1 0 0,1 0 1 0 0,-1 0-1 0 0,1 0 0 0 0,0 0 1 0 0,7-16-1035 0 0,-5-26 2373 0 0,-4 39-1001 0 0,1 0 0 0 0,-1 1 0 0 0,0-1 1 0 0,-1 1-1 0 0,1-1 0 0 0,0 1 0 0 0,-1-1 1 0 0,1 1-1 0 0,-1 0 0 0 0,0 0 1 0 0,0 0-1 0 0,1 0 0 0 0,-2 0 0 0 0,1 0 1 0 0,0 1-1 0 0,0-1 0 0 0,0 1 0 0 0,-1-1 1 0 0,1 1-1 0 0,-1 0 0 0 0,1 0 1 0 0,-1 0-1 0 0,0 0 0 0 0,1 0 0 0 0,-1 1 1 0 0,-5-1-1 0 0,-7-2-120 0 0,-1 1 1 0 0,0 0-1 0 0,-18 2 0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4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1484 0 0,'0'0'6129'0'0,"1"8"-5915"0"0,-6 498 885 0 0,3-466-1024 0 0,5 282 184 0 0,2-110-309 0 0,-3-28-155 0 0,-18-114 503 0 0,17-58-263 0 0,-1-9-58 0 0,1 0 1 0 0,-1-1 0 0 0,0 1-1 0 0,0 0 1 0 0,0 0 0 0 0,0 0-1 0 0,0-1 1 0 0,-1 1-1 0 0,1 0 1 0 0,-1-1 0 0 0,0 1-1 0 0,0 0 1 0 0,0-1 0 0 0,-1 4-1 0 0,19-89 85 0 0,-12 67-40 0 0,-4 14-3 0 0,0 0 0 0 0,0 0 0 0 0,0 0 1 0 0,0 0-1 0 0,0 0 0 0 0,0 0 0 0 0,1 0 0 0 0,-1 0 1 0 0,1 1-1 0 0,-1-1 0 0 0,1 1 0 0 0,0-1 0 0 0,-1 1 1 0 0,1-1-1 0 0,0 1 0 0 0,0 0 0 0 0,0 0 0 0 0,0 0 1 0 0,0 0-1 0 0,0 0 0 0 0,1 0 0 0 0,-1 1 0 0 0,0-1 1 0 0,0 1-1 0 0,5-1 0 0 0,-35 38 192 0 0,-27 74-167 0 0,16-159-364 0 0,35 44 263 0 0,0 0 0 0 0,0 0 0 0 0,0 0 0 0 0,0 1 0 0 0,-1-1 0 0 0,0 1 0 0 0,1 0 0 0 0,-1 1 0 0 0,0-1 0 0 0,-1 1 0 0 0,1 0 0 0 0,-7-1 0 0 0,9 2-287 0 0,-1 0-1 0 0,1 1 1 0 0,0 0 0 0 0,-1 0 0 0 0,1 0 0 0 0,-1 0-1 0 0,1 0 1 0 0,0 1 0 0 0,-1 0 0 0 0,1-1 0 0 0,0 1-1 0 0,0 0 1 0 0,0 1 0 0 0,-4 1 0 0 0,-1 2-1356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7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3948 0 0,'0'0'6112'0'0,"-18"7"-5748"0"0,-59 23-164 0 0,74-29-204 0 0,0 0-1 0 0,0 0 1 0 0,1 1-1 0 0,-1-1 1 0 0,0 1 0 0 0,1-1-1 0 0,-1 1 1 0 0,1 0-1 0 0,0 0 1 0 0,0 0-1 0 0,-1 0 1 0 0,1 0-1 0 0,0 1 1 0 0,1-1-1 0 0,-1 1 1 0 0,0-1 0 0 0,1 1-1 0 0,-1 0 1 0 0,1-1-1 0 0,0 1 1 0 0,0 0-1 0 0,0 0 1 0 0,1 0-1 0 0,-1 0 1 0 0,0 0-1 0 0,1 0 1 0 0,0 0-1 0 0,0 0 1 0 0,0 0 0 0 0,0 4-1 0 0,1-3-7 0 0,0 1-1 0 0,0-1 1 0 0,0 1 0 0 0,1-1 0 0 0,0 0-1 0 0,0 1 1 0 0,0-1 0 0 0,0 0-1 0 0,0 0 1 0 0,1 0 0 0 0,0-1-1 0 0,0 1 1 0 0,0-1 0 0 0,0 1-1 0 0,4 2 1 0 0,4 1-61 0 0,0 0 0 0 0,1-1 0 0 0,-1-1 1 0 0,1 0-1 0 0,0-1 0 0 0,1 0 0 0 0,-1 0 0 0 0,25 2 0 0 0,-29-5 27 0 0,0 0 0 0 0,0 0 0 0 0,1-1 0 0 0,-1 0 0 0 0,0 0 0 0 0,1-1 0 0 0,-1 0 0 0 0,0-1 0 0 0,0 0 0 0 0,0 0 0 0 0,0 0 0 0 0,0-1 0 0 0,-1-1 0 0 0,14-6 0 0 0,-19 8 26 0 0,0 1 1 0 0,0 0-1 0 0,0-1 1 0 0,0 1-1 0 0,0-1 0 0 0,-1 0 1 0 0,1 1-1 0 0,0-1 1 0 0,-1 0-1 0 0,0 0 0 0 0,1 0 1 0 0,-1 0-1 0 0,0-1 1 0 0,0 1-1 0 0,0 0 1 0 0,0 0-1 0 0,0-1 0 0 0,-1 1 1 0 0,1 0-1 0 0,-1-1 1 0 0,0 1-1 0 0,1 0 1 0 0,-1-4-1 0 0,-1 2 35 0 0,0 1 0 0 0,0-1 1 0 0,0 1-1 0 0,-1-1 0 0 0,1 1 0 0 0,-1 0 0 0 0,0 0 0 0 0,0 0 1 0 0,0 0-1 0 0,0 0 0 0 0,-1 0 0 0 0,1 1 0 0 0,-6-5 1 0 0,-4-3-687 0 0,-1 0 0 0 0,-1 1 0 0 0,1 1 1 0 0,-2 0-1 0 0,-25-10 0 0 0,24 12-1592 0 0,1 3-135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8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0 1 6281 0 0</inkml:trace>
  <inkml:trace contextRef="#ctx0" brushRef="#br0" timeOffset="1">0 1 6281 0 0,'93'118'6049'0'0,"-68"-71"-4778"0"0,-22-38-1387 0 0,1-1-1 0 0,0 1 0 0 0,1-1 0 0 0,10 14 0 0 0,-13-20-224 0 0,0 0-1 0 0,0 0 1 0 0,1 0-1 0 0,-1 0 1 0 0,1 0 0 0 0,-1 0-1 0 0,1-1 1 0 0,0 1-1 0 0,0-1 1 0 0,-1 0-1 0 0,1 0 1 0 0,0 0 0 0 0,0 0-1 0 0,0 0 1 0 0,0 0-1 0 0,1-1 1 0 0,-1 0-1 0 0,5 0 1 0 0,4 0-2397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0 104 860 0 0,'0'0'8119'0'0,"8"15"-7698"0"0,24 47-16 0 0,-30-59-279 0 0,0 1 0 0 0,0-1 1 0 0,0 0-1 0 0,0 0 0 0 0,0 0 0 0 0,1 0 1 0 0,-1 0-1 0 0,1 0 0 0 0,0-1 0 0 0,0 1 1 0 0,0-1-1 0 0,4 3 0 0 0,-6-5-115 0 0,0 1 0 0 0,0-1 0 0 0,1 0 0 0 0,-1 1 0 0 0,0-1 0 0 0,0 0 0 0 0,1 0 0 0 0,-1 0 0 0 0,0 0 0 0 0,1 0-1 0 0,-1 0 1 0 0,0 0 0 0 0,0 0 0 0 0,1 0 0 0 0,-1-1 0 0 0,0 1 0 0 0,0 0 0 0 0,1-1 0 0 0,-1 1 0 0 0,0-1 0 0 0,0 1 0 0 0,0-1 0 0 0,1-1 0 0 0,2-1-63 0 0,-1 0 0 0 0,0 0 0 0 0,0-1 1 0 0,0 0-1 0 0,0 1 0 0 0,-1-1 1 0 0,0 0-1 0 0,0 0 0 0 0,0 0 0 0 0,0-1 1 0 0,0 1-1 0 0,-1 0 0 0 0,2-9 0 0 0,-1-7-514 0 0,0-1 1 0 0,-3-39-1 0 0,0 19-4478 0 0,1 29 2053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15 4256 0 0,'0'0'4986'0'0,"-14"-2"-4934"0"0,0-1-33 0 0,0 0 98 0 0,1 1 0 0 0,-1 0 0 0 0,1 1 0 0 0,-1 0-1 0 0,0 1 1 0 0,-19 2 0 0 0,31-1-45 0 0,-1 1 0 0 0,1-1 0 0 0,0 1 1 0 0,0 0-1 0 0,-1-1 0 0 0,1 1 0 0 0,0 0 0 0 0,1 0 0 0 0,-1 0 1 0 0,0 1-1 0 0,1-1 0 0 0,-1 0 0 0 0,1 1 0 0 0,-1-1 0 0 0,1 1 1 0 0,0-1-1 0 0,0 1 0 0 0,0-1 0 0 0,1 1 0 0 0,-1 0 0 0 0,1-1 1 0 0,-1 1-1 0 0,1 5 0 0 0,-1 0-115 0 0,0 0 1 0 0,1 0-1 0 0,0 1 0 0 0,0-1 1 0 0,1 0-1 0 0,0 0 0 0 0,2 9 1 0 0,-2-14-97 0 0,0 0 1 0 0,1 0 0 0 0,-1-1 0 0 0,1 1-1 0 0,0 0 1 0 0,0-1 0 0 0,0 1 0 0 0,0-1-1 0 0,0 0 1 0 0,0 0 0 0 0,1 0 0 0 0,-1 0-1 0 0,1 0 1 0 0,0 0 0 0 0,-1 0 0 0 0,1-1-1 0 0,0 0 1 0 0,5 2 0 0 0,35 7-4891 0 0,-26-10 2667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8 2728 0 0,'0'0'5661'0'0,"-111"-6"-5493"0"0,91 6-76 0 0,2 0-92 0 0,4-1-12 0 0,0 1-4 0 0,2 0-152 0 0,4 0-364 0 0,2 0-544 0 0,4 0-461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9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0 680 0 0,'0'0'10966'0'0,"4"12"-10765"0"0,1 0-40 0 0,-2 0 0 0 0,1 0 0 0 0,-2 1 0 0 0,1 0 0 0 0,-2-1 0 0 0,0 1 0 0 0,0 0 1 0 0,-2 20-1 0 0,0-32-83 0 0,1 1 0 0 0,-1 0 0 0 0,1-1 0 0 0,0 1 0 0 0,-1 0 0 0 0,1 0 0 0 0,0 0 1 0 0,0-1-1 0 0,1 1 0 0 0,-1 0 0 0 0,0 0 0 0 0,1-1 0 0 0,-1 1 0 0 0,1 0 0 0 0,-1 0 1 0 0,1-1-1 0 0,0 1 0 0 0,0-1 0 0 0,-1 1 0 0 0,1-1 0 0 0,0 1 0 0 0,0-1 0 0 0,1 1 1 0 0,-1-1-1 0 0,0 0 0 0 0,0 0 0 0 0,1 1 0 0 0,-1-1 0 0 0,2 1 0 0 0,3-1-199 0 0,-1 1 0 0 0,1-1 0 0 0,-1 0 0 0 0,1-1-1 0 0,-1 1 1 0 0,1-1 0 0 0,10-1 0 0 0,4 1-437 0 0,-9-1-487 0 0,-1 0 1 0 0,1-1-1 0 0,0 0 1 0 0,-1 0-1 0 0,1-2 1 0 0,10-3-1 0 0,-7 2-2080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6:5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 6065 0 0,'0'0'4903'0'0,"-3"13"-4697"0"0,-1 5-143 0 0,1-10-21 0 0,1 1 1 0 0,1-1 0 0 0,-1 1 0 0 0,1-1 0 0 0,1 18 0 0 0,0-25-46 0 0,1 1 1 0 0,0 0-1 0 0,-1-1 1 0 0,1 1-1 0 0,0-1 1 0 0,0 1 0 0 0,0-1-1 0 0,0 0 1 0 0,0 1-1 0 0,0-1 1 0 0,1 0-1 0 0,-1 0 1 0 0,0 0-1 0 0,1 0 1 0 0,-1 0 0 0 0,0 0-1 0 0,1 0 1 0 0,0 0-1 0 0,-1 0 1 0 0,1-1-1 0 0,-1 1 1 0 0,1-1-1 0 0,0 1 1 0 0,-1-1-1 0 0,1 0 1 0 0,0 0 0 0 0,-1 1-1 0 0,3-1 1 0 0,1 1-78 0 0,-1-1 0 0 0,1 1 0 0 0,-1-1 0 0 0,1 0 0 0 0,-1 0 1 0 0,1 0-1 0 0,-1-1 0 0 0,1 0 0 0 0,8-2 0 0 0,-11 1 27 0 0,1 0 0 0 0,0 0 0 0 0,-1-1 0 0 0,1 1 0 0 0,-1-1 0 0 0,0 0 0 0 0,0 0 0 0 0,0 0 0 0 0,0 0 0 0 0,-1 0 0 0 0,1 0 0 0 0,-1 0 0 0 0,1 0 0 0 0,-1-1 0 0 0,0 1 0 0 0,-1 0 0 0 0,2-6 0 0 0,1-15 196 0 0,-3 21 505 0 0,0 8 545 0 0,0 0-1169 0 0,0 1 0 0 0,0 0 0 0 0,0-1-1 0 0,1 1 1 0 0,0 0 0 0 0,0-1-1 0 0,1 1 1 0 0,0-1 0 0 0,0 1 0 0 0,0-1-1 0 0,0 0 1 0 0,4 6 0 0 0,-3-8-31 0 0,0 0 1 0 0,0 0-1 0 0,0 0 0 0 0,0 0 1 0 0,0-1-1 0 0,1 1 1 0 0,-1-1-1 0 0,1 0 1 0 0,-1 0-1 0 0,1 0 0 0 0,0 0 1 0 0,0-1-1 0 0,0 1 1 0 0,0-1-1 0 0,0 0 1 0 0,0-1-1 0 0,8 2 0 0 0,-8-2-40 0 0,0 0-1 0 0,0 0 1 0 0,0 0-1 0 0,0-1 1 0 0,0 1-1 0 0,0-1 0 0 0,0 0 1 0 0,0 0-1 0 0,-1-1 1 0 0,1 1-1 0 0,0-1 0 0 0,0 0 1 0 0,-1 0-1 0 0,6-4 1 0 0,-7 5 30 0 0,-1 0 1 0 0,0 0-1 0 0,1 0 1 0 0,-1 0-1 0 0,0-1 1 0 0,0 1-1 0 0,0-1 1 0 0,0 1-1 0 0,0 0 1 0 0,0-1-1 0 0,0 0 1 0 0,0 1-1 0 0,-1-1 1 0 0,1 0-1 0 0,-1 1 1 0 0,1-1-1 0 0,-1 0 1 0 0,0 1-1 0 0,1-1 1 0 0,-1 0-1 0 0,0 0 1 0 0,0 1-1 0 0,0-1 1 0 0,0 0-1 0 0,-1 0 1 0 0,1 1-1 0 0,0-1 1 0 0,-1 0-1 0 0,1 1 1 0 0,-1-1-1 0 0,0 0 1 0 0,0 1-1 0 0,1-1 1 0 0,-1 1-1 0 0,0-1 1 0 0,0 1-1 0 0,-2-2 1 0 0,-1-2 84 0 0,-1-1-1 0 0,-1 1 1 0 0,1 1 0 0 0,-1-1 0 0 0,0 1 0 0 0,0 0 0 0 0,0 0 0 0 0,-1 0 0 0 0,1 1 0 0 0,-1 0 0 0 0,-12-3 0 0 0,-82-18-349 0 0,98 23 235 0 0,-73-5-5085 0 0,59 6-226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3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4100 0 0,'0'0'5249'0'0,"-2"3"-5001"0"0,1-2-265 0 0,1-1 95 0 0,-1 1-1 0 0,0 0 1 0 0,1 0 0 0 0,-1-1-1 0 0,1 1 1 0 0,-1 0 0 0 0,0 0-1 0 0,1 0 1 0 0,0-1 0 0 0,-1 1 0 0 0,1 0-1 0 0,-1 0 1 0 0,1 0 0 0 0,0 0-1 0 0,0 0 1 0 0,0 0 0 0 0,0 0-1 0 0,-1 0 1 0 0,1 0 0 0 0,0 0 0 0 0,0 0-1 0 0,1 0 1 0 0,-1 0 0 0 0,0 0-1 0 0,0 0 1 0 0,1 1 0 0 0,0-2 174 0 0,-1 1-211 0 0,1-1 0 0 0,0 1 0 0 0,0-1 0 0 0,0 1 0 0 0,-1-1 0 0 0,1 1 0 0 0,0-1 0 0 0,-1 1 0 0 0,1 0-1 0 0,-1-1 1 0 0,1 1 0 0 0,-1 0 0 0 0,1 0 0 0 0,-1-1 0 0 0,1 1 0 0 0,-1 0 0 0 0,0 0 0 0 0,1 0 0 0 0,-1 0 0 0 0,0 0 0 0 0,0-1 0 0 0,1 1 0 0 0,-1 0 0 0 0,0 0 0 0 0,0 0 0 0 0,0 0 0 0 0,0 0 0 0 0,-1 1 0 0 0,2 34-321 0 0,-1-29 372 0 0,7 69-192 0 0,0-2-3422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27 1428 0 0,'0'0'6913'0'0,"4"-14"-5769"0"0,3 11-1094 0 0,-1 1-1 0 0,1 0 1 0 0,-1 0 0 0 0,1 1 0 0 0,-1 0-1 0 0,1 0 1 0 0,0 1 0 0 0,0-1 0 0 0,11 2-1 0 0,-16-1-56 0 0,0 1 0 0 0,0-1 0 0 0,0 0 0 0 0,0 1 0 0 0,0-1 0 0 0,0 1-1 0 0,0 0 1 0 0,0-1 0 0 0,-1 1 0 0 0,1 0 0 0 0,0 0 0 0 0,0 0 0 0 0,-1 1 0 0 0,1-1-1 0 0,0 0 1 0 0,-1 1 0 0 0,1-1 0 0 0,-1 1 0 0 0,0-1 0 0 0,1 1 0 0 0,-1-1 0 0 0,0 1-1 0 0,0 0 1 0 0,0 0 0 0 0,0 0 0 0 0,-1 0 0 0 0,1 0 0 0 0,0 0 0 0 0,-1 0 0 0 0,1 0-1 0 0,-1 0 1 0 0,0 0 0 0 0,0 0 0 0 0,0 2 0 0 0,-1 3-111 0 0,-1-1 0 0 0,0 0 1 0 0,-1 1-1 0 0,1-1 0 0 0,-1 0 0 0 0,-1-1 0 0 0,1 1 1 0 0,-1-1-1 0 0,0 1 0 0 0,-6 6 0 0 0,6-8-2090 0 0,11-4 2196 0 0,0 1 0 0 0,-1-1-1 0 0,1 1 1 0 0,0 1 0 0 0,-1-1-1 0 0,0 1 1 0 0,1 0 0 0 0,-1 1-1 0 0,0 0 1 0 0,0-1 0 0 0,10 8-1 0 0,-12-7 172 0 0,-1-1-1 0 0,0 1 0 0 0,0-1 1 0 0,0 1-1 0 0,0 0 0 0 0,-1 0 1 0 0,1 0-1 0 0,-1 1 0 0 0,0-1 1 0 0,0 1-1 0 0,0-1 0 0 0,0 1 1 0 0,0-1-1 0 0,-1 1 0 0 0,0 0 1 0 0,0 0-1 0 0,0 0 0 0 0,0 0 1 0 0,-1 0-1 0 0,1 5 0 0 0,-2-7-157 0 0,1 1-1 0 0,-1-1 1 0 0,0 0-1 0 0,0 0 1 0 0,0 1-1 0 0,0-1 1 0 0,-1 0-1 0 0,1 0 1 0 0,0 0-1 0 0,-1-1 1 0 0,0 1-1 0 0,1 0 1 0 0,-1 0-1 0 0,0-1 1 0 0,0 1-1 0 0,0-1 1 0 0,0 0-1 0 0,0 0 1 0 0,0 1-1 0 0,0-1 1 0 0,0-1-1 0 0,-1 1 1 0 0,-3 1-1 0 0,-56 15 154 0 0,56-15-296 0 0,-59 8 239 0 0,25-13-3119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26 206 4316 0 0,'0'0'3915'0'0,"1"-16"-3722"0"0,-1-7-133 0 0,0-14 205 0 0,8-63 0 0 0,-8 99-235 0 0,0-1 0 0 0,0 1 0 0 0,0 0 0 0 0,0 0-1 0 0,0 0 1 0 0,1-1 0 0 0,-1 1 0 0 0,0 0 0 0 0,1 0 0 0 0,-1 0 0 0 0,1 0-1 0 0,-1 0 1 0 0,1 0 0 0 0,0 0 0 0 0,-1 0 0 0 0,1 0 0 0 0,0 0 0 0 0,0 0-1 0 0,0 0 1 0 0,0 0 0 0 0,-1 0 0 0 0,1 1 0 0 0,0-1 0 0 0,0 0-1 0 0,0 1 1 0 0,1-1 0 0 0,-1 1 0 0 0,0-1 0 0 0,0 1 0 0 0,0-1 0 0 0,0 1-1 0 0,0 0 1 0 0,1-1 0 0 0,-1 1 0 0 0,0 0 0 0 0,0 0 0 0 0,1 0 0 0 0,-1 0-1 0 0,0 0 1 0 0,0 1 0 0 0,0-1 0 0 0,1 0 0 0 0,-1 0 0 0 0,0 1 0 0 0,0-1-1 0 0,2 1 1 0 0,2 2-17 0 0,0-1 1 0 0,-1 1-1 0 0,1 0 0 0 0,-1 0 0 0 0,1 0 0 0 0,-1 1 0 0 0,0-1 0 0 0,7 8 1 0 0,8 15-92 0 0,-2 0 1 0 0,29 57-1 0 0,-46-83 79 0 0,0 1 1 0 0,0-1-1 0 0,-1 1 1 0 0,1-1-1 0 0,0 0 1 0 0,0 1-1 0 0,-1-1 1 0 0,1 0-1 0 0,0 1 1 0 0,-1-1-1 0 0,1 0 0 0 0,0 1 1 0 0,-1-1-1 0 0,1 0 1 0 0,0 1-1 0 0,-1-1 1 0 0,1 0-1 0 0,0 0 1 0 0,-1 0-1 0 0,1 1 1 0 0,-1-1-1 0 0,1 0 0 0 0,-1 0 1 0 0,1 0-1 0 0,-1 0 1 0 0,1 0-1 0 0,0 0 1 0 0,-1 0-1 0 0,1 0 1 0 0,-1 0-1 0 0,1 0 1 0 0,-1 0-1 0 0,1 0 0 0 0,-1 0 1 0 0,1 0-1 0 0,0 0 1 0 0,-1 0-1 0 0,1-1 1 0 0,-1 1-1 0 0,1 0 1 0 0,-1 0-1 0 0,1-1 1 0 0,-31-4 80 0 0,28 4-48 0 0,-65-5 292 0 0,50 5-1199 0 0,0 0 0 0 0,-33-8 0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5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28 2604 0 0,'0'0'5459'0'0,"0"-5"-2727"0"0,0 15-2696 0 0,0 0 0 0 0,1-1 0 0 0,0 1-1 0 0,0 0 1 0 0,1 0 0 0 0,4 11 0 0 0,-5-19-73 0 0,0 0 0 0 0,0 0 0 0 0,0 1 1 0 0,0-1-1 0 0,0 0 0 0 0,0 0 0 0 0,1 0 0 0 0,-1 0 1 0 0,1-1-1 0 0,-1 1 0 0 0,1 0 0 0 0,0-1 1 0 0,0 1-1 0 0,0-1 0 0 0,0 1 0 0 0,0-1 0 0 0,0 0 1 0 0,0 0-1 0 0,0 0 0 0 0,0 0 0 0 0,1 0 0 0 0,-1 0 1 0 0,0-1-1 0 0,0 1 0 0 0,1-1 0 0 0,-1 1 0 0 0,1-1 1 0 0,-1 0-1 0 0,0 0 0 0 0,1 0 0 0 0,-1-1 0 0 0,3 1 1 0 0,-3-1-3 0 0,0 0 1 0 0,0 0 0 0 0,0 0-1 0 0,0 0 1 0 0,0 0 0 0 0,0-1-1 0 0,-1 1 1 0 0,1 0 0 0 0,0-1 0 0 0,-1 1-1 0 0,1-1 1 0 0,-1 0 0 0 0,1 0-1 0 0,-1 1 1 0 0,0-1 0 0 0,0 0-1 0 0,0 0 1 0 0,0 0 0 0 0,0 0 0 0 0,0 0-1 0 0,-1 0 1 0 0,1 0 0 0 0,-1-1-1 0 0,1 1 1 0 0,-1 0 0 0 0,0-4-1 0 0,4-66-88 0 0,-4 61 92 0 0,-2 2 258 0 0,-3 28 281 0 0,-4 35 288 0 0,9-53-789 0 0,-3 23 9 0 0,2 1 1 0 0,2 34-1 0 0,-1 23 82 0 0,0-80-113 0 0,0-1 0 0 0,0 1-1 0 0,0 0 1 0 0,-1 0 0 0 0,1 0-1 0 0,0-1 1 0 0,-1 1 0 0 0,0 0-1 0 0,1-1 1 0 0,-1 1 0 0 0,0 0-1 0 0,0-1 1 0 0,0 1 0 0 0,0-1-1 0 0,0 1 1 0 0,0-1 0 0 0,-1 0-1 0 0,1 1 1 0 0,0-1 0 0 0,-1 0-1 0 0,1 0 1 0 0,-1 0 0 0 0,1 0-1 0 0,-1 0 1 0 0,1 0 0 0 0,-1 0-1 0 0,0-1 1 0 0,1 1 0 0 0,-1-1-1 0 0,0 1 1 0 0,0-1 0 0 0,1 1-1 0 0,-1-1 1 0 0,0 0 0 0 0,0 0-1 0 0,0 0 1 0 0,1 0 0 0 0,-1 0 0 0 0,0-1-1 0 0,0 1 1 0 0,0 0 0 0 0,1-1-1 0 0,-1 1 1 0 0,-3-2 0 0 0,-3-1-102 0 0,-1 0 1 0 0,1 0-1 0 0,0 0 1 0 0,0-1 0 0 0,1 0-1 0 0,-1-1 1 0 0,-12-9-1 0 0,20 13 108 0 0,-7-4-744 0 0,2 0 0 0 0,-1 0 0 0 0,1-1 1 0 0,0 0-1 0 0,0 0 0 0 0,-4-8 0 0 0,2 0-2387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15 228 4896 0 0,'0'0'4470'0'0,"-3"-16"-4290"0"0,-8-127 819 0 0,11 139-964 0 0,1 1 1 0 0,-1 0-1 0 0,1 0 0 0 0,0 0 0 0 0,0 0 1 0 0,1 0-1 0 0,-1 0 0 0 0,0 0 1 0 0,1 0-1 0 0,0 0 0 0 0,0 0 0 0 0,0 1 1 0 0,0-1-1 0 0,0 1 0 0 0,0 0 1 0 0,1 0-1 0 0,-1-1 0 0 0,1 1 0 0 0,0 1 1 0 0,-1-1-1 0 0,1 0 0 0 0,0 1 1 0 0,0-1-1 0 0,0 1 0 0 0,0 0 0 0 0,0 0 1 0 0,1 0-1 0 0,-1 1 0 0 0,0-1 0 0 0,0 1 1 0 0,6-1-1 0 0,-6 0-54 0 0,1 1-1 0 0,0-1 0 0 0,0 1 1 0 0,-1 0-1 0 0,1 0 1 0 0,0 0-1 0 0,-1 1 1 0 0,1-1-1 0 0,0 1 1 0 0,-1 0-1 0 0,1 0 1 0 0,-1 0-1 0 0,1 1 1 0 0,-1-1-1 0 0,0 1 1 0 0,1 0-1 0 0,-1-1 1 0 0,0 2-1 0 0,0-1 0 0 0,0 0 1 0 0,-1 0-1 0 0,1 1 1 0 0,0 0-1 0 0,-1-1 1 0 0,0 1-1 0 0,1 0 1 0 0,-1 0-1 0 0,2 5 1 0 0,-3-7-12 0 0,-1 0 0 0 0,1 0 0 0 0,-1 0 1 0 0,1 0-1 0 0,-1 0 0 0 0,0 0 0 0 0,1 0 1 0 0,-1 0-1 0 0,0 0 0 0 0,0 0 0 0 0,0 0 1 0 0,0 0-1 0 0,0 0 0 0 0,0 0 0 0 0,0 0 1 0 0,0 0-1 0 0,0-1 0 0 0,0 1 0 0 0,0 0 1 0 0,-1 0-1 0 0,1 0 0 0 0,0 0 0 0 0,-1 0 1 0 0,1 0-1 0 0,-1 0 0 0 0,1 0 0 0 0,-1 0 1 0 0,1-1-1 0 0,-1 1 0 0 0,0 0 0 0 0,1 0 1 0 0,-1-1-1 0 0,0 1 0 0 0,-1 1 0 0 0,-33 2-531 0 0,4 0 639 0 0,37-2 160 0 0,-1 1 0 0 0,1 0 0 0 0,-1 0 0 0 0,0 0 0 0 0,0 1 0 0 0,0-1 0 0 0,0 1 0 0 0,0 0 0 0 0,4 6 0 0 0,8 16 141 0 0,-15-22-428 0 0,1 1 0 0 0,0-1 0 0 0,0 1-1 0 0,0-1 1 0 0,1 0 0 0 0,-1 0 0 0 0,1 0 0 0 0,5 4 0 0 0,-7-8-276 0 0,-1 0 0 0 0,0 0-1 0 0,0-1 1 0 0,0 1 0 0 0,0 0 0 0 0,0-1 0 0 0,-1 1-1 0 0,1-1 1 0 0,0 1 0 0 0,0-1 0 0 0,0 1 0 0 0,0-1-1 0 0,0 0 1 0 0,-1 1 0 0 0,1-1 0 0 0,0 0 0 0 0,0 0-1 0 0,-1 1 1 0 0,1-1 0 0 0,-1 0 0 0 0,1 0 0 0 0,-1 0-1 0 0,1 0 1 0 0,-1 0 0 0 0,1 0 0 0 0,-1-2 0 0 0,4-8-2290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84 0 0,'0'0'10316'0'0,"0"11"-9922"0"0,-1 6-268 0 0,0 2-69 0 0,1 0-1 0 0,1 1 0 0 0,6 37 1 0 0,-7-57-174 0 0,0 1 0 0 0,0 0 0 0 0,1 0-1 0 0,-1-1 1 0 0,0 1 0 0 0,1 0 0 0 0,-1 0 0 0 0,1-1 0 0 0,-1 1 0 0 0,1 0 0 0 0,-1-1 0 0 0,1 1 0 0 0,-1-1 0 0 0,1 1 0 0 0,0-1 0 0 0,-1 1 0 0 0,1-1 0 0 0,0 1 0 0 0,0-1 0 0 0,-1 1-1 0 0,1-1 1 0 0,0 0 0 0 0,0 0 0 0 0,-1 1 0 0 0,1-1 0 0 0,0 0 0 0 0,0 0 0 0 0,0 0 0 0 0,0 0 0 0 0,-1 0 0 0 0,1 0 0 0 0,0 0 0 0 0,0 0 0 0 0,0 0 0 0 0,1-1 0 0 0,0 1-340 0 0,8 0-2114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3 4560 0 0,'0'0'5427'0'0,"-17"0"-5340"0"0,3 0-24 0 0,1-2 14 0 0,0 2-1 0 0,0 0 0 0 0,0 0 1 0 0,0 1-1 0 0,1 1 1 0 0,-1 0-1 0 0,-23 7 0 0 0,34-8-6 0 0,0 1 0 0 0,1-1 0 0 0,-1 1 0 0 0,1 0 0 0 0,-1 0 0 0 0,1-1 0 0 0,-1 1-1 0 0,1 0 1 0 0,0 0 0 0 0,0 0 0 0 0,0 0 0 0 0,0 0 0 0 0,0 1 0 0 0,0-1 0 0 0,1 0 0 0 0,-1 0 0 0 0,1 1-1 0 0,-1-1 1 0 0,1 0 0 0 0,0 1 0 0 0,0-1 0 0 0,0 0 0 0 0,0 1 0 0 0,0-1 0 0 0,1 0 0 0 0,0 4-1 0 0,0 0-46 0 0,0 0 0 0 0,1 0-1 0 0,-1 0 1 0 0,1 0 0 0 0,0-1-1 0 0,1 1 1 0 0,-1 0 0 0 0,1-1-1 0 0,4 6 1 0 0,-3-7-116 0 0,-1 0 0 0 0,1-1-1 0 0,0 1 1 0 0,1-1 0 0 0,-1 0 0 0 0,0 0 0 0 0,1 0 0 0 0,0-1 0 0 0,-1 0 0 0 0,1 0-1 0 0,0 0 1 0 0,0 0 0 0 0,1-1 0 0 0,-1 1 0 0 0,0-2 0 0 0,0 1 0 0 0,0 0 0 0 0,1-1-1 0 0,9 0 1 0 0,2-2-1600 0 0,0 0-1 0 0,0-2 1 0 0,-1 1 0 0 0,32-13-1 0 0,-29 9-838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6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3396 0 0,'0'0'5139'0'0,"-16"0"-4902"0"0,-50 2-64 0 0,63-2-108 0 0,-1 0 0 0 0,1 0 0 0 0,0 1 1 0 0,0-1-1 0 0,-1 1 0 0 0,1 0 0 0 0,0 0 0 0 0,0 0 1 0 0,0 0-1 0 0,0 1 0 0 0,0-1 0 0 0,1 1 0 0 0,-1 0 1 0 0,0-1-1 0 0,1 1 0 0 0,-1 1 0 0 0,1-1 0 0 0,0 0 1 0 0,0 0-1 0 0,-1 1 0 0 0,2 0 0 0 0,-1-1 0 0 0,0 1 1 0 0,0 0-1 0 0,-1 5 0 0 0,1-3 5 0 0,0 0 1 0 0,0 1-1 0 0,1-1 1 0 0,0 1-1 0 0,0-1 0 0 0,1 1 1 0 0,-1-1-1 0 0,1 1 1 0 0,1-1-1 0 0,-1 1 1 0 0,2 8-1 0 0,-1-11-136 0 0,0-1 0 0 0,0 0 0 0 0,0 0 0 0 0,0 0 0 0 0,0 0 0 0 0,0-1 0 0 0,0 1 0 0 0,1 0 0 0 0,-1 0 0 0 0,1-1 0 0 0,-1 1 0 0 0,1-1 0 0 0,0 1 0 0 0,0-1 0 0 0,0 0 0 0 0,-1 0 0 0 0,1 0 0 0 0,0 0 0 0 0,0 0 0 0 0,1 0 0 0 0,-1 0-1 0 0,3 0 1 0 0,51 7-6039 0 0,-39-8 2416 0 0</inkml:trace>
  <inkml:trace contextRef="#ctx0" brushRef="#br0" timeOffset="1">174 116 732 0 0,'0'0'7529'0'0,"-105"-12"-7465"0"0,89 8 4 0 0,4 4-68 0 0,0-1-116 0 0,4-1-28 0 0,2 2-116 0 0,2 0-936 0 0,-1 0-625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6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4744 0 0,'0'0'4000'0'0,"1"-15"-3851"0"0,0-71 108 0 0,-3 66-399 0 0,2 7 2177 0 0,19 23-966 0 0,27 27-1123 0 0,-18-14 152 0 0,2 0-1 0 0,53 29 0 0 0,-83-51-127 0 0,0-1 1 0 0,0 0-1 0 0,0 0 0 0 0,1 0 1 0 0,-1 0-1 0 0,0 0 1 0 0,0 0-1 0 0,1 0 1 0 0,-1 0-1 0 0,0 0 0 0 0,0 0 1 0 0,1 0-1 0 0,-1 0 1 0 0,0 0-1 0 0,0 0 1 0 0,1 0-1 0 0,-1 0 0 0 0,0 0 1 0 0,0 0-1 0 0,0 0 1 0 0,1 0-1 0 0,-1-1 0 0 0,0 1 1 0 0,0 0-1 0 0,1 0 1 0 0,-1 0-1 0 0,0 0 1 0 0,0 0-1 0 0,0-1 0 0 0,0 1 1 0 0,1 0-1 0 0,-1 0 1 0 0,0 0-1 0 0,0-1 1 0 0,0 1-1 0 0,0 0 0 0 0,0 0 1 0 0,0-1-1 0 0,0 1 1 0 0,1 0-1 0 0,2-18-365 0 0,-2-25 482 0 0,-1 35-198 0 0,-1-12 55 0 0,0 8-220 0 0,1-1 1 0 0,0 1-1 0 0,4-24 1 0 0,-4 34 39 0 0,0 0-1 0 0,1 1 1 0 0,-1-1 0 0 0,1 0 0 0 0,-1 0-1 0 0,1 0 1 0 0,0 1 0 0 0,-1-1 0 0 0,1 0-1 0 0,0 1 1 0 0,0-1 0 0 0,0 0 0 0 0,0 1-1 0 0,1 0 1 0 0,-1-1 0 0 0,0 1 0 0 0,1 0-1 0 0,-1-1 1 0 0,1 1 0 0 0,-1 0 0 0 0,1 0-1 0 0,-1 0 1 0 0,1 0 0 0 0,0 1 0 0 0,-1-1-1 0 0,1 0 1 0 0,0 1 0 0 0,0-1 0 0 0,0 1-1 0 0,-1-1 1 0 0,1 1 0 0 0,2 0-1 0 0,1 0-743 0 0,0 3 197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0 256 0 0,'0'0'7564'0'0,"3"5"-7159"0"0,0 5 40 0 0,0-1 1 0 0,0 1 0 0 0,-1 0 0 0 0,0 0-1 0 0,0 1 1 0 0,-1 17 0 0 0,0-13-324 0 0,0-1 1 0 0,1 0-1 0 0,0 0 1 0 0,6 18-1 0 0,-8-30-205 0 0,1 0-1 0 0,-1 0 1 0 0,1 0-1 0 0,0 0 1 0 0,0 0-1 0 0,0 0 1 0 0,0 0 0 0 0,0 0-1 0 0,0 0 1 0 0,0-1-1 0 0,1 1 1 0 0,-1 0-1 0 0,1-1 1 0 0,-1 1 0 0 0,1-1-1 0 0,0 0 1 0 0,-1 1-1 0 0,1-1 1 0 0,0 0-1 0 0,0 0 1 0 0,0 0-1 0 0,0 0 1 0 0,0-1 0 0 0,0 1-1 0 0,0 0 1 0 0,0-1-1 0 0,0 0 1 0 0,4 1-1 0 0,-3-2-342 0 0,1 1-1 0 0,0-1 1 0 0,-1 0-1 0 0,1 0 0 0 0,0-1 1 0 0,-1 1-1 0 0,1-1 0 0 0,-1 0 1 0 0,0 0-1 0 0,0 0 1 0 0,0 0-1 0 0,0 0 0 0 0,0-1 1 0 0,0 1-1 0 0,4-6 1 0 0,5-5-1474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7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29 816 0 0,'0'0'7402'0'0,"-18"-3"-6723"0"0,13 2-643 0 0,-31-7 478 0 0,0 2 0 0 0,-48-1 1 0 0,40 5-358 0 0,25 1-628 0 0,0 1 1 0 0,-34 3 0 0 0,53-3 373 0 0,-1 0-1 0 0,1 0 1 0 0,0 0 0 0 0,0 0-1 0 0,-1 0 1 0 0,1 0 0 0 0,0 0-1 0 0,0 0 1 0 0,0 1 0 0 0,-1-1-1 0 0,1 0 1 0 0,0 0 0 0 0,0 0-1 0 0,0 0 1 0 0,0 0-1 0 0,-1 1 1 0 0,1-1 0 0 0,0 0-1 0 0,0 0 1 0 0,0 0 0 0 0,0 0-1 0 0,0 1 1 0 0,0-1 0 0 0,-1 0-1 0 0,1 0 1 0 0,0 1 0 0 0,0-1-1 0 0,0 0 1 0 0,0 0-1 0 0,0 0 1 0 0,0 1 0 0 0,0-1-1 0 0,0 0 1 0 0,0 0 0 0 0,0 1-1 0 0,0-1 1 0 0,0 0 0 0 0,0 0-1 0 0,0 0 1 0 0,0 1 0 0 0,0-1-1 0 0,0 0 1 0 0,1 0-1 0 0,-1 1 1 0 0,0-1 0 0 0,0 0-1 0 0,3 4-2428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7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4212 0 0,'0'0'5172'0'0,"0"-16"-4874"0"0,-1 5-276 0 0,3-57 303 0 0,-2 61-273 0 0,1 1 1 0 0,0-1-1 0 0,1 1 0 0 0,0 0 1 0 0,0-1-1 0 0,0 1 1 0 0,0 0-1 0 0,1 0 1 0 0,0 1-1 0 0,6-10 1 0 0,-7 13-20 0 0,0 0 1 0 0,0 0-1 0 0,0-1 1 0 0,0 1-1 0 0,0 1 1 0 0,1-1 0 0 0,-1 0-1 0 0,1 0 1 0 0,-1 1-1 0 0,1 0 1 0 0,-1-1-1 0 0,1 1 1 0 0,0 0 0 0 0,0 0-1 0 0,0 1 1 0 0,0-1-1 0 0,-1 0 1 0 0,1 1-1 0 0,0 0 1 0 0,0 0-1 0 0,0 0 1 0 0,4 0 0 0 0,-5 1-56 0 0,0-1 1 0 0,0 1-1 0 0,0 0 0 0 0,0-1 1 0 0,0 1-1 0 0,0 0 1 0 0,0 0-1 0 0,0 1 1 0 0,0-1-1 0 0,-1 0 1 0 0,1 1-1 0 0,-1-1 1 0 0,1 1-1 0 0,-1-1 1 0 0,1 1-1 0 0,-1 0 1 0 0,0 0-1 0 0,0-1 0 0 0,1 1 1 0 0,-1 0-1 0 0,-1 0 1 0 0,1 0-1 0 0,0 0 1 0 0,0 0-1 0 0,-1 0 1 0 0,1 0-1 0 0,-1 1 1 0 0,0-1-1 0 0,0 4 1 0 0,1-4-33 0 0,-1 0 0 0 0,1 0 0 0 0,-1 0-1 0 0,0 1 1 0 0,0-1 0 0 0,0 0 0 0 0,0 0 0 0 0,0 1 0 0 0,-1-1 0 0 0,1 0 0 0 0,-1 0 0 0 0,1 0 0 0 0,-1 0 0 0 0,0 0 0 0 0,0 0 0 0 0,0 0 0 0 0,0 0 0 0 0,0 0 0 0 0,0 0 0 0 0,-1 0 0 0 0,1 0 0 0 0,0-1 0 0 0,-1 1 0 0 0,0-1 0 0 0,1 1 0 0 0,-1-1-1 0 0,0 1 1 0 0,0-1 0 0 0,0 0 0 0 0,-2 1 0 0 0,-4 0-28 0 0,1 0 0 0 0,-1-1-1 0 0,1 0 1 0 0,-1-1-1 0 0,0 1 1 0 0,1-2 0 0 0,-10 0-1 0 0,-11 0 115 0 0,48 0 2234 0 0,-17 0-2172 0 0,0 0 0 0 0,1 1 1 0 0,-1 0-1 0 0,0 0 0 0 0,1 0 0 0 0,-1 0 1 0 0,0 1-1 0 0,1-1 0 0 0,-1 1 0 0 0,0 0 1 0 0,0 0-1 0 0,1 0 0 0 0,-1 0 0 0 0,0 1 1 0 0,0-1-1 0 0,3 3 0 0 0,4 4 155 0 0,-1 0-1 0 0,0 0 0 0 0,0 0 1 0 0,14 20-1 0 0,3 3-524 0 0,-25-31 186 0 0,-1 1 0 0 0,1 0-1 0 0,0-1 1 0 0,-1 1-1 0 0,1-1 1 0 0,0 1 0 0 0,-1-1-1 0 0,1 0 1 0 0,0 1 0 0 0,-1-1-1 0 0,1 0 1 0 0,0 1 0 0 0,0-1-1 0 0,0 0 1 0 0,-1 0-1 0 0,1 1 1 0 0,0-1 0 0 0,0 0-1 0 0,0 0 1 0 0,-1 0 0 0 0,1 0-1 0 0,0 0 1 0 0,0 0 0 0 0,0-1-1 0 0,-1 1 1 0 0,1 0 0 0 0,0 0-1 0 0,0-1 1 0 0,0 1-1 0 0,-1 0 1 0 0,1-1 0 0 0,0 1-1 0 0,-1 0 1 0 0,1-1 0 0 0,0 1-1 0 0,-1-1 1 0 0,1 0 0 0 0,0 1-1 0 0,-1-1 1 0 0,1 0-1 0 0,21-32-5083 0 0,-19 28 4224 0 0,6-9-1372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1 644 0 0,'0'0'10446'0'0,"-1"9"-10250"0"0,-10 134-1679 0 0,12-142 1028 0 0,1 0 0 0 0,0-1 1 0 0,0 1-1 0 0,-1-1 0 0 0,1 1 0 0 0,0-1 1 0 0,0 0-1 0 0,0 1 0 0 0,0-1 0 0 0,-1 0 1 0 0,1 0-1 0 0,0 0 0 0 0,0-1 0 0 0,0 1 1 0 0,3-1-1 0 0,5-5-1484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08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 1556 0 0,'0'0'7718'0'0,"-3"9"-7374"0"0,2-3-240 0 0,-3 6 34 0 0,0 0 0 0 0,1 0 0 0 0,1 1 0 0 0,0-1-1 0 0,0 13 1 0 0,2-22-118 0 0,0-1-1 0 0,0 0 0 0 0,0 1 1 0 0,0-1-1 0 0,0 0 0 0 0,1 1 1 0 0,-1-1-1 0 0,1 0 0 0 0,-1 0 1 0 0,1 1-1 0 0,0-1 0 0 0,0 0 1 0 0,0 0-1 0 0,0 0 0 0 0,0 0 1 0 0,0 0-1 0 0,1 0 0 0 0,-1 0 1 0 0,1 0-1 0 0,-1-1 0 0 0,1 1 1 0 0,0-1-1 0 0,-1 1 0 0 0,1-1 1 0 0,0 1-1 0 0,0-1 0 0 0,0 0 0 0 0,0 0 1 0 0,0 0-1 0 0,1 0 0 0 0,-1-1 1 0 0,0 1-1 0 0,0 0 0 0 0,1-1 1 0 0,-1 1-1 0 0,0-1 0 0 0,1 0 1 0 0,-1 0-1 0 0,3 0 0 0 0,-1-1-75 0 0,0 0 0 0 0,0 0 0 0 0,0 0 0 0 0,0 0 0 0 0,0 0-1 0 0,0-1 1 0 0,-1 0 0 0 0,1 0 0 0 0,0 0 0 0 0,-1 0 0 0 0,0-1-1 0 0,1 1 1 0 0,-1-1 0 0 0,0 0 0 0 0,0 0 0 0 0,0 0 0 0 0,-1 0-1 0 0,1-1 1 0 0,-1 1 0 0 0,0 0 0 0 0,2-5 0 0 0,0 1 202 0 0,0-1 1 0 0,0 1-1 0 0,0-1 0 0 0,-1 1 1 0 0,-1-1-1 0 0,3-10 1 0 0,-5 23-127 0 0,0-1 0 0 0,0 0 1 0 0,0 0-1 0 0,1 0 1 0 0,-1 1-1 0 0,1-1 0 0 0,0 0 1 0 0,0 0-1 0 0,1 0 0 0 0,-1 0 1 0 0,1 0-1 0 0,0 0 1 0 0,0-1-1 0 0,3 6 0 0 0,-2-7-12 0 0,0 1 0 0 0,0-1 0 0 0,0 0-1 0 0,0 0 1 0 0,0 0 0 0 0,1 0 0 0 0,-1 0 0 0 0,1-1-1 0 0,-1 1 1 0 0,1-1 0 0 0,-1 0 0 0 0,1 0 0 0 0,0 0-1 0 0,-1-1 1 0 0,1 1 0 0 0,7-1 0 0 0,-3 0 4 0 0,0 0 0 0 0,0 0 0 0 0,0 0 0 0 0,0-1 0 0 0,-1 0 0 0 0,1-1 0 0 0,0 0 0 0 0,-1 0 0 0 0,12-5 0 0 0,-17 6-8 0 0,1-1 1 0 0,0 1-1 0 0,-1-1 1 0 0,1 0-1 0 0,-1 0 0 0 0,1 0 1 0 0,-1 0-1 0 0,0-1 1 0 0,0 1-1 0 0,0-1 0 0 0,0 1 1 0 0,-1-1-1 0 0,1 1 1 0 0,-1-1-1 0 0,1 0 1 0 0,-1 0-1 0 0,0 0 0 0 0,0 0 1 0 0,0 0-1 0 0,-1 0 1 0 0,1 0-1 0 0,-1 0 0 0 0,1 0 1 0 0,-1 0-1 0 0,0 0 1 0 0,-1-6-1 0 0,1 7 9 0 0,-1-1 1 0 0,0 0-1 0 0,0 1 0 0 0,0 0 1 0 0,-1-1-1 0 0,1 1 0 0 0,-1 0 1 0 0,1 0-1 0 0,-1-1 0 0 0,1 1 1 0 0,-1 0-1 0 0,0 1 0 0 0,0-1 1 0 0,0 0-1 0 0,0 0 0 0 0,-1 1 1 0 0,1 0-1 0 0,0-1 0 0 0,-1 1 0 0 0,1 0 1 0 0,0 0-1 0 0,-1 0 0 0 0,0 0 1 0 0,-4 0-1 0 0,-8-4 112 0 0,-1 2 0 0 0,-28-4 0 0 0,14 6-345 0 0,-1 1-1 0 0,1 1 1 0 0,-41 7-1 0 0,25-3-3216 0 0,42-5 385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2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3912 0 0,'0'0'5342'0'0,"-28"8"-3346"0"0,26-5-1953 0 0,-1-1-1 0 0,1 0 1 0 0,0 1 0 0 0,0-1 0 0 0,1 1 0 0 0,-1 0 0 0 0,1-1 0 0 0,-1 1-1 0 0,1 0 1 0 0,0 0 0 0 0,0 0 0 0 0,0 0 0 0 0,0 0 0 0 0,0 0 0 0 0,1 0 0 0 0,0 1-1 0 0,-1-1 1 0 0,1 0 0 0 0,0 0 0 0 0,1 0 0 0 0,-1 0 0 0 0,0 0 0 0 0,1 1-1 0 0,0-1 1 0 0,0 0 0 0 0,0 0 0 0 0,0 0 0 0 0,0-1 0 0 0,0 1 0 0 0,1 0-1 0 0,0 0 1 0 0,2 3 0 0 0,-1-2-58 0 0,1 0-1 0 0,-1 0 0 0 0,1 0 1 0 0,0-1-1 0 0,0 0 0 0 0,1 1 1 0 0,-1-1-1 0 0,1-1 0 0 0,-1 1 1 0 0,1-1-1 0 0,0 0 1 0 0,0 0-1 0 0,0 0 0 0 0,0-1 1 0 0,0 1-1 0 0,0-1 0 0 0,0 0 1 0 0,9 0-1 0 0,-12-1-11 0 0,0 0 0 0 0,0 0 0 0 0,0-1 0 0 0,0 1 0 0 0,0 0 0 0 0,0-1 0 0 0,0 1 0 0 0,0-1 0 0 0,0 0 0 0 0,0 0 0 0 0,0 1-1 0 0,-1-1 1 0 0,1 0 0 0 0,0-1 0 0 0,-1 1 0 0 0,1 0 0 0 0,-1 0 0 0 0,1-1 0 0 0,-1 1 0 0 0,1-1 0 0 0,-1 1 0 0 0,0-1 0 0 0,0 0 0 0 0,0 1 0 0 0,0-1 0 0 0,0 0 0 0 0,0 0 0 0 0,0 0 0 0 0,-1 1-1 0 0,1-1 1 0 0,-1 0 0 0 0,1 0 0 0 0,-1-3 0 0 0,1 2 4 0 0,-1 0 0 0 0,0 0 1 0 0,0 0-1 0 0,0 0 0 0 0,-1 1 0 0 0,1-1 0 0 0,-1 0 0 0 0,1 0 0 0 0,-1 0 0 0 0,0 0 0 0 0,0 0 0 0 0,-1 1 0 0 0,1-1 1 0 0,0 1-1 0 0,-1-1 0 0 0,1 1 0 0 0,-1-1 0 0 0,0 1 0 0 0,0 0 0 0 0,0-1 0 0 0,0 1 0 0 0,-5-3 0 0 0,-3-1 65 0 0,0 0-1 0 0,-1 0 1 0 0,-19-6-1 0 0,26 10-326 0 0,0 1 0 0 0,-1-1 0 0 0,1 1-1 0 0,-1 0 1 0 0,1 1 0 0 0,-1-1 0 0 0,0 1-1 0 0,1 0 1 0 0,-1 0 0 0 0,1 0 0 0 0,-1 1-1 0 0,-8 1 1 0 0,3 9-2925 0 0,10-4 830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54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1419 114 928 0 0,'0'0'1978'0'0,"6"6"1893"0"0,-26-1-3848 0 0,0-2 0 0 0,0 0 0 0 0,0-1 0 0 0,-1-1-1 0 0,-20-2 1 0 0,-102-15 135 0 0,133 14-168 0 0,-36-7 60 0 0,-1 1 0 0 0,0 3 0 0 0,-1 2 0 0 0,1 2 1 0 0,-54 5-1 0 0,-57 8-622 0 0,127-9 336 0 0,0-1-1 0 0,-48-4 1 0 0,43 0 72 0 0,-50 5 1 0 0,-130 1 85 0 0,125-5 798 0 0,87 1-677 0 0,0-1-1 0 0,0 1 1 0 0,1 0-1 0 0,-1 1 1 0 0,0-1-1 0 0,0 1 1 0 0,0 0-1 0 0,1-1 1 0 0,-1 2-1 0 0,0-1 1 0 0,1 0-1 0 0,-1 1 1 0 0,1 0-1 0 0,-1-1 1 0 0,1 1-1 0 0,-4 4 1 0 0,17-17-35 0 0,-1 1-1 0 0,-1-1 1 0 0,11-17-1 0 0,28-35 16 0 0,-47 62-19 0 0,0 1 0 0 0,0-1 1 0 0,0 1-1 0 0,1 0 0 0 0,-1-1 0 0 0,0 1 1 0 0,0-1-1 0 0,1 1 0 0 0,-1 0 1 0 0,0-1-1 0 0,1 1 0 0 0,-1 0 1 0 0,1 0-1 0 0,-1-1 0 0 0,0 1 1 0 0,1 0-1 0 0,-1 0 0 0 0,1-1 0 0 0,-1 1 1 0 0,1 0-1 0 0,-1 0 0 0 0,0 0 1 0 0,1 0-1 0 0,-1 0 0 0 0,1 0 1 0 0,-1 0-1 0 0,1 0 0 0 0,-1 0 1 0 0,1 0-1 0 0,-1 0 0 0 0,1 0 0 0 0,0 0 1 0 0,0 15 305 0 0,-1-11-263 0 0,-1 0 0 0 0,0 0 0 0 0,0 0 0 0 0,0 0 0 0 0,0 0 0 0 0,-1 0 1 0 0,0-1-1 0 0,-2 5 0 0 0,-18 12-294 0 0,6-8 116 0 0,16-12 169 0 0,0 0 0 0 0,0 1 0 0 0,0-1 0 0 0,0 0 0 0 0,0 0 0 0 0,-1 0 0 0 0,1 0 0 0 0,0 0 0 0 0,0 0 0 0 0,0 0 0 0 0,0 0-1 0 0,0 1 1 0 0,0-1 0 0 0,-1 0 0 0 0,1 0 0 0 0,0 0 0 0 0,0 0 0 0 0,0 0 0 0 0,0 1 0 0 0,0-1 0 0 0,0 0 0 0 0,0 0 0 0 0,0 0-1 0 0,0 0 1 0 0,0 1 0 0 0,0-1 0 0 0,0 0 0 0 0,0 0 0 0 0,0 0 0 0 0,0 0 0 0 0,0 1 0 0 0,0-1 0 0 0,0 0 0 0 0,0 0 0 0 0,0 0 0 0 0,0 0-1 0 0,0 1 1 0 0,0-1 0 0 0,0 0 0 0 0,0 0 0 0 0,0 0 0 0 0,1 0 0 0 0,-1 1 0 0 0,0-1 0 0 0,0 0 0 0 0,0 0 0 0 0,0 0 0 0 0,0 0-1 0 0,0 0 1 0 0,1 0 0 0 0,-1 0 0 0 0,0 0 0 0 0,0 1 0 0 0,0-1 0 0 0,1 0 0 0 0,8 4 19 0 0,1 0 0 0 0,-1 1 0 0 0,0 0 0 0 0,0 0 0 0 0,0 1 0 0 0,-1 0 0 0 0,9 8 0 0 0,-11-9-338 0 0,-1-2-1362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2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93 3412 0 0,'0'0'7533'0'0,"1"5"-7146"0"0,-1-1-231 0 0,3 18 926 0 0,3-20-884 0 0,1 0 1 0 0,-1-1-1 0 0,0 0 1 0 0,0 0 0 0 0,1-1-1 0 0,-1 1 1 0 0,0-2-1 0 0,1 1 1 0 0,11-2-1 0 0,-14 1-269 0 0,0 0-1 0 0,0-1 1 0 0,0 1 0 0 0,0-1-1 0 0,-1 0 1 0 0,1 0-1 0 0,0 0 1 0 0,-1-1 0 0 0,1 1-1 0 0,-1-1 1 0 0,0 1-1 0 0,0-1 1 0 0,0 0-1 0 0,0-1 1 0 0,0 1 0 0 0,-1 0-1 0 0,1-1 1 0 0,-1 0-1 0 0,0 1 1 0 0,0-1-1 0 0,0 0 1 0 0,-1 0 0 0 0,0 0-1 0 0,1 0 1 0 0,-1 0-1 0 0,0 0 1 0 0,-1 0-1 0 0,1-1 1 0 0,-1 1 0 0 0,0-5-1 0 0,-1 7 50 0 0,0 0 0 0 0,0 1 0 0 0,0 0 0 0 0,0-1 0 0 0,0 1 0 0 0,0-1 0 0 0,0 1 0 0 0,0 0 0 0 0,-1 0 0 0 0,1 0 0 0 0,0 0 0 0 0,-1 0 0 0 0,1 0 0 0 0,-1 0 0 0 0,1 0 0 0 0,-1 0 0 0 0,1 1 0 0 0,-1-1 0 0 0,0 1 0 0 0,1-1 0 0 0,-1 1 0 0 0,0 0 0 0 0,-2-1 0 0 0,-41-3 20 0 0,37 3-64 0 0,0 2 0 0 0,0-1 0 0 0,0 1-1 0 0,0 0 1 0 0,0 1 0 0 0,0 0 0 0 0,1 0 0 0 0,-1 1 0 0 0,-12 6-1 0 0,17-8 38 0 0,0 1 0 0 0,0 1 0 0 0,0-1-1 0 0,0 0 1 0 0,1 1 0 0 0,-1-1-1 0 0,1 1 1 0 0,-1 0 0 0 0,1 0-1 0 0,0 0 1 0 0,0 0 0 0 0,0 0 0 0 0,1 1-1 0 0,-1-1 1 0 0,1 0 0 0 0,-1 1-1 0 0,1-1 1 0 0,1 1 0 0 0,-1 0-1 0 0,0-1 1 0 0,1 1 0 0 0,0 0 0 0 0,0 5-1 0 0,1-3 50 0 0,0 1 0 0 0,1-1-1 0 0,0 0 1 0 0,0 0 0 0 0,1 1-1 0 0,0-1 1 0 0,0-1 0 0 0,0 1 0 0 0,1 0-1 0 0,-1-1 1 0 0,1 0 0 0 0,1 0-1 0 0,9 9 1 0 0,-7-6 15 0 0,0 0 0 0 0,-1 0 1 0 0,1 1-1 0 0,-2-1 0 0 0,7 13 0 0 0,-9-13-4 0 0,0 0 0 0 0,0 0 1 0 0,-1 0-1 0 0,0 1 0 0 0,-1-1 0 0 0,0 0 1 0 0,0 1-1 0 0,-1-1 0 0 0,0 1 0 0 0,0-1 0 0 0,-1 1 1 0 0,0-1-1 0 0,0 1 0 0 0,-4 9 0 0 0,4-14-55 0 0,-1 0 0 0 0,0 1 0 0 0,0-1 0 0 0,-1 0 1 0 0,1 0-1 0 0,-1 0 0 0 0,0-1 0 0 0,0 1 0 0 0,0 0 0 0 0,-1-1 0 0 0,1 0 0 0 0,-1 0 0 0 0,1 0 0 0 0,-1 0 0 0 0,0-1 0 0 0,0 0 0 0 0,0 1 0 0 0,-1-1 0 0 0,1-1 1 0 0,-1 1-1 0 0,1-1 0 0 0,-1 1 0 0 0,1-1 0 0 0,-1-1 0 0 0,1 1 0 0 0,-10-1 0 0 0,1 1-191 0 0,-38-2-1220 0 0,49 0 1134 0 0,0 1 1 0 0,0-1-1 0 0,0 1 0 0 0,1-1 0 0 0,-1 0 0 0 0,0 0 0 0 0,0 0 0 0 0,1 0 0 0 0,-1 0 0 0 0,1 0 0 0 0,-1 0 0 0 0,1 0 0 0 0,-1-1 0 0 0,-1-1 0 0 0,-1-4-2398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1956 0 0,'0'0'7713'0'0,"-10"15"-7488"0"0,9-13-227 0 0,-20 30 36 0 0,-2-1 1 0 0,-31 33 0 0 0,40-51-459 0 0,-10 9-1536 0 0,16-7-2356 0 0,8-11 1176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150 214 716 0 0,'0'0'10328'0'0,"-10"-14"-10018"0"0,-86-103-139 0 0,64 75-1202 0 0,21 11-2700 0 0,11 22 712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4896 0 0,'0'0'6959'0'0,"10"0"-6770"0"0,-1 0-138 0 0,1 0 0 0 0,-1 1 0 0 0,0 0 0 0 0,0 1 0 0 0,0 0 0 0 0,9 4 0 0 0,-16-6-44 0 0,0 1-1 0 0,0 0 1 0 0,-1 0-1 0 0,1 0 0 0 0,0 0 1 0 0,0 0-1 0 0,-1 0 1 0 0,1 0-1 0 0,-1 0 1 0 0,1 1-1 0 0,-1-1 0 0 0,0 1 1 0 0,0-1-1 0 0,1 1 1 0 0,-1-1-1 0 0,0 1 1 0 0,1 2-1 0 0,-2-2-27 0 0,0 0 1 0 0,1 0-1 0 0,-1 0 1 0 0,0 0-1 0 0,0 0 1 0 0,-1 0-1 0 0,1 0 0 0 0,0 0 1 0 0,-1 0-1 0 0,1 0 1 0 0,-1 0-1 0 0,1 0 1 0 0,-1 0-1 0 0,0-1 0 0 0,0 1 1 0 0,0 0-1 0 0,0 0 1 0 0,0-1-1 0 0,0 1 1 0 0,-1 0-1 0 0,-1 1 0 0 0,-4 5-6 0 0,-1 0 0 0 0,0 0-1 0 0,0-1 1 0 0,-13 9 0 0 0,-7 6 2227 0 0,34-20-2136 0 0,0 0 0 0 0,1-1 1 0 0,-1 1-1 0 0,1-1 0 0 0,0 0 0 0 0,8 0 0 0 0,48 0-2311 0 0,-37-2-1180 0 0,-169-9-5476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5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6057 0 0,'0'0'6037'0'0,"-12"4"-5828"0"0,-20 6-166 0 0,-60 10 0 0 0,54-12-570 0 0,29-2-4626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5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4060 0 0,'0'0'8874'0'0,"-6"5"-8639"0"0,1-2-208 0 0,1 0 1 0 0,-1 0 0 0 0,1 0 0 0 0,-1-1 0 0 0,0 0 0 0 0,0 0 0 0 0,0 0-1 0 0,0 0 1 0 0,0-1 0 0 0,0 0 0 0 0,0 0 0 0 0,-1 0 0 0 0,1-1 0 0 0,-6 0 0 0 0,9 0-239 0 0,-23 2 172 0 0,15 3-4661 0 0,10 0 927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81 189 5376 0 0,'0'0'6223'0'0,"15"-5"-6091"0"0,43-19-31 0 0,-52 21-95 0 0,0-1 0 0 0,0 0 0 0 0,0 0 0 0 0,-1-1 0 0 0,1 0-1 0 0,-1 0 1 0 0,0 0 0 0 0,-1-1 0 0 0,1 1 0 0 0,-1-1 0 0 0,0 0-1 0 0,0 0 1 0 0,4-12 0 0 0,-2 6-55 0 0,-4 10 53 0 0,-1 1 0 0 0,0-1 0 0 0,0 0 0 0 0,0 0 0 0 0,0 0 0 0 0,0 0-1 0 0,-1 0 1 0 0,1 0 0 0 0,-1 0 0 0 0,1 0 0 0 0,-1 0 0 0 0,0 0 0 0 0,1-1 0 0 0,-1 1 0 0 0,0 0 0 0 0,0 0 0 0 0,-1 0-1 0 0,1 0 1 0 0,0 0 0 0 0,-1 0 0 0 0,-1-4 0 0 0,1 5-8 0 0,0-1 0 0 0,0 1-1 0 0,-1-1 1 0 0,1 1 0 0 0,-1 0 0 0 0,1 0-1 0 0,-1 0 1 0 0,1 0 0 0 0,-1 0-1 0 0,0 0 1 0 0,0 0 0 0 0,1 1 0 0 0,-1-1-1 0 0,0 0 1 0 0,0 1 0 0 0,0-1 0 0 0,0 1-1 0 0,0 0 1 0 0,-2 0 0 0 0,-3-1-57 0 0,-1 1 0 0 0,0 1 0 0 0,0-1 0 0 0,1 1 0 0 0,-1 1 0 0 0,0-1 0 0 0,1 1 0 0 0,0 1 0 0 0,-1-1 0 0 0,-12 8 0 0 0,16-8 59 0 0,0 1 0 0 0,0-1 0 0 0,1 1 0 0 0,-1 0 0 0 0,1 0 0 0 0,-1 1 0 0 0,1-1 0 0 0,0 1 0 0 0,1 0 0 0 0,-1 0 0 0 0,0 0 0 0 0,1 0 0 0 0,0 0 0 0 0,0 0 0 0 0,0 0 0 0 0,1 1 1 0 0,0-1-1 0 0,-1 1 0 0 0,2-1 0 0 0,-1 1 0 0 0,0 0 0 0 0,1-1 0 0 0,0 1 0 0 0,0 0 0 0 0,0-1 0 0 0,2 8 0 0 0,2 9 102 0 0,2-1-1 0 0,0 1 1 0 0,1-1 0 0 0,17 33 0 0 0,7 19 49 0 0,-29-63-132 0 0,1 0 0 0 0,-1 0 1 0 0,0 0-1 0 0,-1 0 0 0 0,0 0 1 0 0,0 0-1 0 0,-2 14 0 0 0,1-21-50 0 0,0 0 1 0 0,-1 0-1 0 0,1 1 0 0 0,-1-1 1 0 0,0 0-1 0 0,0 0 0 0 0,0 0 1 0 0,0 0-1 0 0,0 0 0 0 0,0 0 1 0 0,0-1-1 0 0,0 1 0 0 0,-1 0 1 0 0,1-1-1 0 0,-1 1 0 0 0,0 0 1 0 0,1-1-1 0 0,-1 0 0 0 0,0 1 1 0 0,0-1-1 0 0,0 0 0 0 0,1 0 1 0 0,-1 0-1 0 0,-1 0 0 0 0,1-1 0 0 0,0 1 1 0 0,0 0-1 0 0,0-1 0 0 0,0 1 1 0 0,0-1-1 0 0,-1 0 0 0 0,1 0 1 0 0,0 0-1 0 0,0 0 0 0 0,-2 0 1 0 0,-1 0-144 0 0,1 0 0 0 0,0-1-1 0 0,0 1 1 0 0,0-1 0 0 0,0 1 0 0 0,0-1 0 0 0,0 0 0 0 0,0-1 0 0 0,0 1 0 0 0,0-1 0 0 0,1 1 0 0 0,-1-1 0 0 0,1 0 0 0 0,-6-4 0 0 0,7 3-239 0 0,0 1-1 0 0,-1 0 1 0 0,1-1 0 0 0,0 0-1 0 0,1 1 1 0 0,-1-1 0 0 0,0 0 0 0 0,1 0-1 0 0,-1 0 1 0 0,1 0 0 0 0,0 0 0 0 0,-1-5-1 0 0,0-5-1992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3520 0 0,'0'0'7428'0'0,"-7"14"-7220"0"0,-11 19-122 0 0,-2-1-1 0 0,-29 38 0 0 0,43-63-356 0 0,-25 34-182 0 0,21-12-5634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6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189 153 3632 0 0,'0'0'6607'0'0,"-16"-12"-6437"0"0,-5-3-198 0 0,-104-81-563 0 0,108 79-988 0 0,7 5-2462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7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39 3848 0 0,'0'0'6381'0'0,"-5"14"-5889"0"0,-15 43-63 0 0,19-57-400 0 0,1 1 1 0 0,-1 0 0 0 0,1 0-1 0 0,0 0 1 0 0,-1 0 0 0 0,1 0-1 0 0,0 0 1 0 0,0 0 0 0 0,-1-1-1 0 0,1 1 1 0 0,0 0 0 0 0,0 0-1 0 0,0 0 1 0 0,0 0 0 0 0,1 0-1 0 0,-1 0 1 0 0,0 0 0 0 0,0 0-1 0 0,0 0 1 0 0,1 0 0 0 0,-1 0-1 0 0,1-1 1 0 0,-1 1 0 0 0,0 0-1 0 0,1 0 1 0 0,-1 0 0 0 0,1-1-1 0 0,0 1 1 0 0,-1 0 0 0 0,1 0-1 0 0,0-1 1 0 0,-1 1 0 0 0,1-1-1 0 0,0 1 1 0 0,0-1 0 0 0,0 1-1 0 0,-1-1 1 0 0,1 1 0 0 0,0-1-1 0 0,0 0 1 0 0,1 1 0 0 0,36 1-114 0 0,-32-3 144 0 0,0 1-110 0 0,0-1 0 0 0,0 0 0 0 0,-1-1 0 0 0,1 1 0 0 0,-1-1 1 0 0,1 0-1 0 0,-1 0 0 0 0,0-1 0 0 0,1 0 0 0 0,8-6 0 0 0,-13 8 38 0 0,1 0 0 0 0,-1 1 0 0 0,0-1 0 0 0,0 0 0 0 0,1 0 0 0 0,-1 0 0 0 0,0 0 0 0 0,0 0 0 0 0,0 0 0 0 0,0 0 0 0 0,0-1 0 0 0,-1 1 0 0 0,1 0 0 0 0,0-1 0 0 0,-1 1 0 0 0,1 0 0 0 0,0-1 0 0 0,-1 1 0 0 0,1 0 0 0 0,-1-1 0 0 0,0 1 0 0 0,0-1 0 0 0,1 1 0 0 0,-1-1 0 0 0,0 1 0 0 0,0-1 0 0 0,-1 1 1 0 0,1-1-1 0 0,0 1 0 0 0,0-1 0 0 0,-1 1 0 0 0,1-1 0 0 0,0 1 0 0 0,-1 0 0 0 0,0-1 0 0 0,1 1 0 0 0,-1 0 0 0 0,0-1 0 0 0,0 1 0 0 0,0 0 0 0 0,1 0 0 0 0,-1 0 0 0 0,0 0 0 0 0,-1-1 0 0 0,1 2 0 0 0,-2-3 0 0 0,-6-4-14 0 0,0 0 0 0 0,0 1 0 0 0,-1 0 0 0 0,0 0 1 0 0,0 1-1 0 0,-1 0 0 0 0,-10-3 0 0 0,15 7-478 0 0,-1-1 0 0 0,1 1 0 0 0,0 0 0 0 0,0 0 1 0 0,-1 0-1 0 0,1 1 0 0 0,-1 0 0 0 0,-9 1 0 0 0,7 2-2482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55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3792 0 0,'0'0'6297'0'0,"8"9"-5560"0"0,-12-2-759 0 0,0-1 0 0 0,0 0 0 0 0,0 0 0 0 0,-1-1-1 0 0,0 1 1 0 0,0-1 0 0 0,-6 6 0 0 0,-11 11 33 0 0,-20 21 285 0 0,13-14-2523 0 0,12-9-3962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4332 0 0,'0'0'6658'0'0,"1"-5"-6231"0"0,0 3-349 0 0,0-1 0 0 0,1 1 0 0 0,-1 0 0 0 0,0-1 0 0 0,1 1 0 0 0,0 0 0 0 0,-1 0 0 0 0,1 0 0 0 0,0 0 0 0 0,0 0 0 0 0,0 0 0 0 0,0 1 0 0 0,0-1 0 0 0,1 1 0 0 0,-1-1 0 0 0,0 1 0 0 0,1 0 0 0 0,-1 0 0 0 0,1 0 0 0 0,-1 0 0 0 0,1 0 0 0 0,0 1 0 0 0,-1-1 0 0 0,1 1 0 0 0,0 0 0 0 0,-1 0 0 0 0,1 0 0 0 0,0 0 0 0 0,-1 0 0 0 0,1 0 0 0 0,0 1 0 0 0,-1-1 0 0 0,1 1 0 0 0,3 1 0 0 0,-3-1-120 0 0,1 0 0 0 0,-1 0 0 0 0,0 1 1 0 0,0-1-1 0 0,0 1 0 0 0,0-1 0 0 0,0 1 0 0 0,0 0 1 0 0,0 0-1 0 0,-1 1 0 0 0,1-1 0 0 0,-1 0 1 0 0,1 1-1 0 0,-1 0 0 0 0,0-1 0 0 0,0 1 0 0 0,2 5 1 0 0,-3-6 10 0 0,0-1 1 0 0,-1 1 0 0 0,1 0-1 0 0,-1 1 1 0 0,1-1 0 0 0,-1 0 0 0 0,0 0-1 0 0,0 0 1 0 0,0 0 0 0 0,0 0-1 0 0,0 0 1 0 0,0 0 0 0 0,-1 0 0 0 0,1 0-1 0 0,-1 0 1 0 0,1 0 0 0 0,-1 0-1 0 0,0 0 1 0 0,0 0 0 0 0,0 0-1 0 0,0-1 1 0 0,0 1 0 0 0,0 0 0 0 0,0 0-1 0 0,-1-1 1 0 0,1 1 0 0 0,-1-1-1 0 0,1 0 1 0 0,-3 3 0 0 0,-6 4 32 0 0,8-5 18 0 0,-1 0-1 0 0,0 0 1 0 0,0 0-1 0 0,0-1 1 0 0,0 0 0 0 0,0 1-1 0 0,-1-1 1 0 0,1 0-1 0 0,-1-1 1 0 0,1 1 0 0 0,-8 2 1665 0 0,58-3-2068 0 0,3 0-1857 0 0,-29-1-230 0 0,-18 0 429 0 0,-7 0-716 0 0,-113-2-1741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8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1552 0 0,'0'0'9661'0'0,"0"16"-9288"0"0,0 177 804 0 0,0-105-3282 0 0,1-88 1812 0 0,-1 1 1 0 0,1-1-1 0 0,-1 0 0 0 0,0 0 1 0 0,1 0-1 0 0,-1 0 1 0 0,1 0-1 0 0,-1 1 1 0 0,1-1-1 0 0,-1 0 1 0 0,1 0-1 0 0,-1 0 1 0 0,1 0-1 0 0,-1 0 0 0 0,0 0 1 0 0,1 0-1 0 0,-1-1 1 0 0,1 1-1 0 0,-1 0 1 0 0,1 0-1 0 0,-1 0 1 0 0,1 0-1 0 0,-1 0 1 0 0,0-1-1 0 0,1 1 0 0 0,0-1 1 0 0,6-3-2467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1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9 28 0 0,'0'0'11057'0'0,"-103"0"-10877"0"0,81 0 40 0 0,4 0-208 0 0,-2-1-12 0 0,0-1-48 0 0,4 0-596 0 0,-1-1-364 0 0,5 3-600 0 0,4 0-1577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0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28 0 0,'0'0'9526'0'0,"0"40"-8302"0"0,0-35-1201 0 0,0 8 40 0 0,0 1-1 0 0,1-1 1 0 0,0 0-1 0 0,1 0 1 0 0,4 14-1 0 0,-6-25-107 0 0,1 0 0 0 0,0 0 0 0 0,-1 0 0 0 0,1 0 0 0 0,0 0 0 0 0,0 0 0 0 0,0-1 0 0 0,0 1 0 0 0,0 0 0 0 0,1-1 0 0 0,-1 1 0 0 0,0 0 0 0 0,1-1 0 0 0,-1 0 0 0 0,1 1-1 0 0,-1-1 1 0 0,1 0 0 0 0,0 0 0 0 0,0 0 0 0 0,0 0 0 0 0,-1 0 0 0 0,1 0 0 0 0,0 0 0 0 0,0-1 0 0 0,0 1 0 0 0,0-1 0 0 0,0 1 0 0 0,0-1 0 0 0,0 0 0 0 0,0 0 0 0 0,1 0 0 0 0,-1 0 0 0 0,0 0 0 0 0,0-1 0 0 0,0 1-1 0 0,0 0 1 0 0,0-1 0 0 0,0 1 0 0 0,0-1 0 0 0,0 0 0 0 0,2-2 0 0 0,2 0-31 0 0,0 0-1 0 0,-1-1 1 0 0,0 1-1 0 0,0-1 1 0 0,0-1-1 0 0,0 1 1 0 0,-1-1-1 0 0,0 0 1 0 0,0 0 0 0 0,0 0-1 0 0,0 0 1 0 0,-1-1-1 0 0,0 0 1 0 0,0 1-1 0 0,3-10 1 0 0,1-2 95 0 0,-2 0 1 0 0,1 0-1 0 0,-2 0 1 0 0,3-25-1 0 0,-6 37 1230 0 0,-2 7-536 0 0,-3 22-379 0 0,-3 36-409 0 0,20 165 447 0 0,-12-217-375 0 0,-1 1 0 0 0,0-1 0 0 0,0 0 0 0 0,-1 1 0 0 0,-1-1 0 0 0,1 0 0 0 0,-5 15 0 0 0,5-21-46 0 0,-1 1-1 0 0,1-1 0 0 0,0 0 0 0 0,-1 1 1 0 0,1-1-1 0 0,-1 0 0 0 0,0 0 1 0 0,0 0-1 0 0,0 0 0 0 0,0 0 0 0 0,0 0 1 0 0,0 0-1 0 0,-1-1 0 0 0,1 1 0 0 0,0-1 1 0 0,-1 0-1 0 0,1 0 0 0 0,-1 0 0 0 0,0 0 1 0 0,1 0-1 0 0,-1 0 0 0 0,0-1 1 0 0,1 1-1 0 0,-1-1 0 0 0,0 0 0 0 0,0 0 1 0 0,-3 0-1 0 0,4 0-174 0 0,0 0 0 0 0,-1 0 1 0 0,1 0-1 0 0,0 0 0 0 0,0-1 1 0 0,-1 1-1 0 0,1-1 0 0 0,0 1 0 0 0,0-1 1 0 0,0 0-1 0 0,0 0 0 0 0,0 0 1 0 0,0 0-1 0 0,0 0 0 0 0,0 0 0 0 0,0-1 1 0 0,0 1-1 0 0,1 0 0 0 0,-1-1 1 0 0,0 0-1 0 0,1 1 0 0 0,0-1 1 0 0,-1 0-1 0 0,1 0 0 0 0,0 0 0 0 0,0 0 1 0 0,-1-2-1 0 0,-2-3-2107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0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68 0 0,'0'0'9408'0'0,"-18"3"-9078"0"0,-55 8-100 0 0,67-10-201 0 0,-1 1-1 0 0,1-1 1 0 0,1 1-1 0 0,-1 0 1 0 0,0 1-1 0 0,0-1 1 0 0,1 1-1 0 0,-1 0 1 0 0,1 1-1 0 0,0-1 1 0 0,0 1-1 0 0,1 0 1 0 0,-1 1-1 0 0,1-1 1 0 0,-7 9-1 0 0,8-10-52 0 0,1 0 0 0 0,0 0-1 0 0,0 1 1 0 0,0-1-1 0 0,1 1 1 0 0,-1-1-1 0 0,1 1 1 0 0,0 0-1 0 0,0-1 1 0 0,0 1-1 0 0,0 0 1 0 0,1 0-1 0 0,-1 0 1 0 0,1 0 0 0 0,0-1-1 0 0,0 1 1 0 0,1 0-1 0 0,-1 0 1 0 0,1 0-1 0 0,0 0 1 0 0,2 5-1 0 0,-1-5-37 0 0,0-1 1 0 0,0 1-1 0 0,1-1 0 0 0,0 0 0 0 0,-1 0 0 0 0,1 0 0 0 0,0 0 0 0 0,0-1 1 0 0,1 1-1 0 0,-1-1 0 0 0,0 1 0 0 0,1-1 0 0 0,0 0 0 0 0,-1-1 0 0 0,1 1 1 0 0,0-1-1 0 0,0 1 0 0 0,0-1 0 0 0,0 0 0 0 0,0-1 0 0 0,0 1 0 0 0,6-1 1 0 0,-2 1-25 0 0,1-1 0 0 0,-1 0-1 0 0,0 0 1 0 0,0-1 0 0 0,0 0 0 0 0,0 0 0 0 0,0-1 0 0 0,0 0 0 0 0,0 0 0 0 0,11-6 0 0 0,-18 8 78 0 0,0-1-1 0 0,-1 1 0 0 0,1 0 1 0 0,0-1-1 0 0,0 1 1 0 0,-1 0-1 0 0,1-1 0 0 0,0 1 1 0 0,-1-1-1 0 0,1 1 0 0 0,0-1 1 0 0,-1 1-1 0 0,1-1 0 0 0,-1 0 1 0 0,1 1-1 0 0,-1-1 1 0 0,1 0-1 0 0,-1 1 0 0 0,1-1 1 0 0,-1 0-1 0 0,0 0 0 0 0,1 0 1 0 0,-1 1-1 0 0,0-1 0 0 0,0 0 1 0 0,1 0-1 0 0,-1 0 1 0 0,0 1-1 0 0,0-1 0 0 0,0 0 1 0 0,0 0-1 0 0,0 0 0 0 0,0 0 1 0 0,0 1-1 0 0,-1-1 1 0 0,1 0-1 0 0,0 0 0 0 0,0 0 1 0 0,-1 0-1 0 0,1 1 0 0 0,0-1 1 0 0,-1 0-1 0 0,0 0 0 0 0,0-1 97 0 0,-1 0-1 0 0,1 1 0 0 0,-1-1 1 0 0,0 0-1 0 0,0 1 0 0 0,1 0 1 0 0,-1-1-1 0 0,0 1 0 0 0,0 0 1 0 0,0 0-1 0 0,0 0 0 0 0,0 0 1 0 0,-1 1-1 0 0,-1-2 0 0 0,-25-6 2283 0 0,47 12 1166 0 0,-12-3-3779 0 0,0 0 0 0 0,-1 0 0 0 0,1 0-1 0 0,0 0 1 0 0,0-1 0 0 0,0 0 0 0 0,0 0-1 0 0,0-1 1 0 0,0 1 0 0 0,9-4 0 0 0,-9 2-681 0 0,0 0-1 0 0,0 0 1 0 0,0-1 0 0 0,-1 1 0 0 0,1-1 0 0 0,4-4-1 0 0,-7 3-1117 0 0,-20 5 271 0 0,-104 19 308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4880 0 0,'0'0'4947'0'0,"14"-3"-4768"0"0,5-3-156 0 0,-12 3-22 0 0,1 1 0 0 0,0 0 1 0 0,0 1-1 0 0,0-1 0 0 0,-1 1 0 0 0,1 1 0 0 0,11 0 0 0 0,-18 0-30 0 0,0 0 0 0 0,-1 0 0 0 0,1 0 1 0 0,0 0-1 0 0,0 0 0 0 0,0 0 0 0 0,-1 0 0 0 0,1 0 0 0 0,0 1 0 0 0,0-1 0 0 0,-1 0 0 0 0,1 0 0 0 0,0 1 0 0 0,-1-1 0 0 0,1 1 1 0 0,0-1-1 0 0,-1 1 0 0 0,1-1 0 0 0,0 1 0 0 0,-1-1 0 0 0,1 1 0 0 0,-1-1 0 0 0,1 1 0 0 0,-1-1 0 0 0,1 1 0 0 0,-1 0 0 0 0,0 0 0 0 0,1-1 1 0 0,-1 2-1 0 0,-1 26-216 0 0,-1-19 372 0 0,-1-1 0 0 0,0 0 0 0 0,0 0-1 0 0,-8 11 1 0 0,11-18-32 0 0,-1 0 1 0 0,0 0-1 0 0,0 0 0 0 0,0 0 0 0 0,1 0 1 0 0,-1 0-1 0 0,1 1 0 0 0,-1-1 1 0 0,1 0-1 0 0,-1 0 0 0 0,1 0 0 0 0,0 1 1 0 0,-1-1-1 0 0,1 0 0 0 0,0 0 0 0 0,0 1 1 0 0,0-1-1 0 0,0 0 0 0 0,0 0 0 0 0,0 1 1 0 0,0-1-1 0 0,1 0 0 0 0,-1 0 0 0 0,0 1 1 0 0,1-1-1 0 0,-1 0 0 0 0,1 0 0 0 0,-1 0 1 0 0,1 0-1 0 0,0 0 0 0 0,-1 1 0 0 0,1-1 1 0 0,0 0-1 0 0,0 0 0 0 0,0-1 0 0 0,0 1 1 0 0,0 0-1 0 0,0 0 0 0 0,1 1 0 0 0,4 1-28 0 0,1 0-1 0 0,-1 0 0 0 0,0-1 0 0 0,1 1 0 0 0,-1-1 0 0 0,13 1 0 0 0,31 1-1636 0 0,-17-8-2516 0 0,-15 1 205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3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153 108 1016 0 0,'0'0'5789'0'0,"8"4"179"0"0,-2-1-5614 0 0,-2-3-383 0 0,0 0 1 0 0,-1 0-1 0 0,1 0 1 0 0,-1-1-1 0 0,1 1 1 0 0,0-1-1 0 0,-1 0 1 0 0,1 0-1 0 0,-1 0 1 0 0,0 0-1 0 0,1-1 1 0 0,-1 1-1 0 0,0-1 1 0 0,0 0-1 0 0,0 0 1 0 0,0 0-1 0 0,0 0 1 0 0,0 0-1 0 0,-1-1 1 0 0,1 1-1 0 0,-1-1 1 0 0,1 0-1 0 0,-1 0 1 0 0,0 0-1 0 0,0 0 1 0 0,-1 0-1 0 0,1 0 1 0 0,0-1-1 0 0,-1 1 1 0 0,0 0-1 0 0,0-1 1 0 0,0 1-1 0 0,0-1 1 0 0,-1 1-1 0 0,1-1 1 0 0,-1 0-1 0 0,0 1 1 0 0,0-6-1 0 0,-1 7 21 0 0,0 1-1 0 0,0-1 1 0 0,0 1-1 0 0,0-1 1 0 0,0 1-1 0 0,0-1 1 0 0,-1 1-1 0 0,1 0 1 0 0,0 0-1 0 0,-1 0 1 0 0,1 0-1 0 0,-1 0 1 0 0,1 0-1 0 0,-1 0 1 0 0,1 0-1 0 0,-1 0 1 0 0,0 1 0 0 0,1-1-1 0 0,-1 0 1 0 0,0 1-1 0 0,0 0 1 0 0,1-1-1 0 0,-1 1 1 0 0,0 0-1 0 0,0 0 1 0 0,-2 0-1 0 0,-51 2-168 0 0,51-1 177 0 0,0 0 0 0 0,1 0-1 0 0,-1 1 1 0 0,0-1 0 0 0,0 1 0 0 0,1 0-1 0 0,-1 0 1 0 0,1 0 0 0 0,0 0 0 0 0,-1 0-1 0 0,1 1 1 0 0,0 0 0 0 0,0-1 0 0 0,1 1-1 0 0,-1 0 1 0 0,0 1 0 0 0,1-1 0 0 0,0 0 0 0 0,0 1-1 0 0,0-1 1 0 0,0 1 0 0 0,1-1 0 0 0,-1 1-1 0 0,1 0 1 0 0,0 0 0 0 0,0 0 0 0 0,0 0-1 0 0,1 0 1 0 0,-1 0 0 0 0,1 0 0 0 0,0 0-1 0 0,1 7 1 0 0,1 12 8 0 0,2 0 1 0 0,0-1-1 0 0,2 0 0 0 0,13 37 0 0 0,-4-13 83 0 0,3 44-16 0 0,-17-84-79 0 0,0-1-1 0 0,-1 1 1 0 0,0 0 0 0 0,0 0-1 0 0,0 0 1 0 0,-1 0 0 0 0,1 0-1 0 0,-1 0 1 0 0,-1 0 0 0 0,1 0-1 0 0,-1-1 1 0 0,-5 11 0 0 0,4-13-45 0 0,0 1-1 0 0,-1-1 1 0 0,1-1 0 0 0,-1 1 0 0 0,1 0 0 0 0,-1-1 0 0 0,0 0 0 0 0,0 0-1 0 0,0 0 1 0 0,-1 0 0 0 0,1-1 0 0 0,0 1 0 0 0,-1-1 0 0 0,1 0 0 0 0,-1-1 0 0 0,1 1-1 0 0,-1-1 1 0 0,-5 0 0 0 0,7 0-138 0 0,-1 0 0 0 0,1 0 0 0 0,0-1 0 0 0,-1 1 0 0 0,1-1 0 0 0,0 0 0 0 0,-1 0 0 0 0,1 0 0 0 0,0 0 0 0 0,0 0 0 0 0,-4-3 0 0 0,6 3-88 0 0,0 0 1 0 0,-1 0-1 0 0,1-1 0 0 0,0 1 1 0 0,-1 0-1 0 0,1 0 0 0 0,0-1 1 0 0,0 1-1 0 0,0-1 0 0 0,0 1 1 0 0,0-1-1 0 0,1 0 0 0 0,-1 1 0 0 0,0-1 1 0 0,1 0-1 0 0,-1 1 0 0 0,1-1 1 0 0,-1 0-1 0 0,1 0 0 0 0,0 0 1 0 0,0-2-1 0 0,0-6-2088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4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1576 0 0,'0'0'7631'0'0,"-4"14"-7268"0"0,-10 42-62 0 0,13-55-288 0 0,1 0 1 0 0,0 1-1 0 0,-1-1 0 0 0,1 0 1 0 0,0 1-1 0 0,0-1 0 0 0,0 0 1 0 0,0 1-1 0 0,0-1 1 0 0,0 0-1 0 0,0 1 0 0 0,1-1 1 0 0,-1 0-1 0 0,0 1 0 0 0,1-1 1 0 0,-1 0-1 0 0,1 0 0 0 0,0 1 1 0 0,-1-1-1 0 0,1 0 0 0 0,0 0 1 0 0,-1 0-1 0 0,1 0 1 0 0,0 0-1 0 0,0 0 0 0 0,0 0 1 0 0,0 0-1 0 0,0 0 0 0 0,0 0 1 0 0,0-1-1 0 0,1 1 0 0 0,-1 0 1 0 0,0-1-1 0 0,0 1 1 0 0,0-1-1 0 0,2 1 0 0 0,3 1-20 0 0,-1-1 0 0 0,1 0-1 0 0,0 0 1 0 0,-1-1 0 0 0,12 0 0 0 0,-12 0 25 0 0,-2-1-65 0 0,1 0 0 0 0,-1 0 1 0 0,1 0-1 0 0,-1 0 0 0 0,1-1 1 0 0,-1 1-1 0 0,0-1 1 0 0,0 0-1 0 0,0 0 0 0 0,0 0 1 0 0,0 0-1 0 0,0-1 0 0 0,0 1 1 0 0,-1-1-1 0 0,1 0 0 0 0,-1 0 1 0 0,0 0-1 0 0,0 0 1 0 0,0 0-1 0 0,0 0 0 0 0,-1 0 1 0 0,1-1-1 0 0,-1 1 0 0 0,0-1 1 0 0,0 1-1 0 0,0-1 0 0 0,0 1 1 0 0,0-1-1 0 0,-1 0 1 0 0,0 1-1 0 0,0-1 0 0 0,0 0 1 0 0,0 1-1 0 0,0-1 0 0 0,-1 0 1 0 0,0 1-1 0 0,-1-5 0 0 0,2 8 65 0 0,0-1 0 0 0,0 1 0 0 0,0 0-1 0 0,0 0 1 0 0,1 0 0 0 0,-1 0-1 0 0,0 0 1 0 0,0 0 0 0 0,0-1 0 0 0,0 1-1 0 0,0 0 1 0 0,0 0 0 0 0,0 0-1 0 0,0 0 1 0 0,0 0 0 0 0,0-1 0 0 0,0 1-1 0 0,-1 0 1 0 0,1 0 0 0 0,0 0-1 0 0,0 0 1 0 0,0 0 0 0 0,0 0 0 0 0,0-1-1 0 0,0 1 1 0 0,0 0 0 0 0,0 0 0 0 0,0 0-1 0 0,0 0 1 0 0,0 0 0 0 0,0 0-1 0 0,-1 0 1 0 0,1-1 0 0 0,0 1 0 0 0,0 0-1 0 0,0 0 1 0 0,0 0 0 0 0,0 0-1 0 0,0 0 1 0 0,-1 0 0 0 0,1 0 0 0 0,0 0-1 0 0,0 0 1 0 0,0 0 0 0 0,0 0-1 0 0,0 0 1 0 0,-1 0 0 0 0,1 0 0 0 0,0 0-1 0 0,0 0 1 0 0,0 0 0 0 0,0 0-1 0 0,0 0 1 0 0,0 0 0 0 0,-1 0 0 0 0,1 0-1 0 0,0 0 1 0 0,0 0 0 0 0,0 0-1 0 0,0 0 1 0 0,0 0 0 0 0,0 1 0 0 0,-1-1-1 0 0,1 0 1 0 0,-3 13 348 0 0,2 19-293 0 0,3 60 153 0 0,-1 48 184 0 0,-1-137-433 0 0,0 0 0 0 0,-1 0 0 0 0,1 0 1 0 0,-1 0-1 0 0,0-1 0 0 0,0 1 1 0 0,0 0-1 0 0,-1 0 0 0 0,1-1 0 0 0,0 1 1 0 0,-1-1-1 0 0,0 1 0 0 0,0-1 1 0 0,1 0-1 0 0,-1 0 0 0 0,-1 0 0 0 0,1 0 1 0 0,0 0-1 0 0,0 0 0 0 0,-1 0 0 0 0,1-1 1 0 0,-1 1-1 0 0,0-1 0 0 0,1 0 1 0 0,-1 0-1 0 0,0 0 0 0 0,0 0 0 0 0,-4 1 1 0 0,5-2-203 0 0,-1 1 0 0 0,1-1 0 0 0,-1 0 0 0 0,1 1 0 0 0,-1-1 0 0 0,1-1 0 0 0,-1 1 0 0 0,1 0 0 0 0,-1 0 0 0 0,1-1 0 0 0,-1 0 0 0 0,1 1 0 0 0,0-1 0 0 0,-1 0 0 0 0,1 0 0 0 0,0 0 0 0 0,-1-1 0 0 0,1 1 1 0 0,0 0-1 0 0,0-1 0 0 0,0 0 0 0 0,0 1 0 0 0,1-1 0 0 0,-1 0 0 0 0,0 0 0 0 0,1 0 0 0 0,-1 0 0 0 0,1 0 0 0 0,0 0 0 0 0,-1 0 0 0 0,1-1 0 0 0,0 1 0 0 0,-1-3 0 0 0,0-8-2261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3956 0 0,'0'0'5109'0'0,"9"0"-4864"0"0,28-4-33 0 0,-36 3-181 0 0,1 1-1 0 0,-1 0 0 0 0,1-1 1 0 0,0 1-1 0 0,0 0 1 0 0,-1 0-1 0 0,1 0 1 0 0,0 0-1 0 0,-1 1 0 0 0,1-1 1 0 0,0 0-1 0 0,-1 1 1 0 0,1-1-1 0 0,-1 1 0 0 0,1 0 1 0 0,-1-1-1 0 0,1 1 1 0 0,-1 0-1 0 0,1 0 0 0 0,-1 0 1 0 0,1 0-1 0 0,-1 0 1 0 0,0 0-1 0 0,0 0 1 0 0,2 2-1 0 0,-3 1-15 0 0,1 1-1 0 0,-1-1 1 0 0,0 0-1 0 0,-1 0 1 0 0,1 0 0 0 0,-1 1-1 0 0,1-1 1 0 0,-1 0-1 0 0,0 0 1 0 0,-1 0 0 0 0,1 0-1 0 0,-1 0 1 0 0,-3 5-1 0 0,-34 45 676 0 0,25-37-12 0 0,14-17-643 0 0,0 0-1 0 0,0 0 1 0 0,0 1-1 0 0,0-1 1 0 0,-1 0-1 0 0,1 0 1 0 0,0 0-1 0 0,0 1 1 0 0,0-1 0 0 0,0 0-1 0 0,0 0 1 0 0,0 0-1 0 0,0 1 1 0 0,0-1-1 0 0,0 0 1 0 0,0 0-1 0 0,0 1 1 0 0,0-1 0 0 0,0 0-1 0 0,0 0 1 0 0,0 0-1 0 0,0 1 1 0 0,0-1-1 0 0,0 0 1 0 0,0 0-1 0 0,0 1 1 0 0,0-1-1 0 0,0 0 1 0 0,0 0 0 0 0,0 0-1 0 0,0 1 1 0 0,1-1-1 0 0,-1 0 1 0 0,0 0-1 0 0,0 0 1 0 0,0 0-1 0 0,0 1 1 0 0,0-1 0 0 0,1 0-1 0 0,-1 0 1 0 0,0 0-1 0 0,0 0 1 0 0,0 0-1 0 0,1 0 1 0 0,14 5-179 0 0,14-3-1368 0 0,-25-2 1160 0 0,35 0-2646 0 0,-25 0 244 0 0,-117-8-2926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8025 0 0,'0'0'3060'0'0,"-18"3"-2941"0"0,-139 10-1573 0 0,157-13 1302 0 0,-1 0 0 0 0,1 0 0 0 0,-1 0 0 0 0,1 0 0 0 0,0 0 1 0 0,-1 0-1 0 0,1 0 0 0 0,0 0 0 0 0,-1 0 0 0 0,1 0 0 0 0,0 1 1 0 0,-1-1-1 0 0,1 0 0 0 0,0 0 0 0 0,-1 0 0 0 0,1 1 0 0 0,0-1 1 0 0,0 0-1 0 0,-1 0 0 0 0,1 1 0 0 0,0-1 0 0 0,0 0 0 0 0,-1 1 1 0 0,1-1-1 0 0,0 0 0 0 0,0 1 0 0 0,0-1 0 0 0,-1 0 0 0 0,1 1 1 0 0,0-1-1 0 0,0 0 0 0 0,0 1 0 0 0,0-1 0 0 0,0 0 0 0 0,0 1 1 0 0,0-1-1 0 0,0 1 0 0 0,0-1 0 0 0,0 0 0 0 0,0 1 0 0 0,0-1 1 0 0,0 0-1 0 0,0 1 0 0 0,1-1 0 0 0,-1 1-2 0 0,0 4-2609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55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246 251 3700 0 0,'0'0'2944'0'0,"-8"-15"-2685"0"0,-29-47-19 0 0,31 53-188 0 0,-1 0-1 0 0,0 1 0 0 0,0 0 0 0 0,-1 0 0 0 0,1 1 1 0 0,-2 0-1 0 0,1 0 0 0 0,-1 1 0 0 0,-14-8 0 0 0,-18-13-49 0 0,-19-26-4247 0 0,51 42 1445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5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5128 0 0,'0'0'6428'0'0,"-16"3"-6344"0"0,-131 20-1669 0 0,139-18-2022 0 0,7 0-597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103 116 4068 0 0,'0'0'6244'0'0,"7"-3"-6214"0"0,-1 0-29 0 0,0 0 0 0 0,0-1-1 0 0,0 0 1 0 0,-1 0 0 0 0,0 0-1 0 0,9-9 1 0 0,-13 11 1 0 0,1 1 1 0 0,0-1-1 0 0,-1 0 0 0 0,1 0 0 0 0,-1 0 1 0 0,0 0-1 0 0,1 0 0 0 0,-1 0 1 0 0,0 0-1 0 0,0 0 0 0 0,0 0 0 0 0,-1-1 1 0 0,1 1-1 0 0,-1 0 0 0 0,1-1 0 0 0,-1 1 1 0 0,0 0-1 0 0,1-1 0 0 0,-1 1 1 0 0,0 0-1 0 0,-1-1 0 0 0,1 1 0 0 0,0 0 1 0 0,-1-1-1 0 0,1 1 0 0 0,-1 0 0 0 0,0-1 1 0 0,-1-2-1 0 0,1 4-21 0 0,0 0 0 0 0,1 0 0 0 0,-1 0 0 0 0,1 1 0 0 0,-1-1 1 0 0,0 0-1 0 0,1 1 0 0 0,-1-1 0 0 0,0 0 0 0 0,0 1 0 0 0,0-1 0 0 0,0 1 0 0 0,1-1 0 0 0,-1 1 1 0 0,0 0-1 0 0,0-1 0 0 0,0 1 0 0 0,0 0 0 0 0,0 0 0 0 0,0 0 0 0 0,0-1 0 0 0,0 1 0 0 0,0 0 0 0 0,0 0 1 0 0,0 0-1 0 0,0 1 0 0 0,0-1 0 0 0,0 0 0 0 0,0 0 0 0 0,0 0 0 0 0,0 1 0 0 0,0-1 0 0 0,0 0 0 0 0,1 1 1 0 0,-1-1-1 0 0,0 1 0 0 0,0-1 0 0 0,0 1 0 0 0,1 0 0 0 0,-1-1 0 0 0,0 1 0 0 0,0 0 0 0 0,1-1 0 0 0,-2 2 1 0 0,-1 1-17 0 0,0 0 1 0 0,0 0 0 0 0,0 1 0 0 0,0-1 0 0 0,0 1 0 0 0,1 0 0 0 0,0 0 0 0 0,-3 6 0 0 0,2-2 33 0 0,1 1 0 0 0,0 0 0 0 0,0 1 0 0 0,1-1 0 0 0,1 0 0 0 0,-1 0 0 0 0,1 0 1 0 0,1 1-1 0 0,2 11 0 0 0,2 5 56 0 0,17 47 0 0 0,-15-55 182 0 0,-1 0 1 0 0,0 1-1 0 0,-2 0 1 0 0,0-1-1 0 0,1 32 1 0 0,-5-48-244 0 0,0 0 1 0 0,0 0 0 0 0,-1 0-1 0 0,1 0 1 0 0,-1 0-1 0 0,1-1 1 0 0,-1 1 0 0 0,1 0-1 0 0,-1 0 1 0 0,0-1 0 0 0,0 1-1 0 0,0 0 1 0 0,0-1-1 0 0,0 1 1 0 0,0-1 0 0 0,-1 1-1 0 0,1-1 1 0 0,0 0 0 0 0,-1 1-1 0 0,1-1 1 0 0,-1 0 0 0 0,0 0-1 0 0,1 0 1 0 0,-1 0-1 0 0,0 0 1 0 0,1-1 0 0 0,-1 1-1 0 0,0 0 1 0 0,0-1 0 0 0,0 1-1 0 0,0-1 1 0 0,0 0-1 0 0,1 0 1 0 0,-1 1 0 0 0,0-1-1 0 0,0 0 1 0 0,0-1 0 0 0,-3 1-1 0 0,-1-1-64 0 0,0 1 0 0 0,0-1 0 0 0,0 0 0 0 0,0 0-1 0 0,1-1 1 0 0,-1 1 0 0 0,1-1 0 0 0,-1-1 0 0 0,1 1 0 0 0,-1-1-1 0 0,-7-5 1 0 0,11 6-130 0 0,-1-1 0 0 0,1 1 0 0 0,-1-1 0 0 0,1 0 1 0 0,0 0-1 0 0,0 1 0 0 0,0-1 0 0 0,0-1 0 0 0,1 1 0 0 0,-1 0 0 0 0,1 0 0 0 0,-2-5 0 0 0,3-26-4322 0 0,3 24 2277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6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 5320 0 0,'0'0'4466'0'0,"0"15"-4173"0"0,0 46-45 0 0,0-60-249 0 0,0 0 0 0 0,0 0 0 0 0,0 0 0 0 0,0 0 1 0 0,1 0-1 0 0,-1 0 0 0 0,0 0 0 0 0,0 0 0 0 0,1 0 0 0 0,-1 0 0 0 0,0 0 0 0 0,1-1 0 0 0,-1 1 1 0 0,1 0-1 0 0,-1 0 0 0 0,1 0 0 0 0,0-1 0 0 0,-1 1 0 0 0,1 0 0 0 0,0 0 0 0 0,-1-1 1 0 0,1 1-1 0 0,0-1 0 0 0,0 1 0 0 0,0-1 0 0 0,-1 1 0 0 0,1-1 0 0 0,0 1 0 0 0,0-1 0 0 0,0 0 1 0 0,0 1-1 0 0,0-1 0 0 0,0 0 0 0 0,0 0 0 0 0,0 0 0 0 0,0 0 0 0 0,0 0 0 0 0,0 0 1 0 0,0 0-1 0 0,1 0 0 0 0,29-10-510 0 0,-25 5 460 0 0,-1-1 0 0 0,-1 1 0 0 0,1-2 0 0 0,-1 1 0 0 0,0 0 0 0 0,-1-1 1 0 0,1 1-1 0 0,-1-1 0 0 0,0 0 0 0 0,-1 0 0 0 0,0-1 0 0 0,2-9 0 0 0,-3 13 643 0 0,0 51-762 0 0,1-25 197 0 0,-2 1 0 0 0,0 0 1 0 0,-2 0-1 0 0,0 0 1 0 0,-7 26-1 0 0,7-46-64 0 0,0 0-1 0 0,1 0 0 0 0,-1 0 1 0 0,0-1-1 0 0,0 1 1 0 0,-1 0-1 0 0,1-1 0 0 0,-1 0 1 0 0,1 1-1 0 0,-1-1 0 0 0,0 0 1 0 0,1 0-1 0 0,-1 0 1 0 0,0-1-1 0 0,0 1 0 0 0,-1-1 1 0 0,1 0-1 0 0,0 0 1 0 0,-4 1-1 0 0,6-1-114 0 0,-1-1 0 0 0,1 1 1 0 0,0-1-1 0 0,-1 0 0 0 0,1 1 0 0 0,0-1 0 0 0,-1 0 1 0 0,1 0-1 0 0,-1 0 0 0 0,1 0 0 0 0,0 0 0 0 0,-1 0 1 0 0,1 0-1 0 0,-1-1 0 0 0,1 1 0 0 0,0 0 0 0 0,-1-1 1 0 0,1 1-1 0 0,0-1 0 0 0,0 0 0 0 0,-1 1 0 0 0,1-1 1 0 0,0 0-1 0 0,0 0 0 0 0,0 1 0 0 0,0-1 0 0 0,0 0 1 0 0,0 0-1 0 0,0 0 0 0 0,0-1 0 0 0,0 1 0 0 0,0 0 1 0 0,1 0-1 0 0,-1 0 0 0 0,0-1 0 0 0,1 1 0 0 0,-1 0 1 0 0,1 0-1 0 0,-1-1 0 0 0,1 1 0 0 0,0-1 0 0 0,0 1 1 0 0,-1 0-1 0 0,1-1 0 0 0,0 1 0 0 0,1-2 0 0 0,-1-6-1405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6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97 1436 0 0,'0'0'7271'0'0,"5"12"-6811"0"0,16 41-91 0 0,-20-52-339 0 0,-1 0 0 0 0,1 0 0 0 0,-1 1 0 0 0,1-1 1 0 0,0 0-1 0 0,0 0 0 0 0,0 0 0 0 0,0 0 0 0 0,0 0 1 0 0,0 0-1 0 0,0 0 0 0 0,0 0 0 0 0,0 0 0 0 0,0-1 1 0 0,0 1-1 0 0,0 0 0 0 0,1-1 0 0 0,-1 1 0 0 0,0-1 1 0 0,0 1-1 0 0,1-1 0 0 0,-1 1 0 0 0,0-1 0 0 0,1 0 1 0 0,-1 0-1 0 0,1 0 0 0 0,-1 0 0 0 0,0 0 0 0 0,1 0 1 0 0,-1 0-1 0 0,1 0 0 0 0,-1 0 0 0 0,0-1 0 0 0,2 0 1 0 0,32-17 323 0 0,-32 16-338 0 0,0 0 0 0 0,-1 1 0 0 0,0-1 0 0 0,1 0-1 0 0,-1-1 1 0 0,0 1 0 0 0,0 0 0 0 0,0-1 0 0 0,0 1 0 0 0,-1-1 0 0 0,1 1 0 0 0,-1-1-1 0 0,1 0 1 0 0,-1 0 0 0 0,0 0 0 0 0,0 0 0 0 0,0 0 0 0 0,0 0 0 0 0,-1 0-1 0 0,1 0 1 0 0,-1 0 0 0 0,0 0 0 0 0,0 0 0 0 0,0 0 0 0 0,0 0 0 0 0,-1-3 0 0 0,-1 2-5 0 0,1 0 0 0 0,-1 0 0 0 0,0 0 0 0 0,0 0 0 0 0,-1 1 0 0 0,1-1 0 0 0,-1 1 1 0 0,0 0-1 0 0,0-1 0 0 0,0 1 0 0 0,0 1 0 0 0,0-1 0 0 0,-1 0 0 0 0,1 1 0 0 0,-1-1 0 0 0,1 1 1 0 0,-8-3-1 0 0,-53-17-1276 0 0,19 16-3502 0 0,35 6 643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7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1 416 0 0,'0'0'9272'0'0,"7"0"-8878"0"0,-4 0-358 0 0,-1-1 1 0 0,1 1 0 0 0,0 0 0 0 0,0 0 0 0 0,-1 1 0 0 0,1-1 0 0 0,0 0 0 0 0,-1 1 0 0 0,1 0 0 0 0,0-1 0 0 0,3 3-1 0 0,-5-2-50 0 0,0 0-1 0 0,1 1 0 0 0,-1-1 0 0 0,0 1 1 0 0,0-1-1 0 0,0 1 0 0 0,0 0 1 0 0,0-1-1 0 0,0 1 0 0 0,-1 0 0 0 0,1 0 1 0 0,0 0-1 0 0,-1 0 0 0 0,1-1 0 0 0,-1 1 1 0 0,0 0-1 0 0,0 0 0 0 0,0 0 0 0 0,0 0 1 0 0,0 0-1 0 0,0 2 0 0 0,-1 1 6 0 0,0-1-1 0 0,1 0 1 0 0,-2 0-1 0 0,1 0 0 0 0,0 0 1 0 0,-1 0-1 0 0,0 0 1 0 0,0 0-1 0 0,0 0 1 0 0,0 0-1 0 0,0-1 1 0 0,-1 1-1 0 0,0-1 0 0 0,0 0 1 0 0,0 0-1 0 0,-4 4 1 0 0,-12 14 482 0 0,19-20-390 0 0,-1-1 0 0 0,1 0 0 0 0,0 1 0 0 0,0-1 0 0 0,0 0 0 0 0,0 1 0 0 0,-1-1 0 0 0,1 0 0 0 0,0 1 0 0 0,0-1 0 0 0,0 1 0 0 0,0-1 0 0 0,0 0 0 0 0,0 1 0 0 0,0-1 0 0 0,0 0 0 0 0,0 1 0 0 0,0-1 0 0 0,0 1 0 0 0,0-1 0 0 0,0 0 0 0 0,0 1 0 0 0,1-1 0 0 0,-1 0 0 0 0,0 1 0 0 0,0-1 0 0 0,0 0 0 0 0,0 1 0 0 0,1-1 0 0 0,-1 0 0 0 0,0 1 0 0 0,0-1 0 0 0,1 0 0 0 0,-1 0 0 0 0,1 1 0 0 0,17 10 633 0 0,20 1-1074 0 0,5-13-1517 0 0,-26-1-652 0 0,-134-17-6928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8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4424 0 0,'0'0'7662'0'0,"1"15"-7292"0"0,0-6-286 0 0,2 11 46 0 0,-2 0 0 0 0,0 1-1 0 0,-1-1 1 0 0,-2 0 0 0 0,-3 21 0 0 0,-3 14-2741 0 0,12-53-585 0 0,2-2 260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8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7657 0 0,'0'0'3004'0'0,"-109"7"-2996"0"0,91-7-4 0 0,-1 0-4 0 0,5 0 0 0 0,0 0-296 0 0,4 0-168 0 0,0-2-208 0 0,2 1-160 0 0,4 1-336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9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3768 0 0,'0'0'7403'0'0,"-14"15"-7201"0"0,-118 128-30 0 0,118-129-586 0 0,-24 30-706 0 0,36-42 559 0 0,1 1 1 0 0,-1-1-1 0 0,1 1 1 0 0,0-1-1 0 0,0 1 1 0 0,0 0-1 0 0,1-1 1 0 0,-1 1-1 0 0,0 0 1 0 0,1 4-1 0 0,0 0-2532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280 170 5737 0 0,'0'0'4758'0'0,"-21"-14"-4514"0"0,20 13-243 0 0,-172-105 206 0 0,121 77-589 0 0,19 10-2692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2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4576 0 0,'0'0'6293'0'0,"-11"1"-5947"0"0,-1 2-292 0 0,-1-1-1 0 0,1 2 1 0 0,0-1-1 0 0,0 2 1 0 0,-22 10-1 0 0,29-12-57 0 0,1 0 0 0 0,-1-1 1 0 0,1 2-1 0 0,-1-1 0 0 0,1 0 0 0 0,0 1 0 0 0,0 0 0 0 0,1 0 0 0 0,-1 0 0 0 0,1 1 0 0 0,0-1 1 0 0,0 1-1 0 0,0-1 0 0 0,1 1 0 0 0,-1 0 0 0 0,1 0 0 0 0,0 0 0 0 0,1 1 0 0 0,-2 6 0 0 0,2-9-51 0 0,1 0-1 0 0,-1 0 0 0 0,1-1 1 0 0,0 1-1 0 0,0 0 0 0 0,0 0 1 0 0,0 0-1 0 0,0-1 0 0 0,1 1 1 0 0,-1 0-1 0 0,1 0 0 0 0,0-1 1 0 0,0 1-1 0 0,0 0 0 0 0,0-1 1 0 0,0 1-1 0 0,1-1 0 0 0,-1 1 1 0 0,1-1-1 0 0,-1 0 0 0 0,4 4 1 0 0,-2-4-46 0 0,0 0 1 0 0,0-1-1 0 0,0 1 1 0 0,1-1-1 0 0,-1 0 1 0 0,0 1-1 0 0,0-1 1 0 0,1-1-1 0 0,-1 1 1 0 0,1 0-1 0 0,-1-1 1 0 0,1 0-1 0 0,-1 0 1 0 0,0 0-1 0 0,1 0 1 0 0,-1 0-1 0 0,7-2 1 0 0,-8 1 81 0 0,0 1 1 0 0,-1-1-1 0 0,1 1 1 0 0,-1-1-1 0 0,1 1 1 0 0,0-1-1 0 0,-1 0 1 0 0,0 0-1 0 0,1 1 1 0 0,-1-1-1 0 0,1 0 1 0 0,-1-1-1 0 0,0 1 1 0 0,0 0-1 0 0,0 0 1 0 0,0 0-1 0 0,0-1 1 0 0,0 1-1 0 0,0 0 1 0 0,0-1-1 0 0,0 1 1 0 0,0-1-1 0 0,-1 1 1 0 0,1-1-1 0 0,-1 0 1 0 0,1 1-1 0 0,-1-1 1 0 0,0 1-1 0 0,1-1 1 0 0,-1 0-1 0 0,0 1 1 0 0,0-3-1 0 0,-3 3 367 0 0,1 0 0 0 0,0 0-1 0 0,-1 0 1 0 0,1 0 0 0 0,-1 1-1 0 0,0-1 1 0 0,1 1 0 0 0,-1-1 0 0 0,1 1-1 0 0,-5 0 1 0 0,5 0 748 0 0,7 0-468 0 0,10 0-728 0 0,-9 0-185 0 0,38-2-1462 0 0,-14-5-3330 0 0,-27 6 3028 0 0,-17 2 110 0 0,-80 8-227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3:56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9 3384 0 0,'0'0'3270'0'0,"-5"-2"-3066"0"0,2 1-138 0 0,-1 0-1 0 0,1 0 1 0 0,-1 0-1 0 0,1 0 1 0 0,-1 0 0 0 0,0 1-1 0 0,1 0 1 0 0,-1 0 0 0 0,0 0-1 0 0,1 0 1 0 0,-1 0-1 0 0,0 1 1 0 0,1 0 0 0 0,-1-1-1 0 0,1 1 1 0 0,-1 1 0 0 0,1-1-1 0 0,-1 0 1 0 0,1 1-1 0 0,0 0 1 0 0,0 0 0 0 0,0 0-1 0 0,0 0 1 0 0,0 0 0 0 0,-3 3-1 0 0,2-1-10 0 0,1 1 1 0 0,-1-1-1 0 0,1 1 0 0 0,-1 0 1 0 0,1 0-1 0 0,1 0 0 0 0,-1 0 1 0 0,1 0-1 0 0,0 1 1 0 0,0-1-1 0 0,0 1 0 0 0,1-1 1 0 0,0 1-1 0 0,0 0 0 0 0,0-1 1 0 0,1 9-1 0 0,0-8-128 0 0,1 0 0 0 0,0 0 1 0 0,0 0-1 0 0,1 0 0 0 0,-1 0 1 0 0,1 0-1 0 0,1-1 0 0 0,-1 1 0 0 0,1-1 1 0 0,0 1-1 0 0,0-1 0 0 0,1 0 0 0 0,-1 0 1 0 0,1-1-1 0 0,6 6 0 0 0,-8-7 16 0 0,1 0 0 0 0,0-1 0 0 0,0 1 0 0 0,0-1-1 0 0,1 1 1 0 0,-1-1 0 0 0,0 0 0 0 0,1 0 0 0 0,0-1 0 0 0,-1 1-1 0 0,1-1 1 0 0,0 0 0 0 0,0 0 0 0 0,0 0 0 0 0,0 0 0 0 0,-1-1-1 0 0,1 1 1 0 0,0-1 0 0 0,0 0 0 0 0,0 0 0 0 0,0-1-1 0 0,0 1 1 0 0,0-1 0 0 0,7-2 0 0 0,-9 2 26 0 0,0 0-1 0 0,0 0 1 0 0,0 0-1 0 0,0-1 1 0 0,0 1 0 0 0,0-1-1 0 0,-1 1 1 0 0,1-1 0 0 0,-1 1-1 0 0,1-1 1 0 0,-1 0-1 0 0,0 0 1 0 0,1 0 0 0 0,-1 0-1 0 0,0 0 1 0 0,0 0 0 0 0,-1 0-1 0 0,1 0 1 0 0,0 0-1 0 0,-1-1 1 0 0,1 1 0 0 0,-1 0-1 0 0,1 0 1 0 0,-1 0-1 0 0,0-1 1 0 0,0 1 0 0 0,0 0-1 0 0,-1-1 1 0 0,1 1 0 0 0,-1-2-1 0 0,1-1-56 0 0,-1 0 0 0 0,0 1 0 0 0,-1-1 0 0 0,1 1 0 0 0,-1-1 0 0 0,1 1 0 0 0,-1 0 1 0 0,0-1-1 0 0,-1 1 0 0 0,1 0 0 0 0,-1 0 0 0 0,0 1 0 0 0,-4-6 0 0 0,7 9 146 0 0,0 1 1 0 0,0-1 0 0 0,0 0-1 0 0,1 0 1 0 0,-1 0-1 0 0,0 0 1 0 0,0 0 0 0 0,0 0-1 0 0,0 0 1 0 0,1 0-1 0 0,-1 0 1 0 0,0 0 0 0 0,0 0-1 0 0,0 0 1 0 0,1 0-1 0 0,-1 0 1 0 0,0 0 0 0 0,0 0-1 0 0,0 0 1 0 0,1 0-1 0 0,-1 0 1 0 0,0 0 0 0 0,0 0-1 0 0,0 0 1 0 0,0 0 0 0 0,1 0-1 0 0,-1 0 1 0 0,0 0-1 0 0,0-1 1 0 0,0 1 0 0 0,0 0-1 0 0,1 0 1 0 0,-1 0-1 0 0,0 0 1 0 0,0 0 0 0 0,0 0-1 0 0,0-1 1 0 0,0 1-1 0 0,0 0 1 0 0,0 0 0 0 0,1 0-1 0 0,-1 0 1 0 0,0-1-1 0 0,0 1 1 0 0,0 0 0 0 0,0 0-1 0 0,0 0 1 0 0,0-1-1 0 0,0 1 1 0 0,0 0 0 0 0,0 0-1 0 0,0 0 1 0 0,0-1-1 0 0,0 1 1 0 0,0 0 0 0 0,0 0-1 0 0,0 0 1 0 0,0-1 0 0 0,0 1-1 0 0,0 0 1 0 0,-1 0-1 0 0,1 0 1 0 0,0 0 0 0 0,0-1-1 0 0,0 1 1 0 0,0 0-1 0 0,0 0 1 0 0,0 0 0 0 0,-1 0-1 0 0,32-2 1211 0 0,-24 2-2396 0 0,1 0 1 0 0,-1 0 0 0 0,0-1-1 0 0,1 0 1 0 0,10-3-1 0 0,-13 1-1441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30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1260 0 0,'0'0'9414'0'0,"8"-2"-9210"0"0,-4 1-215 0 0,4-1 49 0 0,0 0 0 0 0,0 0-1 0 0,1 1 1 0 0,-1 0 0 0 0,16 1-1 0 0,-22 0-51 0 0,0 0-1 0 0,0 0 0 0 0,0 1 0 0 0,0-1 0 0 0,-1 1 0 0 0,1-1 1 0 0,0 1-1 0 0,0 0 0 0 0,-1 0 0 0 0,1-1 0 0 0,0 1 1 0 0,-1 1-1 0 0,1-1 0 0 0,-1 0 0 0 0,1 0 0 0 0,-1 0 0 0 0,1 1 1 0 0,-1-1-1 0 0,0 1 0 0 0,0-1 0 0 0,0 1 0 0 0,0-1 0 0 0,0 1 1 0 0,0 0-1 0 0,0-1 0 0 0,-1 1 0 0 0,1 0 0 0 0,0 0 1 0 0,-1 0-1 0 0,0 0 0 0 0,1-1 0 0 0,-1 1 0 0 0,0 0 0 0 0,0 0 1 0 0,0 0-1 0 0,0 2 0 0 0,0 1-38 0 0,-1-1-1 0 0,1 0 1 0 0,-1 1-1 0 0,0-1 1 0 0,0 0 0 0 0,0 1-1 0 0,0-1 1 0 0,-1 0-1 0 0,0 0 1 0 0,0 0 0 0 0,0 0-1 0 0,-5 6 1 0 0,-41 38 1274 0 0,81-31 640 0 0,-22-14-2115 0 0,1-1-1 0 0,-1 0 1 0 0,1-1-1 0 0,18-1 1 0 0,21-7-5827 0 0,-33 3 501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45.4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101 1264 1516 0 0,'0'0'3481'0'0,"16"22"6075"0"0,-16-35-9494 0 0,0 1-1 0 0,-1-1 0 0 0,-1 0 0 0 0,0 1 0 0 0,-6-22 1 0 0,0 0 6 0 0,1 1 0 0 0,2-1 0 0 0,-1-44 0 0 0,1 3-32 0 0,-3-39 308 0 0,7 75-259 0 0,-1 1 1 0 0,-3-1-1 0 0,-17-72 1 0 0,12 75-49 0 0,2-1 0 0 0,1 0-1 0 0,-2-60 1 0 0,8-115-214 0 0,3 99-601 0 0,0 110 245 0 0,-1 1 1 0 0,1 0 0 0 0,-1 0-1 0 0,1 0 1 0 0,0 0 0 0 0,0 0 0 0 0,0 0-1 0 0,0 0 1 0 0,0 0 0 0 0,4-2-1 0 0,17-16-5099 0 0,-23 20 5576 0 0,6-12-1934 0 0,-5 8 1259 0 0,-7 8 49 0 0,-38 44 522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46.34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104 1403 2488 0 0,'0'0'5450'0'0,"-2"-12"-5854"0"0,0-14 987 0 0,0 1-1 0 0,-7-26 1 0 0,-3-31 353 0 0,-10-358-47 0 0,-11-151-2276 0 0,31 557 444 0 0,-6-50 346 0 0,-1 31-5866 0 0,7 49 4846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47.1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95 1590 484 0 0,'0'0'4823'0'0,"0"-5"-4761"0"0,-22-148 4330 0 0,3 38-2852 0 0,-22-459 26 0 0,36-2-4277 0 0,5 432 613 0 0,-2 129 1070 0 0,2 15 931 0 0,0 0 0 0 0,1 0-1 0 0,-1-1 1 0 0,0 1 0 0 0,0 0 0 0 0,0 0-1 0 0,0 0 1 0 0,0-1 0 0 0,0 1 0 0 0,0 0-1 0 0,0 0 1 0 0,0 0 0 0 0,0 0 0 0 0,0-1-1 0 0,0 1 1 0 0,0 0 0 0 0,0 0 0 0 0,0 0-1 0 0,0-1 1 0 0,0 1 0 0 0,0 0-1 0 0,0 0 1 0 0,0 0 0 0 0,0-1 0 0 0,0 1-1 0 0,0 0 1 0 0,0 0 0 0 0,0 0 0 0 0,0 0-1 0 0,-1-1 1 0 0,1 1 0 0 0,0 0 0 0 0,0 0-1 0 0,0 0 1 0 0,0 0 0 0 0,0 0 0 0 0,0-1-1 0 0,-1 1 1 0 0,1 0 0 0 0,0 0-1 0 0,0 0 1 0 0,0 0 0 0 0,0 0 0 0 0,-1 0-1 0 0,1 0 1 0 0,0 0 0 0 0,0 0 0 0 0,0 0-1 0 0,-1 0 1 0 0,1 0 0 0 0,0 0 0 0 0,0 0-1 0 0,0 0 1 0 0,-1 0 0 0 0,1 0 0 0 0,0 0-1 0 0,0 0 1 0 0,0 0 0 0 0,-1 0-1 0 0,1 0 1 0 0,0 0 0 0 0,0 0 0 0 0,-1 0-1 0 0,1 3-595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7:48.31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87 1672 1268 0 0,'0'0'7798'0'0,"0"4"-7347"0"0,1 12 736 0 0,2-30 1251 0 0,1-33-832 0 0,-18-110-329 0 0,1 41-684 0 0,7 13-269 0 0,-24-331 281 0 0,19 336-593 0 0,-8-130 23 0 0,18 182-114 0 0,2 1 1 0 0,1 0 0 0 0,10-46-1 0 0,-5 54-380 0 0,13-84-3234 0 0,-15 39-4434 0 0,-5 55 4130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1616 0 0,'0'0'5677'0'0,"4"-2"-5516"0"0,5-2 281 0 0,1 1 0 0 0,0 0 1 0 0,0 0-1 0 0,0 1 0 0 0,0 1 0 0 0,0-1 0 0 0,0 2 1 0 0,11-1-1 0 0,42-5-393 0 0,64-25-2401 0 0,-129 32 2355 0 0,0 0 0 0 0,0 0 0 0 0,0 0 1 0 0,1 0-1 0 0,-1 1 0 0 0,0-1 0 0 0,1 1 0 0 0,-1-1 1 0 0,0 1-1 0 0,1 0 0 0 0,0-1 0 0 0,-1 1 0 0 0,1 0 0 0 0,0 0 1 0 0,0 0-1 0 0,0 0 0 0 0,0 0 0 0 0,1 0 0 0 0,-1 0 1 0 0,0 1-1 0 0,1-1 0 0 0,0 0 0 0 0,-1 0 0 0 0,1 0 0 0 0,0 1 1 0 0,0 3-1 0 0,0 15 264 0 0,1 0 0 0 0,4 24 0 0 0,-1 8-173 0 0,-4-34-33 0 0,-1-1 1 0 0,-1 0-1 0 0,0 0 1 0 0,-1 0-1 0 0,-1 0 1 0 0,-10 26 0 0 0,12-39-54 0 0,0 0 1 0 0,-1 0 0 0 0,1-1 0 0 0,-1 1-1 0 0,0-1 1 0 0,0 0 0 0 0,-1 0 0 0 0,1 0 0 0 0,-1 0-1 0 0,0 0 1 0 0,-8 5 0 0 0,9-7-31 0 0,-1 0 1 0 0,1-1-1 0 0,-1 1 0 0 0,1-1 1 0 0,-1 0-1 0 0,0 0 0 0 0,1 0 1 0 0,-1-1-1 0 0,0 1 0 0 0,0-1 1 0 0,1 0-1 0 0,-1 0 0 0 0,0 0 1 0 0,0-1-1 0 0,1 1 0 0 0,-1-1 1 0 0,0 0-1 0 0,-5-2 0 0 0,5 1-59 0 0,0-1 1 0 0,1 1-1 0 0,-1-1 0 0 0,1 1 0 0 0,0-1 0 0 0,0 0 0 0 0,0 0 0 0 0,0 0 0 0 0,1 0 0 0 0,-1-1 1 0 0,1 1-1 0 0,0-1 0 0 0,-3-4 0 0 0,4 6-171 0 0,0 1 0 0 0,0-1 0 0 0,0 1 0 0 0,1-1 0 0 0,-1 0 0 0 0,0 1 0 0 0,0-1 0 0 0,1 0 0 0 0,-1 0 0 0 0,1 1 0 0 0,0-1 0 0 0,-1 0 0 0 0,1 0 0 0 0,0 0 0 0 0,0 0 0 0 0,0 1 0 0 0,0-1 0 0 0,1 0 0 0 0,-1 0 0 0 0,0 0 0 0 0,1 1 0 0 0,-1-1 0 0 0,1 0 0 0 0,0 0 0 0 0,-1 1 0 0 0,1-1 0 0 0,0 1 0 0 0,0-1-1 0 0,0 0 1 0 0,0 1 0 0 0,2-2 0 0 0,7-3-787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1080 0 0,'0'0'8762'0'0,"-7"10"-8710"0"0,3-6-200 0 0,-64 79 694 0 0,61-75-943 0 0,0-1-1 0 0,-1 0 0 0 0,0 0 1 0 0,0 0-1 0 0,-1-1 1 0 0,1-1-1 0 0,-1 1 1 0 0,-1-1-1 0 0,-12 5 1 0 0,33-10-5876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145 213 268 0 0,'0'0'8708'0'0,"-7"-11"-8564"0"0,-34-46 34 0 0,-18-25-150 0 0,25 30-3005 0 0,34 51 2673 0 0,-4-5-1276 0 0,10 3-2885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1496 0 0,'0'0'7560'0'0,"-1"12"-7373"0"0,-6 38 77 0 0,7-48-243 0 0,0 0 0 0 0,0 1 0 0 0,0-1 0 0 0,0 0 0 0 0,0 1 0 0 0,1-1 0 0 0,-1 0 0 0 0,1 1 0 0 0,0-1 0 0 0,-1 0 0 0 0,1 0 0 0 0,0 0 0 0 0,0 1 0 0 0,0-1 0 0 0,1 0-1 0 0,-1 0 1 0 0,0-1 0 0 0,1 1 0 0 0,-1 0 0 0 0,1 0 0 0 0,0-1 0 0 0,0 1 0 0 0,-1-1 0 0 0,1 1 0 0 0,0-1 0 0 0,0 0 0 0 0,0 0 0 0 0,0 0 0 0 0,1 0 0 0 0,-1 0 0 0 0,0 0 0 0 0,4 0 0 0 0,-3 0-56 0 0,1 0 0 0 0,0 0 1 0 0,-1-1-1 0 0,1 1 0 0 0,-1-1 0 0 0,1 0 0 0 0,0 0 0 0 0,-1 0 1 0 0,1 0-1 0 0,-1-1 0 0 0,1 0 0 0 0,-1 0 0 0 0,1 1 1 0 0,-1-2-1 0 0,1 1 0 0 0,-1 0 0 0 0,6-4 0 0 0,-6 2 12 0 0,0 0-1 0 0,-1 0 0 0 0,1-1 1 0 0,-1 1-1 0 0,0-1 0 0 0,0 1 1 0 0,0-1-1 0 0,0 0 0 0 0,0 0 1 0 0,-1 0-1 0 0,0 0 0 0 0,0 0 1 0 0,0 0-1 0 0,0 0 0 0 0,0 0 1 0 0,-1 0-1 0 0,0 0 0 0 0,0-1 1 0 0,0 1-1 0 0,-1 0 0 0 0,1 0 1 0 0,-2-6-1 0 0,2 10 60 0 0,0 1 1 0 0,0 0-1 0 0,0-1 0 0 0,-1 1 0 0 0,1-1 1 0 0,0 1-1 0 0,0-1 0 0 0,0 1 0 0 0,0-1 1 0 0,-1 1-1 0 0,1-1 0 0 0,0 1 0 0 0,0-1 1 0 0,-1 1-1 0 0,1-1 0 0 0,0 1 0 0 0,-1-1 1 0 0,1 0-1 0 0,-1 1 0 0 0,1-1 0 0 0,0 1 1 0 0,-1-1-1 0 0,1 0 0 0 0,-1 0 1 0 0,1 1-1 0 0,-1-1 0 0 0,1 0 0 0 0,-1 0 1 0 0,1 1-1 0 0,-1-1 0 0 0,0 0 0 0 0,1 0 1 0 0,-1 0-1 0 0,1 0 0 0 0,-1 0 0 0 0,1 0 1 0 0,-1 0-1 0 0,0 0 0 0 0,1 0 0 0 0,-1 0 1 0 0,1 0-1 0 0,-1 0 0 0 0,1-1 0 0 0,-1 1 1 0 0,1 0-1 0 0,-1 0 0 0 0,1 0 0 0 0,-1-1 1 0 0,1 1-1 0 0,-1 0 0 0 0,1-1 0 0 0,-1 1 1 0 0,1 0-1 0 0,0-1 0 0 0,-1 1 0 0 0,1-1 1 0 0,-1 1-1 0 0,1-1 0 0 0,0 1 0 0 0,0 0 1 0 0,-1-1-1 0 0,1 1 0 0 0,-1-2 0 0 0,0 46 50 0 0,9 85-1 0 0,-3-83-163 0 0,-3 75-1 0 0,-2-118 37 0 0,-1-1 0 0 0,1 1 0 0 0,-1-1 0 0 0,0 0 0 0 0,0 1 0 0 0,0-1 0 0 0,0 0 0 0 0,0 1-1 0 0,0-1 1 0 0,-1 0 0 0 0,1 0 0 0 0,-1 0 0 0 0,1 0 0 0 0,-1 0 0 0 0,0-1 0 0 0,0 1 0 0 0,0 0 0 0 0,0-1 0 0 0,0 1-1 0 0,0-1 1 0 0,0 0 0 0 0,0 0 0 0 0,-1 0 0 0 0,-3 2 0 0 0,5-3-122 0 0,-1 1 0 0 0,1-1 0 0 0,0 0 0 0 0,-1 0 0 0 0,1 1 0 0 0,0-1 0 0 0,-1 0 0 0 0,1 0 1 0 0,0 0-1 0 0,-1 0 0 0 0,1 0 0 0 0,-1-1 0 0 0,1 1 0 0 0,0 0 0 0 0,-1-1 0 0 0,1 1 0 0 0,0-1 0 0 0,0 1 0 0 0,-1-1 0 0 0,1 0 0 0 0,0 1 0 0 0,0-1 0 0 0,0 0 1 0 0,0 0-1 0 0,0 0 0 0 0,0 0 0 0 0,0 0 0 0 0,0 0 0 0 0,0 0 0 0 0,0 0 0 0 0,1 0 0 0 0,-1 0 0 0 0,0 0 0 0 0,1-1 0 0 0,-1 1 0 0 0,1 0 0 0 0,-1-1 0 0 0,1 1 1 0 0,0 0-1 0 0,-1-1 0 0 0,1 1 0 0 0,0 0 0 0 0,0-1 0 0 0,0-1 0 0 0,0 1-86 0 0,-1-1 0 0 0,1 0 0 0 0,0 0 0 0 0,0 1 0 0 0,1-1 1 0 0,-1 0-1 0 0,1 0 0 0 0,-1 1 0 0 0,1-1 0 0 0,1-3 0 0 0,6-6 66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1752 0 0,'0'0'7220'0'0,"-18"0"-6840"0"0,-143 7 549 0 0,139-9-926 0 0,17 1-116 0 0,-1 1 0 0 0,1 0 1 0 0,0-1-1 0 0,-1 2 1 0 0,1-1-1 0 0,-1 0 0 0 0,-7 3 1 0 0,12-3-36 0 0,1 1 0 0 0,0-1 0 0 0,-1 0 1 0 0,1 1-1 0 0,0-1 0 0 0,0 1 0 0 0,-1-1 1 0 0,1 0-1 0 0,0 1 0 0 0,0-1 0 0 0,0 1 0 0 0,0-1 1 0 0,-1 1-1 0 0,1-1 0 0 0,0 1 0 0 0,0-1 0 0 0,0 1 1 0 0,0-1-1 0 0,0 0 0 0 0,0 1 0 0 0,0-1 1 0 0,0 1-1 0 0,0-1 0 0 0,1 1 0 0 0,-1-1 0 0 0,0 1 1 0 0,0-1-1 0 0,0 1 0 0 0,0-1 0 0 0,1 0 0 0 0,-1 1 1 0 0,0-1-1 0 0,0 1 0 0 0,1-1 0 0 0,-1 0 1 0 0,0 1-1 0 0,1-1 0 0 0,-1 0 0 0 0,0 1 0 0 0,1-1 1 0 0,-1 0-1 0 0,1 0 0 0 0,-1 1 0 0 0,0-1 0 0 0,1 0 1 0 0,-1 0-1 0 0,1 0 0 0 0,0 1 0 0 0,20 14-1901 0 0,-7-8 1957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7 720 0 0,'0'0'11208'0'0,"6"-2"-9321"0"0,-9 18-1855 0 0,-2 1 0 0 0,0-1 0 0 0,-7 16 0 0 0,6-16-120 0 0,0 0 0 0 0,1 0-1 0 0,-3 22 1 0 0,2 37-642 0 0,7-74 700 0 0,-1-1 0 0 0,1 1 0 0 0,0 0 1 0 0,0 0-1 0 0,-1-1 0 0 0,1 1 0 0 0,0 0 0 0 0,0-1 0 0 0,0 1 1 0 0,0-1-1 0 0,0 1 0 0 0,0-1 0 0 0,0 0 0 0 0,0 1 0 0 0,0-1 1 0 0,0 0-1 0 0,0 0 0 0 0,0 0 0 0 0,0 0 0 0 0,0 1 0 0 0,0-1 1 0 0,0-1-1 0 0,0 1 0 0 0,0 0 0 0 0,0 0 0 0 0,1 0 0 0 0,-1-1 1 0 0,0 1-1 0 0,0 0 0 0 0,1-1 0 0 0,35-8-360 0 0,-33 7 358 0 0,1 0 0 0 0,-1 0 0 0 0,0 0 0 0 0,0 0-1 0 0,0-1 1 0 0,0 1 0 0 0,0-1 0 0 0,0 0 0 0 0,-1-1 0 0 0,0 1 0 0 0,5-6 0 0 0,-4 3-19 0 0,-1-1 1 0 0,0 0-1 0 0,0 0 1 0 0,-1 0-1 0 0,0 0 1 0 0,3-15-1 0 0,-2 6 100 0 0,1-1 0 0 0,0 0-1 0 0,1 1 1 0 0,1 0 0 0 0,1 1-1 0 0,12-23 1 0 0,-19 38-12 0 0,0-1 0 0 0,1 1 1 0 0,-1-1-1 0 0,0 1 0 0 0,1-1 0 0 0,-1 1 1 0 0,0-1-1 0 0,1 1 0 0 0,-1-1 0 0 0,1 1 0 0 0,-1-1 1 0 0,0 1-1 0 0,1 0 0 0 0,-1-1 0 0 0,1 1 0 0 0,-1 0 1 0 0,1-1-1 0 0,0 1 0 0 0,-1 0 0 0 0,1 0 1 0 0,-1-1-1 0 0,1 1 0 0 0,-1 0 0 0 0,1 0 0 0 0,0 0 1 0 0,-1 0-1 0 0,1 0 0 0 0,-1 0 0 0 0,1 0 0 0 0,0 0 1 0 0,0 0-1 0 0,10 17 43 0 0,-3 27-596 0 0,6 118-94 0 0,-9-150-1125 0 0,1-19-1341 0 0,1-23 3 0 0,-7 26 3041 0 0,0 1 0 0 0,0-1 0 0 0,0 0 1 0 0,0 1-1 0 0,-1-1 0 0 0,1 0 0 0 0,-1 1 1 0 0,0-1-1 0 0,0 1 0 0 0,0-1 0 0 0,-1 1 0 0 0,1-1 1 0 0,-1 1-1 0 0,0 0 0 0 0,-2-4 0 0 0,1 5 301 0 0,1 0 0 0 0,-1 0 0 0 0,0 1 0 0 0,0-1 0 0 0,0 1 0 0 0,0-1 0 0 0,0 1 0 0 0,0 0-1 0 0,0 0 1 0 0,-1 0 0 0 0,1 0 0 0 0,0 1 0 0 0,0-1 0 0 0,-1 1 0 0 0,1 0 0 0 0,-7 1 0 0 0,-41 4 799 0 0,48-4-1350 0 0,1 0 0 0 0,0 0 0 0 0,-1 0 0 0 0,1 0 0 0 0,0 0 0 0 0,0 0 0 0 0,0 1 0 0 0,0-1 0 0 0,0 1 0 0 0,0-1 0 0 0,-3 5 0 0 0,3-1-2385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1 188 0 0,'0'0'9183'0'0,"-18"0"-8833"0"0,-7-1-287 0 0,-125 3 554 0 0,148-2-443 0 0,-17 3-1447 0 0,16 1-1699 0 0,10 2-2354 0 0,6 0 4322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4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45 1508 0 0,'0'0'4279'0'0,"-4"-5"-3905"0"0,-23-23 469 0 0,26 27-759 0 0,1 0-1 0 0,-1 0 1 0 0,0 0 0 0 0,0 0 0 0 0,0 1 0 0 0,0-1-1 0 0,0 0 1 0 0,0 1 0 0 0,0-1 0 0 0,0 0-1 0 0,0 1 1 0 0,0-1 0 0 0,0 1 0 0 0,0 0 0 0 0,-1-1-1 0 0,1 1 1 0 0,0 0 0 0 0,0 0 0 0 0,0 0-1 0 0,0 0 1 0 0,-1 0 0 0 0,1 0 0 0 0,0 0-1 0 0,0 0 1 0 0,0 0 0 0 0,-1 0 0 0 0,1 1 0 0 0,0-1-1 0 0,0 0 1 0 0,0 1 0 0 0,0-1 0 0 0,0 1-1 0 0,0-1 1 0 0,0 1 0 0 0,0 0 0 0 0,-2 1 0 0 0,0 5-26 0 0,0 1 0 0 0,1-1 0 0 0,0 1 0 0 0,0 0 0 0 0,0 0 0 0 0,1 0 1 0 0,0 0-1 0 0,1 0 0 0 0,0 0 0 0 0,0 0 0 0 0,3 14 0 0 0,-2 5 53 0 0,2 147 236 0 0,-3 131 94 0 0,-2-270-385 0 0,-2 0 0 0 0,-1 0 1 0 0,-2-1-1 0 0,-13 42 0 0 0,18-71-78 0 0,0-1-1 0 0,0 0 1 0 0,-1 0-1 0 0,1 0 1 0 0,-1 0 0 0 0,0-1-1 0 0,0 1 1 0 0,-1-1-1 0 0,1 1 1 0 0,-1-1-1 0 0,-4 3 1 0 0,6-4-74 0 0,0-1 1 0 0,0 0-1 0 0,0 1 0 0 0,0-1 0 0 0,0 0 1 0 0,-1 0-1 0 0,1 0 0 0 0,0-1 0 0 0,-1 1 1 0 0,1-1-1 0 0,0 1 0 0 0,-1-1 1 0 0,1 1-1 0 0,0-1 0 0 0,-1 0 0 0 0,1 0 1 0 0,-1-1-1 0 0,1 1 0 0 0,0 0 0 0 0,-1-1 1 0 0,1 1-1 0 0,0-1 0 0 0,-1 0 1 0 0,-1-1-1 0 0,2 1-199 0 0,1-1 1 0 0,-1 0-1 0 0,1 0 1 0 0,0 1-1 0 0,-1-1 1 0 0,1 0-1 0 0,0 0 0 0 0,0 0 1 0 0,0 0-1 0 0,1 0 1 0 0,-1-1-1 0 0,1 1 1 0 0,-1 0-1 0 0,1 0 1 0 0,-1 0-1 0 0,1-1 0 0 0,0 1 1 0 0,0 0-1 0 0,0 0 1 0 0,1 0-1 0 0,-1-3 1 0 0,0-2-1830 0 0,0 0 1409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5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6 273 1232 0 0,'0'0'7741'0'0,"-6"3"-7534"0"0,6-31-1 0 0,1-1 1 0 0,1 1 0 0 0,2-1 0 0 0,0 1-1 0 0,2 0 1 0 0,1 1 0 0 0,13-34 0 0 0,-20 60-199 0 0,0 0 0 0 0,1 0 0 0 0,-1 1 0 0 0,0-1 0 0 0,0 0 0 0 0,0 0 1 0 0,1 1-1 0 0,-1-1 0 0 0,0 0 0 0 0,0 1 0 0 0,1-1 0 0 0,-1 0 0 0 0,1 1 0 0 0,-1-1 1 0 0,1 0-1 0 0,-1 1 0 0 0,1-1 0 0 0,-1 1 0 0 0,1-1 0 0 0,0 1 0 0 0,-1-1 1 0 0,1 1-1 0 0,-1 0 0 0 0,1-1 0 0 0,0 1 0 0 0,0-1 0 0 0,-1 1 0 0 0,1 0 0 0 0,0 0 1 0 0,0 0-1 0 0,-1-1 0 0 0,1 1 0 0 0,0 0 0 0 0,0 0 0 0 0,-1 0 0 0 0,1 0 0 0 0,0 0 1 0 0,0 0-1 0 0,-1 1 0 0 0,1-1 0 0 0,0 0 0 0 0,0 0 0 0 0,-1 0 0 0 0,1 1 1 0 0,0-1-1 0 0,0 0 0 0 0,-1 1 0 0 0,1-1 0 0 0,0 1 0 0 0,-1-1 0 0 0,1 1 0 0 0,0 0 1 0 0,1 1-41 0 0,0 1 0 0 0,0-1 0 0 0,0 1 0 0 0,0 0 1 0 0,0 0-1 0 0,-1-1 0 0 0,1 1 0 0 0,-1 0 0 0 0,0 0 1 0 0,0 1-1 0 0,0 2 0 0 0,8 64-150 0 0,-3 114 1 0 0,-2-185-2730 0 0,-2 1 2305 0 0,0-1 1 0 0,0 1-1 0 0,0-1 0 0 0,0 0 1 0 0,0 0-1 0 0,0 0 1 0 0,0 0-1 0 0,0 0 0 0 0,-1 0 1 0 0,3-2-1 0 0,3-2-44 0 0,2 0 525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5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2 336 0 0,'0'0'9104'0'0,"-18"0"-8961"0"0,-124-2-1943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0 544 0 0,'0'0'8848'0'0,"-36"28"-6130"0"0,5 6-3022 0 0,-69 69-311 0 0,86-91-2263 0 0,-2 1-1 0 0,-30 17 1 0 0,46-26 598 0 0,1-3 2004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201 213 172 0 0,'0'0'7497'0'0,"-1"-11"-7111"0"0,1 10-385 0 0,0-4 56 0 0,-1 0 0 0 0,1 0 1 0 0,-1 1-1 0 0,0-1 0 0 0,0 0 1 0 0,-1 0-1 0 0,1 1 0 0 0,-1-1 1 0 0,0 1-1 0 0,0-1 0 0 0,-1 1 1 0 0,1 0-1 0 0,-1 0 0 0 0,0 0 1 0 0,0 0-1 0 0,0 1 0 0 0,0-1 1 0 0,-8-5-1 0 0,-32-25 127 0 0,-24-18-83 0 0,21 26-5015 0 0,59 30 398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1 552 0 0,'0'0'8285'0'0,"-2"7"-8245"0"0,2-6-49 0 0,-3 14 99 0 0,1 1 0 0 0,1-1 0 0 0,0 28 0 0 0,1-40-62 0 0,0 1 1 0 0,1 0-1 0 0,0 0 1 0 0,0 0-1 0 0,0-1 1 0 0,0 1 0 0 0,0 0-1 0 0,1-1 1 0 0,-1 1-1 0 0,4 4 1 0 0,-4-7-33 0 0,0 0 1 0 0,0 1 0 0 0,0-1-1 0 0,1 0 1 0 0,-1 0-1 0 0,0 0 1 0 0,1 0 0 0 0,-1 0-1 0 0,1 0 1 0 0,0 0-1 0 0,-1 0 1 0 0,1-1 0 0 0,-1 1-1 0 0,1-1 1 0 0,0 1-1 0 0,0-1 1 0 0,-1 1 0 0 0,1-1-1 0 0,0 0 1 0 0,0 0-1 0 0,-1 0 1 0 0,1 0 0 0 0,3-1-1 0 0,-2 0-38 0 0,-1 0-1 0 0,1 0 0 0 0,0 0 0 0 0,-1 0 1 0 0,1-1-1 0 0,-1 1 0 0 0,1-1 1 0 0,-1 0-1 0 0,0 0 0 0 0,0 0 1 0 0,1 0-1 0 0,-1 0 0 0 0,-1 0 1 0 0,1-1-1 0 0,0 1 0 0 0,-1-1 1 0 0,1 1-1 0 0,-1-1 0 0 0,0 0 1 0 0,1 1-1 0 0,-1-1 0 0 0,-1 0 1 0 0,2-5-1 0 0,2-7-150 0 0,0 0 0 0 0,-1-1 1 0 0,0-15-1 0 0,-2 11-62 0 0,-1 14 930 0 0,4 22-562 0 0,23 87 277 0 0,-20-82-171 0 0,0-1-1 0 0,-2 1 0 0 0,0 1 0 0 0,-1-1 0 0 0,-2 1 0 0 0,0-1 0 0 0,-2 38 1 0 0,0-56-216 0 0,-1 0 0 0 0,-1 0 0 0 0,1 0 0 0 0,0 0 0 0 0,-1 0 0 0 0,1 0 1 0 0,-1 0-1 0 0,0-1 0 0 0,0 1 0 0 0,0 0 0 0 0,-1-1 0 0 0,1 0 0 0 0,0 1 1 0 0,-1-1-1 0 0,0 0 0 0 0,1 0 0 0 0,-1-1 0 0 0,0 1 0 0 0,0 0 0 0 0,0-1 1 0 0,0 0-1 0 0,0 0 0 0 0,0 0 0 0 0,-1 0 0 0 0,-4 1 0 0 0,-7 1-127 0 0,-1 0 0 0 0,1-1 0 0 0,-31 0 0 0 0,6-6-276 0 0,2 1-5749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39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0 232 0 0,'0'0'8292'0'0,"-2"3"-7920"0"0,-1 5-301 0 0,1 0-1 0 0,0 0 0 0 0,0 1 1 0 0,0-1-1 0 0,1 0 0 0 0,1 0 1 0 0,-1 10-1 0 0,5 70 681 0 0,-3-65-649 0 0,0-11-186 0 0,0 1 0 0 0,1 0 0 0 0,1-1-1 0 0,0 0 1 0 0,1 0 0 0 0,0 0 0 0 0,0 0-1 0 0,9 15 1 0 0,-6-23-802 0 0,-4-13 250 0 0,-3-15 291 0 0,-3 19 378 0 0,1 1 1 0 0,-1 0-1 0 0,0 0 1 0 0,-1 0-1 0 0,1 0 1 0 0,-1 1-1 0 0,1-1 1 0 0,-1 1-1 0 0,0 0 1 0 0,0 0-1 0 0,0 1 1 0 0,-1-1-1 0 0,1 1 1 0 0,-1 0-1 0 0,1 0 1 0 0,-7-2-1 0 0,4 2 10 0 0,0-1 0 0 0,-1 1 0 0 0,1 1 0 0 0,-1 0 0 0 0,1 0 0 0 0,-1 0 0 0 0,0 1 0 0 0,1 0 0 0 0,-1 0 0 0 0,-9 3 0 0 0,15-3-11 0 0,1 0-1 0 0,-1 1 1 0 0,1-1-1 0 0,-1 1 1 0 0,1 0-1 0 0,-1-1 1 0 0,1 1-1 0 0,-1 0 1 0 0,1 0-1 0 0,0 0 1 0 0,-1 0-1 0 0,1 0 1 0 0,0 0-1 0 0,0 1 1 0 0,0-1-1 0 0,0 0 0 0 0,0 0 1 0 0,0 1-1 0 0,0-1 1 0 0,0 1-1 0 0,1-1 1 0 0,-1 1-1 0 0,0-1 1 0 0,1 1-1 0 0,-1-1 1 0 0,1 1-1 0 0,0 0 1 0 0,-1-1-1 0 0,1 1 1 0 0,0 0-1 0 0,0-1 1 0 0,0 1-1 0 0,0 0 0 0 0,1-1 1 0 0,-1 1-1 0 0,0 0 1 0 0,1-1-1 0 0,0 4 1 0 0,0-1 76 0 0,0 0 0 0 0,1-1 0 0 0,-1 1 0 0 0,1 0-1 0 0,0 0 1 0 0,0-1 0 0 0,0 1 0 0 0,1-1 0 0 0,-1 0 0 0 0,1 1 0 0 0,0-1 0 0 0,-1 0 0 0 0,1-1 0 0 0,6 5 0 0 0,-5-5-150 0 0,1 1 0 0 0,0-1 1 0 0,0 0-1 0 0,1 0 1 0 0,-1-1-1 0 0,0 0 0 0 0,1 0 1 0 0,-1 0-1 0 0,1 0 1 0 0,-1-1-1 0 0,1 0 0 0 0,8-1 1 0 0,38-9-3060 0 0,6 0-4541 0 0,-46 10 7350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32 358 748 0 0,'0'0'7842'0'0,"1"-16"-7589"0"0,6-130 273 0 0,-8 104-436 0 0,-1 25-81 0 0,2 0 0 0 0,0 0 0 0 0,1 0 0 0 0,5-27 0 0 0,-5 42 23 0 0,0-1 0 0 0,0 1-1 0 0,0 0 1 0 0,0-1 0 0 0,1 1 0 0 0,-1 0 0 0 0,1 0-1 0 0,-1 0 1 0 0,1 0 0 0 0,0 0 0 0 0,0 0-1 0 0,0 0 1 0 0,0 0 0 0 0,0 1 0 0 0,0-1-1 0 0,0 1 1 0 0,1 0 0 0 0,-1 0 0 0 0,3-1-1 0 0,-4 1-37 0 0,1 0-1 0 0,-1 1 1 0 0,0 0-1 0 0,1-1 1 0 0,-1 1-1 0 0,1 0 1 0 0,-1 0-1 0 0,0 0 1 0 0,1 0-1 0 0,-1 0 1 0 0,0 0-1 0 0,1 0 1 0 0,-1 0-1 0 0,1 1 1 0 0,-1-1-1 0 0,0 0 1 0 0,1 1-1 0 0,-1-1 1 0 0,0 1-1 0 0,0 0 1 0 0,1-1-1 0 0,-1 1 1 0 0,0 0-1 0 0,0 0 1 0 0,0 0-1 0 0,0 0 1 0 0,0 0-1 0 0,0 0 1 0 0,0 0-1 0 0,0 0 1 0 0,0 0-1 0 0,-1 0 1 0 0,1 0-1 0 0,0 0 1 0 0,-1 1-1 0 0,1-1 1 0 0,0 2-1 0 0,17 45 82 0 0,-3 2-1 0 0,-1 0 0 0 0,13 98 1 0 0,-27-147-175 0 0,0-1 0 0 0,0 1 1 0 0,0 0-1 0 0,0 0 1 0 0,0 0-1 0 0,0 0 1 0 0,0 0-1 0 0,0 0 1 0 0,0 0-1 0 0,1-1 0 0 0,-1 1 1 0 0,0 0-1 0 0,1 0 1 0 0,-1 0-1 0 0,0 0 1 0 0,1-1-1 0 0,-1 1 1 0 0,1 0-1 0 0,-1-1 0 0 0,1 1 1 0 0,0 0-1 0 0,0 0 1 0 0,9-12-3722 0 0,-7 5 3207 0 0,-1 0 0 0 0,0 0 0 0 0,0-1 0 0 0,0 1 0 0 0,0-11 0 0 0,-1 14 785 0 0,-1-1 0 0 0,0 1 0 0 0,0 0 0 0 0,-1-1 0 0 0,1 1 0 0 0,-1 0 0 0 0,0 0 0 0 0,0-1 0 0 0,0 1 1 0 0,0 0-1 0 0,0 0 0 0 0,-1 0 0 0 0,1 0 0 0 0,-1 0 0 0 0,0 0 0 0 0,0 0 0 0 0,0 1 0 0 0,0-1 0 0 0,0 1 0 0 0,-1-1 1 0 0,1 1-1 0 0,-1 0 0 0 0,0 0 0 0 0,1 0 0 0 0,-1 0 0 0 0,0 1 0 0 0,0-1 0 0 0,0 1 0 0 0,0 0 0 0 0,0 0 0 0 0,-1 0 0 0 0,-5-1 1 0 0,-14-4 582 0 0,-1 0 1 0 0,-27-1 0 0 0,-14 3-2916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0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2904 0 0,'0'0'7031'0'0,"-20"2"-6853"0"0,-155 8-156 0 0,170-10 501 0 0,-9 0-3794 0 0,14 0 3179 0 0,0 0-1 0 0,0 0 0 0 0,0 0 1 0 0,1 0-1 0 0,-1 0 0 0 0,0 0 0 0 0,0 0 1 0 0,0 0-1 0 0,0 0 0 0 0,1 0 0 0 0,-1 0 1 0 0,0 0-1 0 0,0 0 0 0 0,0 0 1 0 0,0 1-1 0 0,0-1 0 0 0,1 0 0 0 0,-1 0 1 0 0,0 0-1 0 0,0 0 0 0 0,0 0 0 0 0,0 0 1 0 0,0 0-1 0 0,1 0 0 0 0,-1 0 1 0 0,0 1-1 0 0,0-1 0 0 0,0 0 0 0 0,0 0 1 0 0,0 0-1 0 0,0 0 0 0 0,0 0 0 0 0,0 1 1 0 0,0-1-1 0 0,0 0 0 0 0,0 0 1 0 0,1 0-1 0 0,-1 0 0 0 0,0 0 0 0 0,0 1 1 0 0,0-1-1 0 0,0 0 0 0 0,0 0 0 0 0,0 0 1 0 0,0 0-1 0 0,0 1 0 0 0,-1-1 1 0 0,1 0-1 0 0,0 0 0 0 0,0 0 0 0 0,0 0 1 0 0,0 1-1 0 0,0-1 0 0 0,0 0 0 0 0,0 0 1 0 0,0 0-1 0 0,0 0 0 0 0,0 0 1 0 0,0 0-1 0 0,-1 1 0 0 0,1-1 0 0 0,0 0 1 0 0,0 0-1 0 0,0 0 0 0 0,0 0 0 0 0,7 5-1174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18 2628 0 0,'0'0'7241'0'0,"-5"-3"-6916"0"0,-1 1-259 0 0,1-1 1 0 0,0 1 0 0 0,-1 0 0 0 0,0 1 0 0 0,1 0 0 0 0,-1 0 0 0 0,0 0-1 0 0,1 0 1 0 0,-1 1 0 0 0,0 0 0 0 0,0 0 0 0 0,0 1 0 0 0,0-1 0 0 0,1 1 0 0 0,-1 1-1 0 0,0-1 1 0 0,1 1 0 0 0,-1 0 0 0 0,-6 3 0 0 0,7-3-50 0 0,1 0-1 0 0,-1 1 1 0 0,1-1 0 0 0,0 1-1 0 0,0 0 1 0 0,0 0 0 0 0,0 1 0 0 0,1-1-1 0 0,-1 1 1 0 0,1 0 0 0 0,0-1 0 0 0,0 1-1 0 0,0 1 1 0 0,1-1 0 0 0,-1 0 0 0 0,1 1-1 0 0,0-1 1 0 0,0 1 0 0 0,1 0-1 0 0,-1 0 1 0 0,1-1 0 0 0,0 1 0 0 0,0 0-1 0 0,1 8 1 0 0,0-6-85 0 0,0 0-1 0 0,1 0 1 0 0,0 0-1 0 0,0-1 1 0 0,0 1-1 0 0,1 0 1 0 0,0-1-1 0 0,1 1 1 0 0,-1-1-1 0 0,1 0 1 0 0,0 0 0 0 0,1 0-1 0 0,0 0 1 0 0,0 0-1 0 0,0-1 1 0 0,0 0-1 0 0,1 0 1 0 0,0 0-1 0 0,0 0 1 0 0,0-1-1 0 0,1 0 1 0 0,-1 0 0 0 0,1 0-1 0 0,10 4 1 0 0,-14-7 56 0 0,0 1 1 0 0,0-1 0 0 0,0 0-1 0 0,0 0 1 0 0,1 0 0 0 0,-1 0-1 0 0,0-1 1 0 0,0 1 0 0 0,1-1 0 0 0,-1 1-1 0 0,0-1 1 0 0,1 0 0 0 0,-1 0-1 0 0,0 0 1 0 0,1 0 0 0 0,-1 0-1 0 0,0 0 1 0 0,1-1 0 0 0,-1 1-1 0 0,0-1 1 0 0,1 1 0 0 0,-1-1 0 0 0,0 0-1 0 0,0 0 1 0 0,0 0 0 0 0,0 0-1 0 0,3-2 1 0 0,-4 0-20 0 0,1 1-1 0 0,0 0 1 0 0,0-1-1 0 0,-1 1 1 0 0,0-1 0 0 0,1 1-1 0 0,-1-1 1 0 0,0 0-1 0 0,0 1 1 0 0,0-1 0 0 0,-1 0-1 0 0,1 0 1 0 0,-1 0-1 0 0,1 0 1 0 0,-1 0 0 0 0,0 1-1 0 0,0-1 1 0 0,0 0-1 0 0,-1 0 1 0 0,1 0 0 0 0,-1 0-1 0 0,-1-4 1 0 0,0 5 55 0 0,0-1 1 0 0,0 0-1 0 0,0 0 0 0 0,0 1 1 0 0,0 0-1 0 0,-1-1 1 0 0,1 1-1 0 0,-1 0 0 0 0,0 0 1 0 0,0 0-1 0 0,0 1 1 0 0,0-1-1 0 0,0 1 0 0 0,0-1 1 0 0,0 1-1 0 0,0 0 1 0 0,-1 0-1 0 0,-3 0 0 0 0,-7-1 1030 0 0,52 10-938 0 0,-20-5-537 0 0,1-1-1 0 0,28 0 0 0 0,8-10-5367 0 0,-43 5 2923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1 748 0 0,'0'0'8312'0'0,"-18"1"-8147"0"0,11-1-211 0 0,-163 14 878 0 0,151-7-2288 0 0,14 6-4081 0 0,4-4 2519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35 856 0 0,'0'0'5475'0'0,"0"-4"-4545"0"0,-1 2-813 0 0,1 1 0 0 0,-1-1-1 0 0,0 0 1 0 0,0 1 0 0 0,0-1-1 0 0,0 0 1 0 0,0 1 0 0 0,0-1-1 0 0,0 1 1 0 0,0 0 0 0 0,-1-1-1 0 0,1 1 1 0 0,0 0 0 0 0,-1 0-1 0 0,1 0 1 0 0,-1 0 0 0 0,0 0-1 0 0,1 0 1 0 0,-1 0 0 0 0,0 0-1 0 0,1 1 1 0 0,-1-1 0 0 0,0 1-1 0 0,0-1 1 0 0,1 1-1 0 0,-1 0 1 0 0,0 0 0 0 0,0 0-1 0 0,0 0 1 0 0,0 0 0 0 0,1 0-1 0 0,-1 0 1 0 0,0 0 0 0 0,0 1-1 0 0,0-1 1 0 0,1 1 0 0 0,-4 1-1 0 0,3-1-85 0 0,-1 1 0 0 0,1 0 1 0 0,-1 1-1 0 0,1-1 0 0 0,0 0 0 0 0,0 1 0 0 0,0-1 0 0 0,0 1 0 0 0,0-1 0 0 0,0 1 0 0 0,1 0 0 0 0,-1 0 0 0 0,1 0 0 0 0,0 0 0 0 0,0 0 0 0 0,0 0 0 0 0,0 0 0 0 0,1 0 0 0 0,-1 5 0 0 0,-4 63 55 0 0,8 2-112 0 0,18 102-1 0 0,-11-119-94 0 0,-3 1 0 0 0,-2 0-1 0 0,-5 94 1 0 0,-2-138-3 0 0,0 0-1 0 0,-1 0 1 0 0,0 0-1 0 0,-1 0 1 0 0,0-1-1 0 0,-1 0 1 0 0,-11 20 0 0 0,14-29 49 0 0,1 0 0 0 0,-1 0 0 0 0,0 1 0 0 0,0-2 0 0 0,0 1 1 0 0,-1 0-1 0 0,1 0 0 0 0,-1-1 0 0 0,0 1 0 0 0,1-1 0 0 0,-1 0 1 0 0,0 0-1 0 0,0 0 0 0 0,-1 0 0 0 0,1 0 0 0 0,0-1 0 0 0,-1 1 1 0 0,1-1-1 0 0,0 0 0 0 0,-1 0 0 0 0,0 0 0 0 0,1-1 0 0 0,-1 1 1 0 0,1-1-1 0 0,-1 0 0 0 0,0 0 0 0 0,1 0 0 0 0,-1-1 0 0 0,0 1 1 0 0,1-1-1 0 0,-1 0 0 0 0,-5-2 0 0 0,6 2-367 0 0,0-1 0 0 0,0 0 0 0 0,0 1 0 0 0,0-2 0 0 0,0 1 0 0 0,1 0 0 0 0,-1 0-1 0 0,1-1 1 0 0,0 0 0 0 0,-1 1 0 0 0,1-1 0 0 0,0 0 0 0 0,1 0 0 0 0,-3-5 0 0 0,3 1-1233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14 294 188 0 0,'0'0'7633'0'0,"-1"-11"-7383"0"0,-11-116 256 0 0,11 115-453 0 0,1 0-1 0 0,0-1 1 0 0,1 1 0 0 0,1-1-1 0 0,0 1 1 0 0,0 0 0 0 0,1 0-1 0 0,1 0 1 0 0,6-16-1 0 0,-9 27-22 0 0,-1 0 0 0 0,1 0 0 0 0,-1 0 0 0 0,1 0 0 0 0,-1 0 0 0 0,1 0 0 0 0,-1 0 0 0 0,1 0 0 0 0,0 1 0 0 0,0-1 0 0 0,-1 0 0 0 0,1 0 0 0 0,0 1 0 0 0,0-1 0 0 0,0 0 0 0 0,0 1 0 0 0,0-1 0 0 0,0 1 0 0 0,0-1 0 0 0,0 1 0 0 0,0 0 0 0 0,0-1 0 0 0,0 1 0 0 0,0 0 0 0 0,0 0 0 0 0,0-1 0 0 0,1 1 0 0 0,-1 0 0 0 0,0 0 0 0 0,0 0 0 0 0,0 1 0 0 0,0-1 0 0 0,0 0 0 0 0,0 0 0 0 0,0 1 0 0 0,0-1 0 0 0,0 0 0 0 0,0 1 0 0 0,0-1 0 0 0,0 1 0 0 0,2 0 0 0 0,0 2-53 0 0,-1-1 1 0 0,1 0-1 0 0,-1 1 0 0 0,0-1 0 0 0,0 1 0 0 0,0-1 1 0 0,0 1-1 0 0,0 0 0 0 0,0 0 0 0 0,-1 0 0 0 0,3 7 1 0 0,5 21-149 0 0,-2 1 1 0 0,-1 1 0 0 0,-1-1 0 0 0,0 60 0 0 0,-5-91 26 0 0,0-1 0 0 0,0 0 0 0 0,-1 1 0 0 0,1-1 0 0 0,0 1-1 0 0,0-1 1 0 0,0 1 0 0 0,0-1 0 0 0,0 1 0 0 0,0-1 0 0 0,0 1 0 0 0,0-1 0 0 0,0 1 0 0 0,0-1 0 0 0,0 1 0 0 0,0-1 0 0 0,1 0 0 0 0,-1 1 0 0 0,0-1 0 0 0,0 1 0 0 0,0-1-1 0 0,1 1 1 0 0,-1-1 0 0 0,0 0 0 0 0,0 1 0 0 0,1-1 0 0 0,-1 1 0 0 0,0-1 0 0 0,1 0 0 0 0,-1 1 0 0 0,0-1 0 0 0,1 0 0 0 0,-1 0 0 0 0,1 1 0 0 0,-1-1 0 0 0,1 0 0 0 0,-1 0-1 0 0,0 0 1 0 0,1 1 0 0 0,-1-1 0 0 0,1 0 0 0 0,-1 0 0 0 0,1 0 0 0 0,-1 0 0 0 0,1 0 0 0 0,7-9-3328 0 0,-6-3 4516 0 0,-2 12-1065 0 0,1-7 363 0 0,-1 1 1 0 0,0 0 0 0 0,-1-1 0 0 0,1 1-1 0 0,-1 0 1 0 0,-1-1 0 0 0,-2-7 0 0 0,3 12-84 0 0,0 0 0 0 0,-1 0 0 0 0,1 0 0 0 0,-1 0 0 0 0,0 0 0 0 0,1 0 0 0 0,-1 1 0 0 0,0-1 0 0 0,0 0 1 0 0,0 1-1 0 0,0 0 0 0 0,-1-1 0 0 0,1 1 0 0 0,0 0 0 0 0,-1 0 0 0 0,1 0 0 0 0,0 0 0 0 0,-1 1 0 0 0,1-1 1 0 0,-1 1-1 0 0,-2-1 0 0 0,-15-1 26 0 0,1 0 0 0 0,-25 1 1 0 0,39 1-570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1 292 0 0,'0'0'3640'0'0,"-7"5"-2871"0"0,-5 4-519 0 0,1 1 0 0 0,0 0 0 0 0,1 1 0 0 0,0 0 0 0 0,1 1 0 0 0,0 0 0 0 0,1 0 0 0 0,0 1 0 0 0,1 0 0 0 0,0 1 0 0 0,1-1 0 0 0,1 1 0 0 0,0 0 0 0 0,1 1 0 0 0,0-1 0 0 0,1 1 0 0 0,-2 26 0 0 0,4-21-213 0 0,0 1 0 0 0,0-1-1 0 0,2 1 1 0 0,1-1 0 0 0,1 0-1 0 0,0 1 1 0 0,1-1 0 0 0,2 0-1 0 0,0-1 1 0 0,1 0 0 0 0,0 0 0 0 0,21 35-1 0 0,-4-25-1903 0 0,-22-28 1394 0 0,-1 1 1 0 0,1-1-1 0 0,0 1 0 0 0,0-1 0 0 0,0 0 0 0 0,-1 0 0 0 0,1 0 0 0 0,0 0 0 0 0,1 0 0 0 0,-1-1 1 0 0,0 1-1 0 0,0-1 0 0 0,0 1 0 0 0,4-1 0 0 0,0 0 39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5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1284 0 0,'0'0'8392'0'0,"-12"15"-8238"0"0,9-11-138 0 0,-93 126 409 0 0,75-95-255 0 0,14-21-320 0 0,-1 0-1 0 0,-1-1 1 0 0,0 0 0 0 0,-1-1 0 0 0,-15 16 0 0 0,21-25-936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202 171 540 0 0,'0'0'7998'0'0,"-14"-16"-7755"0"0,-3-4-181 0 0,9 9-40 0 0,-1 0 0 0 0,-1 0 1 0 0,0 2-1 0 0,-19-16 1 0 0,28 24-40 0 0,-71-51-235 0 0,41 38-4761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6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54 488 0 0,'0'0'7521'0'0,"1"12"-7179"0"0,1 37 12 0 0,-2-47-321 0 0,0-1 1 0 0,1 1 0 0 0,-1-1-1 0 0,0 1 1 0 0,1-1-1 0 0,-1 0 1 0 0,1 1-1 0 0,-1-1 1 0 0,1 0 0 0 0,0 1-1 0 0,0-1 1 0 0,0 0-1 0 0,0 0 1 0 0,0 1 0 0 0,0-1-1 0 0,0 0 1 0 0,0 0-1 0 0,0 0 1 0 0,0 0 0 0 0,0-1-1 0 0,1 1 1 0 0,-1 0-1 0 0,0 0 1 0 0,1-1-1 0 0,-1 1 1 0 0,0-1 0 0 0,1 1-1 0 0,1-1 1 0 0,38 3 598 0 0,-33-4-540 0 0,-5 1-94 0 0,-1 0 0 0 0,1 0 0 0 0,-1-1 0 0 0,1 1 0 0 0,-1-1 1 0 0,0 1-1 0 0,1-1 0 0 0,-1 0 0 0 0,0 0 0 0 0,0 0 0 0 0,1-1 0 0 0,-1 1 0 0 0,0 0 0 0 0,0-1 1 0 0,-1 1-1 0 0,1-1 0 0 0,0 0 0 0 0,0 1 0 0 0,-1-1 0 0 0,1 0 0 0 0,-1 0 0 0 0,1 0 0 0 0,-1 0 0 0 0,0-1 1 0 0,0 1-1 0 0,0 0 0 0 0,0 0 0 0 0,1-5 0 0 0,-2 4 5 0 0,1 0 0 0 0,0 1 0 0 0,-1-1 0 0 0,1 0 0 0 0,-1 0 0 0 0,0 0 0 0 0,0 0 0 0 0,0 0 0 0 0,-1 0 0 0 0,1 0 0 0 0,-1 0-1 0 0,1 1 1 0 0,-1-1 0 0 0,0 0 0 0 0,0 0 0 0 0,0 1 0 0 0,-1-1 0 0 0,1 0 0 0 0,-1 1 0 0 0,1-1 0 0 0,-1 1 0 0 0,0 0 0 0 0,-3-4 0 0 0,1 3-165 0 0,0-1 0 0 0,0 1-1 0 0,0 0 1 0 0,-1 0 0 0 0,1 0 0 0 0,-1 1 0 0 0,0-1 0 0 0,0 1-1 0 0,0 0 1 0 0,0 1 0 0 0,0-1 0 0 0,0 1 0 0 0,0 0-1 0 0,0 0 1 0 0,-1 1 0 0 0,1 0 0 0 0,0-1 0 0 0,-1 2 0 0 0,-6 0-1 0 0,11-1-19 0 0,0 1-1 0 0,0-1 0 0 0,1 1 0 0 0,-1-1 1 0 0,0 1-1 0 0,0 0 0 0 0,1-1 0 0 0,-1 1 1 0 0,0 0-1 0 0,1-1 0 0 0,-1 1 0 0 0,1 0 1 0 0,-1 0-1 0 0,1 0 0 0 0,-1 0 0 0 0,1-1 1 0 0,0 1-1 0 0,-1 0 0 0 0,1 0 0 0 0,0 1 1 0 0,-3 8-2360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6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1 332 0 0,'0'0'7492'0'0,"0"16"-7117"0"0,-2 129 310 0 0,3-141-790 0 0,-1-1 0 0 0,0 1-1 0 0,1-1 1 0 0,0 1 0 0 0,0 0-1 0 0,0-1 1 0 0,0 0 0 0 0,3 7 0 0 0,-3-9-223 0 0,0 1 1 0 0,0-1 0 0 0,0 0-1 0 0,0 0 1 0 0,0 0 0 0 0,0 0 0 0 0,0 0-1 0 0,1 0 1 0 0,-1 0 0 0 0,0 0 0 0 0,0 0-1 0 0,1-1 1 0 0,-1 1 0 0 0,0 0 0 0 0,1-1-1 0 0,-1 1 1 0 0,1-1 0 0 0,-1 0-1 0 0,1 1 1 0 0,-1-1 0 0 0,1 0 0 0 0,2 0-1 0 0,4 0-81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171 133 628 0 0,'0'0'8293'0'0,"-17"0"-8142"0"0,-3 0-217 0 0,-13 0-426 0 0,-62-6 0 0 0,93 6-110 0 0,-1-1-375 0 0</inkml:trace>
  <inkml:trace contextRef="#ctx0" brushRef="#br0" timeOffset="1">469 1 2484 0 0,'0'0'6419'0'0,"-18"17"-6271"0"0,-133 130 13 0 0,108-96 64 0 0,28-22-1422 0 0,8 1-3827 0 0,8-25 3144 0 0,4-1 544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7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228 218 1284 0 0,'0'0'5896'0'0,"-11"-16"-5403"0"0,7 11-473 0 0,-10-17 207 0 0,-1 1 0 0 0,-1 1 0 0 0,-1 1 0 0 0,-1 0 0 0 0,-23-18 0 0 0,29 27-339 0 0,-33-23 232 0 0,14 18-3183 0 0,28 14 1121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12 764 0 0,'0'0'7586'0'0,"-5"-2"-7463"0"0,-1 0-94 0 0,1 0 0 0 0,-1 0 0 0 0,-1 1-1 0 0,1 0 1 0 0,0 0 0 0 0,0 1 0 0 0,0 0-1 0 0,0 0 1 0 0,-1 0 0 0 0,1 1 0 0 0,0 0-1 0 0,0 0 1 0 0,0 0 0 0 0,0 1 0 0 0,0 0-1 0 0,0 0 1 0 0,1 0 0 0 0,-1 1 0 0 0,1 0-1 0 0,-1 0 1 0 0,1 0 0 0 0,0 1 0 0 0,0 0-1 0 0,1 0 1 0 0,-1 0 0 0 0,-5 7 0 0 0,8-5 45 0 0,1 0 0 0 0,-1 1 1 0 0,1-1-1 0 0,0 0 0 0 0,1 1 1 0 0,-1-1-1 0 0,2 1 1 0 0,-1-1-1 0 0,0 1 0 0 0,1-1 1 0 0,2 8-1 0 0,0 22 404 0 0,-3-32-517 0 0,0 1 0 0 0,0-1 0 0 0,1 1 0 0 0,-1-1 0 0 0,1 1 0 0 0,0-1 0 0 0,0 0 0 0 0,1 1 0 0 0,1 3 0 0 0,-2-6-343 0 0,1 0 0 0 0,-1 0 1 0 0,0 0-1 0 0,1-1 1 0 0,-1 1-1 0 0,1 0 0 0 0,0-1 1 0 0,-1 0-1 0 0,1 1 1 0 0,0-1-1 0 0,0 0 0 0 0,0 0 1 0 0,0 0-1 0 0,0 0 1 0 0,0 0-1 0 0,0-1 0 0 0,0 1 1 0 0,0 0-1 0 0,5 0 1 0 0,3 0-1997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1 292 0 0,'0'0'6785'0'0,"-16"5"-6635"0"0,-53 20 20 0 0,65-24-183 0 0,0 1 0 0 0,0-1 0 0 0,0 1-1 0 0,1 0 1 0 0,-1 0 0 0 0,1 0 0 0 0,-1 1-1 0 0,1-1 1 0 0,0 1 0 0 0,0 0 0 0 0,0 0-1 0 0,0 0 1 0 0,0 0 0 0 0,1 1 0 0 0,0-1 0 0 0,-1 1-1 0 0,1-1 1 0 0,1 1 0 0 0,-1 0 0 0 0,0 0-1 0 0,1 0 1 0 0,0 0 0 0 0,0 0 0 0 0,0 0-1 0 0,0 0 1 0 0,1 0 0 0 0,0 0 0 0 0,-1 1-1 0 0,2-1 1 0 0,-1 0 0 0 0,0 0 0 0 0,1 0-1 0 0,0 0 1 0 0,2 7 0 0 0,-1-8-40 0 0,0 1 1 0 0,1-1-1 0 0,-1 1 1 0 0,1-1-1 0 0,0 0 0 0 0,0 0 1 0 0,0 0-1 0 0,1-1 1 0 0,-1 1-1 0 0,1-1 0 0 0,-1 0 1 0 0,1 0-1 0 0,0 0 1 0 0,6 2-1 0 0,-7-2-52 0 0,0-1 0 0 0,1 1 0 0 0,-1-1 0 0 0,1 0 0 0 0,0 0 0 0 0,-1-1 0 0 0,1 1 0 0 0,-1-1 1 0 0,1 1-1 0 0,0-1 0 0 0,0 0 0 0 0,-1-1 0 0 0,1 1 0 0 0,0-1 0 0 0,-1 1 0 0 0,7-3 0 0 0,-9 2 95 0 0,-1 1-1 0 0,1-1 1 0 0,0 1-1 0 0,-1-1 1 0 0,1 1 0 0 0,0-1-1 0 0,-1 0 1 0 0,1 0-1 0 0,-1 1 1 0 0,1-1-1 0 0,-1 0 1 0 0,1 0 0 0 0,-1 1-1 0 0,0-1 1 0 0,1 0-1 0 0,-1 0 1 0 0,0 0-1 0 0,0 0 1 0 0,1 0 0 0 0,-1 1-1 0 0,0-1 1 0 0,0 0-1 0 0,0 0 1 0 0,0 0 0 0 0,0 0-1 0 0,0 0 1 0 0,0 0-1 0 0,-1 0 1 0 0,1 1-1 0 0,0-1 1 0 0,0 0 0 0 0,-1 0-1 0 0,1 0 1 0 0,-1 0-1 0 0,1 1 1 0 0,0-1-1 0 0,-2-1 1 0 0,-20-27 1954 0 0,20 27-1730 0 0,2 2-129 0 0,0 0 0 0 0,-1 0 0 0 0,1-1-1 0 0,0 1 1 0 0,0 0 0 0 0,0-1 0 0 0,-1 1 0 0 0,1 0-1 0 0,0-1 1 0 0,0 1 0 0 0,0 0 0 0 0,0-1 0 0 0,0 1-1 0 0,0 0 1 0 0,0-1 0 0 0,0 1 0 0 0,0 0 0 0 0,0-1-1 0 0,0 1 1 0 0,0 0 0 0 0,0-1 0 0 0,0 1 0 0 0,0 0-1 0 0,0-1 1 0 0,0 1 0 0 0,0 0 0 0 0,1-1 0 0 0,-1 1-1 0 0,0 0 1 0 0,0-1 0 0 0,0 1 0 0 0,1 0 0 0 0,-1 0-1 0 0,0-1 1 0 0,0 1 0 0 0,0 0 0 0 0,1 0 0 0 0,-1-1-1 0 0,0 1 1 0 0,1 0 0 0 0,-1 0 0 0 0,0 0 0 0 0,1 0-1 0 0,-1-1 1 0 0,0 1 0 0 0,1 0 0 0 0,-1 0 0 0 0,0 0-1 0 0,1 0 1 0 0,-1 0 0 0 0,1 0 0 0 0,31-8 115 0 0,15 4-9303 0 0,-140 16 7473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99 555 1452 0 0,'0'0'4949'0'0,"9"-15"-4464"0"0,-6 9-452 0 0,4-5 127 0 0,0-1-1 0 0,-1 0 0 0 0,-1 0 1 0 0,0-1-1 0 0,0 1 0 0 0,-2-1 1 0 0,1 0-1 0 0,-2-1 0 0 0,3-20 1 0 0,-4 17-76 0 0,-1 1 0 0 0,-1 0 1 0 0,0-1-1 0 0,-1 1 0 0 0,0 0 0 0 0,-2 0 1 0 0,0 0-1 0 0,-1 0 0 0 0,0 0 1 0 0,-1 1-1 0 0,-10-18 0 0 0,-37-49-231 0 0,0 1-5614 0 0,45 67 2657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1072 0 0,'0'0'6065'0'0,"-4"1"-5577"0"0,-4 3-387 0 0,1 0 0 0 0,-1 0 0 0 0,1 1 1 0 0,1-1-1 0 0,-1 1 0 0 0,1 1 0 0 0,-1-1 1 0 0,1 1-1 0 0,1 1 0 0 0,-1-1 0 0 0,1 1 1 0 0,1-1-1 0 0,-1 2 0 0 0,1-1 0 0 0,0 0 1 0 0,0 1-1 0 0,1 0 0 0 0,-4 14 0 0 0,0 2-11 0 0,1 0 0 0 0,1 0 0 0 0,2 1 0 0 0,0-1 0 0 0,1 32 0 0 0,1-36-96 0 0,2-1 1 0 0,0 0-1 0 0,1 1 0 0 0,1-1 0 0 0,10 33 1 0 0,-11-46-374 0 0,1 1 0 0 0,0-1 0 0 0,1 1 0 0 0,-1-1 0 0 0,1 0 1 0 0,0 0-1 0 0,10 10 0 0 0,-9-11-226 0 0,-1-1 0 0 0,1 0 1 0 0,0-1-1 0 0,0 1 0 0 0,1-1 0 0 0,-1 0 1 0 0,1 0-1 0 0,0-1 0 0 0,-1 0 0 0 0,10 3 1 0 0,-1-3 373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4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25 356 0 0,'0'0'7422'0'0,"-5"13"-7237"0"0,-1-1-109 0 0,3-8-42 0 0,1 0 0 0 0,0 0 0 0 0,0 0 0 0 0,0 0 0 0 0,1 1 0 0 0,-1-1 1 0 0,1 0-1 0 0,0 1 0 0 0,0 0 0 0 0,1-1 0 0 0,-1 7 0 0 0,1-10-29 0 0,0 1 1 0 0,1-1-1 0 0,-1 1 0 0 0,0 0 0 0 0,0-1 0 0 0,1 1 1 0 0,-1-1-1 0 0,1 1 0 0 0,-1-1 0 0 0,1 1 1 0 0,0-1-1 0 0,-1 0 0 0 0,1 1 0 0 0,0-1 1 0 0,0 0-1 0 0,0 0 0 0 0,0 1 0 0 0,0-1 0 0 0,0 0 1 0 0,1 0-1 0 0,-1 0 0 0 0,0 0 0 0 0,0 0 1 0 0,1-1-1 0 0,-1 1 0 0 0,1 0 0 0 0,-1 0 0 0 0,1-1 1 0 0,-1 1-1 0 0,1-1 0 0 0,-1 0 0 0 0,1 1 1 0 0,-1-1-1 0 0,1 0 0 0 0,1 0 0 0 0,0 0-52 0 0,0 0-1 0 0,0 0 0 0 0,-1 0 0 0 0,1 0 1 0 0,0-1-1 0 0,0 1 0 0 0,-1-1 1 0 0,1 0-1 0 0,-1 1 0 0 0,1-1 1 0 0,-1-1-1 0 0,1 1 0 0 0,-1 0 1 0 0,1 0-1 0 0,-1-1 0 0 0,0 0 0 0 0,0 1 1 0 0,0-1-1 0 0,0 0 0 0 0,2-2 1 0 0,6-11-30 0 0,-2 0 1 0 0,0-1 0 0 0,0 0 0 0 0,-2 0 0 0 0,9-29-1 0 0,-7 66 1230 0 0,-1 15-1590 0 0,-2-6 638 0 0,2 6 105 0 0,-2 0 1 0 0,-1 1-1 0 0,-2-1 0 0 0,-3 49 0 0 0,0-82-313 0 0,1 0 0 0 0,-1 0 0 0 0,-1 0 0 0 0,1 1 0 0 0,0-1 0 0 0,-1 0 1 0 0,0-1-1 0 0,1 1 0 0 0,-1 0 0 0 0,0 0 0 0 0,-1-1 0 0 0,1 1 0 0 0,0-1 0 0 0,-1 0 0 0 0,-4 4 1 0 0,6-5-98 0 0,0 0 1 0 0,0 0 0 0 0,-1 0 0 0 0,1-1 0 0 0,0 1 0 0 0,-1 0 0 0 0,1-1 0 0 0,-1 1 0 0 0,1 0-1 0 0,-1-1 1 0 0,1 0 0 0 0,-1 1 0 0 0,1-1 0 0 0,-1 0 0 0 0,1 0 0 0 0,-1 0 0 0 0,0 0 0 0 0,1 0-1 0 0,-1 0 1 0 0,1 0 0 0 0,-1-1 0 0 0,1 1 0 0 0,-1 0 0 0 0,1-1 0 0 0,-1 1 0 0 0,1-1 0 0 0,-1 0-1 0 0,1 0 1 0 0,0 1 0 0 0,-1-1 0 0 0,1 0 0 0 0,0 0 0 0 0,0 0 0 0 0,0 0 0 0 0,-1-2 0 0 0,1 2-215 0 0,0 0 1 0 0,0-1-1 0 0,1 1 1 0 0,-1-1 0 0 0,1 1-1 0 0,-1-1 1 0 0,1 1 0 0 0,0-1-1 0 0,0 1 1 0 0,-1-1 0 0 0,1 0-1 0 0,0 1 1 0 0,0-1-1 0 0,1 1 1 0 0,-1-1 0 0 0,0 1-1 0 0,1-2 1 0 0,2-4 227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1188 0 0,'0'0'6121'0'0,"3"15"-5516"0"0,12 43-100 0 0,-15-57-477 0 0,1 1-1 0 0,-1-1 1 0 0,1 0 0 0 0,0 0 0 0 0,0 0 0 0 0,-1 0 0 0 0,1 0 0 0 0,0 0-1 0 0,0 0 1 0 0,0 0 0 0 0,0 0 0 0 0,0 0 0 0 0,0-1 0 0 0,0 1-1 0 0,1 0 1 0 0,-1-1 0 0 0,0 1 0 0 0,0-1 0 0 0,1 1 0 0 0,-1-1-1 0 0,0 1 1 0 0,0-1 0 0 0,1 0 0 0 0,-1 0 0 0 0,0 0 0 0 0,1 0 0 0 0,-1 0-1 0 0,0 0 1 0 0,1 0 0 0 0,1 0 0 0 0,30-8-242 0 0,-29 5 213 0 0,-1 1 0 0 0,1-1 0 0 0,-1 0 1 0 0,1 0-1 0 0,-1 0 0 0 0,0 0 0 0 0,0 0 0 0 0,0-1 0 0 0,-1 1 0 0 0,1-1 0 0 0,-1 0 0 0 0,0 0 1 0 0,0 0-1 0 0,0 0 0 0 0,-1 0 0 0 0,2-5 0 0 0,-2 7 12 0 0,0-1-1 0 0,-1 1 1 0 0,1-1-1 0 0,-1 1 1 0 0,0-1-1 0 0,0 0 1 0 0,0 1 0 0 0,0-1-1 0 0,0 1 1 0 0,0-1-1 0 0,-1 0 1 0 0,1 1-1 0 0,-1-1 1 0 0,0 1 0 0 0,1-1-1 0 0,-1 1 1 0 0,-1 0-1 0 0,1-1 1 0 0,0 1-1 0 0,0 0 1 0 0,-1 0 0 0 0,1-1-1 0 0,-1 1 1 0 0,0 0-1 0 0,0 1 1 0 0,0-1-1 0 0,0 0 1 0 0,-2-1 0 0 0,2 1-146 0 0,-35-19-259 0 0,35 21 131 0 0,1-1-1 0 0,-1 0 0 0 0,0 0 1 0 0,1 1-1 0 0,-1-1 0 0 0,0 1 1 0 0,1-1-1 0 0,-1 1 0 0 0,0 0 1 0 0,0 0-1 0 0,0 0 0 0 0,1 0 1 0 0,-1 0-1 0 0,0 0 0 0 0,0 0 1 0 0,0 1-1 0 0,1-1 0 0 0,-1 0 1 0 0,0 1-1 0 0,-1 0 0 0 0,0 5-2562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1 492 0 0,'0'0'7562'0'0,"-18"9"-5457"0"0,12 21-2284 0 0,1 1 0 0 0,1 0-1 0 0,1 58 1 0 0,4-88-97 0 0,-1 1-1 0 0,1-1 1 0 0,-1 0-1 0 0,1 0 0 0 0,0 0 1 0 0,-1 1-1 0 0,1-1 1 0 0,0 0-1 0 0,0 0 1 0 0,0 0-1 0 0,0 0 1 0 0,0 0-1 0 0,0-1 1 0 0,0 1-1 0 0,0 0 0 0 0,0 0 1 0 0,0-1-1 0 0,1 1 1 0 0,-1-1-1 0 0,0 1 1 0 0,0-1-1 0 0,1 1 1 0 0,-1-1-1 0 0,0 0 1 0 0,1 0-1 0 0,-1 1 0 0 0,0-1 1 0 0,1 0-1 0 0,-1 0 1 0 0,1 0-1 0 0,1-1 1 0 0,8 1-109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0 440 0 0,'0'0'7541'0'0,"-105"5"-7513"0"0,85-3-24 0 0,4 0-8 0 0,-2 0-44 0 0,2-1-836 0 0,3 3-1213 0 0,7-1-2467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24 1500 0 0,'0'0'6191'0'0,"-1"14"-6121"0"0,-2 2-54 0 0,1-10-9 0 0,1 0 0 0 0,1 0 0 0 0,-1-1 0 0 0,1 1 0 0 0,0 0 0 0 0,0 0 1 0 0,0 0-1 0 0,1 0 0 0 0,2 8 0 0 0,-3-13-38 0 0,0 1-1 0 0,0 0 1 0 0,1-1-1 0 0,-1 1 1 0 0,1-1 0 0 0,-1 1-1 0 0,1-1 1 0 0,0 1-1 0 0,0-1 1 0 0,0 1 0 0 0,-1-1-1 0 0,1 0 1 0 0,1 1 0 0 0,-1-1-1 0 0,0 0 1 0 0,0 0-1 0 0,0 0 1 0 0,1 0 0 0 0,-1 0-1 0 0,0 0 1 0 0,1 0-1 0 0,-1 0 1 0 0,1-1 0 0 0,-1 1-1 0 0,1-1 1 0 0,-1 1-1 0 0,1-1 1 0 0,-1 1 0 0 0,1-1-1 0 0,0 0 1 0 0,-1 0-1 0 0,1 0 1 0 0,-1 0 0 0 0,1 0-1 0 0,0 0 1 0 0,-1 0-1 0 0,1 0 1 0 0,0-1 0 0 0,-1 1-1 0 0,3-1 1 0 0,0 0-45 0 0,0-1 0 0 0,0 0 0 0 0,0 0 1 0 0,0 0-1 0 0,0 0 0 0 0,0 0 0 0 0,0-1 1 0 0,-1 0-1 0 0,1 0 0 0 0,-1 0 0 0 0,0 0 0 0 0,0 0 1 0 0,4-6-1 0 0,-3 2 67 0 0,0-1 1 0 0,-1 0 0 0 0,1 0-1 0 0,-2 0 1 0 0,1-1 0 0 0,-1 1-1 0 0,0-1 1 0 0,-1 1 0 0 0,0-1-1 0 0,0-16 1 0 0,-4 21 581 0 0,-4 11 124 0 0,-4 11-262 0 0,8-2-275 0 0,0 0 1 0 0,1 1 0 0 0,1-1 0 0 0,1 1 0 0 0,0-1 0 0 0,1 1 0 0 0,1-1-1 0 0,0 1 1 0 0,1-1 0 0 0,7 22 0 0 0,-3-12 88 0 0,-2 0 1 0 0,3 50-1 0 0,-8-72-256 0 0,0 0 0 0 0,-1 0 0 0 0,1 1 0 0 0,-1-1 0 0 0,1 0 0 0 0,-1 0 0 0 0,-1 0 0 0 0,1 0 0 0 0,-3 5 0 0 0,3-8-50 0 0,1 1-1 0 0,-1-1 0 0 0,0-1 1 0 0,0 1-1 0 0,0 0 1 0 0,0 0-1 0 0,0 0 0 0 0,0 0 1 0 0,0-1-1 0 0,0 1 1 0 0,0 0-1 0 0,0-1 0 0 0,0 1 1 0 0,0-1-1 0 0,0 1 0 0 0,-1-1 1 0 0,1 1-1 0 0,0-1 1 0 0,0 0-1 0 0,0 0 0 0 0,-1 0 1 0 0,1 0-1 0 0,0 0 1 0 0,0 0-1 0 0,-1 0 0 0 0,1 0 1 0 0,0 0-1 0 0,0 0 1 0 0,-1-1-1 0 0,1 1 0 0 0,0-1 1 0 0,0 1-1 0 0,0-1 1 0 0,0 1-1 0 0,-1-1 0 0 0,0-1 1 0 0,0 1-295 0 0,0 0 1 0 0,1-1 0 0 0,0 1-1 0 0,-1-1 1 0 0,1 1-1 0 0,0-1 1 0 0,0 0 0 0 0,-1 1-1 0 0,1-1 1 0 0,1 0 0 0 0,-1 0-1 0 0,0 0 1 0 0,0 0 0 0 0,1 0-1 0 0,-1 0 1 0 0,1 0-1 0 0,0 0 1 0 0,-1-4 0 0 0,1-5-402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1 380 0 0,'0'0'6293'0'0,"-17"6"-5996"0"0,-54 21-64 0 0,68-26-210 0 0,0 0-1 0 0,0 1 1 0 0,0-1-1 0 0,1 1 0 0 0,-1-1 1 0 0,0 1-1 0 0,1 0 0 0 0,0 0 1 0 0,-1 0-1 0 0,1 0 1 0 0,0 1-1 0 0,0-1 0 0 0,0 1 1 0 0,1-1-1 0 0,-1 1 1 0 0,0-1-1 0 0,1 1 0 0 0,0 0 1 0 0,0 0-1 0 0,0 0 1 0 0,0 0-1 0 0,0 0 0 0 0,0 0 1 0 0,1 0-1 0 0,-1 0 1 0 0,1 0-1 0 0,0 0 0 0 0,0 0 1 0 0,0 0-1 0 0,1 0 1 0 0,-1 0-1 0 0,1 1 0 0 0,-1-1 1 0 0,1 0-1 0 0,0-1 0 0 0,0 1 1 0 0,0 0-1 0 0,1 0 1 0 0,-1 0-1 0 0,1-1 0 0 0,-1 1 1 0 0,1 0-1 0 0,0-1 1 0 0,0 0-1 0 0,3 3 0 0 0,0-1-89 0 0,-1-1-1 0 0,1 0 0 0 0,-1-1 0 0 0,1 1 0 0 0,0-1 0 0 0,0 0 0 0 0,0 0 0 0 0,1 0 1 0 0,-1-1-1 0 0,0 0 0 0 0,1 0 0 0 0,-1 0 0 0 0,0-1 0 0 0,1 0 0 0 0,9-1 0 0 0,-11 1-27 0 0,-1 0 0 0 0,1-1 0 0 0,-1 1 0 0 0,0-1 0 0 0,1 0 0 0 0,-1 0 0 0 0,0 0 0 0 0,0-1 0 0 0,0 1 0 0 0,0-1 0 0 0,5-3 0 0 0,-6 4 45 0 0,-1 0 0 0 0,0-1 0 0 0,0 1 1 0 0,1-1-1 0 0,-1 1 0 0 0,0-1 0 0 0,0 1 0 0 0,-1-1 0 0 0,1 1 0 0 0,0-1 0 0 0,0 0 0 0 0,-1 0 0 0 0,1 1 0 0 0,-1-1 0 0 0,0 0 0 0 0,1 0 0 0 0,-1 0 0 0 0,0 0 0 0 0,0 1 0 0 0,0-1 0 0 0,0 0 0 0 0,-1-3 0 0 0,1 4 38 0 0,0 0-1 0 0,-1 0 0 0 0,1 0 0 0 0,-1 0 1 0 0,1 0-1 0 0,-1 0 0 0 0,1 0 0 0 0,-1 0 0 0 0,0 0 1 0 0,1 0-1 0 0,-1 1 0 0 0,0-1 0 0 0,0 0 1 0 0,0 0-1 0 0,0 1 0 0 0,0-1 0 0 0,1 0 0 0 0,-2 0 1 0 0,-32-11 3793 0 0,27 8-1092 0 0,39 4-2626 0 0,12-7-3377 0 0,-27 3-118 0 0,-118 15-971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2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91 627 1452 0 0,'0'0'5219'0'0,"9"-15"-4673"0"0,3-9-240 0 0,0-1-1 0 0,-1 0 0 0 0,-2-1 0 0 0,0 0 1 0 0,8-46-1 0 0,-14 53-197 0 0,-1 1 0 0 0,-1-1 0 0 0,0 0 0 0 0,-2 0 0 0 0,0 0 0 0 0,-1 0 0 0 0,0 0 0 0 0,-2 0 0 0 0,-1 1 0 0 0,0 0 0 0 0,-1 0 0 0 0,-1 0 0 0 0,0 0 1 0 0,-1 1-1 0 0,-13-19 0 0 0,13 25-251 0 0,-34-47 409 0 0,39 55-381 0 0,1 1 0 0 0,-1-1 1 0 0,1 1-1 0 0,-1-1 1 0 0,0 1-1 0 0,0 0 0 0 0,0 0 1 0 0,0 0-1 0 0,0 0 0 0 0,0 1 1 0 0,-1-1-1 0 0,1 1 1 0 0,0 0-1 0 0,-1 0 0 0 0,1 0 1 0 0,-6 0-1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28 848 0 0,'0'0'6061'0'0,"-105"-26"-6469"0"0,99 24-296 0 0,-2 2-613 0 0,6 0-427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3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17 968 0 0,'0'0'6451'0'0,"-4"-17"-4366"0"0,0 22-2040 0 0,1 1 0 0 0,0-1 0 0 0,1 1 0 0 0,-1 0 0 0 0,1 0 0 0 0,0 0 0 0 0,1 0 0 0 0,-1 0 0 0 0,1 0 0 0 0,0 0 0 0 0,1 1 0 0 0,0 12 0 0 0,-2-1 0 0 0,0-5-80 0 0,1 0-1 0 0,0 1 1 0 0,1-1-1 0 0,1 1 0 0 0,0-1 1 0 0,1 1-1 0 0,3 15 1 0 0,-4-34-3367 0 0,-8-26 3409 0 0,4 27-16 0 0,1 0-1 0 0,-1 1 1 0 0,0-1 0 0 0,-1 1-1 0 0,1-1 1 0 0,0 1-1 0 0,-1 0 1 0 0,0 0 0 0 0,0 1-1 0 0,0-1 1 0 0,0 1-1 0 0,0 0 1 0 0,0 0 0 0 0,-1 0-1 0 0,1 1 1 0 0,-1-1-1 0 0,1 1 1 0 0,-1 0 0 0 0,1 1-1 0 0,-1-1 1 0 0,0 1-1 0 0,1-1 1 0 0,-1 2-1 0 0,0-1 1 0 0,-9 2 0 0 0,11-2 10 0 0,-1 1 0 0 0,0 0 1 0 0,0 0-1 0 0,1 0 0 0 0,-1 1 1 0 0,0-1-1 0 0,1 1 0 0 0,-1 0 1 0 0,1 0-1 0 0,0 0 0 0 0,0 1 1 0 0,0-1-1 0 0,0 1 0 0 0,0-1 1 0 0,0 1-1 0 0,1 0 0 0 0,-1 0 1 0 0,1 0-1 0 0,0 0 0 0 0,0 1 1 0 0,0-1-1 0 0,0 1 0 0 0,1-1 1 0 0,-1 1-1 0 0,1 0 0 0 0,0-1 1 0 0,0 1-1 0 0,0 0 0 0 0,1 0 1 0 0,-1 0-1 0 0,1 4 0 0 0,0-4 101 0 0,0-1-1 0 0,0 0 1 0 0,0 0-1 0 0,0 1 0 0 0,1-1 1 0 0,0 0-1 0 0,-1 0 1 0 0,1 0-1 0 0,0 1 0 0 0,0-1 1 0 0,1 0-1 0 0,-1 0 1 0 0,1-1-1 0 0,0 1 1 0 0,-1 0-1 0 0,1 0 0 0 0,0-1 1 0 0,0 1-1 0 0,1-1 1 0 0,-1 0-1 0 0,1 1 1 0 0,-1-1-1 0 0,1 0 0 0 0,0-1 1 0 0,-1 1-1 0 0,1 0 1 0 0,0-1-1 0 0,0 0 0 0 0,0 1 1 0 0,0-1-1 0 0,0 0 1 0 0,1-1-1 0 0,-1 1 1 0 0,4 0-1 0 0,1 0-189 0 0,-1-1 1 0 0,0 0-1 0 0,1 0 0 0 0,-1-1 0 0 0,1 0 1 0 0,-1 0-1 0 0,0-1 0 0 0,0 0 1 0 0,0 0-1 0 0,0-1 0 0 0,0 0 1 0 0,0 0-1 0 0,-1 0 0 0 0,10-7 0 0 0,-5 2-680 0 0,37-22-6313 0 0,-36 27 6443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4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7 324 472 0 0,'0'0'3498'0'0,"-1"-17"-2647"0"0,-4-149 2235 0 0,5 154-2907 0 0,1 0 0 0 0,0 0 0 0 0,1 0 0 0 0,7-22 0 0 0,-8 30-125 0 0,0 1 0 0 0,0 0 0 0 0,0-1 0 0 0,0 1 0 0 0,1 0 1 0 0,-1 0-1 0 0,1 0 0 0 0,0 0 0 0 0,0 0 0 0 0,0 1 1 0 0,0-1-1 0 0,1 0 0 0 0,-1 1 0 0 0,1 0 0 0 0,-1-1 0 0 0,1 1 1 0 0,0 0-1 0 0,0 1 0 0 0,0-1 0 0 0,0 0 0 0 0,5-1 1 0 0,-7 3-46 0 0,0 0 0 0 0,1 1 0 0 0,-1-1 0 0 0,1 0 0 0 0,-1 1 0 0 0,0-1 0 0 0,1 1 0 0 0,-1-1 0 0 0,0 1 0 0 0,0-1 0 0 0,1 1 0 0 0,-1 0 0 0 0,0 0 0 0 0,0 0 0 0 0,0 0 0 0 0,0 0 0 0 0,0 0 0 0 0,0 0 0 0 0,0 0 1 0 0,0 0-1 0 0,0 0 0 0 0,-1 0 0 0 0,1 1 0 0 0,0-1 0 0 0,-1 0 0 0 0,1 1 0 0 0,-1-1 0 0 0,1 0 0 0 0,-1 1 0 0 0,0-1 0 0 0,0 0 0 0 0,1 1 0 0 0,-1 2 0 0 0,7 51-92 0 0,-7-54 78 0 0,4 69-144 0 0,2 39-350 0 0,1-37-2886 0 0,-7-71 3223 0 0,0-1 1 0 0,0 1-1 0 0,0-1 1 0 0,0 1-1 0 0,0 0 1 0 0,1-1-1 0 0,-1 1 1 0 0,0-1-1 0 0,0 1 0 0 0,0 0 1 0 0,1-1-1 0 0,-1 1 1 0 0,0-1-1 0 0,1 1 1 0 0,-1-1-1 0 0,1 1 1 0 0,-1-1-1 0 0,0 0 1 0 0,1 1-1 0 0,-1-1 1 0 0,1 1-1 0 0,-1-1 0 0 0,1 0 1 0 0,-1 1-1 0 0,1-1 1 0 0,0 0-1 0 0,-1 0 1 0 0,1 1-1 0 0,-1-1 1 0 0,1 0-1 0 0,-1 0 1 0 0,1 0-1 0 0,0 0 1 0 0,-1 0-1 0 0,1 0 0 0 0,0 0 1 0 0,0 0-1 0 0,5 0 121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2088 0 0,'0'0'7571'0'0,"-19"-1"-7264"0"0,-159 2-417 0 0,176-1-336 0 0,-12 0-168 0 0,9-1-3552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2 732 0 0,'0'0'6721'0'0,"-12"11"-2039"0"0,-185-23-6223 0 0,179 12-805 0 0,9 0-5275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1 396 0 0,'0'0'9900'0'0,"-1"5"-9598"0"0,1-4-287 0 0,-1 1 0 0 0,1-1 0 0 0,-1 0 1 0 0,1 1-1 0 0,-1-1 0 0 0,1 1 0 0 0,-1-1 0 0 0,0 0 1 0 0,0 1-1 0 0,1-1 0 0 0,-1 0 0 0 0,0 0 1 0 0,0 0-1 0 0,0 0 0 0 0,-1 0 0 0 0,1 0 1 0 0,0 0-1 0 0,0 0 0 0 0,0 0 0 0 0,-1 0 1 0 0,1-1-1 0 0,0 1 0 0 0,-3 0 0 0 0,-44 5 748 0 0,31-7-874 0 0,0 1 1 0 0,0-2 0 0 0,1 0 0 0 0,-1-1-1 0 0,1-1 1 0 0,-24-8 0 0 0,21 8-3071 0 0,13 4-740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1000 0 0,'7'-8'13625'0'0,"-5"10"-13607"0"0,0 1 0 0 0,0-1 0 0 0,0 0 0 0 0,0 1-1 0 0,0-1 1 0 0,0 1 0 0 0,-1 0 0 0 0,1-1 0 0 0,-1 1-1 0 0,0 0 1 0 0,1 0 0 0 0,-1 0 0 0 0,0 5 0 0 0,10 43-463 0 0,-10-46 396 0 0,2 80-3166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3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1248 0 0,'0'0'11442'0'0,"-3"0"-11324"0"0,-204 5 485 0 0,164-5-1210 0 0,42 0 422 0 0,1 0-1 0 0,0 0 1 0 0,-1 0 0 0 0,1 1-1 0 0,0-1 1 0 0,-1 0 0 0 0,1 0-1 0 0,-1 0 1 0 0,1 0 0 0 0,0 1 0 0 0,0-1-1 0 0,-1 0 1 0 0,1 0 0 0 0,0 1-1 0 0,-1-1 1 0 0,1 0 0 0 0,0 1 0 0 0,0-1-1 0 0,0 0 1 0 0,-1 1 0 0 0,1-1-1 0 0,0 0 1 0 0,0 1 0 0 0,0-1 0 0 0,0 0-1 0 0,0 1 1 0 0,0-1 0 0 0,-1 0-1 0 0,1 1 1 0 0,0-1 0 0 0,0 1-1 0 0,0-1 1 0 0,0 0 0 0 0,0 1 0 0 0,0-1-1 0 0,1 0 1 0 0,-1 1 0 0 0,0-1-1 0 0,0 0 1 0 0,0 1 0 0 0,0-1 0 0 0,0 1-1 0 0,0-1 1 0 0,1 0 0 0 0,-1 0-1 0 0,0 1 1 0 0,5 6-3198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5 256 2980 0 0,'0'0'7452'0'0,"0"-11"-7115"0"0,-2-46 60 0 0,0-96 145 0 0,2 151-510 0 0,0 1 0 0 0,0 0 1 0 0,0-1-1 0 0,0 1 1 0 0,0-1-1 0 0,1 1 0 0 0,-1 0 1 0 0,0 0-1 0 0,1-1 0 0 0,-1 1 1 0 0,1 0-1 0 0,-1-1 1 0 0,1 1-1 0 0,0 0 0 0 0,0 0 1 0 0,-1 0-1 0 0,1 0 1 0 0,0 0-1 0 0,0 0 0 0 0,0 0 1 0 0,0 0-1 0 0,0 0 0 0 0,0 0 1 0 0,0 1-1 0 0,0-1 1 0 0,1 0-1 0 0,-1 1 0 0 0,0-1 1 0 0,0 0-1 0 0,1 1 0 0 0,-1 0 1 0 0,0-1-1 0 0,1 1 1 0 0,-1 0-1 0 0,0 0 0 0 0,1 0 1 0 0,-1 0-1 0 0,0 0 0 0 0,1 0 1 0 0,1 0-1 0 0,-1 1-44 0 0,1-1-1 0 0,0 1 1 0 0,-1 0 0 0 0,1 0-1 0 0,-1 0 1 0 0,1 0-1 0 0,-1 1 1 0 0,1-1 0 0 0,-1 0-1 0 0,0 1 1 0 0,0 0-1 0 0,0 0 1 0 0,0 0 0 0 0,0 0-1 0 0,0 0 1 0 0,0 0-1 0 0,-1 0 1 0 0,1 0 0 0 0,1 4-1 0 0,-1-3-57 0 0,-1 1 0 0 0,1-1 0 0 0,-1 1 0 0 0,0-1 0 0 0,0 1 0 0 0,0 0 1 0 0,0 0-1 0 0,-1 0 0 0 0,0-1 0 0 0,1 1 0 0 0,-1 0 0 0 0,-1 0 0 0 0,1 0 0 0 0,-1 4 0 0 0,0-6 33 0 0,0-1-1 0 0,0 1 1 0 0,1 0 0 0 0,-1-1-1 0 0,-1 1 1 0 0,1 0 0 0 0,0-1 0 0 0,0 1-1 0 0,0-1 1 0 0,-1 0 0 0 0,1 1-1 0 0,-1-1 1 0 0,1 0 0 0 0,-1 0-1 0 0,0 0 1 0 0,1 0 0 0 0,-1 0 0 0 0,0 0-1 0 0,1-1 1 0 0,-1 1 0 0 0,0-1-1 0 0,0 1 1 0 0,0-1 0 0 0,0 1-1 0 0,0-1 1 0 0,0 0 0 0 0,0 0 0 0 0,1 0-1 0 0,-5 0 1 0 0,6 0 116 0 0,12 27 686 0 0,-4-16-586 0 0,1 0 0 0 0,0 0-1 0 0,1-1 1 0 0,0 0 0 0 0,0-1 0 0 0,13 9-1 0 0,-22-18-209 0 0,-1 0 0 0 0,1-1 0 0 0,-1 1 0 0 0,1 0 0 0 0,-1-1-1 0 0,1 1 1 0 0,-1 0 0 0 0,1-1 0 0 0,-1 1 0 0 0,0-1 0 0 0,1 1-1 0 0,-1-1 1 0 0,0 1 0 0 0,1 0 0 0 0,-1-1 0 0 0,0 1 0 0 0,0-1-1 0 0,1 0 1 0 0,-1 1 0 0 0,0-1 0 0 0,0 1 0 0 0,0-1 0 0 0,0 1-1 0 0,0-1 1 0 0,0 0 0 0 0,0 1 0 0 0,0-1 0 0 0,0 1 0 0 0,0-1-1 0 0,0 1 1 0 0,0-1 0 0 0,0 0 0 0 0,0 1 0 0 0,-1-1-1 0 0,2-31 232 0 0,-1 28-273 0 0,-1-25 173 0 0,-1 22-71 0 0,1-1 0 0 0,1 0 0 0 0,0 1 0 0 0,0-1 0 0 0,0 1 0 0 0,1-1 0 0 0,0 1 0 0 0,1-1-1 0 0,-1 1 1 0 0,1 0 0 0 0,5-12 0 0 0,-6 18 2 0 0,0 0 0 0 0,-1 0 0 0 0,1 0 0 0 0,0 0 0 0 0,0 1 0 0 0,0-1 0 0 0,-1 0 0 0 0,1 0-1 0 0,0 0 1 0 0,0 1 0 0 0,0-1 0 0 0,0 1 0 0 0,1-1 0 0 0,-1 0 0 0 0,0 1 0 0 0,0 0 0 0 0,0-1 0 0 0,0 1 0 0 0,0 0 0 0 0,1 0 0 0 0,-1-1-1 0 0,0 1 1 0 0,0 0 0 0 0,3 0 0 0 0,-2 1-27 0 0,1 0 0 0 0,0 0 0 0 0,-1 0 0 0 0,0 0 0 0 0,1 0 0 0 0,-1 0 0 0 0,0 1 0 0 0,1-1 0 0 0,-1 1 0 0 0,4 3 0 0 0,1 2-74 0 0,1 1-1 0 0,-2 0 1 0 0,1 1 0 0 0,7 13 0 0 0,-4-7 120 0 0,-6-11 36 0 0,-1 0-1 0 0,0 0 0 0 0,-1 1 0 0 0,1 0 0 0 0,-1-1 0 0 0,0 1 0 0 0,0 0 1 0 0,0 0-1 0 0,0 0 0 0 0,0 7 0 0 0,-2-12-118 0 0,-4 1-1349 0 0,0-1 1400 0 0,1-1 0 0 0,-1 1 0 0 0,0 0 0 0 0,0-1 0 0 0,1 0 1 0 0,-1 0-1 0 0,0 0 0 0 0,1 0 0 0 0,-1-1 0 0 0,-4-2 0 0 0,-38-22-1852 0 0,42 16-4904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3136 0 0,'0'0'8001'0'0,"-9"0"-7705"0"0,8 0-307 0 0,-7-1 97 0 0,0 2 0 0 0,-1-1 0 0 0,1 2 0 0 0,-16 3 0 0 0,23-5-87 0 0,0 0 0 0 0,-1 1 0 0 0,1-1-1 0 0,0 0 1 0 0,-1 1 0 0 0,1-1 0 0 0,0 1 0 0 0,-1 0 0 0 0,1-1 0 0 0,0 1 0 0 0,0 0-1 0 0,0 0 1 0 0,0 0 0 0 0,0 0 0 0 0,0 0 0 0 0,0 0 0 0 0,0 0 0 0 0,0 0 0 0 0,1 0-1 0 0,-1 1 1 0 0,0-1 0 0 0,1 0 0 0 0,-1 0 0 0 0,1 1 0 0 0,-1-1 0 0 0,1 0 0 0 0,-1 1 0 0 0,1-1-1 0 0,0 0 1 0 0,0 1 0 0 0,0-1 0 0 0,0 0 0 0 0,0 1 0 0 0,0-1 0 0 0,0 1 0 0 0,0-1-1 0 0,1 0 1 0 0,-1 1 0 0 0,0-1 0 0 0,1 0 0 0 0,-1 1 0 0 0,1-1 0 0 0,-1 0 0 0 0,1 0 0 0 0,1 3-1 0 0,2 1-1 0 0,0 0-1 0 0,1 1 0 0 0,-1-1 0 0 0,1-1 0 0 0,0 1 0 0 0,0-1 1 0 0,1 0-1 0 0,6 4 0 0 0,-7-5 76 0 0,-1-1 0 0 0,0 1 0 0 0,0 0 0 0 0,0 0 1 0 0,0 0-1 0 0,-1 0 0 0 0,1 1 0 0 0,-1 0 0 0 0,0 0 0 0 0,0 0 0 0 0,0 0 0 0 0,0 0 1 0 0,-1 0-1 0 0,1 1 0 0 0,1 5 0 0 0,-4-8-81 0 0,0-1 1 0 0,0 0-1 0 0,0 1 0 0 0,-1-1 1 0 0,1 0-1 0 0,-1 1 0 0 0,1-1 1 0 0,-1 0-1 0 0,1 0 0 0 0,-1 0 1 0 0,1 1-1 0 0,-1-1 0 0 0,0 0 1 0 0,0 0-1 0 0,0 0 0 0 0,0 0 1 0 0,0 0-1 0 0,0 0 0 0 0,0-1 1 0 0,0 1-1 0 0,0 0 0 0 0,0 0 1 0 0,0-1-1 0 0,0 1 0 0 0,0-1 1 0 0,-1 1-1 0 0,1-1 0 0 0,0 1 1 0 0,-1-1-1 0 0,1 0 0 0 0,0 1 1 0 0,0-1-1 0 0,-1 0 0 0 0,1 0 1 0 0,0 0-1 0 0,-3-1 0 0 0,-58 2-235 0 0,57-1 269 0 0,-28-7-763 0 0,32 7 523 0 0,0-1 0 0 0,0 1 0 0 0,0 0 0 0 0,-1-1 0 0 0,1 1 0 0 0,0-1 0 0 0,0 1-1 0 0,0-1 1 0 0,0 1 0 0 0,0-1 0 0 0,0 0 0 0 0,1 0 0 0 0,-1 1 0 0 0,0-1 0 0 0,0 0 0 0 0,0 0 0 0 0,1 0 0 0 0,-1 0 0 0 0,0 0 0 0 0,1 0 0 0 0,-1 0-1 0 0,1 0 1 0 0,-1 0 0 0 0,0-2 0 0 0,13-3-6050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63 294 2752 0 0,'0'0'5759'0'0,"-4"-15"-5072"0"0,-6-20-341 0 0,-3-4 97 0 0,3 0 0 0 0,0-1 0 0 0,-5-68 0 0 0,15 108-411 0 0,0-1 0 0 0,0 0 0 0 0,0 0-1 0 0,0 1 1 0 0,0-1 0 0 0,0 1-1 0 0,1-1 1 0 0,-1 0 0 0 0,0 1 0 0 0,0-1-1 0 0,1 0 1 0 0,-1 1 0 0 0,0-1-1 0 0,1 1 1 0 0,-1-1 0 0 0,1 1 0 0 0,-1-1-1 0 0,1 1 1 0 0,-1-1 0 0 0,1 1 0 0 0,-1-1-1 0 0,1 1 1 0 0,-1 0 0 0 0,1-1-1 0 0,0 1 1 0 0,-1 0 0 0 0,1-1 0 0 0,1 1-1 0 0,25-2 441 0 0,-20 3-442 0 0,-1 0 0 0 0,1 0 0 0 0,-1 1 0 0 0,1-1 0 0 0,11 6 0 0 0,-15-5-77 0 0,1 0-1 0 0,-1 1 1 0 0,0-1 0 0 0,0 1 0 0 0,-1-1 0 0 0,1 1-1 0 0,0 0 1 0 0,-1 0 0 0 0,0 0 0 0 0,1 0 0 0 0,-1 0-1 0 0,0 0 1 0 0,-1 1 0 0 0,1-1 0 0 0,-1 1 0 0 0,1-1-1 0 0,0 8 1 0 0,-1-10-3 0 0,-1 0 0 0 0,0 1 0 0 0,0-1 0 0 0,0 0 0 0 0,0 1-1 0 0,-1-1 1 0 0,1 0 0 0 0,0 1 0 0 0,0-1 0 0 0,-1 0 0 0 0,1 0 0 0 0,-1 1-1 0 0,1-1 1 0 0,-1 0 0 0 0,0 0 0 0 0,1 0 0 0 0,-1 0 0 0 0,0 0 0 0 0,0 0 0 0 0,-1 2-1 0 0,0-2-46 0 0,0 1-1 0 0,0-1 0 0 0,0 0 0 0 0,-1 0 1 0 0,1 0-1 0 0,0 0 0 0 0,-1 0 0 0 0,1-1 0 0 0,-1 1 1 0 0,1-1-1 0 0,0 1 0 0 0,-1-1 0 0 0,1 0 1 0 0,-5 0-1 0 0,-1 0-638 0 0,-8 0-1659 0 0,11-7-2446 0 0,5 5 3294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7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90 3892 0 0,'3'-6'757'0'0,"-4"11"412"0"0,1-3-1025 0 0,-1 0 0 0 0,0 0 0 0 0,1 0 0 0 0,0 0 0 0 0,-1 0 0 0 0,1 0 0 0 0,0 0 0 0 0,0 0 0 0 0,0 0 0 0 0,0 0 0 0 0,0 0 0 0 0,1 0 0 0 0,-1 0 0 0 0,1 0 0 0 0,-1 0 0 0 0,1 0 0 0 0,0 0 0 0 0,0 0 0 0 0,0 0 0 0 0,0 0 0 0 0,0 0 0 0 0,0 0 0 0 0,0-1 0 0 0,1 1 0 0 0,-1-1 0 0 0,0 1 0 0 0,1-1 0 0 0,0 1 0 0 0,1 0 0 0 0,5 1-66 0 0,0-1 1 0 0,0 0-1 0 0,0 0 1 0 0,0-1-1 0 0,0 0 1 0 0,0 0 0 0 0,0-1-1 0 0,1 0 1 0 0,-1-1-1 0 0,0 0 1 0 0,0 0 0 0 0,13-4-1 0 0,-17 4-116 0 0,-1 0-1 0 0,0 0 0 0 0,0 0 1 0 0,0-1-1 0 0,0 1 1 0 0,0-1-1 0 0,0 0 0 0 0,-1 0 1 0 0,1 0-1 0 0,0 0 1 0 0,-1 0-1 0 0,0-1 0 0 0,1 1 1 0 0,-1-1-1 0 0,0 1 1 0 0,0-1-1 0 0,0 0 0 0 0,-1 0 1 0 0,1 0-1 0 0,-1 0 1 0 0,0 0-1 0 0,0 0 0 0 0,0-1 1 0 0,0 1-1 0 0,0 0 1 0 0,-1 0-1 0 0,1-1 0 0 0,-1 1 1 0 0,0 0-1 0 0,0-1 1 0 0,0 1-1 0 0,0-1 0 0 0,-2-3 1 0 0,2 4 12 0 0,-1 0 0 0 0,0 1 0 0 0,0-1 0 0 0,0 1 0 0 0,-1-1 1 0 0,1 1-1 0 0,-1 0 0 0 0,1-1 0 0 0,-1 1 0 0 0,0 0 0 0 0,0 0 0 0 0,0 0 0 0 0,0 0 0 0 0,0 1 0 0 0,0-1 1 0 0,0 0-1 0 0,-1 1 0 0 0,1-1 0 0 0,0 1 0 0 0,-4-1 0 0 0,0-1-618 0 0,0 1-1 0 0,0 0 1 0 0,0 0 0 0 0,0 0-1 0 0,-1 1 1 0 0,1 0 0 0 0,-11-1-1 0 0,6 2-1683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4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59 348 0 0,'0'0'6792'0'0,"10"15"-5447"0"0,33 45-503 0 0,-41-57-721 0 0,0 0 0 0 0,0 0 0 0 0,0-1 0 0 0,0 1 0 0 0,1-1 0 0 0,-1 1 1 0 0,1-1-1 0 0,0 0 0 0 0,0 0 0 0 0,-1 0 0 0 0,1-1 0 0 0,0 1 0 0 0,0-1 0 0 0,1 1 0 0 0,-1-1 1 0 0,0 0-1 0 0,0 0 0 0 0,1-1 0 0 0,-1 1 0 0 0,0-1 0 0 0,1 1 0 0 0,5-1 0 0 0,-6-1-139 0 0,0 1 0 0 0,0-1-1 0 0,0 0 1 0 0,0 1 0 0 0,0-2 0 0 0,0 1-1 0 0,-1 0 1 0 0,1 0 0 0 0,0-1-1 0 0,-1 0 1 0 0,1 1 0 0 0,-1-1-1 0 0,1 0 1 0 0,-1 0 0 0 0,0 0 0 0 0,0-1-1 0 0,0 1 1 0 0,0-1 0 0 0,0 1-1 0 0,0-1 1 0 0,-1 1 0 0 0,1-1-1 0 0,-1 0 1 0 0,0 0 0 0 0,0 0 0 0 0,0 0-1 0 0,0 0 1 0 0,0 0 0 0 0,-1 0-1 0 0,1-4 1 0 0,-1 0-29 0 0,-1 0 1 0 0,1 0-1 0 0,-1 0 1 0 0,-1 0-1 0 0,1 0 0 0 0,-1 0 1 0 0,-1 1-1 0 0,-3-9 0 0 0,5 13-170 0 0,0 0 0 0 0,0-1 0 0 0,0 1-1 0 0,0 0 1 0 0,-1 0 0 0 0,1 0 0 0 0,-1 1 0 0 0,0-1-1 0 0,1 0 1 0 0,-1 1 0 0 0,0-1 0 0 0,0 1-1 0 0,0-1 1 0 0,0 1 0 0 0,0 0 0 0 0,0 0-1 0 0,0 0 1 0 0,-1 0 0 0 0,1 0 0 0 0,0 0 0 0 0,0 1-1 0 0,-1-1 1 0 0,1 1 0 0 0,-1 0 0 0 0,1-1-1 0 0,0 1 1 0 0,-1 0 0 0 0,-3 1 0 0 0,1 1-1975 0 0,2 6-270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5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16 230 2640 0 0,'0'0'5295'0'0,"-2"-17"-4533"0"0,1 3-703 0 0,-10-150 1718 0 0,10 163-1738 0 0,1 0 0 0 0,0-1 0 0 0,0 1 0 0 0,0 0 0 0 0,0 0 0 0 0,0 0 0 0 0,0-1 0 0 0,0 1 0 0 0,0 0 0 0 0,1 0 0 0 0,-1 0 0 0 0,0-1 0 0 0,1 1 0 0 0,-1 0 0 0 0,1 0 0 0 0,0 0-1 0 0,-1 0 1 0 0,1 0 0 0 0,0 0 0 0 0,-1 0 0 0 0,1 0 0 0 0,0 0 0 0 0,0 0 0 0 0,0 0 0 0 0,0 1 0 0 0,0-1 0 0 0,0 0 0 0 0,0 1 0 0 0,0-1 0 0 0,0 0 0 0 0,0 1 0 0 0,0-1 0 0 0,0 1 0 0 0,1 0 0 0 0,-1-1 0 0 0,0 1 0 0 0,0 0 0 0 0,0 0 0 0 0,1 0 0 0 0,-1 0 0 0 0,0 0 0 0 0,0 0 0 0 0,1 0 0 0 0,-1 0 0 0 0,0 0 0 0 0,0 1 0 0 0,0-1 0 0 0,1 0 0 0 0,-1 1 0 0 0,2 0 0 0 0,1 1-113 0 0,1 0 0 0 0,-1 0 1 0 0,0 0-1 0 0,0 0 1 0 0,0 1-1 0 0,0 0 0 0 0,0-1 1 0 0,0 2-1 0 0,-1-1 1 0 0,1 0-1 0 0,-1 1 0 0 0,5 6 1 0 0,-7-8-1 0 0,1 0 1 0 0,-1 0-1 0 0,0 0 1 0 0,0 0 0 0 0,0 0-1 0 0,0 0 1 0 0,0 1-1 0 0,0-1 1 0 0,-1 0-1 0 0,1 1 1 0 0,-1-1-1 0 0,1 1 1 0 0,-1-1 0 0 0,0 1-1 0 0,0-1 1 0 0,0 0-1 0 0,0 1 1 0 0,-1-1-1 0 0,1 1 1 0 0,-1-1 0 0 0,1 0-1 0 0,-1 1 1 0 0,0-1-1 0 0,0 0 1 0 0,0 0-1 0 0,0 1 1 0 0,-3 3 0 0 0,2-4-4 0 0,-1-1 0 0 0,1 1 1 0 0,0 0-1 0 0,-1 0 0 0 0,0-1 1 0 0,1 0-1 0 0,-1 1 1 0 0,0-1-1 0 0,0 0 0 0 0,1 0 1 0 0,-1 0-1 0 0,0-1 1 0 0,0 1-1 0 0,0-1 0 0 0,0 0 1 0 0,0 0-1 0 0,0 0 0 0 0,0 0 1 0 0,0 0-1 0 0,0 0 1 0 0,0-1-1 0 0,-3-1 0 0 0,2 2 27 0 0,9 1 224 0 0,0 0-1 0 0,-1 0 1 0 0,0 0 0 0 0,1 1 0 0 0,-1-1 0 0 0,0 1 0 0 0,1 0-1 0 0,-1 1 1 0 0,0-1 0 0 0,0 1 0 0 0,-1-1 0 0 0,1 1 0 0 0,-1 0 0 0 0,1 1-1 0 0,-1-1 1 0 0,0 0 0 0 0,0 1 0 0 0,0 0 0 0 0,-1 0 0 0 0,3 4-1 0 0,0 0-209 0 0,1-1 0 0 0,-1-1 0 0 0,1 1-1 0 0,1-1 1 0 0,8 7 0 0 0,-13-12-453 0 0,0 0 0 0 0,0 0 0 0 0,0 0 0 0 0,0-1 0 0 0,1 1 0 0 0,-1-1 0 0 0,0 1 0 0 0,0-1 0 0 0,0 0 0 0 0,1 0 0 0 0,-1 0 0 0 0,4 0 0 0 0,0-2-2414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50 3008 0 0,'0'0'7987'0'0,"-2"16"-7931"0"0,0 1-55 0 0,-1 4 108 0 0,1 1 0 0 0,1 0 0 0 0,3 35 0 0 0,-1-56-315 0 0,-1 0-1 0 0,1 0 1 0 0,0 0-1 0 0,0 0 1 0 0,0 0-1 0 0,0 0 1 0 0,0 0-1 0 0,0 0 1 0 0,1 0-1 0 0,-1 0 1 0 0,0 0-1 0 0,0-1 1 0 0,1 1-1 0 0,-1 0 1 0 0,0-1-1 0 0,1 0 1 0 0,-1 1-1 0 0,0-1 1 0 0,1 0-1 0 0,-1 1 0 0 0,1-1 1 0 0,-1 0-1 0 0,0 0 1 0 0,1 0-1 0 0,-1 0 1 0 0,1 0-1 0 0,-1-1 1 0 0,1 1-1 0 0,-1 0 1 0 0,0-1-1 0 0,2 0 1 0 0,2 1-844 0 0,9-1-2636 0 0</inkml:trace>
  <inkml:trace contextRef="#ctx0" brushRef="#br0" timeOffset="1">214 0 1592 0 0,'0'0'6681'0'0,"-108"0"-6525"0"0,85 0-144 0 0,7 0-12 0 0,2 2 76 0 0,0 0 68 0 0,2 1-52 0 0,2 1-92 0 0,2-3-248 0 0,4 3-648 0 0,0-2-584 0 0,4 1-581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25 2708 0 0,'0'0'6078'0'0,"-4"16"-5661"0"0,0-5-278 0 0,0-1 112 0 0,0 2 0 0 0,1-1 0 0 0,0 0 0 0 0,1 1 0 0 0,0-1 0 0 0,1 1 0 0 0,0 21 0 0 0,2-32-227 0 0,0 1 0 0 0,-1 0-1 0 0,1-1 1 0 0,0 1 0 0 0,0 0-1 0 0,0-1 1 0 0,0 1-1 0 0,1-1 1 0 0,-1 1 0 0 0,0-1-1 0 0,1 0 1 0 0,-1 1 0 0 0,0-1-1 0 0,1 0 1 0 0,0 0-1 0 0,-1 0 1 0 0,1 0 0 0 0,-1 0-1 0 0,1-1 1 0 0,0 1 0 0 0,0 0-1 0 0,0-1 1 0 0,-1 1-1 0 0,1-1 1 0 0,0 0 0 0 0,0 1-1 0 0,0-1 1 0 0,0 0 0 0 0,0 0-1 0 0,0 0 1 0 0,-1-1-1 0 0,4 0 1 0 0,0 1-79 0 0,-1 0 0 0 0,1 0 0 0 0,-1-1 0 0 0,0 0 0 0 0,1 0 0 0 0,-1 0 1 0 0,0 0-1 0 0,0-1 0 0 0,0 0 0 0 0,0 0 0 0 0,0 0 0 0 0,0 0 0 0 0,4-3 0 0 0,-6 2 32 0 0,0 1 0 0 0,1-1 0 0 0,-1 1-1 0 0,0-1 1 0 0,0 0 0 0 0,0 0 0 0 0,-1 0 0 0 0,1 0 0 0 0,-1 0-1 0 0,0 0 1 0 0,0 0 0 0 0,0-1 0 0 0,0 1 0 0 0,0 0 0 0 0,-1-1 0 0 0,1 1-1 0 0,-1 0 1 0 0,0-1 0 0 0,0 1 0 0 0,0-1 0 0 0,0 1 0 0 0,-1 0-1 0 0,0-1 1 0 0,1 1 0 0 0,-1 0 0 0 0,0-1 0 0 0,-1 1 0 0 0,1 0 0 0 0,-1 0-1 0 0,1 0 1 0 0,-1 0 0 0 0,0 0 0 0 0,0 1 0 0 0,0-1 0 0 0,0 0-1 0 0,-1 1 1 0 0,1-1 0 0 0,-4-2 0 0 0,-1 0-171 0 0,1 0 1 0 0,-1 0-1 0 0,0 0 0 0 0,0 1 0 0 0,0 0 1 0 0,-1 0-1 0 0,1 1 0 0 0,-1 0 0 0 0,0 0 1 0 0,0 1-1 0 0,0 0 0 0 0,0 0 0 0 0,-1 1 1 0 0,-14-1-1 0 0,22 2-8 0 0,0 0 0 0 0,0 0 0 0 0,0 0 1 0 0,-1 0-1 0 0,1 0 0 0 0,0 0 0 0 0,0 1 0 0 0,0-1 0 0 0,0 0 1 0 0,1 1-1 0 0,-1-1 0 0 0,0 0 0 0 0,0 1 0 0 0,0-1 0 0 0,0 1 0 0 0,0 0 1 0 0,0-1-1 0 0,1 1 0 0 0,-1 0 0 0 0,0-1 0 0 0,0 1 0 0 0,1 0 0 0 0,-2 1 1 0 0,-2 9-2507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6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1 884 0 0,'0'0'7896'0'0,"-3"12"-7955"0"0,-10 40 73 0 0,13-50 5 0 0,0 0 1 0 0,-1 0 0 0 0,1 0-1 0 0,0 0 1 0 0,0-1-1 0 0,0 1 1 0 0,0 0 0 0 0,1 0-1 0 0,-1 0 1 0 0,0 0-1 0 0,1-1 1 0 0,-1 1 0 0 0,1 0-1 0 0,0 0 1 0 0,0-1-1 0 0,-1 1 1 0 0,1-1 0 0 0,0 1-1 0 0,0 0 1 0 0,1-1-1 0 0,-1 0 1 0 0,0 1 0 0 0,0-1-1 0 0,1 0 1 0 0,-1 1-1 0 0,1-1 1 0 0,-1 0 0 0 0,1 0-1 0 0,-1 0 1 0 0,1-1-1 0 0,0 1 1 0 0,-1 0 0 0 0,1 0-1 0 0,3 0 1 0 0,3 1 120 0 0,-1 0-1 0 0,1-1 1 0 0,0 0 0 0 0,0 0-1 0 0,11-1 1 0 0,-17 0-150 0 0,0 0 1 0 0,-1 0-1 0 0,1 0 1 0 0,0-1-1 0 0,0 1 1 0 0,-1-1-1 0 0,1 1 0 0 0,0-1 1 0 0,-1 0-1 0 0,1 1 1 0 0,-1-1-1 0 0,1 0 1 0 0,-1 0-1 0 0,1 0 0 0 0,-1 0 1 0 0,1 0-1 0 0,-1-1 1 0 0,0 1-1 0 0,0 0 1 0 0,0-1-1 0 0,1 1 1 0 0,-1-1-1 0 0,-1 1 0 0 0,1-1 1 0 0,0 1-1 0 0,0-1 1 0 0,-1 0-1 0 0,1 1 1 0 0,0-1-1 0 0,-1 0 0 0 0,0 0 1 0 0,1 1-1 0 0,-1-1 1 0 0,0 0-1 0 0,0-3 1 0 0,0 2-75 0 0,0 0 1 0 0,0 0 0 0 0,0 0-1 0 0,-1 0 1 0 0,1 0 0 0 0,-1 0-1 0 0,0 1 1 0 0,1-1-1 0 0,-1 0 1 0 0,0 0 0 0 0,-1 1-1 0 0,1-1 1 0 0,0 0 0 0 0,-1 1-1 0 0,0-1 1 0 0,1 1 0 0 0,-1 0-1 0 0,0 0 1 0 0,0 0-1 0 0,-1-1 1 0 0,-3-1 0 0 0,-16-7-5032 0 0,18 10 2429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7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1660 0 0,'0'0'10451'0'0,"-1"3"-9944"0"0,-5 23-521 0 0,-12 71 59 0 0,17-89-30 0 0,0 1 0 0 0,1-1 0 0 0,0 1 0 0 0,0-1 0 0 0,1 1 0 0 0,0-1 0 0 0,1 1 0 0 0,0-1 0 0 0,3 10 0 0 0,-5-16-45 0 0,1 0 1 0 0,0 1 0 0 0,0-1 0 0 0,0 0-1 0 0,0 0 1 0 0,1 0 0 0 0,-1 0 0 0 0,0 0 0 0 0,1 0-1 0 0,-1 0 1 0 0,1 0 0 0 0,0 0 0 0 0,0-1 0 0 0,0 1-1 0 0,0-1 1 0 0,0 1 0 0 0,0-1 0 0 0,0 0 0 0 0,0 0-1 0 0,0 0 1 0 0,0 0 0 0 0,1 0 0 0 0,-1 0 0 0 0,1-1-1 0 0,-1 1 1 0 0,0-1 0 0 0,1 1 0 0 0,-1-1 0 0 0,1 0-1 0 0,-1 0 1 0 0,1 0 0 0 0,-1-1 0 0 0,0 1 0 0 0,1 0-1 0 0,-1-1 1 0 0,4-1 0 0 0,-2 0-36 0 0,0 1 1 0 0,-1-1-1 0 0,1 0 1 0 0,-1-1-1 0 0,0 1 0 0 0,0-1 1 0 0,0 1-1 0 0,0-1 1 0 0,0 0-1 0 0,0 0 0 0 0,-1 0 1 0 0,1 0-1 0 0,-1-1 1 0 0,0 1-1 0 0,0-1 0 0 0,0 1 1 0 0,-1-1-1 0 0,1 0 1 0 0,-1 0-1 0 0,0 1 1 0 0,1-8-1 0 0,-1 8 38 0 0,-1 0 0 0 0,0 0 1 0 0,0 0-1 0 0,0 1 0 0 0,0-1 0 0 0,-1 0 1 0 0,1 0-1 0 0,-1 1 0 0 0,1-1 0 0 0,-1 0 1 0 0,0 1-1 0 0,0-1 0 0 0,0 1 0 0 0,-2-4 1 0 0,2 6 54 0 0,0-1 0 0 0,1 0 0 0 0,-1 1 0 0 0,0-1 0 0 0,1 0 0 0 0,-1 1 0 0 0,0-1 0 0 0,0 1 0 0 0,0-1 0 0 0,0 1 1 0 0,0-1-1 0 0,1 1 0 0 0,-1 0 0 0 0,0 0 0 0 0,0-1 0 0 0,0 1 0 0 0,0 0 0 0 0,0 0 0 0 0,0 0 0 0 0,0 0 0 0 0,0 0 0 0 0,0 0 0 0 0,0 0 1 0 0,0 0-1 0 0,0 0 0 0 0,0 1 0 0 0,0-1 0 0 0,0 0 0 0 0,0 1 0 0 0,1-1 0 0 0,-1 1 0 0 0,0-1 0 0 0,0 1 0 0 0,0-1 0 0 0,0 1 0 0 0,1-1 1 0 0,-1 1-1 0 0,0 0 0 0 0,1-1 0 0 0,-1 1 0 0 0,0 0 0 0 0,1 0 0 0 0,-2 1 0 0 0,1-1-8 0 0,-1 1-1 0 0,0 0 1 0 0,0 0 0 0 0,1-1-1 0 0,-1 1 1 0 0,1 0-1 0 0,0 0 1 0 0,-1 1 0 0 0,1-1-1 0 0,0 0 1 0 0,0 0 0 0 0,1 0-1 0 0,-1 1 1 0 0,0-1 0 0 0,1 0-1 0 0,-1 1 1 0 0,1-1-1 0 0,0 1 1 0 0,0-1 0 0 0,0 1-1 0 0,0-1 1 0 0,0 0 0 0 0,0 1-1 0 0,1-1 1 0 0,-1 1 0 0 0,1-1-1 0 0,-1 0 1 0 0,1 1-1 0 0,0-1 1 0 0,0 0 0 0 0,0 0-1 0 0,3 4 1 0 0,-2-3-55 0 0,1 0 1 0 0,0 0-1 0 0,-1 0 1 0 0,1-1-1 0 0,0 1 1 0 0,0-1-1 0 0,1 1 0 0 0,-1-1 1 0 0,0 0-1 0 0,1 0 1 0 0,0-1-1 0 0,-1 1 1 0 0,1-1-1 0 0,0 0 1 0 0,0 0-1 0 0,0 0 0 0 0,-1 0 1 0 0,1 0-1 0 0,6-1 1 0 0,-3-1-22 0 0,0 0 1 0 0,0 0-1 0 0,0 0 1 0 0,-1-1-1 0 0,1 0 0 0 0,0-1 1 0 0,-1 0-1 0 0,0 0 1 0 0,0 0-1 0 0,0 0 1 0 0,0-1-1 0 0,0 0 1 0 0,-1-1-1 0 0,1 1 1 0 0,-1-1-1 0 0,0 0 1 0 0,-1 0-1 0 0,1 0 1 0 0,-1-1-1 0 0,4-7 0 0 0,-3 6 5 0 0,-1 0-1 0 0,0 0 0 0 0,0-1 0 0 0,-1 1 1 0 0,1-1-1 0 0,-2 0 0 0 0,1 0 0 0 0,-1 0 1 0 0,-1 0-1 0 0,1-1 0 0 0,-1 1 0 0 0,-1 0 1 0 0,1-1-1 0 0,-1 1 0 0 0,-1 0 0 0 0,-2-17 0 0 0,2 23 43 0 0,1 0-1 0 0,-1 0 0 0 0,0 0 0 0 0,0 0 0 0 0,1 0 0 0 0,-1 0 0 0 0,0 0 0 0 0,-1 0 1 0 0,1 1-1 0 0,0-1 0 0 0,0 0 0 0 0,-1 1 0 0 0,1-1 0 0 0,-1 1 0 0 0,0-1 0 0 0,1 1 1 0 0,-1-1-1 0 0,0 1 0 0 0,0 0 0 0 0,0 0 0 0 0,0 0 0 0 0,0 0 0 0 0,0 1 0 0 0,0-1 0 0 0,0 0 1 0 0,0 1-1 0 0,0-1 0 0 0,0 1 0 0 0,0 0 0 0 0,0 0 0 0 0,-1 0 0 0 0,1 0 0 0 0,0 0 1 0 0,0 0-1 0 0,-2 1 0 0 0,1 0 66 0 0,0-1-1 0 0,0 1 1 0 0,0 0 0 0 0,0 1 0 0 0,0-1 0 0 0,0 0 0 0 0,1 1-1 0 0,-1 0 1 0 0,1-1 0 0 0,-1 1 0 0 0,1 0 0 0 0,0 0 0 0 0,-1 1-1 0 0,1-1 1 0 0,0 0 0 0 0,0 1 0 0 0,1-1 0 0 0,-1 1 0 0 0,0 0-1 0 0,1-1 1 0 0,0 1 0 0 0,0 0 0 0 0,-1 0 0 0 0,1 3 0 0 0,-1 4 86 0 0,0-1 0 0 0,1 0 0 0 0,1 0-1 0 0,-1 1 1 0 0,2-1 0 0 0,-1 0 0 0 0,1 0 0 0 0,0 1 0 0 0,1-1 0 0 0,0 0 0 0 0,1 0 0 0 0,0 0 0 0 0,0-1 0 0 0,1 1 0 0 0,0-1 0 0 0,1 0 0 0 0,-1 0 0 0 0,1 0 0 0 0,1 0 0 0 0,0-1 0 0 0,10 11 0 0 0,-9-13-308 0 0,-1 1 1 0 0,1-1-1 0 0,0 0 0 0 0,0-1 0 0 0,1 0 1 0 0,-1 0-1 0 0,1 0 0 0 0,0-1 0 0 0,0-1 0 0 0,0 1 1 0 0,0-1-1 0 0,1 0 0 0 0,-1-1 0 0 0,0 0 1 0 0,12 0-1 0 0,43-4-5140 0 0,-29-4 395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60 286 2740 0 0,'0'0'8648'0'0,"-1"-4"-8450"0"0,-57-228 2022 0 0,62 240-2067 0 0,17 30-1177 0 0,-14-28 805 0 0,0-1-1 0 0,1 0 1 0 0,0 0-1 0 0,1-1 1 0 0,15 12-1 0 0,-22-19 188 0 0,-1 1 0 0 0,1-1-1 0 0,-1 0 1 0 0,1 0 0 0 0,0 0-1 0 0,0 0 1 0 0,-1-1 0 0 0,1 1 0 0 0,0 0-1 0 0,0-1 1 0 0,0 1 0 0 0,0-1-1 0 0,0 0 1 0 0,0 1 0 0 0,0-1-1 0 0,0 0 1 0 0,0 0 0 0 0,0 0 0 0 0,0-1-1 0 0,0 1 1 0 0,-1 0 0 0 0,1-1-1 0 0,0 1 1 0 0,0-1 0 0 0,0 0 0 0 0,0 0-1 0 0,-1 0 1 0 0,1 0 0 0 0,0 0-1 0 0,-1 0 1 0 0,1 0 0 0 0,0 0 0 0 0,-1 0-1 0 0,0-1 1 0 0,1 1 0 0 0,-1-1-1 0 0,0 1 1 0 0,0-1 0 0 0,0 1-1 0 0,0-1 1 0 0,0 0 0 0 0,2-3 0 0 0,3-7-93 0 0,0 0 0 0 0,0-1 0 0 0,-1 1 1 0 0,-1-1-1 0 0,0 0 0 0 0,-1 0 0 0 0,0-1 1 0 0,2-26 1173 0 0,-11 82 456 0 0,3-16-1708 0 0,0 45 0 0 0,3-65 66 0 0,0 0 0 0 0,1 0-1 0 0,-1 0 1 0 0,1 0 0 0 0,1-1 0 0 0,-1 1-1 0 0,1 0 1 0 0,0-1 0 0 0,0 1 0 0 0,1-1-1 0 0,-1 1 1 0 0,1-1 0 0 0,0 0 0 0 0,4 5 0 0 0,-6-10 57 0 0,-1 1 1 0 0,0-1 0 0 0,1 0 0 0 0,-1 1 0 0 0,1-1-1 0 0,-1 1 1 0 0,1-1 0 0 0,-1 0 0 0 0,1 1 0 0 0,-1-1 0 0 0,1 0-1 0 0,-1 0 1 0 0,1 1 0 0 0,-1-1 0 0 0,1 0 0 0 0,0 0-1 0 0,-1 0 1 0 0,1 0 0 0 0,-1 0 0 0 0,1 0 0 0 0,0 0 0 0 0,-1 0-1 0 0,1 0 1 0 0,-1 0 0 0 0,1 0 0 0 0,0 0 0 0 0,-1 0 0 0 0,1 0-1 0 0,-1 0 1 0 0,1-1 0 0 0,-1 1 0 0 0,2 0 0 0 0,12-19-1561 0 0,-2-28 5938 0 0,-6 83-2281 0 0,-5-33-1973 0 0,1 1 1 0 0,0-1 0 0 0,-1 0-1 0 0,1 0 1 0 0,0 0 0 0 0,0-1-1 0 0,1 1 1 0 0,-1 0-1 0 0,1-1 1 0 0,-1 1 0 0 0,1-1-1 0 0,0 0 1 0 0,0 0 0 0 0,-1 0-1 0 0,2 0 1 0 0,-1-1 0 0 0,0 1-1 0 0,0-1 1 0 0,0 0-1 0 0,1 0 1 0 0,-1 0 0 0 0,1 0-1 0 0,-1 0 1 0 0,1-1 0 0 0,-1 0-1 0 0,1 1 1 0 0,-1-1 0 0 0,1-1-1 0 0,-1 1 1 0 0,4-1-1 0 0,-1 0-90 0 0,-1 0 0 0 0,0 0-1 0 0,0-1 1 0 0,0 0-1 0 0,0 0 1 0 0,0 0-1 0 0,-1 0 1 0 0,1-1-1 0 0,0 0 1 0 0,-1 0-1 0 0,0 0 1 0 0,0 0 0 0 0,0-1-1 0 0,0 0 1 0 0,-1 0-1 0 0,1 0 1 0 0,-1 0-1 0 0,0 0 1 0 0,3-5-1 0 0,-4 4 6 0 0,1 1 0 0 0,-1-1 1 0 0,-1 0-1 0 0,1 1 0 0 0,-1-1 0 0 0,1 0 0 0 0,-1 0 0 0 0,-1 0 0 0 0,1 0 0 0 0,-1 0 0 0 0,0 0 0 0 0,0 0 0 0 0,0-1 0 0 0,-1 1 0 0 0,-1-8 0 0 0,1 11-50 0 0,0-1 0 0 0,-1 0-1 0 0,1 1 1 0 0,-1-1 0 0 0,0 1-1 0 0,1-1 1 0 0,-1 1 0 0 0,0 0 0 0 0,-1 0-1 0 0,1-1 1 0 0,0 2 0 0 0,0-1 0 0 0,-1 0-1 0 0,1 0 1 0 0,-1 1 0 0 0,0-1-1 0 0,1 1 1 0 0,-1 0 0 0 0,0 0 0 0 0,0 0-1 0 0,0 0 1 0 0,0 1 0 0 0,0-1 0 0 0,1 1-1 0 0,-1-1 1 0 0,0 1 0 0 0,-4 0-1 0 0,6 0 63 0 0,-1 0-228 0 0,-1 0 0 0 0,1-1 0 0 0,0 1 0 0 0,-1 0-1 0 0,1 0 1 0 0,-1 1 0 0 0,1-1 0 0 0,0 0 0 0 0,-1 1 0 0 0,1 0 0 0 0,0-1 0 0 0,-1 1 0 0 0,1 0 0 0 0,0 0 0 0 0,0 0 0 0 0,-3 2 0 0 0,-8 9-2443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9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35 277 3860 0 0,'0'0'5135'0'0,"2"-16"-4414"0"0,-2 16-718 0 0,3-25 371 0 0,0-1-1 0 0,-2-28 0 0 0,-2 45-304 0 0,1 0 0 0 0,-1 0 0 0 0,-1 0 0 0 0,1 0 0 0 0,-2 1 0 0 0,1-1 0 0 0,-1 1 1 0 0,0-1-1 0 0,-1 1 0 0 0,0 0 0 0 0,-9-14 0 0 0,13 22-48 0 0,0 0 0 0 0,0 0 0 0 0,-1 0-1 0 0,1 0 1 0 0,0 1 0 0 0,0-1 0 0 0,0 0 0 0 0,0 0 0 0 0,0 0 0 0 0,0 0 0 0 0,0 0 0 0 0,0 1 0 0 0,-1-1 0 0 0,1 0 0 0 0,0 0 0 0 0,0 0-1 0 0,0 0 1 0 0,0 0 0 0 0,0 0 0 0 0,-1 0 0 0 0,1 0 0 0 0,0 0 0 0 0,0 0 0 0 0,0 0 0 0 0,0 0 0 0 0,-1 0 0 0 0,1 0 0 0 0,0 1 0 0 0,0-1-1 0 0,0-1 1 0 0,-1 1 0 0 0,1 0 0 0 0,0 0 0 0 0,0 0 0 0 0,0 0 0 0 0,0 0 0 0 0,0 0 0 0 0,-1 0 0 0 0,1 0 0 0 0,0 0 0 0 0,0 0 0 0 0,0 0 0 0 0,6 18-226 0 0,0-10 24 0 0,1-1 0 0 0,-1 0-1 0 0,1 0 1 0 0,1 0 0 0 0,-1-1-1 0 0,1 0 1 0 0,0-1 0 0 0,1 0-1 0 0,-1 0 1 0 0,11 4 0 0 0,-16-8 141 0 0,0 1 0 0 0,0-1-1 0 0,-1-1 1 0 0,1 1 0 0 0,0 0 0 0 0,0-1 0 0 0,0 1 0 0 0,0-1 0 0 0,0 0-1 0 0,0 0 1 0 0,0 0 0 0 0,0 0 0 0 0,0 0 0 0 0,0-1 0 0 0,0 0-1 0 0,0 1 1 0 0,0-1 0 0 0,0 0 0 0 0,0-1 0 0 0,0 1 0 0 0,-1 0 0 0 0,1-1-1 0 0,-1 1 1 0 0,1-1 0 0 0,-1 0 0 0 0,1 0 0 0 0,-1 0 0 0 0,0 0 0 0 0,0 0-1 0 0,0-1 1 0 0,0 1 0 0 0,0 0 0 0 0,-1-1 0 0 0,1 0 0 0 0,-1 1 0 0 0,2-5-1 0 0,1-2 128 0 0,-1 0-1 0 0,-1 0 1 0 0,0 0-1 0 0,0-1 1 0 0,0 1-1 0 0,-1 0 0 0 0,-1-20 1618 0 0,-3 42-1599 0 0,0 0 0 0 0,0 0 0 0 0,1 0 0 0 0,1 1 0 0 0,0-1 0 0 0,1 0 0 0 0,0 1 0 0 0,1-1 0 0 0,4 21 0 0 0,-4-26-408 0 0,1 1 1 0 0,0-1-1 0 0,0 0 1 0 0,1 0-1 0 0,0 0 0 0 0,5 9 1 0 0,-7-15 23 0 0,1 1 1 0 0,-1-1-1 0 0,1 0 0 0 0,-1 0 1 0 0,1 0-1 0 0,0 0 1 0 0,0 0-1 0 0,0-1 0 0 0,0 1 1 0 0,0 0-1 0 0,0-1 0 0 0,1 0 1 0 0,-1 1-1 0 0,1-1 1 0 0,-1 0-1 0 0,0 0 0 0 0,1-1 1 0 0,0 1-1 0 0,-1 0 0 0 0,1-1 1 0 0,-1 1-1 0 0,1-1 1 0 0,3 0-1 0 0,8 0-2498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2152 0 0,'0'0'8975'0'0,"-8"2"-8729"0"0,-3 0-180 0 0,-7 1 64 0 0,-1 1 0 0 0,1 1-1 0 0,0 1 1 0 0,-34 15 0 0 0,47-19-91 0 0,1 1-1 0 0,-1 0 0 0 0,1 0 1 0 0,0 0-1 0 0,0 0 1 0 0,0 1-1 0 0,0 0 1 0 0,1-1-1 0 0,-1 1 0 0 0,1 1 1 0 0,0-1-1 0 0,0 0 1 0 0,1 1-1 0 0,-1-1 0 0 0,1 1 1 0 0,0 0-1 0 0,0 0 1 0 0,1 0-1 0 0,-1 0 0 0 0,1 0 1 0 0,0 0-1 0 0,1 0 1 0 0,-1 1-1 0 0,1 5 1 0 0,0-7-120 0 0,0-1 0 0 0,1 1 1 0 0,-1 0-1 0 0,1 0 1 0 0,0 0-1 0 0,0-1 1 0 0,0 1-1 0 0,0 0 1 0 0,1-1-1 0 0,0 1 0 0 0,-1-1 1 0 0,1 0-1 0 0,1 1 1 0 0,-1-1-1 0 0,0 0 1 0 0,1 0-1 0 0,-1-1 1 0 0,1 1-1 0 0,0 0 1 0 0,0-1-1 0 0,0 0 0 0 0,7 4 1 0 0,-2-1-758 0 0,1-1 1 0 0,0-1-1 0 0,0 1 1 0 0,0-1-1 0 0,0-1 1 0 0,0 0-1 0 0,1 0 1 0 0,10 0-1 0 0,0 0-1812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0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47 44 0 0,'0'0'6817'0'0,"-18"-6"-6001"0"0,2 0-777 0 0,-4-1 134 0 0,0 0 1 0 0,0 1-1 0 0,0 1 0 0 0,-1 1 1 0 0,-27-2-1 0 0,47 7-355 0 0,-1-1 0 0 0,1 0 0 0 0,0 1-1 0 0,0-1 1 0 0,0 1 0 0 0,1 0 0 0 0,-1-1 0 0 0,0 1 0 0 0,0 0-1 0 0,0-1 1 0 0,0 1 0 0 0,0 0 0 0 0,1 0 0 0 0,-1 0 0 0 0,0 0-1 0 0,1 0 1 0 0,-1 0 0 0 0,1 0 0 0 0,-1 0 0 0 0,1 0 0 0 0,-1 0-1 0 0,1 0 1 0 0,0 0 0 0 0,0 0 0 0 0,-1 0 0 0 0,1 0 0 0 0,0 0-1 0 0,0 0 1 0 0,0 0 0 0 0,0 1 0 0 0,0-1 0 0 0,0 0 0 0 0,1 0-1 0 0,-1 0 1 0 0,0 0 0 0 0,0 0 0 0 0,1 0 0 0 0,0 1-1 0 0,2 9-1468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7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41 279 2788 0 0,'0'0'4639'0'0,"2"-16"-4261"0"0,1-2-225 0 0,-1 0-1 0 0,-1-1 0 0 0,0 1 0 0 0,-2-1 0 0 0,0 1 0 0 0,-1-1 0 0 0,0 1 1 0 0,-2 0-1 0 0,-9-29 0 0 0,9 36-106 0 0,4 8-40 0 0,-1 1 0 0 0,1-1-1 0 0,-1 1 1 0 0,0-1 0 0 0,0 1-1 0 0,0 0 1 0 0,0-1 0 0 0,0 1-1 0 0,0 0 1 0 0,-1 0 0 0 0,1 0-1 0 0,-1 0 1 0 0,0 0 0 0 0,1 0-1 0 0,-1 0 1 0 0,-2-1 0 0 0,3 3 175 0 0,2 31-14 0 0,1-24-308 0 0,0 0 0 0 0,0 0 1 0 0,1-1-1 0 0,0 0 0 0 0,0 1 0 0 0,0-1 0 0 0,1 0 0 0 0,0 0 0 0 0,0-1 1 0 0,1 1-1 0 0,-1-1 0 0 0,1 0 0 0 0,0 0 0 0 0,1-1 0 0 0,7 6 0 0 0,-8-6 108 0 0,-1-1 0 0 0,0 0 0 0 0,1 0 0 0 0,0-1 0 0 0,-1 0 0 0 0,1 1 0 0 0,0-2-1 0 0,0 1 1 0 0,1 0 0 0 0,-1-1 0 0 0,0 0 0 0 0,0 0 0 0 0,1-1 0 0 0,-1 1 0 0 0,0-1 0 0 0,1-1-1 0 0,-1 1 1 0 0,0-1 0 0 0,1 1 0 0 0,-1-1 0 0 0,6-3 0 0 0,-8 2 33 0 0,1 0 0 0 0,-1-1 0 0 0,1 0 0 0 0,-1 0 0 0 0,0 0 0 0 0,0 0 0 0 0,0 0 0 0 0,-1-1 0 0 0,1 0 0 0 0,-1 1 0 0 0,0-1 0 0 0,0 0 0 0 0,0 0 0 0 0,0 0 0 0 0,-1 0 0 0 0,2-6 0 0 0,-1 3 48 0 0,0 0 0 0 0,0-1 0 0 0,-1 1 0 0 0,0 0 0 0 0,0-1-1 0 0,-1 1 1 0 0,0-1 0 0 0,0 1 0 0 0,-2-8 0 0 0,2 15-9 0 0,0 0 0 0 0,0 0 0 0 0,0-1 0 0 0,0 1 0 0 0,0 0 1 0 0,0 0-1 0 0,0 0 0 0 0,0 0 0 0 0,0-1 0 0 0,0 1 0 0 0,0 0 1 0 0,0 0-1 0 0,0 0 0 0 0,0 0 0 0 0,0-1 0 0 0,0 1 0 0 0,0 0 1 0 0,-1 0-1 0 0,1 0 0 0 0,0 0 0 0 0,0 0 0 0 0,0 0 0 0 0,0-1 1 0 0,0 1-1 0 0,0 0 0 0 0,0 0 0 0 0,-1 0 0 0 0,1 0 0 0 0,0 0 1 0 0,0 0-1 0 0,0 0 0 0 0,0 0 0 0 0,0 0 0 0 0,-1 0 0 0 0,1-1 1 0 0,0 1-1 0 0,0 0 0 0 0,0 0 0 0 0,0 0 0 0 0,0 0 0 0 0,-1 0 1 0 0,1 0-1 0 0,0 0 0 0 0,0 0 0 0 0,0 0 0 0 0,0 0 0 0 0,-1 0 1 0 0,1 1-1 0 0,0-1 0 0 0,0 0 0 0 0,0 0 0 0 0,-1 0 0 0 0,-6 10 1117 0 0,-4 13-327 0 0,5-1-784 0 0,2 1-1 0 0,0-1 1 0 0,-1 31 0 0 0,5-46-247 0 0,-1 0 1 0 0,1 0 0 0 0,1 0-1 0 0,-1 0 1 0 0,1 0 0 0 0,0 0-1 0 0,1-1 1 0 0,-1 1 0 0 0,1 0 0 0 0,1-1-1 0 0,-1 0 1 0 0,1 1 0 0 0,0-1-1 0 0,1 0 1 0 0,5 7 0 0 0,-8-12-133 0 0,0 1 1 0 0,1-1-1 0 0,-1 0 1 0 0,0 0-1 0 0,1 1 1 0 0,-1-1-1 0 0,1 0 1 0 0,0 0-1 0 0,-1-1 1 0 0,1 1 0 0 0,0 0-1 0 0,-1-1 1 0 0,1 1-1 0 0,0-1 1 0 0,0 1-1 0 0,0-1 1 0 0,2 0-1 0 0,9 1-1996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0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1452 0 0,'0'0'7742'0'0,"10"-14"-7251"0"0,26-46 4 0 0,-34 55-425 0 0,1-1 0 0 0,-1 1-1 0 0,-1-1 1 0 0,1 0 0 0 0,-1 0-1 0 0,0 1 1 0 0,0-1 0 0 0,-1 0 0 0 0,1 0-1 0 0,-1 0 1 0 0,-1 0 0 0 0,1 0-1 0 0,-2-7 1 0 0,0-11 12 0 0,2 23-21 0 0,-1 0-1 0 0,1 0 1 0 0,0 1 0 0 0,0-1 0 0 0,0 0 0 0 0,0 0-1 0 0,0 0 1 0 0,0 1 0 0 0,0-1 0 0 0,0 0 0 0 0,0 0 0 0 0,1 0-1 0 0,-1 0 1 0 0,0 1 0 0 0,0-1 0 0 0,1 0 0 0 0,-1 0-1 0 0,0 1 1 0 0,1-1 0 0 0,-1 0 0 0 0,1 1 0 0 0,-1-1 0 0 0,1 0-1 0 0,-1 1 1 0 0,1-1 0 0 0,0 1 0 0 0,0-1 0 0 0,0 1-42 0 0,0 0 0 0 0,0 0 0 0 0,0 1 0 0 0,0-1 0 0 0,0 0 0 0 0,0 1 0 0 0,0-1 0 0 0,0 1 0 0 0,0 0 0 0 0,0-1 0 0 0,0 1 0 0 0,0 0 0 0 0,0-1 0 0 0,0 1 0 0 0,-1 0 0 0 0,1 0 0 0 0,1 1 0 0 0,39 58-727 0 0,-31-44 871 0 0,-1-4-184 0 0,34 44 44 0 0,-41-53-12 0 0,1-1-1 0 0,-1 1 1 0 0,1-1-1 0 0,0 1 1 0 0,0-1-1 0 0,0 0 1 0 0,0 0-1 0 0,0 0 1 0 0,0-1-1 0 0,1 1 1 0 0,-1-1-1 0 0,0 0 0 0 0,1 0 1 0 0,-1 0-1 0 0,7 1 1 0 0,-9-3-75 0 0,1 1-1 0 0,-1-1 1 0 0,0 0 0 0 0,0 0 0 0 0,0 0 0 0 0,0 1-1 0 0,0-1 1 0 0,0 0 0 0 0,0 0 0 0 0,-1 0-1 0 0,1-1 1 0 0,0 1 0 0 0,-1 0 0 0 0,1 0 0 0 0,0 0-1 0 0,-1-1 1 0 0,0 1 0 0 0,1 0 0 0 0,-1 0 0 0 0,0-1-1 0 0,1 1 1 0 0,-1-2 0 0 0,7-33-891 0 0,-7 36 913 0 0,2-27-1091 0 0,-1 19 339 0 0,-1-1-1 0 0,1 0 0 0 0,0 0 0 0 0,1 1 1 0 0,0-1-1 0 0,0 1 0 0 0,1-1 1 0 0,6-11-1 0 0,-9 20 784 0 0,0-1-1 0 0,0 1 1 0 0,0 0 0 0 0,0 0 0 0 0,0 0-1 0 0,0 0 1 0 0,1-1 0 0 0,-1 1 0 0 0,0 0-1 0 0,0 0 1 0 0,0 0 0 0 0,0 0 0 0 0,0-1-1 0 0,0 1 1 0 0,1 0 0 0 0,-1 0 0 0 0,0 0-1 0 0,0 0 1 0 0,0 0 0 0 0,0 0 0 0 0,1 0-1 0 0,-1-1 1 0 0,0 1 0 0 0,0 0 0 0 0,0 0-1 0 0,1 0 1 0 0,-1 0 0 0 0,0 0-1 0 0,0 0 1 0 0,0 0 0 0 0,1 0 0 0 0,-1 0-1 0 0,0 0 1 0 0,0 0 0 0 0,0 0 0 0 0,1 0-1 0 0,-1 0 1 0 0,0 0 0 0 0,0 0 0 0 0,0 1-1 0 0,0-1 1 0 0,1 0 0 0 0,-1 0 0 0 0,0 0-1 0 0,0 0 1 0 0,0 0 0 0 0,0 0 0 0 0,1 0-1 0 0,-1 1 1 0 0,0-1 0 0 0,0 0 0 0 0,0 0-1 0 0,0 0 1 0 0,1 1 0 0 0,4 15 1261 0 0,-1 20 2311 0 0,-5-5-1136 0 0,1-10-1612 0 0,0-1-1 0 0,1 1 0 0 0,6 32 1 0 0,-7-52-894 0 0,0 0 0 0 0,0 0-1 0 0,1 0 1 0 0,-1-1 0 0 0,1 1 0 0 0,-1 0 0 0 0,1 0 0 0 0,-1 0 0 0 0,1 0-1 0 0,-1-1 1 0 0,1 1 0 0 0,0 0 0 0 0,-1-1 0 0 0,1 1 0 0 0,0 0 0 0 0,0-1 0 0 0,-1 1-1 0 0,1-1 1 0 0,0 1 0 0 0,0-1 0 0 0,0 1 0 0 0,0-1 0 0 0,0 0 0 0 0,0 1 0 0 0,0-1-1 0 0,-1 0 1 0 0,1 0 0 0 0,0 0 0 0 0,0 0 0 0 0,0 0 0 0 0,1 0 0 0 0,1 0-540 0 0,0 0 1 0 0,0-1 0 0 0,0 1 0 0 0,0-1 0 0 0,0 1-1 0 0,0-1 1 0 0,-1 0 0 0 0,1 0 0 0 0,3-3 0 0 0,6-2-2130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0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41 1056 0 0,'0'0'7221'0'0,"-17"-5"-6724"0"0,6 2-453 0 0,-18-6 254 0 0,-1 1 0 0 0,-60-7 0 0 0,90 15-286 0 0,-7 0-303 0 0,1-1 1 0 0,-1 1 0 0 0,1 0-1 0 0,-1 1 1 0 0,1-1-1 0 0,-10 3 1 0 0,16-2 149 0 0,-1-1 1 0 0,0 0 0 0 0,1 0-1 0 0,-1 1 1 0 0,1-1-1 0 0,-1 0 1 0 0,1 1 0 0 0,-1-1-1 0 0,1 0 1 0 0,-1 1-1 0 0,1-1 1 0 0,-1 1 0 0 0,1-1-1 0 0,0 1 1 0 0,-1-1-1 0 0,1 1 1 0 0,0-1 0 0 0,-1 1-1 0 0,1 0 1 0 0,0-1-1 0 0,-1 1 1 0 0,1-1-1 0 0,0 1 1 0 0,0 0 0 0 0,0-1-1 0 0,0 2 1 0 0,0 0-146 0 0,0 0 0 0 0,1 1 0 0 0,0-1 0 0 0,-1 0 0 0 0,1 0 0 0 0,0 0 0 0 0,0 0 0 0 0,0 0 0 0 0,0 0-1 0 0,0 0 1 0 0,1 0 0 0 0,1 1 0 0 0,7 10 105 0 0</inkml:trace>
  <inkml:trace contextRef="#ctx0" brushRef="#br0" timeOffset="1">120 168 660 0 0,'0'0'3328'0'0,"20"13"-3170"0"0,61 40 156 0 0,-77-50-98 0 0,0-1-1 0 0,0 0 0 0 0,0 1 0 0 0,0-2 1 0 0,1 1-1 0 0,-1 0 0 0 0,1-1 0 0 0,-1 0 1 0 0,1 0-1 0 0,-1 0 0 0 0,1-1 0 0 0,8 0 1 0 0,-11 0-148 0 0,1 0 1 0 0,0-1 0 0 0,-1 1 0 0 0,1-1 0 0 0,-1 0 0 0 0,1 0-1 0 0,-1 0 1 0 0,1 0 0 0 0,-1 0 0 0 0,1-1 0 0 0,-1 1-1 0 0,0-1 1 0 0,0 1 0 0 0,0-1 0 0 0,0 0 0 0 0,2-2-1 0 0,-2 1 2 0 0,0 1 0 0 0,0-1 0 0 0,-1 1 0 0 0,1-1-1 0 0,-1 0 1 0 0,0 0 0 0 0,0 1 0 0 0,0-1 0 0 0,0 0 0 0 0,0 0-1 0 0,0 0 1 0 0,-1 0 0 0 0,0 0 0 0 0,0 0 0 0 0,1 0 0 0 0,-2 0-1 0 0,1 0 1 0 0,0 0 0 0 0,-1 0 0 0 0,1 0 0 0 0,-1 0-1 0 0,0 0 1 0 0,0 0 0 0 0,0 0 0 0 0,0 0 0 0 0,0 1 0 0 0,-1-1-1 0 0,0 0 1 0 0,-2-2 0 0 0,-4-5-67 0 0,-1 1-1 0 0,0 1 1 0 0,-1 0-1 0 0,0 0 1 0 0,0 1 0 0 0,-1 0-1 0 0,0 1 1 0 0,0 0-1 0 0,0 1 1 0 0,-1 0 0 0 0,0 1-1 0 0,0 0 1 0 0,0 1-1 0 0,0 0 1 0 0,-1 1 0 0 0,1 1-1 0 0,-1-1 1 0 0,-13 2-1 0 0,24 0-171 0 0,1 0-1 0 0,-1 0 0 0 0,1 0 0 0 0,-1 0 0 0 0,1 0 1 0 0,-1 0-1 0 0,1 1 0 0 0,-1-1 0 0 0,1 0 1 0 0,-1 1-1 0 0,1-1 0 0 0,-1 1 0 0 0,1 0 1 0 0,0-1-1 0 0,-1 1 0 0 0,1 0 0 0 0,0 0 0 0 0,0 0 1 0 0,0 0-1 0 0,0 0 0 0 0,0 0 0 0 0,0 0 1 0 0,0 0-1 0 0,0 0 0 0 0,0 1 0 0 0,-1 1 1 0 0,1 9-4156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1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 2508 0 0,'0'0'8522'0'0,"-9"-1"-8235"0"0,5 0-270 0 0,-11 0 182 0 0,0-1-1 0 0,0 2 0 0 0,-21 1 1 0 0,31-1-148 0 0,-1 1 0 0 0,1 0 0 0 0,0 0 0 0 0,0 1 1 0 0,0-1-1 0 0,1 1 0 0 0,-1 0 0 0 0,0 0 1 0 0,1 1-1 0 0,-1-1 0 0 0,1 1 0 0 0,0 0 1 0 0,-1 0-1 0 0,2 0 0 0 0,-8 8 0 0 0,7-6-15 0 0,1-1 1 0 0,0 1-1 0 0,0 0 0 0 0,0-1 1 0 0,1 1-1 0 0,0 0 0 0 0,0 1 0 0 0,0-1 1 0 0,0 0-1 0 0,1 1 0 0 0,0-1 0 0 0,0 1 1 0 0,0-1-1 0 0,1 1 0 0 0,0 7 1 0 0,1-9-41 0 0,-1-1 1 0 0,1 0 0 0 0,0 0 0 0 0,-1 1 0 0 0,2-1 0 0 0,-1 0 0 0 0,0 0 0 0 0,1 0 0 0 0,-1 0 0 0 0,1 0-1 0 0,0 0 1 0 0,0-1 0 0 0,0 1 0 0 0,0-1 0 0 0,0 1 0 0 0,1-1 0 0 0,-1 0 0 0 0,1 0 0 0 0,-1 0 0 0 0,1 0-1 0 0,0 0 1 0 0,0 0 0 0 0,0-1 0 0 0,0 1 0 0 0,0-1 0 0 0,5 1 0 0 0,4 1-345 0 0,-1 0-1 0 0,1-1 1 0 0,0-1 0 0 0,0 0 0 0 0,0 0 0 0 0,0-2-1 0 0,0 1 1 0 0,19-4 0 0 0,-5-2-2011 0 0,0 0 0 0 0,44-19 1 0 0,-42 15-404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1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23 1068 0 0,'0'0'9094'0'0,"-17"-4"-8738"0"0,4 1-314 0 0,0-1 50 0 0,1 1 1 0 0,0 0-1 0 0,-1 1 0 0 0,1 1 1 0 0,-1-1-1 0 0,1 2 0 0 0,-1 0 1 0 0,-24 3-1 0 0,33-1-64 0 0,-1 0-1 0 0,1 0 1 0 0,-1 0-1 0 0,1 0 1 0 0,0 1-1 0 0,0-1 1 0 0,0 1-1 0 0,0 0 1 0 0,0 0-1 0 0,0 1 1 0 0,1-1-1 0 0,0 1 1 0 0,0 0-1 0 0,0 0 1 0 0,0 0-1 0 0,0 0 1 0 0,1 0-1 0 0,0 1 1 0 0,0-1-1 0 0,0 1 1 0 0,0-1-1 0 0,1 1 1 0 0,0 0-1 0 0,0 0 1 0 0,-1 9-1 0 0,2-9-92 0 0,0-1 0 0 0,-1 1-1 0 0,2-1 1 0 0,-1 1 0 0 0,0-1-1 0 0,1 1 1 0 0,0-1 0 0 0,0 0 0 0 0,1 1-1 0 0,-1-1 1 0 0,1 0 0 0 0,0 0-1 0 0,0 0 1 0 0,0 0 0 0 0,0 0 0 0 0,1 0-1 0 0,-1-1 1 0 0,1 1 0 0 0,0-1-1 0 0,0 1 1 0 0,1-1 0 0 0,-1 0 0 0 0,1-1-1 0 0,-1 1 1 0 0,1-1 0 0 0,0 1 0 0 0,0-1-1 0 0,6 2 1 0 0,4 1-1491 0 0,0-1 0 0 0,1 0 0 0 0,28 2 0 0 0,-17-3-1289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2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 1400 0 0,'0'0'7317'0'0,"-105"-6"-6629"0"0,85 6-456 0 0,2-1 40 0 0,4 1-116 0 0,0 0-104 0 0,2 0 76 0 0,2 0-64 0 0,2 0-64 0 0,2 1-516 0 0,4 1-404 0 0,0 3-416 0 0,2 0-929 0 0,0 4-787 0 0,6 0 832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2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1520 0 0,'0'0'7530'0'0,"3"-15"-6794"0"0,2-6-454 0 0,-1-1 0 0 0,0 1 0 0 0,-2-1 0 0 0,-1 0 0 0 0,-2-38 0 0 0,-3 19 208 0 0,4 40-213 0 0,15 12 875 0 0,30 41-1894 0 0,17 18 528 0 0,-56-64 293 0 0,1-1 1 0 0,-1 1 0 0 0,1-1 0 0 0,0 0-1 0 0,1-1 1 0 0,-1 1 0 0 0,1-2-1 0 0,11 5 1 0 0,-18-8-103 0 0,0 1 1 0 0,0-1-1 0 0,0 0 0 0 0,0 1 1 0 0,0-1-1 0 0,0 0 0 0 0,0 0 1 0 0,0 0-1 0 0,0 0 1 0 0,0 0-1 0 0,0 0 0 0 0,0-1 1 0 0,0 1-1 0 0,1 0 0 0 0,-1 0 1 0 0,0-1-1 0 0,0 1 0 0 0,0-1 1 0 0,0 1-1 0 0,-1-1 1 0 0,1 1-1 0 0,0-1 0 0 0,0 0 1 0 0,0 1-1 0 0,0-1 0 0 0,0 0 1 0 0,0 0-1 0 0,1-2-42 0 0,0 0-1 0 0,0 0 1 0 0,-1 0 0 0 0,1 0-1 0 0,-1 0 1 0 0,0 0 0 0 0,0-1-1 0 0,2-5 1 0 0,-1-8-524 0 0,0 1-1 0 0,0-28 1 0 0,-2 41 421 0 0,0-40-2311 0 0,0 15-2714 0 0,0 25 3525 0 0</inkml:trace>
  <inkml:trace contextRef="#ctx0" brushRef="#br0" timeOffset="1">291 40 540 0 0,'0'0'7922'0'0,"3"15"-7293"0"0,-2-2-584 0 0,0 1 8 0 0,1-1 0 0 0,1 1 0 0 0,0 0 0 0 0,0-1-1 0 0,2 0 1 0 0,-1 0 0 0 0,13 23 0 0 0,-16-34-314 0 0,1-1 0 0 0,-1 1 0 0 0,0-1 0 0 0,1 1 0 0 0,-1-1 0 0 0,1 1 0 0 0,-1-1 0 0 0,1 0 0 0 0,0 0 0 0 0,0 0 0 0 0,-1 0 1 0 0,1 0-1 0 0,0 0 0 0 0,0-1 0 0 0,0 1 0 0 0,0-1 0 0 0,0 1 0 0 0,0-1 0 0 0,0 0 0 0 0,3 1 0 0 0,5-1-1590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2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0 3052 0 0,'0'0'6758'0'0,"-19"1"-6179"0"0,-147 8 368 0 0,139-8-904 0 0,19-1-330 0 0,0 0 0 0 0,0 0 0 0 0,0 1 1 0 0,0 0-1 0 0,0 0 0 0 0,1 1 1 0 0,-1 0-1 0 0,-9 4 0 0 0,16-5 91 0 0,1-1-1 0 0,-1 0 1 0 0,1 1-1 0 0,-1-1 1 0 0,1 1 0 0 0,-1-1-1 0 0,1 1 1 0 0,0-1-1 0 0,-1 1 1 0 0,1 0 0 0 0,0-1-1 0 0,-1 1 1 0 0,1-1-1 0 0,0 1 1 0 0,0 0 0 0 0,-1-1-1 0 0,1 1 1 0 0,0 0-1 0 0,0-1 1 0 0,0 1 0 0 0,0 0-1 0 0,0-1 1 0 0,0 1-1 0 0,0-1 1 0 0,0 1-1 0 0,0 0 1 0 0,0-1 0 0 0,1 1-1 0 0,-1 0 1 0 0,0-1-1 0 0,0 1 1 0 0,1 0 0 0 0,-1 0-1 0 0,9 7-1819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32 217 12 0 0,'0'0'8859'0'0,"1"-15"-8130"0"0,-1-46-46 0 0,3-65 186 0 0,-3 125-862 0 0,0 1 1 0 0,0-1 0 0 0,0 0 0 0 0,0 1-1 0 0,0-1 1 0 0,0 1 0 0 0,0-1-1 0 0,1 0 1 0 0,-1 1 0 0 0,0-1-1 0 0,0 1 1 0 0,1-1 0 0 0,-1 1 0 0 0,0-1-1 0 0,1 1 1 0 0,-1-1 0 0 0,0 1-1 0 0,1-1 1 0 0,-1 1 0 0 0,1 0 0 0 0,-1-1-1 0 0,1 1 1 0 0,-1-1 0 0 0,1 1-1 0 0,-1 0 1 0 0,1 0 0 0 0,-1-1 0 0 0,1 1-1 0 0,-1 0 1 0 0,1 0 0 0 0,0 0-1 0 0,-1-1 1 0 0,1 1 0 0 0,-1 0-1 0 0,1 0 1 0 0,-1 0 0 0 0,1 0 0 0 0,0 0-1 0 0,-1 0 1 0 0,1 0 0 0 0,-1 1-1 0 0,1-1 1 0 0,0 0 0 0 0,-1 0 0 0 0,1 0-1 0 0,-1 0 1 0 0,1 1 0 0 0,-1-1-1 0 0,2 1 1 0 0,0 0-118 0 0,0 0 1 0 0,0 0-1 0 0,0 0 0 0 0,0 0 0 0 0,0 1 1 0 0,-1-1-1 0 0,1 1 0 0 0,0 0 0 0 0,-1-1 1 0 0,1 1-1 0 0,2 3 0 0 0,-3-2 71 0 0,1 0 0 0 0,-1-1 0 0 0,0 1 0 0 0,0 0 0 0 0,0 0 0 0 0,0 0-1 0 0,0 0 1 0 0,-1 0 0 0 0,1 0 0 0 0,-1 0 0 0 0,0 0 0 0 0,0 0 0 0 0,0 0 0 0 0,0 0-1 0 0,0 0 1 0 0,-1 0 0 0 0,1 0 0 0 0,-1 0 0 0 0,0 0 0 0 0,0 0 0 0 0,0-1 0 0 0,0 1-1 0 0,-1 0 1 0 0,1-1 0 0 0,-1 1 0 0 0,0 0 0 0 0,1-1 0 0 0,-1 0 0 0 0,0 1 0 0 0,0-1-1 0 0,-1 0 1 0 0,1 0 0 0 0,0 0 0 0 0,-1-1 0 0 0,1 1 0 0 0,-1 0 0 0 0,0-1 0 0 0,1 0-1 0 0,-1 1 1 0 0,0-1 0 0 0,0 0 0 0 0,0-1 0 0 0,0 1 0 0 0,0 0 0 0 0,0-1 0 0 0,0 0-1 0 0,0 1 1 0 0,0-1 0 0 0,-4-1 0 0 0,-8 1 796 0 0,22 2 1178 0 0,32 8 16 0 0,5 31-1291 0 0,-39-34-763 0 0,1-1 0 0 0,0 0 0 0 0,1 0 0 0 0,0 0 0 0 0,0-1 0 0 0,0 0 0 0 0,10 6 0 0 0,-15-11-230 0 0,0 0 1 0 0,0 1-1 0 0,0-1 1 0 0,0 0-1 0 0,0 0 1 0 0,0 0-1 0 0,0 0 1 0 0,0-1-1 0 0,0 1 1 0 0,-1 0-1 0 0,1-1 1 0 0,0 1-1 0 0,0-1 1 0 0,0 0-1 0 0,-1 1 1 0 0,1-1 0 0 0,0 0-1 0 0,-1 0 1 0 0,1 0-1 0 0,0 0 1 0 0,-1-1-1 0 0,1 1 1 0 0,-1 0-1 0 0,0-1 1 0 0,0 1-1 0 0,1-1 1 0 0,-1 1-1 0 0,0-1 1 0 0,0 0-1 0 0,0 1 1 0 0,0-1 0 0 0,-1 0-1 0 0,1 0 1 0 0,0-2-1 0 0,4-8-773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3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 0 0,'0'0'11166'0'0,"2"12"-10692"0"0,4 51-104 0 0,-5-35-351 0 0,1 0 0 0 0,1 0-1 0 0,12 42 1 0 0,-15-69-275 0 0,1 0 0 0 0,0 0-1 0 0,0 0 1 0 0,-1 0 0 0 0,1 0 0 0 0,0 0-1 0 0,0 0 1 0 0,0 0 0 0 0,0 0 0 0 0,0 0-1 0 0,1-1 1 0 0,-1 1 0 0 0,0 0 0 0 0,0-1-1 0 0,0 1 1 0 0,1-1 0 0 0,-1 1-1 0 0,0-1 1 0 0,1 1 0 0 0,-1-1 0 0 0,0 0-1 0 0,1 0 1 0 0,-1 0 0 0 0,0 0 0 0 0,1 0-1 0 0,-1 0 1 0 0,0 0 0 0 0,1 0 0 0 0,-1 0-1 0 0,0-1 1 0 0,1 1 0 0 0,-1-1 0 0 0,0 1-1 0 0,1-1 1 0 0,-1 1 0 0 0,0-1 0 0 0,0 0-1 0 0,0 1 1 0 0,1-2 0 0 0,9-7-1591 0 0</inkml:trace>
  <inkml:trace contextRef="#ctx0" brushRef="#br0" timeOffset="1">196 40 3120 0 0,'0'0'6788'0'0,"-3"15"-6388"0"0,-4 21-108 0 0,2 1 0 0 0,0 38 0 0 0,4-74-365 0 0,1 0-1 0 0,0 0 0 0 0,0 0 0 0 0,0 0 1 0 0,0 0-1 0 0,0 0 0 0 0,1 0 0 0 0,-1 0 1 0 0,0-1-1 0 0,0 1 0 0 0,1 0 0 0 0,-1 0 1 0 0,0 0-1 0 0,1 0 0 0 0,-1 0 0 0 0,1 0 1 0 0,-1 0-1 0 0,1 0 0 0 0,0-1 0 0 0,-1 1 1 0 0,1 0-1 0 0,0-1 0 0 0,0 2 0 0 0,24 2-5556 0 0,-14-4 3126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18 1944 0 0,'0'0'7358'0'0,"-20"-2"-6830"0"0,-155-9 339 0 0,142 9-741 0 0,14 0-871 0 0,0 2 1 0 0,-29 2-1 0 0,48-2 564 0 0,-1 1 1 0 0,1-1-1 0 0,-1 1 0 0 0,1-1 1 0 0,0 0-1 0 0,-1 1 1 0 0,1-1-1 0 0,0 1 1 0 0,-1-1-1 0 0,1 1 0 0 0,0 0 1 0 0,0-1-1 0 0,-1 1 1 0 0,1-1-1 0 0,0 1 0 0 0,0-1 1 0 0,0 1-1 0 0,0 0 1 0 0,0-1-1 0 0,0 1 1 0 0,0-1-1 0 0,0 1 0 0 0,0 0 1 0 0,0-1-1 0 0,0 1 1 0 0,0-1-1 0 0,0 1 0 0 0,0 0 1 0 0,0-1-1 0 0,1 1 1 0 0,-1-1-1 0 0,1 2 1 0 0,4 4-1954 0 0</inkml:trace>
  <inkml:trace contextRef="#ctx0" brushRef="#br0" timeOffset="1">231 123 1728 0 0,'0'0'7705'0'0,"-11"2"-7326"0"0,-1 0-344 0 0,0 0 1 0 0,0-1 0 0 0,-1-1 0 0 0,1 0-1 0 0,0 0 1 0 0,0-2 0 0 0,-13-2 0 0 0,19 3-458 0 0,0-1 1 0 0,0 0-1 0 0,0 0 0 0 0,0 0 1 0 0,0-1-1 0 0,-8-5 1 0 0,10-1-6139 0 0,6 8 5973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2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9 1908 0 0,'0'0'6846'0'0,"0"0"-6788"0"0,0-1 0 0 0,0 1 0 0 0,0 0 0 0 0,0-1 0 0 0,0 1-1 0 0,0 0 1 0 0,0 0 0 0 0,0-1 0 0 0,0 1 0 0 0,0 0 0 0 0,0-1 0 0 0,0 1 0 0 0,0 0-1 0 0,0 0 1 0 0,-1-1 0 0 0,1 1 0 0 0,0 0 0 0 0,0 0 0 0 0,0-1 0 0 0,0 1 0 0 0,-1 0-1 0 0,1 0 1 0 0,0-1 0 0 0,0 1 0 0 0,-1 0 0 0 0,1 0 0 0 0,0 0 0 0 0,0 0 0 0 0,-1 0-1 0 0,1-1 1 0 0,0 1 0 0 0,0 0 0 0 0,-1 0 0 0 0,1 0 0 0 0,-1 0 0 0 0,-6 37-60 0 0,1 1 1 0 0,2 0-1 0 0,1 40 1 0 0,3-66-8 0 0,0 1-1 0 0,2-1 1 0 0,-1 0 0 0 0,1 0 0 0 0,1 0 0 0 0,0 0-1 0 0,1 0 1 0 0,0-1 0 0 0,1 1 0 0 0,0-1 0 0 0,1 0-1 0 0,0 0 1 0 0,11 13 0 0 0,-16-23-35 0 0,-1-1 0 0 0,0 1 0 0 0,1-1 0 0 0,-1 1 1 0 0,1-1-1 0 0,-1 1 0 0 0,0-1 0 0 0,1 1 0 0 0,0-1 0 0 0,-1 1 0 0 0,1-1 1 0 0,-1 0-1 0 0,1 1 0 0 0,-1-1 0 0 0,1 0 0 0 0,0 0 0 0 0,-1 1 0 0 0,1-1 0 0 0,0 0 1 0 0,-1 0-1 0 0,1 0 0 0 0,0 0 0 0 0,-1 0 0 0 0,1 0 0 0 0,0 0 0 0 0,-1 0 0 0 0,1 0 1 0 0,0 0-1 0 0,-1 0 0 0 0,1 0 0 0 0,0 0 0 0 0,0-1 0 0 0,15-20-644 0 0,-14 15 652 0 0,1-1 0 0 0,-1 0 1 0 0,0 0-1 0 0,-1-1 0 0 0,2-9 1 0 0,6 41 2126 0 0,-4-18-2178 0 0,1 1 0 0 0,-1-1 1 0 0,1 0-1 0 0,0 0 0 0 0,1 0 0 0 0,9 6 0 0 0,-13-11-193 0 0,-1 0-1 0 0,1 0 0 0 0,-1 0 0 0 0,1 0 1 0 0,-1 0-1 0 0,1-1 0 0 0,0 1 1 0 0,-1-1-1 0 0,1 1 0 0 0,0-1 1 0 0,-1 0-1 0 0,1 0 0 0 0,0-1 1 0 0,-1 1-1 0 0,1 0 0 0 0,0-1 0 0 0,-1 0 1 0 0,1 1-1 0 0,-1-1 0 0 0,4-2 1 0 0,3-5-2522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7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4092 0 0,'0'0'5020'0'0,"-19"4"-4803"0"0,0-1-174 0 0,-11 2 11 0 0,0 1 0 0 0,-43 14 0 0 0,70-18-13 0 0,0-1 0 0 0,0 0 0 0 0,0 1 0 0 0,1 0 0 0 0,-1-1 0 0 0,0 1 0 0 0,1 0 1 0 0,-1 0-1 0 0,1 1 0 0 0,0-1 0 0 0,0 0 0 0 0,0 1 0 0 0,0 0 0 0 0,0-1 1 0 0,0 1-1 0 0,1 0 0 0 0,-1 0 0 0 0,1 0 0 0 0,0 0 0 0 0,0 0 0 0 0,0 0 1 0 0,0 0-1 0 0,0 0 0 0 0,1 1 0 0 0,-1-1 0 0 0,1 0 0 0 0,0 0 0 0 0,0 1 0 0 0,0-1 1 0 0,1 0-1 0 0,-1 0 0 0 0,1 0 0 0 0,0 0 0 0 0,0 1 0 0 0,1 3 0 0 0,1 1-226 0 0,0-1 0 0 0,0 1 0 0 0,0-1 0 0 0,1 1 0 0 0,0-1 0 0 0,1 0 0 0 0,-1 0 0 0 0,1-1 0 0 0,1 1-1 0 0,-1-1 1 0 0,1 0 0 0 0,12 9 0 0 0,-8-9-833 0 0,0 0 0 0 0,1 0 1 0 0,-1-1-1 0 0,16 4 0 0 0,-6-3-1473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2384 0 0,'0'0'6438'0'0,"1"15"-6120"0"0,-1-5-238 0 0,0 0 103 0 0,0-1 0 0 0,0 0 0 0 0,1 0-1 0 0,0 0 1 0 0,0 0 0 0 0,1 0 0 0 0,1 0 0 0 0,-1 0 0 0 0,1 0 0 0 0,1-1 0 0 0,4 10-1 0 0,-6-16-141 0 0,0-1-1 0 0,0 1 1 0 0,0-1-1 0 0,1 0 1 0 0,-1 1-1 0 0,0-1 1 0 0,0 0-1 0 0,1 0 1 0 0,-1-1-1 0 0,1 1 0 0 0,-1 0 1 0 0,1-1-1 0 0,-1 0 1 0 0,1 1-1 0 0,-1-1 1 0 0,1 0-1 0 0,-1 0 1 0 0,1 0-1 0 0,-1-1 1 0 0,6 0-1 0 0,-5 0-72 0 0,0 1 0 0 0,1-1 0 0 0,-1 0 0 0 0,0 0 0 0 0,1 0 0 0 0,-1-1 0 0 0,0 1 0 0 0,0-1 0 0 0,0 0 0 0 0,0 0 0 0 0,0 0 0 0 0,-1 0 0 0 0,1 0 0 0 0,4-5 0 0 0,-4 1 19 0 0,0 1 0 0 0,0-1 0 0 0,-1 0-1 0 0,1 0 1 0 0,-1 0 0 0 0,-1 0 0 0 0,1-1 0 0 0,-1 1-1 0 0,0 0 1 0 0,-1-1 0 0 0,1 1 0 0 0,-2-8-1 0 0,0-8-857 0 0,-2-1-1 0 0,-5-22 0 0 0,7 39 392 0 0,1 1-1582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4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1464 0 0,'0'0'6455'0'0,"-17"0"-6410"0"0,-53 1 4 0 0,66-1-36 0 0,-1 1 0 0 0,1 0 1 0 0,-1 0-1 0 0,0 0 0 0 0,1 0 1 0 0,0 1-1 0 0,-1 0 0 0 0,1-1 0 0 0,0 2 1 0 0,0-1-1 0 0,0 0 0 0 0,0 1 1 0 0,0 0-1 0 0,0 0 0 0 0,1 0 1 0 0,0 0-1 0 0,-1 1 0 0 0,1-1 1 0 0,1 1-1 0 0,-1 0 0 0 0,0 0 0 0 0,1 0 1 0 0,0 0-1 0 0,0 0 0 0 0,0 0 1 0 0,0 1-1 0 0,1-1 0 0 0,-1 1 1 0 0,1-1-1 0 0,1 1 0 0 0,-2 5 1 0 0,2-7-5 0 0,-1 1 1 0 0,1-1-1 0 0,0 1 1 0 0,0-1-1 0 0,0 0 0 0 0,0 1 1 0 0,0-1-1 0 0,1 0 1 0 0,-1 1-1 0 0,1-1 1 0 0,0 0-1 0 0,0 0 1 0 0,0 1-1 0 0,1-1 1 0 0,-1 0-1 0 0,1 0 1 0 0,0 0-1 0 0,0-1 1 0 0,0 1-1 0 0,0 0 1 0 0,0-1-1 0 0,0 1 1 0 0,1-1-1 0 0,-1 0 1 0 0,1 1-1 0 0,0-1 1 0 0,0-1-1 0 0,0 1 1 0 0,-1 0-1 0 0,2-1 1 0 0,-1 1-1 0 0,0-1 1 0 0,0 0-1 0 0,0 0 1 0 0,1 0-1 0 0,-1-1 1 0 0,0 1-1 0 0,7 0 1 0 0,-7-1-30 0 0,0-1 0 0 0,0 1 0 0 0,1 0 0 0 0,-1-1 1 0 0,0 0-1 0 0,0 1 0 0 0,0-1 0 0 0,0-1 0 0 0,0 1 0 0 0,0 0 0 0 0,0-1 1 0 0,0 1-1 0 0,0-1 0 0 0,0 0 0 0 0,-1 0 0 0 0,1 0 0 0 0,3-4 0 0 0,-2 1 115 0 0,0-1 0 0 0,0 1 0 0 0,0-1 0 0 0,-1 0 0 0 0,0 0-1 0 0,0 0 1 0 0,3-12 0 0 0,-5 17-66 0 0,1-1 1 0 0,-1 1-1 0 0,0-1 0 0 0,1 1 0 0 0,0-1 1 0 0,-1 1-1 0 0,1 0 0 0 0,0-1 0 0 0,0 1 1 0 0,0 0-1 0 0,0 0 0 0 0,-1 1 0 0 0,1-1 1 0 0,1 0-1 0 0,-1 1 0 0 0,0-1 0 0 0,0 1 0 0 0,0-1 1 0 0,0 1-1 0 0,0 0 0 0 0,0 0 0 0 0,0 0 1 0 0,1 0-1 0 0,-1 1 0 0 0,2-1 0 0 0,-1 0 405 0 0,-1 43 1327 0 0,-1-41-1723 0 0,-1 0-1 0 0,1 0 1 0 0,-1 0-1 0 0,1 0 1 0 0,0 0 0 0 0,0-1-1 0 0,0 1 1 0 0,0 0-1 0 0,0 0 1 0 0,0-1-1 0 0,0 1 1 0 0,1-1-1 0 0,-1 1 1 0 0,0-1 0 0 0,1 1-1 0 0,0-1 1 0 0,-1 0-1 0 0,1 0 1 0 0,0 0-1 0 0,-1 0 1 0 0,1 0 0 0 0,0 0-1 0 0,0 0 1 0 0,3 0-1 0 0,-1 0-29 0 0,1-1 0 0 0,-1 0 0 0 0,0 0 0 0 0,1 0 0 0 0,-1 0 0 0 0,0-1 0 0 0,1 0 0 0 0,-1 1 0 0 0,0-2 0 0 0,0 1 0 0 0,5-2 0 0 0,2-2-70 0 0,-1 0 0 0 0,0 0 0 0 0,0-1 0 0 0,0-1 0 0 0,-1 1 0 0 0,0-1 0 0 0,0-1 0 0 0,9-10 0 0 0,-17 17 33 0 0,0 0 0 0 0,0 0 0 0 0,0 0 0 0 0,-1 0 0 0 0,1 0 0 0 0,0 0-1 0 0,-1 0 1 0 0,1 0 0 0 0,-1 0 0 0 0,1 0 0 0 0,-1 0 0 0 0,1-1-1 0 0,-1 1 1 0 0,0 0 0 0 0,1 0 0 0 0,-1-1 0 0 0,0 1 0 0 0,0 0-1 0 0,0 0 1 0 0,0-1 0 0 0,0 1 0 0 0,-1 0 0 0 0,1 0 0 0 0,0-1 0 0 0,0 1-1 0 0,-1 0 1 0 0,1 0 0 0 0,-1-2 0 0 0,-1 1-1 0 0,0 0 0 0 0,0 1 1 0 0,0-1-1 0 0,0 0 0 0 0,0 1 1 0 0,0-1-1 0 0,0 1 0 0 0,0 0 1 0 0,0-1-1 0 0,-1 1 0 0 0,1 0 1 0 0,-5-1-1 0 0,-8-1-274 0 0,1-1 0 0 0,-1 2 0 0 0,-24-1 1 0 0,28 2-199 0 0,-31 2-1774 0 0,40-1 1954 0 0,1 0 0 0 0,-1 1 1 0 0,0-1-1 0 0,1 1 0 0 0,-1-1 0 0 0,1 1 1 0 0,-1-1-1 0 0,1 1 0 0 0,-1 0 1 0 0,1 0-1 0 0,0 0 0 0 0,-1 0 0 0 0,0 1 1 0 0,-2 6-2209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5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3240 0 0,'0'0'8041'0'0,"-10"38"-13681"0"0,16-30 879 0 0,4-1 3881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15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0 288 0 0,'0'0'12237'0'0,"-6"23"-16869"0"0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3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3616 0 0,'0'0'4218'0'0,"7"28"-1022"0"0,-5-21-3211 0 0,1 0 1 0 0,0 0-1 0 0,1 0 0 0 0,0 0 1 0 0,0-1-1 0 0,1 1 1 0 0,-1-1-1 0 0,1 0 1 0 0,1 0-1 0 0,-1-1 1 0 0,1 0-1 0 0,0 0 0 0 0,0 0 1 0 0,0 0-1 0 0,1-1 1 0 0,0 0-1 0 0,0-1 1 0 0,0 1-1 0 0,0-1 1 0 0,0-1-1 0 0,1 1 1 0 0,-1-1-1 0 0,1-1 0 0 0,0 1 1 0 0,-1-1-1 0 0,1-1 1 0 0,0 1-1 0 0,12-2 1 0 0,2 0-70 0 0,1-1 0 0 0,0-1 1 0 0,0-1-1 0 0,-1-1 0 0 0,36-12 1 0 0,-32 11 156 0 0,0 2-1 0 0,0 0 1 0 0,1 2 0 0 0,-1 1 0 0 0,31 3 0 0 0,-9-1 84 0 0,-40-1-73 0 0,1 0-1 0 0,-1 1 0 0 0,0 0 0 0 0,0 1 0 0 0,1-1 1 0 0,-1 2-1 0 0,0-1 0 0 0,14 8 0 0 0,-18-8-41 0 0,0 0 0 0 0,-1 0 0 0 0,1 1-1 0 0,0-1 1 0 0,-1 1 0 0 0,0 0 0 0 0,0 0 0 0 0,0 0 0 0 0,0 1-1 0 0,0-1 1 0 0,-1 1 0 0 0,1 0 0 0 0,-1-1 0 0 0,0 1 0 0 0,0 0-1 0 0,0 0 1 0 0,-1 0 0 0 0,0 1 0 0 0,2 4 0 0 0,-3-8-37 0 0,0 0 0 0 0,0 0 0 0 0,0 0 0 0 0,0 0 0 0 0,0 0 0 0 0,0 0 1 0 0,0 0-1 0 0,1 0 0 0 0,-1 0 0 0 0,1 0 0 0 0,-1 0 0 0 0,0 0 0 0 0,1 0 0 0 0,0 0 0 0 0,-1 0 1 0 0,1-1-1 0 0,-1 1 0 0 0,1 0 0 0 0,1 1 0 0 0,11-15-926 0 0,-2-2 1394 0 0,-6 9-469 0 0,0 0 0 0 0,1 0 0 0 0,0 0 0 0 0,0 1 0 0 0,1 0 0 0 0,0 0 0 0 0,-1 0 0 0 0,1 1 0 0 0,1 0 0 0 0,-1 1 0 0 0,1-1 0 0 0,13-3 0 0 0,-11 5-16 0 0,0 1-1 0 0,0 0 1 0 0,0 0 0 0 0,0 1-1 0 0,0 0 1 0 0,1 1 0 0 0,-1 0-1 0 0,0 1 1 0 0,0 0 0 0 0,10 4-1 0 0,-1-1-53 0 0,0 0 1 0 0,0-1-1 0 0,0 0 0 0 0,1-2 0 0 0,-1 0 0 0 0,1-2 0 0 0,-1 0 0 0 0,1-1 0 0 0,-1-1 0 0 0,1 0 0 0 0,-1-2 0 0 0,31-9 0 0 0,7-3 255 0 0,16-6-534 0 0,-96 26-7686 0 0,15 2 5219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39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5028 0 0,'0'0'3985'0'0,"-18"1"-3958"0"0,-56 6-166 0 0,70-7 31 0 0,-1 1-1 0 0,1-1 0 0 0,0 1 0 0 0,0 0 0 0 0,0 1 0 0 0,0-1 0 0 0,0 1 0 0 0,0 0 1 0 0,0 0-1 0 0,-6 4 0 0 0,9-5 78 0 0,0 0-1 0 0,-1 0 1 0 0,1 0 0 0 0,0 1 0 0 0,0-1 0 0 0,-1 1 0 0 0,1-1-1 0 0,0 1 1 0 0,1-1 0 0 0,-1 1 0 0 0,0 0 0 0 0,0-1 0 0 0,1 1-1 0 0,-1 0 1 0 0,1 0 0 0 0,-1-1 0 0 0,1 4 0 0 0,0-2 15 0 0,0-1 0 0 0,0 1 0 0 0,1-1 0 0 0,-1 1 0 0 0,1-1 0 0 0,0 1 0 0 0,0-1 0 0 0,0 1 0 0 0,0-1 0 0 0,0 1 1 0 0,0-1-1 0 0,0 0 0 0 0,1 0 0 0 0,0 0 0 0 0,-1 0 0 0 0,1 0 0 0 0,0 0 0 0 0,0 0 0 0 0,0 0 0 0 0,0-1 0 0 0,0 1 0 0 0,0-1 0 0 0,0 1 0 0 0,1-1 1 0 0,2 1-1 0 0,16 7-130 0 0,-9-5 152 0 0,0 1-1 0 0,0 1 1 0 0,0 0-1 0 0,16 12 1 0 0,-25-16 2 0 0,-1 1 1 0 0,1-1 0 0 0,0 1 0 0 0,-1 0-1 0 0,1 0 1 0 0,-1 0 0 0 0,0 0 0 0 0,0 1 0 0 0,0-1-1 0 0,0 0 1 0 0,0 1 0 0 0,-1 0 0 0 0,0-1-1 0 0,0 1 1 0 0,0 0 0 0 0,0-1 0 0 0,0 1-1 0 0,-1 0 1 0 0,0 7 0 0 0,1-6 30 0 0,-2 0-1 0 0,1 1 1 0 0,-1-1-1 0 0,1 0 1 0 0,-2 0 0 0 0,1 1-1 0 0,0-1 1 0 0,-1 0-1 0 0,0 0 1 0 0,0-1 0 0 0,-1 1-1 0 0,1 0 1 0 0,-1-1-1 0 0,0 1 1 0 0,0-1 0 0 0,0 0-1 0 0,-1 0 1 0 0,0 0 0 0 0,0 0-1 0 0,0-1 1 0 0,-8 6-1 0 0,4-4-205 0 0,0-1 0 0 0,0-1 1 0 0,0 1-1 0 0,-1-1 0 0 0,1-1 0 0 0,-1 0 0 0 0,0 0 0 0 0,0 0 0 0 0,0-1 0 0 0,1-1 0 0 0,-1 1 0 0 0,-14-2 0 0 0,21 1 60 0 0,1-1-1 0 0,-1 1 1 0 0,0 0-1 0 0,1-1 1 0 0,-1 1 0 0 0,0-1-1 0 0,1 0 1 0 0,-1 1-1 0 0,1-1 1 0 0,-1 0-1 0 0,1 0 1 0 0,-1 0 0 0 0,1 0-1 0 0,0 0 1 0 0,-1 0-1 0 0,1-1 1 0 0,0 1-1 0 0,0 0 1 0 0,0-1 0 0 0,0 1-1 0 0,0-1 1 0 0,0 1-1 0 0,1-1 1 0 0,-1 1 0 0 0,0-1-1 0 0,1 1 1 0 0,-1-1-1 0 0,1 0 1 0 0,-1 1-1 0 0,1-1 1 0 0,0-2 0 0 0,0-4-1481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3180 0 0,'0'0'3841'0'0,"-84"97"-6734"0"0,74-86 2593 0 0,1-3-872 0 0,3-1-576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0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146 155 6193 0 0,'0'0'3511'0'0,"-12"-15"-3454"0"0,-1-2-84 0 0,-6-9-156 0 0,-1 1 0 0 0,-39-38 1 0 0,45 55-1359 0 0,6 8-2897 0 0</inkml:trace>
  <inkml:trace contextRef="#ctx0" brushRef="#br0" timeOffset="1">190 167 2696 0 0,'0'0'3211'0'0,"5"9"-3048"0"0,15 29-19 0 0,-19-37-110 0 0,0 0-1 0 0,0 0 1 0 0,0 0 0 0 0,0 0 0 0 0,0 0-1 0 0,0 0 1 0 0,0 0 0 0 0,1-1-1 0 0,-1 1 1 0 0,0 0 0 0 0,0-1 0 0 0,1 1-1 0 0,-1-1 1 0 0,1 1 0 0 0,-1-1 0 0 0,0 0-1 0 0,1 1 1 0 0,-1-1 0 0 0,1 0-1 0 0,-1 0 1 0 0,0 0 0 0 0,1 0 0 0 0,-1 0-1 0 0,1 0 1 0 0,-1-1 0 0 0,1 1-1 0 0,1-1 1 0 0,28-15 607 0 0,-30 15-628 0 0,1 0 1 0 0,-1 0-1 0 0,1-1 1 0 0,-1 1 0 0 0,0 0-1 0 0,0-1 1 0 0,0 1-1 0 0,0-1 1 0 0,0 0 0 0 0,0 1-1 0 0,0-1 1 0 0,0 0-1 0 0,-1 0 1 0 0,1 1 0 0 0,-1-1-1 0 0,1 0 1 0 0,-1 0-1 0 0,0 0 1 0 0,1 0 0 0 0,-1 1-1 0 0,0-1 1 0 0,0 0-1 0 0,-1 0 1 0 0,1 0 0 0 0,0 0-1 0 0,-1 0 1 0 0,1 1-1 0 0,-1-1 1 0 0,1 0 0 0 0,-1 0-1 0 0,0 1 1 0 0,0-1-1 0 0,0 0 1 0 0,0 1 0 0 0,0-1-1 0 0,0 1 1 0 0,0-1-1 0 0,0 1 1 0 0,-1-1-1 0 0,1 1 1 0 0,0 0 0 0 0,-1 0-1 0 0,-1-1 1 0 0,-2-2-13 0 0,-1 0-1 0 0,1 0 1 0 0,-1 1 0 0 0,0 0 0 0 0,0 0-1 0 0,0 1 1 0 0,0-1 0 0 0,-1 1 0 0 0,1 1 0 0 0,0-1-1 0 0,-8 0 1 0 0,9 2-207 0 0,2-1-100 0 0,1 1-1 0 0,0 0 1 0 0,-1-1 0 0 0,1 1 0 0 0,0 0 0 0 0,-1 1 0 0 0,1-1 0 0 0,-1 0 0 0 0,1 1 0 0 0,0-1 0 0 0,-1 1 0 0 0,1-1-1 0 0,-4 3 1 0 0,4 3-2416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6521 0 0,'0'0'3920'0'0,"-113"24"-3996"0"0,99-24-68 0 0,4 0 56 0 0,2 0-132 0 0,0 0-492 0 0,4 0-260 0 0,2 0-392 0 0</inkml:trace>
  <inkml:trace contextRef="#ctx0" brushRef="#br0" timeOffset="1">188 89 6033 0 0,'0'0'4151'0'0,"-17"1"-3980"0"0,-106 3-2468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3620 0 0,'48'-26'1180'0'0,"-34"17"-456"0"0,0 1 1 0 0,1 1-1 0 0,17-6 0 0 0,-34 15-660 0 0,0-1 1 0 0,0 0-1 0 0,0 1 1 0 0,0 0-1 0 0,0-1 0 0 0,1 1 1 0 0,-1 0-1 0 0,0 0 1 0 0,1 0-1 0 0,0 0 1 0 0,-1 0-1 0 0,1 0 1 0 0,0 0-1 0 0,0 0 0 0 0,0 1 1 0 0,0-1-1 0 0,1 0 1 0 0,-1 1-1 0 0,1-1 1 0 0,-1 3-1 0 0,0-3-9 0 0,1 0 0 0 0,-1 0-1 0 0,1 0 1 0 0,0 0 0 0 0,0 0 0 0 0,0 0 0 0 0,0 0-1 0 0,0 0 1 0 0,0 0 0 0 0,0 0 0 0 0,1 0-1 0 0,-1 0 1 0 0,1 0 0 0 0,-1 0 0 0 0,1 0 0 0 0,0-1-1 0 0,-1 1 1 0 0,1 0 0 0 0,0 0 0 0 0,1-1 0 0 0,-1 1-1 0 0,0 0 1 0 0,0-1 0 0 0,2 2 0 0 0,6 2-61 0 0,1-1 1 0 0,0 0 0 0 0,0-1-1 0 0,0 0 1 0 0,0 0 0 0 0,0-1-1 0 0,0-1 1 0 0,1 0 0 0 0,-1 0-1 0 0,18-1 1 0 0,-23-1-2 0 0,0 1 0 0 0,0-1-1 0 0,0 0 1 0 0,-1 0 0 0 0,1 0 0 0 0,0-1 0 0 0,-1 0-1 0 0,1 0 1 0 0,-1 0 0 0 0,0 0 0 0 0,5-4-1 0 0,-7 4 10 0 0,0 0 0 0 0,0 0 0 0 0,0 0 0 0 0,0 0 0 0 0,0 0 0 0 0,0-1-1 0 0,-1 1 1 0 0,1-1 0 0 0,-1 1 0 0 0,0-1 0 0 0,1 0 0 0 0,-1 0 0 0 0,-1 1-1 0 0,1-1 1 0 0,0 0 0 0 0,-1 0 0 0 0,1 0 0 0 0,-1 0 0 0 0,0-5 0 0 0,-1 5 8 0 0,0-1 0 0 0,0 0 0 0 0,0 1 1 0 0,0-1-1 0 0,-1 1 0 0 0,0-1 1 0 0,0 1-1 0 0,0 0 0 0 0,0 0 0 0 0,0 0 1 0 0,0 0-1 0 0,-1 0 0 0 0,0 0 1 0 0,1 0-1 0 0,-1 1 0 0 0,0 0 0 0 0,0-1 1 0 0,0 1-1 0 0,-1 0 0 0 0,-5-2 0 0 0,-8-5-30 0 0,1 1 0 0 0,-34-11-1 0 0,-12 3-137 0 0,58 15-173 0 0,-1 0 1 0 0,0 1-1 0 0,0-1 0 0 0,0 1 1 0 0,1 0-1 0 0,-1 0 0 0 0,0 1 1 0 0,0 0-1 0 0,0-1 0 0 0,1 2 1 0 0,-6 0-1 0 0,-1 9-3897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90 3612 0 0,'0'0'5529'0'0,"-113"-10"-5349"0"0,101 10-100 0 0,0 0-16 0 0,2 0-64 0 0,2 0-96 0 0,2 0-772 0 0,2 2-536 0 0,2 1-601 0 0</inkml:trace>
  <inkml:trace contextRef="#ctx0" brushRef="#br0" timeOffset="1">236 1 3700 0 0,'0'0'7225'0'0,"0"15"-6808"0"0,0 5-349 0 0,-2 5 83 0 0,1 0-1 0 0,2-1 1 0 0,3 28-1 0 0,-3-51-258 0 0,-1 0 0 0 0,0 1 0 0 0,1-1 0 0 0,-1 0 0 0 0,0 1 0 0 0,1-1 0 0 0,0 0 0 0 0,-1 1 0 0 0,1-1 0 0 0,0 0 0 0 0,0 0 0 0 0,-1 0 0 0 0,1 0 0 0 0,0 0 0 0 0,0 0 0 0 0,0 0 0 0 0,0 0 0 0 0,0 0 0 0 0,1 0 0 0 0,1 0 0 0 0,28 4-6381 0 0,-15-5 3542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0 608 0 0,'7'2'11682'0'0,"-78"0"-11148"0"0,-2 1-3503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49:59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0 0 212 0 0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0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0 212 0 0,'-35'102'1359'0'0,"27"-69"1691"0"0,9-27 1600 0 0,-45-5-2060 0 0,-1-6-1942 0 0,24 2-1390 0 0,0 1-3472 0 0,31 14-3339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2092 0 0,'0'0'7135'0'0,"-9"3"-3844"0"0,-8 2-2506 0 0,15-6-820 0 0,0 1 0 0 0,-1-1 0 0 0,1 1 0 0 0,0-1 0 0 0,0 1 0 0 0,0 0 0 0 0,0 0 0 0 0,-1 0 0 0 0,1 0 0 0 0,0 0 0 0 0,0 0 0 0 0,0 1 0 0 0,0-1 0 0 0,0 1 0 0 0,0-1 0 0 0,-1 1 0 0 0,1 0 0 0 0,1 0 1 0 0,-1 0-1 0 0,0 0 0 0 0,-3 3 0 0 0,2-2 53 0 0,1 1 0 0 0,-1 0 0 0 0,1 0 0 0 0,0 0 0 0 0,0 0 0 0 0,0 0 1 0 0,1 1-1 0 0,-1-1 0 0 0,1 0 0 0 0,0 1 0 0 0,-2 6 0 0 0,1 3 36 0 0,0 0-1 0 0,0 0 1 0 0,2 0-1 0 0,0 0 0 0 0,0-1 1 0 0,3 19-1 0 0,10 44-324 0 0,29 210 114 0 0,-37-233 146 0 0,-3-1 1 0 0,-1 1-1 0 0,-11 78 0 0 0,6-104-2 0 0,-1-1-1 0 0,-1 1 0 0 0,-1-1 0 0 0,-1-1 0 0 0,-1 1 1 0 0,-19 33-1 0 0,28-58-27 0 0,0 1-1 0 0,0 0 1 0 0,0-1 0 0 0,-1 1-1 0 0,1-1 1 0 0,0 1 0 0 0,-1-1-1 0 0,1 1 1 0 0,0-1 0 0 0,-1 1 0 0 0,1-1-1 0 0,-1 1 1 0 0,1-1 0 0 0,0 0-1 0 0,-1 1 1 0 0,1-1 0 0 0,-1 0 0 0 0,1 1-1 0 0,-1-1 1 0 0,0 0 0 0 0,1 0-1 0 0,-1 1 1 0 0,1-1 0 0 0,-1 0 0 0 0,1 0-1 0 0,-1 0 1 0 0,0 0 0 0 0,1 0-1 0 0,-1 0 1 0 0,1 0 0 0 0,-1 0 0 0 0,0 0-1 0 0,1 0 1 0 0,-1 0 0 0 0,1 0-1 0 0,-1 0 1 0 0,0 0 0 0 0,1-1-1 0 0,-1 1 1 0 0,1 0 0 0 0,-1 0 0 0 0,1-1-1 0 0,-1 1 1 0 0,1 0 0 0 0,-1-1-1 0 0,1 1 1 0 0,-1 0 0 0 0,1-1 0 0 0,-1 1-1 0 0,1-1 1 0 0,0 1 0 0 0,-1-1-1 0 0,1 1 1 0 0,-1-2 0 0 0,-1-1-222 0 0,1 1-1 0 0,-1-1 1 0 0,0 0 0 0 0,1 0 0 0 0,0 0 0 0 0,0 0-1 0 0,0 0 1 0 0,-1-7 0 0 0,2-24-4937 0 0,3 26 2682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52 205 4088 0 0,'0'0'4139'0'0,"0"-15"-3838"0"0,-2-139 465 0 0,2 152-760 0 0,0 1 0 0 0,0 0 0 0 0,0-1 0 0 0,0 1 0 0 0,0 0 1 0 0,0 0-1 0 0,0-1 0 0 0,0 1 0 0 0,0 0 0 0 0,1 0 1 0 0,-1-1-1 0 0,1 1 0 0 0,-1 0 0 0 0,1 0 0 0 0,-1 0 0 0 0,1 0 1 0 0,0-1-1 0 0,-1 1 0 0 0,1 0 0 0 0,0 0 0 0 0,0 1 1 0 0,0-1-1 0 0,0 0 0 0 0,0 0 0 0 0,0 0 0 0 0,0 0 0 0 0,0 1 1 0 0,0-1-1 0 0,0 1 0 0 0,0-1 0 0 0,1 1 0 0 0,-1-1 1 0 0,0 1-1 0 0,0-1 0 0 0,0 1 0 0 0,1 0 0 0 0,-1 0 0 0 0,0 0 1 0 0,2 0-1 0 0,-1 0-59 0 0,0 0 1 0 0,0 1-1 0 0,0-1 0 0 0,0 1 1 0 0,0-1-1 0 0,-1 1 1 0 0,1 0-1 0 0,0 0 0 0 0,0 0 1 0 0,-1 0-1 0 0,1 0 1 0 0,-1 0-1 0 0,1 0 1 0 0,-1 1-1 0 0,1-1 0 0 0,-1 0 1 0 0,0 1-1 0 0,1-1 1 0 0,-1 1-1 0 0,0 0 0 0 0,0-1 1 0 0,0 1-1 0 0,0 0 1 0 0,-1 0-1 0 0,2 2 0 0 0,11 73-1077 0 0,-11-61 617 0 0,1 1 0 0 0,0-1 0 0 0,8 26 0 0 0,-7-51-2526 0 0,-8-11 5495 0 0,1 16-2076 0 0,0 0-1 0 0,-1 0 0 0 0,1 0 1 0 0,-1 0-1 0 0,0 1 0 0 0,0-1 1 0 0,0 1-1 0 0,-1 0 0 0 0,1 1 0 0 0,-1-1 1 0 0,0 1-1 0 0,0 0 0 0 0,-6-2 1 0 0,0 1-533 0 0,-1 0 1 0 0,0 1-1 0 0,1 1 1 0 0,-1 0 0 0 0,-12 1-1 0 0,24 0 40 0 0,0 0 1 0 0,0 0-1 0 0,-1 0 0 0 0,1 0 0 0 0,0 0 0 0 0,0 0 1 0 0,0 0-1 0 0,-1 0 0 0 0,1 1 0 0 0,0-1 0 0 0,0 0 0 0 0,0 0 1 0 0,-1 0-1 0 0,1 0 0 0 0,0 1 0 0 0,0-1 0 0 0,0 0 1 0 0,0 0-1 0 0,0 0 0 0 0,0 1 0 0 0,-1-1 0 0 0,1 0 1 0 0,0 0-1 0 0,0 0 0 0 0,0 1 0 0 0,0-1 0 0 0,0 0 1 0 0,0 0-1 0 0,0 1 0 0 0,0-1 0 0 0,0 0 0 0 0,0 0 1 0 0,0 1-1 0 0,0-1 0 0 0,0 0 0 0 0,0 0 0 0 0,0 1 1 0 0,0-1-1 0 0,0 0 0 0 0,1 0 0 0 0,-1 3-896 0 0,0 4-2149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4 2344 0 0,'0'0'7074'0'0,"0"0"-7034"0"0,0 0-1 0 0,-1 0 1 0 0,1-1 0 0 0,0 1-1 0 0,0 0 1 0 0,0 0 0 0 0,0-1-1 0 0,-1 1 1 0 0,1 0 0 0 0,0 0-1 0 0,0 0 1 0 0,0 0-1 0 0,-1-1 1 0 0,1 1 0 0 0,0 0-1 0 0,0 0 1 0 0,-1 0 0 0 0,1 0-1 0 0,0 0 1 0 0,-1 0 0 0 0,1 0-1 0 0,0 0 1 0 0,0-1-1 0 0,-1 1 1 0 0,1 0 0 0 0,0 0-1 0 0,-1 0 1 0 0,1 0 0 0 0,0 1-1 0 0,0-1 1 0 0,-1 0-1 0 0,1 0 1 0 0,0 0 0 0 0,0 0-1 0 0,-1 0 1 0 0,-27 26 316 0 0,1 2-1 0 0,1 0 1 0 0,-29 43-1 0 0,4 1-4467 0 0,27-38-308 0 0,22-31 2376 0 0,2-1 353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8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303 269 608 0 0,'0'0'6597'0'0,"-10"-15"-6143"0"0,-2-3-211 0 0,-1 0-1 0 0,0 1 0 0 0,-1 0 0 0 0,-1 1 0 0 0,-21-17 0 0 0,8 12-159 0 0,-123-87-1513 0 0,141 102-516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0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38 404 0 0,'0'0'4082'0'0,"-2"6"-3114"0"0,0-2-752 0 0,0 1-1 0 0,1 0 1 0 0,0 0 0 0 0,0 0 0 0 0,0 0 0 0 0,0 0-1 0 0,1 0 1 0 0,0 7 0 0 0,0-10-144 0 0,0 0 0 0 0,1-1 0 0 0,-1 1 1 0 0,1-1-1 0 0,-1 1 0 0 0,1-1 0 0 0,-1 1 0 0 0,1-1 0 0 0,0 1 0 0 0,0-1 1 0 0,0 1-1 0 0,0-1 0 0 0,0 0 0 0 0,0 0 0 0 0,0 1 0 0 0,0-1 1 0 0,1 0-1 0 0,-1 0 0 0 0,0 0 0 0 0,1 0 0 0 0,-1-1 0 0 0,0 1 1 0 0,1 0-1 0 0,-1 0 0 0 0,1-1 0 0 0,0 1 0 0 0,-1-1 0 0 0,1 0 0 0 0,-1 1 1 0 0,1-1-1 0 0,0 0 0 0 0,-1 0 0 0 0,1 0 0 0 0,0 0 0 0 0,2 0 1 0 0,-2 0-87 0 0,0 0 0 0 0,0 0 0 0 0,0 0 0 0 0,0 0 0 0 0,0-1 1 0 0,0 1-1 0 0,0 0 0 0 0,-1-1 0 0 0,1 1 0 0 0,0-1 1 0 0,0 0-1 0 0,0 0 0 0 0,-1 0 0 0 0,1 1 0 0 0,0-2 0 0 0,-1 1 1 0 0,1 0-1 0 0,-1 0 0 0 0,1 0 0 0 0,-1-1 0 0 0,0 1 1 0 0,1-1-1 0 0,-1 1 0 0 0,0-1 0 0 0,0 1 0 0 0,0-1 0 0 0,0 0 1 0 0,0 1-1 0 0,-1-1 0 0 0,1 0 0 0 0,0 0 0 0 0,-1 0 0 0 0,0 0 1 0 0,1 0-1 0 0,-1 1 0 0 0,0-1 0 0 0,0 0 0 0 0,0 0 1 0 0,0 0-1 0 0,0 0 0 0 0,0 0 0 0 0,-1 0 0 0 0,1 0 0 0 0,0 0 1 0 0,-1 1-1 0 0,0-1 0 0 0,0-2 0 0 0,-1 0 53 0 0,-1 0 0 0 0,1 1 0 0 0,0-1 0 0 0,-1 1 0 0 0,0 0 0 0 0,0-1 0 0 0,0 1 0 0 0,0 0 0 0 0,0 1 0 0 0,-1-1 0 0 0,1 1 0 0 0,-1-1 0 0 0,1 1 0 0 0,-1 0 0 0 0,0 0 0 0 0,-6-1 0 0 0,2 0-378 0 0,0 0 1 0 0,0 1 0 0 0,0 0-1 0 0,0 0 1 0 0,0 1-1 0 0,-1 0 1 0 0,-12 0-1 0 0,20 1 196 0 0,0 0 0 0 0,0 0-1 0 0,1 0 1 0 0,-1 0-1 0 0,0 0 1 0 0,1 1 0 0 0,-1-1-1 0 0,0 0 1 0 0,1 0-1 0 0,-1 1 1 0 0,0-1 0 0 0,1 0-1 0 0,-1 0 1 0 0,1 1-1 0 0,-1-1 1 0 0,1 1 0 0 0,-1-1-1 0 0,0 1 1 0 0,1-1-1 0 0,0 1 1 0 0,-1-1 0 0 0,1 1-1 0 0,-1-1 1 0 0,1 1-1 0 0,0-1 1 0 0,-1 1 0 0 0,0 1-1 0 0,-1 9-2798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 1732 0 0,'0'0'5147'0'0,"-4"2"-3922"0"0,2 0-1135 0 0,-1 0-1 0 0,1 0 1 0 0,-1 0 0 0 0,1 1-1 0 0,0-1 1 0 0,0 1-1 0 0,0-1 1 0 0,0 1 0 0 0,0-1-1 0 0,1 1 1 0 0,-1 0-1 0 0,1 0 1 0 0,0 0 0 0 0,0 0-1 0 0,0 0 1 0 0,0 0-1 0 0,0 0 1 0 0,1 1 0 0 0,0-1-1 0 0,-1 0 1 0 0,1 0-1 0 0,0 0 1 0 0,0 1 0 0 0,2 4-1 0 0,-3-6-75 0 0,1 1 0 0 0,0-1-1 0 0,0 0 1 0 0,0 0 0 0 0,0 1 0 0 0,1-1-1 0 0,-1 0 1 0 0,1 0 0 0 0,-1 0 0 0 0,1 1-1 0 0,0-1 1 0 0,0 0 0 0 0,0 0-1 0 0,0 0 1 0 0,0 0 0 0 0,0 0 0 0 0,0-1-1 0 0,1 1 1 0 0,-1 0 0 0 0,1 0-1 0 0,0-1 1 0 0,-1 1 0 0 0,1-1 0 0 0,0 0-1 0 0,0 1 1 0 0,0-1 0 0 0,0 0 0 0 0,0 0-1 0 0,0 0 1 0 0,0 0 0 0 0,0-1-1 0 0,0 1 1 0 0,0 0 0 0 0,0-1 0 0 0,1 0-1 0 0,-1 1 1 0 0,0-1 0 0 0,0 0-1 0 0,1 0 1 0 0,2 0 0 0 0,-1-1-90 0 0,1 0 1 0 0,0 1-1 0 0,0-1 1 0 0,-1-1 0 0 0,1 1-1 0 0,0-1 1 0 0,-1 0-1 0 0,0 0 1 0 0,1 0-1 0 0,-1 0 1 0 0,0-1-1 0 0,0 0 1 0 0,0 0-1 0 0,-1 0 1 0 0,1 0-1 0 0,-1-1 1 0 0,1 1-1 0 0,2-6 1 0 0,-2 4-20 0 0,-1 0 1 0 0,-1 0-1 0 0,1-1 1 0 0,-1 1 0 0 0,0-1-1 0 0,0 1 1 0 0,0-1-1 0 0,-1 0 1 0 0,0 0-1 0 0,0 0 1 0 0,0 1-1 0 0,-1-1 1 0 0,0 0-1 0 0,0 0 1 0 0,-1-7-1 0 0,-5 7 284 0 0,2 16 477 0 0,2 14-334 0 0,10 100-111 0 0,-3-85 301 0 0,-2 0-1 0 0,-3 51 1 0 0,-1-87-539 0 0,0 0 1 0 0,0-1 0 0 0,0 1-1 0 0,0-1 1 0 0,0 1 0 0 0,0-1-1 0 0,0 0 1 0 0,-1 0 0 0 0,1 1-1 0 0,-1-1 1 0 0,0 0 0 0 0,0 0-1 0 0,0 0 1 0 0,-3 2 0 0 0,4-3-125 0 0,0 0 1 0 0,0 0 0 0 0,0 0-1 0 0,0-1 1 0 0,0 1-1 0 0,0 0 1 0 0,-1-1 0 0 0,1 1-1 0 0,0 0 1 0 0,0-1-1 0 0,-1 1 1 0 0,1-1 0 0 0,0 0-1 0 0,0 0 1 0 0,-1 1 0 0 0,1-1-1 0 0,-1 0 1 0 0,1 0-1 0 0,0 0 1 0 0,-1 0 0 0 0,1 0-1 0 0,0-1 1 0 0,-1 1-1 0 0,1 0 1 0 0,0-1 0 0 0,0 1-1 0 0,-1-1 1 0 0,1 1-1 0 0,0-1 1 0 0,-2-1 0 0 0,0-6-2801 0 0,3 5 873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0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0 128 0 0,'0'0'7598'0'0,"-5"10"-7325"0"0,3-5-324 0 0,-15 41 830 0 0,16-44-729 0 0,1 0-1 0 0,-1 0 1 0 0,1 0-1 0 0,0-1 1 0 0,0 1-1 0 0,0 0 1 0 0,0 0-1 0 0,0 0 1 0 0,0 0-1 0 0,1 0 1 0 0,-1 0-1 0 0,1 0 1 0 0,-1 0-1 0 0,1-1 1 0 0,0 1-1 0 0,-1 0 1 0 0,1 0 0 0 0,0-1-1 0 0,0 1 1 0 0,0-1-1 0 0,0 1 1 0 0,1 0-1 0 0,-1-1 1 0 0,0 0-1 0 0,1 1 1 0 0,2 1-1 0 0,-2-1-57 0 0,0-1-1 0 0,0 0 1 0 0,0 0 0 0 0,0 1-1 0 0,1-1 1 0 0,-1 0-1 0 0,0-1 1 0 0,1 1 0 0 0,-1 0-1 0 0,0-1 1 0 0,1 1-1 0 0,-1-1 1 0 0,1 0 0 0 0,-1 0-1 0 0,1 0 1 0 0,-1 0-1 0 0,0 0 1 0 0,1 0 0 0 0,-1-1-1 0 0,1 1 1 0 0,-1-1-1 0 0,0 0 1 0 0,1 1 0 0 0,-1-1-1 0 0,0 0 1 0 0,0-1 0 0 0,0 1-1 0 0,0 0 1 0 0,1 0-1 0 0,-2-1 1 0 0,1 0 0 0 0,0 1-1 0 0,0-1 1 0 0,0 0-1 0 0,-1 0 1 0 0,1 0 0 0 0,-1 0-1 0 0,0 0 1 0 0,1 0-1 0 0,-1 0 1 0 0,0 0 0 0 0,0 0-1 0 0,-1-1 1 0 0,1 1-1 0 0,0 0 1 0 0,-1-1 0 0 0,1 1-1 0 0,-1-1 1 0 0,0 1-1 0 0,0-1 1 0 0,0 1 0 0 0,0 0-1 0 0,0-1 1 0 0,0 1-1 0 0,-1-1 1 0 0,0-4 0 0 0,-1 4-13 0 0,0 1 0 0 0,0-1 0 0 0,0 0 0 0 0,0 1 0 0 0,0 0 0 0 0,-1-1 1 0 0,1 1-1 0 0,-1 0 0 0 0,1 0 0 0 0,-1 0 0 0 0,0 1 0 0 0,0-1 0 0 0,0 1 0 0 0,0-1 1 0 0,0 1-1 0 0,-6-2 0 0 0,7 2-214 0 0,0 0 1 0 0,0 0-1 0 0,-1 1 0 0 0,1-1 1 0 0,0 1-1 0 0,0-1 0 0 0,0 1 1 0 0,-1 0-1 0 0,1-1 1 0 0,0 1-1 0 0,-1 0 0 0 0,1 1 1 0 0,0-1-1 0 0,0 0 0 0 0,-1 1 1 0 0,1-1-1 0 0,0 1 0 0 0,0 0 1 0 0,0-1-1 0 0,-1 1 1 0 0,1 0-1 0 0,0 1 0 0 0,0-1 1 0 0,-2 2-1 0 0,-4 10-2690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8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4 3920 0 0,'0'0'6317'0'0,"-113"-3"-6097"0"0,95 3-176 0 0,6 0-40 0 0,-3 0-8 0 0,1 0-104 0 0,2 0-588 0 0,4 0-248 0 0,2 0-288 0 0,2 0-396 0 0,2 6-4173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3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2284 0 0,'0'0'6397'0'0,"2"38"-3965"0"0,-11 110-1893 0 0,1-63-766 0 0,7-16-645 0 0,-1-69 748 0 0,0-1-1 0 0,1 1 1 0 0,-1-1 0 0 0,0 0-1 0 0,1 0 1 0 0,-1 0 0 0 0,1 0 0 0 0,-1 0-1 0 0,1 0 1 0 0,0 0 0 0 0,-1 0-1 0 0,1 0 1 0 0,0-1 0 0 0,-2-1-1 0 0,3 2-9 0 0,-3-1 147 0 0,0 0 0 0 0,1-1 0 0 0,-1 2 0 0 0,0-1 0 0 0,0 0 0 0 0,0 0 0 0 0,0 1 0 0 0,0 0 0 0 0,0-1 0 0 0,0 1 0 0 0,-1 1 0 0 0,1-1 0 0 0,0 0 0 0 0,-1 1 0 0 0,1-1 1 0 0,0 1-1 0 0,-1 0 0 0 0,1 0 0 0 0,-1 1 0 0 0,1-1 0 0 0,-6 2 0 0 0,6-1 4 0 0,1 0 0 0 0,0 1 1 0 0,-1-1-1 0 0,1 0 0 0 0,0 1 1 0 0,0 0-1 0 0,0-1 1 0 0,0 1-1 0 0,0 0 0 0 0,0 0 1 0 0,0 0-1 0 0,1 0 0 0 0,-1 1 1 0 0,1-1-1 0 0,-1 0 0 0 0,1 1 1 0 0,0-1-1 0 0,0 1 1 0 0,0-1-1 0 0,1 1 0 0 0,-1-1 1 0 0,0 1-1 0 0,1 0 0 0 0,0-1 1 0 0,-1 1-1 0 0,1 0 0 0 0,1 4 1 0 0,-1-2 48 0 0,0 0 1 0 0,1 0-1 0 0,0 0 0 0 0,0 0 1 0 0,0 0-1 0 0,1-1 0 0 0,-1 1 1 0 0,1 0-1 0 0,0-1 1 0 0,1 1-1 0 0,-1-1 0 0 0,1 1 1 0 0,0-1-1 0 0,0 0 0 0 0,0 0 1 0 0,1-1-1 0 0,-1 1 1 0 0,1-1-1 0 0,7 6 0 0 0,-8-7-150 0 0,0 0 0 0 0,0 0 0 0 0,0-1 0 0 0,0 1 0 0 0,0-1-1 0 0,0 0 1 0 0,0 0 0 0 0,1 0 0 0 0,-1 0 0 0 0,0 0 0 0 0,1-1 0 0 0,-1 0-1 0 0,0 1 1 0 0,1-1 0 0 0,-1 0 0 0 0,1-1 0 0 0,-1 1 0 0 0,0-1 0 0 0,1 1-1 0 0,-1-1 1 0 0,0 0 0 0 0,0 0 0 0 0,1-1 0 0 0,-1 1 0 0 0,0-1 0 0 0,0 1-1 0 0,0-1 1 0 0,-1 0 0 0 0,5-3 0 0 0,27-31-6172 0 0,-26 29 4382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4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55 391 2640 0 0,'0'0'2456'0'0,"-1"-16"-1410"0"0,-5-136 1060 0 0,3-33-886 0 0,3 183-1199 0 0,0 0 1 0 0,0 1-1 0 0,0-1 1 0 0,1 0 0 0 0,-1 1-1 0 0,1-1 1 0 0,-1 1 0 0 0,1-1-1 0 0,0 1 1 0 0,-1-1-1 0 0,1 1 1 0 0,0-1 0 0 0,0 1-1 0 0,0 0 1 0 0,0-1 0 0 0,0 1-1 0 0,0 0 1 0 0,1 0-1 0 0,-1 0 1 0 0,0 0 0 0 0,1 0-1 0 0,-1 0 1 0 0,1 0 0 0 0,-1 0-1 0 0,1 1 1 0 0,-1-1-1 0 0,1 0 1 0 0,-1 1 0 0 0,1-1-1 0 0,-1 1 1 0 0,1 0 0 0 0,0-1-1 0 0,-1 1 1 0 0,1 0-1 0 0,0 0 1 0 0,-1 0 0 0 0,1 0-1 0 0,0 1 1 0 0,-1-1 0 0 0,1 0-1 0 0,0 1 1 0 0,-1-1-1 0 0,1 1 1 0 0,-1-1 0 0 0,1 1-1 0 0,-1 0 1 0 0,1 0 0 0 0,-1 0-1 0 0,0 0 1 0 0,1 0-1 0 0,-1 0 1 0 0,0 0 0 0 0,0 0-1 0 0,1 0 1 0 0,-1 0-1 0 0,0 1 1 0 0,0-1 0 0 0,0 1-1 0 0,0 1 1 0 0,7 21-105 0 0,-1 1 0 0 0,-1-1 0 0 0,-1 1 0 0 0,-1 0 0 0 0,-1 1 0 0 0,-2 36 0 0 0,1-19 70 0 0,-1 58-2028 0 0,0-102 1379 0 0,1 1 560 0 0,0-1 0 0 0,-1 0 0 0 0,1 0-1 0 0,-1 0 1 0 0,1 0 0 0 0,-1 0 0 0 0,1 0-1 0 0,-1-1 1 0 0,0 1 0 0 0,0 0 0 0 0,1-1-1 0 0,-1 1 1 0 0,0-1 0 0 0,0 1-1 0 0,0-1 1 0 0,-1 1 0 0 0,1-1 0 0 0,0 0-1 0 0,-1 0 1 0 0,1 1 0 0 0,-1-1 0 0 0,1 0-1 0 0,-1 0 1 0 0,0 0 0 0 0,0 1 0 0 0,0-1-1 0 0,0 0 1 0 0,0 0 0 0 0,0-2 0 0 0,0 0 241 0 0,0-1 0 0 0,0 0 1 0 0,-1 0-1 0 0,1 0 1 0 0,-1 0-1 0 0,0 0 0 0 0,0 1 1 0 0,-1-1-1 0 0,0 0 0 0 0,-2-5 1 0 0,1 7 50 0 0,0-1-1 0 0,-1 0 1 0 0,1 1 0 0 0,-1 0 0 0 0,0 0 0 0 0,0 0-1 0 0,0 0 1 0 0,0 0 0 0 0,-1 1 0 0 0,1 0-1 0 0,-1 0 1 0 0,1 0 0 0 0,-1 1 0 0 0,-7-2 0 0 0,-3 0-1 0 0,0 0 1 0 0,0 2-1 0 0,-22 0 1 0 0,36 1-264 0 0,0 0-1 0 0,0 0 1 0 0,0 0-1 0 0,0 1 1 0 0,1-1 0 0 0,-1 0-1 0 0,0 0 1 0 0,0 1 0 0 0,0-1-1 0 0,0 1 1 0 0,1-1 0 0 0,-1 1-1 0 0,0-1 1 0 0,0 1-1 0 0,1 0 1 0 0,-1-1 0 0 0,1 1-1 0 0,-1 0 1 0 0,0-1 0 0 0,1 1-1 0 0,-1 0 1 0 0,1 0 0 0 0,0-1-1 0 0,-1 1 1 0 0,0 1-1 0 0,3 15-5658 0 0,5-9 3861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4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1 760 0 0,'0'0'8285'0'0,"-8"3"-6305"0"0,4 209-3888 0 0,5-211 1725 0 0,-1 0 1 0 0,0-1-1 0 0,0 1 1 0 0,0 0-1 0 0,1-1 0 0 0,-1 1 1 0 0,0 0-1 0 0,1-1 1 0 0,-1 1-1 0 0,0 0 1 0 0,1-1-1 0 0,-1 1 0 0 0,1-1 1 0 0,-1 1-1 0 0,1-1 1 0 0,-1 1-1 0 0,1-1 1 0 0,-1 0-1 0 0,1 1 0 0 0,0-1 1 0 0,-1 1-1 0 0,1-1 1 0 0,-1 0-1 0 0,1 0 1 0 0,0 1-1 0 0,-1-1 0 0 0,1 0 1 0 0,0 0-1 0 0,0 0 1 0 0,-1 0-1 0 0,1 0 1 0 0,0 0-1 0 0,-1 0 0 0 0,1 0 1 0 0,0 0-1 0 0,-1 0 1 0 0,1 0-1 0 0,0 0 1 0 0,1-1-1 0 0,1 1-377 0 0,6 0-694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14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14 704 0 0,'0'0'8040'0'0,"-18"0"-7673"0"0,-8 0-196 0 0,-115-4 237 0 0,75-6-5916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1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1192 0 0,'-6'7'11045'0'0,"-21"26"-11385"0"0,17-19 134 0 0,-95 124-497 0 0,83-114-1998 0 0,-38 34 1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2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234 185 912 0 0,'0'0'6877'0'0,"-18"-14"-6570"0"0,7 4-274 0 0,-131-101 541 0 0,105 82-1359 0 0,14 10-3183 0 0,21 17 3349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 3112 0 0,'0'0'5158'0'0,"-8"-1"-4892"0"0,3-1-209 0 0,-1 1 0 0 0,1 0 0 0 0,-1 0-1 0 0,1 1 1 0 0,-1 0 0 0 0,0 0 0 0 0,1 0 0 0 0,-1 1 0 0 0,1 0 0 0 0,-1 0-1 0 0,1 0 1 0 0,-1 0 0 0 0,1 1 0 0 0,0 0 0 0 0,-1 0 0 0 0,1 1-1 0 0,0-1 1 0 0,1 1 0 0 0,-1 0 0 0 0,0 1 0 0 0,1-1 0 0 0,-6 7 0 0 0,6-6-77 0 0,1 1 0 0 0,-1 0 0 0 0,1 0 1 0 0,1 0-1 0 0,-1 0 0 0 0,1 0 0 0 0,0 1 1 0 0,0-1-1 0 0,0 1 0 0 0,1 0 0 0 0,0-1 1 0 0,0 1-1 0 0,0 0 0 0 0,1 8 0 0 0,0-11-32 0 0,0 0 0 0 0,1-1 0 0 0,-1 1 0 0 0,1 0-1 0 0,0-1 1 0 0,0 1 0 0 0,0-1 0 0 0,0 1 0 0 0,0-1-1 0 0,0 1 1 0 0,1-1 0 0 0,-1 1 0 0 0,1-1 0 0 0,-1 0 0 0 0,1 0-1 0 0,0 0 1 0 0,0 0 0 0 0,0 0 0 0 0,0-1 0 0 0,0 1-1 0 0,1 0 1 0 0,-1-1 0 0 0,0 0 0 0 0,1 1 0 0 0,-1-1-1 0 0,1 0 1 0 0,-1 0 0 0 0,1 0 0 0 0,0-1 0 0 0,-1 1 0 0 0,6 0-1 0 0,-5-1-36 0 0,2 1-128 0 0,1 0 0 0 0,-1 0 0 0 0,1-1 0 0 0,0 0 0 0 0,11-1 0 0 0,-16 1 235 0 0,0 0 0 0 0,0-1-1 0 0,0 1 1 0 0,0-1 0 0 0,0 1-1 0 0,1-1 1 0 0,-1 1 0 0 0,0-1-1 0 0,0 0 1 0 0,0 1-1 0 0,0-1 1 0 0,-1 0 0 0 0,1 0-1 0 0,0 0 1 0 0,0 0 0 0 0,0 0-1 0 0,-1 0 1 0 0,1 0 0 0 0,0 0-1 0 0,-1 0 1 0 0,1 0 0 0 0,-1 0-1 0 0,1 0 1 0 0,-1 0 0 0 0,0 0-1 0 0,1-1 1 0 0,-1 1 0 0 0,0 0-1 0 0,0 0 1 0 0,0 0 0 0 0,0-1-1 0 0,0 1 1 0 0,0-2 0 0 0,0 2 65 0 0,-1 0 0 0 0,1 0 1 0 0,-1 0-1 0 0,1 0 1 0 0,-1 0-1 0 0,0-1 0 0 0,1 1 1 0 0,-1 0-1 0 0,0 0 0 0 0,0 0 1 0 0,0 1-1 0 0,1-1 1 0 0,-1 0-1 0 0,0 0 0 0 0,0 0 1 0 0,-2 0-1 0 0,-5-9 2297 0 0,24 5-1399 0 0,36-2-1295 0 0,-18 2-6485 0 0,-29 5 4099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3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51 864 0 0,'0'0'5340'0'0,"-4"-7"-4985"0"0,-15-20-2 0 0,18 25-310 0 0,-1 1 1 0 0,1-1-1 0 0,-1 1 1 0 0,1 0-1 0 0,-1-1 1 0 0,0 1-1 0 0,0 0 0 0 0,0 0 1 0 0,1 0-1 0 0,-1 0 1 0 0,0 1-1 0 0,0-1 0 0 0,0 1 1 0 0,0-1-1 0 0,-1 1 1 0 0,1-1-1 0 0,0 1 1 0 0,0 0-1 0 0,0 0 0 0 0,0 0 1 0 0,0 0-1 0 0,-3 1 1 0 0,2 0 63 0 0,0-1-1 0 0,-1 1 1 0 0,1 0 0 0 0,0-1 0 0 0,0 2 0 0 0,0-1 0 0 0,0 0-1 0 0,0 1 1 0 0,0-1 0 0 0,0 1 0 0 0,-3 2 0 0 0,2 1-59 0 0,1 0 1 0 0,-1 1-1 0 0,1-1 1 0 0,0 1-1 0 0,0 0 1 0 0,0 0-1 0 0,1 0 1 0 0,0 0-1 0 0,0 0 1 0 0,1 0 0 0 0,0 1-1 0 0,0-1 1 0 0,0 11-1 0 0,-1 16 75 0 0,6 45 0 0 0,-3-49-49 0 0,22 173-477 0 0,-12-125 561 0 0,1 97 1 0 0,-10-139 191 0 0,-1 45-130 0 0,-1-76-270 0 0,0 0-1 0 0,-1 0 1 0 0,1 0 0 0 0,-1 0-1 0 0,0 0 1 0 0,0 0 0 0 0,-1 0 0 0 0,1 0-1 0 0,-1-1 1 0 0,0 1 0 0 0,0 0 0 0 0,0-1-1 0 0,0 0 1 0 0,0 1 0 0 0,-4 3 0 0 0,5-7 18 0 0,1 0 1 0 0,-1 1-1 0 0,1-1 0 0 0,-1 1 1 0 0,0-1-1 0 0,1 0 1 0 0,-1 1-1 0 0,0-1 1 0 0,1 0-1 0 0,-1 0 1 0 0,0 1-1 0 0,1-1 1 0 0,-1 0-1 0 0,0 0 1 0 0,1 0-1 0 0,-1 0 1 0 0,0 0-1 0 0,0 0 1 0 0,1 0-1 0 0,-1 0 1 0 0,0 0-1 0 0,1 0 0 0 0,-1-1 1 0 0,0 1-1 0 0,0 0 1 0 0,1 0-1 0 0,-1-1 1 0 0,0 1-1 0 0,0-1 1 0 0,-18-20 166 0 0,16 16-679 0 0,0 0-1 0 0,1-1 0 0 0,0 1 1 0 0,0-1-1 0 0,0 1 1 0 0,0-1-1 0 0,0-6 0 0 0,2 8-1819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4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11 208 1716 0 0,'0'0'6546'0'0,"-10"-29"-5190"0"0,10 16-1096 0 0,-1-1-170 0 0,1 1 0 0 0,0-1 1 0 0,1 1-1 0 0,0-1 0 0 0,1 1 1 0 0,1-1-1 0 0,0 1 0 0 0,1 0 1 0 0,10-23-1 0 0,-14 35-72 0 0,0 1 0 0 0,1-1 0 0 0,-1 0 0 0 0,1 1 0 0 0,-1-1 0 0 0,1 1 1 0 0,-1-1-1 0 0,1 1 0 0 0,0-1 0 0 0,-1 1 0 0 0,1 0 0 0 0,-1-1 0 0 0,1 1 0 0 0,0 0 0 0 0,0-1 0 0 0,-1 1 0 0 0,1 0 0 0 0,0 0 1 0 0,-1-1-1 0 0,1 1 0 0 0,0 0 0 0 0,0 0 0 0 0,-1 0 0 0 0,1 0 0 0 0,0 0 0 0 0,0 0 0 0 0,-1 0 0 0 0,1 0 0 0 0,0 1 0 0 0,0-1 0 0 0,-1 0 1 0 0,1 0-1 0 0,0 1 0 0 0,-1-1 0 0 0,1 0 0 0 0,0 1 0 0 0,-1-1 0 0 0,1 1 0 0 0,0 0 0 0 0,1 0-97 0 0,0 0-1 0 0,0 1 1 0 0,-1-1-1 0 0,1 0 1 0 0,-1 1-1 0 0,0 0 1 0 0,1-1-1 0 0,-1 1 1 0 0,0 0-1 0 0,0-1 1 0 0,0 1-1 0 0,0 0 0 0 0,1 2 1 0 0,13 81-276 0 0,7 23-311 0 0,-22-108 523 0 0,0 0-1 0 0,0 1 1 0 0,0-1 0 0 0,0 0-1 0 0,1 0 1 0 0,-1 1 0 0 0,0-1-1 0 0,0 0 1 0 0,0 1-1 0 0,1-1 1 0 0,-1 0 0 0 0,0 0-1 0 0,1 0 1 0 0,-1 1 0 0 0,0-1-1 0 0,0 0 1 0 0,1 0-1 0 0,-1 0 1 0 0,0 0 0 0 0,1 0-1 0 0,-1 1 1 0 0,0-1 0 0 0,1 0-1 0 0,-1 0 1 0 0,0 0-1 0 0,1 0 1 0 0,-1 0 0 0 0,0 0-1 0 0,1 0 1 0 0,-1 0 0 0 0,0 0-1 0 0,1 0 1 0 0,-1-1-1 0 0,0 1 1 0 0,1 0 0 0 0,-1 0-1 0 0,0 0 1 0 0,1 0 0 0 0,-1 0-1 0 0,0-1 1 0 0,1 1-1 0 0,-1 0 1 0 0,0 0 0 0 0,0 0-1 0 0,1-1 1 0 0,-1 1 0 0 0,0-1-1 0 0,4-2-1796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4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1 117 1496 0 0</inkml:trace>
  <inkml:trace contextRef="#ctx0" brushRef="#br0" timeOffset="1">1 117 1496 0 0,'111'-70'1222'0'0,"-111"69"-1163"0"0,1 1 0 0 0,0 0 0 0 0,-1-1 0 0 0,1 1 0 0 0,0-1 0 0 0,-1 1-1 0 0,1 0 1 0 0,-1-1 0 0 0,1 1 0 0 0,-1-1 0 0 0,1 0 0 0 0,-1 1 0 0 0,1-1 0 0 0,-1 1 0 0 0,0-1-1 0 0,1 0 1 0 0,-1 1 0 0 0,0-1 0 0 0,1 0 0 0 0,-1 0 0 0 0,0-1 0 0 0,-9-5 2051 0 0,-24 2 792 0 0,31 5-3044 0 0,-30-10 629 0 0,3 2-1314 0 0,12 5-3274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8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7 283 4244 0 0,'0'0'4346'0'0,"0"-15"-4061"0"0,-2-126 508 0 0,1 118-683 0 0,-1 14-87 0 0,1 0-1 0 0,1 0 1 0 0,0-1-1 0 0,0 1 1 0 0,1 0-1 0 0,0 0 1 0 0,4-13-1 0 0,-5 21-6 0 0,0 0 0 0 0,1 0 0 0 0,-1 0 0 0 0,0 0-1 0 0,1 0 1 0 0,-1 0 0 0 0,1 1 0 0 0,0-1 0 0 0,-1 0 0 0 0,1 0-1 0 0,0 0 1 0 0,-1 1 0 0 0,1-1 0 0 0,0 0 0 0 0,0 1 0 0 0,0-1-1 0 0,-1 1 1 0 0,1-1 0 0 0,0 1 0 0 0,0-1 0 0 0,0 1 0 0 0,0 0-1 0 0,0-1 1 0 0,0 1 0 0 0,0 0 0 0 0,0 0 0 0 0,0 0 0 0 0,0 0 0 0 0,0 0-1 0 0,0 0 1 0 0,0 0 0 0 0,0 0 0 0 0,0 0 0 0 0,0 0 0 0 0,0 0-1 0 0,0 1 1 0 0,0-1 0 0 0,0 0 0 0 0,0 1 0 0 0,0-1 0 0 0,0 1-1 0 0,0-1 1 0 0,0 1 0 0 0,-1-1 0 0 0,1 1 0 0 0,1 1 0 0 0,1 0-76 0 0,0 0 0 0 0,0 1 0 0 0,-1-1 0 0 0,1 1 1 0 0,-1 0-1 0 0,1 0 0 0 0,-1 0 0 0 0,0 0 0 0 0,0 0 1 0 0,0 0-1 0 0,1 5 0 0 0,-1-2-50 0 0,-1-1 1 0 0,0 0-1 0 0,-1 1 1 0 0,1-1-1 0 0,-1 1 1 0 0,0-1-1 0 0,-1 1 0 0 0,1-1 1 0 0,-1 1-1 0 0,-3 9 1 0 0,4-13 62 0 0,-1 0 0 0 0,1 0 0 0 0,-1 0 1 0 0,0 0-1 0 0,0 0 0 0 0,0 0 0 0 0,0 0 1 0 0,0 0-1 0 0,-1 0 0 0 0,1 0 0 0 0,-1-1 1 0 0,1 1-1 0 0,-1-1 0 0 0,1 1 0 0 0,-1-1 1 0 0,0 1-1 0 0,0-1 0 0 0,0 0 0 0 0,0 0 1 0 0,0 0-1 0 0,0 0 0 0 0,0 0 1 0 0,0 0-1 0 0,0-1 0 0 0,0 1 0 0 0,0-1 1 0 0,0 1-1 0 0,-5-1 0 0 0,7 0 266 0 0,14-9 2886 0 0,-10 10-3023 0 0,-1-1 1 0 0,0 0 0 0 0,0 1 0 0 0,1-1 0 0 0,-1 1-1 0 0,0 0 1 0 0,0 0 0 0 0,0 1 0 0 0,0-1 0 0 0,0 0 0 0 0,0 1-1 0 0,-1 0 1 0 0,1 0 0 0 0,0 0 0 0 0,-1 0 0 0 0,1 0-1 0 0,-1 0 1 0 0,3 4 0 0 0,2 3 27 0 0,0 1 0 0 0,0 0 0 0 0,8 18 0 0 0,-2-4-116 0 0,-4-13-1296 0 0,4-8-4242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1196 0 0,'0'0'6253'0'0,"-5"3"-5863"0"0,3-2-408 0 0,0 0-1 0 0,-1 0 1 0 0,1 1 0 0 0,1-1 0 0 0,-1 0 0 0 0,0 1-1 0 0,0 0 1 0 0,1 0 0 0 0,-1-1 0 0 0,1 1 0 0 0,-1 0 0 0 0,1 0-1 0 0,0 0 1 0 0,0 0 0 0 0,-1 1 0 0 0,2-1 0 0 0,-1 0 0 0 0,0 0-1 0 0,0 1 1 0 0,1-1 0 0 0,-1 0 0 0 0,1 1 0 0 0,0-1-1 0 0,0 1 1 0 0,0-1 0 0 0,0 0 0 0 0,0 1 0 0 0,0-1 0 0 0,1 1-1 0 0,-1-1 1 0 0,1 0 0 0 0,-1 1 0 0 0,1-1 0 0 0,0 0 0 0 0,0 0-1 0 0,0 0 1 0 0,0 0 0 0 0,1 0 0 0 0,-1 0 0 0 0,1 0-1 0 0,2 3 1 0 0,-3-3 23 0 0,1 0 1 0 0,-1 0-1 0 0,1 0 0 0 0,0 0 0 0 0,0-1 0 0 0,0 1 0 0 0,0-1 1 0 0,0 1-1 0 0,0-1 0 0 0,0 0 0 0 0,0 0 0 0 0,1 1 0 0 0,-1-2 1 0 0,0 1-1 0 0,1 0 0 0 0,-1 0 0 0 0,1-1 0 0 0,-1 1 0 0 0,1-1 1 0 0,-1 0-1 0 0,1 0 0 0 0,4 0 0 0 0,-4-1-32 0 0,0 0-1 0 0,1-1 1 0 0,-1 1 0 0 0,0-1 0 0 0,0 1-1 0 0,0-1 1 0 0,0 0 0 0 0,0 0-1 0 0,0-1 1 0 0,0 1 0 0 0,-1 0-1 0 0,1-1 1 0 0,-1 0 0 0 0,3-3-1 0 0,2-4-25 0 0,-1 0 1 0 0,0 0-1 0 0,0-1 0 0 0,-1 0 0 0 0,-1 0 0 0 0,1 0 0 0 0,-2-1 0 0 0,4-17 0 0 0,-4 12 304 0 0,-2 18 576 0 0,0 30 983 0 0,0-5-2057 0 0,11 56 1206 0 0,-7-55-611 0 0,-1 0-1 0 0,1 36 1 0 0,-5-61-398 0 0,0 0 1 0 0,0 0-1 0 0,0 1 0 0 0,0-1 1 0 0,0 0-1 0 0,-1 0 1 0 0,1 0-1 0 0,-1 1 0 0 0,0-1 1 0 0,0 0-1 0 0,1 0 0 0 0,-1 0 1 0 0,0 0-1 0 0,-1 0 1 0 0,1 0-1 0 0,0-1 0 0 0,-2 3 1 0 0,-34 16-7097 0 0,33-18 4706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41 780 0 0,'0'0'6468'0'0,"-4"13"-5959"0"0,-8 40-212 0 0,11-51-259 0 0,1-1-1 0 0,0 0 1 0 0,0 1-1 0 0,-1-1 1 0 0,1 1 0 0 0,0-1-1 0 0,1 0 1 0 0,-1 1-1 0 0,0-1 1 0 0,0 1-1 0 0,0-1 1 0 0,1 0 0 0 0,-1 1-1 0 0,1-1 1 0 0,-1 0-1 0 0,1 1 1 0 0,0-1-1 0 0,-1 0 1 0 0,1 0 0 0 0,0 1-1 0 0,0-1 1 0 0,0 0-1 0 0,0 0 1 0 0,0 0 0 0 0,0 0-1 0 0,0 0 1 0 0,0-1-1 0 0,0 1 1 0 0,1 0-1 0 0,-1 0 1 0 0,0-1 0 0 0,0 1-1 0 0,1-1 1 0 0,2 2-1 0 0,41 3 789 0 0,-42-5-859 0 0,1 0 15 0 0,-1-1-1 0 0,1 0 1 0 0,0 1-1 0 0,-1-1 1 0 0,1-1 0 0 0,-1 1-1 0 0,0 0 1 0 0,1-1-1 0 0,-1 0 1 0 0,0 0-1 0 0,0 0 1 0 0,0 0-1 0 0,0 0 1 0 0,0 0 0 0 0,0-1-1 0 0,-1 1 1 0 0,1-1-1 0 0,-1 0 1 0 0,0 0-1 0 0,4-6 1 0 0,-5 7-14 0 0,1-1 0 0 0,0 0 0 0 0,-1 0 0 0 0,0 0 1 0 0,0 0-1 0 0,1 0 0 0 0,-2 0 0 0 0,1 0 0 0 0,0 0 0 0 0,-1 0 0 0 0,1-1 0 0 0,-1 1 1 0 0,0 0-1 0 0,0 0 0 0 0,0 0 0 0 0,-1-1 0 0 0,1 1 0 0 0,-1 0 0 0 0,0 0 0 0 0,0 0 1 0 0,0 0-1 0 0,0 0 0 0 0,0 0 0 0 0,-3-4 0 0 0,2 5-138 0 0,0-1 0 0 0,-1 1 0 0 0,0 0 0 0 0,1-1 1 0 0,-1 1-1 0 0,0 0 0 0 0,0 1 0 0 0,0-1 0 0 0,0 0 0 0 0,0 1 0 0 0,-1 0 0 0 0,1 0 0 0 0,0 0 0 0 0,-1 0 0 0 0,1 0 0 0 0,-1 1 1 0 0,1-1-1 0 0,-1 1 0 0 0,1 0 0 0 0,-1 0 0 0 0,1 0 0 0 0,-1 1 0 0 0,1-1 0 0 0,0 1 0 0 0,-1 0 0 0 0,-4 1 0 0 0,-4 8-2168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2532 0 0,'0'0'6056'0'0,"-2"11"-5589"0"0,0 1-393 0 0,-5 30 473 0 0,2 1 0 0 0,1-1 0 0 0,4 74-1 0 0,8-89-488 0 0,-8-26-94 0 0,1 0 0 0 0,-1 0 0 0 0,1 0 0 0 0,-1 0 0 0 0,1 0 0 0 0,-1 0 0 0 0,1 0 0 0 0,-1 0 0 0 0,1-1 0 0 0,0 1 0 0 0,-1 0 0 0 0,1 0 0 0 0,0 0 0 0 0,0-1 0 0 0,0 1 0 0 0,0 0 0 0 0,0-1 0 0 0,-1 1 0 0 0,1-1 0 0 0,0 1 0 0 0,2 0 0 0 0,-2-1-194 0 0,-2-2-459 0 0,0 1 688 0 0,0 0 1 0 0,0-1-1 0 0,0 1 1 0 0,0 0-1 0 0,0-1 1 0 0,0 1-1 0 0,0 0 0 0 0,0 0 1 0 0,0 0-1 0 0,-1 0 1 0 0,1 0-1 0 0,0 0 0 0 0,-1 0 1 0 0,1 1-1 0 0,-1-1 1 0 0,1 0-1 0 0,-1 1 1 0 0,1-1-1 0 0,-1 1 0 0 0,-3-1 1 0 0,-35-8 413 0 0,35 9-400 0 0,1 0 1 0 0,0 1 0 0 0,-1-1 0 0 0,1 1 0 0 0,0 0 0 0 0,0 0-1 0 0,0 0 1 0 0,-1 0 0 0 0,1 1 0 0 0,0 0 0 0 0,1 0 0 0 0,-1 0-1 0 0,-6 4 1 0 0,9-5 26 0 0,0 0 0 0 0,-1 0-1 0 0,1 1 1 0 0,0-1 0 0 0,-1 0-1 0 0,1 1 1 0 0,0-1 0 0 0,0 1-1 0 0,0-1 1 0 0,0 1 0 0 0,0-1-1 0 0,1 1 1 0 0,-1 0-1 0 0,0-1 1 0 0,1 1 0 0 0,-1 0-1 0 0,1 0 1 0 0,0-1 0 0 0,0 1-1 0 0,-1 0 1 0 0,1 0 0 0 0,0 0-1 0 0,1-1 1 0 0,-1 1 0 0 0,0 0-1 0 0,0 0 1 0 0,1 0 0 0 0,-1-1-1 0 0,1 1 1 0 0,-1 0 0 0 0,1-1-1 0 0,0 1 1 0 0,0 0 0 0 0,0-1-1 0 0,2 3 1 0 0,0 0-39 0 0,1 0 1 0 0,-1-1-1 0 0,1 1 0 0 0,0-1 0 0 0,0 0 1 0 0,0 0-1 0 0,1-1 0 0 0,-1 1 0 0 0,1-1 1 0 0,-1 0-1 0 0,1 0 0 0 0,0-1 0 0 0,-1 1 1 0 0,1-1-1 0 0,0 0 0 0 0,0 0 0 0 0,8 0 1 0 0,6 0-913 0 0,0 0 0 0 0,0-2 0 0 0,24-2 1 0 0,-41 3 888 0 0,0 0 0 0 0,0-1 1 0 0,0 1-1 0 0,0 0 0 0 0,0-1 1 0 0,0 1-1 0 0,-1-1 0 0 0,1 0 1 0 0,0 0-1 0 0,0 1 0 0 0,0-1 0 0 0,-1 0 1 0 0,1-1-1 0 0,0 1 0 0 0,-1 0 1 0 0,1 0-1 0 0,-1-1 0 0 0,0 1 1 0 0,3-4-1 0 0,-2 0 88 0 0,0 0 0 0 0,0 0 0 0 0,0 0 0 0 0,-1 0 0 0 0,0 0 1 0 0,1-8-1 0 0,-2 11-65 0 0,7-99 764 0 0,-8 82-655 0 0,1 0 0 0 0,2 0 1 0 0,-1 1-1 0 0,2-1 0 0 0,1 0 1 0 0,9-28-1 0 0,-13 45-47 0 0,1 0 0 0 0,0 0 0 0 0,0 0 0 0 0,1 0-1 0 0,-1 0 1 0 0,0 0 0 0 0,1 0 0 0 0,-1 0 0 0 0,1 0 0 0 0,-1 1-1 0 0,1-1 1 0 0,0 1 0 0 0,0-1 0 0 0,2-1 0 0 0,-3 3-28 0 0,0-1 1 0 0,0 1-1 0 0,1 0 1 0 0,-1-1-1 0 0,0 1 1 0 0,0 0-1 0 0,1 0 1 0 0,-1 0-1 0 0,0-1 1 0 0,0 2-1 0 0,1-1 1 0 0,-1 0-1 0 0,0 0 1 0 0,0 0-1 0 0,1 0 1 0 0,-1 1-1 0 0,0-1 1 0 0,0 1-1 0 0,2 0 1 0 0,0 1-11 0 0,0 0 1 0 0,0 0-1 0 0,0 1 1 0 0,0-1-1 0 0,0 1 1 0 0,-1 0-1 0 0,1 0 0 0 0,-1 0 1 0 0,0 0-1 0 0,0 0 1 0 0,0 0-1 0 0,0 1 1 0 0,0-1-1 0 0,-1 0 1 0 0,2 7-1 0 0,7 33 34 0 0,-2 1-1 0 0,-2 0 0 0 0,-3 0 0 0 0,-2 74 0 0 0,-1-103-420 0 0,9-27-7733 0 0,5-15 5329 0 0,-12 17 2006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 28 0 0,'0'0'7165'0'0,"-13"-7"-6771"0"0,-40-23-115 0 0,48 27-389 0 0,0 1 0 0 0,1 1 1 0 0,-1-1-1 0 0,0 1 0 0 0,0-1 0 0 0,0 1 1 0 0,0 1-1 0 0,-1-1 0 0 0,1 1 0 0 0,0 0 0 0 0,0 0 1 0 0,0 0-1 0 0,0 1 0 0 0,-10 2 0 0 0,13 2-3595 0 0,2 0 1335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8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2944 0 0,'0'0'4921'0'0,"0"15"-4757"0"0,-8 136 25 0 0,8-137-601 0 0,-1 29-100 0 0,9-24-4262 0 0,-3-16 2894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29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14 216 0 0,'0'0'8893'0'0,"-103"-2"-8517"0"0,81 0-40 0 0,-3 2-128 0 0,3-1-68 0 0,2-1-140 0 0,0 0-4 0 0,2 1 0 0 0,2 1-188 0 0,3-2-392 0 0,3 0-556 0 0,0 2-872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0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38 1512 0 0,'0'0'6940'0'0,"-2"-3"-6497"0"0,2 2-413 0 0,0 1-1 0 0,0-1 0 0 0,0 1 1 0 0,0 0-1 0 0,0-1 0 0 0,-1 1 1 0 0,1-1-1 0 0,0 1 0 0 0,0-1 1 0 0,0 1-1 0 0,-1 0 0 0 0,1-1 1 0 0,0 1-1 0 0,0 0 0 0 0,-1-1 1 0 0,1 1-1 0 0,0-1 0 0 0,-1 1 1 0 0,1 0-1 0 0,0 0 0 0 0,-1-1 1 0 0,1 1-1 0 0,0 0 0 0 0,-1 0 1 0 0,1-1-1 0 0,-1 1 0 0 0,1 0 1 0 0,-1 0-1 0 0,1 0 0 0 0,0 0 1 0 0,-1 0-1 0 0,1 0 0 0 0,-1 0 1 0 0,1 0-1 0 0,-1 0 0 0 0,1 0 1 0 0,-1 0-1 0 0,1 0 0 0 0,-1 0 1 0 0,1 0-1 0 0,0 0 0 0 0,-1 0 1 0 0,1 0-1 0 0,-1 0 0 0 0,1 1 1 0 0,-1-1-1 0 0,1 0 0 0 0,0 0 1 0 0,-1 1-1 0 0,1-1 0 0 0,0 0 1 0 0,-1 0-1 0 0,1 1 0 0 0,0-1 1 0 0,-1 0-1 0 0,1 1 0 0 0,0-1 1 0 0,0 1-1 0 0,-1-1 0 0 0,1 0 1 0 0,0 1-1 0 0,-2 3 61 0 0,1-1 0 0 0,0 1 0 0 0,0 0 0 0 0,0 0 0 0 0,0-1-1 0 0,0 1 1 0 0,1 0 0 0 0,0 6 0 0 0,0 0-44 0 0,0-1 0 0 0,1 1 0 0 0,0-1 0 0 0,1 1 0 0 0,0-1 0 0 0,6 17 0 0 0,-7-24-107 0 0,-1 0 1 0 0,1 0-1 0 0,0 0 0 0 0,0 0 0 0 0,0-1 1 0 0,0 1-1 0 0,1 0 0 0 0,-1 0 0 0 0,0-1 1 0 0,1 1-1 0 0,-1-1 0 0 0,1 1 0 0 0,-1-1 0 0 0,1 0 1 0 0,0 0-1 0 0,0 1 0 0 0,0-1 0 0 0,-1-1 1 0 0,1 1-1 0 0,0 0 0 0 0,0 0 0 0 0,0-1 1 0 0,0 1-1 0 0,0-1 0 0 0,0 1 0 0 0,1-1 1 0 0,-1 0-1 0 0,0 0 0 0 0,0 0 0 0 0,0 0 1 0 0,0 0-1 0 0,0 0 0 0 0,0-1 0 0 0,0 1 1 0 0,0-1-1 0 0,0 0 0 0 0,4-1 0 0 0,-2 0 13 0 0,-1-1-1 0 0,0 1 0 0 0,1-1 1 0 0,-1 0-1 0 0,0 0 0 0 0,0 0 1 0 0,-1 0-1 0 0,1 0 0 0 0,-1-1 1 0 0,1 1-1 0 0,-1-1 0 0 0,0 0 1 0 0,0 1-1 0 0,1-6 0 0 0,2-2-215 0 0,-1-1-1 0 0,0 1 1 0 0,3-22-1 0 0,-6 26 103 0 0,0 1 70 0 0,0 0 1 0 0,0 0-1 0 0,0 0 1 0 0,-1 0-1 0 0,0 0 1 0 0,-1 0-1 0 0,0-8 1 0 0,0 14 107 0 0,1 0 0 0 0,0 0 1 0 0,0 0-1 0 0,0 0 0 0 0,0 0 0 0 0,0 0 0 0 0,0 0 1 0 0,0 0-1 0 0,0 0 0 0 0,0 1 0 0 0,0-1 0 0 0,0 0 1 0 0,0 0-1 0 0,0 0 0 0 0,0 0 0 0 0,0 0 0 0 0,0 0 0 0 0,0 0 1 0 0,0 0-1 0 0,0 0 0 0 0,0 0 0 0 0,0 0 0 0 0,-1 0 1 0 0,1 0-1 0 0,0 0 0 0 0,0 0 0 0 0,0 0 0 0 0,0 0 1 0 0,0 0-1 0 0,0 0 0 0 0,0 0 0 0 0,0 0 0 0 0,0 0 1 0 0,0 0-1 0 0,0 0 0 0 0,0 0 0 0 0,-1 0 0 0 0,1 0 1 0 0,0 0-1 0 0,0 0 0 0 0,0 0 0 0 0,0 0 0 0 0,0 0 1 0 0,0 0-1 0 0,0 0 0 0 0,0 0 0 0 0,0 0 0 0 0,0 0 1 0 0,0 0-1 0 0,0 0 0 0 0,0 0 0 0 0,0-1 0 0 0,0 1 1 0 0,0 0-1 0 0,-1 0 0 0 0,1 0 0 0 0,0 0 0 0 0,-2 13 113 0 0,0 13-174 0 0,10 332 729 0 0,-8-354-751 0 0,0 0-1 0 0,-1-1 1 0 0,1 1 0 0 0,-1 0-1 0 0,0-1 1 0 0,0 1 0 0 0,0-1 0 0 0,0 1-1 0 0,-1-1 1 0 0,1 1 0 0 0,-1-1-1 0 0,0 0 1 0 0,0 0 0 0 0,0 0 0 0 0,0 0-1 0 0,-1 0 1 0 0,1-1 0 0 0,-1 1-1 0 0,0 0 1 0 0,1-1 0 0 0,-1 0 0 0 0,0 0-1 0 0,0 0 1 0 0,-1 0 0 0 0,1 0 0 0 0,0-1-1 0 0,-1 1 1 0 0,1-1 0 0 0,-1 0-1 0 0,1 0 1 0 0,-1 0 0 0 0,0-1 0 0 0,1 1-1 0 0,-1-1 1 0 0,0 0 0 0 0,1 0-1 0 0,-1 0 1 0 0,0-1 0 0 0,1 1 0 0 0,-1-1-1 0 0,1 0 1 0 0,-1 0 0 0 0,0 0-1 0 0,1 0 1 0 0,0 0 0 0 0,-1-1 0 0 0,1 0-1 0 0,0 0 1 0 0,0 0 0 0 0,0 0-1 0 0,0 0 1 0 0,0 0 0 0 0,0-1 0 0 0,1 0-1 0 0,-4-4 1 0 0,-1-15-2981 0 0,7 10 1303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1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2736 0 0,'0'0'4706'0'0,"-18"6"-4568"0"0,-56 18-30 0 0,71-23-106 0 0,0 1 0 0 0,0 0 0 0 0,0-1 0 0 0,0 2 0 0 0,0-1-1 0 0,0 0 1 0 0,0 0 0 0 0,1 1 0 0 0,-1 0 0 0 0,1-1 0 0 0,0 1 0 0 0,0 0 0 0 0,0 0 0 0 0,0 0-1 0 0,1 0 1 0 0,-1 0 0 0 0,1 1 0 0 0,-1-1 0 0 0,1 1 0 0 0,0-1 0 0 0,1 0 0 0 0,-1 1 0 0 0,1-1 0 0 0,-1 1-1 0 0,1 0 1 0 0,0-1 0 0 0,0 1 0 0 0,1-1 0 0 0,0 7 0 0 0,-1 0-119 0 0,1-6 92 0 0,0 0-1 0 0,0 0 1 0 0,0 1 0 0 0,0-1-1 0 0,1 0 1 0 0,-1 0-1 0 0,1 0 1 0 0,0-1 0 0 0,0 1-1 0 0,1 0 1 0 0,-1-1 0 0 0,1 1-1 0 0,-1-1 1 0 0,1 0-1 0 0,0 0 1 0 0,1 0 0 0 0,-1 0-1 0 0,4 2 1 0 0,-4-2-152 0 0,0-1 0 0 0,0 0-1 0 0,0 0 1 0 0,0 0 0 0 0,0-1 0 0 0,1 1 0 0 0,-1-1 0 0 0,0 0-1 0 0,1 0 1 0 0,-1 0 0 0 0,1 0 0 0 0,-1 0 0 0 0,1-1 0 0 0,-1 0-1 0 0,1 1 1 0 0,0-1 0 0 0,-1-1 0 0 0,1 1 0 0 0,-1 0-1 0 0,1-1 1 0 0,-1 0 0 0 0,6-1 0 0 0,-8 1 99 0 0,0 0 0 0 0,0 1 0 0 0,0-1 0 0 0,0 0-1 0 0,1 1 1 0 0,-2-1 0 0 0,1 0 0 0 0,0 0 0 0 0,0 0 0 0 0,0 0 0 0 0,0 0 0 0 0,-1 0 0 0 0,1 0-1 0 0,0 0 1 0 0,-1 0 0 0 0,1-1 0 0 0,-1 1 0 0 0,1 0 0 0 0,-1 0 0 0 0,1-1 0 0 0,-1 1 0 0 0,0 0-1 0 0,0 0 1 0 0,0-1 0 0 0,0 1 0 0 0,0 0 0 0 0,0 0 0 0 0,0-1 0 0 0,0 1 0 0 0,0 0 0 0 0,-1-1-1 0 0,1 1 1 0 0,0 0 0 0 0,-2-2 0 0 0,1 0 320 0 0,0 0-1 0 0,0 0 1 0 0,-1 0 0 0 0,1 1 0 0 0,-1-1-1 0 0,0 1 1 0 0,0-1 0 0 0,0 1-1 0 0,0 0 1 0 0,0 0 0 0 0,0-1-1 0 0,-5-1 1 0 0,17 2 4988 0 0,21-4-5735 0 0,-22 5 979 0 0,19-7-309 0 0,-3 1-1173 0 0,-10 5-3049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13 2836 0 0,'0'0'5076'0'0,"-6"-3"-4859"0"0,2 2-141 0 0,0-1 0 0 0,0 1 1 0 0,0-1-1 0 0,0 1 0 0 0,0 0 1 0 0,0 1-1 0 0,0-1 0 0 0,0 1 1 0 0,-8 0-1 0 0,10 0-37 0 0,1 0 1 0 0,-1 1-1 0 0,0-1 0 0 0,1 1 1 0 0,-1 0-1 0 0,1 0 0 0 0,-1-1 0 0 0,1 1 1 0 0,-1 0-1 0 0,1 0 0 0 0,0 0 1 0 0,0 1-1 0 0,-1-1 0 0 0,1 0 1 0 0,0 0-1 0 0,0 1 0 0 0,0-1 0 0 0,0 1 1 0 0,0-1-1 0 0,1 1 0 0 0,-1-1 1 0 0,0 1-1 0 0,1-1 0 0 0,-1 1 1 0 0,1-1-1 0 0,-1 1 0 0 0,1 0 0 0 0,0-1 1 0 0,0 1-1 0 0,0 0 0 0 0,0 2 1 0 0,-3 61-52 0 0,2 1 1 0 0,13 97 0 0 0,-2-38-685 0 0,-4-35 243 0 0,2 190 772 0 0,-8-275-310 0 0,-1 0 1 0 0,0 0 0 0 0,1 0-1 0 0,-2 0 1 0 0,1-1 0 0 0,-1 1-1 0 0,1 0 1 0 0,-1-1 0 0 0,0 1 0 0 0,-1-1-1 0 0,1 0 1 0 0,-1 1 0 0 0,0-1-1 0 0,0-1 1 0 0,0 1 0 0 0,-1 0 0 0 0,-4 3-1 0 0,6-5-19 0 0,0-1 1 0 0,-1 1-1 0 0,1-1 0 0 0,0 0 0 0 0,-1 0 0 0 0,1 0 1 0 0,-1 0-1 0 0,1 0 0 0 0,-1-1 0 0 0,1 1 0 0 0,-1-1 1 0 0,0 0-1 0 0,1 0 0 0 0,-1 1 0 0 0,1-2 0 0 0,-1 1 1 0 0,0 0-1 0 0,1-1 0 0 0,-1 1 0 0 0,1-1 0 0 0,-1 1 1 0 0,1-1-1 0 0,-1 0 0 0 0,1 0 0 0 0,-1-1 0 0 0,1 1 0 0 0,0 0 1 0 0,0-1-1 0 0,0 1 0 0 0,0-1 0 0 0,0 0 0 0 0,0 0 1 0 0,-2-2-1 0 0,-12-22-100 0 0,15 25-120 0 0,0 0 1 0 0,1 0-1 0 0,-1 0 0 0 0,1 0 1 0 0,-1 0-1 0 0,1 0 0 0 0,-1 0 0 0 0,1-1 1 0 0,0 1-1 0 0,-1 0 0 0 0,1 0 0 0 0,0 0 1 0 0,0-1-1 0 0,0 1 0 0 0,0 0 0 0 0,0 0 1 0 0,0 0-1 0 0,0-1 0 0 0,1 1 0 0 0,-1 0 1 0 0,1-2-1 0 0,2 2-2345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0 270 1732 0 0,'0'0'6863'0'0,"1"-17"-6659"0"0,0-7-191 0 0,4-85 351 0 0,-4 95-324 0 0,1 0 0 0 0,0 0 0 0 0,2 0 0 0 0,-1 0 0 0 0,10-23 0 0 0,-13 36-6 0 0,1 1 1 0 0,-1-1-1 0 0,0 0 0 0 0,0 1 0 0 0,1-1 1 0 0,-1 1-1 0 0,0-1 0 0 0,1 0 1 0 0,-1 1-1 0 0,0-1 0 0 0,1 1 0 0 0,-1-1 1 0 0,1 1-1 0 0,-1-1 0 0 0,1 1 0 0 0,-1-1 1 0 0,1 1-1 0 0,-1 0 0 0 0,1-1 0 0 0,0 1 1 0 0,-1 0-1 0 0,1-1 0 0 0,0 1 0 0 0,-1 0 1 0 0,1 0-1 0 0,0 0 0 0 0,-1-1 0 0 0,1 1 1 0 0,0 0-1 0 0,1 0 0 0 0,12 16-75 0 0,2 30-956 0 0,4 106-110 0 0,-16-142-32 0 0,4-11-5671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4088 0 0,'0'0'9130'0'0,"1"12"-8838"0"0,6 106-61 0 0,10-56-1484 0 0,-6-43-1636 0 0,1-6-3453 0 0,-8-11 3133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4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38 145 304 0 0</inkml:trace>
  <inkml:trace contextRef="#ctx0" brushRef="#br0" timeOffset="1">38 145 304 0 0,'92'-85'1267'0'0,"-91"84"-1187"0"0,0 1 0 0 0,0 0 0 0 0,-1-1 0 0 0,1 1 0 0 0,0-1 0 0 0,-1 1 0 0 0,1-1 0 0 0,0 1 0 0 0,-1-1 0 0 0,1 0 0 0 0,-1 1 0 0 0,1-1 0 0 0,-1 0 0 0 0,1 1 0 0 0,-1-1 0 0 0,0 0 0 0 0,1 0 0 0 0,-1 0 0 0 0,0 1 0 0 0,1-1 0 0 0,-1 0 0 0 0,0 0 0 0 0,0 0 0 0 0,0 1 1 0 0,0-1-1 0 0,0 0 0 0 0,0 0 0 0 0,0 0 0 0 0,0 0 0 0 0,0 1 0 0 0,0-1 0 0 0,-1 0 0 0 0,1 0 0 0 0,0 0 0 0 0,0 1 0 0 0,-1-1 0 0 0,1 0 0 0 0,0 0 0 0 0,-1 1 0 0 0,1-1 0 0 0,-1 0 0 0 0,1 1 0 0 0,-1-1 0 0 0,-1-1 0 0 0,-25-8 2740 0 0,25 9-2279 0 0,-62-12 1643 0 0,22 11-6356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5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1 784 0 0,'0'0'8874'0'0,"-2"2"-7378"0"0,-16 16-1689 0 0,1 0 1 0 0,1 1-1 0 0,1 1 1 0 0,-17 28-1 0 0,-21 27-1466 0 0,48-68 1232 0 0,-15 16-908 0 0,5-8-2664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162 209 48 0 0,'0'0'7519'0'0,"1"2"-7150"0"0,5 6-330 0 0,-76-92 2591 0 0,17 23-3056 0 0,10-4-3380 0 0,41 57-638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40 1852 0 0,'0'0'5728'0'0,"-4"6"-5611"0"0,2-3-256 0 0,-14 25 730 0 0,16-27-544 0 0,-1 0 1 0 0,1 0-1 0 0,0 0 0 0 0,0-1 1 0 0,0 1-1 0 0,-1 0 0 0 0,1 0 0 0 0,0 0 1 0 0,0 0-1 0 0,0 0 0 0 0,0 0 0 0 0,1 0 1 0 0,-1 0-1 0 0,0-1 0 0 0,0 1 0 0 0,0 0 1 0 0,1 0-1 0 0,-1 0 0 0 0,0 0 0 0 0,1-1 1 0 0,-1 1-1 0 0,1 0 0 0 0,-1 0 0 0 0,1-1 1 0 0,-1 1-1 0 0,1 0 0 0 0,0-1 0 0 0,-1 1 1 0 0,1 0-1 0 0,0-1 0 0 0,0 1 0 0 0,-1-1 1 0 0,1 1-1 0 0,0-1 0 0 0,0 0 0 0 0,0 1 1 0 0,-1-1-1 0 0,2 1 0 0 0,4 0-1 0 0,-1 1-1 0 0,1-1 1 0 0,0 0 0 0 0,0 0-1 0 0,-1-1 1 0 0,1 0-1 0 0,0 0 1 0 0,0 0 0 0 0,0-1-1 0 0,-1 0 1 0 0,8-1-1 0 0,-12 1-72 0 0,1 1-1 0 0,0-1 0 0 0,0 1 0 0 0,0-1 0 0 0,0 0 0 0 0,0 1 0 0 0,-1-1 0 0 0,1 0 0 0 0,0 0 0 0 0,-1 0 0 0 0,1-1 0 0 0,-1 1 0 0 0,1 0 0 0 0,-1-1 1 0 0,0 1-1 0 0,1-1 0 0 0,-1 1 0 0 0,0-1 0 0 0,0 1 0 0 0,0-1 0 0 0,0 0 0 0 0,0 0 0 0 0,-1 1 0 0 0,1-1 0 0 0,0 0 0 0 0,-1 0 0 0 0,1 0 1 0 0,-1 0-1 0 0,0 0 0 0 0,0 0 0 0 0,1 0 0 0 0,-1 0 0 0 0,-1 1 0 0 0,1-1 0 0 0,0 0 0 0 0,-1-3 0 0 0,0 2-2 0 0,-1 0 1 0 0,1 0-1 0 0,-1 0 0 0 0,0 1 0 0 0,0-1 0 0 0,0 0 1 0 0,0 1-1 0 0,0 0 0 0 0,0-1 0 0 0,-1 1 1 0 0,1 0-1 0 0,-1 0 0 0 0,0 0 0 0 0,1 1 0 0 0,-1-1 1 0 0,0 1-1 0 0,0-1 0 0 0,0 1 0 0 0,-4-1 0 0 0,4 1-310 0 0,-1-1 0 0 0,1 1-1 0 0,-1 0 1 0 0,1 0 0 0 0,-1 1-1 0 0,0-1 1 0 0,1 1 0 0 0,-1 0 0 0 0,0-1-1 0 0,1 2 1 0 0,-1-1 0 0 0,0 0-1 0 0,1 1 1 0 0,-1 0 0 0 0,0-1-1 0 0,-6 4 1 0 0,0 5-2389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5 1464 0 0,'0'0'6499'0'0,"-17"-5"-4389"0"0,8 36-1912 0 0,2 0 1 0 0,0 0-1 0 0,3 1 0 0 0,0-1 0 0 0,2 1 1 0 0,3 54-1 0 0,-1-47-541 0 0,1-41-1548 0 0,0 2 1853 0 0,-1-1 1 0 0,0 1 0 0 0,0-1 0 0 0,0 1-1 0 0,0-1 1 0 0,0 1 0 0 0,0-1-1 0 0,0 1 1 0 0,0-1 0 0 0,0 1 0 0 0,0-1-1 0 0,0 1 1 0 0,0-1 0 0 0,0 1 0 0 0,-1 0-1 0 0,1-1 1 0 0,0 1 0 0 0,0-1-1 0 0,0 1 1 0 0,-1-1 0 0 0,1 1 0 0 0,0 0-1 0 0,-1-1 1 0 0,1 1 0 0 0,0 0 0 0 0,-1-1-1 0 0,-9-15 134 0 0,4 12-80 0 0,0-1 1 0 0,0 1-1 0 0,0 1 0 0 0,-1-1 0 0 0,0 1 1 0 0,1 1-1 0 0,-1-1 0 0 0,0 1 0 0 0,0 0 1 0 0,-1 0-1 0 0,1 1 0 0 0,0 0 0 0 0,0 1 1 0 0,-1-1-1 0 0,1 1 0 0 0,0 1 1 0 0,-10 1-1 0 0,16-2-5 0 0,0 0 0 0 0,0 0 0 0 0,0 0 0 0 0,0 0 0 0 0,0 0 0 0 0,0 1 0 0 0,0-1 0 0 0,0 1 0 0 0,0-1 0 0 0,0 0 0 0 0,0 1 0 0 0,0 0 0 0 0,0-1 0 0 0,0 1 0 0 0,0 0 0 0 0,0-1 0 0 0,0 1 0 0 0,0 0 0 0 0,1 0 0 0 0,-1 0 0 0 0,0-1 0 0 0,1 1 0 0 0,-1 0 0 0 0,1 0 0 0 0,-1 0 0 0 0,1 0 0 0 0,-1 0 0 0 0,1 0 0 0 0,-1 1 0 0 0,1-1 0 0 0,0 0 0 0 0,0 0 0 0 0,0 0 0 0 0,0 0 0 0 0,0 0 0 0 0,0 0 0 0 0,0 0 0 0 0,0 1 0 0 0,0-1 0 0 0,0 0 0 0 0,0 0 0 0 0,1 0 0 0 0,-1 0 0 0 0,0 0 0 0 0,1 0 0 0 0,0 2 0 0 0,1 1 70 0 0,-1 0-1 0 0,1 0 0 0 0,0 0 1 0 0,0 0-1 0 0,1-1 0 0 0,-1 1 0 0 0,1 0 1 0 0,0-1-1 0 0,0 0 0 0 0,6 6 1 0 0,-3-6-269 0 0,1 1 0 0 0,0-1 0 0 0,0 0 1 0 0,0-1-1 0 0,0 0 0 0 0,0 0 0 0 0,1-1 0 0 0,-1 0 1 0 0,1 0-1 0 0,11 0 0 0 0,42-7-4888 0 0,-45 3 2912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7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16 351 812 0 0,'0'0'4836'0'0,"-1"-16"-4204"0"0,-10-142 1631 0 0,10 141-2053 0 0,-2-62 223 0 0,3 75-359 0 0,0-1 0 0 0,1 0 0 0 0,-1 0 0 0 0,1 0 0 0 0,0 0 0 0 0,1 0 0 0 0,-1 1 0 0 0,1-1 0 0 0,0 1 0 0 0,0-1 0 0 0,0 1 0 0 0,4-6 0 0 0,-5 9-45 0 0,0-1 1 0 0,1 1-1 0 0,-1 0 1 0 0,0 0 0 0 0,1 0-1 0 0,-1 0 1 0 0,1 0-1 0 0,-1 0 1 0 0,1 0 0 0 0,-1 1-1 0 0,1-1 1 0 0,-1 0-1 0 0,1 1 1 0 0,0 0 0 0 0,-1-1-1 0 0,1 1 1 0 0,0 0-1 0 0,0 0 1 0 0,-1 0 0 0 0,1 0-1 0 0,0 0 1 0 0,0 0-1 0 0,-1 0 1 0 0,1 1 0 0 0,0-1-1 0 0,-1 0 1 0 0,1 1-1 0 0,0 0 1 0 0,-1-1 0 0 0,1 1-1 0 0,2 1 1 0 0,-1 1-131 0 0,1-1 1 0 0,0 1-1 0 0,-1 0 1 0 0,0-1-1 0 0,1 2 1 0 0,-1-1-1 0 0,0 0 0 0 0,-1 0 1 0 0,1 1-1 0 0,-1 0 1 0 0,3 4-1 0 0,2 7 64 0 0,-2 0 0 0 0,1 0 0 0 0,-2 1-1 0 0,0 0 1 0 0,-1 0 0 0 0,1 18 0 0 0,0 101 84 0 0,-4-101-278 0 0,12-42-6993 0 0,-8 1 5704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3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1588 0 0,'0'0'5925'0'0,"-104"1"-5625"0"0,86 1-184 0 0,-1 0-104 0 0,5-2-12 0 0,-2 1-44 0 0,4-1 28 0 0,2 0-240 0 0,0 0-760 0 0,4 0-729 0 0,2 2-1267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1092 0 0,'0'0'5517'0'0,"-2"8"-4915"0"0,-21 166 2609 0 0,21-153-3484 0 0,-3 26-394 0 0,9-20-5325 0 0,2-23 2957 0 0,-2-4 2660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0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9 296 0 0,'0'0'8156'0'0,"-14"-1"-7742"0"0,-135-5 225 0 0,81 5-3983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2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64 0 0,'0'0'11272'0'0,"-5"8"-11226"0"0,-6 10-31 0 0,-1 0-1 0 0,0-1 0 0 0,-21 21 0 0 0,18-22-322 0 0,1 0-1 0 0,0 1 1 0 0,-21 35 0 0 0,15-4-4499 0 0,19-34 1333 0 0,1-7 1681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49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27 278 3220 0 0,'0'0'5305'0'0,"0"-17"-4920"0"0,1 9-325 0 0,7-104 385 0 0,-6 97-403 0 0,1 1-1 0 0,0-1 0 0 0,0 1 1 0 0,2-1-1 0 0,0 1 1 0 0,9-19-1 0 0,-13 32-3 0 0,-1-1 0 0 0,1 1 0 0 0,0 0 0 0 0,-1 0 0 0 0,1 0 0 0 0,0-1 0 0 0,0 1 0 0 0,0 0 0 0 0,0 0 0 0 0,-1 0 0 0 0,2 0 0 0 0,-1 1 0 0 0,0-1 0 0 0,0 0 0 0 0,0 0 0 0 0,0 1 0 0 0,0-1 0 0 0,1 0 0 0 0,-1 1 0 0 0,0-1 0 0 0,0 1 0 0 0,1 0 0 0 0,0-1 0 0 0,0 2-17 0 0,-1-1 0 0 0,0 0 0 0 0,0 1 0 0 0,0-1 0 0 0,1 1 0 0 0,-1 0 1 0 0,0-1-1 0 0,0 1 0 0 0,0 0 0 0 0,0 0 0 0 0,0-1 0 0 0,0 1 1 0 0,0 0-1 0 0,-1 0 0 0 0,1 0 0 0 0,0 0 0 0 0,0 0 0 0 0,-1 0 1 0 0,2 2-1 0 0,2 5-34 0 0,-1 0 1 0 0,1 1 0 0 0,-1-1-1 0 0,-1 1 1 0 0,3 11 0 0 0,1 37-33 0 0,-5-44 45 0 0,0 0 0 0 0,0 0 0 0 0,1 0 0 0 0,1 0 0 0 0,0 0 0 0 0,0-1 0 0 0,11 22 0 0 0,-18-39-118 0 0,1 1 1 0 0,-1 0-1 0 0,0 0 1 0 0,0 0-1 0 0,0 0 1 0 0,0 0-1 0 0,0 1 1 0 0,-1 0-1 0 0,0 0 0 0 0,0 0 1 0 0,0 0-1 0 0,0 1 1 0 0,-6-2-1 0 0,0 0-216 0 0,1 1-1 0 0,-1 0 0 0 0,0 1 1 0 0,0 0-1 0 0,0 1 0 0 0,-12 0 1 0 0,13 2-2241 0 0,4 4-1379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209 252 156 0 0,'0'0'8687'0'0,"-2"-5"-8450"0"0,-19-30-228 0 0,-2 1 1 0 0,-1 1-1 0 0,-1 1 0 0 0,-2 1 0 0 0,-42-37 1 0 0,63 63-610 0 0,-5-4-790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3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7 3884 0 0,'0'0'5636'0'0,"-7"-2"-5466"0"0,-1 0-124 0 0,-1 1 0 0 0,0 0 0 0 0,0 1 0 0 0,0-1 0 0 0,0 2-1 0 0,0-1 1 0 0,0 1 0 0 0,1 0 0 0 0,-1 1 0 0 0,-15 5 0 0 0,21-6-43 0 0,-1 1 0 0 0,0 0 0 0 0,0 0 1 0 0,1 0-1 0 0,-1 0 0 0 0,1 0 0 0 0,0 1 1 0 0,0 0-1 0 0,0-1 0 0 0,0 1 0 0 0,0 0 1 0 0,1 1-1 0 0,-1-1 0 0 0,1 0 0 0 0,0 1 1 0 0,0-1-1 0 0,0 1 0 0 0,0 0 0 0 0,1-1 1 0 0,-1 1-1 0 0,1 0 0 0 0,0 0 0 0 0,0 0 1 0 0,0 0-1 0 0,1 0 0 0 0,0 0 0 0 0,0 7 1 0 0,-1-7-64 0 0,1 1 1 0 0,0-1 0 0 0,1 1-1 0 0,-1-1 1 0 0,1 1 0 0 0,0-1-1 0 0,0 0 1 0 0,0 1 0 0 0,1-1-1 0 0,-1 0 1 0 0,1 0 0 0 0,0 0-1 0 0,1 0 1 0 0,-1 0 0 0 0,0 0 0 0 0,1-1-1 0 0,0 1 1 0 0,0-1 0 0 0,0 0-1 0 0,0 0 1 0 0,1 0 0 0 0,-1 0-1 0 0,1 0 1 0 0,0-1 0 0 0,0 1-1 0 0,0-1 1 0 0,0 0 0 0 0,0-1-1 0 0,0 1 1 0 0,0-1 0 0 0,1 1-1 0 0,5 0 1 0 0,-7-1-63 0 0,1-1 0 0 0,0 1 0 0 0,0 0 0 0 0,0-1 0 0 0,0 0 0 0 0,0 0 0 0 0,0 0 0 0 0,-1 0 0 0 0,8-2 0 0 0,-10 2 103 0 0,0-1 0 0 0,0 1 0 0 0,0-1-1 0 0,0 0 1 0 0,-1 1 0 0 0,1-1 0 0 0,0 0-1 0 0,0 1 1 0 0,0-1 0 0 0,0 0 0 0 0,-1 0-1 0 0,1 0 1 0 0,0 0 0 0 0,-1 1 0 0 0,1-1-1 0 0,-1 0 1 0 0,1 0 0 0 0,-1 0 0 0 0,1 0-1 0 0,-1-1 1 0 0,0 1 0 0 0,1 0 0 0 0,-1 0 0 0 0,0 0-1 0 0,0 0 1 0 0,0 0 0 0 0,0 0 0 0 0,0 0-1 0 0,0 0 1 0 0,0-1 0 0 0,0 1 0 0 0,-1 0-1 0 0,1 0 1 0 0,0 0 0 0 0,-1 0 0 0 0,1 0-1 0 0,0 0 1 0 0,-2-1 0 0 0,-5-13 1580 0 0,6 9 1666 0 0,19 2-2609 0 0,-13 3-1003 0 0,42-12-136 0 0,-28 5-4311 0 0,-13 5 1768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67 156 0 0,'0'0'9065'0'0,"-5"4"-8698"0"0,3-3-355 0 0,-1 1-1 0 0,1 0 1 0 0,0 0 0 0 0,0-1-1 0 0,1 1 1 0 0,-1 0 0 0 0,0 1-1 0 0,0-1 1 0 0,1 0-1 0 0,0 0 1 0 0,-1 1 0 0 0,1-1-1 0 0,0 1 1 0 0,-1 2-1 0 0,-3 48 360 0 0,5-51-368 0 0,-1 1 0 0 0,1-1 0 0 0,1 1 0 0 0,-1-1 0 0 0,0 1 0 0 0,0 0 0 0 0,1-1 1 0 0,-1 0-1 0 0,1 1 0 0 0,0-1 0 0 0,0 1 0 0 0,0-1 0 0 0,0 0 0 0 0,0 0 0 0 0,1 1 0 0 0,-1-1 0 0 0,1 0 0 0 0,-1 0 0 0 0,1 0 0 0 0,0-1 0 0 0,0 1 1 0 0,-1 0-1 0 0,1-1 0 0 0,0 1 0 0 0,1-1 0 0 0,-1 1 0 0 0,0-1 0 0 0,0 0 0 0 0,1 0 0 0 0,-1 0 0 0 0,5 1 0 0 0,-4-2-56 0 0,0 0-1 0 0,1 0 0 0 0,-1 0 0 0 0,0 0 1 0 0,1 0-1 0 0,-1-1 0 0 0,0 0 0 0 0,1 1 1 0 0,-1-1-1 0 0,0-1 0 0 0,0 1 0 0 0,0 0 1 0 0,0-1-1 0 0,0 1 0 0 0,0-1 0 0 0,0 0 1 0 0,0 0-1 0 0,-1 0 0 0 0,1 0 0 0 0,-1-1 1 0 0,0 1-1 0 0,1-1 0 0 0,2-4 0 0 0,2-5-122 0 0,-1 0-1 0 0,-1 0 0 0 0,0-1 0 0 0,0 1 0 0 0,-1-1 0 0 0,-1 0 0 0 0,0 0 0 0 0,-1 0 0 0 0,0-1 1 0 0,-1 1-1 0 0,-1 0 0 0 0,-1-20 0 0 0,-5 98 1882 0 0,13 44-925 0 0,-3-78-537 0 0,-2-1 0 0 0,-1 1 0 0 0,-1-1 0 0 0,-6 38 0 0 0,5-64-253 0 0,-1 0 0 0 0,1 0 0 0 0,-1 0 0 0 0,0-1 0 0 0,1 1-1 0 0,-2-1 1 0 0,1 0 0 0 0,0 1 0 0 0,-1-1 0 0 0,1 0 0 0 0,-1 0 0 0 0,0-1 0 0 0,-5 5 0 0 0,6-6-100 0 0,1 0-1 0 0,0 0 0 0 0,0 0 0 0 0,-1 0 1 0 0,1 0-1 0 0,-1 0 0 0 0,1-1 1 0 0,-1 1-1 0 0,1 0 0 0 0,-1-1 1 0 0,1 1-1 0 0,-1-1 0 0 0,1 0 0 0 0,-1 1 1 0 0,0-1-1 0 0,1 0 0 0 0,-1 0 1 0 0,0 0-1 0 0,1 0 0 0 0,-1-1 0 0 0,1 1 1 0 0,-1 0-1 0 0,0-1 0 0 0,1 1 1 0 0,-1-1-1 0 0,1 1 0 0 0,-1-1 1 0 0,1 0-1 0 0,-1 1 0 0 0,1-1 0 0 0,0 0 1 0 0,-1 0-1 0 0,1 0 0 0 0,0 0 1 0 0,-2-2-1 0 0,-3-11-3143 0 0,5 7 1056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1016 0 0,'0'0'5936'0'0,"-19"0"-5518"0"0,-58 5-81 0 0,73-4-367 0 0,1-1 0 0 0,-1 1 0 0 0,0 0-1 0 0,0 1 1 0 0,1-1 0 0 0,-1 0 0 0 0,1 1-1 0 0,0 0 1 0 0,-1 0 0 0 0,1 0 0 0 0,0 0-1 0 0,0 0 1 0 0,0 1 0 0 0,0 0-1 0 0,0-1 1 0 0,1 1 0 0 0,-1 0 0 0 0,1 0-1 0 0,0 0 1 0 0,0 1 0 0 0,0-1 0 0 0,0 0-1 0 0,1 1 1 0 0,-1-1 0 0 0,1 1 0 0 0,0 0-1 0 0,0-1 1 0 0,0 1 0 0 0,0 0 0 0 0,1 0-1 0 0,0 0 1 0 0,0-1 0 0 0,0 1 0 0 0,0 0-1 0 0,0 0 1 0 0,1 0 0 0 0,-1-1 0 0 0,1 1-1 0 0,0 0 1 0 0,0-1 0 0 0,1 1-1 0 0,-1 0 1 0 0,1-1 0 0 0,0 0 0 0 0,0 1-1 0 0,0-1 1 0 0,0 0 0 0 0,0 0 0 0 0,1 0-1 0 0,-1 0 1 0 0,4 2 0 0 0,1-1-197 0 0,1 0-1 0 0,-1-1 1 0 0,1 0 0 0 0,0-1-1 0 0,0 1 1 0 0,0-1 0 0 0,0-1-1 0 0,0 0 1 0 0,1 0 0 0 0,-1 0 0 0 0,0-1-1 0 0,0-1 1 0 0,15-1 0 0 0,-22 2 201 0 0,-1 0-1 0 0,1-1 1 0 0,0 1 0 0 0,-1 0 0 0 0,1 0 0 0 0,-1 0 0 0 0,1-1 0 0 0,0 1 0 0 0,-1 0 0 0 0,1-1 0 0 0,-1 1-1 0 0,1-1 1 0 0,-1 1 0 0 0,1 0 0 0 0,-1-1 0 0 0,1 1 0 0 0,-1-1 0 0 0,0 1 0 0 0,1-1 0 0 0,-1 0 0 0 0,0 1 0 0 0,1-1-1 0 0,-1 1 1 0 0,0-1 0 0 0,0 0 0 0 0,0 1 0 0 0,1-1 0 0 0,-1 1 0 0 0,0-1 0 0 0,0 0 0 0 0,0 1 0 0 0,0-1 0 0 0,0 0-1 0 0,0 1 1 0 0,0-1 0 0 0,0 0 0 0 0,0 1 0 0 0,-1-1 0 0 0,1 0 0 0 0,0 1 0 0 0,0-1 0 0 0,0 1 0 0 0,-1-1 0 0 0,1 0-1 0 0,0 1 1 0 0,-1-1 0 0 0,1 1 0 0 0,-1-1 0 0 0,1 1 0 0 0,0-1 0 0 0,-1 1 0 0 0,0-1 0 0 0,-23-24 1563 0 0,-2 7-954 0 0,12 7 4281 0 0,46 8-2717 0 0,-16 4-2409 0 0,20-2-145 0 0,-15-7-3676 0 0,-16 4 1803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6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2280 0 0,'0'0'4337'0'0,"-7"1"-4185"0"0,3-1-117 0 0,2 0-20 0 0,-1-1-1 0 0,1 1 1 0 0,-1 0 0 0 0,1 1 0 0 0,0-1 0 0 0,-1 0 0 0 0,1 1 0 0 0,0-1 0 0 0,0 1-1 0 0,-1 0 1 0 0,1-1 0 0 0,0 1 0 0 0,0 0 0 0 0,0 1 0 0 0,0-1 0 0 0,-2 2 0 0 0,0 2 210 0 0,1 1-1 0 0,-1 0 1 0 0,2 0 0 0 0,-1 0 0 0 0,1 0 0 0 0,0 0 0 0 0,0 1 0 0 0,0-1-1 0 0,1 1 1 0 0,0-1 0 0 0,0 9 0 0 0,3 81 552 0 0,0-46-840 0 0,12 351-239 0 0,-12-130 204 0 0,-3-264 120 0 0,0-1 0 0 0,0 1 0 0 0,-1-1 0 0 0,0 0 0 0 0,0 1 0 0 0,-4 7 0 0 0,6-13-61 0 0,-1 1 1 0 0,0-1 0 0 0,0 1 0 0 0,0-1-1 0 0,0 1 1 0 0,0-1 0 0 0,0 0 0 0 0,0 0-1 0 0,0 1 1 0 0,0-1 0 0 0,-1 0 0 0 0,1 0-1 0 0,-2 1 1 0 0,2-2-11 0 0,0 0 0 0 0,0 0 0 0 0,0 0 0 0 0,1 0 0 0 0,-1 1 0 0 0,0-1 0 0 0,0-1 1 0 0,1 1-1 0 0,-1 0 0 0 0,0 0 0 0 0,0 0 0 0 0,0 0 0 0 0,1-1 0 0 0,-1 1 0 0 0,0 0 0 0 0,1 0 0 0 0,-1-1 0 0 0,0 1 0 0 0,0-1 0 0 0,1 1 0 0 0,-1-1 0 0 0,1 1 0 0 0,-1-1 0 0 0,0 1 0 0 0,1-1 1 0 0,-1 1-1 0 0,1-1 0 0 0,0 0 0 0 0,-2-1 0 0 0,1 0-331 0 0,0 0 1 0 0,0 0 0 0 0,0 0-1 0 0,0 0 1 0 0,0 0-1 0 0,0 0 1 0 0,0 0-1 0 0,1-1 1 0 0,-1 1 0 0 0,1 0-1 0 0,-1-1 1 0 0,1 1-1 0 0,0 0 1 0 0,0-4 0 0 0,0-2-2149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7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0 212 600 0 0,'0'0'6863'0'0,"2"-8"-6499"0"0,3-44 51 0 0,-4 31-221 0 0,1 1 0 0 0,1-1 0 0 0,0 1 0 0 0,12-35 0 0 0,-15 55-154 0 0,0-1 1 0 0,1 0 0 0 0,-1 0-1 0 0,0 1 1 0 0,0-1 0 0 0,1 0-1 0 0,-1 1 1 0 0,0-1 0 0 0,1 0-1 0 0,-1 1 1 0 0,1-1 0 0 0,-1 1-1 0 0,1-1 1 0 0,-1 1 0 0 0,1-1-1 0 0,-1 1 1 0 0,1-1 0 0 0,0 1-1 0 0,-1-1 1 0 0,1 1 0 0 0,-1 0-1 0 0,1-1 1 0 0,0 1 0 0 0,0 0-1 0 0,-1-1 1 0 0,1 1 0 0 0,0 0 0 0 0,-1 0-1 0 0,1 0 1 0 0,0 0 0 0 0,0 0-1 0 0,-1 0 1 0 0,1 0 0 0 0,0 0-1 0 0,0 0 1 0 0,-1 0 0 0 0,1 0-1 0 0,0 0 1 0 0,0 1 0 0 0,-1-1-1 0 0,1 0 1 0 0,0 1 0 0 0,-1-1-1 0 0,1 0 1 0 0,0 1 0 0 0,-1-1-1 0 0,1 1 1 0 0,0-1 0 0 0,-1 1-1 0 0,1-1 1 0 0,-1 1 0 0 0,1-1-1 0 0,-1 1 1 0 0,0-1 0 0 0,1 1 0 0 0,-1 0-1 0 0,1 1 1 0 0,3 2-44 0 0,-1 1 0 0 0,1 0 0 0 0,-1 1 0 0 0,0-1 1 0 0,3 11-1 0 0,13 74-293 0 0,-7-26-222 0 0,-13-67-45 0 0,1 2 586 0 0,-1-1 0 0 0,0 0 1 0 0,1 0-1 0 0,-1 1 1 0 0,0-1-1 0 0,0 1 0 0 0,0-1 1 0 0,0 1-1 0 0,0-1 1 0 0,0 1-1 0 0,0-1 0 0 0,-1 1 1 0 0,1 0-1 0 0,0 0 1 0 0,-1 0-1 0 0,-2-2 0 0 0,-28-10 885 0 0,-6-4-3387 0 0,38 16 1717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4 1008 0 0,'0'0'5317'0'0,"-2"-3"-3623"0"0,-2 3-100 0 0,0 12-565 0 0,-1 37-188 0 0,0 59-667 0 0,4-89-250 0 0,2 40 279 0 0,0-56-282 0 0,-1 0 0 0 0,0 0 0 0 0,1 0 0 0 0,0 0 0 0 0,0 1 0 0 0,0-1 0 0 0,0 0-1 0 0,0-1 1 0 0,0 1 0 0 0,1 0 0 0 0,-1 0 0 0 0,1 0 0 0 0,0-1 0 0 0,3 4 0 0 0,-13-12-276 0 0,-1-1 0 0 0,0 2 0 0 0,0-1 0 0 0,-16-6 0 0 0,20 10 396 0 0,1 0 0 0 0,-1 0 0 0 0,0 1 0 0 0,0-1-1 0 0,0 1 1 0 0,0 0 0 0 0,0 1 0 0 0,-1-1-1 0 0,1 1 1 0 0,0 0 0 0 0,0 0 0 0 0,0 1-1 0 0,-9 1 1 0 0,12-1-16 0 0,1-1 1 0 0,-1 1-1 0 0,1-1 0 0 0,0 1 0 0 0,-1 0 1 0 0,1-1-1 0 0,0 1 0 0 0,-1 0 0 0 0,1 0 0 0 0,0 0 1 0 0,0 0-1 0 0,0 0 0 0 0,0 1 0 0 0,0-1 1 0 0,0 0-1 0 0,0 0 0 0 0,0 1 0 0 0,1-1 0 0 0,-1 0 1 0 0,0 1-1 0 0,1-1 0 0 0,-1 1 0 0 0,1-1 1 0 0,-1 1-1 0 0,1-1 0 0 0,0 1 0 0 0,0-1 0 0 0,0 1 1 0 0,0-1-1 0 0,0 1 0 0 0,0-1 0 0 0,0 1 1 0 0,0-1-1 0 0,0 1 0 0 0,1-1 0 0 0,-1 1 1 0 0,1-1-1 0 0,-1 1 0 0 0,2 2 0 0 0,0 1 55 0 0,1 1-1 0 0,0-1 1 0 0,0 1 0 0 0,0-1-1 0 0,0 0 1 0 0,1 0-1 0 0,0-1 1 0 0,7 8 0 0 0,-5-7-168 0 0,1-1 1 0 0,-1 0 0 0 0,1 0 0 0 0,0-1-1 0 0,0 0 1 0 0,0 0 0 0 0,0-1 0 0 0,1 0-1 0 0,-1 0 1 0 0,0-1 0 0 0,10 1 0 0 0,-7-1-1519 0 0,0 0 1 0 0,0-1 0 0 0,0-1-1 0 0,17-2 1 0 0,-18 2-401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9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7 417 184 0 0,'0'0'6367'0'0,"-1"-11"-5703"0"0,0-11-368 0 0,-4-146 1690 0 0,6 149-1829 0 0,0 0 0 0 0,2 0 1 0 0,0 0-1 0 0,0 1 0 0 0,2-1 0 0 0,1 1 0 0 0,8-19 0 0 0,-13 34-113 0 0,1 0 0 0 0,-1 0 0 0 0,1 0 0 0 0,0 0 0 0 0,0 0 0 0 0,1 0 0 0 0,-1 1 0 0 0,0-1 0 0 0,1 1 0 0 0,0-1 0 0 0,0 1 0 0 0,-1 0 0 0 0,1 0 0 0 0,0 0 0 0 0,1 1 0 0 0,-1-1 0 0 0,0 1 0 0 0,0-1 0 0 0,7 0 0 0 0,-7 1-65 0 0,-1 1 1 0 0,0 0-1 0 0,0 0 1 0 0,1 1-1 0 0,-1-1 1 0 0,0 0-1 0 0,0 1 1 0 0,1-1-1 0 0,-1 1 1 0 0,0 0-1 0 0,0 0 1 0 0,0 0-1 0 0,0 0 0 0 0,0 0 1 0 0,0 0-1 0 0,0 0 1 0 0,0 1-1 0 0,-1-1 1 0 0,1 1-1 0 0,0-1 1 0 0,-1 1-1 0 0,1 0 1 0 0,-1-1-1 0 0,0 1 1 0 0,1 0-1 0 0,-1 0 1 0 0,0 0-1 0 0,0 0 1 0 0,0 0-1 0 0,1 5 1 0 0,5 18-27 0 0,-2 0 1 0 0,0 1 0 0 0,-2-1 0 0 0,0 1-1 0 0,-2 0 1 0 0,-4 46 0 0 0,2-15-67 0 0,0-31 33 0 0,0-20-162 0 0,0 1-1 0 0,0 0 1 0 0,1 0-1 0 0,0 0 1 0 0,1 0 0 0 0,-1 0-1 0 0,1 0 1 0 0,0 0-1 0 0,4 10 1 0 0,-4-17-104 0 0,0 1 0 0 0,0 0 0 0 0,0-1 0 0 0,0 1 0 0 0,0-1 0 0 0,1 0 0 0 0,-1 1 0 0 0,0-1 0 0 0,0 0 0 0 0,0 0 0 0 0,0 0 1 0 0,1 1-1 0 0,-1-1 0 0 0,0-1 0 0 0,0 1 0 0 0,0 0 0 0 0,1 0 0 0 0,-1 0 0 0 0,1-1 0 0 0,7-2-480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0:49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24 1700 0 0,'0'0'7985'0'0,"-112"-5"-7845"0"0,95 5 16 0 0,-1-2-156 0 0,0 1-52 0 0,4-3-12 0 0,-2 1-672 0 0,2-1-872 0 0,4 1-1077 0 0,4 1-2091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3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1 384 0 0,'0'0'7852'0'0,"0"9"-3433"0"0,2 27-4282 0 0,2-29-186 0 0,1-1 0 0 0,1 0 0 0 0,-1 0 0 0 0,1 0-1 0 0,0 0 1 0 0,0-1 0 0 0,0 0 0 0 0,1 0-1 0 0,0-1 1 0 0,0 0 0 0 0,13 6 0 0 0,-3-2-23 0 0,-1-1 0 0 0,1-1 0 0 0,0-1 1 0 0,24 5-1 0 0,-31-9-2 0 0,-1 0 0 0 0,0-1 0 0 0,0 0 0 0 0,1 0 0 0 0,-1-1 1 0 0,0 0-1 0 0,0-1 0 0 0,0 0 0 0 0,0-1 0 0 0,0 1 0 0 0,0-2 0 0 0,-1 1 0 0 0,1-1 0 0 0,-1-1 0 0 0,0 1 0 0 0,12-10 0 0 0,13-8-63 0 0,-22 13 111 0 0,0 1 0 0 0,0 1-1 0 0,1 0 1 0 0,0 1-1 0 0,0 0 1 0 0,1 1-1 0 0,-1 0 1 0 0,1 1-1 0 0,24-5 1 0 0,-25 8 83 0 0,0 0 0 0 0,-1 1 1 0 0,1 0-1 0 0,0 1 0 0 0,0 1 0 0 0,-1 0 1 0 0,1 0-1 0 0,12 5 0 0 0,-18-5-12 0 0,-1 0 0 0 0,1 0 0 0 0,-1 1 0 0 0,0 0 0 0 0,0 0 0 0 0,0 0 0 0 0,0 1 0 0 0,0 0 0 0 0,-1 0 0 0 0,0 0 0 0 0,0 0 0 0 0,0 1 0 0 0,0-1 0 0 0,-1 1 0 0 0,1 0 0 0 0,-1 0 0 0 0,0 1 0 0 0,2 5 0 0 0,-5-9-73 0 0,0-1-1 0 0,1 0 1 0 0,-1 1 0 0 0,1-1-1 0 0,-1 0 1 0 0,1 1 0 0 0,-1-1-1 0 0,1 0 1 0 0,0 0 0 0 0,0 0-1 0 0,-1 0 1 0 0,1 0-1 0 0,0 1 1 0 0,0-2 0 0 0,0 1-1 0 0,0 0 1 0 0,0 0 0 0 0,2 1-1 0 0,16-15-870 0 0,-5 0 978 0 0,-7 7-163 0 0,0 1 0 0 0,0 0 1 0 0,0 0-1 0 0,1 0 0 0 0,0 1 1 0 0,0 0-1 0 0,0 1 0 0 0,0-1 1 0 0,0 2-1 0 0,1-1 0 0 0,-1 1 1 0 0,10-1-1 0 0,-6 2 82 0 0,1 1 1 0 0,-1 1-1 0 0,0 0 1 0 0,0 0 0 0 0,0 1-1 0 0,0 1 1 0 0,-1 0-1 0 0,16 6 1 0 0,-4-2 132 0 0,1 0 0 0 0,0-2 0 0 0,1-1 1 0 0,-1 0-1 0 0,1-2 0 0 0,0-1 0 0 0,0-1 0 0 0,-1-1 0 0 0,1-1 1 0 0,-1-1-1 0 0,37-10 0 0 0,-59 12-150 0 0,1-1 0 0 0,0 1-1 0 0,-1-1 1 0 0,1 0 0 0 0,-1 0 0 0 0,0 0 0 0 0,0 0-1 0 0,0 0 1 0 0,0-1 0 0 0,3-4 0 0 0,0-9-1840 0 0,-5 15 1664 0 0,-1 1-1 0 0,1-1 0 0 0,0 1 0 0 0,-1-1 1 0 0,1 1-1 0 0,0-1 0 0 0,0 1 0 0 0,-1 0 1 0 0,1-1-1 0 0,-1 1 0 0 0,1-1 0 0 0,-1 1 1 0 0,1 0-1 0 0,0-1 0 0 0,-1 1 0 0 0,1 0 1 0 0,-1-1-1 0 0,1 1 0 0 0,-1 0 1 0 0,1 0-1 0 0,-1 0 0 0 0,0 0 0 0 0,1-1 1 0 0,-1 1-1 0 0,1 0 0 0 0,-1 0 0 0 0,1 0 1 0 0,-2 0-1 0 0,-7 0-2727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0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1688 0 0,'0'0'6752'0'0,"0"11"-3387"0"0,2 33-2329 0 0,-3-41-1031 0 0,1 0 1 0 0,0-1 0 0 0,0 1 0 0 0,1 0 0 0 0,-1 0 0 0 0,0 0 0 0 0,1 0 0 0 0,0 0-1 0 0,0-1 1 0 0,0 1 0 0 0,0 0 0 0 0,0-1 0 0 0,0 1 0 0 0,1-1 0 0 0,-1 1 0 0 0,1-1 0 0 0,0 0-1 0 0,0 1 1 0 0,-1-1 0 0 0,1 0 0 0 0,1 0 0 0 0,-1 0 0 0 0,0-1 0 0 0,0 1 0 0 0,1 0 0 0 0,-1-1-1 0 0,1 0 1 0 0,0 1 0 0 0,-1-1 0 0 0,1 0 0 0 0,0-1 0 0 0,-1 1 0 0 0,1 0 0 0 0,0-1 0 0 0,0 1-1 0 0,0-1 1 0 0,0 0 0 0 0,0 0 0 0 0,-1 0 0 0 0,1 0 0 0 0,0-1 0 0 0,0 1 0 0 0,0-1 0 0 0,0 1-1 0 0,-1-1 1 0 0,4-2 0 0 0,-3 2-56 0 0,0 0-1 0 0,0-1 1 0 0,-1 1 0 0 0,1-1-1 0 0,0 1 1 0 0,-1-1 0 0 0,1 0-1 0 0,-1 0 1 0 0,0-1-1 0 0,0 1 1 0 0,0 0 0 0 0,0-1-1 0 0,0 1 1 0 0,0-1 0 0 0,-1 0-1 0 0,3-4 1 0 0,-3 5 23 0 0,-1 0 0 0 0,1 1 0 0 0,-1-1 0 0 0,1 0 0 0 0,-1 1 0 0 0,0-1 0 0 0,1 0 0 0 0,-1 0 0 0 0,0 0 0 0 0,0 1 0 0 0,0-1 0 0 0,-1 0 0 0 0,1 0 0 0 0,0 0 0 0 0,-1 1 0 0 0,1-1 0 0 0,-1 0 0 0 0,1 1 0 0 0,-1-1 0 0 0,0 0-1 0 0,0 1 1 0 0,0-1 0 0 0,0 1 0 0 0,0-1 0 0 0,0 1 0 0 0,0 0 0 0 0,0-1 0 0 0,0 1 0 0 0,-3-2 0 0 0,-33-20-1689 0 0,10 16-3100 0 0,17 6 418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4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3268 0 0,'0'0'4437'0'0,"-11"0"-4205"0"0,3 0-209 0 0,1 0 0 0 0,-1 1 0 0 0,1-1 1 0 0,-1 2-1 0 0,1-1 0 0 0,0 1 0 0 0,-10 3 0 0 0,14-3-48 0 0,-1 0 0 0 0,1-1 0 0 0,0 1 0 0 0,0 0-1 0 0,0 0 1 0 0,1 1 0 0 0,-1-1 0 0 0,0 1 0 0 0,1-1-1 0 0,0 1 1 0 0,-1 0 0 0 0,1 0 0 0 0,0 0 0 0 0,0 0-1 0 0,1 0 1 0 0,-1 0 0 0 0,1 1 0 0 0,-1-1 0 0 0,1 1-1 0 0,0-1 1 0 0,0 6 0 0 0,0-7 34 0 0,0 0 0 0 0,1 1 0 0 0,0-1 1 0 0,-1 1-1 0 0,1 0 0 0 0,0-1 0 0 0,0 1 0 0 0,0-1 0 0 0,1 1 1 0 0,-1-1-1 0 0,1 1 0 0 0,-1-1 0 0 0,1 1 0 0 0,0-1 0 0 0,0 0 0 0 0,0 1 1 0 0,0-1-1 0 0,0 0 0 0 0,0 0 0 0 0,1 0 0 0 0,-1 1 0 0 0,1-2 1 0 0,0 1-1 0 0,2 3 0 0 0,3-1-6 0 0,-1 0 0 0 0,1 0-1 0 0,1 0 1 0 0,-1-1 0 0 0,0 0 0 0 0,11 3 0 0 0,36 17 502 0 0,-51-22-416 0 0,-1 1-1 0 0,1 0 0 0 0,-1 0 0 0 0,0 0 1 0 0,1 0-1 0 0,-1 0 0 0 0,0 0 1 0 0,0 0-1 0 0,0 1 0 0 0,-1-1 0 0 0,1 1 1 0 0,-1 0-1 0 0,1-1 0 0 0,-1 1 0 0 0,0 0 1 0 0,1 3-1 0 0,-1-3-103 0 0,-1-1 0 0 0,1 1 0 0 0,-1 0 0 0 0,0-1 0 0 0,0 1 0 0 0,0 0 0 0 0,-1-1 0 0 0,1 1 0 0 0,0-1 0 0 0,-1 1 0 0 0,0 0 0 0 0,0-1 0 0 0,1 1 0 0 0,-2-1 0 0 0,1 0 0 0 0,0 1 0 0 0,0-1 0 0 0,-1 0 0 0 0,1 0 0 0 0,-1 0 0 0 0,0 0 0 0 0,1 0 0 0 0,-1 0 0 0 0,0 0 0 0 0,0 0 0 0 0,0-1 0 0 0,-1 1 0 0 0,1-1 0 0 0,0 1 0 0 0,0-1 0 0 0,-1 0 0 0 0,1 0 0 0 0,-1 0 0 0 0,1-1 0 0 0,-1 1 0 0 0,-3 0 0 0 0,2 0-159 0 0,0 1 0 0 0,0-1 0 0 0,0-1 0 0 0,-1 1 0 0 0,1-1 0 0 0,0 0 0 0 0,-1 0 0 0 0,1 0 0 0 0,0 0 0 0 0,0-1 0 0 0,-1 1 0 0 0,1-1 0 0 0,0 0 0 0 0,0-1-1 0 0,0 1 1 0 0,0-1 0 0 0,0 0 0 0 0,0 0 0 0 0,0 0 0 0 0,1 0 0 0 0,-1-1 0 0 0,-3-2 0 0 0,3-2-1557 0 0,2 0-203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5993 0 0,'0'0'3487'0'0,"6"14"-3389"0"0,21 41-108 0 0,-26-53-18 0 0,1 0 1 0 0,0 0-1 0 0,0-1 1 0 0,0 1 0 0 0,0-1-1 0 0,1 1 1 0 0,-1-1 0 0 0,0 0-1 0 0,1 0 1 0 0,-1 1 0 0 0,1-2-1 0 0,-1 1 1 0 0,1 0-1 0 0,-1 0 1 0 0,1-1 0 0 0,-1 0-1 0 0,1 1 1 0 0,0-1 0 0 0,-1 0-1 0 0,1 0 1 0 0,0-1 0 0 0,-1 1-1 0 0,1 0 1 0 0,0-1 0 0 0,3-1-1 0 0,0 1-17 0 0,-2 1 11 0 0,0-1 1 0 0,1 0 0 0 0,-1-1-1 0 0,0 1 1 0 0,0-1 0 0 0,0 0-1 0 0,0 0 1 0 0,0 0 0 0 0,0 0-1 0 0,-1 0 1 0 0,1-1 0 0 0,-1 0-1 0 0,0 0 1 0 0,1 0 0 0 0,-1 0-1 0 0,-1 0 1 0 0,1-1 0 0 0,0 1-1 0 0,-1-1 1 0 0,0 0 0 0 0,0 0-1 0 0,0 0 1 0 0,0 0 0 0 0,0 0-1 0 0,-1 0 1 0 0,0 0 0 0 0,0 0-1 0 0,0-1 1 0 0,0 1 0 0 0,-1-1-1 0 0,0-7 1 0 0,0 12 31 0 0,0-1-1 0 0,0 1 1 0 0,0-1 0 0 0,0 0-1 0 0,0 1 1 0 0,0-1-1 0 0,-1 1 1 0 0,1-1 0 0 0,0 1-1 0 0,0-1 1 0 0,-1 1 0 0 0,1-1-1 0 0,0 1 1 0 0,-1-1-1 0 0,1 1 1 0 0,-1-1 0 0 0,1 1-1 0 0,0-1 1 0 0,-1 1 0 0 0,1 0-1 0 0,-1-1 1 0 0,1 1-1 0 0,-1 0 1 0 0,1 0 0 0 0,-1-1-1 0 0,0 1 1 0 0,1 0 0 0 0,-1 0-1 0 0,1 0 1 0 0,-1-1 0 0 0,1 1-1 0 0,-1 0 1 0 0,0 0-1 0 0,1 0 1 0 0,-1 0 0 0 0,1 0-1 0 0,-1 0 1 0 0,0 0 0 0 0,1 1-1 0 0,-1-1 1 0 0,1 0-1 0 0,-1 0 1 0 0,1 0 0 0 0,-2 1-1 0 0,1-1 35 0 0,0 1 1 0 0,0-1-1 0 0,0 1 0 0 0,-1 0 0 0 0,1-1 0 0 0,0 1 0 0 0,0 0 0 0 0,0 0 1 0 0,0 0-1 0 0,0 0 0 0 0,0-1 0 0 0,1 1 0 0 0,-1 1 0 0 0,0-1 0 0 0,0 0 1 0 0,1 0-1 0 0,-1 0 0 0 0,0 0 0 0 0,0 3 0 0 0,0 9-17 0 0,0 1 0 0 0,1 0 0 0 0,0-1 1 0 0,1 1-1 0 0,0-1 0 0 0,2 1 0 0 0,-1-1 0 0 0,8 22 0 0 0,-5-20 23 0 0,-1 1 1 0 0,-1-1-1 0 0,0 1 0 0 0,-1 0 0 0 0,-1 32 0 0 0,-1-47-57 0 0,-1 1 0 0 0,1 0 0 0 0,-1 0 0 0 0,0-1 0 0 0,0 1 0 0 0,0 0 0 0 0,0-1 0 0 0,0 1 0 0 0,0-1 0 0 0,0 1 0 0 0,0-1 0 0 0,0 0 0 0 0,-1 1 0 0 0,1-1 0 0 0,-1 0 0 0 0,1 0 0 0 0,-1 0 0 0 0,1 0 0 0 0,-1 0 0 0 0,0 0 0 0 0,0-1 0 0 0,1 1 0 0 0,-1 0 0 0 0,0-1 0 0 0,0 1 0 0 0,0-1 0 0 0,1 0 0 0 0,-1 0 0 0 0,0 0 0 0 0,0 0 0 0 0,0 0 0 0 0,0 0 0 0 0,0 0 0 0 0,-3-1 0 0 0,2 1-206 0 0,1 0 1 0 0,-1-1 0 0 0,1 1-1 0 0,-1 0 1 0 0,1-1 0 0 0,-1 0 0 0 0,1 1-1 0 0,-1-1 1 0 0,1 0 0 0 0,-1 0-1 0 0,1-1 1 0 0,0 1 0 0 0,0 0-1 0 0,0-1 1 0 0,0 1 0 0 0,0-1-1 0 0,0 0 1 0 0,0 0 0 0 0,0 0-1 0 0,0 0 1 0 0,1 0 0 0 0,-1 0-1 0 0,1 0 1 0 0,0 0 0 0 0,-2-5 0 0 0,2-3-1892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4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19 4496 0 0,'0'0'3126'0'0,"-7"9"-2801"0"0,-18 25-191 0 0,24-33-134 0 0,1-1 0 0 0,-1 1 1 0 0,1 0-1 0 0,-1 0 0 0 0,1 0 1 0 0,0 0-1 0 0,0 0 0 0 0,-1 0 1 0 0,1 0-1 0 0,0-1 0 0 0,0 1 1 0 0,0 0-1 0 0,0 0 0 0 0,0 0 1 0 0,0 0-1 0 0,0 0 0 0 0,0 0 1 0 0,0 0-1 0 0,1 0 0 0 0,-1 0 1 0 0,0 0-1 0 0,1 0 0 0 0,-1 0 1 0 0,0-1-1 0 0,1 1 0 0 0,-1 0 1 0 0,1 0-1 0 0,-1 0 0 0 0,1-1 1 0 0,0 1-1 0 0,-1 0 0 0 0,1-1 1 0 0,0 1-1 0 0,-1 0 0 0 0,1-1 1 0 0,0 1-1 0 0,0-1 0 0 0,0 1 1 0 0,0-1-1 0 0,-1 0 0 0 0,3 1 1 0 0,31 10-48 0 0,-28-10 35 0 0,0 0 0 0 0,0-1 0 0 0,0 0 0 0 0,0-1 0 0 0,0 0-1 0 0,0 1 1 0 0,8-4 0 0 0,-13 4 4 0 0,1-1 0 0 0,-1 0 0 0 0,0 1-1 0 0,1-1 1 0 0,-1 0 0 0 0,0 0 0 0 0,0 0 0 0 0,0 0-1 0 0,0 0 1 0 0,0 0 0 0 0,0-1 0 0 0,0 1-1 0 0,0 0 1 0 0,0 0 0 0 0,0-1 0 0 0,0 1 0 0 0,-1-1-1 0 0,1 1 1 0 0,-1 0 0 0 0,1-1 0 0 0,-1 1 0 0 0,0-1-1 0 0,1 0 1 0 0,-1 1 0 0 0,0-1 0 0 0,0 1 0 0 0,0-1-1 0 0,0 1 1 0 0,0-1 0 0 0,0 1 0 0 0,-1-1-1 0 0,1 1 1 0 0,-1-3 0 0 0,0 1 31 0 0,0 0-1 0 0,-1 1 1 0 0,1-1 0 0 0,0 1-1 0 0,-1-1 1 0 0,1 1 0 0 0,-1-1-1 0 0,0 1 1 0 0,0 0 0 0 0,0 0-1 0 0,0 0 1 0 0,0 0 0 0 0,0 0-1 0 0,-1 1 1 0 0,1-1 0 0 0,-1 1-1 0 0,1-1 1 0 0,-1 1 0 0 0,1 0-1 0 0,-5-1 1 0 0,-1-1-542 0 0,0 0-1 0 0,0 1 1 0 0,0 0 0 0 0,0 1 0 0 0,0 0-1 0 0,-9-1 1 0 0,8 2-1958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5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3088 0 0,'0'0'6069'0'0,"-111"7"-6105"0"0,99-7-16 0 0,4 0-52 0 0,0 0-80 0 0,4 0-504 0 0,0 0-296 0 0,2 1-136 0 0,2 3-377 0 0,0-1-1347 0 0</inkml:trace>
  <inkml:trace contextRef="#ctx0" brushRef="#br0" timeOffset="1">151 1 168 0 0,'20'80'6589'0'0,"-28"-76"-4965"0"0,-4-1-1108 0 0,-2-1-256 0 0,2-2-116 0 0,-4 0-4 0 0,2 0 44 0 0,-4 0-16 0 0,2 0-80 0 0,1 0-88 0 0,3 0-88 0 0,0-4 8 0 0,2 3 28 0 0,4-3-100 0 0,2 3-640 0 0,2 1-556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30 4676 0 0,'0'0'4671'0'0,"-11"11"-4540"0"0,-31 36-99 0 0,41-45-32 0 0,-1 0 0 0 0,0 1-1 0 0,1-1 1 0 0,-1 0 0 0 0,1 1 0 0 0,0 0-1 0 0,0-1 1 0 0,0 1 0 0 0,0-1 0 0 0,1 1-1 0 0,-1 0 1 0 0,1 0 0 0 0,-1 0 0 0 0,1-1-1 0 0,0 1 1 0 0,0 0 0 0 0,0 0 0 0 0,0 0-1 0 0,1-1 1 0 0,-1 1 0 0 0,1 0 0 0 0,0 0-1 0 0,0-1 1 0 0,0 1 0 0 0,2 3 0 0 0,0 0 66 0 0,0-1-1 0 0,0 0 1 0 0,1 0 0 0 0,0 0 0 0 0,0 0 0 0 0,0-1 0 0 0,1 1 0 0 0,7 5 0 0 0,-3-6-69 0 0,-1 1 0 0 0,1-1 0 0 0,0-1 0 0 0,1 1 1 0 0,-1-2-1 0 0,1 1 0 0 0,-1-1 0 0 0,1-1 0 0 0,0 0 0 0 0,-1 0 0 0 0,1-1 1 0 0,0 0-1 0 0,0-1 0 0 0,18-3 0 0 0,-23 3-6 0 0,0 0-1 0 0,1 0 1 0 0,-1-1 0 0 0,0 0 0 0 0,0 0-1 0 0,0 0 1 0 0,0-1 0 0 0,0 0 0 0 0,0 0-1 0 0,-1 0 1 0 0,0 0 0 0 0,6-6 0 0 0,-7 6 10 0 0,-1 0 1 0 0,0 0-1 0 0,0 0 0 0 0,-1 0 1 0 0,1 0-1 0 0,0 0 1 0 0,-1 0-1 0 0,0-1 1 0 0,0 1-1 0 0,0-1 1 0 0,0 1-1 0 0,-1-1 1 0 0,1 1-1 0 0,-1-1 1 0 0,0 1-1 0 0,0-1 0 0 0,0 1 1 0 0,0-1-1 0 0,-1 0 1 0 0,-1-5-1 0 0,0 4 19 0 0,0-1 0 0 0,-1 1 1 0 0,1-1-1 0 0,-1 1 0 0 0,-1 0 0 0 0,1 0 0 0 0,-1 0 0 0 0,1 1 0 0 0,-2-1 0 0 0,1 1 0 0 0,0 0 1 0 0,-1 0-1 0 0,0 1 0 0 0,1-1 0 0 0,-1 1 0 0 0,-7-3 0 0 0,-2-2-61 0 0,1 1 0 0 0,-1 1 0 0 0,-1 1 1 0 0,1 0-1 0 0,-20-4 0 0 0,27 7-356 0 0,-1 1 0 0 0,0 0 0 0 0,1 0 0 0 0,-1 1 0 0 0,0 0-1 0 0,-8 1 1 0 0,2 4-2148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47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2816 0 0,'0'0'5742'0'0,"1"8"-5420"0"0,0-2-273 0 0,0-1 0 0 0,0 1 0 0 0,0 0 0 0 0,1 0 0 0 0,0-1 0 0 0,0 1 0 0 0,0-1 0 0 0,1 0 0 0 0,0 0 0 0 0,0 0 0 0 0,0 0 0 0 0,1 0 0 0 0,-1 0 0 0 0,1-1 0 0 0,0 0 0 0 0,1 0 0 0 0,-1 0 0 0 0,1 0 0 0 0,-1-1 1 0 0,1 1-1 0 0,0-1 0 0 0,0 0 0 0 0,1-1 0 0 0,6 3 0 0 0,19 4-86 0 0,-1-2 0 0 0,1-1 0 0 0,47 3 1 0 0,-65-8-13 0 0,0-1 1 0 0,-1-1 0 0 0,1 0 0 0 0,-1-1 0 0 0,1 0 0 0 0,-1-1 0 0 0,0 0-1 0 0,0-1 1 0 0,0 0 0 0 0,0-1 0 0 0,18-10 0 0 0,-17 8-59 0 0,0 0 0 0 0,0 1 0 0 0,1 1 0 0 0,0 0 0 0 0,0 1 0 0 0,0 0 1 0 0,0 1-1 0 0,1 1 0 0 0,17-1 0 0 0,-23 2 191 0 0,-1 1 0 0 0,1 0 0 0 0,-1 0 0 0 0,1 1 0 0 0,-1 0 0 0 0,1 1 0 0 0,-1 0-1 0 0,0 0 1 0 0,0 1 0 0 0,0 0 0 0 0,0 0 0 0 0,0 1 0 0 0,-1 0 0 0 0,1 0 0 0 0,-1 1 0 0 0,0 0 0 0 0,7 6 0 0 0,-13-10-71 0 0,0 1 1 0 0,0-1-1 0 0,0 0 1 0 0,-1 0 0 0 0,1 1-1 0 0,0-1 1 0 0,-1 0-1 0 0,1 1 1 0 0,-1-1-1 0 0,1 1 1 0 0,-1-1-1 0 0,0 1 1 0 0,0-1-1 0 0,0 1 1 0 0,0-1-1 0 0,0 1 1 0 0,0-1-1 0 0,0 0 1 0 0,0 1-1 0 0,0-1 1 0 0,0 1-1 0 0,-1-1 1 0 0,1 1 0 0 0,-1-1-1 0 0,1 1 1 0 0,-1-1-1 0 0,0 0 1 0 0,1 0-1 0 0,-1 1 1 0 0,0-1-1 0 0,-2 2 1 0 0,-6 25 330 0 0,13-27-403 0 0,1 0 0 0 0,-1 0 0 0 0,1 0 0 0 0,-1-1 1 0 0,1 0-1 0 0,-1 0 0 0 0,1 0 0 0 0,4-1 0 0 0,1 0-2 0 0,0-2-1 0 0,0 1 0 0 0,-1-1 1 0 0,1 0-1 0 0,14-8 1 0 0,-15 6-26 0 0,0 2 0 0 0,0-1 1 0 0,0 1-1 0 0,1 0 0 0 0,-1 1 1 0 0,15-2-1 0 0,64 3 32 0 0,132 17-1 0 0,-153-9 50 0 0,-5 1 82 0 0,-36-4-8 0 0,-1-1 0 0 0,1-1 0 0 0,0-1 0 0 0,-1-1 0 0 0,35-5 1 0 0,-15-13-73 0 0,-43 17-7 0 0,-1 0 0 0 0,1 0 0 0 0,0-1 0 0 0,0 1 0 0 0,-1 0 0 0 0,1 0 0 0 0,0-1 0 0 0,-1 1 0 0 0,1-1 0 0 0,-1 0 0 0 0,0 1 0 0 0,0-1 0 0 0,1 0 0 0 0,-1 0 0 0 0,0 0 0 0 0,-1 0 0 0 0,1 0 0 0 0,0 0 0 0 0,0 0 0 0 0,0-2 1 0 0,-1 4-157 0 0,-8 0-4542 0 0,6 3 2309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0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4504 0 0,'0'0'3405'0'0,"-13"16"-3220"0"0,1-2-186 0 0,-88 114-195 0 0,78-95 313 0 0,-25 35-2814 0 0,44-63 850 0 0,1-2-575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1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235 173 1288 0 0,'0'0'7959'0'0,"-13"-11"-7727"0"0,-21-21-165 0 0,12 10-222 0 0,-1 0 1 0 0,-1 2-1 0 0,-1 0 1 0 0,-34-19-1 0 0,37 32-1632 0 0,10 9-2388 0 0,12 2 2624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1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2760 0 0,'0'0'5012'0'0,"-18"2"-4776"0"0,-54 10-101 0 0,66-11-121 0 0,0 1-1 0 0,0 0 1 0 0,0 0 0 0 0,1 0 0 0 0,-1 1 0 0 0,1 0 0 0 0,0 0 0 0 0,0 0-1 0 0,0 0 1 0 0,0 1 0 0 0,1 0 0 0 0,-1 0 0 0 0,1 0 0 0 0,0 1-1 0 0,-6 8 1 0 0,7-10 3 0 0,1 0 0 0 0,0 0 0 0 0,1 1 1 0 0,-1-1-1 0 0,1 0 0 0 0,-1 1 0 0 0,1-1 0 0 0,0 1 0 0 0,0-1 0 0 0,0 1 0 0 0,1-1 0 0 0,-1 1 0 0 0,1 0 0 0 0,0-1 0 0 0,0 1 0 0 0,0 0 0 0 0,1-1 0 0 0,-1 1 1 0 0,1 0-1 0 0,0-1 0 0 0,0 1 0 0 0,2 5 0 0 0,1-5-64 0 0,0 0-1 0 0,0-1 1 0 0,0 1 0 0 0,0-1-1 0 0,1 0 1 0 0,-1 0 0 0 0,1 0 0 0 0,0-1-1 0 0,-1 1 1 0 0,1-1 0 0 0,0 0-1 0 0,1-1 1 0 0,-1 1 0 0 0,0-1 0 0 0,0 0-1 0 0,1-1 1 0 0,-1 1 0 0 0,0-1 0 0 0,1 0-1 0 0,-1 0 1 0 0,9-2 0 0 0,-13 2 18 0 0,0-1 0 0 0,0 1 0 0 0,0-1 1 0 0,0 0-1 0 0,0 1 0 0 0,-1-1 0 0 0,1 0 1 0 0,0 0-1 0 0,0 0 0 0 0,-1 0 0 0 0,1 1 1 0 0,0-1-1 0 0,-1 0 0 0 0,1 0 0 0 0,-1 0 0 0 0,1 0 1 0 0,-1-1-1 0 0,0 1 0 0 0,1 0 0 0 0,-1 0 1 0 0,0 0-1 0 0,0 0 0 0 0,0 0 0 0 0,0 0 1 0 0,0 0-1 0 0,0-1 0 0 0,0 0 0 0 0,0 1 58 0 0,0 0 0 0 0,0 0-1 0 0,0 0 1 0 0,0 0 0 0 0,0 0-1 0 0,0 0 1 0 0,0 0 0 0 0,-1 1-1 0 0,1-1 1 0 0,0 0 0 0 0,0 0-1 0 0,-1 0 1 0 0,1 0 0 0 0,-1 0-1 0 0,1 1 1 0 0,-1-1 0 0 0,1 0-1 0 0,-1 1 1 0 0,1-1 0 0 0,-1 0-1 0 0,0 1 1 0 0,0-1 0 0 0,1 0-1 0 0,-1 1 1 0 0,0-1 0 0 0,0 1-1 0 0,1-1 1 0 0,-1 1 0 0 0,0 0-1 0 0,0-1 1 0 0,0 1 0 0 0,0 0-1 0 0,-1-1 958 0 0,11-2 1726 0 0,20 1-3094 0 0,-20 2 557 0 0,27-1-678 0 0,-21 1-1848 0 0,-105 3-6143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2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63 3112 0 0,'0'0'5265'0'0,"0"7"-5222"0"0,-2 4-44 0 0,1-5 16 0 0,1 0 1 0 0,-1 0-1 0 0,1 0 0 0 0,0 0 0 0 0,0 0 0 0 0,2 9 0 0 0,-1-13-22 0 0,-1-1-1 0 0,1 1 1 0 0,-1-1-1 0 0,1 1 1 0 0,0-1-1 0 0,-1 1 1 0 0,1-1-1 0 0,0 1 1 0 0,0-1-1 0 0,0 0 1 0 0,0 0-1 0 0,1 0 1 0 0,-1 1-1 0 0,0-1 1 0 0,0 0-1 0 0,1 0 1 0 0,-1-1-1 0 0,1 1 1 0 0,-1 0-1 0 0,0 0 1 0 0,1-1-1 0 0,0 1 0 0 0,-1-1 1 0 0,1 1-1 0 0,-1-1 1 0 0,1 1-1 0 0,0-1 1 0 0,-1 0-1 0 0,1 0 1 0 0,-1 0-1 0 0,4 0 1 0 0,-1-1-91 0 0,0 1-1 0 0,0-1 1 0 0,0 0 0 0 0,0 0 0 0 0,0-1 0 0 0,0 1 0 0 0,0-1-1 0 0,0 0 1 0 0,-1 0 0 0 0,1 0 0 0 0,0 0 0 0 0,-1-1-1 0 0,0 1 1 0 0,0-1 0 0 0,0 0 0 0 0,0 0 0 0 0,0 0 0 0 0,0 0-1 0 0,-1-1 1 0 0,4-4 0 0 0,-4 3 22 0 0,1 1 0 0 0,0-1-1 0 0,-1 0 1 0 0,0 0 0 0 0,0 0 0 0 0,0 0-1 0 0,-1 0 1 0 0,0 0 0 0 0,0 0 0 0 0,0-1-1 0 0,0 1 1 0 0,-1 0 0 0 0,0 0 0 0 0,0-1 0 0 0,0 1-1 0 0,-2-8 1 0 0,2 13 89 0 0,0-1 0 0 0,-1 0-1 0 0,1 0 1 0 0,0 0 0 0 0,0 0 0 0 0,-1 1 0 0 0,1-1-1 0 0,0 0 1 0 0,-1 0 0 0 0,1 0 0 0 0,-1 1 0 0 0,1-1-1 0 0,-1 0 1 0 0,0 1 0 0 0,1-1 0 0 0,-1 0-1 0 0,1 1 1 0 0,-1-1 0 0 0,0 1 0 0 0,0-1 0 0 0,1 1-1 0 0,-1-1 1 0 0,0 1 0 0 0,0 0 0 0 0,0-1 0 0 0,1 1-1 0 0,-1 0 1 0 0,0 0 0 0 0,0 0 0 0 0,0-1-1 0 0,0 1 1 0 0,0 0 0 0 0,0 0 0 0 0,1 0 0 0 0,-1 0-1 0 0,0 1 1 0 0,0-1 0 0 0,0 0 0 0 0,0 0 0 0 0,0 0-1 0 0,1 1 1 0 0,-3 0 0 0 0,1 0 134 0 0,0 0-1 0 0,0 0 1 0 0,0 0 0 0 0,1 0 0 0 0,-1 0 0 0 0,0 1-1 0 0,0-1 1 0 0,1 0 0 0 0,-1 1 0 0 0,1 0-1 0 0,-1-1 1 0 0,1 1 0 0 0,0 0 0 0 0,0 0 0 0 0,0 0-1 0 0,-2 2 1 0 0,0 12-1 0 0,0 0 0 0 0,1 0 0 0 0,1 0 0 0 0,1 0-1 0 0,0 0 1 0 0,1-1 0 0 0,0 1 0 0 0,7 30 0 0 0,-3-24 5 0 0,-2 1 0 0 0,-1 0-1 0 0,-1 33 1 0 0,-2-54-177 0 0,0 1 0 0 0,0-1 0 0 0,0 0 0 0 0,0 1 0 0 0,0-1 0 0 0,-1 0 0 0 0,1 0 0 0 0,-1 0 0 0 0,0 0 0 0 0,1 0-1 0 0,-1 0 1 0 0,0 0 0 0 0,0-1 0 0 0,-4 3 0 0 0,6-3-116 0 0,-1 0 1 0 0,1-1-1 0 0,-1 1 0 0 0,0 0 0 0 0,0-1 0 0 0,1 1 0 0 0,-1-1 1 0 0,0 1-1 0 0,0-1 0 0 0,0 1 0 0 0,0-1 0 0 0,1 0 1 0 0,-1 1-1 0 0,0-1 0 0 0,0 0 0 0 0,0 0 0 0 0,0 0 1 0 0,0 0-1 0 0,0 0 0 0 0,0 0 0 0 0,0 0 0 0 0,0 0 1 0 0,0 0-1 0 0,0 0 0 0 0,1 0 0 0 0,-1 0 0 0 0,0-1 1 0 0,0 1-1 0 0,0 0 0 0 0,0-1 0 0 0,0 1 0 0 0,0-1 0 0 0,1 1 1 0 0,-1-1-1 0 0,0 1 0 0 0,0-1 0 0 0,1 1 0 0 0,-1-1 1 0 0,0 0-1 0 0,0-1 0 0 0,-1-4-2393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1 144 0 0,'0'0'9082'0'0,"-4"17"-8762"0"0,-26 134 921 0 0,29-145-1227 0 0,1-1 1 0 0,-1 1-1 0 0,1-1 1 0 0,0 1-1 0 0,0-1 1 0 0,0 1-1 0 0,1-1 1 0 0,0 1-1 0 0,0-1 0 0 0,1 1 1 0 0,-1-1-1 0 0,1 0 1 0 0,0 0-1 0 0,1 0 1 0 0,-1 0-1 0 0,1 0 1 0 0,0 0-1 0 0,0-1 0 0 0,1 1 1 0 0,-1-1-1 0 0,1 0 1 0 0,0 0-1 0 0,0 0 1 0 0,0 0-1 0 0,1-1 1 0 0,-1 0-1 0 0,1 0 0 0 0,0 0 1 0 0,0 0-1 0 0,0-1 1 0 0,0 0-1 0 0,0 0 1 0 0,0 0-1 0 0,1-1 1 0 0,-1 0-1 0 0,1 0 0 0 0,-1 0 1 0 0,8 0-1 0 0,-11-1-59 0 0,1-1-1 0 0,-1 1 1 0 0,0-1-1 0 0,0 1 0 0 0,0-1 1 0 0,0 0-1 0 0,0 0 1 0 0,0 0-1 0 0,0 0 1 0 0,0 0-1 0 0,0-1 0 0 0,0 1 1 0 0,-1 0-1 0 0,1-1 1 0 0,-1 1-1 0 0,1-1 1 0 0,-1 0-1 0 0,1 1 0 0 0,-1-1 1 0 0,0 0-1 0 0,0 0 1 0 0,0 0-1 0 0,0 0 0 0 0,0 0 1 0 0,0 0-1 0 0,0 0 1 0 0,-1 0-1 0 0,1-1 1 0 0,-1 1-1 0 0,0 0 0 0 0,1 0 1 0 0,-1 0-1 0 0,0-1 1 0 0,0 1-1 0 0,-1 0 1 0 0,1-3-1 0 0,0 2 45 0 0,0 1-1 0 0,0-1 1 0 0,-1 1 0 0 0,1 0 0 0 0,0-1-1 0 0,-1 1 1 0 0,1-1 0 0 0,-1 1-1 0 0,0-1 1 0 0,0 1 0 0 0,0 0 0 0 0,0 0-1 0 0,0 0 1 0 0,-1-1 0 0 0,1 1-1 0 0,-1 0 1 0 0,1 0 0 0 0,-1 1 0 0 0,0-1-1 0 0,0 0 1 0 0,1 1 0 0 0,-1-1-1 0 0,0 1 1 0 0,-1-1 0 0 0,1 1 0 0 0,0 0-1 0 0,0 0 1 0 0,0 0 0 0 0,-1 0-1 0 0,1 0 1 0 0,-1 1 0 0 0,1-1-1 0 0,-4 0 1 0 0,4 1 35 0 0,0 0 0 0 0,0 0-1 0 0,0 1 1 0 0,0-1 0 0 0,1 0-1 0 0,-1 1 1 0 0,0 0 0 0 0,0-1-1 0 0,1 1 1 0 0,-1 0 0 0 0,0 0-1 0 0,1 0 1 0 0,-1 0 0 0 0,0 0-1 0 0,1 0 1 0 0,0 0 0 0 0,-1 1-1 0 0,1-1 1 0 0,0 0 0 0 0,-1 1-1 0 0,1-1 1 0 0,0 1 0 0 0,0 0-1 0 0,0-1 1 0 0,1 1 0 0 0,-1 0-1 0 0,0-1 1 0 0,0 1 0 0 0,1 0-1 0 0,-1 0 1 0 0,1 0 0 0 0,0 0-1 0 0,0 0 1 0 0,-1-1 0 0 0,1 1-1 0 0,1 4 1 0 0,-1-2-29 0 0,0 0 0 0 0,0 0 0 0 0,1-1 0 0 0,-1 1 0 0 0,1 0 1 0 0,0 0-1 0 0,0 0 0 0 0,0-1 0 0 0,1 1 0 0 0,-1 0 0 0 0,1-1 0 0 0,0 1 0 0 0,0-1 0 0 0,0 0 0 0 0,1 0 0 0 0,-1 0 1 0 0,5 5-1 0 0,-2-4-44 0 0,-1-1 0 0 0,1 0 0 0 0,-1 0 1 0 0,1-1-1 0 0,0 1 0 0 0,0-1 1 0 0,0 0-1 0 0,0 0 0 0 0,0-1 0 0 0,1 0 1 0 0,-1 0-1 0 0,0 0 0 0 0,1 0 0 0 0,-1-1 1 0 0,0 0-1 0 0,1 0 0 0 0,-1 0 0 0 0,1-1 1 0 0,-1 0-1 0 0,0 0 0 0 0,7-2 1 0 0,-5 1-13 0 0,-1-1 0 0 0,0 0 0 0 0,0-1 0 0 0,0 0 0 0 0,0 1 0 0 0,0-2 0 0 0,-1 1 1 0 0,0-1-1 0 0,0 0 0 0 0,0 0 0 0 0,-1 0 0 0 0,1 0 0 0 0,-1-1 0 0 0,-1 0 0 0 0,7-12 1 0 0,-6 10 55 0 0,0-1 0 0 0,0-1 0 0 0,-1 1 0 0 0,0 0 0 0 0,0-1 0 0 0,-1 0 1 0 0,-1 1-1 0 0,0-1 0 0 0,0 0 0 0 0,-1 0 0 0 0,0 0 0 0 0,0 0 0 0 0,-4-18 1 0 0,3 27 15 0 0,1 0 1 0 0,0-1 0 0 0,-1 1 0 0 0,1 0 0 0 0,0 0 0 0 0,-1 0-1 0 0,1 0 1 0 0,-1 0 0 0 0,0 0 0 0 0,1 0 0 0 0,-1 0 0 0 0,0 0-1 0 0,0 0 1 0 0,0 0 0 0 0,1 0 0 0 0,-1 0 0 0 0,0 1 0 0 0,0-1 0 0 0,0 0-1 0 0,0 1 1 0 0,0-1 0 0 0,-1 0 0 0 0,1 1 0 0 0,0-1 0 0 0,0 1-1 0 0,0 0 1 0 0,0 0 0 0 0,-1-1 0 0 0,1 1 0 0 0,0 0 0 0 0,0 0-1 0 0,0 0 1 0 0,-1 0 0 0 0,1 0 0 0 0,0 0 0 0 0,0 0 0 0 0,0 1-1 0 0,-1-1 1 0 0,1 0 0 0 0,0 1 0 0 0,0-1 0 0 0,0 1 0 0 0,0-1 0 0 0,0 1-1 0 0,0-1 1 0 0,0 1 0 0 0,-1 1 0 0 0,-2 0 67 0 0,0 1 0 0 0,1 0-1 0 0,0 0 1 0 0,-1 0 0 0 0,1 0 0 0 0,1 0 0 0 0,-1 1-1 0 0,0 0 1 0 0,1-1 0 0 0,-1 1 0 0 0,-2 7 0 0 0,2-2-72 0 0,0-1 1 0 0,1 1 0 0 0,0-1 0 0 0,0 1-1 0 0,1 0 1 0 0,0 0 0 0 0,1 0-1 0 0,0 0 1 0 0,0 0 0 0 0,1 0 0 0 0,3 15-1 0 0,-3-20-38 0 0,1 0 0 0 0,-1 0 0 0 0,1 0 1 0 0,0 0-1 0 0,0-1 0 0 0,1 1 0 0 0,-1 0 0 0 0,1-1 0 0 0,0 0 0 0 0,0 1 0 0 0,0-1 0 0 0,0 0 0 0 0,1-1 0 0 0,-1 1 0 0 0,1-1 0 0 0,-1 1 0 0 0,1-1 0 0 0,0 0 0 0 0,0 0 0 0 0,0-1 0 0 0,0 1 0 0 0,0-1 1 0 0,1 0-1 0 0,-1 0 0 0 0,9 1 0 0 0,-6-1-47 0 0,0 0 1 0 0,0-1-1 0 0,0 1 1 0 0,0-1 0 0 0,1-1-1 0 0,-1 0 1 0 0,0 0-1 0 0,0 0 1 0 0,0 0 0 0 0,0-1-1 0 0,0-1 1 0 0,-1 1-1 0 0,1-1 1 0 0,-1 0 0 0 0,1 0-1 0 0,8-7 1 0 0,-7 3-70 0 0,0 0-1 0 0,0-1 1 0 0,-1 0 0 0 0,0 0 0 0 0,0-1 0 0 0,-1 0 0 0 0,0 0-1 0 0,0 0 1 0 0,-1-1 0 0 0,4-12 0 0 0,-4 12 58 0 0,-1-1 0 0 0,0 1 1 0 0,-1-1-1 0 0,0 0 0 0 0,-1 0 1 0 0,0 0-1 0 0,-1 0 0 0 0,0-1 1 0 0,-1 1-1 0 0,0 0 0 0 0,-3-21 1 0 0,2 31 107 0 0,1-1-1 0 0,0 1 1 0 0,-1-1 0 0 0,1 1 0 0 0,-1 0 0 0 0,0-1 0 0 0,1 1 0 0 0,-1 0-1 0 0,0 0 1 0 0,0 0 0 0 0,0-1 0 0 0,0 1 0 0 0,0 0 0 0 0,0 0-1 0 0,0 0 1 0 0,0 0 0 0 0,0 1 0 0 0,0-1 0 0 0,-1 0 0 0 0,1 0 0 0 0,0 1-1 0 0,0-1 1 0 0,-1 1 0 0 0,1-1 0 0 0,-1 1 0 0 0,1-1 0 0 0,0 1 0 0 0,-1 0-1 0 0,1 0 1 0 0,-1 0 0 0 0,1 0 0 0 0,-1 0 0 0 0,1 0 0 0 0,0 0 0 0 0,-1 0-1 0 0,1 0 1 0 0,-1 1 0 0 0,1-1 0 0 0,0 1 0 0 0,-1-1 0 0 0,1 1-1 0 0,0-1 1 0 0,-1 1 0 0 0,1 0 0 0 0,-2 1 0 0 0,-3 2 73 0 0,0 0 0 0 0,1 0 0 0 0,-1 0 0 0 0,1 1 0 0 0,0 0 1 0 0,1-1-1 0 0,-1 2 0 0 0,-5 7 0 0 0,3 0-88 0 0,0-1 0 0 0,1 2 0 0 0,1-1 0 0 0,0 1 0 0 0,0 0 0 0 0,2 0 1 0 0,0 0-1 0 0,0 0 0 0 0,1 1 0 0 0,1-1 0 0 0,0 1 0 0 0,1-1 0 0 0,1 1 0 0 0,4 24 0 0 0,-3-34-43 0 0,-1-1-1 0 0,1 0 0 0 0,0 1 1 0 0,1-1-1 0 0,-1 0 0 0 0,1-1 1 0 0,-1 1-1 0 0,1 0 1 0 0,0-1-1 0 0,1 1 0 0 0,-1-1 1 0 0,0 0-1 0 0,1 0 0 0 0,0-1 1 0 0,0 1-1 0 0,0-1 1 0 0,7 4-1 0 0,-8-5-4 0 0,1 1 1 0 0,-1-1-1 0 0,0 0 0 0 0,1-1 1 0 0,-1 1-1 0 0,1 0 0 0 0,-1-1 1 0 0,0 0-1 0 0,1 0 0 0 0,-1 0 1 0 0,1 0-1 0 0,-1-1 1 0 0,1 1-1 0 0,-1-1 0 0 0,1 0 1 0 0,-1 0-1 0 0,0 0 0 0 0,0 0 1 0 0,0-1-1 0 0,1 1 0 0 0,-1-1 1 0 0,0 0-1 0 0,5-4 0 0 0,26-33-555 0 0,-33 37 753 0 0,0 1 1 0 0,0-1-1 0 0,0 0 1 0 0,0 1-1 0 0,0-1 0 0 0,0 1 1 0 0,0 0-1 0 0,0-1 1 0 0,1 1-1 0 0,-1 0 0 0 0,0 0 1 0 0,1-1-1 0 0,-1 1 1 0 0,1 0-1 0 0,-1 1 0 0 0,1-1 1 0 0,0 0-1 0 0,2-1 1 0 0,-2 5-188 0 0,0-1 1 0 0,1 1-1 0 0,0-1 1 0 0,-1 0-1 0 0,1 0 0 0 0,0-1 1 0 0,0 1-1 0 0,0 0 1 0 0,0-1-1 0 0,0 0 1 0 0,1 0-1 0 0,-1 0 1 0 0,0 0-1 0 0,0 0 1 0 0,1-1-1 0 0,-1 1 1 0 0,1-1-1 0 0,-1 0 1 0 0,0 0-1 0 0,1 0 1 0 0,-1 0-1 0 0,1-1 0 0 0,-1 1 1 0 0,0-1-1 0 0,1 0 1 0 0,2-2-1 0 0,-3 2-40 0 0,0 0-1 0 0,0 0 1 0 0,0 0 0 0 0,0 0-1 0 0,0-1 1 0 0,0 1-1 0 0,-1-1 1 0 0,1 0 0 0 0,-1 0-1 0 0,1 0 1 0 0,-1 0-1 0 0,4-5 1 0 0,-5 6 19 0 0,0-1 0 0 0,0 1 0 0 0,-1-1 0 0 0,1 1 0 0 0,0-1 0 0 0,-1 1 1 0 0,1-1-1 0 0,-1 0 0 0 0,0 1 0 0 0,1-1 0 0 0,-1 0 0 0 0,0 1 0 0 0,0-1 0 0 0,0 0 0 0 0,0 1 1 0 0,0-1-1 0 0,-1 0 0 0 0,1 1 0 0 0,-1-1 0 0 0,1 0 0 0 0,-1 1 0 0 0,1-1 0 0 0,-1 0 0 0 0,-1-1 0 0 0,0 0 6 0 0,-1 0-1 0 0,0 1 1 0 0,1-1-1 0 0,-1 1 0 0 0,0 0 1 0 0,0 0-1 0 0,0 0 0 0 0,0 0 1 0 0,-1 0-1 0 0,1 1 1 0 0,-1 0-1 0 0,1-1 0 0 0,0 1 1 0 0,-1 1-1 0 0,0-1 1 0 0,1 0-1 0 0,-1 1 0 0 0,0 0 1 0 0,1 0-1 0 0,-5 0 0 0 0,6 0 83 0 0,0-1 0 0 0,0 1-1 0 0,-1 0 1 0 0,1 0-1 0 0,0 0 1 0 0,0 0 0 0 0,0 1-1 0 0,0-1 1 0 0,0 1-1 0 0,0-1 1 0 0,0 1-1 0 0,0 0 1 0 0,0-1 0 0 0,0 1-1 0 0,0 0 1 0 0,0 0-1 0 0,0 1 1 0 0,1-1 0 0 0,-1 0-1 0 0,0 0 1 0 0,1 1-1 0 0,-1-1 1 0 0,1 1 0 0 0,-1 0-1 0 0,1-1 1 0 0,0 1-1 0 0,0 0 1 0 0,0 0-1 0 0,0 0 1 0 0,0 0 0 0 0,0 0-1 0 0,0 0 1 0 0,1 0-1 0 0,-1 0 1 0 0,0 3 0 0 0,2 0 79 0 0,-1 1 1 0 0,1-1 0 0 0,0 0 0 0 0,1 0 0 0 0,-1 0 0 0 0,1 0 0 0 0,0 0 0 0 0,0 0-1 0 0,0 0 1 0 0,1-1 0 0 0,0 1 0 0 0,0-1 0 0 0,0 0 0 0 0,0 1 0 0 0,1-1 0 0 0,-1-1 0 0 0,1 1-1 0 0,0-1 1 0 0,1 1 0 0 0,-1-1 0 0 0,0 0 0 0 0,1-1 0 0 0,0 1 0 0 0,-1-1 0 0 0,8 3-1 0 0,-8-3-175 0 0,0 0 0 0 0,0 0 0 0 0,0-1 0 0 0,1 1 0 0 0,-1-1 0 0 0,0 0 0 0 0,1 0-1 0 0,-1-1 1 0 0,1 1 0 0 0,-1-1 0 0 0,1 0 0 0 0,-1 0 0 0 0,1 0 0 0 0,-1-1-1 0 0,1 0 1 0 0,-1 1 0 0 0,1-2 0 0 0,-1 1 0 0 0,0 0 0 0 0,8-5 0 0 0,-7 3-446 0 0,0 0 0 0 0,0-1 0 0 0,0 0 1 0 0,0 0-1 0 0,-1-1 0 0 0,0 1 0 0 0,0-1 0 0 0,0 0 1 0 0,5-7-1 0 0,3-12-4108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2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1780 0 0,'0'0'5616'0'0,"-18"5"-5363"0"0,-56 17-41 0 0,71-21-204 0 0,0 0-1 0 0,1 0 1 0 0,-1 0 0 0 0,0 0 0 0 0,1 1 0 0 0,-1-1-1 0 0,1 1 1 0 0,-1-1 0 0 0,1 1 0 0 0,0 0 0 0 0,0 0-1 0 0,0 0 1 0 0,0 0 0 0 0,0 0 0 0 0,0 0-1 0 0,0 1 1 0 0,1-1 0 0 0,-1 1 0 0 0,1-1 0 0 0,0 1-1 0 0,-1 0 1 0 0,1-1 0 0 0,0 1 0 0 0,1 0 0 0 0,-1 0-1 0 0,1 0 1 0 0,-1 0 0 0 0,1-1 0 0 0,0 1 0 0 0,0 0-1 0 0,0 0 1 0 0,1 6 0 0 0,-1-5 0 0 0,1 0-1 0 0,0 0 1 0 0,0 0 0 0 0,1-1-1 0 0,-1 1 1 0 0,1 0 0 0 0,0 0-1 0 0,-1-1 1 0 0,2 1 0 0 0,-1-1-1 0 0,0 0 1 0 0,1 0 0 0 0,-1 1-1 0 0,1-2 1 0 0,0 1 0 0 0,0 0-1 0 0,0 0 1 0 0,1-1 0 0 0,3 3-1 0 0,1-2-174 0 0,0 0 0 0 0,0-1 0 0 0,1 0-1 0 0,-1 0 1 0 0,18 1 0 0 0,-25-2 140 0 0,1-1 1 0 0,-1 0 0 0 0,1 0 0 0 0,-1 0-1 0 0,1 0 1 0 0,-1 0 0 0 0,1 0 0 0 0,-1 0-1 0 0,1 0 1 0 0,-1-1 0 0 0,1 1 0 0 0,-1-1-1 0 0,1 1 1 0 0,-1-1 0 0 0,1 1 0 0 0,-1-1 0 0 0,0 0-1 0 0,1 0 1 0 0,-1 0 0 0 0,0 0 0 0 0,0 0-1 0 0,0 0 1 0 0,1 0 0 0 0,-1 0 0 0 0,0 0-1 0 0,-1 0 1 0 0,1-1 0 0 0,0 1 0 0 0,0 0-1 0 0,0-1 1 0 0,-1 1 0 0 0,1 0 0 0 0,-1-1-1 0 0,1 1 1 0 0,-1-1 0 0 0,1 1 0 0 0,-1-1-1 0 0,0 1 1 0 0,0-4 0 0 0,0 2 24 0 0,-1 0 1 0 0,0 0-1 0 0,0 0 0 0 0,0 0 1 0 0,0 0-1 0 0,-1 0 1 0 0,1 0-1 0 0,-1 1 0 0 0,0-1 1 0 0,0 0-1 0 0,1 1 0 0 0,-2-1 1 0 0,1 1-1 0 0,0 0 1 0 0,0 0-1 0 0,-1-1 0 0 0,1 2 1 0 0,-1-1-1 0 0,0 0 0 0 0,-4-2 1 0 0,-11-9 186 0 0,28 14 4305 0 0,18-3-4466 0 0,-12 1 165 0 0,7 2-345 0 0,9 1-260 0 0,-12-5-3536 0 0,-16 2 1004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1556 0 0,'0'0'5753'0'0,"0"-36"-4647"0"0,0-6-630 0 0,-1-12-319 0 0,10-82 1 0 0,-8 131-123 0 0,1-1 0 0 0,0 0 0 0 0,0 1 1 0 0,0 0-1 0 0,1-1 0 0 0,-1 1 1 0 0,1 0-1 0 0,0 0 0 0 0,5-4 1 0 0,-7 7-30 0 0,0 1 0 0 0,0-1 0 0 0,0 1 0 0 0,0-1 0 0 0,0 1 1 0 0,1 0-1 0 0,-1 0 0 0 0,0 0 0 0 0,1 0 0 0 0,-1 0 0 0 0,1 0 0 0 0,-1 0 1 0 0,1 0-1 0 0,-1 1 0 0 0,1-1 0 0 0,0 0 0 0 0,-1 1 0 0 0,1-1 1 0 0,0 1-1 0 0,-1 0 0 0 0,1 0 0 0 0,0-1 0 0 0,0 1 0 0 0,-1 0 1 0 0,1 1-1 0 0,0-1 0 0 0,0 0 0 0 0,-1 0 0 0 0,1 1 0 0 0,0-1 0 0 0,-1 1 1 0 0,1-1-1 0 0,0 1 0 0 0,-1 0 0 0 0,3 1 0 0 0,-1 3-42 0 0,0-1 0 0 0,0 1 0 0 0,0 0 0 0 0,0 0 0 0 0,-1 1 0 0 0,0-1 0 0 0,0 0 0 0 0,-1 1-1 0 0,1-1 1 0 0,-1 1 0 0 0,0 0 0 0 0,0-1 0 0 0,-1 9 0 0 0,5 15 116 0 0,3 15 90 0 0,-1 0 1 0 0,-2 1-1 0 0,-1 51 1 0 0,-6-88-661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 1016 0 0,'0'0'11221'0'0,"-106"2"-11117"0"0,90-2-104 0 0,-1 0-100 0 0,1 0-308 0 0,0 0-636 0 0,2-2-556 0 0,2 0-1428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6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2180 0 0,'0'0'6751'0'0,"-2"50"-4098"0"0,2-43-2667 0 0,0 0 0 0 0,1-1-1 0 0,-1 1 1 0 0,2-1-1 0 0,-1 1 1 0 0,1-1 0 0 0,0 1-1 0 0,0-1 1 0 0,0 0-1 0 0,1 0 1 0 0,0 0 0 0 0,0 0-1 0 0,1-1 1 0 0,0 1 0 0 0,0-1-1 0 0,0 0 1 0 0,0 0-1 0 0,1 0 1 0 0,0 0 0 0 0,0-1-1 0 0,0 0 1 0 0,0 0-1 0 0,12 6 1 0 0,-4-4-87 0 0,1 1 0 0 0,0-2 0 0 0,0 0 0 0 0,0 0 0 0 0,0-1 0 0 0,1-1 0 0 0,0-1 0 0 0,0 0 0 0 0,-1-1-1 0 0,29-1 1 0 0,-12-3-115 0 0,0-1-1 0 0,0-2 1 0 0,0-1-1 0 0,32-13 1 0 0,-51 16 231 0 0,69-17 414 0 0,-77 20-408 0 0,0 0 1 0 0,0 1-1 0 0,0-1 1 0 0,0 1-1 0 0,0 0 0 0 0,0 0 1 0 0,0 1-1 0 0,0-1 1 0 0,0 1-1 0 0,0 0 0 0 0,0 0 1 0 0,0 0-1 0 0,0 0 1 0 0,0 1-1 0 0,-1 0 0 0 0,1 0 1 0 0,4 2-1 0 0,-6-1 24 0 0,1 0 1 0 0,-1 0-1 0 0,0 1 0 0 0,0-1 0 0 0,0 0 0 0 0,0 1 0 0 0,0-1 1 0 0,-1 1-1 0 0,0 0 0 0 0,1 0 0 0 0,-1-1 0 0 0,-1 1 0 0 0,1 0 0 0 0,0 0 1 0 0,-1 0-1 0 0,0 0 0 0 0,0 0 0 0 0,0 0 0 0 0,-2 6 0 0 0,2 6-124 0 0,2-16 26 0 0,-1 0-1 0 0,1 0 1 0 0,-1 0 0 0 0,1-1-1 0 0,-1 1 1 0 0,1 0-1 0 0,-1-1 1 0 0,1 1 0 0 0,-1 0-1 0 0,0-1 1 0 0,1 0-1 0 0,-1 1 1 0 0,0-1-1 0 0,1 0 1 0 0,-1 0 0 0 0,2-1-1 0 0,18-13-125 0 0,1 1 0 0 0,0 1 0 0 0,1 1 0 0 0,0 1 0 0 0,1 1 0 0 0,0 1 0 0 0,0 1 0 0 0,35-7 0 0 0,60 3 744 0 0,0 5 0 0 0,119 9 0 0 0,-73 0 420 0 0,-156-2-980 0 0,1-1 1 0 0,-1 0-1 0 0,0-1 0 0 0,1 0 0 0 0,15-5 1 0 0,-21 5-327 0 0,1 1 1 0 0,-1-1 0 0 0,0 0 0 0 0,0-1-1 0 0,0 1 1 0 0,0-1 0 0 0,0 1 0 0 0,0-1-1 0 0,0 0 1 0 0,-1-1 0 0 0,0 1 0 0 0,0-1-1 0 0,4-4 1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6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2856 0 0,'0'0'7937'0'0,"10"0"-7765"0"0,-8 1-171 0 0,102 2 46 0 0,-92-3-99 0 0,0 0 0 0 0,0-1 0 0 0,-1-1 0 0 0,1 0-1 0 0,-1 0 1 0 0,1-1 0 0 0,-1-1 0 0 0,13-5 0 0 0,-28 19 45 0 0,-1 0 1 0 0,1 0-1 0 0,1 1 1 0 0,0-1 0 0 0,-3 19-1 0 0,3-8-119 0 0,4 7-20 0 0,0-10 143 0 0,-1-1 0 0 0,-1 0-1 0 0,0 1 1 0 0,-1-1 0 0 0,-7 29 0 0 0,7-43-39 0 0,1 1 0 0 0,-1 0 0 0 0,1 0 1 0 0,-1-1-1 0 0,-1 1 0 0 0,1-1 1 0 0,0 1-1 0 0,-1-1 0 0 0,1 0 0 0 0,-1 0 1 0 0,0 0-1 0 0,0 0 0 0 0,0-1 1 0 0,-1 1-1 0 0,1-1 0 0 0,-1 0 0 0 0,1 0 1 0 0,-1 0-1 0 0,0 0 0 0 0,1-1 1 0 0,-1 0-1 0 0,0 1 0 0 0,0-1 0 0 0,0-1 1 0 0,0 1-1 0 0,0 0 0 0 0,0-1 1 0 0,0 0-1 0 0,-6 0 0 0 0,8 0-164 0 0,0 0 0 0 0,0 1 1 0 0,0-1-1 0 0,0 0 0 0 0,0 0 0 0 0,0 0 0 0 0,0-1 0 0 0,0 1 0 0 0,0 0 0 0 0,0-1 0 0 0,0 1 1 0 0,0-1-1 0 0,0 0 0 0 0,0 1 0 0 0,0-1 0 0 0,0 0 0 0 0,1 0 0 0 0,-1 0 0 0 0,0 0 1 0 0,1-1-1 0 0,-1 1 0 0 0,1 0 0 0 0,-1-1 0 0 0,1 1 0 0 0,0-1 0 0 0,0 1 0 0 0,-1-1 0 0 0,0-3 1 0 0,1-1-2107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7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2440 0 0,'0'0'7234'0'0,"-16"17"-7084"0"0,8-9-167 0 0,-34 35-220 0 0,-49 37 1 0 0,89-79 72 0 0,-15 15-1102 0 0,12-2-3500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197 179 2040 0 0,'0'0'7218'0'0,"-17"-15"-7009"0"0,10 10-208 0 0,-136-125 313 0 0,137 122-469 0 0,-17-13-2702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8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20 184 0 0,'0'0'5999'0'0,"-6"1"-5215"0"0,-19 2-259 0 0,25-3-482 0 0,-1 0 1 0 0,1 0-1 0 0,-1 0 0 0 0,1 0 1 0 0,-1 0-1 0 0,1 0 0 0 0,0 0 1 0 0,-1 0-1 0 0,1 0 0 0 0,-1 0 1 0 0,1 0-1 0 0,-1 0 1 0 0,1 0-1 0 0,-1 1 0 0 0,1-1 1 0 0,-1 0-1 0 0,1 0 0 0 0,-1 0 1 0 0,1 1-1 0 0,0-1 0 0 0,-1 0 1 0 0,1 1-1 0 0,-1-1 0 0 0,1 0 1 0 0,0 1-1 0 0,-1-1 0 0 0,1 0 1 0 0,0 1-1 0 0,0-1 0 0 0,-1 1 1 0 0,1-1-1 0 0,0 0 0 0 0,0 1 1 0 0,-1-1-1 0 0,1 1 0 0 0,0-1 1 0 0,0 1-1 0 0,0-1 0 0 0,0 1 1 0 0,0-1-1 0 0,0 1 0 0 0,0-1 1 0 0,0 1-1 0 0,0-1 1 0 0,0 1-1 0 0,0-1 0 0 0,0 1 1 0 0,0-1-1 0 0,0 1 0 0 0,0-1 1 0 0,1 0-1 0 0,-1 1 0 0 0,0-1 1 0 0,0 1-1 0 0,1-1 0 0 0,-1 1 1 0 0,0-1-1 0 0,0 0 0 0 0,1 1 1 0 0,-1-1-1 0 0,0 0 0 0 0,1 1 1 0 0,-1-1-1 0 0,1 0 0 0 0,0 1 1 0 0,22 16 840 0 0,-19-15-883 0 0,-1-1-1 0 0,1 0 1 0 0,0 0-1 0 0,-1 0 1 0 0,1 0-1 0 0,0-1 1 0 0,0 1 0 0 0,-1-1-1 0 0,1 0 1 0 0,0 0-1 0 0,0 0 1 0 0,6-2-1 0 0,-8 1-32 0 0,-1 1 0 0 0,1 0 0 0 0,-1-1-1 0 0,0 1 1 0 0,1-1 0 0 0,-1 1 0 0 0,0-1 0 0 0,0 0-1 0 0,1 0 1 0 0,-1 1 0 0 0,0-1 0 0 0,0 0-1 0 0,0 0 1 0 0,0 0 0 0 0,0 0 0 0 0,0-1 0 0 0,0 1-1 0 0,0 0 1 0 0,-1 0 0 0 0,1 0 0 0 0,0-1-1 0 0,-1 1 1 0 0,1 0 0 0 0,-1-1 0 0 0,1 1-1 0 0,-1 0 1 0 0,1-1 0 0 0,-1 1 0 0 0,0-1 0 0 0,0 1-1 0 0,0-1 1 0 0,0 1 0 0 0,0 0 0 0 0,0-1-1 0 0,-1-2 1 0 0,0 2 32 0 0,0 1 0 0 0,-1-1 0 0 0,1 0 1 0 0,0 1-1 0 0,-1-1 0 0 0,0 1 0 0 0,1 0 0 0 0,-1-1 0 0 0,0 1 0 0 0,1 0 0 0 0,-1 0 0 0 0,0 0 0 0 0,0 0 0 0 0,0 1 0 0 0,0-1 0 0 0,0 0 0 0 0,0 1 0 0 0,0-1 0 0 0,-3 1 0 0 0,-21-4-1455 0 0,7 6-3775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8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35 2016 0 0,'0'0'6796'0'0,"-1"10"-6638"0"0,-1 2-118 0 0,1-8-30 0 0,0 1 0 0 0,1-1 0 0 0,-1 0-1 0 0,1 1 1 0 0,0-1 0 0 0,0 0 0 0 0,0 1 0 0 0,1-1 0 0 0,0 5 0 0 0,-1-8-35 0 0,1 0 0 0 0,-1 0 0 0 0,0 0 0 0 0,1 0 1 0 0,-1 0-1 0 0,0 0 0 0 0,1 0 0 0 0,-1-1 0 0 0,1 1 0 0 0,-1 0 0 0 0,1 0 1 0 0,0 0-1 0 0,-1-1 0 0 0,1 1 0 0 0,0 0 0 0 0,-1 0 0 0 0,1-1 0 0 0,0 1 1 0 0,0-1-1 0 0,0 1 0 0 0,0-1 0 0 0,0 1 0 0 0,-1-1 0 0 0,1 1 0 0 0,0-1 0 0 0,0 0 1 0 0,0 0-1 0 0,0 1 0 0 0,0-1 0 0 0,0 0 0 0 0,0 0 0 0 0,0 0 0 0 0,0 0 1 0 0,0 0-1 0 0,0 0 0 0 0,0 0 0 0 0,0-1 0 0 0,0 1 0 0 0,0 0 0 0 0,0 0 1 0 0,0-1-1 0 0,0 1 0 0 0,0-1 0 0 0,1 0 0 0 0,2 0-31 0 0,-1-1 1 0 0,1 0-1 0 0,0 0 0 0 0,-1 0 0 0 0,0 0 1 0 0,1-1-1 0 0,-1 1 0 0 0,0-1 0 0 0,5-5 1 0 0,-4 3 22 0 0,-1-1 1 0 0,1 0 0 0 0,-1 0 0 0 0,0 0 0 0 0,0 0-1 0 0,-1 0 1 0 0,1-1 0 0 0,-2 1 0 0 0,1-1 0 0 0,-1 1-1 0 0,0-1 1 0 0,1-13 0 0 0,-6 40 1385 0 0,-2 19-1595 0 0,26 216 810 0 0,-20-253-603 0 0,0-1-1 0 0,0 1 1 0 0,-1-1-1 0 0,1 1 0 0 0,0-1 1 0 0,-1 1-1 0 0,1-1 1 0 0,-1 1-1 0 0,1-1 0 0 0,-1 1 1 0 0,0-1-1 0 0,1 0 1 0 0,-1 1-1 0 0,0-1 0 0 0,0 0 1 0 0,0 0-1 0 0,0 1 1 0 0,0-1-1 0 0,0 0 0 0 0,-1 0 1 0 0,1 0-1 0 0,-2 0 1 0 0,-21 6-5201 0 0,22-7 2905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1:59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59 3256 0 0,'0'0'4597'0'0,"13"-5"-4565"0"0,41-15 39 0 0,-53 20-65 0 0,0 0-1 0 0,-1 0 1 0 0,1 0 0 0 0,0-1 0 0 0,-1 1-1 0 0,1 0 1 0 0,0-1 0 0 0,-1 1-1 0 0,1 0 1 0 0,0-1 0 0 0,-1 1 0 0 0,1-1-1 0 0,0 1 1 0 0,-1-1 0 0 0,1 1-1 0 0,-1-1 1 0 0,1 0 0 0 0,-1 1-1 0 0,0-1 1 0 0,1 0 0 0 0,-1 1 0 0 0,0-1-1 0 0,1 0 1 0 0,-11-9 220 0 0,-16 3 84 0 0,26 7-310 0 0,-49-5 11 0 0,47 5-318 0 0,0 0 0 0 0,-1 0 0 0 0,1 0 0 0 0,0 0 0 0 0,-1 0 1 0 0,1 1-1 0 0,0-1 0 0 0,0 1 0 0 0,-1-1 0 0 0,1 1 0 0 0,0 0 0 0 0,0 0 0 0 0,0 0 0 0 0,0 0 0 0 0,0 0 0 0 0,0 0 1 0 0,-3 3-1 0 0,2 3-2809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4476 0 0,'0'0'7501'0'0,"-13"2"-7301"0"0,6-1-160 0 0,-46 7-25 0 0,49-7 1 0 0,1 0 1 0 0,-1 0 0 0 0,1 0-1 0 0,0 0 1 0 0,-1 0 0 0 0,1 1-1 0 0,0 0 1 0 0,0 0 0 0 0,0-1-1 0 0,0 2 1 0 0,0-1 0 0 0,0 0-1 0 0,1 0 1 0 0,-5 6 0 0 0,6-6-51 0 0,0 0 0 0 0,0 1 0 0 0,0-1 0 0 0,1 0-1 0 0,-1 0 1 0 0,1 0 0 0 0,-1 1 0 0 0,1-1 0 0 0,0 0 0 0 0,0 1 0 0 0,0-1 0 0 0,0 0 0 0 0,0 1 0 0 0,1-1 0 0 0,-1 0 0 0 0,1 1 0 0 0,-1-1-1 0 0,1 0 1 0 0,0 0 0 0 0,0 0 0 0 0,0 0 0 0 0,0 0 0 0 0,0 0 0 0 0,1 0 0 0 0,-1 0 0 0 0,0 0 0 0 0,1 0 0 0 0,0-1 0 0 0,-1 1 0 0 0,1-1-1 0 0,0 1 1 0 0,3 1 0 0 0,8 8-114 0 0,1-1 0 0 0,1-1 0 0 0,22 11 0 0 0,-14-8 247 0 0,-15-8-46 0 0,24 17-12 0 0,-30-20-19 0 0,-1 0 1 0 0,0 0-1 0 0,0 0 1 0 0,0 0-1 0 0,0 0 1 0 0,0 0-1 0 0,-1 0 1 0 0,1 0-1 0 0,0 0 1 0 0,0 0-1 0 0,-1 1 1 0 0,1-1-1 0 0,-1 0 1 0 0,1 0-1 0 0,-1 1 1 0 0,1-1-1 0 0,-1 0 1 0 0,0 1-1 0 0,0-1 1 0 0,0 0-1 0 0,1 1 1 0 0,-1-1-1 0 0,-1 3 1 0 0,0-3-42 0 0,0 0 0 0 0,0 1 0 0 0,0-1-1 0 0,0 0 1 0 0,0 0 0 0 0,-1 0 0 0 0,1 0 0 0 0,0 0 0 0 0,-1 0 0 0 0,1 0 0 0 0,-1 0 0 0 0,1 0 0 0 0,-1-1 0 0 0,1 1 0 0 0,-1 0 0 0 0,0-1 0 0 0,1 1 0 0 0,-1-1 0 0 0,0 0 0 0 0,1 0 0 0 0,-1 0-1 0 0,-2 0 1 0 0,-42 3 253 0 0,44-3-195 0 0,-20 0 179 0 0,0-2-1 0 0,-24-3 0 0 0,39 4-543 0 0,-1-1 0 0 0,1 0-1 0 0,0 0 1 0 0,0 0 0 0 0,-1-1 0 0 0,1 0 0 0 0,1-1-1 0 0,-1 1 1 0 0,-10-9 0 0 0,16 12 176 0 0,1 0 0 0 0,0-1-1 0 0,0 1 1 0 0,0 0 0 0 0,-1 0-1 0 0,1 0 1 0 0,0 0 0 0 0,0-1 0 0 0,0 1-1 0 0,0 0 1 0 0,-1 0 0 0 0,1 0-1 0 0,0-1 1 0 0,0 1 0 0 0,0 0 0 0 0,0 0-1 0 0,0-1 1 0 0,0 1 0 0 0,0 0-1 0 0,0 0 1 0 0,0-1 0 0 0,0 1 0 0 0,0 0-1 0 0,0 0 1 0 0,0-1 0 0 0,0 1-1 0 0,0 0 1 0 0,0 0 0 0 0,0-1 0 0 0,0 1-1 0 0,0 0 1 0 0,0 0 0 0 0,0-1-1 0 0,0 1 1 0 0,0 0 0 0 0,0 0-1 0 0,1-1 1 0 0,-1 1 0 0 0,7-3-2407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3608 0 0,'0'0'7863'0'0,"35"8"-6846"0"0,-18-9-902 0 0,0-1 0 0 0,-1-1-1 0 0,1 0 1 0 0,21-8-1 0 0,-22 6-195 0 0,0 1 0 0 0,0 0 0 0 0,1 2 0 0 0,21-2 0 0 0,-40 8 96 0 0,-1 0 0 0 0,1 0-1 0 0,0 0 1 0 0,1 1 0 0 0,-1-1-1 0 0,1 1 1 0 0,0-1 0 0 0,0 1-1 0 0,0 0 1 0 0,0 5 0 0 0,-7 70-81 0 0,9-41-31 0 0,-2-1 1 0 0,-1 1-1 0 0,-2 0 1 0 0,-16 66-1 0 0,18-102 66 0 0,0 1-1 0 0,0-1 1 0 0,0 0 0 0 0,0 0-1 0 0,0 0 1 0 0,-1-1 0 0 0,1 1-1 0 0,-1 0 1 0 0,0-1-1 0 0,1 0 1 0 0,-1 0 0 0 0,0 0-1 0 0,-1 0 1 0 0,1 0 0 0 0,0 0-1 0 0,0-1 1 0 0,-1 1-1 0 0,1-1 1 0 0,-1 0 0 0 0,1 0-1 0 0,-1-1 1 0 0,0 1 0 0 0,1-1-1 0 0,-1 1 1 0 0,0-1 0 0 0,1 0-1 0 0,-1-1 1 0 0,0 1-1 0 0,1-1 1 0 0,-5 0 0 0 0,4 0-117 0 0,-1 1 1 0 0,1-1 0 0 0,-1 1-1 0 0,1-2 1 0 0,0 1 0 0 0,-1 0-1 0 0,1-1 1 0 0,0 0-1 0 0,0 0 1 0 0,0 0 0 0 0,0 0-1 0 0,0-1 1 0 0,0 1 0 0 0,1-1-1 0 0,-1 0 1 0 0,1 0 0 0 0,0 0-1 0 0,0-1 1 0 0,0 1-1 0 0,0-1 1 0 0,1 0 0 0 0,-1 1-1 0 0,1-1 1 0 0,-2-6 0 0 0,3-5-3858 0 0,3 10 961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3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3200 0 0,'0'0'7402'0'0,"-8"8"-7172"0"0,-7 6-302 0 0,-23 21-513 0 0,1 2 0 0 0,-43 58 0 0 0,69-73-3926 0 0,11-15 1961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3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141 165 4212 0 0,'0'0'6388'0'0,"-10"-15"-6158"0"0,-13-18-441 0 0,-2 1-1 0 0,-40-39 1 0 0,48 58-1390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2648 0 0,'0'0'7220'0'0,"-4"3"-6742"0"0,2 0-412 0 0,-1 0 0 0 0,1-1 0 0 0,0 1 0 0 0,0 0 0 0 0,0 0-1 0 0,0 0 1 0 0,1 0 0 0 0,-1 1 0 0 0,1-1 0 0 0,-1 0 0 0 0,1 1-1 0 0,0-1 1 0 0,1 1 0 0 0,-1 4 0 0 0,1-6-61 0 0,0-1-1 0 0,0 1 1 0 0,0 0-1 0 0,1 0 1 0 0,-1 0 0 0 0,1 0-1 0 0,-1-1 1 0 0,1 1 0 0 0,0 0-1 0 0,0 0 1 0 0,0-1-1 0 0,0 1 1 0 0,0-1 0 0 0,0 1-1 0 0,0-1 1 0 0,0 1 0 0 0,1-1-1 0 0,-1 0 1 0 0,0 0-1 0 0,1 1 1 0 0,-1-1 0 0 0,1 0-1 0 0,0 0 1 0 0,-1 0-1 0 0,1-1 1 0 0,0 1 0 0 0,-1 0-1 0 0,1-1 1 0 0,0 1 0 0 0,0-1-1 0 0,0 1 1 0 0,3-1-1 0 0,5 2-345 0 0,0-1 0 0 0,0 0 0 0 0,0-1-1 0 0,1 0 1 0 0,-1 0 0 0 0,17-4 0 0 0,-25 4 187 0 0,1-1-1 0 0,0 1 1 0 0,-1-1 0 0 0,1 0 0 0 0,0 0 0 0 0,-1 0 0 0 0,1-1 0 0 0,-1 1 0 0 0,0 0 0 0 0,1-1 0 0 0,-1 0 0 0 0,0 1 0 0 0,2-4 0 0 0,-3 4 63 0 0,0-1 1 0 0,0 1 0 0 0,-1 0 0 0 0,1-1-1 0 0,0 1 1 0 0,-1-1 0 0 0,1 0 0 0 0,-1 1-1 0 0,0-1 1 0 0,0 1 0 0 0,1-1 0 0 0,-1 1-1 0 0,0-1 1 0 0,0 0 0 0 0,0 1 0 0 0,-1-1-1 0 0,1 0 1 0 0,0 1 0 0 0,-1-1 0 0 0,1 1-1 0 0,-1-1 1 0 0,1 1 0 0 0,-1-1 0 0 0,-1-2-1 0 0,1 3 131 0 0,1 0-1 0 0,0 0 1 0 0,-1 0-1 0 0,1-1 1 0 0,-1 1-1 0 0,0 0 1 0 0,1 0-1 0 0,-1 0 1 0 0,0 0-1 0 0,0 0 0 0 0,0 0 1 0 0,0 0-1 0 0,0 0 1 0 0,0 1-1 0 0,0-1 1 0 0,0 0-1 0 0,0 0 1 0 0,0 1-1 0 0,0-1 0 0 0,0 1 1 0 0,-1-1-1 0 0,1 1 1 0 0,0-1-1 0 0,0 1 1 0 0,-1 0-1 0 0,0 0 1 0 0,1 0 72 0 0,-1 0 1 0 0,1 1 0 0 0,0-1 0 0 0,0 1 0 0 0,0 0 0 0 0,0-1-1 0 0,0 1 1 0 0,0 0 0 0 0,0 0 0 0 0,1 0 0 0 0,-1 0 0 0 0,0-1-1 0 0,0 1 1 0 0,1 0 0 0 0,-1 0 0 0 0,0 0 0 0 0,1 1 0 0 0,-1-1-1 0 0,1 0 1 0 0,-1 0 0 0 0,1 0 0 0 0,0 0 0 0 0,-1 0 0 0 0,1 1-1 0 0,0-1 1 0 0,0 0 0 0 0,0 2 0 0 0,-2 21 313 0 0,1 0-1 0 0,3 45 1 0 0,0-54-315 0 0,0 0 0 0 0,-2 0 1 0 0,1 0-1 0 0,-2 0 0 0 0,0-1 0 0 0,-1 1 0 0 0,0 0 0 0 0,-1-1 0 0 0,-1 1 0 0 0,-9 22 0 0 0,11-34-126 0 0,0-1 0 0 0,0 0 0 0 0,0 1 0 0 0,0-1 0 0 0,-1 0 0 0 0,1-1 0 0 0,0 1 0 0 0,-1 0 0 0 0,0-1 0 0 0,1 1 0 0 0,-1-1 0 0 0,0 0 0 0 0,0 0 0 0 0,1 0 0 0 0,-1 0 0 0 0,0 0 0 0 0,-5 0 0 0 0,6-1-116 0 0,1 0 0 0 0,0 1 1 0 0,-1-1-1 0 0,1 0 0 0 0,0 0 1 0 0,-1 0-1 0 0,1 0 0 0 0,0 0 1 0 0,0 0-1 0 0,-1 0 0 0 0,1-1 0 0 0,0 1 1 0 0,0 0-1 0 0,-1-1 0 0 0,1 1 1 0 0,0-1-1 0 0,0 1 0 0 0,0-1 1 0 0,-1 0-1 0 0,1 0 0 0 0,0 1 0 0 0,0-1 1 0 0,0 0-1 0 0,0 0 0 0 0,1 0 1 0 0,-1 0-1 0 0,0 0 0 0 0,0 0 1 0 0,0 0-1 0 0,1 0 0 0 0,-1 0 0 0 0,1-1 1 0 0,-1 1-1 0 0,1 0 0 0 0,-1 0 1 0 0,1 0-1 0 0,0-1 0 0 0,-1 1 1 0 0,1 0-1 0 0,0-1 0 0 0,0-1 1 0 0,0-7-2432 0 0,0-2-525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1504 0 0,'0'0'8198'0'0,"-19"1"-7977"0"0,-149 5 88 0 0,166-6-468 0 0,-15 4-601 0 0,17-4 628 0 0,0 0 0 0 0,-1 0-1 0 0,1 0 1 0 0,0 0 0 0 0,0 1 0 0 0,0-1-1 0 0,-1 0 1 0 0,1 0 0 0 0,0 0 0 0 0,0 0-1 0 0,0 1 1 0 0,0-1 0 0 0,-1 0 0 0 0,1 0-1 0 0,0 0 1 0 0,0 1 0 0 0,0-1 0 0 0,0 0-1 0 0,0 0 1 0 0,0 1 0 0 0,0-1 0 0 0,0 0-1 0 0,-1 0 1 0 0,1 1 0 0 0,0-1 0 0 0,0 0-1 0 0,0 0 1 0 0,0 1 0 0 0,0-1 0 0 0,0 0-1 0 0,1 0 1 0 0,-1 1 0 0 0,0-1 0 0 0,0 0-1 0 0,0 0 1 0 0,0 1 0 0 0,0-1 0 0 0,4 5-2876 0 0</inkml:trace>
  <inkml:trace contextRef="#ctx0" brushRef="#br0" timeOffset="1">206 103 2980 0 0,'0'0'7317'0'0,"-19"1"-6962"0"0,-159 5-349 0 0,172-6-3095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3012 0 0,'0'0'9344'0'0,"11"-1"-9178"0"0,248-61-18 0 0,-266 68-1412 0 0,-1-1 1260 0 0,1 0 0 0 0,0 1 0 0 0,0 0 0 0 0,1 1 1 0 0,0-1-1 0 0,-7 9 0 0 0,11-1-60 0 0,0 0 0 0 0,1 0 1 0 0,0 0-1 0 0,1 0 0 0 0,1 0 0 0 0,0-1 0 0 0,5 25 0 0 0,-3-29 46 0 0,21 119-90 0 0,-22-112 82 0 0,-1 1 0 0 0,0 0 0 0 0,-1-1 0 0 0,-1 1 0 0 0,-5 28 0 0 0,4-41 30 0 0,0 1-1 0 0,0-1 1 0 0,0 0-1 0 0,0 0 1 0 0,-1 0-1 0 0,0 0 1 0 0,1 0-1 0 0,-2-1 1 0 0,1 0-1 0 0,0 1 1 0 0,-1-1-1 0 0,1 0 1 0 0,-1 0-1 0 0,0-1 1 0 0,0 1-1 0 0,0-1 1 0 0,0 0 0 0 0,0 0-1 0 0,-1 0 1 0 0,1-1-1 0 0,-1 1 1 0 0,-7 0-1 0 0,8-1-83 0 0,1 0 1 0 0,0 0-1 0 0,-1 0 0 0 0,1-1 0 0 0,-1 0 1 0 0,1 1-1 0 0,0-1 0 0 0,-1-1 0 0 0,1 1 0 0 0,-1 0 1 0 0,1-1-1 0 0,0 0 0 0 0,-1 0 0 0 0,1 0 1 0 0,0 0-1 0 0,0 0 0 0 0,-1 0 0 0 0,1-1 1 0 0,0 0-1 0 0,0 0 0 0 0,1 0 0 0 0,-1 0 1 0 0,0 0-1 0 0,1 0 0 0 0,-1-1 0 0 0,1 1 1 0 0,0-1-1 0 0,0 0 0 0 0,0 1 0 0 0,0-1 1 0 0,-2-4-1 0 0,1-24-4717 0 0,3 24 2111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3456 0 0,'0'0'6111'0'0,"-15"15"-5786"0"0,-127 120 321 0 0,121-117-730 0 0,12-12-574 0 0,1 1 0 0 0,0 0-1 0 0,-13 16 1 0 0,19-14-2849 0 0,2-6 953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188 150 3828 0 0,'0'0'6669'0'0,"-14"-13"-6497"0"0,2 2-182 0 0,-111-93-274 0 0,119 100-137 0 0,-17-9-799 0 0,8 9-3518 0 0</inkml:trace>
  <inkml:trace contextRef="#ctx0" brushRef="#br0" timeOffset="1">180 104 3156 0 0,'0'0'6913'0'0,"-1"9"-6459"0"0,-1 31-24 0 0,2-40-397 0 0,1 1 1 0 0,-1 0-1 0 0,0 0 0 0 0,0-1 1 0 0,1 1-1 0 0,-1 0 0 0 0,0-1 1 0 0,1 1-1 0 0,-1 0 0 0 0,1-1 1 0 0,-1 1-1 0 0,1-1 0 0 0,-1 1 1 0 0,1-1-1 0 0,-1 1 0 0 0,1-1 1 0 0,-1 1-1 0 0,1-1 1 0 0,0 1-1 0 0,-1-1 0 0 0,1 0 1 0 0,0 1-1 0 0,0-1 0 0 0,-1 0 1 0 0,1 0-1 0 0,0 1 0 0 0,-1-1 1 0 0,1 0-1 0 0,0 0 0 0 0,0 0 1 0 0,1 0-1 0 0,26 0 120 0 0,-24 0-142 0 0,-3 0-5 0 0,0 1-1 0 0,1-1 0 0 0,-1 0 0 0 0,0 0 0 0 0,0 0 0 0 0,0 0 0 0 0,0 0 0 0 0,0 0 0 0 0,0 0 0 0 0,0 0 1 0 0,0 0-1 0 0,0-1 0 0 0,0 1 0 0 0,0 0 0 0 0,0-1 0 0 0,0 1 0 0 0,0-1 0 0 0,0 1 0 0 0,0-1 0 0 0,0 1 0 0 0,0-1 1 0 0,0 0-1 0 0,0 1 0 0 0,-1-1 0 0 0,1 0 0 0 0,0 0 0 0 0,-1 0 0 0 0,1 0 0 0 0,0 1 0 0 0,-1-1 0 0 0,1 0 1 0 0,-1 0-1 0 0,1 0 0 0 0,-1 0 0 0 0,0 0 0 0 0,1 0 0 0 0,-1 0 0 0 0,0-1 0 0 0,0 1 0 0 0,0 0 0 0 0,0 0 0 0 0,0-1 1 0 0,0 0-44 0 0,-1 0 0 0 0,1 0 1 0 0,-1 0-1 0 0,0 0 0 0 0,0 0 1 0 0,0 1-1 0 0,0-1 1 0 0,0 0-1 0 0,-1 0 0 0 0,1 1 1 0 0,0-1-1 0 0,-1 1 0 0 0,1-1 1 0 0,-1 1-1 0 0,1 0 1 0 0,-1-1-1 0 0,0 1 0 0 0,0 0 1 0 0,0 0-1 0 0,1 0 0 0 0,-5-1 1 0 0,-29-6-1327 0 0,13 10-3057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35 3308 0 0,'0'0'6584'0'0,"-18"21"-4690"0"0,17-15-1829 0 0,1 0-1 0 0,0 0 1 0 0,0-1-1 0 0,0 1 0 0 0,0 0 1 0 0,1 0-1 0 0,0 0 1 0 0,0-1-1 0 0,1 1 0 0 0,2 7 1 0 0,-2-11-42 0 0,-1 1 0 0 0,0-1 0 0 0,0 0 0 0 0,1 0 0 0 0,-1 0 0 0 0,1 0 0 0 0,-1 0 0 0 0,1 0 0 0 0,0-1 0 0 0,0 1 0 0 0,0 0 0 0 0,0-1 0 0 0,0 1 0 0 0,0-1 0 0 0,0 0 0 0 0,0 0 0 0 0,1 0 0 0 0,-1 0 0 0 0,0 0 0 0 0,1 0 0 0 0,-1-1 0 0 0,1 1 0 0 0,-1-1 0 0 0,1 0 0 0 0,4 0 0 0 0,-5 0-42 0 0,1-1 0 0 0,-1 0 0 0 0,0 0 0 0 0,1 0 0 0 0,-1 0 0 0 0,0-1 0 0 0,0 1 0 0 0,0-1 0 0 0,0 1 0 0 0,0-1 0 0 0,-1 0 0 0 0,1 1 0 0 0,0-1 0 0 0,-1 0 0 0 0,1 0 0 0 0,-1 0 0 0 0,0-1 0 0 0,1 1 0 0 0,-1 0 0 0 0,0-3 0 0 0,21-48-362 0 0,-19 43 371 0 0,0 0-1 0 0,-1 0 1 0 0,-1 0 0 0 0,1-20-1 0 0,-4 28 392 0 0,-4 8-113 0 0,-2 7-141 0 0,4 6-105 0 0,1 0-1 0 0,0 0 0 0 0,2 0 1 0 0,0 0-1 0 0,1 1 0 0 0,1-1 1 0 0,4 25-1 0 0,1 44-32 0 0,-7-85-29 0 0,1 0 0 0 0,-1 0 0 0 0,0 0 0 0 0,1 0 0 0 0,-2 0 1 0 0,1 0-1 0 0,0 0 0 0 0,0 0 0 0 0,-1 0 0 0 0,0-1 1 0 0,1 1-1 0 0,-1-1 0 0 0,0 1 0 0 0,0-1 0 0 0,-1 0 0 0 0,1 1 1 0 0,0-1-1 0 0,-1 0 0 0 0,1-1 0 0 0,-1 1 0 0 0,0 0 0 0 0,1-1 1 0 0,-1 1-1 0 0,0-1 0 0 0,-6 2 0 0 0,6-2-327 0 0,1-1 0 0 0,-1 1 0 0 0,1-1 0 0 0,-1 0-1 0 0,0 1 1 0 0,1-1 0 0 0,-1 0 0 0 0,1 0 0 0 0,-1-1 0 0 0,0 1-1 0 0,1-1 1 0 0,-4 0 0 0 0,2-2-1911 0 0,2 0-604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 3884 0 0,'0'0'6258'0'0,"-5"10"-6007"0"0,-2 2-127 0 0,5-9-77 0 0,0 1 1 0 0,0-1-1 0 0,0 1 1 0 0,1 0 0 0 0,-1 0-1 0 0,1 0 1 0 0,0 0-1 0 0,0 0 1 0 0,0 0-1 0 0,0 0 1 0 0,1 0-1 0 0,-1 7 1 0 0,2-10-20 0 0,0 1 0 0 0,0 0 0 0 0,0-1 0 0 0,0 1 0 0 0,0-1 0 0 0,0 0 0 0 0,0 1 0 0 0,0-1 0 0 0,1 0 0 0 0,-1 0 0 0 0,1 0-1 0 0,-1 0 1 0 0,1 0 0 0 0,-1 0 0 0 0,1 0 0 0 0,-1 0 0 0 0,1-1 0 0 0,0 1 0 0 0,-1-1 0 0 0,1 1 0 0 0,0-1 0 0 0,-1 1 0 0 0,1-1 0 0 0,0 0 0 0 0,0 0 0 0 0,3 0 0 0 0,1 1 77 0 0,1-1 1 0 0,-1 1-1 0 0,1-1 1 0 0,-1 0-1 0 0,1-1 1 0 0,9-1-1 0 0,-14 1-104 0 0,0 1-1 0 0,0-1 0 0 0,0 0 0 0 0,0 1 0 0 0,0-1 0 0 0,0 0 0 0 0,0 0 0 0 0,-1-1 0 0 0,1 1 0 0 0,0 0 0 0 0,-1 0 0 0 0,1-1 0 0 0,-1 1 0 0 0,1-1 0 0 0,-1 1 0 0 0,0-1 0 0 0,0 0 0 0 0,1 0 0 0 0,-1 1 0 0 0,0-1 0 0 0,-1 0 0 0 0,1 0 0 0 0,0 0 1 0 0,0 0-1 0 0,-1 0 0 0 0,1 0 0 0 0,-1 0 0 0 0,0 0 0 0 0,0 0 0 0 0,0 0 0 0 0,0-1 0 0 0,0 1 0 0 0,0 0 0 0 0,0 0 0 0 0,-1 0 0 0 0,0-3 0 0 0,0 2-75 0 0,0 0 0 0 0,-1 0 1 0 0,1 0-1 0 0,-1 0 0 0 0,0 0 0 0 0,0 1 1 0 0,0-1-1 0 0,0 0 0 0 0,0 1 0 0 0,0 0 1 0 0,-1-1-1 0 0,1 1 0 0 0,-1 0 0 0 0,0 0 0 0 0,0 0 1 0 0,1 1-1 0 0,-1-1 0 0 0,0 1 0 0 0,0 0 1 0 0,-1-1-1 0 0,1 1 0 0 0,-4 0 0 0 0,4 0-303 0 0,-1 0 0 0 0,1 1 0 0 0,0-1 0 0 0,0 1 0 0 0,-1 0 0 0 0,1 0 0 0 0,0 0 0 0 0,-1 0-1 0 0,1 1 1 0 0,-4 0 0 0 0,-1 8-2673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3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3372 0 0,'0'0'6169'0'0,"-18"2"-5772"0"0,-57 6-122 0 0,71-8-242 0 0,0 1 1 0 0,-1-1 0 0 0,1 1-1 0 0,0 0 1 0 0,-1 0-1 0 0,1 1 1 0 0,0-1-1 0 0,0 1 1 0 0,0 0 0 0 0,0 0-1 0 0,0 0 1 0 0,1 0-1 0 0,-1 1 1 0 0,1 0-1 0 0,-1 0 1 0 0,1 0-1 0 0,0 0 1 0 0,0 0 0 0 0,0 0-1 0 0,0 1 1 0 0,1 0-1 0 0,0-1 1 0 0,-1 1-1 0 0,1 0 1 0 0,1 0-1 0 0,-3 5 1 0 0,3-5-34 0 0,1 0 0 0 0,-1 0-1 0 0,1 0 1 0 0,-1 1 0 0 0,1-1 0 0 0,0 0-1 0 0,1 0 1 0 0,-1 0 0 0 0,1 0 0 0 0,0 0 0 0 0,0 0-1 0 0,0 0 1 0 0,0 0 0 0 0,1 0 0 0 0,0-1-1 0 0,0 1 1 0 0,0 0 0 0 0,0-1 0 0 0,0 1 0 0 0,1-1-1 0 0,-1 0 1 0 0,1 0 0 0 0,5 4 0 0 0,-2-2-313 0 0,0 0 1 0 0,0-1 0 0 0,1 0 0 0 0,-1-1 0 0 0,1 0 0 0 0,0 0-1 0 0,1 0 1 0 0,-1-1 0 0 0,0 1 0 0 0,9 0 0 0 0,45 4-5143 0 0,-40-5 3358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9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36 0 0,'0'0'10408'0'0,"-1"7"-10125"0"0,-8 59-1027 0 0,-1 87 0 0 0,10-153 617 0 0,0 1 1 0 0,0-1 0 0 0,0 1-1 0 0,0-1 1 0 0,0 0 0 0 0,0 1-1 0 0,0-1 1 0 0,0 0 0 0 0,0 1-1 0 0,1-1 1 0 0,-1 1 0 0 0,0-1-1 0 0,0 0 1 0 0,0 1-1 0 0,1-1 1 0 0,-1 0 0 0 0,0 1-1 0 0,0-1 1 0 0,1 0 0 0 0,-1 0-1 0 0,0 1 1 0 0,1-1 0 0 0,-1 0-1 0 0,0 0 1 0 0,1 1-1 0 0,-1-1 1 0 0,1 0 0 0 0,-1 0-1 0 0,0 0 1 0 0,1 0 0 0 0,-1 0-1 0 0,0 1 1 0 0,1-1 0 0 0,-1 0-1 0 0,1 0 1 0 0,-1 0 0 0 0,1 0-1 0 0,-1 0 1 0 0,0 0-1 0 0,1 0 1 0 0,-1-1 0 0 0,1 1-1 0 0,0 0 1 0 0,8 0-2841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09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0 4096 0 0,'0'0'6890'0'0,"-18"2"-6778"0"0,17-2-116 0 0,-53 5 122 0 0,-66-3 0 0 0,85-2-616 0 0,19 2-3723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1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29 2004 0 0,'0'0'2430'0'0,"1"-18"3114"0"0,-1 7-5695 0 0,-21 65 2276 0 0,-76 100-2470 0 0,27-55-2960 0 0,60-83 1299 0 0,6-5-2152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18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185 215 1696 0 0,'0'0'7051'0'0,"-5"-29"-5998"0"0,-4 9-759 0 0,-2 1 0 0 0,0 1-1 0 0,-27-34 1 0 0,32 44-518 0 0,-1 0 0 0 0,-1 1 0 0 0,1 0 0 0 0,-1 0 0 0 0,0 1 0 0 0,0 0 0 0 0,-1 0 0 0 0,0 1 0 0 0,0 0 0 0 0,-15-5 0 0 0,16 9-4051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18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3 656 0 0,'0'0'7860'0'0,"-14"1"-7581"0"0,-2-3-211 0 0,11 2-47 0 0,0-1 0 0 0,-1 1 1 0 0,1 0-1 0 0,0 0 0 0 0,-1 0 0 0 0,1 1 0 0 0,0 0 1 0 0,-1 0-1 0 0,1 0 0 0 0,-9 4 0 0 0,10-3 1 0 0,0-1 1 0 0,0 1-1 0 0,1 0 0 0 0,-1 0 0 0 0,1 0 0 0 0,-1 0 0 0 0,1 1 1 0 0,0 0-1 0 0,0-1 0 0 0,0 1 0 0 0,1 0 0 0 0,-1 0 0 0 0,0 1 1 0 0,1-1-1 0 0,0 1 0 0 0,0-1 0 0 0,0 1 0 0 0,0-1 1 0 0,1 1-1 0 0,-1 0 0 0 0,1 0 0 0 0,0 0 0 0 0,0 0 0 0 0,1 0 1 0 0,-1 0-1 0 0,1 5 0 0 0,0-5-33 0 0,0-1 0 0 0,1 1 0 0 0,-1-1 0 0 0,1 1 0 0 0,0-1 0 0 0,0 1 0 0 0,1-1 0 0 0,-1 0 0 0 0,1 1 0 0 0,-1-1 0 0 0,1 0 0 0 0,0 0 0 0 0,0 0 0 0 0,0-1 0 0 0,1 1 0 0 0,-1 0 0 0 0,1-1 0 0 0,0 1 1 0 0,-1-1-1 0 0,1 0 0 0 0,0 0 0 0 0,0 0 0 0 0,0 0 0 0 0,0-1 0 0 0,1 1 0 0 0,-1-1 0 0 0,0 0 0 0 0,1 0 0 0 0,-1 0 0 0 0,4 0 0 0 0,-3 0-36 0 0,0 0 1 0 0,-1-1 0 0 0,1 1-1 0 0,0-1 1 0 0,0 0 0 0 0,-1 0-1 0 0,1-1 1 0 0,0 1-1 0 0,0-1 1 0 0,-1 1 0 0 0,5-3-1 0 0,-7 3 27 0 0,0-1-1 0 0,0 1 1 0 0,0-1-1 0 0,0 0 0 0 0,0 1 1 0 0,0-1-1 0 0,0 0 0 0 0,-1 0 1 0 0,1 0-1 0 0,0 1 1 0 0,0-1-1 0 0,-1 0 0 0 0,1 0 1 0 0,-1 0-1 0 0,1 0 1 0 0,-1 0-1 0 0,1 0 0 0 0,-1 0 1 0 0,0-1-1 0 0,1 1 1 0 0,-1 0-1 0 0,0 0 0 0 0,0 0 1 0 0,0 0-1 0 0,0 0 1 0 0,0 0-1 0 0,0-1 0 0 0,0 1 1 0 0,0 0-1 0 0,-1 0 0 0 0,1 0 1 0 0,0 0-1 0 0,-1 0 1 0 0,1 0-1 0 0,0 0 0 0 0,-1 0 1 0 0,0 0-1 0 0,1 0 1 0 0,-1 0-1 0 0,-1-2 0 0 0,-13-14 81 0 0,14 16 20 0 0,-1 0 1 0 0,1-1-1 0 0,-1 1 0 0 0,1 0 1 0 0,-1-1-1 0 0,1 1 1 0 0,0-1-1 0 0,0 1 0 0 0,0-1 1 0 0,0 0-1 0 0,0 0 1 0 0,0 1-1 0 0,1-1 0 0 0,-1 0 1 0 0,0 0-1 0 0,0-3 1412 0 0,40 1-450 0 0,-27 3-1579 0 0,-8 1 155 0 0,-1-1-1 0 0,1 1 1 0 0,-1 0-1 0 0,1 0 1 0 0,-1 0-1 0 0,1 0 1 0 0,-1 1-1 0 0,1 0 1 0 0,-1-1-1 0 0,4 2 1 0 0,-1 3-2511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0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0 264 0 0,'0'0'8213'0'0,"-3"5"-8014"0"0,0 2-44 0 0,1 1-1 0 0,0-1 0 0 0,0 1 1 0 0,0-1-1 0 0,1 1 0 0 0,0 0 1 0 0,0-1-1 0 0,1 1 1 0 0,0 0-1 0 0,2 14 0 0 0,-2-20-148 0 0,1 1 0 0 0,-1-1-1 0 0,1 1 1 0 0,-1-1 0 0 0,1 0-1 0 0,0 1 1 0 0,0-1 0 0 0,0 0-1 0 0,0 0 1 0 0,0 1 0 0 0,0-1-1 0 0,1 0 1 0 0,-1 0 0 0 0,1-1-1 0 0,0 1 1 0 0,-1 0 0 0 0,1 0-1 0 0,0-1 1 0 0,0 1-1 0 0,0-1 1 0 0,0 1 0 0 0,0-1-1 0 0,0 0 1 0 0,1 0 0 0 0,-1 0-1 0 0,0 0 1 0 0,0-1 0 0 0,1 1-1 0 0,-1 0 1 0 0,1-1 0 0 0,-1 0-1 0 0,1 1 1 0 0,-1-1 0 0 0,0 0-1 0 0,1 0 1 0 0,-1-1 0 0 0,1 1-1 0 0,-1 0 1 0 0,1-1 0 0 0,2 0-1 0 0,-2-1-41 0 0,1 1-1 0 0,-1-1 0 0 0,0 1 1 0 0,0-1-1 0 0,-1 0 1 0 0,1 0-1 0 0,0 0 0 0 0,0 0 1 0 0,-1-1-1 0 0,0 1 0 0 0,1-1 1 0 0,-1 1-1 0 0,0-1 1 0 0,0 0-1 0 0,0 0 0 0 0,-1 0 1 0 0,1 0-1 0 0,-1 0 0 0 0,2-6 1 0 0,1 0-109 0 0,-1 0 0 0 0,-1 0 1 0 0,0 0-1 0 0,0 0 0 0 0,-1 0 1 0 0,1-11-1 0 0,-6 18 179 0 0,-3 8 241 0 0,-4 8 61 0 0,7-6-279 0 0,1 0 0 0 0,0 0 1 0 0,0 0-1 0 0,1 1 1 0 0,0-1-1 0 0,0 1 1 0 0,1-1-1 0 0,1 1 1 0 0,-1 0-1 0 0,2 12 1 0 0,2 12 114 0 0,11 48 0 0 0,-8-54-166 0 0,-2-1 0 0 0,3 39 0 0 0,-7-61-24 0 0,0-1 1 0 0,0 1-1 0 0,0-1 1 0 0,-1 1-1 0 0,1 0 1 0 0,-1-1-1 0 0,0 0 1 0 0,0 1-1 0 0,0-1 1 0 0,0 0-1 0 0,0 1 1 0 0,-4 4-1 0 0,3-6-180 0 0,1-1 0 0 0,-1 1 0 0 0,0-1 0 0 0,1 0 0 0 0,-1 0-1 0 0,0 0 1 0 0,0 0 0 0 0,0 0 0 0 0,0 0 0 0 0,0 0 0 0 0,0 0 0 0 0,0-1 0 0 0,0 0-1 0 0,0 1 1 0 0,-1-1 0 0 0,1 0 0 0 0,0 0 0 0 0,0 0 0 0 0,0 0 0 0 0,0 0-1 0 0,0 0 1 0 0,-4-1 0 0 0,0-1-1921 0 0,2-3-469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2880 0 0,'0'0'3807'0'0,"-16"5"-3458"0"0,-51 19-190 0 0,64-22-182 0 0,0 0 0 0 0,-1 0 0 0 0,1 0 1 0 0,1 1-1 0 0,-1-1 0 0 0,0 1 1 0 0,0 0-1 0 0,1 0 0 0 0,0-1 0 0 0,0 2 1 0 0,0-1-1 0 0,0 0 0 0 0,0 0 1 0 0,0 1-1 0 0,1-1 0 0 0,-1 1 0 0 0,1-1 1 0 0,0 1-1 0 0,1 0 0 0 0,-1-1 0 0 0,0 1 1 0 0,1 0-1 0 0,0 0 0 0 0,0-1 1 0 0,0 1-1 0 0,1 7 0 0 0,-1-5-103 0 0,0-4 116 0 0,0 1 1 0 0,1-1-1 0 0,-1 1 0 0 0,1-1 0 0 0,-1 1 0 0 0,1-1 1 0 0,0 0-1 0 0,-1 1 0 0 0,1-1 0 0 0,0 0 0 0 0,1 1 0 0 0,-1-1 1 0 0,0 0-1 0 0,1 0 0 0 0,-1 0 0 0 0,1 0 0 0 0,0-1 0 0 0,-1 1 1 0 0,1 0-1 0 0,0-1 0 0 0,0 1 0 0 0,0-1 0 0 0,0 1 1 0 0,1-1-1 0 0,-1 0 0 0 0,0 0 0 0 0,0 0 0 0 0,1 0 0 0 0,3 1 1 0 0,4 0-244 0 0,0 0 1 0 0,-1-1-1 0 0,1 0 1 0 0,0 0 0 0 0,0-1-1 0 0,12-1 1 0 0,-21 1 221 0 0,1 0 1 0 0,-1 0 0 0 0,1-1 0 0 0,-1 1-1 0 0,1-1 1 0 0,-1 1 0 0 0,1-1-1 0 0,-1 1 1 0 0,1-1 0 0 0,-1 0 0 0 0,0 1-1 0 0,1-1 1 0 0,-1 0 0 0 0,0 0 0 0 0,1 0-1 0 0,-1 0 1 0 0,0 0 0 0 0,0-1-1 0 0,0 1 1 0 0,0 0 0 0 0,0 0 0 0 0,-1-1-1 0 0,1 1 1 0 0,0-1 0 0 0,0 1-1 0 0,-1 0 1 0 0,1-1 0 0 0,-1 1 0 0 0,1-1-1 0 0,-1 0 1 0 0,0 1 0 0 0,0-3-1 0 0,1 2 243 0 0,-1-1-1 0 0,0 1 1 0 0,0-1-1 0 0,-1 1 1 0 0,1-1-1 0 0,0 0 1 0 0,-1 1-1 0 0,0 0 1 0 0,1-1-1 0 0,-1 1 1 0 0,0-1-1 0 0,0 1 1 0 0,0 0-1 0 0,-1 0 1 0 0,1-1-1 0 0,0 1 1 0 0,-1 0-1 0 0,0 0 1 0 0,-1-2-1 0 0,10 3 3943 0 0,17-2-4118 0 0,-9 0-505 0 0,17-2-1908 0 0,-20 2-494 0 0,-103 16-3226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1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2 492 1104 0 0,'0'0'7371'0'0,"0"6"-7387"0"0,-2-391 114 0 0,3 378-63 0 0,0 0-1 0 0,0 0 0 0 0,1 0 1 0 0,-1 0-1 0 0,1 0 0 0 0,1 0 0 0 0,0 1 1 0 0,0-1-1 0 0,0 1 0 0 0,1 0 1 0 0,4-6-1 0 0,-7 10-15 0 0,0 0 0 0 0,0 0 0 0 0,0 1 0 0 0,0-1 0 0 0,1 0 0 0 0,-1 1 0 0 0,1-1 0 0 0,-1 1 1 0 0,1-1-1 0 0,0 1 0 0 0,-1 0 0 0 0,1 0 0 0 0,0 0 0 0 0,0 0 0 0 0,0 0 0 0 0,0 0 0 0 0,0 1 0 0 0,0-1 0 0 0,0 0 0 0 0,0 1 0 0 0,0 0 0 0 0,0-1 1 0 0,0 1-1 0 0,0 0 0 0 0,0 0 0 0 0,1 0 0 0 0,-1 0 0 0 0,0 1 0 0 0,0-1 0 0 0,0 1 0 0 0,0-1 0 0 0,0 1 0 0 0,0 0 0 0 0,0-1 0 0 0,0 1 1 0 0,0 0-1 0 0,-1 0 0 0 0,1 1 0 0 0,0-1 0 0 0,3 3 0 0 0,-1 0-29 0 0,-1 1 0 0 0,1-1 0 0 0,-1 1 0 0 0,0 0 0 0 0,0 0 0 0 0,-1 0 1 0 0,1 0-1 0 0,-1 1 0 0 0,0-1 0 0 0,-1 1 0 0 0,2 5 0 0 0,11 68 174 0 0,-13-70-136 0 0,11 169 733 0 0,-11-100-6352 0 0,7-77 905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10 2980 0 0,'0'0'7705'0'0,"-113"-10"-7565"0"0,95 10-80 0 0,-2 0-60 0 0,1 0-64 0 0,3 0-272 0 0,0 0-672 0 0,4 0-936 0 0,2 0-2905 0 0,6 0 2165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7.37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1 139 312 0 0,'0'0'4522'0'0,"16"2"-3457"0"0,-3-4-624 0 0,0 2-1 0 0,-1-1 1 0 0,25 4-1 0 0,37-1 3 0 0,301-14 473 0 0,108-2-937 0 0,-230 16 126 0 0,-94 1 94 0 0,96 0 251 0 0,264-6 58 0 0,-131-18-445 0 0,-215 12 148 0 0,175-4 402 0 0,82 3-58 0 0,-117-10-416 0 0,-88 2-34 0 0,107 3 119 0 0,5 5 410 0 0,-257 4-25 0 0,-79 6-556 0 0,-1 1-347 0 0,0-1 20 0 0,0 1 0 0 0,0-1 0 0 0,0 0 0 0 0,0 1 0 0 0,0-1 0 0 0,0 1 0 0 0,0-1 0 0 0,0 1 0 0 0,0-1 0 0 0,0 1 0 0 0,0-1 0 0 0,0 0 0 0 0,0 1 0 0 0,0-1 0 0 0,0 1 0 0 0,-1-1 0 0 0,1 0 0 0 0,0 1 0 0 0,0-1 0 0 0,0 1 0 0 0,-1-1 0 0 0,1 0 0 0 0,0 1 0 0 0,-1-1 0 0 0,1 0-273 0 0,-1 1 273 0 0,1-1 0 0 0,0 0 0 0 0,-1 1 0 0 0,1-1 0 0 0,-1 0 0 0 0,-3-13-3858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2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1228 0 0,'0'0'11363'0'0,"2"4"-11282"0"0,6 36-1669 0 0,-8 8-6306 0 0,0-48 7871 0 0,-1 3-980 0 0,-1-14 112 0 0,-5-73-382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3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 3684 0 0,'0'0'5045'0'0,"-55"-3"-6385"0"0,55 1 28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29.83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 1340 3760 0 0,'0'0'4314'0'0,"1"6"-4203"0"0,1 19-39 0 0,-1-18 3195 0 0,-1-49-2863 0 0,-13-143-249 0 0,0 39-52 0 0,-14-600 824 0 0,20 511-1271 0 0,15 216-1187 0 0,-3 15-1150 0 0,-18 45-5876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32.97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22 157 3012 0 0,'0'0'5077'0'0,"-22"19"-4343"0"0,89-22-367 0 0,76-14-1 0 0,26-1 151 0 0,367-23-372 0 0,188-20-155 0 0,-573 47 22 0 0,137-7 190 0 0,343 33-99 0 0,23-12-6 0 0,-288-4 7 0 0,54 15-27 0 0,25-26 992 0 0,-408 14-1126 0 0,55 7 0 0 0,-56-2-3126 0 0,-14-2-3722 0 0,-123-15 5235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9:52:35.35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12 1856 0 0,'0'0'7045'0'0,"16"-12"-1386"0"0,4 129-5566 0 0,37 416-516 0 0,-28-210 160 0 0,-24-256 195 0 0,1 154 8 0 0,-6-210 1093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2.33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8 123 1996 0 0,'0'0'6776'0'0,"3"4"-6615"0"0,2 6-45 0 0,-1 0 0 0 0,0 1 0 0 0,0-1-1 0 0,-1 1 1 0 0,-1 0 0 0 0,0 0 0 0 0,2 21-1 0 0,7 33 656 0 0,10 33-523 0 0,-34-122-1081 0 0,8 16 636 0 0,0-1-1 0 0,1 1 1 0 0,0 0-1 0 0,0-1 0 0 0,1 0 1 0 0,0 0-1 0 0,-2-10 1 0 0,-3-26 392 0 0,3 19-148 0 0,0 0 1 0 0,2 0-1 0 0,1 0 0 0 0,1 0 0 0 0,2-29 0 0 0,-1 52 1 0 0,1 1 0 0 0,-1-1-1 0 0,1 0 1 0 0,-1 0-1 0 0,1 0 1 0 0,0 1-1 0 0,0-1 1 0 0,0 0-1 0 0,0 1 1 0 0,1-1-1 0 0,-1 1 1 0 0,1 0-1 0 0,-1-1 1 0 0,1 1-1 0 0,0 0 1 0 0,0 0-1 0 0,0 0 1 0 0,0 0-1 0 0,0 0 1 0 0,0 0-1 0 0,1 1 1 0 0,-1-1-1 0 0,1 1 1 0 0,-1 0-1 0 0,1-1 1 0 0,-1 1-1 0 0,1 0 1 0 0,0 1 0 0 0,-1-1-1 0 0,1 0 1 0 0,0 1-1 0 0,0 0 1 0 0,0-1-1 0 0,-1 1 1 0 0,1 0-1 0 0,0 0 1 0 0,4 1-1 0 0,-4 0-29 0 0,1 0 1 0 0,-1-1-1 0 0,0 1 0 0 0,1 1 0 0 0,-1-1 1 0 0,0 0-1 0 0,0 1 0 0 0,0-1 0 0 0,0 1 1 0 0,0 0-1 0 0,-1 0 0 0 0,1 0 0 0 0,0 1 1 0 0,-1-1-1 0 0,1 1 0 0 0,-1-1 0 0 0,0 1 1 0 0,0 0-1 0 0,0 0 0 0 0,0-1 0 0 0,-1 2 1 0 0,1-1-1 0 0,-1 0 0 0 0,0 0 0 0 0,0 0 1 0 0,0 1-1 0 0,0-1 0 0 0,0 0 0 0 0,-1 1 1 0 0,0-1-1 0 0,1 4 0 0 0,-1-4-49 0 0,0 0 0 0 0,0-1-1 0 0,0 1 1 0 0,-1 0 0 0 0,1-1 0 0 0,-1 1 0 0 0,1-1-1 0 0,-1 1 1 0 0,0-1 0 0 0,0 1 0 0 0,0-1 0 0 0,0 0-1 0 0,-1 1 1 0 0,1-1 0 0 0,-1 0 0 0 0,1 0 0 0 0,-1 0-1 0 0,0 0 1 0 0,1 0 0 0 0,-1 0 0 0 0,0 0-1 0 0,0-1 1 0 0,-1 1 0 0 0,1-1 0 0 0,-4 3 0 0 0,-1-2-21 0 0,-1 1 1 0 0,1-1-1 0 0,0 0 1 0 0,-1-1 0 0 0,1 0-1 0 0,-1 0 1 0 0,-13-1-1 0 0,28-1 1748 0 0,-6 1-1678 0 0,1-1 0 0 0,0 1 0 0 0,-1 0 0 0 0,1 0-1 0 0,0-1 1 0 0,-1 1 0 0 0,1 1 0 0 0,0-1 0 0 0,-1 0-1 0 0,1 0 1 0 0,-1 0 0 0 0,1 1 0 0 0,0-1 0 0 0,-1 1-1 0 0,1-1 1 0 0,-1 1 0 0 0,1 0 0 0 0,-1 0 0 0 0,1 0 0 0 0,-1-1-1 0 0,0 1 1 0 0,1 1 0 0 0,0 0 0 0 0,5 6 73 0 0,0 0 0 0 0,-1 0 0 0 0,0 1 0 0 0,0 0 0 0 0,-1 0 1 0 0,0 0-1 0 0,-1 1 0 0 0,4 11 0 0 0,19 37-1160 0 0,-26-57 849 0 0,-1 0 0 0 0,0-1 0 0 0,1 1 0 0 0,0 0 0 0 0,-1 0-1 0 0,1-1 1 0 0,-1 1 0 0 0,1 0 0 0 0,0-1 0 0 0,-1 1 0 0 0,1-1 0 0 0,0 1 0 0 0,0-1 0 0 0,-1 1 0 0 0,1-1-1 0 0,0 1 1 0 0,0-1 0 0 0,0 0 0 0 0,0 1 0 0 0,0-1 0 0 0,-1 0 0 0 0,1 0 0 0 0,0 0 0 0 0,0 0 0 0 0,0 0-1 0 0,0 0 1 0 0,0 0 0 0 0,0 0 0 0 0,0 0 0 0 0,0 0 0 0 0,0 0 0 0 0,-1-1 0 0 0,1 1 0 0 0,0 0-1 0 0,0-1 1 0 0,0 1 0 0 0,0 0 0 0 0,-1-1 0 0 0,2 0 0 0 0,4-7-1809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2.67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0 104 72 0 0,'0'0'9585'0'0,"1"37"-8924"0"0,0-33-633 0 0,0-1 1 0 0,0 0-1 0 0,1 1 1 0 0,-1-1-1 0 0,1 0 1 0 0,0 0-1 0 0,0 0 1 0 0,0 0 0 0 0,0 0-1 0 0,0-1 1 0 0,1 1-1 0 0,-1-1 1 0 0,1 1-1 0 0,0-1 1 0 0,-1 0-1 0 0,1 0 1 0 0,0 0-1 0 0,1 0 1 0 0,-1 0 0 0 0,0-1-1 0 0,0 0 1 0 0,1 1-1 0 0,-1-1 1 0 0,0-1-1 0 0,1 1 1 0 0,-1 0-1 0 0,1-1 1 0 0,0 1-1 0 0,5-1 1 0 0,-6 0-46 0 0,0 0 1 0 0,1 0-1 0 0,-1-1 1 0 0,0 1-1 0 0,1-1 1 0 0,-1 1-1 0 0,0-1 1 0 0,0 0-1 0 0,0 0 1 0 0,1-1-1 0 0,-1 1 1 0 0,0-1-1 0 0,-1 1 1 0 0,1-1-1 0 0,0 0 0 0 0,0 0 1 0 0,-1 0-1 0 0,1 0 1 0 0,-1-1-1 0 0,0 1 1 0 0,1-1-1 0 0,-1 1 1 0 0,0-1-1 0 0,-1 0 1 0 0,1 0-1 0 0,0 0 1 0 0,-1 0-1 0 0,0 0 1 0 0,0 0-1 0 0,0 0 1 0 0,1-5-1 0 0,0 3-5 0 0,-1 0-1 0 0,-1 1 1 0 0,1-1 0 0 0,-1 0-1 0 0,0 0 1 0 0,0 0 0 0 0,0 1 0 0 0,0-1-1 0 0,-1 0 1 0 0,0 0 0 0 0,0 1-1 0 0,0-1 1 0 0,-1 0 0 0 0,0 1 0 0 0,0 0-1 0 0,0-1 1 0 0,0 1 0 0 0,0 0-1 0 0,-1 0 1 0 0,0 0 0 0 0,0 0-1 0 0,0 1 1 0 0,0-1 0 0 0,-1 1 0 0 0,1 0-1 0 0,-1-1 1 0 0,0 2 0 0 0,0-1-1 0 0,0 0 1 0 0,0 1 0 0 0,0 0-1 0 0,-1 0 1 0 0,1 0 0 0 0,-1 1 0 0 0,1-1-1 0 0,-1 1 1 0 0,0 0 0 0 0,0 0-1 0 0,1 1 1 0 0,-1-1 0 0 0,0 1 0 0 0,-6 1-1 0 0,7-1-165 0 0,-26 3-744 0 0,29-3 783 0 0,0 0 0 0 0,0 1-1 0 0,0-1 1 0 0,1 1 0 0 0,-1-1 0 0 0,0 1 0 0 0,0-1 0 0 0,1 1 0 0 0,-1 0 0 0 0,0-1 0 0 0,1 1 0 0 0,-1 0 0 0 0,0 0 0 0 0,1-1 0 0 0,-1 1 0 0 0,1 0 0 0 0,-1 0 0 0 0,1 0 0 0 0,0 0 0 0 0,-1-1 0 0 0,1 1 0 0 0,0 0 0 0 0,0 0 0 0 0,-1 0 0 0 0,1 0 0 0 0,0 0 0 0 0,0 0 0 0 0,0 2 0 0 0,0 5-2435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3.04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2080 0 0,'0'0'7605'0'0,"-1"14"-7519"0"0,-6 206 410 0 0,7-219-622 0 0,0-1 1 0 0,1 1-1 0 0,-1-1 1 0 0,0 1-1 0 0,1-1 0 0 0,-1 1 1 0 0,0-1-1 0 0,1 0 0 0 0,-1 1 1 0 0,1-1-1 0 0,-1 0 1 0 0,1 1-1 0 0,-1-1 0 0 0,1 0 1 0 0,-1 0-1 0 0,1 1 1 0 0,-1-1-1 0 0,1 0 0 0 0,0 0 1 0 0,-1 0-1 0 0,1 0 1 0 0,-1 0-1 0 0,1 0 0 0 0,-1 0 1 0 0,1 0-1 0 0,0 0 1 0 0,-1 0-1 0 0,1 0 0 0 0,-1 0 1 0 0,1 0-1 0 0,-1 0 1 0 0,1-1-1 0 0,0 1 0 0 0,0 0-145 0 0,7-2-1938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3.39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243 0 4280 0 0,'0'0'7089'0'0,"-19"3"-6622"0"0,7-1-445 0 0,-37 6 508 0 0,-78 3-1 0 0,92-11-1433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3.74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1 180 3012 0 0,'0'0'6940'0'0,"0"5"-6641"0"0,0 12-110 0 0,0-29-116 0 0,0-9 73 0 0,-1-1-94 0 0,2 1 1 0 0,3-25-1 0 0,-4 41-50 0 0,1 0-1 0 0,0 0 1 0 0,1 0-1 0 0,-1-1 1 0 0,1 2 0 0 0,0-1-1 0 0,0 0 1 0 0,1 0-1 0 0,-1 1 1 0 0,1-1-1 0 0,0 1 1 0 0,0 0 0 0 0,1-1-1 0 0,4-3 1 0 0,-8 8-6 0 0,1-1 0 0 0,0 1 0 0 0,-1-1 0 0 0,1 1 1 0 0,0 0-1 0 0,0-1 0 0 0,0 1 0 0 0,-1 0 0 0 0,1-1 0 0 0,0 1 1 0 0,0 0-1 0 0,0 0 0 0 0,0 0 0 0 0,0 0 0 0 0,0 0 0 0 0,-1 0 1 0 0,1 0-1 0 0,0 0 0 0 0,0 0 0 0 0,0 0 0 0 0,0 1 0 0 0,0-1 1 0 0,-1 0-1 0 0,1 0 0 0 0,0 1 0 0 0,0-1 0 0 0,0 1 0 0 0,-1-1 1 0 0,1 1-1 0 0,0-1 0 0 0,-1 1 0 0 0,1-1 0 0 0,0 1 0 0 0,-1-1 1 0 0,1 1-1 0 0,-1 0 0 0 0,1 0 0 0 0,-1-1 0 0 0,1 1 0 0 0,-1 0 1 0 0,1 0-1 0 0,-1-1 0 0 0,0 1 0 0 0,1 0 0 0 0,-1 0 0 0 0,0 0 1 0 0,0 0-1 0 0,1 1 0 0 0,13 47-283 0 0,-13-46 332 0 0,33 142 1393 0 0,-36-149-1556 0 0,-1 1-1 0 0,0-1 0 0 0,0 1 0 0 0,0-1 0 0 0,0 1 0 0 0,0 0 1 0 0,-1 0-1 0 0,1 0 0 0 0,-1 1 0 0 0,0-1 0 0 0,0 1 1 0 0,0 0-1 0 0,0 0 0 0 0,-5-2 0 0 0,-31-18-1056 0 0,19 4-2514 0 0,19 15 1810 0 0,2-1-392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4.07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3552 0 0,'0'0'8270'0'0,"15"4"-8012"0"0,49 16-86 0 0,-62-19-169 0 0,1 0 1 0 0,-1 0 0 0 0,1 0-1 0 0,-1 0 1 0 0,1 0 0 0 0,-1 1-1 0 0,0 0 1 0 0,0-1 0 0 0,0 1-1 0 0,0 0 1 0 0,0 0 0 0 0,0 0-1 0 0,0 0 1 0 0,0 0 0 0 0,-1 1-1 0 0,1-1 1 0 0,-1 0 0 0 0,0 1-1 0 0,0-1 1 0 0,1 1 0 0 0,-2-1-1 0 0,2 5 1 0 0,0 1-50 0 0,-1 0 0 0 0,-1 0-1 0 0,1 0 1 0 0,-1 1 0 0 0,-2 10 0 0 0,1 1 50 0 0,0-7 12 0 0,-1 0-1 0 0,-1 1 1 0 0,0-1-1 0 0,0-1 1 0 0,-1 1-1 0 0,-9 19 1 0 0,6-16 42 0 0,68-12-888 0 0,0-10-2828 0 0,-37 3 437 0 0,-21 2 1345 0 0,-8 1-148 0 0,-139 10 1403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4.43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185 125 3788 0 0,'0'0'6698'0'0,"-19"0"-6326"0"0,-146 0-1380 0 0,165-10-4095 0 0,6 3 2604 0 0</inkml:trace>
  <inkml:trace contextRef="#ctx0" brushRef="#br0" timeOffset="1">225 0 1608 0 0,'0'0'9724'0'0,"2"17"-9338"0"0,22 158 270 0 0,-17-139-2335 0 0,-6-35 1391 0 0,-1 0 0 0 0,1 0 0 0 0,0 0 0 0 0,0 0 0 0 0,0 0 0 0 0,0 0 0 0 0,0-1 0 0 0,0 1 0 0 0,0 0 0 0 0,0 0 1 0 0,0-1-1 0 0,0 1 0 0 0,0 0 0 0 0,0-1 0 0 0,1 1 0 0 0,-1-1 0 0 0,0 0 0 0 0,0 1 0 0 0,1-1 0 0 0,-1 0 0 0 0,0 0 0 0 0,0 0 0 0 0,1 0 0 0 0,2 0 0 0 0,6 0-2492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4324 0 0,'0'0'5706'0'0,"4"-3"-5593"0"0,-1 1-93 0 0,0 0 0 0 0,1 0 0 0 0,-1 0 1 0 0,1 0-1 0 0,-1 1 0 0 0,1-1 0 0 0,0 1 0 0 0,0 0 1 0 0,0 0-1 0 0,-1 1 0 0 0,1-1 0 0 0,0 1 0 0 0,6 0 1 0 0,-8 0-15 0 0,0 0 1 0 0,-1 0 0 0 0,1 0 0 0 0,0 1 0 0 0,-1-1 0 0 0,1 1 0 0 0,0-1 0 0 0,-1 1-1 0 0,1 0 1 0 0,-1 0 0 0 0,1 0 0 0 0,-1-1 0 0 0,1 1 0 0 0,-1 1 0 0 0,0-1-1 0 0,0 0 1 0 0,1 0 0 0 0,-1 0 0 0 0,0 1 0 0 0,0-1 0 0 0,0 0 0 0 0,0 1 0 0 0,-1-1-1 0 0,1 1 1 0 0,0-1 0 0 0,0 1 0 0 0,-1 0 0 0 0,1-1 0 0 0,-1 1 0 0 0,0 0-1 0 0,1-1 1 0 0,-1 1 0 0 0,0 0 0 0 0,0-1 0 0 0,0 1 0 0 0,0 2 0 0 0,-1 7-52 0 0,-1 0 0 0 0,0 0 0 0 0,0-1 0 0 0,-1 1 0 0 0,0-1 0 0 0,-1 0 0 0 0,0 0 0 0 0,-9 15 0 0 0,8-16 179 0 0,0 1-1 0 0,1 0 1 0 0,0 0 0 0 0,0 1 0 0 0,1-1 0 0 0,1 1-1 0 0,-1-1 1 0 0,0 18 0 0 0,4-27-125 0 0,-1 1 0 0 0,1-1 1 0 0,0 1-1 0 0,0-1 0 0 0,0 0 0 0 0,0 0 1 0 0,0 1-1 0 0,0-1 0 0 0,0 0 0 0 0,1 0 0 0 0,-1 0 1 0 0,0 0-1 0 0,0 0 0 0 0,1 0 0 0 0,-1 0 0 0 0,1-1 1 0 0,-1 1-1 0 0,1 0 0 0 0,-1-1 0 0 0,1 0 1 0 0,-1 1-1 0 0,1-1 0 0 0,0 0 0 0 0,-1 1 0 0 0,3-1 1 0 0,44 6-373 0 0,21-7-1482 0 0,-24-5-3452 0 0,-28 3 1519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4.75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26 7 3768 0 0,'0'0'6170'0'0,"-3"14"-5827"0"0,0-2-415 0 0,-13 67 1414 0 0,14-71-1193 0 0,2-1-1 0 0,-1 0 1 0 0,1 0 0 0 0,0 0-1 0 0,0 1 1 0 0,1-1-1 0 0,0 0 1 0 0,0 0-1 0 0,1 0 1 0 0,2 7-1 0 0,-3-12-129 0 0,0 0-1 0 0,0 0 0 0 0,0-1 1 0 0,0 1-1 0 0,0 0 1 0 0,0-1-1 0 0,0 1 0 0 0,0-1 1 0 0,1 1-1 0 0,-1-1 0 0 0,1 0 1 0 0,-1 0-1 0 0,1 0 1 0 0,-1 1-1 0 0,1-1 0 0 0,0-1 1 0 0,0 1-1 0 0,-1 0 1 0 0,1 0-1 0 0,0-1 0 0 0,0 1 1 0 0,0-1-1 0 0,0 1 1 0 0,0-1-1 0 0,0 0 0 0 0,0 0 1 0 0,0 0-1 0 0,0 0 0 0 0,-1 0 1 0 0,1 0-1 0 0,0-1 1 0 0,0 1-1 0 0,0 0 0 0 0,0-1 1 0 0,0 0-1 0 0,0 1 1 0 0,-1-1-1 0 0,1 0 0 0 0,3-2 1 0 0,2-1-91 0 0,-1 0 0 0 0,0 0 0 0 0,0 0 0 0 0,0-1 0 0 0,-1 0 0 0 0,1 0 0 0 0,-1-1 0 0 0,0 1 0 0 0,4-8 0 0 0,-4 6-74 0 0,-1-1 0 0 0,0 1-1 0 0,-1-1 1 0 0,0 0 0 0 0,0 0-1 0 0,0-1 1 0 0,-1 1 0 0 0,0 0-1 0 0,-1-1 1 0 0,0 1 0 0 0,0-1-1 0 0,-1 0 1 0 0,0 1 0 0 0,-3-16-1 0 0,3 22-39 0 0,-1 1-1 0 0,0-1 0 0 0,0 1 0 0 0,1-1 1 0 0,-1 1-1 0 0,0 0 0 0 0,0-1 1 0 0,-1 1-1 0 0,1 0 0 0 0,0 0 0 0 0,0-1 1 0 0,-1 1-1 0 0,1 0 0 0 0,0 1 1 0 0,-1-1-1 0 0,1 0 0 0 0,-1 0 1 0 0,0 0-1 0 0,1 1 0 0 0,-1-1 0 0 0,1 1 1 0 0,-1-1-1 0 0,0 1 0 0 0,1 0 1 0 0,-1 0-1 0 0,0 0 0 0 0,1 0 0 0 0,-1 0 1 0 0,0 0-1 0 0,0 0 0 0 0,1 0 1 0 0,-1 1-1 0 0,0-1 0 0 0,1 1 0 0 0,-1-1 1 0 0,1 1-1 0 0,-1-1 0 0 0,1 1 1 0 0,-1 0-1 0 0,1 0 0 0 0,-1 0 0 0 0,1 0 1 0 0,0 0-1 0 0,-2 2 0 0 0,-4 10-2417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5.09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1 339 4404 0 0,'0'0'5638'0'0,"8"-13"-5407"0"0,23-43-56 0 0,-29 49-146 0 0,1 0-1 0 0,-1 0 0 0 0,-1 0 1 0 0,1 0-1 0 0,-1 0 1 0 0,0 0-1 0 0,-1 0 0 0 0,0 0 1 0 0,0 0-1 0 0,0-1 1 0 0,-3-9-1 0 0,1-11 56 0 0,2 28-70 0 0,0 0 1 0 0,0 0-1 0 0,0-1 0 0 0,0 1 1 0 0,0 0-1 0 0,0 0 1 0 0,1 0-1 0 0,-1 0 0 0 0,0-1 1 0 0,0 1-1 0 0,0 0 0 0 0,0 0 1 0 0,0 0-1 0 0,0 0 1 0 0,0 0-1 0 0,0-1 0 0 0,0 1 1 0 0,1 0-1 0 0,-1 0 0 0 0,0 0 1 0 0,0 0-1 0 0,0 0 1 0 0,0 0-1 0 0,0 0 0 0 0,1 0 1 0 0,-1 0-1 0 0,0-1 0 0 0,0 1 1 0 0,0 0-1 0 0,0 0 1 0 0,0 0-1 0 0,1 0 0 0 0,-1 0 1 0 0,0 0-1 0 0,0 0 0 0 0,0 0 1 0 0,0 0-1 0 0,1 0 1 0 0,-1 0-1 0 0,0 0 0 0 0,0 0 1 0 0,0 0-1 0 0,0 0 0 0 0,1 1 1 0 0,-1-1-1 0 0,0 0 1 0 0,0 0-1 0 0,0 0 0 0 0,0 0 1 0 0,1 0-1 0 0,-1 0 0 0 0,0 0 1 0 0,0 0-1 0 0,0 1 1 0 0,0-1-1 0 0,0 0 0 0 0,0 0 1 0 0,17 12-41 0 0,20 23-433 0 0,-33-31 603 0 0,4 5-69 0 0,-4-4 130 0 0,1 0 1 0 0,0 0-1 0 0,0 0 0 0 0,0-1 0 0 0,0 1 1 0 0,1-1-1 0 0,0 0 0 0 0,11 5 1 0 0,-17-9-260 0 0,0-31-328 0 0,-2-24 229 0 0,1 34-511 0 0,0-1-1 0 0,1 0 1 0 0,7-41-1 0 0,-7 61 380 0 0,0 0-1 0 0,1 0 0 0 0,-1 1 0 0 0,1-1 1 0 0,0 0-1 0 0,-1 1 0 0 0,1-1 1 0 0,0 0-1 0 0,0 1 0 0 0,0-1 1 0 0,0 1-1 0 0,0 0 0 0 0,1-1 1 0 0,-1 1-1 0 0,0 0 0 0 0,1 0 0 0 0,-1-1 1 0 0,0 1-1 0 0,3-1 0 0 0,7-3-3562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5.53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205 30 88 0 0,'0'0'8194'0'0,"-5"-3"-7801"0"0,-4-1-310 0 0,-2-1 0 0 0,1 1 1 0 0,0 1-1 0 0,-1 0 0 0 0,0 1 0 0 0,1 0 1 0 0,-1 0-1 0 0,0 1 0 0 0,0 1 0 0 0,0-1 0 0 0,0 2 1 0 0,0 0-1 0 0,-11 2 0 0 0,20-2-53 0 0,1 0 0 0 0,-1 0 0 0 0,1 0 1 0 0,-1 0-1 0 0,1 0 0 0 0,0 1 0 0 0,-1-1 0 0 0,1 0 0 0 0,0 1 0 0 0,0-1 0 0 0,0 1 0 0 0,0-1 0 0 0,0 1 0 0 0,0 0 0 0 0,1-1 1 0 0,-1 1-1 0 0,0 0 0 0 0,1 0 0 0 0,-1 3 0 0 0,-9 41 266 0 0,9-40-159 0 0,1-4-114 0 0,-2 8 304 0 0,0 1-1 0 0,0-1 0 0 0,2 1 1 0 0,-1-1-1 0 0,1 0 0 0 0,1 1 0 0 0,2 15 1 0 0,-2-24-430 0 0,1 0 0 0 0,-1 0 0 0 0,1 0 0 0 0,-1-1 0 0 0,1 1 0 0 0,0 0 0 0 0,-1-1 0 0 0,1 0 0 0 0,0 1 1 0 0,0-1-1 0 0,0 0 0 0 0,0 0 0 0 0,1 0 0 0 0,-1 0 0 0 0,0 0 0 0 0,0-1 0 0 0,0 1 0 0 0,1-1 0 0 0,-1 1 1 0 0,0-1-1 0 0,1 0 0 0 0,-1 0 0 0 0,0 0 0 0 0,5-1 0 0 0,2 1-1169 0 0,0 0-1 0 0,0-2 1 0 0,0 1 0 0 0,-1-1 0 0 0,12-4-1 0 0,-3 0-1621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5.8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158 1 968 0 0,'0'0'8073'0'0,"-117"17"-8069"0"0,103-12-4 0 0,-1 0-740 0 0,3 0-1676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9.18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4480 0 0,'0'0'4916'0'0,"3"16"-4910"0"0,9 126-1161 0 0,-12-140 1033 0 0,0 1 0 0 0,0-1 0 0 0,1 0 1 0 0,-1 1-1 0 0,1-1 0 0 0,0 1 0 0 0,-1-1 0 0 0,1 0 0 0 0,0 0 0 0 0,3 4 0 0 0,-3-5-107 0 0,-1 0 1 0 0,1 0-1 0 0,-1-1 1 0 0,1 1-1 0 0,-1 0 1 0 0,1-1-1 0 0,0 1 1 0 0,-1-1-1 0 0,1 1 1 0 0,0-1-1 0 0,0 1 1 0 0,0-1-1 0 0,-1 1 1 0 0,1-1-1 0 0,0 0 1 0 0,0 0-1 0 0,0 1 1 0 0,0-1-1 0 0,0 0 1 0 0,0 0 0 0 0,4 0-1816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9.5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 0 3648 0 0,'0'0'6270'0'0,"7"2"-6123"0"0,-1 1-205 0 0,0 0 1 0 0,0 0-1 0 0,0 1 1 0 0,0 0-1 0 0,0 0 1 0 0,-1 0-1 0 0,0 1 1 0 0,1 0-1 0 0,-2 0 0 0 0,1 0 1 0 0,-1 1-1 0 0,0 0 1 0 0,0 0-1 0 0,0 0 1 0 0,3 7-1 0 0,1 1 214 0 0,0 0 1 0 0,-1 0-1 0 0,0 0 0 0 0,-1 1 0 0 0,-1 0 0 0 0,0 0 1 0 0,-1 0-1 0 0,-1 1 0 0 0,3 21 0 0 0,-7-36-170 0 0,0 0-1 0 0,0 0 1 0 0,0 0-1 0 0,1 0 0 0 0,-1 0 1 0 0,0 0-1 0 0,0 0 1 0 0,0-1-1 0 0,-1 1 1 0 0,1 0-1 0 0,0 0 1 0 0,0-1-1 0 0,0 1 0 0 0,-1-1 1 0 0,1 1-1 0 0,0-1 1 0 0,0 1-1 0 0,-1-1 1 0 0,1 0-1 0 0,0 0 0 0 0,-1 0 1 0 0,1 0-1 0 0,0 0 1 0 0,-1 0-1 0 0,1 0 1 0 0,-2 0-1 0 0,-41-2-96 0 0,39 0-48 0 0,0 1 0 0 0,-1-1 0 0 0,1-1 0 0 0,0 1 0 0 0,0-1 0 0 0,0 0 0 0 0,-7-5 0 0 0,9 6-155 0 0,1 1 1 0 0,0-1-1 0 0,0 0 1 0 0,0 0-1 0 0,0 1 1 0 0,0-1-1 0 0,1-1 0 0 0,-1 1 1 0 0,1 0-1 0 0,-1 0 1 0 0,1 0-1 0 0,0-1 0 0 0,0 1 1 0 0,0-1-1 0 0,0 1 1 0 0,0-1-1 0 0,-1-4 1 0 0,2 1-2161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0:59.87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175 26 3520 0 0,'0'0'5352'0'0,"-5"-4"-5044"0"0,0 1-294 0 0,0 0 0 0 0,0 1 0 0 0,-1-1 0 0 0,1 1 0 0 0,0 0 0 0 0,-1 1 0 0 0,1-1 0 0 0,-1 1 0 0 0,0 0 0 0 0,1 1 0 0 0,-1-1 0 0 0,0 1 0 0 0,0 0 0 0 0,1 0 0 0 0,-1 1 0 0 0,-7 1 0 0 0,10-1 7 0 0,-1 0 0 0 0,1 0 0 0 0,-1 0-1 0 0,1 0 1 0 0,0 1 0 0 0,0 0 0 0 0,-1-1 0 0 0,1 1 0 0 0,0 0-1 0 0,0 1 1 0 0,1-1 0 0 0,-1 0 0 0 0,0 1 0 0 0,1 0 0 0 0,-1-1-1 0 0,1 1 1 0 0,0 0 0 0 0,0 0 0 0 0,0 0 0 0 0,1 1 0 0 0,-1-1-1 0 0,1 0 1 0 0,-1 1 0 0 0,1-1 0 0 0,0 1 0 0 0,0-1 0 0 0,1 1-1 0 0,-1 6 1 0 0,0-4-13 0 0,0 0 1 0 0,1 0-1 0 0,0 1 0 0 0,1-1 0 0 0,-1 0 0 0 0,1 1 1 0 0,0-1-1 0 0,1 0 0 0 0,-1 0 0 0 0,1 0 0 0 0,1 0 1 0 0,-1 0-1 0 0,1-1 0 0 0,4 7 0 0 0,-4-7-343 0 0,1-1 0 0 0,-1 0 0 0 0,1-1 0 0 0,0 1 0 0 0,0-1 0 0 0,1 0 0 0 0,-1 0-1 0 0,1 0 1 0 0,-1 0 0 0 0,1-1 0 0 0,0 0 0 0 0,0 0 0 0 0,0 0 0 0 0,0-1 0 0 0,0 1 0 0 0,1-1 0 0 0,6 0 0 0 0,8 1-2135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0.2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158 9 3356 0 0,'0'0'4789'0'0,"-105"-9"-4669"0"0,91 9-112 0 0,4 0 56 0 0,-1 0-64 0 0,1 0-104 0 0,4 0-504 0 0,4 2-536 0 0,2 1-589 0 0,0 1-887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0.62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126 0 3840 0 0,'0'0'6010'0'0,"-15"9"-5914"0"0,-47 30-44 0 0,58-37-72 0 0,1 0 0 0 0,-1 1 1 0 0,1-1-1 0 0,0 1 1 0 0,0 0-1 0 0,0 0 0 0 0,0 0 1 0 0,0 1-1 0 0,1-1 0 0 0,-1 0 1 0 0,1 1-1 0 0,0 0 1 0 0,0-1-1 0 0,1 1 0 0 0,-1 0 1 0 0,1 0-1 0 0,-1 0 1 0 0,1 0-1 0 0,1 0 0 0 0,-1 1 1 0 0,0-1-1 0 0,1 0 1 0 0,0 0-1 0 0,0 0 0 0 0,0 1 1 0 0,1-1-1 0 0,-1 0 0 0 0,3 6 1 0 0,-2-7-12 0 0,0 0 1 0 0,0-1-1 0 0,1 1 1 0 0,-1 0-1 0 0,1 0 1 0 0,0-1-1 0 0,-1 1 1 0 0,1-1-1 0 0,0 1 1 0 0,1-1-1 0 0,-1 0 1 0 0,0 0-1 0 0,1 0 1 0 0,-1 0-1 0 0,1 0 1 0 0,0-1 0 0 0,-1 1-1 0 0,1-1 1 0 0,0 0-1 0 0,0 1 1 0 0,0-1-1 0 0,6 1 1 0 0,2 1-58 0 0,1-1 1 0 0,0 1 0 0 0,0-2 0 0 0,18 1 0 0 0,-29-2 79 0 0,0 1 0 0 0,0-1 0 0 0,0 0 0 0 0,0 0-1 0 0,0 0 1 0 0,0 0 0 0 0,0 0 0 0 0,0 0 0 0 0,0 0 0 0 0,0 0 0 0 0,0 0 0 0 0,0 0-1 0 0,0 0 1 0 0,0-1 0 0 0,0 1 0 0 0,0 0 0 0 0,0-1 0 0 0,0 1 0 0 0,0-1 0 0 0,0 1-1 0 0,0-1 1 0 0,0 1 0 0 0,0-1 0 0 0,0 0 0 0 0,-1 0 0 0 0,1 1 0 0 0,0-1 0 0 0,-1 0-1 0 0,1 0 1 0 0,0 0 0 0 0,-1 0 0 0 0,1 1 0 0 0,-1-1 0 0 0,1 0 0 0 0,-1 0 0 0 0,0 0-1 0 0,1 0 1 0 0,-1 0 0 0 0,0 0 0 0 0,0 0 0 0 0,0 0 0 0 0,0-1 0 0 0,0 1 0 0 0,0 0-1 0 0,0 0 1 0 0,0 0 0 0 0,0 0 0 0 0,0 0 0 0 0,0 0 0 0 0,-1 0 0 0 0,1 0 0 0 0,0 0 0 0 0,-1 0-1 0 0,1 0 1 0 0,-1 0 0 0 0,1 1 0 0 0,-1-1 0 0 0,0 0 0 0 0,1 0 0 0 0,-1 0 0 0 0,-1-1-1 0 0,-3-5 114 0 0,1 0-1 0 0,-2 1 0 0 0,1-1 1 0 0,-1 1-1 0 0,0 0 0 0 0,-11-8 1 0 0,17 14-71 0 0,0-1 0 0 0,0 1 0 0 0,0 0 1 0 0,0 0-1 0 0,-1 0 0 0 0,1 0 0 0 0,0 0 1 0 0,0 0-1 0 0,0 0 0 0 0,0 0 0 0 0,0 0 0 0 0,0 0 1 0 0,0-1-1 0 0,0 1 0 0 0,-1 0 0 0 0,1 0 0 0 0,0 0 1 0 0,0 0-1 0 0,0 0 0 0 0,0 0 0 0 0,0-1 1 0 0,0 1-1 0 0,0 0 0 0 0,0 0 0 0 0,0 0 0 0 0,0 0 1 0 0,0 0-1 0 0,0 0 0 0 0,0-1 0 0 0,0 1 1 0 0,0 0-1 0 0,0 0 0 0 0,0 0 0 0 0,0 0 0 0 0,0 0 1 0 0,0-1-1 0 0,0 1 0 0 0,0 0 0 0 0,0 0 1 0 0,0 0-1 0 0,1 0 0 0 0,-1 0 0 0 0,0 0 0 0 0,0-1 1 0 0,0 1-1 0 0,0 0 0 0 0,0 0 0 0 0,0 0 0 0 0,0 0 1 0 0,0 0-1 0 0,1 0 0 0 0,-1 0 0 0 0,0 0 1 0 0,0 0-1 0 0,0 0 0 0 0,0 0 0 0 0,0-1 0 0 0,0 1 1 0 0,1 0-1 0 0,-1 0 0 0 0,0 0 0 0 0,0 0 1 0 0,0 0-1 0 0,0 0 0 0 0,0 0 0 0 0,1 0 0 0 0,-1 0 1 0 0,0 0-1 0 0,0 1 0 0 0,21-5-11 0 0,29 3-1777 0 0,-47 1 1767 0 0,47 2-3330 0 0,-31-1 483 0 0,-23-1-118 0 0,-137-3 2859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0.98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37 0 1616 0 0,'0'0'8460'0'0,"-2"14"-8387"0"0,-30 110 176 0 0,32-123-210 0 0,-1 1 1 0 0,1-1 0 0 0,-1 1 0 0 0,1 0-1 0 0,-1-1 1 0 0,1 1 0 0 0,0 0 0 0 0,0-1-1 0 0,0 1 1 0 0,0 0 0 0 0,0-1 0 0 0,1 1-1 0 0,-1 0 1 0 0,0-1 0 0 0,1 1 0 0 0,-1 0-1 0 0,1-1 1 0 0,-1 1 0 0 0,1-1 0 0 0,0 1 0 0 0,0-1-1 0 0,0 1 1 0 0,0-1 0 0 0,0 0 0 0 0,0 1-1 0 0,2 1 1 0 0,0-1-41 0 0,0 0-1 0 0,1 0 1 0 0,-1-1 0 0 0,0 1-1 0 0,1-1 1 0 0,0 0 0 0 0,-1 0-1 0 0,1 0 1 0 0,-1 0-1 0 0,1-1 1 0 0,6 1 0 0 0,3-1-627 0 0,0 0 0 0 0,0-1 1 0 0,0 0-1 0 0,-1-1 1 0 0,1 0-1 0 0,19-7 0 0 0,-7-3-3534 0 0,-13 7 1559 0 0</inkml:trace>
  <inkml:trace contextRef="#ctx0" brushRef="#br0" timeOffset="1">259 23 4080 0 0,'0'0'6817'0'0,"10"106"-6557"0"0,-6-85 48 0 0,0-2-64 0 0,0-1-52 0 0,-2 0-180 0 0,0-5-12 0 0,-2-1-84 0 0,0-3-368 0 0,0-2-552 0 0,2-4-640 0 0,0 2-2269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4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32 4440 0 0,'0'0'6801'0'0,"-111"0"-6797"0"0,95-2-4 0 0,2-1-160 0 0,2-1-212 0 0,0-1-300 0 0,4 0-400 0 0,2 1-696 0 0,2-1-585 0 0,4 2-567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2.78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9 255 764 0 0,'0'0'5939'0'0,"0"-8"-5645"0"0,-2-10-192 0 0,-1-10 232 0 0,0 0 0 0 0,2 1 0 0 0,2-1 0 0 0,4-34 0 0 0,-4 58-298 0 0,0 0 0 0 0,1 1 0 0 0,0-1-1 0 0,-1 0 1 0 0,1 1 0 0 0,1-1 0 0 0,-1 1 0 0 0,1-1 0 0 0,-1 1 0 0 0,1 0 0 0 0,0 0 0 0 0,5-3 0 0 0,-7 5-37 0 0,0 0 1 0 0,0 0-1 0 0,0 1 1 0 0,0-1-1 0 0,0 1 1 0 0,0-1-1 0 0,0 1 1 0 0,0-1-1 0 0,0 1 1 0 0,0-1-1 0 0,1 1 1 0 0,-1 0-1 0 0,0 0 1 0 0,0 0-1 0 0,1 0 1 0 0,-1 0-1 0 0,0 0 1 0 0,0 0-1 0 0,0 0 1 0 0,1 0-1 0 0,-1 1 1 0 0,0-1-1 0 0,0 0 1 0 0,0 1-1 0 0,0-1 1 0 0,1 1-1 0 0,-1-1 1 0 0,0 1-1 0 0,0-1 1 0 0,0 1-1 0 0,0 0 1 0 0,0 0-1 0 0,0-1 1 0 0,-1 1-1 0 0,1 0 1 0 0,0 0-1 0 0,0 0 1 0 0,-1 0-1 0 0,1 0 1 0 0,0 0-1 0 0,-1 0 1 0 0,1 0-1 0 0,0 2 1 0 0,8 20 51 0 0,-1-1 1 0 0,0 2 0 0 0,-2-1 0 0 0,-1 1 0 0 0,-1 0 0 0 0,0 0 0 0 0,-2 0 0 0 0,-2 37 0 0 0,1-74-107 0 0,-1 9-20 0 0,0 0 0 0 0,0-1 0 0 0,0 1 0 0 0,0 0 0 0 0,-1 0 0 0 0,1 0 0 0 0,-1 0 0 0 0,-2-6 0 0 0,2 9 54 0 0,0-1 1 0 0,-1 0 0 0 0,1 1-1 0 0,0-1 1 0 0,-1 1 0 0 0,1-1-1 0 0,-1 1 1 0 0,1 0 0 0 0,-1 0 0 0 0,1-1-1 0 0,-1 1 1 0 0,0 0 0 0 0,0 0-1 0 0,0 1 1 0 0,0-1 0 0 0,1 0-1 0 0,-1 1 1 0 0,0-1 0 0 0,0 1-1 0 0,0-1 1 0 0,0 1 0 0 0,-4 0-1 0 0,-23-1-174 0 0,28 0-54 0 0,0 1 1 0 0,0 0 0 0 0,0 0-1 0 0,-1 0 1 0 0,1 0 0 0 0,0 0-1 0 0,0 0 1 0 0,0 1-1 0 0,0-1 1 0 0,0 0 0 0 0,0 0-1 0 0,0 1 1 0 0,0-1 0 0 0,0 1-1 0 0,0-1 1 0 0,0 1-1 0 0,0-1 1 0 0,1 1 0 0 0,-1 0-1 0 0,0-1 1 0 0,-1 2 0 0 0,1 2-2040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3.20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138 6 3840 0 0,'0'0'3666'0'0,"-15"-1"-3592"0"0,-7-1-82 0 0,10 1-97 0 0,0 0-1 0 0,0 1 1 0 0,0 0-1 0 0,-13 2 1 0 0,24-2 69 0 0,0 0 1 0 0,0 0 0 0 0,0 0 0 0 0,0 0 0 0 0,1 0 0 0 0,-1 0 0 0 0,0 0-1 0 0,0 0 1 0 0,0 0 0 0 0,0 0 0 0 0,1 1 0 0 0,-1-1 0 0 0,0 0 0 0 0,0 1-1 0 0,1-1 1 0 0,-1 0 0 0 0,0 1 0 0 0,0-1 0 0 0,1 1 0 0 0,-1-1 0 0 0,1 1-1 0 0,-1 0 1 0 0,0-1 0 0 0,1 1 0 0 0,-1 0 0 0 0,1-1 0 0 0,-1 1 0 0 0,1 0-1 0 0,0-1 1 0 0,-1 2 0 0 0,1 0 24 0 0,0-1 0 0 0,1 1 0 0 0,-1-1 0 0 0,0 0 0 0 0,1 1 0 0 0,-1-1 0 0 0,1 1 0 0 0,0-1 0 0 0,-1 0 0 0 0,1 0 1 0 0,0 1-1 0 0,0-1 0 0 0,0 0 0 0 0,0 0 0 0 0,1 1 0 0 0,45 36 573 0 0,-33-30-477 0 0,44 33 1064 0 0,-56-39-1078 0 0,0 0 0 0 0,1 0 0 0 0,-1 0 0 0 0,-1 0 0 0 0,1 0 0 0 0,0 1 0 0 0,0-1 1 0 0,-1 0-1 0 0,1 1 0 0 0,-1 0 0 0 0,0-1 0 0 0,0 1 0 0 0,0 0 0 0 0,0-1 0 0 0,0 1 0 0 0,-1 0 0 0 0,1 0 1 0 0,-1 0-1 0 0,0 0 0 0 0,0 4 0 0 0,-1-5-95 0 0,1-1 0 0 0,-1 0 1 0 0,0 1-1 0 0,0-1 0 0 0,0 0 1 0 0,0 1-1 0 0,0-1 0 0 0,0 0 1 0 0,0 0-1 0 0,0 0 0 0 0,0 0 1 0 0,-1 0-1 0 0,1 0 0 0 0,0 0 1 0 0,-1 0-1 0 0,1-1 0 0 0,-1 1 1 0 0,1-1-1 0 0,-1 1 0 0 0,1-1 1 0 0,-1 1-1 0 0,1-1 0 0 0,-1 0 1 0 0,1 1-1 0 0,-1-1 0 0 0,-2 0 1 0 0,-50 1-238 0 0,44-1 278 0 0,7 0-110 0 0,-1 0 0 0 0,0 0 1 0 0,0-1-1 0 0,1 1 0 0 0,-1-1 0 0 0,1 0 0 0 0,-1 0 0 0 0,1 0 0 0 0,-1-1 1 0 0,-3-1-1 0 0,5 2-112 0 0,1 0 0 0 0,0 0 0 0 0,-1 0 1 0 0,1 0-1 0 0,0 0 0 0 0,0 0 0 0 0,0 0 1 0 0,0 0-1 0 0,0-1 0 0 0,0 1 0 0 0,1 0 1 0 0,-1-1-1 0 0,0 1 0 0 0,1-1 0 0 0,-1 1 1 0 0,0 0-1 0 0,1-1 0 0 0,0 1 0 0 0,-1-1 1 0 0,1 1-1 0 0,0-1 0 0 0,0 0 0 0 0,0 1 0 0 0,0-1 1 0 0,0 1-1 0 0,0-3 0 0 0,2-3-1335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3.58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126 0 3388 0 0,'0'0'3889'0'0,"-17"2"-3865"0"0,-50 3 55 0 0,65-5-60 0 0,-1 0 1 0 0,1 0-1 0 0,-1 0 1 0 0,1 0-1 0 0,-1 1 1 0 0,1-1-1 0 0,0 1 1 0 0,-1 0-1 0 0,1 0 1 0 0,0 0-1 0 0,0 0 1 0 0,0 0-1 0 0,-1 0 1 0 0,1 1-1 0 0,-2 1 1 0 0,3-2-4 0 0,1 0-1 0 0,-1 0 1 0 0,1-1 0 0 0,0 1 0 0 0,0 0 0 0 0,0 0 0 0 0,-1 0 0 0 0,1-1 0 0 0,0 1 0 0 0,0 0-1 0 0,0 0 1 0 0,0 0 0 0 0,0-1 0 0 0,0 1 0 0 0,0 0 0 0 0,1 0 0 0 0,-1 0 0 0 0,0-1-1 0 0,0 1 1 0 0,1 0 0 0 0,-1 0 0 0 0,0-1 0 0 0,1 1 0 0 0,-1 0 0 0 0,1-1 0 0 0,-1 1-1 0 0,2 1 1 0 0,2 3 27 0 0,1 0 0 0 0,0 0 0 0 0,1 0 0 0 0,-1-1 0 0 0,1 1 0 0 0,6 3 0 0 0,8 3 31 0 0,37 24 269 0 0,-54-34-282 0 0,-1 1-1 0 0,0 0 1 0 0,1 0 0 0 0,-1 0 0 0 0,0 0-1 0 0,0 0 1 0 0,-1 1 0 0 0,1-1 0 0 0,0 0-1 0 0,-1 1 1 0 0,0 0 0 0 0,1-1 0 0 0,-1 1-1 0 0,0 0 1 0 0,0-1 0 0 0,-1 1 0 0 0,1 0 0 0 0,0 4-1 0 0,-2-6-88 0 0,1 0 0 0 0,-1 1 0 0 0,0-1 0 0 0,0 0 0 0 0,0 0 0 0 0,0-1 0 0 0,0 1 0 0 0,0 0 1 0 0,0 0-1 0 0,0 0 0 0 0,0-1 0 0 0,-1 1 0 0 0,1 0 0 0 0,0-1 0 0 0,0 1 0 0 0,-1-1 0 0 0,1 0 0 0 0,0 1 0 0 0,0-1 0 0 0,-1 0 0 0 0,1 0 0 0 0,-1 0 0 0 0,1 0 0 0 0,0 0 0 0 0,-3 0 0 0 0,-36 1-856 0 0,38-2 667 0 0,0 1 0 0 0,0 0 0 0 0,0-1 0 0 0,0 1 0 0 0,0-1 0 0 0,0 0 0 0 0,0 1 0 0 0,0-1 0 0 0,1 0 0 0 0,-1 0 0 0 0,0 0 0 0 0,1-1 0 0 0,-1 1 0 0 0,1 0 0 0 0,-1 0 1 0 0,1-1-1 0 0,-1 1 0 0 0,1-1 0 0 0,0 0 0 0 0,0 1 0 0 0,0-1 0 0 0,0 0 0 0 0,0 1 0 0 0,0-1 0 0 0,0 0 0 0 0,1 0 0 0 0,-1 0 0 0 0,1 0 0 0 0,-1 0 0 0 0,1 0 0 0 0,0 0 0 0 0,-1 0 0 0 0,1 0 0 0 0,1-2 0 0 0,0-6-298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03.9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4404 0 0,'0'0'5601'0'0,"12"106"-5565"0"0,-10-86-36 0 0,-2-1-8 0 0,0-3-96 0 0,0-2-128 0 0,0-2-676 0 0,2-4-1312 0 0,2 1-3117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4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61 244 92 0 0,'0'0'2645'0'0,"-50"19"-937"0"0,39-11-464 0 0,22-8 693 0 0,7-1-2312 0 0,494-1 209 0 0,-419 3 185 0 0,237-8 40 0 0,7-1 61 0 0,-253 9-110 0 0,-32-1 64 0 0,162-6-87 0 0,174-16 65 0 0,-14 0-37 0 0,-63 8-203 0 0,-126 4 189 0 0,-138 8 68 0 0,45-7 0 0 0,-7-1-82 0 0,92 2-1 0 0,127 8-58 0 0,-274-2 380 0 0,-26 1 194 0 0,-18 0 130 0 0,13 1-434 0 0,-42 4-24 0 0,20 9-129 0 0,-1 1-1 0 0,2 1 0 0 0,-25 22 0 0 0,32-13 871 0 0,16-17-752 0 0,11-13-602 0 0,0-2 530 0 0,1-1-1 0 0,0 2 1 0 0,27-12-1 0 0,-10 4-187 0 0,-29 15 93 0 0,0 0 1 0 0,-1-1-1 0 0,1 1 1 0 0,-1 0-1 0 0,1-1 1 0 0,0 1 0 0 0,-1-1-1 0 0,1 1 1 0 0,-1-1-1 0 0,1 1 1 0 0,-1-1-1 0 0,1 1 1 0 0,-1-1-1 0 0,0 1 1 0 0,1-1 0 0 0,-1 0-1 0 0,0 1 1 0 0,1-1-1 0 0,-1 0 1 0 0,0 1-1 0 0,0-1 1 0 0,1 0 0 0 0,-1 1-1 0 0,0-1 1 0 0,0 0-1 0 0,0 1 1 0 0,0-2-1 0 0,-11-21 157 0 0,-38-23 190 0 0,30 29-508 0 0,11 9-448 0 0,1 0 0 0 0,-1-1 0 0 0,2-1 1 0 0,-1 1-1 0 0,1-1 0 0 0,-6-12 1 0 0,6 3-1689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5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1748 0 0,'0'0'7996'0'0,"-1"7"-7656"0"0,-2 4-199 0 0,-1 0 0 0 0,0 0 0 0 0,0 0 1 0 0,-1-1-1 0 0,-1 0 0 0 0,0 0 0 0 0,0-1 0 0 0,-1 1 0 0 0,-8 8 0 0 0,5-5-281 0 0,-11 12 215 0 0,-25 41-1 0 0,41-57-635 0 0,0 1-1 0 0,0 0 1 0 0,1 0-1 0 0,-5 19 1 0 0,8-10-4913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50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196 169 6505 0 0,'0'0'4441'0'0,"-12"-9"-4227"0"0,-95-73-10 0 0,94 72-330 0 0,-22-20-1421 0 0,15 8-2517 0 0,11 7-1563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38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0 536 0 0,'0'0'3054'0'0,"6"6"1115"0"0,-5 19-3684 0 0,9 47 0 0 0,-6-47-43 0 0,3 50 0 0 0,18 227-474 0 0,-22-279 35 0 0,12 260 257 0 0,-6-49-157 0 0,0 23-349 0 0,-5-26-285 0 0,0 1-2 0 0,7 39 279 0 0,-3-193 99 0 0,9 178 855 0 0,-9-79-488 0 0,-6-73-194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40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 2396 0 0,'0'0'4865'0'0,"13"12"-3221"0"0,-12-8-1568 0 0,1-2-78 0 0,-1 0 0 0 0,1 0 0 0 0,-1 0 1 0 0,0 0-1 0 0,0 1 0 0 0,0-1 1 0 0,0 1-1 0 0,0-1 0 0 0,-1 1 1 0 0,1-1-1 0 0,-1 1 0 0 0,0-1 1 0 0,1 1-1 0 0,-1-1 0 0 0,0 1 1 0 0,-1 0-1 0 0,1-1 0 0 0,0 1 1 0 0,-1-1-1 0 0,1 1 0 0 0,-1-1 1 0 0,0 1-1 0 0,0-1 0 0 0,0 0 1 0 0,0 1-1 0 0,0-1 0 0 0,-1 0 1 0 0,1 0-1 0 0,-2 3 0 0 0,-15 27 31 0 0,12-20-67 0 0,0-1 1 0 0,0 0 0 0 0,-2 0-1 0 0,1-1 1 0 0,-1 1 0 0 0,-14 13-1 0 0,22-25 67 0 0,0 1 0 0 0,0 0 0 0 0,0 0 0 0 0,0 0-1 0 0,0 0 1 0 0,0 0 0 0 0,0 0 0 0 0,0 0-1 0 0,0 0 1 0 0,0-1 0 0 0,-1 1 0 0 0,1 0-1 0 0,0 0 1 0 0,0 0 0 0 0,0 0 0 0 0,0 0-1 0 0,0 0 1 0 0,0 0 0 0 0,0 0 0 0 0,0 0-1 0 0,0 0 1 0 0,0 0 0 0 0,0 0 0 0 0,-1 0 0 0 0,1 0-1 0 0,0-1 1 0 0,0 1 0 0 0,0 0 0 0 0,0 0-1 0 0,0 0 1 0 0,0 0 0 0 0,0 0 0 0 0,0 0-1 0 0,-1 0 1 0 0,1 0 0 0 0,0 0 0 0 0,0 0-1 0 0,0 0 1 0 0,0 0 0 0 0,0 1 0 0 0,0-1-1 0 0,0 0 1 0 0,0 0 0 0 0,-1 0 0 0 0,1 0 0 0 0,0 0-1 0 0,0 0 1 0 0,0 0 0 0 0,0 0 0 0 0,0 0-1 0 0,0 0 1 0 0,0 0 0 0 0,0 0 0 0 0,0 0-1 0 0,0 0 1 0 0,0 1 0 0 0,0-1 0 0 0,-1 0-1 0 0,1 0 1 0 0,0 0 0 0 0,0 0 0 0 0,0 0-1 0 0,0 0 1 0 0,0 0 0 0 0,0 0 0 0 0,0 1 0 0 0,4-13 178 0 0,9-15-529 0 0,1 3 197 0 0,-1 0 0 0 0,-2-2-1 0 0,13-40 1 0 0,-3 10-86 0 0,-10 71 604 0 0,0-1 1 0 0,1 0-1 0 0,27 23 0 0 0,-33-33-377 0 0,0-1 0 0 0,0 0-1 0 0,1 0 1 0 0,0 0 0 0 0,-1-1 0 0 0,1 0 0 0 0,0 0 0 0 0,9 1-1 0 0,32 1-2844 0 0,-42-3 2169 0 0,6 0-1871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1:52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52 748 0 0,'0'0'5718'0'0,"1"6"-5416"0"0,-1-3-294 0 0,0 2 213 0 0,0 0 1 0 0,1 1-1 0 0,0-1 0 0 0,0 0 1 0 0,0 1-1 0 0,0-1 0 0 0,1 0 1 0 0,0 0-1 0 0,0 0 0 0 0,1 0 0 0 0,-1-1 1 0 0,1 1-1 0 0,0 0 0 0 0,0-1 1 0 0,0 0-1 0 0,8 7 0 0 0,-9-8-254 0 0,0-1-1 0 0,1 0 0 0 0,-1 0 0 0 0,1 0 0 0 0,-1-1 1 0 0,1 1-1 0 0,0 0 0 0 0,-1-1 0 0 0,1 0 1 0 0,0 0-1 0 0,0 0 0 0 0,0 0 0 0 0,0 0 1 0 0,0 0-1 0 0,0-1 0 0 0,0 0 0 0 0,0 1 0 0 0,1-1 1 0 0,-1 0-1 0 0,6-1 0 0 0,-6 0-14 0 0,0-1-1 0 0,0 1 1 0 0,0-1 0 0 0,-1 0-1 0 0,1 0 1 0 0,0 1-1 0 0,-1-2 1 0 0,1 1 0 0 0,-1 0-1 0 0,1-1 1 0 0,-1 1-1 0 0,0-1 1 0 0,0 1-1 0 0,0-1 1 0 0,-1 0 0 0 0,3-3-1 0 0,1-7-39 0 0,1 0-1 0 0,-2 1 0 0 0,0-1 1 0 0,0-1-1 0 0,-1 1 0 0 0,-1-1 0 0 0,0 1 1 0 0,-1-16-1 0 0,1 55 660 0 0,1-1-1 0 0,1 0 1 0 0,8 25-1 0 0,-5-26-537 0 0,-2 0 0 0 0,0 0-1 0 0,-2 1 1 0 0,-1-1-1 0 0,-1 31 1 0 0,-1-53-53 0 0,0-1 0 0 0,-1 1 0 0 0,1 0 0 0 0,-1-1 0 0 0,1 1 0 0 0,-1-1 0 0 0,1 1 0 0 0,-1-1 0 0 0,0 1 0 0 0,0-1 0 0 0,0 0 0 0 0,0 1 1 0 0,0-1-1 0 0,0 0 0 0 0,-1 0 0 0 0,1 1 0 0 0,0-1 0 0 0,0 0 0 0 0,-1 0 0 0 0,1-1 0 0 0,-1 1 0 0 0,1 0 0 0 0,-1 0 0 0 0,1-1 0 0 0,-1 1 0 0 0,0-1 0 0 0,1 1 1 0 0,-1-1-1 0 0,1 0 0 0 0,-1 1 0 0 0,0-1 0 0 0,0 0 0 0 0,1 0 0 0 0,-1 0 0 0 0,0 0 0 0 0,-1-1 0 0 0,-2 1-174 0 0,0-1 1 0 0,0 0-1 0 0,0 0 0 0 0,0 0 1 0 0,0 0-1 0 0,1-1 0 0 0,-1 1 1 0 0,0-1-1 0 0,1-1 0 0 0,0 1 1 0 0,-6-4-1 0 0,-4-8-1429 0 0,2-3-886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1368 0 0,'0'0'10617'0'0,"1"15"-10280"0"0,4 132 422 0 0,-5-136-1042 0 0,0 16-1246 0 0,0-26 1298 0 0,0-1 1 0 0,0 1-1 0 0,0 0 1 0 0,0-1-1 0 0,1 1 1 0 0,-1-1-1 0 0,0 1 0 0 0,0 0 1 0 0,1-1-1 0 0,-1 1 1 0 0,1-1-1 0 0,-1 1 1 0 0,0-1-1 0 0,1 1 0 0 0,-1-1 1 0 0,1 1-1 0 0,-1-1 1 0 0,1 0-1 0 0,-1 1 1 0 0,1-1-1 0 0,-1 0 0 0 0,1 1 1 0 0,0-1-1 0 0,-1 0 1 0 0,1 1-1 0 0,-1-1 1 0 0,1 0-1 0 0,0 0 0 0 0,-1 0 1 0 0,1 0-1 0 0,0 0 1 0 0,-1 0-1 0 0,1 0 1 0 0,11 0-2760 0 0</inkml:trace>
  <inkml:trace contextRef="#ctx0" brushRef="#br0" timeOffset="1">145 50 1960 0 0,'0'0'8186'0'0,"-2"16"-7740"0"0,-2 2-258 0 0,2-11-75 0 0,0 0 0 0 0,0 0 0 0 0,1 1 0 0 0,0-1 1 0 0,1 0-1 0 0,0 0 0 0 0,1 14 0 0 0,-1-19-63 0 0,0 0 0 0 0,1 0 0 0 0,-1 0 0 0 0,1 0 0 0 0,0 0 0 0 0,0 0 0 0 0,0 0 1 0 0,0 0-1 0 0,0 0 0 0 0,0-1 0 0 0,0 1 0 0 0,0 0 0 0 0,1-1 0 0 0,-1 1 0 0 0,1 0 0 0 0,-1-1 0 0 0,1 0 0 0 0,0 1 0 0 0,-1-1 0 0 0,1 0 0 0 0,0 0 0 0 0,0 0 0 0 0,0 0 0 0 0,0 0 1 0 0,0-1-1 0 0,0 1 0 0 0,0-1 0 0 0,0 1 0 0 0,0-1 0 0 0,0 1 0 0 0,3-1 0 0 0,-1 0-82 0 0,0 0 0 0 0,-1 0 0 0 0,1 0-1 0 0,0 0 1 0 0,-1 0 0 0 0,1-1 0 0 0,-1 0 0 0 0,1 1 0 0 0,-1-1 0 0 0,1-1-1 0 0,-1 1 1 0 0,0 0 0 0 0,1-1 0 0 0,-1 0 0 0 0,0 0 0 0 0,0 0 0 0 0,5-4-1 0 0,-5 2-22 0 0,-1 0-1 0 0,1-1 0 0 0,0 1 0 0 0,-1-1 0 0 0,0 1 1 0 0,0-1-1 0 0,0 0 0 0 0,-1 0 0 0 0,0 0 0 0 0,0 0 1 0 0,0 0-1 0 0,0 0 0 0 0,-1 0 0 0 0,0 0 0 0 0,0-8 1 0 0,-1 10-126 0 0,1-1 0 0 0,-1 1 0 0 0,0-1 0 0 0,1 1 0 0 0,-1 0 1 0 0,-1-1-1 0 0,1 1 0 0 0,0 0 0 0 0,-1 0 0 0 0,-3-5 0 0 0,4 6-122 0 0,-1 0-1 0 0,1 1 1 0 0,-1-1-1 0 0,0 1 0 0 0,1-1 1 0 0,-1 1-1 0 0,0 0 1 0 0,0 0-1 0 0,0 0 1 0 0,0-1-1 0 0,0 2 0 0 0,0-1 1 0 0,0 0-1 0 0,0 0 1 0 0,-1 1-1 0 0,1-1 0 0 0,-4 1 1 0 0,-2-1-2515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13.07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0 1620 112 0 0,'0'0'2412'0'0,"0"29"-439"0"0,0-29-1960 0 0,64-31 3001 0 0,68-43-3001 0 0,-46 28 51 0 0,-52 29-28 0 0,-24 13-36 0 0,-1-1 0 0 0,1 0 0 0 0,-1 0 0 0 0,12-10 0 0 0,-3 2 123 0 0,1 1-1 0 0,0 0 0 0 0,1 2 0 0 0,0 0 0 0 0,40-13 0 0 0,-28 11-120 0 0,44-23-1 0 0,231-121 159 0 0,-27 21 188 0 0,-190 91 297 0 0,14-7-750 0 0,-18 10 131 0 0,-15 10-55 0 0,49-34 93 0 0,104-33-98 0 0,125-49-805 0 0,-20 25 711 0 0,-69 26-161 0 0,-61 25 317 0 0,-11 2-646 0 0,-98 42 785 0 0,-73 21-181 0 0,0 0 0 0 0,0-1 0 0 0,19-10 0 0 0,-30 13 150 0 0,0 1 0 0 0,0 0 1 0 0,1 0-1 0 0,0 1 0 0 0,9-2 1 0 0,-16 4 80 0 0,-34 33 684 0 0,-71 76-277 0 0,87-81-349 0 0,18-28-283 0 0,1 0 0 0 0,-1 0 1 0 0,0 0-1 0 0,0 0 0 0 0,0 0 1 0 0,0-1-1 0 0,0 1 0 0 0,0 0 1 0 0,0 0-1 0 0,0 0 1 0 0,0 0-1 0 0,0 0 0 0 0,0 0 1 0 0,1 0-1 0 0,-1 0 0 0 0,0 0 1 0 0,0 0-1 0 0,0 0 0 0 0,0 0 1 0 0,0 0-1 0 0,0 0 0 0 0,0 0 1 0 0,0 0-1 0 0,0 0 1 0 0,0 0-1 0 0,1 0 0 0 0,-1 0 1 0 0,0 0-1 0 0,0 1 0 0 0,0-1 1 0 0,0 0-1 0 0,0 0 0 0 0,0 0 1 0 0,0 0-1 0 0,0 0 0 0 0,0 0 1 0 0,0 0-1 0 0,0 0 1 0 0,0 0-1 0 0,0 0 0 0 0,0 0 1 0 0,1 0-1 0 0,-1 0 0 0 0,0 0 1 0 0,0 1-1 0 0,0-1 0 0 0,0 0 1 0 0,0 0-1 0 0,0 0 0 0 0,0 0 1 0 0,0 0-1 0 0,0 0 0 0 0,0 0 1 0 0,0 0-1 0 0,0 0 1 0 0,0 0-1 0 0,0 1 0 0 0,0-1 1 0 0,0 0-1 0 0,0 0 0 0 0,0 0 1 0 0,0 0-1 0 0,0 0 0 0 0,0 0 1 0 0,-1 0-1 0 0,1 0 0 0 0,0 0 1 0 0,15-13 97 0 0,67-64 322 0 0,-44 26-189 0 0,-38 50-206 0 0,-1 0-1 0 0,1 0 1 0 0,0 1 0 0 0,0-1 0 0 0,0 0-1 0 0,0 0 1 0 0,0 1 0 0 0,-1-1 0 0 0,1 0-1 0 0,0 0 1 0 0,-1 1 0 0 0,1-1-1 0 0,-1 0 1 0 0,1 1 0 0 0,0-1 0 0 0,-1 1-1 0 0,0-1 1 0 0,1 0 0 0 0,-1 1 0 0 0,1-1-1 0 0,-1 1 1 0 0,0-1 0 0 0,1 1-1 0 0,-1 0 1 0 0,0-1 0 0 0,1 1 0 0 0,-1 0-1 0 0,0-1 1 0 0,0 1 0 0 0,1 0-1 0 0,-2 0 1 0 0,-31-17 379 0 0,31 16-386 0 0,-65-37 215 0 0,64 35-541 0 0,-1 1-1 0 0,1-1 1 0 0,-1 0-1 0 0,1 0 1 0 0,0 0-1 0 0,0 0 1 0 0,0-1-1 0 0,1 1 1 0 0,-1-1-1 0 0,1 1 1 0 0,0-1-1 0 0,0 0 1 0 0,0 0-1 0 0,-2-8 1 0 0,3 1-2392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18.11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1574 2535 936 0 0,'1'-2'9779'0'0,"4"-10"-10266"0"0,-10-2 283 0 0,0 0-1 0 0,-1 0 0 0 0,0 0 1 0 0,-1 1-1 0 0,-1-1 0 0 0,0 2 1 0 0,-1-1-1 0 0,0 1 1 0 0,-1 1-1 0 0,-14-14 0 0 0,5 3 233 0 0,-27-37 0 0 0,-4-15 14 0 0,21 33-7 0 0,-42-80 0 0 0,-13-27 111 0 0,44 82-100 0 0,-60-99 68 0 0,-3-7 339 0 0,36 63-185 0 0,-13-21-295 0 0,-50-89 271 0 0,4 14-88 0 0,33 61 371 0 0,-42-69-351 0 0,65 106-111 0 0,54 78-56 0 0,13 22-5 0 0,0 0 1 0 0,-1 0-1 0 0,0 1 0 0 0,-1-1 0 0 0,1 1 0 0 0,-11-11 0 0 0,14 16 1 0 0,-1-7 1 0 0,-1 0-1 0 0,0 0 1 0 0,0 1-1 0 0,-1-1 0 0 0,0 1 1 0 0,0 0-1 0 0,0 0 1 0 0,-1 0-1 0 0,-1 0 0 0 0,-8-9 1 0 0,2 2 20 0 0,-1-2 8 0 0,-49-69 136 0 0,52 58 257 0 0,9 22-454 0 0,0 0 0 0 0,-1 0 0 0 0,0 0 0 0 0,0 0 1 0 0,0 0-1 0 0,-1 1 0 0 0,1-1 0 0 0,-7-6 0 0 0,23 67 1454 0 0,-12-47-1466 0 0,-1 0-1 0 0,0 0 1 0 0,-1 0 0 0 0,0 0-1 0 0,0 0 1 0 0,-1 0 0 0 0,0 0 0 0 0,0 0-1 0 0,-6 15 1 0 0,4-15 28 0 0,3-7 5 0 0,-1 0 1 0 0,0 0 0 0 0,1 0-1 0 0,-1 0 1 0 0,0 0 0 0 0,0 0-1 0 0,0 0 1 0 0,-1 0 0 0 0,1 0-1 0 0,0 0 1 0 0,-4 2 0 0 0,5-3 7 0 0,-1-6-13 0 0,1 0 0 0 0,0-1 0 0 0,0 1 0 0 0,0 0 0 0 0,0 0 0 0 0,1 0 0 0 0,0 0-1 0 0,0 0 1 0 0,1 0 0 0 0,-1 0 0 0 0,4-7 0 0 0,2-11-5 0 0,-3-2 118 0 0,-3 17 15 0 0,0-1-1 0 0,0 1 1 0 0,1 0-1 0 0,0 0 1 0 0,4-9-1 0 0,-4 22-17 0 0,1-1 0 0 0,0 0 0 0 0,-1 0 0 0 0,1 0-1 0 0,1-1 1 0 0,-1 1 0 0 0,1-1 0 0 0,-1 1 0 0 0,1-1-1 0 0,0 0 1 0 0,0-1 0 0 0,0 1 0 0 0,0-1 0 0 0,1 1-1 0 0,-1-1 1 0 0,1-1 0 0 0,-1 1 0 0 0,1-1 0 0 0,0 0-1 0 0,0 0 1 0 0,-1 0 0 0 0,9 0 0 0 0,-9-1-601 0 0,0 0 1 0 0,1 0-1 0 0,-1-1 1 0 0,0 0-1 0 0,0 0 1 0 0,0 0-1 0 0,1 0 1 0 0,-1-1-1 0 0,-1 1 1 0 0,6-4-1 0 0,-3 2-3526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19.51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46 32 2132 0 0,'0'0'5521'0'0,"-8"40"-2956"0"0,8-36-2549 0 0,0 1-1 0 0,0-1 1 0 0,0 1 0 0 0,0 0 0 0 0,1-1 0 0 0,0 1 0 0 0,0-1 0 0 0,0 0 0 0 0,1 1 0 0 0,2 6 0 0 0,-3-10-42 0 0,1 1 0 0 0,0-1 1 0 0,-1 1-1 0 0,1-1 0 0 0,0 0 0 0 0,0 1 1 0 0,0-1-1 0 0,0 0 0 0 0,0 0 0 0 0,0 0 0 0 0,0-1 1 0 0,0 1-1 0 0,1 0 0 0 0,-1-1 0 0 0,0 1 0 0 0,0-1 1 0 0,1 0-1 0 0,-1 0 0 0 0,0 0 0 0 0,0 0 1 0 0,1 0-1 0 0,-1 0 0 0 0,4-2 0 0 0,-3 2-30 0 0,-1-1 0 0 0,1 0-1 0 0,-1 0 1 0 0,1 0 0 0 0,-1 0 0 0 0,0 0-1 0 0,1 0 1 0 0,-1-1 0 0 0,0 1-1 0 0,0-1 1 0 0,0 0 0 0 0,0 1 0 0 0,0-1-1 0 0,0 0 1 0 0,0 0 0 0 0,-1 0-1 0 0,1-1 1 0 0,-1 1 0 0 0,0 0 0 0 0,1 0-1 0 0,-1-1 1 0 0,0 1 0 0 0,0-1-1 0 0,-1 1 1 0 0,2-6 0 0 0,0 1-29 0 0,0-1-1 0 0,-1-1 1 0 0,0 1 0 0 0,0 0-1 0 0,-1 0 1 0 0,0 0 0 0 0,-1-11 0 0 0,1 18 87 0 0,0 1 1 0 0,0-1 0 0 0,0 0-1 0 0,0 0 1 0 0,0 0 0 0 0,-1 0 0 0 0,1 1-1 0 0,0-1 1 0 0,0 0 0 0 0,-1 0-1 0 0,1 1 1 0 0,-1-1 0 0 0,1 0-1 0 0,0 0 1 0 0,-1 1 0 0 0,1-1 0 0 0,-1 0-1 0 0,0 1 1 0 0,1-1 0 0 0,-1 1-1 0 0,1-1 1 0 0,-1 1 0 0 0,0-1-1 0 0,0 0 1 0 0,0 1 24 0 0,0 0 0 0 0,1 1 0 0 0,-1-1 0 0 0,1 0 0 0 0,-1 0 1 0 0,0 1-1 0 0,1-1 0 0 0,-1 0 0 0 0,1 1 0 0 0,-1-1 0 0 0,1 0 0 0 0,-1 1 0 0 0,1-1 0 0 0,0 1 0 0 0,-1-1 0 0 0,1 1 0 0 0,-1-1 0 0 0,1 1 0 0 0,0-1 0 0 0,0 1 0 0 0,-1-1 1 0 0,1 1-1 0 0,0-1 0 0 0,0 1 0 0 0,-1 0 0 0 0,1-1 0 0 0,0 1 0 0 0,0-1 0 0 0,0 1 0 0 0,0 0 0 0 0,0 0 0 0 0,-2 14 14 0 0,1 0 0 0 0,1 0 0 0 0,1 0-1 0 0,0 0 1 0 0,0 0 0 0 0,2 0 0 0 0,-1 0-1 0 0,2-1 1 0 0,0 1 0 0 0,8 16 0 0 0,-5-12-45 0 0,-1 0 0 0 0,-1 0 1 0 0,-1 1-1 0 0,-1-1 0 0 0,2 24 0 0 0,-6-42-17 0 0,1 0 1 0 0,0 0-1 0 0,0 0 0 0 0,0 0 0 0 0,0 0 0 0 0,-1 0 1 0 0,1 0-1 0 0,0 0 0 0 0,-1 0 0 0 0,1 0 1 0 0,-1 0-1 0 0,1-1 0 0 0,-1 1 0 0 0,1 0 0 0 0,-1 0 1 0 0,0-1-1 0 0,1 1 0 0 0,-1 0 0 0 0,0-1 1 0 0,0 1-1 0 0,0 0 0 0 0,1-1 0 0 0,-1 1 0 0 0,0-1 1 0 0,-2 1-1 0 0,-32 6-393 0 0,27-7 284 0 0,-1-1-1 0 0,1 1 0 0 0,0-1 0 0 0,0-1 0 0 0,0 1 0 0 0,-11-5 0 0 0,13 3-233 0 0,0 1 0 0 0,1-1 0 0 0,-1-1 0 0 0,1 1 0 0 0,0-1-1 0 0,0 0 1 0 0,0 0 0 0 0,1 0 0 0 0,-1-1 0 0 0,1 1 0 0 0,-4-7 0 0 0,3-1-2125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20.50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204 0 68 0 0,'0'0'10987'0'0,"-52"5"-9724"0"0,-99-3-1072 0 0,150-2-172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23.53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165 1 3320 0 0,'0'0'9767'0'0,"-28"28"-9729"0"0,-99 108-5747 0 0,117-117 1395 0 0,10-15 1908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23.91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192 179 944 0 0,'0'0'8442'0'0,"-13"-9"-8372"0"0,5 3-79 0 0,-18-12 111 0 0,2-1 0 0 0,-38-36-1 0 0,44 37-222 0 0,-12-12-1411 0 0,19 11-3873 0 0,11 15 2711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24.44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275 1 4576 0 0,'0'0'6294'0'0,"-6"2"-6246"0"0,-20 4-251 0 0,0-1 0 0 0,0-1 0 0 0,-1-1 0 0 0,1-1 0 0 0,-50-3 0 0 0,27 0-3839 0 0,36 1-916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4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1156 0 0,'0'0'7543'0'0,"-22"19"-5068"0"0,-2 26-2441 0 0,-54 76-1 0 0,33-54-3643 0 0,25-40-2570 0 0,18-25 4729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150 180 4300 0 0,'0'0'4463'0'0,"-3"-1"-4175"0"0,-8-6-96 0 0,1 0-1 0 0,0 0 0 0 0,1-1 1 0 0,0 0-1 0 0,0-1 0 0 0,1 0 1 0 0,-10-13-1 0 0,-20-20-188 0 0,18 13-930 0 0,16 5-4281 0 0,4 17 2786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3884 0 0,'0'0'7845'0'0,"-36"0"-7376"0"0,-109 1 1394 0 0,119-1-5777 0 0,12 1-5376 0 0,2-3 8433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3548 0 0,'0'0'4091'0'0,"4"-17"-3739"0"0,-4 15-350 0 0,8-29 162 0 0,-2 0-1 0 0,4-62 0 0 0,-10 86-428 0 0,3-20 1128 0 0,3 26-98 0 0,8 13-626 0 0,26 42-206 0 0,-33-42 270 0 0,1-1 1 0 0,0 0-1 0 0,0-1 0 0 0,1 1 0 0 0,1-1 1 0 0,0-1-1 0 0,20 15 0 0 0,-30-24-220 0 0,0 1 0 0 0,1-1 0 0 0,-1 0 0 0 0,0 0 0 0 0,0 0 0 0 0,1 0 1 0 0,-1 0-1 0 0,0 0 0 0 0,0 0 0 0 0,1 0 0 0 0,-1 0 0 0 0,0-1 0 0 0,0 1 0 0 0,1 0 0 0 0,-1 0 0 0 0,0 0 0 0 0,0 0 0 0 0,1 0 0 0 0,-1 0 0 0 0,0 0 0 0 0,0 0 0 0 0,0-1 0 0 0,1 1 0 0 0,-1 0 0 0 0,0 0 0 0 0,0 0 0 0 0,0-1 0 0 0,0 1 0 0 0,1 0 0 0 0,-1 0 0 0 0,0 0 0 0 0,0-1 0 0 0,0 1 0 0 0,0 0 0 0 0,0 0 0 0 0,0-1 0 0 0,0 1 0 0 0,0 0 0 0 0,1 0 0 0 0,-1-1 0 0 0,0 1 0 0 0,4-20-289 0 0,-2-19 134 0 0,-3 6 15 0 0,0-36-945 0 0,1 65 447 0 0,1 0 1 0 0,0 0-1 0 0,-1 0 1 0 0,1 0 0 0 0,1 0-1 0 0,-1 1 1 0 0,3-7-1 0 0,3 1-2215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7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1212 0 0,'0'0'6991'0'0,"-1"7"-6857"0"0,-1 2-64 0 0,-4 39 547 0 0,6-47-604 0 0,1 0 0 0 0,-1 1 0 0 0,0-1 0 0 0,0 1 0 0 0,1-1 0 0 0,-1 0 0 0 0,0 1 0 0 0,1-1 0 0 0,0 0 0 0 0,-1 0 0 0 0,1 1 0 0 0,0-1 0 0 0,-1 0 0 0 0,1 0 0 0 0,0 0 0 0 0,0 0 0 0 0,0 0 0 0 0,0 0 0 0 0,0 0 0 0 0,0 0 0 0 0,0 0 0 0 0,1 0 0 0 0,-1-1 0 0 0,0 1 0 0 0,0-1 0 0 0,1 1 0 0 0,-1 0 0 0 0,0-1 0 0 0,0 0 0 0 0,1 1 0 0 0,-1-1 0 0 0,3 0 0 0 0,4 1-187 0 0,-1 0 0 0 0,1 0 0 0 0,-1-1-1 0 0,1 0 1 0 0,-1-1 0 0 0,1 0 0 0 0,-1 0 0 0 0,0 0 0 0 0,13-5 0 0 0,-17 5 110 0 0,0-1 1 0 0,-1 0 0 0 0,1 1-1 0 0,-1-1 1 0 0,0 0-1 0 0,1 0 1 0 0,-1 0 0 0 0,0-1-1 0 0,0 1 1 0 0,0 0-1 0 0,-1-1 1 0 0,1 0 0 0 0,-1 1-1 0 0,1-1 1 0 0,-1 0-1 0 0,0 1 1 0 0,0-1 0 0 0,0 0-1 0 0,0 0 1 0 0,0 0-1 0 0,-1 0 1 0 0,1 0 0 0 0,-1 0-1 0 0,0 0 1 0 0,0 0-1 0 0,-1-4 1 0 0,-1 4 947 0 0,-2 11 39 0 0,-4 9-391 0 0,5 6-252 0 0,1 0 0 0 0,1 0 0 0 0,1-1 0 0 0,0 1 0 0 0,5 25 0 0 0,0 6 25 0 0,-4-43-171 0 0,0-3-99 0 0,-1 1 0 0 0,0-1 1 0 0,0 1-1 0 0,0 0 0 0 0,-1-1 0 0 0,0 0 0 0 0,-3 9 1 0 0,3-15-123 0 0,0 1 1 0 0,0-1 0 0 0,-1 0 0 0 0,1 0-1 0 0,0 0 1 0 0,-1 0 0 0 0,0 0-1 0 0,1 0 1 0 0,-1 0 0 0 0,0-1 0 0 0,0 1-1 0 0,0-1 1 0 0,0 1 0 0 0,0-1-1 0 0,0 0 1 0 0,-1 0 0 0 0,1 0 0 0 0,0 0-1 0 0,-1 0 1 0 0,1 0 0 0 0,-1-1-1 0 0,1 1 1 0 0,-1-1 0 0 0,1 1 0 0 0,-1-1-1 0 0,1 0 1 0 0,-1 0 0 0 0,-3-1-1 0 0,5 1-155 0 0,-1 0 0 0 0,1 0-1 0 0,0 0 1 0 0,0 0 0 0 0,0 0-1 0 0,-1 0 1 0 0,1 0-1 0 0,0 0 1 0 0,0-1 0 0 0,0 1-1 0 0,-1 0 1 0 0,1-1 0 0 0,0 1-1 0 0,0-1 1 0 0,0 1 0 0 0,0-1-1 0 0,0 0 1 0 0,0 0-1 0 0,0 1 1 0 0,0-1 0 0 0,0 0-1 0 0,-1-1 1 0 0,-3-5-2073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8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1692 0 0,'0'0'7578'0'0,"-44"0"-6518"0"0,11 0-298 0 0,10-1-612 0 0,1 1-1 0 0,-1 1 0 0 0,-27 6 1 0 0,43-7-838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39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3100 0 0,'0'0'4613'0'0,"-24"8"-3455"0"0,21 6-970 0 0,0-1 0 0 0,1 1 0 0 0,1-1 0 0 0,0 1 0 0 0,1 0 0 0 0,3 26 0 0 0,0 6-215 0 0,-3 12-3 0 0,-3 98-6 0 0,1-139 11 0 0,0 0 1 0 0,-1-1-1 0 0,-1 1 0 0 0,-1-1 0 0 0,0 0 1 0 0,-1 0-1 0 0,-9 15 0 0 0,14-29 0 0 0,1 0 1 0 0,-1-1-1 0 0,0 1 0 0 0,0 0 0 0 0,-1-1 0 0 0,1 1 0 0 0,0-1 0 0 0,0 0 0 0 0,-1 1 1 0 0,1-1-1 0 0,-1 0 0 0 0,1 0 0 0 0,-1 0 0 0 0,-3 2 0 0 0,5-3-22 0 0,-1 0-1 0 0,0 0 0 0 0,0 1 1 0 0,1-1-1 0 0,-1 0 0 0 0,0 0 1 0 0,0 0-1 0 0,1 0 0 0 0,-1 0 1 0 0,0 0-1 0 0,0-1 1 0 0,1 1-1 0 0,-1 0 0 0 0,0 0 1 0 0,0 0-1 0 0,1-1 0 0 0,-1 1 1 0 0,0 0-1 0 0,1-1 1 0 0,-1 1-1 0 0,0-1 0 0 0,1 1 1 0 0,-1 0-1 0 0,0-2 0 0 0,0 1-32 0 0,0-1-1 0 0,0 1 1 0 0,0-1-1 0 0,0 1 0 0 0,0-1 1 0 0,1 0-1 0 0,-1 1 0 0 0,1-1 1 0 0,-1 0-1 0 0,1 1 1 0 0,0-1-1 0 0,0 0 0 0 0,-1 1 1 0 0,1-1-1 0 0,0 0 1 0 0,0 0-1 0 0,1 1 0 0 0,-1-1 1 0 0,0 0-1 0 0,1 0 0 0 0,-1 1 1 0 0,1-1-1 0 0,-1 0 1 0 0,1 1-1 0 0,0-1 0 0 0,0 1 1 0 0,0-1-1 0 0,1-2 1 0 0,-1 4 83 0 0,-1-1-1 0 0,0 0 1 0 0,1 0 0 0 0,-1 1 0 0 0,0-1 0 0 0,1 0 0 0 0,-1 1 0 0 0,1-1 0 0 0,-1 0 0 0 0,1 1 0 0 0,0-1 0 0 0,-1 1 0 0 0,1-1 0 0 0,0 1 0 0 0,-1-1 0 0 0,1 1 0 0 0,0-1 0 0 0,-1 1 0 0 0,1 0 0 0 0,0-1 0 0 0,0 1 0 0 0,0 0-1 0 0,-1 0 1 0 0,1-1 0 0 0,0 1 0 0 0,0 0 0 0 0,0 0 0 0 0,0 0 0 0 0,-1 0 0 0 0,1 0 0 0 0,0 0 0 0 0,0 0 0 0 0,0 1 0 0 0,-1-1 0 0 0,1 0 0 0 0,0 0 0 0 0,0 1 0 0 0,0-1 0 0 0,-1 0 0 0 0,1 1 0 0 0,0-1 0 0 0,-1 1 0 0 0,1-1 0 0 0,0 1-1 0 0,-1-1 1 0 0,1 1 0 0 0,0-1 0 0 0,-1 1 0 0 0,1 0 0 0 0,-1-1 0 0 0,1 1 0 0 0,-1 0 0 0 0,0 0 0 0 0,1-1 0 0 0,-1 1 0 0 0,0 0 0 0 0,1 0 0 0 0,-1 0 0 0 0,3 5 164 0 0,-1 0 0 0 0,1 0 0 0 0,-2-1 0 0 0,1 1-1 0 0,0 0 1 0 0,0 9 0 0 0,-2 24 248 0 0,-2-1-1 0 0,-1 1 0 0 0,-3-1 1 0 0,-12 51-1 0 0,-7 42 248 0 0,16-69-423 0 0,1-18-676 0 0,-1 71 0 0 0,15-111-2788 0 0,2-3 570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0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2056 0 0,'0'0'7158'0'0,"4"-1"-6876"0"0,-2 1-245 0 0,-1-1 1 0 0,1 1 0 0 0,-1-1 0 0 0,1 1 0 0 0,0 0 0 0 0,-1-1-1 0 0,1 1 1 0 0,0 0 0 0 0,-1 0 0 0 0,1 0 0 0 0,0 0 0 0 0,-1 1 0 0 0,1-1-1 0 0,-1 0 1 0 0,1 1 0 0 0,0-1 0 0 0,1 2 0 0 0,-2-1-31 0 0,1 0 1 0 0,-1 1-1 0 0,0-1 0 0 0,1 1 1 0 0,-1 0-1 0 0,0-1 0 0 0,0 1 1 0 0,0 0-1 0 0,0-1 0 0 0,-1 1 1 0 0,1 0-1 0 0,0 0 0 0 0,-1 0 1 0 0,1 0-1 0 0,-1 0 0 0 0,0 0 1 0 0,1 2-1 0 0,1 22-72 0 0,-2-1 0 0 0,0 1 0 0 0,-1 0 1 0 0,-2-1-1 0 0,-10 50 0 0 0,5-37 78 0 0,-3 61 1 0 0,10-92-16 0 0,0 26 69 0 0,1 0 1 0 0,6 48-1 0 0,-5-73-115 0 0,1-1-1 0 0,-1 1 1 0 0,1 0 0 0 0,1 0 0 0 0,-1-1-1 0 0,1 1 1 0 0,1-1 0 0 0,-1 1 0 0 0,1-1-1 0 0,0-1 1 0 0,1 1 0 0 0,0-1 0 0 0,0 1-1 0 0,0-1 1 0 0,11 9 0 0 0,3-6-325 0 0,-16-7-133 0 0,-7 4 302 0 0,-1 0 327 0 0,-1 3-51 0 0,1 0-1 0 0,-1 1 1 0 0,2-1-1 0 0,0 1 1 0 0,0 0-1 0 0,0 0 0 0 0,1 1 1 0 0,1-1-1 0 0,0 0 1 0 0,0 1-1 0 0,1 11 1 0 0,-1 20 65 0 0,5 58 0 0 0,-3-100-136 0 0,16 125 439 0 0,1 25 275 0 0,-16-132-659 0 0,-2-1 0 0 0,1 0 0 0 0,-2 0 0 0 0,0 0 1 0 0,-2 0-1 0 0,-7 26 0 0 0,9-37-92 0 0,0-1 0 0 0,0 0 0 0 0,0-1 0 0 0,-1 1 0 0 0,0 0 0 0 0,1-1 1 0 0,-2 1-1 0 0,1-1 0 0 0,0 0 0 0 0,-6 4 0 0 0,7-6-167 0 0,0 0 0 0 0,0-1 0 0 0,0 0 1 0 0,-1 1-1 0 0,1-1 0 0 0,-1 0 0 0 0,1 0 0 0 0,-1 0 0 0 0,1 0 0 0 0,-1-1 0 0 0,0 1 1 0 0,1-1-1 0 0,-1 0 0 0 0,-3 1 0 0 0,6-1 70 0 0,-1 0 0 0 0,1-1 0 0 0,-1 1 0 0 0,1 0 0 0 0,-1 0 0 0 0,1 0 0 0 0,-1 0 0 0 0,1-1 0 0 0,-1 1 0 0 0,1 0-1 0 0,-1 0 1 0 0,1-1 0 0 0,0 1 0 0 0,-1 0 0 0 0,1-1 0 0 0,-1 1 0 0 0,1 0 0 0 0,0-1 0 0 0,0 1 0 0 0,-1-1 0 0 0,1 1 0 0 0,0-1 0 0 0,-1 1 0 0 0,1 0 0 0 0,0-1 0 0 0,0 1 0 0 0,0-1 0 0 0,0 1 0 0 0,0-1-1 0 0,-1 1 1 0 0,1-1 0 0 0,0 1 0 0 0,0-1 0 0 0,0 0 0 0 0,0 1 0 0 0,0-1 0 0 0,1 1 0 0 0,-1-1 0 0 0,0 1 0 0 0,0-1 0 0 0,0-9-2070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0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 4724 0 0,'0'0'5064'0'0,"-19"0"-4816"0"0,-155 0-94 0 0,167-1-505 0 0,-15 0 18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1 168 0 0,'0'0'8131'0'0,"-15"2"-7757"0"0,-22 2 14 0 0,-72-3 1 0 0,103-2-452 0 0,-32 2-3103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1584 0 0,'0'0'7341'0'0,"0"18"-7090"0"0,-2 139-59 0 0,4-1-670 0 0,-2-155 352 0 0,0-1 0 0 0,0 1 0 0 0,0-1 0 0 0,0 0 0 0 0,0 1 1 0 0,0-1-1 0 0,0 1 0 0 0,0-1 0 0 0,0 0 0 0 0,0 1 0 0 0,0-1 0 0 0,0 1 0 0 0,1-1 0 0 0,-1 1 0 0 0,0-1 0 0 0,0 0 0 0 0,0 1 0 0 0,1-1 0 0 0,-1 0 0 0 0,0 1 0 0 0,0-1 1 0 0,1 0-1 0 0,-1 1 0 0 0,0-1 0 0 0,1 0 0 0 0,-1 0 0 0 0,0 1 0 0 0,1-1 0 0 0,-1 0 0 0 0,0 0 0 0 0,1 1 0 0 0,-1-1 0 0 0,1 0 0 0 0,-1 0 0 0 0,1 0 0 0 0,3 0-2318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1036 0 0,'0'0'8122'0'0,"9"-8"-7822"0"0,28-23-86 0 0,-35 29-199 0 0,0 1 0 0 0,1-1 0 0 0,-1 1 0 0 0,1-1 0 0 0,0 1 0 0 0,-1 0 0 0 0,1 0 0 0 0,0 0 1 0 0,0 1-1 0 0,0-1 0 0 0,0 1 0 0 0,-1 0 0 0 0,1-1 0 0 0,0 1 0 0 0,0 0 0 0 0,0 1 0 0 0,0-1 0 0 0,0 0 0 0 0,0 1 0 0 0,0 0 0 0 0,-1-1 0 0 0,1 1 0 0 0,0 0 0 0 0,-1 1 0 0 0,1-1 0 0 0,0 0 0 0 0,-1 1 0 0 0,0 0 0 0 0,1-1 0 0 0,-1 1 0 0 0,0 0 0 0 0,0 0 0 0 0,0 0 0 0 0,0 0 0 0 0,0 1 0 0 0,0-1 0 0 0,-1 0 0 0 0,1 1 0 0 0,-1-1 1 0 0,1 1-1 0 0,0 2 0 0 0,0 1-55 0 0,0 0 0 0 0,0 0 0 0 0,0 0 0 0 0,-1 0 0 0 0,0 0 0 0 0,0 1 0 0 0,-1-1 0 0 0,1 0 1 0 0,-1 0-1 0 0,-2 11 0 0 0,2-15 6 0 0,0 0 0 0 0,0 0 0 0 0,-1 0 0 0 0,1 0 0 0 0,-1 0 0 0 0,0 0 0 0 0,1 0 1 0 0,-1 0-1 0 0,0 0 0 0 0,0 0 0 0 0,0 0 0 0 0,0 0 0 0 0,-1 0 0 0 0,1-1 0 0 0,0 1 0 0 0,-1 0 0 0 0,1-1 1 0 0,-1 1-1 0 0,0-1 0 0 0,1 0 0 0 0,-1 0 0 0 0,0 1 0 0 0,0-1 0 0 0,0 0 0 0 0,0-1 0 0 0,0 1 0 0 0,0 0 1 0 0,0 0-1 0 0,0-1 0 0 0,0 1 0 0 0,0-1 0 0 0,0 0 0 0 0,-4 0 0 0 0,8 1 8 0 0,-1 0 1 0 0,1-1-1 0 0,-1 1 0 0 0,0 0 1 0 0,1 0-1 0 0,-1 0 0 0 0,0 0 1 0 0,0 0-1 0 0,1 0 0 0 0,-1 0 1 0 0,0 0-1 0 0,0 1 0 0 0,-1-1 1 0 0,1 0-1 0 0,0 1 0 0 0,0-1 1 0 0,0 0-1 0 0,-1 1 0 0 0,1-1 1 0 0,0 4-1 0 0,19 51 1758 0 0,0 1-81 0 0,-18-54-1591 0 0,-1 1 0 0 0,1-1 0 0 0,0 0 1 0 0,0 1-1 0 0,1-1 0 0 0,-1 0 0 0 0,0 0 0 0 0,1-1 1 0 0,0 1-1 0 0,0 0 0 0 0,0-1 0 0 0,0 0 0 0 0,0 1 1 0 0,0-1-1 0 0,1-1 0 0 0,4 4 0 0 0,-4-5-306 0 0,0 0-1 0 0,-1 0 1 0 0,1 0-1 0 0,0 0 1 0 0,-1 0-1 0 0,1-1 1 0 0,-1 1-1 0 0,1-1 1 0 0,-1 0-1 0 0,1 0 0 0 0,-1-1 1 0 0,1 1-1 0 0,-1-1 1 0 0,0 1-1 0 0,0-1 1 0 0,0 0-1 0 0,0 0 1 0 0,3-3-1 0 0,11-8-2658 0 0,-2 3-1393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1240 0 0,'0'0'8076'0'0,"-10"1"-7777"0"0,-43 3 321 0 0,-82-6 0 0 0,31-1-5421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2948 0 0,'0'0'5463'0'0,"-6"1"-5143"0"0,-145 3 540 0 0,110-4-4006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14 1204 0 0,'0'0'6927'0'0,"-11"-4"-6649"0"0,5 2-247 0 0,-1 0 0 0 0,0 0 0 0 0,0 1 0 0 0,0 0-1 0 0,-1 0 1 0 0,1 1 0 0 0,0-1 0 0 0,0 1-1 0 0,0 1 1 0 0,-1 0 0 0 0,1 0 0 0 0,0 0 0 0 0,0 1-1 0 0,0 0 1 0 0,1 0 0 0 0,-1 1 0 0 0,-7 3-1 0 0,9-3 33 0 0,-1 1-1 0 0,1 0 0 0 0,-1 0 0 0 0,1 0 0 0 0,0 1 0 0 0,0-1 0 0 0,1 1 0 0 0,0 0 0 0 0,0 1 0 0 0,0-1 0 0 0,0 1 0 0 0,1-1 0 0 0,0 1 0 0 0,0 0 0 0 0,0 1 0 0 0,1-1 0 0 0,0 0 0 0 0,0 1 0 0 0,1-1 0 0 0,0 1 0 0 0,0-1 0 0 0,0 1 0 0 0,1 0 0 0 0,0-1 0 0 0,0 1 0 0 0,2 8 0 0 0,0-10-123 0 0,0-1 1 0 0,0 0-1 0 0,0 0 0 0 0,1-1 0 0 0,-1 1 0 0 0,1 0 0 0 0,0-1 0 0 0,0 1 0 0 0,1-1 1 0 0,-1 0-1 0 0,0 0 0 0 0,1-1 0 0 0,0 1 0 0 0,6 3 0 0 0,3 1-1218 0 0,0 0 0 0 0,0 0 0 0 0,19 5-1 0 0,-14-7-630 0 0,0-2-180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4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1344 0 0,'0'0'6519'0'0,"-24"5"-3988"0"0,20-2-2496 0 0,1 0 0 0 0,-1 0 1 0 0,1 0-1 0 0,0 0 1 0 0,0 1-1 0 0,0 0 0 0 0,0-1 1 0 0,1 1-1 0 0,0 0 0 0 0,0 0 1 0 0,0 1-1 0 0,0-1 1 0 0,0 0-1 0 0,1 1 0 0 0,0-1 1 0 0,0 1-1 0 0,0-1 0 0 0,0 1 1 0 0,1 8-1 0 0,-1 13-43 0 0,1-1-1 0 0,5 35 1 0 0,-3-42 41 0 0,2 25-36 0 0,-1 0-1 0 0,-1 0 1 0 0,-3 0-1 0 0,-2 0 1 0 0,-12 66-1 0 0,15-108-36 0 0,-14 39 76 0 0,14-38-132 0 0,-1-1 0 0 0,1 1 1 0 0,-1-1-1 0 0,1 1 0 0 0,-1-1 1 0 0,0 0-1 0 0,0 1 0 0 0,0-1 1 0 0,0 0-1 0 0,0 0 0 0 0,0 1 1 0 0,0-1-1 0 0,0 0 0 0 0,0 0 1 0 0,-1 0-1 0 0,1-1 0 0 0,0 1 1 0 0,-1 0-1 0 0,1 0 0 0 0,0-1 1 0 0,-1 1-1 0 0,-2 0 0 0 0,9-4-1321 0 0,-4 3 1385 0 0,-1-1 0 0 0,0 1 0 0 0,1 0 0 0 0,-1-1 0 0 0,0 1 0 0 0,1 0 0 0 0,-1-1 0 0 0,1 1 0 0 0,-1 0 0 0 0,1 0 0 0 0,-1-1 0 0 0,0 1 0 0 0,1 0 0 0 0,-1 0 0 0 0,1 0 0 0 0,-1 0 0 0 0,1 0 0 0 0,-1 0 0 0 0,1 0 0 0 0,-1 0 0 0 0,1 0 0 0 0,-1 0 0 0 0,1 0 0 0 0,-1 0 0 0 0,1 0 0 0 0,-1 0 0 0 0,1 0 0 0 0,-1 0 1 0 0,1 0-1 0 0,-1 1 0 0 0,1-1 0 0 0,-1 0 0 0 0,1 0 0 0 0,-1 1 0 0 0,1-1 0 0 0,-1 0 0 0 0,0 0 0 0 0,1 1 0 0 0,-1-1 0 0 0,0 1 0 0 0,1-1 0 0 0,4 7 58 0 0,-1 1 1 0 0,0-1 0 0 0,0 1 0 0 0,-1 0-1 0 0,0 0 1 0 0,0 0 0 0 0,-1 0 0 0 0,0 0-1 0 0,0 0 1 0 0,0 15 0 0 0,0 13 761 0 0,-3 44 1 0 0,0-33-548 0 0,-20 333 1928 0 0,4-160-1545 0 0,17-142-1159 0 0,18-76-4650 0 0,-12-2 2469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5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149 347 1104 0 0,'-4'2'9178'0'0,"-4"0"-8357"0"0,7-6-930 0 0,-1 1 1 0 0,1-1-1 0 0,0 1 1 0 0,1-1-1 0 0,-1 1 1 0 0,0-1-1 0 0,1 1 0 0 0,0-1 1 0 0,0 0-1 0 0,0 1 1 0 0,0-1-1 0 0,2-7 1 0 0,-1-1-4 0 0,-1-5 41 0 0,0 0 0 0 0,-1 1 1 0 0,0-1-1 0 0,-2 0 1 0 0,0 1-1 0 0,-1-1 1 0 0,0 1-1 0 0,-2 0 1 0 0,1 0-1 0 0,-17-28 0 0 0,16 29 216 0 0,5 12-125 0 0,0-1 1 0 0,0 1-1 0 0,0 0 0 0 0,-1 0 0 0 0,1 0 0 0 0,-1 0 1 0 0,0 0-1 0 0,0 0 0 0 0,0 0 0 0 0,0 1 1 0 0,-3-3 383 0 0,-1 66 262 0 0,3-55-683 0 0,1-1 1 0 0,-1 1-1 0 0,0-1 1 0 0,-1 0-1 0 0,1 0 1 0 0,-9 8-1 0 0,-8 13-136 0 0,35-52-83 0 0,-1 0 1 0 0,-1 0-1 0 0,13-39 0 0 0,-26 65 263 0 0,0-1 1 0 0,0 0 0 0 0,1 1-1 0 0,-1-1 1 0 0,0 1-1 0 0,1-1 1 0 0,-1 0-1 0 0,0 1 1 0 0,1-1-1 0 0,-1 1 1 0 0,0-1 0 0 0,1 1-1 0 0,-1-1 1 0 0,1 1-1 0 0,-1-1 1 0 0,1 1-1 0 0,-1 0 1 0 0,1-1 0 0 0,0 1-1 0 0,-1 0 1 0 0,1-1-1 0 0,-1 1 1 0 0,1 0-1 0 0,0 0 1 0 0,-1 0 0 0 0,1-1-1 0 0,-1 1 1 0 0,1 0-1 0 0,0 0 1 0 0,-1 0-1 0 0,1 0 1 0 0,0 0-1 0 0,-1 0 1 0 0,1 0 0 0 0,0 0-1 0 0,-1 1 1 0 0,1-1-1 0 0,0 0 1 0 0,-1 0-1 0 0,1 0 1 0 0,0 1 0 0 0,-1-1-1 0 0,1 0 1 0 0,-1 1-1 0 0,1-1 1 0 0,-1 0-1 0 0,1 1 1 0 0,-1-1 0 0 0,1 1-1 0 0,0 0 1 0 0,37 33 671 0 0,-18-15-215 0 0,-17-17-533 0 0,1 0 1 0 0,0 1 0 0 0,0-2 0 0 0,0 1 0 0 0,0 0-1 0 0,1-1 1 0 0,-1 0 0 0 0,0 0 0 0 0,5 0-1 0 0,-7-1-403 0 0,1 0 1 0 0,-1 0-1 0 0,0 0 0 0 0,0 0 0 0 0,0-1 0 0 0,0 1 0 0 0,0-1 0 0 0,1 1 0 0 0,-1-1 0 0 0,0 0 0 0 0,0 0 0 0 0,3-2 0 0 0,4-4-3772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2:5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1 916 0 0,'0'0'9386'0'0,"0"38"-7087"0"0,-1-29-2323 0 0,-1-1 0 0 0,1 1 0 0 0,-1-1-1 0 0,0 1 1 0 0,-1-1 0 0 0,0 0 0 0 0,-1 0 0 0 0,1 0-1 0 0,-1 0 1 0 0,-1-1 0 0 0,0 1 0 0 0,0-1 0 0 0,0 0-1 0 0,-1-1 1 0 0,0 1 0 0 0,0-1 0 0 0,0 0 0 0 0,-1-1-1 0 0,-15 10 1 0 0,21-14-49 0 0,-1 0-1 0 0,0-1 1 0 0,1 1 0 0 0,-1 0 0 0 0,0-1-1 0 0,0 0 1 0 0,0 1 0 0 0,0-1-1 0 0,0 0 1 0 0,0 0 0 0 0,1 0-1 0 0,-1 0 1 0 0,0 0 0 0 0,0 0-1 0 0,0 0 1 0 0,0-1 0 0 0,0 1-1 0 0,0-1 1 0 0,1 1 0 0 0,-1-1-1 0 0,0 0 1 0 0,-1-1 0 0 0,0 0-8 0 0,0 0 1 0 0,0 0 0 0 0,1-1-1 0 0,-1 1 1 0 0,1-1 0 0 0,0 1-1 0 0,0-1 1 0 0,0 0 0 0 0,0 0-1 0 0,0 0 1 0 0,-1-5 0 0 0,0 2 30 0 0,1 1 0 0 0,0-1 1 0 0,0 0-1 0 0,1 0 0 0 0,-1 0 1 0 0,1 0-1 0 0,1 0 0 0 0,-1 0 1 0 0,1-1-1 0 0,0 1 0 0 0,1 0 1 0 0,-1 0-1 0 0,3-10 0 0 0,-2 14 95 0 0,0 1-1 0 0,0 0 0 0 0,0 0 0 0 0,0 0 0 0 0,0 1 0 0 0,1-1 0 0 0,-1 0 0 0 0,0 0 0 0 0,0 1 0 0 0,0-1 0 0 0,1 0 0 0 0,-1 1 0 0 0,0-1 0 0 0,1 1 0 0 0,-1 0 0 0 0,0-1 1 0 0,1 1-1 0 0,-1 0 0 0 0,1 0 0 0 0,-1 0 0 0 0,0 0 0 0 0,1 0 0 0 0,-1 0 0 0 0,3 1 0 0 0,0-1-25 0 0,-1 1-1 0 0,1-1 1 0 0,0 1-1 0 0,-1 0 1 0 0,1 0 0 0 0,-1 0-1 0 0,1 0 1 0 0,4 3-1 0 0,4 6 126 0 0,0 2 0 0 0,-1-1 0 0 0,-1 2 0 0 0,1-1-1 0 0,10 20 1 0 0,-8-14 224 0 0,0-1 1 0 0,17 19-1 0 0,-29-36-529 0 0,0 1 1 0 0,0 0-1 0 0,1 0 1 0 0,-1-1 0 0 0,0 1-1 0 0,1-1 1 0 0,-1 1-1 0 0,0-1 1 0 0,1 0-1 0 0,-1 1 1 0 0,1-1-1 0 0,-1 0 1 0 0,1 0-1 0 0,-1 0 1 0 0,0 0 0 0 0,1 0-1 0 0,-1 0 1 0 0,1-1-1 0 0,-1 1 1 0 0,1 0-1 0 0,-1-1 1 0 0,0 1-1 0 0,1-1 1 0 0,-1 1-1 0 0,0-1 1 0 0,1 0 0 0 0,-1 1-1 0 0,0-1 1 0 0,0 0-1 0 0,0 0 1 0 0,0 0-1 0 0,0 0 1 0 0,0 0-1 0 0,1-2 1 0 0,10-6-2792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3:1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40 268 0 0,'0'0'4089'0'0,"0"-1"-4285"0"0,9-23 7824 0 0,2 10-5444 0 0,-11 14-2190 0 0,0 0 0 0 0,0 0 0 0 0,0 0 0 0 0,0 0 0 0 0,0 0-1 0 0,0 0 1 0 0,0 0 0 0 0,0 1 0 0 0,0-1 0 0 0,0 0 0 0 0,0 0 0 0 0,0 0 0 0 0,0 0 0 0 0,0 0 0 0 0,0 0 0 0 0,0 0 0 0 0,0 0 0 0 0,0 0 0 0 0,0 0 0 0 0,0 0 0 0 0,0 1 0 0 0,0-1-1 0 0,0 0 1 0 0,0 0 0 0 0,1 0 0 0 0,-1 0 0 0 0,0 0 0 0 0,0 0 0 0 0,0 0 0 0 0,0 0 0 0 0,0 0 0 0 0,0 0 0 0 0,0 0 0 0 0,0 0 0 0 0,0 0 0 0 0,1 0 0 0 0,-1 0 0 0 0,0 0 0 0 0,0 0-1 0 0,0 0 1 0 0,0 0 0 0 0,0 0 0 0 0,0 0 0 0 0,0 0 0 0 0,0 0 0 0 0,0 0 0 0 0,1 0 0 0 0,-1 0 0 0 0,0 0 0 0 0,0 0 0 0 0,0 0 0 0 0,0 0 0 0 0,0 0 0 0 0,0 0 0 0 0,0 0 0 0 0,0-1-1 0 0,0 1 1 0 0,0 0 0 0 0,0 0 0 0 0,1 0 0 0 0,-1 0 0 0 0,0 0 0 0 0,0 0 0 0 0,0 0 0 0 0,0 0 0 0 0,-8 20-117 0 0,-9 11-284 0 0,-27 36 0 0 0,37-57 16 0 0,-1 0-1 0 0,0-1 1 0 0,0 0-1 0 0,-1 0 0 0 0,0-1 1 0 0,-1 0-1 0 0,-14 9 1 0 0,24-17 236 0 0,-4 2-1692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3:19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162 162 2944 0 0,'0'0'6968'0'0,"-16"-4"-6490"0"0,2-11-114 0 0,0 0 0 0 0,-20-16 0 0 0,-21-21-1072 0 0,28 13-3656 0 0,26 33 1354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3:2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2000 0 0,'0'0'7055'0'0,"-2"9"-7159"0"0,0-3 91 0 0,-14 65 19 0 0,16-68 26 0 0,-1-1-1 0 0,1 0 1 0 0,-1 0 0 0 0,1 1 0 0 0,0-1-1 0 0,0 1 1 0 0,0-1 0 0 0,0 0 0 0 0,1 1 0 0 0,-1-1-1 0 0,0 0 1 0 0,1 1 0 0 0,0-1 0 0 0,-1 0-1 0 0,1 0 1 0 0,0 0 0 0 0,0 0 0 0 0,0 1-1 0 0,1-1 1 0 0,-1-1 0 0 0,0 1 0 0 0,1 0-1 0 0,-1 0 1 0 0,1 0 0 0 0,0-1 0 0 0,0 1-1 0 0,-1-1 1 0 0,5 3 0 0 0,-4-4-81 0 0,0 1-1 0 0,0-1 1 0 0,1 1 0 0 0,-1-1-1 0 0,0 0 1 0 0,0 0 0 0 0,1 0-1 0 0,-1 0 1 0 0,0 0 0 0 0,0 0-1 0 0,1-1 1 0 0,-1 1 0 0 0,0-1-1 0 0,0 0 1 0 0,0 1 0 0 0,1-1-1 0 0,-1 0 1 0 0,0 0 0 0 0,0-1 0 0 0,-1 1-1 0 0,1 0 1 0 0,0-1 0 0 0,0 1-1 0 0,-1-1 1 0 0,1 1 0 0 0,0-1-1 0 0,-1 0 1 0 0,0 0 0 0 0,1 1-1 0 0,-1-1 1 0 0,0 0 0 0 0,0 0-1 0 0,0 0 1 0 0,0-1 0 0 0,0-1-1 0 0,3-5-72 0 0,-1 0-1 0 0,0-1 0 0 0,-1 1 0 0 0,0 0 0 0 0,0-1 0 0 0,-1 1 0 0 0,0-11 539 0 0,-9 60 981 0 0,11 120-964 0 0,0 3 782 0 0,-3-161-1235 0 0,0-1 0 0 0,0 1 0 0 0,0 0 1 0 0,0-1-1 0 0,0 1 0 0 0,-1 0 0 0 0,1-1 0 0 0,0 1 0 0 0,-1 0 0 0 0,1-1 0 0 0,-1 1 0 0 0,1-1 0 0 0,-1 1 0 0 0,0-1 0 0 0,0 1 0 0 0,0-1 0 0 0,0 0 0 0 0,0 1 0 0 0,0-1 0 0 0,0 0 0 0 0,0 0 1 0 0,-1 0-1 0 0,1 0 0 0 0,0 0 0 0 0,-1 0 0 0 0,1 0 0 0 0,0 0 0 0 0,-1 0 0 0 0,1-1 0 0 0,-1 1 0 0 0,0 0 0 0 0,1-1 0 0 0,-1 0 0 0 0,1 1 0 0 0,-1-1 0 0 0,0 0 0 0 0,1 0 0 0 0,-1 0 0 0 0,0 0 1 0 0,1 0-1 0 0,-3 0 0 0 0,1-1-128 0 0,1 0 0 0 0,-1 0 0 0 0,1 0 0 0 0,-1 0 1 0 0,1 0-1 0 0,0 0 0 0 0,0 0 0 0 0,-1-1 0 0 0,1 1 1 0 0,0-1-1 0 0,0 0 0 0 0,0 0 0 0 0,0 0 0 0 0,1 0 1 0 0,-1 0-1 0 0,1 0 0 0 0,-1 0 0 0 0,1 0 0 0 0,-1 0 1 0 0,1-1-1 0 0,0 1 0 0 0,0-1 0 0 0,0 1 0 0 0,1-1 0 0 0,-1 1 1 0 0,0-5-1 0 0,0-9-1789 0 0,1-2-940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3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25 2220 0 0,'0'0'6571'0'0,"3"-5"-6296"0"0,-3 4-235 0 0,0 0-1 0 0,1 0 1 0 0,-1 0 0 0 0,1 0-1 0 0,-1 0 1 0 0,1 0-1 0 0,-1 0 1 0 0,1 0 0 0 0,-1 0-1 0 0,1 0 1 0 0,0 1-1 0 0,0-1 1 0 0,-1 0 0 0 0,1 0-1 0 0,0 1 1 0 0,0-1-1 0 0,0 0 1 0 0,0 1 0 0 0,0-1-1 0 0,0 1 1 0 0,0-1-1 0 0,0 1 1 0 0,0 0 0 0 0,0-1-1 0 0,0 1 1 0 0,0 0-1 0 0,2 0 1 0 0,-1 1 2 0 0,-1 0-1 0 0,0 0 1 0 0,1 0 0 0 0,-1 0 0 0 0,0 0 0 0 0,0 0-1 0 0,0 1 1 0 0,0-1 0 0 0,0 0 0 0 0,0 1-1 0 0,0-1 1 0 0,0 1 0 0 0,-1-1 0 0 0,1 1 0 0 0,-1 0-1 0 0,1-1 1 0 0,-1 1 0 0 0,1 0 0 0 0,-1-1-1 0 0,0 1 1 0 0,0 0 0 0 0,0 2 0 0 0,4 34-35 0 0,-3 0 0 0 0,-3 58 0 0 0,-1-65-1 0 0,2 0 0 0 0,1 0 1 0 0,2 0-1 0 0,10 58 0 0 0,-3-50 16 0 0,-4-16-205 0 0,0 0 0 0 0,2 0 0 0 0,0-1 0 0 0,16 32 1 0 0,-23-50 168 0 0,-1 0-1 0 0,1 0 1 0 0,-1 0 0 0 0,0 0 0 0 0,0 0 0 0 0,0 0 0 0 0,-1 0 0 0 0,1-1 0 0 0,-1 1 0 0 0,0 0 0 0 0,0-1-1 0 0,-1 1 1 0 0,-2 3 0 0 0,-11 24 227 0 0,7-2-125 0 0,1 1 0 0 0,1 1 1 0 0,2-1-1 0 0,-2 47 0 0 0,7 129 312 0 0,2-97 323 0 0,-1-52-36 0 0,1-23-393 0 0,-2 0 1 0 0,-5 44-1 0 0,4-70-317 0 0,0 0 0 0 0,-1 0 0 0 0,0 0-1 0 0,0 0 1 0 0,-1-1 0 0 0,0 1 0 0 0,0-1 0 0 0,-1 1-1 0 0,0-1 1 0 0,0 0 0 0 0,0 0 0 0 0,-1-1 0 0 0,0 1-1 0 0,-10 9 1 0 0,11-14-133 0 0,1 1 0 0 0,-1-1-1 0 0,0 0 1 0 0,1 0 0 0 0,-1 0 0 0 0,0-1-1 0 0,0 1 1 0 0,0-1 0 0 0,-1 0 0 0 0,1 0-1 0 0,0 0 1 0 0,-5-1 0 0 0,7 1-199 0 0,0-1 0 0 0,-1 0-1 0 0,1 0 1 0 0,-1 0 0 0 0,1 0 0 0 0,-1-1 0 0 0,1 1 0 0 0,0-1 0 0 0,-1 0 0 0 0,1 1 0 0 0,0-1 0 0 0,-1 0 0 0 0,1 0-1 0 0,0 0 1 0 0,0-1 0 0 0,0 1 0 0 0,0 0 0 0 0,0-1 0 0 0,0 0 0 0 0,0 1 0 0 0,-2-4 0 0 0,-1-3-2799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1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0 500 0 0,'0'0'9385'0'0,"-9"4"-5259"0"0,-10 6-3740 0 0,-44 59-923 0 0,36-38 479 0 0,-42 37-1 0 0,38-49-380 0 0,8-5-3260 0 0,35-12-5129 0 0,-4-2 8119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12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192 193 1496 0 0,'0'0'7412'0'0,"-23"-2"-6230"0"0,6-14-689 0 0,-17-16-490 0 0,2-2 0 0 0,-49-64 0 0 0,77 88-1643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1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9 1264 0 0,'0'0'9774'0'0,"-84"0"-8211"0"0,56 0-1411 0 0,1 1-67 0 0,-1-1 1 0 0,-52-9 0 0 0,97 10-12077 0 0,-11 5 10972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4:56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43 4492 0 0,'0'0'7093'0'0,"-111"-19"-7045"0"0,93 16-48 0 0,0 0-12 0 0,2-1-604 0 0,-2-1-688 0 0,5 0-1096 0 0,1 1-2829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1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5 900 0 0,'0'0'10236'0'0,"-31"4"-9663"0"0,-105-13-1317 0 0,136 11-6 0 0,0 1 0 0 0,0-1 0 0 0,0 0 0 0 0,0 0 0 0 0,0 0 0 0 0,0 0 0 0 0,0 0 0 0 0,1 1 0 0 0,-1-1 0 0 0,1 0 0 0 0,1 3 0 0 0,16 9-447 0 0,-8-9 429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14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1148 0 0,'-2'82'1846'0'0,"-5"-64"4055"0"0,-6-11-3759 0 0,-17-8-2221 0 0,23 0 916 0 0,-97 1-2416 0 0,101 14-5767 0 0,5-4 5412 0 0,3-1 1038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3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3 784 0 0,'-6'-2'11801'0'0,"1"3"-11048"0"0,-75 104-672 0 0,56-70-192 0 0,-51 57 0 0 0,4-28-982 0 0,19-32-4568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248 300 2140 0 0,'0'0'6841'0'0,"-18"-22"-6510"0"0,-7-10-249 0 0,-80-94 446 0 0,78 95-310 0 0,10 14-548 0 0,1-1 1 0 0,-23-35-1 0 0,52 53-8525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1912 0 0,'0'0'7207'0'0,"-15"5"-6920"0"0,-47 15-63 0 0,57-18-216 0 0,1 0 0 0 0,-1 1 1 0 0,0 0-1 0 0,1-1 1 0 0,-1 2-1 0 0,1-1 1 0 0,0 0-1 0 0,0 1 0 0 0,0 0 1 0 0,1 0-1 0 0,-1 0 1 0 0,1 0-1 0 0,0 0 1 0 0,0 1-1 0 0,0 0 0 0 0,1-1 1 0 0,0 1-1 0 0,0 0 1 0 0,-2 6-1 0 0,2-4 7 0 0,0 1 0 0 0,0-1 0 0 0,1 1 0 0 0,0 0 0 0 0,1 0 1 0 0,-1-1-1 0 0,1 1 0 0 0,1 0 0 0 0,0 0 0 0 0,0-1 0 0 0,2 9 0 0 0,-2-13-40 0 0,1 0 0 0 0,-1 0 0 0 0,1 0 1 0 0,-1 0-1 0 0,1-1 0 0 0,0 1 0 0 0,0-1 0 0 0,0 1 1 0 0,0-1-1 0 0,0 0 0 0 0,1 1 0 0 0,-1-1 0 0 0,1-1 1 0 0,-1 1-1 0 0,1 0 0 0 0,0 0 0 0 0,0-1 0 0 0,0 0 0 0 0,0 0 1 0 0,0 1-1 0 0,0-2 0 0 0,0 1 0 0 0,6 1 0 0 0,-5-2-63 0 0,0 1 0 0 0,-1-1 0 0 0,1 0 1 0 0,0 0-1 0 0,0 0 0 0 0,0 0 0 0 0,-1-1 0 0 0,1 1 0 0 0,0-1 0 0 0,-1 0 0 0 0,1 0 0 0 0,-1-1 0 0 0,1 1 0 0 0,-1-1 0 0 0,0 0 0 0 0,1 1 0 0 0,-1-1 0 0 0,0-1 0 0 0,0 1 0 0 0,4-4 0 0 0,-1-1 89 0 0,1 1 0 0 0,-2-1 0 0 0,1 0 0 0 0,-1 0 0 0 0,0-1 0 0 0,0 0 0 0 0,-1 0 0 0 0,0 0 0 0 0,-1 0 0 0 0,1 0 0 0 0,-2-1 0 0 0,1 0 0 0 0,-1 1 0 0 0,1-12 663 0 0,-7 68 1116 0 0,5-45-1751 0 0,1 1 1 0 0,0-1-1 0 0,-1-1 0 0 0,1 1 0 0 0,1 0 0 0 0,-1 0 0 0 0,0-1 0 0 0,1 1 1 0 0,-1-1-1 0 0,1 0 0 0 0,0 0 0 0 0,0 0 0 0 0,0 0 0 0 0,0 0 1 0 0,0-1-1 0 0,0 1 0 0 0,0-1 0 0 0,1 0 0 0 0,-1 0 0 0 0,0 0 0 0 0,5 0 1 0 0,7 2 165 0 0,0 0 1 0 0,-1-1 0 0 0,24-1 0 0 0,-36-1-200 0 0,0 1-1 0 0,0-2 1 0 0,0 1-1 0 0,0 0 1 0 0,0 0 0 0 0,0 0-1 0 0,0-1 1 0 0,0 1-1 0 0,0-1 1 0 0,0 0 0 0 0,0 0-1 0 0,0 0 1 0 0,0 1-1 0 0,-1-2 1 0 0,1 1 0 0 0,0 0-1 0 0,-1 0 1 0 0,1 0-1 0 0,-1-1 1 0 0,1 1-1 0 0,-1-1 1 0 0,1 1 0 0 0,-1-1-1 0 0,0 0 1 0 0,0 0-1 0 0,0 1 1 0 0,0-1 0 0 0,0 0-1 0 0,0 0 1 0 0,-1 0-1 0 0,1 0 1 0 0,0 0 0 0 0,-1 0-1 0 0,0 0 1 0 0,1 0-1 0 0,-1 0 1 0 0,0 0 0 0 0,0 0-1 0 0,0 0 1 0 0,-1 0-1 0 0,1 0 1 0 0,0 0-1 0 0,-1 0 1 0 0,1 0 0 0 0,-1 0-1 0 0,0 0 1 0 0,1 0-1 0 0,-3-3 1 0 0,2 3-20 0 0,-1 0 0 0 0,1 0 1 0 0,0 0-1 0 0,-1 1 0 0 0,0-1 0 0 0,1 0 0 0 0,-1 1 0 0 0,0-1 1 0 0,0 1-1 0 0,0 0 0 0 0,0 0 0 0 0,0-1 0 0 0,0 1 1 0 0,0 1-1 0 0,0-1 0 0 0,-1 0 0 0 0,1 0 0 0 0,-4 0 0 0 0,-45-2-4122 0 0,48 3 3400 0 0,1 11-4745 0 0,9-9 5124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5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1732 0 0,'0'0'5699'0'0,"-22"0"-5621"0"0,-70 3 11 0 0,89-3-36 0 0,0 0-1 0 0,0 0 1 0 0,0 0 0 0 0,0 1-1 0 0,0-1 1 0 0,0 1 0 0 0,0 0-1 0 0,0 0 1 0 0,0 0 0 0 0,1 0 0 0 0,-6 4-1 0 0,7-5-30 0 0,0 1 0 0 0,1-1 0 0 0,-1 1 0 0 0,1 0 0 0 0,-1 0 0 0 0,0-1 0 0 0,1 1 0 0 0,-1 0 0 0 0,1 0 0 0 0,0-1-1 0 0,-1 1 1 0 0,1 0 0 0 0,0 0 0 0 0,-1 0 0 0 0,1 0 0 0 0,0 0 0 0 0,0 0 0 0 0,0 0 0 0 0,0 0 0 0 0,0-1 0 0 0,0 1 0 0 0,0 0 0 0 0,0 2 0 0 0,1 0 21 0 0,0 0 1 0 0,0 0 0 0 0,0 0 0 0 0,1 0 0 0 0,-1-1 0 0 0,1 1 0 0 0,0 0 0 0 0,0-1-1 0 0,0 1 1 0 0,0-1 0 0 0,0 0 0 0 0,4 4 0 0 0,50 29 625 0 0,-45-30-493 0 0,-1 1 0 0 0,0 0 1 0 0,0 1-1 0 0,0 0 0 0 0,-1 0 1 0 0,0 1-1 0 0,11 12 0 0 0,-19-19-170 0 0,-1 0 0 0 0,1 0 0 0 0,0 0 0 0 0,0 0 0 0 0,-1 1 0 0 0,1-1 0 0 0,0 0 0 0 0,-1 1-1 0 0,1-1 1 0 0,-1 0 0 0 0,0 1 0 0 0,1-1 0 0 0,-1 0 0 0 0,0 1 0 0 0,0-1 0 0 0,0 1 0 0 0,0-1-1 0 0,0 0 1 0 0,0 1 0 0 0,-1-1 0 0 0,1 0 0 0 0,0 1 0 0 0,-1-1 0 0 0,1 0 0 0 0,-1 3 0 0 0,-1-2-26 0 0,0 1 0 0 0,0-1 0 0 0,0 1 0 0 0,0-1 0 0 0,0 0 0 0 0,-1 0 0 0 0,1 0 0 0 0,0 0 1 0 0,-1-1-1 0 0,0 1 0 0 0,-3 1 0 0 0,-6 3-80 0 0,0-1 1 0 0,0-1 0 0 0,-1 0-1 0 0,-17 3 1 0 0,8-4-1278 0 0,-1-1 0 0 0,-36-1 1 0 0,32-1-4787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1 240 0 0,'0'0'7214'0'0,"0"43"-3354"0"0,-1-35-3808 0 0,0 0-1 0 0,-1 0 0 0 0,0 0 1 0 0,0-1-1 0 0,0 1 0 0 0,-1-1 0 0 0,0 0 1 0 0,-1 0-1 0 0,0 0 0 0 0,-5 8 1 0 0,-1 0-82 0 0,0-1 1 0 0,-1-1-1 0 0,-20 20 1 0 0,22-25-90 0 0,0-1 0 0 0,0 0 0 0 0,-1 0 0 0 0,1-1 0 0 0,-21 8 0 0 0,28-13 44 0 0,0 0 0 0 0,-1 0 0 0 0,1 0 0 0 0,0-1 0 0 0,-1 1 1 0 0,1-1-1 0 0,-1 1 0 0 0,1-1 0 0 0,-1 0 0 0 0,1 0 0 0 0,-1 0 0 0 0,1-1 1 0 0,0 1-1 0 0,-5-2 0 0 0,6 2 37 0 0,-1-1-1 0 0,1 0 1 0 0,-1 0 0 0 0,1-1-1 0 0,0 1 1 0 0,0 0 0 0 0,-1 0-1 0 0,1 0 1 0 0,0-1 0 0 0,0 1-1 0 0,0-1 1 0 0,0 1 0 0 0,0-1-1 0 0,1 1 1 0 0,-1-1 0 0 0,0 0-1 0 0,1 1 1 0 0,-1-1 0 0 0,1 0-1 0 0,0 1 1 0 0,-1-1 0 0 0,1 0-1 0 0,0-2 1 0 0,-1-4-49 0 0,1 0-1 0 0,0 1 1 0 0,0-1-1 0 0,0 0 0 0 0,1 1 1 0 0,0-1-1 0 0,1 1 1 0 0,0-1-1 0 0,0 1 1 0 0,0 0-1 0 0,1-1 1 0 0,4-6-1 0 0,-5 10 116 0 0,1 0 0 0 0,-1 1 1 0 0,1-1-1 0 0,-1 1 0 0 0,1 0 0 0 0,0 0 0 0 0,1 0 1 0 0,-1 1-1 0 0,0-1 0 0 0,1 1 0 0 0,-1-1 0 0 0,1 1 1 0 0,0 0-1 0 0,0 0 0 0 0,0 1 0 0 0,0-1 0 0 0,0 1 1 0 0,0 0-1 0 0,0 0 0 0 0,0 0 0 0 0,1 1 0 0 0,-1 0 1 0 0,5 0-1 0 0,-7 0 21 0 0,0 1 1 0 0,-1 0 0 0 0,1-1-1 0 0,0 1 1 0 0,-1 0-1 0 0,1 0 1 0 0,-1 1-1 0 0,1-1 1 0 0,-1 0 0 0 0,1 0-1 0 0,-1 1 1 0 0,0-1-1 0 0,0 1 1 0 0,1-1 0 0 0,-1 1-1 0 0,0-1 1 0 0,1 4-1 0 0,21 38 547 0 0,-16-28-347 0 0,-1-3 137 0 0,1 1 1 0 0,1-1-1 0 0,0 0 1 0 0,19 20-1 0 0,-25-30-452 0 0,0 0 0 0 0,0-1 0 0 0,1 1 0 0 0,-1 0 0 0 0,0-1 0 0 0,1 1 0 0 0,-1-1 0 0 0,1 0 0 0 0,-1 0 0 0 0,1 0 0 0 0,-1 0 0 0 0,1 0 0 0 0,5 0 0 0 0,-6-1-202 0 0,0 0 1 0 0,1 0 0 0 0,-1-1 0 0 0,0 1-1 0 0,0-1 1 0 0,0 0 0 0 0,0 1 0 0 0,0-1 0 0 0,0 0-1 0 0,0 0 1 0 0,0 0 0 0 0,0 0 0 0 0,0-1-1 0 0,0 1 1 0 0,-1 0 0 0 0,1-1 0 0 0,-1 1 0 0 0,1-1-1 0 0,-1 0 1 0 0,2-2 0 0 0,9-11-3020 0 0,3-1 1530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8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0 568 0 0,'0'0'8358'0'0,"-1"6"-7799"0"0,-5 29 250 0 0,1 0 0 0 0,0 46 1 0 0,3 25-4302 0 0,24-106-4298 0 0,-14 0 7159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1160 0 0,'0'0'8376'0'0,"-16"0"-8038"0"0,-218 0-1277 0 0,233 0 767 0 0,1 1-1 0 0,-1-1 0 0 0,1 0 0 0 0,-1 0 0 0 0,1 0 0 0 0,-1 1 0 0 0,1-1 0 0 0,0 0 0 0 0,-1 0 0 0 0,1 1 0 0 0,-1-1 0 0 0,1 1 0 0 0,-1-1 0 0 0,1 0 0 0 0,0 1 0 0 0,-1-1 0 0 0,1 1 0 0 0,0-1 0 0 0,0 0 0 0 0,-1 1 0 0 0,1-1 0 0 0,0 1 0 0 0,0-1 0 0 0,-1 1 0 0 0,1-1 0 0 0,0 1 0 0 0,0 0 0 0 0,0-1 0 0 0,0 1 0 0 0,0-1 1 0 0,0 1-1 0 0,0-1 0 0 0,0 1 0 0 0,0-1 0 0 0,0 1 0 0 0,0-1 0 0 0,0 1 0 0 0,1-1 0 0 0,-1 1 0 0 0,0-1 0 0 0,0 1 0 0 0,0-1 0 0 0,1 1 0 0 0,-1-1 0 0 0,0 1 0 0 0,1 0 0 0 0,8 8-633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3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5 2360 0 0,'0'0'6273'0'0,"-5"12"-6261"0"0,2-6-36 0 0,-17 46 132 0 0,19-48-88 0 0,-1 1 0 0 0,1 0 0 0 0,1 0 0 0 0,-1-1 0 0 0,1 1 0 0 0,-1 0 0 0 0,1 0 0 0 0,1-1-1 0 0,-1 1 1 0 0,1 0 0 0 0,0 0 0 0 0,1 6 0 0 0,0-9-19 0 0,-1 1 1 0 0,1-1-1 0 0,0 1 0 0 0,-1-1 0 0 0,1 1 0 0 0,0-1 0 0 0,0 0 1 0 0,1 0-1 0 0,-1 0 0 0 0,0 0 0 0 0,1 0 0 0 0,-1-1 1 0 0,1 1-1 0 0,0-1 0 0 0,-1 1 0 0 0,1-1 0 0 0,0 0 0 0 0,0 0 1 0 0,0 0-1 0 0,0-1 0 0 0,0 1 0 0 0,0-1 0 0 0,0 1 1 0 0,0-1-1 0 0,0 0 0 0 0,0 0 0 0 0,0-1 0 0 0,3 1 1 0 0,-1-1-42 0 0,1 1 0 0 0,-1-1 0 0 0,1 0 0 0 0,-1-1 0 0 0,0 1 0 0 0,0-1 0 0 0,1 0 0 0 0,-1 0 0 0 0,0-1 1 0 0,-1 0-1 0 0,1 0 0 0 0,0 0 0 0 0,-1 0 0 0 0,7-7 0 0 0,-5 3 27 0 0,-1-1 0 0 0,-1 0 0 0 0,1 0 1 0 0,-2 0-1 0 0,1 0 0 0 0,-1-1 0 0 0,0 0 0 0 0,-1 1 0 0 0,0-1 0 0 0,0 0 0 0 0,-1 0 0 0 0,0 0 1 0 0,0 0-1 0 0,-2-16 0 0 0,1 24 132 0 0,-1 2-48 0 0,0 0 0 0 0,0-1 1 0 0,0 1-1 0 0,0 0 0 0 0,0-1 0 0 0,0 1 0 0 0,1 0 1 0 0,-1 0-1 0 0,0 0 0 0 0,0 0 0 0 0,1 0 0 0 0,-1 0 1 0 0,1 0-1 0 0,-1 0 0 0 0,1 0 0 0 0,-1 0 0 0 0,1 0 1 0 0,0 0-1 0 0,0 1 0 0 0,-1 1 0 0 0,-8 33-452 0 0,7-25 439 0 0,-8 40-87 0 0,-6 60 1 0 0,13-70 180 0 0,-3 0 0 0 0,-2-1 1 0 0,-12 42-1 0 0,18-78-166 0 0,0-1-1 0 0,1 1 0 0 0,-1 0 0 0 0,0-1 1 0 0,-1 0-1 0 0,1 1 0 0 0,-1-1 1 0 0,1 0-1 0 0,-1 0 0 0 0,0 0 0 0 0,0 0 1 0 0,0-1-1 0 0,0 1 0 0 0,-1-1 1 0 0,1 0-1 0 0,-1 0 0 0 0,0 0 1 0 0,1-1-1 0 0,-7 3 0 0 0,7-3-134 0 0,1-1 0 0 0,-1 1 0 0 0,1-1 0 0 0,-1 0 0 0 0,0 1 1 0 0,1-1-1 0 0,-1-1 0 0 0,0 1 0 0 0,1 0 0 0 0,-1 0 0 0 0,1-1 0 0 0,-1 0 0 0 0,1 1 0 0 0,-1-1 0 0 0,1 0 0 0 0,-1 0 0 0 0,1-1 0 0 0,0 1 0 0 0,-1 0 1 0 0,1-1-1 0 0,0 1 0 0 0,0-1 0 0 0,0 0 0 0 0,0 0 0 0 0,0 1 0 0 0,1-1 0 0 0,-1-1 0 0 0,0 1 0 0 0,1 0 0 0 0,0 0 0 0 0,-2-3 0 0 0,-7-18-4011 0 0,9 14 3306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12 125 1204 0 0,'0'0'3250'0'0,"0"0"-3076"0"0,3 0 220 0 0,-2 0-366 0 0,-2 0-78 0 0,1 0 163 0 0,-1 0 0 0 0,0 0 0 0 0,1 0-1 0 0,-1 0 1 0 0,1 0 0 0 0,-1 0 0 0 0,1 0-1 0 0,-1 0 1 0 0,1 1 0 0 0,-1-1-1 0 0,1 0 1 0 0,-1 0 0 0 0,1 0 0 0 0,-1 1-1 0 0,1-1 1 0 0,-1 0 0 0 0,1 1-1 0 0,-1-1 1 0 0,1 0 0 0 0,0 1 0 0 0,-1-1-1 0 0,1 0 1 0 0,0 1 0 0 0,-1-1-1 0 0,1 1 1 0 0,0-1 0 0 0,-1 1 0 0 0,1-1-1 0 0,0 1 1 0 0,0-1 0 0 0,-1 1-1 0 0,1-1 1 0 0,0 1 0 0 0,0-1 0 0 0,0 1-1 0 0,0 0-60 0 0,0 0 0 0 0,1-1 0 0 0,-1 1 0 0 0,0 0 0 0 0,1-1 0 0 0,-1 1 0 0 0,0-1 0 0 0,1 1 0 0 0,-1 0 0 0 0,1-1 0 0 0,-1 1 0 0 0,1-1 0 0 0,-1 1 0 0 0,1-1 0 0 0,-1 0 0 0 0,1 1 0 0 0,0-1 0 0 0,-1 0 0 0 0,1 1 0 0 0,0-1 0 0 0,-1 0 0 0 0,1 0 0 0 0,0 1 0 0 0,-1-1 0 0 0,1 0 0 0 0,0 0 0 0 0,-1 0 0 0 0,1 0 0 0 0,0 0 0 0 0,-1 0 0 0 0,1 0 0 0 0,1 0 0 0 0,13-1-134 0 0,0 0-1 0 0,-1 0 1 0 0,1-2-1 0 0,0 0 1 0 0,17-6-1 0 0,-27 8 48 0 0,0-1 0 0 0,0 1 0 0 0,0-2-1 0 0,0 1 1 0 0,0 0 0 0 0,-1-1 0 0 0,1 0-1 0 0,-1 0 1 0 0,0 0 0 0 0,0-1 0 0 0,0 1-1 0 0,0-1 1 0 0,-1 0 0 0 0,1 0 0 0 0,-1 0-1 0 0,0-1 1 0 0,0 1 0 0 0,3-7 0 0 0,-6 9-19 0 0,1 0 1 0 0,-1 1 0 0 0,1-1 0 0 0,-1 1 0 0 0,0-1-1 0 0,1 0 1 0 0,-1 1 0 0 0,0-1 0 0 0,0 0-1 0 0,0 1 1 0 0,-1-1 0 0 0,1 0 0 0 0,0 1 0 0 0,0-1-1 0 0,-1 1 1 0 0,1-1 0 0 0,-1 0 0 0 0,0 1 0 0 0,1-1-1 0 0,-1 1 1 0 0,0 0 0 0 0,0-1 0 0 0,0 1 0 0 0,-2-2-1 0 0,1 1 39 0 0,0 0 0 0 0,-1 0 0 0 0,1 0-1 0 0,-1 0 1 0 0,0 1 0 0 0,1-1 0 0 0,-1 1-1 0 0,0 0 1 0 0,0-1 0 0 0,0 2 0 0 0,0-1 0 0 0,-6-1-1 0 0,6 1 38 0 0,0 1-1 0 0,0-1 0 0 0,-1 1 1 0 0,1 0-1 0 0,0 0 0 0 0,-1 0 1 0 0,1 0-1 0 0,0 0 0 0 0,-1 1 0 0 0,1 0 1 0 0,0-1-1 0 0,-1 1 0 0 0,1 0 1 0 0,0 1-1 0 0,0-1 0 0 0,0 1 1 0 0,0-1-1 0 0,0 1 0 0 0,1 0 1 0 0,-1 0-1 0 0,0 0 0 0 0,1 0 1 0 0,-1 0-1 0 0,1 1 0 0 0,0-1 0 0 0,-4 6 1 0 0,4-3 81 0 0,0 0 1 0 0,1 0-1 0 0,-1-1 1 0 0,1 1-1 0 0,0 0 1 0 0,1 0-1 0 0,-1 0 1 0 0,1 0-1 0 0,0 0 1 0 0,0 0-1 0 0,1 0 1 0 0,-1 0-1 0 0,1 0 1 0 0,0 0-1 0 0,0 0 1 0 0,1 0-1 0 0,-1 0 1 0 0,1-1-1 0 0,0 1 0 0 0,1-1 1 0 0,-1 1-1 0 0,1-1 1 0 0,0 0-1 0 0,0 0 1 0 0,0 0-1 0 0,0 0 1 0 0,1-1-1 0 0,0 1 1 0 0,-1-1-1 0 0,1 0 1 0 0,0 0-1 0 0,1 0 1 0 0,4 2-1 0 0,-1-1-161 0 0,-1 0 1 0 0,1-1-1 0 0,-1 1 0 0 0,1-2 0 0 0,0 1 0 0 0,1-1 0 0 0,-1 0 1 0 0,15 1-1 0 0,-16-3-429 0 0,-1 0-1 0 0,1 0 1 0 0,-1 0 0 0 0,1-1 0 0 0,-1 0-1 0 0,1-1 1 0 0,-1 1 0 0 0,1-1 0 0 0,-1 0-1 0 0,0-1 1 0 0,8-4 0 0 0,5-4-3389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 1064 0 0,'0'0'7680'0'0,"-6"0"-7571"0"0,4 0-102 0 0,-21-1 91 0 0,22 1-109 0 0,0 0 1 0 0,1 0-1 0 0,-1 0 1 0 0,0 0-1 0 0,1 0 1 0 0,-1 0-1 0 0,1 0 1 0 0,-1 0-1 0 0,0 0 1 0 0,1 0-1 0 0,-1 0 1 0 0,0 1-1 0 0,1-1 1 0 0,-1 0-1 0 0,1 0 1 0 0,-1 1-1 0 0,1-1 1 0 0,-1 1-1 0 0,1-1 1 0 0,-1 0-1 0 0,1 1 0 0 0,-1-1 1 0 0,1 1-1 0 0,-1-1 1 0 0,1 1-1 0 0,0-1 1 0 0,-1 1-1 0 0,1-1 1 0 0,0 1-1 0 0,0-1 1 0 0,-1 1-1 0 0,1 0 1 0 0,1 5 10 0 0,0 0 0 0 0,1 0 0 0 0,0 0 0 0 0,0 0 0 0 0,0 0 0 0 0,1 0 1 0 0,0-1-1 0 0,0 0 0 0 0,0 1 0 0 0,1-1 0 0 0,-1 0 0 0 0,1-1 0 0 0,1 1 0 0 0,-1-1 0 0 0,1 0 0 0 0,6 6 1 0 0,-4-4 57 0 0,0 0 1 0 0,-1 0 0 0 0,0 1 0 0 0,0 0 0 0 0,-1 1 0 0 0,0-1 0 0 0,7 13 0 0 0,-12-19-73 0 0,1 0 0 0 0,-1 0 0 0 0,0 0 0 0 0,1 0 0 0 0,-1 1 0 0 0,0-1 0 0 0,0 0 0 0 0,0 0 0 0 0,0 0 0 0 0,0 0 0 0 0,0 0 1 0 0,0 0-1 0 0,0 0 0 0 0,0 0 0 0 0,0 0 0 0 0,-1 0 0 0 0,1 0 0 0 0,0 0 0 0 0,-1 0 0 0 0,1 0 0 0 0,-1 0 0 0 0,1 0 0 0 0,-1 0 0 0 0,0 0 0 0 0,1 0 0 0 0,-1 0 0 0 0,-1 1 0 0 0,-1 0-5 0 0,1 0 0 0 0,-1-1 0 0 0,0 1 0 0 0,0 0 0 0 0,0-1 0 0 0,0 0 1 0 0,0 0-1 0 0,0 0 0 0 0,-6 1 0 0 0,2 0-52 0 0,1-1 0 0 0,-1-1 0 0 0,0 1 1 0 0,0-1-1 0 0,0 0 0 0 0,0 0 0 0 0,1-1 1 0 0,-1 0-1 0 0,-8-3 0 0 0,14 4 77 0 0,1 0 0 0 0,0 0-1 0 0,0 0 1 0 0,0 0 0 0 0,0 0 0 0 0,-1 0 0 0 0,1 0-1 0 0,0 0 1 0 0,0 0 0 0 0,0 0 0 0 0,0 0-1 0 0,0 0 1 0 0,-1 0 0 0 0,1 0 0 0 0,0 0 0 0 0,0 0-1 0 0,0 0 1 0 0,0-1 0 0 0,0 1 0 0 0,0 0 0 0 0,-1 0-1 0 0,1 0 1 0 0,0 0 0 0 0,0 0 0 0 0,0-1-1 0 0,0 1 1 0 0,0 0 0 0 0,0 0 0 0 0,0 0 0 0 0,0 0-1 0 0,0 0 1 0 0,0-1 0 0 0,0 1 0 0 0,0 0 0 0 0,0 0-1 0 0,0 0 1 0 0,0 0 0 0 0,0-1 0 0 0,0 1-1 0 0,0 0 1 0 0,0 0 0 0 0,0 0 0 0 0,0 0 0 0 0,0 0-1 0 0,0-1 1 0 0,0 1 0 0 0,0 0 0 0 0,0 0 0 0 0,0 0-1 0 0,0 0 1 0 0,1 0 0 0 0,-1-1 0 0 0,0 1-1 0 0,0 0 1 0 0,0 0 0 0 0,0 0 0 0 0,13-7 0 0 0,17-2-289 0 0,-15 7 257 0 0,-1-1-1 0 0,1-1 1 0 0,-1 0-1 0 0,0-1 1 0 0,0-1-1 0 0,-1 0 1 0 0,24-14-1 0 0,-32 16 41 0 0,0 1-1 0 0,0-1 1 0 0,0 0-1 0 0,-1-1 1 0 0,0 1 0 0 0,0-1-1 0 0,0 0 1 0 0,0 0-1 0 0,-1 0 1 0 0,1 0 0 0 0,-1-1-1 0 0,-1 1 1 0 0,1-1-1 0 0,-1 0 1 0 0,0 0 0 0 0,0 0-1 0 0,-1 0 1 0 0,0 0-1 0 0,0 0 1 0 0,0 0-1 0 0,-1-8 1 0 0,0 12-17 0 0,0 0-1 0 0,0-1 1 0 0,-1 1-1 0 0,1 0 1 0 0,-1 0-1 0 0,1 0 1 0 0,-1-1-1 0 0,0 1 1 0 0,0 0-1 0 0,0 0 1 0 0,0 0-1 0 0,0 0 1 0 0,-1 0-1 0 0,1 0 1 0 0,-1 1-1 0 0,1-1 1 0 0,-1 0-1 0 0,-2-1 1 0 0,3 2 13 0 0,1 1 1 0 0,-1-1 0 0 0,0 1 0 0 0,0-1-1 0 0,0 1 1 0 0,0 0 0 0 0,0-1-1 0 0,0 1 1 0 0,0 0 0 0 0,0 0 0 0 0,0 0-1 0 0,0-1 1 0 0,0 1 0 0 0,0 0-1 0 0,0 0 1 0 0,0 1 0 0 0,0-1-1 0 0,0 0 1 0 0,0 0 0 0 0,0 0 0 0 0,0 1-1 0 0,0-1 1 0 0,0 0 0 0 0,0 1-1 0 0,0-1 1 0 0,0 1 0 0 0,1-1 0 0 0,-1 1-1 0 0,0 0 1 0 0,0-1 0 0 0,0 1-1 0 0,1 0 1 0 0,-1-1 0 0 0,0 1-1 0 0,1 0 1 0 0,-1 0 0 0 0,1 0 0 0 0,-1 0-1 0 0,1-1 1 0 0,-1 1 0 0 0,1 0-1 0 0,0 0 1 0 0,-1 1 0 0 0,-2 7-5 0 0,1-1 0 0 0,0 1 0 0 0,0-1 1 0 0,1 1-1 0 0,0 0 0 0 0,0-1 0 0 0,1 1 0 0 0,0 0 0 0 0,1 0 1 0 0,0 0-1 0 0,1-1 0 0 0,-1 1 0 0 0,1-1 0 0 0,1 1 1 0 0,0-1-1 0 0,0 0 0 0 0,6 11 0 0 0,-8-16 41 0 0,1-1 0 0 0,-1 1 1 0 0,1 0-1 0 0,0-1 0 0 0,-1 1 0 0 0,1-1 0 0 0,1 0 1 0 0,-1 1-1 0 0,0-1 0 0 0,0 0 0 0 0,1 0 0 0 0,-1-1 1 0 0,5 4-1 0 0,-6-5-55 0 0,0 0 0 0 0,0 0 0 0 0,-1 0 0 0 0,1 0 1 0 0,0 0-1 0 0,0 0 0 0 0,-1 0 0 0 0,1 0 0 0 0,0 0 0 0 0,-1 0 1 0 0,1-1-1 0 0,0 1 0 0 0,0 0 0 0 0,-1 0 0 0 0,1-1 1 0 0,0 1-1 0 0,-1 0 0 0 0,1-1 0 0 0,-1 1 0 0 0,1-1 0 0 0,0 1 1 0 0,0-1-1 0 0,15-25-428 0 0,-5-4 409 0 0,-9 22 43 0 0,1 0 1 0 0,0-1 0 0 0,0 1-1 0 0,1 0 1 0 0,0 1 0 0 0,0-1-1 0 0,1 1 1 0 0,7-10-1 0 0,-11 17-7 0 0,-1 0 0 0 0,1-1 0 0 0,0 1-1 0 0,0 0 1 0 0,0 0 0 0 0,-1-1 0 0 0,1 1-1 0 0,0 0 1 0 0,0 0 0 0 0,0 0-1 0 0,0 0 1 0 0,-1 0 0 0 0,1 0 0 0 0,0 0-1 0 0,0 1 1 0 0,0-1 0 0 0,-1 0 0 0 0,1 0-1 0 0,0 1 1 0 0,0-1 0 0 0,0 0 0 0 0,-1 1-1 0 0,1-1 1 0 0,0 0 0 0 0,-1 1-1 0 0,1-1 1 0 0,0 1 0 0 0,-1 0 0 0 0,1-1-1 0 0,-1 1 1 0 0,1-1 0 0 0,-1 1 0 0 0,1 0-1 0 0,-1 0 1 0 0,1-1 0 0 0,-1 1-1 0 0,0 0 1 0 0,1 0 0 0 0,-1 0 0 0 0,22 40-517 0 0,-18-31 570 0 0,5 16-80 0 0,-8-22 88 0 0,0 0 0 0 0,0-1 1 0 0,0 1-1 0 0,0 0 0 0 0,1-1 0 0 0,-1 1 1 0 0,1-1-1 0 0,0 1 0 0 0,2 2 1 0 0,-3-6-101 0 0,-1 0 1 0 0,1 1 0 0 0,-1-1-1 0 0,1 0 1 0 0,-1 0 0 0 0,1 0 0 0 0,-1 0-1 0 0,1 0 1 0 0,-1 0 0 0 0,1 0 0 0 0,-1 0-1 0 0,1-1 1 0 0,-1 1 0 0 0,1 0-1 0 0,-1 0 1 0 0,1 0 0 0 0,-1 0 0 0 0,0-1-1 0 0,1 1 1 0 0,-1 0 0 0 0,1 0 0 0 0,-1-1-1 0 0,0 1 1 0 0,1 0 0 0 0,-1-1 0 0 0,0 1-1 0 0,1 0 1 0 0,-1-1 0 0 0,0 1-1 0 0,1-1 1 0 0,-1 1 0 0 0,0 0 0 0 0,0-1-1 0 0,1 1 1 0 0,-1-1 0 0 0,0 1 0 0 0,0-2-1 0 0,11-20 238 0 0,-10 20-276 0 0,6-14 179 0 0,5-4 509 0 0,-11 21-606 0 0,0-1 0 0 0,0 0-1 0 0,0 0 1 0 0,-1 1-1 0 0,1-1 1 0 0,0 1-1 0 0,-1-1 1 0 0,1 1-1 0 0,0-1 1 0 0,0 1-1 0 0,-1-1 1 0 0,1 1 0 0 0,-1-1-1 0 0,1 1 1 0 0,-1 0-1 0 0,1-1 1 0 0,-1 1-1 0 0,1 0 1 0 0,-1-1-1 0 0,1 1 1 0 0,-1 0-1 0 0,0 0 1 0 0,0 0 0 0 0,1-1-1 0 0,-1 1 1 0 0,0 0-1 0 0,0 0 1 0 0,0 0-1 0 0,0 1 1 0 0,10 32-718 0 0,-8-28 314 0 0,-1 0 0 0 0,1-1 0 0 0,-1 1 0 0 0,1-1 0 0 0,1 1 0 0 0,4 8 0 0 0,-5-12 275 0 0,0-1 1 0 0,-1 1-1 0 0,1 0 0 0 0,0-1 0 0 0,0 1 0 0 0,0-1 0 0 0,0 0 0 0 0,0 1 0 0 0,0-1 1 0 0,0 0-1 0 0,0 0 0 0 0,1-1 0 0 0,-1 1 0 0 0,0 0 0 0 0,1-1 0 0 0,-1 1 0 0 0,0-1 1 0 0,1 0-1 0 0,-1 0 0 0 0,5 0 0 0 0,24 0-2645 0 0,-15 0 2305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0 580 0 0,'0'0'6995'0'0,"-14"23"-6975"0"0,-3 6 2 0 0,-83 129 411 0 0,92-147-355 0 0,-1 0 0 0 0,1-1 0 0 0,-19 17 1 0 0,25-26-90 0 0,1 1 1 0 0,-1-1 0 0 0,1 1 0 0 0,-1-1 0 0 0,0 1 0 0 0,0-1 0 0 0,0 0 0 0 0,0 0 0 0 0,0 0 0 0 0,0 0 0 0 0,0 0 0 0 0,0 0 0 0 0,0-1 0 0 0,0 1 0 0 0,0-1 0 0 0,-1 1 0 0 0,1-1 0 0 0,0 0 0 0 0,0 0 0 0 0,0 0 0 0 0,-1 0 0 0 0,1 0 0 0 0,0 0 0 0 0,0-1 0 0 0,-1 1 0 0 0,1-1 0 0 0,0 0 0 0 0,0 1 0 0 0,0-1-1 0 0,0 0 1 0 0,-3-2 0 0 0,2-2 10 0 0,1 0-1 0 0,-1 0 0 0 0,1 0 1 0 0,1 0-1 0 0,-1 0 0 0 0,1 0 0 0 0,0 0 1 0 0,0-1-1 0 0,1 1 0 0 0,-1 0 1 0 0,1-1-1 0 0,0 1 0 0 0,2-11 1 0 0,-2 3-59 0 0,0 2-83 0 0,0 0 1 0 0,1 0-1 0 0,0 0 1 0 0,4-12-1 0 0,-5 21 169 0 0,1 0 1 0 0,-1 0-1 0 0,1 0 0 0 0,0 0 1 0 0,-1 0-1 0 0,1 0 0 0 0,0 0 1 0 0,0 0-1 0 0,0 1 0 0 0,0-1 1 0 0,0 0-1 0 0,1 1 1 0 0,-1-1-1 0 0,1 1 0 0 0,-1-1 1 0 0,1 1-1 0 0,-1 0 0 0 0,1 0 1 0 0,0 0-1 0 0,-1 0 0 0 0,1 0 1 0 0,0 0-1 0 0,0 0 0 0 0,0 0 1 0 0,0 1-1 0 0,0-1 0 0 0,0 1 1 0 0,0-1-1 0 0,4 1 0 0 0,-5 0 20 0 0,1 1-1 0 0,-1 0 1 0 0,0-1-1 0 0,1 1 0 0 0,-1 0 1 0 0,0 0-1 0 0,1 0 1 0 0,-1 0-1 0 0,0 1 1 0 0,0-1-1 0 0,0 0 0 0 0,0 0 1 0 0,0 1-1 0 0,0-1 1 0 0,0 0-1 0 0,-1 1 0 0 0,2 1 1 0 0,16 36 333 0 0,-13-28-301 0 0,6 10 390 0 0,-1-1-1 0 0,2 0 1 0 0,1-1-1 0 0,28 32 1 0 0,-38-46-472 0 0,1-1 1 0 0,0 0 0 0 0,0 0-1 0 0,0 0 1 0 0,1 0 0 0 0,-1-1-1 0 0,1 0 1 0 0,0 0-1 0 0,0 0 1 0 0,0 0 0 0 0,0-1-1 0 0,0 0 1 0 0,1 0 0 0 0,-1 0-1 0 0,1-1 1 0 0,-1 0 0 0 0,1 0-1 0 0,0 0 1 0 0,-1-1 0 0 0,1 0-1 0 0,0 0 1 0 0,-1 0 0 0 0,1-1-1 0 0,0 1 1 0 0,8-4 0 0 0,-10 2-480 0 0,0-1 0 0 0,0 0 0 0 0,0 0 0 0 0,0-1 0 0 0,0 1 0 0 0,-1-1-1 0 0,1 0 1 0 0,-1 0 0 0 0,0 0 0 0 0,0 0 0 0 0,-1-1 0 0 0,1 1 0 0 0,-1-1 0 0 0,0 0 0 0 0,2-5 0 0 0,-1 3-635 0 0,8-20-1431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0 364 0 0,'0'0'9778'0'0,"-1"10"-9668"0"0,-1 0-149 0 0,0 0 109 0 0,1 0-1 0 0,0 1 0 0 0,0-1 0 0 0,2 19 0 0 0,-1-26-54 0 0,0-1 0 0 0,1 0 1 0 0,-1 1-1 0 0,1-1 0 0 0,-1 0 0 0 0,1 1 0 0 0,0-1 1 0 0,0 0-1 0 0,0 0 0 0 0,0 0 0 0 0,0 0 0 0 0,0 0 1 0 0,1 0-1 0 0,-1 0 0 0 0,1 0 0 0 0,-1 0 0 0 0,1-1 1 0 0,0 1-1 0 0,0-1 0 0 0,-1 1 0 0 0,1-1 0 0 0,0 0 1 0 0,0 1-1 0 0,1-1 0 0 0,-1 0 0 0 0,0 0 0 0 0,0-1 1 0 0,0 1-1 0 0,4 0 0 0 0,0 1-86 0 0,1-1 0 0 0,-1-1-1 0 0,1 1 1 0 0,0-1 0 0 0,0 0 0 0 0,-1 0-1 0 0,1-1 1 0 0,-1 0 0 0 0,1 0 0 0 0,0-1-1 0 0,-1 0 1 0 0,10-4 0 0 0,-13 5-1 0 0,0-1 0 0 0,0 0 0 0 0,0 0 0 0 0,0 0 0 0 0,0-1 1 0 0,-1 1-1 0 0,1 0 0 0 0,-1-1 0 0 0,0 0 0 0 0,0 0 0 0 0,0 1 0 0 0,0-1 0 0 0,0 0 0 0 0,0-1 0 0 0,-1 1 1 0 0,1 0-1 0 0,-1 0 0 0 0,0-1 0 0 0,0 1 0 0 0,-1-1 0 0 0,1 1 0 0 0,0-1 0 0 0,-1 1 0 0 0,0-7 0 0 0,-3-4 249 0 0,-4 25 279 0 0,-5 26-333 0 0,9-1-80 0 0,1 0 0 0 0,4 58 0 0 0,1-66 187 0 0,-2-1-1 0 0,-1 1 0 0 0,-1-1 1 0 0,-2 1-1 0 0,-10 49 0 0 0,11-71-268 0 0,0-1-1 0 0,-1 1 0 0 0,0-1 1 0 0,0 0-1 0 0,0 0 0 0 0,0 0 1 0 0,-1 0-1 0 0,1-1 0 0 0,-1 1 1 0 0,0-1-1 0 0,-1 0 0 0 0,1 0 1 0 0,-1 0-1 0 0,0-1 0 0 0,0 0 1 0 0,0 0-1 0 0,0 0 0 0 0,0 0 1 0 0,-11 3-1 0 0,13-6-49 0 0,0 1 1 0 0,0 0-1 0 0,1-1 0 0 0,-1 0 1 0 0,0 0-1 0 0,0 0 0 0 0,0 0 1 0 0,0 0-1 0 0,0 0 1 0 0,0-1-1 0 0,1 1 0 0 0,-1-1 1 0 0,0 0-1 0 0,0 0 0 0 0,1 0 1 0 0,-1 0-1 0 0,-3-2 1 0 0,3 1-69 0 0,1 0 0 0 0,-1-1 0 0 0,0 0 0 0 0,1 1 0 0 0,-1-1 0 0 0,1 0 0 0 0,0 0 0 0 0,0 0 0 0 0,0-1 0 0 0,0 1 0 0 0,1 0 0 0 0,-1-1 1 0 0,1 1-1 0 0,0-1 0 0 0,0 1 0 0 0,-1-7 0 0 0,0-1-685 0 0,0 0 0 0 0,1 0 0 0 0,0-1 0 0 0,1 1 1 0 0,1-17-1 0 0,4 7 397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4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1792 0 0,'0'0'8863'0'0,"-12"3"-8558"0"0,-29 3-110 0 0,-60 1 1 0 0,14-1-440 0 0,70-2-373 0 0,11 0-1678 0 0,18 5-5900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4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0 156 0 0,'0'0'9103'0'0,"-46"5"-7752"0"0,-147-5-1558 0 0,193 0 98 0 0,0 0 0 0 0,0 0 1 0 0,0 1-1 0 0,0-1 0 0 0,0 0 0 0 0,1 0 0 0 0,-1 0 1 0 0,0 1-1 0 0,0-1 0 0 0,0 0 0 0 0,0 0 0 0 0,0 0 1 0 0,0 0-1 0 0,0 1 0 0 0,0-1 0 0 0,0 0 0 0 0,0 0 1 0 0,0 0-1 0 0,0 1 0 0 0,0-1 0 0 0,0 0 1 0 0,0 0-1 0 0,-1 0 0 0 0,1 0 0 0 0,0 1 0 0 0,0-1 1 0 0,0 0-1 0 0,0 0 0 0 0,0 0 0 0 0,0 0 0 0 0,0 1 1 0 0,0-1-1 0 0,-1 0 0 0 0,1 0 0 0 0,0 0 0 0 0,0 0 1 0 0,0 0-1 0 0,0 0 0 0 0,-1 1 0 0 0,1-1 0 0 0,0 0 1 0 0,0 0-1 0 0,0 0 0 0 0,0 0 0 0 0,-1 0 0 0 0,1 0 1 0 0,0 0-1 0 0,0 0 0 0 0,0 0 0 0 0,-1 0 1 0 0,1 0-1 0 0,0 0 0 0 0,0 0 0 0 0,0 0 0 0 0,-1 0 1 0 0,1 0-1 0 0,15 9-3564 0 0,-14-9 3929 0 0,9 7-785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5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1128 0 0,'-21'92'1826'0'0,"21"-90"-1634"0"0,-1-1-1 0 0,1 1 0 0 0,0-1 0 0 0,-1 0 1 0 0,1 1-1 0 0,-1-1 0 0 0,0 0 0 0 0,1 1 1 0 0,-1-1-1 0 0,0 0 0 0 0,0 0 1 0 0,0 0-1 0 0,0 0 0 0 0,0 0 0 0 0,0 0 1 0 0,0 0-1 0 0,0 0 0 0 0,0 0 0 0 0,-1 0 1 0 0,1-1-1 0 0,0 1 0 0 0,-1 0 1 0 0,1-1-1 0 0,-2 1 0 0 0,-27-2 1169 0 0,21 0-1342 0 0,-105-8 400 0 0,103 10-1341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7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7 2308 0 0,'0'0'4321'0'0,"-4"0"-4026"0"0,-231-4 2070 0 0,219 4-3071 0 0,39 0-5381 0 0,-16 1 4366 0 0,-43-5 946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8 1216 0 0,'0'0'7677'0'0,"10"-8"-5126"0"0,-26 33-2591 0 0,0-1-1 0 0,-2 0 0 0 0,-1-2 1 0 0,0 0-1 0 0,-35 29 1 0 0,-21 7-3037 0 0,73-57 2425 0 0,-4 4-359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4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194 229 260 0 0,'0'0'7593'0'0,"0"-4"-7216"0"0,0 0-328 0 0,0 0-1 0 0,0 0 0 0 0,-1 0 1 0 0,0 0-1 0 0,0 0 1 0 0,0 0-1 0 0,0 0 0 0 0,-1 1 1 0 0,1-1-1 0 0,-1 0 1 0 0,0 1-1 0 0,0-1 1 0 0,-1 1-1 0 0,1 0 0 0 0,-1 0 1 0 0,1-1-1 0 0,-5-2 1 0 0,-60-60 182 0 0,59 58-236 0 0,-20-15-35 0 0,19 17-434 0 0,1-1 1 0 0,-1 0-1 0 0,2 0 1 0 0,-1-1-1 0 0,-10-14 1 0 0,31 20-5974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0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18 1696 0 0,'0'0'10459'0'0,"-12"-2"-10180"0"0,7 1-263 0 0,-46-11 290 0 0,47 12-263 0 0,0-1-1 0 0,-1 0 1 0 0,1 1 0 0 0,0 0-1 0 0,0 0 1 0 0,-1 0-1 0 0,1 1 1 0 0,0-1-1 0 0,0 1 1 0 0,0 0 0 0 0,-6 2-1 0 0,10-3-42 0 0,-1 1 0 0 0,0-1 0 0 0,0 1 0 0 0,1 0 0 0 0,-1 0 0 0 0,0-1 0 0 0,1 1 0 0 0,-1 0 0 0 0,1 0 0 0 0,-1 0 0 0 0,1-1 1 0 0,-1 1-1 0 0,1 0 0 0 0,-1 0 0 0 0,1 0 0 0 0,0 0 0 0 0,0 0 0 0 0,-1 0 0 0 0,1 0 0 0 0,0 0 0 0 0,0 0 0 0 0,0 0 0 0 0,0 0 0 0 0,0 0 0 0 0,0 0 0 0 0,0 0 0 0 0,1 0 0 0 0,-1 0 0 0 0,0 0 0 0 0,0 0 0 0 0,1 0 0 0 0,-1-1 0 0 0,1 1 0 0 0,-1 0 0 0 0,1 0 0 0 0,-1 0 0 0 0,1 0 0 0 0,-1-1 0 0 0,1 1 0 0 0,0 0 0 0 0,-1 0 0 0 0,1-1 0 0 0,0 1 0 0 0,0-1 0 0 0,1 2 0 0 0,36 30-657 0 0,-36-31 585 0 0,11 7-218 0 0,-1 2 0 0 0,21 19 1 0 0,-31-28 221 0 0,0 1 0 0 0,0-1 0 0 0,-1 1 0 0 0,1 0 0 0 0,0-1 0 0 0,-1 1 0 0 0,1 0 0 0 0,-1 0 0 0 0,0 0 0 0 0,0 0 0 0 0,0 1 0 0 0,0-1 0 0 0,0 0 0 0 0,0 0 0 0 0,-1 1 0 0 0,1-1 0 0 0,-1 0 0 0 0,1 1 0 0 0,-1-1 1 0 0,0 1-1 0 0,0-1 0 0 0,0 0 0 0 0,0 1 0 0 0,0-1 0 0 0,-1 0 0 0 0,1 1 0 0 0,-1-1 0 0 0,0 3 0 0 0,-1-3 8 0 0,0 0 0 0 0,0 0 0 0 0,-1 0 0 0 0,1 0 0 0 0,0 0 0 0 0,-1 0 0 0 0,1 0 0 0 0,-1-1-1 0 0,0 0 1 0 0,1 1 0 0 0,-1-1 0 0 0,0 0 0 0 0,0 0 0 0 0,0 0 0 0 0,0-1 0 0 0,0 1 0 0 0,-6 0 0 0 0,-59 1-888 0 0,51-3 307 0 0,6-2 431 0 0,19-4 801 0 0,19-3-264 0 0,-22 9-311 0 0,33-5-93 0 0,49-14-1 0 0,-75 17 129 0 0,-1-1 1 0 0,0-1-1 0 0,0 1 1 0 0,0-2-1 0 0,-1 0 0 0 0,0 0 1 0 0,0-1-1 0 0,15-12 1 0 0,-23 16-56 0 0,0 1 0 0 0,0 0 0 0 0,0-1 0 0 0,0 0 0 0 0,0 1 1 0 0,-1-1-1 0 0,1 0 0 0 0,-1 0 0 0 0,1 0 0 0 0,-1 0 0 0 0,0 0 0 0 0,-1 0 1 0 0,1 0-1 0 0,0 0 0 0 0,-1-1 0 0 0,0 1 0 0 0,0 0 0 0 0,0-5 0 0 0,0 6 2 0 0,0 1-1 0 0,-1-1 1 0 0,1 0-1 0 0,0 0 1 0 0,-1 1-1 0 0,0-1 1 0 0,1 1-1 0 0,-1-1 1 0 0,0 1-1 0 0,0-1 1 0 0,0 1-1 0 0,0-1 1 0 0,0 1-1 0 0,0 0 1 0 0,0-1-1 0 0,0 1 1 0 0,0 0-1 0 0,-1 0 1 0 0,1 0-1 0 0,-1 0 1 0 0,1 0-1 0 0,-1 0 1 0 0,1 0-1 0 0,-1 1 1 0 0,1-1-1 0 0,-1 0 1 0 0,0 1 0 0 0,1-1-1 0 0,-1 1 1 0 0,0 0-1 0 0,1 0 1 0 0,-1-1-1 0 0,0 1 1 0 0,-2 1-1 0 0,3-2 14 0 0,-1 1 0 0 0,0 0-1 0 0,0 0 1 0 0,1 0 0 0 0,-1 0 0 0 0,0 1 0 0 0,1-1-1 0 0,-1 0 1 0 0,0 1 0 0 0,1-1 0 0 0,-1 1-1 0 0,0 0 1 0 0,1-1 0 0 0,-1 1 0 0 0,1 0 0 0 0,-1 0-1 0 0,1 0 1 0 0,0 0 0 0 0,-1 0 0 0 0,1 0 0 0 0,0 1-1 0 0,0-1 1 0 0,-1 0 0 0 0,0 2 0 0 0,1 1-24 0 0,-1 0 0 0 0,1 0-1 0 0,0 1 1 0 0,0-1 0 0 0,1 0 0 0 0,-1 0 0 0 0,1 1 0 0 0,0 7 0 0 0,1-4 66 0 0,0 0 1 0 0,0-1-1 0 0,0 1 1 0 0,1 0-1 0 0,0-1 0 0 0,1 0 1 0 0,0 1-1 0 0,0-1 0 0 0,0 0 1 0 0,1-1-1 0 0,0 1 1 0 0,1 0-1 0 0,-1-1 0 0 0,1 0 1 0 0,0 0-1 0 0,1-1 0 0 0,-1 1 1 0 0,1-1-1 0 0,8 5 1 0 0,-13-9-58 0 0,0-1 1 0 0,0 1-1 0 0,0-1 1 0 0,0 1-1 0 0,1-1 1 0 0,-1 0-1 0 0,0 1 1 0 0,0-1 0 0 0,0 0-1 0 0,0 0 1 0 0,1 0-1 0 0,-1 0 1 0 0,0 0-1 0 0,0 0 1 0 0,0 0 0 0 0,1 0-1 0 0,-1-1 1 0 0,0 1-1 0 0,0 0 1 0 0,0-1-1 0 0,0 1 1 0 0,0 0-1 0 0,1-1 1 0 0,-1 0 0 0 0,0 1-1 0 0,0-1 1 0 0,0 0-1 0 0,-1 1 1 0 0,1-1-1 0 0,0 0 1 0 0,0 0 0 0 0,0 0-1 0 0,0 0 1 0 0,-1 0-1 0 0,1 0 1 0 0,0 0-1 0 0,-1 0 1 0 0,1 0-1 0 0,0-2 1 0 0,22-56-200 0 0,-17 40 347 0 0,1 2-14 0 0,1 0 1 0 0,1 0 0 0 0,10-15 0 0 0,-18 31-105 0 0,-1 1 1 0 0,0 0 0 0 0,1-1 0 0 0,-1 1-1 0 0,0 0 1 0 0,1-1 0 0 0,-1 1-1 0 0,0 0 1 0 0,1 0 0 0 0,-1-1 0 0 0,0 1-1 0 0,1 0 1 0 0,-1 0 0 0 0,1 0 0 0 0,-1-1-1 0 0,1 1 1 0 0,-1 0 0 0 0,1 0 0 0 0,-1 0-1 0 0,0 0 1 0 0,1 0 0 0 0,-1 0 0 0 0,1 0-1 0 0,-1 0 1 0 0,1 0 0 0 0,-1 0 0 0 0,1 0-1 0 0,-1 0 1 0 0,1 0 0 0 0,-1 1 0 0 0,0-1-1 0 0,1 0 1 0 0,-1 0 0 0 0,1 0 0 0 0,-1 1-1 0 0,0-1 1 0 0,1 0 0 0 0,-1 0 0 0 0,1 1-1 0 0,-1-1 1 0 0,0 0 0 0 0,1 1 0 0 0,-1-1-1 0 0,0 1 1 0 0,0-1 0 0 0,1 0 0 0 0,-1 1-1 0 0,0-1 1 0 0,0 1 0 0 0,0-1 0 0 0,1 0-1 0 0,-1 1 1 0 0,0-1 0 0 0,0 1 0 0 0,0-1-1 0 0,0 1 1 0 0,0 0 0 0 0,11 31-272 0 0,-10-29 219 0 0,5 17-28 0 0,-3-5 114 0 0,2 0-1 0 0,-1-1 1 0 0,2 0 0 0 0,0 0-1 0 0,0 0 1 0 0,11 15 0 0 0,-16-29-85 0 0,-1 1 1 0 0,1-1 0 0 0,-1 0-1 0 0,1 0 1 0 0,0 0 0 0 0,-1 0-1 0 0,1 1 1 0 0,-1-1 0 0 0,1 0-1 0 0,0 0 1 0 0,-1 0 0 0 0,1 0-1 0 0,0 0 1 0 0,-1-1 0 0 0,1 1 0 0 0,-1 0-1 0 0,1 0 1 0 0,0 0 0 0 0,-1 0-1 0 0,1-1 1 0 0,-1 1 0 0 0,1 0-1 0 0,-1-1 1 0 0,1 1 0 0 0,-1 0-1 0 0,1-1 1 0 0,-1 1 0 0 0,1-1-1 0 0,-1 1 1 0 0,1-1 0 0 0,-1 1-1 0 0,0-1 1 0 0,1 1 0 0 0,-1-1-1 0 0,0 1 1 0 0,1-1 0 0 0,-1 1-1 0 0,0-1 1 0 0,1 0 0 0 0,16-26-35 0 0,-16 25-22 0 0,15-33 0 0 0,-14 29 100 0 0,0-1 0 0 0,1 1 0 0 0,0 0 0 0 0,1 0 0 0 0,-1 0 0 0 0,1 0 0 0 0,0 0 0 0 0,6-5 0 0 0,-8 19 33 0 0,-1 1 1 0 0,0-1 0 0 0,0 1-1 0 0,-1 11 1 0 0,0-7-261 0 0,0 0 1 0 0,1-1-1 0 0,1 1 1 0 0,3 15 0 0 0,-4-26-84 0 0,-1 1 1 0 0,1-1 0 0 0,0 1-1 0 0,0-1 1 0 0,0 1 0 0 0,0-1-1 0 0,0 0 1 0 0,0 0-1 0 0,1 1 1 0 0,-1-1 0 0 0,1 0-1 0 0,-1 0 1 0 0,1 0 0 0 0,0-1-1 0 0,0 1 1 0 0,0 0 0 0 0,0-1-1 0 0,0 1 1 0 0,0-1 0 0 0,1 0-1 0 0,-1 0 1 0 0,0 1 0 0 0,1-1-1 0 0,-1-1 1 0 0,1 1-1 0 0,-1 0 1 0 0,4 0 0 0 0,8-1-873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122 168 3172 0 0,'0'0'6813'0'0,"-95"-99"-6813"0"0,83 80-164 0 0,4 0-752 0 0,2 2-1320 0 0,6 3-2921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 1936 0 0,'0'0'7961'0'0,"-13"20"-7803"0"0,-41 62-67 0 0,50-77-111 0 0,1 0 0 0 0,-1 0 0 0 0,0 0 0 0 0,0 0 0 0 0,0 0 1 0 0,-1-1-1 0 0,0 0 0 0 0,0 0 0 0 0,0 0 0 0 0,0-1 0 0 0,-1 1 0 0 0,1-1 0 0 0,-1-1 0 0 0,0 1 0 0 0,0-1 0 0 0,0 0 0 0 0,0 0 0 0 0,0-1 0 0 0,0 1 0 0 0,0-1 0 0 0,-1-1 0 0 0,1 1 0 0 0,0-1 0 0 0,-1 0 0 0 0,1-1 0 0 0,-11-1 1 0 0,15 0 1 0 0,0 1-1 0 0,0 0 1 0 0,0-1 0 0 0,0 1 0 0 0,0-1 0 0 0,0 0 0 0 0,1 1 0 0 0,-1-1 0 0 0,0 0 0 0 0,1 0 0 0 0,0 0 0 0 0,-1 0 0 0 0,1-1 0 0 0,0 1 0 0 0,0 0 0 0 0,0 0 0 0 0,0-1 0 0 0,1 1 0 0 0,-1-1 0 0 0,0 1 0 0 0,1 0 0 0 0,0-5 0 0 0,-2-2-4 0 0,1 1 0 0 0,1-1 0 0 0,-1 0 1 0 0,2 1-1 0 0,0-12 0 0 0,0 18 16 0 0,-1 1-1 0 0,0-1 1 0 0,0 1 0 0 0,0 0-1 0 0,1-1 1 0 0,-1 1 0 0 0,1-1-1 0 0,-1 1 1 0 0,1 0 0 0 0,0-1-1 0 0,-1 1 1 0 0,1 0 0 0 0,0 0-1 0 0,0-1 1 0 0,0 1-1 0 0,0 0 1 0 0,0 0 0 0 0,0 0-1 0 0,0 0 1 0 0,0 0 0 0 0,1 1-1 0 0,-1-1 1 0 0,0 0 0 0 0,0 0-1 0 0,1 1 1 0 0,-1-1-1 0 0,1 1 1 0 0,-1-1 0 0 0,0 1-1 0 0,1 0 1 0 0,1-1 0 0 0,-1 1 24 0 0,0 1 0 0 0,0-1 0 0 0,0 0 0 0 0,0 1 0 0 0,0 0 0 0 0,0-1 0 0 0,0 1 0 0 0,0 0 0 0 0,0 0 0 0 0,-1 0 0 0 0,1 0 1 0 0,0 0-1 0 0,-1 0 0 0 0,1 1 0 0 0,-1-1 0 0 0,1 1 0 0 0,-1-1 0 0 0,0 1 0 0 0,1-1 0 0 0,-1 1 0 0 0,1 2 0 0 0,27 49 951 0 0,24 40 586 0 0,-47-85-1462 0 0,0 1 0 0 0,0-1-1 0 0,1 0 1 0 0,0 0 0 0 0,1-1 0 0 0,0 0 0 0 0,12 9-1 0 0,-17-15-167 0 0,-1 0 0 0 0,0 1-1 0 0,0-1 1 0 0,0 0-1 0 0,1 0 1 0 0,-1-1 0 0 0,0 1-1 0 0,1 0 1 0 0,-1-1-1 0 0,0 1 1 0 0,1-1-1 0 0,-1 0 1 0 0,1 0 0 0 0,-1 0-1 0 0,1 0 1 0 0,-1 0-1 0 0,1-1 1 0 0,-1 1-1 0 0,0-1 1 0 0,4 0 0 0 0,-2-2-415 0 0,1 1 1 0 0,-1-1 0 0 0,1 1-1 0 0,-1-1 1 0 0,0-1 0 0 0,0 1-1 0 0,0 0 1 0 0,4-7 0 0 0,16-18-4130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1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2784 0 0,'0'0'8848'0'0,"-1"14"-8618"0"0,-1-3-252 0 0,-2 13-10 0 0,1 0 0 0 0,2 0 0 0 0,0 0 0 0 0,3 27 0 0 0,-2-50-66 0 0,1 0 0 0 0,-1 0 0 0 0,0 0 0 0 0,1 0-1 0 0,-1 0 1 0 0,1 0 0 0 0,-1-1 0 0 0,1 1 0 0 0,-1 0-1 0 0,1 0 1 0 0,0-1 0 0 0,-1 1 0 0 0,1 0 0 0 0,0-1-1 0 0,0 1 1 0 0,0 0 0 0 0,-1-1 0 0 0,1 1 0 0 0,0-1-1 0 0,0 0 1 0 0,0 1 0 0 0,0-1 0 0 0,0 0-1 0 0,0 1 1 0 0,0-1 0 0 0,0 0 0 0 0,1 0 0 0 0,30 2-4779 0 0,-24-3 3659 0 0,3 1-1346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37 2952 0 0,'0'0'5280'0'0,"-23"-4"-5090"0"0,-179-24 36 0 0,164 24-629 0 0,22 3-2580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26 2064 0 0,'0'0'5429'0'0,"-6"13"-5333"0"0,-15 43 54 0 0,20-54-140 0 0,0 0 1 0 0,0 0 0 0 0,0 0-1 0 0,0 0 1 0 0,1 0 0 0 0,-1 0-1 0 0,1 0 1 0 0,0 0 0 0 0,-1 1-1 0 0,1-1 1 0 0,0 0-1 0 0,0 0 1 0 0,0 0 0 0 0,1 1-1 0 0,-1-1 1 0 0,0 0 0 0 0,1 0-1 0 0,-1 0 1 0 0,1 0 0 0 0,0 0-1 0 0,0 0 1 0 0,0 0 0 0 0,0 0-1 0 0,0 0 1 0 0,0 0 0 0 0,0 0-1 0 0,1-1 1 0 0,-1 1 0 0 0,1 0-1 0 0,-1-1 1 0 0,1 1-1 0 0,0-1 1 0 0,-1 0 0 0 0,1 0-1 0 0,0 1 1 0 0,0-1 0 0 0,0 0-1 0 0,0 0 1 0 0,0-1 0 0 0,0 1-1 0 0,0 0 1 0 0,4 0 0 0 0,-1 0-42 0 0,-1-1 0 0 0,0 1 1 0 0,1-1-1 0 0,-1 0 0 0 0,0 0 0 0 0,1 0 1 0 0,-1 0-1 0 0,0-1 0 0 0,1 0 1 0 0,-1 0-1 0 0,0 0 0 0 0,0 0 1 0 0,0-1-1 0 0,0 0 0 0 0,0 1 0 0 0,0-1 1 0 0,0-1-1 0 0,4-3 0 0 0,-2 0-23 0 0,0-1 0 0 0,-1 1 0 0 0,0-1 0 0 0,-1-1-1 0 0,1 1 1 0 0,-1-1 0 0 0,-1 1 0 0 0,1-1 0 0 0,-1 0-1 0 0,-1 0 1 0 0,0-1 0 0 0,0 1 0 0 0,0-1 0 0 0,-1 1 0 0 0,0-1-1 0 0,-1 1 1 0 0,0-11 1425 0 0,-3 51-157 0 0,6 82-1260 0 0,-1 62 555 0 0,-3-172-508 0 0,0 0 0 0 0,1 0 0 0 0,-2 0 0 0 0,1 0 0 0 0,0 0 0 0 0,-1-1 0 0 0,0 1 0 0 0,0 0 0 0 0,0-1-1 0 0,0 1 1 0 0,0-1 0 0 0,-1 0 0 0 0,1 0 0 0 0,-1 0 0 0 0,0 0 0 0 0,0 0 0 0 0,0 0 0 0 0,-1-1 0 0 0,1 0 0 0 0,-7 4 0 0 0,5-3-126 0 0,1-1 0 0 0,0 0 1 0 0,-1 0-1 0 0,0-1 0 0 0,1 1 1 0 0,-1-1-1 0 0,0 0 0 0 0,0 0 1 0 0,0-1-1 0 0,0 1 1 0 0,0-1-1 0 0,0 0 0 0 0,0 0 1 0 0,1-1-1 0 0,-1 0 0 0 0,0 0 1 0 0,-6-2-1 0 0,9 3-122 0 0,0-1 0 0 0,1 0 0 0 0,-1-1 0 0 0,1 1-1 0 0,0 0 1 0 0,-1 0 0 0 0,1-1 0 0 0,0 1 0 0 0,0-1 0 0 0,0 1 0 0 0,0-1 0 0 0,0 1-1 0 0,0-1 1 0 0,0 1 0 0 0,1-1 0 0 0,-1 0 0 0 0,0 0 0 0 0,1 1 0 0 0,-1-1 0 0 0,1 0-1 0 0,0 0 1 0 0,0-3 0 0 0,0-6-1585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3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3936 0 0,'0'0'5486'0'0,"-18"12"-5272"0"0,-54 36-97 0 0,70-46-137 0 0,0-1-1 0 0,0 1 1 0 0,0 0 0 0 0,1 0 0 0 0,-1 0 0 0 0,0 0-1 0 0,1 1 1 0 0,0-1 0 0 0,-1 0 0 0 0,1 1-1 0 0,0-1 1 0 0,0 0 0 0 0,0 1 0 0 0,1-1 0 0 0,-1 1-1 0 0,0 0 1 0 0,1-1 0 0 0,0 1 0 0 0,0-1 0 0 0,0 1-1 0 0,0 0 1 0 0,0-1 0 0 0,0 1 0 0 0,1 0-1 0 0,-1-1 1 0 0,1 1 0 0 0,0-1 0 0 0,-1 1 0 0 0,1-1-1 0 0,0 1 1 0 0,1-1 0 0 0,-1 0 0 0 0,0 1-1 0 0,1-1 1 0 0,-1 0 0 0 0,1 0 0 0 0,0 0 0 0 0,0 0-1 0 0,3 2 1 0 0,0 0-105 0 0,1 0 1 0 0,-1 0-1 0 0,1 0 0 0 0,0-1 0 0 0,0 0 1 0 0,1-1-1 0 0,-1 1 0 0 0,0-1 0 0 0,1 0 0 0 0,0-1 1 0 0,-1 0-1 0 0,1 0 0 0 0,0 0 0 0 0,0-1 1 0 0,-1 0-1 0 0,1 0 0 0 0,13-2 0 0 0,-15 1-6 0 0,0-1-1 0 0,1 1 0 0 0,-1-1 0 0 0,0 1 0 0 0,0-1 1 0 0,0-1-1 0 0,0 1 0 0 0,0-1 0 0 0,0 0 0 0 0,-1 0 1 0 0,0 0-1 0 0,1-1 0 0 0,-1 0 0 0 0,0 1 0 0 0,-1-2 1 0 0,1 1-1 0 0,-1 0 0 0 0,1-1 0 0 0,-1 1 0 0 0,-1-1 1 0 0,1 0-1 0 0,3-8 0 0 0,-2-7 563 0 0,-10 22 1549 0 0,4 0-1845 0 0,0 0-1 0 0,1 1 1 0 0,0-1-1 0 0,-1 1 0 0 0,1-1 1 0 0,0 1-1 0 0,0 0 0 0 0,0-1 1 0 0,1 1-1 0 0,-1 0 1 0 0,1 0-1 0 0,-1 4 0 0 0,1-5-22 0 0,0 1 0 0 0,0-1-1 0 0,0 1 1 0 0,0 0-1 0 0,1-1 1 0 0,-1 1-1 0 0,1 0 1 0 0,-1-1 0 0 0,1 1-1 0 0,0-1 1 0 0,0 1-1 0 0,0-1 1 0 0,1 0-1 0 0,-1 1 1 0 0,0-1-1 0 0,4 4 1 0 0,-2-4-61 0 0,0 0-1 0 0,0 0 0 0 0,0 0 1 0 0,0 0-1 0 0,1-1 1 0 0,-1 1-1 0 0,0-1 1 0 0,1 0-1 0 0,0 0 1 0 0,-1 0-1 0 0,1 0 1 0 0,3-1-1 0 0,3 2-57 0 0,0-2-1 0 0,0 1 0 0 0,-1-1 1 0 0,1-1-1 0 0,0 0 0 0 0,-1 0 1 0 0,12-3-1 0 0,-19 3-47 0 0,0 1-1 0 0,0 0 1 0 0,0-1 0 0 0,0 0-1 0 0,0 1 1 0 0,-1-1 0 0 0,1 0-1 0 0,0 0 1 0 0,0 0 0 0 0,-1 0-1 0 0,1 0 1 0 0,0 0 0 0 0,-1 0-1 0 0,1-1 1 0 0,-1 1 0 0 0,0-1-1 0 0,1 1 1 0 0,-1-1 0 0 0,0 1-1 0 0,0-1 1 0 0,0 0 0 0 0,0 1-1 0 0,0-1 1 0 0,0 0 0 0 0,-1 0-1 0 0,1 0 1 0 0,-1 0 0 0 0,1 0 0 0 0,-1 1-1 0 0,0-1 1 0 0,1 0 0 0 0,-1 0-1 0 0,0 0 1 0 0,0 0 0 0 0,-1 0-1 0 0,1 0 1 0 0,0 0 0 0 0,-1 0-1 0 0,1 0 1 0 0,-1 0 0 0 0,1 0-1 0 0,-2-2 1 0 0,-1-2-781 0 0,0 1 0 0 0,-1 0 0 0 0,0 0 0 0 0,0 1 0 0 0,0-1 0 0 0,-5-4 0 0 0,1 2-1190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1 572 0 0,'0'0'5361'0'0,"-14"0"-5042"0"0,-42 0-54 0 0,54 0-193 0 0,1 0 0 0 0,0 0 1 0 0,0 0-1 0 0,0 0 0 0 0,0 0 1 0 0,-1 0-1 0 0,1 0 0 0 0,0 0 1 0 0,0 1-1 0 0,0-1 0 0 0,0 0 1 0 0,0 1-1 0 0,0-1 0 0 0,-1 1 1 0 0,1-1-1 0 0,0 1 0 0 0,0 0 1 0 0,0-1-1 0 0,1 1 0 0 0,-1 0 1 0 0,-2 1-1 0 0,3-1-40 0 0,0 0 0 0 0,0-1 0 0 0,0 1 0 0 0,0 0 0 0 0,0 0-1 0 0,0 0 1 0 0,0 0 0 0 0,0-1 0 0 0,0 1 0 0 0,1 0 0 0 0,-1 0 0 0 0,0 0 0 0 0,0-1 0 0 0,1 1-1 0 0,-1 0 1 0 0,0 0 0 0 0,1-1 0 0 0,-1 1 0 0 0,1 0 0 0 0,-1-1 0 0 0,2 2 0 0 0,29 26 330 0 0,-9-15-151 0 0,-9-5-137 0 0,0 0 0 0 0,-1 0-1 0 0,14 13 1 0 0,-24-19-59 0 0,0 0 0 0 0,1 0 1 0 0,-1 0-1 0 0,0 1 0 0 0,0-1 0 0 0,-1 1 1 0 0,1-1-1 0 0,0 1 0 0 0,-1 0 0 0 0,0-1 1 0 0,1 1-1 0 0,-1 0 0 0 0,0 0 0 0 0,-1 0 1 0 0,1 0-1 0 0,0 0 0 0 0,-1 0 0 0 0,0 1 1 0 0,1-1-1 0 0,-2 5 0 0 0,0-6-45 0 0,1 0-1 0 0,-1-1 1 0 0,0 1-1 0 0,-1-1 1 0 0,1 1-1 0 0,0-1 0 0 0,0 1 1 0 0,-1-1-1 0 0,1 0 1 0 0,-1 1-1 0 0,1-1 1 0 0,-1 0-1 0 0,1 0 1 0 0,-1 0-1 0 0,0 0 1 0 0,1-1-1 0 0,-1 1 0 0 0,0 0 1 0 0,0-1-1 0 0,1 1 1 0 0,-3-1-1 0 0,-40 8-232 0 0,31-8 21 0 0,6 1-162 0 0,0-1 1 0 0,0 0-1 0 0,0-1 1 0 0,0 0 0 0 0,-12-3-1 0 0,17 4 196 0 0,0-1 0 0 0,1 0 0 0 0,-1 1 0 0 0,1-1 0 0 0,-1 0 0 0 0,1 0 0 0 0,0 0 0 0 0,-1 0 0 0 0,1 0 0 0 0,0 0 0 0 0,0-1 0 0 0,-1 1 0 0 0,1 0 0 0 0,0-1 0 0 0,0 1 0 0 0,1 0 0 0 0,-1-1 0 0 0,0 0 0 0 0,0 1 0 0 0,1-1 0 0 0,-1 1 0 0 0,1-1 0 0 0,-1 0 0 0 0,1 1 0 0 0,0-1 0 0 0,0 0 0 0 0,-1 1 0 0 0,1-1 0 0 0,1-2 0 0 0,-1-5 48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0 52 0 0,'0'0'6920'0'0,"-19"20"-6773"0"0,-4 7-95 0 0,9-11 21 0 0,0 0 0 0 0,-1-2-1 0 0,-31 26 1 0 0,39-35 10 0 0,-1 0 0 0 0,1 0 1 0 0,-1-1-1 0 0,0 0 0 0 0,-13 4 0 0 0,18-6-95 0 0,-1-1 0 0 0,1 0 0 0 0,-1 0 0 0 0,0 0 0 0 0,0-1 0 0 0,1 0 0 0 0,-1 1 0 0 0,0-1 0 0 0,0 0 0 0 0,1-1 0 0 0,-1 1 0 0 0,0-1 0 0 0,0 0 0 0 0,1 0 0 0 0,-7-2 0 0 0,8 2-14 0 0,0-1 0 0 0,0 1 1 0 0,1-1-1 0 0,-1 0 0 0 0,0 0 1 0 0,0 0-1 0 0,1 0 0 0 0,-1 0 1 0 0,1 0-1 0 0,0-1 0 0 0,0 1 1 0 0,0 0-1 0 0,0-1 0 0 0,0 1 1 0 0,0 0-1 0 0,0-1 0 0 0,0-2 1 0 0,0 0 1 0 0,0 0 1 0 0,1-1-1 0 0,-1 1 1 0 0,1 0-1 0 0,0 0 1 0 0,0 0-1 0 0,2-9 1 0 0,-2 13 44 0 0,0 1 0 0 0,0-1 1 0 0,1 1-1 0 0,-1-1 0 0 0,0 0 1 0 0,1 1-1 0 0,-1-1 1 0 0,1 1-1 0 0,-1-1 0 0 0,1 1 1 0 0,-1-1-1 0 0,1 1 0 0 0,-1 0 1 0 0,1-1-1 0 0,-1 1 1 0 0,1 0-1 0 0,0-1 0 0 0,-1 1 1 0 0,1 0-1 0 0,0 0 0 0 0,-1-1 1 0 0,1 1-1 0 0,-1 0 0 0 0,1 0 1 0 0,0 0-1 0 0,-1 0 1 0 0,1 0-1 0 0,0 0 0 0 0,-1 0 1 0 0,1 0-1 0 0,0 0 0 0 0,-1 0 1 0 0,1 1-1 0 0,0-1 0 0 0,-1 0 1 0 0,1 0-1 0 0,0 1 1 0 0,-1-1-1 0 0,1 0 0 0 0,-1 1 1 0 0,1-1-1 0 0,-1 0 0 0 0,1 1 1 0 0,-1-1-1 0 0,1 1 1 0 0,0 0-1 0 0,25 19 570 0 0,7 13 939 0 0,46 38 0 0 0,-63-60-1338 0 0,0 1-1 0 0,0-2 0 0 0,1 0 0 0 0,0-1 1 0 0,34 13-1 0 0,-49-21-291 0 0,0-1 0 0 0,0 1 1 0 0,0 0-1 0 0,0-1 0 0 0,0 1 1 0 0,0-1-1 0 0,0 0 0 0 0,0 1 0 0 0,1-1 1 0 0,-1 0-1 0 0,0 0 0 0 0,0-1 1 0 0,0 1-1 0 0,0 0 0 0 0,0-1 0 0 0,0 1 1 0 0,0-1-1 0 0,0 0 0 0 0,0 1 0 0 0,0-1 1 0 0,0 0-1 0 0,0 0 0 0 0,0 0 1 0 0,-1-1-1 0 0,1 1 0 0 0,0 0 0 0 0,-1-1 1 0 0,1 1-1 0 0,-1-1 0 0 0,1 1 1 0 0,-1-1-1 0 0,0 0 0 0 0,0 0 0 0 0,0 1 1 0 0,0-1-1 0 0,0 0 0 0 0,0 0 1 0 0,1-2-1 0 0,13-21-4097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4:55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1504 0 0,'0'0'5357'0'0,"-38"0"-3662"0"0,30 8-1533 0 0,1 0 1 0 0,-1 0-1 0 0,2 1 0 0 0,-1 0 0 0 0,1 0 1 0 0,1 1-1 0 0,-1-1 0 0 0,2 1 0 0 0,-1 0 1 0 0,1 1-1 0 0,1-1 0 0 0,0 1 0 0 0,0-1 1 0 0,-1 17-1 0 0,0 17-105 0 0,1 1 1 0 0,4 58 0 0 0,1-35 16 0 0,-1 8 10 0 0,1-27 10 0 0,-2-1 1 0 0,-2 0 0 0 0,-2 0 0 0 0,-2 0-1 0 0,-15 57 1 0 0,21-104-126 0 0,-1 1-1 0 0,1-1 0 0 0,0 1 1 0 0,-1-1-1 0 0,0 1 1 0 0,1-1-1 0 0,-1 1 1 0 0,0-1-1 0 0,0 0 0 0 0,0 1 1 0 0,0-1-1 0 0,0 0 1 0 0,0 0-1 0 0,0 0 1 0 0,0 1-1 0 0,-1-1 0 0 0,1-1 1 0 0,0 1-1 0 0,-1 0 1 0 0,1 0-1 0 0,-1 0 0 0 0,1-1 1 0 0,-1 1-1 0 0,1 0 1 0 0,-1-1-1 0 0,1 0 1 0 0,-1 1-1 0 0,1-1 0 0 0,-1 0 1 0 0,0 0-1 0 0,1 0 1 0 0,-1 0-1 0 0,1 0 1 0 0,-1 0-1 0 0,0 0 0 0 0,1-1 1 0 0,-1 1-1 0 0,1 0 1 0 0,-1-1-1 0 0,-2 0 1 0 0,2-1-24 0 0,-1 1 1 0 0,1 0-1 0 0,0-1 1 0 0,-1 1-1 0 0,1-1 1 0 0,0 0-1 0 0,0 1 1 0 0,0-1-1 0 0,0 0 1 0 0,0 0-1 0 0,1-1 1 0 0,-1 1-1 0 0,0 0 1 0 0,1 0 0 0 0,0-1-1 0 0,0 1 1 0 0,-1-1-1 0 0,1 1 1 0 0,1-1-1 0 0,-1 0 1 0 0,0 1-1 0 0,1-1 1 0 0,-1 0-1 0 0,1-3 1 0 0,0 5 49 0 0,0-1-1 0 0,1 0 1 0 0,-1 1 0 0 0,0-1-1 0 0,1 0 1 0 0,0 1 0 0 0,-1-1-1 0 0,1 1 1 0 0,0-1 0 0 0,0 1 0 0 0,0 0-1 0 0,0-1 1 0 0,0 1 0 0 0,0 0-1 0 0,0-1 1 0 0,0 1 0 0 0,0 0-1 0 0,1 0 1 0 0,-1 0 0 0 0,1 0 0 0 0,-1 0-1 0 0,0 1 1 0 0,1-1 0 0 0,0 0-1 0 0,-1 1 1 0 0,1-1 0 0 0,-1 1-1 0 0,1-1 1 0 0,0 1 0 0 0,-1 0 0 0 0,1 0-1 0 0,0-1 1 0 0,-1 1 0 0 0,1 0-1 0 0,0 1 1 0 0,-1-1 0 0 0,1 0-1 0 0,0 0 1 0 0,-1 1 0 0 0,1-1 0 0 0,-1 1-1 0 0,1-1 1 0 0,-1 1 0 0 0,1 0-1 0 0,-1 0 1 0 0,1-1 0 0 0,-1 1-1 0 0,1 0 1 0 0,-1 0 0 0 0,0 1 0 0 0,0-1-1 0 0,0 0 1 0 0,1 0 0 0 0,-1 1-1 0 0,0-1 1 0 0,-1 0 0 0 0,3 4-1 0 0,2 7 83 0 0,1 0 0 0 0,-2 1 0 0 0,0 0 0 0 0,0 0 0 0 0,-1 0 0 0 0,-1 0 0 0 0,1 20 0 0 0,-3 100 52 0 0,-2-63 358 0 0,3 50 42 0 0,1 0-101 0 0,-24 215 0 0 0,15-315-392 0 0,2-7-1447 0 0,4-4-2690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08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32 256 0 0,'0'0'8416'0'0,"-4"5"-4275"0"0,59-6-4363 0 0,0-3 1 0 0,65-12-1 0 0,-110 15 120 0 0,20-5-157 0 0,54-3 0 0 0,-86 10 293 0 0,1 0 0 0 0,-1 0 1 0 0,1 0-1 0 0,0 0 0 0 0,-1 0 1 0 0,1 0-1 0 0,0 0 0 0 0,0 1 1 0 0,0-1-1 0 0,0 0 0 0 0,0 1 1 0 0,0-1-1 0 0,0 1 0 0 0,0-1 1 0 0,0 1-1 0 0,0 2 0 0 0,-14 29-69 0 0,15-32 13 0 0,-7 24 2 0 0,1 0 0 0 0,2 0 1 0 0,0 1-1 0 0,2-1 0 0 0,1 1 0 0 0,0 0 0 0 0,5 30 0 0 0,-2 18 146 0 0,-2-72-127 0 0,0 0 0 0 0,0-1-1 0 0,0 1 1 0 0,-1 0 0 0 0,1-1 0 0 0,-1 1 0 0 0,1 0-1 0 0,-1-1 1 0 0,1 1 0 0 0,-1-1 0 0 0,0 1 0 0 0,0-1-1 0 0,0 1 1 0 0,0-1 0 0 0,0 0 0 0 0,0 1 0 0 0,0-1-1 0 0,0 0 1 0 0,-1 0 0 0 0,1 0 0 0 0,0 0 0 0 0,-1 0-1 0 0,-1 1 1 0 0,-1 0-113 0 0,-1 0-1 0 0,1 0 0 0 0,-1 0 1 0 0,0-1-1 0 0,1 0 1 0 0,-1 0-1 0 0,0 0 1 0 0,-6 0-1 0 0,2 0-102 0 0,0-1 1 0 0,1 0-1 0 0,-1-1 0 0 0,1 0 0 0 0,-1 0 0 0 0,1-1 0 0 0,0 0 0 0 0,0 0 1 0 0,-13-6-1 0 0,15 4 65 0 0,1 1 1 0 0,-1-1-1 0 0,1-1 1 0 0,1 1-1 0 0,-1-1 1 0 0,-6-8 0 0 0,9 11-42 0 0,1 1 0 0 0,0-1 0 0 0,0 1 0 0 0,0-1 0 0 0,0 1 1 0 0,0-1-1 0 0,0 0 0 0 0,1 0 0 0 0,-1 1 0 0 0,0-1 1 0 0,1 0-1 0 0,-1 0 0 0 0,1 0 0 0 0,0 0 0 0 0,0 1 0 0 0,0-1 1 0 0,0 0-1 0 0,0 0 0 0 0,0 0 0 0 0,0 0 0 0 0,1 0 1 0 0,-1 0-1 0 0,0 1 0 0 0,1-1 0 0 0,0 0 0 0 0,-1 0 0 0 0,1 1 1 0 0,1-3-1 0 0,8-5-1752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0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0 508 0 0,'0'0'9094'0'0,"-11"19"-8996"0"0,-38 61 50 0 0,44-72-163 0 0,-1 1 0 0 0,0-1 0 0 0,0 0 1 0 0,0-1-1 0 0,-1 0 0 0 0,0 0 1 0 0,-1 0-1 0 0,0-1 0 0 0,0 0 0 0 0,-17 10 1 0 0,-18 3-3202 0 0,34-15 1982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6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2008 0 0,'0'0'8375'0'0,"0"3"-8052"0"0,-6 24 157 0 0,-8 64 1500 0 0,14-82-2409 0 0,0 0-1 0 0,0 1 1 0 0,1-1-1 0 0,2 14 1 0 0,0-18-1714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0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199 229 4048 0 0,'0'0'4421'0'0,"-19"-21"-4298"0"0,-91-106-37 0 0,91 107-82 0 0,-30-36-2925 0 0,47 52 718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2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1 316 0 0,'0'0'4236'0'0,"1"4"-5362"0"0,1 7 10217 0 0,-2-8-8131 0 0,-1-3-1019 0 0,-31 3-50 0 0,-11 1 138 0 0,24-3-5 0 0,-1 1 1 0 0,-35 8-1 0 0,51-9-16 0 0,2-1 90 0 0,5 1-1006 0 0,11 2-3298 0 0,-36-7-4197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1636 0 0,'0'0'7510'0'0,"-23"11"-6870"0"0,-3-7-290 0 0,0-2 0 0 0,0 0 0 0 0,-37-4 0 0 0,9 1-1582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202 1 744 0 0</inkml:trace>
  <inkml:trace contextRef="#ctx0" brushRef="#br0" timeOffset="1">202 1 744 0 0,'2'88'2318'0'0,"-2"-87"-2139"0"0,0 0 1 0 0,0 0-1 0 0,0 0 0 0 0,0 0 0 0 0,0 0 0 0 0,-1 0 1 0 0,1 0-1 0 0,0 0 0 0 0,0 0 0 0 0,-1 0 0 0 0,1 0 0 0 0,-1 0 1 0 0,1 0-1 0 0,-1 0 0 0 0,1 0 0 0 0,-1 0 0 0 0,1 0 1 0 0,-1 0-1 0 0,0 0 0 0 0,1-1 0 0 0,-1 1 0 0 0,0 0 0 0 0,0 0 1 0 0,-1 0-1 0 0,0 0-58 0 0,0-1 0 0 0,0 1 0 0 0,0-1 1 0 0,-1 1-1 0 0,1-1 0 0 0,0 0 0 0 0,0 0 1 0 0,-1 0-1 0 0,1 0 0 0 0,0 0 0 0 0,0-1 0 0 0,-4 0 1 0 0,0 0 366 0 0,-42 1 786 0 0,-15 0-1065 0 0,21 0-4487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5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44 556 0 0,'0'0'5202'0'0,"-3"-3"-4533"0"0,1 0-540 0 0,0 0 0 0 0,0 0 0 0 0,0 0 1 0 0,-1 0-1 0 0,0 1 0 0 0,1-1 0 0 0,-1 1 0 0 0,0 0 0 0 0,0 0 0 0 0,0 0 0 0 0,0 0 0 0 0,-1 0 0 0 0,1 1 0 0 0,0-1 0 0 0,-1 1 0 0 0,1 0 0 0 0,-1 0 1 0 0,0 0-1 0 0,1 1 0 0 0,-1-1 0 0 0,-5 1 0 0 0,8 0-95 0 0,0 1-1 0 0,0-1 1 0 0,0 1 0 0 0,0 0-1 0 0,0 0 1 0 0,0-1 0 0 0,0 1 0 0 0,0 0-1 0 0,0 0 1 0 0,1 0 0 0 0,-1 0-1 0 0,0 0 1 0 0,1 0 0 0 0,-1 0 0 0 0,0 0-1 0 0,1 0 1 0 0,0 0 0 0 0,-1 0-1 0 0,1 0 1 0 0,0 0 0 0 0,-1 1 0 0 0,1-1-1 0 0,0 1 1 0 0,-6 30 148 0 0,2 68-137 0 0,3-1 1 0 0,5 1 0 0 0,20 117-1 0 0,6 159 279 0 0,-30-370-314 0 0,0 1 0 0 0,0-1 1 0 0,-1 0-1 0 0,0 1 0 0 0,-1-1 0 0 0,1 0 1 0 0,-1 0-1 0 0,-1 1 0 0 0,1-1 1 0 0,-1-1-1 0 0,0 1 0 0 0,0 0 0 0 0,-6 7 1 0 0,6-10-96 0 0,0 1 1 0 0,0-1 0 0 0,-1 0-1 0 0,1 0 1 0 0,-1 0-1 0 0,0 0 1 0 0,0-1 0 0 0,0 1-1 0 0,0-1 1 0 0,0 0 0 0 0,0-1-1 0 0,-1 1 1 0 0,1-1-1 0 0,0 1 1 0 0,-1-1 0 0 0,1-1-1 0 0,-1 1 1 0 0,0 0 0 0 0,-4-1-1 0 0,8 0 56 0 0,0 0-1 0 0,0-1 1 0 0,0 1-1 0 0,-1 0 1 0 0,1 0 0 0 0,0-1-1 0 0,0 1 1 0 0,0 0-1 0 0,0-1 1 0 0,0 1-1 0 0,0-1 1 0 0,1 0 0 0 0,-1 1-1 0 0,0-1 1 0 0,0 0-1 0 0,0 1 1 0 0,0-1-1 0 0,1 0 1 0 0,-1 0 0 0 0,0 0-1 0 0,1 0 1 0 0,-1 0-1 0 0,1 1 1 0 0,-1-1-1 0 0,1 0 1 0 0,-1 0 0 0 0,1-1-1 0 0,-1 1 1 0 0,1 0-1 0 0,0 0 1 0 0,0-1-1 0 0,-3-39-2784 0 0,3 34 1458 0 0,0-5-1096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6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8 314 2400 0 0,'0'0'5553'0'0,"-2"-7"-5235"0"0,0-13-49 0 0,0-1 0 0 0,1 0 0 0 0,0 0 0 0 0,6-38 0 0 0,-3 46-199 0 0,0 0 1 0 0,0 0 0 0 0,2 1 0 0 0,-1-1-1 0 0,2 1 1 0 0,-1 0 0 0 0,2 0-1 0 0,0 0 1 0 0,11-17 0 0 0,-16 27-65 0 0,0 1 1 0 0,1-1-1 0 0,-1 0 1 0 0,0 1-1 0 0,1-1 1 0 0,-1 1-1 0 0,1-1 1 0 0,0 1-1 0 0,-1 0 0 0 0,1 0 1 0 0,0 0-1 0 0,0 0 1 0 0,0 0-1 0 0,0 0 1 0 0,0 0-1 0 0,0 0 1 0 0,0 1-1 0 0,0-1 0 0 0,0 1 1 0 0,0 0-1 0 0,0-1 1 0 0,0 1-1 0 0,0 0 1 0 0,0 0-1 0 0,0 0 1 0 0,0 1-1 0 0,0-1 0 0 0,0 0 1 0 0,4 2-1 0 0,-3-1-40 0 0,-1 1 0 0 0,1 0 0 0 0,0-1 0 0 0,-1 1 0 0 0,0 0 0 0 0,1 1 0 0 0,-1-1 0 0 0,0 0 0 0 0,0 1 0 0 0,0-1 0 0 0,0 1 0 0 0,0-1 0 0 0,-1 1 0 0 0,1 0 0 0 0,-1 0 0 0 0,0 0 0 0 0,0 0 0 0 0,1 6 0 0 0,8 41 45 0 0,-4 1 0 0 0,-1 0 0 0 0,-3 83 0 0 0,-3-98-491 0 0,3-36-461 0 0,-2 0 744 0 0,1 0 1 0 0,-1 0-1 0 0,1 0 0 0 0,0 0 0 0 0,-1 0 0 0 0,1-1 0 0 0,-1 1 1 0 0,1 0-1 0 0,-1 0 0 0 0,1 0 0 0 0,-1-1 0 0 0,1 1 1 0 0,-1 0-1 0 0,1-1 0 0 0,-1 1 0 0 0,1-1 0 0 0,-1 1 1 0 0,1-1-1 0 0,-1 1 0 0 0,0 0 0 0 0,1-1 0 0 0,-1 1 0 0 0,0-1 1 0 0,1 0-1 0 0,-1 1 0 0 0,0-1 0 0 0,0 1 0 0 0,1-1 1 0 0,-1 1-1 0 0,0-1 0 0 0,0 0 0 0 0,0 1 0 0 0,0-2 1 0 0,2-4-394 0 0,3-6-622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6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25 1044 0 0,'0'0'5090'0'0,"-13"-4"-4451"0"0,-12-2-388 0 0,0 1-1 0 0,0 1 0 0 0,-36 0 1 0 0,50 3-360 0 0,-10 0-703 0 0,12 3-2742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8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25 160 0 0,'0'0'7303'0'0,"-6"-14"-2830"0"0,5 16-4466 0 0,0 0 0 0 0,0 0 0 0 0,1 1 0 0 0,-1-1 0 0 0,1 0 0 0 0,-1 0 0 0 0,1 0 0 0 0,0 1 0 0 0,0-1 0 0 0,0 0 0 0 0,0 0 0 0 0,0 1 0 0 0,0-1 0 0 0,1 3 0 0 0,6 34-193 0 0,-6-36 125 0 0,0-1 1 0 0,0 1-1 0 0,1-1 1 0 0,-1 1-1 0 0,0-1 0 0 0,1 0 1 0 0,0 0-1 0 0,-1 1 1 0 0,1-1-1 0 0,0 0 0 0 0,0-1 1 0 0,0 1-1 0 0,1 0 1 0 0,-1-1-1 0 0,0 1 0 0 0,0-1 1 0 0,1 1-1 0 0,-1-1 1 0 0,1 0-1 0 0,-1 0 0 0 0,1 0 1 0 0,0-1-1 0 0,-1 1 1 0 0,1-1-1 0 0,0 1 0 0 0,0-1 1 0 0,-1 0-1 0 0,1 0 1 0 0,0 0-1 0 0,-1 0 0 0 0,1-1 1 0 0,0 1-1 0 0,3-2 1 0 0,0 1-40 0 0,1 0 0 0 0,-1 0 1 0 0,0-1-1 0 0,0 0 0 0 0,0-1 0 0 0,0 1 1 0 0,0-1-1 0 0,0 0 0 0 0,-1-1 1 0 0,1 1-1 0 0,-1-1 0 0 0,0 0 0 0 0,5-5 1 0 0,10-28-83 0 0,-19 35 165 0 0,0 1-1 0 0,-1-1 0 0 0,1 1 0 0 0,0-1 1 0 0,-1 1-1 0 0,0-1 0 0 0,1 1 0 0 0,-1-1 0 0 0,0 1 1 0 0,0-1-1 0 0,0 0 0 0 0,0 1 0 0 0,0-1 1 0 0,0 1-1 0 0,0-1 0 0 0,0 0 0 0 0,-1 1 1 0 0,1-1-1 0 0,-1 1 0 0 0,1-1 0 0 0,-1 1 1 0 0,1-1-1 0 0,-1 1 0 0 0,-1-2 0 0 0,1 2 60 0 0,0 1-1 0 0,0-1 0 0 0,1 0 0 0 0,-1 1 0 0 0,0-1 1 0 0,0 1-1 0 0,0 0 0 0 0,0-1 0 0 0,0 1 0 0 0,0 0 1 0 0,0-1-1 0 0,0 1 0 0 0,-1 0 0 0 0,1 0 1 0 0,0 0-1 0 0,0 0 0 0 0,0 0 0 0 0,0 0 0 0 0,0 0 1 0 0,0 0-1 0 0,0 0 0 0 0,0 1 0 0 0,0-1 0 0 0,0 0 1 0 0,0 1-1 0 0,0-1 0 0 0,0 1 0 0 0,0-1 0 0 0,0 1 1 0 0,0-1-1 0 0,0 1 0 0 0,0 0 0 0 0,1 0 0 0 0,-1-1 1 0 0,0 1-1 0 0,0 0 0 0 0,1 0 0 0 0,-1 0 1 0 0,1 0-1 0 0,-1-1 0 0 0,1 1 0 0 0,-1 0 0 0 0,1 0 1 0 0,-1 0-1 0 0,1 0 0 0 0,0 0 0 0 0,-1 1 0 0 0,1-1 1 0 0,0 0-1 0 0,0 0 0 0 0,0 0 0 0 0,0 0 0 0 0,0 0 1 0 0,0 0-1 0 0,0 0 0 0 0,1 2 0 0 0,0 19-73 0 0,2 0 0 0 0,1 0 0 0 0,0 0-1 0 0,2-1 1 0 0,10 29 0 0 0,-8-29 34 0 0,-1 1 0 0 0,-1-1 0 0 0,-1 1 0 0 0,-1 0 0 0 0,2 32 0 0 0,-6-49-58 0 0,-1-1 1 0 0,1 0 0 0 0,-1 1-1 0 0,0-1 1 0 0,0 0-1 0 0,0 0 1 0 0,0 0-1 0 0,-1 0 1 0 0,1 0-1 0 0,-1 0 1 0 0,0 0-1 0 0,-1 0 1 0 0,1-1-1 0 0,0 1 1 0 0,-1-1-1 0 0,0 1 1 0 0,0-1 0 0 0,0 0-1 0 0,0 0 1 0 0,-1-1-1 0 0,1 1 1 0 0,-1-1-1 0 0,1 1 1 0 0,-1-1-1 0 0,0 0 1 0 0,0 0-1 0 0,0-1 1 0 0,0 1-1 0 0,0-1 1 0 0,-1 0-1 0 0,1 0 1 0 0,0 0 0 0 0,0-1-1 0 0,-1 0 1 0 0,1 0-1 0 0,0 0 1 0 0,-1 0-1 0 0,1 0 1 0 0,0-1-1 0 0,-1 0 1 0 0,-3-1-1 0 0,5 1-188 0 0,1 0 0 0 0,-1 0-1 0 0,1 0 1 0 0,-1 0-1 0 0,1-1 1 0 0,0 1-1 0 0,-1-1 1 0 0,1 1 0 0 0,0-1-1 0 0,0 0 1 0 0,0 0-1 0 0,1 0 1 0 0,-1 0-1 0 0,0 0 1 0 0,1 0 0 0 0,-1 0-1 0 0,1-1 1 0 0,0 1-1 0 0,-2-4 1 0 0,-2-7-1931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8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16 0 0,'0'0'8476'0'0,"4"16"-7280"0"0,-16-12-787 0 0,0-1 0 0 0,0 0-1 0 0,-1-1 1 0 0,-14 2 0 0 0,-28 4-296 0 0,-47 6 71 0 0,70-10-608 0 0,28-3-233 0 0,13-1-413 0 0,4 0-1633 0 0,-9 0 1123 0 0,-7 0-244 0 0,-40 0-1947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1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1052 0 0,'0'0'5907'0'0,"2"-7"-5473"0"0,-1 1-364 0 0,0 4-47 0 0,-1 0 1 0 0,0 1 0 0 0,0-1-1 0 0,1 0 1 0 0,-1 0 0 0 0,1 1-1 0 0,0-1 1 0 0,-1 0 0 0 0,1 1-1 0 0,0-1 1 0 0,0 0 0 0 0,0 1-1 0 0,0-1 1 0 0,0 1 0 0 0,0 0-1 0 0,1-1 1 0 0,-1 1 0 0 0,0 0-1 0 0,1 0 1 0 0,-1 0 0 0 0,1 0-1 0 0,-1 0 1 0 0,1 0 0 0 0,-1 0-1 0 0,1 0 1 0 0,0 1 0 0 0,0-1-1 0 0,-1 1 1 0 0,1-1 0 0 0,0 1-1 0 0,3-1 1 0 0,-3 1-39 0 0,1 0-1 0 0,0 1 1 0 0,-1-1 0 0 0,1 0-1 0 0,0 1 1 0 0,-1 0 0 0 0,1 0-1 0 0,-1 0 1 0 0,1 0 0 0 0,-1 0-1 0 0,1 0 1 0 0,-1 0 0 0 0,0 1-1 0 0,0 0 1 0 0,1-1 0 0 0,-1 1-1 0 0,0 0 1 0 0,0 0 0 0 0,-1 0-1 0 0,1 0 1 0 0,0 0 0 0 0,-1 0-1 0 0,1 1 1 0 0,-1-1 0 0 0,2 5-1 0 0,0 1 37 0 0,0 0 0 0 0,-1-1 0 0 0,0 2 0 0 0,0-1 0 0 0,-1 0 0 0 0,0 0 0 0 0,-1 13 0 0 0,-3-17-42 0 0,1 1-1 0 0,-2-1 1 0 0,1 0 0 0 0,0 0 0 0 0,-1 0 0 0 0,0 0 0 0 0,0-1-1 0 0,0 0 1 0 0,0 0 0 0 0,-1 0 0 0 0,-7 4 0 0 0,-6 6 105 0 0,18-13 17 0 0,-1 0 1 0 0,1 1-1 0 0,-1-1 0 0 0,1 0 1 0 0,-1 1-1 0 0,1-1 1 0 0,-1 0-1 0 0,1 1 0 0 0,-1-1 1 0 0,1 1-1 0 0,-1-1 1 0 0,1 1-1 0 0,0-1 0 0 0,-1 1 1 0 0,1-1-1 0 0,0 1 1 0 0,-1 0-1 0 0,1-1 0 0 0,0 1 1 0 0,0-1-1 0 0,0 1 1 0 0,0 0-1 0 0,-1-1 0 0 0,1 1 1 0 0,0-1-1 0 0,0 1 1 0 0,0 0-1 0 0,0-1 0 0 0,0 1 1 0 0,0 0-1 0 0,1-1 1 0 0,-1 1-1 0 0,0-1 0 0 0,0 1 1 0 0,0 0-1 0 0,1-1 1 0 0,-1 1-1 0 0,0-1 0 0 0,0 1 1 0 0,1 0-1 0 0,2 1 2 0 0,-1 0-1 0 0,0-1 0 0 0,1 1 1 0 0,0-1-1 0 0,-1 0 1 0 0,1 0-1 0 0,-1 0 0 0 0,1 0 1 0 0,5 1-1 0 0,67 6-3342 0 0,-40-8-3395 0 0,-22 0 3510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3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0 101 12 0 0,'0'0'7624'0'0,"8"9"-7379"0"0,22 29-37 0 0,-29-38-207 0 0,-1 1 1 0 0,1 0 0 0 0,0 0-1 0 0,-1-1 1 0 0,1 1 0 0 0,0-1-1 0 0,-1 1 1 0 0,1-1-1 0 0,0 1 1 0 0,0-1 0 0 0,-1 1-1 0 0,1-1 1 0 0,0 0 0 0 0,0 1-1 0 0,0-1 1 0 0,0 0-1 0 0,0 0 1 0 0,-1 1 0 0 0,1-1-1 0 0,0 0 1 0 0,0 0 0 0 0,0 0-1 0 0,0 0 1 0 0,0 0-1 0 0,0-1 1 0 0,0 1 0 0 0,0 0-1 0 0,-1 0 1 0 0,1 0 0 0 0,0-1-1 0 0,0 1 1 0 0,0 0-1 0 0,0-1 1 0 0,-1 1 0 0 0,1-1-1 0 0,0 1 1 0 0,0-1 0 0 0,-1 0-1 0 0,2 0 1 0 0,18-27-288 0 0,-18 25 285 0 0,1-2-30 0 0,0 0 1 0 0,0-1 0 0 0,-1 1 0 0 0,1-1-1 0 0,-1 0 1 0 0,0 1 0 0 0,-1-1-1 0 0,2-10 710 0 0,2 60 358 0 0,-4-41-1003 0 0,1 1 0 0 0,0-1 0 0 0,0 0 0 0 0,0 1 0 0 0,0-1 0 0 0,0 0-1 0 0,1 0 1 0 0,-1 0 0 0 0,1-1 0 0 0,0 1 0 0 0,0-1 0 0 0,0 1 0 0 0,0-1 0 0 0,1 0 0 0 0,-1 0 0 0 0,0 0-1 0 0,1-1 1 0 0,0 1 0 0 0,-1-1 0 0 0,1 0 0 0 0,0 0 0 0 0,-1 0 0 0 0,1-1 0 0 0,0 1 0 0 0,7-1 0 0 0,-8 0-66 0 0,-1 0-1 0 0,1 0 1 0 0,0-1 0 0 0,0 1 0 0 0,-1-1 0 0 0,1 0 0 0 0,-1 0 0 0 0,1 0 0 0 0,0 0 0 0 0,-1 0 0 0 0,0 0 0 0 0,1-1 0 0 0,-1 1 0 0 0,0-1 0 0 0,0 0 0 0 0,0 1 0 0 0,0-1 0 0 0,0 0 0 0 0,0 0-1 0 0,0-1 1 0 0,-1 1 0 0 0,1 0 0 0 0,-1-1 0 0 0,1 1 0 0 0,-1 0 0 0 0,0-1 0 0 0,0 0 0 0 0,0 1 0 0 0,0-1 0 0 0,-1 1 0 0 0,1-1 0 0 0,-1 0 0 0 0,1 0 0 0 0,-1 1 0 0 0,0-1 0 0 0,-1-3-1 0 0,2 2 11 0 0,-1 1-1 0 0,0 0 0 0 0,0-1 0 0 0,0 1 1 0 0,-1 0-1 0 0,1-1 0 0 0,-1 1 0 0 0,0 0 1 0 0,0 0-1 0 0,0 0 0 0 0,0 0 0 0 0,-1 0 0 0 0,1 0 1 0 0,-1 0-1 0 0,1 0 0 0 0,-1 0 0 0 0,0 0 1 0 0,0 1-1 0 0,-1-1 0 0 0,1 1 0 0 0,0 0 0 0 0,-1 0 1 0 0,0 0-1 0 0,1 0 0 0 0,-1 0 0 0 0,0 0 1 0 0,0 1-1 0 0,0-1 0 0 0,0 1 0 0 0,0 0 0 0 0,0 0 1 0 0,0 0-1 0 0,-1 0 0 0 0,1 0 0 0 0,0 1 1 0 0,-5-1-1 0 0,5 1-161 0 0,0-1 1 0 0,-1 0-1 0 0,1 1 1 0 0,0 0-1 0 0,0 0 1 0 0,0 0 0 0 0,-1 0-1 0 0,1 0 1 0 0,0 0-1 0 0,0 1 1 0 0,0 0-1 0 0,0 0 1 0 0,0 0-1 0 0,0 0 1 0 0,0 0-1 0 0,0 0 1 0 0,0 1 0 0 0,0 0-1 0 0,0-1 1 0 0,1 1-1 0 0,-1 0 1 0 0,1 0-1 0 0,-1 0 1 0 0,1 1-1 0 0,0-1 1 0 0,0 1-1 0 0,0-1 1 0 0,0 1-1 0 0,1-1 1 0 0,-3 4 0 0 0,0 6-1543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6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4060 0 0,'0'0'4435'0'0,"-18"1"-4381"0"0,-150 6-552 0 0,135-3-313 0 0,32-3 554 0 0,0-1 0 0 0,-1 0 1 0 0,1 0-1 0 0,0 0 0 0 0,0 1 0 0 0,-1-1 0 0 0,1 0 1 0 0,0 1-1 0 0,0-1 0 0 0,0 1 0 0 0,-1 0 0 0 0,1-1 0 0 0,0 1 1 0 0,0 0-1 0 0,0 0 0 0 0,0-1 0 0 0,0 1 0 0 0,0 0 0 0 0,1 0 1 0 0,-3 2-1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 1960 0 0,'0'0'7358'0'0,"-5"37"-5657"0"0,-6 189-1446 0 0,11-216-396 0 0,0 1 0 0 0,1-1 0 0 0,0 1 0 0 0,1-1 0 0 0,1 0 0 0 0,5 19 0 0 0,-7-29 101 0 0,-1 0 0 0 0,0 0 0 0 0,0 0 0 0 0,0-1 0 0 0,0 1 0 0 0,0 0 0 0 0,0 0 0 0 0,0 0 0 0 0,0 0 0 0 0,1 0-1 0 0,-1 0 1 0 0,0 0 0 0 0,0 0 0 0 0,0 0 0 0 0,0 0 0 0 0,0 0 0 0 0,0 0 0 0 0,1 0 0 0 0,-1 0 0 0 0,0 0 0 0 0,0 0 0 0 0,0 0 0 0 0,0 0 0 0 0,0 0 0 0 0,0 0 0 0 0,1 0 0 0 0,-1 0 0 0 0,0 0 0 0 0,0 0 0 0 0,0 0 0 0 0,0 0 0 0 0,0 0 0 0 0,1 0 0 0 0,-1 0-1 0 0,0 0 1 0 0,0 0 0 0 0,0 0 0 0 0,0 0 0 0 0,0 0 0 0 0,0 0 0 0 0,0 1 0 0 0,0-1 0 0 0,1 0 0 0 0,-1 0 0 0 0,0 0 0 0 0,0 0 0 0 0,0 0 0 0 0,0 0 0 0 0,0 1 0 0 0,-2-18-590 0 0,-1 14 636 0 0,0-1 1 0 0,0 0 0 0 0,0 1-1 0 0,0 0 1 0 0,-1 0 0 0 0,1 0-1 0 0,-1 0 1 0 0,0 1 0 0 0,0-1-1 0 0,0 1 1 0 0,0 0 0 0 0,0 0-1 0 0,-1 0 1 0 0,1 1 0 0 0,0-1-1 0 0,-7 0 1 0 0,0 0 12 0 0,1 0 1 0 0,0 1-1 0 0,0 1 0 0 0,-1-1 1 0 0,1 2-1 0 0,-14 1 0 0 0,20-1-15 0 0,0 1 0 0 0,0 0 0 0 0,0-1 0 0 0,1 1 0 0 0,-1 1 0 0 0,0-1 0 0 0,1 0 0 0 0,0 1 0 0 0,-1 0 0 0 0,1 0 0 0 0,0 0 0 0 0,0 0 0 0 0,1 0 0 0 0,-1 1 0 0 0,1-1 0 0 0,0 1 0 0 0,-1-1 0 0 0,2 1 0 0 0,-1 0 0 0 0,0 0 0 0 0,1 0 0 0 0,0 0 0 0 0,-1 0 0 0 0,2 0 0 0 0,-1 1 0 0 0,0-1 0 0 0,1 0 0 0 0,0 0 0 0 0,0 1 0 0 0,0-1 0 0 0,1 0 0 0 0,-1 0 0 0 0,1 1 0 0 0,2 4 0 0 0,-1-6 47 0 0,0 0-1 0 0,1 0 0 0 0,-1-1 0 0 0,1 1 0 0 0,-1-1 0 0 0,1 0 1 0 0,0 0-1 0 0,0 0 0 0 0,0 0 0 0 0,1 0 0 0 0,-1-1 0 0 0,0 1 0 0 0,1-1 1 0 0,-1 0-1 0 0,1 0 0 0 0,-1 0 0 0 0,1-1 0 0 0,-1 1 0 0 0,1-1 1 0 0,-1 0-1 0 0,1 0 0 0 0,0 0 0 0 0,-1 0 0 0 0,4-1 0 0 0,9 0-245 0 0,-1-1 0 0 0,0-1 0 0 0,-1 0 0 0 0,21-7 0 0 0,24-16-4871 0 0,-46 20 2762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1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38 426 3452 0 0,'0'0'3313'0'0,"-2"-21"-2850"0"0,-1-1-384 0 0,-15-141 573 0 0,16 139-554 0 0,0-7 13 0 0,1 0 0 0 0,6-54 0 0 0,-4 83-71 0 0,-1-1 0 0 0,1 1 0 0 0,0-1 0 0 0,0 1 0 0 0,0 0 1 0 0,0-1-1 0 0,0 1 0 0 0,1 0 0 0 0,-1 0 0 0 0,1-1 0 0 0,0 1 0 0 0,-1 1 0 0 0,1-1 0 0 0,0 0 0 0 0,0 0 0 0 0,0 1 0 0 0,0-1 1 0 0,0 1-1 0 0,1-1 0 0 0,-1 1 0 0 0,0 0 0 0 0,1 0 0 0 0,-1 0 0 0 0,3-1 0 0 0,-3 2-15 0 0,0-1 0 0 0,0 1-1 0 0,0 0 1 0 0,0 0 0 0 0,0-1-1 0 0,0 1 1 0 0,0 0 0 0 0,0 1 0 0 0,-1-1-1 0 0,1 0 1 0 0,0 0 0 0 0,0 1 0 0 0,0-1-1 0 0,0 1 1 0 0,0 0 0 0 0,-1 0 0 0 0,1-1-1 0 0,0 1 1 0 0,-1 0 0 0 0,1 0-1 0 0,-1 1 1 0 0,1-1 0 0 0,-1 0 0 0 0,1 0-1 0 0,-1 1 1 0 0,0-1 0 0 0,1 1 0 0 0,-1-1-1 0 0,0 1 1 0 0,0 0 0 0 0,0-1 0 0 0,1 3-1 0 0,7 23-106 0 0,-1 1 1 0 0,-1-1-1 0 0,-1 1 0 0 0,3 46 0 0 0,-8-48-46 0 0,3-1 0 0 0,0 1 0 0 0,1-1 0 0 0,2 0-1 0 0,0 0 1 0 0,12 25 0 0 0,-19-49 29 0 0,0 0 0 0 0,0-1-1 0 0,0 1 1 0 0,0-1 0 0 0,1 1-1 0 0,-1-1 1 0 0,0 1 0 0 0,0-1 0 0 0,0 1-1 0 0,1-1 1 0 0,-1 1 0 0 0,0-1 0 0 0,0 1-1 0 0,1-1 1 0 0,-1 0 0 0 0,0 1-1 0 0,1-1 1 0 0,-1 1 0 0 0,1-1 0 0 0,-1 0-1 0 0,1 1 1 0 0,-1-1 0 0 0,0 0 0 0 0,1 1-1 0 0,-1-1 1 0 0,1 0 0 0 0,-1 0-1 0 0,1 0 1 0 0,0 0 0 0 0,-1 1 0 0 0,1-1-1 0 0,-1 0 1 0 0,1 0 0 0 0,-1 0-1 0 0,2 0 1 0 0,5-20-1699 0 0,-4-33 1028 0 0,-3 52 766 0 0,0-3 109 0 0,0 0 1 0 0,0 1 0 0 0,0-1-1 0 0,0 0 1 0 0,-1 0-1 0 0,0 1 1 0 0,0-1 0 0 0,0 0-1 0 0,0 1 1 0 0,0-1 0 0 0,-1 1-1 0 0,1-1 1 0 0,-1 1 0 0 0,0-1-1 0 0,0 1 1 0 0,0 0-1 0 0,-1 0 1 0 0,1 0 0 0 0,-1 1-1 0 0,1-1 1 0 0,-1 0 0 0 0,0 1-1 0 0,0 0 1 0 0,0 0 0 0 0,-1 0-1 0 0,1 0 1 0 0,0 0-1 0 0,-1 0 1 0 0,-5-1 0 0 0,-6-1 232 0 0,-1 1 0 0 0,-1 1 0 0 0,1 0 0 0 0,0 1 0 0 0,-27 2 0 0 0,18-1-894 0 0,25 0 458 0 0,-1 0 0 0 0,1 0 1 0 0,-1 0-1 0 0,1 0 0 0 0,-1 0 1 0 0,1 0-1 0 0,-1 0 0 0 0,1 0 1 0 0,-1 0-1 0 0,1 0 0 0 0,0 0 1 0 0,-1 0-1 0 0,1 1 0 0 0,-1-1 1 0 0,1 0-1 0 0,-1 0 0 0 0,1 1 1 0 0,0-1-1 0 0,-1 0 0 0 0,1 0 1 0 0,-1 1-1 0 0,1-1 0 0 0,0 0 1 0 0,-1 1-1 0 0,1-1 0 0 0,0 0 1 0 0,0 1-1 0 0,-1-1 0 0 0,1 1 1 0 0,0-1-1 0 0,0 1 0 0 0,0-1 1 0 0,-1 0-1 0 0,1 1 0 0 0,0 2-2196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4420 0 0,'0'0'4389'0'0,"-24"2"-4313"0"0,-13 3-63 0 0,11-1 7 0 0,0-1 1 0 0,-40-1-1 0 0,64-2-371 0 0,-27 1 432 0 0,20 3-6560 0 0,11 0 4497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3360 0 0,'6'121'808'0'0,"-20"-121"-584"0"0,-2 5 1285 0 0,0-3 195 0 0,-3 0-1056 0 0,1 1-308 0 0,-1-3-108 0 0,0 0-36 0 0,-3 0-132 0 0,6 0 4 0 0,0 0-60 0 0,3 0-16 0 0,-1 0-96 0 0,6 0-492 0 0,0 0-508 0 0,5-3-612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0 308 0 0,'0'0'1546'0'0,"-8"7"-1768"0"0,13-6-936 0 0,-2-9 684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6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51 2016 0 0,'0'0'4744'0'0,"-3"-5"-4420"0"0,3 5-325 0 0,-3-4 151 0 0,-1-1 1 0 0,1 1-1 0 0,-1 0 0 0 0,0 0 0 0 0,0 0 0 0 0,-1 0 1 0 0,-8-5-1 0 0,12 8-119 0 0,-1 0-1 0 0,1 0 1 0 0,-1 1 0 0 0,1-1 0 0 0,-1 0 0 0 0,1 1-1 0 0,-1-1 1 0 0,0 1 0 0 0,1-1 0 0 0,-1 1 0 0 0,0 0 0 0 0,1 0-1 0 0,-1 0 1 0 0,0 0 0 0 0,1 0 0 0 0,-1 0 0 0 0,0 0-1 0 0,1 1 1 0 0,-1-1 0 0 0,1 1 0 0 0,-1-1 0 0 0,0 1-1 0 0,1-1 1 0 0,-1 1 0 0 0,1 0 0 0 0,-2 1 0 0 0,-1 1-8 0 0,2 0 0 0 0,-1 0 1 0 0,0 0-1 0 0,0 0 0 0 0,1 1 1 0 0,0-1-1 0 0,0 1 0 0 0,0-1 1 0 0,0 1-1 0 0,-2 6 0 0 0,-2 8-40 0 0,1 1-1 0 0,1 0 1 0 0,-4 30 0 0 0,-8 557 1098 0 0,18-401-497 0 0,-1-162-352 0 0,0-32-246 0 0,0 0 0 0 0,0-1 0 0 0,-2 1-1 0 0,1 0 1 0 0,-1-1 0 0 0,-1 1 0 0 0,0-1 0 0 0,0 1-1 0 0,-1-1 1 0 0,-1 0 0 0 0,1 0 0 0 0,-9 14-1 0 0,10-21 1 0 0,1 0 0 0 0,-1 0-1 0 0,0-1 1 0 0,-1 1 0 0 0,1-1 0 0 0,0 1-1 0 0,-1-1 1 0 0,1 0 0 0 0,-1 0-1 0 0,0 0 1 0 0,0 0 0 0 0,0-1-1 0 0,0 1 1 0 0,0-1 0 0 0,0 1 0 0 0,0-1-1 0 0,0 0 1 0 0,-1-1 0 0 0,1 1-1 0 0,0 0 1 0 0,-1-1 0 0 0,-4 0-1 0 0,6 0-110 0 0,0 0 0 0 0,0 0-1 0 0,0-1 1 0 0,0 1-1 0 0,0-1 1 0 0,0 1-1 0 0,0-1 1 0 0,0 0 0 0 0,0 0-1 0 0,0 0 1 0 0,0 0-1 0 0,1 0 1 0 0,-1 0-1 0 0,1 0 1 0 0,-3-3 0 0 0,2 2-283 0 0,1 1 0 0 0,-1-1 0 0 0,1 0 0 0 0,0-1 0 0 0,0 1 0 0 0,0 0 0 0 0,0 0 0 0 0,0 0 0 0 0,0-1 0 0 0,1 1 0 0 0,-1 0 0 0 0,1-1 0 0 0,0 1 0 0 0,-1-1 0 0 0,1-3 0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7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13 329 1352 0 0,'0'0'6469'0'0,"0"3"-6011"0"0,-7-53 133 0 0,3 1 0 0 0,2-1 0 0 0,7-83-1 0 0,-5 131-569 0 0,0 0 0 0 0,1 0 0 0 0,-1-1 0 0 0,0 1 0 0 0,1 0 0 0 0,-1 0 0 0 0,1 0 0 0 0,-1 0 0 0 0,1 0 0 0 0,0 0 0 0 0,0 0 0 0 0,0 1 0 0 0,0-1 0 0 0,0 0 0 0 0,1 0 0 0 0,-1 1 0 0 0,0-1 0 0 0,1 1 0 0 0,-1-1 0 0 0,1 1 0 0 0,0-1 0 0 0,-1 1 0 0 0,1 0 0 0 0,0 0 0 0 0,0 0 0 0 0,0 0 0 0 0,0 0 0 0 0,0 0 0 0 0,0 1 0 0 0,3-2 0 0 0,-3 2-22 0 0,0 1 1 0 0,0-1 0 0 0,0 0 0 0 0,0 1-1 0 0,0-1 1 0 0,0 1 0 0 0,0-1 0 0 0,0 1-1 0 0,0 0 1 0 0,0 0 0 0 0,-1 0 0 0 0,1 0 0 0 0,0 0-1 0 0,-1 0 1 0 0,1 1 0 0 0,0-1 0 0 0,-1 1-1 0 0,0-1 1 0 0,1 1 0 0 0,-1-1 0 0 0,0 1-1 0 0,0 0 1 0 0,0-1 0 0 0,0 1 0 0 0,0 0-1 0 0,0 0 1 0 0,0 0 0 0 0,-1 0 0 0 0,1 0 0 0 0,-1 0-1 0 0,1 3 1 0 0,7 41-45 0 0,-2 1 0 0 0,-2-1 0 0 0,-3 66-1 0 0,-1-84-264 0 0,0-28 97 0 0,11-11-9320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5:2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56 179 2832 0 0</inkml:trace>
  <inkml:trace contextRef="#ctx0" brushRef="#br0" timeOffset="1">56 179 2832 0 0,'80'-133'689'0'0,"-73"112"3607"0"0,-16 13-2750 0 0,-18 10-1341 0 0,25-2 127 0 0,-52-9 392 0 0,28 2-2112 0 0,1 5-5094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1396 0 0,'0'0'3640'0'0,"-6"14"3211"0"0,4-12-7700 0 0,-28 47 1231 0 0,16-29-345 0 0,2 1 1 0 0,0 0 0 0 0,-12 31-1 0 0,9-9-12 0 0,2 0 0 0 0,2 1-1 0 0,1 1 1 0 0,3 0 0 0 0,2 0-1 0 0,1 0 1 0 0,6 86 0 0 0,0-114 18 0 0,0-1 0 0 0,2 0-1 0 0,0 0 1 0 0,1 0 0 0 0,0-1 0 0 0,1 1 0 0 0,1-2 0 0 0,0 1 0 0 0,1 0 0 0 0,14 17 0 0 0,-22-32-253 0 0,1 1 0 0 0,0-1-1 0 0,0 1 1 0 0,0-1 0 0 0,-1 1 0 0 0,1-1 0 0 0,0 0 0 0 0,0 1 0 0 0,0-1 0 0 0,0 0 0 0 0,0 1 0 0 0,0-1-1 0 0,0 0 1 0 0,0 0 0 0 0,0 0 0 0 0,0 0 0 0 0,0 0 0 0 0,1 0 0 0 0,2 0-1396 0 0,1 0-1084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3024 0 0,'0'0'6300'0'0,"-5"0"-6113"0"0,-117 0 840 0 0,37 0-3949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3200 0 0,'0'0'6205'0'0,"-107"29"-6257"0"0,89-29-272 0 0,2 0-220 0 0,2 0-260 0 0,2 0-172 0 0,4 0-405 0 0,2 2-507 0 0,1-2-512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2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0 1808 0 0,'0'0'7478'0'0,"-18"21"-7338"0"0,15-18-127 0 0,-153 155 453 0 0,142-145-831 0 0,0-1 1 0 0,-1-1-1 0 0,0 0 0 0 0,0-1 0 0 0,-1-1 1 0 0,-29 13-1 0 0,42-20-920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2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243 209 3052 0 0,'0'0'6141'0'0,"-140"-115"-5989"0"0,121 95-148 0 0,0 6 44 0 0,6-4-48 0 0,-1 6-92 0 0,1 1-348 0 0,2 2-456 0 0,0 4-884 0 0,9 1-1089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4552 0 0,'0'0'5348'0'0,"-9"7"-5496"0"0,4-3 164 0 0,-8 6-17 0 0,-1-1 1 0 0,0 0 0 0 0,0 0-1 0 0,-31 11 1 0 0,45-19 19 0 0,-1-1 0 0 0,1 0 0 0 0,0 0-1 0 0,0 1 1 0 0,-1-1 0 0 0,1 0 0 0 0,0 1 0 0 0,0-1 0 0 0,-1 0 0 0 0,1 1 0 0 0,0-1 0 0 0,0 0 0 0 0,0 1 0 0 0,0-1 0 0 0,0 0 0 0 0,-1 1 0 0 0,1-1 0 0 0,0 0 0 0 0,0 1 0 0 0,0-1 0 0 0,0 1 0 0 0,0-1 0 0 0,0 0 0 0 0,0 1 0 0 0,0-1 0 0 0,0 0 0 0 0,0 1 0 0 0,1-1 0 0 0,-1 1 0 0 0,0-1 0 0 0,0 0 0 0 0,0 1 0 0 0,0-1 0 0 0,0 0 0 0 0,1 1 0 0 0,-1-1 0 0 0,0 0 0 0 0,1 1 0 0 0,7 11-233 0 0,80 49 79 0 0,-80-54 143 0 0,0 0 0 0 0,-1 0 0 0 0,1 0 0 0 0,-1 1 1 0 0,-1 0-1 0 0,0 0 0 0 0,0 1 0 0 0,5 10 0 0 0,-10-18-5 0 0,-1 0-1 0 0,1 0 0 0 0,-1 1 1 0 0,1-1-1 0 0,-1 0 0 0 0,0 0 1 0 0,0 0-1 0 0,1 0 1 0 0,-1 1-1 0 0,0-1 0 0 0,0 0 1 0 0,0 0-1 0 0,0 0 0 0 0,0 1 1 0 0,-1-1-1 0 0,1 0 0 0 0,0 0 1 0 0,0 0-1 0 0,-1 1 1 0 0,1-1-1 0 0,-1 0 0 0 0,1 0 1 0 0,-1 0-1 0 0,0 0 0 0 0,1 0 1 0 0,-1 0-1 0 0,0 0 0 0 0,-1 1 1 0 0,-1 0-22 0 0,1 0 1 0 0,-1 0-1 0 0,-1 0 1 0 0,1 0 0 0 0,0-1-1 0 0,0 1 1 0 0,-1-1-1 0 0,1 0 1 0 0,-7 2-1 0 0,-4-1-87 0 0,1 0 1 0 0,-1-1-1 0 0,0 0 0 0 0,-15-1 0 0 0,27 0 109 0 0,0 0 0 0 0,1 0 0 0 0,-1-1 0 0 0,0 1 0 0 0,0 0 0 0 0,1-1 0 0 0,-1 1 0 0 0,0-1 0 0 0,0 1 0 0 0,1-1 0 0 0,-1 0 1 0 0,1 0-1 0 0,-1 0 0 0 0,1 0 0 0 0,-1 0 0 0 0,1 0 0 0 0,-2-2 0 0 0,3 2 1 0 0,-1 1-1 0 0,1-1 1 0 0,0 0 0 0 0,0 1 0 0 0,0-1-1 0 0,0 0 1 0 0,0 0 0 0 0,1 1-1 0 0,-1-1 1 0 0,0 0 0 0 0,0 1 0 0 0,0-1-1 0 0,1 0 1 0 0,-1 1 0 0 0,0-1 0 0 0,1 0-1 0 0,-1 1 1 0 0,0-1 0 0 0,1 1 0 0 0,-1-1-1 0 0,1 1 1 0 0,-1-1 0 0 0,1 1-1 0 0,-1-1 1 0 0,1 1 0 0 0,-1-1 0 0 0,1 1-1 0 0,0-1 1 0 0,-1 1 0 0 0,1 0 0 0 0,0-1-1 0 0,-1 1 1 0 0,1 0 0 0 0,0 0 0 0 0,-1 0-1 0 0,1-1 1 0 0,0 1 0 0 0,-1 0-1 0 0,1 0 1 0 0,1 0 0 0 0,15-5-40 0 0,1 0 1 0 0,35-3 0 0 0,31-8-144 0 0,-78 14 168 0 0,0 0-1 0 0,0-1 1 0 0,0 1 0 0 0,0-1 0 0 0,0 0 0 0 0,-1-1 0 0 0,1 1 0 0 0,-1-1 0 0 0,0 0 0 0 0,7-7 0 0 0,-10 8-1 0 0,0 0 1 0 0,0 0-1 0 0,-1 0 1 0 0,1 0 0 0 0,0-1-1 0 0,-1 1 1 0 0,0 0 0 0 0,0-1-1 0 0,0 1 1 0 0,0-1 0 0 0,-1 0-1 0 0,1 1 1 0 0,-1-1 0 0 0,0 1-1 0 0,0-1 1 0 0,0 0-1 0 0,0 1 1 0 0,-2-7 0 0 0,2 8 2 0 0,-1 0 0 0 0,1 0 0 0 0,-1 0 0 0 0,0-1 0 0 0,1 1 0 0 0,-1 0 0 0 0,0 0 0 0 0,0 0 0 0 0,0 0 0 0 0,-1 0 0 0 0,1 1 0 0 0,0-1 0 0 0,-1 0 0 0 0,1 0 0 0 0,-1 1 0 0 0,0-1 0 0 0,1 1 0 0 0,-1 0 0 0 0,0-1 0 0 0,0 1 0 0 0,0 0 0 0 0,0 0 0 0 0,0 0 0 0 0,0 0 0 0 0,0 0 0 0 0,0 1 0 0 0,-1-1 0 0 0,1 1 0 0 0,0-1 0 0 0,-4 1 0 0 0,4 0 17 0 0,1 1-1 0 0,0-1 1 0 0,-1 1-1 0 0,1-1 1 0 0,0 1-1 0 0,-1 0 1 0 0,1-1-1 0 0,0 1 0 0 0,0 0 1 0 0,0 0-1 0 0,0 0 1 0 0,0 0-1 0 0,0 0 1 0 0,0 0-1 0 0,0 0 0 0 0,0 0 1 0 0,0 1-1 0 0,1-1 1 0 0,-1 0-1 0 0,0 0 1 0 0,1 1-1 0 0,-1-1 0 0 0,1 0 1 0 0,-1 1-1 0 0,1-1 1 0 0,0 1-1 0 0,0-1 1 0 0,0 1-1 0 0,0-1 1 0 0,0 3-1 0 0,-2 54-346 0 0,2-46 241 0 0,1-5 144 0 0,0 1 0 0 0,0-1 0 0 0,1 0 0 0 0,0 0 0 0 0,0 0 0 0 0,1 0 0 0 0,0-1 0 0 0,0 1-1 0 0,1-1 1 0 0,-1 1 0 0 0,1-1 0 0 0,1 0 0 0 0,-1-1 0 0 0,1 1 0 0 0,6 5 0 0 0,-11-11-50 0 0,1 1 0 0 0,0-1 0 0 0,0 0 0 0 0,0 1 0 0 0,0-1 0 0 0,0 0 0 0 0,0 0 0 0 0,0 1 0 0 0,0-1 0 0 0,0 0 0 0 0,0 0 0 0 0,0 0 0 0 0,0 0 0 0 0,0 0 0 0 0,1 0 0 0 0,-1-1 0 0 0,0 1 0 0 0,0 0 0 0 0,0 0 0 0 0,-1-1 0 0 0,1 1 0 0 0,0-1 0 0 0,0 1 0 0 0,0-1 1 0 0,0 1-1 0 0,0-1 0 0 0,0 1 0 0 0,0-1 0 0 0,-1 0 0 0 0,1 1 0 0 0,0-1 0 0 0,-1 0 0 0 0,1 0 0 0 0,0 0 0 0 0,-1 0 0 0 0,1 1 0 0 0,-1-1 0 0 0,1 0 0 0 0,-1 0 0 0 0,0 0 0 0 0,1-2 0 0 0,20-43-256 0 0,-21 44 266 0 0,4-9 45 0 0,19-44-143 0 0,-22 53 131 0 0,0 1 0 0 0,0-1-1 0 0,0 0 1 0 0,0 0 0 0 0,0 0-1 0 0,0 0 1 0 0,1 1 0 0 0,-1-1-1 0 0,1 1 1 0 0,-1-1 0 0 0,1 1 0 0 0,0 0-1 0 0,-1-1 1 0 0,1 1 0 0 0,0 0-1 0 0,0 0 1 0 0,0 0 0 0 0,0 0-1 0 0,0 1 1 0 0,0-1 0 0 0,4 0 0 0 0,-5 1-61 0 0,1 0 1 0 0,-1 1 0 0 0,1-1 0 0 0,-1 0 0 0 0,1 1 0 0 0,-1 0 0 0 0,1-1-1 0 0,-1 1 1 0 0,0 0 0 0 0,1 0 0 0 0,-1 0 0 0 0,0 0 0 0 0,0 0-1 0 0,0 0 1 0 0,0 0 0 0 0,0 0 0 0 0,0 0 0 0 0,0 0 0 0 0,0 1 0 0 0,0-1-1 0 0,0 0 1 0 0,0 1 0 0 0,-1-1 0 0 0,1 2 0 0 0,15 45-93 0 0,-7-20 149 0 0,-2-17-204 0 0,0-12-14 0 0,3-25-37 0 0,3-7 516 0 0,-12 33-262 0 0,-1-1 1 0 0,0 0-1 0 0,0 1 0 0 0,1-1 1 0 0,-1 0-1 0 0,1 1 1 0 0,-1-1-1 0 0,0 1 1 0 0,1-1-1 0 0,-1 1 0 0 0,1-1 1 0 0,-1 1-1 0 0,1-1 1 0 0,0 1-1 0 0,-1 0 0 0 0,1-1 1 0 0,-1 1-1 0 0,1 0 1 0 0,0-1-1 0 0,-1 1 0 0 0,1 0 1 0 0,0 0-1 0 0,-1 0 1 0 0,1 0-1 0 0,0-1 1 0 0,-1 1-1 0 0,1 0 0 0 0,0 0 1 0 0,0 0-1 0 0,-1 0 1 0 0,1 1-1 0 0,0-1 0 0 0,-1 0 1 0 0,2 0-1 0 0,1 4-44 0 0,0 1 0 0 0,0-1 0 0 0,0 1 0 0 0,-1-1 0 0 0,0 1 0 0 0,0 0-1 0 0,0 0 1 0 0,2 7 0 0 0,0 1-118 0 0,0-4-66 0 0,-1-1 1 0 0,2 1-1 0 0,-1-1 0 0 0,8 11 1 0 0,-10-17-98 0 0,0 0 0 0 0,0 1 1 0 0,0-1-1 0 0,1 0 0 0 0,-1 0 1 0 0,0-1-1 0 0,1 1 0 0 0,0 0 0 0 0,-1-1 1 0 0,1 0-1 0 0,0 0 0 0 0,0 1 1 0 0,0-1-1 0 0,-1-1 0 0 0,1 1 1 0 0,0 0-1 0 0,4-1 0 0 0,3 1-1579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4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4748 0 0,'0'0'4661'0'0,"-5"19"-4444"0"0,-20 62-17 0 0,23-76-224 0 0,0 1 1 0 0,0-1 0 0 0,0 0-1 0 0,0 0 1 0 0,-1 0 0 0 0,0 0 0 0 0,0 0-1 0 0,0-1 1 0 0,-1 1 0 0 0,1-1 0 0 0,-1 0-1 0 0,0 0 1 0 0,0 0 0 0 0,-1-1-1 0 0,1 1 1 0 0,-1-1 0 0 0,1 0 0 0 0,-1-1-1 0 0,0 1 1 0 0,0-1 0 0 0,-1 0 0 0 0,1 0-1 0 0,0 0 1 0 0,-1-1 0 0 0,1 0-1 0 0,-1 0 1 0 0,1 0 0 0 0,-1 0 0 0 0,0-1-1 0 0,1 0 1 0 0,-8-1 0 0 0,11 0-4 0 0,-1 0 1 0 0,1 0-1 0 0,-1 0 1 0 0,1-1-1 0 0,0 1 1 0 0,0-1-1 0 0,-1 1 1 0 0,1-1-1 0 0,0 0 1 0 0,0 0-1 0 0,0 0 1 0 0,1 0 0 0 0,-1 0-1 0 0,0 0 1 0 0,1 0-1 0 0,0 0 1 0 0,-1-1-1 0 0,1 1 1 0 0,0-1-1 0 0,0 1 1 0 0,0-1-1 0 0,0 1 1 0 0,1-1-1 0 0,-1-5 1 0 0,-2-7-140 0 0,1 0 0 0 0,1 0 1 0 0,1-17-1 0 0,0 22-60 0 0,0 10 240 0 0,0-1 0 0 0,0 0 1 0 0,0 0-1 0 0,0 1 0 0 0,0-1 0 0 0,0 0 0 0 0,0 0 1 0 0,0 1-1 0 0,1-1 0 0 0,-1 0 0 0 0,0 1 1 0 0,0-1-1 0 0,1 0 0 0 0,-1 1 0 0 0,0-1 0 0 0,1 0 1 0 0,-1 1-1 0 0,1-1 0 0 0,-1 1 0 0 0,1-1 0 0 0,-1 1 1 0 0,1-1-1 0 0,-1 1 0 0 0,1-1 0 0 0,0 1 0 0 0,-1-1 1 0 0,1 1-1 0 0,0 0 0 0 0,-1-1 0 0 0,1 1 0 0 0,0 0 1 0 0,-1 0-1 0 0,1 0 0 0 0,0-1 0 0 0,0 1 1 0 0,-1 0-1 0 0,1 0 0 0 0,0 0 0 0 0,-1 0 0 0 0,1 0 1 0 0,0 0-1 0 0,0 0 0 0 0,-1 0 0 0 0,1 1 0 0 0,0-1 1 0 0,0 0-1 0 0,-1 0 0 0 0,1 1 0 0 0,0-1 0 0 0,-1 0 1 0 0,1 1-1 0 0,-1-1 0 0 0,1 1 0 0 0,0 0 1 0 0,36 23 220 0 0,-18 0 281 0 0,28 44-1 0 0,-34-48-195 0 0,0-1-1 0 0,1 0 1 0 0,0-1 0 0 0,29 27-1 0 0,-36-39-242 0 0,14 9-253 0 0,-20-15 45 0 0,0 0 1 0 0,0 0 0 0 0,0 0 0 0 0,0 0-1 0 0,0 0 1 0 0,0 0 0 0 0,0 0 0 0 0,0 0-1 0 0,0 0 1 0 0,-1-1 0 0 0,1 1 0 0 0,0 0-1 0 0,0-1 1 0 0,0 1 0 0 0,0-1 0 0 0,0 1 0 0 0,0-1-1 0 0,-1 1 1 0 0,1-1 0 0 0,0 1 0 0 0,-1-1-1 0 0,1 0 1 0 0,0 1 0 0 0,-1-1 0 0 0,1 0-1 0 0,0 0 1 0 0,0 0 0 0 0,7-11-2524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4164 0 0,'0'0'7602'0'0,"0"8"-7534"0"0,0 228-1012 0 0,0-236 865 0 0,0 1-1 0 0,0-1 1 0 0,0 0-1 0 0,0 1 1 0 0,0-1-1 0 0,0 1 1 0 0,1-1-1 0 0,-1 0 0 0 0,0 1 1 0 0,0-1-1 0 0,0 1 1 0 0,0-1-1 0 0,0 0 1 0 0,1 1-1 0 0,-1-1 1 0 0,0 0-1 0 0,0 1 1 0 0,1-1-1 0 0,-1 0 0 0 0,0 1 1 0 0,1-1-1 0 0,-1 0 1 0 0,0 1-1 0 0,1-1 1 0 0,-1 0-1 0 0,0 0 1 0 0,1 0-1 0 0,-1 1 1 0 0,0-1-1 0 0,1 0 1 0 0,-1 0-1 0 0,1 0 0 0 0,-1 0 1 0 0,1 0-1 0 0,-1 0 1 0 0,0 0-1 0 0,1 0 1 0 0,-1 0-1 0 0,1 0 1 0 0,-1 0-1 0 0,0 0 1 0 0,1 0-1 0 0,0 0 0 0 0,15-7-4914 0 0,-10 0 2846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6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5 836 0 0,'0'0'9234'0'0,"-22"-1"-9042"0"0,-181-3-1611 0 0,201 4 982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4840 0 0,'0'0'5280'0'0,"-3"16"-5131"0"0,-8 50-60 0 0,11-63-90 0 0,-1 0-1 0 0,1 0 1 0 0,0 0 0 0 0,0 0-1 0 0,0 0 1 0 0,0 0-1 0 0,0 0 1 0 0,1-1 0 0 0,0 1-1 0 0,-1 0 1 0 0,1 0-1 0 0,0 0 1 0 0,0-1 0 0 0,0 1-1 0 0,1 0 1 0 0,-1-1-1 0 0,1 1 1 0 0,-1-1 0 0 0,1 1-1 0 0,0-1 1 0 0,0 0-1 0 0,0 0 1 0 0,0 0 0 0 0,0 0-1 0 0,1 0 1 0 0,2 2-1 0 0,0-2-33 0 0,0 1 0 0 0,0-1-1 0 0,0 0 1 0 0,0 0 0 0 0,1 0 0 0 0,-1-1-1 0 0,1 0 1 0 0,-1 0 0 0 0,1 0 0 0 0,7 0-1 0 0,-11-2-2 0 0,0 1 0 0 0,0-1 0 0 0,-1 1 0 0 0,1-1 0 0 0,0 0 0 0 0,0 0 0 0 0,0 0 0 0 0,0 0 0 0 0,-1 0 0 0 0,1 0 0 0 0,0 0 0 0 0,-1-1 0 0 0,1 1 0 0 0,-1-1-1 0 0,0 1 1 0 0,1-1 0 0 0,-1 1 0 0 0,0-1 0 0 0,0 0 0 0 0,0 0 0 0 0,0 0 0 0 0,0 1 0 0 0,0-1 0 0 0,0-3 0 0 0,17-56-136 0 0,-14 45 96 0 0,-1-35 777 0 0,0 85-17 0 0,3-6-834 0 0,29 151 390 0 0,-31-148 123 0 0,-1 0 1 0 0,-1 1-1 0 0,-5 54 0 0 0,2-81-343 0 0,0-1-1 0 0,0 1 1 0 0,-1-1 0 0 0,1 1-1 0 0,-1-1 1 0 0,0 0 0 0 0,-1 1-1 0 0,1-1 1 0 0,-1 0 0 0 0,1 0-1 0 0,-1-1 1 0 0,0 1 0 0 0,-1-1-1 0 0,1 1 1 0 0,-1-1-1 0 0,1 0 1 0 0,-1 0 0 0 0,0-1-1 0 0,0 1 1 0 0,0-1 0 0 0,0 0-1 0 0,-1 0 1 0 0,1 0 0 0 0,-9 2-1 0 0,8-2-90 0 0,0-1 0 0 0,-1 0 0 0 0,1 0 0 0 0,0 0 0 0 0,-1 0 0 0 0,1-1 0 0 0,0 0 0 0 0,-1 0 0 0 0,1 0 0 0 0,-1-1 0 0 0,1 0 0 0 0,0 0 0 0 0,0 0-1 0 0,-1-1 1 0 0,1 0 0 0 0,0 0 0 0 0,0 0 0 0 0,1 0 0 0 0,-1-1 0 0 0,0 0 0 0 0,-6-5 0 0 0,9 5-245 0 0,0 1 0 0 0,0-1 0 0 0,0 1 0 0 0,1-1 0 0 0,-1 0 1 0 0,1 0-1 0 0,0 0 0 0 0,0 0 0 0 0,0 0 0 0 0,0 0 0 0 0,0 0 0 0 0,0 0 0 0 0,1 0 0 0 0,0 0 0 0 0,0 0 1 0 0,0-1-1 0 0,0 1 0 0 0,0 0 0 0 0,0 0 0 0 0,2-6 0 0 0,7-3-3481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8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3132 0 0,'0'0'5883'0'0,"-3"0"-5626"0"0,-1 0-172 0 0,0 0 0 0 0,-1 0 0 0 0,1 0 1 0 0,0 0-1 0 0,0 1 0 0 0,0 0 0 0 0,0 0 1 0 0,0 0-1 0 0,0 0 0 0 0,0 0 0 0 0,0 1 1 0 0,0 0-1 0 0,1-1 0 0 0,-1 2 0 0 0,1-1 1 0 0,-1 0-1 0 0,1 1 0 0 0,0-1 0 0 0,0 1 1 0 0,0 0-1 0 0,0 0 0 0 0,0 0 0 0 0,1 1 1 0 0,-1-1-1 0 0,1 0 0 0 0,0 1 0 0 0,0 0 1 0 0,0-1-1 0 0,1 1 0 0 0,-1 0 1 0 0,-1 8-1 0 0,2-9-115 0 0,0 0 0 0 0,0 0 1 0 0,0 0-1 0 0,1 0 0 0 0,-1 1 1 0 0,1-1-1 0 0,0 0 0 0 0,0 0 1 0 0,0 1-1 0 0,1-1 0 0 0,-1 0 1 0 0,1 0-1 0 0,-1 0 0 0 0,1 0 1 0 0,0 0-1 0 0,3 6 0 0 0,-2-7-66 0 0,0 0 0 0 0,0 0 0 0 0,0 0 0 0 0,1-1 0 0 0,-1 1 0 0 0,1-1 0 0 0,-1 0 0 0 0,1 0 0 0 0,-1 0 0 0 0,1 0 0 0 0,0 0 0 0 0,0 0 0 0 0,-1-1 1 0 0,1 1-1 0 0,0-1 0 0 0,0 0 0 0 0,0 1 0 0 0,0-2 0 0 0,4 1 0 0 0,-3 0 38 0 0,0-1 0 0 0,0 1 0 0 0,0-1 0 0 0,-1 1 0 0 0,1-1 0 0 0,0-1 0 0 0,0 1 0 0 0,-1 0-1 0 0,1-1 1 0 0,-1 0 0 0 0,1 1 0 0 0,-1-2 0 0 0,0 1 0 0 0,1 0 0 0 0,-1-1 0 0 0,0 1 0 0 0,-1-1 0 0 0,1 0 0 0 0,0 0 0 0 0,-1 0 0 0 0,0 0 0 0 0,1 0 0 0 0,-1 0 0 0 0,-1-1 0 0 0,1 1 0 0 0,0-1 0 0 0,-1 0 0 0 0,0 1 0 0 0,0-1 0 0 0,0 0 0 0 0,1-5 1087 0 0,-1 49-790 0 0,0-35-196 0 0,1-1-1 0 0,0 0 1 0 0,0 1-1 0 0,0-1 1 0 0,0 0-1 0 0,1-1 1 0 0,-1 1-1 0 0,1 0 1 0 0,0-1-1 0 0,0 1 1 0 0,1-1-1 0 0,-1 0 0 0 0,1 0 1 0 0,-1 0-1 0 0,1-1 1 0 0,0 1-1 0 0,0-1 1 0 0,0 0-1 0 0,0 0 1 0 0,0 0-1 0 0,6 1 1 0 0,-1 0 24 0 0,0-1 1 0 0,0 1 0 0 0,0-2 0 0 0,0 1 0 0 0,0-1 0 0 0,1 0 0 0 0,-1-1 0 0 0,0 0 0 0 0,14-3 0 0 0,-20 3-92 0 0,-1-1 1 0 0,0 0 0 0 0,0-1-1 0 0,0 1 1 0 0,0 0-1 0 0,0-1 1 0 0,0 1-1 0 0,-1-1 1 0 0,1 1-1 0 0,0-1 1 0 0,-1 0-1 0 0,1 0 1 0 0,-1 0-1 0 0,0 0 1 0 0,0 0-1 0 0,1 0 1 0 0,-1 0-1 0 0,-1 0 1 0 0,1 0-1 0 0,0 0 1 0 0,0-1-1 0 0,-1 1 1 0 0,1 0-1 0 0,-1-1 1 0 0,0 1-1 0 0,0 0 1 0 0,0-1-1 0 0,0-2 1 0 0,0 1-33 0 0,1 0 0 0 0,-1 0 1 0 0,-1 0-1 0 0,1 0 1 0 0,0-1-1 0 0,-1 1 0 0 0,0 0 1 0 0,0 0-1 0 0,0 0 0 0 0,-1 0 1 0 0,1 0-1 0 0,-1 1 0 0 0,0-1 1 0 0,0 0-1 0 0,-4-4 0 0 0,3 5-103 0 0,0 0-1 0 0,0 1 0 0 0,0-1 1 0 0,-1 1-1 0 0,1 0 0 0 0,-1 0 1 0 0,1 0-1 0 0,-1 0 0 0 0,-4-1 1 0 0,-22-1-3986 0 0,21 4 1811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8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0 148 0 0,'0'0'3337'0'0,"3"14"-3157"0"0,10 44-111 0 0,-11-55-28 0 0,-1 0 0 0 0,1-1 0 0 0,0 1 0 0 0,0 0 0 0 0,0-1 1 0 0,1 1-1 0 0,-1-1 0 0 0,0 0 0 0 0,1 0 0 0 0,0 0 0 0 0,-1 0 1 0 0,1 0-1 0 0,0-1 0 0 0,0 1 0 0 0,0-1 0 0 0,0 0 0 0 0,6 2 1 0 0,6 3 366 0 0,-12-4-274 0 0,40 27 1459 0 0,-41-29-1543 0 0,-1 1 0 0 0,0 0 0 0 0,0 0 0 0 0,1 0 0 0 0,-1 0 0 0 0,0 0 0 0 0,0 0 0 0 0,0 1 1 0 0,0-1-1 0 0,0 0 0 0 0,-1 1 0 0 0,1-1 0 0 0,0 0 0 0 0,0 1 0 0 0,-1-1 0 0 0,1 1 0 0 0,-1-1 0 0 0,0 1 0 0 0,1-1 0 0 0,-1 1 1 0 0,0-1-1 0 0,0 1 0 0 0,0-1 0 0 0,0 1 0 0 0,0-1 0 0 0,0 1 0 0 0,-1 3 0 0 0,0-4-65 0 0,-1 1 0 0 0,1 0 0 0 0,-1 0 0 0 0,0-1 0 0 0,0 1 0 0 0,0 0 0 0 0,0-1 0 0 0,0 0 0 0 0,0 0 0 0 0,0 1-1 0 0,0-1 1 0 0,0 0 0 0 0,0-1 0 0 0,-1 1 0 0 0,1 0 0 0 0,0-1 0 0 0,-1 1 0 0 0,1-1 0 0 0,-4 1 0 0 0,-51 1-394 0 0,49-2 163 0 0,6 0 23 0 0,0 1 0 0 0,0-1 0 0 0,-1 0-1 0 0,1 0 1 0 0,0 0 0 0 0,0-1 0 0 0,0 1 0 0 0,0-1 0 0 0,0 1-1 0 0,0-1 1 0 0,0 1 0 0 0,0-1 0 0 0,0 0 0 0 0,0 0 0 0 0,0 0-1 0 0,0 0 1 0 0,1 0 0 0 0,-1-1 0 0 0,0 1 0 0 0,1 0 0 0 0,-1-1-1 0 0,1 1 1 0 0,-3-4 0 0 0,3 0-1477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9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 1388 0 0,'0'0'6414'0'0,"-16"19"-6180"0"0,-50 63 47 0 0,61-76-270 0 0,0-1 0 0 0,0 1-1 0 0,-1-1 1 0 0,1 0 0 0 0,-2 0 0 0 0,1-1 0 0 0,0 0 0 0 0,-1 0 0 0 0,0 0 0 0 0,1-1 0 0 0,-2 0 0 0 0,1 0-1 0 0,0-1 1 0 0,0 0 0 0 0,-1 0 0 0 0,1-1 0 0 0,-16 2 0 0 0,19-3-9 0 0,-3 1-30 0 0,1-1 0 0 0,-1 0 0 0 0,1 0 0 0 0,-1-1 0 0 0,0 1 0 0 0,1-1 0 0 0,-1-1-1 0 0,1 1 1 0 0,-8-4 0 0 0,12 4 12 0 0,0 1-1 0 0,0-1 1 0 0,1 0-1 0 0,-1 0 1 0 0,0 0-1 0 0,1 0 1 0 0,-1 0-1 0 0,1 0 0 0 0,-1-1 1 0 0,1 1-1 0 0,0 0 1 0 0,0-1-1 0 0,-1 1 1 0 0,1-1-1 0 0,0 1 0 0 0,0-1 1 0 0,0 1-1 0 0,1-1 1 0 0,-1 0-1 0 0,0 0 1 0 0,1 1-1 0 0,-1-1 1 0 0,1 0-1 0 0,-1 0 0 0 0,1 0 1 0 0,0 0-1 0 0,0 0 1 0 0,0 1-1 0 0,0-1 1 0 0,0 0-1 0 0,0 0 1 0 0,1 0-1 0 0,-1 0 0 0 0,0 1 1 0 0,1-1-1 0 0,0 0 1 0 0,-1 0-1 0 0,2-1 1 0 0,-1 0-1 0 0,0 0 0 0 0,1 0 1 0 0,-1 0-1 0 0,1 1 0 0 0,0-1 0 0 0,0 1 1 0 0,0-1-1 0 0,0 1 0 0 0,0 0 1 0 0,0 0-1 0 0,1 0 0 0 0,-1 0 0 0 0,0 0 1 0 0,1 0-1 0 0,0 1 0 0 0,-1-1 1 0 0,1 1-1 0 0,0 0 0 0 0,0 0 0 0 0,0 0 1 0 0,0 0-1 0 0,0 0 0 0 0,0 0 1 0 0,4 1-1 0 0,-2-1 60 0 0,-1 1 0 0 0,0 0 1 0 0,0 1-1 0 0,1-1 0 0 0,-1 1 0 0 0,0 0 0 0 0,0 0 1 0 0,0 0-1 0 0,0 0 0 0 0,0 1 0 0 0,0 0 0 0 0,0 0 1 0 0,0 0-1 0 0,0 0 0 0 0,-1 0 0 0 0,7 6 0 0 0,-1 2 259 0 0,0 1 0 0 0,-1 0 0 0 0,0 1 0 0 0,10 20 0 0 0,-14-23-197 0 0,1-1 1 0 0,0 1-1 0 0,0 0 1 0 0,1-1-1 0 0,0 0 1 0 0,0-1-1 0 0,1 1 1 0 0,0-1-1 0 0,0 0 1 0 0,17 11-1 0 0,-23-18-447 0 0,1 1-1 0 0,0 0 1 0 0,-1-1 0 0 0,1 0 0 0 0,0 1 0 0 0,-1-1-1 0 0,1 0 1 0 0,0 0 0 0 0,0 0 0 0 0,-1 0-1 0 0,1 0 1 0 0,0 0 0 0 0,0-1 0 0 0,-1 1-1 0 0,1-1 1 0 0,0 1 0 0 0,-1-1 0 0 0,1 0-1 0 0,-1 1 1 0 0,1-1 0 0 0,2-2 0 0 0,5-6-2704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1108 0 0,'0'0'8560'0'0,"2"13"-8142"0"0,11 39-75 0 0,-12-51-329 0 0,0 1 1 0 0,0 0-1 0 0,0-1 1 0 0,1 1-1 0 0,-1-1 1 0 0,1 1-1 0 0,-1-1 1 0 0,1 0-1 0 0,-1 0 1 0 0,1 0-1 0 0,0 0 0 0 0,-1 0 1 0 0,1 0-1 0 0,0 0 1 0 0,0 0-1 0 0,0-1 1 0 0,0 1-1 0 0,0 0 1 0 0,0-1-1 0 0,0 0 1 0 0,-1 0-1 0 0,1 1 0 0 0,0-1 1 0 0,0 0-1 0 0,0 0 1 0 0,0-1-1 0 0,0 1 1 0 0,0 0-1 0 0,0-1 1 0 0,3 0-1 0 0,4 0 9 0 0,-3 1-70 0 0,-1-1 1 0 0,1 1-1 0 0,-1-1 1 0 0,0 0-1 0 0,1 0 1 0 0,-1 0-1 0 0,0-1 1 0 0,0 0-1 0 0,0 0 1 0 0,0 0-1 0 0,0-1 1 0 0,-1 0-1 0 0,8-5 1 0 0,-10 6 20 0 0,1 0-1 0 0,-1 0 1 0 0,0 0 0 0 0,0-1 0 0 0,0 1-1 0 0,-1-1 1 0 0,1 1 0 0 0,0-1 0 0 0,-1 0 0 0 0,0 0-1 0 0,1 0 1 0 0,-1 1 0 0 0,0-1 0 0 0,-1 0-1 0 0,1 0 1 0 0,-1-1 0 0 0,1 1 0 0 0,-1 0-1 0 0,0 0 1 0 0,0 0 0 0 0,0 0 0 0 0,0 0 0 0 0,-1 0-1 0 0,1 0 1 0 0,-2-4 0 0 0,1 5-63 0 0,1 1 1 0 0,-1-1 0 0 0,0 0-1 0 0,0 0 1 0 0,0 1-1 0 0,0-1 1 0 0,0 1-1 0 0,-1-1 1 0 0,1 1-1 0 0,0-1 1 0 0,-1 1 0 0 0,1 0-1 0 0,-1-1 1 0 0,1 1-1 0 0,-1 0 1 0 0,0 0-1 0 0,0 0 1 0 0,1 0-1 0 0,-1 1 1 0 0,-3-2 0 0 0,-23-2-5376 0 0,20 6 3218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1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111 756 2052 0 0,'0'0'5535'0'0,"10"-18"-5181"0"0,-9 18-353 0 0,14-26 135 0 0,-1 1 1 0 0,-1-2-1 0 0,-1 0 1 0 0,-1 0-1 0 0,13-54 1 0 0,-20 53-74 0 0,-1-1 1 0 0,-1 1-1 0 0,-2-1 1 0 0,-3-42-1 0 0,0 54-121 0 0,0 0 1 0 0,-1 0-1 0 0,-1 0 0 0 0,-1 1 0 0 0,0 0 0 0 0,-1 0 0 0 0,0 1 0 0 0,-18-26 0 0 0,7 14-1031 0 0,-1 2 0 0 0,-2 0 0 0 0,0 1 0 0 0,-31-26 0 0 0,33 34-963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11 716 0 0,'0'0'9385'0'0,"-4"-4"-8429"0"0,8 3-779 0 0,2-1 15 0 0,-1 1 0 0 0,1 0 0 0 0,0 0 0 0 0,0 1 0 0 0,0-1 0 0 0,0 1 0 0 0,7 1 1 0 0,-11 0-193 0 0,0-1 0 0 0,0 1 1 0 0,0 0-1 0 0,0 0 1 0 0,0 0-1 0 0,0 0 0 0 0,0 0 1 0 0,0 0-1 0 0,-1 1 1 0 0,1-1-1 0 0,0 1 0 0 0,-1-1 1 0 0,1 1-1 0 0,-1-1 1 0 0,0 1-1 0 0,1 0 0 0 0,-1 0 1 0 0,0 0-1 0 0,0 0 1 0 0,0 0-1 0 0,-1 0 0 0 0,1 0 1 0 0,0 0-1 0 0,0 3 1 0 0,1 2-66 0 0,0 0 0 0 0,0 0 1 0 0,-1 0-1 0 0,0 1 0 0 0,-1-1 1 0 0,0 0-1 0 0,0 0 0 0 0,0 0 1 0 0,-1 1-1 0 0,0-1 1 0 0,-3 11-1 0 0,3-15 39 0 0,0 1 1 0 0,-1-1-1 0 0,0 1 1 0 0,0-1-1 0 0,0 1 1 0 0,0-1-1 0 0,0 0 1 0 0,-1 0-1 0 0,1 0 1 0 0,-1 0-1 0 0,0-1 1 0 0,0 1-1 0 0,0-1 1 0 0,0 1-1 0 0,0-1 1 0 0,-1 0 0 0 0,1 0-1 0 0,-1-1 1 0 0,1 1-1 0 0,-1-1 1 0 0,0 0-1 0 0,0 0 1 0 0,-4 1-1 0 0,22-2 381 0 0,0 1 0 0 0,0 0 0 0 0,19 5 1 0 0,64 5-2106 0 0,-36-9-3185 0 0,-42-2 198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2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1704 0 0,'0'0'5129'0'0,"-1"14"-4944"0"0,-4 46-161 0 0,-8 123 2924 0 0,13-183-2950 0 0,0 1 1 0 0,0 0-1 0 0,0-1 1 0 0,0 1-1 0 0,0 0 1 0 0,0-1 0 0 0,0 1-1 0 0,0 0 1 0 0,0-1-1 0 0,0 1 1 0 0,0 0 0 0 0,0-1-1 0 0,0 1 1 0 0,0 0-1 0 0,1-1 1 0 0,-1 1-1 0 0,0 0 1 0 0,1-1 0 0 0,-1 1-1 0 0,0-1 1 0 0,1 1-1 0 0,-1 0 1 0 0,1-1 0 0 0,-1 1-1 0 0,1-1 1 0 0,-1 1-1 0 0,1-1 1 0 0,-1 0-1 0 0,1 1 1 0 0,-1-1 0 0 0,1 1-1 0 0,-1-1 1 0 0,1 0-1 0 0,0 0 1 0 0,-1 1-1 0 0,2-1 1 0 0,-2 0-26 0 0,1-1 1 0 0,-1 0-1 0 0,0 1 0 0 0,0-1 1 0 0,1 1-1 0 0,-1-1 0 0 0,0 1 1 0 0,0-1-1 0 0,1 0 0 0 0,-1 1 1 0 0,0-1-1 0 0,0 0 0 0 0,0 1 1 0 0,0-1-1 0 0,0 0 0 0 0,0 1 1 0 0,0-1-1 0 0,0 1 0 0 0,0-1 1 0 0,-1 0-1 0 0,1 1 0 0 0,0-1 1 0 0,0 0-1 0 0,0 1 0 0 0,-1-1 1 0 0,1 1-1 0 0,0-1 0 0 0,-1 1 1 0 0,1-1-1 0 0,0 1 0 0 0,-1-1 1 0 0,1 1-1 0 0,-1-1 0 0 0,1 1 1 0 0,-1-1-1 0 0,1 1 0 0 0,-1 0 0 0 0,1-1 1 0 0,-1 1-1 0 0,0-1 0 0 0,-5-4 35 0 0,-1 1-1 0 0,1-1 0 0 0,-1 1 1 0 0,0 0-1 0 0,0 0 0 0 0,0 1 1 0 0,-1 0-1 0 0,1 0 0 0 0,-1 1 1 0 0,1 0-1 0 0,-1 0 0 0 0,0 1 0 0 0,0 0 1 0 0,0 0-1 0 0,0 1 0 0 0,0 0 1 0 0,0 1-1 0 0,0-1 0 0 0,1 1 1 0 0,-11 3-1 0 0,14-2 17 0 0,0-1 1 0 0,1 1-1 0 0,-1 0 1 0 0,1-1-1 0 0,-1 2 0 0 0,1-1 1 0 0,0 0-1 0 0,0 1 1 0 0,0-1-1 0 0,0 1 1 0 0,0 0-1 0 0,1 0 1 0 0,-1 0-1 0 0,1 0 0 0 0,0 1 1 0 0,0-1-1 0 0,0 1 1 0 0,0-1-1 0 0,1 1 1 0 0,-1 0-1 0 0,-1 6 1 0 0,3-8 30 0 0,-1 1 0 0 0,1 0 1 0 0,-1-1-1 0 0,1 1 1 0 0,0 0-1 0 0,0 0 1 0 0,0-1-1 0 0,1 1 0 0 0,-1 0 1 0 0,0-1-1 0 0,1 1 1 0 0,0 0-1 0 0,0-1 1 0 0,0 1-1 0 0,0 0 1 0 0,0-1-1 0 0,0 0 0 0 0,1 1 1 0 0,-1-1-1 0 0,1 0 1 0 0,-1 0-1 0 0,1 1 1 0 0,0-1-1 0 0,0-1 0 0 0,0 1 1 0 0,0 0-1 0 0,1 0 1 0 0,-1-1-1 0 0,0 1 1 0 0,5 1-1 0 0,3 1-80 0 0,1-1 0 0 0,0 0 0 0 0,0 0 0 0 0,0-1 0 0 0,0 0 0 0 0,0-1 0 0 0,1-1 0 0 0,-1 0 0 0 0,21-2 0 0 0,-27 1-332 0 0,0 0 0 0 0,0-1 0 0 0,0 0 0 0 0,-1 0 1 0 0,1 0-1 0 0,-1 0 0 0 0,1-1 0 0 0,7-5 0 0 0,9-6-3984 0 0,-11 8 1451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28 409 384 0 0,'0'0'8696'0'0,"-3"-23"-8388"0"0,-15-160 334 0 0,16 148-601 0 0,-1 15 31 0 0,2-1 0 0 0,1 0-1 0 0,1 0 1 0 0,3-26 0 0 0,-4 46-51 0 0,1-1 1 0 0,-1 1 0 0 0,0-1 0 0 0,0 0 0 0 0,1 1-1 0 0,-1-1 1 0 0,1 1 0 0 0,-1-1 0 0 0,1 1-1 0 0,0-1 1 0 0,-1 1 0 0 0,1-1 0 0 0,0 1 0 0 0,0 0-1 0 0,0-1 1 0 0,0 1 0 0 0,0 0 0 0 0,0 0-1 0 0,1 0 1 0 0,-1 0 0 0 0,0 0 0 0 0,1 0 0 0 0,-1 0-1 0 0,0 0 1 0 0,1 0 0 0 0,-1 1 0 0 0,1-1-1 0 0,-1 1 1 0 0,1-1 0 0 0,0 1 0 0 0,-1-1 0 0 0,1 1-1 0 0,-1 0 1 0 0,1 0 0 0 0,0 0 0 0 0,-1 0 0 0 0,1 0-1 0 0,2 1 1 0 0,0 0-5 0 0,-1 0 0 0 0,0 0 0 0 0,0 0 0 0 0,0 1-1 0 0,0 0 1 0 0,-1 0 0 0 0,1-1 0 0 0,0 1 0 0 0,-1 1 0 0 0,1-1 0 0 0,-1 0 0 0 0,0 1-1 0 0,0-1 1 0 0,0 1 0 0 0,0 0 0 0 0,0-1 0 0 0,-1 1 0 0 0,3 5 0 0 0,4 16 107 0 0,-1 0-1 0 0,-1 1 1 0 0,-1 0 0 0 0,-1 0 0 0 0,1 42 0 0 0,-3-31-101 0 0,12 62-1 0 0,-14-98-119 0 0,0 0 0 0 0,0 1 0 0 0,0-1 0 0 0,0 1-1 0 0,0-1 1 0 0,0 1 0 0 0,0-1 0 0 0,0 1 0 0 0,0-1 0 0 0,0 1-1 0 0,0-1 1 0 0,1 0 0 0 0,-1 1 0 0 0,0-1 0 0 0,0 1-1 0 0,0-1 1 0 0,1 0 0 0 0,-1 1 0 0 0,0-1 0 0 0,1 0-1 0 0,-1 1 1 0 0,0-1 0 0 0,1 0 0 0 0,-1 1 0 0 0,0-1-1 0 0,1 0 1 0 0,-1 1 0 0 0,0-1 0 0 0,1 0 0 0 0,-1 0-1 0 0,1 0 1 0 0,-1 0 0 0 0,1 1 0 0 0,-1-1 0 0 0,0 0-1 0 0,1 0 1 0 0,-1 0 0 0 0,1 0 0 0 0,-1 0 0 0 0,1 0 0 0 0,0 0-1 0 0,14-16-3368 0 0,-4-7 789 0 0,-11 15 960 0 0,-37 50 1271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3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55 213 736 0 0</inkml:trace>
  <inkml:trace contextRef="#ctx0" brushRef="#br0" timeOffset="1">55 213 736 0 0,'145'-125'1282'0'0,"-114"94"-16"0"0,-31 31-1255 0 0,0-1 1 0 0,0 1-1 0 0,0 0 1 0 0,0 0-1 0 0,0 0 1 0 0,0 0-1 0 0,0 0 1 0 0,0-1-1 0 0,0 1 1 0 0,0 0-1 0 0,0 0 1 0 0,0 0-1 0 0,0 0 1 0 0,0 0-1 0 0,0-1 1 0 0,0 1-1 0 0,0 0 1 0 0,0 0-1 0 0,0 0 1 0 0,0 0-1 0 0,-1 0 1 0 0,1 0-1 0 0,0 0 1 0 0,0-1-1 0 0,0 1 1 0 0,0 0-1 0 0,0 0 1 0 0,0 0-1 0 0,0 0 1 0 0,0 0-1 0 0,-1 0 1 0 0,1 0-1 0 0,0 0 1 0 0,0 0-1 0 0,0 0 1 0 0,0-1-1 0 0,0 1 1 0 0,0 0-1 0 0,-1 0 1 0 0,1 0-1 0 0,0 0 1 0 0,0 0-1 0 0,0 0 1 0 0,0 0-1 0 0,0 0 1 0 0,-1 0-1 0 0,1 0 1 0 0,0 0-1 0 0,0 0 1 0 0,0 0-1 0 0,0 0 1 0 0,0 1-1 0 0,0-1 1 0 0,-1 0-1 0 0,1 0 1 0 0,0 0-1 0 0,0 0 1 0 0,0 0-1 0 0,-2 0 235 0 0,-4-4 259 0 0,1 0 0 0 0,-1 0 0 0 0,0 0 0 0 0,0 1 0 0 0,0 0 0 0 0,-1 1 0 0 0,-9-4 0 0 0,-6 1-20 0 0,0 1 0 0 0,-36-3 1 0 0,1 0-670 0 0,51 7-510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4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11 588 0 0,'0'0'10270'0'0,"2"7"-9958"0"0,-40-6 123 0 0,-64-4 269 0 0,92 2-1402 0 0,0-1-1 0 0,0 0 1 0 0,0-1-1 0 0,-14-5 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181 0 1636 0 0</inkml:trace>
  <inkml:trace contextRef="#ctx0" brushRef="#br0" timeOffset="1">181 0 1636 0 0,'24'90'4713'0'0,"-24"-89"-4636"0"0,0 0 0 0 0,0-1 0 0 0,0 1 0 0 0,1 0 0 0 0,-1-1 0 0 0,0 1 0 0 0,0 0 0 0 0,0-1 0 0 0,0 1 0 0 0,0 0 1 0 0,0-1-1 0 0,-1 1 0 0 0,1 0 0 0 0,0-1 0 0 0,0 1 0 0 0,0 0 0 0 0,-1-1 0 0 0,1 1 0 0 0,0 0 0 0 0,-1-1 0 0 0,1 1 1 0 0,0-1-1 0 0,-1 1 0 0 0,1-1 0 0 0,-1 1 0 0 0,1-1 0 0 0,-1 1 0 0 0,1-1 0 0 0,-1 1 0 0 0,1-1 0 0 0,-1 1 0 0 0,0-1 1 0 0,1 0-1 0 0,-1 1 0 0 0,1-1 0 0 0,-1 0 0 0 0,0 0 0 0 0,1 0 0 0 0,-1 1 0 0 0,0-1 0 0 0,0 0 0 0 0,0 0 0 0 0,-27-2 242 0 0,25 2 93 0 0,-13-3-217 0 0,0 0 1 0 0,1 0 0 0 0,-18-7-1 0 0,16 4-1369 0 0,1 1 1 0 0,-29-3-1 0 0,68 14-1914 0 0,134 26-1479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19 400 0 0,'0'0'5805'0'0,"4"0"-4595"0"0,26 2 435 0 0,-29-2-1371 0 0,-15 2 3278 0 0,-30-8-3590 0 0,24 3 193 0 0,-6 1-238 0 0,-45-7-2562 0 0,68 7 2518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27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165 0 1120 0 0</inkml:trace>
  <inkml:trace contextRef="#ctx0" brushRef="#br0" timeOffset="1">165 0 1120 0 0,'47'81'4029'0'0,"-47"-81"-3948"0"0,0 0 0 0 0,1 1 0 0 0,-1-1 0 0 0,0 1 0 0 0,1-1 0 0 0,-1 1 0 0 0,0-1-1 0 0,0 1 1 0 0,1-1 0 0 0,-1 1 0 0 0,0 0 0 0 0,0-1 0 0 0,0 1 0 0 0,0-1 0 0 0,0 1 0 0 0,0-1 0 0 0,0 1 0 0 0,0-1-1 0 0,0 1 1 0 0,0 0 0 0 0,0-1 0 0 0,0 1 0 0 0,0-1 0 0 0,0 1 0 0 0,-1-1 0 0 0,1 1 0 0 0,0-1 0 0 0,0 1 0 0 0,-1-1-1 0 0,1 1 1 0 0,0-1 0 0 0,-1 1 0 0 0,1-1 0 0 0,0 1 0 0 0,-1-1 0 0 0,1 0 0 0 0,-1 1 0 0 0,1-1 0 0 0,-1 0 0 0 0,1 1-1 0 0,-1-1 1 0 0,1 0 0 0 0,-1 1 0 0 0,1-1 0 0 0,-1 0 0 0 0,1 0 0 0 0,-1 0 0 0 0,1 0 0 0 0,-1 0 0 0 0,0 1 0 0 0,1-1 0 0 0,-1 0-1 0 0,1 0 1 0 0,-1 0 0 0 0,1-1 0 0 0,-2 1 0 0 0,-31-2 501 0 0,32 2-346 0 0,-65-14 625 0 0,8 0-1267 0 0,18 11-3244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3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18 768 0 0,'0'0'9010'0'0,"-5"-4"-8814"0"0,2 2-143 0 0,0 1 0 0 0,-1-1 0 0 0,0 0 0 0 0,1 1 0 0 0,-1 0 0 0 0,0 0 0 0 0,0 0 0 0 0,1 0 1 0 0,-1 1-1 0 0,0-1 0 0 0,0 1 0 0 0,0 0 0 0 0,0 0 0 0 0,0 0 0 0 0,0 1 0 0 0,1-1 0 0 0,-1 1 0 0 0,0 0 0 0 0,0 0 0 0 0,0 1 0 0 0,1-1 0 0 0,-1 1 0 0 0,1-1 0 0 0,-1 1 0 0 0,-5 5 0 0 0,0 0-5 0 0,6-5-69 0 0,0 0-1 0 0,1 0 1 0 0,-1 0-1 0 0,1 0 1 0 0,-1 0 0 0 0,1 0-1 0 0,0 1 1 0 0,0-1-1 0 0,0 1 1 0 0,0-1 0 0 0,1 1-1 0 0,-1 0 1 0 0,1 0-1 0 0,-1 0 1 0 0,1 0 0 0 0,0 0-1 0 0,0 0 1 0 0,0 0-1 0 0,0 3 1 0 0,44 6-451 0 0,3 1 240 0 0,-36-12 217 0 0,0 1 0 0 0,-1 0-1 0 0,1 1 1 0 0,-1 0 0 0 0,0 0 0 0 0,0 1 0 0 0,0 0 0 0 0,0 0 0 0 0,-1 1-1 0 0,1 1 1 0 0,-1-1 0 0 0,0 1 0 0 0,-1 1 0 0 0,8 7 0 0 0,-13-12 21 0 0,-1 0 0 0 0,0-1 0 0 0,1 1 0 0 0,-1 0 0 0 0,0 0 0 0 0,0 0 1 0 0,0 0-1 0 0,0 0 0 0 0,-1 0 0 0 0,1 0 0 0 0,0 0 0 0 0,-1 0 0 0 0,0 1 1 0 0,1-1-1 0 0,-1 0 0 0 0,0 0 0 0 0,0 0 0 0 0,0 1 0 0 0,0-1 0 0 0,-1 0 1 0 0,1 0-1 0 0,0 0 0 0 0,-1 0 0 0 0,0 0 0 0 0,0 3 0 0 0,-2-2-24 0 0,1 0-1 0 0,0 0 0 0 0,0 0 1 0 0,-1-1-1 0 0,0 1 0 0 0,1-1 1 0 0,-1 0-1 0 0,0 0 0 0 0,0 0 1 0 0,0 0-1 0 0,0 0 0 0 0,-1-1 1 0 0,1 0-1 0 0,-5 2 0 0 0,2 0-3 0 0,-1-1 0 0 0,1-1 0 0 0,-1 1 0 0 0,0-1 0 0 0,0 0 0 0 0,0 0 0 0 0,1-1 0 0 0,-1 0 0 0 0,0 0 0 0 0,0-1 0 0 0,0 0 0 0 0,0 0 0 0 0,1 0 0 0 0,-1-1 0 0 0,1 0 0 0 0,-10-4 0 0 0,15 6 28 0 0,0-1 1 0 0,0 1 0 0 0,0-1-1 0 0,0 0 1 0 0,0 1 0 0 0,0-1-1 0 0,1 0 1 0 0,-1 0-1 0 0,0 1 1 0 0,0-1 0 0 0,0 0-1 0 0,1 0 1 0 0,-1 0 0 0 0,1 0-1 0 0,-1 0 1 0 0,1 0-1 0 0,-1 0 1 0 0,1 0 0 0 0,-1 0-1 0 0,1 0 1 0 0,0 0-1 0 0,-1 0 1 0 0,1 0 0 0 0,0-1-1 0 0,0-1 1 0 0,1 2 9 0 0,-1 0-1 0 0,1 0 1 0 0,0 0-1 0 0,0 0 1 0 0,0 0 0 0 0,0 0-1 0 0,-1 0 1 0 0,2 0-1 0 0,-1 0 1 0 0,0 0 0 0 0,0 0-1 0 0,0 1 1 0 0,0-1 0 0 0,0 0-1 0 0,1 1 1 0 0,-1-1-1 0 0,2 0 1 0 0,11-3 32 0 0,0 0 1 0 0,-1 1-1 0 0,16-1 0 0 0,-23 3-114 0 0,15-2 16 0 0,1 0 0 0 0,-1-2 0 0 0,0-1 0 0 0,-1 0 0 0 0,22-10 0 0 0,-38 14 49 0 0,0 1 0 0 0,0-1 0 0 0,0-1-1 0 0,0 1 1 0 0,0 0 0 0 0,0-1 0 0 0,-1 0 0 0 0,1 0 0 0 0,-1 0 0 0 0,0 0-1 0 0,0-1 1 0 0,0 1 0 0 0,0-1 0 0 0,0 0 0 0 0,-1 0 0 0 0,0 1 0 0 0,0-2-1 0 0,0 1 1 0 0,0 0 0 0 0,-1 0 0 0 0,1-1 0 0 0,-1 1 0 0 0,0-1 0 0 0,-1 1-1 0 0,1-1 1 0 0,-1 1 0 0 0,0-1 0 0 0,0 1 0 0 0,0-1 0 0 0,-2-7 0 0 0,2 11-1 0 0,0 0 0 0 0,-1 0 0 0 0,1 1 0 0 0,-1-1 0 0 0,0 0 0 0 0,1 0 0 0 0,-1 0 1 0 0,0 1-1 0 0,1-1 0 0 0,-1 0 0 0 0,0 0 0 0 0,0 1 0 0 0,0-1 0 0 0,0 1 1 0 0,0-1-1 0 0,1 1 0 0 0,-1-1 0 0 0,0 1 0 0 0,0 0 0 0 0,0-1 0 0 0,0 1 0 0 0,0 0 1 0 0,0 0-1 0 0,0 0 0 0 0,0 0 0 0 0,-1 0 0 0 0,1 0 0 0 0,0 0 0 0 0,0 0 0 0 0,0 0 1 0 0,-1 0-1 0 0,0 0 25 0 0,0 1 0 0 0,0-1 0 0 0,0 0 0 0 0,0 1 0 0 0,0-1 0 0 0,0 1 0 0 0,1-1 0 0 0,-1 1 1 0 0,0 0-1 0 0,0 0 0 0 0,0 0 0 0 0,1 0 0 0 0,-1 0 0 0 0,0 0 0 0 0,1 0 0 0 0,-2 3 0 0 0,-1 3-3 0 0,1 0-1 0 0,1 0 0 0 0,-1 1 0 0 0,1-1 1 0 0,1 1-1 0 0,0-1 0 0 0,0 1 1 0 0,0 0-1 0 0,1 0 0 0 0,0-1 0 0 0,0 1 1 0 0,1 0-1 0 0,0 0 0 0 0,0-1 1 0 0,1 1-1 0 0,0-1 0 0 0,0 1 0 0 0,1-1 1 0 0,0 0-1 0 0,0 0 0 0 0,1 0 1 0 0,0 0-1 0 0,0-1 0 0 0,1 0 0 0 0,-1 1 1 0 0,1-1-1 0 0,9 7 0 0 0,-13-12-30 0 0,0-1-1 0 0,0 1 1 0 0,0 0-1 0 0,1-1 1 0 0,-1 1-1 0 0,0-1 1 0 0,0 0-1 0 0,1 1 1 0 0,-1-1 0 0 0,0 0-1 0 0,0 0 1 0 0,1 0-1 0 0,-1 1 1 0 0,0-1-1 0 0,1-1 1 0 0,-1 1-1 0 0,0 0 1 0 0,0 0-1 0 0,1 0 1 0 0,-1-1-1 0 0,0 1 1 0 0,0-1-1 0 0,1 1 1 0 0,-1-1-1 0 0,0 1 1 0 0,0-1-1 0 0,0 0 1 0 0,0 0-1 0 0,0 1 1 0 0,0-1 0 0 0,0 0-1 0 0,0 0 1 0 0,0 0-1 0 0,0 0 1 0 0,0 0-1 0 0,-1 0 1 0 0,1 0-1 0 0,0 0 1 0 0,-1-1-1 0 0,1 1 1 0 0,0-2-1 0 0,5-9-38 0 0,-1 0 0 0 0,0 0 0 0 0,4-19-1 0 0,-1 8 128 0 0,-5 17-220 0 0,-2 1 224 0 0,1 1 0 0 0,0 0 0 0 0,0 0 0 0 0,0 0 0 0 0,0 1 1 0 0,1-1-1 0 0,2-3 0 0 0,-4 6-64 0 0,-1 1 1 0 0,0 0-1 0 0,1-1 1 0 0,-1 1-1 0 0,1 0 1 0 0,-1 0-1 0 0,1-1 1 0 0,-1 1 0 0 0,1 0-1 0 0,-1 0 1 0 0,1 0-1 0 0,-1-1 1 0 0,1 1-1 0 0,-1 0 1 0 0,1 0-1 0 0,-1 0 1 0 0,1 0-1 0 0,-1 0 1 0 0,1 0-1 0 0,-1 0 1 0 0,1 0-1 0 0,-1 0 1 0 0,1 1-1 0 0,-1-1 1 0 0,2 0-1 0 0,14 18-174 0 0,35 78-275 0 0,-51-96 416 0 0,0 1 0 0 0,0-1 0 0 0,0 0-1 0 0,0 0 1 0 0,0 0 0 0 0,0 1 0 0 0,0-1-1 0 0,1 0 1 0 0,-1 0 0 0 0,0 0 0 0 0,0 1 0 0 0,0-1-1 0 0,0 0 1 0 0,1 0 0 0 0,-1 0 0 0 0,0 0-1 0 0,0 0 1 0 0,0 1 0 0 0,1-1 0 0 0,-1 0 0 0 0,0 0-1 0 0,0 0 1 0 0,0 0 0 0 0,1 0 0 0 0,-1 0-1 0 0,0 0 1 0 0,0 0 0 0 0,1 0 0 0 0,-1 0 0 0 0,0 0-1 0 0,0 0 1 0 0,1 0 0 0 0,-1 0 0 0 0,0 0-1 0 0,0 0 1 0 0,0 0 0 0 0,1 0 0 0 0,-1 0 0 0 0,0 0-1 0 0,1-1 1 0 0,7-9-334 0 0,4-22 208 0 0,-10 27 153 0 0,2-9 68 0 0,13-30-280 0 0,-17 43 243 0 0,0 0-1 0 0,1 0 1 0 0,-1 0 0 0 0,1 0-1 0 0,-1 0 1 0 0,1 0-1 0 0,-1 0 1 0 0,1 0-1 0 0,-1 0 1 0 0,1 1 0 0 0,0-1-1 0 0,-1 0 1 0 0,1 0-1 0 0,0 1 1 0 0,0-1-1 0 0,-1 1 1 0 0,1-1 0 0 0,0 0-1 0 0,0 1 1 0 0,0-1-1 0 0,0 1 1 0 0,0 0-1 0 0,0-1 1 0 0,0 1 0 0 0,0 0-1 0 0,0 0 1 0 0,0-1-1 0 0,0 1 1 0 0,0 0-1 0 0,0 0 1 0 0,0 0 0 0 0,0 0-1 0 0,1 1 1 0 0,1 2-33 0 0,-1 0 1 0 0,0 1-1 0 0,0-1 1 0 0,0 1-1 0 0,0-1 1 0 0,0 1 0 0 0,-1 0-1 0 0,1 0 1 0 0,-1 0-1 0 0,1 7 1 0 0,4 10-69 0 0,-3-13-233 0 0,2 4 329 0 0,0 0 1 0 0,1-1-1 0 0,9 15 1 0 0,-14-24-185 0 0,1 0 1 0 0,-1 0-1 0 0,1 0 1 0 0,0 0 0 0 0,-1-1-1 0 0,1 1 1 0 0,0-1-1 0 0,0 1 1 0 0,0-1-1 0 0,4 2 1 0 0,-5-2-50 0 0,0-1 0 0 0,0 0 1 0 0,0 0-1 0 0,0 1 0 0 0,0-1 1 0 0,0 0-1 0 0,0 0 1 0 0,0 0-1 0 0,0 0 0 0 0,1 0 1 0 0,-1 0-1 0 0,0-1 0 0 0,0 1 1 0 0,0 0-1 0 0,0-1 0 0 0,0 1 1 0 0,0 0-1 0 0,0-1 1 0 0,0 1-1 0 0,0-1 0 0 0,0 1 1 0 0,0-1-1 0 0,-1 0 0 0 0,2-1 1 0 0,6-6-2879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7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3788 0 0,'0'0'4147'0'0,"1"-16"-4023"0"0,0 9-108 0 0,1-10 30 0 0,0-1-1 0 0,-1 1 1 0 0,-1 0-1 0 0,-1 0 1 0 0,-4-27 0 0 0,4 26 581 0 0,13 42 49 0 0,-2-4-1205 0 0,-4-10 554 0 0,0-1 0 0 0,1 1 0 0 0,0-1 0 0 0,1-1 0 0 0,12 12 0 0 0,-17-17 20 0 0,0 0 0 0 0,1 0 0 0 0,-1-1-1 0 0,1 1 1 0 0,-1-1 0 0 0,1 0 0 0 0,0 1 0 0 0,0-2 0 0 0,0 1 0 0 0,0 0 0 0 0,0-1 0 0 0,1 0 0 0 0,-1 0 0 0 0,0 0 0 0 0,0-1 0 0 0,1 1 0 0 0,5-1 0 0 0,-9-1-72 0 0,0 1 0 0 0,0-1 0 0 0,0 0 1 0 0,0 0-1 0 0,0 0 0 0 0,0 0 0 0 0,0 0 1 0 0,-1 0-1 0 0,1 0 0 0 0,0 0 0 0 0,-1 0 1 0 0,1 0-1 0 0,-1 0 0 0 0,1-1 0 0 0,-1 1 1 0 0,1 0-1 0 0,-1 0 0 0 0,0 0 1 0 0,0-1-1 0 0,0 1 0 0 0,1 0 0 0 0,-1 0 1 0 0,-1-2-1 0 0,3-36-170 0 0,-2 35 140 0 0,-5-50-1120 0 0,0 4-5135 0 0,5 44 4615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1448 0 0,'0'0'4351'0'0,"7"-9"-3683"0"0,23-26-295 0 0,-29 34-323 0 0,0 0-1 0 0,0 0 1 0 0,0 0 0 0 0,1 0 0 0 0,-1 0-1 0 0,0 1 1 0 0,1-1 0 0 0,-1 0 0 0 0,1 0 0 0 0,-1 1-1 0 0,1-1 1 0 0,-1 1 0 0 0,1 0 0 0 0,-1-1-1 0 0,1 1 1 0 0,0 0 0 0 0,-1 0 0 0 0,1 0-1 0 0,-1 0 1 0 0,1 0 0 0 0,0 0 0 0 0,-1 1-1 0 0,1-1 1 0 0,-1 0 0 0 0,1 1 0 0 0,-1-1-1 0 0,1 1 1 0 0,-1 0 0 0 0,1-1 0 0 0,-1 1-1 0 0,0 0 1 0 0,1 0 0 0 0,-1 0 0 0 0,0 0-1 0 0,0 0 1 0 0,1 0 0 0 0,-1 0 0 0 0,0 0-1 0 0,0 1 1 0 0,0-1 0 0 0,-1 0 0 0 0,1 1-1 0 0,0-1 1 0 0,0 0 0 0 0,-1 1 0 0 0,1-1-1 0 0,0 3 1 0 0,0 1 8 0 0,0 0-1 0 0,0-1 0 0 0,-1 1 1 0 0,0 0-1 0 0,0 0 0 0 0,0-1 1 0 0,0 1-1 0 0,-1 0 0 0 0,1 0 1 0 0,-1-1-1 0 0,-1 1 1 0 0,1 0-1 0 0,-1-1 0 0 0,1 1 1 0 0,-1-1-1 0 0,0 0 0 0 0,-1 1 1 0 0,1-1-1 0 0,-1 0 0 0 0,0-1 1 0 0,0 1-1 0 0,0 0 1 0 0,-1-1-1 0 0,1 0 0 0 0,-6 4 1 0 0,9-6 8 0 0,0-1 0 0 0,-1 0 0 0 0,1 0 0 0 0,0 1 0 0 0,-1-1 0 0 0,1 0 1 0 0,0 1-1 0 0,0-1 0 0 0,-1 0 0 0 0,1 1 0 0 0,0-1 0 0 0,0 0 0 0 0,-1 1 0 0 0,1-1 1 0 0,0 1-1 0 0,0-1 0 0 0,0 0 0 0 0,0 1 0 0 0,0-1 0 0 0,0 1 0 0 0,0-1 0 0 0,0 0 1 0 0,0 1-1 0 0,0-1 0 0 0,0 1 0 0 0,0-1 0 0 0,0 0 0 0 0,0 1 0 0 0,0-1 0 0 0,0 1 1 0 0,0-1-1 0 0,0 0 0 0 0,1 1 0 0 0,-1-1 0 0 0,0 1 0 0 0,15 11 352 0 0,18-1-869 0 0,-19-9-518 0 0,-1-2-1 0 0,1 0 1 0 0,0 0 0 0 0,0-1-1 0 0,25-6 1 0 0,-38 7 752 0 0,3-2-1151 0 0,-22 0-246 0 0,-120-6-2438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1 244 0 0,'0'0'10186'0'0,"6"2"-9722"0"0,-5-1-408 0 0,1 0-1 0 0,0 0 1 0 0,-1 0 0 0 0,1 0-1 0 0,0 0 1 0 0,-1 0-1 0 0,0 1 1 0 0,1-1-1 0 0,-1 0 1 0 0,0 1-1 0 0,0-1 1 0 0,1 1-1 0 0,-1-1 1 0 0,0 1 0 0 0,-1 0-1 0 0,1-1 1 0 0,1 4-1 0 0,-1-2-25 0 0,-1 0 0 0 0,0 0 0 0 0,0 0 1 0 0,0 0-1 0 0,0 0 0 0 0,0-1 0 0 0,0 1 0 0 0,-1 0 0 0 0,0 0 0 0 0,1 0 0 0 0,-1-1 0 0 0,0 1 1 0 0,0 0-1 0 0,-3 4 0 0 0,-5 10-34 0 0,-1 1 0 0 0,0-2 1 0 0,-1 0-1 0 0,-1 0 1 0 0,-17 18-1 0 0,24-29-21 0 0,0 1 1 0 0,-1-1-1 0 0,0-1 1 0 0,0 1-1 0 0,-1-1 1 0 0,1 0 0 0 0,-1 0-1 0 0,0-1 1 0 0,0 0-1 0 0,0 0 1 0 0,0-1-1 0 0,0 0 1 0 0,-1 0-1 0 0,1 0 1 0 0,-1-1-1 0 0,-9 0 1 0 0,15-1-3 0 0,1 0 0 0 0,-1 0 0 0 0,1 0 1 0 0,-1 0-1 0 0,1 0 0 0 0,-1 0 0 0 0,1-1 0 0 0,-1 1 1 0 0,1-1-1 0 0,-1 1 0 0 0,1-1 0 0 0,-1 1 1 0 0,1-1-1 0 0,0 0 0 0 0,-1 0 0 0 0,1 0 0 0 0,0 0 1 0 0,0 0-1 0 0,-1 0 0 0 0,1 0 0 0 0,0 0 0 0 0,0 0 1 0 0,0 0-1 0 0,0-1 0 0 0,1 1 0 0 0,-1 0 0 0 0,0-1 1 0 0,0 1-1 0 0,1-1 0 0 0,-1 1 0 0 0,1-1 1 0 0,-1 1-1 0 0,1-1 0 0 0,0 1 0 0 0,0-1 0 0 0,0 1 1 0 0,-1-1-1 0 0,1 1 0 0 0,1-1 0 0 0,-1 1 0 0 0,0-1 1 0 0,0 0-1 0 0,0 1 0 0 0,1-1 0 0 0,-1 1 1 0 0,1 0-1 0 0,0-2 0 0 0,1-3-2 0 0,-1 0 1 0 0,1 1-1 0 0,0 0 0 0 0,1-1 1 0 0,0 1-1 0 0,-1 0 0 0 0,1 0 1 0 0,1 0-1 0 0,-1 1 1 0 0,1-1-1 0 0,0 1 0 0 0,4-4 1 0 0,-6 6 71 0 0,-1 1 0 0 0,0 0 0 0 0,1 0 0 0 0,-1 0 0 0 0,1 0 1 0 0,-1 0-1 0 0,1 0 0 0 0,0 1 0 0 0,-1-1 0 0 0,1 0 0 0 0,0 1 1 0 0,-1-1-1 0 0,1 1 0 0 0,0 0 0 0 0,0-1 0 0 0,-1 1 0 0 0,1 0 1 0 0,0 0-1 0 0,0 0 0 0 0,-1 1 0 0 0,1-1 0 0 0,0 0 0 0 0,0 1 1 0 0,-1-1-1 0 0,1 1 0 0 0,0-1 0 0 0,-1 1 0 0 0,1 0 0 0 0,0-1 1 0 0,-1 1-1 0 0,1 0 0 0 0,-1 0 0 0 0,2 2 0 0 0,3 4 205 0 0,0-1 1 0 0,-1 2-1 0 0,0-1 0 0 0,-1 0 0 0 0,8 16 0 0 0,14 22 17 0 0,-21-38-213 0 0,1 0 0 0 0,0-1-1 0 0,0 0 1 0 0,0-1-1 0 0,0 1 1 0 0,15 8 0 0 0,-19-13-218 0 0,-1 0 0 0 0,1 0 1 0 0,0 0-1 0 0,0-1 1 0 0,0 1-1 0 0,0-1 0 0 0,0 1 1 0 0,0-1-1 0 0,0 0 0 0 0,0 0 1 0 0,0 0-1 0 0,0 0 0 0 0,0 0 1 0 0,0 0-1 0 0,0 0 1 0 0,0-1-1 0 0,0 1 0 0 0,0-1 1 0 0,-1 1-1 0 0,1-1 0 0 0,0 0 1 0 0,0 0-1 0 0,0 0 0 0 0,-1 0 1 0 0,1 0-1 0 0,0 0 1 0 0,-1 0-1 0 0,1-1 0 0 0,-1 1 1 0 0,0 0-1 0 0,1-1 0 0 0,-1 1 1 0 0,0-1-1 0 0,2-2 0 0 0,10-13-3601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6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61 972 0 0,'0'0'4112'0'0,"0"-4"-3850"0"0,0 1 15 0 0,1 1 0 0 0,-2-1 0 0 0,1 1-1 0 0,0 0 1 0 0,0-1 0 0 0,-1 1 0 0 0,1 0 0 0 0,-1-1 0 0 0,0 1 0 0 0,0 0 0 0 0,0 0 0 0 0,0-1 0 0 0,0 1-1 0 0,0 0 1 0 0,0 0 0 0 0,-1 0 0 0 0,1 0 0 0 0,-1 1 0 0 0,-2-3 0 0 0,2 3-215 0 0,-1-1-1 0 0,1 1 1 0 0,-1 0 0 0 0,0 0-1 0 0,0 0 1 0 0,0 0 0 0 0,1 0 0 0 0,-1 1-1 0 0,0-1 1 0 0,0 1 0 0 0,0 0-1 0 0,0 0 1 0 0,0 0 0 0 0,0 0 0 0 0,0 0-1 0 0,0 1 1 0 0,0-1 0 0 0,-3 2-1 0 0,4-1-36 0 0,1-1 0 0 0,-1 1-1 0 0,0 0 1 0 0,1 0 0 0 0,-1 0-1 0 0,1 1 1 0 0,-1-1 0 0 0,1 0-1 0 0,0 0 1 0 0,-1 1-1 0 0,1-1 1 0 0,0 1 0 0 0,0-1-1 0 0,0 1 1 0 0,0-1 0 0 0,0 1-1 0 0,1 0 1 0 0,-1-1 0 0 0,0 1-1 0 0,1 0 1 0 0,-1 0 0 0 0,1 0-1 0 0,-1-1 1 0 0,1 1-1 0 0,0 2 1 0 0,-3 54 106 0 0,3-47-138 0 0,21 398-881 0 0,-12-294 599 0 0,-7 144 237 0 0,-2-252 56 0 0,-2 0 1 0 0,1 0-1 0 0,-1 0 1 0 0,0 0-1 0 0,0 0 1 0 0,-1 0-1 0 0,0-1 1 0 0,0 1 0 0 0,0-1-1 0 0,-9 12 1 0 0,10-16-37 0 0,0 1 1 0 0,0 0 0 0 0,-1 0-1 0 0,1-1 1 0 0,0 0-1 0 0,-1 1 1 0 0,0-1 0 0 0,0 0-1 0 0,1 0 1 0 0,-1 0 0 0 0,0-1-1 0 0,-1 1 1 0 0,1-1 0 0 0,0 1-1 0 0,0-1 1 0 0,-1 0 0 0 0,1-1-1 0 0,0 1 1 0 0,-1 0-1 0 0,1-1 1 0 0,-1 0 0 0 0,1 0-1 0 0,-1 0 1 0 0,-4-1 0 0 0,6 1-40 0 0,0-1 0 0 0,0 0 0 0 0,0 0 1 0 0,0 0-1 0 0,0 0 0 0 0,1 0 0 0 0,-1 0 0 0 0,0-1 1 0 0,1 1-1 0 0,-1-1 0 0 0,1 1 0 0 0,-1-1 1 0 0,1 1-1 0 0,0-1 0 0 0,0 0 0 0 0,0 0 0 0 0,0 1 1 0 0,0-1-1 0 0,0 0 0 0 0,0 0 0 0 0,0 0 1 0 0,1 0-1 0 0,-1 0 0 0 0,0-3 0 0 0,0-1-742 0 0,0 1 0 0 0,1-1 0 0 0,-1 0 0 0 0,1 0 0 0 0,0 1 0 0 0,0-1 0 0 0,3-10 0 0 0,1 6-1619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3 287 1072 0 0,'0'0'9029'0'0,"0"2"-8842"0"0,0 9-111 0 0,0-8-86 0 0,0-43 889 0 0,-2 19-868 0 0,2 0 0 0 0,0 1 1 0 0,1-1-1 0 0,1 0 1 0 0,1 1-1 0 0,1-1 0 0 0,11-32 1 0 0,-12 46-129 0 0,0 1 0 0 0,1 0 0 0 0,0 0 0 0 0,0 0 0 0 0,1 1 0 0 0,9-10 1 0 0,-13 14 92 0 0,0 0 0 0 0,0 0 1 0 0,1-1-1 0 0,-1 1 0 0 0,0 0 1 0 0,1 0-1 0 0,-1 0 0 0 0,1 1 1 0 0,-1-1-1 0 0,1 0 0 0 0,0 1 1 0 0,-1-1-1 0 0,1 0 0 0 0,0 1 1 0 0,-1 0-1 0 0,1-1 0 0 0,0 1 1 0 0,0 0-1 0 0,-1 0 0 0 0,1 0 1 0 0,0 0-1 0 0,0 1 0 0 0,-1-1 1 0 0,1 0-1 0 0,0 1 0 0 0,-1-1 1 0 0,1 1-1 0 0,0-1 0 0 0,-1 1 1 0 0,1 0-1 0 0,-1 0 0 0 0,1 0 1 0 0,2 2-1 0 0,0 1 36 0 0,0 1 1 0 0,0 1-1 0 0,-1-1 0 0 0,1 0 1 0 0,-1 1-1 0 0,-1-1 0 0 0,1 1 1 0 0,-1 0-1 0 0,0 0 1 0 0,0 0-1 0 0,2 13 0 0 0,-1 1 435 0 0,0 0 0 0 0,0 30 0 0 0,-3 119-277 0 0,13-203-9227 0 0,-8 23 7498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21 440 0 0,'0'0'9108'0'0,"-18"0"-8736"0"0,-4 0-288 0 0,-8 1-29 0 0,0-1-1 0 0,-32-5 1 0 0,40-2-842 0 0,12-2-3956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1348 0 0,'0'0'11005'0'0,"3"24"-10019"0"0,-25 8-1333 0 0,0-2-563 0 0,2 1 0 0 0,-31 65 0 0 0,48-85-829 0 0,3-4-2378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3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156 221 1316 0 0,'0'0'8381'0'0,"-6"-13"-8005"0"0,5 11-394 0 0,-54-101 579 0 0,48 92-746 0 0,0 0-1 0 0,0 1 1 0 0,-1-1-1 0 0,0 2 0 0 0,-1-1 1 0 0,0 2-1 0 0,-1-1 1 0 0,-16-11-1 0 0,23 17-924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0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29 4012 0 0,'0'0'5090'0'0,"-1"-4"-4734"0"0,1 3-341 0 0,0 0-1 0 0,0 0 0 0 0,0 0 1 0 0,0 0-1 0 0,0 0 1 0 0,1 1-1 0 0,-1-1 1 0 0,0 0-1 0 0,0 0 0 0 0,1 0 1 0 0,-1 0-1 0 0,0 0 1 0 0,1 0-1 0 0,-1 0 0 0 0,1 1 1 0 0,-1-1-1 0 0,1 0 1 0 0,0 0-1 0 0,-1 1 0 0 0,1-1 1 0 0,0 0-1 0 0,-1 1 1 0 0,1-1-1 0 0,0 0 1 0 0,0 1-1 0 0,-1-1 0 0 0,1 1 1 0 0,0 0-1 0 0,0-1 1 0 0,0 1-1 0 0,0 0 0 0 0,0-1 1 0 0,0 1-1 0 0,0 0 1 0 0,0 0-1 0 0,0 0 0 0 0,-1 0 1 0 0,1 0-1 0 0,0 0 1 0 0,0 0-1 0 0,0 0 1 0 0,0 0-1 0 0,0 0 0 0 0,0 0 1 0 0,0 1-1 0 0,0-1 1 0 0,0 0-1 0 0,0 1 0 0 0,0-1 1 0 0,-1 1-1 0 0,1-1 1 0 0,0 1-1 0 0,0-1 0 0 0,-1 1 1 0 0,1 0-1 0 0,0-1 1 0 0,0 1-1 0 0,-1 0 1 0 0,2 1-1 0 0,0 1-17 0 0,1 0-1 0 0,-1 0 1 0 0,1 1-1 0 0,-1-1 1 0 0,0 1 0 0 0,0-1-1 0 0,0 1 1 0 0,-1 0-1 0 0,0 0 1 0 0,1 0 0 0 0,-1 0-1 0 0,-1 0 1 0 0,1 0 0 0 0,0 0-1 0 0,-1 0 1 0 0,0 0-1 0 0,0 0 1 0 0,0 0 0 0 0,-1 0-1 0 0,1 0 1 0 0,-1 0 0 0 0,0 0-1 0 0,-2 7 1 0 0,-3 1-5 0 0,-1-1 0 0 0,0 0 0 0 0,0-1 0 0 0,-1 0 0 0 0,0 0 1 0 0,-10 9-1 0 0,-22 29-14 0 0,39-48 90 0 0,1 1 0 0 0,-1 0 0 0 0,1-1 0 0 0,-1 1 0 0 0,1 0 0 0 0,-1-1 0 0 0,1 1 0 0 0,0 0 0 0 0,-1-1 0 0 0,1 1 0 0 0,0 0 1 0 0,0 0-1 0 0,-1-1 0 0 0,1 1 0 0 0,0 0 0 0 0,0 0 0 0 0,0-1 0 0 0,0 1 0 0 0,0 0 0 0 0,0 0 0 0 0,0 0 0 0 0,0-1 0 0 0,1 1 0 0 0,-1 0 0 0 0,0 0 0 0 0,0-1 0 0 0,0 1 0 0 0,1 0 0 0 0,-1-1 0 0 0,1 1 0 0 0,-1 0 1 0 0,1 0-1 0 0,1 1-17 0 0,0-1 1 0 0,0 0 0 0 0,0 1 0 0 0,0-1 0 0 0,0 0 0 0 0,0 0 0 0 0,0 0 0 0 0,0-1 0 0 0,1 1 0 0 0,-1 0 0 0 0,3-1 0 0 0,69 5-1328 0 0,-67-5 998 0 0,47-3-4918 0 0,-41-1 1108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2520 0 0,'0'0'8310'0'0,"-3"5"-8100"0"0,-3 5-148 0 0,0 1 0 0 0,2 0 0 0 0,-1 0 0 0 0,1 1 0 0 0,1-1 0 0 0,0 1 0 0 0,0 0 0 0 0,2-1 0 0 0,-2 15 0 0 0,2 5-8 0 0,0 0-1 0 0,7 48 0 0 0,8-23-206 0 0,-11-47-139 0 0,0 0-1 0 0,0 0 0 0 0,-1 0 1 0 0,0 0-1 0 0,0 14 1 0 0,-2-22 115 0 0,-14-25-1684 0 0,8 19 1916 0 0,-1 1 1 0 0,1-1-1 0 0,-1 1 0 0 0,0 0 0 0 0,0 1 0 0 0,0-1 1 0 0,0 1-1 0 0,-1 1 0 0 0,1-1 0 0 0,-1 1 1 0 0,0 1-1 0 0,0 0 0 0 0,0 0 0 0 0,1 0 1 0 0,-1 1-1 0 0,0 0 0 0 0,0 0 0 0 0,0 1 1 0 0,-9 2-1 0 0,15-3-16 0 0,0 1 0 0 0,-1 0 0 0 0,1 0 0 0 0,0 0 0 0 0,0 0 0 0 0,0 0 0 0 0,0 0 0 0 0,0 1 0 0 0,0-1 0 0 0,0 1 0 0 0,1-1 0 0 0,-1 1 0 0 0,0-1 0 0 0,1 1-1 0 0,-1 0 1 0 0,1 0 0 0 0,0 0 0 0 0,0 0 0 0 0,-1 0 0 0 0,1 0 0 0 0,1 0 0 0 0,-1 1 0 0 0,0-1 0 0 0,0 0 0 0 0,1 0 0 0 0,-1 1 0 0 0,1-1 0 0 0,0 0 0 0 0,0 1 0 0 0,0-1 0 0 0,0 0 0 0 0,0 1 0 0 0,0-1 0 0 0,1 0 0 0 0,-1 1 0 0 0,1-1 0 0 0,0 0 0 0 0,-1 0 0 0 0,1 1 0 0 0,0-1 0 0 0,0 0 0 0 0,0 0 0 0 0,1 0 0 0 0,-1 0 0 0 0,0 0 0 0 0,1-1 0 0 0,0 1 0 0 0,-1 0 0 0 0,1-1 0 0 0,0 1 0 0 0,2 1 0 0 0,1 0-14 0 0,0-1 0 0 0,1 0 1 0 0,-1 0-1 0 0,1-1 1 0 0,-1 0-1 0 0,1 0 0 0 0,-1 0 1 0 0,1 0-1 0 0,0-1 1 0 0,-1 0-1 0 0,1 0 0 0 0,0-1 1 0 0,-1 1-1 0 0,1-1 1 0 0,7-2-1 0 0,8-3-1196 0 0,0-2 0 0 0,31-14 0 0 0,-45 19 724 0 0,28-12-3945 0 0,-17 10 1628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7 427 3312 0 0,'0'0'3845'0'0,"0"-20"-3672"0"0,0-157 396 0 0,-3 144-377 0 0,1 10-135 0 0,1 1 0 0 0,3-45 0 0 0,-2 63 0 0 0,0 0 1 0 0,1 0-1 0 0,0 0 0 0 0,0 0 1 0 0,0 0-1 0 0,0 0 0 0 0,0 0 1 0 0,1 0-1 0 0,0 0 0 0 0,0 1 1 0 0,0-1-1 0 0,0 1 0 0 0,0-1 0 0 0,1 1 1 0 0,-1 0-1 0 0,1 0 0 0 0,0 0 1 0 0,0 0-1 0 0,0 1 0 0 0,1-1 1 0 0,-1 1-1 0 0,6-3 0 0 0,-8 4-50 0 0,0 1-1 0 0,0-1 0 0 0,0 1 1 0 0,1-1-1 0 0,-1 1 0 0 0,0 0 1 0 0,0 0-1 0 0,1-1 0 0 0,-1 1 1 0 0,0 0-1 0 0,1 0 0 0 0,-1 0 1 0 0,0 0-1 0 0,1 0 0 0 0,-1 1 1 0 0,0-1-1 0 0,0 0 0 0 0,1 1 1 0 0,-1-1-1 0 0,0 1 0 0 0,0-1 1 0 0,0 1-1 0 0,1-1 0 0 0,0 2 1 0 0,0 0-12 0 0,0 0-1 0 0,0 0 1 0 0,-1 0 0 0 0,1 0 0 0 0,-1 1 0 0 0,1-1 0 0 0,-1 0 0 0 0,0 1 0 0 0,0-1 0 0 0,0 1 0 0 0,1 4 0 0 0,1 9-3 0 0,0 0 1 0 0,-1 0-1 0 0,-1 22 1 0 0,0-23 151 0 0,1 80-47 0 0,-3-58-217 0 0,2 0 0 0 0,2 0-1 0 0,8 45 1 0 0,-11-82 39 0 0,0 0 0 0 0,0 0-1 0 0,0 1 1 0 0,0-1 0 0 0,0 0-1 0 0,0 0 1 0 0,0 1 0 0 0,0-1-1 0 0,0 0 1 0 0,0 0 0 0 0,0 1-1 0 0,0-1 1 0 0,0 0 0 0 0,1 0 0 0 0,-1 1-1 0 0,0-1 1 0 0,0 0 0 0 0,0 0-1 0 0,0 1 1 0 0,0-1 0 0 0,1 0-1 0 0,-1 0 1 0 0,0 0 0 0 0,0 1-1 0 0,0-1 1 0 0,0 0 0 0 0,1 0-1 0 0,-1 0 1 0 0,0 0 0 0 0,0 0 0 0 0,1 0-1 0 0,-1 1 1 0 0,0-1 0 0 0,0 0-1 0 0,1 0 1 0 0,-1 0 0 0 0,0 0-1 0 0,0 0 1 0 0,1 0 0 0 0,-1 0-1 0 0,1 0 1 0 0,7-11-2546 0 0,4-18-44 0 0,-12 14 1976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24 168 3420 0 0,'0'0'2571'0'0,"0"-15"-2235"0"0,-4-138 859 0 0,6 153-1037 0 0,0 0 0 0 0,0 0 0 0 0,0 1 0 0 0,0-1-1 0 0,0 0 1 0 0,-1 1 0 0 0,1-1 0 0 0,0 1 0 0 0,0-1 0 0 0,-1 1 0 0 0,1 0 0 0 0,0 0-1 0 0,-1 0 1 0 0,3 1 0 0 0,3 5-106 0 0,1 0 0 0 0,-1 0 0 0 0,0 1-1 0 0,0 0 1 0 0,-1 0 0 0 0,0 1 0 0 0,-1 0 0 0 0,1 0-1 0 0,-2 0 1 0 0,1 1 0 0 0,-2 0 0 0 0,1-1-1 0 0,-1 1 1 0 0,-1 0 0 0 0,0 1 0 0 0,0-1 0 0 0,0 15-1 0 0,-2-24-81 0 0,-1 0 0 0 0,1 0 0 0 0,-1 1 0 0 0,1-1 0 0 0,-1 0 0 0 0,1 0-1 0 0,-1 0 1 0 0,0 0 0 0 0,0 0 0 0 0,0 0 0 0 0,1 0 0 0 0,-1 0 0 0 0,0-1-1 0 0,0 1 1 0 0,0 0 0 0 0,0-1 0 0 0,-1 1 0 0 0,1 0 0 0 0,0-1 0 0 0,0 1 0 0 0,0-1-1 0 0,0 1 1 0 0,-1-1 0 0 0,1 0 0 0 0,0 0 0 0 0,0 1 0 0 0,0-1 0 0 0,-1 0 0 0 0,1 0-1 0 0,0 0 1 0 0,-1 0 0 0 0,1-1 0 0 0,0 1 0 0 0,0 0 0 0 0,-3-1 0 0 0,-1 0-43 0 0,-1 1 0 0 0,0-1 0 0 0,0 0 0 0 0,1-1 1 0 0,-1 1-1 0 0,-10-6 0 0 0,-15-17-1894 0 0,18 1-2584 0 0,10 16 2161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62 163 252 0 0</inkml:trace>
  <inkml:trace contextRef="#ctx0" brushRef="#br0" timeOffset="1">62 163 252 0 0,'127'-108'1225'0'0,"-110"86"495"0"0,-17 22-1678 0 0,0-1 1 0 0,0 1-1 0 0,0 0 0 0 0,0-1 1 0 0,0 1-1 0 0,0 0 1 0 0,0-1-1 0 0,0 1 0 0 0,0-1 1 0 0,0 1-1 0 0,0 0 1 0 0,0-1-1 0 0,0 1 0 0 0,0-1 1 0 0,0 1-1 0 0,0 0 1 0 0,-1-1-1 0 0,1 1 0 0 0,0 0 1 0 0,0-1-1 0 0,0 1 1 0 0,-1 0-1 0 0,1 0 0 0 0,0-1 1 0 0,0 1-1 0 0,-1 0 1 0 0,1-1-1 0 0,0 1 0 0 0,-1 0 1 0 0,1 0-1 0 0,-1-1 1 0 0,-25-2 1917 0 0,25 3-1733 0 0,-99-15 1984 0 0,32 11-6053 0 0,63 5 1860 0 0,4 3-438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 40 0 0,'8'-2'13304'0'0,"-10"46"-13184"0"0,-8 48-1 0 0,4-48-1824 0 0,0 48 1 0 0,7-91 1427 0 0,-1-1 1 0 0,1 1-1 0 0,0-1 1 0 0,0 1 0 0 0,-1-1-1 0 0,1 1 1 0 0,0-1 0 0 0,0 1-1 0 0,0-1 1 0 0,0 0-1 0 0,0 0 1 0 0,-1 1 0 0 0,1-1-1 0 0,0 0 1 0 0,0 0-1 0 0,0 0 1 0 0,0 0 0 0 0,0 0-1 0 0,0 0 1 0 0,0 0 0 0 0,0 0-1 0 0,-1 0 1 0 0,1-1-1 0 0,0 1 1 0 0,0 0 0 0 0,0-1-1 0 0,1 1 1 0 0,5-6-2027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7:4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 2612 0 0,'0'0'7216'0'0,"-22"0"-6938"0"0,-161 0-154 0 0,137-2 133 0 0,22 2-1449 0 0,1-1-3951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06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0 1 400 0 0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10 2816 0 0,'0'0'6055'0'0,"-10"1"-5791"0"0,-9 0-62 0 0,-1-1 0 0 0,0 0 0 0 0,1-2 0 0 0,-22-3 1 0 0,23 3 145 0 0,0 0 1 0 0,0 1 0 0 0,-27 2 0 0 0,5 1-654 0 0,39-2 245 0 0,22 0-10714 0 0,-42 0 10372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96 832 0 0,'0'0'7848'0'0,"0"-6"-7569"0"0,1-1-65 0 0,0 0-1 0 0,1 1 0 0 0,0-1 0 0 0,0 1 0 0 0,0-1 0 0 0,6-10 1 0 0,-7 14-128 0 0,1 1 1 0 0,-1 0 0 0 0,1 0 0 0 0,0-1 0 0 0,0 1 0 0 0,0 0 0 0 0,0 1 0 0 0,0-1-1 0 0,0 0 1 0 0,0 1 0 0 0,0-1 0 0 0,1 1 0 0 0,-1 0 0 0 0,1-1 0 0 0,-1 1 0 0 0,1 0-1 0 0,-1 1 1 0 0,1-1 0 0 0,0 0 0 0 0,-1 1 0 0 0,1-1 0 0 0,0 1 0 0 0,3 0-1 0 0,-5 0-111 0 0,1 0 0 0 0,0 0 0 0 0,-1 1 0 0 0,1-1-1 0 0,-1 0 1 0 0,1 1 0 0 0,-1-1 0 0 0,1 1 0 0 0,-1 0-1 0 0,1-1 1 0 0,-1 1 0 0 0,1 0 0 0 0,-1 0-1 0 0,0 0 1 0 0,0 0 0 0 0,1 0 0 0 0,-1 0 0 0 0,0 0-1 0 0,0 0 1 0 0,0 1 0 0 0,1 1 0 0 0,0 1-84 0 0,1 0-1 0 0,-1 1 1 0 0,0-1 0 0 0,0 1 0 0 0,-1 0 0 0 0,3 9 0 0 0,-1 6-281 0 0,-1-1 1 0 0,0 31 0 0 0,-2-49 379 0 0,-2 18 21 0 0,1 0 0 0 0,-2 0 0 0 0,-1 0 0 0 0,0 0-1 0 0,-1-1 1 0 0,-1 0 0 0 0,-1 0 0 0 0,-11 21 0 0 0,11-24-9 0 0,-1 0 1 0 0,-1-1-1 0 0,0 0 1 0 0,-1-1-1 0 0,-1 0 1 0 0,0 0-1 0 0,0-1 1 0 0,-1-1-1 0 0,-26 19 1 0 0,12-18-7 0 0,24-12 592 0 0,18-5-210 0 0,23-9-341 0 0,45-11 450 0 0,-72 23-578 0 0,47-9-1735 0 0,-20 6-3755 0 0,-28 5 2934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16 4952 0 0,'0'0'6538'0'0,"-14"-3"-6258"0"0,-46-7-146 0 0,58 9-132 0 0,0 1 0 0 0,0 0 0 0 0,0-1 0 0 0,0 1 0 0 0,0 0-1 0 0,0 0 1 0 0,0 0 0 0 0,0 0 0 0 0,0 0 0 0 0,0 1 0 0 0,0-1-1 0 0,0 1 1 0 0,0-1 0 0 0,0 1 0 0 0,0 0 0 0 0,0-1 0 0 0,0 1-1 0 0,0 0 1 0 0,1 0 0 0 0,-1 1 0 0 0,0-1 0 0 0,1 0 0 0 0,-1 0-1 0 0,1 1 1 0 0,-1-1 0 0 0,1 1 0 0 0,0 0 0 0 0,-1-1 0 0 0,1 1-1 0 0,0 0 1 0 0,0-1 0 0 0,0 1 0 0 0,1 0 0 0 0,-1 0 0 0 0,0 0-1 0 0,1 0 1 0 0,-1 0 0 0 0,0 2 0 0 0,1 1-3 0 0,-1 0-1 0 0,1 0 1 0 0,0-1-1 0 0,0 1 1 0 0,1 0-1 0 0,0-1 1 0 0,-1 1-1 0 0,1 0 1 0 0,1-1 0 0 0,-1 1-1 0 0,1-1 1 0 0,0 0-1 0 0,3 7 1 0 0,45 45-167 0 0,-40-48 144 0 0,-1 1-1 0 0,-1 0 1 0 0,0 0 0 0 0,0 1 0 0 0,9 16-1 0 0,-17-25-13 0 0,1-1-1 0 0,-1 1 1 0 0,0 0-1 0 0,1 0 1 0 0,-1-1-1 0 0,0 1 1 0 0,0 0-1 0 0,0 0 1 0 0,0 0-1 0 0,1-1 1 0 0,-1 1-1 0 0,0 0 1 0 0,0 0-1 0 0,0 0 1 0 0,-1 0-1 0 0,1-1 1 0 0,0 1-1 0 0,0 0 1 0 0,0 0-1 0 0,-1 0 1 0 0,1-1-1 0 0,0 1 1 0 0,-1 0-1 0 0,1 0 0 0 0,-1-1 1 0 0,1 1-1 0 0,-1 0 1 0 0,1-1-1 0 0,-1 1 1 0 0,1 0-1 0 0,-2 0 1 0 0,-1 1 3 0 0,1 0 0 0 0,-1-1-1 0 0,0 1 1 0 0,0-1 0 0 0,0 1 0 0 0,0-1 0 0 0,0 0 0 0 0,-7 1 0 0 0,3-1-32 0 0,1 0-1 0 0,-1 0 1 0 0,0 0 0 0 0,0-1 0 0 0,1 0 0 0 0,-1-1 0 0 0,0 1 0 0 0,-11-4 0 0 0,17 4 72 0 0,1 0 0 0 0,-1 0 0 0 0,1 0 0 0 0,-1 0 0 0 0,1 0 0 0 0,-1-1 0 0 0,1 1 0 0 0,-1 0 0 0 0,1-1 0 0 0,-1 1 0 0 0,1 0 0 0 0,-1-1 0 0 0,1 1 0 0 0,-1 0 0 0 0,1-1 0 0 0,-1 1 1 0 0,1-1-1 0 0,0 1 0 0 0,-1 0 0 0 0,1-1 0 0 0,0 1 0 0 0,0-1 0 0 0,-1 0 0 0 0,1 1 0 0 0,0-1 0 0 0,0 1 0 0 0,0-1 0 0 0,-1 1 0 0 0,1-1 0 0 0,0 1 0 0 0,0-1 0 0 0,0-1 0 0 0,16-13-137 0 0,51-14-369 0 0,-34 15 517 0 0,-15 4-36 0 0,-3 2-98 0 0,-1 0 0 0 0,0-1 0 0 0,21-18 0 0 0,-32 24 100 0 0,1 0 0 0 0,-1-1-1 0 0,0 1 1 0 0,0-1 0 0 0,-1 0 0 0 0,1 0 0 0 0,-1 0-1 0 0,0 0 1 0 0,0 0 0 0 0,0 0 0 0 0,0-1 0 0 0,-1 1-1 0 0,0-1 1 0 0,0 1 0 0 0,0-1 0 0 0,0 0 0 0 0,0-6-1 0 0,-1 9 21 0 0,0 1 0 0 0,0 0-1 0 0,0-1 1 0 0,0 1 0 0 0,0-1 0 0 0,0 1-1 0 0,-1 0 1 0 0,1-1 0 0 0,0 1-1 0 0,-1 0 1 0 0,1-1 0 0 0,-1 1-1 0 0,1 0 1 0 0,-1 0 0 0 0,1-1-1 0 0,-1 1 1 0 0,0 0 0 0 0,0 0-1 0 0,0 0 1 0 0,0 0 0 0 0,1 0-1 0 0,-1 0 1 0 0,-1 0 0 0 0,1 0 0 0 0,0 0-1 0 0,0 1 1 0 0,0-1 0 0 0,0 0-1 0 0,-1 1 1 0 0,1-1 0 0 0,0 1-1 0 0,0-1 1 0 0,-1 1 0 0 0,1 0-1 0 0,0-1 1 0 0,-1 1 0 0 0,1 0-1 0 0,0 0 1 0 0,-1 0 0 0 0,1 0-1 0 0,-1 0 1 0 0,1 0 0 0 0,0 0 0 0 0,-1 1-1 0 0,1-1 1 0 0,0 0 0 0 0,-1 1-1 0 0,1-1 1 0 0,0 1 0 0 0,0 0-1 0 0,-1-1 1 0 0,1 1 0 0 0,0 0-1 0 0,0 0 1 0 0,0-1 0 0 0,-1 3-1 0 0,-1 2-54 0 0,0 0 0 0 0,0 1-1 0 0,0-1 1 0 0,1 1 0 0 0,0 0-1 0 0,0 0 1 0 0,1 0 0 0 0,-1 0-1 0 0,1 0 1 0 0,1 0 0 0 0,-1 0-1 0 0,1 6 1 0 0,0 4 7 0 0,0-1 0 0 0,1 0 0 0 0,5 26 1 0 0,-4-34 225 0 0,-1-1 1 0 0,2 0 0 0 0,-1 1-1 0 0,1-1 1 0 0,-1 0 0 0 0,2-1-1 0 0,-1 1 1 0 0,6 7 0 0 0,-8-13-188 0 0,-1 0 1 0 0,1 0 0 0 0,-1 0-1 0 0,1 0 1 0 0,-1-1-1 0 0,1 1 1 0 0,-1 0-1 0 0,1 0 1 0 0,-1 0 0 0 0,1-1-1 0 0,-1 1 1 0 0,0 0-1 0 0,1 0 1 0 0,-1-1-1 0 0,1 1 1 0 0,-1 0-1 0 0,0-1 1 0 0,1 1 0 0 0,-1 0-1 0 0,0-1 1 0 0,1 1-1 0 0,-1-1 1 0 0,0 1-1 0 0,0-1 1 0 0,1 1 0 0 0,-1 0-1 0 0,0-1 1 0 0,0 1-1 0 0,0-1 1 0 0,0 1-1 0 0,0-1 1 0 0,0 1 0 0 0,1-1-1 0 0,-1 1 1 0 0,-1-2-1 0 0,9-23-406 0 0,-8 22 390 0 0,3-5 24 0 0,15-50 43 0 0,-17 54-39 0 0,1 0 1 0 0,0 0 0 0 0,0 0 0 0 0,0 0 0 0 0,0 0-1 0 0,1 1 1 0 0,0-1 0 0 0,-1 1 0 0 0,1 0 0 0 0,0 0 0 0 0,5-4-1 0 0,-7 6 9 0 0,0 1 0 0 0,1-1-1 0 0,-1 0 1 0 0,0 1-1 0 0,1-1 1 0 0,-1 1-1 0 0,1-1 1 0 0,-1 1 0 0 0,1 0-1 0 0,-1 0 1 0 0,1-1-1 0 0,-1 1 1 0 0,1 0-1 0 0,-1 0 1 0 0,1 1 0 0 0,-1-1-1 0 0,1 0 1 0 0,-1 0-1 0 0,0 1 1 0 0,1-1-1 0 0,-1 1 1 0 0,1-1 0 0 0,-1 1-1 0 0,0 0 1 0 0,1-1-1 0 0,-1 1 1 0 0,0 0-1 0 0,0 0 1 0 0,1 0 0 0 0,-1 0-1 0 0,0 0 1 0 0,0 0-1 0 0,0 0 1 0 0,0 0-1 0 0,-1 1 1 0 0,1-1 0 0 0,1 2-1 0 0,4 7 43 0 0,0 0 0 0 0,-1 0 0 0 0,8 22 0 0 0,-3-8 94 0 0,6-3-214 0 0,-9-35-250 0 0,-1-5 467 0 0,-1 3-136 0 0,-5 11-6 0 0,1 0 0 0 0,1 0 0 0 0,-1 0 1 0 0,1 0-1 0 0,-1 1 0 0 0,1-1 1 0 0,1 0-1 0 0,-1 1 0 0 0,1 0 1 0 0,0-1-1 0 0,6-6 0 0 0,-8 10 4 0 0,-1 1-1 0 0,1 0 1 0 0,0 0 0 0 0,-1 0-1 0 0,1 0 1 0 0,0 1 0 0 0,0-1-1 0 0,-1 0 1 0 0,1 0-1 0 0,0 0 1 0 0,-1 0 0 0 0,1 1-1 0 0,0-1 1 0 0,-1 0-1 0 0,1 1 1 0 0,-1-1 0 0 0,1 0-1 0 0,-1 1 1 0 0,1-1 0 0 0,0 1-1 0 0,-1-1 1 0 0,0 1-1 0 0,1-1 1 0 0,-1 1 0 0 0,1-1-1 0 0,-1 1 1 0 0,1 0-1 0 0,-1-1 1 0 0,0 1 0 0 0,0 0-1 0 0,1-1 1 0 0,-1 1 0 0 0,0 0-1 0 0,0-1 1 0 0,0 2-1 0 0,11 33-450 0 0,-8-21 369 0 0,23 45-786 0 0,-25-57 596 0 0,1 0-1 0 0,-1 1 1 0 0,0-1-1 0 0,1 0 0 0 0,0 0 1 0 0,-1 0-1 0 0,1 0 1 0 0,0 0-1 0 0,0 0 1 0 0,0-1-1 0 0,0 1 1 0 0,0 0-1 0 0,0-1 1 0 0,1 0-1 0 0,-1 0 0 0 0,0 1 1 0 0,1-1-1 0 0,-1 0 1 0 0,1-1-1 0 0,-1 1 1 0 0,4 0-1 0 0,2-1-1354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3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 4272 0 0,'0'0'5099'0'0,"-8"19"-5040"0"0,-24 64 21 0 0,28-75-74 0 0,1 1 0 0 0,-2-1 0 0 0,1 0 1 0 0,-1 0-1 0 0,0 0 0 0 0,-1-1 0 0 0,-9 11 0 0 0,13-16-31 0 0,1-1 0 0 0,-1 1 0 0 0,0-1 0 0 0,0 1 0 0 0,0-1 0 0 0,0 1 0 0 0,0-1 0 0 0,0 0 0 0 0,0 0 0 0 0,0 0 0 0 0,-1 0-1 0 0,1-1 1 0 0,0 1 0 0 0,-1-1 0 0 0,1 1 0 0 0,0-1 0 0 0,-1 0 0 0 0,1 0 0 0 0,-1 0 0 0 0,1 0 0 0 0,0 0 0 0 0,-1 0 0 0 0,1-1 0 0 0,0 1 0 0 0,-1-1 0 0 0,-1 0 0 0 0,2-1 13 0 0,0 1 1 0 0,1 0-1 0 0,-1 0 0 0 0,1-1 1 0 0,-1 1-1 0 0,1-1 0 0 0,0 1 1 0 0,0-1-1 0 0,-1 0 0 0 0,1 0 1 0 0,0 1-1 0 0,1-1 0 0 0,-1 0 1 0 0,0 0-1 0 0,0 0 0 0 0,1 0 1 0 0,-1 0-1 0 0,1 0 1 0 0,0 0-1 0 0,-1 0 0 0 0,1-3 1 0 0,0-52-126 0 0,0 39-30 0 0,0 14 144 0 0,1-1 0 0 0,-1 1 1 0 0,1-1-1 0 0,0 1 0 0 0,0 0 1 0 0,0 0-1 0 0,1-1 1 0 0,0 1-1 0 0,0 0 0 0 0,2-5 1 0 0,-3 8 39 0 0,-1 1 0 0 0,1-1 0 0 0,0 0 1 0 0,-1 0-1 0 0,1 1 0 0 0,0-1 1 0 0,-1 0-1 0 0,1 1 0 0 0,0-1 1 0 0,0 0-1 0 0,0 1 0 0 0,0-1 0 0 0,-1 1 1 0 0,1 0-1 0 0,0-1 0 0 0,0 1 1 0 0,0 0-1 0 0,0-1 0 0 0,0 1 0 0 0,0 0 1 0 0,0 0-1 0 0,0 0 0 0 0,0 0 1 0 0,0 0-1 0 0,0 0 0 0 0,0 0 0 0 0,0 0 1 0 0,0 0-1 0 0,0 0 0 0 0,0 1 1 0 0,0-1-1 0 0,0 0 0 0 0,0 1 1 0 0,-1-1-1 0 0,1 1 0 0 0,0-1 0 0 0,0 1 1 0 0,0-1-1 0 0,0 1 0 0 0,-1 0 1 0 0,1-1-1 0 0,0 1 0 0 0,-1 0 0 0 0,1-1 1 0 0,0 1-1 0 0,-1 0 0 0 0,1 0 1 0 0,-1 0-1 0 0,1 0 0 0 0,-1 0 1 0 0,1 0-1 0 0,32 50 633 0 0,-24-35-188 0 0,1 0-1 0 0,1-1 1 0 0,0 0 0 0 0,1-1 0 0 0,15 14-1 0 0,-24-25-579 0 0,0-1-1 0 0,0 1 0 0 0,0-1 0 0 0,0 0 1 0 0,1 0-1 0 0,-1-1 0 0 0,0 1 0 0 0,1-1 1 0 0,0 1-1 0 0,-1-1 0 0 0,1 0 0 0 0,0 0 0 0 0,-1-1 1 0 0,1 1-1 0 0,0-1 0 0 0,0 0 0 0 0,-1 0 1 0 0,1 0-1 0 0,0 0 0 0 0,0-1 0 0 0,-1 0 0 0 0,1 1 1 0 0,0-1-1 0 0,-1-1 0 0 0,1 1 0 0 0,0 0 1 0 0,-1-1-1 0 0,0 0 0 0 0,1 0 0 0 0,3-3 0 0 0,18-12-2773 0 0,6-1-1907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0 520 0 0,'0'0'9149'0'0,"-13"10"-8855"0"0,7-6-275 0 0,-1 1 4 0 0,0-1 1 0 0,0 1-1 0 0,0 1 1 0 0,1-1-1 0 0,0 1 1 0 0,0 0-1 0 0,1 0 1 0 0,0 1-1 0 0,0 0 1 0 0,0 0 0 0 0,1 0-1 0 0,0 0 1 0 0,0 1-1 0 0,1-1 1 0 0,-5 15-1 0 0,7-15 11 0 0,1 0 1 0 0,-1 0-1 0 0,1 0 0 0 0,0 0 0 0 0,1 1 1 0 0,-1-1-1 0 0,1 0 0 0 0,1 0 0 0 0,-1 0 0 0 0,4 8 1 0 0,-4-13-83 0 0,0 0 1 0 0,0 0 0 0 0,0 0-1 0 0,0 0 1 0 0,0 0 0 0 0,1 0-1 0 0,-1 0 1 0 0,0 0 0 0 0,1-1-1 0 0,0 1 1 0 0,-1-1-1 0 0,1 1 1 0 0,0-1 0 0 0,-1 0-1 0 0,1 1 1 0 0,0-1 0 0 0,0 0-1 0 0,0 0 1 0 0,0 0 0 0 0,0-1-1 0 0,1 1 1 0 0,-1 0 0 0 0,0-1-1 0 0,0 0 1 0 0,0 1 0 0 0,1-1-1 0 0,-1 0 1 0 0,0 0 0 0 0,0 0-1 0 0,0 0 1 0 0,1-1 0 0 0,-1 1-1 0 0,0 0 1 0 0,0-1 0 0 0,0 0-1 0 0,0 1 1 0 0,4-3-1 0 0,1-1-36 0 0,-1 1-1 0 0,0-1 0 0 0,-1-1 1 0 0,1 1-1 0 0,-1-1 0 0 0,0 0 1 0 0,0 0-1 0 0,0-1 0 0 0,-1 1 1 0 0,0-1-1 0 0,0 0 0 0 0,0 0 1 0 0,-1 0-1 0 0,0-1 0 0 0,0 1 1 0 0,0-1-1 0 0,-1 0 0 0 0,0 0 1 0 0,0 0-1 0 0,0-9 1332 0 0,-3 20-1145 0 0,-1 1 1 0 0,1-1-1 0 0,1 1 1 0 0,-1-1-1 0 0,1 1 1 0 0,-1-1-1 0 0,2 8 1 0 0,-1-11-81 0 0,0 2 9 0 0,0 0 0 0 0,0 0 0 0 0,1 0 0 0 0,-1 0 0 0 0,1 1 0 0 0,0-1 0 0 0,0 0 0 0 0,0 0 0 0 0,0-1 0 0 0,1 1 0 0 0,-1 0 0 0 0,1 0 0 0 0,-1 0 0 0 0,1-1 0 0 0,0 1 0 0 0,0-1 0 0 0,0 0 0 0 0,1 1 0 0 0,-1-1 0 0 0,1 0 0 0 0,-1 0 0 0 0,5 2 0 0 0,-1-1 15 0 0,0 0 0 0 0,0 0 1 0 0,1-1-1 0 0,-1 0 0 0 0,0 0 1 0 0,1-1-1 0 0,-1 0 0 0 0,1 0 0 0 0,0 0 1 0 0,-1-1-1 0 0,8 0 0 0 0,-7-1-44 0 0,0 1 1 0 0,0-1-1 0 0,0-1 0 0 0,0 1 1 0 0,0-1-1 0 0,-1 0 0 0 0,1-1 0 0 0,0 1 1 0 0,-1-1-1 0 0,9-6 0 0 0,-12 8-42 0 0,-1-1 0 0 0,1 0 0 0 0,0-1 1 0 0,-1 1-1 0 0,1 0 0 0 0,-1-1 0 0 0,0 0 0 0 0,0 1 0 0 0,0-1 0 0 0,0 0 0 0 0,0 0 0 0 0,-1 0 0 0 0,1 0 0 0 0,-1 0 1 0 0,0-1-1 0 0,0 1 0 0 0,0 0 0 0 0,0 0 0 0 0,0-1 0 0 0,-1 1 0 0 0,1-5 0 0 0,-1 6-16 0 0,0 0 0 0 0,0 0-1 0 0,-1 0 1 0 0,1 0 0 0 0,0-1-1 0 0,-1 1 1 0 0,1 0 0 0 0,-1 0-1 0 0,1 0 1 0 0,-1 0 0 0 0,0 0-1 0 0,0 0 1 0 0,0 0 0 0 0,0 0-1 0 0,-1 1 1 0 0,1-1 0 0 0,0 0-1 0 0,-1 1 1 0 0,1-1 0 0 0,-1 1-1 0 0,-2-2 1 0 0,-1-1-675 0 0,0 2 0 0 0,-1-1 0 0 0,0 1 1 0 0,0-1-1 0 0,-11-1 0 0 0,8 1-821 0 0,3 2-766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3552 0 0,'0'0'3666'0'0,"-15"4"-3579"0"0,-47 13 11 0 0,61-17-83 0 0,0 0 0 0 0,0 0 0 0 0,0 1 0 0 0,0-1 0 0 0,0 1 0 0 0,-1-1 1 0 0,1 1-1 0 0,0-1 0 0 0,0 1 0 0 0,0 0 0 0 0,0-1 0 0 0,1 1 0 0 0,-1 0 0 0 0,0 0 1 0 0,0 0-1 0 0,0 0 0 0 0,1 0 0 0 0,-1 0 0 0 0,0 0 0 0 0,1 0 0 0 0,-1 0 0 0 0,1 0 1 0 0,-1 0-1 0 0,1 0 0 0 0,-1 0 0 0 0,1 0 0 0 0,0 1 0 0 0,0-1 0 0 0,-1 0 1 0 0,1 0-1 0 0,0 0 0 0 0,0 0 0 0 0,0 1 0 0 0,1-1 0 0 0,-1 0 0 0 0,0 2 0 0 0,16 27 182 0 0,-5-20-115 0 0,0 0-1 0 0,1-1 1 0 0,13 8 0 0 0,-16-11 120 0 0,1 0 1 0 0,-2 0-1 0 0,1 1 1 0 0,-1 0-1 0 0,0 1 0 0 0,12 13 1 0 0,-20-20-198 0 0,0-1-1 0 0,1 1 1 0 0,-1-1 0 0 0,1 1 0 0 0,-1-1-1 0 0,0 1 1 0 0,1-1 0 0 0,-1 1 0 0 0,0 0-1 0 0,0-1 1 0 0,0 1 0 0 0,1 0 0 0 0,-1-1-1 0 0,0 1 1 0 0,0 0 0 0 0,0-1 0 0 0,0 1-1 0 0,0 0 1 0 0,0-1 0 0 0,0 1 0 0 0,0 0-1 0 0,0-1 1 0 0,0 1 0 0 0,-1-1 0 0 0,1 1-1 0 0,0 0 1 0 0,0-1 0 0 0,-1 1 0 0 0,1 0-1 0 0,0-1 1 0 0,-1 1 0 0 0,-21 9-36 0 0,-36-7-729 0 0,52-3 470 0 0,5 0 161 0 0,-1 0 0 0 0,0 0 0 0 0,0 0-1 0 0,0-1 1 0 0,0 1 0 0 0,1 0 0 0 0,-1-1-1 0 0,0 1 1 0 0,0-1 0 0 0,1 1 0 0 0,-1-1 0 0 0,0 0-1 0 0,1 0 1 0 0,-1 0 0 0 0,1 0 0 0 0,-1 0-1 0 0,1 0 1 0 0,-3-2 0 0 0,3 1-193 0 0,0 1 0 0 0,1 0 0 0 0,-1-1 0 0 0,0 1 0 0 0,1-1 0 0 0,-1 1 0 0 0,1-1 0 0 0,-1 1 0 0 0,1-1 0 0 0,0 1 0 0 0,-1-1 0 0 0,1 1 0 0 0,0-4 1 0 0,0-2-1571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5 219 3700 0 0,'0'0'3101'0'0,"2"-15"-2733"0"0,18-122 599 0 0,-19 129-863 0 0,0 1 1 0 0,0 0-1 0 0,1-1 0 0 0,0 1 0 0 0,6-13 0 0 0,-8 20-72 0 0,0-1 0 0 0,0 1 0 0 0,0-1 0 0 0,1 0 0 0 0,-1 1 0 0 0,0-1 0 0 0,1 1 0 0 0,-1 0-1 0 0,0-1 1 0 0,1 1 0 0 0,-1-1 0 0 0,1 1 0 0 0,-1-1 0 0 0,1 1 0 0 0,-1 0 0 0 0,1-1 0 0 0,-1 1 0 0 0,1 0-1 0 0,-1 0 1 0 0,1-1 0 0 0,-1 1 0 0 0,1 0 0 0 0,0 0 0 0 0,-1 0 0 0 0,1 0 0 0 0,-1 0 0 0 0,1 0 0 0 0,-1-1-1 0 0,2 2 1 0 0,0 0-25 0 0,-1 0 0 0 0,1 0 0 0 0,-1 0 0 0 0,0 0-1 0 0,1 0 1 0 0,-1 1 0 0 0,0-1 0 0 0,0 1 0 0 0,0-1 0 0 0,0 1-1 0 0,0-1 1 0 0,0 1 0 0 0,0 0 0 0 0,0-1 0 0 0,0 4 0 0 0,71 181-1083 0 0,-71-185 1080 0 0,-1-1-1 0 0,0 0 1 0 0,0 1-1 0 0,0-1 1 0 0,0 0-1 0 0,0 1 1 0 0,1-1-1 0 0,-1 0 1 0 0,0 1-1 0 0,0-1 1 0 0,0 0-1 0 0,0 1 1 0 0,0-1-1 0 0,0 0 1 0 0,0 1-1 0 0,0-1 1 0 0,0 1-1 0 0,-1-1 1 0 0,1 0-1 0 0,0 1 1 0 0,0-1-1 0 0,0 0 1 0 0,0 1-1 0 0,0-1 1 0 0,-1 0-1 0 0,1 0 1 0 0,0 1-1 0 0,0-1 1 0 0,0 0-1 0 0,-1 1 1 0 0,1-1 0 0 0,0 0-1 0 0,0 0 1 0 0,-1 1-1 0 0,1-1 1 0 0,0 0-1 0 0,-1 0 1 0 0,1 0-1 0 0,0 0 1 0 0,-1 1-1 0 0,1-1 1 0 0,0 0-1 0 0,-1 0 1 0 0,1 0-1 0 0,0 0 1 0 0,-1 0-1 0 0,1 0 1 0 0,-29-1 113 0 0,-28-14-26 0 0,41 4-1649 0 0,12 8 836 0 0,1 1 1 0 0,-1-1-1 0 0,0 1 0 0 0,0 0 1 0 0,0 0-1 0 0,0 0 0 0 0,-7-2 0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5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44 2832 0 0,'0'0'5237'0'0,"-25"14"-5117"0"0,-78 42-10 0 0,99-53-103 0 0,1-1-1 0 0,-1 0 1 0 0,0-1 0 0 0,1 1 0 0 0,-1-1 0 0 0,0 0 0 0 0,0 0 0 0 0,0 0 0 0 0,0 0-1 0 0,0 0 1 0 0,0-1 0 0 0,0 0 0 0 0,0 0 0 0 0,0 0 0 0 0,0 0 0 0 0,0-1-1 0 0,0 0 1 0 0,0 0 0 0 0,0 0 0 0 0,0 0 0 0 0,0 0 0 0 0,0-1 0 0 0,1 1 0 0 0,-1-1-1 0 0,1 0 1 0 0,-1-1 0 0 0,1 1 0 0 0,-4-3 0 0 0,5 3-17 0 0,0 0 0 0 0,1-1 0 0 0,-1 1 0 0 0,0 0 0 0 0,1-1 0 0 0,-1 1 0 0 0,1-1 0 0 0,0 0 0 0 0,0 1 0 0 0,0-1 0 0 0,0 0 0 0 0,0 0 0 0 0,1 0 0 0 0,-1 1 0 0 0,1-1 0 0 0,0 0 0 0 0,-1 0 0 0 0,2 0 0 0 0,-1 0 0 0 0,0 0 0 0 0,0 0 0 0 0,1 0 0 0 0,0 1 0 0 0,-1-1 0 0 0,1 0 0 0 0,0 0 0 0 0,0 1 0 0 0,1-1 0 0 0,-1 1 0 0 0,3-4 0 0 0,-3 4 28 0 0,0 1-1 0 0,1-1 0 0 0,-1 0 1 0 0,1 1-1 0 0,-1 0 1 0 0,1-1-1 0 0,0 1 1 0 0,0 0-1 0 0,0 0 0 0 0,0 0 1 0 0,-1 0-1 0 0,1 0 1 0 0,0 0-1 0 0,0 0 0 0 0,1 1 1 0 0,-1-1-1 0 0,0 1 1 0 0,0 0-1 0 0,0-1 1 0 0,0 1-1 0 0,0 0 0 0 0,1 0 1 0 0,-1 0-1 0 0,0 1 1 0 0,0-1-1 0 0,0 0 1 0 0,0 1-1 0 0,0 0 0 0 0,0-1 1 0 0,0 1-1 0 0,0 0 1 0 0,0 0-1 0 0,3 2 1 0 0,4 2 63 0 0,-1 0 0 0 0,0 1 1 0 0,0 0-1 0 0,0 1 0 0 0,12 13 1 0 0,15 21 410 0 0,26 28 669 0 0,-56-63-1098 0 0,0-1 1 0 0,1-1-1 0 0,0 1 0 0 0,0-1 0 0 0,0 0 0 0 0,1-1 0 0 0,-1 1 0 0 0,1-1 1 0 0,12 3-1 0 0,-17-5-205 0 0,-1-1 1 0 0,1-1-1 0 0,0 1 0 0 0,0 0 1 0 0,-1 0-1 0 0,1-1 0 0 0,0 1 1 0 0,-1-1-1 0 0,1 1 1 0 0,0-1-1 0 0,-1 0 0 0 0,1 1 1 0 0,-1-1-1 0 0,1 0 1 0 0,-1 0-1 0 0,1 0 0 0 0,-1 0 1 0 0,0-1-1 0 0,0 1 1 0 0,1 0-1 0 0,-1 0 0 0 0,0-1 1 0 0,0 1-1 0 0,0-1 1 0 0,-1 1-1 0 0,1-1 0 0 0,0 1 1 0 0,0-1-1 0 0,-1 0 1 0 0,1 1-1 0 0,0-3 0 0 0,3-4-1077 0 0,9-13-2864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4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65 140 0 0,'0'0'4540'0'0,"-9"-38"680"0"0,8 36-5143 0 0,0 0 0 0 0,0 0 0 0 0,0 0-1 0 0,-1 1 1 0 0,1-1 0 0 0,0 1 0 0 0,-1-1 0 0 0,0 1-1 0 0,1 0 1 0 0,-1-1 0 0 0,0 1 0 0 0,0 0 0 0 0,0 0-1 0 0,0 0 1 0 0,1 0 0 0 0,-1 1 0 0 0,-1-1 0 0 0,1 0-1 0 0,0 1 1 0 0,0 0 0 0 0,0-1 0 0 0,0 1-1 0 0,0 0 1 0 0,0 0 0 0 0,0 0 0 0 0,-1 0 0 0 0,1 0-1 0 0,0 1 1 0 0,0-1 0 0 0,0 1 0 0 0,0-1 0 0 0,0 1-1 0 0,0 0 1 0 0,0 0 0 0 0,-2 1 0 0 0,0 0-51 0 0,0 0 0 0 0,-1 1 1 0 0,1 0-1 0 0,0 0 0 0 0,0 0 0 0 0,1 0 1 0 0,-1 0-1 0 0,1 1 0 0 0,-1 0 0 0 0,1-1 1 0 0,0 1-1 0 0,1 1 0 0 0,-1-1 0 0 0,-2 6 1 0 0,-1 8 25 0 0,0 1 0 0 0,1 0 0 0 0,2 0 0 0 0,0 1 0 0 0,-1 23 0 0 0,5 105-91 0 0,1-61-278 0 0,1-24 103 0 0,19 105 0 0 0,-13-117 209 0 0,-2 0-1 0 0,-2 0 1 0 0,-3 76 0 0 0,-3-122-32 0 0,0 0 0 0 0,-1 0 0 0 0,1-1 0 0 0,-1 1 0 0 0,0 0 0 0 0,-1 0 0 0 0,1-1 0 0 0,-1 0 0 0 0,0 1 0 0 0,0-1 0 0 0,0 0 0 0 0,0 0 1 0 0,-1 0-1 0 0,1-1 0 0 0,-1 0 0 0 0,0 1 0 0 0,-1-1 0 0 0,-4 3 0 0 0,5-4-178 0 0,0 0 0 0 0,0 0-1 0 0,1 0 1 0 0,-1-1 0 0 0,0 1 0 0 0,0-1 0 0 0,-1 0 0 0 0,1 0 0 0 0,0-1-1 0 0,-5 1 1 0 0,7-1-119 0 0,-1 0 0 0 0,1 0 0 0 0,0 0 0 0 0,-1-1 0 0 0,1 1 0 0 0,-1-1 0 0 0,1 0 0 0 0,0 0 0 0 0,-1 1 0 0 0,1-1 1 0 0,0-1-1 0 0,0 1 0 0 0,0 0 0 0 0,-1-1 0 0 0,1 1 0 0 0,1-1 0 0 0,-4-2 0 0 0,0-1-2108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5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8 944 0 0,'8'-7'12225'0'0,"-10"11"-12226"0"0,0 1 0 0 0,0-1 0 0 0,0 0 0 0 0,-1 0 0 0 0,1 0 0 0 0,-1 0 0 0 0,0-1 0 0 0,0 1 1 0 0,0-1-1 0 0,-1 0 0 0 0,-3 3 0 0 0,-3 4-32 0 0,3-3-49 0 0,-67 66-190 0 0,66-65-117 0 0,-1 0 1 0 0,-1-1-1 0 0,0-1 1 0 0,0 0-1 0 0,0 0 0 0 0,-18 7 1 0 0,20-12-881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59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175 154 3564 0 0,'0'0'5351'0'0,"-11"-15"-5126"0"0,-38-43-92 0 0,42 51-114 0 0,1 0 1 0 0,-1 0 0 0 0,-1 1-1 0 0,1 0 1 0 0,-1 0 0 0 0,0 1-1 0 0,-17-9 1 0 0,-5-3-619 0 0,29 16 205 0 0,-6-4-118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00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68 0 0,'0'0'9554'0'0,"-3"11"-9328"0"0,-2 1-167 0 0,2 1 0 0 0,0 0-1 0 0,1-1 1 0 0,0 1-1 0 0,0 19 1 0 0,2-30-80 0 0,-1 0 1 0 0,1 0-1 0 0,0 1 1 0 0,0-1-1 0 0,1 0 0 0 0,-1 1 1 0 0,0-1-1 0 0,1 0 0 0 0,-1 0 1 0 0,1 0-1 0 0,0 0 0 0 0,0 1 1 0 0,0-1-1 0 0,0 0 1 0 0,0 0-1 0 0,0 0 0 0 0,0-1 1 0 0,1 1-1 0 0,-1 0 0 0 0,1 0 1 0 0,-1-1-1 0 0,1 1 0 0 0,0-1 1 0 0,-1 1-1 0 0,1-1 1 0 0,0 0-1 0 0,0 0 0 0 0,0 0 1 0 0,0 0-1 0 0,0 0 0 0 0,0 0 1 0 0,1 0-1 0 0,-1-1 0 0 0,0 1 1 0 0,0-1-1 0 0,1 0 1 0 0,-1 1-1 0 0,0-1 0 0 0,0 0 1 0 0,1 0-1 0 0,-1-1 0 0 0,0 1 1 0 0,0 0-1 0 0,1-1 0 0 0,-1 1 1 0 0,3-2-1 0 0,-2 1-22 0 0,0-1 0 0 0,0 1 0 0 0,0-1 0 0 0,0 0 0 0 0,0 1 0 0 0,-1-1 0 0 0,1 0 0 0 0,-1-1-1 0 0,1 1 1 0 0,-1 0 0 0 0,0-1 0 0 0,0 1 0 0 0,0-1 0 0 0,0 0 0 0 0,0 1 0 0 0,-1-1 0 0 0,3-5 0 0 0,21-57-186 0 0,-23 56 186 0 0,4-30 446 0 0,-9 75 54 0 0,0-8-485 0 0,2 0 1 0 0,0 1-1 0 0,2-1 0 0 0,7 52 1 0 0,2 41 744 0 0,-10-119-729 0 0,-1 0 0 0 0,1 1 0 0 0,-1-1 1 0 0,1 0-1 0 0,-1 1 0 0 0,0-1 0 0 0,0 0 1 0 0,0 0-1 0 0,0 0 0 0 0,0 0 1 0 0,0 0-1 0 0,-1 0 0 0 0,1 0 0 0 0,-1 0 1 0 0,1 0-1 0 0,-1-1 0 0 0,0 1 1 0 0,0 0-1 0 0,0-1 0 0 0,0 0 0 0 0,0 1 1 0 0,0-1-1 0 0,0 0 0 0 0,0 0 0 0 0,0 0 1 0 0,0 0-1 0 0,-1-1 0 0 0,1 1 1 0 0,0-1-1 0 0,-1 1 0 0 0,1-1 0 0 0,0 0 1 0 0,-5 0-1 0 0,3 1-105 0 0,0-1 0 0 0,0 0-1 0 0,1 0 1 0 0,-1 0 0 0 0,0-1 0 0 0,1 1 0 0 0,-1-1-1 0 0,0 0 1 0 0,1 0 0 0 0,-1 0 0 0 0,1 0 0 0 0,-1-1-1 0 0,1 0 1 0 0,0 1 0 0 0,0-1 0 0 0,-1 0 0 0 0,1 0-1 0 0,1-1 1 0 0,-1 1 0 0 0,0-1 0 0 0,-4-5 0 0 0,-4-21-2776 0 0,11 15 529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0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1 696 0 0,'0'0'5232'0'0,"-3"0"-5154"0"0,-1 0-185 0 0,1 0 281 0 0,0 0-1 0 0,1-1 1 0 0,-1 1 0 0 0,1 0 0 0 0,-1 1 0 0 0,1-1-1 0 0,-1 0 1 0 0,0 1 0 0 0,1-1 0 0 0,-1 1 0 0 0,1 0-1 0 0,0 0 1 0 0,-1 0 0 0 0,1 0 0 0 0,0 0-1 0 0,-1 1 1 0 0,1-1 0 0 0,0 1 0 0 0,0-1 0 0 0,0 1-1 0 0,-3 3 1 0 0,0 4-111 0 0,1 1 0 0 0,0-1 0 0 0,0 1 1 0 0,1-1-1 0 0,0 1 0 0 0,1 0 0 0 0,0 0 0 0 0,1 0 0 0 0,0 0 0 0 0,0 0 0 0 0,1 0 0 0 0,2 13 0 0 0,-2-14 51 0 0,0-7-107 0 0,1-1-1 0 0,0 1 0 0 0,-1 0 0 0 0,1-1 0 0 0,0 1 1 0 0,0-1-1 0 0,0 1 0 0 0,0-1 0 0 0,0 0 1 0 0,1 0-1 0 0,-1 1 0 0 0,0-1 0 0 0,1 0 0 0 0,-1 0 1 0 0,0 0-1 0 0,1 0 0 0 0,-1 0 0 0 0,1 0 1 0 0,0-1-1 0 0,-1 1 0 0 0,1-1 0 0 0,0 1 0 0 0,-1-1 1 0 0,1 1-1 0 0,0-1 0 0 0,-1 0 0 0 0,3 0 1 0 0,0 1-31 0 0,0 0 1 0 0,0-1-1 0 0,-1 1 1 0 0,1-1 0 0 0,0 0-1 0 0,0 0 1 0 0,0 0-1 0 0,-1-1 1 0 0,1 1 0 0 0,0-1-1 0 0,0 0 1 0 0,4-2-1 0 0,3-6-8 0 0,0-1 1 0 0,-1-1-1 0 0,0 0 0 0 0,-1 0 0 0 0,11-17 0 0 0,-19 26 866 0 0,1 8-776 0 0,0 0 1 0 0,1-1-1 0 0,0 0 1 0 0,-1 0-1 0 0,2 1 0 0 0,-1-2 1 0 0,1 1-1 0 0,-1 0 1 0 0,1-1-1 0 0,0 0 0 0 0,1 1 1 0 0,-1-2-1 0 0,1 1 1 0 0,0 0-1 0 0,0-1 0 0 0,0 0 1 0 0,0 0-1 0 0,1-1 1 0 0,-1 1-1 0 0,1-1 0 0 0,-1 0 1 0 0,1-1-1 0 0,0 1 1 0 0,0-1-1 0 0,0 0 1 0 0,6-1-1 0 0,-7 1-5 0 0,0-1-1 0 0,0 0 1 0 0,0 0-1 0 0,0 0 1 0 0,0-1 0 0 0,0 1-1 0 0,0-1 1 0 0,0-1-1 0 0,0 1 1 0 0,-1-1 0 0 0,1 0-1 0 0,0 0 1 0 0,7-5 0 0 0,-9 5-72 0 0,0 0 0 0 0,0-1 0 0 0,-1 1 0 0 0,1-1 0 0 0,-1 0 0 0 0,0 0 0 0 0,0 0 0 0 0,0 0 1 0 0,0 0-1 0 0,0 0 0 0 0,-1-1 0 0 0,1 1 0 0 0,-1 0 0 0 0,0-1 0 0 0,0 1 0 0 0,0-1 0 0 0,-1 0 1 0 0,1 1-1 0 0,-1-1 0 0 0,0-6 0 0 0,0 6 6 0 0,0 1-1 0 0,0 0 1 0 0,0-1 0 0 0,-1 1 0 0 0,0 0-1 0 0,1 0 1 0 0,-1 0 0 0 0,0 0 0 0 0,-1 0-1 0 0,1 0 1 0 0,0 0 0 0 0,-1 0 0 0 0,0 0-1 0 0,1 0 1 0 0,-1 1 0 0 0,0-1 0 0 0,-1 1-1 0 0,1-1 1 0 0,0 1 0 0 0,-1 0 0 0 0,1 0-1 0 0,-4-2 1 0 0,1 1-203 0 0,0 1 0 0 0,0 0 0 0 0,0 0 0 0 0,0 0 1 0 0,0 1-1 0 0,0-1 0 0 0,-1 1 0 0 0,1 0 0 0 0,0 1 0 0 0,-1 0 0 0 0,1 0 0 0 0,0 0 0 0 0,-8 1 0 0 0,-2 6-2515 0 0,11 2-1853 0 0,4-5 2141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0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 1732 0 0,'0'0'6116'0'0,"-7"-1"-5821"0"0,3 0-322 0 0,1 1 89 0 0,-1-1 0 0 0,1 0 1 0 0,-1 1-1 0 0,1 0 0 0 0,-1-1 0 0 0,1 1 0 0 0,-1 1 0 0 0,-5 0 0 0 0,8 0-35 0 0,0-1 0 0 0,0 1-1 0 0,0-1 1 0 0,0 1-1 0 0,0 0 1 0 0,0 0-1 0 0,0 0 1 0 0,1-1-1 0 0,-1 1 1 0 0,0 0 0 0 0,0 0-1 0 0,1 0 1 0 0,-1 0-1 0 0,1 0 1 0 0,-1 0-1 0 0,1 0 1 0 0,-1 0 0 0 0,1 1-1 0 0,0-1 1 0 0,0 0-1 0 0,-1 0 1 0 0,1 0-1 0 0,0 0 1 0 0,0 1-1 0 0,0-1 1 0 0,0 0 0 0 0,0 0-1 0 0,1 0 1 0 0,-1 0-1 0 0,0 0 1 0 0,0 1-1 0 0,1-1 1 0 0,-1 0 0 0 0,1 0-1 0 0,-1 0 1 0 0,1 1-1 0 0,3 5 116 0 0,0 0 1 0 0,0 0-1 0 0,0 0 0 0 0,1-1 0 0 0,-1 1 0 0 0,2-1 1 0 0,-1-1-1 0 0,1 1 0 0 0,0-1 0 0 0,0 0 1 0 0,8 6-1 0 0,28 26 485 0 0,-39-33-567 0 0,0-1 0 0 0,0 1 0 0 0,0 0 0 0 0,0 0-1 0 0,0 1 1 0 0,-1-1 0 0 0,0 0 0 0 0,0 1 0 0 0,0 0 0 0 0,2 8 0 0 0,-4-12-70 0 0,0 0 0 0 0,0 0 0 0 0,0 0 0 0 0,0 0 0 0 0,0 0 0 0 0,0 0 0 0 0,0 0 0 0 0,0 0 0 0 0,-1 0 0 0 0,1 0 0 0 0,0 0 0 0 0,-1 0 0 0 0,1 0 0 0 0,-1 0 0 0 0,1 0 0 0 0,-1 0 0 0 0,0-1 0 0 0,1 1 0 0 0,-1 0 0 0 0,0 0 0 0 0,-1 0 0 0 0,0 1-38 0 0,-1-1 1 0 0,1 1-1 0 0,-1-1 0 0 0,1 0 1 0 0,-1 0-1 0 0,0 0 0 0 0,0-1 1 0 0,0 1-1 0 0,1-1 0 0 0,-1 1 1 0 0,-3-1-1 0 0,0 1-203 0 0,1-1-1 0 0,-1 0 1 0 0,0 0 0 0 0,1 0 0 0 0,-1-1-1 0 0,0 0 1 0 0,1 0 0 0 0,-1 0-1 0 0,-8-3 1 0 0,12 2-86 0 0,-1 0-1 0 0,0 1 1 0 0,0-1 0 0 0,1 0-1 0 0,-1-1 1 0 0,1 1-1 0 0,0 0 1 0 0,-1-1 0 0 0,1 1-1 0 0,0-1 1 0 0,0 1 0 0 0,1-1-1 0 0,-1 0 1 0 0,1 0 0 0 0,-1 0-1 0 0,1 0 1 0 0,-2-6 0 0 0,0-9-2317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07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1 936 0 0,'0'0'9260'0'0,"14"6"-9030"0"0,46 20-112 0 0,-59-26-120 0 0,0 1 0 0 0,1 0 0 0 0,-1 0 0 0 0,0-1 0 0 0,0 1 0 0 0,1 0 0 0 0,-1 0 0 0 0,0 0-1 0 0,0 0 1 0 0,0 1 0 0 0,0-1 0 0 0,0 0 0 0 0,-1 0 0 0 0,1 1 0 0 0,0-1 0 0 0,0 0 0 0 0,-1 1 0 0 0,1-1-1 0 0,-1 1 1 0 0,1-1 0 0 0,-1 1 0 0 0,0-1 0 0 0,0 1 0 0 0,1-1 0 0 0,-1 1 0 0 0,0-1 0 0 0,0 1 0 0 0,-1-1 0 0 0,1 1-1 0 0,0-1 1 0 0,0 1 0 0 0,-2 2 0 0 0,1 0-11 0 0,0 0 1 0 0,-1 0-1 0 0,0 0 0 0 0,0 0 0 0 0,0-1 0 0 0,-1 1 1 0 0,-3 4-1 0 0,-45 50 1310 0 0,99-47-541 0 0,27-8-3655 0 0,-44-4-276 0 0,-24 0 800 0 0,-169-9-1602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08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0 4460 0 0,'0'0'5394'0'0,"-9"22"-5190"0"0,-31 69-1 0 0,36-82-195 0 0,-1 0 1 0 0,0 1-1 0 0,-1-1 0 0 0,1-1 1 0 0,-2 1-1 0 0,1-1 1 0 0,-1 0-1 0 0,-1-1 0 0 0,1 0 1 0 0,-1 0-1 0 0,-1 0 0 0 0,1-1 1 0 0,-1 0-1 0 0,0-1 1 0 0,0 0-1 0 0,-1-1 0 0 0,-12 5 1 0 0,19-7-43 0 0,0-1 0 0 0,0 1-1 0 0,0-1 1 0 0,0 0 0 0 0,0 0 0 0 0,-1 0 0 0 0,1-1 0 0 0,0 1 0 0 0,0-1 0 0 0,-1 0 0 0 0,1 0 0 0 0,0 0 0 0 0,-1 0 0 0 0,1-1 0 0 0,0 1 0 0 0,0-1 0 0 0,-1 0 0 0 0,1 1 0 0 0,0-2 0 0 0,0 1 0 0 0,0 0 0 0 0,0-1-1 0 0,0 1 1 0 0,0-1 0 0 0,1 0 0 0 0,-1 0 0 0 0,-4-4 0 0 0,4 2-28 0 0,-1-1 0 0 0,1 1 0 0 0,0-1 0 0 0,1 0 0 0 0,-1 0-1 0 0,1-1 1 0 0,0 1 0 0 0,0 0 0 0 0,0-1 0 0 0,1 1 0 0 0,0-1 0 0 0,0 1-1 0 0,0-1 1 0 0,1-11 0 0 0,0 11-10 0 0,0 0 0 0 0,1 0 0 0 0,-1 0 0 0 0,1 1 0 0 0,1-1 0 0 0,-1 0 0 0 0,4-9-1 0 0,-4 13 82 0 0,0 1-1 0 0,-1 0 1 0 0,1 0 0 0 0,0 0-1 0 0,-1 0 1 0 0,1 0-1 0 0,0 0 1 0 0,0 0-1 0 0,0 0 1 0 0,0 0-1 0 0,0 0 1 0 0,0 1-1 0 0,0-1 1 0 0,0 0-1 0 0,0 0 1 0 0,1 1-1 0 0,-1-1 1 0 0,0 1-1 0 0,0-1 1 0 0,1 1-1 0 0,-1 0 1 0 0,0 0-1 0 0,0-1 1 0 0,1 1-1 0 0,-1 0 1 0 0,0 0-1 0 0,1 0 1 0 0,-1 0-1 0 0,0 0 1 0 0,1 1-1 0 0,-1-1 1 0 0,0 0-1 0 0,0 1 1 0 0,1-1-1 0 0,-1 0 1 0 0,0 1-1 0 0,0 0 1 0 0,0-1-1 0 0,0 1 1 0 0,1 0-1 0 0,-1-1 1 0 0,2 3-1 0 0,5 4 177 0 0,1 0-1 0 0,-1 1 1 0 0,0 0-1 0 0,0 0 1 0 0,-1 1 0 0 0,0 0-1 0 0,7 13 1 0 0,29 34 939 0 0,-33-46-883 0 0,1 0 0 0 0,0 0-1 0 0,0-1 1 0 0,1 0 0 0 0,22 11 0 0 0,-30-18-416 0 0,0 0 0 0 0,0-1 1 0 0,1 1-1 0 0,-1-1 1 0 0,0 0-1 0 0,1 0 0 0 0,-1-1 1 0 0,1 1-1 0 0,6-1 1 0 0,-7-1-404 0 0,-1 1-1 0 0,1-1 1 0 0,0 0 0 0 0,-1 0 0 0 0,1 0 0 0 0,-1 0 0 0 0,1-1 0 0 0,-1 0-1 0 0,0 1 1 0 0,1-1 0 0 0,-1 0 0 0 0,5-5 0 0 0,10-7-2521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0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0 3364 0 0,'0'0'5506'0'0,"-62"3"-3422"0"0,57 1-2012 0 0,1 0-1 0 0,-1 0 0 0 0,1 0 0 0 0,0 1 0 0 0,1 0 0 0 0,-1 0 1 0 0,1 0-1 0 0,0 0 0 0 0,0 0 0 0 0,0 1 0 0 0,1-1 1 0 0,0 1-1 0 0,0 0 0 0 0,0 0 0 0 0,1-1 0 0 0,0 1 1 0 0,-1 7-1 0 0,0 16-89 0 0,0 0 0 0 0,4 39 0 0 0,-1-21 84 0 0,10 493-390 0 0,-10-501 355 0 0,2 24 22 0 0,-8 93 1 0 0,4-151-74 0 0,0 0 1 0 0,-1 0-1 0 0,1 1 1 0 0,-1-1-1 0 0,0-1 1 0 0,-1 1-1 0 0,1 0 1 0 0,-1 0-1 0 0,0-1 1 0 0,0 0-1 0 0,-1 1 1 0 0,1-1-1 0 0,-5 3 1 0 0,7-5-42 0 0,0-1 1 0 0,-1 1-1 0 0,1-1 0 0 0,-1 0 1 0 0,1 0-1 0 0,-1 0 1 0 0,0 0-1 0 0,1 0 1 0 0,-1 0-1 0 0,0 0 1 0 0,0-1-1 0 0,1 1 0 0 0,-1 0 1 0 0,0-1-1 0 0,0 0 1 0 0,0 1-1 0 0,0-1 1 0 0,0 0-1 0 0,0 0 1 0 0,0 0-1 0 0,0 0 0 0 0,1 0 1 0 0,-1-1-1 0 0,0 1 1 0 0,0 0-1 0 0,0-1 1 0 0,0 0-1 0 0,0 1 0 0 0,1-1 1 0 0,-1 0-1 0 0,0 0 1 0 0,1 0-1 0 0,-1 0 1 0 0,0 0-1 0 0,1 0 1 0 0,-1-1-1 0 0,1 1 0 0 0,-2-2 1 0 0,0-2-416 0 0,0 1 0 0 0,0 0 0 0 0,0-1 0 0 0,1 0 0 0 0,-1 0 1 0 0,1 0-1 0 0,0 0 0 0 0,1 0 0 0 0,-1 0 0 0 0,1-1 0 0 0,0 1 0 0 0,0-9 0 0 0,1 0-2312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73 243 3408 0 0,'0'0'3737'0'0,"0"-15"-3239"0"0,-1 10-485 0 0,1-8 117 0 0,-1 0 0 0 0,0 0 0 0 0,-1 0 1 0 0,0 0-1 0 0,-1 0 0 0 0,-1 0 0 0 0,0 1 0 0 0,-8-17 0 0 0,1 11-2 0 0,6 12-92 0 0,1 0 0 0 0,0 0 0 0 0,1 0 0 0 0,0-1-1 0 0,0 1 1 0 0,0-1 0 0 0,1 0 0 0 0,-2-9 793 0 0,5 19-767 0 0,1-1 0 0 0,-1 0 0 0 0,1 0 0 0 0,0 0 0 0 0,0 0 0 0 0,0 0 0 0 0,0 0 0 0 0,0 0 0 0 0,4 2 0 0 0,-1 0-168 0 0,7 6-405 0 0,1 0 0 0 0,0-1 0 0 0,17 8 0 0 0,-24-14 300 0 0,-1 0 1 0 0,1 0-1 0 0,0-1 1 0 0,0 0-1 0 0,0 0 1 0 0,1 0 0 0 0,-1-1-1 0 0,0 0 1 0 0,1-1-1 0 0,11 1 1 0 0,-16-2 195 0 0,-1 1 1 0 0,1-1-1 0 0,-1 1 1 0 0,0-1-1 0 0,1 1 1 0 0,-1-1-1 0 0,0 0 1 0 0,0 0-1 0 0,1 0 1 0 0,-1 0-1 0 0,0 0 1 0 0,0 0-1 0 0,0 0 1 0 0,0 0-1 0 0,0 0 1 0 0,0 0 0 0 0,-1 0-1 0 0,1-1 1 0 0,0 1-1 0 0,-1 0 1 0 0,2-3-1 0 0,9-38-510 0 0,-8 11 1690 0 0,-4 29 644 0 0,0 13 1132 0 0,0 3-2996 0 0,-2 75 352 0 0,4-84-470 0 0,-1 0 0 0 0,1 0-1 0 0,0 0 1 0 0,0 0 0 0 0,0 0 0 0 0,1 0 0 0 0,-1 0 0 0 0,1 0 0 0 0,0 0 0 0 0,1-1 0 0 0,-1 1 0 0 0,1-1 0 0 0,0 0 0 0 0,4 5 0 0 0,-6-8-107 0 0,0 0 1 0 0,0 0 0 0 0,1 0 0 0 0,-1 0-1 0 0,0-1 1 0 0,0 1 0 0 0,1 0-1 0 0,-1-1 1 0 0,0 1 0 0 0,1-1-1 0 0,-1 0 1 0 0,0 1 0 0 0,1-1-1 0 0,-1 0 1 0 0,1 0 0 0 0,-1 0-1 0 0,1 1 1 0 0,1-2 0 0 0,7 1-2145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1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2 405 1848 0 0,'0'0'7514'0'0,"0"-18"-7364"0"0,-1-4-113 0 0,0-9 61 0 0,1-1-1 0 0,5-41 1 0 0,2 24 2 0 0,7-43-132 0 0,-12 85 65 0 0,0-1 0 0 0,0 1 0 0 0,1 0-1 0 0,0 0 1 0 0,0 0 0 0 0,0 1 0 0 0,1-1 0 0 0,0 1 0 0 0,8-9 0 0 0,-11 14 4 0 0,-1 0-1 0 0,1 0 1 0 0,0 0 0 0 0,-1 1-1 0 0,1-1 1 0 0,0 0 0 0 0,0 1-1 0 0,0-1 1 0 0,0 1 0 0 0,0-1 0 0 0,-1 1-1 0 0,1-1 1 0 0,0 1 0 0 0,0 0-1 0 0,0-1 1 0 0,0 1 0 0 0,0 0-1 0 0,0 0 1 0 0,0 0 0 0 0,0 0-1 0 0,0 0 1 0 0,1 0 0 0 0,-1 0-1 0 0,0 0 1 0 0,0 0 0 0 0,0 0 0 0 0,0 1-1 0 0,0-1 1 0 0,0 0 0 0 0,0 1-1 0 0,-1-1 1 0 0,1 0 0 0 0,0 1-1 0 0,0-1 1 0 0,0 1 0 0 0,0 0-1 0 0,0-1 1 0 0,-1 1 0 0 0,1 0 0 0 0,0-1-1 0 0,0 1 1 0 0,-1 0 0 0 0,1 0-1 0 0,-1 0 1 0 0,1 0 0 0 0,-1 0-1 0 0,1 0 1 0 0,-1-1 0 0 0,1 1-1 0 0,-1 0 1 0 0,1 2 0 0 0,19 57-358 0 0,-19-55 385 0 0,13 52 42 0 0,-3 1 0 0 0,-3 0 0 0 0,2 109 0 0 0,-2-172-6717 0 0,3-22 3770 0 0,-11 25 2286 0 0,6-13-1612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1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17 2564 0 0,'0'0'7657'0'0,"-129"-5"-7577"0"0,116 5-80 0 0,-1-2 0 0 0,4-2-436 0 0,-1 1-352 0 0,3 1-420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4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21 204 0 0,'0'0'4956'0'0,"-1"-4"-5205"0"0,-1-7 6185 0 0,-1 21-4230 0 0,1-5-1758 0 0,1-1 0 0 0,-1 1 0 0 0,1 0 0 0 0,0-1 0 0 0,1 1 0 0 0,-1 0 0 0 0,1 0 0 0 0,0 0 0 0 0,0 0 0 0 0,0 0 0 0 0,1-1 0 0 0,0 1 0 0 0,0 0 0 0 0,0 0 0 0 0,0-1 0 0 0,1 1 0 0 0,0 0 0 0 0,0-1-1 0 0,0 0 1 0 0,0 1 0 0 0,1-1 0 0 0,0 0 0 0 0,-1 0 0 0 0,2-1 0 0 0,-1 1 0 0 0,0 0 0 0 0,1-1 0 0 0,-1 0 0 0 0,1 0 0 0 0,0 0 0 0 0,0 0 0 0 0,0-1 0 0 0,1 0 0 0 0,-1 0 0 0 0,1 0 0 0 0,-1 0 0 0 0,1 0 0 0 0,0-1 0 0 0,-1 0 0 0 0,1 0 0 0 0,0 0 0 0 0,0-1 0 0 0,0 0 0 0 0,5 0 0 0 0,-7 0 31 0 0,0-1 0 0 0,0 0 0 0 0,0 0 1 0 0,-1-1-1 0 0,1 1 0 0 0,0 0 1 0 0,-1-1-1 0 0,1 0 0 0 0,-1 1 0 0 0,1-1 1 0 0,-1 0-1 0 0,0 0 0 0 0,0-1 1 0 0,0 1-1 0 0,0 0 0 0 0,0-1 0 0 0,0 1 1 0 0,-1-1-1 0 0,1 1 0 0 0,-1-1 1 0 0,2-4-1 0 0,3-5 6 0 0,-1 0 0 0 0,-1 0 0 0 0,6-21 0 0 0,-8-22 292 0 0,-2 55-298 0 0,-1 0 83 0 0,0 1-1 0 0,0-1 1 0 0,0 1-1 0 0,0 0 1 0 0,0-1-1 0 0,0 1 1 0 0,0 0-1 0 0,0-1 1 0 0,1 1-1 0 0,-1 0 1 0 0,0 0-1 0 0,0 0 0 0 0,0 0 1 0 0,1 0-1 0 0,-1 0 1 0 0,1 0-1 0 0,-1 0 1 0 0,1 0-1 0 0,-1 0 1 0 0,1 0-1 0 0,-1 0 1 0 0,1 1-1 0 0,0-1 1 0 0,0 0-1 0 0,0 0 1 0 0,0 0-1 0 0,0 0 1 0 0,0 1-1 0 0,0-1 1 0 0,0 2-1 0 0,1 52-232 0 0,-1-36 279 0 0,10 88-458 0 0,-6-84 279 0 0,-2 1-1 0 0,0-1 1 0 0,-1 1-1 0 0,-4 42 1 0 0,2-63 47 0 0,0 0 1 0 0,0 0-1 0 0,0 0 1 0 0,0 0 0 0 0,0 0-1 0 0,-1 0 1 0 0,1 0 0 0 0,-1-1-1 0 0,0 1 1 0 0,0-1-1 0 0,0 1 1 0 0,0-1 0 0 0,0 0-1 0 0,-1 0 1 0 0,1 0-1 0 0,0 0 1 0 0,-1 0 0 0 0,0 0-1 0 0,1-1 1 0 0,-1 1-1 0 0,0-1 1 0 0,0 0 0 0 0,0 1-1 0 0,0-2 1 0 0,0 1-1 0 0,0 0 1 0 0,0 0 0 0 0,0-1-1 0 0,-5 0 1 0 0,3 1-48 0 0,0-1 0 0 0,-1 0 0 0 0,1 0 0 0 0,-1 0 0 0 0,1-1 0 0 0,-1 0 0 0 0,1 0 0 0 0,0 0 0 0 0,0-1 0 0 0,-1 0 0 0 0,1 0 0 0 0,0 0 0 0 0,1-1 0 0 0,-1 1 0 0 0,0-1 0 0 0,-4-4 0 0 0,2 1-527 0 0,0-1-1 0 0,1 0 1 0 0,0 0 0 0 0,0 0 0 0 0,1-1-1 0 0,0 0 1 0 0,0 0 0 0 0,1-1 0 0 0,0 1-1 0 0,-5-16 1 0 0,5 3-1796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14 1940 0 0,'0'0'5815'0'0,"9"-2"-5591"0"0,0-2-169 0 0,-5 3-33 0 0,-1 0 0 0 0,1-1 0 0 0,0 1 0 0 0,-1 0-1 0 0,1 1 1 0 0,0-1 0 0 0,-1 1 0 0 0,7-1 0 0 0,-9 2-2 0 0,1-1 0 0 0,-1 1 1 0 0,1 0-1 0 0,-1-1 0 0 0,0 1 0 0 0,1 0 1 0 0,-1 0-1 0 0,0 0 0 0 0,0 0 1 0 0,1 0-1 0 0,-1 0 0 0 0,0 0 0 0 0,0 0 1 0 0,0 1-1 0 0,0-1 0 0 0,-1 0 1 0 0,1 1-1 0 0,0-1 0 0 0,0 0 0 0 0,-1 1 1 0 0,1-1-1 0 0,-1 1 0 0 0,1-1 1 0 0,-1 1-1 0 0,0-1 0 0 0,0 1 0 0 0,0-1 1 0 0,1 4-1 0 0,2 46 161 0 0,-3-45-165 0 0,-2 0 0 0 0,1 0-1 0 0,0 0 1 0 0,-1-1 0 0 0,0 1 0 0 0,-1 0 0 0 0,1-1-1 0 0,-1 1 1 0 0,0-1 0 0 0,0 0 0 0 0,-1 0-1 0 0,0 0 1 0 0,0-1 0 0 0,0 1 0 0 0,0-1-1 0 0,0 0 1 0 0,-1 0 0 0 0,0 0 0 0 0,0-1 0 0 0,0 1-1 0 0,0-1 1 0 0,-11 4 0 0 0,26-8 656 0 0,1 1 0 0 0,-1 0-1 0 0,1 1 1 0 0,13 2 0 0 0,24 1-1592 0 0,-41-4 402 0 0,26 0-1204 0 0,-26-1-290 0 0,-17 1-1585 0 0,-121-4-356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6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1964 0 0,'0'0'8464'0'0,"-1"24"-8312"0"0,-14 172 59 0 0,15-194-216 0 0,-3 23-17 0 0,1-1-1 0 0,0 0 0 0 0,2 1 1 0 0,1-1-1 0 0,5 30 0 0 0,-2-42-551 0 0,-4-15-683 0 0,-12-19 633 0 0,7 18 634 0 0,0 0 0 0 0,-1 0 0 0 0,1 1 0 0 0,-1 0 0 0 0,1 0 0 0 0,-1 1 0 0 0,0-1 0 0 0,0 1 0 0 0,0 0-1 0 0,-1 1 1 0 0,1 0 0 0 0,0 0 0 0 0,-1 0 0 0 0,-10 0 0 0 0,13 1 20 0 0,0 0-1 0 0,0 0 0 0 0,-1 0 0 0 0,1 1 0 0 0,0 0 0 0 0,0-1 1 0 0,0 1-1 0 0,0 1 0 0 0,0-1 0 0 0,0 0 0 0 0,0 1 1 0 0,0 0-1 0 0,1 0 0 0 0,-1 0 0 0 0,1 1 0 0 0,-1-1 0 0 0,1 1 1 0 0,0 0-1 0 0,0-1 0 0 0,0 1 0 0 0,0 1 0 0 0,-4 5 0 0 0,5-6 18 0 0,1-1 0 0 0,-1 0 0 0 0,1 1 0 0 0,0-1 0 0 0,0 1-1 0 0,0-1 1 0 0,0 1 0 0 0,0-1 0 0 0,0 1 0 0 0,1 0 0 0 0,-1-1-1 0 0,1 1 1 0 0,0 0 0 0 0,0 0 0 0 0,0-1 0 0 0,0 1 0 0 0,0 0-1 0 0,1 0 1 0 0,-1-1 0 0 0,1 1 0 0 0,0 0 0 0 0,0-1 0 0 0,0 1-1 0 0,0-1 1 0 0,0 1 0 0 0,0-1 0 0 0,1 1 0 0 0,-1-1-1 0 0,1 0 1 0 0,-1 0 0 0 0,1 0 0 0 0,0 0 0 0 0,0 0 0 0 0,0 0-1 0 0,0 0 1 0 0,5 2 0 0 0,0 0 11 0 0,1-1-1 0 0,-1 0 0 0 0,1 0 1 0 0,0-1-1 0 0,0 0 1 0 0,0 0-1 0 0,1-1 1 0 0,-1 0-1 0 0,0 0 1 0 0,0-1-1 0 0,14-1 1 0 0,-15-1-271 0 0,0 0 0 0 0,0 0 0 0 0,0-1 0 0 0,0 0 0 0 0,-1 0 0 0 0,1-1 0 0 0,-1 0 0 0 0,0 0 0 0 0,0 0 0 0 0,-1-1 0 0 0,1 1 0 0 0,-1-2 0 0 0,0 1 1 0 0,7-10-1 0 0,29-23-5081 0 0,-28 30 3208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29 492 1136 0 0,'0'0'7105'0'0,"-3"-21"-6699"0"0,-17-160 634 0 0,16 140-641 0 0,2 1-1 0 0,8-81 1 0 0,-5 115-355 0 0,0 1 0 0 0,0 0 0 0 0,1 0 0 0 0,0 1 0 0 0,0-1 0 0 0,0 0 0 0 0,1 1 0 0 0,-1-1 0 0 0,1 1 0 0 0,0 0 0 0 0,1 0 0 0 0,-1 0 0 0 0,1 0 0 0 0,-1 0 1 0 0,1 1-1 0 0,5-4 0 0 0,-7 6-40 0 0,0 0 1 0 0,0 0 0 0 0,-1 0 0 0 0,1 0-1 0 0,0 0 1 0 0,0 0 0 0 0,0 1-1 0 0,0-1 1 0 0,0 0 0 0 0,0 1 0 0 0,0 0-1 0 0,0 0 1 0 0,0 0 0 0 0,0-1 0 0 0,0 2-1 0 0,0-1 1 0 0,0 0 0 0 0,0 0 0 0 0,0 1-1 0 0,0-1 1 0 0,0 1 0 0 0,-1-1-1 0 0,1 1 1 0 0,0 0 0 0 0,0 0 0 0 0,0 0-1 0 0,-1 0 1 0 0,1 0 0 0 0,0 0 0 0 0,-1 0-1 0 0,1 1 1 0 0,-1-1 0 0 0,1 1 0 0 0,-1-1-1 0 0,0 1 1 0 0,0-1 0 0 0,0 1-1 0 0,0 0 1 0 0,0 0 0 0 0,0-1 0 0 0,0 1-1 0 0,1 4 1 0 0,4 7-49 0 0,-1 1 0 0 0,0 0 0 0 0,-1 0 0 0 0,-1 1 0 0 0,0-1 0 0 0,1 17 0 0 0,-1 93 99 0 0,-1-32-83 0 0,-2-76-45 0 0,-1-12-21 0 0,1 0 0 0 0,0 1-1 0 0,0-1 1 0 0,0 1 0 0 0,0-1 0 0 0,1 0-1 0 0,0 1 1 0 0,-1-1 0 0 0,2 0 0 0 0,-1 1 0 0 0,4 7-1 0 0,-5-12-31 0 0,1 0-1 0 0,-1 0 1 0 0,1 0 0 0 0,-1 0-1 0 0,0 1 1 0 0,1-1-1 0 0,-1 0 1 0 0,1 0-1 0 0,-1 0 1 0 0,1 0 0 0 0,-1 0-1 0 0,1 0 1 0 0,-1 0-1 0 0,1 0 1 0 0,-1 0-1 0 0,1 0 1 0 0,-1 0 0 0 0,1-1-1 0 0,-1 1 1 0 0,0 0-1 0 0,1 0 1 0 0,-1 0-1 0 0,1-1 1 0 0,-1 1 0 0 0,1 0-1 0 0,-1 0 1 0 0,0-1-1 0 0,1 1 1 0 0,-1 0-1 0 0,0-1 1 0 0,1 1 0 0 0,-1 0-1 0 0,0-1 1 0 0,1 1-1 0 0,-1-1 1 0 0,0 1-1 0 0,0 0 1 0 0,1-1 0 0 0,10-20-2500 0 0,-9 18 1852 0 0,3-8-894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37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9 1412 0 0,'0'0'7849'0'0,"-132"-9"-7653"0"0,116 9-196 0 0,0 0-4 0 0,3 0-204 0 0,-1 0-492 0 0,3 0-624 0 0,3 5-957 0 0,6 2-1903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0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1036 0 0,'0'0'4689'0'0,"20"36"-2381"0"0,-4-22-2190 0 0,1 0-1 0 0,1-2 0 0 0,0 0 1 0 0,0 0-1 0 0,1-2 0 0 0,1-1 1 0 0,0 0-1 0 0,0-1 1 0 0,1-1-1 0 0,0-1 0 0 0,0-1 1 0 0,29 3-1 0 0,66 5-202 0 0,84 4-40 0 0,-176-18-10 0 0,-1-1 0 0 0,1-1 1 0 0,-1-1-1 0 0,0-1 0 0 0,39-14 1 0 0,108-54-1427 0 0,9-3 528 0 0,-34 16 2003 0 0,-143 60-1071 0 0,0-1 0 0 0,-1 0 1 0 0,1-1-1 0 0,0 1 1 0 0,0 0-1 0 0,-1 0 1 0 0,1-1-1 0 0,-1 1 0 0 0,1-1 1 0 0,-1 1-1 0 0,1-1 1 0 0,-1 0-1 0 0,0 1 0 0 0,0-1 1 0 0,0 0-1 0 0,0 0 1 0 0,0 0-1 0 0,0 0 1 0 0,0 0-1 0 0,-1 0 0 0 0,1 0 1 0 0,-1 0-1 0 0,0 0 1 0 0,1 0-1 0 0,-1 0 0 0 0,0 0 1 0 0,0-1-1 0 0,-1-2 1 0 0,-1 28-3900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2104 0 0,'0'0'5581'0'0,"7"-2"-5318"0"0,46-13 493 0 0,1 2-1 0 0,56-7 1 0 0,-83 18-776 0 0,-18 2-38 0 0,0 0 0 0 0,-1 0-1 0 0,1-1 1 0 0,-1-1 0 0 0,1 1-1 0 0,-1-1 1 0 0,1-1 0 0 0,-1 1 0 0 0,13-8-1 0 0,-20 10-42 0 0,-39-4-895 0 0,37 5 1017 0 0,-1 1-1 0 0,1 1 0 0 0,-1-1 0 0 0,1 0 1 0 0,0 0-1 0 0,0 0 0 0 0,0 1 0 0 0,1-1 0 0 0,-1 0 1 0 0,0 1-1 0 0,1-1 0 0 0,-1 1 0 0 0,1-1 1 0 0,0 3-1 0 0,-1 43-122 0 0,2-34-18 0 0,0 17-35 0 0,0-15 111 0 0,0 0-1 0 0,-2 0 1 0 0,-3 31 0 0 0,3-44 31 0 0,1 0 0 0 0,-1 0 0 0 0,0 0 0 0 0,0-1 0 0 0,0 1 0 0 0,0 0 0 0 0,0 0 0 0 0,-1-1 0 0 0,1 1 0 0 0,-1-1 0 0 0,0 1 0 0 0,1-1 0 0 0,-1 1 0 0 0,0-1 0 0 0,-1 0 0 0 0,1 0 0 0 0,0 0 0 0 0,-1 0 0 0 0,1-1 0 0 0,-1 1 0 0 0,1-1 0 0 0,-1 1 0 0 0,0-1 0 0 0,1 0 0 0 0,-1 0 0 0 0,-5 1 0 0 0,-3 0 45 0 0,0 0 0 0 0,-1-1 0 0 0,1 0 0 0 0,-22-2 1 0 0,30 1-137 0 0,0 0 0 0 0,1-1 1 0 0,-1 1-1 0 0,0-1 1 0 0,1 1-1 0 0,-1-1 0 0 0,1 0 1 0 0,-1 0-1 0 0,1 0 1 0 0,-1-1-1 0 0,1 1 1 0 0,-1 0-1 0 0,1-1 0 0 0,0 0 1 0 0,0 1-1 0 0,0-1 1 0 0,0 0-1 0 0,0 0 0 0 0,0 0 1 0 0,1-1-1 0 0,-1 1 1 0 0,1 0-1 0 0,-1 0 1 0 0,1-1-1 0 0,0 1 0 0 0,-1-4 1 0 0,2-2-2223 0 0,2 4 626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5020 0 0,'0'0'3056'0'0,"-12"21"-2825"0"0,-3 7-187 0 0,7-12-33 0 0,-1 0 0 0 0,0 0 1 0 0,-1-1-1 0 0,-15 17 0 0 0,4-9-148 0 0,-10 14-724 0 0,19-8-3674 0 0,11-24 2649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8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1964 0 0,'0'0'7534'0'0,"-15"1"-7381"0"0,6-1-114 0 0,-1 0 7 0 0,0 0 1 0 0,0 1 0 0 0,0 0 0 0 0,1 0 0 0 0,-1 1 0 0 0,0 0 0 0 0,1 1 0 0 0,0 0-1 0 0,-1 1 1 0 0,1 0 0 0 0,1 0 0 0 0,-15 9 0 0 0,21-10-22 0 0,-1-1 0 0 0,1 0 0 0 0,0 1 0 0 0,0-1 0 0 0,0 1 0 0 0,0 0 0 0 0,1 0 0 0 0,-1 0 0 0 0,1-1 0 0 0,0 1 0 0 0,0 1 0 0 0,0-1 0 0 0,0 0 0 0 0,0 0 0 0 0,0 0 0 0 0,1 0 0 0 0,0 1 0 0 0,-1-1 0 0 0,1 0 0 0 0,1 0 0 0 0,-1 1 0 0 0,0-1 0 0 0,1 0 0 0 0,0 0 0 0 0,-1 0 0 0 0,1 1 0 0 0,0-1 0 0 0,1 0 0 0 0,1 4 0 0 0,1 0-244 0 0,-1 0-1 0 0,1 0 0 0 0,1-1 0 0 0,-1 1 0 0 0,1-1 0 0 0,1 0 0 0 0,-1 0 0 0 0,1-1 1 0 0,0 0-1 0 0,13 9 0 0 0,-13-10-654 0 0,1-1 0 0 0,0 0 0 0 0,1 0 0 0 0,-1 0 0 0 0,1-1 0 0 0,-1-1 0 0 0,11 2 0 0 0,2-1-765 0 0</inkml:trace>
  <inkml:trace contextRef="#ctx0" brushRef="#br0" timeOffset="1">246 149 2200 0 0,'0'0'4585'0'0,"-109"-50"-4533"0"0,93 43-52 0 0,0 2 104 0 0,2 1-64 0 0,2 3-40 0 0,-3 1-272 0 0,9 0-756 0 0,0 5-693 0 0,2 3-419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184 156 2900 0 0,'0'0'5689'0'0,"-127"-96"-5693"0"0,111 82 4 0 0,5 3-104 0 0,-2-1-584 0 0,5 3-600 0 0,0 2-573 0 0,8 0-827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6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 1844 0 0,'0'0'6809'0'0,"-11"18"-3907"0"0,11-10-2802 0 0,1 0 0 0 0,0-1 0 0 0,1 1 1 0 0,0 0-1 0 0,0-1 0 0 0,0 1 0 0 0,1-1 0 0 0,0 0 0 0 0,1 0 0 0 0,-1 0 0 0 0,1 0 1 0 0,1-1-1 0 0,-1 0 0 0 0,1 1 0 0 0,0-2 0 0 0,1 1 0 0 0,11 9 0 0 0,-9-8-162 0 0,0-1-1 0 0,0-1 0 0 0,0 1 1 0 0,1-1-1 0 0,0-1 0 0 0,0 0 1 0 0,1 0-1 0 0,-1-1 0 0 0,1 0 1 0 0,-1 0-1 0 0,1-1 0 0 0,0 0 0 0 0,16 0 1 0 0,12-2-220 0 0,13 1-108 0 0,70-9 0 0 0,-105 4 257 0 0,1 0-1 0 0,-1-1 0 0 0,31-14 0 0 0,-31 12 102 0 0,1 0 0 0 0,0 1 0 0 0,30-6 0 0 0,-18 7 39 0 0,-15 2-4 0 0,0 0 1 0 0,-1 2-1 0 0,1-1 0 0 0,22 2 1 0 0,-32 1-5 0 0,-1-1 0 0 0,1 1 0 0 0,-1-1 1 0 0,1 1-1 0 0,-1 0 0 0 0,0 0 0 0 0,0 1 1 0 0,0-1-1 0 0,1 1 0 0 0,-1 0 0 0 0,0-1 1 0 0,-1 1-1 0 0,1 0 0 0 0,0 1 0 0 0,-1-1 0 0 0,1 1 1 0 0,-1-1-1 0 0,0 1 0 0 0,1-1 0 0 0,-1 1 1 0 0,-1 0-1 0 0,1 0 0 0 0,1 4 0 0 0,-2-6-11 0 0,-1 0 0 0 0,0 0-1 0 0,1 0 1 0 0,-1 0 0 0 0,1 0-1 0 0,-1 0 1 0 0,1 0 0 0 0,-1 0-1 0 0,1 0 1 0 0,0 0 0 0 0,-1 0 0 0 0,1-1-1 0 0,0 1 1 0 0,0 0 0 0 0,0-1-1 0 0,-1 1 1 0 0,1 0 0 0 0,0-1-1 0 0,0 1 1 0 0,0-1 0 0 0,0 1-1 0 0,0-1 1 0 0,1 1 0 0 0,23-12-403 0 0,-21 8 431 0 0,27-17-71 0 0,2 1 0 0 0,39-17 0 0 0,-55 30 99 0 0,-1 0 0 0 0,1 1 0 0 0,0 1 0 0 0,0 1 0 0 0,0 0 0 0 0,0 1 0 0 0,19 1 0 0 0,179 14 302 0 0,-205-12-323 0 0,4 0-37 0 0,-1-1-1 0 0,0 0 1 0 0,1 0-1 0 0,25-6 1 0 0,-35 5-54 0 0,0 0-1 0 0,0 0 1 0 0,-1-1-1 0 0,1 1 1 0 0,-1-1-1 0 0,1 0 1 0 0,-1 0 0 0 0,1-1-1 0 0,-1 1 1 0 0,0-1-1 0 0,0 1 1 0 0,0-1-1 0 0,-1 0 1 0 0,1 0-1 0 0,-1-1 1 0 0,1 1 0 0 0,-1 0-1 0 0,0-1 1 0 0,0 1-1 0 0,2-8 1 0 0,8-21-4142 0 0,-7 22 1651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4068 0 0,'0'0'3471'0'0,"25"-7"-3311"0"0,78-21-28 0 0,-98 27-141 0 0,0 0 1 0 0,0 0 0 0 0,0-1 0 0 0,-1 1 0 0 0,1-1-1 0 0,0 0 1 0 0,-1 0 0 0 0,1 0 0 0 0,-1-1-1 0 0,0 0 1 0 0,0 0 0 0 0,0 0 0 0 0,6-6-1 0 0,2-3-161 0 0,-21 14 543 0 0,2-1-148 0 0,5 14-49 0 0,3 1-187 0 0,1 0 0 0 0,1-1 0 0 0,0 1 0 0 0,1 0 0 0 0,12 28 0 0 0,-11-32 8 0 0,0 1 0 0 0,-1-1 0 0 0,0 1 0 0 0,-1 0 0 0 0,-1 0 1 0 0,0 0-1 0 0,-1 0 0 0 0,0 0 0 0 0,-1 19 0 0 0,-1-30-9 0 0,1-1-1 0 0,-1 1 1 0 0,0 0-1 0 0,0-1 1 0 0,0 1-1 0 0,1-1 1 0 0,-1 1-1 0 0,-1-1 1 0 0,1 0-1 0 0,0 1 1 0 0,0-1-1 0 0,0 0 1 0 0,-1 0-1 0 0,1 0 1 0 0,-1 0-1 0 0,1 0 1 0 0,-1 0-1 0 0,1 0 1 0 0,-1 0-1 0 0,1-1 1 0 0,-1 1-1 0 0,0 0 1 0 0,1-1 0 0 0,-1 0-1 0 0,0 1 1 0 0,0-1-1 0 0,1 0 1 0 0,-3 0-1 0 0,-59 1 25 0 0,45-1-5 0 0,13-1-9 0 0,0 1 0 0 0,0-1-1 0 0,0 0 1 0 0,-1 0 0 0 0,1 0-1 0 0,1-1 1 0 0,-10-4-1 0 0,12 6-223 0 0,1-1 0 0 0,-1 0 0 0 0,0 0 0 0 0,1 0-1 0 0,-1 0 1 0 0,0 0 0 0 0,1 0 0 0 0,-1 0 0 0 0,1-1-1 0 0,0 1 1 0 0,-1-1 0 0 0,1 1 0 0 0,0-1 0 0 0,0 1-1 0 0,0-1 1 0 0,0 1 0 0 0,0-1 0 0 0,0 0 0 0 0,1 0-1 0 0,-1 1 1 0 0,0-1 0 0 0,1 0 0 0 0,-1-2 0 0 0,1 1-1812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 3084 0 0,'0'0'5621'0'0,"-4"11"-5390"0"0,-10 33-74 0 0,14-43-150 0 0,-1-1-1 0 0,1 1 1 0 0,0 0 0 0 0,0 0 0 0 0,0 0-1 0 0,0 0 1 0 0,0 0 0 0 0,0 0 0 0 0,0 0 0 0 0,0 0-1 0 0,0 0 1 0 0,0 0 0 0 0,0 0 0 0 0,1-1-1 0 0,-1 1 1 0 0,0 0 0 0 0,1 0 0 0 0,-1 0 0 0 0,0 0-1 0 0,1 0 1 0 0,-1-1 0 0 0,1 1 0 0 0,-1 0-1 0 0,1 0 1 0 0,0-1 0 0 0,-1 1 0 0 0,1 0 0 0 0,0-1-1 0 0,0 1 1 0 0,-1-1 0 0 0,1 1 0 0 0,0-1-1 0 0,0 1 1 0 0,0-1 0 0 0,0 0 0 0 0,-1 1 0 0 0,1-1-1 0 0,1 0 1 0 0,35 6-183 0 0,-31-6 129 0 0,-2 1 8 0 0,1-1 1 0 0,-1 0-1 0 0,1 0 0 0 0,-1 0 1 0 0,0-1-1 0 0,1 1 0 0 0,-1-1 1 0 0,1 0-1 0 0,-1 0 0 0 0,0 0 1 0 0,0-1-1 0 0,0 0 0 0 0,0 0 1 0 0,0 0-1 0 0,0 0 0 0 0,0 0 0 0 0,0-1 1 0 0,-1 1-1 0 0,4-5 0 0 0,-3 3-30 0 0,-1-1 0 0 0,0 1-1 0 0,0-1 1 0 0,-1 0-1 0 0,1 0 1 0 0,-1 0 0 0 0,0 0-1 0 0,0 0 1 0 0,-1 0-1 0 0,0-1 1 0 0,0 1 0 0 0,0-1-1 0 0,0 1 1 0 0,-1-1-1 0 0,0-6 1 0 0,2 41 275 0 0,1 1 0 0 0,13 53 0 0 0,-9-53-7 0 0,-1 0 0 0 0,3 59 0 0 0,-9-87-203 0 0,-1 0 0 0 0,1 0-1 0 0,-1 0 1 0 0,0-1-1 0 0,1 1 1 0 0,-1 0 0 0 0,0-1-1 0 0,0 1 1 0 0,0-1-1 0 0,0 1 1 0 0,0-1 0 0 0,-1 1-1 0 0,1-1 1 0 0,0 0-1 0 0,-1 0 1 0 0,1 1 0 0 0,-1-1-1 0 0,1 0 1 0 0,-1 0-1 0 0,1 0 1 0 0,-1-1 0 0 0,0 1-1 0 0,1 0 1 0 0,-1-1-1 0 0,0 1 1 0 0,0-1 0 0 0,1 1-1 0 0,-1-1 1 0 0,0 0-1 0 0,0 0 1 0 0,0 0 0 0 0,-2 0-1 0 0,-63 0-32 0 0,58-1-96 0 0,0-1 0 0 0,1 0 0 0 0,-1 0 0 0 0,1 0-1 0 0,0-2 1 0 0,-1 1 0 0 0,-11-7 0 0 0,-26-22-4403 0 0,30 18 1854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51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10 351 596 0 0,'0'0'5641'0'0,"-3"25"-5307"0"0,-1-124 1995 0 0,1 47-2161 0 0,5-85 0 0 0,-1 133-137 0 0,-1 0 0 0 0,1 0 0 0 0,0 0 0 0 0,0 0 0 0 0,0 0 0 0 0,1 0 0 0 0,-1 1 0 0 0,1-1 0 0 0,0 0 0 0 0,0 1 0 0 0,0-1 0 0 0,0 1 0 0 0,1 0 1 0 0,-1 0-1 0 0,1 0 0 0 0,0 0 0 0 0,0 0 0 0 0,0 0 0 0 0,0 1 0 0 0,1 0 0 0 0,-1-1 0 0 0,1 1 0 0 0,-1 1 0 0 0,1-1 0 0 0,0 0 0 0 0,0 1 1 0 0,-1 0-1 0 0,1 0 0 0 0,0 0 0 0 0,0 0 0 0 0,0 0 0 0 0,7 1 0 0 0,-10 0-19 0 0,0 1 0 0 0,0-1 0 0 0,0 1 0 0 0,0 0-1 0 0,-1-1 1 0 0,1 1 0 0 0,0 0 0 0 0,0 0 0 0 0,-1-1 0 0 0,1 1 0 0 0,-1 0 0 0 0,1 0 0 0 0,-1 0-1 0 0,1 0 1 0 0,-1 0 0 0 0,1 0 0 0 0,-1 0 0 0 0,0 0 0 0 0,1 0 0 0 0,-1 0 0 0 0,0 0 0 0 0,0 0-1 0 0,0 0 1 0 0,0 1 0 0 0,5 35 73 0 0,-4-26-82 0 0,5 91-491 0 0,-7-82 419 0 0,1-1 1 0 0,2 0 0 0 0,-1 0 0 0 0,2-1 0 0 0,1 1 0 0 0,7 24 0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8:5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14 5144 0 0,'0'0'4749'0'0,"-143"-11"-4661"0"0,122 11-80 0 0,2 0-8 0 0,0 0-348 0 0,3-3-388 0 0,5 3-680 0 0,3 0-941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19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3848 0 0,'0'0'5984'0'0,"-8"37"-4248"0"0,7-31-1643 0 0,0 1 1 0 0,0 0-1 0 0,1-1 1 0 0,0 1-1 0 0,0 0 1 0 0,1-1-1 0 0,0 1 1 0 0,0-1-1 0 0,0 1 1 0 0,1-1-1 0 0,0 1 1 0 0,0-1-1 0 0,1 0 1 0 0,0 0-1 0 0,0 0 1 0 0,0 0 0 0 0,0-1-1 0 0,9 11 1 0 0,-6-11-148 0 0,-1 0 1 0 0,1-1 0 0 0,0 1 0 0 0,0-1 0 0 0,0-1 0 0 0,1 1 0 0 0,-1-1 0 0 0,1 0 0 0 0,0 0 0 0 0,0-1 0 0 0,0 0 0 0 0,0 0 0 0 0,0-1-1 0 0,1 0 1 0 0,-1 0 0 0 0,0 0 0 0 0,8-2 0 0 0,6 1-189 0 0,0-1 0 0 0,-1-2 0 0 0,1 0 0 0 0,-1-1 0 0 0,0-1 0 0 0,0-1 0 0 0,-1 0-1 0 0,1-2 1 0 0,-1 0 0 0 0,24-16 0 0 0,-30 17 176 0 0,36-17 155 0 0,-46 22-66 0 0,-1 1-1 0 0,1 1 0 0 0,-1-1 1 0 0,0 0-1 0 0,1 1 0 0 0,-1-1 1 0 0,1 1-1 0 0,0-1 0 0 0,-1 1 0 0 0,1 0 1 0 0,-1 0-1 0 0,1 1 0 0 0,-1-1 1 0 0,1 0-1 0 0,-1 1 0 0 0,1-1 1 0 0,2 2-1 0 0,-1 3 23 0 0,0-1 1 0 0,0 1 0 0 0,-1 0-1 0 0,0 0 1 0 0,0 0-1 0 0,0 1 1 0 0,0-1-1 0 0,-1 1 1 0 0,0 0-1 0 0,0-1 1 0 0,-1 1-1 0 0,1 0 1 0 0,-1 0 0 0 0,-1 0-1 0 0,1 9 1 0 0,1-16-88 0 0,1 1 1 0 0,-1 0-1 0 0,0 0 1 0 0,0-1-1 0 0,1 1 1 0 0,-1-1-1 0 0,0 0 1 0 0,0 0-1 0 0,0 0 1 0 0,0 0-1 0 0,0 0 1 0 0,2-1-1 0 0,4-6 55 0 0,1 2-1 0 0,1-1 0 0 0,-1 1 0 0 0,1 1 0 0 0,0 0 1 0 0,0 0-1 0 0,1 1 0 0 0,-1 0 0 0 0,1 1 1 0 0,0 0-1 0 0,17-2 0 0 0,-2 3 6 0 0,1 1 1 0 0,-1 1-1 0 0,49 7 0 0 0,275 7 258 0 0,-328-14-422 0 0,-21 0 33 0 0,1 0-1 0 0,-1 0 1 0 0,0 0-1 0 0,0-1 0 0 0,0 1 1 0 0,0 0-1 0 0,0-1 1 0 0,1 1-1 0 0,-1-1 1 0 0,0 1-1 0 0,0-1 1 0 0,0 1-1 0 0,0-1 0 0 0,0 0 1 0 0,0 1-1 0 0,0-1 1 0 0,-1 0-1 0 0,1 0 1 0 0,0 0-1 0 0,0-1 0 0 0,5-14-4469 0 0,-6 10 1753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20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1112 0 0,'0'0'7357'0'0,"26"-3"-7298"0"0,-6 2-46 0 0,162-25 362 0 0,-131 17-543 0 0,-50 9 114 0 0,-18 12 570 0 0,15-8-499 0 0,0 0 1 0 0,1 0-1 0 0,0 1 1 0 0,0-1 0 0 0,0 1-1 0 0,1-1 1 0 0,-1 1 0 0 0,1-1-1 0 0,0 1 1 0 0,1 6 0 0 0,7 54 177 0 0,-5-46-173 0 0,-1-10-53 0 0,-1 0 0 0 0,0 1 1 0 0,-1-1-1 0 0,0 0 0 0 0,-1 0 0 0 0,0 0 0 0 0,0 1 1 0 0,-1-1-1 0 0,0 0 0 0 0,0-1 0 0 0,-1 1 1 0 0,0 0-1 0 0,-8 14 0 0 0,7-18 8 0 0,1 0 1 0 0,-1-1-1 0 0,0 1 0 0 0,0-1 1 0 0,0 0-1 0 0,0 0 0 0 0,-1 0 0 0 0,0-1 1 0 0,0 1-1 0 0,0-1 0 0 0,0 0 1 0 0,0-1-1 0 0,-1 1 0 0 0,1-1 1 0 0,-1 0-1 0 0,0-1 0 0 0,1 1 1 0 0,-1-1-1 0 0,0 0 0 0 0,0 0 1 0 0,0-1-1 0 0,-8 0 0 0 0,11 0-124 0 0,0 0 0 0 0,1-1 0 0 0,-1 1 0 0 0,0 0 0 0 0,1-1 0 0 0,-1 0 0 0 0,1 1 0 0 0,-1-1 0 0 0,1 0-1 0 0,-1-1 1 0 0,-2-1 0 0 0,4 3 21 0 0,0-1-1 0 0,0 0 0 0 0,1 1 0 0 0,-1-1 0 0 0,1 0 1 0 0,-1 1-1 0 0,0-1 0 0 0,1 0 0 0 0,-1 0 1 0 0,1 0-1 0 0,0 0 0 0 0,-1 1 0 0 0,1-1 0 0 0,0 0 1 0 0,-1 0-1 0 0,1 0 0 0 0,0 0 0 0 0,0 0 0 0 0,0 0 1 0 0,0 0-1 0 0,0 0 0 0 0,0 0 0 0 0,0 0 1 0 0,0 0-1 0 0,0 0 0 0 0,0 0 0 0 0,1 1 0 0 0,-1-1 1 0 0,0 0-1 0 0,1 0 0 0 0,-1 0 0 0 0,0 0 1 0 0,1 0-1 0 0,-1 0 0 0 0,1 1 0 0 0,0-1 0 0 0,-1 0 1 0 0,2 0-1 0 0,5-6-1772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2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4172 0 0,'0'0'2337'0'0,"-99"119"-2429"0"0,86-109 28 0 0,-4 1-12 0 0,7-4-68 0 0,-1-3-288 0 0,3 3-429 0 0,0-4-283 0 0,5-1-524 0 0,0 0-264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2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153 211 3052 0 0,'0'0'3637'0'0,"-123"-132"-3753"0"0,112 113 112 0 0,0 3-384 0 0,6 0-773 0 0,2 0-639 0 0,3 5-884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9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1 190 204 0 0,'0'0'6625'0'0,"4"-16"-6237"0"0,3-12-180 0 0,-2 1-1 0 0,0-1 1 0 0,0-41-1 0 0,-5 68-183 0 0,0 1 0 0 0,0 0-1 0 0,-1 0 1 0 0,1-1 0 0 0,0 1-1 0 0,0 0 1 0 0,0 0 0 0 0,0-1-1 0 0,0 1 1 0 0,0 0 0 0 0,0-1-1 0 0,0 1 1 0 0,0 0 0 0 0,0 0-1 0 0,0-1 1 0 0,0 1 0 0 0,0 0-1 0 0,0-1 1 0 0,0 1 0 0 0,0 0-1 0 0,1 0 1 0 0,-1-1 0 0 0,0 1-1 0 0,0 0 1 0 0,0 0 0 0 0,0 0-1 0 0,0-1 1 0 0,1 1 0 0 0,-1 0-1 0 0,0 0 1 0 0,0 0 0 0 0,0-1-1 0 0,1 1 1 0 0,-1 0 0 0 0,0 0-1 0 0,0 0 1 0 0,1 0 0 0 0,-1-1 0 0 0,0 1-1 0 0,0 0 1 0 0,1 0 0 0 0,-1 0-1 0 0,1 0 1 0 0,11 12 137 0 0,22 44-1033 0 0,-11-18 655 0 0,-20-35 212 0 0,-1 0 1 0 0,1 0-1 0 0,-1 0 1 0 0,1 0-1 0 0,0 0 1 0 0,0 0-1 0 0,0-1 1 0 0,0 1-1 0 0,8 3 0 0 0,-11-6-6 0 0,1 0 0 0 0,-1 0 0 0 0,1 0 0 0 0,0 0 0 0 0,-1 1 0 0 0,1-1-1 0 0,-1 0 1 0 0,1 0 0 0 0,-1 0 0 0 0,1-1 0 0 0,0 1 0 0 0,-1 0 0 0 0,1 0-1 0 0,-1 0 1 0 0,1 0 0 0 0,-1-1 0 0 0,1 1 0 0 0,0 0 0 0 0,-1 0 0 0 0,1-1-1 0 0,-1 1 1 0 0,0 0 0 0 0,1-1 0 0 0,-1 1 0 0 0,1-1 0 0 0,10-24-301 0 0,-6 6 197 0 0,-1-2-134 0 0,2 0-1 0 0,13-34 1 0 0,-19 55 282 0 0,0-1 1 0 0,0 1-1 0 0,0 0 0 0 0,0 0 1 0 0,0 0-1 0 0,0-1 1 0 0,0 1-1 0 0,0 0 1 0 0,0 0-1 0 0,0 0 1 0 0,0 0-1 0 0,0-1 1 0 0,0 1-1 0 0,0 0 1 0 0,0 0-1 0 0,0 0 1 0 0,1 0-1 0 0,-1 0 0 0 0,0-1 1 0 0,0 1-1 0 0,0 0 1 0 0,0 0-1 0 0,0 0 1 0 0,0 0-1 0 0,1 0 1 0 0,-1 0-1 0 0,0 0 1 0 0,0 0-1 0 0,0 0 1 0 0,0-1-1 0 0,1 1 1 0 0,-1 0-1 0 0,0 0 0 0 0,0 0 1 0 0,0 0-1 0 0,1 0 1 0 0,-1 0-1 0 0,0 0 1 0 0,0 0-1 0 0,0 0 1 0 0,0 0-1 0 0,1 0 1 0 0,-1 0-1 0 0,0 1 1 0 0,0-1-1 0 0,0 0 1 0 0,0 0-1 0 0,1 0 0 0 0,-1 0 1 0 0,0 0-1 0 0,0 0 1 0 0,0 0-1 0 0,0 0 1 0 0,0 0-1 0 0,1 1 1 0 0,5 13 795 0 0,1 18-283 0 0,-5-19-494 0 0,1 1 0 0 0,0 0 0 0 0,1-1 0 0 0,6 17 0 0 0,-8-26-193 0 0,0 0-1 0 0,0-1 1 0 0,0 1-1 0 0,1-1 1 0 0,-1 0-1 0 0,1 0 1 0 0,-1 0-1 0 0,5 4 1 0 0,-4-5-233 0 0,-1-1 1 0 0,0 1-1 0 0,0-1 1 0 0,1 0-1 0 0,-1 0 1 0 0,1 0-1 0 0,-1 0 0 0 0,1 0 1 0 0,-1 0-1 0 0,1-1 1 0 0,0 1-1 0 0,-1-1 1 0 0,6 0-1 0 0,4 0-1991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09:2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3912 0 0,'0'0'2353'0'0,"17"7"-2511"0"0,51 21-14 0 0,-67-27 158 0 0,0-1 0 0 0,1 1 0 0 0,-1-1 0 0 0,0 0 0 0 0,1 1 0 0 0,-1-1 0 0 0,0 0 0 0 0,1 0 0 0 0,-1 0 0 0 0,0 0 0 0 0,0 0 0 0 0,1 0 0 0 0,-1 0 0 0 0,0-1 0 0 0,1 1 0 0 0,-1 0 0 0 0,0-1 0 0 0,0 1 0 0 0,1-1 0 0 0,-1 0 0 0 0,0 1 0 0 0,0-1 0 0 0,0 0 0 0 0,0 1 0 0 0,0-1 0 0 0,0 0 1 0 0,0 0-1 0 0,0 0 0 0 0,0 0 0 0 0,1-2 0 0 0,13-32-160 0 0,-13 28 161 0 0,0 0 33 0 0,0 1 0 0 0,-1 0 0 0 0,1-1-1 0 0,-2 1 1 0 0,1-1 0 0 0,-1 1 0 0 0,0-9 1101 0 0,0 59 313 0 0,1 34-1306 0 0,-2 84-102 0 0,0-159-41 0 0,1 0 0 0 0,-1 0-1 0 0,0 0 1 0 0,0 0 0 0 0,0 0-1 0 0,-1 0 1 0 0,1-1 0 0 0,-1 1-1 0 0,1 0 1 0 0,-1-1 0 0 0,0 1-1 0 0,0-1 1 0 0,0 0 0 0 0,0 0-1 0 0,0 1 1 0 0,-1-1-1 0 0,1-1 1 0 0,-1 1 0 0 0,1 0-1 0 0,-1-1 1 0 0,0 1 0 0 0,1-1-1 0 0,-1 0 1 0 0,0 1 0 0 0,-5 0-1 0 0,4-1-197 0 0,0 0 0 0 0,1-1 0 0 0,-1 1 0 0 0,1-1 0 0 0,-1 0 0 0 0,0 1 0 0 0,1-2 0 0 0,-1 1 0 0 0,0 0 0 0 0,1-1 0 0 0,-1 0 0 0 0,1 0 0 0 0,-1 0-1 0 0,-3-1 1 0 0,-9-8-1923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4992 0 0,'0'0'6522'0'0,"17"-9"-4218"0"0,224-10-3219 0 0,-127 9-540 0 0,-113 10 1341 0 0,-41 5-1466 0 0,38-4 1674 0 0,0-1 1 0 0,0 1 0 0 0,0 0 0 0 0,0 0 0 0 0,0 0 0 0 0,0 0 0 0 0,1 1 0 0 0,-1-1 0 0 0,0 0-1 0 0,1 1 1 0 0,-1-1 0 0 0,1 1 0 0 0,-1-1 0 0 0,1 1 0 0 0,0 0 0 0 0,0 0 0 0 0,0 0 0 0 0,0-1-1 0 0,0 1 1 0 0,0 0 0 0 0,0 0 0 0 0,1 0 0 0 0,-1 0 0 0 0,1 1 0 0 0,-1-1 0 0 0,1 0 0 0 0,0 0-1 0 0,0 0 1 0 0,0 0 0 0 0,0 4 0 0 0,-2 11-524 0 0,-1 24 447 0 0,1 0 0 0 0,4 49-1 0 0,0-51 47 0 0,-2 1 0 0 0,-7 58 0 0 0,7-94-79 0 0,-1 1 0 0 0,1-1-1 0 0,-1 1 1 0 0,0-1 0 0 0,0 0-1 0 0,-1 1 1 0 0,1-1 0 0 0,-1 0-1 0 0,0 0 1 0 0,0 0 0 0 0,0 0 0 0 0,-1-1-1 0 0,1 1 1 0 0,-1 0 0 0 0,0-1-1 0 0,0 0 1 0 0,0 0 0 0 0,-1 0-1 0 0,1 0 1 0 0,-1 0 0 0 0,1-1-1 0 0,-1 1 1 0 0,0-1 0 0 0,0 0 0 0 0,0 0-1 0 0,0-1 1 0 0,0 1 0 0 0,-1-1-1 0 0,1 0 1 0 0,0 0 0 0 0,-1 0-1 0 0,1 0 1 0 0,-1-1 0 0 0,1 0 0 0 0,-1 0-1 0 0,1 0 1 0 0,-1-1 0 0 0,1 1-1 0 0,0-1 1 0 0,-1 0 0 0 0,1 0-1 0 0,-7-3 1 0 0,6 2-5 0 0,-1-1-1 0 0,1 1 1 0 0,0-1 0 0 0,0 0 0 0 0,0-1-1 0 0,0 1 1 0 0,0-1 0 0 0,1 0-1 0 0,0 0 1 0 0,0 0 0 0 0,-6-8-1 0 0,8 9-178 0 0,-1 0 0 0 0,1 0 0 0 0,0 0-1 0 0,1-1 1 0 0,-1 1 0 0 0,0 0 0 0 0,1-1-1 0 0,0 0 1 0 0,0 1 0 0 0,0-1-1 0 0,0 0 1 0 0,0 1 0 0 0,1-1 0 0 0,0 0-1 0 0,0 0 1 0 0,0 0 0 0 0,0 1 0 0 0,0-1-1 0 0,2-4 1 0 0,-2 6-31 0 0,1 1 0 0 0,0 0 0 0 0,-1-1-1 0 0,1 1 1 0 0,0 0 0 0 0,0 0 0 0 0,0 0 0 0 0,0 0 0 0 0,0-1 0 0 0,0 1-1 0 0,0 1 1 0 0,0-1 0 0 0,1 0 0 0 0,-1 0 0 0 0,2 0 0 0 0,9-5-2580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3788 0 0,'0'0'7752'0'0,"-9"12"-7513"0"0,-16 18-254 0 0,-52 48-1 0 0,63-66-263 0 0,-33 32-3801 0 0,46-42 3311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261 177 1220 0 0,'0'0'5564'0'0,"-20"-11"-4990"0"0,3 2-474 0 0,-128-77 737 0 0,128 75-1031 0 0,-27-20 484 0 0,42 30-659 0 0,0-1 0 0 0,1 1 1 0 0,-1-1-1 0 0,1 0 1 0 0,-1 0-1 0 0,1 0 1 0 0,0 0-1 0 0,0 0 0 0 0,0 0 1 0 0,0 0-1 0 0,-1-3 1 0 0,1 1-2384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1288 0 0,'0'0'7072'0'0,"10"2"-2607"0"0,-32 5-4419 0 0,0 0 1 0 0,0-1 0 0 0,0-1-1 0 0,0-1 1 0 0,-1-2 0 0 0,1 0-1 0 0,-34-1 1 0 0,56-1 138 0 0,-1 0-434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3768 0 0,'0'0'6326'0'0,"-14"2"-6070"0"0,-252 13 748 0 0,247-18-1153 0 0,15 0-1617 0 0,17 2-7301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11 3280 0 0,'0'0'7518'0'0,"-30"5"-6707"0"0,20-5-600 0 0,-15 0 93 0 0,0 0-1 0 0,-1-2 1 0 0,-43-8 0 0 0,63 7-2456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1 396 0 0,'0'0'8342'0'0,"-15"11"-8355"0"0,0-1-12 0 0,-1 0-82 0 0,1 0-1 0 0,0 1 1 0 0,1 1-1 0 0,-19 20 1 0 0,31-30 79 0 0,0 0 1 0 0,1 0-1 0 0,-1 0 1 0 0,1 0-1 0 0,-1 0 1 0 0,1 0 0 0 0,0 0-1 0 0,0 1 1 0 0,-1-1-1 0 0,2 0 1 0 0,-1 1-1 0 0,0-1 1 0 0,0 1-1 0 0,1-1 1 0 0,0 1-1 0 0,-1-1 1 0 0,1 1-1 0 0,0-1 1 0 0,0 1 0 0 0,0 0-1 0 0,1-1 1 0 0,-1 1-1 0 0,1-1 1 0 0,-1 1-1 0 0,1-1 1 0 0,0 1-1 0 0,0-1 1 0 0,0 0-1 0 0,0 1 1 0 0,0-1-1 0 0,0 0 1 0 0,1 0 0 0 0,-1 0-1 0 0,1 0 1 0 0,0 0-1 0 0,0 0 1 0 0,-1 0-1 0 0,1-1 1 0 0,0 1-1 0 0,0 0 1 0 0,1-1-1 0 0,3 3 1 0 0,3 1-104 0 0,-1-1 0 0 0,1 0 1 0 0,0 0-1 0 0,0 0 0 0 0,1-1 1 0 0,-1 0-1 0 0,1-1 0 0 0,-1 0 0 0 0,1-1 1 0 0,10 1-1 0 0,-17-2 149 0 0,1 0 0 0 0,-1 0 0 0 0,1-1 0 0 0,-1 1 0 0 0,1-1 0 0 0,-1 0 0 0 0,0 1 0 0 0,1-2 0 0 0,-1 1 0 0 0,0 0 0 0 0,0 0 1 0 0,0-1-1 0 0,0 0 0 0 0,0 0 0 0 0,0 0 0 0 0,0 0 0 0 0,-1 0 0 0 0,1 0 0 0 0,-1-1 0 0 0,1 1 0 0 0,-1-1 0 0 0,0 0 0 0 0,0 1 0 0 0,0-1 0 0 0,0 0 0 0 0,-1 0 0 0 0,1-1 0 0 0,-1 1 0 0 0,0 0 1 0 0,0 0-1 0 0,0-1 0 0 0,0 1 0 0 0,0 0 0 0 0,-1-1 0 0 0,0 1 0 0 0,0-7 0 0 0,0 10 111 0 0,-1 0 0 0 0,1 0 0 0 0,-1 0 0 0 0,0 0 0 0 0,1 0 0 0 0,-1 0 0 0 0,1 0 0 0 0,-1 0 0 0 0,0 0 0 0 0,1 0 0 0 0,-1 0 0 0 0,1 1 0 0 0,-1-1 0 0 0,1 0 0 0 0,-1 0 0 0 0,0 1 0 0 0,1-1 0 0 0,-1 0 0 0 0,1 1 0 0 0,0-1 0 0 0,-1 1 0 0 0,1-1 0 0 0,-1 1 0 0 0,1-1 0 0 0,0 0 0 0 0,-1 1 0 0 0,1 0 0 0 0,0-1 0 0 0,-1 1 0 0 0,1-1 0 0 0,0 1 0 0 0,0-1 0 0 0,0 1 0 0 0,-1-1 0 0 0,1 2 0 0 0,0 0-60 0 0,0 0 1 0 0,0 0-1 0 0,1 0 1 0 0,-1 0 0 0 0,0 0-1 0 0,1 0 1 0 0,-1 0-1 0 0,1 0 1 0 0,0 0-1 0 0,-1 0 1 0 0,1 0 0 0 0,0-1-1 0 0,0 1 1 0 0,0 0-1 0 0,1 0 1 0 0,-1-1 0 0 0,0 1-1 0 0,1-1 1 0 0,-1 1-1 0 0,1-1 1 0 0,-1 0-1 0 0,1 0 1 0 0,2 2 0 0 0,0-1-47 0 0,-1-1 1 0 0,1 1 0 0 0,-1-1 0 0 0,1 0 0 0 0,0 0 0 0 0,0-1-1 0 0,0 1 1 0 0,-1-1 0 0 0,1 1 0 0 0,0-1 0 0 0,0-1 0 0 0,5 0-1 0 0,-5 1-70 0 0,0 0-1 0 0,0-1 0 0 0,0 1 1 0 0,0-1-1 0 0,0-1 0 0 0,0 1 0 0 0,-1 0 1 0 0,1-1-1 0 0,0 0 0 0 0,-1 0 0 0 0,1 0 1 0 0,-1 0-1 0 0,1 0 0 0 0,-1-1 1 0 0,0 1-1 0 0,0-1 0 0 0,0 0 0 0 0,-1 0 1 0 0,1 0-1 0 0,-1 0 0 0 0,1-1 1 0 0,-1 1-1 0 0,0-1 0 0 0,-1 1 0 0 0,1-1 1 0 0,1-5-1 0 0,-2 4-4 0 0,0 0-1 0 0,-1 0 0 0 0,0 0 1 0 0,0 1-1 0 0,0-1 1 0 0,-1 0-1 0 0,1 0 1 0 0,-1 0-1 0 0,0 1 1 0 0,-1-1-1 0 0,1 0 1 0 0,-1 1-1 0 0,0-1 1 0 0,0 1-1 0 0,0 0 1 0 0,-1 0-1 0 0,0 0 1 0 0,0 0-1 0 0,0 0 1 0 0,0 0-1 0 0,0 1 1 0 0,-1-1-1 0 0,-4-2 0 0 0,5 3-396 0 0,-1 1 0 0 0,1 1 0 0 0,-1-1 0 0 0,1 0 0 0 0,-1 1 0 0 0,0 0 0 0 0,0 0 0 0 0,0 0-1 0 0,0 0 1 0 0,0 1 0 0 0,-7-1 0 0 0,3 2-2002 0 0,4 2 93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2460 0 0,'0'0'4158'0'0,"-9"4"-4027"0"0,-28 12 114 0 0,36-15-193 0 0,0-1 0 0 0,0 1 1 0 0,0 0-1 0 0,1-1 0 0 0,-1 1 0 0 0,0 0 0 0 0,0 0 1 0 0,0 0-1 0 0,0-1 0 0 0,1 1 0 0 0,-1 0 0 0 0,0 0 0 0 0,1 0 1 0 0,-1 0-1 0 0,1 0 0 0 0,-1 0 0 0 0,1 1 0 0 0,0-1 1 0 0,-1 0-1 0 0,1 0 0 0 0,0 0 0 0 0,0 0 0 0 0,0 0 1 0 0,0 1-1 0 0,0-1 0 0 0,0 0 0 0 0,0 0 0 0 0,0 0 1 0 0,0 0-1 0 0,0 1 0 0 0,1-1 0 0 0,-1 0 0 0 0,0 0 0 0 0,1 0 1 0 0,0 1-1 0 0,20 29 797 0 0,11-6-164 0 0,-21-17-487 0 0,0 1 0 0 0,-1 0 0 0 0,15 15 0 0 0,-23-22-214 0 0,0 0 0 0 0,0 1-1 0 0,-1-1 1 0 0,1 0 0 0 0,-1 1 0 0 0,1 0-1 0 0,-1-1 1 0 0,0 1 0 0 0,0 0 0 0 0,0 0-1 0 0,0-1 1 0 0,0 1 0 0 0,-1 0 0 0 0,0 0-1 0 0,1 0 1 0 0,-1 0 0 0 0,0 0 0 0 0,0 0-1 0 0,0 0 1 0 0,-1 0 0 0 0,0 4 0 0 0,0-6-29 0 0,0 1-1 0 0,0-1 1 0 0,0 1 0 0 0,0-1 0 0 0,0 1 0 0 0,0-1 0 0 0,0 0 0 0 0,0 0 0 0 0,0 0-1 0 0,-1 0 1 0 0,1 0 0 0 0,0 0 0 0 0,-1 0 0 0 0,1 0 0 0 0,-1 0 0 0 0,1 0 0 0 0,-1-1-1 0 0,0 1 1 0 0,1-1 0 0 0,-1 1 0 0 0,1-1 0 0 0,-1 0 0 0 0,0 1 0 0 0,1-1-1 0 0,-1 0 1 0 0,0 0 0 0 0,1 0 0 0 0,-3-1 0 0 0,0 1-275 0 0,1 0-1 0 0,0 0 1 0 0,0-1 0 0 0,0 1-1 0 0,0-1 1 0 0,0 0 0 0 0,1 0-1 0 0,-1 0 1 0 0,0 0 0 0 0,0 0-1 0 0,0-1 1 0 0,1 1-1 0 0,-1-1 1 0 0,-4-3 0 0 0,1-5-2476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1648 0 0,'0'0'7498'0'0,"8"-3"-7109"0"0,-7 3-381 0 0,4-2 51 0 0,1-1 0 0 0,-1 2-1 0 0,1-1 1 0 0,-1 1-1 0 0,1-1 1 0 0,0 2 0 0 0,9-2-1 0 0,-14 3-56 0 0,1-1 0 0 0,0 0 0 0 0,0 1 0 0 0,0-1 0 0 0,-1 1-1 0 0,1-1 1 0 0,0 1 0 0 0,-1 0 0 0 0,1 0 0 0 0,-1 0 0 0 0,1 0 0 0 0,-1 0 0 0 0,1 0-1 0 0,-1 0 1 0 0,0 0 0 0 0,1 1 0 0 0,-1-1 0 0 0,0 0 0 0 0,0 1 0 0 0,0-1-1 0 0,0 1 1 0 0,0 0 0 0 0,0-1 0 0 0,0 1 0 0 0,-1 0 0 0 0,1-1 0 0 0,-1 1 0 0 0,1 0-1 0 0,-1 0 1 0 0,0-1 0 0 0,1 1 0 0 0,-1 0 0 0 0,0 0 0 0 0,0 2 0 0 0,0 1 6 0 0,-1 0 0 0 0,1 0 0 0 0,-1 0 1 0 0,0 0-1 0 0,0 0 0 0 0,0 0 0 0 0,0-1 1 0 0,-1 1-1 0 0,0 0 0 0 0,0-1 1 0 0,-1 1-1 0 0,1-1 0 0 0,-1 0 0 0 0,0 0 1 0 0,0 0-1 0 0,-7 7 0 0 0,5-4 322 0 0,0 0 0 0 0,0 0 0 0 0,0 0 0 0 0,-5 13 0 0 0,10-19-323 0 0,0-1 1 0 0,0 1-1 0 0,0 0 1 0 0,0-1 0 0 0,0 1-1 0 0,0 0 1 0 0,0-1-1 0 0,0 1 1 0 0,1 0-1 0 0,-1-1 1 0 0,0 1 0 0 0,0 0-1 0 0,1-1 1 0 0,-1 1-1 0 0,0 0 1 0 0,1-1-1 0 0,-1 1 1 0 0,1-1-1 0 0,-1 1 1 0 0,1-1 0 0 0,-1 1-1 0 0,1-1 1 0 0,-1 0-1 0 0,1 1 1 0 0,-1-1-1 0 0,1 1 1 0 0,0-1-1 0 0,-1 0 1 0 0,1 0 0 0 0,0 1-1 0 0,-1-1 1 0 0,1 0-1 0 0,0 0 1 0 0,-1 0-1 0 0,1 0 1 0 0,0 0 0 0 0,-1 0-1 0 0,1 0 1 0 0,0 0-1 0 0,-1 0 1 0 0,1 0-1 0 0,1 0 1 0 0,39 1-911 0 0,-34-2 537 0 0,42-3-3366 0 0,-30 1 707 0 0,-24 2-554 0 0,-127 3 2991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1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3 3360 0 0,'0'0'5769'0'0,"-18"-1"-5488"0"0,-154 0 292 0 0,151 0-947 0 0,-25 2-4195 0 0,43 1 2080 0 0,1 1-62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 3132 0 0,'0'0'5495'0'0,"-5"16"-5124"0"0,4-15-368 0 0,-4 15 255 0 0,-1 0 0 0 0,-1 0 0 0 0,0 0-1 0 0,-1-1 1 0 0,-1-1 0 0 0,-17 23 0 0 0,17-26-163 0 0,0-2-1 0 0,-1 0 1 0 0,0 0 0 0 0,-1 0 0 0 0,-14 8 0 0 0,21-15-151 0 0,0 0-1 0 0,0 0 1 0 0,0 0 0 0 0,0 0 0 0 0,0 0-1 0 0,-1-1 1 0 0,1 0 0 0 0,0 0-1 0 0,-1 0 1 0 0,1 0 0 0 0,-1-1-1 0 0,1 0 1 0 0,-1 0 0 0 0,1 0-1 0 0,-1 0 1 0 0,1-1 0 0 0,-1 1 0 0 0,1-1-1 0 0,-8-3 1 0 0,10 3 15 0 0,0 0 1 0 0,0-1-1 0 0,0 1 1 0 0,0-1-1 0 0,0 1 0 0 0,0-1 1 0 0,0 0-1 0 0,1 0 0 0 0,-1 0 1 0 0,1 0-1 0 0,-1 0 1 0 0,1 0-1 0 0,0 0 0 0 0,0 0 1 0 0,0-1-1 0 0,0 1 1 0 0,0 0-1 0 0,0-1 0 0 0,1 1 1 0 0,-1-1-1 0 0,1 1 1 0 0,-1-1-1 0 0,1 1 0 0 0,0-1 1 0 0,0 1-1 0 0,0-1 0 0 0,1 1 1 0 0,-1-1-1 0 0,0 1 1 0 0,1-1-1 0 0,0 1 0 0 0,0 0 1 0 0,1-3-1 0 0,0-3-9 0 0,0 0 0 0 0,1 1 1 0 0,1 0-1 0 0,-1 0 0 0 0,1 0 0 0 0,0 0 0 0 0,1 0 0 0 0,-1 1 0 0 0,8-8 0 0 0,-10 12 110 0 0,0 0 0 0 0,0 0 0 0 0,0 0 0 0 0,0 1 0 0 0,1-1 0 0 0,-1 1 0 0 0,0 0 0 0 0,1-1 0 0 0,-1 1 0 0 0,1 0 0 0 0,-1 0 0 0 0,1 1 0 0 0,-1-1 0 0 0,4 0 0 0 0,-4 1 0 0 0,0 0-1 0 0,-1 0 1 0 0,1 0-1 0 0,-1 1 1 0 0,1-1-1 0 0,-1 0 1 0 0,1 1-1 0 0,0 0 1 0 0,-1-1-1 0 0,0 1 1 0 0,1 0-1 0 0,-1 0 1 0 0,1-1-1 0 0,-1 1 1 0 0,0 0-1 0 0,0 0 1 0 0,1 1-1 0 0,0 0 1 0 0,4 7 248 0 0,0 0 1 0 0,0 0 0 0 0,-1 1-1 0 0,0-1 1 0 0,-1 1-1 0 0,4 11 1 0 0,15 30 430 0 0,-21-47-716 0 0,1 0 1 0 0,-1 0-1 0 0,1 0 1 0 0,0-1 0 0 0,0 1-1 0 0,1-1 1 0 0,-1 0-1 0 0,1 0 1 0 0,0 0 0 0 0,0 0-1 0 0,0 0 1 0 0,0-1-1 0 0,0 0 1 0 0,0 0 0 0 0,1 0-1 0 0,-1 0 1 0 0,1-1-1 0 0,7 2 1 0 0,-7-3-297 0 0,0 1 0 0 0,-1-1 0 0 0,1-1 0 0 0,0 1 0 0 0,0-1-1 0 0,0 0 1 0 0,5-1 0 0 0,38-19-5622 0 0,-22 7 600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 4660 0 0,'0'0'4377'0'0,"0"-2"-3820"0"0,-16 98 2277 0 0,3 34-2072 0 0,12-76-4898 0 0,13-72-1512 0 0,-4 10 2898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0 4276 0 0,'0'0'4637'0'0,"-17"1"-4296"0"0,-38-1-97 0 0,-1-1-126 0 0,-96 11 0 0 0,150-9-453 0 0,1-1 0 0 0,0 0-1 0 0,-1 0 1 0 0,1 0 0 0 0,-1 1-1 0 0,1-1 1 0 0,0 1 0 0 0,-1-1 0 0 0,1 1-1 0 0,0 0 1 0 0,0-1 0 0 0,-1 1-1 0 0,1 0 1 0 0,0 0 0 0 0,0 0-1 0 0,0 0 1 0 0,0 0 0 0 0,0 0 0 0 0,-1 1-1 0 0,1 5-2692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4440 0 0,'0'0'7748'0'0,"6"9"-5575"0"0,14-10-2246 0 0,0-1 1 0 0,-1-1 0 0 0,0-1-1 0 0,0-1 1 0 0,24-8 0 0 0,-19 5 100 0 0,0 1 1 0 0,34-5 0 0 0,-58 12-31 0 0,1 0 0 0 0,0 0 0 0 0,-1-1 1 0 0,1 1-1 0 0,0 0 0 0 0,-1 0 1 0 0,1 0-1 0 0,0 0 0 0 0,-1 0 0 0 0,1 0 1 0 0,0 0-1 0 0,-1 0 0 0 0,1 0 1 0 0,0 0-1 0 0,-1 0 0 0 0,1 0 0 0 0,0 0 1 0 0,-1 0-1 0 0,1 1 0 0 0,0-1 0 0 0,-1 0 1 0 0,1 1-1 0 0,-1-1 0 0 0,1 0 1 0 0,0 1-1 0 0,-1-1 0 0 0,1 1 0 0 0,-1-1 1 0 0,1 1-1 0 0,-1-1 0 0 0,0 1 1 0 0,1-1-1 0 0,-1 1 0 0 0,1-1 0 0 0,-1 1 1 0 0,0-1-1 0 0,1 2 0 0 0,-8 24-381 0 0,0-7 720 0 0,2 13-248 0 0,1 1-1 0 0,1 0 1 0 0,2 0-1 0 0,1 0 1 0 0,6 42-1 0 0,-1 37-156 0 0,-4-97-12 0 0,-2 0 1 0 0,0 0-1 0 0,0 0 1 0 0,-1-1-1 0 0,-7 22 0 0 0,8-32 52 0 0,0-1-1 0 0,0 0 0 0 0,-1 1 0 0 0,1-1 0 0 0,-1 0 0 0 0,0 0 1 0 0,0 0-1 0 0,0 0 0 0 0,0-1 0 0 0,0 1 0 0 0,-1 0 1 0 0,1-1-1 0 0,-1 0 0 0 0,0 1 0 0 0,0-1 0 0 0,0 0 0 0 0,0-1 1 0 0,0 1-1 0 0,0 0 0 0 0,0-1 0 0 0,0 0 0 0 0,-1 0 1 0 0,1 0-1 0 0,-1 0 0 0 0,1 0 0 0 0,-1-1 0 0 0,1 1 0 0 0,-1-1 1 0 0,-3 0-1 0 0,1 0-1 0 0,0-1 1 0 0,0 1-1 0 0,0-1 1 0 0,0-1-1 0 0,1 1 1 0 0,-1-1-1 0 0,0 0 1 0 0,1 0-1 0 0,-1-1 1 0 0,1 1-1 0 0,-1-1 0 0 0,1-1 1 0 0,0 1-1 0 0,1-1 1 0 0,-1 1-1 0 0,0-2 1 0 0,1 1-1 0 0,0 0 1 0 0,0-1-1 0 0,0 1 1 0 0,1-1-1 0 0,0 0 1 0 0,0-1-1 0 0,-4-7 1 0 0,5 8-520 0 0,0-1 1 0 0,0 0-1 0 0,0 0 1 0 0,1 0-1 0 0,0 0 1 0 0,0 0 0 0 0,1 0-1 0 0,-1 0 1 0 0,2-9-1 0 0,2 5-2229 0 0,6 2-1223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32 1080 0 0,'0'0'4126'0'0,"8"-19"2428"0"0,-49 28-6325 0 0,0-2-1 0 0,0-1 1 0 0,-1-3-1 0 0,1-1 0 0 0,-1-2 1 0 0,-50-7-1 0 0,43-1-130 0 0,234-4-1831 0 0,-6 0 1223 0 0,-178 12 513 0 0,-46 8 269 0 0,-44-5-9 0 0,59-3-1205 0 0,1 1 1 0 0,-34 6-1 0 0,56-4-891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4548 0 0,'0'0'7349'0'0,"11"-1"-7060"0"0,17-4-105 0 0,44-11 0 0 0,-44 8-256 0 0,0 1 1 0 0,1 2 0 0 0,41-3 0 0 0,-70 8-6 0 0,-2 2-339 0 0,0 0 320 0 0,-1 0 1 0 0,1-1-1 0 0,-1 1 0 0 0,1 0 0 0 0,-1-1 1 0 0,0 0-1 0 0,0 0 0 0 0,1 0 0 0 0,-6 1 1 0 0,-10 7 389 0 0,16-8-244 0 0,0 1 0 0 0,1 0 0 0 0,0 0 0 0 0,-1 1 0 0 0,1-1 0 0 0,0 0 0 0 0,0 0 0 0 0,0 1 0 0 0,1-1 1 0 0,-1 0-1 0 0,0 1 0 0 0,1-1 0 0 0,-1 1 0 0 0,1-1 0 0 0,0 0 0 0 0,0 1 0 0 0,0-1 0 0 0,0 1 0 0 0,1-1 0 0 0,0 5 0 0 0,15 55-162 0 0,-10-46 146 0 0,3 18-69 0 0,0 0 1 0 0,-3 0-1 0 0,0 0 1 0 0,-3 1 0 0 0,0 63-1 0 0,-4-93 16 0 0,0 0 0 0 0,0 1 0 0 0,0-1 0 0 0,-1-1 0 0 0,0 1 0 0 0,0 0 0 0 0,0 0 0 0 0,0-1 0 0 0,-1 1-1 0 0,0-1 1 0 0,0 0 0 0 0,0 1 0 0 0,0-1 0 0 0,-1-1 0 0 0,0 1 0 0 0,1-1 0 0 0,-1 1 0 0 0,-1-1 0 0 0,1 0 0 0 0,0 0 0 0 0,-1-1 0 0 0,1 1 0 0 0,-1-1 0 0 0,0 0-1 0 0,0-1 1 0 0,0 1 0 0 0,-8 1 0 0 0,7-2-15 0 0,1 1 0 0 0,0-1-1 0 0,-1-1 1 0 0,1 1-1 0 0,-1-1 1 0 0,1 0 0 0 0,-1 0-1 0 0,1 0 1 0 0,-1-1-1 0 0,1 0 1 0 0,0 0 0 0 0,-1 0-1 0 0,1-1 1 0 0,0 0 0 0 0,0 0-1 0 0,0 0 1 0 0,0 0-1 0 0,0-1 1 0 0,0 0 0 0 0,1 0-1 0 0,0 0 1 0 0,-1-1-1 0 0,1 0 1 0 0,0 1 0 0 0,0-1-1 0 0,-3-5 1 0 0,6 7-167 0 0,0 1 1 0 0,0-1-1 0 0,1 1 1 0 0,-1-1-1 0 0,0 1 1 0 0,1-1-1 0 0,-1 0 0 0 0,1 1 1 0 0,-1-1-1 0 0,1 0 1 0 0,0 1-1 0 0,0-1 1 0 0,0 0-1 0 0,0 1 1 0 0,0-1-1 0 0,0 0 0 0 0,0 0 1 0 0,0 1-1 0 0,1-1 1 0 0,-1 0-1 0 0,1 1 1 0 0,-1-1-1 0 0,1 1 0 0 0,0-1 1 0 0,0 1-1 0 0,-1-1 1 0 0,1 1-1 0 0,0-1 1 0 0,0 1-1 0 0,0 0 1 0 0,1-1-1 0 0,-1 1 0 0 0,0 0 1 0 0,0 0-1 0 0,1 0 1 0 0,-1 0-1 0 0,3-1 1 0 0,10-5-2596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84 0 0,'0'0'10326'0'0,"-17"16"-9960"0"0,-118 121 188 0 0,102-110-703 0 0,22-20-263 0 0,2 1 0 0 0,-1 0 1 0 0,1 0-1 0 0,-13 16 0 0 0,20-20-507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216 165 3852 0 0,'0'0'5678'0'0,"-18"-12"-5424"0"0,1 0-218 0 0,-129-94 63 0 0,140 101-523 0 0,-16-14-277 0 0,15 9-4087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41 5805 0 0,'0'0'4872'0'0,"-2"13"-4726"0"0,-8 37-20 0 0,10-49-125 0 0,0 1 0 0 0,0-1-1 0 0,0 0 1 0 0,0 1 0 0 0,0-1 0 0 0,0 1-1 0 0,0-1 1 0 0,0 0 0 0 0,1 1 0 0 0,-1-1-1 0 0,1 0 1 0 0,-1 1 0 0 0,1-1 0 0 0,-1 0-1 0 0,1 0 1 0 0,0 1 0 0 0,-1-1 0 0 0,1 0-1 0 0,0 0 1 0 0,0 0 0 0 0,0 0 0 0 0,0 0-1 0 0,0 0 1 0 0,0 0 0 0 0,0 0 0 0 0,0-1-1 0 0,0 1 1 0 0,1 0 0 0 0,-1-1 0 0 0,0 1-1 0 0,1 0 1 0 0,-1-1 0 0 0,0 0 0 0 0,1 1-1 0 0,-1-1 1 0 0,0 0 0 0 0,3 1 0 0 0,3-1-41 0 0,-1 1 1 0 0,0 0 0 0 0,0-1-1 0 0,1 0 1 0 0,11-2 0 0 0,-12-1-45 0 0,1 0 1 0 0,-1 0 0 0 0,0 0-1 0 0,0-1 1 0 0,0 0 0 0 0,0 0-1 0 0,-1 0 1 0 0,1-1 0 0 0,-1 1 0 0 0,0-1-1 0 0,-1-1 1 0 0,1 1 0 0 0,-1-1-1 0 0,0 0 1 0 0,0 0 0 0 0,-1 0-1 0 0,0 0 1 0 0,0 0 0 0 0,0-1-1 0 0,-1 1 1 0 0,0-1 0 0 0,0 0-1 0 0,-1 0 1 0 0,1-12 0 0 0,-22 42 616 0 0,15-15-390 0 0,0 1 1 0 0,0 0-1 0 0,1 0 1 0 0,1 0-1 0 0,-1 0 1 0 0,2 0-1 0 0,-1 1 1 0 0,1 0-1 0 0,1-1 1 0 0,-1 1 0 0 0,1 17-1 0 0,3 7 139 0 0,1 1 0 0 0,7 35 0 0 0,-4-36 16 0 0,2 55 0 0 0,-8-87-325 0 0,-1 0-1 0 0,1 0 0 0 0,-1 0 0 0 0,1 0 0 0 0,-1 0 1 0 0,0 0-1 0 0,0-1 0 0 0,0 1 0 0 0,0 0 0 0 0,0 0 0 0 0,0-1 1 0 0,0 1-1 0 0,-1-1 0 0 0,1 1 0 0 0,0-1 0 0 0,-1 0 1 0 0,1 1-1 0 0,-1-1 0 0 0,0 0 0 0 0,1 0 0 0 0,-1 0 0 0 0,0 0 1 0 0,0 0-1 0 0,0-1 0 0 0,0 1 0 0 0,1 0 0 0 0,-1-1 1 0 0,0 0-1 0 0,0 1 0 0 0,0-1 0 0 0,0 0 0 0 0,0 0 0 0 0,0 0 1 0 0,-3-1-1 0 0,-5 2-43 0 0,0-1 1 0 0,0-1-1 0 0,0 0 0 0 0,0 0 1 0 0,-17-5-1 0 0,7-1-743 0 0,1-1 1 0 0,0-1-1 0 0,1 0 0 0 0,-20-14 1 0 0,17 7-2874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44 4356 0 0,'0'0'3211'0'0,"2"-11"758"0"0,6-16-3811 0 0,-9 21 432 0 0,-6 20 72 0 0,6-13-653 0 0,0 0 1 0 0,1 0-1 0 0,-1 0 1 0 0,0 0-1 0 0,1 0 1 0 0,0 0-1 0 0,-1 0 0 0 0,1 1 1 0 0,0-1-1 0 0,-1 0 1 0 0,1 0-1 0 0,0 0 1 0 0,0 1-1 0 0,0-1 1 0 0,0 0-1 0 0,0 0 1 0 0,0 2-1 0 0,1-3-227 0 0,0 0 1 0 0,0 0-1 0 0,0 0 0 0 0,-1 0 1 0 0,1 0-1 0 0,0 0 0 0 0,0 0 0 0 0,-1 0 1 0 0,1 0-1 0 0,0 0 0 0 0,0-1 1 0 0,0 1-1 0 0,-1 0 0 0 0,1-1 0 0 0,0 1 1 0 0,-1 0-1 0 0,1-1 0 0 0,0 1 1 0 0,-1-1-1 0 0,1 1 0 0 0,-1-1 0 0 0,1 1 1 0 0,0-1-1 0 0,0 0 0 0 0,10-6-4003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3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7 812 0 0,'0'0'9356'0'0,"16"15"-8719"0"0,49 45-138 0 0,-62-57-479 0 0,0 0-1 0 0,0 0 0 0 0,1-1 0 0 0,-1 1 0 0 0,1-1 1 0 0,-1 0-1 0 0,1 0 0 0 0,0 0 0 0 0,-1 0 1 0 0,1-1-1 0 0,0 1 0 0 0,0-1 0 0 0,0 0 0 0 0,1 0 1 0 0,-1 0-1 0 0,0-1 0 0 0,0 0 0 0 0,0 0 1 0 0,1 0-1 0 0,-1 0 0 0 0,0 0 0 0 0,0-1 0 0 0,0 0 1 0 0,0 0-1 0 0,0 0 0 0 0,0 0 0 0 0,0-1 0 0 0,7-3 1 0 0,-4 0-637 0 0,0 0 0 0 0,0 0 0 0 0,0-1 1 0 0,-1 0-1 0 0,0 0 0 0 0,0 0 0 0 0,-1-1 0 0 0,0 0 1 0 0,0 0-1 0 0,7-15 0 0 0,-5 4-3872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20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15 163 3396 0 0,'0'0'3060'0'0,"2"-16"-2843"0"0,0 4-187 0 0,4-20 93 0 0,4-60-1 0 0,-10 91-77 0 0,-1 1 0 0 0,1 0 0 0 0,0 0 0 0 0,0-1 0 0 0,0 1 1 0 0,0 0-1 0 0,0-1 0 0 0,0 1 0 0 0,0 0 0 0 0,0-1 0 0 0,0 1 0 0 0,0 0 0 0 0,0 0 0 0 0,0-1 0 0 0,0 1 1 0 0,0 0-1 0 0,0-1 0 0 0,0 1 0 0 0,1 0 0 0 0,-1 0 0 0 0,0-1 0 0 0,0 1 0 0 0,0 0 0 0 0,0-1 0 0 0,0 1 1 0 0,1 0-1 0 0,-1 0 0 0 0,0 0 0 0 0,0-1 0 0 0,1 1 0 0 0,-1 0 0 0 0,0 0 0 0 0,0 0 0 0 0,1-1 0 0 0,-1 1 1 0 0,0 0-1 0 0,1 0 0 0 0,8 8 824 0 0,6 19-765 0 0,45 127 574 0 0,-69-152-728 0 0,-1-1 1 0 0,1 0 0 0 0,0-1-1 0 0,-1 1 1 0 0,1-2-1 0 0,0 1 1 0 0,-1-2-1 0 0,1 1 1 0 0,-9-3-1 0 0,1-6-1212 0 0,14 5-739 0 0,17 6-2620 0 0,84 21 2687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64 110 5256 0 0,'0'0'6123'0'0,"5"-13"-5750"0"0,16-39-110 0 0,-20 49-240 0 0,0 1-1 0 0,0-1 0 0 0,0 1 1 0 0,0 0-1 0 0,0-1 1 0 0,1 1-1 0 0,-1 0 0 0 0,1 0 1 0 0,-1 0-1 0 0,1 0 1 0 0,0 0-1 0 0,0 0 0 0 0,-1 1 1 0 0,1-1-1 0 0,1 0 1 0 0,-1 1-1 0 0,0 0 0 0 0,0-1 1 0 0,1 1-1 0 0,-1 0 1 0 0,0 0-1 0 0,1 1 0 0 0,-1-1 1 0 0,1 0-1 0 0,-1 1 1 0 0,1-1-1 0 0,-1 1 0 0 0,1 0 1 0 0,0 0-1 0 0,-1 0 1 0 0,1 0-1 0 0,-1 0 0 0 0,1 1 1 0 0,-1-1-1 0 0,1 1 1 0 0,-1 0-1 0 0,1-1 0 0 0,-1 1 1 0 0,1 0-1 0 0,-1 1 1 0 0,0-1-1 0 0,0 0 0 0 0,0 1 1 0 0,1-1-1 0 0,-1 1 1 0 0,0-1-1 0 0,-1 1 1 0 0,1 0-1 0 0,0 0 0 0 0,0 0 1 0 0,-1 0-1 0 0,0 0 1 0 0,1 0-1 0 0,-1 1 0 0 0,0-1 1 0 0,0 0-1 0 0,0 1 1 0 0,0-1-1 0 0,0 1 0 0 0,-1-1 1 0 0,1 1-1 0 0,0 3 1 0 0,0 10-78 0 0,0 0 0 0 0,-1 0 0 0 0,-1 0 1 0 0,-1 0-1 0 0,0 1 0 0 0,-1-1 1 0 0,0-1-1 0 0,-1 1 0 0 0,-1-1 1 0 0,-1 1-1 0 0,0-1 0 0 0,-1-1 0 0 0,-1 1 1 0 0,0-1-1 0 0,-1-1 0 0 0,0 1 1 0 0,-1-2-1 0 0,0 1 0 0 0,-1-1 1 0 0,-1-1-1 0 0,0 0 0 0 0,0 0 0 0 0,-21 12 1 0 0,31-22 41 0 0,-22 14-246 0 0,24-14 281 0 0,-1-1 1 0 0,1 0-1 0 0,-1 1 1 0 0,0-1-1 0 0,1 0 1 0 0,-1 1-1 0 0,1-1 1 0 0,-1 1-1 0 0,1-1 1 0 0,-1 1-1 0 0,1-1 1 0 0,0 1-1 0 0,-1 0 0 0 0,1-1 1 0 0,0 1-1 0 0,-1-1 1 0 0,1 1-1 0 0,0 0 1 0 0,0-1-1 0 0,-1 1 1 0 0,1 0-1 0 0,0-1 1 0 0,0 1-1 0 0,0 0 1 0 0,0-1-1 0 0,0 1 1 0 0,0 0-1 0 0,0-1 1 0 0,0 1-1 0 0,0 0 1 0 0,0-1-1 0 0,0 1 1 0 0,1 0-1 0 0,-1 0 0 0 0,5 1-33 0 0,-1 0 0 0 0,1 0 0 0 0,-1-1 0 0 0,1 0 0 0 0,0 0 0 0 0,0 0 0 0 0,-1 0 0 0 0,1-1 0 0 0,0 0 0 0 0,0 0 0 0 0,0 0 0 0 0,8-1-1 0 0,0 0 0 0 0,10 1-213 0 0,0-1 1 0 0,0 0-1 0 0,0-2 1 0 0,40-11-1 0 0,-13 4-7006 0 0,-38 8 3113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24 644 0 0,'0'0'9358'0'0,"-18"5"-9269"0"0,-6 0-74 0 0,13-3-11 0 0,0 0 0 0 0,0 1 1 0 0,0 0-1 0 0,0 1 0 0 0,-18 9 0 0 0,28-12 12 0 0,-1-1 1 0 0,1 0-1 0 0,-1 1 1 0 0,1 0-1 0 0,-1-1 0 0 0,1 1 1 0 0,0 0-1 0 0,-1-1 1 0 0,1 1-1 0 0,0 0 1 0 0,0 0-1 0 0,0 0 0 0 0,0 0 1 0 0,0 0-1 0 0,0 0 1 0 0,0 1-1 0 0,0-1 1 0 0,0 0-1 0 0,0 0 0 0 0,0 1 1 0 0,1-1-1 0 0,-1 1 1 0 0,1-1-1 0 0,-1 0 1 0 0,1 1-1 0 0,-1-1 0 0 0,1 1 1 0 0,0-1-1 0 0,0 1 1 0 0,0-1-1 0 0,0 3 1 0 0,1-1-23 0 0,1-1 0 0 0,-1 1 0 0 0,1-1 0 0 0,0 1 0 0 0,0-1 0 0 0,0 0 0 0 0,0 1 1 0 0,0-1-1 0 0,0 0 0 0 0,1-1 0 0 0,-1 1 0 0 0,1 0 0 0 0,0-1 0 0 0,3 3 0 0 0,38 14-170 0 0,11 5 157 0 0,-52-21 21 0 0,0-1 0 0 0,0 1 1 0 0,0 0-1 0 0,0 0 0 0 0,-1 0 1 0 0,1 0-1 0 0,-1 1 0 0 0,1-1 0 0 0,-1 1 1 0 0,0-1-1 0 0,0 1 0 0 0,3 5 0 0 0,-4-7-36 0 0,-1 0 0 0 0,0-1 0 0 0,1 1 0 0 0,-1 0 0 0 0,0 0 0 0 0,0 0 0 0 0,0 0 0 0 0,0 0 0 0 0,0-1 0 0 0,0 1 0 0 0,0 0 0 0 0,0 0 0 0 0,0 0-1 0 0,0 0 1 0 0,0 0 0 0 0,0 0 0 0 0,-1 0 0 0 0,1-1 0 0 0,0 1 0 0 0,-1 0 0 0 0,1 0 0 0 0,0 0 0 0 0,-1-1 0 0 0,1 1 0 0 0,-1 0 0 0 0,0 0 0 0 0,1-1 0 0 0,-1 1 0 0 0,0 0 0 0 0,-30 14-473 0 0,19-12 400 0 0,0 0 0 0 0,0-1 0 0 0,-20 0 0 0 0,28-2 86 0 0,0 0-1 0 0,1-1 1 0 0,-1 1-1 0 0,1-1 1 0 0,-1 0 0 0 0,1 0-1 0 0,-1-1 1 0 0,-4-2-1 0 0,7 4 48 0 0,0 0 0 0 0,1 0 0 0 0,-1-1-1 0 0,1 1 1 0 0,-1 0 0 0 0,1-1 0 0 0,-1 1-1 0 0,1-1 1 0 0,-1 1 0 0 0,1-1-1 0 0,-1 1 1 0 0,1-1 0 0 0,0 1 0 0 0,-1-1-1 0 0,1 1 1 0 0,0-1 0 0 0,-1 1 0 0 0,1-1-1 0 0,0 0 1 0 0,0 1 0 0 0,0-1-1 0 0,-1 1 1 0 0,1-1 0 0 0,0 0 0 0 0,0 1-1 0 0,0-1 1 0 0,0 0 0 0 0,0 1 0 0 0,0-1-1 0 0,0 1 1 0 0,0-1 0 0 0,0 0-1 0 0,1 1 1 0 0,-1-1 0 0 0,0 0 0 0 0,0 1-1 0 0,1-1 1 0 0,-1 1 0 0 0,0-1 0 0 0,0 1-1 0 0,1-1 1 0 0,-1 1 0 0 0,1-1-1 0 0,-1 1 1 0 0,1-1 0 0 0,-1 1 0 0 0,0-1-1 0 0,1 1 1 0 0,0-1 0 0 0,-1 1 0 0 0,1 0-1 0 0,-1-1 1 0 0,1 1 0 0 0,-1 0-1 0 0,2-1 1 0 0,47-34 645 0 0,-24 18-691 0 0,0-1-1 0 0,-2-2 1 0 0,0 0-1 0 0,28-32 1 0 0,-49 49-31 0 0,-1 1-1 0 0,1-1 1 0 0,-1 1 0 0 0,0-1-1 0 0,0 0 1 0 0,0 1 0 0 0,0-1-1 0 0,-1 0 1 0 0,1 0 0 0 0,-1 0 0 0 0,1 0-1 0 0,-1 0 1 0 0,0-4 0 0 0,0 7 14 0 0,0-1 1 0 0,-1 0-1 0 0,1 1 1 0 0,0-1-1 0 0,0 0 0 0 0,0 1 1 0 0,0-1-1 0 0,-1 0 1 0 0,1 1-1 0 0,0-1 1 0 0,0 1-1 0 0,-1-1 1 0 0,1 0-1 0 0,0 1 1 0 0,-1-1-1 0 0,1 1 1 0 0,-1-1-1 0 0,1 1 1 0 0,-1-1-1 0 0,1 1 1 0 0,-1 0-1 0 0,0-1 1 0 0,0 0 16 0 0,0 1 0 0 0,0 0 0 0 0,0 0 0 0 0,0 0 1 0 0,0 0-1 0 0,0 0 0 0 0,0 0 0 0 0,0 1 0 0 0,0-1 1 0 0,0 0-1 0 0,0 0 0 0 0,0 1 0 0 0,0-1 0 0 0,0 1 1 0 0,0-1-1 0 0,0 1 0 0 0,0-1 0 0 0,0 1 0 0 0,0-1 1 0 0,0 2-1 0 0,-1 0 60 0 0,0-1 0 0 0,0 1 1 0 0,0 0-1 0 0,0 0 0 0 0,0 0 1 0 0,0 0-1 0 0,1 0 0 0 0,-1 1 1 0 0,1-1-1 0 0,0 0 0 0 0,0 1 1 0 0,0-1-1 0 0,0 1 0 0 0,0 0 1 0 0,0-1-1 0 0,0 1 1 0 0,1-1-1 0 0,0 1 0 0 0,-1 0 1 0 0,1 0-1 0 0,0-1 0 0 0,0 1 1 0 0,1 0-1 0 0,-1-1 0 0 0,0 1 1 0 0,1 0-1 0 0,0-1 0 0 0,-1 1 1 0 0,1-1-1 0 0,0 1 0 0 0,2 2 1 0 0,1 4-6 0 0,1 1 0 0 0,0-1 1 0 0,0-1-1 0 0,1 1 1 0 0,1-1-1 0 0,11 13 1 0 0,-14-17-50 0 0,24 20 268 0 0,-27-24-271 0 0,0 0 1 0 0,-1 0-1 0 0,1 1 0 0 0,0-1 0 0 0,-1 0 0 0 0,1 0 1 0 0,0 0-1 0 0,-1 0 0 0 0,1 0 0 0 0,0 0 1 0 0,0 0-1 0 0,-1 0 0 0 0,1 0 0 0 0,0 0 1 0 0,-1-1-1 0 0,1 1 0 0 0,0 0 0 0 0,-1 0 1 0 0,1-1-1 0 0,0 1 0 0 0,-1 0 0 0 0,1-1 1 0 0,-1 1-1 0 0,1-1 0 0 0,-1 1 0 0 0,1-1 0 0 0,-1 1 1 0 0,1-1-1 0 0,-1 1 0 0 0,1-1 0 0 0,-1 1 1 0 0,0-1-1 0 0,1 0 0 0 0,-1 1 0 0 0,0-1 1 0 0,1 1-1 0 0,-1-1 0 0 0,0 0 0 0 0,0 0 1 0 0,0 1-1 0 0,1-1 0 0 0,-1 0 0 0 0,0 1 0 0 0,0-1 1 0 0,0 0-1 0 0,-1-1 0 0 0,6-18-29 0 0,-3 8 46 0 0,0 0 0 0 0,1 0-1 0 0,1 0 1 0 0,0 1-1 0 0,0-1 1 0 0,11-18 0 0 0,-14 29 10 0 0,-1 1 0 0 0,1 0 0 0 0,-1-1 0 0 0,1 1 1 0 0,-1 0-1 0 0,1 0 0 0 0,-1-1 0 0 0,0 1 0 0 0,1 0 1 0 0,0 0-1 0 0,-1 0 0 0 0,1-1 0 0 0,-1 1 1 0 0,1 0-1 0 0,-1 0 0 0 0,1 0 0 0 0,-1 0 0 0 0,1 0 1 0 0,-1 0-1 0 0,1 0 0 0 0,-1 0 0 0 0,1 0 1 0 0,0 1-1 0 0,-1-1 0 0 0,1 0 0 0 0,-1 0 0 0 0,1 0 1 0 0,-1 0-1 0 0,1 1 0 0 0,-1-1 0 0 0,0 0 0 0 0,1 1 1 0 0,-1-1-1 0 0,1 0 0 0 0,-1 1 0 0 0,1-1 1 0 0,-1 0-1 0 0,0 1 0 0 0,1-1 0 0 0,-1 1 0 0 0,0-1 1 0 0,0 1-1 0 0,1-1 0 0 0,-1 1 0 0 0,0-1 1 0 0,0 1-1 0 0,0-1 0 0 0,1 1 0 0 0,-1-1 0 0 0,0 1 1 0 0,0-1-1 0 0,0 1 0 0 0,0 0 0 0 0,10 29-482 0 0,7 23 346 0 0,-16-51 134 0 0,-1 0 0 0 0,1 0 0 0 0,0 0 0 0 0,0 0 1 0 0,0-1-1 0 0,0 1 0 0 0,0 0 0 0 0,1 0 0 0 0,-1-1 1 0 0,0 1-1 0 0,1 0 0 0 0,-1-1 0 0 0,1 0 0 0 0,-1 1 0 0 0,1-1 1 0 0,0 0-1 0 0,0 0 0 0 0,0 0 0 0 0,0 0 0 0 0,-1 0 0 0 0,1 0 1 0 0,4 1-1 0 0,-5-3-62 0 0,1 0 1 0 0,-1 0-1 0 0,0 0 0 0 0,0 0 1 0 0,1 0-1 0 0,-1 0 0 0 0,0 0 1 0 0,0 0-1 0 0,0-1 1 0 0,0 1-1 0 0,0 0 0 0 0,-1-1 1 0 0,1 1-1 0 0,0-1 0 0 0,0 1 1 0 0,-1-1-1 0 0,1 1 1 0 0,0-3-1 0 0,11-33 126 0 0,-11 34-128 0 0,1-5 151 0 0,11-30-430 0 0,-13 37 415 0 0,1 0-1 0 0,-1 0 1 0 0,1-1 0 0 0,0 1 0 0 0,0 0 0 0 0,-1 0-1 0 0,1 0 1 0 0,0 0 0 0 0,0 0 0 0 0,0 0-1 0 0,0 0 1 0 0,0 0 0 0 0,0 0 0 0 0,0 0-1 0 0,0 1 1 0 0,0-1 0 0 0,1 0 0 0 0,-1 1-1 0 0,0-1 1 0 0,0 1 0 0 0,1-1 0 0 0,-1 1-1 0 0,3-1 1 0 0,-4 2-55 0 0,1 0 0 0 0,0-1 0 0 0,0 1-1 0 0,-1 0 1 0 0,1-1 0 0 0,0 1 0 0 0,-1 0 0 0 0,1 0-1 0 0,-1-1 1 0 0,1 1 0 0 0,-1 0 0 0 0,1 0 0 0 0,-1 0-1 0 0,1 0 1 0 0,-1 0 0 0 0,0 0 0 0 0,0 0-1 0 0,0 0 1 0 0,1 0 0 0 0,-1 0 0 0 0,0 0 0 0 0,0 1-1 0 0,3 33-17 0 0,-2-27 27 0 0,0 7-171 0 0,-1-8 24 0 0,0 0-1 0 0,1-1 1 0 0,0 1 0 0 0,0 0-1 0 0,0 0 1 0 0,1-1-1 0 0,0 1 1 0 0,0-1 0 0 0,1 0-1 0 0,-1 0 1 0 0,6 8 0 0 0,-8-14-44 0 0,1 1 1 0 0,0-1 0 0 0,0 1 0 0 0,0-1 0 0 0,0 0 0 0 0,0 1 0 0 0,0-1 0 0 0,0 0 0 0 0,0 1 0 0 0,0-1-1 0 0,0 0 1 0 0,0 0 0 0 0,0 0 0 0 0,0 0 0 0 0,0 0 0 0 0,0 0 0 0 0,0 0 0 0 0,0 0 0 0 0,0-1 0 0 0,0 1 0 0 0,0 0-1 0 0,-1-1 1 0 0,1 1 0 0 0,0 0 0 0 0,0-1 0 0 0,0 1 0 0 0,0-1 0 0 0,0 1 0 0 0,-1-1 0 0 0,1 0 0 0 0,0 1 0 0 0,0-1-1 0 0,1-1 1 0 0,6-8-1994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1644 0 0,'0'0'8038'0'0,"-3"18"-7908"0"0,-11 55 39 0 0,10-63-129 0 0,1 0 0 0 0,-1 0 0 0 0,-1 0 0 0 0,0-1-1 0 0,0 0 1 0 0,-1 0 0 0 0,0 0 0 0 0,0-1 0 0 0,-1 0 0 0 0,0 0 0 0 0,-15 11 0 0 0,13-10-61 0 0,7-6-24 0 0,-1 0 0 0 0,1-1 1 0 0,-1 0-1 0 0,0 1 0 0 0,0-1 0 0 0,0 0 1 0 0,0 0-1 0 0,0-1 0 0 0,0 1 0 0 0,0-1 1 0 0,-1 1-1 0 0,1-1 0 0 0,0 0 0 0 0,-1 0 1 0 0,1-1-1 0 0,-1 1 0 0 0,1-1 0 0 0,-1 0 1 0 0,1 0-1 0 0,-6 0 0 0 0,7-1 8 0 0,-1 0 0 0 0,1 0 0 0 0,0 0 1 0 0,0 0-1 0 0,0-1 0 0 0,0 1 0 0 0,0-1 0 0 0,0 0 0 0 0,0 1 1 0 0,0-1-1 0 0,0 0 0 0 0,1 0 0 0 0,-1 0 0 0 0,1 0 0 0 0,-1 0 1 0 0,1-1-1 0 0,0 1 0 0 0,0 0 0 0 0,0 0 0 0 0,0-1 0 0 0,1 1 1 0 0,-1-1-1 0 0,0 1 0 0 0,1-1 0 0 0,0 1 0 0 0,0-1 0 0 0,-1 1 1 0 0,2-4-1 0 0,-2 1-50 0 0,1 0-1 0 0,1-1 1 0 0,-1 1 0 0 0,1 0 0 0 0,-1 0-1 0 0,1 0 1 0 0,1 0 0 0 0,-1 1 0 0 0,1-1-1 0 0,0 0 1 0 0,0 0 0 0 0,4-6 0 0 0,-5 10 104 0 0,0 0 0 0 0,-1 0 1 0 0,1 0-1 0 0,0 0 1 0 0,0 0-1 0 0,0 0 0 0 0,1 0 1 0 0,-1 0-1 0 0,0 0 0 0 0,0 0 1 0 0,0 1-1 0 0,1-1 1 0 0,-1 1-1 0 0,0-1 0 0 0,1 1 1 0 0,-1-1-1 0 0,1 1 1 0 0,1-1-1 0 0,0 1 59 0 0,-1 1 0 0 0,0-1 0 0 0,0 0 0 0 0,0 1 0 0 0,0-1 0 0 0,0 1 0 0 0,0 0 0 0 0,0 0 0 0 0,0 0 0 0 0,0 0 0 0 0,0 0 0 0 0,0 0 0 0 0,-1 0 0 0 0,1 1 0 0 0,0-1 0 0 0,1 3 0 0 0,51 60 1945 0 0,-42-48-1498 0 0,0 0 0 0 0,29 27-1 0 0,-37-40-538 0 0,1 1 0 0 0,-1-1 0 0 0,1 1 1 0 0,0-1-1 0 0,0-1 0 0 0,0 1 0 0 0,0-1 0 0 0,1 0 0 0 0,-1 0 0 0 0,0 0 0 0 0,1-1 0 0 0,-1 0 0 0 0,1 0 0 0 0,10 0 0 0 0,-12-1-239 0 0,0-1-1 0 0,0 0 1 0 0,0 0-1 0 0,0 0 1 0 0,0-1-1 0 0,0 0 1 0 0,0 1-1 0 0,-1-1 1 0 0,1 0-1 0 0,-1-1 1 0 0,1 1-1 0 0,-1 0 1 0 0,0-1-1 0 0,0 0 1 0 0,5-5-1 0 0,-7 7 91 0 0,23-24-4003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1428 0 0,'0'0'6494'0'0,"-14"4"-5810"0"0,-43 13-198 0 0,55-16-458 0 0,-1 1-1 0 0,1-1 1 0 0,0 1-1 0 0,-1-1 1 0 0,1 1-1 0 0,0 0 1 0 0,0 0-1 0 0,0 0 1 0 0,0 0-1 0 0,0 0 1 0 0,0 0-1 0 0,1 1 0 0 0,-1-1 1 0 0,1 0-1 0 0,0 1 1 0 0,-1 0-1 0 0,1-1 1 0 0,0 1-1 0 0,0 4 1 0 0,-5 43 280 0 0,6-39-149 0 0,-1-3-175 0 0,1 0 0 0 0,0 0-1 0 0,1 0 1 0 0,0 0-1 0 0,0 0 1 0 0,3 8-1 0 0,-3-14-31 0 0,-1-1 0 0 0,1 1 0 0 0,0-1 0 0 0,0 1-1 0 0,-1-1 1 0 0,1 0 0 0 0,0 1 0 0 0,0-1 0 0 0,0 0 0 0 0,1 0-1 0 0,-1 1 1 0 0,0-1 0 0 0,0 0 0 0 0,1 0 0 0 0,-1-1-1 0 0,0 1 1 0 0,1 0 0 0 0,-1 0 0 0 0,1-1 0 0 0,-1 1 0 0 0,1-1-1 0 0,0 1 1 0 0,-1-1 0 0 0,1 0 0 0 0,-1 1 0 0 0,1-1-1 0 0,0 0 1 0 0,-1 0 0 0 0,1 0 0 0 0,0 0 0 0 0,-1-1 0 0 0,1 1-1 0 0,-1 0 1 0 0,1-1 0 0 0,0 1 0 0 0,-1-1 0 0 0,3 0-1 0 0,0-1-117 0 0,1-1-1 0 0,0 1 0 0 0,0-1 0 0 0,-1 0 1 0 0,0-1-1 0 0,0 1 0 0 0,0-1 1 0 0,0 1-1 0 0,0-1 0 0 0,0 0 0 0 0,-1-1 1 0 0,4-5-1 0 0,-1 1-166 0 0,-1 0-1 0 0,1 0 1 0 0,-1 0 0 0 0,-1-1 0 0 0,5-13-1 0 0,-5 6 937 0 0,-7 26 730 0 0,-4 29 684 0 0,7-32-1879 0 0,0-1-1 0 0,0 0 1 0 0,0 1-1 0 0,1-1 1 0 0,0 1-1 0 0,0-1 1 0 0,0 0-1 0 0,1 0 0 0 0,0 1 1 0 0,0-1-1 0 0,4 6 1 0 0,-4-8-82 0 0,0-1 1 0 0,0 1-1 0 0,0-1 1 0 0,1 0-1 0 0,-1 0 1 0 0,1 0-1 0 0,-1-1 1 0 0,1 1-1 0 0,0 0 1 0 0,0-1 0 0 0,-1 0-1 0 0,1 0 1 0 0,0 0-1 0 0,0 0 1 0 0,0 0-1 0 0,1 0 1 0 0,-1-1-1 0 0,0 0 1 0 0,0 1-1 0 0,0-1 1 0 0,5-1-1 0 0,3 1-29 0 0,0 0 0 0 0,0-1-1 0 0,-1-1 1 0 0,1 0 0 0 0,0 0-1 0 0,-1-1 1 0 0,1-1-1 0 0,-1 1 1 0 0,0-2 0 0 0,0 1-1 0 0,11-8 1 0 0,-16 8-24 0 0,0 1-1 0 0,-1-1 1 0 0,1 1 0 0 0,-1-1 0 0 0,0 0-1 0 0,0-1 1 0 0,-1 1 0 0 0,1-1-1 0 0,-1 0 1 0 0,0 0 0 0 0,0 0 0 0 0,-1 0-1 0 0,1 0 1 0 0,-1 0 0 0 0,0-1-1 0 0,-1 1 1 0 0,1-1 0 0 0,-1 0 0 0 0,0 1-1 0 0,0-1 1 0 0,-1 0 0 0 0,0-11-1 0 0,-1 14-32 0 0,0 1 0 0 0,0-1-1 0 0,0 0 1 0 0,0 0 0 0 0,0 1-1 0 0,-1-1 1 0 0,1 1 0 0 0,-1-1-1 0 0,1 1 1 0 0,-1-1 0 0 0,0 1-1 0 0,0 0 1 0 0,0 0 0 0 0,-1 0-1 0 0,1 0 1 0 0,0 1 0 0 0,-1-1-1 0 0,1 0 1 0 0,-1 1 0 0 0,1 0-1 0 0,-1-1 1 0 0,0 1 0 0 0,0 0-1 0 0,1 0 1 0 0,-1 1 0 0 0,-5-2-1 0 0,-1 0-642 0 0,1 1-1 0 0,-1-1 0 0 0,1 2 1 0 0,-1-1-1 0 0,1 1 0 0 0,-1 0 1 0 0,1 0-1 0 0,-12 3 0 0 0,4 3-3384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4124 0 0,'0'0'2885'0'0,"-18"5"-2566"0"0,-56 18 31 0 0,73-22-259 0 0,-1-1 0 0 0,0 1 0 0 0,0-1 0 0 0,0 1 0 0 0,1 0 0 0 0,-1 0 0 0 0,0 0 0 0 0,1 0 0 0 0,-1 0 0 0 0,0 0 1 0 0,1 1-1 0 0,0-1 0 0 0,-3 3 0 0 0,4-3-57 0 0,-1 0 1 0 0,1-1 0 0 0,0 1 0 0 0,0 0-1 0 0,-1-1 1 0 0,1 1 0 0 0,0 0-1 0 0,0-1 1 0 0,0 1 0 0 0,0 0 0 0 0,0 0-1 0 0,0-1 1 0 0,0 1 0 0 0,0 0-1 0 0,0 0 1 0 0,0-1 0 0 0,1 1 0 0 0,-1 0-1 0 0,0-1 1 0 0,0 1 0 0 0,1 0 0 0 0,0 1-1 0 0,1 1 68 0 0,1 0 0 0 0,-1 0 0 0 0,1 0-1 0 0,0 0 1 0 0,0-1 0 0 0,0 1 0 0 0,6 3-1 0 0,-7-5-15 0 0,14 10 182 0 0,-5-4-127 0 0,0 1 0 0 0,0 0-1 0 0,-1 1 1 0 0,0 0 0 0 0,16 18-1 0 0,-24-25-143 0 0,-1 0 0 0 0,0 0-1 0 0,0 0 1 0 0,0 1 0 0 0,0-1 0 0 0,0 0-1 0 0,0 0 1 0 0,0 1 0 0 0,-1-1-1 0 0,1 0 1 0 0,-1 1 0 0 0,0-1 0 0 0,0 0-1 0 0,0 1 1 0 0,0-1 0 0 0,0 3-1 0 0,-1-2-29 0 0,0 0-1 0 0,0 0 0 0 0,0 0 1 0 0,-1 0-1 0 0,1-1 0 0 0,-1 1 1 0 0,0 0-1 0 0,0-1 0 0 0,0 1 1 0 0,0-1-1 0 0,0 0 0 0 0,0 0 0 0 0,0 1 1 0 0,-1-2-1 0 0,-4 4 0 0 0,3-2-188 0 0,-1 0-1 0 0,0 0 1 0 0,0-1 0 0 0,0 0-1 0 0,-1 0 1 0 0,1 0-1 0 0,-9 1 1 0 0,13-2 7 0 0,0-1 0 0 0,-1 0 0 0 0,1 1 0 0 0,-1-1 0 0 0,1 0 1 0 0,-1 0-1 0 0,1 0 0 0 0,-1 0 0 0 0,1 0 0 0 0,-1 0 0 0 0,1 0 0 0 0,-1-1 0 0 0,1 1 0 0 0,0 0 1 0 0,-1-1-1 0 0,1 0 0 0 0,-1 1 0 0 0,1-1 0 0 0,0 0 0 0 0,0 1 0 0 0,-1-1 0 0 0,1 0 0 0 0,0 0 1 0 0,0 0-1 0 0,0 0 0 0 0,0 0 0 0 0,0 0 0 0 0,0 0 0 0 0,0-1 0 0 0,0 1 0 0 0,0 0 0 0 0,0-2 1 0 0,0-6-1964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1896 0 0,'0'0'6891'0'0,"-12"17"-6732"0"0,6-8-144 0 0,-16 25 300 0 0,-1-2-1 0 0,-37 40 1 0 0,49-61-271 0 0,-1 0-1 0 0,-26 17 1 0 0,35-26-70 0 0,1 0-1 0 0,-1 0 1 0 0,0 0-1 0 0,0-1 1 0 0,0 1-1 0 0,0-1 1 0 0,-1 0-1 0 0,1 0 1 0 0,0 0-1 0 0,-1 0 1 0 0,1 0-1 0 0,0-1 1 0 0,-1 1-1 0 0,1-1 1 0 0,-1 0-1 0 0,1 0 1 0 0,0-1-1 0 0,-1 1 1 0 0,1-1-1 0 0,-5 0 1 0 0,6-1-11 0 0,0 1 0 0 0,0-1 1 0 0,1 0-1 0 0,-1 1 0 0 0,0-1 1 0 0,1 0-1 0 0,-1 0 0 0 0,1 0 1 0 0,0 0-1 0 0,0 0 0 0 0,0 0 1 0 0,0-1-1 0 0,0 1 1 0 0,0 0-1 0 0,0 0 0 0 0,1-1 1 0 0,-1 1-1 0 0,1-1 0 0 0,0 1 1 0 0,0 0-1 0 0,0-1 0 0 0,0 1 1 0 0,0 0-1 0 0,0-1 0 0 0,1 1 1 0 0,-1-1-1 0 0,2-3 1 0 0,-1 0-207 0 0,1-1 0 0 0,-1 1 1 0 0,1 0-1 0 0,1-1 1 0 0,-1 1-1 0 0,1 0 1 0 0,0 1-1 0 0,7-11 1 0 0,-9 14 269 0 0,0 1 1 0 0,1-1 0 0 0,-1 1-1 0 0,0 0 1 0 0,1 0 0 0 0,-1-1-1 0 0,1 1 1 0 0,-1 0 0 0 0,1 0 0 0 0,-1 0-1 0 0,1 0 1 0 0,0 1 0 0 0,-1-1-1 0 0,1 0 1 0 0,0 1 0 0 0,0-1-1 0 0,0 1 1 0 0,-1 0 0 0 0,1-1 0 0 0,0 1-1 0 0,0 0 1 0 0,0 0 0 0 0,0 0-1 0 0,-1 1 1 0 0,1-1 0 0 0,0 0-1 0 0,0 1 1 0 0,0-1 0 0 0,0 1 0 0 0,-1-1-1 0 0,1 1 1 0 0,0 0 0 0 0,-1 0-1 0 0,1 0 1 0 0,-1 0 0 0 0,1 0-1 0 0,-1 0 1 0 0,1 0 0 0 0,1 2-1 0 0,7 7 482 0 0,-1 0-1 0 0,0 1 0 0 0,-1 0 1 0 0,11 19-1 0 0,-1-3 384 0 0,-13-20-733 0 0,1 1 0 0 0,1-1-1 0 0,-1 0 1 0 0,1 0 0 0 0,0-1-1 0 0,1 0 1 0 0,-1 0 0 0 0,15 8-1 0 0,-20-13-235 0 0,0 0 0 0 0,1 0 0 0 0,-1-1 0 0 0,1 1-1 0 0,-1 0 1 0 0,1-1 0 0 0,-1 1 0 0 0,1-1-1 0 0,-1 0 1 0 0,1 0 0 0 0,-1 0 0 0 0,1 0 0 0 0,0 0-1 0 0,-1-1 1 0 0,1 1 0 0 0,-1-1 0 0 0,1 0 0 0 0,-1 1-1 0 0,0-1 1 0 0,1 0 0 0 0,-1 0 0 0 0,0-1 0 0 0,0 1-1 0 0,1 0 1 0 0,-1-1 0 0 0,0 0 0 0 0,0 1-1 0 0,-1-1 1 0 0,1 0 0 0 0,0 0 0 0 0,-1 0 0 0 0,1 0-1 0 0,-1 0 1 0 0,1 0 0 0 0,-1 0 0 0 0,2-4 0 0 0,15-37-6133 0 0,-12 19 3036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68 4320 0 0,'0'0'5643'0'0,"4"13"-549"0"0,13-18-5248 0 0,164-54-525 0 0,-176 56 578 0 0,2 0 0 0 0,-1 1 1 0 0,0 0-1 0 0,0 0 0 0 0,1 1 0 0 0,-1 0 1 0 0,1 0-1 0 0,9 0 0 0 0,-17 2 104 0 0,1 1 0 0 0,-1-1 0 0 0,0 0 0 0 0,1 1 0 0 0,-1-1 0 0 0,0 0 0 0 0,0 1-1 0 0,0-1 1 0 0,0 0 0 0 0,-1 0 0 0 0,1 0 0 0 0,0 0 0 0 0,0 0 0 0 0,-1 0 0 0 0,1 0 0 0 0,-3 1 0 0 0,-12 94 681 0 0,14-61-694 0 0,1 3-3 0 0,-1 0-1 0 0,-2 0 0 0 0,-2-1 1 0 0,-18 65-1 0 0,22-98 2 0 0,0 1-1 0 0,0-1 1 0 0,0 1-1 0 0,-1-1 1 0 0,1 0-1 0 0,-1 0 1 0 0,0 0-1 0 0,-1 0 1 0 0,1 0-1 0 0,-1-1 1 0 0,1 1-1 0 0,-1-1 1 0 0,0 0-1 0 0,0 0 1 0 0,-1-1 0 0 0,1 1-1 0 0,-1-1 1 0 0,1 0-1 0 0,-1 0 1 0 0,0 0-1 0 0,-5 0 1 0 0,6-1 1 0 0,0 0-1 0 0,0-1 1 0 0,0 0 0 0 0,0 0 0 0 0,0 0 0 0 0,-1 0 0 0 0,1-1 0 0 0,0 0 0 0 0,0 0 0 0 0,0 0 0 0 0,0 0 0 0 0,0 0 0 0 0,1-1 0 0 0,-1 0 0 0 0,0 0 0 0 0,1 0 0 0 0,-1 0-1 0 0,1 0 1 0 0,0-1 0 0 0,-1 0 0 0 0,1 1 0 0 0,0-1 0 0 0,1 0 0 0 0,-1-1 0 0 0,1 1 0 0 0,-4-5 0 0 0,4 4-144 0 0,-1-1 1 0 0,1 0 0 0 0,-1 0-1 0 0,1 0 1 0 0,1 0-1 0 0,-1-1 1 0 0,1 1-1 0 0,0 0 1 0 0,0-1-1 0 0,0 1 1 0 0,1-1 0 0 0,0 1-1 0 0,1-7 1 0 0,-1 8-273 0 0,1 1-1 0 0,-1 0 1 0 0,1 0 0 0 0,0 0 0 0 0,0-1 0 0 0,0 1 0 0 0,0 0 0 0 0,1 0 0 0 0,-1 0 0 0 0,1 1 0 0 0,0-1-1 0 0,0 0 1 0 0,0 1 0 0 0,3-4 0 0 0,9-5-4404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1596 0 0,'0'0'5683'0'0,"-2"11"-5440"0"0,-2 3-163 0 0,2-7 0 0 0,1 0-1 0 0,-1 1 0 0 0,1-1 1 0 0,1 0-1 0 0,-1 11 1 0 0,2-16-39 0 0,0 0-1 0 0,-1 0 1 0 0,1-1 0 0 0,0 1 0 0 0,0 0 0 0 0,0 0-1 0 0,0-1 1 0 0,0 1 0 0 0,1-1 0 0 0,-1 1 0 0 0,0-1-1 0 0,1 1 1 0 0,-1-1 0 0 0,1 0 0 0 0,-1 1 0 0 0,1-1-1 0 0,0 0 1 0 0,-1 0 0 0 0,1-1 0 0 0,0 1 0 0 0,0 0-1 0 0,0 0 1 0 0,0-1 0 0 0,-1 1 0 0 0,1-1 0 0 0,0 0-1 0 0,0 1 1 0 0,0-1 0 0 0,0 0 0 0 0,0 0 0 0 0,4-1 0 0 0,-4 2-19 0 0,1-1 0 0 0,-1 0 0 0 0,1 0 0 0 0,-1 0 0 0 0,1 0 0 0 0,-1 0 1 0 0,1-1-1 0 0,-1 1 0 0 0,1-1 0 0 0,-1 1 0 0 0,0-1 0 0 0,1 0 0 0 0,-1 0 1 0 0,0 0-1 0 0,1 0 0 0 0,-1 0 0 0 0,0-1 0 0 0,0 1 0 0 0,0-1 0 0 0,0 1 1 0 0,0-1-1 0 0,-1 0 0 0 0,1 0 0 0 0,0 0 0 0 0,1-3 0 0 0,-2 2 44 0 0,8-30 52 0 0,-9 31-118 0 0,0 1 1 0 0,1-1 0 0 0,-1 1 0 0 0,0-1 0 0 0,0 1-1 0 0,0 0 1 0 0,0-1 0 0 0,0 1 0 0 0,0-1 0 0 0,0 1-1 0 0,0-1 1 0 0,-1 1 0 0 0,1-1 0 0 0,0 1 0 0 0,-1 0 0 0 0,0-1-1 0 0,1 1 1 0 0,-2-2 0 0 0,-5 4 973 0 0,4 11-280 0 0,1 14-250 0 0,2-25-475 0 0,12 202 758 0 0,-10-193-748 0 0,-1 0 1 0 0,-1 0 0 0 0,0 0 0 0 0,0 0 0 0 0,-1 0 0 0 0,-2 11-1 0 0,2-19-26 0 0,1 0 0 0 0,-1 1 0 0 0,0-1 0 0 0,0 0 1 0 0,0 0-1 0 0,0-1 0 0 0,0 1 0 0 0,0 0 0 0 0,-1 0 0 0 0,1 0 0 0 0,-1-1 0 0 0,1 1 0 0 0,-1-1 0 0 0,0 1 0 0 0,1-1 0 0 0,-1 0 0 0 0,0 1 0 0 0,0-1 0 0 0,0 0 0 0 0,0 0 0 0 0,0-1 0 0 0,0 1 0 0 0,0 0 0 0 0,0-1 0 0 0,-1 1 0 0 0,1-1 0 0 0,0 1 0 0 0,0-1 0 0 0,0 0 0 0 0,-1 0 0 0 0,1 0 0 0 0,0 0 0 0 0,-4-2 0 0 0,3 2-68 0 0,1-1 0 0 0,0 1 0 0 0,-1-1-1 0 0,1 0 1 0 0,0 0 0 0 0,0 0 0 0 0,-1 0-1 0 0,1 0 1 0 0,0-1 0 0 0,0 1 0 0 0,0-1-1 0 0,0 1 1 0 0,1-1 0 0 0,-1 0-1 0 0,0 0 1 0 0,1 0 0 0 0,-1 0 0 0 0,1 0-1 0 0,0 0 1 0 0,-2-3 0 0 0,0-1-706 0 0,0-1-1 0 0,0 0 1 0 0,0 1-1 0 0,1-1 1 0 0,-2-13 0 0 0,1 1-1943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3888 0 0,'0'0'8336'0'0,"-12"2"-7704"0"0,-18 4-532 0 0,-57 10 416 0 0,31-11-3278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1888 0 0,'0'0'8644'0'0,"-31"12"-6932"0"0,-2-10-1176 0 0,-65-1 0 0 0,40-3-3040 0 0,72 2-6516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20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2832 0 0,'0'0'7804'0'0,"2"7"-7672"0"0,-1-4-130 0 0,0 1 1 0 0,0 0-1 0 0,0 0 0 0 0,-1 0 0 0 0,0-1 0 0 0,1 1 0 0 0,-1 0 0 0 0,-1 0 0 0 0,1 0 1 0 0,-1 0-1 0 0,1-1 0 0 0,-1 1 0 0 0,0 0 0 0 0,-1 0 0 0 0,1-1 0 0 0,-3 7 0 0 0,1-5 167 0 0,1 0-1 0 0,0 1 0 0 0,1-1 1 0 0,-1 1-1 0 0,1-1 1 0 0,0 1-1 0 0,0 0 0 0 0,1-1 1 0 0,0 12-1 0 0,1-16-152 0 0,-1 1 0 0 0,1 0 0 0 0,-1-1 0 0 0,1 1 0 0 0,0 0 0 0 0,0-1 0 0 0,0 1 0 0 0,0-1 0 0 0,0 1-1 0 0,0-1 1 0 0,1 0 0 0 0,-1 1 0 0 0,0-1 0 0 0,1 0 0 0 0,-1 0 0 0 0,1 0 0 0 0,-1 0 0 0 0,1 0 0 0 0,-1 0 0 0 0,1 0 0 0 0,0-1 0 0 0,-1 1 0 0 0,1-1 0 0 0,0 1-1 0 0,0-1 1 0 0,-1 1 0 0 0,1-1 0 0 0,0 0 0 0 0,0 0 0 0 0,0 0 0 0 0,0 0 0 0 0,-1 0 0 0 0,4-1 0 0 0,9 0-475 0 0,0 0-1 0 0,0-1 1 0 0,0-1 0 0 0,-1 0 0 0 0,21-8 0 0 0,31-15-5122 0 0,-48 18 2507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15 1416 0 0,'0'0'9109'0'0,"-11"2"-8665"0"0,0 0-342 0 0,1 0-1 0 0,-1-1 1 0 0,0 0 0 0 0,0-1-1 0 0,0 0 1 0 0,0-1-1 0 0,0 0 1 0 0,-21-5 0 0 0,16 3-124 0 0,-8-3-674 0 0,12 0-2872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18 3468 0 0,'0'0'9292'0'0,"39"3"-7933"0"0,88-14-1249 0 0,-61 4-73 0 0,-66 6-75 0 0,1 1 1 0 0,-1 0-1 0 0,1 0 1 0 0,0-1-1 0 0,-1 1 1 0 0,1 0-1 0 0,0 0 1 0 0,0 0-1 0 0,-1-1 0 0 0,1 1 1 0 0,0 0-1 0 0,-1 0 1 0 0,1 0-1 0 0,0 0 1 0 0,-1 1-1 0 0,1-1 0 0 0,0 0 1 0 0,0 0-1 0 0,-1 0 1 0 0,1 0-1 0 0,0 1 1 0 0,-1-1-1 0 0,1 0 1 0 0,-1 1-1 0 0,1-1 0 0 0,0 1 1 0 0,-1-1-1 0 0,1 1 1 0 0,-17 12-541 0 0,12-11 647 0 0,1 0 0 0 0,-1 0 0 0 0,1 1 0 0 0,0-1 1 0 0,0 1-1 0 0,0 0 0 0 0,0 0 0 0 0,0 0 0 0 0,-3 5 1 0 0,2 8-43 0 0,0 0 1 0 0,1 0-1 0 0,1 0 1 0 0,0 0-1 0 0,1 1 1 0 0,1-1-1 0 0,1 0 1 0 0,0 1-1 0 0,5 23 1 0 0,-2-19-94 0 0,-2 0-1 0 0,-1 1 1 0 0,0 0 0 0 0,-4 33 0 0 0,1-49 36 0 0,1-1 0 0 0,-1 0 1 0 0,0 1-1 0 0,0-1 0 0 0,0 0 1 0 0,-1 0-1 0 0,1 0 1 0 0,-1-1-1 0 0,0 1 0 0 0,-1-1 1 0 0,1 1-1 0 0,-1-1 0 0 0,0 0 1 0 0,0-1-1 0 0,0 1 1 0 0,-1-1-1 0 0,1 1 0 0 0,-1-1 1 0 0,0-1-1 0 0,0 1 1 0 0,0-1-1 0 0,0 0 0 0 0,0 0 1 0 0,0 0-1 0 0,-1-1 0 0 0,1 1 1 0 0,-1-1-1 0 0,-5 0 1 0 0,-2 1-18 0 0,1-1 1 0 0,0-1-1 0 0,-1 0 1 0 0,1 0-1 0 0,-1-1 1 0 0,1-1 0 0 0,0 0-1 0 0,0-1 1 0 0,0 0-1 0 0,0-1 1 0 0,-17-7-1 0 0,0-9-1388 0 0,29 20 1266 0 0,-1-1 0 0 0,0 0 0 0 0,0 0 1 0 0,1 0-1 0 0,-1 1 0 0 0,0-1 0 0 0,1 0 1 0 0,-1 0-1 0 0,1 0 0 0 0,-1 0 0 0 0,1 0 1 0 0,-1 0-1 0 0,1 0 0 0 0,0 0 0 0 0,-1 0 0 0 0,1 0 1 0 0,0 0-1 0 0,0-1 0 0 0,0 1 0 0 0,0 0 1 0 0,0 0-1 0 0,0 0 0 0 0,0 0 0 0 0,0 0 1 0 0,0 0-1 0 0,1 0 0 0 0,-1 0 0 0 0,1-2 0 0 0,4-2-1803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1464 0 0,'0'0'4467'0'0,"-6"5"-3621"0"0,2-2-973 0 0,-6 4 949 0 0,1 1-1 0 0,-1 1 1 0 0,2 0-1 0 0,-14 15 1 0 0,-17 30-954 0 0,-61 63 1 0 0,99-115-453 0 0,-13 12-40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160 149 1820 0 0,'0'0'7159'0'0,"-15"-14"-6971"0"0,-124-114-1681 0 0,133 122-433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10 3728 0 0,'0'0'7061'0'0,"-16"-2"-6656"0"0,-46-4-33 0 0,60 6-333 0 0,0 0 0 0 0,-1-1 0 0 0,1 1 1 0 0,0 0-1 0 0,0 0 0 0 0,-1 0 0 0 0,1 0 1 0 0,0 0-1 0 0,0 1 0 0 0,-1-1 0 0 0,1 1 1 0 0,0 0-1 0 0,0-1 0 0 0,0 1 0 0 0,0 0 0 0 0,-1 0 1 0 0,1 0-1 0 0,1 0 0 0 0,-1 1 0 0 0,0-1 1 0 0,0 1-1 0 0,0-1 0 0 0,1 1 0 0 0,-1-1 1 0 0,1 1-1 0 0,-1 0 0 0 0,1 0 0 0 0,-2 3 0 0 0,2-3-40 0 0,1 0 0 0 0,-1 0-1 0 0,1 0 1 0 0,-1 0-1 0 0,1 0 1 0 0,0 0-1 0 0,0 0 1 0 0,0 0-1 0 0,0 0 1 0 0,1 0-1 0 0,-1 0 1 0 0,1 0-1 0 0,-1 0 1 0 0,1 0-1 0 0,-1 0 1 0 0,1 0-1 0 0,0 0 1 0 0,0-1-1 0 0,0 1 1 0 0,0 0 0 0 0,0-1-1 0 0,0 1 1 0 0,1 0-1 0 0,-1-1 1 0 0,3 3-1 0 0,31 21-120 0 0,-28-21 105 0 0,1 1 0 0 0,-1 0 0 0 0,0 0 0 0 0,0 1 0 0 0,-1-1 0 0 0,0 2 0 0 0,0-1 0 0 0,0 1 0 0 0,7 10 0 0 0,-13-16-8 0 0,1 1 1 0 0,-1-1-1 0 0,1 0 0 0 0,-1 0 1 0 0,0 0-1 0 0,1 0 0 0 0,-1 1 1 0 0,0-1-1 0 0,0 0 0 0 0,0 0 1 0 0,0 0-1 0 0,0 1 0 0 0,0-1 1 0 0,0 0-1 0 0,-1 0 0 0 0,1 1 0 0 0,0-1 1 0 0,-1 0-1 0 0,1 0 0 0 0,0 0 1 0 0,-1 0-1 0 0,0 0 0 0 0,1 0 1 0 0,-2 2-1 0 0,0-1-74 0 0,0 0 1 0 0,-1 0-1 0 0,1 0 1 0 0,0-1-1 0 0,-1 1 1 0 0,1-1-1 0 0,-1 1 1 0 0,1-1-1 0 0,-1 0 1 0 0,-4 1-1 0 0,-9 2-443 0 0,0 0-1 0 0,-1-1 1 0 0,-17 0-1 0 0,21-2 253 0 0,-42 3-771 0 0,96-23 1965 0 0,3 7-825 0 0,-23 8-77 0 0,-1-1-1 0 0,1-1 0 0 0,-1-1 1 0 0,-1-1-1 0 0,1 0 1 0 0,-1-2-1 0 0,33-22 0 0 0,-50 31-8 0 0,0-1 0 0 0,1 0 0 0 0,-1 0-1 0 0,-1 0 1 0 0,1 0 0 0 0,0-1 0 0 0,-1 1-1 0 0,1 0 1 0 0,-1-1 0 0 0,1 1-1 0 0,-1-1 1 0 0,0 1 0 0 0,0-1 0 0 0,0 0-1 0 0,-1 0 1 0 0,1 1 0 0 0,-1-1-1 0 0,1 0 1 0 0,-1 0 0 0 0,0 0 0 0 0,0 1-1 0 0,0-1 1 0 0,0 0 0 0 0,-1 0 0 0 0,1 0-1 0 0,-1 1 1 0 0,0-1 0 0 0,0 0-1 0 0,0 1 1 0 0,0-1 0 0 0,0 0 0 0 0,0 1-1 0 0,-1 0 1 0 0,1-1 0 0 0,-1 1 0 0 0,0 0-1 0 0,1 0 1 0 0,-1-1 0 0 0,0 2-1 0 0,-1-1 1 0 0,1 0 0 0 0,0 0 0 0 0,0 1-1 0 0,-1-1 1 0 0,1 1 0 0 0,-1-1 0 0 0,1 1-1 0 0,-1 0 1 0 0,0 0 0 0 0,1 0-1 0 0,-1 1 1 0 0,0-1 0 0 0,1 1 0 0 0,-6-1-1 0 0,7 1 42 0 0,0 1 0 0 0,0-1 0 0 0,-1 1 0 0 0,1-1 0 0 0,0 1 0 0 0,0 0 0 0 0,0-1 0 0 0,-1 1 0 0 0,1 0 0 0 0,0 0 0 0 0,0 0-1 0 0,0 0 1 0 0,0 0 0 0 0,0 0 0 0 0,1 0 0 0 0,-1 0 0 0 0,0 0 0 0 0,0 0 0 0 0,1 1 0 0 0,-1-1 0 0 0,1 0 0 0 0,-1 0 0 0 0,1 1-1 0 0,-1-1 1 0 0,1 0 0 0 0,0 1 0 0 0,0-1 0 0 0,0 0 0 0 0,-1 3 0 0 0,-1 47 114 0 0,2-46-192 0 0,0 3 37 0 0,1-1 0 0 0,0 1 1 0 0,0 0-1 0 0,1-1 0 0 0,0 1 1 0 0,1-1-1 0 0,-1 0 0 0 0,8 13 1 0 0,-9-17 8 0 0,1 0 1 0 0,-1 0-1 0 0,1 0 1 0 0,0 0-1 0 0,0-1 1 0 0,0 1-1 0 0,1 0 1 0 0,-1-1-1 0 0,1 0 1 0 0,-1 0-1 0 0,1 1 1 0 0,0-1 0 0 0,-1-1-1 0 0,1 1 1 0 0,0 0-1 0 0,1-1 1 0 0,-1 0-1 0 0,0 1 1 0 0,0-1-1 0 0,0 0 1 0 0,1-1-1 0 0,5 2 1 0 0,-8-3-37 0 0,0 1 0 0 0,1-1 0 0 0,-1 1 0 0 0,1-1 0 0 0,-1 0 0 0 0,0 0 0 0 0,0 1 0 0 0,1-1 0 0 0,-1 0 1 0 0,0 0-1 0 0,0 0 0 0 0,0 0 0 0 0,0 0 0 0 0,0-1 0 0 0,0 1 0 0 0,0 0 0 0 0,0 0 0 0 0,-1-1 0 0 0,1 1 0 0 0,0 0 0 0 0,-1-1 0 0 0,1-2 0 0 0,13-39-21 0 0,-10 31 28 0 0,12-38 119 0 0,10 95 1008 0 0,-22-34-1138 0 0,-1-4 45 0 0,0-1 0 0 0,0 1 0 0 0,0-1 0 0 0,1 1 0 0 0,6 7 1 0 0,-10-14-19 0 0,1 1 1 0 0,-1-1-1 0 0,1 1 1 0 0,-1-1-1 0 0,1 1 1 0 0,-1-1-1 0 0,1 0 1 0 0,-1 1-1 0 0,1-1 1 0 0,0 1 0 0 0,-1-1-1 0 0,1 0 1 0 0,0 0-1 0 0,-1 0 1 0 0,1 1-1 0 0,0-1 1 0 0,-1 0-1 0 0,1 0 1 0 0,0 0-1 0 0,-1 0 1 0 0,1 0 0 0 0,0 0-1 0 0,-1 0 1 0 0,2 0-1 0 0,0-1-36 0 0,-1 0 0 0 0,0 0 0 0 0,1 0 0 0 0,-1 0 0 0 0,0 0 0 0 0,0 0 0 0 0,0 0 0 0 0,0-1 0 0 0,0 1 0 0 0,0 0 0 0 0,0 0 0 0 0,0-1 0 0 0,0 1 0 0 0,0-1 0 0 0,0-1 0 0 0,10-30-34 0 0,-10 27 81 0 0,1 1-1 0 0,0-1 1 0 0,-1 1 0 0 0,2 0-1 0 0,-1 0 1 0 0,5-7-1 0 0,-7 12 80 0 0,1-1-1 0 0,-1 1 1 0 0,1 0 0 0 0,0 0-1 0 0,-1 0 1 0 0,1 0-1 0 0,-1 0 1 0 0,1 0-1 0 0,0 0 1 0 0,-1 0-1 0 0,1 0 1 0 0,-1 0-1 0 0,1 0 1 0 0,0 1 0 0 0,-1-1-1 0 0,1 0 1 0 0,-1 0-1 0 0,1 1 1 0 0,-1-1-1 0 0,1 0 1 0 0,-1 1-1 0 0,1-1 1 0 0,-1 0-1 0 0,1 1 1 0 0,-1-1-1 0 0,1 1 1 0 0,-1-1 0 0 0,0 0-1 0 0,1 1 1 0 0,-1-1-1 0 0,0 1 1 0 0,1 0-1 0 0,-1-1 1 0 0,0 1-1 0 0,0-1 1 0 0,1 1-1 0 0,-1 0 1 0 0,17 26-124 0 0,-15-23 301 0 0,5 9-219 0 0,24 35 576 0 0,-30-46-684 0 0,1-1 0 0 0,-1 1 0 0 0,1 0 1 0 0,-1-1-1 0 0,1 1 0 0 0,0-1 0 0 0,0 1 0 0 0,0-1 0 0 0,0 0 0 0 0,0 0 1 0 0,0 0-1 0 0,0 0 0 0 0,0 0 0 0 0,0 0 0 0 0,0 0 0 0 0,1-1 0 0 0,-1 1 1 0 0,0-1-1 0 0,0 0 0 0 0,4 0 0 0 0,-4-1-283 0 0,1 0 0 0 0,-1 0 0 0 0,0 0-1 0 0,0-1 1 0 0,0 1 0 0 0,0-1 0 0 0,-1 0 0 0 0,1 0 0 0 0,0 1-1 0 0,-1-1 1 0 0,1 0 0 0 0,-1 0 0 0 0,0 0 0 0 0,1-1 0 0 0,-1 1 0 0 0,0 0-1 0 0,0-3 1 0 0,7-9-1708 0 0,6-6 312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37 792 0 0,'-9'-6'10878'0'0,"11"3"-10847"0"0,-1 1-1 0 0,1 0 0 0 0,0 0 0 0 0,-1 0 1 0 0,1 0-1 0 0,0 0 0 0 0,0 0 1 0 0,1 1-1 0 0,-1-1 0 0 0,0 0 0 0 0,0 1 1 0 0,1 0-1 0 0,-1 0 0 0 0,1 0 0 0 0,-1 0 1 0 0,1 0-1 0 0,0 0 0 0 0,-1 1 1 0 0,1-1-1 0 0,0 1 0 0 0,-1-1 0 0 0,1 1 1 0 0,0 0-1 0 0,3 1 0 0 0,-4-1-60 0 0,0 0 0 0 0,0 1 0 0 0,0-1 0 0 0,0 1-1 0 0,0-1 1 0 0,0 1 0 0 0,0 0 0 0 0,0 0 0 0 0,0 0 0 0 0,-1 0 0 0 0,1 0-1 0 0,0 0 1 0 0,-1 0 0 0 0,1 1 0 0 0,0-1 0 0 0,-1 1 0 0 0,0-1-1 0 0,1 1 1 0 0,-1-1 0 0 0,0 1 0 0 0,0 0 0 0 0,0 0 0 0 0,0 0 0 0 0,0-1-1 0 0,0 1 1 0 0,0 0 0 0 0,-1 0 0 0 0,1 0 0 0 0,-1 0 0 0 0,1 0 0 0 0,-1 3-1 0 0,0 0-10 0 0,0 0 0 0 0,0 0-1 0 0,0 0 1 0 0,-1 1 0 0 0,0-1-1 0 0,0 0 1 0 0,0 0 0 0 0,0 0-1 0 0,-1 0 1 0 0,0-1 0 0 0,0 1-1 0 0,-1 0 1 0 0,-2 4 0 0 0,-5 5 14 0 0,-1 0 1 0 0,-19 20 0 0 0,-4 4-156 0 0,66-44 2364 0 0,46-1-3575 0 0,-73 7 1170 0 0,65-9-9657 0 0,-60 9 8827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1736 0 0,'0'0'7792'0'0,"-3"17"-7614"0"0,0 2-135 0 0,-1 0 0 0 0,0-1 1 0 0,-2 0-1 0 0,0 0 1 0 0,-1-1-1 0 0,-12 24 1 0 0,12-29-62 0 0,-5 8 16 0 0,-1-1 0 0 0,-29 36 0 0 0,39-52-27 0 0,0 1 1 0 0,1-1-1 0 0,-1 0 0 0 0,0-1 1 0 0,0 1-1 0 0,-1 0 1 0 0,1-1-1 0 0,-1 0 0 0 0,1 0 1 0 0,-1 0-1 0 0,1 0 1 0 0,-1 0-1 0 0,0-1 0 0 0,0 0 1 0 0,0 0-1 0 0,0 0 1 0 0,0 0-1 0 0,0 0 0 0 0,0-1 1 0 0,0 0-1 0 0,-1 0 1 0 0,1 0-1 0 0,0 0 0 0 0,-5-2 1 0 0,7 1-21 0 0,-1 0 0 0 0,1 0-1 0 0,0-1 1 0 0,-1 1 0 0 0,1-1 0 0 0,0 1 0 0 0,0-1 0 0 0,0 0 0 0 0,0 0-1 0 0,1 0 1 0 0,-1 0 0 0 0,0 0 0 0 0,1 0 0 0 0,0 0 0 0 0,-1-1 0 0 0,1 1 0 0 0,0-1-1 0 0,0 1 1 0 0,0-1 0 0 0,0 1 0 0 0,1-1 0 0 0,-1-3 0 0 0,-4-61-840 0 0,5 61 707 0 0,0 5 210 0 0,1 1-1 0 0,-1-1 1 0 0,1 1-1 0 0,-1-1 1 0 0,1 1-1 0 0,-1-1 1 0 0,1 1 0 0 0,-1 0-1 0 0,1-1 1 0 0,0 1-1 0 0,-1 0 1 0 0,1-1 0 0 0,0 1-1 0 0,-1 0 1 0 0,1 0-1 0 0,0 0 1 0 0,0-1-1 0 0,-1 1 1 0 0,1 0 0 0 0,0 0-1 0 0,-1 0 1 0 0,1 0-1 0 0,0 0 1 0 0,0 0 0 0 0,-1 1-1 0 0,1-1 1 0 0,0 0-1 0 0,0 0 1 0 0,22 5 892 0 0,-12 5-602 0 0,-1-1 0 0 0,-1 1-1 0 0,0 1 1 0 0,0-1 0 0 0,10 19 0 0 0,-14-20-244 0 0,1 0 0 0 0,-1-1 0 0 0,2 0 0 0 0,-1 0 0 0 0,1 0 0 0 0,0-1 0 0 0,1 0 0 0 0,-1 0 0 0 0,1-1 0 0 0,1 0 0 0 0,15 9 0 0 0,-23-15-204 0 0,1 1-1 0 0,-1-1 1 0 0,1 1-1 0 0,0-1 1 0 0,-1 0-1 0 0,1 0 0 0 0,0 1 1 0 0,-1-1-1 0 0,1 0 1 0 0,-1-1-1 0 0,1 1 1 0 0,0 0-1 0 0,-1 0 1 0 0,1-1-1 0 0,0 1 1 0 0,-1-1-1 0 0,1 1 1 0 0,-1-1-1 0 0,1 0 1 0 0,-1 1-1 0 0,1-1 1 0 0,-1 0-1 0 0,0 0 1 0 0,1 0-1 0 0,0-2 1 0 0,26-35-5678 0 0,-19 23 4293 0 0,1-2 646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2608 0 0,'0'0'5183'0'0,"1"9"-4962"0"0,5 212 2731 0 0,-7-156-4744 0 0,11-66-5081 0 0,9-10 5117 0 0,-11 5 1349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0 736 0 0,'0'0'6868'0'0,"-18"3"-6759"0"0,17-3-118 0 0,-168 13-564 0 0,171-10-2167 0 0,-2-3 2651 0 0,0 0 1 0 0,0 0-1 0 0,0 0 1 0 0,0 0 0 0 0,-4 2-2653 0 0,4-2 2653 0 0,9 2-932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1596 0 0,'0'0'9648'0'0,"8"-2"-9461"0"0,218-62-68 0 0,-227 65-173 0 0,0-1 1 0 0,-1 1 0 0 0,1-1 0 0 0,0 1-1 0 0,1-1 1 0 0,-1 1 0 0 0,0-1-1 0 0,0 1 1 0 0,0 0 0 0 0,0 0 0 0 0,0 0-1 0 0,1-1 1 0 0,-1 1 0 0 0,0 0-1 0 0,1 0 1 0 0,-1 0 0 0 0,0 0 0 0 0,1 0-1 0 0,-1 0 1 0 0,1 0 0 0 0,0 0-1 0 0,-1 0 1 0 0,1 0 0 0 0,0 2 0 0 0,-3 39-136 0 0,16 50 701 0 0,-11-83-570 0 0,9 40 127 0 0,-6-30-88 0 0,0 0 0 0 0,-2 0 0 0 0,0 1 0 0 0,-1-1 0 0 0,-1 1 0 0 0,-1 0 0 0 0,-3 23 0 0 0,2-38 6 0 0,-1-1-1 0 0,0 1 1 0 0,0-1-1 0 0,-1 0 0 0 0,1 0 1 0 0,-1 0-1 0 0,0 0 1 0 0,0-1-1 0 0,0 1 0 0 0,0-1 1 0 0,-1 1-1 0 0,1-1 1 0 0,-1 0-1 0 0,0-1 0 0 0,0 1 1 0 0,0-1-1 0 0,-1 0 1 0 0,1 0-1 0 0,0 0 1 0 0,-1 0-1 0 0,-7 1 0 0 0,9-1-142 0 0,-1-1 0 0 0,1 0 0 0 0,-1 0-1 0 0,1 0 1 0 0,-1-1 0 0 0,0 1 0 0 0,1-1-1 0 0,-1 0 1 0 0,0 0 0 0 0,1 0 0 0 0,-1 0 0 0 0,1-1-1 0 0,-1 1 1 0 0,0-1 0 0 0,1 0 0 0 0,-1 0-1 0 0,1 0 1 0 0,0-1 0 0 0,-1 1 0 0 0,1-1-1 0 0,0 0 1 0 0,0 0 0 0 0,0 0 0 0 0,0 0-1 0 0,0 0 1 0 0,1-1 0 0 0,-1 1 0 0 0,-3-5 0 0 0,6 6-101 0 0,-1-1 1 0 0,0 1-1 0 0,1-1 1 0 0,-1 0-1 0 0,1 1 1 0 0,-1-1-1 0 0,1 1 1 0 0,0-1 0 0 0,-1 0-1 0 0,1 1 1 0 0,0-1-1 0 0,0 0 1 0 0,0 1-1 0 0,1-1 1 0 0,-1 0-1 0 0,0 1 1 0 0,1-1 0 0 0,0-2-1 0 0,7-2-101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20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2048 0 0,'0'0'3439'0'0,"-19"1"-3379"0"0,-58 2-28 0 0,73-3 61 0 0,1 0 0 0 0,-1 0-1 0 0,0 1 1 0 0,1-1 0 0 0,-1 1-1 0 0,1 0 1 0 0,-1 0 0 0 0,1 0-1 0 0,-1 0 1 0 0,1 0 0 0 0,0 1-1 0 0,-1 0 1 0 0,1-1 0 0 0,0 1-1 0 0,0 1 1 0 0,0-1 0 0 0,1 0-1 0 0,-1 1 1 0 0,0-1 0 0 0,1 1-1 0 0,0 0 1 0 0,-1 0 0 0 0,1 0-1 0 0,0 0 1 0 0,1 0 0 0 0,-4 6-1 0 0,3 1 167 0 0,0 0-1 0 0,0 0 1 0 0,1 0-1 0 0,0 0 1 0 0,1 1-1 0 0,0-1 1 0 0,2 13 0 0 0,0 8-249 0 0,-2-29-38 0 0,0 0 1 0 0,1 0 0 0 0,-1 0 0 0 0,1-1 0 0 0,0 1 0 0 0,-1 0 0 0 0,1-1 0 0 0,0 1-1 0 0,0-1 1 0 0,0 1 0 0 0,0-1 0 0 0,1 1 0 0 0,-1-1 0 0 0,0 1 0 0 0,0-1-1 0 0,1 0 1 0 0,-1 0 0 0 0,1 0 0 0 0,-1 0 0 0 0,1 0 0 0 0,0 0 0 0 0,-1 0-1 0 0,1 0 1 0 0,0-1 0 0 0,0 1 0 0 0,-1-1 0 0 0,1 1 0 0 0,0-1 0 0 0,0 0 0 0 0,2 0-1 0 0,59 6-6257 0 0,-63-6 6218 0 0,17 0-1847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42 656 0 0,'0'0'7379'0'0,"0"11"-7049"0"0,-1 34 69 0 0,1-44-370 0 0,0 0-1 0 0,0 0 1 0 0,1 0 0 0 0,-1 0-1 0 0,0 0 1 0 0,1 0-1 0 0,-1 0 1 0 0,0 0 0 0 0,1 0-1 0 0,-1 0 1 0 0,1 0-1 0 0,-1 0 1 0 0,1-1 0 0 0,0 1-1 0 0,-1 0 1 0 0,1 0-1 0 0,0-1 1 0 0,0 1 0 0 0,-1 0-1 0 0,1-1 1 0 0,0 1 0 0 0,0-1-1 0 0,0 1 1 0 0,0-1-1 0 0,0 1 1 0 0,0-1 0 0 0,0 0-1 0 0,0 0 1 0 0,0 1-1 0 0,0-1 1 0 0,0 0 0 0 0,0 0-1 0 0,0 0 1 0 0,0 0-1 0 0,0 0 1 0 0,0 0 0 0 0,0 0-1 0 0,0 0 1 0 0,0 0 0 0 0,1-1-1 0 0,35-9-332 0 0,-33 7 240 0 0,0 0 1 0 0,0 0 0 0 0,0-1-1 0 0,0 1 1 0 0,-1-1-1 0 0,1 0 1 0 0,-1 0-1 0 0,0 0 1 0 0,0 0-1 0 0,-1-1 1 0 0,1 1-1 0 0,-1-1 1 0 0,0 1 0 0 0,0-1-1 0 0,0 0 1 0 0,-1 0-1 0 0,1 0 1 0 0,-1 0-1 0 0,-1 0 1 0 0,1 0-1 0 0,-1 0 1 0 0,0-9-1 0 0,-12 50 1223 0 0,7 18-891 0 0,5 94 0 0 0,1-67-198 0 0,-1-77-71 0 0,-1 1 0 0 0,0-1 0 0 0,0 1 0 0 0,0-1 0 0 0,0 1-1 0 0,-1-1 1 0 0,0 1 0 0 0,0-1 0 0 0,0 0 0 0 0,0 0 0 0 0,0 0 0 0 0,-1 0 0 0 0,0-1 0 0 0,0 1 0 0 0,0-1 0 0 0,0 1 0 0 0,-1-1 0 0 0,1 0 0 0 0,-1 0 0 0 0,0-1 0 0 0,1 1 0 0 0,-1-1 0 0 0,-1 0 0 0 0,1 0 0 0 0,-5 2 0 0 0,5-2-150 0 0,0-1 0 0 0,1 0 0 0 0,-1 1 0 0 0,0-1 0 0 0,0-1 0 0 0,0 1 0 0 0,0-1-1 0 0,0 1 1 0 0,0-1 0 0 0,0 0 0 0 0,0 0 0 0 0,0-1 0 0 0,0 0 0 0 0,0 1 0 0 0,0-1 0 0 0,1 0 0 0 0,-1-1 0 0 0,0 1-1 0 0,0-1 1 0 0,1 1 0 0 0,-1-1 0 0 0,1 0 0 0 0,-1-1 0 0 0,1 1 0 0 0,0 0 0 0 0,0-1 0 0 0,0 0 0 0 0,0 0 0 0 0,-3-4-1 0 0,6 6-151 0 0,-1-1-1 0 0,0 1 0 0 0,0-1 0 0 0,0 1 0 0 0,1-1 0 0 0,-1 1 0 0 0,1-1 0 0 0,-1 1 1 0 0,1-1-1 0 0,0 0 0 0 0,0 1 0 0 0,-1-1 0 0 0,1-1 0 0 0,0-8-584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0 1460 0 0,'0'0'7255'0'0,"-10"7"-6960"0"0,0-1-234 0 0,7-4-48 0 0,-1 0-1 0 0,1 0 0 0 0,-1 0 0 0 0,1 1 0 0 0,0-1 1 0 0,0 1-1 0 0,0 0 0 0 0,0 0 0 0 0,1 0 0 0 0,-1 0 1 0 0,1 0-1 0 0,0 0 0 0 0,-3 5 0 0 0,4-5-67 0 0,-1 0 0 0 0,0 1-1 0 0,1-1 1 0 0,-1 1 0 0 0,1 0-1 0 0,0-1 1 0 0,1 1 0 0 0,-1 0-1 0 0,0 0 1 0 0,1-1 0 0 0,0 1-1 0 0,0 0 1 0 0,0 0 0 0 0,0 0-1 0 0,1-1 1 0 0,0 1 0 0 0,-1 0-1 0 0,2 0 1 0 0,-1-1 0 0 0,0 1-1 0 0,0-1 1 0 0,1 1 0 0 0,0-1-1 0 0,0 1 1 0 0,0-1 0 0 0,0 0-1 0 0,0 0 1 0 0,1 0 0 0 0,-1 0-1 0 0,1-1 1 0 0,0 1 0 0 0,0-1-1 0 0,0 1 1 0 0,0-1 0 0 0,0 0 0 0 0,1 0-1 0 0,-1-1 1 0 0,1 1 0 0 0,-1 0-1 0 0,1-1 1 0 0,-1 0 0 0 0,1 0-1 0 0,0 0 1 0 0,0-1 0 0 0,-1 1-1 0 0,6-1 1 0 0,-5 0-125 0 0,1 0 0 0 0,-1 0 0 0 0,1-1 0 0 0,-1 0 0 0 0,1 1 0 0 0,-1-2 0 0 0,0 1 0 0 0,0 0 0 0 0,0-1 0 0 0,0 0 0 0 0,0 0 0 0 0,0 0 0 0 0,0-1 0 0 0,0 1 0 0 0,-1-1-1 0 0,1 0 1 0 0,4-4 0 0 0,-5 3 233 0 0,0-1-1 0 0,0 1 1 0 0,0 0-1 0 0,-1-1 1 0 0,1 1-1 0 0,-1-1 1 0 0,0 1-1 0 0,-1-1 1 0 0,1 0-1 0 0,-1 0 1 0 0,0 0-1 0 0,0 0 0 0 0,0 0 1 0 0,-1-10-1 0 0,-3 11 1313 0 0,-5 10-311 0 0,-4 8-188 0 0,11-12-800 0 0,0 1-1 0 0,0-1 1 0 0,1 1-1 0 0,-1-1 1 0 0,1 1 0 0 0,-1 0-1 0 0,1-1 1 0 0,0 1-1 0 0,0-1 1 0 0,1 1-1 0 0,-1 0 1 0 0,0-1-1 0 0,1 1 1 0 0,-1-1-1 0 0,1 1 1 0 0,0-1-1 0 0,0 1 1 0 0,0-1 0 0 0,0 0-1 0 0,0 1 1 0 0,1-1-1 0 0,-1 0 1 0 0,1 0-1 0 0,-1 0 1 0 0,1 0-1 0 0,0 0 1 0 0,0 0-1 0 0,0-1 1 0 0,0 1-1 0 0,0-1 1 0 0,0 1-1 0 0,0-1 1 0 0,1 0 0 0 0,-1 1-1 0 0,0-1 1 0 0,1 0-1 0 0,4 0 1 0 0,0 2-25 0 0,1 0 1 0 0,-1-1 0 0 0,1 0-1 0 0,0-1 1 0 0,0 1 0 0 0,0-2-1 0 0,0 1 1 0 0,0-1 0 0 0,0 0-1 0 0,0-1 1 0 0,10-1 0 0 0,-16 1-64 0 0,0 1 1 0 0,0-1 0 0 0,0 0 0 0 0,0 1 0 0 0,0-1 0 0 0,0 0-1 0 0,0 0 1 0 0,0 0 0 0 0,0-1 0 0 0,-1 1 0 0 0,1 0-1 0 0,-1-1 1 0 0,1 1 0 0 0,-1-1 0 0 0,1 1 0 0 0,-1-1-1 0 0,0 1 1 0 0,1-1 0 0 0,-1 0 0 0 0,0 0 0 0 0,0 0 0 0 0,-1 0-1 0 0,1 0 1 0 0,0 0 0 0 0,0 0 0 0 0,-1 0 0 0 0,0 0-1 0 0,1 0 1 0 0,-1 0 0 0 0,0 0 0 0 0,0 0 0 0 0,0-1-1 0 0,0 1 1 0 0,0 0 0 0 0,-1-3 0 0 0,0 1-34 0 0,0 0 0 0 0,0 1-1 0 0,0-1 1 0 0,-1 1 0 0 0,1 0 0 0 0,-1-1 0 0 0,0 1 0 0 0,0 0-1 0 0,0 0 1 0 0,0 0 0 0 0,0 0 0 0 0,-1 0 0 0 0,1 0-1 0 0,-1 1 1 0 0,0-1 0 0 0,0 1 0 0 0,0 0 0 0 0,0 0 0 0 0,-4-2-1 0 0,-31-8-2156 0 0,11 10-3942 0 0,23 2 5923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1728 0 0,'0'0'3984'0'0,"-9"0"-3401"0"0,-29 1 78 0 0,38 0-615 0 0,-1-1 0 0 0,0 0 0 0 0,0 0 0 0 0,1 1 0 0 0,-1-1 0 0 0,0 1 0 0 0,0-1 0 0 0,1 1 0 0 0,-1-1 0 0 0,1 1 0 0 0,-1-1 0 0 0,0 1 0 0 0,1-1 0 0 0,-1 1 0 0 0,1 0 0 0 0,0-1 0 0 0,-1 1 0 0 0,1 0 0 0 0,-1 0 0 0 0,1-1 0 0 0,0 1 0 0 0,0 0 0 0 0,-1 0 0 0 0,1 0 0 0 0,0-1 0 0 0,0 1 0 0 0,0 0 0 0 0,0 0 0 0 0,0 0 0 0 0,0-1 0 0 0,0 1 0 0 0,0 0 0 0 0,0 0 0 0 0,0 0 0 0 0,1 1 0 0 0,7 26 877 0 0,37 25 647 0 0,-35-43-1345 0 0,0 0-1 0 0,-1 1 1 0 0,8 13 0 0 0,-14-20-212 0 0,-1 0 0 0 0,0 0 1 0 0,0 1-1 0 0,0-1 0 0 0,-1 1 1 0 0,0-1-1 0 0,1 1 0 0 0,-1-1 1 0 0,-1 1-1 0 0,1 0 0 0 0,-1-1 1 0 0,0 1-1 0 0,-1 7 0 0 0,1-11-44 0 0,-1 1 0 0 0,1 0 0 0 0,-1 0-1 0 0,0 0 1 0 0,0 0 0 0 0,0 0-1 0 0,0-1 1 0 0,0 1 0 0 0,0 0 0 0 0,0-1-1 0 0,-1 1 1 0 0,1-1 0 0 0,-1 1-1 0 0,1-1 1 0 0,-1 0 0 0 0,1 0 0 0 0,-1 1-1 0 0,0-1 1 0 0,0 0 0 0 0,1-1-1 0 0,-1 1 1 0 0,0 0 0 0 0,0 0 0 0 0,0-1-1 0 0,0 1 1 0 0,0-1 0 0 0,0 0-1 0 0,0 0 1 0 0,0 1 0 0 0,-2-1 0 0 0,1 0-154 0 0,1 0 0 0 0,-1 0 0 0 0,1 0 1 0 0,0 0-1 0 0,-1 0 0 0 0,1 0 0 0 0,-1-1 0 0 0,1 1 1 0 0,0-1-1 0 0,-1 0 0 0 0,1 1 0 0 0,0-1 1 0 0,-1 0-1 0 0,1 0 0 0 0,0-1 0 0 0,0 1 1 0 0,0 0-1 0 0,0-1 0 0 0,0 1 0 0 0,0-1 0 0 0,1 0 1 0 0,-1 1-1 0 0,0-1 0 0 0,1 0 0 0 0,-2-2 1 0 0,1-1-520 0 0,1 0 1 0 0,0 1-1 0 0,0-1 1 0 0,0 0 0 0 0,1 1-1 0 0,0-1 1 0 0,0-7-1 0 0,0 9 562 0 0,0-12-421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7 404 0 0,'0'0'9078'0'0,"7"-2"-8690"0"0,0 1-278 0 0,-1 0 1 0 0,1 0-1 0 0,-1 0 1 0 0,1 1-1 0 0,-1 0 1 0 0,1 0 0 0 0,-1 0-1 0 0,11 3 1 0 0,-15-2-110 0 0,0-1-1 0 0,1 1 1 0 0,-1 0 0 0 0,0 0 0 0 0,0 0 0 0 0,0 0-1 0 0,0 0 1 0 0,0 1 0 0 0,0-1 0 0 0,0 1 0 0 0,0-1 0 0 0,0 1-1 0 0,-1 0 1 0 0,1-1 0 0 0,0 1 0 0 0,-1 0 0 0 0,0 0 0 0 0,1 0-1 0 0,-1 1 1 0 0,0-1 0 0 0,0 0 0 0 0,0 0 0 0 0,-1 0-1 0 0,1 1 1 0 0,0-1 0 0 0,-1 0 0 0 0,1 1 0 0 0,-1-1 0 0 0,0 1-1 0 0,0-1 1 0 0,0 4 0 0 0,0-2-38 0 0,-1 0 0 0 0,1 1 0 0 0,-1-1 0 0 0,0 0 0 0 0,0 1 0 0 0,0-1 0 0 0,-1 0 0 0 0,0 0 0 0 0,1 0 0 0 0,-1 0 0 0 0,-1 0 0 0 0,-4 6 0 0 0,-11 24 155 0 0,18-34-84 0 0,1 1 0 0 0,-1 0 1 0 0,1-1-1 0 0,-1 1 1 0 0,1-1-1 0 0,0 1 1 0 0,-1-1-1 0 0,1 1 0 0 0,0-1 1 0 0,0 1-1 0 0,-1-1 1 0 0,1 0-1 0 0,0 1 1 0 0,0-1-1 0 0,-1 0 0 0 0,1 0 1 0 0,0 0-1 0 0,0 0 1 0 0,0 1-1 0 0,-1-1 1 0 0,1 0-1 0 0,0 0 0 0 0,0-1 1 0 0,0 1-1 0 0,0 0 1 0 0,0 0-1 0 0,34 0-1108 0 0,-30 0 978 0 0,132-14-9772 0 0,-115 14 9465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1428 0 0,'0'0'6458'0'0,"-7"18"-6099"0"0,-12 28 50 0 0,-40 68 0 0 0,58-112-393 0 0,-7 12 102 0 0,-1 0-1 0 0,-1-1 1 0 0,-17 20-1 0 0,24-30-153 0 0,0 0 0 0 0,-1 0 0 0 0,1 0 0 0 0,0-1 0 0 0,-1 1 0 0 0,0-1 0 0 0,0 0 0 0 0,1 0 0 0 0,-1 0 0 0 0,0-1 0 0 0,0 1 0 0 0,-1-1 0 0 0,1 0 0 0 0,0 0 0 0 0,0 0 0 0 0,-1-1 0 0 0,1 0 0 0 0,0 1 0 0 0,-5-2 0 0 0,7 0 4 0 0,1 1 0 0 0,-1-1-1 0 0,1 0 1 0 0,-1 0 0 0 0,1-1 0 0 0,0 1 0 0 0,-1 0 0 0 0,1 0 0 0 0,0-1 0 0 0,0 1-1 0 0,0 0 1 0 0,0-1 0 0 0,0 1 0 0 0,0-1 0 0 0,0 0 0 0 0,1 1 0 0 0,-1-1-1 0 0,1 0 1 0 0,-1 1 0 0 0,1-1 0 0 0,-1 0 0 0 0,1 0 0 0 0,0 1 0 0 0,0-1 0 0 0,0 0-1 0 0,0-3 1 0 0,2-50-286 0 0,-1 49 267 0 0,1 0 0 0 0,0 1-1 0 0,0-1 1 0 0,0 1 0 0 0,1-1-1 0 0,0 1 1 0 0,0 0 0 0 0,0 0-1 0 0,0 0 1 0 0,1 1 0 0 0,0-1-1 0 0,0 1 1 0 0,5-4 0 0 0,-7 6 129 0 0,-1 1 0 0 0,1-1 1 0 0,0 1-1 0 0,-1 0 0 0 0,1-1 1 0 0,0 1-1 0 0,0 0 0 0 0,0 0 1 0 0,0 1-1 0 0,0-1 0 0 0,0 0 1 0 0,0 1-1 0 0,1-1 0 0 0,-1 1 1 0 0,0-1-1 0 0,0 1 0 0 0,0 0 1 0 0,0 0-1 0 0,1 0 0 0 0,-1 1 1 0 0,0-1-1 0 0,0 0 0 0 0,0 1 1 0 0,0-1-1 0 0,0 1 0 0 0,1 0 1 0 0,-1-1-1 0 0,0 1 0 0 0,-1 0 1 0 0,1 1-1 0 0,0-1 0 0 0,0 0 1 0 0,0 0-1 0 0,-1 1 0 0 0,1-1 1 0 0,2 4-1 0 0,10 12 536 0 0,-1 1 1 0 0,14 25-1 0 0,-21-31-452 0 0,0-1-1 0 0,2 1 0 0 0,-1-1 1 0 0,1 0-1 0 0,1-1 1 0 0,0 0-1 0 0,0 0 0 0 0,1-1 1 0 0,21 15-1 0 0,-29-23-221 0 0,-1 0 0 0 0,0 0 0 0 0,1-1 0 0 0,-1 1 0 0 0,1 0 0 0 0,-1-1 0 0 0,1 1 0 0 0,-1-1 0 0 0,1 0 0 0 0,0 0 0 0 0,-1 0 1 0 0,1 1-1 0 0,-1-1 0 0 0,1-1 0 0 0,0 1 0 0 0,-1 0 0 0 0,1 0 0 0 0,-1-1 0 0 0,1 1 0 0 0,-1 0 0 0 0,1-1 0 0 0,-1 0 0 0 0,1 1 0 0 0,-1-1 0 0 0,1 0 0 0 0,-1 0 0 0 0,0 0 0 0 0,1 0 0 0 0,-1 0 0 0 0,0 0 1 0 0,1-1-1 0 0,3-4-955 0 0,0 0 1 0 0,-1-1-1 0 0,0 1 1 0 0,-1-1 0 0 0,5-9-1 0 0,-2 4-1118 0 0,4-9-1005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0 344 0 0,'0'0'8027'0'0,"-12"6"-3858"0"0,22 307-3812 0 0,-10-313-498 0 0,0 1-1 0 0,1-1 1 0 0,-1 0-1 0 0,0 0 1 0 0,0 1-1 0 0,0-1 1 0 0,0 0-1 0 0,0 0 1 0 0,0 1 0 0 0,0-1-1 0 0,0 0 1 0 0,0 0-1 0 0,1 0 1 0 0,-1 1-1 0 0,0-1 1 0 0,0 0-1 0 0,0 0 1 0 0,1 0-1 0 0,-1 1 1 0 0,0-1-1 0 0,0 0 1 0 0,0 0 0 0 0,1 0-1 0 0,-1 0 1 0 0,0 0-1 0 0,0 0 1 0 0,1 1-1 0 0,-1-1 1 0 0,0 0-1 0 0,0 0 1 0 0,1 0-1 0 0,-1 0 1 0 0,0 0-1 0 0,0 0 1 0 0,1 0 0 0 0,-1 0-1 0 0,0 0 1 0 0,0 0-1 0 0,1 0 1 0 0,-1 0-1 0 0,0 0 1 0 0,0-1-1 0 0,1 1 1 0 0,-1 0-1 0 0,0 0 1 0 0,0 0-1 0 0,1 0 1 0 0,-1 0 0 0 0,0 0-1 0 0,0-1 1 0 0,0 1-1 0 0,1 0 1 0 0,-1 0-1 0 0,0-1 1 0 0,10-5-4634 0 0,-6 2 4802 0 0,4-2-356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1060 0 0,'0'0'6957'0'0,"-19"3"-6628"0"0,-159 15 498 0 0,167-17-1131 0 0,-30 5 880 0 0,40-6-824 0 0,-1 0 1 0 0,1 0 0 0 0,0 0 0 0 0,-1 1 0 0 0,1-1-1 0 0,0 0 1 0 0,-1 1 0 0 0,1-1 0 0 0,0 1-1 0 0,-1 0 1 0 0,1-1 0 0 0,0 1 0 0 0,0 0 0 0 0,0 0-1 0 0,0 0 1 0 0,0 0 0 0 0,0 0 0 0 0,0 0-1 0 0,0 0 1 0 0,0 0 0 0 0,0 1 0 0 0,0 3-3467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28 1620 0 0,'0'0'8335'0'0,"3"1"-8040"0"0,11 1-218 0 0,1-1 1 0 0,-1 0 0 0 0,0-1 0 0 0,1-1 0 0 0,-1 0 0 0 0,0-1 0 0 0,0 0 0 0 0,23-8-1 0 0,-15 5 98 0 0,-1 1 0 0 0,1 0-1 0 0,23 0 1 0 0,-45 4-120 0 0,-16 6-644 0 0,14-2 659 0 0,0 1 1 0 0,1 0-1 0 0,-1 0 0 0 0,1 0 0 0 0,0 0 1 0 0,1 0-1 0 0,-1 0 0 0 0,1 0 1 0 0,0 0-1 0 0,0 0 0 0 0,1 9 1 0 0,0-3-40 0 0,0 20 5 0 0,9 45 0 0 0,-6-55-84 0 0,-1-1 0 0 0,-1 2 0 0 0,0-1 0 0 0,-2 0 0 0 0,-3 31 0 0 0,1-47 20 0 0,0 0 0 0 0,0 0 1 0 0,0 0-1 0 0,0 0 0 0 0,-1 0 0 0 0,0-1 1 0 0,0 1-1 0 0,-1-1 0 0 0,1 1 1 0 0,-1-1-1 0 0,0-1 0 0 0,0 1 0 0 0,0 0 1 0 0,0-1-1 0 0,-1 0 0 0 0,1 0 0 0 0,-1 0 1 0 0,0 0-1 0 0,0-1 0 0 0,0 0 1 0 0,0 0-1 0 0,0 0 0 0 0,-6 0 0 0 0,-2 2-96 0 0,0-1 0 0 0,1 0 0 0 0,-1-1-1 0 0,0-1 1 0 0,0 0 0 0 0,0-1-1 0 0,0 0 1 0 0,-23-4 0 0 0,30 3-60 0 0,0 0 1 0 0,0-1-1 0 0,1 0 1 0 0,-1-1 0 0 0,-10-5-1 0 0,-2-8-1930 0 0,10-7-3384 0 0,10 17 4384 0 0,9 2 951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2832 0 0,'0'0'7726'0'0,"-12"17"-7547"0"0,-106 127-213 0 0,106-129-142 0 0,-15 20-1949 0 0,19-10-4896 0 0,9-21 5907 0 0,4 0 847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186 179 948 0 0,'0'0'6292'0'0,"-11"-11"-5914"0"0,-22-20-180 0 0,-42-30-1 0 0,70 58-400 0 0,-39-33 286 0 0,42 34-573 0 0,0 0 1 0 0,0 0-1 0 0,1 0 1 0 0,-1 0-1 0 0,1 0 1 0 0,0 0-1 0 0,-1-1 0 0 0,1 1 1 0 0,0 0-1 0 0,0-1 1 0 0,0-3-1 0 0,0-1-1488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21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5 200 0 0,'0'0'8117'0'0,"-104"-1"-11450"0"0,96-3 233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35 408 0 0,'0'0'8068'0'0,"0"15"-7921"0"0,-1 45 7 0 0,1-59-137 0 0,0 0 0 0 0,0 1 0 0 0,1-1 0 0 0,-1 1-1 0 0,0-1 1 0 0,1 1 0 0 0,-1-1 0 0 0,0 0-1 0 0,1 1 1 0 0,0-1 0 0 0,-1 0 0 0 0,1 1-1 0 0,0-1 1 0 0,0 0 0 0 0,0 0 0 0 0,-1 0-1 0 0,1 0 1 0 0,0 0 0 0 0,1 0 0 0 0,-1 0 0 0 0,0 0-1 0 0,0 0 1 0 0,0 0 0 0 0,0-1 0 0 0,1 1-1 0 0,-1 0 1 0 0,0-1 0 0 0,1 1 0 0 0,-1-1-1 0 0,1 1 1 0 0,-1-1 0 0 0,0 0 0 0 0,1 0-1 0 0,2 1 1 0 0,1-1-68 0 0,1 0 0 0 0,-1-1 0 0 0,0 1 0 0 0,1-1 0 0 0,-1 0 0 0 0,7-2 0 0 0,-7 1-51 0 0,1 0 0 0 0,0-1 0 0 0,0 0 0 0 0,-1 0 0 0 0,1-1 0 0 0,-1 1 0 0 0,0-1 0 0 0,0 0 0 0 0,-1 0 0 0 0,1-1 0 0 0,-1 0 0 0 0,0 1 0 0 0,0-2 0 0 0,0 1 0 0 0,-1 0 0 0 0,0-1-1 0 0,0 1 1 0 0,0-1 0 0 0,0 0 0 0 0,-1 0 0 0 0,0 0 0 0 0,-1 0 0 0 0,1 0 0 0 0,-1 0 0 0 0,0-8 0 0 0,-1 14 92 0 0,0-1 1 0 0,1 1-1 0 0,-1 0 0 0 0,0 0 0 0 0,0-1 1 0 0,0 1-1 0 0,0 0 0 0 0,0 0 1 0 0,0-1-1 0 0,0 1 0 0 0,0 0 1 0 0,0 0-1 0 0,0-1 0 0 0,0 1 1 0 0,0 0-1 0 0,0 0 0 0 0,0-1 0 0 0,-1 1 1 0 0,1 0-1 0 0,0 0 0 0 0,0 0 1 0 0,0-1-1 0 0,0 1 0 0 0,0 0 1 0 0,0 0-1 0 0,-1-1 0 0 0,1 1 1 0 0,0 0-1 0 0,0 0 0 0 0,0 0 0 0 0,-1 0 1 0 0,1-1-1 0 0,0 1 0 0 0,0 0 1 0 0,0 0-1 0 0,-1 0 0 0 0,1 0 1 0 0,0 0-1 0 0,0 0 0 0 0,-1 0 1 0 0,1 0-1 0 0,-11 7 858 0 0,-6 18 468 0 0,12-4-1064 0 0,1 1 0 0 0,1 0 0 0 0,1 0 0 0 0,0 0 0 0 0,2 0 0 0 0,1 1 1 0 0,5 37-1 0 0,-2-22-101 0 0,-1 48 0 0 0,-4-82-171 0 0,1 0-1 0 0,0-1 0 0 0,-1 1 1 0 0,0-1-1 0 0,0 1 0 0 0,0-1 1 0 0,-1 1-1 0 0,1-1 0 0 0,-1 0 1 0 0,1 0-1 0 0,-1 0 1 0 0,0 0-1 0 0,0 0 0 0 0,-1 0 1 0 0,1 0-1 0 0,-1 0 0 0 0,1-1 1 0 0,-1 1-1 0 0,0-1 0 0 0,0 0 1 0 0,0 0-1 0 0,0 0 0 0 0,0 0 1 0 0,0-1-1 0 0,-1 1 0 0 0,1-1 1 0 0,0 0-1 0 0,-6 1 0 0 0,4 0-306 0 0,0-1-1 0 0,0-1 0 0 0,0 1 0 0 0,0-1 0 0 0,0 0 0 0 0,0 0 0 0 0,0 0 0 0 0,1-1 0 0 0,-1 1 0 0 0,0-1 1 0 0,0 0-1 0 0,0-1 0 0 0,0 1 0 0 0,1-1 0 0 0,-1 0 0 0 0,0 0 0 0 0,1-1 0 0 0,0 1 0 0 0,0-1 1 0 0,-5-4-1 0 0,-3-6-2382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0 636 0 0,'0'0'12993'0'0,"-1"0"-12768"0"0,-6 0-123 0 0,5 0-224 0 0,37 0-10256 0 0,-29 0 7706 0 0,-37 0 1888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52 396 0 0,'0'0'8590'0'0,"3"-7"-8220"0"0,-2 3-270 0 0,0 2-64 0 0,-1-1 0 0 0,1 1 0 0 0,0 0 0 0 0,-1 0 0 0 0,1-1 0 0 0,0 1 0 0 0,0 0 0 0 0,1 0 0 0 0,-1 0 0 0 0,0 0 0 0 0,1 1 0 0 0,-1-1 0 0 0,1 0 0 0 0,-1 0 0 0 0,1 1 0 0 0,2-2 0 0 0,-2 2 39 0 0,0 0 0 0 0,0 0 0 0 0,0 0 0 0 0,0 1 0 0 0,0-1 1 0 0,0 1-1 0 0,0 0 0 0 0,0-1 0 0 0,1 1 0 0 0,-1 0 0 0 0,0 0 0 0 0,0 1 0 0 0,0-1 0 0 0,0 0 0 0 0,0 1 0 0 0,0-1 0 0 0,0 1 0 0 0,0-1 0 0 0,0 1 0 0 0,0 0 0 0 0,0 0 0 0 0,0 0 0 0 0,2 2 0 0 0,0 0-67 0 0,-1 0 0 0 0,0 0-1 0 0,0 0 1 0 0,-1 1-1 0 0,1-1 1 0 0,-1 1-1 0 0,1 0 1 0 0,-1 0 0 0 0,0 0-1 0 0,-1 0 1 0 0,2 4-1 0 0,1 1-107 0 0,-2 1-1 0 0,1-1 0 0 0,-2 1 1 0 0,1-1-1 0 0,-1 1 0 0 0,-1 0 1 0 0,1 0-1 0 0,-2-1 0 0 0,-2 20 1 0 0,-2-15 57 0 0,0 0 0 0 0,-1-1 0 0 0,-1 1 0 0 0,0-2 0 0 0,0 1 1 0 0,-2-1-1 0 0,1 0 0 0 0,-2 0 0 0 0,1-1 0 0 0,-16 12 0 0 0,8-7-36 0 0,-1-2 0 0 0,0 0-1 0 0,-1-1 1 0 0,-1-1 0 0 0,-39 18-1 0 0,146-27 1186 0 0,-54-5-1301 0 0,-1-2-1 0 0,1-1 1 0 0,-1-2-1 0 0,0-1 1 0 0,33-13-1 0 0,5 0-5759 0 0,-54 18 3410 0 0,1 2 1494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14 1640 0 0,'0'0'6588'0'0,"-12"9"-6561"0"0,-34 31 13 0 0,45-39-58 0 0,0-1 0 0 0,0 1 0 0 0,0-1 0 0 0,0 1-1 0 0,1 0 1 0 0,-1-1 0 0 0,0 1 0 0 0,0 0 0 0 0,0 0 0 0 0,1 0 0 0 0,-1-1 0 0 0,1 1 0 0 0,-1 0 0 0 0,0 0 0 0 0,1 0 0 0 0,-1 0 0 0 0,1 0 0 0 0,0 0 0 0 0,-1 0 0 0 0,1 0 0 0 0,0 0 0 0 0,0 0-1 0 0,0 0 1 0 0,-1 0 0 0 0,1 1 0 0 0,0-1 0 0 0,0 0 0 0 0,1 0 0 0 0,-1 0 0 0 0,0 0 0 0 0,0 0 0 0 0,0 0 0 0 0,1 0 0 0 0,-1 0 0 0 0,1 0 0 0 0,-1 0 0 0 0,1 0 0 0 0,-1 0 0 0 0,1 0 0 0 0,-1 0 0 0 0,1 0-1 0 0,0-1 1 0 0,-1 1 0 0 0,1 0 0 0 0,0 0 0 0 0,1 1 0 0 0,4 1-16 0 0,-1 0 1 0 0,1 0-1 0 0,0-1 0 0 0,0 1 1 0 0,12 2-1 0 0,-9-2 258 0 0,16 5-83 0 0,39 15 63 0 0,-61-21-201 0 0,1 0 0 0 0,0-1 1 0 0,-1 1-1 0 0,0 0 0 0 0,1 1 0 0 0,-1-1 0 0 0,0 0 1 0 0,0 1-1 0 0,0 0 0 0 0,-1 0 0 0 0,1 0 1 0 0,4 6-1 0 0,-6-7-17 0 0,-1-1 0 0 0,1 1-1 0 0,-1-1 1 0 0,1 1 0 0 0,-1-1 0 0 0,1 1 0 0 0,-1-1 0 0 0,0 1 0 0 0,0 0 0 0 0,0-1 0 0 0,0 1 0 0 0,0-1 0 0 0,0 1-1 0 0,0 0 1 0 0,0-1 0 0 0,-1 1 0 0 0,1-1 0 0 0,-1 1 0 0 0,1-1 0 0 0,-1 1 0 0 0,0-1 0 0 0,1 1 0 0 0,-1-1 0 0 0,0 0-1 0 0,-1 2 1 0 0,-1 0-6 0 0,0 0 0 0 0,0 0-1 0 0,0-1 1 0 0,0 1 0 0 0,-1-1-1 0 0,1 0 1 0 0,-1 0 0 0 0,1 0-1 0 0,-1 0 1 0 0,-5 1 0 0 0,4-1-19 0 0,-1 0 0 0 0,0 0 1 0 0,0-1-1 0 0,-1 0 0 0 0,1 0 1 0 0,0 0-1 0 0,0-1 0 0 0,0 0 1 0 0,-1 0-1 0 0,1 0 0 0 0,0-1 1 0 0,0 0-1 0 0,-11-3 0 0 0,-6-15-66 0 0,23 19 124 0 0,0-1 0 0 0,-1 1 0 0 0,1-1 0 0 0,0 0 0 0 0,0 1 0 0 0,-1-1 0 0 0,1 0 0 0 0,0 0 0 0 0,0 1-1 0 0,0-1 1 0 0,0 0 0 0 0,0 1 0 0 0,0-1 0 0 0,0 0 0 0 0,0 0 0 0 0,0 1 0 0 0,0-1 0 0 0,0 0 0 0 0,1 1 0 0 0,-1-1-1 0 0,0 0 1 0 0,1 0 0 0 0,1-2 5 0 0,0 0 0 0 0,1 1-1 0 0,-1-1 1 0 0,1 1 0 0 0,-1-1-1 0 0,1 1 1 0 0,0 0 0 0 0,0 0-1 0 0,0 0 1 0 0,0 1 0 0 0,5-2-1 0 0,75-34-1177 0 0,-56 27 796 0 0,-1-1 0 0 0,0-2 1 0 0,-1 0-1 0 0,0-2 0 0 0,26-20 0 0 0,-50 34 370 0 0,1 0 1 0 0,-1 0-1 0 0,0 0 1 0 0,1 0-1 0 0,-1 0 1 0 0,0 0-1 0 0,0 0 1 0 0,0-1 0 0 0,0 1-1 0 0,0-1 1 0 0,0 1-1 0 0,0-1 1 0 0,0 1-1 0 0,0-1 1 0 0,-1 1-1 0 0,1-1 1 0 0,-1 1-1 0 0,1-1 1 0 0,-1 0-1 0 0,1 1 1 0 0,-1-1 0 0 0,0 0-1 0 0,0 0 1 0 0,0 1-1 0 0,0-1 1 0 0,0 0-1 0 0,0 0 1 0 0,-1 1-1 0 0,1-1 1 0 0,-1 0-1 0 0,1 1 1 0 0,-2-4-1 0 0,0 3 23 0 0,1 1 0 0 0,-1-1 0 0 0,0 0 0 0 0,1 1 0 0 0,-1 0 0 0 0,0-1 0 0 0,0 1 0 0 0,0 0 0 0 0,0 0 0 0 0,0 0 0 0 0,-1 0 0 0 0,1 0 0 0 0,0 0 0 0 0,0 1 0 0 0,-1-1 0 0 0,1 1 0 0 0,0 0 0 0 0,-1 0 0 0 0,1-1 0 0 0,0 1 0 0 0,-1 1 0 0 0,1-1 0 0 0,-4 1-1 0 0,5 0 67 0 0,0-1-1 0 0,-1 1 0 0 0,1 0 1 0 0,0 0-1 0 0,-1 0 0 0 0,1 0 1 0 0,0 0-1 0 0,0 1 0 0 0,0-1 1 0 0,0 0-1 0 0,0 0 0 0 0,0 1 1 0 0,1-1-1 0 0,-1 1 0 0 0,0-1 1 0 0,1 1-1 0 0,-1-1 0 0 0,1 1 1 0 0,-1-1-1 0 0,1 1 0 0 0,0-1 1 0 0,-1 1-1 0 0,1 0 0 0 0,0-1 1 0 0,0 1-1 0 0,0-1 0 0 0,0 1 1 0 0,1 2-1 0 0,6 47 703 0 0,-4-41-694 0 0,0-1 0 0 0,1 1 0 0 0,0-1-1 0 0,0 0 1 0 0,1-1 0 0 0,0 1 0 0 0,1-1-1 0 0,0 0 1 0 0,0 0 0 0 0,8 7 0 0 0,-11-18-278 0 0,-1 0 1 0 0,1 0 0 0 0,-1 0 0 0 0,0 0 0 0 0,0 0 0 0 0,0 0 0 0 0,0-1 0 0 0,-1 1-1 0 0,2-6 1 0 0,-2 8 115 0 0,16-53-125 0 0,-14 42 130 0 0,1-1-1 0 0,0 1 0 0 0,0 0 0 0 0,8-13 0 0 0,-12 25 72 0 0,0-1-1 0 0,0 1 1 0 0,1-1 0 0 0,-1 1-1 0 0,0-1 1 0 0,0 1-1 0 0,1-1 1 0 0,-1 1-1 0 0,0 0 1 0 0,1-1-1 0 0,-1 1 1 0 0,1 0-1 0 0,-1-1 1 0 0,0 1-1 0 0,1 0 1 0 0,-1-1 0 0 0,1 1-1 0 0,-1 0 1 0 0,1 0-1 0 0,-1-1 1 0 0,1 1-1 0 0,-1 0 1 0 0,1 0-1 0 0,-1 0 1 0 0,1 0-1 0 0,-1 0 1 0 0,1 0 0 0 0,-1 0-1 0 0,1 0 1 0 0,-1 0-1 0 0,1 0 1 0 0,-1 0-1 0 0,1 0 1 0 0,0 0-1 0 0,14 16 182 0 0,4 25-221 0 0,-15-25 24 0 0,0-2 23 0 0,0-1 1 0 0,0 0 0 0 0,12 22-1 0 0,-16-35-58 0 0,0 0 0 0 0,0 0 0 0 0,0 0 0 0 0,0 0 0 0 0,0 1 0 0 0,1-1 0 0 0,-1 0-1 0 0,0 0 1 0 0,0 0 0 0 0,0 0 0 0 0,0 0 0 0 0,0 0 0 0 0,0 0 0 0 0,1 0 0 0 0,-1 1 0 0 0,0-1 0 0 0,0 0 0 0 0,0 0-1 0 0,0 0 1 0 0,1 0 0 0 0,-1 0 0 0 0,0 0 0 0 0,0 0 0 0 0,0 0 0 0 0,0 0 0 0 0,1 0 0 0 0,-1 0 0 0 0,0 0 0 0 0,0 0 0 0 0,0 0-1 0 0,0 0 1 0 0,0 0 0 0 0,1 0 0 0 0,-1-1 0 0 0,0 1 0 0 0,0 0 0 0 0,0 0 0 0 0,0 0 0 0 0,0 0 0 0 0,1 0 0 0 0,-1 0-1 0 0,0 0 1 0 0,0 0 0 0 0,0-1 0 0 0,0 1 0 0 0,0 0 0 0 0,0 0 0 0 0,0 0 0 0 0,1 0 0 0 0,7-13-363 0 0,4-16 487 0 0,-11 28-154 0 0,3-10 168 0 0,11-26-710 0 0,-15 36 724 0 0,1-1 0 0 0,-1 1 0 0 0,1 0 0 0 0,0 0 0 0 0,-1 0 0 0 0,1 0 1 0 0,0 0-1 0 0,0 0 0 0 0,0 0 0 0 0,0 0 0 0 0,0 0 0 0 0,0 0 0 0 0,0 0 0 0 0,0 0 0 0 0,0 1 0 0 0,0-1 0 0 0,0 0 1 0 0,1 1-1 0 0,-1-1 0 0 0,0 1 0 0 0,3-1 0 0 0,-2 5-24 0 0,-1 1 0 0 0,0 0 0 0 0,1-1 1 0 0,-2 1-1 0 0,1 0 0 0 0,0 0 0 0 0,-1 5 0 0 0,0-5-83 0 0,1 3-86 0 0,0 1 0 0 0,1-1-1 0 0,0 0 1 0 0,0 0 0 0 0,0 1 0 0 0,6 10 0 0 0,-7-18-79 0 0,-1 0 0 0 0,1 0 0 0 0,0 0 0 0 0,0 0 0 0 0,-1 0 0 0 0,1 0 1 0 0,0 0-1 0 0,0 0 0 0 0,0 0 0 0 0,0-1 0 0 0,0 1 0 0 0,1 0 0 0 0,-1 0 0 0 0,0-1 0 0 0,0 1 0 0 0,0-1 0 0 0,1 1 1 0 0,1 0-1 0 0,0-1-263 0 0,-1 0 1 0 0,0-1-1 0 0,0 1 1 0 0,1 0 0 0 0,-1-1-1 0 0,0 1 1 0 0,0-1 0 0 0,1 1-1 0 0,-1-1 1 0 0,0 0-1 0 0,0 0 1 0 0,0 0 0 0 0,0-1-1 0 0,3-1 1 0 0,8-7-281 0 0,2 0 385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1 956 0 0,'0'0'7351'0'0,"-11"16"-7220"0"0,2-1-96 0 0,-80 115 497 0 0,81-120-464 0 0,-31 36-45 0 0,37-45-62 0 0,1 1-1 0 0,0-1 1 0 0,-1 0 0 0 0,1 0 0 0 0,-1 0-1 0 0,1 1 1 0 0,-1-2 0 0 0,1 1 0 0 0,-1 0-1 0 0,0 0 1 0 0,1 0 0 0 0,-1-1 0 0 0,0 1-1 0 0,0-1 1 0 0,0 1 0 0 0,0-1 0 0 0,1 0-1 0 0,-1 0 1 0 0,0 0 0 0 0,0 0 0 0 0,0 0-1 0 0,0 0 1 0 0,0 0 0 0 0,1-1 0 0 0,-1 1-1 0 0,0-1 1 0 0,-2 0 0 0 0,3-1-23 0 0,-1 1 1 0 0,1 0-1 0 0,0 0 0 0 0,0-1 1 0 0,0 1-1 0 0,0-1 0 0 0,0 1 1 0 0,0-1-1 0 0,0 0 1 0 0,1 1-1 0 0,-1-1 0 0 0,0 0 1 0 0,1 0-1 0 0,-1 1 1 0 0,1-1-1 0 0,0 0 0 0 0,0 0 1 0 0,0-2-1 0 0,-1-42-467 0 0,2 31-69 0 0,-1 11 591 0 0,1 0 0 0 0,0 0 1 0 0,-1 0-1 0 0,1 0 1 0 0,1 0-1 0 0,-1 0 0 0 0,1 0 1 0 0,-1 0-1 0 0,1 0 0 0 0,0 1 1 0 0,1-1-1 0 0,-1 0 1 0 0,1 1-1 0 0,2-4 0 0 0,-4 6 103 0 0,0 0 0 0 0,0 0 0 0 0,0 0 0 0 0,0 0-1 0 0,0 1 1 0 0,0-1 0 0 0,1 0 0 0 0,-1 0-1 0 0,0 1 1 0 0,0-1 0 0 0,1 0 0 0 0,-1 1 0 0 0,0 0-1 0 0,1-1 1 0 0,-1 1 0 0 0,0 0 0 0 0,1-1 0 0 0,-1 1-1 0 0,0 0 1 0 0,1 0 0 0 0,-1 0 0 0 0,1 0-1 0 0,-1 0 1 0 0,0 1 0 0 0,1-1 0 0 0,-1 0 0 0 0,0 1-1 0 0,1-1 1 0 0,-1 1 0 0 0,0-1 0 0 0,1 1-1 0 0,-1 0 1 0 0,0-1 0 0 0,0 1 0 0 0,0 0 0 0 0,0 0-1 0 0,0 0 1 0 0,0 0 0 0 0,0 0 0 0 0,0 0-1 0 0,0 0 1 0 0,0 0 0 0 0,0 0 0 0 0,1 3 0 0 0,30 48 1096 0 0,-24-37-906 0 0,0-2-1 0 0,1 1 0 0 0,0-1 1 0 0,1 0-1 0 0,0-1 0 0 0,13 11 1 0 0,-20-20-461 0 0,1-1 1 0 0,-1 1 0 0 0,1-1-1 0 0,-1 0 1 0 0,1-1 0 0 0,0 1 0 0 0,0-1-1 0 0,0 1 1 0 0,-1-1 0 0 0,1 0-1 0 0,0-1 1 0 0,1 1 0 0 0,-1-1-1 0 0,0 1 1 0 0,0-1 0 0 0,0 0-1 0 0,0-1 1 0 0,0 1 0 0 0,0-1 0 0 0,0 0-1 0 0,0 0 1 0 0,0 0 0 0 0,0 0-1 0 0,0-1 1 0 0,-1 0 0 0 0,1 1-1 0 0,0-1 1 0 0,5-5 0 0 0,17-9-3585 0 0,2-4-379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2740 0 0,'0'0'5237'0'0,"-10"15"-5181"0"0,-29 46 9 0 0,37-59-49 0 0,0 1 1 0 0,0 0-1 0 0,0 0 1 0 0,1 0-1 0 0,-1 1 0 0 0,1-1 1 0 0,0 0-1 0 0,0 0 0 0 0,0 1 1 0 0,0-1-1 0 0,1 1 1 0 0,-1-1-1 0 0,1 1 0 0 0,0-1 1 0 0,0 1-1 0 0,0-1 0 0 0,1 1 1 0 0,-1-1-1 0 0,1 0 1 0 0,-1 1-1 0 0,1-1 0 0 0,1 0 1 0 0,-1 1-1 0 0,0-1 0 0 0,1 0 1 0 0,-1 0-1 0 0,1 0 1 0 0,0 0-1 0 0,0 0 0 0 0,0 0 1 0 0,0-1-1 0 0,1 1 0 0 0,-1-1 1 0 0,1 1-1 0 0,0-1 1 0 0,-1 0-1 0 0,6 3 0 0 0,-3-2-82 0 0,0 0 0 0 0,0-1-1 0 0,0 1 1 0 0,1-1 0 0 0,-1 0-1 0 0,1-1 1 0 0,-1 1 0 0 0,1-1-1 0 0,-1 0 1 0 0,1 0 0 0 0,0-1 0 0 0,-1 0-1 0 0,1 0 1 0 0,0 0 0 0 0,-1-1-1 0 0,1 1 1 0 0,0-1 0 0 0,-1-1-1 0 0,11-3 1 0 0,-1-3-233 0 0,-1-1 0 0 0,1-1 0 0 0,14-12 0 0 0,-25 18 245 0 0,1 0 0 0 0,-1 0-1 0 0,0 0 1 0 0,0 0 0 0 0,-1-1 0 0 0,1 1 0 0 0,-1-1-1 0 0,0 0 1 0 0,0 0 0 0 0,-1 0 0 0 0,1-1 0 0 0,-1 1-1 0 0,1-7 1 0 0,-7 18 493 0 0,1-1 0 0 0,-1 1-1 0 0,1-1 1 0 0,0 1 0 0 0,1 0-1 0 0,-1 0 1 0 0,-2 12 0 0 0,4-15-415 0 0,1-1 0 0 0,0 0 0 0 0,0 0 0 0 0,0 0 0 0 0,0 1 0 0 0,0-1 0 0 0,0 0 0 0 0,1 0 0 0 0,-1 0 0 0 0,1 0 0 0 0,0 1 0 0 0,-1-1 0 0 0,1 0 0 0 0,0 0 0 0 0,0 0 0 0 0,0-1 0 0 0,0 1 0 0 0,1 0 0 0 0,-1 0 0 0 0,1 0 0 0 0,-1-1 0 0 0,1 1 0 0 0,-1-1 0 0 0,1 1 0 0 0,0-1 0 0 0,-1 0 0 0 0,1 0 0 0 0,0 0 0 0 0,0 0 0 0 0,0 0 0 0 0,0 0 0 0 0,0 0 0 0 0,0 0 0 0 0,1-1 0 0 0,-1 1 0 0 0,0-1 0 0 0,0 0 0 0 0,0 0 0 0 0,0 1 0 0 0,1-1 0 0 0,-1-1 0 0 0,0 1 0 0 0,0 0 0 0 0,0 0 0 0 0,1-1 0 0 0,-1 0 0 0 0,0 1 0 0 0,0-1 1 0 0,0 0-1 0 0,0 0 0 0 0,0 0 0 0 0,0 0 0 0 0,0 0 0 0 0,2-3 0 0 0,1 2-71 0 0,-1-1 0 0 0,0 0 0 0 0,0 0 0 0 0,0-1 0 0 0,0 1 0 0 0,0-1 1 0 0,0 0-1 0 0,-1 0 0 0 0,0 0 0 0 0,0-1 0 0 0,0 1 0 0 0,-1-1 0 0 0,1 1 0 0 0,-1-1 1 0 0,0 0-1 0 0,0 0 0 0 0,-1 0 0 0 0,1 0 0 0 0,-1 0 0 0 0,-1-1 0 0 0,1 1 0 0 0,0 0 1 0 0,-1 0-1 0 0,0-1 0 0 0,-1 1 0 0 0,-1-10 0 0 0,1 12 18 0 0,-1 0-1 0 0,1 1 0 0 0,-1-1 1 0 0,0 1-1 0 0,0-1 1 0 0,0 1-1 0 0,0 0 1 0 0,-1 0-1 0 0,1 0 1 0 0,0 0-1 0 0,-1 0 0 0 0,1 0 1 0 0,-1 1-1 0 0,0-1 1 0 0,0 1-1 0 0,0 0 1 0 0,1 0-1 0 0,-1 0 0 0 0,0 0 1 0 0,0 0-1 0 0,-5 0 1 0 0,-66-5-5393 0 0,63 6 3082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1 936 0 0,'0'0'3981'0'0,"-14"1"-3492"0"0,-45 5-146 0 0,58-6-304 0 0,0 0 0 0 0,0 0 0 0 0,0 0-1 0 0,0 0 1 0 0,0 0 0 0 0,-1 0 0 0 0,1 1-1 0 0,0-1 1 0 0,0 0 0 0 0,0 1 0 0 0,0-1 0 0 0,0 1-1 0 0,0-1 1 0 0,1 1 0 0 0,-1-1 0 0 0,0 1-1 0 0,0 0 1 0 0,0 0 0 0 0,0-1 0 0 0,1 1 0 0 0,-1 0-1 0 0,0 0 1 0 0,1 0 0 0 0,-1 0 0 0 0,1 0-1 0 0,-1 0 1 0 0,1 0 0 0 0,-1 0 0 0 0,1 0 0 0 0,-1 0-1 0 0,1 0 1 0 0,0 0 0 0 0,0 0 0 0 0,0 0 0 0 0,0 0-1 0 0,-1 0 1 0 0,1 0 0 0 0,1 0 0 0 0,-1 0-1 0 0,0 0 1 0 0,0 0 0 0 0,1 2 0 0 0,-1 0 75 0 0,1 0 1 0 0,1 0-1 0 0,-1 0 1 0 0,0 0-1 0 0,1 0 1 0 0,-1-1-1 0 0,1 1 1 0 0,0 0-1 0 0,4 4 0 0 0,2-1 34 0 0,0-1 0 0 0,0 0 0 0 0,1 0 0 0 0,0-1 0 0 0,0 0 0 0 0,11 3 0 0 0,-10-4-79 0 0,0 1 0 0 0,1 1 1 0 0,-2-1-1 0 0,16 11 1 0 0,-24-15-77 0 0,0 1 1 0 0,0 0-1 0 0,0-1 1 0 0,0 1-1 0 0,0-1 1 0 0,0 1-1 0 0,0 0 1 0 0,0 0-1 0 0,-1 0 1 0 0,1-1-1 0 0,0 1 1 0 0,0 0-1 0 0,-1 0 1 0 0,1 0-1 0 0,-1 0 1 0 0,1 0-1 0 0,-1 0 1 0 0,1 0-1 0 0,-1 1 1 0 0,1-1-1 0 0,-1 0 1 0 0,0 0 0 0 0,0 0-1 0 0,0 0 1 0 0,0 0-1 0 0,0 1 1 0 0,0-1-1 0 0,0 0 1 0 0,0 0-1 0 0,0 0 1 0 0,0 0-1 0 0,-1 0 1 0 0,1 1-1 0 0,0-1 1 0 0,-1 0-1 0 0,1 0 1 0 0,-1 0-1 0 0,1 0 1 0 0,-1 0-1 0 0,1 0 1 0 0,-1 0-1 0 0,0 0 1 0 0,0 0-1 0 0,1-1 1 0 0,-1 1-1 0 0,0 0 1 0 0,0 0-1 0 0,0-1 1 0 0,0 1 0 0 0,0 0-1 0 0,0-1 1 0 0,0 1-1 0 0,0-1 1 0 0,0 1-1 0 0,-2-1 1 0 0,-3 4-229 0 0,0-1 0 0 0,-1-1 1 0 0,1 1-1 0 0,-1-1 0 0 0,0 0 1 0 0,1-1-1 0 0,-14 2 0 0 0,14-3-409 0 0,5 0 412 0 0,0 1 1 0 0,0-1-1 0 0,0 0 1 0 0,0 0-1 0 0,0 0 1 0 0,0 0-1 0 0,0 0 1 0 0,0-1-1 0 0,0 1 1 0 0,0 0-1 0 0,0 0 1 0 0,0-1-1 0 0,0 1 1 0 0,0 0-1 0 0,1-1 1 0 0,-1 1-1 0 0,0-1 1 0 0,0 1-1 0 0,-1-2 1 0 0,-1-3-2082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2840 0 0,'0'0'4907'0'0,"-5"16"-4712"0"0,-1 0-74 0 0,0-1 1 0 0,0 0-1 0 0,-2-1 1 0 0,1 0-1 0 0,-2 0 1 0 0,0 0-1 0 0,-17 19 0 0 0,19-27-95 0 0,0 0-1 0 0,0 0 0 0 0,0 0 0 0 0,-1-1 0 0 0,0 0 0 0 0,0-1 1 0 0,0 0-1 0 0,0 0 0 0 0,-1 0 0 0 0,1-1 0 0 0,-1-1 0 0 0,-9 3 1 0 0,15-5-43 0 0,0 0 0 0 0,0 1 0 0 0,-1-1 1 0 0,1 0-1 0 0,0-1 0 0 0,0 1 0 0 0,0 0 0 0 0,0-1 1 0 0,0 0-1 0 0,0 0 0 0 0,1 0 0 0 0,-1 0 1 0 0,0 0-1 0 0,0 0 0 0 0,1-1 0 0 0,-4-2 0 0 0,3 2 16 0 0,0-1 0 0 0,1 0 0 0 0,-1 0 0 0 0,1 0-1 0 0,0 0 1 0 0,0 0 0 0 0,0-1 0 0 0,0 1 0 0 0,1 0-1 0 0,-1-1 1 0 0,1 0 0 0 0,0 1 0 0 0,0-1-1 0 0,0 0 1 0 0,1 0 0 0 0,-1-4 0 0 0,0 1-77 0 0,1 1 1 0 0,0-1 0 0 0,0 0-1 0 0,0 0 1 0 0,1 1-1 0 0,0-1 1 0 0,0 0 0 0 0,0 1-1 0 0,3-8 1 0 0,-3 13 97 0 0,0-1 0 0 0,-1 0 0 0 0,1 1 0 0 0,0-1 1 0 0,0 1-1 0 0,0-1 0 0 0,0 1 0 0 0,1 0 0 0 0,-1-1 0 0 0,0 1 0 0 0,0 0 0 0 0,1 0 1 0 0,-1 0-1 0 0,1 0 0 0 0,-1 0 0 0 0,1 0 0 0 0,-1 0 0 0 0,1 0 0 0 0,0 0 1 0 0,-1 1-1 0 0,1-1 0 0 0,0 1 0 0 0,0 0 0 0 0,-1-1 0 0 0,1 1 0 0 0,0 0 0 0 0,0 0 1 0 0,-1 0-1 0 0,1 0 0 0 0,0 0 0 0 0,0 0 0 0 0,0 1 0 0 0,-1-1 0 0 0,1 1 1 0 0,0-1-1 0 0,0 1 0 0 0,-1-1 0 0 0,1 1 0 0 0,2 2 0 0 0,7 4 238 0 0,-1 0 0 0 0,0 0 0 0 0,0 2-1 0 0,-1-1 1 0 0,0 1 0 0 0,0 0 0 0 0,-1 1 0 0 0,7 11-1 0 0,19 19 397 0 0,-30-35-581 0 0,37 34 435 0 0,-38-36-518 0 0,0-1 0 0 0,0 0 1 0 0,0 0-1 0 0,0 0 1 0 0,0 0-1 0 0,1-1 0 0 0,-1 1 1 0 0,1-1-1 0 0,-1 0 1 0 0,1 0-1 0 0,-1 0 0 0 0,8 0 1 0 0,-9-2-200 0 0,1 0 1 0 0,-1-1-1 0 0,0 1 1 0 0,1-1 0 0 0,-1 0-1 0 0,0 0 1 0 0,0 0-1 0 0,0 0 1 0 0,0 0-1 0 0,-1 0 1 0 0,1 0-1 0 0,-1-1 1 0 0,1 1-1 0 0,-1 0 1 0 0,0-1-1 0 0,1 1 1 0 0,0-6 0 0 0,2 1-590 0 0,8-17-2164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0 928 0 0,'0'0'5464'0'0,"-12"8"-1271"0"0,-13 10-2642 0 0,15-5-1583 0 0,-1 0 1 0 0,2 1-1 0 0,-13 23 0 0 0,15-23-291 0 0,-2 0-1 0 0,0 0 1 0 0,0-1 0 0 0,-14 14-1 0 0,-9 8-4948 0 0,26-30 2368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113 143 820 0 0,'0'0'9293'0'0,"-5"-3"-8669"0"0,-7-6-318 0 0,1 0 1 0 0,0-1-1 0 0,0-1 0 0 0,-17-21 1 0 0,23 26-988 0 0,0-1 0 0 0,1 1 0 0 0,0-1 0 0 0,0 0 0 0 0,0-1 1 0 0,-4-12-1 0 0,8 13-3362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0 343 1088 0 0,'0'1'11567'0'0,"1"-5"-11593"0"0,0 0 0 0 0,-1-1 0 0 0,2 1 0 0 0,-1 0 0 0 0,0 0-1 0 0,1 0 1 0 0,2-5 0 0 0,7-26-430 0 0,-11 35 599 0 0,1 1-140 0 0,1-1 1 0 0,0 1-1 0 0,-1 0 0 0 0,1 0 1 0 0,-1 0-1 0 0,1 0 0 0 0,-1 1 1 0 0,0-1-1 0 0,1 0 0 0 0,-1 1 0 0 0,0-1 1 0 0,0 0-1 0 0,0 1 0 0 0,0 0 1 0 0,0-1-1 0 0,0 1 0 0 0,-1 0 1 0 0,2 2-1 0 0,10 35-504 0 0,-12-38 483 0 0,10-44-2094 0 0,-7 37 2173 0 0,1 0 0 0 0,0 0 0 0 0,0 0 0 0 0,0 1 0 0 0,0-1 0 0 0,10-8 1 0 0,-12 13-46 0 0,-1-1 0 0 0,1 1 0 0 0,-1 0 0 0 0,1 0 0 0 0,0 0 0 0 0,-1 0 0 0 0,1 0 0 0 0,0 1 0 0 0,0-1 0 0 0,0 0 0 0 0,-1 1 0 0 0,1-1 0 0 0,0 1 0 0 0,0 0 0 0 0,0-1 0 0 0,0 1 1 0 0,0 0-1 0 0,0 0 0 0 0,0 1 0 0 0,0-1 0 0 0,0 0 0 0 0,0 0 0 0 0,-1 1 0 0 0,1-1 0 0 0,0 1 0 0 0,0 0 0 0 0,0 0 0 0 0,-1-1 0 0 0,1 1 0 0 0,1 2 0 0 0,-1-2-50 0 0,-1 1 1 0 0,0-1-1 0 0,1 1 0 0 0,-1 0 0 0 0,0-1 0 0 0,0 1 0 0 0,0 0 0 0 0,-1 0 0 0 0,1 0 0 0 0,0 0 1 0 0,-1 0-1 0 0,1 0 0 0 0,-1 0 0 0 0,0 0 0 0 0,1 0 0 0 0,-1 0 0 0 0,0 0 0 0 0,0 0 0 0 0,0 0 1 0 0,-1 0-1 0 0,1 0 0 0 0,0 0 0 0 0,-2 3 0 0 0,2 26 114 0 0,1-30-89 0 0,-1 0-1 0 0,1-1 0 0 0,-1 1 1 0 0,1 0-1 0 0,0 0 0 0 0,-1 0 1 0 0,1 0-1 0 0,0-1 0 0 0,-1 1 1 0 0,1 0-1 0 0,0-1 0 0 0,0 1 1 0 0,0-1-1 0 0,0 1 0 0 0,0-1 1 0 0,0 1-1 0 0,-1-1 0 0 0,1 0 1 0 0,0 1-1 0 0,0-1 0 0 0,0 0 1 0 0,0 0-1 0 0,0 1 0 0 0,0-1 1 0 0,0 0-1 0 0,0 0 0 0 0,1 0 1 0 0,0-1-1 0 0,4 0-45 0 0,0 0 0 0 0,0 0-1 0 0,0-1 1 0 0,-1 0 0 0 0,1 0 0 0 0,-1 0 0 0 0,0-1 0 0 0,1 0-1 0 0,-1 0 1 0 0,0 0 0 0 0,-1-1 0 0 0,1 0 0 0 0,0 1 0 0 0,-1-2-1 0 0,0 1 1 0 0,0 0 0 0 0,0-1 0 0 0,-1 0 0 0 0,0 0 0 0 0,0 0 0 0 0,0 0-1 0 0,0 0 1 0 0,-1-1 0 0 0,0 1 0 0 0,3-9 0 0 0,-5 12 19 0 0,0 1 0 0 0,1 0 1 0 0,-1 0-1 0 0,0 0 0 0 0,0-1 1 0 0,0 1-1 0 0,0 0 0 0 0,0 0 1 0 0,0 0-1 0 0,0-1 0 0 0,0 1 1 0 0,-1 0-1 0 0,1 0 0 0 0,0 0 1 0 0,-1 0-1 0 0,1-1 1 0 0,-1 1-1 0 0,1 0 0 0 0,-1 0 1 0 0,0 0-1 0 0,1 0 0 0 0,-1 0 1 0 0,0 0-1 0 0,0 0 0 0 0,0 0 1 0 0,1 1-1 0 0,-1-1 0 0 0,-2-1 1 0 0,2 2 102 0 0,-1 0 1 0 0,1-1-1 0 0,0 1 1 0 0,0 0-1 0 0,-1 0 1 0 0,1 1-1 0 0,0-1 1 0 0,0 0-1 0 0,-1 0 1 0 0,1 0-1 0 0,0 1 1 0 0,0-1-1 0 0,0 1 1 0 0,-1-1-1 0 0,1 1 1 0 0,0-1-1 0 0,0 1 1 0 0,0 0-1 0 0,0-1 1 0 0,0 1-1 0 0,0 0 1 0 0,0 0-1 0 0,0 0 1 0 0,1 0-1 0 0,-1 0 1 0 0,-1 1-1 0 0,0 0-44 0 0,1 0-1 0 0,-1 0 0 0 0,1 0 0 0 0,-1 0 0 0 0,1 0 1 0 0,-1 0-1 0 0,1 0 0 0 0,0 0 0 0 0,0 1 0 0 0,0-1 0 0 0,0 0 1 0 0,1 1-1 0 0,-1-1 0 0 0,1 1 0 0 0,-1-1 0 0 0,1 1 1 0 0,0-1-1 0 0,0 1 0 0 0,0-1 0 0 0,0 1 0 0 0,0-1 0 0 0,1 1 1 0 0,-1-1-1 0 0,1 1 0 0 0,-1-1 0 0 0,1 1 0 0 0,0-1 1 0 0,0 0-1 0 0,0 0 0 0 0,2 3 0 0 0,0-2-45 0 0,-1 0 0 0 0,1 0 0 0 0,0-1 0 0 0,0 1 0 0 0,0-1 0 0 0,0 0 0 0 0,0 0 0 0 0,1 0 0 0 0,-1 0 0 0 0,1 0 0 0 0,-1-1 0 0 0,1 0 0 0 0,0 1 0 0 0,-1-1 0 0 0,1-1 0 0 0,0 1 0 0 0,0-1 0 0 0,-1 1 0 0 0,6-1 0 0 0,-3-1-2 0 0,0 0 0 0 0,0 0-1 0 0,0-1 1 0 0,0 0 0 0 0,-1 0-1 0 0,1 0 1 0 0,-1-1 0 0 0,1 1-1 0 0,-1-1 1 0 0,0-1-1 0 0,0 1 1 0 0,0-1 0 0 0,0 0-1 0 0,-1 0 1 0 0,0 0 0 0 0,0 0-1 0 0,0-1 1 0 0,0 0-1 0 0,-1 0 1 0 0,1 0 0 0 0,-1 0-1 0 0,0-1 1 0 0,1-5 0 0 0,2 0-35 0 0,-1 0-1 0 0,0 0 1 0 0,-1-1 0 0 0,-1 1 0 0 0,0-1 0 0 0,0 0 0 0 0,-1 0 0 0 0,-1-1 0 0 0,0 1 0 0 0,-1-19 0 0 0,0 30 52 0 0,0 0 1 0 0,0 0-1 0 0,0 0 1 0 0,0 1-1 0 0,0-1 1 0 0,0 0-1 0 0,0 0 1 0 0,0 1-1 0 0,-1-1 1 0 0,1 0-1 0 0,0 0 0 0 0,0 1 1 0 0,-1-1-1 0 0,1 0 1 0 0,0 1-1 0 0,-1-1 1 0 0,1 0-1 0 0,-1 1 1 0 0,1-1-1 0 0,-1 0 1 0 0,1 1-1 0 0,-1-1 0 0 0,0 1 1 0 0,1-1-1 0 0,-1 1 1 0 0,0-1-1 0 0,1 1 1 0 0,-1 0-1 0 0,-1-1 1 0 0,1 1 82 0 0,-1 0 0 0 0,1 0 0 0 0,0 1 0 0 0,-1-1 0 0 0,1 1 0 0 0,0-1 0 0 0,-1 1-1 0 0,1-1 1 0 0,0 1 0 0 0,0 0 0 0 0,0-1 0 0 0,-1 1 0 0 0,1 0 0 0 0,0 0 0 0 0,-1 1 0 0 0,-32 40 1148 0 0,30-34-1199 0 0,0 1 0 0 0,0 0 0 0 0,0 0 1 0 0,1 0-1 0 0,0 0 0 0 0,1 1 1 0 0,0-1-1 0 0,1 1 0 0 0,0-1 0 0 0,0 20 1 0 0,2-26-47 0 0,-1 0 0 0 0,0 0 0 0 0,1 0 0 0 0,0 1 0 0 0,0-1-1 0 0,0 0 1 0 0,0 0 0 0 0,0 0 0 0 0,1-1 0 0 0,-1 1 0 0 0,1 0 0 0 0,0 0 0 0 0,0-1 0 0 0,0 1 0 0 0,0-1 0 0 0,0 0 0 0 0,1 0 0 0 0,-1 0 0 0 0,1 0 0 0 0,-1 0 0 0 0,1 0 0 0 0,0 0 0 0 0,-1-1 0 0 0,1 1-1 0 0,0-1 1 0 0,0 0 0 0 0,0 0 0 0 0,0 0 0 0 0,1 0 0 0 0,-1-1 0 0 0,0 1 0 0 0,0-1 0 0 0,0 0 0 0 0,0 0 0 0 0,1 0 0 0 0,2-1 0 0 0,0 1-39 0 0,-1-1-1 0 0,1-1 1 0 0,-1 1 0 0 0,1-1-1 0 0,-1 0 1 0 0,0 0 0 0 0,0 0 0 0 0,0-1-1 0 0,0 0 1 0 0,0 0 0 0 0,0 0-1 0 0,-1-1 1 0 0,0 1 0 0 0,1-1 0 0 0,-1 0-1 0 0,-1 0 1 0 0,1-1 0 0 0,-1 1 0 0 0,1-1-1 0 0,-1 0 1 0 0,4-8 0 0 0,4-8-189 0 0,-1 1 0 0 0,-1-2 0 0 0,-1 1 0 0 0,5-23 0 0 0,-10 34 184 0 0,0 1 0 0 0,-1-1 0 0 0,-1 1 0 0 0,0-1 0 0 0,0 1 0 0 0,-1-1 0 0 0,-1-16 0 0 0,1 26 86 0 0,0-1 1 0 0,-1 1 0 0 0,1-1 0 0 0,0 1 0 0 0,-1 0-1 0 0,1-1 1 0 0,0 1 0 0 0,-1 0 0 0 0,1-1-1 0 0,-1 1 1 0 0,1 0 0 0 0,-1-1 0 0 0,1 1 0 0 0,-1 0-1 0 0,1 0 1 0 0,0 0 0 0 0,-1-1 0 0 0,1 1-1 0 0,-1 0 1 0 0,1 0 0 0 0,-1 0 0 0 0,0 0 0 0 0,1 0-1 0 0,-1 0 1 0 0,1 0 0 0 0,-1 0 0 0 0,1 0 0 0 0,-1 0-1 0 0,1 0 1 0 0,-1 0 0 0 0,1 1 0 0 0,-1-1-1 0 0,1 0 1 0 0,-1 0 0 0 0,1 0 0 0 0,0 1 0 0 0,-1-1-1 0 0,1 0 1 0 0,-1 1 0 0 0,1-1 0 0 0,0 0 0 0 0,-1 1-1 0 0,1-1 1 0 0,-1 0 0 0 0,1 1 0 0 0,-1 0-1 0 0,-20 16 1474 0 0,12-7-1410 0 0,0 1 0 0 0,1 0-1 0 0,0 0 1 0 0,1 1-1 0 0,0-1 1 0 0,-9 23-1 0 0,12-25-53 0 0,1 0 0 0 0,0 0 1 0 0,0-1-1 0 0,1 2 0 0 0,0-1 0 0 0,1 0 0 0 0,0 0 0 0 0,0 1 0 0 0,1-1 0 0 0,2 18 1 0 0,-1-24-43 0 0,1 1 0 0 0,-1-1 1 0 0,1 1-1 0 0,0-1 0 0 0,0 0 0 0 0,0 0 1 0 0,0 0-1 0 0,1 0 0 0 0,-1 0 1 0 0,1 0-1 0 0,0 0 0 0 0,-1-1 1 0 0,1 0-1 0 0,0 1 0 0 0,1-1 1 0 0,-1 0-1 0 0,0-1 0 0 0,1 1 1 0 0,-1 0-1 0 0,1-1 0 0 0,-1 0 1 0 0,1 0-1 0 0,0 0 0 0 0,6 1 0 0 0,-7-1-78 0 0,1-1-1 0 0,-1 1 1 0 0,0-1-1 0 0,0 0 1 0 0,0 1-1 0 0,0-1 1 0 0,1-1-1 0 0,-1 1 0 0 0,0 0 1 0 0,0-1-1 0 0,0 0 1 0 0,0 0-1 0 0,0 0 1 0 0,0 0-1 0 0,0 0 0 0 0,0 0 1 0 0,0-1-1 0 0,0 1 1 0 0,-1-1-1 0 0,1 0 1 0 0,-1 0-1 0 0,1 0 1 0 0,-1 0-1 0 0,0 0 0 0 0,0-1 1 0 0,0 1-1 0 0,0-1 1 0 0,0 1-1 0 0,2-6 1 0 0,-3 10 188 0 0,-1 0 0 0 0,0-1 0 0 0,0 1 0 0 0,1 0 0 0 0,-1-1 0 0 0,1 1 0 0 0,-1 0 0 0 0,1-1 0 0 0,0 1 0 0 0,0-1 0 0 0,0 1 0 0 0,0-1 0 0 0,0 0 0 0 0,0 1 0 0 0,0-1 0 0 0,0 0 0 0 0,0 1 0 0 0,1-1 0 0 0,-1 0 0 0 0,0 0 0 0 0,1 0 0 0 0,-1 0 0 0 0,1-1 0 0 0,-1 1 0 0 0,1 0 0 0 0,0-1 0 0 0,-1 1 1 0 0,1-1-1 0 0,0 1 0 0 0,2 0 0 0 0,-1 0-141 0 0,0 0 0 0 0,0 0 1 0 0,1 0-1 0 0,-1 0 0 0 0,1 0 1 0 0,-1-1-1 0 0,1 0 0 0 0,-1 1 1 0 0,1-1-1 0 0,-1 0 0 0 0,1-1 1 0 0,-1 1-1 0 0,1-1 0 0 0,-1 1 1 0 0,1-1-1 0 0,-1 0 0 0 0,0-1 0 0 0,6-1 1 0 0,-7 2-64 0 0,0 0 0 0 0,0-1 0 0 0,0 1 0 0 0,0 0 0 0 0,-1-1 0 0 0,1 1 0 0 0,0-1 0 0 0,-1 1 0 0 0,1-1-1 0 0,-1 0 1 0 0,1 0 0 0 0,-1 0 0 0 0,0 0 0 0 0,0 0 0 0 0,0 0 0 0 0,0 0 0 0 0,0 0 0 0 0,0 0 0 0 0,-1 0 0 0 0,1 0 0 0 0,-1-1 0 0 0,1 1 0 0 0,-1 0 0 0 0,0 0 0 0 0,0-1 0 0 0,0 1 0 0 0,0 0 0 0 0,0 0 0 0 0,-1-1 0 0 0,1 1 0 0 0,-1 0 0 0 0,1 0 0 0 0,-2-3 0 0 0,0 2-101 0 0,0 1 1 0 0,0-1-1 0 0,0 1 1 0 0,0-1 0 0 0,-1 1-1 0 0,1 0 1 0 0,-1 0-1 0 0,1 0 1 0 0,-1 0-1 0 0,0 0 1 0 0,0 1 0 0 0,0-1-1 0 0,0 1 1 0 0,0 0-1 0 0,0-1 1 0 0,0 2 0 0 0,0-1-1 0 0,0 0 1 0 0,-1 1-1 0 0,1-1 1 0 0,0 1-1 0 0,-6 0 1 0 0,7 0 322 0 0,0 0 0 0 0,-1 0 0 0 0,1 0 0 0 0,0 0 0 0 0,0 1 0 0 0,-1-1 0 0 0,1 1 0 0 0,0-1 0 0 0,0 1 0 0 0,0 0 0 0 0,0 0 0 0 0,0 0 0 0 0,0 0 0 0 0,0 0 0 0 0,0 1 0 0 0,0-1 0 0 0,0 1 0 0 0,0-1 0 0 0,1 1 0 0 0,-1-1 0 0 0,1 1 0 0 0,-1 0 0 0 0,1 0 0 0 0,0 0 0 0 0,0 0 0 0 0,-2 2 0 0 0,2 1 344 0 0,-1 0-1 0 0,1 0 1 0 0,0 1 0 0 0,0-1-1 0 0,0 0 1 0 0,1 0-1 0 0,-1 1 1 0 0,1-1-1 0 0,1 0 1 0 0,0 10-1 0 0,1-10-338 0 0,-1 0 0 0 0,1-1 0 0 0,0 1-1 0 0,0 0 1 0 0,0-1 0 0 0,0 1-1 0 0,1-1 1 0 0,0 0 0 0 0,0 0 0 0 0,0 0-1 0 0,0 0 1 0 0,1-1 0 0 0,-1 1-1 0 0,1-1 1 0 0,0 0 0 0 0,0 0 0 0 0,0 0-1 0 0,0 0 1 0 0,1-1 0 0 0,-1 0-1 0 0,1 0 1 0 0,0 0 0 0 0,0 0 0 0 0,6 1-1 0 0,3 1-459 0 0,0-1 0 0 0,1 0 0 0 0,-1-1-1 0 0,0-1 1 0 0,1 0 0 0 0,0-1 0 0 0,17-2-1 0 0,23-13-4641 0 0,-27 5 1163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2860 0 0,'0'0'10340'0'0,"4"0"-9873"0"0,42-2 458 0 0,62-12 1 0 0,-61 7-1031 0 0,70-2 0 0 0,-138 84-727 0 0,17-26 891 0 0,7 82 0 0 0,-1-80-167 0 0,-6 87 1 0 0,3-123 78 0 0,-2 0-1 0 0,0-1 1 0 0,0 1 0 0 0,-1-1-1 0 0,-1 1 1 0 0,-1-1-1 0 0,0 0 1 0 0,0-1 0 0 0,-2 0-1 0 0,-9 15 1 0 0,13-24 3 0 0,0 1 0 0 0,-1-1 1 0 0,1 0-1 0 0,-1 0 0 0 0,0 0 1 0 0,0-1-1 0 0,0 0 0 0 0,-1 0 0 0 0,1 0 1 0 0,-1-1-1 0 0,1 1 0 0 0,-1-1 0 0 0,0 0 1 0 0,0-1-1 0 0,0 0 0 0 0,0 0 0 0 0,-8 0 1 0 0,11 0-70 0 0,1-1 0 0 0,-1 0 0 0 0,1 0 1 0 0,-1 0-1 0 0,0-1 0 0 0,1 1 0 0 0,-1-1 1 0 0,1 1-1 0 0,-1-1 0 0 0,1 0 0 0 0,0 0 1 0 0,-1 0-1 0 0,1 0 0 0 0,0-1 0 0 0,0 1 1 0 0,-1-1-1 0 0,1 1 0 0 0,0-1 0 0 0,0 0 1 0 0,1 1-1 0 0,-1-1 0 0 0,0 0 0 0 0,1 0 1 0 0,-1 0-1 0 0,1-1 0 0 0,-1 1 0 0 0,1 0 0 0 0,0 0 1 0 0,0-1-1 0 0,0 1 0 0 0,1-1 0 0 0,-1 1 1 0 0,0-1-1 0 0,1 1 0 0 0,0-1 0 0 0,-1 1 1 0 0,1-1-1 0 0,0 0 0 0 0,0 1 0 0 0,0-1 1 0 0,2-4-1 0 0,-2 5-210 0 0,0 0 1 0 0,1 0 0 0 0,-1 1-1 0 0,1-1 1 0 0,-1 0 0 0 0,1 0-1 0 0,0 1 1 0 0,0-1-1 0 0,-1 1 1 0 0,1-1 0 0 0,0 0-1 0 0,1 1 1 0 0,-1 0-1 0 0,0-1 1 0 0,0 1 0 0 0,1 0-1 0 0,-1-1 1 0 0,0 1-1 0 0,1 0 1 0 0,-1 0 0 0 0,4-1-1 0 0,11-6-2611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6345 0 0,'0'0'3593'0'0,"-11"11"-3499"0"0,-32 33-64 0 0,42-42-46 0 0,-1-1 1 0 0,1 0-1 0 0,0 1 0 0 0,0-1 0 0 0,0 1 0 0 0,0-1 0 0 0,0 1 0 0 0,0-1 0 0 0,1 1 1 0 0,-1 0-1 0 0,0-1 0 0 0,1 1 0 0 0,0 0 0 0 0,-1 0 0 0 0,1-1 0 0 0,0 1 1 0 0,0 0-1 0 0,-1 0 0 0 0,2 0 0 0 0,-1-1 0 0 0,0 1 0 0 0,0 0 0 0 0,0 0 1 0 0,1 0-1 0 0,-1-1 0 0 0,1 1 0 0 0,0 0 0 0 0,-1-1 0 0 0,3 4 0 0 0,0-1-9 0 0,0 1 0 0 0,1-1 0 0 0,-1 0-1 0 0,1 0 1 0 0,0-1 0 0 0,8 6 0 0 0,-8-6 39 0 0,35 25-122 0 0,-27-20 70 0 0,0 1 0 0 0,0 0 0 0 0,-1 0 0 0 0,15 16 0 0 0,-26-25 19 0 0,1 1 1 0 0,0 0 0 0 0,0 0-1 0 0,0 0 1 0 0,-1 0 0 0 0,1 0-1 0 0,-1 0 1 0 0,1 0 0 0 0,0 0-1 0 0,-1 0 1 0 0,0 0 0 0 0,1 0 0 0 0,-1 0-1 0 0,0 0 1 0 0,1 0 0 0 0,-1 0-1 0 0,0 0 1 0 0,0 1 0 0 0,0-1-1 0 0,0 0 1 0 0,0 0 0 0 0,0 0-1 0 0,0 0 1 0 0,0 0 0 0 0,-1 1 0 0 0,1-1-1 0 0,0 0 1 0 0,-1 0 0 0 0,1 0-1 0 0,-1 1 1 0 0,-1 0-10 0 0,0 0 0 0 0,0-1 0 0 0,0 1 0 0 0,0 0 0 0 0,0-1 0 0 0,0 0 0 0 0,0 1 0 0 0,0-1 0 0 0,-1 0 0 0 0,1 0 0 0 0,-1 0 0 0 0,1-1 0 0 0,-3 1 0 0 0,-3 1 25 0 0,1 0 0 0 0,-1-1 0 0 0,1 0 0 0 0,-1-1 0 0 0,0 1 0 0 0,1-2 0 0 0,-1 1 0 0 0,-12-3 0 0 0,19 3 28 0 0,0 0 0 0 0,0-1-1 0 0,0 1 1 0 0,-1-1 0 0 0,1 1-1 0 0,0 0 1 0 0,0-1-1 0 0,0 0 1 0 0,0 1 0 0 0,0-1-1 0 0,0 0 1 0 0,1 1-1 0 0,-1-1 1 0 0,0 0 0 0 0,0 0-1 0 0,0 0 1 0 0,1 0 0 0 0,-1 0-1 0 0,0 1 1 0 0,1-1-1 0 0,-1-1 1 0 0,0 0 0 0 0,1 1 1 0 0,0 0 1 0 0,1 0-1 0 0,-1-1 1 0 0,0 2 0 0 0,1-1-1 0 0,-1 0 1 0 0,0 0-1 0 0,1 0 1 0 0,0 0-1 0 0,-1 0 1 0 0,1 0 0 0 0,-1 0-1 0 0,1 0 1 0 0,0 1-1 0 0,0-1 1 0 0,-1 0-1 0 0,1 1 1 0 0,0-1 0 0 0,0 0-1 0 0,1 0 1 0 0,10-6 120 0 0,1 0 1 0 0,-1 1 0 0 0,16-5 0 0 0,-9 3-313 0 0,-13 5 134 0 0,12-6 51 0 0,-1 0 0 0 0,-1-1 0 0 0,25-20 0 0 0,-37 27-12 0 0,-1 0 1 0 0,1 0 0 0 0,-1-1 0 0 0,0 1-1 0 0,0-1 1 0 0,-1 0 0 0 0,1 0-1 0 0,-1 0 1 0 0,1 0 0 0 0,-1 0-1 0 0,-1 0 1 0 0,1 0 0 0 0,0-1 0 0 0,-1 1-1 0 0,0-1 1 0 0,0 1 0 0 0,0-1-1 0 0,-1 1 1 0 0,0-1 0 0 0,0-8 0 0 0,0 12-23 0 0,-1 0 0 0 0,0-1 0 0 0,1 1 0 0 0,-1 0 1 0 0,0-1-1 0 0,0 1 0 0 0,0 0 0 0 0,0 0 0 0 0,0-1 1 0 0,0 1-1 0 0,0 0 0 0 0,0 0 0 0 0,0 0 0 0 0,0 1 1 0 0,-1-1-1 0 0,1 0 0 0 0,0 0 0 0 0,-1 1 0 0 0,1-1 1 0 0,0 0-1 0 0,-1 1 0 0 0,1-1 0 0 0,-1 1 0 0 0,1 0 0 0 0,-1 0 1 0 0,1-1-1 0 0,-1 1 0 0 0,1 0 0 0 0,-1 0 0 0 0,1 1 1 0 0,-2-1-1 0 0,-1 0 45 0 0,1 0 0 0 0,-1 0 0 0 0,1 0-1 0 0,-1 1 1 0 0,1-1 0 0 0,0 1 0 0 0,-1 0 0 0 0,1 0 0 0 0,0 0 0 0 0,0 0 0 0 0,-1 1 0 0 0,-4 3 0 0 0,4-2-19 0 0,1 1 1 0 0,0-1 0 0 0,0 1 0 0 0,1 0 0 0 0,-1 0-1 0 0,1 0 1 0 0,0 1 0 0 0,0-1 0 0 0,0 0 0 0 0,1 1-1 0 0,-1-1 1 0 0,1 1 0 0 0,0 0 0 0 0,0-1 0 0 0,1 1-1 0 0,0 0 1 0 0,-1 0 0 0 0,1-1 0 0 0,1 1 0 0 0,-1 0-1 0 0,1 0 1 0 0,0-1 0 0 0,0 1 0 0 0,0-1 0 0 0,1 1-1 0 0,0-1 1 0 0,2 7 0 0 0,-1-5-2 0 0,0 0 1 0 0,1 0-1 0 0,0 0 0 0 0,0 0 0 0 0,0 0 1 0 0,0-1-1 0 0,1 1 0 0 0,0-1 1 0 0,0 0-1 0 0,0-1 0 0 0,1 1 0 0 0,0-1 1 0 0,-1-1-1 0 0,1 1 0 0 0,1-1 0 0 0,-1 1 1 0 0,1-2-1 0 0,6 3 0 0 0,-11-5-46 0 0,-1 0 0 0 0,1 0 0 0 0,0 0 0 0 0,0 0 0 0 0,-1 0 0 0 0,1 0 0 0 0,0 0-1 0 0,-1-1 1 0 0,1 1 0 0 0,0-1 0 0 0,-1 1 0 0 0,1-1 0 0 0,0 0 0 0 0,-1 0 0 0 0,1 1 0 0 0,-1-1 0 0 0,0 0-1 0 0,1 0 1 0 0,-1-1 0 0 0,0 1 0 0 0,1 0 0 0 0,-1 0 0 0 0,0-1 0 0 0,0 1 0 0 0,0 0 0 0 0,0-1 0 0 0,0 1 0 0 0,0-3-1 0 0,24-54-119 0 0,-17 37 37 0 0,-3 7-120 0 0,-2 7 317 0 0,-1 0 1 0 0,1 0-1 0 0,1 0 1 0 0,0 0-1 0 0,6-10 0 0 0,-9 17-66 0 0,-1-1 0 0 0,1 1 1 0 0,-1-1-1 0 0,0 1 0 0 0,1 0 0 0 0,-1-1 0 0 0,1 1 0 0 0,0-1 0 0 0,-1 1 0 0 0,1 0 0 0 0,-1 0 0 0 0,1-1 0 0 0,-1 1 0 0 0,1 0 0 0 0,0 0 0 0 0,-1-1 0 0 0,1 1 0 0 0,0 0 0 0 0,-1 0 0 0 0,1 0 0 0 0,0 0 0 0 0,-1 0 0 0 0,1 0 0 0 0,0 0 0 0 0,-1 0 0 0 0,1 0 0 0 0,1 1 0 0 0,-1 0-11 0 0,1 0-1 0 0,0 1 1 0 0,-1-1-1 0 0,1 1 0 0 0,-1-1 1 0 0,0 1-1 0 0,1-1 1 0 0,-1 1-1 0 0,0 0 1 0 0,0 0-1 0 0,0-1 0 0 0,0 1 1 0 0,1 4-1 0 0,8 18 80 0 0,0 1 0 0 0,6 31-1 0 0,-11-50-712 0 0,-1-13 317 0 0,1-11 362 0 0,-4 11 70 0 0,-1 0-66 0 0,0 0 0 0 0,1-1 0 0 0,0 1 0 0 0,0 0 0 0 0,1 0 0 0 0,-1 0 1 0 0,1 0-1 0 0,1 0 0 0 0,0 1 0 0 0,0-1 0 0 0,6-9 0 0 0,-7 19 120 0 0,1 0 0 0 0,-1 0 0 0 0,0 0 0 0 0,0 0 0 0 0,0 1 0 0 0,0-1-1 0 0,-1 1 1 0 0,1-1 0 0 0,-1 1 0 0 0,1 4 0 0 0,-1-5 19 0 0,6 15-160 0 0,21 48 166 0 0,-26-62-202 0 0,0 0 0 0 0,0-1-1 0 0,0 1 1 0 0,1-1 0 0 0,-1 0-1 0 0,1 0 1 0 0,0 0 0 0 0,0 0-1 0 0,0 0 1 0 0,0 0 0 0 0,1-1-1 0 0,-1 0 1 0 0,7 4 0 0 0,-8-5-205 0 0,0-1 1 0 0,-1 0-1 0 0,1 0 0 0 0,-1 1 1 0 0,1-1-1 0 0,0-1 1 0 0,-1 1-1 0 0,1 0 0 0 0,-1 0 1 0 0,1 0-1 0 0,0-1 1 0 0,-1 1-1 0 0,1-1 1 0 0,-1 1-1 0 0,1-1 0 0 0,-1 0 1 0 0,0 0-1 0 0,1 1 1 0 0,-1-1-1 0 0,0 0 0 0 0,1 0 1 0 0,-1 0-1 0 0,0-1 1 0 0,0 1-1 0 0,0 0 0 0 0,0 0 1 0 0,0 0-1 0 0,0-1 1 0 0,0 1-1 0 0,0-1 1 0 0,-1 1-1 0 0,1-1 0 0 0,0-1 1 0 0,7-13-3940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1496 0 0,'0'0'10542'0'0,"8"-6"-10092"0"0,24-18-234 0 0,-31 23-210 0 0,0 0 0 0 0,1 0 0 0 0,-1 0 0 0 0,1 0 0 0 0,-1 0 0 0 0,1 0 0 0 0,-1 0 0 0 0,1 1 0 0 0,-1-1 0 0 0,1 1 0 0 0,0-1 0 0 0,-1 1 0 0 0,1-1 0 0 0,0 1 0 0 0,0 0 0 0 0,-1 0 1 0 0,1 0-1 0 0,0 0 0 0 0,-1 0 0 0 0,1 0 0 0 0,0 0 0 0 0,0 1 0 0 0,-1-1 0 0 0,1 1 0 0 0,0-1 0 0 0,-1 1 0 0 0,1 0 0 0 0,-1-1 0 0 0,1 1 0 0 0,-1 0 0 0 0,1 0 0 0 0,-1 0 0 0 0,0 0 0 0 0,1 0 0 0 0,-1 1 0 0 0,0-1 0 0 0,1 2 0 0 0,1 0-31 0 0,-1 1 0 0 0,0 0 0 0 0,0-1-1 0 0,0 1 1 0 0,-1 0 0 0 0,0 0 0 0 0,1 0-1 0 0,-1 1 1 0 0,-1-1 0 0 0,1 0 0 0 0,0 7-1 0 0,-1-6 4 0 0,-1 0 0 0 0,1 0 0 0 0,-1 0 0 0 0,0 0 0 0 0,-1 0 0 0 0,1 0 0 0 0,-1 0 0 0 0,0-1 0 0 0,0 1 0 0 0,0-1 0 0 0,0 1 0 0 0,-1-1 0 0 0,0 0 0 0 0,-5 6-1 0 0,-10 17 76 0 0,60-25 904 0 0,35-5-3285 0 0,-46 1-637 0 0,-24 1 914 0 0,-163 7-3914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5985 0 0,'0'0'4599'0'0,"-6"19"-4337"0"0,4-15-269 0 0,-5 18 242 0 0,-2 1 0 0 0,-1-1 0 0 0,0 0 0 0 0,-2-1 1 0 0,-19 28-1 0 0,25-42-228 0 0,-8 10 20 0 0,-1 1-1 0 0,-18 14 1 0 0,30-28-78 0 0,-1-1-1 0 0,0 0 0 0 0,0 0 1 0 0,0 0-1 0 0,0 0 1 0 0,0-1-1 0 0,-1 0 1 0 0,1 0-1 0 0,-1 0 1 0 0,1 0-1 0 0,-1-1 1 0 0,0 0-1 0 0,0 0 0 0 0,1 0 1 0 0,-10 0-1 0 0,11-2 19 0 0,0 0 0 0 0,0 0 0 0 0,1 0 0 0 0,-1 0 0 0 0,1 0 0 0 0,-1-1 0 0 0,1 1 0 0 0,0-1 0 0 0,-1 0 0 0 0,1 0 0 0 0,0 0 0 0 0,0 0 0 0 0,0 0 0 0 0,1 0 0 0 0,-1 0-1 0 0,0-1 1 0 0,1 1 0 0 0,-1-1 0 0 0,1 1 0 0 0,0-1 0 0 0,0 1 0 0 0,0-1 0 0 0,-1-3 0 0 0,-1-5-151 0 0,-1 0 0 0 0,2 0 0 0 0,0 0 0 0 0,-2-17 0 0 0,4 17-181 0 0,-1 1 0 0 0,2 0 0 0 0,-1 0-1 0 0,5-19 1 0 0,-5 27 366 0 0,0 1 0 0 0,1 0 0 0 0,-1-1 0 0 0,0 1 0 0 0,1-1 0 0 0,-1 1 0 0 0,1 0-1 0 0,-1-1 1 0 0,1 1 0 0 0,0 0 0 0 0,0 0 0 0 0,-1-1 0 0 0,1 1 0 0 0,0 0 0 0 0,0 0 0 0 0,0 0-1 0 0,0 0 1 0 0,0 0 0 0 0,1 0 0 0 0,-1 0 0 0 0,0 1 0 0 0,0-1 0 0 0,1 0 0 0 0,-1 1-1 0 0,0-1 1 0 0,1 1 0 0 0,-1-1 0 0 0,0 1 0 0 0,1 0 0 0 0,-1-1 0 0 0,1 1 0 0 0,-1 0 0 0 0,0 0-1 0 0,1 0 1 0 0,-1 0 0 0 0,1 0 0 0 0,-1 0 0 0 0,1 1 0 0 0,-1-1 0 0 0,0 0 0 0 0,1 1 0 0 0,-1-1-1 0 0,1 1 1 0 0,-1-1 0 0 0,3 3 0 0 0,5 4 292 0 0,0 0-1 0 0,0 1 0 0 0,0 1 1 0 0,-1 0-1 0 0,0 0 1 0 0,-1 0-1 0 0,0 1 1 0 0,0 0-1 0 0,7 15 1 0 0,2 1 306 0 0,-12-20-490 0 0,52 72 830 0 0,-50-70-917 0 0,1-1-1 0 0,0 1 0 0 0,0-2 0 0 0,1 1 0 0 0,0-1 0 0 0,0 0 0 0 0,12 7 0 0 0,-18-13-127 0 0,0 1 0 0 0,-1 0-1 0 0,1 0 1 0 0,-1-1 0 0 0,1 1-1 0 0,0-1 1 0 0,0 0 0 0 0,-1 1-1 0 0,1-1 1 0 0,0 0 0 0 0,0 0 0 0 0,-1 0-1 0 0,1 0 1 0 0,0-1 0 0 0,0 1-1 0 0,-1 0 1 0 0,1-1 0 0 0,0 1-1 0 0,-1-1 1 0 0,1 1 0 0 0,0-1 0 0 0,-1 0-1 0 0,1 0 1 0 0,-1 0 0 0 0,1 0-1 0 0,-1 0 1 0 0,0 0 0 0 0,1 0 0 0 0,-1 0-1 0 0,0 0 1 0 0,0-1 0 0 0,0 1-1 0 0,0-1 1 0 0,0 1 0 0 0,0-1-1 0 0,1-2 1 0 0,9-13-2951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0 220 0 0,'0'0'6561'0'0,"-2"12"-2108"0"0,-2 12-4377 0 0,4-19-52 0 0,0 0-1 0 0,1-1 0 0 0,0 1 0 0 0,0 0 0 0 0,0-1 1 0 0,1 1-1 0 0,0-1 0 0 0,-1 1 0 0 0,1-1 0 0 0,1 0 1 0 0,-1 0-1 0 0,1 0 0 0 0,4 6 0 0 0,-5-8-45 0 0,-1 0 1 0 0,1-1-1 0 0,-1 1 0 0 0,1 0 1 0 0,0-1-1 0 0,0 1 0 0 0,0-1 0 0 0,0 0 1 0 0,0 1-1 0 0,0-1 0 0 0,1 0 1 0 0,-1 0-1 0 0,0-1 0 0 0,0 1 1 0 0,1 0-1 0 0,-1-1 0 0 0,1 1 0 0 0,-1-1 1 0 0,0 0-1 0 0,1 0 0 0 0,-1 0 1 0 0,1 0-1 0 0,-1 0 0 0 0,0-1 0 0 0,1 1 1 0 0,-1-1-1 0 0,1 1 0 0 0,2-2 1 0 0,-3 0-20 0 0,0 1 0 0 0,0 0 0 0 0,-1 0 0 0 0,1-1 0 0 0,-1 1 1 0 0,1-1-1 0 0,-1 1 0 0 0,1-1 0 0 0,-1 0 0 0 0,0 1 0 0 0,0-1 0 0 0,0 0 1 0 0,0 0-1 0 0,0 0 0 0 0,0 0 0 0 0,-1 0 0 0 0,1 0 0 0 0,-1 0 0 0 0,1-2 1 0 0,4-46 1198 0 0,-5 54-1096 0 0,0-1-1 0 0,0 0 1 0 0,0 1 0 0 0,1-1-1 0 0,-1 0 1 0 0,1 1-1 0 0,0-1 1 0 0,1 4 0 0 0,14 34-85 0 0,-6-14 165 0 0,0 0 0 0 0,-2 0 0 0 0,9 50-1 0 0,-17-76-159 0 0,0 1 0 0 0,0 0-1 0 0,0-1 1 0 0,0 1-1 0 0,0-1 1 0 0,0 1 0 0 0,-1-1-1 0 0,1 1 1 0 0,0-1-1 0 0,-1 1 1 0 0,0-1 0 0 0,1 1-1 0 0,-1-1 1 0 0,0 1-1 0 0,1-1 1 0 0,-1 0 0 0 0,0 1-1 0 0,0-1 1 0 0,0 0-1 0 0,0 0 1 0 0,0 0-1 0 0,-1 0 1 0 0,1 0 0 0 0,-2 1-1 0 0,0 0-37 0 0,-1 0 0 0 0,0 0 0 0 0,0-1 0 0 0,0 1 0 0 0,0-1 0 0 0,0 0 0 0 0,0 0 0 0 0,0-1 0 0 0,-6 1 0 0 0,1 0-330 0 0,0-1 1 0 0,1-1-1 0 0,-1 1 0 0 0,0-1 0 0 0,0-1 0 0 0,0 0 1 0 0,1 0-1 0 0,-15-6 0 0 0,1-4-2478 0 0,4 0-1942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 4884 0 0,'0'0'3527'0'0,"34"-9"-874"0"0,178 18-1872 0 0,-214-5-682 0 0,0 0 0 0 0,1 0 0 0 0,0 0 1 0 0,0 0-1 0 0,0 0 0 0 0,1 0 0 0 0,0 1 0 0 0,-1 6 0 0 0,3 53-59 0 0,0-22 64 0 0,-3 0 1 0 0,-6 59-1 0 0,5-91-91 0 0,0 1 0 0 0,0 0 0 0 0,-1-1 0 0 0,0 0 0 0 0,-1 0 0 0 0,0 1 0 0 0,-1-2-1 0 0,0 1 1 0 0,0-1 0 0 0,-1 0 0 0 0,0 0 0 0 0,-1 0 0 0 0,0-1 0 0 0,-11 10 0 0 0,15-14-54 0 0,-1-2 0 0 0,0 1 0 0 0,0 0 0 0 0,0-1 0 0 0,0 0 0 0 0,0 0 0 0 0,0 0 0 0 0,0 0 1 0 0,-1-1-1 0 0,1 1 0 0 0,-1-1 0 0 0,1 0 0 0 0,-1-1 0 0 0,0 1 0 0 0,1-1 0 0 0,-1 0 0 0 0,0 0 0 0 0,1 0 0 0 0,-1-1 0 0 0,1 1 0 0 0,-1-1 1 0 0,-7-3-1 0 0,8 3-25 0 0,0-1 0 0 0,1 0 1 0 0,-1 0-1 0 0,1 0 0 0 0,0 0 0 0 0,0-1 1 0 0,0 1-1 0 0,0-1 0 0 0,0 0 0 0 0,1 0 1 0 0,-1 0-1 0 0,1 0 0 0 0,-1 0 1 0 0,1-1-1 0 0,0 1 0 0 0,1-1 0 0 0,-1 1 1 0 0,0-1-1 0 0,1 1 0 0 0,0-1 1 0 0,0 0-1 0 0,0 0 0 0 0,0 0 0 0 0,1 0 1 0 0,0 0-1 0 0,0-5 0 0 0,0 4-61 0 0,-1 0-270 0 0,1 0 0 0 0,-1 0 1 0 0,1 0-1 0 0,1 1 0 0 0,-1-1 1 0 0,1 0-1 0 0,0 0 1 0 0,0 1-1 0 0,0-1 0 0 0,0 0 1 0 0,1 1-1 0 0,0-1 0 0 0,0 1 1 0 0,0 0-1 0 0,1-1 0 0 0,-1 1 1 0 0,5-5-1 0 0,7-3-2496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5889 0 0,'0'0'5531'0'0,"-10"16"-5425"0"0,-20 25-710 0 0,-39 44 0 0 0,58-74-9 0 0,-11 13-566 0 0,16-5-4937 0 0,6-16 3706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108 190 3972 0 0,'0'0'3149'0'0,"-2"-10"-2741"0"0,0 0-357 0 0,-1 0 1 0 0,0 0 0 0 0,-1 0 0 0 0,0 0 0 0 0,-1 0 0 0 0,0 1-1 0 0,0 0 1 0 0,-1 0 0 0 0,-10-12 0 0 0,-13-19-39 0 0,6 9-4819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4320 0 0,'0'0'6067'0'0,"-2"5"-5836"0"0,-2 4-192 0 0,1 1 1 0 0,0-1-1 0 0,1 1 0 0 0,0 0 1 0 0,1-1-1 0 0,-1 13 1 0 0,2-20-46 0 0,-1 0 0 0 0,1 0-1 0 0,1 0 1 0 0,-1 0 0 0 0,0 0 0 0 0,0 0 0 0 0,1 0-1 0 0,-1 0 1 0 0,1 0 0 0 0,-1 0 0 0 0,1 0 0 0 0,0 0 0 0 0,0 0-1 0 0,0 0 1 0 0,0 0 0 0 0,0-1 0 0 0,0 1 0 0 0,1 0 0 0 0,-1-1-1 0 0,0 1 1 0 0,1-1 0 0 0,-1 0 0 0 0,1 1 0 0 0,0-1 0 0 0,-1 0-1 0 0,1 0 1 0 0,0 0 0 0 0,0 0 0 0 0,0 0 0 0 0,0 0 0 0 0,0-1-1 0 0,0 1 1 0 0,0-1 0 0 0,0 1 0 0 0,0-1 0 0 0,0 0-1 0 0,0 0 1 0 0,0 0 0 0 0,3 0 0 0 0,-1 0-44 0 0,0-1-1 0 0,0 0 1 0 0,0-1 0 0 0,1 1-1 0 0,-1-1 1 0 0,0 1-1 0 0,-1-1 1 0 0,1 0 0 0 0,0 0-1 0 0,-1-1 1 0 0,1 1 0 0 0,-1-1-1 0 0,1 0 1 0 0,-1 0 0 0 0,0 0-1 0 0,0 0 1 0 0,-1-1-1 0 0,1 1 1 0 0,-1-1 0 0 0,1 0-1 0 0,-1 1 1 0 0,0-1 0 0 0,-1 0-1 0 0,1 0 1 0 0,-1 0-1 0 0,0 0 1 0 0,1-1 0 0 0,-2 1-1 0 0,1 0 1 0 0,0 0 0 0 0,-1-1-1 0 0,0 1 1 0 0,0 0 0 0 0,0-1-1 0 0,-1 1 1 0 0,-1-6-1 0 0,-7-5 77 0 0,1 21 882 0 0,0 25 59 0 0,10 3-972 0 0,1-1 0 0 0,2 0 0 0 0,11 39 0 0 0,-8-40 265 0 0,-1 1 1 0 0,-2 0 0 0 0,1 41-1 0 0,-6-72-323 0 0,0 0 0 0 0,0-1-1 0 0,0 1 1 0 0,0 0 0 0 0,0 0 0 0 0,0-1-1 0 0,-1 1 1 0 0,1 0 0 0 0,-1-1-1 0 0,1 1 1 0 0,-1 0 0 0 0,0-1-1 0 0,1 1 1 0 0,-1-1 0 0 0,0 1 0 0 0,0-1-1 0 0,0 1 1 0 0,0-1 0 0 0,-1 0-1 0 0,1 1 1 0 0,0-1 0 0 0,0 0-1 0 0,-1 0 1 0 0,1 0 0 0 0,-1 0-1 0 0,1 0 1 0 0,-1 0 0 0 0,1 0 0 0 0,-1-1-1 0 0,0 1 1 0 0,1 0 0 0 0,-1-1-1 0 0,0 0 1 0 0,1 1 0 0 0,-1-1-1 0 0,0 0 1 0 0,0 0 0 0 0,-2 0 0 0 0,1 0-181 0 0,0 0 0 0 0,1-1 0 0 0,-1 1 1 0 0,0-1-1 0 0,0 1 0 0 0,1-1 0 0 0,-1 0 1 0 0,0 0-1 0 0,1-1 0 0 0,-1 1 1 0 0,1 0-1 0 0,-1-1 0 0 0,1 0 0 0 0,0 1 1 0 0,0-1-1 0 0,0 0 0 0 0,0 0 1 0 0,0 0-1 0 0,0-1 0 0 0,0 1 0 0 0,1 0 1 0 0,-1-1-1 0 0,-1-3 0 0 0,-4-12-2472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1968 0 0,'0'0'7270'0'0,"-29"12"-6579"0"0,7-9-532 0 0,1-1 1 0 0,-1 0-1 0 0,-27-3 0 0 0,36 0-1673 0 0,1-1 1 0 0,0 0-1 0 0,0-1 0 0 0,-14-5 0 0 0,20 6-1483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2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3140 0 0,'0'0'7368'0'0,"-1"9"-7280"0"0,-10 181-143 0 0,11-190-69 0 0,0 1 0 0 0,0-1 0 0 0,0 0 0 0 0,0 1 0 0 0,0-1 0 0 0,1 1 0 0 0,-1-1 0 0 0,0 0 0 0 0,0 1 0 0 0,1-1 0 0 0,-1 1 0 0 0,0-1 0 0 0,0 0 0 0 0,1 1-1 0 0,-1-1 1 0 0,0 0 0 0 0,1 0 0 0 0,-1 1 0 0 0,1-1 0 0 0,-1 0 0 0 0,0 0 0 0 0,1 0 0 0 0,-1 1 0 0 0,1-1 0 0 0,-1 0 0 0 0,0 0 0 0 0,1 0 0 0 0,-1 0 0 0 0,1 0 0 0 0,-1 0 0 0 0,1 0 0 0 0,-1 0 0 0 0,1 0 0 0 0,-1 0 0 0 0,0 0 0 0 0,1 0 0 0 0,-1 0 0 0 0,1 0 0 0 0,-1 0 0 0 0,1-1 0 0 0,-1 1 0 0 0,0 0 0 0 0,1 0 0 0 0,-1 0 0 0 0,1-1-1 0 0,-1 1 1 0 0,0 0 0 0 0,1 0 0 0 0,-1-1 0 0 0,0 1 0 0 0,1 0 0 0 0,-1-1 0 0 0,0 1 0 0 0,0 0 0 0 0,1-1 0 0 0,-1 1 0 0 0,0-1 0 0 0,0 1 0 0 0,0 0 0 0 0,0-1 0 0 0,1 1 0 0 0,-1-1 0 0 0,6-8-2199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 1392 0 0,'0'0'7936'0'0,"-7"0"-7553"0"0,-8-1-280 0 0,-1 1-85 0 0,1-1-1 0 0,-1 2 1 0 0,1 0-1 0 0,0 1 1 0 0,-28 6 0 0 0,36 1-4504 0 0,7-4 464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 3868 0 0,'0'0'3825'0'0,"-6"-1"-3307"0"0,-187-49 1009 0 0,183 50-3137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48 4604 0 0,'0'0'5390'0'0,"-17"0"-5117"0"0,-2 1-204 0 0,12 0-54 0 0,-1 0 0 0 0,1-1 1 0 0,-1 0-1 0 0,1-1 0 0 0,-1 0 0 0 0,1 0 1 0 0,-1 0-1 0 0,-8-3 0 0 0,-20-10 168 0 0,34 13-460 0 0,0 0 0 0 0,0 0-1 0 0,1 0 1 0 0,-1 0 0 0 0,1 0-1 0 0,-1-1 1 0 0,1 1-1 0 0,-1 0 1 0 0,1-1 0 0 0,0 1-1 0 0,-1-1 1 0 0,1 1 0 0 0,0-1-1 0 0,0 0 1 0 0,0 1 0 0 0,0-1-1 0 0,0-3 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3996 0 0,'0'0'5144'0'0,"-8"0"-1848"0"0,-2 28-3579 0 0,-26 52 0 0 0,24-57 327 0 0,2-1 0 0 0,0 2 0 0 0,-11 41 0 0 0,17-48-35 0 0,1 1 0 0 0,0 0-1 0 0,1 0 1 0 0,1 0 0 0 0,1 0-1 0 0,0 1 1 0 0,2-1-1 0 0,0 0 1 0 0,1-1 0 0 0,0 1-1 0 0,2 0 1 0 0,9 24-1 0 0,-9-31-52 0 0,-3-5-171 0 0,1 1 0 0 0,0-1 0 0 0,0 0 0 0 0,0 0 0 0 0,1 0 0 0 0,0 0 0 0 0,0 0 0 0 0,1-1 0 0 0,-1 0 0 0 0,1 0 0 0 0,0 0 1 0 0,1-1-1 0 0,-1 1 0 0 0,1-1 0 0 0,6 3 0 0 0,6 7-5353 0 0,-12-9 3061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30 512 0 0,'0'0'10408'0'0,"8"-14"-8379"0"0,34 14-2078 0 0,-14 1-153 0 0,0-1-1 0 0,1-1 0 0 0,-1-1 1 0 0,46-11-1 0 0,-81 15-933 0 0,-9 5 1171 0 0,8 20 249 0 0,6 5-264 0 0,2 0 0 0 0,2 1 0 0 0,7 44 0 0 0,2 52-29 0 0,-12-126-7 0 0,1 0 0 0 0,-1 1 0 0 0,0-1 0 0 0,0 0 0 0 0,0 0 0 0 0,-1-1 0 0 0,1 1 0 0 0,-1 0 0 0 0,1 0 0 0 0,-1-1 0 0 0,0 1 0 0 0,0-1 0 0 0,0 1 0 0 0,0-1 0 0 0,-1 0 0 0 0,1 0 0 0 0,-1 0 0 0 0,1 0 0 0 0,-1 0 0 0 0,1 0 0 0 0,-1-1 0 0 0,0 0 0 0 0,0 1-1 0 0,0-1 1 0 0,0 0 0 0 0,0 0 0 0 0,0-1 0 0 0,0 1 0 0 0,0 0 0 0 0,-1-1 0 0 0,-3 0 0 0 0,4 1-76 0 0,-1-1-1 0 0,1 1 0 0 0,0-1 1 0 0,0 0-1 0 0,0 0 1 0 0,-1 0-1 0 0,1 0 0 0 0,0-1 1 0 0,0 1-1 0 0,0-1 1 0 0,-1 0-1 0 0,1 0 0 0 0,0 0 1 0 0,0 0-1 0 0,0-1 1 0 0,1 1-1 0 0,-1-1 0 0 0,0 1 1 0 0,0-1-1 0 0,1 0 0 0 0,-1 0 1 0 0,1 0-1 0 0,0-1 1 0 0,0 1-1 0 0,-1-1 0 0 0,2 1 1 0 0,-1-1-1 0 0,0 0 1 0 0,0 1-1 0 0,1-1 0 0 0,-2-4 1 0 0,4-18-4584 0 0,7 18 2179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0 928 0 0,'0'0'7685'0'0,"-19"16"-7455"0"0,-135 106-1207 0 0,144-112-684 0 0,7 0-2563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146 224 3068 0 0,'0'0'4577'0'0,"-10"-17"-4366"0"0,-91-141 84 0 0,91 145-456 0 0,-9-10 21 0 0,14 11-5472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4236 0 0,'0'0'6048'0'0,"-17"2"-5758"0"0,-139 7 20 0 0,136-3-4687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4556 0 0,'0'0'4357'0'0,"15"-1"-4239"0"0,138-8 158 0 0,-157 84 1086 0 0,6-15-1309 0 0,13 68 1 0 0,-7-69-193 0 0,1 69 1 0 0,-9-125 123 0 0,-1-1 0 0 0,1 0 0 0 0,0 0 0 0 0,-1 0 0 0 0,1 0 0 0 0,-1 1 0 0 0,0-1 0 0 0,0 0 0 0 0,0 0 0 0 0,0 0 1 0 0,0 0-1 0 0,0-1 0 0 0,-1 1 0 0 0,1 0 0 0 0,0 0 0 0 0,-1-1 0 0 0,0 1 0 0 0,1-1 0 0 0,-1 1 0 0 0,0-1 0 0 0,0 0 0 0 0,1 0 0 0 0,-1 0 0 0 0,0 0 0 0 0,0 0 0 0 0,-1 0 0 0 0,1 0 0 0 0,0-1 0 0 0,0 1 1 0 0,0-1-1 0 0,0 1 0 0 0,0-1 0 0 0,-1 0 0 0 0,-1 0 0 0 0,-1 1-75 0 0,0-1 0 0 0,0 0 0 0 0,0 0 1 0 0,0 0-1 0 0,0-1 0 0 0,1 0 0 0 0,-1 0 0 0 0,0 0 1 0 0,0 0-1 0 0,1-1 0 0 0,-1 0 0 0 0,1 0 0 0 0,-1 0 1 0 0,-6-5-1 0 0,8 5-103 0 0,1 0 0 0 0,-1 0 0 0 0,1-1 0 0 0,0 1 0 0 0,-1-1 0 0 0,1 1 0 0 0,0-1 0 0 0,0 0 0 0 0,-1-4 0 0 0,-1-18-3998 0 0,4 19 2143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42 3708 0 0,'0'0'5928'0'0,"-4"11"-5499"0"0,-12 36-138 0 0,16-46-288 0 0,-1-1 1 0 0,1 1 0 0 0,0 0 0 0 0,0 0 0 0 0,0 0-1 0 0,0 0 1 0 0,0 0 0 0 0,0-1 0 0 0,0 1 0 0 0,1 0-1 0 0,-1 0 1 0 0,0 0 0 0 0,0 0 0 0 0,1-1 0 0 0,-1 1-1 0 0,0 0 1 0 0,1 0 0 0 0,-1 0 0 0 0,1-1 0 0 0,-1 1-1 0 0,1 0 1 0 0,-1-1 0 0 0,1 1 0 0 0,-1-1 0 0 0,1 1-1 0 0,0 0 1 0 0,-1-1 0 0 0,1 1 0 0 0,0-1 0 0 0,0 0-1 0 0,-1 1 1 0 0,1-1 0 0 0,0 1 0 0 0,0-1 0 0 0,0 0-1 0 0,-1 0 1 0 0,1 0 0 0 0,0 1 0 0 0,0-1-1 0 0,1 0 1 0 0,35 3-289 0 0,-35-3 261 0 0,1-1-12 0 0,-1 1 0 0 0,1 0 0 0 0,-1 0-1 0 0,0-1 1 0 0,1 1 0 0 0,-1-1 0 0 0,1 0-1 0 0,-1 1 1 0 0,0-1 0 0 0,0-1 0 0 0,0 1 0 0 0,1 0-1 0 0,-1 0 1 0 0,0-1 0 0 0,0 1 0 0 0,-1-1-1 0 0,1 1 1 0 0,0-1 0 0 0,0 0 0 0 0,-1 0 0 0 0,1 0-1 0 0,-1 0 1 0 0,0 0 0 0 0,0 0 0 0 0,1 0-1 0 0,-1 0 1 0 0,0-1 0 0 0,-1 1 0 0 0,2-5 0 0 0,1-5-158 0 0,-1 0 0 0 0,0 0 0 0 0,-1 0 0 0 0,-1-21 909 0 0,1 78-282 0 0,4-18-143 0 0,13 44 0 0 0,-12-56-251 0 0,-2 1 0 0 0,1-1-1 0 0,-2 1 1 0 0,0-1 0 0 0,-1 1 0 0 0,-1 0 0 0 0,0 0 0 0 0,-1 0-1 0 0,-3 24 1 0 0,2-38-102 0 0,0 1-1 0 0,-1-1 1 0 0,1 0 0 0 0,-1 1-1 0 0,1-1 1 0 0,-1 0-1 0 0,0 0 1 0 0,0 0-1 0 0,0 0 1 0 0,0 0-1 0 0,0 0 1 0 0,0 0 0 0 0,0-1-1 0 0,-1 1 1 0 0,1-1-1 0 0,0 0 1 0 0,-1 0-1 0 0,0 0 1 0 0,1 0 0 0 0,-1 0-1 0 0,1 0 1 0 0,-4 0-1 0 0,3 0-174 0 0,1-1 0 0 0,0 1 0 0 0,0-1 0 0 0,-1 1 0 0 0,1-1 0 0 0,0 0 0 0 0,-1 0 0 0 0,1 0 0 0 0,0 0 0 0 0,-1-1 0 0 0,1 1-1 0 0,0 0 1 0 0,-1-1 0 0 0,1 0 0 0 0,0 1 0 0 0,0-1 0 0 0,0 0 0 0 0,0 0 0 0 0,0-1 0 0 0,0 1 0 0 0,0 0 0 0 0,0 0 0 0 0,0-1 0 0 0,0 1 0 0 0,1-1 0 0 0,-3-2 0 0 0,0-4-1924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3132 0 0,'0'0'8108'0'0,"39"15"-8520"0"0,-18-5 473 0 0,-3-1 63 0 0,0 0 0 0 0,-1 1 0 0 0,28 21-1 0 0,-41-27-111 0 0,1 0 0 0 0,-2-1 1 0 0,1 1-1 0 0,0 1 0 0 0,-1-1 0 0 0,0 0 0 0 0,0 1 0 0 0,0 0 0 0 0,-1-1 0 0 0,1 1 0 0 0,-1 0 0 0 0,-1 0 0 0 0,1 1 0 0 0,0-1 0 0 0,-1 0 0 0 0,0 0 0 0 0,-1 1 0 0 0,1 8 0 0 0,-1-12-42 0 0,-1 0 0 0 0,0 0 1 0 0,1 0-1 0 0,-1 0 0 0 0,0 0 0 0 0,0 0 0 0 0,0 0 0 0 0,0 0 0 0 0,-1-1 1 0 0,1 1-1 0 0,0 0 0 0 0,-1-1 0 0 0,0 1 0 0 0,1-1 0 0 0,-1 1 1 0 0,0-1-1 0 0,1 0 0 0 0,-1 0 0 0 0,0 1 0 0 0,0-1 0 0 0,0-1 0 0 0,0 1 1 0 0,0 0-1 0 0,0 0 0 0 0,-4 0 0 0 0,-3 2-26 0 0,1-1-1 0 0,-1 0 1 0 0,0 0-1 0 0,-18 0 1 0 0,25-2 23 0 0,-9 0-346 0 0,0 0 1 0 0,0-1-1 0 0,-21-4 1 0 0,28 4-112 0 0,0 0 1 0 0,0-1 0 0 0,0 1-1 0 0,0-1 1 0 0,1 0 0 0 0,-1 0-1 0 0,0-1 1 0 0,-3-3 0 0 0,4 3-1513 0 0,3-1-96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65 593 1168 0 0,'0'0'5697'0'0,"15"-16"-5515"0"0,45-51 80 0 0,-55 61-190 0 0,0-1 0 0 0,-1 0 0 0 0,0 0 0 0 0,-1 0 0 0 0,0 0 0 0 0,0 0 0 0 0,0-1-1 0 0,-1 1 1 0 0,0-1 0 0 0,0 0 0 0 0,-1 0 0 0 0,0 1 0 0 0,-1-1 0 0 0,1 0 0 0 0,-2 0 0 0 0,0-11 0 0 0,0-5 67 0 0,0 4-110 0 0,0 0 0 0 0,-2 0 1 0 0,0 0-1 0 0,-1 0 0 0 0,-1 1 0 0 0,-1 0 1 0 0,-1 0-1 0 0,-1 0 0 0 0,0 1 0 0 0,-1 0 0 0 0,-15-22 1 0 0,13 25-748 0 0,0 1 1 0 0,-1 0-1 0 0,0 0 1 0 0,-18-14 0 0 0,20 21-1173 0 0,0 3-543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0 840 0 0,'0'0'5016'0'0,"-16"7"-5059"0"0,-7 1 32 0 0,9-3-17 0 0,-1 0 1 0 0,2 1-1 0 0,-22 13 1 0 0,34-19 55 0 0,0 0 1 0 0,1 0-1 0 0,-1 1 1 0 0,1-1-1 0 0,-1 0 1 0 0,0 0-1 0 0,1 1 1 0 0,-1-1-1 0 0,1 0 1 0 0,-1 1-1 0 0,0-1 1 0 0,1 0-1 0 0,-1 1 1 0 0,1-1-1 0 0,0 1 1 0 0,-1-1-1 0 0,1 1 1 0 0,-1-1-1 0 0,1 1 1 0 0,0 0-1 0 0,-1-1 1 0 0,1 1-1 0 0,0-1 1 0 0,-1 1-1 0 0,1 0 1 0 0,0-1-1 0 0,0 1 1 0 0,0 0-1 0 0,0-1 1 0 0,0 1-1 0 0,0 1 1 0 0,17 10 1913 0 0,1-2-1932 0 0,-1 1 222 0 0,41 32 428 0 0,-54-40-578 0 0,0 0 1 0 0,0 1-1 0 0,-1 0 1 0 0,1-1-1 0 0,-1 1 0 0 0,0 0 1 0 0,-1 0-1 0 0,1 1 1 0 0,0-1-1 0 0,-1 1 1 0 0,2 4-1 0 0,-4-5-112 0 0,1-1 0 0 0,-1 0-1 0 0,0 0 1 0 0,0 1 0 0 0,-1-1 0 0 0,1 0 0 0 0,-1 0-1 0 0,1 0 1 0 0,-1 1 0 0 0,0-1 0 0 0,0 0 0 0 0,-1 0 0 0 0,1 0-1 0 0,0 0 1 0 0,-1-1 0 0 0,0 1 0 0 0,0 0 0 0 0,0-1-1 0 0,0 1 1 0 0,0-1 0 0 0,0 1 0 0 0,-1-1 0 0 0,1 0 0 0 0,-1 0-1 0 0,1 0 1 0 0,-6 3 0 0 0,4-3-6 0 0,0 1 1 0 0,0-1-1 0 0,0 0 0 0 0,0 0 0 0 0,0 0 1 0 0,-1-1-1 0 0,1 0 0 0 0,-1 1 0 0 0,1-2 1 0 0,-1 1-1 0 0,1 0 0 0 0,-1-1 1 0 0,1 0-1 0 0,-1 0 0 0 0,1 0 0 0 0,-1 0 1 0 0,1-1-1 0 0,-1 0 0 0 0,-4-1 0 0 0,9 2 50 0 0,0 0 0 0 0,-1 0 0 0 0,1 0 0 0 0,0-1 0 0 0,0 1 0 0 0,-1 0 0 0 0,1 0 0 0 0,0 0 0 0 0,0 0 0 0 0,0 0 0 0 0,-1 0 0 0 0,1-1 0 0 0,0 1 0 0 0,0 0 0 0 0,0 0 0 0 0,-1 0 0 0 0,1-1 0 0 0,0 1 0 0 0,0 0 0 0 0,0 0 0 0 0,0-1-1 0 0,0 1 1 0 0,0 0 0 0 0,0 0 0 0 0,-1-1 0 0 0,1 1 0 0 0,0 0 0 0 0,0 0 0 0 0,0-1 0 0 0,0 1 0 0 0,0 0 0 0 0,0 0 0 0 0,0-1 0 0 0,0 1 0 0 0,0 0 0 0 0,0 0 0 0 0,0-1 0 0 0,1 1 0 0 0,-1 0 0 0 0,0 0 0 0 0,0-1 0 0 0,11-11 336 0 0,23-9-211 0 0,-31 19-182 0 0,54-27 0 0 0,27-17-174 0 0,-77 41 104 0 0,-1 1 0 0 0,0-1 0 0 0,0 0 0 0 0,-1-1-1 0 0,1 1 1 0 0,-1-1 0 0 0,0 0 0 0 0,-1 0 0 0 0,8-14 0 0 0,-11 19 88 0 0,0-1 0 0 0,-1 1 0 0 0,1-1 0 0 0,-1 1 0 0 0,1-1 0 0 0,-1 1 0 0 0,0-1 0 0 0,1 0 0 0 0,-1 1 0 0 0,0-1 0 0 0,0 0 0 0 0,0 1 0 0 0,0-1 0 0 0,-1 1 0 0 0,1-1 0 0 0,0 0 1 0 0,-1 1-1 0 0,1-1 0 0 0,-1 1 0 0 0,1-1 0 0 0,-1 1 0 0 0,0-1 0 0 0,0 1 0 0 0,1-1 0 0 0,-1 1 0 0 0,0 0 0 0 0,0-1 0 0 0,-1 1 0 0 0,1 0 0 0 0,0 0 0 0 0,0 0 0 0 0,0 0 0 0 0,-1 0 0 0 0,1 0 0 0 0,-1 0 0 0 0,1 0 0 0 0,-1 1 0 0 0,1-1 0 0 0,-1 1 1 0 0,1-1-1 0 0,-1 1 0 0 0,1-1 0 0 0,-1 1 0 0 0,0 0 0 0 0,1 0 0 0 0,-1-1 0 0 0,0 1 0 0 0,1 1 0 0 0,-1-1 0 0 0,1 0 0 0 0,-1 0 0 0 0,0 0 0 0 0,1 1 0 0 0,-1-1 0 0 0,1 1 0 0 0,-1 0 0 0 0,-2 0 0 0 0,2 1 84 0 0,1 0 0 0 0,-1 0-1 0 0,0 0 1 0 0,1 0 0 0 0,-1 0-1 0 0,1 0 1 0 0,-1 0 0 0 0,1 0-1 0 0,0 0 1 0 0,0 1 0 0 0,0-1-1 0 0,0 0 1 0 0,0 1 0 0 0,1-1-1 0 0,-1 1 1 0 0,1-1 0 0 0,0 1 0 0 0,-1-1-1 0 0,1 1 1 0 0,0-1 0 0 0,1 4-1 0 0,-1 1-38 0 0,0 0 1 0 0,1 0-1 0 0,0-1 0 0 0,0 1 0 0 0,0-1 1 0 0,1 1-1 0 0,3 6 0 0 0,31 50 619 0 0,-34-58-599 0 0,1-1-1 0 0,0-1 0 0 0,0 1 0 0 0,0 0 0 0 0,1-1 1 0 0,-1 1-1 0 0,1-1 0 0 0,0 0 0 0 0,0 0 0 0 0,0-1 1 0 0,0 1-1 0 0,8 3 0 0 0,-11-6-79 0 0,1-1 1 0 0,-1 1-1 0 0,0 0 0 0 0,0-1 1 0 0,0 1-1 0 0,0-1 1 0 0,0 1-1 0 0,0-1 0 0 0,0 1 1 0 0,0-1-1 0 0,0 0 1 0 0,0 1-1 0 0,0-1 0 0 0,0 0 1 0 0,0 0-1 0 0,-1 0 1 0 0,1 0-1 0 0,0 0 0 0 0,0 0 1 0 0,-1 0-1 0 0,1 0 1 0 0,-1 0-1 0 0,1 0 0 0 0,-1 0 1 0 0,1 0-1 0 0,-1 0 1 0 0,0 0-1 0 0,0 0 0 0 0,1-1 1 0 0,-1-1-1 0 0,9-39 26 0 0,-9 41-1 0 0,1-9 28 0 0,1 0 0 0 0,1 1 0 0 0,-1 0 0 0 0,8-18-1 0 0,-9 26 6 0 0,-1 0-1 0 0,1 0 0 0 0,-1 0 0 0 0,1 0 0 0 0,0 0 0 0 0,-1 0 1 0 0,1 0-1 0 0,0 0 0 0 0,0 0 0 0 0,0 1 0 0 0,0-1 1 0 0,0 0-1 0 0,0 0 0 0 0,0 1 0 0 0,0-1 0 0 0,0 1 0 0 0,0-1 1 0 0,0 1-1 0 0,2-2 0 0 0,-1 3-6 0 0,-1-1 0 0 0,0 0 0 0 0,1 1 0 0 0,-1-1-1 0 0,0 1 1 0 0,1-1 0 0 0,-1 1 0 0 0,0-1 0 0 0,0 1 0 0 0,0 0 0 0 0,1 0 0 0 0,-1 0 0 0 0,0 0 0 0 0,0 0 0 0 0,0 0-1 0 0,0 0 1 0 0,-1 0 0 0 0,1 0 0 0 0,0 0 0 0 0,0 0 0 0 0,-1 0 0 0 0,2 2 0 0 0,10 22 82 0 0,-10-19-77 0 0,0-1-1 0 0,1 0 1 0 0,-1 0 0 0 0,1 1 0 0 0,0-2 0 0 0,1 1 0 0 0,-1 0-1 0 0,7 6 1 0 0,-9-11-49 0 0,0 0 0 0 0,0 0 0 0 0,0 0 0 0 0,0 0 0 0 0,0 0 0 0 0,0 0 0 0 0,0 0 0 0 0,0 0 0 0 0,0-1 0 0 0,0 1-1 0 0,0 0 1 0 0,0-1 0 0 0,0 1 0 0 0,0-1 0 0 0,0 1 0 0 0,0-1 0 0 0,0 1 0 0 0,0-1 0 0 0,0 0 0 0 0,0 1 0 0 0,-1-1 0 0 0,1 0 0 0 0,0 0 0 0 0,-1 1 0 0 0,1-1-1 0 0,0 0 1 0 0,-1 0 0 0 0,1 0 0 0 0,-1 0 0 0 0,1-1 0 0 0,20-41-92 0 0,-13 25 10 0 0,-8 18 135 0 0,0 0 0 0 0,0 0 0 0 0,1-1 0 0 0,-1 1-1 0 0,0 0 1 0 0,0 0 0 0 0,0 0 0 0 0,0 0-1 0 0,0 0 1 0 0,0 0 0 0 0,1 0 0 0 0,-1 0 0 0 0,0 0-1 0 0,0 0 1 0 0,0 0 0 0 0,0 0 0 0 0,0 0-1 0 0,1-1 1 0 0,-1 1 0 0 0,0 0 0 0 0,0 0 0 0 0,0 0-1 0 0,0 0 1 0 0,0 1 0 0 0,1-1 0 0 0,-1 0-1 0 0,0 0 1 0 0,0 0 0 0 0,0 0 0 0 0,0 0 0 0 0,0 0-1 0 0,1 0 1 0 0,-1 0 0 0 0,0 0 0 0 0,0 0 0 0 0,0 0-1 0 0,0 0 1 0 0,0 0 0 0 0,0 1 0 0 0,0-1-1 0 0,1 0 1 0 0,-1 0 0 0 0,0 0 0 0 0,0 0 0 0 0,0 0-1 0 0,0 0 1 0 0,0 0 0 0 0,0 1 0 0 0,0-1-1 0 0,0 0 1 0 0,0 0 0 0 0,0 0 0 0 0,0 0 0 0 0,0 0-1 0 0,0 1 1 0 0,0-1 0 0 0,0 0 0 0 0,7 18 306 0 0,2 18-248 0 0,-8-32-135 0 0,-1-1 0 0 0,1 0-1 0 0,0 0 1 0 0,0 0 0 0 0,0 0 0 0 0,0 0 0 0 0,1-1-1 0 0,-1 1 1 0 0,1 0 0 0 0,-1 0 0 0 0,1-1 0 0 0,0 1-1 0 0,0-1 1 0 0,0 0 0 0 0,1 1 0 0 0,-1-1 0 0 0,0 0-1 0 0,1 0 1 0 0,-1-1 0 0 0,4 3 0 0 0,-3-3-251 0 0,-1 0 0 0 0,0-1 0 0 0,0 1 1 0 0,0-1-1 0 0,1 1 0 0 0,-1-1 0 0 0,0 0 0 0 0,1 0 1 0 0,-1 0-1 0 0,0 0 0 0 0,0 0 0 0 0,1-1 0 0 0,-1 1 1 0 0,0-1-1 0 0,0 1 0 0 0,1-1 0 0 0,-1 0 0 0 0,3-2 1 0 0,6-3-1635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3320 0 0,'0'0'5124'0'0,"-3"14"-5031"0"0,0 3-13 0 0,0-1 0 0 0,-1-1-1 0 0,-1 1 1 0 0,-1-1-1 0 0,0 0 1 0 0,-1 0-1 0 0,0 0 1 0 0,-11 15 0 0 0,13-24-96 0 0,-1 1 1 0 0,1-1 0 0 0,-1 0 0 0 0,0-1 0 0 0,-1 0 0 0 0,1 0 0 0 0,-1 0 0 0 0,0 0 0 0 0,-10 4 0 0 0,15-9-18 0 0,1 1 1 0 0,-1 0-1 0 0,0-1 1 0 0,0 1 0 0 0,1-1-1 0 0,-1 0 1 0 0,0 1-1 0 0,0-1 1 0 0,0 0 0 0 0,0 0-1 0 0,1 0 1 0 0,-1-1 0 0 0,0 1-1 0 0,0 0 1 0 0,0-1-1 0 0,1 1 1 0 0,-1-1 0 0 0,-3-1-1 0 0,3 1-15 0 0,0-1 1 0 0,0 0-1 0 0,0 0 0 0 0,0 0 0 0 0,1 0 0 0 0,-1 0 0 0 0,0 0 0 0 0,1-1 1 0 0,0 1-1 0 0,0 0 0 0 0,-1-1 0 0 0,1 1 0 0 0,1-1 0 0 0,-1 1 1 0 0,0-1-1 0 0,1 1 0 0 0,-1-4 0 0 0,-1-4-145 0 0,0 1-1 0 0,1-1 1 0 0,1 1-1 0 0,-1-1 1 0 0,2 1-1 0 0,-1-1 1 0 0,1 1-1 0 0,1-1 1 0 0,4-15-1 0 0,-6 25 217 0 0,0-1 0 0 0,0 1 1 0 0,0-1-1 0 0,1 1 0 0 0,-1-1 0 0 0,0 1 0 0 0,0 0 0 0 0,1-1 0 0 0,-1 1 0 0 0,0-1 1 0 0,1 1-1 0 0,-1 0 0 0 0,0-1 0 0 0,1 1 0 0 0,-1 0 0 0 0,0-1 0 0 0,1 1 1 0 0,-1 0-1 0 0,1-1 0 0 0,-1 1 0 0 0,1 0 0 0 0,-1 0 0 0 0,1 0 0 0 0,-1 0 0 0 0,1-1 1 0 0,-1 1-1 0 0,1 0 0 0 0,-1 0 0 0 0,1 0 0 0 0,-1 0 0 0 0,1 0 0 0 0,-1 0 0 0 0,1 0 1 0 0,17 13 874 0 0,6 21 464 0 0,-21-29-1226 0 0,7 14 433 0 0,0-1 0 0 0,1 0 1 0 0,1-1-1 0 0,0-1 0 0 0,20 20 0 0 0,-28-32-601 0 0,0-1 0 0 0,0 0 0 0 0,0 0 0 0 0,0 0 0 0 0,1 0 0 0 0,0-1 0 0 0,-1 0 0 0 0,1 0 0 0 0,0 0-1 0 0,0 0 1 0 0,6 0 0 0 0,-6-1-236 0 0,0-1 0 0 0,0 0 0 0 0,0 0-1 0 0,0 0 1 0 0,0-1 0 0 0,0 1 0 0 0,0-1 0 0 0,0-1-1 0 0,0 1 1 0 0,0-1 0 0 0,0 1 0 0 0,-1-1 0 0 0,7-4-1 0 0,17-9-3628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4884 0 0,'0'0'4137'0'0,"-13"16"-4019"0"0,-43 49-13 0 0,53-62-95 0 0,0 1-1 0 0,1-1 0 0 0,-1 0 1 0 0,1 1-1 0 0,0-1 1 0 0,0 1-1 0 0,0 0 1 0 0,1 0-1 0 0,-1 0 0 0 0,1 0 1 0 0,0 0-1 0 0,0 0 1 0 0,0 0-1 0 0,1 0 1 0 0,0 0-1 0 0,-1 0 0 0 0,1 0 1 0 0,1 1-1 0 0,-1-1 1 0 0,2 5-1 0 0,-1 4 24 0 0,-1-10-39 0 0,1 0 0 0 0,-1-1 1 0 0,1 1-1 0 0,-1-1 0 0 0,1 1 0 0 0,0 0 1 0 0,0-1-1 0 0,0 0 0 0 0,1 1 0 0 0,-1-1 1 0 0,0 0-1 0 0,1 0 0 0 0,0 1 1 0 0,-1-1-1 0 0,1 0 0 0 0,0-1 0 0 0,0 1 1 0 0,0 0-1 0 0,0 0 0 0 0,1-1 0 0 0,-1 1 1 0 0,0-1-1 0 0,0 0 0 0 0,1 0 0 0 0,-1 0 1 0 0,1 0-1 0 0,-1 0 0 0 0,1 0 0 0 0,0-1 1 0 0,-1 1-1 0 0,1-1 0 0 0,0 0 1 0 0,-1 0-1 0 0,1 0 0 0 0,4 0 0 0 0,1-1-75 0 0,0 1 1 0 0,0-1-1 0 0,-1 0 0 0 0,1-1 0 0 0,-1 0 0 0 0,1 0 0 0 0,-1 0 0 0 0,0-1 1 0 0,1 0-1 0 0,-2-1 0 0 0,9-4 0 0 0,-11 5 30 0 0,1 0-1 0 0,-1-1 1 0 0,1 1-1 0 0,-1-1 1 0 0,0 0 0 0 0,-1 0-1 0 0,1 0 1 0 0,-1 0-1 0 0,1-1 1 0 0,-1 1 0 0 0,-1-1-1 0 0,1 0 1 0 0,-1 0-1 0 0,1 0 1 0 0,-2 0 0 0 0,1 0-1 0 0,0-1 1 0 0,1-8-1 0 0,-5 14 160 0 0,1 0-1 0 0,0 1 1 0 0,0-1-1 0 0,0 1 1 0 0,0-1 0 0 0,0 1-1 0 0,0-1 1 0 0,0 1-1 0 0,0 0 1 0 0,0 0-1 0 0,0-1 1 0 0,0 1-1 0 0,0 0 1 0 0,1 0-1 0 0,-1 0 1 0 0,0 0-1 0 0,0 1 1 0 0,0 0-63 0 0,0 1 0 0 0,0-1 1 0 0,0 0-1 0 0,0 0 0 0 0,0 0 1 0 0,1 1-1 0 0,-1-1 0 0 0,1 0 1 0 0,0 1-1 0 0,-1-1 0 0 0,1 0 1 0 0,0 1-1 0 0,1-1 0 0 0,-1 0 0 0 0,0 1 1 0 0,1-1-1 0 0,-1 0 0 0 0,1 1 1 0 0,0-1-1 0 0,-1 0 0 0 0,1 0 1 0 0,0 0-1 0 0,0 0 0 0 0,1 0 1 0 0,-1 0-1 0 0,0 0 0 0 0,1 0 0 0 0,-1 0 1 0 0,1 0-1 0 0,0-1 0 0 0,0 1 1 0 0,-1-1-1 0 0,1 1 0 0 0,0-1 1 0 0,0 0-1 0 0,0 0 0 0 0,0 1 0 0 0,1-2 1 0 0,-1 1-1 0 0,0 0 0 0 0,0 0 1 0 0,1-1-1 0 0,-1 1 0 0 0,0-1 1 0 0,0 0-1 0 0,5 1 0 0 0,-2-1-76 0 0,-1 0-1 0 0,0 1 0 0 0,1-1 1 0 0,-1-1-1 0 0,0 1 1 0 0,1-1-1 0 0,-1 0 0 0 0,0 0 1 0 0,0 0-1 0 0,1 0 1 0 0,-1-1-1 0 0,0 1 0 0 0,0-1 1 0 0,-1 0-1 0 0,1 0 0 0 0,0-1 1 0 0,-1 1-1 0 0,1-1 1 0 0,-1 0-1 0 0,0 0 0 0 0,0 0 1 0 0,0 0-1 0 0,0-1 1 0 0,0 1-1 0 0,3-8 0 0 0,-5 9 1 0 0,0 0-1 0 0,0-1 1 0 0,0 0 0 0 0,0 1-1 0 0,0-1 1 0 0,-1 1-1 0 0,1-1 1 0 0,-1 0-1 0 0,0 1 1 0 0,0-1-1 0 0,0 0 1 0 0,0 1 0 0 0,-1-1-1 0 0,1 0 1 0 0,-1 1-1 0 0,1-1 1 0 0,-1 0-1 0 0,0 1 1 0 0,0-1-1 0 0,0 1 1 0 0,0 0 0 0 0,0-1-1 0 0,-1 1 1 0 0,1 0-1 0 0,-1 0 1 0 0,-2-4-1 0 0,-4 0-873 0 0,1 0 0 0 0,-1 0-1 0 0,0 0 1 0 0,0 1 0 0 0,-1 0 0 0 0,-9-4-1 0 0,6 4-1760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0 872 0 0,'0'0'7009'0'0,"-3"3"-6827"0"0,0-1-71 0 0,0 0-1 0 0,0 0 1 0 0,1 0-1 0 0,-1 1 1 0 0,1-1-1 0 0,-1 1 1 0 0,1-1-1 0 0,0 1 1 0 0,0 0-1 0 0,0 0 1 0 0,1 0-1 0 0,-3 4 1 0 0,4-5-53 0 0,-1 0 1 0 0,1 0-1 0 0,0 1 1 0 0,-1-1 0 0 0,1 0-1 0 0,0 0 1 0 0,1 0 0 0 0,-1 1-1 0 0,0-1 1 0 0,0 0 0 0 0,1 0-1 0 0,0 0 1 0 0,-1 0 0 0 0,1 1-1 0 0,0-1 1 0 0,0 0-1 0 0,0 0 1 0 0,0-1 0 0 0,0 1-1 0 0,1 0 1 0 0,-1 0 0 0 0,1-1-1 0 0,2 4 1 0 0,13 12 200 0 0,27 31 272 0 0,-42-47-566 0 0,-1 1 0 0 0,0 0 1 0 0,0-1-1 0 0,0 1 0 0 0,0 0 1 0 0,0 0-1 0 0,0 0 0 0 0,0 0 1 0 0,0 0-1 0 0,-1 0 0 0 0,1 0 1 0 0,-1 0-1 0 0,0 0 1 0 0,0 0-1 0 0,1 1 0 0 0,-1-1 1 0 0,0 0-1 0 0,-1 0 0 0 0,1 0 1 0 0,0 0-1 0 0,-1 0 0 0 0,1 0 1 0 0,-1 0-1 0 0,-1 4 0 0 0,1-5-61 0 0,0 1 0 0 0,0-1 0 0 0,-1 1-1 0 0,1-1 1 0 0,-1 0 0 0 0,1 0 0 0 0,0 0-1 0 0,-1 1 1 0 0,0-1 0 0 0,1-1-1 0 0,-1 1 1 0 0,0 0 0 0 0,1 0 0 0 0,-1-1-1 0 0,0 1 1 0 0,0-1 0 0 0,-2 1 0 0 0,-19 1-4832 0 0,18-2 2358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1232 0 0,'0'0'7717'0'0,"-8"17"-7422"0"0,6-13-277 0 0,-5 13 138 0 0,-1 0-1 0 0,-1 0 1 0 0,-1-1-1 0 0,0 0 0 0 0,-1-1 1 0 0,-1 0-1 0 0,-18 17 1 0 0,26-28-145 0 0,-1 0 1 0 0,0-1-1 0 0,0 0 1 0 0,0 0 0 0 0,0 0-1 0 0,0 0 1 0 0,-1-1-1 0 0,1 0 1 0 0,-1 0 0 0 0,1-1-1 0 0,-1 1 1 0 0,-11 0-1 0 0,15-2-36 0 0,0 0 0 0 0,1 0 0 0 0,-1 0-1 0 0,0-1 1 0 0,0 1 0 0 0,0 0-1 0 0,0-1 1 0 0,1 1 0 0 0,-1-1 0 0 0,0 0-1 0 0,1 0 1 0 0,-1 1 0 0 0,0-1 0 0 0,1 0-1 0 0,-1-1 1 0 0,1 1 0 0 0,-3-2-1 0 0,3 1-3 0 0,-1-1-1 0 0,1 1 0 0 0,-1 0 0 0 0,1-1 0 0 0,0 1 0 0 0,0-1 0 0 0,0 0 0 0 0,0 1 0 0 0,1-1 0 0 0,-1 0 1 0 0,1 0-1 0 0,-1 1 0 0 0,1-1 0 0 0,0-6 0 0 0,0 1-173 0 0,1-1 1 0 0,0 1-1 0 0,0 0 1 0 0,1-1-1 0 0,0 1 1 0 0,1 0-1 0 0,5-13 0 0 0,-7 18 213 0 0,0 1-1 0 0,0-1 0 0 0,0 1 0 0 0,1-1 1 0 0,-1 1-1 0 0,1 0 0 0 0,-1 0 0 0 0,1 0 0 0 0,0 0 1 0 0,0 0-1 0 0,0 0 0 0 0,0 0 0 0 0,0 1 1 0 0,1-1-1 0 0,-1 1 0 0 0,0-1 0 0 0,1 1 1 0 0,-1 0-1 0 0,1 0 0 0 0,-1 0 0 0 0,1 0 0 0 0,-1 1 1 0 0,1-1-1 0 0,0 1 0 0 0,-1-1 0 0 0,1 1 1 0 0,5 0-1 0 0,-6 1 63 0 0,0 0 0 0 0,0 0 1 0 0,0 0-1 0 0,0 0 0 0 0,0 0 0 0 0,0 0 1 0 0,0 0-1 0 0,0 1 0 0 0,-1-1 0 0 0,1 1 1 0 0,-1-1-1 0 0,1 1 0 0 0,-1 0 0 0 0,1-1 1 0 0,-1 1-1 0 0,1 2 0 0 0,23 41 1007 0 0,-14-24-413 0 0,-11-21-658 0 0,9 15 363 0 0,1 0 1 0 0,0-1-1 0 0,0 0 1 0 0,24 23-1 0 0,-32-35-433 0 0,0 0-1 0 0,0-1 1 0 0,0 1 0 0 0,0 0-1 0 0,0-1 1 0 0,0 1 0 0 0,0-1-1 0 0,1 0 1 0 0,-1 0 0 0 0,1 0 0 0 0,-1 0-1 0 0,1 0 1 0 0,-1 0 0 0 0,1-1-1 0 0,0 1 1 0 0,-1-1 0 0 0,1 1-1 0 0,0-1 1 0 0,-1 0 0 0 0,1 0-1 0 0,-1-1 1 0 0,1 1 0 0 0,0 0-1 0 0,-1-1 1 0 0,1 0 0 0 0,0 1-1 0 0,-1-1 1 0 0,0 0 0 0 0,1 0-1 0 0,-1-1 1 0 0,1 1 0 0 0,-1 0 0 0 0,0-1-1 0 0,0 0 1 0 0,0 1 0 0 0,0-1-1 0 0,0 0 1 0 0,0 0 0 0 0,0 0-1 0 0,-1 0 1 0 0,2-3 0 0 0,26-33-4567 0 0,-13 17-234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1744 0 0,'0'0'8714'0'0,"12"26"-7801"0"0,-13 28-510 0 0,-1-32-591 0 0,2 1 0 0 0,0 0 0 0 0,2 0 0 0 0,0 0 0 0 0,7 27 0 0 0,-3-39-1509 0 0,10-5-5018 0 0,-10-6 4481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4936 0 0,'0'0'5403'0'0,"-18"4"-5370"0"0,6-1-81 0 0,-5 2-32 0 0,0-1-1 0 0,0-1 1 0 0,0-1 0 0 0,0 0-1 0 0,0-1 1 0 0,0-1-1 0 0,-20-2 1 0 0,17-3-1238 0 0,7 0-2363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2996 0 0,'0'0'7607'0'0,"3"-3"-7271"0"0,2-1-352 0 0,0 0 0 0 0,1 1-1 0 0,-1 0 1 0 0,1 0 0 0 0,0 0 0 0 0,0 1 0 0 0,0 0-1 0 0,0 0 1 0 0,0 0 0 0 0,0 1 0 0 0,1 0 0 0 0,10-1-1 0 0,91-1-149 0 0,-83 3 116 0 0,0 0-997 0 0,-51 0 903 0 0,24 1 176 0 0,0-1 1 0 0,1 1 0 0 0,-1 0-1 0 0,1 0 1 0 0,-1 0-1 0 0,1 0 1 0 0,-1 0-1 0 0,1 0 1 0 0,-1 0 0 0 0,1 0-1 0 0,0 1 1 0 0,0-1-1 0 0,0 0 1 0 0,-1 1-1 0 0,1-1 1 0 0,1 1 0 0 0,-1-1-1 0 0,0 1 1 0 0,0 0-1 0 0,1-1 1 0 0,-1 1-1 0 0,0 0 1 0 0,1-1 0 0 0,-1 4-1 0 0,-8 45 287 0 0,8-9 179 0 0,5 51 1 0 0,1 2-258 0 0,-6-90-267 0 0,1-1 0 0 0,-1 0 0 0 0,0 1 0 0 0,0-1 0 0 0,0 0 0 0 0,0 0 0 0 0,-1 0 0 0 0,1 0 0 0 0,-1 0 0 0 0,0 0 0 0 0,1 0 0 0 0,-1 0 1 0 0,-1-1-1 0 0,1 1 0 0 0,0-1 0 0 0,-1 1 0 0 0,1-1 0 0 0,-1 0 0 0 0,0 0 0 0 0,1 0 0 0 0,-1 0 0 0 0,0-1 0 0 0,0 1 0 0 0,0-1 0 0 0,-1 0 0 0 0,-3 1 0 0 0,0 1-148 0 0,0-1-1 0 0,0 0 0 0 0,-1 0 0 0 0,1-1 0 0 0,0 0 0 0 0,-1 0 1 0 0,1-1-1 0 0,-1 0 0 0 0,0 0 0 0 0,1-1 0 0 0,-9-1 0 0 0,14 1-29 0 0,0 0 0 0 0,0 0-1 0 0,0 0 1 0 0,0 0-1 0 0,0 0 1 0 0,1 0-1 0 0,-1 0 1 0 0,0-1 0 0 0,1 1-1 0 0,-1 0 1 0 0,1-1-1 0 0,-1 0 1 0 0,1 1-1 0 0,0-1 1 0 0,0 0 0 0 0,-1 0-1 0 0,1 1 1 0 0,1-1-1 0 0,-1 0 1 0 0,0 0-1 0 0,0 0 1 0 0,1 0 0 0 0,-1 0-1 0 0,1 0 1 0 0,-1-4-1 0 0,1-4-2017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3944 0 0,'0'0'3877'0'0,"-95"86"-3757"0"0,79-70-56 0 0,-2-3-56 0 0,4-1-8 0 0,-2 0-80 0 0,2-3-204 0 0,2 0-300 0 0,2-4-264 0 0,3 0-413 0 0,-1-2-343 0 0,8 1-548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3180 0 0,'0'0'5399'0'0,"-17"1"-5139"0"0,-51 7-20 0 0,65-7-209 0 0,-1 0-1 0 0,0 0 0 0 0,1 0 0 0 0,-1 0 0 0 0,1 0 1 0 0,-1 1-1 0 0,1 0 0 0 0,0 0 0 0 0,-1 0 0 0 0,1 0 1 0 0,0 0-1 0 0,0 0 0 0 0,1 1 0 0 0,-1-1 0 0 0,0 1 0 0 0,1 0 1 0 0,0 0-1 0 0,-1 0 0 0 0,1 0 0 0 0,0 1 0 0 0,1-1 1 0 0,-4 7-1 0 0,3-5 54 0 0,0 1 0 0 0,1 0 1 0 0,-1 0-1 0 0,1 1 0 0 0,1-1 1 0 0,-1 0-1 0 0,1 0 0 0 0,0 0 0 0 0,0 0 1 0 0,2 11-1 0 0,-1-13-160 0 0,0-1-1 0 0,1 1 1 0 0,-1-1-1 0 0,1 0 1 0 0,-1 0-1 0 0,1 0 1 0 0,0 0 0 0 0,1 0-1 0 0,-1 0 1 0 0,0 0-1 0 0,1-1 1 0 0,-1 1-1 0 0,1-1 1 0 0,0 1-1 0 0,0-1 1 0 0,6 3 0 0 0,53 23-6534 0 0,-62-28 6554 0 0,20 6-2392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198 180 2820 0 0,'0'0'3353'0'0,"-92"-87"-3237"0"0,72 71-104 0 0,-1 1 0 0 0,3-1-4 0 0,2 1-16 0 0,2 3-816 0 0,6 2-937 0 0,0 1-819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43 640 0 0,'0'0'7637'0'0,"4"7"-7215"0"0,-2-3-388 0 0,1-1 0 0 0,0 1-1 0 0,0 0 1 0 0,0-1-1 0 0,0 0 1 0 0,1 0-1 0 0,-1 0 1 0 0,1 0-1 0 0,0 0 1 0 0,0-1-1 0 0,0 1 1 0 0,0-1 0 0 0,0 0-1 0 0,0 0 1 0 0,0-1-1 0 0,1 0 1 0 0,-1 1-1 0 0,1-1 1 0 0,-1-1-1 0 0,1 1 1 0 0,0-1-1 0 0,-1 1 1 0 0,1-1-1 0 0,0-1 1 0 0,4 0 0 0 0,-4 1-76 0 0,-1-1 0 0 0,1 0 1 0 0,0 0-1 0 0,0-1 1 0 0,-1 1-1 0 0,1-1 1 0 0,-1 0-1 0 0,0 0 0 0 0,1-1 1 0 0,-1 1-1 0 0,0-1 1 0 0,4-4-1 0 0,-6 6 5 0 0,0-1-1 0 0,0 0 1 0 0,0 0 0 0 0,0 0-1 0 0,-1 0 1 0 0,1 0 0 0 0,-1 0-1 0 0,1 0 1 0 0,-1 0 0 0 0,0-1-1 0 0,0 1 1 0 0,0 0 0 0 0,0-1-1 0 0,0 1 1 0 0,-1-1 0 0 0,1 1-1 0 0,-1-1 1 0 0,0 1-1 0 0,1-1 1 0 0,-1 0 0 0 0,0 1-1 0 0,0-1 1 0 0,-1 1 0 0 0,0-6-1 0 0,1 8 34 0 0,-1-1 0 0 0,1 0 0 0 0,-1 1 0 0 0,1-1 0 0 0,0 1 0 0 0,-1-1 0 0 0,1 0 0 0 0,-1 1 0 0 0,1-1 0 0 0,-1 1 0 0 0,0 0 0 0 0,1-1 0 0 0,-1 1 0 0 0,0-1 0 0 0,1 1 0 0 0,-1 0 0 0 0,0-1 0 0 0,1 1 0 0 0,-1 0 0 0 0,0 0 0 0 0,1 0 0 0 0,-1 0 0 0 0,0-1 0 0 0,0 1-1 0 0,1 0 1 0 0,-1 0 0 0 0,0 0 0 0 0,1 0 0 0 0,-1 1 0 0 0,0-1 0 0 0,0 0 0 0 0,1 0 0 0 0,-1 0 0 0 0,0 1 0 0 0,1-1 0 0 0,-1 0 0 0 0,-1 1 0 0 0,0 0 33 0 0,0 0-1 0 0,0-1 1 0 0,0 1-1 0 0,1 0 1 0 0,-1 0-1 0 0,0 1 1 0 0,0-1 0 0 0,1 0-1 0 0,-1 0 1 0 0,1 1-1 0 0,-1-1 1 0 0,1 1 0 0 0,-2 1-1 0 0,1 3 80 0 0,0-1 0 0 0,1 0 0 0 0,-1 1 0 0 0,1 0 0 0 0,0-1 0 0 0,0 1 0 0 0,1 0-1 0 0,0 0 1 0 0,0-1 0 0 0,1 12 0 0 0,17 60 528 0 0,-13-61-626 0 0,-1 1 1 0 0,4 32-1 0 0,-8-43-48 0 0,0 1-1 0 0,0 0 0 0 0,0-1 1 0 0,-1 1-1 0 0,0-1 1 0 0,0 1-1 0 0,0-1 0 0 0,-1 1 1 0 0,0-1-1 0 0,-1 0 0 0 0,1 0 1 0 0,-1 0-1 0 0,-6 9 0 0 0,6-11-78 0 0,1-1-1 0 0,-1-1 0 0 0,0 1 0 0 0,0 0 0 0 0,0-1 1 0 0,0 1-1 0 0,-1-1 0 0 0,1 0 0 0 0,-1 0 0 0 0,1-1 0 0 0,-1 1 1 0 0,0-1-1 0 0,0 1 0 0 0,1-1 0 0 0,-1 0 0 0 0,0-1 1 0 0,0 1-1 0 0,0-1 0 0 0,0 0 0 0 0,0 0 0 0 0,0 0 0 0 0,0 0 1 0 0,0 0-1 0 0,-5-2 0 0 0,7 1-71 0 0,0 1-1 0 0,0-1 1 0 0,0 0-1 0 0,0 0 1 0 0,0 0-1 0 0,0 0 1 0 0,1 0 0 0 0,-1 0-1 0 0,0 0 1 0 0,0 0-1 0 0,1-1 1 0 0,-1 1 0 0 0,1-1-1 0 0,-1 0 1 0 0,1 1-1 0 0,0-1 1 0 0,0 0 0 0 0,-1 0-1 0 0,1 1 1 0 0,0-1-1 0 0,-1-3 1 0 0,0-7-1696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2420 0 0,'0'0'3603'0'0,"-13"17"-3393"0"0,4-5-162 0 0,-13 16 190 0 0,1 2 0 0 0,1 0 0 0 0,-16 34 0 0 0,29-45-62 0 0,0 0-1 0 0,1 1 1 0 0,1 0 0 0 0,1 1 0 0 0,1-1 0 0 0,0 1 0 0 0,2-1 0 0 0,0 1-1 0 0,2 0 1 0 0,0-1 0 0 0,1 1 0 0 0,1-1 0 0 0,1 1 0 0 0,1-1 0 0 0,1 0-1 0 0,0-1 1 0 0,2 1 0 0 0,0-1 0 0 0,1-1 0 0 0,12 19 0 0 0,11 1 76 0 0,-30-36-409 0 0,-1 0 0 0 0,1 0 0 0 0,0-1-1 0 0,0 1 1 0 0,0-1 0 0 0,0 1 0 0 0,0-1 0 0 0,0 0-1 0 0,0 0 1 0 0,0 0 0 0 0,0 0 0 0 0,1 0 0 0 0,-1-1-1 0 0,0 1 1 0 0,1-1 0 0 0,-1 1 0 0 0,0-1 0 0 0,5 0-1 0 0,7-8-4905 0 0,-10 6 2727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4020 0 0,'0'0'2042'0'0,"-9"16"-2029"0"0,-24 48 1 0 0,31-61-19 0 0,1-1 0 0 0,0 0 1 0 0,-1 1-1 0 0,1-1 0 0 0,1 1 0 0 0,-1-1 0 0 0,0 1 0 0 0,0 0 0 0 0,1-1 0 0 0,0 1 1 0 0,-1-1-1 0 0,1 1 0 0 0,0 0 0 0 0,0 0 0 0 0,1-1 0 0 0,-1 1 0 0 0,0-1 0 0 0,1 1 0 0 0,1 5 1 0 0,0-7-25 0 0,-1 1 0 0 0,0 0 1 0 0,1-1-1 0 0,-1 1 1 0 0,1-1-1 0 0,0 0 0 0 0,-1 1 1 0 0,1-1-1 0 0,0 0 1 0 0,0 0-1 0 0,0 0 1 0 0,0 0-1 0 0,0 0 0 0 0,0-1 1 0 0,0 1-1 0 0,0 0 1 0 0,0-1-1 0 0,4 1 0 0 0,2 0-79 0 0,1-1 0 0 0,0 0 0 0 0,0 0 0 0 0,0-1 0 0 0,0 0 0 0 0,0-1 0 0 0,-1 1 0 0 0,13-6 0 0 0,-12 4 166 0 0,-1 0 0 0 0,0-1 0 0 0,0 0-1 0 0,-1-1 1 0 0,1 0 0 0 0,-1 0 0 0 0,12-11-1 0 0,-20 18 238 0 0,-1-1 0 0 0,1 1 0 0 0,0 0 0 0 0,0 0 0 0 0,0 0 0 0 0,0 0 0 0 0,0 0-1 0 0,1 0 1 0 0,-1 0 0 0 0,1 0 0 0 0,-1 0 0 0 0,1 0 0 0 0,0 1 0 0 0,0-1-1 0 0,0 2 1 0 0,0-1-237 0 0,0-1 0 0 0,1 0 1 0 0,-1 0-1 0 0,1 0 0 0 0,-1 0 0 0 0,1 1 0 0 0,0-1 0 0 0,0 0 0 0 0,0 0 0 0 0,0-1 0 0 0,0 1 0 0 0,1 0 0 0 0,-1 0 0 0 0,0 0 0 0 0,1-1 0 0 0,0 1 0 0 0,-1-1 1 0 0,1 1-1 0 0,0-1 0 0 0,0 0 0 0 0,-1 0 0 0 0,1 0 0 0 0,0 1 0 0 0,0-2 0 0 0,0 1 0 0 0,1 0 0 0 0,-1 0 0 0 0,0-1 0 0 0,0 1 0 0 0,3-1 0 0 0,3 2-65 0 0,-1-1 0 0 0,0-1 0 0 0,1 1 0 0 0,-1-1 0 0 0,0-1 0 0 0,1 1 0 0 0,-1-1 0 0 0,0-1 0 0 0,0 1 1 0 0,12-5-1 0 0,-17 5-25 0 0,1 0 1 0 0,-1 0-1 0 0,0 0 1 0 0,0 0-1 0 0,0 0 1 0 0,0-1-1 0 0,0 1 1 0 0,0-1 0 0 0,0 0-1 0 0,0 1 1 0 0,-1-1-1 0 0,1 0 1 0 0,-1 0-1 0 0,1 0 1 0 0,-1 0-1 0 0,0 0 1 0 0,1 0 0 0 0,-1 0-1 0 0,-1-1 1 0 0,1 1-1 0 0,0 0 1 0 0,0-1-1 0 0,-1 1 1 0 0,1-1-1 0 0,-1 1 1 0 0,0 0 0 0 0,0-1-1 0 0,0 1 1 0 0,0-1-1 0 0,0 1 1 0 0,0-1-1 0 0,-1 1 1 0 0,1 0-1 0 0,-1-1 1 0 0,-1-3 0 0 0,1 3 28 0 0,-1 0 0 0 0,0 0 1 0 0,0 0-1 0 0,0 0 0 0 0,0 1 1 0 0,0-1-1 0 0,-1 0 0 0 0,1 1 1 0 0,-1 0-1 0 0,0-1 1 0 0,1 1-1 0 0,-1 0 0 0 0,0 0 1 0 0,0 1-1 0 0,-4-2 0 0 0,-50-20-5778 0 0,52 23 3633 0 0,1 0 0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10 2092 0 0,'0'0'4272'0'0,"-6"-1"-4224"0"0,4 0-20 0 0,0 0-11 0 0,0 0 1 0 0,0 0-1 0 0,0 0 1 0 0,0 0 0 0 0,0 0-1 0 0,0 1 1 0 0,0-1-1 0 0,0 1 1 0 0,0 0 0 0 0,0-1-1 0 0,-1 1 1 0 0,1 0-1 0 0,-3 0 1 0 0,5 1 39 0 0,-1-1-1 0 0,1 1 1 0 0,0-1-1 0 0,-1 1 1 0 0,1 0 0 0 0,0-1-1 0 0,-1 1 1 0 0,1-1-1 0 0,0 1 1 0 0,0 0 0 0 0,0-1-1 0 0,-1 1 1 0 0,1-1-1 0 0,0 1 1 0 0,0 0 0 0 0,0-1-1 0 0,0 1 1 0 0,0 0-1 0 0,0-1 1 0 0,0 1 0 0 0,1-1-1 0 0,-1 1 1 0 0,0 0-1 0 0,0-1 1 0 0,0 1 0 0 0,1 0-1 0 0,-1-1 1 0 0,0 1-1 0 0,0-1 1 0 0,1 1 0 0 0,-1-1-1 0 0,1 1 1 0 0,0 0-1 0 0,11 18 53 0 0,22 11 311 0 0,22 22 291 0 0,-53-50-674 0 0,-1 1 0 0 0,0 0 0 0 0,0-1 0 0 0,0 1 0 0 0,0 0 1 0 0,-1 0-1 0 0,1 0 0 0 0,-1 0 0 0 0,0 0 0 0 0,1 1 0 0 0,-2-1 0 0 0,1 0 0 0 0,0 0 0 0 0,0 1 0 0 0,-1-1 0 0 0,0 0 1 0 0,0 5-1 0 0,-1-6-88 0 0,1-1 1 0 0,-1 1 0 0 0,0-1 0 0 0,0 0 0 0 0,0 1 0 0 0,0-1-1 0 0,0 0 1 0 0,-1 0 0 0 0,1 0 0 0 0,0 0 0 0 0,-1 0-1 0 0,1 0 1 0 0,0 0 0 0 0,-1 0 0 0 0,1-1 0 0 0,-1 1 0 0 0,1-1-1 0 0,-1 1 1 0 0,1-1 0 0 0,-1 1 0 0 0,0-1 0 0 0,1 0-1 0 0,-1 0 1 0 0,1 0 0 0 0,-1 0 0 0 0,-2 0 0 0 0,1 1-290 0 0,1-1 0 0 0,-1 0 0 0 0,1 0 0 0 0,-1 0 0 0 0,1 0 0 0 0,-1-1 0 0 0,1 1 0 0 0,-1-1 0 0 0,1 1 0 0 0,-1-1 0 0 0,1 0 0 0 0,0 0 0 0 0,0 0 0 0 0,-1 0 0 0 0,1 0 0 0 0,0-1 0 0 0,-3-1 0 0 0,1-7-2287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3968 0 0,'0'0'3183'0'0,"14"3"-3029"0"0,41 11-62 0 0,-54-14-91 0 0,0 1-1 0 0,0-1 0 0 0,0 1 1 0 0,0-1-1 0 0,0 1 0 0 0,0 0 1 0 0,0 0-1 0 0,0-1 0 0 0,0 1 1 0 0,0 0-1 0 0,0 0 0 0 0,-1 0 1 0 0,1 0-1 0 0,0 0 0 0 0,-1 0 1 0 0,1 0-1 0 0,0 0 0 0 0,-1 0 1 0 0,0 0-1 0 0,1 0 0 0 0,-1 0 1 0 0,0 0-1 0 0,1 1 0 0 0,-1-1 1 0 0,0 0-1 0 0,0 0 0 0 0,0 0 1 0 0,0 2-1 0 0,-5 27-309 0 0,5-30 294 0 0,-4 10 175 0 0,0-1 0 0 0,0 0 1 0 0,-1 0-1 0 0,0 0 1 0 0,-10 11-1 0 0,-6 12 948 0 0,21-32-1115 0 0,0 1-1 0 0,-1-1 1 0 0,1 1 0 0 0,-1-1 0 0 0,1 1 0 0 0,0-1-1 0 0,-1 1 1 0 0,1 0 0 0 0,0-1 0 0 0,0 1 0 0 0,-1-1-1 0 0,1 1 1 0 0,0-1 0 0 0,0 1 0 0 0,0 0 0 0 0,0-1-1 0 0,0 1 1 0 0,0 0 0 0 0,0-1 0 0 0,0 1 0 0 0,0-1-1 0 0,0 1 1 0 0,0 0 0 0 0,0-1 0 0 0,0 1-1 0 0,1-1 1 0 0,-1 1 0 0 0,0 0 0 0 0,0-1 0 0 0,1 1-1 0 0,-1-1 1 0 0,0 1 0 0 0,1-1 0 0 0,-1 1 0 0 0,1-1-1 0 0,-1 1 1 0 0,0-1 0 0 0,1 0 0 0 0,-1 1 0 0 0,1-1-1 0 0,-1 1 1 0 0,1-1 0 0 0,-1 0 0 0 0,1 0 0 0 0,0 1-1 0 0,-1-1 1 0 0,1 0 0 0 0,-1 0 0 0 0,2 1 0 0 0,36 1-3463 0 0,-27-2 1961 0 0,9 1-905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2692 0 0,'0'0'5700'0'0,"-10"16"-5435"0"0,-1 2-210 0 0,-77 114 1405 0 0,83-126-1478 0 0,0 0-1 0 0,-1-1 1 0 0,1 0-1 0 0,-1 0 1 0 0,0 0-1 0 0,0-1 1 0 0,-1 0-1 0 0,-7 4 0 0 0,13-7-20 0 0,-1-1 0 0 0,1 1 0 0 0,0-1 0 0 0,-1 1 0 0 0,1-1 0 0 0,-1 1 0 0 0,1-1 0 0 0,-1 0 0 0 0,1 0 0 0 0,-1 0 0 0 0,1 0 0 0 0,-1 0 0 0 0,1 0 0 0 0,-1 0-1 0 0,1 0 1 0 0,-1-1 0 0 0,1 1 0 0 0,-1-1 0 0 0,-1 0 0 0 0,2 0 7 0 0,-1 0 0 0 0,1-1 0 0 0,0 1-1 0 0,0-1 1 0 0,-1 1 0 0 0,1-1 0 0 0,0 1-1 0 0,0-1 1 0 0,1 0 0 0 0,-1 1 0 0 0,0-1-1 0 0,0 0 1 0 0,1 0 0 0 0,-1 1 0 0 0,1-1 0 0 0,0 0-1 0 0,-1 0 1 0 0,1 0 0 0 0,0 0 0 0 0,0-2-1 0 0,0-7-209 0 0,0 0-1 0 0,0 0 0 0 0,1 0 0 0 0,1 0 0 0 0,3-17 0 0 0,-4 25 235 0 0,-1 1 0 0 0,1-1 0 0 0,0 0 0 0 0,-1 1-1 0 0,1-1 1 0 0,0 1 0 0 0,1-1 0 0 0,-1 1 0 0 0,0 0 0 0 0,1 0-1 0 0,-1-1 1 0 0,1 1 0 0 0,0 0 0 0 0,0 0 0 0 0,-1 0 0 0 0,1 1-1 0 0,1-1 1 0 0,-1 0 0 0 0,0 1 0 0 0,0-1 0 0 0,1 1-1 0 0,-1 0 1 0 0,0 0 0 0 0,1 0 0 0 0,-1 0 0 0 0,1 0 0 0 0,0 0-1 0 0,4 0 1 0 0,-5 2 86 0 0,0-1 0 0 0,-1 0 0 0 0,0 1 0 0 0,1 0 0 0 0,-1-1 0 0 0,1 1 0 0 0,-1 0 0 0 0,0 0 0 0 0,1 0 0 0 0,-1 0 0 0 0,0 0 0 0 0,0 0 0 0 0,0 0 0 0 0,0 0 0 0 0,0 0 0 0 0,0 1 0 0 0,0-1 0 0 0,0 0 0 0 0,0 1 0 0 0,-1-1 0 0 0,2 3 0 0 0,16 40 1064 0 0,-10-24-403 0 0,2 4-652 0 0,-5-10 169 0 0,1 0 0 0 0,0-1 0 0 0,1 0 0 0 0,16 23 0 0 0,-21-33-394 0 0,1-1 0 0 0,-1 1 0 0 0,0-1 0 0 0,1 0 1 0 0,-1 0-1 0 0,1 0 0 0 0,0 0 0 0 0,0-1 0 0 0,0 1 0 0 0,0-1 1 0 0,5 2-1 0 0,-6-2-216 0 0,1 0 1 0 0,0-1-1 0 0,0 0 1 0 0,0 0-1 0 0,0 0 1 0 0,0 0-1 0 0,0 0 1 0 0,0 0-1 0 0,0-1 0 0 0,0 1 1 0 0,-1-1-1 0 0,1 0 1 0 0,0 0-1 0 0,5-3 1 0 0,8-4-2387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1308 0 0,'0'0'8169'0'0,"-106"5"-7897"0"0,90-5-64 0 0,-3 0-208 0 0,5 0-52 0 0,2 0-116 0 0,2 0-208 0 0,4 0-348 0 0,0-2-512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1656 0 0,'0'0'6844'0'0,"-4"4"-6461"0"0,2-3-377 0 0,1 0 0 0 0,0 0-1 0 0,-1 0 1 0 0,1 0-1 0 0,0 0 1 0 0,0 0-1 0 0,0 0 1 0 0,0 1-1 0 0,0-1 1 0 0,0 0-1 0 0,0 1 1 0 0,0-1 0 0 0,1 1-1 0 0,-1-1 1 0 0,1 0-1 0 0,-1 1 1 0 0,1 0-1 0 0,-1-1 1 0 0,1 1-1 0 0,0-1 1 0 0,-1 3-1 0 0,2-1-35 0 0,0 0 0 0 0,0 0 0 0 0,0 0 0 0 0,0 0 0 0 0,1 0 0 0 0,-1-1 0 0 0,1 1 0 0 0,0 0 0 0 0,0-1-1 0 0,0 1 1 0 0,0-1 0 0 0,4 4 0 0 0,13 14 315 0 0,33 39 172 0 0,-49-56-482 0 0,0 0 1 0 0,-1 1-1 0 0,0-1 1 0 0,0 1-1 0 0,0-1 1 0 0,0 1-1 0 0,-1 0 1 0 0,0 0-1 0 0,1 0 1 0 0,-1 0-1 0 0,-1 0 1 0 0,1 0-1 0 0,0 0 1 0 0,-1 0-1 0 0,0 5 0 0 0,-1-7-16 0 0,0 0-1 0 0,0-1 0 0 0,0 1 0 0 0,0-1 0 0 0,0 0 0 0 0,0 1 0 0 0,0-1 0 0 0,-1 0 0 0 0,1 0 1 0 0,0 0-1 0 0,-1 1 0 0 0,1-1 0 0 0,-1-1 0 0 0,1 1 0 0 0,-1 0 0 0 0,0 0 0 0 0,1-1 0 0 0,-1 1 1 0 0,0-1-1 0 0,0 1 0 0 0,1-1 0 0 0,-1 0 0 0 0,0 1 0 0 0,-1-1 0 0 0,-47 4-183 0 0,49-4 216 0 0,-1 0-1 0 0,0 0 1 0 0,1 1 0 0 0,-1-1 0 0 0,0-1 0 0 0,0 1 0 0 0,1 0 0 0 0,-1 0-1 0 0,0-1 1 0 0,1 1 0 0 0,-1-1 0 0 0,0 1 0 0 0,1-1 0 0 0,-1 0 0 0 0,1 1-1 0 0,-1-1 1 0 0,1 0 0 0 0,0 0 0 0 0,-1 0 0 0 0,1 0 0 0 0,0-1 0 0 0,-1 1-1 0 0,0-2 1 0 0,2 2 15 0 0,0-1-1 0 0,0 1 1 0 0,0 0 0 0 0,0-1-1 0 0,0 1 1 0 0,1 0-1 0 0,-1-1 1 0 0,0 1 0 0 0,1 0-1 0 0,-1 0 1 0 0,1 0-1 0 0,0-1 1 0 0,-1 1-1 0 0,1 0 1 0 0,0 0 0 0 0,0 0-1 0 0,0 0 1 0 0,-1 0-1 0 0,1 0 1 0 0,0 0-1 0 0,0 0 1 0 0,0 1 0 0 0,1-1-1 0 0,-1 0 1 0 0,0 1-1 0 0,0-1 1 0 0,0 0 0 0 0,0 1-1 0 0,3-1 1 0 0,62-30-862 0 0,-53 27 783 0 0,0-2 0 0 0,0 1 0 0 0,0-2 0 0 0,0 0 0 0 0,-1 0 0 0 0,0-1 1 0 0,-1-1-1 0 0,0 0 0 0 0,18-19 0 0 0,-28 27 66 0 0,0 0 1 0 0,0-1 0 0 0,0 1-1 0 0,0 0 1 0 0,0-1-1 0 0,0 1 1 0 0,0-1-1 0 0,-1 0 1 0 0,1 1-1 0 0,-1-1 1 0 0,1 1-1 0 0,-1-1 1 0 0,0 0-1 0 0,1 0 1 0 0,-1 1 0 0 0,0-1-1 0 0,0 0 1 0 0,0 1-1 0 0,0-1 1 0 0,-1 0-1 0 0,1 0 1 0 0,0 1-1 0 0,-1-1 1 0 0,1 1-1 0 0,-1-1 1 0 0,1 0 0 0 0,-1 1-1 0 0,0-1 1 0 0,0 1-1 0 0,0-1 1 0 0,0 1-1 0 0,0 0 1 0 0,0-1-1 0 0,0 1 1 0 0,0 0-1 0 0,-1 0 1 0 0,1-1-1 0 0,0 1 1 0 0,-1 0 0 0 0,1 1-1 0 0,-1-1 1 0 0,1 0-1 0 0,-1 0 1 0 0,1 0-1 0 0,-1 1 1 0 0,0-1-1 0 0,1 1 1 0 0,-4-1-1 0 0,3 0 40 0 0,0 1 0 0 0,0-1 0 0 0,0 1-1 0 0,0-1 1 0 0,-1 1 0 0 0,1 0-1 0 0,0 0 1 0 0,0 0 0 0 0,-1 0-1 0 0,1 0 1 0 0,0 0 0 0 0,0 0 0 0 0,0 1-1 0 0,-1-1 1 0 0,1 1 0 0 0,0 0-1 0 0,0 0 1 0 0,0 0 0 0 0,0 0-1 0 0,0 0 1 0 0,0 0 0 0 0,0 0-1 0 0,1 1 1 0 0,-1-1 0 0 0,0 0 0 0 0,1 1-1 0 0,-1 0 1 0 0,1-1 0 0 0,-1 1-1 0 0,1 0 1 0 0,0 0 0 0 0,0 0-1 0 0,0 0 1 0 0,0 0 0 0 0,0 0 0 0 0,0 0-1 0 0,0 0 1 0 0,0 4 0 0 0,0 4 57 0 0,0-1-1 0 0,1 0 1 0 0,0 1 0 0 0,1-1 0 0 0,0 1 0 0 0,0-1 0 0 0,1 0 0 0 0,1 0 0 0 0,4 14 0 0 0,-5-17-51 0 0,0-1 1 0 0,1 1-1 0 0,-1-1 1 0 0,1 0-1 0 0,0 0 1 0 0,1 0-1 0 0,-1 0 1 0 0,1-1-1 0 0,0 1 1 0 0,0-1-1 0 0,1 0 1 0 0,-1 0-1 0 0,1 0 1 0 0,0-1-1 0 0,0 1 1 0 0,6 2-1 0 0,-10-6-61 0 0,1 0 0 0 0,-1 1-1 0 0,1-1 1 0 0,-1 0 0 0 0,1 0-1 0 0,-1 0 1 0 0,1 0-1 0 0,-1 0 1 0 0,1 0 0 0 0,-1-1-1 0 0,1 1 1 0 0,-1 0 0 0 0,1-1-1 0 0,-1 1 1 0 0,0-1-1 0 0,1 0 1 0 0,-1 1 0 0 0,0-1-1 0 0,1 0 1 0 0,-1 0 0 0 0,0 0-1 0 0,0 0 1 0 0,0 0-1 0 0,0 0 1 0 0,0 0 0 0 0,0 0-1 0 0,0 0 1 0 0,0-1 0 0 0,0 1-1 0 0,0 0 1 0 0,0-3-1 0 0,28-55-135 0 0,-18 35 89 0 0,-11 22 80 0 0,0 1 1 0 0,1-1-1 0 0,0 1 0 0 0,-1-1 1 0 0,1 1-1 0 0,0 0 0 0 0,0-1 0 0 0,-1 1 1 0 0,1 0-1 0 0,0 0 0 0 0,0 0 1 0 0,1 0-1 0 0,-1-1 0 0 0,0 2 1 0 0,0-1-1 0 0,0 0 0 0 0,1 0 1 0 0,-1 0-1 0 0,0 0 0 0 0,1 1 0 0 0,-1-1 1 0 0,1 1-1 0 0,-1-1 0 0 0,4 0 1 0 0,-4 2-18 0 0,1 0 0 0 0,0 0 0 0 0,0 0 0 0 0,-1 1 0 0 0,1-1 0 0 0,0 0 0 0 0,-1 1 0 0 0,0-1 0 0 0,1 1 0 0 0,-1-1 1 0 0,0 1-1 0 0,1-1 0 0 0,-1 1 0 0 0,0 0 0 0 0,0 0 0 0 0,-1 0 0 0 0,2 3 0 0 0,9 23-109 0 0,-10-23 134 0 0,1 0 1 0 0,-1 0-1 0 0,1 0 1 0 0,0-1-1 0 0,0 1 1 0 0,1 0-1 0 0,0-1 0 0 0,0 0 1 0 0,3 4-1 0 0,-4-9-80 0 0,1-1-1 0 0,-1 1 0 0 0,1-1 1 0 0,-1 0-1 0 0,0 0 0 0 0,1 0 1 0 0,-1 0-1 0 0,-1-1 0 0 0,1 1 1 0 0,0 0-1 0 0,0-1 0 0 0,1-4 1 0 0,1 2-28 0 0,9-16 45 0 0,17-21-201 0 0,-29 40 342 0 0,1 0 0 0 0,-1 0 0 0 0,1 1-1 0 0,0-1 1 0 0,-1 1 0 0 0,1-1 0 0 0,0 1-1 0 0,0 0 1 0 0,0-1 0 0 0,0 1 0 0 0,0 0-1 0 0,0 0 1 0 0,0 1 0 0 0,1-1 0 0 0,-1 0 0 0 0,0 1-1 0 0,3-1 1 0 0,-4 1-37 0 0,1 1 0 0 0,-1-1 1 0 0,0 1-1 0 0,0 0 0 0 0,0-1 0 0 0,0 1 0 0 0,0 0 0 0 0,0 0 1 0 0,0-1-1 0 0,0 1 0 0 0,0 0 0 0 0,0 0 0 0 0,0 0 0 0 0,-1 0 1 0 0,1 0-1 0 0,0 0 0 0 0,-1 1 0 0 0,1-1 0 0 0,-1 0 0 0 0,1 0 1 0 0,-1 0-1 0 0,1 1 0 0 0,-1-1 0 0 0,0 0 0 0 0,0 3 0 0 0,8 39 140 0 0,-8-36-161 0 0,1 0-224 0 0,6 35 465 0 0,-7-41-361 0 0,1-1 0 0 0,-1 1 1 0 0,0-1-1 0 0,0 1 0 0 0,0 0 1 0 0,0-1-1 0 0,0 1 0 0 0,0-1 0 0 0,1 1 1 0 0,-1-1-1 0 0,0 1 0 0 0,0-1 1 0 0,1 1-1 0 0,-1-1 0 0 0,0 1 1 0 0,1-1-1 0 0,-1 0 0 0 0,0 1 0 0 0,1-1 1 0 0,-1 0-1 0 0,1 1 0 0 0,-1-1 1 0 0,1 0-1 0 0,-1 1 0 0 0,1-1 1 0 0,-1 0-1 0 0,1 0 0 0 0,-1 1 0 0 0,1-1 1 0 0,-1 0-1 0 0,1 0 0 0 0,-1 0 1 0 0,1 0-1 0 0,-1 0 0 0 0,1 0 1 0 0,0 0-1 0 0,-1 0 0 0 0,1 0 1 0 0,-1 0-1 0 0,1 0 0 0 0,-1 0 0 0 0,1 0 1 0 0,-1 0-1 0 0,1-1 0 0 0,-1 1 1 0 0,1 0-1 0 0,-1 0 0 0 0,1-1 1 0 0,-1 1-1 0 0,1 0 0 0 0,-1-1 0 0 0,1 1 1 0 0,-1 0-1 0 0,1-1 0 0 0,-1 1 1 0 0,0-1-1 0 0,1 1 0 0 0,-1 0 1 0 0,0-1-1 0 0,1 0 0 0 0,7-8-2026 0 0,4-1-167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2608 0 0,'0'0'6614'0'0,"5"-3"-6262"0"0,-3 2-339 0 0,-1 0 0 0 0,1 0-1 0 0,-1 0 1 0 0,1 0 0 0 0,-1 1-1 0 0,1-1 1 0 0,-1 0 0 0 0,1 1-1 0 0,0 0 1 0 0,-1-1 0 0 0,1 1 0 0 0,0 0-1 0 0,-1 0 1 0 0,1 0 0 0 0,0 0-1 0 0,-1 0 1 0 0,1 0 0 0 0,0 0-1 0 0,-1 0 1 0 0,1 1 0 0 0,0-1-1 0 0,-1 1 1 0 0,1-1 0 0 0,-1 1 0 0 0,1 0-1 0 0,-1 0 1 0 0,1 0 0 0 0,-1-1-1 0 0,1 1 1 0 0,-1 1 0 0 0,0-1-1 0 0,0 0 1 0 0,1 0 0 0 0,-1 0 0 0 0,0 1-1 0 0,0-1 1 0 0,0 0 0 0 0,0 1-1 0 0,-1-1 1 0 0,1 1 0 0 0,0-1-1 0 0,-1 1 1 0 0,1-1 0 0 0,0 1-1 0 0,-1 0 1 0 0,0-1 0 0 0,1 1 0 0 0,-1 0-1 0 0,0 2 1 0 0,1 3 15 0 0,0 1-1 0 0,0-1 1 0 0,-1 1-1 0 0,1-1 1 0 0,-2 1 0 0 0,1 0-1 0 0,-1-1 1 0 0,-1 1 0 0 0,1-1-1 0 0,-1 0 1 0 0,0 1-1 0 0,-1-1 1 0 0,0 0 0 0 0,0 0-1 0 0,-6 10 1 0 0,9-17 10 0 0,-1 1 0 0 0,1-1 1 0 0,0 0-1 0 0,0 1 0 0 0,0-1 0 0 0,0 0 1 0 0,0 1-1 0 0,0-1 0 0 0,0 0 0 0 0,0 1 1 0 0,0-1-1 0 0,0 1 0 0 0,0-1 0 0 0,0 0 1 0 0,0 1-1 0 0,0-1 0 0 0,0 0 0 0 0,0 1 1 0 0,0-1-1 0 0,0 0 0 0 0,0 1 0 0 0,0-1 1 0 0,1 0-1 0 0,-1 1 0 0 0,0-1 0 0 0,0 0 1 0 0,0 1-1 0 0,1-1 0 0 0,-1 0 0 0 0,0 0 1 0 0,0 1-1 0 0,1-1 0 0 0,-1 0 0 0 0,0 0 1 0 0,1 1-1 0 0,19 4 256 0 0,31-4-945 0 0,-40-2 612 0 0,31-1-1399 0 0,-14-4-3873 0 0,-16 4 1396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3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5 4228 0 0,'0'0'6269'0'0,"-105"-5"-6273"0"0,95 5-564 0 0,4 0-648 0 0,-4 0-760 0 0,6 0-1149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1668 0 0,'0'0'6165'0'0,"-7"16"-5848"0"0,7-16-317 0 0,-12 27 253 0 0,0-2 1 0 0,-2 1-1 0 0,-28 38 1 0 0,39-60-300 0 0,1-1 0 0 0,-1 0 1 0 0,0 0-1 0 0,0 0 0 0 0,0-1 1 0 0,0 1-1 0 0,0-1 0 0 0,0 0 1 0 0,-1 0-1 0 0,1 0 0 0 0,-1 0 1 0 0,0 0-1 0 0,0-1 1 0 0,1 1-1 0 0,-1-1 0 0 0,0 0 1 0 0,0 0-1 0 0,0-1 0 0 0,0 1 1 0 0,-8-1-1 0 0,9-1-34 0 0,0 0-1 0 0,0 1 1 0 0,0-1 0 0 0,0-1-1 0 0,0 1 1 0 0,1 0-1 0 0,-1-1 1 0 0,0 1 0 0 0,1-1-1 0 0,-1 0 1 0 0,1 0-1 0 0,0 0 1 0 0,0 0 0 0 0,0-1-1 0 0,0 1 1 0 0,0 0-1 0 0,0-1 1 0 0,0 1 0 0 0,1-1-1 0 0,-1 0 1 0 0,1 0 0 0 0,0 1-1 0 0,0-1 1 0 0,0 0-1 0 0,0 0 1 0 0,0 0 0 0 0,1 0-1 0 0,-1-4 1 0 0,0 6 108 0 0,1-1 0 0 0,0 1 0 0 0,-1-1 0 0 0,1 1 0 0 0,0-1 0 0 0,0 1 0 0 0,0-1 0 0 0,0 1 0 0 0,0-1-1 0 0,0 0 1 0 0,0 1 0 0 0,0-1 0 0 0,1 1 0 0 0,-1-1 0 0 0,1 1 0 0 0,-1 0 0 0 0,1-1 0 0 0,-1 1 0 0 0,1-1 0 0 0,0 1 0 0 0,0 0 0 0 0,0 0 0 0 0,0-1 0 0 0,0 1 0 0 0,0 0 0 0 0,0 0 0 0 0,0 0 0 0 0,0 0 0 0 0,0 0 0 0 0,1 0 0 0 0,-1 0 0 0 0,0 1 0 0 0,3-2 0 0 0,-1 1 120 0 0,-1 1 1 0 0,1-1-1 0 0,0 1 1 0 0,0 0-1 0 0,0 0 1 0 0,-1 0 0 0 0,1 0-1 0 0,0 0 1 0 0,0 1-1 0 0,-1 0 1 0 0,1-1 0 0 0,0 1-1 0 0,-1 0 1 0 0,1 0-1 0 0,0 0 1 0 0,-1 0-1 0 0,1 1 1 0 0,3 2 0 0 0,38 31 1003 0 0,-35-26-936 0 0,1-1 0 0 0,-1-1-1 0 0,1 0 1 0 0,1 0 0 0 0,20 9-1 0 0,-27-14-450 0 0,0-1 0 0 0,0 0 0 0 0,0 0 0 0 0,0-1 0 0 0,0 1 0 0 0,0-1 0 0 0,0 0 0 0 0,1 0-1 0 0,-1 0 1 0 0,0-1 0 0 0,0 1 0 0 0,0-1 0 0 0,0 0 0 0 0,0 0 0 0 0,0-1 0 0 0,0 1 0 0 0,0-1-1 0 0,0 0 1 0 0,-1 0 0 0 0,1 0 0 0 0,5-5 0 0 0,4-1-2419 0 0,0 1-506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37 828 2740 0 0,'0'0'4811'0'0,"12"-16"-4387"0"0,-10 14-405 0 0,17-23 220 0 0,-1 0 0 0 0,-1 0 0 0 0,16-35-1 0 0,-23 37-102 0 0,-1 0 0 0 0,-1 0 0 0 0,-1-1 0 0 0,-1 0 0 0 0,-1 0 0 0 0,-2 0 0 0 0,0-1 0 0 0,-1 1 0 0 0,-2-1-1 0 0,0 0 1 0 0,-2 1 0 0 0,-8-47 0 0 0,3 46-355 0 0,0 1 0 0 0,-1 0 0 0 0,-2 0 0 0 0,0 1 0 0 0,-1 0 0 0 0,-2 1 0 0 0,-25-35 0 0 0,-12-7-4701 0 0,26 35 876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1 228 0 0,'0'0'4218'0'0,"-2"6"-824"0"0,-4 19-2691 0 0,16 188-1464 0 0,10-73-6068 0 0,-16-132 6501 0 0,0-2-17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251 14 1096 0 0,'0'0'6323'0'0,"-6"1"-6137"0"0,-34 0 45 0 0,0-1-1 0 0,-71-11 0 0 0,68 7-1456 0 0,33 3-162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173 0 864 0 0,'0'0'5860'0'0,"-17"4"-5566"0"0,5-2-313 0 0,0 1 55 0 0,0 0-1 0 0,-1-1 0 0 0,0 0 1 0 0,1-1-1 0 0,-1-1 0 0 0,0 0 1 0 0,0 0-1 0 0,1-1 0 0 0,-19-4 1 0 0,41 4-6790 0 0,2 5 6247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 1688 0 0,'80'15'855'0'0,"-80"-15"-768"0"0,1 0 1 0 0,-1 1-1 0 0,0-1 0 0 0,0 1 1 0 0,0-1-1 0 0,1 1 1 0 0,-1-1-1 0 0,0 1 0 0 0,0-1 1 0 0,0 1-1 0 0,0-1 1 0 0,0 1-1 0 0,0-1 0 0 0,0 1 1 0 0,0-1-1 0 0,0 1 0 0 0,0-1 1 0 0,0 1-1 0 0,0-1 1 0 0,0 1-1 0 0,0-1 0 0 0,0 1 1 0 0,0-1-1 0 0,-1 1 1 0 0,1-1-1 0 0,0 0 0 0 0,0 1 1 0 0,-1-1-1 0 0,1 1 0 0 0,0-1 1 0 0,-1 0-1 0 0,1 1 1 0 0,-16 28 1263 0 0,4-5-660 0 0,11-21-617 0 0,0 0 1 0 0,0 0-1 0 0,0 0 0 0 0,1 0 0 0 0,-1 0 0 0 0,1 0 0 0 0,0 0 0 0 0,0 0 0 0 0,0 0 0 0 0,0 0 0 0 0,1 0 0 0 0,-1 0 0 0 0,1 0 1 0 0,0 0-1 0 0,-1 0 0 0 0,1 0 0 0 0,1 0 0 0 0,-1 0 0 0 0,0-1 0 0 0,1 1 0 0 0,-1 0 0 0 0,4 3 0 0 0,-1-2-28 0 0,-1-1 0 0 0,1 1-1 0 0,0-1 1 0 0,1 0 0 0 0,-1-1-1 0 0,1 1 1 0 0,-1-1 0 0 0,1 1-1 0 0,0-1 1 0 0,0-1 0 0 0,0 1-1 0 0,8 1 1 0 0,-5-1-65 0 0,0-1 0 0 0,0 0 0 0 0,0 0 0 0 0,0-1 0 0 0,0 1 1 0 0,1-2-1 0 0,-1 1 0 0 0,0-1 0 0 0,0-1 0 0 0,0 0 0 0 0,0 0 0 0 0,0 0 0 0 0,-1-1 0 0 0,1 0 1 0 0,-1 0-1 0 0,0-1 0 0 0,11-7 0 0 0,-16 10-11 0 0,0-1 0 0 0,0 0 0 0 0,0 0 0 0 0,0-1 0 0 0,-1 1 0 0 0,1 0 0 0 0,-1 0 0 0 0,1-1 0 0 0,-1 1 0 0 0,0-1 0 0 0,0 1 0 0 0,0-1 0 0 0,0 0 0 0 0,0 0 1 0 0,-1 1-1 0 0,1-1 0 0 0,-1 0 0 0 0,0 0 0 0 0,0 1 0 0 0,0-5 0 0 0,-1 3 46 0 0,0 0 1 0 0,0 0 0 0 0,0 0-1 0 0,-1 0 1 0 0,1 0-1 0 0,-1 0 1 0 0,0 1 0 0 0,0-1-1 0 0,-1 1 1 0 0,1-1 0 0 0,-1 1-1 0 0,-4-5 1 0 0,1 3-312 0 0,0-1 1 0 0,0 1-1 0 0,0 1 0 0 0,0-1 1 0 0,-1 1-1 0 0,0 0 1 0 0,0 0-1 0 0,0 1 1 0 0,0 0-1 0 0,-1 0 0 0 0,1 1 1 0 0,-1 0-1 0 0,1 0 1 0 0,-11 0-1 0 0,17 2 196 0 0,1 0-1 0 0,-1 0 1 0 0,0 0 0 0 0,1 0-1 0 0,-1 1 1 0 0,0-1 0 0 0,1 0 0 0 0,-1 1-1 0 0,0-1 1 0 0,1 0 0 0 0,-1 1-1 0 0,1-1 1 0 0,-1 1 0 0 0,1-1-1 0 0,-1 0 1 0 0,1 1 0 0 0,-1 0-1 0 0,1-1 1 0 0,0 1 0 0 0,-1-1-1 0 0,1 1 1 0 0,0-1 0 0 0,-1 1-1 0 0,1 0 1 0 0,0-1 0 0 0,0 1-1 0 0,-1 0 1 0 0,1-1 0 0 0,0 1 0 0 0,0 0-1 0 0,0-1 1 0 0,0 1 0 0 0,0 0-1 0 0,0-1 1 0 0,0 1 0 0 0,0 0-1 0 0,0 0 1 0 0,0-1 0 0 0,1 1-1 0 0,-1 0 1 0 0,0 0 0 0 0,0 4 3 0 0,0 7-232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21 306 1020 0 0,'0'0'5449'0'0,"-1"-14"-4979"0"0,-1 0-445 0 0,-15-187 1563 0 0,17 199-1571 0 0,-1 0 0 0 0,1 1-1 0 0,0-1 1 0 0,0 0 0 0 0,0 1 0 0 0,0-1-1 0 0,0 0 1 0 0,1 1 0 0 0,-1-1 0 0 0,0 0 0 0 0,1 1-1 0 0,-1-1 1 0 0,1 0 0 0 0,-1 1 0 0 0,1-1-1 0 0,0 1 1 0 0,0-1 0 0 0,0 1 0 0 0,0 0-1 0 0,0-1 1 0 0,0 1 0 0 0,0 0 0 0 0,0 0 0 0 0,0-1-1 0 0,1 1 1 0 0,-1 0 0 0 0,1 0 0 0 0,-1 0-1 0 0,0 1 1 0 0,1-1 0 0 0,-1 0 0 0 0,1 0-1 0 0,0 1 1 0 0,-1-1 0 0 0,1 1 0 0 0,0 0-1 0 0,-1-1 1 0 0,1 1 0 0 0,0 0 0 0 0,-1 0 0 0 0,1 0-1 0 0,0 0 1 0 0,-1 0 0 0 0,1 0 0 0 0,0 1-1 0 0,2 0 1 0 0,1 0-123 0 0,0 1 0 0 0,0-1-1 0 0,0 1 1 0 0,0 1 0 0 0,0-1 0 0 0,-1 1-1 0 0,1-1 1 0 0,-1 1 0 0 0,0 1-1 0 0,0-1 1 0 0,0 0 0 0 0,0 1 0 0 0,-1 0-1 0 0,4 4 1 0 0,-4-3 20 0 0,0-1-1 0 0,-1 1 1 0 0,1 0-1 0 0,-1 0 1 0 0,0 0-1 0 0,0 0 1 0 0,-1 0-1 0 0,0 1 1 0 0,0-1-1 0 0,0 0 1 0 0,0 1-1 0 0,-1 8 1 0 0,0-12 82 0 0,0 0-1 0 0,-1 0 1 0 0,1 0 0 0 0,-1 0 0 0 0,0 0 0 0 0,1 0 0 0 0,-1 0 0 0 0,0 0 0 0 0,0 0 0 0 0,0-1 0 0 0,0 1-1 0 0,-1 0 1 0 0,1-1 0 0 0,0 1 0 0 0,-1-1 0 0 0,1 1 0 0 0,-1-1 0 0 0,1 0 0 0 0,-1 0 0 0 0,0 1-1 0 0,1-1 1 0 0,-1 0 0 0 0,0-1 0 0 0,0 1 0 0 0,0 0 0 0 0,0 0 0 0 0,0-1 0 0 0,0 1 0 0 0,0-1 0 0 0,0 0-1 0 0,0 0 1 0 0,0 1 0 0 0,0-1 0 0 0,0 0 0 0 0,-3-1 0 0 0,-13 0 835 0 0,21 2-760 0 0,0 0 0 0 0,0 0 1 0 0,0 0-1 0 0,0 0 0 0 0,-1 1 0 0 0,1-1 1 0 0,0 1-1 0 0,0 0 0 0 0,-1-1 0 0 0,4 4 1 0 0,111 103 754 0 0,-101-163-3086 0 0,-14 46 2345 0 0,1-1 0 0 0,-1 0 0 0 0,-1 0 0 0 0,0 0 0 0 0,0 0 1 0 0,-1 0-1 0 0,-1 0 0 0 0,1 0 0 0 0,-2 0 0 0 0,1 0 0 0 0,-1 0 0 0 0,-1 1 1 0 0,-5-17-1 0 0,7 26-70 0 0,1 0 0 0 0,0 0 0 0 0,0-1 0 0 0,0 1 0 0 0,0 0 0 0 0,0 0 0 0 0,0 0 0 0 0,0 0 0 0 0,0-1 0 0 0,-1 1 0 0 0,1 0 0 0 0,0 0 0 0 0,0 0 0 0 0,0-1 0 0 0,0 1 0 0 0,0 0 0 0 0,0 0 0 0 0,0 0 0 0 0,0-1 0 0 0,0 1 0 0 0,0 0 0 0 0,0 0 0 0 0,0 0 0 0 0,1-1 1 0 0,-1 1-1 0 0,0 0 0 0 0,0 0 0 0 0,0 0 0 0 0,0 0 0 0 0,0-1 0 0 0,0 1 0 0 0,0 0 0 0 0,0 0 0 0 0,1 0 0 0 0,-1 0 0 0 0,0-1 0 0 0,0 1 0 0 0,0 0 0 0 0,0 0 0 0 0,1 0 0 0 0,-1 0 0 0 0,0 0 0 0 0,0 0 0 0 0,0 0 0 0 0,0 0 0 0 0,1-1 0 0 0,-1 1 0 0 0,0 0 0 0 0,0 0 0 0 0,0 0 0 0 0,1 0 0 0 0,15 6 64 0 0,30 20-854 0 0,-29-16 505 0 0,-15-8 207 0 0,1 0 1 0 0,0-1-1 0 0,0 1 1 0 0,0-1-1 0 0,0 0 0 0 0,0 0 1 0 0,0 0-1 0 0,0 0 0 0 0,1-1 1 0 0,-1 1-1 0 0,0-1 0 0 0,0 0 1 0 0,1 0-1 0 0,-1 0 1 0 0,0 0-1 0 0,0 0 0 0 0,0-1 1 0 0,1 0-1 0 0,4-1 0 0 0,-5 0-60 0 0,0 0 0 0 0,0-1 0 0 0,0 1 0 0 0,0-1 0 0 0,-1 0 0 0 0,1 0 0 0 0,-1 0 0 0 0,0 0 0 0 0,0 0 0 0 0,0 0 0 0 0,0-1 0 0 0,-1 1 0 0 0,1 0 0 0 0,-1-1 0 0 0,0 1 0 0 0,1-7 0 0 0,2-3-195 0 0,0-1-1 0 0,-1 1 0 0 0,-1-1 1 0 0,1-26-1 0 0,-3 40 534 0 0,0 33 1650 0 0,-4 49-1151 0 0,1-63-676 0 0,2 0-1 0 0,0 1 1 0 0,1-1-1 0 0,0 0 0 0 0,2 1 1 0 0,0-1-1 0 0,2 0 0 0 0,5 21 1 0 0,-9-39-110 0 0,0 0-1 0 0,0-1 1 0 0,1 1 0 0 0,-1-1-1 0 0,0 1 1 0 0,0 0 0 0 0,0-1 0 0 0,1 1-1 0 0,-1-1 1 0 0,0 1 0 0 0,1-1-1 0 0,-1 1 1 0 0,0-1 0 0 0,1 1 0 0 0,-1-1-1 0 0,0 1 1 0 0,1-1 0 0 0,-1 0-1 0 0,1 1 1 0 0,-1-1 0 0 0,1 0 0 0 0,-1 1-1 0 0,1-1 1 0 0,-1 0 0 0 0,1 0-1 0 0,0 1 1 0 0,-1-1 0 0 0,1 0 0 0 0,-1 0-1 0 0,1 0 1 0 0,0 0 0 0 0,-1 0 0 0 0,1 0-1 0 0,-1 0 1 0 0,1 0 0 0 0,0 0-1 0 0,-1 0 1 0 0,1 0 0 0 0,-1 0 0 0 0,1 0-1 0 0,0 0 1 0 0,0-1 0 0 0,18-17-2189 0 0,-11 10 1962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 51 68 0 0,'0'0'2735'0'0,"-1"14"-2574"0"0,-1-4-299 0 0,-5 50 1480 0 0,6-56-1162 0 0,1 0 0 0 0,1 0-1 0 0,-1 1 1 0 0,0-1-1 0 0,1 0 1 0 0,0 0-1 0 0,0 0 1 0 0,0 0 0 0 0,1 0-1 0 0,-1 0 1 0 0,1 0-1 0 0,0 0 1 0 0,0-1-1 0 0,3 5 1 0 0,-4-6-172 0 0,0-1 0 0 0,0 1 0 0 0,0-1 0 0 0,0 0 0 0 0,1 0 1 0 0,-1 1-1 0 0,0-1 0 0 0,0 0 0 0 0,1 0 0 0 0,-1 0 0 0 0,1 0 0 0 0,-1-1 0 0 0,1 1 0 0 0,-1 0 0 0 0,1-1 1 0 0,-1 1-1 0 0,1-1 0 0 0,0 1 0 0 0,-1-1 0 0 0,1 0 0 0 0,0 1 0 0 0,-1-1 0 0 0,1 0 0 0 0,0 0 0 0 0,0 0 1 0 0,-1-1-1 0 0,1 1 0 0 0,0 0 0 0 0,-1-1 0 0 0,1 1 0 0 0,0-1 0 0 0,-1 1 0 0 0,1-1 0 0 0,-1 0 1 0 0,1 0-1 0 0,-1 0 0 0 0,1 0 0 0 0,-1 0 0 0 0,0 0 0 0 0,0 0 0 0 0,1 0 0 0 0,-1 0 0 0 0,0 0 0 0 0,0-1 1 0 0,0 1-1 0 0,0-1 0 0 0,0 1 0 0 0,0-1 0 0 0,1-2 0 0 0,2-4-151 0 0,1-1 1 0 0,-1 0-1 0 0,0 0 0 0 0,-1 0 0 0 0,0 0 1 0 0,0 0-1 0 0,1-13 0 0 0,-2-81-5663 0 0,-2 98 5487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 1 12 0 0,'0'0'3860'0'0,"0"15"-2753"0"0,2 19-209 0 0,-3-1 1 0 0,-6 53-1 0 0,6-83-727 0 0,0 0 0 0 0,0 0 0 0 0,1 0 1 0 0,-1 1-1 0 0,1-1 0 0 0,0 0 0 0 0,0 1 0 0 0,0-1 0 0 0,1 0 0 0 0,-1 0 0 0 0,1 1 1 0 0,1 5-1 0 0,0-8-141 0 0,-1 0 1 0 0,1 1 0 0 0,-1-1-1 0 0,1 0 1 0 0,-1 0 0 0 0,1 0-1 0 0,-1 0 1 0 0,1 0 0 0 0,0 0-1 0 0,0 0 1 0 0,-1-1 0 0 0,1 1 0 0 0,0-1-1 0 0,0 1 1 0 0,0-1 0 0 0,0 0-1 0 0,0 1 1 0 0,0-1 0 0 0,-1 0-1 0 0,1 0 1 0 0,4-1 0 0 0,43-3-2227 0 0,23-13-5463 0 0,-56 14 6992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156 22 1492 0 0,'0'0'1986'0'0,"-17"-3"-1739"0"0,3 0-85 0 0,-12-2 334 0 0,0 0 1 0 0,-38-1-1 0 0,62 52 1513 0 0,-1 4-1688 0 0,1-37-150 0 0,1 0-1 0 0,0 0 1 0 0,2 1-1 0 0,-1-1 1 0 0,6 26-1 0 0,-5-36-196 0 0,0 1 0 0 0,0 0 0 0 0,0-1 0 0 0,1 0 0 0 0,0 1 0 0 0,0-1 0 0 0,0 0 0 0 0,0 0 0 0 0,0 0 0 0 0,1 0 0 0 0,-1 0 0 0 0,1-1 0 0 0,0 1 0 0 0,-1-1 0 0 0,1 0 0 0 0,1 1 0 0 0,-1-1 0 0 0,0-1 0 0 0,0 1 0 0 0,1 0 0 0 0,-1-1 0 0 0,1 0 0 0 0,-1 0 0 0 0,1 0 0 0 0,0 0 0 0 0,-1 0 0 0 0,5 0 0 0 0,0-1-588 0 0,0 0 0 0 0,0 0-1 0 0,0-1 1 0 0,1 0 0 0 0,-1-1 0 0 0,0 1 0 0 0,-1-2-1 0 0,1 1 1 0 0,0-1 0 0 0,-1 0 0 0 0,12-7 0 0 0,-8 3 51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1004 0 0,'0'0'2976'0'0,"-17"3"-2952"0"0,-55 9 144 0 0,70-12-145 0 0,0 0 0 0 0,0 1 1 0 0,0-1-1 0 0,-1 1 0 0 0,2-1 0 0 0,-1 1 1 0 0,0 0-1 0 0,0 0 0 0 0,0 0 0 0 0,0 0 1 0 0,0 0-1 0 0,1 0 0 0 0,-1 1 1 0 0,0-1-1 0 0,-1 2 0 0 0,3-2-31 0 0,-1-1 1 0 0,1 1-1 0 0,0 0 0 0 0,0-1 0 0 0,-1 1 1 0 0,1 0-1 0 0,0 0 0 0 0,0-1 1 0 0,0 1-1 0 0,0 0 0 0 0,0 0 0 0 0,0 0 1 0 0,0-1-1 0 0,0 1 0 0 0,0 0 1 0 0,0 0-1 0 0,1-1 0 0 0,-1 1 0 0 0,0 0 1 0 0,0-1-1 0 0,1 1 0 0 0,-1 0 0 0 0,1-1 1 0 0,-1 1-1 0 0,1 1 0 0 0,3 3 27 0 0,0-1-1 0 0,1 0 1 0 0,-1 0-1 0 0,1 0 1 0 0,0 0-1 0 0,6 3 1 0 0,-8-5 309 0 0,28 19 171 0 0,-21-16-187 0 0,-1 0 0 0 0,-1 0 0 0 0,1 1-1 0 0,-1 1 1 0 0,0-1 0 0 0,0 1 0 0 0,-1 1-1 0 0,0-1 1 0 0,0 1 0 0 0,-1 0 0 0 0,8 12-1 0 0,-14-19-307 0 0,1 0 0 0 0,-1 0 0 0 0,0 0 0 0 0,1 0 0 0 0,-1 0 0 0 0,0 0 0 0 0,0 0 0 0 0,1 0 0 0 0,-1 0 0 0 0,0 1 0 0 0,0-1 0 0 0,0 0 0 0 0,0 0 0 0 0,0 0 0 0 0,-1 0 0 0 0,1 0 0 0 0,0 0 0 0 0,0 0 0 0 0,-1 0 0 0 0,1 0 0 0 0,-1 0 0 0 0,1 0 0 0 0,-1 0 0 0 0,1 0 0 0 0,-1 0 0 0 0,0 0 0 0 0,1 0 0 0 0,-2 1 0 0 0,-1-1-27 0 0,1 1-1 0 0,0-1 0 0 0,-1 0 0 0 0,1 1 1 0 0,-1-1-1 0 0,0-1 0 0 0,1 1 1 0 0,-1 0-1 0 0,0-1 0 0 0,1 1 1 0 0,-5-1-1 0 0,-1 1-55 0 0,1-1 0 0 0,-1 0-1 0 0,1 0 1 0 0,-1-1 0 0 0,1 0 0 0 0,0-1 0 0 0,-1 0-1 0 0,-8-3 1 0 0,12 3-377 0 0,0 0 0 0 0,0 0 1 0 0,0 0-1 0 0,0-1 0 0 0,1 0 0 0 0,-1 0 0 0 0,1 0 0 0 0,0 0 0 0 0,0-1 0 0 0,-5-6 1 0 0,2 1-1635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222 13 412 0 0,'0'0'4448'0'0,"-107"0"-4292"0"0,87 0-92 0 0,2-2-64 0 0,0-1-352 0 0,0 1-820 0 0,1-2-548 0 0,3 3 612 0 0,4 1 400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0 1400 0 0,'0'0'1773'0'0,"0"15"-1993"0"0,-12 200 3456 0 0,12-213-2708 0 0,-1-1-656 0 0,1-1-1 0 0,0 1 0 0 0,0-1 0 0 0,-1 1 0 0 0,1-1 0 0 0,0 1 0 0 0,0 0 0 0 0,-1-1 0 0 0,1 1 0 0 0,0-1 0 0 0,0 1 0 0 0,0-1 0 0 0,0 1 0 0 0,0 0 0 0 0,0-1 0 0 0,0 1 1 0 0,0-1-1 0 0,0 1 0 0 0,0-1 0 0 0,0 1 0 0 0,0 0 0 0 0,1-1 0 0 0,-1 1 0 0 0,0-1 0 0 0,0 1 0 0 0,0-1 0 0 0,1 1 0 0 0,-1-1 0 0 0,0 1 0 0 0,1-1 0 0 0,-1 1 0 0 0,0-1 1 0 0,1 1-1 0 0,-1-1 0 0 0,1 0 0 0 0,-1 1 0 0 0,1-1 0 0 0,-1 0 0 0 0,1 1 0 0 0,-1-1 0 0 0,1 0 0 0 0,-1 0 0 0 0,1 1 0 0 0,-1-1 0 0 0,1 0 0 0 0,0 0 0 0 0,3-1-396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79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0 248 0 0,'0'0'6126'0'0,"3"2"-5686"0"0,54 38 571 0 0,-38-27-913 0 0,1 0-1 0 0,-2 0 1 0 0,0 2-1 0 0,0 0 1 0 0,-2 2-1 0 0,0-1 1 0 0,16 24-1 0 0,-30-39-109 0 0,-1 1-1 0 0,0-1 0 0 0,0 1 0 0 0,0 0 0 0 0,-1 0 0 0 0,1 0 1 0 0,0-1-1 0 0,-1 1 0 0 0,1 0 0 0 0,-1 0 0 0 0,1 0 0 0 0,-1 0 0 0 0,0 0 1 0 0,0 0-1 0 0,0 0 0 0 0,0 0 0 0 0,0 0 0 0 0,0 0 0 0 0,-1 0 1 0 0,1 0-1 0 0,-1 0 0 0 0,1 0 0 0 0,-1-1 0 0 0,-1 4 0 0 0,0-2 4 0 0,-1 0 1 0 0,1 0-1 0 0,-1 0 0 0 0,1 0 0 0 0,-1-1 1 0 0,0 1-1 0 0,0-1 0 0 0,-1 1 0 0 0,1-1 0 0 0,0 0 1 0 0,-7 2-1 0 0,-1 1-199 0 0,-1 0 1 0 0,0-1-1 0 0,-1-1 1 0 0,1 0-1 0 0,0-1 0 0 0,-24 2 1 0 0,33-4-90 0 0,1 0 0 0 0,-1 0 0 0 0,0 0 0 0 0,1 0 0 0 0,-1 0 0 0 0,1-1 0 0 0,-1 1 0 0 0,0-1 0 0 0,1 1 0 0 0,-4-3 0 0 0,5 2 153 0 0,0 0-1 0 0,0 0 0 0 0,0 0 1 0 0,0-1-1 0 0,0 1 0 0 0,1 0 1 0 0,-1-1-1 0 0,1 1 0 0 0,-1 0 1 0 0,1-1-1 0 0,-1 1 0 0 0,1-1 1 0 0,0 1-1 0 0,0 0 0 0 0,-1-1 1 0 0,1 1-1 0 0,0-1 0 0 0,0 1 1 0 0,1-3-1 0 0,-1-7-233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1568 0 0,'0'0'4853'0'0,"2"16"-4428"0"0,7 50-8 0 0,-7-59-351 0 0,-1-1 0 0 0,1 0 0 0 0,0 0 0 0 0,1 0 1 0 0,0 0-1 0 0,0-1 0 0 0,0 1 0 0 0,0-1 1 0 0,1 0-1 0 0,0 0 0 0 0,0 0 0 0 0,0 0 0 0 0,1-1 1 0 0,-1 1-1 0 0,1-1 0 0 0,0 0 0 0 0,1-1 0 0 0,-1 1 1 0 0,1-1-1 0 0,-1 0 0 0 0,1 0 0 0 0,0-1 0 0 0,0 0 1 0 0,0 0-1 0 0,0 0 0 0 0,0-1 0 0 0,1 0 0 0 0,-1 0 1 0 0,0 0-1 0 0,1-1 0 0 0,-1 0 0 0 0,10-1 1 0 0,-14 0-144 0 0,0-1 1 0 0,0 1-1 0 0,0 0 1 0 0,1-1 0 0 0,-1 1-1 0 0,0-1 1 0 0,-1 0 0 0 0,1 0-1 0 0,0 0 1 0 0,0 0-1 0 0,-1 0 1 0 0,1 0 0 0 0,-1 0-1 0 0,0 0 1 0 0,0-1 0 0 0,0 1-1 0 0,0 0 1 0 0,0-1-1 0 0,0 1 1 0 0,0-1 0 0 0,-1 1-1 0 0,1-1 1 0 0,-1 0 0 0 0,0 1-1 0 0,0-1 1 0 0,0-4-1 0 0,0-7-1230 0 0,0-1 0 0 0,0 0 0 0 0,-4-19 1 0 0,2 13-453 0 0,2 13 1396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18 307 432 0 0,'0'0'5044'0'0,"0"-11"-4712"0"0,-8-74 515 0 0,4 56-700 0 0,1 0 1 0 0,1 0 0 0 0,2 0-1 0 0,3-36 1 0 0,-2 63-122 0 0,-1 1 1 0 0,0 0 0 0 0,0 0-1 0 0,0-1 1 0 0,1 1 0 0 0,-1 0-1 0 0,0 0 1 0 0,1-1 0 0 0,-1 1-1 0 0,1 0 1 0 0,0 0 0 0 0,-1 0-1 0 0,1 0 1 0 0,0 0 0 0 0,0 0 0 0 0,0 0-1 0 0,-1 0 1 0 0,1 0 0 0 0,0 0-1 0 0,0 1 1 0 0,0-1 0 0 0,0 0-1 0 0,1 1 1 0 0,-1-1 0 0 0,0 0-1 0 0,0 1 1 0 0,0-1 0 0 0,0 1-1 0 0,1 0 1 0 0,-1-1 0 0 0,0 1-1 0 0,0 0 1 0 0,1 0 0 0 0,-1 0-1 0 0,0 0 1 0 0,1 0 0 0 0,-1 0-1 0 0,0 0 1 0 0,0 0 0 0 0,1 1-1 0 0,-1-1 1 0 0,0 0 0 0 0,0 1-1 0 0,3 0 1 0 0,0 1-54 0 0,1 0 0 0 0,-1 0-1 0 0,0 1 1 0 0,0-1 0 0 0,0 1-1 0 0,0 0 1 0 0,0 0 0 0 0,0 0-1 0 0,-1 1 1 0 0,5 5 0 0 0,-4-4-49 0 0,-1 0 0 0 0,0 1-1 0 0,0-1 1 0 0,-1 1 0 0 0,1 0 0 0 0,-1 0 0 0 0,-1-1 0 0 0,1 1 0 0 0,-1 1 0 0 0,1 10 0 0 0,-2-15-32 0 0,0-1-1 0 0,0 1 1 0 0,0 0 0 0 0,0 0-1 0 0,0-1 1 0 0,0 1 0 0 0,-1 0-1 0 0,1-1 1 0 0,-1 1 0 0 0,1 0 0 0 0,-1-1-1 0 0,0 1 1 0 0,0 0 0 0 0,1-1-1 0 0,-1 1 1 0 0,0-1 0 0 0,0 0 0 0 0,-1 1-1 0 0,1-1 1 0 0,0 0 0 0 0,0 1-1 0 0,-1-1 1 0 0,1 0 0 0 0,-1 0 0 0 0,1 0-1 0 0,-1 0 1 0 0,1-1 0 0 0,-1 1-1 0 0,1 0 1 0 0,-1-1 0 0 0,0 1 0 0 0,1-1-1 0 0,-1 1 1 0 0,0-1 0 0 0,0 0-1 0 0,1 0 1 0 0,-1 0 0 0 0,0 0 0 0 0,-3 0-1 0 0,3 0-80 0 0,0 0 0 0 0,0 0 0 0 0,-1 0 0 0 0,1 0 0 0 0,0 0 0 0 0,0-1 0 0 0,-1 1 0 0 0,1-1 0 0 0,0 0 0 0 0,0 0 0 0 0,0 1 0 0 0,0-1-1 0 0,-4-3 1 0 0,0-1-252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35 1 592 0 0,'0'0'6776'0'0,"1"13"-6502"0"0,0-7-260 0 0,1 6 102 0 0,-1 0 0 0 0,0 0 0 0 0,0 0 0 0 0,-1 0 1 0 0,-1 0-1 0 0,0 0 0 0 0,-1 0 0 0 0,0 0 0 0 0,-7 20 0 0 0,3-17 87 0 0,2-8 92 0 0,1 0-1 0 0,0 0 0 0 0,1 1 1 0 0,-1-1-1 0 0,2 1 1 0 0,-1-1-1 0 0,1 1 0 0 0,-1 10 1 0 0,3-17-295 0 0,0 0 0 0 0,0-1 0 0 0,1 1 0 0 0,-1 0 1 0 0,0 0-1 0 0,0-1 0 0 0,0 1 0 0 0,0-1 0 0 0,1 1 0 0 0,-1-1 1 0 0,0 1-1 0 0,1-1 0 0 0,-1 0 0 0 0,0 1 0 0 0,1-1 0 0 0,-1 0 1 0 0,0 0-1 0 0,1 0 0 0 0,1-1 0 0 0,32 3-791 0 0,-35-2 745 0 0,53-1-2470 0 0,24-9-5125 0 0,-65 7 7162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0 436 0 0,'0'0'8361'0'0,"-4"14"-8001"0"0,-2 8-336 0 0,0 1 1 0 0,2-1-1 0 0,0 1 1 0 0,0 27 0 0 0,4-49-138 0 0,0-1 0 0 0,0 1 0 0 0,1-1 0 0 0,-1 1 0 0 0,0-1 0 0 0,0 1 0 0 0,0-1 0 0 0,1 1 0 0 0,-1-1 0 0 0,0 1 0 0 0,1-1 0 0 0,-1 1 0 0 0,0-1 0 0 0,1 1 0 0 0,-1-1 0 0 0,0 0 0 0 0,1 1 0 0 0,-1-1 1 0 0,1 0-1 0 0,-1 1 0 0 0,1-1 0 0 0,-1 0 0 0 0,1 0 0 0 0,-1 1 0 0 0,1-1 0 0 0,-1 0 0 0 0,1 0 0 0 0,-1 0 0 0 0,1 0 0 0 0,-1 0 0 0 0,1 0 0 0 0,0 0 0 0 0,-1 0 0 0 0,1 0 0 0 0,-1 0 0 0 0,1 0 0 0 0,-1 0 1 0 0,1 0-1 0 0,-1 0 0 0 0,1 0 0 0 0,-1-1 0 0 0,1 1 0 0 0,0 0 0 0 0,25-9-3324 0 0,-14 2 2992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136 15 684 0 0,'0'0'3678'0'0,"-15"4"-2868"0"0,-49 13-394 0 0,61-16-359 0 0,0 0 0 0 0,0 0 1 0 0,-1 0-1 0 0,1 1 0 0 0,0 0 1 0 0,1 0-1 0 0,-1 0 0 0 0,0 0 1 0 0,0 0-1 0 0,1 0 0 0 0,-1 1 0 0 0,1-1 1 0 0,0 1-1 0 0,0 0 0 0 0,0-1 1 0 0,0 1-1 0 0,0 0 0 0 0,1 0 1 0 0,-1 1-1 0 0,1-1 0 0 0,0 0 0 0 0,0 0 1 0 0,0 1-1 0 0,0-1 0 0 0,0 0 1 0 0,1 1-1 0 0,0-1 0 0 0,-1 1 1 0 0,2-1-1 0 0,-1 0 0 0 0,0 1 0 0 0,0-1 1 0 0,1 1-1 0 0,0-1 0 0 0,0 0 1 0 0,0 1-1 0 0,0-1 0 0 0,0 0 0 0 0,1 0 1 0 0,-1 0-1 0 0,1 0 0 0 0,0 0 1 0 0,0 0-1 0 0,0 0 0 0 0,0-1 1 0 0,0 1-1 0 0,1-1 0 0 0,-1 1 0 0 0,6 3 1 0 0,-4-4-89 0 0,-1 0-1 0 0,0-1 1 0 0,1 1 0 0 0,-1-1-1 0 0,1 1 1 0 0,-1-1 0 0 0,1 0 0 0 0,0 0-1 0 0,-1-1 1 0 0,1 1 0 0 0,0-1 0 0 0,0 0-1 0 0,-1 0 1 0 0,1 0 0 0 0,0 0 0 0 0,0-1-1 0 0,-1 0 1 0 0,1 1 0 0 0,5-3 0 0 0,-5 0-26 0 0,1 0 1 0 0,-1 0 0 0 0,0 0 0 0 0,0-1-1 0 0,0 0 1 0 0,0 0 0 0 0,-1 0 0 0 0,1 0 0 0 0,-1 0-1 0 0,0-1 1 0 0,0 1 0 0 0,3-10 0 0 0,12-36-861 0 0,-17 42 724 0 0,1 1 1 0 0,0 0 0 0 0,1 0-1 0 0,0 0 1 0 0,0 0-1 0 0,0 0 1 0 0,1 0-1 0 0,6-8 1 0 0,-10 15 235 0 0,0 0 0 0 0,1-1 0 0 0,-1 1 0 0 0,0-1 1 0 0,1 1-1 0 0,-1 0 0 0 0,1-1 0 0 0,-1 1 0 0 0,0 0 0 0 0,1 0 0 0 0,-1-1 1 0 0,1 1-1 0 0,-1 0 0 0 0,1 0 0 0 0,-1 0 0 0 0,1 0 0 0 0,-1-1 1 0 0,1 1-1 0 0,-1 0 0 0 0,1 0 0 0 0,-1 0 0 0 0,1 0 0 0 0,-1 0 1 0 0,1 0-1 0 0,-1 0 0 0 0,1 0 0 0 0,-1 0 0 0 0,1 1 0 0 0,-1-1 0 0 0,1 0 1 0 0,0 1-1 0 0,12 14 485 0 0,1 26-197 0 0,-14-39-250 0 0,21 55 696 0 0,-16-47-562 0 0,0 0-1 0 0,-1 0 1 0 0,-1 1-1 0 0,0-1 1 0 0,0 1 0 0 0,2 21-1 0 0,-40-30-401 0 0,19-4 4 0 0,1 0 0 0 0,0-1 0 0 0,1-1 0 0 0,-1 0 0 0 0,1-1 0 0 0,-23-11 0 0 0,37 16 166 0 0,-3-3-1466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15 108 0 0,'0'0'7149'0'0,"7"-3"-6941"0"0,-1 1-173 0 0,-1 0-1 0 0,1 0 0 0 0,0 0 0 0 0,0 1 1 0 0,-1 0-1 0 0,1 0 0 0 0,0 1 1 0 0,7 0-1 0 0,-11 0-38 0 0,0 0 1 0 0,0 0-1 0 0,0 1 1 0 0,0-1-1 0 0,0 1 1 0 0,0-1 0 0 0,0 1-1 0 0,0 0 1 0 0,-1 0-1 0 0,1 0 1 0 0,0 0-1 0 0,0 0 1 0 0,-1 0-1 0 0,1 1 1 0 0,0-1-1 0 0,-1 0 1 0 0,1 1-1 0 0,-1-1 1 0 0,0 1-1 0 0,0 0 1 0 0,1-1 0 0 0,-1 1-1 0 0,0 0 1 0 0,0 0-1 0 0,-1 0 1 0 0,1 0-1 0 0,0 0 1 0 0,-1 0-1 0 0,1 0 1 0 0,-1 0-1 0 0,1 0 1 0 0,-1 2-1 0 0,1 4-35 0 0,0 1-1 0 0,-1-1 0 0 0,0 1 0 0 0,0-1 0 0 0,-1 0 0 0 0,0 1 0 0 0,0-1 1 0 0,-1 0-1 0 0,0 0 0 0 0,-1 0 0 0 0,0 0 0 0 0,0 0 0 0 0,-5 8 0 0 0,-5 6 130 0 0,-2 0 0 0 0,-32 37 0 0 0,42-52-29 0 0,4-7-19 0 0,1 0 0 0 0,-1 1 0 0 0,1-1 1 0 0,0 1-1 0 0,-1-1 0 0 0,1 0 0 0 0,0 1 0 0 0,-1-1 0 0 0,1 1 0 0 0,0-1 1 0 0,0 1-1 0 0,-1-1 0 0 0,1 0 0 0 0,0 1 0 0 0,0-1 0 0 0,0 1 0 0 0,0-1 1 0 0,0 1-1 0 0,0-1 0 0 0,-1 1 0 0 0,1 0 0 0 0,0-1 0 0 0,1 1 0 0 0,-1-1 0 0 0,0 1 1 0 0,0-1-1 0 0,0 1 0 0 0,0-1 0 0 0,0 1 0 0 0,0-1 0 0 0,1 0 0 0 0,-1 1 1 0 0,0-1-1 0 0,0 1 0 0 0,1-1 0 0 0,-1 1 0 0 0,1 0 0 0 0,23 7 436 0 0,41-5-838 0 0,-58-3 355 0 0,60-2-1906 0 0,0-2-3692 0 0,-56 4 4448 0 0,1-1 678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248 92 2588 0 0,'0'0'4329'0'0,"-19"-4"-4184"0"0,8 3-163 0 0,-28-5 221 0 0,1-2-1 0 0,-45-15 1 0 0,77 21-351 0 0,-27-12 476 0 0,32 13-555 0 0,0 0 0 0 0,-1 1 0 0 0,1-1 0 0 0,0 0 0 0 0,0 0 0 0 0,0 0 1 0 0,0 0-1 0 0,0 0 0 0 0,0 0 0 0 0,0 0 0 0 0,0 0 0 0 0,0 0 0 0 0,1-1 0 0 0,-1 1 0 0 0,0 0 1 0 0,1 0-1 0 0,-1-1 0 0 0,1 1 0 0 0,-1 0 0 0 0,1-1 0 0 0,-1-1 0 0 0,7-2-2138 0 0,-5 4 2322 0 0,9 0-349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28 520 0 0,'0'0'5237'0'0,"-8"1"-860"0"0,9-1-4415 0 0,-1 0-1 0 0,1 0 1 0 0,0 0 0 0 0,0-1-1 0 0,0 1 1 0 0,0 0-1 0 0,0-1 1 0 0,0 1 0 0 0,-1-1-1 0 0,1 1 1 0 0,0-1 0 0 0,0 1-1 0 0,-1-1 1 0 0,1 0-1 0 0,0 1 1 0 0,-1-1 0 0 0,1 0-1 0 0,0 1 1 0 0,-1-1-1 0 0,1 0 1 0 0,-1 0 0 0 0,1 0-1 0 0,-1 1 1 0 0,0-1-1 0 0,1 0 1 0 0,-1 0 0 0 0,0 0-1 0 0,0 0 1 0 0,0 0-1 0 0,1 0 1 0 0,-1 0 0 0 0,0 0-1 0 0,0 0 1 0 0,0 0-1 0 0,0 1 1 0 0,-1-1 0 0 0,1 0-1 0 0,0-1 1 0 0,-1 1 78 0 0,1 1 1 0 0,-1 0-1 0 0,1 0 1 0 0,0 0-1 0 0,-1 0 0 0 0,1 0 1 0 0,-1 0-1 0 0,1 0 1 0 0,-1 0-1 0 0,1 0 1 0 0,-1 0-1 0 0,1 0 1 0 0,-1 0-1 0 0,1 0 1 0 0,-1 1-1 0 0,1-1 0 0 0,0 0 1 0 0,-1 0-1 0 0,1 0 1 0 0,-1 1-1 0 0,1-1 1 0 0,0 0-1 0 0,-1 1 1 0 0,1-1-1 0 0,-1 0 0 0 0,1 0 1 0 0,0 1-1 0 0,0-1 1 0 0,-1 1-1 0 0,1-1 1 0 0,0 0-1 0 0,0 1 1 0 0,-1-1-1 0 0,1 1 0 0 0,0-1 1 0 0,0 1-1 0 0,0-1 1 0 0,0 0-1 0 0,-1 1 1 0 0,1-1-1 0 0,0 1 1 0 0,0-1-1 0 0,0 1 1 0 0,0-1-1 0 0,0 1 0 0 0,0-1 1 0 0,1 2-1 0 0,2 19-139 0 0,1-20-1557 0 0,5-12-946 0 0,-5 2 209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91 2800 0 0,'0'0'4695'0'0,"-8"17"-4321"0"0,-23 50-20 0 0,30-66-345 0 0,1 1 0 0 0,-1 0-1 0 0,0 0 1 0 0,1 0 0 0 0,-1 0 0 0 0,1 0 0 0 0,-1 0 0 0 0,1 0 0 0 0,0 0 0 0 0,0 0 0 0 0,0 0 0 0 0,0 0 0 0 0,0 0 0 0 0,1 0-1 0 0,-1 0 1 0 0,0 0 0 0 0,1 0 0 0 0,0 0 0 0 0,-1 0 0 0 0,1 0 0 0 0,0 0 0 0 0,0-1 0 0 0,0 1 0 0 0,0 0 0 0 0,0 0 0 0 0,1-1-1 0 0,-1 1 1 0 0,0-1 0 0 0,1 1 0 0 0,-1-1 0 0 0,1 0 0 0 0,2 3 0 0 0,0-2 34 0 0,0 0 1 0 0,0 0-1 0 0,1 0 1 0 0,-1 0-1 0 0,0 0 1 0 0,1-1-1 0 0,-1 0 0 0 0,1 0 1 0 0,-1 0-1 0 0,7 0 1 0 0,-9-1-72 0 0,-1-1 1 0 0,0 0 0 0 0,0 0-1 0 0,0 1 1 0 0,1-1-1 0 0,-1 0 1 0 0,0 0 0 0 0,0 0-1 0 0,0-1 1 0 0,0 1-1 0 0,-1 0 1 0 0,1 0 0 0 0,0 0-1 0 0,0-1 1 0 0,-1 1-1 0 0,1 0 1 0 0,-1-1 0 0 0,1 1-1 0 0,-1 0 1 0 0,1-1-1 0 0,-1 1 1 0 0,0-1-1 0 0,0 1 1 0 0,0-1 0 0 0,0 1-1 0 0,0 0 1 0 0,0-1-1 0 0,0 1 1 0 0,-1-3 0 0 0,-1-48 109 0 0,2 51-78 0 0,-7-38 51 0 0,5 30-23 0 0,0 0-1 0 0,0 0 1 0 0,1-1 0 0 0,0 1 0 0 0,1-1 0 0 0,0 1 0 0 0,1 0 0 0 0,2-18 0 0 0,-2 26-15 0 0,0-1 0 0 0,-1 1 0 0 0,1 0 0 0 0,0-1 1 0 0,0 1-1 0 0,0 0 0 0 0,0 0 0 0 0,0 0 0 0 0,0 0 0 0 0,0 0 1 0 0,0 0-1 0 0,0 0 0 0 0,0 0 0 0 0,1 0 0 0 0,-1 0 0 0 0,0 1 1 0 0,1-1-1 0 0,-1 0 0 0 0,0 1 0 0 0,1-1 0 0 0,-1 1 0 0 0,1 0 1 0 0,-1-1-1 0 0,1 1 0 0 0,-1 0 0 0 0,1 0 0 0 0,-1 0 0 0 0,1 0 1 0 0,-1 0-1 0 0,1 0 0 0 0,-1 1 0 0 0,1-1 0 0 0,-1 0 0 0 0,1 1 1 0 0,-1-1-1 0 0,0 1 0 0 0,1 0 0 0 0,1 0 0 0 0,1 1-73 0 0,1 0-1 0 0,-1 0 0 0 0,1 0 1 0 0,-1 0-1 0 0,0 1 0 0 0,0 0 1 0 0,0 0-1 0 0,-1 0 1 0 0,1 0-1 0 0,-1 0 0 0 0,4 5 1 0 0,-5-5-8 0 0,0 0 1 0 0,0 1-1 0 0,-1-1 0 0 0,1 1 1 0 0,-1-1-1 0 0,0 1 1 0 0,0 0-1 0 0,0 0 1 0 0,0-1-1 0 0,-1 1 0 0 0,0 0 1 0 0,1 0-1 0 0,-1 0 1 0 0,-1 0-1 0 0,0 4 0 0 0,1-6 27 0 0,-1 0-1 0 0,1 0 0 0 0,-1 0 0 0 0,0-1 1 0 0,1 1-1 0 0,-1 0 0 0 0,0-1 0 0 0,0 1 1 0 0,-1-1-1 0 0,1 1 0 0 0,0-1 0 0 0,0 1 1 0 0,-1-1-1 0 0,1 0 0 0 0,-1 1 0 0 0,1-1 1 0 0,-1 0-1 0 0,1 0 0 0 0,-1 0 0 0 0,0 0 1 0 0,1-1-1 0 0,-1 1 0 0 0,0 0 0 0 0,0-1 1 0 0,0 1-1 0 0,0-1 0 0 0,0 0 0 0 0,1 0 1 0 0,-1 1-1 0 0,0-1 0 0 0,-3-1 0 0 0,-72 0 321 0 0,114 25 1725 0 0,-18-8-1724 0 0,-8-6 24 0 0,0 0-1 0 0,1-1 0 0 0,0 0 1 0 0,14 7-1 0 0,-21-14-1035 0 0,0 0 0 0 0,0 0 1 0 0,1 0-1 0 0,-1 0 0 0 0,0-1 0 0 0,1 0 0 0 0,0 0 0 0 0,9 0 0 0 0,-5-1-1794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 1 16 0 0,'0'0'7828'0'0,"-2"15"-7784"0"0,-6 133 345 0 0,8-147-497 0 0,0 1-1 0 0,0 0 0 0 0,0-1 0 0 0,0 1 0 0 0,1-1 0 0 0,-1 1 1 0 0,1-1-1 0 0,-1 1 0 0 0,1-1 0 0 0,-1 1 0 0 0,1-1 0 0 0,0 1 1 0 0,0-1-1 0 0,0 0 0 0 0,0 1 0 0 0,0-1 0 0 0,0 0 0 0 0,0 0 0 0 0,0 0 1 0 0,0 0-1 0 0,1 0 0 0 0,-1 0 0 0 0,0 0 0 0 0,1 0 0 0 0,2 1 1 0 0,-1-1-314 0 0,1 1 1 0 0,-1-1-1 0 0,1-1 0 0 0,0 1 1 0 0,-1 0-1 0 0,1-1 1 0 0,-1 0-1 0 0,1 0 1 0 0,0 0-1 0 0,5-1 1 0 0,3-2-70 0 0</inkml:trace>
  <inkml:trace contextRef="#ctx0" brushRef="#br0" timeOffset="1">164 66 1620 0 0,'0'0'4434'0'0,"-4"16"-4019"0"0,-2 4-273 0 0,3-13-53 0 0,0 1 0 0 0,1 0 0 0 0,0 1 0 0 0,0-1-1 0 0,1 0 1 0 0,0 0 0 0 0,1 13 0 0 0,0-18-18 0 0,0 1 0 0 0,0-1 0 0 0,1 0 0 0 0,-1 1 0 0 0,1-1 0 0 0,0 0 0 0 0,0 1 0 0 0,0-1 0 0 0,0 0 0 0 0,1 0 0 0 0,-1 0 0 0 0,1 0 0 0 0,0 0 0 0 0,0-1-1 0 0,0 1 1 0 0,0 0 0 0 0,0-1 0 0 0,1 1 0 0 0,-1-1 0 0 0,1 0 0 0 0,0 0 0 0 0,-1 0 0 0 0,1 0 0 0 0,0 0 0 0 0,0-1 0 0 0,0 1 0 0 0,0-1 0 0 0,1 0 0 0 0,-1 0 0 0 0,0 0 0 0 0,0 0 0 0 0,1-1 0 0 0,-1 1 0 0 0,5-1 0 0 0,-5 0-98 0 0,1 0 0 0 0,-1 0 0 0 0,0 0 0 0 0,0 0 0 0 0,1-1 0 0 0,-1 1 0 0 0,0-1 0 0 0,0 0 0 0 0,0 0-1 0 0,0 0 1 0 0,0 0 0 0 0,0-1 0 0 0,0 1 0 0 0,0-1 0 0 0,0 0 0 0 0,-1 0 0 0 0,1 0 0 0 0,-1 0 0 0 0,1 0 0 0 0,-1-1 0 0 0,0 1 0 0 0,0-1 0 0 0,0 1 0 0 0,0-1 0 0 0,0 0 0 0 0,-1 1 0 0 0,1-1 0 0 0,-1 0 0 0 0,0 0 0 0 0,0-1 0 0 0,0 1 0 0 0,0 0 0 0 0,0 0 0 0 0,-1 0 0 0 0,1-6 0 0 0,-1 1-103 0 0,0 0 1 0 0,0 1 0 0 0,-1-1-1 0 0,1 0 1 0 0,-2 1-1 0 0,1-1 1 0 0,-1 1 0 0 0,0-1-1 0 0,-1 1 1 0 0,0 0-1 0 0,-7-13 1 0 0,8 16-407 0 0,-1 0 0 0 0,-1-1 0 0 0,1 1 0 0 0,-1 0 0 0 0,1 1 0 0 0,-1-1 0 0 0,0 1 0 0 0,-1 0 1 0 0,1 0-1 0 0,-1 0 0 0 0,-6-3 0 0 0,0 2-141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0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4 323 2204 0 0,'0'0'4575'0'0,"2"-16"-4233"0"0,0-16-131 0 0,-1-1-1 0 0,-6-53 0 0 0,4 77-532 0 0,-1-19 1335 0 0,7 26-227 0 0,7 13-651 0 0,19 28-496 0 0,-24-29 401 0 0,0 0-1 0 0,1 0 0 0 0,0-1 0 0 0,0 0 0 0 0,1 0 0 0 0,1-1 1 0 0,-1 0-1 0 0,1-1 0 0 0,0 0 0 0 0,12 5 0 0 0,-21-14-120 0 0,0 0 1 0 0,0-1-1 0 0,-1 1 0 0 0,1 0 0 0 0,0-1 0 0 0,-1 1 0 0 0,0-1 0 0 0,0 1 1 0 0,1-1-1 0 0,-1 1 0 0 0,-1-1 0 0 0,1-3 0 0 0,0 3-10 0 0,-9-88 174 0 0,6 70-1250 0 0,0-1 0 0 0,1 0-1 0 0,3-35 1 0 0,-1 56 1069 0 0,0 0 0 0 0,0 1 0 0 0,0-1-1 0 0,0 1 1 0 0,1-1 0 0 0,-1 0 0 0 0,0 1 0 0 0,0-1 0 0 0,1 1 0 0 0,-1-1 0 0 0,0 1 0 0 0,1-1 0 0 0,-1 1 0 0 0,0-1 0 0 0,1 1 0 0 0,-1-1 0 0 0,1 1 0 0 0,-1-1 0 0 0,1 1 0 0 0,-1-1 0 0 0,1 1 0 0 0,-1 0 0 0 0,1-1 0 0 0,-1 1 0 0 0,1 0-1 0 0,0 0 1 0 0,-1 0 0 0 0,1-1 0 0 0,-1 1 0 0 0,1 0 0 0 0,0 0 0 0 0,-1 0 0 0 0,1 0 0 0 0,0 0 0 0 0,0 0 0 0 0,11 0-78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205 21 1452 0 0,'0'0'2297'0'0,"-12"-4"-1740"0"0,-1 0-509 0 0,1 0 0 0 0,-1 1 1 0 0,0 1-1 0 0,0 0 0 0 0,0 1 0 0 0,-22 0 1 0 0,32 1 21 0 0,-1 1 1 0 0,1-1-1 0 0,0 0 1 0 0,-1 1-1 0 0,1-1 1 0 0,0 1-1 0 0,-1 0 1 0 0,1 0-1 0 0,0 1 0 0 0,0-1 1 0 0,0 1-1 0 0,0-1 1 0 0,0 1-1 0 0,0 0 1 0 0,1 0-1 0 0,-1 0 1 0 0,0 0-1 0 0,1 1 1 0 0,0-1-1 0 0,-1 1 1 0 0,1-1-1 0 0,0 1 1 0 0,1 0-1 0 0,-1 0 1 0 0,0 0-1 0 0,1 0 1 0 0,-1 0-1 0 0,1 0 1 0 0,0 0-1 0 0,0 1 0 0 0,0-1 1 0 0,1 0-1 0 0,-1 1 1 0 0,1-1-1 0 0,0 0 1 0 0,0 7-1 0 0,0-6-98 0 0,0 0 0 0 0,0 1 0 0 0,1-1 0 0 0,0 0 0 0 0,-1 0 0 0 0,1 1 0 0 0,1-1 0 0 0,-1 0 0 0 0,1 0 0 0 0,-1 0 0 0 0,1-1 0 0 0,0 1 0 0 0,1 0 0 0 0,-1-1 0 0 0,1 1 0 0 0,-1-1 0 0 0,1 0 0 0 0,6 6 0 0 0,-1-3-848 0 0,1 0 1 0 0,0-1-1 0 0,0 0 1 0 0,0-1-1 0 0,0 1 1 0 0,20 4-1 0 0,-13-4 458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244 64 1284 0 0,'0'0'3772'0'0,"-102"-17"-3592"0"0,79 14-172 0 0,1-3 4 0 0,0 1-12 0 0,2-2-316 0 0,2 1-868 0 0,4 0-680 0 0,0 0 612 0 0,6-1 612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16 632 0 0,'0'0'4440'0'0,"-30"-16"1949"0"0,23 17-6465 0 0,-1 0 1 0 0,1 0-1 0 0,0 1 1 0 0,0 0-1 0 0,0 0 1 0 0,0 1-1 0 0,0 0 0 0 0,0 0 1 0 0,0 0-1 0 0,1 1 1 0 0,0 0-1 0 0,0 0 1 0 0,-8 7-1 0 0,14-9 24 0 0,-1-1-1 0 0,1 0 1 0 0,0 0 0 0 0,-1 0 0 0 0,1 0-1 0 0,0 1 1 0 0,0-1 0 0 0,0 0 0 0 0,0 0-1 0 0,0 0 1 0 0,0 1 0 0 0,0-1 0 0 0,0 0-1 0 0,1 0 1 0 0,-1 1 0 0 0,0-1 0 0 0,1 0-1 0 0,-1 0 1 0 0,1 0 0 0 0,-1 0 0 0 0,1 0-1 0 0,-1 0 1 0 0,1 0 0 0 0,0 0 0 0 0,0 0-1 0 0,-1 0 1 0 0,1 0 0 0 0,0 0 0 0 0,2 1-1 0 0,32 30-264 0 0,-27-26 180 0 0,-1-1 126 0 0,0 1-1 0 0,0 0 1 0 0,0 1-1 0 0,-1 0 1 0 0,0 0-1 0 0,0 0 1 0 0,-1 0 0 0 0,0 1-1 0 0,0 0 1 0 0,-1 0-1 0 0,0 0 1 0 0,0 1-1 0 0,-1 0 1 0 0,0-1-1 0 0,-1 1 1 0 0,3 18-1 0 0,-5-25-11 0 0,-1-1 0 0 0,0 1 0 0 0,1 0-1 0 0,-1 0 1 0 0,0-1 0 0 0,0 1 0 0 0,-1 0 0 0 0,1-1-1 0 0,0 1 1 0 0,0-1 0 0 0,-1 1 0 0 0,1-1 0 0 0,-1 0-1 0 0,1 0 1 0 0,-1 1 0 0 0,0-1 0 0 0,1 0 0 0 0,-1-1 0 0 0,0 1-1 0 0,0 0 1 0 0,0 0 0 0 0,1-1 0 0 0,-1 1 0 0 0,0-1-1 0 0,0 1 1 0 0,0-1 0 0 0,0 0 0 0 0,0 0 0 0 0,-2 0 0 0 0,0 1-8 0 0,0-1 1 0 0,0 1 0 0 0,1-1 0 0 0,-1 0 0 0 0,0 0-1 0 0,1-1 1 0 0,-1 1 0 0 0,0-1 0 0 0,1 1 0 0 0,-1-1-1 0 0,0 0 1 0 0,1 0 0 0 0,-1-1 0 0 0,1 1 0 0 0,-4-3-1 0 0,6 3 16 0 0,-1 0-1 0 0,1 0 0 0 0,1 0 0 0 0,-1 0 1 0 0,0 0-1 0 0,0 0 0 0 0,0 0 0 0 0,0 0 1 0 0,1-1-1 0 0,-1 1 0 0 0,1 0 0 0 0,-1 0 1 0 0,1-1-1 0 0,-1 1 0 0 0,1 0 1 0 0,0-1-1 0 0,-1 1 0 0 0,1 0 0 0 0,0-1 1 0 0,0 1-1 0 0,0 0 0 0 0,0-1 0 0 0,0 1 1 0 0,1 0-1 0 0,-1-3 0 0 0,2 2 21 0 0,-1-1 1 0 0,0 1-1 0 0,1 0 0 0 0,-1 0 0 0 0,1 0 1 0 0,0 0-1 0 0,-1 0 0 0 0,1 0 0 0 0,0 0 1 0 0,0 1-1 0 0,1-1 0 0 0,2-1 0 0 0,8-4 42 0 0,1 0 0 0 0,0 1 0 0 0,22-7 0 0 0,-34 13-65 0 0,13-5 3 0 0,0-1 0 0 0,0 0 0 0 0,0 0 0 0 0,-1-2 0 0 0,14-8 0 0 0,-24 13 19 0 0,0 0-1 0 0,0 0 1 0 0,-1 0-1 0 0,1 0 1 0 0,-1-1-1 0 0,1 0 1 0 0,-1 1-1 0 0,0-1 0 0 0,-1 0 1 0 0,1 0-1 0 0,-1-1 1 0 0,1 1-1 0 0,-1 0 1 0 0,-1-1-1 0 0,1 0 0 0 0,-1 1 1 0 0,1-1-1 0 0,-1 0 1 0 0,-1 0-1 0 0,2-7 1 0 0,-3 11 2 0 0,1 0 0 0 0,0 0 0 0 0,-1 0 1 0 0,1 0-1 0 0,0 0 0 0 0,-1 0 0 0 0,1 0 1 0 0,-1 1-1 0 0,1-1 0 0 0,-1 0 0 0 0,0 0 1 0 0,1 0-1 0 0,-1 1 0 0 0,0-1 1 0 0,1 0-1 0 0,-1 1 0 0 0,0-1 0 0 0,0 1 1 0 0,0-1-1 0 0,1 1 0 0 0,-1-1 0 0 0,0 1 1 0 0,0 0-1 0 0,0-1 0 0 0,0 1 0 0 0,0 0 1 0 0,0 0-1 0 0,0-1 0 0 0,0 1 0 0 0,0 0 1 0 0,0 0-1 0 0,0 0 0 0 0,0 0 0 0 0,0 0 1 0 0,0 1-1 0 0,0-1 0 0 0,0 0 1 0 0,0 0-1 0 0,0 1 0 0 0,-1 0 0 0 0,-1-1 36 0 0,0 0-1 0 0,1 1 1 0 0,-1 0-1 0 0,0-1 1 0 0,0 1-1 0 0,1 0 1 0 0,-1 1 0 0 0,0-1-1 0 0,1 0 1 0 0,-1 1-1 0 0,1 0 1 0 0,0-1-1 0 0,-3 4 1 0 0,2 0-62 0 0,0 1 1 0 0,0 0 0 0 0,1 0-1 0 0,0 0 1 0 0,0 1 0 0 0,1-1 0 0 0,0 0-1 0 0,0 1 1 0 0,0-1 0 0 0,1 1-1 0 0,0-1 1 0 0,0 1 0 0 0,1-1-1 0 0,0 0 1 0 0,0 1 0 0 0,4 11-1 0 0,-4-13 28 0 0,1 1-1 0 0,0-1 0 0 0,0 1 1 0 0,0-1-1 0 0,1 0 0 0 0,0 0 1 0 0,0 0-1 0 0,0 0 1 0 0,0-1-1 0 0,1 1 0 0 0,0-1 1 0 0,0 0-1 0 0,0 0 0 0 0,1 0 1 0 0,-1-1-1 0 0,1 1 0 0 0,0-1 1 0 0,0 0-1 0 0,6 2 0 0 0,-10-4-18 0 0,0-1 0 0 0,0 1 0 0 0,1-1 0 0 0,-1 1 0 0 0,0-1 0 0 0,0 0 0 0 0,1 0 0 0 0,-1 0-1 0 0,0 0 1 0 0,0 0 0 0 0,1 0 0 0 0,-1 0 0 0 0,0 0 0 0 0,0 0 0 0 0,1 0 0 0 0,-1-1 0 0 0,0 1 0 0 0,0 0 0 0 0,1-1-1 0 0,-1 1 1 0 0,0-1 0 0 0,0 0 0 0 0,0 1 0 0 0,0-1 0 0 0,0 0 0 0 0,0 0 0 0 0,0 0 0 0 0,0 1 0 0 0,0-1-1 0 0,0 0 1 0 0,-1 0 0 0 0,1 0 0 0 0,1-3 0 0 0,1-3-101 0 0,1 0 0 0 0,-2-1 0 0 0,1 1 0 0 0,2-16 0 0 0,-4 19 20 0 0,-1-1-1 0 0,1 0 0 0 0,1 1 1 0 0,-1-1-1 0 0,1 1 0 0 0,-1 0 1 0 0,1-1-1 0 0,0 1 0 0 0,1 0 1 0 0,2-4-1 0 0,-4 7 134 0 0,-1 1 1 0 0,1 0-1 0 0,0 0 0 0 0,-1 0 0 0 0,1 0 0 0 0,-1 0 1 0 0,1 0-1 0 0,-1-1 0 0 0,1 2 0 0 0,-1-1 1 0 0,1 0-1 0 0,0 0 0 0 0,-1 0 0 0 0,1 0 0 0 0,-1 0 1 0 0,1 0-1 0 0,-1 0 0 0 0,1 1 0 0 0,-1-1 0 0 0,1 0 1 0 0,-1 0-1 0 0,1 1 0 0 0,-1-1 0 0 0,1 0 1 0 0,-1 1-1 0 0,0-1 0 0 0,1 1 0 0 0,-1-1 0 0 0,0 0 1 0 0,1 1-1 0 0,-1-1 0 0 0,0 1 0 0 0,1-1 1 0 0,-1 1-1 0 0,0-1 0 0 0,0 1 0 0 0,1 0 0 0 0,13 27-195 0 0,-10-20 526 0 0,10 22-151 0 0,-13-25-170 0 0,1 0 0 0 0,0 0-1 0 0,0 0 1 0 0,1-1 0 0 0,0 1 0 0 0,-1-1 0 0 0,1 1 0 0 0,1-1 0 0 0,3 4 0 0 0,-6-8-76 0 0,-1 1 1 0 0,1-1-1 0 0,0 0 1 0 0,-1 0-1 0 0,1 0 0 0 0,0 0 1 0 0,-1 0-1 0 0,1 0 1 0 0,0 0-1 0 0,-1 0 1 0 0,1 0-1 0 0,0 0 1 0 0,-1 0-1 0 0,1 0 0 0 0,-1 0 1 0 0,1-1-1 0 0,0 1 1 0 0,-1 0-1 0 0,1 0 1 0 0,0-1-1 0 0,-1 1 1 0 0,1 0-1 0 0,-1-1 0 0 0,1 1 1 0 0,-1-1-1 0 0,1 1 1 0 0,-1-1-1 0 0,1 1 1 0 0,-1-1-1 0 0,0 1 1 0 0,1-1-1 0 0,-1 1 0 0 0,0-1 1 0 0,1-1-1 0 0,16-24-12 0 0,-14 21-258 0 0,-3 4 312 0 0,1 0-1 0 0,-1 0 1 0 0,1 0 0 0 0,-1 1-1 0 0,1-1 1 0 0,-1 0-1 0 0,1 0 1 0 0,-1 1-1 0 0,1-1 1 0 0,0 0 0 0 0,-1 1-1 0 0,1-1 1 0 0,0 1-1 0 0,0-1 1 0 0,-1 1-1 0 0,1-1 1 0 0,0 1 0 0 0,0 0-1 0 0,0-1 1 0 0,0 1-1 0 0,-1 0 1 0 0,1-1-1 0 0,0 1 1 0 0,0 0 0 0 0,0 0-1 0 0,0 0 1 0 0,0 0-1 0 0,0 0 1 0 0,0 0-1 0 0,0 0 1 0 0,0 0-1 0 0,-1 1 1 0 0,1-1 0 0 0,0 0-1 0 0,0 0 1 0 0,0 1-1 0 0,0-1 1 0 0,0 0-1 0 0,-1 1 1 0 0,1-1 0 0 0,0 1-1 0 0,0-1 1 0 0,-1 1-1 0 0,1 0 1 0 0,1 0-1 0 0,3 6 380 0 0,1-1-1 0 0,-1 1 0 0 0,0 0 1 0 0,6 11-1 0 0,8 10 435 0 0,-18-26-804 0 0,1 1 1 0 0,0-1-1 0 0,-1 0 0 0 0,1 0 0 0 0,0-1 0 0 0,0 1 1 0 0,1 0-1 0 0,-1-1 0 0 0,0 1 0 0 0,0-1 0 0 0,1 0 1 0 0,-1 0-1 0 0,1 0 0 0 0,-1 0 0 0 0,1 0 0 0 0,0 0 0 0 0,-1-1 1 0 0,1 1-1 0 0,0-1 0 0 0,-1 0 0 0 0,1 0 0 0 0,0 0 1 0 0,-1 0-1 0 0,1 0 0 0 0,0 0 0 0 0,-1-1 0 0 0,5-1 1 0 0,0-2-570 0 0,0 0 0 0 0,0 0 0 0 0,0-1 0 0 0,-1 0 1 0 0,0 0-1 0 0,0-1 0 0 0,9-10 0 0 0,3-2-2166 0 0,0-1-483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0 668 0 0,'0'0'6757'0'0,"-9"9"-6663"0"0,1-2 2 0 0,0 1 0 0 0,1 0 0 0 0,0 0 0 0 0,1 0 0 0 0,0 1 0 0 0,0-1 0 0 0,1 2 0 0 0,0-1 0 0 0,0 0 0 0 0,1 1 0 0 0,0 0 0 0 0,-2 11 0 0 0,4-10 12 0 0,0-1 0 0 0,0 1-1 0 0,1 0 1 0 0,0 0-1 0 0,1 0 1 0 0,1 0-1 0 0,-1-1 1 0 0,2 1 0 0 0,4 20-1 0 0,-4-26-451 0 0,0 0-1 0 0,1 1 1 0 0,-1-1 0 0 0,1 0-1 0 0,0 0 1 0 0,1-1 0 0 0,-1 1-1 0 0,1-1 1 0 0,0 0 0 0 0,0 1-1 0 0,0-2 1 0 0,1 1-1 0 0,-1 0 1 0 0,1-1 0 0 0,0 0-1 0 0,0 0 1 0 0,0 0 0 0 0,0-1-1 0 0,1 0 1 0 0,6 2 0 0 0,18 3-1355 0 0,-14-5 814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1044 0 0,'0'0'3549'0'0,"6"-12"-3076"0"0,21-37-145 0 0,-26 47-312 0 0,0 1 1 0 0,0 0-1 0 0,0-1 1 0 0,0 1 0 0 0,0 0-1 0 0,0 0 1 0 0,1 0-1 0 0,-1 0 1 0 0,0 0-1 0 0,1 0 1 0 0,-1 1-1 0 0,0-1 1 0 0,1 0-1 0 0,-1 1 1 0 0,1-1 0 0 0,0 1-1 0 0,-1-1 1 0 0,1 1-1 0 0,-1 0 1 0 0,1 0-1 0 0,0-1 1 0 0,-1 1-1 0 0,1 0 1 0 0,-1 1-1 0 0,1-1 1 0 0,0 0-1 0 0,1 1 1 0 0,1 0-7 0 0,-1-1 1 0 0,1 2-1 0 0,-1-1 0 0 0,0 0 1 0 0,1 1-1 0 0,-1-1 0 0 0,0 1 1 0 0,4 2-1 0 0,-4 0-35 0 0,1-1 1 0 0,-1 1 0 0 0,1 0-1 0 0,-1-1 1 0 0,0 1-1 0 0,-1 1 1 0 0,1-1 0 0 0,-1 0-1 0 0,0 1 1 0 0,0-1-1 0 0,0 1 1 0 0,0 0-1 0 0,-1-1 1 0 0,0 1 0 0 0,0 0-1 0 0,0 0 1 0 0,-1 0-1 0 0,1 0 1 0 0,-1 0 0 0 0,-1 8-1 0 0,0-5 101 0 0,-1 1-1 0 0,0-1 1 0 0,0 1-1 0 0,-1-1 0 0 0,0 0 1 0 0,0 0-1 0 0,-1 0 1 0 0,0-1-1 0 0,0 1 1 0 0,-10 12-1 0 0,13-19 29 0 0,-1 1 0 0 0,1-1 0 0 0,0 1 0 0 0,0-1 0 0 0,0 1 0 0 0,0-1 0 0 0,0 1-1 0 0,0-1 1 0 0,1 1 0 0 0,-1 0 0 0 0,0 0 0 0 0,1-1 0 0 0,-1 1 0 0 0,1 0 0 0 0,0 0 0 0 0,-1 0 0 0 0,1 2 0 0 0,1-3-49 0 0,0 0 1 0 0,-1 0 0 0 0,1 0 0 0 0,0 0-1 0 0,0-1 1 0 0,0 1 0 0 0,0 0 0 0 0,0 0 0 0 0,0-1-1 0 0,0 1 1 0 0,0-1 0 0 0,0 1 0 0 0,0-1-1 0 0,0 1 1 0 0,0-1 0 0 0,1 0 0 0 0,-1 1 0 0 0,0-1-1 0 0,0 0 1 0 0,0 0 0 0 0,0 0 0 0 0,1 0-1 0 0,-1 0 1 0 0,0 0 0 0 0,0 0 0 0 0,2-1 0 0 0,14 0-1466 0 0,1-1 0 0 0,-1 0 0 0 0,30-9 0 0 0,-16 3-1543 0 0,-16 5 2294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1332 0 0,'0'0'6043'0'0,"-11"16"-5929"0"0,5-6-91 0 0,-3 5 18 0 0,-1-1 0 0 0,0 1 0 0 0,-1-2 0 0 0,-1 1 0 0 0,0-2 0 0 0,-27 23 0 0 0,34-32-63 0 0,-1 1 1 0 0,0-1 0 0 0,0-1 0 0 0,0 1-1 0 0,0-1 1 0 0,0 0 0 0 0,0 0 0 0 0,0-1-1 0 0,-1 1 1 0 0,-7-1 0 0 0,12-1-29 0 0,1 0 0 0 0,-1 0 0 0 0,0 0 0 0 0,0 0 0 0 0,1 0 0 0 0,-1 0 0 0 0,0-1 0 0 0,0 1 0 0 0,1-1 0 0 0,-1 0 0 0 0,0 1 0 0 0,1-1 0 0 0,-1 0 0 0 0,1 0 0 0 0,-1 0 0 0 0,1 0 0 0 0,-1 0 0 0 0,1 0 0 0 0,0 0 0 0 0,-1 0 0 0 0,1-1 0 0 0,0 1 0 0 0,0-1 0 0 0,0 1 0 0 0,0-1 0 0 0,0 1 1 0 0,0-1-1 0 0,1 1 0 0 0,-1-1 0 0 0,0 0 0 0 0,1 1 0 0 0,-1-1 0 0 0,1 0 0 0 0,0 0 0 0 0,-1 1 0 0 0,1-1 0 0 0,0 0 0 0 0,0 0 0 0 0,1-3 0 0 0,-1 1-41 0 0,0 1 1 0 0,0 0-1 0 0,1-1 1 0 0,-1 1 0 0 0,1 0-1 0 0,0-1 1 0 0,0 1-1 0 0,1 0 1 0 0,-1 0-1 0 0,0 0 1 0 0,1 0-1 0 0,0 0 1 0 0,0 0-1 0 0,0 0 1 0 0,3-3-1 0 0,-4 5 120 0 0,0 0 0 0 0,0 1 0 0 0,-1-1 0 0 0,1 0 0 0 0,0 1 0 0 0,0-1 0 0 0,0 1 0 0 0,0 0 0 0 0,0-1 0 0 0,0 1 0 0 0,0 0 0 0 0,0-1 0 0 0,0 1 0 0 0,0 0 0 0 0,0 0 0 0 0,0 0 0 0 0,0 0 0 0 0,0 0 0 0 0,0 0 0 0 0,0 0 0 0 0,1 0 0 0 0,-1 1 53 0 0,1 0 1 0 0,0-1-1 0 0,-1 1 0 0 0,1 0 0 0 0,-1 0 0 0 0,1 0 1 0 0,-1 1-1 0 0,1-1 0 0 0,-1 0 0 0 0,0 0 0 0 0,0 1 0 0 0,1-1 1 0 0,-1 1-1 0 0,0-1 0 0 0,1 4 0 0 0,20 36 1298 0 0,-12-20-514 0 0,1 0 0 0 0,24 32 0 0 0,-32-49-899 0 0,-1 0 0 0 0,1 0 1 0 0,1-1-1 0 0,-1 0 0 0 0,0 1 0 0 0,1-1 0 0 0,0 0 0 0 0,0-1 0 0 0,0 1 1 0 0,0-1-1 0 0,0 1 0 0 0,0-1 0 0 0,1-1 0 0 0,-1 1 0 0 0,1 0 1 0 0,-1-1-1 0 0,1 0 0 0 0,0 0 0 0 0,4 0 0 0 0,-5-2-471 0 0,-1 1 0 0 0,0-1 0 0 0,0 0 0 0 0,1 0 0 0 0,-1 0 0 0 0,0 0 0 0 0,0 0 0 0 0,0-1 0 0 0,0 1 1 0 0,0-1-1 0 0,0 0 0 0 0,0 0 0 0 0,-1 0 0 0 0,1 0 0 0 0,-1-1 0 0 0,3-2 0 0 0,5-5-277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36 425 1020 0 0,'0'0'5949'0'0,"17"-12"-5483"0"0,-11 1-438 0 0,0-1 0 0 0,-1 0 0 0 0,0 0 0 0 0,0-1 0 0 0,-2 1 0 0 0,1-1 0 0 0,-2 0 0 0 0,1 0 0 0 0,-2 0 0 0 0,0 0 0 0 0,0 0 0 0 0,-3-17 1 0 0,1 13-92 0 0,-1 0 0 0 0,-1 0 0 0 0,-1 0 0 0 0,0 0 0 0 0,-1 1 0 0 0,-1 0 0 0 0,-1 0 0 0 0,-16-29 0 0 0,16 32-462 0 0,-10-14-863 0 0,3 12-3503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0 612 0 0,'0'0'7825'0'0,"-19"4"-7622"0"0,-24 4-242 0 0,-86 4-1 0 0,114-13 30 0 0,1 1-5072 0 0,26 6 2160 0 0,-1-2 2375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4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1072 0 0,'0'0'8839'0'0,"-1"16"-8420"0"0,-6 142 1379 0 0,7-156-1863 0 0,0-1 0 0 0,0 0 0 0 0,0 0 0 0 0,0 1 0 0 0,0-1 0 0 0,0 0 0 0 0,0 1 0 0 0,0-1 0 0 0,0 0 0 0 0,0 1 0 0 0,1-1 0 0 0,-1 0 0 0 0,1 0 0 0 0,-1 0 0 0 0,1 1 0 0 0,-1-1 0 0 0,1 0 0 0 0,0 0 0 0 0,-1 0 0 0 0,1 0 0 0 0,0 0 0 0 0,0 0 0 0 0,2 2 0 0 0,21-1-6074 0 0,-10-3 1922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 1420 0 0,'0'0'3522'0'0,"-16"0"-2798"0"0,-5-2-587 0 0,-7 0 112 0 0,0 0 0 0 0,-43 5-1 0 0,70-3-350 0 0,1 0 0 0 0,-1 0 0 0 0,1 1 0 0 0,-1-1 0 0 0,1 0-1 0 0,-1 0 1 0 0,1 1 0 0 0,-1-1 0 0 0,1 0 0 0 0,-1 1 0 0 0,1-1 0 0 0,0 1 0 0 0,-1-1-1 0 0,1 0 1 0 0,0 1 0 0 0,-1-1 0 0 0,1 1 0 0 0,0-1 0 0 0,0 1 0 0 0,-1-1-1 0 0,1 1 1 0 0,0-1 0 0 0,0 1 0 0 0,0-1 0 0 0,0 1 0 0 0,0-1 0 0 0,-1 1 0 0 0,1 0-1 0 0,0-1 1 0 0,0 1 0 0 0,0-1 0 0 0,1 1 0 0 0,-1-1 0 0 0,0 1 0 0 0,0-1-1 0 0,0 1 1 0 0,0-1 0 0 0,0 1 0 0 0,1-1 0 0 0,-1 1 0 0 0,0-1 0 0 0,0 1 0 0 0,1-1-1 0 0,-1 1 1 0 0,0-1 0 0 0,1 1 0 0 0,-1-1 0 0 0,1 0 0 0 0,-1 1 0 0 0,0-1-1 0 0,1 0 1 0 0,-1 1 0 0 0,2-1 0 0 0,7 6-932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21 138 92 0 0,'0'0'6570'0'0,"1"-14"-6119"0"0,6-46-67 0 0,-7 57-304 0 0,1 0 1 0 0,-1 0 0 0 0,1 1 0 0 0,0-1-1 0 0,0 0 1 0 0,0 0 0 0 0,0 1 0 0 0,1-1-1 0 0,-1 1 1 0 0,1-1 0 0 0,-1 1 0 0 0,1-1-1 0 0,0 1 1 0 0,0 0 0 0 0,0 0 0 0 0,0 0-1 0 0,0 0 1 0 0,1 0 0 0 0,-1 1 0 0 0,0-1-1 0 0,1 1 1 0 0,-1-1 0 0 0,1 1 0 0 0,4-1-1 0 0,-1 0 81 0 0,1 0 1 0 0,-1 1-1 0 0,1 0 0 0 0,0 0 0 0 0,0 1 0 0 0,-1-1 0 0 0,11 2 0 0 0,-14 0-170 0 0,-1 0 0 0 0,1 0 0 0 0,-1 0 0 0 0,1 0 0 0 0,-1 0 0 0 0,0 0 0 0 0,0 1 0 0 0,1-1 0 0 0,-1 1 0 0 0,0 0 0 0 0,0-1-1 0 0,0 1 1 0 0,0 0 0 0 0,-1 0 0 0 0,1 0 0 0 0,-1 0 0 0 0,1 1 0 0 0,-1-1 0 0 0,1 0 0 0 0,-1 1 0 0 0,0-1 0 0 0,0 1 0 0 0,-1-1 0 0 0,1 1-1 0 0,0-1 1 0 0,-1 1 0 0 0,1 0 0 0 0,-1-1 0 0 0,0 4 0 0 0,1 2-72 0 0,0 1-1 0 0,-1-1 1 0 0,0 1-1 0 0,0-1 1 0 0,-1 0-1 0 0,0 1 1 0 0,0-1-1 0 0,-3 10 1 0 0,-2-4 26 0 0,0 0 0 0 0,-1 0 1 0 0,0 0-1 0 0,-1-1 0 0 0,0 0 0 0 0,-1-1 0 0 0,-1 0 1 0 0,0 0-1 0 0,0-1 0 0 0,-1 0 0 0 0,-1-1 0 0 0,0 0 1 0 0,0-1-1 0 0,-1 0 0 0 0,-25 12 0 0 0,45-22 368 0 0,0 1-1 0 0,0 0 0 0 0,0 0 1 0 0,0 0-1 0 0,12 3 0 0 0,16 0-242 0 0,58-7-1801 0 0,-1-7-6151 0 0,-72 7 6725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0 632 0 0,'0'0'6897'0'0,"-14"3"-6804"0"0,-42 8 28 0 0,55-11-113 0 0,-1 0 0 0 0,1 0 1 0 0,0 0-1 0 0,0 0 1 0 0,-1 0-1 0 0,1 1 0 0 0,0-1 1 0 0,0 0-1 0 0,-1 1 0 0 0,1-1 1 0 0,0 1-1 0 0,0-1 1 0 0,0 1-1 0 0,0 0 0 0 0,0-1 1 0 0,0 1-1 0 0,0 0 0 0 0,0 0 1 0 0,0 0-1 0 0,0 0 1 0 0,0 0-1 0 0,0 0 0 0 0,1 0 1 0 0,-1 0-1 0 0,0 0 0 0 0,1 0 1 0 0,-1 0-1 0 0,1 1 1 0 0,-1-1-1 0 0,1 0 0 0 0,-1 0 1 0 0,1 1-1 0 0,0-1 0 0 0,0 0 1 0 0,0 0-1 0 0,0 1 1 0 0,0-1-1 0 0,0 0 0 0 0,0 0 1 0 0,0 1-1 0 0,0-1 0 0 0,0 0 1 0 0,1 3-1 0 0,1-1-34 0 0,0 1-1 0 0,0 0 1 0 0,0-1-1 0 0,0 1 1 0 0,0-1 0 0 0,1 0-1 0 0,-1 0 1 0 0,1 0-1 0 0,4 4 1 0 0,37 22 402 0 0,-34-24-354 0 0,-1 1 0 0 0,0-1 1 0 0,-1 1-1 0 0,0 1 0 0 0,0 0 0 0 0,0 0 1 0 0,0 0-1 0 0,-1 1 0 0 0,8 11 0 0 0,-14-18-46 0 0,-1 0 0 0 0,1 0 0 0 0,-1 0 0 0 0,1 0 0 0 0,-1 0-1 0 0,1 0 1 0 0,-1 1 0 0 0,0-1 0 0 0,1 0 0 0 0,-1 0 0 0 0,0 0-1 0 0,0 0 1 0 0,0 0 0 0 0,0 0 0 0 0,0 0 0 0 0,0 1-1 0 0,0-1 1 0 0,-1 0 0 0 0,1 0 0 0 0,0 0 0 0 0,0 0 0 0 0,-1 0-1 0 0,1 0 1 0 0,-1 0 0 0 0,1 0 0 0 0,-1 0 0 0 0,1 0 0 0 0,-1 0-1 0 0,-1 1 1 0 0,0 0-4 0 0,-1 0 0 0 0,0 0 0 0 0,1 0 0 0 0,-1-1-1 0 0,0 1 1 0 0,0-1 0 0 0,0 0 0 0 0,0 1 0 0 0,0-2 0 0 0,-5 2 0 0 0,-8 1-114 0 0,-1-1 1 0 0,-31 0 0 0 0,47-2 131 0 0,-30-7-1013 0 0,30 7 964 0 0,0 0 0 0 0,1 0 0 0 0,-1 0 0 0 0,0 0 0 0 0,1 0 0 0 0,-1-1 0 0 0,0 1-1 0 0,1 0 1 0 0,-1 0 0 0 0,0 0 0 0 0,1-1 0 0 0,-1 1 0 0 0,0 0 0 0 0,1-1 0 0 0,-1 1 0 0 0,1 0 0 0 0,-1-1 0 0 0,1 1 0 0 0,-1-1 0 0 0,1 1 0 0 0,-1-1 0 0 0,1 1 0 0 0,-1-1-1 0 0,1 1 1 0 0,0-1 0 0 0,-1 0 0 0 0,1 1 0 0 0,0-1 0 0 0,0 0 0 0 0,-1 1 0 0 0,1-1 0 0 0,0 1 0 0 0,0-1 0 0 0,0 0 0 0 0,0 0 0 0 0,0 1 0 0 0,0-1 0 0 0,0 0 0 0 0,0 1-1 0 0,0-1 1 0 0,0 0 0 0 0,0 0 0 0 0,5-2 98 0 0,-1 0 0 0 0,1 0 0 0 0,0 1 0 0 0,0-1 0 0 0,0 1 0 0 0,0 1 0 0 0,0-1 0 0 0,1 1 0 0 0,9-2 0 0 0,6-2-328 0 0,-1 0 15 0 0,72-27-223 0 0,-87 29 517 0 0,1 1 0 0 0,-1-1 0 0 0,0 0 0 0 0,0 0 0 0 0,0-1 0 0 0,0 1-1 0 0,0-1 1 0 0,-1 0 0 0 0,0-1 0 0 0,1 1 0 0 0,-2-1 0 0 0,1 1 0 0 0,3-8 0 0 0,-6 10 15 0 0,0 0 0 0 0,0 0 0 0 0,-1 0-1 0 0,1 0 1 0 0,-1 0 0 0 0,0 0 0 0 0,0-1 0 0 0,0 1 0 0 0,0 0 0 0 0,0 0 0 0 0,0 0 0 0 0,0-1-1 0 0,-1 1 1 0 0,1 0 0 0 0,-1 0 0 0 0,1 0 0 0 0,-1 0 0 0 0,0 0 0 0 0,0 0 0 0 0,0 0-1 0 0,0 0 1 0 0,0 0 0 0 0,-1 0 0 0 0,1 1 0 0 0,0-1 0 0 0,-1 0 0 0 0,1 1 0 0 0,-1-1 0 0 0,0 1-1 0 0,1 0 1 0 0,-1-1 0 0 0,0 1 0 0 0,0 0 0 0 0,0 0 0 0 0,0 0 0 0 0,0 1 0 0 0,0-1 0 0 0,0 0-1 0 0,0 1 1 0 0,-1-1 0 0 0,1 1 0 0 0,0 0 0 0 0,0-1 0 0 0,0 1 0 0 0,0 0 0 0 0,-1 0-1 0 0,1 1 1 0 0,0-1 0 0 0,-4 1 0 0 0,4 1 54 0 0,1-1 0 0 0,-1 1 0 0 0,0-1 0 0 0,1 1 0 0 0,0 0 0 0 0,-1 0 0 0 0,1 0 0 0 0,0 0 0 0 0,0 0 0 0 0,-1 0 0 0 0,2 0 0 0 0,-1 0 0 0 0,0 0-1 0 0,0 0 1 0 0,1 0 0 0 0,-1 1 0 0 0,1-1 0 0 0,0 0 0 0 0,-1 0 0 0 0,1 1 0 0 0,0-1 0 0 0,1 4 0 0 0,4 56 209 0 0,21 0 331 0 0,-24-59-597 0 0,-1 1 1 0 0,1-1-1 0 0,1 1 1 0 0,-1-1-1 0 0,0 0 0 0 0,1 0 1 0 0,0 0-1 0 0,0 0 1 0 0,-1 0-1 0 0,2 0 0 0 0,-1-1 1 0 0,0 0-1 0 0,0 1 1 0 0,7 1-1 0 0,-9-3-55 0 0,0-2 1 0 0,1 1-1 0 0,-1 0 0 0 0,1 0 1 0 0,-1 0-1 0 0,0 0 0 0 0,1-1 1 0 0,-1 1-1 0 0,0-1 0 0 0,0 1 1 0 0,1-1-1 0 0,-1 0 0 0 0,0 1 1 0 0,0-1-1 0 0,0 0 0 0 0,0 0 1 0 0,0 0-1 0 0,0 1 0 0 0,0-1 1 0 0,0 0-1 0 0,0-1 0 0 0,0 1 1 0 0,0 0-1 0 0,-1 0 0 0 0,1 0 1 0 0,0 0-1 0 0,-1-1 0 0 0,1 1 1 0 0,0-2-1 0 0,18-51-1041 0 0,-14 38 856 0 0,-3 11 167 0 0,-1 1 0 0 0,1-1 1 0 0,0 1-1 0 0,1 0 0 0 0,-1 0 1 0 0,1 0-1 0 0,4-6 0 0 0,-7 10 57 0 0,1-1 0 0 0,-1 1 0 0 0,1 0 0 0 0,-1-1 0 0 0,1 1 0 0 0,-1-1 0 0 0,1 1 0 0 0,0 0 0 0 0,-1-1 0 0 0,1 1 0 0 0,-1 0 0 0 0,1 0 0 0 0,0-1 0 0 0,-1 1 0 0 0,1 0 0 0 0,0 0 0 0 0,0 0 0 0 0,-1 0 0 0 0,1 0 0 0 0,0 0 0 0 0,-1 0 0 0 0,2 0 0 0 0,-1 1-11 0 0,1 0 1 0 0,-1-1-1 0 0,0 1 1 0 0,0 0-1 0 0,1 0 0 0 0,-1 0 1 0 0,0 0-1 0 0,0 0 1 0 0,0 0-1 0 0,0 0 0 0 0,0 0 1 0 0,0 1-1 0 0,-1-1 1 0 0,1 0-1 0 0,1 2 1 0 0,14 28-217 0 0,-12-22 383 0 0,0 0 0 0 0,0-1 0 0 0,1 0 1 0 0,0 1-1 0 0,1-2 0 0 0,10 12 0 0 0,-16-19-210 0 0,1 1-1 0 0,-1-1 0 0 0,1 0 0 0 0,-1 0 1 0 0,1 0-1 0 0,-1 0 0 0 0,1 0 0 0 0,-1 0 1 0 0,1 1-1 0 0,-1-1 0 0 0,1 0 0 0 0,-1-1 0 0 0,1 1 1 0 0,-1 0-1 0 0,1 0 0 0 0,-1 0 0 0 0,1 0 1 0 0,-1 0-1 0 0,1 0 0 0 0,-1-1 0 0 0,1 1 1 0 0,-1 0-1 0 0,0 0 0 0 0,1-1 0 0 0,-1 1 1 0 0,1 0-1 0 0,-1 0 0 0 0,0-1 0 0 0,1 1 1 0 0,-1-1-1 0 0,0 1 0 0 0,1 0 0 0 0,-1-1 1 0 0,0 1-1 0 0,1-1 0 0 0,-1 1 0 0 0,0-1 1 0 0,0 1-1 0 0,0-1 0 0 0,0 1 0 0 0,1-1 0 0 0,-1 1 1 0 0,0-1-1 0 0,11-30-37 0 0,-8 23-439 0 0,2-6-20 0 0,-5 11 530 0 0,0 1-1 0 0,1-1 0 0 0,0 0 1 0 0,-1 1-1 0 0,1-1 1 0 0,0 1-1 0 0,1-1 0 0 0,-1 1 1 0 0,0-1-1 0 0,1 1 1 0 0,-1 0-1 0 0,1 0 0 0 0,0-1 1 0 0,-1 1-1 0 0,1 1 1 0 0,0-1-1 0 0,0 0 0 0 0,3-2 1 0 0,5 63 1962 0 0,-9-54-2000 0 0,0 0 1 0 0,0 0-1 0 0,1 0 1 0 0,0-1-1 0 0,0 1 0 0 0,0 0 1 0 0,0-1-1 0 0,1 0 1 0 0,0 1-1 0 0,3 3 1 0 0,-4-6-168 0 0,-1-1 0 0 0,1 0 0 0 0,0 1 1 0 0,0-1-1 0 0,0 0 0 0 0,0 0 0 0 0,0 0 0 0 0,0-1 0 0 0,0 1 1 0 0,0 0-1 0 0,0-1 0 0 0,0 1 0 0 0,0-1 0 0 0,0 0 0 0 0,1 0 1 0 0,-1 0-1 0 0,0 0 0 0 0,0 0 0 0 0,0 0 0 0 0,1 0 0 0 0,-1-1 1 0 0,0 1-1 0 0,0-1 0 0 0,0 0 0 0 0,0 1 0 0 0,2-2 0 0 0,10-5-73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1 520 0 0,'0'0'5631'0'0,"-10"15"-5573"0"0,-2 4-57 0 0,7-10-1 0 0,0-1 0 0 0,0 0 0 0 0,-1 0 1 0 0,0 0-1 0 0,-1 0 0 0 0,-12 10 0 0 0,16-15-44 0 0,-1 0 0 0 0,0 0 0 0 0,0 0-1 0 0,0-1 1 0 0,0 1 0 0 0,0-1 0 0 0,-1 0 0 0 0,1 0-1 0 0,-1-1 1 0 0,1 1 0 0 0,-1-1 0 0 0,0 0 0 0 0,1 0-1 0 0,-1-1 1 0 0,0 1 0 0 0,0-1 0 0 0,-9-1-1 0 0,12 1-79 0 0,-1-1 0 0 0,1 1-1 0 0,-1-1 1 0 0,1 0 0 0 0,-1 0-1 0 0,1 0 1 0 0,-1 0 0 0 0,1-1-1 0 0,0 1 1 0 0,0-1 0 0 0,-1 1-1 0 0,1-1 1 0 0,0 0 0 0 0,1 0-1 0 0,-1 0 1 0 0,0 0 0 0 0,0 0-1 0 0,1 0 1 0 0,0-1 0 0 0,-1 1-1 0 0,1 0 1 0 0,0-1 0 0 0,0 1-1 0 0,0-1 1 0 0,0 1 0 0 0,0-1-1 0 0,1 1 1 0 0,-1-1 0 0 0,1 0-1 0 0,0 1 1 0 0,0-1 0 0 0,0 0-1 0 0,0-3 1 0 0,0 4 126 0 0,0 1 1 0 0,0 0-1 0 0,-1-1 0 0 0,1 1 0 0 0,0 0 1 0 0,0-1-1 0 0,1 1 0 0 0,-1 0 0 0 0,0-1 0 0 0,0 1 1 0 0,1 0-1 0 0,-1 0 0 0 0,0-1 0 0 0,1 1 1 0 0,-1 0-1 0 0,1 0 0 0 0,0-1 0 0 0,-1 1 1 0 0,1 0-1 0 0,0 0 0 0 0,0 0 0 0 0,0 0 1 0 0,0 0-1 0 0,0 0 0 0 0,0 0 0 0 0,0 1 0 0 0,0-1 1 0 0,0 0-1 0 0,2 0 0 0 0,-1 1 66 0 0,0 0-1 0 0,-1 0 1 0 0,1 1 0 0 0,0-1-1 0 0,0 1 1 0 0,0-1 0 0 0,0 1-1 0 0,-1 0 1 0 0,1 0 0 0 0,0 0-1 0 0,-1 0 1 0 0,1 0 0 0 0,-1 0-1 0 0,1 0 1 0 0,-1 0 0 0 0,1 1-1 0 0,-1-1 1 0 0,0 1 0 0 0,0-1-1 0 0,0 1 1 0 0,2 2 0 0 0,10 13 1240 0 0,2 4 253 0 0,1 0 0 0 0,1-1 1 0 0,32 28-1 0 0,-42-42-1709 0 0,0-1 0 0 0,0 0 0 0 0,1-1 0 0 0,-1 0 0 0 0,1 0 0 0 0,10 3 0 0 0,-11-5-493 0 0,-1 0 1 0 0,1-1-1 0 0,0 1 0 0 0,0-2 1 0 0,0 1-1 0 0,-1-1 1 0 0,1 0-1 0 0,13-2 1 0 0,4-3-2060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 2208 0 0,'0'0'6314'0'0,"-13"12"-6085"0"0,-40 38 32 0 0,50-48-268 0 0,1 0 0 0 0,0 1 1 0 0,-1-1-1 0 0,1 1 0 0 0,0 0 0 0 0,0-1 0 0 0,1 1 0 0 0,-1 0 0 0 0,0 0 0 0 0,1 0 1 0 0,0 0-1 0 0,0 0 0 0 0,0 1 0 0 0,0-1 0 0 0,0 0 0 0 0,1 1 0 0 0,-1-1 0 0 0,1 0 1 0 0,0 1-1 0 0,0-1 0 0 0,0 0 0 0 0,1 1 0 0 0,-1-1 0 0 0,1 0 0 0 0,0 0 0 0 0,-1 1 1 0 0,2-1-1 0 0,-1 0 0 0 0,0 0 0 0 0,1 0 0 0 0,-1 0 0 0 0,1 0 0 0 0,0 0 0 0 0,0-1 1 0 0,0 1-1 0 0,0-1 0 0 0,0 1 0 0 0,1-1 0 0 0,-1 0 0 0 0,1 1 0 0 0,-1-1 0 0 0,1-1 1 0 0,0 1-1 0 0,0 0 0 0 0,0-1 0 0 0,0 1 0 0 0,6 1 0 0 0,-4-2-119 0 0,0 0-1 0 0,1-1 0 0 0,-1 1 1 0 0,0-1-1 0 0,0 0 1 0 0,0-1-1 0 0,0 1 0 0 0,0-1 1 0 0,0 0-1 0 0,0 0 1 0 0,0-1-1 0 0,0 1 0 0 0,0-1 1 0 0,-1 0-1 0 0,1-1 1 0 0,-1 1-1 0 0,1-1 0 0 0,-1 1 1 0 0,0-1-1 0 0,0-1 1 0 0,0 1-1 0 0,0-1 0 0 0,-1 1 1 0 0,0-1-1 0 0,1 0 1 0 0,-1 0-1 0 0,0 0 0 0 0,-1-1 1 0 0,1 1-1 0 0,-1-1 1 0 0,0 0-1 0 0,0 1 1 0 0,-1-1-1 0 0,1 0 0 0 0,-1 0 1 0 0,0 0-1 0 0,0 0 1 0 0,-1 0-1 0 0,1-7 440 0 0,-18 39 2674 0 0,17-25-2894 0 0,0 0 0 0 0,0 0 0 0 0,-1 0-1 0 0,1 1 1 0 0,1-1 0 0 0,-1 0 0 0 0,0 0-1 0 0,0 0 1 0 0,1 0 0 0 0,-1 0 0 0 0,1 0-1 0 0,0 0 1 0 0,0 0 0 0 0,0 0 0 0 0,0 0-1 0 0,0 0 1 0 0,0 0 0 0 0,0-1 0 0 0,0 1-1 0 0,1 0 1 0 0,-1-1 0 0 0,1 1 0 0 0,-1-1 0 0 0,3 2-1 0 0,0-1 12 0 0,-1 0 1 0 0,1 0-1 0 0,0 0 0 0 0,0 0 0 0 0,0-1 0 0 0,0 0 0 0 0,0 0 0 0 0,0 0 0 0 0,0 0 1 0 0,0-1-1 0 0,0 1 0 0 0,6-1 0 0 0,-6 0-119 0 0,0 0-1 0 0,0 0 1 0 0,0 0-1 0 0,0-1 1 0 0,0 1-1 0 0,0-1 1 0 0,0 0 0 0 0,0 0-1 0 0,0 0 1 0 0,-1-1-1 0 0,1 1 1 0 0,0-1-1 0 0,-1 0 1 0 0,0 0-1 0 0,1 0 1 0 0,-1 0 0 0 0,0-1-1 0 0,0 1 1 0 0,0-1-1 0 0,0 0 1 0 0,-1 0-1 0 0,1 0 1 0 0,-1 0 0 0 0,1-1-1 0 0,-1 1 1 0 0,0 0-1 0 0,-1-1 1 0 0,1 0-1 0 0,1-5 1 0 0,-2 5-25 0 0,-1 0 0 0 0,0 1 0 0 0,0-1 0 0 0,0 0 0 0 0,-1 0 0 0 0,1 0 1 0 0,-1 1-1 0 0,0-1 0 0 0,0 0 0 0 0,0 1 0 0 0,-1-1 0 0 0,1 1 0 0 0,-1-1 0 0 0,0 1 0 0 0,0 0 0 0 0,0 0 0 0 0,0 0 0 0 0,-1 0 1 0 0,1 0-1 0 0,-1 0 0 0 0,0 0 0 0 0,0 1 0 0 0,0 0 0 0 0,0-1 0 0 0,-6-2 0 0 0,3 1-269 0 0,0 1 0 0 0,0 0 0 0 0,-1 1 0 0 0,1-1 0 0 0,-1 1 0 0 0,-7-1 0 0 0,8 2-557 0 0,-1 0 0 0 0,1 0 0 0 0,-1 1 0 0 0,1 0 0 0 0,-1 0 1 0 0,-8 1-1 0 0,12 1 524 0 0,2 3 35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15 116 0 0,'0'0'2723'0'0,"-13"-3"-2666"0"0,-42-7 441 0 0,53 10-456 0 0,1 0 0 0 0,0-1 0 0 0,0 1 0 0 0,-1 0 1 0 0,1-1-1 0 0,0 1 0 0 0,-1 0 0 0 0,1 0 0 0 0,0 0 0 0 0,-1 0 1 0 0,1 1-1 0 0,0-1 0 0 0,0 0 0 0 0,-1 0 0 0 0,1 1 0 0 0,0-1 1 0 0,0 1-1 0 0,-1-1 0 0 0,1 1 0 0 0,0 0 0 0 0,0-1 0 0 0,0 1 1 0 0,0 0-1 0 0,0 0 0 0 0,0 0 0 0 0,0-1 0 0 0,0 1 0 0 0,0 0 1 0 0,0 0-1 0 0,1 1 0 0 0,-1-1 0 0 0,0 0 0 0 0,1 0 0 0 0,-1 0 1 0 0,0 0-1 0 0,1 1 0 0 0,0-1 0 0 0,-1 0 0 0 0,1 0 1 0 0,0 1-1 0 0,0-1 0 0 0,-1 0 0 0 0,1 1 0 0 0,0 0 0 0 0,1 2 107 0 0,-1 0-1 0 0,0-1 1 0 0,1 1-1 0 0,0 0 1 0 0,0-1-1 0 0,0 1 1 0 0,0-1-1 0 0,0 1 1 0 0,1-1-1 0 0,-1 0 1 0 0,5 6-1 0 0,5 2 345 0 0,0-1-1 0 0,25 18 1 0 0,-24-20-140 0 0,-1 1 0 0 0,0 1 0 0 0,15 15 0 0 0,-25-25-360 0 0,-1 1 0 0 0,0-1 0 0 0,1 1 0 0 0,-1-1 0 0 0,1 1 0 0 0,-1 0 0 0 0,0-1 0 0 0,1 1 0 0 0,-1 0 0 0 0,0-1 0 0 0,1 1 0 0 0,-1 0 0 0 0,0-1 0 0 0,0 1 0 0 0,0 0 0 0 0,0-1 0 0 0,0 1 0 0 0,0 0 0 0 0,0-1 0 0 0,0 1 0 0 0,0 0 0 0 0,0-1 0 0 0,0 1 0 0 0,0 0 0 0 0,0 0 0 0 0,-1-1 0 0 0,1 1 0 0 0,0 0 0 0 0,0-1 0 0 0,-1 1 0 0 0,1-1 0 0 0,0 1 0 0 0,-1 0 0 0 0,0 0 0 0 0,-1 0 1 0 0,0 1 1 0 0,0 0-1 0 0,0-1 0 0 0,0 1 0 0 0,0-1 0 0 0,0 0 1 0 0,-1 0-1 0 0,1 0 0 0 0,0 0 0 0 0,-4 1 1 0 0,3-1-388 0 0,-1 0 0 0 0,1 0 1 0 0,-1 0-1 0 0,1 0 1 0 0,-1-1-1 0 0,0 1 0 0 0,0-1 1 0 0,1 0-1 0 0,-1 0 1 0 0,0 0-1 0 0,1-1 0 0 0,-1 0 1 0 0,0 1-1 0 0,-5-3 1 0 0,5-4-2192 0 0,4 7 2557 0 0,1-1-1 0 0,-1 1 1 0 0,0-1-1 0 0,1 1 0 0 0,-1-1 1 0 0,0 1-1 0 0,1-1 1 0 0,-1 1-1 0 0,1-1 1 0 0,-1 1-1 0 0,1 0 0 0 0,-1-1 1 0 0,1 1-1 0 0,-1 0 1 0 0,1-1-1 0 0,-1 1 1 0 0,1 0-1 0 0,0 0 0 0 0,-1-1 1 0 0,1 1-1 0 0,-1 0 1 0 0,1 0-1 0 0,0 0 0 0 0,-1 0 1 0 0,1 0-1 0 0,0 0 1 0 0,-1 0-1 0 0,1 0 1 0 0,-1 0-1 0 0,2 0 0 0 0,75-3-299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0 1528 0 0,'0'0'4289'0'0,"-18"16"-4325"0"0,-54 48 30 0 0,68-60 7 0 0,0-1 1 0 0,0 0-1 0 0,-1 0 1 0 0,1 0-1 0 0,-1 0 1 0 0,1-1 0 0 0,-1 0-1 0 0,0 0 1 0 0,0 0-1 0 0,0 0 1 0 0,0-1-1 0 0,0 0 1 0 0,0 0 0 0 0,0 0-1 0 0,-1-1 1 0 0,1 0-1 0 0,0 0 1 0 0,-7-1-1 0 0,-4 1-41 0 0,14-1-56 0 0,-1 1 1 0 0,0-1-1 0 0,1 0 0 0 0,-1 0 1 0 0,1 0-1 0 0,-1 0 0 0 0,1 0 1 0 0,-1 0-1 0 0,1-1 1 0 0,0 1-1 0 0,-1-1 0 0 0,1 0 1 0 0,0 1-1 0 0,0-1 0 0 0,0 0 1 0 0,0 0-1 0 0,-2-4 1 0 0,3 5 50 0 0,0 0 1 0 0,0-1-1 0 0,0 1 1 0 0,0 0 0 0 0,1-1-1 0 0,-1 1 1 0 0,0-1-1 0 0,1 1 1 0 0,-1-1 0 0 0,1 1-1 0 0,-1-1 1 0 0,1 1 0 0 0,-1-1-1 0 0,1 1 1 0 0,0-1-1 0 0,0 0 1 0 0,0 1 0 0 0,0-1-1 0 0,0 1 1 0 0,0-1-1 0 0,1 0 1 0 0,-1 1 0 0 0,0-1-1 0 0,1 1 1 0 0,-1-1 0 0 0,1 1-1 0 0,0-1 1 0 0,-1 1-1 0 0,1 0 1 0 0,0-1 0 0 0,1-1-1 0 0,0 2 143 0 0,-1 0 0 0 0,1 0 1 0 0,-1 0-1 0 0,1 0 0 0 0,-1 0 0 0 0,1 0 0 0 0,-1 0 0 0 0,1 1 0 0 0,0-1 0 0 0,-1 1 1 0 0,1-1-1 0 0,0 1 0 0 0,0 0 0 0 0,-1-1 0 0 0,1 1 0 0 0,0 0 0 0 0,0 0 0 0 0,0 0 1 0 0,-1 1-1 0 0,1-1 0 0 0,0 0 0 0 0,0 1 0 0 0,-1-1 0 0 0,1 1 0 0 0,0-1 0 0 0,-1 1 0 0 0,1 0 1 0 0,0 0-1 0 0,-1 0 0 0 0,1 0 0 0 0,-1 0 0 0 0,0 0 0 0 0,1 0 0 0 0,1 2 0 0 0,7 6 435 0 0,0 0 0 0 0,-1 0 0 0 0,13 17-1 0 0,-13-14 86 0 0,4 3-47 0 0,0 0 0 0 0,2-1 0 0 0,17 14 0 0 0,-26-24-570 0 0,-1 0 1 0 0,1-1-1 0 0,0 0 1 0 0,0 1-1 0 0,1-2 0 0 0,-1 1 1 0 0,1-1-1 0 0,-1 0 1 0 0,1 0-1 0 0,0-1 1 0 0,-1 0-1 0 0,13 1 1 0 0,-16-3-299 0 0,0 1 0 0 0,0-1 0 0 0,-1 0 1 0 0,1 0-1 0 0,0-1 0 0 0,-1 1 0 0 0,1 0 0 0 0,-1-1 1 0 0,1 0-1 0 0,-1 1 0 0 0,0-1 0 0 0,0 0 0 0 0,1 0 1 0 0,-2 0-1 0 0,1-1 0 0 0,0 1 0 0 0,0 0 1 0 0,-1-1-1 0 0,1 1 0 0 0,-1-1 0 0 0,2-4 0 0 0,8-14-3881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20 0 0,'0'0'3294'0'0,"-7"1"-2922"0"0,2 1 55 0 0,0-1-1 0 0,0 1 1 0 0,0 0 0 0 0,1 1 0 0 0,-1-1 0 0 0,0 1 0 0 0,1 0-1 0 0,0 0 1 0 0,0 0 0 0 0,0 1 0 0 0,0-1 0 0 0,0 1 0 0 0,-4 6 0 0 0,2-3-208 0 0,2 0 1 0 0,-1 0 0 0 0,1 1 0 0 0,0-1-1 0 0,0 1 1 0 0,1 0 0 0 0,-4 12-1 0 0,5-14-222 0 0,1-1 0 0 0,0 0 0 0 0,0 1 0 0 0,0 0 0 0 0,0-1 0 0 0,1 1 0 0 0,0-1 0 0 0,0 1 0 0 0,1-1 0 0 0,-1 1 0 0 0,1 0 0 0 0,3 9 0 0 0,-2-11-84 0 0,1 0 0 0 0,-1-1 0 0 0,0 1 0 0 0,1-1 0 0 0,0 0 0 0 0,0 0 0 0 0,0 0 0 0 0,0 0 0 0 0,0 0 0 0 0,0-1-1 0 0,1 1 1 0 0,0-1 0 0 0,-1 0 0 0 0,1 0 0 0 0,0 0 0 0 0,0-1 0 0 0,0 1 0 0 0,0-1 0 0 0,0 0 0 0 0,0 0 0 0 0,0 0-1 0 0,1-1 1 0 0,-1 1 0 0 0,0-1 0 0 0,0 0 0 0 0,1-1 0 0 0,-1 1 0 0 0,0-1 0 0 0,0 1 0 0 0,0-1 0 0 0,0 0 0 0 0,7-3 0 0 0,-6 2 1 0 0,0 1 0 0 0,0-1 0 0 0,0 0 0 0 0,0 0 0 0 0,0 0 0 0 0,-1-1 0 0 0,1 1 0 0 0,-1-1 0 0 0,0 0 0 0 0,0-1 0 0 0,0 1 0 0 0,0-1 0 0 0,0 1 0 0 0,-1-1 0 0 0,0 0 0 0 0,0-1 0 0 0,0 1 0 0 0,0 0 0 0 0,0-1 1 0 0,-1 0-1 0 0,0 1 0 0 0,0-1 0 0 0,0 0 0 0 0,-1 0 0 0 0,0 0 0 0 0,1-8 0 0 0,-6 0-112 0 0,-6 20 1077 0 0,9-5-760 0 0,-1 1 0 0 0,0 0 0 0 0,1-1 0 0 0,-1 1 1 0 0,1 0-1 0 0,0 0 0 0 0,0 0 0 0 0,0 0 1 0 0,0-1-1 0 0,0 5 0 0 0,1-6-69 0 0,0 1-1 0 0,0-1 1 0 0,1 1-1 0 0,-1-1 0 0 0,0 1 1 0 0,0-1-1 0 0,1 1 1 0 0,-1-1-1 0 0,1 1 1 0 0,-1-1-1 0 0,1 0 1 0 0,0 1-1 0 0,0-1 1 0 0,-1 0-1 0 0,1 0 1 0 0,0 0-1 0 0,0 1 1 0 0,0-1-1 0 0,0 0 1 0 0,0 0-1 0 0,1 0 1 0 0,-1 0-1 0 0,0-1 0 0 0,0 1 1 0 0,3 1-1 0 0,-1-1 6 0 0,0 0 0 0 0,1 0 0 0 0,-1 0 0 0 0,1 0 0 0 0,0-1 0 0 0,-1 1 0 0 0,1-1 0 0 0,-1 0 0 0 0,1 0 0 0 0,7-1 0 0 0,-7 1-86 0 0,-1-1 1 0 0,1 1-1 0 0,0-1 1 0 0,0 0 0 0 0,0 0-1 0 0,-1 0 1 0 0,1-1-1 0 0,0 1 1 0 0,-1-1 0 0 0,1 0-1 0 0,-1 0 1 0 0,0 0-1 0 0,0 0 1 0 0,1-1 0 0 0,-1 1-1 0 0,-1-1 1 0 0,1 0-1 0 0,0 0 1 0 0,-1 0 0 0 0,0 0-1 0 0,1 0 1 0 0,1-4 0 0 0,-4 5 29 0 0,0 0 0 0 0,0 1 1 0 0,0-1-1 0 0,0 1 0 0 0,0-1 1 0 0,-1 0-1 0 0,1 1 1 0 0,0-1-1 0 0,-1 1 0 0 0,1-1 1 0 0,-1 1-1 0 0,1-1 0 0 0,-1 1 1 0 0,0-1-1 0 0,0 1 1 0 0,0 0-1 0 0,0-1 0 0 0,0 1 1 0 0,0 0-1 0 0,0 0 0 0 0,0 0 1 0 0,0 0-1 0 0,-1 0 1 0 0,1 0-1 0 0,0 0 0 0 0,-1 0 1 0 0,1 0-1 0 0,0 0 0 0 0,-1 1 1 0 0,1-1-1 0 0,-1 1 1 0 0,1-1-1 0 0,-1 1 0 0 0,0 0 1 0 0,-2-1-1 0 0,-11-2-86 0 0,0 0 0 0 0,-27-2 0 0 0,31 4-232 0 0,-25-1-1651 0 0,21 2-1779 0 0,11 0 2230 0 0,5 0 644 0 0,6 0 581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1 196 0 0,'0'0'5485'0'0,"-14"3"-5429"0"0,-44 10 28 0 0,57-13 16 0 0,-1 1 1 0 0,1-1-1 0 0,-1 0 0 0 0,1 1 1 0 0,-1-1-1 0 0,1 1 0 0 0,0-1 1 0 0,-1 1-1 0 0,1 0 0 0 0,0-1 0 0 0,-1 1 1 0 0,1 0-1 0 0,0 0 0 0 0,0 0 1 0 0,0 0-1 0 0,0 0 0 0 0,0 0 0 0 0,-1 2 1 0 0,1-2-67 0 0,1 0 0 0 0,0 0 0 0 0,0 0 0 0 0,0 0 0 0 0,0-1 0 0 0,0 1 0 0 0,0 0 1 0 0,0 0-1 0 0,0 0 0 0 0,0 0 0 0 0,0-1 0 0 0,1 1 0 0 0,-1 0 0 0 0,0 0 0 0 0,1 0 0 0 0,-1-1 0 0 0,0 1 0 0 0,1 0 1 0 0,-1 0-1 0 0,1-1 0 0 0,-1 1 0 0 0,2 1 0 0 0,3 3 38 0 0,1 1 0 0 0,0-1 0 0 0,0 0 0 0 0,13 7-1 0 0,-14-9 143 0 0,-1 0-142 0 0,37 30 702 0 0,-39-32-738 0 0,0 1 0 0 0,0 0 0 0 0,0 0 0 0 0,0 1 0 0 0,0-1 0 0 0,0 0 0 0 0,-1 0 0 0 0,0 1 0 0 0,1-1 0 0 0,-1 1 0 0 0,0 0 0 0 0,0-1 0 0 0,0 1 0 0 0,0 0 0 0 0,0 3 0 0 0,-1-5-99 0 0,-1 0-1 0 0,1 0 0 0 0,0 0 0 0 0,-1 0 1 0 0,1-1-1 0 0,0 1 0 0 0,-1 0 1 0 0,1 0-1 0 0,-1-1 0 0 0,0 1 1 0 0,1 0-1 0 0,-1-1 0 0 0,1 1 0 0 0,-1 0 1 0 0,0-1-1 0 0,0 1 0 0 0,1-1 1 0 0,-1 1-1 0 0,0-1 0 0 0,0 1 0 0 0,0-1 1 0 0,1 0-1 0 0,-1 0 0 0 0,-1 1 1 0 0,-28 7-2825 0 0,16-4-2084 0 0,13-4 4482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0 1620 0 0,'0'0'4903'0'0,"-9"18"-4727"0"0,3-6-163 0 0,-11 20 380 0 0,1 1 0 0 0,-16 47-1 0 0,28-64-110 0 0,0 0-1 0 0,1 0 1 0 0,1 1-1 0 0,0-1 1 0 0,1 0 0 0 0,3 33-1 0 0,-2-45-414 0 0,0 1-1 0 0,1-1 1 0 0,-1 0 0 0 0,1 0-1 0 0,0 0 1 0 0,0 0 0 0 0,1 0-1 0 0,-1 0 1 0 0,1 0-1 0 0,0 0 1 0 0,0 0 0 0 0,0-1-1 0 0,0 1 1 0 0,1-1 0 0 0,0 1-1 0 0,-1-1 1 0 0,1 0-1 0 0,0 0 1 0 0,0-1 0 0 0,1 1-1 0 0,-1 0 1 0 0,1-1 0 0 0,-1 0-1 0 0,1 0 1 0 0,0 0-1 0 0,0 0 1 0 0,0-1 0 0 0,0 1-1 0 0,0-1 1 0 0,0 0 0 0 0,4 0-1 0 0,27 1-4152 0 0,-15-2 2979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5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3136 0 0,'0'0'6463'0'0,"9"-2"-6356"0"0,3-1-62 0 0,-8 1 5 0 0,1 1-1 0 0,0 0 1 0 0,0 0-1 0 0,0 0 1 0 0,0 1-1 0 0,10-1 1 0 0,-15 1-27 0 0,1 0 1 0 0,0 0-1 0 0,0 0 0 0 0,0 0 1 0 0,0 0-1 0 0,0 1 1 0 0,0-1-1 0 0,-1 0 1 0 0,1 0-1 0 0,0 1 1 0 0,0-1-1 0 0,0 0 1 0 0,-1 1-1 0 0,1-1 1 0 0,0 1-1 0 0,0-1 1 0 0,-1 1-1 0 0,1-1 1 0 0,0 1-1 0 0,-1-1 1 0 0,1 1-1 0 0,-1 0 1 0 0,1-1-1 0 0,-1 1 0 0 0,1 0 1 0 0,-1 0-1 0 0,1 1 1 0 0,0 26-55 0 0,-2-20-30 0 0,-1-1 1 0 0,-1 0-1 0 0,1 1 1 0 0,-1-1-1 0 0,-5 9 1 0 0,-7 1-13 0 0,-9 10-25 0 0,23-27 149 0 0,0 1 1 0 0,1 0-1 0 0,-1 0 1 0 0,0 0-1 0 0,1 0 1 0 0,-1 0-1 0 0,1 0 1 0 0,0 0-1 0 0,-1 0 1 0 0,1 0-1 0 0,0 0 1 0 0,-1 0-1 0 0,1 0 1 0 0,0 0-1 0 0,0 0 1 0 0,0 0-1 0 0,0 0 1 0 0,0 0-1 0 0,0 0 1 0 0,0 0-1 0 0,0 0 1 0 0,1 0-1 0 0,-1 0 1 0 0,1 1-1 0 0,0 0-18 0 0,1-1 0 0 0,0 1-1 0 0,0-1 1 0 0,-1 1 0 0 0,1-1-1 0 0,0 0 1 0 0,0 0 0 0 0,1 0 0 0 0,-1 0-1 0 0,0-1 1 0 0,0 1 0 0 0,0 0 0 0 0,1-1-1 0 0,3 1 1 0 0,36 3-271 0 0,-38-3 203 0 0,63 0-2625 0 0,-23-2-2801 0 0,-26-1 2635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48 352 0 0,'0'0'5038'0'0,"9"-7"-4359"0"0,27-23-238 0 0,-34 28-360 0 0,-1 1 0 0 0,1 0 0 0 0,-1 0 0 0 0,1 0 0 0 0,0 0 0 0 0,-1 1 0 0 0,1-1 0 0 0,0 0 0 0 0,0 1 0 0 0,0-1 0 0 0,-1 1 0 0 0,1 0 0 0 0,0-1 0 0 0,0 1 0 0 0,0 0 0 0 0,0 0 0 0 0,0 0 0 0 0,0 0 0 0 0,0 1 0 0 0,-1-1 0 0 0,1 0 0 0 0,0 1 0 0 0,0 0 0 0 0,0-1 0 0 0,-1 1 0 0 0,1 0 0 0 0,0 0 0 0 0,-1 0 0 0 0,1 0 0 0 0,0 0 0 0 0,-1 0 0 0 0,1 0 0 0 0,-1 0 0 0 0,0 1 0 0 0,1-1 0 0 0,-1 1 0 0 0,0-1 0 0 0,2 4 0 0 0,2 2-27 0 0,-1 0 1 0 0,1 1-1 0 0,-1-1 1 0 0,-1 1 0 0 0,1 0-1 0 0,2 10 1 0 0,-5-14-79 0 0,0 1 1 0 0,-1-1 0 0 0,1 1-1 0 0,-1 0 1 0 0,0-1-1 0 0,0 1 1 0 0,0 0 0 0 0,-1-1-1 0 0,1 1 1 0 0,-1-1-1 0 0,0 1 1 0 0,0-1-1 0 0,-1 1 1 0 0,0-1 0 0 0,1 1-1 0 0,-2-1 1 0 0,1 0-1 0 0,0 0 1 0 0,-1 0 0 0 0,1 0-1 0 0,-7 6 1 0 0,-2 0-54 0 0,0 0-1 0 0,0 0 1 0 0,-1-1 0 0 0,0 0 0 0 0,-20 10 0 0 0,40-20-34 0 0,1 0 0 0 0,-1 1 1 0 0,1 0-1 0 0,14 2 0 0 0,7-1-1051 0 0,86-1-5151 0 0,-92-1 5853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 1304 0 0,'0'0'5513'0'0,"-13"11"-5427"0"0,11-8-99 0 0,-11 9 79 0 0,0 0-1 0 0,-1-1 1 0 0,-1-1 0 0 0,1 0 0 0 0,-2-1 0 0 0,1 0 0 0 0,-23 8 0 0 0,27-14-124 0 0,1 0 0 0 0,-1-1 0 0 0,0 0 0 0 0,1-1 0 0 0,-16 0 0 0 0,24 0 0 0 0,1-1-1 0 0,-1 0 1 0 0,1 0 0 0 0,-1 0-1 0 0,1 0 1 0 0,0 0 0 0 0,-1 0-1 0 0,1-1 1 0 0,-1 1 0 0 0,1 0-1 0 0,0-1 1 0 0,-1 1 0 0 0,1-1-1 0 0,0 1 1 0 0,-1-1-1 0 0,1 0 1 0 0,0 0 0 0 0,0 1-1 0 0,-1-1 1 0 0,1 0 0 0 0,0 0-1 0 0,0 0 1 0 0,0 0 0 0 0,0 0-1 0 0,0-1 1 0 0,1 1 0 0 0,-1 0-1 0 0,0 0 1 0 0,0-1 0 0 0,1 1-1 0 0,-1 0 1 0 0,1-1 0 0 0,-1 1-1 0 0,1 0 1 0 0,0-1 0 0 0,-1 1-1 0 0,1-1 1 0 0,0 1 0 0 0,0 0-1 0 0,0-1 1 0 0,0 1 0 0 0,0-1-1 0 0,0 1 1 0 0,1-1 0 0 0,-1 1-1 0 0,0 0 1 0 0,1-1 0 0 0,-1 1-1 0 0,1-1 1 0 0,1-1 0 0 0,-1 0-13 0 0,0 0 0 0 0,1 1 1 0 0,-1-1-1 0 0,1 0 1 0 0,0 1-1 0 0,-1 0 0 0 0,1-1 1 0 0,0 1-1 0 0,1 0 1 0 0,-1 0-1 0 0,0 0 0 0 0,1 0 1 0 0,-1 0-1 0 0,1 1 0 0 0,-1-1 1 0 0,1 1-1 0 0,0 0 1 0 0,0 0-1 0 0,-1-1 0 0 0,1 2 1 0 0,3-2-1 0 0,-3 2 205 0 0,-1-1 0 0 0,0 1 0 0 0,1-1 0 0 0,-1 1 1 0 0,1 0-1 0 0,-1 0 0 0 0,1 0 0 0 0,-1 1 0 0 0,1-1 0 0 0,-1 0 0 0 0,1 1 0 0 0,-1 0 0 0 0,0-1 0 0 0,1 1 0 0 0,-1 0 0 0 0,0 0 0 0 0,0 1 0 0 0,1-1 0 0 0,-1 0 0 0 0,0 1 1 0 0,0-1-1 0 0,0 1 0 0 0,-1 0 0 0 0,1-1 0 0 0,2 4 0 0 0,17 30 1559 0 0,-16-26-1387 0 0,0 0 0 0 0,0 0 0 0 0,1-1 1 0 0,9 10-1 0 0,-13-15-448 0 0,0-1 0 0 0,1 0 1 0 0,0 0-1 0 0,0 0 0 0 0,-1 0 0 0 0,1 0 1 0 0,0 0-1 0 0,1-1 0 0 0,-1 0 0 0 0,0 1 1 0 0,0-1-1 0 0,0-1 0 0 0,1 1 1 0 0,-1 0-1 0 0,1-1 0 0 0,-1 1 0 0 0,4-1 1 0 0,34-1-5352 0 0,-28-5 4767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83 384 352 0 0,'0'0'5572'0'0,"9"-15"-5281"0"0,26-47-63 0 0,-33 56-178 0 0,0 0 0 0 0,-1 0 0 0 0,1 0-1 0 0,-1 0 1 0 0,0 0 0 0 0,-1 0 0 0 0,1 0 0 0 0,-1 0-1 0 0,0 0 1 0 0,-1 0 0 0 0,0 0 0 0 0,0 0 0 0 0,0 0-1 0 0,0 0 1 0 0,-1 1 0 0 0,0-1 0 0 0,0 0 0 0 0,-1 1-1 0 0,0-1 1 0 0,-3-4 0 0 0,-3-9 88 0 0,-2-5-302 0 0,-2 2-1 0 0,-1-1 0 0 0,-23-29 0 0 0,10 16-4641 0 0,25 33 3464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 1108 0 0,'0'0'7180'0'0,"-8"1"-7202"0"0,-44-2 163 0 0,-26-1-751 0 0,33 5-2837 0 0,46-3 3383 0 0,-1 0-1 0 0,1 0 1 0 0,-1 0-1 0 0,1 1 1 0 0,-1-1-1 0 0,1 0 1 0 0,-1 1-1 0 0,1-1 0 0 0,-1 0 1 0 0,0 1-1 0 0,1-1 1 0 0,-1 1-1 0 0,1-1 1 0 0,-1 1-1 0 0,0-1 0 0 0,1 1 1 0 0,-1-1-1 0 0,0 1 1 0 0,0-1-1 0 0,0 1 1 0 0,1-1-1 0 0,-1 1 1 0 0,0-1-1 0 0,0 1 0 0 0,0-1 1 0 0,0 1-1 0 0,0 0 1 0 0,0-1-1 0 0,0 1 1 0 0,0-1-1 0 0,0 1 1 0 0,0-1-1 0 0,0 1 0 0 0,0 0 1 0 0,0-1-1 0 0,-1 1 1 0 0,1-1-1 0 0,0 1 1 0 0,0-1-1 0 0,0 1 1 0 0,-1-1-1 0 0,1 1 0 0 0,0-1 1 0 0,-1 1-1 0 0,1-1 1 0 0,-1 0-1 0 0,1 1 1 0 0,0-1-1 0 0,-1 1 1 0 0,1-1-1 0 0,-1 0 0 0 0,1 1 1 0 0,-1-1-1 0 0,1 0 1 0 0,-1 0-1 0 0,1 0 1 0 0,-1 1-1 0 0,1-1 1 0 0,-1 0-1 0 0,0 0 0 0 0,1 0 1 0 0,-2 0-1 0 0,10 3-218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1 984 0 0,'0'0'5513'0'0,"-15"2"-5054"0"0,9-1-479 0 0,-16 3 274 0 0,-1-1-1 0 0,0-1 1 0 0,1-1 0 0 0,-42-4-1 0 0,55 3-3964 0 0,19 4-544 0 0,-7-3 4871 0 0,11 4-1470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11 1044 0 0,'0'0'6190'0'0,"-15"4"-5784"0"0,-47 13-85 0 0,58-15-263 0 0,1-1-1 0 0,-1 1 0 0 0,1 0 1 0 0,-1 0-1 0 0,1 0 0 0 0,0 0 0 0 0,0 0 1 0 0,0 1-1 0 0,0 0 0 0 0,0-1 1 0 0,1 1-1 0 0,-1 0 0 0 0,1 0 0 0 0,0 1 1 0 0,-3 5-1 0 0,3-7-54 0 0,1 0 1 0 0,0 0-1 0 0,0 0 0 0 0,0 0 1 0 0,1 0-1 0 0,-1 0 0 0 0,1 1 1 0 0,-1-1-1 0 0,1 0 0 0 0,0 1 0 0 0,-1-1 1 0 0,1 0-1 0 0,0 1 0 0 0,1-1 1 0 0,-1 0-1 0 0,0 1 0 0 0,1-1 1 0 0,-1 0-1 0 0,1 0 0 0 0,0 1 1 0 0,1 2-1 0 0,1-3-73 0 0,-1 0 0 0 0,1 1 1 0 0,0-1-1 0 0,0-1 0 0 0,0 1 1 0 0,0 0-1 0 0,0-1 0 0 0,0 1 0 0 0,0-1 1 0 0,1 0-1 0 0,-1 0 0 0 0,0 0 0 0 0,1 0 1 0 0,-1-1-1 0 0,1 0 0 0 0,-1 1 1 0 0,5-1-1 0 0,4 0-283 0 0,-1 0 1 0 0,0-1-1 0 0,0 0 1 0 0,14-3-1 0 0,-17 1 156 0 0,1 1 0 0 0,0-2 0 0 0,-1 1 0 0 0,0-1 0 0 0,11-7 0 0 0,-17 10 126 0 0,1-1 1 0 0,-1 1-1 0 0,1-1 0 0 0,-1 0 1 0 0,0 0-1 0 0,0 0 0 0 0,0 0 0 0 0,0 0 1 0 0,0 0-1 0 0,0-1 0 0 0,-1 1 1 0 0,1-1-1 0 0,-1 1 0 0 0,0-1 1 0 0,0 1-1 0 0,1-1 0 0 0,-2 0 0 0 0,1 0 1 0 0,0 1-1 0 0,0-6 0 0 0,-19 27 2887 0 0,17-17-2747 0 0,1 0 1 0 0,-1 0-1 0 0,0 0 0 0 0,1 0 1 0 0,-1 0-1 0 0,1 0 1 0 0,0 0-1 0 0,-1 0 0 0 0,1 0 1 0 0,0 0-1 0 0,0 0 0 0 0,1 0 1 0 0,-1 0-1 0 0,0 0 1 0 0,1 0-1 0 0,-1 0 0 0 0,1 0 1 0 0,-1 0-1 0 0,1 0 0 0 0,0 0 1 0 0,0 0-1 0 0,0-1 1 0 0,0 1-1 0 0,0 0 0 0 0,1 0 1 0 0,0 1-1 0 0,1-1 12 0 0,0 0-1 0 0,0 0 1 0 0,0 0 0 0 0,1 0-1 0 0,-1-1 1 0 0,0 0 0 0 0,1 1 0 0 0,-1-1-1 0 0,1 0 1 0 0,-1 0 0 0 0,1-1-1 0 0,0 1 1 0 0,6-1 0 0 0,-3 1-83 0 0,-1-1 0 0 0,0 0 1 0 0,0-1-1 0 0,1 1 1 0 0,-1-1-1 0 0,0-1 0 0 0,0 1 1 0 0,0-1-1 0 0,0 0 0 0 0,0 0 1 0 0,0-1-1 0 0,-1 1 1 0 0,1-1-1 0 0,-1-1 0 0 0,1 1 1 0 0,-1-1-1 0 0,9-8 0 0 0,-13 10-34 0 0,1 0 0 0 0,-1-1 0 0 0,1 1 0 0 0,-1 0-1 0 0,0-1 1 0 0,0 1 0 0 0,0-1 0 0 0,0 1 0 0 0,0-1-1 0 0,0 1 1 0 0,-1-1 0 0 0,1 0 0 0 0,-1 1 0 0 0,0-1-1 0 0,0 0 1 0 0,0 1 0 0 0,0-1 0 0 0,0 0-1 0 0,-1 1 1 0 0,1-1 0 0 0,-1 0 0 0 0,0 1 0 0 0,1-1-1 0 0,-1 1 1 0 0,0-1 0 0 0,-1 1 0 0 0,1 0 0 0 0,0-1-1 0 0,-1 1 1 0 0,1 0 0 0 0,-1 0 0 0 0,0 0 0 0 0,0 0-1 0 0,-3-3 1 0 0,1 2-401 0 0,-1-1 0 0 0,0 1 0 0 0,0 0 0 0 0,0 1 0 0 0,0-1 0 0 0,0 1-1 0 0,0 0 1 0 0,-1 0 0 0 0,1 1 0 0 0,-1 0 0 0 0,0 0 0 0 0,1 0 0 0 0,-1 0 0 0 0,1 1 0 0 0,-10 1 0 0 0,7 1 44 0 0,1 2-9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6 664 0 0,'0'0'2235'0'0,"-3"-2"-2310"0"0,2 1 197 0 0,-1 0 0 0 0,1 1 0 0 0,-1-1 0 0 0,0 1 0 0 0,1 0-1 0 0,-1 0 1 0 0,1-1 0 0 0,-1 1 0 0 0,1 0 0 0 0,-1 0 0 0 0,0 0 0 0 0,1 0-1 0 0,-1 1 1 0 0,1-1 0 0 0,-1 0 0 0 0,-1 1 0 0 0,2 0-67 0 0,1-1 0 0 0,-1 1 1 0 0,0-1-1 0 0,1 0 0 0 0,-1 1 0 0 0,1-1 1 0 0,-1 1-1 0 0,1-1 0 0 0,-1 1 0 0 0,1 0 1 0 0,-1-1-1 0 0,1 1 0 0 0,-1-1 1 0 0,1 1-1 0 0,0 0 0 0 0,0 0 0 0 0,-1-1 1 0 0,1 1-1 0 0,0 0 0 0 0,0-1 0 0 0,0 1 1 0 0,-1 0-1 0 0,1 0 0 0 0,0-1 0 0 0,0 1 1 0 0,0 0-1 0 0,0 0 0 0 0,1-1 0 0 0,-1 1 1 0 0,0 0-1 0 0,0-1 0 0 0,0 1 1 0 0,1 0-1 0 0,-1 0 0 0 0,0-1 0 0 0,0 1 1 0 0,1 0-1 0 0,-1-1 0 0 0,1 1 0 0 0,-1-1 1 0 0,1 1-1 0 0,-1-1 0 0 0,1 1 0 0 0,-1-1 1 0 0,2 2-1 0 0,2 3 129 0 0,1 0 0 0 0,-1 0 1 0 0,1-1-1 0 0,1 1 0 0 0,-1-1 0 0 0,1 0 0 0 0,-1-1 1 0 0,1 1-1 0 0,0-1 0 0 0,7 3 0 0 0,-7-4-89 0 0,1 2-1 0 0,0-1 1 0 0,-1 1 0 0 0,0 0-1 0 0,0 0 1 0 0,0 1-1 0 0,-1 0 1 0 0,7 6 0 0 0,-11-10-102 0 0,-1 0 1 0 0,1 0 0 0 0,-1-1 0 0 0,1 1 0 0 0,-1 0-1 0 0,1 0 1 0 0,-1 0 0 0 0,0-1 0 0 0,1 1-1 0 0,-1 0 1 0 0,0 0 0 0 0,0 0 0 0 0,0 0 0 0 0,0 0-1 0 0,1 0 1 0 0,-1 0 0 0 0,0 0 0 0 0,-1-1-1 0 0,1 1 1 0 0,0 0 0 0 0,0 0 0 0 0,0 0 0 0 0,0 0-1 0 0,-1 0 1 0 0,1 0 0 0 0,0 0 0 0 0,-1-1-1 0 0,1 1 1 0 0,-1 1 0 0 0,-1 0-20 0 0,0 1-1 0 0,-1-1 1 0 0,1 0-1 0 0,0 0 1 0 0,-1 1-1 0 0,1-2 1 0 0,-1 1 0 0 0,-5 3-1 0 0,0-1-265 0 0,0-1 0 0 0,0 1 0 0 0,0-1 0 0 0,-1-1 0 0 0,-15 3 0 0 0,20-4 35 0 0,2-1-179 0 0,0 1 1 0 0,0-1 0 0 0,-1 0 0 0 0,1 1 0 0 0,0-1-1 0 0,0 0 1 0 0,-1-1 0 0 0,1 1 0 0 0,0 0 0 0 0,0 0 0 0 0,0-1-1 0 0,-1 0 1 0 0,1 1 0 0 0,0-1 0 0 0,0 0 0 0 0,-4-2-1 0 0,6-3-47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1396 0 0,'0'0'7099'0'0,"8"2"-6788"0"0,-4-2-291 0 0,1 1 0 0 0,-1 1 0 0 0,0-1 0 0 0,0 0 1 0 0,0 1-1 0 0,0 0 0 0 0,-1 0 0 0 0,1 0 0 0 0,0 1 0 0 0,3 3 0 0 0,-5-5-44 0 0,-1 0-1 0 0,0 0 1 0 0,0 0-1 0 0,0 0 1 0 0,0 1-1 0 0,0-1 1 0 0,0 0-1 0 0,-1 1 1 0 0,1-1-1 0 0,0 1 1 0 0,-1-1-1 0 0,1 1 1 0 0,-1-1-1 0 0,0 1 1 0 0,1-1-1 0 0,-1 1 1 0 0,0 0-1 0 0,0-1 1 0 0,0 1-1 0 0,0-1 1 0 0,0 1-1 0 0,0 0 1 0 0,0-1-1 0 0,-1 1 1 0 0,1-1 0 0 0,-1 1-1 0 0,1-1 1 0 0,-1 1-1 0 0,1-1 1 0 0,-1 1-1 0 0,0-1 1 0 0,0 0-1 0 0,0 1 1 0 0,0-1-1 0 0,0 0 1 0 0,0 0-1 0 0,-2 2 1 0 0,-4 8 74 0 0,4-8 2 0 0,1 1-1 0 0,-1 0 1 0 0,1 0 0 0 0,-1-1-1 0 0,0 1 1 0 0,-1-1 0 0 0,1 0-1 0 0,0 0 1 0 0,-1 0 0 0 0,0-1-1 0 0,0 1 1 0 0,-6 2 1073 0 0,42 2-1713 0 0,30-6-4330 0 0,-37-2 2067 0 0,-20 0 1880 0 0,-8 1 514 0 0,-118-6 350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1 540 0 0,'0'0'7623'0'0,"-3"15"-7403"0"0,-11 47 14 0 0,10-54-176 0 0,1 1 0 0 0,-1-1 0 0 0,-1 0-1 0 0,1 0 1 0 0,-2-1 0 0 0,1 1-1 0 0,-1-1 1 0 0,0 0 0 0 0,0-1 0 0 0,-1 0-1 0 0,0 0 1 0 0,0 0 0 0 0,0 0-1 0 0,-1-1 1 0 0,-9 5 0 0 0,11-7-124 0 0,0 0 1 0 0,0 0-1 0 0,1-1 0 0 0,-2 0 1 0 0,1 0-1 0 0,0 0 0 0 0,0-1 1 0 0,-1 0-1 0 0,1 0 0 0 0,0 0 1 0 0,-1-1-1 0 0,-11-1 0 0 0,17 1 11 0 0,0 0 0 0 0,0-1-1 0 0,0 1 1 0 0,0-1-1 0 0,0 1 1 0 0,0-1-1 0 0,1 1 1 0 0,-1-1-1 0 0,0 1 1 0 0,0-1 0 0 0,1 0-1 0 0,-1 1 1 0 0,0-1-1 0 0,1 0 1 0 0,-1 0-1 0 0,0 0 1 0 0,1 0 0 0 0,0 1-1 0 0,-1-1 1 0 0,1 0-1 0 0,-1 0 1 0 0,1 0-1 0 0,0 0 1 0 0,0 0-1 0 0,-1 0 1 0 0,1 0 0 0 0,0 0-1 0 0,0 0 1 0 0,0 0-1 0 0,0 0 1 0 0,0 0-1 0 0,0 0 1 0 0,0 0-1 0 0,1 0 1 0 0,-1 0 0 0 0,0 0-1 0 0,1 0 1 0 0,-1 0-1 0 0,0 1 1 0 0,1-1-1 0 0,-1 0 1 0 0,2-2-1 0 0,19-37-1103 0 0,-16 35 1063 0 0,-1 0 0 0 0,1 1-1 0 0,0-1 1 0 0,0 1-1 0 0,1 0 1 0 0,-1 1 0 0 0,11-6-1 0 0,-15 9 189 0 0,0-1-1 0 0,1 0 1 0 0,-1 1-1 0 0,0 0 1 0 0,1-1 0 0 0,-1 1-1 0 0,0 0 1 0 0,1 0-1 0 0,-1-1 1 0 0,1 1 0 0 0,-1 0-1 0 0,0 1 1 0 0,1-1-1 0 0,-1 0 1 0 0,1 0 0 0 0,-1 0-1 0 0,0 1 1 0 0,1-1-1 0 0,-1 1 1 0 0,0-1 0 0 0,0 1-1 0 0,1 0 1 0 0,-1-1-1 0 0,0 1 1 0 0,0 0-1 0 0,0 0 1 0 0,0 0 0 0 0,0 0-1 0 0,0 0 1 0 0,0 0-1 0 0,0 0 1 0 0,0 0 0 0 0,0 0-1 0 0,-1 0 1 0 0,1 0-1 0 0,0 1 1 0 0,-1-1 0 0 0,1 0-1 0 0,0 3 1 0 0,8 20 426 0 0,-7-16-165 0 0,1 1-1 0 0,1-1 1 0 0,-1 0-1 0 0,1 0 0 0 0,1 0 1 0 0,8 11-1 0 0,-12-17-453 0 0,1 0 1 0 0,0 0-1 0 0,0-1 0 0 0,0 1 0 0 0,0-1 0 0 0,0 1 1 0 0,0-1-1 0 0,1 0 0 0 0,-1 0 0 0 0,0 0 1 0 0,5 1-1 0 0,-4-1-396 0 0,1-1 0 0 0,0 1 0 0 0,-1-1 1 0 0,1 0-1 0 0,0 0 0 0 0,-1-1 0 0 0,1 1 1 0 0,-1-1-1 0 0,8-1 0 0 0,8-5-2773 0 0,2 1 1707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0 120 0 0,'0'0'8028'0'0,"-19"1"-7893"0"0,3 0-185 0 0,-22 2-149 0 0,0-3 0 0 0,-41-3 1 0 0,62 1-4972 0 0,14 2 3011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40 4120 0 0,'0'0'5297'0'0,"-113"-19"-5193"0"0,99 15-104 0 0,2-1-208 0 0,-1 2-168 0 0,3-1-596 0 0,0 1-432 0 0,4 1-837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14 1152 0 0,'0'0'4968'0'0,"-13"4"-4797"0"0,-38 11-3 0 0,50-15-162 0 0,1 0 0 0 0,-1 0 1 0 0,1 0-1 0 0,-1 0 1 0 0,0 0-1 0 0,1 0 0 0 0,-1 0 1 0 0,0 1-1 0 0,1-1 1 0 0,-1 0-1 0 0,1 0 0 0 0,-1 0 1 0 0,1 1-1 0 0,-1-1 1 0 0,0 0-1 0 0,1 1 0 0 0,-1-1 1 0 0,1 0-1 0 0,-1 1 1 0 0,1-1-1 0 0,0 1 0 0 0,-1-1 1 0 0,1 1-1 0 0,-1-1 1 0 0,1 1-1 0 0,0-1 0 0 0,-1 1 1 0 0,1-1-1 0 0,0 1 0 0 0,0 0 1 0 0,-1-1-1 0 0,1 1 1 0 0,0-1-1 0 0,0 1 0 0 0,0 0 1 0 0,0-1-1 0 0,0 1 1 0 0,0 0-1 0 0,0-1 0 0 0,0 1 1 0 0,0-1-1 0 0,0 1 1 0 0,0 0-1 0 0,0-1 0 0 0,0 1 1 0 0,1-1-1 0 0,-1 1 1 0 0,0 0-1 0 0,0-1 0 0 0,1 1 1 0 0,-1-1-1 0 0,0 1 1 0 0,1-1-1 0 0,-1 1 0 0 0,1-1 1 0 0,-1 1-1 0 0,1 0 1 0 0,29 20 210 0 0,-25-18 19 0 0,10 7 142 0 0,-4-3-254 0 0,-1 0-1 0 0,1 0 1 0 0,12 14-1 0 0,-21-19-132 0 0,0 0-1 0 0,0 0 1 0 0,0 0-1 0 0,0 0 1 0 0,-1 0 0 0 0,1 1-1 0 0,-1-1 1 0 0,0 1 0 0 0,0-1-1 0 0,0 1 1 0 0,0-1-1 0 0,0 1 1 0 0,0 0 0 0 0,-1-1-1 0 0,1 1 1 0 0,-1 0 0 0 0,0 0-1 0 0,0-1 1 0 0,0 1-1 0 0,0 0 1 0 0,-1 4 0 0 0,0-6-21 0 0,-1 0 0 0 0,1 0 0 0 0,0 0 1 0 0,-1 0-1 0 0,1 0 0 0 0,0 0 0 0 0,-1-1 0 0 0,1 1 1 0 0,-1 0-1 0 0,0-1 0 0 0,1 1 0 0 0,-1-1 0 0 0,1 0 1 0 0,-1 1-1 0 0,0-1 0 0 0,1 0 0 0 0,-1 0 0 0 0,-1 0 1 0 0,-35 1-161 0 0,38-1 179 0 0,-2 0-54 0 0,-1 0-1 0 0,1 0 1 0 0,0 0 0 0 0,0 0 0 0 0,0-1-1 0 0,0 1 1 0 0,0-1 0 0 0,0 0-1 0 0,0 1 1 0 0,0-1 0 0 0,0 0 0 0 0,0 0-1 0 0,0 0 1 0 0,0-1 0 0 0,0 1-1 0 0,1 0 1 0 0,-3-3 0 0 0,3 3 53 0 0,1 0 0 0 0,-1 1 1 0 0,1-1-1 0 0,0 0 0 0 0,-1 0 0 0 0,1 0 0 0 0,0 0 1 0 0,-1 0-1 0 0,1 0 0 0 0,0 0 0 0 0,0 0 1 0 0,0 0-1 0 0,0 0 0 0 0,0 0 0 0 0,0 0 0 0 0,0 0 1 0 0,0 1-1 0 0,0-1 0 0 0,1 0 0 0 0,-1 0 1 0 0,0 0-1 0 0,1 0 0 0 0,-1 0 0 0 0,0 0 0 0 0,1 0 1 0 0,-1 0-1 0 0,1 1 0 0 0,-1-1 0 0 0,1 0 1 0 0,0 0-1 0 0,-1 1 0 0 0,1-1 0 0 0,0 0 1 0 0,-1 1-1 0 0,1-1 0 0 0,0 1 0 0 0,0-1 0 0 0,0 1 1 0 0,1-1-1 0 0,64-37-683 0 0,-56 34 597 0 0,0 0-1 0 0,-1-1 0 0 0,0 0 0 0 0,0-1 0 0 0,0 0 1 0 0,-1 0-1 0 0,0-1 0 0 0,0 0 0 0 0,0 0 0 0 0,-1-1 0 0 0,8-11 1 0 0,-14 18 71 0 0,0-1 1 0 0,0 1 0 0 0,0-1 0 0 0,-1 1 0 0 0,1-1 0 0 0,0 1-1 0 0,-1-1 1 0 0,0 0 0 0 0,1 1 0 0 0,-1-1 0 0 0,0 0-1 0 0,0 1 1 0 0,0-4 0 0 0,0 5 6 0 0,0-1-1 0 0,0 1 1 0 0,0-1 0 0 0,0 1 0 0 0,-1-1-1 0 0,1 1 1 0 0,0-1 0 0 0,0 1-1 0 0,0-1 1 0 0,-1 1 0 0 0,1 0-1 0 0,0-1 1 0 0,-1 1 0 0 0,1-1-1 0 0,0 1 1 0 0,-1 0 0 0 0,1-1-1 0 0,-1 1 1 0 0,1 0 0 0 0,0-1-1 0 0,-1 1 1 0 0,1 0 0 0 0,-1 0-1 0 0,1 0 1 0 0,-1-1 0 0 0,1 1 0 0 0,-1 0-1 0 0,0 0 1 0 0,0 0 13 0 0,-1 0 1 0 0,1 0-1 0 0,0 1 1 0 0,-1-1-1 0 0,1 1 0 0 0,0-1 1 0 0,-1 1-1 0 0,1-1 1 0 0,0 1-1 0 0,-1 0 0 0 0,1 0 1 0 0,0-1-1 0 0,0 1 1 0 0,0 0-1 0 0,0 0 0 0 0,0 0 1 0 0,0 0-1 0 0,0 0 1 0 0,0 1-1 0 0,0-1 0 0 0,0 0 1 0 0,1 0-1 0 0,-1 0 1 0 0,1 1-1 0 0,-1-1 1 0 0,1 0-1 0 0,-1 1 0 0 0,1-1 1 0 0,-1 1-1 0 0,1 1 1 0 0,-2 6 91 0 0,1 0 1 0 0,0 0 0 0 0,0 0 0 0 0,1 0 0 0 0,0 0 0 0 0,1 0 0 0 0,0 0-1 0 0,2 9 1 0 0,-3-16 13 0 0,1 1-1 0 0,-1 0 1 0 0,1-1-1 0 0,0 1 0 0 0,-1-1 1 0 0,1 1-1 0 0,0-1 1 0 0,1 1-1 0 0,-1-1 1 0 0,0 0-1 0 0,1 1 0 0 0,-1-1 1 0 0,1 0-1 0 0,0 0 1 0 0,-1 0-1 0 0,1 0 0 0 0,0-1 1 0 0,0 1-1 0 0,0 0 1 0 0,1-1-1 0 0,-1 1 1 0 0,0-1-1 0 0,1 0 0 0 0,-1 0 1 0 0,0 0-1 0 0,1 0 1 0 0,0 0-1 0 0,-1 0 0 0 0,1-1 1 0 0,3 1-1 0 0,-5-1-123 0 0,0 0-1 0 0,0-1 1 0 0,1 1 0 0 0,-1-1-1 0 0,0 1 1 0 0,0-1 0 0 0,0 1-1 0 0,0-1 1 0 0,0 0-1 0 0,0 1 1 0 0,0-1 0 0 0,0 0-1 0 0,0 0 1 0 0,0 0 0 0 0,0 0-1 0 0,0 0 1 0 0,0 0-1 0 0,-1 0 1 0 0,1 0 0 0 0,0 0-1 0 0,0-2 1 0 0,14-34-78 0 0,-6 15 138 0 0,-6 17-35 0 0,1-1-13 0 0,-1 0 0 0 0,1 0-1 0 0,0 0 1 0 0,1 0-1 0 0,7-8 1 0 0,-11 14 9 0 0,0-1 1 0 0,-1 1-1 0 0,1-1 1 0 0,0 1-1 0 0,0-1 1 0 0,-1 1-1 0 0,1 0 0 0 0,0-1 1 0 0,0 1-1 0 0,0 0 1 0 0,-1-1-1 0 0,1 1 1 0 0,0 0-1 0 0,0 0 1 0 0,0 0-1 0 0,0 0 0 0 0,0 0 1 0 0,-1 0-1 0 0,1 0 1 0 0,0 0-1 0 0,2 0 1 0 0,-2 1-3 0 0,0 0 1 0 0,1 0 0 0 0,-1 0 0 0 0,0 0-1 0 0,1 0 1 0 0,-1 0 0 0 0,0 1 0 0 0,0-1-1 0 0,0 0 1 0 0,0 0 0 0 0,0 1-1 0 0,0-1 1 0 0,-1 1 0 0 0,1-1 0 0 0,0 1-1 0 0,0 1 1 0 0,15 47 139 0 0,-13-38-18 0 0,0-1 1 0 0,1 1-1 0 0,10 20 0 0 0,-14-32-184 0 0,1 0-1 0 0,-1 0 1 0 0,1 0 0 0 0,-1 0 0 0 0,1 0-1 0 0,-1 0 1 0 0,1 0 0 0 0,-1-1 0 0 0,0 1 0 0 0,1 0-1 0 0,-1 0 1 0 0,1 0 0 0 0,-1 0 0 0 0,0-1-1 0 0,1 1 1 0 0,-1 0 0 0 0,1 0 0 0 0,-1-1-1 0 0,0 1 1 0 0,1 0 0 0 0,-1 0 0 0 0,0-1 0 0 0,0 1-1 0 0,1-1 1 0 0,-1 1 0 0 0,0 0 0 0 0,0-1-1 0 0,1 1 1 0 0,-1 0 0 0 0,0-1 0 0 0,0 1-1 0 0,0-1 1 0 0,0 1 0 0 0,0-1 0 0 0,0 1 0 0 0,1 0-1 0 0,-1-1 1 0 0,0 1 0 0 0,0-2 0 0 0,12-27-7 0 0,-9 21-413 0 0,0 0 117 0 0,24-44-386 0 0,-27 51 843 0 0,1 0 0 0 0,-1 0 0 0 0,1 0 0 0 0,0 0 0 0 0,-1 0 0 0 0,1 0 1 0 0,0 0-1 0 0,0 0 0 0 0,-1 1 0 0 0,1-1 0 0 0,0 0 0 0 0,0 0 0 0 0,0 1 0 0 0,0-1 0 0 0,0 1 0 0 0,0-1 0 0 0,0 0 1 0 0,0 1-1 0 0,0 0 0 0 0,0-1 0 0 0,1 1 0 0 0,-1 0 0 0 0,0 0 0 0 0,0-1 0 0 0,0 1 0 0 0,0 0 0 0 0,1 0 1 0 0,-1 0-1 0 0,0 0 0 0 0,0 1 0 0 0,0-1 0 0 0,0 0 0 0 0,0 0 0 0 0,1 1 0 0 0,-1-1 0 0 0,0 1 0 0 0,0-1 0 0 0,0 1 1 0 0,0-1-1 0 0,0 1 0 0 0,1 0 0 0 0,2 4 131 0 0,0 1 0 0 0,-1-1 1 0 0,0 1-1 0 0,0-1 0 0 0,0 1 0 0 0,0 0 1 0 0,-1 0-1 0 0,2 8 0 0 0,10 21 31 0 0,-12-31-238 0 0,21 29-250 0 0,-22-32 20 0 0,0 0 0 0 0,0 0 0 0 0,0 0 0 0 0,0-1 0 0 0,0 1 0 0 0,0 0 0 0 0,1-1 0 0 0,-1 1 0 0 0,0-1 0 0 0,0 0 0 0 0,0 1 0 0 0,1-1 0 0 0,-1 0 0 0 0,0 0 0 0 0,0 1 0 0 0,1-1 0 0 0,-1 0 0 0 0,0 0 0 0 0,0 0 0 0 0,1-1 0 0 0,-1 1 0 0 0,0 0 0 0 0,0 0 0 0 0,1-1 0 0 0,-1 1 0 0 0,0-1 0 0 0,0 1 0 0 0,0-1 0 0 0,2 0 0 0 0,7-6-389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1988 0 0,'0'0'5573'0'0,"11"2"-5455"0"0,36 3 24 0 0,-44-4-148 0 0,-1 0 1 0 0,1 0 0 0 0,-1 0-1 0 0,1 0 1 0 0,-1 0-1 0 0,0 0 1 0 0,0 0-1 0 0,1 1 1 0 0,-1-1 0 0 0,0 1-1 0 0,0 0 1 0 0,-1 0-1 0 0,1 0 1 0 0,0 0 0 0 0,-1 0-1 0 0,1 0 1 0 0,-1 0-1 0 0,1 0 1 0 0,-1 0 0 0 0,0 1-1 0 0,0-1 1 0 0,0 1-1 0 0,0-1 1 0 0,-1 1 0 0 0,1-1-1 0 0,0 1 1 0 0,-1 2-1 0 0,1 0 10 0 0,0 0-1 0 0,-1 1 1 0 0,0-1-1 0 0,0 0 0 0 0,0 0 1 0 0,0 1-1 0 0,-1-1 1 0 0,0 0-1 0 0,0 0 0 0 0,-4 9 1 0 0,-12 14 526 0 0,13-24-307 0 0,1 1 0 0 0,0-1 1 0 0,0 1-1 0 0,0 0 1 0 0,1-1-1 0 0,0 1 1 0 0,0 1-1 0 0,0-1 0 0 0,0 0 1 0 0,-1 9-1 0 0,9-12-377 0 0,0-1-1 0 0,0 1 1 0 0,0-1-1 0 0,1 0 1 0 0,-1-1-1 0 0,8 1 1 0 0,-13-1 9 0 0,61-3-4049 0 0,-38 1 1541 0 0,-162 0 32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1004 0 0,'0'0'6741'0'0,"-5"15"-6510"0"0,-15 48-105 0 0,17-56-126 0 0,0-1 0 0 0,0 0 0 0 0,0 0 0 0 0,-1 0 0 0 0,0 0 0 0 0,0-1 0 0 0,0 1 0 0 0,0-1 0 0 0,-1 0 0 0 0,0 0 0 0 0,0-1 0 0 0,-1 0 0 0 0,1 0 0 0 0,-1 0 0 0 0,0 0 0 0 0,0-1 0 0 0,0 0 0 0 0,0 0 0 0 0,-1-1 0 0 0,1 1 0 0 0,-1-1 0 0 0,0-1 0 0 0,1 1 0 0 0,-1-1 0 0 0,0-1 0 0 0,0 1 0 0 0,-10-1 0 0 0,16 0-32 0 0,0 0 0 0 0,-1 0 0 0 0,1-1 0 0 0,0 1 0 0 0,-1 0 0 0 0,1 0 1 0 0,0-1-1 0 0,0 1 0 0 0,-1-1 0 0 0,1 1 0 0 0,0-1 0 0 0,0 1 0 0 0,0-1 0 0 0,0 0 0 0 0,-1 0 0 0 0,1 0 0 0 0,0 1 0 0 0,1-1 0 0 0,-1 0 0 0 0,0 0 0 0 0,0 0 1 0 0,0 0-1 0 0,0-1 0 0 0,1 1 0 0 0,-2-2 0 0 0,1 1-107 0 0,0-1 0 0 0,0 0 0 0 0,1 0 0 0 0,-1 0 1 0 0,1 0-1 0 0,-1 0 0 0 0,1 0 0 0 0,0 0 0 0 0,0 0 0 0 0,0 0 0 0 0,1-5 1 0 0,-1 6 49 0 0,1-1 0 0 0,-1 0 1 0 0,0 1-1 0 0,1-1 1 0 0,0 1-1 0 0,0-1 1 0 0,0 0-1 0 0,0 1 0 0 0,0 0 1 0 0,0-1-1 0 0,0 1 1 0 0,1 0-1 0 0,-1 0 1 0 0,1-1-1 0 0,0 1 0 0 0,0 0 1 0 0,-1 1-1 0 0,1-1 1 0 0,1 0-1 0 0,-1 0 1 0 0,0 1-1 0 0,0-1 0 0 0,0 1 1 0 0,1 0-1 0 0,-1 0 1 0 0,1 0-1 0 0,-1 0 1 0 0,6-1-1 0 0,-5 2 281 0 0,0 1 0 0 0,0-1-1 0 0,0 1 1 0 0,0 0 0 0 0,0-1 0 0 0,0 2 0 0 0,0-1-1 0 0,0 0 1 0 0,0 0 0 0 0,0 1 0 0 0,0 0 0 0 0,-1-1-1 0 0,1 1 1 0 0,-1 0 0 0 0,5 5 0 0 0,34 44 2847 0 0,-3-3-1592 0 0,-33-44-1435 0 0,-1 0 0 0 0,1 0 0 0 0,0 0 0 0 0,0-1-1 0 0,0 0 1 0 0,1 0 0 0 0,-1 0 0 0 0,1-1 0 0 0,-1 0-1 0 0,8 2 1 0 0,21-4-2367 0 0,-30-1 1719 0 0,-1 0 1 0 0,1 0-1 0 0,-1 0 0 0 0,0-1 0 0 0,1 0 0 0 0,-1 0 0 0 0,0 1 0 0 0,4-5 0 0 0,6-4-1424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6 288 0 0,'0'0'4226'0'0,"-49"1"2049"0"0,-42-4-6914 0 0,37 0-1571 0 0,18 3-5273 0 0,38 0 7026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32 0 0,'0'0'6952'0'0,"-11"1"-6758"0"0,-106 7 1647 0 0,64-7-4630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76 448 0 0,'0'0'6743'0'0,"7"-6"-6697"0"0,-4 3 6 0 0,51-38-52 0 0,-49 37 150 0 0,0 1-1 0 0,1 0 1 0 0,-1 0-1 0 0,1 1 1 0 0,0 0 0 0 0,-1-1-1 0 0,1 2 1 0 0,0-1 0 0 0,1 1-1 0 0,7-1 1 0 0,-13 3-130 0 0,0-1 1 0 0,1 1-1 0 0,-1 0 0 0 0,0-1 1 0 0,0 1-1 0 0,0 0 0 0 0,0 0 1 0 0,0 0-1 0 0,0 0 0 0 0,-1 0 1 0 0,1 0-1 0 0,0 0 0 0 0,0 0 1 0 0,-1 1-1 0 0,1-1 0 0 0,0 0 1 0 0,-1 0-1 0 0,0 1 0 0 0,1-1 1 0 0,-1 0-1 0 0,0 0 0 0 0,1 1 1 0 0,-1-1-1 0 0,0 0 0 0 0,0 1 1 0 0,0-1-1 0 0,0 0 0 0 0,0 1 1 0 0,-1 1-1 0 0,-1 43-302 0 0,-1-36 236 0 0,0 1 0 0 0,0-1 0 0 0,-1 0 1 0 0,0-1-1 0 0,-1 1 0 0 0,-12 17 0 0 0,-41 51-159 0 0,55-74 199 0 0,1-2 2 0 0,-4 7-11 0 0,0 0 0 0 0,-1-1 0 0 0,0 0 0 0 0,-1 0 0 0 0,0 0 1 0 0,0-1-1 0 0,0-1 0 0 0,-1 1 0 0 0,0-1 0 0 0,0-1 0 0 0,-14 7 0 0 0,28-17-1106 0 0,-4 3 1167 0 0,1 0 1 0 0,0 1 0 0 0,-1-1 0 0 0,1 0 0 0 0,0 1 0 0 0,0 0 0 0 0,0-1 0 0 0,0 1 0 0 0,0 0 0 0 0,1 0 0 0 0,-1 0 0 0 0,0 0 0 0 0,0 0 0 0 0,1 1-1 0 0,3-2 1 0 0,0 2 222 0 0,0 0-1 0 0,0 0 0 0 0,0 1 0 0 0,0 0 1 0 0,0 0-1 0 0,0 0 0 0 0,0 1 0 0 0,0-1 1 0 0,-1 1-1 0 0,1 1 0 0 0,8 4 0 0 0,-10-5-301 0 0,0 0-1 0 0,0 0 0 0 0,0-1 1 0 0,0 0-1 0 0,0 0 0 0 0,1 0 0 0 0,-1 0 1 0 0,0 0-1 0 0,1-1 0 0 0,-1 0 1 0 0,1 0-1 0 0,-1 0 0 0 0,6-1 0 0 0,31-12-4723 0 0,-21 7 580 0 0,-7 2 2555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1 760 0 0,'0'0'6468'0'0,"-12"4"-6253"0"0,-1 0-139 0 0,8-3-44 0 0,0 0 0 0 0,1 1 1 0 0,-1-1-1 0 0,1 1 0 0 0,-1 0 0 0 0,1 0 0 0 0,0 0 0 0 0,0 1 0 0 0,0 0 0 0 0,0 0 1 0 0,-5 4-1 0 0,6-4 51 0 0,1-1 1 0 0,-1 1 0 0 0,0 0 0 0 0,1 0-1 0 0,0 0 1 0 0,0 0 0 0 0,0 1 0 0 0,0-1-1 0 0,0 0 1 0 0,1 1 0 0 0,-1-1 0 0 0,1 1-1 0 0,0 0 1 0 0,0-1 0 0 0,1 1 0 0 0,-1 0-1 0 0,1 0 1 0 0,-1 0 0 0 0,1 0 0 0 0,0-1-1 0 0,1 1 1 0 0,-1 0 0 0 0,2 5 0 0 0,-1-6-136 0 0,0 0 0 0 0,1 0 0 0 0,-1-1 1 0 0,1 1-1 0 0,-1 0 0 0 0,1-1 0 0 0,0 1 1 0 0,0-1-1 0 0,0 0 0 0 0,0 1 0 0 0,1-1 1 0 0,-1 0-1 0 0,1 0 0 0 0,-1-1 0 0 0,1 1 1 0 0,-1-1-1 0 0,1 1 0 0 0,0-1 0 0 0,0 0 1 0 0,0 0-1 0 0,0 0 0 0 0,0 0 1 0 0,0 0-1 0 0,0-1 0 0 0,0 1 0 0 0,0-1 1 0 0,0 0-1 0 0,5 0 0 0 0,-2 0-119 0 0,0 0 0 0 0,0-1 0 0 0,0 1 0 0 0,1-1 0 0 0,-1-1 0 0 0,0 1 0 0 0,-1-1 0 0 0,1 0 0 0 0,0 0-1 0 0,0-1 1 0 0,-1 1 0 0 0,1-1 0 0 0,-1-1 0 0 0,0 1 0 0 0,0-1 0 0 0,0 1 0 0 0,-1-2 0 0 0,1 1 0 0 0,-1 0 0 0 0,6-8 57 0 0,-10 12 170 0 0,0 0 1 0 0,0 0 0 0 0,-1 0 0 0 0,1 0-1 0 0,0 0 1 0 0,0 0 0 0 0,0 0 0 0 0,0 0-1 0 0,0 0 1 0 0,0 0 0 0 0,0 0 0 0 0,0 0-1 0 0,0 0 1 0 0,0 0 0 0 0,0 0-1 0 0,-1 0 1 0 0,1 0 0 0 0,-1-1 908 0 0,1 1-909 0 0,0 0 1 0 0,0 0 0 0 0,0 0 0 0 0,0 0-1 0 0,0 0 1 0 0,0 0 0 0 0,0 0 0 0 0,0-1-1 0 0,0 1 1 0 0,0 0 0 0 0,0 0 0 0 0,0 0-1 0 0,0 0 1 0 0,0 0 0 0 0,-6 15 575 0 0,6-14-561 0 0,0-1 1 0 0,0 1-1 0 0,0 0 0 0 0,1 0 1 0 0,-1-1-1 0 0,0 1 0 0 0,0 0 0 0 0,1-1 1 0 0,-1 1-1 0 0,1 0 0 0 0,-1-1 1 0 0,0 1-1 0 0,1-1 0 0 0,-1 1 1 0 0,1 0-1 0 0,0-1 0 0 0,-1 1 0 0 0,1-1 1 0 0,-1 0-1 0 0,1 1 0 0 0,0-1 1 0 0,-1 1-1 0 0,1-1 0 0 0,0 0 1 0 0,0 0-1 0 0,1 1 0 0 0,30 4 355 0 0,29-10-708 0 0,-58 5 239 0 0,0-1 1 0 0,0 0-1 0 0,-1 0 0 0 0,1-1 0 0 0,0 1 1 0 0,0-1-1 0 0,-1 1 0 0 0,1-1 1 0 0,-1 0-1 0 0,0 0 0 0 0,1 0 0 0 0,-1 0 1 0 0,0 0-1 0 0,0-1 0 0 0,0 1 1 0 0,-1-1-1 0 0,1 1 0 0 0,0-1 0 0 0,1-4 1 0 0,-2 5 30 0 0,-1 0 1 0 0,0 1 0 0 0,0-1-1 0 0,1 0 1 0 0,-1 0-1 0 0,-1 1 1 0 0,1-1-1 0 0,0 0 1 0 0,0 1 0 0 0,0-1-1 0 0,-1 0 1 0 0,1 1-1 0 0,-1-1 1 0 0,0 0-1 0 0,1 1 1 0 0,-1-1 0 0 0,0 1-1 0 0,0-1 1 0 0,0 1-1 0 0,0 0 1 0 0,0-1-1 0 0,0 1 1 0 0,0 0 0 0 0,0 0-1 0 0,-1-1 1 0 0,1 1-1 0 0,0 0 1 0 0,-1 0-1 0 0,1 0 1 0 0,-1 1 0 0 0,1-1-1 0 0,-1 0 1 0 0,0 1-1 0 0,1-1 1 0 0,-4 0 0 0 0,-54-14-1336 0 0,19 13-4906 0 0,33 6 4843 0 0,7 0 1268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1120 0 0,'0'0'3290'0'0,"-10"1"-3115"0"0,-34 4-74 0 0,43-5-37 0 0,0 0 0 0 0,1 0 0 0 0,-1 0 0 0 0,0 0 0 0 0,0 0 1 0 0,0 0-1 0 0,1 0 0 0 0,-1 0 0 0 0,0 0 0 0 0,0 0 0 0 0,1 1 0 0 0,-1-1 1 0 0,0 0-1 0 0,0 1 0 0 0,1-1 0 0 0,-1 0 0 0 0,0 1 0 0 0,1-1 0 0 0,-1 1 0 0 0,1-1 1 0 0,-1 1-1 0 0,0-1 0 0 0,1 1 0 0 0,-1-1 0 0 0,1 1 0 0 0,-1 0 0 0 0,1-1 1 0 0,0 1-1 0 0,-1 0 0 0 0,1-1 0 0 0,0 1 0 0 0,-1 0 0 0 0,1 0 0 0 0,0-1 1 0 0,0 1-1 0 0,0 0 0 0 0,0 0 0 0 0,-1 0 0 0 0,1-1 0 0 0,0 1 0 0 0,0 0 0 0 0,1 0 1 0 0,-1 0-1 0 0,0-1 0 0 0,0 1 0 0 0,0 0 0 0 0,0 0 0 0 0,1-1 0 0 0,-1 1 1 0 0,0 0-1 0 0,1-1 0 0 0,-1 1 0 0 0,1 0 0 0 0,-1-1 0 0 0,0 1 0 0 0,2 1 1 0 0,24 26 1017 0 0,-10-17-939 0 0,-4-2 145 0 0,1 0 1 0 0,19 20 0 0 0,-30-28-290 0 0,0 1 1 0 0,-1-1 0 0 0,1 0-1 0 0,-1 1 1 0 0,0 0-1 0 0,1-1 1 0 0,-1 1 0 0 0,0 0-1 0 0,0 0 1 0 0,0-1 0 0 0,0 1-1 0 0,-1 0 1 0 0,1 0 0 0 0,0 0-1 0 0,-1 0 1 0 0,1 0 0 0 0,-1 0-1 0 0,0 0 1 0 0,0 0-1 0 0,0 1 1 0 0,0-1 0 0 0,0 0-1 0 0,0 0 1 0 0,0 0 0 0 0,-1 0-1 0 0,1 0 1 0 0,-1 0 0 0 0,-1 3-1 0 0,2-4-44 0 0,-1 1 1 0 0,0-1-1 0 0,0 0 0 0 0,-1 1 0 0 0,1-1 0 0 0,0 0 1 0 0,0 0-1 0 0,-1 0 0 0 0,1 0 0 0 0,0 0 0 0 0,-1 0 1 0 0,1 0-1 0 0,-3 1 0 0 0,3-2-172 0 0,0 1 0 0 0,0-1 0 0 0,-1 0 1 0 0,1 1-1 0 0,0-1 0 0 0,0 0 0 0 0,0 0 0 0 0,-1 0 0 0 0,1 0 0 0 0,0 0 0 0 0,0 0 0 0 0,0 0 1 0 0,-1 0-1 0 0,1 0 0 0 0,0 0 0 0 0,0-1 0 0 0,0 1 0 0 0,-1 0 0 0 0,1-1 0 0 0,0 1 0 0 0,0-1 1 0 0,0 0-1 0 0,0 1 0 0 0,0-1 0 0 0,0 0 0 0 0,0 1 0 0 0,0-1 0 0 0,0 0 0 0 0,1 0 0 0 0,-1 0 1 0 0,0 0-1 0 0,0 0 0 0 0,1 0 0 0 0,-1 0 0 0 0,1 0 0 0 0,-1 0 0 0 0,1 0 0 0 0,-1-1 0 0 0,1 1 1 0 0,-1 0-1 0 0,1 0 0 0 0,0 0 0 0 0,0-2 0 0 0,-1-9-35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1 516 0 0,'0'0'6770'0'0,"12"2"-6397"0"0,39 6-21 0 0,-50-8-336 0 0,0 0 0 0 0,1 1-1 0 0,-1-1 1 0 0,0 0 0 0 0,0 0-1 0 0,0 1 1 0 0,1-1 0 0 0,-1 1-1 0 0,0-1 1 0 0,0 1-1 0 0,0 0 1 0 0,0-1 0 0 0,0 1-1 0 0,0 0 1 0 0,0 0 0 0 0,0 0-1 0 0,0 0 1 0 0,0 0 0 0 0,-1-1-1 0 0,1 2 1 0 0,0-1 0 0 0,-1 0-1 0 0,1 0 1 0 0,0 0-1 0 0,-1 0 1 0 0,1 0 0 0 0,-1 0-1 0 0,0 1 1 0 0,1-1 0 0 0,-1 0-1 0 0,0 0 1 0 0,0 1 0 0 0,0-1-1 0 0,0 0 1 0 0,0 0 0 0 0,0 1-1 0 0,0-1 1 0 0,0 0-1 0 0,0 0 1 0 0,-1 1 0 0 0,1-1-1 0 0,-1 0 1 0 0,1 0 0 0 0,0 0-1 0 0,-2 2 1 0 0,-1 4-65 0 0,0-1-1 0 0,-1 0 1 0 0,1 1 0 0 0,-1-1 0 0 0,-7 7-1 0 0,9-10 174 0 0,-1-1 0 0 0,0 1 0 0 0,1 0 0 0 0,0 0 0 0 0,0 1 0 0 0,0-1 0 0 0,0 0 0 0 0,0 1 0 0 0,1-1 0 0 0,-1 1 0 0 0,1 0 0 0 0,0 0 0 0 0,0-1-1 0 0,-1 7 1 0 0,3-9-77 0 0,-1 0 0 0 0,0 1-1 0 0,0-1 1 0 0,1 0 0 0 0,-1 0-1 0 0,0 0 1 0 0,1 0 0 0 0,-1 0-1 0 0,1 0 1 0 0,0 0-1 0 0,-1 0 1 0 0,1 0 0 0 0,0 0-1 0 0,0 0 1 0 0,-1 0 0 0 0,1 0-1 0 0,0-1 1 0 0,2 2 0 0 0,0 0-147 0 0,0 0 0 0 0,1 0 1 0 0,-1-1-1 0 0,1 1 0 0 0,0-1 1 0 0,-1 0-1 0 0,1 0 0 0 0,4 0 1 0 0,121 13-9515 0 0,-111-9 8988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1844 0 0,'0'0'4113'0'0,"-7"15"-3792"0"0,3-5-331 0 0,0 3 131 0 0,-1 0 1 0 0,0-1-1 0 0,-1 0 1 0 0,-1 0-1 0 0,0-1 1 0 0,0 1-1 0 0,-1-1 1 0 0,-1-1-1 0 0,-13 15 1 0 0,19-23-149 0 0,1 0 0 0 0,-1 0 1 0 0,0-1-1 0 0,1 1 0 0 0,-1 0 0 0 0,0-1 1 0 0,0 0-1 0 0,0 0 0 0 0,0 0 0 0 0,0 0 1 0 0,0 0-1 0 0,0 0 0 0 0,0-1 1 0 0,0 1-1 0 0,0-1 0 0 0,-6 0 0 0 0,7-1 14 0 0,1 1-1 0 0,-1-1 1 0 0,1 0-1 0 0,-1 0 0 0 0,1 0 1 0 0,0 0-1 0 0,-1 0 1 0 0,1 0-1 0 0,0 0 0 0 0,-1 0 1 0 0,1 0-1 0 0,0 0 0 0 0,0-1 1 0 0,0 1-1 0 0,0 0 1 0 0,0-1-1 0 0,1 1 0 0 0,-1-1 1 0 0,0 1-1 0 0,1-1 0 0 0,-1 1 1 0 0,1-1-1 0 0,-1 0 1 0 0,1 1-1 0 0,0-1 0 0 0,0 0 1 0 0,-1 1-1 0 0,1-1 0 0 0,0 0 1 0 0,1 1-1 0 0,-1-4 1 0 0,0-1-57 0 0,0-1 0 0 0,0 0 1 0 0,1 0-1 0 0,0 0 0 0 0,0 0 0 0 0,0 1 1 0 0,1-1-1 0 0,0 1 0 0 0,1-1 1 0 0,-1 1-1 0 0,1 0 0 0 0,0 0 1 0 0,1 0-1 0 0,5-9 0 0 0,-8 15 138 0 0,0-1 1 0 0,-1 1-1 0 0,1-1 0 0 0,0 1 0 0 0,0 0 0 0 0,-1-1 0 0 0,1 1 1 0 0,0 0-1 0 0,0 0 0 0 0,-1-1 0 0 0,1 1 0 0 0,0 0 1 0 0,0 0-1 0 0,0 0 0 0 0,-1 0 0 0 0,1 0 0 0 0,0 0 0 0 0,0 0 1 0 0,0 0-1 0 0,-1 0 0 0 0,1 1 0 0 0,0-1 0 0 0,0 0 1 0 0,-1 0-1 0 0,1 1 0 0 0,0-1 0 0 0,0 0 0 0 0,-1 1 1 0 0,1-1-1 0 0,0 1 0 0 0,-1-1 0 0 0,1 1 0 0 0,-1-1 0 0 0,1 1 1 0 0,-1-1-1 0 0,1 1 0 0 0,-1 0 0 0 0,1-1 0 0 0,-1 1 1 0 0,1 0-1 0 0,-1-1 0 0 0,0 1 0 0 0,1 0 0 0 0,-1 0 0 0 0,0 0 1 0 0,23 44 824 0 0,-19-35-542 0 0,-1-3-282 0 0,1 0 0 0 0,0 0 0 0 0,0 0 0 0 0,1-1 0 0 0,-1 0 0 0 0,1 0 0 0 0,1 0 1 0 0,8 7-1 0 0,19 4-1591 0 0,10-11-3558 0 0,-31-6 2803 0 0,0 0 970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4376 0 0,'0'0'5180'0'0,"-1"16"-4967"0"0,-8 134-816 0 0,9-149 404 0 0,0 0 0 0 0,0 0 0 0 0,0 0 0 0 0,1 0 1 0 0,-1 0-1 0 0,0 0 0 0 0,1 0 0 0 0,-1-1 1 0 0,1 1-1 0 0,-1 0 0 0 0,1 0 0 0 0,0 0 1 0 0,-1-1-1 0 0,1 1 0 0 0,0 0 0 0 0,-1-1 1 0 0,1 1-1 0 0,0 0 0 0 0,0-1 0 0 0,-1 1 1 0 0,1-1-1 0 0,0 1 0 0 0,0-1 0 0 0,0 0 0 0 0,0 1 1 0 0,0-1-1 0 0,0 0 0 0 0,0 0 0 0 0,0 0 1 0 0,0 1-1 0 0,-1-1 0 0 0,1 0 0 0 0,0 0 1 0 0,1-1-1 0 0,8 1-1650 0 0</inkml:trace>
  <inkml:trace contextRef="#ctx0" brushRef="#br0" timeOffset="1">138 41 884 0 0,'0'0'6340'0'0,"-3"16"-5710"0"0,-2 3-418 0 0,3-10-47 0 0,0 0 1 0 0,0 1 0 0 0,1-1-1 0 0,0 1 1 0 0,1 11-1 0 0,-1-19-108 0 0,1 0-1 0 0,1-1 1 0 0,-1 1-1 0 0,0 0 1 0 0,0 0-1 0 0,0-1 1 0 0,1 1-1 0 0,-1 0 1 0 0,1-1-1 0 0,0 1 1 0 0,-1-1-1 0 0,1 1 1 0 0,0-1-1 0 0,0 1 1 0 0,0-1-1 0 0,0 1 1 0 0,0-1-1 0 0,0 0 1 0 0,0 0-1 0 0,1 1 1 0 0,-1-1-1 0 0,0 0 1 0 0,3 1-1 0 0,-1 0-54 0 0,0-1 0 0 0,0 0 0 0 0,0 0 0 0 0,0 0 0 0 0,0-1 0 0 0,0 1 0 0 0,1-1 0 0 0,-1 1 0 0 0,0-1 0 0 0,0 0 0 0 0,7-1 0 0 0,-4 0-72 0 0,-1 1 0 0 0,1-1 0 0 0,-1-1 0 0 0,1 1 0 0 0,-1-1 0 0 0,1 0 0 0 0,-1 0-1 0 0,0-1 1 0 0,0 1 0 0 0,0-1 0 0 0,0-1 0 0 0,-1 1 0 0 0,1 0 0 0 0,5-7 0 0 0,-8 7-60 0 0,-1 1 0 0 0,1-1 1 0 0,-1 0-1 0 0,0 0 1 0 0,0 0-1 0 0,0 0 1 0 0,0 0-1 0 0,0 0 1 0 0,-1 0-1 0 0,1 0 1 0 0,-1 0-1 0 0,0 0 0 0 0,0 0 1 0 0,0 0-1 0 0,0-1 1 0 0,-1 1-1 0 0,1 0 1 0 0,-2-3-1 0 0,2 3-191 0 0,-1 1 0 0 0,0-1 0 0 0,0 1 0 0 0,0 0-1 0 0,0-1 1 0 0,-1 1 0 0 0,1 0 0 0 0,-1 0 0 0 0,1 0 0 0 0,-1 0 0 0 0,0 0 0 0 0,0 0-1 0 0,-3-2 1 0 0,-5-2-1773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5 120 0 0,'0'0'6663'0'0,"-17"1"-6517"0"0,-4 0-115 0 0,-4 1-18 0 0,-1 0 0 0 0,-43-5 0 0 0,61 0-1212 0 0,8 3 1124 0 0,0 0-1 0 0,1 0 1 0 0,-1 0 0 0 0,0 0-1 0 0,0 0 1 0 0,0 0-1 0 0,0 0 1 0 0,0 0 0 0 0,0 0-1 0 0,0 0 1 0 0,0 0-1 0 0,1 0 1 0 0,-1 0 0 0 0,0 0-1 0 0,0 0 1 0 0,0 0-1 0 0,0 0 1 0 0,0 0 0 0 0,0 0-1 0 0,0-1 1 0 0,0 1-1 0 0,1 0 1 0 0,0-1-1358 0 0,-1 1 1358 0 0,0 0-1 0 0,0-1 1 0 0,0 1 0 0 0,0 0-1 0 0,0 0 1 0 0,0 0-1 0 0,-1 0 1 0 0,1 0 0 0 0,0 0-1 0 0,0 0 1 0 0,0-1-1 0 0,0 1 1 0 0,0 0 0 0 0,0 0-1 0 0,0 0 1 0 0,0 0-1 0 0,-1-1-602 0 0,10 1 37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2060 0 0,'0'0'6831'0'0,"0"15"-6487"0"0,4 136 757 0 0,-6-110-1005 0 0,1-27-633 0 0,0 1 1 0 0,1-1 0 0 0,0 0 0 0 0,4 20 0 0 0,6-17-5169 0 0,0-8 3915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1788 0 0,'0'0'5545'0'0,"-64"0"-3783"0"0,54 1-1818 0 0,-17 3-1025 0 0,19 4-6302 0 0,8-4 6828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1864 0 0,'-38'13'4783'0'0,"-6"-8"-3528"0"0,-41-9-1317 0 0,82 4 145 0 0,-5-1 1116 0 0,-2-3-4150 0 0,18 2-2531 0 0,2 4 4793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0 214 608 0 0,'0'0'3799'0'0,"1"14"1533"0"0,4-15-5318 0 0,0 0 0 0 0,-1 0 0 0 0,1-1 0 0 0,0 0 0 0 0,-1 0 0 0 0,0 0 0 0 0,1 0 0 0 0,-1-1 0 0 0,0 1 0 0 0,0-1 0 0 0,0 0 0 0 0,-1-1 0 0 0,7-5 0 0 0,42-52-607 0 0,-50 58 485 0 0,17-21-1158 0 0,-2-2 1 0 0,27-51-1 0 0,-77 225 4500 0 0,29-128-3109 0 0,1-8-198 0 0,1 0 0 0 0,0 1 0 0 0,0-1 0 0 0,1 0 0 0 0,1 1 0 0 0,0-1 0 0 0,4 24 0 0 0,-4-36-111 0 0,1 1-1 0 0,-1 0 1 0 0,0-1-1 0 0,1 1 1 0 0,-1 0 0 0 0,1-1-1 0 0,-1 1 1 0 0,1-1 0 0 0,-1 1-1 0 0,1-1 1 0 0,0 1-1 0 0,-1-1 1 0 0,1 1 0 0 0,-1-1-1 0 0,1 0 1 0 0,0 1-1 0 0,0-1 1 0 0,-1 0 0 0 0,1 0-1 0 0,0 1 1 0 0,-1-1-1 0 0,1 0 1 0 0,0 0 0 0 0,0 0-1 0 0,-1 0 1 0 0,1 0-1 0 0,1 0 1 0 0,3 0-2521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7 2956 0 0,'0'0'5617'0'0,"-10"1"-5595"0"0,-27 1 396 0 0,-46-4-1 0 0,28-5-2835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0 408 0 0,'0'0'10864'0'0,"-46"16"-11599"0"0,45-16 733 0 0,0 1-1 0 0,1-1 1 0 0,-1 0 0 0 0,0 1-1 0 0,1-1 1 0 0,-1 1 0 0 0,1-1-1 0 0,-1 1 1 0 0,1 0 0 0 0,-1-1-1 0 0,1 1 1 0 0,-1-1 0 0 0,1 1-1 0 0,-1 0 1 0 0,1-1 0 0 0,0 1-1 0 0,0 0 1 0 0,-1 0 0 0 0,1-1-1 0 0,0 1 1 0 0,0 0 0 0 0,0 0-1 0 0,0-1 1 0 0,-1 1 0 0 0,1 0-1 0 0,0 0 1 0 0,1-1 0 0 0,-1 1-1 0 0,0 0 1 0 0,0 0 0 0 0,0-1-1 0 0,0 1 1 0 0,1 0 0 0 0,-1 0-1 0 0,0-1 1 0 0,0 1 0 0 0,1 0-1 0 0,-1-1 1 0 0,1 1 0 0 0,-1-1-1 0 0,1 1 1 0 0,0 1 0 0 0,22 30-502 0 0,-21-30 544 0 0,17 19-207 0 0,30 40-58 0 0,-47-59 196 0 0,0 1 0 0 0,-1 0 0 0 0,1 0 0 0 0,0 0 0 0 0,-1 0 1 0 0,0 0-1 0 0,0 1 0 0 0,0-1 0 0 0,0 0 0 0 0,0 1 0 0 0,-1-1 1 0 0,1 0-1 0 0,-1 1 0 0 0,0-1 0 0 0,0 1 0 0 0,0-1 0 0 0,-1 1 1 0 0,0 3-1 0 0,0-5 10 0 0,-1 0 1 0 0,1 0 0 0 0,-1 0-1 0 0,0 0 1 0 0,0-1 0 0 0,1 1-1 0 0,-1 0 1 0 0,0-1 0 0 0,-1 1-1 0 0,1-1 1 0 0,0 0-1 0 0,0 1 1 0 0,-1-1 0 0 0,1 0-1 0 0,0-1 1 0 0,-1 1 0 0 0,1 0-1 0 0,-1-1 1 0 0,1 1 0 0 0,-1-1-1 0 0,-2 0 1 0 0,-55 3-271 0 0,59-3 280 0 0,0 0 0 0 0,0 0-1 0 0,0 0 1 0 0,0 0 0 0 0,0 0 0 0 0,0 0 0 0 0,0 0-1 0 0,0 0 1 0 0,0-1 0 0 0,0 1 0 0 0,1 0 0 0 0,-1-1-1 0 0,0 1 1 0 0,0 0 0 0 0,0-1 0 0 0,0 1-1 0 0,1-1 1 0 0,-1 1 0 0 0,0-1 0 0 0,0 0 0 0 0,1 1-1 0 0,-1-1 1 0 0,1 0 0 0 0,-1 1 0 0 0,0-1 0 0 0,1 0-1 0 0,0 0 1 0 0,-1 0 0 0 0,0-1 0 0 0,1 1 19 0 0,1 0 0 0 0,-1 0 0 0 0,0 0 0 0 0,1 0 1 0 0,-1 0-1 0 0,0 0 0 0 0,1 0 0 0 0,-1 0 0 0 0,1 0 0 0 0,-1 0 1 0 0,1 1-1 0 0,0-1 0 0 0,-1 0 0 0 0,1 0 0 0 0,0 0 0 0 0,0 1 1 0 0,0-1-1 0 0,0 0 0 0 0,-1 1 0 0 0,1-1 0 0 0,0 1 1 0 0,0-1-1 0 0,0 1 0 0 0,1-1 0 0 0,66-28-278 0 0,31-17-157 0 0,-91 42 380 0 0,-1-1 0 0 0,0 1 1 0 0,0-1-1 0 0,0-1 1 0 0,-1 0-1 0 0,0 0 0 0 0,0 0 1 0 0,0 0-1 0 0,8-14 1 0 0,-13 20 45 0 0,0-1 1 0 0,0 0 0 0 0,-1 0 0 0 0,1 0 0 0 0,0 0 0 0 0,-1 1-1 0 0,1-1 1 0 0,-1 0 0 0 0,1 0 0 0 0,-1 0 0 0 0,1 0-1 0 0,-1-1 1 0 0,0 1 0 0 0,0 0 0 0 0,1 0 0 0 0,-1 0 0 0 0,0 0-1 0 0,0 0 1 0 0,0 0 0 0 0,0 0 0 0 0,0 0 0 0 0,0 0-1 0 0,-1 0 1 0 0,1-1 0 0 0,0 1 0 0 0,-1 0 0 0 0,1 0 0 0 0,0 0-1 0 0,-1 0 1 0 0,1 0 0 0 0,-1 0 0 0 0,0 0 0 0 0,1 1-1 0 0,-1-1 1 0 0,0 0 0 0 0,1 0 0 0 0,-1 0 0 0 0,0 1 0 0 0,0-1-1 0 0,0 0 1 0 0,1 1 0 0 0,-1-1 0 0 0,0 0 0 0 0,0 1-1 0 0,0-1 1 0 0,0 1 0 0 0,0 0 0 0 0,0-1 0 0 0,-1 1-1 0 0,1 0 1 0 0,0 0 0 0 0,0 0 0 0 0,0-1 0 0 0,0 1 0 0 0,0 0-1 0 0,0 0 1 0 0,0 1 0 0 0,-2-1 0 0 0,0 0 49 0 0,0 0 0 0 0,0 0 0 0 0,0 0 1 0 0,0 1-1 0 0,0-1 0 0 0,0 1 0 0 0,0 0 0 0 0,0 0 1 0 0,1 0-1 0 0,-1 0 0 0 0,0 0 0 0 0,1 1 0 0 0,-1-1 1 0 0,1 1-1 0 0,-1 0 0 0 0,1-1 0 0 0,0 1 0 0 0,-1 0 1 0 0,1 0-1 0 0,0 1 0 0 0,1-1 0 0 0,-3 3 0 0 0,2 2-20 0 0,0-1-1 0 0,1 1 0 0 0,0 0 0 0 0,0-1 0 0 0,1 1 1 0 0,0 0-1 0 0,0 0 0 0 0,1-1 0 0 0,-1 1 0 0 0,1 0 1 0 0,1-1-1 0 0,-1 1 0 0 0,1-1 0 0 0,1 1 0 0 0,-1-1 1 0 0,1 0-1 0 0,0 0 0 0 0,0 0 0 0 0,1 0 0 0 0,-1-1 1 0 0,1 1-1 0 0,1-1 0 0 0,-1 0 0 0 0,1 0 0 0 0,0-1 0 0 0,0 1 1 0 0,9 5-1 0 0,-13-9-65 0 0,0-1-1 0 0,0 0 1 0 0,0 0 0 0 0,0 0 0 0 0,0 1-1 0 0,0-1 1 0 0,0 0 0 0 0,1 0 0 0 0,-1 0 0 0 0,0-1-1 0 0,0 1 1 0 0,0 0 0 0 0,0 0 0 0 0,0 0-1 0 0,0-1 1 0 0,0 1 0 0 0,0-1 0 0 0,0 1-1 0 0,0 0 1 0 0,0-1 0 0 0,-1 0 0 0 0,1 1 0 0 0,0-1-1 0 0,0 0 1 0 0,0 1 0 0 0,-1-1 0 0 0,1 0-1 0 0,0 0 1 0 0,-1 0 0 0 0,1 1 0 0 0,0-1-1 0 0,-1 0 1 0 0,1 0 0 0 0,-1 0 0 0 0,1-2 0 0 0,19-46-133 0 0,-11 25-70 0 0,-5 17-46 0 0,14-19 1140 0 0,-9 29-91 0 0,2 15-612 0 0,-7-8-228 0 0,0-1 120 0 0,-1-1 0 0 0,1 0 0 0 0,0-1 0 0 0,0 1 0 0 0,9 10 0 0 0,-13-17-67 0 0,1 0 0 0 0,0 0 0 0 0,0 0 0 0 0,0 0-1 0 0,0-1 1 0 0,0 1 0 0 0,0 0 0 0 0,1-1 0 0 0,-1 1 0 0 0,0 0-1 0 0,0-1 1 0 0,0 1 0 0 0,1-1 0 0 0,-1 0 0 0 0,0 1 0 0 0,0-1-1 0 0,1 0 1 0 0,-1 0 0 0 0,0 0 0 0 0,0 0 0 0 0,1 0 0 0 0,-1 0-1 0 0,0 0 1 0 0,1-1 0 0 0,-1 1 0 0 0,0 0 0 0 0,0-1 0 0 0,1 1-1 0 0,-1 0 1 0 0,0-1 0 0 0,0 0 0 0 0,0 1 0 0 0,0-1 0 0 0,0 0-1 0 0,0 0 1 0 0,0 1 0 0 0,0-1 0 0 0,0 0 0 0 0,0 0 0 0 0,0 0-1 0 0,0 0 1 0 0,-1 0 0 0 0,1 0 0 0 0,1-2 0 0 0,16-23-138 0 0,-16 21 182 0 0,1 0-1 0 0,0 0 1 0 0,0 0 0 0 0,1 1-1 0 0,-1-1 1 0 0,1 1-1 0 0,0 0 1 0 0,0 0-1 0 0,1 0 1 0 0,-1 1-1 0 0,1 0 1 0 0,5-4-1 0 0,-9 7 65 0 0,0 0 0 0 0,0 0-1 0 0,0 1 1 0 0,0-1 0 0 0,0 0-1 0 0,0 0 1 0 0,0 1 0 0 0,0-1-1 0 0,0 1 1 0 0,0-1 0 0 0,0 1-1 0 0,0-1 1 0 0,0 1 0 0 0,-1-1-1 0 0,1 1 1 0 0,0 0 0 0 0,0 0-1 0 0,0-1 1 0 0,-1 1 0 0 0,1 0-1 0 0,-1 0 1 0 0,1 0 0 0 0,0 0-1 0 0,-1 0 1 0 0,0 0 0 0 0,1 0-1 0 0,18 37 179 0 0,-10-19 30 0 0,-6-13-291 0 0,0-1 1 0 0,1-1 0 0 0,-1 1 0 0 0,1 0 0 0 0,0-1-1 0 0,1 0 1 0 0,-1 0 0 0 0,8 5 0 0 0,-11-8-184 0 0,0-1 0 0 0,1 1-1 0 0,-1-1 1 0 0,0 1 0 0 0,1-1 0 0 0,-1 1 0 0 0,1-1 0 0 0,-1 0 0 0 0,0 0 0 0 0,1 0-1 0 0,-1 1 1 0 0,1-1 0 0 0,-1-1 0 0 0,1 1 0 0 0,-1 0 0 0 0,0 0 0 0 0,1 0-1 0 0,-1-1 1 0 0,1 1 0 0 0,-1-1 0 0 0,0 1 0 0 0,1-1 0 0 0,-1 0 0 0 0,0 1 0 0 0,0-1-1 0 0,1 0 1 0 0,-1 0 0 0 0,0 0 0 0 0,0 0 0 0 0,0 0 0 0 0,0 0 0 0 0,0 0-1 0 0,0 0 1 0 0,-1 0 0 0 0,1-1 0 0 0,0 1 0 0 0,0 0 0 0 0,-1-1 0 0 0,1 1-1 0 0,0-2 1 0 0,7-12-3782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17 148 0 0,'0'0'7285'0'0,"4"-16"-3113"0"0,1 21-4138 0 0,0 1 0 0 0,0-1 1 0 0,-1 1-1 0 0,1 0 0 0 0,-2 1 0 0 0,1-1 0 0 0,-1 1 1 0 0,0 0-1 0 0,0-1 0 0 0,4 16 0 0 0,-4-11 51 0 0,0-4-123 0 0,0 0 0 0 0,-1 1 0 0 0,0-1 0 0 0,-1 1 0 0 0,0 0 0 0 0,0 0 0 0 0,-1-1 0 0 0,0 1 0 0 0,0 0 0 0 0,0 0 0 0 0,-1-1 0 0 0,-1 1 1 0 0,1 0-1 0 0,-1-1 0 0 0,0 1 0 0 0,-5 10 0 0 0,-1-4-74 0 0,0-1 0 0 0,0 0 0 0 0,-1 0 1 0 0,-1-1-1 0 0,0 0 0 0 0,0-1 0 0 0,-18 14 0 0 0,-1 5-150 0 0,22-22 114 0 0,0 0 1 0 0,-1-1-1 0 0,0 0 1 0 0,0 0-1 0 0,-1 0 1 0 0,0-1 0 0 0,-10 5-1 0 0,27-12 266 0 0,0 0 0 0 0,1 0-1 0 0,-1 1 1 0 0,1 0 0 0 0,-1 0-1 0 0,13 3 1 0 0,14-1-130 0 0,14-6-996 0 0,-17-4-2826 0 0,-22 5 1164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25 248 0 0,'0'0'6895'0'0,"3"-3"-6706"0"0,-1 0-120 0 0,1 1 0 0 0,-1 0 0 0 0,1 0 0 0 0,-1 1 1 0 0,1-1-1 0 0,0 0 0 0 0,0 1 0 0 0,0 0 0 0 0,0 0 0 0 0,0 0 0 0 0,0 0 0 0 0,0 0 0 0 0,0 0 0 0 0,0 1 1 0 0,0-1-1 0 0,1 1 0 0 0,2 0 0 0 0,-4 1-63 0 0,0-1-1 0 0,0 0 1 0 0,-1 1 0 0 0,1 0-1 0 0,-1-1 1 0 0,1 1 0 0 0,-1 0-1 0 0,1 0 1 0 0,-1 0 0 0 0,1 0-1 0 0,-1 0 1 0 0,0 0 0 0 0,1 0-1 0 0,-1 0 1 0 0,0 1 0 0 0,0-1-1 0 0,0 0 1 0 0,0 1 0 0 0,0-1 0 0 0,0 1-1 0 0,0-1 1 0 0,-1 1 0 0 0,1 0-1 0 0,-1-1 1 0 0,1 1 0 0 0,-1 0-1 0 0,1-1 1 0 0,-1 1 0 0 0,0 0-1 0 0,0-1 1 0 0,0 1 0 0 0,0 0-1 0 0,0 0 1 0 0,0 2 0 0 0,-1 2-27 0 0,0-1 0 0 0,0 1 0 0 0,-1 0 0 0 0,1 0 0 0 0,-1-1 0 0 0,0 1 0 0 0,-1-1 0 0 0,1 0 0 0 0,-1 0 0 0 0,0 0 0 0 0,-1 0 0 0 0,-6 8 0 0 0,-9 15 462 0 0,19-27-386 0 0,-1-1 0 0 0,1 0 0 0 0,0 1-1 0 0,0-1 1 0 0,0 0 0 0 0,0 1 0 0 0,0-1 0 0 0,-1 0 0 0 0,1 1 0 0 0,0-1 0 0 0,0 0 0 0 0,0 1 0 0 0,0-1-1 0 0,0 0 1 0 0,0 1 0 0 0,0-1 0 0 0,0 1 0 0 0,0-1 0 0 0,0 0 0 0 0,1 1 0 0 0,-1-1 0 0 0,0 0 0 0 0,0 1-1 0 0,0-1 1 0 0,0 0 0 0 0,0 1 0 0 0,1-1 0 0 0,-1 0 0 0 0,0 1 0 0 0,0-1 0 0 0,1 0 0 0 0,-1 0 0 0 0,0 1-1 0 0,0-1 1 0 0,1 0 0 0 0,17 7 245 0 0,23-2-1661 0 0,-38-4 1235 0 0,51 0-2756 0 0,-33-1 384 0 0,-19 0 963 0 0,-7-1-197 0 0,-130-12 647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1:27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0 904 0 0,'0'0'5765'0'0,"-9"15"-5455"0"0,4-7-264 0 0,-5 8 19 0 0,0 0 1 0 0,-1 0 0 0 0,0-1 0 0 0,-1 0 0 0 0,-24 21 0 0 0,28-29-33 0 0,-1-1 1 0 0,0 0-1 0 0,0-1 1 0 0,-1 1-1 0 0,1-2 1 0 0,-1 1-1 0 0,-16 4 1 0 0,24-9-53 0 0,0 1 1 0 0,-1-1 0 0 0,1 0 0 0 0,0 1-1 0 0,0-1 1 0 0,0 0 0 0 0,0 0 0 0 0,0 0-1 0 0,0-1 1 0 0,0 1 0 0 0,0 0 0 0 0,-1-1-1 0 0,1 0 1 0 0,0 1 0 0 0,0-1 0 0 0,1 0 0 0 0,-1 0-1 0 0,-2-1 1 0 0,2 0 5 0 0,0 0 1 0 0,1 0-1 0 0,-1 0 1 0 0,1-1-1 0 0,-1 1 0 0 0,1 0 1 0 0,0-1-1 0 0,0 1 1 0 0,0 0-1 0 0,0-1 0 0 0,0 1 1 0 0,1-1-1 0 0,-1 0 0 0 0,1 1 1 0 0,-1-1-1 0 0,1 1 1 0 0,0-1-1 0 0,1-4 0 0 0,-1 1-74 0 0,1 0 1 0 0,0 0-1 0 0,0 0 0 0 0,1 0 0 0 0,-1 0 0 0 0,4-7 0 0 0,-5 12 117 0 0,1 0 1 0 0,-1 0-1 0 0,0 1 0 0 0,0-1 0 0 0,1 0 0 0 0,-1 0 0 0 0,0 0 0 0 0,1 1 0 0 0,-1-1 1 0 0,1 0-1 0 0,-1 1 0 0 0,1-1 0 0 0,-1 0 0 0 0,1 1 0 0 0,-1-1 0 0 0,1 0 0 0 0,0 1 1 0 0,-1-1-1 0 0,1 1 0 0 0,0-1 0 0 0,-1 1 0 0 0,1 0 0 0 0,0-1 0 0 0,0 1 0 0 0,0 0 0 0 0,-1-1 1 0 0,1 1-1 0 0,0 0 0 0 0,0 0 0 0 0,0 0 0 0 0,0 0 0 0 0,-1 0 0 0 0,1 0 0 0 0,0 0 1 0 0,0 0-1 0 0,0 0 0 0 0,0 0 0 0 0,0 0 0 0 0,-1 0 0 0 0,1 1 0 0 0,0-1 0 0 0,0 0 1 0 0,0 1-1 0 0,-1-1 0 0 0,1 0 0 0 0,0 1 0 0 0,-1-1 0 0 0,1 1 0 0 0,0-1 0 0 0,-1 1 0 0 0,1 0 1 0 0,0-1-1 0 0,-1 1 0 0 0,1 0 0 0 0,0 1 0 0 0,9 11 530 0 0,-1 0 1 0 0,0 1-1 0 0,11 21 1 0 0,-16-25-441 0 0,0-1 1 0 0,1 1-1 0 0,0-1 1 0 0,1-1-1 0 0,0 1 0 0 0,1-1 1 0 0,-1 0-1 0 0,1-1 1 0 0,1 1-1 0 0,0-1 1 0 0,13 9-1 0 0,-18-15-305 0 0,-1 0 0 0 0,1 0 1 0 0,-1 0-1 0 0,1-1 0 0 0,-1 1 0 0 0,1-1 0 0 0,0 1 0 0 0,0-1 1 0 0,-1 0-1 0 0,1 0 0 0 0,0 0 0 0 0,-1-1 0 0 0,1 1 0 0 0,0 0 1 0 0,-1-1-1 0 0,1 0 0 0 0,-1 0 0 0 0,1 0 0 0 0,-1 0 0 0 0,1 0 1 0 0,2-2-1 0 0,12-10-3652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6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2096 0 0,'0'0'1765'0'0,"4"-16"-1753"0"0,18-92-89 0 0,-22 107 87 0 0,0 1 1 0 0,0 0 0 0 0,0 0 0 0 0,0-1 0 0 0,0 1-1 0 0,0 0 1 0 0,0 0 0 0 0,0-1 0 0 0,0 1-1 0 0,0 0 1 0 0,0 0 0 0 0,1-1 0 0 0,-1 1 0 0 0,0 0-1 0 0,0 0 1 0 0,0 0 0 0 0,0-1 0 0 0,0 1-1 0 0,0 0 1 0 0,1 0 0 0 0,-1 0 0 0 0,0-1 0 0 0,0 1-1 0 0,0 0 1 0 0,0 0 0 0 0,1 0 0 0 0,-1 0-1 0 0,0-1 1 0 0,0 1 0 0 0,1 0 0 0 0,-1 0 0 0 0,0 0-1 0 0,0 0 1 0 0,0 0 0 0 0,1 0 0 0 0,-1 0-1 0 0,0 0 1 0 0,0 0 0 0 0,1 0 0 0 0,-1 0 0 0 0,0 0-1 0 0,0 0 1 0 0,1 0 0 0 0,-1 0 0 0 0,1 0-1 0 0,9 12 459 0 0,13 34 395 0 0,-17-33-525 0 0,-3-6-7 0 0,1 0 1 0 0,0 0-1 0 0,0-1 0 0 0,1 0 0 0 0,-1 0 0 0 0,2 0 0 0 0,-1 0 1 0 0,0-1-1 0 0,13 9 0 0 0,-18-14-350 0 0,1 0-1 0 0,-1 0 1 0 0,1 0 0 0 0,-1 0 0 0 0,1-1-1 0 0,-1 1 1 0 0,1 0 0 0 0,-1 0-1 0 0,1 0 1 0 0,-1-1 0 0 0,1 1 0 0 0,-1 0-1 0 0,0-1 1 0 0,1 1 0 0 0,-1 0 0 0 0,0-1-1 0 0,1 1 1 0 0,-1 0 0 0 0,0-1 0 0 0,1 1-1 0 0,-1-1 1 0 0,0 1 0 0 0,0-1-1 0 0,1 1 1 0 0,-1-1 0 0 0,0 1 0 0 0,0-1-1 0 0,0 1 1 0 0,0-1 0 0 0,0 1 0 0 0,1-1-1 0 0,-1 1 1 0 0,0-1 0 0 0,0 1 0 0 0,0-1-1 0 0,-1 1 1 0 0,1-1 0 0 0,0 0-1 0 0,4-31 169 0 0,-4 25-93 0 0,0-40-34 0 0,0-14 91 0 0,0 58-446 0 0,0 0 1 0 0,0 0-1 0 0,1 0 1 0 0,-1 0-1 0 0,1 0 1 0 0,0 1-1 0 0,0-1 1 0 0,0 0-1 0 0,0 0 1 0 0,1 1-1 0 0,-1-1 1 0 0,1 1-1 0 0,-1-1 1 0 0,1 1-1 0 0,2-3 1 0 0,2 1-1977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36 1356 0 0,'0'0'6379'0'0,"0"-5"-6003"0"0,0-3-1445 0 0,0-9 3581 0 0,0 11 443 0 0,0 22-2039 0 0,-2-1-946 0 0,-1-1 0 0 0,0 0 0 0 0,0 0 0 0 0,-2 0 1 0 0,0 0-1 0 0,0 0 0 0 0,-1-1 0 0 0,-12 19 0 0 0,-13 32-19 0 0,9-19 245 0 0,12-28-642 0 0,8-15-494 0 0,4-7-699 0 0,23-49 1670 0 0,34-88 21 0 0,-54 126-23 0 0,1 1 0 0 0,14-28 0 0 0,-20 43-1 0 0,0 0 0 0 0,0 0-1 0 0,0-1 1 0 0,0 1 0 0 0,0 0-1 0 0,1 0 1 0 0,-1-1 0 0 0,0 1-1 0 0,0 0 1 0 0,0 0 0 0 0,0-1-1 0 0,1 1 1 0 0,-1 0-1 0 0,0 0 1 0 0,0 0 0 0 0,0-1-1 0 0,1 1 1 0 0,-1 0 0 0 0,0 0-1 0 0,0 0 1 0 0,1 0 0 0 0,-1 0-1 0 0,0 0 1 0 0,0-1 0 0 0,1 1-1 0 0,-1 0 1 0 0,0 0 0 0 0,1 0-1 0 0,-1 0 1 0 0,0 0 0 0 0,0 0-1 0 0,1 0 1 0 0,-1 0 0 0 0,0 0-1 0 0,1 0 1 0 0,-1 0 0 0 0,0 0-1 0 0,0 1 1 0 0,1-1 0 0 0,-1 0-1 0 0,0 0 1 0 0,0 0 0 0 0,1 0-1 0 0,8 15 258 0 0,2 21-315 0 0,38 132 1122 0 0,-38-144-988 0 0,-9-21-276 0 0,0-1-1 0 0,-1 1 1 0 0,0 0 0 0 0,1-1 0 0 0,-1 1-1 0 0,0 0 1 0 0,0 0 0 0 0,0 6 0 0 0,2-21-5566 0 0,-6-37 4307 0 0,1 48 1591 0 0,0-1 0 0 0,0 0 0 0 0,0 1 0 0 0,0 0 0 0 0,-1-1 0 0 0,1 1 0 0 0,0 0 0 0 0,-1 0 1 0 0,1 0-1 0 0,-1 1 0 0 0,1-1 0 0 0,-1 0 0 0 0,0 1 0 0 0,1 0 0 0 0,-1 0 0 0 0,0 0 0 0 0,1 0 0 0 0,-4 0 0 0 0,-49 4 1760 0 0,13 3-1395 0 0,20-3-853 0 0,0-1 0 0 0,-26 1 0 0 0,49-23-5853 0 0,8 12 3463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4108 0 0,'0'0'6381'0'0,"1"5"-6122"0"0,2 10-207 0 0,-1 1 0 0 0,-1 0 1 0 0,0 0-1 0 0,-1-1 0 0 0,-1 1 1 0 0,0 0-1 0 0,-2 0 0 0 0,1-1 1 0 0,-2 1-1 0 0,0-1 0 0 0,-10 24 1 0 0,8-27 269 0 0,1 1 1 0 0,1 0-1 0 0,-1 0 1 0 0,2 0-1 0 0,-4 25 533 0 0,51-33-750 0 0,-42-5-152 0 0,80-4-1070 0 0,-76 3 455 0 0,1-1-1 0 0,-1 1 0 0 0,0-1 1 0 0,0 0-1 0 0,1-1 0 0 0,-1 1 1 0 0,-1-1-1 0 0,1 0 0 0 0,0-1 1 0 0,7-5-1 0 0,-2 2-3096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1364 0 0,'0'0'10011'0'0,"0"12"-9900"0"0,-1 17-3 0 0,-2 1 0 0 0,-11 50 0 0 0,12-72-10 0 0,0 0 1 0 0,1 0-1 0 0,0 0 1 0 0,0 0-1 0 0,1 1 1 0 0,0-1-1 0 0,1 0 1 0 0,2 14 0 0 0,-2-20-90 0 0,-1 1 1 0 0,1-1 0 0 0,0 1 0 0 0,0-1-1 0 0,-1 0 1 0 0,2 0 0 0 0,-1 1 0 0 0,0-1 0 0 0,0 0-1 0 0,1 0 1 0 0,-1 0 0 0 0,1 0 0 0 0,0 0 0 0 0,-1-1-1 0 0,1 1 1 0 0,0 0 0 0 0,0-1 0 0 0,0 1 0 0 0,0-1-1 0 0,1 0 1 0 0,-1 0 0 0 0,0 0 0 0 0,0 0 0 0 0,1 0-1 0 0,-1 0 1 0 0,1 0 0 0 0,-1-1 0 0 0,0 1-1 0 0,1-1 1 0 0,-1 0 0 0 0,4 0 0 0 0,-3 1-51 0 0,-1-1 0 0 0,1 0 1 0 0,-1 0-1 0 0,1 0 0 0 0,0 0 1 0 0,-1 0-1 0 0,1 0 0 0 0,-1-1 1 0 0,1 1-1 0 0,0-1 0 0 0,-1 0 0 0 0,1 1 1 0 0,-1-1-1 0 0,0 0 0 0 0,1-1 1 0 0,-1 1-1 0 0,0 0 0 0 0,0-1 0 0 0,0 1 1 0 0,0-1-1 0 0,0 0 0 0 0,0 0 1 0 0,0 1-1 0 0,0-1 0 0 0,-1-1 1 0 0,1 1-1 0 0,-1 0 0 0 0,1 0 0 0 0,-1 0 1 0 0,0-1-1 0 0,0 1 0 0 0,0-1 1 0 0,0 1-1 0 0,-1-1 0 0 0,1 1 0 0 0,-1-1 1 0 0,1 1-1 0 0,-1-4 0 0 0,11-69-453 0 0,-10 56 353 0 0,1 1 0 0 0,1 0-1 0 0,1 0 1 0 0,7-21 0 0 0,-11 38 151 0 0,0 1 1 0 0,1 0-1 0 0,-1-1 0 0 0,0 1 0 0 0,0 0 0 0 0,1-1 1 0 0,-1 1-1 0 0,0 0 0 0 0,1-1 0 0 0,-1 1 0 0 0,0 0 1 0 0,1 0-1 0 0,-1-1 0 0 0,1 1 0 0 0,-1 0 0 0 0,0 0 0 0 0,1 0 1 0 0,-1 0-1 0 0,1 0 0 0 0,-1-1 0 0 0,0 1 0 0 0,1 0 1 0 0,-1 0-1 0 0,1 0 0 0 0,-1 0 0 0 0,1 0 0 0 0,-1 0 1 0 0,0 0-1 0 0,1 0 0 0 0,-1 1 0 0 0,1-1 0 0 0,-1 0 1 0 0,0 0-1 0 0,1 0 0 0 0,-1 0 0 0 0,1 0 0 0 0,-1 1 0 0 0,0-1 1 0 0,1 0-1 0 0,-1 0 0 0 0,0 1 0 0 0,1-1 0 0 0,-1 0 1 0 0,0 1-1 0 0,1-1 0 0 0,-1 0 0 0 0,0 1 0 0 0,0-1 1 0 0,1 0-1 0 0,-1 1 0 0 0,0-1 0 0 0,0 1 0 0 0,0-1 0 0 0,0 0 1 0 0,1 2-1 0 0,13 22-349 0 0,-9-1 194 0 0,-1 3 246 0 0,2-1 0 0 0,1 0 1 0 0,1 0-1 0 0,15 31 0 0 0,-21-52-29 0 0,-2-3-55 0 0,0 0 1 0 0,0 0-1 0 0,0 0 1 0 0,1 0-1 0 0,-1-1 1 0 0,0 1 0 0 0,1 0-1 0 0,-1 0 1 0 0,1-1-1 0 0,-1 1 1 0 0,1 0-1 0 0,-1-1 1 0 0,1 1 0 0 0,-1 0-1 0 0,1-1 1 0 0,0 1-1 0 0,-1-1 1 0 0,1 1-1 0 0,0-1 1 0 0,-1 1-1 0 0,1-1 1 0 0,0 1 0 0 0,0-1-1 0 0,-1 0 1 0 0,1 0-1 0 0,0 1 1 0 0,1-1-1 0 0,-1 0-59 0 0,-4 0-685 0 0,-1 0 770 0 0,0-1 0 0 0,1 1 0 0 0,-1-1 0 0 0,0 0 0 0 0,1 0 0 0 0,-1 0 0 0 0,-4-2 0 0 0,5 2-53 0 0,-23-12 776 0 0,16 7-2360 0 0,81 34-8521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2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1908 0 0,'0'0'8643'0'0,"0"6"-8378"0"0,-1 36 183 0 0,-1-19-234 0 0,2 0 1 0 0,0 0-1 0 0,1 0 0 0 0,2 0 0 0 0,0 0 1 0 0,9 30-1 0 0,-12-52-281 0 0,0-1 0 0 0,0 0 1 0 0,0 0-1 0 0,0 0 0 0 0,0 0 1 0 0,0 0-1 0 0,0 1 0 0 0,0-1 1 0 0,0 0-1 0 0,0 0 0 0 0,0 0 0 0 0,0 0 1 0 0,0 0-1 0 0,0 0 0 0 0,0 1 1 0 0,1-1-1 0 0,-1 0 0 0 0,0 0 1 0 0,0 0-1 0 0,0 0 0 0 0,0 0 0 0 0,0 0 1 0 0,0 0-1 0 0,0 1 0 0 0,0-1 1 0 0,0 0-1 0 0,1 0 0 0 0,-1 0 1 0 0,0 0-1 0 0,0 0 0 0 0,0 0 0 0 0,0 0 1 0 0,0 0-1 0 0,0 0 0 0 0,0 0 1 0 0,1 0-1 0 0,-1 0 0 0 0,0 0 0 0 0,0 0 1 0 0,0 0-1 0 0,0 0 0 0 0,0 0 1 0 0,1 0-1 0 0,-1 0 0 0 0,0 0 1 0 0,0 0-1 0 0,0 0 0 0 0,0 0 0 0 0,0 0 1 0 0,0 0-1 0 0,1 0 0 0 0,-1 0 1 0 0,0 0-1 0 0,0 0 0 0 0,0 0 1 0 0,0 0-1 0 0,0 0 0 0 0,0 0 0 0 0,0-1 1 0 0,1 1-1 0 0,-1 0 0 0 0,0 0 1 0 0,0 0-1 0 0,0 0 0 0 0,0 0 1 0 0,0 0-1 0 0,0-1 0 0 0,5-10-4118 0 0,-3 5 3604 0 0,4-6-1769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2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0 4440 0 0,'0'0'6400'0'0,"-5"2"-5874"0"0,-16 5-361 0 0,0-2 1 0 0,0-1-1 0 0,0 0 0 0 0,-1-2 0 0 0,0 0 0 0 0,1-1 0 0 0,-27-3 0 0 0,10 1-1080 0 0,-55 6 0 0 0,85-2 126 0 0,7-3 657 0 0,1 0 0 0 0,0 0 0 0 0,0 0 0 0 0,-1 0 0 0 0,1 1 0 0 0,0-1 0 0 0,0 0 0 0 0,-1 0 0 0 0,1 1 1 0 0,0-1-1 0 0,0 0 0 0 0,-1 0 0 0 0,1 1 0 0 0,0-1 0 0 0,0 0 0 0 0,0 0 0 0 0,0 1 0 0 0,-1-1 0 0 0,1 0 0 0 0,0 1 1 0 0,0-1-1 0 0,0 0 0 0 0,0 1 0 0 0,0-1 0 0 0,0 0 0 0 0,0 1 0 0 0,0-1 0 0 0,0 0 0 0 0,0 1 0 0 0,0-1 1 0 0,0 0-1 0 0,0 1 0 0 0,0-1 0 0 0,0 0 0 0 0,0 1 0 0 0,1-1 0 0 0,-1 0 0 0 0,0 0 0 0 0,0 1 0 0 0,0-1 0 0 0,0 0 1 0 0,1 1-1 0 0,-1-1 0 0 0,0 0 0 0 0,0 0 0 0 0,0 0 0 0 0,1 1 0 0 0,-1-1 0 0 0,0 0 0 0 0,0 0 0 0 0,1 0 1 0 0,-1 1-1 0 0,0-1 0 0 0,1 0 0 0 0,-1 0 0 0 0,8 7-2549 0 0</inkml:trace>
  <inkml:trace contextRef="#ctx0" brushRef="#br0" timeOffset="1">248 222 4604 0 0,'0'0'6164'0'0,"-21"5"-6012"0"0,-16 2-121 0 0,-61 16-1035 0 0,98-23 765 0 0,0 1 0 0 0,-1-1 0 0 0,1 1 0 0 0,0-1 0 0 0,-1 1 0 0 0,1-1-1 0 0,0 1 1 0 0,0 0 0 0 0,-1-1 0 0 0,1 1 0 0 0,0-1 0 0 0,0 1 0 0 0,0 0 0 0 0,0-1 0 0 0,0 1 0 0 0,0 0 0 0 0,0-1 0 0 0,0 1 0 0 0,0-1 0 0 0,0 1 0 0 0,0 0 0 0 0,0-1-1 0 0,0 1 1 0 0,1 0 0 0 0,1 4-3699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 2984 0 0,'68'-94'1986'0'0,"-68"94"-1901"0"0,-1 1 0 0 0,1-1-1 0 0,0 0 1 0 0,0 1-1 0 0,1-1 1 0 0,-1 1-1 0 0,0-1 1 0 0,0 1-1 0 0,0-1 1 0 0,0 0-1 0 0,0 1 1 0 0,0-1 0 0 0,1 0-1 0 0,-1 1 1 0 0,0-1-1 0 0,0 1 1 0 0,0-1-1 0 0,1 0 1 0 0,-1 1-1 0 0,0-1 1 0 0,1 0-1 0 0,-1 0 1 0 0,0 1 0 0 0,1-1-1 0 0,-1 0 1 0 0,0 0-1 0 0,1 1 1 0 0,-1-1-1 0 0,0 0 1 0 0,1 0-1 0 0,-1 0 1 0 0,1 0-1 0 0,-1 1 1 0 0,0-1 0 0 0,1 0-1 0 0,-1 0 1 0 0,1 0-1 0 0,-1 0 1 0 0,0 0-1 0 0,1 0 1 0 0,-1 0-1 0 0,1 0 1 0 0,-1 0-1 0 0,1-1 1 0 0,-1 1 0 0 0,0 0-1 0 0,1 0 1 0 0,-1 0-1 0 0,1 0 1 0 0,-1 0-1 0 0,0-1 1 0 0,1 1-1 0 0,-1 0 1 0 0,0 0-1 0 0,1-1 1 0 0,-1 1 0 0 0,0 0-1 0 0,0-1 1 0 0,1 1-1 0 0,-1 0 1 0 0,0-1-1 0 0,0 1 1 0 0,1 0-1 0 0,-1-1 1 0 0,0 1-1 0 0,0 0 1 0 0,1-1 0 0 0,1 33 538 0 0,-2-31-448 0 0,-2 67 280 0 0,1 18-930 0 0,4-30-3426 0 0,7-35-1009 0 0,-4-10 2223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0 332 112 0 0,'0'0'10290'0'0,"2"-13"-10054"0"0,2-12-181 0 0,-1 0 1 0 0,-1-1-1 0 0,-1 0 1 0 0,-4-33-1 0 0,3 59-47 0 0,-1 0-1 0 0,1 0 1 0 0,0-1 0 0 0,0 1 0 0 0,0 0-1 0 0,0 0 1 0 0,0-1 0 0 0,0 1 0 0 0,0 0-1 0 0,0 0 1 0 0,0-1 0 0 0,-1 1 0 0 0,1 0-1 0 0,0 0 1 0 0,0-1 0 0 0,0 1 0 0 0,1 0-1 0 0,-1-1 1 0 0,0 1 0 0 0,0 0-1 0 0,0 0 1 0 0,0-1 0 0 0,0 1 0 0 0,0 0-1 0 0,0 0 1 0 0,0-1 0 0 0,0 1 0 0 0,1 0-1 0 0,-1 0 1 0 0,0 0 0 0 0,0-1 0 0 0,0 1-1 0 0,0 0 1 0 0,1 0 0 0 0,-1 0 0 0 0,0-1-1 0 0,0 1 1 0 0,1 0 0 0 0,-1 0-1 0 0,0 0 1 0 0,0 0 0 0 0,1 0 0 0 0,-1 0-1 0 0,0-1 1 0 0,0 1 0 0 0,1 0 0 0 0,-1 0-1 0 0,0 0 1 0 0,0 0 0 0 0,1 0 0 0 0,0 0-1 0 0,17 11-497 0 0,16 23-283 0 0,-16-14 993 0 0,1 0-1 0 0,1-2 1 0 0,33 26-1 0 0,-53-44-203 0 0,1 0-1 0 0,-1 0 1 0 0,0 1-1 0 0,0-1 0 0 0,0 0 1 0 0,1 0-1 0 0,-1 0 0 0 0,0 0 1 0 0,0 0-1 0 0,1 0 1 0 0,-1 1-1 0 0,0-1 0 0 0,0 0 1 0 0,1 0-1 0 0,-1 0 1 0 0,0 0-1 0 0,0 0 0 0 0,1 0 1 0 0,-1 0-1 0 0,0 0 1 0 0,0 0-1 0 0,1 0 0 0 0,-1 0 1 0 0,0 0-1 0 0,1-1 1 0 0,-1 1-1 0 0,0 0 0 0 0,0 0 1 0 0,0 0-1 0 0,1 0 1 0 0,-1 0-1 0 0,0 0 0 0 0,0-1 1 0 0,1 1-1 0 0,-1 0 0 0 0,0 0 1 0 0,0 0-1 0 0,0-1 1 0 0,0 1-1 0 0,1 0 0 0 0,-1 0 1 0 0,4-17 181 0 0,-4-28-281 0 0,0 35 157 0 0,-1-6-45 0 0,-1-1 0 0 0,0 1-1 0 0,-2 0 1 0 0,-6-21 0 0 0,5 21-595 0 0,1 0 0 0 0,1-1 1 0 0,0 1-1 0 0,-1-22 0 0 0,5 37 418 0 0,-1 0 0 0 0,0 1 1 0 0,0-1-1 0 0,0 0 0 0 0,0 1 0 0 0,1-1 0 0 0,-1 0 0 0 0,0 1 0 0 0,1-1 0 0 0,-1 1 1 0 0,0-1-1 0 0,1 1 0 0 0,-1-1 0 0 0,1 0 0 0 0,-1 1 0 0 0,1 0 0 0 0,-1-1 0 0 0,1 1 1 0 0,-1-1-1 0 0,1 1 0 0 0,0 0 0 0 0,-1-1 0 0 0,1 1 0 0 0,-1 0 0 0 0,1 0 0 0 0,0-1 1 0 0,-1 1-1 0 0,1 0 0 0 0,0 0 0 0 0,-1 0 0 0 0,1 0 0 0 0,0 0 0 0 0,0 0 0 0 0,12-2-3571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4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12 3484 0 0,'0'0'5626'0'0,"-8"-1"-5292"0"0,-136-10 152 0 0,142 11-456 0 0,1 1 0 0 0,-1-1 0 0 0,1 1 0 0 0,0-1 0 0 0,-1 1 1 0 0,1 0-1 0 0,0-1 0 0 0,0 1 0 0 0,-1 0 0 0 0,1 0 1 0 0,0 0-1 0 0,0 0 0 0 0,0 0 0 0 0,0 0 0 0 0,0 0 0 0 0,0 0 1 0 0,1 0-1 0 0,-1 1 0 0 0,0-1 0 0 0,0 0 0 0 0,1 0 0 0 0,-1 1 1 0 0,0 1-1 0 0,-12 36-37 0 0,11-31 54 0 0,-3 17 175 0 0,1 1 0 0 0,1-1 0 0 0,1 1 1 0 0,2 32-1 0 0,0-51-166 0 0,0-6-94 0 0,0 1 1 0 0,0-1-1 0 0,1 0 0 0 0,-1 1 0 0 0,1-1 1 0 0,-1 0-1 0 0,1 1 0 0 0,-1-1 0 0 0,1 0 0 0 0,-1 0 1 0 0,1 0-1 0 0,0 1 0 0 0,0-1 0 0 0,0 0 1 0 0,0 0-1 0 0,0 0 0 0 0,0 0 0 0 0,0-1 1 0 0,0 1-1 0 0,0 0 0 0 0,0 0 0 0 0,0-1 1 0 0,1 1-1 0 0,-1 0 0 0 0,0-1 0 0 0,0 1 1 0 0,1-1-1 0 0,-1 0 0 0 0,0 1 0 0 0,1-1 1 0 0,-1 0-1 0 0,2 0 0 0 0,53 1-3963 0 0,-42-1 2052 0 0,0 0-620 0 0</inkml:trace>
  <inkml:trace contextRef="#ctx0" brushRef="#br0" timeOffset="1">226 176 3872 0 0,'0'0'6150'0'0,"-24"-1"-5876"0"0,-2-1-230 0 0,-11-1 53 0 0,1 1 1 0 0,-53 4-1 0 0,87-2-163 0 0,-9 3-1573 0 0,11 3-2774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1648 0 0,'0'0'14338'0'0,"0"2"-13891"0"0,-2 7-211 0 0,2-6-265 0 0,27-14-12245 0 0,-54 22 7908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5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4316 0 0,'0'0'11818'0'0,"0"2"-11494"0"0,0 6-191 0 0,0-6-133 0 0,17-13-12418 0 0,-34 22 8245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9 864 0 0,'0'0'6727'0'0,"-17"-1"-6531"0"0,-9-2-95 0 0,-65-2 703 0 0,89 6-739 0 0,0-1-1 0 0,0 0 1 0 0,0 1-1 0 0,0-1 1 0 0,1 1 0 0 0,-1 0-1 0 0,0-1 1 0 0,0 1-1 0 0,1 0 1 0 0,-1 0-1 0 0,1 0 1 0 0,-1 0 0 0 0,1 0-1 0 0,-1 1 1 0 0,1-1-1 0 0,0 0 1 0 0,-1 1-1 0 0,1-1 1 0 0,0 1 0 0 0,0-1-1 0 0,0 1 1 0 0,0 0-1 0 0,0-1 1 0 0,0 1-1 0 0,1 0 1 0 0,-1 0 0 0 0,1-1-1 0 0,-1 1 1 0 0,1 0-1 0 0,0 0 1 0 0,-1 0-1 0 0,1 0 1 0 0,0 0 0 0 0,0 0-1 0 0,0 0 1 0 0,1-1-1 0 0,-1 4 1 0 0,1 2-124 0 0,-1 1 1 0 0,1-1 0 0 0,0 0-1 0 0,0 0 1 0 0,1 1 0 0 0,0-1-1 0 0,1 0 1 0 0,3 8-1 0 0,-1-7-315 0 0,-1-1-1 0 0,1 0 0 0 0,0 0 0 0 0,1 0 0 0 0,10 9 1 0 0,-12-13-324 0 0,0 0 0 0 0,0 0 0 0 0,0 0 0 0 0,1-1 0 0 0,-1 0 0 0 0,10 4 0 0 0,0-2-1444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1 812 0 0,'0'0'15561'0'0,"-3"8"-14912"0"0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5949 0 0,'0'0'10418'0'0,"-2"9"-10079"0"0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45.66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 1 1048 0 0,'0'0'3222'0'0,"0"10"392"0"0,-2 28-2977 0 0,20 60-459 0 0,-16-41-70 0 0,15 99 1 0 0,-14-126-64 0 0,0 59-1 0 0,0 10-74 0 0,10 291 503 0 0,-13-332-435 0 0,5 482 670 0 0,-10-50-188 0 0,-1-189-311 0 0,-7-163-59 0 0,13 141 309 0 0,-13-41-80 0 0,15-117-381 0 0,-2-69 3 0 0,3 111 0 0 0,5-119 50 0 0,0 15-35 0 0,-3 133 595 0 0,-5-192-574 0 0,0 4-52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48.8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3036 0 0,'0'0'4428'0'0,"4"0"-4238"0"0,21 2 958 0 0,-23 1-1124 0 0,1 0 0 0 0,-1 0-1 0 0,1 0 1 0 0,-1 1 0 0 0,0-1-1 0 0,-1 1 1 0 0,1-1 0 0 0,0 1 0 0 0,-1 0-1 0 0,2 7 1 0 0,1-1-14 0 0,3 10-1 0 0,-1 1 0 0 0,-1 0 0 0 0,4 32 0 0 0,0 1-77 0 0,24 155-4 0 0,-30 88-283 0 0,-5-152 302 0 0,7 326-91 0 0,-6-355 169 0 0,4 159 240 0 0,-1-94-326 0 0,-3-94 66 0 0,-17-8-73 0 0,9 416 449 0 0,12-289-339 0 0,-19 341 394 0 0,15-529-468 0 0,-1 1 0 0 0,-7 33 0 0 0,5-33 107 0 0,0-1 0 0 0,-1 37 0 0 0,7 1 161 0 0,9 59-1 0 0,-9-106-212 0 0,-1 1 0 0 0,0 0 0 0 0,-1 0 0 0 0,0-1 0 0 0,-1 1 0 0 0,0 0 0 0 0,-1-1 0 0 0,0 1 0 0 0,-5 17 0 0 0,7-13-622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2:57.2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7 193 492 0 0,'0'0'4256'0'0,"16"13"-2533"0"0,-16-12-1600 0 0,-10 13 742 0 0,9-13-840 0 0,0-1-1 0 0,0 1 1 0 0,1-1-1 0 0,-1 1 1 0 0,0-1 0 0 0,0 1-1 0 0,1 0 1 0 0,-1 0-1 0 0,0-1 1 0 0,1 1 0 0 0,-1 0-1 0 0,1 0 1 0 0,-1 0-1 0 0,1-1 1 0 0,-1 1 0 0 0,1 0-1 0 0,-1 0 1 0 0,1 0-1 0 0,0 0 1 0 0,0 0 0 0 0,0 0-1 0 0,-1 0 1 0 0,1 0-1 0 0,0 0 1 0 0,0 0 0 0 0,0 0-1 0 0,0 0 1 0 0,1 0-1 0 0,-1 0 1 0 0,0 0 0 0 0,0 0-1 0 0,1 1 1 0 0,3-1-123 0 0,1 0-1 0 0,-1-1 1 0 0,0 1 0 0 0,1-1 0 0 0,-1 0 0 0 0,1 0 0 0 0,-1 0 0 0 0,6-2-1 0 0,4 1 170 0 0,170-15 434 0 0,-89 5-429 0 0,-29 5 8 0 0,183-11-170 0 0,16 3 113 0 0,402 12 502 0 0,-296 16-123 0 0,25 7-536 0 0,157-13-422 0 0,-333-10 543 0 0,197-5 175 0 0,351 7 632 0 0,-512-7-853 0 0,-54-6 69 0 0,2-1 15 0 0,54-2-22 0 0,-205 12-40 0 0,364-34 187 0 0,-330 33-83 0 0,149-14 54 0 0,150-4 183 0 0,-31 4-190 0 0,-143 11 235 0 0,394-11 216 0 0,-551 19-539 0 0,492-5 130 0 0,-362-11-4 0 0,135 12-253 0 0,131 2 137 0 0,480-3 23 0 0,-545 14-57 0 0,-26-4-145 0 0,-134 4 4 0 0,56-5 162 0 0,30 8-51 0 0,96 4-79 0 0,-125 2 235 0 0,69-16-43 0 0,-288 3-680 0 0,-51-3 289 0 0,0 0-1 0 0,-1-1 1 0 0,1-1 0 0 0,0 0-1 0 0,-1-1 1 0 0,1 0 0 0 0,15-4-1 0 0,-17 3-755 0 0,8-2-1257 0 0,-32 4-309 0 0,-118 13 494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3:05.45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48 654 184 0 0,'0'0'3249'0'0,"2"16"-2062"0"0,-3-13-958 0 0,-1-1 1 0 0,0 1-1 0 0,0-1 1 0 0,0 0 0 0 0,0 0-1 0 0,0 0 1 0 0,0 0-1 0 0,-1 0 1 0 0,1 0 0 0 0,-1 0-1 0 0,1-1 1 0 0,-1 1-1 0 0,0-1 1 0 0,0 0-1 0 0,-5 2 1 0 0,3-1-338 0 0,3 0-193 0 0,7-1 103 0 0,21-4 43 0 0,34-5 323 0 0,157-11 456 0 0,-88 12-523 0 0,191-9-56 0 0,-265 13-12 0 0,134-17 78 0 0,-73 11-81 0 0,106-14-21 0 0,-46 7-2 0 0,-47 6 40 0 0,-7 5-13 0 0,-80 5-34 0 0,72-9 0 0 0,-80 5 8 0 0,0 1 1 0 0,39 3-1 0 0,43-3-46 0 0,166-18 44 0 0,83-20-156 0 0,-221 30 62 0 0,109-10 233 0 0,-163 16-149 0 0,-62 5 112 0 0,0-1 0 0 0,42-8 1 0 0,13-4-50 0 0,144-5 0 0 0,-119 13 3 0 0,35-6-22 0 0,172-7 394 0 0,-130 3-436 0 0,-45 1 215 0 0,16 10 255 0 0,73-5-449 0 0,-201 6-17 0 0,352-24 236 0 0,-311 30-211 0 0,-41-1-8 0 0,1-1-1 0 0,55-7 1 0 0,-25-4-31 0 0,87-13 132 0 0,-11 7-189 0 0,-65 6 101 0 0,81 0-1 0 0,69-4 101 0 0,-202 14-173 0 0,268-8 111 0 0,-46-1-89 0 0,-207 7-36 0 0,313-16 128 0 0,125-1-288 0 0,-154 10 188 0 0,47 9-84 0 0,-205-3 135 0 0,165 6 52 0 0,-180 1-73 0 0,-76-3-1 0 0,71 9 1 0 0,-92-6-2 0 0,0-2 0 0 0,49-4 0 0 0,-8-1 9 0 0,379 3 16 0 0,-192-16 107 0 0,-22 4 514 0 0,-194 10-573 0 0,94-17 0 0 0,-146 18-66 0 0,100-10 216 0 0,174 4 1 0 0,-199 8-138 0 0,147-10 306 0 0,-201 7-422 0 0,52-9-1 0 0,-8 0 190 0 0,529-5 489 0 0,-458 16-814 0 0,83-2 254 0 0,-185 0-88 0 0,-1-2 0 0 0,68-16 0 0 0,4 1 69 0 0,-100 14-817 0 0,-22 3-1411 0 0,-11 3-5653 0 0,54 3 5223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13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2156 0 0,'0'0'5032'0'0,"1"11"-1984"0"0,1 36-2192 0 0,-2-21-547 0 0,1 0 0 0 0,1 1-1 0 0,1-1 1 0 0,10 38 0 0 0,-8-50-246 0 0,0 0 0 0 0,1 0 0 0 0,0 0 0 0 0,1-1 0 0 0,0 0 0 0 0,1 0 0 0 0,1-1 0 0 0,0 0 1 0 0,14 15-1 0 0,0-5-71 0 0,0-2 0 0 0,1 0 0 0 0,2-2 0 0 0,-1 0 0 0 0,2-2 0 0 0,0-1 0 0 0,36 14 0 0 0,211 62-170 0 0,-272-91 180 0 0,22 5-117 0 0,0-1-1 0 0,0-2 0 0 0,0-1 1 0 0,0 0-1 0 0,1-2 1 0 0,44-7-1 0 0,50-1 192 0 0,-121 10-122 0 0,0 0-1 0 0,0 0 0 0 0,0 0 0 0 0,0 0 1 0 0,-1 0-1 0 0,1 0 0 0 0,1 1 0 0 0,-1-1 0 0 0,0 1 1 0 0,0-1-1 0 0,0 1 0 0 0,1-1 0 0 0,-1 1 1 0 0,-1 3-1 0 0,-31 40 59 0 0,13-16-24 0 0,-12 12 1162 0 0,69-71-987 0 0,-25 20-188 0 0,-1 0-1 0 0,1 0 1 0 0,-1-1 0 0 0,-1-1 0 0 0,11-17 0 0 0,-20 28 86 0 0,0 0 0 0 0,0 0 0 0 0,0 0 0 0 0,-1 0 0 0 0,1-1 0 0 0,0 1 0 0 0,-1 0 0 0 0,1 0 0 0 0,-1 0 1 0 0,1 0-1 0 0,-1 0 0 0 0,0 0 0 0 0,1 0 0 0 0,-1 0 0 0 0,0 0 0 0 0,0 0 0 0 0,0 1 0 0 0,1-1 0 0 0,-1 0 1 0 0,0 0-1 0 0,0 1 0 0 0,0-1 0 0 0,0 1 0 0 0,0-1 0 0 0,-1 1 0 0 0,1-1 0 0 0,0 1 0 0 0,0-1 1 0 0,-2 1-1 0 0,-46-21-221 0 0,38 16 280 0 0,4 2-204 0 0,1 0-1 0 0,-1 0 1 0 0,0-1 0 0 0,1 0-1 0 0,0-1 1 0 0,0 0 0 0 0,0 1-1 0 0,1-2 1 0 0,-1 1-1 0 0,-7-11 1 0 0,9 11-493 0 0,1 0-1 0 0,1 0 1 0 0,-1 0 0 0 0,1-1-1 0 0,0 1 1 0 0,0 0-1 0 0,0-1 1 0 0,1 1-1 0 0,-1-9 1 0 0,1-9-4617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1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1432 0 0,'0'0'3237'0'0,"0"10"-2388"0"0,1 25 6920 0 0,0-38-7829 0 0,1-1 0 0 0,0 1 0 0 0,-1-1 0 0 0,0 0 0 0 0,0 1 0 0 0,0-1 0 0 0,0 0 0 0 0,-1 0 0 0 0,1 1 1 0 0,-1-1-1 0 0,0 0 0 0 0,0 0 0 0 0,-1-4 0 0 0,4-26-1200 0 0,0 24 1212 0 0,2 1 1 0 0,-1 0 0 0 0,1 1-1 0 0,1-1 1 0 0,6-7 0 0 0,11-19-152 0 0,-11 10 116 0 0,-9 18 41 0 0,0 1 0 0 0,0-1 1 0 0,0 1-1 0 0,1 0 0 0 0,0 0 1 0 0,0 0-1 0 0,6-6 0 0 0,-9 11 59 0 0,-1 1 0 0 0,0 0 0 0 0,1 0 0 0 0,-1 0 0 0 0,0-1 0 0 0,1 1 0 0 0,-1 0 0 0 0,1 0 0 0 0,-1 0 1 0 0,0 0-1 0 0,1 0 0 0 0,-1-1 0 0 0,1 1 0 0 0,-1 0 0 0 0,1 0 0 0 0,-1 0 0 0 0,0 0 0 0 0,1 0 0 0 0,-1 0 0 0 0,1 1 0 0 0,-1-1 0 0 0,0 0 0 0 0,1 0 0 0 0,-1 0 0 0 0,1 0 0 0 0,-1 0 0 0 0,0 1 0 0 0,1-1 0 0 0,-1 0 0 0 0,0 0 0 0 0,1 0 0 0 0,-1 1 0 0 0,0-1 0 0 0,1 0 0 0 0,-1 1 0 0 0,13 19 87 0 0,5 28-135 0 0,-16-44 107 0 0,14 56-15 0 0,-13-42-100 0 0,1-1-1 0 0,1 0 0 0 0,1-1 1 0 0,0 1-1 0 0,1-1 1 0 0,1 0-1 0 0,11 17 0 0 0,-18-32-109 0 0,-1 0-1 0 0,1 0 0 0 0,0 0 0 0 0,-1 0 0 0 0,1-1 1 0 0,0 1-1 0 0,-1 0 0 0 0,1 0 0 0 0,0-1 0 0 0,0 1 1 0 0,-1-1-1 0 0,1 1 0 0 0,0-1 0 0 0,0 1 1 0 0,0-1-1 0 0,0 1 0 0 0,0-1 0 0 0,0 0 0 0 0,0 1 1 0 0,0-1-1 0 0,0 0 0 0 0,0 0 0 0 0,0 0 0 0 0,0 0 1 0 0,0 0-1 0 0,0 0 0 0 0,0 0 0 0 0,0 0 0 0 0,2-1 1 0 0,-2 0-90 0 0,0 1 1 0 0,0-1-1 0 0,0 0 1 0 0,0 0 0 0 0,-1 0-1 0 0,1 0 1 0 0,0 0-1 0 0,0 0 1 0 0,-1 0 0 0 0,1 0-1 0 0,0 0 1 0 0,-1 0-1 0 0,1 0 1 0 0,-1-1-1 0 0,1 1 1 0 0,-1 0 0 0 0,0 0-1 0 0,0 0 1 0 0,1-1-1 0 0,-1 1 1 0 0,0 0 0 0 0,0 0-1 0 0,0-3 1 0 0,0-2-333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48 228 0 0,'0'0'5860'0'0,"-15"-5"-5398"0"0,5 0-448 0 0,-6-2 177 0 0,0 1-1 0 0,0 0 0 0 0,-1 1 0 0 0,0 0 0 0 0,0 2 0 0 0,-23-3 0 0 0,30 6-298 0 0,-11 0-134 0 0,7 0-3487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0 365 148 0 0,'0'0'7953'0'0,"2"-15"-7815"0"0,18-160-174 0 0,-20 174 51 0 0,1 0 0 0 0,-1 1 0 0 0,0-1 1 0 0,0 0-1 0 0,1 1 0 0 0,-1-1 0 0 0,1 0 0 0 0,-1 1 1 0 0,1-1-1 0 0,-1 1 0 0 0,1-1 0 0 0,-1 1 0 0 0,1-1 1 0 0,-1 1-1 0 0,1-1 0 0 0,0 1 0 0 0,-1-1 1 0 0,1 1-1 0 0,-1 0 0 0 0,1 0 0 0 0,0-1 0 0 0,0 1 1 0 0,-1 0-1 0 0,1 0 0 0 0,0 0 0 0 0,-1-1 0 0 0,1 1 1 0 0,0 0-1 0 0,0 0 0 0 0,-1 0 0 0 0,1 0 0 0 0,0 0 1 0 0,0 1-1 0 0,-1-1 0 0 0,1 0 0 0 0,0 0 0 0 0,0 0 1 0 0,-1 1-1 0 0,1-1 0 0 0,0 0 0 0 0,-1 1 1 0 0,1-1-1 0 0,-1 1 0 0 0,1-1 0 0 0,0 0 0 0 0,-1 1 1 0 0,1-1-1 0 0,0 2 0 0 0,30 22-282 0 0,15 31-23 0 0,-34-40 547 0 0,1 1 1 0 0,0-1 0 0 0,1-1-1 0 0,0-1 1 0 0,22 16 0 0 0,-35-28-257 0 0,-1-1 1 0 0,0 0-1 0 0,0 0 0 0 0,1 0 1 0 0,-1 0-1 0 0,0 0 0 0 0,1 1 0 0 0,-1-1 1 0 0,0 0-1 0 0,1 0 0 0 0,-1 0 1 0 0,0 0-1 0 0,1 0 0 0 0,-1 0 1 0 0,0 0-1 0 0,1 0 0 0 0,-1 0 1 0 0,0 0-1 0 0,1-1 0 0 0,-1 1 1 0 0,0 0-1 0 0,1 0 0 0 0,-1 0 1 0 0,0 0-1 0 0,1 0 0 0 0,-1-1 1 0 0,0 1-1 0 0,0 0 0 0 0,1 0 0 0 0,-1 0 1 0 0,0-1-1 0 0,0 1 0 0 0,1 0 1 0 0,-1 0-1 0 0,0-1 0 0 0,0 1 1 0 0,0 0-1 0 0,1-1 0 0 0,-1 1 1 0 0,0 0-1 0 0,0-1 0 0 0,7-22-58 0 0,-2-27 32 0 0,-5 49 39 0 0,1-180-269 0 0,-2 96-3203 0 0,1 85 3383 0 0,0-1 0 0 0,0 1 0 0 0,0 0 0 0 0,0 0 0 0 0,0-1 1 0 0,0 1-1 0 0,1 0 0 0 0,-1 0 0 0 0,0 0 0 0 0,0-1 0 0 0,0 1 0 0 0,0 0 0 0 0,0 0 0 0 0,0 0 0 0 0,0 0 0 0 0,0-1 0 0 0,0 1 0 0 0,1 0 0 0 0,-1 0 0 0 0,0 0 0 0 0,0 0 0 0 0,0-1 0 0 0,0 1 0 0 0,1 0 0 0 0,-1 0 1 0 0,0 0-1 0 0,0 0 0 0 0,0 0 0 0 0,0 0 0 0 0,1 0 0 0 0,-1 0 0 0 0,0-1 0 0 0,0 1 0 0 0,0 0 0 0 0,1 0 0 0 0,-1 0 0 0 0,0 0 0 0 0,0 0 0 0 0,1 0 0 0 0,-1 0 0 0 0,0 0 0 0 0,0 0 0 0 0,0 0 0 0 0,1 1 0 0 0,-1-1 1 0 0,0 0-1 0 0,2 0-336 0 0,8 0-1867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47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11 1736 0 0,'0'0'7561'0'0,"-109"-2"-7561"0"0,95 2 0 0 0,-2-2-52 0 0,2 1-608 0 0,2-1-912 0 0,2-1-1113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1516 0 0,'0'0'7073'0'0,"-18"1"-6932"0"0,-55 3 48 0 0,67-3-161 0 0,1-1 0 0 0,0 1 0 0 0,0 0 0 0 0,0 1 0 0 0,0-1 0 0 0,0 1 0 0 0,0 0 0 0 0,0 0 0 0 0,1 1 0 0 0,-1-1 0 0 0,1 1 0 0 0,0 0 0 0 0,-1 0 0 0 0,1 1 0 0 0,1-1 0 0 0,-1 1 0 0 0,0 0 0 0 0,1 0-1 0 0,0 0 1 0 0,0 0 0 0 0,0 1 0 0 0,0-1 0 0 0,1 1 0 0 0,0 0 0 0 0,0-1 0 0 0,0 1 0 0 0,-2 10 0 0 0,3-9-66 0 0,0-1 0 0 0,0 1 0 0 0,1 0-1 0 0,-1 0 1 0 0,1 0 0 0 0,1 0 0 0 0,-1-1 0 0 0,1 1-1 0 0,0 0 1 0 0,0 0 0 0 0,1-1 0 0 0,0 1-1 0 0,0-1 1 0 0,0 1 0 0 0,0-1 0 0 0,1 0 0 0 0,0 0-1 0 0,0 0 1 0 0,1 0 0 0 0,-1 0 0 0 0,9 7-1 0 0,-7-7-405 0 0,1 0 0 0 0,0-1 0 0 0,-1 0 0 0 0,2 0 0 0 0,-1-1-1 0 0,0 1 1 0 0,1-1 0 0 0,0 0 0 0 0,-1-1 0 0 0,1 0 0 0 0,0 0-1 0 0,0-1 1 0 0,1 1 0 0 0,-1-1 0 0 0,8-1 0 0 0,1 0-1311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2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1164 0 0,'0'0'8180'0'0,"-1"20"-7989"0"0,-1 166-50 0 0,2-179-12 0 0,2 27-2230 0 0,-2-34 1989 0 0,0 1 0 0 0,0-1 0 0 0,0 1 0 0 0,0-1-1 0 0,1 1 1 0 0,-1-1 0 0 0,0 1 0 0 0,0-1 0 0 0,1 0 0 0 0,-1 1 0 0 0,0-1-1 0 0,1 1 1 0 0,-1-1 0 0 0,0 0 0 0 0,1 1 0 0 0,-1-1 0 0 0,1 0 0 0 0,-1 1-1 0 0,1-1 1 0 0,-1 0 0 0 0,1 0 0 0 0,-1 1 0 0 0,1-1 0 0 0,-1 0 0 0 0,1 0 0 0 0,-1 0-1 0 0,1 0 1 0 0,-1 0 0 0 0,1 1 0 0 0,-1-1 0 0 0,1 0 0 0 0,-1 0 0 0 0,1 0-1 0 0,-1-1 1 0 0,1 1 0 0 0,-1 0 0 0 0,1 0 0 0 0,-1 0 0 0 0,1 0 0 0 0,-1 0-1 0 0,1-1 1 0 0,-1 1 0 0 0,1 0 0 0 0,-1 0 0 0 0,1-1 0 0 0,-1 1 0 0 0,0 0 0 0 0,1-1-1 0 0,-1 1 1 0 0,1 0 0 0 0,-1-1 0 0 0,1 0 0 0 0,5-5-1649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2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1164 0 0,'0'0'6959'0'0,"0"13"-6837"0"0,0 132 41 0 0,-1-145-228 0 0,0 1-1 0 0,0-1 1 0 0,1 0-1 0 0,-1 1 1 0 0,0-1 0 0 0,0 1-1 0 0,0-1 1 0 0,0 0-1 0 0,0 0 1 0 0,0 0 0 0 0,0 1-1 0 0,0-1 1 0 0,0 0-1 0 0,0 0 1 0 0,1 0 0 0 0,-1 0-1 0 0,0-1 1 0 0,0 1-1 0 0,0 0 1 0 0,0 0 0 0 0,0-1-1 0 0,0 1 1 0 0,0 0-1 0 0,0-1 1 0 0,1 1 0 0 0,-1-1-1 0 0,-1 0 1 0 0,-41-15 489 0 0,34 13-596 0 0,-20-11 414 0 0,27 13-462 0 0,0 1 1 0 0,1-1-1 0 0,0 0 1 0 0,-1 0 0 0 0,1 0-1 0 0,-1 0 1 0 0,1 0-1 0 0,0 0 1 0 0,0 0 0 0 0,0 0-1 0 0,0 0 1 0 0,0-1 0 0 0,0 1-1 0 0,0 0 1 0 0,0-1-1 0 0,-1-2 1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 2648 0 0,'0'0'5135'0'0,"-10"0"-4954"0"0,-1-1-140 0 0,-1 1-1 0 0,1 0 1 0 0,0 1-1 0 0,-1 0 1 0 0,-16 5-1 0 0,22-5-15 0 0,1 0-1 0 0,0 1 1 0 0,0 0 0 0 0,1 0-1 0 0,-1 0 1 0 0,0 1 0 0 0,1-1-1 0 0,-1 1 1 0 0,1 0 0 0 0,0 1-1 0 0,0-1 1 0 0,0 1 0 0 0,0 0-1 0 0,1 0 1 0 0,-1 0 0 0 0,1 0-1 0 0,-3 6 1 0 0,4-7 12 0 0,0 1 0 0 0,0-1 0 0 0,0 1 0 0 0,1 0 1 0 0,0 0-1 0 0,-1 0 0 0 0,2 0 0 0 0,-1 0 0 0 0,0 0 0 0 0,1 0 1 0 0,-1 0-1 0 0,1 0 0 0 0,0 0 0 0 0,1 0 0 0 0,-1 0 0 0 0,1 0 1 0 0,1 6-1 0 0,0-7-177 0 0,0 0 0 0 0,-1 1 0 0 0,2-1 1 0 0,-1 0-1 0 0,0 0 0 0 0,1-1 0 0 0,-1 1 1 0 0,1 0-1 0 0,0-1 0 0 0,0 0 0 0 0,0 1 1 0 0,0-1-1 0 0,0 0 0 0 0,0-1 0 0 0,1 1 1 0 0,-1-1-1 0 0,0 1 0 0 0,1-1 0 0 0,4 1 1 0 0,45 9-3756 0 0,-34-8 1709 0 0</inkml:trace>
  <inkml:trace contextRef="#ctx0" brushRef="#br0" timeOffset="1">214 130 528 0 0,'0'0'9057'0'0,"-135"-34"-8745"0"0,125 34-144 0 0,-4 0-156 0 0,3 2-12 0 0,1 1-220 0 0,-1 1-688 0 0,3 3-868 0 0,8 2-1493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3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0 984 0 0,'0'0'8912'0'0,"0"20"-8516"0"0,0 168 242 0 0,-5-176-1370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4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3292 0 0,'0'0'6954'0'0,"0"22"-6711"0"0,-2 123 143 0 0,2-144-437 0 0,0 0 1 0 0,0-1-1 0 0,0 1 0 0 0,0 0 0 0 0,0 0 1 0 0,0 0-1 0 0,1 0 0 0 0,-1 0 0 0 0,0 0 1 0 0,1-1-1 0 0,-1 1 0 0 0,0 0 1 0 0,1 0-1 0 0,-1 0 0 0 0,1-1 0 0 0,0 1 1 0 0,-1 0-1 0 0,2 1 0 0 0,-1-2-158 0 0,0 1-1 0 0,0-1 1 0 0,0 1-1 0 0,0-1 0 0 0,0 0 1 0 0,0 1-1 0 0,-1-1 1 0 0,1 0-1 0 0,0 0 1 0 0,0 1-1 0 0,0-1 0 0 0,0 0 1 0 0,0 0-1 0 0,0 0 1 0 0,0 0-1 0 0,0 0 1 0 0,0-1-1 0 0,0 1 0 0 0,0 0 1 0 0,0 0-1 0 0,0-1 1 0 0,0 1-1 0 0,0 0 1 0 0,0-1-1 0 0,0 1 0 0 0,0-1 1 0 0,0 1-1 0 0,0-2 1 0 0,9-6-2261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4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1780 0 0,'0'0'7187'0'0,"-17"1"-7065"0"0,-90 2 83 0 0,48-2-6102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1096 0 0,'0'0'7065'0'0,"-16"0"-7000"0"0,1 0-59 0 0,-8 0 64 0 0,0 0 0 0 0,1 2-1 0 0,-31 6 1 0 0,48-7-29 0 0,1 0 0 0 0,-1 1-1 0 0,1 0 1 0 0,0 0 0 0 0,0 0-1 0 0,0 1 1 0 0,0-1 0 0 0,0 1 0 0 0,0 0-1 0 0,1 0 1 0 0,-1 0 0 0 0,1 1-1 0 0,0-1 1 0 0,0 1 0 0 0,0-1-1 0 0,0 1 1 0 0,1 0 0 0 0,-1 1-1 0 0,1-1 1 0 0,-3 9 0 0 0,2-4 69 0 0,0 1-1 0 0,1 0 1 0 0,0 0 0 0 0,1 0 0 0 0,0 0 0 0 0,0 1 0 0 0,1-1 0 0 0,2 17 0 0 0,-1-25-157 0 0,0 1-1 0 0,0 0 1 0 0,0 0 0 0 0,0-1 0 0 0,1 1-1 0 0,-1 0 1 0 0,1-1 0 0 0,-1 1 0 0 0,1-1-1 0 0,0 0 1 0 0,0 0 0 0 0,0 1-1 0 0,0-1 1 0 0,0 0 0 0 0,1-1 0 0 0,-1 1-1 0 0,0 0 1 0 0,1-1 0 0 0,0 1 0 0 0,-1-1-1 0 0,1 0 1 0 0,0 0 0 0 0,4 1 0 0 0,6 2-1168 0 0,0 0 1 0 0,0-1-1 0 0,24 2 1 0 0,-13-3-1389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5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26 2348 0 0,'0'0'6393'0'0,"-129"-25"-6277"0"0,121 25-116 0 0,3 0-144 0 0,-1 0-412 0 0,1 0-836 0 0,5 4-573 0 0,0 3-2131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4508 0 0,'74'69'398'0'0,"-74"-69"-351"0"0,0 0 0 0 0,0 1 0 0 0,0-1 0 0 0,0 0 0 0 0,0 0-1 0 0,1 0 1 0 0,-1 0 0 0 0,0 1 0 0 0,0-1 0 0 0,0 0 0 0 0,0 0-1 0 0,1 0 1 0 0,-1 0 0 0 0,0 0 0 0 0,0 0 0 0 0,0 0 0 0 0,1 0-1 0 0,-1 1 1 0 0,0-1 0 0 0,0 0 0 0 0,1 0 0 0 0,-1 0 0 0 0,0 0-1 0 0,0 0 1 0 0,1 0 0 0 0,-1 0 0 0 0,0 0 0 0 0,0-1 0 0 0,0 1-1 0 0,1 0 1 0 0,-1 0 0 0 0,0 0 0 0 0,0 0 0 0 0,0 0 0 0 0,1 0 0 0 0,-1 0-1 0 0,0 0 1 0 0,0 0 0 0 0,0-1 0 0 0,1 1 0 0 0,-1 0 0 0 0,0 0-1 0 0,0 0 1 0 0,0 0 0 0 0,0-1 0 0 0,0 1 0 0 0,1 0 0 0 0,-1 0-1 0 0,0 0 1 0 0,0-1 0 0 0,0 1 0 0 0,3-20 1153 0 0,-6-21-398 0 0,-5-50 182 0 0,11 91-997 0 0,-1 0 0 0 0,0 0 0 0 0,0 0 0 0 0,1 0 1 0 0,-1 1-1 0 0,0-1 0 0 0,0 1 0 0 0,0-1 1 0 0,0 1-1 0 0,0 0 0 0 0,3 2 0 0 0,17 13-215 0 0,-1 1 0 0 0,33 35-1 0 0,6 6 1422 0 0,-55-61-1935 0 0,-3-10 517 0 0,-1-18 284 0 0,-1 28-108 0 0,-3-50-522 0 0,1 38-462 0 0,1 0-1 0 0,1 0 1 0 0,0 0-1 0 0,1 1 1 0 0,2-16-1 0 0,0 26-143 0 0,-1 32 192 0 0,-5 158 194 0 0</inkml:trace>
  <inkml:trace contextRef="#ctx0" brushRef="#br0" timeOffset="1">462 1 2708 0 0,'0'0'5587'0'0,"-13"7"-5470"0"0,-4 0-64 0 0,10-4-24 0 0,1 0 0 0 0,-1 0 1 0 0,0 1-1 0 0,1 0 0 0 0,0 0 0 0 0,-11 9 0 0 0,16-12-14 0 0,0 1 0 0 0,0-1 1 0 0,0 1-1 0 0,0-1 0 0 0,0 1 0 0 0,0-1 0 0 0,0 1 0 0 0,0 0 0 0 0,1-1 0 0 0,-1 1 0 0 0,1 0 0 0 0,-1 0 0 0 0,1 0 0 0 0,0-1 0 0 0,0 1 0 0 0,0 0 0 0 0,0 0 0 0 0,0 0 0 0 0,0-1 0 0 0,0 1 0 0 0,0 0 0 0 0,1 0 0 0 0,-1 0 0 0 0,1-1 0 0 0,-1 1 0 0 0,1 0 0 0 0,0-1 0 0 0,0 1 0 0 0,0 0 0 0 0,0-1 0 0 0,1 2 0 0 0,4 7-12 0 0,0-1 1 0 0,0 0-1 0 0,14 13 1 0 0,-17-18-21 0 0,36 44 401 0 0,-37-46-362 0 0,-1 0 0 0 0,0 0 0 0 0,1 0-1 0 0,-1 0 1 0 0,0 0 0 0 0,0 1 0 0 0,0-1 0 0 0,0 0 0 0 0,-1 0 0 0 0,1 1-1 0 0,-1-1 1 0 0,1 1 0 0 0,-1-1 0 0 0,0 0 0 0 0,0 1 0 0 0,0-1-1 0 0,0 1 1 0 0,0-1 0 0 0,-1 1 0 0 0,1-1 0 0 0,-1 0 0 0 0,0 4 0 0 0,-1-4-67 0 0,-1 0 1 0 0,1-1 0 0 0,0 1 0 0 0,0 0-1 0 0,-1-1 1 0 0,1 1 0 0 0,-1-1-1 0 0,0 0 1 0 0,1 0 0 0 0,-1 0 0 0 0,0 0-1 0 0,0-1 1 0 0,1 1 0 0 0,-1-1 0 0 0,0 1-1 0 0,-4-1 1 0 0,-48-2-1426 0 0,51 1 1193 0 0,0-1 0 0 0,1 1 0 0 0,-1-1 0 0 0,1 0 0 0 0,0 1 0 0 0,-1-2 1 0 0,1 1-1 0 0,0 0 0 0 0,0-1 0 0 0,1 1 0 0 0,-1-1 0 0 0,0 0 0 0 0,1 0 0 0 0,0 0 1 0 0,-1 0-1 0 0,1 0 0 0 0,-2-5 0 0 0,-1-1-1354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5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1064 0 0,'0'0'2407'0'0,"-4"4"-2324"0"0,-14 18-93 0 0,15-17 556 0 0,0 1-1 0 0,1-1 1 0 0,0 0 0 0 0,0 1-1 0 0,0-1 1 0 0,0 1-1 0 0,1 0 1 0 0,0-1 0 0 0,0 1-1 0 0,0 0 1 0 0,1 8 0 0 0,0-12-537 0 0,1 1 1 0 0,-1-1-1 0 0,0 0 1 0 0,1 0 0 0 0,0 1-1 0 0,-1-1 1 0 0,1 0 0 0 0,0 0-1 0 0,0 0 1 0 0,0 0-1 0 0,1 0 1 0 0,-1 0 0 0 0,0 0-1 0 0,1 0 1 0 0,-1 0 0 0 0,1-1-1 0 0,0 1 1 0 0,-1 0-1 0 0,1-1 1 0 0,0 0 0 0 0,0 1-1 0 0,0-1 1 0 0,0 0 0 0 0,0 0-1 0 0,0 0 1 0 0,0 0-1 0 0,1 0 1 0 0,-1-1 0 0 0,0 1-1 0 0,0-1 1 0 0,1 1 0 0 0,-1-1-1 0 0,0 0 1 0 0,1 0-1 0 0,-1 0 1 0 0,0 0 0 0 0,1 0-1 0 0,-1-1 1 0 0,0 1 0 0 0,1-1-1 0 0,-1 1 1 0 0,0-1-1 0 0,0 0 1 0 0,0 0 0 0 0,0 0-1 0 0,0 0 1 0 0,0 0 0 0 0,0-1-1 0 0,0 1 1 0 0,0 0 0 0 0,0-1-1 0 0,0 0 1 0 0,-1 1-1 0 0,1-1 1 0 0,-1 0 0 0 0,1 0-1 0 0,-1 0 1 0 0,0 0 0 0 0,0 0-1 0 0,0 0 1 0 0,0 0-1 0 0,0 0 1 0 0,1-4 0 0 0,-2 3-12 0 0,1 1 1 0 0,0-1-1 0 0,-1 0 1 0 0,1 0-1 0 0,-1 0 1 0 0,0 0-1 0 0,0 0 1 0 0,0 0-1 0 0,0 0 0 0 0,-1 1 1 0 0,1-1-1 0 0,-1 0 1 0 0,0 0-1 0 0,0 0 1 0 0,0 1-1 0 0,0-1 1 0 0,0 0-1 0 0,-1 1 1 0 0,1-1-1 0 0,-1 1 1 0 0,-3-5-1 0 0,2 5-148 0 0,0 0-1 0 0,-1-1 1 0 0,1 1-1 0 0,-1 1 1 0 0,0-1-1 0 0,0 1 1 0 0,0-1 0 0 0,0 1-1 0 0,0 0 1 0 0,0 0-1 0 0,0 1 1 0 0,0-1-1 0 0,0 1 1 0 0,0 0-1 0 0,-5 0 1 0 0,8 1-27 0 0,-1-1 1 0 0,1 0-1 0 0,0 1 1 0 0,-1 0-1 0 0,1-1 1 0 0,0 1 0 0 0,-1 0-1 0 0,1 0 1 0 0,0 0-1 0 0,0 0 1 0 0,0 0-1 0 0,-1 0 1 0 0,1 0-1 0 0,0 0 1 0 0,1 0-1 0 0,-1 0 1 0 0,0 1-1 0 0,0-1 1 0 0,0 0 0 0 0,1 1-1 0 0,-1-1 1 0 0,1 1-1 0 0,-1-1 1 0 0,1 0-1 0 0,-1 1 1 0 0,1-1-1 0 0,0 1 1 0 0,0-1-1 0 0,0 1 1 0 0,0-1-1 0 0,0 1 1 0 0,0 2 0 0 0,0 6-2268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5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1736 0 0,'0'0'6052'0'0,"24"9"-5459"0"0,75 28-316 0 0,-97-36-269 0 0,1 0 0 0 0,-1 0 0 0 0,0 0 0 0 0,1-1 0 0 0,-1 1 0 0 0,1-1 0 0 0,-1 1 0 0 0,1-1-1 0 0,-1 0 1 0 0,1 0 0 0 0,0 0 0 0 0,-1 0 0 0 0,1-1 0 0 0,-1 1 0 0 0,1-1 0 0 0,-1 1 0 0 0,0-1 0 0 0,4-1 0 0 0,-5 1 9 0 0,1 0-1 0 0,-1-1 1 0 0,0 1 0 0 0,0 0 0 0 0,0 0 0 0 0,0-1 0 0 0,0 1 0 0 0,0-1 0 0 0,0 1 0 0 0,0-1 0 0 0,0 1-1 0 0,-1-1 1 0 0,1 1 0 0 0,-1-1 0 0 0,1 0 0 0 0,-1 1 0 0 0,1-1 0 0 0,-1 0 0 0 0,0-2 0 0 0,0-2 10 0 0,0 0 1 0 0,0 0-1 0 0,-1 1 1 0 0,0-1-1 0 0,0 0 0 0 0,0 0 1 0 0,-1 1-1 0 0,1-1 1 0 0,-2 0-1 0 0,-2-6 1 0 0,-5-1-57 0 0,1 1 1 0 0,-2 0 0 0 0,1 1-1 0 0,-21-17 1 0 0,26 24-356 0 0,0-1 1 0 0,-1 2 0 0 0,1-1 0 0 0,-1 1 0 0 0,0-1-1 0 0,0 2 1 0 0,-1-1 0 0 0,1 1 0 0 0,0 0 0 0 0,-1 0-1 0 0,1 0 1 0 0,-1 1 0 0 0,-7 0 0 0 0,5 1-1847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25 185 3728 0 0,'0'0'3433'0'0,"0"-19"-2951"0"0,-2-5-381 0 0,0-17 366 0 0,4-60-1 0 0,-2 103-458 0 0,0 0 0 0 0,0 0 0 0 0,0 0 0 0 0,1-1 0 0 0,-1 1 0 0 0,0 0 0 0 0,1 0 0 0 0,0-1 0 0 0,-1 1-1 0 0,1 0 1 0 0,0-1 0 0 0,0 1 0 0 0,0-1 0 0 0,0 1 0 0 0,0-1 0 0 0,0 1 0 0 0,0-1 0 0 0,0 0-1 0 0,1 0 1 0 0,-1 1 0 0 0,0-1 0 0 0,1 0 0 0 0,-1 0 0 0 0,1 0 0 0 0,-1 0 0 0 0,1-1 0 0 0,0 1 0 0 0,-1 0-1 0 0,1-1 1 0 0,0 1 0 0 0,0-1 0 0 0,-1 0 0 0 0,1 1 0 0 0,0-1 0 0 0,0 0 0 0 0,0 0 0 0 0,-1 0 0 0 0,1 0-1 0 0,0 0 1 0 0,0-1 0 0 0,0 1 0 0 0,-1-1 0 0 0,1 1 0 0 0,0-1 0 0 0,-1 1 0 0 0,1-1 0 0 0,0 0-1 0 0,-1 0 1 0 0,1 0 0 0 0,-1 0 0 0 0,1 0 0 0 0,-1 0 0 0 0,0 0 0 0 0,1-1 0 0 0,-1 1 0 0 0,0 0 0 0 0,0-1-1 0 0,0 1 1 0 0,0-1 0 0 0,0 1 0 0 0,0-1 0 0 0,0 1 0 0 0,-1-1 0 0 0,1 0 0 0 0,0 1 0 0 0,-1-1 0 0 0,0 0-1 0 0,1 0 1 0 0,-1-3 0 0 0,1 9-61 0 0,-1 0 0 0 0,1-1 0 0 0,-1 1-1 0 0,0 0 1 0 0,0 0 0 0 0,0 0 0 0 0,-1 0 0 0 0,0-1-1 0 0,1 1 1 0 0,-1 0 0 0 0,-1-1 0 0 0,1 1 0 0 0,0 0-1 0 0,-1-1 1 0 0,0 0 0 0 0,0 1 0 0 0,0-1-1 0 0,0 0 1 0 0,0 0 0 0 0,-4 4 0 0 0,2-4 19 0 0,-1 0 0 0 0,1-1 0 0 0,-1 1 1 0 0,1-1-1 0 0,-1 0 0 0 0,0 0 0 0 0,0 0 0 0 0,0-1 0 0 0,0 0 1 0 0,0 0-1 0 0,0 0 0 0 0,-1-1 0 0 0,1 1 0 0 0,-8-2 0 0 0,54 22 3187 0 0,31 17-2932 0 0,-67-36-679 0 0,0 0 1 0 0,0 0-1 0 0,1 0 0 0 0,-1-1 0 0 0,0 0 1 0 0,1 0-1 0 0,-1 0 0 0 0,1 0 0 0 0,-1-1 0 0 0,1 0 1 0 0,10-2-1 0 0,-8-2-1790 0 0,0-4-582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6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1260 0 0,'0'0'11105'0'0,"16"128"-10861"0"0,-13-115 52 0 0,-1 1-296 0 0,-2-5-60 0 0,0-2-108 0 0,0 0-496 0 0,0-5-312 0 0,0 3-356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0 244 1000 0 0,'0'0'9143'0'0,"0"-57"-8433"0"0,1 47-685 0 0,0 0 1 0 0,0 0-1 0 0,1-1 0 0 0,0 2 0 0 0,1-1 1 0 0,0 0-1 0 0,1 0 0 0 0,0 1 1 0 0,7-14-1 0 0,-8 18-67 0 0,1-1 1 0 0,-1 1-1 0 0,1 0 1 0 0,0 0-1 0 0,0 0 1 0 0,0 0-1 0 0,1 1 1 0 0,-1 0-1 0 0,1 0 0 0 0,0 0 1 0 0,0 0-1 0 0,1 1 1 0 0,-1 0-1 0 0,1 0 1 0 0,0 0-1 0 0,7-2 1 0 0,-12 5 33 0 0,1 0 1 0 0,-1-1 0 0 0,0 1 0 0 0,0 0 0 0 0,0 0 0 0 0,0-1 0 0 0,0 1-1 0 0,1 0 1 0 0,-1 0 0 0 0,0 1 0 0 0,0-1 0 0 0,0 0 0 0 0,1 0 0 0 0,-1 0-1 0 0,0 1 1 0 0,0-1 0 0 0,0 0 0 0 0,0 1 0 0 0,0 0 0 0 0,0-1 0 0 0,0 1-1 0 0,0-1 1 0 0,0 1 0 0 0,0 0 0 0 0,0 0 0 0 0,0-1 0 0 0,0 1 0 0 0,-1 0-1 0 0,1 0 1 0 0,0 0 0 0 0,-1 0 0 0 0,1 0 0 0 0,0 0 0 0 0,-1 0 0 0 0,1 0-1 0 0,-1 0 1 0 0,0 0 0 0 0,1 1 0 0 0,-1-1 0 0 0,0 0 0 0 0,0 0 0 0 0,1 0-1 0 0,-1 3 1 0 0,0-2-18 0 0,0 1 1 0 0,0 0-1 0 0,0 0 0 0 0,-1 0 0 0 0,1 0 0 0 0,-1-1 0 0 0,1 1 0 0 0,-1 0 0 0 0,0 0 1 0 0,0-1-1 0 0,0 1 0 0 0,0-1 0 0 0,-1 1 0 0 0,1-1 0 0 0,-1 1 0 0 0,0-1 0 0 0,-2 3 1 0 0,1-2-39 0 0,0-1 0 0 0,-1 1 0 0 0,1-1 1 0 0,0 0-1 0 0,-1 0 0 0 0,1-1 0 0 0,-1 1 1 0 0,1-1-1 0 0,-1 0 0 0 0,0 0 0 0 0,1 0 0 0 0,-1 0 1 0 0,0 0-1 0 0,0-1 0 0 0,-4 0 0 0 0,7 0 701 0 0,30 19-175 0 0,65 108 1258 0 0,-92-124-1804 0 0,10 9-2511 0 0,1-10-2445 0 0,-7-2 1372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3928 0 0,'0'0'5454'0'0,"2"19"-5166"0"0,8 61 42 0 0,-10-75-266 0 0,1 0 1 0 0,0-1-1 0 0,0 1 1 0 0,0 0-1 0 0,0-1 1 0 0,1 1-1 0 0,-1-1 1 0 0,1 0-1 0 0,0 1 1 0 0,0-1-1 0 0,1 0 1 0 0,0 0-1 0 0,-1-1 1 0 0,1 1-1 0 0,0 0 1 0 0,1-1-1 0 0,-1 0 1 0 0,5 4-1 0 0,-6-6-82 0 0,0 0 0 0 0,0-1-1 0 0,0 1 1 0 0,0 0 0 0 0,0-1 0 0 0,0 1-1 0 0,0-1 1 0 0,0 0 0 0 0,0 1-1 0 0,1-1 1 0 0,-1 0 0 0 0,0 0 0 0 0,0-1-1 0 0,0 1 1 0 0,0 0 0 0 0,1-1-1 0 0,-1 1 1 0 0,0-1 0 0 0,0 0 0 0 0,0 0-1 0 0,0 1 1 0 0,0-2 0 0 0,-1 1-1 0 0,1 0 1 0 0,0 0 0 0 0,0 0-1 0 0,-1-1 1 0 0,1 1 0 0 0,0-1 0 0 0,1-2-1 0 0,1-1-68 0 0,0 0-1 0 0,-1 0 0 0 0,1 0 1 0 0,-1-1-1 0 0,0 1 1 0 0,-1-1-1 0 0,0 0 0 0 0,0 0 1 0 0,0 0-1 0 0,0 0 1 0 0,-1 0-1 0 0,0 0 0 0 0,0 0 1 0 0,-1-9-1 0 0,1-29-4196 0 0,-1 33 2393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8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 1544 0 0,'0'0'7372'0'0,"-1"20"-6940"0"0,1 64-70 0 0,0-81-304 0 0,0-1 0 0 0,0 1 1 0 0,0 0-1 0 0,1 0 1 0 0,-1-1-1 0 0,1 1 1 0 0,0 0-1 0 0,-1-1 0 0 0,1 1 1 0 0,1-1-1 0 0,-1 1 1 0 0,0-1-1 0 0,0 1 1 0 0,1-1-1 0 0,-1 0 0 0 0,1 0 1 0 0,0 0-1 0 0,0 0 1 0 0,0 0-1 0 0,0 0 1 0 0,0 0-1 0 0,0-1 0 0 0,0 1 1 0 0,1-1-1 0 0,-1 1 1 0 0,1-1-1 0 0,2 1 1 0 0,2 0-7 0 0,0 0 1 0 0,1-1 0 0 0,-1 1-1 0 0,1-2 1 0 0,-1 1 0 0 0,14-1 0 0 0,-11-1-108 0 0,-7 1 18 0 0,-1 0 0 0 0,1-1 0 0 0,-1 1 0 0 0,1-1 0 0 0,-1 0 0 0 0,0 0-1 0 0,1 0 1 0 0,-1 0 0 0 0,0 0 0 0 0,1 0 0 0 0,-1-1 0 0 0,0 1 0 0 0,0-1 0 0 0,0 1-1 0 0,0-1 1 0 0,-1 0 0 0 0,1 0 0 0 0,0 0 0 0 0,-1 0 0 0 0,1 0 0 0 0,-1 0-1 0 0,0-1 1 0 0,0 1 0 0 0,1 0 0 0 0,-2-1 0 0 0,1 1 0 0 0,0 0 0 0 0,0-1 0 0 0,-1 1-1 0 0,1-1 1 0 0,-1 1 0 0 0,0-1 0 0 0,0-3 0 0 0,1 1-102 0 0,-1-1 1 0 0,1 0 0 0 0,-2 1-1 0 0,1-1 1 0 0,0 1 0 0 0,-1-1-1 0 0,0 1 1 0 0,0-1-1 0 0,-1 1 1 0 0,0-1 0 0 0,0 1-1 0 0,0 0 1 0 0,0 0-1 0 0,-6-8 1 0 0,5 9-342 0 0,-1 0 0 0 0,0 0 1 0 0,-1 0-1 0 0,1 0 0 0 0,-1 1 0 0 0,0 0 0 0 0,1 0 0 0 0,-1 0 0 0 0,-1 1 0 0 0,-9-5 1 0 0,1 6-2069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 3532 0 0,'0'0'5942'0'0,"4"20"-5783"0"0,20 124-176 0 0,-24-143-126 0 0,0 0 0 0 0,1 0-1 0 0,-1 0 1 0 0,0 0-1 0 0,1 0 1 0 0,0 0 0 0 0,-1 0-1 0 0,1 0 1 0 0,0-1 0 0 0,-1 1-1 0 0,1 0 1 0 0,0 0 0 0 0,0-1-1 0 0,-1 1 1 0 0,1 0 0 0 0,0-1-1 0 0,0 1 1 0 0,0-1-1 0 0,0 1 1 0 0,0-1 0 0 0,0 0-1 0 0,0 1 1 0 0,0-1 0 0 0,0 0-1 0 0,0 1 1 0 0,0-1 0 0 0,0 0-1 0 0,0 0 1 0 0,0 0 0 0 0,0 0-1 0 0,0 0 1 0 0,0 0-1 0 0,0-1 1 0 0,2 1 0 0 0,1 0-471 0 0,9 0-1615 0 0</inkml:trace>
  <inkml:trace contextRef="#ctx0" brushRef="#br0" timeOffset="1">237 0 3484 0 0,'0'0'6495'0'0,"-25"2"-6404"0"0,-159 19-411 0 0,178-21-218 0 0,-10 1-928 0 0,11 6-3646 0 0,5-3 2634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5184 0 0,'0'0'4860'0'0,"10"-15"-4650"0"0,5-11-170 0 0,-1 0 0 0 0,0-1 0 0 0,11-36 0 0 0,-25 62-31 0 0,0 0 0 0 0,0-1 0 0 0,0 1 0 0 0,1 0 0 0 0,-1 0 0 0 0,0 0 0 0 0,1 0 0 0 0,-1 0 0 0 0,1 0 0 0 0,-1 0 0 0 0,1 0 0 0 0,-1 0 0 0 0,1 0 0 0 0,0 0 0 0 0,-1 0-1 0 0,1 0 1 0 0,0 0 0 0 0,0 0 0 0 0,0 0 0 0 0,0 1 0 0 0,0-1 0 0 0,0 0 0 0 0,0 1 0 0 0,0-1 0 0 0,0 1 0 0 0,0-1 0 0 0,0 1 0 0 0,0 0 0 0 0,0-1 0 0 0,0 1 0 0 0,1 0 0 0 0,-1 0 0 0 0,0 0 0 0 0,0-1 0 0 0,0 1-1 0 0,0 1 1 0 0,1-1 0 0 0,-1 0 0 0 0,0 0 0 0 0,0 0 0 0 0,0 1 0 0 0,0-1 0 0 0,0 0 0 0 0,0 1 0 0 0,1-1 0 0 0,-1 1 0 0 0,0-1 0 0 0,0 1 0 0 0,0 0 0 0 0,0-1 0 0 0,-1 1 0 0 0,1 0 0 0 0,0 0 0 0 0,0 0 0 0 0,0-1-1 0 0,-1 1 1 0 0,2 2 0 0 0,6 5-159 0 0,-1 1 0 0 0,0 0 0 0 0,0 0-1 0 0,9 16 1 0 0,-11-15 152 0 0,20 38 170 0 0,-24-44-58 0 0,0-1-1 0 0,1 0 1 0 0,-1 0 0 0 0,0 1 0 0 0,-1-1 0 0 0,1 1 0 0 0,-1-1-1 0 0,1 1 1 0 0,-1-1 0 0 0,0 1 0 0 0,0-1 0 0 0,-1 5 0 0 0,0-7-123 0 0,0 0 0 0 0,0 0 0 0 0,1-1 0 0 0,-1 1 0 0 0,0 0 1 0 0,0-1-1 0 0,0 1 0 0 0,0-1 0 0 0,0 1 0 0 0,0-1 0 0 0,0 0 0 0 0,0 1 1 0 0,0-1-1 0 0,0 0 0 0 0,0 0 0 0 0,0 1 0 0 0,0-1 0 0 0,0 0 0 0 0,0 0 1 0 0,0 0-1 0 0,-1-1 0 0 0,-33 1-151 0 0,24-1 133 0 0,3 1-57 0 0,1-1 1 0 0,-1-1-1 0 0,1 1 0 0 0,0-1 0 0 0,-1-1 0 0 0,1 1 0 0 0,0-1 0 0 0,0-1 0 0 0,-8-4 1 0 0,-13-14-5769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0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3320 0 0,'0'0'6654'0'0,"4"-22"-6316"0"0,-2 8-296 0 0,4-14 117 0 0,-1-1 0 0 0,-1 0-1 0 0,-2 0 1 0 0,-2-30 0 0 0,0 53-430 0 0,0-19 1326 0 0,5 22-270 0 0,7 12-679 0 0,5 9-684 0 0,0 1 1 0 0,22 35-1 0 0,-29-37 524 0 0,1-2-1 0 0,1 0 1 0 0,0 0-1 0 0,1-1 0 0 0,0 0 1 0 0,18 12-1 0 0,-31-25 23 0 0,1-1 0 0 0,0 1 0 0 0,-1-1-1 0 0,1 1 1 0 0,0-1 0 0 0,-1 1 0 0 0,1-1-1 0 0,0 1 1 0 0,0-1 0 0 0,0 0 0 0 0,0 0 0 0 0,-1 1-1 0 0,1-1 1 0 0,0 0 0 0 0,0 0 0 0 0,0 0-1 0 0,0 0 1 0 0,0 0 0 0 0,-1 0 0 0 0,1 0 0 0 0,0 0-1 0 0,0-1 1 0 0,0 1 0 0 0,0 0 0 0 0,-1 0-1 0 0,1-1 1 0 0,0 1 0 0 0,0 0 0 0 0,0-1-1 0 0,-1 1 1 0 0,2-1 0 0 0,0-1-6 0 0,0 0 0 0 0,-1-1 0 0 0,1 1-1 0 0,-1 0 1 0 0,0 0 0 0 0,1-1 0 0 0,-1 1 0 0 0,0 0 0 0 0,0-1-1 0 0,1-3 1 0 0,0-6-91 0 0,1 0-1 0 0,-2-1 0 0 0,2-18 1 0 0,-5-3-261 0 0,2 14 1970 0 0,9 46-878 0 0,-6-17-660 0 0,1 0 0 0 0,-1 0 1 0 0,1-1-1 0 0,1 1 0 0 0,0-1 0 0 0,0 0 0 0 0,0 0 1 0 0,1-1-1 0 0,0 1 0 0 0,10 7 0 0 0,-12-11 25 0 0,1 0 0 0 0,-1 0 0 0 0,1-1 0 0 0,0 0-1 0 0,1 1 1 0 0,-1-2 0 0 0,0 1 0 0 0,1-1 0 0 0,0 0 0 0 0,-1 0 0 0 0,1 0-1 0 0,0-1 1 0 0,0 0 0 0 0,0 0 0 0 0,0 0 0 0 0,0-1 0 0 0,8 0-1 0 0,-12-1-91 0 0,1 1-1 0 0,0-1 0 0 0,-1 0 0 0 0,1 0 1 0 0,-1 0-1 0 0,0 0 0 0 0,1-1 0 0 0,-1 1 0 0 0,0-1 1 0 0,0 1-1 0 0,0-1 0 0 0,0 0 0 0 0,0 0 1 0 0,0 0-1 0 0,0 0 0 0 0,-1 0 0 0 0,1 0 0 0 0,-1 0 1 0 0,1-1-1 0 0,-1 1 0 0 0,0 0 0 0 0,0-1 1 0 0,0 1-1 0 0,0-1 0 0 0,-1 0 0 0 0,1 1 0 0 0,-1-1 1 0 0,1 1-1 0 0,-1-1 0 0 0,0-3 0 0 0,1 1 30 0 0,-1 0 0 0 0,0-1 0 0 0,0 1-1 0 0,0-1 1 0 0,0 1 0 0 0,-1 0 0 0 0,0 0-1 0 0,0-1 1 0 0,-1 1 0 0 0,1 0 0 0 0,-1 0-1 0 0,0 0 1 0 0,0 0 0 0 0,-5-6 0 0 0,1 4-79 0 0,-1 0-1 0 0,0 0 1 0 0,0 1 0 0 0,0 0 0 0 0,-1 1-1 0 0,0 0 1 0 0,0 0 0 0 0,-13-6 0 0 0,14 8-567 0 0,-1 0 0 0 0,1 1 0 0 0,-1-1 0 0 0,0 1 1 0 0,0 1-1 0 0,-9-1 0 0 0,-2 1-3688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1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3728 0 0,'0'0'5888'0'0,"-18"5"-5757"0"0,-53 20-17 0 0,67-24-115 0 0,1 0 0 0 0,0 1 0 0 0,0-1-1 0 0,0 1 1 0 0,0 0 0 0 0,0 0 0 0 0,1 0 0 0 0,-1 0 0 0 0,0 0 0 0 0,1 1-1 0 0,0-1 1 0 0,-1 1 0 0 0,1-1 0 0 0,0 1 0 0 0,1 0 0 0 0,-1 0 0 0 0,0 0 0 0 0,1 0-1 0 0,-1 0 1 0 0,1 0 0 0 0,0 1 0 0 0,0-1 0 0 0,0 0 0 0 0,1 1 0 0 0,-1-1-1 0 0,1 0 1 0 0,0 1 0 0 0,0-1 0 0 0,0 1 0 0 0,0-1 0 0 0,1 0 0 0 0,-1 1 0 0 0,1-1-1 0 0,0 0 1 0 0,0 1 0 0 0,0-1 0 0 0,0 0 0 0 0,1 0 0 0 0,-1 0 0 0 0,1 0-1 0 0,0 0 1 0 0,0 0 0 0 0,0 0 0 0 0,0-1 0 0 0,0 1 0 0 0,1-1 0 0 0,-1 1 0 0 0,1-1-1 0 0,-1 0 1 0 0,1 0 0 0 0,0 0 0 0 0,6 2 0 0 0,-4-2-54 0 0,1 0 1 0 0,-1-1-1 0 0,1 1 0 0 0,-1-1 0 0 0,1-1 1 0 0,-1 1-1 0 0,1-1 0 0 0,0 0 1 0 0,-1 0-1 0 0,1-1 0 0 0,0 0 1 0 0,-1 0-1 0 0,1 0 0 0 0,-1 0 1 0 0,1-1-1 0 0,-1 0 0 0 0,0 0 0 0 0,0-1 1 0 0,0 1-1 0 0,0-1 0 0 0,0 0 1 0 0,-1-1-1 0 0,1 1 0 0 0,-1-1 1 0 0,0 0-1 0 0,0 0 0 0 0,0 0 1 0 0,0 0-1 0 0,-1-1 0 0 0,0 1 1 0 0,0-1-1 0 0,0 0 0 0 0,0 0 0 0 0,-1 0 1 0 0,0 0-1 0 0,2-7 0 0 0,-2 0 444 0 0,-6 12 826 0 0,3 1-1163 0 0,0 0 0 0 0,0 0 0 0 0,1 1 0 0 0,-1-1 0 0 0,0 0 0 0 0,1 0 0 0 0,-1 0 0 0 0,1 1 0 0 0,-1-1 0 0 0,1 0 0 0 0,0 1 0 0 0,0-1 0 0 0,-1 0 0 0 0,1 3 0 0 0,1 1 16 0 0,-1 0 0 0 0,1 0 0 0 0,1 0 0 0 0,-1-1 0 0 0,1 1 0 0 0,-1 0 0 0 0,1-1 0 0 0,1 1 0 0 0,-1-1 0 0 0,1 0 0 0 0,-1 0 0 0 0,1 0 0 0 0,0 0 0 0 0,1 0 0 0 0,-1 0 0 0 0,1-1 0 0 0,-1 0 0 0 0,1 0 0 0 0,0 0 0 0 0,0 0 0 0 0,1 0 0 0 0,-1-1 0 0 0,7 3 0 0 0,-3-1-16 0 0,-1-1 0 0 0,0 0 0 0 0,1-1-1 0 0,0 0 1 0 0,-1 0 0 0 0,1 0 0 0 0,0-1 0 0 0,0 0 0 0 0,0-1-1 0 0,0 1 1 0 0,0-2 0 0 0,0 1 0 0 0,0-1 0 0 0,13-3-1 0 0,-20 4-91 0 0,1-1 0 0 0,-1 1-1 0 0,0 0 1 0 0,1-1 0 0 0,-1 0-1 0 0,1 1 1 0 0,-1-1 0 0 0,0 0-1 0 0,0 1 1 0 0,1-1-1 0 0,-1 0 1 0 0,0 0 0 0 0,0 0-1 0 0,0 0 1 0 0,0 0 0 0 0,0 0-1 0 0,0-1 1 0 0,0 1 0 0 0,-1 0-1 0 0,1 0 1 0 0,0-1-1 0 0,0 1 1 0 0,-1 0 0 0 0,1-1-1 0 0,-1 1 1 0 0,0-1 0 0 0,1 1-1 0 0,-1-1 1 0 0,0 1 0 0 0,0-1-1 0 0,0 1 1 0 0,0-1-1 0 0,0 1 1 0 0,0-1 0 0 0,0 1-1 0 0,0 0 1 0 0,-1-1 0 0 0,1 1-1 0 0,-1-1 1 0 0,0-2 0 0 0,-3-5-886 0 0,-1 0 1 0 0,0 0 0 0 0,0 0 0 0 0,-12-15 0 0 0,6 10-2857 0 0,6 5 1274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5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1 960 0 0,'0'0'5049'0'0,"-4"6"-4451"0"0,-5 12-53 0 0,1 0-1 0 0,-12 35 1 0 0,18-45-467 0 0,0 0 1 0 0,0-1-1 0 0,1 1 0 0 0,0 0 1 0 0,0 0-1 0 0,1 0 0 0 0,0 0 1 0 0,0 0-1 0 0,1 0 0 0 0,0 0 1 0 0,3 8-1 0 0,-4-13-70 0 0,1-1 0 0 0,1 1 1 0 0,-1-1-1 0 0,0 1 0 0 0,0-1 0 0 0,1 0 1 0 0,-1 0-1 0 0,1 0 0 0 0,0 0 0 0 0,0 0 1 0 0,0 0-1 0 0,0 0 0 0 0,0-1 0 0 0,0 1 0 0 0,0-1 1 0 0,0 1-1 0 0,1-1 0 0 0,-1 0 0 0 0,0 0 1 0 0,1 0-1 0 0,-1 0 0 0 0,1 0 0 0 0,0-1 1 0 0,-1 1-1 0 0,5 0 0 0 0,-6-1-35 0 0,1 0 0 0 0,0 0 1 0 0,0-1-1 0 0,0 1 0 0 0,0 0 0 0 0,0 0 0 0 0,0-1 0 0 0,-1 0 0 0 0,1 1 0 0 0,0-1 0 0 0,0 0 1 0 0,-1 0-1 0 0,1 0 0 0 0,-1 0 0 0 0,1 0 0 0 0,0 0 0 0 0,-1 0 0 0 0,0 0 0 0 0,1-1 1 0 0,-1 1-1 0 0,0 0 0 0 0,0-1 0 0 0,0 1 0 0 0,0-1 0 0 0,0 0 0 0 0,0 1 0 0 0,0-1 0 0 0,0 0 1 0 0,-1 0-1 0 0,1 1 0 0 0,0-1 0 0 0,-1 0 0 0 0,0 0 0 0 0,0 0 0 0 0,1-3 0 0 0,-2-34-151 0 0,1 38 173 0 0,0 0 1 0 0,0 0-1 0 0,-1 0 1 0 0,1 1-1 0 0,0-1 1 0 0,-1 0-1 0 0,1 0 1 0 0,0 1-1 0 0,-1-1 1 0 0,1 0 0 0 0,-1 1-1 0 0,1-1 1 0 0,-1 0-1 0 0,0 1 1 0 0,1-1-1 0 0,-1 1 1 0 0,0-1-1 0 0,1 1 1 0 0,-1-1-1 0 0,0 1 1 0 0,1-1-1 0 0,-1 1 1 0 0,0 0 0 0 0,0-1-1 0 0,0 1 1 0 0,1 0-1 0 0,-1 0 1 0 0,0 0-1 0 0,0 0 1 0 0,0 0-1 0 0,1 0 1 0 0,-1 0-1 0 0,0 0 1 0 0,0 0-1 0 0,0 0 1 0 0,0 0 0 0 0,1 0-1 0 0,-1 0 1 0 0,0 1-1 0 0,0-1 1 0 0,0 0-1 0 0,-1 1 1 0 0,1 0 47 0 0,0 0-1 0 0,0 0 1 0 0,0 0 0 0 0,0 0 0 0 0,0 0 0 0 0,0 0 0 0 0,1 0-1 0 0,-1 0 1 0 0,0 1 0 0 0,0-1 0 0 0,1 0 0 0 0,-1 0 0 0 0,1 1-1 0 0,-1-1 1 0 0,1 0 0 0 0,0 1 0 0 0,-1-1 0 0 0,1 0-1 0 0,0 1 1 0 0,0-1 0 0 0,0 0 0 0 0,0 1 0 0 0,0-1 0 0 0,0 1-1 0 0,1 1 1 0 0,-1-2-46 0 0,0 1 0 0 0,0-1-1 0 0,0 1 1 0 0,0 0 0 0 0,1-1-1 0 0,-1 1 1 0 0,1-1 0 0 0,-1 1-1 0 0,1-1 1 0 0,-1 1 0 0 0,1-1-1 0 0,0 1 1 0 0,-1-1 0 0 0,1 1-1 0 0,0-1 1 0 0,0 0 0 0 0,0 0-1 0 0,0 0 1 0 0,1 1 0 0 0,-1-1-1 0 0,3 2 1 0 0,1-2-14 0 0,0 1 1 0 0,1-1-1 0 0,0 1 1 0 0,-1-2-1 0 0,1 1 1 0 0,0 0-1 0 0,-1-1 1 0 0,1 0 0 0 0,0-1-1 0 0,0 1 1 0 0,-1-1-1 0 0,1 0 1 0 0,-1 0-1 0 0,1-1 1 0 0,-1 0-1 0 0,1 0 1 0 0,-1 0-1 0 0,0-1 1 0 0,0 1-1 0 0,0-1 1 0 0,0 0-1 0 0,0-1 1 0 0,-1 1-1 0 0,5-5 1 0 0,-4 2-161 0 0,1-1-1 0 0,-1 0 1 0 0,0 1-1 0 0,-1-2 1 0 0,0 1 0 0 0,0 0-1 0 0,0-1 1 0 0,-1 0 0 0 0,0 1-1 0 0,-1-1 1 0 0,0-1 0 0 0,0 1-1 0 0,-1 0 1 0 0,0 0 0 0 0,0-16-1 0 0,-1 22 104 0 0,0 1-1 0 0,0-1 0 0 0,0 1 1 0 0,0-1-1 0 0,-1 1 1 0 0,1-1-1 0 0,0 1 1 0 0,-1-1-1 0 0,1 1 0 0 0,-1 0 1 0 0,0-1-1 0 0,0 1 1 0 0,1 0-1 0 0,-1-1 1 0 0,0 1-1 0 0,0 0 0 0 0,0 0 1 0 0,0 0-1 0 0,0 0 1 0 0,0 0-1 0 0,-1 0 1 0 0,1 0-1 0 0,0 0 0 0 0,0 0 1 0 0,-1 1-1 0 0,1-1 1 0 0,-1 0-1 0 0,1 1 1 0 0,0 0-1 0 0,-1-1 0 0 0,1 1 1 0 0,-1 0-1 0 0,1-1 1 0 0,-1 1-1 0 0,1 0 1 0 0,-1 0-1 0 0,1 0 0 0 0,-4 1 1 0 0,3-1 185 0 0,-1 0 0 0 0,0 0 0 0 0,0 1 0 0 0,1-1 0 0 0,-1 1 0 0 0,0 0 0 0 0,1 0 0 0 0,-1 0 0 0 0,0 0 0 0 0,1 0 1 0 0,0 0-1 0 0,-1 1 0 0 0,1-1 0 0 0,0 1 0 0 0,-1 0 0 0 0,1 0 0 0 0,0 0 0 0 0,0 0 0 0 0,1 0 0 0 0,-4 4 0 0 0,2 1 162 0 0,1 0 0 0 0,0-1 0 0 0,0 1-1 0 0,0 0 1 0 0,1 0 0 0 0,0 1 0 0 0,0-1 0 0 0,1 0 0 0 0,0 0-1 0 0,0 0 1 0 0,1 1 0 0 0,0-1 0 0 0,0 0 0 0 0,1 0 0 0 0,0 0-1 0 0,0 0 1 0 0,0-1 0 0 0,6 12 0 0 0,-4-10-228 0 0,0-1 0 0 0,1 1 0 0 0,0-1 0 0 0,0 0 1 0 0,0 0-1 0 0,1-1 0 0 0,0 1 0 0 0,0-1 0 0 0,1 0 0 0 0,0-1 0 0 0,0 0 0 0 0,0 0 1 0 0,0 0-1 0 0,1-1 0 0 0,9 4 0 0 0,-13-7-506 0 0,1 0-1 0 0,0 0 1 0 0,-1 0-1 0 0,1 0 1 0 0,0-1-1 0 0,0 0 1 0 0,0 0-1 0 0,0 0 1 0 0,0-1-1 0 0,6 0 1 0 0,12-7-3992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10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2 3312 0 0,'0'0'5728'0'0,"-16"0"-5662"0"0,-51-1 17 0 0,65 0-54 0 0,0 1 1 0 0,-1 0-1 0 0,1 0 1 0 0,0 1 0 0 0,0-1-1 0 0,-1 0 1 0 0,1 1-1 0 0,0-1 1 0 0,0 1-1 0 0,0 0 1 0 0,-1-1-1 0 0,1 1 1 0 0,0 0 0 0 0,0 0-1 0 0,0 1 1 0 0,1-1-1 0 0,-3 2 1 0 0,3-2-32 0 0,0 0 0 0 0,1 0-1 0 0,-1 0 1 0 0,0 0 0 0 0,1 1 0 0 0,0-1 0 0 0,-1 0 0 0 0,1 0 0 0 0,-1 0 0 0 0,1 1 0 0 0,0-1-1 0 0,0 0 1 0 0,0 1 0 0 0,0-1 0 0 0,0 0 0 0 0,0 0 0 0 0,0 1 0 0 0,0-1 0 0 0,1 0 0 0 0,-1 0-1 0 0,1 2 1 0 0,1 2-46 0 0,0 1 0 0 0,0-1 0 0 0,1 0 1 0 0,0 0-1 0 0,0 0 0 0 0,1 0 0 0 0,-1 0 0 0 0,8 7 0 0 0,3 0 66 0 0,1-1 0 0 0,1-1 1 0 0,28 15-1 0 0,19 12 685 0 0,-63-36-704 0 0,1-1 1 0 0,-1 0 0 0 0,0 0-1 0 0,1 0 1 0 0,-1 0-1 0 0,0 0 1 0 0,0 1-1 0 0,1-1 1 0 0,-1 0 0 0 0,0 0-1 0 0,1 1 1 0 0,-1-1-1 0 0,0 0 1 0 0,0 0-1 0 0,1 1 1 0 0,-1-1 0 0 0,0 0-1 0 0,0 1 1 0 0,0-1-1 0 0,0 0 1 0 0,1 1-1 0 0,-1-1 1 0 0,0 0 0 0 0,0 1-1 0 0,0-1 1 0 0,0 0-1 0 0,0 1 1 0 0,0-1-1 0 0,0 0 1 0 0,0 1 0 0 0,0-1-1 0 0,0 0 1 0 0,0 1-1 0 0,0-1 1 0 0,0 0-1 0 0,0 1 1 0 0,0-1 0 0 0,-1 1-1 0 0,-13 6-198 0 0,-22-3-38 0 0,36-4 237 0 0,-15 1-559 0 0,0 0 0 0 0,-29-4 1 0 0,38 2-294 0 0,1-1 0 0 0,-1 1 0 0 0,1-1 1 0 0,0 0-1 0 0,-1 0 0 0 0,-7-5 1 0 0,4 1-1077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1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4432 0 0,'0'0'5570'0'0,"2"21"-5403"0"0,-1-12-249 0 0,10 144-993 0 0,8-151-4523 0 0,-9-2 2904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11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170 181 4380 0 0,'0'0'6565'0'0,"-126"-96"-6565"0"0,110 76-80 0 0,5-3-772 0 0,0 2-832 0 0,6 1-2221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4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0 932 0 0,'0'0'2948'0'0,"1"1"-3907"0"0,8 5 5753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46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17 2956 0 0,'0'0'8702'0'0,"-4"-17"-19830"0"0,8 36 10598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46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0 1 2604 0 0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19:4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2604 0 0,'45'21'315'0'0,"-36"-16"1681"0"0,-4-2-4532 0 0,-2-2 284 0 0,-11-1 2125 0 0</inkml:trace>
  <inkml:trace contextRef="#ctx0" brushRef="#br0" timeOffset="1">135 47 2812 0 0,'0'0'9760'0'0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32767" units="deg"/>
          <inkml:channel name="T" type="integer" max="2.14748E9" units="dev"/>
        </inkml:traceFormat>
        <inkml:channelProperties>
          <inkml:channelProperty channel="X" name="resolution" value="3854.94116" units="1/cm"/>
          <inkml:channelProperty channel="Y" name="resolution" value="5461.1665" units="1/cm"/>
          <inkml:channelProperty channel="F" name="resolution" value="91.01945" units="1/deg"/>
          <inkml:channelProperty channel="T" name="resolution" value="1" units="1/dev"/>
        </inkml:channelProperties>
      </inkml:inkSource>
      <inkml:timestamp xml:id="ts0" timeString="2022-10-25T06:46:57.8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13479 16580 720 0,'0'0'1308'0,"0"0"-372"0,0 0-936 16,0 0-480-16,0 0 336 0,0 0 140 15,0 0-12-15,0 0-140 0,0 0-196 16,0 0-468-16,4 0 64 0,-4 0 521 0,0 3 235 15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7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1790 296 2292 0 0,'0'0'2441'0'0,"-20"-21"-413"0"0,4 11-1113 0 0,-1-2 1 0 0,1 0-1 0 0,-22-23 0 0 0,27 23-1059 0 0,-1 1-1 0 0,-1 0 1 0 0,0 1 0 0 0,-1 0 0 0 0,0 1-1 0 0,-20-10 1 0 0,14 11 378 0 0,-161-64 616 0 0,37 39 19 0 0,120 29-760 0 0,-1 1 0 0 0,1 1 1 0 0,-1 1-1 0 0,0 1 0 0 0,1 1 0 0 0,-1 2 1 0 0,1 0-1 0 0,-1 1 0 0 0,-35 12 0 0 0,48-12-58 0 0,-1-1-1 0 0,1 2 1 0 0,0-1 0 0 0,0 2-1 0 0,1 0 1 0 0,-1 0 0 0 0,1 1 0 0 0,1 0-1 0 0,-1 1 1 0 0,1 0 0 0 0,-12 14-1 0 0,-11 11 111 0 0,-119 115-8 0 0,134-132-42 0 0,1 2 1 0 0,-22 29-1 0 0,-14 15 21 0 0,7-2-10 0 0,38-48-91 0 0,0 0 0 0 0,-1-1-1 0 0,0 0 1 0 0,-13 12 0 0 0,-120 87 25 0 0,110-86 124 0 0,-57 55 1 0 0,79-69-120 0 0,1 1 0 0 0,1 0 1 0 0,0 0-1 0 0,0 1 0 0 0,1 0 0 0 0,0 1 0 0 0,1-1 1 0 0,-6 20-1 0 0,1 3 224 0 0,-11 72-1 0 0,16-71-176 0 0,2 0 0 0 0,2 1-1 0 0,1-1 1 0 0,5 42 0 0 0,5-29-80 0 0,19 66 1 0 0,-16-69 52 0 0,-2-15-5 0 0,0 0 0 0 0,2-1 0 0 0,20 36-1 0 0,-27-56-70 0 0,3 7 21 0 0,0-1 0 0 0,1 0 0 0 0,0 0 1 0 0,2-1-1 0 0,0-1 0 0 0,0 1 1 0 0,1-2-1 0 0,1 0 0 0 0,19 16 1 0 0,-6-10-11 0 0,0-1 1 0 0,32 16 0 0 0,-47-29-14 0 0,0 0-1 0 0,1-1 1 0 0,-1 0 0 0 0,1-1-1 0 0,0-1 1 0 0,0 1-1 0 0,0-2 1 0 0,21 1 0 0 0,505-14-53 0 0,-506 13-4 0 0,-1 2 0 0 0,1 1-1 0 0,0 1 1 0 0,38 12 0 0 0,120 49 22 0 0,-170-59 14 0 0,96 41 50 0 0,-58-22-80 0 0,101 29 1 0 0,-27-33-43 0 0,-86-16 90 0 0,46 11 1 0 0,-75-12-1 0 0,-3 0-9 0 0,0-1 1 0 0,1 0-1 0 0,-1-1 0 0 0,1-1 0 0 0,-1 0 1 0 0,1-1-1 0 0,0-1 0 0 0,-1 0 0 0 0,1-1 1 0 0,0 0-1 0 0,18-5 0 0 0,217-72-368 0 0,-235 73 396 0 0,10-2-29 0 0,-1-1 0 0 0,29-15 1 0 0,-46 20-8 0 0,-1-1 1 0 0,0 0 0 0 0,1 0 0 0 0,-2-1 0 0 0,1 1-1 0 0,0-1 1 0 0,-1-1 0 0 0,0 1 0 0 0,0-1 0 0 0,0 1 0 0 0,-1-1-1 0 0,5-10 1 0 0,62-90-131 0 0,-57 74 12 0 0,16-46-1 0 0,-10 23 98 0 0,-9 30-5 0 0,-3-1 0 0 0,0 0 1 0 0,5-33-1 0 0,-11 48 34 0 0,-1-1 1 0 0,0 1-1 0 0,-1-1 1 0 0,0 0-1 0 0,-1 1 0 0 0,-1-1 1 0 0,1 1-1 0 0,-2-1 1 0 0,0 1-1 0 0,-4-12 1 0 0,-56-139-140 0 0,-27-45 60 0 0,59 155-6 0 0,23 41 108 0 0,0-1 0 0 0,1 1-1 0 0,1-2 1 0 0,0 1-1 0 0,-7-23 1 0 0,-8-70-26 0 0,19 97-8 0 0,0 0 0 0 0,-1 0 1 0 0,0 0-1 0 0,-1 1 1 0 0,0-1-1 0 0,0 1 0 0 0,0 0 1 0 0,-1 0-1 0 0,0 0 1 0 0,0 1-1 0 0,-1-1 0 0 0,1 2 1 0 0,-2-1-1 0 0,-9-7 0 0 0,-8-5 6 0 0,0 1 0 0 0,-44-23-1 0 0,-47-10 49 0 0,28 14 74 0 0,57 22-90 0 0,8 3-5 0 0,0 0 0 0 0,0 2-1 0 0,-1 1 1 0 0,-42-10 0 0 0,52 15 26 0 0,0-1 0 0 0,0-1 0 0 0,0 0 0 0 0,1 0 1 0 0,0-2-1 0 0,0 1 0 0 0,0-2 0 0 0,-17-14 0 0 0,-82-69 660 0 0,55 45-1875 0 0,0 0-5186 0 0,48 39 2134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7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16 320 2744 0 0,'0'0'6576'0'0,"0"8"-5812"0"0,-16-218 634 0 0,16 198-1456 0 0,1 0 0 0 0,0 1 0 0 0,1-1 0 0 0,0 1 0 0 0,4-12 0 0 0,-6 21 39 0 0,0 0 0 0 0,1 1 0 0 0,-1-1 0 0 0,1 0 0 0 0,-1 1 0 0 0,1-1 0 0 0,0 0 1 0 0,0 1-1 0 0,-1-1 0 0 0,1 1 0 0 0,0-1 0 0 0,0 1 0 0 0,0 0 0 0 0,1-1 0 0 0,-1 1 0 0 0,0 0 0 0 0,0 0 0 0 0,1 0 1 0 0,-1 0-1 0 0,1 0 0 0 0,-1 0 0 0 0,1 0 0 0 0,-1 0 0 0 0,1 1 0 0 0,0-1 0 0 0,-1 0 0 0 0,1 1 0 0 0,0-1 0 0 0,-1 1 1 0 0,1 0-1 0 0,0 0 0 0 0,-1 0 0 0 0,1 0 0 0 0,0 0 0 0 0,0 0 0 0 0,-1 0 0 0 0,1 0 0 0 0,0 1 0 0 0,0-1 0 0 0,-1 1 1 0 0,1-1-1 0 0,-1 1 0 0 0,1 0 0 0 0,2 1 0 0 0,2 2 52 0 0,-1-1 0 0 0,0 2 0 0 0,0-1 0 0 0,0 0 0 0 0,0 1 0 0 0,-1 0 0 0 0,0 0 0 0 0,0 0 0 0 0,0 1 0 0 0,-1-1 0 0 0,0 1-1 0 0,0 0 1 0 0,0 0 0 0 0,3 12 0 0 0,3 11 96 0 0,-2 0 0 0 0,4 31 0 0 0,-4-23-83 0 0,-2 4 42 0 0,-3-28-309 0 0,0 0 1 0 0,0 0-1 0 0,7 20 1 0 0,-9-32-18 0 0,1-1 1 0 0,-1 0-1 0 0,1 0 1 0 0,-1 1 0 0 0,1-1-1 0 0,0 0 1 0 0,-1 0-1 0 0,1 0 1 0 0,-1 0 0 0 0,1 1-1 0 0,-1-1 1 0 0,1 0-1 0 0,-1 0 1 0 0,1 0 0 0 0,0 0-1 0 0,-1 0 1 0 0,1 0 0 0 0,-1-1-1 0 0,1 1 1 0 0,-1 0-1 0 0,1 0 1 0 0,0 0 0 0 0,-1 0-1 0 0,1-1 1 0 0,-1 1-1 0 0,1 0 1 0 0,-1-1 0 0 0,1 1-1 0 0,-1 0 1 0 0,0-1-1 0 0,1 1 1 0 0,0-1 0 0 0,5-3-2345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7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1 233 432 0 0,'0'0'10220'0'0,"0"6"-8542"0"0,14-24-1750 0 0,-1-1 0 0 0,0-1 0 0 0,-2 0 0 0 0,0-1 0 0 0,-1 0 0 0 0,-2 0 0 0 0,0-1 0 0 0,6-26 0 0 0,-11 24-605 0 0,-10 42 713 0 0,-10 40 235 0 0,16-55-298 0 0,1 0 0 0 0,-1 0 0 0 0,1 0 0 0 0,0 0 1 0 0,0 0-1 0 0,0 0 0 0 0,0 0 0 0 0,1-1 0 0 0,-1 1 1 0 0,1 0-1 0 0,0 0 0 0 0,0 0 0 0 0,0 0 0 0 0,0-1 0 0 0,0 1 1 0 0,0-1-1 0 0,1 1 0 0 0,-1 0 0 0 0,1-1 0 0 0,0 0 1 0 0,0 0-1 0 0,0 1 0 0 0,0-1 0 0 0,0 0 0 0 0,0 0 0 0 0,0-1 1 0 0,1 1-1 0 0,-1 0 0 0 0,1-1 0 0 0,-1 0 0 0 0,1 1 1 0 0,0-1-1 0 0,0 0 0 0 0,-1 0 0 0 0,1-1 0 0 0,0 1 1 0 0,0 0-1 0 0,0-1 0 0 0,0 0 0 0 0,0 0 0 0 0,0 0 0 0 0,0 0 1 0 0,-1 0-1 0 0,1 0 0 0 0,0-1 0 0 0,0 0 0 0 0,0 1 1 0 0,0-1-1 0 0,3-2 0 0 0,-2 1-25 0 0,1 0 0 0 0,-1 0-1 0 0,1-1 1 0 0,-1 0 0 0 0,0 0 0 0 0,0 0 0 0 0,0 0 0 0 0,-1-1 0 0 0,1 1-1 0 0,-1-1 1 0 0,0 0 0 0 0,0 0 0 0 0,0 0 0 0 0,0-1 0 0 0,3-7-1 0 0,-2 4-50 0 0,-1 0-1 0 0,1 0 0 0 0,-1 0 1 0 0,-1 0-1 0 0,1-1 0 0 0,-2 1 1 0 0,1-1-1 0 0,0-11 0 0 0,-2 20 29 0 0,-24 28 1472 0 0,21-21-1337 0 0,0-1 0 0 0,1 1 0 0 0,0-1 0 0 0,0 1 0 0 0,1 0-1 0 0,-1 0 1 0 0,2 0 0 0 0,-1 0 0 0 0,1 0 0 0 0,0 12 0 0 0,1-17-73 0 0,-1 0-1 0 0,0 1 1 0 0,1-1-1 0 0,-1 0 0 0 0,1 0 1 0 0,-1 0-1 0 0,1 1 1 0 0,0-1-1 0 0,0 0 1 0 0,0 0-1 0 0,0 0 0 0 0,1 0 1 0 0,-1-1-1 0 0,0 1 1 0 0,1 0-1 0 0,0 0 1 0 0,-1-1-1 0 0,1 1 1 0 0,0-1-1 0 0,0 0 0 0 0,-1 1 1 0 0,1-1-1 0 0,0 0 1 0 0,0 0-1 0 0,0 0 1 0 0,1 0-1 0 0,-1 0 0 0 0,0-1 1 0 0,0 1-1 0 0,0-1 1 0 0,1 1-1 0 0,-1-1 1 0 0,0 0-1 0 0,4 0 1 0 0,1 1-51 0 0,0-1 0 0 0,-1 0 1 0 0,1 0-1 0 0,0-1 0 0 0,-1 0 1 0 0,1 0-1 0 0,0 0 1 0 0,-1-1-1 0 0,1 0 0 0 0,-1 0 1 0 0,0-1-1 0 0,1 1 1 0 0,-1-1-1 0 0,-1-1 0 0 0,1 1 1 0 0,10-9-1 0 0,-13 8 29 0 0,0-1-1 0 0,-1 1 1 0 0,1 0-1 0 0,-1-1 1 0 0,0 0-1 0 0,-1 1 1 0 0,1-1-1 0 0,-1 0 1 0 0,1 0 0 0 0,-2 0-1 0 0,1 0 1 0 0,0-6-1 0 0,11-39 188 0 0,-12 49-146 0 0,0 0-1 0 0,1 0 1 0 0,-1-1 0 0 0,1 1 0 0 0,-1 0 0 0 0,1 0 0 0 0,0 0-1 0 0,-1-1 1 0 0,1 1 0 0 0,0 0 0 0 0,0 0 0 0 0,0 0 0 0 0,0 0-1 0 0,0 1 1 0 0,0-1 0 0 0,0 0 0 0 0,0 0 0 0 0,0 0-1 0 0,0 1 1 0 0,1-1 0 0 0,-1 1 0 0 0,0-1 0 0 0,2 0 0 0 0,-2 2-16 0 0,0 0 0 0 0,0 0 0 0 0,1 0 0 0 0,-2 0 0 0 0,1 0 0 0 0,0 0 0 0 0,0 0 1 0 0,0 0-1 0 0,0 1 0 0 0,-1-1 0 0 0,1 0 0 0 0,0 0 0 0 0,-1 1 0 0 0,1-1 0 0 0,-1 0 1 0 0,0 1-1 0 0,1-1 0 0 0,-1 1 0 0 0,0-1 0 0 0,0 0 0 0 0,0 1 0 0 0,0 1 0 0 0,2 98 1653 0 0,-2-60-1429 0 0,0-41-2 0 0,11-32-956 0 0,-4 11 589 0 0,1 0 0 0 0,1 0 0 0 0,0 1 0 0 0,23-36 0 0 0,-32 57 155 0 0,0-1-1 0 0,0 0 1 0 0,0 1 0 0 0,0-1 0 0 0,0 1-1 0 0,0-1 1 0 0,0 1 0 0 0,0-1 0 0 0,0 1 0 0 0,1-1-1 0 0,-1 1 1 0 0,0-1 0 0 0,0 0 0 0 0,0 1-1 0 0,0-1 1 0 0,1 1 0 0 0,-1-1 0 0 0,0 0 0 0 0,0 1-1 0 0,1-1 1 0 0,-1 0 0 0 0,0 1 0 0 0,0-1 0 0 0,1 0-1 0 0,-1 1 1 0 0,1-1 0 0 0,-1 0 0 0 0,0 0-1 0 0,1 1 1 0 0,-1-1 0 0 0,1 0 0 0 0,-1 0 0 0 0,0 0-1 0 0,1 1 1 0 0,-1-1 0 0 0,1 0 0 0 0,-1 0-1 0 0,1 0 1 0 0,-1 0 0 0 0,0 0 0 0 0,1 0 0 0 0,-1 0-1 0 0,1 0 1 0 0,-1 0 0 0 0,1 0 0 0 0,-1 0-1 0 0,1-1 1 0 0,-1 1 0 0 0,0 0 0 0 0,1 0 0 0 0,-1 0-1 0 0,1 0 1 0 0,-1-1 0 0 0,0 1 0 0 0,1 0-1 0 0,-1 0 1 0 0,1-1 0 0 0,-1 1 0 0 0,0 0 0 0 0,0-1-1 0 0,1 1 1 0 0,-1 0 0 0 0,0-1 0 0 0,1 1-1 0 0,-1-1 1 0 0,0 1 0 0 0,0-1 0 0 0,4 34 7 0 0,-4-13 114 0 0,1 39 796 0 0,-1-56-881 0 0,0-1-1 0 0,1 0 0 0 0,-1 1 1 0 0,1-1-1 0 0,0 1 1 0 0,-1-1-1 0 0,1 0 1 0 0,0 0-1 0 0,0 1 0 0 0,1-1 1 0 0,-1 0-1 0 0,0 0 1 0 0,1 0-1 0 0,-1 0 0 0 0,1-1 1 0 0,0 1-1 0 0,-1 0 1 0 0,1-1-1 0 0,4 4 1 0 0,-4-5-67 0 0,0 1 0 0 0,0 0 1 0 0,1-1-1 0 0,-1 0 0 0 0,0 1 1 0 0,1-1-1 0 0,-1 0 0 0 0,0 0 1 0 0,0 0-1 0 0,1 0 0 0 0,-1-1 1 0 0,0 1-1 0 0,1-1 0 0 0,-1 1 1 0 0,0-1-1 0 0,0 0 0 0 0,0 0 1 0 0,0 0-1 0 0,0 0 0 0 0,0 0 1 0 0,0 0-1 0 0,0-1 0 0 0,0 1 1 0 0,0 0-1 0 0,-1-1 1 0 0,1 0-1 0 0,-1 1 0 0 0,1-1 1 0 0,-1 0-1 0 0,1 0 0 0 0,0-3 1 0 0,7-7-73 0 0,-1 0 1 0 0,-1-1 0 0 0,8-18 0 0 0,-14 27 93 0 0,1 1-1 0 0,-1 0 1 0 0,0-1-1 0 0,-1 1 0 0 0,1-1 1 0 0,-1 1-1 0 0,1-1 1 0 0,-1 0-1 0 0,-1-6 1144 0 0,1 41-8 0 0,0-20-1109 0 0,0 0 0 0 0,1 1 0 0 0,0-1 0 0 0,1 0 0 0 0,4 17 0 0 0,-5-26-144 0 0,0 0 0 0 0,0 0 0 0 0,0 0 1 0 0,0 0-1 0 0,0 0 0 0 0,0 0 0 0 0,1 0 0 0 0,-1 0 0 0 0,0-1 1 0 0,1 1-1 0 0,0 0 0 0 0,-1-1 0 0 0,1 0 0 0 0,3 3 0 0 0,-3-3-236 0 0,1 0-1 0 0,-1-1 1 0 0,0 1 0 0 0,0-1-1 0 0,1 1 1 0 0,-1-1-1 0 0,0 0 1 0 0,1 0-1 0 0,-1 0 1 0 0,0 0 0 0 0,1 0-1 0 0,-1 0 1 0 0,0-1-1 0 0,1 1 1 0 0,-1-1-1 0 0,0 1 1 0 0,3-2 0 0 0,7-4-2599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5:59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2068 0 0,'0'0'2542'0'0,"-10"14"-2201"0"0,-28 47-25 0 0,37-58-273 0 0,-1-1-1 0 0,0 1 1 0 0,1-1-1 0 0,0 1 1 0 0,0 0-1 0 0,0-1 1 0 0,0 1-1 0 0,0 0 1 0 0,0 0-1 0 0,1 0 1 0 0,-1 0-1 0 0,1-1 1 0 0,0 1-1 0 0,0 0 1 0 0,0 0-1 0 0,0 0 1 0 0,0 0-1 0 0,1 0 1 0 0,0 3-1 0 0,0-3 26 0 0,1-1 0 0 0,-1 0-1 0 0,0 0 1 0 0,1 0-1 0 0,-1 0 1 0 0,1 0 0 0 0,0 0-1 0 0,-1-1 1 0 0,1 1-1 0 0,0 0 1 0 0,0-1-1 0 0,0 1 1 0 0,0-1 0 0 0,1 0-1 0 0,-1 0 1 0 0,0 0-1 0 0,4 1 1 0 0,-2 0-40 0 0,1-1-1 0 0,-1 1 1 0 0,1-1-1 0 0,0 0 1 0 0,-1-1-1 0 0,1 1 1 0 0,-1-1 0 0 0,1 0-1 0 0,0 0 1 0 0,-1-1-1 0 0,1 1 1 0 0,0-1-1 0 0,-1 0 1 0 0,1 0 0 0 0,-1-1-1 0 0,1 1 1 0 0,-1-1-1 0 0,0 0 1 0 0,6-3-1 0 0,-7 1-44 0 0,1 0 0 0 0,0-1-1 0 0,-1 1 1 0 0,0-1 0 0 0,0 1 0 0 0,0-1-1 0 0,-1 0 1 0 0,1 0 0 0 0,-1 0-1 0 0,0-1 1 0 0,-1 1 0 0 0,0 0 0 0 0,1-1-1 0 0,-1 1 1 0 0,-1-1 0 0 0,1 0-1 0 0,-2-9 1 0 0,0 15 159 0 0,-1 1 0 0 0,1-1 0 0 0,0 1 0 0 0,-1 0 0 0 0,1 0 0 0 0,0-1 0 0 0,-1 1 0 0 0,1 0 0 0 0,0 0 1 0 0,0 0-1 0 0,0 1 0 0 0,-1-1 0 0 0,1 0 0 0 0,1 0 0 0 0,-1 0 0 0 0,-2 3 0 0 0,2-1-98 0 0,0 1 1 0 0,0-1 0 0 0,1 0-1 0 0,-1 0 1 0 0,1 0-1 0 0,0 1 1 0 0,0-1-1 0 0,0 0 1 0 0,0 0 0 0 0,0 1-1 0 0,0-1 1 0 0,1 0-1 0 0,0 0 1 0 0,0 0-1 0 0,0 0 1 0 0,0 0-1 0 0,0 0 1 0 0,0 0 0 0 0,1 0-1 0 0,0 0 1 0 0,-1 0-1 0 0,1-1 1 0 0,0 1-1 0 0,0-1 1 0 0,1 1-1 0 0,-1-1 1 0 0,0 0 0 0 0,1 0-1 0 0,-1 0 1 0 0,1 0-1 0 0,5 2 1 0 0,-1 0-12 0 0,0-1 0 0 0,0 1 0 0 0,0-2-1 0 0,1 1 1 0 0,-1-1 0 0 0,1 0 0 0 0,0 0 0 0 0,0-1 0 0 0,0 0 0 0 0,0-1 0 0 0,-1 0 0 0 0,11-1-1 0 0,-15 1-52 0 0,-1-1 0 0 0,1 1 0 0 0,-1-1 0 0 0,1 0 0 0 0,-1 1 0 0 0,1-1 0 0 0,-1 0 0 0 0,1-1 0 0 0,-1 1 0 0 0,0 0 0 0 0,0-1 0 0 0,0 1 0 0 0,0-1 0 0 0,0 0 0 0 0,0 0 0 0 0,0 0 0 0 0,0 0-1 0 0,-1 0 1 0 0,1 0 0 0 0,-1 0 0 0 0,0 0 0 0 0,1-1 0 0 0,-1 1 0 0 0,0 0 0 0 0,0-1 0 0 0,0 1 0 0 0,-1-1 0 0 0,1 1 0 0 0,-1-1 0 0 0,1 0 0 0 0,-1 1 0 0 0,0-1 0 0 0,0-3 0 0 0,0 2-33 0 0,0 0-1 0 0,-1 0 1 0 0,1 0 0 0 0,-1 1 0 0 0,1-1 0 0 0,-1 0 0 0 0,-1 0 0 0 0,1 1 0 0 0,0-1 0 0 0,-1 1 0 0 0,0-1 0 0 0,1 1-1 0 0,-1 0 1 0 0,-1 0 0 0 0,1 0 0 0 0,0 0 0 0 0,-1 0 0 0 0,0 0 0 0 0,1 0 0 0 0,-1 1 0 0 0,0 0 0 0 0,-6-4 0 0 0,-24-7-1769 0 0,-1 9-3471 0 0,25 4 2672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7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187 13 1236 0 0,'0'0'10981'0'0,"-14"-2"-10647"0"0,-104-7 0 0 0,64 8-5258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7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438 0 772 0 0,'0'0'2430'0'0,"-40"37"1355"0"0,-148 223-3092 0 0,7-11-5393 0 0,167-229 3062 0 0,0 0 296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7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714 1 864 0 0,'0'0'2996'0'0,"-18"18"-2464"0"0,-127 134-108 0 0,-136 153-1828 0 0,201-208 404 0 0,-89 137-1 0 0,149-203-154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8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933 0 1808 0 0,'0'0'1174'0'0,"-14"17"-1083"0"0,-104 120 514 0 0,-40 49 120 0 0,-177 271 1 0 0,52-63-5319 0 0,258-363 4057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5T09:26:41.28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492 0 1920 0 0,'0'0'3468'0'0,"-14"10"-3059"0"0,-101 80 485 0 0,67-47-1144 0 0,3 2 1 0 0,-46 58-1 0 0,41-39-1981 0 0,-52 89 1 0 0,75-108 897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2 372 0 0,'0'0'8613'0'0,"-27"-1"-5551"0"0,23 3-3054 0 0,-1 0-1 0 0,0 1 0 0 0,1 0 1 0 0,-1 0-1 0 0,1 0 1 0 0,0 1-1 0 0,0-1 1 0 0,0 1-1 0 0,0 0 0 0 0,1 0 1 0 0,-4 5-1 0 0,5-6-42 0 0,0-1 0 0 0,1 1 0 0 0,-1 0-1 0 0,0-1 1 0 0,1 1 0 0 0,0 0 0 0 0,0 0 0 0 0,0 0-1 0 0,0 0 1 0 0,0 1 0 0 0,0-1 0 0 0,1 0 0 0 0,0 0-1 0 0,-1 0 1 0 0,1 0 0 0 0,1 1 0 0 0,-1-1 0 0 0,0 0-1 0 0,1 0 1 0 0,0 4 0 0 0,1-4-53 0 0,0 0 0 0 0,0 0 0 0 0,0 0 0 0 0,0 0 0 0 0,0 0 0 0 0,1-1 0 0 0,-1 1-1 0 0,1-1 1 0 0,0 1 0 0 0,0-1 0 0 0,0 0 0 0 0,0 0 0 0 0,0-1 0 0 0,0 1 0 0 0,0-1 0 0 0,1 1 0 0 0,-1-1 0 0 0,0 0 0 0 0,1 0 0 0 0,-1 0 0 0 0,1-1-1 0 0,-1 1 1 0 0,1-1 0 0 0,0 0 0 0 0,6 0 0 0 0,-4-1-61 0 0,1 1 0 0 0,-1 0 0 0 0,1-1 0 0 0,-1 0 0 0 0,0-1 1 0 0,0 1-1 0 0,1-1 0 0 0,-1-1 0 0 0,-1 1 0 0 0,1-1 0 0 0,0 0 0 0 0,0 0 0 0 0,8-7 0 0 0,-12 8 121 0 0,0 0 0 0 0,0-1 0 0 0,0 1-1 0 0,0 0 1 0 0,0-1 0 0 0,0 0 0 0 0,-1 0 0 0 0,1 1 0 0 0,-1-1 0 0 0,0 0 0 0 0,0 0-1 0 0,0 0 1 0 0,0 0 0 0 0,0 0 0 0 0,0-4 511 0 0,-2 7-415 0 0,0 0 1 0 0,1 0-1 0 0,-1 0 0 0 0,0 0 0 0 0,1 0 0 0 0,-1 1 0 0 0,0-1 0 0 0,1 0 0 0 0,-1 0 0 0 0,1 1 0 0 0,-1-1 1 0 0,0 0-1 0 0,1 1 0 0 0,-1-1 0 0 0,1 1 0 0 0,-1-1 0 0 0,1 1 0 0 0,-1-1 0 0 0,1 1 0 0 0,0-1 0 0 0,-1 1 1 0 0,1 0-1 0 0,0-1 0 0 0,-1 1 0 0 0,1 0 0 0 0,0-1 0 0 0,-1 1 0 0 0,1-1 0 0 0,0 1 0 0 0,0 0 1 0 0,0 0-1 0 0,0-1 0 0 0,0 1 0 0 0,0 0 0 0 0,0-1 0 0 0,0 1 0 0 0,0 0 0 0 0,0-1 0 0 0,0 1 0 0 0,0 0 1 0 0,1-1-1 0 0,-1 1 0 0 0,0 0 0 0 0,0-1 0 0 0,1 1 0 0 0,-1 0 0 0 0,1 0 0 0 0,0 1-7 0 0,-1 1-1 0 0,1-1 0 0 0,0 1 0 0 0,0-1 1 0 0,1 0-1 0 0,-1 0 0 0 0,0 1 0 0 0,1-1 1 0 0,0 0-1 0 0,-1 0 0 0 0,1-1 0 0 0,3 4 1 0 0,3-2 19 0 0,1 1 1 0 0,-1-1-1 0 0,1-1 0 0 0,0 0 1 0 0,0 0-1 0 0,15 1 1 0 0,-21-3-103 0 0,-1 1 1 0 0,1-1 0 0 0,0 0 0 0 0,0 0-1 0 0,0 0 1 0 0,-1 0 0 0 0,1 0 0 0 0,0 0-1 0 0,0-1 1 0 0,-1 0 0 0 0,1 1-1 0 0,0-1 1 0 0,-1 0 0 0 0,1 0 0 0 0,-1-1-1 0 0,1 1 1 0 0,-1 0 0 0 0,1-1 0 0 0,-1 0-1 0 0,0 1 1 0 0,0-1 0 0 0,0 0-1 0 0,0 0 1 0 0,0 0 0 0 0,2-3 0 0 0,-4 4-1 0 0,1-1 1 0 0,0 0 0 0 0,-1 0 0 0 0,1 0 0 0 0,-1 0 0 0 0,0 0-1 0 0,1 0 1 0 0,-1 1 0 0 0,0-1 0 0 0,0 0 0 0 0,0 0-1 0 0,-1 0 1 0 0,1 0 0 0 0,0 0 0 0 0,-1 0 0 0 0,1 0-1 0 0,-1 1 1 0 0,0-1 0 0 0,0 0 0 0 0,1 0 0 0 0,-1 1 0 0 0,0-1-1 0 0,0 0 1 0 0,-1 1 0 0 0,1-1 0 0 0,0 1 0 0 0,0-1-1 0 0,-1 1 1 0 0,1 0 0 0 0,-1 0 0 0 0,1 0 0 0 0,-1 0-1 0 0,0 0 1 0 0,1 0 0 0 0,-1 0 0 0 0,0 0 0 0 0,0 0-1 0 0,-2 0 1 0 0,-46-13-2077 0 0,22 12-2801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11 668 0 0,'0'0'6192'0'0,"-7"-1"-6067"0"0,2-1-13 0 0,-1 0 0 0 0,1 0 1 0 0,-1 1-1 0 0,1 0 0 0 0,-1 0 1 0 0,0 0-1 0 0,1 1 0 0 0,-1 0 1 0 0,-11 1-1 0 0,17 0-46 0 0,-1 0-1 0 0,1-1 1 0 0,0 1-1 0 0,-1 0 1 0 0,1-1 0 0 0,0 1-1 0 0,0 0 1 0 0,0 0-1 0 0,-1-1 1 0 0,1 1 0 0 0,0 0-1 0 0,0 0 1 0 0,0 0-1 0 0,0-1 1 0 0,0 1 0 0 0,1 0-1 0 0,-1 0 1 0 0,0-1 0 0 0,0 1-1 0 0,0 0 1 0 0,1 0-1 0 0,-1-1 1 0 0,0 1 0 0 0,1 0-1 0 0,-1-1 1 0 0,1 1-1 0 0,-1 0 1 0 0,0-1 0 0 0,1 1-1 0 0,-1-1 1 0 0,2 1-1 0 0,19 24 39 0 0,-16-20 215 0 0,18 17 25 0 0,-12-13-299 0 0,-1 1-1 0 0,0 1 1 0 0,12 15-1 0 0,-21-24-77 0 0,1 0 0 0 0,-1-1 0 0 0,0 1 0 0 0,0 0 0 0 0,0 0 0 0 0,0-1 0 0 0,0 1 0 0 0,0 0 0 0 0,-1 0 0 0 0,1 0 0 0 0,-1 0 0 0 0,1 0 0 0 0,-1 0 0 0 0,0 0 0 0 0,0 0 0 0 0,1 0 0 0 0,-2 0 0 0 0,1 1 0 0 0,0-1 0 0 0,0 0 0 0 0,-1 0 0 0 0,1 0 0 0 0,-1 0 0 0 0,1 0 0 0 0,-1 0 0 0 0,0-1 0 0 0,0 1 0 0 0,0 0 0 0 0,-2 3 0 0 0,1-3-95 0 0,0-1 1 0 0,0 1-1 0 0,0-1 0 0 0,0 1 0 0 0,-1-1 1 0 0,1 0-1 0 0,0 0 0 0 0,-1 0 0 0 0,1 0 0 0 0,-1 0 1 0 0,-3 1-1 0 0,5-2-104 0 0,0 0 1 0 0,0 1 0 0 0,0-1 0 0 0,0 0-1 0 0,0 0 1 0 0,-1 0 0 0 0,1 0-1 0 0,0 0 1 0 0,0 0 0 0 0,0 0-1 0 0,0 0 1 0 0,-1 0 0 0 0,1 0 0 0 0,0-1-1 0 0,0 1 1 0 0,0 0 0 0 0,0-1-1 0 0,0 1 1 0 0,0-1 0 0 0,0 1-1 0 0,0-1 1 0 0,0 0 0 0 0,0 1 0 0 0,0-1-1 0 0,-1-1 1 0 0,-1-5-2252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2700 0 0,'0'0'6714'0'0,"13"3"-6392"0"0,39 9-64 0 0,-51-12-269 0 0,0 1 0 0 0,0-1 0 0 0,0 1 0 0 0,1 0 1 0 0,-1-1-1 0 0,0 1 0 0 0,0 0 0 0 0,0 0 0 0 0,0 0 1 0 0,0 0-1 0 0,-1 0 0 0 0,1 0 0 0 0,0 0 0 0 0,0 0 1 0 0,-1 0-1 0 0,1 0 0 0 0,0 0 0 0 0,-1 1 1 0 0,0-1-1 0 0,1 0 0 0 0,-1 0 0 0 0,1 1 0 0 0,-1-1 1 0 0,0 0-1 0 0,0 1 0 0 0,0-1 0 0 0,0 0 0 0 0,0 1 1 0 0,0-1-1 0 0,0 0 0 0 0,0 0 0 0 0,-1 2 0 0 0,-10 34-510 0 0,-6-5 478 0 0,12-24 144 0 0,0 0 1 0 0,1 0-1 0 0,-1 1 1 0 0,2 0-1 0 0,-1 0 0 0 0,1 0 1 0 0,0 0-1 0 0,-2 17 1 0 0,6-25-100 0 0,-1-1 0 0 0,1 1 1 0 0,-1 0-1 0 0,1 0 0 0 0,-1-1 1 0 0,1 1-1 0 0,-1 0 1 0 0,1-1-1 0 0,0 1 0 0 0,-1-1 1 0 0,1 1-1 0 0,0-1 0 0 0,-1 1 1 0 0,1-1-1 0 0,0 1 1 0 0,0-1-1 0 0,0 0 0 0 0,0 1 1 0 0,-1-1-1 0 0,1 0 0 0 0,0 0 1 0 0,0 1-1 0 0,0-1 1 0 0,0 0-1 0 0,0 0 0 0 0,-1 0 1 0 0,1 0-1 0 0,1-1 1 0 0,34 2-1443 0 0,-28-1 858 0 0,32-3-2694 0 0,-25 1 933 0 0,-21 0 326 0 0,-109-3 1620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1 904 0 0,'0'0'6001'0'0,"-5"17"-5655"0"0,2-7-327 0 0,0 5 78 0 0,-2-1 1 0 0,1 0-1 0 0,-2 0 0 0 0,1-1 0 0 0,-2 1 1 0 0,0-1-1 0 0,-1-1 0 0 0,-14 19 0 0 0,19-27-87 0 0,0-1 1 0 0,0 1-1 0 0,-1-1 0 0 0,0 0 0 0 0,1-1 0 0 0,-1 1 0 0 0,0-1 0 0 0,-1 1 0 0 0,1-1 0 0 0,0-1 0 0 0,0 1 0 0 0,-1 0 0 0 0,1-1 0 0 0,-1 0 0 0 0,0 0 0 0 0,1 0 1 0 0,-1-1-1 0 0,0 0 0 0 0,-9 0 0 0 0,12-1-19 0 0,-1 1-1 0 0,0-1 1 0 0,0 0 0 0 0,1-1 0 0 0,-1 1 0 0 0,1 0 0 0 0,-1-1 0 0 0,1 1 0 0 0,-1-1-1 0 0,1 0 1 0 0,0 0 0 0 0,0 0 0 0 0,0 0 0 0 0,0 0 0 0 0,0 0 0 0 0,0-1-1 0 0,1 1 1 0 0,-1 0 0 0 0,1-1 0 0 0,0 0 0 0 0,0 1 0 0 0,-1-1 0 0 0,2 0 0 0 0,-1 1-1 0 0,0-1 1 0 0,0 0 0 0 0,1 0 0 0 0,0 0 0 0 0,0 0 0 0 0,-1 0 0 0 0,2 1 0 0 0,-1-6-1 0 0,0 5-36 0 0,0 0-1 0 0,0 0 1 0 0,1 0-1 0 0,-1 0 1 0 0,1 0-1 0 0,-1 0 1 0 0,1 0-1 0 0,0 0 1 0 0,0 0-1 0 0,0 0 1 0 0,1 0-1 0 0,-1 0 1 0 0,1 1-1 0 0,-1-1 1 0 0,1 0-1 0 0,0 1 1 0 0,3-4-1 0 0,-3 5 93 0 0,-1 0-1 0 0,1 1 0 0 0,-1-1 0 0 0,1 0 0 0 0,-1 1 0 0 0,1-1 1 0 0,-1 1-1 0 0,1 0 0 0 0,-1-1 0 0 0,1 1 0 0 0,-1 0 1 0 0,1 0-1 0 0,-1 0 0 0 0,1 0 0 0 0,0 0 0 0 0,-1 1 0 0 0,1-1 1 0 0,-1 0-1 0 0,1 1 0 0 0,-1-1 0 0 0,1 1 0 0 0,-1-1 0 0 0,1 1 1 0 0,-1 0-1 0 0,0-1 0 0 0,1 1 0 0 0,-1 0 0 0 0,0 0 1 0 0,1 0-1 0 0,-1 0 0 0 0,0 0 0 0 0,0 1 0 0 0,0-1 0 0 0,0 0 1 0 0,1 2-1 0 0,7 9 252 0 0,0 0 0 0 0,0 0 1 0 0,8 19-1 0 0,-12-21-231 0 0,1 0-1 0 0,-1-1 1 0 0,1 0-1 0 0,1 0 1 0 0,0 0-1 0 0,0-1 1 0 0,15 13-1 0 0,-20-20-453 0 0,-1 0 0 0 0,1-1-1 0 0,0 1 1 0 0,0 0 0 0 0,1-1-1 0 0,-1 1 1 0 0,0-1 0 0 0,0 0 0 0 0,0 0-1 0 0,0 0 1 0 0,0 0 0 0 0,0 0-1 0 0,0 0 1 0 0,0 0 0 0 0,0-1-1 0 0,3 0 1 0 0,8-5-3559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 1712 0 0,'0'0'6281'0'0,"13"-3"-4702"0"0,-92 5-689 0 0,38 0-2333 0 0,1-1-4929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1880 0 0,'0'0'8094'0'0,"11"-16"-7893"0"0,32-51-150 0 0,-41 63-29 0 0,0 0-1 0 0,0 0 0 0 0,0-1 0 0 0,-1 1 1 0 0,1 0-1 0 0,-1-1 0 0 0,0 1 1 0 0,-1-1-1 0 0,1 1 0 0 0,-1-1 0 0 0,0 1 1 0 0,0-1-1 0 0,0 0 0 0 0,0 1 1 0 0,-1-1-1 0 0,-2-7 0 0 0,1 0 11 0 0,1 4-19 0 0,0 1 0 0 0,0 0 0 0 0,0 0 1 0 0,-1 1-1 0 0,0-1 0 0 0,-1 0 0 0 0,0 1 0 0 0,0-1 1 0 0,0 1-1 0 0,0 0 0 0 0,-6-6 0 0 0,9 17 68 0 0,-1 0 0 0 0,0 0-1 0 0,1 0 1 0 0,0 0-1 0 0,0 0 1 0 0,0 0-1 0 0,2 8 1 0 0,0-8-158 0 0,1 0 1 0 0,0 0-1 0 0,0 0 0 0 0,0-1 1 0 0,0 1-1 0 0,1-1 0 0 0,-1 0 0 0 0,1 0 1 0 0,0 0-1 0 0,0 0 0 0 0,1-1 1 0 0,-1 0-1 0 0,10 6 0 0 0,-12-8 55 0 0,1 1 0 0 0,-1-1 0 0 0,1 0-1 0 0,-1 0 1 0 0,1 0 0 0 0,-1 0 0 0 0,1-1-1 0 0,-1 1 1 0 0,1-1 0 0 0,0 1 0 0 0,-1-1-1 0 0,1 0 1 0 0,-1 0 0 0 0,1 0 0 0 0,0 0-1 0 0,-1-1 1 0 0,1 1 0 0 0,0-1 0 0 0,-1 1-1 0 0,1-1 1 0 0,-1 0 0 0 0,1 0 0 0 0,-1 0-1 0 0,0-1 1 0 0,1 1 0 0 0,-1 0 0 0 0,0-1-1 0 0,0 0 1 0 0,0 1 0 0 0,3-3 0 0 0,0-3-18 0 0,1 1 0 0 0,-1-1 1 0 0,-1 0-1 0 0,1 0 0 0 0,-1 0 1 0 0,0-1-1 0 0,-1 1 0 0 0,1-1 1 0 0,-2 0-1 0 0,1 0 0 0 0,2-14 621 0 0,-5 62-445 0 0,0-33-148 0 0,0 0 0 0 0,1 1 0 0 0,0-1 0 0 0,1 0-1 0 0,-1-1 1 0 0,5 13 0 0 0,-4-16 60 0 0,-1 0 0 0 0,1 0 0 0 0,-1 0 1 0 0,1 0-1 0 0,0 0 0 0 0,0 0 0 0 0,0 0 0 0 0,0-1 0 0 0,1 1 0 0 0,-1-1 0 0 0,1 1 1 0 0,0-1-1 0 0,-1 0 0 0 0,1 0 0 0 0,5 3 0 0 0,-7-6-66 0 0,0 0 0 0 0,-1 1 0 0 0,1-1-1 0 0,0 0 1 0 0,-1 0 0 0 0,1 0 0 0 0,-1 1 0 0 0,0-1 0 0 0,1 0 0 0 0,-1 0-1 0 0,1 0 1 0 0,-1 0 0 0 0,0 0 0 0 0,0 0 0 0 0,0 0 0 0 0,0 0-1 0 0,0 0 1 0 0,1 0 0 0 0,-2 0 0 0 0,1 0 0 0 0,0 0 0 0 0,0-1 0 0 0,0-36 287 0 0,0 33-296 0 0,-1-20 24 0 0,3-44 111 0 0,-1 66-122 0 0,-1-1-1 0 0,1 1 0 0 0,0 0 0 0 0,0-1 0 0 0,0 1 1 0 0,0 0-1 0 0,1-1 0 0 0,-1 1 0 0 0,1 0 0 0 0,0 0 0 0 0,0 0 1 0 0,0 0-1 0 0,0 1 0 0 0,0-1 0 0 0,1 0 0 0 0,3-2 1 0 0,-5 4 20 0 0,1 0 1 0 0,-1 0 0 0 0,1 0 0 0 0,0 0 0 0 0,-1 0 0 0 0,1 1 0 0 0,0-1-1 0 0,0 0 1 0 0,0 1 0 0 0,0 0 0 0 0,-1-1 0 0 0,1 1 0 0 0,0 0 0 0 0,0 0-1 0 0,0 0 1 0 0,0 0 0 0 0,0 0 0 0 0,0 0 0 0 0,0 1 0 0 0,0-1-1 0 0,-1 0 1 0 0,1 1 0 0 0,0 0 0 0 0,0-1 0 0 0,-1 1 0 0 0,1 0 0 0 0,0 0-1 0 0,-1 0 1 0 0,1 0 0 0 0,0 0 0 0 0,-1 1 0 0 0,0-1 0 0 0,1 0 0 0 0,-1 1-1 0 0,0-1 1 0 0,2 2 0 0 0,0 1 23 0 0,0 0-1 0 0,-1 0 1 0 0,1 1 0 0 0,-1-1-1 0 0,1 1 1 0 0,-1-1 0 0 0,-1 1-1 0 0,1-1 1 0 0,-1 1-1 0 0,1 0 1 0 0,-1 0 0 0 0,0 8-1 0 0,-1-10-54 0 0,0 0 0 0 0,0 0 0 0 0,-1 1 0 0 0,0-1 0 0 0,1 0 0 0 0,-1 0 0 0 0,0 0 0 0 0,0 0 0 0 0,-1 0 0 0 0,1 0 0 0 0,-1 0 0 0 0,1 0 0 0 0,-1 0 0 0 0,0-1 0 0 0,0 1 0 0 0,0-1 0 0 0,0 1 0 0 0,-1-1 0 0 0,1 0 0 0 0,0 0 0 0 0,-1 0 0 0 0,0 0 0 0 0,0 0 0 0 0,1-1 0 0 0,-4 2 0 0 0,1-1-485 0 0,1 0 0 0 0,-1-1 0 0 0,0 1 0 0 0,1-1 0 0 0,-1 0 0 0 0,0 0 1 0 0,0-1-1 0 0,0 0 0 0 0,0 0 0 0 0,-6 0 0 0 0,5-2-1500 0 0,1-3-223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89 0 656 0 0</inkml:trace>
  <inkml:trace contextRef="#ctx0" brushRef="#br0" timeOffset="1">89 0 656 0 0,'40'87'1781'0'0,"-39"-86"-1721"0"0,-1-1 0 0 0,1 1 0 0 0,-1-1 0 0 0,0 1 0 0 0,1-1 0 0 0,-1 1 0 0 0,0-1 0 0 0,1 1 0 0 0,-1 0 0 0 0,0-1 0 0 0,0 1 0 0 0,0-1 0 0 0,1 1 0 0 0,-1 0 0 0 0,0-1 1 0 0,0 1-1 0 0,0 0 0 0 0,0-1 0 0 0,0 1 0 0 0,0-1 0 0 0,0 1 0 0 0,-1 0 0 0 0,1-1 0 0 0,0 1 0 0 0,0 0 0 0 0,0-1 0 0 0,-1 1 0 0 0,1-1 0 0 0,0 1 0 0 0,-1-1 0 0 0,1 1 0 0 0,0-1 0 0 0,-1 1 0 0 0,1-1 0 0 0,-1 1 0 0 0,1-1 0 0 0,0 1 0 0 0,-1-1 0 0 0,1 0 1 0 0,-1 1-1 0 0,0-1 0 0 0,1 0 0 0 0,-1 1 0 0 0,1-1 0 0 0,-2 1 0 0 0,-19-1 2010 0 0,21 0-2125 0 0,-53-3 1745 0 0,5 0-4809 0 0,47 10-2014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4 239 2080 0 0,'-3'-1'10817'0'0,"18"-7"-11044"0"0,-1 0 0 0 0,1-1 0 0 0,-1-1-1 0 0,-1 0 1 0 0,0-1 0 0 0,16-16 0 0 0,-14 13-42 0 0,-12 11 226 0 0,56-58-1283 0 0,-56 57 1160 0 0,1 0 1 0 0,-1-1-1 0 0,0 0 0 0 0,0 0 0 0 0,-1 0 0 0 0,1 0 0 0 0,-1 0 0 0 0,0 0 0 0 0,-1-1 0 0 0,1 1 0 0 0,-1-1 0 0 0,0 1 1 0 0,0-7 1361 0 0,-3 16-1065 0 0,0 0 0 0 0,1-1 0 0 0,-1 1-1 0 0,1 0 1 0 0,0 0 0 0 0,0 0 0 0 0,1 0-1 0 0,-1 7 1 0 0,-1-3 201 0 0,-3 28-97 0 0,1 1 1 0 0,1-1 0 0 0,3 43-1 0 0,1-37-329 0 0,6-12-1633 0 0,-6-29 1264 0 0,0 1-1 0 0,0-1 0 0 0,0 1 0 0 0,1-1 0 0 0,-1 1 0 0 0,0-1 1 0 0,1 0-1 0 0,-1 1 0 0 0,1-1 0 0 0,-1 0 0 0 0,1 0 1 0 0,-1 0-1 0 0,1 0 0 0 0,2 1 0 0 0,4 1-1918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2756 0 0,'0'0'6660'0'0,"0"15"-6324"0"0,-2 10-353 0 0,-1 18-80 0 0,2 0 0 0 0,1-1 0 0 0,9 57 1 0 0,-9-98-100 0 0,0-1 1 0 0,0 1-1 0 0,1-1 1 0 0,-1 1-1 0 0,0-1 1 0 0,0 0-1 0 0,1 1 1 0 0,-1-1 0 0 0,0 1-1 0 0,1-1 1 0 0,-1 0-1 0 0,1 1 1 0 0,-1-1-1 0 0,0 0 1 0 0,1 0 0 0 0,-1 1-1 0 0,1-1 1 0 0,-1 0-1 0 0,1 0 1 0 0,-1 0-1 0 0,1 1 1 0 0,-1-1 0 0 0,1 0-1 0 0,-1 0 1 0 0,1 0-1 0 0,-1 0 1 0 0,1 0-1 0 0,-1 0 1 0 0,1 0 0 0 0,-1 0-1 0 0,1 0 1 0 0,0 0-1 0 0,0 0-258 0 0,4 0-1802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1780 0 0,'0'0'4989'0'0,"-108"0"-4909"0"0,91 0 8 0 0,3 1 44 0 0,0-1-68 0 0,2 2 0 0 0,0 0-64 0 0,2-1-8 0 0,2 5-772 0 0,4 0-901 0 0,4 3-1539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2028 0 0,'0'0'8893'0'0,"-37"17"-7660"0"0,31-12-1211 0 0,0 1 0 0 0,0-1 0 0 0,1 2 0 0 0,0-1 0 0 0,0 0 1 0 0,0 1-1 0 0,1 0 0 0 0,0 0 0 0 0,0 1 0 0 0,1-1 0 0 0,0 1 0 0 0,0-1 0 0 0,1 1 1 0 0,0 0-1 0 0,1 0 0 0 0,-1 0 0 0 0,1 0 0 0 0,1 1 0 0 0,-1-1 0 0 0,2 0 0 0 0,1 14 0 0 0,-1-20-102 0 0,0 1 0 0 0,0-1-1 0 0,1 1 1 0 0,-1-1 0 0 0,1 0-1 0 0,-1 0 1 0 0,1 0 0 0 0,0 0-1 0 0,0 0 1 0 0,0 0 0 0 0,0 0-1 0 0,0-1 1 0 0,0 1 0 0 0,1-1-1 0 0,-1 1 1 0 0,0-1 0 0 0,1 0-1 0 0,-1 0 1 0 0,1 0 0 0 0,0 0-1 0 0,-1-1 1 0 0,1 1 0 0 0,-1-1-1 0 0,1 1 1 0 0,0-1 0 0 0,0 0-1 0 0,-1 0 1 0 0,1 0 0 0 0,3-1-1 0 0,0 1-87 0 0,0 0-1 0 0,0-1 0 0 0,0 0 1 0 0,0 0-1 0 0,0 0 0 0 0,-1-1 1 0 0,1 1-1 0 0,0-2 1 0 0,-1 1-1 0 0,1 0 0 0 0,-1-1 1 0 0,6-4-1 0 0,-3 1-1 0 0,-6 4 123 0 0,1 0 1 0 0,0 0-1 0 0,-1 0 1 0 0,1 0 0 0 0,-1 0-1 0 0,1-1 1 0 0,-1 1-1 0 0,0-1 1 0 0,0 0 0 0 0,0 1-1 0 0,0-1 1 0 0,-1 0-1 0 0,1 0 1 0 0,-1 0 0 0 0,0-1-1 0 0,0 1 1 0 0,0 0-1 0 0,1-4 1521 0 0,-8 45 63 0 0,5-37-1490 0 0,2 0 1 0 0,-1 1-1 0 0,0-1 1 0 0,0 1-1 0 0,0-1 1 0 0,1 0-1 0 0,-1 1 0 0 0,0-1 1 0 0,1 0-1 0 0,-1 0 1 0 0,1 1-1 0 0,0-1 1 0 0,-1 0-1 0 0,1 0 0 0 0,0 0 1 0 0,0 0-1 0 0,0 1 1 0 0,0-1-1 0 0,0-1 1 0 0,0 1-1 0 0,0 0 1 0 0,0 0-1 0 0,0 0 0 0 0,0 0 1 0 0,2 0-1 0 0,1 1 3 0 0,-1-1 0 0 0,1 0 0 0 0,0 0 0 0 0,-1 0 0 0 0,1-1 0 0 0,0 1 0 0 0,0-1 0 0 0,0 0 0 0 0,5-1 0 0 0,0 1-78 0 0,0-1 0 0 0,0-1-1 0 0,-1 0 1 0 0,1 0 0 0 0,0-1-1 0 0,-1 0 1 0 0,15-7 0 0 0,-19 8 9 0 0,-1 0-1 0 0,1 0 1 0 0,0-1 0 0 0,-1 1 0 0 0,1-1 0 0 0,-1 0 0 0 0,0 0 0 0 0,0-1 0 0 0,0 1 0 0 0,0-1-1 0 0,0 1 1 0 0,-1-1 0 0 0,0 0 0 0 0,0 0 0 0 0,0 0 0 0 0,0 0 0 0 0,-1 0 0 0 0,1 0-1 0 0,-1-1 1 0 0,0 1 0 0 0,0 0 0 0 0,-1-1 0 0 0,1 1 0 0 0,-1 0 0 0 0,0-1 0 0 0,0 1-1 0 0,-2-8 1 0 0,1 10-2 0 0,0-1 0 0 0,0 1-1 0 0,-1 0 1 0 0,1 0 0 0 0,-1 0 0 0 0,0 0-1 0 0,1 0 1 0 0,-1 0 0 0 0,0 0-1 0 0,0 0 1 0 0,0 1 0 0 0,-1-1-1 0 0,1 1 1 0 0,0-1 0 0 0,-1 1-1 0 0,1 0 1 0 0,0 0 0 0 0,-1 0 0 0 0,1 0-1 0 0,-1 1 1 0 0,0-1 0 0 0,1 1-1 0 0,-6-1 1 0 0,2 0-307 0 0,-1 0 0 0 0,1 0 0 0 0,-1 1 0 0 0,1 0 0 0 0,-1 0 0 0 0,1 1 0 0 0,-1-1 0 0 0,-11 4 0 0 0,3 9-3187 0 0,12-6 915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7 2104 0 0,'0'0'3774'0'0,"-10"-1"-3547"0"0,3-1-161 0 0,5 1-40 0 0,-1 0-1 0 0,0 1 0 0 0,0-1 0 0 0,1 1 1 0 0,-1-1-1 0 0,0 1 0 0 0,0 0 0 0 0,0 0 1 0 0,0 0-1 0 0,1 1 0 0 0,-1-1 0 0 0,0 1 0 0 0,0-1 1 0 0,-4 3-1 0 0,6-3 13 0 0,1 0 1 0 0,-1 1-1 0 0,0-1 0 0 0,1 0 1 0 0,-1 1-1 0 0,1-1 0 0 0,-1 1 1 0 0,0-1-1 0 0,1 1 0 0 0,-1-1 1 0 0,1 1-1 0 0,-1 0 0 0 0,1-1 1 0 0,0 1-1 0 0,-1-1 0 0 0,1 1 1 0 0,0 0-1 0 0,-1 0 0 0 0,1-1 1 0 0,0 1-1 0 0,0 0 0 0 0,-1-1 1 0 0,1 1-1 0 0,0 0 0 0 0,0 0 1 0 0,0-1-1 0 0,0 1 0 0 0,0 0 1 0 0,0 0-1 0 0,1 1 0 0 0,13 24 398 0 0,29 15 56 0 0,-40-38-452 0 0,6 3 123 0 0,-1 1 0 0 0,0 0 1 0 0,0 0-1 0 0,-1 1 1 0 0,9 11-1 0 0,-15-18-167 0 0,0 1 1 0 0,0-1-1 0 0,-1 0 0 0 0,1 0 0 0 0,0 1 1 0 0,-1-1-1 0 0,1 1 0 0 0,-1-1 0 0 0,0 0 1 0 0,1 1-1 0 0,-1-1 0 0 0,0 1 0 0 0,0-1 1 0 0,0 1-1 0 0,0-1 0 0 0,0 1 0 0 0,0-1 1 0 0,0 1-1 0 0,-1 1 0 0 0,0-1-62 0 0,0 0 1 0 0,0-1-1 0 0,-1 1 0 0 0,1 0 1 0 0,-1-1-1 0 0,1 1 0 0 0,-1-1 1 0 0,1 1-1 0 0,-1-1 0 0 0,0 0 1 0 0,1 0-1 0 0,-1 0 0 0 0,0 0 1 0 0,0 0-1 0 0,0 0 0 0 0,0 0 0 0 0,-4 0 1 0 0,-26 3-4826 0 0,28-4 2297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13 1596 0 0,'0'0'6057'0'0,"6"-3"-5824"0"0,-2 1-162 0 0,0 1 1 0 0,0-1-1 0 0,0 1 0 0 0,0 0 1 0 0,0 0-1 0 0,0 0 1 0 0,1 1-1 0 0,7-1 0 0 0,-11 2-52 0 0,1-1 0 0 0,0 1-1 0 0,-1-1 1 0 0,1 1-1 0 0,-1-1 1 0 0,1 1 0 0 0,-1 0-1 0 0,1 0 1 0 0,-1 0 0 0 0,0 0-1 0 0,1 0 1 0 0,-1 0 0 0 0,0 0-1 0 0,0 0 1 0 0,1 1 0 0 0,-1-1-1 0 0,0 0 1 0 0,-1 1-1 0 0,1-1 1 0 0,0 1 0 0 0,0-1-1 0 0,0 1 1 0 0,-1-1 0 0 0,1 1-1 0 0,-1-1 1 0 0,1 1 0 0 0,-1 0-1 0 0,0-1 1 0 0,0 1 0 0 0,0 2-1 0 0,2 5-61 0 0,-2 1-1 0 0,1-1 1 0 0,-1 1-1 0 0,-1-1 1 0 0,0 0-1 0 0,0 1 1 0 0,-1-1-1 0 0,0 0 1 0 0,0 0-1 0 0,-1 0 1 0 0,-1 0-1 0 0,1 0 0 0 0,-6 8 1 0 0,-7 10 25 0 0,-1 0 0 0 0,-31 36 1 0 0,29-40 22 0 0,19-23 12 0 0,0 1 1 0 0,0-1 0 0 0,0 0-1 0 0,-1 0 1 0 0,1 1 0 0 0,0-1-1 0 0,0 0 1 0 0,0 1 0 0 0,0-1-1 0 0,-1 0 1 0 0,1 1 0 0 0,0-1-1 0 0,0 0 1 0 0,0 0 0 0 0,0 1-1 0 0,0-1 1 0 0,0 0 0 0 0,0 1-1 0 0,0-1 1 0 0,0 0 0 0 0,0 1-1 0 0,0-1 1 0 0,0 0 0 0 0,0 1-1 0 0,0-1 1 0 0,0 0 0 0 0,0 1-1 0 0,1-1 1 0 0,-1 0 0 0 0,0 1-1 0 0,0-1 1 0 0,0 0 0 0 0,0 0-1 0 0,1 1 1 0 0,-1-1 0 0 0,0 0-1 0 0,0 0 1 0 0,1 1 0 0 0,16 6 357 0 0,22-2-20 0 0,-37-5-320 0 0,1 0-46 0 0,99 4-636 0 0,-36-14-5512 0 0,-54 6 3613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0 1780 0 0,'0'0'6195'0'0,"-15"17"-5973"0"0,6-5-195 0 0,-15 16 148 0 0,-1 0 0 0 0,-49 42 0 0 0,67-64-204 0 0,0 0 0 0 0,0-1 1 0 0,-1 0-1 0 0,0 0 0 0 0,0 0 0 0 0,0-1 1 0 0,0 0-1 0 0,-1-1 0 0 0,1 0 1 0 0,-1 0-1 0 0,0-1 0 0 0,-12 2 0 0 0,20-5 2 0 0,0 0 0 0 0,0 1 0 0 0,0-1 0 0 0,1 0 0 0 0,-1 0-1 0 0,0 0 1 0 0,1 0 0 0 0,-1 0 0 0 0,1 0 0 0 0,-1 0-1 0 0,1 0 1 0 0,-1 0 0 0 0,1 0 0 0 0,-1 0 0 0 0,1 0 0 0 0,0 0-1 0 0,0 0 1 0 0,0 0 0 0 0,0 0 0 0 0,0-1 0 0 0,0 1-1 0 0,0 0 1 0 0,0 0 0 0 0,0 0 0 0 0,0 0 0 0 0,1-2 0 0 0,4-33-130 0 0,25-15-479 0 0,-29 48 702 0 0,1 1 0 0 0,0 0 1 0 0,0 0-1 0 0,0 0 0 0 0,0 0 0 0 0,0 0 0 0 0,0 0 0 0 0,0 0 1 0 0,1 1-1 0 0,-1-1 0 0 0,0 1 0 0 0,1 0 0 0 0,-1 0 0 0 0,1-1 0 0 0,0 2 1 0 0,-1-1-1 0 0,1 0 0 0 0,3 0 0 0 0,-4 1 3 0 0,-1 1 0 0 0,0 0 1 0 0,0-1-1 0 0,0 1 0 0 0,1 0 0 0 0,-1 0 0 0 0,0-1 0 0 0,0 1 0 0 0,0 0 1 0 0,0 0-1 0 0,-1 0 0 0 0,1 0 0 0 0,0 1 0 0 0,0-1 0 0 0,-1 0 1 0 0,1 0-1 0 0,0 0 0 0 0,-1 1 0 0 0,1 1 0 0 0,14 33 377 0 0,-11-24-133 0 0,4 5-409 0 0,-3-3 371 0 0,1 0 0 0 0,1-1 0 0 0,0 1 0 0 0,14 18 0 0 0,-18-29-448 0 0,0 1 0 0 0,1-1 0 0 0,-1 1 0 0 0,1-1 0 0 0,0 0 0 0 0,0-1 0 0 0,7 5 0 0 0,-7-5-423 0 0,0 0 0 0 0,1-1 0 0 0,-1 1-1 0 0,1-1 1 0 0,0 0 0 0 0,-1 0 0 0 0,1-1-1 0 0,8 1 1 0 0,2-1-3149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1599 33 896 0 0,'0'0'2932'0'0,"-4"0"-2363"0"0,-239-16 3052 0 0,-10 0-2714 0 0,-84 26-118 0 0,172-3-857 0 0,18 1 319 0 0,-66 1 336 0 0,176-7-472 0 0,0 2 0 0 0,-39 9-1 0 0,4-1-1 0 0,65-10-492 0 0,7 0-630 0 0,18 1-2133 0 0,10 0-2266 0 0,-82-10 4405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78 472 0 0,'0'0'5551'0'0,"1"-10"-5059"0"0,6-32-56 0 0,-7 41-366 0 0,0-1-1 0 0,0 1 1 0 0,1 0-1 0 0,-1 0 1 0 0,1-1-1 0 0,-1 1 1 0 0,1 0-1 0 0,-1 0 1 0 0,1 0-1 0 0,0 0 1 0 0,0 0-1 0 0,-1 0 1 0 0,1 0-1 0 0,0 0 1 0 0,0 0-1 0 0,0 0 0 0 0,0 0 1 0 0,0 0-1 0 0,0 1 1 0 0,0-1-1 0 0,1 0 1 0 0,-1 1-1 0 0,0-1 1 0 0,0 1-1 0 0,0-1 1 0 0,1 1-1 0 0,-1 0 1 0 0,0-1-1 0 0,0 1 1 0 0,1 0-1 0 0,-1 0 1 0 0,0 0-1 0 0,1 0 1 0 0,-1 0-1 0 0,2 1 1 0 0,0-1-30 0 0,-1 0 0 0 0,0 1 1 0 0,0-1-1 0 0,0 1 0 0 0,0 0 1 0 0,0-1-1 0 0,0 1 0 0 0,0 0 1 0 0,0 0-1 0 0,0 0 0 0 0,0 1 1 0 0,0-1-1 0 0,-1 0 0 0 0,1 1 1 0 0,0-1-1 0 0,2 4 0 0 0,-2 0-52 0 0,-1 0-1 0 0,1 0 1 0 0,-1 0-1 0 0,0 0 0 0 0,0 1 1 0 0,0-1-1 0 0,-1 0 1 0 0,1 0-1 0 0,-1 1 1 0 0,-1-1-1 0 0,1 0 1 0 0,-1 1-1 0 0,0-1 0 0 0,0 0 1 0 0,0 0-1 0 0,-1 0 1 0 0,0 0-1 0 0,0 0 1 0 0,0 0-1 0 0,-1 0 1 0 0,1-1-1 0 0,-5 6 0 0 0,-9 13-75 0 0,-1-1 0 0 0,-1 0 0 0 0,-22 19 0 0 0,17-16 60 0 0,-32 22 875 0 0,88-47-64 0 0,56 4-759 0 0,-53-1-489 0 0,70-4 0 0 0,-99-1-188 0 0,-1 1 0 0 0,1-2 1 0 0,-1 1-1 0 0,0-1 0 0 0,0 0 1 0 0,0 0-1 0 0,0 0 0 0 0,-1-1 0 0 0,10-8 1 0 0,-2 1-2494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0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1556 0 0,'0'0'7238'0'0,"7"15"-6789"0"0,21 46 30 0 0,-25-56-404 0 0,0 0 0 0 0,0 0 0 0 0,0-1 0 0 0,1 1 0 0 0,0-1 0 0 0,0 0 0 0 0,0 0 0 0 0,1 0 0 0 0,-1-1 0 0 0,1 1 0 0 0,0-1 0 0 0,0 0 0 0 0,0 0 0 0 0,0-1 0 0 0,0 0 0 0 0,1 0 0 0 0,-1 0 0 0 0,1 0 0 0 0,0-1 0 0 0,-1 0 0 0 0,1 0 0 0 0,0 0 0 0 0,0-1-1 0 0,-1 0 1 0 0,1 0 0 0 0,10-2 0 0 0,-13 2-89 0 0,-1-1 0 0 0,0 1 0 0 0,0 0 0 0 0,0-1 0 0 0,0 1 0 0 0,0-1 0 0 0,0 0 0 0 0,0 0 0 0 0,0 0 0 0 0,0 0 0 0 0,0 0 0 0 0,0 0 0 0 0,-1 0 0 0 0,1 0 0 0 0,0-1 0 0 0,-1 1 0 0 0,1-1 0 0 0,-1 1 0 0 0,0-1 0 0 0,1 0 0 0 0,-1 0 0 0 0,0 1-1 0 0,0-1 1 0 0,0 0 0 0 0,0 0 0 0 0,0 0 0 0 0,-1 0 0 0 0,1 0 0 0 0,0 0 0 0 0,-1 0 0 0 0,0 0 0 0 0,1-1 0 0 0,-1 1 0 0 0,0 0 0 0 0,0 0 0 0 0,0 0 0 0 0,0 0 0 0 0,-1 0 0 0 0,1 0 0 0 0,-1-1 0 0 0,1 1 0 0 0,-2-2 0 0 0,0-3-40 0 0,0 0 0 0 0,0 1 0 0 0,-1-1 1 0 0,1 1-1 0 0,-2-1 0 0 0,1 1 0 0 0,-1 0 1 0 0,0 0-1 0 0,0 1 0 0 0,0-1 0 0 0,-10-7 1 0 0,9 9-312 0 0,0 0 0 0 0,0 0 0 0 0,-1 1 0 0 0,1 0 0 0 0,-1 0 0 0 0,-6-2 0 0 0,-22-1-4870 0 0,26 6 2527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1 632 0 0,'0'0'9202'0'0,"-18"4"-8767"0"0,-7 1-309 0 0,9-2-29 0 0,0 1 1 0 0,-1 0 0 0 0,-21 10 0 0 0,37-14-80 0 0,-1 1 0 0 0,0-1 0 0 0,1 1 0 0 0,-1-1 0 0 0,0 1 0 0 0,1-1 1 0 0,-1 1-1 0 0,1 0 0 0 0,-1 0 0 0 0,1 0 0 0 0,-1 0 0 0 0,1 0 0 0 0,0 0 0 0 0,-1 0 1 0 0,1 1-1 0 0,0-1 0 0 0,0 0 0 0 0,0 1 0 0 0,0-1 0 0 0,0 1 0 0 0,0-1 0 0 0,0 1 0 0 0,1-1 1 0 0,-2 3-1 0 0,3-2-44 0 0,0 0 0 0 0,0 0 1 0 0,0-1-1 0 0,0 1 0 0 0,0 0 1 0 0,0-1-1 0 0,0 1 0 0 0,1-1 1 0 0,-1 1-1 0 0,1-1 0 0 0,-1 1 1 0 0,1-1-1 0 0,-1 0 0 0 0,1 0 1 0 0,0 0-1 0 0,-1 0 0 0 0,1 0 1 0 0,0 0-1 0 0,0-1 0 0 0,3 2 1 0 0,16 8-362 0 0,60 30-98 0 0,-74-37 476 0 0,-1 2 1 0 0,1-1-1 0 0,-1 1 1 0 0,0 0-1 0 0,-1 0 1 0 0,1 1-1 0 0,-1-1 1 0 0,0 1-1 0 0,5 8 1 0 0,-9-13-23 0 0,0 1 1 0 0,0 0-1 0 0,0 0 1 0 0,-1 0-1 0 0,1-1 0 0 0,0 1 1 0 0,-1 0-1 0 0,1 0 1 0 0,-1 0-1 0 0,0 0 1 0 0,1 0-1 0 0,-1 0 1 0 0,0 0-1 0 0,0 0 0 0 0,0 0 1 0 0,-1 0-1 0 0,1 0 1 0 0,0 0-1 0 0,-1 0 1 0 0,0 0-1 0 0,1 0 0 0 0,-1 0 1 0 0,0 0-1 0 0,0 0 1 0 0,0-1-1 0 0,0 1 1 0 0,0 0-1 0 0,0-1 0 0 0,0 1 1 0 0,-1-1-1 0 0,1 1 1 0 0,-1-1-1 0 0,1 1 1 0 0,-1-1-1 0 0,1 0 1 0 0,-1 0-1 0 0,0 0 0 0 0,0 0 1 0 0,1 0-1 0 0,-1 0 1 0 0,0 0-1 0 0,0-1 1 0 0,0 1-1 0 0,0-1 0 0 0,-3 1 1 0 0,1 0-9 0 0,0 0 0 0 0,0 0 0 0 0,0-1 0 0 0,0 1 0 0 0,0-1 1 0 0,0 0-1 0 0,0 0 0 0 0,0-1 0 0 0,0 1 0 0 0,-4-2 0 0 0,6 2 33 0 0,0-1-1 0 0,1 1 1 0 0,-1-1 0 0 0,0 1-1 0 0,1-1 1 0 0,-1 0-1 0 0,1 0 1 0 0,-1 0 0 0 0,1 0-1 0 0,-1 0 1 0 0,1 0 0 0 0,0 0-1 0 0,0 0 1 0 0,-1 0-1 0 0,1-1 1 0 0,0 1 0 0 0,0-1-1 0 0,0 1 1 0 0,0-1-1 0 0,0 1 1 0 0,-1-4 0 0 0,2 3 49 0 0,0-1 1 0 0,-1 1 0 0 0,1 0 0 0 0,0-1-1 0 0,0 1 1 0 0,1-1 0 0 0,-1 1 0 0 0,0 0-1 0 0,1-1 1 0 0,-1 1 0 0 0,1 0 0 0 0,0-1-1 0 0,0 1 1 0 0,0 0 0 0 0,0 0 0 0 0,0 0-1 0 0,1 0 1 0 0,-1 0 0 0 0,0 0 0 0 0,1 0-1 0 0,0 0 1 0 0,-1 0 0 0 0,3-1 0 0 0,55-41 68 0 0,-23 17-127 0 0,-21 15-47 0 0,28-27-138 0 0,-41 37 158 0 0,-1 0 0 0 0,1 1 0 0 0,-1-1 0 0 0,0 0 0 0 0,0 0 0 0 0,1 0 0 0 0,-1 0 0 0 0,0 0 0 0 0,0 0 0 0 0,-1 0 0 0 0,1 0 0 0 0,0 0 0 0 0,-1 0 0 0 0,1 0 0 0 0,-1-1 0 0 0,0 1 0 0 0,0 0 0 0 0,0 0 0 0 0,0-1 0 0 0,0-2 0 0 0,0 4 43 0 0,-1 1 0 0 0,1-1 0 0 0,0 0 0 0 0,-1 1 0 0 0,1 0-1 0 0,0-1 1 0 0,-1 1 0 0 0,1-1 0 0 0,-1 1 0 0 0,1-1 0 0 0,-1 1 0 0 0,1 0 0 0 0,-1-1 0 0 0,1 1 0 0 0,-1 0-1 0 0,1 0 1 0 0,-1-1 0 0 0,1 1 0 0 0,-1 0 0 0 0,0 0 0 0 0,1 0 0 0 0,-1 0 0 0 0,1-1 0 0 0,-1 1 0 0 0,0 0 0 0 0,1 0-1 0 0,-1 0 1 0 0,1 0 0 0 0,-1 1 0 0 0,0-1 0 0 0,1 0 0 0 0,-1 0 0 0 0,1 0 0 0 0,-1 0 0 0 0,1 1 0 0 0,-1-1-1 0 0,1 0 1 0 0,-1 0 0 0 0,0 1 0 0 0,1-1 0 0 0,-1 1 0 0 0,-21 14 262 0 0,19-11-253 0 0,1-1-1 0 0,0 1 1 0 0,0 0 0 0 0,0 0 0 0 0,0-1 0 0 0,1 1 0 0 0,0 1-1 0 0,-1-1 1 0 0,1 0 0 0 0,1 0 0 0 0,-1 0 0 0 0,1 0 0 0 0,-1 1-1 0 0,1-1 1 0 0,1 0 0 0 0,-1 0 0 0 0,0 1 0 0 0,1-1 0 0 0,0 0-1 0 0,2 7 1 0 0,-1-4-30 0 0,1 0-1 0 0,-1 0 1 0 0,2 0 0 0 0,-1 0-1 0 0,1-1 1 0 0,0 1-1 0 0,0-1 1 0 0,0 0 0 0 0,1 0-1 0 0,10 9 1 0 0,-13-13 46 0 0,0 0 0 0 0,0 0 0 0 0,1-1 0 0 0,-1 1 1 0 0,1-1-1 0 0,-1 1 0 0 0,1-1 0 0 0,0 0 0 0 0,-1 0 1 0 0,4 1-1 0 0,-5-2-35 0 0,0 0-1 0 0,0 0 1 0 0,0 0 0 0 0,0 0 0 0 0,0 0 0 0 0,0 0 0 0 0,0 0-1 0 0,0 0 1 0 0,0-1 0 0 0,0 1 0 0 0,0 0 0 0 0,0-1 0 0 0,0 1-1 0 0,0 0 1 0 0,0-1 0 0 0,0 1 0 0 0,0-1 0 0 0,0 0-1 0 0,1 0 1 0 0,1-4-81 0 0,0 1 0 0 0,0-1-1 0 0,0 0 1 0 0,0 0 0 0 0,-1 0-1 0 0,0 0 1 0 0,0 0-1 0 0,2-7 1 0 0,-3 7 118 0 0,1-1-1 0 0,0 1 1 0 0,0 0-1 0 0,0 0 1 0 0,0 0-1 0 0,1 0 1 0 0,0 1-1 0 0,6-8 1 0 0,-8 11 28 0 0,0 1 0 0 0,-1 0 0 0 0,1 0 1 0 0,0 0-1 0 0,-1 0 0 0 0,1 0 0 0 0,0 1 0 0 0,0-1 0 0 0,-1 0 0 0 0,1 0 0 0 0,0 0 1 0 0,-1 1-1 0 0,1-1 0 0 0,-1 0 0 0 0,1 1 0 0 0,0-1 0 0 0,-1 0 0 0 0,1 1 0 0 0,-1-1 1 0 0,1 1-1 0 0,-1-1 0 0 0,1 1 0 0 0,-1-1 0 0 0,1 1 0 0 0,-1-1 0 0 0,1 1 0 0 0,-1-1 1 0 0,0 1-1 0 0,1 0 0 0 0,-1-1 0 0 0,0 1 0 0 0,0 0 0 0 0,1-1 0 0 0,-1 1 0 0 0,0 1 1 0 0,16 32-268 0 0,-14-28 365 0 0,3 8-120 0 0,-3-10-16 0 0,-1 1-1 0 0,1-1 1 0 0,0 0 0 0 0,0 1 0 0 0,0-1-1 0 0,0 0 1 0 0,1 0 0 0 0,-1-1-1 0 0,7 8 1 0 0,-8-11-74 0 0,0-1-1 0 0,0 1 1 0 0,0 0 0 0 0,0 0-1 0 0,0 0 1 0 0,0-1 0 0 0,0 1-1 0 0,-1 0 1 0 0,1-1-1 0 0,0 1 1 0 0,0-1 0 0 0,0 1-1 0 0,0-1 1 0 0,-1 0 0 0 0,1 1-1 0 0,0-1 1 0 0,-1 0 0 0 0,1 1-1 0 0,0-1 1 0 0,-1 0 0 0 0,1 0-1 0 0,-1 1 1 0 0,1-1 0 0 0,-1 0-1 0 0,1 0 1 0 0,-1 0 0 0 0,0 0-1 0 0,0 0 1 0 0,1-1 0 0 0,14-33 95 0 0,-15 33-120 0 0,3-8 218 0 0,-2 7-32 0 0,-1 1 0 0 0,1-1 0 0 0,-1 0 0 0 0,1 1 0 0 0,0-1 0 0 0,0 0-1 0 0,0 1 1 0 0,0-1 0 0 0,1 1 0 0 0,-1 0 0 0 0,1-1 0 0 0,-1 1 0 0 0,1 0 0 0 0,0 0 0 0 0,0 0 0 0 0,3-3 0 0 0,-3 8-35 0 0,0 0 1 0 0,0 0 0 0 0,0 0 0 0 0,-1 0-1 0 0,1 0 1 0 0,-1 0 0 0 0,0 0 0 0 0,0 0 0 0 0,0 0-1 0 0,0 1 1 0 0,0-1 0 0 0,0 5 0 0 0,0-3-15 0 0,1 4-33 0 0,1 0 1 0 0,-1 0-1 0 0,2 0 1 0 0,0-1-1 0 0,4 9 1 0 0,-7-16-134 0 0,0 1 1 0 0,0-1-1 0 0,0 1 0 0 0,0-1 1 0 0,1 0-1 0 0,-1 0 1 0 0,0 0-1 0 0,0 1 0 0 0,1-1 1 0 0,-1-1-1 0 0,1 1 1 0 0,-1 0-1 0 0,1 0 1 0 0,2 1-1 0 0,-2-2-166 0 0,-1 0 0 0 0,1 0 0 0 0,-1 0 0 0 0,1 0 0 0 0,-1 0 0 0 0,1 0 0 0 0,-1-1 0 0 0,1 1 0 0 0,-1 0 0 0 0,1-1 0 0 0,-1 1 0 0 0,1-1 0 0 0,-1 1 0 0 0,0-1 0 0 0,1 0 0 0 0,-1 0 0 0 0,0 0 0 0 0,0 0 0 0 0,0 0 0 0 0,2-1 0 0 0,9-9-3359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1668 0 0,'0'0'6931'0'0,"6"-2"-6635"0"0,-3 1-330 0 0,40-9 1111 0 0,-42 10-1070 0 0,0 0 0 0 0,0 0-1 0 0,0 0 1 0 0,0 0 0 0 0,0 0-1 0 0,0 0 1 0 0,0 0 0 0 0,0 0-1 0 0,0 1 1 0 0,1-1 0 0 0,-1 0 0 0 0,0 1-1 0 0,0-1 1 0 0,0 1 0 0 0,0-1-1 0 0,-1 1 1 0 0,1-1 0 0 0,0 1-1 0 0,0-1 1 0 0,0 1 0 0 0,0 0 0 0 0,-1 0-1 0 0,1 0 1 0 0,0-1 0 0 0,0 1-1 0 0,-1 0 1 0 0,1 0 0 0 0,-1 0-1 0 0,1 0 1 0 0,-1 0 0 0 0,1 0 0 0 0,-1 0-1 0 0,0 0 1 0 0,1 0 0 0 0,-1 0-1 0 0,0 0 1 0 0,0 0 0 0 0,0 0 0 0 0,0 0-1 0 0,0 2 1 0 0,-1 5-69 0 0,0 0 0 0 0,0 0-1 0 0,-1-1 1 0 0,0 1 0 0 0,0-1 0 0 0,-1 0 0 0 0,0 1 0 0 0,-5 9-1 0 0,4-11 236 0 0,1 1 0 0 0,0 0 0 0 0,0 0-1 0 0,0 0 1 0 0,1 1 0 0 0,0-1 0 0 0,1 1 0 0 0,-1 10-1 0 0,2-17-155 0 0,1 0 0 0 0,0 0 0 0 0,0 0 0 0 0,0-1 0 0 0,0 1 0 0 0,0 0 0 0 0,0 0 0 0 0,0-1 0 0 0,0 1 0 0 0,0-1 0 0 0,0 1 0 0 0,0-1 0 0 0,0 1 0 0 0,0-1 0 0 0,0 0 0 0 0,1 1 0 0 0,-1-1 0 0 0,0 0 0 0 0,0 0 0 0 0,0 0 0 0 0,2 0 0 0 0,29 3-814 0 0,46-7-2760 0 0,-33 1-1246 0 0,-27 3 2378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 1512 0 0,'0'0'5949'0'0,"-9"17"-5653"0"0,5-10-290 0 0,-5 12 158 0 0,-2-1 0 0 0,0 0 0 0 0,-1-1 0 0 0,0 0-1 0 0,-2-1 1 0 0,-25 25 0 0 0,33-36-185 0 0,-1-1 1 0 0,1 1-1 0 0,-1-1 0 0 0,0 0 0 0 0,0-1 0 0 0,-1 0 1 0 0,1 0-1 0 0,0-1 0 0 0,-1 1 0 0 0,0-2 1 0 0,-12 2-1 0 0,17-2 0 0 0,1-1 0 0 0,0 0 1 0 0,-1-1-1 0 0,1 1 0 0 0,-1 0 1 0 0,1-1-1 0 0,0 1 0 0 0,-1-1 1 0 0,1 0-1 0 0,0 0 0 0 0,0 0 1 0 0,0 0-1 0 0,0 0 0 0 0,-1 0 1 0 0,2-1-1 0 0,-5-2 0 0 0,4 2 12 0 0,0-1-1 0 0,0 0 0 0 0,1 1 1 0 0,-1-1-1 0 0,1 0 1 0 0,-1 0-1 0 0,1 0 0 0 0,0 0 1 0 0,0 0-1 0 0,0 0 0 0 0,1 0 1 0 0,-1 0-1 0 0,1-1 0 0 0,0 1 1 0 0,0 0-1 0 0,0-4 0 0 0,0 0-82 0 0,1 0 0 0 0,-1 0-1 0 0,1-1 1 0 0,1 1-1 0 0,0 0 1 0 0,4-12 0 0 0,-5 17 114 0 0,-1 0 0 0 0,1 0 0 0 0,0 1 1 0 0,0-1-1 0 0,-1 0 0 0 0,1 1 1 0 0,1-1-1 0 0,-1 1 0 0 0,0-1 0 0 0,0 1 1 0 0,1-1-1 0 0,-1 1 0 0 0,0 0 1 0 0,1 0-1 0 0,-1 0 0 0 0,1 0 0 0 0,0 0 1 0 0,-1 0-1 0 0,1 0 0 0 0,0 0 1 0 0,0 0-1 0 0,-1 1 0 0 0,1-1 0 0 0,0 1 1 0 0,0 0-1 0 0,0-1 0 0 0,0 1 1 0 0,0 0-1 0 0,0 0 0 0 0,3 0 0 0 0,-1 3 127 0 0,0 0-1 0 0,0 0 0 0 0,-1 1 1 0 0,1-1-1 0 0,-1 1 0 0 0,0 0 1 0 0,0 0-1 0 0,0 0 0 0 0,-1 0 1 0 0,1 0-1 0 0,-1 1 0 0 0,3 8 1 0 0,2 1 163 0 0,0-2-68 0 0,0-1 0 0 0,1 0 0 0 0,0-1 0 0 0,0 0 0 0 0,1 0 0 0 0,19 17 0 0 0,-23-24-499 0 0,0 0-1 0 0,0 0 0 0 0,0 0 0 0 0,0 0 0 0 0,0-1 0 0 0,1 0 1 0 0,9 2-1 0 0,-10-3-535 0 0,0 0 0 0 0,0 0 0 0 0,1-1 1 0 0,-1 0-1 0 0,0 0 0 0 0,0-1 0 0 0,0 1 1 0 0,0-1-1 0 0,9-3 0 0 0,0 0-1393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19 1300 0 0,'0'0'6459'0'0,"-32"0"-5632"0"0,7 0-935 0 0,-59-3 467 0 0,31-11-3357 0 0,60 12-2777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9 772 0 0,'0'0'5399'0'0,"-10"2"-5047"0"0,-65 7 847 0 0,22-15-1869 0 0,22-7-2764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2328 0 0,'0'0'3017'0'0,"6"-2"-2013"0"0,9-5-831 0 0,-1 0 0 0 0,-1-1-1 0 0,1 0 1 0 0,-1-2 0 0 0,-1 1 0 0 0,0-1-1 0 0,0-1 1 0 0,-1 0 0 0 0,17-23 0 0 0,-16 19-576 0 0,0-1 1 0 0,-1-1-1 0 0,-1 0 1 0 0,-1 0-1 0 0,0-1 1 0 0,-1-1-1 0 0,9-33 0 0 0,-34 118 2578 0 0,6-29-1768 0 0,1 1 0 0 0,3 0 1 0 0,-6 76-1 0 0,12-99-580 0 0,2 19 563 0 0,-1-33-577 0 0,0 0 0 0 0,0 0 1 0 0,0 0-1 0 0,1 0 0 0 0,-1 0 1 0 0,1 0-1 0 0,-1 0 0 0 0,1 0 0 0 0,-1-1 1 0 0,1 1-1 0 0,-1 0 0 0 0,1 0 1 0 0,-1 0-1 0 0,1-1 0 0 0,0 1 0 0 0,0 0 1 0 0,-1-1-1 0 0,1 1 0 0 0,0-1 1 0 0,0 1-1 0 0,0-1 0 0 0,0 1 1 0 0,0-1-1 0 0,0 1 0 0 0,0-1 0 0 0,0 0 1 0 0,0 0-1 0 0,1 1 0 0 0,4-1-1899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4224 0 0,'0'0'5680'0'0,"-12"2"-5336"0"0,9-1-545 0 0,-100 11 661 0 0,56-9-7117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 3112 0 0,'0'0'5652'0'0,"-7"0"-5258"0"0,-3 1-312 0 0,1 0 1 0 0,0 1 0 0 0,0-1 0 0 0,0 2 0 0 0,0-1 0 0 0,-14 7 0 0 0,19-7-42 0 0,1 0 0 0 0,0 0 1 0 0,0 0-1 0 0,0 0 0 0 0,0 0 1 0 0,0 0-1 0 0,0 1 0 0 0,1 0 0 0 0,-1-1 1 0 0,1 1-1 0 0,0 0 0 0 0,-1 0 0 0 0,1 0 1 0 0,1 1-1 0 0,-1-1 0 0 0,0 0 0 0 0,1 1 1 0 0,0-1-1 0 0,0 1 0 0 0,0 0 0 0 0,0-1 1 0 0,0 7-1 0 0,0-6-88 0 0,1 0 0 0 0,-1 1-1 0 0,1-1 1 0 0,1 0 0 0 0,-1 0 0 0 0,0 0 0 0 0,1 0-1 0 0,0 0 1 0 0,0 0 0 0 0,0 0 0 0 0,0 0 0 0 0,1 0-1 0 0,0-1 1 0 0,-1 1 0 0 0,4 4 0 0 0,-3-6-96 0 0,1 0 0 0 0,-1 1 0 0 0,1-1 0 0 0,0 0 1 0 0,-1 0-1 0 0,1-1 0 0 0,0 1 0 0 0,0-1 0 0 0,0 1 0 0 0,1-1 0 0 0,-1 0 1 0 0,0 0-1 0 0,0 0 0 0 0,1 0 0 0 0,-1-1 0 0 0,0 0 0 0 0,1 1 0 0 0,-1-1 1 0 0,5-1-1 0 0,-2 0-12 0 0,0 0 0 0 0,1 0-1 0 0,-1-1 1 0 0,0 0 0 0 0,-1-1 0 0 0,1 1 0 0 0,0-1 0 0 0,-1 0 0 0 0,1 0 0 0 0,-1-1 0 0 0,0 0 0 0 0,0 0 0 0 0,0 0 0 0 0,-1 0 0 0 0,1-1 0 0 0,-1 0-1 0 0,0 1 1 0 0,-1-2 0 0 0,1 1 0 0 0,-1 0 0 0 0,0-1 0 0 0,0 1 0 0 0,3-12 0 0 0,-9 30 2991 0 0,1-10-2754 0 0,1 0-1 0 0,-1 0 0 0 0,1 0 1 0 0,0 0-1 0 0,0 1 0 0 0,1-1 1 0 0,-1 0-1 0 0,1 1 0 0 0,-1-1 0 0 0,1 1 1 0 0,0-1-1 0 0,0 0 0 0 0,1 1 1 0 0,-1-1-1 0 0,1 0 0 0 0,0 1 1 0 0,-1-1-1 0 0,2 0 0 0 0,-1 0 1 0 0,0 0-1 0 0,0 1 0 0 0,1-1 0 0 0,0-1 1 0 0,0 1-1 0 0,4 5 0 0 0,-4-6-81 0 0,1 0 1 0 0,0 0-1 0 0,0 0 0 0 0,0 0 0 0 0,1 0 0 0 0,-1-1 0 0 0,0 0 0 0 0,1 1 0 0 0,-1-1 0 0 0,1-1 0 0 0,-1 1 0 0 0,1 0 0 0 0,-1-1 0 0 0,1 0 0 0 0,-1 0 0 0 0,1 0 0 0 0,0 0 0 0 0,-1 0 0 0 0,1-1 0 0 0,-1 1 0 0 0,1-1 0 0 0,-1 0 0 0 0,1 0 0 0 0,-1-1 0 0 0,0 1 0 0 0,0-1 0 0 0,1 1 0 0 0,-1-1 1 0 0,0 0-1 0 0,0 0 0 0 0,-1-1 0 0 0,1 1 0 0 0,0 0 0 0 0,-1-1 0 0 0,1 0 0 0 0,-1 1 0 0 0,0-1 0 0 0,0 0 0 0 0,0 0 0 0 0,0-1 0 0 0,-1 1 0 0 0,1 0 0 0 0,-1 0 0 0 0,0-1 0 0 0,0 1 0 0 0,0-1 0 0 0,0 1 0 0 0,-1-1 0 0 0,1 1 0 0 0,-1-1 0 0 0,0 0 0 0 0,0-3 0 0 0,-1 6-28 0 0,1-1-1 0 0,-1 1 0 0 0,1 0 0 0 0,-1 0 0 0 0,1 0 1 0 0,-1 0-1 0 0,0 0 0 0 0,0 0 0 0 0,1 0 0 0 0,-1 0 0 0 0,0 0 1 0 0,0 0-1 0 0,0 0 0 0 0,0 1 0 0 0,0-1 0 0 0,0 0 0 0 0,0 1 1 0 0,0-1-1 0 0,0 1 0 0 0,-1-1 0 0 0,1 1 0 0 0,0-1 1 0 0,0 1-1 0 0,0 0 0 0 0,-1-1 0 0 0,1 1 0 0 0,0 0 0 0 0,0 0 1 0 0,-3 0-1 0 0,-40 1-5188 0 0,36 2 2993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1 880 0 0,'0'0'2588'0'0,"-13"6"-2718"0"0,-39 21 601 0 0,51-27-386 0 0,1 1 0 0 0,-1-1-1 0 0,0 0 1 0 0,1 0 0 0 0,-1 1 0 0 0,0-1 0 0 0,1 0 0 0 0,-1 1-1 0 0,1-1 1 0 0,-1 0 0 0 0,0 1 0 0 0,1-1 0 0 0,-1 1-1 0 0,1-1 1 0 0,0 1 0 0 0,-1-1 0 0 0,1 1 0 0 0,-1 0 0 0 0,1-1-1 0 0,0 1 1 0 0,-1-1 0 0 0,1 1 0 0 0,0 0 0 0 0,0-1 0 0 0,-1 1-1 0 0,1 0 1 0 0,0-1 0 0 0,0 1 0 0 0,0 0 0 0 0,0-1-1 0 0,0 1 1 0 0,0 0 0 0 0,0 0 0 0 0,0-1 0 0 0,0 1 0 0 0,0 0-1 0 0,1-1 1 0 0,-1 1 0 0 0,0 0 0 0 0,0-1 0 0 0,1 1-1 0 0,-1 0 1 0 0,0-1 0 0 0,1 1 0 0 0,-1-1 0 0 0,0 1 0 0 0,2 0-1 0 0,21 17-526 0 0,-21-17 667 0 0,25 15 21 0 0,-17-11-68 0 0,-1 0 1 0 0,0 1-1 0 0,0 0 1 0 0,-1 0 0 0 0,1 1-1 0 0,-2 0 1 0 0,1 1 0 0 0,8 10-1 0 0,-15-17-195 0 0,0 1 0 0 0,-1-1 0 0 0,1 1 0 0 0,-1-1 0 0 0,1 1-1 0 0,-1-1 1 0 0,0 1 0 0 0,1-1 0 0 0,-1 1 0 0 0,0 0 0 0 0,0-1 0 0 0,0 1-1 0 0,0-1 1 0 0,-1 1 0 0 0,1-1 0 0 0,0 1 0 0 0,-1 0 0 0 0,1-1 0 0 0,-1 1-1 0 0,1-1 1 0 0,-1 0 0 0 0,0 1 0 0 0,1-1 0 0 0,-1 1 0 0 0,0-1 0 0 0,0 0 0 0 0,0 0-1 0 0,0 1 1 0 0,0-1 0 0 0,0 0 0 0 0,-1 0 0 0 0,1 0 0 0 0,0 0 0 0 0,0 0-1 0 0,-1-1 1 0 0,1 1 0 0 0,-2 0 0 0 0,-29 13-1395 0 0,5-9-3391 0 0,22-5 2633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2980 0 0,'0'0'6616'0'0,"7"10"-6482"0"0,20 30-149 0 0,-26-37-16 0 0,-1 0 0 0 0,1 0-1 0 0,0 0 1 0 0,-1 0 0 0 0,0 0 0 0 0,1 0 0 0 0,-1 0-1 0 0,-1 0 1 0 0,1 0 0 0 0,0 0 0 0 0,-1 0 0 0 0,1 0-1 0 0,-1 0 1 0 0,0 0 0 0 0,0-1 0 0 0,0 1 0 0 0,0 0-1 0 0,-1 0 1 0 0,1-1 0 0 0,-1 1 0 0 0,1-1 0 0 0,-1 1-1 0 0,0-1 1 0 0,-5 5 0 0 0,1 2-17 0 0,-35 48-90 0 0,26-39 166 0 0,2 0 0 0 0,0 1 0 0 0,2 1 0 0 0,-10 21 0 0 0,20-40-22 0 0,1 1 1 0 0,-1 0-1 0 0,1 0 0 0 0,0 0 1 0 0,0-1-1 0 0,0 1 1 0 0,0 0-1 0 0,0 0 0 0 0,1 0 1 0 0,-1-1-1 0 0,0 1 1 0 0,1 0-1 0 0,-1-1 0 0 0,1 1 1 0 0,0 0-1 0 0,-1-1 1 0 0,1 1-1 0 0,0 0 0 0 0,0-1 1 0 0,0 1-1 0 0,0-1 1 0 0,0 0-1 0 0,1 1 1 0 0,-1-1-1 0 0,0 0 0 0 0,1 0 1 0 0,-1 0-1 0 0,1 0 1 0 0,-1 0-1 0 0,1 0 0 0 0,2 1 1 0 0,8 5 181 0 0,1 0 1 0 0,1-1-1 0 0,13 4 1 0 0,-7-2-131 0 0,-15-6-151 0 0,1 0 1 0 0,-1 0 0 0 0,1 0 0 0 0,-1-1 0 0 0,1 0 0 0 0,-1 0 0 0 0,1 0 0 0 0,10-1-1 0 0,-13 0-476 0 0,-1-1-1 0 0,1 1 0 0 0,0-1 0 0 0,0 0 0 0 0,-1 1 0 0 0,1-1 0 0 0,-1 0 0 0 0,1-1 0 0 0,-1 1 0 0 0,1 0 0 0 0,-1-1 0 0 0,4-2 0 0 0,2-3-1097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1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14 199 1072 0 0,'0'0'3646'0'0,"1"-17"-2957"0"0,0 4-580 0 0,-1-5 182 0 0,0 1 0 0 0,2-1 0 0 0,0 1 0 0 0,1 0 1 0 0,9-28-1 0 0,-12 43-229 0 0,1 0 1 0 0,0 0 0 0 0,0 0 0 0 0,0 0 0 0 0,0 0-1 0 0,0 0 1 0 0,0 1 0 0 0,0-1 0 0 0,0 0-1 0 0,1 1 1 0 0,-1-1 0 0 0,1 1 0 0 0,-1-1-1 0 0,1 1 1 0 0,0 0 0 0 0,-1 0 0 0 0,1-1 0 0 0,0 1-1 0 0,0 0 1 0 0,0 1 0 0 0,0-1 0 0 0,0 0-1 0 0,0 1 1 0 0,0-1 0 0 0,0 1 0 0 0,0-1 0 0 0,0 1-1 0 0,0 0 1 0 0,0 0 0 0 0,0 0 0 0 0,0 0-1 0 0,1 0 1 0 0,-1 1 0 0 0,0-1 0 0 0,0 0 0 0 0,0 1-1 0 0,2 1 1 0 0,-1-1-73 0 0,0 0 1 0 0,-1 1-1 0 0,1 0 0 0 0,0-1 0 0 0,-1 1 1 0 0,1 0-1 0 0,-1 0 0 0 0,0 1 0 0 0,0-1 1 0 0,0 0-1 0 0,0 1 0 0 0,0-1 0 0 0,0 1 0 0 0,-1 0 1 0 0,1-1-1 0 0,-1 1 0 0 0,0 0 0 0 0,0 0 1 0 0,0 0-1 0 0,0 0 0 0 0,0 0 0 0 0,-1 0 1 0 0,1 0-1 0 0,-1 5 0 0 0,0-4-93 0 0,0-1 1 0 0,-1 0-1 0 0,1 0 0 0 0,-1 0 1 0 0,0 1-1 0 0,0-1 0 0 0,0 0 0 0 0,0 0 1 0 0,-1 0-1 0 0,1 0 0 0 0,-1-1 0 0 0,0 1 1 0 0,0 0-1 0 0,0-1 0 0 0,0 1 0 0 0,0-1 1 0 0,-1 0-1 0 0,1 1 0 0 0,0-1 0 0 0,-1 0 1 0 0,0-1-1 0 0,0 1 0 0 0,-3 1 0 0 0,2-1 24 0 0,1 0-1 0 0,-1 0 0 0 0,0-1 0 0 0,0 0 1 0 0,0 0-1 0 0,0 0 0 0 0,0 0 0 0 0,0-1 0 0 0,0 1 1 0 0,0-1-1 0 0,-1 0 0 0 0,1 0 0 0 0,0-1 0 0 0,0 1 1 0 0,0-1-1 0 0,0 0 0 0 0,0 0 0 0 0,-7-3 0 0 0,10 4 87 0 0,0-1 0 0 0,0 1-1 0 0,0 0 1 0 0,0-1 0 0 0,0 1-1 0 0,0-1 1 0 0,0 1 0 0 0,0-1-1 0 0,1 0 1 0 0,-1 1-1 0 0,0-1 1 0 0,0 0 0 0 0,0 0-1 0 0,1 0 1 0 0,-1 1 0 0 0,0-1-1 0 0,1 0 1 0 0,-1 0 0 0 0,0-2-1 0 0,1 3 26 0 0,0-1 0 0 0,1 1 0 0 0,-1-1-1 0 0,0 1 1 0 0,0-1 0 0 0,1 1 0 0 0,-1-1 0 0 0,0 1 0 0 0,1-1-1 0 0,-1 1 1 0 0,0 0 0 0 0,1-1 0 0 0,-1 1 0 0 0,1-1 0 0 0,-1 1-1 0 0,1 0 1 0 0,-1 0 0 0 0,1-1 0 0 0,-1 1 0 0 0,1 0 0 0 0,-1 0-1 0 0,1-1 1 0 0,-1 1 0 0 0,1 0 0 0 0,0 0 0 0 0,4-1 201 0 0,0-1 0 0 0,1 2 0 0 0,-1-1 0 0 0,0 0 0 0 0,0 1 0 0 0,10 1 0 0 0,-10 0-43 0 0,0 0 0 0 0,0 0 0 0 0,0 1 0 0 0,0 0 0 0 0,0 0 0 0 0,0 0 0 0 0,0 1 0 0 0,-1-1 0 0 0,1 1 0 0 0,-1 0-1 0 0,0 1 1 0 0,6 5 0 0 0,37 51-1073 0 0,-36-45-96 0 0,-10-14 721 0 0,-1-1 0 0 0,1 1 0 0 0,-1-1 0 0 0,1 1 0 0 0,0-1-1 0 0,-1 1 1 0 0,1-1 0 0 0,0 1 0 0 0,0-1 0 0 0,-1 0 0 0 0,1 0-1 0 0,0 1 1 0 0,0-1 0 0 0,0 0 0 0 0,-1 0 0 0 0,1 0 0 0 0,0 0-1 0 0,0 0 1 0 0,0 0 0 0 0,1 0 0 0 0,-1 0-326 0 0,5 0-1444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3348 0 0,'0'0'3793'0'0,"-11"16"-3801"0"0,8-12 7 0 0,-9 15 9 0 0,-2 0 1 0 0,0-1 0 0 0,-1-1-1 0 0,-1 0 1 0 0,-20 17-1 0 0,-17-3 49 0 0,50-29-96 0 0,-1-1 0 0 0,1 0-1 0 0,0 0 1 0 0,0 0 0 0 0,-1 0 0 0 0,1-1-1 0 0,-1 1 1 0 0,1-1 0 0 0,0 0 0 0 0,-1 0-1 0 0,1 0 1 0 0,-1 0 0 0 0,1-1-1 0 0,0 1 1 0 0,-7-3 0 0 0,9 2-3 0 0,0 0 1 0 0,0 0 0 0 0,0 0-1 0 0,0 0 1 0 0,0 0-1 0 0,0-1 1 0 0,0 1-1 0 0,0 0 1 0 0,0-1-1 0 0,1 1 1 0 0,-1 0-1 0 0,0-1 1 0 0,1 1 0 0 0,-1-1-1 0 0,1 1 1 0 0,0-1-1 0 0,-1 1 1 0 0,1-1-1 0 0,0 0 1 0 0,0 1-1 0 0,0-1 1 0 0,0 1-1 0 0,0-1 1 0 0,0 0 0 0 0,1 1-1 0 0,-1-1 1 0 0,2-2-1 0 0,13-42-937 0 0,-13 45 975 0 0,-1-3 33 0 0,1 1 1 0 0,-1-1-1 0 0,1 1 1 0 0,0 0-1 0 0,1 0 0 0 0,-1 0 1 0 0,0 0-1 0 0,1 0 0 0 0,0 1 1 0 0,0-1-1 0 0,-1 1 1 0 0,1 0-1 0 0,1 0 0 0 0,-1 0 1 0 0,0 0-1 0 0,0 0 1 0 0,1 0-1 0 0,-1 1 0 0 0,1 0 1 0 0,3-1-1 0 0,-6 2 97 0 0,0 1 1 0 0,0 0-1 0 0,0-1 0 0 0,0 1 0 0 0,-1 0 0 0 0,1-1 1 0 0,0 1-1 0 0,0 0 0 0 0,-1 0 0 0 0,1 0 0 0 0,-1-1 1 0 0,1 1-1 0 0,-1 0 0 0 0,1 0 0 0 0,-1 0 0 0 0,1 0 1 0 0,-1 0-1 0 0,0 0 0 0 0,0 0 0 0 0,1 2 0 0 0,6 32 636 0 0,-5-24-313 0 0,-1-9-417 0 0,3 15 401 0 0,0-1 0 0 0,2 1 1 0 0,0-1-1 0 0,12 23 0 0 0,-16-35-643 0 0,1 0 1 0 0,0 0-1 0 0,0 0 1 0 0,0 0 0 0 0,0-1-1 0 0,1 0 1 0 0,0 1-1 0 0,-1-1 1 0 0,1 0-1 0 0,0-1 1 0 0,0 1-1 0 0,1-1 1 0 0,-1 1-1 0 0,0-2 1 0 0,1 1 0 0 0,0 0-1 0 0,-1-1 1 0 0,1 0-1 0 0,0 0 1 0 0,7 1-1 0 0,6 0-2565 0 0,0-1-1179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1474 45 1912 0 0,'0'0'1804'0'0,"-18"-1"-1882"0"0,-136-15 1214 0 0,-74-4 769 0 0,-319 12 0 0 0,317 10-1329 0 0,-10 12 807 0 0,184-7-1206 0 0,55-7-224 0 0,28 0-4528 0 0,-13 0 2182 0 0,-11 0 1170 0 0,-6 0 39 0 0,-38 0-114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64 3160 0 0,'0'0'5314'0'0,"7"-8"-4977"0"0,0-2-222 0 0,-5 7-61 0 0,0-1 0 0 0,1 1 0 0 0,0 0-1 0 0,-1 0 1 0 0,1 0 0 0 0,0 0 0 0 0,0 0-1 0 0,0 0 1 0 0,1 1 0 0 0,6-4 0 0 0,-8 5 44 0 0,-1-1 0 0 0,1 1 0 0 0,0 0 0 0 0,0 0 0 0 0,0 1 0 0 0,0-1 0 0 0,0 0 0 0 0,0 1 0 0 0,0-1 0 0 0,0 1 0 0 0,0 0 0 0 0,0-1 0 0 0,0 1 0 0 0,0 0 1 0 0,0 0-1 0 0,0 1 0 0 0,0-1 0 0 0,0 0 0 0 0,0 1 0 0 0,0-1 0 0 0,0 1 0 0 0,0-1 0 0 0,2 2 0 0 0,-2 0-82 0 0,0 0 0 0 0,0 0 0 0 0,0 0 0 0 0,-1 0 0 0 0,1 0 0 0 0,-1 0 0 0 0,0 0 0 0 0,1 0 0 0 0,-1 0 0 0 0,0 1 0 0 0,0-1 0 0 0,0 0 0 0 0,-1 1 0 0 0,1-1 0 0 0,-1 1 0 0 0,1 2 0 0 0,0 5-88 0 0,0-1 1 0 0,-1 0 0 0 0,0 1-1 0 0,-1-1 1 0 0,0 0 0 0 0,0 1 0 0 0,-1-1-1 0 0,0 0 1 0 0,-4 12 0 0 0,-5-2-20 0 0,0-1 0 0 0,-1 1 0 0 0,-1-2 0 0 0,-27 30 0 0 0,-2 3-34 0 0,122-43 1017 0 0,-51-5-853 0 0,95 7 687 0 0,-41-6-4283 0 0,-71-4 716 0 0,-2-2-2164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79 2188 0 0,'0'0'4471'0'0,"1"-7"-4193"0"0,-1 4-191 0 0,0 0 0 0 0,0 0 0 0 0,1 0 0 0 0,0-1 0 0 0,0 1 0 0 0,0 0 0 0 0,0 0 1 0 0,0 0-1 0 0,0 0 0 0 0,1 0 0 0 0,0 1 0 0 0,-1-1 0 0 0,1 0 0 0 0,0 1 0 0 0,0-1 1 0 0,0 1-1 0 0,1-1 0 0 0,-1 1 0 0 0,1 0 0 0 0,-1 0 0 0 0,1 0 0 0 0,0 1 0 0 0,0-1 0 0 0,-1 1 1 0 0,1-1-1 0 0,0 1 0 0 0,0 0 0 0 0,1 0 0 0 0,-1 0 0 0 0,0 0 0 0 0,0 1 0 0 0,0-1 1 0 0,1 1-1 0 0,-1 0 0 0 0,6 0 0 0 0,-7 0-126 0 0,0 0 0 0 0,0 0-1 0 0,1 0 1 0 0,-1 0 0 0 0,0 1 0 0 0,0-1 0 0 0,1 0-1 0 0,-1 1 1 0 0,0 0 0 0 0,0-1 0 0 0,0 1 0 0 0,0 0-1 0 0,0 0 1 0 0,0 0 0 0 0,0 1 0 0 0,0-1-1 0 0,0 0 1 0 0,0 1 0 0 0,2 2 0 0 0,-2-1-31 0 0,0 1 1 0 0,-1-1-1 0 0,1 0 1 0 0,-1 1-1 0 0,0-1 1 0 0,0 1-1 0 0,0-1 1 0 0,-1 1-1 0 0,1-1 0 0 0,-1 1 1 0 0,0 0-1 0 0,0 5 1 0 0,-1 1 39 0 0,0 1 1 0 0,0-1 0 0 0,-1 1-1 0 0,0-1 1 0 0,-1 0-1 0 0,-1 0 1 0 0,1 0 0 0 0,-1-1-1 0 0,-1 1 1 0 0,0-1 0 0 0,0 0-1 0 0,-1 0 1 0 0,0-1-1 0 0,-1 1 1 0 0,-9 8 0 0 0,16-16 29 0 0,-8 9-30 0 0,0 1 1 0 0,-1-1 0 0 0,0 0 0 0 0,-1-1 0 0 0,0 0 0 0 0,0-1 0 0 0,-1 0 0 0 0,-22 13 0 0 0,31-20 642 0 0,40-5 517 0 0,56-1-370 0 0,-41 3-1614 0 0,-1-4-3651 0 0,-40 3 1996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11 3720 0 0,'0'0'2222'0'0,"-19"4"-2193"0"0,-54 15 44 0 0,49-7 612 0 0,23-11-670 0 0,1-1 0 0 0,0 0 0 0 0,0 1 0 0 0,-1-1 0 0 0,1 1 0 0 0,0-1 1 0 0,0 0-1 0 0,0 1 0 0 0,0-1 0 0 0,0 1 0 0 0,0-1 0 0 0,-1 1 1 0 0,1-1-1 0 0,0 1 0 0 0,0-1 0 0 0,1 1 0 0 0,-1-1 0 0 0,0 1 1 0 0,0-1-1 0 0,0 0 0 0 0,0 1 0 0 0,0-1 0 0 0,0 1 0 0 0,0-1 1 0 0,1 1-1 0 0,-1-1 0 0 0,0 0 0 0 0,0 1 0 0 0,1 0 0 0 0,29 21 366 0 0,-25-19-367 0 0,28 17 264 0 0,25 18 18 0 0,-56-36-278 0 0,1 1 0 0 0,-1-1 0 0 0,0 0 0 0 0,0 1 0 0 0,0-1 0 0 0,0 1 0 0 0,0-1 0 0 0,-1 1 0 0 0,1 0 0 0 0,-1 0 0 0 0,1 0 0 0 0,-1 0 0 0 0,0 0 0 0 0,0 0 0 0 0,-1 0 0 0 0,1 0 0 0 0,0 6 0 0 0,-2-8-47 0 0,1 1 0 0 0,-1-1-1 0 0,1 1 1 0 0,-1-1 0 0 0,0 0-1 0 0,0 1 1 0 0,0-1 0 0 0,0 0-1 0 0,0 0 1 0 0,0 1 0 0 0,0-1 0 0 0,0 0-1 0 0,-1 0 1 0 0,1 0 0 0 0,0-1-1 0 0,0 1 1 0 0,-1 0 0 0 0,1 0 0 0 0,-1-1-1 0 0,1 1 1 0 0,-1-1 0 0 0,1 1-1 0 0,-1-1 1 0 0,1 0 0 0 0,-1 1-1 0 0,1-1 1 0 0,-1 0 0 0 0,0 0 0 0 0,1 0-1 0 0,-4-1 1 0 0,2 2 3 0 0,1-1-1 0 0,-1 0 1 0 0,0 0-1 0 0,0 0 1 0 0,0 0-1 0 0,0-1 1 0 0,1 1-1 0 0,-1-1 1 0 0,0 1-1 0 0,0-1 1 0 0,1 0-1 0 0,-1 0 1 0 0,0-1-1 0 0,1 1 1 0 0,-1 0-1 0 0,1-1 1 0 0,-3-2-1 0 0,4 3 46 0 0,1-1-1 0 0,-1 1 0 0 0,1-1 1 0 0,0 1-1 0 0,-1-1 0 0 0,1 1 1 0 0,0 0-1 0 0,0-1 0 0 0,0 1 1 0 0,0-1-1 0 0,0 1 0 0 0,1-1 1 0 0,-1 1-1 0 0,0 0 0 0 0,1-1 1 0 0,-1 1-1 0 0,1-1 0 0 0,-1 1 1 0 0,1 0-1 0 0,0 0 0 0 0,0-1 1 0 0,-1 1-1 0 0,1 0 0 0 0,0 0 1 0 0,0 0-1 0 0,0 0 0 0 0,0 0 1 0 0,0 0-1 0 0,0 0 0 0 0,1 0 1 0 0,-1 0-1 0 0,2 0 1 0 0,51-36 68 0 0,-38 27-156 0 0,8-5-63 0 0,-12 7 60 0 0,0 0 0 0 0,22-19 1 0 0,-31 25-8 0 0,-1-1 1 0 0,1 1-1 0 0,-1-1 1 0 0,0 0-1 0 0,1 0 0 0 0,-1 0 1 0 0,-1 0-1 0 0,1 0 1 0 0,0-1-1 0 0,-1 1 1 0 0,0 0-1 0 0,0-1 1 0 0,0 1-1 0 0,0-1 1 0 0,0 0-1 0 0,0-6 1 0 0,-1 10 253 0 0,-2 2-98 0 0,0 1 1 0 0,0 0-1 0 0,0 0 1 0 0,1 0-1 0 0,-1 1 1 0 0,1-1-1 0 0,0 0 1 0 0,0 0-1 0 0,0 1 0 0 0,1-1 1 0 0,-1 7-1 0 0,-5 71 202 0 0,6-77-246 0 0,-1 0 1 0 0,2 1-1 0 0,-1-1 0 0 0,0 1 1 0 0,1-1-1 0 0,0 0 1 0 0,0 1-1 0 0,0-1 1 0 0,0 0-1 0 0,1 0 1 0 0,0 0-1 0 0,-1 0 0 0 0,2 0 1 0 0,-1 0-1 0 0,4 5 1 0 0,-5-9-72 0 0,0 0 0 0 0,0 0 1 0 0,1 0-1 0 0,-1 0 0 0 0,0 0 1 0 0,0-1-1 0 0,0 1 0 0 0,0 0 0 0 0,0-1 1 0 0,0 1-1 0 0,0 0 0 0 0,0-1 1 0 0,0 1-1 0 0,0-1 0 0 0,0 0 1 0 0,0 1-1 0 0,0-1 0 0 0,-1 0 1 0 0,1 1-1 0 0,0-1 0 0 0,0 0 0 0 0,-1 0 1 0 0,1 0-1 0 0,0 0 0 0 0,-1 0 1 0 0,1 0-1 0 0,-1 0 0 0 0,1 0 1 0 0,-1 0-1 0 0,1-1 0 0 0,19-34-94 0 0,-16 28 79 0 0,-2 2 60 0 0,0 0 0 0 0,1 0 0 0 0,0 0 0 0 0,1 0 0 0 0,-1 1 0 0 0,1-1 0 0 0,0 1 1 0 0,8-7-1 0 0,-12 11 3 0 0,1 1 1 0 0,0 0-1 0 0,-1 0 0 0 0,1 0 1 0 0,0 0-1 0 0,-1 0 1 0 0,1-1-1 0 0,0 1 1 0 0,-1 0-1 0 0,1 1 1 0 0,0-1-1 0 0,-1 0 1 0 0,1 0-1 0 0,0 0 1 0 0,-1 0-1 0 0,1 0 1 0 0,0 1-1 0 0,-1-1 0 0 0,1 0 1 0 0,0 1-1 0 0,-1-1 1 0 0,1 0-1 0 0,-1 1 1 0 0,1-1-1 0 0,-1 1 1 0 0,1-1-1 0 0,-1 1 1 0 0,1-1-1 0 0,-1 1 1 0 0,1-1-1 0 0,-1 1 1 0 0,0-1-1 0 0,1 1 0 0 0,-1-1 1 0 0,0 1-1 0 0,0 0 1 0 0,1-1-1 0 0,-1 1 1 0 0,0 0-1 0 0,0-1 1 0 0,0 1-1 0 0,0 0 1 0 0,0-1-1 0 0,0 1 1 0 0,0 0-1 0 0,0-1 1 0 0,0 2-1 0 0,5 43 565 0 0,-5-36-516 0 0,7 19-378 0 0,-6-28 300 0 0,-1 0 0 0 0,0 1 0 0 0,0-1 0 0 0,1 0 0 0 0,-1 0 0 0 0,0 0 0 0 0,1 1 0 0 0,-1-1 0 0 0,0 0 1 0 0,0 0-1 0 0,1 0 0 0 0,-1 0 0 0 0,0 1 0 0 0,1-1 0 0 0,-1 0 0 0 0,1 0 0 0 0,-1 0 0 0 0,0 0 0 0 0,1 0 0 0 0,-1 0 0 0 0,0 0 0 0 0,1 0 0 0 0,-1 0 0 0 0,0 0 0 0 0,1 0 0 0 0,-1 0 0 0 0,0-1 1 0 0,1 1-1 0 0,-1 0 0 0 0,0 0 0 0 0,1 0 0 0 0,-1 0 0 0 0,0 0 0 0 0,1-1 0 0 0,-1 1 0 0 0,0 0 0 0 0,1-1 0 0 0,3-3-156 0 0,0-1 1 0 0,0 0-1 0 0,0 0 0 0 0,0 0 0 0 0,-1 0 0 0 0,4-8 1 0 0,-2 3 55 0 0,12-21-893 0 0,-3 21 3671 0 0,-12 15-2674 0 0,-1 0 0 0 0,1 0 0 0 0,-1 0 0 0 0,0 0 0 0 0,0 0 1 0 0,-1 0-1 0 0,0 7 0 0 0,1-8-35 0 0,6 30-1083 0 0,-7-32 985 0 0,0-1-1 0 0,1 0 1 0 0,-1 0 0 0 0,1 0 0 0 0,0 0 0 0 0,-1 0 0 0 0,1 0-1 0 0,0 0 1 0 0,-1 0 0 0 0,1-1 0 0 0,0 1 0 0 0,0 0 0 0 0,0 0-1 0 0,0 0 1 0 0,0-1 0 0 0,0 1 0 0 0,0-1 0 0 0,0 1 0 0 0,0-1-1 0 0,0 1 1 0 0,0-1 0 0 0,0 1 0 0 0,0-1 0 0 0,0 0-1 0 0,0 0 1 0 0,3 1 0 0 0,4-1-1168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1508 0 0,'0'0'5088'0'0,"-9"15"-5037"0"0,-29 46-5 0 0,34-55-60 0 0,-1 0 0 0 0,0-1 0 0 0,0 0 0 0 0,0 0 1 0 0,-1 0-1 0 0,1-1 0 0 0,-1 0 0 0 0,0 0 0 0 0,0 0 1 0 0,-1-1-1 0 0,1 1 0 0 0,-1-2 0 0 0,0 1 0 0 0,0-1 1 0 0,0 0-1 0 0,0 0 0 0 0,0-1 0 0 0,0 0 0 0 0,0 0 1 0 0,-1-1-1 0 0,1 0 0 0 0,-10-1 0 0 0,15 1-10 0 0,1 0-1 0 0,0 0 1 0 0,0-1-1 0 0,0 1 0 0 0,0 0 1 0 0,0-1-1 0 0,0 1 1 0 0,-1-1-1 0 0,1 1 1 0 0,0-1-1 0 0,0 1 1 0 0,0-1-1 0 0,1 0 0 0 0,-1 0 1 0 0,0 1-1 0 0,0-1 1 0 0,0 0-1 0 0,0 0 1 0 0,1 0-1 0 0,-1 0 1 0 0,0 0-1 0 0,1 0 0 0 0,-1 0 1 0 0,1 0-1 0 0,-1 0 1 0 0,1 0-1 0 0,-1 0 1 0 0,1 0-1 0 0,0-1 1 0 0,0 1-1 0 0,0 0 0 0 0,-1 0 1 0 0,1 0-1 0 0,0 0 1 0 0,0-1-1 0 0,1 1 1 0 0,-1 0-1 0 0,0 0 1 0 0,0 0-1 0 0,1-2 0 0 0,0-1-50 0 0,-1 0 0 0 0,1 0 0 0 0,0 0 0 0 0,0 0 0 0 0,0 0-1 0 0,1 1 1 0 0,-1-1 0 0 0,1 0 0 0 0,0 1 0 0 0,0 0 0 0 0,3-4-1 0 0,-5 6 166 0 0,1-1 0 0 0,0 1-1 0 0,0 0 1 0 0,0 0 0 0 0,0 0 0 0 0,1 0-1 0 0,-1 0 1 0 0,0 1 0 0 0,0-1-1 0 0,1 0 1 0 0,-1 0 0 0 0,0 1-1 0 0,1-1 1 0 0,-1 1 0 0 0,0-1-1 0 0,1 1 1 0 0,-1 0 0 0 0,1-1 0 0 0,-1 1-1 0 0,1 0 1 0 0,-1 0 0 0 0,1 0-1 0 0,-1 0 1 0 0,1 0 0 0 0,-1 0-1 0 0,1 1 1 0 0,-1-1 0 0 0,0 0 0 0 0,1 1-1 0 0,-1-1 1 0 0,1 1 0 0 0,-1 0-1 0 0,0-1 1 0 0,1 1 0 0 0,-1 0-1 0 0,0 0 1 0 0,0 0 0 0 0,0-1-1 0 0,0 1 1 0 0,0 1 0 0 0,0-1 0 0 0,0 0-1 0 0,0 0 1 0 0,1 2 0 0 0,5 8 381 0 0,-1 0 1 0 0,0 0 0 0 0,-1 0 0 0 0,6 20 0 0 0,0-4 240 0 0,-10-23-689 0 0,1-1 1 0 0,-1 1 0 0 0,1-1 0 0 0,0 0-1 0 0,1 0 1 0 0,-1 0 0 0 0,0 0 0 0 0,1 0-1 0 0,-1 0 1 0 0,1-1 0 0 0,0 1 0 0 0,5 2-1 0 0,-6-4-206 0 0,0 0-1 0 0,0-1 1 0 0,0 1-1 0 0,0-1 0 0 0,0 1 1 0 0,0-1-1 0 0,1 0 0 0 0,-1 0 1 0 0,0 0-1 0 0,0 0 1 0 0,0 0-1 0 0,1 0 0 0 0,-1 0 1 0 0,0-1-1 0 0,0 1 1 0 0,0-1-1 0 0,0 0 0 0 0,0 0 1 0 0,0 0-1 0 0,0 0 1 0 0,0 0-1 0 0,3-2 0 0 0,19-12-3751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2312 0 0,'0'0'5839'0'0,"-6"4"-5393"0"0,-4 2-297 0 0,1 1 1 0 0,1 0-1 0 0,-1 0 0 0 0,1 1 1 0 0,1 0-1 0 0,-11 14 0 0 0,15-18-126 0 0,0 0 0 0 0,0 0 0 0 0,0 1 0 0 0,1-1-1 0 0,0 1 1 0 0,0-1 0 0 0,0 1 0 0 0,1 0 0 0 0,-1 0-1 0 0,1-1 1 0 0,0 1 0 0 0,1 0 0 0 0,-1 0 0 0 0,1 0-1 0 0,0 0 1 0 0,0 0 0 0 0,0 0 0 0 0,3 10 0 0 0,-2-14-85 0 0,-1 1 0 0 0,1-1 0 0 0,0 1 0 0 0,0-1 0 0 0,0 1 0 0 0,0-1 0 0 0,0 1 0 0 0,0-1 0 0 0,1 0 0 0 0,-1 0 0 0 0,0 1 0 0 0,1-1 0 0 0,-1 0 0 0 0,0 0 0 0 0,1 0 0 0 0,0-1 0 0 0,-1 1 0 0 0,1 0 0 0 0,-1 0 0 0 0,1-1 0 0 0,0 1 1 0 0,0-1-1 0 0,-1 0 0 0 0,1 1 0 0 0,0-1 0 0 0,0 0 0 0 0,-1 0 0 0 0,1 0 0 0 0,0 0 0 0 0,0-1 0 0 0,-1 1 0 0 0,1 0 0 0 0,0-1 0 0 0,0 1 0 0 0,2-2 0 0 0,3 0-213 0 0,0 0 1 0 0,0-1-1 0 0,0 1 0 0 0,-1-1 0 0 0,1-1 1 0 0,-1 1-1 0 0,8-7 0 0 0,-10 7 234 0 0,1-1-1 0 0,-1 1 1 0 0,0-1-1 0 0,0 0 1 0 0,0-1-1 0 0,-1 1 1 0 0,1 0 0 0 0,-1-1-1 0 0,0 0 1 0 0,0 0-1 0 0,-1 0 1 0 0,0 0-1 0 0,1 0 1 0 0,-2-1-1 0 0,1 1 1 0 0,-1 0 0 0 0,2-7-1 0 0,-19 31 2648 0 0,14-16-2556 0 0,1 0 0 0 0,0 0 0 0 0,0 0 0 0 0,1 0-1 0 0,-1 0 1 0 0,0 0 0 0 0,1 0 0 0 0,0 1 0 0 0,0-1-1 0 0,0 0 1 0 0,0 0 0 0 0,0 0 0 0 0,1 0 0 0 0,-1 1-1 0 0,1-1 1 0 0,0 0 0 0 0,0 0 0 0 0,0 0-1 0 0,0 0 1 0 0,1-1 0 0 0,-1 1 0 0 0,3 3 0 0 0,-1-4-5 0 0,0 1 1 0 0,0-1-1 0 0,0 0 0 0 0,1 1 1 0 0,-1-2-1 0 0,1 1 1 0 0,-1 0-1 0 0,1-1 0 0 0,0 0 1 0 0,0 0-1 0 0,-1 0 1 0 0,1 0-1 0 0,0 0 1 0 0,0-1-1 0 0,0 0 0 0 0,0 0 1 0 0,5 0-1 0 0,-5 0-78 0 0,1-1-1 0 0,-1 1 1 0 0,0-1 0 0 0,0 0-1 0 0,0 0 1 0 0,0 0 0 0 0,0-1-1 0 0,0 0 1 0 0,0 1 0 0 0,0-1-1 0 0,0-1 1 0 0,-1 1 0 0 0,4-3-1 0 0,-5 4-16 0 0,-1-1 0 0 0,0 1 0 0 0,1 0-1 0 0,-1 0 1 0 0,0-1 0 0 0,0 1 0 0 0,0 0-1 0 0,0-1 1 0 0,0 1 0 0 0,-1-1 0 0 0,1 0-1 0 0,0 1 1 0 0,-1-1 0 0 0,1 1 0 0 0,-1-1-1 0 0,1 0 1 0 0,-1 0 0 0 0,0 1 0 0 0,0-1-1 0 0,1 0 1 0 0,-1 0 0 0 0,-1 1 0 0 0,1-1 0 0 0,0 0-1 0 0,0 0 1 0 0,-1 1 0 0 0,1-1 0 0 0,-1 0-1 0 0,1 1 1 0 0,-1-1 0 0 0,0 1 0 0 0,1-1-1 0 0,-1 1 1 0 0,0-1 0 0 0,-2-2 0 0 0,0 1-357 0 0,-1-1 0 0 0,1 1 0 0 0,-1 0 0 0 0,0-1 0 0 0,0 2 0 0 0,0-1 0 0 0,0 0 1 0 0,-1 1-1 0 0,1 0 0 0 0,-8-3 0 0 0,3 2-1800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1512 0 0,'0'0'1902'0'0,"-12"6"-1841"0"0,-35 23 83 0 0,46-28-90 0 0,0-1-1 0 0,0 1 1 0 0,0-1-1 0 0,0 1 1 0 0,0 0 0 0 0,0-1-1 0 0,0 1 1 0 0,0 0 0 0 0,0 0-1 0 0,1 0 1 0 0,-1 0-1 0 0,0 0 1 0 0,1 0 0 0 0,-1 0-1 0 0,0 0 1 0 0,1 0-1 0 0,-1 0 1 0 0,1 0 0 0 0,0 0-1 0 0,-1 0 1 0 0,1 0 0 0 0,0 0-1 0 0,0 0 1 0 0,0 1-1 0 0,-1-1 1 0 0,1 0 0 0 0,0 0-1 0 0,1 0 1 0 0,-1 1-1 0 0,0-1 1 0 0,0 0 0 0 0,0 0-1 0 0,1 0 1 0 0,-1 0-1 0 0,1 2 1 0 0,23 24 1164 0 0,-21-25-1179 0 0,32 19 416 0 0,12 9-102 0 0,-45-29-354 0 0,-1 0 1 0 0,1 0-1 0 0,-1 1 0 0 0,1-1 1 0 0,-1 1-1 0 0,0-1 0 0 0,1 1 1 0 0,-1-1-1 0 0,0 1 0 0 0,0 0 1 0 0,0 0-1 0 0,0-1 0 0 0,-1 1 1 0 0,1 0-1 0 0,0 0 0 0 0,-1 0 1 0 0,0 0-1 0 0,1 0 0 0 0,-1 0 1 0 0,0 0-1 0 0,0 3 0 0 0,-1-2-38 0 0,0-1-1 0 0,0 0 0 0 0,0 1 0 0 0,0-1 0 0 0,-1 0 0 0 0,1 1 0 0 0,-1-1 1 0 0,0 0-1 0 0,0 0 0 0 0,1 0 0 0 0,-1 0 0 0 0,0-1 0 0 0,-1 1 0 0 0,1-1 1 0 0,0 1-1 0 0,0-1 0 0 0,-1 0 0 0 0,1 1 0 0 0,-1-1 0 0 0,1 0 0 0 0,-5 0 1 0 0,-1 2-590 0 0,-1 0 1 0 0,1-1-1 0 0,-1 0 1 0 0,1-1 0 0 0,-13 1-1 0 0,11-2-1106 0 0,4 0 518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1 668 0 0,'0'0'4096'0'0,"-14"15"-3807"0"0,8-8-249 0 0,-11 13 180 0 0,-1 0 0 0 0,-1-2 0 0 0,-1 0 0 0 0,-39 26 0 0 0,53-41-228 0 0,0 1 0 0 0,0-1 0 0 0,-1 0 0 0 0,1-1 1 0 0,-1 0-1 0 0,1 0 0 0 0,-1 0 0 0 0,0-1 0 0 0,0 1 0 0 0,-10-1 0 0 0,15-1-45 0 0,0 0 0 0 0,0-1 0 0 0,0 1 0 0 0,0-1 0 0 0,0 1 0 0 0,0-1-1 0 0,0 1 1 0 0,0-1 0 0 0,0 0 0 0 0,0 0 0 0 0,1 0 0 0 0,-1 0 0 0 0,0 0 0 0 0,1-1 0 0 0,-1 1 0 0 0,1 0 0 0 0,-1-1 0 0 0,1 1 0 0 0,-1-1 0 0 0,1 0 0 0 0,0 1 0 0 0,0-1 0 0 0,0 0 0 0 0,0 0-1 0 0,0 1 1 0 0,0-1 0 0 0,1 0 0 0 0,-1 0 0 0 0,1 0 0 0 0,-1 0 0 0 0,1 0 0 0 0,0 0 0 0 0,-1 0 0 0 0,1 0 0 0 0,0 0 0 0 0,0 0 0 0 0,1-4 0 0 0,0 1-123 0 0,-1 1-1 0 0,1-1 1 0 0,0 1 0 0 0,0 0 0 0 0,0-1 0 0 0,0 1 0 0 0,1 0 0 0 0,0 0-1 0 0,0 0 1 0 0,0 0 0 0 0,0 0 0 0 0,1 0 0 0 0,-1 1 0 0 0,5-5 0 0 0,-5 5 166 0 0,1 1 0 0 0,-1-1 1 0 0,1 1-1 0 0,0 0 1 0 0,0 0-1 0 0,0 0 1 0 0,0 1-1 0 0,5-3 1 0 0,-5 3 309 0 0,-1 0 1 0 0,1 1-1 0 0,-1-1 0 0 0,1 1 1 0 0,-1-1-1 0 0,1 1 0 0 0,-1 0 1 0 0,1 0-1 0 0,-1 0 0 0 0,1 1 1 0 0,-1-1-1 0 0,5 1 0 0 0,-3 3 8 0 0,1 0 0 0 0,-1 0 0 0 0,0 0 0 0 0,0 1 0 0 0,-1-1-1 0 0,1 1 1 0 0,-1 0 0 0 0,0 0 0 0 0,0 0 0 0 0,-1 0-1 0 0,1 1 1 0 0,2 8 0 0 0,2 3 34 0 0,-5-12-361 0 0,1 0 0 0 0,-1-1 0 0 0,1 0-1 0 0,-1 1 1 0 0,1-1 0 0 0,1 0 0 0 0,-1-1-1 0 0,0 1 1 0 0,1-1 0 0 0,0 1 0 0 0,0-1-1 0 0,0 0 1 0 0,0 0 0 0 0,0-1 0 0 0,1 1-1 0 0,5 2 1 0 0,-3-3-896 0 0,-1-1-1 0 0,1 1 1 0 0,0-1 0 0 0,0 0-1 0 0,0-1 1 0 0,0 0 0 0 0,8-1-1 0 0,0 0-1044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2764 0 0,'0'0'4227'0'0,"-17"3"-4135"0"0,-138 15 36 0 0,146-18 676 0 0,-4 1-5180 0 0,21 5 1154 0 0,2-3 2805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0 348 0 0,'0'0'9249'0'0,"0"15"-8993"0"0,-1 2-200 0 0,0 0 35 0 0,0 0-1 0 0,1 0 0 0 0,0 0 0 0 0,6 29 0 0 0,-6-45-161 0 0,0 0-1 0 0,1 1 0 0 0,-1-1 1 0 0,1 1-1 0 0,0-1 0 0 0,-1 0 1 0 0,1 0-1 0 0,0 1 0 0 0,0-1 1 0 0,0 0-1 0 0,0 0 0 0 0,0 0 1 0 0,0 0-1 0 0,0 0 0 0 0,0 0 1 0 0,0 0-1 0 0,0 0 0 0 0,0 0 1 0 0,1-1-1 0 0,-1 1 0 0 0,0-1 1 0 0,1 1-1 0 0,1 0 0 0 0,0 0-501 0 0,0-1 0 0 0,1 0-1 0 0,-1 1 1 0 0,0-1 0 0 0,1 0-1 0 0,-1-1 1 0 0,0 1 0 0 0,0-1-1 0 0,6-1 1 0 0,5-2-1726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16 916 0 0,'0'0'5707'0'0,"-15"2"-5645"0"0,-3 3-49 0 0,11-2-6 0 0,0-1 0 0 0,0-1 0 0 0,0 1 0 0 0,0-1 0 0 0,0 0 0 0 0,0-1 0 0 0,-14-1 0 0 0,17 1-55 0 0,0 0 0 0 0,1-1 0 0 0,-1 0 0 0 0,1 0 0 0 0,-1 0 0 0 0,1 0 0 0 0,-1-1 0 0 0,1 1 0 0 0,0-1 0 0 0,-5-3 0 0 0,-5-8-3579 0 0,10 9 1248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18 1476 0 0,'0'0'6245'0'0,"-49"0"-4824"0"0,46 0-1378 0 0,-1 0 1 0 0,0 1-1 0 0,1-1 0 0 0,-1 1 0 0 0,1 0 0 0 0,-1 0 0 0 0,1 0 1 0 0,-1 0-1 0 0,1 1 0 0 0,0 0 0 0 0,-1-1 0 0 0,1 1 0 0 0,0 0 1 0 0,-4 4-1 0 0,6-5-69 0 0,0 0 1 0 0,1 0-1 0 0,-1 0 0 0 0,0 0 1 0 0,0 0-1 0 0,1 0 0 0 0,-1 0 1 0 0,0 0-1 0 0,1 1 1 0 0,-1-1-1 0 0,1 0 0 0 0,0 1 1 0 0,-1-1-1 0 0,1 0 0 0 0,0 0 1 0 0,0 1-1 0 0,0-1 1 0 0,0 0-1 0 0,0 1 0 0 0,0-1 1 0 0,0 0-1 0 0,0 1 1 0 0,1-1-1 0 0,-1 0 0 0 0,0 1 1 0 0,1-1-1 0 0,-1 0 0 0 0,1 0 1 0 0,-1 1-1 0 0,1-1 1 0 0,0 0-1 0 0,0 0 0 0 0,-1 0 1 0 0,1 0-1 0 0,0 0 0 0 0,0 0 1 0 0,0 0-1 0 0,0 0 1 0 0,0 0-1 0 0,0-1 0 0 0,0 1 1 0 0,2 0-1 0 0,17 16-503 0 0,-4-4 193 0 0,-1 0 0 0 0,20 23 1 0 0,-31-32 227 0 0,-1 1 1 0 0,1-1 0 0 0,-1 1 0 0 0,-1-1 0 0 0,1 1 0 0 0,-1 0 0 0 0,1 0 0 0 0,-1 0 0 0 0,-1 1 0 0 0,1-1 0 0 0,-1 0-1 0 0,0 1 1 0 0,0-1 0 0 0,0 6 0 0 0,-1-9 77 0 0,-1-1 1 0 0,1 0-1 0 0,0 0 0 0 0,0 0 1 0 0,-1 0-1 0 0,1 0 0 0 0,-1 0 1 0 0,1 1-1 0 0,-1-1 0 0 0,1 0 1 0 0,-1 0-1 0 0,0 0 0 0 0,1-1 1 0 0,-1 1-1 0 0,0 0 0 0 0,0 0 1 0 0,0 0-1 0 0,0 0 0 0 0,0-1 0 0 0,0 1 1 0 0,0 0-1 0 0,0-1 0 0 0,0 1 1 0 0,0-1-1 0 0,0 1 0 0 0,0-1 1 0 0,0 0-1 0 0,0 1 0 0 0,0-1 1 0 0,-1 0-1 0 0,1 0 0 0 0,0 0 1 0 0,0 0-1 0 0,0 0 0 0 0,0 0 1 0 0,-1 0-1 0 0,1 0 0 0 0,0 0 0 0 0,0-1 1 0 0,0 1-1 0 0,-2-1 0 0 0,-1 1 78 0 0,-1-1-1 0 0,1 0 0 0 0,0 0 1 0 0,0-1-1 0 0,-1 1 0 0 0,1-1 0 0 0,0 0 1 0 0,0 0-1 0 0,1 0 0 0 0,-5-3 0 0 0,7 4 8 0 0,-1 0 0 0 0,1 0 0 0 0,-1 0 0 0 0,1 0 0 0 0,0-1 0 0 0,0 1 0 0 0,0 0 0 0 0,0-1 0 0 0,0 1 0 0 0,0-1-1 0 0,0 1 1 0 0,0-1 0 0 0,0 0 0 0 0,1 1 0 0 0,-1-1 0 0 0,1 0 0 0 0,-1 1 0 0 0,1-1 0 0 0,0 0 0 0 0,0 0 0 0 0,-1 1 0 0 0,1-1-1 0 0,0 0 1 0 0,1 0 0 0 0,-1 0 0 0 0,0 1 0 0 0,0-1 0 0 0,1 0 0 0 0,0-2 0 0 0,1 1 25 0 0,1 0 0 0 0,-1 0 0 0 0,0 1 0 0 0,1-1 1 0 0,0 1-1 0 0,-1-1 0 0 0,1 1 0 0 0,0 0 0 0 0,0 0 0 0 0,0 0 1 0 0,1 1-1 0 0,-1-1 0 0 0,6-1 0 0 0,-9 3-80 0 0,18-7-48 0 0,0 0 0 0 0,-1-1 0 0 0,1-1 1 0 0,22-16-1 0 0,-36 22 6 0 0,0-1 0 0 0,1 1 1 0 0,-2-1-1 0 0,1 0 1 0 0,0-1-1 0 0,-1 1 1 0 0,0 0-1 0 0,0-1 0 0 0,0 0 1 0 0,-1 0-1 0 0,1 0 1 0 0,-1 0-1 0 0,0 0 0 0 0,-1 0 1 0 0,1 0-1 0 0,-1-1 1 0 0,0 1-1 0 0,0-1 0 0 0,-1 1 1 0 0,0-7-1 0 0,-1 4-224 0 0,-3 18 316 0 0,-2 19-122 0 0,5-14 255 0 0,1 0 0 0 0,1 0 1 0 0,0 0-1 0 0,6 22 1 0 0,-6-31-84 0 0,0 0-1 0 0,1-1 1 0 0,0 1 0 0 0,0-1-1 0 0,0 1 1 0 0,1-1 0 0 0,-1 0-1 0 0,1 0 1 0 0,1 0 0 0 0,-1 0 0 0 0,1 0-1 0 0,0-1 1 0 0,0 0 0 0 0,7 6-1 0 0,-11-9-133 0 0,1-1 0 0 0,1 0-1 0 0,-1 0 1 0 0,0 1-1 0 0,0-1 1 0 0,0 0-1 0 0,0 0 1 0 0,0 0-1 0 0,0 0 1 0 0,0 0 0 0 0,0 0-1 0 0,0-1 1 0 0,0 1-1 0 0,0 0 1 0 0,0 0-1 0 0,0-1 1 0 0,0 1-1 0 0,0 0 1 0 0,0-1 0 0 0,0 1-1 0 0,0-1 1 0 0,0 0-1 0 0,-1 1 1 0 0,1-1-1 0 0,0 0 1 0 0,0 1-1 0 0,-1-1 1 0 0,1 0 0 0 0,0 0-1 0 0,-1 0 1 0 0,1 0-1 0 0,-1 1 1 0 0,1-1-1 0 0,-1 0 1 0 0,1 0-1 0 0,0-2 1 0 0,23-46-234 0 0,-18 34 61 0 0,-4 13 64 0 0,15-26 736 0 0,-8 31 364 0 0,0 18-715 0 0,-8-16-277 0 0,1 0 1 0 0,0 0-1 0 0,0 0 0 0 0,0 0 1 0 0,1 0-1 0 0,0-1 0 0 0,4 6 1 0 0,-7-9 10 0 0,1-1 1 0 0,-1 1 0 0 0,1-1-1 0 0,-1 1 1 0 0,1-1 0 0 0,-1 1-1 0 0,1-1 1 0 0,-1 0-1 0 0,1 1 1 0 0,-1-1 0 0 0,1 0-1 0 0,0 0 1 0 0,-1 0 0 0 0,1 1-1 0 0,-1-1 1 0 0,1 0 0 0 0,0 0-1 0 0,-1 0 1 0 0,1 0 0 0 0,0 0-1 0 0,-1 0 1 0 0,1 0 0 0 0,0 0-1 0 0,1-1 1 0 0,-1 1-17 0 0,1-1 1 0 0,-1 0-1 0 0,1 0 1 0 0,-1 0-1 0 0,0-1 1 0 0,1 1 0 0 0,-1 0-1 0 0,0 0 1 0 0,0-1-1 0 0,0 1 1 0 0,1-1-1 0 0,-2 1 1 0 0,3-3-1 0 0,9-20-70 0 0,-9 17 88 0 0,1 0-1 0 0,-1 1 0 0 0,1-1 0 0 0,1 0 1 0 0,-1 1-1 0 0,10-10 0 0 0,-13 16 75 0 0,-1 0 0 0 0,1 0 1 0 0,-1 0-1 0 0,1 0 0 0 0,-1 0 0 0 0,1 0 0 0 0,-1 0 1 0 0,1 0-1 0 0,-1 0 0 0 0,1 0 0 0 0,-1 0 0 0 0,1 0 1 0 0,-1 0-1 0 0,1 0 0 0 0,-1 1 0 0 0,1-1 0 0 0,-1 0 1 0 0,1 0-1 0 0,-1 1 0 0 0,0-1 0 0 0,1 0 0 0 0,-1 0 0 0 0,0 1 1 0 0,1-1-1 0 0,-1 1 0 0 0,0-1 0 0 0,1 0 0 0 0,-1 1 1 0 0,0-1-1 0 0,1 1 0 0 0,-1-1 0 0 0,0 0 0 0 0,0 1 1 0 0,0-1-1 0 0,0 1 0 0 0,1-1 0 0 0,-1 1 0 0 0,0-1 1 0 0,0 1-1 0 0,0-1 0 0 0,0 1 0 0 0,0-1 0 0 0,0 1 1 0 0,0-1-1 0 0,0 1 0 0 0,-1 0 0 0 0,7 31-161 0 0,-5-29 249 0 0,1 17-194 0 0,-2-15 5 0 0,0 1 0 0 0,0-1 0 0 0,1 0 0 0 0,-1 1 0 0 0,1-1 0 0 0,1 0 0 0 0,-1 1 0 0 0,1-1 0 0 0,0 0 0 0 0,0 0 0 0 0,0-1 0 0 0,1 1 0 0 0,0 0 0 0 0,6 7 0 0 0,13-9-3902 0 0,-14-3 1419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24 996 0 0,'0'0'6515'0'0,"1"-3"-6107"0"0,0 1-334 0 0,0 1 0 0 0,0-1 1 0 0,0 1-1 0 0,1-1 0 0 0,-1 1 0 0 0,0 0 1 0 0,1 0-1 0 0,-1 0 0 0 0,0-1 0 0 0,1 1 1 0 0,-1 1-1 0 0,1-1 0 0 0,0 0 1 0 0,-1 0-1 0 0,4-1 0 0 0,-4 2-57 0 0,0 0 1 0 0,0 0-1 0 0,0-1 0 0 0,0 1 1 0 0,0 0-1 0 0,0 0 0 0 0,0 0 1 0 0,0 0-1 0 0,0 0 0 0 0,0 0 1 0 0,0 0-1 0 0,0 1 0 0 0,0-1 1 0 0,0 0-1 0 0,0 1 0 0 0,0-1 1 0 0,0 0-1 0 0,0 1 0 0 0,0-1 1 0 0,-1 1-1 0 0,1-1 0 0 0,0 1 1 0 0,0 0-1 0 0,0-1 0 0 0,-1 1 1 0 0,1 0-1 0 0,0 0 0 0 0,-1-1 1 0 0,1 1-1 0 0,0 0 0 0 0,-1 0 1 0 0,1 0-1 0 0,-1 0 0 0 0,0 0 1 0 0,1 0-1 0 0,-1 1 0 0 0,3 7-72 0 0,-1-1-1 0 0,0 1 0 0 0,0 0 0 0 0,-1 1 1 0 0,-1-1-1 0 0,1 0 0 0 0,-1 0 0 0 0,-1 0 1 0 0,0 0-1 0 0,0 0 0 0 0,-1 0 1 0 0,0 0-1 0 0,-1 0 0 0 0,1 0 0 0 0,-8 13 1 0 0,3-6-16 0 0,-2 1 0 0 0,0-1 0 0 0,0 0 1 0 0,-2-1-1 0 0,0-1 0 0 0,-24 25 0 0 0,34-38 137 0 0,0-1 0 0 0,0 1 0 0 0,0-1 0 0 0,0 1 0 0 0,1-1 0 0 0,-1 1 0 0 0,0 0 0 0 0,0-1 0 0 0,1 1 0 0 0,-1 0 0 0 0,0 0 0 0 0,1-1-1 0 0,-1 1 1 0 0,0 0 0 0 0,1 0 0 0 0,0 0 0 0 0,-1 0 0 0 0,1 0 0 0 0,-1 0 0 0 0,1 0 0 0 0,0 0 0 0 0,0 0 0 0 0,-1 0 0 0 0,1 0 0 0 0,0 0-1 0 0,0 0 1 0 0,0 0 0 0 0,0 2 0 0 0,4-2 79 0 0,-1 1 0 0 0,1-1 0 0 0,0 0 0 0 0,-1 0 0 0 0,1 0-1 0 0,0 0 1 0 0,0 0 0 0 0,5-1 0 0 0,-8 0-170 0 0,12 2-222 0 0,1 0 0 0 0,0-2 0 0 0,0 0 0 0 0,0 0 0 0 0,14-3 0 0 0,-17 1-1042 0 0,-1 0-1 0 0,1-1 0 0 0,-1-1 0 0 0,11-4 0 0 0,-7 2-1210 0 0,-2 1 1379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0 1484 0 0,'0'0'4863'0'0,"-16"15"-4730"0"0,-115 98 436 0 0,90-86-566 0 0,39-26-70 0 0,0 0 1 0 0,0 0-1 0 0,0 1 1 0 0,0-2-1 0 0,0 1 0 0 0,0 0 1 0 0,0 0-1 0 0,-1-1 1 0 0,1 1-1 0 0,0-1 0 0 0,0 0 1 0 0,-1 1-1 0 0,1-1 1 0 0,0 0-1 0 0,-1-1 0 0 0,1 1 1 0 0,0 0-1 0 0,-4-2 1 0 0,4 1 6 0 0,1-1 0 0 0,0 0 0 0 0,-1 0 0 0 0,1 1 0 0 0,0-1 0 0 0,0 0 0 0 0,0 0 1 0 0,0-1-1 0 0,1 1 0 0 0,-1 0 0 0 0,1 0 0 0 0,-1 0 0 0 0,1 0 0 0 0,-1-1 1 0 0,1 1-1 0 0,0 0 0 0 0,0 0 0 0 0,0 0 0 0 0,1-4 0 0 0,8-43-71 0 0,-9 47 198 0 0,0 1-1 0 0,1-1 1 0 0,0 1-1 0 0,-1-1 1 0 0,1 1-1 0 0,0-1 1 0 0,-1 1-1 0 0,1-1 1 0 0,0 1-1 0 0,0 0 1 0 0,0 0-1 0 0,1 0 1 0 0,-1-1-1 0 0,0 1 1 0 0,0 0-1 0 0,1 0 1 0 0,-1 1-1 0 0,0-1 1 0 0,1 0-1 0 0,1 0 1 0 0,-2 0 11 0 0,0 1 0 0 0,1 0 0 0 0,-1 0 0 0 0,0 1 0 0 0,1-1 0 0 0,-1 0 0 0 0,0 0 0 0 0,1 1 0 0 0,-1-1 0 0 0,0 1 0 0 0,1-1 0 0 0,-1 1 0 0 0,0-1 0 0 0,0 1 0 0 0,0 0 0 0 0,0 0 0 0 0,1-1 0 0 0,-1 1 0 0 0,1 1 0 0 0,7 8 427 0 0,0 0-1 0 0,-1 1 1 0 0,0 0-1 0 0,8 13 1 0 0,1 2-88 0 0,-11-18-296 0 0,1-1 0 0 0,0 1 0 0 0,0-1 1 0 0,1 0-1 0 0,0-1 0 0 0,15 10 0 0 0,-20-14-259 0 0,1 0 0 0 0,0-1-1 0 0,0 1 1 0 0,0-1 0 0 0,-1 0 0 0 0,1 0-1 0 0,0 0 1 0 0,6 0 0 0 0,-7-1-300 0 0,1 0 0 0 0,-1 0 0 0 0,0-1 0 0 0,1 1 1 0 0,-1-1-1 0 0,0 0 0 0 0,0 0 0 0 0,0 0 0 0 0,0 0 1 0 0,0 0-1 0 0,5-3 0 0 0,8-6-3983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47 1056 0 0,'-4'0'14420'0'0,"38"-2"-14882"0"0,0-1 1 0 0,63-15-1 0 0,-27 4-232 0 0,-48 6 288 0 0,-20 6 317 0 0,-3 8 114 0 0,-2 7 114 0 0,-1 26-148 0 0,0 1-1 0 0,3-1 1 0 0,4 50 0 0 0,0-1 53 0 0,-3-74-66 0 0,0 1 1 0 0,-1-1 0 0 0,-1 0 0 0 0,0 0 0 0 0,-1 1 0 0 0,-6 18 0 0 0,8-29 10 0 0,0-1-1 0 0,-1 0 0 0 0,1 0 1 0 0,-1 0-1 0 0,0-1 1 0 0,1 1-1 0 0,-1 0 0 0 0,-1-1 1 0 0,1 1-1 0 0,0-1 1 0 0,-1 0-1 0 0,1 0 0 0 0,-1 1 1 0 0,1-2-1 0 0,-1 1 1 0 0,0 0-1 0 0,0-1 0 0 0,0 1 1 0 0,0-1-1 0 0,0 0 1 0 0,0 0-1 0 0,0 0 0 0 0,-1 0 1 0 0,1 0-1 0 0,0-1 1 0 0,-1 0-1 0 0,1 1 0 0 0,0-1 1 0 0,-1-1-1 0 0,1 1 1 0 0,0 0-1 0 0,0-1 0 0 0,-1 0 1 0 0,-2 0-1 0 0,1-1-7 0 0,0 0 0 0 0,0 1-1 0 0,1-2 1 0 0,-1 1 0 0 0,1 0 0 0 0,-1-1-1 0 0,1 0 1 0 0,0 0 0 0 0,0 0 0 0 0,0-1-1 0 0,1 1 1 0 0,-1-1 0 0 0,1 0 0 0 0,0 0 0 0 0,0 0-1 0 0,0 0 1 0 0,-3-7 0 0 0,4 7-258 0 0,0 0 1 0 0,0 0 0 0 0,1-1-1 0 0,-1 1 1 0 0,1-1-1 0 0,0 1 1 0 0,0-1-1 0 0,1 1 1 0 0,-1-1 0 0 0,1 1-1 0 0,0-1 1 0 0,0-5-1 0 0,1 10 130 0 0,-1-1 1 0 0,0 0-1 0 0,0 1 0 0 0,0-1 0 0 0,1 0 0 0 0,-1 1 0 0 0,0-1 0 0 0,1 1 0 0 0,-1-1 0 0 0,0 1 0 0 0,1-1 0 0 0,-1 1 0 0 0,1-1 0 0 0,-1 1 0 0 0,1-1 0 0 0,-1 1 0 0 0,1-1 0 0 0,-1 1 0 0 0,1 0 0 0 0,-1-1 0 0 0,1 1 0 0 0,1-1 0 0 0,7-2-2608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3536 0 0,'0'0'5411'0'0,"-12"16"-5190"0"0,-105 130 174 0 0,92-121-399 0 0,17-18-283 0 0,0 0 0 0 0,1 1 1 0 0,0 0-1 0 0,-6 10 0 0 0,12-17-155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160 186 1716 0 0,'0'0'5314'0'0,"-14"-16"-5222"0"0,-111-125-678 0 0,107 117-2936 0 0,16 20 1436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0 2668 0 0,'0'0'6331'0'0,"-44"7"-5577"0"0,-26 6 317 0 0,30-4-2871 0 0,19-7-4979 0 0,29-2 4534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1212 0 0,'0'0'7339'0'0,"-38"3"-6466"0"0,19-1-741 0 0,0-1 0 0 0,-29-1 0 0 0,-34 1-1746 0 0,82-1 1452 0 0,-1 0-1 0 0,1 0 0 0 0,0 0 1 0 0,-1 1-1 0 0,1-1 1 0 0,-1 0-1 0 0,1 0 1 0 0,-1 0-1 0 0,1 0 1 0 0,0 1-1 0 0,-1-1 1 0 0,1 0-1 0 0,0 0 0 0 0,-1 1 1 0 0,1-1-1 0 0,-1 0 1 0 0,1 1-1 0 0,0-1 1 0 0,0 0-1 0 0,-1 1 1 0 0,1-1-1 0 0,0 1 0 0 0,0-1 1 0 0,-1 0-1 0 0,1 1 1 0 0,0-1-1 0 0,0 1 1 0 0,0-1-1 0 0,0 1 1 0 0,-1 5-2724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7 952 0 0,'0'0'6903'0'0,"-18"0"-6659"0"0,-3 1-220 0 0,-16 0-129 0 0,-48-4 0 0 0,75-3-4062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28 2396 0 0,'0'0'5509'0'0,"-111"-21"-5313"0"0,87 19-148 0 0,0 1 44 0 0,-1-1-16 0 0,3 0-76 0 0,0 2 0 0 0,0 0-68 0 0,6 0-476 0 0,0 0-560 0 0,6 2-497 0 0,1 3-563 0 0,5 0-672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2004 0 0,'0'0'9452'0'0,"56"-15"-7756"0"0,13-1-1681 0 0,-39 9-314 0 0,0 0 0 0 0,1 2 1 0 0,41-2-1 0 0,-71 7 169 0 0,-12 16-322 0 0,5 250 916 0 0,7-252-442 0 0,-2 0-1 0 0,0 0 1 0 0,-1 0 0 0 0,0 0 0 0 0,-1 0 0 0 0,-1-1 0 0 0,0 1 0 0 0,-1-1 0 0 0,0 0-1 0 0,-11 19 1 0 0,13-26-41 0 0,-2 0 0 0 0,1 0-1 0 0,0-1 1 0 0,-1 0 0 0 0,0 1-1 0 0,-1-2 1 0 0,1 1 0 0 0,-1 0-1 0 0,0-1 1 0 0,0 0 0 0 0,0-1-1 0 0,0 1 1 0 0,-1-1 0 0 0,0-1-1 0 0,1 1 1 0 0,-1-1 0 0 0,0 0-1 0 0,0 0 1 0 0,0-1 0 0 0,0 0-1 0 0,-1-1 1 0 0,-9 1 0 0 0,14-1-70 0 0,1 0 1 0 0,0 0 0 0 0,-1 0-1 0 0,1 0 1 0 0,-1-1-1 0 0,1 1 1 0 0,0-1 0 0 0,0 1-1 0 0,-1-1 1 0 0,1 0-1 0 0,0 0 1 0 0,0 0 0 0 0,0 0-1 0 0,0 0 1 0 0,0 0 0 0 0,0 0-1 0 0,0-1 1 0 0,0 1-1 0 0,0-1 1 0 0,1 0 0 0 0,-1 1-1 0 0,1-1 1 0 0,-1 0-1 0 0,1 0 1 0 0,0 0 0 0 0,-1 0-1 0 0,1 0 1 0 0,0 0 0 0 0,0 0-1 0 0,1-1 1 0 0,-1 1-1 0 0,-1-4 1 0 0,2 4-191 0 0,1-1 1 0 0,-1 1-1 0 0,0-1 1 0 0,0 1-1 0 0,1-1 1 0 0,0 1-1 0 0,-1-1 0 0 0,1 1 1 0 0,0 0-1 0 0,0-1 1 0 0,0 1-1 0 0,0 0 0 0 0,1 0 1 0 0,-1 0-1 0 0,1 0 1 0 0,-1 0-1 0 0,1 0 1 0 0,0 0-1 0 0,-1 1 0 0 0,1-1 1 0 0,3-1-1 0 0,9-8-2325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3272 0 0,'0'0'4537'0'0,"-79"91"-4537"0"0,63-78 4 0 0,2 3 0 0 0,0-2-4 0 0,4-2-8 0 0,-2 0-460 0 0,4-2-508 0 0,2-2-665 0 0,0-1-627 0 0,4-2-40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186 177 2704 0 0,'0'0'4857'0'0,"-113"-84"-4725"0"0,97 67-132 0 0,0 1 0 0 0,2 2 100 0 0,2 4-100 0 0,4-2-28 0 0,2 4-608 0 0,6-1-652 0 0,0 2-653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2420 0 0,'0'0'6122'0'0,"-1"16"-5978"0"0,0 1-102 0 0,-1 17-15 0 0,2 48 0 0 0,0-79-320 0 0,1 0-1 0 0,0-1 1 0 0,-1 1-1 0 0,1-1 1 0 0,0 1-1 0 0,0-1 1 0 0,1 1-1 0 0,-1-1 0 0 0,0 0 1 0 0,1 1-1 0 0,0-1 1 0 0,-1 0-1 0 0,1 0 1 0 0,0 0-1 0 0,0 0 1 0 0,0-1-1 0 0,0 1 1 0 0,0-1-1 0 0,1 1 1 0 0,2 1-1 0 0,5 2-1740 0 0</inkml:trace>
  <inkml:trace contextRef="#ctx0" brushRef="#br0" timeOffset="1">192 117 532 0 0,'0'0'8929'0'0,"-115"-2"-8813"0"0,101 2 0 0 0,0-1-52 0 0,0 1 28 0 0,2-2-92 0 0,2-2 0 0 0,4 4-664 0 0,0-1-412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63 244 0 0,'0'0'9787'0'0,"5"-1"-9280"0"0,45-8-490 0 0,-1-3-1 0 0,77-29 1 0 0,-128 43-87 0 0,1 0 1 0 0,0 0-1 0 0,-1 1 0 0 0,1-1 0 0 0,0 0 0 0 0,0 1 0 0 0,0-1 0 0 0,0 1 0 0 0,1-1 0 0 0,-1 1 0 0 0,1-1 1 0 0,-1 1-1 0 0,1-1 0 0 0,0 1 0 0 0,0-1 0 0 0,0 5 0 0 0,0 63 322 0 0,1-46-366 0 0,-1 18 148 0 0,2-13 24 0 0,-2 1-1 0 0,-1-1 0 0 0,-2 0 0 0 0,-9 44 0 0 0,11-67-112 0 0,-1 1 1 0 0,0-1-1 0 0,-1 1 0 0 0,1-1 0 0 0,-1 0 0 0 0,0 0 0 0 0,-1 0 0 0 0,0 0 0 0 0,0-1 0 0 0,0 0 0 0 0,0 1 0 0 0,-1-1 0 0 0,0-1 0 0 0,0 1 0 0 0,0-1 0 0 0,-1 0 0 0 0,1 0 0 0 0,-1 0 0 0 0,0-1 1 0 0,0 0-1 0 0,0 0 0 0 0,0-1 0 0 0,-1 1 0 0 0,-11 1 0 0 0,16-3-137 0 0,0 0 1 0 0,0-1 0 0 0,0 1-1 0 0,0-1 1 0 0,0 0-1 0 0,0 1 1 0 0,0-1-1 0 0,0 0 1 0 0,0 0 0 0 0,0-1-1 0 0,0 1 1 0 0,0 0-1 0 0,1-1 1 0 0,-1 1-1 0 0,0-1 1 0 0,0 1 0 0 0,0-1-1 0 0,0 0 1 0 0,1 0-1 0 0,-1 0 1 0 0,0 0-1 0 0,1 0 1 0 0,-1 0 0 0 0,0 0-1 0 0,1-1 1 0 0,0 1-1 0 0,-3-3 1 0 0,1-5-1734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1444 0 0,'0'0'5746'0'0,"5"11"-5391"0"0,17 31-87 0 0,-21-41-257 0 0,-1 1 0 0 0,1-1-1 0 0,0 0 1 0 0,0 0 0 0 0,0 0 0 0 0,0 0 0 0 0,1 0 0 0 0,-1-1 0 0 0,0 1 0 0 0,0 0 0 0 0,0 0 0 0 0,1-1-1 0 0,-1 1 1 0 0,0-1 0 0 0,1 1 0 0 0,-1-1 0 0 0,1 1 0 0 0,-1-1 0 0 0,0 0 0 0 0,1 0 0 0 0,-1 0 0 0 0,1 0-1 0 0,-1 0 1 0 0,1 0 0 0 0,-1 0 0 0 0,0 0 0 0 0,1-1 0 0 0,-1 1 0 0 0,1 0 0 0 0,1-2 0 0 0,32-17-431 0 0,-32 15 369 0 0,1 0 0 0 0,-1-1 0 0 0,0 1 0 0 0,-1-1 0 0 0,1 0 0 0 0,-1 0 0 0 0,0 0 0 0 0,0 0-1 0 0,0-1 1 0 0,-1 1 0 0 0,1 0 0 0 0,-1-1 0 0 0,-1 1 0 0 0,1-1 0 0 0,-1 1 0 0 0,0-1 0 0 0,0 1-1 0 0,-1-1 1 0 0,-1-8 0 0 0,13 55 732 0 0,6 42 0 0 0,-14-67-618 0 0,-1-1 1 0 0,-1 0 0 0 0,-1 1 0 0 0,0-1-1 0 0,-1 1 1 0 0,-5 27 0 0 0,4-37-60 0 0,0 0 1 0 0,0-1 0 0 0,-1 1 0 0 0,0 0-1 0 0,-1-1 1 0 0,1 0 0 0 0,-1 0-1 0 0,0 0 1 0 0,0 0 0 0 0,0-1-1 0 0,-8 7 1 0 0,9-9-214 0 0,0 1-1 0 0,0-1 1 0 0,0 0-1 0 0,0 0 1 0 0,0 0-1 0 0,0-1 1 0 0,-1 1 0 0 0,1-1-1 0 0,0 0 1 0 0,-1 1-1 0 0,0-2 1 0 0,1 1-1 0 0,-1 0 1 0 0,1-1 0 0 0,-1 1-1 0 0,0-1 1 0 0,1 0-1 0 0,-1 0 1 0 0,0-1-1 0 0,-6-1 1 0 0,6-1-1216 0 0,3 0-469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1305 1 592 0 0,'0'0'3610'0'0,"-17"2"-2998"0"0,-50 4 453 0 0,-135-4-1 0 0,-368-11 1173 0 0,543 10-2161 0 0,-25 1 107 0 0,1 2-1 0 0,0 3 0 0 0,0 2 1 0 0,0 2-1 0 0,1 2 1 0 0,-50 21-1 0 0,84-29-434 0 0,45-15-5953 0 0,-15 8 3821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21 1608 0 0,'0'0'6399'0'0,"12"-4"-6091"0"0,38-10-54 0 0,-49 13-248 0 0,0 1-1 0 0,1-1 1 0 0,-1 1 0 0 0,0 0-1 0 0,1 0 1 0 0,-1-1-1 0 0,1 1 1 0 0,-1 0-1 0 0,1 0 1 0 0,-1 1-1 0 0,0-1 1 0 0,1 0-1 0 0,-1 0 1 0 0,1 1-1 0 0,-1-1 1 0 0,0 1-1 0 0,1-1 1 0 0,-1 1-1 0 0,0-1 1 0 0,0 1-1 0 0,1 0 1 0 0,-1 0-1 0 0,0 0 1 0 0,0 0-1 0 0,0 0 1 0 0,0 0-1 0 0,0 0 1 0 0,0 0-1 0 0,0 0 1 0 0,0 0-1 0 0,-1 0 1 0 0,1 1-1 0 0,0-1 1 0 0,-1 0-1 0 0,1 0 1 0 0,-1 1-1 0 0,1-1 1 0 0,-1 1-1 0 0,1 0 1 0 0,1 7 21 0 0,-1-1 1 0 0,0 0-1 0 0,0 0 1 0 0,-1 16-1 0 0,0-17-23 0 0,-1-1-10 0 0,-1 0-1 0 0,1 1 0 0 0,-1-1 0 0 0,0 0 0 0 0,0 0 0 0 0,-1 0 0 0 0,1 0 0 0 0,-2-1 0 0 0,1 1 0 0 0,0-1 0 0 0,-1 0 1 0 0,0 0-1 0 0,0 0 0 0 0,-10 8 0 0 0,-3 3-28 0 0,-1 0-1 0 0,-33 21 1 0 0,36-25 32 0 0,12-9-1 0 0,0-1 1 0 0,0 1 0 0 0,0-1 0 0 0,0 0 0 0 0,-1 0-1 0 0,1 0 1 0 0,-1 0 0 0 0,1 0 0 0 0,-1-1 0 0 0,-7 3 319 0 0,59-4-275 0 0,190 10-526 0 0,-199-17-4503 0 0,-25 4 1865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1260 0 0,'0'0'6179'0'0,"-42"0"-4189"0"0,-171 10-1281 0 0,207-14-1396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36 744 0 0,'0'0'7671'0'0,"-7"-8"-5617"0"0,52-1-2155 0 0,0 1-1 0 0,84-3 1 0 0,-129 11 29 0 0,-5 10-991 0 0,3-7 1125 0 0,0-1-1 0 0,1 1 0 0 0,0-1 0 0 0,-1 1 1 0 0,1 0-1 0 0,0-1 0 0 0,0 1 0 0 0,-1 6 1 0 0,6 111 107 0 0,-1-57 191 0 0,-5 68 1 0 0,1-122-382 0 0,-1 0 0 0 0,0 1 0 0 0,0-1 0 0 0,-1 0 0 0 0,0-1 0 0 0,-1 1-1 0 0,0 0 1 0 0,-1-1 0 0 0,1 0 0 0 0,-1 0 0 0 0,-1-1 0 0 0,0 1 0 0 0,-12 12-1 0 0,13-15-17 0 0,0 0 0 0 0,-1-1-1 0 0,0 1 1 0 0,1-1 0 0 0,-1 0-1 0 0,-1-1 1 0 0,1 1-1 0 0,0-1 1 0 0,-1 0 0 0 0,0-1-1 0 0,1 0 1 0 0,-1 0-1 0 0,0 0 1 0 0,0-1 0 0 0,0 0-1 0 0,0 0 1 0 0,-1-1 0 0 0,-13-1-1 0 0,19 1-34 0 0,0-1 0 0 0,0 0-1 0 0,0 1 1 0 0,0-1 0 0 0,0 0-1 0 0,-1 0 1 0 0,2-1 0 0 0,-1 1-1 0 0,0 0 1 0 0,0-1 0 0 0,0 1 0 0 0,1-1-1 0 0,-1 1 1 0 0,0-1 0 0 0,1 0-1 0 0,0 0 1 0 0,-1 0 0 0 0,1 0-1 0 0,0 0 1 0 0,0 0 0 0 0,0 0 0 0 0,0 0-1 0 0,0 0 1 0 0,1 0 0 0 0,-1-3-1 0 0,0 3-157 0 0,1 0-1 0 0,0 0 1 0 0,0 0-1 0 0,-1 0 0 0 0,1 0 1 0 0,1 0-1 0 0,-1 0 1 0 0,0 0-1 0 0,0 1 0 0 0,1-1 1 0 0,-1 0-1 0 0,1 0 1 0 0,-1 0-1 0 0,1 0 0 0 0,0 1 1 0 0,0-1-1 0 0,0 0 0 0 0,0 1 1 0 0,1-3-1 0 0,8-5-2263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11 183 3252 0 0,'0'0'5122'0'0,"0"-16"-5053"0"0,0 5-35 0 0,0-2-3 0 0,0-1-1 0 0,1 1 1 0 0,0 0 0 0 0,1 0 0 0 0,1 0-1 0 0,0 0 1 0 0,0 1 0 0 0,10-23-1 0 0,-13 34 0 0 0,1 0-1 0 0,-1 0 0 0 0,1 0 0 0 0,-1 1 0 0 0,1-1 0 0 0,-1 0 1 0 0,1 0-1 0 0,0 0 0 0 0,-1 0 0 0 0,1 1 0 0 0,0-1 0 0 0,0 0 1 0 0,0 1-1 0 0,0-1 0 0 0,-1 0 0 0 0,1 1 0 0 0,0-1 0 0 0,0 1 1 0 0,0 0-1 0 0,0-1 0 0 0,0 1 0 0 0,0 0 0 0 0,0-1 0 0 0,0 1 1 0 0,0 0-1 0 0,0 0 0 0 0,0 0 0 0 0,2 0 0 0 0,-2 1 3 0 0,1-1-1 0 0,0 1 1 0 0,0 0-1 0 0,-1 0 1 0 0,1 0-1 0 0,-1 0 1 0 0,1 0-1 0 0,-1 1 1 0 0,1-1 0 0 0,-1 0-1 0 0,0 1 1 0 0,0-1-1 0 0,1 1 1 0 0,0 1-1 0 0,3 6-35 0 0,0 0-1 0 0,0 0 0 0 0,-1 0 1 0 0,5 15-1 0 0,-3-7 102 0 0,-3-9 246 0 0,-1 1-1 0 0,0-1 1 0 0,0 1 0 0 0,1 17 0 0 0,-47-24-790 0 0,43-2 380 0 0,-45-3 161 0 0,43 3-356 0 0,1 0-1 0 0,0 0 1 0 0,-1-1-1 0 0,1 0 1 0 0,0 1-1 0 0,0-1 0 0 0,-1 0 1 0 0,1 0-1 0 0,0 0 1 0 0,0 0-1 0 0,0 0 1 0 0,0-1-1 0 0,0 1 1 0 0,0-1-1 0 0,1 1 1 0 0,-4-4-1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3720 0 0,'0'0'5209'0'0,"-14"16"-5130"0"0,8-9-88 0 0,-17 20 82 0 0,-1-1 0 0 0,-2-1 0 0 0,-35 27 0 0 0,31-33-140 0 0,-17 13-4267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222 222 2712 0 0,'0'0'5465'0'0,"-19"-14"-5233"0"0,7 4-190 0 0,-20-13 81 0 0,1-3 0 0 0,-42-42 0 0 0,64 58-205 0 0,-26-32-182 0 0,34 40-40 0 0,-1 0 0 0 0,1 0 1 0 0,0 0-1 0 0,0 0 0 0 0,0-1 1 0 0,0 1-1 0 0,1 0 0 0 0,-1 0 1 0 0,0-1-1 0 0,0-3 0 0 0,12 6-4589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60 2416 0 0,'0'0'5743'0'0,"-2"9"-5613"0"0,-9 28-16 0 0,11-36-108 0 0,-1 0 1 0 0,1 1 0 0 0,0-1 0 0 0,0 1-1 0 0,0-1 1 0 0,0 1 0 0 0,0-1-1 0 0,0 0 1 0 0,1 1 0 0 0,-1-1-1 0 0,0 0 1 0 0,1 1 0 0 0,-1-1-1 0 0,1 0 1 0 0,-1 1 0 0 0,1-1-1 0 0,0 0 1 0 0,-1 0 0 0 0,1 1-1 0 0,0-1 1 0 0,0 0 0 0 0,0 0 0 0 0,0 0-1 0 0,0 0 1 0 0,0 0 0 0 0,0 0-1 0 0,0-1 1 0 0,0 1 0 0 0,0 0-1 0 0,1 0 1 0 0,-1-1 0 0 0,0 1-1 0 0,1-1 1 0 0,-1 1 0 0 0,0-1-1 0 0,1 0 1 0 0,-1 1 0 0 0,3-1 0 0 0,2 1-64 0 0,0 0 1 0 0,0 0 0 0 0,0 0 0 0 0,0-1-1 0 0,0 0 1 0 0,10-1 0 0 0,-14 0 18 0 0,1 0 0 0 0,-1 0-1 0 0,0 0 1 0 0,1 0 0 0 0,-1-1-1 0 0,0 1 1 0 0,1-1 0 0 0,-1 1 0 0 0,0-1-1 0 0,0 0 1 0 0,-1 0 0 0 0,1 0-1 0 0,0 0 1 0 0,-1 0 0 0 0,1 0 0 0 0,-1-1-1 0 0,1 1 1 0 0,-1 0 0 0 0,0-1-1 0 0,0 1 1 0 0,0-1 0 0 0,0 1 0 0 0,-1-1-1 0 0,1 1 1 0 0,0-5 0 0 0,1-8-344 0 0,0 0 0 0 0,-1 0 0 0 0,-1-16 0 0 0,0 24 55 0 0,-2-4 100 0 0,-2 10 1106 0 0,-4 19 367 0 0,3 22-965 0 0,3 0 0 0 0,3 69 0 0 0,1 17 570 0 0,-3-122-842 0 0,0 1 0 0 0,0 0 0 0 0,-1 0 0 0 0,1 0-1 0 0,-1-1 1 0 0,0 1 0 0 0,-1-1 0 0 0,1 0 0 0 0,-1 1 0 0 0,1-1-1 0 0,-1 0 1 0 0,-1 0 0 0 0,1-1 0 0 0,0 1 0 0 0,-1-1 0 0 0,0 0-1 0 0,0 1 1 0 0,0-2 0 0 0,0 1 0 0 0,0 0 0 0 0,-1-1 0 0 0,1 0-1 0 0,-8 3 1 0 0,8-4-120 0 0,0 0 1 0 0,0 1-1 0 0,0-1 0 0 0,0-1 0 0 0,0 1 0 0 0,0-1 0 0 0,-1 1 1 0 0,1-1-1 0 0,0 0 0 0 0,0-1 0 0 0,0 1 0 0 0,-7-2 0 0 0,8 1-140 0 0,1 0 0 0 0,-1 0 0 0 0,0-1 0 0 0,0 1 0 0 0,1-1 0 0 0,-1 1-1 0 0,0-1 1 0 0,1 0 0 0 0,0 0 0 0 0,-1 0 0 0 0,1 0 0 0 0,0-1-1 0 0,0 1 1 0 0,0 0 0 0 0,1-1 0 0 0,-1 0 0 0 0,0 1 0 0 0,-1-5 0 0 0,-1-5-2493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2948 0 0,'0'0'7776'0'0,"-44"9"-6887"0"0,36-7-794 0 0,-1 0 0 0 0,0 1-1 0 0,0 1 1 0 0,-12 6 0 0 0,21-10-97 0 0,-1 0 1 0 0,0 1-1 0 0,0-1 0 0 0,0 1 0 0 0,0-1 1 0 0,0 1-1 0 0,1-1 0 0 0,-1 1 0 0 0,0 0 0 0 0,1-1 1 0 0,-1 1-1 0 0,0 0 0 0 0,1 0 0 0 0,-1-1 1 0 0,1 1-1 0 0,-1 0 0 0 0,1 0 0 0 0,-1 0 1 0 0,1 0-1 0 0,0 0 0 0 0,-1 0 0 0 0,1 0 1 0 0,0 0-1 0 0,0-1 0 0 0,-1 1 0 0 0,1 0 1 0 0,0 0-1 0 0,0 0 0 0 0,0 0 0 0 0,1 0 0 0 0,-1 0 1 0 0,0 0-1 0 0,0 0 0 0 0,0 0 0 0 0,1 0 1 0 0,-1 0-1 0 0,0 0 0 0 0,1 0 0 0 0,-1 0 1 0 0,1-1-1 0 0,-1 1 0 0 0,1 0 0 0 0,-1 0 1 0 0,1 0-1 0 0,0-1 0 0 0,-1 1 0 0 0,1 0 1 0 0,0-1-1 0 0,0 1 0 0 0,-1-1 0 0 0,1 1 0 0 0,0-1 1 0 0,0 1-1 0 0,0-1 0 0 0,1 1 0 0 0,14 11-112 0 0,-1 0-1 0 0,0 2 1 0 0,-1 0-1 0 0,14 16 0 0 0,-24-25 21 0 0,-1-1-1 0 0,1 1 1 0 0,-1 0-1 0 0,0 1 1 0 0,0-1-1 0 0,0 0 1 0 0,-1 1-1 0 0,0 0 1 0 0,0 0-1 0 0,0-1 1 0 0,-1 1-1 0 0,0 0 1 0 0,0 0-1 0 0,0 0 1 0 0,-1 0-1 0 0,0 0 1 0 0,-1 10-1 0 0,0-14 62 0 0,0 1-1 0 0,0-1 0 0 0,0 0 0 0 0,0 0 1 0 0,-1 1-1 0 0,1-1 0 0 0,-1 0 1 0 0,1 0-1 0 0,-1 0 0 0 0,0 0 1 0 0,0 0-1 0 0,0-1 0 0 0,0 1 0 0 0,0-1 1 0 0,0 1-1 0 0,0-1 0 0 0,0 0 1 0 0,-1 0-1 0 0,1 0 0 0 0,-1 0 0 0 0,-3 1 1 0 0,2 0-38 0 0,0-1 1 0 0,0 0-1 0 0,-1 0 0 0 0,1 0 1 0 0,0-1-1 0 0,0 1 0 0 0,-1-1 1 0 0,1 0-1 0 0,0 0 1 0 0,-1-1-1 0 0,1 1 0 0 0,-6-2 1 0 0,9 1 51 0 0,1 1-1 0 0,-1 0 1 0 0,0 0 0 0 0,1 0 0 0 0,-1 0 0 0 0,0-1-1 0 0,0 1 1 0 0,1 0 0 0 0,-1 0 0 0 0,0-1 0 0 0,1 1 0 0 0,-1-1-1 0 0,1 1 1 0 0,-1-1 0 0 0,0 1 0 0 0,1-1 0 0 0,-1 1 0 0 0,1-1-1 0 0,0 1 1 0 0,-1-1 0 0 0,1 0 0 0 0,-1 1 0 0 0,1-1-1 0 0,0 0 1 0 0,-1 1 0 0 0,1-1 0 0 0,0 0 0 0 0,0 1 0 0 0,-1-1-1 0 0,1-1 1 0 0,1 1 51 0 0,-1 0-1 0 0,1-1 1 0 0,0 1-1 0 0,-1 0 1 0 0,1 0 0 0 0,0 0-1 0 0,0 0 1 0 0,0 0-1 0 0,0 0 1 0 0,0 0-1 0 0,0 0 1 0 0,0 1-1 0 0,0-1 1 0 0,0 0 0 0 0,1 0-1 0 0,48-21 496 0 0,-23 15-632 0 0,0-2-1 0 0,38-18 1 0 0,-59 24 91 0 0,0 1-1 0 0,-1-1 1 0 0,1-1-1 0 0,-1 1 1 0 0,0-1 0 0 0,0 1-1 0 0,0-1 1 0 0,-1-1-1 0 0,0 1 1 0 0,1-1 0 0 0,-1 0-1 0 0,-1 0 1 0 0,1 0-1 0 0,-1 0 1 0 0,0 0 0 0 0,0-1-1 0 0,4-11 1 0 0,-6 15-16 0 0,-1 0 0 0 0,0 0 0 0 0,0 0 1 0 0,0 0-1 0 0,0 0 0 0 0,0-1 0 0 0,0 1 1 0 0,0 0-1 0 0,-1 0 0 0 0,1 0 0 0 0,-1 0 1 0 0,1 0-1 0 0,-1 0 0 0 0,0 1 0 0 0,0-1 1 0 0,-1-3-1 0 0,1 4 40 0 0,0 1 0 0 0,1-1 0 0 0,-1 0 0 0 0,0 1-1 0 0,0-1 1 0 0,1 1 0 0 0,-1-1 0 0 0,0 1 0 0 0,0-1 0 0 0,0 1 0 0 0,0-1 0 0 0,1 1 0 0 0,-1 0 0 0 0,0 0 0 0 0,0-1 0 0 0,0 1 0 0 0,0 0 0 0 0,0 0-1 0 0,0 0 1 0 0,0 0 0 0 0,0 0 0 0 0,0 0 0 0 0,0 0 0 0 0,0 0 0 0 0,0 1 0 0 0,0-1 0 0 0,0 0 0 0 0,1 0 0 0 0,-1 1 0 0 0,0-1 0 0 0,0 1-1 0 0,0-1 1 0 0,0 1 0 0 0,1-1 0 0 0,-1 1 0 0 0,0-1 0 0 0,-1 2 0 0 0,-1 1 17 0 0,0 1 0 0 0,1-1 0 0 0,-1 0 0 0 0,1 1-1 0 0,0-1 1 0 0,0 1 0 0 0,0 0 0 0 0,0 0 0 0 0,1 0 0 0 0,-1 0 0 0 0,1 0 0 0 0,0 0 0 0 0,0 0-1 0 0,1 0 1 0 0,-1 0 0 0 0,1 1 0 0 0,0 5 0 0 0,0-3-4 0 0,0-1-1 0 0,0 1 1 0 0,1-1 0 0 0,0 0 0 0 0,0 0-1 0 0,0 1 1 0 0,1-1 0 0 0,0 0 0 0 0,0 0-1 0 0,0 0 1 0 0,4 6 0 0 0,-5-10-24 0 0,1-1 0 0 0,-1 1 0 0 0,0 0 0 0 0,0-1-1 0 0,1 1 1 0 0,-1-1 0 0 0,1 1 0 0 0,-1-1 0 0 0,1 1 0 0 0,0-1 0 0 0,0 0 0 0 0,-1 0 0 0 0,1 0 0 0 0,0 0 0 0 0,4 1 0 0 0,-5-2-17 0 0,0 0-1 0 0,0 0 1 0 0,1 0 0 0 0,-1 0 0 0 0,0 0 0 0 0,0-1-1 0 0,0 1 1 0 0,0 0 0 0 0,1-1 0 0 0,-1 1 0 0 0,0-1-1 0 0,0 1 1 0 0,0-1 0 0 0,0 1 0 0 0,0-1 0 0 0,0 0-1 0 0,0 1 1 0 0,0-1 0 0 0,0 0 0 0 0,1-1 0 0 0,4-7-133 0 0,0 0 0 0 0,0 0 0 0 0,-1 0 1 0 0,0 0-1 0 0,4-14 0 0 0,12-18 242 0 0,-21 41-66 0 0,1 0 0 0 0,-1 0 1 0 0,1 0-1 0 0,-1 0 0 0 0,1 0 0 0 0,-1 0 1 0 0,1 0-1 0 0,0 0 0 0 0,-1 1 0 0 0,1-1 1 0 0,-1 0-1 0 0,0 0 0 0 0,1 1 0 0 0,-1-1 0 0 0,1 0 1 0 0,-1 1-1 0 0,1-1 0 0 0,-1 0 0 0 0,0 1 1 0 0,1-1-1 0 0,-1 1 0 0 0,0-1 0 0 0,1 1 1 0 0,-1-1-1 0 0,0 1 0 0 0,1-1 0 0 0,-1 1 0 0 0,0-1 1 0 0,0 1-1 0 0,0-1 0 0 0,0 1 0 0 0,0-1 1 0 0,1 1-1 0 0,-1 0 0 0 0,15 35-122 0 0,-8-19 176 0 0,9 5 213 0 0,-15-21-293 0 0,-1-1 1 0 0,1 0-1 0 0,-1 1 1 0 0,0-1-1 0 0,1 0 1 0 0,-1 0-1 0 0,1 1 1 0 0,-1-1-1 0 0,1 0 1 0 0,-1 0 0 0 0,1 0-1 0 0,-1 1 1 0 0,1-1-1 0 0,0 0 1 0 0,-1 0-1 0 0,1 0 1 0 0,-1 0-1 0 0,1 0 1 0 0,-1 0 0 0 0,1 0-1 0 0,-1 0 1 0 0,1 0-1 0 0,-1-1 1 0 0,1 1-1 0 0,0 0 1 0 0,2-3-31 0 0,0 1-1 0 0,-1-1 1 0 0,0 0 0 0 0,1 1-1 0 0,-1-1 1 0 0,0 0 0 0 0,0 0 0 0 0,0-1-1 0 0,-1 1 1 0 0,3-6 0 0 0,-1 1-30 0 0,1-1 26 0 0,0 1 1 0 0,0 0-1 0 0,1-1 0 0 0,0 1 0 0 0,0 1 0 0 0,1-1 0 0 0,8-8 0 0 0,-13 15 60 0 0,-1 1 1 0 0,1 0-1 0 0,-1 0 1 0 0,0 0-1 0 0,1-1 1 0 0,-1 1-1 0 0,1 0 1 0 0,-1 0-1 0 0,1 0 0 0 0,-1 0 1 0 0,1 0-1 0 0,-1 0 1 0 0,1 0-1 0 0,-1 0 1 0 0,0 0-1 0 0,1 0 1 0 0,-1 0-1 0 0,1 0 1 0 0,-1 0-1 0 0,1 0 1 0 0,-1 1-1 0 0,1-1 1 0 0,-1 0-1 0 0,0 0 1 0 0,1 0-1 0 0,-1 1 1 0 0,1-1-1 0 0,-1 0 1 0 0,0 1-1 0 0,1-1 1 0 0,-1 0-1 0 0,0 1 0 0 0,1-1 1 0 0,-1 0-1 0 0,0 1 1 0 0,0-1-1 0 0,1 0 1 0 0,-1 1-1 0 0,0-1 1 0 0,0 1-1 0 0,0-1 1 0 0,0 1-1 0 0,1-1 1 0 0,-1 0-1 0 0,0 1 1 0 0,0-1-1 0 0,0 1 1 0 0,0-1-1 0 0,0 1 1 0 0,0-1-1 0 0,0 1 1 0 0,6 32 113 0 0,-5-27 41 0 0,3 27-69 0 0,4 22 412 0 0,-7-52-606 0 0,0 0-1 0 0,0 0 1 0 0,0 0-1 0 0,0 0 1 0 0,0 0-1 0 0,1 0 1 0 0,-1 0-1 0 0,1-1 1 0 0,0 1-1 0 0,-1-1 1 0 0,1 1-1 0 0,0-1 1 0 0,5 4-1 0 0,16-3-4431 0 0,-12-3 1488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1872 0 0,'0'0'5986'0'0,"10"-1"-5719"0"0,33-2-12 0 0,-39 4-215 0 0,-1-1-1 0 0,0 0 1 0 0,0 1-1 0 0,-1-1 1 0 0,1 1 0 0 0,0 0-1 0 0,0 0 1 0 0,0 0-1 0 0,0 0 1 0 0,-1 1-1 0 0,1-1 1 0 0,0 1-1 0 0,-1 0 1 0 0,0-1 0 0 0,1 1-1 0 0,-1 0 1 0 0,4 5-1 0 0,24 37 389 0 0,-30-43-404 0 0,3 5 5 0 0,0 0 1 0 0,-1 0 0 0 0,0-1-1 0 0,-1 1 1 0 0,1 0 0 0 0,-1 1-1 0 0,0-1 1 0 0,0 0 0 0 0,-1 0-1 0 0,0 0 1 0 0,0 1 0 0 0,-1-1-1 0 0,1 0 1 0 0,-1 0 0 0 0,-1 0-1 0 0,1 0 1 0 0,-1 0 0 0 0,0 0 0 0 0,-4 8-1 0 0,-1 1-69 0 0,-1 0 0 0 0,-1-1 0 0 0,0 0 0 0 0,-1-1 0 0 0,-1 0 1 0 0,-11 12-1 0 0,-5 7-6 0 0,26-30 101 0 0,0-1-1 0 0,0 0 1 0 0,0 1 0 0 0,0-1-1 0 0,0 1 1 0 0,0-1 0 0 0,0 1-1 0 0,1-1 1 0 0,-1 1 0 0 0,1 0-1 0 0,-1-1 1 0 0,1 1-1 0 0,0 0 1 0 0,-1 0 0 0 0,1-1-1 0 0,0 1 1 0 0,0 0 0 0 0,0-1-1 0 0,0 1 1 0 0,1 3 0 0 0,4-1 55 0 0,1 0 1 0 0,-1-1 0 0 0,0 0 0 0 0,1 0-1 0 0,0-1 1 0 0,0 1 0 0 0,0-1-1 0 0,0-1 1 0 0,0 1 0 0 0,10 1 0 0 0,-11-2-103 0 0,5 1-210 0 0,-1-1 1 0 0,1 0-1 0 0,0 0 0 0 0,-1-1 1 0 0,1 0-1 0 0,0 0 0 0 0,13-3 1 0 0,-14 1-1099 0 0,1-1 1 0 0,-1 0 0 0 0,0 0 0 0 0,11-5-1 0 0,-6 1-2540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1816 0 0,'0'0'5683'0'0,"-19"16"-5455"0"0,-135 116 272 0 0,146-125-573 0 0,0 0 0 0 0,0-1 0 0 0,-1 0 0 0 0,0 0 0 0 0,0-1 0 0 0,0 0 0 0 0,0 0 0 0 0,-1-1 0 0 0,0-1 0 0 0,0 1 0 0 0,0-1 0 0 0,0-1 0 0 0,-11 1 0 0 0,20-3 11 0 0,0-1-1 0 0,0 0 0 0 0,0 0 0 0 0,0 0 0 0 0,1 0 1 0 0,-1 0-1 0 0,0 0 0 0 0,0 0 0 0 0,1 0 0 0 0,-1 0 1 0 0,0 0-1 0 0,1 0 0 0 0,-1-1 0 0 0,1 1 1 0 0,0 0-1 0 0,-1 0 0 0 0,1-1 0 0 0,0 1 0 0 0,0 0 1 0 0,0 0-1 0 0,0-1 0 0 0,0 1 0 0 0,0 0 0 0 0,0-1 1 0 0,0 1-1 0 0,0 0 0 0 0,1-2 0 0 0,4-39-434 0 0,-1 33 302 0 0,-1 0 0 0 0,1 0 0 0 0,0 1 1 0 0,8-11-1 0 0,-11 17 385 0 0,1-1 0 0 0,-1 1 1 0 0,1 0-1 0 0,-1 0 0 0 0,1 0 0 0 0,0 0 1 0 0,0 0-1 0 0,0 0 0 0 0,0 1 1 0 0,0-1-1 0 0,1 1 0 0 0,-1-1 0 0 0,0 1 1 0 0,1 0-1 0 0,-1 0 0 0 0,1 0 1 0 0,-1 0-1 0 0,1 0 0 0 0,4 0 0 0 0,-6 2-86 0 0,1-1-1 0 0,-1 1 1 0 0,0 0-1 0 0,0 0 1 0 0,1 0 0 0 0,-1 0-1 0 0,0 0 1 0 0,0 0-1 0 0,0 0 1 0 0,0 0-1 0 0,0 1 1 0 0,0-1-1 0 0,0 0 1 0 0,0 0-1 0 0,0 1 1 0 0,-1-1-1 0 0,1 1 1 0 0,0 1-1 0 0,14 34 441 0 0,-12-30-402 0 0,3 6 201 0 0,0 0 1 0 0,0 0-1 0 0,1-1 0 0 0,1 0 0 0 0,0 0 1 0 0,16 16-1 0 0,-21-25-414 0 0,1 1 0 0 0,-1-1-1 0 0,1 0 1 0 0,0-1 0 0 0,-1 1 0 0 0,1-1 0 0 0,1 1 0 0 0,-1-1 0 0 0,0 0 0 0 0,8 2 0 0 0,-10-4-214 0 0,1 1 0 0 0,0-1 0 0 0,-1 0 0 0 0,1 0 1 0 0,0 0-1 0 0,0 0 0 0 0,-1 0 0 0 0,1-1 1 0 0,0 1-1 0 0,0-1 0 0 0,-1 0 0 0 0,1 0 1 0 0,-1 0-1 0 0,1 0 0 0 0,-1 0 0 0 0,1 0 1 0 0,-1-1-1 0 0,0 1 0 0 0,4-3 0 0 0,7-8-4190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10 948 0 0,'0'0'6460'0'0,"-2"9"-1416"0"0,300-28-7754 0 0,-298 19 2588 0 0,-30 10 86 0 0,27-2 99 0 0,0-1 0 0 0,0 1 0 0 0,0 0 1 0 0,1-1-1 0 0,0 1 0 0 0,1 0 0 0 0,0 1 1 0 0,0-1-1 0 0,1 0 0 0 0,0 0 0 0 0,1 13 1 0 0,-2 25-123 0 0,0-27 21 0 0,-2 0 1 0 0,0 0 0 0 0,-1 0-1 0 0,-1-1 1 0 0,-1 0-1 0 0,-11 24 1 0 0,15-37 19 0 0,-1-1-1 0 0,1 1 1 0 0,-1-1-1 0 0,1 0 1 0 0,-2 0-1 0 0,1 0 1 0 0,0-1-1 0 0,-1 1 1 0 0,1-1-1 0 0,-1 0 1 0 0,0 1-1 0 0,0-2 1 0 0,0 1 0 0 0,0 0-1 0 0,-1-1 1 0 0,1 0-1 0 0,-1 0 1 0 0,0 0-1 0 0,1-1 1 0 0,-1 0-1 0 0,0 0 1 0 0,0 0-1 0 0,0 0 1 0 0,0-1 0 0 0,0 1-1 0 0,0-1 1 0 0,0 0-1 0 0,0-1 1 0 0,-9-1-1 0 0,11 1-9 0 0,0 0 1 0 0,-1 0-1 0 0,1 0 0 0 0,0-1 1 0 0,-1 1-1 0 0,1-1 0 0 0,0 0 0 0 0,0 0 1 0 0,0 0-1 0 0,1 0 0 0 0,-1 0 0 0 0,0-1 1 0 0,1 1-1 0 0,0-1 0 0 0,-1 1 0 0 0,1-1 1 0 0,0 0-1 0 0,0 0 0 0 0,1 0 0 0 0,-1 0 1 0 0,1-1-1 0 0,-1 1 0 0 0,1 0 1 0 0,0-1-1 0 0,0 1 0 0 0,0-5 0 0 0,0 4-176 0 0,0 0 0 0 0,1 0 0 0 0,0 0 0 0 0,0 0-1 0 0,0 0 1 0 0,0 0 0 0 0,0 0 0 0 0,1 0 0 0 0,0 0-1 0 0,0 0 1 0 0,0 1 0 0 0,0-1 0 0 0,0 0 0 0 0,1 0 0 0 0,0 1-1 0 0,0-1 1 0 0,0 1 0 0 0,0 0 0 0 0,0-1 0 0 0,1 1-1 0 0,0 0 1 0 0,3-4 0 0 0,6-3-1859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 1752 0 0,'0'0'5984'0'0,"-1"6"-5643"0"0,1-5-342 0 0,-1 3 91 0 0,0 0 0 0 0,0 0 0 0 0,1 0 0 0 0,-1 0-1 0 0,1 0 1 0 0,0 0 0 0 0,0 0 0 0 0,1 5 0 0 0,0-7-67 0 0,-1-1 0 0 0,1 1 0 0 0,0-1 0 0 0,0 1 0 0 0,0-1 0 0 0,-1 0-1 0 0,1 1 1 0 0,1-1 0 0 0,-1 0 0 0 0,0 0 0 0 0,0 0 0 0 0,0 0 0 0 0,1 0 0 0 0,-1 0 0 0 0,0 0 0 0 0,1 0 0 0 0,-1 0 0 0 0,1-1-1 0 0,-1 1 1 0 0,1-1 0 0 0,-1 1 0 0 0,1-1 0 0 0,-1 1 0 0 0,1-1 0 0 0,0 0 0 0 0,-1 0 0 0 0,1 0 0 0 0,1 0 0 0 0,1 1-67 0 0,-1-1 1 0 0,0 1-1 0 0,1-1 1 0 0,-1 0-1 0 0,0 0 1 0 0,1-1 0 0 0,-1 1-1 0 0,1-1 1 0 0,-1 1-1 0 0,0-1 1 0 0,0 0-1 0 0,0 0 1 0 0,1 0 0 0 0,-1-1-1 0 0,0 1 1 0 0,0-1-1 0 0,-1 0 1 0 0,1 0 0 0 0,0 0-1 0 0,0 0 1 0 0,-1 0-1 0 0,0-1 1 0 0,1 1-1 0 0,-1-1 1 0 0,0 1 0 0 0,0-1-1 0 0,0 0 1 0 0,0 0-1 0 0,-1 0 1 0 0,1 0 0 0 0,-1 0-1 0 0,0 0 1 0 0,0 0-1 0 0,0 0 1 0 0,0-1-1 0 0,-1 1 1 0 0,1 0 0 0 0,-1-1-1 0 0,0-4 1 0 0,0 8 23 0 0,-5 29 992 0 0,3-5-747 0 0,0 1-1 0 0,4 39 1 0 0,0-44 44 0 0,-2 0 0 0 0,0-1 0 0 0,-1 1 0 0 0,-7 37 0 0 0,7-53-309 0 0,-1 0 0 0 0,0 0 0 0 0,-1 0 0 0 0,1 0-1 0 0,-1-1 1 0 0,1 1 0 0 0,-1-1 0 0 0,0 1 0 0 0,0-1-1 0 0,-1 0 1 0 0,1 0 0 0 0,-1 0 0 0 0,1-1 0 0 0,-1 1 0 0 0,-5 2-1 0 0,7-5-73 0 0,1 1-1 0 0,0 0 0 0 0,-1 0 0 0 0,1 0 0 0 0,-1-1 1 0 0,1 1-1 0 0,-1-1 0 0 0,1 1 0 0 0,-1-1 0 0 0,1 0 1 0 0,-1 1-1 0 0,0-1 0 0 0,1 0 0 0 0,-1 0 0 0 0,0 0 1 0 0,1 0-1 0 0,-1-1 0 0 0,1 1 0 0 0,-1 0 1 0 0,1-1-1 0 0,-1 1 0 0 0,1-1 0 0 0,-1 1 0 0 0,1-1 1 0 0,-1 0-1 0 0,1 0 0 0 0,-1 1 0 0 0,1-1 0 0 0,0 0 1 0 0,0 0-1 0 0,-1 0 0 0 0,1-1 0 0 0,0 1 0 0 0,0 0 1 0 0,0 0-1 0 0,0-1 0 0 0,0 1 0 0 0,0 0 1 0 0,1-1-1 0 0,-1 1 0 0 0,0-1 0 0 0,1 1 0 0 0,-1-1 1 0 0,0-2-1 0 0,0-7-1695 0 0,-1-2-452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2760 0 0,'0'0'7016'0'0,"-31"8"-6674"0"0,-42-11-92 0 0,18 0-3253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0 240 0 0,'0'0'8106'0'0,"-31"7"-7557"0"0,-18-7-623 0 0,-28 0 198 0 0,27 0-3648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29 209 1860 0 0,'0'0'6308'0'0,"0"-16"-5889"0"0,1-54-143 0 0,-1 60-205 0 0,-1 0-1 0 0,-1 0 0 0 0,1 0 0 0 0,-1 0 0 0 0,-1 0 0 0 0,-6-17 0 0 0,-3-9 64 0 0,29 60 2097 0 0,-9-14-2451 0 0,1-1 1 0 0,0-1-1 0 0,1 1 0 0 0,0-2 0 0 0,1 1 1 0 0,12 6-1 0 0,-20-13 194 0 0,-1 0 0 0 0,0 0 0 0 0,0 0 0 0 0,0-1 0 0 0,1 1 0 0 0,-1-1 0 0 0,0 1 0 0 0,0-1 0 0 0,1 0 0 0 0,-1 0 0 0 0,1 0 0 0 0,-1 0 0 0 0,0 0 0 0 0,0-1 0 0 0,1 1 0 0 0,-1-1 1 0 0,0 1-1 0 0,1-1 0 0 0,-1 0 0 0 0,0 0 0 0 0,0 0 0 0 0,0 0 0 0 0,0 0 0 0 0,0 0 0 0 0,0-1 0 0 0,0 1 0 0 0,-1-1 0 0 0,1 1 0 0 0,0-1 0 0 0,1-2 0 0 0,0 0 11 0 0,0-1 0 0 0,0 1 0 0 0,-1-1 0 0 0,0 0 0 0 0,0 1 0 0 0,0-1 0 0 0,-1 0 0 0 0,1 0-1 0 0,-1 0 1 0 0,0 0 0 0 0,-1 0 0 0 0,1-10 0 0 0,-19 36 2809 0 0,15-7-2854 0 0,0 0 0 0 0,0 1 0 0 0,2-1-1 0 0,0 1 1 0 0,0 0 0 0 0,1-1 0 0 0,5 30-1 0 0,-5-42-59 0 0,1 1-1 0 0,0-1 1 0 0,-1 1-1 0 0,1-1 1 0 0,0 0-1 0 0,0 1 1 0 0,1-1-1 0 0,-1 0 1 0 0,0 0-1 0 0,1 0 1 0 0,-1 0-1 0 0,1 0 1 0 0,0 0-1 0 0,-1-1 1 0 0,1 1-1 0 0,0 0 1 0 0,0-1-1 0 0,3 3 1 0 0,-1-3-411 0 0,0 1 0 0 0,-1-1 1 0 0,1 0-1 0 0,0 0 0 0 0,0 0 0 0 0,-1 0 0 0 0,1 0 1 0 0,0-1-1 0 0,0 0 0 0 0,8 0 0 0 0,2-2-1645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1 840 0 0,'0'0'7049'0'0,"-13"2"-6857"0"0,-2 0-411 0 0,-59 9 975 0 0,67-10-1163 0 0,-1 0 0 0 0,1-1 0 0 0,0 0 0 0 0,-1-1 0 0 0,1 0 0 0 0,-1 0 0 0 0,1 0 0 0 0,-9-3 0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50 3080 0 0,'0'0'9276'0'0,"35"-13"-8956"0"0,-8 4-430 0 0,0 2-1 0 0,0 0 0 0 0,1 2 0 0 0,56-4 0 0 0,-84 9 13 0 0,-24 28-542 0 0,22-12 611 0 0,1 1-1 0 0,0 0 0 0 0,1 0 0 0 0,1-1 0 0 0,0 1 1 0 0,1 0-1 0 0,6 19 0 0 0,-4-11-13 0 0,0 0 0 0 0,0 25 0 0 0,-4-46 10 0 0,0 0-1 0 0,0 0 1 0 0,-1 0 0 0 0,0-1-1 0 0,0 1 1 0 0,0 0-1 0 0,0 0 1 0 0,0-1 0 0 0,-1 1-1 0 0,1-1 1 0 0,-1 1 0 0 0,0-1-1 0 0,0 0 1 0 0,0 0-1 0 0,-1 0 1 0 0,1 0 0 0 0,-1 0-1 0 0,-2 3 1 0 0,-1-2 24 0 0,1 0 1 0 0,0-1-1 0 0,-1 1 1 0 0,0-1-1 0 0,0 0 1 0 0,0-1-1 0 0,0 1 1 0 0,0-1-1 0 0,-1-1 0 0 0,-7 2 1 0 0,5-1-92 0 0,1-1 1 0 0,-1 0 0 0 0,0 0-1 0 0,1-1 1 0 0,-1 0-1 0 0,0-1 1 0 0,1 0 0 0 0,-1 0-1 0 0,0-1 1 0 0,1 0-1 0 0,0-1 1 0 0,-1 1-1 0 0,1-2 1 0 0,0 1 0 0 0,0-1-1 0 0,-12-9 1 0 0,3-11-1030 0 0,17 23 975 0 0,-1 1-1 0 0,1-1 1 0 0,0 0 0 0 0,-1 0-1 0 0,1 1 1 0 0,0-1-1 0 0,-1 0 1 0 0,1 0 0 0 0,0 1-1 0 0,0-1 1 0 0,0 0-1 0 0,-1 0 1 0 0,1 0 0 0 0,0 0-1 0 0,0 1 1 0 0,0-1-1 0 0,1 0 1 0 0,-1 0 0 0 0,0 0-1 0 0,0 0 1 0 0,0 1 0 0 0,1-1-1 0 0,-1 0 1 0 0,0 0-1 0 0,1 1 1 0 0,-1-1 0 0 0,0 0-1 0 0,1 0 1 0 0,-1 1-1 0 0,1-1 1 0 0,-1 0 0 0 0,1 1-1 0 0,0-1 1 0 0,10-3-2039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2920 0 0,'0'0'5437'0'0,"-12"15"-5348"0"0,0 2-72 0 0,-3 5-13 0 0,-1-1 0 0 0,0-1 1 0 0,-24 22-1 0 0,32-36-187 0 0,-11 10-1496 0 0,14-5-2926 0 0,5-7 2624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141 168 2964 0 0,'0'0'5713'0'0,"-13"-10"-5581"0"0,2 2-620 0 0,-61-52 1634 0 0,40 18-2507 0 0,30 39 812 0 0,1-1 0 0 0,-1 1 1 0 0,0-1-1 0 0,1 1 1 0 0,0-1-1 0 0,0 0 0 0 0,0 0 1 0 0,0 0-1 0 0,0-7 1 0 0,1 7-2072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2404 0 0,'0'0'6888'0'0,"-1"12"-6703"0"0,-1 16-126 0 0,-1-5-91 0 0,1 0-1 0 0,1 0 1 0 0,1 0-1 0 0,4 26 1 0 0,-4-47-218 0 0,1-1 1 0 0,-1 0 0 0 0,1 1 0 0 0,0-1 0 0 0,0 0-1 0 0,0 1 1 0 0,0-1 0 0 0,0 0 0 0 0,0 0 0 0 0,0 0-1 0 0,0 0 1 0 0,0 0 0 0 0,1 0 0 0 0,-1 0 0 0 0,0 0-1 0 0,1 0 1 0 0,-1-1 0 0 0,1 1 0 0 0,-1-1 0 0 0,0 1-1 0 0,1-1 1 0 0,-1 1 0 0 0,1-1 0 0 0,0 0 0 0 0,-1 0-1 0 0,1 1 1 0 0,-1-1 0 0 0,1 0 0 0 0,2-1 0 0 0,6 1-1649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16 2008 0 0,'0'0'7276'0'0,"-17"0"-6876"0"0,-149 0 276 0 0,150-3-2422 0 0,16 3 1653 0 0,1 0 0 0 0,-1 0 0 0 0,0 0 1 0 0,0 0-1 0 0,0 0 0 0 0,1 0 1 0 0,-1 0-1 0 0,0 0 0 0 0,0 0 1 0 0,1-1-1 0 0,-1 1 0 0 0,0 0 0 0 0,0 0 1 0 0,0 0-1 0 0,0 0 0 0 0,1 0 1 0 0,-1 0-1 0 0,0 0 0 0 0,0 0 1 0 0,0-1-1 0 0,0 1 0 0 0,1 0 1 0 0,-1 0-1 0 0,0 0 0 0 0,0 0 0 0 0,0-1 1 0 0,0 1-1 0 0,0 0 0 0 0,0 0 1 0 0,1 0-1 0 0,-1-1 0 0 0,0 1 1 0 0,0 0-1 0 0,0 0 0 0 0,0 0 0 0 0,0-1 1 0 0,0 1-1 0 0,0 0 0 0 0,0 0 1 0 0,0 0-1 0 0,0-1 0 0 0,0 1 1 0 0,0 0-1 0 0,0 0 0 0 0,0-1 1 0 0,0 1-1 0 0,-1 0 0 0 0,1 0 0 0 0,0 0 1 0 0,0-1-1 0 0,0 1 0 0 0,0 0 1 0 0,0 0-1 0 0,0 0 0 0 0,0 0 1 0 0,-1-1-1 0 0,1 1 0 0 0,0 0 0 0 0,0 0 1 0 0,0 0-1 0 0,0 0 0 0 0,-1 0 1 0 0,1 0-1 0 0,0-1 0 0 0,0 1 1 0 0,-1 0-1 0 0,12-2-2310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1168 0 0,'0'0'8222'0'0,"4"0"-7834"0"0,68-1 264 0 0,-51 2-794 0 0,0-1 0 0 0,1-1 1 0 0,-1-1-1 0 0,31-7 1 0 0,-53 10-206 0 0,-1-1 373 0 0,1 0 0 0 0,0 1 0 0 0,-1-1 0 0 0,1 1 0 0 0,-1 0 0 0 0,1-1 0 0 0,0 1 0 0 0,-1 0 0 0 0,1 0 0 0 0,0 0 0 0 0,0 0 1 0 0,0 0-1 0 0,0 0 0 0 0,0 0 0 0 0,0 0 0 0 0,0 0 0 0 0,0 0 0 0 0,0 1 0 0 0,0-1 0 0 0,1 0 0 0 0,-1 1 0 0 0,0-1 0 0 0,1 0 0 0 0,-1 1 1 0 0,1-1-1 0 0,0 1 0 0 0,-1-1 0 0 0,1 1 0 0 0,0 2 0 0 0,-2 22 87 0 0,1 1 0 0 0,5 48 0 0 0,-1-48-144 0 0,-2 1-1 0 0,-3 44 1 0 0,1-67-3 0 0,0-1 1 0 0,-1 1 0 0 0,1 0-1 0 0,-1 0 1 0 0,0-1 0 0 0,0 1-1 0 0,-1-1 1 0 0,1 0 0 0 0,-1 1-1 0 0,0-1 1 0 0,0 0 0 0 0,0-1 0 0 0,-1 1-1 0 0,1-1 1 0 0,-1 1 0 0 0,0-1-1 0 0,0 0 1 0 0,0 0 0 0 0,0-1-1 0 0,-7 4 1 0 0,9-5-73 0 0,0 0 0 0 0,-1 0 0 0 0,1-1 0 0 0,0 1 0 0 0,-1 0 0 0 0,1-1-1 0 0,0 0 1 0 0,-1 1 0 0 0,1-1 0 0 0,-1 0 0 0 0,1 0 0 0 0,0-1 0 0 0,-1 1 0 0 0,1 0 0 0 0,-1-1 0 0 0,1 1 0 0 0,0-1 0 0 0,0 0-1 0 0,-1 0 1 0 0,1 0 0 0 0,0 0 0 0 0,0 0 0 0 0,0 0 0 0 0,0-1 0 0 0,0 1 0 0 0,0-1 0 0 0,0 1 0 0 0,1-1 0 0 0,-1 0 0 0 0,0 0-1 0 0,1 0 1 0 0,-1 0 0 0 0,1 0 0 0 0,0 0 0 0 0,0 0 0 0 0,0 0 0 0 0,0 0 0 0 0,0-1 0 0 0,0 1 0 0 0,1 0 0 0 0,-1-1 0 0 0,0-3-1 0 0,-2-22-2897 0 0,3 16 916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 1688 0 0,'0'0'6505'0'0,"-3"7"-6149"0"0,1-2-290 0 0,0 0-1 0 0,1 0 1 0 0,-1 0 0 0 0,1 0 0 0 0,0 1-1 0 0,0-1 1 0 0,1 11 0 0 0,0-14-65 0 0,0 0 0 0 0,0-1 0 0 0,0 1 0 0 0,1 0 0 0 0,-1-1 0 0 0,1 1 0 0 0,0-1 0 0 0,-1 1 0 0 0,1-1 0 0 0,0 1 0 0 0,0-1 0 0 0,0 1 0 0 0,0-1 0 0 0,0 1 0 0 0,0-1 0 0 0,0 0 0 0 0,0 0 0 0 0,1 0 0 0 0,-1 0 0 0 0,0 0 0 0 0,1 0 0 0 0,-1 0 0 0 0,1 0 0 0 0,-1 0 0 0 0,1 0 0 0 0,-1-1 0 0 0,1 1 0 0 0,0-1 0 0 0,-1 1 0 0 0,1-1 0 0 0,0 0 0 0 0,-1 0 0 0 0,1 0 0 0 0,2 0 0 0 0,1 1-44 0 0,-1-1 1 0 0,0 0-1 0 0,0 0 1 0 0,0 0-1 0 0,0 0 1 0 0,0-1-1 0 0,1 0 1 0 0,-1 0-1 0 0,0 0 1 0 0,0 0-1 0 0,0-1 1 0 0,-1 1-1 0 0,1-1 1 0 0,0 0 0 0 0,-1 0-1 0 0,1 0 1 0 0,-1-1-1 0 0,1 1 1 0 0,-1-1-1 0 0,3-4 1 0 0,-2 2-39 0 0,-1 1 0 0 0,0-1 1 0 0,0-1-1 0 0,0 1 0 0 0,-1 0 1 0 0,1-1-1 0 0,-1 1 0 0 0,-1-1 0 0 0,1 0 1 0 0,-1 1-1 0 0,0-1 0 0 0,0 0 1 0 0,-1 0-1 0 0,0-8 0 0 0,16 170 2217 0 0,-16-149-2062 0 0,0 0-1 0 0,-1 0 1 0 0,0 0 0 0 0,-1 0 0 0 0,1 0-1 0 0,-1-1 1 0 0,-1 1 0 0 0,1-1 0 0 0,-5 9 0 0 0,5-13-243 0 0,1 1 1 0 0,-1 0 0 0 0,0-1 0 0 0,1 1 0 0 0,-1-1-1 0 0,0 1 1 0 0,-1-1 0 0 0,1 0 0 0 0,0 0 0 0 0,-1 0-1 0 0,1 0 1 0 0,-1 0 0 0 0,0-1 0 0 0,0 1 0 0 0,1-1-1 0 0,-1 1 1 0 0,0-1 0 0 0,0 0 0 0 0,0 0 0 0 0,0-1-1 0 0,0 1 1 0 0,-1-1 0 0 0,-2 1 0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1372 57 1732 0 0,'0'0'5037'0'0,"-13"4"-4657"0"0,-5 2-242 0 0,-1-1-1 0 0,0-1 0 0 0,0 0 1 0 0,-34 0-1 0 0,-42-8 738 0 0,-171-32 1 0 0,165 19-680 0 0,-139-6 0 0 0,117 20-423 0 0,-1 5 1 0 0,-158 23-1 0 0,312-25-6575 0 0,-16 0 4409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25 1688 0 0,'0'0'6412'0'0,"11"-4"-5929"0"0,-7 3-431 0 0,45-15 399 0 0,-46 15-402 0 0,-1 0 0 0 0,1 1-1 0 0,0-1 1 0 0,0 1-1 0 0,-1 0 1 0 0,1 0-1 0 0,0 0 1 0 0,0 0-1 0 0,0 0 1 0 0,-1 1 0 0 0,1-1-1 0 0,0 1 1 0 0,-1 0-1 0 0,1 0 1 0 0,0 0-1 0 0,-1 0 1 0 0,1 0-1 0 0,-1 0 1 0 0,4 3 0 0 0,-4-1-54 0 0,1 0 0 0 0,-1 0 0 0 0,-1 0 0 0 0,1 0 0 0 0,0 0 0 0 0,-1 1 0 0 0,1-1 0 0 0,-1 0 0 0 0,0 1 0 0 0,0-1 1 0 0,0 1-1 0 0,-1 0 0 0 0,1-1 0 0 0,-1 1 0 0 0,0-1 0 0 0,0 1 0 0 0,0 0 0 0 0,-1-1 0 0 0,1 1 0 0 0,-1 0 0 0 0,0-1 1 0 0,0 1-1 0 0,0-1 0 0 0,0 0 0 0 0,-1 1 0 0 0,-2 5 0 0 0,-3 4-25 0 0,0 0 0 0 0,-1-1 0 0 0,0 1-1 0 0,-1-2 1 0 0,-12 14 0 0 0,11-15-25 0 0,-1 1-1 0 0,1-2 1 0 0,-2 0 0 0 0,1 0-1 0 0,-1-1 1 0 0,-1 0-1 0 0,0-1 1 0 0,0 0 0 0 0,0-1-1 0 0,-16 4 1 0 0,41-11 258 0 0,0-1 0 0 0,0 2 0 0 0,19 1-1 0 0,33-2-144 0 0,-49-1-370 0 0,104-11 241 0 0,-39 1-5236 0 0,-65 10 1133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15 2084 0 0,'0'0'6423'0'0,"-12"-3"-6347"0"0,1 1-62 0 0,-2-1 4 0 0,-1 1 0 0 0,0 0 0 0 0,1 0 0 0 0,-1 2 0 0 0,-15 0 0 0 0,27 0 5 0 0,-1 0-1 0 0,1 0 1 0 0,-1 1-1 0 0,0-1 1 0 0,1 1-1 0 0,-1-1 1 0 0,1 1-1 0 0,-1 0 0 0 0,1 0 1 0 0,-1 0-1 0 0,1 1 1 0 0,0-1-1 0 0,-1 0 1 0 0,1 1-1 0 0,0 0 1 0 0,0-1-1 0 0,0 1 1 0 0,0 0-1 0 0,0 0 0 0 0,1 0 1 0 0,-1 0-1 0 0,1 0 1 0 0,-1 1-1 0 0,1-1 1 0 0,0 0-1 0 0,-1 1 1 0 0,1-1-1 0 0,1 1 0 0 0,-1-1 1 0 0,0 1-1 0 0,1-1 1 0 0,-1 1-1 0 0,1 0 1 0 0,0-1-1 0 0,0 6 1 0 0,-1-3-120 0 0,1-1 0 0 0,0 1 0 0 0,0-1 0 0 0,0 1 0 0 0,1-1 0 0 0,0 1 0 0 0,0-1 1 0 0,0 0-1 0 0,0 1 0 0 0,1-1 0 0 0,-1 0 0 0 0,1 0 0 0 0,0 0 0 0 0,0 0 0 0 0,1 0 1 0 0,-1 0-1 0 0,1-1 0 0 0,0 1 0 0 0,0-1 0 0 0,0 0 0 0 0,0 0 0 0 0,1 0 0 0 0,-1 0 1 0 0,1 0-1 0 0,0-1 0 0 0,0 1 0 0 0,0-1 0 0 0,0 0 0 0 0,0-1 0 0 0,0 1 1 0 0,1-1-1 0 0,-1 1 0 0 0,9 0 0 0 0,48 2-5740 0 0,-43-4 5454 0 0</inkml:trace>
  <inkml:trace contextRef="#ctx0" brushRef="#br0" timeOffset="1">256 119 2012 0 0,'0'0'5921'0'0,"-18"-8"-5611"0"0,-53-28-148 0 0,67 33-206 0 0,-1 1-1 0 0,0 0 0 0 0,0 0 0 0 0,0 1 0 0 0,0-1 0 0 0,0 1 0 0 0,-1 0 0 0 0,1 1 0 0 0,0-1 1 0 0,0 1-1 0 0,-1 0 0 0 0,1 0 0 0 0,0 1 0 0 0,-1 0 0 0 0,1-1 0 0 0,0 2 0 0 0,0-1 1 0 0,0 1-1 0 0,0-1 0 0 0,0 1 0 0 0,-7 5 0 0 0,11-6-273 0 0,0 0-1 0 0,-1 0 1 0 0,1 0-1 0 0,0 0 1 0 0,0 1-1 0 0,0-1 1 0 0,-1 0-1 0 0,2 1 1 0 0,-1-1 0 0 0,0 1-1 0 0,0-1 1 0 0,0 1-1 0 0,1-1 1 0 0,-1 1-1 0 0,0 3 1 0 0,-1 4-2005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 1496 0 0,'0'0'7886'0'0,"-8"1"-4618"0"0,-25 3-3543 0 0,-88-1 303 0 0,72-4-193 0 0,12-8-68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1328 0 0,'0'0'8125'0'0,"-8"14"-5370"0"0,6 48-2185 0 0,1-34-1001 0 0,0 1-1 0 0,2-1 1 0 0,1 1-1 0 0,11 55 0 0 0,-13-82-56 0 0,4 8-997 0 0,6-8-6590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3700 0 0,'0'0'5105'0'0,"-17"3"-4869"0"0,-146 12 260 0 0,157-15-746 0 0,5 0 91 0 0,0 0 0 0 0,0-1 1 0 0,1 1-1 0 0,-1 0 0 0 0,0 0 0 0 0,0 0 0 0 0,0 0 0 0 0,0 0 0 0 0,0 0 0 0 0,1 0 0 0 0,-1 0 1 0 0,0 1-1 0 0,0-1 0 0 0,0 0 0 0 0,0 0 0 0 0,1 1 0 0 0,-1-1 0 0 0,0 1 0 0 0,0-1 0 0 0,1 0 0 0 0,-1 1 1 0 0,0-1-1 0 0,1 1 0 0 0,-1 0 0 0 0,0-1 0 0 0,1 1 0 0 0,-1 0 0 0 0,1-1 0 0 0,-1 1 0 0 0,1 0 0 0 0,-1-1 1 0 0,1 1-1 0 0,0 0 0 0 0,-1 0 0 0 0,1 0 0 0 0,0 6-2996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50 568 0 0,'0'0'10286'0'0,"54"-31"-8820"0"0,-36 26-1648 0 0,0 1 1 0 0,0 0 0 0 0,0 1-1 0 0,0 1 1 0 0,1 1 0 0 0,25 1-1 0 0,-44 0 44 0 0,-10 11 268 0 0,12 293-358 0 0,-2-299 209 0 0,-1-1 0 0 0,1 0 0 0 0,-1 1 0 0 0,0-1 1 0 0,-1 0-1 0 0,1 0 0 0 0,-1 0 0 0 0,1 0 0 0 0,-1 0 0 0 0,0 0 1 0 0,-1-1-1 0 0,1 1 0 0 0,-1-1 0 0 0,1 1 0 0 0,-1-1 0 0 0,0 0 1 0 0,-1 0-1 0 0,1 0 0 0 0,0 0 0 0 0,-1-1 0 0 0,1 1 0 0 0,-1-1 1 0 0,0 0-1 0 0,0 0 0 0 0,-6 2 0 0 0,0 0-14 0 0,0-1-1 0 0,0 0 1 0 0,0 0 0 0 0,-1-1-1 0 0,1 0 1 0 0,-1-1-1 0 0,1 0 1 0 0,-1-1 0 0 0,-13 0-1 0 0,21-1-67 0 0,0 0 0 0 0,0 0 0 0 0,0 0-1 0 0,0 0 1 0 0,0 0 0 0 0,0-1 0 0 0,1 1-1 0 0,-1-1 1 0 0,0 0 0 0 0,1 1 0 0 0,0-1 0 0 0,-1 0-1 0 0,1-1 1 0 0,-2-2 0 0 0,2 4-69 0 0,1 0 0 0 0,0 0 1 0 0,0-1-1 0 0,0 1 0 0 0,1 0 1 0 0,-1-1-1 0 0,0 1 0 0 0,0 0 1 0 0,1-1-1 0 0,-1 1 0 0 0,1-1 1 0 0,-1 0-1 0 0,1 1 0 0 0,0-1 1 0 0,-1 1-1 0 0,1-1 0 0 0,0 0 1 0 0,0 1-1 0 0,0-1 0 0 0,0 1 1 0 0,1-1-1 0 0,-1 1 0 0 0,0-1 1 0 0,1 0-1 0 0,-1 1 0 0 0,1-1 1 0 0,-1 1-1 0 0,1-1 0 0 0,1-1 1 0 0,5-5-1929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1888 0 0,'0'0'6597'0'0,"-17"16"-6553"0"0,1 1-46 0 0,-106 96-77 0 0,110-106-234 0 0,-10 7-1404 0 0,15-6-2548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168 203 2896 0 0,'0'0'5261'0'0,"-107"-97"-5249"0"0,91 79 116 0 0,4 3 16 0 0,0 0-132 0 0,2 2-12 0 0,4-2-216 0 0,2 3-536 0 0,4 2-524 0 0,0 3-793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16 3436 0 0,'0'0'5321'0'0,"-103"0"-5117"0"0,81 0-12 0 0,0 0-12 0 0,2 0-8 0 0,0 0-84 0 0,2-4-8 0 0,-1 1-80 0 0,5-1-28 0 0,0 1-672 0 0,6 1-232 0 0,2 2-1096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2636 0 0,'0'0'6858'0'0,"17"0"-6490"0"0,5 0-279 0 0,7 0 18 0 0,1 0 0 0 0,46-8 0 0 0,-65 6-197 0 0,5-1 110 0 0,-12 1-249 0 0,-7 2-337 0 0,2 4 714 0 0,0 0 0 0 0,0 0 0 0 0,0 0 0 0 0,1 0 0 0 0,-1 0-1 0 0,1 0 1 0 0,0 0 0 0 0,1 6 0 0 0,-1-7-33 0 0,2 44-59 0 0,10 57 1 0 0,-6-66-95 0 0,-1 0 0 0 0,-2 73 0 0 0,-4-107 8 0 0,0 0 0 0 0,-1 0 1 0 0,1 1-1 0 0,-1-1 1 0 0,0 0-1 0 0,0 0 1 0 0,-1-1-1 0 0,1 1 0 0 0,-1 0 1 0 0,1-1-1 0 0,-1 0 1 0 0,0 1-1 0 0,-1-1 0 0 0,1 0 1 0 0,0-1-1 0 0,-1 1 1 0 0,0 0-1 0 0,1-1 1 0 0,-1 0-1 0 0,0 0 0 0 0,0 0 1 0 0,0-1-1 0 0,-1 1 1 0 0,1-1-1 0 0,0 0 0 0 0,-6 1 1 0 0,4 0-65 0 0,1-1-1 0 0,-1 0 1 0 0,1 0 0 0 0,-1 0-1 0 0,1-1 1 0 0,-1 0 0 0 0,0 0-1 0 0,1 0 1 0 0,-1-1 0 0 0,1 1-1 0 0,-1-1 1 0 0,1-1 0 0 0,-1 1-1 0 0,1-1 1 0 0,0 0 0 0 0,-1 0-1 0 0,1-1 1 0 0,0 1 0 0 0,0-1-1 0 0,-6-5 1 0 0,10 7-135 0 0,0-1 1 0 0,0 1-1 0 0,0-1 0 0 0,0 1 1 0 0,0-1-1 0 0,0 1 1 0 0,0-1-1 0 0,1 0 0 0 0,-1 1 1 0 0,1-1-1 0 0,-1 0 0 0 0,1 0 1 0 0,0 1-1 0 0,-1-1 0 0 0,1 0 1 0 0,0-3-1 0 0,0-3-2060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1260 0 0,'0'0'7536'0'0,"-4"10"-7204"0"0,2-6-309 0 0,-1 3 42 0 0,0 0 0 0 0,0 1 0 0 0,1-1 0 0 0,0 1 0 0 0,0 0 0 0 0,0 7 0 0 0,2-13-58 0 0,0 0 1 0 0,0-1-1 0 0,0 1 0 0 0,0 0 0 0 0,0-1 1 0 0,1 1-1 0 0,-1-1 0 0 0,0 1 0 0 0,1 0 0 0 0,-1-1 1 0 0,1 1-1 0 0,0-1 0 0 0,-1 0 0 0 0,1 1 1 0 0,0-1-1 0 0,0 1 0 0 0,0-1 0 0 0,0 0 0 0 0,0 0 1 0 0,0 0-1 0 0,1 1 0 0 0,-1-1 0 0 0,0 0 1 0 0,0 0-1 0 0,1-1 0 0 0,-1 1 0 0 0,1 0 0 0 0,-1 0 1 0 0,1-1-1 0 0,-1 1 0 0 0,1-1 0 0 0,-1 1 1 0 0,1-1-1 0 0,-1 0 0 0 0,1 1 0 0 0,0-1 0 0 0,-1 0 1 0 0,1 0-1 0 0,0 0 0 0 0,-1 0 0 0 0,3-1 1 0 0,-2 1-62 0 0,1 0 0 0 0,-1 0 0 0 0,1-1 0 0 0,-1 1 0 0 0,0-1 0 0 0,1 0 0 0 0,-1 1 0 0 0,0-1 0 0 0,1 0 0 0 0,-1 0 0 0 0,0-1 1 0 0,0 1-1 0 0,0 0 0 0 0,0-1 0 0 0,0 1 0 0 0,0-1 0 0 0,0 1 0 0 0,-1-1 0 0 0,1 0 0 0 0,-1 0 0 0 0,1 0 0 0 0,1-3 0 0 0,-1 1-15 0 0,0 0-1 0 0,0-1 0 0 0,0 0 1 0 0,0 1-1 0 0,-1-1 0 0 0,0 0 1 0 0,0 0-1 0 0,0 0 0 0 0,0 1 0 0 0,-1-8 1 0 0,3 8 948 0 0,2 14-941 0 0,4 15-299 0 0,-8-20 380 0 0,5 19 94 0 0,-1 0 1 0 0,-1 1 0 0 0,0 0-1 0 0,-2 0 1 0 0,-2 0 0 0 0,-1 25 0 0 0,0-47-157 0 0,0 0 1 0 0,0-1 0 0 0,0 1 0 0 0,0-1 0 0 0,-1 1 0 0 0,1-1-1 0 0,-1 0 1 0 0,1 0 0 0 0,-1 1 0 0 0,0-1 0 0 0,0 0 0 0 0,0-1-1 0 0,0 1 1 0 0,0 0 0 0 0,-1 0 0 0 0,1-1 0 0 0,-1 0 0 0 0,1 1-1 0 0,0-1 1 0 0,-1 0 0 0 0,-4 1 0 0 0,5-1-244 0 0,0-1 0 0 0,0 1 0 0 0,0-1 1 0 0,0 0-1 0 0,1 0 0 0 0,-1 1 0 0 0,0-1 1 0 0,0-1-1 0 0,0 1 0 0 0,0 0 0 0 0,-4-1 0 0 0,2-9-2880 0 0,4 5 1516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1410 35 868 0 0,'0'0'5100'0'0,"-20"1"-4688"0"0,16-1-397 0 0,-39 1 372 0 0,-1-2-1 0 0,-46-7 1 0 0,-18-6 186 0 0,-1 4 1 0 0,-149 7 0 0 0,-217 36 393 0 0,387-27-1124 0 0,37-3 107 0 0,-54 10 0 0 0,91-10 40 0 0,14 0-1313 0 0,23 1-2977 0 0,-14-2 3069 0 0,3-1-1379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3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2292 0 0,'0'0'6397'0'0,"8"-17"-6113"0"0,25-51-98 0 0,-30 60-138 0 0,0 0-1 0 0,-1 1 1 0 0,1-1 0 0 0,-1-1 0 0 0,-1 1-1 0 0,0 0 1 0 0,0 0 0 0 0,0 0 0 0 0,-2-14-1 0 0,1 6-16 0 0,0 16 4 0 0,0-1 0 0 0,1 1 1 0 0,-1 0-1 0 0,0 0 0 0 0,1 0 0 0 0,-1 0 1 0 0,0 0-1 0 0,1 0 0 0 0,-1 0 0 0 0,0 0 1 0 0,1 0-1 0 0,-1 0 0 0 0,0 0 0 0 0,1 0 1 0 0,-1 0-1 0 0,0 0 0 0 0,1 0 0 0 0,-1 0 1 0 0,0 1-1 0 0,0-1 0 0 0,1 0 0 0 0,-1 0 1 0 0,0 0-1 0 0,1 0 0 0 0,-1 1 0 0 0,0-1 1 0 0,0 0-1 0 0,1 0 0 0 0,-1 1 0 0 0,0-1 1 0 0,0 0-1 0 0,0 0 0 0 0,1 1 0 0 0,-1-1 1 0 0,0 0-1 0 0,0 0 0 0 0,0 1 0 0 0,0-1 1 0 0,0 0-1 0 0,0 1 0 0 0,1-1 1 0 0,10 14 1393 0 0,2 15-1384 0 0,10 20 115 0 0,-22-47-151 0 0,0 1 1 0 0,1-1-1 0 0,0 0 0 0 0,-1 1 1 0 0,1-1-1 0 0,0 0 1 0 0,0 0-1 0 0,0 0 1 0 0,0-1-1 0 0,0 1 1 0 0,1 0-1 0 0,-1-1 1 0 0,0 0-1 0 0,1 1 1 0 0,2 0-1 0 0,-3-2-63 0 0,-1 0-1 0 0,1-1 1 0 0,0 1-1 0 0,-1 0 1 0 0,1-1-1 0 0,0 1 1 0 0,-1-1-1 0 0,1 1 1 0 0,-1-1-1 0 0,1 0 1 0 0,-1 0-1 0 0,1 0 1 0 0,-1 0-1 0 0,0 0 1 0 0,1 0-1 0 0,-1 0 1 0 0,0 0-1 0 0,0 0 1 0 0,0-1-1 0 0,2-2 1 0 0,26-36-763 0 0,-21 29 409 0 0,12-19-427 0 0,-15 21 165 0 0,1 0 0 0 0,1 0 1 0 0,-1 0-1 0 0,14-12 0 0 0,-17 27 1172 0 0,-1 1 0 0 0,-1-1 0 0 0,1 1 0 0 0,-1 0 0 0 0,1 13 0 0 0,-1 9 92 0 0,-2-21-484 0 0,1-1 0 0 0,0 0-1 0 0,0 0 1 0 0,1 0 0 0 0,0 0 0 0 0,0 0 0 0 0,1 0 0 0 0,2 8 0 0 0,-3-15-290 0 0,0 1 1 0 0,-1-1-1 0 0,1 1 1 0 0,0-1-1 0 0,-1 1 0 0 0,1-1 1 0 0,0 1-1 0 0,0-1 1 0 0,-1 0-1 0 0,1 0 0 0 0,0 1 1 0 0,0-1-1 0 0,0 0 1 0 0,0 0-1 0 0,-1 0 0 0 0,1 0 1 0 0,0 0-1 0 0,0 0 0 0 0,0 0 1 0 0,0 0-1 0 0,-1 0 1 0 0,1 0-1 0 0,0 0 0 0 0,0-1 1 0 0,0 1-1 0 0,0 0 1 0 0,0-1-1 0 0,23-9-4839 0 0,-14 3 4092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 2412 0 0,'0'0'6343'0'0,"15"-4"-5941"0"0,45-16-71 0 0,-59 20-315 0 0,0-1 0 0 0,0 1-1 0 0,0-1 1 0 0,0 1 0 0 0,0 0-1 0 0,0-1 1 0 0,0 1 0 0 0,1 0-1 0 0,-1 0 1 0 0,0 0 0 0 0,0 0-1 0 0,0 0 1 0 0,0 0 0 0 0,0 0-1 0 0,1 0 1 0 0,-1 0 0 0 0,0 1 0 0 0,0-1-1 0 0,0 0 1 0 0,0 1 0 0 0,0-1-1 0 0,0 1 1 0 0,0-1 0 0 0,0 1-1 0 0,0 0 1 0 0,0-1 0 0 0,0 1-1 0 0,0 0 1 0 0,-1 0 0 0 0,1-1-1 0 0,0 1 1 0 0,0 0 0 0 0,-1 0-1 0 0,1 0 1 0 0,-1 0 0 0 0,1 0 0 0 0,0 0-1 0 0,-1 0 1 0 0,1 2 0 0 0,0 2-15 0 0,0 1 0 0 0,0-1 0 0 0,-1 0 0 0 0,0 1 0 0 0,0-1 1 0 0,-1 7-1 0 0,1-5-24 0 0,-1 2 22 0 0,-1 0 0 0 0,1 0 0 0 0,-1 0 0 0 0,-1 0 0 0 0,0 0 0 0 0,0-1 0 0 0,-1 0 0 0 0,0 1 0 0 0,0-2 0 0 0,-1 1 0 0 0,0 0 0 0 0,-1-1 0 0 0,-11 13 0 0 0,1-2-77 0 0,-1-2 0 0 0,0 0 0 0 0,-2-1 0 0 0,-23 15 0 0 0,144-22 1693 0 0,22-5-830 0 0,-63 0-2004 0 0,0-2-4886 0 0,-51-1 1816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3040 0 0,'0'0'7802'0'0,"-36"10"-6935"0"0,29-5-772 0 0,0 0-1 0 0,0 0 1 0 0,1 1-1 0 0,0 1 1 0 0,0-1 0 0 0,1 1-1 0 0,0-1 1 0 0,-8 14-1 0 0,10-16-119 0 0,1 1-1 0 0,0-1 1 0 0,0 0-1 0 0,0 1 1 0 0,1 0-1 0 0,-1-1 1 0 0,1 1-1 0 0,0 0 1 0 0,0 0-1 0 0,1-1 1 0 0,-1 1-1 0 0,1 0 1 0 0,0 0-1 0 0,1 0 1 0 0,-1 0-1 0 0,1-1 1 0 0,1 7-1 0 0,0-8-76 0 0,0 0-1 0 0,0 0 1 0 0,0 0 0 0 0,0 0 0 0 0,0-1-1 0 0,1 1 1 0 0,-1 0 0 0 0,1-1-1 0 0,0 0 1 0 0,0 0 0 0 0,0 0-1 0 0,0 0 1 0 0,0 0 0 0 0,0-1-1 0 0,0 1 1 0 0,1-1 0 0 0,-1 0-1 0 0,0 0 1 0 0,1 0 0 0 0,-1 0 0 0 0,1-1-1 0 0,0 1 1 0 0,-1-1 0 0 0,1 0-1 0 0,-1 0 1 0 0,5-1 0 0 0,-1 1-17 0 0,0 0-1 0 0,-1 0 1 0 0,1-1 0 0 0,0 0 0 0 0,-1-1 0 0 0,1 1 0 0 0,-1-1 0 0 0,0 0 0 0 0,1-1 0 0 0,-1 0 0 0 0,0 0 0 0 0,0 0-1 0 0,6-5 1 0 0,-9 5 69 0 0,0 1 1 0 0,0-1-1 0 0,0 1 0 0 0,-1-1 0 0 0,0 0 0 0 0,1 0 0 0 0,-1 0 0 0 0,0 0 0 0 0,0 0 0 0 0,0 0 0 0 0,-1-1 0 0 0,1 1 0 0 0,-1-1 0 0 0,0 1 0 0 0,0-1 1 0 0,1-5-1 0 0,-2 9 77 0 0,0-1 0 0 0,-1 1 0 0 0,1 0 0 0 0,0 0 0 0 0,0 0 0 0 0,0 0 0 0 0,0 0 0 0 0,0-1 0 0 0,-1 1 0 0 0,1 0 0 0 0,0 0 0 0 0,0 0 0 0 0,0 0 0 0 0,0 0 1 0 0,-1 0-1 0 0,1 0 0 0 0,0 0 0 0 0,0 0 0 0 0,0-1 0 0 0,-1 1 0 0 0,1 0 0 0 0,0 0 0 0 0,0 0 0 0 0,0 0 0 0 0,-1 0 0 0 0,1 0 0 0 0,0 0 0 0 0,0 0 0 0 0,0 1 0 0 0,-1-1 1 0 0,1 0-1 0 0,0 0 0 0 0,0 0 0 0 0,0 0 0 0 0,-1 0 0 0 0,1 0 0 0 0,0 0 0 0 0,0 0 0 0 0,0 0 0 0 0,0 1 0 0 0,-1-1 0 0 0,1 0 0 0 0,0 0 0 0 0,0 0 0 0 0,0 0 0 0 0,0 0 0 0 0,0 1 1 0 0,0-1-1 0 0,-1 0 0 0 0,1 0 0 0 0,0 0 0 0 0,0 1 0 0 0,0-1 0 0 0,0 0 0 0 0,0 0 0 0 0,0 0 0 0 0,0 1 0 0 0,0-1 0 0 0,-9 11 539 0 0,8-10-520 0 0,1 0 1 0 0,-1 0-1 0 0,1 0 0 0 0,-1 0 1 0 0,1 0-1 0 0,0 0 1 0 0,-1 0-1 0 0,1 0 1 0 0,0 0-1 0 0,0 0 0 0 0,0 0 1 0 0,0 1-1 0 0,0-1 1 0 0,0 0-1 0 0,0 0 0 0 0,0 0 1 0 0,1 0-1 0 0,-1 0 1 0 0,0 0-1 0 0,1 0 1 0 0,-1 0-1 0 0,0 0 0 0 0,1 0 1 0 0,-1 0-1 0 0,1 0 1 0 0,0 0-1 0 0,-1 0 0 0 0,2 1 1 0 0,1 0 26 0 0,0 0 1 0 0,-1 0 0 0 0,1 0-1 0 0,0-1 1 0 0,0 1-1 0 0,0-1 1 0 0,0 0 0 0 0,0 0-1 0 0,0 0 1 0 0,4 1 0 0 0,3 0 0 0 0,1-1 1 0 0,0 0-1 0 0,-1-1 1 0 0,1 1 0 0 0,16-3-1 0 0,-25 2-104 0 0,0-1-1 0 0,0 1 1 0 0,0 0-1 0 0,0-1 1 0 0,0 1-1 0 0,-1-1 1 0 0,1 1-1 0 0,0-1 1 0 0,0 0-1 0 0,0 0 1 0 0,0 0-1 0 0,-1 0 1 0 0,1 0 0 0 0,0 0-1 0 0,-1-1 1 0 0,1 1-1 0 0,-1 0 1 0 0,1-1-1 0 0,-1 1 1 0 0,0-1-1 0 0,0 0 1 0 0,0 1-1 0 0,0-1 1 0 0,0 0-1 0 0,0 0 1 0 0,0 0-1 0 0,0 1 1 0 0,-1-1-1 0 0,1 0 1 0 0,-1 0-1 0 0,1 0 1 0 0,-1 0-1 0 0,0 0 1 0 0,0 0-1 0 0,0 0 1 0 0,0 0-1 0 0,0 0 1 0 0,-1-3-1 0 0,0 0-50 0 0,0 1-1 0 0,0 0 1 0 0,-1 0-1 0 0,0 0 1 0 0,0 0-1 0 0,0 1 1 0 0,0-1-1 0 0,0 0 1 0 0,-1 1 0 0 0,0 0-1 0 0,1-1 1 0 0,-1 1-1 0 0,0 0 1 0 0,-1 1-1 0 0,1-1 1 0 0,-1 0-1 0 0,-5-2 1 0 0,-23-7-1585 0 0,9 10-2609 0 0,20 2 1743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1732 0 0,'0'0'3135'0'0,"-19"0"-3106"0"0,-55 0-27 0 0,72 0 77 0 0,0 0 0 0 0,0 0-1 0 0,0 0 1 0 0,1 0 0 0 0,-1 0 0 0 0,0 0 0 0 0,0 0 0 0 0,0 1 0 0 0,1-1 0 0 0,-1 1-1 0 0,0-1 1 0 0,1 1 0 0 0,-1 0 0 0 0,0 0 0 0 0,1-1 0 0 0,-1 1 0 0 0,1 0 0 0 0,-2 2-1 0 0,3-3-55 0 0,-1 1 0 0 0,1 0 0 0 0,0 0 0 0 0,0-1-1 0 0,0 1 1 0 0,0 0 0 0 0,0 0 0 0 0,0-1-1 0 0,0 1 1 0 0,0 0 0 0 0,0 0 0 0 0,0-1-1 0 0,0 1 1 0 0,0 0 0 0 0,1 0 0 0 0,-1-1-1 0 0,0 1 1 0 0,1 0 0 0 0,-1-1 0 0 0,0 1 0 0 0,1 0-1 0 0,-1-1 1 0 0,1 1 0 0 0,-1 0 0 0 0,1-1-1 0 0,0 1 1 0 0,36 30 523 0 0,11-9 221 0 0,-38-19-676 0 0,-1 0 0 0 0,1 1 1 0 0,-1 1-1 0 0,0 0 0 0 0,0 0 1 0 0,-1 1-1 0 0,0-1 0 0 0,9 9 1 0 0,-16-13-99 0 0,-1 0 0 0 0,1 0 0 0 0,0 0 0 0 0,0 0 0 0 0,0 0 0 0 0,-1 0 0 0 0,1 1 0 0 0,-1-1 0 0 0,1 0 0 0 0,-1 0 1 0 0,1 0-1 0 0,-1 1 0 0 0,0-1 0 0 0,1 0 0 0 0,-1 0 0 0 0,0 1 0 0 0,0-1 0 0 0,0 0 0 0 0,0 1 0 0 0,0-1 0 0 0,-1 0 1 0 0,1 0-1 0 0,0 1 0 0 0,-1 1 0 0 0,0-1-17 0 0,0 1 1 0 0,-1-1-1 0 0,1 1 1 0 0,-1-1 0 0 0,0 0-1 0 0,0 0 1 0 0,0 0-1 0 0,0 0 1 0 0,0 0-1 0 0,-4 3 1 0 0,-2 0-220 0 0,0 1 0 0 0,0-2-1 0 0,-1 1 1 0 0,0-1 0 0 0,-13 4 0 0 0,16-7-452 0 0,0 0-1 0 0,1 0 1 0 0,-1 0-1 0 0,0-1 1 0 0,0 0-1 0 0,-9-1 1 0 0,8 0-1277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1 488 0 0,'0'0'8327'0'0,"11"5"-8047"0"0,2-1-193 0 0,-9-3-69 0 0,0 1 1 0 0,1-1-1 0 0,-1 1 0 0 0,0 0 1 0 0,0 0-1 0 0,0 0 0 0 0,-1 0 1 0 0,1 1-1 0 0,-1 0 0 0 0,1-1 1 0 0,4 6-1 0 0,-3-3-16 0 0,-1 0 0 0 0,0 0 0 0 0,0 0 0 0 0,0 1 0 0 0,-1-1 0 0 0,1 1 0 0 0,-2 0 0 0 0,1 0 0 0 0,0 0 0 0 0,-1 1 0 0 0,0-1 0 0 0,-1 0 0 0 0,1 1 1 0 0,-1-1-1 0 0,0 1 0 0 0,-1-1 0 0 0,0 1 0 0 0,0 0 0 0 0,0-1 0 0 0,-1 1 0 0 0,0-1 0 0 0,0 1 0 0 0,-1-1 0 0 0,1 1 0 0 0,-6 10 0 0 0,-4 7-14 0 0,-2 0-1 0 0,-1-1 1 0 0,0 0 0 0 0,-36 40 0 0 0,30-38-26 0 0,17-21 67 0 0,0 0-1 0 0,0 0 1 0 0,0 1 0 0 0,0-1-1 0 0,1 0 1 0 0,0 1 0 0 0,0 0-1 0 0,0-1 1 0 0,1 1-1 0 0,-1 0 1 0 0,1 0 0 0 0,0 0-1 0 0,0 8 1 0 0,7-11 67 0 0,-1 1-1 0 0,1-1 1 0 0,0 1 0 0 0,0-2 0 0 0,0 1-1 0 0,8 1 1 0 0,6-1-36 0 0,0-1 0 0 0,0 0 0 0 0,0-1 0 0 0,0-1 0 0 0,28-6 0 0 0,-36 5-1137 0 0,0-2 0 0 0,0 1-1 0 0,0-1 1 0 0,0-1-1 0 0,19-11 1 0 0,-21 11-1906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2740 0 0,'0'0'5100'0'0,"-15"17"-4899"0"0,-3 3-125 0 0,-92 96 634 0 0,100-107-713 0 0,-46 36 9 0 0,54-43-51 0 0,-1 0 1 0 0,0 0-1 0 0,1-1 1 0 0,-1 1 0 0 0,0-1-1 0 0,0 0 1 0 0,0 0-1 0 0,0 0 1 0 0,-1-1 0 0 0,1 1-1 0 0,0 0 1 0 0,0-1-1 0 0,0 0 1 0 0,-1 0 0 0 0,1 0-1 0 0,0 0 1 0 0,0-1-1 0 0,-6 0 1 0 0,8 0 2 0 0,-1 0 1 0 0,1 0-1 0 0,0 0 0 0 0,0-1 0 0 0,-1 1 1 0 0,1 0-1 0 0,0 0 0 0 0,0-1 0 0 0,0 1 1 0 0,0-1-1 0 0,0 1 0 0 0,1 0 0 0 0,-1-1 1 0 0,0 0-1 0 0,1 1 0 0 0,-1-1 0 0 0,1 1 1 0 0,-1-1-1 0 0,1 0 0 0 0,0 1 0 0 0,0-1 1 0 0,0-2-1 0 0,-1-46-575 0 0,2 35 176 0 0,8-39-966 0 0,5 29 1235 0 0,-14 25 245 0 0,1-1 0 0 0,0 0 0 0 0,-1 1 0 0 0,1-1 1 0 0,0 1-1 0 0,-1 0 0 0 0,1-1 0 0 0,0 1 0 0 0,0-1 0 0 0,-1 1 0 0 0,1 0 0 0 0,0 0 0 0 0,0 0 0 0 0,-1-1 0 0 0,1 1 0 0 0,0 0 0 0 0,0 0 0 0 0,0 0 0 0 0,0 0 0 0 0,-1 0 0 0 0,1 0 0 0 0,0 0 0 0 0,0 1 0 0 0,0-1 0 0 0,-1 0 0 0 0,1 0 0 0 0,1 1 0 0 0,2 3 157 0 0,0-1-1 0 0,0 1 1 0 0,0 1-1 0 0,-1-1 1 0 0,1 0-1 0 0,-1 1 1 0 0,0 0 0 0 0,0-1-1 0 0,2 8 1 0 0,8 10 457 0 0,-6-12-562 0 0,4 8 490 0 0,2-1 0 0 0,-1-1 0 0 0,2 0 0 0 0,18 17 0 0 0,-28-29-717 0 0,1 0 1 0 0,0-1-1 0 0,0 0 0 0 0,0 0 1 0 0,1 0-1 0 0,-1 0 1 0 0,0-1-1 0 0,9 2 1 0 0,-10-3-335 0 0,0 0-1 0 0,0 0 1 0 0,1-1 0 0 0,-1 0 0 0 0,1 0-1 0 0,-1 0 1 0 0,0 0 0 0 0,1-1 0 0 0,-1 1 0 0 0,0-1-1 0 0,0-1 1 0 0,8-1 0 0 0,3-4-4432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1276 0 0,'0'0'6104'0'0,"-8"13"-6003"0"0,-70 108 132 0 0,72-110-211 0 0,1 0 0 0 0,0 0 1 0 0,1 0-1 0 0,0 0 0 0 0,1 0 0 0 0,0 1 0 0 0,1 0 0 0 0,0-1 1 0 0,1 1-1 0 0,0 0 0 0 0,1 0 0 0 0,0 0 0 0 0,1 0 0 0 0,1 0 1 0 0,-1 0-1 0 0,5 13 0 0 0,-3-16-600 0 0,0-1 0 0 0,1 1 0 0 0,0-1 0 0 0,0 0 0 0 0,1 0 0 0 0,0 0 0 0 0,1-1 1 0 0,6 8-1 0 0,8 6-2064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1 551 380 0 0,'0'0'6867'0'0,"6"-22"-4972"0"0,2 11-1874 0 0,-1-1 1 0 0,0 0-1 0 0,-1 0 0 0 0,-1 0 0 0 0,1-1 0 0 0,3-16 1 0 0,18-84-324 0 0,-24 95 206 0 0,1 0-252 0 0,-2-1-1 0 0,0 1 0 0 0,-1-1 0 0 0,-1 0 0 0 0,0 0 0 0 0,-7-35 1 0 0,3 37-681 0 0,0 0 0 0 0,-1 1 1 0 0,-1-1-1 0 0,-11-22 1 0 0,3 15-281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1516 0 0,'0'0'9134'0'0,"-34"34"-8063"0"0,23-17-1034 0 0,1 0-1 0 0,1 1 1 0 0,0 0 0 0 0,1 0-1 0 0,1 1 1 0 0,1 0 0 0 0,1 0-1 0 0,1 1 1 0 0,0-1 0 0 0,1 1-1 0 0,2 0 1 0 0,0 0 0 0 0,1 0-1 0 0,4 39 1 0 0,-1-45-243 0 0,0 0 0 0 0,0 1 1 0 0,1-1-1 0 0,1-1 0 0 0,0 1 0 0 0,1-1 0 0 0,1 0 1 0 0,0 0-1 0 0,1-1 0 0 0,9 13 0 0 0,-9-16-532 0 0,0 1-1 0 0,1-1 1 0 0,0 0-1 0 0,0-1 1 0 0,1 0-1 0 0,0-1 1 0 0,14 8-1 0 0,-4-3-1616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34 2952 0 0,'0'0'6524'0'0,"7"0"-6367"0"0,57-14-84 0 0,-44 8-62 0 0,1 1-1 0 0,-1 2 1 0 0,39-3 0 0 0,-58 6-48 0 0,-15 38 589 0 0,12-23-515 0 0,1 0 1 0 0,1 1 0 0 0,0-1-1 0 0,1 0 1 0 0,1 0 0 0 0,5 25 0 0 0,-3-23-81 0 0,-1 1 1 0 0,-1 0-1 0 0,-1 0 1 0 0,-1 22 0 0 0,-1-36 14 0 0,0-1 1 0 0,0 1-1 0 0,-1 0 1 0 0,1-1-1 0 0,-1 0 1 0 0,0 1 0 0 0,0-1-1 0 0,0 0 1 0 0,0 0-1 0 0,-1 0 1 0 0,1 0-1 0 0,-1-1 1 0 0,0 1-1 0 0,0-1 1 0 0,0 1 0 0 0,0-1-1 0 0,0 0 1 0 0,0 0-1 0 0,-1 0 1 0 0,1-1-1 0 0,-1 1 1 0 0,1-1-1 0 0,-1 0 1 0 0,0 0 0 0 0,-6 1-1 0 0,4 0-29 0 0,-1 0 0 0 0,0-1 0 0 0,0 0 0 0 0,-1 0 0 0 0,1-1-1 0 0,0 0 1 0 0,0 0 0 0 0,0 0 0 0 0,0-1 0 0 0,0 0 0 0 0,0-1 0 0 0,-13-4-1 0 0,17 5-54 0 0,0-1 0 0 0,0 0 1 0 0,0 0-1 0 0,1 0 0 0 0,-1 0 0 0 0,1 0 0 0 0,-1 0 0 0 0,1-1 0 0 0,0 1 0 0 0,0-1 0 0 0,0 0 0 0 0,1 1 0 0 0,-1-1 0 0 0,0 0 0 0 0,1 0 0 0 0,-2-6 0 0 0,2 6-366 0 0,0 0 0 0 0,1-1 1 0 0,-1 1-1 0 0,1-1 1 0 0,0 1-1 0 0,0-1 0 0 0,0 1 1 0 0,0-1-1 0 0,2-6 1 0 0,3-2-1703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2788 0 0,'0'0'5339'0'0,"-14"15"-5211"0"0,-91 105-424 0 0,101-115-374 0 0,0 5-4307 0 0,4-7 2737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2.23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176 15 2100 0 0,'0'0'6714'0'0,"-19"9"-6246"0"0,-60 30 49 0 0,74-36-463 0 0,0 0-1 0 0,1 1 1 0 0,-1-1-1 0 0,1 1 1 0 0,0 0 0 0 0,0 0-1 0 0,0 1 1 0 0,0-1 0 0 0,1 1-1 0 0,0 0 1 0 0,0 0 0 0 0,0 0-1 0 0,0 0 1 0 0,1 1-1 0 0,0-1 1 0 0,0 1 0 0 0,0-1-1 0 0,-1 12 1 0 0,0-3-40 0 0,0-8 66 0 0,2 0 1 0 0,-1 1-1 0 0,1-1 0 0 0,0 1 0 0 0,0-1 0 0 0,1 0 0 0 0,0 1 0 0 0,0-1 1 0 0,1 1-1 0 0,-1-1 0 0 0,1 1 0 0 0,1-1 0 0 0,-1 0 0 0 0,1 0 1 0 0,0 0-1 0 0,1 0 0 0 0,-1 0 0 0 0,1 0 0 0 0,0 0 0 0 0,1-1 0 0 0,3 6 1 0 0,-1-5-46 0 0,0-1 0 0 0,0 0 1 0 0,0 0-1 0 0,0 0 1 0 0,1-1-1 0 0,0 0 1 0 0,0 0-1 0 0,0-1 0 0 0,0 1 1 0 0,0-2-1 0 0,1 1 1 0 0,0-1-1 0 0,-1 0 1 0 0,1-1-1 0 0,0 1 0 0 0,13-1 1 0 0,0 0-80 0 0,1-1 0 0 0,0-1-1 0 0,-1-2 1 0 0,1 1 0 0 0,-1-2 0 0 0,29-9 0 0 0,-41 10 0 0 0,-1 0 0 0 0,1 0 1 0 0,-1-1-1 0 0,1 0 0 0 0,-1 0 0 0 0,-1-1 1 0 0,1 0-1 0 0,0 0 0 0 0,-1-1 1 0 0,0 0-1 0 0,-1 0 0 0 0,1-1 0 0 0,-1 1 1 0 0,-1-2-1 0 0,1 1 0 0 0,-1-1 0 0 0,7-12 1 0 0,-10 15 12 0 0,-1 1 0 0 0,1 0-1 0 0,-1-1 1 0 0,0 1 0 0 0,0-1 0 0 0,-1 0 0 0 0,1 1 0 0 0,-1-1 0 0 0,0 0 0 0 0,0 1-1 0 0,-1-1 1 0 0,1 0 0 0 0,-1 1 0 0 0,0-1 0 0 0,-4-8 0 0 0,2 6 33 0 0,0-1 0 0 0,-1 1 0 0 0,-1 0 0 0 0,1 1 0 0 0,-1-1 0 0 0,0 1 0 0 0,0 0 0 0 0,-11-9 0 0 0,2 3-165 0 0,0 2-1 0 0,0 0 1 0 0,-2 0-1 0 0,1 1 1 0 0,-1 1-1 0 0,0 1 1 0 0,-32-10-1 0 0,43 15-231 0 0,1 1-1 0 0,0 0 1 0 0,-1 0-1 0 0,1 0 1 0 0,-1 0-1 0 0,1 1 1 0 0,-1 0 0 0 0,0 0-1 0 0,1 0 1 0 0,-1 0-1 0 0,1 1 1 0 0,-1 0-1 0 0,-4 1 1 0 0,-3 10-3535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8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3 104 0 0,'0'0'16564'0'0,"-5"-3"-16148"0"0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71 1072 0 0,'0'0'5743'0'0,"-12"-9"-5172"0"0,1 2-535 0 0,0 0-1 0 0,0 0 1 0 0,0 1-1 0 0,-1 0 1 0 0,0 1 0 0 0,0 0-1 0 0,-1 1 1 0 0,1 1-1 0 0,-15-3 1 0 0,-41 1-324 0 0,22 5-5557 0 0,46 3 4236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158 207 2784 0 0,'0'0'5493'0'0,"-83"-103"-5469"0"0,67 86 44 0 0,2 0-68 0 0,2-1 0 0 0,0 1-64 0 0,1 4-624 0 0,5 1-508 0 0,2 3-977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1900 0 0,'0'0'7053'0'0,"-72"2"-7317"0"0,64-2 272 0 0,0 0-8 0 0,-1 0-144 0 0,3 0-568 0 0,0 0-460 0 0,0 0-625 0 0,2 2-719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1468 0 0,'0'0'8184'0'0,"40"-18"-7907"0"0,-20 12-283 0 0,0 0 1 0 0,0 1-1 0 0,0 2 1 0 0,1 0-1 0 0,33-1 1 0 0,-55 5 7 0 0,-1-1 1 0 0,1 1 0 0 0,-1 0-1 0 0,1-1 1 0 0,-1 1 0 0 0,1 0-1 0 0,0 0 1 0 0,-1 0 0 0 0,1 0-1 0 0,0 0 1 0 0,0 1 0 0 0,0-1-1 0 0,0 0 1 0 0,0 1 0 0 0,0-1-1 0 0,0 0 1 0 0,0 1 0 0 0,1-1-1 0 0,-1 1 1 0 0,0-1 0 0 0,1 1-1 0 0,-1-1 1 0 0,1 1 0 0 0,0 0-1 0 0,-1-1 1 0 0,1 1 0 0 0,0 0-1 0 0,0-1 1 0 0,0 4 0 0 0,-2 65 242 0 0,2-56-316 0 0,1 24 135 0 0,0-15-82 0 0,-1 1-1 0 0,-1-1 0 0 0,-6 37 1 0 0,6-55-28 0 0,0 1 0 0 0,-1 0 0 0 0,1 0 0 0 0,-2-1 0 0 0,1 1 0 0 0,0-1 0 0 0,-1 0 0 0 0,0 1 0 0 0,-1-1 0 0 0,1-1 0 0 0,-1 1 0 0 0,0 0 0 0 0,0-1 1 0 0,0 0-1 0 0,0 0 0 0 0,-1 0 0 0 0,0 0 0 0 0,0-1 0 0 0,-5 3 0 0 0,6-4-80 0 0,1-1 0 0 0,-1 1 1 0 0,1-1-1 0 0,-1 0 0 0 0,0 0 0 0 0,1 0 1 0 0,-1-1-1 0 0,0 1 0 0 0,0-1 0 0 0,-7 0 1 0 0,10 0-29 0 0,-1-1 0 0 0,1 1 1 0 0,0 0-1 0 0,-1 0 1 0 0,1-1-1 0 0,0 1 0 0 0,-1-1 1 0 0,1 1-1 0 0,0-1 1 0 0,0 0-1 0 0,-1 1 0 0 0,1-1 1 0 0,0 0-1 0 0,0 0 1 0 0,0 0-1 0 0,0 0 0 0 0,0 0 1 0 0,0 0-1 0 0,0 0 1 0 0,0 0-1 0 0,1 0 0 0 0,-1 0 1 0 0,0-1-1 0 0,1 1 1 0 0,-1 0-1 0 0,0-1 0 0 0,1 1 1 0 0,0 0-1 0 0,-1-1 0 0 0,1 1 1 0 0,0-3-1 0 0,-1-6-1820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2620 0 0,'0'0'5603'0'0,"0"11"-5352"0"0,1 31-16 0 0,-1-41-218 0 0,1 0 0 0 0,-1 1 0 0 0,1-1-1 0 0,0 1 1 0 0,-1-1 0 0 0,1 0-1 0 0,0 0 1 0 0,0 1 0 0 0,0-1-1 0 0,-1 0 1 0 0,1 0 0 0 0,1 0-1 0 0,-1 0 1 0 0,0 0 0 0 0,0 0-1 0 0,0 0 1 0 0,0 0 0 0 0,1-1-1 0 0,-1 1 1 0 0,0 0 0 0 0,1-1 0 0 0,-1 1-1 0 0,1-1 1 0 0,-1 1 0 0 0,0-1-1 0 0,1 0 1 0 0,-1 1 0 0 0,1-1-1 0 0,-1 0 1 0 0,3 0 0 0 0,37-4-146 0 0,-38 3 88 0 0,0-1 0 0 0,-1 1-1 0 0,1-1 1 0 0,0 0 0 0 0,-1 0 0 0 0,1 0-1 0 0,-1 0 1 0 0,0 0 0 0 0,1 0-1 0 0,-1-1 1 0 0,0 1 0 0 0,-1-1 0 0 0,1 0-1 0 0,0 1 1 0 0,-1-1 0 0 0,3-5-1 0 0,-2 1-168 0 0,0 1 0 0 0,0-1-1 0 0,-1 1 1 0 0,1-1 0 0 0,-1 0-1 0 0,0-11 1 0 0,-1 32 1160 0 0,-1 11-707 0 0,2-1-1 0 0,4 28 0 0 0,-3-43-217 0 0,0 0 0 0 0,-2 0 0 0 0,1 1 0 0 0,-1-1 0 0 0,0 0 0 0 0,-1 0 0 0 0,0 1 0 0 0,0-1 0 0 0,-4 12-1 0 0,4-18-153 0 0,0-1 0 0 0,-1 1 0 0 0,1 0 0 0 0,0-1-1 0 0,-1 1 1 0 0,0-1 0 0 0,1 1 0 0 0,-1-1-1 0 0,0 0 1 0 0,0 0 0 0 0,0 0 0 0 0,-1 0-1 0 0,1 0 1 0 0,0 0 0 0 0,-1 0 0 0 0,1-1-1 0 0,-1 0 1 0 0,0 1 0 0 0,1-1 0 0 0,-1 0 0 0 0,0 0-1 0 0,0 0 1 0 0,0-1 0 0 0,0 1 0 0 0,0-1-1 0 0,0 1 1 0 0,0-1 0 0 0,0 0 0 0 0,1 0-1 0 0,-1 0 1 0 0,0-1 0 0 0,-6 0 0 0 0,4-1-1404 0 0,2-1-368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1 570 212 0 0,'0'0'5335'0'0,"10"-12"-4852"0"0,-8 9-462 0 0,9-9 152 0 0,-1-1 1 0 0,0 0-1 0 0,-2 0 0 0 0,1-1 0 0 0,-2 0 0 0 0,8-19 0 0 0,-6 3-171 0 0,-1 1 0 0 0,-2-2-1 0 0,-1 1 1 0 0,-1-1 0 0 0,-1 1 0 0 0,-3-39-1 0 0,-2 39-1373 0 0,-1 0-1 0 0,-1 1 1 0 0,-14-48-1 0 0,10 51-412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1387 58 1464 0 0,'0'0'3398'0'0,"-18"-5"-3055"0"0,-20-5-123 0 0,0 2 1 0 0,-55-5-1 0 0,-285 0 1890 0 0,114 5-978 0 0,165 7-904 0 0,-1 5-1 0 0,-100 16 1 0 0,93-9-322 0 0,63-8-585 0 0,36-3-291 0 0,14-2-601 0 0,22-2-1428 0 0,-12 3 829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1872 0 0,'0'0'6076'0'0,"10"-7"-5690"0"0,30-22-99 0 0,-38 27-248 0 0,1 0 0 0 0,-1 1 1 0 0,0-1-1 0 0,1 1 0 0 0,-1 0 1 0 0,0-1-1 0 0,1 1 0 0 0,0 0 1 0 0,-1 1-1 0 0,1-1 0 0 0,-1 0 1 0 0,1 1-1 0 0,0-1 0 0 0,0 1 1 0 0,-1 0-1 0 0,1 0 0 0 0,0 0 1 0 0,0 0-1 0 0,-1 1 0 0 0,1-1 1 0 0,3 2-1 0 0,-4-1-2 0 0,1 0 0 0 0,-1 1 1 0 0,0 0-1 0 0,0-1 0 0 0,1 1 0 0 0,-1 0 1 0 0,-1 0-1 0 0,1 0 0 0 0,0 1 0 0 0,0-1 0 0 0,-1 0 1 0 0,1 1-1 0 0,-1-1 0 0 0,0 1 0 0 0,0-1 1 0 0,2 6-1 0 0,-1-1-22 0 0,0 0-1 0 0,0 1 1 0 0,-1 0-1 0 0,0-1 1 0 0,0 1 0 0 0,-1 0-1 0 0,0-1 1 0 0,0 1-1 0 0,-1 0 1 0 0,0 0 0 0 0,0-1-1 0 0,-3 10 1 0 0,-6 1-60 0 0,0-1 0 0 0,-1 0 1 0 0,-1-1-1 0 0,-1-1 0 0 0,0 0 0 0 0,0 0 1 0 0,-24 18-1 0 0,36-33 51 0 0,1 0-1 0 0,0 1 1 0 0,0-1 0 0 0,-1 0 0 0 0,1 0-1 0 0,0 0 1 0 0,0 0 0 0 0,-1 1 0 0 0,1-1 0 0 0,0 0-1 0 0,0 0 1 0 0,0 0 0 0 0,0 1 0 0 0,-1-1-1 0 0,1 0 1 0 0,0 0 0 0 0,0 1 0 0 0,0-1-1 0 0,0 0 1 0 0,0 0 0 0 0,0 1 0 0 0,0-1-1 0 0,0 0 1 0 0,0 1 0 0 0,0-1 0 0 0,0 0-1 0 0,0 0 1 0 0,0 1 0 0 0,0-1 0 0 0,0 0-1 0 0,0 0 1 0 0,0 1 0 0 0,0-1 0 0 0,0 0-1 0 0,0 1 1 0 0,0-1 0 0 0,0 0 0 0 0,0 0 0 0 0,1 1-1 0 0,-1-1 1 0 0,0 0 0 0 0,0 0 0 0 0,1 1-1 0 0,15 6 518 0 0,27-1 349 0 0,-40-6-854 0 0,39 4-1335 0 0,1-3 0 0 0,-1-1 0 0 0,79-11 0 0 0,-95 7-1596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2040 0 0,'0'0'5945'0'0,"-29"5"-5699"0"0,26 0-171 0 0,0-1-1 0 0,0 1 0 0 0,0 0 1 0 0,0 0-1 0 0,1 0 1 0 0,-1 0-1 0 0,1 1 0 0 0,1-1 1 0 0,-1 1-1 0 0,1-1 0 0 0,0 1 1 0 0,0-1-1 0 0,0 1 0 0 0,1 0 1 0 0,0-1-1 0 0,0 1 0 0 0,1 0 1 0 0,-1-1-1 0 0,1 1 0 0 0,0-1 1 0 0,3 9-1 0 0,-2-10-96 0 0,-1 0 0 0 0,1 1 0 0 0,0-1 1 0 0,0 0-1 0 0,0 0 0 0 0,0-1 0 0 0,1 1 0 0 0,0 0 0 0 0,0-1 0 0 0,0 0 1 0 0,0 1-1 0 0,0-1 0 0 0,1 0 0 0 0,-1-1 0 0 0,1 1 0 0 0,0-1 0 0 0,-1 1 1 0 0,1-1-1 0 0,0 0 0 0 0,1-1 0 0 0,-1 1 0 0 0,0-1 0 0 0,0 0 0 0 0,1 0 0 0 0,-1 0 1 0 0,1 0-1 0 0,7 0 0 0 0,-8-2-21 0 0,0 1 0 0 0,-1 0 0 0 0,1-1 0 0 0,0 1-1 0 0,0-1 1 0 0,0 0 0 0 0,-1-1 0 0 0,1 1 0 0 0,0-1 0 0 0,-1 1 0 0 0,1-1 0 0 0,-1 0 0 0 0,0 0 0 0 0,1-1 0 0 0,-1 1 0 0 0,0-1 0 0 0,-1 1-1 0 0,1-1 1 0 0,0 0 0 0 0,-1 0 0 0 0,1 0 0 0 0,-1-1 0 0 0,0 1 0 0 0,0 0 0 0 0,0-1 0 0 0,-1 1 0 0 0,1-1 0 0 0,-1 0 0 0 0,0 1 0 0 0,0-1-1 0 0,0 0 1 0 0,-1 0 0 0 0,1 0 0 0 0,-1 0 0 0 0,0-6 0 0 0,4 20 3114 0 0,-2-8-3020 0 0,-1 1-1 0 0,1-1 0 0 0,0 0 0 0 0,-1 1 0 0 0,1-1 0 0 0,0 0 0 0 0,0 0 1 0 0,1 0-1 0 0,-1-1 0 0 0,0 1 0 0 0,0 0 0 0 0,1-1 0 0 0,-1 0 0 0 0,1 1 0 0 0,0-1 1 0 0,-1 0-1 0 0,1 0 0 0 0,0-1 0 0 0,-1 1 0 0 0,1 0 0 0 0,3-1 0 0 0,5 1 5 0 0,-1-1-1 0 0,0 0 0 0 0,1-1 0 0 0,-1 0 0 0 0,0-1 0 0 0,0 0 0 0 0,13-4 1 0 0,-21 5-84 0 0,0 0 0 0 0,1 1 0 0 0,-1-1 0 0 0,0 0 0 0 0,0 0 0 0 0,0-1 0 0 0,0 1 0 0 0,0 0 0 0 0,0-1 0 0 0,0 1 0 0 0,0-1 0 0 0,0 1 0 0 0,-1-1 0 0 0,1 0 0 0 0,-1 0 1 0 0,1 0-1 0 0,-1 0 0 0 0,0 0 0 0 0,0 0 0 0 0,1 0 0 0 0,-2 0 0 0 0,1-1 0 0 0,0 1 0 0 0,0 0 0 0 0,-1 0 0 0 0,1-1 0 0 0,-1 1 0 0 0,0-1 0 0 0,0 1 0 0 0,1 0 0 0 0,-2-1 0 0 0,1 1 0 0 0,0-1 0 0 0,0 1 1 0 0,-1 0-1 0 0,1-1 0 0 0,-2-2 0 0 0,0 1-1 0 0,0 2 0 0 0,0-1 0 0 0,0 0 1 0 0,0 0-1 0 0,-1 1 0 0 0,1-1 0 0 0,-1 1 1 0 0,1-1-1 0 0,-1 1 0 0 0,0 0 0 0 0,0 0 0 0 0,0 0 1 0 0,0 1-1 0 0,0-1 0 0 0,-6-1 0 0 0,-52-18-1366 0 0,57 20 1175 0 0,-2-1-223 0 0,-20-4-1807 0 0,10 8-2244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18 2008 0 0,'0'0'3412'0'0,"-14"-3"-3328"0"0,-2-1-57 0 0,9 1-10 0 0,1 1 1 0 0,-1 1-1 0 0,0-1 0 0 0,0 1 0 0 0,-1 1 0 0 0,-10-1 0 0 0,17 1 23 0 0,1 0 0 0 0,0 0 1 0 0,0 0-1 0 0,-1 0 0 0 0,1 0 0 0 0,0 0 0 0 0,0 0 0 0 0,-1 0 1 0 0,1 0-1 0 0,0 0 0 0 0,-1 0 0 0 0,1 0 0 0 0,0 0 0 0 0,0 0 0 0 0,0 0 1 0 0,-1 1-1 0 0,1-1 0 0 0,0 0 0 0 0,0 0 0 0 0,-1 0 0 0 0,1 0 0 0 0,0 0 1 0 0,0 1-1 0 0,0-1 0 0 0,-1 0 0 0 0,1 0 0 0 0,0 0 0 0 0,0 1 0 0 0,0-1 1 0 0,0 0-1 0 0,0 0 0 0 0,0 1 0 0 0,-1-1 0 0 0,1 0 0 0 0,0 0 0 0 0,0 1 1 0 0,0-1-1 0 0,0 0 0 0 0,0 0 0 0 0,0 1 0 0 0,0-1 0 0 0,0 1 1 0 0,6 13 392 0 0,14 10-439 0 0,22 11 210 0 0,-33-28-53 0 0,1 0 0 0 0,-1 1 1 0 0,0 0-1 0 0,-1 0 0 0 0,0 1 0 0 0,0 0 0 0 0,0 1 0 0 0,-2-1 0 0 0,11 20 0 0 0,-16-28-158 0 0,-1 0 0 0 0,0 0 0 0 0,1 0-1 0 0,-1 0 1 0 0,0 0 0 0 0,0 0 0 0 0,0 0-1 0 0,1 0 1 0 0,-1 1 0 0 0,0-1 0 0 0,0 0-1 0 0,-1 0 1 0 0,1 0 0 0 0,0 0 0 0 0,0 0-1 0 0,-1 1 1 0 0,1-1 0 0 0,0 0 0 0 0,-1 0 0 0 0,1 0-1 0 0,-1 0 1 0 0,1 0 0 0 0,-1 0 0 0 0,0 0-1 0 0,1 0 1 0 0,-1-1 0 0 0,0 1 0 0 0,-1 1-1 0 0,-1 0-11 0 0,0 0-1 0 0,0 0 1 0 0,0 0-1 0 0,-1 0 0 0 0,1-1 1 0 0,-1 1-1 0 0,1-1 0 0 0,-1 0 1 0 0,-4 1-1 0 0,-2 0-171 0 0,0 0 0 0 0,0-1-1 0 0,-1 0 1 0 0,1-1 0 0 0,-1 0 0 0 0,-11-2-1 0 0,-21-16-4160 0 0,36 11 1917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16 416 0 0,'0'0'7569'0'0,"9"-3"-7221"0"0,-3 0-211 0 0,1 1 0 0 0,0 0 0 0 0,0 0 0 0 0,-1 1 0 0 0,1 0 0 0 0,0 0 0 0 0,14 1 0 0 0,-18 0-119 0 0,0 0-1 0 0,0 1 1 0 0,0 0 0 0 0,0 0-1 0 0,0-1 1 0 0,0 2-1 0 0,0-1 1 0 0,0 0 0 0 0,0 1-1 0 0,-1-1 1 0 0,1 1-1 0 0,0 0 1 0 0,-1 0 0 0 0,0 0-1 0 0,1 0 1 0 0,-1 0 0 0 0,0 0-1 0 0,0 1 1 0 0,0-1-1 0 0,0 1 1 0 0,0-1 0 0 0,-1 1-1 0 0,1 0 1 0 0,0 3 0 0 0,1 3-53 0 0,0-1 1 0 0,-1 0 0 0 0,0 0 0 0 0,0 1-1 0 0,-1-1 1 0 0,0 1 0 0 0,-1-1 0 0 0,0 1 0 0 0,0-1-1 0 0,-1 1 1 0 0,0-1 0 0 0,0 1 0 0 0,-1-1-1 0 0,0 1 1 0 0,0-1 0 0 0,-1 0 0 0 0,-6 11 0 0 0,-6 11-16 0 0,-2 0 1 0 0,-1-1 0 0 0,-22 28 0 0 0,17-26 4 0 0,23-30 75 0 0,-1-1-1 0 0,1 0 0 0 0,0 1 1 0 0,0-1-1 0 0,-1 0 1 0 0,1 1-1 0 0,0-1 0 0 0,0 0 1 0 0,0 1-1 0 0,0-1 1 0 0,0 1-1 0 0,0-1 0 0 0,0 0 1 0 0,-1 1-1 0 0,1-1 0 0 0,0 0 1 0 0,0 1-1 0 0,0-1 1 0 0,1 1-1 0 0,-1-1 0 0 0,0 0 1 0 0,0 1-1 0 0,0-1 1 0 0,0 1-1 0 0,0-1 0 0 0,0 0 1 0 0,0 1-1 0 0,1-1 1 0 0,-1 0-1 0 0,0 1 0 0 0,0-1 1 0 0,1 0-1 0 0,-1 0 1 0 0,0 1-1 0 0,0-1 0 0 0,1 1 1 0 0,19 7 335 0 0,30-1-403 0 0,-44-6 108 0 0,27 2-488 0 0,46-1 0 0 0,-68-2-605 0 0,0-1 0 0 0,-1-1-1 0 0,1 1 1 0 0,18-7 0 0 0,-16 3-1342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4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16 860 0 0,'0'0'6703'0'0,"6"11"-6485"0"0,21 35 158 0 0,-10-7 1486 0 0,-17-37-1806 0 0,0-1-1 0 0,1 1 1 0 0,-1-1 0 0 0,1 1 0 0 0,-1-1 0 0 0,1 1 0 0 0,-1-1 0 0 0,1 1 0 0 0,0-1 0 0 0,0 1 0 0 0,0-1 0 0 0,0 0 0 0 0,0 1 0 0 0,0-1 0 0 0,0 0 0 0 0,0 0 0 0 0,0 0 0 0 0,0 0 0 0 0,1 0 0 0 0,-1 0 0 0 0,1 0 0 0 0,-1 0 0 0 0,0-1 0 0 0,1 1 0 0 0,-1-1 0 0 0,1 1 0 0 0,0-1 0 0 0,-1 1 0 0 0,1-1 0 0 0,-1 0 0 0 0,1 0 0 0 0,0 1 0 0 0,-1-1 0 0 0,1 0 0 0 0,-1-1 0 0 0,1 1 0 0 0,2-1 0 0 0,3 1-90 0 0,1-1-1 0 0,-1-1 1 0 0,0 0 0 0 0,-1 0 0 0 0,1 0 0 0 0,0 0 0 0 0,0-1-1 0 0,-1 0 1 0 0,0-1 0 0 0,0 0 0 0 0,8-6 0 0 0,-11 9-3 0 0,0-1 0 0 0,0 0 0 0 0,-1 0 0 0 0,1 0 0 0 0,-1 0 0 0 0,0-1 0 0 0,0 1 0 0 0,0-1 0 0 0,0 1 0 0 0,0-1 0 0 0,0 0 0 0 0,-1 1 0 0 0,1-1 0 0 0,-1 0 0 0 0,0 0 0 0 0,1 0 0 0 0,-2 0 0 0 0,1-1 0 0 0,0 1 0 0 0,-1 0 0 0 0,1 0 0 0 0,-1 0 0 0 0,0-1 0 0 0,0 1 0 0 0,0 0 0 0 0,0 0 0 0 0,-2-5 0 0 0,1 6-24 0 0,0 0 0 0 0,-1 0-1 0 0,0 1 1 0 0,1-1 0 0 0,-1 0-1 0 0,0 0 1 0 0,0 1 0 0 0,0 0-1 0 0,0-1 1 0 0,0 1 0 0 0,0 0-1 0 0,0 0 1 0 0,-1 0 0 0 0,1 0-1 0 0,0 0 1 0 0,0 0 0 0 0,-1 1-1 0 0,1-1 1 0 0,-1 1 0 0 0,1 0-1 0 0,-3-1 1 0 0,-4 0 12 0 0,1 1 1 0 0,0 0 0 0 0,0 0-1 0 0,-1 0 1 0 0,-8 2-1 0 0,13 0-131 0 0,-1 0 0 0 0,0 0 0 0 0,1 0-1 0 0,0 1 1 0 0,-1 0 0 0 0,1 0 0 0 0,0 0-1 0 0,0 0 1 0 0,1 1 0 0 0,-1-1 0 0 0,1 1 0 0 0,-1 0-1 0 0,1 0 1 0 0,0 0 0 0 0,1 0 0 0 0,-5 9 0 0 0,-1 5-2233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1896 0 0,'0'0'7095'0'0,"-14"16"-6983"0"0,5-5-120 0 0,-5 5 56 0 0,0 0 0 0 0,-1-1 0 0 0,-1 0 0 0 0,0-1-1 0 0,-1-1 1 0 0,-28 17 0 0 0,35-25-143 0 0,0 0 0 0 0,0-1 0 0 0,0-1-1 0 0,-1 0 1 0 0,0 0 0 0 0,0-1 0 0 0,1 0 0 0 0,-18 1-1 0 0,27-4 79 0 0,0 1 0 0 0,0 0-1 0 0,0 0 1 0 0,0 0-1 0 0,1 0 1 0 0,-1 0 0 0 0,0-1-1 0 0,0 1 1 0 0,1 0-1 0 0,-1-1 1 0 0,0 1 0 0 0,0-1-1 0 0,1 1 1 0 0,-1-1-1 0 0,0 1 1 0 0,1-1 0 0 0,-1 1-1 0 0,1-1 1 0 0,-1 0-1 0 0,1 1 1 0 0,-1-1 0 0 0,1 0-1 0 0,-1 1 1 0 0,1-1-1 0 0,0 0 1 0 0,-1 1-1 0 0,1-1 1 0 0,0 0 0 0 0,0 0-1 0 0,-1 0 1 0 0,1 1-1 0 0,0-1 1 0 0,0 0 0 0 0,0 0-1 0 0,0 0 1 0 0,0 0-1 0 0,0 1 1 0 0,0-1 0 0 0,0 0-1 0 0,0 0 1 0 0,1 0-1 0 0,-1 1 1 0 0,0-1 0 0 0,1 0-1 0 0,-1 0 1 0 0,0 1-1 0 0,1-1 1 0 0,-1 0 0 0 0,1 0-1 0 0,1-4-46 0 0,0 1 0 0 0,-1 0 0 0 0,2-1 0 0 0,-1 1 0 0 0,0 0 0 0 0,1 1 0 0 0,4-6 0 0 0,-6 8 86 0 0,0-1 0 0 0,1 1 0 0 0,-1 0 0 0 0,1 0-1 0 0,-1 0 1 0 0,1 0 0 0 0,-1 0 0 0 0,1 0 0 0 0,0 0 0 0 0,0 1-1 0 0,-1-1 1 0 0,1 0 0 0 0,0 1 0 0 0,0 0 0 0 0,0-1 0 0 0,0 1-1 0 0,0 0 1 0 0,-1 0 0 0 0,1 0 0 0 0,0 0 0 0 0,0 0-1 0 0,0 1 1 0 0,0-1 0 0 0,0 0 0 0 0,0 1 0 0 0,-1-1 0 0 0,1 1-1 0 0,0 0 1 0 0,0 0 0 0 0,-1 0 0 0 0,1 0 0 0 0,-1 0 0 0 0,1 0-1 0 0,-1 0 1 0 0,3 2 0 0 0,3 5 326 0 0,1 1 1 0 0,-1 0-1 0 0,0 0 1 0 0,-1 1-1 0 0,6 11 1 0 0,18 23 1209 0 0,-28-41-1561 0 0,1 0-1 0 0,0 0 0 0 0,0-1 1 0 0,1 0-1 0 0,-1 1 0 0 0,0-1 1 0 0,1 0-1 0 0,-1 0 0 0 0,1-1 1 0 0,0 1-1 0 0,0-1 0 0 0,-1 0 0 0 0,1 0 1 0 0,0 0-1 0 0,6 0 0 0 0,-5-1-438 0 0,0 0-1 0 0,-1 0 1 0 0,1-1 0 0 0,-1 1-1 0 0,1-1 1 0 0,-1 0-1 0 0,1-1 1 0 0,6-2-1 0 0,8-4-3474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 1252 0 0,'0'0'8193'0'0,"-1"1"-8434"0"0,1 1 274 0 0,-1-1-1 0 0,1 0 0 0 0,-1 0 0 0 0,1 0 0 0 0,-1 1 1 0 0,0-1-1 0 0,1 0 0 0 0,-1 0 0 0 0,0 0 0 0 0,0 0 1 0 0,0 0-1 0 0,0 0 0 0 0,0 0 0 0 0,-1 1 1 0 0,-238 3-265 0 0,195-5-2185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2152 0 0,'0'0'6972'0'0,"0"16"-6745"0"0,-1 20-314 0 0,0 81 1707 0 0,1-104-1940 0 0,1 1 0 0 0,0-1 1 0 0,1 0-1 0 0,1 0 0 0 0,0 0 1 0 0,8 20-1 0 0,-1-17-3705 0 0,-2-9 104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1148 0 0,'0'0'8947'0'0,"13"-1"-6218"0"0,44-5-2471 0 0,82-14-584 0 0,-103 13-1540 0 0,67-3-1 0 0,-107 9 1890 0 0,-1 2-1 0 0,0-1 1 0 0,0 0-1 0 0,1 1 1 0 0,-1 0-1 0 0,1 0 1 0 0,-5 2-1 0 0,7-3 12 0 0,1 1-1 0 0,0 0 0 0 0,0-1 0 0 0,-1 1 1 0 0,1 0-1 0 0,0 0 0 0 0,0 0 0 0 0,0 0 1 0 0,0 0-1 0 0,0 0 0 0 0,0 0 0 0 0,0 0 1 0 0,0 0-1 0 0,1 0 0 0 0,-1 0 0 0 0,0 1 1 0 0,1-1-1 0 0,-1 0 0 0 0,1 0 0 0 0,-1 1 0 0 0,1-1 1 0 0,-1 0-1 0 0,1 1 0 0 0,0-1 0 0 0,0 1 1 0 0,0 2-1 0 0,0 42 42 0 0,2-11-43 0 0,-3 0 0 0 0,-8 66 0 0 0,7-91-58 0 0,0-1 0 0 0,0 0 0 0 0,-1 0 0 0 0,-1 0 0 0 0,1 0 0 0 0,-1 0 0 0 0,0-1 0 0 0,-1 0 0 0 0,0 0 1 0 0,-1 0-1 0 0,1 0 0 0 0,-2-1 0 0 0,1 0 0 0 0,-1 0 0 0 0,-11 8 0 0 0,12-11-35 0 0,0-1 1 0 0,0-1 0 0 0,0 1-1 0 0,0-1 1 0 0,0 0-1 0 0,-1-1 1 0 0,1 1 0 0 0,-1-1-1 0 0,1 0 1 0 0,-1-1-1 0 0,-12 0 1 0 0,17 0-93 0 0,-1 0 1 0 0,1 0-1 0 0,0 0 1 0 0,-1 0-1 0 0,1 0 1 0 0,0 0-1 0 0,-1-1 1 0 0,1 1-1 0 0,0-1 0 0 0,-1 0 1 0 0,1 0-1 0 0,0 0 1 0 0,0 0-1 0 0,0 0 1 0 0,0 0-1 0 0,0 0 1 0 0,0-1-1 0 0,0 1 1 0 0,0-1-1 0 0,1 1 0 0 0,-1-1 1 0 0,0 0-1 0 0,1 0 1 0 0,0 0-1 0 0,-1 0 1 0 0,1 0-1 0 0,0 0 1 0 0,0 0-1 0 0,0 0 1 0 0,0 0-1 0 0,0 0 1 0 0,1-1-1 0 0,-1 1 0 0 0,1 0 1 0 0,-1-3-1 0 0,1-6-1571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3220 0 0,'0'0'5964'0'0,"-20"15"-5686"0"0,-10 10-179 0 0,-84 65 114 0 0,88-76-410 0 0,-13 8-945 0 0,24-6-3188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156 206 2944 0 0,'0'0'4169'0'0,"-77"-86"-4021"0"0,63 69-140 0 0,0-2 48 0 0,2 4-32 0 0,-2 0-8 0 0,5 1-32 0 0,1 0-192 0 0,2 4-1132 0 0,4 1-549 0 0,2 2-847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2992 0 0,'0'0'5508'0'0,"1"14"-5257"0"0,7 42-65 0 0,-7-55-206 0 0,-1 1-1 0 0,1-1 1 0 0,0 1-1 0 0,0 0 0 0 0,0-1 1 0 0,0 0-1 0 0,0 1 0 0 0,0-1 1 0 0,1 0-1 0 0,-1 1 0 0 0,0-1 1 0 0,1 0-1 0 0,-1 0 1 0 0,1 0-1 0 0,-1 0 0 0 0,1 0 1 0 0,-1 0-1 0 0,1-1 0 0 0,0 1 1 0 0,-1 0-1 0 0,1-1 0 0 0,0 0 1 0 0,-1 1-1 0 0,1-1 1 0 0,0 0-1 0 0,0 0 0 0 0,0 0 1 0 0,-1 0-1 0 0,1 0 0 0 0,0 0 1 0 0,0 0-1 0 0,-1-1 0 0 0,1 1 1 0 0,3-2-1 0 0,3 2-116 0 0,-5-1 31 0 0,1 0 0 0 0,0 0 0 0 0,0 0 0 0 0,-1 0 0 0 0,1 0 0 0 0,-1-1 0 0 0,1 0-1 0 0,-1 0 1 0 0,1 0 0 0 0,-1 0 0 0 0,0 0 0 0 0,0-1 0 0 0,0 1 0 0 0,-1-1 0 0 0,1 0 0 0 0,0 0 0 0 0,-1 0 0 0 0,0 0 0 0 0,0 0 0 0 0,0-1 0 0 0,0 1-1 0 0,0 0 1 0 0,-1-1 0 0 0,1 0 0 0 0,-1 1 0 0 0,0-1 0 0 0,0 0 0 0 0,0 0 0 0 0,-1 1 0 0 0,1-1 0 0 0,-1-6 0 0 0,-5 44 3337 0 0,0 13-3224 0 0,8 21 721 0 0,-1-44-462 0 0,-1 0 0 0 0,-1 1-1 0 0,-5 39 1 0 0,4-61-296 0 0,0 0 0 0 0,0 0 0 0 0,-1 0 0 0 0,1-1 0 0 0,-1 1 0 0 0,0 0 0 0 0,1 0 0 0 0,-1-1 0 0 0,0 1 0 0 0,0-1 0 0 0,-1 0 0 0 0,1 0 0 0 0,0 0 0 0 0,-1 0 0 0 0,0 0 0 0 0,1 0 0 0 0,-1-1 0 0 0,0 1 0 0 0,0-1 0 0 0,0 0 0 0 0,0 1 0 0 0,0-2 0 0 0,0 1 0 0 0,-6 1 0 0 0,6-1-189 0 0,0-1-1 0 0,1 1 1 0 0,-1-1 0 0 0,0 0 0 0 0,0 0 0 0 0,0 0-1 0 0,0 0 1 0 0,0 0 0 0 0,0-1 0 0 0,1 1 0 0 0,-1-1-1 0 0,0 0 1 0 0,0 0 0 0 0,1 0 0 0 0,-1 0-1 0 0,0 0 1 0 0,1-1 0 0 0,0 1 0 0 0,-1-1 0 0 0,1 1-1 0 0,0-1 1 0 0,-1 0 0 0 0,1 0 0 0 0,0 0 0 0 0,0 0-1 0 0,1-1 1 0 0,-4-3 0 0 0,1-7-2290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2700 0 0,'0'0'8222'0'0,"-35"16"-7467"0"0,32-15-777 0 0,0 1 0 0 0,-1-1 0 0 0,1 1 0 0 0,0 0 0 0 0,0 0 0 0 0,0 0 0 0 0,1 1 0 0 0,-1-1 0 0 0,0 1 0 0 0,1 0 0 0 0,0-1 0 0 0,-1 1 0 0 0,1 0 0 0 0,-3 7 0 0 0,5-8-26 0 0,0 0-1 0 0,0 0 0 0 0,0 0 0 0 0,0-1 1 0 0,0 1-1 0 0,1 0 0 0 0,-1 0 1 0 0,0 0-1 0 0,1 0 0 0 0,0 0 1 0 0,-1 0-1 0 0,1 0 0 0 0,0 0 1 0 0,0-1-1 0 0,0 1 0 0 0,0 0 1 0 0,0-1-1 0 0,1 1 0 0 0,-1-1 1 0 0,0 1-1 0 0,1-1 0 0 0,-1 0 1 0 0,1 1-1 0 0,0-1 0 0 0,-1 0 1 0 0,1 0-1 0 0,0 0 0 0 0,2 1 1 0 0,28 18 10 0 0,29 20-173 0 0,-57-37 197 0 0,0 0-1 0 0,0 0 0 0 0,0 1 1 0 0,-1 0-1 0 0,1 0 0 0 0,-1 0 0 0 0,0 0 1 0 0,0 0-1 0 0,0 0 0 0 0,3 8 1 0 0,-6-10-24 0 0,1 0 1 0 0,-1 0 0 0 0,0 0 0 0 0,1 0-1 0 0,-1 0 1 0 0,0 0 0 0 0,0 0 0 0 0,0 0 0 0 0,0 0-1 0 0,-1 0 1 0 0,1-1 0 0 0,0 1 0 0 0,-1 0-1 0 0,0 0 1 0 0,1 0 0 0 0,-1 0 0 0 0,0-1 0 0 0,0 1-1 0 0,0 0 1 0 0,0-1 0 0 0,0 1 0 0 0,0-1-1 0 0,0 1 1 0 0,-1-1 0 0 0,1 1 0 0 0,-1-1 0 0 0,1 0-1 0 0,-1 0 1 0 0,1 0 0 0 0,-1 1 0 0 0,0-2-1 0 0,1 1 1 0 0,-1 0 0 0 0,0 0 0 0 0,0-1 0 0 0,0 1-1 0 0,1 0 1 0 0,-1-1 0 0 0,-3 1 0 0 0,-5 1-31 0 0,0 0 0 0 0,0 0 0 0 0,0-1 0 0 0,0 0 0 0 0,0 0 0 0 0,-13-2 0 0 0,22 1 45 0 0,1 0 0 0 0,-1 1 0 0 0,1-1-1 0 0,-1 0 1 0 0,0 0 0 0 0,1 0 0 0 0,-1 0 0 0 0,0 0-1 0 0,1 0 1 0 0,-1-1 0 0 0,0 1 0 0 0,1 0-1 0 0,-1 0 1 0 0,1 0 0 0 0,-1-1 0 0 0,0 1-1 0 0,1 0 1 0 0,-1 0 0 0 0,1-1 0 0 0,-1 1 0 0 0,1-1-1 0 0,-1 1 1 0 0,1 0 0 0 0,-1-1 0 0 0,1 1-1 0 0,-1-1 1 0 0,1 1 0 0 0,0-1 0 0 0,-1 1-1 0 0,1-1 1 0 0,0 0 0 0 0,-1 1 0 0 0,1-1 0 0 0,0 1-1 0 0,0-1 1 0 0,-1 0 0 0 0,1 1 0 0 0,0-2-1 0 0,1 1 63 0 0,-1 0-1 0 0,1 0 0 0 0,-1-1 1 0 0,1 1-1 0 0,0 0 0 0 0,0 0 1 0 0,0 0-1 0 0,0 0 1 0 0,-1 0-1 0 0,1 1 0 0 0,0-1 1 0 0,1 0-1 0 0,-1 0 0 0 0,0 0 1 0 0,0 1-1 0 0,0-1 0 0 0,0 1 1 0 0,2-1-1 0 0,13-6 120 0 0,10-3-151 0 0,-2-2 1 0 0,1 0-1 0 0,30-21 0 0 0,-50 29-38 0 0,0 1 1 0 0,0-1-1 0 0,0 0 0 0 0,0-1 1 0 0,-1 1-1 0 0,0-1 0 0 0,0 0 1 0 0,0 0-1 0 0,-1 0 0 0 0,1 0 1 0 0,-1-1-1 0 0,0 0 0 0 0,-1 1 1 0 0,0-1-1 0 0,1 0 1 0 0,-2 0-1 0 0,1 0 0 0 0,-1 0 1 0 0,0-1-1 0 0,0-7 0 0 0,-5 9 210 0 0,-6 11 253 0 0,-6 13-37 0 0,14-10-387 0 0,-1 1 1 0 0,1-1-1 0 0,1 1 0 0 0,0 0 1 0 0,0 0-1 0 0,2 18 0 0 0,-1-22 36 0 0,1-1-1 0 0,-1 0 0 0 0,1 0 1 0 0,0 0-1 0 0,0 0 0 0 0,1 0 0 0 0,-1 0 1 0 0,1 0-1 0 0,0 0 0 0 0,1-1 1 0 0,-1 1-1 0 0,1-1 0 0 0,0 1 0 0 0,6 6 1 0 0,-8-10-67 0 0,0-1 0 0 0,0 1 0 0 0,0-1 1 0 0,0 1-1 0 0,0-1 0 0 0,0 0 0 0 0,0 1 1 0 0,0-1-1 0 0,0 0 0 0 0,0 0 0 0 0,0 0 0 0 0,0 0 1 0 0,0 0-1 0 0,0 0 0 0 0,0 0 0 0 0,0 0 1 0 0,0-1-1 0 0,0 1 0 0 0,0 0 0 0 0,0-1 0 0 0,0 1 1 0 0,0 0-1 0 0,0-1 0 0 0,0 1 0 0 0,0-1 0 0 0,-1 1 1 0 0,1-1-1 0 0,0 0 0 0 0,0 1 0 0 0,-1-1 1 0 0,1 0-1 0 0,0 0 0 0 0,-1 1 0 0 0,1-1 0 0 0,0 0 1 0 0,-1 0-1 0 0,1 0 0 0 0,-1 0 0 0 0,0 0 1 0 0,1-1-1 0 0,24-48-474 0 0,-21 40 112 0 0,0 1-81 0 0,14-25 657 0 0,-8 28 414 0 0,0 19 52 0 0,-4 9-822 0 0,-4-15 262 0 0,0 0 0 0 0,0 0 0 0 0,0 0-1 0 0,1-1 1 0 0,0 1 0 0 0,0-1 0 0 0,1 0-1 0 0,0 0 1 0 0,7 9 0 0 0,-10-15-138 0 0,0 0 0 0 0,0 0 0 0 0,0-1 0 0 0,-1 1 0 0 0,1 0 0 0 0,0 0 0 0 0,0-1 0 0 0,0 1 0 0 0,0-1 0 0 0,-1 1 1 0 0,1-1-1 0 0,0 1 0 0 0,0-1 0 0 0,-1 1 0 0 0,1-1 0 0 0,0 0 0 0 0,-1 1 0 0 0,1-1 0 0 0,-1 0 0 0 0,1 0 0 0 0,-1 0 0 0 0,1 1 0 0 0,-1-1 0 0 0,1 0 1 0 0,-1 0-1 0 0,0 0 0 0 0,1 0 0 0 0,-1-1 0 0 0,15-29-71 0 0,-15 30 91 0 0,2-4 98 0 0,0 0 0 0 0,0 0 0 0 0,1 0 0 0 0,0 0-1 0 0,0 1 1 0 0,6-9 0 0 0,-9 13-45 0 0,0 0 1 0 0,1 0-1 0 0,-1-1 0 0 0,0 1 0 0 0,1 0 0 0 0,-1 0 0 0 0,0 0 0 0 0,0-1 0 0 0,1 1 0 0 0,-1 0 0 0 0,0 0 0 0 0,1 0 0 0 0,-1 0 1 0 0,1 0-1 0 0,-1 0 0 0 0,0 0 0 0 0,1 0 0 0 0,-1 0 0 0 0,0 0 0 0 0,1 0 0 0 0,-1 0 0 0 0,0 0 0 0 0,1 0 0 0 0,-1 0 0 0 0,1 0 1 0 0,-1 0-1 0 0,0 0 0 0 0,1 0 0 0 0,-1 1 0 0 0,0-1 0 0 0,1 0 0 0 0,-1 0 0 0 0,0 0 0 0 0,0 1 0 0 0,1-1 0 0 0,-1 0 0 0 0,12 28 366 0 0,-11-23-555 0 0,1 5 280 0 0,1 0 0 0 0,0 0-1 0 0,0 0 1 0 0,7 13 0 0 0,-9-21-335 0 0,1 0 0 0 0,-1 1 0 0 0,0-1 0 0 0,1 0 0 0 0,-1 0 0 0 0,1-1 0 0 0,0 1 0 0 0,0 0 0 0 0,0 0 0 0 0,0-1 0 0 0,0 1 0 0 0,0-1 0 0 0,0 0 0 0 0,0 0 0 0 0,1 0 0 0 0,-1 0 0 0 0,0 0 0 0 0,1 0 0 0 0,-1 0 0 0 0,1-1-1 0 0,-1 1 1 0 0,1-1 0 0 0,4 0 0 0 0,5 0-3618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1504 0 0,'0'0'6853'0'0,"9"-1"-6347"0"0,1-2-349 0 0,-6 2-95 0 0,-1 0 0 0 0,1 0 0 0 0,0 0 0 0 0,0 1 0 0 0,-1-1 0 0 0,1 1 0 0 0,0 0 0 0 0,0 0 0 0 0,3 1 0 0 0,-3 0-33 0 0,-1 0-1 0 0,1 0 1 0 0,-1 0-1 0 0,0 1 1 0 0,0 0-1 0 0,0-1 1 0 0,0 1-1 0 0,0 0 1 0 0,0 0-1 0 0,0 1 1 0 0,0-1 0 0 0,-1 1-1 0 0,1-1 1 0 0,-1 1-1 0 0,0 0 1 0 0,0 0-1 0 0,0 0 1 0 0,0 0-1 0 0,0 0 1 0 0,-1 0-1 0 0,0 0 1 0 0,1 1-1 0 0,-1-1 1 0 0,0 0-1 0 0,1 8 1 0 0,-1-4-54 0 0,1 0 0 0 0,-1 1 0 0 0,0-1 0 0 0,-1 0-1 0 0,0 1 1 0 0,0-1 0 0 0,0 1 0 0 0,-1-1 0 0 0,0 0 0 0 0,-1 1 0 0 0,-2 9 0 0 0,-40 63-214 0 0,30-57 202 0 0,-19 44 0 0 0,32-66 63 0 0,1 1-1 0 0,-1-1 1 0 0,1 1-1 0 0,-1 0 1 0 0,1-1 0 0 0,0 1-1 0 0,0 0 1 0 0,0 0-1 0 0,0-1 1 0 0,0 1-1 0 0,0 0 1 0 0,0 0-1 0 0,0-1 1 0 0,1 1-1 0 0,-1 0 1 0 0,1-1 0 0 0,-1 1-1 0 0,1-1 1 0 0,0 1-1 0 0,0 0 1 0 0,-1-1-1 0 0,1 0 1 0 0,2 4-1 0 0,1-2 63 0 0,-1 0 0 0 0,1 1 0 0 0,0-1 0 0 0,0-1 0 0 0,0 1 0 0 0,0 0 0 0 0,0-1 0 0 0,8 3 0 0 0,2 1-2 0 0,1-2-1 0 0,-1 0 1 0 0,1 0 0 0 0,28 2-1 0 0,-36-6-348 0 0,1 1 0 0 0,-1-2-1 0 0,1 1 1 0 0,-1-1 0 0 0,0 0 0 0 0,0 0 0 0 0,1-1-1 0 0,7-3 1 0 0,29-19-5679 0 0,-30 14 3020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1 252 0 0,'0'0'8277'0'0,"-12"11"-8108"0"0,-106 96 162 0 0,93-86-373 0 0,20-15-32 0 0,-1 0 0 0 0,-1 0-1 0 0,1 0 1 0 0,-1-1 0 0 0,0 0-1 0 0,0-1 1 0 0,0 0 0 0 0,-1 0-1 0 0,1 0 1 0 0,-1-1 0 0 0,0 0-1 0 0,0-1 1 0 0,-14 3 0 0 0,21-5 30 0 0,0-1 1 0 0,0 0 0 0 0,0 1 0 0 0,0-1-1 0 0,0 0 1 0 0,0 0 0 0 0,0 0 0 0 0,0 0-1 0 0,0 0 1 0 0,0 0 0 0 0,0 0 0 0 0,1 0-1 0 0,-1 0 1 0 0,0 0 0 0 0,1 0-1 0 0,-1-1 1 0 0,1 1 0 0 0,-1 0 0 0 0,1 0-1 0 0,0-1 1 0 0,0 1 0 0 0,-1 0 0 0 0,1 0-1 0 0,0-1 1 0 0,0-1 0 0 0,-3-36 151 0 0,2 13-659 0 0,0 20 459 0 0,0-1 1 0 0,0 0 0 0 0,1 0 0 0 0,0 0 0 0 0,1 0-1 0 0,0 1 1 0 0,0-1 0 0 0,0 0 0 0 0,3-7 0 0 0,-4 14 395 0 0,3 0-35 0 0,-1 1 0 0 0,1-1 0 0 0,-1 1 0 0 0,1 0 0 0 0,-1 0 0 0 0,1 0 0 0 0,-1 0 0 0 0,0 1 0 0 0,0-1 0 0 0,1 1 0 0 0,-1-1 0 0 0,0 1 0 0 0,0 0 0 0 0,0 0 0 0 0,2 3 0 0 0,32 41 237 0 0,-16-20 271 0 0,-8-12-966 0 0,0 1 540 0 0,1-1-1 0 0,1-1 1 0 0,18 15-1 0 0,-29-25-508 0 0,1-1 0 0 0,0 1-1 0 0,0-1 1 0 0,0 0-1 0 0,1 0 1 0 0,-1 0-1 0 0,9 1 1 0 0,-10-2-142 0 0,-1-1 1 0 0,0 0-1 0 0,0 0 1 0 0,1 0-1 0 0,-1 0 1 0 0,0 0-1 0 0,0 0 1 0 0,1-1-1 0 0,-1 1 1 0 0,0-1-1 0 0,0 1 1 0 0,0-1-1 0 0,0 0 0 0 0,0 0 1 0 0,0 0-1 0 0,4-3 1 0 0,6-5-4173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5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8 1512 0 0,'0'0'2556'0'0,"-2"7"-2326"0"0,1-3-461 0 0,-1 0 551 0 0,1-1-1 0 0,0 1 1 0 0,0-1-1 0 0,1 1 1 0 0,-1 0-1 0 0,1 0 1 0 0,0-1-1 0 0,0 1 0 0 0,0 4 1 0 0,1-6-193 0 0,0-1 0 0 0,-1 1 1 0 0,1-1-1 0 0,0 1 0 0 0,0-1 0 0 0,0 0 1 0 0,0 1-1 0 0,0-1 0 0 0,0 0 0 0 0,0 0 0 0 0,1 0 1 0 0,-1 0-1 0 0,0 0 0 0 0,1 0 0 0 0,-1 0 1 0 0,0 0-1 0 0,1 0 0 0 0,-1-1 0 0 0,1 1 1 0 0,0-1-1 0 0,-1 1 0 0 0,1-1 0 0 0,-1 1 1 0 0,1-1-1 0 0,0 0 0 0 0,-1 0 0 0 0,1 0 0 0 0,2 0 1 0 0,1 0-110 0 0,0 0 0 0 0,0 0 0 0 0,0 0 0 0 0,0-1 0 0 0,0 0 1 0 0,0 0-1 0 0,-1 0 0 0 0,1-1 0 0 0,0 1 0 0 0,6-4 0 0 0,-10 4-44 0 0,1 0-1 0 0,0 1 0 0 0,-1-1 1 0 0,1 0-1 0 0,-1 0 1 0 0,1 0-1 0 0,-1-1 0 0 0,1 1 1 0 0,-1 0-1 0 0,0 0 0 0 0,0-1 1 0 0,0 1-1 0 0,1-1 1 0 0,-1 1-1 0 0,-1-1 0 0 0,1 0 1 0 0,0 1-1 0 0,0-1 1 0 0,-1 0-1 0 0,1 1 0 0 0,-1-1 1 0 0,1 0-1 0 0,-1 0 0 0 0,0 0 1 0 0,1 1-1 0 0,-1-1 1 0 0,0 0-1 0 0,0 0 0 0 0,-1 0 1 0 0,1 1-1 0 0,0-1 1 0 0,-1-2-1 0 0,0 2-9 0 0,0 1 0 0 0,0-1 0 0 0,0 1 0 0 0,0 0 0 0 0,0-1 0 0 0,-1 1 0 0 0,1 0 0 0 0,0 0 0 0 0,-1 0 0 0 0,1 0 0 0 0,-1 0 1 0 0,1 0-1 0 0,-1 0 0 0 0,0 1 0 0 0,1-1 0 0 0,-1 0 0 0 0,0 1 0 0 0,1 0 0 0 0,-1-1 0 0 0,0 1 0 0 0,1 0 0 0 0,-1 0 0 0 0,-2 0 0 0 0,-50-1-2126 0 0,42 1 903 0 0,-13 5-2416 0 0,15 0 1361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1960 0 0,'3'2'11803'0'0,"0"-2"-12245"0"0,32 3 179 0 0,-1-2 1 0 0,0-1 0 0 0,39-6 0 0 0,37 0-1104 0 0,-110 6 1283 0 0,-22 27 412 0 0,18 1-244 0 0,2 0 0 0 0,1 0 0 0 0,1 1 0 0 0,5 34 0 0 0,1 33-166 0 0,-6-90 49 0 0,-1-1 0 0 0,0 0 1 0 0,0 0-1 0 0,0 0 0 0 0,-1 0 0 0 0,1 0 1 0 0,-1 0-1 0 0,-1 0 0 0 0,1 0 1 0 0,0 0-1 0 0,-1-1 0 0 0,0 1 1 0 0,0-1-1 0 0,-1 0 0 0 0,1 0 0 0 0,-1 0 1 0 0,0-1-1 0 0,0 1 0 0 0,0-1 1 0 0,0 0-1 0 0,0 0 0 0 0,-1 0 0 0 0,0-1 1 0 0,1 1-1 0 0,-1-1 0 0 0,0 0 1 0 0,0-1-1 0 0,0 1 0 0 0,0-1 0 0 0,-1 0 1 0 0,1 0-1 0 0,0-1 0 0 0,-7 1 1 0 0,3-1-1 0 0,0-1-1 0 0,1 0 1 0 0,-1 0 0 0 0,0-1 0 0 0,1 0 0 0 0,-1 0 0 0 0,1-1 0 0 0,0 0 0 0 0,-15-8 0 0 0,20 9-180 0 0,0 0 1 0 0,0 0-1 0 0,-1 0 1 0 0,1-1-1 0 0,1 1 1 0 0,-1-1-1 0 0,0 1 1 0 0,1-1 0 0 0,-1 0-1 0 0,1 0 1 0 0,0-1-1 0 0,0 1 1 0 0,0 0-1 0 0,0-1 1 0 0,1 1-1 0 0,-1-1 1 0 0,1 1 0 0 0,0-1-1 0 0,0 0 1 0 0,0 1-1 0 0,1-1 1 0 0,-1 0-1 0 0,1 0 1 0 0,0-7-1 0 0,3 1-2053 0 0,6 2-280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3080 0 0,'0'0'6680'0'0,"-13"13"-6482"0"0,9-9-198 0 0,-23 22-50 0 0,-2-1 1 0 0,-47 32 0 0 0,20-29-627 0 0,17-21-5966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146 149 1816 0 0,'0'0'4369'0'0,"-101"-94"-4413"0"0,89 82 52 0 0,2 0-4 0 0,2 2-4 0 0,0 1-965 0 0,6 2-271 0 0,-3 2-720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2900 0 0,'0'0'5598'0'0,"-4"11"-5552"0"0,-10 35 53 0 0,13-44-97 0 0,1-1 0 0 0,-1 0 1 0 0,1 1-1 0 0,0-1 0 0 0,0 1 1 0 0,0-1-1 0 0,0 1 0 0 0,0-1 0 0 0,0 0 1 0 0,0 1-1 0 0,0-1 0 0 0,0 1 1 0 0,1-1-1 0 0,-1 1 0 0 0,0-1 0 0 0,1 0 1 0 0,0 1-1 0 0,-1-1 0 0 0,1 0 1 0 0,0 0-1 0 0,-1 1 0 0 0,1-1 1 0 0,0 0-1 0 0,0 0 0 0 0,0 0 0 0 0,0 0 1 0 0,0 0-1 0 0,0 0 0 0 0,1 0 1 0 0,-1 0-1 0 0,0 0 0 0 0,0-1 0 0 0,1 1 1 0 0,-1 0-1 0 0,0-1 0 0 0,1 1 1 0 0,-1-1-1 0 0,3 1 0 0 0,3 1-91 0 0,0-1 0 0 0,1 0 0 0 0,-1 0 0 0 0,16 0 0 0 0,-22-1 70 0 0,2 0-42 0 0,-1 0-1 0 0,1-1 1 0 0,0 1 0 0 0,0-1-1 0 0,0 1 1 0 0,0-1-1 0 0,-1 0 1 0 0,1 0 0 0 0,0 0-1 0 0,-1-1 1 0 0,1 1-1 0 0,-1-1 1 0 0,1 1 0 0 0,-1-1-1 0 0,0 0 1 0 0,0 0 0 0 0,0 0-1 0 0,0 0 1 0 0,0 0-1 0 0,0 0 1 0 0,0-1 0 0 0,-1 1-1 0 0,1-1 1 0 0,-1 1-1 0 0,1-1 1 0 0,-1 1 0 0 0,0-1-1 0 0,0 0 1 0 0,0 0-1 0 0,-1 0 1 0 0,1 1 0 0 0,-1-1-1 0 0,0 0 1 0 0,1 0 0 0 0,-1 0-1 0 0,0 0 1 0 0,-1 0-1 0 0,1 0 1 0 0,0 1 0 0 0,-1-1-1 0 0,-1-5 1 0 0,2 8 72 0 0,0 0 0 0 0,0-1 0 0 0,0 1 1 0 0,0 0-1 0 0,0-1 0 0 0,0 1 0 0 0,0 0 0 0 0,0-1 1 0 0,0 1-1 0 0,0 0 0 0 0,0-1 0 0 0,0 1 0 0 0,0 0 1 0 0,0-1-1 0 0,0 1 0 0 0,0 0 0 0 0,0 0 0 0 0,0-1 1 0 0,0 1-1 0 0,0 0 0 0 0,0-1 0 0 0,-1 1 0 0 0,1 0 1 0 0,0 0-1 0 0,0-1 0 0 0,0 1 0 0 0,-1 0 0 0 0,1 0 0 0 0,0-1 1 0 0,0 1-1 0 0,-1 0 0 0 0,1 0 0 0 0,0 0 0 0 0,0 0 1 0 0,-1-1-1 0 0,1 1 0 0 0,0 0 0 0 0,-1 0 0 0 0,1 0 1 0 0,0 0-1 0 0,0 0 0 0 0,-1 0 0 0 0,1 0 0 0 0,0 0 1 0 0,-1 0-1 0 0,1 0 0 0 0,0 0 0 0 0,-1 0 0 0 0,1 0 1 0 0,0 0-1 0 0,-1 0 0 0 0,1 0 0 0 0,0 0 0 0 0,0 0 1 0 0,-1 0-1 0 0,1 1 0 0 0,0-1 0 0 0,-1 0 0 0 0,1 0 1 0 0,0 0-1 0 0,0 0 0 0 0,-1 1 0 0 0,1-1 0 0 0,0 0 0 0 0,-8 22 881 0 0,20 119-511 0 0,-3-60-325 0 0,-7-70-43 0 0,-1-1-1 0 0,-1 0 1 0 0,0 0-1 0 0,-1 1 1 0 0,0-1-1 0 0,-3 16 1 0 0,3-24-113 0 0,0 1 0 0 0,0-1 1 0 0,0 1-1 0 0,0-1 1 0 0,0 0-1 0 0,-1 0 0 0 0,1 1 1 0 0,-1-1-1 0 0,0 0 1 0 0,1 0-1 0 0,-1-1 1 0 0,0 1-1 0 0,0 0 0 0 0,0 0 1 0 0,0-1-1 0 0,0 1 1 0 0,-1-1-1 0 0,1 0 0 0 0,0 0 1 0 0,-1 0-1 0 0,1 0 1 0 0,-1 0-1 0 0,1 0 1 0 0,-1-1-1 0 0,1 1 0 0 0,-1-1 1 0 0,0 0-1 0 0,1 0 1 0 0,-1 0-1 0 0,-3 0 0 0 0,-7 0-1323 0 0,0 0-464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12 1480 0 0,'0'0'4836'0'0,"-39"0"-2667"0"0,-31 1-1452 0 0,34 1-746 0 0,1-2-1 0 0,-1-2 0 0 0,-54-8 0 0 0,74 7-429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0 352 0 0,'0'0'6953'0'0,"-8"0"-6719"0"0,-101 3 1161 0 0,45-1-1915 0 0,1-1-4478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24 2792 0 0,'0'0'5619'0'0,"-15"1"-5461"0"0,-3 2-137 0 0,11-1-20 0 0,-1-1 1 0 0,1 0-1 0 0,-1-1 1 0 0,1 0-1 0 0,-1 0 1 0 0,-13-2-1 0 0,13 1-62 0 0,0-1 0 0 0,0 0 1 0 0,1 0-1 0 0,-1-1 0 0 0,-9-4 0 0 0,-3-6-4562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24 592 0 0,'0'0'7583'0'0,"6"-1"-7326"0"0,92-9 51 0 0,43-2-517 0 0,-133 12 238 0 0,-4 0-2 0 0,0 0 0 0 0,0-1 0 0 0,0 2 1 0 0,0-1-1 0 0,-1 0 0 0 0,1 1 0 0 0,0 0 0 0 0,0-1 0 0 0,0 2 0 0 0,0-1 1 0 0,-1 0-1 0 0,6 3 0 0 0,-9-3 17 0 0,0 0-46 0 0,0-1-66 0 0,-1 1-218 0 0,-1 0 336 0 0,1-1 0 0 0,-1 1 0 0 0,1 0 0 0 0,0 0 0 0 0,-1 0 0 0 0,1 0 0 0 0,0 0 0 0 0,0 0 0 0 0,0 0 0 0 0,-1 0 0 0 0,1 0 0 0 0,0 1 0 0 0,1-1 0 0 0,-1 0 0 0 0,0 1 0 0 0,0-1 0 0 0,1 1 0 0 0,-1-1-1 0 0,0 1 1 0 0,1-1 0 0 0,0 1 0 0 0,-1-1 0 0 0,1 3 0 0 0,-10 44 133 0 0,9-23-153 0 0,1 0 0 0 0,5 43 0 0 0,-2-46 139 0 0,-1-1-1 0 0,-2 1 1 0 0,0-1 0 0 0,-4 32 0 0 0,3-47-176 0 0,-1-1 0 0 0,0 0 0 0 0,0 1 0 0 0,0-1 0 0 0,0 0 0 0 0,-1 0 0 0 0,0 0 0 0 0,0 0 0 0 0,0 0 1 0 0,-1-1-1 0 0,0 0 0 0 0,0 1 0 0 0,0-2 0 0 0,0 1 0 0 0,0 0 0 0 0,-1-1 0 0 0,0 1 0 0 0,0-1 0 0 0,0-1 0 0 0,-9 5 0 0 0,11-6-33 0 0,-1 1-1 0 0,1-1 1 0 0,-1 0 0 0 0,0-1-1 0 0,1 1 1 0 0,-1-1 0 0 0,0 1-1 0 0,1-1 1 0 0,-1 0 0 0 0,0 0-1 0 0,1-1 1 0 0,-1 1 0 0 0,0-1-1 0 0,1 0 1 0 0,-1 0-1 0 0,1 0 1 0 0,-1 0 0 0 0,1 0-1 0 0,0-1 1 0 0,-1 0 0 0 0,1 0-1 0 0,0 0 1 0 0,0 0 0 0 0,0 0-1 0 0,0 0 1 0 0,1-1 0 0 0,-1 1-1 0 0,0-1 1 0 0,1 0 0 0 0,0 0-1 0 0,0 0 1 0 0,-3-5 0 0 0,4 7-57 0 0,0-1 1 0 0,1 0-1 0 0,-1 0 1 0 0,0 1-1 0 0,1-1 1 0 0,-1 0 0 0 0,1 0-1 0 0,-1 0 1 0 0,1 0-1 0 0,0 0 1 0 0,0 0-1 0 0,0 0 1 0 0,0 0-1 0 0,0 0 1 0 0,0 0 0 0 0,1 0-1 0 0,-1 1 1 0 0,1-3-1 0 0,0 2-187 0 0,0 0-1 0 0,0 0 1 0 0,0 0-1 0 0,0 1 1 0 0,0-1-1 0 0,0 1 1 0 0,0-1-1 0 0,0 1 1 0 0,1-1-1 0 0,-1 1 1 0 0,1-1-1 0 0,-1 1 1 0 0,1 0-1 0 0,-1 0 1 0 0,1 0-1 0 0,0 0 1 0 0,3-1-1 0 0,10-2-2201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2928 0 0,'0'0'7182'0'0,"-18"17"-6948"0"0,-131 127-260 0 0,139-132-455 0 0,-12 11 363 0 0,8-13-7823 0 0,21-13 6163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198 177 1596 0 0,'0'0'5503'0'0,"-18"-15"-5354"0"0,-139-115 146 0 0,137 106-657 0 0,18 17-4378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7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35 40 0 0,'0'0'8099'0'0,"-3"14"-7770"0"0,-4 18 264 0 0,2 0-1 0 0,-2 53 1 0 0,6-81-577 0 0,1 0 1 0 0,0 0-1 0 0,0 0 1 0 0,1 0 0 0 0,-1 0-1 0 0,1 0 1 0 0,-1 0-1 0 0,1 0 1 0 0,1 0 0 0 0,-1 0-1 0 0,0-1 1 0 0,1 1-1 0 0,0 0 1 0 0,0-1 0 0 0,0 1-1 0 0,0-1 1 0 0,1 0-1 0 0,-1 0 1 0 0,1 0 0 0 0,0 0-1 0 0,0 0 1 0 0,0 0-1 0 0,0-1 1 0 0,0 1 0 0 0,1-1-1 0 0,-1 0 1 0 0,1 0-1 0 0,-1 0 1 0 0,1-1 0 0 0,0 1-1 0 0,0-1 1 0 0,0 0-1 0 0,0 0 1 0 0,0 0 0 0 0,0 0-1 0 0,0-1 1 0 0,8 0-1 0 0,-11 0-54 0 0,1-1-1 0 0,-1 1 1 0 0,0-1 0 0 0,1 0-1 0 0,-1 0 1 0 0,0 1-1 0 0,1-1 1 0 0,-1 0-1 0 0,0 0 1 0 0,0 0-1 0 0,0 0 1 0 0,0 0 0 0 0,0-1-1 0 0,0 1 1 0 0,0 0-1 0 0,0 0 1 0 0,-1-1-1 0 0,1 1 1 0 0,0-1-1 0 0,-1 1 1 0 0,1 0-1 0 0,-1-1 1 0 0,1 1 0 0 0,-1-1-1 0 0,0 1 1 0 0,0-1-1 0 0,0 1 1 0 0,0-1-1 0 0,0 1 1 0 0,0-1-1 0 0,0 1 1 0 0,0-3 0 0 0,0 2 33 0 0,0 1 0 0 0,0-1 0 0 0,0 0 0 0 0,0 0 0 0 0,0 1 1 0 0,-1-1-1 0 0,1 0 0 0 0,0 0 0 0 0,-1 1 0 0 0,1-1 0 0 0,-1 0 0 0 0,0 1 1 0 0,1-1-1 0 0,-1 1 0 0 0,0-1 0 0 0,0 1 0 0 0,0-1 0 0 0,0 1 1 0 0,0-1-1 0 0,-1 1 0 0 0,1 0 0 0 0,0 0 0 0 0,0 0 0 0 0,-1 0 1 0 0,1 0-1 0 0,-1 0 0 0 0,1 0 0 0 0,-1 0 0 0 0,0 0 0 0 0,-2 0 1 0 0,3 1 5 0 0,-1-1 0 0 0,0 1 0 0 0,1 0 0 0 0,-1 0 0 0 0,0 1 0 0 0,1-1 0 0 0,-1 0 0 0 0,0 1 0 0 0,1-1 0 0 0,-1 1 0 0 0,1-1 0 0 0,-1 1 0 0 0,1 0 0 0 0,-1-1 0 0 0,1 1 0 0 0,-1 0 0 0 0,1 0 0 0 0,0 0 0 0 0,-1 0 0 0 0,1 0 0 0 0,0 1 0 0 0,0-1 0 0 0,0 0 0 0 0,0 0 0 0 0,0 1 0 0 0,0-1 0 0 0,0 1 0 0 0,1-1 0 0 0,-1 1 0 0 0,0-1 0 0 0,1 1 0 0 0,-1-1 0 0 0,1 1 0 0 0,-1 0 0 0 0,1-1 0 0 0,0 1 1 0 0,0 0-1 0 0,0 2 0 0 0,0-2 13 0 0,0 0 0 0 0,0 1 1 0 0,0-1-1 0 0,0 0 0 0 0,0 0 0 0 0,1 1 1 0 0,-1-1-1 0 0,1 0 0 0 0,-1 1 1 0 0,1-1-1 0 0,0 0 0 0 0,0 0 1 0 0,0 0-1 0 0,0 0 0 0 0,0 0 1 0 0,1 0-1 0 0,-1 0 0 0 0,1 0 1 0 0,-1-1-1 0 0,1 1 0 0 0,0 0 1 0 0,-1-1-1 0 0,1 1 0 0 0,0-1 1 0 0,0 0-1 0 0,0 0 0 0 0,0 0 1 0 0,3 2-1 0 0,1-1-28 0 0,1 0 0 0 0,0-1 0 0 0,0 1 0 0 0,-1-1 0 0 0,1-1 0 0 0,0 1 0 0 0,0-1 0 0 0,0 0 0 0 0,0-1 0 0 0,0 1 0 0 0,0-1 0 0 0,-1-1 0 0 0,1 1 1 0 0,0-1-1 0 0,-1-1 0 0 0,1 1 0 0 0,-1-1 0 0 0,0 0 0 0 0,0 0 0 0 0,11-8 0 0 0,-11 5-20 0 0,-1 1 0 0 0,1 0 0 0 0,-1-1 1 0 0,-1 0-1 0 0,1 0 0 0 0,-1-1 0 0 0,0 1 1 0 0,-1-1-1 0 0,1 0 0 0 0,-1 0 0 0 0,-1 0 1 0 0,1-1-1 0 0,-1 1 0 0 0,0 0 0 0 0,-1-1 0 0 0,0 1 1 0 0,0-1-1 0 0,-1-12 0 0 0,0 19 25 0 0,0-1 1 0 0,0 1-1 0 0,0 0 0 0 0,0 0 1 0 0,0 0-1 0 0,0 0 0 0 0,-1 0 1 0 0,1-1-1 0 0,0 1 0 0 0,-1 0 1 0 0,1 0-1 0 0,-1 0 0 0 0,1 0 1 0 0,-1 0-1 0 0,0 0 0 0 0,1 0 1 0 0,-1 0-1 0 0,0 1 0 0 0,0-1 0 0 0,0 0 1 0 0,1 0-1 0 0,-1 0 0 0 0,0 1 1 0 0,0-1-1 0 0,0 1 0 0 0,0-1 1 0 0,0 1-1 0 0,0-1 0 0 0,0 1 1 0 0,-1-1-1 0 0,1 1 0 0 0,0 0 1 0 0,0-1-1 0 0,0 1 0 0 0,0 0 1 0 0,0 0-1 0 0,-1 0 0 0 0,1 0 0 0 0,0 0 1 0 0,0 0-1 0 0,0 1 0 0 0,0-1 1 0 0,0 0-1 0 0,-1 0 0 0 0,1 1 1 0 0,0-1-1 0 0,0 1 0 0 0,-1 0 1 0 0,-3 1-2 0 0,0-1 0 0 0,0 1 0 0 0,0 0 0 0 0,1 1 0 0 0,-1-1 1 0 0,1 1-1 0 0,-1 0 0 0 0,1 0 0 0 0,-7 7 0 0 0,8-7 1 0 0,1 0 0 0 0,0 0 0 0 0,0 1 0 0 0,0-1 1 0 0,0 0-1 0 0,0 1 0 0 0,1-1 0 0 0,0 1 0 0 0,-1-1 0 0 0,1 1 0 0 0,0 0 0 0 0,1-1 0 0 0,-1 1 0 0 0,1 0 0 0 0,0 0 0 0 0,0-1 1 0 0,0 1-1 0 0,0 0 0 0 0,1 0 0 0 0,-1 0 0 0 0,1-1 0 0 0,0 1 0 0 0,2 5 0 0 0,-1-5 36 0 0,0 0 0 0 0,1 0 0 0 0,-1-1 1 0 0,1 1-1 0 0,0-1 0 0 0,0 0 0 0 0,0 0 0 0 0,0 0 0 0 0,0 0 0 0 0,1 0 1 0 0,0-1-1 0 0,-1 1 0 0 0,1-1 0 0 0,0 0 0 0 0,0 0 0 0 0,0 0 0 0 0,0-1 1 0 0,1 0-1 0 0,7 2 0 0 0,-2-1-42 0 0,1 0 1 0 0,-1-1-1 0 0,0-1 0 0 0,0 0 1 0 0,1 0-1 0 0,-1-1 1 0 0,0 0-1 0 0,0-1 1 0 0,1 0-1 0 0,-1-1 0 0 0,-1 0 1 0 0,1 0-1 0 0,0-1 1 0 0,17-10-1 0 0,-21 10-12 0 0,1-1 0 0 0,-1 1 0 0 0,0-2 0 0 0,0 1 1 0 0,0 0-1 0 0,-1-1 0 0 0,1 0 0 0 0,-1-1 0 0 0,-1 1 0 0 0,1-1 0 0 0,-1 0 0 0 0,-1 0 0 0 0,1 0 0 0 0,-1-1 1 0 0,0 1-1 0 0,-1-1 0 0 0,0 1 0 0 0,0-1 0 0 0,1-16 0 0 0,-3 23 26 0 0,2-14-24 0 0,-1-1 1 0 0,-1 0 0 0 0,-4-25 0 0 0,4 38 6 0 0,0 1 0 0 0,-1 0 1 0 0,1-1-1 0 0,-1 1 1 0 0,0 0-1 0 0,0-1 0 0 0,0 1 1 0 0,0 0-1 0 0,0 0 1 0 0,0 0-1 0 0,-1 0 0 0 0,1 0 1 0 0,-1 0-1 0 0,-2-3 0 0 0,3 5-2 0 0,-1-1-1 0 0,1 0 0 0 0,-1 1 0 0 0,1-1 0 0 0,0 1 0 0 0,-1 0 0 0 0,1-1 0 0 0,-1 1 0 0 0,0 0 0 0 0,1 0 0 0 0,-1 0 0 0 0,1 0 1 0 0,-1 0-1 0 0,1 0 0 0 0,-1 1 0 0 0,1-1 0 0 0,-1 0 0 0 0,1 1 0 0 0,-1-1 0 0 0,1 1 0 0 0,0 0 0 0 0,-1-1 0 0 0,1 1 0 0 0,0 0 0 0 0,-1 0 1 0 0,0 1-1 0 0,-4 2 132 0 0,0 1 0 0 0,0 0 0 0 0,0 1 0 0 0,1-1 0 0 0,0 1 0 0 0,0 0 1 0 0,1 0-1 0 0,0 1 0 0 0,0-1 0 0 0,0 1 0 0 0,1 0 0 0 0,-1 0 0 0 0,-2 12 0 0 0,1-3-27 0 0,1 0-1 0 0,0 0 1 0 0,1 0-1 0 0,1 0 0 0 0,0 22 1 0 0,2-33-68 0 0,0-1 1 0 0,1 0-1 0 0,0 0 1 0 0,0 0-1 0 0,0 0 0 0 0,0 0 1 0 0,1 0-1 0 0,-1 0 1 0 0,1 0-1 0 0,0 0 1 0 0,0-1-1 0 0,0 1 1 0 0,1-1-1 0 0,-1 0 0 0 0,1 1 1 0 0,0-1-1 0 0,0 0 1 0 0,0-1-1 0 0,0 1 1 0 0,1 0-1 0 0,-1-1 0 0 0,1 0 1 0 0,-1 0-1 0 0,1 0 1 0 0,6 3-1 0 0,-2-2-50 0 0,-1-1 1 0 0,1 0-1 0 0,-1 0 0 0 0,1 0 0 0 0,0-1 0 0 0,0 0 1 0 0,0 0-1 0 0,-1-1 0 0 0,1 0 0 0 0,0-1 0 0 0,0 1 0 0 0,0-2 1 0 0,10-2-1 0 0,-13 3 1 0 0,-1-1 0 0 0,0 0 0 0 0,0 0 0 0 0,0-1 0 0 0,0 1 1 0 0,0-1-1 0 0,-1 0 0 0 0,1 0 0 0 0,-1 0 0 0 0,0 0 0 0 0,0-1 0 0 0,0 1 1 0 0,0-1-1 0 0,0 0 0 0 0,-1 0 0 0 0,0 0 0 0 0,1 0 0 0 0,-2 0 0 0 0,1-1 0 0 0,0 1 1 0 0,-1 0-1 0 0,0-1 0 0 0,0 1 0 0 0,0-1 0 0 0,-1 0 0 0 0,1-8 0 0 0,-1 12 48 0 0,0 1-1 0 0,-1 0 1 0 0,1 0-1 0 0,0 0 0 0 0,0-1 1 0 0,0 1-1 0 0,0 0 1 0 0,-1 0-1 0 0,1 0 0 0 0,0 0 1 0 0,0-1-1 0 0,-1 1 0 0 0,1 0 1 0 0,0 0-1 0 0,0 0 1 0 0,-1 0-1 0 0,1 0 0 0 0,0 0 1 0 0,0 0-1 0 0,-1 0 1 0 0,1 0-1 0 0,0 0 0 0 0,0 0 1 0 0,-1 0-1 0 0,1 0 0 0 0,0 0 1 0 0,0 0-1 0 0,-1 0 1 0 0,1 0-1 0 0,0 0 0 0 0,0 0 1 0 0,-1 0-1 0 0,1 0 1 0 0,0 0-1 0 0,0 0 0 0 0,-1 0 1 0 0,1 1-1 0 0,0-1 1 0 0,0 0-1 0 0,0 0 0 0 0,-1 0 1 0 0,1 0-1 0 0,0 1 0 0 0,0-1 1 0 0,0 0-1 0 0,0 0 1 0 0,-1 0-1 0 0,1 1 0 0 0,0-1 1 0 0,0 0-1 0 0,0 0 1 0 0,0 1-1 0 0,0-1 0 0 0,0 0 1 0 0,0 0-1 0 0,0 1 0 0 0,-1-1 1 0 0,-11 17 837 0 0,11-15-836 0 0,1 0 1 0 0,-1 1 0 0 0,1-1 0 0 0,0 0-1 0 0,0 0 1 0 0,0 1 0 0 0,0-1 0 0 0,0 0-1 0 0,0 0 1 0 0,0 1 0 0 0,1-1 0 0 0,0 0-1 0 0,-1 0 1 0 0,1 0 0 0 0,0 0 0 0 0,0 0-1 0 0,0 0 1 0 0,0 0 0 0 0,0 0 0 0 0,0 0-1 0 0,1 0 1 0 0,-1 0 0 0 0,1-1 0 0 0,-1 1-1 0 0,1-1 1 0 0,0 1 0 0 0,0-1 0 0 0,-1 1-1 0 0,1-1 1 0 0,0 0 0 0 0,0 0 0 0 0,4 2-1 0 0,-2-2-42 0 0,0 1 0 0 0,0-1-1 0 0,0 0 1 0 0,0 0 0 0 0,0 0-1 0 0,0 0 1 0 0,0-1-1 0 0,0 1 1 0 0,0-1 0 0 0,1 0-1 0 0,-1-1 1 0 0,0 1-1 0 0,0-1 1 0 0,0 1 0 0 0,0-1-1 0 0,0 0 1 0 0,7-4 0 0 0,-9 5 3 0 0,-1-1 0 0 0,0 1 1 0 0,0-1-1 0 0,0 1 0 0 0,0-1 1 0 0,0 1-1 0 0,0-1 0 0 0,0 0 1 0 0,0 0-1 0 0,0 1 0 0 0,-1-1 1 0 0,1 0-1 0 0,0 0 0 0 0,0 0 1 0 0,-1 0-1 0 0,1 0 1 0 0,0 0-1 0 0,-1 0 0 0 0,1 0 1 0 0,-1 0-1 0 0,0 0 0 0 0,1 0 1 0 0,-1-1-1 0 0,0 1 0 0 0,0 0 1 0 0,1 0-1 0 0,-1 0 0 0 0,0-3 1 0 0,-1 2-29 0 0,0 0 0 0 0,0 0 0 0 0,0 0 0 0 0,0-1 0 0 0,0 1 0 0 0,-1 0 0 0 0,1 1 0 0 0,-1-1-1 0 0,1 0 1 0 0,-1 0 0 0 0,1 1 0 0 0,-1-1 0 0 0,-3-2 0 0 0,-2-1-266 0 0,-1 0-1 0 0,0 1 0 0 0,1-1 0 0 0,-2 1 0 0 0,1 1 1 0 0,0 0-1 0 0,-9-3 0 0 0,14 6 230 0 0,0-1 1 0 0,0 1 0 0 0,1 0-1 0 0,-1 0 1 0 0,0 0-1 0 0,0 0 1 0 0,1 0-1 0 0,-1 1 1 0 0,0-1 0 0 0,0 1-1 0 0,1 0 1 0 0,-1 0-1 0 0,1 0 1 0 0,-1 0-1 0 0,1 0 1 0 0,-5 3 0 0 0,5-3 221 0 0,1 1 1 0 0,-1 0 0 0 0,1-1 0 0 0,0 1-1 0 0,-1 0 1 0 0,1-1 0 0 0,0 1 0 0 0,0 0-1 0 0,0 0 1 0 0,0 0 0 0 0,0 0 0 0 0,1 0 0 0 0,-1 0-1 0 0,1 1 1 0 0,-1-1 0 0 0,1 0 0 0 0,0 0-1 0 0,0 0 1 0 0,0 0 0 0 0,0 1 0 0 0,0-1-1 0 0,0 0 1 0 0,1 0 0 0 0,-1 0 0 0 0,1 0-1 0 0,-1 0 1 0 0,1 0 0 0 0,0 0 0 0 0,0 0-1 0 0,0 0 1 0 0,0 0 0 0 0,0 0 0 0 0,2 2 0 0 0,0 1 57 0 0,0 0 1 0 0,1-1 0 0 0,0 1 0 0 0,-1-1 0 0 0,2 1 0 0 0,-1-1 0 0 0,0-1 0 0 0,1 1 0 0 0,0 0 0 0 0,0-1 0 0 0,0 0 0 0 0,0 0 0 0 0,0-1 0 0 0,1 0 0 0 0,-1 0 0 0 0,1 0 0 0 0,-1 0 0 0 0,10 1 0 0 0,-8-2-398 0 0,0-1-1 0 0,0 1 1 0 0,1-1-1 0 0,-1-1 1 0 0,0 1-1 0 0,0-1 1 0 0,0 0-1 0 0,0-1 1 0 0,0 0-1 0 0,0 0 1 0 0,0 0-1 0 0,0-1 1 0 0,-1 0-1 0 0,10-6 1 0 0,36-29-6408 0 0,-27 16 3474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3320 0 0,'0'0'7783'0'0,"-14"3"-7674"0"0,-113 16-240 0 0,122-19-148 0 0,-14 3 270 0 0,12 3-5039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2688 0 0,'0'0'8292'0'0,"47"-7"-7112"0"0,27-6-1291 0 0,-53 11-105 0 0,0-2 0 0 0,32-9-1 0 0,-45 12-564 0 0,-10 7 813 0 0,-6 11 281 0 0,4 2-254 0 0,2 1 0 0 0,0 0 1 0 0,1 0-1 0 0,1 1 0 0 0,3 25 1 0 0,-1 14-57 0 0,-2-53-45 0 0,0 0 1 0 0,-1 0-1 0 0,0 0 0 0 0,0 0 0 0 0,0 0 1 0 0,-1 0-1 0 0,0 0 0 0 0,0-1 0 0 0,-1 1 1 0 0,-6 11-1 0 0,6-14-4 0 0,0 0 0 0 0,0-1-1 0 0,0 1 1 0 0,0-1 0 0 0,0 0 0 0 0,-1 0 0 0 0,1 0 0 0 0,-1 0-1 0 0,0-1 1 0 0,0 1 0 0 0,0-1 0 0 0,0 0 0 0 0,0 0 0 0 0,0 0 0 0 0,-1-1-1 0 0,1 0 1 0 0,-1 0 0 0 0,-4 1 0 0 0,-27 1-1692 0 0,14-2-3715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1804 0 0,'0'0'5328'0'0,"-5"15"-4967"0"0,-16 44 2 0 0,21-57-341 0 0,-1-1 0 0 0,0 1 0 0 0,1-1 1 0 0,-1 0-1 0 0,1 1 0 0 0,0-1 0 0 0,-1 1 0 0 0,1-1 0 0 0,0 1 0 0 0,0-1 1 0 0,0 1-1 0 0,0-1 0 0 0,0 1 0 0 0,0 0 0 0 0,1-1 0 0 0,-1 0 0 0 0,0 1 1 0 0,1-1-1 0 0,-1 1 0 0 0,1-1 0 0 0,0 1 0 0 0,-1-1 0 0 0,1 0 0 0 0,0 1 0 0 0,0-1 1 0 0,0 0-1 0 0,0 0 0 0 0,0 0 0 0 0,0 0 0 0 0,0 0 0 0 0,0 0 0 0 0,0 0 1 0 0,0 0-1 0 0,1 0 0 0 0,-1 0 0 0 0,0 0 0 0 0,1-1 0 0 0,-1 1 0 0 0,0-1 1 0 0,1 1-1 0 0,-1-1 0 0 0,1 0 0 0 0,-1 1 0 0 0,1-1 0 0 0,-1 0 0 0 0,1 0 0 0 0,2 0 1 0 0,2 0-59 0 0,-1 1 1 0 0,1-2 0 0 0,0 1-1 0 0,-1-1 1 0 0,1 1 0 0 0,0-2-1 0 0,-1 1 1 0 0,1-1 0 0 0,7-3-1 0 0,-8 2-53 0 0,-1-1-1 0 0,1 1 0 0 0,-1-1 0 0 0,0 0 0 0 0,0-1 1 0 0,-1 1-1 0 0,1-1 0 0 0,-1 1 0 0 0,5-9 0 0 0,-7 11 32 0 0,0 0-1 0 0,0 0 0 0 0,0-1 1 0 0,0 1-1 0 0,0 0 0 0 0,0-1 1 0 0,-1 1-1 0 0,1 0 1 0 0,-1-1-1 0 0,1 1 0 0 0,-1-1 1 0 0,0 1-1 0 0,0-1 0 0 0,0 1 1 0 0,0-1-1 0 0,-1 1 0 0 0,1 0 1 0 0,-1-1-1 0 0,1 1 0 0 0,-1-1 1 0 0,0 1-1 0 0,0 0 1 0 0,0 0-1 0 0,-2-4 0 0 0,-1 4 1041 0 0,2 48-366 0 0,3-19-507 0 0,0-7 139 0 0,-1 0-1 0 0,-1 0 0 0 0,-1-1 1 0 0,-7 38-1 0 0,8-53-361 0 0,0-1-1 0 0,0 1 1 0 0,-1 0 0 0 0,1 0-1 0 0,-1-1 1 0 0,0 1-1 0 0,0-1 1 0 0,0 1-1 0 0,0-1 1 0 0,-1 0-1 0 0,0 0 1 0 0,1 0-1 0 0,-1 0 1 0 0,0-1-1 0 0,0 1 1 0 0,0-1 0 0 0,-1 1-1 0 0,1-1 1 0 0,0 0-1 0 0,-1 0 1 0 0,0-1-1 0 0,1 1 1 0 0,-1-1-1 0 0,0 0 1 0 0,0 0-1 0 0,0 0 1 0 0,0 0 0 0 0,0-1-1 0 0,0 1 1 0 0,-5-1-1 0 0,1-4-2764 0 0,6-1 921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1220 17 1004 0 0,'0'0'4599'0'0,"-15"0"-3964"0"0,-123-3 849 0 0,34-2-836 0 0,-273-4 881 0 0,267 12-1524 0 0,-156 23 1 0 0,226-19-47 0 0,-4 1-364 0 0,-81 3 0 0 0,124-11 163 0 0,37-3-7858 0 0,-72 6 7383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 2980 0 0,'0'0'6538'0'0,"8"-8"-6195"0"0,0 2-158 0 0,0-1 0 0 0,1 1 0 0 0,0 1 0 0 0,0-1 0 0 0,1 2-1 0 0,19-8 1 0 0,-27 11-166 0 0,0 0 0 0 0,0 0 0 0 0,0 1 0 0 0,0-1 0 0 0,0 1-1 0 0,0-1 1 0 0,1 1 0 0 0,-1 0 0 0 0,0 0 0 0 0,0-1 0 0 0,0 2-1 0 0,1-1 1 0 0,-1 0 0 0 0,0 0 0 0 0,0 1 0 0 0,0-1 0 0 0,0 1-1 0 0,0 0 1 0 0,1-1 0 0 0,-1 1 0 0 0,0 0 0 0 0,-1 0 0 0 0,1 1 0 0 0,0-1-1 0 0,0 0 1 0 0,0 0 0 0 0,-1 1 0 0 0,1-1 0 0 0,-1 1 0 0 0,1 0-1 0 0,-1-1 1 0 0,1 1 0 0 0,-1 0 0 0 0,0 0 0 0 0,0 0 0 0 0,0 0-1 0 0,0 0 1 0 0,0 0 0 0 0,-1 0 0 0 0,1 0 0 0 0,-1 0 0 0 0,1 1-1 0 0,-1-1 1 0 0,0 0 0 0 0,0 0 0 0 0,1 0 0 0 0,-2 1 0 0 0,1 1-1 0 0,0 3-55 0 0,0 0-1 0 0,-1-1 0 0 0,1 1 0 0 0,-1 0 0 0 0,-1-1 1 0 0,1 1-1 0 0,-1-1 0 0 0,0 0 0 0 0,-1 1 0 0 0,1-1 1 0 0,-1 0-1 0 0,-1-1 0 0 0,1 1 0 0 0,-1 0 0 0 0,-8 9 1 0 0,-6 4-135 0 0,0-1 0 0 0,-39 29 1 0 0,19-17-696 0 0,121-26 169 0 0,-53-4 605 0 0,0-2 0 0 0,0-1 0 0 0,47-11 0 0 0,-11-9-4615 0 0,-53 17 2178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5485 0 0,'0'0'6115'0'0,"-23"14"-5885"0"0,-34 0-58 0 0,53-13-148 0 0,1 1 1 0 0,-1-1 0 0 0,1 1-1 0 0,-1 0 1 0 0,1 0 0 0 0,0 0 0 0 0,-1 0-1 0 0,1 1 1 0 0,0-1 0 0 0,1 1 0 0 0,-1 0-1 0 0,0-1 1 0 0,-2 5 0 0 0,5-6-41 0 0,0-1 0 0 0,-1 1 0 0 0,1 0 0 0 0,0 0 0 0 0,0 0 0 0 0,0 0 0 0 0,0 0 0 0 0,-1 0 0 0 0,1 0 1 0 0,1 0-1 0 0,-1 0 0 0 0,0 0 0 0 0,0 0 0 0 0,0 0 0 0 0,0 0 0 0 0,1 0 0 0 0,-1-1 0 0 0,0 1 0 0 0,1 0 0 0 0,-1 0 0 0 0,1 0 0 0 0,-1 0 0 0 0,1-1 0 0 0,-1 1 1 0 0,1 0-1 0 0,-1 0 0 0 0,1-1 0 0 0,0 1 0 0 0,-1 0 0 0 0,1-1 0 0 0,0 1 0 0 0,0-1 0 0 0,0 1 0 0 0,1 0 0 0 0,38 20-855 0 0,-25-15 770 0 0,-3 2-115 0 0,-1-4 184 0 0,-1 2 1 0 0,0-1-1 0 0,-1 1 0 0 0,0 1 0 0 0,0 0 0 0 0,0 0 0 0 0,-1 1 1 0 0,0 0-1 0 0,0 0 0 0 0,8 12 0 0 0,-15-18 9 0 0,0 0-1 0 0,-1 0 0 0 0,1-1 1 0 0,-1 1-1 0 0,0 0 1 0 0,0 0-1 0 0,1-1 0 0 0,-1 1 1 0 0,0 0-1 0 0,0 0 1 0 0,-1 0-1 0 0,1-1 0 0 0,0 1 1 0 0,-1 0-1 0 0,1 0 1 0 0,-1-1-1 0 0,1 1 0 0 0,-1 0 1 0 0,0-1-1 0 0,0 1 1 0 0,1 0-1 0 0,-1-1 0 0 0,0 1 1 0 0,-1-1-1 0 0,1 0 1 0 0,0 1-1 0 0,0-1 0 0 0,-1 0 1 0 0,1 0-1 0 0,0 1 1 0 0,-1-1-1 0 0,1 0 0 0 0,-1-1 1 0 0,0 1-1 0 0,1 0 1 0 0,-1 0-1 0 0,0-1 0 0 0,1 1 1 0 0,-3 0-1 0 0,1 0-2 0 0,1 0-1 0 0,-1 1 1 0 0,0-1-1 0 0,0-1 1 0 0,1 1 0 0 0,-1 0-1 0 0,0-1 1 0 0,0 1-1 0 0,0-1 1 0 0,0 0-1 0 0,0 0 1 0 0,0 0 0 0 0,0 0-1 0 0,0 0 1 0 0,0-1-1 0 0,0 0 1 0 0,1 1-1 0 0,-1-1 1 0 0,0 0-1 0 0,0 0 1 0 0,1-1 0 0 0,-5-1-1 0 0,6 2 45 0 0,1 0 0 0 0,0 0 0 0 0,-1 0 0 0 0,1 0 0 0 0,0 0 0 0 0,0 0 0 0 0,0 0 0 0 0,0 0 0 0 0,0 0 0 0 0,0 0 0 0 0,0 0 1 0 0,0 0-1 0 0,0 0 0 0 0,0 0 0 0 0,0 0 0 0 0,0 0 0 0 0,1 0 0 0 0,-1 1 0 0 0,0-1 0 0 0,1 0 0 0 0,-1 0 0 0 0,1 0 0 0 0,-1 0 0 0 0,1 0 0 0 0,0 1 0 0 0,-1-1 0 0 0,1 0 0 0 0,0 0 0 0 0,-1 1 0 0 0,1-1 0 0 0,0 1 0 0 0,0-1 0 0 0,-1 0 0 0 0,1 1 0 0 0,0 0 0 0 0,0-1 0 0 0,2 0 0 0 0,39-23 108 0 0,-36 21-163 0 0,1 0 17 0 0,13-7-50 0 0,0-1 0 0 0,27-21-1 0 0,-43 30 0 0 0,0-1 0 0 0,0 0 0 0 0,-1 0 0 0 0,1-1 0 0 0,-1 1 0 0 0,0-1 0 0 0,0 1 0 0 0,0-1 0 0 0,-1 0 1 0 0,1 0-1 0 0,-1 0 0 0 0,0-1 0 0 0,0 1 0 0 0,-1 0 0 0 0,1-1 0 0 0,-1 1 0 0 0,0-1 0 0 0,1-7 0 0 0,-2 11 72 0 0,0 0 0 0 0,0 1 0 0 0,0-1 0 0 0,-1 0 0 0 0,1 1 0 0 0,0-1 0 0 0,0 0 1 0 0,-1 1-1 0 0,1-1 0 0 0,0 1 0 0 0,-1-1 0 0 0,1 1 0 0 0,-1-1 0 0 0,1 1 0 0 0,-1-1 0 0 0,1 1 1 0 0,-1-1-1 0 0,1 1 0 0 0,-1-1 0 0 0,1 1 0 0 0,-1 0 0 0 0,1-1 0 0 0,-1 1 0 0 0,0 0 0 0 0,1 0 1 0 0,-1-1-1 0 0,0 1 0 0 0,1 0 0 0 0,-1 0 0 0 0,1 0 0 0 0,-1 0 0 0 0,0 0 0 0 0,0 0 0 0 0,1 0 1 0 0,-1 0-1 0 0,0 0 0 0 0,1 0 0 0 0,-1 0 0 0 0,0 0 0 0 0,1 0 0 0 0,-1 1 0 0 0,0-1 0 0 0,-1 0 38 0 0,1 1 0 0 0,-1-1 0 0 0,1 0 0 0 0,-1 1 0 0 0,1-1 0 0 0,-1 1-1 0 0,1 0 1 0 0,0 0 0 0 0,-1-1 0 0 0,1 1 0 0 0,0 0 0 0 0,0 0 0 0 0,-1 0-1 0 0,1 0 1 0 0,0 0 0 0 0,0 0 0 0 0,0 1 0 0 0,0-1 0 0 0,-1 2-1 0 0,1 2 5 0 0,-1 1-1 0 0,1-1 0 0 0,0 1 0 0 0,0 0 1 0 0,0-1-1 0 0,1 1 0 0 0,0 0 0 0 0,0 0 1 0 0,0-1-1 0 0,1 1 0 0 0,0 0 0 0 0,0 0 0 0 0,1-1 1 0 0,-1 1-1 0 0,1-1 0 0 0,0 0 0 0 0,1 1 1 0 0,-1-1-1 0 0,1 0 0 0 0,0 0 0 0 0,0-1 0 0 0,1 1 1 0 0,0 0-1 0 0,-1-1 0 0 0,1 0 0 0 0,1 0 1 0 0,-1 0-1 0 0,1-1 0 0 0,8 6 0 0 0,-11-9-75 0 0,-1 0 0 0 0,1 0 0 0 0,-1 0 1 0 0,1-1-1 0 0,-1 1 0 0 0,0 0 0 0 0,1-1 0 0 0,-1 1 0 0 0,1-1 0 0 0,-1 0 0 0 0,0 1 0 0 0,1-1 0 0 0,-1 0 0 0 0,0 0 0 0 0,0 0 1 0 0,0 0-1 0 0,0 0 0 0 0,0 0 0 0 0,0 0 0 0 0,0 0 0 0 0,0-1 0 0 0,0 1 0 0 0,0 0 0 0 0,0 0 0 0 0,-1-1 0 0 0,1 1 0 0 0,-1-1 1 0 0,1 1-1 0 0,0-3 0 0 0,18-44-239 0 0,-18 43 320 0 0,15-37-235 0 0,-16 40 226 0 0,1 1-1 0 0,-1 0 1 0 0,1 0 0 0 0,-1 0 0 0 0,1 0 0 0 0,0 0-1 0 0,-1 0 1 0 0,1 0 0 0 0,0 0 0 0 0,0 0-1 0 0,0 0 1 0 0,-1 0 0 0 0,1 0 0 0 0,0 0-1 0 0,0 0 1 0 0,0 1 0 0 0,0-1 0 0 0,1 0-1 0 0,-1 1 1 0 0,0-1 0 0 0,0 1 0 0 0,0 0 0 0 0,0-1-1 0 0,1 1 1 0 0,-1 0 0 0 0,0-1 0 0 0,0 1-1 0 0,1 0 1 0 0,0 0 0 0 0,2 4-44 0 0,-1 0-1 0 0,0 0 1 0 0,0 0-1 0 0,-1 0 1 0 0,1 0 0 0 0,-1 1-1 0 0,0-1 1 0 0,0 1 0 0 0,0-1-1 0 0,-1 1 1 0 0,2 5-1 0 0,1 1 82 0 0,-4-9-84 0 0,0-1 1 0 0,1 0 0 0 0,-1 0-1 0 0,1 1 1 0 0,-1-1 0 0 0,1 0-1 0 0,0 0 1 0 0,-1 0 0 0 0,1 0-1 0 0,0 0 1 0 0,0 0 0 0 0,-1 0-1 0 0,1 0 1 0 0,0 0 0 0 0,0 0 0 0 0,0 0-1 0 0,0 0 1 0 0,1-1 0 0 0,-1 1-1 0 0,0 0 1 0 0,2 0 0 0 0,-1-1-13 0 0,-1 0 1 0 0,0 0 0 0 0,0 0 0 0 0,0-1-1 0 0,0 1 1 0 0,0 0 0 0 0,0-1 0 0 0,1 1 0 0 0,-1-1-1 0 0,0 1 1 0 0,0-1 0 0 0,0 0 0 0 0,-1 1-1 0 0,1-1 1 0 0,0 0 0 0 0,0 0 0 0 0,0 1 0 0 0,0-1-1 0 0,1-2 1 0 0,5-8-175 0 0,0 0-1 0 0,0-1 0 0 0,8-19 1 0 0,-8 15 111 0 0,-6 15 94 0 0,-1 0-1 0 0,1 0 0 0 0,-1 0 1 0 0,1 0-1 0 0,-1 0 1 0 0,1 0-1 0 0,0 0 0 0 0,-1 0 1 0 0,1 0-1 0 0,0 0 0 0 0,0 0 1 0 0,0 1-1 0 0,0-1 0 0 0,-1 0 1 0 0,1 0-1 0 0,0 1 0 0 0,0-1 1 0 0,1 1-1 0 0,-1-1 0 0 0,0 1 1 0 0,1-1-1 0 0,-1 1 14 0 0,0 0-1 0 0,-1 1 1 0 0,1-1-1 0 0,0 1 1 0 0,0-1-1 0 0,-1 0 1 0 0,1 1-1 0 0,0-1 1 0 0,-1 1-1 0 0,1-1 1 0 0,0 1-1 0 0,-1 0 1 0 0,1-1-1 0 0,-1 1 1 0 0,1 0-1 0 0,-1-1 1 0 0,1 1 0 0 0,-1 0-1 0 0,0-1 1 0 0,1 1-1 0 0,-1 0 1 0 0,1 1-1 0 0,15 64 1146 0 0,-11-44-966 0 0,-5-20-268 0 0,0-1 0 0 0,1 1 0 0 0,-1-1 1 0 0,1 1-1 0 0,0-1 0 0 0,0 0 1 0 0,-1 1-1 0 0,1-1 0 0 0,0 0 0 0 0,0 1 1 0 0,0-1-1 0 0,0 0 0 0 0,1 0 0 0 0,-1 0 1 0 0,2 1-1 0 0,-2-1-150 0 0,0-1 0 0 0,0 1 0 0 0,0-1 0 0 0,1 0 0 0 0,-1 0 0 0 0,0 1 0 0 0,1-1 0 0 0,-1 0 0 0 0,0 0 0 0 0,0 0 0 0 0,1 0 0 0 0,-1-1 0 0 0,0 1 0 0 0,1 0 0 0 0,-1-1 0 0 0,0 1 0 0 0,0 0 0 0 0,0-1 0 0 0,1 1 0 0 0,0-2 0 0 0,10-4-2774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1772 0 0,'0'0'6650'0'0,"7"-8"-6261"0"0,-5 5-396 0 0,1-1 109 0 0,1 0 1 0 0,-1 0-1 0 0,1 1 1 0 0,0-1-1 0 0,0 1 1 0 0,1 0-1 0 0,-1 0 1 0 0,1 0-1 0 0,-1 0 1 0 0,1 1-1 0 0,0 0 1 0 0,0 0-1 0 0,0 0 1 0 0,0 0 0 0 0,1 1-1 0 0,-1 0 1 0 0,0 0-1 0 0,8 0 1 0 0,-11 1-63 0 0,1 0 1 0 0,-1 0 0 0 0,1 0 0 0 0,0 1-1 0 0,-1-1 1 0 0,1 1 0 0 0,-1-1 0 0 0,1 1 0 0 0,-1 0-1 0 0,1 0 1 0 0,-1 0 0 0 0,0 0 0 0 0,1 0-1 0 0,-1 1 1 0 0,0-1 0 0 0,0 1 0 0 0,0 0-1 0 0,0-1 1 0 0,0 1 0 0 0,0 0 0 0 0,2 4 0 0 0,-1-2-39 0 0,-1 0 0 0 0,0 1 0 0 0,-1-1 0 0 0,1 1 1 0 0,-1-1-1 0 0,0 1 0 0 0,0 0 0 0 0,0-1 0 0 0,0 1 1 0 0,-1 0-1 0 0,0 6 0 0 0,-1 6-45 0 0,-1 0-1 0 0,-1 0 0 0 0,0-1 1 0 0,-1 1-1 0 0,-12 30 1 0 0,8-30 17 0 0,0-1 0 0 0,-1-1 1 0 0,-1 1-1 0 0,-1-1 1 0 0,-12 13-1 0 0,-14 20-76 0 0,37-48 110 0 0,0 0 0 0 0,0 1-1 0 0,-1-1 1 0 0,1 1-1 0 0,0-1 1 0 0,0 0 0 0 0,0 1-1 0 0,0-1 1 0 0,0 0-1 0 0,0 1 1 0 0,-1-1 0 0 0,1 0-1 0 0,0 1 1 0 0,0-1-1 0 0,0 1 1 0 0,0-1 0 0 0,1 0-1 0 0,-1 1 1 0 0,0-1 0 0 0,0 1-1 0 0,0-1 1 0 0,0 0-1 0 0,0 1 1 0 0,0-1 0 0 0,1 0-1 0 0,-1 1 1 0 0,0-1-1 0 0,0 0 1 0 0,0 1 0 0 0,1-1-1 0 0,-1 0 1 0 0,0 0-1 0 0,0 1 1 0 0,1-1 0 0 0,-1 0-1 0 0,0 0 1 0 0,1 1-1 0 0,-1-1 1 0 0,0 0 0 0 0,1 0-1 0 0,-1 0 1 0 0,1 0-1 0 0,26 9 126 0 0,31-2 0 0 0,-56-7-146 0 0,90 0-599 0 0,-84-1-124 0 0,0 0 0 0 0,0-1 0 0 0,0 0 0 0 0,-1 0 0 0 0,1-1 0 0 0,0 0 0 0 0,-1 0 0 0 0,15-9 0 0 0,-10 3-1906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3720 0 0,'0'0'5242'0'0,"-10"15"-5034"0"0,-32 49 43 0 0,36-56-240 0 0,0-1-1 0 0,0 0 1 0 0,0 0 0 0 0,-1 0 0 0 0,0-1 0 0 0,0 0-1 0 0,0 0 1 0 0,-1-1 0 0 0,0 1 0 0 0,0-2 0 0 0,-1 1-1 0 0,1-1 1 0 0,-1-1 0 0 0,0 0 0 0 0,-10 3 0 0 0,17-5-22 0 0,0-1 0 0 0,0 1 0 0 0,1-1 0 0 0,-1 1 0 0 0,0-1 0 0 0,0 1 0 0 0,0-1 0 0 0,0 0 0 0 0,1 0 0 0 0,-1 0 0 0 0,0 0 0 0 0,0 0 0 0 0,0-1 0 0 0,0 1 0 0 0,1 0 0 0 0,-1-1 0 0 0,0 0 1 0 0,0 1-1 0 0,1-1 0 0 0,-1 0 0 0 0,0 0 0 0 0,1 0 0 0 0,-1 0 0 0 0,1 0 0 0 0,-1 0 0 0 0,1 0 0 0 0,0 0 0 0 0,-2-2 0 0 0,1 0-26 0 0,1 0 0 0 0,0 0 0 0 0,-1-1 0 0 0,1 1-1 0 0,0 0 1 0 0,1 0 0 0 0,-1-1 0 0 0,0 1 0 0 0,1-1 0 0 0,0 1 0 0 0,0 0 0 0 0,0-1-1 0 0,0 1 1 0 0,1-5 0 0 0,0 2-42 0 0,0 0 0 0 0,0 0 0 0 0,0 0 0 0 0,1 0 0 0 0,-1 0 0 0 0,2 0-1 0 0,-1 1 1 0 0,0-1 0 0 0,1 1 0 0 0,0-1 0 0 0,1 1 0 0 0,-1 0 0 0 0,1 0 0 0 0,0 0 0 0 0,0 1 0 0 0,0-1-1 0 0,7-4 1 0 0,-10 9 132 0 0,1-1 0 0 0,-1 1-1 0 0,0 0 1 0 0,1 0 0 0 0,-1 0-1 0 0,1 0 1 0 0,-1 0 0 0 0,0 0-1 0 0,1 0 1 0 0,-1 0 0 0 0,0 1-1 0 0,1-1 1 0 0,-1 1 0 0 0,0-1-1 0 0,1 1 1 0 0,-1-1 0 0 0,0 1-1 0 0,0-1 1 0 0,0 1 0 0 0,0 0-1 0 0,1 0 1 0 0,-1 0 0 0 0,0 0-1 0 0,0 0 1 0 0,0 0 0 0 0,-1 0-1 0 0,1 0 1 0 0,0 0 0 0 0,0 0-1 0 0,-1 0 1 0 0,1 0 0 0 0,0 1-1 0 0,-1-1 1 0 0,1 2 0 0 0,21 57 1006 0 0,-17-43-637 0 0,1 0 14 0 0,1 0 0 0 0,0 0-1 0 0,18 28 1 0 0,-23-42-499 0 0,-1 0-1 0 0,1 0 0 0 0,0-1 0 0 0,0 1 0 0 0,0 0 0 0 0,0-1 0 0 0,1 1 0 0 0,-1-1 0 0 0,0 0 0 0 0,1 0 0 0 0,0 0 0 0 0,0 0 0 0 0,-1 0 0 0 0,1-1 1 0 0,0 1-1 0 0,0-1 0 0 0,0 0 0 0 0,1 0 0 0 0,-1 0 0 0 0,0 0 0 0 0,0 0 0 0 0,1-1 0 0 0,-1 0 0 0 0,0 1 0 0 0,0-1 0 0 0,1 0 0 0 0,-1-1 0 0 0,0 1 1 0 0,6-2-1 0 0,17-18-3159 0 0,-10 6 352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3148 0 0,'0'0'8572'0'0,"0"10"-8186"0"0,-16 222 441 0 0,16-232-1008 0 0,0 1 0 0 0,0 0 0 0 0,0-1 0 0 0,0 1 0 0 0,1 0 0 0 0,-1-1 1 0 0,0 1-1 0 0,0 0 0 0 0,1-1 0 0 0,-1 1 0 0 0,0 0 0 0 0,1-1 0 0 0,-1 1 1 0 0,1-1-1 0 0,-1 1 0 0 0,1-1 0 0 0,-1 1 0 0 0,1-1 0 0 0,-1 1 1 0 0,1-1-1 0 0,-1 0 0 0 0,1 1 0 0 0,0-1 0 0 0,-1 0 0 0 0,1 1 0 0 0,0-1 1 0 0,-1 0-1 0 0,1 0 0 0 0,0 0 0 0 0,-1 1 0 0 0,1-1 0 0 0,0 0 0 0 0,-1 0 1 0 0,1 0-1 0 0,0 0 0 0 0,0 0 0 0 0,-1 0 0 0 0,1 0 0 0 0,0-1 1 0 0,-1 1-1 0 0,1 0 0 0 0,0-1 0 0 0,4 1-1259 0 0,4 0-1384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1840 0 0,'0'0'7689'0'0,"-19"0"-7392"0"0,-141 10 155 0 0,156-10-750 0 0,-17 0 437 0 0,13 2-4189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7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4052 0 0,'0'0'6753'0'0,"-4"103"-6589"0"0,4-84 68 0 0,-2 0-128 0 0,2 0 52 0 0,0-2-156 0 0,0-2-28 0 0,0-1 24 0 0,0-2-188 0 0,0-2-208 0 0,4-3-476 0 0,2 0-316 0 0,0-3-924 0 0,4-3-921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3084 0 0,'0'0'8466'0'0,"6"0"-8076"0"0,25-2-339 0 0,1-1 0 0 0,48-12 0 0 0,18-3-267 0 0,-89 16-235 0 0,-14 2-233 0 0,4 0 701 0 0,1 0 0 0 0,-1 1-1 0 0,0-1 1 0 0,1 0 0 0 0,-1 1-1 0 0,0-1 1 0 0,1 0 0 0 0,-1 1-1 0 0,0-1 1 0 0,1 1 0 0 0,-1-1-1 0 0,1 1 1 0 0,-1-1 0 0 0,1 1-1 0 0,-1 0 1 0 0,1-1 0 0 0,-1 1-1 0 0,1-1 1 0 0,0 1 0 0 0,-1 0-1 0 0,1 0 1 0 0,0-1 0 0 0,-1 1-1 0 0,1 0 1 0 0,0-1 0 0 0,0 1-1 0 0,0 0 1 0 0,0 0 0 0 0,0-1-1 0 0,0 2 1 0 0,14 268 73 0 0,-15-264-188 0 0,1-1-1 0 0,-1 0 1 0 0,0 1-1 0 0,-1-1 0 0 0,1 0 1 0 0,-1 0-1 0 0,0 0 1 0 0,0 0-1 0 0,-1 0 1 0 0,1-1-1 0 0,-1 1 1 0 0,0-1-1 0 0,-1 1 1 0 0,1-1-1 0 0,-1 0 1 0 0,1-1-1 0 0,-1 1 1 0 0,0 0-1 0 0,-1-1 1 0 0,-6 4-1 0 0,8-4 10 0 0,0-1-1 0 0,-1 0 0 0 0,1-1 0 0 0,-1 1 0 0 0,0 0 1 0 0,1-1-1 0 0,-1 0 0 0 0,0 0 0 0 0,0 0 1 0 0,0 0-1 0 0,0-1 0 0 0,0 1 0 0 0,0-1 0 0 0,0 0 1 0 0,0-1-1 0 0,0 1 0 0 0,0 0 0 0 0,1-1 1 0 0,-1 0-1 0 0,0 0 0 0 0,0 0 0 0 0,0-1 0 0 0,1 1 1 0 0,-1-1-1 0 0,0 0 0 0 0,1 0 0 0 0,-6-4 1 0 0,-7-16-3758 0 0,15 17 1827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3248 0 0,'0'0'5964'0'0,"-15"15"-5559"0"0,3-2-367 0 0,-8 9 70 0 0,-1-1 1 0 0,-1-2 0 0 0,0 0 0 0 0,-27 17-1 0 0,40-30-689 0 0,-31 15 1179 0 0,12-15-7689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170 184 1356 0 0,'0'0'5957'0'0,"-86"-101"-5949"0"0,67 87 44 0 0,3 0-48 0 0,2 0 8 0 0,2 4-12 0 0,2 0-4 0 0,4 0-764 0 0,0 4-757 0 0,6 1-247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38 1016 0 0,'0'0'7834'0'0,"-4"7"-7498"0"0,0-1-250 0 0,2-4-62 0 0,1 0 1 0 0,-1 1-1 0 0,1-1 0 0 0,0 0 0 0 0,-1 0 0 0 0,1 1 0 0 0,0-1 0 0 0,0 1 1 0 0,1-1-1 0 0,-1 1 0 0 0,1-1 0 0 0,-1 1 0 0 0,1 3 0 0 0,0-5-17 0 0,1 0 0 0 0,-1 0-1 0 0,1 0 1 0 0,0 0 0 0 0,0 1-1 0 0,0-1 1 0 0,-1 0 0 0 0,1 0 0 0 0,0-1-1 0 0,0 1 1 0 0,1 0 0 0 0,-1 0-1 0 0,0 0 1 0 0,0-1 0 0 0,0 1 0 0 0,0 0-1 0 0,1-1 1 0 0,-1 1 0 0 0,0-1-1 0 0,0 0 1 0 0,1 1 0 0 0,-1-1-1 0 0,0 0 1 0 0,1 0 0 0 0,-1 0 0 0 0,0 0-1 0 0,1 0 1 0 0,-1 0 0 0 0,1 0-1 0 0,1-1 1 0 0,43-4-498 0 0,-42 2 427 0 0,1 1 0 0 0,-1 0 1 0 0,0-1-1 0 0,0 0 0 0 0,0 0 1 0 0,-1 0-1 0 0,1-1 0 0 0,-1 1 1 0 0,0-1-1 0 0,0 1 0 0 0,0-1 0 0 0,0 0 1 0 0,0-1-1 0 0,-1 1 0 0 0,0 0 1 0 0,0-1-1 0 0,0 1 0 0 0,-1-1 1 0 0,1 1-1 0 0,-1-1 0 0 0,0 0 0 0 0,0 0 1 0 0,0-8 448 0 0,-1 46 592 0 0,2 46-721 0 0,0-36-176 0 0,-2-1 0 0 0,-5 45 0 0 0,3-82-100 0 0,1 1-1 0 0,-1 0 0 0 0,0-1 1 0 0,0 1-1 0 0,0-1 0 0 0,-1 1 1 0 0,0-1-1 0 0,0 0 0 0 0,-1 0 1 0 0,1-1-1 0 0,-1 1 1 0 0,0-1-1 0 0,-5 5 0 0 0,8-8-103 0 0,0 1 0 0 0,-1-1-1 0 0,1 0 1 0 0,-1 0-1 0 0,0 0 1 0 0,0 0-1 0 0,1 0 1 0 0,-1 0 0 0 0,0 0-1 0 0,0 0 1 0 0,0 0-1 0 0,0-1 1 0 0,0 1 0 0 0,0-1-1 0 0,0 0 1 0 0,0 0-1 0 0,0 1 1 0 0,0-1 0 0 0,0 0-1 0 0,0-1 1 0 0,0 1-1 0 0,0 0 1 0 0,0 0 0 0 0,0-1-1 0 0,0 0 1 0 0,0 1-1 0 0,1-1 1 0 0,-1 0 0 0 0,0 0-1 0 0,0 0 1 0 0,0 0-1 0 0,1 0 1 0 0,-1 0 0 0 0,0 0-1 0 0,1-1 1 0 0,-1 1-1 0 0,1 0 1 0 0,0-1 0 0 0,0 0-1 0 0,-1 1 1 0 0,0-3-1 0 0,-6-9-2113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3012 0 0,'0'0'6287'0'0,"-39"6"-4627"0"0,35-4-1611 0 0,-1 0 0 0 0,0 1 1 0 0,1 0-1 0 0,-1 0 0 0 0,1 0 0 0 0,0 0 1 0 0,0 1-1 0 0,0 0 0 0 0,0 0 0 0 0,1 0 0 0 0,-1 0 1 0 0,1 0-1 0 0,0 1 0 0 0,0-1 0 0 0,1 1 1 0 0,0 0-1 0 0,-1 0 0 0 0,1 0 0 0 0,1 0 0 0 0,-1 0 1 0 0,1 0-1 0 0,0 0 0 0 0,0 1 0 0 0,1-1 0 0 0,-1 0 1 0 0,1 1-1 0 0,1 8 0 0 0,0-11-125 0 0,0 1-1 0 0,1-1 0 0 0,-1 0 1 0 0,1 0-1 0 0,0 0 0 0 0,-1-1 1 0 0,1 1-1 0 0,0 0 1 0 0,1-1-1 0 0,-1 1 0 0 0,0-1 1 0 0,1 0-1 0 0,-1 1 0 0 0,1-1 1 0 0,0 0-1 0 0,3 1 1 0 0,49 25-1213 0 0,-49-26 1132 0 0,1 0 0 0 0,-1-1 1 0 0,1 0-1 0 0,0 0 0 0 0,-1 0 1 0 0,1-1-1 0 0,0 0 0 0 0,0 0 1 0 0,-1-1-1 0 0,1 0 0 0 0,-1 0 1 0 0,1 0-1 0 0,6-3 0 0 0,-10 3 143 0 0,1-1-1 0 0,-1 1 1 0 0,0 0-1 0 0,0-1 1 0 0,-1 0 0 0 0,1 0-1 0 0,0 1 1 0 0,-1-2-1 0 0,1 1 1 0 0,-1 0-1 0 0,1 0 1 0 0,-1-1 0 0 0,0 0-1 0 0,0 1 1 0 0,0-1-1 0 0,0 0 1 0 0,-1 0-1 0 0,1 0 1 0 0,-1 0-1 0 0,0 0 1 0 0,0 0 0 0 0,0 0-1 0 0,0-1 1 0 0,0 1-1 0 0,-1 0 1 0 0,1 0-1 0 0,-1-6 1 0 0,0 9 45 0 0,0-1 0 0 0,0 1 0 0 0,-1 0 0 0 0,1 0 0 0 0,0-1 0 0 0,0 1 0 0 0,0 0 0 0 0,0 0 0 0 0,0 0 0 0 0,-1-1-1 0 0,1 1 1 0 0,0 0 0 0 0,0 0 0 0 0,0 0 0 0 0,0 0 0 0 0,-1 0 0 0 0,1-1 0 0 0,0 1 0 0 0,0 0 0 0 0,-1 0 0 0 0,1 0 0 0 0,0 0 0 0 0,0 0 0 0 0,-1 0 0 0 0,1 0 0 0 0,0 0 0 0 0,0 0 0 0 0,-1 0 0 0 0,1 0 0 0 0,0 0 0 0 0,0 0-1 0 0,0 0 1 0 0,-1 0 0 0 0,1 0 0 0 0,0 0 0 0 0,0 0 0 0 0,-1 0 0 0 0,1 0 0 0 0,0 0 0 0 0,0 0 0 0 0,-1 0 0 0 0,1 1 0 0 0,0-1 0 0 0,0 0 0 0 0,0 0 0 0 0,-1 0 0 0 0,1 0 0 0 0,0 1 0 0 0,0-1 0 0 0,0 0 0 0 0,0 0 0 0 0,-1 0-1 0 0,1 1 1 0 0,0-1 0 0 0,0 0 0 0 0,-12 11 887 0 0,11-10-870 0 0,1 0 1 0 0,0 0 0 0 0,-1 1-1 0 0,1-1 1 0 0,0 0-1 0 0,-1 0 1 0 0,1 0 0 0 0,0 1-1 0 0,0-1 1 0 0,0 0-1 0 0,0 0 1 0 0,0 1 0 0 0,0-1-1 0 0,0 0 1 0 0,1 0-1 0 0,-1 0 1 0 0,0 1 0 0 0,1-1-1 0 0,-1 0 1 0 0,1 0-1 0 0,-1 0 1 0 0,1 0 0 0 0,-1 0-1 0 0,1 0 1 0 0,0 0-1 0 0,0 0 1 0 0,-1 0 0 0 0,1 0-1 0 0,0 0 1 0 0,2 1-1 0 0,0 0 22 0 0,0 0-1 0 0,1 0 0 0 0,-1 0 0 0 0,1 0 0 0 0,-1 0 1 0 0,1-1-1 0 0,0 0 0 0 0,0 0 0 0 0,0 0 0 0 0,6 1 1 0 0,-6-2-68 0 0,1 1 0 0 0,0-1 0 0 0,-1 0 1 0 0,1-1-1 0 0,-1 1 0 0 0,1-1 0 0 0,-1 1 1 0 0,1-1-1 0 0,6-3 0 0 0,-9 3-32 0 0,0 1 1 0 0,-1-1-1 0 0,1 0 1 0 0,0 0-1 0 0,-1 0 1 0 0,1 0-1 0 0,-1 0 0 0 0,1 0 1 0 0,-1-1-1 0 0,0 1 1 0 0,0 0-1 0 0,1-1 0 0 0,-1 1 1 0 0,0-1-1 0 0,0 1 1 0 0,0-1-1 0 0,-1 0 1 0 0,1 1-1 0 0,0-1 0 0 0,0 0 1 0 0,-1 1-1 0 0,1-1 1 0 0,-1-3-1 0 0,1 2 14 0 0,-1 0 0 0 0,-1 1-1 0 0,1-1 1 0 0,0 0 0 0 0,-1 0 0 0 0,1 0 0 0 0,-1 0-1 0 0,0 1 1 0 0,0-1 0 0 0,0 0 0 0 0,0 1-1 0 0,0-1 1 0 0,-1 1 0 0 0,1-1 0 0 0,-1 1 0 0 0,0-1-1 0 0,1 1 1 0 0,-1 0 0 0 0,0 0 0 0 0,0 0 0 0 0,-1 0-1 0 0,1 0 1 0 0,0 1 0 0 0,-1-1 0 0 0,1 1-1 0 0,-1-1 1 0 0,1 1 0 0 0,-1 0 0 0 0,0 0 0 0 0,1 0-1 0 0,-5-1 1 0 0,-44-9-1297 0 0,3 8-3915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1068 0 0,'0'0'6183'0'0,"-13"3"-5817"0"0,-39 8-82 0 0,51-11-252 0 0,-1 1 1 0 0,1-1 0 0 0,0 1-1 0 0,-1 0 1 0 0,1-1 0 0 0,0 1-1 0 0,-1 0 1 0 0,1 0-1 0 0,0-1 1 0 0,0 1 0 0 0,0 0-1 0 0,-1 0 1 0 0,1 0 0 0 0,0 1-1 0 0,1-1 1 0 0,-1 0 0 0 0,0 0-1 0 0,0 0 1 0 0,0 1-1 0 0,1-1 1 0 0,-1 0 0 0 0,1 1-1 0 0,-1-1 1 0 0,1 1 0 0 0,-1-1-1 0 0,1 1 1 0 0,0-1 0 0 0,0 1-1 0 0,0-1 1 0 0,0 1 0 0 0,0-1-1 0 0,0 1 1 0 0,0 1-1 0 0,0 0-11 0 0,1 0 0 0 0,0 0 0 0 0,-1 1-1 0 0,1-1 1 0 0,0 0 0 0 0,1 0-1 0 0,-1 0 1 0 0,0 0 0 0 0,1 0-1 0 0,3 4 1 0 0,46 38 489 0 0,-42-38-421 0 0,1 0 1 0 0,-1 1-1 0 0,0 1 1 0 0,-1-1 0 0 0,0 1-1 0 0,10 14 1 0 0,-18-22-93 0 0,1 0 0 0 0,0 0 1 0 0,-1 0-1 0 0,1 0 0 0 0,-1 0 0 0 0,1 0 0 0 0,-1 0 1 0 0,1 0-1 0 0,-1 0 0 0 0,0 0 0 0 0,1 0 1 0 0,-1 0-1 0 0,0 0 0 0 0,0 1 0 0 0,0-1 0 0 0,0 0 1 0 0,0 0-1 0 0,0 0 0 0 0,0 0 0 0 0,-1 0 0 0 0,1 1 1 0 0,0-1-1 0 0,-1 0 0 0 0,1 0 0 0 0,-1 0 1 0 0,1 0-1 0 0,-1 0 0 0 0,1 0 0 0 0,-2 1 0 0 0,0 0-20 0 0,0 0 0 0 0,0-1 0 0 0,-1 1 0 0 0,1-1 0 0 0,-1 1 0 0 0,1-1 0 0 0,-1 0-1 0 0,1 0 1 0 0,-1 0 0 0 0,0 0 0 0 0,-4 0 0 0 0,-7 1-265 0 0,1 0 1 0 0,0-1-1 0 0,-1-1 0 0 0,-15-2 0 0 0,25 2-138 0 0,1-1-1 0 0,-1 1 0 0 0,1-1 0 0 0,-1 0 0 0 0,1 0 0 0 0,-1-1 0 0 0,1 1 1 0 0,-1-1-1 0 0,1 0 0 0 0,0 0 0 0 0,0 0 0 0 0,-6-4 0 0 0,5-1-2419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68 101 2872 0 0,'0'0'5962'0'0,"-7"-34"-4908"0"0,8 30-968 0 0,1 0-1 0 0,-1 0 0 0 0,1 0 0 0 0,0 0 1 0 0,0 0-1 0 0,1 0 0 0 0,-1 1 1 0 0,1-1-1 0 0,0 1 0 0 0,0 0 1 0 0,0 0-1 0 0,0 0 0 0 0,1 0 0 0 0,5-4 1 0 0,-8 6-104 0 0,0 0 1 0 0,0 0-1 0 0,0 1 0 0 0,0-1 1 0 0,0 0-1 0 0,0 0 0 0 0,1 1 1 0 0,-1-1-1 0 0,0 1 1 0 0,0-1-1 0 0,1 1 0 0 0,-1-1 1 0 0,0 1-1 0 0,1 0 0 0 0,-1 0 1 0 0,0 0-1 0 0,1 0 0 0 0,-1 0 1 0 0,0 0-1 0 0,1 0 1 0 0,-1 0-1 0 0,0 0 0 0 0,1 0 1 0 0,-1 1-1 0 0,0-1 0 0 0,1 1 1 0 0,-1-1-1 0 0,0 1 1 0 0,0-1-1 0 0,0 1 0 0 0,1 0 1 0 0,-1 0-1 0 0,0-1 0 0 0,0 1 1 0 0,0 0-1 0 0,0 0 0 0 0,0 0 1 0 0,0 0-1 0 0,-1 0 1 0 0,1 0-1 0 0,0 0 0 0 0,0 1 1 0 0,-1-1-1 0 0,1 0 0 0 0,-1 0 1 0 0,1 1-1 0 0,-1-1 1 0 0,1 0-1 0 0,-1 2 0 0 0,4 12-18 0 0,-1-1-1 0 0,-1 1 1 0 0,-1 0-1 0 0,0 0 1 0 0,0 0-1 0 0,-2 0 1 0 0,0 0 0 0 0,0 0-1 0 0,-2 0 1 0 0,0-1-1 0 0,0 1 1 0 0,-11 26-1 0 0,7-25 43 0 0,0 0 0 0 0,-1 0 0 0 0,-1 0 0 0 0,0-1 0 0 0,-1-1 0 0 0,-1 0 0 0 0,0 0 0 0 0,-1-1 0 0 0,-1 0 0 0 0,-22 18 0 0 0,34-31 26 0 0,1 0 1 0 0,-1 0-1 0 0,1 0 1 0 0,-1 0 0 0 0,1 0-1 0 0,-1 1 1 0 0,1-1 0 0 0,-1 0-1 0 0,1 0 1 0 0,-1 1 0 0 0,1-1-1 0 0,0 0 1 0 0,-1 1-1 0 0,1-1 1 0 0,0 0 0 0 0,-1 1-1 0 0,1-1 1 0 0,0 0 0 0 0,-1 1-1 0 0,1-1 1 0 0,0 1 0 0 0,0-1-1 0 0,-1 1 1 0 0,1-1-1 0 0,0 1 1 0 0,0-1 0 0 0,0 1-1 0 0,0-1 1 0 0,-1 1 0 0 0,1-1-1 0 0,0 1 1 0 0,0-1 0 0 0,0 1-1 0 0,0-1 1 0 0,0 1-1 0 0,1-1 1 0 0,-1 1 0 0 0,0-1-1 0 0,0 1 1 0 0,0-1 0 0 0,0 1-1 0 0,0-1 1 0 0,1 1 0 0 0,-1-1-1 0 0,0 0 1 0 0,0 1-1 0 0,1-1 1 0 0,-1 1 0 0 0,0-1-1 0 0,1 1 1 0 0,3 1 21 0 0,-1-1 0 0 0,1 0 0 0 0,-1 0 0 0 0,1 0 1 0 0,-1 0-1 0 0,1 0 0 0 0,0-1 0 0 0,4 0 0 0 0,11 1-125 0 0,0-1-1 0 0,33-4 0 0 0,7-8-576 0 0,25-4-5176 0 0,-70 14 2826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0 4 0 0,'0'0'10582'0'0,"-14"16"-10073"0"0,-111 121 395 0 0,122-134-927 0 0,-59 51 203 0 0,59-52-263 0 0,0 1 0 0 0,0-1 0 0 0,0 0 0 0 0,0 0 0 0 0,-1-1 0 0 0,1 1 0 0 0,0-1 0 0 0,-1 1 0 0 0,1-1 0 0 0,-1 0-1 0 0,0 0 1 0 0,1-1 0 0 0,-1 1 0 0 0,0-1 0 0 0,1 0 0 0 0,-1 0 0 0 0,0 0 0 0 0,0 0 0 0 0,-4-1 0 0 0,7-1 18 0 0,-1 1 0 0 0,1 0 0 0 0,-1-1 0 0 0,1 1 0 0 0,-1-1 0 0 0,1 1 0 0 0,0-1 0 0 0,0 0 0 0 0,0 1 0 0 0,0-1 0 0 0,0 0 0 0 0,0 0 0 0 0,0 0 0 0 0,1 0 0 0 0,-1 0 0 0 0,1 0 0 0 0,-1 0 0 0 0,1 0 0 0 0,0 0 0 0 0,0 0 0 0 0,0 0 0 0 0,0 0 0 0 0,0 0 0 0 0,1-4 0 0 0,-1-1-48 0 0,1-1 0 0 0,0 1 0 0 0,0-1 1 0 0,1 1-1 0 0,3-11 0 0 0,-2 11-23 0 0,1 0-1 0 0,0 0 1 0 0,0 0 0 0 0,0 0 0 0 0,1 1 0 0 0,0 0-1 0 0,0 0 1 0 0,7-7 0 0 0,-10 12 204 0 0,-1 0 0 0 0,0 0 0 0 0,1-1 0 0 0,-1 1 0 0 0,1 0 0 0 0,-1 1 0 0 0,1-1 0 0 0,0 0 0 0 0,-1 0 0 0 0,1 1 0 0 0,0-1 0 0 0,0 1-1 0 0,-1-1 1 0 0,1 1 0 0 0,0 0 0 0 0,0 0 0 0 0,-1 0 0 0 0,1 0 0 0 0,0 0 0 0 0,0 0 0 0 0,0 0 0 0 0,-1 0 0 0 0,1 1 0 0 0,0-1 0 0 0,0 1 0 0 0,-1 0 0 0 0,1-1 0 0 0,-1 1 0 0 0,1 0 0 0 0,0 0 0 0 0,-1 0 0 0 0,1 0 0 0 0,-1 0 0 0 0,0 0 0 0 0,1 0 0 0 0,-1 1 0 0 0,0-1 0 0 0,0 0 0 0 0,2 3 0 0 0,37 58 1335 0 0,-36-53-1296 0 0,0 0 1 0 0,1-1-1 0 0,0 1 0 0 0,1-1 1 0 0,0 0-1 0 0,0 0 1 0 0,0-1-1 0 0,1 0 0 0 0,1 0 1 0 0,-1 0-1 0 0,1-1 1 0 0,0 0-1 0 0,12 6 0 0 0,-17-11-237 0 0,-1 0-1 0 0,0 0 1 0 0,0-1-1 0 0,0 1 1 0 0,1-1-1 0 0,-1 0 0 0 0,0 1 1 0 0,1-1-1 0 0,-1 0 1 0 0,0-1-1 0 0,1 1 1 0 0,-1 0-1 0 0,0-1 1 0 0,0 1-1 0 0,4-2 0 0 0,28-19-6016 0 0,-30 18 5081 0 0,14-9-2224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151 0 1476 0 0,'0'0'6206'0'0,"5"10"-942"0"0,-4-4-5655 0 0,-1 694 458 0 0,-2-273 85 0 0,1-169-147 0 0,0-87-50 0 0,-16 93 27 0 0,6-145 35 0 0,-9 52-83 0 0,8-90-21 0 0,0 98-1 0 0,-7 157-138 0 0,6-156 32 0 0,10-68 114 0 0,-6 64-206 0 0,-9 60 143 0 0,20 123-61 0 0,1-130-17 0 0,-1-160 313 0 0,0-40-129 0 0,-1 1-1 0 0,-2 0 1 0 0,-1 0-1 0 0,-6 31 0 0 0,5-51-112 0 0,-1 8 83 0 0,0-1 1 0 0,1 1 0 0 0,-1 27-1 0 0,4-45 29 0 0,8-8-6058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1492 0 0,'0'0'5789'0'0,"30"9"-3720"0"0,-28-7-2103 0 0,0 1 0 0 0,0-1 1 0 0,-1 1-1 0 0,1-1 0 0 0,-1 1 0 0 0,0 0 0 0 0,1 0 0 0 0,-1 0 0 0 0,-1-1 1 0 0,1 1-1 0 0,0 0 0 0 0,-1 0 0 0 0,1 0 0 0 0,-1 5 0 0 0,0 51-24 0 0,-1-37 102 0 0,14 343 164 0 0,-3-164-34 0 0,-8-132-102 0 0,17 302 116 0 0,-2 192-238 0 0,-32-389 94 0 0,0 53-40 0 0,2-41 22 0 0,-1 3 25 0 0,13-43-11 0 0,4 184 374 0 0,-4-62 156 0 0,-12 44 149 0 0,13-206-626 0 0,-1 39 297 0 0,20 173 1 0 0,-4-136-165 0 0,7 42-163 0 0,-19-194-39 0 0,-1 1 0 0 0,-3 47-1 0 0,0-50-1 0 0,1 0 0 0 0,1 1-1 0 0,5 31 1 0 0,-2-45-7959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25 4064 0 0,'0'0'5708'0'0,"-19"0"-5484"0"0,-278-18 176 0 0,287 16-741 0 0,3 1-243 0 0,1-1 0 0 0,-1 2-1 0 0,1-1 1 0 0,-1 1-1 0 0,0 0 1 0 0,1 0-1 0 0,-10 2 1 0 0,12 1-1348 0 0,3 2-480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75 157 92 0 0,'0'0'5025'0'0,"-15"26"-2525"0"0,-9-7-1314 0 0,21-17-1031 0 0,1 0 0 0 0,-1 0 1 0 0,0 0-1 0 0,1 0 1 0 0,-1 0-1 0 0,1 1 0 0 0,0-1 1 0 0,0 1-1 0 0,0-1 1 0 0,0 1-1 0 0,0 0 1 0 0,-2 5-1 0 0,2-4 68 0 0,0 3-766 0 0,11-9-207 0 0,4-2 1229 0 0,122-28-275 0 0,1 6 0 0 0,189-12 0 0 0,-132 21-111 0 0,238 11 0 0 0,44 10-49 0 0,-261-6-164 0 0,188-1 107 0 0,0 1 1 0 0,128 22-189 0 0,-445-15 190 0 0,481 0-683 0 0,-303-8 452 0 0,-197 0 130 0 0,0-4 1 0 0,73-17-1 0 0,-39 7 176 0 0,262-23 6 0 0,-6 14 600 0 0,-335 25-668 0 0,483-18 372 0 0,-283 13-415 0 0,99 1 198 0 0,129 38 17 0 0,126 11-456 0 0,-344-29-100 0 0,-33 9 419 0 0,-12-1-116 0 0,-60-11 63 0 0,155 6-34 0 0,259 17 104 0 0,-464-26 158 0 0,175 12-512 0 0,79 7 358 0 0,-150-8-141 0 0,254-14-91 0 0,-243-8 108 0 0,-3 3 80 0 0,260-4-51 0 0,-191-13 47 0 0,107-1 94 0 0,-359 18-130 0 0,1 0 1 0 0,-1 0-1 0 0,0 1 0 0 0,0-1 0 0 0,1 1 1 0 0,7 4-1 0 0,20 6-1655 0 0,-5-9-1424 0 0,-25-3 503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22 198 332 0 0,'0'0'4466'0'0,"-11"28"-1853"0"0,0-18-696 0 0,19-9-2221 0 0,18-4 194 0 0,128 1 601 0 0,115 2-68 0 0,315 5-646 0 0,-345-6 167 0 0,-198-1 28 0 0,-1-2-1 0 0,68-16 1 0 0,-68 12-6 0 0,0 1 0 0 0,70-3 0 0 0,-100 10 13 0 0,242-6-23 0 0,373 11 483 0 0,-280-5-653 0 0,-246-12 309 0 0,-59 6 33 0 0,57-1-1 0 0,501-3-469 0 0,-560 8 324 0 0,42-7 0 0 0,2-1 221 0 0,252-17-204 0 0,193-14-48 0 0,-13 27 467 0 0,-373 4-696 0 0,-69 3 337 0 0,625-14 25 0 0,-549 31-398 0 0,-23 1 62 0 0,71-2 277 0 0,184 1-102 0 0,-69-6 281 0 0,-269-2-203 0 0,321 8 108 0 0,-176-7-821 0 0,96 6 545 0 0,14 3 242 0 0,-95-8-132 0 0,-84-2-152 0 0,-71-3 223 0 0,-1 2 0 0 0,1 2 0 0 0,0 2 0 0 0,56 14 0 0 0,-56-10-43 0 0,1-2-1 0 0,-1-1 1 0 0,1-3 0 0 0,68-5-1 0 0,-45 1 50 0 0,322-14 153 0 0,-194 5-378 0 0,75 1 468 0 0,-73 1-504 0 0,36-23 268 0 0,13 2-531 0 0,-56 20-877 0 0,-82 6 1549 0 0,225-6-344 0 0,-103 4 242 0 0,-39-9 112 0 0,-78 23-214 0 0,-65-3-3162 0 0,-33-4 1109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2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1980 869 2564 0 0,'0'0'6536'0'0,"2"-60"-7395"0"0,-1-14 744 0 0,-4 1 1 0 0,-13-78-1 0 0,14 138 126 0 0,-6-29 294 0 0,2-1 0 0 0,0-46 2301 0 0,-7 90-2282 0 0,11-1-358 0 0,-1 1-1 0 0,1-1 1 0 0,-1 0-1 0 0,0 0 1 0 0,1 0 0 0 0,-1 0-1 0 0,1 0 1 0 0,-1 0-1 0 0,0-1 1 0 0,1 1-1 0 0,-1-1 1 0 0,1 0-1 0 0,-5-2 1 0 0,-21-9 89 0 0,-53-17 1 0 0,50 21-165 0 0,-1 1 1 0 0,0 1-1 0 0,0 2 1 0 0,0 1-1 0 0,-1 2 1 0 0,-59 4-1 0 0,58 1-99 0 0,11 0 206 0 0,-1-2 0 0 0,0 0 0 0 0,0-2-1 0 0,-26-3 1 0 0,14 0 125 0 0,-68 3-1 0 0,44 1-21 0 0,55 0-75 0 0,-1-1 0 0 0,0 1 0 0 0,1 1 0 0 0,-1-1 0 0 0,1 1 1 0 0,-6 3-1 0 0,5-3-14 0 0,0 0-1 0 0,0 0 1 0 0,0 0 0 0 0,0-1 0 0 0,0 0-1 0 0,-9 1 1 0 0,3-1-443 0 0,-1 0 0 0 0,0 0 0 0 0,-16 5 0 0 0,-30 2 523 0 0,7 5-42 0 0,36-8-40 0 0,-15 3 17 0 0,31-8 183 0 0,-16-50-651 0 0,10 19 462 0 0,3 0 1 0 0,0 0-1 0 0,2-50 1 0 0,2 46-37 0 0,5-32 891 0 0,-15 83 1933 0 0,-19 23-3398 0 0,14-20 651 0 0,-24 32-617 0 0,-3-2-1 0 0,-74 68 0 0 0,110-111 510 0 0,-33 29-385 0 0,0-1 0 0 0,-79 53 0 0 0,76-61 177 0 0,-66 55 1 0 0,-7-3 619 0 0,53-21 186 0 0,53-47-13 0 0,19-11 847 0 0,-8 1-1309 0 0,0-1-1 0 0,0 1 1 0 0,0 0-1 0 0,0-1 0 0 0,0 1 1 0 0,0 1-1 0 0,0-1 1 0 0,0 0-1 0 0,0 1 0 0 0,0-1 1 0 0,5 3-1 0 0,67 39 376 0 0,-2 3-1 0 0,87 70 1 0 0,-95-59-461 0 0,87 98 0 0 0,-131-132 32 0 0,-18-20-14 0 0,0 1 6 0 0,0 0 0 0 0,0 0 0 0 0,-1 0-1 0 0,1 0 1 0 0,-1 0 0 0 0,1 1 0 0 0,-1-1-1 0 0,0 1 1 0 0,0 0 0 0 0,-1-1 0 0 0,1 1 0 0 0,-1 0-1 0 0,1 0 1 0 0,-1 0 0 0 0,-1 0 0 0 0,2 7-1 0 0,0-1-372 0 0,1-13-1018 0 0,-2 2 1330 0 0,-1-1 1 0 0,1 0-1 0 0,-1 0 1 0 0,0 1-1 0 0,0-1 1 0 0,1 0-1 0 0,-1 0 1 0 0,0 0-1 0 0,-1 1 1 0 0,1-1-1 0 0,0 0 1 0 0,-1-3-1 0 0,-6-25 68 0 0,2 1-1 0 0,1-1 1 0 0,2-1 0 0 0,2-51-1 0 0,-4-46-114 0 0,2 69-27 0 0,2 58 124 0 0,37 10 2979 0 0,-24-5-3146 0 0,-1-1 0 0 0,1 0 0 0 0,25 2 0 0 0,110 7-105 0 0,0 0-23 0 0,68 0 254 0 0,104-3-604 0 0,-62 23-760 0 0,-137-31 1803 0 0,-121-1-409 0 0,0 0 1 0 0,0 1-1 0 0,0-1 1 0 0,0 0-1 0 0,0 1 0 0 0,0-1 1 0 0,0 0-1 0 0,-1 1 0 0 0,1-1 1 0 0,0 0-1 0 0,0 1 1 0 0,0-1-1 0 0,0 0 0 0 0,-1 0 1 0 0,1 1-1 0 0,0-1 1 0 0,0 0-1 0 0,0 0 0 0 0,-1 1 1 0 0,1-1-1 0 0,0 0 0 0 0,0 0 1 0 0,-1 1-1 0 0,1-1 1 0 0,0 0-1 0 0,-1 0 0 0 0,1 0 1 0 0,0 0-1 0 0,-1 0 0 0 0,1 0 1 0 0,0 1-1 0 0,-1-1 1 0 0,1 0-1 0 0,0 0 0 0 0,-1 0 1 0 0,1 0-1 0 0,0 0 0 0 0,-1 0 1 0 0,1 0-1 0 0,-1 0 1 0 0,0 0 0 0 0,0 0 0 0 0,0 0 0 0 0,0 0 0 0 0,0 1 0 0 0,0-1 0 0 0,0 0 0 0 0,0 0 0 0 0,0 0 0 0 0,0-1 0 0 0,0 1 0 0 0,0 0 0 0 0,0 0 1 0 0,0 0-1 0 0,0-1 0 0 0,0 1 0 0 0,1 0 0 0 0,-1-1 0 0 0,0 1 0 0 0,-1-2 0 0 0,-2-3 55 0 0,0-1 1 0 0,0 0-1 0 0,1-1 0 0 0,0 1 1 0 0,0 0-1 0 0,1-1 0 0 0,0 0 0 0 0,0 1 1 0 0,0-1-1 0 0,0-7 0 0 0,-6-73 167 0 0,14-320 69 0 0,-5 394-346 0 0,0 0 0 0 0,0 0 0 0 0,1 0 0 0 0,7-24-1 0 0,-8 34 1932 0 0,-3 7-1396 0 0,-5 3-931 0 0,7-6 443 0 0,-42 5-6 0 0,-33 0 47 0 0,0-3 1 0 0,-1-3-1 0 0,-119-17 0 0 0,92 7 2 0 0,-164 3 0 0 0,211 7 60 0 0,44 0-47 0 0,-1 1 0 0 0,0 1 1 0 0,1 0-1 0 0,-1 1 0 0 0,-14 5 1 0 0,15-4-193 0 0,-22 12-344 0 0,33-15 123 0 0,0 0 1 0 0,0 0 0 0 0,0-1 0 0 0,0 1-1 0 0,0 0 1 0 0,0 0 0 0 0,1 0-1 0 0,-1 0 1 0 0,0 0 0 0 0,1 0-1 0 0,-1 0 1 0 0,1 0 0 0 0,-1 1-1 0 0,1-1 1 0 0,-1 0 0 0 0,1 2-1 0 0,-1 7-5736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305 0 756 0 0,'-4'6'13763'0'0,"-12"21"-14186"0"0,-12 15 253 0 0,-48 57 0 0 0,37-50 13 0 0,20-23 94 0 0,-21 39 0 0 0,26-41 58 0 0,-7 7-151 0 0,15-24 187 0 0,1 1 1 0 0,-1 0-1 0 0,1 0 1 0 0,1 1-1 0 0,-7 16 1 0 0,1-10 346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0:15.8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1678 886 1264 0 0,'0'0'7063'0'0,"14"-15"-4908"0"0,-65-13-1987 0 0,-55-33-19 0 0,-208-172 544 0 0,284 212-628 0 0,0 1-1 0 0,-51-24 1 0 0,1 1-39 0 0,49 17-77 0 0,27 23 54 0 0,0-1 0 0 0,0 0 0 0 0,0 1 0 0 0,-1 0 0 0 0,1 0 0 0 0,-1 0 0 0 0,-9-4-1 0 0,-8-1 18 0 0,0-1 0 0 0,-22-12-1 0 0,-4-1 106 0 0,52 15 1 0 0,0 1 0 0 0,0-1 1 0 0,0 1-1 0 0,1 0 0 0 0,0 1 1 0 0,0-1-1 0 0,8-6 0 0 0,-8 8-16 0 0,35-51-231 0 0,-34 45 91 0 0,1-1 0 0 0,1 1 0 0 0,0 0 0 0 0,14-12-1 0 0,16-35-321 0 0,-48 59 403 0 0,0 0-1 0 0,0 0 0 0 0,0-1 0 0 0,-1-1 1 0 0,1 1-1 0 0,0-2 0 0 0,-13-1 0 0 0,-102-9-214 0 0,27-8-26 0 0,-5-1-274 0 0,14 10 479 0 0,-114-5 51 0 0,72 16-83 0 0,45 3-453 0 0,60-3 388 0 0,14 1 426 0 0,17-2 1885 0 0,-3 3-2224 0 0,0-1 0 0 0,0 1 0 0 0,0 0 0 0 0,-1 0 0 0 0,1-1 0 0 0,-1 1 0 0 0,0 0 0 0 0,0 1 0 0 0,0-1 0 0 0,0 0 0 0 0,0 0 0 0 0,0 7 0 0 0,0-5 12 0 0,15 76-289 0 0,-11-53-230 0 0,15 55 0 0 0,-11-51 277 0 0,-2 0 0 0 0,-1 0 0 0 0,-2 0 0 0 0,1 56 0 0 0,4 34 227 0 0,-3-54 356 0 0,-3 81-1 0 0,-3-110-325 0 0,0-39-41 0 0,0 0-51 0 0,0 1 30 0 0,0-1 33 0 0,0 0 0 0 0,1 0 0 0 0,-1 0 0 0 0,0 0 0 0 0,0 0 0 0 0,0 0 0 0 0,0 0 0 0 0,0 0 0 0 0,1 0 0 0 0,-1 0 0 0 0,0 0 0 0 0,0 0 0 0 0,0 0 0 0 0,0 0 0 0 0,1 0 1 0 0,-1 0-1 0 0,0 0 0 0 0,0 0 0 0 0,0 0 0 0 0,0 0 0 0 0,0 0 0 0 0,1 0 0 0 0,-1 0 0 0 0,0 0 0 0 0,0 0 0 0 0,0 0 0 0 0,0 0 0 0 0,0 0 0 0 0,0 1 0 0 0,1-1 0 0 0,-1 0 0 0 0,0 0 0 0 0,0 0 0 0 0,0 0 0 0 0,0 0 0 0 0,0 0 0 0 0,0 1 1 0 0,0-1-1 0 0,0 0 0 0 0,0 0 0 0 0,0 0 0 0 0,0 0 0 0 0,1 0 0 0 0,-1 1 0 0 0,0-1 0 0 0,0 0 0 0 0,0 0 0 0 0,0 0 0 0 0,0 0 0 0 0,0 0 0 0 0,0 1 0 0 0,0-1 0 0 0,0 0 0 0 0,-1 0 0 0 0,1 0 0 0 0,0 0 0 0 0,0 0 0 0 0,0 1 0 0 0,5-10-248 0 0,-5 8 223 0 0,24-28-146 0 0,57-87 80 0 0,-31 69 342 0 0,-49 47-195 0 0,-1-1 0 0 0,1 1 1 0 0,0 0-1 0 0,-1 0 0 0 0,1-1 1 0 0,0 1-1 0 0,-1 0 0 0 0,1 0 1 0 0,0 0-1 0 0,0 0 0 0 0,-1-1 1 0 0,1 1-1 0 0,0 0 0 0 0,0 0 1 0 0,-1 1-1 0 0,1-1 0 0 0,0 0 1 0 0,-1 0-1 0 0,1 0 0 0 0,0 0 1 0 0,0 1-1 0 0,-1-1 0 0 0,1 0 1 0 0,0 1-1 0 0,-1-1 0 0 0,2 1 1 0 0,29 15-155 0 0,-11-5 218 0 0,1-2-74 0 0,0 0-1 0 0,32 21 1 0 0,-27-13 56 0 0,-1 2 0 0 0,-1 1 1 0 0,0 0-1 0 0,-2 2 0 0 0,0 0 0 0 0,31 43 1 0 0,-32-40-36 0 0,2 0-1 0 0,0-2 1 0 0,38 29 0 0 0,-32-28 69 0 0,101 103-131 0 0,-119-115-12 0 0,0 1 0 0 0,-1 0 0 0 0,0 0 0 0 0,13 25 0 0 0,-16-27-11 0 0,0-1 0 0 0,1 0 0 0 0,0 0 0 0 0,12 11 0 0 0,3 8-167 0 0,-22-28 175 0 0,0 1 1 0 0,1 0 0 0 0,-1 0 0 0 0,0-1-1 0 0,0 1 1 0 0,1-1 0 0 0,-1 1 0 0 0,1-1-1 0 0,-1 1 1 0 0,1-1 0 0 0,2 2 0 0 0,0-1-12 0 0,-1 1 1 0 0,1-1 0 0 0,-1 1-1 0 0,0 0 1 0 0,0 0-1 0 0,0 0 1 0 0,0 1 0 0 0,4 6-1 0 0,9 9-275 0 0,-15-18 314 0 0,0 0 0 0 0,0 0 1 0 0,0-1-1 0 0,0 1 0 0 0,0 0 1 0 0,0 0-1 0 0,0 0 0 0 0,0 0 1 0 0,0 1-1 0 0,0-1 0 0 0,0 0 1 0 0,-1 0-1 0 0,1 0 0 0 0,-1 1 0 0 0,1-1 1 0 0,-1 0-1 0 0,1 1 0 0 0,-1-1 1 0 0,0 0-1 0 0,1 3 0 0 0,-2 1-3985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0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1664 0 0,'0'0'6790'0'0,"2"12"-2425"0"0,2 15-3735 0 0,9 122-199 0 0,-7-101-640 0 0,-6-47 32 0 0,6 32 3 0 0,-6-33-96 0 0,0 1-1 0 0,0-1 0 0 0,1 1 0 0 0,-1 0 0 0 0,0-1 0 0 0,0 1 0 0 0,0-1 0 0 0,1 1 1 0 0,-1-1-1 0 0,0 1 0 0 0,1 0 0 0 0,-1-1 0 0 0,0 1 0 0 0,1-1 0 0 0,-1 0 0 0 0,1 1 0 0 0,-1-1 1 0 0,1 1-1 0 0,-1-1 0 0 0,1 0 0 0 0,-1 1 0 0 0,1-1 0 0 0,0 1 0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56 156 0 0,'0'0'6328'0'0,"-8"-10"-5189"0"0,-24-26-349 0 0,24 27 1693 0 0,31 10-2231 0 0,0 2 1 0 0,-1 0-1 0 0,1 2 1 0 0,-1 1-1 0 0,0 0 1 0 0,0 2-1 0 0,37 18 1 0 0,-55-25-196 0 0,5 3-17 0 0,-1 0 0 0 0,0 0 0 0 0,0 1 0 0 0,0 0-1 0 0,0 1 1 0 0,-1 0 0 0 0,0 0 0 0 0,11 12 0 0 0,-15-14-42 0 0,0-1-1 0 0,-1 1 1 0 0,1 0 0 0 0,-1 0 0 0 0,0 0-1 0 0,0 0 1 0 0,0 0 0 0 0,0 0 0 0 0,-1 1-1 0 0,0-1 1 0 0,0 0 0 0 0,0 1 0 0 0,0-1-1 0 0,-1 1 1 0 0,0-1 0 0 0,0 1 0 0 0,0-1-1 0 0,0 1 1 0 0,-1-1 0 0 0,-1 7 0 0 0,0-6-21 0 0,0-1 1 0 0,0 0 0 0 0,-1 1 0 0 0,1-1 0 0 0,-1 0-1 0 0,0 0 1 0 0,0-1 0 0 0,0 1 0 0 0,-1-1 0 0 0,0 1 0 0 0,1-1-1 0 0,-1 0 1 0 0,0-1 0 0 0,0 1 0 0 0,0-1 0 0 0,-1 1-1 0 0,1-1 1 0 0,-8 2 0 0 0,-1 1-91 0 0,-1 0 1 0 0,1-1-1 0 0,-1-1 0 0 0,0 0 1 0 0,-16 0-1 0 0,27-2-77 0 0,-1-1 0 0 0,1 0-1 0 0,-1 0 1 0 0,1 0 0 0 0,-1-1 0 0 0,1 1 0 0 0,-1-1-1 0 0,1 0 1 0 0,-1 0 0 0 0,1 0 0 0 0,0 0 0 0 0,-1 0-1 0 0,-4-4 1 0 0,6 4-16 0 0,1-1 0 0 0,0 1 0 0 0,-1-1 0 0 0,1 1 0 0 0,0-1 0 0 0,0 1 0 0 0,0-1-1 0 0,0 1 1 0 0,1-1 0 0 0,-1 0 0 0 0,0 1 0 0 0,1-1 0 0 0,-1 0 0 0 0,1 0 0 0 0,0 0 0 0 0,-1 1 0 0 0,1-1 0 0 0,0 0 0 0 0,0 0-1 0 0,0 0 1 0 0,0 0 0 0 0,1 1 0 0 0,-1-1 0 0 0,0 0 0 0 0,1 0 0 0 0,-1 0 0 0 0,1 1 0 0 0,0-1 0 0 0,0-1 0 0 0,6-8-1440 0 0,1 1-50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0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48 0 0,'0'0'9954'0'0,"2"8"-9492"0"0,-1 1-218 0 0,0 1 0 0 0,2-1 1 0 0,-1 1-1 0 0,1-1 1 0 0,0 0-1 0 0,1 0 1 0 0,0-1-1 0 0,0 1 0 0 0,11 15 1 0 0,-11-20-202 0 0,0 0 0 0 0,0-1 0 0 0,1 0 0 0 0,-1 0 0 0 0,1 0 0 0 0,0 0 0 0 0,-1-1 0 0 0,1 1 0 0 0,0-1 0 0 0,0-1 0 0 0,1 1 0 0 0,-1-1 0 0 0,0 0 0 0 0,0 0 0 0 0,1 0 0 0 0,-1-1 0 0 0,0 0 0 0 0,1 0 0 0 0,-1 0 0 0 0,1 0-1 0 0,-1-1 1 0 0,0 0 0 0 0,9-3 0 0 0,-10 3-70 0 0,0 0 0 0 0,1-1 0 0 0,-1 1-1 0 0,0-1 1 0 0,0 0 0 0 0,0 0 0 0 0,0-1-1 0 0,0 1 1 0 0,-1-1 0 0 0,1 0-1 0 0,-1 0 1 0 0,0 0 0 0 0,1-1 0 0 0,-1 1-1 0 0,-1-1 1 0 0,1 1 0 0 0,-1-1 0 0 0,1 0-1 0 0,-1 0 1 0 0,0 0 0 0 0,0 0-1 0 0,-1 0 1 0 0,1-1 0 0 0,-1 1 0 0 0,0-1-1 0 0,0 1 1 0 0,-1-1 0 0 0,1-5 0 0 0,-1 5-19 0 0,-1 0 0 0 0,0 0 0 0 0,0 1 1 0 0,-1-1-1 0 0,1 1 0 0 0,-1-1 1 0 0,0 1-1 0 0,0-1 0 0 0,0 1 0 0 0,-1 0 1 0 0,0 0-1 0 0,0 0 0 0 0,0 1 1 0 0,0-1-1 0 0,0 1 0 0 0,-1-1 1 0 0,1 1-1 0 0,-1 0 0 0 0,0 0 0 0 0,0 1 1 0 0,0-1-1 0 0,-7-2 0 0 0,6 3-512 0 0,1 0-1 0 0,-1 0 0 0 0,0 0 0 0 0,1 1 1 0 0,-1 0-1 0 0,0 0 0 0 0,0 0 0 0 0,-6 1 1 0 0,10 0 472 0 0,1 0 1 0 0,0 0-1 0 0,0 0 1 0 0,0 0 0 0 0,-1 0-1 0 0,1 0 1 0 0,0 0-1 0 0,0 0 1 0 0,-1 0 0 0 0,1 0-1 0 0,0 0 1 0 0,0 0-1 0 0,0 0 1 0 0,-1 0 0 0 0,1 0-1 0 0,0 0 1 0 0,0 1-1 0 0,0-1 1 0 0,-1 0-1 0 0,1 0 1 0 0,0 0 0 0 0,0 0-1 0 0,0 0 1 0 0,0 1-1 0 0,0-1 1 0 0,-1 0 0 0 0,1 0-1 0 0,0 0 1 0 0,0 1-1 0 0,0-1 1 0 0,0 0 0 0 0,0 0-1 0 0,0 1 1 0 0,0-1-1 0 0,0 0 1 0 0,0 0 0 0 0,0 0-1 0 0,0 1 1 0 0,0-1-1 0 0,0 0 1 0 0,0 0-1 0 0,0 1 1 0 0,0-1 0 0 0,0 0-1 0 0,0 0 1 0 0,0 0-1 0 0,0 1 1 0 0,0-1 0 0 0,0 11-2495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1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102 273 2860 0 0,'0'0'6310'0'0,"-15"1"-5816"0"0,12-6-395 0 0,0 0 0 0 0,1 0 0 0 0,-1 0 0 0 0,1-1 0 0 0,0 1 1 0 0,1-1-1 0 0,-1 1 0 0 0,1-1 0 0 0,-1-7 0 0 0,-2-5-10 0 0,-58-162-99 0 0,63 189 1459 0 0,-1-7-1493 0 0,0 1 0 0 0,0 0 0 0 0,1 0 0 0 0,-1 0 0 0 0,1-1 0 0 0,-1 1-1 0 0,1 0 1 0 0,0-1 0 0 0,0 1 0 0 0,0-1 0 0 0,2 4 0 0 0,0 0-1 0 0,1-1 0 0 0,0 0 0 0 0,0 0 1 0 0,0 0-1 0 0,1 0 0 0 0,-1 0 0 0 0,1-1 1 0 0,0 0-1 0 0,1 0 0 0 0,-1 0 0 0 0,1-1 0 0 0,-1 0 1 0 0,1 0-1 0 0,0 0 0 0 0,0 0 0 0 0,0-1 1 0 0,1 0-1 0 0,-1-1 0 0 0,0 0 0 0 0,1 1 0 0 0,-1-2 1 0 0,1 1-1 0 0,-1-1 0 0 0,1 0 0 0 0,10-2 1 0 0,-15 2 10 0 0,1-1 1 0 0,-1 0 0 0 0,0 0 0 0 0,1 0 0 0 0,-1-1-1 0 0,0 1 1 0 0,0 0 0 0 0,0-1 0 0 0,0 1 0 0 0,0-1-1 0 0,0 0 1 0 0,0 0 0 0 0,-1 0 0 0 0,1 0-1 0 0,-1 0 1 0 0,1 0 0 0 0,-1 0 0 0 0,0 0 0 0 0,0-1-1 0 0,2-3 1 0 0,13-43-81 0 0,-15 45 531 0 0,-1 10 336 0 0,-1-4-771 0 0,-2 35-144 0 0,2 62 0 0 0,1-88 223 0 0,1-1 0 0 0,1 1 1 0 0,0 0-1 0 0,0-1 0 0 0,1 1 0 0 0,0-1 0 0 0,1 0 0 0 0,0 0 1 0 0,1 0-1 0 0,9 13 0 0 0,-14-22-80 0 0,0-1 0 0 0,0 0-1 0 0,0 0 1 0 0,0 1 0 0 0,1-1 0 0 0,-1 0-1 0 0,0 0 1 0 0,0 1 0 0 0,0-1 0 0 0,1 0-1 0 0,-1 0 1 0 0,0 0 0 0 0,0 1 0 0 0,1-1-1 0 0,-1 0 1 0 0,0 0 0 0 0,0 0 0 0 0,1 0-1 0 0,-1 0 1 0 0,0 0 0 0 0,1 1 0 0 0,-1-1 0 0 0,0 0-1 0 0,1 0 1 0 0,-1 0 0 0 0,0 0 0 0 0,1 0-1 0 0,-1 0 1 0 0,0 0 0 0 0,0 0 0 0 0,1 0-1 0 0,-1-1 1 0 0,0 1 0 0 0,1 0 0 0 0,-1 0-1 0 0,0 0 1 0 0,0 0 0 0 0,1 0 0 0 0,-1 0-1 0 0,0-1 1 0 0,1 1 0 0 0,-1 0 0 0 0,0 0 0 0 0,0 0-1 0 0,0-1 1 0 0,1 1 0 0 0,-1 0 0 0 0,0 0-1 0 0,0-1 1 0 0,0 1 0 0 0,1 0 0 0 0,-1 0-1 0 0,0-1 1 0 0,0 1 0 0 0,0 0 0 0 0,0-1-1 0 0,0 1 1 0 0,0 0 0 0 0,0-1 0 0 0,0 1-1 0 0,0 0 1 0 0,0 0 0 0 0,0-1 0 0 0,6-20 8 0 0,-6 20-8 0 0,11-84-82 0 0,-10 61 117 0 0,2 1 1 0 0,0 0-1 0 0,2 0 1 0 0,0 0-1 0 0,15-38 1 0 0,-19 60 1 0 0,-1-1 0 0 0,0 1 0 0 0,1 0 0 0 0,0-1 1 0 0,-1 1-1 0 0,1 0 0 0 0,0 0 0 0 0,-1 0 0 0 0,1-1 1 0 0,0 1-1 0 0,0 0 0 0 0,0 0 0 0 0,0 0 0 0 0,0 0 1 0 0,0 0-1 0 0,0 1 0 0 0,1-1 0 0 0,-1 0 0 0 0,0 0 1 0 0,0 1-1 0 0,1-1 0 0 0,-1 1 0 0 0,0-1 0 0 0,1 1 0 0 0,-1-1 1 0 0,0 1-1 0 0,1 0 0 0 0,-1 0 0 0 0,1 0 0 0 0,-1 0 1 0 0,1 0-1 0 0,-1 0 0 0 0,0 0 0 0 0,1 0 0 0 0,-1 1 1 0 0,1-1-1 0 0,-1 0 0 0 0,0 1 0 0 0,1-1 0 0 0,-1 1 1 0 0,0-1-1 0 0,0 1 0 0 0,1 0 0 0 0,-1 0 0 0 0,0 0 1 0 0,0-1-1 0 0,0 1 0 0 0,0 0 0 0 0,0 0 0 0 0,0 1 1 0 0,0-1-1 0 0,1 2 0 0 0,7 7-86 0 0,-1 0 0 0 0,0 1 1 0 0,0 0-1 0 0,7 14 0 0 0,84 154 1919 0 0,-129-178-2649 0 0,-11-10 255 0 0,0-2 0 0 0,-59-23-1 0 0,119 40-9420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11 335 996 0 0,'0'0'9106'0'0,"-10"-89"-7606"0"0,9-31-1422 0 0,1 119-75 0 0,0 1 0 0 0,1-1 0 0 0,-1 0 0 0 0,0 1 0 0 0,0-1 0 0 0,1 0 0 0 0,-1 1 0 0 0,0-1-1 0 0,1 1 1 0 0,-1-1 0 0 0,1 0 0 0 0,-1 1 0 0 0,1-1 0 0 0,-1 1 0 0 0,1-1 0 0 0,-1 1 0 0 0,1 0 0 0 0,-1-1-1 0 0,1 1 1 0 0,-1 0 0 0 0,1-1 0 0 0,0 1 0 0 0,-1 0 0 0 0,1-1 0 0 0,0 1 0 0 0,-1 0 0 0 0,1 0 0 0 0,0 0-1 0 0,-1 0 1 0 0,1 0 0 0 0,0 0 0 0 0,-1 0 0 0 0,1 0 0 0 0,0 0 0 0 0,0 0 0 0 0,-1 0 0 0 0,1 0 0 0 0,0 0-1 0 0,-1 1 1 0 0,1-1 0 0 0,0 0 0 0 0,-1 0 0 0 0,1 1 0 0 0,-1-1 0 0 0,2 1 0 0 0,28 13-553 0 0,-7 7 839 0 0,-1 0-1 0 0,-1 2 0 0 0,24 34 0 0 0,-45-57-293 0 0,0 0 0 0 0,1 0 0 0 0,-1 0 0 0 0,0 0 0 0 0,0 0 0 0 0,0 0 0 0 0,0 0 0 0 0,0 0-1 0 0,1 0 1 0 0,-1 0 0 0 0,0 0 0 0 0,0 0 0 0 0,0 0 0 0 0,0 0 0 0 0,0 0 0 0 0,1 0 0 0 0,-1 0 0 0 0,0 0 0 0 0,0 0 0 0 0,0 0-1 0 0,0 0 1 0 0,0 0 0 0 0,0 0 0 0 0,1 0 0 0 0,-1 0 0 0 0,0 0 0 0 0,0 0 0 0 0,0-1 0 0 0,0 1 0 0 0,0 0 0 0 0,0 0 0 0 0,0 0 0 0 0,1 0-1 0 0,-1 0 1 0 0,0 0 0 0 0,0 0 0 0 0,0-1 0 0 0,0 1 0 0 0,0 0 0 0 0,0 0 0 0 0,0 0 0 0 0,0 0 0 0 0,0 0 0 0 0,0-1 0 0 0,0 1 0 0 0,0 0-1 0 0,0 0 1 0 0,0 0 0 0 0,0 0 0 0 0,0 0 0 0 0,0-1 0 0 0,0 1 0 0 0,0 0 0 0 0,0 0 0 0 0,0 0 0 0 0,0 0 0 0 0,0 0 0 0 0,0 0 0 0 0,0-1-1 0 0,0 1 1 0 0,0 0 0 0 0,-1 0 0 0 0,4-22-65 0 0,-2-24 21 0 0,-7-40-151 0 0,1 0-3639 0 0,5 85 3763 0 0,0 1 0 0 0,0 0 0 0 0,0 0 1 0 0,0-1-1 0 0,0 1 0 0 0,0 0 0 0 0,0 0 1 0 0,0 0-1 0 0,0-1 0 0 0,0 1 0 0 0,0 0 1 0 0,0 0-1 0 0,0 0 0 0 0,0-1 0 0 0,0 1 1 0 0,1 0-1 0 0,-1 0 0 0 0,0 0 0 0 0,0-1 1 0 0,0 1-1 0 0,0 0 0 0 0,0 0 0 0 0,1 0 1 0 0,-1 0-1 0 0,0 0 0 0 0,0-1 0 0 0,0 1 1 0 0,0 0-1 0 0,1 0 0 0 0,-1 0 0 0 0,0 0 1 0 0,0 0-1 0 0,0 0 0 0 0,1 0 0 0 0,-1 0 1 0 0,0 0-1 0 0,0-1 0 0 0,0 1 0 0 0,1 0 1 0 0,-1 0-1 0 0,0 0 0 0 0,0 0 0 0 0,1 0 1 0 0,-1 1-1 0 0,0-1 0 0 0,0 0 0 0 0,0 0 1 0 0,1 0-1 0 0,-1 0 0 0 0,0 0 0 0 0,0 0 1 0 0,0 0-1 0 0,1 0 0 0 0,-1 0 0 0 0,0 0 1 0 0,0 1-1 0 0,1-1 0 0 0,6 4-2121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29 298 3948 0 0,'0'0'5948'0'0,"-2"-15"-5713"0"0,-20-125 216 0 0,21 128-393 0 0,-1 0-69 0 0,1 0 0 0 0,1 0-1 0 0,0 0 1 0 0,1 0-1 0 0,2-13 1 0 0,-3 22 40 0 0,0 1 1 0 0,1 0-1 0 0,0 0 1 0 0,0 0 0 0 0,-1-1-1 0 0,1 1 1 0 0,0 0-1 0 0,1 0 1 0 0,-1 0-1 0 0,0 0 1 0 0,1 1-1 0 0,-1-1 1 0 0,1 0 0 0 0,-1 0-1 0 0,1 1 1 0 0,0-1-1 0 0,0 1 1 0 0,0 0-1 0 0,0-1 1 0 0,0 1-1 0 0,0 0 1 0 0,0 0 0 0 0,0 0-1 0 0,0 1 1 0 0,0-1-1 0 0,0 0 1 0 0,1 1-1 0 0,-1-1 1 0 0,0 1-1 0 0,1 0 1 0 0,-1 0-1 0 0,4 0 1 0 0,-3 0-29 0 0,0 1 0 0 0,0-1 1 0 0,1 0-1 0 0,-1 1 0 0 0,0 0 0 0 0,0 0 1 0 0,0 0-1 0 0,0 0 0 0 0,0 1 0 0 0,0-1 1 0 0,0 1-1 0 0,0 0 0 0 0,0 0 0 0 0,-1 0 0 0 0,1 0 1 0 0,-1 0-1 0 0,1 0 0 0 0,-1 1 0 0 0,0-1 1 0 0,0 1-1 0 0,0-1 0 0 0,0 1 0 0 0,-1 0 0 0 0,1 0 1 0 0,-1 0-1 0 0,1 0 0 0 0,0 6 0 0 0,-1-7-46 0 0,0 1-1 0 0,-1-1 1 0 0,1 1-1 0 0,-1-1 1 0 0,0 1-1 0 0,0 0 0 0 0,0-1 1 0 0,0 1-1 0 0,0-1 1 0 0,-1 1-1 0 0,1-1 1 0 0,-1 1-1 0 0,0-1 1 0 0,1 1-1 0 0,-1-1 1 0 0,0 1-1 0 0,-1-1 0 0 0,1 0 1 0 0,0 0-1 0 0,-1 1 1 0 0,1-1-1 0 0,-1 0 1 0 0,1 0-1 0 0,-1-1 1 0 0,0 1-1 0 0,0 0 1 0 0,0 0-1 0 0,0-1 0 0 0,0 0 1 0 0,0 1-1 0 0,-1-1 1 0 0,1 0-1 0 0,0 0 1 0 0,-1 0-1 0 0,-4 1 1 0 0,1 0 5 0 0,-1 0 0 0 0,1-1 0 0 0,-1 0 0 0 0,1 0 1 0 0,-1-1-1 0 0,-6 0 0 0 0,12 0 617 0 0,8 2-544 0 0,0 0-1 0 0,0 1 0 0 0,-1 0 0 0 0,0 0 1 0 0,1 0-1 0 0,-1 1 0 0 0,0-1 1 0 0,0 2-1 0 0,-1-1 0 0 0,0 1 0 0 0,9 8 1 0 0,19 14 97 0 0,-30-25-131 0 0,0 0-1 0 0,0 0 0 0 0,0 0 0 0 0,1 0 0 0 0,-1-1 0 0 0,0 0 1 0 0,1 1-1 0 0,-1-1 0 0 0,1-1 0 0 0,-1 1 0 0 0,1 0 1 0 0,5 0-1 0 0,-7-2-33 0 0,0 1 0 0 0,0-1 0 0 0,0 0 0 0 0,0 0 0 0 0,0 1 0 0 0,0-1-1 0 0,-1 0 1 0 0,1-1 0 0 0,0 1 0 0 0,-1 0 0 0 0,1 0 0 0 0,-1-1 0 0 0,1 1 0 0 0,-1-1 0 0 0,0 1 0 0 0,1-1 0 0 0,-1 0 0 0 0,0 1 0 0 0,0-1 0 0 0,0 0 0 0 0,0 0 0 0 0,-1 0 0 0 0,2-3 0 0 0,19-70-61 0 0,-18 59 112 0 0,1 1 0 0 0,0 0 0 0 0,12-28 0 0 0,-16 43 16 0 0,1-1 0 0 0,-1 0 1 0 0,0 1-1 0 0,0-1 0 0 0,0 1 1 0 0,1-1-1 0 0,-1 1 1 0 0,0-1-1 0 0,1 1 0 0 0,-1-1 1 0 0,0 1-1 0 0,1-1 1 0 0,-1 1-1 0 0,1-1 0 0 0,-1 1 1 0 0,1-1-1 0 0,-1 1 0 0 0,1 0 1 0 0,-1-1-1 0 0,1 1 1 0 0,-1 0-1 0 0,1 0 0 0 0,0-1 1 0 0,-1 1-1 0 0,1 0 0 0 0,-1 0 1 0 0,1 0-1 0 0,0 0 1 0 0,-1 0-1 0 0,1-1 0 0 0,-1 1 1 0 0,2 1-1 0 0,11 15 263 0 0,0 28-293 0 0,-1 0 77 0 0,-9-34 151 0 0,1 1-1 0 0,-2 0 0 0 0,0 1 1 0 0,2 18-1 0 0,-4-29-356 0 0,-8-1-5 0 0,-1-1 1 0 0,1 1 0 0 0,0-1-1 0 0,0-1 1 0 0,0 1 0 0 0,0-1-1 0 0,0-1 1 0 0,0 1 0 0 0,1-2-1 0 0,-1 1 1 0 0,1-1 0 0 0,0 0-1 0 0,0 0 1 0 0,0-1 0 0 0,-7-6-1 0 0,13 10-252 0 0,0 0-1 0 0,1 0 1 0 0,-1 0-1 0 0,0 0 1 0 0,1 0-1 0 0,-1 0 1 0 0,1 0-1 0 0,-1 0 1 0 0,1 0-1 0 0,-1-1 1 0 0,1 1-1 0 0,0 0 1 0 0,0 0-1 0 0,0 0 1 0 0,0-1-1 0 0,-1 1 1 0 0,2 0-1 0 0,-1-2 1 0 0,0 3 98 0 0,0-4-2347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65 329 384 0 0,'0'0'8529'0'0,"-4"-22"-8330"0"0,-27-171 379 0 0,29 178-481 0 0,0 6-3 0 0,1-1-1 0 0,0 0 1 0 0,1 0 0 0 0,0 0-1 0 0,0 0 1 0 0,4-18-1 0 0,-3 27-45 0 0,0 0 0 0 0,0 0 0 0 0,-1 0 0 0 0,1 0 0 0 0,0 0-1 0 0,0 1 1 0 0,0-1 0 0 0,1 0 0 0 0,-1 1 0 0 0,0-1 0 0 0,0 1 0 0 0,0-1-1 0 0,0 1 1 0 0,1-1 0 0 0,-1 1 0 0 0,0 0 0 0 0,0 0 0 0 0,0-1 0 0 0,1 1-1 0 0,-1 0 1 0 0,0 0 0 0 0,1 0 0 0 0,-1 0 0 0 0,0 1 0 0 0,0-1-1 0 0,1 0 1 0 0,-1 1 0 0 0,0-1 0 0 0,2 1 0 0 0,2 0-73 0 0,-1 1-1 0 0,0-1 1 0 0,0 1 0 0 0,1 0 0 0 0,-1 0-1 0 0,0 0 1 0 0,5 4 0 0 0,6 8-78 0 0,-1 0-1 0 0,-1 1 1 0 0,-1 0 0 0 0,19 31 0 0 0,-25-37 165 0 0,-1 1 0 0 0,0 0 1 0 0,-1 0-1 0 0,0 1 0 0 0,0 0 1 0 0,-2-1-1 0 0,1 1 1 0 0,-1 0-1 0 0,-1 0 0 0 0,1 13 1 0 0,-2-23-71 0 0,0 1-1 0 0,0 0 1 0 0,0 0 0 0 0,-1-1-1 0 0,1 1 1 0 0,0 0 0 0 0,-1-1 0 0 0,1 1-1 0 0,-1 0 1 0 0,0-1 0 0 0,0 1 0 0 0,1-1-1 0 0,-1 1 1 0 0,0-1 0 0 0,0 1 0 0 0,0-1-1 0 0,-1 0 1 0 0,1 1 0 0 0,0-1 0 0 0,0 0-1 0 0,-1 0 1 0 0,1 0 0 0 0,-3 2 0 0 0,0-1-6 0 0,-1-1 1 0 0,1 1-1 0 0,0-1 1 0 0,0 0 0 0 0,-1 0-1 0 0,1 0 1 0 0,-1 0-1 0 0,1-1 1 0 0,-7 0-1 0 0,2 0-10 0 0,0-1 1 0 0,0 0-1 0 0,-1 0 0 0 0,1-1 0 0 0,0 0 0 0 0,1 0 0 0 0,-1-1 0 0 0,0-1 0 0 0,-8-4 0 0 0,-39-39-3511 0 0,69 47-1028 0 0,0 2 1735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2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64 289 16 0 0,'0'0'7372'0'0,"-5"-19"-6877"0"0,3 10-465 0 0,-10-39 640 0 0,-9-77 1 0 0,20 120-607 0 0,1 0-1 0 0,0 0 1 0 0,0 0-1 0 0,0 0 1 0 0,0 0 0 0 0,1 0-1 0 0,0 0 1 0 0,0 0-1 0 0,0 0 1 0 0,1 0-1 0 0,2-6 1 0 0,-3 9-7 0 0,1 1-1 0 0,-1-1 1 0 0,1 0 0 0 0,-1 1-1 0 0,1-1 1 0 0,0 1 0 0 0,-1 0-1 0 0,1-1 1 0 0,0 1 0 0 0,0 0-1 0 0,0 0 1 0 0,0 0-1 0 0,0 1 1 0 0,0-1 0 0 0,0 0-1 0 0,0 1 1 0 0,1-1 0 0 0,-1 1-1 0 0,0 0 1 0 0,0 0 0 0 0,0-1-1 0 0,1 2 1 0 0,-1-1 0 0 0,0 0-1 0 0,0 0 1 0 0,0 1-1 0 0,0-1 1 0 0,4 2 0 0 0,-2 0-29 0 0,0-1 0 0 0,-1 1 1 0 0,1 0-1 0 0,-1 1 1 0 0,1-1-1 0 0,-1 0 0 0 0,0 1 1 0 0,0 0-1 0 0,0 0 0 0 0,-1 0 1 0 0,1 0-1 0 0,0 0 0 0 0,-1 0 1 0 0,0 1-1 0 0,0-1 0 0 0,0 1 1 0 0,2 7-1 0 0,4 6-40 0 0,-2 0 0 0 0,7 27 0 0 0,-5-8-81 0 0,-1 0-1 0 0,-1 1 1 0 0,0 48 0 0 0,-2-93-3457 0 0,5-14 3174 0 0,-7 6 309 0 0,1-31-144 0 0,-4 46 248 0 0,1 0-1 0 0,0-1 1 0 0,0 1 0 0 0,-1 0-1 0 0,1-1 1 0 0,0 1 0 0 0,-1 0-1 0 0,0 0 1 0 0,1-1 0 0 0,-1 1-1 0 0,0 0 1 0 0,1 0 0 0 0,-1 0-1 0 0,0 0 1 0 0,0 0 0 0 0,0 0 0 0 0,0 0-1 0 0,0 0 1 0 0,0 0 0 0 0,0 1-1 0 0,0-1 1 0 0,0 0 0 0 0,-1 0-1 0 0,1 1 1 0 0,0-1 0 0 0,0 1-1 0 0,-1 0 1 0 0,1-1 0 0 0,-2 1-1 0 0,-178-30 303 0 0,171 30-1791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3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 1712 0 0,'0'0'8022'0'0,"-19"0"-6844"0"0,19-4-830 0 0,-7-22 267 0 0,3 17-228 0 0,-1 9 376 0 0,5 2-1113 0 0,0-1 1 0 0,0 0 0 0 0,0 0 0 0 0,0 0 0 0 0,0 0 0 0 0,0 0 0 0 0,0 0 0 0 0,1 0 0 0 0,-1 0-1 0 0,0 1 1 0 0,1-1 0 0 0,-1 0 0 0 0,0 0 0 0 0,1 0 0 0 0,0 0 0 0 0,-1 0 0 0 0,1-1 0 0 0,-1 1-1 0 0,1 0 1 0 0,0 0 0 0 0,0 0 0 0 0,0 0 0 0 0,-1-1 0 0 0,1 1 0 0 0,0 0 0 0 0,0-1 0 0 0,0 1-1 0 0,0-1 1 0 0,0 1 0 0 0,0-1 0 0 0,0 1 0 0 0,0-1 0 0 0,2 0 0 0 0,-22-31-806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1 0 2712 0 0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14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2712 0 0,'-16'113'1246'0'0,"9"-88"-458"0"0,6-25-697 0 0,1 0 0 0 0,0 0 0 0 0,0 1 0 0 0,0-1 0 0 0,0 0 1 0 0,0 0-1 0 0,0 0 0 0 0,0 0 0 0 0,0 0 0 0 0,0 1 0 0 0,-1-1 0 0 0,1 0 0 0 0,0 0 0 0 0,0 0 0 0 0,0 0 0 0 0,0 0 1 0 0,0 0-1 0 0,-1 0 0 0 0,1 0 0 0 0,0 1 0 0 0,0-1 0 0 0,0 0 0 0 0,0 0 0 0 0,-1 0 0 0 0,1 0 0 0 0,0 0 0 0 0,0 0 1 0 0,0 0-1 0 0,-1 0 0 0 0,1 0 0 0 0,0 0 0 0 0,0 0 0 0 0,0 0 0 0 0,0 0 0 0 0,-1 0 0 0 0,1 0 0 0 0,0-1 0 0 0,0 1 1 0 0,0 0-1 0 0,0 0 0 0 0,-1 0 0 0 0,1 0 0 0 0,0 0 0 0 0,0 0 0 0 0,0 0 0 0 0,0-1 0 0 0,-7-9 4381 0 0,6 5-4891 0 0,1 4 388 0 0,0 0 42 0 0,0 1 0 0 0,1-1 0 0 0,-1 1 0 0 0,0-1 1 0 0,0 1-1 0 0,0-1 0 0 0,0 1 0 0 0,0-1 0 0 0,0 0 0 0 0,0 1 1 0 0,0-1-1 0 0,0 1 0 0 0,0-1 0 0 0,-1 1 0 0 0,1-1 0 0 0,0 1 1 0 0,0-1-1 0 0,0 1 0 0 0,-1-1 0 0 0,1 1 0 0 0,0-1 0 0 0,-1 1 0 0 0,1-1 1 0 0,0 1-1 0 0,-1-1 0 0 0,1 1 0 0 0,0 0 0 0 0,-1-1 0 0 0,1 1 1 0 0,-1 0-1 0 0,1-1 0 0 0,-1 1 0 0 0,1 0 0 0 0,-1 0 0 0 0,1-1 0 0 0,-1 1 1 0 0,1 0-1 0 0,-2 0 0 0 0,-5 11 723 0 0,7-11-748 0 0,0 0 1 0 0,0-1-1 0 0,0 1 1 0 0,1 0-1 0 0,-1 0 1 0 0,0 0-1 0 0,0 0 1 0 0,0 0 0 0 0,1 0-1 0 0,-1 0 1 0 0,0 0-1 0 0,0 0 1 0 0,0-1-1 0 0,1 1 1 0 0,-1 0-1 0 0,0 0 1 0 0,0 0-1 0 0,0 0 1 0 0,1 0-1 0 0,-1 0 1 0 0,0 0-1 0 0,0 0 1 0 0,0 1 0 0 0,1-1-1 0 0,-1 0 1 0 0,0 0-1 0 0,0 0 1 0 0,0 0-1 0 0,0 0 1 0 0,1 0-1 0 0,-1 0 1 0 0,0 0-1 0 0,0 0 1 0 0,0 1-1 0 0,0-1 1 0 0,1 0 0 0 0,-1 0-1 0 0,0 0 1 0 0,0 0-1 0 0,0 0 1 0 0,0 1-1 0 0,0-1 1 0 0,0 0-1 0 0,0 0 1 0 0,1 0-1 0 0,-1 1 1 0 0,0-1-1 0 0,0 0 1 0 0,0 0 0 0 0,0 0-1 0 0,0 1 1 0 0,0-1-1 0 0,0 0 1 0 0,0 0-1 0 0,0 0 1 0 0,0 1-1 0 0,0-1 1 0 0,0 0-1 0 0,0 0 1 0 0,0 0-1 0 0,0 1 1 0 0,0-1-1 0 0,-1 0 1 0 0,1 0 0 0 0,34-1-11390 0 0,-74 6 9463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10 210 772 0 0,'0'0'5880'0'0,"-6"16"-5084"0"0,2 2 4935 0 0,8-18-5683 0 0,-1 1 1 0 0,1-1-1 0 0,-1 1 0 0 0,1-1 0 0 0,-1 0 0 0 0,1 0 0 0 0,-1-1 0 0 0,1 1 1 0 0,-1-1-1 0 0,1 0 0 0 0,-1 0 0 0 0,0 0 0 0 0,1 0 0 0 0,-1 0 1 0 0,0-1-1 0 0,0 1 0 0 0,0-1 0 0 0,0 0 0 0 0,0 0 0 0 0,0 0 1 0 0,0-1-1 0 0,-1 1 0 0 0,4-5 0 0 0,3-1 62 0 0,-1 0 0 0 0,0-1 1 0 0,-1 0-1 0 0,0-1 0 0 0,11-19 0 0 0,-13 20-218 0 0,0 0 0 0 0,-2 0 0 0 0,1 0 0 0 0,-1-1 1 0 0,0 1-1 0 0,-1-1 0 0 0,0 0 0 0 0,-1 0 0 0 0,1 1 0 0 0,-2-20 0 0 0,-1 28 72 0 0,0-1 0 0 0,0 1 0 0 0,0-1 0 0 0,0 1 0 0 0,0 0 0 0 0,0 0 0 0 0,-1 0 0 0 0,1 0 0 0 0,0-1 0 0 0,-1 2 0 0 0,1-1 0 0 0,-1 0-1 0 0,1 0 1 0 0,-1 0 0 0 0,1 1 0 0 0,-1-1 0 0 0,0 1 0 0 0,1-1 0 0 0,-1 1 0 0 0,0 0 0 0 0,1-1 0 0 0,-1 1 0 0 0,0 0 0 0 0,1 0 0 0 0,-4 1 0 0 0,2-2-11 0 0,-1 1 0 0 0,0 0 0 0 0,0 0 0 0 0,0 1 0 0 0,0-1 0 0 0,0 1 0 0 0,1 0 0 0 0,-1 0 1 0 0,0 0-1 0 0,-3 2 0 0 0,4 0 0 0 0,0 1-1 0 0,0-1 1 0 0,0 1 0 0 0,0-1 0 0 0,1 1-1 0 0,-1 0 1 0 0,1 0 0 0 0,0 0 0 0 0,0 0-1 0 0,1 0 1 0 0,-1 0 0 0 0,1 1 0 0 0,0-1-1 0 0,0 1 1 0 0,0-1 0 0 0,1 0 0 0 0,-1 1-1 0 0,1-1 1 0 0,0 1 0 0 0,1 4 0 0 0,-1-3 49 0 0,1 0 1 0 0,0-1-1 0 0,0 1 1 0 0,0 0 0 0 0,0-1-1 0 0,1 1 1 0 0,0-1-1 0 0,0 0 1 0 0,0 1 0 0 0,1-1-1 0 0,0 0 1 0 0,0 0-1 0 0,0 0 1 0 0,0-1-1 0 0,6 7 1 0 0,-8-10-8 0 0,0 0 0 0 0,0-1 0 0 0,0 1 0 0 0,0 0 0 0 0,0 0 0 0 0,0 0 0 0 0,1-1 0 0 0,-1 1 0 0 0,0-1 1 0 0,0 1-1 0 0,0-1 0 0 0,1 1 0 0 0,-1-1 0 0 0,0 0 0 0 0,0 0 0 0 0,1 1 0 0 0,-1-1 0 0 0,0 0 0 0 0,1 0 0 0 0,-1 0 0 0 0,0 0 0 0 0,1-1 0 0 0,-1 1 0 0 0,0 0 0 0 0,0 0 0 0 0,1-1 0 0 0,-1 1 0 0 0,0-1 0 0 0,0 1 0 0 0,0-1 0 0 0,1 0 0 0 0,-1 1 1 0 0,0-1-1 0 0,0 0 0 0 0,1-1 0 0 0,4-4-75 0 0,-1-1-1 0 0,1 1 1 0 0,-2-1 0 0 0,1 0 0 0 0,3-8 0 0 0,-5 10 90 0 0,0 0 1 0 0,0 0-1 0 0,0 0 0 0 0,0 0 1 0 0,1 0-1 0 0,-1 1 0 0 0,1 0 1 0 0,6-5-1 0 0,-8 8 45 0 0,1-1 1 0 0,0 1-1 0 0,-1 0 0 0 0,1 0 1 0 0,0 0-1 0 0,0 0 1 0 0,0 1-1 0 0,0-1 0 0 0,0 1 1 0 0,0-1-1 0 0,0 1 1 0 0,0 0-1 0 0,0 0 0 0 0,0 1 1 0 0,0-1-1 0 0,0 1 0 0 0,0-1 1 0 0,0 1-1 0 0,2 1 1 0 0,1 0-20 0 0,-1 1 0 0 0,0 0 0 0 0,0 0 0 0 0,0 0 0 0 0,-1 1 0 0 0,1 0 0 0 0,-1-1 0 0 0,0 1 0 0 0,6 7 0 0 0,-2 1 17 0 0,1 0 0 0 0,-1 0-1 0 0,-1 1 1 0 0,-1 0 0 0 0,1 0 0 0 0,-2 0-1 0 0,6 20 1 0 0,-10-30-61 0 0,-1-1-1 0 0,1 1 1 0 0,-1 0 0 0 0,0 0-1 0 0,0 0 1 0 0,0 0 0 0 0,0 0-1 0 0,0-1 1 0 0,-1 1 0 0 0,1 0-1 0 0,-1 0 1 0 0,0 0 0 0 0,1-1-1 0 0,-1 1 1 0 0,-1 0 0 0 0,1-1-1 0 0,-3 5 1 0 0,3-6-23 0 0,0 1-1 0 0,0-1 1 0 0,-1 0-1 0 0,1 0 1 0 0,0 0-1 0 0,-1 0 1 0 0,1 0-1 0 0,0 0 1 0 0,-1-1-1 0 0,1 1 1 0 0,-1 0-1 0 0,0-1 1 0 0,1 1-1 0 0,-1-1 1 0 0,1 1-1 0 0,-1-1 1 0 0,0 0-1 0 0,1 0 1 0 0,-1 0 0 0 0,0 0-1 0 0,1 0 1 0 0,-1 0-1 0 0,0 0 1 0 0,1 0-1 0 0,-1-1 1 0 0,0 1-1 0 0,1-1 1 0 0,-1 1-1 0 0,1-1 1 0 0,-1 0-1 0 0,1 1 1 0 0,-3-3-1 0 0,3 3 31 0 0,0 0-1 0 0,1 0 0 0 0,-1-1 0 0 0,0 1 1 0 0,0 0-1 0 0,0-1 0 0 0,1 1 1 0 0,-1-1-1 0 0,0 1 0 0 0,1-1 0 0 0,-1 1 1 0 0,0-1-1 0 0,1 0 0 0 0,-1 1 0 0 0,1-1 1 0 0,-1 0-1 0 0,1 1 0 0 0,-1-1 0 0 0,1 0 1 0 0,-1 0-1 0 0,1 1 0 0 0,0-1 0 0 0,-1 0 1 0 0,1 0-1 0 0,0 0 0 0 0,0 1 1 0 0,0-1-1 0 0,-1 0 0 0 0,1 0 0 0 0,0 0 1 0 0,0 0-1 0 0,0 0 0 0 0,1 1 0 0 0,-1-1 1 0 0,0 0-1 0 0,0 0 0 0 0,0 0 0 0 0,1 0 1 0 0,-1 1-1 0 0,0-1 0 0 0,1 0 1 0 0,-1 0-1 0 0,0 0 0 0 0,1 1 0 0 0,-1-1 1 0 0,1 0-1 0 0,-1 1 0 0 0,1-1 0 0 0,0 0 1 0 0,-1 1-1 0 0,1-1 0 0 0,1 0 0 0 0,41-28 749 0 0,-37 26-920 0 0,0 0 179 0 0,6-3-28 0 0,0-1 1 0 0,0 0-1 0 0,0 0 0 0 0,-1-1 1 0 0,0 0-1 0 0,-1-1 0 0 0,0 0 1 0 0,0-1-1 0 0,-1 0 0 0 0,15-23 1828 0 0,-24 63-1224 0 0,0-26-655 0 0,1 0-1 0 0,-1 0 1 0 0,1 0 0 0 0,-1 0-1 0 0,1 0 1 0 0,0-1-1 0 0,0 1 1 0 0,1 0-1 0 0,-1-1 1 0 0,1 1-1 0 0,0-1 1 0 0,0 1 0 0 0,0-1-1 0 0,0 0 1 0 0,1 0-1 0 0,-1 0 1 0 0,1 0-1 0 0,0 0 1 0 0,0 0-1 0 0,0-1 1 0 0,4 3 0 0 0,-4-3-505 0 0,1 1 1 0 0,1-1-1 0 0,-1 0 0 0 0,0-1 1 0 0,0 1-1 0 0,1-1 1 0 0,-1 0-1 0 0,1 0 1 0 0,-1 0-1 0 0,1-1 1 0 0,5 1-1 0 0,-5-4-1547 0 0,-17-13 202 0 0,-80-80 318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 4936 0 0,'0'0'11409'0'0,"-3"-1"-11100"0"0,-8-2-223 0 0,11 3-188 0 0,0 1-1 0 0,-1-1 1 0 0,1 0 0 0 0,0 1-1 0 0,0-1 1 0 0,-1 1 0 0 0,1-1-1 0 0,0 1 1 0 0,0-1 0 0 0,0 1-1 0 0,-1-1 1 0 0,1 1-1 0 0,0-1 1 0 0,0 1 0 0 0,0-1-1 0 0,0 0 1 0 0,0 1 0 0 0,0-1-1 0 0,0 1 1 0 0,0-1 0 0 0,0 1-1 0 0,0-1 1 0 0,0 1-1 0 0,1-1 1 0 0,-1 1 0 0 0,0-1-1 0 0,0 1 1 0 0,0-1 0 0 0,1 1-1 0 0,-1-1 1 0 0,1 1 0 0 0,5 18-3943 0 0,-4-17 3182 0 0,5 9-2790 0 0,-7-11 3595 0 0,0 0-1 0 0,0-1 1 0 0,0 1-1 0 0,0 0 1 0 0,0 0-1 0 0,0 0 1 0 0,0 0-1 0 0,0 0 1 0 0,0 0-1 0 0,0 0 1 0 0,0 0-1 0 0,0 0 1 0 0,0-1-1 0 0,0 1 1 0 0,0 0-1 0 0,0 0 1 0 0,1 0-1 0 0,-1 0 1 0 0,0 0-1 0 0,0 0 1 0 0,0 0-1 0 0,0 0 1 0 0,0 0-1 0 0,0 0 1 0 0,0 0-1 0 0,0 0 1 0 0,0 0-1 0 0,0 0 1 0 0,1 0-1 0 0,-1 0 1 0 0,0 0-1 0 0,0 0 1 0 0,0 0-1 0 0,0 0 1 0 0,0 0-1 0 0,0 0 1 0 0,0 0-1 0 0,0 0 1 0 0,1 0-1 0 0,-1 0 1 0 0,0 0-1 0 0,0 0 1 0 0,0 0-1 0 0,0 0 1 0 0,0 0-1 0 0,0 0 1 0 0,0 0-1 0 0,0 0 1 0 0,0 0-1 0 0,1 0 1 0 0,-1 0-1 0 0,0 0 1 0 0,0 0-1 0 0,0 0 1 0 0,0 0-1 0 0,0 0 1 0 0,0 1-1 0 0,0-1 1 0 0,-5-42-1395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3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0 542 144 0 0,'0'0'9189'0'0,"8"-13"-9172"0"0,1-4-14 0 0,-4 8 8 0 0,-1 0 0 0 0,2 0 1 0 0,-1 1-1 0 0,12-14 0 0 0,-16 20 14 0 0,1 1 1 0 0,-1-1 0 0 0,0 1-1 0 0,1-1 1 0 0,-1 1 0 0 0,1 0-1 0 0,-1 0 1 0 0,1 0 0 0 0,0-1-1 0 0,-1 1 1 0 0,1 1-1 0 0,0-1 1 0 0,0 0 0 0 0,0 0-1 0 0,-1 1 1 0 0,1-1 0 0 0,0 1-1 0 0,0 0 1 0 0,0-1-1 0 0,0 1 1 0 0,0 0 0 0 0,0 0-1 0 0,0 0 1 0 0,0 0 0 0 0,0 1-1 0 0,0-1 1 0 0,0 0-1 0 0,0 1 1 0 0,0 0 0 0 0,-1-1-1 0 0,1 1 1 0 0,0 0 0 0 0,0 0-1 0 0,0 0 1 0 0,-1 0 0 0 0,1 0-1 0 0,-1 0 1 0 0,1 0-1 0 0,2 3 1 0 0,-1 0 3 0 0,1-1 1 0 0,-1 1-1 0 0,0 0 0 0 0,0 0 1 0 0,-1 0-1 0 0,1 0 0 0 0,-1 0 1 0 0,0 1-1 0 0,0-1 1 0 0,0 1-1 0 0,0-1 0 0 0,-1 1 1 0 0,0 0-1 0 0,0 0 0 0 0,0 8 1 0 0,0 1-52 0 0,-4 31 26 0 0,3-44-30 0 0,0 0 0 0 0,-1 0 0 0 0,1 0-1 0 0,-1 0 1 0 0,1 1 0 0 0,-1-1 0 0 0,1 0 0 0 0,-1 0-1 0 0,0 0 1 0 0,1 0 0 0 0,-1 0 0 0 0,0 0 0 0 0,0 0-1 0 0,0-1 1 0 0,0 1 0 0 0,0 0 0 0 0,0 0-1 0 0,0-1 1 0 0,0 1 0 0 0,0 0 0 0 0,0-1 0 0 0,0 1-1 0 0,0-1 1 0 0,0 0 0 0 0,-1 1 0 0 0,1-1 0 0 0,0 0-1 0 0,0 0 1 0 0,0 1 0 0 0,-1-1 0 0 0,0 0 0 0 0,1-4 113 0 0,0 0 1 0 0,0 1 0 0 0,0-1-1 0 0,1 0 1 0 0,0 0 0 0 0,0 1-1 0 0,0-1 1 0 0,0 0 0 0 0,1-4-1 0 0,3-2-12 0 0,0 0 1 0 0,0 0-1 0 0,1 0 0 0 0,1 0 0 0 0,8-11 0 0 0,13-27-82 0 0,-10 11 100 0 0,65-163-481 0 0,-73 172 632 0 0,-1 0-1 0 0,-1 0 1 0 0,-2-1 0 0 0,-1 1-1 0 0,1-42 1 0 0,-22 146 52 0 0,16-69-304 0 0,-18 179 233 0 0,18-163-168 0 0,1-1 1 0 0,1 1-1 0 0,1-1 0 0 0,1 0 0 0 0,1 0 0 0 0,8 28 1 0 0,-10-45-77 0 0,0 0 1 0 0,1 1 0 0 0,-1-1-1 0 0,1 0 1 0 0,0 0 0 0 0,0-1-1 0 0,0 1 1 0 0,1 0 0 0 0,0-1-1 0 0,0 0 1 0 0,0 0 0 0 0,0 0-1 0 0,1-1 1 0 0,-1 1 0 0 0,9 3-1 0 0,-10-5-19 0 0,-1-1-1 0 0,1 0 0 0 0,0-1 0 0 0,0 1 0 0 0,0 0 0 0 0,0-1 0 0 0,0 1 0 0 0,0-1 0 0 0,0 0 0 0 0,0 0 0 0 0,0 0 0 0 0,0-1 1 0 0,0 1-1 0 0,0-1 0 0 0,0 1 0 0 0,0-1 0 0 0,0 0 0 0 0,-1 0 0 0 0,1 0 0 0 0,0-1 0 0 0,-1 1 0 0 0,1-1 0 0 0,-1 1 1 0 0,1-1-1 0 0,-1 0 0 0 0,1 0 0 0 0,-1 0 0 0 0,0 0 0 0 0,0-1 0 0 0,3-4 0 0 0,29-43-195 0 0,-33 48 206 0 0,0 1 0 0 0,0-1 0 0 0,0 0 0 0 0,0 0-1 0 0,0 1 1 0 0,-1-1 0 0 0,1 0 0 0 0,0 0 0 0 0,-1 0-1 0 0,1 0 1 0 0,-1 0 0 0 0,0 0 0 0 0,0 1 0 0 0,0-1-1 0 0,0 0 1 0 0,0 0 0 0 0,0 0 0 0 0,0 0 0 0 0,0 0-1 0 0,-1 0 1 0 0,1 0 0 0 0,-1 0 0 0 0,0 0-1 0 0,1 0 1 0 0,-1 1 0 0 0,0-1 0 0 0,-2-2 0 0 0,1 3 73 0 0,-1 0 1 0 0,0 0-1 0 0,0 0 0 0 0,0 0 1 0 0,0 1-1 0 0,0-1 1 0 0,0 1-1 0 0,0 0 1 0 0,0 0-1 0 0,0 0 1 0 0,0 1-1 0 0,0-1 1 0 0,0 0-1 0 0,0 1 1 0 0,1 0-1 0 0,-1 0 0 0 0,0 0 1 0 0,0 0-1 0 0,0 0 1 0 0,1 1-1 0 0,-1-1 1 0 0,1 1-1 0 0,-1-1 1 0 0,1 1-1 0 0,0 0 1 0 0,-1 0-1 0 0,-2 4 0 0 0,3-4 27 0 0,0 0-1 0 0,1 1 1 0 0,-1-1-1 0 0,1 0 1 0 0,-1 1-1 0 0,1-1 0 0 0,0 1 1 0 0,0-1-1 0 0,0 1 1 0 0,0-1-1 0 0,1 1 1 0 0,-1 0-1 0 0,1-1 0 0 0,-1 1 1 0 0,1 0-1 0 0,0 0 1 0 0,0-1-1 0 0,0 1 1 0 0,1 0-1 0 0,-1-1 0 0 0,1 1 1 0 0,-1 0-1 0 0,3 4 1 0 0,-1-4-47 0 0,0 0 1 0 0,0-1 0 0 0,1 1 0 0 0,0 0 0 0 0,-1-1-1 0 0,1 1 1 0 0,0-1 0 0 0,0 0 0 0 0,0 0 0 0 0,1 0-1 0 0,-1-1 1 0 0,0 1 0 0 0,1-1 0 0 0,-1 1-1 0 0,5 0 1 0 0,13 3-226 0 0,1-1 0 0 0,0-1 0 0 0,-1 0 0 0 0,34-2 0 0 0,-41-1-312 0 0,1-1 1 0 0,-1 0 0 0 0,0-1-1 0 0,-1-1 1 0 0,26-8 0 0 0,29-21-6513 0 0,-46 18 3791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3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10 7637 0 0,'0'0'5364'0'0,"-131"0"-5132"0"0,104 0-68 0 0,5 0-88 0 0,-2 0-76 0 0,2-3-4 0 0,-2-1-504 0 0,5 1-352 0 0,3 3-876 0 0,6 0-960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3516 0 0,'0'0'8062'0'0,"-3"10"-7980"0"0,-9 18 54 0 0,-1 0-1 0 0,-1-1 1 0 0,-1 0-1 0 0,-19 24 1 0 0,26-41-112 0 0,0 0 1 0 0,0 0-1 0 0,-1-1 1 0 0,0-1-1 0 0,-19 14 1 0 0,23-19-51 0 0,0 0 1 0 0,-1 0-1 0 0,1-1 1 0 0,-1 1-1 0 0,0-2 1 0 0,0 1-1 0 0,0 0 1 0 0,0-1-1 0 0,0 0 1 0 0,0-1-1 0 0,0 1 0 0 0,0-1 1 0 0,-1 0-1 0 0,-5-2 1 0 0,10 2-14 0 0,-1-1 1 0 0,1 0 0 0 0,0-1-1 0 0,0 1 1 0 0,-1 0-1 0 0,1-1 1 0 0,0 1-1 0 0,0-1 1 0 0,0 1 0 0 0,1-1-1 0 0,-1 0 1 0 0,0 0-1 0 0,1 0 1 0 0,-1 0 0 0 0,1 0-1 0 0,0 0 1 0 0,-1 0-1 0 0,1-1 1 0 0,0 1-1 0 0,0 0 1 0 0,1-1 0 0 0,-1 1-1 0 0,0-1 1 0 0,1 1-1 0 0,-1-1 1 0 0,1-4-1 0 0,-6-70-570 0 0,6 73 569 0 0,1-4-13 0 0,0 0 0 0 0,0-1 0 0 0,1 1 1 0 0,0 0-1 0 0,0 0 0 0 0,1 0 0 0 0,0 0 0 0 0,6-11 0 0 0,-8 17 94 0 0,0 1-1 0 0,-1-1 1 0 0,1 1-1 0 0,0-1 1 0 0,0 1-1 0 0,-1 0 1 0 0,1-1-1 0 0,0 1 1 0 0,1 0-1 0 0,-1 0 1 0 0,0-1-1 0 0,0 1 1 0 0,0 0-1 0 0,1 0 1 0 0,-1 0-1 0 0,0 1 1 0 0,1-1-1 0 0,-1 0 1 0 0,1 0-1 0 0,-1 1 1 0 0,1-1-1 0 0,-1 1 1 0 0,1-1-1 0 0,0 1 1 0 0,-1 0-1 0 0,1 0 1 0 0,0-1-1 0 0,-1 1 1 0 0,1 0-1 0 0,-1 1 1 0 0,1-1-1 0 0,0 0 1 0 0,-1 0-1 0 0,1 1 1 0 0,0-1-1 0 0,-1 1 1 0 0,1-1-1 0 0,-1 1 1 0 0,1 0-1 0 0,-1-1 1 0 0,0 1-1 0 0,1 0 1 0 0,-1 0-1 0 0,0 0 1 0 0,1 0-1 0 0,-1 0 1 0 0,0 1-1 0 0,0-1 1 0 0,1 2-1 0 0,10 11 158 0 0,-2 1 0 0 0,0 0 0 0 0,-1 1-1 0 0,0 0 1 0 0,-1 0 0 0 0,8 26 0 0 0,10 18 242 0 0,-9-22-369 0 0,-14-28-210 0 0,1-1-1 0 0,0 1 0 0 0,1-1 0 0 0,0 1 1 0 0,0-1-1 0 0,1-1 0 0 0,0 1 0 0 0,10 9 0 0 0,-12-17-687 0 0,0 0 0 0 0,0 0 0 0 0,1 0 0 0 0,-1-1 0 0 0,0 1 0 0 0,1-1 0 0 0,-1 0 0 0 0,1-1 0 0 0,5 0 0 0 0,-9 1 312 0 0,10-2-3274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9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2000 0 0,'0'0'9500'0'0,"5"15"-9114"0"0,1 5-282 0 0,3 11 140 0 0,1-2 0 0 0,14 31 0 0 0,-23-57-224 0 0,0-1-1 0 0,0 0 1 0 0,0 0 0 0 0,0 0-1 0 0,0 0 1 0 0,1 0 0 0 0,-1 0-1 0 0,0 0 1 0 0,1 0 0 0 0,0-1 0 0 0,-1 1-1 0 0,1 0 1 0 0,0-1 0 0 0,0 1-1 0 0,0-1 1 0 0,0 0 0 0 0,0 0-1 0 0,0 0 1 0 0,0 0 0 0 0,0 0 0 0 0,1 0-1 0 0,-1 0 1 0 0,0-1 0 0 0,0 1-1 0 0,1-1 1 0 0,-1 1 0 0 0,0-1-1 0 0,1 0 1 0 0,-1 0 0 0 0,1 0 0 0 0,2-1-1 0 0,0-1-66 0 0,-1 0 0 0 0,1 0 0 0 0,-1 0 0 0 0,0-1 0 0 0,0 1 0 0 0,0-1 0 0 0,0 0 0 0 0,-1 0 0 0 0,1 0 0 0 0,-1-1 0 0 0,1 0 0 0 0,-1 1 0 0 0,0-1 0 0 0,3-6 0 0 0,2-4-229 0 0,-1-1 0 0 0,0 0-1 0 0,7-24 1 0 0,-9 25-901 0 0,0-1-1 0 0,1 1 1 0 0,1 0 0 0 0,10-16-1 0 0,-10 23-1024 0 0,0 1-531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4016 0 0,'0'0'5336'0'0,"2"15"-5078"0"0,8 48 13 0 0,-9-61-231 0 0,-1 0 1 0 0,1 0-1 0 0,0 0 0 0 0,0 0 1 0 0,-1 0-1 0 0,1 0 1 0 0,1 0-1 0 0,-1 0 0 0 0,0 0 1 0 0,0-1-1 0 0,1 1 1 0 0,-1 0-1 0 0,1-1 0 0 0,-1 1 1 0 0,1-1-1 0 0,0 1 1 0 0,0-1-1 0 0,-1 0 0 0 0,1 0 1 0 0,0 0-1 0 0,0 0 1 0 0,0 0-1 0 0,0 0 0 0 0,3 0 1 0 0,2 1 82 0 0,0-1-1 0 0,0 0 1 0 0,0 0 0 0 0,0-1 0 0 0,9-1 0 0 0,-7 1 33 0 0,-6 0-167 0 0,0 0 0 0 0,0-1 1 0 0,0 0-1 0 0,0 1 1 0 0,0-1-1 0 0,0 0 0 0 0,0-1 1 0 0,0 1-1 0 0,0 0 0 0 0,0-1 1 0 0,-1 1-1 0 0,1-1 0 0 0,-1 0 1 0 0,1 0-1 0 0,-1 0 1 0 0,1 0-1 0 0,-1-1 0 0 0,0 1 1 0 0,0-1-1 0 0,0 1 0 0 0,-1-1 1 0 0,1 0-1 0 0,-1 1 0 0 0,1-1 1 0 0,-1 0-1 0 0,0 0 0 0 0,0 0 1 0 0,0 0-1 0 0,0 0 1 0 0,-1 0-1 0 0,1-1 0 0 0,-1-5 1 0 0,1 6-17 0 0,-1 0 1 0 0,0-1-1 0 0,0 1 1 0 0,0 0-1 0 0,0-1 1 0 0,0 1-1 0 0,-1 0 1 0 0,1-1 0 0 0,-1 1-1 0 0,0 0 1 0 0,0 0-1 0 0,0 0 1 0 0,-1 0-1 0 0,1 0 1 0 0,-1 0-1 0 0,0 0 1 0 0,0 0 0 0 0,0 0-1 0 0,0 1 1 0 0,0-1-1 0 0,0 1 1 0 0,-1-1-1 0 0,1 1 1 0 0,-1 0-1 0 0,1 0 1 0 0,-1 0 0 0 0,0 1-1 0 0,0-1 1 0 0,0 1-1 0 0,0-1 1 0 0,-5-1-1 0 0,6 3-43 0 0,-33-6-924 0 0,33 6 821 0 0,1 0 0 0 0,-1 0 0 0 0,1 0 0 0 0,-1 0 0 0 0,1 0 1 0 0,-1 0-1 0 0,1 0 0 0 0,-1 1 0 0 0,0-1 0 0 0,1 0 0 0 0,-1 1 0 0 0,1-1 1 0 0,0 1-1 0 0,-1 0 0 0 0,1 0 0 0 0,-1-1 0 0 0,1 1 0 0 0,0 0 0 0 0,-2 1 1 0 0,-5 11-2357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6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1956 0 0,'0'0'7650'0'0,"0"6"-7230"0"0,0 436 2683 0 0,0-436-3060 0 0,0 1 0 0 0,1-1-1 0 0,-1 1 1 0 0,1-1-1 0 0,1 0 1 0 0,-1 0 0 0 0,5 13-1 0 0,-5-17-80 0 0,0-1 0 0 0,0 1 0 0 0,1 0 0 0 0,-1 0 0 0 0,0 0 0 0 0,1-1-1 0 0,-1 1 1 0 0,1 0 0 0 0,-1-1 0 0 0,1 0 0 0 0,0 1 0 0 0,-1-1-1 0 0,1 0 1 0 0,0 0 0 0 0,0 0 0 0 0,0 0 0 0 0,0 0 0 0 0,0 0 0 0 0,0-1-1 0 0,0 1 1 0 0,1-1 0 0 0,-1 1 0 0 0,0-1 0 0 0,0 0 0 0 0,4 0-1 0 0,-2-1-354 0 0,0 0-1 0 0,0 0 0 0 0,0 0 1 0 0,0-1-1 0 0,0 0 0 0 0,0 1 1 0 0,0-2-1 0 0,-1 1 0 0 0,1 0 1 0 0,-1-1-1 0 0,0 1 0 0 0,0-1 1 0 0,1 0-1 0 0,-2 0 0 0 0,1-1 1 0 0,0 1-1 0 0,-1 0 0 0 0,1-1 1 0 0,-1 0-1 0 0,0 1 0 0 0,1-6 1 0 0,10-11-2297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0 952 0 0,'0'0'8912'0'0,"-23"3"-8432"0"0,7-1-410 0 0,-157 23 866 0 0,173-25-958 0 0,-35 11-192 0 0,34-11-40 0 0,-1 1-1 0 0,1 0 1 0 0,0 0-1 0 0,0-1 1 0 0,0 1-1 0 0,0 0 1 0 0,1 0-1 0 0,-1 0 1 0 0,0 0-1 0 0,0 0 1 0 0,0 0-1 0 0,1 0 0 0 0,-1 1 1 0 0,1-1-1 0 0,-1 0 1 0 0,1 0-1 0 0,-1 0 1 0 0,1 1-1 0 0,0-1 1 0 0,-1 0-1 0 0,1 0 1 0 0,0 1-1 0 0,0-1 1 0 0,0 2-1 0 0,0 2-2928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7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1664 0 0,'0'0'14251'0'0,"-1"14"-13982"0"0,11-7-9041 0 0,-10-7 8640 0 0,1 0 0 0 0,-1 0 0 0 0,0 0 0 0 0,0 0 0 0 0,0 0 0 0 0,1 0 0 0 0,-1-1 0 0 0,0 1 0 0 0,0 0 0 0 0,0 0 0 0 0,0 0 0 0 0,1 0 0 0 0,-1-1 0 0 0,0 1 0 0 0,0 0 0 0 0,0 0 0 0 0,-12-19-5036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1:5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3552 0 0,'0'0'7670'0'0,"-15"1"-7345"0"0,-48 3-115 0 0,60-3-178 0 0,-1-1 1 0 0,1 1-1 0 0,-1 0 0 0 0,1 0 1 0 0,0 0-1 0 0,0 0 0 0 0,-1 1 1 0 0,1-1-1 0 0,0 1 0 0 0,0 0 1 0 0,1 0-1 0 0,-1 0 0 0 0,0 0 1 0 0,0 1-1 0 0,1-1 0 0 0,0 1 0 0 0,-1-1 1 0 0,1 1-1 0 0,0 0 0 0 0,0 0 1 0 0,1 0-1 0 0,-1 0 0 0 0,0 0 1 0 0,-1 5-1 0 0,1 0-4 0 0,0-1 0 0 0,0 0 0 0 0,1 1-1 0 0,-1 0 1 0 0,2-1 0 0 0,-1 1 0 0 0,1-1 0 0 0,1 12 0 0 0,0-16-85 0 0,0 0 0 0 0,0 1 0 0 0,0-1 0 0 0,1 0 0 0 0,-1 0 0 0 0,1-1 0 0 0,0 1 0 0 0,0 0 0 0 0,0 0 0 0 0,0-1 0 0 0,0 1 0 0 0,1-1 0 0 0,-1 0 1 0 0,1 0-1 0 0,-1 0 0 0 0,4 2 0 0 0,51 29-3037 0 0,-50-29 2233 0 0,15 6-2073 0 0,2 0-1725 0 0</inkml:trace>
  <inkml:trace contextRef="#ctx0" brushRef="#br0" timeOffset="1">257 195 9825 0 0,'0'0'7564'0'0,"21"0"-12555"0"0,-42 0-7407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1 156 5973 0 0,'0'0'4836'0'0,"1"-8"-4562"0"0,0-8-135 0 0,0 2 7 0 0,0-1-1 0 0,1 1 0 0 0,7-25 1 0 0,-8 36-127 0 0,-1 1 1 0 0,1-1 0 0 0,0 1-1 0 0,0-1 1 0 0,0 1 0 0 0,0 0-1 0 0,1-1 1 0 0,-1 1 0 0 0,1 0-1 0 0,-1 0 1 0 0,1 0 0 0 0,0 0 0 0 0,-1 0-1 0 0,1 0 1 0 0,0 0 0 0 0,1 1-1 0 0,-1-1 1 0 0,0 1 0 0 0,0-1-1 0 0,1 1 1 0 0,-1 0 0 0 0,0 0-1 0 0,1 0 1 0 0,-1 0 0 0 0,1 1-1 0 0,-1-1 1 0 0,1 1 0 0 0,3-1-1 0 0,-3 1-33 0 0,0 0 0 0 0,-1 0 0 0 0,1 0 0 0 0,-1 0-1 0 0,1 1 1 0 0,0-1 0 0 0,-1 1 0 0 0,1 0-1 0 0,-1 0 1 0 0,1 0 0 0 0,-1 0 0 0 0,0 0-1 0 0,1 0 1 0 0,-1 1 0 0 0,0-1 0 0 0,4 4-1 0 0,-2 0-62 0 0,0 0-1 0 0,0 0 0 0 0,-1 1 0 0 0,1-1 0 0 0,3 10 0 0 0,-6-13 67 0 0,2 6-94 0 0,0-1 0 0 0,-1 1-1 0 0,0-1 1 0 0,0 1-1 0 0,0 0 1 0 0,-1 0 0 0 0,-1 0-1 0 0,1 0 1 0 0,-1 0-1 0 0,0-1 1 0 0,-2 11 0 0 0,2-19 94 0 0,0 0 0 0 0,0 1 1 0 0,0-1-1 0 0,0 0 1 0 0,0 1-1 0 0,0-1 0 0 0,0 0 1 0 0,0 0-1 0 0,0 1 1 0 0,0-1-1 0 0,0 0 0 0 0,0 1 1 0 0,-1-1-1 0 0,1 0 1 0 0,0 0-1 0 0,0 1 0 0 0,-1-1 1 0 0,1 1-1 0 0,-1-1 1 0 0,1 0-1 0 0,0 1 0 0 0,-1-1 1 0 0,1 1-1 0 0,-1-1 1 0 0,1 1-1 0 0,-1-1 0 0 0,0 1 1 0 0,1-1-1 0 0,-1 1 1 0 0,1 0-1 0 0,-1-1 0 0 0,0 1 1 0 0,1 0-1 0 0,-1-1 1 0 0,0 1-1 0 0,0 0 0 0 0,1 0 1 0 0,-1 0-1 0 0,0 0 1 0 0,1 0-1 0 0,-1 0 0 0 0,0 0 1 0 0,0 0-1 0 0,1 0 1 0 0,-1 0-1 0 0,0 0 0 0 0,1 0 1 0 0,-1 0-1 0 0,0 1 1 0 0,0-1-1 0 0,1 0 1 0 0,-1 0-1 0 0,0 1 0 0 0,1-1 1 0 0,-1 1-1 0 0,1-1 1 0 0,-1 0-1 0 0,0 1 0 0 0,1-1 1 0 0,-1 1-1 0 0,1-1 1 0 0,0 1-1 0 0,-1 0 0 0 0,1-1 1 0 0,-1 1-1 0 0,0 0 1 0 0,5-9 122 0 0,0 1 1 0 0,1-1-1 0 0,0 0 1 0 0,0 1-1 0 0,0 0 1 0 0,1 0-1 0 0,0 1 1 0 0,1 0-1 0 0,-1 0 1 0 0,11-7-1 0 0,-15 11 35 0 0,-1 1-102 0 0,0 1 0 0 0,0-1 0 0 0,-1 1 0 0 0,1 0 0 0 0,0-1-1 0 0,0 1 1 0 0,0 0 0 0 0,0-1 0 0 0,0 1 0 0 0,0 0 0 0 0,0 0 0 0 0,0 0 0 0 0,0 0 0 0 0,0 0 0 0 0,0 0 0 0 0,0 0 0 0 0,0 0 0 0 0,0 0 0 0 0,0 0 0 0 0,0 0 0 0 0,0 1 0 0 0,0-1 0 0 0,0 0 0 0 0,0 1 0 0 0,-1-1 0 0 0,1 1 0 0 0,0-1 0 0 0,0 1 0 0 0,0-1 0 0 0,-1 1 0 0 0,1 0 0 0 0,0-1 0 0 0,0 1-1 0 0,-1 0 1 0 0,1 0 0 0 0,-1 0 0 0 0,2 1 0 0 0,23 37-331 0 0,-21-31 288 0 0,2 3-237 0 0,25 34-1751 0 0,-29-43 1489 0 0,0 0 0 0 0,0-1 0 0 0,0 1-1 0 0,1 0 1 0 0,-1 0 0 0 0,1-1 0 0 0,-1 0 0 0 0,1 1 0 0 0,-1-1 0 0 0,4 1 0 0 0,-3-3-1494 0 0,-17-18 325 0 0,-85-91 524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7233 0 0,'0'0'9297'0'0,"-3"-1"-9249"0"0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8 527 2668 0 0,'0'0'6772'0'0,"-8"6"-3962"0"0,11-10-2748 0 0,-1 0 1 0 0,1-1-1 0 0,0 1 0 0 0,0 0 1 0 0,0 0-1 0 0,0 0 0 0 0,1 1 1 0 0,-1-1-1 0 0,1 1 0 0 0,0 0 1 0 0,0 0-1 0 0,6-3 1 0 0,3-4-2 0 0,19-19-120 0 0,0-1 1 0 0,44-55-1 0 0,-62 67 31 0 0,-1-1 1 0 0,-1 0-1 0 0,0-1 1 0 0,-2 0-1 0 0,0-1 1 0 0,12-38-1 0 0,-19 49 11 0 0,-1-1 1 0 0,0 1-1 0 0,-1-1 0 0 0,0 0 1 0 0,0 0-1 0 0,-2 1 0 0 0,1-1 1 0 0,-4-18-1 0 0,2 26-7 0 0,1 1 1 0 0,-1 0-1 0 0,0-1 0 0 0,0 1 1 0 0,0 0-1 0 0,0 0 0 0 0,0 0 0 0 0,-1 0 1 0 0,1 0-1 0 0,-1 0 0 0 0,1 1 1 0 0,-1-1-1 0 0,0 1 0 0 0,1 0 0 0 0,-1 0 1 0 0,0 0-1 0 0,0 0 0 0 0,0 0 1 0 0,0 0-1 0 0,0 1 0 0 0,-4-1 0 0 0,2 0 42 0 0,0 1-1 0 0,1-1 0 0 0,-1 1 0 0 0,0 0 1 0 0,0 0-1 0 0,0 0 0 0 0,0 1 1 0 0,1 0-1 0 0,-1-1 0 0 0,0 2 0 0 0,1-1 1 0 0,-8 4-1 0 0,7-1 21 0 0,0 0-1 0 0,1 0 1 0 0,-1 1 0 0 0,1-1 0 0 0,0 1 0 0 0,1 0 0 0 0,-1 1-1 0 0,1-1 1 0 0,0 1 0 0 0,0-1 0 0 0,1 1 0 0 0,-1 0 0 0 0,1 0 0 0 0,1 0-1 0 0,-1 0 1 0 0,1 0 0 0 0,-1 9 0 0 0,-1 15-52 0 0,2 1 1 0 0,2 41-1 0 0,1-24 10 0 0,3 63 222 0 0,-3-99-142 0 0,0 0 0 0 0,0 0 0 0 0,2-1 0 0 0,-1 1 0 0 0,1-1-1 0 0,1 1 1 0 0,5 10 0 0 0,-9-22-112 0 0,-1 0-1 0 0,1 1 1 0 0,-1-1-1 0 0,1 1 1 0 0,-1-1-1 0 0,1 0 1 0 0,-1 0 0 0 0,1 1-1 0 0,0-1 1 0 0,-1 0-1 0 0,1 0 1 0 0,-1 1-1 0 0,1-1 1 0 0,-1 0-1 0 0,1 0 1 0 0,0 0-1 0 0,-1 0 1 0 0,1 0-1 0 0,0 0 1 0 0,-1 0-1 0 0,1 0 1 0 0,-1 0-1 0 0,1 0 1 0 0,0-1 0 0 0,-1 1-1 0 0,1 0 1 0 0,-1 0-1 0 0,1 0 1 0 0,-1-1-1 0 0,1 1 1 0 0,-1 0-1 0 0,1-1 1 0 0,-1 1-1 0 0,1 0 1 0 0,-1-1-1 0 0,1 1 1 0 0,-1-1-1 0 0,1 1 1 0 0,-1-1-1 0 0,0 1 1 0 0,1-1 0 0 0,21-23-113 0 0,-20 22 85 0 0,9-13-49 0 0,-5 6 90 0 0,1 1-1 0 0,0-1 1 0 0,1 1-1 0 0,-1 0 0 0 0,1 1 1 0 0,1 0-1 0 0,13-9 1 0 0,-21 16 69 0 0,-1 0 1 0 0,1 0 0 0 0,0 0-1 0 0,-1 1 1 0 0,1-1 0 0 0,0 0-1 0 0,-1 0 1 0 0,1 1 0 0 0,-1-1-1 0 0,1 0 1 0 0,-1 1 0 0 0,1-1-1 0 0,0 1 1 0 0,-1-1 0 0 0,0 0-1 0 0,1 1 1 0 0,-1-1 0 0 0,1 1-1 0 0,-1-1 1 0 0,1 1 0 0 0,-1 0-1 0 0,0-1 1 0 0,0 1 0 0 0,1-1-1 0 0,-1 1 1 0 0,0 0 0 0 0,0-1-1 0 0,1 1 1 0 0,-1-1 0 0 0,0 1-1 0 0,0 0 1 0 0,0-1 0 0 0,0 2-1 0 0,7 30-328 0 0,-5-24 391 0 0,-2-4-121 0 0,1-1 0 0 0,-1 0 0 0 0,1 1 0 0 0,0-1-1 0 0,1 0 1 0 0,-1 0 0 0 0,0 0 0 0 0,1 0 0 0 0,0 0 0 0 0,-1 0-1 0 0,1-1 1 0 0,0 1 0 0 0,1 0 0 0 0,-1-1 0 0 0,0 0 0 0 0,1 1-1 0 0,-1-1 1 0 0,1 0 0 0 0,0 0 0 0 0,0-1 0 0 0,0 1 0 0 0,0 0-1 0 0,0-1 1 0 0,0 0 0 0 0,0 0 0 0 0,0 0 0 0 0,0 0 0 0 0,1 0 0 0 0,-1-1-1 0 0,0 1 1 0 0,1-1 0 0 0,-1 0 0 0 0,0 0 0 0 0,1 0 0 0 0,-1 0-1 0 0,0-1 1 0 0,1 0 0 0 0,-1 1 0 0 0,0-1 0 0 0,0 0 0 0 0,0 0-1 0 0,1-1 1 0 0,-1 1 0 0 0,0-1 0 0 0,-1 0 0 0 0,1 1 0 0 0,0-1-1 0 0,0 0 1 0 0,-1-1 0 0 0,1 1 0 0 0,-1 0 0 0 0,0-1 0 0 0,0 1-1 0 0,0-1 1 0 0,0 0 0 0 0,0 0 0 0 0,2-6 0 0 0,5-12 91 0 0,-8 19 478 0 0,-1 7-155 0 0,2 5-405 0 0,-1-6 8 0 0,0 1 0 0 0,1 0 0 0 0,-1-1 0 0 0,1 1 0 0 0,1-1 0 0 0,-1 1-1 0 0,0-1 1 0 0,1 0 0 0 0,0 0 0 0 0,0 0 0 0 0,0-1 0 0 0,1 1 0 0 0,-1-1 0 0 0,1 1 0 0 0,0-1-1 0 0,-1 0 1 0 0,2-1 0 0 0,-1 1 0 0 0,0-1 0 0 0,0 1 0 0 0,1-1 0 0 0,-1-1 0 0 0,1 1-1 0 0,0-1 1 0 0,-1 1 0 0 0,1-1 0 0 0,0-1 0 0 0,0 1 0 0 0,0-1 0 0 0,0 0 0 0 0,0 0 0 0 0,5 0-1 0 0,-5-1-23 0 0,1 1-1 0 0,0-1 1 0 0,0 0 0 0 0,-1 0-1 0 0,1 0 1 0 0,0-1-1 0 0,-1 0 1 0 0,1 0-1 0 0,-1 0 1 0 0,0-1-1 0 0,0 0 1 0 0,6-4-1 0 0,-8 5-14 0 0,0-1 0 0 0,0 1 0 0 0,-1-1 0 0 0,1 0-1 0 0,-1 0 1 0 0,1 0 0 0 0,-1 0 0 0 0,0 0 0 0 0,0-1 0 0 0,-1 1-1 0 0,1-1 1 0 0,-1 1 0 0 0,1-1 0 0 0,-1 1 0 0 0,0-1 0 0 0,-1 0-1 0 0,1 0 1 0 0,-1 1 0 0 0,1-8 0 0 0,-2 8-7 0 0,1 0 1 0 0,-1-1 0 0 0,1 1-1 0 0,-1-1 1 0 0,0 1-1 0 0,0 0 1 0 0,-1 0 0 0 0,1-1-1 0 0,-1 1 1 0 0,1 0-1 0 0,-1 0 1 0 0,0 1 0 0 0,0-1-1 0 0,-1 0 1 0 0,1 1-1 0 0,0-1 1 0 0,-1 1 0 0 0,0-1-1 0 0,1 1 1 0 0,-1 0-1 0 0,0 0 1 0 0,0 1 0 0 0,0-1-1 0 0,0 1 1 0 0,0-1-1 0 0,-1 1 1 0 0,1 0 0 0 0,0 0-1 0 0,-7-1 1 0 0,-1 0-325 0 0,0 0 1 0 0,0 0-1 0 0,0 1 0 0 0,0 1 1 0 0,0 0-1 0 0,-1 0 0 0 0,1 1 1 0 0,-14 3-1 0 0,21-3 24 0 0,1 0-1 0 0,-1 1 1 0 0,1 0-1 0 0,-1-1 1 0 0,1 1 0 0 0,0 1-1 0 0,0-1 1 0 0,0 0-1 0 0,0 1 1 0 0,1-1 0 0 0,-1 1-1 0 0,1 0 1 0 0,-1 0-1 0 0,1 0 1 0 0,-2 3 0 0 0,0 6-1373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4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1688 0 0,'0'0'10683'0'0,"20"13"-10143"0"0,60 38 22 0 0,-72-46-537 0 0,-1 0 1 0 0,1-1-1 0 0,0 1 1 0 0,0-2 0 0 0,1 0-1 0 0,-1 0 1 0 0,1 0-1 0 0,0-1 1 0 0,-1 0 0 0 0,1-1-1 0 0,0 0 1 0 0,0 0-1 0 0,0-1 1 0 0,0 0-1 0 0,0 0 1 0 0,0-1 0 0 0,12-3-1 0 0,-14 1-450 0 0,-1 0-1 0 0,0 0 0 0 0,0 0 0 0 0,0-1 0 0 0,0 0 1 0 0,-1 0-1 0 0,1 0 0 0 0,-1-1 0 0 0,0 0 1 0 0,-1 0-1 0 0,1 0 0 0 0,-1-1 0 0 0,5-7 1 0 0,1 1-1849 0 0,8-11-3425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19 382 5681 0 0,'0'0'8109'0'0,"13"-51"-7840"0"0,-10-117-10 0 0,-4 146-284 0 0,-1-1 0 0 0,-1 0-1 0 0,-2 1 1 0 0,0 0 0 0 0,-11-29 0 0 0,14 101 101 0 0,4-41-101 0 0,1-1 0 0 0,0 0 0 0 0,0 1 0 0 0,1-1 0 0 0,0-1 0 0 0,0 1 0 0 0,1-1 0 0 0,0 1-1 0 0,0-1 1 0 0,8 7 0 0 0,-10-11 6 0 0,1 1-1 0 0,-1-2 1 0 0,1 1-1 0 0,-1 0 1 0 0,1-1-1 0 0,0 1 1 0 0,0-1-1 0 0,0 0 1 0 0,0-1-1 0 0,0 1 1 0 0,0-1-1 0 0,1 1 1 0 0,-1-1-1 0 0,0-1 1 0 0,1 1-1 0 0,-1-1 1 0 0,1 1-1 0 0,-1-1 1 0 0,1 0-1 0 0,-1-1 1 0 0,0 1-1 0 0,6-2 1 0 0,-6 1-20 0 0,-1-1 1 0 0,0 1 0 0 0,0-1-1 0 0,0 0 1 0 0,0 0 0 0 0,0 0-1 0 0,0 0 1 0 0,0-1 0 0 0,0 1 0 0 0,-1-1-1 0 0,1 0 1 0 0,-1 0 0 0 0,0 1-1 0 0,0-1 1 0 0,0-1 0 0 0,2-3-1 0 0,26-64-403 0 0,-20 43 277 0 0,-3 5 89 0 0,-6 20 822 0 0,-1 13-219 0 0,0-3-509 0 0,-8 317 114 0 0,8-323-152 0 0,0-1 0 0 0,0 1 0 0 0,-1 0 1 0 0,1-1-1 0 0,0 1 0 0 0,0 0 1 0 0,0 0-1 0 0,0-1 0 0 0,0 1 1 0 0,0 0-1 0 0,0 0 0 0 0,0-1 0 0 0,0 1 1 0 0,0 0-1 0 0,1-1 0 0 0,-1 1 1 0 0,0 0-1 0 0,0 0 0 0 0,1-1 0 0 0,-1 1 1 0 0,0 0-1 0 0,1-1 0 0 0,-1 1 1 0 0,1-1-1 0 0,-1 1 0 0 0,0 0 0 0 0,1-1 1 0 0,0 1-1 0 0,-1-1 0 0 0,1 1 1 0 0,13-19-294 0 0,9-37 203 0 0,-2-14 23 0 0,-13 41 83 0 0,0 0 0 0 0,2 0 0 0 0,24-46 0 0 0,-34 73 21 0 0,1 0 0 0 0,-1 0 0 0 0,0 0 1 0 0,1 0-1 0 0,-1 0 0 0 0,1 0 0 0 0,0 0 0 0 0,-1 0 0 0 0,1 0 1 0 0,0 0-1 0 0,-1 0 0 0 0,1 0 0 0 0,0 1 0 0 0,0-1 0 0 0,0 0 1 0 0,0 1-1 0 0,0-1 0 0 0,0 0 0 0 0,0 1 0 0 0,0-1 1 0 0,0 1-1 0 0,0-1 0 0 0,0 1 0 0 0,0 0 0 0 0,0 0 0 0 0,0-1 1 0 0,0 1-1 0 0,0 0 0 0 0,1 0 0 0 0,-1 0 0 0 0,0 0 1 0 0,2 0-1 0 0,-1 2-27 0 0,0-1 1 0 0,-1 1-1 0 0,1-1 0 0 0,0 1 1 0 0,0 0-1 0 0,-1 0 1 0 0,1 0-1 0 0,-1 0 1 0 0,1 0-1 0 0,-1 0 1 0 0,0 0-1 0 0,0 0 0 0 0,1 5 1 0 0,5 11-109 0 0,-1 1 0 0 0,5 29 0 0 0,17 183 461 0 0,-27-213-416 0 0,-5-27-593 0 0,-11-20 862 0 0,8 22-141 0 0,1 1 0 0 0,-1-1 1 0 0,0 2-1 0 0,0-1 0 0 0,-1 1 0 0 0,0 0 0 0 0,0 1 0 0 0,0-1 0 0 0,0 2 1 0 0,-9-4-1 0 0,-25-13-657 0 0,42 20 520 0 0,0 0 0 0 0,-1 0 0 0 0,1 0 0 0 0,0 0 0 0 0,0 0 0 0 0,0 0 0 0 0,0 0 1 0 0,-1 0-1 0 0,1-1 0 0 0,0 1 0 0 0,0 0 0 0 0,0 0 0 0 0,0 0 0 0 0,0 0 0 0 0,0 0 0 0 0,0-1 0 0 0,-1 1 1 0 0,1 0-1 0 0,0 0 0 0 0,0 0 0 0 0,0 0 0 0 0,0-1 0 0 0,0 1 0 0 0,0 0 0 0 0,0 0 0 0 0,0 0 0 0 0,0-1 0 0 0,0 1 1 0 0,0 0-1 0 0,0 0 0 0 0,0 0 0 0 0,0-1 0 0 0,0 1 0 0 0,0 0 0 0 0,0 0 0 0 0,0 0 0 0 0,0 0 0 0 0,0-1 1 0 0,0 1-1 0 0,0 0 0 0 0,1 0 0 0 0,-1 0 0 0 0,0 0 0 0 0,0-1 0 0 0,0 1 0 0 0,0 0 0 0 0,0 0 0 0 0,0 0 0 0 0,1 0 1 0 0,-1 0-1 0 0,0 0 0 0 0,0-1 0 0 0,0 1 0 0 0,0 0 0 0 0,1 0 0 0 0,-1 0 0 0 0,0 0 0 0 0,0 0 0 0 0,0 0 1 0 0,0 0-1 0 0,1 0 0 0 0,-1 0 0 0 0,0 0 0 0 0,0 0 0 0 0,0 0 0 0 0,1 0 0 0 0,17-6-2780 0 0,-15 5 2008 0 0,10-3-2296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6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21 644 0 0,'0'0'7731'0'0,"-3"-2"-7193"0"0,-4-1-433 0 0,-1 0 0 0 0,1 0 0 0 0,-1 1 0 0 0,1 0 0 0 0,-1 0 0 0 0,0 1 0 0 0,0 0 0 0 0,0 0 0 0 0,0 1 0 0 0,0 0 0 0 0,0 0 0 0 0,-14 3 0 0 0,18-3-84 0 0,1 1 1 0 0,-1-1 0 0 0,1 1 0 0 0,0 0 0 0 0,0 0 0 0 0,-1 0 0 0 0,1 1 0 0 0,0-1 0 0 0,0 1 0 0 0,0-1 0 0 0,0 1 0 0 0,0 0 0 0 0,1 0 0 0 0,-1 1 0 0 0,0-1 0 0 0,1 0 0 0 0,0 1 0 0 0,0-1 0 0 0,-1 1 0 0 0,2 0 0 0 0,-1 0 0 0 0,0 0 0 0 0,0 0 0 0 0,1 0 0 0 0,0 0 0 0 0,-1 1 0 0 0,1-1 0 0 0,1 0 0 0 0,-1 1 0 0 0,0-1 0 0 0,0 7 0 0 0,2-3-105 0 0,-1 0 1 0 0,1 0-1 0 0,0 0 0 0 0,0-1 1 0 0,1 1-1 0 0,0 0 1 0 0,0-1-1 0 0,1 1 0 0 0,-1-1 1 0 0,2 0-1 0 0,-1 0 0 0 0,1 0 1 0 0,-1 0-1 0 0,1 0 0 0 0,1-1 1 0 0,-1 0-1 0 0,1 0 1 0 0,0 0-1 0 0,0 0 0 0 0,12 7 1 0 0,-11-8-566 0 0,1-1 1 0 0,-1 0-1 0 0,1 0 1 0 0,-1 0-1 0 0,1-1 1 0 0,0 0-1 0 0,0 0 1 0 0,0-1 0 0 0,0 0-1 0 0,0 0 1 0 0,0 0-1 0 0,1-1 1 0 0,7-1-1 0 0,-14 1 660 0 0,0 1 0 0 0,0-1 0 0 0,0 0 0 0 0,0 0 0 0 0,0-1 0 0 0,0 1 0 0 0,1 0 0 0 0,-1 0 0 0 0,0 0 0 0 0,0-1 0 0 0,0 1 0 0 0,0 0 0 0 0,0-1 0 0 0,0 1 0 0 0,0-1 0 0 0,0 0 0 0 0,-1 1 0 0 0,1-1 0 0 0,0 0 0 0 0,0 1 0 0 0,0-1 0 0 0,0 0 0 0 0,-1 0 0 0 0,1 0 0 0 0,0 1 0 0 0,-1-1 0 0 0,1 0 0 0 0,-1 0 0 0 0,1 0 0 0 0,-1 0 0 0 0,0 0 0 0 0,1 0 0 0 0,-1 0 0 0 0,0 0 0 0 0,0-1-1 0 0,1 1 1 0 0,-1 0 0 0 0,0 0 0 0 0,0 0 0 0 0,0 0 0 0 0,0 0 0 0 0,-1 0 0 0 0,1 0 0 0 0,0 0 0 0 0,0 0 0 0 0,-1-2 0 0 0,0 0 241 0 0,0 0 0 0 0,-1 0 0 0 0,1 1 0 0 0,-1-1 0 0 0,1 0 0 0 0,-1 0 0 0 0,0 1 1 0 0,0-1-1 0 0,0 1 0 0 0,0 0 0 0 0,-1 0 0 0 0,1 0 0 0 0,0 0 0 0 0,-6-4 0 0 0,-5 1 618 0 0,-1 0 0 0 0,1 0 0 0 0,-1 1 0 0 0,-16-2 0 0 0,-58-5-4586 0 0,74 11-301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6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49 1556 0 0,'0'0'8892'0'0,"-16"-8"-8776"0"0,-3-2-98 0 0,11 6-7 0 0,1-1 0 0 0,-1 2 0 0 0,0-1 0 0 0,0 1 0 0 0,0 0 0 0 0,-1 1 0 0 0,-10-2 0 0 0,16 3 28 0 0,-1 1 1 0 0,1-1-1 0 0,0 1 1 0 0,0 0-1 0 0,0 0 1 0 0,0 0-1 0 0,0 0 1 0 0,-1 0-1 0 0,1 1 1 0 0,-5 1-1 0 0,7-2-13 0 0,1 1-1 0 0,-1-1 1 0 0,1 0-1 0 0,-1 0 1 0 0,1 1-1 0 0,0-1 1 0 0,-1 0-1 0 0,1 1 1 0 0,-1-1 0 0 0,1 1-1 0 0,0-1 1 0 0,-1 1-1 0 0,1-1 1 0 0,0 0-1 0 0,-1 1 1 0 0,1-1-1 0 0,0 1 1 0 0,0-1-1 0 0,-1 1 1 0 0,1 0 0 0 0,0-1-1 0 0,0 1 1 0 0,0-1-1 0 0,0 1 1 0 0,9 21 115 0 0,2-8-126 0 0,1-1 0 0 0,0 0 0 0 0,26 20-1 0 0,-23-21 28 0 0,-2 0-1 0 0,0 0 0 0 0,22 27 0 0 0,-31-33 38 0 0,0 0 1 0 0,0 0 0 0 0,0 1 0 0 0,-1-1-1 0 0,0 1 1 0 0,0 0 0 0 0,0-1-1 0 0,-1 1 1 0 0,2 10 0 0 0,-4-15-83 0 0,0 0 1 0 0,0 1 0 0 0,-1-1-1 0 0,1 0 1 0 0,0 1-1 0 0,-1-1 1 0 0,1 0 0 0 0,-1 0-1 0 0,0 1 1 0 0,0-1 0 0 0,0 0-1 0 0,0 0 1 0 0,0 0-1 0 0,0 0 1 0 0,0 0 0 0 0,-1 0-1 0 0,1 0 1 0 0,-1-1-1 0 0,1 1 1 0 0,-1 0 0 0 0,0-1-1 0 0,0 1 1 0 0,0-1 0 0 0,0 0-1 0 0,0 1 1 0 0,0-1-1 0 0,0 0 1 0 0,0 0 0 0 0,0-1-1 0 0,0 1 1 0 0,-5 1 0 0 0,-5 2-79 0 0,0-1 0 0 0,-1 0 1 0 0,0-1-1 0 0,0-1 0 0 0,-19 1 1 0 0,28-2-126 0 0,0 0 1 0 0,0 0 0 0 0,0-1 0 0 0,0 0 0 0 0,0 0 0 0 0,0 0 0 0 0,0 0-1 0 0,0 0 1 0 0,-6-4 0 0 0,8 4-66 0 0,1 0 0 0 0,0 0 1 0 0,-1 0-1 0 0,1 0 0 0 0,0 0 0 0 0,-1-1 0 0 0,1 1 1 0 0,0 0-1 0 0,0-1 0 0 0,0 1 0 0 0,0-1 0 0 0,1 1 0 0 0,-1-1 1 0 0,0 0-1 0 0,0 1 0 0 0,1-1 0 0 0,-1 0 0 0 0,1 1 1 0 0,0-1-1 0 0,-1 0 0 0 0,1 0 0 0 0,0-3 0 0 0,0-4-2209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7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 4208 0 0,'0'0'5094'0'0,"-9"-1"-5020"0"0,-25 0 13 0 0,32 1-66 0 0,1 0 0 0 0,0 1 0 0 0,0-1 0 0 0,0 0 0 0 0,0 1 0 0 0,0-1 0 0 0,0 1 0 0 0,-1 0 0 0 0,1-1 1 0 0,0 1-1 0 0,1 0 0 0 0,-1 0 0 0 0,0-1 0 0 0,0 1 0 0 0,0 0 0 0 0,0 0 0 0 0,1 0 0 0 0,-1 0 0 0 0,0 0 0 0 0,1 0 0 0 0,-1 0 0 0 0,1 0 0 0 0,-1 0 0 0 0,1 1 1 0 0,0-1-1 0 0,-1 0 0 0 0,1 0 0 0 0,0 0 0 0 0,0 0 0 0 0,0 1 0 0 0,0-1 0 0 0,0 0 0 0 0,0 0 0 0 0,0 2 0 0 0,2 40 314 0 0,2-34-189 0 0,0 0 0 0 0,0-1 0 0 0,0 1 0 0 0,1-1 0 0 0,1 0 0 0 0,-1 0 0 0 0,1-1 1 0 0,0 0-1 0 0,15 13 0 0 0,18 26 350 0 0,-36-43-455 0 0,-1 1-1 0 0,1 0 0 0 0,-1-1 0 0 0,0 1 1 0 0,0 0-1 0 0,-1 1 0 0 0,1-1 0 0 0,-1 0 1 0 0,0 0-1 0 0,0 1 0 0 0,0-1 0 0 0,-1 0 0 0 0,1 1 1 0 0,-1-1-1 0 0,0 1 0 0 0,-1 5 0 0 0,0-8-55 0 0,0 1-1 0 0,0-1 0 0 0,0 1 0 0 0,0-1 1 0 0,-1 0-1 0 0,1 0 0 0 0,-1 1 0 0 0,0-1 1 0 0,0 0-1 0 0,1 0 0 0 0,-1 0 1 0 0,0-1-1 0 0,-1 1 0 0 0,1 0 0 0 0,0-1 1 0 0,0 1-1 0 0,-1-1 0 0 0,1 0 0 0 0,-1 0 1 0 0,1 0-1 0 0,-1 0 0 0 0,1 0 0 0 0,-1-1 1 0 0,0 1-1 0 0,1-1 0 0 0,-1 0 1 0 0,-4 1-1 0 0,0-1-86 0 0,1 1 0 0 0,-1-2 0 0 0,0 1 0 0 0,0 0 0 0 0,1-1 0 0 0,-1-1 0 0 0,1 1 0 0 0,-1-1 0 0 0,1 0 0 0 0,-1 0 0 0 0,1-1 0 0 0,0 0 1 0 0,-10-6-1 0 0,13 7-74 0 0,0 0 1 0 0,0-1-1 0 0,0 1 1 0 0,0 0-1 0 0,1-1 1 0 0,-1 0 0 0 0,1 0-1 0 0,0 0 1 0 0,-1 0-1 0 0,1 0 1 0 0,1 0-1 0 0,-1 0 1 0 0,0-1 0 0 0,1 1-1 0 0,0-1 1 0 0,0 1-1 0 0,0-1 1 0 0,0 1-1 0 0,0-1 1 0 0,1 0 0 0 0,0 1-1 0 0,-1-1 1 0 0,1 0-1 0 0,1 1 1 0 0,-1-1-1 0 0,1 0 1 0 0,0-4 0 0 0,4-3-1707 0 0,3 2-513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2948 0 0,'0'0'6837'0'0,"-22"126"-6645"0"0,19-103-76 0 0,3 0-12 0 0,0-2-100 0 0,0-1-4 0 0,0 1-388 0 0,0-3-428 0 0,0-2-76 0 0,0-2-408 0 0,6-5-473 0 0,2 0-391 0 0,3 0-704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113 372 1660 0 0,'0'0'9158'0'0,"-3"-20"-8656"0"0,-5-29 89 0 0,-29-95 0 0 0,25 112-518 0 0,2 2 22 0 0,-1 0 1 0 0,-21-37-1 0 0,46 110 559 0 0,-7-31-814 0 0,0-1 0 0 0,0-1 0 0 0,2 1 0 0 0,-1-1 0 0 0,1 0 0 0 0,0-1 0 0 0,1 0 0 0 0,0-1 0 0 0,16 11 0 0 0,-19-15 65 0 0,0 0 0 0 0,0 0-1 0 0,0-1 1 0 0,0 0 0 0 0,0 0 0 0 0,1-1 0 0 0,-1 0 0 0 0,1 0 0 0 0,0 0-1 0 0,-1-1 1 0 0,1-1 0 0 0,0 1 0 0 0,0-1 0 0 0,0 0 0 0 0,-1-1 0 0 0,1 0-1 0 0,10-3 1 0 0,-13 2 42 0 0,0 0 0 0 0,0-1 0 0 0,-1 1 0 0 0,1-1 0 0 0,-1-1 0 0 0,0 1 0 0 0,1 0 0 0 0,-2-1 0 0 0,1 0 0 0 0,0 0 0 0 0,-1 0 0 0 0,0-1 0 0 0,0 1 0 0 0,0-1 0 0 0,0 1 0 0 0,-1-1 0 0 0,0 0 0 0 0,0 0 0 0 0,0 0 0 0 0,0 0 0 0 0,0-6 0 0 0,-2 10 601 0 0,-16 38 369 0 0,12-19-981 0 0,0 1 0 0 0,1 0 1 0 0,-1 29-1 0 0,3-42 32 0 0,1-1 0 0 0,0 0-1 0 0,0 1 1 0 0,1-1 0 0 0,0 0 0 0 0,0 1-1 0 0,0-1 1 0 0,0 0 0 0 0,1 0 0 0 0,0 0-1 0 0,0 0 1 0 0,0 0 0 0 0,0 0 0 0 0,1-1-1 0 0,0 1 1 0 0,0-1 0 0 0,6 7 0 0 0,-9-10-4 0 0,1-1 0 0 0,0 1 0 0 0,0 0 0 0 0,1 0 0 0 0,-1 0 0 0 0,0-1 0 0 0,0 1 0 0 0,0 0 0 0 0,0-1 0 0 0,1 1 0 0 0,-1-1 0 0 0,0 0 0 0 0,1 1 0 0 0,-1-1 0 0 0,0 0 0 0 0,0 0 0 0 0,1 0 0 0 0,-1 0 0 0 0,1 0 0 0 0,-1 0 0 0 0,0 0 0 0 0,0 0 0 0 0,1 0 0 0 0,-1-1 0 0 0,3 0 0 0 0,-2 0-5 0 0,0-1-1 0 0,1 1 1 0 0,-1-1 0 0 0,0 0-1 0 0,0 0 1 0 0,0 0-1 0 0,0 0 1 0 0,0 0 0 0 0,-1 0-1 0 0,1-1 1 0 0,2-4-1 0 0,3-8-33 0 0,0-1-1 0 0,-1 0 1 0 0,5-21-1 0 0,-8 28 46 0 0,1-13 492 0 0,-3 20 1364 0 0,-1 8-443 0 0,0 5-1255 0 0,-1-5-67 0 0,1 1-1 0 0,1-1 1 0 0,-1 1-1 0 0,1-1 1 0 0,0 1-1 0 0,1-1 0 0 0,-1 1 1 0 0,1-1-1 0 0,1 0 1 0 0,-1 0-1 0 0,1 0 1 0 0,0 0-1 0 0,0 0 0 0 0,1-1 1 0 0,-1 0-1 0 0,1 1 1 0 0,1-1-1 0 0,-1-1 1 0 0,1 1-1 0 0,0 0 0 0 0,0-1 1 0 0,0 0-1 0 0,0 0 1 0 0,1-1-1 0 0,-1 0 1 0 0,1 0-1 0 0,0 0 0 0 0,0 0 1 0 0,0-1-1 0 0,1 0 1 0 0,-1 0-1 0 0,0-1 1 0 0,1 0-1 0 0,-1 0 1 0 0,12 0-1 0 0,-11-1-65 0 0,0 0 1 0 0,0 0-1 0 0,0-1 0 0 0,0 0 1 0 0,0 0-1 0 0,0-1 0 0 0,13-4 1 0 0,-18 5-16 0 0,1 0 1 0 0,-1-1-1 0 0,0 1 1 0 0,0-1-1 0 0,1 0 1 0 0,-2 0-1 0 0,1 0 1 0 0,0 0-1 0 0,0 0 1 0 0,0 0-1 0 0,-1 0 1 0 0,1-1 0 0 0,-1 1-1 0 0,0 0 1 0 0,0-1-1 0 0,0 1 1 0 0,0-1-1 0 0,0 1 1 0 0,0-1-1 0 0,-1 0 1 0 0,1 1-1 0 0,-1-1 1 0 0,0 0-1 0 0,0-3 1 0 0,0 0 5 0 0,0 0 0 0 0,0 0 1 0 0,-1 0-1 0 0,0 0 0 0 0,-1 0 0 0 0,1 0 1 0 0,-1 1-1 0 0,0-1 0 0 0,0 0 0 0 0,-1 1 1 0 0,0-1-1 0 0,0 1 0 0 0,0 0 0 0 0,-1 0 1 0 0,1 0-1 0 0,-1 1 0 0 0,0-1 0 0 0,-1 1 1 0 0,1 0-1 0 0,-1 0 0 0 0,0 0 0 0 0,1 1 1 0 0,-2 0-1 0 0,-4-3 0 0 0,-1 0-286 0 0,-1 0 0 0 0,1 1 0 0 0,-1 0-1 0 0,0 1 1 0 0,-1 1 0 0 0,1-1 0 0 0,0 2-1 0 0,-1 0 1 0 0,0 1 0 0 0,-21 0 0 0 0,31 1 103 0 0,1 0 1 0 0,0 0 0 0 0,0 0 0 0 0,-1 1 0 0 0,1-1 0 0 0,0 1 0 0 0,0-1-1 0 0,0 1 1 0 0,0 0 0 0 0,0 0 0 0 0,0 0 0 0 0,0 0 0 0 0,0 0 0 0 0,0 1 0 0 0,1-1-1 0 0,-4 4 1 0 0,-9 10-2715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4136 0 0,'0'0'2626'0'0,"-10"20"-2488"0"0,9-18-132 0 0,-23 44 161 0 0,-26 76 1 0 0,39-87 206 0 0,1 1-1 0 0,2 1 1 0 0,2 0 0 0 0,1 0 0 0 0,2 0 0 0 0,2 0 0 0 0,6 72 0 0 0,-3-91-184 0 0,2-1 1 0 0,0 0 0 0 0,1-1-1 0 0,1 1 1 0 0,14 29 0 0 0,-16-38-407 0 0,1 0 0 0 0,-1-1 1 0 0,2 0-1 0 0,-1 0 0 0 0,1 0 0 0 0,0 0 1 0 0,0-1-1 0 0,0 0 0 0 0,1-1 0 0 0,0 1 1 0 0,1-1-1 0 0,-1-1 0 0 0,13 7 0 0 0,4-8-4029 0 0,-11-1 135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4272 0 0,'0'0'5480'0'0,"4"8"-5108"0"0,13 26-61 0 0,-15-32-289 0 0,0 0 1 0 0,0-1-1 0 0,0 1 0 0 0,0-1 1 0 0,0 1-1 0 0,0-1 0 0 0,0 0 1 0 0,0 0-1 0 0,1 0 0 0 0,-1 0 0 0 0,0 0 1 0 0,1-1-1 0 0,-1 1 0 0 0,1-1 1 0 0,-1 1-1 0 0,1-1 0 0 0,-1 0 1 0 0,1 0-1 0 0,-1 0 0 0 0,1 0 1 0 0,-1 0-1 0 0,1-1 0 0 0,2 0 1 0 0,5 0 0 0 0,-7 1-27 0 0,1 0 0 0 0,-1-1 0 0 0,1 1 0 0 0,-1-1 0 0 0,1 1 0 0 0,-1-1-1 0 0,0-1 1 0 0,1 1 0 0 0,-1 0 0 0 0,0-1 0 0 0,0 1 0 0 0,0-1 0 0 0,0 0 0 0 0,3-3 0 0 0,-4 4-18 0 0,-1 0-1 0 0,0-1 1 0 0,0 1-1 0 0,0 0 1 0 0,-1 0-1 0 0,1-1 1 0 0,0 1-1 0 0,0 0 1 0 0,-1-1-1 0 0,1 1 1 0 0,-1-1-1 0 0,1 1 1 0 0,-1-1-1 0 0,0 1 1 0 0,1-1-1 0 0,-1 0 1 0 0,0 1 0 0 0,0-1-1 0 0,0 1 1 0 0,0-1-1 0 0,0 1 1 0 0,-1-1-1 0 0,1 0 1 0 0,0 1-1 0 0,-1-1 1 0 0,1 1-1 0 0,-1-1 1 0 0,0 1-1 0 0,1 0 1 0 0,-1-1-1 0 0,0 1 1 0 0,0 0-1 0 0,0-1 1 0 0,-2-1-1 0 0,-1-1 82 0 0,0 0 0 0 0,-1 1-1 0 0,0-1 1 0 0,1 1-1 0 0,-1 0 1 0 0,0 0 0 0 0,-1 1-1 0 0,1-1 1 0 0,0 1 0 0 0,-1 0-1 0 0,0 1 1 0 0,1-1-1 0 0,-1 1 1 0 0,0 0 0 0 0,-8 0 2449 0 0,46-3-1651 0 0,-12 3-1086 0 0,5-4-417 0 0,40-9-1900 0 0,-46 10-443 0 0,-16 3 825 0 0,-7 2-539 0 0,-156 27-411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1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14 323 3212 0 0,'0'0'7976'0'0,"-14"-2"-6395"0"0,17-280-559 0 0,13 314-2242 0 0,-14-27 1134 0 0,2 1-1 0 0,-1-1 1 0 0,1 0-1 0 0,0 0 1 0 0,0-1-1 0 0,0 1 1 0 0,1-1-1 0 0,-1 0 1 0 0,1 0-1 0 0,0 0 1 0 0,7 4 0 0 0,-10-7 35 0 0,0 0 0 0 0,0-1 0 0 0,0 1 0 0 0,0 0 0 0 0,0 0 1 0 0,1-1-1 0 0,-1 0 0 0 0,0 1 0 0 0,0-1 0 0 0,0 0 1 0 0,1 0-1 0 0,-1 0 0 0 0,0 0 0 0 0,0 0 0 0 0,1-1 0 0 0,-1 1 1 0 0,0-1-1 0 0,0 1 0 0 0,0-1 0 0 0,0 0 0 0 0,0 0 1 0 0,0 0-1 0 0,0 0 0 0 0,0 0 0 0 0,0 0 0 0 0,0-1 0 0 0,0 1 1 0 0,-1-1-1 0 0,1 1 0 0 0,-1-1 0 0 0,1 1 0 0 0,-1-1 1 0 0,0 0-1 0 0,2-3 0 0 0,7-8-133 0 0,-4 7 188 0 0,-1-1 0 0 0,0 0 0 0 0,-1 0 0 0 0,0 0 0 0 0,0 0 0 0 0,0 0 1 0 0,-1-1-1 0 0,0 0 0 0 0,0 0 0 0 0,3-16 0 0 0,-4 176 2778 0 0,1 1-3114 0 0,-3-148 201 0 0,0 0 0 0 0,0 0 0 0 0,1 1-1 0 0,0-1 1 0 0,-1 0 0 0 0,2 0 0 0 0,1 7 0 0 0,-2-10-133 0 0,0-1 0 0 0,0 0 0 0 0,-1 1 0 0 0,1-1 0 0 0,0 0 0 0 0,0 0 0 0 0,0 0-1 0 0,0 0 1 0 0,0 0 0 0 0,0 0 0 0 0,0 0 0 0 0,1 0 0 0 0,-1 0 0 0 0,0-1 0 0 0,0 1 0 0 0,1 0 0 0 0,-1-1-1 0 0,1 1 1 0 0,-1-1 0 0 0,0 1 0 0 0,1-1 0 0 0,-1 0 0 0 0,1 0 0 0 0,-1 1 0 0 0,1-1 0 0 0,-1 0 0 0 0,1 0-1 0 0,-1 0 1 0 0,3-1 0 0 0,7-1-2830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0 944 0 0,'0'0'11244'0'0,"0"21"-11034"0"0,-10 155 56 0 0,8-148-386 0 0,0-14-396 0 0,1 0 1 0 0,1-1-1 0 0,2 25 0 0 0,-2-34-29 0 0,1 1-1 0 0,0-1 1 0 0,0-1-1 0 0,1 1 0 0 0,-1 0 1 0 0,1 0-1 0 0,0 0 1 0 0,0-1-1 0 0,0 1 0 0 0,3 3 1 0 0,5 5-2267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2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0 378 1884 0 0,'0'0'8670'0'0,"1"-22"-8370"0"0,6-172 408 0 0,-12 67 246 0 0,24 157-687 0 0,22 48-484 0 0,-30-54 356 0 0,1-1 0 0 0,1 0 0 0 0,1-1 0 0 0,32 38 0 0 0,-46-59-141 0 0,0 0 1 0 0,1-1 0 0 0,-1 1 0 0 0,1-1 0 0 0,-1 0 0 0 0,1 1 0 0 0,-1-1 0 0 0,1 1 0 0 0,-1-1 0 0 0,1 0-1 0 0,-1 1 1 0 0,1-1 0 0 0,-1 0 0 0 0,1 1 0 0 0,0-1 0 0 0,-1 0 0 0 0,1 0 0 0 0,-1 0 0 0 0,1 0 0 0 0,0 1-1 0 0,-1-1 1 0 0,1 0 0 0 0,0 0 0 0 0,-1 0 0 0 0,1 0 0 0 0,0-1 0 0 0,-1 1 0 0 0,1 0 0 0 0,-1 0 0 0 0,1 0-1 0 0,0 0 1 0 0,-1-1 0 0 0,2 1 0 0 0,12-22-157 0 0,3-44-217 0 0,-15 55 319 0 0,7-55-256 0 0,-8 53-327 0 0,0 1-1 0 0,0 0 0 0 0,1 0 1 0 0,1 0-1 0 0,0 0 1 0 0,1 0-1 0 0,7-18 0 0 0,1 16-3840 0 0,-5 8 1755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1 332 0 0,'0'0'9357'0'0,"0"137"-9345"0"0,0-112-4 0 0,0-2-8 0 0,0 0-60 0 0,0-2-328 0 0,0-1-300 0 0,0-4-192 0 0,0 0-784 0 0,0-4-473 0 0,5 2-735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28.8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23 341 672 0 0,'0'0'11204'0'0,"6"9"-8018"0"0,4-36-2091 0 0,-10-25-1108 0 0,-2 0-1 0 0,-18-100 0 0 0,8 102-111 0 0,8 34-65 0 0,7 32-312 0 0,1 0 350 0 0,0-1 0 0 0,2 1-1 0 0,-1-1 1 0 0,2-1 0 0 0,0 1 0 0 0,1-1 0 0 0,1 0 0 0 0,0-1 0 0 0,18 21 0 0 0,-26-32 138 0 0,0 0 0 0 0,1-1 0 0 0,-1 1-1 0 0,1 0 1 0 0,-1-1 0 0 0,1 1 0 0 0,0-1 0 0 0,0 0 0 0 0,-1 0 0 0 0,1 1-1 0 0,0-1 1 0 0,0 0 0 0 0,0-1 0 0 0,0 1 0 0 0,1 0 0 0 0,-1 0 0 0 0,0-1 0 0 0,0 1-1 0 0,0-1 1 0 0,0 0 0 0 0,1 0 0 0 0,-1 0 0 0 0,0 0 0 0 0,0 0 0 0 0,0 0 0 0 0,1-1-1 0 0,-1 1 1 0 0,0-1 0 0 0,0 1 0 0 0,0-1 0 0 0,0 0 0 0 0,0 0 0 0 0,0 0-1 0 0,0 0 1 0 0,0 0 0 0 0,0 0 0 0 0,0 0 0 0 0,-1-1 0 0 0,1 1 0 0 0,0-1 0 0 0,-1 1-1 0 0,1-1 1 0 0,-1 0 0 0 0,0 0 0 0 0,0 1 0 0 0,1-1 0 0 0,0-4 0 0 0,3-2-155 0 0,0-1 0 0 0,-1 0 1 0 0,0 0-1 0 0,-1 0 0 0 0,0-1 1 0 0,0 1-1 0 0,-1-1 0 0 0,0 1 1 0 0,1-17-1 0 0,-21 101 1089 0 0,15-28-503 0 0,3 0 1 0 0,1-1-1 0 0,14 85 0 0 0,-15-132-481 0 0,0 1 0 0 0,0 0 0 0 0,0 0 0 0 0,0 0 0 0 0,0 0-1 0 0,1-1 1 0 0,-1 1 0 0 0,0 0 0 0 0,0 0 0 0 0,0 0 0 0 0,0 0 0 0 0,0 0 0 0 0,0-1 0 0 0,0 1 0 0 0,1 0 0 0 0,-1 0-1 0 0,0 0 1 0 0,0 0 0 0 0,0 0 0 0 0,0 0 0 0 0,0-1 0 0 0,1 1 0 0 0,-1 0 0 0 0,0 0 0 0 0,0 0 0 0 0,0 0 0 0 0,0 0 0 0 0,1 0-1 0 0,-1 0 1 0 0,0 0 0 0 0,0 0 0 0 0,0 0 0 0 0,1 0 0 0 0,-1 0 0 0 0,0 0 0 0 0,0 0 0 0 0,0 0 0 0 0,1 0 0 0 0,-1 0-1 0 0,0 0 1 0 0,0 0 0 0 0,0 0 0 0 0,0 1 0 0 0,1-1 0 0 0,-1 0 0 0 0,0 0 0 0 0,0 0 0 0 0,0 0 0 0 0,0 0 0 0 0,0 0 0 0 0,1 0-1 0 0,-1 1 1 0 0,0-1 0 0 0,0 0 0 0 0,0 0 0 0 0,0 0 0 0 0,0 0 0 0 0,0 0 0 0 0,0 1 0 0 0,0-1 0 0 0,0 0 0 0 0,0 0-1 0 0,1 0 1 0 0,-1 1 0 0 0,0-1 0 0 0,11-19-4646 0 0,-8 14 3032 0 0,5-5-1234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57 277 1700 0 0,'0'0'7814'0'0,"0"-22"-7420"0"0,-3-70-72 0 0,2 80-236 0 0,0 0 0 0 0,-1 0 1 0 0,0 1-1 0 0,-1-1 1 0 0,0 1-1 0 0,-1-1 0 0 0,0 1 1 0 0,-1 0-1 0 0,-9-15 1 0 0,5 8-95 0 0,4 8 36 0 0,5 10 554 0 0,27 16-1092 0 0,-17-12 259 0 0,-1 0 0 0 0,1 0 1 0 0,0 0-1 0 0,1-2 1 0 0,-1 1-1 0 0,0-1 0 0 0,1-1 1 0 0,-1 0-1 0 0,1 0 1 0 0,-1-1-1 0 0,1 0 0 0 0,-1-1 1 0 0,1 0-1 0 0,-1-1 1 0 0,1 0-1 0 0,-1 0 0 0 0,0-1 1 0 0,0-1-1 0 0,0 0 1 0 0,0 0-1 0 0,-1-1 0 0 0,11-7 1 0 0,-9 5 1222 0 0,-14 10-663 0 0,0 0 0 0 0,-1 0 0 0 0,1 0 0 0 0,0 0 0 0 0,1 0 1 0 0,-1 1-1 0 0,-2 4 0 0 0,-2 7-221 0 0,2-1 1 0 0,-1 1 0 0 0,2 1-1 0 0,0-1 1 0 0,1 1-1 0 0,1-1 1 0 0,0 1 0 0 0,1 0-1 0 0,1 0 1 0 0,1 19 0 0 0,-1-34-113 0 0,0 0 0 0 0,0 0 1 0 0,0 0-1 0 0,0 0 1 0 0,0 0-1 0 0,0 0 0 0 0,1 0 1 0 0,-1 0-1 0 0,0 0 1 0 0,0 0-1 0 0,1 0 0 0 0,-1 0 1 0 0,0 0-1 0 0,1 0 1 0 0,-1 0-1 0 0,1-1 0 0 0,-1 1 1 0 0,1 0-1 0 0,0 0 1 0 0,-1 0-1 0 0,1-1 0 0 0,0 1 1 0 0,-1 0-1 0 0,1-1 0 0 0,0 1 1 0 0,0-1-1 0 0,0 1 1 0 0,0-1-1 0 0,0 1 0 0 0,-1-1 1 0 0,1 1-1 0 0,0-1 1 0 0,0 0-1 0 0,0 0 0 0 0,0 0 1 0 0,0 1-1 0 0,0-1 1 0 0,0 0-1 0 0,0 0 0 0 0,0 0 1 0 0,0 0-1 0 0,0 0 1 0 0,0-1-1 0 0,0 1 0 0 0,2 0 1 0 0,-1-2-27 0 0,1 1 0 0 0,0 0 0 0 0,0-1 0 0 0,-1 1 0 0 0,1-1 0 0 0,-1 0 0 0 0,1 0 0 0 0,-1 0 0 0 0,0 0 0 0 0,1-1 0 0 0,-1 1 0 0 0,-1 0 0 0 0,3-4 0 0 0,0 0 25 0 0,-1 0 1 0 0,0 0-1 0 0,-1 0 0 0 0,1-1 1 0 0,-1 1-1 0 0,-1-1 0 0 0,1 1 1 0 0,-1-1-1 0 0,0 0 0 0 0,0-11 1322 0 0,4 46-688 0 0,-3-22-496 0 0,1 1 0 0 0,0-1 0 0 0,0 0-1 0 0,1 0 1 0 0,0-1 0 0 0,0 1 0 0 0,0-1 0 0 0,1 0 0 0 0,0 0 0 0 0,0 0-1 0 0,0 0 1 0 0,0-1 0 0 0,1 0 0 0 0,0 0 0 0 0,0-1 0 0 0,0 0 0 0 0,0 0 0 0 0,0 0-1 0 0,1 0 1 0 0,-1-1 0 0 0,1 0 0 0 0,0-1 0 0 0,-1 1 0 0 0,1-1 0 0 0,0-1 0 0 0,0 1-1 0 0,0-1 1 0 0,0 0 0 0 0,0-1 0 0 0,12-2 0 0 0,-16 2-129 0 0,0 1 0 0 0,0-1 0 0 0,-1-1 0 0 0,1 1 0 0 0,0 0 0 0 0,0-1 0 0 0,-1 1 1 0 0,1-1-1 0 0,-1 0 0 0 0,0 1 0 0 0,1-1 0 0 0,-1 0 0 0 0,0-1 0 0 0,0 1 0 0 0,0 0 0 0 0,0-1 0 0 0,-1 1 0 0 0,1-1 0 0 0,-1 1 1 0 0,1-1-1 0 0,-1 0 0 0 0,0 0 0 0 0,0 0 0 0 0,0 1 0 0 0,0-1 0 0 0,-1 0 0 0 0,1 0 0 0 0,-1 0 0 0 0,0 0 0 0 0,0 0 0 0 0,0-4 0 0 0,0 2-8 0 0,1 0-1 0 0,-1 0 0 0 0,-1 0 1 0 0,1 0-1 0 0,-1 0 0 0 0,0 0 1 0 0,0 0-1 0 0,-1 1 0 0 0,1-1 1 0 0,-1 0-1 0 0,0 1 0 0 0,0-1 1 0 0,-1 1-1 0 0,1-1 0 0 0,-1 1 1 0 0,0 0-1 0 0,-6-6 0 0 0,2 4-95 0 0,-1 1 0 0 0,0 1 0 0 0,-1-1 0 0 0,1 1 0 0 0,-1 1 0 0 0,0-1 0 0 0,0 2 0 0 0,0-1 1 0 0,-13-1-1 0 0,10 2-823 0 0,-1 1 0 0 0,1 0 0 0 0,-21 2 0 0 0,22 2-1406 0 0,2 7-759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97 859 4448 0 0,'0'0'2855'0'0,"21"-25"-2499"0"0,65-79-8 0 0,-80 97-286 0 0,0 0 1 0 0,-1-1-1 0 0,-1 1 0 0 0,1-1 1 0 0,-1 0-1 0 0,0-1 0 0 0,-1 1 1 0 0,0-1-1 0 0,0 0 1 0 0,-1 1-1 0 0,0-1 0 0 0,1-18 1 0 0,0 1 36 0 0,1-2-2 0 0,-2 1-1 0 0,-1-1 1 0 0,-1 0-1 0 0,-1 0 0 0 0,-1 1 1 0 0,-2-1-1 0 0,-1 1 0 0 0,-1 0 1 0 0,-16-44-1 0 0,14 51-130 0 0,0 0 1 0 0,-1 0-1 0 0,-2 1 0 0 0,0 1 1 0 0,0 0-1 0 0,-2 0 0 0 0,0 1 1 0 0,-1 1-1 0 0,-1 0 0 0 0,0 1 1 0 0,-1 1-1 0 0,-1 0 0 0 0,-19-11 1 0 0,9 15-3714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4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1704 0 0,'0'0'10528'0'0,"27"-5"-10235"0"0,138-34 167 0 0,-63 17-453 0 0,-51 14-82 0 0,-50 8 48 0 0,-3 4-782 0 0,-1-1 734 0 0,1 0 1 0 0,-1 0-1 0 0,0-1 0 0 0,0 1 1 0 0,0-1-1 0 0,-1 1 1 0 0,1-1-1 0 0,-1 0 0 0 0,1 0 1 0 0,-1 0-1 0 0,1-1 0 0 0,-7 3 1 0 0,-4 2 11 0 0,11-4 124 0 0,-1 0 0 0 0,1 0-1 0 0,0 0 1 0 0,0 1-1 0 0,0-1 1 0 0,0 1-1 0 0,1 0 1 0 0,-1 0 0 0 0,1 0-1 0 0,-1 0 1 0 0,1 0-1 0 0,0 0 1 0 0,0 0 0 0 0,0 1-1 0 0,1-1 1 0 0,-1 1-1 0 0,1 0 1 0 0,0-1 0 0 0,0 1-1 0 0,-1 5 1 0 0,2-1-42 0 0,0 0 0 0 0,0 0 0 0 0,1 0 0 0 0,0 0 0 0 0,0 0 0 0 0,1-1 0 0 0,0 1 0 0 0,0 0 0 0 0,4 8-1 0 0,2 3 3 0 0,-1 0-1 0 0,-1 0 0 0 0,0 1 0 0 0,4 34 0 0 0,-10-48-22 0 0,0 1-1 0 0,0-1 0 0 0,0 0 0 0 0,0 1 0 0 0,-1-1 0 0 0,0 0 0 0 0,-1 1 1 0 0,1-1-1 0 0,-1 0 0 0 0,0 0 0 0 0,-1 0 0 0 0,1-1 0 0 0,-1 1 0 0 0,-1 0 1 0 0,1-1-1 0 0,-1 0 0 0 0,1 0 0 0 0,-10 9 0 0 0,4-6-120 0 0,1-1 0 0 0,-1 0-1 0 0,-1 0 1 0 0,0-1 0 0 0,1 0 0 0 0,-2-1 0 0 0,1 0-1 0 0,-1-1 1 0 0,1 0 0 0 0,-1 0 0 0 0,0-1-1 0 0,-1-1 1 0 0,1 0 0 0 0,0 0 0 0 0,-1-1 0 0 0,-22-1-1 0 0,34 0 61 0 0,0 0 0 0 0,-1 0 0 0 0,1 0 1 0 0,-1-1-1 0 0,1 1 0 0 0,0 0 0 0 0,-1 0 0 0 0,1 0 0 0 0,-1-1 0 0 0,1 1 0 0 0,0 0 0 0 0,-1 0 0 0 0,1-1 0 0 0,0 1 0 0 0,-1 0 0 0 0,1-1 0 0 0,0 1 1 0 0,0 0-1 0 0,-1-1 0 0 0,1 1 0 0 0,0 0 0 0 0,0-1 0 0 0,0 1 0 0 0,-1-1 0 0 0,1 1 0 0 0,0 0 0 0 0,0-1 0 0 0,0 1 0 0 0,0-1 0 0 0,0 1 0 0 0,0 0 0 0 0,0-1 1 0 0,0 1-1 0 0,0-1 0 0 0,0 1 0 0 0,0-1 0 0 0,0 1 0 0 0,0 0 0 0 0,0-1 0 0 0,1 1 0 0 0,-1-1 0 0 0,0 1 0 0 0,0 0 0 0 0,0-1 0 0 0,1 1 0 0 0,-1-1 1 0 0,0 1-1 0 0,0 0 0 0 0,1-1 0 0 0,-1 1 0 0 0,0 0 0 0 0,1-1 0 0 0,14-20-2696 0 0,0 10-105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4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 3556 0 0,'0'0'6797'0'0,"-9"21"-6455"0"0,-32 70 9 0 0,37-82-345 0 0,-1 0-1 0 0,0 0 1 0 0,-1-1-1 0 0,0 0 1 0 0,0 0-1 0 0,-1 0 1 0 0,0-1 0 0 0,-1 0-1 0 0,1 0 1 0 0,-1 0-1 0 0,0-1 1 0 0,-1-1-1 0 0,0 1 1 0 0,0-2-1 0 0,-14 7 1 0 0,15-7-40 0 0,3-2-116 0 0,1 0-1 0 0,-1 0 1 0 0,0-1 0 0 0,0 0-1 0 0,0 0 1 0 0,-10 1 0 0 0,-5-1-6033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159 250 1308 0 0,'0'0'10112'0'0,"-16"-22"-9836"0"0,-3-5-201 0 0,-2-3 15 0 0,-33-38-1 0 0,48 63-222 0 0,1-1-1 0 0,0 0 0 0 0,1 0 0 0 0,-1-1 0 0 0,1 1 0 0 0,0-1 1 0 0,1 0-1 0 0,0 0 0 0 0,0 0 0 0 0,0 0 0 0 0,-1-9 0 0 0,4 16-37 0 0,1-1-1 0 0,-1 0 0 0 0,0 0 1 0 0,1 0-1 0 0,-1 0 0 0 0,1 1 1 0 0,-1-1-1 0 0,1 0 0 0 0,0 0 1 0 0,-1 1-1 0 0,1-1 0 0 0,0 1 1 0 0,-1-1-1 0 0,1 0 0 0 0,0 1 1 0 0,0-1-1 0 0,-1 1 0 0 0,1 0 1 0 0,0-1-1 0 0,0 1 0 0 0,0-1 1 0 0,0 1-1 0 0,0 0 0 0 0,0 0 1 0 0,0 0-1 0 0,-1 0 0 0 0,1 0 0 0 0,2 0 1 0 0,13-1-4715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4252 0 0,'0'0'6513'0'0,"2"-20"-6319"0"0,6-61-82 0 0,-8 78-90 0 0,0 1 0 0 0,1-1 1 0 0,0 0-1 0 0,-1 0 0 0 0,1 0 0 0 0,0 1 1 0 0,0-1-1 0 0,1 0 0 0 0,-1 1 0 0 0,0-1 1 0 0,1 1-1 0 0,0 0 0 0 0,-1-1 0 0 0,1 1 0 0 0,0 0 1 0 0,0 0-1 0 0,0 0 0 0 0,1 0 0 0 0,-1 1 1 0 0,0-1-1 0 0,1 0 0 0 0,-1 1 0 0 0,1 0 1 0 0,0-1-1 0 0,-1 1 0 0 0,1 0 0 0 0,0 0 0 0 0,-1 1 1 0 0,1-1-1 0 0,0 1 0 0 0,0-1 0 0 0,0 1 1 0 0,0 0-1 0 0,0 0 0 0 0,0 0 0 0 0,-1 0 1 0 0,1 1-1 0 0,0-1 0 0 0,0 1 0 0 0,5 2 0 0 0,-5-2-12 0 0,0 0-1 0 0,0 1 0 0 0,0-1 1 0 0,0 1-1 0 0,0 0 0 0 0,0 0 0 0 0,0 0 1 0 0,-1 0-1 0 0,1 0 0 0 0,-1 1 1 0 0,0-1-1 0 0,1 1 0 0 0,-1 0 0 0 0,0 0 1 0 0,-1 0-1 0 0,1 0 0 0 0,0 0 1 0 0,-1 0-1 0 0,0 0 0 0 0,0 0 0 0 0,0 0 1 0 0,0 1-1 0 0,0-1 0 0 0,0 0 0 0 0,-1 1 1 0 0,0-1-1 0 0,0 1 0 0 0,0-1 1 0 0,0 5-1 0 0,0 1-186 0 0,-1 0 0 0 0,1 0 0 0 0,-1-1 0 0 0,-1 1 0 0 0,0 0 0 0 0,0 0 0 0 0,-1-1 0 0 0,0 1 0 0 0,0-1 0 0 0,-6 9 0 0 0,-20 25-5509 0 0,23-33 1922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1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7125 0 0,'0'0'4113'0'0,"0"-3"-3828"0"0,-1-32 616 0 0,0 33 704 0 0,0 26-929 0 0,1-24-699 0 0,1-1 0 0 0,-1 1 0 0 0,0 0 0 0 0,0 0 0 0 0,0 0 0 0 0,0 0 0 0 0,0 0 0 0 0,0 0 0 0 0,0 0 0 0 0,0 0 0 0 0,0 0 0 0 0,0 0 0 0 0,0 0 0 0 0,0 0 0 0 0,0-1 0 0 0,1 1 0 0 0,-1 0 1 0 0,0 0-1 0 0,0 0 0 0 0,0 0 0 0 0,0 0 0 0 0,0 0 0 0 0,0 0 0 0 0,0 0 0 0 0,0 0 0 0 0,0 0 0 0 0,1 0 0 0 0,-1 0 0 0 0,0 0 0 0 0,0 0 0 0 0,0 0 0 0 0,0 0 0 0 0,0 0 0 0 0,0 0 0 0 0,0 0 0 0 0,0 0 0 0 0,1 0 0 0 0,-1 0 1 0 0,0 1-1 0 0,0-1 0 0 0,0 0 0 0 0,0 0 0 0 0,0 0 0 0 0,0 0 0 0 0,0 0 0 0 0,0 0 0 0 0,0 0 0 0 0,0 0 0 0 0,0 0 0 0 0,0 0 0 0 0,0 0 0 0 0,1 0 0 0 0,-1 1 0 0 0,0-1 0 0 0,0 0 0 0 0,0 0 0 0 0,0 0 0 0 0,9-14-1652 0 0,0-4-3880 0 0,-32 53-588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3.1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1 3884 0 0,'0'0'7634'0'0,"0"33"-5464"0"0,-13 267-2703 0 0,13-299 154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3.4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424 9 796 0 0,'0'0'11144'0'0,"-33"0"-10173"0"0,-348-4-488 0 0,372 2-3155 0 0,18-1-625 0 0,2 3 392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4.1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270 0 6605 0 0,'0'0'5050'0'0,"-22"3"-5030"0"0,-165 10-213 0 0,127-13 967 0 0,68 32-373 0 0,-4-27-435 0 0,-2 0 0 0 0,1 0 0 0 0,0 0 1 0 0,-1 0-1 0 0,0 1 0 0 0,-1-1 0 0 0,1 1 0 0 0,-1-1 0 0 0,0 1 0 0 0,0 0 0 0 0,-1 0 0 0 0,0 10 0 0 0,-1 5 26 0 0,-2 0 0 0 0,-6 26-1 0 0,5-29 558 0 0,1 0 0 0 0,-2 29-1 0 0,6-44-524 0 0,0-1-1 0 0,1 0 1 0 0,-1 1-1 0 0,0-1 1 0 0,1 0-1 0 0,-1 0 1 0 0,1 0-1 0 0,0 0 1 0 0,-1 0 0 0 0,1 0-1 0 0,0 0 1 0 0,0-1-1 0 0,0 1 1 0 0,1-1-1 0 0,-1 0 1 0 0,0 1-1 0 0,0-1 1 0 0,5 1-1 0 0,46 18-302 0 0,-23-16-512 0 0,0-1 1 0 0,41-2-1 0 0,13-11-4238 0 0,-64 5 2469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19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 1892 0 0,'0'0'4086'0'0,"6"-10"1624"0"0,-18 309-5250 0 0,12-298-465 0 0,0 1-1 0 0,0-1 0 0 0,1 0 0 0 0,-1 1 1 0 0,0-1-1 0 0,0 0 0 0 0,1 0 0 0 0,-1 1 0 0 0,1-1 1 0 0,-1 0-1 0 0,1 0 0 0 0,-1 1 0 0 0,1-1 1 0 0,0 0-1 0 0,-1 0 0 0 0,1 0 0 0 0,0 0 1 0 0,0 0-1 0 0,0 0 0 0 0,0 0 0 0 0,0 0 0 0 0,0 0 1 0 0,0-1-1 0 0,0 1 0 0 0,1 0 0 0 0,0 0 1 0 0,1 0 61 0 0,1 0 0 0 0,-1 0 1 0 0,1 0-1 0 0,-1-1 1 0 0,1 1-1 0 0,-1-1 1 0 0,1 0-1 0 0,-1 0 1 0 0,1 0-1 0 0,4-1 1 0 0,-3 1-319 0 0,1-1 0 0 0,-1 0 0 0 0,1 0 1 0 0,-1-1-1 0 0,0 0 0 0 0,0 0 0 0 0,0 0 1 0 0,0 0-1 0 0,0-1 0 0 0,0 0 0 0 0,0 0 1 0 0,-1 0-1 0 0,0-1 0 0 0,5-3 0 0 0,-8 5-192 0 0,4-5-1367 0 0,-13 10-845 0 0,-48 37-1080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29.4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55 345 3632 0 0,'0'0'6854'0'0,"0"-13"-6113"0"0,-2-256 556 0 0,2 265-1265 0 0,1-1 0 0 0,0 1 0 0 0,0 0 0 0 0,0-1 0 0 0,0 1 0 0 0,1 0 0 0 0,0 0 0 0 0,0 0 0 0 0,0 0 0 0 0,3-4 0 0 0,-5 7-22 0 0,1 0-1 0 0,-1 1 1 0 0,1-1-1 0 0,-1 0 1 0 0,1 1-1 0 0,-1-1 0 0 0,1 0 1 0 0,-1 1-1 0 0,1-1 1 0 0,0 0-1 0 0,-1 1 1 0 0,1-1-1 0 0,0 1 1 0 0,-1-1-1 0 0,1 1 1 0 0,0 0-1 0 0,0-1 1 0 0,-1 1-1 0 0,1 0 1 0 0,0-1-1 0 0,0 1 1 0 0,0 0-1 0 0,0 0 1 0 0,-1 0-1 0 0,1 0 1 0 0,0 0-1 0 0,0 0 1 0 0,0 0-1 0 0,0 0 0 0 0,0 0 1 0 0,-1 0-1 0 0,1 0 1 0 0,0 1-1 0 0,0-1 1 0 0,0 0-1 0 0,-1 1 1 0 0,1-1-1 0 0,0 0 1 0 0,0 1-1 0 0,-1-1 1 0 0,1 1-1 0 0,0-1 1 0 0,-1 1-1 0 0,1-1 1 0 0,0 1-1 0 0,-1 0 1 0 0,1-1-1 0 0,-1 1 1 0 0,1 0-1 0 0,-1-1 1 0 0,1 1-1 0 0,-1 0 1 0 0,0 0-1 0 0,1-1 0 0 0,-1 1 1 0 0,0 0-1 0 0,1 1 1 0 0,8 22-83 0 0,0 0 0 0 0,-2 1-1 0 0,0 0 1 0 0,-2 0 0 0 0,0 0 0 0 0,0 33 0 0 0,3 4 262 0 0,-6-34-146 0 0,-3-23-68 0 0,2 1 1 0 0,-1 0-1 0 0,0 0 1 0 0,1-1-1 0 0,0 1 1 0 0,1-1-1 0 0,-1 1 1 0 0,3 5-1 0 0,-4-11-109 0 0,5-13-3064 0 0,-5-28 2975 0 0,-1 33 119 0 0,2 4 182 0 0,-1 0 0 0 0,-1 0 0 0 0,1 0 0 0 0,-1-1 0 0 0,0 1 0 0 0,1 0 0 0 0,-2 0 0 0 0,1 0 0 0 0,0 0 0 0 0,-1 0 0 0 0,0 0 0 0 0,0 1 0 0 0,0-1 0 0 0,0 0 0 0 0,-1 1 0 0 0,0 0 0 0 0,1 0 0 0 0,-1-1 0 0 0,0 2 0 0 0,0-1 0 0 0,-1 0 0 0 0,1 0 0 0 0,-6-2 0 0 0,1 1 13 0 0,1 1 0 0 0,0 0 1 0 0,-1 1-1 0 0,0 0 0 0 0,1 0 0 0 0,-1 0 0 0 0,0 1 1 0 0,0 1-1 0 0,0-1 0 0 0,0 1 0 0 0,-15 2 0 0 0,6 9-1142 0 0,17-11 879 0 0,-1 0 0 0 0,1 1 0 0 0,0-1 1 0 0,-1 0-1 0 0,1 1 0 0 0,0-1 0 0 0,0 1 0 0 0,-1-1 0 0 0,1 0 0 0 0,0 1 0 0 0,0-1 1 0 0,0 1-1 0 0,-1-1 0 0 0,1 1 0 0 0,0-1 0 0 0,0 0 0 0 0,0 1 0 0 0,0-1 0 0 0,0 1 1 0 0,0-1-1 0 0,0 1 0 0 0,0-1 0 0 0,0 1 0 0 0,0-1 0 0 0,0 1 0 0 0,0-1 0 0 0,0 1 1 0 0,0-1-1 0 0,1 1 0 0 0,-1-1 0 0 0,0 0 0 0 0,0 1 0 0 0,0-1 0 0 0,1 1 0 0 0,-1-1 1 0 0,0 0-1 0 0,1 1 0 0 0,-1-1 0 0 0,0 1 0 0 0,1-1 0 0 0,-1 0 0 0 0,9 4-3738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4.5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302 1 3704 0 0,'0'0'8149'0'0,"-137"0"-7853"0"0,115 0-148 0 0,1 0-144 0 0,2 0-8 0 0,-3 0-96 0 0,1 0-400 0 0,2 0-288 0 0,3 0-332 0 0,0 0-616 0 0,8 0-2213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5.5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30 341 1236 0 0,'0'0'10105'0'0,"-2"-28"-9502"0"0,-6-8-492 0 0,1 0 0 0 0,1-1 0 0 0,0-63 0 0 0,9 99-132 0 0,0 1 0 0 0,0 0 0 0 0,0 0 1 0 0,0 1-1 0 0,0-1 0 0 0,0 1 0 0 0,0-1 0 0 0,0 1 1 0 0,-1 0-1 0 0,6 2 0 0 0,4 6-209 0 0,-1 0 1 0 0,0 1-1 0 0,-1 0 0 0 0,0 1 1 0 0,12 16-1 0 0,-15-17 326 0 0,0-1-1 0 0,0 0 1 0 0,1 0-1 0 0,1-1 1 0 0,-1 0 0 0 0,1-1-1 0 0,1 1 1 0 0,-1-2-1 0 0,15 9 1 0 0,-23-15-77 0 0,-1 0 0 0 0,1 1 0 0 0,0-1 0 0 0,0 0 0 0 0,-1 1 1 0 0,1-1-1 0 0,0 0 0 0 0,-1 0 0 0 0,1 0 0 0 0,0 1 0 0 0,0-1 0 0 0,-1 0 0 0 0,1 0 0 0 0,0 0 0 0 0,0 0 0 0 0,0 0 0 0 0,-1-1 0 0 0,1 1 0 0 0,0 0 1 0 0,0 0-1 0 0,-1 0 0 0 0,1-1 0 0 0,0 1 0 0 0,-1 0 0 0 0,1-1 0 0 0,0 1 0 0 0,-1 0 0 0 0,1-1 0 0 0,0 1 0 0 0,-1-1 0 0 0,1 1 0 0 0,0-2 1 0 0,0 0-13 0 0,0 0 1 0 0,0 0 0 0 0,0-1 0 0 0,-1 1 0 0 0,1 0 0 0 0,-1 0 0 0 0,1-1 0 0 0,-1 1 0 0 0,0 0 0 0 0,0-1 0 0 0,0-2 0 0 0,-13-69-249 0 0,11 65 283 0 0,-1-6-91 0 0,-1 1-499 0 0,1-1 1 0 0,0 0 0 0 0,1 1 0 0 0,1-1-1 0 0,1-26 1 0 0,0 39 344 0 0,0 1-1 0 0,1 0 0 0 0,-1 0 1 0 0,0-1-1 0 0,1 1 0 0 0,-1 0 1 0 0,1 0-1 0 0,0 0 0 0 0,-1 0 1 0 0,1-1-1 0 0,0 1 0 0 0,0 0 1 0 0,-1 0-1 0 0,1 1 0 0 0,2-3 1 0 0,7-6-2093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5.9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114 0 5953 0 0,'0'0'3485'0'0,"-17"5"-3409"0"0,-54 12-32 0 0,49-6 459 0 0,20 3-247 0 0,20 9-184 0 0,-15-21-88 0 0,36 35-12 0 0,-29-29 57 0 0,0 1 0 0 0,-1 0 0 0 0,0 0 0 0 0,0 0 0 0 0,-1 1 0 0 0,0 1 0 0 0,-1-1 0 0 0,12 23 0 0 0,-18-31-28 0 0,-1 0 0 0 0,1-1 0 0 0,-1 1 0 0 0,1 0 0 0 0,-1 0 0 0 0,0-1 0 0 0,1 1 0 0 0,-1 0 0 0 0,0 0 0 0 0,0-1 0 0 0,-1 1 0 0 0,1 0 0 0 0,0 0 0 0 0,0-1 0 0 0,-1 1 0 0 0,1 0 0 0 0,-1-1 0 0 0,0 1 0 0 0,1 0 0 0 0,-1-1 0 0 0,0 1 0 0 0,0-1 0 0 0,0 1 0 0 0,0-1 0 0 0,0 0 0 0 0,-2 2 0 0 0,0-1-24 0 0,0 0 0 0 0,1 0 0 0 0,-1-1 0 0 0,0 1 0 0 0,0-1 1 0 0,-1 0-1 0 0,1 0 0 0 0,0 0 0 0 0,0 0 0 0 0,0 0 0 0 0,-1-1 0 0 0,1 0 0 0 0,-5 1 1 0 0,2-1-144 0 0,0-1 0 0 0,1 1 1 0 0,-1-1-1 0 0,0 0 1 0 0,0 0-1 0 0,1 0 0 0 0,-11-5 1 0 0,14 5-1 0 0,0 0 0 0 0,-1 0 0 0 0,1 0 0 0 0,0 0 0 0 0,0 0 0 0 0,0-1 0 0 0,0 1 0 0 0,0-1 0 0 0,1 0 0 0 0,-1 1 0 0 0,0-1 0 0 0,1 0 0 0 0,-1 0 0 0 0,1 0 0 0 0,0 0 0 0 0,-1 0 1 0 0,0-4-1 0 0,1 5 68 0 0,1 0 1 0 0,-1 0-1 0 0,0 0 1 0 0,1 0-1 0 0,0 0 1 0 0,-1 0-1 0 0,1 0 1 0 0,0 0-1 0 0,-1 0 1 0 0,1 0 0 0 0,0 0-1 0 0,0 0 1 0 0,0 0-1 0 0,0 0 1 0 0,0 0-1 0 0,0 0 1 0 0,0 0-1 0 0,1 0 1 0 0,-1 0-1 0 0,0 0 1 0 0,0 0-1 0 0,1 0 1 0 0,-1 0 0 0 0,1 0-1 0 0,-1 0 1 0 0,1 0-1 0 0,-1 0 1 0 0,1 0-1 0 0,0 0 1 0 0,-1 0-1 0 0,1 0 1 0 0,0 1-1 0 0,0-1 1 0 0,-1 0 0 0 0,1 1-1 0 0,0-1 1 0 0,0 0-1 0 0,0 1 1 0 0,0-1-1 0 0,0 1 1 0 0,0 0-1 0 0,0-1 1 0 0,0 1-1 0 0,0 0 1 0 0,0-1-1 0 0,0 1 1 0 0,0 0 0 0 0,0 0-1 0 0,0 0 1 0 0,0 0-1 0 0,2 0 1 0 0,10 0-836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6.2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1 200 280 0 0,'0'0'6245'0'0,"23"8"-5528"0"0,73 24-163 0 0,-90-30-471 0 0,0-1-1 0 0,0 1 1 0 0,0-1-1 0 0,0 0 1 0 0,0-1-1 0 0,0 1 1 0 0,1-1 0 0 0,-1 0-1 0 0,0-1 1 0 0,0 1-1 0 0,0-1 1 0 0,0-1 0 0 0,0 1-1 0 0,0-1 1 0 0,0 0-1 0 0,-1 0 1 0 0,11-6-1 0 0,-9 3-9 0 0,0 0 0 0 0,-1 0-1 0 0,1-1 1 0 0,-1 0-1 0 0,0 0 1 0 0,-1 0-1 0 0,1-1 1 0 0,-1 0 0 0 0,6-11-1 0 0,-9 16-55 0 0,-1-1-1 0 0,1 0 1 0 0,-1 0 0 0 0,1-1-1 0 0,-1 1 1 0 0,0 0-1 0 0,0 0 1 0 0,0-1-1 0 0,-1 1 1 0 0,1 0 0 0 0,-1-1-1 0 0,1 1 1 0 0,-1-1-1 0 0,-1 1 1 0 0,1 0-1 0 0,0-1 1 0 0,-1 1 0 0 0,1-1-1 0 0,-1 1 1 0 0,-2-6-1 0 0,0 5 26 0 0,1 0 0 0 0,-1-1 0 0 0,0 1 0 0 0,0 0 0 0 0,-1 0 0 0 0,1 0 0 0 0,-1 1 0 0 0,0-1 0 0 0,0 1 0 0 0,0 0 0 0 0,0 0 0 0 0,-8-3 0 0 0,2 0-336 0 0,0 1 0 0 0,-1 1 0 0 0,0 0 0 0 0,0 1 0 0 0,0 0 0 0 0,0 0 1 0 0,0 1-1 0 0,-1 1 0 0 0,1 0 0 0 0,-1 0 0 0 0,-19 2 0 0 0,29 0 135 0 0,1-1 1 0 0,0 0-1 0 0,0 1 1 0 0,0-1-1 0 0,0 1 1 0 0,0-1-1 0 0,0 1 1 0 0,0-1-1 0 0,0 1 1 0 0,0 0-1 0 0,0-1 1 0 0,0 1-1 0 0,0 0 1 0 0,1 0-1 0 0,-1 0 1 0 0,0 0-1 0 0,0 0 1 0 0,1 0 0 0 0,-2 2-1 0 0,-3 8-2450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6.63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55 312 2944 0 0,'0'0'6079'0'0,"-7"-20"-5607"0"0,4 11-425 0 0,-8-22 256 0 0,2 0-1 0 0,1-1 1 0 0,-7-55-1 0 0,14 80-265 0 0,0 0-1 0 0,1 0 0 0 0,0 0 0 0 0,1 0 1 0 0,0 0-1 0 0,0 0 0 0 0,0 0 0 0 0,4-11 1 0 0,-4 16-19 0 0,0 0 1 0 0,1 1 0 0 0,-1-1-1 0 0,0 0 1 0 0,1 0 0 0 0,-1 1-1 0 0,1-1 1 0 0,-1 1 0 0 0,1-1-1 0 0,0 1 1 0 0,0 0 0 0 0,0 0-1 0 0,0 0 1 0 0,0 0 0 0 0,0 0-1 0 0,0 0 1 0 0,0 0 0 0 0,0 1-1 0 0,0-1 1 0 0,0 1 0 0 0,0-1-1 0 0,1 1 1 0 0,-1 0-1 0 0,0 0 1 0 0,0 0 0 0 0,1 0-1 0 0,-1 0 1 0 0,0 1 0 0 0,0-1-1 0 0,4 2 1 0 0,-2-1-83 0 0,1 0-1 0 0,-1 1 1 0 0,1-1 0 0 0,-1 1-1 0 0,0 1 1 0 0,1-1-1 0 0,-1 0 1 0 0,0 1 0 0 0,-1 0-1 0 0,1 0 1 0 0,0 0 0 0 0,-1 0-1 0 0,0 1 1 0 0,1-1-1 0 0,-1 1 1 0 0,-1 0 0 0 0,1 0-1 0 0,3 7 1 0 0,-3-5-46 0 0,0 0 0 0 0,0 0 0 0 0,-1 0 1 0 0,0 0-1 0 0,0 1 0 0 0,0-1 0 0 0,-1 0 0 0 0,0 1 0 0 0,0-1 1 0 0,-1 1-1 0 0,0 0 0 0 0,-1 12 0 0 0,1-17 77 0 0,-1 0-1 0 0,1 1 0 0 0,-1-1 1 0 0,0 0-1 0 0,0 0 0 0 0,0 0 1 0 0,0 0-1 0 0,0 0 0 0 0,0 0 1 0 0,-1 0-1 0 0,1-1 0 0 0,-1 1 1 0 0,1 0-1 0 0,-1-1 0 0 0,1 1 1 0 0,-1-1-1 0 0,0 0 1 0 0,0 1-1 0 0,0-1 0 0 0,0 0 1 0 0,0 0-1 0 0,0 0 0 0 0,0 0 1 0 0,0-1-1 0 0,-5 2 0 0 0,-3 0 2 0 0,0-1 0 0 0,-1 0 0 0 0,1 0 0 0 0,-14-2 0 0 0,9 1 1981 0 0,16 0-1899 0 0,1 0 0 0 0,0 1 0 0 0,0-1 0 0 0,-1 0-1 0 0,1 1 1 0 0,0-1 0 0 0,-1 1 0 0 0,1 0 0 0 0,0-1 0 0 0,-1 1-1 0 0,1 0 1 0 0,-1 0 0 0 0,1 0 0 0 0,1 2 0 0 0,41 48 704 0 0,-34-38-712 0 0,1-1 0 0 0,0 0 0 0 0,19 16 0 0 0,-26-25-370 0 0,1 1 0 0 0,0-1 0 0 0,0 0 0 0 0,1-1 0 0 0,-1 1-1 0 0,1-1 1 0 0,-1 0 0 0 0,1 0 0 0 0,0-1 0 0 0,-1 0 0 0 0,1 0-1 0 0,0 0 1 0 0,9 0 0 0 0,4-1-2405 0 0,3 0-1530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7.0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269 8 4636 0 0,'0'0'3573'0'0,"-23"-2"-3321"0"0,-174-3 216 0 0,196 5-415 0 0,-1 0 0 0 0,0 0-1 0 0,1 0 1 0 0,-1 0 0 0 0,1 1 0 0 0,-1-1 0 0 0,1 1 0 0 0,-1-1-1 0 0,1 1 1 0 0,-1 0 0 0 0,1-1 0 0 0,-1 1 0 0 0,1 0 0 0 0,-1 0-1 0 0,1 0 1 0 0,0 0 0 0 0,0 0 0 0 0,0 1 0 0 0,0-1 0 0 0,-1 0 0 0 0,0 2-1 0 0,0 1 38 0 0,0 0 0 0 0,0 1 0 0 0,0-1-1 0 0,1 0 1 0 0,-1 0 0 0 0,1 1-1 0 0,-1 8 1 0 0,0 1 107 0 0,1 1 0 0 0,1 0 0 0 0,0-1-1 0 0,4 19 1 0 0,-4-30-220 0 0,1 0 1 0 0,0 1-1 0 0,1-1 1 0 0,-1 0-1 0 0,0 0 0 0 0,1 0 1 0 0,0 0-1 0 0,-1 0 1 0 0,1 0-1 0 0,0-1 0 0 0,1 1 1 0 0,-1 0-1 0 0,0-1 1 0 0,1 0-1 0 0,0 1 0 0 0,-1-1 1 0 0,1 0-1 0 0,5 2 1 0 0,-1 0-679 0 0,0-1 1 0 0,-1 0 0 0 0,1 0 0 0 0,0-1 0 0 0,0 0 0 0 0,0-1 0 0 0,15 3 0 0 0,-5-3-1687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7.3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215 0 5428 0 0,'0'0'5497'0'0,"-147"9"-5497"0"0,128-9-336 0 0,-3 0-580 0 0,9 0-512 0 0,-1 0-2473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9.56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1208 0 0,'0'0'9638'0'0,"1"11"-9518"0"0,-2 229 10 0 0,1-190-2527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29.9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0 688 0 0,'0'0'9453'0'0,"7"1"-9059"0"0,19 12-327 0 0,-1 1 0 0 0,-1 1 1 0 0,-1 2-1 0 0,29 25 0 0 0,-41-32 67 0 0,-1 0 0 0 0,0 1-1 0 0,-1 0 1 0 0,0 1-1 0 0,-1 0 1 0 0,0 0 0 0 0,-1 1-1 0 0,-1 0 1 0 0,0 0 0 0 0,7 20-1 0 0,-13-31-136 0 0,1 0-1 0 0,0 0 1 0 0,-1 1 0 0 0,1-1-1 0 0,-1 0 1 0 0,0 0 0 0 0,0 0-1 0 0,0 1 1 0 0,0-1 0 0 0,0 0-1 0 0,0 0 1 0 0,-1 0 0 0 0,1 1-1 0 0,-1-1 1 0 0,1 0-1 0 0,-1 0 1 0 0,0 0 0 0 0,0 0-1 0 0,0 0 1 0 0,0 0 0 0 0,0 0-1 0 0,0 0 1 0 0,0 0 0 0 0,-1-1-1 0 0,1 1 1 0 0,-1 0 0 0 0,0-1-1 0 0,1 1 1 0 0,-1-1 0 0 0,0 0-1 0 0,0 0 1 0 0,0 1-1 0 0,1-1 1 0 0,-1 0 0 0 0,-1 0-1 0 0,1-1 1 0 0,0 1 0 0 0,0 0-1 0 0,0-1 1 0 0,-3 1 0 0 0,-11 2-171 0 0,0 0 0 0 0,0-2 1 0 0,0 0-1 0 0,-24-1 1 0 0,23 0-133 0 0,15 0 172 0 0,-1-1-1 0 0,1 1 0 0 0,0 0 0 0 0,0-1 1 0 0,-1 0-1 0 0,1 1 0 0 0,0-1 0 0 0,0 0 1 0 0,0 0-1 0 0,0 0 0 0 0,0 0 0 0 0,0-1 1 0 0,-3-2-1 0 0,4 3-182 0 0,0 0 0 0 0,-1 0 1 0 0,1 0-1 0 0,0 0 0 0 0,1-1 1 0 0,-1 1-1 0 0,0 0 0 0 0,0 0 0 0 0,0-1 1 0 0,1 1-1 0 0,-1-1 0 0 0,1 1 0 0 0,-1-3 1 0 0,0-6-3374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0.3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1628 0 0,'0'0'10964'0'0,"2"23"-10734"0"0,2 8-171 0 0,-1-13-37 0 0,-1 1 0 0 0,-1 0 0 0 0,-2 33 0 0 0,-4 3-239 0 0,-1 8-2017 0 0,7-21-2898 0 0,1-25-186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29.8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192 25 1772 0 0,'0'0'10046'0'0,"-19"-4"-9849"0"0,-60-13-16 0 0,74 16-169 0 0,-1 0 0 0 0,1 0 0 0 0,0 1 0 0 0,0-1 1 0 0,-1 1-1 0 0,1 1 0 0 0,0-1 0 0 0,0 1 0 0 0,-7 2 0 0 0,10-3 15 0 0,0 1 0 0 0,0 0 0 0 0,0 0 0 0 0,0 0 0 0 0,0 0 0 0 0,0 0 0 0 0,0 0 0 0 0,0 0 0 0 0,1 1 0 0 0,-1-1 0 0 0,0 1 0 0 0,1-1 0 0 0,-1 1 0 0 0,1 0 0 0 0,0-1 0 0 0,-2 3 0 0 0,2-2-18 0 0,1 1 0 0 0,-1-1 0 0 0,0 0 0 0 0,1 1 0 0 0,0-1 0 0 0,-1 1 0 0 0,1-1 0 0 0,0 1 0 0 0,0-1 0 0 0,0 1 1 0 0,1-1-1 0 0,-1 0 0 0 0,1 1 0 0 0,-1-1 0 0 0,1 1 0 0 0,0-1 0 0 0,0 0 0 0 0,0 0 0 0 0,0 1 0 0 0,0-1 0 0 0,0 0 0 0 0,0 0 1 0 0,1 0-1 0 0,-1 0 0 0 0,1 0 0 0 0,0-1 0 0 0,0 1 0 0 0,-1 0 0 0 0,1-1 0 0 0,3 2 0 0 0,54 38-281 0 0,-44-32 306 0 0,0 0 0 0 0,-1 1 0 0 0,0 1 0 0 0,-1 0 0 0 0,0 1 1 0 0,-1 0-1 0 0,16 20 0 0 0,-27-30-19 0 0,0-1 0 0 0,0 1 1 0 0,0-1-1 0 0,0 1 0 0 0,-1-1 0 0 0,1 1 0 0 0,0 0 1 0 0,-1-1-1 0 0,1 1 0 0 0,-1 0 0 0 0,1-1 0 0 0,-1 1 1 0 0,0 0-1 0 0,0 0 0 0 0,0-1 0 0 0,0 1 0 0 0,0 0 1 0 0,0 0-1 0 0,0-1 0 0 0,-1 1 0 0 0,1 0 1 0 0,0 0-1 0 0,-1-1 0 0 0,-1 3 0 0 0,0-1-22 0 0,1-1 0 0 0,-1 0 0 0 0,0 0 0 0 0,0 0 0 0 0,-1 0 0 0 0,1-1-1 0 0,0 1 1 0 0,-1-1 0 0 0,1 1 0 0 0,0-1 0 0 0,-1 0 0 0 0,0 0 0 0 0,-4 2 0 0 0,-7 0-64 0 0,1 0 1 0 0,-1 0 0 0 0,0-1-1 0 0,-24-1 1 0 0,32-1-42 0 0,1 0 1 0 0,-1-1-1 0 0,0 1 0 0 0,1-1 1 0 0,-1-1-1 0 0,1 1 0 0 0,-10-5 1 0 0,13 6-55 0 0,0-1 0 0 0,1 0 1 0 0,-1 0-1 0 0,1 0 1 0 0,-1 0-1 0 0,1 0 0 0 0,-1 0 1 0 0,1 0-1 0 0,0 0 1 0 0,-1-1-1 0 0,1 1 0 0 0,0-1 1 0 0,0 1-1 0 0,0 0 1 0 0,0-1-1 0 0,0 0 0 0 0,1 1 1 0 0,-1-1-1 0 0,0 0 1 0 0,1 1-1 0 0,-1-1 0 0 0,1 0 1 0 0,-1 1-1 0 0,1-1 1 0 0,0 0-1 0 0,0 0 1 0 0,0 0-1 0 0,0-3 0 0 0,1 4-40 0 0,-1 0-1 0 0,0 0 0 0 0,1 0 0 0 0,-1 0 1 0 0,0 0-1 0 0,1 1 0 0 0,-1-1 0 0 0,1 0 1 0 0,0 0-1 0 0,-1 0 0 0 0,1 0 0 0 0,0 1 1 0 0,-1-1-1 0 0,1 0 0 0 0,0 1 0 0 0,0-1 1 0 0,0 1-1 0 0,-1-1 0 0 0,1 1 0 0 0,1-1 1 0 0,12-7-2404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0.9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0 4160 0 0,'0'0'7556'0'0,"-1"20"-7182"0"0,-6 166 325 0 0,6-144-706 0 0,0 11-814 0 0,3-17-2523 0 0,5-18-1328 0 0,-4-9 727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1.3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1 383 5669 0 0,'0'0'5661'0'0,"4"-22"-5547"0"0,4-30-62 0 0,4-86 0 0 0,-8 117 105 0 0,-4 21-154 0 0,0 0-1 0 0,0-1 1 0 0,0 1-1 0 0,0 0 1 0 0,1 0 0 0 0,-1 0-1 0 0,0 0 1 0 0,0-1 0 0 0,1 1-1 0 0,-1 0 1 0 0,0 0 0 0 0,0 0-1 0 0,1 0 1 0 0,-1 0 0 0 0,0 0-1 0 0,1 0 1 0 0,-1 0-1 0 0,0 0 1 0 0,0-1 0 0 0,1 1-1 0 0,-1 0 1 0 0,0 0 0 0 0,0 1-1 0 0,1-1 1 0 0,-1 0 0 0 0,0 0-1 0 0,1 0 1 0 0,-1 0 0 0 0,0 0-1 0 0,0 0 1 0 0,1 0-1 0 0,-1 0 1 0 0,0 0 0 0 0,0 1-1 0 0,1-1 1 0 0,-1 0 0 0 0,27 29-306 0 0,-22-21 79 0 0,6 6 389 0 0,0 0 0 0 0,0-1 0 0 0,2-1 0 0 0,-1 0 0 0 0,1-1-1 0 0,1 0 1 0 0,0-1 0 0 0,21 12 0 0 0,-34-23-169 0 0,0 1 0 0 0,-1-1 0 0 0,1 1 1 0 0,0-1-1 0 0,-1 0 0 0 0,1 1 0 0 0,0-1 0 0 0,-1 0 1 0 0,1 1-1 0 0,-1-1 0 0 0,1 0 0 0 0,-1 0 0 0 0,1 0 1 0 0,-1 1-1 0 0,1-1 0 0 0,-1 0 0 0 0,0 0 0 0 0,0 0 1 0 0,1 0-1 0 0,-1 0 0 0 0,0 0 0 0 0,0 0 0 0 0,0 1 1 0 0,0-1-1 0 0,0 0 0 0 0,0 0 0 0 0,0 0 0 0 0,-1-2 1 0 0,3-32-1 0 0,-2 35 4 0 0,-8-117 294 0 0,-1-3-5416 0 0,14 113 1692 0 0,4 7 774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1.7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173 18 744 0 0,'0'0'8989'0'0,"-7"-3"-8713"0"0,0 0-241 0 0,0 1-1 0 0,0 0 1 0 0,-1 0-1 0 0,1 0 1 0 0,-1 1 0 0 0,1 0-1 0 0,-10 0 1 0 0,13 1-10 0 0,1 0 1 0 0,-1 0 0 0 0,1 1-1 0 0,-1-1 1 0 0,1 1 0 0 0,0 0-1 0 0,-1 0 1 0 0,1 0-1 0 0,0 0 1 0 0,0 1 0 0 0,-1-1-1 0 0,1 1 1 0 0,0 0 0 0 0,1 0-1 0 0,-1 0 1 0 0,0 0 0 0 0,1 0-1 0 0,-1 1 1 0 0,1-1-1 0 0,-1 1 1 0 0,-2 4 0 0 0,1 0 18 0 0,0 0 0 0 0,1 0 0 0 0,0 0 1 0 0,0 1-1 0 0,1 0 0 0 0,-1-1 0 0 0,2 1 0 0 0,-1 0 1 0 0,1 0-1 0 0,0 0 0 0 0,1 0 0 0 0,0 0 0 0 0,0 0 1 0 0,1 0-1 0 0,0 0 0 0 0,3 13 0 0 0,-2-15-186 0 0,-1 0 0 0 0,1-1 0 0 0,0 1-1 0 0,1-1 1 0 0,0 0 0 0 0,-1 0 0 0 0,2 1 0 0 0,-1-2-1 0 0,0 1 1 0 0,1 0 0 0 0,0-1 0 0 0,0 0-1 0 0,1 1 1 0 0,-1-2 0 0 0,1 1 0 0 0,0 0-1 0 0,-1-1 1 0 0,2 0 0 0 0,-1 0 0 0 0,0-1 0 0 0,1 1-1 0 0,8 1 1 0 0,22 3-3253 0 0,-15-7 696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2.08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184 0 2740 0 0,'0'0'6893'0'0,"-146"0"-6893"0"0,133 0-80 0 0,5 0-332 0 0,0 3-420 0 0,3 1-400 0 0,2 1-721 0 0,3 2-1019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2.4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1 221 3692 0 0,'62'83'2414'0'0,"-62"-83"-2386"0"0,0 0 0 0 0,0 0 0 0 0,0 0 1 0 0,0 0-1 0 0,0 1 0 0 0,0-1 0 0 0,0 0 0 0 0,0 0 1 0 0,0 0-1 0 0,0 0 0 0 0,0 0 0 0 0,0 0 0 0 0,0 1 0 0 0,0-1 1 0 0,1 0-1 0 0,-1 0 0 0 0,0 0 0 0 0,0 0 0 0 0,0 0 1 0 0,0 0-1 0 0,0 0 0 0 0,0 1 0 0 0,0-1 0 0 0,1 0 0 0 0,-1 0 1 0 0,0 0-1 0 0,0 0 0 0 0,0 0 0 0 0,0 0 0 0 0,0 0 1 0 0,0 0-1 0 0,1 0 0 0 0,-1 0 0 0 0,0 0 0 0 0,0 0 1 0 0,0 0-1 0 0,0 0 0 0 0,0 0 0 0 0,1 0 0 0 0,-1 0 0 0 0,0 0 1 0 0,0 0-1 0 0,0 0 0 0 0,0 0 0 0 0,0 0 0 0 0,1 0 1 0 0,-1 0-1 0 0,0 0 0 0 0,0 0 0 0 0,0 0 0 0 0,0-1 0 0 0,0 1 1 0 0,0 0-1 0 0,1 0 0 0 0,-1 0 0 0 0,0 0 0 0 0,0 0 1 0 0,0 0-1 0 0,0 0 0 0 0,0-1 0 0 0,0 1 0 0 0,0 0 0 0 0,0 0 1 0 0,0 0-1 0 0,0 0 0 0 0,1-17 886 0 0,-7-27-200 0 0,5 39-512 0 0,-4-22 2 0 0,1 0 0 0 0,1 0 0 0 0,2 0 1 0 0,1 0-1 0 0,3-29 0 0 0,-3 54-190 0 0,1-1 1 0 0,-1 1-1 0 0,1 0 1 0 0,0-1-1 0 0,0 1 1 0 0,0 0-1 0 0,0 0 1 0 0,0-1-1 0 0,1 1 1 0 0,-1 0-1 0 0,1 0 1 0 0,-1 1-1 0 0,1-1 0 0 0,0 0 1 0 0,0 0-1 0 0,0 1 1 0 0,0-1-1 0 0,0 1 1 0 0,0 0-1 0 0,0-1 1 0 0,0 1-1 0 0,0 0 1 0 0,1 0-1 0 0,-1 1 0 0 0,0-1 1 0 0,1 0-1 0 0,-1 1 1 0 0,1-1-1 0 0,-1 1 1 0 0,0 0-1 0 0,1 0 1 0 0,-1 0-1 0 0,1 0 1 0 0,-1 0-1 0 0,1 1 0 0 0,-1-1 1 0 0,4 2-1 0 0,-2-2-63 0 0,0 1-1 0 0,0 0 0 0 0,0 0 1 0 0,0 0-1 0 0,0 1 0 0 0,0 0 1 0 0,0-1-1 0 0,0 1 0 0 0,0 1 1 0 0,-1-1-1 0 0,1 0 0 0 0,-1 1 1 0 0,0 0-1 0 0,0 0 0 0 0,0 0 1 0 0,0 0-1 0 0,0 0 0 0 0,-1 1 1 0 0,1-1-1 0 0,-1 1 0 0 0,2 4 1 0 0,-2-1-109 0 0,0 0-1 0 0,0-1 1 0 0,0 1 0 0 0,-1 0 0 0 0,0 0 0 0 0,-1 0 0 0 0,0 0 0 0 0,0 0 0 0 0,-1 8 0 0 0,0-11 111 0 0,0-1 0 0 0,0 0 0 0 0,0 0 0 0 0,0 0 0 0 0,-1 0 0 0 0,1 0 0 0 0,-1-1 0 0 0,1 1 0 0 0,-1 0 0 0 0,0-1 0 0 0,0 1 0 0 0,0-1 0 0 0,-1 0 0 0 0,1 1 0 0 0,-1-1 0 0 0,1 0 0 0 0,-1-1 0 0 0,0 1 0 0 0,1 0 0 0 0,-1-1 0 0 0,-5 3 0 0 0,4-2 72 0 0,-1-1 0 0 0,1 1 0 0 0,-1-1 0 0 0,1 1-1 0 0,-1-1 1 0 0,1 0 0 0 0,-1-1 0 0 0,-6 1 0 0 0,15 1 289 0 0,0 0 0 0 0,-1 0 0 0 0,1 0 0 0 0,-1 1 0 0 0,0-1 0 0 0,1 1 0 0 0,-1 0 1 0 0,3 4-1 0 0,9 6-88 0 0,13 10-101 0 0,39 26-263 0 0,-62-46-369 0 0,1 0-1 0 0,-1 0 1 0 0,1-1-1 0 0,-1 1 1 0 0,1-1-1 0 0,8 1 1 0 0,-1-3-4001 0 0,-4 0 1441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2.7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5985 0 0,'0'0'5601'0'0,"15"13"-5529"0"0,42 39-74 0 0,-55-50-5 0 0,-1 0 0 0 0,1 0 0 0 0,-1 0 0 0 0,1 0 0 0 0,-1 0 0 0 0,0 1 0 0 0,0-1-1 0 0,0 0 1 0 0,0 1 0 0 0,0-1 0 0 0,-1 0 0 0 0,1 1 0 0 0,-1-1 0 0 0,1 1 0 0 0,-1-1 0 0 0,0 1-1 0 0,0-1 1 0 0,0 1 0 0 0,-1-1 0 0 0,1 1 0 0 0,0-1 0 0 0,-1 1 0 0 0,1-1 0 0 0,-1 1 0 0 0,0-1-1 0 0,0 0 1 0 0,0 1 0 0 0,0-1 0 0 0,-1 0 0 0 0,1 0 0 0 0,0 0 0 0 0,-1 0 0 0 0,-2 3-1 0 0,-2 5 1 0 0,-9 18 64 0 0,5-10 280 0 0,1 0-1 0 0,-10 30 0 0 0,18-46-302 0 0,1-1-1 0 0,-1 1 1 0 0,1 0-1 0 0,-1-1 1 0 0,1 1-1 0 0,0 0 1 0 0,0-1-1 0 0,0 1 1 0 0,0 0-1 0 0,0 0 1 0 0,0-1-1 0 0,0 1 1 0 0,1 0-1 0 0,-1-1 1 0 0,0 1-1 0 0,1 0 1 0 0,0-1-1 0 0,-1 1 1 0 0,1-1-1 0 0,0 1 1 0 0,0-1-1 0 0,0 1 1 0 0,1 1-1 0 0,1-1-129 0 0,-1 0 0 0 0,1 0 1 0 0,-1-1-1 0 0,1 1 0 0 0,-1-1 0 0 0,1 0 0 0 0,0 0 0 0 0,-1 0 0 0 0,1 0 1 0 0,0 0-1 0 0,0 0 0 0 0,5 0 0 0 0,5-1-1188 0 0,-1 1 0 0 0,1-1 0 0 0,0-1 0 0 0,-1-1 0 0 0,20-4 0 0 0,-13 2-2371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3.1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250 172 5821 0 0,'0'0'3700'0'0,"-131"-18"-3492"0"0,107 13-56 0 0,5 1-84 0 0,0-1-68 0 0,6 3-40 0 0,-6-5-324 0 0,11 3-232 0 0,0-3-544 0 0,0 4-656 0 0,8-1-1133 0 0</inkml:trace>
  <inkml:trace contextRef="#ctx0" brushRef="#br0" timeOffset="1">277 1 800 0 0,'0'0'10281'0'0,"35"128"-10281"0"0,-35-108-52 0 0,0 1 40 0 0,0-3-116 0 0,0-2-568 0 0,0 0-132 0 0,0-2-468 0 0,3-2-1409 0 0,2-1-2347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33.4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76 221 4608 0 0,'0'0'5228'0'0,"1"-19"-4960"0"0,6-140 164 0 0,-7 157-397 0 0,0 0-1 0 0,0 0 0 0 0,0 0 0 0 0,0 0 0 0 0,0 0 1 0 0,1 0-1 0 0,-1 0 0 0 0,1 0 0 0 0,-1 0 1 0 0,1 1-1 0 0,0-1 0 0 0,-1 0 0 0 0,1 0 1 0 0,0 0-1 0 0,0 1 0 0 0,0-1 0 0 0,1 0 0 0 0,-1 1 1 0 0,0-1-1 0 0,1 1 0 0 0,-1-1 0 0 0,2 0 1 0 0,-1 2-39 0 0,-1 0 0 0 0,1 1 1 0 0,0-1-1 0 0,-1 1 0 0 0,1-1 0 0 0,-1 1 1 0 0,1 0-1 0 0,-1-1 0 0 0,1 1 1 0 0,-1 0-1 0 0,1 0 0 0 0,-1 0 1 0 0,0 0-1 0 0,0 1 0 0 0,1-1 0 0 0,-1 0 1 0 0,0 0-1 0 0,0 1 0 0 0,0-1 1 0 0,-1 0-1 0 0,1 1 0 0 0,0-1 0 0 0,0 1 1 0 0,-1-1-1 0 0,1 1 0 0 0,0 2 1 0 0,79 183-611 0 0,-78-185 631 0 0,-1 0 0 0 0,0 0 0 0 0,0 0 0 0 0,0 0-1 0 0,0 1 1 0 0,0-1 0 0 0,-1 1 0 0 0,1-1 0 0 0,-1 0-1 0 0,1 1 1 0 0,-1-1 0 0 0,0 4 0 0 0,-1-5-8 0 0,1 0 0 0 0,-1 0-1 0 0,0 0 1 0 0,0 0 0 0 0,1-1 0 0 0,-1 1 0 0 0,0 0 0 0 0,0-1-1 0 0,0 1 1 0 0,0 0 0 0 0,0-1 0 0 0,0 1 0 0 0,0-1 0 0 0,0 0-1 0 0,0 1 1 0 0,0-1 0 0 0,0 0 0 0 0,0 1 0 0 0,-1-1 0 0 0,1 0-1 0 0,0 0 1 0 0,0 0 0 0 0,0 0 0 0 0,0 0 0 0 0,0 0 0 0 0,0-1-1 0 0,-2 1 1 0 0,-14-1-20 0 0,-1-1 0 0 0,0-1 0 0 0,0 0 0 0 0,1-1 0 0 0,0-1 0 0 0,-31-13-1 0 0,22 8-1095 0 0,18 8-655 0 0,0 2-1039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2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64 3336 0 0,'0'0'4939'0'0,"-8"7"-64"0"0,10 1-4715 0 0,1 1-1 0 0,0-1 1 0 0,1 0 0 0 0,0 0-1 0 0,0-1 1 0 0,1 1 0 0 0,5 7-1 0 0,0 1-129 0 0,74 158 113 0 0,-84-174-151 0 0,0 0 0 0 0,1 1-1 0 0,-1-1 1 0 0,0 0 0 0 0,0 0 0 0 0,0 1-1 0 0,1-1 1 0 0,-1 0 0 0 0,0 0 0 0 0,0 0-1 0 0,1 0 1 0 0,-1 1 0 0 0,0-1 0 0 0,0 0-1 0 0,1 0 1 0 0,-1 0 0 0 0,0 0 0 0 0,0 0 0 0 0,1 0-1 0 0,-1 0 1 0 0,0 0 0 0 0,1 0 0 0 0,-1 0-1 0 0,0 0 1 0 0,0 0 0 0 0,1 0 0 0 0,-1 0-1 0 0,0 0 1 0 0,1 0 0 0 0,-1 0 0 0 0,0 0-1 0 0,0 0 1 0 0,1 0 0 0 0,-1-1 0 0 0,0 1 0 0 0,0 0-1 0 0,1 0 1 0 0,-1 0 0 0 0,0 0 0 0 0,0-1-1 0 0,0 1 1 0 0,1 0 0 0 0,-1 0 0 0 0,0 0-1 0 0,0-1 1 0 0,0 1 0 0 0,0 0 0 0 0,1 0-1 0 0,-1-1 1 0 0,0 1 0 0 0,0 0 0 0 0,0 0 0 0 0,0-1-1 0 0,0 1 1 0 0,0 0 0 0 0,0 0 0 0 0,0-1-1 0 0,0 1 1 0 0,0 0 0 0 0,0-1 0 0 0,6-16-229 0 0,73-249-2135 0 0,-66 236 1226 0 0,-12 30 968 0 0,-1-1 0 0 0,0 0 0 0 0,0 0 0 0 0,0 1 0 0 0,1-1 0 0 0,-1 0 0 0 0,0 1 0 0 0,1-1 0 0 0,-1 0 0 0 0,1 1 0 0 0,-1-1 0 0 0,1 1 0 0 0,-1-1 0 0 0,1 0 0 0 0,-1 1 0 0 0,1-1 0 0 0,0 1 0 0 0,-1 0 0 0 0,1-1 1 0 0,0 1-1 0 0,-1-1 0 0 0,1 1 0 0 0,0 0 0 0 0,-1 0 0 0 0,1-1 0 0 0,0 1 0 0 0,0 0 0 0 0,-1 0 0 0 0,1 0 0 0 0,0 0 0 0 0,0 0 0 0 0,-1 0 0 0 0,2 0 0 0 0,-1 4-2706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3384 0 0,'0'0'7641'0'0,"-2"17"-7591"0"0,2-15-39 0 0,-14 160-923 0 0,13-147 449 0 0,3 31-470 0 0,-2-45 697 0 0,1 1-1 0 0,-1-1 0 0 0,0 0 1 0 0,1 1-1 0 0,-1-1 0 0 0,1 0 1 0 0,-1 1-1 0 0,1-1 0 0 0,0 0 1 0 0,-1 0-1 0 0,1 0 0 0 0,0 0 1 0 0,0 1-1 0 0,0-1 0 0 0,0 0 1 0 0,0 0-1 0 0,0-1 0 0 0,0 1 1 0 0,0 0-1 0 0,0 0 0 0 0,1 0 1 0 0,-1-1-1 0 0,0 1 0 0 0,0-1 1 0 0,1 1-1 0 0,-1-1 0 0 0,2 1 1 0 0,5-1-1768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30.2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196 7 5104 0 0,'0'0'3195'0'0,"-19"-1"-3009"0"0,-5-1-146 0 0,1 0 21 0 0,0 1 0 0 0,0 1 0 0 0,-27 3 0 0 0,48-3-55 0 0,0 0 0 0 0,0 0 0 0 0,1 1 0 0 0,-1-1 0 0 0,0 1 0 0 0,0-1 0 0 0,1 1-1 0 0,-1-1 1 0 0,0 1 0 0 0,1 0 0 0 0,-1 0 0 0 0,1 0 0 0 0,-1 0 0 0 0,1 0 0 0 0,0 0-1 0 0,-1 0 1 0 0,-1 2 0 0 0,3-2-2 0 0,0 0 0 0 0,-1 0 0 0 0,1 0-1 0 0,0 0 1 0 0,-1 0 0 0 0,1 0 0 0 0,0 0 0 0 0,0 0-1 0 0,0 0 1 0 0,0 0 0 0 0,0 0 0 0 0,0 0 0 0 0,0 0-1 0 0,0 0 1 0 0,0 0 0 0 0,0 0 0 0 0,1 0-1 0 0,-1 0 1 0 0,0 0 0 0 0,1 0 0 0 0,0 1 0 0 0,2 3 26 0 0,0 0 1 0 0,0 0 0 0 0,1 0 0 0 0,0-1 0 0 0,0 0 0 0 0,0 0 0 0 0,0 0-1 0 0,6 4 1 0 0,34 21 496 0 0,21 15 622 0 0,-60-40-1050 0 0,0 0 0 0 0,0 1 1 0 0,-1-1-1 0 0,0 1 0 0 0,0 0 0 0 0,0 0 0 0 0,0 0 0 0 0,-1 0 1 0 0,5 9-1 0 0,-8-12-91 0 0,1 0 1 0 0,0 0-1 0 0,0 0 0 0 0,-1 0 1 0 0,1 0-1 0 0,-1 0 1 0 0,0 0-1 0 0,1 0 0 0 0,-1 0 1 0 0,0 0-1 0 0,0 0 1 0 0,0 0-1 0 0,-1 0 1 0 0,1 0-1 0 0,0 0 0 0 0,-1 0 1 0 0,1 0-1 0 0,-1 0 1 0 0,0 0-1 0 0,0 0 0 0 0,1 0 1 0 0,-1 0-1 0 0,-3 2 1 0 0,2-1-15 0 0,0-1 1 0 0,-1 0-1 0 0,0 0 1 0 0,1 0 0 0 0,-1 0-1 0 0,0 0 1 0 0,0-1-1 0 0,0 1 1 0 0,0-1 0 0 0,0 0-1 0 0,0 0 1 0 0,-1 0-1 0 0,-4 0 1 0 0,1 1-70 0 0,0-2 0 0 0,0 1 0 0 0,0-1 0 0 0,0 0 0 0 0,0 0 0 0 0,0-1 0 0 0,0 1 0 0 0,0-2 0 0 0,0 1 0 0 0,0-1 0 0 0,0 0 0 0 0,1-1 0 0 0,-13-5 0 0 0,17 6-249 0 0,-1 0 0 0 0,0 0 0 0 0,1 0 0 0 0,-1-1 0 0 0,1 1 1 0 0,0 0-1 0 0,0-1 0 0 0,0 0 0 0 0,0 1 0 0 0,0-1 0 0 0,1 0 0 0 0,-1 0 1 0 0,1 0-1 0 0,0 0 0 0 0,0 0 0 0 0,0-1 0 0 0,0 1 0 0 0,0-5 0 0 0,1-1-2550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3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5264 0 0,'0'0'4920'0'0,"-11"0"-4670"0"0,-35 1-243 0 0,45-1-33 0 0,-1 0 0 0 0,0 1 0 0 0,1-1 1 0 0,-1 1-1 0 0,1-1 0 0 0,-1 1 0 0 0,1 0 0 0 0,-1-1 0 0 0,1 1 1 0 0,-1 0-1 0 0,1 0 0 0 0,0 0 0 0 0,-1 0 0 0 0,1 0 0 0 0,0 0 1 0 0,0 1-1 0 0,0-1 0 0 0,0 0 0 0 0,0 1 0 0 0,0-1 0 0 0,0 0 0 0 0,0 1 1 0 0,1-1-1 0 0,-1 1 0 0 0,0-1 0 0 0,1 1 0 0 0,-1 0 0 0 0,1-1 1 0 0,0 1-1 0 0,0 0 0 0 0,-1-1 0 0 0,1 3 0 0 0,0 1-40 0 0,0 0 0 0 0,0-1-1 0 0,0 1 1 0 0,0 0 0 0 0,1-1-1 0 0,0 1 1 0 0,0 0 0 0 0,2 6-1 0 0,2-2 6 0 0,1-1-1 0 0,-1 0 0 0 0,2 0 0 0 0,-1 0 1 0 0,13 10-1 0 0,-13-13 140 0 0,-1 0-1 0 0,0 0 1 0 0,0 0 0 0 0,0 0-1 0 0,-1 1 1 0 0,0 0 0 0 0,0 0-1 0 0,0 0 1 0 0,-1 1 0 0 0,0-1-1 0 0,5 13 1 0 0,-8-17-93 0 0,0 0 1 0 0,0 0 0 0 0,0 0-1 0 0,0 1 1 0 0,0-1-1 0 0,-1 0 1 0 0,1 0 0 0 0,-1 0-1 0 0,1 0 1 0 0,-1 1-1 0 0,0-1 1 0 0,0 0 0 0 0,0 0-1 0 0,0 0 1 0 0,0-1-1 0 0,0 1 1 0 0,0 0-1 0 0,-1 0 1 0 0,1 0 0 0 0,-1-1-1 0 0,1 1 1 0 0,-1-1-1 0 0,1 1 1 0 0,-1-1 0 0 0,0 0-1 0 0,0 0 1 0 0,0 0-1 0 0,0 0 1 0 0,0 0 0 0 0,0 0-1 0 0,0 0 1 0 0,0-1-1 0 0,0 1 1 0 0,-4 0-1 0 0,-39 7-1600 0 0,6-7-3788 0 0,31-1 3425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65 122 4280 0 0,'0'0'4093'0'0,"2"119"-4093"0"0,1-101 128 0 0,-3 1-76 0 0,6-6-48 0 0,-6-1-4 0 0,5-5-12 0 0,0-3-496 0 0,1-1-452 0 0,-1-3-524 0 0,3 0-301 0 0,0 0-731 0 0</inkml:trace>
  <inkml:trace contextRef="#ctx0" brushRef="#br0" timeOffset="1">175 3 1700 0 0,'0'0'6857'0'0,"-137"-2"-6793"0"0,123 2-64 0 0,6 0-180 0 0,-2 2-312 0 0,7-2-328 0 0,0 5-208 0 0,3-1-353 0 0,0-1-287 0 0,0 3-564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4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1764 0 0,'36'69'2554'0'0,"-34"-64"-2271"0"0,0 1 0 0 0,0-1 0 0 0,-1 1 0 0 0,1-1 0 0 0,-1 1 0 0 0,-1 0 0 0 0,1-1 0 0 0,-1 1 0 0 0,0 0 0 0 0,0-1 0 0 0,0 1 0 0 0,-2 5-1 0 0,0 14 335 0 0,2-21-535 0 0,0-1 1 0 0,0 1-1 0 0,0 0 1 0 0,0-1-1 0 0,1 1 1 0 0,0-1-1 0 0,-1 1 1 0 0,1-1-1 0 0,1 1 0 0 0,-1-1 1 0 0,0 1-1 0 0,1-1 1 0 0,0 0-1 0 0,0 0 1 0 0,0 0-1 0 0,0 0 1 0 0,0 0-1 0 0,1 0 1 0 0,-1-1-1 0 0,1 1 1 0 0,-1-1-1 0 0,1 1 1 0 0,0-1-1 0 0,0 0 1 0 0,0 0-1 0 0,0-1 0 0 0,1 1 1 0 0,-1-1-1 0 0,0 1 1 0 0,1-1-1 0 0,-1 0 1 0 0,1 0-1 0 0,0 0 1 0 0,-1-1-1 0 0,1 1 1 0 0,-1-1-1 0 0,1 0 1 0 0,0 0-1 0 0,-1 0 1 0 0,5-1-1 0 0,1 0-89 0 0,0 0 0 0 0,0-1 0 0 0,0 0 0 0 0,0 0 0 0 0,0 0 0 0 0,0-2 0 0 0,-1 1 0 0 0,0-1 0 0 0,1 0 0 0 0,-1 0 0 0 0,-1-1 0 0 0,1 0 0 0 0,-1-1 0 0 0,1 0 0 0 0,7-8 0 0 0,-11 9-21 0 0,-1 0-1 0 0,1 1 1 0 0,-1-1-1 0 0,0 0 1 0 0,0 0-1 0 0,-1-1 1 0 0,0 1-1 0 0,0 0 1 0 0,0-1-1 0 0,0 0 1 0 0,-1 1-1 0 0,0-1 1 0 0,0 0-1 0 0,-1 0 1 0 0,1-8-1 0 0,-2 11 28 0 0,1 0 1 0 0,-1 0-1 0 0,0 0 0 0 0,0 1 1 0 0,0-1-1 0 0,0 0 0 0 0,0 0 1 0 0,0 1-1 0 0,-1-1 0 0 0,1 0 0 0 0,-1 1 1 0 0,0 0-1 0 0,0-1 0 0 0,0 1 1 0 0,0 0-1 0 0,0 0 0 0 0,-1 0 1 0 0,1 0-1 0 0,0 0 0 0 0,-1 1 0 0 0,1-1 1 0 0,-1 1-1 0 0,0 0 0 0 0,0-1 1 0 0,1 1-1 0 0,-1 0 0 0 0,0 1 0 0 0,0-1 1 0 0,0 1-1 0 0,-6-1 0 0 0,-1-1-171 0 0,0 1 1 0 0,-1 0-1 0 0,1 1 0 0 0,-1 0 0 0 0,-18 3 0 0 0,25-2-110 0 0,1-1-1 0 0,0 1 1 0 0,-1 0-1 0 0,1 0 1 0 0,0 1-1 0 0,0-1 1 0 0,-1 1-1 0 0,1 0 1 0 0,0-1-1 0 0,1 1 1 0 0,-1 0-1 0 0,0 1 1 0 0,0-1-1 0 0,1 1 1 0 0,0-1-1 0 0,-1 1 1 0 0,1-1-1 0 0,0 1 1 0 0,0 0 0 0 0,-2 6-1 0 0,-1 9-4014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5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12 323 1192 0 0,'0'0'9399'0'0,"-2"6"-9176"0"0,1-5-241 0 0,0 2 92 0 0,-1 0-1 0 0,1 0 0 0 0,0 1 0 0 0,0-1 0 0 0,0 0 0 0 0,0 1 1 0 0,1-1-1 0 0,-1 5 0 0 0,2-7-54 0 0,-1 0 0 0 0,0 0 0 0 0,0 0 0 0 0,1 0 1 0 0,-1 0-1 0 0,1 0 0 0 0,-1-1 0 0 0,1 1 0 0 0,-1 0 0 0 0,1 0 1 0 0,-1 0-1 0 0,1 0 0 0 0,0 0 0 0 0,0-1 0 0 0,-1 1 0 0 0,1 0 1 0 0,0-1-1 0 0,0 1 0 0 0,0-1 0 0 0,0 1 0 0 0,0-1 0 0 0,0 1 1 0 0,0-1-1 0 0,-1 1 0 0 0,1-1 0 0 0,1 0 0 0 0,-1 0 0 0 0,0 1 1 0 0,0-1-1 0 0,0 0 0 0 0,0 0 0 0 0,0 0 0 0 0,0 0 0 0 0,0 0 0 0 0,0-1 1 0 0,2 1-1 0 0,8-1-68 0 0,1 1 0 0 0,0-2 1 0 0,0 0-1 0 0,-1 0 0 0 0,1-1 1 0 0,-1 0-1 0 0,0-1 0 0 0,0-1 1 0 0,0 0-1 0 0,0 0 1 0 0,-1-1-1 0 0,0 0 0 0 0,0-1 1 0 0,0 0-1 0 0,-1 0 0 0 0,0-1 1 0 0,-1 0-1 0 0,13-17 0 0 0,-12 14-4 0 0,-1-1 1 0 0,0 0-1 0 0,-1 0 0 0 0,0-1 0 0 0,-1 0 0 0 0,0 0 0 0 0,-2-1 0 0 0,1 0 1 0 0,-1 0-1 0 0,-1 0 0 0 0,-1 0 0 0 0,0 0 0 0 0,-1 0 0 0 0,0-1 0 0 0,-2-15 1 0 0,1 27 40 0 0,0 1-1 0 0,-1 0 1 0 0,1 0 0 0 0,-1 0 0 0 0,1 0 0 0 0,-1 0 0 0 0,0 0 0 0 0,0 0 0 0 0,1 0 0 0 0,-2 0 0 0 0,1 0 0 0 0,0 0 0 0 0,0 1 0 0 0,0-1 0 0 0,-1 0-1 0 0,1 1 1 0 0,-1-1 0 0 0,0 1 0 0 0,1-1 0 0 0,-1 1 0 0 0,0 0 0 0 0,0 0 0 0 0,0 0 0 0 0,0 0 0 0 0,0 0 0 0 0,0 0 0 0 0,0 0 0 0 0,0 1 0 0 0,0-1-1 0 0,0 1 1 0 0,0 0 0 0 0,0-1 0 0 0,0 1 0 0 0,-1 0 0 0 0,1 0 0 0 0,0 0 0 0 0,0 1 0 0 0,0-1 0 0 0,0 0 0 0 0,0 1 0 0 0,0-1 0 0 0,-1 1-1 0 0,1 0 1 0 0,0 0 0 0 0,1 0 0 0 0,-1 0 0 0 0,0 0 0 0 0,0 0 0 0 0,0 0 0 0 0,1 1 0 0 0,-1-1 0 0 0,0 1 0 0 0,1-1 0 0 0,-1 1 0 0 0,0 2 0 0 0,-4 5 48 0 0,1 2 1 0 0,0-1-1 0 0,1 0 1 0 0,0 1 0 0 0,1 0-1 0 0,0 0 1 0 0,1 0-1 0 0,-2 14 1 0 0,1 13 56 0 0,3 42 0 0 0,1-38 88 0 0,-1-31-93 0 0,0 0 1 0 0,1 0-1 0 0,1 0 0 0 0,0-1 0 0 0,0 1 0 0 0,1-1 0 0 0,0 1 0 0 0,1-1 0 0 0,0 0 1 0 0,10 17-1 0 0,-14-27-104 0 0,1 1 0 0 0,0 0 0 0 0,-1-1 0 0 0,1 1 0 0 0,0-1 0 0 0,-1 1 0 0 0,1-1 0 0 0,0 1 1 0 0,0-1-1 0 0,0 1 0 0 0,-1-1 0 0 0,1 0 0 0 0,0 1 0 0 0,0-1 0 0 0,0 0 0 0 0,0 0 0 0 0,0 0 0 0 0,0 0 0 0 0,-1 1 1 0 0,1-1-1 0 0,0 0 0 0 0,0-1 0 0 0,0 1 0 0 0,0 0 0 0 0,0 0 0 0 0,0 0 0 0 0,0 0 0 0 0,-1-1 0 0 0,1 1 0 0 0,0 0 1 0 0,0-1-1 0 0,0 1 0 0 0,-1-1 0 0 0,1 1 0 0 0,0-1 0 0 0,0 1 0 0 0,-1-1 0 0 0,1 0 0 0 0,0 1 0 0 0,0-2 0 0 0,29-31-681 0 0,-26 28 739 0 0,42-56-68 0 0,-45 61 51 0 0,0 0 0 0 0,0 0 0 0 0,-1 0 0 0 0,1 0 0 0 0,0 0-1 0 0,0 0 1 0 0,0 0 0 0 0,0 0 0 0 0,0 0 0 0 0,0 1 0 0 0,0-1-1 0 0,-1 0 1 0 0,1 1 0 0 0,0-1 0 0 0,0 1 0 0 0,-1-1 0 0 0,1 1 0 0 0,0-1-1 0 0,0 1 1 0 0,-1 0 0 0 0,1-1 0 0 0,0 1 0 0 0,-1 0 0 0 0,2 1 0 0 0,20 23 742 0 0,-17-19-693 0 0,-1-2-117 0 0,1 1 1 0 0,0-1-1 0 0,1 0 1 0 0,-1 0-1 0 0,1-1 1 0 0,0 1-1 0 0,-1-1 1 0 0,1-1-1 0 0,1 1 0 0 0,-1-1 1 0 0,0 0-1 0 0,1 0 1 0 0,-1-1-1 0 0,1 0 1 0 0,10 1-1 0 0,-14-2 26 0 0,-1 0 0 0 0,1 0 1 0 0,-1 0-1 0 0,1 0 0 0 0,-1 0 0 0 0,0-1 0 0 0,1 1 1 0 0,-1-1-1 0 0,1 0 0 0 0,-1 0 0 0 0,0 0 0 0 0,0 0 1 0 0,0 0-1 0 0,1 0 0 0 0,-1 0 0 0 0,0-1 0 0 0,0 1 1 0 0,-1-1-1 0 0,1 0 0 0 0,0 1 0 0 0,0-1 0 0 0,-1 0 1 0 0,1 0-1 0 0,-1 0 0 0 0,0 0 0 0 0,0 0 0 0 0,1-1 1 0 0,-1 1-1 0 0,-1 0 0 0 0,1 0 0 0 0,0-1 0 0 0,0 1 1 0 0,-1-1-1 0 0,1 1 0 0 0,-1 0 0 0 0,0-1 0 0 0,0 1 1 0 0,0-1-1 0 0,0 1 0 0 0,0-1 0 0 0,-1 1 1 0 0,1 0-1 0 0,-2-5 0 0 0,2 6-3 0 0,-1-1 1 0 0,0 0-1 0 0,0 0 1 0 0,0 0-1 0 0,0 0 0 0 0,0 1 1 0 0,0-1-1 0 0,-1 1 1 0 0,1-1-1 0 0,-1 1 1 0 0,1-1-1 0 0,-1 1 0 0 0,1 0 1 0 0,-1-1-1 0 0,0 1 1 0 0,1 0-1 0 0,-1 0 1 0 0,0 0-1 0 0,0 1 0 0 0,0-1 1 0 0,0 0-1 0 0,0 1 1 0 0,0-1-1 0 0,0 1 0 0 0,0 0 1 0 0,0-1-1 0 0,0 1 1 0 0,0 0-1 0 0,-3 1 1 0 0,2-2 39 0 0,0 1 0 0 0,0 0 0 0 0,0 0 0 0 0,0 0 1 0 0,0 1-1 0 0,0-1 0 0 0,0 1 0 0 0,0-1 0 0 0,0 1 1 0 0,0 0-1 0 0,0 0 0 0 0,0 1 0 0 0,0-1 0 0 0,0 0 1 0 0,1 1-1 0 0,-1 0 0 0 0,1 0 0 0 0,-1 0 0 0 0,-2 2 1 0 0,3-1 46 0 0,0 1 0 0 0,0-1 1 0 0,0 1-1 0 0,1 0 1 0 0,-1 0-1 0 0,1-1 0 0 0,0 1 1 0 0,0 0-1 0 0,0 0 1 0 0,1 0-1 0 0,-1 0 0 0 0,1 0 1 0 0,0 0-1 0 0,0 0 1 0 0,0 1-1 0 0,1-1 0 0 0,-1 0 1 0 0,1 0-1 0 0,0-1 1 0 0,0 1-1 0 0,0 0 1 0 0,1 0-1 0 0,-1 0 0 0 0,1-1 1 0 0,0 1-1 0 0,0-1 1 0 0,1 1-1 0 0,-1-1 0 0 0,1 0 1 0 0,-1 0-1 0 0,1 0 1 0 0,0 0-1 0 0,0 0 0 0 0,0-1 1 0 0,1 1-1 0 0,-1-1 1 0 0,0 0-1 0 0,1 0 0 0 0,0 0 1 0 0,-1-1-1 0 0,1 1 1 0 0,0-1-1 0 0,0 0 0 0 0,0 0 1 0 0,0 0-1 0 0,0 0 1 0 0,0-1-1 0 0,0 0 0 0 0,7 0 1 0 0,0 0-501 0 0,0-1 1 0 0,0-1-1 0 0,0 0 0 0 0,-1 0 1 0 0,1-1-1 0 0,-1 0 0 0 0,0-1 1 0 0,1 0-1 0 0,-2-1 0 0 0,1 0 1 0 0,0-1-1 0 0,-1 0 1 0 0,11-9-1 0 0,-3 4-1031 0 0,27-16-4015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6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1296 0 0,'0'0'10042'0'0,"15"-5"-9775"0"0,5-2-259 0 0,15-7-201 0 0,0 2 1 0 0,1 2 0 0 0,1 1-1 0 0,54-5 1 0 0,-93 14 205 0 0,0 0 1 0 0,1 0-1 0 0,-1 0 0 0 0,0 1 0 0 0,0-1 1 0 0,1 0-1 0 0,-1 1 0 0 0,0-1 1 0 0,0 1-1 0 0,1 0 0 0 0,-1 0 0 0 0,1 0 1 0 0,-1 0-1 0 0,1 0 0 0 0,-1 0 0 0 0,1 0 1 0 0,-1 0-1 0 0,1 0 0 0 0,0 1 1 0 0,0-1-1 0 0,-1 2 0 0 0,-1 0 32 0 0,1 1 0 0 0,1 0 0 0 0,-1 0 1 0 0,0-1-1 0 0,1 1 0 0 0,0 0 0 0 0,0 0 0 0 0,-1 8 0 0 0,1 4 21 0 0,0 0 0 0 0,2 0 0 0 0,3 27 0 0 0,-1-18-32 0 0,0-6-49 0 0,0 0 1 0 0,-1 0-1 0 0,-1 1 1 0 0,-1-1-1 0 0,-4 31 1 0 0,3-46-3 0 0,0 1 0 0 0,0 0 0 0 0,-1-1 0 0 0,0 1 0 0 0,1-1 0 0 0,-2 1 0 0 0,1-1 0 0 0,0 0 0 0 0,-1 0 0 0 0,0 0 0 0 0,0 0 0 0 0,0-1 0 0 0,0 1 0 0 0,-1-1 0 0 0,1 1 0 0 0,-1-1 0 0 0,0 0 0 0 0,0-1 0 0 0,0 1 0 0 0,0-1 0 0 0,0 0 0 0 0,-1 0 0 0 0,1 0 0 0 0,-1 0 0 0 0,1-1 0 0 0,-1 0 0 0 0,-9 2 0 0 0,11-3-25 0 0,-8 2-92 0 0,1 0-1 0 0,0-1 1 0 0,0 0-1 0 0,-17-1 1 0 0,26 0 7 0 0,0 0 1 0 0,0 0-1 0 0,-1 0 1 0 0,1 0-1 0 0,0-1 0 0 0,0 1 1 0 0,-1 0-1 0 0,1-1 1 0 0,0 1-1 0 0,0-1 0 0 0,0 1 1 0 0,-1-1-1 0 0,1 1 1 0 0,0-1-1 0 0,0 0 1 0 0,0 0-1 0 0,0 1 0 0 0,0-1 1 0 0,0 0-1 0 0,0 0 1 0 0,1 0-1 0 0,-1 0 0 0 0,0 0 1 0 0,0 0-1 0 0,1 0 1 0 0,-1 0-1 0 0,1-1 1 0 0,-1 1-1 0 0,1 0 0 0 0,-1 0 1 0 0,1 0-1 0 0,0-1 1 0 0,0 1-1 0 0,-1 0 0 0 0,1 0 1 0 0,0-1-1 0 0,0 1 1 0 0,0 0-1 0 0,0-1 0 0 0,1 1 1 0 0,-1 0-1 0 0,0 0 1 0 0,0-1-1 0 0,1 1 1 0 0,-1 0-1 0 0,1-2 0 0 0,5-6-1596 0 0,6 0-538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6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3708 0 0,'0'0'6394'0'0,"-15"22"-6176"0"0,-3 7-128 0 0,6-9-18 0 0,-1 0 0 0 0,-1-1 0 0 0,-19 20 0 0 0,3-8-67 0 0,22-25-290 0 0,1 1 0 0 0,-1 1-1 0 0,2-1 1 0 0,-1 1 0 0 0,1 0 0 0 0,0 1 0 0 0,1 0-1 0 0,-7 14 1 0 0,11-5-4855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175 172 1452 0 0,'0'0'10394'0'0,"-19"-17"-10220"0"0,-127-121-178 0 0,137 126-1851 0 0,9 12 1733 0 0,0 0 0 0 0,0 0 1 0 0,0-1-1 0 0,0 1 0 0 0,0 0 0 0 0,0 0 1 0 0,0-1-1 0 0,1 1 0 0 0,-1 0 0 0 0,0 0 1 0 0,0 0-1 0 0,0-1 0 0 0,0 1 0 0 0,1 0 1 0 0,-1 0-1 0 0,0 0 0 0 0,0-1 0 0 0,0 1 1 0 0,1 0-1 0 0,-1 0 0 0 0,0 0 1 0 0,0 0-1 0 0,1 0 0 0 0,-1 0 0 0 0,0-1 1 0 0,0 1-1 0 0,1 0 0 0 0,-1 0 0 0 0,0 0 1 0 0,0 0-1 0 0,1 0 0 0 0,-1 0 0 0 0,0 0 1 0 0,0 0-1 0 0,1 0 0 0 0,-1 0 0 0 0,0 0 1 0 0,0 0-1 0 0,1 0 0 0 0,-1 1 1 0 0,1-1-1 0 0,14 0-4118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6549 0 0,'0'0'4612'0'0,"-67"128"-4612"0"0,59-116-56 0 0,0-5-152 0 0,0-3-384 0 0,2 3-236 0 0,-2-5-220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7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1900 0 0,'0'0'11591'0'0,"32"-9"-11437"0"0,-2 4-303 0 0,48 1 1 0 0,-55 4 21 0 0,1-1 0 0 0,-1-2 0 0 0,40-8 1 0 0,-62 11 93 0 0,-1 0 1 0 0,0 0-1 0 0,0 0 1 0 0,0 0-1 0 0,0 0 1 0 0,1 0 0 0 0,-1 0-1 0 0,0 0 1 0 0,0 0-1 0 0,0-1 1 0 0,0 1-1 0 0,1 0 1 0 0,-1 0 0 0 0,0 0-1 0 0,0 0 1 0 0,0 0-1 0 0,0 0 1 0 0,0-1 0 0 0,0 1-1 0 0,0 0 1 0 0,1 0-1 0 0,-1 0 1 0 0,0 0-1 0 0,0-1 1 0 0,0 1 0 0 0,0 0-1 0 0,0 0 1 0 0,0 0-1 0 0,0 0 1 0 0,0-1 0 0 0,0 1-1 0 0,0 0 1 0 0,0 0-1 0 0,0 0 1 0 0,0-1-1 0 0,0 1 1 0 0,0 0 0 0 0,0 0-1 0 0,0 0 1 0 0,0 0-1 0 0,0-1 1 0 0,0 1-1 0 0,-1 0 1 0 0,1 0 0 0 0,0 0-1 0 0,0 0 1 0 0,0-1-1 0 0,0 1 1 0 0,0 0 0 0 0,0 0-1 0 0,0 0 1 0 0,-1 0-1 0 0,1 0 1 0 0,0 0-1 0 0,0-1 1 0 0,0 1 0 0 0,0 0-1 0 0,-1 0 1 0 0,1 0-1 0 0,0 0 1 0 0,-1 0 61 0 0,1 0-1 0 0,-1 0 1 0 0,1 1-1 0 0,-1-1 1 0 0,1 0 0 0 0,-1 0-1 0 0,1 1 1 0 0,-1-1-1 0 0,1 0 1 0 0,0 0 0 0 0,-1 1-1 0 0,1-1 1 0 0,-1 1-1 0 0,1-1 1 0 0,0 0 0 0 0,-1 1-1 0 0,1-1 1 0 0,0 1-1 0 0,0-1 1 0 0,-1 1 0 0 0,1-1-1 0 0,0 1 1 0 0,0-1 0 0 0,0 1-1 0 0,-1-1 1 0 0,1 1-1 0 0,0-1 1 0 0,0 1 0 0 0,0-1-1 0 0,0 1 1 0 0,0-1-1 0 0,0 1 1 0 0,0-1 0 0 0,0 1-1 0 0,0-1 1 0 0,1 1-1 0 0,-1-1 1 0 0,0 1 0 0 0,0-1-1 0 0,0 1 1 0 0,1 0-1 0 0,6 89 209 0 0,-3-68-227 0 0,-2 1-1 0 0,-1-1 1 0 0,-2 38-1 0 0,0-53-15 0 0,0 0-1 0 0,-1 0 1 0 0,0 0-1 0 0,0 0 1 0 0,0 0-1 0 0,-1-1 1 0 0,0 1-1 0 0,0-1 1 0 0,-1 1-1 0 0,0-1 1 0 0,0 0-1 0 0,0-1 1 0 0,-1 1-1 0 0,1-1 1 0 0,-11 9-1 0 0,13-13-45 0 0,0 1-1 0 0,-1 0 1 0 0,1-1 0 0 0,-1 1 0 0 0,1-1-1 0 0,-1 0 1 0 0,0 1 0 0 0,0-1-1 0 0,0-1 1 0 0,1 1 0 0 0,-5 0-1 0 0,6-1-54 0 0,0 1-1 0 0,1-1 1 0 0,-1 0-1 0 0,0 0 1 0 0,0 0-1 0 0,1 0 1 0 0,-1-1-1 0 0,0 1 1 0 0,0 0-1 0 0,1 0 1 0 0,-1 0-1 0 0,0 0 1 0 0,0-1-1 0 0,1 1 1 0 0,-1 0-1 0 0,0-1 1 0 0,1 1-1 0 0,-1-1 1 0 0,0 1-1 0 0,1-1 1 0 0,-1 1-1 0 0,1-1 1 0 0,-1 1-1 0 0,1-1 1 0 0,-1 1-1 0 0,1-1 1 0 0,-1 0-1 0 0,1 1 1 0 0,-1-1-1 0 0,1 0 1 0 0,0 1-1 0 0,-1-1 1 0 0,1 0-1 0 0,0 0 1 0 0,0 1-1 0 0,0-1 1 0 0,0 0-1 0 0,-1 0 1 0 0,1 1-1 0 0,0-1 0 0 0,1-2 1 0 0,1-17-2821 0 0,9 11 812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7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4272 0 0,'0'0'5968'0'0,"1"16"-5775"0"0,6 50-35 0 0,-6-65-168 0 0,-1 0-1 0 0,1 1 1 0 0,0-1-1 0 0,-1 0 1 0 0,1 1-1 0 0,0-1 1 0 0,0 0-1 0 0,0 0 1 0 0,0 0 0 0 0,0 0-1 0 0,1 0 1 0 0,-1 0-1 0 0,0 0 1 0 0,0 0-1 0 0,1 0 1 0 0,-1-1 0 0 0,0 1-1 0 0,1 0 1 0 0,-1-1-1 0 0,1 1 1 0 0,-1-1-1 0 0,1 0 1 0 0,-1 1 0 0 0,1-1-1 0 0,-1 0 1 0 0,1 0-1 0 0,-1 0 1 0 0,1 0-1 0 0,-1 0 1 0 0,1 0-1 0 0,-1 0 1 0 0,1-1 0 0 0,-1 1-1 0 0,1-1 1 0 0,1 0-1 0 0,5 0-90 0 0,-3 1 58 0 0,-1-1 1 0 0,1-1-1 0 0,0 1 0 0 0,0-1 0 0 0,-1 1 0 0 0,1-1 0 0 0,0-1 0 0 0,-1 1 1 0 0,0-1-1 0 0,0 1 0 0 0,0-1 0 0 0,0 0 0 0 0,0-1 0 0 0,0 1 0 0 0,-1-1 0 0 0,0 0 1 0 0,1 1-1 0 0,-2-1 0 0 0,1-1 0 0 0,0 1 0 0 0,-1 0 0 0 0,0-1 0 0 0,0 1 1 0 0,0-1-1 0 0,0 0 0 0 0,-1 1 0 0 0,2-11 704 0 0,-3 55 91 0 0,10 90-628 0 0,-5-97-52 0 0,-2 1-1 0 0,-2-1 1 0 0,0 0 0 0 0,-6 39-1 0 0,4-67-71 0 0,-1 0 0 0 0,1 0 0 0 0,-1 0 0 0 0,0-1 0 0 0,0 1 0 0 0,0-1 0 0 0,-1 1 0 0 0,0-1 0 0 0,0 0 1 0 0,0 0-1 0 0,0 0 0 0 0,-7 6 0 0 0,8-8-104 0 0,0 0 1 0 0,0 0 0 0 0,-1-1-1 0 0,1 1 1 0 0,-1 0 0 0 0,1-1-1 0 0,-1 1 1 0 0,0-1 0 0 0,1 0 0 0 0,-1 0-1 0 0,0 0 1 0 0,0 0 0 0 0,0-1-1 0 0,0 1 1 0 0,0-1 0 0 0,0 0 0 0 0,0 1-1 0 0,0-1 1 0 0,0-1 0 0 0,0 1-1 0 0,0 0 1 0 0,0-1 0 0 0,-4-1-1 0 0,6 2-120 0 0,0-1 0 0 0,-1 0 0 0 0,1 0 0 0 0,0 0 0 0 0,0 0 0 0 0,0 0 0 0 0,0 0 0 0 0,0 0-1 0 0,0-1 1 0 0,0 1 0 0 0,0 0 0 0 0,0 0 0 0 0,1-1 0 0 0,-1 1 0 0 0,0-1 0 0 0,1 1 0 0 0,-1 0-1 0 0,1-1 1 0 0,0 1 0 0 0,-1-1 0 0 0,1-2 0 0 0,-3-9-2167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30.8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137 396 4456 0 0,'0'0'3648'0'0,"-4"-16"-3363"0"0,-1 0-277 0 0,-10-28 427 0 0,3-1 1 0 0,1-1-1 0 0,-8-87 1 0 0,19 121-401 0 0,-1 3-18 0 0,1 0-1 0 0,0 1 0 0 0,1-1 1 0 0,3-14-1 0 0,-4 22 26 0 0,0 0 0 0 0,0-1 0 0 0,1 1 0 0 0,-1 0-1 0 0,1 0 1 0 0,-1-1 0 0 0,1 1 0 0 0,-1 0 0 0 0,1 0 0 0 0,0 0-1 0 0,0 0 1 0 0,-1 0 0 0 0,1 0 0 0 0,0 0 0 0 0,0 0 0 0 0,0 0 0 0 0,0 0-1 0 0,0 1 1 0 0,0-1 0 0 0,1 0 0 0 0,-1 1 0 0 0,0-1 0 0 0,0 0 0 0 0,0 1-1 0 0,1 0 1 0 0,-1-1 0 0 0,0 1 0 0 0,0 0 0 0 0,1-1 0 0 0,-1 1-1 0 0,0 0 1 0 0,1 0 0 0 0,-1 0 0 0 0,0 0 0 0 0,0 1 0 0 0,1-1 0 0 0,1 1-1 0 0,-1-1-25 0 0,0 1-1 0 0,-1 0 1 0 0,1 1-1 0 0,0-1 1 0 0,-1 0-1 0 0,1 0 1 0 0,-1 1-1 0 0,1-1 1 0 0,-1 1-1 0 0,0-1 1 0 0,1 1-1 0 0,-1-1 1 0 0,0 1-1 0 0,0 0 1 0 0,0 0-1 0 0,-1 0 1 0 0,2 2-1 0 0,14 41-56 0 0,-12-33 50 0 0,5 22-58 0 0,-1 1-1 0 0,-2-1 1 0 0,-1 1 0 0 0,-1 0-1 0 0,-2 39 1 0 0,20-108-4917 0 0,-21 31 4974 0 0,1-1 0 0 0,-1 1-1 0 0,0 0 1 0 0,0 0 0 0 0,0-1 0 0 0,0 1-1 0 0,-1-1 1 0 0,1 1 0 0 0,-1 0-1 0 0,0-1 1 0 0,0 1 0 0 0,0-1-1 0 0,-1 1 1 0 0,1-1 0 0 0,-1 1 0 0 0,-1-5-1 0 0,0 6 135 0 0,1-1 0 0 0,-1 1 0 0 0,0-1 0 0 0,0 1 0 0 0,0 0 0 0 0,-1 0 0 0 0,1 0 0 0 0,0 0 0 0 0,-1 0 0 0 0,1 1-1 0 0,-1-1 1 0 0,0 1 0 0 0,1-1 0 0 0,-1 1 0 0 0,0 0 0 0 0,0 0 0 0 0,0 0 0 0 0,-4 0 0 0 0,-19-5-229 0 0,0 1-1 0 0,0 2 1 0 0,-48-2 0 0 0,74 5-33 0 0,-1 0 1 0 0,0 0-1 0 0,1 0 1 0 0,-1 0-1 0 0,1 0 1 0 0,-1 0-1 0 0,0 0 1 0 0,1 0-1 0 0,-1 0 1 0 0,1 1-1 0 0,-1-1 1 0 0,1 0-1 0 0,-1 0 1 0 0,0 0 0 0 0,1 1-1 0 0,-1-1 1 0 0,1 0-1 0 0,-1 0 1 0 0,1 1-1 0 0,-1-1 1 0 0,1 1-1 0 0,0-1 1 0 0,-1 0-1 0 0,1 1 1 0 0,-1-1-1 0 0,1 1 1 0 0,0-1-1 0 0,-1 1 1 0 0,1-1 0 0 0,0 1-1 0 0,0-1 1 0 0,-1 1-1 0 0,1 0 1 0 0,0-1-1 0 0,0 1 1 0 0,0-1-1 0 0,0 2 1 0 0,-1 8-2643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5028 0 0,'0'0'4925'0'0,"-69"116"-4925"0"0,63-107-92 0 0,1-2-128 0 0,2-7-516 0 0,3 3-448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6021 0 0,'0'0'5787'0'0,"5"0"-5701"0"0,248-5 232 0 0,-261 47 409 0 0,4-20-712 0 0,2 0 1 0 0,1 42-1 0 0,1-37 5 0 0,-5 46-1 0 0,4-65-66 0 0,-1-1-1 0 0,1 1 1 0 0,-2 0-1 0 0,1-1 0 0 0,-1 0 1 0 0,0 1-1 0 0,-1-1 0 0 0,1-1 1 0 0,-2 1-1 0 0,-5 8 0 0 0,7-12-112 0 0,-1 0 0 0 0,1 0-1 0 0,0 0 1 0 0,-1 0-1 0 0,0-1 1 0 0,0 0-1 0 0,0 0 1 0 0,0 0-1 0 0,0 0 1 0 0,0 0-1 0 0,0-1 1 0 0,-1 0-1 0 0,1 0 1 0 0,-1 0-1 0 0,1 0 1 0 0,0-1 0 0 0,-1 0-1 0 0,1 0 1 0 0,-1 0-1 0 0,1 0 1 0 0,-7-2-1 0 0,10 2-17 0 0,0-1-1 0 0,1 0 0 0 0,-1 1 1 0 0,0-1-1 0 0,0 0 0 0 0,1 0 1 0 0,-1 0-1 0 0,1 0 0 0 0,-1 1 1 0 0,0-1-1 0 0,1 0 1 0 0,0 0-1 0 0,-1 0 0 0 0,1 0 1 0 0,0 0-1 0 0,-1 0 0 0 0,1 0 1 0 0,0 0-1 0 0,0 0 0 0 0,0 0 1 0 0,0-1-1 0 0,0 1 1 0 0,0 0-1 0 0,0 0 0 0 0,0 0 1 0 0,0 0-1 0 0,1 0 0 0 0,-1-1 1 0 0,1-4-1104 0 0,-1-3-1030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9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5765 0 0,'0'0'5003'0'0,"-10"18"-4860"0"0,-30 57-28 0 0,35-66-121 0 0,-1 0 1 0 0,-1 0-1 0 0,0-1 0 0 0,0 0 1 0 0,0 0-1 0 0,-1-1 1 0 0,-14 11-1 0 0,16-13-344 0 0,0-1 1 0 0,0 2-1 0 0,1-1 0 0 0,-1 0 0 0 0,1 1 0 0 0,1 0 1 0 0,-5 7-1 0 0,5 1-3541 0 0,4-9 831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138 180 1448 0 0,'0'0'9565'0'0,"-12"-15"-9513"0"0,-95-108-509 0 0,92 100-1643 0 0,12 4-3169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6101 0 0,'0'0'5315'0'0,"5"15"-5085"0"0,18 44-80 0 0,-22-58-152 0 0,-1 0 0 0 0,1 0 0 0 0,0 0-1 0 0,-1 1 1 0 0,1-1 0 0 0,0 0-1 0 0,0-1 1 0 0,0 1 0 0 0,0 0-1 0 0,-1 0 1 0 0,1 0 0 0 0,1 0 0 0 0,-1-1-1 0 0,0 1 1 0 0,0 0 0 0 0,0-1-1 0 0,0 1 1 0 0,0-1 0 0 0,0 0 0 0 0,1 1-1 0 0,-1-1 1 0 0,0 0 0 0 0,0 1-1 0 0,1-1 1 0 0,-1 0 0 0 0,0 0 0 0 0,0 0-1 0 0,1 0 1 0 0,1-1 0 0 0,26-8-393 0 0,-29 9 392 0 0,12-6-97 0 0,0 0-1 0 0,0-1 0 0 0,-1-1 0 0 0,0 0 1 0 0,0 0-1 0 0,-1-1 0 0 0,0 0 1 0 0,0 0-1 0 0,-1-2 0 0 0,-1 1 0 0 0,0-1 1 0 0,0 0-1 0 0,9-17 0 0 0,-57 100 905 0 0,34-48-576 0 0,1-1 1 0 0,1 1-1 0 0,-2 37 0 0 0,4-33-107 0 0,-10 53-1 0 0,10-77-226 0 0,1 0 0 0 0,-1-1 0 0 0,0 1 0 0 0,0 0 0 0 0,0-1 0 0 0,0 1 0 0 0,-1-1 0 0 0,0 1 0 0 0,1-1 0 0 0,-1 0-1 0 0,0 0 1 0 0,0-1 0 0 0,-1 1 0 0 0,1-1 0 0 0,-1 1 0 0 0,-6 2 0 0 0,-39 15-4002 0 0,20-15-231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6757 0 0,'0'0'5821'0'0,"-7"16"-5734"0"0,-52 106-148 0 0,49-88-1342 0 0,10-33 1212 0 0,0 0-1 0 0,0 0 0 0 0,0 0 1 0 0,0 0-1 0 0,0 0 0 0 0,0 0 1 0 0,0 0-1 0 0,0 0 0 0 0,0 0 0 0 0,0 0 1 0 0,1 0-1 0 0,-1 0 0 0 0,0 0 1 0 0,1 0-1 0 0,-1 0 0 0 0,1-1 1 0 0,-1 1-1 0 0,1 0 0 0 0,-1 0 0 0 0,1 0 1 0 0,0 0-1 0 0,-1-1 0 0 0,1 1 1 0 0,0 0-1 0 0,0-1 0 0 0,-1 1 1 0 0,1-1-1 0 0,0 1 0 0 0,0 0 1 0 0,0-1-1 0 0,1 1 0 0 0,11 2-2647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3804 0 0,'0'0'7780'0'0,"-9"20"-7684"0"0,-3 8-140 0 0,-45 113-1004 0 0,55-135 181 0 0,0 1 1 0 0,1 0-1 0 0,0 0 1 0 0,0 0-1 0 0,1 0 1 0 0,0 0-1 0 0,0 0 1 0 0,2 11 0 0 0,3-4-1924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3756 0 0,'0'0'5628'0'0,"2"21"-5336"0"0,14 143 764 0 0,-23-442-1120 0 0,8 272 112 0 0,0 1-1 0 0,0-1 1 0 0,1 1-1 0 0,-1-1 0 0 0,1 1 1 0 0,0 0-1 0 0,1 0 1 0 0,4-7-1 0 0,-7 11-38 0 0,1 0 0 0 0,-1 0 0 0 0,1 0 0 0 0,0 0 0 0 0,-1 0 1 0 0,1 0-1 0 0,0 0 0 0 0,0 0 0 0 0,-1 0 0 0 0,1 0 0 0 0,0 0 0 0 0,0 1 0 0 0,0-1 0 0 0,0 0 0 0 0,0 1 0 0 0,0-1 0 0 0,0 1 0 0 0,1-1 0 0 0,-1 1 0 0 0,0 0 0 0 0,0-1 1 0 0,0 1-1 0 0,0 0 0 0 0,0 0 0 0 0,1 0 0 0 0,-1 0 0 0 0,0 0 0 0 0,0 0 0 0 0,0 0 0 0 0,1 0 0 0 0,-1 0 0 0 0,0 0 0 0 0,0 1 0 0 0,0-1 0 0 0,0 1 0 0 0,1-1 0 0 0,-1 1 1 0 0,0-1-1 0 0,0 1 0 0 0,0-1 0 0 0,0 1 0 0 0,0 0 0 0 0,0 0 0 0 0,-1-1 0 0 0,1 1 0 0 0,1 1 0 0 0,1 2-39 0 0,-1 0-1 0 0,1 1 1 0 0,-1-1 0 0 0,0 0 0 0 0,0 1-1 0 0,0 0 1 0 0,-1-1 0 0 0,1 1-1 0 0,-1 0 1 0 0,0 0 0 0 0,-1-1-1 0 0,1 11 1 0 0,-2 61-417 0 0,0-73 407 0 0,0 0 0 0 0,1 0-1 0 0,-1 1 1 0 0,-1-1-1 0 0,1 0 1 0 0,-1 0 0 0 0,1 0-1 0 0,-1-1 1 0 0,0 1-1 0 0,0 0 1 0 0,-3 3 0 0 0,4-5 15 0 0,1 0 0 0 0,-1 0 1 0 0,0 0-1 0 0,0 0 0 0 0,1 0 0 0 0,-1-1 1 0 0,0 1-1 0 0,0 0 0 0 0,0-1 1 0 0,0 1-1 0 0,0-1 0 0 0,0 1 0 0 0,0-1 1 0 0,0 1-1 0 0,0-1 0 0 0,0 1 1 0 0,-1-1-1 0 0,1 0 0 0 0,0 0 1 0 0,0 0-1 0 0,0 0 0 0 0,0 0 0 0 0,0 0 1 0 0,-1 0-1 0 0,1 0 0 0 0,0 0 1 0 0,0 0-1 0 0,0-1 0 0 0,0 1 0 0 0,0 0 1 0 0,0-1-1 0 0,0 1 0 0 0,0-1 1 0 0,0 1-1 0 0,0-1 0 0 0,-1 0 1 0 0,1 1 30 0 0,1-1 0 0 0,-1 1 0 0 0,1 0 0 0 0,-1 0 0 0 0,1-1 0 0 0,-1 1 0 0 0,1 0 0 0 0,-1-1 1 0 0,1 1-1 0 0,0-1 0 0 0,-1 1 0 0 0,1 0 0 0 0,0-1 0 0 0,-1 1 0 0 0,1-1 0 0 0,0 1 1 0 0,0-1-1 0 0,-1 1 0 0 0,1-1 0 0 0,0 1 0 0 0,0-1 0 0 0,0 1 0 0 0,0-1 0 0 0,0 0 1 0 0,-1 1-1 0 0,1-1 0 0 0,0 1 0 0 0,0-1 0 0 0,0 1 0 0 0,1-1 0 0 0,-1 1 0 0 0,0-1 0 0 0,0 0 1 0 0,0 1-1 0 0,0-1 0 0 0,0 1 0 0 0,1-1 0 0 0,-1 1 0 0 0,0-1 0 0 0,0 1 0 0 0,1-1 1 0 0,-1 1-1 0 0,1 0 0 0 0,-1-1 0 0 0,0 1 0 0 0,1-1 0 0 0,-1 1 0 0 0,1 0 0 0 0,-1-1 1 0 0,0 1-1 0 0,1 0 0 0 0,-1 0 0 0 0,1-1 0 0 0,-1 1 0 0 0,1 0 0 0 0,0 0 0 0 0,0-1 0 0 0,31-6 1233 0 0,-30 8-1184 0 0,-1-1-1 0 0,1 0 1 0 0,0 1 0 0 0,-1 0-1 0 0,1-1 1 0 0,-1 1 0 0 0,1 0 0 0 0,-1 0-1 0 0,1 0 1 0 0,-1 0 0 0 0,0 0-1 0 0,1 0 1 0 0,-1 0 0 0 0,0 0-1 0 0,0 0 1 0 0,0 1 0 0 0,0-1 0 0 0,0 0-1 0 0,0 1 1 0 0,0-1 0 0 0,0 1-1 0 0,-1-1 1 0 0,2 3 0 0 0,16 47-261 0 0,-8-21-538 0 0,-8-26 603 0 0,14 23-1448 0 0,2-19-3077 0 0,-8-8 1960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 1944 0 0,'0'0'6415'0'0,"1"19"-5988"0"0,2 61 77 0 0,-4-76-405 0 0,2 0-1 0 0,-1-1 1 0 0,0 1-1 0 0,1 0 1 0 0,0-1-1 0 0,-1 1 0 0 0,2-1 1 0 0,-1 1-1 0 0,0-1 1 0 0,1 0-1 0 0,-1 1 1 0 0,1-1-1 0 0,0 0 1 0 0,0 0-1 0 0,0 0 1 0 0,0 0-1 0 0,1 0 1 0 0,-1-1-1 0 0,7 5 1 0 0,-8-6-102 0 0,0 0 0 0 0,1-1 0 0 0,-1 1 0 0 0,0-1 0 0 0,1 0 1 0 0,-1 1-1 0 0,0-1 0 0 0,1 0 0 0 0,-1 0 0 0 0,1 0 0 0 0,-1 0 0 0 0,0 0 1 0 0,1 0-1 0 0,-1 0 0 0 0,1-1 0 0 0,-1 1 0 0 0,0 0 0 0 0,1-1 0 0 0,-1 1 1 0 0,0-1-1 0 0,1 1 0 0 0,-1-1 0 0 0,0 0 0 0 0,0 0 0 0 0,0 1 1 0 0,0-1-1 0 0,0 0 0 0 0,1 0 0 0 0,-2 0 0 0 0,1 0 0 0 0,0 0 0 0 0,0-1 1 0 0,0 1-1 0 0,0 0 0 0 0,-1 0 0 0 0,1 0 0 0 0,0-1 0 0 0,-1 1 1 0 0,1-3-1 0 0,5-9-103 0 0,-1 0 0 0 0,0 0 0 0 0,-1 0 1 0 0,0-1-1 0 0,-1 0 0 0 0,-1 1 0 0 0,0-1 0 0 0,-1 0 1 0 0,-1 0-1 0 0,0 0 0 0 0,-3-22 0 0 0,0 27-312 0 0,-4-12-2288 0 0,7 20 2556 0 0,0 1 0 0 0,0 0 0 0 0,0 0 0 0 0,0-1 0 0 0,0 1 0 0 0,0 0 0 0 0,0-1 0 0 0,0 1 0 0 0,0 0 0 0 0,0-1 0 0 0,0 1 0 0 0,1 0 0 0 0,-1 0 0 0 0,0-1 0 0 0,0 1 0 0 0,0 0 0 0 0,0-1 0 0 0,1 1 0 0 0,-1 0 0 0 0,0 0 0 0 0,0 0 0 0 0,0-1 0 0 0,1 1 0 0 0,-1 0 0 0 0,0 0 0 0 0,0 0 0 0 0,1-1 0 0 0,-1 1 0 0 0,0 0 0 0 0,1 0 0 0 0,-1 0 0 0 0,0 0 0 0 0,1 0 0 0 0,4-1-1210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2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76 872 0 0,'128'-31'2338'0'0,"-127"30"-2248"0"0,0 1-1 0 0,0 0 1 0 0,0-1-1 0 0,0 1 0 0 0,0 0 1 0 0,0 0-1 0 0,0 0 1 0 0,0-1-1 0 0,0 1 1 0 0,0 0-1 0 0,1 0 0 0 0,-1 1 1 0 0,0-1-1 0 0,0 0 1 0 0,0 0-1 0 0,0 0 1 0 0,0 1-1 0 0,0-1 0 0 0,0 0 1 0 0,-1 1-1 0 0,1-1 1 0 0,0 1-1 0 0,0-1 0 0 0,0 1 1 0 0,0 0-1 0 0,0-1 1 0 0,-1 1-1 0 0,1 0 1 0 0,0 0-1 0 0,-1-1 0 0 0,1 1 1 0 0,0 0-1 0 0,-1 0 1 0 0,2 1-1 0 0,-3 26 1298 0 0,0-23-1031 0 0,1 0-205 0 0,0 0 0 0 0,0 0 0 0 0,1 0 0 0 0,0-1 0 0 0,0 1-1 0 0,0 0 1 0 0,0-1 0 0 0,1 1 0 0 0,0-1 0 0 0,0 1 0 0 0,0-1 0 0 0,0 0 0 0 0,1 0 0 0 0,-1 0 0 0 0,1 0 0 0 0,0 0 0 0 0,1-1 0 0 0,-1 1 0 0 0,0-1 0 0 0,1 0 0 0 0,0 0 0 0 0,0 0 0 0 0,0-1 0 0 0,0 1 0 0 0,5 2-1 0 0,2-1-120 0 0,0 0-1 0 0,-1-1 1 0 0,1 0-1 0 0,0 0 1 0 0,1-1-1 0 0,-1-1 1 0 0,0 0-1 0 0,1 0 0 0 0,16-2 1 0 0,-25 1-63 0 0,-1-1 0 0 0,1 1 0 0 0,0-1 0 0 0,0 0 0 0 0,0 0 0 0 0,0 0 0 0 0,-1 0 0 0 0,1 0 0 0 0,0 0 0 0 0,-1-1 0 0 0,1 1 0 0 0,-1-1 0 0 0,1 0-1 0 0,-1 0 1 0 0,0 0 0 0 0,0 0 0 0 0,0 0 0 0 0,0 0 0 0 0,0-1 0 0 0,-1 1 0 0 0,1-1 0 0 0,-1 1 0 0 0,1-1 0 0 0,-1 1 0 0 0,0-1 0 0 0,0 0 0 0 0,0 0 0 0 0,0 0 0 0 0,0 1 0 0 0,-1-1 0 0 0,0 0 0 0 0,1-5 0 0 0,-1 2-61 0 0,1-1 0 0 0,-1 1-1 0 0,-1 0 1 0 0,1 0 0 0 0,-1 0 0 0 0,0 0-1 0 0,0 0 1 0 0,-1 0 0 0 0,0 0 0 0 0,0 1-1 0 0,0-1 1 0 0,-1 0 0 0 0,1 1-1 0 0,-8-10 1 0 0,6 10-491 0 0,-1-1 0 0 0,0 1 0 0 0,0 1 0 0 0,-1-1 0 0 0,1 1 0 0 0,-1 0 0 0 0,0 0 0 0 0,-10-5-1 0 0,3 6-2518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31.2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1174 88 6109 0 0,'0'0'5066'0'0,"-18"1"-4670"0"0,-136 0 202 0 0,46-6 30 0 0,-189-35 1 0 0,191 22-544 0 0,-192-8 1 0 0,269 27-57 0 0,1 1 1 0 0,-1 2-1 0 0,1 1 1 0 0,-50 15 0 0 0,97-26-5983 0 0,-12 6 1553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72 6397 0 0,'0'0'3772'0'0,"11"128"-3588"0"0,-9-108 112 0 0,-2-4-92 0 0,0-2-204 0 0,6-5-8 0 0,-6 0-56 0 0,2-4-324 0 0,4-3-268 0 0,-4-2-328 0 0,4 0-652 0 0,2 0-709 0 0,3 0-915 0 0</inkml:trace>
  <inkml:trace contextRef="#ctx0" brushRef="#br0" timeOffset="1">291 1 596 0 0,'0'0'9529'0'0,"-153"23"-9477"0"0,126-21-48 0 0,6-2-4 0 0,-1 0-16 0 0,1 0-384 0 0,4 0-208 0 0,1 0-232 0 0,8 0-592 0 0,3 0-885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2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16 230 5669 0 0,'0'0'3938'0'0,"9"-16"-3904"0"0,-3 5-30 0 0,3-7-8 0 0,0 0 0 0 0,-1 0 0 0 0,0 0 0 0 0,5-25 0 0 0,-11 36 74 0 0,1 0-1 0 0,0 0 1 0 0,0 0-1 0 0,0 0 1 0 0,1 1 0 0 0,0-1-1 0 0,0 1 1 0 0,10-11 0 0 0,-13 16-57 0 0,0-1 1 0 0,0 1 0 0 0,0 0-1 0 0,1 0 1 0 0,-1 0 0 0 0,0-1-1 0 0,0 2 1 0 0,1-1 0 0 0,-1 0-1 0 0,1 0 1 0 0,-1 0 0 0 0,1 0-1 0 0,-1 1 1 0 0,1-1 0 0 0,-1 1-1 0 0,1-1 1 0 0,-1 1 0 0 0,1 0-1 0 0,0 0 1 0 0,-1-1 0 0 0,1 1-1 0 0,-1 0 1 0 0,1 1 0 0 0,0-1-1 0 0,-1 0 1 0 0,1 0 0 0 0,0 1 0 0 0,-1-1-1 0 0,1 1 1 0 0,-1-1 0 0 0,1 1-1 0 0,-1-1 1 0 0,1 1 0 0 0,-1 0-1 0 0,0 0 1 0 0,1 0 0 0 0,-1 0-1 0 0,0 0 1 0 0,1 0 0 0 0,-1 0-1 0 0,0 0 1 0 0,0 1 0 0 0,0-1-1 0 0,0 0 1 0 0,0 1 0 0 0,0 1-1 0 0,7 12 36 0 0,-1 0-1 0 0,-1 1 0 0 0,0 0 0 0 0,-1 0 1 0 0,-1 0-1 0 0,-1 1 0 0 0,0-1 0 0 0,-1 1 1 0 0,0 0-1 0 0,-2 25 0 0 0,-1-40-54 0 0,1-1 1 0 0,-1 1-1 0 0,0 0 0 0 0,0 0 1 0 0,1-1-1 0 0,-1 1 0 0 0,0-1 1 0 0,0 1-1 0 0,0-1 0 0 0,-1 1 0 0 0,1-1 1 0 0,0 0-1 0 0,-1 0 0 0 0,1 1 1 0 0,0-1-1 0 0,-1 0 0 0 0,0 0 1 0 0,1 0-1 0 0,-1-1 0 0 0,1 1 1 0 0,-1 0-1 0 0,0 0 0 0 0,0-1 0 0 0,1 1 1 0 0,-1-1-1 0 0,0 0 0 0 0,0 0 1 0 0,0 1-1 0 0,1-1 0 0 0,-1 0 1 0 0,-2-1-1 0 0,-66 2-333 0 0,65-1 336 0 0,-3-1-159 0 0,1 0 1 0 0,-1-1-1 0 0,1 0 0 0 0,-1 0 1 0 0,1 0-1 0 0,0-1 1 0 0,0 0-1 0 0,0-1 0 0 0,0 1 1 0 0,1-1-1 0 0,-1-1 0 0 0,1 1 1 0 0,-6-6-1 0 0,11 9-62 0 0,1 1-1 0 0,-1-1 1 0 0,1 0 0 0 0,0 1-1 0 0,-1-1 1 0 0,1 0 0 0 0,0 1-1 0 0,0-1 1 0 0,0 0 0 0 0,-1 0-1 0 0,1 1 1 0 0,0-1 0 0 0,0 0-1 0 0,0 0 1 0 0,0 1 0 0 0,0-1-1 0 0,0 0 1 0 0,0 0 0 0 0,0 1-1 0 0,1-1 1 0 0,-1 0 0 0 0,1-1-1 0 0,5 2-2005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3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1 207 484 0 0,'2'0'273'0'0,"0"0"1"0"0,0 0-1 0 0,0 0 0 0 0,0-1 1 0 0,0 1-1 0 0,0-1 0 0 0,0 1 1 0 0,0-1-1 0 0,0 0 0 0 0,0 0 0 0 0,-1 0 1 0 0,1 0-1 0 0,0 0 0 0 0,0 0 1 0 0,-1 0-1 0 0,1-1 0 0 0,-1 1 1 0 0,1-1-1 0 0,-1 1 0 0 0,2-3 1 0 0,0-1-16 0 0,0 0 1 0 0,-1 1 0 0 0,1-1 0 0 0,-1-1-1 0 0,0 1 1 0 0,0 0 0 0 0,1-10 0 0 0,1-9 3 0 0,-2-1 0 0 0,0-42 0 0 0,-2 54 70 0 0,0 13-292 0 0,-1 0 0 0 0,1 0-1 0 0,0 0 1 0 0,0-1 0 0 0,0 1-1 0 0,0 0 1 0 0,0 0 0 0 0,0 0-1 0 0,0-1 1 0 0,0 1 0 0 0,0 0-1 0 0,0 0 1 0 0,0-1 0 0 0,0 1-1 0 0,0 0 1 0 0,0 0 0 0 0,0 0-1 0 0,0-1 1 0 0,0 1 0 0 0,0 0 0 0 0,0 0-1 0 0,0 0 1 0 0,0-1 0 0 0,0 1-1 0 0,0 0 1 0 0,1 0 0 0 0,-1 0-1 0 0,0-1 1 0 0,0 1 0 0 0,0 0-1 0 0,0 0 1 0 0,0 0 0 0 0,1 0-1 0 0,-1 0 1 0 0,0-1 0 0 0,0 1-1 0 0,0 0 1 0 0,0 0 0 0 0,1 0-1 0 0,-1 0 1 0 0,0 0 0 0 0,0 0-1 0 0,0 0 1 0 0,1 0 0 0 0,-1 0 0 0 0,0 0-1 0 0,1 0 1 0 0,9 11 364 0 0,15 33-1350 0 0,-15-26 1061 0 0,-3-6-163 0 0,1-1 1 0 0,0-1-1 0 0,0 1 1 0 0,16 13-1 0 0,-20-20-8 0 0,0-1 0 0 0,0 0 1 0 0,1 0-1 0 0,-1 0 0 0 0,1 0 0 0 0,-1-1 0 0 0,1 0 0 0 0,0 0 0 0 0,0 0 1 0 0,0 0-1 0 0,0-1 0 0 0,0 0 0 0 0,0 0 0 0 0,8 0 0 0 0,-10-1-37 0 0,-1-1 1 0 0,1 0-1 0 0,-1 0 0 0 0,0 0 0 0 0,0 0 0 0 0,0-1 1 0 0,0 1-1 0 0,0 0 0 0 0,0-1 0 0 0,0 0 0 0 0,0 1 1 0 0,0-1-1 0 0,-1 0 0 0 0,1 0 0 0 0,0 0 0 0 0,-1 0 1 0 0,0 0-1 0 0,0 0 0 0 0,1-1 0 0 0,0-3 0 0 0,21-51-1039 0 0,-22 53 998 0 0,0-10 2250 0 0,-1 42-455 0 0,0-21-1611 0 0,1 0-1 0 0,0 0 0 0 0,1 0 1 0 0,0 0-1 0 0,0 0 0 0 0,0 0 1 0 0,1 0-1 0 0,-1 0 0 0 0,2-1 1 0 0,-1 1-1 0 0,1-1 0 0 0,0 0 1 0 0,6 6-1 0 0,-7-7-3 0 0,1-1-1 0 0,-1 0 1 0 0,1 0 0 0 0,0-1 0 0 0,0 1-1 0 0,1-1 1 0 0,-1 0 0 0 0,1 0 0 0 0,-1 0-1 0 0,1-1 1 0 0,0 1 0 0 0,0-1 0 0 0,0 0-1 0 0,1-1 1 0 0,-1 1 0 0 0,0-1 0 0 0,11 1-1 0 0,-12-2-69 0 0,-1 0 0 0 0,1-1 0 0 0,0 1 0 0 0,-1 0 0 0 0,1-1 0 0 0,-1 0 0 0 0,1 0-1 0 0,-1 0 1 0 0,1-1 0 0 0,-1 1 0 0 0,0-1 0 0 0,1 1 0 0 0,-1-1 0 0 0,0 0 0 0 0,0-1 0 0 0,-1 1-1 0 0,1 0 1 0 0,0-1 0 0 0,-1 1 0 0 0,1-1 0 0 0,-1 0 0 0 0,0 0 0 0 0,0 0 0 0 0,0 0 0 0 0,0 0-1 0 0,-1-1 1 0 0,1 1 0 0 0,-1 0 0 0 0,0-1 0 0 0,0 1 0 0 0,1-7 0 0 0,-1 4 35 0 0,0 1 1 0 0,-1 0-1 0 0,0-1 1 0 0,0 1-1 0 0,0-1 1 0 0,0 1-1 0 0,-1 0 0 0 0,0-1 1 0 0,-1 1-1 0 0,1 0 1 0 0,-1 0-1 0 0,0 0 1 0 0,0 0-1 0 0,0 0 1 0 0,-1 0-1 0 0,1 0 1 0 0,-1 1-1 0 0,-1 0 1 0 0,1-1-1 0 0,0 1 1 0 0,-7-5-1 0 0,2 3-123 0 0,-1 0 0 0 0,0 0 0 0 0,0 1 0 0 0,-1 1-1 0 0,1-1 1 0 0,-1 1 0 0 0,0 1 0 0 0,0 0 0 0 0,0 1 0 0 0,0-1 0 0 0,-1 2 0 0 0,1 0-1 0 0,-1 0 1 0 0,1 1 0 0 0,-1 0 0 0 0,-11 2 0 0 0,2 3-1938 0 0,8 7-1753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4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5016 0 0,'0'0'4236'0'0,"-11"2"-4154"0"0,-2 0-71 0 0,9-2-9 0 0,0 1 0 0 0,-1-1 0 0 0,1 1 0 0 0,0 0 0 0 0,0 0 0 0 0,0 1 0 0 0,-1-1 0 0 0,2 1 0 0 0,-1 0 0 0 0,0 0 0 0 0,-4 3 0 0 0,4-1 48 0 0,0 0 1 0 0,1 0-1 0 0,-1 0 1 0 0,1 0-1 0 0,0 0 1 0 0,0 1-1 0 0,1-1 1 0 0,-1 1-1 0 0,1 0 1 0 0,0 0-1 0 0,0 0 1 0 0,1 0-1 0 0,0 0 1 0 0,-1 0-1 0 0,2 0 1 0 0,-2 7-1 0 0,1 1 147 0 0,0 0 0 0 0,1 0-1 0 0,1 0 1 0 0,0 0 0 0 0,4 21 0 0 0,-4-31-213 0 0,0-1 1 0 0,0 1 0 0 0,0 0 0 0 0,1-1 0 0 0,-1 1-1 0 0,1 0 1 0 0,-1-1 0 0 0,1 0 0 0 0,0 1-1 0 0,0-1 1 0 0,0 0 0 0 0,1 0 0 0 0,-1 0 0 0 0,0 0-1 0 0,1-1 1 0 0,-1 1 0 0 0,1-1 0 0 0,0 1-1 0 0,-1-1 1 0 0,1 0 0 0 0,0 0 0 0 0,0 0 0 0 0,0 0-1 0 0,-1 0 1 0 0,1-1 0 0 0,0 0 0 0 0,0 1-1 0 0,0-1 1 0 0,0 0 0 0 0,0 0 0 0 0,0-1 0 0 0,4 0-1 0 0,0 1-107 0 0,-1-1 0 0 0,0 0 0 0 0,1 0 0 0 0,-1-1 0 0 0,0 0-1 0 0,0 0 1 0 0,0 0 0 0 0,0-1 0 0 0,-1 0 0 0 0,1 0 0 0 0,-1 0 0 0 0,1-1-1 0 0,-1 0 1 0 0,7-6 0 0 0,-8 4-32 0 0,0 1 0 0 0,0-1 1 0 0,-1-1-1 0 0,0 1 0 0 0,0-1 0 0 0,0 1 0 0 0,-1-1 0 0 0,1 0 0 0 0,-2 0 1 0 0,1 0-1 0 0,-1 0 0 0 0,0 0 0 0 0,-1 0 0 0 0,1-10 0 0 0,-2 18 170 0 0,0-1 0 0 0,0 0 0 0 0,0 0 0 0 0,0 1-1 0 0,0-1 1 0 0,0 0 0 0 0,1 1 0 0 0,-1-1 0 0 0,0 1-1 0 0,0-1 1 0 0,0 1 0 0 0,1 0 0 0 0,-1-1 0 0 0,0 1-1 0 0,1 0 1 0 0,-1-1 0 0 0,1 1 0 0 0,-1 0 0 0 0,1 0 0 0 0,-1 0-1 0 0,1-1 1 0 0,-1 2 0 0 0,-1 2 54 0 0,0 1 0 0 0,1-1 0 0 0,-1 0 0 0 0,1 1 0 0 0,0-1-1 0 0,0 1 1 0 0,1-1 0 0 0,-1 1 0 0 0,1 0 0 0 0,0-1 0 0 0,0 1 0 0 0,0-1 0 0 0,1 1 0 0 0,0 0 0 0 0,0-1 0 0 0,0 1 0 0 0,0-1-1 0 0,1 0 1 0 0,0 1 0 0 0,0-1 0 0 0,0 0 0 0 0,0 0 0 0 0,0 0 0 0 0,1 0 0 0 0,0-1 0 0 0,0 1 0 0 0,0-1 0 0 0,0 1-1 0 0,1-1 1 0 0,-1 0 0 0 0,1 0 0 0 0,0-1 0 0 0,-1 1 0 0 0,1-1 0 0 0,1 0 0 0 0,-1 0 0 0 0,0 0 0 0 0,0 0 0 0 0,1-1 0 0 0,-1 0-1 0 0,1 0 1 0 0,-1 0 0 0 0,1 0 0 0 0,-1-1 0 0 0,1 0 0 0 0,8 0 0 0 0,-9 0-94 0 0,-1 0-1 0 0,0 0 1 0 0,1-1-1 0 0,-1 1 1 0 0,0-1-1 0 0,1 1 1 0 0,-1-1 0 0 0,0 0-1 0 0,0-1 1 0 0,0 1-1 0 0,0 0 1 0 0,0-1 0 0 0,0 0-1 0 0,0 1 1 0 0,0-1-1 0 0,-1 0 1 0 0,1-1 0 0 0,-1 1-1 0 0,1 0 1 0 0,-1-1-1 0 0,0 1 1 0 0,0-1-1 0 0,0 0 1 0 0,0 0 0 0 0,0 0-1 0 0,-1 0 1 0 0,0 0-1 0 0,1 0 1 0 0,-1 0 0 0 0,0 0-1 0 0,0 0 1 0 0,-1-1-1 0 0,1 1 1 0 0,-1 0 0 0 0,1-1-1 0 0,-1 1 1 0 0,0 0-1 0 0,0-1 1 0 0,-1 1-1 0 0,1-1 1 0 0,-1 1 0 0 0,0 0-1 0 0,-2-7 1 0 0,2 6-1 0 0,-1 0 0 0 0,-1 1 1 0 0,1-1-1 0 0,-1 0 0 0 0,1 1 1 0 0,-1-1-1 0 0,0 1 0 0 0,0 0 0 0 0,0 0 1 0 0,-1 0-1 0 0,1 0 0 0 0,-1 1 1 0 0,0-1-1 0 0,1 1 0 0 0,-1 0 0 0 0,0 0 1 0 0,0 0-1 0 0,-6-1 0 0 0,-1-1-657 0 0,0 1 0 0 0,0 0-1 0 0,0 1 1 0 0,0 0 0 0 0,-22 0-1 0 0,13 2-1604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4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22 204 6105 0 0,'0'0'3134'0'0,"3"-19"-2835"0"0,8-60-93 0 0,-11 76-196 0 0,1-1-1 0 0,-2 1 0 0 0,1 0 1 0 0,0-1-1 0 0,0 1 1 0 0,-1 0-1 0 0,0-1 0 0 0,0 1 1 0 0,0 0-1 0 0,0 0 1 0 0,0 0-1 0 0,-1 0 0 0 0,1 0 1 0 0,-1 0-1 0 0,0 0 1 0 0,0 0-1 0 0,0 1 0 0 0,0-1 1 0 0,0 1-1 0 0,0-1 1 0 0,-1 1-1 0 0,-4-3 1 0 0,4 2 745 0 0,32 17-1633 0 0,-17-8 668 0 0,-1-1 0 0 0,1 0 0 0 0,0 0 0 0 0,0-1 0 0 0,1-1-1 0 0,-1 0 1 0 0,1-1 0 0 0,-1 0 0 0 0,1-1 0 0 0,16-1 0 0 0,-27 0 187 0 0,-1 0 0 0 0,1 0 0 0 0,-1 0 0 0 0,0-1 1 0 0,1 1-1 0 0,-1 0 0 0 0,0-1 0 0 0,1 1 0 0 0,-1-1 1 0 0,0 0-1 0 0,0 1 0 0 0,0-1 0 0 0,1 0 0 0 0,-1 0 1 0 0,0 0-1 0 0,0 0 0 0 0,0 0 0 0 0,0 0 0 0 0,0 0 1 0 0,-1 0-1 0 0,1 0 0 0 0,0 0 0 0 0,0-1 0 0 0,-1 1 0 0 0,1 0 1 0 0,-1 0-1 0 0,1-1 0 0 0,-1 1 0 0 0,0 0 0 0 0,1-3 1 0 0,3-45 927 0 0,-4 44 1612 0 0,1 43-762 0 0,-2-28-1658 0 0,1 16-330 0 0,-1-14 167 0 0,0 1-1 0 0,1 0 1 0 0,1 0-1 0 0,4 22 0 0 0,-4-32-171 0 0,-1-1 0 0 0,1 0 0 0 0,0 1 0 0 0,0-1 0 0 0,0 0 0 0 0,0 0 0 0 0,0 0 0 0 0,0 1 0 0 0,0-1 0 0 0,1-1 0 0 0,-1 1 0 0 0,1 0 0 0 0,0 0 0 0 0,-1 0 0 0 0,1-1 0 0 0,0 1 0 0 0,0-1 0 0 0,0 0 0 0 0,0 1 0 0 0,0-1 0 0 0,0 0-1 0 0,0 0 1 0 0,1 0 0 0 0,-1 0 0 0 0,0-1 0 0 0,1 1 0 0 0,-1-1 0 0 0,0 1 0 0 0,1-1 0 0 0,-1 0 0 0 0,4 0 0 0 0,8 0-2785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1 880 0 0,'0'0'8083'0'0,"-24"2"-7864"0"0,-7-1-173 0 0,0 1 4 0 0,-50 9 0 0 0,75-11-17 0 0,1 2-1 0 0,-1-1 1 0 0,1 1-1 0 0,-1 0 1 0 0,1 0-1 0 0,-1 0 1 0 0,1 1-1 0 0,0-1 1 0 0,0 1-1 0 0,0 1 1 0 0,1-1-1 0 0,-1 1 1 0 0,-6 7-1 0 0,8-8 6 0 0,1 0-1 0 0,0 0 0 0 0,0 1 0 0 0,0-1 0 0 0,0 0 0 0 0,1 1 0 0 0,-1 0 0 0 0,1-1 1 0 0,0 1-1 0 0,0 0 0 0 0,0 0 0 0 0,1 0 0 0 0,-1 0 0 0 0,1-1 0 0 0,0 1 1 0 0,0 0-1 0 0,0 0 0 0 0,1 0 0 0 0,-1 0 0 0 0,1 0 0 0 0,2 6 0 0 0,-2-7-99 0 0,0 0-1 0 0,1-1 1 0 0,-1 1 0 0 0,1 0-1 0 0,-1-1 1 0 0,1 1-1 0 0,0-1 1 0 0,0 0 0 0 0,0 0-1 0 0,0 1 1 0 0,0-1-1 0 0,1-1 1 0 0,-1 1-1 0 0,1 0 1 0 0,-1-1 0 0 0,1 1-1 0 0,-1-1 1 0 0,1 1-1 0 0,0-1 1 0 0,5 1-1 0 0,5 2-1117 0 0,1-1-1 0 0,0-1 1 0 0,16 1-1 0 0,-17-2-249 0 0,9 2-1279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5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4148 0 0,'0'0'4437'0'0,"-145"12"-4433"0"0,131-10-4 0 0,4 0-584 0 0,-1 3-1068 0 0,6-3-825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6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3936 0 0,'0'0'7640'0'0,"0"4"-7438"0"0,-4 30 146 0 0,-1-2-96 0 0,1 0 0 0 0,2 0 0 0 0,4 56 0 0 0,-1-87-489 0 0,-1 1 0 0 0,0 0 0 0 0,1-1 0 0 0,0 1 0 0 0,-1 0-1 0 0,1-1 1 0 0,0 1 0 0 0,0-1 0 0 0,0 1 0 0 0,0-1 0 0 0,0 0 0 0 0,0 1 0 0 0,0-1 0 0 0,0 0 0 0 0,0 0 0 0 0,1 0 0 0 0,-1 0 0 0 0,1 0-1 0 0,-1 0 1 0 0,0 0 0 0 0,1 0 0 0 0,0 0 0 0 0,-1-1 0 0 0,1 1 0 0 0,2 0 0 0 0,5 1-2889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4552 0 0,'0'0'8571'0'0,"-1"7"-8358"0"0,0-1-175 0 0,-7 88 592 0 0,8-85-670 0 0,0-1 0 0 0,0 1 1 0 0,1 0-1 0 0,0-1 0 0 0,0 1 0 0 0,1-1 0 0 0,0 0 1 0 0,1 0-1 0 0,4 12 0 0 0,-6-19-207 0 0,0 0 1 0 0,0 0-1 0 0,0 0 0 0 0,0-1 1 0 0,0 1-1 0 0,0 0 0 0 0,0 0 1 0 0,0 0-1 0 0,0-1 1 0 0,0 1-1 0 0,0-1 0 0 0,1 1 1 0 0,-1-1-1 0 0,0 1 0 0 0,0-1 1 0 0,0 1-1 0 0,1-1 0 0 0,-1 0 1 0 0,0 0-1 0 0,1 0 1 0 0,-1 0-1 0 0,0 0 0 0 0,1 0 1 0 0,-1 0-1 0 0,0 0 0 0 0,0-1 1 0 0,1 1-1 0 0,-1 0 0 0 0,0-1 1 0 0,0 1-1 0 0,1-1 1 0 0,-1 1-1 0 0,0-1 0 0 0,0 0 1 0 0,0 1-1 0 0,1-2 0 0 0,9-5-3605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7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0 6473 0 0,'0'0'5103'0'0,"-26"1"-4685"0"0,-133 1-172 0 0,137-1-381 0 0,10-2-39 0 0,1 1 0 0 0,-1 1 0 0 0,0 0 0 0 0,0 1 0 0 0,0 0 0 0 0,1 0 0 0 0,-1 1 1 0 0,-19 9-1 0 0,31-12-15 0 0,-1 1 1 0 0,1-1 0 0 0,-1 1 0 0 0,1-1 0 0 0,0 1 0 0 0,-1-1 0 0 0,1 1-1 0 0,0 0 1 0 0,0-1 0 0 0,-1 1 0 0 0,1-1 0 0 0,0 1 0 0 0,0 0-1 0 0,0-1 1 0 0,0 1 0 0 0,0-1 0 0 0,0 1 0 0 0,0 0 0 0 0,0-1 0 0 0,0 1-1 0 0,0-1 1 0 0,0 1 0 0 0,0 0 0 0 0,1-1 0 0 0,-1 1 0 0 0,0-1-1 0 0,0 1 1 0 0,1 0 0 0 0,8 2-2467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36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1332 0 0,'0'0'14599'0'0,"-20"9"-14985"0"0,21-4-1806 0 0,0 1 0 0 0,0-1 0 0 0,0 0-1 0 0,1 1 1 0 0,0-1 0 0 0,3 7-1 0 0,-16-63 1994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5272 0 0,'0'0'5320'0'0,"-20"4"-5227"0"0,-4 0-78 0 0,3-1 2 0 0,1 1 0 0 0,0 1 0 0 0,-39 14 0 0 0,53-16 37 0 0,1 0 1 0 0,0 1 0 0 0,1-1-1 0 0,-1 1 1 0 0,1 0 0 0 0,-1 0 0 0 0,1 0-1 0 0,0 1 1 0 0,1 0 0 0 0,-1-1-1 0 0,1 1 1 0 0,0 0 0 0 0,0 1-1 0 0,0-1 1 0 0,1 0 0 0 0,0 1-1 0 0,0 0 1 0 0,0-1 0 0 0,1 1 0 0 0,0 0-1 0 0,0 0 1 0 0,0 0 0 0 0,1 0-1 0 0,0 0 1 0 0,0 0 0 0 0,0 0-1 0 0,1-1 1 0 0,2 11 0 0 0,-1-12-131 0 0,1 0 0 0 0,-1 0 0 0 0,1 0 0 0 0,-1 0-1 0 0,1 0 1 0 0,1-1 0 0 0,-1 0 0 0 0,0 1 0 0 0,1-1 0 0 0,-1-1 0 0 0,1 1 0 0 0,0 0 0 0 0,0-1 0 0 0,0 0 0 0 0,7 3 0 0 0,-2-1-377 0 0,-1-1 0 0 0,1-1 0 0 0,-1 1 0 0 0,1-1 1 0 0,0-1-1 0 0,0 0 0 0 0,10 1 0 0 0,26-2-3934 0 0,-21 0 1292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 3236 0 0,'0'0'4233'0'0,"-143"6"-4233"0"0,135-1-184 0 0,-2 2-724 0 0,7 2-877 0 0,3 0-1087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1752 0 0,'60'84'4361'0'0,"-60"-84"-4325"0"0,0 0 1 0 0,0 0-1 0 0,1 1 1 0 0,-1-1-1 0 0,0 0 1 0 0,0 0 0 0 0,0 0-1 0 0,0 0 1 0 0,0 1-1 0 0,0-1 1 0 0,0 0 0 0 0,0 0-1 0 0,1 0 1 0 0,-1 0-1 0 0,0 0 1 0 0,0 0-1 0 0,0 1 1 0 0,0-1 0 0 0,0 0-1 0 0,1 0 1 0 0,-1 0-1 0 0,0 0 1 0 0,0 0 0 0 0,0 0-1 0 0,0 0 1 0 0,1 0-1 0 0,-1 0 1 0 0,0 0-1 0 0,0 0 1 0 0,0 0 0 0 0,1 0-1 0 0,-1 0 1 0 0,0 0-1 0 0,0 0 1 0 0,0 0-1 0 0,0 0 1 0 0,1 0 0 0 0,-1 0-1 0 0,0 0 1 0 0,0 0-1 0 0,0 0 1 0 0,1 0 0 0 0,-1 0-1 0 0,0-1 1 0 0,0 1-1 0 0,0 0 1 0 0,0 0-1 0 0,0 0 1 0 0,1 0 0 0 0,-1 0-1 0 0,0 0 1 0 0,0-1-1 0 0,0 1 1 0 0,0 0 0 0 0,0 0-1 0 0,0 0 1 0 0,0 0-1 0 0,0-1 1 0 0,0 1-1 0 0,0 0 1 0 0,1 0 0 0 0,-1-1-1 0 0,3-20 855 0 0,-3-22-391 0 0,-9-3-184 0 0,0-5 534 0 0,10 51-799 0 0,1 0 0 0 0,0 1 0 0 0,0-1 0 0 0,0 1 0 0 0,-1 0 0 0 0,1-1 0 0 0,0 1 0 0 0,-1 0 0 0 0,1 0 0 0 0,0 0 0 0 0,-1 0 0 0 0,3 3 0 0 0,47 55-586 0 0,-37-40 576 0 0,0-1-1 0 0,2 0 1 0 0,0-1 0 0 0,1-1-1 0 0,1-1 1 0 0,26 18-1 0 0,-43-32-50 0 0,-1-1 0 0 0,0 0-1 0 0,1 0 1 0 0,-1 0 0 0 0,1 0-1 0 0,-1 1 1 0 0,1-1 0 0 0,-1 0-1 0 0,0 0 1 0 0,1 0 0 0 0,-1 0-1 0 0,1 0 1 0 0,-1 0-1 0 0,1 0 1 0 0,-1 0 0 0 0,1 0-1 0 0,-1 0 1 0 0,0-1 0 0 0,1 1-1 0 0,-1 0 1 0 0,1 0 0 0 0,-1 0-1 0 0,1 0 1 0 0,-1-1 0 0 0,0 1-1 0 0,1 0 1 0 0,-1 0 0 0 0,0-1-1 0 0,1 1 1 0 0,-1 0 0 0 0,0-1-1 0 0,1 1 1 0 0,-1 0-1 0 0,0-1 1 0 0,1 1 0 0 0,-1-1-1 0 0,0 1 1 0 0,0 0 0 0 0,0-1-1 0 0,1 1 1 0 0,-1-1 0 0 0,0 1-1 0 0,0 0 1 0 0,0-1 0 0 0,0 1-1 0 0,0-1 1 0 0,0 1 0 0 0,0-1-1 0 0,0 1 1 0 0,0-1 0 0 0,0 0-1 0 0,1-26-110 0 0,-1 24 89 0 0,-2-42-100 0 0,0-33-1558 0 0,11 33-3045 0 0,-7 43 3434 0 0,-2 29 77 0 0,-10 153-389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3660 0 0,'0'0'4522'0'0,"-15"5"-4275"0"0,-48 17-80 0 0,62-21-156 0 0,0-1-1 0 0,0 0 1 0 0,0 0-1 0 0,0 0 1 0 0,0 1-1 0 0,0-1 1 0 0,0 1-1 0 0,0-1 1 0 0,0 0 0 0 0,1 1-1 0 0,-1-1 1 0 0,0 1-1 0 0,0 0 1 0 0,1-1-1 0 0,-1 1 1 0 0,0 0-1 0 0,1-1 1 0 0,-1 1-1 0 0,0 0 1 0 0,1 0 0 0 0,-1 0-1 0 0,1-1 1 0 0,0 1-1 0 0,-1 0 1 0 0,1 0-1 0 0,0 0 1 0 0,-1 0-1 0 0,1 0 1 0 0,0 0-1 0 0,0 0 1 0 0,0 0 0 0 0,0 0-1 0 0,0 0 1 0 0,0 0-1 0 0,0-1 1 0 0,0 1-1 0 0,0 0 1 0 0,0 0-1 0 0,0 0 1 0 0,1 0-1 0 0,-1 0 1 0 0,0 0 0 0 0,1 0-1 0 0,-1 0 1 0 0,1 1-1 0 0,23 24-97 0 0,-22-25 89 0 0,9 9-8 0 0,6 4 59 0 0,31 34 0 0 0,-44-44-15 0 0,-1 0 0 0 0,1 0-1 0 0,-1 1 1 0 0,-1-1-1 0 0,1 1 1 0 0,0-1 0 0 0,-1 1-1 0 0,0 0 1 0 0,0 0-1 0 0,-1 0 1 0 0,1 1 0 0 0,-1-1-1 0 0,1 11 1 0 0,-3-16-62 0 0,1 1 1 0 0,-1 0 0 0 0,1-1-1 0 0,-1 1 1 0 0,0 0-1 0 0,1-1 1 0 0,-1 1-1 0 0,0-1 1 0 0,1 1-1 0 0,-1-1 1 0 0,0 1-1 0 0,0-1 1 0 0,1 0 0 0 0,-1 1-1 0 0,0-1 1 0 0,0 0-1 0 0,0 1 1 0 0,0-1-1 0 0,1 0 1 0 0,-1 0-1 0 0,0 0 1 0 0,0 0-1 0 0,0 0 1 0 0,0 0 0 0 0,-1 0-1 0 0,-29 0-78 0 0,26 0 60 0 0,-5 0-66 0 0,0-1 0 0 0,1 0 0 0 0,-1 0 0 0 0,-17-5 0 0 0,23 4-378 0 0,-1 0 0 0 0,1 1 0 0 0,-1-1 0 0 0,1-1 0 0 0,0 1 0 0 0,0-1 1 0 0,-5-3-1 0 0,7 4-907 0 0,2 0-300 0 0</inkml:trace>
  <inkml:trace contextRef="#ctx0" brushRef="#br0" timeOffset="1">184 252 2588 0 0,'0'0'4799'0'0,"25"-9"-4500"0"0,81-31-35 0 0,-101 38-237 0 0,1 0 1 0 0,-1-1-1 0 0,0 1 0 0 0,1-1 0 0 0,-1-1 1 0 0,-1 1-1 0 0,1-1 0 0 0,0 1 1 0 0,-1-1-1 0 0,0-1 0 0 0,0 1 0 0 0,0-1 1 0 0,4-6-1 0 0,-6 8-11 0 0,-1-1 1 0 0,1 1-1 0 0,-1-1 1 0 0,1 0-1 0 0,-1 1 0 0 0,0-1 1 0 0,0 0-1 0 0,-1 0 1 0 0,1 0-1 0 0,-1 0 0 0 0,0 0 1 0 0,0 0-1 0 0,0 0 1 0 0,-2-6-1 0 0,1 6-12 0 0,-1 1-1 0 0,0 0 1 0 0,1 0-1 0 0,-1 0 1 0 0,0 0-1 0 0,-1 0 1 0 0,1 0-1 0 0,0 0 1 0 0,-1 1-1 0 0,1-1 1 0 0,-1 1-1 0 0,0 0 1 0 0,0-1-1 0 0,0 2 1 0 0,0-1-1 0 0,0 0 1 0 0,-1 0-1 0 0,1 1 1 0 0,0 0-1 0 0,-1 0 1 0 0,-4-1-1 0 0,-4-2 10 0 0,0 1-1 0 0,0 0 0 0 0,-1 1 1 0 0,-23-1-1 0 0,32 3-22 0 0,-3 0-321 0 0,-1 0 0 0 0,1 0 0 0 0,-1 1 1 0 0,1 0-1 0 0,0 0 0 0 0,-11 3 0 0 0,16-3 202 0 0,0 0-1 0 0,-1 1 0 0 0,2-1 0 0 0,-1 0 0 0 0,0 1 0 0 0,0-1 0 0 0,0 1 1 0 0,0-1-1 0 0,1 1 0 0 0,-1 0 0 0 0,1-1 0 0 0,0 1 0 0 0,-1 0 1 0 0,1 0-1 0 0,0 0 0 0 0,0 0 0 0 0,0 1 0 0 0,0-1 0 0 0,0 0 1 0 0,1 0-1 0 0,-1 0 0 0 0,1 1 0 0 0,-1-1 0 0 0,1 0 0 0 0,0 4 1 0 0,0 10-2715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19 265 4452 0 0,'0'0'3650'0'0,"-3"-19"-3363"0"0,3 14-282 0 0,-16-169 973 0 0,16 171-952 0 0,0 0 1 0 0,1 0-1 0 0,-1 0 0 0 0,1 1 0 0 0,-1-1 0 0 0,1 0 1 0 0,0 0-1 0 0,0 1 0 0 0,0-1 0 0 0,0 1 0 0 0,1-1 0 0 0,-1 1 1 0 0,1-1-1 0 0,0 1 0 0 0,-1 0 0 0 0,1 0 0 0 0,0 0 1 0 0,0 0-1 0 0,0 0 0 0 0,0 0 0 0 0,1 1 0 0 0,-1-1 1 0 0,1 0-1 0 0,-1 1 0 0 0,1 0 0 0 0,-1 0 0 0 0,1 0 1 0 0,-1 0-1 0 0,1 0 0 0 0,0 0 0 0 0,5 0 0 0 0,-5 1-43 0 0,0-1-1 0 0,0 1 0 0 0,0 0 0 0 0,0 0 1 0 0,0 0-1 0 0,0 0 0 0 0,0 1 0 0 0,0-1 1 0 0,0 1-1 0 0,0 0 0 0 0,0 0 0 0 0,0 0 1 0 0,0 0-1 0 0,0 0 0 0 0,-1 1 1 0 0,1-1-1 0 0,-1 1 0 0 0,1 0 0 0 0,-1 0 1 0 0,1 0-1 0 0,-1 0 0 0 0,0 0 0 0 0,0 0 1 0 0,0 1-1 0 0,0-1 0 0 0,-1 1 0 0 0,1-1 1 0 0,-1 1-1 0 0,3 5 0 0 0,-2-5-54 0 0,-1 1 0 0 0,1-1 0 0 0,-1 1 0 0 0,0-1 0 0 0,0 1 0 0 0,0-1 0 0 0,-1 1 0 0 0,1-1 0 0 0,-1 1 0 0 0,0 0 0 0 0,0-1 0 0 0,0 1 0 0 0,-1 0 0 0 0,1-1-1 0 0,-1 1 1 0 0,0-1 0 0 0,0 1 0 0 0,0-1 0 0 0,0 1 0 0 0,-1-1 0 0 0,1 0 0 0 0,-1 0 0 0 0,0 1 0 0 0,0-1 0 0 0,-3 4 0 0 0,0-4 32 0 0,0 1 0 0 0,0-1 1 0 0,-1 0-1 0 0,1 0 0 0 0,-1-1 0 0 0,1 1 1 0 0,-1-1-1 0 0,0 0 0 0 0,0-1 0 0 0,0 0 0 0 0,0 0 1 0 0,0 0-1 0 0,0 0 0 0 0,0-1 0 0 0,-8-1 1 0 0,13 1 671 0 0,5-1-479 0 0,1 1 0 0 0,-1-1-1 0 0,0 1 1 0 0,1 0 0 0 0,-1 0-1 0 0,0 0 1 0 0,1 0 0 0 0,-1 1 0 0 0,0 0-1 0 0,9 2 1 0 0,26 33 24 0 0,-8-6-1353 0 0,-29-28 769 0 0,1 0 0 0 0,-1 0-1 0 0,1-1 1 0 0,0 1 0 0 0,-1-1 0 0 0,1 0-1 0 0,0 1 1 0 0,0-1 0 0 0,0 0 0 0 0,6 0-1 0 0,1 1-2350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3524 0 0,'0'0'7176'0'0,"0"22"-7026"0"0,-3 124 356 0 0,3-142-516 0 0,0-1-1 0 0,0 0 1 0 0,1 0-1 0 0,-1 0 1 0 0,1 1-1 0 0,-1-1 1 0 0,1 0-1 0 0,0 0 1 0 0,0 0-1 0 0,1 0 1 0 0,-1 0-1 0 0,0 0 1 0 0,3 3-1 0 0,-2-5-249 0 0,-1 0-1 0 0,0 0 1 0 0,0 1-1 0 0,1-1 1 0 0,-1-1-1 0 0,0 1 1 0 0,1 0-1 0 0,-1 0 0 0 0,1 0 1 0 0,-1-1-1 0 0,1 1 1 0 0,-1-1-1 0 0,1 1 1 0 0,0-1-1 0 0,-1 0 0 0 0,1 0 1 0 0,0 1-1 0 0,-1-1 1 0 0,1 0-1 0 0,0-1 1 0 0,-1 1-1 0 0,1 0 1 0 0,0 0-1 0 0,-1-1 0 0 0,1 1 1 0 0,-1-1-1 0 0,3 0 1 0 0,8-3-2406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77 151 628 0 0,'0'0'8536'0'0,"-5"-12"-8219"0"0,1-2-330 0 0,1 1-73 0 0,-1 1 0 0 0,-1-1 0 0 0,0 1 0 0 0,0 0 0 0 0,-1 0 0 0 0,-1 1 0 0 0,0-1 0 0 0,-12-13 0 0 0,13 23-2049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0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188 177 3476 0 0,'-78'25'2997'0'0,"78"-29"-1617"0"0,0-3-836 0 0,0-2-232 0 0,0-3 104 0 0,0 1-68 0 0,-5-3-104 0 0,0 0-24 0 0,-3 1-36 0 0,-3-1-100 0 0,0-2-84 0 0,-5 0-76 0 0,3-5-300 0 0,-4 5-648 0 0,4-2-1116 0 0,2 2-3169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1 216 0 0,'0'0'10112'0'0,"3"41"-8561"0"0,-3-5-1577 0 0,0 77 1035 0 0,0-38-4623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2956 0 0,'0'0'7272'0'0,"13"-2"-7096"0"0,39-3-101 0 0,-50 5-90 0 0,1 0 0 0 0,-1 0 0 0 0,1 0 0 0 0,-1 1 0 0 0,0-1 0 0 0,1 1 0 0 0,-1 0 0 0 0,1-1 0 0 0,-1 1-1 0 0,0 0 1 0 0,0 1 0 0 0,0-1 0 0 0,1 0 0 0 0,-1 0 0 0 0,0 1 0 0 0,-1 0 0 0 0,1-1 0 0 0,0 1 0 0 0,0 0 0 0 0,-1 0 0 0 0,1 0 0 0 0,-1 0 0 0 0,3 4 0 0 0,-1-1 14 0 0,-1 0 1 0 0,1 0-1 0 0,-1 0 1 0 0,0 1 0 0 0,-1-1-1 0 0,1 1 1 0 0,0 8-1 0 0,-1-12-1 0 0,-1 1 0 0 0,1 0 0 0 0,-1-1 0 0 0,0 1 0 0 0,0 0 0 0 0,0-1 1 0 0,0 1-1 0 0,-1 0 0 0 0,1-1 0 0 0,-1 1 0 0 0,0-1 0 0 0,1 1 0 0 0,-1 0 0 0 0,0-1 0 0 0,0 0 0 0 0,-1 1 0 0 0,1-1 0 0 0,0 0 0 0 0,-1 1 0 0 0,0-1 0 0 0,1 0 0 0 0,-1 0 0 0 0,0 0 0 0 0,0-1 0 0 0,-3 4 0 0 0,-2-2-194 0 0,1-1 1 0 0,-1 1-1 0 0,0-1 0 0 0,0 0 0 0 0,1 0 1 0 0,-1-1-1 0 0,0 0 0 0 0,-11 0 0 0 0,-14 0-4108 0 0,24-1 2019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3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0 716 0 0,'0'0'13707'0'0,"0"4"-13495"0"0,-1-1 108 0 0,1 7-1564 0 0,13-3-7610 0 0,-25-31 3997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2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1684 0 0,'0'0'7616'0'0,"21"14"-7263"0"0,65 41-110 0 0,-83-53-233 0 0,-1 0 0 0 0,1 0 0 0 0,0-1 0 0 0,0 1 1 0 0,0-1-1 0 0,0 1 0 0 0,0-1 0 0 0,0 0 1 0 0,0 0-1 0 0,0-1 0 0 0,0 1 0 0 0,0-1 1 0 0,1 1-1 0 0,-1-1 0 0 0,0 0 0 0 0,0 0 0 0 0,1-1 1 0 0,-1 1-1 0 0,0 0 0 0 0,0-1 0 0 0,0 0 1 0 0,0 0-1 0 0,0 0 0 0 0,0 0 0 0 0,0 0 1 0 0,0-1-1 0 0,0 0 0 0 0,0 1 0 0 0,-1-1 0 0 0,1 0 1 0 0,-1 0-1 0 0,1 0 0 0 0,-1-1 0 0 0,4-3 1 0 0,-2 1 9 0 0,-1-1 0 0 0,1 0 1 0 0,-1 0-1 0 0,0 0 1 0 0,0 0-1 0 0,-1 0 0 0 0,0-1 1 0 0,0 1-1 0 0,0-1 1 0 0,-1 0-1 0 0,1-13 0 0 0,-2 16-4 0 0,0 0-1 0 0,0 0 0 0 0,-1 0 0 0 0,0-1 0 0 0,0 1 1 0 0,0 0-1 0 0,0 0 0 0 0,0 0 0 0 0,-1 0 1 0 0,0 1-1 0 0,0-1 0 0 0,0 0 0 0 0,0 1 1 0 0,-1-1-1 0 0,1 1 0 0 0,-1 0 0 0 0,0 0 1 0 0,0 0-1 0 0,0 0 0 0 0,-5-4 0 0 0,3 4-151 0 0,-1 0-1 0 0,1 0 0 0 0,0 1 0 0 0,-1-1 1 0 0,0 1-1 0 0,1 1 0 0 0,-1-1 1 0 0,0 1-1 0 0,0 0 0 0 0,0 0 0 0 0,0 0 1 0 0,0 1-1 0 0,0 0 0 0 0,-7 1 0 0 0,12-1-63 0 0,0 0-1 0 0,0 0 0 0 0,0 1 1 0 0,0-1-1 0 0,0 0 0 0 0,-1 1 1 0 0,1-1-1 0 0,0 1 0 0 0,0-1 0 0 0,0 1 1 0 0,0 0-1 0 0,0-1 0 0 0,1 1 1 0 0,-1 0-1 0 0,0 0 0 0 0,0-1 0 0 0,0 1 1 0 0,1 0-1 0 0,-1 0 0 0 0,0 0 1 0 0,1 0-1 0 0,-1 0 0 0 0,1 0 1 0 0,-1 0-1 0 0,1 0 0 0 0,-1 0 0 0 0,1 0 1 0 0,0 1-1 0 0,-1-1 0 0 0,1 2 1 0 0,0 6-2178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3220 0 0,'0'0'5017'0'0,"-17"2"-4975"0"0,-51 3 38 0 0,65-5-72 0 0,0 0 0 0 0,0 1 0 0 0,0-1 1 0 0,0 1-1 0 0,0 0 0 0 0,0 0 0 0 0,0 0 1 0 0,0 0-1 0 0,1 0 0 0 0,-1 0 0 0 0,0 1 0 0 0,1-1 1 0 0,-4 4-1 0 0,5-4 8 0 0,0 0-1 0 0,0 0 1 0 0,0 0 0 0 0,0 1-1 0 0,0-1 1 0 0,1 0 0 0 0,-1 0-1 0 0,1 1 1 0 0,-1-1 0 0 0,1 0-1 0 0,-1 1 1 0 0,1-1 0 0 0,0 0 0 0 0,0 1-1 0 0,-1-1 1 0 0,1 1 0 0 0,0-1-1 0 0,0 1 1 0 0,1 1 0 0 0,0 1-12 0 0,0 0-1 0 0,0-1 1 0 0,0 0 0 0 0,0 1 0 0 0,1-1 0 0 0,0 0 0 0 0,-1 0 0 0 0,1 1 0 0 0,1-2 0 0 0,-1 1 0 0 0,0 0 0 0 0,1 0-1 0 0,-1-1 1 0 0,1 1 0 0 0,5 3 0 0 0,23 13 2 0 0,-17-11 132 0 0,1 0-1 0 0,-1 1 1 0 0,-1 1-1 0 0,0 0 1 0 0,0 1 0 0 0,-1 0-1 0 0,15 19 1 0 0,-26-30-122 0 0,0 1 0 0 0,-1 0 1 0 0,1 0-1 0 0,0 0 0 0 0,-1 0 0 0 0,1 0 1 0 0,-1 0-1 0 0,1 0 0 0 0,-1 0 0 0 0,0 0 1 0 0,1 0-1 0 0,-1 0 0 0 0,0 0 0 0 0,0 0 1 0 0,0 0-1 0 0,0 0 0 0 0,0 0 0 0 0,0 0 1 0 0,0 0-1 0 0,0 0 0 0 0,0 0 0 0 0,0 0 1 0 0,-1 0-1 0 0,1 0 0 0 0,0 0 0 0 0,-1 0 1 0 0,1 0-1 0 0,0 0 0 0 0,-1 0 0 0 0,0 0 1 0 0,1 0-1 0 0,-1 0 0 0 0,1 0 0 0 0,-1-1 1 0 0,0 1-1 0 0,0 0 0 0 0,1-1 0 0 0,-1 1 1 0 0,0 0-1 0 0,0-1 0 0 0,0 1 0 0 0,0-1 1 0 0,0 1-1 0 0,0-1 0 0 0,0 1 0 0 0,0-1 1 0 0,0 0-1 0 0,0 0 0 0 0,0 1 0 0 0,0-1 1 0 0,0 0-1 0 0,0 0 0 0 0,0 0 0 0 0,-2 0 1 0 0,-10 2-172 0 0,-1-1 0 0 0,0 0 0 0 0,-18-2 1 0 0,18 1 193 0 0,8 0-278 0 0,0-1 0 0 0,-1 1 0 0 0,1-1 0 0 0,-1 0 0 0 0,1-1 0 0 0,-8-2 0 0 0,12 3-73 0 0,-1 0 0 0 0,1 0 0 0 0,0 0 1 0 0,0 0-1 0 0,0 0 0 0 0,0 0 0 0 0,0-1 0 0 0,1 1 1 0 0,-1-1-1 0 0,0 1 0 0 0,1-1 0 0 0,-1 0 1 0 0,1 0-1 0 0,-1 1 0 0 0,1-1 0 0 0,0 0 0 0 0,0 0 1 0 0,0-1-1 0 0,0 1 0 0 0,-1-4 0 0 0,1-6-1738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1772 0 0,'0'0'7396'0'0,"-12"11"-7060"0"0,-34 34-108 0 0,44-43-217 0 0,1-1 0 0 0,0 0 0 0 0,0 0 1 0 0,0 1-1 0 0,0-1 0 0 0,0 1 1 0 0,0-1-1 0 0,1 1 0 0 0,-1-1 1 0 0,0 1-1 0 0,1 0 0 0 0,-1-1 1 0 0,1 1-1 0 0,0 0 0 0 0,-1-1 1 0 0,1 1-1 0 0,0 0 0 0 0,0 0 0 0 0,0-1 1 0 0,0 1-1 0 0,1 0 0 0 0,-1-1 1 0 0,0 1-1 0 0,1 0 0 0 0,-1-1 1 0 0,1 1-1 0 0,-1 0 0 0 0,1-1 1 0 0,1 3-1 0 0,1 1 25 0 0,1 0-1 0 0,-1-1 1 0 0,1 1-1 0 0,0 0 1 0 0,9 6 0 0 0,-6-4 40 0 0,8 7-35 0 0,33 40 207 0 0,-45-50-189 0 0,0 0-1 0 0,-1 0 0 0 0,1 0 1 0 0,-1 1-1 0 0,0-1 0 0 0,0 1 0 0 0,-1-1 1 0 0,0 1-1 0 0,1 0 0 0 0,-2 0 1 0 0,1-1-1 0 0,0 8 0 0 0,-2-10-75 0 0,1 0 0 0 0,-1-1 0 0 0,0 1-1 0 0,0 0 1 0 0,0 0 0 0 0,0 0-1 0 0,-1-1 1 0 0,1 1 0 0 0,0 0-1 0 0,-1-1 1 0 0,1 1 0 0 0,-1-1 0 0 0,1 0-1 0 0,-1 1 1 0 0,0-1 0 0 0,0 0-1 0 0,1 0 1 0 0,-1 0 0 0 0,0 0 0 0 0,0 0-1 0 0,0-1 1 0 0,0 1 0 0 0,0-1-1 0 0,0 1 1 0 0,0-1 0 0 0,0 0 0 0 0,0 1-1 0 0,-4-1 1 0 0,1 0-244 0 0,1 1 1 0 0,-1 0-1 0 0,0-1 1 0 0,1 0-1 0 0,-1 0 0 0 0,0-1 1 0 0,1 1-1 0 0,-1-1 1 0 0,1 0-1 0 0,-1 0 1 0 0,1 0-1 0 0,-7-3 0 0 0,9 3-58 0 0,1-1-1 0 0,-1 1 1 0 0,1 0-1 0 0,0-1 0 0 0,-1 1 1 0 0,1 0-1 0 0,0-1 1 0 0,0 0-1 0 0,0 1 0 0 0,0-1 1 0 0,0 0-1 0 0,0 1 1 0 0,0-1-1 0 0,1 0 0 0 0,-1 0 1 0 0,0-3-1 0 0,1-8-1766 0 0</inkml:trace>
  <inkml:trace contextRef="#ctx0" brushRef="#br0" timeOffset="1">186 33 1336 0 0,'0'0'8877'0'0,"43"125"-9373"0"0,-40-104-20 0 0,-1-3-484 0 0,1 3-480 0 0,3-3-953 0 0,-1 1-647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59 330 1860 0 0,'0'0'7550'0'0,"1"-22"-7190"0"0,2-72 22 0 0,-3 82-293 0 0,-1 0 0 0 0,0 0 0 0 0,0 1 0 0 0,-1-1 0 0 0,-1 0 0 0 0,0 1 0 0 0,0 0 1 0 0,-9-18-1 0 0,2 5 1 0 0,0 2-36 0 0,7 18 116 0 0,1-1-1 0 0,0 1 0 0 0,0 0 0 0 0,0-1 0 0 0,0 0 0 0 0,1 1 1 0 0,-2-10-1 0 0,41 16-279 0 0,-6 3-289 0 0,-28-5 372 0 0,-1 0 0 0 0,0 0 0 0 0,1 0-1 0 0,-1 0 1 0 0,0 1 0 0 0,1 0 0 0 0,-1 0-1 0 0,0 0 1 0 0,0 0 0 0 0,0 0 0 0 0,1 0 0 0 0,-1 1-1 0 0,0 0 1 0 0,-1-1 0 0 0,1 1 0 0 0,0 0-1 0 0,-1 0 1 0 0,1 1 0 0 0,-1-1 0 0 0,1 1-1 0 0,-1-1 1 0 0,0 1 0 0 0,0 0 0 0 0,0-1 0 0 0,-1 1-1 0 0,1 0 1 0 0,-1 0 0 0 0,1 0 0 0 0,1 6-1 0 0,5 18 138 0 0,0 0 0 0 0,-2 0-1 0 0,-1 1 1 0 0,-1-1-1 0 0,-2 1 1 0 0,0 38 0 0 0,-2-65-186 0 0,5-33-2763 0 0,0-54-2444 0 0,-5 85 5344 0 0,0 0-1 0 0,-1 0 1 0 0,1 0-1 0 0,-1 0 1 0 0,1 0-1 0 0,-1 0 1 0 0,1 0-1 0 0,-1 0 1 0 0,1 0-1 0 0,-1 0 1 0 0,0 0-1 0 0,0 0 0 0 0,0 1 1 0 0,1-1-1 0 0,-1 0 1 0 0,0 0-1 0 0,0 1 1 0 0,0-1-1 0 0,0 1 1 0 0,0-1-1 0 0,0 1 1 0 0,0-1-1 0 0,0 1 1 0 0,0 0-1 0 0,0 0 1 0 0,0-1-1 0 0,-1 1 1 0 0,1 0-1 0 0,0 0 1 0 0,-1 0-1 0 0,-41-2 1780 0 0,37 2-1867 0 0,0 0-148 0 0,-26 0 554 0 0,19 3-4521 0 0,13 4 1448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5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81 321 3352 0 0,'0'0'7232'0'0,"-1"-17"-6946"0"0,-6-29-7 0 0,-1 1-1 0 0,-3 0 0 0 0,-1 1 0 0 0,-21-50 1 0 0,30 89-218 0 0,-2-20 823 0 0,42 46-544 0 0,9 21-1233 0 0,-30-27 785 0 0,1 1 0 0 0,24 16 0 0 0,-36-29 62 0 0,-1 0 0 0 0,0 0-1 0 0,1-1 1 0 0,-1 0 0 0 0,1 0 0 0 0,-1 0-1 0 0,1-1 1 0 0,0 1 0 0 0,0-1-1 0 0,0 0 1 0 0,0-1 0 0 0,0 1 0 0 0,0-1-1 0 0,0 0 1 0 0,9-1 0 0 0,-11 0 18 0 0,-1 0 0 0 0,1-1 1 0 0,0 1-1 0 0,-1-1 1 0 0,1 1-1 0 0,-1-1 0 0 0,0 0 1 0 0,1 0-1 0 0,-1 0 1 0 0,0 0-1 0 0,0-1 0 0 0,0 1 1 0 0,-1 0-1 0 0,1-1 0 0 0,0 0 1 0 0,-1 1-1 0 0,0-1 1 0 0,0 0-1 0 0,0 0 0 0 0,1-3 1 0 0,1-3-10 0 0,0 1 1 0 0,-1-1-1 0 0,0 0 0 0 0,0 0 1 0 0,0-15 1423 0 0,-8 68-1387 0 0,3-20-304 0 0,0 0 1 0 0,1 0-1 0 0,1 0 0 0 0,3 28 1 0 0,-2-50 243 0 0,1 1 1 0 0,0-1-1 0 0,0 1 1 0 0,0-1 0 0 0,0 1-1 0 0,0-1 1 0 0,1 0-1 0 0,-1 0 1 0 0,0 1-1 0 0,1-1 1 0 0,0 0 0 0 0,0 0-1 0 0,-1-1 1 0 0,1 1-1 0 0,0 0 1 0 0,4 2-1 0 0,-5-4 17 0 0,0 1-1 0 0,0 0 1 0 0,0-1-1 0 0,0 1 1 0 0,0-1-1 0 0,0 1 1 0 0,0-1-1 0 0,1 1 1 0 0,-1-1-1 0 0,0 0 1 0 0,0 0-1 0 0,0 0 1 0 0,0 0-1 0 0,1 0 1 0 0,-1 0-1 0 0,0 0 1 0 0,0 0-1 0 0,0 0 1 0 0,1 0-1 0 0,-1 0 1 0 0,0-1-1 0 0,0 1 0 0 0,0-1 1 0 0,0 1-1 0 0,0-1 1 0 0,0 1-1 0 0,0-1 1 0 0,0 0-1 0 0,0 1 1 0 0,0-1-1 0 0,0 0 1 0 0,0 0-1 0 0,0 0 1 0 0,0 1-1 0 0,-1-1 1 0 0,1 0-1 0 0,0 0 1 0 0,-1 0-1 0 0,2-2 1 0 0,-2 4 185 0 0,-1 1 1 0 0,1-1 0 0 0,0 1 0 0 0,0-1-1 0 0,0 1 1 0 0,0-1 0 0 0,0 0-1 0 0,1 1 1 0 0,-1-1 0 0 0,0 1 0 0 0,1-1-1 0 0,-1 0 1 0 0,1 1 0 0 0,-1-1-1 0 0,1 0 1 0 0,0 1 0 0 0,0-1 0 0 0,-1 0-1 0 0,1 0 1 0 0,0 0 0 0 0,0 0-1 0 0,0 0 1 0 0,0 0 0 0 0,0 0 0 0 0,0 0-1 0 0,1 0 1 0 0,-1 0 0 0 0,0 0-1 0 0,0-1 1 0 0,2 1 0 0 0,1 2-56 0 0,1 0 0 0 0,-1 0-1 0 0,1-1 1 0 0,-1 1 0 0 0,1-1 0 0 0,0 0 0 0 0,0-1 0 0 0,6 2 0 0 0,-6-2-108 0 0,1 0 1 0 0,-1-1-1 0 0,1 1 1 0 0,-1-1-1 0 0,0 0 1 0 0,1-1-1 0 0,-1 1 1 0 0,1-1 0 0 0,-1 0-1 0 0,0-1 1 0 0,0 1-1 0 0,1-1 1 0 0,-1 0-1 0 0,0 0 1 0 0,-1-1-1 0 0,1 1 1 0 0,0-1-1 0 0,-1 0 1 0 0,1-1 0 0 0,-1 1-1 0 0,0-1 1 0 0,0 1-1 0 0,0-1 1 0 0,-1 0-1 0 0,0-1 1 0 0,1 1-1 0 0,-1-1 1 0 0,-1 1 0 0 0,1-1-1 0 0,-1 0 1 0 0,1 0-1 0 0,-2 0 1 0 0,1 0-1 0 0,0-1 1 0 0,-1 1-1 0 0,0 0 1 0 0,0-1 0 0 0,-1 1-1 0 0,1 0 1 0 0,-1-1-1 0 0,-1-5 1 0 0,0 6-20 0 0,0-1 0 0 0,0 1 0 0 0,0 0 1 0 0,-1 0-1 0 0,0 0 0 0 0,0 1 0 0 0,0-1 0 0 0,0 0 0 0 0,-1 1 1 0 0,0-1-1 0 0,0 1 0 0 0,0 0 0 0 0,-1 0 0 0 0,1 0 1 0 0,-1 1-1 0 0,0-1 0 0 0,0 1 0 0 0,0 0 0 0 0,0 0 1 0 0,-1 0-1 0 0,1 0 0 0 0,-1 1 0 0 0,0 0 0 0 0,1 0 0 0 0,-1 0 1 0 0,0 0-1 0 0,0 1 0 0 0,-1 0 0 0 0,1 0 0 0 0,0 1 1 0 0,0-1-1 0 0,0 1 0 0 0,-1 0 0 0 0,-8 1 0 0 0,12 1-151 0 0,0-1 0 0 0,0 0-1 0 0,0 1 1 0 0,0-1 0 0 0,0 1 0 0 0,0 0-1 0 0,0 0 1 0 0,1 0 0 0 0,-1 0-1 0 0,1 0 1 0 0,0 0 0 0 0,-1 0-1 0 0,1 0 1 0 0,0 1 0 0 0,0-1 0 0 0,0 0-1 0 0,1 1 1 0 0,-1-1 0 0 0,1 0-1 0 0,-1 1 1 0 0,1-1 0 0 0,0 1-1 0 0,-1-1 1 0 0,2 6 0 0 0,-2 14-3913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7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2816 0 0,'0'0'8700'0'0,"-2"6"-8423"0"0,-5 20-54 0 0,1 1-1 0 0,2 0 1 0 0,1 0 0 0 0,1 1-1 0 0,2 51 1 0 0,0-52-1142 0 0,0-26 795 0 0,0 0 0 0 0,0 0-1 0 0,0 0 1 0 0,0 0 0 0 0,0 0-1 0 0,1-1 1 0 0,-1 1-1 0 0,0 0 1 0 0,0 0 0 0 0,1 0-1 0 0,-1 0 1 0 0,1 0 0 0 0,-1-1-1 0 0,1 1 1 0 0,-1 0 0 0 0,1 0-1 0 0,-1-1 1 0 0,1 1-1 0 0,0 0 1 0 0,0 0 0 0 0,13 4-5614 0 0,-6-3 1877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7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1880 0 0,'0'0'8476'0'0,"3"-13"-8233"0"0,5-45-34 0 0,-3-1 0 0 0,-2-60 0 0 0,-3 118 429 0 0,19 10-94 0 0,0 11-624 0 0,-2 1-1 0 0,21 30 0 0 0,-26-31 613 0 0,2-2-1 0 0,1 0 1 0 0,31 31-1 0 0,-46-49-537 0 0,0 0 0 0 0,0 0 0 0 0,0 0 0 0 0,1 0 0 0 0,-1 0 0 0 0,0 1 1 0 0,0-1-1 0 0,1 0 0 0 0,-1 0 0 0 0,0 0 0 0 0,0 0 0 0 0,0 0 0 0 0,1 0 0 0 0,-1 0 0 0 0,0 0 0 0 0,0 0 0 0 0,1 0 0 0 0,-1 0 1 0 0,0 0-1 0 0,0 0 0 0 0,0 0 0 0 0,1 0 0 0 0,-1 0 0 0 0,0-1 0 0 0,0 1 0 0 0,1 0 0 0 0,-1 0 0 0 0,0 0 0 0 0,0 0 0 0 0,0 0 1 0 0,0 0-1 0 0,1-1 0 0 0,-1 1 0 0 0,0 0 0 0 0,0 0 0 0 0,0 0 0 0 0,0 0 0 0 0,0-1 0 0 0,1 1 0 0 0,-1 0 0 0 0,0 0 0 0 0,0 0 1 0 0,0-1-1 0 0,7-15-103 0 0,-1-15-31 0 0,-4-52-130 0 0,-4 69-355 0 0,2-1-1 0 0,0 0 1 0 0,1 1 0 0 0,1-1 0 0 0,0 0-1 0 0,7-24 1 0 0,-9 37 264 0 0,1 1 0 0 0,-1 0-1 0 0,1-1 1 0 0,-1 1 0 0 0,1 0 0 0 0,0 0-1 0 0,0-1 1 0 0,0 1 0 0 0,0 0-1 0 0,0 0 1 0 0,0 0 0 0 0,0 0 0 0 0,0 0-1 0 0,2-1 1 0 0,2 0-2128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1496 0 0,'0'0'6513'0'0,"6"16"-6016"0"0,4 18 133 0 0,-1 0 0 0 0,6 51 0 0 0,-14-71-406 0 0,-1-5-182 0 0,1 0-1 0 0,0-1 1 0 0,0 1 0 0 0,1 0-1 0 0,0-1 1 0 0,1 1-1 0 0,6 14 1 0 0,-8-22-427 0 0,0-1 1 0 0,1 1-1 0 0,-1-1 1 0 0,1 1-1 0 0,-1-1 0 0 0,1 0 1 0 0,-1 0-1 0 0,0 0 0 0 0,1 0 1 0 0,-1 0-1 0 0,1 0 1 0 0,-1 0-1 0 0,1 0 0 0 0,2-1 1 0 0,6-3-2656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8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0 4816 0 0,'0'0'5930'0'0,"-26"1"-5676"0"0,-189 3 457 0 0,188-5-760 0 0,20 0-184 0 0,0 0 1 0 0,-1 0-1 0 0,1 1 0 0 0,0 0 1 0 0,0 1-1 0 0,-1 0 0 0 0,1 0 1 0 0,0 0-1 0 0,-13 5 1 0 0,19-5 22 0 0,1-1 0 0 0,-1 0 0 0 0,1 1 1 0 0,0-1-1 0 0,-1 1 0 0 0,1-1 0 0 0,0 1 1 0 0,0-1-1 0 0,-1 0 0 0 0,1 1 0 0 0,0-1 1 0 0,0 1-1 0 0,0-1 0 0 0,0 1 0 0 0,0-1 1 0 0,-1 1-1 0 0,1-1 0 0 0,0 1 0 0 0,0 0 1 0 0,0-1-1 0 0,0 1 0 0 0,1-1 0 0 0,-1 1 1 0 0,0-1-1 0 0,0 1 0 0 0,0 0 0 0 0,3 4-2934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4248 0 0,'0'0'5386'0'0,"0"-20"-5240"0"0,0-145 118 0 0,0 162-241 0 0,0 1 1 0 0,0 0 0 0 0,1 0 0 0 0,-1 0 0 0 0,0-1-1 0 0,1 1 1 0 0,0 0 0 0 0,-1 0 0 0 0,1 0-1 0 0,0 0 1 0 0,0 0 0 0 0,0 0 0 0 0,0 0 0 0 0,1 0-1 0 0,-1 1 1 0 0,0-1 0 0 0,1 0 0 0 0,-1 1 0 0 0,1-1-1 0 0,0 1 1 0 0,-1-1 0 0 0,1 1 0 0 0,0 0-1 0 0,0 0 1 0 0,0 0 0 0 0,0 0 0 0 0,3-2 0 0 0,-3 3-32 0 0,0 0 0 0 0,-1 0 1 0 0,1 1-1 0 0,0-1 0 0 0,-1 0 1 0 0,1 0-1 0 0,-1 1 1 0 0,1-1-1 0 0,-1 1 0 0 0,1 0 1 0 0,-1-1-1 0 0,1 1 0 0 0,-1 0 1 0 0,1 0-1 0 0,-1 0 0 0 0,0 0 1 0 0,1 0-1 0 0,-1 0 1 0 0,0 0-1 0 0,0 0 0 0 0,0 1 1 0 0,0-1-1 0 0,0 0 0 0 0,0 1 1 0 0,0-1-1 0 0,-1 0 1 0 0,1 1-1 0 0,0-1 0 0 0,-1 1 1 0 0,1 0-1 0 0,-1-1 0 0 0,0 1 1 0 0,1-1-1 0 0,-1 1 1 0 0,0 0-1 0 0,0-1 0 0 0,0 3 1 0 0,1 3-91 0 0,0-1 1 0 0,-1 1-1 0 0,0 0 1 0 0,0 0-1 0 0,-1-1 1 0 0,0 1-1 0 0,0-1 1 0 0,0 1-1 0 0,-1-1 1 0 0,-3 9-1 0 0,4-12 70 0 0,-1 1 0 0 0,1-1-1 0 0,-1 0 1 0 0,0 1-1 0 0,-1-1 1 0 0,1 0 0 0 0,0 0-1 0 0,-1 0 1 0 0,0-1-1 0 0,0 1 1 0 0,0-1 0 0 0,0 1-1 0 0,0-1 1 0 0,0 0-1 0 0,0 0 1 0 0,-1 0 0 0 0,1-1-1 0 0,-1 1 1 0 0,-4 0-1 0 0,91 18 390 0 0,-65-20-341 0 0,-17 0 65 0 0,0 0 0 0 0,0 0 0 0 0,0 0 0 0 0,0 0 0 0 0,0-1 0 0 0,0 1 1 0 0,0 1-1 0 0,0-1 0 0 0,0 0 0 0 0,0 0 0 0 0,0 0 0 0 0,0 0 0 0 0,0 1 1 0 0,0-1-1 0 0,0 0 0 0 0,0 1 0 0 0,0-1 0 0 0,0 1 0 0 0,0-1 0 0 0,-1 1 1 0 0,1 0-1 0 0,0-1 0 0 0,0 1 0 0 0,0 0 0 0 0,-1-1 0 0 0,2 3 0 0 0,0 0-33 0 0,1 0 0 0 0,0 0 0 0 0,-1 1 0 0 0,1-2 0 0 0,0 1 0 0 0,1 0 0 0 0,-1-1 0 0 0,0 1-1 0 0,1-1 1 0 0,-1 0 0 0 0,1 0 0 0 0,0 0 0 0 0,0-1 0 0 0,0 1 0 0 0,0-1 0 0 0,0 0 0 0 0,0 0 0 0 0,6 0-1 0 0,8 1 183 0 0,0-1-1 0 0,35-2 0 0 0,-50 1-246 0 0,0 0 1 0 0,0-1-1 0 0,-1 1 1 0 0,1 0-1 0 0,0-1 0 0 0,-1 0 1 0 0,1 1-1 0 0,0-1 1 0 0,-1 0-1 0 0,1 0 1 0 0,-1-1-1 0 0,1 1 0 0 0,-1-1 1 0 0,0 1-1 0 0,1-1 1 0 0,-1 0-1 0 0,0 1 0 0 0,0-1 1 0 0,0 0-1 0 0,-1 0 1 0 0,1-1-1 0 0,0 1 1 0 0,-1 0-1 0 0,1-1 0 0 0,-1 1 1 0 0,0 0-1 0 0,0-1 1 0 0,0 0-1 0 0,0 1 1 0 0,0-1-1 0 0,-1 0 0 0 0,1 1 1 0 0,-1-1-1 0 0,1 0 1 0 0,-1 0-1 0 0,0-4 0 0 0,-1 2-28 0 0,1 0 0 0 0,-1 1 0 0 0,0-1-1 0 0,0 0 1 0 0,0 0 0 0 0,-1 1-1 0 0,1-1 1 0 0,-1 1 0 0 0,0-1-1 0 0,0 1 1 0 0,-1 0 0 0 0,1 0 0 0 0,-1 0-1 0 0,0 0 1 0 0,0 0 0 0 0,-1 1-1 0 0,1-1 1 0 0,-1 1 0 0 0,1 0-1 0 0,-8-4 1 0 0,3 2-172 0 0,-1 0-152 0 0,-1-1-1 0 0,0 2 0 0 0,-19-8 1 0 0,25 11-53 0 0,0 0 1 0 0,0 1-1 0 0,0-1 1 0 0,0 1-1 0 0,0 0 1 0 0,0 0-1 0 0,0 0 1 0 0,-7 1 0 0 0,1 5-2162 0 0,3 8-1185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2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0 696 0 0,'0'0'8248'0'0,"0"16"-7873"0"0,7 144 912 0 0,-7-142-1202 0 0,2 23 426 0 0,7-22-2913 0 0,-1-17-4054 0 0,-4-2 4208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35 289 2656 0 0,'0'0'5081'0'0,"-1"-22"-4721"0"0,-14-166 546 0 0,12 117 171 0 0,4 71-1028 0 0,0-1 0 0 0,0 0 0 0 0,-1 1 0 0 0,1-1 0 0 0,0 0 0 0 0,0 1 0 0 0,0-1 0 0 0,-1 1 1 0 0,1 0-1 0 0,0-1 0 0 0,0 1 0 0 0,0 0 0 0 0,0-1 0 0 0,0 1 0 0 0,0 0 0 0 0,0 0 0 0 0,0 0 1 0 0,0 0-1 0 0,0 0 0 0 0,0 0 0 0 0,0 0 0 0 0,0 0 0 0 0,0 0 0 0 0,0 0 0 0 0,0 1 0 0 0,0-1 1 0 0,0 0-1 0 0,0 1 0 0 0,1 0 0 0 0,34 11 157 0 0,-26-4-201 0 0,0 1-1 0 0,-1 0 1 0 0,0 0 0 0 0,0 1 0 0 0,-1 0-1 0 0,-1 0 1 0 0,0 1 0 0 0,0 0-1 0 0,-1 0 1 0 0,0 1 0 0 0,-1-1-1 0 0,0 1 1 0 0,-1 0 0 0 0,-1 1 0 0 0,0-1-1 0 0,0 1 1 0 0,-1 0 0 0 0,-1-1-1 0 0,0 23 1 0 0,-1-32-18 0 0,-1-1-1 0 0,0 1 1 0 0,0-1-1 0 0,0 1 1 0 0,0-1-1 0 0,0 1 1 0 0,0-1-1 0 0,-1 1 1 0 0,1-1-1 0 0,-1 0 0 0 0,0 0 1 0 0,0 0-1 0 0,1 0 1 0 0,-1 0-1 0 0,0 0 1 0 0,-1-1-1 0 0,1 1 1 0 0,0-1-1 0 0,0 1 1 0 0,-1-1-1 0 0,1 0 1 0 0,-1 0-1 0 0,1 0 1 0 0,-1 0-1 0 0,1 0 1 0 0,-1 0-1 0 0,0-1 1 0 0,1 0-1 0 0,-1 1 1 0 0,0-1-1 0 0,0 0 1 0 0,-2 0-1 0 0,-2 0-191 0 0,0 0 0 0 0,0 0 0 0 0,0 0 0 0 0,-1-1 0 0 0,1 0 0 0 0,0 0 0 0 0,1-1 0 0 0,-1 0 0 0 0,0 0 0 0 0,0-1 0 0 0,-7-3 0 0 0,11 4-281 0 0,0-1-1 0 0,0 1 1 0 0,0 0 0 0 0,0-1-1 0 0,1 0 1 0 0,-1 1 0 0 0,1-1-1 0 0,0 0 1 0 0,-1-1 0 0 0,1 1 0 0 0,1 0-1 0 0,-3-5 1 0 0,0-4-2139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19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0 230 1280 0 0</inkml:trace>
  <inkml:trace contextRef="#ctx0" brushRef="#br0" timeOffset="1">0 230 1280 0 0,'111'-93'3920'0'0,"-110"92"-3813"0"0,0 0 0 0 0,1 0 0 0 0,-1 0 0 0 0,0 0 0 0 0,0 0 0 0 0,1 0 0 0 0,-1 1 0 0 0,0-1 0 0 0,1 0 0 0 0,-1 1 0 0 0,1-1-1 0 0,-1 1 1 0 0,1 0 0 0 0,-1-1 0 0 0,1 1 0 0 0,-1 0 0 0 0,1 0 0 0 0,2 0 0 0 0,3 12 797 0 0,-5-7-606 0 0,0-2-148 0 0,53 64 2579 0 0,-51-63-2600 0 0,-1-1 1 0 0,1 1-1 0 0,0-1 0 0 0,-1 0 0 0 0,1 0 0 0 0,1-1 0 0 0,-1 1 1 0 0,0-1-1 0 0,1 0 0 0 0,-1 0 0 0 0,1 0 0 0 0,-1-1 0 0 0,1 0 1 0 0,0 0-1 0 0,6 1 0 0 0,-9-3-162 0 0,-1 1 0 0 0,1-1 0 0 0,0 0 1 0 0,-1 1-1 0 0,1-1 0 0 0,-1 0 0 0 0,0 0 0 0 0,1 0 1 0 0,-1-1-1 0 0,0 1 0 0 0,0 0 0 0 0,1 0 0 0 0,-1-1 1 0 0,0 1-1 0 0,0-1 0 0 0,0 1 0 0 0,-1-1 0 0 0,1 1 1 0 0,0-1-1 0 0,-1 1 0 0 0,1-1 0 0 0,-1 0 0 0 0,1 1 1 0 0,-1-1-1 0 0,0 0 0 0 0,1 1 0 0 0,-1-1 0 0 0,0-2 1 0 0,4-52-306 0 0,-3 14-89 0 0,0-28-1181 0 0,-8 28-4000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0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64 300 2628 0 0,'0'0'6116'0'0,"0"-22"-5811"0"0,-10-166 352 0 0,10 183-650 0 0,-1-3 96 0 0,1 0 1 0 0,-1-1 0 0 0,2 1-1 0 0,-1 0 1 0 0,4-12 0 0 0,-4 19-87 0 0,0 0-1 0 0,0 0 1 0 0,1 0 0 0 0,-1-1 0 0 0,1 1-1 0 0,-1 0 1 0 0,1 0 0 0 0,0 0-1 0 0,-1 0 1 0 0,1 0 0 0 0,0 0 0 0 0,0 0-1 0 0,0 0 1 0 0,-1 0 0 0 0,1 0 0 0 0,0 1-1 0 0,0-1 1 0 0,0 0 0 0 0,1 1 0 0 0,-1-1-1 0 0,0 1 1 0 0,0-1 0 0 0,0 1 0 0 0,0-1-1 0 0,0 1 1 0 0,1 0 0 0 0,-1-1 0 0 0,0 1-1 0 0,0 0 1 0 0,1 0 0 0 0,-1 0 0 0 0,0 0-1 0 0,0 0 1 0 0,1 0 0 0 0,-1 0 0 0 0,0 1-1 0 0,0-1 1 0 0,0 0 0 0 0,1 1 0 0 0,-1-1-1 0 0,0 1 1 0 0,0-1 0 0 0,0 1 0 0 0,2 1-1 0 0,1 1-57 0 0,0 0-1 0 0,1 0 0 0 0,-1 1 0 0 0,-1-1 0 0 0,1 1 1 0 0,-1 0-1 0 0,1 0 0 0 0,-1 0 0 0 0,0 1 1 0 0,-1-1-1 0 0,1 1 0 0 0,-1-1 0 0 0,0 1 0 0 0,0 0 1 0 0,0 0-1 0 0,-1 0 0 0 0,1 0 0 0 0,-1 0 0 0 0,-1 0 1 0 0,1 1-1 0 0,-1-1 0 0 0,0 0 0 0 0,0 0 1 0 0,0 1-1 0 0,-1-1 0 0 0,-1 6 0 0 0,1-8 19 0 0,0-1-1 0 0,0 0 0 0 0,0 1 1 0 0,-1-1-1 0 0,1 0 0 0 0,-1 0 1 0 0,0 0-1 0 0,1 0 1 0 0,-1 0-1 0 0,0-1 0 0 0,0 1 1 0 0,0-1-1 0 0,-1 1 0 0 0,1-1 1 0 0,0 1-1 0 0,0-1 1 0 0,-1 0-1 0 0,1 0 0 0 0,-1 0 1 0 0,1-1-1 0 0,-1 1 0 0 0,1 0 1 0 0,-1-1-1 0 0,-2 0 1 0 0,-10 2-22 0 0,0-1 1 0 0,0-1 0 0 0,-16-2-1 0 0,5 1-29 0 0,38 3 127 0 0,0-1 0 0 0,0 2-1 0 0,-1-1 1 0 0,1 2 0 0 0,-1 0 0 0 0,0 0-1 0 0,0 1 1 0 0,12 6 0 0 0,-9-3 105 0 0,1 1-1 0 0,-1 0 1 0 0,0 1 0 0 0,-1 0-1 0 0,22 23 1 0 0,-58-118 132 0 0,20 70-267 0 0,1 0 1 0 0,1 0-1 0 0,0 0 0 0 0,1 0 1 0 0,0-1-1 0 0,4-16 0 0 0,-3 29-15 0 0,-1-1-1 0 0,1 1 0 0 0,1 0 1 0 0,-1-1-1 0 0,0 1 0 0 0,1 0 1 0 0,0 0-1 0 0,-1 0 0 0 0,1 0 1 0 0,0 1-1 0 0,1-1 0 0 0,-1 0 1 0 0,0 1-1 0 0,1-1 0 0 0,0 1 1 0 0,-1 0-1 0 0,1 0 0 0 0,0 0 1 0 0,0 0-1 0 0,0 1 0 0 0,0-1 1 0 0,0 1-1 0 0,1-1 0 0 0,-1 1 1 0 0,0 0-1 0 0,1 1 0 0 0,-1-1 1 0 0,1 0-1 0 0,-1 1 0 0 0,0 0 1 0 0,1 0-1 0 0,5 0 0 0 0,-6 0-30 0 0,0 0 0 0 0,0-1-1 0 0,0 1 1 0 0,0 0-1 0 0,0 0 1 0 0,0 1 0 0 0,0-1-1 0 0,0 1 1 0 0,0-1 0 0 0,0 1-1 0 0,-1 0 1 0 0,1 0-1 0 0,0 0 1 0 0,0 1 0 0 0,-1-1-1 0 0,1 0 1 0 0,-1 1-1 0 0,1 0 1 0 0,-1 0 0 0 0,1 0-1 0 0,-1 0 1 0 0,0 0 0 0 0,0 0-1 0 0,0 0 1 0 0,0 1-1 0 0,-1-1 1 0 0,1 1 0 0 0,-1-1-1 0 0,1 1 1 0 0,-1 0-1 0 0,0 0 1 0 0,0-1 0 0 0,0 1-1 0 0,0 0 1 0 0,-1 0 0 0 0,1 0-1 0 0,-1 0 1 0 0,0 0-1 0 0,0 0 1 0 0,0 0 0 0 0,0 6-1 0 0,0-6-11 0 0,0 0-1 0 0,0 1 1 0 0,-1-1 0 0 0,1 0-1 0 0,0 0 1 0 0,-1 1-1 0 0,0-1 1 0 0,0 0-1 0 0,0 0 1 0 0,0 0 0 0 0,-1 0-1 0 0,1 0 1 0 0,-1 0-1 0 0,1 0 1 0 0,-1 0-1 0 0,0 0 1 0 0,0-1 0 0 0,-1 1-1 0 0,-3 3 1 0 0,2-4 9 0 0,-1 1 0 0 0,0 0 1 0 0,0-1-1 0 0,1 0 1 0 0,-1 0-1 0 0,-1-1 1 0 0,1 1-1 0 0,0-1 0 0 0,0 0 1 0 0,-1-1-1 0 0,1 1 1 0 0,0-1-1 0 0,-7 0 1 0 0,11 0 986 0 0,7 4-798 0 0,-1 1 0 0 0,1 0 0 0 0,-1 0 0 0 0,0 0 0 0 0,0 1 0 0 0,7 11 0 0 0,9 9 396 0 0,-10-14-473 0 0,1 0 1 0 0,1 0-1 0 0,-1-1 0 0 0,2-1 1 0 0,26 16-1 0 0,-34-23-366 0 0,-1-1 0 0 0,1 0 1 0 0,0 0-1 0 0,-1 0 0 0 0,1-1 1 0 0,0 1-1 0 0,0-1 1 0 0,9 0-1 0 0,-10-1-302 0 0,0-1-1 0 0,0 1 1 0 0,1-1 0 0 0,-1 0 0 0 0,-1 0 0 0 0,1-1 0 0 0,0 0-1 0 0,0 1 1 0 0,0-1 0 0 0,-1-1 0 0 0,7-3 0 0 0,5-7-1916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0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2732 0 0,'0'0'5554'0'0,"-13"4"-5277"0"0,5-2-336 0 0,-10 2 374 0 0,1 1 0 0 0,-1 1 0 0 0,-30 16 1 0 0,42-20-166 0 0,1 1 0 0 0,0 1 1 0 0,0-1-1 0 0,0 1 1 0 0,1 0-1 0 0,-1 0 0 0 0,1 0 1 0 0,0 0-1 0 0,0 1 0 0 0,0 0 1 0 0,1 0-1 0 0,0 0 1 0 0,0 0-1 0 0,0 0 0 0 0,0 1 1 0 0,1-1-1 0 0,0 1 0 0 0,-2 8 1 0 0,2-6-124 0 0,1 0 0 0 0,0 0 0 0 0,0 0 0 0 0,1 0 0 0 0,0 0-1 0 0,1 0 1 0 0,-1 0 0 0 0,1 0 0 0 0,1 0 0 0 0,0 0 0 0 0,0 0 0 0 0,0-1 0 0 0,6 13 0 0 0,-5-16-202 0 0,-1 1 1 0 0,1-1-1 0 0,0 0 0 0 0,1 0 0 0 0,-1-1 1 0 0,0 1-1 0 0,1 0 0 0 0,0-1 1 0 0,6 4-1 0 0,-4-3-398 0 0,0-1 0 0 0,-1-1 1 0 0,1 1-1 0 0,0-1 0 0 0,0 0 0 0 0,0 0 1 0 0,0-1-1 0 0,11 2 0 0 0,5-1-2318 0 0,1-2-315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0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8 4632 0 0,'0'0'7081'0'0,"-143"4"-7029"0"0,122-4-52 0 0,-3 0-180 0 0,-1 0-440 0 0,7-4-1020 0 0,2-3-2257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6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1516 0 0,'0'0'10215'0'0,"1"4"-9896"0"0,4 10-201 0 0,-2 0 1 0 0,0 1 0 0 0,0-1-1 0 0,-2 0 1 0 0,0 1-1 0 0,0 0 1 0 0,-3 22 0 0 0,4 45-2110 0 0,8-57-1320 0 0,-9-23 2792 0 0,0-1 0 0 0,0 1 0 0 0,0-1 0 0 0,0 1-1 0 0,0-1 1 0 0,1 0 0 0 0,-1 0 0 0 0,0 0 0 0 0,1 0 0 0 0,-1 0 0 0 0,1 0 0 0 0,-1 0 0 0 0,4 1 0 0 0,5-1 89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0 304 0 0,'0'0'9921'0'0,"2"21"-9898"0"0,3 63 47 0 0,-5-78-63 0 0,0 1-1 0 0,0-1 0 0 0,0 0 0 0 0,-1 1 0 0 0,0-1 1 0 0,0 0-1 0 0,0 1 0 0 0,-3 6 0 0 0,-3 20 493 0 0,7-32-415 0 0,1 0 1 0 0,-1 0-1 0 0,0 0 1 0 0,0 0-1 0 0,1 0 1 0 0,-1 0-1 0 0,1 0 1 0 0,-1 0-1 0 0,1 0 1 0 0,-1 0-1 0 0,1 0 1 0 0,-1 0-1 0 0,1-1 1 0 0,0 1-1 0 0,0 0 1 0 0,-1 0-1 0 0,1-1 1 0 0,0 1-1 0 0,0 0 1 0 0,0-1-1 0 0,0 1 1 0 0,0-1-1 0 0,0 1 1 0 0,0-1-1 0 0,0 1 1 0 0,0-1-1 0 0,0 0 1 0 0,0 1-1 0 0,0-1 1 0 0,0 0-1 0 0,0 0 1 0 0,0 0-1 0 0,0 0 1 0 0,0 0-1 0 0,0 0 1 0 0,0 0-1 0 0,0 0 0 0 0,2-1 1 0 0,58-10-739 0 0,-31 5 490 0 0,56 0-5179 0 0,-69 5 952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7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2812 0 0,'0'0'8971'0'0,"-1"19"-8911"0"0,-11 151 339 0 0,6-113-577 0 0,22-75-9791 0 0,-11 7 7926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23 636 0 0,'0'0'8634'0'0,"-12"0"-8281"0"0,-285-18 1082 0 0,292 16-6102 0 0,15-1 1748 0 0,1 3 1079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8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9 372 0 0,'0'0'9667'0'0,"-10"-2"-9306"0"0,-20-1-245 0 0,0 0-1 0 0,0 2 1 0 0,0 2-1 0 0,-1 0 1 0 0,1 2-1 0 0,0 2 1 0 0,-31 8-1 0 0,59-13-90 0 0,-1 1-1 0 0,1 0 1 0 0,0 0 0 0 0,-1 0-1 0 0,1 0 1 0 0,0 1-1 0 0,-1-1 1 0 0,1 1-1 0 0,0-1 1 0 0,0 1-1 0 0,0 0 1 0 0,1 0-1 0 0,-1 0 1 0 0,0 0 0 0 0,1 0-1 0 0,-1 0 1 0 0,1 0-1 0 0,-1 1 1 0 0,1-1-1 0 0,0 0 1 0 0,0 1-1 0 0,0-1 1 0 0,1 1-1 0 0,-1-1 1 0 0,1 1-1 0 0,-1 0 1 0 0,1-1 0 0 0,0 1-1 0 0,0-1 1 0 0,0 1-1 0 0,0 0 1 0 0,1 3-1 0 0,-1 1-67 0 0,1-1 0 0 0,1 0 0 0 0,-1-1 0 0 0,1 1 0 0 0,0 0 0 0 0,0 0 0 0 0,1-1 0 0 0,0 1 0 0 0,0-1 0 0 0,0 0 0 0 0,1 0 0 0 0,7 9 0 0 0,-5-10-498 0 0,0 1 0 0 0,0-1 0 0 0,1 0 0 0 0,-1 0 0 0 0,1-1 0 0 0,0 0 0 0 0,0 0 0 0 0,1-1 0 0 0,-1 1 1 0 0,0-2-1 0 0,1 1 0 0 0,-1-1 0 0 0,14 0 0 0 0,1 0-2285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1904 0 0,'0'0'8244'0'0,"0"-6"-8030"0"0,0 4-198 0 0,0 0 0 0 0,0 1 1 0 0,0-1-1 0 0,0 0 0 0 0,1 0 0 0 0,-1 1 0 0 0,0-1 0 0 0,1 0 0 0 0,0 1 0 0 0,-1-1 0 0 0,1 1 0 0 0,0-1 1 0 0,0 0-1 0 0,0 1 0 0 0,0 0 0 0 0,0-1 0 0 0,0 1 0 0 0,0 0 0 0 0,3-3 0 0 0,-1 2-57 0 0,0 1 0 0 0,0-1 0 0 0,0 1 0 0 0,0-1 0 0 0,1 1 0 0 0,-1 0 0 0 0,0 0 0 0 0,1 0 0 0 0,-1 1 0 0 0,1-1 0 0 0,6 1 0 0 0,6-1 32 0 0,0 0 1 0 0,0 2-1 0 0,0 0 1 0 0,24 5-1 0 0,-37-6 28 0 0,0 1-1 0 0,0-1 1 0 0,0 1-1 0 0,0 0 0 0 0,0 0 1 0 0,0 0-1 0 0,0 0 1 0 0,0 1-1 0 0,-1-1 1 0 0,1 1-1 0 0,0 0 0 0 0,-1 0 1 0 0,0 0-1 0 0,1 0 1 0 0,-1 0-1 0 0,0 0 0 0 0,0 0 1 0 0,0 1-1 0 0,0-1 1 0 0,0 1-1 0 0,-1-1 1 0 0,1 1-1 0 0,-1 0 0 0 0,0 0 1 0 0,0 0-1 0 0,0 0 1 0 0,0 0-1 0 0,0 0 0 0 0,0 0 1 0 0,0 5-1 0 0,-2-5-84 0 0,0-1-1 0 0,0 1 1 0 0,0-1 0 0 0,0 0-1 0 0,-1 1 1 0 0,1-1-1 0 0,-1 0 1 0 0,1 0-1 0 0,-1 0 1 0 0,0 0 0 0 0,1 0-1 0 0,-1-1 1 0 0,0 1-1 0 0,0-1 1 0 0,-1 1-1 0 0,1-1 1 0 0,0 1-1 0 0,-3 0 1 0 0,-45 23-1467 0 0,-14-5-676 0 0,20-10-2022 0 0,30-8 2806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8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 1264 0 0,'0'0'7723'0'0,"-23"-1"-7539"0"0,0 1-708 0 0,-68-2 1409 0 0,22 2-8134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0 125 308 0 0,'28'82'2439'0'0,"-18"-61"4390"0"0,-10-21-6797 0 0,1 0 1 0 0,-1 0-1 0 0,0 0 0 0 0,0 0 1 0 0,0 0-1 0 0,0 0 0 0 0,1 0 1 0 0,-1 0-1 0 0,0 0 0 0 0,0 0 1 0 0,0 0-1 0 0,0 0 0 0 0,1 0 1 0 0,-1 0-1 0 0,0 0 0 0 0,0 0 0 0 0,0 0 1 0 0,1 0-1 0 0,-1 0 0 0 0,0 0 1 0 0,0 0-1 0 0,0 0 0 0 0,0 0 1 0 0,1 0-1 0 0,-1-1 0 0 0,0 1 1 0 0,0 0-1 0 0,0 0 0 0 0,0 0 1 0 0,0 0-1 0 0,0 0 0 0 0,1 0 1 0 0,-1-1-1 0 0,0 1 0 0 0,0 0 1 0 0,0 0-1 0 0,0 0 0 0 0,0 0 1 0 0,0 0-1 0 0,0-1 0 0 0,0 1 1 0 0,0 0-1 0 0,0 0 0 0 0,0 0 1 0 0,0-1-1 0 0,0 1 0 0 0,0 0 1 0 0,4-25-173 0 0,-4-46 383 0 0,-1 54-215 0 0,0 0 0 0 0,1 0 0 0 0,3-17 0 0 0,-3 33 2 0 0,1 0 0 0 0,-1 1 0 0 0,0-1 0 0 0,0 1 0 0 0,0-1 1 0 0,1 1-1 0 0,-1-1 0 0 0,0 0 0 0 0,0 1 0 0 0,1-1 0 0 0,-1 1 0 0 0,1-1 0 0 0,-1 1 0 0 0,0 0 0 0 0,1-1 0 0 0,-1 1 0 0 0,1-1 1 0 0,-1 1-1 0 0,1 0 0 0 0,-1-1 0 0 0,1 1 0 0 0,-1 0 0 0 0,1 0 0 0 0,-1-1 0 0 0,1 1 0 0 0,0 0 0 0 0,-1 0 0 0 0,1 0 0 0 0,1 0 1 0 0,23 3 231 0 0,19 17-394 0 0,148 131 79 0 0,-190-161-159 0 0,-2-1-1 0 0,1 0 0 0 0,-2 1 1 0 0,1-1-1 0 0,-3-10 1 0 0,1 7-102 0 0,-4-50-1488 0 0,6 61 1379 0 0,0 0 0 0 0,0 0-1 0 0,0 0 1 0 0,0 0 0 0 0,0 0 0 0 0,1 0-1 0 0,0 1 1 0 0,0-1 0 0 0,0 0 0 0 0,0 0-1 0 0,0 0 1 0 0,0 0 0 0 0,1 1 0 0 0,-1-1-1 0 0,1 1 1 0 0,3-5 0 0 0,0 7-459 0 0,-2 26 296 0 0,-15 142 317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9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6 1156 0 0,'0'0'7450'0'0,"-20"-1"-7039"0"0,-61-3-117 0 0,78 3-241 0 0,-1 1 0 0 0,1 0 0 0 0,0 0 0 0 0,-1 1 0 0 0,1-1 0 0 0,-1 1 0 0 0,1 0 0 0 0,0 0 0 0 0,0 0 0 0 0,-1 0 0 0 0,1 0 0 0 0,0 1 0 0 0,0-1-1 0 0,0 1 1 0 0,0 0 0 0 0,0 0 0 0 0,1 0 0 0 0,-1 0 0 0 0,1 0 0 0 0,-4 4 0 0 0,5-4-28 0 0,0-1 1 0 0,1 0-1 0 0,-1 1 0 0 0,0-1 0 0 0,0 1 0 0 0,1-1 0 0 0,-1 1 1 0 0,1 0-1 0 0,0-1 0 0 0,-1 1 0 0 0,1-1 0 0 0,0 1 0 0 0,0 0 1 0 0,0-1-1 0 0,0 1 0 0 0,0 0 0 0 0,0-1 0 0 0,1 1 0 0 0,-1 0 1 0 0,0-1-1 0 0,1 1 0 0 0,-1-1 0 0 0,1 1 0 0 0,0-1 0 0 0,0 1 1 0 0,-1-1-1 0 0,1 1 0 0 0,0-1 0 0 0,0 0 0 0 0,0 1 0 0 0,0-1 1 0 0,2 1-1 0 0,47 40 495 0 0,-37-33-436 0 0,0 1-1 0 0,-1 0 0 0 0,0 1 0 0 0,-1 0 1 0 0,14 19-1 0 0,-25-29-90 0 0,1-1 1 0 0,-1 1-1 0 0,1-1 1 0 0,-1 1 0 0 0,0 0-1 0 0,1-1 1 0 0,-1 1-1 0 0,0 0 1 0 0,1-1-1 0 0,-1 1 1 0 0,0 0-1 0 0,0-1 1 0 0,0 1 0 0 0,1 0-1 0 0,-1 0 1 0 0,0-1-1 0 0,0 1 1 0 0,0 0-1 0 0,0 0 1 0 0,-1-1-1 0 0,1 1 1 0 0,0 0 0 0 0,0 0-1 0 0,0-1 1 0 0,0 1-1 0 0,-1 0 1 0 0,1-1-1 0 0,0 1 1 0 0,-1 0-1 0 0,1-1 1 0 0,-1 1 0 0 0,1 0-1 0 0,0-1 1 0 0,-1 1-1 0 0,1-1 1 0 0,-2 1-1 0 0,-1 1-39 0 0,1 0-1 0 0,-1-1 0 0 0,0 0 1 0 0,0 0-1 0 0,0 1 0 0 0,0-2 0 0 0,0 1 1 0 0,0 0-1 0 0,-5 0 0 0 0,-5 0-591 0 0,0 0 0 0 0,1-1 0 0 0,-26-3-1 0 0,17-9-2158 0 0,14-2-1948 0 0,13 14 4541 0 0,-1 0 0 0 0,0 0-1 0 0,0 0 1 0 0,0 1 0 0 0,0-1 0 0 0,7 4 0 0 0,21 10 1975 0 0,-19-7-1067 0 0,1 0 1 0 0,-1-2-1 0 0,1 1 0 0 0,0-2 1 0 0,0 0-1 0 0,0-1 0 0 0,0 0 1 0 0,25 0-1 0 0,-29-3-576 0 0,0-1 0 0 0,0 0-1 0 0,-1 0 1 0 0,1-1 0 0 0,0-1 0 0 0,-1 0-1 0 0,0-1 1 0 0,14-6 0 0 0,-21 9-109 0 0,0 0 1 0 0,0-1-1 0 0,-1 1 0 0 0,1-1 1 0 0,0 0-1 0 0,-1 0 1 0 0,1 0-1 0 0,-1 0 1 0 0,0 0-1 0 0,1-1 0 0 0,-1 1 1 0 0,0-1-1 0 0,-1 0 1 0 0,1 1-1 0 0,0-1 0 0 0,-1 0 1 0 0,1 0-1 0 0,-1 0 1 0 0,0 0-1 0 0,0 0 0 0 0,0 0 1 0 0,-1 0-1 0 0,1 0 1 0 0,-1-1-1 0 0,1 1 0 0 0,-1 0 1 0 0,0 0-1 0 0,0-1 1 0 0,-1 1-1 0 0,1 0 0 0 0,-1 0 1 0 0,-1-5-1 0 0,0 3-14 0 0,0 1 0 0 0,-1 0 0 0 0,1 0 0 0 0,-1 0-1 0 0,0 1 1 0 0,0-1 0 0 0,-1 1 0 0 0,1-1 0 0 0,-1 1 0 0 0,1 0 0 0 0,-1 1-1 0 0,0-1 1 0 0,0 1 0 0 0,-1-1 0 0 0,1 1 0 0 0,0 0 0 0 0,-1 1-1 0 0,-5-2 1 0 0,-2-2-287 0 0,-1 1 1 0 0,1 1-1 0 0,-1 1 0 0 0,0 0 0 0 0,-19-1 0 0 0,25 3-42 0 0,6-1 165 0 0,0 1 1 0 0,0 0 0 0 0,0-1 0 0 0,0 1 0 0 0,0 0 0 0 0,0 0 0 0 0,0 0 0 0 0,0 0 0 0 0,0 0 0 0 0,0 0 0 0 0,0 0 0 0 0,0 0 0 0 0,0 1 0 0 0,0-1 0 0 0,0 0 0 0 0,0 0-1 0 0,0 1 1 0 0,0-1 0 0 0,0 1 0 0 0,0-1 0 0 0,0 1 0 0 0,1-1 0 0 0,-1 1 0 0 0,0 0 0 0 0,0-1 0 0 0,1 1 0 0 0,-1 0 0 0 0,0-1 0 0 0,1 1 0 0 0,-1 0 0 0 0,1 0 0 0 0,-1 0-1 0 0,1 0 1 0 0,-1-1 0 0 0,1 1 0 0 0,-1 1 0 0 0,1 11-1926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7 273 988 0 0,'0'0'8314'0'0,"1"-23"-8038"0"0,-7-156 268 0 0,5 166-493 0 0,0-25 109 0 0,1 37-138 0 0,1 0 1 0 0,-1 0-1 0 0,0 0 1 0 0,0 0 0 0 0,1 0-1 0 0,-1 0 1 0 0,0 1-1 0 0,1-1 1 0 0,-1 0 0 0 0,1 0-1 0 0,-1 0 1 0 0,1 1 0 0 0,-1-1-1 0 0,1 0 1 0 0,0 0-1 0 0,-1 1 1 0 0,1-1 0 0 0,0 1-1 0 0,-1-1 1 0 0,1 1 0 0 0,0-1-1 0 0,0 1 1 0 0,0-1-1 0 0,0 1 1 0 0,-1 0 0 0 0,1-1-1 0 0,0 1 1 0 0,0 0 0 0 0,0 0-1 0 0,0-1 1 0 0,0 1-1 0 0,0 0 1 0 0,1 0 0 0 0,1 1-52 0 0,0-1 0 0 0,0 0 0 0 0,-1 1 0 0 0,1-1 0 0 0,0 1 0 0 0,-1 0 0 0 0,1 0 0 0 0,0 0 0 0 0,-1 0 0 0 0,1 1 0 0 0,-1-1 0 0 0,0 1 0 0 0,1-1 0 0 0,-1 1 0 0 0,0 0 0 0 0,0 0 0 0 0,0 0 1 0 0,0 0-1 0 0,0 0 0 0 0,-1 0 0 0 0,1 1 0 0 0,-1-1 0 0 0,1 1 0 0 0,-1-1 0 0 0,2 5 0 0 0,-1-1-188 0 0,0-1 0 0 0,0 1 0 0 0,-1-1 0 0 0,0 1 0 0 0,0 0 0 0 0,0-1 0 0 0,-1 1 0 0 0,0 0 0 0 0,0 0 0 0 0,0 0 0 0 0,-2 10 0 0 0,0-14 172 0 0,1 1 0 0 0,0-1 1 0 0,0 0-1 0 0,-1 0 0 0 0,1 0 1 0 0,-1-1-1 0 0,1 1 0 0 0,-1 0 1 0 0,0 0-1 0 0,0-1 0 0 0,0 1 1 0 0,0-1-1 0 0,0 0 0 0 0,0 1 1 0 0,0-1-1 0 0,0 0 0 0 0,-1 0 1 0 0,1-1-1 0 0,0 1 0 0 0,-1 0 1 0 0,1-1-1 0 0,0 1 0 0 0,-1-1 1 0 0,1 0-1 0 0,-1 0 0 0 0,-3 3 4173 0 0,16 12-3869 0 0,9 4-401 0 0,0 0 0 0 0,38 27 0 0 0,-50-41-393 0 0,1 0 1 0 0,0-1 0 0 0,1 0 0 0 0,-1 0 0 0 0,1-1 0 0 0,-1 0 0 0 0,1 0 0 0 0,0-1 0 0 0,0 0 0 0 0,0-1-1 0 0,17 1 1 0 0,-7-2-1752 0 0,0 0 438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29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2832 0 0,'0'0'5995'0'0,"-20"1"-5641"0"0,-4-2-260 0 0,13 1-59 0 0,1 0 1 0 0,-1 0 0 0 0,1 1 0 0 0,-1 0-1 0 0,1 1 1 0 0,-18 5 0 0 0,21-5 3 0 0,1 0 0 0 0,-1 1 0 0 0,0 0 1 0 0,1 0-1 0 0,-1 1 0 0 0,1-1 0 0 0,0 1 0 0 0,0 1 1 0 0,-6 5-1 0 0,10-8-26 0 0,0 0 0 0 0,0 0-1 0 0,0 0 1 0 0,1 0 0 0 0,-1 0 0 0 0,1 1 0 0 0,0-1-1 0 0,-1 0 1 0 0,1 1 0 0 0,0-1 0 0 0,1 1 0 0 0,-1-1 0 0 0,0 1-1 0 0,1-1 1 0 0,-1 1 0 0 0,1-1 0 0 0,0 1 0 0 0,0 0 0 0 0,0-1-1 0 0,0 1 1 0 0,0 0 0 0 0,0-1 0 0 0,1 1 0 0 0,0-1-1 0 0,-1 1 1 0 0,1-1 0 0 0,0 1 0 0 0,0-1 0 0 0,2 4 0 0 0,-1-3-156 0 0,0 0-1 0 0,0 0 1 0 0,1-1 0 0 0,-1 1 0 0 0,1-1 0 0 0,-1 1 0 0 0,1-1 0 0 0,0 0 0 0 0,0 0 0 0 0,0 0 0 0 0,0 0 0 0 0,0-1 0 0 0,5 3 0 0 0,45 12-3723 0 0,-33-12 1565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7 2812 0 0,'0'0'8081'0'0,"-142"3"-8105"0"0,126-3-68 0 0,0 0-320 0 0,2-3-960 0 0,6-3-1096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1588 0 0,'0'0'9405'0'0,"0"-2"-7906"0"0,1 42-1596 0 0,2 1-1 0 0,2-1 1 0 0,18 68 0 0 0,-23-106-70 0 0,1-1 0 0 0,-1 1 0 0 0,0-1 0 0 0,1 0 0 0 0,0 1 1 0 0,-1-1-1 0 0,1 1 0 0 0,0-1 0 0 0,0 0 0 0 0,0 0 0 0 0,0 1 0 0 0,0-1 0 0 0,0 0 0 0 0,0 0 0 0 0,2 1 0 0 0,16 3-5681 0 0,-9-5 2744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1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28 156 0 0,'0'0'4584'0'0,"-5"-5"-3906"0"0,-13-13 665 0 0,14 13 1388 0 0,7 5-2650 0 0,0 1 0 0 0,-1-1 0 0 0,1 1-1 0 0,0 0 1 0 0,0 0 0 0 0,-1 0 0 0 0,1 0 0 0 0,0 0-1 0 0,-1 0 1 0 0,1 1 0 0 0,-1-1 0 0 0,4 4 0 0 0,2-1 42 0 0,2 2-30 0 0,-1 0 1 0 0,0 1-1 0 0,-1-1 0 0 0,1 1 1 0 0,-1 1-1 0 0,0 0 1 0 0,-1 0-1 0 0,0 1 1 0 0,0-1-1 0 0,-1 2 0 0 0,0-1 1 0 0,5 12-1 0 0,-6-10-18 0 0,0-1 0 0 0,0 1-1 0 0,-1 0 1 0 0,0 0 0 0 0,-1 1 0 0 0,0-1-1 0 0,-1 1 1 0 0,0 0 0 0 0,-1-1 0 0 0,-1 1-1 0 0,0 15 1 0 0,-1-26-94 0 0,1 1 0 0 0,-1 0-1 0 0,0-1 1 0 0,0 1 0 0 0,0-1-1 0 0,0 1 1 0 0,0-1 0 0 0,0 1-1 0 0,0-1 1 0 0,-1 0 0 0 0,1 1 0 0 0,0-1-1 0 0,-1 0 1 0 0,1 0 0 0 0,-1 0-1 0 0,1 0 1 0 0,-1 0 0 0 0,0-1-1 0 0,1 1 1 0 0,-1 0 0 0 0,0-1-1 0 0,0 1 1 0 0,1-1 0 0 0,-1 0 0 0 0,0 1-1 0 0,0-1 1 0 0,0 0 0 0 0,1 0-1 0 0,-1 0 1 0 0,0 0 0 0 0,0 0-1 0 0,-2-1 1 0 0,0 1-95 0 0,-1 0-1 0 0,1-1 1 0 0,-1 0-1 0 0,1 1 1 0 0,-1-1-1 0 0,1-1 1 0 0,0 1-1 0 0,-1-1 1 0 0,1 1-1 0 0,0-1 1 0 0,0 0-1 0 0,-4-3 1 0 0,-20-29-2709 0 0,21 4-1894 0 0,7 16 1877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1004 0 0,'0'0'11471'0'0,"-1"21"-11352"0"0,-3 160-2181 0 0,4-179 1643 0 0,0 1 1 0 0,0-1-1 0 0,0 1 0 0 0,1 0 0 0 0,-1-1 0 0 0,1 1 1 0 0,0-1-1 0 0,0 1 0 0 0,-1-1 0 0 0,2 0 0 0 0,-1 1 0 0 0,0-1 1 0 0,0 0-1 0 0,1 0 0 0 0,-1 0 0 0 0,3 3 0 0 0,9 9-2929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2848 0 0,'0'0'7929'0'0,"-1"20"-7860"0"0,-6 161-2523 0 0,7-177 1710 0 0,0 0-1 0 0,0 1 1 0 0,1-1 0 0 0,-1 0 0 0 0,1 0-1 0 0,0 0 1 0 0,2 6 0 0 0,2 2-1694 0 0</inkml:trace>
  <inkml:trace contextRef="#ctx0" brushRef="#br0" timeOffset="1">67 286 48 0 0,'0'0'3940'0'0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3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41 293 4104 0 0,'0'0'4945'0'0,"-5"-17"-4748"0"0,4 16-191 0 0,-7-22 42 0 0,1 0 1 0 0,1 0-1 0 0,1 0 0 0 0,-2-34 1 0 0,6 49-50 0 0,1-1 0 0 0,0 1 0 0 0,0 0 0 0 0,1-1 0 0 0,0 1 0 0 0,1 0 0 0 0,-1 0 0 0 0,5-11 1 0 0,-4 16 3 0 0,-1 1 1 0 0,1-1 0 0 0,-1 0-1 0 0,1 1 1 0 0,0 0 0 0 0,0-1 0 0 0,0 1-1 0 0,0 0 1 0 0,0 0 0 0 0,1 0 0 0 0,-1 0-1 0 0,1 1 1 0 0,-1-1 0 0 0,1 1-1 0 0,0-1 1 0 0,-1 1 0 0 0,1 0 0 0 0,0 0-1 0 0,0 0 1 0 0,0 0 0 0 0,0 1 0 0 0,0-1-1 0 0,0 1 1 0 0,0 0 0 0 0,0 0-1 0 0,4 0 1 0 0,0 1-2 0 0,-1 0 0 0 0,0 0 0 0 0,0 1 0 0 0,0 0 0 0 0,0 0-1 0 0,0 0 1 0 0,0 1 0 0 0,0 0 0 0 0,-1 0 0 0 0,1 0 0 0 0,-1 1 0 0 0,0-1 0 0 0,0 2 0 0 0,4 3-1 0 0,-6-6-26 0 0,-1 1 1 0 0,1-1-1 0 0,-1 0 0 0 0,0 1 0 0 0,0 0 0 0 0,0-1 0 0 0,0 1 0 0 0,0 0 0 0 0,0 0 0 0 0,-1 0 0 0 0,0 0 0 0 0,1 0 0 0 0,-1 0 0 0 0,0 1 0 0 0,0-1 1 0 0,-1 0-1 0 0,1 1 0 0 0,-1-1 0 0 0,0 0 0 0 0,0 1 0 0 0,0-1 0 0 0,0 1 0 0 0,0-1 0 0 0,-1 0 0 0 0,0 1 0 0 0,1-1 0 0 0,-1 0 0 0 0,-3 6 0 0 0,2-6-12 0 0,-1 0-1 0 0,1 0 0 0 0,-1 0 1 0 0,0-1-1 0 0,0 1 0 0 0,0-1 0 0 0,0 0 1 0 0,0 0-1 0 0,-1 0 0 0 0,1 0 1 0 0,-1 0-1 0 0,1-1 0 0 0,-1 1 0 0 0,0-1 1 0 0,-5 1-1 0 0,6-1-17 0 0,0 0-1 0 0,0 0 1 0 0,-1-1-1 0 0,1 1 1 0 0,0-1-1 0 0,-1 0 1 0 0,1 0-1 0 0,0 0 1 0 0,-1 0 0 0 0,1-1-1 0 0,0 1 1 0 0,0-1-1 0 0,-1 0 1 0 0,1 0-1 0 0,0 0 1 0 0,0 0 0 0 0,0-1-1 0 0,-4-1 1 0 0,22 13-1832 0 0,14 8 3502 0 0,14 10 1200 0 0,-37-24-2731 0 0,1-1 1 0 0,-1 1-1 0 0,1-1 0 0 0,0-1 0 0 0,0 1 0 0 0,0-1 1 0 0,0 0-1 0 0,1-1 0 0 0,-1 1 0 0 0,0-1 0 0 0,1-1 1 0 0,-1 0-1 0 0,1 0 0 0 0,-1 0 0 0 0,1-1 0 0 0,-1 0 1 0 0,0 0-1 0 0,15-5 0 0 0,-17 4-116 0 0,0 1-1 0 0,0-1 1 0 0,-1 0-1 0 0,1 0 1 0 0,0-1-1 0 0,-1 0 1 0 0,1 1-1 0 0,-1-1 1 0 0,0-1-1 0 0,0 1 1 0 0,0 0-1 0 0,-1-1 1 0 0,1 0 0 0 0,-1 0-1 0 0,0 0 1 0 0,0 0-1 0 0,0-1 1 0 0,-1 1-1 0 0,1-1 1 0 0,-1 0-1 0 0,0 1 1 0 0,-1-1-1 0 0,1 0 1 0 0,-1 0-1 0 0,0 0 1 0 0,0 0-1 0 0,0-9 1 0 0,-1 12 37 0 0,0 0 1 0 0,0-1-1 0 0,0 1 1 0 0,-1 0-1 0 0,1 0 1 0 0,-1 0-1 0 0,0 0 0 0 0,1 0 1 0 0,-1 0-1 0 0,0 0 1 0 0,0 0-1 0 0,0 1 0 0 0,-1-1 1 0 0,1 0-1 0 0,0 0 1 0 0,0 1-1 0 0,-1-1 1 0 0,1 1-1 0 0,-3-2 0 0 0,-1 0 1 0 0,1 0-1 0 0,-1 0 0 0 0,1 1 1 0 0,-1 0-1 0 0,0 0 0 0 0,0 0 1 0 0,-9-2-1 0 0,2 1-266 0 0,0 2 0 0 0,0-1 0 0 0,0 1 0 0 0,0 1-1 0 0,0 0 1 0 0,-17 3 0 0 0,27-3 0 0 0,-1 1 0 0 0,0 0-1 0 0,1 0 1 0 0,-1 0 0 0 0,1 0-1 0 0,-1 0 1 0 0,1 1 0 0 0,0-1-1 0 0,-1 1 1 0 0,1-1 0 0 0,0 1 0 0 0,0 0-1 0 0,0 0 1 0 0,0 0 0 0 0,0 0-1 0 0,1 0 1 0 0,-1 1 0 0 0,1-1 0 0 0,-1 0-1 0 0,1 1 1 0 0,0-1 0 0 0,0 1-1 0 0,0-1 1 0 0,0 1 0 0 0,0 0-1 0 0,1-1 1 0 0,-1 1 0 0 0,1 0 0 0 0,-1-1-1 0 0,1 1 1 0 0,1 4 0 0 0,-1 7-170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0 0 3560 0 0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2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3560 0 0,'45'-35'454'0'0,"-39"18"4010"0"0,-11-15-3444 0 0,3 22-487 0 0,-1-109 506 0 0,3 86-833 0 0,0 32-182 0 0,1 1 0 0 0,-1-1 0 0 0,1 1-1 0 0,-1 0 1 0 0,1-1 0 0 0,-1 1 0 0 0,1 0-1 0 0,-1-1 1 0 0,1 1 0 0 0,-1 0 0 0 0,1-1-1 0 0,0 1 1 0 0,-1 0 0 0 0,1 0 0 0 0,0 0-1 0 0,-1 0 1 0 0,1 0 0 0 0,-1 0 0 0 0,1 0-1 0 0,0 0 1 0 0,-1 0 0 0 0,1 0 0 0 0,0 0-1 0 0,-1 0 1 0 0,1 0 0 0 0,-1 1 0 0 0,1-1-1 0 0,0 0 1 0 0,-1 0 0 0 0,2 1 0 0 0,19 6-373 0 0,41 55-946 0 0,-45-42 1493 0 0,2-2-1 0 0,26 21 1 0 0,-39-34-26 0 0,14 7 521 0 0,-20-12-689 0 0,1 0 0 0 0,-1 0 0 0 0,1-1 0 0 0,0 1 0 0 0,-1 0 0 0 0,1-1 0 0 0,-1 1 1 0 0,1 0-1 0 0,-1-1 0 0 0,1 1 0 0 0,-1-1 0 0 0,0 1 0 0 0,1-1 0 0 0,-1 1 0 0 0,1-1 0 0 0,-1 1 0 0 0,0-1 0 0 0,0 1 0 0 0,1-1 0 0 0,-1 0 0 0 0,0 1 0 0 0,0-1 0 0 0,0 1 0 0 0,1-1 0 0 0,-1 0 0 0 0,0 1 0 0 0,0-1 0 0 0,0 1 0 0 0,0-1 0 0 0,0 0 0 0 0,0 1 0 0 0,0-1 0 0 0,-1 0 0 0 0,1 1 0 0 0,0-1 0 0 0,0 1 0 0 0,-1-2 0 0 0,1-10 38 0 0,-2-1-1 0 0,0 0 1 0 0,-5-17-1 0 0,-5-29-2111 0 0,14 22-4108 0 0,1 32 3072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9 2108 0 0,'0'0'8167'0'0,"-12"-1"-8013"0"0,-16-1-50 0 0,9-1 40 0 0,1 2-1 0 0,-1 0 1 0 0,0 1 0 0 0,-35 4-1 0 0,51-3-83 0 0,0 1 1 0 0,0-1-1 0 0,0 1 0 0 0,0-1 1 0 0,0 1-1 0 0,1 0 0 0 0,-1 0 1 0 0,1 0-1 0 0,-1 0 0 0 0,1 1 1 0 0,0-1-1 0 0,0 0 1 0 0,0 1-1 0 0,0 0 0 0 0,0 0 1 0 0,1-1-1 0 0,-1 1 0 0 0,1 0 1 0 0,0 0-1 0 0,-1 0 0 0 0,2 0 1 0 0,-2 5-1 0 0,0 0-14 0 0,1-1 0 0 0,0 1-1 0 0,0 0 1 0 0,1 0 0 0 0,0 0 0 0 0,0 0 0 0 0,0 0-1 0 0,3 9 1 0 0,-1-12-112 0 0,-1 0 1 0 0,1-1-1 0 0,1 1 0 0 0,-1-1 0 0 0,0 1 1 0 0,1-1-1 0 0,0 0 0 0 0,0 0 0 0 0,0 0 0 0 0,1 0 1 0 0,-1-1-1 0 0,1 1 0 0 0,0-1 0 0 0,0 0 1 0 0,0 0-1 0 0,0 0 0 0 0,1-1 0 0 0,-1 1 0 0 0,1-1 1 0 0,-1 0-1 0 0,7 1 0 0 0,5 2-1026 0 0,0 0 1 0 0,0-1-1 0 0,0-1 1 0 0,1-1-1 0 0,17 1 0 0 0,-10-3-1121 0 0,-2 0-288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48 1208 0 0,'0'0'6490'0'0,"-23"-7"-5934"0"0,-71-22-185 0 0,85 26-336 0 0,1 1 0 0 0,-1 0 0 0 0,0 0 0 0 0,0 1-1 0 0,1 0 1 0 0,-1 1 0 0 0,0 0 0 0 0,-13 1 0 0 0,-5 1-331 0 0,25-2 137 0 0,1 0 0 0 0,-1 0 0 0 0,0 1-1 0 0,0-1 1 0 0,0 0 0 0 0,0 1 0 0 0,0-1-1 0 0,0 1 1 0 0,1 0 0 0 0,-1 0 0 0 0,-3 1-1 0 0,-5 12-4315 0 0,7-5 2218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3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24 274 1264 0 0,'0'0'7821'0'0,"-2"-20"-7403"0"0,-12-168 361 0 0,13 181-841 0 0,1 3 117 0 0,-1 0 0 0 0,1 0 0 0 0,0 0 0 0 0,0-1 0 0 0,0 1-1 0 0,1 0 1 0 0,-1 0 0 0 0,3-6 0 0 0,-3 9-33 0 0,1 0-1 0 0,0 0 1 0 0,0 0-1 0 0,0 0 1 0 0,0 0 0 0 0,1 0-1 0 0,-1 0 1 0 0,0 0-1 0 0,0 0 1 0 0,0 0-1 0 0,1 0 1 0 0,-1 1-1 0 0,1-1 1 0 0,-1 1-1 0 0,0-1 1 0 0,1 1-1 0 0,-1-1 1 0 0,1 1 0 0 0,-1 0-1 0 0,1 0 1 0 0,-1 0-1 0 0,1 0 1 0 0,-1 0-1 0 0,1 0 1 0 0,2 0-1 0 0,0 1-186 0 0,0 0 0 0 0,1-1-1 0 0,-1 1 1 0 0,0 1 0 0 0,1-1-1 0 0,-1 1 1 0 0,0-1 0 0 0,0 1-1 0 0,0 0 1 0 0,0 1 0 0 0,-1-1-1 0 0,1 1 1 0 0,-1 0 0 0 0,1-1-1 0 0,-1 2 1 0 0,0-1 0 0 0,0 0-1 0 0,0 0 1 0 0,-1 1 0 0 0,1 0-1 0 0,-1 0 1 0 0,0-1 0 0 0,0 1-1 0 0,0 0 1 0 0,0 1 0 0 0,-1-1-1 0 0,1 0 1 0 0,-1 0 0 0 0,0 1-1 0 0,-1-1 1 0 0,1 1 0 0 0,-1-1 0 0 0,0 0-1 0 0,0 8 1 0 0,-1-10 133 0 0,0 0 0 0 0,0 0 0 0 0,0 0 0 0 0,0-1 1 0 0,-1 1-1 0 0,1 0 0 0 0,-1 0 0 0 0,1-1 0 0 0,-1 1 0 0 0,1-1 0 0 0,-1 0 1 0 0,0 1-1 0 0,0-1 0 0 0,1 0 0 0 0,-1 0 0 0 0,0 0 0 0 0,0 0 0 0 0,0 0 1 0 0,0-1-1 0 0,0 1 0 0 0,-1-1 0 0 0,1 1 0 0 0,-3 0 0 0 0,-59 8 53 0 0,57-9-45 0 0,-18 7 1873 0 0,25-7-1806 0 0,0 0 0 0 0,0 0-1 0 0,0 1 1 0 0,0-1 0 0 0,0 0 0 0 0,0 1 0 0 0,0-1-1 0 0,0 0 1 0 0,0 0 0 0 0,0 1 0 0 0,0-1 0 0 0,0 0-1 0 0,0 1 1 0 0,0-1 0 0 0,0 0 0 0 0,0 0 0 0 0,1 1-1 0 0,-1-1 1 0 0,0 0 0 0 0,0 0 0 0 0,0 1 0 0 0,0-1-1 0 0,1 0 1 0 0,-1 0 0 0 0,0 1 0 0 0,0-1 0 0 0,0 0-1 0 0,1 0 1 0 0,-1 0 0 0 0,0 1 0 0 0,0-1 0 0 0,1 0-1 0 0,-1 0 1 0 0,0 0 0 0 0,0 0 0 0 0,1 0 0 0 0,-1 0-1 0 0,0 0 1 0 0,0 0 0 0 0,1 1 0 0 0,50 18 2273 0 0,-31-12-2218 0 0,100 40 459 0 0,-38-21-6498 0 0,-70-24 3213 0 0,-3-2 102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1200 0 0,'0'0'7567'0'0,"12"-2"-7417"0"0,0-1-97 0 0,-8 1-34 0 0,0 1-1 0 0,0 0 1 0 0,1 0-1 0 0,-1 0 0 0 0,0 1 1 0 0,1-1-1 0 0,-1 1 0 0 0,0 0 1 0 0,1 0-1 0 0,-1 1 0 0 0,7 1 1 0 0,-9-2-11 0 0,0 1 1 0 0,0 0-1 0 0,0 0 0 0 0,-1 0 1 0 0,1 1-1 0 0,0-1 0 0 0,-1 0 1 0 0,1 1-1 0 0,-1-1 0 0 0,1 1 1 0 0,-1-1-1 0 0,0 1 0 0 0,1-1 1 0 0,-1 1-1 0 0,0 0 0 0 0,0 0 1 0 0,0 0-1 0 0,0 0 0 0 0,-1 0 1 0 0,1 0-1 0 0,0 0 0 0 0,-1 0 1 0 0,0 0-1 0 0,1 4 0 0 0,2 55 171 0 0,-3-49 4 0 0,-3 96 2712 0 0,3-107-2914 0 0,1 0 0 0 0,-1-1 0 0 0,1 1-1 0 0,-1 0 1 0 0,1 0 0 0 0,-1 0 0 0 0,1 0-1 0 0,-1-1 1 0 0,1 1 0 0 0,0 0-1 0 0,-1-1 1 0 0,1 1 0 0 0,0 0 0 0 0,0-1-1 0 0,-1 1 1 0 0,1-1 0 0 0,0 1-1 0 0,0-1 1 0 0,0 0 0 0 0,0 1 0 0 0,0-1-1 0 0,0 0 1 0 0,0 0 0 0 0,0 1-1 0 0,0-1 1 0 0,-1 0 0 0 0,1 0 0 0 0,0 0-1 0 0,2 0 1 0 0,35 1-1835 0 0,-32-1 1310 0 0,46 0-5388 0 0,-35 0 2828 0 0</inkml:trace>
  <inkml:trace contextRef="#ctx0" brushRef="#br0" timeOffset="1">223 160 1084 0 0,'0'0'7177'0'0,"-150"-4"-7177"0"0,134-1-156 0 0,2 1 12 0 0,1-3-688 0 0,7 0-780 0 0,1-4-825 0 0,5 4-499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2796 0 0,'0'0'7817'0'0,"11"124"-7817"0"0,-11-113-128 0 0,2 0 24 0 0,1-1-452 0 0,-3-1-360 0 0,3 0-448 0 0,2 0-600 0 0,0 0-553 0 0,-2 0-115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4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43 241 1368 0 0,'0'0'6569'0'0,"4"-22"-6309"0"0,22-161 164 0 0,-26 182-385 0 0,0-1-1 0 0,0 1 1 0 0,0-1 0 0 0,0 1 0 0 0,0-1 0 0 0,1 1 0 0 0,-1-1 0 0 0,0 1-1 0 0,1 0 1 0 0,0-1 0 0 0,-1 1 0 0 0,1 0 0 0 0,0-1 0 0 0,-1 1-1 0 0,1 0 1 0 0,0 0 0 0 0,0 0 0 0 0,0-1 0 0 0,0 1 0 0 0,0 0-1 0 0,0 0 1 0 0,1 1 0 0 0,-1-1 0 0 0,0 0 0 0 0,0 0 0 0 0,1 1 0 0 0,-1-1-1 0 0,0 0 1 0 0,1 1 0 0 0,-1-1 0 0 0,3 1 0 0 0,-2 0 0 0 0,1 1 1 0 0,-1 0-1 0 0,0-1 1 0 0,0 1 0 0 0,1 1-1 0 0,-1-1 1 0 0,0 0-1 0 0,0 0 1 0 0,0 1-1 0 0,0-1 1 0 0,0 1 0 0 0,0 0-1 0 0,-1-1 1 0 0,1 1-1 0 0,-1 0 1 0 0,1 0-1 0 0,-1 0 1 0 0,3 4 0 0 0,4 9-161 0 0,-1 0 1 0 0,0 1-1 0 0,-1 0 1 0 0,7 28-1 0 0,-8-26 70 0 0,0-1 0 0 0,1 0 0 0 0,15 30-1 0 0,-21-47 48 0 0,0 1 1 0 0,0-1-1 0 0,0 0 0 0 0,0 0 0 0 0,0 1 1 0 0,0-1-1 0 0,0 0 0 0 0,0 1 0 0 0,0-1 0 0 0,-1 0 1 0 0,1 0-1 0 0,0 1 0 0 0,0-1 0 0 0,0 0 1 0 0,0 0-1 0 0,-1 1 0 0 0,1-1 0 0 0,0 0 0 0 0,0 0 1 0 0,0 0-1 0 0,-1 0 0 0 0,1 1 0 0 0,0-1 1 0 0,0 0-1 0 0,-1 0 0 0 0,1 0 0 0 0,0 0 0 0 0,-1 0 1 0 0,1 0-1 0 0,0 1 0 0 0,0-1 0 0 0,-1 0 1 0 0,1 0-1 0 0,0 0 0 0 0,-1 0 0 0 0,1 0 0 0 0,0 0 1 0 0,-1 0-1 0 0,1 0 0 0 0,0 0 0 0 0,0-1 1 0 0,-1 1-1 0 0,1 0 0 0 0,0 0 0 0 0,0 0 0 0 0,-1 0 1 0 0,1 0-1 0 0,-1-1 0 0 0,-33-2 393 0 0,-40-11-57 0 0,49 10-366 0 0,-45-14-2072 0 0,66 16 187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5757 0 0,'0'0'7384'0'0,"-67"126"-7496"0"0,59-112-108 0 0,-3-5-432 0 0,3 0-812 0 0,2 0-1500 0 0,6 0-3573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0 137 780 0 0,'0'0'8354'0'0,"2"3"-7918"0"0,-1-1-397 0 0,0 0 0 0 0,1 0 0 0 0,-1-1 0 0 0,0 1 1 0 0,1-1-1 0 0,0 1 0 0 0,-1-1 0 0 0,1 0 0 0 0,0 1 1 0 0,-1-1-1 0 0,1 0 0 0 0,0 0 0 0 0,0 0 0 0 0,0 0 1 0 0,0-1-1 0 0,0 1 0 0 0,0 0 0 0 0,0-1 1 0 0,0 1-1 0 0,0-1 0 0 0,1 0 0 0 0,-1 0 0 0 0,0 0 1 0 0,0 0-1 0 0,0 0 0 0 0,0 0 0 0 0,0-1 0 0 0,0 1 1 0 0,0-1-1 0 0,1 1 0 0 0,-1-1 0 0 0,0 0 0 0 0,-1 0 1 0 0,1 0-1 0 0,0 0 0 0 0,0 0 0 0 0,0 0 1 0 0,0 0-1 0 0,2-3 0 0 0,0 1-77 0 0,1-1 0 0 0,0 0 0 0 0,-1 1 0 0 0,0-1 0 0 0,0-1 0 0 0,0 1 0 0 0,0-1 0 0 0,-1 0 0 0 0,0 1 0 0 0,0-1 0 0 0,0-1 0 0 0,-1 1 0 0 0,1 0 0 0 0,2-9 0 0 0,-4 9 10 0 0,-1 1 1 0 0,1 0 0 0 0,-1-1 0 0 0,1 1 0 0 0,-1 0 0 0 0,-1-1-1 0 0,1 1 1 0 0,-1 0 0 0 0,1-1 0 0 0,-3-6 0 0 0,2 10 34 0 0,0 0 1 0 0,1 0-1 0 0,-1-1 1 0 0,0 1 0 0 0,0 0-1 0 0,0 0 1 0 0,0 0 0 0 0,0 0-1 0 0,0 0 1 0 0,-1 0-1 0 0,1 0 1 0 0,0 1 0 0 0,0-1-1 0 0,-1 0 1 0 0,1 1-1 0 0,-1-1 1 0 0,1 1 0 0 0,0-1-1 0 0,-1 1 1 0 0,1 0-1 0 0,-1-1 1 0 0,1 1 0 0 0,-1 0-1 0 0,1 0 1 0 0,-1 0-1 0 0,1 0 1 0 0,-1 0 0 0 0,1 0-1 0 0,0 1 1 0 0,-1-1 0 0 0,1 1-1 0 0,-1-1 1 0 0,1 1-1 0 0,-3 0 1 0 0,2 1 21 0 0,0-1 0 0 0,0 0 1 0 0,0 1-1 0 0,0 0 0 0 0,1-1 0 0 0,-1 1 1 0 0,0 0-1 0 0,1 0 0 0 0,-1 0 0 0 0,1 0 1 0 0,0 0-1 0 0,-1 0 0 0 0,1 1 0 0 0,0-1 1 0 0,1 0-1 0 0,-1 1 0 0 0,0-1 0 0 0,1 0 1 0 0,-1 1-1 0 0,1-1 0 0 0,-1 1 0 0 0,1-1 1 0 0,0 3-1 0 0,0 2-4 0 0,-1 0 1 0 0,1 0 0 0 0,0 0-1 0 0,1-1 1 0 0,-1 1-1 0 0,1 0 1 0 0,3 8 0 0 0,-3-11-79 0 0,1-1 1 0 0,0 0-1 0 0,0 0 1 0 0,0 1-1 0 0,0-1 1 0 0,0-1-1 0 0,1 1 1 0 0,-1 0 0 0 0,1-1-1 0 0,0 1 1 0 0,0-1-1 0 0,0 0 1 0 0,0 0-1 0 0,0 0 1 0 0,0 0-1 0 0,1-1 1 0 0,-1 1-1 0 0,1-1 1 0 0,-1 0-1 0 0,1 0 1 0 0,4 1 0 0 0,8 1-1057 0 0,-1-1 0 0 0,1-1 0 0 0,26-2 0 0 0,-20 1-725 0 0,11 0-820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0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3092 0 0,'0'0'7154'0'0,"-11"5"-6962"0"0,-3 2-171 0 0,8-3-20 0 0,0-1-1 0 0,0 0 1 0 0,-1 0-1 0 0,1-1 0 0 0,0 0 1 0 0,-12 3-1 0 0,-32 0-88 0 0,29-5-3750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3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45 322 3856 0 0,'0'0'4747'0'0,"-5"-16"-4465"0"0,-3-17 28 0 0,0-1 1 0 0,3 0-1 0 0,-3-52 1 0 0,7 78-278 0 0,2 0 0 0 0,-1 0 0 0 0,1-1-1 0 0,0 1 1 0 0,1 0 0 0 0,0 0 0 0 0,5-13 0 0 0,-6 18-2 0 0,1 1 0 0 0,-1-1 0 0 0,0 1 0 0 0,1-1 0 0 0,0 1 0 0 0,0 0 0 0 0,-1 0 0 0 0,1 0 0 0 0,1 0 0 0 0,-1 0 0 0 0,0 0 0 0 0,0 0 0 0 0,1 1 0 0 0,-1-1 0 0 0,1 1 0 0 0,-1 0 0 0 0,1 0 0 0 0,-1 0 0 0 0,1 0 0 0 0,0 0-1 0 0,0 0 1 0 0,-1 1 0 0 0,1-1 0 0 0,0 1 0 0 0,0 0 0 0 0,3 0 0 0 0,-1 0-5 0 0,0 0 0 0 0,0 1 0 0 0,0 0 0 0 0,-1 0 0 0 0,1 0 0 0 0,0 0 0 0 0,0 1-1 0 0,-1-1 1 0 0,1 1 0 0 0,-1 1 0 0 0,1-1 0 0 0,-1 1 0 0 0,0-1 0 0 0,7 7 0 0 0,-9-7-36 0 0,1 0 1 0 0,-1 1 0 0 0,0-1 0 0 0,-1 1 0 0 0,1-1-1 0 0,0 1 1 0 0,-1 0 0 0 0,1 0 0 0 0,-1-1-1 0 0,0 1 1 0 0,0 0 0 0 0,0 0 0 0 0,0 0 0 0 0,-1 0-1 0 0,1 0 1 0 0,-1 1 0 0 0,0-1 0 0 0,0 0 0 0 0,0 0-1 0 0,0 0 1 0 0,0 0 0 0 0,-1 0 0 0 0,1 0-1 0 0,-1 0 1 0 0,-1 5 0 0 0,0-4-48 0 0,0-1-1 0 0,-1 1 0 0 0,1-1 1 0 0,0 0-1 0 0,-1 1 1 0 0,0-1-1 0 0,0-1 1 0 0,0 1-1 0 0,0 0 1 0 0,0-1-1 0 0,-1 1 1 0 0,1-1-1 0 0,-1 0 1 0 0,1 0-1 0 0,-1 0 0 0 0,0-1 1 0 0,0 1-1 0 0,0-1 1 0 0,1 0-1 0 0,-1 0 1 0 0,-1 0-1 0 0,-3-1 1 0 0,-47 5-2655 0 0,9-10-4333 0 0,43 5 6750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159 248 284 0 0,'0'0'9833'0'0,"-134"-126"-9833"0"0,123 103-8 0 0,3-2-132 0 0,2 0-636 0 0,6-1-896 0 0,0 4-2373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89 1160 0 0,'0'0'8238'0'0,"-2"21"-7843"0"0,-2 6-290 0 0,2-14-23 0 0,0 1 0 0 0,1 0 0 0 0,0 0 0 0 0,3 25 0 0 0,-2-31 41 0 0,1 0 1 0 0,-1 0-1 0 0,2 0 0 0 0,-1 0 1 0 0,1 0-1 0 0,1 0 1 0 0,-1-1-1 0 0,1 1 1 0 0,1-1-1 0 0,4 8 1 0 0,-6-14 108 0 0,-1-1-334 0 0,10-203-213 0 0,-9 193 337 0 0,0 1-1 0 0,0-1 1 0 0,1 0-1 0 0,0 1 1 0 0,0 0 0 0 0,1 0-1 0 0,9-16 1 0 0,-12 23 1 0 0,0 0 0 0 0,0 0 0 0 0,0 1 0 0 0,0-1 0 0 0,0 0 1 0 0,0 0-1 0 0,1 1 0 0 0,-1-1 0 0 0,1 1 0 0 0,0-1 0 0 0,-1 1 0 0 0,1 0 1 0 0,0-1-1 0 0,0 1 0 0 0,-1 0 0 0 0,1 0 0 0 0,0 0 0 0 0,0 0 1 0 0,0 1-1 0 0,0-1 0 0 0,0 1 0 0 0,1-1 0 0 0,-1 1 0 0 0,0-1 0 0 0,0 1 1 0 0,0 0-1 0 0,0 0 0 0 0,0 0 0 0 0,1 1 0 0 0,-1-1 0 0 0,0 0 0 0 0,0 1 1 0 0,0-1-1 0 0,0 1 0 0 0,0 0 0 0 0,0 0 0 0 0,0 0 0 0 0,0 0 0 0 0,0 0 1 0 0,0 0-1 0 0,2 2 0 0 0,0 2-104 0 0,0-1 1 0 0,-1 1-1 0 0,1-1 0 0 0,-1 1 1 0 0,0 0-1 0 0,0 1 0 0 0,-1-1 1 0 0,0 0-1 0 0,0 1 0 0 0,0-1 1 0 0,0 1-1 0 0,-1-1 0 0 0,0 1 1 0 0,0 0-1 0 0,-1 0 1 0 0,1-1-1 0 0,-1 1 0 0 0,-1 0 1 0 0,1 0-1 0 0,-1 0 0 0 0,-1 7 1 0 0,1-12 62 0 0,1 1 1 0 0,-1-1 0 0 0,0 1 0 0 0,0-1 0 0 0,0 0-1 0 0,0 1 1 0 0,0-1 0 0 0,0 0 0 0 0,0 1-1 0 0,0-1 1 0 0,0 0 0 0 0,-1 0 0 0 0,1 0 0 0 0,0 0-1 0 0,-1 0 1 0 0,1 0 0 0 0,-1 0 0 0 0,1-1-1 0 0,-1 1 1 0 0,1-1 0 0 0,-1 1 0 0 0,1-1 0 0 0,-4 1-1 0 0,-42 1-322 0 0,33-2 375 0 0,14 0-8 0 0,0 0 1 0 0,-1 1-1 0 0,1-1 1 0 0,0 0-1 0 0,0 0 1 0 0,0 0-1 0 0,0 1 1 0 0,0-1-1 0 0,-1 0 1 0 0,1 0-1 0 0,0 1 1 0 0,0-1-1 0 0,0 0 1 0 0,0 1 0 0 0,0-1-1 0 0,0 0 1 0 0,0 0-1 0 0,0 1 1 0 0,0-1-1 0 0,0 0 1 0 0,0 0-1 0 0,0 1 1 0 0,0-1-1 0 0,0 0 1 0 0,0 1-1 0 0,0-1 1 0 0,1 0-1 0 0,-1 0 1 0 0,0 1-1 0 0,0-1 1 0 0,0 0-1 0 0,0 0 1 0 0,0 0-1 0 0,1 1 1 0 0,-1-1-1 0 0,0 0 1 0 0,0 0-1 0 0,0 0 1 0 0,1 1-1 0 0,-1-1 1 0 0,0 0-1 0 0,0 0 1 0 0,1 0-1 0 0,7 11-132 0 0,15 9 218 0 0,-3-2 51 0 0,0-1-1 0 0,2-1 0 0 0,29 17 0 0 0,-49-32-187 0 0,-1 0-1 0 0,1-1 0 0 0,-1 1 0 0 0,1-1 1 0 0,0 1-1 0 0,-1-1 0 0 0,1 0 0 0 0,-1 0 1 0 0,1 0-1 0 0,0 0 0 0 0,-1 0 1 0 0,1 0-1 0 0,0 0 0 0 0,-1-1 0 0 0,1 1 1 0 0,0 0-1 0 0,-1-1 0 0 0,1 0 0 0 0,-1 1 1 0 0,1-1-1 0 0,-1 0 0 0 0,1 0 0 0 0,-1 1 1 0 0,0-1-1 0 0,1 0 0 0 0,-1-1 0 0 0,0 1 1 0 0,0 0-1 0 0,2-2 0 0 0,32-47-357 0 0,-19 25 186 0 0,-9 14 111 0 0,-1 0 1 0 0,0 0-1 0 0,-1-1 0 0 0,0 0 0 0 0,3-14 0 0 0,3-5-73 0 0,-6 36 524 0 0,-1 1-1 0 0,0-1 1 0 0,-1 1 0 0 0,1 0 0 0 0,-1 0-1 0 0,4 10 1 0 0,2 5-439 0 0,11 45 0 0 0,5 11-225 0 0,-4-31 180 0 0,-21-46 7 0 0,-16-24-1065 0 0,3 13 1005 0 0,0 0-1 0 0,-1 1 1 0 0,0 1-1 0 0,0 0 0 0 0,-1 1 1 0 0,0 1-1 0 0,0 0 1 0 0,-1 1-1 0 0,0 0 0 0 0,-26-4 1 0 0,35 9-2423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30 336 1704 0 0,'0'0'7290'0'0,"-4"-19"-6978"0"0,3 12-283 0 0,-8-33 129 0 0,3 0 1 0 0,-3-58 0 0 0,9 91-134 0 0,0-1 0 0 0,0 0 0 0 0,1 0 0 0 0,0 1 0 0 0,1-1 0 0 0,0 0 0 0 0,0 1 0 0 0,0 0 0 0 0,1-1 0 0 0,6-10 0 0 0,-7 15-15 0 0,0 0-1 0 0,0 0 1 0 0,1 1-1 0 0,-1-1 1 0 0,1 1-1 0 0,-1-1 1 0 0,1 1-1 0 0,0 0 1 0 0,0 0-1 0 0,0 0 1 0 0,0 0-1 0 0,0 1 1 0 0,1 0-1 0 0,-1-1 1 0 0,0 1-1 0 0,1 0 1 0 0,-1 0-1 0 0,1 1 1 0 0,-1-1-1 0 0,1 1 1 0 0,-1-1-1 0 0,1 1 1 0 0,-1 0-1 0 0,1 1 0 0 0,5 0 1 0 0,-8 0-24 0 0,1-1 0 0 0,0 1 0 0 0,-1 0 0 0 0,0-1-1 0 0,1 1 1 0 0,-1 0 0 0 0,1 0 0 0 0,-1 0 0 0 0,0 0 0 0 0,0 0 0 0 0,1 0 0 0 0,-1 1 0 0 0,0-1 0 0 0,0 0 0 0 0,0 1-1 0 0,-1-1 1 0 0,1 1 0 0 0,0-1 0 0 0,0 1 0 0 0,-1-1 0 0 0,1 1 0 0 0,-1-1 0 0 0,1 1 0 0 0,-1 0 0 0 0,0-1 0 0 0,1 1-1 0 0,-1-1 1 0 0,0 3 0 0 0,1 57-602 0 0,-2-46 492 0 0,1-10 45 0 0,0 0 1 0 0,0 1-1 0 0,0-1 0 0 0,-1 0 0 0 0,0 0 1 0 0,0 1-1 0 0,0-1 0 0 0,-1 0 1 0 0,-3 8-1 0 0,3-11-201 0 0,1 0 1 0 0,0 0 0 0 0,-1-1-1 0 0,1 1 1 0 0,-1 0-1 0 0,0-1 1 0 0,1 1-1 0 0,-1-1 1 0 0,0 0 0 0 0,0 1-1 0 0,0-1 1 0 0,0 0-1 0 0,0 0 1 0 0,0 0 0 0 0,0-1-1 0 0,-1 1 1 0 0,1 0-1 0 0,0-1 1 0 0,0 0-1 0 0,-1 1 1 0 0,1-1 0 0 0,0 0-1 0 0,-4 0 1 0 0,0 0-1412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57 304 80 0 0,'0'0'8333'0'0,"-8"-22"-7931"0"0,-24-72-123 0 0,28 84-220 0 0,1 0 0 0 0,0-1 0 0 0,1 1 0 0 0,0-1 0 0 0,1 0 0 0 0,0 1 0 0 0,0-1 0 0 0,1 0 0 0 0,3-17 0 0 0,-2 14-4 0 0,0 11-40 0 0,-1 1 0 0 0,1-1 1 0 0,-1 1-1 0 0,1-1 0 0 0,0 1 0 0 0,0 0 0 0 0,0-1 1 0 0,1 1-1 0 0,-1 0 0 0 0,0 0 0 0 0,1 0 1 0 0,0 0-1 0 0,-1 0 0 0 0,1 0 0 0 0,0 1 1 0 0,0-1-1 0 0,0 0 0 0 0,0 1 0 0 0,0-1 0 0 0,0 1 1 0 0,0 0-1 0 0,1 0 0 0 0,-1 0 0 0 0,0 0 1 0 0,1 0-1 0 0,-1 0 0 0 0,1 1 0 0 0,-1-1 0 0 0,1 1 1 0 0,-1 0-1 0 0,1 0 0 0 0,-1 0 0 0 0,1 0 1 0 0,-1 0-1 0 0,1 0 0 0 0,0 1 0 0 0,-1-1 1 0 0,3 2-1 0 0,-1-2-28 0 0,-1 0-1 0 0,1 1 1 0 0,0 0 0 0 0,-1 0 0 0 0,1 0 0 0 0,-1 0-1 0 0,1 1 1 0 0,-1-1 0 0 0,0 1 0 0 0,1 0 0 0 0,-1 0-1 0 0,0 0 1 0 0,0 0 0 0 0,-1 1 0 0 0,1-1-1 0 0,0 1 1 0 0,-1-1 0 0 0,1 1 0 0 0,-1 0 0 0 0,0 0-1 0 0,0 0 1 0 0,0 1 0 0 0,0-1 0 0 0,-1 0 0 0 0,1 1-1 0 0,0 4 1 0 0,-1-6-25 0 0,-1-1 0 0 0,0 1 0 0 0,0-1 0 0 0,0 1 0 0 0,0-1 0 0 0,-1 1 0 0 0,1-1 0 0 0,0 1 0 0 0,-1-1 0 0 0,1 1 0 0 0,-1-1 0 0 0,1 1 0 0 0,-1-1 0 0 0,1 0 0 0 0,-1 1 0 0 0,0-1 0 0 0,0 0 0 0 0,0 0 0 0 0,0 1 0 0 0,0-1 0 0 0,0 0 0 0 0,0 0-1 0 0,0 0 1 0 0,0 0 0 0 0,-1 0 0 0 0,1-1 0 0 0,0 1 0 0 0,-1 0 0 0 0,1 0 0 0 0,0-1 0 0 0,-1 1 0 0 0,1-1 0 0 0,-1 0 0 0 0,1 1 0 0 0,-2-1 0 0 0,-8 2-598 0 0,1-1 0 0 0,0 0 0 0 0,0 0 0 0 0,-13-2 0 0 0,8 1-1288 0 0,-1 0-683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23 239 356 0 0,'0'0'7568'0'0,"-4"-23"-7294"0"0,-1 1-192 0 0,1 6 7 0 0,1-1 1 0 0,0 1 0 0 0,1-1 0 0 0,1 0 0 0 0,0 1-1 0 0,3-30 1 0 0,-2 44-81 0 0,1 0 0 0 0,-1 0-1 0 0,0-1 1 0 0,1 1 0 0 0,0 0 0 0 0,-1 0-1 0 0,1 0 1 0 0,0 0 0 0 0,0 0 0 0 0,0 0 0 0 0,1 0-1 0 0,-1 0 1 0 0,0 0 0 0 0,1 0 0 0 0,-1 1-1 0 0,1-1 1 0 0,-1 1 0 0 0,1-1 0 0 0,0 1-1 0 0,0-1 1 0 0,0 1 0 0 0,0 0 0 0 0,0 0-1 0 0,0 0 1 0 0,0 0 0 0 0,0 0 0 0 0,0 0-1 0 0,0 1 1 0 0,1-1 0 0 0,-1 1 0 0 0,0 0-1 0 0,0-1 1 0 0,1 1 0 0 0,-1 0 0 0 0,0 0-1 0 0,0 1 1 0 0,1-1 0 0 0,-1 0 0 0 0,0 1 0 0 0,0-1-1 0 0,0 1 1 0 0,1 0 0 0 0,-1-1 0 0 0,0 1-1 0 0,0 0 1 0 0,0 1 0 0 0,0-1 0 0 0,0 0-1 0 0,-1 0 1 0 0,1 1 0 0 0,0-1 0 0 0,-1 1-1 0 0,1 0 1 0 0,-1-1 0 0 0,1 1 0 0 0,-1 0-1 0 0,2 3 1 0 0,0 1-140 0 0,0 0 0 0 0,-1 0 0 0 0,1 0 0 0 0,-2 0 0 0 0,1 0 0 0 0,-1 1-1 0 0,1-1 1 0 0,-2 1 0 0 0,1-1 0 0 0,-1 1 0 0 0,0-1 0 0 0,0 1 0 0 0,-2 7 0 0 0,1-13 128 0 0,0 0 1 0 0,1 0 0 0 0,-1 0-1 0 0,0 0 1 0 0,0 0-1 0 0,0 0 1 0 0,0-1 0 0 0,0 1-1 0 0,0 0 1 0 0,0-1 0 0 0,0 1-1 0 0,0-1 1 0 0,-1 1-1 0 0,1-1 1 0 0,0 1 0 0 0,0-1-1 0 0,0 0 1 0 0,-1 0 0 0 0,1 0-1 0 0,-2 1 1 0 0,-9 3 3724 0 0,12-3-3633 0 0,0 0 0 0 0,0 0 0 0 0,1 0 0 0 0,-1 0 1 0 0,0 0-1 0 0,0 0 0 0 0,1 0 0 0 0,-1-1 0 0 0,0 1 0 0 0,1 0 1 0 0,-1 0-1 0 0,1 0 0 0 0,-1-1 0 0 0,1 1 0 0 0,0 0 0 0 0,-1-1 1 0 0,1 1-1 0 0,0 0 0 0 0,-1-1 0 0 0,2 2 0 0 0,7 7-236 0 0,1 0 0 0 0,0-1 0 0 0,1 1-1 0 0,0-2 1 0 0,22 12 0 0 0,-17-11-1376 0 0,0-1 0 0 0,1-1-1 0 0,33 8 1 0 0,-29-9-1174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9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9 1772 0 0,'0'0'7278'0'0,"-17"-1"-7245"0"0,-129-7 144 0 0,144 9-121 0 0,-1 0 0 0 0,1-1 0 0 0,0 1 0 0 0,0 0 0 0 0,0 0 0 0 0,0 1 0 0 0,0-1 0 0 0,0 0 0 0 0,0 1 0 0 0,0-1 0 0 0,0 1 0 0 0,0 0 0 0 0,1-1 0 0 0,-1 1 0 0 0,1 0 0 0 0,-1 0 0 0 0,1 0 0 0 0,0 0 0 0 0,0 0 0 0 0,0 0 0 0 0,0 1 0 0 0,0-1 0 0 0,0 0 0 0 0,0 3 0 0 0,-15 58 594 0 0,15-59-704 0 0,1 1-1 0 0,0-1 0 0 0,0 0 0 0 0,0 1 0 0 0,0-1 0 0 0,0 1 1 0 0,1-1-1 0 0,0 0 0 0 0,0 1 0 0 0,0-1 0 0 0,1 0 1 0 0,-1 0-1 0 0,1 0 0 0 0,0 0 0 0 0,0 0 0 0 0,0 0 1 0 0,1-1-1 0 0,-1 1 0 0 0,6 5 0 0 0,-1-3-608 0 0,0 0 0 0 0,0-1 0 0 0,0 0 0 0 0,1 0 0 0 0,0-1 0 0 0,0 0 0 0 0,0 0 0 0 0,14 4 0 0 0,-2-2-1572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 3592 0 0,'0'0'5765'0'0,"-148"-4"-5761"0"0,138 4-4 0 0,-1 0-128 0 0,5 0-600 0 0,1 0-516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39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76 520 0 0,'92'-59'2794'0'0,"-92"59"-2758"0"0,0-1 0 0 0,0 1 0 0 0,1 0 0 0 0,-1 0 1 0 0,0 0-1 0 0,0 0 0 0 0,1 0 0 0 0,-1 0 0 0 0,0-1 0 0 0,0 1 1 0 0,1 0-1 0 0,-1 0 0 0 0,0 0 0 0 0,0-1 0 0 0,0 1 0 0 0,1 0 1 0 0,-1 0-1 0 0,0-1 0 0 0,0 1 0 0 0,0 0 0 0 0,0 0 0 0 0,0-1 1 0 0,0 1-1 0 0,0 0 0 0 0,1-1 0 0 0,-1 1 0 0 0,0 0 1 0 0,0 0-1 0 0,0-1 0 0 0,0 1 0 0 0,0 0 0 0 0,0-1 0 0 0,0 1 1 0 0,0 0-1 0 0,0 0 0 0 0,-1-1 0 0 0,1 1 0 0 0,0 0 0 0 0,0-1 1 0 0,0 1-1 0 0,0-1 0 0 0,-16-3 1498 0 0,-28 3 94 0 0,37 1-1805 0 0,2 0 277 0 0,-1 1 0 0 0,1 0 0 0 0,0 0 0 0 0,-1 1 0 0 0,1-1 0 0 0,0 1 0 0 0,0 0 0 0 0,0 1 1 0 0,-8 4-1 0 0,12-7-80 0 0,0 1 1 0 0,0-1 0 0 0,0 1 0 0 0,0 0-1 0 0,0-1 1 0 0,0 1 0 0 0,0 0 0 0 0,0 0 0 0 0,0-1-1 0 0,1 1 1 0 0,-1 0 0 0 0,0 0 0 0 0,0 0-1 0 0,1 0 1 0 0,-1 0 0 0 0,1 0 0 0 0,-1 0 0 0 0,1 0-1 0 0,-1 1 1 0 0,1-1 0 0 0,0 0 0 0 0,-1 0 0 0 0,1 0-1 0 0,0 0 1 0 0,0 1 0 0 0,0-1 0 0 0,0 0-1 0 0,0 0 1 0 0,0 0 0 0 0,0 0 0 0 0,0 1 0 0 0,1-1-1 0 0,-1 0 1 0 0,0 0 0 0 0,1 0 0 0 0,-1 0-1 0 0,1 0 1 0 0,-1 0 0 0 0,1 0 0 0 0,0 1 0 0 0,-1-2-1 0 0,1 1 1 0 0,0 0 0 0 0,0 0 0 0 0,-1 0-1 0 0,1 0 1 0 0,0 0 0 0 0,0-1 0 0 0,2 2 0 0 0,57 43 297 0 0,-42-33-222 0 0,-1 0 0 0 0,-1 2-1 0 0,0 0 1 0 0,19 21 0 0 0,-33-33-79 0 0,-1-1 1 0 0,1 1-1 0 0,-1 0 1 0 0,0 0-1 0 0,1-1 0 0 0,-1 1 1 0 0,0 0-1 0 0,0 0 0 0 0,-1 0 1 0 0,1 0-1 0 0,0 0 1 0 0,0 0-1 0 0,-1 0 0 0 0,0 1 1 0 0,1-1-1 0 0,-1 0 1 0 0,0 0-1 0 0,0 0 0 0 0,0 3 1 0 0,-1-4-49 0 0,0 0 1 0 0,0 1-1 0 0,0-1 1 0 0,0 0-1 0 0,0 0 1 0 0,0 0-1 0 0,0 0 1 0 0,0 0 0 0 0,0-1-1 0 0,0 1 1 0 0,-1 0-1 0 0,1 0 1 0 0,0-1-1 0 0,0 1 1 0 0,-1-1-1 0 0,1 1 1 0 0,-1-1-1 0 0,1 1 1 0 0,0-1-1 0 0,-1 0 1 0 0,1 0 0 0 0,-1 0-1 0 0,1 0 1 0 0,-1 0-1 0 0,1 0 1 0 0,-3 0-1 0 0,1 0-201 0 0,0 0-1 0 0,0 0 0 0 0,-1-1 0 0 0,1 1 1 0 0,0 0-1 0 0,0-1 0 0 0,0 0 0 0 0,0 0 1 0 0,0 0-1 0 0,0 0 0 0 0,0 0 0 0 0,0-1 1 0 0,0 1-1 0 0,0-1 0 0 0,1 0 0 0 0,-1 0 1 0 0,1 0-1 0 0,-1 0 0 0 0,1 0 0 0 0,0 0 1 0 0,0-1-1 0 0,-2-2 0 0 0,0-5-2566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0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 2804 0 0,'0'0'5513'0'0,"-13"-1"-5234"0"0,6 0-292 0 0,-9 0 192 0 0,-1 0-1 0 0,0 2 0 0 0,0-1 0 0 0,-24 6 1 0 0,37-6-123 0 0,1 1 1 0 0,-1-1 0 0 0,1 1-1 0 0,-1 0 1 0 0,1 0 0 0 0,0 1-1 0 0,0-1 1 0 0,-1 1 0 0 0,1-1-1 0 0,0 1 1 0 0,0 0 0 0 0,1 0-1 0 0,-1 0 1 0 0,0 1 0 0 0,1-1-1 0 0,-1 1 1 0 0,1-1 0 0 0,0 1-1 0 0,0 0 1 0 0,0 0 0 0 0,0 0 0 0 0,0 0-1 0 0,1 0 1 0 0,-1 0 0 0 0,1 0-1 0 0,0 1 1 0 0,0-1 0 0 0,0 0-1 0 0,0 1 1 0 0,1-1 0 0 0,-1 7-1 0 0,1-4-46 0 0,0-1 1 0 0,0 1-1 0 0,1 0 0 0 0,0 0 0 0 0,0-1 0 0 0,0 1 0 0 0,1-1 0 0 0,-1 1 0 0 0,1-1 0 0 0,1 1 1 0 0,3 6-1 0 0,-1-5-142 0 0,1 0 1 0 0,0 0 0 0 0,0-1-1 0 0,0 0 1 0 0,1 0 0 0 0,14 9-1 0 0,-6-6-827 0 0,0 0-1 0 0,1-1 0 0 0,0 0 1 0 0,0-2-1 0 0,0 0 1 0 0,22 5-1 0 0,-11-4-1637 0 0</inkml:trace>
  <inkml:trace contextRef="#ctx0" brushRef="#br0" timeOffset="1">272 182 1216 0 0,'0'0'8161'0'0,"-147"-16"-7913"0"0,128 16-120 0 0,3 0-64 0 0,2 0-64 0 0,-2 0-12 0 0,5 0-688 0 0,3 0-1232 0 0,3 0-2325 0 0,5 5 1341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2 199 180 0 0,'0'0'10489'0'0,"-1"5"-10250"0"0,1-8 86 0 0,2-18-243 0 0,0 0 0 0 0,2-1-1 0 0,10-33 1 0 0,-13 54-59 0 0,-1 0 1 0 0,1 0 0 0 0,-1 0-1 0 0,1 1 1 0 0,0-1 0 0 0,-1 0-1 0 0,1 0 1 0 0,0 1 0 0 0,0-1-1 0 0,0 1 1 0 0,0-1 0 0 0,-1 1-1 0 0,1-1 1 0 0,0 1 0 0 0,0-1-1 0 0,0 1 1 0 0,0 0 0 0 0,0 0-1 0 0,0-1 1 0 0,0 1 0 0 0,0 0-1 0 0,0 0 1 0 0,0 0 0 0 0,0 0-1 0 0,0 0 1 0 0,0 0 0 0 0,0 0-1 0 0,0 1 1 0 0,0-1 0 0 0,0 0-1 0 0,0 0 1 0 0,0 1 0 0 0,0-1-1 0 0,0 1 1 0 0,0-1 0 0 0,1 2-1 0 0,31 19-781 0 0,152 130 949 0 0,-180-155-995 0 0,-2-12 527 0 0,-2-19 184 0 0,-1 33 53 0 0,-8-91-697 0 0,0 2-5731 0 0,13 86 3837 0 0,-2 4 1813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35 285 3192 0 0,'0'0'4666'0'0,"-3"-16"-4281"0"0,0-6-286 0 0,-4-12 170 0 0,2 0-1 0 0,1-1 1 0 0,2-67-1 0 0,2 100-249 0 0,0 1-1 0 0,1-1 0 0 0,-1 0 1 0 0,0 1-1 0 0,0-1 0 0 0,1 0 1 0 0,-1 1-1 0 0,1-1 0 0 0,-1 0 1 0 0,1 1-1 0 0,0-1 0 0 0,-1 1 1 0 0,1-1-1 0 0,0 1 0 0 0,0-1 1 0 0,0 1-1 0 0,0 0 0 0 0,1-1 1 0 0,-1 1-1 0 0,0 0 0 0 0,0 0 1 0 0,1 0-1 0 0,-1 0 0 0 0,1 0 1 0 0,-1 0-1 0 0,1 0 0 0 0,-1 1 1 0 0,1-1-1 0 0,-1 1 0 0 0,1-1 1 0 0,0 1-1 0 0,-1-1 0 0 0,1 1 1 0 0,0 0-1 0 0,0 0 0 0 0,-1 0 1 0 0,1 0-1 0 0,0 0 0 0 0,2 0 1 0 0,0 1-72 0 0,0 0 1 0 0,-1 0-1 0 0,1 1 0 0 0,-1-1 1 0 0,1 1-1 0 0,-1-1 1 0 0,0 1-1 0 0,0 0 1 0 0,0 0-1 0 0,0 1 0 0 0,0-1 1 0 0,0 1-1 0 0,0-1 1 0 0,-1 1-1 0 0,1 0 1 0 0,-1 0-1 0 0,2 4 1 0 0,-1-3 3 0 0,-1 0 1 0 0,0 1 0 0 0,0-1 0 0 0,0 1-1 0 0,-1 0 1 0 0,0-1 0 0 0,1 1 0 0 0,-2 0 0 0 0,1 0-1 0 0,-1 0 1 0 0,1-1 0 0 0,-1 1 0 0 0,-1 9 0 0 0,0-11 17 0 0,0-1 0 0 0,1 0 0 0 0,-1 0 1 0 0,0 0-1 0 0,0 0 0 0 0,0 0 1 0 0,0-1-1 0 0,-1 1 0 0 0,1 0 1 0 0,0 0-1 0 0,-1-1 0 0 0,1 1 0 0 0,-1-1 1 0 0,1 1-1 0 0,-1-1 0 0 0,0 0 1 0 0,0 1-1 0 0,0-1 0 0 0,0 0 0 0 0,0 0 1 0 0,0 0-1 0 0,0-1 0 0 0,0 1 1 0 0,0 0-1 0 0,0-1 0 0 0,0 1 1 0 0,0-1-1 0 0,0 0 0 0 0,-1 0 0 0 0,1 0 1 0 0,-4 0-1 0 0,1 0-51 0 0,0-1-1 0 0,1 1 1 0 0,-1-1 0 0 0,1 0-1 0 0,-1 0 1 0 0,1 0 0 0 0,0-1-1 0 0,-8-3 1 0 0,10 4 49 0 0,0 0-1 0 0,1 0 1 0 0,-1 0 0 0 0,1 0-1 0 0,-1 0 1 0 0,1 0 0 0 0,-1 0-1 0 0,1-1 1 0 0,0 1 0 0 0,-1-1-1 0 0,1 1 1 0 0,0-1 0 0 0,0 0-1 0 0,0 1 1 0 0,0-1 0 0 0,0 0-1 0 0,1 1 1 0 0,-1-1 0 0 0,0 0-1 0 0,1 0 1 0 0,0 0 0 0 0,-1 0 0 0 0,1-3-1 0 0,3 5 264 0 0,0 0 0 0 0,0 0-1 0 0,0 0 1 0 0,-1 0 0 0 0,1 1-1 0 0,0-1 1 0 0,0 1 0 0 0,0 0-1 0 0,0 0 1 0 0,0 0 0 0 0,3 2-1 0 0,3 4-166 0 0,-1-1-1 0 0,0 1 0 0 0,-1 0 0 0 0,0 1 0 0 0,0 0 0 0 0,-1 0 0 0 0,9 14 0 0 0,-9-13-156 0 0,0 0 0 0 0,1 0 0 0 0,0-1 1 0 0,1 0-1 0 0,16 15 0 0 0,-8-19-2072 0 0,0-9-3456 0 0,-10-3 4715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1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10 108 0 0,'0'0'8734'0'0,"3"19"-8172"0"0,19 137 788 0 0,-20-144-1299 0 0,0-1-1 0 0,0 0 0 0 0,1 0 0 0 0,0 1 0 0 0,1-2 1 0 0,0 1-1 0 0,11 19 0 0 0,-13-27-183 0 0,0-1 1 0 0,0 0-1 0 0,-1 1 0 0 0,1-1 1 0 0,0 0-1 0 0,1 0 1 0 0,-1-1-1 0 0,0 1 0 0 0,1 0 1 0 0,-1-1-1 0 0,0 1 1 0 0,1-1-1 0 0,0 0 0 0 0,-1 0 1 0 0,4 1-1 0 0,-3-2-274 0 0,1 1 1 0 0,-1-1-1 0 0,1 0 0 0 0,-1 0 1 0 0,1 0-1 0 0,-1-1 1 0 0,0 1-1 0 0,1-1 0 0 0,-1 0 1 0 0,0 0-1 0 0,0 0 0 0 0,1 0 1 0 0,-1-1-1 0 0,0 1 0 0 0,5-4 1 0 0,10-6-2122 0 0</inkml:trace>
  <inkml:trace contextRef="#ctx0" brushRef="#br0" timeOffset="1">272 28 3416 0 0,'0'0'6593'0'0,"-148"-12"-6541"0"0,124 10-52 0 0,5-2 0 0 0,0 1-40 0 0,0 1-104 0 0,6 0-332 0 0,-1-1-536 0 0,6 3-652 0 0,0 0-693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14 244 4208 0 0,'0'0'4593'0'0,"8"-19"-4554"0"0,5-5-17 0 0,-7 14-3 0 0,-1 0 1 0 0,0-1-1 0 0,-1 1 0 0 0,0-1 1 0 0,0-1-1 0 0,-1 1 0 0 0,1-12 1 0 0,0-15 8 0 0,-3 29-26 0 0,-1 0 0 0 0,1 0 0 0 0,1 0 0 0 0,4-15 0 0 0,-6 23 25 0 0,1 1-1 0 0,-1-1 1 0 0,0 1 0 0 0,1 0 0 0 0,-1-1 0 0 0,1 1 0 0 0,-1 0-1 0 0,1 0 1 0 0,-1-1 0 0 0,1 1 0 0 0,-1 0 0 0 0,1 0 0 0 0,-1 0-1 0 0,1 0 1 0 0,-1-1 0 0 0,1 1 0 0 0,-1 0 0 0 0,1 0 0 0 0,-1 0-1 0 0,1 0 1 0 0,-1 0 0 0 0,1 0 0 0 0,0 0 0 0 0,-1 1 0 0 0,1-1-1 0 0,-1 0 1 0 0,1 0 0 0 0,-1 0 0 0 0,1 0 0 0 0,-1 1 0 0 0,1-1-1 0 0,-1 0 1 0 0,0 1 0 0 0,1-1 0 0 0,-1 0 0 0 0,1 1 0 0 0,-1-1-1 0 0,0 0 1 0 0,1 1 0 0 0,-1-1 0 0 0,0 1 0 0 0,1-1 0 0 0,-1 0-1 0 0,0 1 1 0 0,1-1 0 0 0,-1 1 0 0 0,0 0 0 0 0,19 22-26 0 0,-9-9 100 0 0,-1 1-1 0 0,0 0 1 0 0,-1 1-1 0 0,-1 0 1 0 0,0 0-1 0 0,-1 1 1 0 0,7 33-1 0 0,-12-48-83 0 0,-1-1-1 0 0,0 0 1 0 0,0 0-1 0 0,1 0 1 0 0,-1 0-1 0 0,0 1 0 0 0,0-1 1 0 0,0 0-1 0 0,0 0 1 0 0,0 0-1 0 0,-1 1 1 0 0,1-1-1 0 0,0 0 0 0 0,0 0 1 0 0,-1 0-1 0 0,1 0 1 0 0,-1 0-1 0 0,1 0 1 0 0,-1 1-1 0 0,1-1 1 0 0,-1 0-1 0 0,0 0 0 0 0,1-1 1 0 0,-1 1-1 0 0,0 0 1 0 0,0 0-1 0 0,0 0 1 0 0,0 0-1 0 0,-1 0 0 0 0,-2 0-77 0 0,1 0 0 0 0,-1 0 0 0 0,1-1 0 0 0,-1 1 0 0 0,1-1 0 0 0,-1 0-1 0 0,0 0 1 0 0,-4-1 0 0 0,-11 0 52 0 0,12 1-39 0 0,0-1 0 0 0,1 0-1 0 0,-1 0 1 0 0,0-1 0 0 0,1 1 0 0 0,-1-1 0 0 0,1-1 0 0 0,-1 0 0 0 0,1 1 0 0 0,-10-8 0 0 0,12 7-282 0 0,0 0 1 0 0,0 0-1 0 0,0 0 1 0 0,1-1-1 0 0,-1 1 1 0 0,-4-8-1 0 0,6 8-150 0 0,0 0 0 0 0,1 1-1 0 0,-1-1 1 0 0,1 0 0 0 0,0 0 0 0 0,0 1-1 0 0,0-1 1 0 0,1 0 0 0 0,-1 0-1 0 0,1 0 1 0 0,-1-6 0 0 0,1-2-2003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1 868 0 0,'0'0'9683'0'0,"14"7"-9428"0"0,42 24-37 0 0,-54-30-192 0 0,0 1-1 0 0,-1 0 1 0 0,1 0-1 0 0,0 0 0 0 0,-1 0 1 0 0,1 0-1 0 0,-1 0 1 0 0,1 0-1 0 0,-1 0 0 0 0,0 0 1 0 0,0 1-1 0 0,0-1 1 0 0,0 0-1 0 0,0 1 0 0 0,-1-1 1 0 0,1 1-1 0 0,-1-1 1 0 0,0 1-1 0 0,0-1 0 0 0,1 1 1 0 0,-2 0-1 0 0,1-1 0 0 0,0 1 1 0 0,0-1-1 0 0,-1 1 1 0 0,0 2-1 0 0,0 7 25 0 0,0 14 79 0 0,0-16-24 0 0,1 1 0 0 0,0-1 1 0 0,0 1-1 0 0,5 20 0 0 0,-5-29-151 0 0,1 0-1 0 0,0 1 1 0 0,-1-1-1 0 0,1 0 1 0 0,0 0-1 0 0,1 0 1 0 0,-1 1-1 0 0,0-1 0 0 0,1-1 1 0 0,-1 1-1 0 0,1 0 1 0 0,-1 0-1 0 0,1 0 1 0 0,0-1-1 0 0,0 1 1 0 0,0-1-1 0 0,0 0 1 0 0,0 1-1 0 0,0-1 1 0 0,0 0-1 0 0,0 0 1 0 0,1 0-1 0 0,-1 0 1 0 0,0-1-1 0 0,1 1 1 0 0,3 0-1 0 0,90 3-8037 0 0,-74-4 5273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2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261 135 3152 0 0,'0'0'5581'0'0,"-155"-6"-5581"0"0,133 1 52 0 0,3 0-52 0 0,0-1-64 0 0,6 1-52 0 0,0 0-388 0 0,2-1-640 0 0,5-1-537 0 0,4 2-483 0 0,2-2-484 0 0</inkml:trace>
  <inkml:trace contextRef="#ctx0" brushRef="#br0" timeOffset="1">291 0 232 0 0,'0'0'8745'0'0,"19"117"-8617"0"0,-19-96 40 0 0,8-1-164 0 0,-8-1-4 0 0,5-6-12 0 0,-2 1 4 0 0,0-7-276 0 0,-1-2-468 0 0,4-3-276 0 0,-4-2-556 0 0,6 0-961 0 0,3 0-519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1228 0 0,'0'0'6417'0'0,"1"21"-6032"0"0,4 63 54 0 0,-5-81-377 0 0,0 1 0 0 0,1-1 0 0 0,-1 0 0 0 0,1 0-1 0 0,0 1 1 0 0,0-1 0 0 0,0 0 0 0 0,0 0 0 0 0,1 0-1 0 0,-1 0 1 0 0,1-1 0 0 0,0 1 0 0 0,0 0-1 0 0,0-1 1 0 0,0 1 0 0 0,0-1 0 0 0,0 1 0 0 0,1-1-1 0 0,-1 0 1 0 0,1 0 0 0 0,0 0 0 0 0,-1-1 0 0 0,1 1-1 0 0,0-1 1 0 0,5 3 0 0 0,1-2 82 0 0,0 1 1 0 0,1-2-1 0 0,-1 1 1 0 0,0-1-1 0 0,1-1 0 0 0,10 0 1 0 0,-12 0-48 0 0,-6 0-98 0 0,1 0-1 0 0,0 0 1 0 0,0 0-1 0 0,-1 0 1 0 0,1 0-1 0 0,0-1 1 0 0,0 0-1 0 0,-1 1 0 0 0,1-1 1 0 0,0 0-1 0 0,-1 0 1 0 0,1-1-1 0 0,-1 1 1 0 0,1 0-1 0 0,-1-1 1 0 0,0 1-1 0 0,0-1 1 0 0,1 0-1 0 0,-1 0 0 0 0,0 0 1 0 0,0 0-1 0 0,-1 0 1 0 0,1 0-1 0 0,0-1 1 0 0,-1 1-1 0 0,0 0 1 0 0,1-1-1 0 0,-1 1 1 0 0,0-1-1 0 0,0 0 0 0 0,0 1 1 0 0,0-4-1 0 0,0 1-22 0 0,-1 0-1 0 0,0 1 0 0 0,0-1 0 0 0,0 0 0 0 0,0 1 1 0 0,-1-1-1 0 0,0 0 0 0 0,0 1 0 0 0,0-1 0 0 0,0 1 1 0 0,-1-1-1 0 0,0 1 0 0 0,0 0 0 0 0,0-1 0 0 0,0 1 1 0 0,-1 0-1 0 0,1 0 0 0 0,-5-4 0 0 0,-26-25-1508 0 0,7 17-3164 0 0,20 14 1613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3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4060 0 0,'0'0'5323'0'0,"2"-22"-4984"0"0,-2 21-335 0 0,14-172 401 0 0,-14 173-370 0 0,1-1 0 0 0,-1 1 0 0 0,0 0 0 0 0,1 0-1 0 0,-1 0 1 0 0,1 0 0 0 0,-1-1 0 0 0,1 1 0 0 0,-1 0 0 0 0,0 0 0 0 0,1 0 0 0 0,-1 0 0 0 0,1 0-1 0 0,-1 0 1 0 0,1 0 0 0 0,-1 0 0 0 0,1 0 0 0 0,-1 1 0 0 0,0-1 0 0 0,1 0 0 0 0,-1 0 0 0 0,1 0 0 0 0,-1 0-1 0 0,1 1 1 0 0,-1-1 0 0 0,0 0 0 0 0,1 0 0 0 0,-1 1 0 0 0,0-1 0 0 0,1 0 0 0 0,-1 1 0 0 0,0-1 0 0 0,1 1-1 0 0,14 9-118 0 0,37 50-230 0 0,-44-49 386 0 0,1 0 1 0 0,-1-1 0 0 0,1 0 0 0 0,1 0 0 0 0,0-1-1 0 0,0-1 1 0 0,1 1 0 0 0,0-2 0 0 0,17 10-1 0 0,-27-17-73 0 0,0 1 0 0 0,0-1 0 0 0,0 0 0 0 0,0 1-1 0 0,-1-1 1 0 0,1 0 0 0 0,0 0 0 0 0,0 0 0 0 0,0 0-1 0 0,0 0 1 0 0,0 0 0 0 0,0 0 0 0 0,0 0 0 0 0,0 0-1 0 0,0 0 1 0 0,0-1 0 0 0,0 1 0 0 0,0 0 0 0 0,-1-1-1 0 0,1 1 1 0 0,0 0 0 0 0,0-1 0 0 0,0 1 0 0 0,0-1-1 0 0,-1 0 1 0 0,2 0 0 0 0,14-26-213 0 0,-3-41-180 0 0,-12 64 390 0 0,0-7-191 0 0,1-4-533 0 0,0 0 1 0 0,8-28 0 0 0,-8 38 54 0 0,-1 1 0 0 0,1 0 0 0 0,0 0 0 0 0,0 0 0 0 0,1 0 0 0 0,-1 1 0 0 0,1-1 0 0 0,5-5 0 0 0,3-1-1895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2140 0 0,'0'0'6190'0'0,"-15"4"-5905"0"0,5-2-270 0 0,-15 4 236 0 0,0 1 1 0 0,1 1 0 0 0,-37 16-1 0 0,58-22-214 0 0,0-1 0 0 0,-1 1 1 0 0,1 0-1 0 0,0 0 0 0 0,0 0 0 0 0,0 0 0 0 0,0 0 0 0 0,0 1 0 0 0,1-1 0 0 0,-1 1 0 0 0,1 0 0 0 0,0 0 0 0 0,0 0 1 0 0,0 0-1 0 0,0 0 0 0 0,0 0 0 0 0,0 1 0 0 0,1-1 0 0 0,0 1 0 0 0,0-1 0 0 0,0 1 0 0 0,0-1 0 0 0,0 1 1 0 0,1 0-1 0 0,-1-1 0 0 0,1 1 0 0 0,0 0 0 0 0,0-1 0 0 0,1 1 0 0 0,-1 0 0 0 0,1-1 0 0 0,0 1 0 0 0,2 6 1 0 0,-1-6-231 0 0,0 1 0 0 0,0 0 0 0 0,1-1 0 0 0,0 1 0 0 0,0-1 0 0 0,0 0 0 0 0,1 0 0 0 0,-1 0 1 0 0,1 0-1 0 0,4 3 0 0 0,-3-3-353 0 0,0-1-1 0 0,0 0 1 0 0,0 0 0 0 0,0 0 0 0 0,1 0-1 0 0,-1-1 1 0 0,1 0 0 0 0,-1 0 0 0 0,9 1 0 0 0,10 2-2264 0 0</inkml:trace>
  <inkml:trace contextRef="#ctx0" brushRef="#br0" timeOffset="1">298 149 3396 0 0,'0'0'5905'0'0,"-147"-16"-5853"0"0,120 12-52 0 0,-6 1-28 0 0,4-4-592 0 0,-3 1-1340 0 0,2 1-2497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4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1652 0 0,'0'0'9262'0'0,"-1"15"-9268"0"0,-11 118 6 0 0,11-127 29 0 0,1-1 1 0 0,-1 0-1 0 0,1 0 1 0 0,0 1-1 0 0,1-1 1 0 0,-1 0-1 0 0,1 1 1 0 0,0-1-1 0 0,0 0 1 0 0,1 0-1 0 0,-1 0 1 0 0,1 0-1 0 0,0 0 1 0 0,1 0-1 0 0,-1 0 1 0 0,1-1-1 0 0,4 6 1 0 0,-3-6-10 0 0,0-1 0 0 0,0 0 1 0 0,0 0-1 0 0,1 0 0 0 0,0 0 0 0 0,-1-1 1 0 0,1 1-1 0 0,0-1 0 0 0,0 0 1 0 0,0-1-1 0 0,0 1 0 0 0,1-1 0 0 0,-1 0 1 0 0,0-1-1 0 0,1 1 0 0 0,-1-1 0 0 0,8 0 1 0 0,-4-1-37 0 0,-1 0 1 0 0,0 0 0 0 0,0-1 0 0 0,0 0-1 0 0,0 0 1 0 0,0-1 0 0 0,0 0-1 0 0,-1 0 1 0 0,1-1 0 0 0,-1 0-1 0 0,0 0 1 0 0,0-1 0 0 0,-1 0-1 0 0,1 0 1 0 0,-1 0 0 0 0,0-1 0 0 0,0 0-1 0 0,-1 0 1 0 0,7-10 0 0 0,-6 7-207 0 0,0 0-1 0 0,-1 0 1 0 0,0-1 0 0 0,0 0 0 0 0,-1 0 0 0 0,4-16 0 0 0,-5 18-431 0 0,-2-1 0 0 0,1 0-1 0 0,-1 1 1 0 0,-1-1 0 0 0,1 0-1 0 0,-2 0 1 0 0,1 0 0 0 0,-3-11 0 0 0,0 14-1628 0 0,-1 3 498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4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1436 0 0,'0'0'10316'0'0,"7"14"-10080"0"0,-7-12-228 0 0,8 12 13 0 0,-2 1 0 0 0,0-1 0 0 0,-1 1 0 0 0,-1 0-1 0 0,0 1 1 0 0,-1-1 0 0 0,2 25 0 0 0,-5-21-50 0 0,-1-9-157 0 0,1-1 0 0 0,0 0 0 0 0,0 0 0 0 0,1 1 0 0 0,0-1 0 0 0,0 0 0 0 0,1 0 0 0 0,6 14 0 0 0,-8-22-93 0 0,1 0 1 0 0,0 0 0 0 0,0 0-1 0 0,1 0 1 0 0,-1 0-1 0 0,0 0 1 0 0,0-1 0 0 0,0 1-1 0 0,0-1 1 0 0,1 1 0 0 0,-1-1-1 0 0,0 1 1 0 0,0-1-1 0 0,1 0 1 0 0,-1 1 0 0 0,0-1-1 0 0,1 0 1 0 0,-1 0 0 0 0,1 0-1 0 0,-1 0 1 0 0,3-1-1 0 0,-2 1-594 0 0,6 0-2105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1 760 0 0,'0'0'9479'0'0,"-25"0"-9199"0"0,-187 4 133 0 0,198-4-582 0 0,-19 0-217 0 0,14 4-2755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4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0 368 0 0,'0'0'8481'0'0,"5"91"-8337"0"0,-1-73-144 0 0,2-3-76 0 0,-2 0 72 0 0,2-1-4 0 0,0-3-100 0 0,2-5-388 0 0,0 0-504 0 0,0-5-116 0 0,2-1-697 0 0,0 0-467 0 0,4 0 520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1152 0 0,'0'0'9506'0'0,"4"20"-9110"0"0,4 19-279 0 0,-1 1 0 0 0,1 57-1 0 0,-8-94-691 0 0,0 21 952 0 0,0-14-8202 0 0</inkml:trace>
  <inkml:trace contextRef="#ctx0" brushRef="#br0" timeOffset="1">181 12 652 0 0,'0'0'8993'0'0,"2"21"-8644"0"0,9 168 1954 0 0,-11-187-2222 0 0,0 0 1 0 0,-1 0-1 0 0,1 0 0 0 0,0 1 1 0 0,0-1-1 0 0,1 0 1 0 0,-1 0-1 0 0,0 0 0 0 0,1 0 1 0 0,-1 0-1 0 0,1 0 0 0 0,0 0 1 0 0,-1 0-1 0 0,1 0 0 0 0,0 0 1 0 0,0-1-1 0 0,0 1 0 0 0,1 0 1 0 0,-1-1-1 0 0,0 1 0 0 0,1 0 1 0 0,2 2-1 0 0,0-3-212 0 0,1 1 1 0 0,0-1-1 0 0,0 0 1 0 0,-1 0-1 0 0,1-1 0 0 0,0 1 1 0 0,0-1-1 0 0,9-1 0 0 0,-10 1-48 0 0,5 0-643 0 0,0-1 1 0 0,1 0-1 0 0,-1-1 1 0 0,0 0 0 0 0,14-5-1 0 0,-1 0-2470 0 0,-21 7 3131 0 0,3-2-1692 0 0,-23 2 345 0 0,-125 13 438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5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25 832 0 0,'0'0'8936'0'0,"-14"-3"-8903"0"0,-16-4 160 0 0,-1 1-1 0 0,-61-3 1 0 0,91 10-148 0 0,1-1 1 0 0,-1 1-1 0 0,0-1 1 0 0,1 1-1 0 0,-1 0 0 0 0,1-1 1 0 0,-1 1-1 0 0,0 0 1 0 0,1 0-1 0 0,0-1 1 0 0,-1 1-1 0 0,1 0 0 0 0,-1 0 1 0 0,1 0-1 0 0,0 0 1 0 0,0-1-1 0 0,-1 1 0 0 0,1 0 1 0 0,0 0-1 0 0,0 0 1 0 0,0 0-1 0 0,0 0 1 0 0,0 0-1 0 0,0 0 0 0 0,0 1 1 0 0,1 35-177 0 0,-1-26 222 0 0,-2 41 50 0 0,1-28-45 0 0,1 0 0 0 0,4 42-1 0 0,-4-64-138 0 0,1 0 1 0 0,0 1-1 0 0,0-1 0 0 0,0 0 0 0 0,0 1 0 0 0,0-1 0 0 0,0 0 0 0 0,1 0 0 0 0,-1 0 0 0 0,1 0 0 0 0,-1 0 0 0 0,1 0 0 0 0,0-1 0 0 0,0 1 0 0 0,0 0 0 0 0,0-1 0 0 0,0 1 0 0 0,0-1 0 0 0,0 0 0 0 0,1 0 1 0 0,-1 0-1 0 0,0 0 0 0 0,1 0 0 0 0,-1 0 0 0 0,0-1 0 0 0,6 1 0 0 0,6 1-1227 0 0,0 0 0 0 0,1-1 0 0 0,22-2 1 0 0,-18 1-1309 0 0,2 0-98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4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2264 0 0,'0'0'2496'0'0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49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88 0 0,'0'0'12335'0'0,"-11"14"-11629"0"0,-16-15-652 0 0,0 2 0 0 0,0 1 0 0 0,1 1 0 0 0,-1 1 0 0 0,-32 10 0 0 0,58-14-173 0 0,0 1 0 0 0,0-1 0 0 0,0 0 0 0 0,1 1 0 0 0,-1-1 0 0 0,0 1 0 0 0,0 0 0 0 0,1-1 0 0 0,-1 1 0 0 0,0 0 0 0 0,1-1 0 0 0,-1 1 0 0 0,1 0 0 0 0,-1 0 0 0 0,1-1 0 0 0,-1 1 0 0 0,1 0 0 0 0,0 0 0 0 0,-1 0 0 0 0,1 0 0 0 0,0 0 0 0 0,-1 1 1 0 0,1 22-5993 0 0,3-15 3193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2:4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2060 0 0,'0'0'9270'0'0,"-9"1"-8770"0"0,-165 21 976 0 0,174-22-1613 0 0,-1 0 0 0 0,0 1 1 0 0,0-1-1 0 0,1 1 0 0 0,-1-1 0 0 0,0 1 0 0 0,1-1 1 0 0,-1 1-1 0 0,1-1 0 0 0,-1 1 0 0 0,1-1 1 0 0,-1 1-1 0 0,1 0 0 0 0,-1-1 0 0 0,1 1 0 0 0,-1 0 1 0 0,1 0-1 0 0,0-1 0 0 0,-1 1 0 0 0,1 0 1 0 0,0 0-1 0 0,0 0 0 0 0,0-1 0 0 0,-1 1 0 0 0,1 0 1 0 0,0 0-1 0 0,0 0 0 0 0,0-1 0 0 0,0 1 1 0 0,0 0-1 0 0,1 0 0 0 0,-1 0 0 0 0,0 1 0 0 0,1 4-1752 0 0,-1 7-3021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3920 0 0,'0'0'6518'0'0,"-5"-1"-6428"0"0,-62-8 143 0 0,38 4 194 0 0,-47-1-1 0 0,75 6-386 0 0,1 0 1 0 0,-1 1-1 0 0,0-1 1 0 0,0 0 0 0 0,0 1-1 0 0,0-1 1 0 0,0 1-1 0 0,1-1 1 0 0,-1 1 0 0 0,0-1-1 0 0,0 1 1 0 0,1 0-1 0 0,-1-1 1 0 0,0 1-1 0 0,1 0 1 0 0,-1-1 0 0 0,1 1-1 0 0,-1 0 1 0 0,1 0-1 0 0,-1 0 1 0 0,1 0 0 0 0,0-1-1 0 0,-1 1 1 0 0,1 0-1 0 0,0 0 1 0 0,0 0-1 0 0,-1 0 1 0 0,1 0 0 0 0,0 0-1 0 0,0 0 1 0 0,0 0-1 0 0,0 0 1 0 0,0 0 0 0 0,1 0-1 0 0,-1-1 1 0 0,0 1-1 0 0,0 0 1 0 0,0 0-1 0 0,1 0 1 0 0,0 1 0 0 0,13 53-377 0 0,-9-38 469 0 0,6 49-171 0 0,-3 1 0 0 0,-3-1 0 0 0,-2 1 1 0 0,-8 69-1 0 0,2 6 153 0 0,6 254 969 0 0,-8-299-1016 0 0,2-60-137 0 0,2 0 0 0 0,4 49-1 0 0,14 174-630 0 0,-18-256 693 0 0,1-1 1 0 0,-1 1 0 0 0,0-1 0 0 0,0 0-1 0 0,0 1 1 0 0,-1-1 0 0 0,1 0 0 0 0,-3 5-1 0 0,2-5 6 0 0,0 1 0 0 0,1-1-1 0 0,-1 1 1 0 0,1 0-1 0 0,0-1 1 0 0,0 1-1 0 0,0 0 1 0 0,-1 6-1 0 0,0 24 37 0 0,-1 1-1 0 0,-2-1 1 0 0,-14 51-1 0 0,11-53 38 0 0,-6 54 160 0 0,11-59-256 0 0,-12 49 0 0 0,157-89 858 0 0,-106 13-877 0 0,-27 1 110 0 0,0-1 0 0 0,1 0 0 0 0,-1 0 0 0 0,17-4 0 0 0,-19-2-684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4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4428 0 0,'0'0'8511'0'0,"-7"11"-7689"0"0,67-2-838 0 0,0-3 0 0 0,116-2 0 0 0,-124-4-316 0 0,-51 0 306 0 0,-17 105-655 0 0,19-28 721 0 0,-1-51-42 0 0,0-1 0 0 0,-2 1 1 0 0,-1 0-1 0 0,-6 32 0 0 0,6-54-18 0 0,0 0 0 0 0,-1 0 0 0 0,1 0 0 0 0,-1-1 0 0 0,0 1 1 0 0,0-1-1 0 0,-1 1 0 0 0,1-1 0 0 0,-1 0 0 0 0,1 1 0 0 0,-1-1 0 0 0,0-1 0 0 0,0 1 0 0 0,0 0 0 0 0,-7 4 0 0 0,3-3 26 0 0,0-1 1 0 0,0 1-1 0 0,0-1 0 0 0,-1 0 0 0 0,1-1 1 0 0,-1 0-1 0 0,1 0 0 0 0,-13 1 0 0 0,13-2-47 0 0,0-1-1 0 0,0 0 0 0 0,0 0 1 0 0,0-1-1 0 0,0 1 1 0 0,0-1-1 0 0,0-1 0 0 0,0 0 1 0 0,-10-4-1 0 0,13 5-54 0 0,1-1-1 0 0,-1 1 1 0 0,1-1-1 0 0,0 0 0 0 0,0-1 1 0 0,0 1-1 0 0,0 0 1 0 0,0-1-1 0 0,1 0 1 0 0,-1 0-1 0 0,1 1 1 0 0,-1-1-1 0 0,1-1 1 0 0,0 1-1 0 0,0 0 1 0 0,1-1-1 0 0,-4-6 1 0 0,5 7-104 0 0,-1 0 0 0 0,0 1 0 0 0,1-1 0 0 0,0 0 0 0 0,0 0 1 0 0,0 0-1 0 0,0 0 0 0 0,0 0 0 0 0,0 0 0 0 0,1 0 0 0 0,0 0 0 0 0,-1 0 0 0 0,1 0 0 0 0,0 1 0 0 0,0-1 0 0 0,1 0 1 0 0,-1 1-1 0 0,0-1 0 0 0,1 1 0 0 0,0-1 0 0 0,-1 1 0 0 0,1 0 0 0 0,0-1 0 0 0,0 1 0 0 0,1 0 0 0 0,-1 0 1 0 0,0 0-1 0 0,1 1 0 0 0,-1-1 0 0 0,1 1 0 0 0,-1-1 0 0 0,1 1 0 0 0,0 0 0 0 0,3-1 0 0 0,14-7-1836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4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 1080 0 0,'0'0'8025'0'0,"-19"19"-7774"0"0,-57 61-57 0 0,69-72-165 0 0,-1-1 0 0 0,0 0 0 0 0,0 0 0 0 0,0-1 0 0 0,0 0 1 0 0,-1-1-1 0 0,0 1 0 0 0,-1-2 0 0 0,-10 5 0 0 0,-24 13-1469 0 0,43-22 1229 0 0,1 0 0 0 0,-1 1 0 0 0,1-1-1 0 0,0 1 1 0 0,-1-1 0 0 0,1 1 0 0 0,-1-1 0 0 0,1 0 0 0 0,0 1 0 0 0,0-1 0 0 0,-1 1 0 0 0,1 0 0 0 0,0-1 0 0 0,0 1 0 0 0,-1-1 0 0 0,1 1-1 0 0,0-1 1 0 0,0 1 0 0 0,0 0 0 0 0,0-1 0 0 0,0 1 0 0 0,0-1 0 0 0,0 1 0 0 0,0-1 0 0 0,0 1 0 0 0,0 0 0 0 0,0-1 0 0 0,1 1 0 0 0,1 4-1989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224 149 4496 0 0,'0'0'6446'0'0,"-19"-15"-6262"0"0,4 3-165 0 0,-11-10 7 0 0,-1 1 0 0 0,-1 2 0 0 0,-42-23 0 0 0,60 37-407 0 0,-8-5-231 0 0,8 8-6402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5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5 4288 0 0,'0'0'6554'0'0,"-17"0"-6311"0"0,-116 0 78 0 0,91-5-6535 0 0,52 13 2106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0 1596 0 0,'0'0'3879'0'0,"-17"0"-3605"0"0,-143 0-117 0 0,157 0-264 0 0,0 0 0 0 0,1 0 0 0 0,-1 0 0 0 0,0 0 0 0 0,0 1 0 0 0,0-1 0 0 0,0 1 0 0 0,1 0 1 0 0,-1 0-1 0 0,0 0 0 0 0,1 0 0 0 0,-1 0 0 0 0,1 0 0 0 0,-1 1 0 0 0,1-1 0 0 0,-1 1 0 0 0,1 0 0 0 0,0 0 0 0 0,0 0 0 0 0,0 0 0 0 0,0 0 0 0 0,-2 4 1 0 0,2-2 153 0 0,0 0-1 0 0,0 0 1 0 0,1 0 0 0 0,-1 0 0 0 0,1 1 0 0 0,0-1 0 0 0,1 1 0 0 0,-1-1 0 0 0,1 1 0 0 0,0-1 0 0 0,0 1 0 0 0,0-1 0 0 0,2 6 0 0 0,-1 1 282 0 0,2 0-1 0 0,-1 0 1 0 0,1 0 0 0 0,1-1 0 0 0,0 1-1 0 0,1-1 1 0 0,0 0 0 0 0,0 0 0 0 0,1 0-1 0 0,13 16 1 0 0,-15-22-444 0 0,0 0-1 0 0,0-1 1 0 0,1 0-1 0 0,-1 0 1 0 0,1 0-1 0 0,-1 0 1 0 0,1-1-1 0 0,0 0 1 0 0,0 0-1 0 0,9 2 1 0 0,-3-1-1360 0 0,0-1-1 0 0,0-1 1 0 0,22 0 0 0 0,-14-1 926 0 0</inkml:trace>
  <inkml:trace contextRef="#ctx0" brushRef="#br0" timeOffset="1">200 155 2140 0 0,'0'0'4977'0'0,"-113"-12"-4913"0"0,97 8-52 0 0,-1 3 56 0 0,5-3-68 0 0,2 4-600 0 0,2-2-625 0 0,4 2-975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4120 0 0,'0'0'8119'0'0,"-3"0"-6605"0"0,231-14-3385 0 0,-231 14 1893 0 0,0 0 0 0 0,0 1 0 0 0,0-1 1 0 0,-1 1-1 0 0,1 0 0 0 0,0-1 0 0 0,0 1 0 0 0,0 1 1 0 0,0-1-1 0 0,0 0 0 0 0,0 1 0 0 0,1 0 0 0 0,-1-1 1 0 0,0 1-1 0 0,1 0 0 0 0,-1 0 0 0 0,1 1 1 0 0,0-1-1 0 0,0 0 0 0 0,0 1 0 0 0,0 0 0 0 0,0-1 1 0 0,0 1-1 0 0,1 0 0 0 0,-1 0 0 0 0,1 0 0 0 0,0 0 1 0 0,0 0-1 0 0,0 0 0 0 0,0 0 0 0 0,0 0 0 0 0,1 0 1 0 0,-1 4-1 0 0,0 2-75 0 0,0-1 0 0 0,1 1 1 0 0,0 0-1 0 0,0 0 0 0 0,1 0 1 0 0,0 0-1 0 0,1-1 0 0 0,0 1 1 0 0,0-1-1 0 0,0 1 0 0 0,5 7 0 0 0,1 0 33 0 0,-1 0-1 0 0,0 1 0 0 0,-1-1 0 0 0,-1 1 0 0 0,0 0 0 0 0,-2 1 0 0 0,0-1 0 0 0,-1 1 0 0 0,0-1 0 0 0,-2 22 0 0 0,-1-36 22 0 0,0-1-1 0 0,0 1 1 0 0,0 0-1 0 0,0 0 1 0 0,-1 0-1 0 0,1-1 1 0 0,-1 1-1 0 0,0-1 1 0 0,0 1-1 0 0,0-1 1 0 0,0 0-1 0 0,0 1 1 0 0,0-1-1 0 0,-1 0 1 0 0,1-1-1 0 0,-1 1 1 0 0,1 0-1 0 0,-1-1 1 0 0,0 1-1 0 0,1-1 1 0 0,-1 0-1 0 0,0 0 0 0 0,-5 1 1 0 0,-5 2-40 0 0,0-1 0 0 0,0 0 0 0 0,1-1 0 0 0,-17 1 0 0 0,-48-4-193 0 0,73 1 102 0 0,0 0 0 0 0,0-1 0 0 0,0 0 0 0 0,0 0 1 0 0,0 0-1 0 0,0 0 0 0 0,0 0 0 0 0,0-1 0 0 0,1 0 0 0 0,-1 0 0 0 0,1 0 0 0 0,-1 0 0 0 0,1 0 0 0 0,0-1 0 0 0,0 0 0 0 0,-4-4 0 0 0,6 6-49 0 0,1 0 0 0 0,-1 0 0 0 0,1 0 0 0 0,0 0 0 0 0,0 0 1 0 0,0 0-1 0 0,0 0 0 0 0,0 0 0 0 0,0 0 0 0 0,0 0 0 0 0,0 0 0 0 0,0-1 0 0 0,0 1 0 0 0,0 0 0 0 0,1 0 0 0 0,-1 0 0 0 0,0 0 0 0 0,1 0 0 0 0,-1 0 0 0 0,1 0 1 0 0,-1 0-1 0 0,1 1 0 0 0,-1-1 0 0 0,1 0 0 0 0,0 0 0 0 0,0 0 0 0 0,-1 0 0 0 0,2 0 0 0 0,11-8-2082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 4416 0 0,'0'0'6508'0'0,"-22"20"-6443"0"0,-73 65-54 0 0,85-76-53 0 0,-1-1 0 0 0,1-1 0 0 0,-1 0 0 0 0,0 0 0 0 0,-19 7 0 0 0,26-12-230 0 0,0 0 0 0 0,-1 0 1 0 0,1 0-1 0 0,0 0 1 0 0,0 1-1 0 0,1-1 0 0 0,-1 1 1 0 0,0 0-1 0 0,1 0 1 0 0,0 1-1 0 0,-1-1 0 0 0,-2 5 1 0 0,3 1-3200 0 0,3-6 1305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7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240 192 3016 0 0,'0'0'7776'0'0,"-12"-5"-7330"0"0,-22-12-376 0 0,1-1-1 0 0,1-2 1 0 0,1-1 0 0 0,-36-31 0 0 0,44 23-1494 0 0,16 7-2400 0 0,9 18 1310 0 0,7 0-659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26 1820 0 0,'0'0'9107'0'0,"-6"16"-8694"0"0,-18 49-39 0 0,24-64-364 0 0,-1 1 1 0 0,1-1 0 0 0,-1 1 0 0 0,1-1-1 0 0,-1 0 1 0 0,1 1 0 0 0,0-1-1 0 0,-1 1 1 0 0,1-1 0 0 0,0 1-1 0 0,0 0 1 0 0,0-1 0 0 0,0 1 0 0 0,1-1-1 0 0,-1 1 1 0 0,0-1 0 0 0,1 0-1 0 0,-1 1 1 0 0,1-1 0 0 0,-1 1 0 0 0,1-1-1 0 0,0 0 1 0 0,-1 1 0 0 0,1-1-1 0 0,0 0 1 0 0,0 1 0 0 0,0-1-1 0 0,0 0 1 0 0,0 0 0 0 0,0 0 0 0 0,0 0-1 0 0,1 0 1 0 0,-1 0 0 0 0,0-1-1 0 0,0 1 1 0 0,1 0 0 0 0,-1 0-1 0 0,1-1 1 0 0,-1 1 0 0 0,0-1 0 0 0,1 0-1 0 0,2 1 1 0 0,4 1-181 0 0,1-1 0 0 0,-1 0 0 0 0,1-1 0 0 0,0 0 0 0 0,11-1 0 0 0,-15 0 92 0 0,-1 1 36 0 0,0-1 0 0 0,1 0 1 0 0,-1 0-1 0 0,0 0 0 0 0,0-1 1 0 0,0 1-1 0 0,0-1 0 0 0,0 0 0 0 0,0 0 1 0 0,0-1-1 0 0,0 1 0 0 0,-1-1 1 0 0,1 0-1 0 0,-1 0 0 0 0,0 0 1 0 0,0 0-1 0 0,0 0 0 0 0,0-1 1 0 0,-1 0-1 0 0,1 1 0 0 0,2-8 1 0 0,0 3-38 0 0,-2-1 1 0 0,1 0 0 0 0,-1 0 0 0 0,0 0 0 0 0,-1 0 0 0 0,0 0-1 0 0,0-1 1 0 0,-1 1 0 0 0,0-11 0 0 0,-1 20 628 0 0,-5 32 766 0 0,4 86-1029 0 0,3-83-180 0 0,-2-1 0 0 0,-8 67 0 0 0,7-95-135 0 0,-1 0 1 0 0,0 0-1 0 0,0 0 1 0 0,0 0-1 0 0,-1 0 0 0 0,1 0 1 0 0,-2-1-1 0 0,1 1 1 0 0,0-1-1 0 0,-1 0 0 0 0,0 0 1 0 0,0 0-1 0 0,-1-1 1 0 0,1 1-1 0 0,-1-1 0 0 0,0 0 1 0 0,0-1-1 0 0,-1 1 1 0 0,1-1-1 0 0,-1 0 0 0 0,1 0 1 0 0,-1 0-1 0 0,-10 2 1 0 0,10-3-541 0 0,-1-1 1 0 0,0 0 0 0 0,0 0 0 0 0,0 0 0 0 0,0-1 0 0 0,1 0-1 0 0,-1 0 1 0 0,0-1 0 0 0,0 0 0 0 0,0 0 0 0 0,0 0 0 0 0,1-1-1 0 0,-13-5 1 0 0,0-2-2681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1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10 904 0 0,'0'0'4452'0'0,"3"14"653"0"0,18-15-5044 0 0,0-2 0 0 0,29-5 0 0 0,24-3-1602 0 0,-74 48 1305 0 0,-18 77 701 0 0,-8 252 692 0 0,16-275-934 0 0,5 0-1 0 0,3 0 1 0 0,15 130 0 0 0,-8-160-440 0 0,-5 99 0 0 0,-2-63 1 0 0,-5 27 349 0 0,3-83 140 0 0,2-1 0 0 0,6 77 0 0 0,0-64-54 0 0,-5 93 1 0 0,-1-51-435 0 0,2-56-48 0 0,-35-39 1457 0 0,1 0-797 0 0,-47 0 317 0 0,75-1-834 0 0,-1 1 0 0 0,1-1-1 0 0,-1-1 1 0 0,1 1 0 0 0,0-1 0 0 0,-1 0 0 0 0,1 0 0 0 0,0-1 0 0 0,-7-4-1 0 0,5-2-4120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21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1480 0 0,'0'0'6247'0'0,"14"-1"400"0"0,15 0-6676 0 0,-11 4-116 0 0,-1 0-1 0 0,1-2 0 0 0,0 0 1 0 0,-1 0-1 0 0,1-2 0 0 0,0 0 1 0 0,-1-2-1 0 0,1 1 0 0 0,-1-2 1 0 0,25-8-1 0 0,-31 7 69 0 0,0 0 1 0 0,-1-1-1 0 0,1-1 0 0 0,12-9 0 0 0,-15 9 129 0 0,1 1 0 0 0,0 0 0 0 0,0 1 0 0 0,0 0 0 0 0,19-7 0 0 0,-28 13-37 0 0,1-1 0 0 0,0 0-1 0 0,0 1 1 0 0,-1-1 0 0 0,1 0-1 0 0,0 1 1 0 0,-1-1 0 0 0,1 1-1 0 0,-1-1 1 0 0,1 1 0 0 0,0-1-1 0 0,-1 1 1 0 0,1-1 0 0 0,-1 1-1 0 0,1 0 1 0 0,-1-1 0 0 0,0 1 0 0 0,1 0-1 0 0,-1-1 1 0 0,0 1 0 0 0,1 0-1 0 0,-1 0 1 0 0,0-1 0 0 0,0 1-1 0 0,0 0 1 0 0,0 0 0 0 0,1-1-1 0 0,-1 1 1 0 0,0 0 0 0 0,0 0 0 0 0,-1-1-1 0 0,1 1 1 0 0,0 0 0 0 0,0 0-1 0 0,-1 1 1 0 0,1 46 66 0 0,-1-30 7 0 0,22 463-100 0 0,-21-480 11 0 0,2 20 33 0 0,-1-5-65 0 0,1-1-1 0 0,-2 1 1 0 0,0-1 0 0 0,-1 1 0 0 0,-3 18 0 0 0,2-32-3 0 0,1 0 0 0 0,0 0 0 0 0,0 0 0 0 0,-1 0 0 0 0,1 0 1 0 0,-1 0-1 0 0,0 0 0 0 0,1 0 0 0 0,-1-1 0 0 0,0 1 0 0 0,0-1 0 0 0,0 1 1 0 0,0-1-1 0 0,0 0 0 0 0,-1 1 0 0 0,1-1 0 0 0,0-1 0 0 0,0 1 1 0 0,-1 0-1 0 0,1 0 0 0 0,-1-1 0 0 0,1 1 0 0 0,-1-1 0 0 0,1 0 1 0 0,-5 0-1 0 0,2 0 53 0 0,-1 1 0 0 0,1-2 0 0 0,0 1 0 0 0,-1 0 0 0 0,1-1 1 0 0,0 0-1 0 0,-1 0 0 0 0,1-1 0 0 0,0 0 0 0 0,-10-4 0 0 0,4-2-23 0 0,0 0 1 0 0,1-1-1 0 0,0 0 0 0 0,0 0 0 0 0,0-1 1 0 0,2-1-1 0 0,-1 1 0 0 0,1-1 0 0 0,1-1 1 0 0,0 0-1 0 0,-8-17 0 0 0,-2-29-2797 0 0,15 49 1450 0 0,1 0 1 0 0,0 0-1 0 0,1 0 0 0 0,1-14 1 0 0,1 13-1458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22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16 5420 0 0,'0'0'7610'0'0,"-9"0"-6899"0"0,-134-9 206 0 0,84 4-1311 0 0,-109 3-1 0 0,138 10-781 0 0,18 1-860 0 0,11 3-3465 0 0,6-7 2553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4:22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0 5144 0 0,'0'0'8911'0'0,"-3"4"-8513"0"0,0-1-327 0 0,-1 0 0 0 0,0 0 0 0 0,0-1 0 0 0,0 1 0 0 0,0-1 0 0 0,0 0 0 0 0,0 0 0 0 0,-1 0 0 0 0,1-1 0 0 0,-1 0 0 0 0,1 1 0 0 0,-1-2 0 0 0,-8 2 0 0 0,-79 3 453 0 0,58-5-459 0 0,-115 2-450 0 0,142-1-316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4456 0 0,'0'0'8600'0'0,"-4"4"-8489"0"0,0-1-77 0 0,0 0 0 0 0,0-1 0 0 0,0 1 1 0 0,0-1-1 0 0,-1 0 0 0 0,1 0 1 0 0,-1-1-1 0 0,1 1 0 0 0,-1-1 1 0 0,0 0-1 0 0,1 0 0 0 0,-9 0 0 0 0,-70 0-258 0 0,44-2-1590 0 0,52-9-9500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9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4940 0 0,'0'0'7919'0'0,"11"3"-7765"0"0,-9-3-145 0 0,17 5-40 0 0,-1-1 0 0 0,1-1 0 0 0,25 0 1 0 0,-44-3 17 0 0,0 0 1 0 0,0 0-1 0 0,0 0 1 0 0,0 0 0 0 0,1 0-1 0 0,-1 0 1 0 0,0 0 0 0 0,0 0-1 0 0,0 0 1 0 0,0 0 0 0 0,0 0-1 0 0,0 0 1 0 0,1 0 0 0 0,-1 0-1 0 0,0 0 1 0 0,0 0 0 0 0,0 0-1 0 0,0 0 1 0 0,0 0 0 0 0,1 0-1 0 0,-1 0 1 0 0,0 0-1 0 0,0 0 1 0 0,0 0 0 0 0,0 0-1 0 0,0 0 1 0 0,1 0 0 0 0,-1 0-1 0 0,0 0 1 0 0,0 0 0 0 0,0 0-1 0 0,0 1 1 0 0,0-1 0 0 0,0 0-1 0 0,0 0 1 0 0,0 0 0 0 0,1 0-1 0 0,-1 0 1 0 0,0 0 0 0 0,0 1-1 0 0,0-1 1 0 0,0 0-1 0 0,0 0 1 0 0,0 0 0 0 0,0 0-1 0 0,0 0 1 0 0,0 0 0 0 0,0 1-1 0 0,0-1 1 0 0,0 0 0 0 0,0 0-1 0 0,0 0 1 0 0,0 0 0 0 0,0 0-1 0 0,0 1 1 0 0,0-1 0 0 0,0 0-1 0 0,0 0 1 0 0,0 0 0 0 0,0 0-1 0 0,0 0 1 0 0,0 1-1 0 0,0-1 1 0 0,-1 0 0 0 0,-10 12 13 0 0,8-10 43 0 0,1-1 0 0 0,0 1 0 0 0,0 0 0 0 0,-1 1-1 0 0,1-1 1 0 0,1 0 0 0 0,-1 1 0 0 0,0-1 0 0 0,0 1-1 0 0,1-1 1 0 0,0 1 0 0 0,-1 0 0 0 0,1 0 0 0 0,-1 3-1 0 0,4 5-150 0 0,0 1-1 0 0,1-1 0 0 0,0 1 0 0 0,1-1 0 0 0,0 0 0 0 0,0 0 0 0 0,2-1 0 0 0,-1 1 0 0 0,13 16 0 0 0,-8-11 115 0 0,-1 1 0 0 0,13 30 0 0 0,-19-39-15 0 0,-1 1 0 0 0,0-1 1 0 0,0 1-1 0 0,0-1 0 0 0,-1 1 1 0 0,0-1-1 0 0,-1 1 1 0 0,0 0-1 0 0,0 0 0 0 0,-1-1 1 0 0,-3 16-1 0 0,2-19-16 0 0,0 0 1 0 0,1-1-1 0 0,-2 0 1 0 0,1 1-1 0 0,-1-1 0 0 0,1 0 1 0 0,-1 0-1 0 0,0 0 1 0 0,0-1-1 0 0,-1 1 1 0 0,1-1-1 0 0,-1 1 0 0 0,0-1 1 0 0,0 0-1 0 0,0-1 1 0 0,0 1-1 0 0,0-1 1 0 0,-1 0-1 0 0,1 0 0 0 0,-1 0 1 0 0,1 0-1 0 0,-7 1 1 0 0,-8 1 7 0 0,0-1 1 0 0,0-1-1 0 0,0-1 1 0 0,-38-1 0 0 0,19-1-1090 0 0,54-1-6357 0 0,-3 0 5044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3224 0 0,'0'0'5801'0'0,"-6"102"-5849"0"0,6-84 48 0 0,0 0 8 0 0,0-3 44 0 0,0-1-52 0 0,0-2-8 0 0,2-4-472 0 0,2-3-312 0 0,0 1-688 0 0,0-5-1037 0 0,2-1 13 0 0,4 0 1892 0 0,0-1-32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0 4452 0 0,'0'0'6150'0'0,"-26"17"-5995"0"0,-6 5-136 0 0,6-4-19 0 0,-1 0 0 0 0,-39 17 0 0 0,-24 9-1757 0 0,89-44 1526 0 0,0 1 0 0 0,1-1-1 0 0,-1 0 1 0 0,1 1-1 0 0,-1 0 1 0 0,1-1-1 0 0,-1 1 1 0 0,1-1-1 0 0,0 1 1 0 0,-1-1-1 0 0,1 1 1 0 0,0 0-1 0 0,-1-1 1 0 0,1 1-1 0 0,0 0 1 0 0,0-1-1 0 0,0 1 1 0 0,-1 0-1 0 0,1-1 1 0 0,0 1-1 0 0,0 0 1 0 0,0 0-1 0 0,0-1 1 0 0,0 2-1 0 0,0 2-2292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0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199 211 5408 0 0,'0'0'4724'0'0,"-20"-21"-4603"0"0,-138-137-127 0 0,139 133-1099 0 0,18 18-4339 0 0,5 7 3186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1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4608 0 0,'0'0'6588'0'0,"-2"9"-6546"0"0,1-5-54 0 0,0 0 18 0 0,0-1 1 0 0,0 1-1 0 0,1 0 0 0 0,-1-1 1 0 0,1 1-1 0 0,0-1 1 0 0,0 1-1 0 0,0 0 0 0 0,0-1 1 0 0,0 1-1 0 0,1-1 0 0 0,0 1 1 0 0,0-1-1 0 0,0 1 0 0 0,0-1 1 0 0,0 1-1 0 0,1-1 1 0 0,-1 0-1 0 0,1 0 0 0 0,0 1 1 0 0,0-1-1 0 0,3 3 0 0 0,-1-3-41 0 0,-1 1 0 0 0,1-1-1 0 0,1 0 1 0 0,-1 1 0 0 0,0-2-1 0 0,1 1 1 0 0,-1-1-1 0 0,1 1 1 0 0,0-1 0 0 0,0 0-1 0 0,0-1 1 0 0,0 1 0 0 0,0-1-1 0 0,0 0 1 0 0,0-1-1 0 0,0 1 1 0 0,1-1 0 0 0,-1 0-1 0 0,0 0 1 0 0,8-2 0 0 0,-11 1-7 0 0,0 0 1 0 0,0-1 0 0 0,-1 1-1 0 0,1-1 1 0 0,0 1 0 0 0,-1-1-1 0 0,1 0 1 0 0,-1 1 0 0 0,0-1-1 0 0,1 0 1 0 0,-1 0-1 0 0,0 0 1 0 0,0 0 0 0 0,-1-1-1 0 0,1 1 1 0 0,0 0 0 0 0,-1 0-1 0 0,1 0 1 0 0,0-4 0 0 0,0 3 26 0 0,-1 0 0 0 0,1 0 0 0 0,-1 1 0 0 0,1-1 0 0 0,-1 0 0 0 0,0 0 0 0 0,0 0 0 0 0,0 0 0 0 0,-1 0 0 0 0,1 0 0 0 0,-1 0 0 0 0,0 0 0 0 0,1 0 0 0 0,-3-3 0 0 0,3 6 43 0 0,0 0 0 0 0,0-1 0 0 0,0 1 0 0 0,0 0 0 0 0,-1 0 0 0 0,1 0 0 0 0,0-1 0 0 0,0 1 0 0 0,-1 0 0 0 0,1 0 0 0 0,0 0 0 0 0,0 0 0 0 0,-1 0 0 0 0,1-1 0 0 0,0 1 0 0 0,0 0 0 0 0,-1 0-1 0 0,1 0 1 0 0,0 0 0 0 0,0 0 0 0 0,-1 0 0 0 0,1 0 0 0 0,0 0 0 0 0,-1 0 0 0 0,1 0 0 0 0,0 0 0 0 0,0 0 0 0 0,-1 0 0 0 0,1 0 0 0 0,0 0 0 0 0,-1 0 0 0 0,1 0 0 0 0,0 1 0 0 0,0-1 0 0 0,-1 0 0 0 0,1 0 0 0 0,0 0 0 0 0,0 0 0 0 0,-1 1 0 0 0,1-1 0 0 0,0 0 0 0 0,0 0-1 0 0,0 0 1 0 0,-1 1 0 0 0,1-1 0 0 0,0 0 0 0 0,0 0 0 0 0,0 1 0 0 0,0-1 0 0 0,0 0 0 0 0,0 0 0 0 0,-1 1 0 0 0,1-1 0 0 0,0 0 0 0 0,0 1 0 0 0,0-1 0 0 0,0 0 0 0 0,0 0 0 0 0,0 1 0 0 0,0-1 0 0 0,0 0 0 0 0,0 1 0 0 0,0-1 0 0 0,0 1 0 0 0,-3 20 299 0 0,3-21-333 0 0,-1 29 141 0 0,1 0-1 0 0,1 0 1 0 0,8 41 0 0 0,-5-43-67 0 0,0 0 0 0 0,-2 0 0 0 0,-2 1 0 0 0,-2 28 0 0 0,1-52-90 0 0,0 0 0 0 0,0 0 0 0 0,0 0 0 0 0,-1 0 0 0 0,1-1 0 0 0,-1 1 0 0 0,0 0 0 0 0,0-1 0 0 0,-1 1 0 0 0,1-1 0 0 0,-1 0 0 0 0,0 0 0 0 0,1 0 0 0 0,-2 0 0 0 0,1 0 0 0 0,0-1 0 0 0,0 1 0 0 0,-1-1 0 0 0,1 0 0 0 0,-1 0 0 0 0,0 0 0 0 0,1 0 0 0 0,-1-1 0 0 0,0 0-1 0 0,0 1 1 0 0,-7 0 0 0 0,3 0-356 0 0,1-1 1 0 0,-1 0-1 0 0,0 0 0 0 0,0-1 0 0 0,0 0 0 0 0,0 0 0 0 0,1-1 0 0 0,-1 1 0 0 0,0-2 0 0 0,0 1 0 0 0,1-1 0 0 0,-1-1 1 0 0,-8-3-1 0 0,4 1-2537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1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1 384 0 0,'0'0'4021'0'0,"-21"9"6397"0"0,90-5-10500 0 0,-49-2-202 0 0,0 0 0 0 0,0-1 0 0 0,0-1 0 0 0,32-5 0 0 0,-51 5 198 0 0,0 0-1 0 0,0-1 1 0 0,0 1 0 0 0,1 0 0 0 0,-1-1 0 0 0,0 1 0 0 0,0-1 0 0 0,0 1 0 0 0,0-1 0 0 0,0 1 0 0 0,0-1 0 0 0,0 0 0 0 0,0 0 0 0 0,0 1 0 0 0,-1-1 0 0 0,3-2 0 0 0,-14 17 294 0 0,7 1-184 0 0,0-1 0 0 0,1 2 0 0 0,0-1 0 0 0,1 0 0 0 0,1 0 0 0 0,0 1 0 0 0,1-1 0 0 0,1 0 0 0 0,0 1 0 0 0,7 29 0 0 0,19 38-1 0 0,3 13 181 0 0,-28-86-223 0 0,0 0 1 0 0,-1 0-1 0 0,0 0 1 0 0,0 0-1 0 0,-1 0 1 0 0,-1 0-1 0 0,-1 15 0 0 0,0-22-8 0 0,1 0-1 0 0,-1 1 0 0 0,1-1 1 0 0,-1 0-1 0 0,0 0 0 0 0,0-1 1 0 0,-1 1-1 0 0,1 0 0 0 0,0-1 1 0 0,-1 1-1 0 0,0-1 0 0 0,0 0 1 0 0,1 0-1 0 0,-1 0 0 0 0,0 0 1 0 0,-1 0-1 0 0,1-1 0 0 0,0 1 0 0 0,0-1 1 0 0,-1 0-1 0 0,1 0 0 0 0,-1 0 1 0 0,1 0-1 0 0,-1-1 0 0 0,1 0 1 0 0,-6 1-1 0 0,2 0 17 0 0,0-1 1 0 0,0 1-1 0 0,0-1 1 0 0,0-1-1 0 0,0 1 0 0 0,0-1 1 0 0,0 0-1 0 0,1-1 1 0 0,-1 0-1 0 0,0 0 0 0 0,0 0 1 0 0,-10-6-1 0 0,14 6-146 0 0,-1-1 1 0 0,1 1-1 0 0,0-1 0 0 0,0 0 1 0 0,0 0-1 0 0,0 0 0 0 0,1 0 1 0 0,-1 0-1 0 0,1 0 1 0 0,0-1-1 0 0,0 0 0 0 0,0 1 1 0 0,0-1-1 0 0,1 0 0 0 0,0 0 1 0 0,-1 0-1 0 0,1 1 0 0 0,1-2 1 0 0,-1 1-1 0 0,0 0 0 0 0,1 0 1 0 0,0 0-1 0 0,0 0 0 0 0,1-6 1 0 0,-1 9-51 0 0,1 0 1 0 0,-1-1-1 0 0,1 1 1 0 0,-1 0-1 0 0,1 0 1 0 0,0 0-1 0 0,0 0 1 0 0,-1 0-1 0 0,1 0 1 0 0,0 0-1 0 0,0 0 1 0 0,0 0-1 0 0,0 0 1 0 0,0 0-1 0 0,0 1 1 0 0,0-1-1 0 0,0 0 1 0 0,0 1-1 0 0,0-1 1 0 0,1 0-1 0 0,1 0 1 0 0,2-1-686 0 0,9-5-1280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3:14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1544 0 0,'0'0'8090'0'0,"1"48"-7503"0"0,0-41-555 0 0,1 1 1 0 0,0-1-1 0 0,0 0 1 0 0,1 1-1 0 0,-1-1 1 0 0,2-1-1 0 0,-1 1 1 0 0,1 0-1 0 0,0-1 1 0 0,1 0-1 0 0,5 7 0 0 0,-7-10-69 0 0,-1 0 0 0 0,1-1-1 0 0,0 1 1 0 0,1 0-1 0 0,-1-1 1 0 0,0 0-1 0 0,1 0 1 0 0,-1 0 0 0 0,1 0-1 0 0,0-1 1 0 0,-1 1-1 0 0,1-1 1 0 0,0 0-1 0 0,0 0 1 0 0,0-1 0 0 0,0 1-1 0 0,0-1 1 0 0,0 1-1 0 0,0-1 1 0 0,0-1-1 0 0,0 1 1 0 0,6-2 0 0 0,-8 2 8 0 0,1-1 1 0 0,0 0-1 0 0,-1 0 1 0 0,1 0-1 0 0,-1-1 1 0 0,1 1 0 0 0,-1-1-1 0 0,0 1 1 0 0,1-1-1 0 0,-1 0 1 0 0,0 0-1 0 0,0 0 1 0 0,0 0-1 0 0,-1 0 1 0 0,1 0 0 0 0,0 0-1 0 0,-1-1 1 0 0,1 1-1 0 0,-1-1 1 0 0,0 1-1 0 0,0-1 1 0 0,0 1 0 0 0,0-1-1 0 0,1-5 1 0 0,0-6 9 0 0,0 1 0 0 0,-1-1 0 0 0,0-24 0 0 0,-1 26 65 0 0,0 12-19 0 0,0-1-1 0 0,0 0 1 0 0,0 0 0 0 0,-1 1 0 0 0,1-1-1 0 0,0 0 1 0 0,0 0 0 0 0,0 0 0 0 0,0 1-1 0 0,-1-1 1 0 0,1 0 0 0 0,0 1 0 0 0,-1-1-1 0 0,1 0 1 0 0,-1 1 0 0 0,1-1 0 0 0,-1 0 0 0 0,1 1-1 0 0,-1-1 1 0 0,0 0 0 0 0,0 1 1 0 0,1 0 1 0 0,0 0 0 0 0,-1 0-1 0 0,1 0 1 0 0,0 0-1 0 0,-1 0 1 0 0,1 0-1 0 0,-1 0 1 0 0,1 0 0 0 0,0 0-1 0 0,-1 0 1 0 0,1 1-1 0 0,0-1 1 0 0,-1 0 0 0 0,1 0-1 0 0,0 0 1 0 0,0 1-1 0 0,-1-1 1 0 0,1 0-1 0 0,0 0 1 0 0,-1 1 0 0 0,1-1-1 0 0,0 0 1 0 0,0 1-1 0 0,0-1 1 0 0,-1 0-1 0 0,1 1 1 0 0,0-1 0 0 0,0 0-1 0 0,0 1 1 0 0,0-1-1 0 0,0 0 1 0 0,0 1 0 0 0,-1-1-1 0 0,1 1 1 0 0,0-1-1 0 0,0 0 1 0 0,0 1-1 0 0,0-1 1 0 0,0 0 0 0 0,0 1-1 0 0,1-1 1 0 0,-1 1-1 0 0,-4 42-62 0 0,2 0-1 0 0,6 66 0 0 0,-2-65-22 0 0,-1 0 0 0 0,-6 59 0 0 0,5-101 22 0 0,-1 1 1 0 0,1-1-1 0 0,-1 0 0 0 0,1 1 0 0 0,-1-1 1 0 0,0 0-1 0 0,0 0 0 0 0,0 0 1 0 0,0 1-1 0 0,0-1 0 0 0,0 0 0 0 0,0 0 1 0 0,-1 0-1 0 0,1-1 0 0 0,-1 1 1 0 0,0 0-1 0 0,1 0 0 0 0,-1-1 0 0 0,0 1 1 0 0,0-1-1 0 0,0 0 0 0 0,0 1 1 0 0,0-1-1 0 0,0 0 0 0 0,-1 0 0 0 0,1-1 1 0 0,0 1-1 0 0,-1 0 0 0 0,1-1 0 0 0,0 1 1 0 0,-1-1-1 0 0,1 0 0 0 0,0 0 1 0 0,-1 0-1 0 0,-4 0 0 0 0,5-1-229 0 0,-1 1 0 0 0,1-1 0 0 0,-1 0-1 0 0,1 0 1 0 0,-1 0 0 0 0,1 0 0 0 0,-1 0-1 0 0,1 0 1 0 0,0-1 0 0 0,0 1 0 0 0,0-1 0 0 0,0 0-1 0 0,0 0 1 0 0,0 1 0 0 0,0-1 0 0 0,0 0-1 0 0,1-1 1 0 0,-1 1 0 0 0,1 0 0 0 0,0 0 0 0 0,-2-4-1 0 0,-3-8-2737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3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976 1 344 0 0,'0'0'3806'0'0,"-11"1"-4113"0"0,-3 2 650 0 0,0 1 1 0 0,0-1-1 0 0,0 2 1 0 0,0 0-1 0 0,1 1 1 0 0,-25 14-1 0 0,-50 35 1562 0 0,52-35-1544 0 0,1 3-1 0 0,1 0 1 0 0,-60 56 0 0 0,17-5 87 0 0,45-46-262 0 0,1 2 0 0 0,2 1 0 0 0,1 1 0 0 0,-36 54-1 0 0,-43 127 743 0 0,98-192-847 0 0,0 1 0 0 0,1 0 1 0 0,2 1-1 0 0,0-1 0 0 0,1 1 0 0 0,1 1 1 0 0,2-1-1 0 0,0 37 0 0 0,-4-8 249 0 0,6-51-262 0 0,1 5 1286 0 0,-1 2-1947 0 0,10-16 270 0 0,19-31 474 0 0,-18 22-251 0 0,1 1-1 0 0,0 1 1 0 0,1 0-1 0 0,1 0 1 0 0,0 2-1 0 0,21-16 1 0 0,-51 49 218 0 0,1 0 0 0 0,-15 28 0 0 0,-3 3-10 0 0,32-50-112 0 0,0 0-1 0 0,1 1 1 0 0,-1-1-1 0 0,0 0 1 0 0,0 1-1 0 0,0-1 1 0 0,0 0-1 0 0,0 0 1 0 0,0 0 0 0 0,0 0-1 0 0,0 0 1 0 0,0 0-1 0 0,-1 0 1 0 0,1 0-1 0 0,0-1 1 0 0,0 1-1 0 0,-1 0 1 0 0,1-1-1 0 0,-1 1 1 0 0,1-1-1 0 0,-1 1 1 0 0,1-1 0 0 0,-1 0-1 0 0,1 0 1 0 0,-1 0-1 0 0,1 0 1 0 0,-1 0-1 0 0,1 0 1 0 0,-1 0-1 0 0,1 0 1 0 0,-1 0-1 0 0,1-1 1 0 0,0 1-1 0 0,-1-1 1 0 0,1 1-1 0 0,-3-2 1 0 0,-3-3-46 0 0,0 0 0 0 0,1 0 0 0 0,-1-1 0 0 0,1 0 0 0 0,-10-12 0 0 0,-24-23-91 0 0,34 38-124 0 0,-27-20-172 0 0,32 22 78 0 0,0 0 1 0 0,0 0 0 0 0,0 0-1 0 0,0 0 1 0 0,0 0 0 0 0,1 0 0 0 0,-1 0-1 0 0,0 0 1 0 0,1 0 0 0 0,-1 0-1 0 0,0 0 1 0 0,1 0 0 0 0,0 0 0 0 0,-1 0-1 0 0,1-3 1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4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1 908 0 0,'0'0'10794'0'0,"-11"26"-9488"0"0,14 34-269 0 0,14 79 0 0 0,0-9-1402 0 0,-15-119-60 0 0,0 6-277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4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25 117 2880 0 0,'0'0'5365'0'0,"-2"-10"-5202"0"0,-1-3-101 0 0,-3-32 276 0 0,7 43-270 0 0,-1 0 0 0 0,1 0 0 0 0,0 0 0 0 0,0 0 0 0 0,0 0-1 0 0,0 0 1 0 0,0 1 0 0 0,0-1 0 0 0,0 0 0 0 0,1 1 0 0 0,-1-1 0 0 0,1 1 0 0 0,-1-1-1 0 0,1 1 1 0 0,-1 0 0 0 0,1-1 0 0 0,0 1 0 0 0,0 0 0 0 0,-1 0 0 0 0,1 0 0 0 0,0 1-1 0 0,0-1 1 0 0,4-1 0 0 0,49-10 623 0 0,-44 11-570 0 0,0 1 0 0 0,0 1 0 0 0,0 0 0 0 0,0 0 0 0 0,0 1 1 0 0,21 7-1 0 0,-29-9-105 0 0,-1 1-1 0 0,1 0 1 0 0,-1-1 0 0 0,1 2 0 0 0,-1-1 0 0 0,1 0 0 0 0,-1 0 0 0 0,0 1-1 0 0,0-1 1 0 0,1 1 0 0 0,-1-1 0 0 0,0 1 0 0 0,0 0 0 0 0,-1 0-1 0 0,1 0 1 0 0,0 0 0 0 0,-1 0 0 0 0,1 1 0 0 0,-1-1 0 0 0,0 0 0 0 0,1 1-1 0 0,-1-1 1 0 0,0 1 0 0 0,-1-1 0 0 0,1 1 0 0 0,0 0 0 0 0,-1-1 0 0 0,0 1-1 0 0,1 0 1 0 0,-1-1 0 0 0,0 1 0 0 0,0 0 0 0 0,0-1 0 0 0,-2 5-1 0 0,1-3-40 0 0,-1 0 0 0 0,0 0 0 0 0,0-1-1 0 0,0 1 1 0 0,-1-1 0 0 0,1 1-1 0 0,-1-1 1 0 0,0 0 0 0 0,0 0 0 0 0,0 0-1 0 0,0 0 1 0 0,-1-1 0 0 0,1 1-1 0 0,-1-1 1 0 0,1 0 0 0 0,-1 0 0 0 0,0 0-1 0 0,0 0 1 0 0,-4 1 0 0 0,-9 3-79 0 0,0-1 1 0 0,0 0-1 0 0,-21 2 1 0 0,-11-1-229 0 0,45-6 66 0 0,1 0 0 0 0,-1 0 0 0 0,1 0 1 0 0,0 0-1 0 0,-1 0 0 0 0,1-1 0 0 0,0 1 0 0 0,-1-1 1 0 0,1 0-1 0 0,0 0 0 0 0,0 0 0 0 0,-4-2 0 0 0,4-4-3591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 2820 0 0,'0'0'7072'0'0,"-6"0"-6783"0"0,-11-1-138 0 0,5 1 19 0 0,0 0 1 0 0,0 0-1 0 0,0 1 0 0 0,0 1 1 0 0,-18 4-1 0 0,26-4-127 0 0,0-1-1 0 0,0 1 1 0 0,0 0-1 0 0,0 0 1 0 0,0 0-1 0 0,1 1 1 0 0,-1-1 0 0 0,1 1-1 0 0,0 0 1 0 0,0 0-1 0 0,0 0 1 0 0,0 1 0 0 0,0-1-1 0 0,1 1 1 0 0,0-1-1 0 0,-1 1 1 0 0,1 0 0 0 0,1 0-1 0 0,-1 0 1 0 0,-2 6-1 0 0,2-3 36 0 0,0 0 0 0 0,0 0 0 0 0,1 1 0 0 0,0-1 0 0 0,0 0 0 0 0,1 1 0 0 0,-1-1 0 0 0,2 0 0 0 0,-1 1 0 0 0,1-1 0 0 0,0 0 0 0 0,0 1 0 0 0,1-1 0 0 0,0 0 0 0 0,1 0 0 0 0,-1 0 0 0 0,7 12 0 0 0,-5-14-164 0 0,-1 0 0 0 0,1-1 0 0 0,0 1-1 0 0,0-1 1 0 0,0 1 0 0 0,1-1 0 0 0,-1-1-1 0 0,1 1 1 0 0,0 0 0 0 0,0-1 0 0 0,0 0-1 0 0,1-1 1 0 0,-1 1 0 0 0,1-1 0 0 0,-1 0-1 0 0,1 0 1 0 0,0 0 0 0 0,0-1-1 0 0,0 0 1 0 0,0 0 0 0 0,0-1 0 0 0,7 0-1 0 0,-5 0-385 0 0,1-1 0 0 0,-1 0-1 0 0,0-1 1 0 0,0 0-1 0 0,0 0 1 0 0,-1-1-1 0 0,1 0 1 0 0,-1 0-1 0 0,1-1 1 0 0,-1 0 0 0 0,0 0-1 0 0,0 0 1 0 0,-1-1-1 0 0,8-7 1 0 0,3-2-2318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5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5 2240 0 0,'0'0'5001'0'0,"-137"-5"-4753"0"0,116 5 0 0 0,2 0-136 0 0,3 0-112 0 0,0 0 0 0 0,2 0-64 0 0,4 0-4 0 0,4 0-384 0 0,1 5-396 0 0,5 1-609 0 0,0 1-631 0 0,0 0-180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5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10 2740 0 0,'0'0'6013'0'0,"-115"0"-6001"0"0,93 0 96 0 0,-1-4-104 0 0,1 2-8 0 0,4 1-188 0 0,4 1-272 0 0,0-2-344 0 0,4 2-424 0 0,2 0-765 0 0,8 5-2095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26 311 1376 0 0,'0'0'8466'0'0,"-2"-18"-8051"0"0,-17-143 799 0 0,17 141-1042 0 0,1 10-111 0 0,0-1 0 0 0,0 1 0 0 0,1-1 0 0 0,1 1 0 0 0,0-1 0 0 0,3-15 0 0 0,-3 24-20 0 0,0 1 0 0 0,0-1 0 0 0,0 1 0 0 0,0-1 0 0 0,1 1-1 0 0,-1-1 1 0 0,1 1 0 0 0,-1 0 0 0 0,1 0 0 0 0,-1 0-1 0 0,1 0 1 0 0,-1 0 0 0 0,1 0 0 0 0,0 0 0 0 0,0 0 0 0 0,0 1-1 0 0,-1-1 1 0 0,1 1 0 0 0,0-1 0 0 0,0 1 0 0 0,0 0-1 0 0,0-1 1 0 0,0 1 0 0 0,0 0 0 0 0,0 0 0 0 0,0 1-1 0 0,0-1 1 0 0,-1 0 0 0 0,1 1 0 0 0,0-1 0 0 0,4 2 0 0 0,-2-1-53 0 0,1 0 1 0 0,-1 1-1 0 0,0-1 1 0 0,1 1-1 0 0,-1 0 1 0 0,0 0 0 0 0,0 1-1 0 0,0-1 1 0 0,-1 1-1 0 0,1 0 1 0 0,0 0-1 0 0,4 4 1 0 0,-6-4-75 0 0,0 1 0 0 0,0-1 0 0 0,0 0 0 0 0,-1 0 0 0 0,1 1 0 0 0,-1-1 0 0 0,0 1 0 0 0,0-1 0 0 0,0 1 0 0 0,0 0 0 0 0,-1-1 0 0 0,1 1 0 0 0,-1 0 0 0 0,0 0 0 0 0,0-1 0 0 0,0 1 0 0 0,-2 5 0 0 0,2-6 47 0 0,-1-1 0 0 0,0 0-1 0 0,0 1 1 0 0,0-1 0 0 0,-1 0 0 0 0,1 0-1 0 0,0 0 1 0 0,-1 0 0 0 0,1 0-1 0 0,-1 0 1 0 0,0 0 0 0 0,0 0 0 0 0,0-1-1 0 0,0 1 1 0 0,0-1 0 0 0,0 0-1 0 0,0 1 1 0 0,0-1 0 0 0,0 0 0 0 0,-1 0-1 0 0,1 0 1 0 0,0 0 0 0 0,-1-1 0 0 0,1 1-1 0 0,-4 0 1 0 0,5-1 92 0 0,0 0 1 0 0,1 0-1 0 0,-1 0 0 0 0,1 0 1 0 0,-1 0-1 0 0,1 0 0 0 0,-1 0 1 0 0,1 0-1 0 0,-1 0 0 0 0,1 0 1 0 0,-1 1-1 0 0,1-1 1 0 0,0 0-1 0 0,-1 0 0 0 0,1 1 1 0 0,-1-1-1 0 0,1 0 0 0 0,-1 1 1 0 0,1-1-1 0 0,0 0 0 0 0,-1 1 1 0 0,1-1-1 0 0,0 0 0 0 0,-1 1 1 0 0,1-1-1 0 0,0 1 0 0 0,0-1 1 0 0,-1 1-1 0 0,1-1 1 0 0,0 1-1 0 0,0 0 0 0 0,9 14 745 0 0,30 17-284 0 0,-32-27-253 0 0,7 5-115 0 0,0 0 1 0 0,28 13 0 0 0,0-9-1861 0 0,-40-14 1259 0 0,1 1-1 0 0,-1-1 1 0 0,1 0 0 0 0,-1 0-1 0 0,1 0 1 0 0,-1 0 0 0 0,1-1 0 0 0,-1 1-1 0 0,1-1 1 0 0,-1 1 0 0 0,1-1-1 0 0,3-2 1 0 0,5-3-3983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2364 0 0,'0'0'8660'0'0,"-4"10"-8261"0"0,3-8-391 0 0,-5 9 191 0 0,1 0 1 0 0,0 0-1 0 0,1 1 0 0 0,1-1 1 0 0,-1 1-1 0 0,-1 16 1 0 0,-3 79-79 0 0,8-106-200 0 0,0 0 0 0 0,0-1 0 0 0,0 1 0 0 0,1 0 0 0 0,-1 0 0 0 0,0 0-1 0 0,0 0 1 0 0,1 0 0 0 0,-1 0 0 0 0,1 0 0 0 0,-1 0 0 0 0,1-1 0 0 0,-1 1 0 0 0,1 0 0 0 0,0 0 0 0 0,-1-1 0 0 0,1 1 0 0 0,0 0 0 0 0,-1-1 0 0 0,1 1 0 0 0,0-1 0 0 0,0 1 0 0 0,0-1 0 0 0,0 1 0 0 0,-1-1-1 0 0,1 1 1 0 0,0-1 0 0 0,0 0 0 0 0,0 0 0 0 0,0 1 0 0 0,0-1 0 0 0,0 0 0 0 0,1 0 0 0 0,36-1-5951 0 0,-20-3 2796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1 536 0 0,'0'0'10379'0'0,"-24"1"-10146"0"0,-159 9 199 0 0,130-10-446 0 0,35-1-331 0 0,0 0 1 0 0,0 2-1 0 0,0 1 0 0 0,-34 6 0 0 0,52-8 200 0 0,-1 0-1 0 0,0 1 0 0 0,1-1 1 0 0,-1 0-1 0 0,1 0 0 0 0,-1 1 1 0 0,1-1-1 0 0,-1 0 0 0 0,1 0 1 0 0,-1 1-1 0 0,1-1 0 0 0,-1 1 1 0 0,1-1-1 0 0,0 0 0 0 0,-1 1 1 0 0,1-1-1 0 0,-1 1 0 0 0,1-1 0 0 0,0 1 1 0 0,0-1-1 0 0,-1 1 0 0 0,1-1 1 0 0,0 1-1 0 0,0-1 0 0 0,0 1 1 0 0,-1-1-1 0 0,1 1 0 0 0,0 0 1 0 0,0-1-1 0 0,0 1 0 0 0,0-1 1 0 0,0 1-1 0 0,0 0 0 0 0,0 0 1 0 0,0 6-2811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36 259 752 0 0,'0'0'9738'0'0,"-5"-19"-9520"0"0,3 11-236 0 0,-6-24 173 0 0,1 0-1 0 0,1 0 1 0 0,-1-44-1 0 0,7 66-231 0 0,-1 6 118 0 0,1 1-1 0 0,0 0 1 0 0,0 0 0 0 0,0-1 0 0 0,1 1 0 0 0,-1 0-1 0 0,1 0 1 0 0,0 0 0 0 0,2-6 0 0 0,-2 8-22 0 0,0-1-1 0 0,0 2 1 0 0,0-1 0 0 0,0 0-1 0 0,1 0 1 0 0,-1 0 0 0 0,0 1-1 0 0,1-1 1 0 0,-1 0 0 0 0,0 1-1 0 0,1-1 1 0 0,-1 1 0 0 0,1 0-1 0 0,-1-1 1 0 0,1 1 0 0 0,-1 0-1 0 0,1 0 1 0 0,-1 0 0 0 0,1 0-1 0 0,-1 0 1 0 0,0 0 0 0 0,1 1-1 0 0,-1-1 1 0 0,1 0 0 0 0,2 2-1 0 0,-1-1-82 0 0,0 0-1 0 0,-1 0 1 0 0,1 1-1 0 0,0-1 1 0 0,-1 1-1 0 0,1 0 1 0 0,-1-1-1 0 0,1 1 1 0 0,-1 1-1 0 0,0-1 1 0 0,0 0-1 0 0,0 0 1 0 0,0 1-1 0 0,0-1 1 0 0,0 1-1 0 0,-1 0 1 0 0,1-1-1 0 0,-1 1 1 0 0,0 0-1 0 0,0 0 1 0 0,0 0-1 0 0,0 0 1 0 0,0 0-1 0 0,-1 0 1 0 0,1 6-1 0 0,0-5 21 0 0,0 0 0 0 0,-1 0 0 0 0,0 0 0 0 0,1 0-1 0 0,-1 0 1 0 0,-1 0 0 0 0,1 0 0 0 0,0 0 0 0 0,-1 0 0 0 0,0-1 0 0 0,0 1-1 0 0,0 0 1 0 0,-1 0 0 0 0,1 0 0 0 0,-1-1 0 0 0,0 1 0 0 0,0-1 0 0 0,0 1-1 0 0,-3 3 1 0 0,-12 14 113 0 0,17-21-64 0 0,0 0 0 0 0,0 1 0 0 0,1-1 0 0 0,-1 1 0 0 0,0-1 0 0 0,0 0-1 0 0,0 1 1 0 0,0-1 0 0 0,0 0 0 0 0,0 1 0 0 0,1-1 0 0 0,-1 0 0 0 0,0 1 0 0 0,0-1 0 0 0,0 0 0 0 0,1 1 0 0 0,-1-1 0 0 0,0 0 0 0 0,1 0 0 0 0,-1 1 0 0 0,0-1 0 0 0,0 0 0 0 0,1 0 0 0 0,-1 0 0 0 0,0 1 0 0 0,1-1 0 0 0,-1 0 0 0 0,1 0-1 0 0,-1 0 1 0 0,0 0 0 0 0,1 0 0 0 0,-1 0 0 0 0,0 0 0 0 0,2 0 0 0 0,4 1-48 0 0,1-1 0 0 0,-1 0 0 0 0,1 0-1 0 0,-1-1 1 0 0,13-3 0 0 0,5-6 37 0 0,-16 8 2084 0 0,-4 21-1226 0 0,-2-14-823 0 0,-1-1 0 0 0,1 0 0 0 0,0 1 0 0 0,0-1 0 0 0,0 0-1 0 0,1 0 1 0 0,-1 0 0 0 0,1 0 0 0 0,0 0 0 0 0,0-1 0 0 0,0 1 0 0 0,1-1 0 0 0,-1 0 0 0 0,1 0-1 0 0,0 0 1 0 0,0 0 0 0 0,0-1 0 0 0,0 0 0 0 0,0 1 0 0 0,0-1 0 0 0,1-1 0 0 0,-1 1-1 0 0,7 1 1 0 0,-3-1-6 0 0,0 0 1 0 0,0 0-1 0 0,0-1 0 0 0,0 0 0 0 0,1 0 0 0 0,-1 0 0 0 0,0-2 0 0 0,1 1 0 0 0,-1-1 0 0 0,0 0 0 0 0,0 0 0 0 0,12-4 1 0 0,-17 3-64 0 0,0 1 0 0 0,0-1 0 0 0,0 1 0 0 0,0-1 0 0 0,0 0 0 0 0,0 0 0 0 0,0 0 0 0 0,-1-1 0 0 0,1 1 0 0 0,-1-1 0 0 0,0 1 0 0 0,0-1 0 0 0,0 0 0 0 0,0 0 0 0 0,0 0 0 0 0,-1 0 0 0 0,1 0 0 0 0,1-4 0 0 0,-3 5 41 0 0,1 0 0 0 0,-1-1 1 0 0,1 1-1 0 0,-1 0 1 0 0,0-1-1 0 0,0 1 0 0 0,0-1 1 0 0,0 1-1 0 0,0 0 0 0 0,-1-1 1 0 0,1 1-1 0 0,-1 0 1 0 0,1 0-1 0 0,-1-1 0 0 0,0 1 1 0 0,0 0-1 0 0,0 0 0 0 0,0 0 1 0 0,0 0-1 0 0,0 0 1 0 0,-1 0-1 0 0,1 0 0 0 0,-1 0 1 0 0,1 0-1 0 0,-1 1 0 0 0,-3-4 1 0 0,-8-4-35 0 0,0 0 0 0 0,0 1 0 0 0,-1 1-1 0 0,0 0 1 0 0,0 1 0 0 0,-1 0 0 0 0,1 1 0 0 0,-26-5 0 0 0,24 8-1130 0 0,0-1 0 0 0,1 2 0 0 0,-1 0 0 0 0,-30 3 0 0 0,38 0-1573 0 0,4 2-489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3284 0 0,'0'0'8468'0'0,"16"15"-8215"0"0,47 49 10 0 0,-58-59-162 0 0,-1 0-1 0 0,0 0 1 0 0,0 1 0 0 0,0-1 0 0 0,-1 1-1 0 0,1 0 1 0 0,-1 0 0 0 0,3 9 0 0 0,7 13 373 0 0,7-7-61 0 0,-19-21-416 0 0,-1 0 0 0 0,1 1 0 0 0,-1-1 0 0 0,1 0 0 0 0,-1 0 0 0 0,1 0 0 0 0,-1 1 0 0 0,1-1 0 0 0,-1 0 0 0 0,1 0 0 0 0,-1 0 0 0 0,1 0 1 0 0,-1 0-1 0 0,1 0 0 0 0,-1 0 0 0 0,1 0 0 0 0,-1 0 0 0 0,1-1 0 0 0,-1 1 0 0 0,1 0 0 0 0,-1 0 0 0 0,1 0 0 0 0,-1 0 0 0 0,1-1 0 0 0,-1 1 0 0 0,1 0 0 0 0,0-1 0 0 0,1-3-34 0 0,1 1-1 0 0,0-1 1 0 0,-1 0-1 0 0,0 0 1 0 0,0 0-1 0 0,0-1 1 0 0,-1 1-1 0 0,2-6 1 0 0,-1 4 63 0 0,19-65-721 0 0,-15 47-848 0 0,2 0 0 0 0,0 0 0 0 0,14-27 0 0 0,-13 38-1219 0 0,0 4-1045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70 270 4060 0 0,'0'0'4687'0'0,"6"-19"-4343"0"0,-2 7-308 0 0,8-29 365 0 0,13-72 0 0 0,-25 106-365 0 0,1 0 1 0 0,0 0-1 0 0,1 0 1 0 0,0 0-1 0 0,0 0 0 0 0,0 0 1 0 0,1 0-1 0 0,0 1 1 0 0,6-12-1 0 0,-8 17-3 0 0,0 1 1 0 0,0-1-1 0 0,0 1 0 0 0,0-1 1 0 0,0 1-1 0 0,0 0 0 0 0,0-1 1 0 0,0 1-1 0 0,0 0 0 0 0,0-1 1 0 0,0 1-1 0 0,0 0 0 0 0,0 0 1 0 0,0 0-1 0 0,0 0 0 0 0,0 0 1 0 0,0 0-1 0 0,0 0 0 0 0,0 1 1 0 0,0-1-1 0 0,0 0 0 0 0,0 1 1 0 0,0-1-1 0 0,0 0 0 0 0,0 1 1 0 0,0-1-1 0 0,0 1 0 0 0,0-1 1 0 0,0 1-1 0 0,-1 0 0 0 0,1-1 1 0 0,0 1-1 0 0,0 0 0 0 0,-1 0 1 0 0,1-1-1 0 0,0 1 0 0 0,-1 0 1 0 0,1 0-1 0 0,0 1 0 0 0,24 42-455 0 0,-21-36 504 0 0,5 9-1 0 0,-2 0 0 0 0,1 0 0 0 0,-2 1 0 0 0,0-1 0 0 0,-1 1 0 0 0,-1 1-1 0 0,-1-1 1 0 0,2 38 0 0 0,-5-56-88 0 0,0 1 0 0 0,-1 0 0 0 0,1 0 0 0 0,0 0 0 0 0,-1 0 0 0 0,1 0 0 0 0,-1 0 0 0 0,1 0 0 0 0,-1 0 0 0 0,0-1 0 0 0,1 1 0 0 0,-1 0 0 0 0,0 0 0 0 0,1-1 0 0 0,-1 1 0 0 0,0 0 0 0 0,0-1 0 0 0,0 1 0 0 0,1-1 0 0 0,-1 1 0 0 0,0-1 0 0 0,0 1 0 0 0,0-1 0 0 0,0 0 0 0 0,0 1 0 0 0,0-1 0 0 0,0 0 0 0 0,0 0 0 0 0,0 0 0 0 0,0 0 0 0 0,-2 0 0 0 0,-38 1-300 0 0,32-1 345 0 0,-2-1-200 0 0,0 1 0 0 0,0-2 0 0 0,1 1 0 0 0,-1-1 0 0 0,0-1 0 0 0,1 0 1 0 0,-1-1-1 0 0,1 0 0 0 0,0 0 0 0 0,0-1 0 0 0,0 0 0 0 0,1-1 0 0 0,0 0 0 0 0,0-1 0 0 0,-15-14 0 0 0,17 12-1217 0 0,5 0-2793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1 181 896 0 0,'0'0'7723'0'0,"2"-21"-7212"0"0,0-8-335 0 0,-1 9 50 0 0,1-1 0 0 0,2 1 1 0 0,5-21-1 0 0,-9 39-166 0 0,1 1 0 0 0,-1-1-1 0 0,1 1 1 0 0,0-1 0 0 0,-1 1 0 0 0,1-1 0 0 0,0 1 0 0 0,0-1-1 0 0,0 1 1 0 0,0 0 0 0 0,0 0 0 0 0,1 0 0 0 0,-1-1-1 0 0,0 1 1 0 0,1 0 0 0 0,-1 1 0 0 0,0-1 0 0 0,1 0 0 0 0,-1 0-1 0 0,1 0 1 0 0,-1 1 0 0 0,1-1 0 0 0,0 1 0 0 0,-1-1 0 0 0,1 1-1 0 0,0 0 1 0 0,-1 0 0 0 0,1 0 0 0 0,0 0 0 0 0,-1 0-1 0 0,1 0 1 0 0,0 0 0 0 0,-1 0 0 0 0,1 1 0 0 0,-1-1 0 0 0,1 0-1 0 0,2 2 1 0 0,-1-2-105 0 0,1 1 0 0 0,-1 0 0 0 0,1 1 1 0 0,-1-1-1 0 0,0 1 0 0 0,1-1 0 0 0,-1 1 0 0 0,0 0 0 0 0,0 0 0 0 0,0 0 0 0 0,0 1 0 0 0,-1-1 0 0 0,1 1 0 0 0,-1-1 0 0 0,1 1 0 0 0,1 3 0 0 0,-2-3-25 0 0,-1 0 0 0 0,1 1 0 0 0,-1-1 0 0 0,0 0 0 0 0,0 0 0 0 0,0 0-1 0 0,0 1 1 0 0,-1-1 0 0 0,1 1 0 0 0,-1-1 0 0 0,0 0 0 0 0,0 1 0 0 0,0-1-1 0 0,0 1 1 0 0,-1-1 0 0 0,1 0 0 0 0,-1 1 0 0 0,0-1 0 0 0,0 0-1 0 0,0 0 1 0 0,-1 0 0 0 0,1 1 0 0 0,-1-1 0 0 0,0-1 0 0 0,1 1 0 0 0,-4 4-1 0 0,-2-1 88 0 0,0 0 0 0 0,0 0 0 0 0,0 0 0 0 0,-1-1 0 0 0,0 0 0 0 0,0-1 0 0 0,0 1 0 0 0,-12 3 0 0 0,20-8 46 0 0,0 0 0 0 0,0 0 0 0 0,0 0 0 0 0,0 0 0 0 0,-1 0 0 0 0,1 0 0 0 0,0 1 1 0 0,0-1-1 0 0,0 0 0 0 0,0 0 0 0 0,0 0 0 0 0,0 0 0 0 0,-1 0 0 0 0,1 0 0 0 0,0 1 0 0 0,0-1 0 0 0,0 0 0 0 0,0 0 0 0 0,0 0 1 0 0,0 0-1 0 0,0 0 0 0 0,0 1 0 0 0,0-1 0 0 0,0 0 0 0 0,0 0 0 0 0,0 0 0 0 0,0 0 0 0 0,0 1 0 0 0,0-1 0 0 0,0 0 0 0 0,0 0 0 0 0,0 0 1 0 0,0 0-1 0 0,0 1 0 0 0,0-1 0 0 0,0 0 0 0 0,0 0 0 0 0,0 0 0 0 0,0 0 0 0 0,0 1 0 0 0,0-1 0 0 0,0 0 0 0 0,0 0 0 0 0,0 0 1 0 0,0 0-1 0 0,1 0 0 0 0,-1 1 0 0 0,10 8 724 0 0,14 5-575 0 0,27 9-205 0 0,-18-8 6 0 0,43 15-1 0 0,-64-27-732 0 0,0 0 0 0 0,0 0 0 0 0,1-1 0 0 0,-1-1 0 0 0,0 0 0 0 0,1-1 0 0 0,19-2-1 0 0,-13-2-1737 0 0,-3-5-1273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8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1 252 0 0,'0'0'8786'0'0,"-20"0"-8698"0"0,6 0-87 0 0,-12-1 118 0 0,-1 2 1 0 0,0 0-1 0 0,0 2 1 0 0,-31 7-1 0 0,55-9-67 0 0,1 0-1 0 0,-1 0 1 0 0,0 0 0 0 0,0 1-1 0 0,1-1 1 0 0,-1 1 0 0 0,1-1-1 0 0,-1 1 1 0 0,1 0-1 0 0,0 0 1 0 0,-1 0 0 0 0,1 0-1 0 0,0 0 1 0 0,0 1 0 0 0,1-1-1 0 0,-1 1 1 0 0,0-1-1 0 0,1 1 1 0 0,0-1 0 0 0,-1 1-1 0 0,1 0 1 0 0,0 0 0 0 0,0 0-1 0 0,1 0 1 0 0,-1 0-1 0 0,1 0 1 0 0,-1 5 0 0 0,1-3-93 0 0,0 0 1 0 0,0 0 0 0 0,1-1 0 0 0,-1 1-1 0 0,1 0 1 0 0,1 0 0 0 0,-1-1 0 0 0,0 1-1 0 0,1-1 1 0 0,0 1 0 0 0,0-1 0 0 0,0 0-1 0 0,1 0 1 0 0,0 0 0 0 0,-1 0-1 0 0,1 0 1 0 0,4 3 0 0 0,1 0-380 0 0,-1-1 0 0 0,2 1 0 0 0,-1-1 0 0 0,1-1 0 0 0,10 5 0 0 0,26 8-4057 0 0,-24-13 2129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5:58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10 2700 0 0,'0'0'7553'0'0,"-137"-7"-7385"0"0,113 7-168 0 0,0 0-64 0 0,2 0-132 0 0,1 0-292 0 0,2 0-1108 0 0,3-2-1501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3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33 327 1104 0 0,'0'0'4480'0'0,"-15"-1"-75"0"0,12-17-4277 0 0,0 0 0 0 0,2 0 1 0 0,0 0-1 0 0,1 0 0 0 0,2-21 1 0 0,1-15-219 0 0,-3 39 65 0 0,1 10 12 0 0,0 0 0 0 0,-1 0-1 0 0,0 0 1 0 0,0 0 0 0 0,0 0 0 0 0,0 0-1 0 0,-1 0 1 0 0,0 0 0 0 0,0 0-1 0 0,0 0 1 0 0,-1 0 0 0 0,0 0 0 0 0,-4-8-1 0 0,5 18 52 0 0,0-1-1 0 0,1 1 0 0 0,-1 0 1 0 0,1 0-1 0 0,0 0 0 0 0,0-1 1 0 0,1 1-1 0 0,-1 0 0 0 0,3 9 1 0 0,-1-11-88 0 0,1-1 1 0 0,-1 1 0 0 0,1 0-1 0 0,-1 0 1 0 0,1-1 0 0 0,0 0-1 0 0,0 1 1 0 0,0-1 0 0 0,0 0 0 0 0,0-1-1 0 0,0 1 1 0 0,1 0 0 0 0,-1-1-1 0 0,1 0 1 0 0,-1 0 0 0 0,7 1-1 0 0,-1 0 36 0 0,1-1 0 0 0,-1-1 0 0 0,1 1 0 0 0,0-2-1 0 0,11-1 1 0 0,-18 1-6 0 0,0 0 0 0 0,-1 0 0 0 0,1 0 0 0 0,0-1 0 0 0,0 1 0 0 0,-1-1 0 0 0,1 0 0 0 0,-1 1 0 0 0,1-1 0 0 0,-1 0 0 0 0,0-1 0 0 0,1 1 0 0 0,-1 0 0 0 0,-1-1 0 0 0,1 1 0 0 0,0-1 0 0 0,0 1 0 0 0,-1-1 0 0 0,0 0 0 0 0,1 0 0 0 0,0-5 0 0 0,19-65-752 0 0,-19 114 1033 0 0,2 0 1 0 0,2-1-1 0 0,11 42 0 0 0,-8-40 17 0 0,-2-15 32 0 0,-7-26-319 0 0,0 0 0 0 0,0-1 0 0 0,0 1 0 0 0,0 0 1 0 0,1 0-1 0 0,-1-1 0 0 0,0 1 0 0 0,0 0 0 0 0,1 0 0 0 0,-1-1 0 0 0,0 1 0 0 0,1 0 0 0 0,-1-1 0 0 0,1 1 1 0 0,-1-1-1 0 0,1 1 0 0 0,-1 0 0 0 0,1-1 0 0 0,-1 1 0 0 0,1-1 0 0 0,0 1 0 0 0,-1-1 0 0 0,1 0 0 0 0,0 1 1 0 0,-1-1-1 0 0,1 0 0 0 0,0 1 0 0 0,1-1 0 0 0,3-5-38 0 0,-1-1 1 0 0,0 0-1 0 0,-1 0 1 0 0,1 0-1 0 0,-1-1 1 0 0,0 1 0 0 0,0-1-1 0 0,2-10 1 0 0,-4 15 25 0 0,0-3 17 0 0,16-46-36 0 0,3 0 0 0 0,33-63 0 0 0,-52 113 61 0 0,-1-1 1 0 0,1 1-1 0 0,-1 0 0 0 0,1 0 0 0 0,0 0 1 0 0,-1 0-1 0 0,1 0 0 0 0,0 0 0 0 0,0 0 1 0 0,-1 0-1 0 0,1 0 0 0 0,0 0 0 0 0,0 1 1 0 0,0-1-1 0 0,0 0 0 0 0,0 0 0 0 0,0 1 1 0 0,1-1-1 0 0,-1 1 0 0 0,0-1 0 0 0,0 1 1 0 0,0 0-1 0 0,0-1 0 0 0,3 1 0 0 0,-3 0-21 0 0,0 1 0 0 0,1-1 0 0 0,-1 1 0 0 0,0 0 0 0 0,0 0 0 0 0,0-1 0 0 0,0 1 0 0 0,0 0 0 0 0,0 0 0 0 0,0 0 0 0 0,0 0 0 0 0,0 0 0 0 0,-1 0 0 0 0,1 1 0 0 0,0-1 0 0 0,-1 0 0 0 0,1 0 0 0 0,0 2 0 0 0,5 12-94 0 0,-2-1-1 0 0,0 0 1 0 0,3 17 0 0 0,-6-23 126 0 0,5 18 405 0 0,-1 0-1 0 0,-1 0 0 0 0,0 42 1 0 0,-4-67-480 0 0,-12-2-208 0 0,1-1 224 0 0,0 0-1 0 0,0 0 1 0 0,0-1 0 0 0,0-1 0 0 0,0 0-1 0 0,0 0 1 0 0,-17-11 0 0 0,-12-13-2978 0 0,38 25 1679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46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85 670 3564 0 0,'0'0'4621'0'0,"0"-16"-4445"0"0,-1-31-75 0 0,-2-9 111 0 0,7-68-1 0 0,-4 123-233 0 0,1-1-1 0 0,-1 1 1 0 0,0-1-1 0 0,0 1 1 0 0,0-1-1 0 0,1 1 1 0 0,-1-1-1 0 0,1 1 1 0 0,-1 0-1 0 0,1-1 1 0 0,0 1-1 0 0,-1 0 0 0 0,1-1 1 0 0,0 1-1 0 0,0 0 1 0 0,0 0-1 0 0,0 0 1 0 0,0 0-1 0 0,0 0 1 0 0,0 0-1 0 0,0 0 1 0 0,0 0-1 0 0,1 0 1 0 0,-1 1-1 0 0,0-1 1 0 0,1 0-1 0 0,-1 1 0 0 0,0-1 1 0 0,1 1-1 0 0,-1-1 1 0 0,1 1-1 0 0,-1 0 1 0 0,0 0-1 0 0,3-1 1 0 0,-2 2 9 0 0,0-1 1 0 0,1 0 0 0 0,-1 1 0 0 0,0-1-1 0 0,0 1 1 0 0,0 0 0 0 0,0 0-1 0 0,1 0 1 0 0,-1 0 0 0 0,-1 0 0 0 0,1 0-1 0 0,0 1 1 0 0,0-1 0 0 0,0 1 0 0 0,-1-1-1 0 0,1 1 1 0 0,-1 0 0 0 0,1-1 0 0 0,-1 1-1 0 0,0 0 1 0 0,3 4 0 0 0,4 10 195 0 0,0 0 1 0 0,-1 0 0 0 0,-1 1 0 0 0,-1 0 0 0 0,0 0-1 0 0,-1 0 1 0 0,3 32 0 0 0,-7-48-356 0 0,-4-2-631 0 0,0-1 748 0 0,0 0 1 0 0,0 1-1 0 0,0-1 0 0 0,0 0 1 0 0,0-1-1 0 0,-5-3 1 0 0,-13-8 244 0 0,12 9-115 0 0,0 1 1 0 0,0 0-1 0 0,-1 0 0 0 0,0 1 0 0 0,0 1 1 0 0,0 0-1 0 0,0 0 0 0 0,0 1 1 0 0,0 1-1 0 0,-12 0 0 0 0,23 0-131 0 0,0 0 1 0 0,-1 0-1 0 0,1 0 0 0 0,0 0 1 0 0,0 0-1 0 0,0 0 0 0 0,0 0 1 0 0,-1 0-1 0 0,1 0 0 0 0,0 0 0 0 0,0 0 1 0 0,0 0-1 0 0,-1 0 0 0 0,1 0 1 0 0,0 0-1 0 0,0 0 0 0 0,0 0 1 0 0,0 0-1 0 0,-1 0 0 0 0,1 1 1 0 0,0-1-1 0 0,0 0 0 0 0,0 0 0 0 0,0 0 1 0 0,0 0-1 0 0,0 0 0 0 0,-1 0 1 0 0,1 0-1 0 0,0 1 0 0 0,0-1 1 0 0,0 0-1 0 0,0 0 0 0 0,0 0 0 0 0,0 0 1 0 0,0 1-1 0 0,0-1 0 0 0,0 0 1 0 0,0 0-1 0 0,0 0 0 0 0,0 0 1 0 0,-1 1-1 0 0,1-1 0 0 0,0 0 0 0 0,0 0 1 0 0,0 0-1 0 0,1 1 0 0 0,-1-1 1 0 0,0 0-1 0 0,0 0 0 0 0,0 0 1 0 0,0 0-1 0 0,0 1 0 0 0,0-1 0 0 0,0 0 1 0 0,0 0-1 0 0,0 0 0 0 0,0 0 1 0 0,0 1-1 0 0,0-1 0 0 0,1 0 1 0 0,9 6-4173 0 0,1-4 3359 0 0</inkml:trace>
  <inkml:trace contextRef="#ctx0" brushRef="#br0" timeOffset="0.99">262 270 1328 0 0,'0'0'8589'0'0,"-111"-56"-8397"0"0,85 37-48 0 0,0-5-60 0 0,2 0-76 0 0,2-4-16 0 0,1-1-788 0 0,7 0-900 0 0,2-2-3033 0 0,6 2 1613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3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16 1356 0 0,'0'0'7600'0'0,"-15"-3"-7532"0"0,-46-8-45 0 0,59 11-12 0 0,0-1 0 0 0,-1 1 0 0 0,1 0 0 0 0,0 0-1 0 0,0 0 1 0 0,0 0 0 0 0,-1 0 0 0 0,1 0-1 0 0,0 0 1 0 0,0 1 0 0 0,0-1 0 0 0,0 1 0 0 0,-1 0-1 0 0,1 0 1 0 0,0-1 0 0 0,-2 3 0 0 0,3-3 7 0 0,0 1 0 0 0,0 0 0 0 0,0 0 0 0 0,0 0 0 0 0,1 0 0 0 0,-1 1 0 0 0,0-1 0 0 0,0 0 0 0 0,1 0 1 0 0,-1 0-1 0 0,1 1 0 0 0,-1-1 0 0 0,1 0 0 0 0,-1 1 0 0 0,1-1 0 0 0,0 0 0 0 0,0 1 0 0 0,-1 1 0 0 0,1 1 15 0 0,1-1 0 0 0,-1 1 0 0 0,0-1 0 0 0,1 1 0 0 0,0-1 1 0 0,0 0-1 0 0,0 1 0 0 0,0-1 0 0 0,0 0 0 0 0,1 0 0 0 0,-1 0 0 0 0,1 0 0 0 0,0 0 0 0 0,4 5 0 0 0,9 5-10 0 0,0-1 1 0 0,24 14 0 0 0,-28-21 67 0 0,-1 1 0 0 0,0 1 0 0 0,-1 0 0 0 0,1 0 0 0 0,-1 1 0 0 0,-1 0 0 0 0,1 1 0 0 0,-2 0 0 0 0,14 18 0 0 0,-20-26-80 0 0,-1 0-1 0 0,1 1 1 0 0,0-1 0 0 0,-1 0 0 0 0,1 0-1 0 0,-1 0 1 0 0,1 1 0 0 0,-1-1 0 0 0,0 0-1 0 0,1 1 1 0 0,-1-1 0 0 0,0 0 0 0 0,0 1-1 0 0,0-1 1 0 0,0 0 0 0 0,0 1 0 0 0,0-1-1 0 0,-1 0 1 0 0,1 1 0 0 0,0-1 0 0 0,-1 0-1 0 0,1 0 1 0 0,-1 1 0 0 0,1-1 0 0 0,-1 0-1 0 0,1 0 1 0 0,-1 0 0 0 0,0 0-1 0 0,-1 2 1 0 0,-1 0-29 0 0,0-1 0 0 0,0-1 0 0 0,0 1 0 0 0,0 0 0 0 0,0-1 1 0 0,-1 1-1 0 0,1-1 0 0 0,0 0 0 0 0,-1 0 0 0 0,1-1 0 0 0,-6 2 0 0 0,-1-1-58 0 0,0 0 0 0 0,-1-1 0 0 0,1 0 0 0 0,-1 0 1 0 0,1-1-1 0 0,0-1 0 0 0,-16-3 0 0 0,22 3-99 0 0,0 0 1 0 0,0 0-1 0 0,0 0 0 0 0,0-1 0 0 0,0 1 1 0 0,0-1-1 0 0,1 0 0 0 0,-4-4 1 0 0,6 6-15 0 0,0 0 1 0 0,0 0-1 0 0,0 0 1 0 0,0 0-1 0 0,0 0 1 0 0,1 0 0 0 0,-1-1-1 0 0,0 1 1 0 0,1 0-1 0 0,-1 0 1 0 0,1-1-1 0 0,0 1 1 0 0,-1 0 0 0 0,1-1-1 0 0,0 1 1 0 0,0-1-1 0 0,-1 1 1 0 0,1 0-1 0 0,0-1 1 0 0,1 1-1 0 0,-1 0 1 0 0,0-1 0 0 0,0 1-1 0 0,1 0 1 0 0,-1-1-1 0 0,0 1 1 0 0,1 0-1 0 0,-1-1 1 0 0,1 1 0 0 0,0 0-1 0 0,-1 0 1 0 0,2-2-1 0 0,7-6-2183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3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 2208 0 0,'0'0'5367'0'0,"-18"0"-4886"0"0,-52-3 92 0 0,69 2-532 0 0,1 1 0 0 0,-1 0-1 0 0,0 0 1 0 0,1 0-1 0 0,-1-1 1 0 0,0 1-1 0 0,1 0 1 0 0,-1 0-1 0 0,0 0 1 0 0,1 0 0 0 0,-1 0-1 0 0,0 0 1 0 0,1 1-1 0 0,-1-1 1 0 0,0 0-1 0 0,1 0 1 0 0,-1 0-1 0 0,0 1 1 0 0,1-1-1 0 0,-1 0 1 0 0,1 1 0 0 0,-1-1-1 0 0,0 0 1 0 0,1 1-1 0 0,-1-1 1 0 0,1 1-1 0 0,-1-1 1 0 0,1 1-1 0 0,0-1 1 0 0,-1 1 0 0 0,1-1-1 0 0,-1 1 1 0 0,1-1-1 0 0,0 1 1 0 0,-1 0-1 0 0,1-1 1 0 0,0 1-1 0 0,0 0 1 0 0,0-1-1 0 0,-1 1 1 0 0,1 0 0 0 0,0-1-1 0 0,0 1 1 0 0,0 0-1 0 0,0-1 1 0 0,0 1-1 0 0,0 0 1 0 0,0-1-1 0 0,0 1 1 0 0,1 0 0 0 0,-1 0-1 0 0,12 23 342 0 0,1-10-252 0 0,1-1 0 0 0,25 19 0 0 0,-30-25-126 0 0,1 0 0 0 0,-1 1-1 0 0,0 0 1 0 0,-1 0 0 0 0,0 1-1 0 0,0 0 1 0 0,-1 0 0 0 0,0 0-1 0 0,10 19 1 0 0,-17-26-14 0 0,1-1 1 0 0,0 1-1 0 0,-1 0 0 0 0,1-1 1 0 0,-1 1-1 0 0,1 0 0 0 0,-1 0 1 0 0,0-1-1 0 0,0 1 0 0 0,0 0 0 0 0,0 0 1 0 0,0 0-1 0 0,0-1 0 0 0,0 1 1 0 0,0 0-1 0 0,-1 0 0 0 0,1-1 1 0 0,-1 1-1 0 0,0 0 0 0 0,1 0 0 0 0,-1-1 1 0 0,0 1-1 0 0,0-1 0 0 0,0 1 1 0 0,-1 1-1 0 0,-1-1-6 0 0,1 0 0 0 0,-1 0 0 0 0,0 0-1 0 0,1 0 1 0 0,-1-1 0 0 0,0 1 0 0 0,0-1 0 0 0,0 0 0 0 0,0 0 0 0 0,0 0-1 0 0,-1 0 1 0 0,1 0 0 0 0,-4 0 0 0 0,1-1-137 0 0,0 1 0 0 0,-1-1 0 0 0,1 0 1 0 0,0 0-1 0 0,0 0 0 0 0,0-1 0 0 0,0 0 0 0 0,0 0 0 0 0,0-1 1 0 0,0 0-1 0 0,0 0 0 0 0,0 0 0 0 0,1 0 0 0 0,-1-1 0 0 0,-6-5 0 0 0,9 6-198 0 0,1-1 0 0 0,0 0 0 0 0,0-1-1 0 0,0 1 1 0 0,0 0 0 0 0,0 0 0 0 0,1-1-1 0 0,-1 1 1 0 0,1-1 0 0 0,0 0 0 0 0,0 1-1 0 0,1-1 1 0 0,-1 0 0 0 0,1 1 0 0 0,-1-1-1 0 0,1 0 1 0 0,1-5 0 0 0,-1-5-1190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4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1 0 952 0 0</inkml:trace>
  <inkml:trace contextRef="#ctx0" brushRef="#br0" timeOffset="1">1 0 952 0 0,'102'5'4428'0'0,"-97"9"-2267"0"0,-2 2-837 0 0,0-3-588 0 0,-1 6-384 0 0,4-3-256 0 0,-6 0-96 0 0,8 0 0 0 0,-6 0 0 0 0,1-2-152 0 0,5-1-304 0 0,-5-1-268 0 0,8-1-716 0 0,-3 1-356 0 0,2-3-121 0 0,1-2-415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4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109 305 112 0 0,'0'0'10290'0'0,"-6"-20"-9858"0"0,-57-150 678 0 0,51 129-998 0 0,11 32-111 0 0,-1 1 0 0 0,-1-1 0 0 0,0 1 0 0 0,0 0-1 0 0,0 0 1 0 0,-10-15 0 0 0,25 37-118 0 0,1 0 1 0 0,0-1-1 0 0,1-1 0 0 0,0 0 1 0 0,19 12-1 0 0,-24-18-103 0 0,0 0-1 0 0,0-1 0 0 0,1 0 1 0 0,-1-1-1 0 0,1 0 0 0 0,0 0 1 0 0,1-1-1 0 0,-1-1 0 0 0,0 1 0 0 0,20 0 1 0 0,-28-3 157 0 0,-1 0-1 0 0,1 0 1 0 0,-1-1 0 0 0,1 1-1 0 0,-1-1 1 0 0,1 1 0 0 0,-1-1-1 0 0,1 0 1 0 0,-1 1 0 0 0,0-1-1 0 0,1 0 1 0 0,-1 0 0 0 0,0 0 0 0 0,0 0-1 0 0,0 0 1 0 0,1 0 0 0 0,-1 0-1 0 0,0 0 1 0 0,-1-1 0 0 0,1 1-1 0 0,0 0 1 0 0,0-1 0 0 0,0 1 0 0 0,-1 0-1 0 0,1-1 1 0 0,-1 1 0 0 0,1-3-1 0 0,6-41 2074 0 0,-22 98-1069 0 0,14-42-1031 0 0,0 0 0 0 0,1 1 0 0 0,0-1 0 0 0,3 16 0 0 0,-2-23 49 0 0,0 1 1 0 0,0-1-1 0 0,1 1 0 0 0,-1-1 1 0 0,1 0-1 0 0,0 0 0 0 0,0 1 1 0 0,0-1-1 0 0,1-1 0 0 0,-1 1 1 0 0,1 0-1 0 0,0-1 0 0 0,6 6 0 0 0,-9-8 4 0 0,1-1 0 0 0,-1 1 0 0 0,1-1 0 0 0,0 1 0 0 0,-1-1 0 0 0,1 1 0 0 0,0-1 0 0 0,-1 0 0 0 0,1 1 0 0 0,0-1 0 0 0,0 0 0 0 0,-1 0 0 0 0,1 0 0 0 0,0 1 0 0 0,0-1-1 0 0,-1 0 1 0 0,1 0 0 0 0,0 0 0 0 0,0 0 0 0 0,0 0 0 0 0,-1-1 0 0 0,1 1 0 0 0,0 0 0 0 0,0 0 0 0 0,-1 0 0 0 0,1-1 0 0 0,0 1 0 0 0,-1 0 0 0 0,2-1 0 0 0,17-20-421 0 0,1-31 401 0 0,-12 31 1293 0 0,-3 40 790 0 0,6 19-1933 0 0,-8-32-60 0 0,0 0 0 0 0,1-1 0 0 0,0 1-1 0 0,0-1 1 0 0,0 0 0 0 0,0 0-1 0 0,1-1 1 0 0,0 1 0 0 0,0-1 0 0 0,0 0-1 0 0,1-1 1 0 0,0 1 0 0 0,-1-1 0 0 0,1 0-1 0 0,0 0 1 0 0,0-1 0 0 0,0 0 0 0 0,1 0-1 0 0,-1 0 1 0 0,1-1 0 0 0,-1 0-1 0 0,1 0 1 0 0,-1-1 0 0 0,1 0 0 0 0,-1 0-1 0 0,1 0 1 0 0,-1-1 0 0 0,1 0 0 0 0,-1 0-1 0 0,1 0 1 0 0,9-5 0 0 0,-12 5-23 0 0,0-1 1 0 0,0 0 0 0 0,0 0-1 0 0,0 0 1 0 0,0-1-1 0 0,0 1 1 0 0,-1-1-1 0 0,1 0 1 0 0,-1 0 0 0 0,0 0-1 0 0,0-1 1 0 0,0 1-1 0 0,0-1 1 0 0,-1 1 0 0 0,1-1-1 0 0,-1 0 1 0 0,0 0-1 0 0,0 0 1 0 0,0-1-1 0 0,-1 1 1 0 0,0 0 0 0 0,1-1-1 0 0,-2 1 1 0 0,1 0-1 0 0,0-1 1 0 0,-1 1 0 0 0,0-1-1 0 0,0 1 1 0 0,0-1-1 0 0,0 1 1 0 0,-1-1-1 0 0,0 1 1 0 0,0-1 0 0 0,0 1-1 0 0,0 0 1 0 0,-1-1-1 0 0,0 1 1 0 0,0 0 0 0 0,0 0-1 0 0,0 0 1 0 0,-1 0-1 0 0,1 1 1 0 0,-1-1-1 0 0,0 1 1 0 0,0-1 0 0 0,0 1-1 0 0,-7-5 1 0 0,-2 0-15 0 0,1 1 1 0 0,-1 0-1 0 0,0 1 1 0 0,-1 1-1 0 0,1 0 1 0 0,-22-6-1 0 0,27 9-121 0 0,0 0-1 0 0,-1 1 1 0 0,1 0-1 0 0,-1 0 1 0 0,1 0 0 0 0,-1 1-1 0 0,1 0 1 0 0,-1 1-1 0 0,1 0 1 0 0,0 0-1 0 0,-1 0 1 0 0,1 1-1 0 0,-10 4 1 0 0,15-5-89 0 0,-1 0 0 0 0,1 0 0 0 0,0 0 0 0 0,1 1-1 0 0,-1-1 1 0 0,0 1 0 0 0,0-1 0 0 0,1 1 0 0 0,-1 0 0 0 0,1 0 0 0 0,-1 0 0 0 0,1 0 0 0 0,0 0-1 0 0,-2 3 1 0 0,-4 15-3803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5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3 680 0 0,'0'0'10379'0'0,"-32"-2"-10034"0"0,-92 2-230 0 0,121 48 1446 0 0,3-42-1506 0 0,0 166 171 0 0,1-171-232 0 0,-1 1 1 0 0,1 0-1 0 0,-1 0 1 0 0,1-1 0 0 0,0 1-1 0 0,0-1 1 0 0,0 1 0 0 0,0-1-1 0 0,0 1 1 0 0,0-1-1 0 0,0 0 1 0 0,0 1 0 0 0,1-1-1 0 0,-1 0 1 0 0,0 0 0 0 0,1 0-1 0 0,-1 0 1 0 0,1 0-1 0 0,0 0 1 0 0,-1 0 0 0 0,1 0-1 0 0,0-1 1 0 0,-1 1 0 0 0,1-1-1 0 0,0 1 1 0 0,3-1-1 0 0,47 8-1589 0 0,-35-8 390 0 0,0-1 0 0 0,30-6 0 0 0,6-8-5234 0 0,-39 8 4873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6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3 2384 0 0,'0'0'5869'0'0,"-156"-2"-5637"0"0,134 2-232 0 0,1 0-8 0 0,-1 0-72 0 0,6 0-492 0 0,-3 0-1076 0 0,9 0-1053 0 0,4 0-375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38 243 2412 0 0,'0'0'7748'0'0,"1"-11"-7517"0"0,1 0-176 0 0,-1 0 0 0 0,0 0 0 0 0,-1 0 0 0 0,0 0-1 0 0,-1 0 1 0 0,0 0 0 0 0,-1 0 0 0 0,0 1 0 0 0,-1-1 0 0 0,0 1 0 0 0,-8-20 0 0 0,7 20-76 0 0,3 8 18 0 0,0 0 0 0 0,0 0-1 0 0,0 0 1 0 0,0 0 0 0 0,0 0 0 0 0,0 0 0 0 0,0 0 0 0 0,0 0 0 0 0,-1 0-1 0 0,-3-2 593 0 0,5 9-646 0 0,1 1 0 0 0,-1-1 0 0 0,1 1-1 0 0,0-1 1 0 0,0 0 0 0 0,1 1 0 0 0,-1-1-1 0 0,1 0 1 0 0,0 0 0 0 0,1 0 0 0 0,-1 0-1 0 0,1 0 1 0 0,0 0 0 0 0,0-1 0 0 0,1 0-1 0 0,-1 1 1 0 0,1-1 0 0 0,0 0 0 0 0,0-1-1 0 0,0 1 1 0 0,1-1 0 0 0,-1 0 0 0 0,1 0-1 0 0,0 0 1 0 0,0-1 0 0 0,0 1 0 0 0,0-1-1 0 0,0 0 1 0 0,0-1 0 0 0,0 1 0 0 0,1-1-1 0 0,-1 0 1 0 0,1-1 0 0 0,-1 1 0 0 0,1-1-1 0 0,-1 0 1 0 0,7-1 0 0 0,-8 0 29 0 0,-1-1 0 0 0,1 0 0 0 0,-1 0 0 0 0,0 0 1 0 0,0 0-1 0 0,0 0 0 0 0,0-1 0 0 0,0 1 0 0 0,-1-1 0 0 0,1 0 1 0 0,-1 0-1 0 0,1 0 0 0 0,-1 0 0 0 0,0 0 0 0 0,0-1 0 0 0,-1 1 0 0 0,1 0 1 0 0,1-7-1 0 0,22-65-109 0 0,-22 37 900 0 0,-3 32 1018 0 0,0 25-1266 0 0,-2 21-527 0 0,1-15-55 0 0,1 0 1 0 0,2 28-1 0 0,-1-48-196 0 0,-1 0 0 0 0,1-1 0 0 0,0 1 1 0 0,0 0-1 0 0,1 0 0 0 0,-1-1 0 0 0,1 1 0 0 0,0-1 0 0 0,0 1 0 0 0,1-1 0 0 0,-1 0 0 0 0,1 0 0 0 0,0 0 0 0 0,0 0 0 0 0,0-1 1 0 0,7 7-1 0 0,7-3-3466 0 0,-9-7 1399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1392 0 0,'0'0'10424'0'0,"0"17"-10171"0"0,0 156-158 0 0,-1-168-275 0 0,1 0 0 0 0,1 0 1 0 0,-1 0-1 0 0,1 0 0 0 0,-1 0 1 0 0,2 0-1 0 0,-1 0 0 0 0,0 0 1 0 0,4 6-1 0 0,-4-9-208 0 0,1 1 0 0 0,0-1 0 0 0,0 0 0 0 0,0 1-1 0 0,0-1 1 0 0,0 0 0 0 0,0-1 0 0 0,1 1 0 0 0,-1 0 0 0 0,0-1 0 0 0,1 1 0 0 0,0-1 0 0 0,-1 0-1 0 0,1 1 1 0 0,0-1 0 0 0,0-1 0 0 0,4 2 0 0 0,7 2-1905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1 275 3140 0 0,'0'0'8263'0'0,"1"-16"-8040"0"0,1-12-112 0 0,1-11 46 0 0,-1 1 0 0 0,-2-1 0 0 0,-8-63-1 0 0,20 113 1252 0 0,6 12-1811 0 0,0 10 182 0 0,39 53 0 0 0,-49-77 251 0 0,0 1-1 0 0,0-1 1 0 0,1 0 0 0 0,0-1-1 0 0,0 0 1 0 0,1 0-1 0 0,0-1 1 0 0,0-1 0 0 0,15 8-1 0 0,-24-13-32 0 0,1-1 0 0 0,-1 1 0 0 0,0 0 0 0 0,1-1 0 0 0,-1 1 0 0 0,1-1 0 0 0,-1 0 0 0 0,0 0 0 0 0,1 1 0 0 0,-1-1 0 0 0,1 0 0 0 0,-1 0 0 0 0,1 0 0 0 0,-1 0 0 0 0,1-1 0 0 0,-1 1 0 0 0,0 0 0 0 0,1-1 0 0 0,-1 1 0 0 0,1-1 0 0 0,-1 1 0 0 0,0-1 0 0 0,0 1 0 0 0,2-2 0 0 0,-1 0-22 0 0,-1 1 0 0 0,1-1 1 0 0,-1 0-1 0 0,1 0 0 0 0,-1 0 0 0 0,0 0 1 0 0,0 0-1 0 0,0-1 0 0 0,0 1 0 0 0,0 0 1 0 0,-1 0-1 0 0,1-1 0 0 0,0-3 0 0 0,1-9-127 0 0,-1-1-1 0 0,-1 1 0 0 0,-3-27 1 0 0,3 32 157 0 0,-6-38-952 0 0,-1-17-5311 0 0,7 57 3331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4848 0 0,'0'0'6405'0'0,"0"128"-6269"0"0,0-107-128 0 0,0-3-16 0 0,0 0-76 0 0,0-4-32 0 0,3 0-168 0 0,2-3-412 0 0,-2-2-468 0 0,2-2-444 0 0,4 2-605 0 0,1-4-839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1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3220 0 0,'0'0'6452'0'0,"-8"7"-6378"0"0,0-1-102 0 0,5-4 14 0 0,0 0-1 0 0,0 1 1 0 0,0-1 0 0 0,0 0 0 0 0,0 1-1 0 0,1 0 1 0 0,0 0 0 0 0,-1-1 0 0 0,1 1 0 0 0,0 0-1 0 0,0 1 1 0 0,-1 2 0 0 0,1-2 48 0 0,1 0-1 0 0,0 0 1 0 0,0-1-1 0 0,0 1 1 0 0,1 0 0 0 0,-1 0-1 0 0,1 0 1 0 0,0 0 0 0 0,0 0-1 0 0,0 0 1 0 0,0 0 0 0 0,1-1-1 0 0,0 1 1 0 0,-1 0-1 0 0,2 0 1 0 0,-1 0 0 0 0,0-1-1 0 0,1 1 1 0 0,-1-1 0 0 0,1 1-1 0 0,0-1 1 0 0,0 1 0 0 0,1-1-1 0 0,-1 0 1 0 0,1 0-1 0 0,-1 0 1 0 0,1-1 0 0 0,0 1-1 0 0,0 0 1 0 0,0-1 0 0 0,0 0-1 0 0,1 0 1 0 0,-1 0 0 0 0,1 0-1 0 0,-1 0 1 0 0,1-1-1 0 0,-1 0 1 0 0,1 0 0 0 0,0 0-1 0 0,0 0 1 0 0,0 0 0 0 0,0-1-1 0 0,0 1 1 0 0,-1-1 0 0 0,1 0-1 0 0,0 0 1 0 0,0-1-1 0 0,0 1 1 0 0,0-1 0 0 0,7-2-1 0 0,-9 3-35 0 0,0-1-1 0 0,0 1 0 0 0,-1-1 0 0 0,1 1 0 0 0,0-1 1 0 0,0 0-1 0 0,0 0 0 0 0,-1 0 0 0 0,1 0 1 0 0,0 0-1 0 0,-1 0 0 0 0,1 0 0 0 0,-1 0 0 0 0,1-1 1 0 0,-1 1-1 0 0,0 0 0 0 0,1-1 0 0 0,-1 1 1 0 0,0-1-1 0 0,0 0 0 0 0,0 1 0 0 0,0-1 0 0 0,0 0 1 0 0,-1 0-1 0 0,1 0 0 0 0,0 1 0 0 0,-1-1 1 0 0,0 0-1 0 0,1 0 0 0 0,-1 0 0 0 0,0 0 0 0 0,0 0 1 0 0,0 0-1 0 0,0 0 0 0 0,0 0 0 0 0,0 0 1 0 0,-1 0-1 0 0,1 0 0 0 0,-2-2 0 0 0,1 0-94 0 0,0 1 1 0 0,-1-1-1 0 0,1 1 0 0 0,-1-1 0 0 0,0 1 0 0 0,0 0 0 0 0,0 0 0 0 0,-1 0 1 0 0,1 0-1 0 0,-1 0 0 0 0,0 0 0 0 0,0 1 0 0 0,0-1 0 0 0,0 1 0 0 0,0 0 1 0 0,0 0-1 0 0,0 0 0 0 0,-1 0 0 0 0,-4-1 0 0 0,-45-5-1044 0 0,18 9-3573 0 0,20 2 1709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08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140 260 3564 0 0,'0'0'5295'0'0,"-9"-22"-4859"0"0,-83-157 677 0 0,83 163-971 0 0,6 11-77 0 0,0-1-1 0 0,0 1 1 0 0,0 0-1 0 0,-1-1 1 0 0,0 1-1 0 0,-5-5 2212 0 0,26 38-2091 0 0,-10-18-462 0 0,1-1 0 0 0,0 0 1 0 0,1 0-1 0 0,0-1 0 0 0,0 0 0 0 0,1-1 0 0 0,0 0 1 0 0,0 0-1 0 0,16 7 0 0 0,-21-12 164 0 0,-1-1 1 0 0,1 1-1 0 0,-1-1 0 0 0,1 0 0 0 0,0 0 1 0 0,-1 0-1 0 0,1-1 0 0 0,0 1 0 0 0,0-1 0 0 0,-1-1 1 0 0,1 1-1 0 0,0 0 0 0 0,0-1 0 0 0,-1 0 1 0 0,1 0-1 0 0,-1-1 0 0 0,1 1 0 0 0,-1-1 1 0 0,1 0-1 0 0,-1 0 0 0 0,0-1 0 0 0,0 1 0 0 0,0-1 1 0 0,0 0-1 0 0,0 0 0 0 0,6-6 0 0 0,-7 6 71 0 0,-1 1 1 0 0,-1 1 0 0 0,1 0 0 0 0,-1-1 1 0 0,1 1-1 0 0,-1-1 0 0 0,0 0 0 0 0,0 1 1 0 0,1-1-1 0 0,-1 0 0 0 0,0 0 0 0 0,0 0 0 0 0,-1 0 1 0 0,2-4 1793 0 0,-24 51-593 0 0,19-36-1128 0 0,1 0 0 0 0,0 0-1 0 0,1 0 1 0 0,-1 0 0 0 0,2 1-1 0 0,0 14 1 0 0,-1-22-60 0 0,1 0 0 0 0,1 0 1 0 0,-1 0-1 0 0,0 0 0 0 0,0 0 1 0 0,1 0-1 0 0,-1 0 0 0 0,1-1 1 0 0,0 1-1 0 0,-1 0 0 0 0,1 0 1 0 0,0 0-1 0 0,0-1 0 0 0,0 1 0 0 0,0 0 1 0 0,0-1-1 0 0,1 1 0 0 0,-1-1 1 0 0,0 1-1 0 0,1-1 0 0 0,-1 0 1 0 0,1 0-1 0 0,0 0 0 0 0,-1 1 0 0 0,1-1 1 0 0,0-1-1 0 0,-1 1 0 0 0,1 0 1 0 0,0 0-1 0 0,0-1 0 0 0,0 1 1 0 0,0-1-1 0 0,0 1 0 0 0,0-1 1 0 0,4 0-1 0 0,-4 0 29 0 0,-1-1 1 0 0,1 1-1 0 0,0 0 0 0 0,0-1 1 0 0,0 0-1 0 0,0 1 0 0 0,0-1 1 0 0,-1 0-1 0 0,1 0 0 0 0,0 0 1 0 0,-1 0-1 0 0,1-1 0 0 0,0 1 1 0 0,-1 0-1 0 0,0 0 1 0 0,1-1-1 0 0,-1 1 0 0 0,0-1 1 0 0,0 0-1 0 0,0 1 0 0 0,0-1 1 0 0,0 0-1 0 0,0 0 0 0 0,0 1 1 0 0,0-1-1 0 0,-1 0 0 0 0,1 0 1 0 0,-1 0-1 0 0,1-3 1789 0 0,15 32-1132 0 0,-10-19-573 0 0,1 0 0 0 0,0-1 0 0 0,1 0 0 0 0,0-1 1 0 0,0 0-1 0 0,1 0 0 0 0,-1-1 0 0 0,1 0 0 0 0,0 0 0 0 0,1-1 0 0 0,-1 0 0 0 0,1-1 0 0 0,-1 0 0 0 0,1 0 0 0 0,0-1 0 0 0,0 0 0 0 0,13 0 0 0 0,-17-1-78 0 0,1-1 0 0 0,-1 0 0 0 0,0 0 0 0 0,1 0 0 0 0,-1-1 0 0 0,0 0 0 0 0,0 0 1 0 0,0 0-1 0 0,0-1 0 0 0,0 0 0 0 0,0 0 0 0 0,0-1 0 0 0,0 0 0 0 0,-1 0 0 0 0,1 0 0 0 0,-1 0 0 0 0,0-1 1 0 0,0 0-1 0 0,0 0 0 0 0,-1 0 0 0 0,0-1 0 0 0,1 0 0 0 0,-1 0 0 0 0,-1 0 0 0 0,1 0 0 0 0,-1 0 0 0 0,0-1 0 0 0,4-8 1 0 0,-6 11-13 0 0,0 0 1 0 0,0 0 0 0 0,0-1-1 0 0,0 1 1 0 0,0 0 0 0 0,-1 0-1 0 0,1 0 1 0 0,-1-1 0 0 0,0 1-1 0 0,0 0 1 0 0,0-1 0 0 0,0 1 0 0 0,-1 0-1 0 0,0 0 1 0 0,1 0 0 0 0,-1-1-1 0 0,0 1 1 0 0,0 0 0 0 0,-1 0-1 0 0,1 0 1 0 0,-3-3 0 0 0,1 3-2 0 0,0-1 1 0 0,-1 0 0 0 0,1 1-1 0 0,-1 0 1 0 0,0 0 0 0 0,0 0 0 0 0,-1 0-1 0 0,1 0 1 0 0,0 1 0 0 0,-1 0-1 0 0,0 0 1 0 0,-6-2 0 0 0,-11-1-455 0 0,1 0 0 0 0,-1 1 1 0 0,-1 2-1 0 0,-41-1 0 0 0,-2 5-5332 0 0,43 6 1000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1040 0 0,'0'0'5618'0'0,"-19"9"-5482"0"0,9-4 3706 0 0,10 1-3653 0 0,0-1 0 0 0,0 0 0 0 0,0 0 0 0 0,1 0 1 0 0,0 0-1 0 0,0 0 0 0 0,1 0 0 0 0,-1 0 0 0 0,1 0 0 0 0,0-1 0 0 0,3 7 0 0 0,-3-9-179 0 0,0 0 1 0 0,0 0 0 0 0,0 1-1 0 0,0-1 1 0 0,0-1 0 0 0,0 1-1 0 0,1 0 1 0 0,-1 0 0 0 0,1-1-1 0 0,-1 0 1 0 0,1 1 0 0 0,-1-1-1 0 0,1 0 1 0 0,0 0 0 0 0,0 0-1 0 0,-1-1 1 0 0,1 1 0 0 0,0-1-1 0 0,0 1 1 0 0,0-1 0 0 0,5 0-1 0 0,-7-1-35 0 0,0 1 0 0 0,0 0-1 0 0,0-1 1 0 0,0 1 0 0 0,0 0-1 0 0,0-1 1 0 0,0 1 0 0 0,0-1-1 0 0,0 0 1 0 0,0 1 0 0 0,0-1-1 0 0,0 0 1 0 0,0 1 0 0 0,0-1-1 0 0,-1 0 1 0 0,1 0 0 0 0,0 0-1 0 0,-1 0 1 0 0,1 0 0 0 0,-1 0-1 0 0,1 0 1 0 0,-1 0 0 0 0,1 0-1 0 0,-1 0 1 0 0,1 0 0 0 0,-1 0-1 0 0,0 0 1 0 0,0 0 0 0 0,0 0-1 0 0,1 0 1 0 0,-1-2 0 0 0,0 1 8 0 0,0 0 1 0 0,0 1-1 0 0,0-1 1 0 0,0 0 0 0 0,0 1-1 0 0,0-1 1 0 0,0 0-1 0 0,0 1 1 0 0,-1-1 0 0 0,1 1-1 0 0,-1-1 1 0 0,1 0-1 0 0,-1 1 1 0 0,0-1 0 0 0,1 1-1 0 0,-1 0 1 0 0,0-1-1 0 0,0 1 1 0 0,0-1 0 0 0,0 1-1 0 0,-2-2 1 0 0,-21-6-367 0 0,-6-3-1620 0 0,18 2-2133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8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4124 0 0,'0'0'7955'0'0,"-1"5"-7308"0"0,-1 83 278 0 0,2-80-893 0 0,1 0 0 0 0,0-1 0 0 0,0 1 1 0 0,0-1-1 0 0,1 1 0 0 0,0-1 0 0 0,1 0 0 0 0,0 1 0 0 0,0-1 0 0 0,5 7 0 0 0,-8-13-85 0 0,0-1-1 0 0,0 1 1 0 0,1-1-1 0 0,-1 1 1 0 0,0-1 0 0 0,1 1-1 0 0,-1-1 1 0 0,0 0-1 0 0,1 1 1 0 0,-1-1 0 0 0,0 0-1 0 0,1 1 1 0 0,-1-1 0 0 0,1 0-1 0 0,-1 1 1 0 0,1-1-1 0 0,-1 0 1 0 0,1 0 0 0 0,-1 0-1 0 0,1 1 1 0 0,-1-1-1 0 0,1 0 1 0 0,-1 0 0 0 0,1 0-1 0 0,-1 0 1 0 0,1 0 0 0 0,-1 0-1 0 0,1 0 1 0 0,-1 0-1 0 0,1 0 1 0 0,0 0 0 0 0,13-13-301 0 0,-14 12 396 0 0,1 0 1 0 0,-1 1 0 0 0,0-1-1 0 0,1 0 1 0 0,-1 0 0 0 0,1 0-1 0 0,0 0 1 0 0,-1 1 0 0 0,1-1 0 0 0,0 0-1 0 0,0 0 1 0 0,-1 1 0 0 0,1-1-1 0 0,0 1 1 0 0,0-1 0 0 0,0 1-1 0 0,0-1 1 0 0,-1 1 0 0 0,1-1-1 0 0,0 1 1 0 0,0 0 0 0 0,0-1 0 0 0,0 1-1 0 0,0 0 1 0 0,0 0 0 0 0,0 0-1 0 0,0 0 1 0 0,0 0 0 0 0,0 0-1 0 0,0 0 1 0 0,0 0 0 0 0,0 0-1 0 0,0 1 1 0 0,0-1 0 0 0,0 0-1 0 0,0 0 1 0 0,0 1 0 0 0,0-1 0 0 0,0 1-1 0 0,0-1 1 0 0,1 2 0 0 0,33 33-611 0 0,13 9-2167 0 0,-10-23-2228 0 0,-17-16 1006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8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28 5380 0 0,'0'0'7332'0'0,"-6"-4"-6797"0"0,-19-13-279 0 0,19 13-281 0 0,28 1-4852 0 0,-7 3 1000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9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7329 0 0,'0'0'6244'0'0,"65"-4"-5722"0"0,-15-7-632 0 0,-30 6 94 0 0,1 1 0 0 0,-1 0 0 0 0,24 0 0 0 0,-40 4-269 0 0,-9 14 806 0 0,3 5-518 0 0,2 0 1 0 0,1 0 0 0 0,0-1-1 0 0,1 1 1 0 0,1 0 0 0 0,1-1 0 0 0,0 0-1 0 0,12 28 1 0 0,-7-17-24 0 0,-1 0 0 0 0,4 34 0 0 0,-10-56 10 0 0,-2 1-1 0 0,1-1 1 0 0,-1 1 0 0 0,0-1-1 0 0,0 1 1 0 0,-3 14 0 0 0,2-19-25 0 0,0-1 1 0 0,-1 1 0 0 0,1 0-1 0 0,0 0 1 0 0,-1-1-1 0 0,0 1 1 0 0,0-1 0 0 0,0 0-1 0 0,0 1 1 0 0,0-1 0 0 0,0 0-1 0 0,0 0 1 0 0,-1 0 0 0 0,1 0-1 0 0,-1-1 1 0 0,0 1 0 0 0,1-1-1 0 0,-1 1 1 0 0,-4 0 0 0 0,-7 3-40 0 0,1-1 1 0 0,0 0 0 0 0,-1-1 0 0 0,0 0 0 0 0,-27 1 0 0 0,35-4-26 0 0,-1 1-1 0 0,0-1 1 0 0,0-1-1 0 0,1 1 1 0 0,-1-1 0 0 0,0-1-1 0 0,1 1 1 0 0,-1-1-1 0 0,1 0 1 0 0,-1 0 0 0 0,1-1-1 0 0,0 0 1 0 0,0 0-1 0 0,-6-5 1 0 0,11 8 9 0 0,1 0 0 0 0,-1-1 0 0 0,0 1 0 0 0,1-1 0 0 0,-1 1 0 0 0,1-1 0 0 0,-1 1 0 0 0,1-1 0 0 0,-1 1 0 0 0,1-1 0 0 0,0 1 0 0 0,-1-1 0 0 0,1 0 0 0 0,0 1-1 0 0,0-1 1 0 0,-1 0 0 0 0,1 1 0 0 0,0-1 0 0 0,0 0 0 0 0,0 1 0 0 0,0-1 0 0 0,-1 0 0 0 0,1 1 0 0 0,0-1 0 0 0,1 0 0 0 0,-1 0 0 0 0,0 1 0 0 0,0-1 0 0 0,0 0 0 0 0,0 1 0 0 0,0-1 0 0 0,1 0 0 0 0,-1 1 0 0 0,0-1 0 0 0,1 0 0 0 0,-1 1 0 0 0,0-1 0 0 0,1 1 0 0 0,-1-1 0 0 0,1 1 0 0 0,-1-1-1 0 0,1 1 1 0 0,-1-1 0 0 0,1 1 0 0 0,-1-1 0 0 0,1 1 0 0 0,0-1 0 0 0,31-14-4339 0 0,-8 10 1739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4644 0 0,'0'0'7844'0'0,"-6"3"-7332"0"0,-16 9-491 0 0,1 1 1 0 0,0 0-1 0 0,1 2 0 0 0,1 0 1 0 0,-27 27-1 0 0,36-31-613 0 0,0 1 0 0 0,0 0 0 0 0,-9 16 0 0 0,14-13-835 0 0,4-14 981 0 0,1 1-1 0 0,0-1 0 0 0,0 1 0 0 0,-1-1 0 0 0,1 1 1 0 0,0-1-1 0 0,0 1 0 0 0,0-1 0 0 0,1 1 1 0 0,-1-1-1 0 0,0 0 0 0 0,1 1 0 0 0,-1-1 0 0 0,1 3 1 0 0,8 3-2186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1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221 213 4932 0 0,'0'0'5866'0'0,"-16"-19"-5580"0"0,-48-62-91 0 0,55 70-168 0 0,-1 0 0 0 0,0 1 0 0 0,-1 0-1 0 0,0 1 1 0 0,0 0 0 0 0,-21-11 0 0 0,-14-12-1538 0 0,84 32-3868 0 0,-18 4 1238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0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7381 0 0,'0'0'4384'0'0,"-70"121"-4464"0"0,65-112-112 0 0,-6 0-40 0 0,5-4-216 0 0,-2-1-520 0 0,6 1-964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1628 0 0,'0'0'10264'0'0,"1"21"-10154"0"0,22 156-29 0 0,-21-161-123 0 0,1-1 1 0 0,1 0-1 0 0,0 0 0 0 0,1 0 1 0 0,9 19-1 0 0,-14-69-3198 0 0,1-12 3589 0 0,-6 18-215 0 0,0 1-1 0 0,2-1 1 0 0,1 0-1 0 0,2 0 0 0 0,4-48 1 0 0,-3 74-92 0 0,0 1 1 0 0,0 0-1 0 0,0-1 1 0 0,0 1-1 0 0,0 0 1 0 0,0 0-1 0 0,1 0 1 0 0,-1 0-1 0 0,1 0 1 0 0,-1 0-1 0 0,1 1 1 0 0,0-1-1 0 0,0 0 0 0 0,0 1 1 0 0,0-1-1 0 0,0 1 1 0 0,0 0-1 0 0,0 0 1 0 0,0 0-1 0 0,1 0 1 0 0,-1 0-1 0 0,0 0 1 0 0,1 0-1 0 0,-1 1 1 0 0,1-1-1 0 0,-1 1 1 0 0,0 0-1 0 0,1 0 0 0 0,-1 0 1 0 0,4 0-1 0 0,-2 0-20 0 0,0 0-1 0 0,0 0 0 0 0,0 0 0 0 0,0 1 0 0 0,0-1 0 0 0,0 1 0 0 0,0 0 0 0 0,0 1 1 0 0,0-1-1 0 0,0 0 0 0 0,0 1 0 0 0,-1 0 0 0 0,1 0 0 0 0,0 0 0 0 0,-1 1 0 0 0,0-1 1 0 0,5 5-1 0 0,-5-3-48 0 0,0 1 1 0 0,0 0 0 0 0,0 0 0 0 0,0 0-1 0 0,-1 0 1 0 0,0 1 0 0 0,0-1 0 0 0,0 1-1 0 0,-1-1 1 0 0,0 1 0 0 0,0 0 0 0 0,0-1-1 0 0,-1 1 1 0 0,0 10 0 0 0,0-14 1 0 0,-1 1-1 0 0,1-1 1 0 0,-1 1 0 0 0,1-1-1 0 0,-1 0 1 0 0,0 1 0 0 0,0-1 0 0 0,0 0-1 0 0,0 1 1 0 0,0-1 0 0 0,0 0-1 0 0,-1 0 1 0 0,1 0 0 0 0,-1 0 0 0 0,1 0-1 0 0,-1-1 1 0 0,0 1 0 0 0,0 0-1 0 0,1-1 1 0 0,-1 1 0 0 0,-1-1 0 0 0,1 0-1 0 0,0 1 1 0 0,0-1 0 0 0,0 0-1 0 0,-1 0 1 0 0,1-1 0 0 0,0 1 0 0 0,-1 0-1 0 0,1-1 1 0 0,-1 0 0 0 0,1 1-1 0 0,0-1 1 0 0,-1 0 0 0 0,-2 0 0 0 0,-12-2-152 0 0,23-2 425 0 0,29-2 45 0 0,-27 7-302 0 0,-1 0-1 0 0,0 1 0 0 0,0-1 0 0 0,0 1 0 0 0,0 1 1 0 0,-1-1-1 0 0,1 1 0 0 0,-1 1 0 0 0,1-1 0 0 0,-1 1 1 0 0,0 0-1 0 0,0 0 0 0 0,-1 1 0 0 0,1 0 1 0 0,-1 0-1 0 0,8 9 0 0 0,-8-9 76 0 0,-1 1 0 0 0,0-1-1 0 0,0 1 1 0 0,0 0 0 0 0,0 0 0 0 0,-1 0 0 0 0,0 0-1 0 0,0 0 1 0 0,-1 1 0 0 0,0-1 0 0 0,0 1 0 0 0,0 0-1 0 0,-1 0 1 0 0,0 0 0 0 0,-1-1 0 0 0,1 1 0 0 0,-2 12-1 0 0,0-16-77 0 0,0 0 0 0 0,-1 0 0 0 0,0 0 0 0 0,1 0 0 0 0,-1 0 0 0 0,0-1 0 0 0,0 1 0 0 0,-1-1-1 0 0,1 1 1 0 0,-1-1 0 0 0,1 0 0 0 0,-1 0 0 0 0,1 0 0 0 0,-1 0 0 0 0,0-1 0 0 0,0 1 0 0 0,0-1-1 0 0,0 1 1 0 0,0-1 0 0 0,0 0 0 0 0,-1-1 0 0 0,1 1 0 0 0,0 0 0 0 0,0-1 0 0 0,-4 1 0 0 0,-3 0-78 0 0,0 1 0 0 0,0-2 0 0 0,0 1 0 0 0,-1-1 0 0 0,1-1 1 0 0,0 0-1 0 0,-13-3 0 0 0,20 3-88 0 0,1 0 0 0 0,-1 0 0 0 0,0 0 0 0 0,1-1 0 0 0,-1 1 0 0 0,0-1-1 0 0,1 0 1 0 0,0 0 0 0 0,-1 1 0 0 0,-2-5 0 0 0,-6-16-4244 0 0,10 15 1694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1528 0 0,'0'0'6190'0'0,"4"-19"-5901"0"0,27-163 234 0 0,-29 169-423 0 0,-2 5-56 0 0,1-1 0 0 0,0 1 0 0 0,1 0 1 0 0,0 0-1 0 0,0 0 0 0 0,1 0 0 0 0,0 0 1 0 0,0 0-1 0 0,8-13 0 0 0,-10 20 5 0 0,0 0 0 0 0,0 1 0 0 0,0-1 0 0 0,0 0-1 0 0,0 0 1 0 0,0 0 0 0 0,0 1 0 0 0,0-1 0 0 0,0 1 0 0 0,0-1-1 0 0,1 1 1 0 0,-1-1 0 0 0,0 1 0 0 0,0 0 0 0 0,0 0 0 0 0,1-1-1 0 0,-1 1 1 0 0,0 0 0 0 0,0 0 0 0 0,1 0 0 0 0,-1 0 0 0 0,0 0-1 0 0,0 1 1 0 0,1-1 0 0 0,-1 0 0 0 0,0 1 0 0 0,0-1 0 0 0,0 0-1 0 0,0 1 1 0 0,1-1 0 0 0,-1 1 0 0 0,0 0 0 0 0,0-1 0 0 0,0 1-1 0 0,0 0 1 0 0,0 0 0 0 0,0 0 0 0 0,-1 0 0 0 0,1 0 0 0 0,0-1-1 0 0,0 2 1 0 0,0 0 0 0 0,5 6-38 0 0,0 0 1 0 0,-1 1-1 0 0,0-1 1 0 0,5 11-1 0 0,-6-10 53 0 0,42 103-47 0 0,-28-62 90 0 0,-17-50-110 0 0,-1 1 0 0 0,0-1 0 0 0,0 1 0 0 0,1-1 0 0 0,-1 1 0 0 0,0 0 0 0 0,0-1-1 0 0,0 1 1 0 0,0-1 0 0 0,0 1 0 0 0,0-1 0 0 0,0 1 0 0 0,0 0 0 0 0,0-1 0 0 0,0 1 0 0 0,0-1 0 0 0,0 1 0 0 0,0-1 0 0 0,0 1 0 0 0,-1-1-1 0 0,1 1 1 0 0,0 0 0 0 0,0-1 0 0 0,-1 1 0 0 0,1-1 0 0 0,0 1 0 0 0,-1-1 0 0 0,1 0 0 0 0,0 1 0 0 0,-1-1 0 0 0,1 1 0 0 0,-1-1 0 0 0,1 0 0 0 0,-1 1-1 0 0,1-1 1 0 0,0 0 0 0 0,-1 1 0 0 0,0-1 0 0 0,1 0 0 0 0,-1 0 0 0 0,-34 3 29 0 0,21-5-31 0 0,0-1 0 0 0,0 0 0 0 0,-16-6 0 0 0,-6-10-392 0 0,35 18 239 0 0,1 1 0 0 0,-1 0 1 0 0,0-1-1 0 0,0 1 1 0 0,1-1-1 0 0,-1 1 0 0 0,1-1 1 0 0,-1 1-1 0 0,0-1 1 0 0,1 0-1 0 0,-1 1 0 0 0,1-1 1 0 0,-1 0-1 0 0,1 0 1 0 0,0 1-1 0 0,-1-1 1 0 0,1 0-1 0 0,0 0 0 0 0,-1 1 1 0 0,1-1-1 0 0,0 0 1 0 0,0 0-1 0 0,0 0 0 0 0,0 0 1 0 0,-1 1-1 0 0,1-1 1 0 0,0 0-1 0 0,1 0 0 0 0,-1 0 1 0 0,0 0-1 0 0,0 1 1 0 0,0-1-1 0 0,0 0 0 0 0,1 0 1 0 0,-1 0-1 0 0,0 1 1 0 0,1-1-1 0 0,-1 0 0 0 0,1 0 1 0 0,-1 1-1 0 0,1-1 1 0 0,-1 0-1 0 0,1 1 1 0 0,-1-1-1 0 0,2 0 0 0 0,8-4-2284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9 244 0 0,'0'0'8006'0'0,"-4"15"-7964"0"0,4-13-41 0 0,-9 35 18 0 0,-8 70 0 0 0,17-102 45 0 0,-2 11-174 0 0,2 1 0 0 0,0 0 0 0 0,4 27 0 0 0,-3-41 108 0 0,-1 0-1 0 0,1 0 0 0 0,-1 0 0 0 0,1 0 0 0 0,0 0 1 0 0,0 0-1 0 0,0 0 0 0 0,1 0 0 0 0,-1 0 1 0 0,1 0-1 0 0,0 0 0 0 0,0-1 0 0 0,-1 1 0 0 0,2-1 1 0 0,-1 1-1 0 0,0-1 0 0 0,0 0 0 0 0,1 0 0 0 0,-1 0 1 0 0,1 0-1 0 0,0-1 0 0 0,0 1 0 0 0,-1 0 0 0 0,1-1 1 0 0,0 0-1 0 0,4 1 0 0 0,-5-1-37 0 0,0-1 0 0 0,0 0 0 0 0,1-1 0 0 0,-1 1 0 0 0,0 0 0 0 0,0 0 0 0 0,0-1 0 0 0,0 0 0 0 0,0 1 0 0 0,0-1 0 0 0,0 0 0 0 0,0 0 0 0 0,0 0 0 0 0,-1 0 0 0 0,1 0 0 0 0,0 0 0 0 0,0-1 0 0 0,-1 1 0 0 0,1 0 0 0 0,-1-1 0 0 0,1 1 0 0 0,-1-1 0 0 0,0 0 0 0 0,0 0-1 0 0,1 1 1 0 0,-1-1 0 0 0,1-3 0 0 0,0 2 20 0 0,-1 0-1 0 0,1 0 0 0 0,-1 0 0 0 0,0-1 0 0 0,0 1 0 0 0,0 0 1 0 0,0 0-1 0 0,-1-1 0 0 0,1 1 0 0 0,-1 0 0 0 0,0-1 1 0 0,0 1-1 0 0,0-1 0 0 0,-1 1 0 0 0,1 0 0 0 0,-1-1 0 0 0,0-3 1 0 0,0 6 43 0 0,1 1 1 0 0,-1-1-1 0 0,1 0 1 0 0,0 1-1 0 0,-1-1 1 0 0,1 1-1 0 0,-1-1 1 0 0,1 1 0 0 0,-1-1-1 0 0,0 0 1 0 0,1 1-1 0 0,-1 0 1 0 0,1-1-1 0 0,-1 1 1 0 0,0-1-1 0 0,1 1 1 0 0,-1 0 0 0 0,0 0-1 0 0,0-1 1 0 0,1 1-1 0 0,-1 0 1 0 0,0 0-1 0 0,0 0 1 0 0,1 0-1 0 0,-1 0 1 0 0,0 0 0 0 0,0 0-1 0 0,1 0 1 0 0,-1 0-1 0 0,0 0 1 0 0,0 0-1 0 0,1 0 1 0 0,-1 0-1 0 0,0 1 1 0 0,0-1 0 0 0,1 0-1 0 0,-1 1 1 0 0,0-1-1 0 0,1 0 1 0 0,-1 1-1 0 0,0-1 1 0 0,1 1-1 0 0,-1-1 1 0 0,1 1 0 0 0,-1-1-1 0 0,1 1 1 0 0,-1 0-1 0 0,1-1 1 0 0,-1 1-1 0 0,0 1 1 0 0,-24 32 55 0 0,24-30-64 0 0,-1 0-1 0 0,0 0 1 0 0,1 0-1 0 0,0 0 0 0 0,0 0 1 0 0,0 1-1 0 0,1-1 0 0 0,-1 0 1 0 0,1 0-1 0 0,0 1 1 0 0,0-1-1 0 0,1 0 0 0 0,-1 0 1 0 0,1 0-1 0 0,0 1 0 0 0,0-1 1 0 0,0 0-1 0 0,0 0 1 0 0,1 0-1 0 0,2 4 0 0 0,-1-5 13 0 0,-1 0 0 0 0,1 0 0 0 0,0 0 0 0 0,0 0-1 0 0,1-1 1 0 0,-1 1 0 0 0,0-1 0 0 0,1 0 0 0 0,0 0-1 0 0,-1 0 1 0 0,1-1 0 0 0,0 1 0 0 0,0-1 0 0 0,0 0-1 0 0,0 0 1 0 0,0 0 0 0 0,0 0 0 0 0,0-1 0 0 0,0 0-1 0 0,8 0 1 0 0,-7-1-51 0 0,1 1 0 0 0,-1-1 0 0 0,0 0 1 0 0,1 0-1 0 0,-1-1 0 0 0,0 0 0 0 0,0 0 0 0 0,0 0 0 0 0,0 0 0 0 0,0-1 0 0 0,-1 0 0 0 0,1 0 0 0 0,-1 0 1 0 0,0-1-1 0 0,0 1 0 0 0,0-1 0 0 0,0 0 0 0 0,-1 0 0 0 0,1 0 0 0 0,-1-1 0 0 0,0 1 0 0 0,0-1 0 0 0,-1 0 1 0 0,1 0-1 0 0,-1 0 0 0 0,0 0 0 0 0,1-6 0 0 0,3-6 22 0 0,-2 0-1 0 0,0-1 1 0 0,0 1-1 0 0,-2-1 1 0 0,0 0-1 0 0,-2-35 1 0 0,0 51 22 0 0,0 0 1 0 0,0-1-1 0 0,0 1 0 0 0,0 0 1 0 0,-1 0-1 0 0,1 0 0 0 0,-1 0 1 0 0,0 0-1 0 0,1 0 0 0 0,-1 0 1 0 0,0 0-1 0 0,0 0 0 0 0,0 0 0 0 0,0 1 1 0 0,-1-1-1 0 0,1 0 0 0 0,0 1 1 0 0,-1-1-1 0 0,0 1 0 0 0,1-1 1 0 0,-1 1-1 0 0,0 0 0 0 0,1-1 1 0 0,-1 1-1 0 0,0 0 0 0 0,0 0 1 0 0,0 0-1 0 0,-3 0 0 0 0,4 1 6 0 0,-1-1-1 0 0,0 1 1 0 0,0 0 0 0 0,0 0-1 0 0,0 1 1 0 0,0-1-1 0 0,0 0 1 0 0,0 1 0 0 0,0-1-1 0 0,1 1 1 0 0,-1-1 0 0 0,0 1-1 0 0,0 0 1 0 0,1 0-1 0 0,-1 0 1 0 0,0 0 0 0 0,1 0-1 0 0,-1 0 1 0 0,1 1-1 0 0,-1-1 1 0 0,1 0 0 0 0,0 1-1 0 0,-1-1 1 0 0,1 1 0 0 0,0-1-1 0 0,0 1 1 0 0,0 0-1 0 0,0-1 1 0 0,1 1 0 0 0,-1 0-1 0 0,-1 2 1 0 0,-2 9-18 0 0,-1 0 0 0 0,2 0 0 0 0,0 1 1 0 0,0-1-1 0 0,1 1 0 0 0,1 0 0 0 0,1-1 1 0 0,-1 1-1 0 0,2 0 0 0 0,4 25 0 0 0,-4-34-30 0 0,-1 0 0 0 0,2 0-1 0 0,-1 0 1 0 0,0 0 0 0 0,1 0 0 0 0,0-1-1 0 0,0 1 1 0 0,1-1 0 0 0,-1 1 0 0 0,1-1-1 0 0,0 0 1 0 0,0 0 0 0 0,0 0 0 0 0,1 0-1 0 0,-1-1 1 0 0,1 1 0 0 0,0-1 0 0 0,0 0-1 0 0,0 0 1 0 0,0 0 0 0 0,1-1 0 0 0,-1 1-1 0 0,1-1 1 0 0,0 0 0 0 0,-1-1 0 0 0,1 1-1 0 0,0-1 1 0 0,0 0 0 0 0,0 0 0 0 0,0 0-1 0 0,0-1 1 0 0,6 0 0 0 0,-6 0-28 0 0,-1 0 1 0 0,1-1-1 0 0,0 1 1 0 0,0-1 0 0 0,0 0-1 0 0,0-1 1 0 0,-1 1-1 0 0,1-1 1 0 0,0 0-1 0 0,-1 0 1 0 0,0-1-1 0 0,1 1 1 0 0,-1-1 0 0 0,0 0-1 0 0,4-4 1 0 0,-2 0-5 0 0,1 0-1 0 0,-1 0 1 0 0,0 0 0 0 0,-1-1 0 0 0,1 0 0 0 0,-2 0 0 0 0,7-14 0 0 0,-3 2 3 0 0,-1 0 1 0 0,-1-1 0 0 0,0 0 0 0 0,-2 0 0 0 0,-1 0-1 0 0,2-30 1 0 0,-5 40-17 0 0,1-2 149 0 0,0 1-1 0 0,-2-1 0 0 0,1 1 0 0 0,-5-21 0 0 0,5 31-67 0 0,-1 0 0 0 0,1 1 0 0 0,0-1 0 0 0,-1 0 0 0 0,1 1 0 0 0,-1-1-1 0 0,0 0 1 0 0,0 1 0 0 0,0-1 0 0 0,1 1 0 0 0,-1-1 0 0 0,-1 1 0 0 0,1-1 0 0 0,0 1 0 0 0,0 0-1 0 0,0 0 1 0 0,-1-1 0 0 0,1 1 0 0 0,-1 0 0 0 0,1 0 0 0 0,-1 0 0 0 0,1 1 0 0 0,-1-1-1 0 0,1 0 1 0 0,-1 0 0 0 0,0 1 0 0 0,0-1 0 0 0,1 1 0 0 0,-1 0 0 0 0,0-1 0 0 0,0 1-1 0 0,1 0 1 0 0,-1 0 0 0 0,0 0 0 0 0,0 0 0 0 0,0 1 0 0 0,1-1 0 0 0,-1 0 0 0 0,0 1 0 0 0,-2 0-1 0 0,0 1 7 0 0,1 0 0 0 0,-1 0 0 0 0,1 0-1 0 0,0 0 1 0 0,-1 1 0 0 0,1-1-1 0 0,0 1 1 0 0,1 0 0 0 0,-1-1 0 0 0,0 2-1 0 0,1-1 1 0 0,0 0 0 0 0,0 0 0 0 0,0 1-1 0 0,0-1 1 0 0,-2 6 0 0 0,-2 3-37 0 0,1 1 1 0 0,1 0-1 0 0,-4 20 1 0 0,4-16 35 0 0,2 1 1 0 0,0 0 0 0 0,2 0-1 0 0,0 0 1 0 0,0 0-1 0 0,2-1 1 0 0,0 1 0 0 0,8 28-1 0 0,-9-40-40 0 0,0-1-1 0 0,1 0 1 0 0,-1-1-1 0 0,1 1 0 0 0,0 0 1 0 0,1 0-1 0 0,-1-1 1 0 0,1 1-1 0 0,0-1 1 0 0,0 0-1 0 0,0 0 1 0 0,1 0-1 0 0,0 0 1 0 0,-1-1-1 0 0,1 1 0 0 0,0-1 1 0 0,1 0-1 0 0,-1 0 1 0 0,0-1-1 0 0,1 1 1 0 0,0-1-1 0 0,-1 0 1 0 0,1 0-1 0 0,0 0 1 0 0,0-1-1 0 0,0 0 1 0 0,0 0-1 0 0,1 0 0 0 0,-1-1 1 0 0,0 1-1 0 0,0-1 1 0 0,0 0-1 0 0,10-2 1 0 0,-12 1-13 0 0,0 1 1 0 0,0-1-1 0 0,0 0 1 0 0,-1 0-1 0 0,1-1 1 0 0,0 1-1 0 0,-1 0 1 0 0,1-1-1 0 0,-1 0 1 0 0,0 1-1 0 0,1-1 1 0 0,-1 0-1 0 0,0 0 1 0 0,0 0-1 0 0,0-1 1 0 0,0 1-1 0 0,-1 0 1 0 0,1-1-1 0 0,0 1 1 0 0,-1-1-1 0 0,1-3 1 0 0,1 0-25 0 0,0 0 1 0 0,-1-1 0 0 0,0 0 0 0 0,-1 1 0 0 0,1-1-1 0 0,-1 0 1 0 0,0-12 0 0 0,-1 18 80 0 0,0 1 1 0 0,0 0 0 0 0,0-1-1 0 0,0 1 1 0 0,0 0-1 0 0,0-1 1 0 0,0 1-1 0 0,0 0 1 0 0,0-1-1 0 0,0 1 1 0 0,0 0-1 0 0,0-1 1 0 0,0 1-1 0 0,-1 0 1 0 0,1-1-1 0 0,0 1 1 0 0,0 0-1 0 0,0 0 1 0 0,0-1 0 0 0,-1 1-1 0 0,1 0 1 0 0,0 0-1 0 0,0-1 1 0 0,-1 1-1 0 0,1 0 1 0 0,0 0-1 0 0,0 0 1 0 0,-1-1-1 0 0,1 1 1 0 0,0 0-1 0 0,0 0 1 0 0,-1 0-1 0 0,1 0 1 0 0,0 0-1 0 0,-1 0 1 0 0,1-1 0 0 0,0 1-1 0 0,-1 0 1 0 0,1 0-1 0 0,0 0 1 0 0,-1 0-1 0 0,1 0 1 0 0,0 0-1 0 0,-1 0 1 0 0,1 0-1 0 0,0 1 1 0 0,-1-1-1 0 0,1 0 1 0 0,0 0-1 0 0,-1 0 1 0 0,1 0-1 0 0,0 0 1 0 0,-1 1 0 0 0,0-1 28 0 0,0 1 1 0 0,0-1 0 0 0,0 1 0 0 0,0-1 0 0 0,1 1 0 0 0,-1 0 0 0 0,0-1 0 0 0,0 1 0 0 0,0 0 0 0 0,1 0 0 0 0,-1 0 0 0 0,0-1 0 0 0,1 1 0 0 0,-1 0 0 0 0,1 0 0 0 0,-1 0 0 0 0,0 2-1 0 0,0 0 7 0 0,1 0-1 0 0,-1 0 1 0 0,1 0-1 0 0,0 1 0 0 0,-1-1 1 0 0,2 0-1 0 0,-1 0 0 0 0,0 1 1 0 0,0-1-1 0 0,1 0 0 0 0,0 0 1 0 0,0 0-1 0 0,0 0 1 0 0,0 0-1 0 0,0 0 0 0 0,0 0 1 0 0,1 0-1 0 0,-1 0 0 0 0,1 0 1 0 0,4 4-1 0 0,-3-4-63 0 0,1 1 1 0 0,0-1-1 0 0,-1 0 0 0 0,1-1 0 0 0,0 1 1 0 0,1-1-1 0 0,-1 1 0 0 0,0-1 0 0 0,1 0 1 0 0,-1-1-1 0 0,1 1 0 0 0,9 1 0 0 0,-9-2-45 0 0,0 0-1 0 0,-1 0 1 0 0,1-1-1 0 0,0 1 0 0 0,0-1 1 0 0,0 0-1 0 0,0-1 1 0 0,0 1-1 0 0,0-1 0 0 0,0 0 1 0 0,-1 0-1 0 0,1 0 1 0 0,0-1-1 0 0,-1 1 0 0 0,1-1 1 0 0,-1-1-1 0 0,1 1 1 0 0,-1 0-1 0 0,0-1 0 0 0,0 0 1 0 0,0 0-1 0 0,0 0 1 0 0,-1-1-1 0 0,1 1 0 0 0,-1-1 1 0 0,0 0-1 0 0,0 0 1 0 0,2-4-1 0 0,-4 6 18 0 0,0 0 0 0 0,0 0 0 0 0,0 1 0 0 0,-1-1 0 0 0,1 0 0 0 0,-1 0 0 0 0,0 0 0 0 0,1-1 0 0 0,-1 1 0 0 0,0 0 1 0 0,0 0-1 0 0,0 0 0 0 0,0 0 0 0 0,-1 0 0 0 0,1 0 0 0 0,0 0 0 0 0,-1 0 0 0 0,0 0 0 0 0,1 0 0 0 0,-1 0 0 0 0,0 0 0 0 0,0 1 0 0 0,0-1 0 0 0,0 0 0 0 0,-2-2 0 0 0,0 2-6 0 0,0-1 1 0 0,0 1-1 0 0,0-1 0 0 0,0 1 1 0 0,-1 0-1 0 0,1 1 0 0 0,0-1 1 0 0,-1 0-1 0 0,0 1 0 0 0,1 0 1 0 0,-1 0-1 0 0,0 0 0 0 0,-3-1 1 0 0,1 1-33 0 0,0 0 1 0 0,0 1-1 0 0,1-1 1 0 0,-1 1-1 0 0,0 0 1 0 0,0 0-1 0 0,0 1 1 0 0,1 0 0 0 0,-1 0-1 0 0,0 0 1 0 0,1 1-1 0 0,-1-1 1 0 0,1 1-1 0 0,-1 1 1 0 0,1-1-1 0 0,0 1 1 0 0,0 0-1 0 0,0 0 1 0 0,-5 4 0 0 0,8-5 166 0 0,1 1 0 0 0,-1-1 0 0 0,0 0 0 0 0,1 0 0 0 0,-1 0 0 0 0,1 1 1 0 0,0-1-1 0 0,0 1 0 0 0,0-1 0 0 0,0 1 0 0 0,0 0 0 0 0,0-1 1 0 0,1 1-1 0 0,-1 0 0 0 0,1-1 0 0 0,0 1 0 0 0,0 0 0 0 0,0 0 1 0 0,0-1-1 0 0,0 1 0 0 0,1 0 0 0 0,-1-1 0 0 0,1 1 0 0 0,0 0 1 0 0,0-1-1 0 0,0 1 0 0 0,0-1 0 0 0,0 1 0 0 0,0-1 0 0 0,1 1 1 0 0,-1-1-1 0 0,1 0 0 0 0,0 0 0 0 0,-1 0 0 0 0,1 0 0 0 0,0 0 1 0 0,0 0-1 0 0,0 0 0 0 0,1-1 0 0 0,-1 1 0 0 0,0-1 0 0 0,1 0 0 0 0,3 2 1 0 0,-2 0-48 0 0,1 0 0 0 0,1-1 0 0 0,-1 0 0 0 0,0 0 0 0 0,1 0 0 0 0,-1-1 0 0 0,1 1 0 0 0,-1-1 0 0 0,1-1 0 0 0,-1 1-1 0 0,1-1 1 0 0,0 0 0 0 0,-1 0 0 0 0,1-1 0 0 0,0 1 0 0 0,-1-1 0 0 0,1 0 0 0 0,-1-1 0 0 0,1 0 0 0 0,8-4 0 0 0,1-3-1019 0 0,-1-2-1 0 0,-1 0 0 0 0,0-1 0 0 0,22-25 1 0 0,-12 8-3261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3900 0 0,'0'0'6552'0'0,"-6"4"-6296"0"0,4-2-244 0 0,0-1 1 0 0,1 0-1 0 0,-1 1 1 0 0,0-1-1 0 0,0 1 1 0 0,1-1-1 0 0,-1 1 1 0 0,1 0-1 0 0,-1 0 1 0 0,1 0-1 0 0,0 0 1 0 0,0 0-1 0 0,0 0 1 0 0,-2 3 0 0 0,3-2-7 0 0,0-1 1 0 0,0 1 0 0 0,0 0-1 0 0,1-1 1 0 0,-1 1 0 0 0,0-1 0 0 0,1 1-1 0 0,0-1 1 0 0,0 1 0 0 0,0-1-1 0 0,0 1 1 0 0,0-1 0 0 0,0 0 0 0 0,0 1-1 0 0,1-1 1 0 0,2 3 0 0 0,22 30 155 0 0,-14-20-66 0 0,0 0 0 0 0,15 28 0 0 0,-25-39-87 0 0,0 0 1 0 0,0-1-1 0 0,0 1 1 0 0,-1 0 0 0 0,0 0-1 0 0,0 0 1 0 0,0 0-1 0 0,0 0 1 0 0,0 0-1 0 0,-1 1 1 0 0,0-1-1 0 0,0 0 1 0 0,0 0 0 0 0,0 0-1 0 0,-1 0 1 0 0,0 0-1 0 0,-2 7 1 0 0,2-9-35 0 0,-1 0 0 0 0,1 0 1 0 0,-1 0-1 0 0,0 0 1 0 0,0-1-1 0 0,0 1 0 0 0,0-1 1 0 0,0 1-1 0 0,0-1 0 0 0,0 0 1 0 0,0 0-1 0 0,0 0 1 0 0,-1 0-1 0 0,1 0 0 0 0,0 0 1 0 0,-1-1-1 0 0,1 1 0 0 0,-1-1 1 0 0,1 0-1 0 0,-1 0 0 0 0,-3 0 1 0 0,-55-1-358 0 0,57 0 309 0 0,0 0 0 0 0,0 0 0 0 0,0-1 0 0 0,0 1 0 0 0,0-1 0 0 0,0 0 1 0 0,1 0-1 0 0,-1 0 0 0 0,1-1 0 0 0,-1 1 0 0 0,1-1 0 0 0,0 0 0 0 0,0 0 1 0 0,0 0-1 0 0,1 0 0 0 0,-1 0 0 0 0,1-1 0 0 0,-1 1 0 0 0,-1-5 0 0 0,3 6-105 0 0,-1-1-1 0 0,1 1 1 0 0,0-1-1 0 0,0 1 1 0 0,0-1-1 0 0,0 0 1 0 0,1 1-1 0 0,-1-1 0 0 0,1 0 1 0 0,-1 0-1 0 0,1 0 1 0 0,0 1-1 0 0,0-1 1 0 0,0 0-1 0 0,1 0 1 0 0,-1 1-1 0 0,1-1 0 0 0,-1 0 1 0 0,1 0-1 0 0,0 1 1 0 0,0-1-1 0 0,0 1 1 0 0,0-1-1 0 0,1 1 0 0 0,-1-1 1 0 0,1 1-1 0 0,-1 0 1 0 0,1-1-1 0 0,2-1 1 0 0,12-10-1248 0 0,0 0-134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0 604 0 0,'102'17'3971'0'0,"-100"-16"-3677"0"0,1-1 0 0 0,-1 1 0 0 0,1-1 0 0 0,-1 1 0 0 0,0 0-1 0 0,1 0 1 0 0,-1 0 0 0 0,0 0 0 0 0,1 0 0 0 0,-1 0 0 0 0,0 1 0 0 0,0-1 0 0 0,0 1 0 0 0,0-1-1 0 0,-1 1 1 0 0,1 0 0 0 0,0 0 0 0 0,-1 0 0 0 0,1 0 0 0 0,-1 0 0 0 0,0 0 0 0 0,2 4 0 0 0,-1 0-193 0 0,0 0 0 0 0,0 0 0 0 0,-1 0-1 0 0,0 0 1 0 0,-1 1 0 0 0,1 8 0 0 0,0 3 352 0 0,2 26-146 0 0,-3-34-306 0 0,0 0 0 0 0,1 1 0 0 0,0-1 0 0 0,1 0-1 0 0,0 0 1 0 0,1 0 0 0 0,4 11 0 0 0,-6-19-201 0 0,1 0 0 0 0,-1-1 0 0 0,1 1 0 0 0,0-1 0 0 0,0 1 0 0 0,-1-1 0 0 0,1 0 0 0 0,0 0-1 0 0,0 0 1 0 0,0 0 0 0 0,0 0 0 0 0,0 0 0 0 0,0-1 0 0 0,1 1 0 0 0,-1-1 0 0 0,0 1 0 0 0,0-1 0 0 0,0 0 0 0 0,1 0 0 0 0,-1 0 0 0 0,0 0 0 0 0,0 0 0 0 0,0 0 0 0 0,1-1 0 0 0,1 0 0 0 0,10 1-1955 0 0,4 0-849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25 6717 0 0,'0'0'3592'0'0,"-161"0"-3500"0"0,134 0 8 0 0,0-2-100 0 0,-2 0-4 0 0,2-5-112 0 0,5 2-76 0 0,4 1-184 0 0,4 1-308 0 0,3 1-252 0 0,3 2-504 0 0,6 0-709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2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5781 0 0,'0'0'4113'0'0,"4"-21"-4037"0"0,25-117-21 0 0,-29 135-45 0 0,0 1 0 0 0,0 0 1 0 0,0 0-1 0 0,1 0 0 0 0,-1 0 1 0 0,1 0-1 0 0,0 0 0 0 0,-1 0 0 0 0,1 0 1 0 0,0 0-1 0 0,0 0 0 0 0,0 0 1 0 0,1 0-1 0 0,-1 0 0 0 0,0 1 0 0 0,1-1 1 0 0,-1 0-1 0 0,1 1 0 0 0,-1 0 1 0 0,3-2-1 0 0,-2 2 13 0 0,-1 1 0 0 0,1 0 0 0 0,0-1 0 0 0,-1 1 1 0 0,1 0-1 0 0,-1 0 0 0 0,1 0 0 0 0,0 1 0 0 0,-1-1 0 0 0,1 0 0 0 0,-1 1 1 0 0,1-1-1 0 0,-1 1 0 0 0,1-1 0 0 0,-1 1 0 0 0,1 0 0 0 0,-1-1 0 0 0,0 1 1 0 0,1 0-1 0 0,1 2 0 0 0,9 7 139 0 0,-1 0 1 0 0,0 1-1 0 0,-1 0 0 0 0,12 16 0 0 0,-18-21-149 0 0,13 14 16 0 0,-11-15 16 0 0,-1 1 1 0 0,0-1-1 0 0,-1 1 1 0 0,0 0-1 0 0,6 10 0 0 0,-10-16-54 0 0,0 1 0 0 0,0-1-1 0 0,0 1 1 0 0,0 0 0 0 0,0-1 0 0 0,0 1-1 0 0,0-1 1 0 0,0 1 0 0 0,-1-1-1 0 0,1 0 1 0 0,0 1 0 0 0,0-1-1 0 0,0 1 1 0 0,-1-1 0 0 0,1 1-1 0 0,0-1 1 0 0,0 1 0 0 0,-1-1 0 0 0,1 0-1 0 0,0 1 1 0 0,-1-1 0 0 0,1 0-1 0 0,-1 1 1 0 0,1-1 0 0 0,0 0-1 0 0,-1 1 1 0 0,1-1 0 0 0,-1 0-1 0 0,1 0 1 0 0,-1 1 0 0 0,1-1 0 0 0,-1 0-1 0 0,1 0 1 0 0,-1 0 0 0 0,1 0-1 0 0,-1 0 1 0 0,1 0 0 0 0,-1 0-1 0 0,1 0 1 0 0,-1 0 0 0 0,1 0-1 0 0,-1 0 1 0 0,-28 1 11 0 0,26-1 6 0 0,-87 0-304 0 0,80 0-3029 0 0,154-2-4516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5456 0 0,'0'0'7067'0'0,"1"14"-6690"0"0,-4 223 1120 0 0,3-170-3408 0 0,22-81-5252 0 0,-9 5 4112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3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1 7605 0 0,'0'0'4217'0'0,"-26"4"-3908"0"0,-2 1-244 0 0,-7 1 18 0 0,-1-1 0 0 0,-59 0 0 0 0,37-8-24 0 0,37 2-479 0 0,0 0-1 0 0,-1 1 0 0 0,-39 6 1 0 0,60-6 301 0 0,0 0 1 0 0,0 0 0 0 0,0 1 0 0 0,0-1-1 0 0,0 0 1 0 0,1 1 0 0 0,-1-1 0 0 0,0 1 0 0 0,0-1-1 0 0,0 1 1 0 0,1 0 0 0 0,-1-1 0 0 0,0 1-1 0 0,0 0 1 0 0,1-1 0 0 0,-1 1 0 0 0,1 0-1 0 0,-2 1 1 0 0,-1 11-4689 0 0,3-4 1039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4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22 277 6469 0 0,'0'0'4192'0'0,"-3"-21"-4107"0"0,-3-6-73 0 0,2 13-3 0 0,1-1 0 0 0,1 0 1 0 0,0 0-1 0 0,1-26 0 0 0,1 34 11 0 0,1 1 0 0 0,-1-1 0 0 0,1 1-1 0 0,1 0 1 0 0,-1-1 0 0 0,1 1-1 0 0,0 0 1 0 0,1 0 0 0 0,-1 0 0 0 0,1 0-1 0 0,1 0 1 0 0,-1 1 0 0 0,1 0 0 0 0,7-10-1 0 0,-8 12-11 0 0,0 1 0 0 0,-1-1 0 0 0,1 1-1 0 0,0 0 1 0 0,0 0 0 0 0,0 0 0 0 0,0 0-1 0 0,0 0 1 0 0,1 1 0 0 0,-1-1 0 0 0,1 1-1 0 0,-1 0 1 0 0,1 0 0 0 0,-1 0 0 0 0,1 1-1 0 0,-1-1 1 0 0,1 1 0 0 0,0 0 0 0 0,-1 0-1 0 0,1 0 1 0 0,-1 1 0 0 0,1-1 0 0 0,0 1-1 0 0,-1-1 1 0 0,1 1 0 0 0,-1 1 0 0 0,1-1-1 0 0,3 2 1 0 0,-3 0-63 0 0,0-1 0 0 0,-1 1 1 0 0,1 0-1 0 0,-1 0 0 0 0,1 0 0 0 0,-1 1 0 0 0,0-1 0 0 0,0 1 0 0 0,0-1 1 0 0,-1 1-1 0 0,0 0 0 0 0,1 0 0 0 0,-1 0 0 0 0,-1 1 0 0 0,1-1 1 0 0,-1 0-1 0 0,1 1 0 0 0,-1-1 0 0 0,0 1 0 0 0,-1-1 0 0 0,1 1 1 0 0,-1-1-1 0 0,0 1 0 0 0,0 5 0 0 0,0-6 31 0 0,0 0 0 0 0,-1 0 0 0 0,1 0 0 0 0,-1 0 0 0 0,1 1 0 0 0,-1-1-1 0 0,-1 0 1 0 0,1 0 0 0 0,0-1 0 0 0,-1 1 0 0 0,0 0 0 0 0,0 0 0 0 0,0-1 0 0 0,0 1 0 0 0,-1-1 0 0 0,1 0 0 0 0,-1 0-1 0 0,0 0 1 0 0,0 0 0 0 0,0 0 0 0 0,0 0 0 0 0,0-1 0 0 0,-1 1 0 0 0,1-1 0 0 0,-1 0 0 0 0,0 0 0 0 0,-4 1 0 0 0,8-3 9 0 0,0 0 0 0 0,0 0 0 0 0,0 0 1 0 0,-1 1-1 0 0,1-1 0 0 0,0 0 0 0 0,0 0 1 0 0,0 0-1 0 0,-1 0 0 0 0,1 0 0 0 0,0 0 1 0 0,0 0-1 0 0,0 0 0 0 0,-1 0 0 0 0,1 0 1 0 0,0 0-1 0 0,0 0 0 0 0,-1 0 0 0 0,1 0 1 0 0,0 0-1 0 0,0 0 0 0 0,0 0 1 0 0,-1 0-1 0 0,1 0 0 0 0,0 0 0 0 0,0 0 1 0 0,0 0-1 0 0,-1 0 0 0 0,1 0 0 0 0,0-1 1 0 0,0 1-1 0 0,0 0 0 0 0,-1 0 0 0 0,1 0 1 0 0,0 0-1 0 0,0 0 0 0 0,0-1 0 0 0,0 1 1 0 0,0 0-1 0 0,-1 0 0 0 0,1 0 1 0 0,0-1-1 0 0,0 1 0 0 0,0 0 0 0 0,0 0 1 0 0,0 0-1 0 0,0-1 0 0 0,0 1 0 0 0,0 0 1 0 0,0 0-1 0 0,0-1 0 0 0,0 1 0 0 0,0 0 1 0 0,0 0-1 0 0,0 0 0 0 0,0-1 0 0 0,0 1 1 0 0,0 0-1 0 0,0 0 0 0 0,0 0 1 0 0,0-1-1 0 0,0 1 0 0 0,0 0 0 0 0,1-1 65 0 0,-1 0 0 0 0,1 1-1 0 0,-1-1 1 0 0,0 1 0 0 0,1-1-1 0 0,-1 0 1 0 0,1 1 0 0 0,0-1 0 0 0,-1 1-1 0 0,1-1 1 0 0,-1 1 0 0 0,1 0-1 0 0,0-1 1 0 0,-1 1 0 0 0,1 0-1 0 0,0-1 1 0 0,-1 1 0 0 0,1 0-1 0 0,0 0 1 0 0,0 0 0 0 0,-1-1-1 0 0,1 1 1 0 0,1 0 0 0 0,6 1 64 0 0,-1 0 0 0 0,0 1 0 0 0,0-1 0 0 0,0 2 0 0 0,0-1 1 0 0,0 1-1 0 0,-1 0 0 0 0,1 0 0 0 0,-1 0 0 0 0,1 1 0 0 0,9 8 0 0 0,-10-7-117 0 0,0-1 0 0 0,1 1-1 0 0,-1-1 1 0 0,1-1 0 0 0,0 1-1 0 0,0-1 1 0 0,1-1 0 0 0,-1 1-1 0 0,1-1 1 0 0,-1 0 0 0 0,16 1-1 0 0,-21-3-22 0 0,0 1 0 0 0,1-1 0 0 0,-1 0 0 0 0,0 0 0 0 0,1 0 0 0 0,-1 0 0 0 0,0 0 0 0 0,1-1 0 0 0,-1 1 0 0 0,0-1 0 0 0,1 1 0 0 0,-1-1 0 0 0,0 0 0 0 0,0 0 0 0 0,0 0 0 0 0,0 0 0 0 0,0 0 0 0 0,0-1 0 0 0,0 1 0 0 0,0 0 0 0 0,0-1 0 0 0,-1 0 0 0 0,1 1 0 0 0,0-1 0 0 0,-1 0 0 0 0,0 0 0 0 0,1 0 0 0 0,-1 0 0 0 0,0 0 0 0 0,0 0 0 0 0,0 0 0 0 0,0 0 0 0 0,0-1 0 0 0,-1 1 0 0 0,1 0 0 0 0,-1 0 0 0 0,1-1 0 0 0,-1 1 0 0 0,0 0 0 0 0,0-1 0 0 0,0 1 0 0 0,-1-4 0 0 0,1 5 554 0 0,0 1-484 0 0,-1 1 1 0 0,1-1 0 0 0,-1 0 0 0 0,1 1-1 0 0,-1-1 1 0 0,1 0 0 0 0,-1 1 0 0 0,1-1-1 0 0,-1 1 1 0 0,1-1 0 0 0,-1 1 0 0 0,1-1-1 0 0,0 1 1 0 0,-1-1 0 0 0,1 1-1 0 0,0-1 1 0 0,0 1 0 0 0,-1-1 0 0 0,1 1-1 0 0,0-1 1 0 0,0 1 0 0 0,0 0 0 0 0,-1-1-1 0 0,1 1 1 0 0,0-1 0 0 0,0 1 0 0 0,0 0-1 0 0,0-1 1 0 0,0 1 0 0 0,0 0 0 0 0,1-1-1 0 0,-1 1 1 0 0,0-1 0 0 0,0 1 0 0 0,0-1-1 0 0,1 1 1 0 0,-1 0 0 0 0,0-1 0 0 0,0 1-1 0 0,1-1 1 0 0,-1 1 0 0 0,1 0 0 0 0,0 1-35 0 0,0 0 0 0 0,1 0 1 0 0,-1 0-1 0 0,0 0 1 0 0,1 0-1 0 0,-1 0 1 0 0,1 0-1 0 0,0 0 1 0 0,-1-1-1 0 0,4 3 0 0 0,4-1-7 0 0,0 0 0 0 0,0 0-1 0 0,0-1 1 0 0,1 0-1 0 0,-1-1 1 0 0,1 0-1 0 0,-1 0 1 0 0,1-1-1 0 0,-1 0 1 0 0,1-1-1 0 0,-1 0 1 0 0,0 0-1 0 0,17-5 1 0 0,-22 5-40 0 0,1-1 1 0 0,-1 1-1 0 0,1 0 1 0 0,-1-1-1 0 0,1 0 1 0 0,-1 0-1 0 0,0 0 1 0 0,0-1-1 0 0,0 1 1 0 0,0-1-1 0 0,0 0 0 0 0,-1 0 1 0 0,1 0-1 0 0,-1-1 1 0 0,0 1-1 0 0,0-1 1 0 0,0 0-1 0 0,-1 0 1 0 0,1 0-1 0 0,-1 0 1 0 0,0 0-1 0 0,0-1 1 0 0,0 1-1 0 0,-1 0 0 0 0,1-1 1 0 0,-1 0-1 0 0,0 1 1 0 0,0-8-1 0 0,-2 8 19 0 0,0 0-1 0 0,0 0 1 0 0,0 1-1 0 0,-1-1 0 0 0,0 1 1 0 0,0-1-1 0 0,0 1 1 0 0,0 0-1 0 0,0 0 1 0 0,0 0-1 0 0,-1 0 0 0 0,0 0 1 0 0,1 0-1 0 0,-1 1 1 0 0,0-1-1 0 0,0 1 1 0 0,-1 0-1 0 0,1 0 0 0 0,0 0 1 0 0,-1 0-1 0 0,-4-1 1 0 0,-8-5-411 0 0,0 1 0 0 0,0 0 1 0 0,-23-5-1 0 0,-18 5-5891 0 0,43 7 3481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4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1616 0 0,'0'0'10306'0'0,"15"19"-10068"0"0,107 125 753 0 0,-118-138-922 0 0,1-1 0 0 0,0 1 0 0 0,1-1 1 0 0,-1 0-1 0 0,1 0 0 0 0,0 0 1 0 0,0-1-1 0 0,1 0 0 0 0,-1 0 1 0 0,1 0-1 0 0,0-1 0 0 0,0 0 0 0 0,0-1 1 0 0,0 0-1 0 0,0 0 0 0 0,8 1 1 0 0,-13-3-133 0 0,-1-1-1 0 0,0 1 1 0 0,1-1 0 0 0,-1 0 0 0 0,0 0 0 0 0,0 0 0 0 0,1 0 0 0 0,-1 0-1 0 0,0 0 1 0 0,0 0 0 0 0,0 0 0 0 0,0 0 0 0 0,0 0 0 0 0,0-1 0 0 0,0 1-1 0 0,-1 0 1 0 0,1-1 0 0 0,0 1 0 0 0,-1-1 0 0 0,1 1 0 0 0,-1 0 0 0 0,0-1-1 0 0,1 1 1 0 0,-1-1 0 0 0,0-2 0 0 0,8-47-719 0 0,-7 43 559 0 0,2-44-916 0 0,-2 37-31 0 0,-1 1 0 0 0,2-1 0 0 0,0 0 0 0 0,1 1 0 0 0,5-16 0 0 0,-3 15-1461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43 259 352 0 0,'0'0'7851'0'0,"8"-22"-7638"0"0,-2 7-176 0 0,48-149 301 0 0,-53 159-287 0 0,0 0 0 0 0,1 0-1 0 0,-1 0 1 0 0,1 0-1 0 0,0 0 1 0 0,1 0-1 0 0,-1 1 1 0 0,6-8-1 0 0,-7 12-28 0 0,-1-1 1 0 0,1 0-1 0 0,0 1 0 0 0,-1-1 0 0 0,1 1 1 0 0,0-1-1 0 0,-1 1 0 0 0,1 0 1 0 0,0-1-1 0 0,-1 1 0 0 0,1 0 0 0 0,0-1 1 0 0,0 1-1 0 0,0 0 0 0 0,-1 0 0 0 0,1 0 1 0 0,0-1-1 0 0,0 1 0 0 0,0 0 1 0 0,-1 0-1 0 0,1 0 0 0 0,0 1 0 0 0,1-1 1 0 0,0 1-26 0 0,0-1 1 0 0,-1 1-1 0 0,1 0 1 0 0,0 1-1 0 0,-1-1 1 0 0,1 0-1 0 0,0 0 1 0 0,-1 1-1 0 0,1-1 1 0 0,-1 1-1 0 0,0-1 1 0 0,0 1-1 0 0,3 3 1 0 0,11 23 59 0 0,0 0 0 0 0,-2 2 0 0 0,-1 0 0 0 0,11 46 0 0 0,-11-39 337 0 0,-12-36-384 0 0,1-1 0 0 0,-1 1 0 0 0,0-1 0 0 0,0 1 0 0 0,0 0 0 0 0,0-1 0 0 0,0 1 0 0 0,1 0 0 0 0,-1 0 0 0 0,0-1 1 0 0,0 1-1 0 0,-1 0 0 0 0,1-1 0 0 0,0 1 0 0 0,0 0 0 0 0,0-1 0 0 0,0 1 0 0 0,-1 0 0 0 0,1-1 0 0 0,0 1 0 0 0,0-1 0 0 0,-1 1 0 0 0,1 0 0 0 0,-1-1 0 0 0,1 1 0 0 0,0-1 0 0 0,-1 1 0 0 0,1-1 1 0 0,-1 1-1 0 0,1-1 0 0 0,-1 1 0 0 0,0-1 0 0 0,1 0 0 0 0,-1 1 0 0 0,1-1 0 0 0,-1 0 0 0 0,0 1 0 0 0,1-1 0 0 0,-2 0 0 0 0,-2 1 26 0 0,0 0-1 0 0,-1 0 1 0 0,1-1 0 0 0,0 0-1 0 0,-1 0 1 0 0,1 0 0 0 0,-6-1-1 0 0,-8-2 40 0 0,-1 0 0 0 0,-26-9-1 0 0,35 8-187 0 0,-59-25 308 0 0,64 27-436 0 0,1-1-1 0 0,-1 1 1 0 0,1-1 0 0 0,0 0-1 0 0,0-1 1 0 0,0 1 0 0 0,0-1-1 0 0,1 1 1 0 0,0-1 0 0 0,-1 0-1 0 0,1 0 1 0 0,-3-6 0 0 0,5 3-3950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20 307 5509 0 0,'0'0'3583'0'0,"-3"-20"-3114"0"0,-13-175 842 0 0,16 191-1286 0 0,0 0-1 0 0,0 0 0 0 0,1 0 1 0 0,0 1-1 0 0,0-1 0 0 0,0 0 1 0 0,0 0-1 0 0,0 0 0 0 0,1 1 0 0 0,0-1 1 0 0,0 1-1 0 0,0-1 0 0 0,0 1 1 0 0,0 0-1 0 0,1 0 0 0 0,-1 0 1 0 0,1 0-1 0 0,0 0 0 0 0,0 0 1 0 0,0 1-1 0 0,0 0 0 0 0,0-1 1 0 0,0 1-1 0 0,1 0 0 0 0,-1 0 0 0 0,1 1 1 0 0,0-1-1 0 0,0 1 0 0 0,-1 0 1 0 0,1 0-1 0 0,0 0 0 0 0,0 1 1 0 0,0-1-1 0 0,0 1 0 0 0,0 0 1 0 0,0 0-1 0 0,0 0 0 0 0,0 0 1 0 0,0 1-1 0 0,-1 0 0 0 0,1 0 1 0 0,0 0-1 0 0,0 0 0 0 0,6 3 0 0 0,-6-2-87 0 0,-1 1-1 0 0,1-1 0 0 0,-1 0 0 0 0,0 1 0 0 0,0 0 1 0 0,0 0-1 0 0,0 0 0 0 0,0 0 0 0 0,0 0 0 0 0,-1 1 1 0 0,0-1-1 0 0,1 1 0 0 0,-1 0 0 0 0,-1 0 1 0 0,1-1-1 0 0,-1 1 0 0 0,1 0 0 0 0,-1 0 0 0 0,0 1 1 0 0,0-1-1 0 0,-1 0 0 0 0,1 0 0 0 0,-1 7 0 0 0,0-7 28 0 0,0-1 0 0 0,0 1 0 0 0,0 0 0 0 0,-1-1 0 0 0,0 1 0 0 0,1 0 0 0 0,-1-1 0 0 0,0 1 0 0 0,-1-1-1 0 0,1 0 1 0 0,-1 1 0 0 0,1-1 0 0 0,-1 0 0 0 0,0 0 0 0 0,0 0 0 0 0,-1 0 0 0 0,1 0 0 0 0,0 0 0 0 0,-1-1 0 0 0,0 1-1 0 0,0-1 1 0 0,1 1 0 0 0,-1-1 0 0 0,-1 0 0 0 0,1 0 0 0 0,0-1 0 0 0,-4 2 0 0 0,-1 0-28 0 0,-1-1 0 0 0,1 0 0 0 0,-1 0 0 0 0,1-1 0 0 0,-11 1 0 0 0,19-2 86 0 0,5 6 265 0 0,0 1 1 0 0,1-1 0 0 0,0 0-1 0 0,0-1 1 0 0,0 0 0 0 0,12 8-1 0 0,13 12 558 0 0,-26-20-1330 0 0,1 0 0 0 0,0-1 0 0 0,0 0 0 0 0,0 0-1 0 0,0 0 1 0 0,1 0 0 0 0,-1-1 0 0 0,1 0 0 0 0,0-1 0 0 0,0 0 0 0 0,0 0 0 0 0,1 0-1 0 0,-1-1 1 0 0,0 0 0 0 0,0 0 0 0 0,1-1 0 0 0,-1 0 0 0 0,12-1 0 0 0,1 1-2219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59 362 3664 0 0,'0'0'6411'0'0,"-1"-12"-6362"0"0,-2-27 106 0 0,-15-136 105 0 0,-18 40-59 0 0,38 140-156 0 0,0 1-1 0 0,1-1 0 0 0,0 1 1 0 0,0-1-1 0 0,1 0 1 0 0,0 0-1 0 0,0 0 0 0 0,0-1 1 0 0,0 0-1 0 0,0 1 0 0 0,1-1 1 0 0,0-1-1 0 0,0 1 1 0 0,0-1-1 0 0,7 4 0 0 0,-7-4-126 0 0,1 0-1 0 0,0 0 0 0 0,0 0 0 0 0,0 0 0 0 0,0-1 1 0 0,0 0-1 0 0,0-1 0 0 0,0 1 0 0 0,1-1 0 0 0,-1 0 1 0 0,1-1-1 0 0,-1 1 0 0 0,1-1 0 0 0,-1-1 1 0 0,1 1-1 0 0,-1-1 0 0 0,7-2 0 0 0,-10 1 35 0 0,0 0 0 0 0,1 0 0 0 0,-1 0 0 0 0,0 0 0 0 0,0-1 0 0 0,0 1-1 0 0,-1-1 1 0 0,1 0 0 0 0,-1 0 0 0 0,1 0 0 0 0,-1 0 0 0 0,0 0 0 0 0,0-1 0 0 0,0 1 0 0 0,-1-1 0 0 0,1 1-1 0 0,-1-1 1 0 0,0 0 0 0 0,0 1 0 0 0,0-1 0 0 0,-1 0 0 0 0,1 0 0 0 0,-1 1 0 0 0,0-1 0 0 0,0-7-1 0 0,0 11-7 0 0,-12 24 1986 0 0,9-13-1928 0 0,1 0 0 0 0,1-1 0 0 0,0 1 0 0 0,0 0 0 0 0,1 0 0 0 0,0 0 0 0 0,1-1 1 0 0,1 1-1 0 0,-1 0 0 0 0,2-1 0 0 0,-1 1 0 0 0,2-1 0 0 0,-1 1 0 0 0,1-1 0 0 0,1-1 0 0 0,0 1 0 0 0,0-1 0 0 0,9 12 0 0 0,-14-21-28 0 0,0 0-1 0 0,0 0 1 0 0,0 0-1 0 0,0 0 1 0 0,0 1-1 0 0,0-1 1 0 0,0 0-1 0 0,1 0 1 0 0,-1 0-1 0 0,0 0 1 0 0,0 0-1 0 0,0 0 0 0 0,0 0 1 0 0,0 0-1 0 0,1 0 1 0 0,-1 0-1 0 0,0 0 1 0 0,0 0-1 0 0,0 0 1 0 0,0 0-1 0 0,1 0 1 0 0,-1 0-1 0 0,0 0 1 0 0,0 0-1 0 0,0 0 1 0 0,0 0-1 0 0,1 0 1 0 0,-1 0-1 0 0,0 0 1 0 0,0 0-1 0 0,0 0 0 0 0,0 0 1 0 0,0 0-1 0 0,1 0 1 0 0,-1 0-1 0 0,0 0 1 0 0,0-1-1 0 0,0 1 1 0 0,0 0-1 0 0,0 0 1 0 0,0 0-1 0 0,0 0 1 0 0,0 0-1 0 0,1 0 1 0 0,-1-1-1 0 0,0 1 1 0 0,0 0-1 0 0,0 0 1 0 0,0 0-1 0 0,0 0 1 0 0,0 0-1 0 0,0-1 0 0 0,5-15-447 0 0,2-25 604 0 0,-6 34-224 0 0,3-29 144 0 0,-4 27-54 0 0,0 0 0 0 0,1 0-1 0 0,0 1 1 0 0,1-1 0 0 0,-1 0 0 0 0,2 0 0 0 0,-1 1-1 0 0,1-1 1 0 0,1 1 0 0 0,0 0 0 0 0,6-10-1 0 0,-10 17 10 0 0,0 1 0 0 0,0 0 0 0 0,1-1 0 0 0,-1 1 0 0 0,0 0 0 0 0,0-1-1 0 0,1 1 1 0 0,-1 0 0 0 0,0 0 0 0 0,1-1 0 0 0,-1 1 0 0 0,0 0 0 0 0,1 0-1 0 0,-1 0 1 0 0,1-1 0 0 0,-1 1 0 0 0,0 0 0 0 0,1 0 0 0 0,-1 0-1 0 0,0 0 1 0 0,1 0 0 0 0,-1 0 0 0 0,1 0 0 0 0,-1 0 0 0 0,1 0 0 0 0,-1 0-1 0 0,0 0 1 0 0,1 0 0 0 0,-1 0 0 0 0,1 0 0 0 0,-1 0 0 0 0,0 0 0 0 0,1 1-1 0 0,-1-1 1 0 0,9 14 292 0 0,-2 22 149 0 0,-7-35-443 0 0,1 13 43 0 0,1 2 236 0 0,-1-1 1 0 0,2 1-1 0 0,0 0 0 0 0,0-1 0 0 0,2 0 0 0 0,0 1 0 0 0,10 19 0 0 0,-21-39-360 0 0,-1 1-1 0 0,1 0 0 0 0,-1 1 0 0 0,0 0 0 0 0,0 0 1 0 0,0 0-1 0 0,0 1 0 0 0,0 0 0 0 0,-8 0 0 0 0,-4-2-37 0 0,17 2-170 0 0,-14-3-618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 2668 0 0,'0'0'6059'0'0,"-16"0"-5970"0"0,7 0-19 0 0,-4-1 22 0 0,0 1 0 0 0,-1 0-1 0 0,1 1 1 0 0,0 0 0 0 0,-1 2 0 0 0,1-1-1 0 0,-24 10 1 0 0,34-11-18 0 0,1 1-1 0 0,0 0 0 0 0,0 0 1 0 0,0 0-1 0 0,1 0 0 0 0,-1 0 0 0 0,1 0 1 0 0,-1 0-1 0 0,1 1 0 0 0,-1-1 1 0 0,1 1-1 0 0,0-1 0 0 0,0 1 1 0 0,0-1-1 0 0,1 1 0 0 0,-1 0 1 0 0,1-1-1 0 0,-1 1 0 0 0,1 5 1 0 0,0 64-52 0 0,1-46-14 0 0,-1-22-60 0 0,-1-1 0 0 0,2 1 0 0 0,-1-1-1 0 0,0 0 1 0 0,0 1 0 0 0,1-1 0 0 0,0 0 0 0 0,0 0 0 0 0,0 1-1 0 0,0-1 1 0 0,0 0 0 0 0,1 0 0 0 0,2 4 0 0 0,-3-5-206 0 0,1-1 1 0 0,0 1-1 0 0,0-1 1 0 0,0 1-1 0 0,1-1 1 0 0,-1 0-1 0 0,0 0 1 0 0,0 0-1 0 0,1 0 1 0 0,-1 0-1 0 0,1 0 1 0 0,-1-1-1 0 0,0 1 0 0 0,1-1 1 0 0,-1 0-1 0 0,1 0 1 0 0,-1 1-1 0 0,5-2 1 0 0,9 1-1613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2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5436 0 0,'0'0'4913'0'0,"-129"16"-5029"0"0,113-16-236 0 0,8 0-592 0 0,0 0-704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4 317 1900 0 0,'0'0'8737'0'0,"0"8"-8452"0"0,0 19 238 0 0,0-56 488 0 0,-2-41-947 0 0,0 30-121 0 0,2 1 0 0 0,6-49 1 0 0,-4 82 93 0 0,-1 0 0 0 0,1 0 1 0 0,0 0-1 0 0,0 1 0 0 0,0-1 1 0 0,1 1-1 0 0,0-1 0 0 0,0 1 1 0 0,7-9-1 0 0,-8 13-40 0 0,-1-1 1 0 0,0 0-1 0 0,1 1 0 0 0,-1-1 1 0 0,1 1-1 0 0,-1 0 0 0 0,1-1 1 0 0,0 1-1 0 0,-1 0 0 0 0,1 0 1 0 0,0 0-1 0 0,0 0 0 0 0,0 0 1 0 0,0 1-1 0 0,0-1 0 0 0,0 1 1 0 0,0-1-1 0 0,0 1 0 0 0,0-1 1 0 0,0 1-1 0 0,0 0 0 0 0,0 0 1 0 0,0 0-1 0 0,0 0 0 0 0,0 1 1 0 0,0-1-1 0 0,0 1 0 0 0,0-1 1 0 0,0 1-1 0 0,0-1 0 0 0,0 1 1 0 0,2 1-1 0 0,-1 1-37 0 0,0 0 0 0 0,0-1 0 0 0,-1 1 0 0 0,1 0 0 0 0,-1 0 0 0 0,0 0 0 0 0,0 1 0 0 0,0-1 1 0 0,0 0-1 0 0,-1 1 0 0 0,1-1 0 0 0,1 7 0 0 0,11 46-103 0 0,-4 1-29 0 0,-1 0 1 0 0,-1 67-1 0 0,-5-115-3631 0 0,3-20 1283 0 0,5-17-932 0 0,-11 27 3445 0 0,4-12-1669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3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7 840 0 0,'0'0'7571'0'0,"-21"0"-7353"0"0,-167-7-872 0 0,178 7-821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3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37 4216 0 0,'0'0'5052'0'0,"0"22"-4794"0"0,-2 14-121 0 0,1-6 214 0 0,4 51 0 0 0,-2-76-316 0 0,0 0 1 0 0,0 0-1 0 0,1 0 1 0 0,-1 0-1 0 0,1 0 1 0 0,0 0-1 0 0,0 0 1 0 0,1 0-1 0 0,0-1 1 0 0,0 1 0 0 0,0-1-1 0 0,0 0 1 0 0,0 0-1 0 0,1 0 1 0 0,0 0-1 0 0,0-1 1 0 0,0 1-1 0 0,0-1 1 0 0,1 0-1 0 0,-1 0 1 0 0,1-1-1 0 0,0 1 1 0 0,5 1-1 0 0,0 1 8 0 0,1-2-1 0 0,-1 1 1 0 0,1-1-1 0 0,0 0 1 0 0,0-1 0 0 0,0-1-1 0 0,1 0 1 0 0,-1 0-1 0 0,21-2 1 0 0,-28 0-68 0 0,0 0 0 0 0,0 0-1 0 0,0 0 1 0 0,0-1 0 0 0,0 0 0 0 0,0 0-1 0 0,0 0 1 0 0,-1 0 0 0 0,1 0 0 0 0,-1-1-1 0 0,0 1 1 0 0,1-1 0 0 0,-1 0-1 0 0,0 0 1 0 0,-1 0 0 0 0,1 0 0 0 0,0-1-1 0 0,-1 1 1 0 0,0-1 0 0 0,0 0 0 0 0,0 0-1 0 0,0 1 1 0 0,-1-1 0 0 0,1 0 0 0 0,-1 0-1 0 0,1-7 1 0 0,2-9-80 0 0,0 0-1 0 0,-2 0 0 0 0,0 0 1 0 0,-1-22-1 0 0,-2 33 20 0 0,1-1-1 0 0,-2 1 1 0 0,1 0 0 0 0,-1 0 0 0 0,0 0 0 0 0,-6-13-1 0 0,5 16-764 0 0,0 0 0 0 0,0 0 0 0 0,0 0 0 0 0,-1 0 0 0 0,-6-8 0 0 0,9 12-1412 0 0</inkml:trace>
  <inkml:trace contextRef="#ctx0" brushRef="#br0" timeOffset="1">371 37 844 0 0,'0'0'9060'0'0,"3"21"-8766"0"0,16 173 502 0 0,-11-156-1570 0 0,-7-37 626 0 0,-1 0-1 0 0,1-1 0 0 0,-1 1 1 0 0,1 0-1 0 0,-1-1 1 0 0,1 1-1 0 0,-1 0 0 0 0,1-1 1 0 0,0 1-1 0 0,0-1 0 0 0,-1 1 1 0 0,1-1-1 0 0,0 0 1 0 0,0 1-1 0 0,-1-1 0 0 0,1 0 1 0 0,0 1-1 0 0,0-1 1 0 0,0 0-1 0 0,-1 0 0 0 0,1 0 1 0 0,0 0-1 0 0,0 0 0 0 0,0 0 1 0 0,0 0-1 0 0,0 0 1 0 0,-1 0-1 0 0,1 0 0 0 0,0 0 1 0 0,0-1-1 0 0,0 1 0 0 0,-1 0 1 0 0,1-1-1 0 0,0 1 1 0 0,0 0-1 0 0,-1-1 0 0 0,1 1 1 0 0,0-1-1 0 0,0 1 0 0 0,-1-1 1 0 0,1 1-1 0 0,-1-1 1 0 0,2 0-1 0 0,13-10-2992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1980 0 0,'0'0'6985'0'0,"-137"13"-6981"0"0,118-10 60 0 0,0-1-64 0 0,0-2 0 0 0,3 2-272 0 0,2 1-664 0 0,4-3-416 0 0,4 2-445 0 0,1 0-107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4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3764 0 0,'0'0'5846'0'0,"19"21"-5588"0"0,58 62-84 0 0,-74-79-148 0 0,1 0 0 0 0,-1-1 0 0 0,1 1 0 0 0,0-1 0 0 0,0 0 0 0 0,1 0-1 0 0,-1 0 1 0 0,1-1 0 0 0,-1 0 0 0 0,1 1 0 0 0,0-2 0 0 0,-1 1 0 0 0,1 0 0 0 0,0-1 0 0 0,0 0 0 0 0,10 1-1 0 0,2 0 53 0 0,-6 0-46 0 0,0-1-1 0 0,1 1 0 0 0,-1-2 0 0 0,1 0 1 0 0,-1 0-1 0 0,0-1 0 0 0,1 0 0 0 0,-1-1 1 0 0,0-1-1 0 0,13-3 0 0 0,-20 4-42 0 0,1 1 0 0 0,-1-1 0 0 0,0 0 0 0 0,0-1 0 0 0,0 1 0 0 0,-1-1 0 0 0,1 1 0 0 0,0-1 0 0 0,-1 0 0 0 0,0-1 0 0 0,0 1 0 0 0,0 0 0 0 0,0-1 0 0 0,0 0 0 0 0,-1 1 0 0 0,1-1 0 0 0,-1 0 0 0 0,0-1 0 0 0,0 1 0 0 0,-1 0 0 0 0,1 0 0 0 0,-1-1 0 0 0,0 1 0 0 0,0-1 0 0 0,0 1 0 0 0,-1-1 0 0 0,0-7 0 0 0,0 6 13 0 0,0 1 0 0 0,-1 0 0 0 0,1 0 0 0 0,-1 0 0 0 0,-1 0 0 0 0,1 0 0 0 0,-1 0 0 0 0,0 0 0 0 0,0 1 0 0 0,0-1 0 0 0,0 0 0 0 0,-1 1 0 0 0,0 0 0 0 0,0 0 0 0 0,-5-6 1 0 0,2 4 22 0 0,-1 0 0 0 0,0 0 0 0 0,-1 0 0 0 0,1 1 1 0 0,-1 0-1 0 0,0 0 0 0 0,0 1 0 0 0,-11-4 1 0 0,3 2-484 0 0,-1 0 1 0 0,-1 2 0 0 0,1 0 0 0 0,-1 1 0 0 0,1 0 0 0 0,-1 2 0 0 0,0 0 0 0 0,-28 2 0 0 0,44-1 212 0 0,0 1-1 0 0,0-1 1 0 0,0 0 0 0 0,0 1 0 0 0,0 0-1 0 0,0-1 1 0 0,0 1 0 0 0,0 0 0 0 0,0 0-1 0 0,1 0 1 0 0,-1 0 0 0 0,0 0-1 0 0,1 0 1 0 0,-3 3 0 0 0,-7 7-2002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4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74 256 0 0,'0'0'9960'0'0,"16"22"-9780"0"0,108 159 839 0 0,-113-164-809 0 0,-3-6 390 0 0,0 0-1 0 0,0-1 0 0 0,18 19 1 0 0,-25-29-658 0 0,2-17-502 0 0,19-80-734 0 0,7-26-2005 0 0,-26 110 2967 0 0,2 1 1 0 0,-1 0 0 0 0,2 0-1 0 0,0 1 1 0 0,0 0 0 0 0,1 0 0 0 0,9-12-1 0 0,-5 14-1948 0 0,2 6-445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1456 0 0,'0'0'6090'0'0,"7"-21"-5885"0"0,3-8-144 0 0,42-109 547 0 0,-51 138-584 0 0,-1 0 0 0 0,0-1-1 0 0,0 1 1 0 0,0 0 0 0 0,0-1 0 0 0,0 1 0 0 0,1 0-1 0 0,-1-1 1 0 0,0 1 0 0 0,0 0 0 0 0,1-1-1 0 0,-1 1 1 0 0,0 0 0 0 0,0-1 0 0 0,1 1 0 0 0,-1 0-1 0 0,0 0 1 0 0,1 0 0 0 0,-1-1 0 0 0,0 1 0 0 0,1 0-1 0 0,-1 0 1 0 0,1 0 0 0 0,-1 0 0 0 0,0 0-1 0 0,1 0 1 0 0,-1-1 0 0 0,1 1 0 0 0,-1 0 0 0 0,0 0-1 0 0,1 0 1 0 0,-1 0 0 0 0,0 1 0 0 0,1-1-1 0 0,-1 0 1 0 0,1 0 0 0 0,14 12-124 0 0,6 22-391 0 0,-21-33 535 0 0,7 10 165 0 0,-1 0 1 0 0,-1 0 0 0 0,0 1-1 0 0,0 0 1 0 0,-1 0 0 0 0,-1 0-1 0 0,0 0 1 0 0,3 25 0 0 0,-7-36-226 0 0,0 0 0 0 0,0 0 0 0 0,0 0 1 0 0,-1 0-1 0 0,1 0 0 0 0,0 0 0 0 0,0 0 1 0 0,-1-1-1 0 0,1 1 0 0 0,0-1 0 0 0,-1 1 1 0 0,1-1-1 0 0,0 1 0 0 0,-1-1 0 0 0,1 0 1 0 0,-1 1-1 0 0,1-1 0 0 0,-3 0 0 0 0,-29 4-79 0 0,-27-1-83 0 0,35-3-5515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0 208 0 0,'0'0'10018'0'0,"1"18"-9816"0"0,1 54-23 0 0,-2-64-125 0 0,0-1 0 0 0,-1 0 1 0 0,0 1-1 0 0,0-1 0 0 0,-1 0 0 0 0,0 0 1 0 0,-4 11-1 0 0,4-14 68 0 0,1 1-1 0 0,-1-1 1 0 0,1 1 0 0 0,0-1-1 0 0,0 1 1 0 0,1 0 0 0 0,-1 5-1 0 0,1-7-33 0 0,0-1 0 0 0,0 0 0 0 0,0 1 0 0 0,0-1-1 0 0,1 0 1 0 0,-1 0 0 0 0,1 1 0 0 0,-1-1 0 0 0,1 0 0 0 0,0 0-1 0 0,0 0 1 0 0,0 1 0 0 0,0-1 0 0 0,0 0 0 0 0,1-1-1 0 0,-1 1 1 0 0,0 0 0 0 0,1 0 0 0 0,0 0 0 0 0,2 1-1 0 0,0 0-119 0 0,1-1 0 0 0,-1 1 0 0 0,1-1-1 0 0,0 0 1 0 0,0 0 0 0 0,0-1-1 0 0,0 0 1 0 0,7 2 0 0 0,-4-2-236 0 0,-1 0 0 0 0,1 0 0 0 0,-1 0 0 0 0,1-1 0 0 0,-1 0 0 0 0,1-1 0 0 0,-1 1 0 0 0,1-1 0 0 0,-1-1 0 0 0,0 0 0 0 0,0 0 0 0 0,1 0 0 0 0,-1-1 0 0 0,11-5 0 0 0,-13 4-347 0 0,0 1 1 0 0,-1-1-1 0 0,1 0 1 0 0,-1 0-1 0 0,1 0 1 0 0,-1 0-1 0 0,0-1 1 0 0,-1 0-1 0 0,1 0 1 0 0,-1 0-1 0 0,0 0 1 0 0,3-7-1 0 0,0-3-944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1612 0 0,'0'0'7554'0'0,"-7"1"-7364"0"0,-1 0-98 0 0,1 0 0 0 0,0 0 0 0 0,0 1 1 0 0,0 0-1 0 0,0 0 0 0 0,-8 4 0 0 0,14-5-64 0 0,0-1 1 0 0,-1 1-1 0 0,1 0 1 0 0,0 0-1 0 0,0 0 0 0 0,0-1 1 0 0,0 1-1 0 0,0 0 1 0 0,0 0-1 0 0,0 0 1 0 0,1 1-1 0 0,-1-1 1 0 0,0 0-1 0 0,0 0 0 0 0,1 0 1 0 0,-1 0-1 0 0,1 1 1 0 0,-1 1-1 0 0,1-1-58 0 0,0 0 0 0 0,0 0-1 0 0,0 0 1 0 0,0-1 0 0 0,1 1-1 0 0,-1 0 1 0 0,0 0 0 0 0,1 0-1 0 0,0 0 1 0 0,-1-1 0 0 0,1 1-1 0 0,0 0 1 0 0,0-1 0 0 0,0 1-1 0 0,0-1 1 0 0,0 1 0 0 0,1-1-1 0 0,0 2 1 0 0,4 3-109 0 0,0-1 1 0 0,0 0-1 0 0,0-1 0 0 0,0 0 1 0 0,1 1-1 0 0,12 4 1 0 0,-13-6 172 0 0,0 0 1 0 0,0 0-1 0 0,0 1 1 0 0,-1 0-1 0 0,1 0 1 0 0,-1 0-1 0 0,0 0 1 0 0,7 9 0 0 0,-11-12-38 0 0,-1-1 0 0 0,0 0 0 0 0,0 1 0 0 0,1-1 0 0 0,-1 0 0 0 0,0 1 0 0 0,0-1 0 0 0,0 1 0 0 0,1-1 0 0 0,-1 1 0 0 0,0-1 0 0 0,0 1 0 0 0,0-1 0 0 0,0 1 0 0 0,0-1 0 0 0,0 0 0 0 0,0 1 0 0 0,0-1 0 0 0,0 1 0 0 0,0-1 1 0 0,0 1-1 0 0,0-1 0 0 0,0 1 0 0 0,-1-1 0 0 0,1 1 0 0 0,0-1 0 0 0,0 0 0 0 0,0 1 0 0 0,-1-1 0 0 0,1 1 0 0 0,0-1 0 0 0,0 0 0 0 0,-1 1 0 0 0,-18 9-122 0 0,-22-4 40 0 0,25-5-247 0 0,-38-3 888 0 0,51 2-917 0 0,0 0 0 0 0,0-1 1 0 0,0 0-1 0 0,1 1 0 0 0,-1-1 0 0 0,0 0 1 0 0,1 0-1 0 0,-1-1 0 0 0,0 1 0 0 0,1 0 1 0 0,-1-1-1 0 0,1 1 0 0 0,0-1 0 0 0,0 0 1 0 0,-3-3-1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5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1412 0 0,'0'0'10602'0'0,"2"16"-10470"0"0,10 126 116 0 0,-12-140-319 0 0,0 0 0 0 0,0 1 0 0 0,0-1 0 0 0,1 0 0 0 0,-1 0 0 0 0,1 1 0 0 0,-1-1-1 0 0,1 0 1 0 0,0 0 0 0 0,-1 0 0 0 0,1 0 0 0 0,0 0 0 0 0,0 0 0 0 0,1 0 0 0 0,2 3-1 0 0,-3-4-212 0 0,0-1 0 0 0,1 1 0 0 0,-1-1 0 0 0,1 0 0 0 0,-1 1 0 0 0,1-1 0 0 0,0 0 0 0 0,-1 0 0 0 0,1 0 0 0 0,-1 0 0 0 0,1 0 0 0 0,-1 0 0 0 0,1-1 0 0 0,-1 1 0 0 0,1-1 0 0 0,-1 1 0 0 0,1-1-1 0 0,-1 1 1 0 0,1-1 0 0 0,-1 0 0 0 0,0 1 0 0 0,0-1 0 0 0,1 0 0 0 0,0-1 0 0 0,10-5-3475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67 1516 0 0,'0'0'7911'0'0,"-3"20"-7776"0"0,-9 63-12 0 0,11-79-89 0 0,1-1 0 0 0,0 1 0 0 0,0-1 1 0 0,0 1-1 0 0,1-1 0 0 0,-1 1 0 0 0,1-1 0 0 0,0 0 1 0 0,0 1-1 0 0,0-1 0 0 0,0 0 0 0 0,0 0 0 0 0,1 1 1 0 0,0-1-1 0 0,-1 0 0 0 0,1-1 0 0 0,0 1 0 0 0,1 0 1 0 0,-1 0-1 0 0,0-1 0 0 0,1 0 0 0 0,0 1 0 0 0,-1-1 1 0 0,1 0-1 0 0,0 0 0 0 0,0 0 0 0 0,0-1 0 0 0,0 1 1 0 0,5 1-1 0 0,5 5 87 0 0,-6-4-64 0 0,-1 0 0 0 0,0-1 0 0 0,1 0 0 0 0,0 0 0 0 0,0 0 0 0 0,0-1 0 0 0,0 0 0 0 0,0 0 0 0 0,0-1 0 0 0,1 0 0 0 0,-1 0 0 0 0,0-1 0 0 0,1 0 0 0 0,12-1 0 0 0,-16 0-73 0 0,-1 0 0 0 0,1 0-1 0 0,-1 0 1 0 0,1 0 0 0 0,-1-1-1 0 0,0 1 1 0 0,0-1 0 0 0,0 0 0 0 0,0 0-1 0 0,0 0 1 0 0,0 0 0 0 0,0 0-1 0 0,0-1 1 0 0,-1 1 0 0 0,1-1-1 0 0,-1 0 1 0 0,0 0 0 0 0,0 0 0 0 0,0 0-1 0 0,0 0 1 0 0,-1 0 0 0 0,1 0-1 0 0,-1-1 1 0 0,0 1 0 0 0,0 0-1 0 0,0-1 1 0 0,0 1 0 0 0,0-1 0 0 0,-1 1-1 0 0,0-1 1 0 0,1-4 0 0 0,-1-1-47 0 0,-1 0 0 0 0,1 0 0 0 0,-1 0 1 0 0,-1 0-1 0 0,0 0 0 0 0,0 0 0 0 0,0 1 1 0 0,-1-1-1 0 0,-1 1 0 0 0,1-1 0 0 0,-1 1 0 0 0,-1 0 1 0 0,0 1-1 0 0,0-1 0 0 0,0 1 0 0 0,-1 0 1 0 0,0 0-1 0 0,0 1 0 0 0,-1 0 0 0 0,1 0 0 0 0,-1 0 1 0 0,-1 1-1 0 0,1 0 0 0 0,-1 0 0 0 0,0 1 1 0 0,-12-5-1 0 0,18 8-106 0 0,1 0 16 0 0,0 1 1 0 0,0-1 0 0 0,0 1-1 0 0,0-1 1 0 0,-1 1 0 0 0,1-1-1 0 0,0 1 1 0 0,0 0 0 0 0,0 0-1 0 0,0-1 1 0 0,-1 1 0 0 0,1 0-1 0 0,0 0 1 0 0,0 0 0 0 0,0 0 0 0 0,0 1-1 0 0,-1-1 1 0 0,1 0 0 0 0,0 0-1 0 0,0 1 1 0 0,0-1 0 0 0,0 0-1 0 0,0 1 1 0 0,0-1 0 0 0,-1 1-1 0 0,1 0 1 0 0,0-1 0 0 0,-1 2-1 0 0,-4 12-2587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6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0 251 128 0 0,'0'0'9185'0'0,"1"-22"-8866"0"0,-1 4-278 0 0,0-6 166 0 0,1 1 0 0 0,1-1 0 0 0,1 0 0 0 0,0 1 1 0 0,9-25-1 0 0,-12 46-181 0 0,1-1 1 0 0,0 1-1 0 0,0 0 1 0 0,0-1-1 0 0,0 1 0 0 0,0 0 1 0 0,0 0-1 0 0,1 0 1 0 0,-1 0-1 0 0,1 0 1 0 0,0 0-1 0 0,-1 0 1 0 0,1 0-1 0 0,0 1 1 0 0,0-1-1 0 0,0 1 1 0 0,0-1-1 0 0,0 1 0 0 0,0 0 1 0 0,1 0-1 0 0,-1 0 1 0 0,0 0-1 0 0,1 0 1 0 0,-1 0-1 0 0,1 1 1 0 0,-1-1-1 0 0,1 1 1 0 0,-1 0-1 0 0,1 0 1 0 0,-1-1-1 0 0,1 2 0 0 0,-1-1 1 0 0,1 0-1 0 0,-1 0 1 0 0,0 1-1 0 0,1 0 1 0 0,-1-1-1 0 0,1 1 1 0 0,-1 0-1 0 0,0 0 1 0 0,4 2-1 0 0,-4-2-64 0 0,1 1-1 0 0,-1 0 1 0 0,1-1 0 0 0,-1 1-1 0 0,0 0 1 0 0,0 0-1 0 0,0 0 1 0 0,0 1 0 0 0,0-1-1 0 0,0 1 1 0 0,-1-1 0 0 0,1 1-1 0 0,-1-1 1 0 0,1 1-1 0 0,-1 0 1 0 0,0-1 0 0 0,0 1-1 0 0,0 0 1 0 0,-1 0 0 0 0,1 0-1 0 0,-1 0 1 0 0,0 0 0 0 0,1 0-1 0 0,-1 0 1 0 0,0 0-1 0 0,-1 0 1 0 0,1 0 0 0 0,0 0-1 0 0,-1-1 1 0 0,-1 5 0 0 0,1-4 0 0 0,-1 1 0 0 0,1-1 0 0 0,-1 0 0 0 0,0 0 0 0 0,0 0 0 0 0,-1 0 0 0 0,1 0 0 0 0,0 0 0 0 0,-1 0 0 0 0,0-1 0 0 0,0 1 0 0 0,0-1 0 0 0,0 0 0 0 0,0 0 0 0 0,0 0 0 0 0,0 0 0 0 0,-1-1 1 0 0,1 1-1 0 0,0-1 0 0 0,-1 0 0 0 0,0 0 0 0 0,1 0 0 0 0,-8 1 0 0 0,-6 1 200 0 0,15 3 842 0 0,24 7 1168 0 0,-3-4-2547 0 0,1 6 518 0 0,1 1 0 0 0,17 18 0 0 0,-20-17-97 0 0,41 29 1 0 0,-57-45-164 0 0,-1 1 0 0 0,1-1 0 0 0,1 0-1 0 0,-1 0 1 0 0,0 0 0 0 0,0 0 0 0 0,0 0 0 0 0,0 0 0 0 0,1 0 0 0 0,-1-1 0 0 0,0 1-1 0 0,1-1 1 0 0,-1 0 0 0 0,1 0 0 0 0,-1 1 0 0 0,0-2 0 0 0,1 1 0 0 0,-1 0 0 0 0,1 0-1 0 0,-1-1 1 0 0,0 1 0 0 0,1-1 0 0 0,1-1 0 0 0,0-1-519 0 0,0 1 0 0 0,0-2 0 0 0,0 1 0 0 0,0 0 0 0 0,0-1 0 0 0,-1 0 0 0 0,0 0 1 0 0,0 0-1 0 0,4-7 0 0 0,4-5-2030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0 668 0 0,'0'0'10461'0'0,"0"19"-9997"0"0,-8 164 1516 0 0,8-65-2186 0 0,0-118 122 0 0,0 1 1 0 0,0-1 0 0 0,0 0 0 0 0,0 0 0 0 0,0 1 0 0 0,0-1 0 0 0,0 0 0 0 0,0 0 0 0 0,0 1 0 0 0,0-1 0 0 0,0 0 0 0 0,0 0-1 0 0,0 0 1 0 0,0 1 0 0 0,1-1 0 0 0,-1 0 0 0 0,0 0 0 0 0,0 0 0 0 0,0 0 0 0 0,0 1 0 0 0,0-1 0 0 0,1 0 0 0 0,-1 0-1 0 0,0 0 1 0 0,0 0 0 0 0,0 0 0 0 0,1 1 0 0 0,-1-1 0 0 0,0 0 0 0 0,0 0 0 0 0,1 0 0 0 0,-1 0 0 0 0,0 0 0 0 0,0 0 0 0 0,0 0-1 0 0,1 0 1 0 0,-1 0 0 0 0,0 0 0 0 0,0 0 0 0 0,1 0 0 0 0,-1 0 0 0 0,0 0 0 0 0,0 0 0 0 0,1 0 0 0 0,-1 0 0 0 0,0 0-1 0 0,0-1 1 0 0,4 1-1376 0 0,6 0-2644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14 240 0 0,'0'0'2366'0'0,"-5"6"-2347"0"0,-13 12 9145 0 0,14-14-8215 0 0,3-4-926 0 0,0 0 1 0 0,1 0 0 0 0,-1 0-1 0 0,0 0 1 0 0,1 1 0 0 0,-1-1-1 0 0,0 0 1 0 0,1 0-1 0 0,-1 1 1 0 0,1-1 0 0 0,-1 0-1 0 0,1 1 1 0 0,-1-1-1 0 0,1 1 1 0 0,-1-1 0 0 0,1 1-1 0 0,-1-1 1 0 0,1 1-1 0 0,-1-1 1 0 0,1 1 0 0 0,0-1-1 0 0,-1 1 1 0 0,1-1 0 0 0,0 1-1 0 0,0 0 1 0 0,-1-1-1 0 0,1 1 1 0 0,0 0 0 0 0,0-1-1 0 0,0 1 1 0 0,0 0-1 0 0,0-1 1 0 0,0 1 0 0 0,0 0-1 0 0,0-1 1 0 0,0 1-1 0 0,0 0 1 0 0,0-1 0 0 0,0 1-1 0 0,0 0 1 0 0,1-1 0 0 0,-1 1-1 0 0,0 0 1 0 0,0-1-1 0 0,1 1 1 0 0,-1-1 0 0 0,0 1-1 0 0,1-1 1 0 0,0 2-1 0 0,1 0-1 0 0,-1 0 0 0 0,1 1-1 0 0,0-1 1 0 0,0 0-1 0 0,0 0 1 0 0,0 0 0 0 0,1 0-1 0 0,-1 0 1 0 0,0-1-1 0 0,4 3 1 0 0,0-2-82 0 0,0-1 1 0 0,0 1-1 0 0,0-1 0 0 0,1 0 1 0 0,-1 0-1 0 0,0-1 0 0 0,0 0 0 0 0,0 0 1 0 0,1 0-1 0 0,-1-1 0 0 0,7-1 1 0 0,-11 1 19 0 0,-1 1 1 0 0,1 0-1 0 0,0-1 0 0 0,-1 1 1 0 0,1-1-1 0 0,0 1 1 0 0,-1-1-1 0 0,1 0 1 0 0,-1 0-1 0 0,1 1 0 0 0,-1-1 1 0 0,1-1-1 0 0,-1 1 1 0 0,0 0-1 0 0,1 0 1 0 0,-1 0-1 0 0,0-1 0 0 0,0 1 1 0 0,0 0-1 0 0,0-1 1 0 0,0 1-1 0 0,0-1 1 0 0,0 1-1 0 0,-1-1 0 0 0,1 0 1 0 0,0 1-1 0 0,-1-1 1 0 0,1 0-1 0 0,-1 1 0 0 0,0-1 1 0 0,0 0-1 0 0,0 0 1 0 0,0 1-1 0 0,0-1 1 0 0,0 0-1 0 0,0 0 0 0 0,0 1 1 0 0,0-1-1 0 0,-1 0 1 0 0,1 0-1 0 0,-1 1 1 0 0,0-1-1 0 0,-1-2 0 0 0,1 2 14 0 0,-1-1-1 0 0,0 2 0 0 0,0-1 1 0 0,1 0-1 0 0,-1 0 0 0 0,0 0 1 0 0,0 1-1 0 0,-1-1 1 0 0,1 1-1 0 0,0 0 0 0 0,-1 0 1 0 0,1-1-1 0 0,0 2 0 0 0,-1-1 1 0 0,1 0-1 0 0,-1 0 0 0 0,1 1 1 0 0,-6-1-1 0 0,-50-5-602 0 0,53 5 444 0 0,-4 0-484 0 0,-26-1-574 0 0,34 2 971 0 0,0 0 0 0 0,0 0 0 0 0,0 0 0 0 0,0 0 0 0 0,0 0 0 0 0,0 0 0 0 0,0 0 0 0 0,0 0 0 0 0,0 0-1 0 0,0 1 1 0 0,0-1 0 0 0,0 0 0 0 0,0 1 0 0 0,0-1 0 0 0,0 0 0 0 0,0 1 0 0 0,0 0 0 0 0,1-1 0 0 0,-1 1-1 0 0,0-1 1 0 0,0 1 0 0 0,-1 1 0 0 0,2 3-1800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38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52 1696 0 0,'0'0'7765'0'0,"8"-4"-6884"0"0,-8 10-873 0 0,0-1 0 0 0,0 1 0 0 0,-1-1 0 0 0,0 1 0 0 0,0-1 0 0 0,-3 10-1 0 0,0 5 57 0 0,0 4 45 0 0,2 0-1 0 0,1 0 1 0 0,3 49 0 0 0,-1-66-90 0 0,0-1 0 0 0,0 1 0 0 0,1 0 0 0 0,0 0 1 0 0,0 0-1 0 0,0-1 0 0 0,1 1 0 0 0,0-1 0 0 0,0 0 0 0 0,1 0 0 0 0,0 0 1 0 0,0 0-1 0 0,0-1 0 0 0,0 1 0 0 0,1-1 0 0 0,0 0 0 0 0,0-1 1 0 0,9 7-1 0 0,-11-9-81 0 0,-1-1 1 0 0,0 1-1 0 0,1-1 0 0 0,-1 1 1 0 0,1-1-1 0 0,-1 0 1 0 0,1 0-1 0 0,0 0 0 0 0,-1-1 1 0 0,1 1-1 0 0,0-1 1 0 0,0 1-1 0 0,0-1 0 0 0,-1 0 1 0 0,1 0-1 0 0,0 0 1 0 0,0 0-1 0 0,0-1 0 0 0,-1 1 1 0 0,1-1-1 0 0,0 1 1 0 0,0-1-1 0 0,-1 0 0 0 0,1 0 1 0 0,-1 0-1 0 0,1-1 1 0 0,-1 1-1 0 0,1-1 0 0 0,-1 1 1 0 0,0-1-1 0 0,0 0 1 0 0,0 0-1 0 0,0 0 1 0 0,0 0-1 0 0,2-3 0 0 0,1-1-33 0 0,-1 0 0 0 0,-1 0 0 0 0,1-1 0 0 0,-1 1 0 0 0,0-1-1 0 0,-1 0 1 0 0,1 0 0 0 0,-2 0 0 0 0,1 0 0 0 0,-1 0 0 0 0,1 0 0 0 0,-1-12-1 0 0,-1 19 114 0 0,0-1 1 0 0,0 0-1 0 0,0 1 0 0 0,0-1 0 0 0,0 0 0 0 0,0 1 0 0 0,0-1 0 0 0,0 0 0 0 0,0 1 0 0 0,0-1 0 0 0,-1 0 0 0 0,1 1 0 0 0,0-1 0 0 0,0 1 1 0 0,-1-1-1 0 0,1 0 0 0 0,0 1 0 0 0,-1-1 0 0 0,1 1 0 0 0,0-1 0 0 0,-1 1 0 0 0,1-1 0 0 0,-1 1 0 0 0,1-1 0 0 0,-1 1 0 0 0,1-1 0 0 0,-1 1 0 0 0,0 0 1 0 0,1-1-1 0 0,-1 1 0 0 0,1 0 0 0 0,-1 0 0 0 0,0-1 0 0 0,1 1 0 0 0,-1 0 0 0 0,0 0 0 0 0,1 0 0 0 0,-1 0 0 0 0,0 0 0 0 0,1 0 0 0 0,-1 0 1 0 0,0 0-1 0 0,1 0 0 0 0,-1 0 0 0 0,1 0 0 0 0,-1 0 0 0 0,-1 1 0 0 0,1-1 40 0 0,-1 1-1 0 0,1 0 1 0 0,-1-1 0 0 0,1 1-1 0 0,-1 0 1 0 0,1 0 0 0 0,0 0-1 0 0,-1 0 1 0 0,1 0 0 0 0,0 0-1 0 0,0 0 1 0 0,0 0 0 0 0,-1 0-1 0 0,1 1 1 0 0,1-1 0 0 0,-1 0 0 0 0,0 1-1 0 0,0-1 1 0 0,0 1 0 0 0,0 1-1 0 0,0 0-40 0 0,0 1 0 0 0,1-1 0 0 0,-1 0 0 0 0,1 0 0 0 0,-1 1 0 0 0,1-1 0 0 0,0 0 0 0 0,0 1 0 0 0,1-1 0 0 0,-1 0 0 0 0,1 1 0 0 0,0-1 0 0 0,-1 0 0 0 0,1 0-1 0 0,1 0 1 0 0,-1 0 0 0 0,0 0 0 0 0,1 0 0 0 0,0 0 0 0 0,-1 0 0 0 0,1 0 0 0 0,0-1 0 0 0,1 1 0 0 0,-1-1 0 0 0,0 1 0 0 0,1-1 0 0 0,-1 0 0 0 0,5 3 0 0 0,-3-3-49 0 0,0 0 1 0 0,1 0-1 0 0,-1 0 1 0 0,1 0-1 0 0,-1-1 1 0 0,1 0-1 0 0,0 0 1 0 0,0 0-1 0 0,-1 0 1 0 0,1-1-1 0 0,0 0 1 0 0,0 0-1 0 0,0 0 1 0 0,0-1-1 0 0,0 1 1 0 0,-1-1-1 0 0,1 0 1 0 0,0 0-1 0 0,6-4 1 0 0,-4 2-7 0 0,1 0 1 0 0,-1-1-1 0 0,-1 0 1 0 0,1 0-1 0 0,0-1 1 0 0,-1 1-1 0 0,0-1 1 0 0,0-1-1 0 0,-1 1 1 0 0,0-1-1 0 0,1 0 1 0 0,-2-1-1 0 0,1 1 0 0 0,-1-1 1 0 0,0 0-1 0 0,0 0 1 0 0,3-12-1 0 0,-2 6-40 0 0,-1-1-1 0 0,-1 0 1 0 0,0 0-1 0 0,-1 0 1 0 0,-1-1-1 0 0,0 1 1 0 0,-1-1-1 0 0,-3-26 0 0 0,1 35 63 0 0,1 0-1 0 0,-1 1 1 0 0,0-1-1 0 0,0 0 1 0 0,-1 0 0 0 0,0 1-1 0 0,0 0 1 0 0,0-1-1 0 0,-1 1 1 0 0,1 0-1 0 0,-1 1 1 0 0,-1-1-1 0 0,1 1 1 0 0,-9-8-1 0 0,10 10 20 0 0,1 0-1 0 0,-1-1 1 0 0,0 1-1 0 0,0 0 1 0 0,0 1-1 0 0,0-1 1 0 0,-1 0-1 0 0,1 1 1 0 0,0 0 0 0 0,-1 0-1 0 0,1 0 1 0 0,0 0-1 0 0,-1 0 1 0 0,1 1-1 0 0,-1 0 1 0 0,0-1-1 0 0,1 1 1 0 0,-1 0-1 0 0,1 1 1 0 0,-1-1 0 0 0,1 1-1 0 0,-1 0 1 0 0,1-1-1 0 0,-1 1 1 0 0,1 1-1 0 0,-5 2 1 0 0,4-1 60 0 0,0 0 0 0 0,0 1 0 0 0,0-1 0 0 0,1 1 0 0 0,0 0 0 0 0,0 0 0 0 0,0 1 1 0 0,0-1-1 0 0,1 1 0 0 0,-1-1 0 0 0,1 1 0 0 0,0 0 0 0 0,1 0 0 0 0,-1-1 0 0 0,1 1 0 0 0,0 1 0 0 0,-1 8 0 0 0,1 5 332 0 0,0 0 0 0 0,0 0 0 0 0,4 28 0 0 0,0-36-249 0 0,-1 1 1 0 0,2-1 0 0 0,-1 0 0 0 0,1 0-1 0 0,1 0 1 0 0,0-1 0 0 0,1 1 0 0 0,0-1-1 0 0,0 0 1 0 0,1-1 0 0 0,0 0 0 0 0,1 0-1 0 0,0 0 1 0 0,1-1 0 0 0,15 12 0 0 0,-18-15-227 0 0,1 1 1 0 0,-1-2 0 0 0,1 1 0 0 0,1-1 0 0 0,-1 0 0 0 0,1 0 0 0 0,-1-1 0 0 0,1 0 0 0 0,0-1 0 0 0,0 1 0 0 0,0-1 0 0 0,1-1 0 0 0,-1 0 0 0 0,0 0 0 0 0,1-1-1 0 0,-1 0 1 0 0,0 0 0 0 0,1 0 0 0 0,-1-1 0 0 0,0-1 0 0 0,0 0 0 0 0,16-5 0 0 0,-13 1-620 0 0,-1-1 0 0 0,1 0 0 0 0,-2 0 0 0 0,1-1 0 0 0,-1-1 0 0 0,10-10 0 0 0,5-8-3705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4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 1208 0 0,'0'0'5466'0'0,"-3"-5"-2033"0"0,5 29-2271 0 0,0 0 1 0 0,8 33-1 0 0,3 24-1373 0 0,-2 15-3033 0 0,-11-92 646 0 0,2-9-210 0 0,1-14-1009 0 0,-2 13 3950 0 0,3-7-1170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0 560 0 0,'0'0'8898'0'0,"-22"1"-8801"0"0,-2 4 102 0 0,-1-1 1 0 0,1-2-1 0 0,-1 0 1 0 0,-46-3-1 0 0,46 0-284 0 0,1 0 0 0 0,-1 2 0 0 0,0 1-1 0 0,-44 9 1 0 0,68-10-76 0 0,1-1-1 0 0,-1 0 1 0 0,0 0-1 0 0,1 0 1 0 0,-1 0 0 0 0,1 1-1 0 0,-1-1 1 0 0,1 0-1 0 0,-1 1 1 0 0,1-1-1 0 0,-1 0 1 0 0,1 1-1 0 0,-1-1 1 0 0,1 0-1 0 0,-1 1 1 0 0,1-1 0 0 0,-1 1-1 0 0,1-1 1 0 0,0 1-1 0 0,-1-1 1 0 0,1 1-1 0 0,0-1 1 0 0,0 1-1 0 0,-1 0 1 0 0,1-1 0 0 0,0 1-1 0 0,0-1 1 0 0,0 1-1 0 0,0 0 1 0 0,0-1-1 0 0,-1 1 1 0 0,1-1-1 0 0,0 1 1 0 0,1 0-1 0 0,-1-1 1 0 0,0 1 0 0 0,0-1-1 0 0,0 2 1 0 0,0 2-2205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4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13 232 0 0,'0'0'7923'0'0,"-5"-1"-7762"0"0,-31-5-15 0 0,-1 3 1 0 0,1 1-1 0 0,-1 1 0 0 0,-49 7 0 0 0,84-6-105 0 0,0 0-1 0 0,0 0 0 0 0,0 1 0 0 0,0-1 1 0 0,0 1-1 0 0,0 0 0 0 0,0-1 0 0 0,0 1 0 0 0,0 0 1 0 0,0 0-1 0 0,1 0 0 0 0,-1 0 0 0 0,0 1 0 0 0,1-1 1 0 0,-1 0-1 0 0,1 1 0 0 0,-1-1 0 0 0,1 1 1 0 0,0 0-1 0 0,0-1 0 0 0,-1 1 0 0 0,1 0 0 0 0,0 0 1 0 0,1 0-1 0 0,-1 0 0 0 0,0-1 0 0 0,0 1 0 0 0,1 0 1 0 0,-1 0-1 0 0,1 4 0 0 0,-2 6 54 0 0,1 1-1 0 0,1 0 1 0 0,0-1-1 0 0,2 16 1 0 0,0 6-54 0 0,-2-16 10 0 0,-1-12 34 0 0,1 0-1 0 0,0 0 1 0 0,0 0 0 0 0,1 0 0 0 0,0 0 0 0 0,0 0 0 0 0,0 0 0 0 0,3 8 0 0 0,-3-11-123 0 0,1-1 0 0 0,0-1 0 0 0,-1 1 0 0 0,1 0-1 0 0,0 0 1 0 0,0-1 0 0 0,0 1 0 0 0,0-1 0 0 0,0 1 0 0 0,0-1 0 0 0,0 0 0 0 0,0 0 0 0 0,0 0 0 0 0,1 0 0 0 0,-1 0 0 0 0,1 0 0 0 0,-1-1 0 0 0,0 1 0 0 0,1-1 0 0 0,-1 0 0 0 0,1 1 0 0 0,-1-1 0 0 0,1 0 0 0 0,4-1 0 0 0,11 1-1111 0 0,0 0 1 0 0,0-1-1 0 0,0-1 1 0 0,-1-1-1 0 0,1 0 1 0 0,17-6-1 0 0,-13 2-1086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5 404 0 0,'0'0'7841'0'0,"-140"-5"-7581"0"0,119 5-208 0 0,-3 0 80 0 0,2 0-128 0 0,3 0-4 0 0,3 0 0 0 0,0 0-52 0 0,3 0-404 0 0,2 3-568 0 0,8-1-552 0 0,0 0-589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5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6 298 60 0 0,'0'0'9982'0'0,"1"-20"-9751"0"0,0 18-226 0 0,1-25 31 0 0,-1-1 1 0 0,-1 1-1 0 0,-1-1 1 0 0,-6-36-1 0 0,7 63-7 0 0,-1 1-1 0 0,1-1 1 0 0,0 1 0 0 0,0-1-1 0 0,-1 1 1 0 0,1-1-1 0 0,0 1 1 0 0,0-1 0 0 0,0 1-1 0 0,0-1 1 0 0,0 1-1 0 0,0-1 1 0 0,0 0-1 0 0,0 1 1 0 0,0-1 0 0 0,0 1-1 0 0,0-1 1 0 0,0 1-1 0 0,0-1 1 0 0,0 1-1 0 0,1-1 1 0 0,-1 0 0 0 0,0 1-1 0 0,0-1 1 0 0,1 1-1 0 0,-1-1 1 0 0,0 1 0 0 0,1 0-1 0 0,-1-1 1 0 0,0 1-1 0 0,1-1 1 0 0,-1 1-1 0 0,1-1 1 0 0,19 9 42 0 0,30 38-622 0 0,-39-35 725 0 0,31 24 124 0 0,1-2 0 0 0,51 30 0 0 0,-93-63-307 0 0,-1 0-1 0 0,0 0 1 0 0,1 1 0 0 0,-1-1 0 0 0,0 0 0 0 0,1 0 0 0 0,-1 0-1 0 0,0 0 1 0 0,1 0 0 0 0,-1 1 0 0 0,0-1 0 0 0,1 0 0 0 0,-1 0-1 0 0,0 0 1 0 0,1 0 0 0 0,-1 0 0 0 0,0 0 0 0 0,1 0 0 0 0,-1 0-1 0 0,1 0 1 0 0,-1-1 0 0 0,0 1 0 0 0,1 0 0 0 0,-1 0 0 0 0,0 0-1 0 0,1 0 1 0 0,-1 0 0 0 0,0 0 0 0 0,1-1 0 0 0,-1 1-1 0 0,0 0 1 0 0,0 0 0 0 0,1-1 0 0 0,-1 1 0 0 0,0 0 0 0 0,0 0-1 0 0,1-1 1 0 0,-1 1 0 0 0,0-1 0 0 0,7-21-248 0 0,-5-30 117 0 0,-2 47 174 0 0,-8-78-232 0 0,0-1-3716 0 0,8 83 3745 0 0,0 0 0 0 0,0 0 0 0 0,0 0 0 0 0,0 0 0 0 0,0 0 1 0 0,0 0-1 0 0,1 0 0 0 0,-1 0 0 0 0,0 0 0 0 0,1 0 0 0 0,-1 0 0 0 0,1 0 0 0 0,-1 1 0 0 0,1-1 0 0 0,-1 0 0 0 0,1 0 0 0 0,0 0 1 0 0,-1 1-1 0 0,1-1 0 0 0,0 0 0 0 0,-1 0 0 0 0,2 0 0 0 0,9-8-2052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19 884 0 0,'0'0'7844'0'0,"-17"-1"-7289"0"0,-66-4-9 0 0,-179-8 468 0 0,257 13-984 0 0,-31 4-1509 0 0,35-4 1285 0 0,0 1 0 0 0,1-1 0 0 0,-1 1 0 0 0,0-1-1 0 0,0 1 1 0 0,0-1 0 0 0,1 1 0 0 0,-1 0-1 0 0,0-1 1 0 0,1 1 0 0 0,-1 0 0 0 0,1-1-1 0 0,-1 1 1 0 0,0 0 0 0 0,1 0 0 0 0,0 0 0 0 0,-1-1-1 0 0,1 1 1 0 0,-1 0 0 0 0,1 0 0 0 0,0 0-1 0 0,0 0 1 0 0,0 0 0 0 0,-1 0 0 0 0,1 0 0 0 0,0 0-1 0 0,0 0 1 0 0,0 0 0 0 0,0-1 0 0 0,1 1-1 0 0,-1 0 1 0 0,0 0 0 0 0,0 0 0 0 0,0 0-1 0 0,1 1 1 0 0,3 6-2180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5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5056 0 0,'0'0'4487'0'0,"-23"1"-4459"0"0,-69 3-26 0 0,87-4 0 0 0,0 0-1 0 0,0 0 1 0 0,0 1-1 0 0,0 0 1 0 0,0 0 0 0 0,0 0-1 0 0,0 0 1 0 0,1 1 0 0 0,-1 0-1 0 0,1 0 1 0 0,-8 4 0 0 0,11-5 0 0 0,-1 0 0 0 0,1 1 0 0 0,0-1 0 0 0,0 0 0 0 0,0 0 0 0 0,0 1 0 0 0,0-1 0 0 0,0 1 0 0 0,0-1 0 0 0,0 1 0 0 0,0-1 0 0 0,1 1-1 0 0,-1-1 1 0 0,1 1 0 0 0,-1 0 0 0 0,1-1 0 0 0,0 1 0 0 0,-1 0 0 0 0,1-1 0 0 0,0 1 0 0 0,0 3 0 0 0,1 0 2 0 0,1 0 0 0 0,-1 0 0 0 0,1-1 0 0 0,0 1 0 0 0,0 0 0 0 0,0-1 0 0 0,1 0 0 0 0,-1 1 0 0 0,1-1 0 0 0,0 0-1 0 0,0-1 1 0 0,1 1 0 0 0,-1 0 0 0 0,1-1 0 0 0,0 0 0 0 0,6 5 0 0 0,45 19 39 0 0,-46-24-9 0 0,-1 0 0 0 0,0 0 0 0 0,-1 1 1 0 0,1 0-1 0 0,0 1 0 0 0,-1-1 0 0 0,0 1 0 0 0,0 1 0 0 0,-1-1 0 0 0,1 1 0 0 0,-1 1 0 0 0,8 10 1 0 0,-13-16-36 0 0,-1 0 0 0 0,1-1-1 0 0,-1 1 1 0 0,1 0 0 0 0,-1 0 0 0 0,0 0 0 0 0,1 0 0 0 0,-1 0 0 0 0,0 0 0 0 0,0 0 0 0 0,0 0 0 0 0,0 0 0 0 0,1 0 0 0 0,-1 0 0 0 0,-1 0 0 0 0,1 0 0 0 0,0 0 0 0 0,0 0 0 0 0,0 0 0 0 0,0 0 0 0 0,-1 0 0 0 0,1 0 0 0 0,-1 0-1 0 0,1 0 1 0 0,0-1 0 0 0,-1 1 0 0 0,1 0 0 0 0,-2 1 0 0 0,0-1-19 0 0,1 1-1 0 0,-1-1 0 0 0,0 1 1 0 0,-1-1-1 0 0,1 0 1 0 0,0 0-1 0 0,0 0 0 0 0,0 0 1 0 0,-1 0-1 0 0,1 0 0 0 0,-4 0 1 0 0,-8 1-102 0 0,0 0 0 0 0,-1-1 0 0 0,-14 0 0 0 0,25-1 113 0 0,-1 0-68 0 0,1 0-143 0 0,0 1 1 0 0,0-1 0 0 0,1 0 0 0 0,-1 0-1 0 0,0-1 1 0 0,0 1 0 0 0,0-1-1 0 0,1 1 1 0 0,-1-1 0 0 0,0 0-1 0 0,0-1 1 0 0,1 1 0 0 0,-1-1 0 0 0,1 1-1 0 0,0-1 1 0 0,-1 0 0 0 0,1 0-1 0 0,0-1 1 0 0,-3-2 0 0 0,6 5 110 0 0,-1-1 0 0 0,1 1 0 0 0,0-1 1 0 0,0 1-1 0 0,0-1 0 0 0,0 1 0 0 0,0-1 0 0 0,0 1 1 0 0,0-1-1 0 0,0 1 0 0 0,0-1 0 0 0,0 1 0 0 0,0-1 1 0 0,0 1-1 0 0,0-1 0 0 0,0 1 0 0 0,0-1 0 0 0,0 1 1 0 0,0-1-1 0 0,1 1 0 0 0,-1-1 0 0 0,0 1 0 0 0,0 0 1 0 0,1-1-1 0 0,-1 1 0 0 0,0-1 0 0 0,1 1 0 0 0,-1 0 1 0 0,0-1-1 0 0,1 1 0 0 0,-1 0 0 0 0,1-1 1 0 0,-1 1-1 0 0,0 0 0 0 0,1 0 0 0 0,-1-1 0 0 0,1 1 1 0 0,0 0-1 0 0,7-5-600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6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1 620 0 0,'0'0'6077'0'0,"-6"8"-5755"0"0,3-5-315 0 0,-3 4 116 0 0,1-1 0 0 0,-1 1 0 0 0,1 1 0 0 0,0-1 0 0 0,1 1 1 0 0,0-1-1 0 0,0 1 0 0 0,1 0 0 0 0,0 1 0 0 0,0-1 0 0 0,1 1 0 0 0,0-1 0 0 0,-1 14 0 0 0,2-19-76 0 0,1 0 0 0 0,0 0 0 0 0,0 1 0 0 0,0-1 0 0 0,0 0 0 0 0,1 1 0 0 0,-1-1 0 0 0,1 0 0 0 0,0 0 0 0 0,0 0 0 0 0,0 0 0 0 0,0 0 0 0 0,1 0 0 0 0,-1 0 0 0 0,1 0 0 0 0,0 0 0 0 0,0 0 0 0 0,0-1 0 0 0,0 1 0 0 0,0-1 0 0 0,0 1 0 0 0,1-1 0 0 0,-1 0-1 0 0,1 0 1 0 0,0 0 0 0 0,-1 0 0 0 0,1-1 0 0 0,0 1 0 0 0,0-1 0 0 0,0 0 0 0 0,0 0 0 0 0,0 0 0 0 0,1 0 0 0 0,-1 0 0 0 0,0-1 0 0 0,4 1 0 0 0,6 1-19 0 0,-1-1-1 0 0,1 0 1 0 0,0-1-1 0 0,-1-1 1 0 0,1 0-1 0 0,-1-1 1 0 0,1 0 0 0 0,-1-1-1 0 0,16-5 1 0 0,-23 6-52 0 0,0 0 0 0 0,0 0-1 0 0,-1 0 1 0 0,1-1 0 0 0,-1 1 0 0 0,0-1 0 0 0,0 0 0 0 0,0-1-1 0 0,0 1 1 0 0,0-1 0 0 0,4-6 0 0 0,-6 8 1 0 0,0-1 0 0 0,-1 0 0 0 0,0 0 0 0 0,1 0 0 0 0,-1 0 1 0 0,0 0-1 0 0,0 0 0 0 0,-1 0 0 0 0,1-1 0 0 0,-1 1 0 0 0,1 0 0 0 0,-1 0 0 0 0,0 0 0 0 0,0-1 0 0 0,-1 1 1 0 0,1 0-1 0 0,-1 0 0 0 0,1 0 0 0 0,-3-6 0 0 0,0 4-14 0 0,1 0 0 0 0,-1 0-1 0 0,0 1 1 0 0,0 0 0 0 0,-1-1 0 0 0,0 1 0 0 0,1 0 0 0 0,-1 1-1 0 0,0-1 1 0 0,-1 1 0 0 0,1-1 0 0 0,-1 1 0 0 0,1 1 0 0 0,-10-5-1 0 0,5 2-567 0 0,0 2 1 0 0,1-1-1 0 0,-1 1 0 0 0,0 0 0 0 0,-1 1 0 0 0,1 0 0 0 0,-17-2 0 0 0,10 4-1985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27 297 204 0 0,'0'0'8908'0'0,"-4"-23"-8486"0"0,4 20-404 0 0,-10-52 361 0 0,-3-93 0 0 0,13 144-336 0 0,0 0 1 0 0,0 0-1 0 0,1 0 0 0 0,-1 0 0 0 0,1 0 0 0 0,0 0 0 0 0,0 0 0 0 0,0 1 1 0 0,1-1-1 0 0,-1 0 0 0 0,4-5 0 0 0,-4 8-30 0 0,0 0-1 0 0,0-1 1 0 0,0 1 0 0 0,1 0 0 0 0,-1 0-1 0 0,0 0 1 0 0,1 0 0 0 0,-1 0 0 0 0,1 0-1 0 0,-1 1 1 0 0,1-1 0 0 0,0 0 0 0 0,-1 1-1 0 0,1-1 1 0 0,0 1 0 0 0,-1-1 0 0 0,1 1-1 0 0,0 0 1 0 0,0 0 0 0 0,-1 0 0 0 0,1 0-1 0 0,0 0 1 0 0,0 0 0 0 0,-1 1 0 0 0,1-1-1 0 0,0 0 1 0 0,-1 1 0 0 0,1-1 0 0 0,2 2-1 0 0,-1 0-66 0 0,0 0-1 0 0,-1-1 0 0 0,1 1 1 0 0,-1 0-1 0 0,1 1 1 0 0,-1-1-1 0 0,0 0 0 0 0,0 1 1 0 0,0-1-1 0 0,0 1 0 0 0,0 0 1 0 0,0 0-1 0 0,-1-1 1 0 0,1 1-1 0 0,-1 0 0 0 0,0 0 1 0 0,0 1-1 0 0,0-1 0 0 0,-1 0 1 0 0,2 6-1 0 0,-1-5-52 0 0,0 1 0 0 0,-1-1 0 0 0,1 1 0 0 0,-1 0 0 0 0,0 0 0 0 0,0-1 0 0 0,0 1 0 0 0,-1 0-1 0 0,0 0 1 0 0,0-1 0 0 0,0 1 0 0 0,0-1 0 0 0,-3 7 0 0 0,2-8 92 0 0,0-1 0 0 0,0 0 0 0 0,0 0 0 0 0,0 0 0 0 0,-1 0 0 0 0,1 0-1 0 0,-1 0 1 0 0,1-1 0 0 0,-1 1 0 0 0,1-1 0 0 0,-1 1 0 0 0,0-1 0 0 0,0 0 0 0 0,0 0 0 0 0,1-1 0 0 0,-1 1 0 0 0,0 0-1 0 0,0-1 1 0 0,0 0 0 0 0,0 0 0 0 0,-5 0 0 0 0,8 2 197 0 0,0-1 0 0 0,0 1 0 0 0,0-1 0 0 0,0 0 1 0 0,0 1-1 0 0,0-1 0 0 0,1 1 0 0 0,-1-1 0 0 0,1 1 0 0 0,-1-1 0 0 0,1 0 0 0 0,-1 1 0 0 0,1-1 0 0 0,0 0 1 0 0,0 0-1 0 0,1 3 0 0 0,4 2-141 0 0,1 1 0 0 0,0-1 0 0 0,0 0 0 0 0,0-1 0 0 0,0 0 0 0 0,1 0 0 0 0,0 0 0 0 0,0-1 0 0 0,1 0 0 0 0,-1-1 0 0 0,1 0 0 0 0,-1 0 0 0 0,1-1 0 0 0,14 2 0 0 0,-11-2-526 0 0,0-1 0 0 0,-1-1-1 0 0,1 0 1 0 0,18-2 0 0 0,-20 0-496 0 0,1 0 1 0 0,-1-1 0 0 0,0 0 0 0 0,0 0-1 0 0,10-6 1 0 0,-1 0-1151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7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25 804 0 0,'0'0'6141'0'0,"-9"-5"-5513"0"0,4 2-549 0 0,1 1 0 0 0,-1-1 0 0 0,0 1 0 0 0,0 0 0 0 0,0 1 0 0 0,0-1 0 0 0,0 1 0 0 0,-1 0-1 0 0,1 0 1 0 0,0 0 0 0 0,-1 1 0 0 0,1 0 0 0 0,0 0 0 0 0,-1 0 0 0 0,1 1 0 0 0,0 0 0 0 0,0 0-1 0 0,-1 0 1 0 0,1 1 0 0 0,0-1 0 0 0,0 1 0 0 0,0 1 0 0 0,-4 2 0 0 0,4-3-38 0 0,0 1 0 0 0,0 0 0 0 0,0 0 0 0 0,0 1 0 0 0,1 0 0 0 0,0-1 1 0 0,0 1-1 0 0,0 1 0 0 0,0-1 0 0 0,0 1 0 0 0,1-1 0 0 0,0 1 0 0 0,0 0 0 0 0,0 0 0 0 0,1 0 0 0 0,0 1 1 0 0,0-1-1 0 0,0 0 0 0 0,0 1 0 0 0,1 0 0 0 0,0-1 0 0 0,0 1 0 0 0,1 0 0 0 0,0-1 0 0 0,0 1 0 0 0,0 0 1 0 0,2 10-1 0 0,-1-13-193 0 0,0 0 1 0 0,1 0 0 0 0,-1 0-1 0 0,1 0 1 0 0,0 0 0 0 0,0 0 0 0 0,0-1-1 0 0,0 1 1 0 0,1-1 0 0 0,-1 1-1 0 0,1-1 1 0 0,-1 0 0 0 0,1 0 0 0 0,0 0-1 0 0,5 2 1 0 0,-1 0-717 0 0,0 0 0 0 0,0 0-1 0 0,1-1 1 0 0,0-1 0 0 0,12 4 0 0 0,6-2-1528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7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14 1588 0 0,'0'0'6849'0'0,"-153"-7"-6849"0"0,128 5 0 0 0,1 0-4 0 0,3 0-128 0 0,2 2-620 0 0,3 0-1148 0 0,5 0-1993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1 316 0 0,'0'0'4618'0'0,"-13"18"-1276"0"0,14 18-1668 0 0,6 48 0 0 0,-3-61-2210 0 0,1 0 0 0 0,0-1-1 0 0,11 25 1 0 0,-16-46 352 0 0,0-1 1 0 0,0 1-1 0 0,1-1 1 0 0,-1 1-1 0 0,0-1 0 0 0,1 1 1 0 0,-1-1-1 0 0,0 1 1 0 0,1-1-1 0 0,-1 1 1 0 0,1-1-1 0 0,-1 1 1 0 0,1-1-1 0 0,-1 0 0 0 0,1 1 1 0 0,-1-1-1 0 0,1 0 1 0 0,-1 1-1 0 0,1-1 1 0 0,-1 0-1 0 0,1 0 0 0 0,0 1 1 0 0,-1-1-1 0 0,1 0 1 0 0,-1 0-1 0 0,1 0 1 0 0,0 0-1 0 0,-1 0 0 0 0,1 0 1 0 0,1 0-1 0 0,3 0-1996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2212 0 0,'0'0'6386'0'0,"4"0"-6159"0"0,3 2-165 0 0,0 0 1 0 0,-1 0 0 0 0,1 1-1 0 0,-1 0 1 0 0,1 0-1 0 0,-1 0 1 0 0,0 1-1 0 0,0 0 1 0 0,0 0 0 0 0,-1 1-1 0 0,0-1 1 0 0,6 7-1 0 0,63 73 457 0 0,-59-67-324 0 0,-8-10-70 0 0,-1 1 1 0 0,1 0-1 0 0,-1 0 0 0 0,0 1 0 0 0,-1-1 0 0 0,0 1 1 0 0,-1 0-1 0 0,0 1 0 0 0,0-1 0 0 0,-1 1 1 0 0,0 0-1 0 0,0 0 0 0 0,1 14 0 0 0,-5-22-144 0 0,1 0-1 0 0,-1 0 1 0 0,1 0 0 0 0,-1 0-1 0 0,0 0 1 0 0,0 0-1 0 0,0-1 1 0 0,0 1 0 0 0,0 0-1 0 0,0 0 1 0 0,-1-1 0 0 0,1 1-1 0 0,0-1 1 0 0,-1 0-1 0 0,1 1 1 0 0,-1-1 0 0 0,0 0-1 0 0,1 0 1 0 0,-1 0 0 0 0,0 0-1 0 0,0 0 1 0 0,0 0-1 0 0,0 0 1 0 0,1-1 0 0 0,-1 1-1 0 0,0-1 1 0 0,-4 1-1 0 0,-5 2-69 0 0,1-1 0 0 0,-1-1 0 0 0,-19 1 0 0 0,21-2 3 0 0,0-1 0 0 0,0 1 0 0 0,1-2 0 0 0,-1 1 0 0 0,1-1 1 0 0,-1-1-1 0 0,1 1 0 0 0,0-2 0 0 0,0 1 0 0 0,0-1 0 0 0,0 0 1 0 0,-7-6-1 0 0,11 7-197 0 0,-1 0 1 0 0,1-1 0 0 0,0 1-1 0 0,0-1 1 0 0,1 0 0 0 0,-1-1-1 0 0,1 1 1 0 0,0 0 0 0 0,0-1-1 0 0,0 0 1 0 0,1 0 0 0 0,0 0-1 0 0,0 0 1 0 0,0 0-1 0 0,0 0 1 0 0,1 0 0 0 0,0-1-1 0 0,0 1 1 0 0,0-1 0 0 0,1-6-1 0 0,0-5-1430 0 0,0-1 2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 0 0,'0'0'11293'0'0,"6"1"-10792"0"0,-5 0-472 0 0,1-1-1 0 0,0 1 0 0 0,-1-1 0 0 0,1 1 1 0 0,0-1-1 0 0,-1 1 0 0 0,1 0 0 0 0,-1 0 1 0 0,0 0-1 0 0,1 0 0 0 0,-1 0 0 0 0,0 0 1 0 0,1 0-1 0 0,-1 0 0 0 0,0 0 0 0 0,0 1 1 0 0,0-1-1 0 0,0 1 0 0 0,0-1 0 0 0,0 0 1 0 0,0 1-1 0 0,-1 0 0 0 0,1-1 0 0 0,0 3 1 0 0,1 4-16 0 0,0 1 1 0 0,-1-1 0 0 0,0 1-1 0 0,-1 15 1 0 0,0-19-59 0 0,4 66-755 0 0,-3-67 303 0 0,0 1 0 0 0,0-1 0 0 0,0 0 0 0 0,0 0-1 0 0,1 0 1 0 0,-1 0 0 0 0,1 0 0 0 0,0 0 0 0 0,1 0-1 0 0,-1-1 1 0 0,1 1 0 0 0,-1-1 0 0 0,6 6 0 0 0,1-2-2671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0 532 0 0,'0'0'10013'0'0,"-4"18"-9996"0"0,-3 8-38 0 0,-2 6-273 0 0,2-1-1 0 0,-6 41 1 0 0,13 6-6756 0 0,3-67 4806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1412 0 0,'0'0'8338'0'0,"1"-5"-7928"0"0,3-29 274 0 0,1-49-1 0 0,-5 57-606 0 0,1 0 0 0 0,1-1 0 0 0,1 1 0 0 0,12-43 0 0 0,-15 68-61 0 0,0 1-1 0 0,1-1 0 0 0,-1 0 0 0 0,0 1 1 0 0,1-1-1 0 0,-1 1 0 0 0,1-1 0 0 0,-1 0 0 0 0,1 1 1 0 0,-1-1-1 0 0,1 1 0 0 0,-1 0 0 0 0,1-1 1 0 0,0 1-1 0 0,-1-1 0 0 0,1 1 0 0 0,0 0 0 0 0,-1-1 1 0 0,1 1-1 0 0,0 0 0 0 0,-1 0 0 0 0,1 0 1 0 0,0-1-1 0 0,-1 1 0 0 0,1 0 0 0 0,0 0 1 0 0,0 0-1 0 0,-1 0 0 0 0,1 0 0 0 0,0 0 0 0 0,0 0 1 0 0,-1 1-1 0 0,1-1 0 0 0,0 0 0 0 0,-1 0 1 0 0,1 1-1 0 0,0-1 0 0 0,-1 0 0 0 0,1 1 0 0 0,0-1 1 0 0,-1 0-1 0 0,1 1 0 0 0,-1-1 0 0 0,1 1 1 0 0,-1-1-1 0 0,1 1 0 0 0,26 24-999 0 0,2 28 380 0 0,-16-29 809 0 0,0 0-1 0 0,2 0 0 0 0,34 40 1 0 0,-49-64-196 0 0,0 1 0 0 0,0-1 0 0 0,1 0 0 0 0,-1 0 1 0 0,0 1-1 0 0,0-1 0 0 0,1 0 0 0 0,-1 0 0 0 0,0 1 0 0 0,1-1 1 0 0,-1 0-1 0 0,0 0 0 0 0,1 0 0 0 0,-1 0 0 0 0,0 1 0 0 0,1-1 1 0 0,-1 0-1 0 0,1 0 0 0 0,-1 0 0 0 0,0 0 0 0 0,1 0 0 0 0,-1 0 1 0 0,1 0-1 0 0,-1 0 0 0 0,0 0 0 0 0,1 0 0 0 0,-1 0 1 0 0,0-1-1 0 0,1 1 0 0 0,-1 0 0 0 0,1 0 0 0 0,-1 0 0 0 0,0 0 1 0 0,1 0-1 0 0,-1-1 0 0 0,0 1 0 0 0,1 0 0 0 0,-1 0 0 0 0,0-1 1 0 0,0 1-1 0 0,1 0 0 0 0,-1-1 0 0 0,0 1 0 0 0,0 0 0 0 0,1-1 1 0 0,11-26 2 0 0,0-32-293 0 0,-8 27 107 0 0,8-40-1319 0 0,-11 67 707 0 0,1 0 0 0 0,0 0 0 0 0,0 0 0 0 0,1 1 0 0 0,-1-1 0 0 0,7-8 0 0 0,3 2-2052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1732 0 0,'0'0'7042'0'0,"-18"2"-6788"0"0,5 0-217 0 0,-23 3 135 0 0,0 1 1 0 0,-53 17-1 0 0,81-21-110 0 0,1 1 1 0 0,-1 1-1 0 0,1-1 0 0 0,0 2 0 0 0,0-1 0 0 0,0 1 1 0 0,1-1-1 0 0,-1 2 0 0 0,1-1 0 0 0,-10 12 0 0 0,14-13-16 0 0,-1-1 0 0 0,1 1 0 0 0,0 0-1 0 0,0-1 1 0 0,0 1 0 0 0,1 0-1 0 0,-1 0 1 0 0,1 0 0 0 0,0 0-1 0 0,0 0 1 0 0,0 1 0 0 0,1-1-1 0 0,-1 0 1 0 0,1 0 0 0 0,0 0 0 0 0,1 1-1 0 0,-1-1 1 0 0,1 0 0 0 0,-1 0-1 0 0,1 0 1 0 0,0 0 0 0 0,1 0-1 0 0,1 5 1 0 0,0-3-97 0 0,1 0 0 0 0,-1 0 0 0 0,1 0-1 0 0,0 0 1 0 0,1-1 0 0 0,0 0 0 0 0,-1 0 0 0 0,2 0-1 0 0,-1 0 1 0 0,0-1 0 0 0,1 0 0 0 0,0 0 0 0 0,0 0 0 0 0,0-1-1 0 0,0 0 1 0 0,12 4 0 0 0,-3-2-903 0 0,1 0-1 0 0,0-1 1 0 0,-1-1-1 0 0,1-1 1 0 0,0 0-1 0 0,19 0 1 0 0,-9-2-2126 0 0</inkml:trace>
  <inkml:trace contextRef="#ctx0" brushRef="#br0" timeOffset="1">343 195 1992 0 0,'0'0'5962'0'0,"-19"-6"-5399"0"0,15 5-554 0 0,-21-7 319 0 0,-1 1 1 0 0,1 2-1 0 0,-1 0 0 0 0,-37-1 1 0 0,57 6-269 0 0,-1 0 0 0 0,1 0 0 0 0,-1 1 0 0 0,1 0 0 0 0,-10 3 1 0 0,15-4-254 0 0,-1 0 1 0 0,1 1 0 0 0,-1 0 0 0 0,1-1 0 0 0,0 1-1 0 0,-1 0 1 0 0,1 0 0 0 0,0 0 0 0 0,0 0 0 0 0,-1 0 0 0 0,1 0-1 0 0,0 0 1 0 0,0 0 0 0 0,0 0 0 0 0,0 1 0 0 0,0-1-1 0 0,1 0 1 0 0,-1 1 0 0 0,0-1 0 0 0,1 1 0 0 0,-1-1 0 0 0,1 1-1 0 0,-1-1 1 0 0,1 1 0 0 0,-1-1 0 0 0,1 1 0 0 0,0-1-1 0 0,0 1 1 0 0,0 1 0 0 0,0 10-2843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4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0 240 0 0,'0'0'9350'0'0,"-7"4"-8870"0"0,-15 10-30 0 0,5-4-205 0 0,-1 1 0 0 0,2 0 0 0 0,0 2 1 0 0,-18 16-1 0 0,29-24-211 0 0,1 1 0 0 0,-1 0 0 0 0,1 0 0 0 0,0 0 0 0 0,0 0 0 0 0,1 1 0 0 0,-1-1 0 0 0,1 1 0 0 0,1 0 0 0 0,0 0 0 0 0,0 0 0 0 0,0 1 0 0 0,1-1 0 0 0,0 0 0 0 0,0 0 0 0 0,0 9 0 0 0,1-12-109 0 0,0 0 0 0 0,1 1-1 0 0,-1-1 1 0 0,1 0 0 0 0,0 1 0 0 0,0-1 0 0 0,0 0 0 0 0,1 0 0 0 0,-1 0-1 0 0,1 0 1 0 0,0 0 0 0 0,0 0 0 0 0,0-1 0 0 0,1 1 0 0 0,-1-1 0 0 0,1 1 0 0 0,0-1-1 0 0,0 0 1 0 0,0 0 0 0 0,0 0 0 0 0,1 0 0 0 0,-1-1 0 0 0,1 0 0 0 0,-1 1 0 0 0,7 1-1 0 0,-1 0-661 0 0,0-1-1 0 0,0 0 0 0 0,1 0 1 0 0,0-1-1 0 0,-1-1 0 0 0,1 1 1 0 0,0-1-1 0 0,0-1 1 0 0,0 0-1 0 0,11-2 0 0 0,1-2-1374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40 1816 0 0,'0'0'7602'0'0,"-25"-7"-7282"0"0,-79-21-121 0 0,99 26-222 0 0,0 2 0 0 0,1-1 0 0 0,-1 0 0 0 0,0 1 0 0 0,0 0 0 0 0,0 0 0 0 0,0 0 0 0 0,1 1 0 0 0,-1 0 0 0 0,0 0 0 0 0,0 0 0 0 0,1 0 0 0 0,-1 1 0 0 0,1-1 0 0 0,-1 1 0 0 0,1 1 0 0 0,0-1 0 0 0,-1 0 0 0 0,1 1 0 0 0,1 0 0 0 0,-1 0 0 0 0,0 0 0 0 0,1 1 0 0 0,-1-1 0 0 0,1 1 0 0 0,-3 4 0 0 0,4-6-440 0 0,0 1-1 0 0,0-1 1 0 0,1 1-1 0 0,-1 0 0 0 0,1 0 1 0 0,-1-1-1 0 0,1 1 1 0 0,0 0-1 0 0,0 0 1 0 0,1 0-1 0 0,-1 0 1 0 0,0 1-1 0 0,1-1 1 0 0,0 0-1 0 0,0 5 1 0 0,0 8-1381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1 340 2036 0 0,'0'0'7563'0'0,"3"-20"-7053"0"0,23-148 955 0 0,-24 157-1368 0 0,1 0-1 0 0,0 0 0 0 0,1 0 1 0 0,0 0-1 0 0,1 1 0 0 0,0 0 1 0 0,13-20-1 0 0,-15 26-75 0 0,1 0 0 0 0,-1 1 0 0 0,1-1 0 0 0,0 1 0 0 0,0-1 1 0 0,0 1-1 0 0,0 1 0 0 0,1-1 0 0 0,-1 0 0 0 0,1 1 0 0 0,0 0 0 0 0,-1 0 0 0 0,1 0 0 0 0,0 1 1 0 0,0 0-1 0 0,0 0 0 0 0,0 0 0 0 0,1 0 0 0 0,9 1 0 0 0,-13 0-11 0 0,1 0-1 0 0,-1 0 0 0 0,1 0 1 0 0,0 0-1 0 0,-1 1 0 0 0,1-1 1 0 0,-1 1-1 0 0,1 0 1 0 0,-1 0-1 0 0,1-1 0 0 0,-1 2 1 0 0,0-1-1 0 0,1 0 0 0 0,-1 0 1 0 0,0 1-1 0 0,0-1 1 0 0,0 1-1 0 0,0 0 0 0 0,0 0 1 0 0,0 0-1 0 0,0-1 1 0 0,-1 2-1 0 0,1-1 0 0 0,-1 0 1 0 0,2 3-1 0 0,-1-1-47 0 0,-1 1-1 0 0,1-1 1 0 0,-1 1-1 0 0,0 0 1 0 0,0 0 0 0 0,-1 0-1 0 0,1 0 1 0 0,-1 0-1 0 0,0-1 1 0 0,-1 1-1 0 0,1 0 1 0 0,-1 0 0 0 0,-1 5-1 0 0,-1-3-7 0 0,0 0 0 0 0,-1-1 0 0 0,1 1-1 0 0,-1-1 1 0 0,0 0 0 0 0,-1 0 0 0 0,0-1-1 0 0,0 1 1 0 0,0-1 0 0 0,0 0 0 0 0,-1-1 0 0 0,0 1-1 0 0,0-1 1 0 0,0 0 0 0 0,0 0 0 0 0,-1-1 0 0 0,1 0-1 0 0,-1 0 1 0 0,0-1 0 0 0,0 1 0 0 0,0-2 0 0 0,-9 3-1 0 0,16-4 185 0 0,1 2-11 0 0,1 1 1 0 0,0-1-1 0 0,0 1 0 0 0,0-1 0 0 0,0 0 0 0 0,0 1 0 0 0,1-1 0 0 0,-1 0 0 0 0,1-1 0 0 0,-1 1 0 0 0,1 0 0 0 0,3 1 1 0 0,5 4-24 0 0,6 8-4 0 0,-8-6 24 0 0,1-1-1 0 0,0 0 0 0 0,0 0 1 0 0,20 10-1 0 0,-29-18-211 0 0,0 0 1 0 0,0-1-1 0 0,0 1 0 0 0,0-1 1 0 0,0 1-1 0 0,0-1 0 0 0,0 1 1 0 0,0-1-1 0 0,-1 1 0 0 0,1-1 1 0 0,0 0-1 0 0,0 1 0 0 0,0-1 1 0 0,-1 0-1 0 0,1 0 0 0 0,0 0 1 0 0,-1 0-1 0 0,1 0 0 0 0,-1 1 1 0 0,1-1-1 0 0,-1 0 0 0 0,1 0 1 0 0,-1 0-1 0 0,0-1 0 0 0,1 1 1 0 0,-1 0-1 0 0,0 0 0 0 0,0-1 1 0 0,10-34-533 0 0,12-111-857 0 0,-20 141 1576 0 0,-1 1-1 0 0,1-1 1 0 0,1 1 0 0 0,-1-1-1 0 0,1 1 1 0 0,0 0 0 0 0,0 0-1 0 0,0 0 1 0 0,1 0 0 0 0,-1 1 0 0 0,1-1-1 0 0,7-5 1 0 0,-8 7-26 0 0,0 0 0 0 0,0 1 0 0 0,1-1 0 0 0,-1 1 0 0 0,1 0 0 0 0,-1 0 0 0 0,1 0 0 0 0,-1 0 0 0 0,1 1 0 0 0,0-1 0 0 0,0 1 0 0 0,0 0 0 0 0,0 0 0 0 0,0 0 0 0 0,0 1 0 0 0,0 0 0 0 0,0 0 0 0 0,0 0 0 0 0,5 0 0 0 0,-7 1-65 0 0,-1 0 1 0 0,1 0-1 0 0,-1 0 1 0 0,0-1-1 0 0,1 2 1 0 0,-1-1-1 0 0,0 0 1 0 0,0 0 0 0 0,0 0-1 0 0,0 0 1 0 0,0 1-1 0 0,0-1 1 0 0,0 0-1 0 0,0 1 1 0 0,-1-1-1 0 0,1 1 1 0 0,0-1-1 0 0,-1 1 1 0 0,1-1-1 0 0,-1 1 1 0 0,0 0-1 0 0,0-1 1 0 0,1 1-1 0 0,-1-1 1 0 0,0 1 0 0 0,0 0-1 0 0,0-1 1 0 0,-1 1-1 0 0,1-1 1 0 0,0 1-1 0 0,-1 1 1 0 0,0 3-73 0 0,1-1 0 0 0,-1 1 1 0 0,0-1-1 0 0,-1 1 0 0 0,0-1 0 0 0,1 0 1 0 0,-6 10-1 0 0,-27 19-85 0 0,29-31 209 0 0,0 1 1 0 0,0 0 0 0 0,1 1 0 0 0,0-1 0 0 0,0 1 0 0 0,0 0 0 0 0,0 0 0 0 0,-4 8 0 0 0,8-11 19 0 0,0-1 0 0 0,-1 1 0 0 0,1-1 0 0 0,0 1 0 0 0,0 0-1 0 0,0-1 1 0 0,0 1 0 0 0,1-1 0 0 0,-1 1 0 0 0,0-1 0 0 0,1 1 0 0 0,-1-1 0 0 0,1 1 0 0 0,-1-1 0 0 0,1 1 0 0 0,0-1 0 0 0,-1 1 0 0 0,1-1 0 0 0,0 0 0 0 0,0 0 0 0 0,0 1 0 0 0,0-1 0 0 0,0 0-1 0 0,0 0 1 0 0,0 0 0 0 0,1 0 0 0 0,-1 0 0 0 0,0 0 0 0 0,1-1 0 0 0,1 2 0 0 0,58 29-102 0 0,-25-14-61 0 0,-35-16-89 0 0,0 0-1 0 0,0 0 0 0 0,1 0 0 0 0,-1-1 0 0 0,0 1 0 0 0,1 0 1 0 0,-1 0-1 0 0,0-1 0 0 0,1 1 0 0 0,-1-1 0 0 0,1 0 1 0 0,-1 1-1 0 0,1-1 0 0 0,0 0 0 0 0,-1 0 0 0 0,1 0 1 0 0,-1 0-1 0 0,1 0 0 0 0,-1 0 0 0 0,3-1 0 0 0,-1 0-716 0 0,0-1-1 0 0,-1 0 1 0 0,1 1-1 0 0,-1-1 1 0 0,1 0-1 0 0,-1 0 0 0 0,0-1 1 0 0,4-4-1 0 0,1-2-2136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1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 4392 0 0,'0'0'5996'0'0,"-21"3"-5715"0"0,-162 12 167 0 0,136-15-666 0 0,27 0-3638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0 720 0 0,'0'0'11334'0'0,"0"20"-11134"0"0,-1-2-186 0 0,-1 30-28 0 0,-10 70 0 0 0,12-116-25 0 0,-9 54-702 0 0,12-20-2649 0 0,8-29-775 0 0,-3-5 1444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1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5 337 1120 0 0,'0'0'8888'0'0,"0"-3"-8486"0"0,-2-76 509 0 0,0 33-559 0 0,7-89 0 0 0,-5 131-323 0 0,1 1-1 0 0,0-1 1 0 0,0 0 0 0 0,0 1-1 0 0,1-1 1 0 0,-1 0-1 0 0,1 1 1 0 0,-1-1 0 0 0,1 1-1 0 0,1 0 1 0 0,-1 0 0 0 0,0 0-1 0 0,1 0 1 0 0,-1 0 0 0 0,1 0-1 0 0,0 0 1 0 0,0 1-1 0 0,0 0 1 0 0,0-1 0 0 0,4-1-1 0 0,-5 3-23 0 0,1 0-1 0 0,0 0 1 0 0,-1 1-1 0 0,1-1 1 0 0,0 0-1 0 0,-1 1 1 0 0,1 0-1 0 0,0-1 0 0 0,0 1 1 0 0,-1 0-1 0 0,1 0 1 0 0,0 1-1 0 0,-1-1 1 0 0,1 1-1 0 0,0-1 1 0 0,0 1-1 0 0,-1 0 1 0 0,1 0-1 0 0,-1 0 1 0 0,1 0-1 0 0,-1 1 1 0 0,1-1-1 0 0,-1 0 0 0 0,0 1 1 0 0,0 0-1 0 0,0 0 1 0 0,0-1-1 0 0,4 5 1 0 0,-1 0-58 0 0,-1 1 0 0 0,1-1 1 0 0,-1 1-1 0 0,0-1 0 0 0,0 1 0 0 0,-1 0 1 0 0,0 1-1 0 0,0-1 0 0 0,1 10 0 0 0,13 76-116 0 0,0 1 182 0 0,-13-79-30 0 0,-3-9-28 0 0,0 0 0 0 0,1 0-1 0 0,0 0 1 0 0,0 0 0 0 0,0 0 0 0 0,1-1-1 0 0,-1 0 1 0 0,5 6 0 0 0,-9-13-2286 0 0,2 0 2348 0 0,-1 1-1 0 0,1 0 1 0 0,-1 0-1 0 0,0 0 1 0 0,1 0-1 0 0,-1 0 1 0 0,0 0-1 0 0,0 0 1 0 0,0 0-1 0 0,0 0 1 0 0,0 0-1 0 0,0 0 1 0 0,0 1-1 0 0,0-1 1 0 0,0 0-1 0 0,-1 1 1 0 0,0-1-1 0 0,-14-4 256 0 0,0 0-1 0 0,0 2 1 0 0,-1 0 0 0 0,1 1-1 0 0,-27-1 1 0 0,-10 3-4117 0 0,38 0 1556 0 0,8 0-2253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87 2340 0 0,'0'0'2742'0'0,"-22"21"2759"0"0,400-54-5806 0 0,-32 0 173 0 0,-100 26-30 0 0,378-5-443 0 0,52 8-385 0 0,-316-10 687 0 0,-274 16-7 0 0,94-4-1720 0 0,-167 0 1510 0 0,5-1-3004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33 353 548 0 0,'0'0'3311'0'0,"-5"-1"-3206"0"0,-22-3 1258 0 0,42-10 1519 0 0,29 6-2158 0 0,62-19-1 0 0,-13 2-629 0 0,203-43-230 0 0,113-6 56 0 0,-156 30 136 0 0,71 0-71 0 0,-253 36 45 0 0,73 2 1 0 0,6-1-19 0 0,265-14 1501 0 0,-235 19-5281 0 0,-161 3 851 0 0,2 3-1511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8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 5857 0 0,'0'0'4956'0'0,"-8"12"-4697"0"0,-25 35-23 0 0,32-45-202 0 0,-1 0-1 0 0,1 0 1 0 0,-1 1-1 0 0,1-1 0 0 0,0 1 1 0 0,0-1-1 0 0,0 1 1 0 0,0-1-1 0 0,0 1 1 0 0,0 0-1 0 0,1-1 0 0 0,-1 1 1 0 0,1 0-1 0 0,0-1 1 0 0,0 1-1 0 0,0 0 1 0 0,0 0-1 0 0,0-1 0 0 0,1 1 1 0 0,-1 0-1 0 0,1-1 1 0 0,0 1-1 0 0,0 0 1 0 0,0-1-1 0 0,0 1 0 0 0,0-1 1 0 0,0 0-1 0 0,1 1 1 0 0,-1-1-1 0 0,1 0 1 0 0,-1 0-1 0 0,1 0 0 0 0,0 0 1 0 0,0 0-1 0 0,0 0 1 0 0,0 0-1 0 0,0-1 0 0 0,1 1 1 0 0,3 2-1 0 0,2 0 75 0 0,0 0-1 0 0,0-1 1 0 0,1 1-1 0 0,-1-1 1 0 0,1-1-1 0 0,0 0 1 0 0,0 0 0 0 0,0-1-1 0 0,11 1 1 0 0,-15-2-122 0 0,-1 0 1 0 0,1 0 0 0 0,0 0 0 0 0,-1-1-1 0 0,1 1 1 0 0,-1-1 0 0 0,0 0 0 0 0,1-1-1 0 0,-1 1 1 0 0,0-1 0 0 0,1 0 0 0 0,-1 0-1 0 0,0 0 1 0 0,0 0 0 0 0,-1-1 0 0 0,1 0 0 0 0,0 0-1 0 0,-1 0 1 0 0,0 0 0 0 0,0 0 0 0 0,0-1-1 0 0,0 1 1 0 0,0-1 0 0 0,-1 0 0 0 0,1 0-1 0 0,-1 0 1 0 0,0 0 0 0 0,0 0 0 0 0,-1 0-1 0 0,1-1 1 0 0,-1 1 0 0 0,0 0 0 0 0,0-1-1 0 0,0-7 1 0 0,-1 8 25 0 0,0 0 0 0 0,0 0-1 0 0,-1 0 1 0 0,1 0 0 0 0,-1 0-1 0 0,0 0 1 0 0,0 0 0 0 0,0 0-1 0 0,-1 0 1 0 0,1 1 0 0 0,-1-1-1 0 0,0 0 1 0 0,0 1 0 0 0,-1 0-1 0 0,1-1 1 0 0,-1 1 0 0 0,1 0-1 0 0,-1 0 1 0 0,0 0 0 0 0,0 0-1 0 0,0 1 1 0 0,-1-1 0 0 0,1 1-1 0 0,0 0 1 0 0,-1 0 0 0 0,0 0 0 0 0,-6-2-1 0 0,1 1-64 0 0,0-1 0 0 0,-1 1 0 0 0,1 1 0 0 0,-1 0 0 0 0,0 1 0 0 0,0-1 0 0 0,0 2 0 0 0,0-1 0 0 0,0 2 0 0 0,-16 1 0 0 0,22-1-68 0 0,1 0 0 0 0,-1 0 0 0 0,1 0 0 0 0,0 0 0 0 0,-1 1 0 0 0,1-1 0 0 0,0 1 0 0 0,0 0 1 0 0,0 0-1 0 0,0 0 0 0 0,0 0 0 0 0,1 1 0 0 0,-1-1 0 0 0,1 1 0 0 0,-1-1 0 0 0,1 1 0 0 0,0 0 0 0 0,0 0 0 0 0,0 0 0 0 0,0 0 0 0 0,-1 4 0 0 0,1-1-707 0 0,0-1 0 0 0,0 0 0 0 0,1 1 0 0 0,-1 0 1 0 0,1-1-1 0 0,1 1 0 0 0,-1 9 0 0 0,1 1-1805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6:5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78 4244 0 0,'0'0'9250'0'0,"-7"-8"-8573"0"0,6 73-979 0 0,0-8 343 0 0,0-15 49 0 0,1 0 0 0 0,2-1-1 0 0,15 78 1 0 0,-17-115-101 0 0,2-1 0 0 0,-1 0 0 0 0,0 0 1 0 0,1 0-1 0 0,-1 0 0 0 0,1 0 0 0 0,0 0 0 0 0,0 0 0 0 0,0-1 0 0 0,0 1 0 0 0,1 0 0 0 0,-1-1 0 0 0,1 0 0 0 0,-1 0 0 0 0,1 0 0 0 0,3 2 0 0 0,-5-3-34 0 0,1 0 0 0 0,-1 0 0 0 0,1-1 0 0 0,0 1 0 0 0,-1-1 0 0 0,1 1 0 0 0,-1-1 0 0 0,1 1 0 0 0,0-1 0 0 0,0 0 0 0 0,-1 0 0 0 0,1 0 0 0 0,0 0 0 0 0,-1 0 0 0 0,1 0 0 0 0,0-1 0 0 0,-1 1 0 0 0,1 0 0 0 0,0-1 0 0 0,-1 1 0 0 0,1-1 0 0 0,-1 0 0 0 0,1 0 0 0 0,-1 1 0 0 0,1-1 0 0 0,-1 0 0 0 0,1 0 0 0 0,-1 0 0 0 0,0-1 0 0 0,1 1 0 0 0,-1 0 0 0 0,1-2 0 0 0,3-5-35 0 0,0 1-1 0 0,-1-1 1 0 0,0 0 0 0 0,0 0 0 0 0,-1 0-1 0 0,0 0 1 0 0,0-1 0 0 0,-1 1 0 0 0,0-1 0 0 0,0 0-1 0 0,-1 0 1 0 0,-1 0 0 0 0,1 1 0 0 0,-3-18-1 0 0,2 26 102 0 0,0-1-1 0 0,0 1 1 0 0,0-1-1 0 0,0 1 1 0 0,0-1-1 0 0,0 1 1 0 0,0-1-1 0 0,-1 1 1 0 0,1-1-1 0 0,0 1 1 0 0,0-1-1 0 0,-1 1 1 0 0,1-1-1 0 0,0 1 1 0 0,-1 0-1 0 0,1-1 1 0 0,0 1-1 0 0,-1-1 1 0 0,1 1-1 0 0,-1 0 1 0 0,1 0-1 0 0,0-1 1 0 0,-1 1-1 0 0,1 0 1 0 0,-1 0-1 0 0,1-1 1 0 0,-1 1-1 0 0,1 0 1 0 0,-1 0-1 0 0,1 0 0 0 0,-1 0 1 0 0,1 0-1 0 0,-1 0 1 0 0,0 0-1 0 0,1 0 1 0 0,-1 0-1 0 0,1 0 1 0 0,-1 0-1 0 0,1 0 1 0 0,-1 0-1 0 0,1 0 1 0 0,-1 0-1 0 0,1 0 1 0 0,-1 1-1 0 0,1-1 1 0 0,-1 0-1 0 0,1 0 1 0 0,0 1-1 0 0,-1-1 1 0 0,1 0-1 0 0,-1 1 1 0 0,1-1-1 0 0,0 0 1 0 0,-1 1-1 0 0,1-1 1 0 0,0 1-1 0 0,-1-1 1 0 0,1 0-1 0 0,0 1 1 0 0,-1-1-1 0 0,1 1 1 0 0,0-1-1 0 0,0 1 1 0 0,0-1-1 0 0,0 1 1 0 0,-1-1-1 0 0,1 1 1 0 0,0-1-1 0 0,0 2 1 0 0,-1 4-5 0 0,-1 0 1 0 0,1 0-1 0 0,0 0 1 0 0,0 0-1 0 0,1 0 1 0 0,0 0-1 0 0,0 1 1 0 0,0-1-1 0 0,1 0 1 0 0,0 0-1 0 0,0 0 1 0 0,1 0-1 0 0,-1 0 1 0 0,1 0 0 0 0,1 0-1 0 0,-1-1 1 0 0,1 1-1 0 0,0-1 1 0 0,0 1-1 0 0,4 4 1 0 0,-3-6-34 0 0,-1 0 0 0 0,1-1 0 0 0,0 1 0 0 0,0-1 0 0 0,1 1 1 0 0,-1-1-1 0 0,1-1 0 0 0,-1 1 0 0 0,1-1 0 0 0,0 1 0 0 0,0-1 0 0 0,0-1 0 0 0,0 1 1 0 0,0-1-1 0 0,0 0 0 0 0,1 0 0 0 0,-1 0 0 0 0,0-1 0 0 0,1 0 0 0 0,-1 0 0 0 0,0 0 0 0 0,1-1 1 0 0,-1 1-1 0 0,6-3 0 0 0,-7 2-1 0 0,0 0 0 0 0,0-1 1 0 0,0 0-1 0 0,0 0 0 0 0,0 0 0 0 0,-1-1 1 0 0,1 1-1 0 0,-1-1 0 0 0,1 1 0 0 0,-1-1 1 0 0,0 0-1 0 0,0-1 0 0 0,0 1 0 0 0,-1 0 1 0 0,1-1-1 0 0,-1 0 0 0 0,0 1 0 0 0,0-1 1 0 0,0 0-1 0 0,0 0 0 0 0,-1 0 0 0 0,0-1 1 0 0,1 1-1 0 0,-2 0 0 0 0,2-7 0 0 0,1-6 20 0 0,-1 0-1 0 0,-1 0 0 0 0,-1 0 0 0 0,0-1 0 0 0,-3-18 0 0 0,-4 10-37 0 0,7 25 26 0 0,0 0 0 0 0,0 0 0 0 0,-1 0-1 0 0,1 0 1 0 0,-1 1 0 0 0,1-1 0 0 0,-1 0-1 0 0,1 0 1 0 0,-1 0 0 0 0,1 0 0 0 0,-1 1 0 0 0,0-1-1 0 0,1 0 1 0 0,-1 0 0 0 0,0 1 0 0 0,0-1-1 0 0,1 1 1 0 0,-1-1 0 0 0,0 1 0 0 0,0-1-1 0 0,0 1 1 0 0,0-1 0 0 0,-2 1 651 0 0,4-7-1177 0 0,-1 4 558 0 0,1 1 0 0 0,-1-1 0 0 0,1 1-1 0 0,-1-1 1 0 0,0 1 0 0 0,0-1 0 0 0,0 0 0 0 0,-1 1 0 0 0,1-1 0 0 0,-1 1 0 0 0,1-1 0 0 0,-1 1-1 0 0,0-1 1 0 0,-1-2 0 0 0,0-2 63 0 0,0 1 0 0 0,1-1-1 0 0,-1 0 1 0 0,1 1 0 0 0,1-1-1 0 0,-1 0 1 0 0,1 0 0 0 0,1 0-1 0 0,1-13 1 0 0,-1-3-63 0 0,-1-75 1187 0 0,1 98-1247 0 0,0 0 45 0 0,0 0 278 0 0,4 348-261 0 0,-5-338-21 0 0,1 0 0 0 0,0 1 0 0 0,1-1 0 0 0,0 0-1 0 0,0 0 1 0 0,1 0 0 0 0,0 0 0 0 0,1 0 0 0 0,0 0 0 0 0,1-1-1 0 0,0 0 1 0 0,0 0 0 0 0,1 0 0 0 0,0-1 0 0 0,10 11-1 0 0,-12-15-21 0 0,1 0 1 0 0,-1 0-1 0 0,0-1 0 0 0,1 1 0 0 0,0-1 0 0 0,-1-1 0 0 0,1 1 0 0 0,1 0 0 0 0,-1-1 0 0 0,0 0 0 0 0,0 0 0 0 0,1-1 0 0 0,-1 0 0 0 0,1 0 0 0 0,0 0 0 0 0,-1 0 0 0 0,1-1 0 0 0,-1 0 0 0 0,1 0 0 0 0,0-1 1 0 0,-1 1-1 0 0,1-1 0 0 0,-1 0 0 0 0,1-1 0 0 0,-1 1 0 0 0,1-1 0 0 0,-1 0 0 0 0,0-1 0 0 0,7-3 0 0 0,3-3-562 0 0,0 0 0 0 0,-1-1 0 0 0,14-13 0 0 0,13-18-6489 0 0,-32 32 3874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93 303 3300 0 0,'0'0'3801'0'0,"-7"-16"-3173"0"0,-2-5-481 0 0,-45-107 961 0 0,49 112-999 0 0,0 0 1 0 0,1-1-1 0 0,1 0 0 0 0,0 1 0 0 0,0-27 1 0 0,3 43-79 0 0,0-1-1 0 0,0 0 1 0 0,0 1 0 0 0,0-1 0 0 0,1 1 0 0 0,-1-1 0 0 0,0 1 0 0 0,0-1 0 0 0,0 1 0 0 0,1-1 0 0 0,-1 1 0 0 0,0-1 0 0 0,0 1 0 0 0,1-1 0 0 0,-1 1 0 0 0,0 0 0 0 0,1-1 0 0 0,-1 1 0 0 0,1-1 0 0 0,-1 1 0 0 0,1 0 0 0 0,-1 0 0 0 0,0-1 0 0 0,1 1 0 0 0,-1 0 0 0 0,1 0 0 0 0,-1-1 0 0 0,1 1-1 0 0,0 0 1 0 0,0 0 0 0 0,23-1 421 0 0,22 14-542 0 0,-41-10 40 0 0,1 1 0 0 0,-1-1 0 0 0,1 1 1 0 0,-1 0-1 0 0,0 0 0 0 0,-1 0 0 0 0,1 1 0 0 0,-1 0 0 0 0,0 0 0 0 0,0 0 1 0 0,0 0-1 0 0,-1 1 0 0 0,0-1 0 0 0,0 1 0 0 0,0 0 0 0 0,-1 0 1 0 0,0 0-1 0 0,0 0 0 0 0,0 0 0 0 0,-1 1 0 0 0,1 10 0 0 0,-2-16 12 0 0,-1 1 0 0 0,0-1-1 0 0,0 0 1 0 0,0 1 0 0 0,0-1-1 0 0,0 0 1 0 0,0 1 0 0 0,0-1-1 0 0,0 0 1 0 0,-1 0 0 0 0,1 0-1 0 0,0 0 1 0 0,-1 0 0 0 0,1 0-1 0 0,0-1 1 0 0,-1 1 0 0 0,1 0-1 0 0,-1-1 1 0 0,0 1 0 0 0,1-1 0 0 0,-1 1-1 0 0,1-1 1 0 0,-1 0 0 0 0,0 0-1 0 0,1 0 1 0 0,-1 0 0 0 0,-2 0-1 0 0,-49 1-151 0 0,51-1 223 0 0,1 0 0 0 0,0 0 0 0 0,0 0 0 0 0,-1 0 0 0 0,1-1-1 0 0,0 1 1 0 0,0 0 0 0 0,-1-1 0 0 0,1 1 0 0 0,0-1-1 0 0,0 1 1 0 0,0-1 0 0 0,0 0 0 0 0,0 1 0 0 0,0-1 0 0 0,0 0-1 0 0,-2-2 1 0 0,6 0 1213 0 0,11 8-807 0 0,65 48-124 0 0,-64-41-499 0 0,0-1 0 0 0,1-1-1 0 0,1 0 1 0 0,-1-1 0 0 0,29 11 0 0 0,-42-19-283 0 0,0 0-1 0 0,-1 0 1 0 0,1-1 0 0 0,0 1 0 0 0,0-1-1 0 0,0 0 1 0 0,0 0 0 0 0,0 0 0 0 0,0 0 0 0 0,0 0-1 0 0,0 0 1 0 0,0-1 0 0 0,0 1 0 0 0,0-1-1 0 0,0 0 1 0 0,0 0 0 0 0,0 0 0 0 0,-1-1-1 0 0,5-2 1 0 0,2-2-275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14 3816 0 0,'0'0'7832'0'0,"-23"0"-7224"0"0,0 1-461 0 0,-28 0 444 0 0,-67-8 0 0 0,73 3-1380 0 0,-49 0-1 0 0,88 6-3208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1 108 0 0,'0'0'10094'0'0,"5"0"-8360"0"0,-16 6-1673 0 0,0 1 0 0 0,0-1-1 0 0,1 2 1 0 0,0 0-1 0 0,0 0 1 0 0,1 0-1 0 0,0 1 1 0 0,0 1-1 0 0,1 0 1 0 0,1 0-1 0 0,0 0 1 0 0,0 1-1 0 0,-7 16 1 0 0,-4 10-8 0 0,2 0 1 0 0,-21 74-1 0 0,27-69 35 0 0,0 1 1 0 0,3 0-1 0 0,2 0 0 0 0,1 0 1 0 0,3 1-1 0 0,4 54 1 0 0,0-79-74 0 0,1 0 1 0 0,0-1-1 0 0,1 1 1 0 0,1-1 0 0 0,1 0-1 0 0,1-1 1 0 0,0 0-1 0 0,11 16 1 0 0,6 6 43 0 0,2-2 1 0 0,36 39-1 0 0,-56-67 457 0 0,-1-1-3699 0 0,7-4-5166 0 0,-9-6 5912 0 0,-23-3 2009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30 3296 0 0,'0'0'8340'0'0,"-13"0"-4167"0"0,56 0-4280 0 0,12 2-317 0 0,0-3 0 0 0,0-2 0 0 0,0-2 0 0 0,70-17 1 0 0,-126 22 371 0 0,-35 15 177 0 0,34-14-82 0 0,0 0 0 0 0,0 0 0 0 0,0 0 0 0 0,1 0-1 0 0,-1 1 1 0 0,0-1 0 0 0,1 1 0 0 0,-1 0 0 0 0,1-1 0 0 0,-1 1-1 0 0,1 0 1 0 0,0 0 0 0 0,-1 0 0 0 0,1 0 0 0 0,0 0 0 0 0,0 0-1 0 0,1 0 1 0 0,-1 0 0 0 0,0 0 0 0 0,1 0 0 0 0,-1 0 0 0 0,1 3-1 0 0,2 31-63 0 0,1-1-1 0 0,2 1 1 0 0,10 34-1 0 0,7 45 20 0 0,-21-109-19 0 0,0 0 0 0 0,-1-1 0 0 0,1 1 1 0 0,-1 0-1 0 0,-1 0 0 0 0,1 0 0 0 0,-1-1 0 0 0,0 1 0 0 0,0 0 0 0 0,-1-1 0 0 0,0 1 0 0 0,0-1 0 0 0,-5 11 0 0 0,4-13 9 0 0,1 0 0 0 0,-1 0-1 0 0,0 0 1 0 0,0 0 0 0 0,0 0 0 0 0,0-1-1 0 0,-1 0 1 0 0,1 1 0 0 0,-1-1 0 0 0,0 0 0 0 0,1-1-1 0 0,-1 1 1 0 0,0-1 0 0 0,0 1 0 0 0,0-1-1 0 0,0 0 1 0 0,0-1 0 0 0,0 1 0 0 0,0-1 0 0 0,-5 0-1 0 0,-2 0-5 0 0,0 0 0 0 0,0-2-1 0 0,0 1 1 0 0,1-1 0 0 0,-1-1-1 0 0,1 0 1 0 0,-1 0 0 0 0,1-1-1 0 0,0-1 1 0 0,0 1-1 0 0,1-2 1 0 0,0 1 0 0 0,-1-1-1 0 0,2-1 1 0 0,-1 1 0 0 0,1-2-1 0 0,0 1 1 0 0,1-1 0 0 0,-1 0-1 0 0,2-1 1 0 0,-1 1 0 0 0,1-1-1 0 0,0-1 1 0 0,-8-18 0 0 0,13 26-152 0 0,0-1 1 0 0,0 1 0 0 0,0-1-1 0 0,1 0 1 0 0,-1 1 0 0 0,0-1-1 0 0,1 0 1 0 0,0 0 0 0 0,0 1-1 0 0,0-1 1 0 0,0 0 0 0 0,0 0 0 0 0,0 1-1 0 0,1-1 1 0 0,0 0 0 0 0,-1 1-1 0 0,3-6 1 0 0,-2 6-159 0 0,0 1 0 0 0,0-1-1 0 0,1 0 1 0 0,-1 1 0 0 0,0-1 0 0 0,1 0-1 0 0,0 1 1 0 0,-1 0 0 0 0,1-1 0 0 0,0 1-1 0 0,0 0 1 0 0,-1 0 0 0 0,1 0 0 0 0,0 0-1 0 0,0 0 1 0 0,0 1 0 0 0,0-1 0 0 0,0 0 0 0 0,1 1-1 0 0,-1 0 1 0 0,0-1 0 0 0,3 1 0 0 0,12 0-2620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12 2484 0 0,'0'0'8885'0'0,"-5"0"-7748"0"0,-323-11 1016 0 0,288 11-2743 0 0,23 0-3460 0 0,24 2-353 0 0,8 7 2025 0 0,-2-2 971 0 0,3 0-224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26 48 0 0,'0'0'10988'0'0,"14"14"-10229"0"0,-53-16-8 0 0,0-1 0 0 0,0-3 0 0 0,-54-13 0 0 0,81 13-2140 0 0,22 3-4558 0 0,5 3 912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4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26 4300 0 0,'0'0'8426'0'0,"-22"4"-7728"0"0,-32-4 28 0 0,-106-16 1 0 0,147 15-710 0 0,12 1-8 0 0,-1 1 0 0 0,0-1 0 0 0,1 0-1 0 0,-1 0 1 0 0,0 0 0 0 0,1-1 0 0 0,-1 1 0 0 0,0 0 0 0 0,1-1 0 0 0,-1 1 0 0 0,1 0-1 0 0,-1-1 1 0 0,0 0 0 0 0,1 1 0 0 0,-1-1 0 0 0,1 0 0 0 0,0 0 0 0 0,-1 0 0 0 0,-1-2-1 0 0,24 1-4317 0 0,-9 4 1258 0 0,-45 0-4660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393 719 1544 0 0,'0'0'10309'0'0,"5"15"-10360"0"0,-13-22 202 0 0,1 0-1 0 0,-1 0 1 0 0,1-1 0 0 0,0 0 0 0 0,1-1 0 0 0,0 1 0 0 0,1-1 0 0 0,-1 0 0 0 0,-6-18-1 0 0,1 5-7 0 0,-108-211 47 0 0,-30-55-3914 0 0,109 211-1576 0 0,34 62 1721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5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3440 0 0,'0'0'8173'0'0,"-10"19"-8008"0"0,-5 9-179 0 0,-8 14-447 0 0,-19 45 0 0 0,40-81-618 0 0,0 1 0 0 0,0-1 0 0 0,1 0-1 0 0,0 1 1 0 0,0 11 0 0 0,1-8-2020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2468 0 0,'0'0'8294'0'0,"-2"10"-8058"0"0,-8 68 292 0 0,-5 25-426 0 0,-1 120-1 0 0,16-223-166 0 0,-1 1 1 0 0,1 0-1 0 0,0-1 0 0 0,0 1 1 0 0,0 0-1 0 0,0-1 0 0 0,0 1 0 0 0,0 0 1 0 0,0-1-1 0 0,0 1 0 0 0,0 0 1 0 0,0-1-1 0 0,0 1 0 0 0,1 0 0 0 0,-1-1 1 0 0,0 1-1 0 0,0 0 0 0 0,1-1 1 0 0,-1 1-1 0 0,0 0 0 0 0,1-1 0 0 0,-1 1 1 0 0,1-1-1 0 0,-1 1 0 0 0,1-1 1 0 0,-1 1-1 0 0,1-1 0 0 0,-1 1 1 0 0,1-1-1 0 0,-1 0 0 0 0,1 1 0 0 0,-1-1 1 0 0,1 0-1 0 0,0 1 0 0 0,-1-1 1 0 0,1 0-1 0 0,0 0 0 0 0,-1 0 0 0 0,1 1 1 0 0,0-1-1 0 0,-1 0 0 0 0,1 0 1 0 0,0 0-1 0 0,0 0 0 0 0,-1 0 0 0 0,1 0 1 0 0,1-1-1 0 0,0 1-301 0 0,0-1 0 0 0,1 0 0 0 0,-1 0 1 0 0,0-1-1 0 0,0 1 0 0 0,0 0 0 0 0,0-1 0 0 0,0 1 0 0 0,0-1 1 0 0,0 0-1 0 0,0 0 0 0 0,2-2 0 0 0,4-10-1825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7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1 408 0 0,'0'0'10472'0'0,"-22"3"-10200"0"0,-180 21 566 0 0,-2-22-636 0 0,103-4-3097 0 0,109 7-3066 0 0,5-1 3429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0 960 0 0,'0'0'8813'0'0,"-10"105"-8681"0"0,10-88-80 0 0,0 2-52 0 0,0-3-184 0 0,4-1-708 0 0,2-1-380 0 0,2-1-848 0 0,0 1-669 0 0,2-2 89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56 3620 0 0,'0'0'5619'0'0,"-30"-12"-3365"0"0,3 6-1597 0 0,0 0 0 0 0,-41-2-1 0 0,-5-1-421 0 0,38 3-612 0 0,0 2-1 0 0,0 1 1 0 0,0 2-1 0 0,-40 3 1 0 0,75-2 277 0 0,-1 0-1 0 0,1 0 1 0 0,-1 0-1 0 0,1 1 1 0 0,-1-1-1 0 0,1 0 1 0 0,-1 0-1 0 0,1 0 1 0 0,-1 0-1 0 0,1 1 1 0 0,-1-1-1 0 0,1 0 1 0 0,-1 1 0 0 0,1-1-1 0 0,-1 0 1 0 0,1 0-1 0 0,0 1 1 0 0,-1-1-1 0 0,1 1 1 0 0,0-1-1 0 0,-1 0 1 0 0,1 1-1 0 0,0-1 1 0 0,-1 1-1 0 0,1-1 1 0 0,0 1-1 0 0,0-1 1 0 0,-1 2 0 0 0,2 9-5158 0 0,4-2 1978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8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21 96 0 0,'0'0'9587'0'0,"-30"4"-8283"0"0,-77-14 611 0 0,5 0-1559 0 0,-1 5-3481 0 0,117 15-5520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8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16 1248 0 0,'0'0'11563'0'0,"-22"4"-11287"0"0,-71 9-46 0 0,82-11-181 0 0,1-1-1 0 0,-1-1 1 0 0,1 1 0 0 0,-1-2-1 0 0,0 0 1 0 0,1 0 0 0 0,0-1-1 0 0,-1 0 1 0 0,1 0-1 0 0,-16-7 1 0 0,-4-1-428 0 0,30 10 311 0 0,0 0 1 0 0,0 1 0 0 0,-1-1-1 0 0,1 0 1 0 0,0 0 0 0 0,0 0 0 0 0,0 0-1 0 0,-1 0 1 0 0,1 0 0 0 0,0 0 0 0 0,0 0-1 0 0,-1 0 1 0 0,1 0 0 0 0,0 0 0 0 0,0 0-1 0 0,-1 0 1 0 0,1 0 0 0 0,0 0-1 0 0,0 0 1 0 0,0-1 0 0 0,-1 1 0 0 0,1 0-1 0 0,0 0 1 0 0,0 0 0 0 0,-1 0 0 0 0,1 0-1 0 0,0 0 1 0 0,0-1 0 0 0,0 1-1 0 0,0 0 1 0 0,-1 0 0 0 0,1 0 0 0 0,0 0-1 0 0,0-1 1 0 0,0 1 0 0 0,0 0 0 0 0,0 0-1 0 0,0 0 1 0 0,0-1 0 0 0,-1 1 0 0 0,1 0-1 0 0,0 0 1 0 0,0-1 0 0 0,0 1-1 0 0,0 0 1 0 0,0 0 0 0 0,0-1 0 0 0,0 1-1 0 0,0 0 1 0 0,0 0 0 0 0,0 0 0 0 0,0-1-1 0 0,0 1 1 0 0,14-3-4645 0 0,4 3 820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0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44 878 1512 0 0,'0'0'6949'0'0,"16"-19"-6611"0"0,51-65-84 0 0,-56 68-169 0 0,-1 0-1 0 0,0 0 0 0 0,-1-1 0 0 0,-1 0 0 0 0,-1 0 1 0 0,0-1-1 0 0,-2 0 0 0 0,0 0 0 0 0,0-1 0 0 0,-2 0 0 0 0,0 1 1 0 0,-1-20-1 0 0,2 7 24 0 0,-1 3-3 0 0,-2 1-1 0 0,0-1 1 0 0,-2 1 0 0 0,-1-1 0 0 0,-1 1 0 0 0,-1-1 0 0 0,-1 1 0 0 0,-10-28 0 0 0,10 40-48 0 0,-1 0 1 0 0,0 0-1 0 0,-1 1 0 0 0,-1 0 0 0 0,0 1 1 0 0,0 0-1 0 0,-2 0 0 0 0,1 0 0 0 0,-2 1 1 0 0,0 1-1 0 0,0 0 0 0 0,-1 0 1 0 0,0 1-1 0 0,-1 1 0 0 0,-21-12 0 0 0,21 14 699 0 0,6 3 40 0 0,11 8-1448 0 0,9 8-2853 0 0,0 1-1346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45 1620 0 0,'0'0'6544'0'0,"-11"-1"-6375"0"0,-8 1-141 0 0,-3 0 41 0 0,-1-1 1 0 0,1-1-1 0 0,0-1 1 0 0,0 0-1 0 0,-23-8 0 0 0,37 8-452 0 0,-47-15 989 0 0,53 17-1040 0 0,-1 1 0 0 0,0-1 0 0 0,1 1 0 0 0,-1 0 0 0 0,1 0 0 0 0,-1 0 0 0 0,0 0 0 0 0,1 1 0 0 0,-1-1 0 0 0,-4 2 0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2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23 460 0 0,'0'0'10048'0'0,"-14"9"-9329"0"0,-2-10-465 0 0,0 0 1 0 0,0-1-1 0 0,0-1 1 0 0,0-1-1 0 0,-27-9 1 0 0,35 10-230 0 0,-11 1 434 0 0,7 1-2030 0 0,6-1-3673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3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52 1260 0 0,'0'0'8703'0'0,"-5"-1"-8307"0"0,0 1-311 0 0,0 0 1 0 0,0 0-1 0 0,0 1 1 0 0,0-1-1 0 0,0 1 0 0 0,0 0 1 0 0,0 1-1 0 0,0-1 1 0 0,0 1-1 0 0,1 0 1 0 0,-1 0-1 0 0,1 0 0 0 0,-1 1 1 0 0,1 0-1 0 0,0 0 1 0 0,0 0-1 0 0,0 0 0 0 0,0 0 1 0 0,1 1-1 0 0,-1 0 1 0 0,1 0-1 0 0,0 0 1 0 0,0 0-1 0 0,0 0 0 0 0,1 0 1 0 0,0 1-1 0 0,-1 0 1 0 0,2-1-1 0 0,-4 9 1 0 0,3-7-41 0 0,0 1 1 0 0,0-1-1 0 0,0 1 1 0 0,1-1-1 0 0,0 1 1 0 0,0-1-1 0 0,0 1 1 0 0,1-1-1 0 0,0 1 1 0 0,0 0-1 0 0,1-1 1 0 0,0 1-1 0 0,0-1 1 0 0,1 1-1 0 0,-1-1 1 0 0,1 1-1 0 0,1-1 1 0 0,-1 0-1 0 0,1 0 1 0 0,0 0-1 0 0,1 0 1 0 0,-1-1-1 0 0,7 8 1 0 0,-2-6-60 0 0,1 0-1 0 0,1-1 1 0 0,-1 0-1 0 0,1 0 1 0 0,0-1 0 0 0,0-1-1 0 0,1 1 1 0 0,0-1 0 0 0,-1-1-1 0 0,1 0 1 0 0,0-1-1 0 0,0 0 1 0 0,1-1 0 0 0,-1 0-1 0 0,0 0 1 0 0,0-1 0 0 0,1-1-1 0 0,-1 0 1 0 0,19-4-1 0 0,-18 3-35 0 0,0 0-1 0 0,0-1 0 0 0,0-1 0 0 0,-1 0 0 0 0,1 0 1 0 0,-1-1-1 0 0,0-1 0 0 0,0 0 0 0 0,-1 0 0 0 0,1-1 1 0 0,-2 0-1 0 0,1-1 0 0 0,-1 0 0 0 0,0-1 0 0 0,0 0 0 0 0,-1 0 1 0 0,12-19-1 0 0,-17 23 30 0 0,0 0 0 0 0,0 0 1 0 0,-1 0-1 0 0,0-1 0 0 0,0 1 0 0 0,0-1 1 0 0,-1 1-1 0 0,0-1 0 0 0,0 1 0 0 0,0-1 1 0 0,-1 0-1 0 0,0 0 0 0 0,0 1 0 0 0,0-1 1 0 0,-1 0-1 0 0,0 1 0 0 0,0-1 0 0 0,0 0 1 0 0,-1 1-1 0 0,0 0 0 0 0,0-1 0 0 0,0 1 1 0 0,-1 0-1 0 0,-5-9 0 0 0,2 7-13 0 0,1 1 0 0 0,-1 0 0 0 0,-1 0 0 0 0,1 0 0 0 0,-1 1 1 0 0,0 0-1 0 0,0 0 0 0 0,0 1 0 0 0,-1 0 0 0 0,0 0 0 0 0,1 1 0 0 0,-1 0 0 0 0,-1 0 0 0 0,1 1 0 0 0,0 0 0 0 0,-10-1 0 0 0,1 0-206 0 0,0 1 0 0 0,-1 1-1 0 0,1 0 1 0 0,-1 2 0 0 0,-22 2 0 0 0,32-1-349 0 0,-1 0 1 0 0,1 0 0 0 0,-1 1 0 0 0,1 0-1 0 0,0 0 1 0 0,0 1 0 0 0,-13 8 0 0 0,-9 10-4201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6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26 36 0 0,'0'0'4006'0'0,"-21"-18"-1065"0"0,19 10-490 0 0,-1 15-1530 0 0,0 20-1207 0 0,15 86-727 0 0,-11-82-1457 0 0,2 0-1 0 0,10 46 1 0 0,-8-58 853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6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1 488 0 0,'0'0'6337'0'0,"-1"5"-5901"0"0,-10 125 1123 0 0,10 9-5275 0 0,1-97 1508 0 0,2-12 473 0 0,1-15 1022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7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0 352 0 0,'0'0'5435'0'0,"0"14"-5045"0"0,5 201 106 0 0,-3-53-31 0 0,-2-60-1503 0 0,6-2-3466 0 0,-3-79 3400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27 330 2736 0 0,'0'0'6071'0'0,"-1"-16"-5831"0"0,-12-124 443 0 0,12 132-637 0 0,-10-69 105 0 0,11 71-117 0 0,-1 1 0 0 0,1 0 0 0 0,0-1 1 0 0,1 1-1 0 0,-1 0 0 0 0,1-1 0 0 0,0 1 0 0 0,0 0 0 0 0,1 0 0 0 0,0 0 0 0 0,3-8 0 0 0,-4 12 0 0 0,0-1 0 0 0,0 1 0 0 0,0 0 0 0 0,1 0 0 0 0,-1-1 0 0 0,0 1 1 0 0,1 0-1 0 0,-1 0 0 0 0,0 0 0 0 0,1 0 0 0 0,0 1 0 0 0,-1-1 0 0 0,1 0 1 0 0,-1 1-1 0 0,1-1 0 0 0,0 1 0 0 0,-1-1 0 0 0,1 1 0 0 0,0 0 1 0 0,-1 0-1 0 0,1-1 0 0 0,0 1 0 0 0,0 1 0 0 0,-1-1 0 0 0,1 0 0 0 0,0 0 1 0 0,0 1-1 0 0,-1-1 0 0 0,1 1 0 0 0,0-1 0 0 0,-1 1 0 0 0,3 1 0 0 0,0-1-89 0 0,-1 1 0 0 0,1 0 0 0 0,0 1-1 0 0,-1-1 1 0 0,0 1 0 0 0,1-1-1 0 0,-1 1 1 0 0,0 0 0 0 0,0 0 0 0 0,-1 0-1 0 0,5 7 1 0 0,-2 0 78 0 0,-1-1 1 0 0,-1 0-1 0 0,1 1 1 0 0,-2 0-1 0 0,1 0 0 0 0,-1 0 1 0 0,0 15-1 0 0,-1 75-296 0 0,-2-53-916 0 0,1-46 977 0 0,1-1 1 0 0,-1 1-1 0 0,0-1 0 0 0,1 1 1 0 0,-1-1-1 0 0,0 1 0 0 0,1-1 0 0 0,-1 1 1 0 0,1-1-1 0 0,-1 0 0 0 0,1 1 0 0 0,-1-1 1 0 0,1 0-1 0 0,-1 1 0 0 0,1-1 0 0 0,0 0 1 0 0,-1 0-1 0 0,1 1 0 0 0,-1-1 1 0 0,1 0-1 0 0,0 0 0 0 0,-1 0 0 0 0,1 0 1 0 0,-1 0-1 0 0,1 0 0 0 0,0 0 0 0 0,-1 0 1 0 0,1 0-1 0 0,0 0 0 0 0,-1 0 1 0 0,1 0-1 0 0,-1 0 0 0 0,1-1 0 0 0,0 1 1 0 0,-1 0-1 0 0,1 0 0 0 0,-1-1 0 0 0,1 1 1 0 0,-1 0-1 0 0,1-1 0 0 0,-1 1 0 0 0,1-1 1 0 0,0 0-1 0 0,3-3 4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7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0 272 0 0,'0'0'5255'0'0,"-3"21"-4705"0"0,-23 151 484 0 0,10 207-811 0 0,12-142-918 0 0,-19-54-2116 0 0,11-106 231 0 0,10-50 1332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8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0 396 0 0,'0'0'7864'0'0,"3"15"-7758"0"0,3 19-60 0 0,-1 1 1 0 0,0 39-1 0 0,-3 174-1316 0 0,7 1-4157 0 0,-7-201 4215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18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0 464 0 0,'0'0'2073'0'0,"-6"19"-1374"0"0,-32 152 704 0 0,25-13 536 0 0,5-34-1610 0 0,-5 181-222 0 0,13-201 333 0 0,-25 180-1 0 0,8-144 162 0 0,0 175 0 0 0,12-161-629 0 0,1 413-275 0 0,7-288-797 0 0,-7 372 493 0 0,0 1-3800 0 0,4-596 2657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21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1 920 0 0,'0'0'4274'0'0,"1"22"-3725"0"0,3 171-205 0 0,-4 500 1042 0 0,13-516-1073 0 0,-1-43 270 0 0,-9-74-520 0 0,2 22 82 0 0,-11 149-1 0 0,-2-103 20 0 0,11 172 0 0 0,2-87-51 0 0,-18 165-153 0 0,0 14 460 0 0,12-293-652 0 0,5-1-1 0 0,21 127 1 0 0,-23-215 231 0 0,45 417-629 0 0,-43-321 431 0 0,-3-45-70 0 0,3-1-1 0 0,22 117 1 0 0,-17-128 596 0 0,6 77 0 0 0,-9-71-1908 0 0,17 260 1911 0 0,-8-14-560 0 0,9 371-425 0 0,-24-518-1933 0 0,0-114 611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36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119 202 628 0 0,'0'0'6353'0'0,"11"-21"-6147"0"0,34-68-15 0 0,-44 86-186 0 0,1 1-1 0 0,-1-1 1 0 0,0 0-1 0 0,0 1 1 0 0,0-1 0 0 0,0 0-1 0 0,-1 0 1 0 0,1 0 0 0 0,-1 0-1 0 0,0 0 1 0 0,0 0-1 0 0,0 0 1 0 0,0 0 0 0 0,0 1-1 0 0,-1-1 1 0 0,-1-5-1 0 0,1 6 1 0 0,0 0-1 0 0,0 0 0 0 0,0 0 1 0 0,0 0-1 0 0,-1 1 0 0 0,1-1 0 0 0,-1 0 1 0 0,1 1-1 0 0,-1-1 0 0 0,0 1 1 0 0,1 0-1 0 0,-1-1 0 0 0,0 1 1 0 0,0 0-1 0 0,0 0 0 0 0,-3-1 0 0 0,-4-1-310 0 0,0 1-1 0 0,0 0 0 0 0,-1 0 1 0 0,1 1-1 0 0,-1 0 0 0 0,-13 1 0 0 0,21 0 105 0 0,-1 0 78 0 0,0 0-1 0 0,0 0 1 0 0,0 0-1 0 0,0 1 1 0 0,0 0-1 0 0,1-1 1 0 0,-1 1-1 0 0,0 0 1 0 0,1 0-1 0 0,-1 1 1 0 0,0-1-1 0 0,1 1 1 0 0,-1-1-1 0 0,1 1 1 0 0,0 0-1 0 0,0-1 1 0 0,0 1-1 0 0,0 1 1 0 0,0-1-1 0 0,0 0 1 0 0,0 0-1 0 0,0 1 1 0 0,1-1-1 0 0,-1 1 1 0 0,1-1-1 0 0,0 1 1 0 0,-2 5-1 0 0,-2 8-1389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37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 3736 0 0,'0'0'4347'0'0,"0"21"-4178"0"0,-1 3-152 0 0,0 16 496 0 0,6 68 1 0 0,-1-80-54 0 0,2-1 1 0 0,0 0 0 0 0,12 29 0 0 0,-12-42-341 0 0,0 1 0 0 0,1-1 0 0 0,0-1 0 0 0,1 0 0 0 0,0 0 0 0 0,1 0 0 0 0,14 14-1 0 0,-21-25-124 0 0,0-1-1 0 0,0 1 0 0 0,0 0 1 0 0,0-1-1 0 0,1 1 0 0 0,-1-1 1 0 0,1 0-1 0 0,-1 0 0 0 0,1 0 1 0 0,0 0-1 0 0,-1 0 0 0 0,1 0 1 0 0,0-1-1 0 0,-1 1 0 0 0,1-1 0 0 0,0 0 1 0 0,0 0-1 0 0,-1 0 0 0 0,1 0 1 0 0,0 0-1 0 0,0-1 0 0 0,-1 1 1 0 0,6-3-1 0 0,-4 2-43 0 0,0 0 1 0 0,-1-1-1 0 0,1 0 0 0 0,0 0 1 0 0,-1 0-1 0 0,0 0 0 0 0,1 0 0 0 0,-1-1 1 0 0,0 1-1 0 0,0-1 0 0 0,0 0 1 0 0,-1 0-1 0 0,1 0 0 0 0,-1-1 1 0 0,4-5-1 0 0,-2 2-23 0 0,-1-1 0 0 0,-1 1 0 0 0,1-1 0 0 0,-1 0 0 0 0,-1 0 0 0 0,1 0 0 0 0,0-15-1 0 0,-2 18 77 0 0,0 1-1 0 0,0-1 1 0 0,-1 1-1 0 0,1-1 1 0 0,-1 1-1 0 0,0 0 1 0 0,0-1-1 0 0,0 1 1 0 0,-1 0-1 0 0,0 0 1 0 0,1 0-1 0 0,-1 0 1 0 0,-1 0-1 0 0,1 0 1 0 0,-4-4-1 0 0,3 5-8 0 0,1 0-1 0 0,-1 0 1 0 0,0 1 0 0 0,0-1-1 0 0,0 1 1 0 0,0 0-1 0 0,0 0 1 0 0,-1 0 0 0 0,1 1-1 0 0,-1-1 1 0 0,1 1-1 0 0,-1 0 1 0 0,-6-2-1 0 0,9 3 19 0 0,-1 0 0 0 0,0 0 0 0 0,1 0 0 0 0,-1 1-1 0 0,0-1 1 0 0,1 0 0 0 0,-1 1 0 0 0,1-1 0 0 0,-1 1-1 0 0,1 0 1 0 0,-1-1 0 0 0,1 1 0 0 0,0 0 0 0 0,-1 0-1 0 0,1 0 1 0 0,0 0 0 0 0,-1 0 0 0 0,1 0 0 0 0,0 0-1 0 0,0 1 1 0 0,0-1 0 0 0,0 0 0 0 0,0 1 0 0 0,0-1-1 0 0,1 0 1 0 0,-1 1 0 0 0,0-1 0 0 0,1 1 0 0 0,-1-1-1 0 0,1 1 1 0 0,-1 0 0 0 0,1-1 0 0 0,0 4 0 0 0,-2 1-3 0 0,0 1 0 0 0,1 0 0 0 0,0-1-1 0 0,0 1 1 0 0,1 0 0 0 0,0 0 0 0 0,0 0 0 0 0,1 0 0 0 0,-1-1 0 0 0,2 1 0 0 0,-1 0 0 0 0,1-1 0 0 0,0 1 0 0 0,0-1 0 0 0,0 1 0 0 0,1-1 0 0 0,0 0 0 0 0,1 0 0 0 0,-1 0 0 0 0,7 7 0 0 0,-5-7-41 0 0,1-1 0 0 0,0 0 0 0 0,-1 0 1 0 0,2-1-1 0 0,-1 1 0 0 0,0-2 0 0 0,1 1 1 0 0,0 0-1 0 0,0-1 0 0 0,0-1 0 0 0,0 1 0 0 0,1-1 1 0 0,-1 0-1 0 0,0-1 0 0 0,1 1 0 0 0,0-2 1 0 0,13 1-1 0 0,-15-1 1 0 0,-1 0 0 0 0,1-1 1 0 0,-1 0-1 0 0,0 0 0 0 0,1 0 1 0 0,-1-1-1 0 0,0 1 0 0 0,0-1 0 0 0,0 0 1 0 0,0-1-1 0 0,0 1 0 0 0,0-1 0 0 0,-1 0 1 0 0,1 0-1 0 0,5-6 0 0 0,-3 2-16 0 0,0-1 0 0 0,0 0 0 0 0,-1 0 0 0 0,0-1 0 0 0,-1 0 0 0 0,0 0 0 0 0,7-15 0 0 0,-1-6 55 0 0,-2-1-1 0 0,0 1 1 0 0,-2-2 0 0 0,4-42 0 0 0,-4-122 769 0 0,-7 190-161 0 0,0 9 271 0 0,-2 101-901 0 0,2 91 435 0 0,2-173-515 0 0,0-1 0 0 0,2 0 0 0 0,1 0 0 0 0,0-1 0 0 0,1 1 0 0 0,18 38 0 0 0,-22-57-39 0 0,-1 1-1 0 0,1-1 1 0 0,-1 0 0 0 0,1 1 0 0 0,0-1 0 0 0,0 0 0 0 0,0 0-1 0 0,0 0 1 0 0,0 0 0 0 0,1-1 0 0 0,-1 1 0 0 0,0 0 0 0 0,1-1-1 0 0,-1 0 1 0 0,1 0 0 0 0,0 0 0 0 0,-1 0 0 0 0,1 0 0 0 0,5 1 0 0 0,-3-1-448 0 0,0-1 0 0 0,0 0 0 0 0,-1 0 0 0 0,1 0 1 0 0,0 0-1 0 0,-1-1 0 0 0,6-1 0 0 0,11-5-2548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3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15 1376 0 0,'0'0'8097'0'0,"-161"-14"-7929"0"0,129 14-104 0 0,-3 0-4 0 0,3 0-60 0 0,-1 2-348 0 0,1 1-740 0 0,5 1-1016 0 0,3 1-1961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3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7 1996 0 0,'0'0'4277'0'0,"-7"-1"-3958"0"0,0-1-457 0 0,4 1 304 0 0,-1 0 0 0 0,0 0-1 0 0,0 1 1 0 0,0-1 0 0 0,1 1-1 0 0,-1 0 1 0 0,-7 1 0 0 0,10-1-105 0 0,-1 1-1 0 0,1-1 1 0 0,0 1 0 0 0,-1-1 0 0 0,1 1 0 0 0,0 0 0 0 0,0 0-1 0 0,0-1 1 0 0,-1 1 0 0 0,1 0 0 0 0,0 0 0 0 0,0 0-1 0 0,0 0 1 0 0,0 0 0 0 0,1 1 0 0 0,-1-1 0 0 0,0 0 0 0 0,0 0-1 0 0,1 0 1 0 0,-1 1 0 0 0,0-1 0 0 0,1 0 0 0 0,-1 1-1 0 0,1-1 1 0 0,0 1 0 0 0,0-1 0 0 0,-1 0 0 0 0,1 3 0 0 0,-2 9 213 0 0,0 1 1 0 0,1-1 0 0 0,0 0 0 0 0,3 25 0 0 0,-2-34-338 0 0,1-1 0 0 0,0 0 0 0 0,0 1 0 0 0,0-1 0 0 0,0 0 0 0 0,0 1 1 0 0,1-1-1 0 0,-1 0 0 0 0,1 0 0 0 0,0 0 0 0 0,0 0 0 0 0,0-1 0 0 0,0 1 1 0 0,1 0-1 0 0,-1-1 0 0 0,1 0 0 0 0,-1 1 0 0 0,1-1 0 0 0,0 0 0 0 0,0 0 0 0 0,0-1 1 0 0,0 1-1 0 0,6 2 0 0 0,22 7-3473 0 0,-11-5-177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1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17 180 0 0,'0'0'6776'0'0,"-5"-16"-3882"0"0,3 17-2809 0 0,-1 0 1 0 0,1 1 0 0 0,-1-1-1 0 0,1 1 1 0 0,0 0 0 0 0,0-1-1 0 0,0 1 1 0 0,0 0 0 0 0,0 0-1 0 0,0 0 1 0 0,1 1 0 0 0,-1-1-1 0 0,0 0 1 0 0,1 1 0 0 0,0-1-1 0 0,0 1 1 0 0,0-1 0 0 0,0 1-1 0 0,-1 3 1 0 0,-21 60-321 0 0,23-64 264 0 0,-18 73 92 0 0,4 0 0 0 0,3 2-1 0 0,3-1 1 0 0,3 1 0 0 0,10 134 0 0 0,-1-188-59 0 0,0 0 1 0 0,1 0 0 0 0,1 0-1 0 0,2-1 1 0 0,0 1 0 0 0,14 25-1 0 0,-20-44-78 0 0,0 1-1 0 0,0 0 0 0 0,1-1 0 0 0,0 1 0 0 0,0-1 0 0 0,0 0 0 0 0,0 0 0 0 0,1 0 1 0 0,-1 0-1 0 0,6 4 0 0 0,-6-6-888 0 0,1 0 0 0 0,0-1 1 0 0,0 1-1 0 0,-1-1 0 0 0,1 1 1 0 0,0-1-1 0 0,0 0 0 0 0,6 0 0 0 0,-2 1-1979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2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 1104 0 0,'0'0'10604'0'0,"-3"3"-9326"0"0,37 0-1081 0 0,0-1 1 0 0,0-2-1 0 0,0-1 1 0 0,45-8-1 0 0,44 0-2972 0 0,-127 10 2801 0 0,-1 1-1 0 0,0 1 1 0 0,1-1-1 0 0,-1 1 1 0 0,1 0-1 0 0,0 0 1 0 0,0 0-1 0 0,0 0 1 0 0,0 1-1 0 0,1-1 1 0 0,-1 1-1 0 0,1 0 0 0 0,0 0 1 0 0,-5 9-1 0 0,7-6 23 0 0,1 0 0 0 0,-1 0-1 0 0,1 1 1 0 0,0-1-1 0 0,1 0 1 0 0,-1 1-1 0 0,1-1 1 0 0,1 0 0 0 0,4 14-1 0 0,31 60-50 0 0,-27-63 34 0 0,-2 1 1 0 0,1 0 0 0 0,5 23 0 0 0,-12-39-57 0 0,-1 1 1 0 0,0-1 0 0 0,-1 0-1 0 0,1 1 1 0 0,0-1 0 0 0,-1 1-1 0 0,0-1 1 0 0,0 1-1 0 0,0-1 1 0 0,0 1 0 0 0,-1-1-1 0 0,1 1 1 0 0,-1-1 0 0 0,0 1-1 0 0,0-1 1 0 0,0 0-1 0 0,0 0 1 0 0,-1 1 0 0 0,-1 2-1 0 0,0-4 32 0 0,0 1 1 0 0,0-1-1 0 0,0 0 0 0 0,0 0 0 0 0,-1 0 0 0 0,1 0 1 0 0,0-1-1 0 0,-1 1 0 0 0,1-1 0 0 0,-1 0 0 0 0,0 0 1 0 0,1 0-1 0 0,-1 0 0 0 0,0-1 0 0 0,1 0 0 0 0,-1 0 1 0 0,0 0-1 0 0,-5 0 0 0 0,-1-1-1 0 0,0 0 0 0 0,0 0 0 0 0,0-1-1 0 0,1-1 1 0 0,-1 1 0 0 0,0-2 0 0 0,1 1 0 0 0,0-1 0 0 0,0-1 0 0 0,0 1-1 0 0,-9-8 1 0 0,14 10-237 0 0,-1-1 1 0 0,1 0-1 0 0,0 0 0 0 0,0-1 0 0 0,1 1 1 0 0,-1-1-1 0 0,1 0 0 0 0,0 0 0 0 0,-1 0 0 0 0,2 0 1 0 0,-1 0-1 0 0,1-1 0 0 0,-1 1 0 0 0,1-1 1 0 0,0 0-1 0 0,1 0 0 0 0,-1 0 0 0 0,1 1 0 0 0,0-1 1 0 0,0-1-1 0 0,1 1 0 0 0,-1 0 0 0 0,1-8 1 0 0,4 4-1857 0 0,8 2-335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35 300 0 0,'0'0'7056'0'0,"-17"-5"-6665"0"0,-9-2-261 0 0,1 0 1 0 0,-1 2 0 0 0,0 1-1 0 0,-33-2 1 0 0,57 6-178 0 0,1 0-40 0 0,0 0-1 0 0,0 0 1 0 0,0 0-1 0 0,1-1 1 0 0,-1 1-1 0 0,0 0 1 0 0,0 0 0 0 0,0 0-1 0 0,1 1 1 0 0,-1-1-1 0 0,0 0 1 0 0,0 0-1 0 0,0 0 1 0 0,1 1-1 0 0,-1-1 1 0 0,0 0-1 0 0,0 1 1 0 0,1-1-1 0 0,-1 0 1 0 0,0 1-1 0 0,1-1 1 0 0,-1 1-1 0 0,1-1 1 0 0,-1 1 0 0 0,0 0-1 0 0,1-1 1 0 0,-1 1-1 0 0,1 0 1 0 0,-1-1-1 0 0,1 1 1 0 0,0 0-1 0 0,-1-1 1 0 0,1 1-1 0 0,-1 1 1 0 0,1 6-3513 0 0</inkml:trace>
  <inkml:trace contextRef="#ctx0" brushRef="#br0" timeOffset="1">370 180 4388 0 0,'0'0'7665'0'0,"-73"89"-7765"0"0,61-79-68 0 0,2-1-332 0 0,-4-2-1192 0 0,6-1-1044 0 0,0 5-3241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3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0 464 0 0,'0'0'9514'0'0,"0"21"-8436"0"0,-28-18-865 0 0,0 0 0 0 0,-1-2 0 0 0,1-1 0 0 0,0-2 0 0 0,-51-8 0 0 0,64 5-1704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5 368 0 0,'0'0'9230'0'0,"-5"1"-8675"0"0,-11 2-189 0 0,-1-2 1 0 0,0 0 0 0 0,1-1-1 0 0,-1 0 1 0 0,-28-5-1 0 0,-31-1-454 0 0,75 6-310 0 0,8 0-4222 0 0,5 0 934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26 5773 0 0,'0'0'6230'0'0,"-26"-3"-5813"0"0,-175-19 152 0 0,131 22-1140 0 0,69 0-321 0 0,11 1-5083 0 0,7 5 764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4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290 438 1080 0 0,'0'0'9710'0'0,"5"7"-9930"0"0,11 18 336 0 0,-34-48 961 0 0,-12-23-308 0 0,-27-56 0 0 0,40 69-830 0 0,0 1 0 0 0,-2 1 0 0 0,-2 1 0 0 0,-46-54 1 0 0,60 77-280 0 0,-30-32-387 0 0,35 37 195 0 0,-1-1-1 0 0,1 0 0 0 0,0 0 0 0 0,1 1 1 0 0,-1-1-1 0 0,0 0 0 0 0,1 0 0 0 0,0 0 1 0 0,-1-1-1 0 0,1 1 0 0 0,0 0 0 0 0,0-4 0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1208 0 0,'0'0'8842'0'0,"-8"20"-8737"0"0,-24 60 12 0 0,29-72-131 0 0,-1 0 1 0 0,0 0 0 0 0,-1 0-1 0 0,0-1 1 0 0,-1 1 0 0 0,1-1-1 0 0,-1-1 1 0 0,0 1 0 0 0,-1-1-1 0 0,0 0 1 0 0,0 0 0 0 0,-8 4-1 0 0,-7 7-1283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5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3700 0 0,'0'0'7169'0'0,"-4"19"-6888"0"0,2-7-245 0 0,-6 28 98 0 0,2-1-1 0 0,-1 43 1 0 0,6-50-137 0 0,0-22-28 0 0,0-1 0 0 0,0 0 0 0 0,1 1 0 0 0,1-1 1 0 0,0 0-1 0 0,0 1 0 0 0,0-1 0 0 0,1 0 0 0 0,1 0 0 0 0,0 0 0 0 0,7 17 0 0 0,-9-25-177 0 0,0 0-1 0 0,0 0 1 0 0,1-1-1 0 0,-1 1 1 0 0,0 0-1 0 0,0-1 1 0 0,0 1-1 0 0,0-1 1 0 0,1 1-1 0 0,-1-1 1 0 0,0 0 0 0 0,1 0-1 0 0,-1 1 1 0 0,0-1-1 0 0,1 0 1 0 0,-1 0-1 0 0,0 0 1 0 0,1 0-1 0 0,-1 0 1 0 0,0-1-1 0 0,0 1 1 0 0,1 0 0 0 0,-1-1-1 0 0,0 1 1 0 0,0 0-1 0 0,1-1 1 0 0,-1 0-1 0 0,0 1 1 0 0,0-1-1 0 0,0 0 1 0 0,2-1-1 0 0,8-7-2201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8 4568 0 0,'0'0'6312'0'0,"-25"-2"-5863"0"0,4 0-361 0 0,-12 0 20 0 0,-1 0-1 0 0,1 2 0 0 0,-37 5 0 0 0,36 0-120 0 0,14-4-137 0 0,-1 1 0 0 0,1 2 0 0 0,0 0 0 0 0,0 1 0 0 0,0 1 0 0 0,-36 16 0 0 0,54-21 14 0 0,1 0 0 0 0,-1 0 0 0 0,1 1 1 0 0,-1-1-1 0 0,1 1 0 0 0,-1-1 0 0 0,1 1 0 0 0,0 0 0 0 0,-1-1 1 0 0,1 1-1 0 0,-1 4 0 0 0,1-5-109 0 0,1 0 1 0 0,-1 0-1 0 0,1 0 1 0 0,0 0-1 0 0,-1 0 0 0 0,1 0 1 0 0,0 0-1 0 0,0 0 0 0 0,0 0 1 0 0,0 1-1 0 0,0-1 1 0 0,0 0-1 0 0,0 0 0 0 0,0 0 1 0 0,1 0-1 0 0,-1 0 1 0 0,0 0-1 0 0,1 0 0 0 0,-1 0 1 0 0,1 0-1 0 0,-1 0 0 0 0,1 0 1 0 0,-1 0-1 0 0,2 2 1 0 0,10 6-2390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0 5597 0 0,'0'0'5930'0'0,"-23"4"-5619"0"0,-39 4-58 0 0,-66 1 1 0 0,10-5-4223 0 0,124-1-537 0 0,4-1 708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6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44 4040 0 0,'0'0'7515'0'0,"-16"-2"-7059"0"0,-209-39 631 0 0,211 41-1769 0 0,14 3-1681 0 0,24 8-3376 0 0,-11-5 4349 0 0,3 1-726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0 728 0 0,'-7'29'1978'0'0,"5"-23"-1235"0"0,1 1 1 0 0,-1 0-1 0 0,0-1 1 0 0,-1 1-1 0 0,1-1 1 0 0,-6 9-1 0 0,1-13-300 0 0,0 0 0 0 0,1 0 1 0 0,-1 0-1 0 0,0-1 0 0 0,0 0 0 0 0,0-1 0 0 0,-7 1 0 0 0,12-1-258 0 0,-22 1 119 0 0,1-2 1 0 0,0 0-1 0 0,-1-1 1 0 0,1-1-1 0 0,-40-12 1 0 0,63 15-346 0 0,0 0 1 0 0,0 0-1 0 0,0 0 1 0 0,-1 0-1 0 0,1 0 1 0 0,0 0-1 0 0,0 0 1 0 0,0 0-1 0 0,0 0 1 0 0,0 0 0 0 0,0 0-1 0 0,0 0 1 0 0,-1 0-1 0 0,1 0 1 0 0,0 0-1 0 0,0 0 1 0 0,0 0-1 0 0,0 0 1 0 0,0 0 0 0 0,0 0-1 0 0,0 0 1 0 0,-1 0-1 0 0,1 0 1 0 0,0 0-1 0 0,0-1 1 0 0,0 1-1 0 0,0 0 1 0 0,0 0-1 0 0,0 0 1 0 0,0 0 0 0 0,0 0-1 0 0,0 0 1 0 0,0 0-1 0 0,0 0 1 0 0,0-1-1 0 0,0 1 1 0 0,0 0-1 0 0,0 0 1 0 0,0 0-1 0 0,0 0 1 0 0,0 0 0 0 0,0 0-1 0 0,0 0 1 0 0,0-1-1 0 0,0 1 1 0 0,0 0-1 0 0,0 0 1 0 0,0 0-1 0 0,0 0 1 0 0,0 0-1 0 0,0 0 1 0 0,0 0 0 0 0,0-1-1 0 0,0 1 1 0 0,0 0-1 0 0,0 0 1 0 0,0 0-1 0 0,0 0 1 0 0,0 0-1 0 0,0 0 1 0 0,0 0 0 0 0,11-6-1279 0 0,14-2-2468 0 0,-5 6 54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59 2064 0 0,'0'0'8485'0'0,"-5"2"-7894"0"0,2 0-508 0 0,0 0-1 0 0,0 0 1 0 0,0 1-1 0 0,0-1 1 0 0,1 1-1 0 0,-1-1 0 0 0,1 1 1 0 0,-1 0-1 0 0,1 0 1 0 0,0 0-1 0 0,-3 6 1 0 0,4-7-60 0 0,0 0 0 0 0,1-1 0 0 0,-1 1 0 0 0,0 0 0 0 0,1 0 0 0 0,-1 0 0 0 0,1 0 0 0 0,-1 0 0 0 0,1 0 0 0 0,0 0 0 0 0,0-1 0 0 0,0 1 0 0 0,0 0 0 0 0,0 0 0 0 0,0 0 0 0 0,1 0 0 0 0,-1 0 0 0 0,0 0 0 0 0,1 0 0 0 0,0 0 0 0 0,-1 0 1 0 0,1-1-1 0 0,0 1 0 0 0,0 0 0 0 0,0 0 0 0 0,0-1 0 0 0,1 1 0 0 0,1 2 0 0 0,1-1-48 0 0,0 0 0 0 0,0-1 0 0 0,0 1 0 0 0,1-1-1 0 0,-1 0 1 0 0,1 0 0 0 0,-1-1 0 0 0,1 1 0 0 0,0-1 0 0 0,-1 0 0 0 0,1 0 0 0 0,0 0 0 0 0,0-1 0 0 0,0 0 0 0 0,0 0 0 0 0,-1 0 0 0 0,1 0 0 0 0,0-1 0 0 0,0 0-1 0 0,9-3 1 0 0,-11 4-33 0 0,1-1 0 0 0,0-1 0 0 0,0 1 0 0 0,0 0 0 0 0,-1-1 0 0 0,1 0 0 0 0,0 0 0 0 0,-1 0 0 0 0,0 0 0 0 0,1-1 0 0 0,-1 1 0 0 0,0-1 0 0 0,0 0 0 0 0,-1 0 0 0 0,1 0 0 0 0,-1 0 0 0 0,1-1 0 0 0,-1 1 0 0 0,0 0 0 0 0,0-1 0 0 0,0 0-1 0 0,-1 1 1 0 0,1-1 0 0 0,-1 0 0 0 0,1-5 0 0 0,-2 5-11 0 0,1 0-1 0 0,-1 0 1 0 0,0 0-1 0 0,0 0 1 0 0,-1 0-1 0 0,1-1 1 0 0,-1 1-1 0 0,0 0 1 0 0,0 0-1 0 0,0 0 1 0 0,-1 1-1 0 0,1-1 1 0 0,-1 0-1 0 0,0 0 1 0 0,0 1-1 0 0,0-1 1 0 0,-3-3-1 0 0,2 5-233 0 0,1 0-1 0 0,0-1 1 0 0,-1 1 0 0 0,0 0-1 0 0,1 0 1 0 0,-1 1 0 0 0,0-1-1 0 0,0 1 1 0 0,0-1 0 0 0,0 1-1 0 0,0 0 1 0 0,-1 0 0 0 0,1 0-1 0 0,-5 0 1 0 0,-4 0-2510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7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176 999 1408 0 0,'0'0'7589'0'0,"-1"1"-7538"0"0,1-1 0 0 0,0 1 0 0 0,-1-1 0 0 0,1 0 0 0 0,-1 1 0 0 0,1-1 0 0 0,-1 1 0 0 0,1-1 0 0 0,-1 0 0 0 0,1 1 0 0 0,-1-1 0 0 0,1 0 0 0 0,-1 0 0 0 0,1 1 0 0 0,-1-1 0 0 0,0 0 0 0 0,1 0 0 0 0,-1 0 0 0 0,1 0 0 0 0,-1 0 0 0 0,0 0 0 0 0,0 0 0 0 0,33-126 1505 0 0,-32 124-1528 0 0,13-90 579 0 0,-4 0 0 0 0,-4-1-1 0 0,-7-93 1 0 0,-2 157-569 0 0,-1 1 1 0 0,-1-1-1 0 0,-1 1 0 0 0,-2 1 0 0 0,-1-1 0 0 0,-15-30 0 0 0,16 39-303 0 0,-1 1-1 0 0,-1 0 1 0 0,-1 0 0 0 0,-1 1-1 0 0,0 1 1 0 0,-1 0 0 0 0,-1 0-1 0 0,0 2 1 0 0,-20-15-1 0 0,29 24-1172 0 0,10 7 30 0 0,17 11-1636 0 0,-11-6 880 0 0,6 4-440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5 3692 0 0,'0'0'7260'0'0,"-8"0"-6924"0"0,-74-3 375 0 0,23 1-1822 0 0,-82 7 1 0 0,140-5 939 0 0,1 0 1 0 0,-1 0 0 0 0,1 0 0 0 0,-1 0 0 0 0,1 0 0 0 0,-1 0 0 0 0,1 0 0 0 0,-1 0 0 0 0,1 0 0 0 0,-1 0 0 0 0,1 0 0 0 0,-1 0-1 0 0,1 1 1 0 0,0-1 0 0 0,-1 0 0 0 0,1 0 0 0 0,-1 0 0 0 0,1 1 0 0 0,-1-1 0 0 0,1 0 0 0 0,0 1 0 0 0,-1-1 0 0 0,1 0 0 0 0,0 1-1 0 0,-1-1 1 0 0,1 0 0 0 0,0 1 0 0 0,0-1 0 0 0,-1 1 0 0 0,1-1 0 0 0,0 1 0 0 0,0-1 0 0 0,-1 0 0 0 0,1 1 0 0 0,0-1 0 0 0,0 1-1 0 0,0-1 1 0 0,0 2 0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48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18 292 0 0,'0'0'9894'0'0,"-4"1"-9480"0"0,-6 1-211 0 0,0-1 1 0 0,-1 0-1 0 0,1-1 1 0 0,-1 0 0 0 0,1 0-1 0 0,-1-1 1 0 0,1-1 0 0 0,0 0-1 0 0,-13-4 1 0 0,6 2-276 0 0,0 1-1 0 0,-30-2 1 0 0,18 6-3582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7:5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0 172 0 0,'0'0'9118'0'0,"8"7"-7780"0"0,-27 503 247 0 0,14 289-956 0 0,-1-559-774 0 0,1 503 1163 0 0,5-742-1072 0 0,20-22-11763 0 0,-40 30 9973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46 832 0 0,'0'0'2997'0'0,"17"-5"-2940"0"0,103-33 849 0 0,-115 37-374 0 0,0 0 1 0 0,0 1-1 0 0,1-1 0 0 0,-1 1 0 0 0,0 1 0 0 0,1-1 0 0 0,-1 1 0 0 0,9 2 0 0 0,24 1 2026 0 0,-38-4-2371 0 0,0 2-177 0 0,0-1-1 0 0,0 0 1 0 0,1 0 0 0 0,-1 0 0 0 0,0 0 0 0 0,1 0 0 0 0,-1-1-1 0 0,1 1 1 0 0,-1 0 0 0 0,1 0 0 0 0,0 0 0 0 0,-1 0 0 0 0,1 0-1 0 0,0-1 1 0 0,-1 1 0 0 0,1 0 0 0 0,0-1 0 0 0,0 1 0 0 0,0 0-1 0 0,1 0 1 0 0,-1 0 56 0 0,0-1 0 0 0,0 1-1 0 0,0 0 1 0 0,0 0 0 0 0,1 0-1 0 0,-1 0 1 0 0,0 0 0 0 0,-1 0-1 0 0,1 0 1 0 0,0 1 0 0 0,0-1-1 0 0,0 0 1 0 0,-1 1 0 0 0,1-1 0 0 0,-1 0-1 0 0,1 1 1 0 0,-1-1 0 0 0,1 0-1 0 0,-1 1 1 0 0,0-1 0 0 0,0 3-1 0 0,11 379-343 0 0,-11-380 266 0 0,0-1-1 0 0,0 0 0 0 0,0 1 1 0 0,0-1-1 0 0,0 0 0 0 0,-1 1 1 0 0,1-1-1 0 0,-1 0 0 0 0,0 1 1 0 0,0-1-1 0 0,0 0 0 0 0,0 0 1 0 0,0 0-1 0 0,0 0 0 0 0,0 0 1 0 0,-1 0-1 0 0,1 0 0 0 0,-1 0 1 0 0,1-1-1 0 0,-1 1 0 0 0,0 0 1 0 0,0-1-1 0 0,0 0 0 0 0,0 1 1 0 0,0-1-1 0 0,0 0 0 0 0,0 0 1 0 0,0 0-1 0 0,0 0 0 0 0,0 0 1 0 0,-1-1-1 0 0,1 1 0 0 0,0-1 1 0 0,-1 1-1 0 0,1-1 0 0 0,-4 0 1 0 0,1 0-11 0 0,1 0 0 0 0,-1 0 0 0 0,1-1 1 0 0,-1 1-1 0 0,1-1 0 0 0,0 0 1 0 0,0-1-1 0 0,-1 1 0 0 0,1-1 0 0 0,0 1 1 0 0,0-1-1 0 0,0-1 0 0 0,0 1 1 0 0,1 0-1 0 0,-1-1 0 0 0,1 0 1 0 0,-1 0-1 0 0,-4-6 0 0 0,1 0-133 0 0,0-1-1 0 0,1-1 0 0 0,1 1 1 0 0,0-1-1 0 0,-6-15 1 0 0,9 20-154 0 0,1 1 0 0 0,-1 0 1 0 0,1-1-1 0 0,0 1 1 0 0,1 0-1 0 0,-1-1 1 0 0,1 1-1 0 0,0-1 0 0 0,0 1 1 0 0,1-1-1 0 0,-1 1 1 0 0,1-1-1 0 0,1 1 1 0 0,1-6-1 0 0,5-1-2129 0 0,2 3-706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6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4120 0 0,'0'0'6881'0'0,"-11"21"-6756"0"0,-1 7-83 0 0,5-11-36 0 0,-1 0 1 0 0,-1 0-1 0 0,-17 25 0 0 0,18-28-401 0 0,-2-1 0 0 0,1 0 0 0 0,-2-1 0 0 0,1 0 0 0 0,-23 18 0 0 0,27-28-693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202 224 972 0 0,'0'0'9352'0'0,"-16"-12"-9080"0"0,11 8-242 0 0,-25-20 82 0 0,1-2 1 0 0,-35-38 0 0 0,50 48-583 0 0,10 12 85 0 0,0 0 0 0 0,0 0-1 0 0,0 0 1 0 0,0 0 0 0 0,1-1-1 0 0,0 0 1 0 0,-1 0 0 0 0,2 0-1 0 0,-1 0 1 0 0,1 0 0 0 0,0 0-1 0 0,-3-11 1 0 0,5 9-2760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 4784 0 0,'0'0'7610'0'0,"-10"4"-7582"0"0,0 1 21 0 0,-1-1-1 0 0,0 0 1 0 0,-1-1 0 0 0,1 0 0 0 0,0-1 0 0 0,-1 0 0 0 0,-21 0 0 0 0,-14-5-210 0 0,3 0-1294 0 0,16 5-3242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338 442 1660 0 0,'0'0'8102'0'0,"-3"-6"-7734"0"0,-44-68 558 0 0,-80-98 0 0 0,-10 17-2450 0 0,114 121-4246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4236 0 0,'0'0'6801'0'0,"-145"123"-6661"0"0,124-111-52 0 0,2-1-88 0 0,3 0-268 0 0,2 3-340 0 0,1 2-568 0 0,7-2-940 0 0,6 6-2625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8:58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3216 0 0,'0'0'7644'0'0,"-2"4"-7412"0"0,-12 19-194 0 0,2 1 0 0 0,0 1 1 0 0,-9 31-1 0 0,18-48-11 0 0,0 1 1 0 0,1 0-1 0 0,0-1 0 0 0,1 1 0 0 0,0 0 0 0 0,0 0 1 0 0,1 0-1 0 0,0 0 0 0 0,0 0 0 0 0,1 0 0 0 0,1 0 0 0 0,-1 0 1 0 0,1 0-1 0 0,4 9 0 0 0,-4-13-79 0 0,1-1 1 0 0,-1 1-1 0 0,1-1 1 0 0,0 0-1 0 0,0 0 1 0 0,0 0-1 0 0,1-1 0 0 0,-1 1 1 0 0,1-1-1 0 0,0 0 1 0 0,0 0-1 0 0,0 0 1 0 0,0 0-1 0 0,1-1 0 0 0,-1 1 1 0 0,6 1-1 0 0,-8-3-4 0 0,1 0-1 0 0,-1-1 1 0 0,1 1 0 0 0,-1-1-1 0 0,1 1 1 0 0,0-1-1 0 0,-1 0 1 0 0,1 0 0 0 0,-1 0-1 0 0,1 0 1 0 0,0 0-1 0 0,-1-1 1 0 0,1 1 0 0 0,-1-1-1 0 0,1 0 1 0 0,-1 1-1 0 0,1-1 1 0 0,-1 0 0 0 0,0-1-1 0 0,1 1 1 0 0,-1 0-1 0 0,0-1 1 0 0,0 1-1 0 0,0-1 1 0 0,0 0 0 0 0,0 1-1 0 0,0-1 1 0 0,-1 0-1 0 0,1 0 1 0 0,0 0 0 0 0,-1 0-1 0 0,2-3 1 0 0,1-2-6 0 0,-1-1-1 0 0,0 1 1 0 0,0-1 0 0 0,0 0 0 0 0,-1 0 0 0 0,0 0 0 0 0,0 0-1 0 0,-1 0 1 0 0,0 0 0 0 0,-1 0 0 0 0,0-10 0 0 0,0 18 93 0 0,0 0 0 0 0,-1 0 0 0 0,1 0 1 0 0,0-1-1 0 0,0 1 0 0 0,-1 0 0 0 0,1 0 1 0 0,0 0-1 0 0,0 0 0 0 0,-1-1 0 0 0,1 1 1 0 0,0 0-1 0 0,0 0 0 0 0,-1 0 0 0 0,1 0 0 0 0,0 0 1 0 0,-1 0-1 0 0,1 0 0 0 0,0 0 0 0 0,0 0 1 0 0,-1 0-1 0 0,1 0 0 0 0,0 0 0 0 0,-1 0 1 0 0,1 0-1 0 0,0 0 0 0 0,0 0 0 0 0,-1 0 0 0 0,1 0 1 0 0,0 0-1 0 0,-1 1 0 0 0,1-1 0 0 0,0 0 1 0 0,0 0-1 0 0,-1 0 0 0 0,1 0 0 0 0,0 1 1 0 0,0-1-1 0 0,0 0 0 0 0,-1 0 0 0 0,1 0 0 0 0,0 1 1 0 0,0-1-1 0 0,0 0 0 0 0,0 0 0 0 0,-1 1 1 0 0,1-1-1 0 0,0 0 0 0 0,0 0 0 0 0,0 1 1 0 0,0-1-1 0 0,0 0 0 0 0,0 1 0 0 0,0-1 0 0 0,0 0 1 0 0,0 1-1 0 0,0 2-27 0 0,0 0 0 0 0,0-1 1 0 0,0 1-1 0 0,1 0 0 0 0,-1-1 0 0 0,1 1 1 0 0,0 0-1 0 0,0-1 0 0 0,0 1 0 0 0,0-1 1 0 0,0 1-1 0 0,0-1 0 0 0,1 0 0 0 0,-1 1 1 0 0,1-1-1 0 0,0 0 0 0 0,0 0 0 0 0,-1 0 1 0 0,1 0-1 0 0,1 0 0 0 0,3 2 0 0 0,-4-3-40 0 0,-1 0-1 0 0,1 0 0 0 0,0-1 1 0 0,0 1-1 0 0,0-1 0 0 0,0 1 0 0 0,0-1 1 0 0,0 0-1 0 0,0 0 0 0 0,0 0 1 0 0,0 0-1 0 0,-1 0 0 0 0,1 0 1 0 0,0-1-1 0 0,0 1 0 0 0,0-1 1 0 0,0 1-1 0 0,0-1 0 0 0,0 0 0 0 0,-1 1 1 0 0,1-1-1 0 0,0 0 0 0 0,-1 0 1 0 0,1 0-1 0 0,0-1 0 0 0,-1 1 1 0 0,0 0-1 0 0,1-1 0 0 0,-1 1 1 0 0,0 0-1 0 0,1-1 0 0 0,0-1 0 0 0,3-4 21 0 0,23-23-31 0 0,-27 29 85 0 0,0 0-1 0 0,0 0 1 0 0,0 1-1 0 0,0-1 1 0 0,0 0-1 0 0,1 0 1 0 0,-1 1-1 0 0,0-1 1 0 0,0 1-1 0 0,1-1 0 0 0,-1 1 1 0 0,0 0-1 0 0,1-1 1 0 0,-1 1-1 0 0,0 0 1 0 0,1 0-1 0 0,-1 0 1 0 0,1 0-1 0 0,-1 0 0 0 0,0 0 1 0 0,1 0-1 0 0,-1 1 1 0 0,0-1-1 0 0,1 0 1 0 0,1 1-1 0 0,-2 1-72 0 0,0-1 0 0 0,0 0 0 0 0,0 0 1 0 0,0 1-1 0 0,0-1 0 0 0,0 0 0 0 0,0 1 0 0 0,0-1 0 0 0,0 1 0 0 0,-1-1 0 0 0,1 1 0 0 0,-1 0 0 0 0,1-1 0 0 0,-1 1 0 0 0,0 0 1 0 0,1-1-1 0 0,-1 4 0 0 0,1 34-426 0 0,-1-33 421 0 0,1 12-123 0 0,0-14 200 0 0,0 1 1 0 0,-1-1 0 0 0,0 0 0 0 0,1 1-1 0 0,-2-1 1 0 0,1 1 0 0 0,0-1 0 0 0,-1 0-1 0 0,0 1 1 0 0,0-1 0 0 0,0 0 0 0 0,-1 1-1 0 0,-3 6 1 0 0,10-22 859 0 0,4-10-351 0 0,4 15-5342 0 0,-15 12 1394 0 0,-23 24 1179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10 4552 0 0,'0'0'6705'0'0,"-20"2"-5506"0"0,-109-14-677 0 0,123 12-775 0 0,-22 2-219 0 0,27-2 296 0 0,1 0 0 0 0,-1 0-1 0 0,0 0 1 0 0,0 0 0 0 0,1 0-1 0 0,-1 1 1 0 0,0-1 0 0 0,1 0-1 0 0,-1 0 1 0 0,1 1 0 0 0,-1-1 0 0 0,0 1-1 0 0,1-1 1 0 0,-1 0 0 0 0,1 1-1 0 0,-1-1 1 0 0,1 1 0 0 0,-1-1-1 0 0,1 1 1 0 0,-1-1 0 0 0,1 1-1 0 0,0 0 1 0 0,-1-1 0 0 0,1 1-1 0 0,0 0 1 0 0,-1-1 0 0 0,1 1 0 0 0,0 0-1 0 0,0-1 1 0 0,0 1 0 0 0,-1 1-1 0 0,1 4-4638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19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28 460 0 0,'0'0'10404'0'0,"13"0"-10230"0"0,21 0-67 0 0,0-2-1 0 0,0-1 0 0 0,47-12 0 0 0,-71 12-138 0 0,5-2 154 0 0,-12 6 25 0 0,-6 3 60 0 0,-2 0-230 0 0,1 1 0 0 0,1 0 0 0 0,-1-1 0 0 0,1 1 0 0 0,-1 0 0 0 0,2 1 0 0 0,-1-1-1 0 0,0 1 1 0 0,1-1 0 0 0,0 1 0 0 0,0 0 0 0 0,1-1 0 0 0,0 1 0 0 0,-1 11 0 0 0,-1 11 122 0 0,4 55 0 0 0,1-39-21 0 0,2 43 57 0 0,-1-55-72 0 0,-2-1 1 0 0,-5 55-1 0 0,4-83-64 0 0,-1 1-1 0 0,0 0 1 0 0,-1 0-1 0 0,1-1 1 0 0,-1 1-1 0 0,0-1 0 0 0,1 1 1 0 0,-1-1-1 0 0,-1 0 1 0 0,1 1-1 0 0,0-1 1 0 0,-1 0-1 0 0,0-1 1 0 0,0 1-1 0 0,0 0 0 0 0,0-1 1 0 0,0 0-1 0 0,0 1 1 0 0,0-1-1 0 0,-1-1 1 0 0,-4 3-1 0 0,2-1-52 0 0,0-1 0 0 0,0 0-1 0 0,-1 0 1 0 0,1 0 0 0 0,-1-1 0 0 0,1 0 0 0 0,-1 0-1 0 0,1-1 1 0 0,-1 0 0 0 0,0 0 0 0 0,-10-2 0 0 0,13 1-35 0 0,1 0 0 0 0,0-1 0 0 0,0 1 0 0 0,0-1 0 0 0,0 0 0 0 0,1 0 0 0 0,-1 0 0 0 0,0 0 0 0 0,1 0 0 0 0,-1-1 0 0 0,1 1 0 0 0,0-1 0 0 0,0 0 0 0 0,0 0 0 0 0,0 1 0 0 0,0-1 0 0 0,1 0 0 0 0,0-1 0 0 0,-1 1 0 0 0,1 0 0 0 0,-1-6 0 0 0,0 5-236 0 0,1 0 1 0 0,0 0-1 0 0,0 1 0 0 0,1-1 1 0 0,-1 0-1 0 0,1 0 0 0 0,0 0 1 0 0,0 0-1 0 0,0 0 0 0 0,0 0 1 0 0,1 0-1 0 0,-1 0 1 0 0,1 0-1 0 0,0 0 0 0 0,0 0 1 0 0,1 0-1 0 0,-1 1 0 0 0,3-5 1 0 0,9-6-2100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0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2648 0 0,'0'0'7724'0'0,"-16"20"-7552"0"0,-48 66-43 0 0,55-75-122 0 0,1-1 0 0 0,-2-1 1 0 0,1 1-1 0 0,-1-2 0 0 0,-1 1 0 0 0,1-1 0 0 0,-1-1 0 0 0,-19 10 1 0 0,20-12-608 0 0,0 1 0 0 0,0 0 1 0 0,1 1-1 0 0,-16 14 0 0 0,16-9-3075 0 0,9-6 1023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231 236 252 0 0,'0'0'9621'0'0,"-129"-119"-9613"0"0,108 98 4 0 0,-1 1-12 0 0,4-1-200 0 0,1 7-420 0 0,7-2-352 0 0,2 5-484 0 0,2 2-565 0 0,6 4-887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2872 0 0,'0'0'7161'0'0,"1"15"-6915"0"0,8 48 130 0 0,-8-61-342 0 0,-1 1 0 0 0,1 0 1 0 0,0-1-1 0 0,0 0 0 0 0,0 1 0 0 0,0-1 1 0 0,0 1-1 0 0,1-1 0 0 0,-1 0 1 0 0,1 0-1 0 0,-1 0 0 0 0,1 0 0 0 0,0 0 1 0 0,0 0-1 0 0,0-1 0 0 0,0 1 0 0 0,0 0 1 0 0,0-1-1 0 0,1 0 0 0 0,-1 1 0 0 0,0-1 1 0 0,1 0-1 0 0,-1 0 0 0 0,1-1 0 0 0,-1 1 1 0 0,1 0-1 0 0,-1-1 0 0 0,1 1 0 0 0,0-1 1 0 0,4 0-1 0 0,-1 0-107 0 0,-1 0 1 0 0,0 0 0 0 0,1 0-1 0 0,-1-1 1 0 0,0 0 0 0 0,1 0-1 0 0,-1-1 1 0 0,0 1-1 0 0,0-1 1 0 0,0 0 0 0 0,9-5-1 0 0,-10 2 36 0 0,0 1 0 0 0,0 0 0 0 0,0-1 0 0 0,0 0 0 0 0,-1 0 1 0 0,0 0-1 0 0,0 0 0 0 0,0 0 0 0 0,-1-1 0 0 0,0 1 0 0 0,0-1 0 0 0,0 0 0 0 0,-1 0 0 0 0,0 0 0 0 0,0 1 0 0 0,0-1 0 0 0,-1 0 0 0 0,1 0 0 0 0,-2-9 0 0 0,1 14 186 0 0,-4 43 439 0 0,1-1-648 0 0,5 74 0 0 0,0-82 245 0 0,-2 0 0 0 0,0-1 1 0 0,-11 65-1 0 0,11-95-212 0 0,-1 1 0 0 0,1 0 0 0 0,-1-1 0 0 0,0 1 0 0 0,0-1 0 0 0,0 1 1 0 0,0-1-1 0 0,0 1 0 0 0,-1-1 0 0 0,1 0 0 0 0,-1 0 0 0 0,0 0 0 0 0,1 0 0 0 0,-1 0 0 0 0,0 0 0 0 0,0 0 0 0 0,0 0 0 0 0,-1-1 0 0 0,1 1 0 0 0,0-1 0 0 0,-1 0 0 0 0,1 1 1 0 0,0-1-1 0 0,-6 1 0 0 0,6-2-107 0 0,-1 0 1 0 0,1 0-1 0 0,-1 0 0 0 0,1 0 1 0 0,-1 0-1 0 0,1 0 1 0 0,-1-1-1 0 0,1 0 1 0 0,-1 1-1 0 0,1-1 1 0 0,0 0-1 0 0,0 0 0 0 0,-1 0 1 0 0,1-1-1 0 0,0 1 1 0 0,0 0-1 0 0,0-1 1 0 0,0 1-1 0 0,0-1 0 0 0,0 0 1 0 0,1 0-1 0 0,-1 0 1 0 0,0 0-1 0 0,1 0 1 0 0,0 0-1 0 0,-1 0 1 0 0,0-2-1 0 0,-8-20-2275 0 0,3 1-1668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 4380 0 0,'0'0'6970'0'0,"-80"0"-5493"0"0,59-2-1764 0 0,-30-2 430 0 0,22 8-5621 0 0,28 7-1727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3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3156 0 0,'0'0'8195'0'0,"6"0"-5367"0"0,29-2-2764 0 0,-1-1-1 0 0,47-11 1 0 0,-46 7-622 0 0,0 1 0 0 0,47-1 0 0 0,-81 7 210 0 0,-4 1-1556 0 0,1-1 1918 0 0,0 0 1 0 0,-1 1-1 0 0,1-1 1 0 0,-1 1-1 0 0,1-1 1 0 0,0 1-1 0 0,0 0 0 0 0,-1 0 1 0 0,1 0-1 0 0,0 1 1 0 0,0-1-1 0 0,-3 3 1 0 0,1 7 56 0 0,1 0 1 0 0,0 1-1 0 0,1-1 1 0 0,0 1-1 0 0,1-1 1 0 0,0 1 0 0 0,1 0-1 0 0,0-1 1 0 0,3 21-1 0 0,-1 12 14 0 0,-2-28-77 0 0,1 0-61 0 0,-1 0 0 0 0,-1 0 0 0 0,0 0 0 0 0,-1-1-1 0 0,-6 22 1 0 0,7-34 28 0 0,0 1-1 0 0,-1-1 1 0 0,1 0-1 0 0,-1 0 1 0 0,1 1-1 0 0,-1-1 1 0 0,0 0-1 0 0,0-1 1 0 0,-1 1-1 0 0,1 0 1 0 0,0-1-1 0 0,-1 1 1 0 0,0-1-1 0 0,0 0 1 0 0,1 0-1 0 0,-1 0 1 0 0,-1 0-1 0 0,1 0 1 0 0,0 0-1 0 0,0-1 1 0 0,0 0-1 0 0,-1 0 1 0 0,1 0-1 0 0,-1 0 1 0 0,1 0-1 0 0,-1-1 1 0 0,1 1-1 0 0,-1-1 1 0 0,-5 0-1 0 0,3 0-78 0 0,0 0 0 0 0,1-1 0 0 0,-1 1 0 0 0,0-1 0 0 0,1 0 0 0 0,-1 0 0 0 0,1-1 0 0 0,-9-3 0 0 0,12 4-165 0 0,0 0 1 0 0,0-1 0 0 0,0 1 0 0 0,1 0 0 0 0,-1-1-1 0 0,0 1 1 0 0,1-1 0 0 0,-1 1 0 0 0,1-1-1 0 0,0 0 1 0 0,-1 0 0 0 0,1 1 0 0 0,0-1 0 0 0,0 0-1 0 0,0 0 1 0 0,0 0 0 0 0,1 0 0 0 0,-1 0 0 0 0,1-1-1 0 0,-1 1 1 0 0,1 0 0 0 0,-1 0 0 0 0,1 0-1 0 0,0-5 1 0 0,0 0-1990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0 840 0 0,'0'0'8029'0'0,"-7"21"-7758"0"0,-22 68-121 0 0,25-81-147 0 0,0 0 1 0 0,0-1 0 0 0,-1 1 0 0 0,0-1 0 0 0,0 0 0 0 0,0 0 0 0 0,-1-1 0 0 0,0 1 0 0 0,-1-1 0 0 0,1-1 0 0 0,-1 1 0 0 0,0-1 0 0 0,0 0 0 0 0,-1-1 0 0 0,0 1 0 0 0,1-2 0 0 0,-11 5 0 0 0,-2 1-366 0 0,3-2-370 0 0,-1 1-1060 0 0,8-2-2641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218 202 4464 0 0,'0'0'5746'0'0,"-22"-19"-5532"0"0,-8-4-167 0 0,-3-1-44 0 0,1-3 0 0 0,-38-40 0 0 0,60 58-272 0 0,-6-10-591 0 0,11 6-3540 0 0,19 13-551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12 2788 0 0,'0'0'6775'0'0,"-8"28"-6257"0"0,8-23-452 0 0,0 0-1 0 0,0 0 1 0 0,0 0 0 0 0,1 0-1 0 0,-1 1 1 0 0,1-1-1 0 0,1 0 1 0 0,-1 0 0 0 0,4 8-1 0 0,-4-11-64 0 0,1-1-1 0 0,-1 1 0 0 0,1-1 0 0 0,-1 1 1 0 0,1-1-1 0 0,0 1 0 0 0,0-1 0 0 0,0 0 1 0 0,-1 0-1 0 0,1 0 0 0 0,0 0 0 0 0,0 0 0 0 0,1 0 1 0 0,-1-1-1 0 0,0 1 0 0 0,0-1 0 0 0,0 1 1 0 0,0-1-1 0 0,0 0 0 0 0,1 0 0 0 0,-1 0 1 0 0,0 0-1 0 0,0 0 0 0 0,0 0 0 0 0,0-1 0 0 0,3 0 1 0 0,-2 0-40 0 0,-1 0 0 0 0,1 0 0 0 0,0 0 0 0 0,-1 0 0 0 0,0-1 0 0 0,1 1 0 0 0,-1-1 0 0 0,0 0 0 0 0,1 0 0 0 0,-1 1 0 0 0,0-1 0 0 0,0-1 0 0 0,-1 1 0 0 0,1 0 0 0 0,0 0 1 0 0,-1-1-1 0 0,1 1 0 0 0,-1-1 0 0 0,0 1 0 0 0,0-1 0 0 0,0 1 0 0 0,1-4 0 0 0,1-3-52 0 0,0 1 1 0 0,-1-1-1 0 0,0 0 1 0 0,-1 0-1 0 0,2-16 524 0 0,-3 60-70 0 0,1-18-354 0 0,1 0 0 0 0,1 0 0 0 0,0 0 0 0 0,2 0-1 0 0,6 17 1 0 0,-5-17 52 0 0,-1 0 0 0 0,-1 0 0 0 0,0 0 0 0 0,-1 0 0 0 0,1 20 0 0 0,-4-36-54 0 0,0 7 33 0 0,0 1 0 0 0,0-1 1 0 0,-1 1-1 0 0,0-1 1 0 0,0 1-1 0 0,-5 12 1 0 0,5-18-71 0 0,0-1 0 0 0,0 0 0 0 0,0 0 1 0 0,-1 0-1 0 0,1 0 0 0 0,-1 0 1 0 0,0-1-1 0 0,1 1 0 0 0,-1 0 1 0 0,0-1-1 0 0,0 1 0 0 0,0-1 1 0 0,0 0-1 0 0,0 1 0 0 0,0-1 1 0 0,-1 0-1 0 0,1 0 0 0 0,0 0 0 0 0,-1-1 1 0 0,1 1-1 0 0,0-1 0 0 0,-1 1 1 0 0,1-1-1 0 0,-1 0 0 0 0,1 0 1 0 0,0 0-1 0 0,-4 0 0 0 0,-1 0-408 0 0,0 0-1 0 0,1 0 0 0 0,-1 0 1 0 0,1-1-1 0 0,-1 0 0 0 0,1 0 1 0 0,0-1-1 0 0,-1 0 0 0 0,1 0 1 0 0,0 0-1 0 0,0-1 0 0 0,-6-3 1 0 0,-2-2-3260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0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4 139 1184 0 0,'0'0'5957'0'0,"-4"8"-3163"0"0,16-8-2608 0 0,-1-2 0 0 0,0 0 1 0 0,-1 0-1 0 0,1-1 0 0 0,0 0 1 0 0,-1-1-1 0 0,18-9 0 0 0,-21 10-243 0 0,0-1 1 0 0,0 0-1 0 0,0 0 0 0 0,0-1 1 0 0,0 0-1 0 0,-1 0 0 0 0,0-1 0 0 0,0 1 1 0 0,-1-1-1 0 0,1-1 0 0 0,5-8 0 0 0,-11 14 49 0 0,1 0-1 0 0,-1 0 0 0 0,1-1 1 0 0,-1 1-1 0 0,1 0 0 0 0,-1-1 0 0 0,0 1 1 0 0,0 0-1 0 0,1-1 0 0 0,-1 1 1 0 0,0 0-1 0 0,0-1 0 0 0,-1 1 1 0 0,1-1-1 0 0,0 1 0 0 0,0 0 1 0 0,-1-1-1 0 0,1 1 0 0 0,0 0 1 0 0,-1 0-1 0 0,1-1 0 0 0,-1 1 0 0 0,0 0 1 0 0,1 0-1 0 0,-1 0 0 0 0,0 0 1 0 0,0-1-1 0 0,0 1 0 0 0,0 0 1 0 0,0 1-1 0 0,0-1 0 0 0,0 0 1 0 0,0 0-1 0 0,0 0 0 0 0,0 1 1 0 0,-1-1-1 0 0,1 0 0 0 0,0 1 0 0 0,0-1 1 0 0,-1 1-1 0 0,1 0 0 0 0,0-1 1 0 0,-1 1-1 0 0,1 0 0 0 0,0 0 1 0 0,-1 0-1 0 0,-2 0 0 0 0,1-1 56 0 0,0 0-1 0 0,0 1 1 0 0,-1 0 0 0 0,1-1-1 0 0,0 1 1 0 0,0 0-1 0 0,-1 1 1 0 0,1-1-1 0 0,0 1 1 0 0,0-1-1 0 0,-1 1 1 0 0,1 0 0 0 0,0 0-1 0 0,0 0 1 0 0,0 1-1 0 0,0-1 1 0 0,0 1-1 0 0,0 0 1 0 0,1 0-1 0 0,-4 2 1 0 0,4-1-83 0 0,0 0-1 0 0,0 0 1 0 0,0 0 0 0 0,0 1 0 0 0,1-1-1 0 0,0 0 1 0 0,-1 1 0 0 0,1-1-1 0 0,0 1 1 0 0,1 0 0 0 0,-1-1 0 0 0,1 1-1 0 0,-1 0 1 0 0,1-1 0 0 0,0 1-1 0 0,1 0 1 0 0,-1-1 0 0 0,0 1 0 0 0,1-1-1 0 0,0 1 1 0 0,0 0 0 0 0,0-1-1 0 0,0 1 1 0 0,1-1 0 0 0,-1 0 0 0 0,1 0-1 0 0,0 1 1 0 0,0-1 0 0 0,0 0-1 0 0,1 0 1 0 0,-1-1 0 0 0,0 1 0 0 0,1 0-1 0 0,0-1 1 0 0,0 0 0 0 0,3 3-1 0 0,0-1-78 0 0,-1 1-1 0 0,2-1 0 0 0,-1 0 1 0 0,0 0-1 0 0,1-1 0 0 0,-1 0 0 0 0,1 0 1 0 0,0-1-1 0 0,0 0 0 0 0,0 0 0 0 0,1 0 1 0 0,-1-1-1 0 0,0 0 0 0 0,0-1 1 0 0,1 1-1 0 0,-1-1 0 0 0,12-2 0 0 0,-17 1 85 0 0,0 1-1 0 0,0-1 1 0 0,0 0 0 0 0,0 0-1 0 0,0 0 1 0 0,0 0-1 0 0,0-1 1 0 0,0 1-1 0 0,0 0 1 0 0,0-1-1 0 0,-1 1 1 0 0,1-1-1 0 0,-1 0 1 0 0,1 0-1 0 0,-1 1 1 0 0,0-1-1 0 0,1 0 1 0 0,-1 0-1 0 0,0 0 1 0 0,0 0 0 0 0,1-4-1 0 0,9-55-220 0 0,-1 10 392 0 0,-9 50-99 0 0,-1 0-1 0 0,1 1 1 0 0,-1-1 0 0 0,1 0 0 0 0,-1 0 0 0 0,1 1 0 0 0,0-1 0 0 0,-1 1 0 0 0,1-1-1 0 0,0 1 1 0 0,-1-1 0 0 0,1 1 0 0 0,0-1 0 0 0,0 1 0 0 0,-1-1 0 0 0,1 1 0 0 0,0 0 0 0 0,0 0-1 0 0,0-1 1 0 0,-1 1 0 0 0,1 0 0 0 0,0 0 0 0 0,0 0 0 0 0,0 0 0 0 0,0 0 0 0 0,0 0 0 0 0,0 0-1 0 0,-1 0 1 0 0,1 0 0 0 0,0 0 0 0 0,0 1 0 0 0,0-1 0 0 0,0 0 0 0 0,-1 1 0 0 0,1-1-1 0 0,0 0 1 0 0,0 1 0 0 0,-1-1 0 0 0,1 1 0 0 0,0-1 0 0 0,0 2 0 0 0,28 23-60 0 0,-24-15-1 0 0,1-1 0 0 0,-1 1-1 0 0,0 0 1 0 0,-1 1 0 0 0,-1-1-1 0 0,1 1 1 0 0,-2 0-1 0 0,1 0 1 0 0,-1-1 0 0 0,-1 2-1 0 0,0-1 1 0 0,-1 0-1 0 0,-1 16 1 0 0,0-26 13 0 0,1 1-1 0 0,-1-1 1 0 0,0 1 0 0 0,0-1-1 0 0,0 0 1 0 0,1 0 0 0 0,-1 1-1 0 0,-1-1 1 0 0,1 0 0 0 0,0 0-1 0 0,0 0 1 0 0,0 0 0 0 0,-1 0-1 0 0,1 0 1 0 0,0-1 0 0 0,-1 1-1 0 0,1 0 1 0 0,0-1 0 0 0,-1 1-1 0 0,1 0 1 0 0,-1-1 0 0 0,1 0-1 0 0,-1 1 1 0 0,0-1-1 0 0,1 0 1 0 0,-1 0 0 0 0,1 0-1 0 0,-1 0 1 0 0,1 0 0 0 0,-1 0-1 0 0,1-1 1 0 0,-3 1 0 0 0,3-1 25 0 0,0 1 0 0 0,0 0 0 0 0,0 0 0 0 0,0 0 0 0 0,0 0 0 0 0,0-1 0 0 0,1 1 0 0 0,-1-1 0 0 0,0 1 0 0 0,0 0 0 0 0,0-1 0 0 0,0 0 0 0 0,0 1 0 0 0,0-1 0 0 0,1 1 0 0 0,-1-1 0 0 0,0 0 0 0 0,1 0 0 0 0,-1 1 0 0 0,-1-3 0 0 0,2 2 25 0 0,0 0-1 0 0,0 0 1 0 0,0 0-1 0 0,0 0 1 0 0,0 0-1 0 0,0 0 1 0 0,0 0-1 0 0,0 0 1 0 0,1 0-1 0 0,-1 0 1 0 0,0 0-1 0 0,1 0 1 0 0,-1 0-1 0 0,1 0 1 0 0,-1 0 0 0 0,1 0-1 0 0,-1 0 1 0 0,1 0-1 0 0,-1 1 1 0 0,1-1-1 0 0,0 0 1 0 0,0 0-1 0 0,-1 1 1 0 0,1-1-1 0 0,1-1 1 0 0,2-2-210 0 0,1 1 1 0 0,-1-1 0 0 0,0 1 0 0 0,1-1-1 0 0,0 1 1 0 0,0 1 0 0 0,0-1 0 0 0,0 1-1 0 0,10-4 1 0 0,31 1-7440 0 0,-34 5 7145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6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3940 0 0,'0'0'7305'0'0,"22"1"-7295"0"0,66 2-12 0 0,-83-3-11 0 0,0 0 0 0 0,0-1 0 0 0,0 1 0 0 0,0-1 0 0 0,0 0 0 0 0,-1-1 0 0 0,1 1 0 0 0,0-1-1 0 0,-1 0 1 0 0,1 0 0 0 0,-1 0 0 0 0,0-1 0 0 0,1 1 0 0 0,-1-1 0 0 0,-1 0 0 0 0,5-4 0 0 0,18-11-14 0 0,-18 15 82 0 0,-1 0 0 0 0,1 1 1 0 0,-1-1-1 0 0,1 2 0 0 0,0-1 1 0 0,0 1-1 0 0,-1 0 0 0 0,16 1 1 0 0,-23 0 66 0 0,0 2-175 0 0,-1 0 1 0 0,0 0-1 0 0,0 0 0 0 0,1 0 0 0 0,-1 0 0 0 0,-1 0 0 0 0,1 0 0 0 0,0 0 0 0 0,0-1 0 0 0,-1 1 0 0 0,1 0 1 0 0,-1-1-1 0 0,1 1 0 0 0,-1-1 0 0 0,0 1 0 0 0,1-1 0 0 0,-1 0 0 0 0,0 0 0 0 0,-3 2 0 0 0,2-2 79 0 0,1 0 0 0 0,0 1 1 0 0,0-1-1 0 0,-1 1 0 0 0,1 0 0 0 0,0-1 0 0 0,1 1 0 0 0,-1 0 0 0 0,0 0 0 0 0,0 0 0 0 0,1 1 0 0 0,-3 3 0 0 0,3 3 15 0 0,0 1-1 0 0,1-1 1 0 0,0 1 0 0 0,0 0-1 0 0,1-1 1 0 0,1 1 0 0 0,-1-1-1 0 0,1 0 1 0 0,1 1-1 0 0,0-1 1 0 0,0 0 0 0 0,1 0-1 0 0,5 8 1 0 0,16 58-148 0 0,-22-65 87 0 0,-1 0-1 0 0,0 0 1 0 0,-1 1-1 0 0,0-1 1 0 0,-1 0-1 0 0,0 0 1 0 0,-1 1-1 0 0,-3 17 1 0 0,2-23-1 0 0,0 0 0 0 0,0 0 0 0 0,0-1 0 0 0,-1 1 1 0 0,1-1-1 0 0,-1 1 0 0 0,0-1 0 0 0,-1 0 0 0 0,1 0 0 0 0,-1 0 1 0 0,1-1-1 0 0,-1 1 0 0 0,0-1 0 0 0,-1 0 0 0 0,1 0 0 0 0,0-1 1 0 0,-1 1-1 0 0,-9 3 0 0 0,7-3-11 0 0,0-1-1 0 0,-1 0 1 0 0,1 0-1 0 0,-1 0 1 0 0,1-1-1 0 0,-1 0 1 0 0,0-1-1 0 0,1 0 1 0 0,-1 0-1 0 0,0 0 1 0 0,1-1 0 0 0,-1 0-1 0 0,0-1 1 0 0,-11-3-1 0 0,15 4-119 0 0,0 0-1 0 0,0-1 1 0 0,1 0-1 0 0,-1 1 1 0 0,0-1-1 0 0,1 0 1 0 0,-1-1-1 0 0,1 1 1 0 0,-1-1-1 0 0,1 1 1 0 0,0-1-1 0 0,0 0 1 0 0,1 0-1 0 0,-1-1 1 0 0,0 1-1 0 0,1 0 1 0 0,0-1-1 0 0,0 0 0 0 0,0 1 1 0 0,0-1-1 0 0,1 0 1 0 0,-1 0-1 0 0,1 0 1 0 0,0 0-1 0 0,0 0 1 0 0,1 0-1 0 0,-1-8 1 0 0,1 11-5 0 0,0 0 0 0 0,0 0 0 0 0,0 0 0 0 0,0 0 0 0 0,0 0-1 0 0,1 0 1 0 0,-1 0 0 0 0,0 0 0 0 0,0 0 0 0 0,1 0 0 0 0,-1 0 0 0 0,1 1 0 0 0,-1-1 0 0 0,1 0 0 0 0,0 0 0 0 0,-1 0 0 0 0,1 0 0 0 0,0 1-1 0 0,-1-1 1 0 0,1 0 0 0 0,1 0 0 0 0,9-9-2417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1 644 0 0,'0'0'9703'0'0,"-3"7"-9501"0"0,1-1-170 0 0,0 0 0 0 0,0 0 0 0 0,0 0 0 0 0,1 0 0 0 0,0 1 0 0 0,0-1 0 0 0,1 11 0 0 0,0-15-25 0 0,1 0-1 0 0,-1 1 1 0 0,1-1 0 0 0,-1 0-1 0 0,1 0 1 0 0,0 0 0 0 0,0 0-1 0 0,0 0 1 0 0,0 0 0 0 0,0 0-1 0 0,0 0 1 0 0,1 0-1 0 0,-1 0 1 0 0,1-1 0 0 0,-1 1-1 0 0,1-1 1 0 0,0 1 0 0 0,-1-1-1 0 0,1 1 1 0 0,0-1 0 0 0,0 0-1 0 0,0 0 1 0 0,0 0-1 0 0,0 0 1 0 0,0 0 0 0 0,0 0-1 0 0,1-1 1 0 0,-1 1 0 0 0,3 0-1 0 0,-1 0-33 0 0,1 0 0 0 0,-1-1-1 0 0,0 1 1 0 0,1-1 0 0 0,-1 0-1 0 0,0 0 1 0 0,1 0 0 0 0,-1-1-1 0 0,0 1 1 0 0,0-1-1 0 0,1 0 1 0 0,-1 0 0 0 0,0 0-1 0 0,0-1 1 0 0,0 0 0 0 0,0 0-1 0 0,0 0 1 0 0,-1 0 0 0 0,1 0-1 0 0,0-1 1 0 0,-1 1 0 0 0,0-1-1 0 0,0 0 1 0 0,0 0 0 0 0,0-1-1 0 0,0 1 1 0 0,0 0-1 0 0,-1-1 1 0 0,0 0 0 0 0,0 1-1 0 0,0-1 1 0 0,0 0 0 0 0,0 0-1 0 0,-1 0 1 0 0,1-1 0 0 0,-1 1-1 0 0,-1 0 1 0 0,1 0 0 0 0,0-1-1 0 0,-1 1 1 0 0,0-5 0 0 0,-3 248 656 0 0,4-234-662 0 0,-1-1 0 0 0,0 1 0 0 0,0 0 0 0 0,-1 0 0 0 0,1-1 0 0 0,-1 1 0 0 0,0-1 0 0 0,0 1 0 0 0,-1-1 0 0 0,1 1 0 0 0,-1-1 0 0 0,0 0 0 0 0,0 1 0 0 0,-1-1 0 0 0,1 0 0 0 0,-1-1 0 0 0,0 1 0 0 0,0 0 0 0 0,0-1 0 0 0,0 0 0 0 0,-1 1 0 0 0,1-1 0 0 0,-1-1 0 0 0,0 1-1 0 0,0 0 1 0 0,0-1 0 0 0,0 0 0 0 0,0 0 0 0 0,-1 0 0 0 0,1-1 0 0 0,-1 1 0 0 0,1-1 0 0 0,-1 0 0 0 0,1 0 0 0 0,-1-1 0 0 0,0 1 0 0 0,1-1 0 0 0,-1 0 0 0 0,0 0 0 0 0,1-1 0 0 0,-6 0 0 0 0,8 0-152 0 0,-1 1 1 0 0,1-1-1 0 0,0 0 0 0 0,0 1 0 0 0,0-1 1 0 0,0 0-1 0 0,0 0 0 0 0,0 0 0 0 0,0-1 1 0 0,1 1-1 0 0,-1 0 0 0 0,0-1 0 0 0,1 1 1 0 0,-1-1-1 0 0,1 0 0 0 0,-1 0 0 0 0,1 1 1 0 0,0-1-1 0 0,0 0 0 0 0,0 0 0 0 0,0 0 1 0 0,0 0-1 0 0,0 0 0 0 0,0 0 0 0 0,1 0 0 0 0,-1-1 1 0 0,1 1-1 0 0,-1 0 0 0 0,1 0 0 0 0,0 0 1 0 0,0-1-1 0 0,0 1 0 0 0,0 0 0 0 0,0 0 1 0 0,2-4-1 0 0,0-9-2098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3 4956 0 0,'0'0'5046'0'0,"-25"2"-4894"0"0,3-1-137 0 0,-36 4 185 0 0,-65-4 1 0 0,119-1-460 0 0,-27-3 131 0 0,19-3-3584 0 0,26 4-23 0 0,2 2 999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7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285 397 4452 0 0,'0'0'4618'0'0,"-13"-19"-4268"0"0,-90-140 271 0 0,74 113-989 0 0,-2 2 0 0 0,-66-76 0 0 0,85 111-623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7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0 332 0 0,'0'0'10225'0'0,"-89"130"-10017"0"0,76-111-80 0 0,-1-3-128 0 0,3-2-52 0 0,3-1-76 0 0,-3-4-156 0 0,6 3-360 0 0,5-3-716 0 0,0 2-1176 0 0,11 1-2805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0 840 0 0,'0'0'7745'0'0,"-3"44"-6529"0"0,-20 695-206 0 0,1 179-7 0 0,24-619-687 0 0,-2 5 104 0 0,0-303-604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9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3512 0 0,'0'0'6550'0'0,"2"0"-6169"0"0,-5 0-157 0 0,-105 8 1210 0 0,-1 0-5337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29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3460 0 0,'-14'105'5349'0'0,"11"-100"-4469"0"0,-2-1-880 0 0,-3-1 64 0 0,-3 1-52 0 0,-2-2 208 0 0,-3-2 0 0 0,2 3-24 0 0,-2-3-76 0 0,0 0-120 0 0,3 0-8 0 0,-4 0-84 0 0,7 0-268 0 0,-1-3-184 0 0,3 1-248 0 0,2 2-568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1784 0 0,'0'0'6813'0'0,"7"15"-3222"0"0,-11 4-3590 0 0,-2 0 0 0 0,-13 34-1 0 0,-8 25-190 0 0,4 43 118 0 0,4 2 0 0 0,6 0-1 0 0,4 166 1 0 0,10-270 120 0 0,2 1 0 0 0,0-1 1 0 0,1 0-1 0 0,1 0 0 0 0,0-1 0 0 0,2 1 0 0 0,10 22 0 0 0,-5-24 214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4204 0 0,'0'0'7067'0'0,"14"-3"-6837"0"0,189-26-32 0 0,-183 27-427 0 0,-27 11-233 0 0,-18 18 514 0 0,23-22-19 0 0,0 0 0 0 0,1 0-1 0 0,-1 1 1 0 0,1-1 0 0 0,1 0 0 0 0,-1 0-1 0 0,1 0 1 0 0,-1 1 0 0 0,2-1-1 0 0,-1 0 1 0 0,0 1 0 0 0,1-1-1 0 0,3 9 1 0 0,26 72-106 0 0,-16-53 71 0 0,-9-19-27 0 0,0 0 0 0 0,0 1 0 0 0,-2-1 0 0 0,1 1 0 0 0,-2 0-1 0 0,0 0 1 0 0,-1 0 0 0 0,0 0 0 0 0,-2 0 0 0 0,-3 28 0 0 0,3-39 4 0 0,-1 0 0 0 0,0 0 0 0 0,-1-1 0 0 0,1 1 0 0 0,-1-1 0 0 0,1 0-1 0 0,-1 1 1 0 0,0-1 0 0 0,0-1 0 0 0,0 1 0 0 0,-1 0 0 0 0,1-1 0 0 0,-1 1 0 0 0,1-1 0 0 0,-1 0 0 0 0,0-1 0 0 0,0 1 0 0 0,1 0-1 0 0,-2-1 1 0 0,1 0 0 0 0,0 0 0 0 0,0 0 0 0 0,0-1 0 0 0,0 1 0 0 0,0-1 0 0 0,-1 0 0 0 0,1 0 0 0 0,0 0 0 0 0,0-1 0 0 0,-5-1 0 0 0,3 2-117 0 0,1-1 1 0 0,0 0 0 0 0,-1-1 0 0 0,1 0-1 0 0,0 1 1 0 0,0-1 0 0 0,0-1 0 0 0,0 1-1 0 0,1-1 1 0 0,-9-6 0 0 0,10 7-116 0 0,1 0 0 0 0,-1-1 0 0 0,1 1 0 0 0,0-1 0 0 0,0 1 1 0 0,0-1-1 0 0,0 0 0 0 0,1 0 0 0 0,-1 1 0 0 0,1-1 0 0 0,0 0 0 0 0,0-1 0 0 0,0 1 0 0 0,0 0 1 0 0,0 0-1 0 0,0 0 0 0 0,1-1 0 0 0,0-4 0 0 0,0-4-1926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0 544 0 0,'0'0'4668'0'0,"-13"4"1419"0"0,12 4-5248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0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43 1780 0 0,'0'0'4930'0'0,"-14"8"-4893"0"0,-43 24 47 0 0,54-30-74 0 0,1-1 0 0 0,-1 1 0 0 0,0 0 0 0 0,0 0 0 0 0,1 0 0 0 0,-1 0 1 0 0,1 1-1 0 0,0-1 0 0 0,-1 1 0 0 0,1-1 0 0 0,1 1 0 0 0,-1 0 1 0 0,0 0-1 0 0,0 0 0 0 0,1 0 0 0 0,0 0 0 0 0,0 0 0 0 0,0 0 0 0 0,0 0 1 0 0,0 1-1 0 0,0-1 0 0 0,1 0 0 0 0,0 0 0 0 0,-1 1 0 0 0,1-1 0 0 0,1 0 1 0 0,-1 1-1 0 0,0-1 0 0 0,1 0 0 0 0,-1 1 0 0 0,1-1 0 0 0,0 0 0 0 0,0 0 1 0 0,1 0-1 0 0,-1 0 0 0 0,1 0 0 0 0,-1 0 0 0 0,1 0 0 0 0,0 0 0 0 0,0-1 1 0 0,0 1-1 0 0,0-1 0 0 0,1 1 0 0 0,-1-1 0 0 0,1 0 0 0 0,-1 0 0 0 0,1 0 1 0 0,0 0-1 0 0,0 0 0 0 0,0-1 0 0 0,0 1 0 0 0,0-1 0 0 0,0 0 0 0 0,0 0 1 0 0,0 0-1 0 0,0 0 0 0 0,1-1 0 0 0,-1 1 0 0 0,4-1 0 0 0,-5 0-43 0 0,0-1 0 0 0,0 0 0 0 0,0 1 0 0 0,0-1 0 0 0,-1 0 0 0 0,1 0 0 0 0,0 0 0 0 0,-1-1 0 0 0,1 1 0 0 0,0 0 0 0 0,-1-1-1 0 0,1 1 1 0 0,-1-1 0 0 0,0 1 0 0 0,0-1 0 0 0,1 0 0 0 0,-1 1 0 0 0,0-1 0 0 0,0 0 0 0 0,-1 0 0 0 0,2-2 0 0 0,18-47-112 0 0,-17 42 119 0 0,6-18 9 0 0,-5 14-5 0 0,1-1 0 0 0,0 0 1 0 0,1 1-1 0 0,0 0 0 0 0,1 1 0 0 0,12-18 0 0 0,-14 32 1234 0 0,0 13-951 0 0,0 18-404 0 0,-5-31 241 0 0,0 0-74 0 0,1 5 130 0 0,-1 0 0 0 0,1 0 0 0 0,0-1 0 0 0,1 1 0 0 0,-1-1 1 0 0,1 1-1 0 0,1-1 0 0 0,-1 0 0 0 0,1 0 0 0 0,0 0 0 0 0,7 10 0 0 0,-9-16-7 0 0,1 0-220 0 0,-1-1-1 0 0,1 0 1 0 0,-1 1 0 0 0,0-1-1 0 0,1 0 1 0 0,-1 0-1 0 0,0 0 1 0 0,1 0 0 0 0,-1 0-1 0 0,0 0 1 0 0,0-1 0 0 0,0 1-1 0 0,0 0 1 0 0,0-1 0 0 0,-1 1-1 0 0,1 0 1 0 0,0-1 0 0 0,0 1-1 0 0,-1-1 1 0 0,1 1 0 0 0,-1-1-1 0 0,0 1 1 0 0,1-1 0 0 0,-1 0-1 0 0,0 1 1 0 0,0-4 0 0 0,0 4 172 0 0,0 0 0 0 0,0 0 0 0 0,0-1 0 0 0,1 1 0 0 0,-1 0 0 0 0,0-1 0 0 0,1 1 0 0 0,-1 0 0 0 0,1 0 0 0 0,-1 0 0 0 0,1-1 0 0 0,-1 1 0 0 0,1 0 0 0 0,0 0 0 0 0,-1 0 0 0 0,1 0 0 0 0,0 0 0 0 0,0 0 0 0 0,0 0 0 0 0,0 0 0 0 0,0 1 0 0 0,0-1 0 0 0,2-1 0 0 0,19 37-900 0 0,7 9-577 0 0,-3-20-2848 0 0,-10-15 416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4192 0 0,'0'0'6712'0'0,"-11"17"-6518"0"0,-19 26-205 0 0,-49 53 1 0 0,55-73-154 0 0,15-16-304 0 0,1 1-1 0 0,1-1 0 0 0,-1 1 0 0 0,1 1 1 0 0,-10 16-1 0 0,16-16-2945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3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183 259 4332 0 0,'0'0'5071'0'0,"-11"-20"-4798"0"0,10 18-270 0 0,-23-40 305 0 0,-55-75-1 0 0,53 91-343 0 0,-3-4-807 0 0,16 8-3150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3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 2772 0 0,'0'0'9258'0'0,"-35"0"-8529"0"0,-31-3-245 0 0,1-1-2993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4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341 461 5032 0 0,'0'0'5115'0'0,"-13"-21"-4786"0"0,-96-139 284 0 0,-16-3-533 0 0,39 57-2969 0 0,84 103 2367 0 0,-4-4 169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4064 0 0,'0'0'7970'0'0,"-15"19"-7645"0"0,-49 61-162 0 0,56-71-170 0 0,1-2 1 0 0,-1 1-1 0 0,-1-1 1 0 0,1 0-1 0 0,-18 10 1 0 0,22-15-156 0 0,1 0 1 0 0,-1 0 0 0 0,1 0 0 0 0,0 0 0 0 0,0 1 0 0 0,0 0 0 0 0,0-1 0 0 0,0 1-1 0 0,0 0 1 0 0,1 0 0 0 0,0 0 0 0 0,-1 1 0 0 0,1-1 0 0 0,-2 5 0 0 0,3 2-1968 0 0,1 1-1940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108 922 3288 0 0,'0'0'5403'0'0,"9"-10"-5194"0"0,-9 10-210 0 0,9-10 126 0 0,-1 0 1 0 0,0 0-1 0 0,-1-1 0 0 0,0 0 0 0 0,0 0 1 0 0,-1-1-1 0 0,-1 0 0 0 0,7-21 0 0 0,-3-2-37 0 0,-3 0 0 0 0,0 0 0 0 0,-3-1 0 0 0,0 1 0 0 0,-3-1 0 0 0,-1 0 0 0 0,-1 1 0 0 0,-2-1 0 0 0,-2 1 0 0 0,-1 0 0 0 0,-1 1 0 0 0,-3-1 0 0 0,0 2 0 0 0,-22-44 0 0 0,-39-53-1354 0 0,21 47-5079 0 0,44 72 2610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7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2616 0 0,'0'0'6982'0'0,"-1"25"-5416"0"0,-16 13-1411 0 0,2 0-1 0 0,1 1 0 0 0,3 1 1 0 0,1 0-1 0 0,-8 67 0 0 0,16-90-138 0 0,-4 52 233 0 0,2 95 0 0 0,5-146-276 0 0,0 0 0 0 0,1-1 0 0 0,1 1 0 0 0,1 0 0 0 0,0-1 0 0 0,1 0 0 0 0,1 0 0 0 0,1 0 0 0 0,0 0 0 0 0,16 25-1 0 0,-21-39-15 0 0,0 0-1 0 0,0-1 0 0 0,1 1 0 0 0,-1 0 0 0 0,1-1 0 0 0,-1 0 0 0 0,1 1 0 0 0,0-1 0 0 0,0 0 0 0 0,5 2 0 0 0,21 2-5605 0 0,-21-6 2935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39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4900 0 0,'0'0'5717'0'0,"5"2"-5335"0"0,14 2-294 0 0,1-1 0 0 0,0 0-1 0 0,-1-1 1 0 0,1-1 0 0 0,28-2 0 0 0,104-15 219 0 0,-140 16-501 0 0,-19 6-204 0 0,-14 13 30 0 0,18-12 428 0 0,0-1-1 0 0,0 1 1 0 0,0 1 0 0 0,1-1-1 0 0,0 0 1 0 0,0 0 0 0 0,1 1 0 0 0,0-1-1 0 0,1 1 1 0 0,-1-1 0 0 0,1 1-1 0 0,1 8 1 0 0,3 13-28 0 0,14 54 0 0 0,-11-58-53 0 0,-2 1 0 0 0,4 30-1 0 0,-9-45 25 0 0,1-3-19 0 0,0-1-1 0 0,-1 1 1 0 0,0-1 0 0 0,-1 0 0 0 0,1 1 0 0 0,-1-1 0 0 0,-3 9 0 0 0,3-14-3 0 0,0 1 1 0 0,0-1-1 0 0,-1 0 1 0 0,0 1 0 0 0,1-1-1 0 0,-1 0 1 0 0,0 0-1 0 0,0 0 1 0 0,0 0-1 0 0,0 0 1 0 0,0 0-1 0 0,0-1 1 0 0,-1 1-1 0 0,1-1 1 0 0,-1 0-1 0 0,1 0 1 0 0,-1 1-1 0 0,1-1 1 0 0,-1-1 0 0 0,0 1-1 0 0,1 0 1 0 0,-1-1-1 0 0,-3 1 1 0 0,-3 0 4 0 0,-1 0 0 0 0,1 0 0 0 0,-1-1 0 0 0,1 0 0 0 0,-1-1 0 0 0,1 0 0 0 0,-1-1 0 0 0,1 0 0 0 0,0 0 0 0 0,-14-6 0 0 0,19 7-179 0 0,1 0 1 0 0,0 0 0 0 0,0-1 0 0 0,0 1-1 0 0,0-1 1 0 0,0 0 0 0 0,1 1 0 0 0,-1-2-1 0 0,0 1 1 0 0,1 0 0 0 0,0 0 0 0 0,-1-1-1 0 0,1 1 1 0 0,0-1 0 0 0,0 0 0 0 0,0 1-1 0 0,1-1 1 0 0,-1 0 0 0 0,1 0 0 0 0,0 0-1 0 0,-1-1 1 0 0,1 1 0 0 0,0 0 0 0 0,1 0-1 0 0,-1-1 1 0 0,1 1 0 0 0,-1 0 0 0 0,1-1-1 0 0,0 1 1 0 0,0 0 0 0 0,1-1 0 0 0,-1 1-1 0 0,2-4 1 0 0,3-4-1865 0 0,7 4-275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23 3988 0 0,'0'0'4837'0'0,"-1"12"-4603"0"0,-3 35 5 0 0,4-45-217 0 0,0 0 0 0 0,1 0 0 0 0,-1 0 0 0 0,0 0-1 0 0,1 0 1 0 0,-1 0 0 0 0,1 0 0 0 0,0 0 0 0 0,-1 0 0 0 0,1-1-1 0 0,0 1 1 0 0,0 0 0 0 0,0 0 0 0 0,1-1 0 0 0,-1 1 0 0 0,0 0-1 0 0,1-1 1 0 0,-1 0 0 0 0,1 1 0 0 0,-1-1 0 0 0,1 0 0 0 0,-1 0-1 0 0,1 1 1 0 0,0-1 0 0 0,0-1 0 0 0,0 1 0 0 0,-1 0 0 0 0,1 0-1 0 0,0-1 1 0 0,0 1 0 0 0,3 0 0 0 0,-1 0-17 0 0,1 0 0 0 0,-1 0 0 0 0,1 0 0 0 0,-1-1 0 0 0,1 0 0 0 0,0 0 0 0 0,-1 0 0 0 0,1 0 0 0 0,-1-1 0 0 0,1 1 1 0 0,5-3-1 0 0,-5 0-59 0 0,-1 0 1 0 0,0-1 0 0 0,0 1-1 0 0,-1-1 1 0 0,1 0 0 0 0,-1 0 0 0 0,0 0-1 0 0,0-1 1 0 0,0 1 0 0 0,-1-1-1 0 0,1 0 1 0 0,-1 1 0 0 0,0-1 0 0 0,-1 0-1 0 0,1 0 1 0 0,-1 0 0 0 0,0-1-1 0 0,0 1 1 0 0,0 0 0 0 0,-1 0 0 0 0,0 0-1 0 0,0-1 1 0 0,0 1 0 0 0,-1 0-1 0 0,-2-9 1 0 0,-3 33 2048 0 0,2 12-1970 0 0,6 10 162 0 0,9 54-1 0 0,-4-54-72 0 0,0 56 0 0 0,-7-95-143 0 0,0-1 0 0 0,0 0 0 0 0,0 1 0 0 0,0-1-1 0 0,-1 1 1 0 0,1-1 0 0 0,-1 0 0 0 0,1 1 0 0 0,0-1 0 0 0,-1 0 0 0 0,0 1-1 0 0,1-1 1 0 0,-1 0 0 0 0,0 0 0 0 0,0 1 0 0 0,0-1 0 0 0,0 0 0 0 0,0 0 0 0 0,0 0-1 0 0,0 0 1 0 0,0 0 0 0 0,0-1 0 0 0,-2 2 0 0 0,0 0-38 0 0,0-1 0 0 0,0 0 0 0 0,0 0 0 0 0,-1 0 1 0 0,1 0-1 0 0,0-1 0 0 0,0 1 0 0 0,-1-1 0 0 0,1 0 0 0 0,-5 0 0 0 0,4 0-174 0 0,-1 0-1 0 0,0-1 1 0 0,1 1 0 0 0,-1-1-1 0 0,0 0 1 0 0,1-1-1 0 0,-1 1 1 0 0,1-1 0 0 0,0 0-1 0 0,-1 0 1 0 0,1 0-1 0 0,0 0 1 0 0,0-1 0 0 0,1 0-1 0 0,-6-4 1 0 0,1-6-1643 0 0,5-1-684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1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4244 0 0,'0'0'5852'0'0,"-27"12"-4684"0"0,-85-1-1029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1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2136 0 0,'0'0'8385'0'0,"-18"31"-9057"0"0,16-15-156 0 0,2-1-184 0 0,0 2-444 0 0,0 0-1073 0 0,2 1-715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2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269 419 608 0 0,'0'0'7910'0'0,"-5"-5"-7543"0"0,-24-33 74 0 0,1 0-1 0 0,2-2 1 0 0,-24-50 0 0 0,-21-31-500 0 0,46 85-69 0 0,-9-15-4331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2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4788 0 0,'0'0'5502'0'0,"-13"21"-5352"0"0,-39 63 44 0 0,49-78-160 0 0,-1 0-1 0 0,0-1 0 0 0,-1 0 0 0 0,1 1 1 0 0,-1-2-1 0 0,0 1 0 0 0,0 0 0 0 0,0-1 1 0 0,-12 7-1 0 0,15-10-265 0 0,-1 0 0 0 0,1 1-1 0 0,0-1 1 0 0,0 1 0 0 0,-1 0 0 0 0,1 0 0 0 0,0 0 0 0 0,0 0 0 0 0,1 0-1 0 0,-1 0 1 0 0,0 0 0 0 0,1 0 0 0 0,-1 1 0 0 0,-1 4 0 0 0,3 1-4095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2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174 908 1508 0 0,'0'0'8076'0'0,"4"3"-7753"0"0,-4-3-316 0 0,1 1 0 0 0,0-1 0 0 0,-1 0 0 0 0,1 1-1 0 0,0-1 1 0 0,0 0 0 0 0,0 1 0 0 0,0-1 0 0 0,-1 0 0 0 0,1 0 0 0 0,0 0 0 0 0,0 1 0 0 0,0-1 0 0 0,0 0-1 0 0,-1 0 1 0 0,1 0 0 0 0,0-1 0 0 0,0 1 0 0 0,0 0 0 0 0,0 0 0 0 0,0 0 0 0 0,-1-1 0 0 0,1 1 0 0 0,0 0 0 0 0,0-1-1 0 0,-1 1 1 0 0,1 0 0 0 0,0-1 0 0 0,0 1 0 0 0,-1-1 0 0 0,1 0 0 0 0,0 1 0 0 0,-1-1 0 0 0,1 0 0 0 0,20-37 406 0 0,-11 9-303 0 0,-2-1 0 0 0,0 1 0 0 0,-2-1 1 0 0,-2-1-1 0 0,0 1 0 0 0,-2 0 1 0 0,-1-1-1 0 0,-2 0 0 0 0,-5-36 0 0 0,0 25-57 0 0,-2 1 0 0 0,-2 0-1 0 0,-1 0 1 0 0,-3 1 0 0 0,-1 1-1 0 0,-22-44 1 0 0,22 57-378 0 0,0 1 0 0 0,-2 0-1 0 0,-1 2 1 0 0,-1-1 0 0 0,-36-34 0 0 0,46 48-341 0 0,-4-3-3504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40 612 0 0,'0'0'7665'0'0,"11"-2"-4649"0"0,-37 2-2806 0 0,0-2 0 0 0,0 0 0 0 0,0-1 0 0 0,0-2 0 0 0,-43-13-1 0 0,53 14 759 0 0,0 1-3765 0 0,8 6-1855 0 0,16 10 54 0 0,0-6 3613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4036 0 0,'0'0'6702'0'0,"19"7"-5095"0"0,238-18-1328 0 0,-256 11-360 0 0,-35 17-514 0 0,29-13 629 0 0,1 0 0 0 0,0 1 0 0 0,0-1 0 0 0,0 0 0 0 0,1 1 1 0 0,0 0-1 0 0,0 0 0 0 0,0 0 0 0 0,0 0 0 0 0,1 1 0 0 0,0-1 0 0 0,0 1 1 0 0,0-1-1 0 0,1 1 0 0 0,0 0 0 0 0,0-1 0 0 0,0 7 0 0 0,-1 15-30 0 0,1 0 1 0 0,4 37-1 0 0,-1-41-81 0 0,2 32-2 0 0,-1-34 7 0 0,-1 0 0 0 0,-1 0 0 0 0,-1 0-1 0 0,0 0 1 0 0,-2 0 0 0 0,-4 20-1 0 0,5-36 50 0 0,-1 0 0 0 0,1-1 0 0 0,-1 1 0 0 0,0-1 0 0 0,-1 0-1 0 0,1 0 1 0 0,-1 0 0 0 0,0 0 0 0 0,0 0 0 0 0,0 0-1 0 0,0-1 1 0 0,0 1 0 0 0,-1-1 0 0 0,0 0 0 0 0,0 0 0 0 0,0 0-1 0 0,0-1 1 0 0,0 1 0 0 0,0-1 0 0 0,-1 0 0 0 0,1 0-1 0 0,-1-1 1 0 0,1 1 0 0 0,-1-1 0 0 0,0 0 0 0 0,1 0 0 0 0,-1-1-1 0 0,0 1 1 0 0,0-1 0 0 0,0 0 0 0 0,-6-1 0 0 0,7 1-102 0 0,-1 0 1 0 0,1-1-1 0 0,0 1 0 0 0,0-1 1 0 0,-1 0-1 0 0,1 0 1 0 0,0 0-1 0 0,0-1 1 0 0,-4-2-1 0 0,7 4-14 0 0,0-1 0 0 0,0 1 0 0 0,0-1 0 0 0,0 0 0 0 0,0 0 1 0 0,0 1-1 0 0,0-1 0 0 0,0 0 0 0 0,0 0 0 0 0,1 0 0 0 0,-1 0 0 0 0,0 0 0 0 0,1 0 1 0 0,-1 0-1 0 0,0-1 0 0 0,1 1 0 0 0,0 0 0 0 0,-1 0 0 0 0,1 0 0 0 0,0-1 0 0 0,-1 1 0 0 0,1 0 1 0 0,0 0-1 0 0,0-1 0 0 0,0 1 0 0 0,0 0 0 0 0,0 0 0 0 0,0-1 0 0 0,0 1 0 0 0,1 0 0 0 0,-1 0 1 0 0,0 0-1 0 0,1-1 0 0 0,-1 1 0 0 0,1 0 0 0 0,1-2 0 0 0,-2 2-16 0 0,1 1 0 0 0,-1-1 0 0 0,1 0 0 0 0,0 1-1 0 0,-1-1 1 0 0,1 1 0 0 0,0 0 0 0 0,0-1 0 0 0,-1 1 0 0 0,1-1 0 0 0,0 1 0 0 0,0 0-1 0 0,0 0 1 0 0,-1-1 0 0 0,1 1 0 0 0,0 0 0 0 0,0 0 0 0 0,0 0 0 0 0,0 0 0 0 0,0 0-1 0 0,0 0 26 0 0,13 0-697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49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0 3204 0 0,'0'0'7945'0'0,"-7"11"-7862"0"0,-1 1-74 0 0,0 0 0 0 0,0 0 0 0 0,-1-1 0 0 0,-1-1 0 0 0,0 0-1 0 0,0 0 1 0 0,-17 12 0 0 0,-69 42-3191 0 0,90-58 1975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5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97 235 3432 0 0,'0'0'5742'0'0,"-6"-21"-5654"0"0,-21-69-16 0 0,24 81-46 0 0,0 0 0 0 0,-1 0 1 0 0,0 1-1 0 0,-1-1 0 0 0,1 1 1 0 0,-12-13-1 0 0,13 17-424 0 0,0 0 1 0 0,0 0-1 0 0,1 0 0 0 0,-1 0 1 0 0,1 0-1 0 0,0-1 0 0 0,0 1 0 0 0,-2-9 1 0 0,3 8-2497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1364 0 0,'0'0'8362'0'0,"1"9"-8203"0"0,-1-8-176 0 0,1 5 77 0 0,-1-1 0 0 0,1 0 1 0 0,0 1-1 0 0,0-1 0 0 0,1 0 1 0 0,-1 0-1 0 0,4 7 1 0 0,-3-10-41 0 0,-1 0 1 0 0,0 0-1 0 0,1 0 1 0 0,-1 0 0 0 0,1-1-1 0 0,0 1 1 0 0,0-1 0 0 0,0 1-1 0 0,0-1 1 0 0,0 0-1 0 0,0 1 1 0 0,0-1 0 0 0,0 0-1 0 0,0-1 1 0 0,0 1 0 0 0,0 0-1 0 0,1 0 1 0 0,-1-1 0 0 0,0 0-1 0 0,1 1 1 0 0,-1-1-1 0 0,0 0 1 0 0,5 0 0 0 0,-3 0-60 0 0,-1 0 1 0 0,1 0-1 0 0,0 0 1 0 0,-1-1 0 0 0,1 1-1 0 0,0-1 1 0 0,-1 0-1 0 0,1 0 1 0 0,-1 0 0 0 0,0 0-1 0 0,1-1 1 0 0,-1 0-1 0 0,0 1 1 0 0,0-1 0 0 0,1 0-1 0 0,-2 0 1 0 0,1-1-1 0 0,0 1 1 0 0,0-1 0 0 0,-1 1-1 0 0,1-1 1 0 0,-1 0-1 0 0,0 0 1 0 0,0 0 0 0 0,0 0-1 0 0,0 0 1 0 0,0-1-1 0 0,-1 1 1 0 0,0 0 0 0 0,0-1-1 0 0,1 1 1 0 0,-2-1-1 0 0,1 0 1 0 0,0 1 0 0 0,-1-1-1 0 0,0-5 1 0 0,-3 17 124 0 0,-1-1 0 0 0,1 1 0 0 0,0 0 0 0 0,1 0 0 0 0,0 0 0 0 0,-2 15 1 0 0,7 258 900 0 0,-3-280-1027 0 0,-1 1 0 0 0,1 0-1 0 0,0-1 1 0 0,0 1 0 0 0,0 0 0 0 0,-1-1-1 0 0,1 1 1 0 0,-1-1 0 0 0,0 1 0 0 0,1-1 0 0 0,-1 1-1 0 0,0-1 1 0 0,0 1 0 0 0,0-1 0 0 0,0 0-1 0 0,0 1 1 0 0,0-1 0 0 0,0 0 0 0 0,0 0 0 0 0,0 0-1 0 0,-1 0 1 0 0,1 0 0 0 0,-1 0 0 0 0,1 0-1 0 0,0 0 1 0 0,-1 0 0 0 0,1-1 0 0 0,-1 1 0 0 0,0-1-1 0 0,1 1 1 0 0,-1-1 0 0 0,1 0 0 0 0,-1 1-1 0 0,0-1 1 0 0,1 0 0 0 0,-1 0 0 0 0,0 0-1 0 0,1 0 1 0 0,-1-1 0 0 0,0 1 0 0 0,-1-1 0 0 0,-1 1-333 0 0,0-1 0 0 0,1 1 1 0 0,-1-1-1 0 0,1 0 1 0 0,0 0-1 0 0,-1-1 1 0 0,1 1-1 0 0,0-1 1 0 0,0 1-1 0 0,-1-1 1 0 0,1 0-1 0 0,1 0 1 0 0,-1 0-1 0 0,0-1 1 0 0,0 1-1 0 0,1-1 0 0 0,-1 0 1 0 0,1 1-1 0 0,-2-5 1 0 0,-3-13-1099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8:5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3124 0 0,'0'0'6777'0'0,"40"2"-7483"0"0,-38 1 680 0 0,0 0-1 0 0,0-1 1 0 0,-1 1 0 0 0,1 0 0 0 0,-1 0 0 0 0,0 1-1 0 0,0-1 1 0 0,0 0 0 0 0,0 0 0 0 0,0 0-1 0 0,-1 1 1 0 0,0-1 0 0 0,1 0 0 0 0,-1 1 0 0 0,0-1-1 0 0,-1 0 1 0 0,1 1 0 0 0,0-1 0 0 0,-3 7-1 0 0,0-1 41 0 0,-2 1 0 0 0,1-1 0 0 0,-1 0 0 0 0,-12 16 0 0 0,-1 3 256 0 0,18-28-173 0 0,0 1 0 0 0,0-1 0 0 0,-1 1 0 0 0,1-1 0 0 0,0 1 0 0 0,0-1 0 0 0,0 1 0 0 0,0-1 0 0 0,0 1-1 0 0,0-1 1 0 0,0 1 0 0 0,0-1 0 0 0,0 1 0 0 0,0-1 0 0 0,0 1 0 0 0,0-1 0 0 0,0 0 0 0 0,1 1 0 0 0,-1-1 0 0 0,0 1 0 0 0,0-1 0 0 0,0 1 0 0 0,1-1-1 0 0,-1 0 1 0 0,0 1 0 0 0,1-1 0 0 0,-1 1 0 0 0,0-1 0 0 0,1 0 0 0 0,-1 1 0 0 0,0-1 0 0 0,1 0 0 0 0,-1 0 0 0 0,1 1 0 0 0,-1-1 0 0 0,0 0 0 0 0,1 0 0 0 0,0 1-1 0 0,30 9 723 0 0,33-2-1824 0 0,-20-16-930 0 0,-29 2-378 0 0,-25 3-2167 0 0,-136 2 604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00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175 417 1432 0 0,'0'0'5557'0'0,"0"7"-5135"0"0,3 30 254 0 0,-3-37-622 0 0,0 0 0 0 0,0 0 0 0 0,0 0-1 0 0,-1 0 1 0 0,1 0 0 0 0,0 0 0 0 0,0 0 0 0 0,0 1 0 0 0,0-1 0 0 0,1 0 0 0 0,-1 0 0 0 0,0 0 0 0 0,0 0 0 0 0,0 0 0 0 0,0 0 0 0 0,0 0 0 0 0,0 1-1 0 0,0-1 1 0 0,0 0 0 0 0,0 0 0 0 0,0 0 0 0 0,0 0 0 0 0,0 0 0 0 0,0 0 0 0 0,0 0 0 0 0,0 0 0 0 0,0 0 0 0 0,1 1 0 0 0,-1-1 0 0 0,0 0 0 0 0,0 0 0 0 0,0 0-1 0 0,0 0 1 0 0,0 0 0 0 0,0 0 0 0 0,0 0 0 0 0,0 0 0 0 0,1 0 0 0 0,-1 0 0 0 0,0 0 0 0 0,0 0 0 0 0,0 0 0 0 0,0 0 0 0 0,0 0 0 0 0,0 0 0 0 0,0 0-1 0 0,1 0 1 0 0,-1 0 0 0 0,0 0 0 0 0,0 0 0 0 0,0 0 0 0 0,0 0 0 0 0,0 0 0 0 0,0 0 0 0 0,0 0 0 0 0,1 0 0 0 0,-1 0 0 0 0,0-1 0 0 0,0 1 0 0 0,0 0 0 0 0,0 0-1 0 0,0 0 1 0 0,0 0 0 0 0,0 0 0 0 0,0 0 0 0 0,0 0 0 0 0,0 0 0 0 0,0 0 0 0 0,1-1 0 0 0,0 4 547 0 0,-5-9-600 0 0,-6-10-112 0 0,0-1 1 0 0,-9-24-1 0 0,-19-32-1854 0 0,23 51 1541 0 0,2-2 1 0 0,0 0-1 0 0,2 0 0 0 0,1-1 1 0 0,0 0-1 0 0,-6-32 1 0 0,2-35-5838 0 0,13 74 5524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1 481 2840 0 0,'0'0'2972'0'0,"9"-16"-2503"0"0,26-53-137 0 0,-31 59-239 0 0,0-1 1 0 0,0 0 0 0 0,-2 0 0 0 0,1 0 0 0 0,-1 0-1 0 0,-1 0 1 0 0,0 0 0 0 0,-1-1 0 0 0,-1-20 0 0 0,0-6 96 0 0,2-181 195 0 0,-2 212 798 0 0,-1 12 426 0 0,-1 14-898 0 0,3 22-976 0 0,0 23 150 0 0,7 64 1 0 0,-4-108 152 0 0,0 0 1 0 0,2 0 0 0 0,0 0-1 0 0,1-1 1 0 0,1 0 0 0 0,0 0-1 0 0,15 24 1 0 0,-22-42-83 0 0,0-1 1 0 0,0 1-1 0 0,0-1 1 0 0,1 1-1 0 0,-1-1 0 0 0,0 1 1 0 0,0-1-1 0 0,1 0 1 0 0,-1 1-1 0 0,0-1 1 0 0,0 0-1 0 0,1 1 1 0 0,-1-1-1 0 0,0 0 1 0 0,1 1-1 0 0,-1-1 1 0 0,1 0-1 0 0,-1 0 1 0 0,0 1-1 0 0,1-1 0 0 0,-1 0 1 0 0,1 0-1 0 0,-1 0 1 0 0,1 1-1 0 0,-1-1 1 0 0,1 0-1 0 0,-1 0 1 0 0,0 0-1 0 0,1 0 1 0 0,-1 0-1 0 0,1 0 1 0 0,-1 0-1 0 0,1 0 0 0 0,-1 0 1 0 0,2-1-1 0 0,9-15-733 0 0,3-30 446 0 0,-13 43 313 0 0,11-61-73 0 0,6-114-1 0 0,-10 83 110 0 0,-7 78-228 0 0,1-8 1023 0 0,0 43-451 0 0,-5 94-495 0 0,4 96 862 0 0,-1-206-729 0 0,0 1 0 0 0,0-1 0 0 0,0 1-1 0 0,1-1 1 0 0,-1 1 0 0 0,1-1 0 0 0,0 1-1 0 0,0-1 1 0 0,0 1 0 0 0,0-1 0 0 0,0 0-1 0 0,0 0 1 0 0,0 1 0 0 0,1-1 0 0 0,-1 0-1 0 0,1 0 1 0 0,0 0 0 0 0,0-1 0 0 0,2 3-1 0 0,-3-4-37 0 0,1 1 0 0 0,-1-1 0 0 0,0 0 0 0 0,1 1 0 0 0,-1-1 0 0 0,1 0-1 0 0,-1 0 1 0 0,0 0 0 0 0,1 0 0 0 0,-1 0 0 0 0,1 0 0 0 0,-1-1 0 0 0,1 1 0 0 0,-1 0-1 0 0,0-1 1 0 0,1 1 0 0 0,-1-1 0 0 0,0 0 0 0 0,1 1 0 0 0,-1-1 0 0 0,0 0 0 0 0,0 0-1 0 0,0 0 1 0 0,0 0 0 0 0,0 0 0 0 0,0 0 0 0 0,0 0 0 0 0,0 0 0 0 0,0 0-1 0 0,0 0 1 0 0,0 0 0 0 0,-1-1 0 0 0,1 1 0 0 0,0-2 0 0 0,4-3-12 0 0,-1 0 1 0 0,0 0-1 0 0,0 0 1 0 0,-1-1-1 0 0,0 1 1 0 0,0-1-1 0 0,0 0 1 0 0,-1 0-1 0 0,0 0 1 0 0,1-12 1029 0 0,-3 61-902 0 0,0-37-19 0 0,0 1 1 0 0,0-1 0 0 0,1 0 0 0 0,-1 1 0 0 0,1-1 0 0 0,1 0 0 0 0,-1 0 0 0 0,0 0 0 0 0,1 0 0 0 0,4 7-1 0 0,-5-10-13 0 0,1 0 0 0 0,-1 0 0 0 0,1 0 0 0 0,0 0-1 0 0,0 0 1 0 0,0 0 0 0 0,0-1 0 0 0,1 1-1 0 0,-1-1 1 0 0,0 1 0 0 0,0-1 0 0 0,1 0-1 0 0,-1 0 1 0 0,1 0 0 0 0,-1 0 0 0 0,1-1-1 0 0,0 1 1 0 0,-1-1 0 0 0,1 1 0 0 0,0-1-1 0 0,-1 0 1 0 0,6 0 0 0 0,-2 0-110 0 0,1-1-1 0 0,-1 1 1 0 0,1-1-1 0 0,-1 0 1 0 0,0 0-1 0 0,1-1 1 0 0,-1 0-1 0 0,0 0 1 0 0,0 0-1 0 0,8-5 1 0 0,-11 5 14 0 0,0 0 0 0 0,1-1 1 0 0,-1 1-1 0 0,0-1 0 0 0,-1 0 1 0 0,1 0-1 0 0,0 0 0 0 0,-1 0 1 0 0,1 0-1 0 0,-1-1 0 0 0,0 1 0 0 0,0-1 1 0 0,-1 1-1 0 0,1-1 0 0 0,-1 0 1 0 0,0 1-1 0 0,0-1 0 0 0,1-5 1 0 0,-2 7 12 0 0,0 0 0 0 0,0 0 1 0 0,0 0-1 0 0,0 0 0 0 0,0 1 1 0 0,-1-1-1 0 0,1 0 0 0 0,-1 0 1 0 0,0 0-1 0 0,1 1 0 0 0,-1-1 1 0 0,0 0-1 0 0,0 1 1 0 0,0-1-1 0 0,0 0 0 0 0,0 1 1 0 0,0-1-1 0 0,0 1 0 0 0,-1 0 1 0 0,1-1-1 0 0,0 1 0 0 0,-1 0 1 0 0,0 0-1 0 0,1 0 0 0 0,-1 0 1 0 0,1 0-1 0 0,-1 0 1 0 0,0 1-1 0 0,0-1 0 0 0,1 0 1 0 0,-1 1-1 0 0,0-1 0 0 0,0 1 1 0 0,0 0-1 0 0,0 0 0 0 0,-3-1 1 0 0,-1 0 38 0 0,-1 0 1 0 0,0 1-1 0 0,0 0 1 0 0,0 0-1 0 0,0 0 1 0 0,0 1-1 0 0,0-1 1 0 0,0 2-1 0 0,-8 1 1 0 0,13-2 31 0 0,0 0 0 0 0,0 0 0 0 0,0 1 0 0 0,1-1 0 0 0,-1 0 0 0 0,0 1 0 0 0,0-1 0 0 0,1 1 0 0 0,-1-1 0 0 0,1 1 0 0 0,-1 0 0 0 0,1-1 0 0 0,0 1 0 0 0,0 0 0 0 0,0 0 0 0 0,0 0 0 0 0,0 0 0 0 0,0 0 0 0 0,0 0 0 0 0,1 0 0 0 0,-1 1 0 0 0,1-1 0 0 0,-1 0 0 0 0,1 0 0 0 0,0 0 0 0 0,0 1 0 0 0,0-1 0 0 0,0 0 0 0 0,1 0 0 0 0,-1 0 0 0 0,0 0 0 0 0,1 1 0 0 0,0-1 0 0 0,0 2 0 0 0,1 2 178 0 0,0 1 0 0 0,0-1 1 0 0,1 0-1 0 0,0 1 1 0 0,0-1-1 0 0,1-1 0 0 0,-1 1 1 0 0,1 0-1 0 0,9 9 0 0 0,-8-10-183 0 0,1 0-1 0 0,0-1 1 0 0,-1 1-1 0 0,1-1 1 0 0,1 0-1 0 0,-1-1 1 0 0,0 0-1 0 0,1 0 1 0 0,0 0-1 0 0,0-1 0 0 0,0 1 1 0 0,0-2-1 0 0,0 1 1 0 0,0-1-1 0 0,0 0 1 0 0,0-1-1 0 0,1 1 1 0 0,-1-2-1 0 0,0 1 1 0 0,0-1-1 0 0,1 0 1 0 0,13-4-1 0 0,3-3-1016 0 0,0-2-1 0 0,-1-1 1 0 0,0-1-1 0 0,-1-1 1 0 0,22-17 0 0 0,-13 11-1463 0 0,-15 10-1233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0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10 672 0 0,'0'-10'13401'0'0,"-19"33"-13372"0"0,0-1 0 0 0,-46 38-1 0 0,3-16-1196 0 0,50-38-182 0 0,1 0 1 0 0,-1-1-1 0 0,-19 6 1 0 0,29-10 451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0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1576 0 0,'0'0'5817'0'0,"2"10"-1019"0"0,12 31-4041 0 0,67 104-61 0 0,-44-84-519 0 0,-32-55-171 0 0,6 19-27 0 0,-11-24-32 0 0,-1-14-5494 0 0,-6-41-408 0 0,6 52 5507 0 0,-4-15-761 0 0,4 15 897 0 0,1 10 214 0 0,15 74-86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03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162 428 152 0 0,'0'0'3544'0'0,"-16"-9"-1796"0"0,2-40-578 0 0,-10-34-546 0 0,-38-87-1 0 0,50 124-224 0 0,12 40-324 0 0,-1 0 1 0 0,0 0 0 0 0,-1 0-1 0 0,1 1 1 0 0,-1-1-1 0 0,-1 0 1 0 0,1 1-1 0 0,-1 0 1 0 0,-4-8-1 0 0,0 8-2271 0 0,20 15-4120 0 0,-11-9 5874 0 0,-21-14 381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0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43 916 0 0,'0'0'7391'0'0,"1"-25"-5383"0"0,0 23-1951 0 0,1 1 1 0 0,0-1-1 0 0,0 0 1 0 0,0 1-1 0 0,0 0 1 0 0,0 0-1 0 0,0-1 1 0 0,0 1-1 0 0,0 0 1 0 0,0 1-1 0 0,1-1 1 0 0,-1 0-1 0 0,0 1 1 0 0,1-1-1 0 0,-1 1 1 0 0,1 0-1 0 0,-1-1 1 0 0,0 1-1 0 0,1 1 1 0 0,-1-1-1 0 0,1 0 1 0 0,-1 0-1 0 0,0 1 1 0 0,1-1-1 0 0,-1 1 1 0 0,0 0-1 0 0,0 0 1 0 0,1 0-1 0 0,-1 0 1 0 0,0 0-1 0 0,0 0 1 0 0,0 1-1 0 0,2 1 1 0 0,-1 0-102 0 0,0 0 1 0 0,0 1 0 0 0,0-1-1 0 0,0 1 1 0 0,-1 0-1 0 0,1 0 1 0 0,-1 0-1 0 0,0 0 1 0 0,0 0-1 0 0,-1 0 1 0 0,1 1-1 0 0,-1-1 1 0 0,0 0 0 0 0,0 1-1 0 0,0-1 1 0 0,-1 1-1 0 0,0 4 1 0 0,0-5 16 0 0,0-1 0 0 0,0 1 0 0 0,0-1 0 0 0,-1 1 0 0 0,1-1 0 0 0,-1 1 0 0 0,0-1 0 0 0,0 0 0 0 0,0 0 0 0 0,-1 1 0 0 0,1-1 0 0 0,-1 0 0 0 0,0 0 0 0 0,0 0 0 0 0,0-1 0 0 0,0 1 0 0 0,0 0 0 0 0,0-1 0 0 0,-1 1 0 0 0,0-1 0 0 0,1 0 0 0 0,-1 0 0 0 0,0 0 0 0 0,-5 3 0 0 0,-17 14-4 0 0,25-19 68 0 0,0 0 0 0 0,1 0-1 0 0,-1-1 1 0 0,0 1-1 0 0,0 0 1 0 0,0 0-1 0 0,1 0 1 0 0,-1 0 0 0 0,0 0-1 0 0,0 0 1 0 0,0 1-1 0 0,1-1 1 0 0,-1 0 0 0 0,0 0-1 0 0,0 0 1 0 0,0 0-1 0 0,1 0 1 0 0,-1 0 0 0 0,0 0-1 0 0,0 0 1 0 0,0 0-1 0 0,1 1 1 0 0,-1-1 0 0 0,0 0-1 0 0,0 0 1 0 0,0 0-1 0 0,0 0 1 0 0,0 0 0 0 0,1 1-1 0 0,-1-1 1 0 0,0 0-1 0 0,0 0 1 0 0,0 0 0 0 0,0 1-1 0 0,0-1 1 0 0,0 0-1 0 0,0 0 1 0 0,0 0-1 0 0,0 1 1 0 0,0-1 0 0 0,0 0-1 0 0,0 0 1 0 0,0 0-1 0 0,0 1 1 0 0,0-1 0 0 0,0 0-1 0 0,0 0 1 0 0,0 0-1 0 0,0 1 1 0 0,0-1 0 0 0,0 0-1 0 0,0 0 1 0 0,0 0-1 0 0,0 1 1 0 0,0-1 0 0 0,-1 0-1 0 0,1 0 1 0 0,0 0-1 0 0,0 0 1 0 0,0 1 0 0 0,0-1-1 0 0,0 0 1 0 0,-1 0-1 0 0,1 0 1 0 0,0 1 0 0 0,34-3 594 0 0,-21 0-1043 0 0,1 0 0 0 0,0-1 1 0 0,19-7-1 0 0,-28 8-809 0 0,0 0 1 0 0,0 0 0 0 0,1 1 0 0 0,-1 0-1 0 0,0 0 1 0 0,7-1 0 0 0,2 2-2076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4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0 1508 0 0,'0'0'8900'0'0,"-40"7"-6921"0"0,-49 1-3327 0 0,62-5 1146 0 0,-53 2 158 0 0,57 3 215 0 0,-11 0-125 0 0,8-6 114 0 0,25-2-2 0 0,1 0-105 0 0,0-1-36 0 0,0 0 44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1796 0 0,'0'0'7896'0'0,"7"0"-6686"0"0,-23 26-1187 0 0,1 1 0 0 0,2 1 1 0 0,0 1-1 0 0,2 0 0 0 0,2 0 1 0 0,0 1-1 0 0,2 0 0 0 0,1 0 1 0 0,1 1-1 0 0,0 48 0 0 0,4-66-61 0 0,1 1 1 0 0,0-1-1 0 0,1 0 0 0 0,0 0 0 0 0,1 1 0 0 0,1-1 0 0 0,0 0 0 0 0,0-1 1 0 0,2 1-1 0 0,-1-1 0 0 0,2 1 0 0 0,0-1 0 0 0,9 15 0 0 0,-5-13-237 0 0,-6-7 258 0 0,1 0 1 0 0,0 0-1 0 0,0 0 0 0 0,0 0 0 0 0,1-1 0 0 0,0 0 0 0 0,1 0 0 0 0,-1 0 0 0 0,13 7 0 0 0,-18-13-149 0 0,-1 0-1 0 0,1 0 0 0 0,-1 0 0 0 0,1 1 1 0 0,-1-1-1 0 0,1 0 0 0 0,-1 0 1 0 0,1-1-1 0 0,-1 1 0 0 0,1 0 1 0 0,-1 0-1 0 0,1 0 0 0 0,0 0 1 0 0,-1 0-1 0 0,0 0 0 0 0,1-1 0 0 0,-1 1 1 0 0,1 0-1 0 0,-1-1 0 0 0,1 1 1 0 0,-1 0-1 0 0,1 0 0 0 0,-1-1 1 0 0,0 1-1 0 0,1-1 0 0 0,-1 1 0 0 0,0 0 1 0 0,1-1-1 0 0,-1 1 0 0 0,0-1 1 0 0,1 1-1 0 0,-1-1 0 0 0,0 1 1 0 0,0-1-1 0 0,0 1 0 0 0,0-1 0 0 0,1 1 1 0 0,-1-2-1 0 0,1 0-330 0 0,4-5-1557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1244 0 0,'0'0'9600'0'0,"3"2"-9323"0"0,1 0-275 0 0,0-1 1 0 0,0 0-1 0 0,0 0 1 0 0,0 0-1 0 0,0 0 1 0 0,0 0-1 0 0,0-1 1 0 0,0 0-1 0 0,0 0 0 0 0,0 0 1 0 0,0 0-1 0 0,0-1 1 0 0,7-1-1 0 0,61-21-218 0 0,-16 5 227 0 0,-44 15 2 0 0,8-3-37 0 0,-1 2 1 0 0,1 1 0 0 0,25-2 0 0 0,-44 5-53 0 0,-31 23-648 0 0,29-17 741 0 0,-1-1 0 0 0,1 0-1 0 0,0 1 1 0 0,0-1 0 0 0,0 1 0 0 0,1-1-1 0 0,0 1 1 0 0,0 0 0 0 0,0-1-1 0 0,1 1 1 0 0,0-1 0 0 0,2 9 0 0 0,28 64 230 0 0,-11-30-185 0 0,-13-32-68 0 0,0 0 1 0 0,-2 1-1 0 0,0 0 0 0 0,-1 0 0 0 0,0 1 1 0 0,-2-1-1 0 0,0 1 0 0 0,-1 34 1 0 0,-2-49 11 0 0,1-1 0 0 0,-1 1 0 0 0,-1-1 0 0 0,1 0 1 0 0,0 1-1 0 0,-1-1 0 0 0,1 0 0 0 0,-1 0 1 0 0,0 0-1 0 0,1 0 0 0 0,-1 0 0 0 0,0 0 0 0 0,0 0 1 0 0,0-1-1 0 0,-1 1 0 0 0,1-1 0 0 0,0 1 0 0 0,-1-1 1 0 0,1 0-1 0 0,0 0 0 0 0,-1 0 0 0 0,0 0 0 0 0,1-1 1 0 0,-1 1-1 0 0,1 0 0 0 0,-1-1 0 0 0,-3 0 1 0 0,-14 3-12 0 0,1-1 0 0 0,-30-1 0 0 0,40-1-56 0 0,4 0-48 0 0,0-1 0 0 0,0 1 1 0 0,1-1-1 0 0,-1 0 1 0 0,0 0-1 0 0,1 0 1 0 0,-1-1-1 0 0,1 1 0 0 0,-7-4 1 0 0,9 4-116 0 0,0 0-1 0 0,1-1 1 0 0,-1 1-1 0 0,0 0 1 0 0,0-1 0 0 0,1 1-1 0 0,-1-1 1 0 0,1 1-1 0 0,-1-1 1 0 0,1 0 0 0 0,0 1-1 0 0,0-1 1 0 0,-1 0-1 0 0,1 0 1 0 0,1 0 0 0 0,-1 0-1 0 0,0 0 1 0 0,0 0-1 0 0,1 0 1 0 0,-1 0 0 0 0,1 0-1 0 0,0-1 1 0 0,-1-1-1 0 0,1-5-2235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7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0 968 0 0,'0'0'7649'0'0,"-13"17"-7573"0"0,-102 135-192 0 0,96-135-217 0 0,-3 7-4043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7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200 225 2800 0 0,'0'0'6048'0'0,"-20"-20"-5743"0"0,-124-127-37 0 0,120 120-2352 0 0,23 26 1972 0 0,0 0 0 0 0,0 0 0 0 0,0 0 0 0 0,0 1 0 0 0,0-1 0 0 0,1 0 0 0 0,-1 0 0 0 0,0 0 0 0 0,1-1 0 0 0,-1 1 1 0 0,1 0-1 0 0,-1 0 0 0 0,1 0 0 0 0,-1 0 0 0 0,1 0 0 0 0,0-1 0 0 0,0 1 0 0 0,-1 0 0 0 0,1 0 0 0 0,0 0 0 0 0,0-1 0 0 0,0 1 0 0 0,0 0 0 0 0,1 0 0 0 0,-1-2 0 0 0,4 2-1640 0 0,5 1-534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7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1764 0 0,'0'0'7670'0'0,"0"19"-7600"0"0,3 155-416 0 0,-3-168 1 0 0,1 0 0 0 0,0-1 0 0 0,0 1 1 0 0,0-1-1 0 0,1 1 0 0 0,-1-1 1 0 0,5 8-1 0 0,16 16-4368 0 0,-12-22 3026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 3960 0 0,'0'0'4529'0'0,"-106"12"-4373"0"0,73-10 0 0 0,-1-1 232 0 0,2 1 52 0 0,0 0-52 0 0,1-1-144 0 0,-1 1-176 0 0,4-2-68 0 0,0 0-12 0 0,-1 0-932 0 0,5 0-1116 0 0,8 0-3233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48 672 0 0,'0'0'9345'0'0,"-16"-3"-8963"0"0,-83-13 65 0 0,93 16-621 0 0,0-1 1 0 0,0 0-1 0 0,0-1 0 0 0,0 1 0 0 0,0-1 0 0 0,1 0 0 0 0,-1 0 0 0 0,1-1 0 0 0,-1 0 0 0 0,-5-4 0 0 0,10 3-3805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8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44 740 0 0,'0'0'10160'0'0,"36"-2"-10012"0"0,102-22-486 0 0,-55 7 164 0 0,-84 17-550 0 0,-1 2 730 0 0,-1-1 1 0 0,0 1 0 0 0,1 0 0 0 0,-1 0 0 0 0,1-1 0 0 0,-1 2-1 0 0,1-1 1 0 0,0 0 0 0 0,0 0 0 0 0,0 1 0 0 0,0-1-1 0 0,0 1 1 0 0,0-1 0 0 0,1 1 0 0 0,-1 0 0 0 0,1 0-1 0 0,0 0 1 0 0,0 0 0 0 0,0 0 0 0 0,0 0 0 0 0,0 6 0 0 0,1 11 45 0 0,1-1 1 0 0,1 1 0 0 0,1-1-1 0 0,10 33 1 0 0,-1-9 48 0 0,-6-26-58 0 0,0-1 0 0 0,-2 1 0 0 0,0 1 0 0 0,-1-1 0 0 0,-1 0 0 0 0,0 1 0 0 0,-2 25 0 0 0,0-40-53 0 0,-1 0-1 0 0,-1 0 0 0 0,1 0 1 0 0,0 0-1 0 0,-1-1 0 0 0,1 1 1 0 0,-1-1-1 0 0,0 1 1 0 0,0-1-1 0 0,0 1 0 0 0,0-1 1 0 0,0 0-1 0 0,-1 0 0 0 0,1 0 1 0 0,-1 0-1 0 0,1-1 0 0 0,-1 1 1 0 0,0-1-1 0 0,1 1 1 0 0,-1-1-1 0 0,0 0 0 0 0,0 0 1 0 0,0 0-1 0 0,0-1 0 0 0,0 1 1 0 0,-5 0-1 0 0,-1 0-121 0 0,-1 1 0 0 0,0-1 1 0 0,1-1-1 0 0,-1 0 0 0 0,0 0 0 0 0,1-1 0 0 0,-15-2 0 0 0,22 2-105 0 0,0 1 0 0 0,0-1 0 0 0,0 0 0 0 0,0 0 0 0 0,0 0 0 0 0,1 0 0 0 0,-1-1 0 0 0,0 1 0 0 0,0 0 0 0 0,1-1 0 0 0,-1 1 0 0 0,1-1 0 0 0,0 1 1 0 0,-1-1-1 0 0,1 0 0 0 0,0 0 0 0 0,0 1 0 0 0,0-1 0 0 0,0 0 0 0 0,0 0 0 0 0,0 0 0 0 0,1 0 0 0 0,-1 0 0 0 0,1 0 0 0 0,-1 0 0 0 0,1-1 0 0 0,0 1 0 0 0,0 0 0 0 0,0-4 0 0 0,0-3-1978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8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1936 0 0,'0'0'6813'0'0,"4"16"-6432"0"0,13 47-104 0 0,-16-61-272 0 0,0 0 0 0 0,1-1-1 0 0,-1 1 1 0 0,0 0 0 0 0,1-1 0 0 0,-1 1 0 0 0,0-1 0 0 0,1 1-1 0 0,0-1 1 0 0,-1 0 0 0 0,1 1 0 0 0,0-1 0 0 0,0 0 0 0 0,0 0-1 0 0,-1 0 1 0 0,1-1 0 0 0,0 1 0 0 0,0 0 0 0 0,0-1 0 0 0,1 1-1 0 0,-1-1 1 0 0,0 0 0 0 0,0 0 0 0 0,0 0 0 0 0,0 0 0 0 0,0 0-1 0 0,0 0 1 0 0,0 0 0 0 0,0-1 0 0 0,0 1 0 0 0,4-2 0 0 0,2 1-277 0 0,-4 1 241 0 0,0-1-1 0 0,1 0 0 0 0,-1 0 1 0 0,-1 0-1 0 0,1 0 0 0 0,0 0 1 0 0,0-1-1 0 0,0 0 1 0 0,-1 0-1 0 0,1 0 0 0 0,-1 0 1 0 0,1 0-1 0 0,-1-1 0 0 0,0 0 1 0 0,0 1-1 0 0,0-1 0 0 0,-1 0 1 0 0,1 0-1 0 0,-1-1 1 0 0,4-4-1 0 0,-2 2-8 0 0,0-1 0 0 0,-1 1-1 0 0,0 0 1 0 0,0-1 0 0 0,-1 0 0 0 0,1 0-1 0 0,-1 1 1 0 0,-1-1 0 0 0,0 0 0 0 0,1-12-1 0 0,-20 83 1354 0 0,20 50-771 0 0,0-84-360 0 0,-2 0 0 0 0,0 0-1 0 0,-5 30 1 0 0,4-58-297 0 0,0 1-1 0 0,1-1 1 0 0,-1 0-1 0 0,0 0 1 0 0,0 0-1 0 0,-1 0 1 0 0,1 0 0 0 0,0 0-1 0 0,-1 0 1 0 0,1 0-1 0 0,-1-1 1 0 0,1 1-1 0 0,-1 0 1 0 0,0-1 0 0 0,0 1-1 0 0,1-1 1 0 0,-1 0-1 0 0,0 0 1 0 0,-1 0 0 0 0,1 0-1 0 0,0 0 1 0 0,0 0-1 0 0,0 0 1 0 0,-3 0-1 0 0,4-1 10 0 0,-1 1 0 0 0,1-1 0 0 0,-1 0 0 0 0,1 1 0 0 0,-1-1 0 0 0,1 0 0 0 0,-1 0 0 0 0,1 0-1 0 0,-1 0 1 0 0,1-1 0 0 0,-1 1 0 0 0,1 0 0 0 0,-1-1 0 0 0,1 1 0 0 0,-1-1 0 0 0,1 1 0 0 0,-1-1 0 0 0,1 1-1 0 0,0-1 1 0 0,-1 0 0 0 0,1 0 0 0 0,0 0 0 0 0,0 0 0 0 0,0 0 0 0 0,0 0 0 0 0,0 0 0 0 0,0 0 0 0 0,0 0-1 0 0,0-1 1 0 0,0 1 0 0 0,0 0 0 0 0,0-1 0 0 0,1 1 0 0 0,-1 0 0 0 0,1-1 0 0 0,-1-1 0 0 0,0-7-2196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19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52 764 912 0 0,'0'0'4360'0'0,"-1"0"-4242"0"0,0-1 0 0 0,1 1 0 0 0,0-1 0 0 0,-1 0 0 0 0,1 1 0 0 0,-1-1 0 0 0,1 0 0 0 0,0 1 0 0 0,-1-1 1 0 0,1 0-1 0 0,0 1 0 0 0,0-1 0 0 0,-1 0 0 0 0,1 0 0 0 0,0 1 0 0 0,0-1 0 0 0,0 0 0 0 0,0 0 0 0 0,0 0 0 0 0,0 1 0 0 0,1-3 0 0 0,16-23 104 0 0,0-2 0 0 0,-2 0 0 0 0,-1-1 0 0 0,-2 0 0 0 0,0-1 0 0 0,-2-1-1 0 0,-2 0 1 0 0,0 0 0 0 0,-2 0 0 0 0,-2-1 0 0 0,0 0 0 0 0,-3 0-1 0 0,0 0 1 0 0,-2 0 0 0 0,-7-46 0 0 0,4 59-288 0 0,-1 0-1 0 0,-1 0 1 0 0,0 0-1 0 0,-12-22 1 0 0,14 33 20 0 0,0 0-1 0 0,0 1 1 0 0,-1-1 0 0 0,0 1 0 0 0,-1 0 0 0 0,1 0-1 0 0,-1 1 1 0 0,-1-1 0 0 0,1 1 0 0 0,-1 1 0 0 0,-12-9-1 0 0,-8 8-213 0 0,26 5 41 0 0,0 1 0 0 0,0 0 0 0 0,0 0 0 0 0,0 0 0 0 0,0 0 0 0 0,0-1 0 0 0,1 1 0 0 0,-1 1 1 0 0,0-1-1 0 0,0 0 0 0 0,0 0 0 0 0,0 0 0 0 0,0 0 0 0 0,0 1 0 0 0,0-1 0 0 0,0 0 0 0 0,1 1 0 0 0,-1-1 0 0 0,0 1 0 0 0,0-1 0 0 0,0 1 0 0 0,1-1 0 0 0,-2 2 0 0 0,1 2-3422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24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345 499 1460 0 0,'-3'3'7827'0'0,"0"-1"-8343"0"0,-10 4 1457 0 0,12-5-935 0 0,1-1 1 0 0,-1 1 0 0 0,0-1 0 0 0,1 1 0 0 0,-1-1-1 0 0,0 0 1 0 0,0 0 0 0 0,1 1 0 0 0,-1-1-1 0 0,0 0 1 0 0,0 0 0 0 0,1 0 0 0 0,-1 0 0 0 0,0 0-1 0 0,0 0 1 0 0,0 0 0 0 0,0 0 0 0 0,1 0 0 0 0,-1 0-1 0 0,0 0 1 0 0,0 0 0 0 0,1 0 0 0 0,-1-1 0 0 0,0 1-1 0 0,0 0 1 0 0,1-1 0 0 0,-1 1 0 0 0,0-1-1 0 0,1 1 1 0 0,-1 0 0 0 0,0-1 0 0 0,1 0 0 0 0,-1 1-1 0 0,1-1 1 0 0,-1 1 0 0 0,1-1 0 0 0,-1 0 0 0 0,1 1-1 0 0,-1-1 1 0 0,1 0 0 0 0,-1 1 0 0 0,1-1-1 0 0,0-1 1 0 0,-33-39-17 0 0,3-2-1 0 0,-39-72 0 0 0,23 38-873 0 0,19 34 120 0 0,-34-59-1893 0 0,34 32-2396 0 0,24 60 4673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2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80 0 0,'0'0'6904'0'0,"-27"14"-5709"0"0,-73 68 381 0 0,56-48-1315 0 0,3-3-1084 0 0,22-10-3186 0 0,18-13-585 0 0,1-3 4004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28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0 336 0 0,'0'0'9836'0'0,"-11"28"-8208"0"0,11 14-1344 0 0,-1 2-573 0 0,2 0-1 0 0,1 0 0 0 0,13 61 1 0 0,-15-105 157 0 0,0 1 1 0 0,0-1-1 0 0,0 0 1 0 0,0 0 0 0 0,0 1-1 0 0,0-1 1 0 0,0 0-1 0 0,0 1 1 0 0,0-1-1 0 0,0 0 1 0 0,0 0 0 0 0,0 1-1 0 0,0-1 1 0 0,0 0-1 0 0,0 0 1 0 0,0 1-1 0 0,0-1 1 0 0,0 0-1 0 0,1 0 1 0 0,-1 0 0 0 0,0 1-1 0 0,0-1 1 0 0,0 0-1 0 0,0 0 1 0 0,1 0-1 0 0,-1 1 1 0 0,0-1 0 0 0,0 0-1 0 0,0 0 1 0 0,1 0-1 0 0,-1 0 1 0 0,0 0-1 0 0,0 1 1 0 0,1-1 0 0 0,-1 0-1 0 0,0 0 1 0 0,0 0-1 0 0,1 0 1 0 0,-1 0-1 0 0,0 0 1 0 0,1 0 0 0 0,-1 0-1 0 0,0 0 1 0 0,0 0-1 0 0,1 0 1 0 0,-1 0-1 0 0,0 0 1 0 0,0 0 0 0 0,1 0-1 0 0,-1 0 1 0 0,0-1-1 0 0,0 1 1 0 0,1 0-1 0 0,-1 0 1 0 0,0 0 0 0 0,0 0-1 0 0,1 0 1 0 0,-1-1-1 0 0,0 1 1 0 0,0 0-1 0 0,0 0 1 0 0,0 0 0 0 0,1-1-1 0 0,-1 1 1 0 0,0 0-1 0 0,0-1 1 0 0,12-17-1599 0 0,-9 9 1340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28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16 164 0 0,'0'0'7947'0'0,"-5"0"-7532"0"0,-58-6 1220 0 0,14 0-1609 0 0,0 2 1 0 0,-77 5 0 0 0,125-1-214 0 0,0 0 0 0 0,1 0 0 0 0,-1 0 1 0 0,0 0-1 0 0,1 0 0 0 0,-1 1 0 0 0,0-1 0 0 0,1 0 1 0 0,-1 1-1 0 0,0-1 0 0 0,1 0 0 0 0,-1 1 0 0 0,1-1 0 0 0,-1 1 1 0 0,1-1-1 0 0,-1 1 0 0 0,1-1 0 0 0,-1 1 0 0 0,1-1 1 0 0,-1 1-1 0 0,1-1 0 0 0,0 1 0 0 0,-1 0 0 0 0,1-1 0 0 0,0 1 1 0 0,0 0-1 0 0,-1-1 0 0 0,1 1 0 0 0,0 0 0 0 0,0-1 1 0 0,0 1-1 0 0,0 0 0 0 0,0-1 0 0 0,0 1 0 0 0,0 0 0 0 0,0-1 1 0 0,0 1-1 0 0,0 1 0 0 0,0 9-2768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2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1156 0 0,'0'0'10521'0'0,"-22"50"-10398"0"0,4-6-140 0 0,1 2 0 0 0,2-1 0 0 0,2 2-1 0 0,-11 80 1 0 0,21-101 61 0 0,1 0-1 0 0,1 0 0 0 0,5 49 0 0 0,-2-63-16 0 0,0 1 0 0 0,1 0 0 0 0,0-1 0 0 0,1 0 0 0 0,1 0 0 0 0,0 0 0 0 0,0 0 0 0 0,1-1 0 0 0,13 19 0 0 0,63 62 442 0 0,-67-62-1207 0 0,-15-28 249 0 0,0 0-1 0 0,1 0 1 0 0,0 0 0 0 0,-1 0 0 0 0,1 0-1 0 0,0 0 1 0 0,0 0 0 0 0,0-1 0 0 0,0 1 0 0 0,0 0-1 0 0,1 0 1 0 0,-1-1 0 0 0,0 1 0 0 0,1-1-1 0 0,-1 1 1 0 0,1-1 0 0 0,0 0 0 0 0,-1 1-1 0 0,1-1 1 0 0,0 0 0 0 0,2 1 0 0 0,9 2-464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3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1600 0 0,'0'0'9184'0'0,"4"1"-8928"0"0,4 1-133 0 0,-1 0 1 0 0,0 0-1 0 0,1-1 0 0 0,-1 0 0 0 0,1-1 0 0 0,-1 1 0 0 0,1-1 0 0 0,-1-1 0 0 0,1 1 0 0 0,10-4 0 0 0,80-24-119 0 0,-19 5 24 0 0,-82 24-65 0 0,0 0 1 0 0,0 0-1 0 0,0 0 1 0 0,1 1-1 0 0,-1-1 1 0 0,1 1-1 0 0,-1 0 1 0 0,1-1-1 0 0,0 1 1 0 0,-1 0-1 0 0,1 0 1 0 0,0 0-1 0 0,0 1 1 0 0,0-1-1 0 0,1 1 0 0 0,-1-1 1 0 0,0 1-1 0 0,1-1 1 0 0,0 1-1 0 0,0 0 1 0 0,0 0-1 0 0,0-1 1 0 0,0 1-1 0 0,0 0 1 0 0,1 0-1 0 0,-1 0 1 0 0,1 0-1 0 0,0 0 1 0 0,0 4-1 0 0,0 16 56 0 0,0-1 0 0 0,2 1-1 0 0,5 25 1 0 0,-1 3-162 0 0,-5-40 112 0 0,0-1 0 0 0,-1 1 0 0 0,0 0 0 0 0,-1 0 0 0 0,0 0 0 0 0,-1-1 0 0 0,-3 13 0 0 0,4-19 3 0 0,-1 0 1 0 0,0 0 0 0 0,0-1 0 0 0,-1 1-1 0 0,1 0 1 0 0,-1-1 0 0 0,0 1 0 0 0,1-1-1 0 0,-2 0 1 0 0,1 0 0 0 0,0 0 0 0 0,-1-1 0 0 0,1 1-1 0 0,-1-1 1 0 0,0 1 0 0 0,1-1 0 0 0,-1 0-1 0 0,0-1 1 0 0,-1 1 0 0 0,-4 1 0 0 0,-3 0-56 0 0,0 0 1 0 0,0-1 0 0 0,-22 2-1 0 0,-12-8-3181 0 0,46 4 3140 0 0,-1 0 1 0 0,1 0-1 0 0,-1 0 1 0 0,1 0 0 0 0,-1 0-1 0 0,1 0 1 0 0,0 0-1 0 0,-1 0 1 0 0,1 0-1 0 0,-1 0 1 0 0,1 0-1 0 0,0 0 1 0 0,-1-1-1 0 0,1 1 1 0 0,-1 0-1 0 0,1 0 1 0 0,0 0-1 0 0,-1-1 1 0 0,1 1-1 0 0,0 0 1 0 0,-1-1-1 0 0,1 1 1 0 0,0 0-1 0 0,-1-1 1 0 0,1 1-1 0 0,0 0 1 0 0,0-1-1 0 0,0 1 1 0 0,-1 0-1 0 0,1-1 1 0 0,0 1-1 0 0,0-1 1 0 0,0 1-1 0 0,0-1 1 0 0,0 1-1 0 0,0 0 1 0 0,-1-1-1 0 0,1 1 1 0 0,0-1-1 0 0,0 1 1 0 0,0-1-1 0 0,1 1 1 0 0,-1 0-1 0 0,0-1 1 0 0,0 1 0 0 0,0-1-1 0 0,0 1 1 0 0,0-1-1 0 0,0 1 1 0 0,1-1-1 0 0,9-4-21 0 0,1 3-260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3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21 1348 0 0,'0'0'9093'0'0,"-5"0"-8671"0"0,1 1-376 0 0,0-1 0 0 0,0 1 1 0 0,0-1-1 0 0,0 1 0 0 0,1 0 0 0 0,-1 1 1 0 0,0-1-1 0 0,1 1 0 0 0,-1-1 0 0 0,1 1 1 0 0,-1 0-1 0 0,1 1 0 0 0,0-1 0 0 0,0 0 1 0 0,0 1-1 0 0,0 0 0 0 0,0-1 0 0 0,1 1 1 0 0,-1 0-1 0 0,1 1 0 0 0,0-1 0 0 0,0 0 1 0 0,0 1-1 0 0,0-1 0 0 0,1 1 0 0 0,-1-1 1 0 0,1 1-1 0 0,0 0 0 0 0,0 0 0 0 0,0-1 1 0 0,1 1-1 0 0,-1 0 0 0 0,1 0 0 0 0,0 0 1 0 0,1 5-1 0 0,-1-6-40 0 0,1-1 0 0 0,0 1 0 0 0,0-1 0 0 0,1 0 0 0 0,-1 1 0 0 0,0-1 0 0 0,1 0 0 0 0,0 0 0 0 0,-1 0 0 0 0,1 0 0 0 0,0 0 0 0 0,0 0 0 0 0,0-1 0 0 0,0 1 0 0 0,0-1 0 0 0,0 1 0 0 0,1-1 1 0 0,-1 0-1 0 0,0 0 0 0 0,1 0 0 0 0,-1 0 0 0 0,1 0 0 0 0,-1 0 0 0 0,1-1 0 0 0,-1 1 0 0 0,6-1 0 0 0,-4 1-53 0 0,1 0 0 0 0,0 0 0 0 0,0-1 0 0 0,-1 0 0 0 0,1 0 0 0 0,0 0 0 0 0,0-1 1 0 0,-1 1-1 0 0,1-1 0 0 0,0 0 0 0 0,-1 0 0 0 0,1-1 0 0 0,-1 0 0 0 0,5-2 0 0 0,-6 2-10 0 0,0 0 0 0 0,0 0-1 0 0,0 0 1 0 0,0-1 0 0 0,-1 1-1 0 0,1-1 1 0 0,-1 0 0 0 0,0 0 0 0 0,1 0-1 0 0,-1 0 1 0 0,-1 0 0 0 0,1 0-1 0 0,0 0 1 0 0,-1-1 0 0 0,0 1 0 0 0,1-1-1 0 0,-2 1 1 0 0,1-1 0 0 0,0 1-1 0 0,-1-1 1 0 0,1 0 0 0 0,-1 1 0 0 0,0-1-1 0 0,-1-6 1 0 0,0 6-16 0 0,0 1 1 0 0,-1-1-1 0 0,1 0 0 0 0,-1 1 1 0 0,0-1-1 0 0,0 1 1 0 0,0-1-1 0 0,0 1 0 0 0,-1 0 1 0 0,0 0-1 0 0,1 0 1 0 0,-1 0-1 0 0,0 1 0 0 0,0-1 1 0 0,0 1-1 0 0,-1 0 1 0 0,1 0-1 0 0,-1 0 0 0 0,1 0 1 0 0,-1 0-1 0 0,0 1 0 0 0,-5-2 1 0 0,3 1-611 0 0,1 1-1 0 0,-1 0 1 0 0,0 0 0 0 0,0 1 0 0 0,1-1 0 0 0,-8 1-1 0 0,8 0-403 0 0,-9 0-1928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3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0 428 0 0,'0'0'8393'0'0,"-12"19"-8330"0"0,-42 58-21 0 0,46-68-16 0 0,1 0 0 0 0,-1-1 0 0 0,-1 0 0 0 0,0 0 0 0 0,0-1 0 0 0,0 0 0 0 0,-20 11 0 0 0,-15 11-531 0 0,40-25 679 0 0,-20 19-4580 0 0,24-22 4335 0 0,0-1 1 0 0,-1 0-1 0 0,1 1 1 0 0,0-1-1 0 0,0 1 1 0 0,-1-1-1 0 0,1 1 0 0 0,0-1 1 0 0,0 1-1 0 0,0-1 1 0 0,0 1-1 0 0,0-1 1 0 0,0 1-1 0 0,0 0 1 0 0,0-1-1 0 0,0 1 0 0 0,0-1 1 0 0,0 1-1 0 0,0-1 1 0 0,0 1-1 0 0,0-1 1 0 0,0 1-1 0 0,0-1 0 0 0,1 1 1 0 0,-1-1-1 0 0,0 1 1 0 0,0-1-1 0 0,1 0 1 0 0,-1 1-1 0 0,0-1 0 0 0,1 1 1 0 0,-1-1-1 0 0,0 0 1 0 0,1 1-1 0 0,-1-1 1 0 0,1 0-1 0 0,-1 1 0 0 0,0-1 1 0 0,1 0-1 0 0,-1 1 1 0 0,1-1-1 0 0,-1 0 1 0 0,1 0-1 0 0,-1 0 0 0 0,1 0 1 0 0,-1 1-1 0 0,1-1 1 0 0,-1 0-1 0 0,1 0 1 0 0,0 0-1 0 0,0 0 0 0 0,10 4-260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199 195 512 0 0,'0'0'9956'0'0,"-17"-17"-9777"0"0,-86-86 80 0 0,75 82-212 0 0,23 18-250 0 0,0 0 1 0 0,0-1-1 0 0,0 1 1 0 0,1-1-1 0 0,0 0 0 0 0,-1 0 1 0 0,1 0-1 0 0,1-1 0 0 0,-1 0 1 0 0,-2-4-1 0 0,37 4-7064 0 0,-27 5 6843 0 0,17 0-73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4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1620 0 0,'0'0'7703'0'0,"35"-13"-6565"0"0,96-13-845 0 0,-101 17-238 0 0,-21 6-330 0 0,-23 7-932 0 0,13-4 1245 0 0,0 1 1 0 0,0 0-1 0 0,0-1 0 0 0,0 1 1 0 0,0 0-1 0 0,0 0 1 0 0,0 0-1 0 0,1 0 1 0 0,-1 0-1 0 0,0 0 0 0 0,1 0 1 0 0,-1 0-1 0 0,0 0 1 0 0,1 0-1 0 0,-1 0 0 0 0,1 1 1 0 0,0-1-1 0 0,-1 0 1 0 0,1 0-1 0 0,0 0 0 0 0,0 1 1 0 0,0-1-1 0 0,0 2 1 0 0,0 37 82 0 0,0-28-67 0 0,9 95-78 0 0,-5-80-7 0 0,-2 1 1 0 0,0 1-1 0 0,-3 33 0 0 0,0-59 23 0 0,0 0 1 0 0,0 0-1 0 0,-1 0 0 0 0,1 0 1 0 0,-1-1-1 0 0,1 1 0 0 0,-1 0 1 0 0,0-1-1 0 0,0 1 0 0 0,0-1 1 0 0,0 1-1 0 0,-1-1 1 0 0,1 0-1 0 0,-1 0 0 0 0,1 0 1 0 0,-1 0-1 0 0,0-1 0 0 0,1 1 1 0 0,-1-1-1 0 0,0 1 0 0 0,0-1 1 0 0,0 0-1 0 0,-6 1 0 0 0,2 0-102 0 0,1 0-1 0 0,0-1 0 0 0,-1 0 0 0 0,1 0 0 0 0,-1 0 0 0 0,1-1 0 0 0,-1 0 0 0 0,1 0 0 0 0,-1-1 0 0 0,-12-2 0 0 0,18 3-38 0 0,1 0-1 0 0,-1 0 1 0 0,1-1 0 0 0,-1 1-1 0 0,0 0 1 0 0,1-1-1 0 0,-1 1 1 0 0,1 0-1 0 0,-1-1 1 0 0,0 1-1 0 0,1-1 1 0 0,-1 1-1 0 0,1-1 1 0 0,0 1-1 0 0,-1-1 1 0 0,1 1-1 0 0,-1-1 1 0 0,1 1-1 0 0,0-1 1 0 0,-1 0-1 0 0,1 1 1 0 0,0-1-1 0 0,0 0 1 0 0,-1 1-1 0 0,1-1 1 0 0,0 0-1 0 0,0 1 1 0 0,0-1-1 0 0,0 0 1 0 0,0 1-1 0 0,0-1 1 0 0,0 0-1 0 0,0 1 1 0 0,0-1-1 0 0,0 0 1 0 0,1 0-1 0 0,-1 1 1 0 0,0-1-1 0 0,0 1 1 0 0,0-1-1 0 0,1 0 1 0 0,-1 1-1 0 0,1-1 1 0 0,-1 1-1 0 0,0-1 1 0 0,1 0-1 0 0,-1 1 1 0 0,1-1-1 0 0,0 0 1 0 0,10-8-501 0 0,3 0-99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1048 0 0,'0'0'7836'0'0,"-3"20"-7661"0"0,-8 61 26 0 0,11-80-180 0 0,-1 1 1 0 0,1 0 0 0 0,0-1 0 0 0,0 1 0 0 0,0 0 0 0 0,0-1-1 0 0,0 1 1 0 0,1 0 0 0 0,-1-1 0 0 0,0 1 0 0 0,1 0 0 0 0,-1-1 0 0 0,1 1-1 0 0,-1-1 1 0 0,1 1 0 0 0,0-1 0 0 0,0 1 0 0 0,0-1 0 0 0,0 0-1 0 0,0 1 1 0 0,0-1 0 0 0,0 0 0 0 0,0 0 0 0 0,0 1 0 0 0,1-1 0 0 0,-1 0-1 0 0,0 0 1 0 0,1-1 0 0 0,-1 1 0 0 0,2 1 0 0 0,1-1-42 0 0,1 0 1 0 0,-1 0-1 0 0,0 0 1 0 0,0-1-1 0 0,1 0 1 0 0,-1 1-1 0 0,8-2 1 0 0,-6 1-81 0 0,-1 0 91 0 0,-1 0 0 0 0,1 0 1 0 0,0-1-1 0 0,-1 1 0 0 0,1-1 1 0 0,-1 0-1 0 0,0 0 0 0 0,1-1 1 0 0,-1 1-1 0 0,0-1 0 0 0,0 0 0 0 0,0 0 1 0 0,0 0-1 0 0,0-1 0 0 0,0 1 1 0 0,-1-1-1 0 0,1 0 0 0 0,-1 0 1 0 0,0 0-1 0 0,1-1 0 0 0,-2 1 0 0 0,1-1 1 0 0,0 0-1 0 0,-1 0 0 0 0,1 1 1 0 0,-1-2-1 0 0,0 1 0 0 0,-1 0 0 0 0,1 0 1 0 0,-1 0-1 0 0,0-1 0 0 0,0 1 1 0 0,0-1-1 0 0,0 1 0 0 0,-1-1 1 0 0,0-7-1 0 0,-13 67 1406 0 0,13 29-1376 0 0,1-57 43 0 0,-1-1 0 0 0,0 0 1 0 0,-3 1-1 0 0,-7 41 1 0 0,8-62-76 0 0,0 0 1 0 0,0 0-1 0 0,0 1 1 0 0,-1-2-1 0 0,0 1 1 0 0,0 0-1 0 0,0-1 1 0 0,-1 1-1 0 0,0-1 1 0 0,0 0 0 0 0,0 0-1 0 0,-1 0 1 0 0,1-1-1 0 0,-1 0 1 0 0,0 0-1 0 0,-1 0 1 0 0,1 0-1 0 0,0-1 1 0 0,-1 0-1 0 0,0 0 1 0 0,0 0 0 0 0,0-1-1 0 0,-11 3 1 0 0,11-4-181 0 0,0 0 0 0 0,0 0 0 0 0,0 0 0 0 0,0-1 0 0 0,0 0 0 0 0,-11-1 0 0 0,15 1-145 0 0,0 0 1 0 0,0-1-1 0 0,0 1 0 0 0,0 0 1 0 0,0-1-1 0 0,0 0 1 0 0,0 1-1 0 0,1-1 1 0 0,-1 0-1 0 0,0 0 0 0 0,0 0 1 0 0,1 0-1 0 0,-1 0 1 0 0,0 0-1 0 0,1-1 0 0 0,-1 1 1 0 0,1-1-1 0 0,0 1 1 0 0,0-1-1 0 0,-1 1 1 0 0,1-1-1 0 0,0 0 0 0 0,-1-2 1 0 0,1-3-610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3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12 716 0 0,'0'0'4734'0'0,"8"-12"2535"0"0,-169 24-7104 0 0,145-13-360 0 0,-11 0 190 0 0,57 12-11942 0 0,-17-6 11210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5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29 496 0 0,'0'0'7398'0'0,"16"-3"-7341"0"0,4 1-43 0 0,44-9 82 0 0,-38 6 462 0 0,0 1-1 0 0,0 2 0 0 0,51 1 0 0 0,-47 2-622 0 0,-17-2 105 0 0,-10 1-33 0 0,1-1 0 0 0,0 1-1 0 0,0 0 1 0 0,-1 0 0 0 0,1 0-1 0 0,0 1 1 0 0,-1-1 0 0 0,1 1-1 0 0,0 0 1 0 0,-1 0 0 0 0,1 0 0 0 0,3 2-1 0 0,-8-3-92 0 0,-1-1-1 0 0,1 1 1 0 0,0 0-1 0 0,-1 0 1 0 0,1-1-1 0 0,-1 1 1 0 0,1 0-1 0 0,0 0 1 0 0,-1 0-1 0 0,1 0 1 0 0,0 1-1 0 0,-1-1 1 0 0,1 0-1 0 0,0 1 1 0 0,-1-1-1 0 0,1 1 1 0 0,0-1-1 0 0,-1 1 0 0 0,1-1 1 0 0,0 1-1 0 0,0 0 1 0 0,0 0-1 0 0,0-1 1 0 0,0 1-1 0 0,0 0 1 0 0,-2 2-1 0 0,-1 0 121 0 0,1 0-1 0 0,0 0 1 0 0,0 1 0 0 0,0-1-1 0 0,0 1 1 0 0,0-1-1 0 0,-2 6 1 0 0,1 7 14 0 0,1 0-1 0 0,0 0 1 0 0,1 1 0 0 0,1-1 0 0 0,1 1 0 0 0,0-1 0 0 0,1 1 0 0 0,1-1-1 0 0,5 20 1 0 0,1 35 76 0 0,-6-43-46 0 0,-1 0 1 0 0,-2 0 0 0 0,-6 47-1 0 0,7-69-67 0 0,-1 0 0 0 0,-1 0 0 0 0,1 0 0 0 0,-1 0 0 0 0,0 0 0 0 0,0 0 0 0 0,-1-1 0 0 0,1 1-1 0 0,-1-1 1 0 0,-1 1 0 0 0,1-1 0 0 0,-1 0 0 0 0,0-1 0 0 0,0 1 0 0 0,0-1 0 0 0,-1 1 0 0 0,1-1 0 0 0,-1 0-1 0 0,0-1 1 0 0,0 1 0 0 0,0-1 0 0 0,-1 0 0 0 0,-7 3 0 0 0,7-5 4 0 0,0 1-1 0 0,0-1 1 0 0,1-1 0 0 0,-1 1 0 0 0,0-1-1 0 0,0 0 1 0 0,0 0 0 0 0,0-1-1 0 0,0 1 1 0 0,1-1 0 0 0,-1-1 0 0 0,0 1-1 0 0,1-1 1 0 0,-1 0 0 0 0,1 0 0 0 0,-1-1-1 0 0,1 1 1 0 0,0-1 0 0 0,0 0 0 0 0,0-1-1 0 0,0 1 1 0 0,1-1 0 0 0,0 0-1 0 0,-1 0 1 0 0,1-1 0 0 0,-4-5 0 0 0,5 6-326 0 0,0-1 0 0 0,0 0 0 0 0,0 0 0 0 0,0 0 0 0 0,1 0 0 0 0,-1-1 1 0 0,1 1-1 0 0,1 0 0 0 0,-1-1 0 0 0,1 0 0 0 0,0 1 0 0 0,0-1 0 0 0,1 0 1 0 0,0 1-1 0 0,0-1 0 0 0,0 0 0 0 0,1-6 0 0 0,5-2-1855 0 0,6 2 231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6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1 392 0 0,'0'0'9492'0'0,"-10"16"-9390"0"0,-79 125-33 0 0,84-134-341 0 0,-17 31-302 0 0,21-37 276 0 0,0 1-1 0 0,1-1 0 0 0,-1 1 0 0 0,0-1 1 0 0,1 1-1 0 0,-1-1 0 0 0,1 1 0 0 0,0-1 1 0 0,-1 1-1 0 0,1 0 0 0 0,0-1 0 0 0,0 1 1 0 0,0-1-1 0 0,0 1 0 0 0,0 0 0 0 0,0-1 1 0 0,1 1-1 0 0,-1-1 0 0 0,0 1 0 0 0,1-1 1 0 0,0 3-1 0 0,4 1-1702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6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204 212 736 0 0,'0'0'7744'0'0,"-14"-18"-7593"0"0,-14-18-65 0 0,-1 2 0 0 0,-48-44 0 0 0,21 32-2328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6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 1688 0 0,'0'0'6699'0'0,"0"14"-6354"0"0,-2 45 66 0 0,2-57-386 0 0,0-1 1 0 0,0 1-1 0 0,0-1 1 0 0,0 0 0 0 0,1 1-1 0 0,-1-1 1 0 0,0 0-1 0 0,1 1 1 0 0,-1-1-1 0 0,1 0 1 0 0,-1 0-1 0 0,1 1 1 0 0,0-1 0 0 0,-1 0-1 0 0,1 0 1 0 0,0 0-1 0 0,0 0 1 0 0,0 0-1 0 0,0 0 1 0 0,0 0-1 0 0,0 0 1 0 0,0 0 0 0 0,0 0-1 0 0,0 0 1 0 0,0-1-1 0 0,0 1 1 0 0,1 0-1 0 0,-1-1 1 0 0,0 1-1 0 0,1-1 1 0 0,-1 0 0 0 0,0 1-1 0 0,1-1 1 0 0,-1 0-1 0 0,0 0 1 0 0,1 0-1 0 0,1 0 1 0 0,1 0-69 0 0,0 0-1 0 0,0 0 1 0 0,0-1 0 0 0,0 1 0 0 0,0-1-1 0 0,0 0 1 0 0,-1 0 0 0 0,1 0 0 0 0,4-3 0 0 0,-2 1 44 0 0,-1-1 1 0 0,0 0-1 0 0,0-1 1 0 0,0 1-1 0 0,-1-1 1 0 0,1 0-1 0 0,-1 0 1 0 0,0 0-1 0 0,-1-1 1 0 0,1 1-1 0 0,-1-1 1 0 0,0 0-1 0 0,0 0 1 0 0,-1 0-1 0 0,0 0 1 0 0,0 0-1 0 0,-1-1 1 0 0,1 1 0 0 0,-1 0-1 0 0,0-10 1 0 0,2 308 1148 0 0,-3-287-1150 0 0,-1 0 0 0 0,1 0 0 0 0,-1 0 0 0 0,0 0 0 0 0,-1 0 0 0 0,1 0 0 0 0,-1 0 0 0 0,0 0 0 0 0,0-1 0 0 0,0 1 0 0 0,-1-1 0 0 0,0 1 0 0 0,0-1 0 0 0,0 0 0 0 0,0 0-1 0 0,-4 4 1 0 0,4-6-60 0 0,1 0-1 0 0,-1 0 0 0 0,0 0 1 0 0,1 0-1 0 0,-1 0 1 0 0,0 0-1 0 0,0-1 0 0 0,0 1 1 0 0,-1-1-1 0 0,1 0 0 0 0,0 0 1 0 0,0 0-1 0 0,-1 0 0 0 0,1-1 1 0 0,0 0-1 0 0,-1 1 1 0 0,1-1-1 0 0,-1 0 0 0 0,1-1 1 0 0,0 1-1 0 0,-1 0 0 0 0,1-1 1 0 0,0 0-1 0 0,-1 0 0 0 0,-5-2 1 0 0,6 0-272 0 0,-1 1 1 0 0,1-1 0 0 0,0 0-1 0 0,0 0 1 0 0,0 0-1 0 0,0 0 1 0 0,1-1 0 0 0,-1 1-1 0 0,1-1 1 0 0,0 0-1 0 0,0 1 1 0 0,0-1 0 0 0,1 0-1 0 0,-1 0 1 0 0,1 0-1 0 0,0 0 1 0 0,-1-6 0 0 0,-2-12-2211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7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1020 0 0,'0'0'7038'0'0,"3"-2"-6943"0"0,-1 1-71 0 0,-1 0 1 0 0,0 0 0 0 0,1 0-1 0 0,-1 0 1 0 0,1 0-1 0 0,-1 1 1 0 0,1-1 0 0 0,-1 1-1 0 0,1-1 1 0 0,0 1-1 0 0,-1-1 1 0 0,1 1 0 0 0,0 0-1 0 0,-1 0 1 0 0,1 0 0 0 0,0 0-1 0 0,-1 0 1 0 0,1 0-1 0 0,0 0 1 0 0,-1 0 0 0 0,1 1-1 0 0,0-1 1 0 0,-1 1-1 0 0,1-1 1 0 0,1 2 0 0 0,0 0 12 0 0,0 0 1 0 0,-1 0-1 0 0,1 0 1 0 0,-1 0 0 0 0,1 0-1 0 0,-1 1 1 0 0,0 0-1 0 0,0-1 1 0 0,0 1-1 0 0,0 0 1 0 0,0 0 0 0 0,1 4-1 0 0,-1-2-40 0 0,0-1 1 0 0,0 0-1 0 0,-1 0 1 0 0,1 1-1 0 0,-1-1 0 0 0,0 1 1 0 0,0-1-1 0 0,-1 1 0 0 0,1 0 1 0 0,-1-1-1 0 0,0 1 0 0 0,0-1 1 0 0,-1 1-1 0 0,0 0 0 0 0,1-1 1 0 0,-1 1-1 0 0,-1-1 0 0 0,1 1 1 0 0,-1-1-1 0 0,-2 5 1 0 0,-17 14-213 0 0,8-10 354 0 0,12-7 3488 0 0,75-6-5018 0 0,1 0-6731 0 0,-52 0 5386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2716 0 0,'0'0'6896'0'0,"-6"18"-7254"0"0,-4 9 351 0 0,-36 105 53 0 0,42-118-104 0 0,2 0 1 0 0,0 0 0 0 0,1 1-1 0 0,0-1 1 0 0,1 1 0 0 0,3 22-1 0 0,-3-33 37 0 0,1-1 0 0 0,-1 0-1 0 0,1 1 1 0 0,0-1-1 0 0,0 0 1 0 0,0 1 0 0 0,1-1-1 0 0,-1 0 1 0 0,1 0-1 0 0,0 0 1 0 0,0 0 0 0 0,0-1-1 0 0,0 1 1 0 0,4 3 0 0 0,-4-4 11 0 0,1-1 0 0 0,-1 0 0 0 0,0 0 0 0 0,0 0 0 0 0,1 0 0 0 0,-1-1 0 0 0,1 1 0 0 0,-1-1 0 0 0,0 1 0 0 0,1-1 0 0 0,-1 0 0 0 0,1 0 0 0 0,-1 0 0 0 0,1 0 0 0 0,-1 0 0 0 0,1-1 0 0 0,-1 1 0 0 0,1-1 0 0 0,-1 1 0 0 0,0-1 0 0 0,1 0 0 0 0,-1 0 0 0 0,3-2 0 0 0,0 0-40 0 0,0 1 0 0 0,0-2 0 0 0,0 1 0 0 0,-1 0 0 0 0,1-1 0 0 0,-1 0 1 0 0,0 0-1 0 0,0 0 0 0 0,0-1 0 0 0,-1 0 0 0 0,5-6 936 0 0,-18 47-519 0 0,9-33-317 0 0,0-1 0 0 0,1 0 0 0 0,-1 1-1 0 0,1-1 1 0 0,0 1 0 0 0,0-1 0 0 0,0 0-1 0 0,0 1 1 0 0,0-1 0 0 0,0 1 0 0 0,1-1-1 0 0,-1 0 1 0 0,1 1 0 0 0,0-1 0 0 0,0 0-1 0 0,0 1 1 0 0,0-1 0 0 0,0 0 0 0 0,0 0-1 0 0,0 0 1 0 0,1 0 0 0 0,-1 0 0 0 0,1 0-1 0 0,-1-1 1 0 0,1 1 0 0 0,2 2 0 0 0,0-3-77 0 0,-1 0 0 0 0,1 1 1 0 0,-1-1-1 0 0,1-1 0 0 0,-1 1 1 0 0,1 0-1 0 0,-1-1 0 0 0,1 0 1 0 0,0 0-1 0 0,-1 0 0 0 0,1 0 1 0 0,0-1-1 0 0,-1 1 0 0 0,1-1 1 0 0,-1 0-1 0 0,1 0 1 0 0,6-3-1 0 0,-5 2-40 0 0,0-1 0 0 0,0 0 0 0 0,0-1 0 0 0,0 1 0 0 0,-1-1 0 0 0,1 0 0 0 0,-1 0 0 0 0,0 0-1 0 0,0-1 1 0 0,0 0 0 0 0,-1 1 0 0 0,0-1 0 0 0,0 0 0 0 0,0-1 0 0 0,4-10 0 0 0,-6 15 38 0 0,0-1 0 0 0,0 0 0 0 0,-1 0 0 0 0,1 0-1 0 0,-1 0 1 0 0,1 0 0 0 0,-1 0 0 0 0,0 0 0 0 0,1 0 0 0 0,-1 0-1 0 0,0 1 1 0 0,0-1 0 0 0,-1 0 0 0 0,1 0 0 0 0,0 0 0 0 0,-1 0 0 0 0,1 0-1 0 0,-1 0 1 0 0,1 0 0 0 0,-1 0 0 0 0,0 0 0 0 0,0 1 0 0 0,0-1 0 0 0,0 0-1 0 0,0 1 1 0 0,0-1 0 0 0,-1 1 0 0 0,1-1 0 0 0,0 1 0 0 0,-1-1 0 0 0,1 1-1 0 0,-1 0 1 0 0,0 0 0 0 0,1 0 0 0 0,-1 0 0 0 0,0 0 0 0 0,0 0-1 0 0,1 0 1 0 0,-1 0 0 0 0,0 1 0 0 0,0-1 0 0 0,0 1 0 0 0,0 0 0 0 0,0-1-1 0 0,0 1 1 0 0,0 0 0 0 0,0 0 0 0 0,0 0 0 0 0,-3 1 0 0 0,0-2-11 0 0,0 1-1 0 0,0 0 1 0 0,0 1 0 0 0,0-1 0 0 0,0 1 0 0 0,0 0 0 0 0,0 0 0 0 0,0 0 0 0 0,0 1 0 0 0,0-1 0 0 0,1 1-1 0 0,-1 1 1 0 0,1-1 0 0 0,-6 4 0 0 0,8-4 130 0 0,-1 1-1 0 0,1-1 1 0 0,0 0-1 0 0,0 1 1 0 0,0 0 0 0 0,0-1-1 0 0,0 1 1 0 0,1 0-1 0 0,0 0 1 0 0,-1 0-1 0 0,1 0 1 0 0,0 0 0 0 0,0 0-1 0 0,0 0 1 0 0,1 0-1 0 0,-1 1 1 0 0,1-1-1 0 0,0 0 1 0 0,0 0 0 0 0,0 1-1 0 0,0-1 1 0 0,1 0-1 0 0,0 6 1 0 0,0-5 46 0 0,1 0-1 0 0,-1 0 1 0 0,1 0 0 0 0,0 0 0 0 0,0 0 0 0 0,0-1 0 0 0,1 1-1 0 0,-1-1 1 0 0,1 1 0 0 0,0-1 0 0 0,0 0 0 0 0,0 0-1 0 0,0 0 1 0 0,1 0 0 0 0,-1 0 0 0 0,1-1 0 0 0,-1 0-1 0 0,1 0 1 0 0,0 0 0 0 0,0 0 0 0 0,0 0 0 0 0,0-1 0 0 0,0 0-1 0 0,8 2 1 0 0,4 0-335 0 0,1 0 1 0 0,-1 0-1 0 0,1-2 0 0 0,-1 0 0 0 0,19-2 1 0 0,-22-1-669 0 0,-1 0 0 0 0,0-1-1 0 0,0 0 1 0 0,-1-1 0 0 0,22-9 0 0 0,-1-2-3610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4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1 950 36 0 0,'0'0'7537'0'0,"16"-36"-6255"0"0,8-10-1268 0 0,-3-2 0 0 0,-1 0-1 0 0,-3-2 1 0 0,-1 0-1 0 0,-3 0 1 0 0,-2-1 0 0 0,-2-1-1 0 0,-3 0 1 0 0,-2 0-1 0 0,-4-89 1 0 0,-2 120-29 0 0,-2 0 1 0 0,-1 0-1 0 0,0 1 1 0 0,-1-1-1 0 0,-2 1 1 0 0,0 0-1 0 0,-1 1 0 0 0,-1 0 1 0 0,0 0-1 0 0,-16-19 1 0 0,24 35-30 0 0,0 0 1 0 0,-1 0-1 0 0,1 0 0 0 0,-1 0 1 0 0,0 0-1 0 0,0 1 1 0 0,0 0-1 0 0,0-1 0 0 0,0 1 1 0 0,-1 0-1 0 0,1 1 1 0 0,-8-4-1 0 0,10 5-150 0 0,-1 7-4180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50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49 1408 0 0,'0'0'8306'0'0,"1"-8"-7550"0"0,6-32 904 0 0,-12 40-1589 0 0,-1 0 0 0 0,1 1 0 0 0,0-1 0 0 0,0 1 0 0 0,-1 0 0 0 0,-5 2-1 0 0,-24 6-39 0 0,-1-1-1 0 0,-65 5 1 0 0,2-1-4525 0 0,88-12-4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5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2308 0 0,'0'0'7756'0'0,"2"0"-6910"0"0,-29 4-240 0 0,-48-1-1 0 0,-19 2-882 0 0,78 1-1663 0 0,14 6-3210 0 0,4-8 1480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5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33 1848 0 0,'0'0'8361'0'0,"-13"10"-8000"0"0,-38 35-135 0 0,47-41-204 0 0,0 1 1 0 0,1 0 0 0 0,0 0-1 0 0,0 0 1 0 0,0 0-1 0 0,1 0 1 0 0,0 0 0 0 0,0 1-1 0 0,0-1 1 0 0,0 1 0 0 0,1-1-1 0 0,0 1 1 0 0,0 0 0 0 0,1 0-1 0 0,-1-1 1 0 0,1 1-1 0 0,1 0 1 0 0,1 11 0 0 0,-1 5 110 0 0,-1-17-115 0 0,0 0-1 0 0,1 0 1 0 0,0-1 0 0 0,0 1-1 0 0,0 0 1 0 0,1 0 0 0 0,-1-1-1 0 0,1 1 1 0 0,0-1 0 0 0,0 1-1 0 0,1-1 1 0 0,-1 0 0 0 0,1 0-1 0 0,0 0 1 0 0,0 0 0 0 0,1 0-1 0 0,-1-1 1 0 0,1 0 0 0 0,0 1-1 0 0,-1-1 1 0 0,1-1 0 0 0,1 1-1 0 0,-1-1 1 0 0,0 1 0 0 0,1-1-1 0 0,-1 0 1 0 0,1-1 0 0 0,0 1-1 0 0,5 1 1 0 0,7 1-18 0 0,-1-1 1 0 0,1 0 0 0 0,0-1-1 0 0,1-1 1 0 0,-1 0 0 0 0,0-1-1 0 0,21-3 1 0 0,-28 1-1 0 0,0 0 0 0 0,0 0 0 0 0,0-1 0 0 0,0-1 0 0 0,0 1 0 0 0,-1-2 0 0 0,0 1 0 0 0,1-1 0 0 0,-2-1 0 0 0,1 1 0 0 0,11-11 0 0 0,-14 11-20 0 0,-1 0 0 0 0,0 0 0 0 0,0-1 0 0 0,0 0 0 0 0,-1 0 0 0 0,0 0 0 0 0,0 0 0 0 0,0-1 0 0 0,-1 1 0 0 0,0-1 0 0 0,0 0 0 0 0,0 0 0 0 0,-1 0 0 0 0,0 0 0 0 0,-1-1 0 0 0,2-11 0 0 0,-3 11 23 0 0,0-1 0 0 0,0 1-1 0 0,0 0 1 0 0,-1 0 0 0 0,0 0-1 0 0,-1 0 1 0 0,0 0 0 0 0,0 0-1 0 0,-5-10 1 0 0,5 14-6 0 0,0 0 1 0 0,-1-1-1 0 0,0 1 0 0 0,0 0 0 0 0,-1 1 1 0 0,1-1-1 0 0,-1 1 0 0 0,0-1 0 0 0,1 1 1 0 0,-1 0-1 0 0,-1 0 0 0 0,1 1 0 0 0,0-1 1 0 0,-1 1-1 0 0,1 0 0 0 0,-8-2 0 0 0,-1 0-186 0 0,1 0 0 0 0,-1 1 0 0 0,0 1 0 0 0,0 0 0 0 0,0 0 0 0 0,-1 2 0 0 0,-12 0 0 0 0,18 0-326 0 0,0 1 1 0 0,1 0 0 0 0,-1 0-1 0 0,0 1 1 0 0,1 0 0 0 0,0 0-1 0 0,-1 1 1 0 0,1 0 0 0 0,0 0-1 0 0,1 1 1 0 0,-1 0 0 0 0,0 0-1 0 0,-6 6 1 0 0,-11 19-2307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3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2832 0 0,'0'0'7340'0'0,"4"-3"-6952"0"0,5-5-96 0 0,0 1-1 0 0,0 0 1 0 0,1 1 0 0 0,0 0-1 0 0,0 1 1 0 0,1 0-1 0 0,-1 0 1 0 0,1 1-1 0 0,22-5 1 0 0,-15 5-230 0 0,0 2 1 0 0,0-1-1 0 0,0 2 1 0 0,1 1-1 0 0,35 3 1 0 0,-29-1-349 0 0,-39-2 92 0 0,13 0 209 0 0,0 0 0 0 0,-1 1-1 0 0,1-1 1 0 0,-1 1 0 0 0,1-1-1 0 0,0 1 1 0 0,-1-1 0 0 0,1 1 0 0 0,0 0-1 0 0,-1 0 1 0 0,1 0 0 0 0,0 0-1 0 0,0 0 1 0 0,0 0 0 0 0,0 0-1 0 0,0 0 1 0 0,0 0 0 0 0,0 1 0 0 0,0-1-1 0 0,1 0 1 0 0,-1 1 0 0 0,0-1-1 0 0,1 0 1 0 0,-1 1 0 0 0,1-1-1 0 0,0 1 1 0 0,-1-1 0 0 0,1 1 0 0 0,0 2-1 0 0,-6 54 107 0 0,6-41-151 0 0,-2 30 24 0 0,8 78 0 0 0,0-6-38 0 0,-6-116 45 0 0,0 0 1 0 0,0-1-1 0 0,-1 1 1 0 0,1-1-1 0 0,-1 1 1 0 0,1 0-1 0 0,-1-1 1 0 0,0 1 0 0 0,0-1-1 0 0,0 1 1 0 0,0-1-1 0 0,-1 0 1 0 0,1 1-1 0 0,-1-1 1 0 0,1 0-1 0 0,-1 0 1 0 0,0 0 0 0 0,0 0-1 0 0,0 0 1 0 0,-3 2-1 0 0,1-2-6 0 0,0 1 0 0 0,-1-1 0 0 0,1 1 0 0 0,-1-2-1 0 0,0 1 1 0 0,0 0 0 0 0,1-1 0 0 0,-1 0 0 0 0,0 0 0 0 0,-8 0-1 0 0,6 0-59 0 0,1-1-1 0 0,-1 0 1 0 0,0 0-1 0 0,0 0 1 0 0,0-1-1 0 0,1 0 1 0 0,-1-1 0 0 0,0 1-1 0 0,1-1 1 0 0,-1-1-1 0 0,1 1 1 0 0,0-1-1 0 0,0 0 1 0 0,0 0-1 0 0,0-1 1 0 0,-6-5-1 0 0,10 7-74 0 0,0 0 0 0 0,0 0 0 0 0,1 0-1 0 0,-1-1 1 0 0,1 1 0 0 0,-1 0 0 0 0,1-1-1 0 0,0 1 1 0 0,0-1 0 0 0,0 1 0 0 0,0-1 0 0 0,0 0-1 0 0,1 1 1 0 0,-1-1 0 0 0,1-4 0 0 0,0 5-157 0 0,0 0 0 0 0,0 0 0 0 0,1 0 0 0 0,-1 0 0 0 0,1 1 0 0 0,0-1 0 0 0,-1 0 0 0 0,1 0 0 0 0,0 0 0 0 0,0 1 0 0 0,0-1 0 0 0,0 1 0 0 0,0-1 1 0 0,1 1-1 0 0,-1-1 0 0 0,0 1 0 0 0,1-1 0 0 0,-1 1 0 0 0,1 0 0 0 0,-1 0 0 0 0,5-2 0 0 0,9-4-2756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1504 0 0,'0'0'11627'0'0,"5"-1"-11242"0"0,-5 1-378 0 0,0 0 1 0 0,-1 1-1 0 0,1-1 1 0 0,0 0-1 0 0,0 0 1 0 0,0 0-1 0 0,0 0 1 0 0,0 0-1 0 0,0 0 1 0 0,0 0-1 0 0,0 0 1 0 0,0 0-1 0 0,0 0 1 0 0,0 0-1 0 0,0 1 1 0 0,0-1-1 0 0,0 0 1 0 0,0 0-1 0 0,0 0 1 0 0,0 0-1 0 0,0 0 1 0 0,0 0-1 0 0,0 0 1 0 0,0 0-1 0 0,0 1 1 0 0,0-1-1 0 0,0 0 1 0 0,0 0-1 0 0,0 0 1 0 0,0 0-1 0 0,0 0 1 0 0,0 0-1 0 0,0 0 1 0 0,0 0-1 0 0,0 0 1 0 0,0 1-1 0 0,0-1 1 0 0,0 0-1 0 0,0 0 1 0 0,1 0-1 0 0,-1 0 1 0 0,0 0-1 0 0,0 0 1 0 0,0 0-1 0 0,0 0 1 0 0,0 0-1 0 0,0 0 1 0 0,0 0-1 0 0,0 0 1 0 0,0 0-1 0 0,0 0 1 0 0,1 0-1 0 0,-1 0 1 0 0,0 0-1 0 0,0 0 1 0 0,0 0-1 0 0,0 0 1 0 0,0 0-1 0 0,0 0 1 0 0,0 0-1 0 0,-13 15 246 0 0,-39 36-172 0 0,-22 23-308 0 0,39-25-983 0 0,24-18-1646 0 0,10-30 2493 0 0,1 0 0 0 0,0 0 0 0 0,0 0 0 0 0,0 0 1 0 0,0 1-1 0 0,0-1 0 0 0,0 0 0 0 0,0 0 0 0 0,1 0 0 0 0,-1 1 0 0 0,0-1 1 0 0,1 0-1 0 0,-1 0 0 0 0,0 0 0 0 0,1 0 0 0 0,-1 0 0 0 0,1 0 1 0 0,0 0-1 0 0,1 2 0 0 0,7 2-2394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4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302 311 2880 0 0,'0'0'8883'0'0,"-23"-19"-8551"0"0,2 2-258 0 0,-126-111 429 0 0,124 108-663 0 0,-34-35 471 0 0,54 52-576 0 0,0 0 0 0 0,0-1-1 0 0,0 1 1 0 0,1 0-1 0 0,-1-1 1 0 0,1 0-1 0 0,0 0 1 0 0,0 0-1 0 0,1 0 1 0 0,-1 0-1 0 0,1 0 1 0 0,0 0-1 0 0,-1-8 1 0 0,2 12 140 0 0,0 0-1 0 0,0-1 1 0 0,0 1 0 0 0,0-1-1 0 0,0 1 1 0 0,0 0 0 0 0,1-1-1 0 0,-1 1 1 0 0,0-1 0 0 0,0 1-1 0 0,0 0 1 0 0,1-1 0 0 0,-1 1 0 0 0,0 0-1 0 0,0-1 1 0 0,1 1 0 0 0,-1 0-1 0 0,0-1 1 0 0,1 1 0 0 0,-1 0-1 0 0,0 0 1 0 0,1-1 0 0 0,-1 1 0 0 0,1 0-1 0 0,-1 0 1 0 0,0 0 0 0 0,1 0-1 0 0,-1-1 1 0 0,1 1 0 0 0,-1 0-1 0 0,1 0 1 0 0,-1 0 0 0 0,0 0-1 0 0,1 0 1 0 0,0 0 0 0 0,0 0-279 0 0,19-3-3788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5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1 492 0 0,'0'0'11374'0'0,"0"7"-10908"0"0,-5 42-72 0 0,2 1 1 0 0,2 0-1 0 0,8 64 0 0 0,-2-101-1457 0 0,-5-13 723 0 0,1 1 0 0 0,-1 0 1 0 0,1-1-1 0 0,-1 1 0 0 0,1-1 0 0 0,0 1 1 0 0,-1-1-1 0 0,1 1 0 0 0,0-1 1 0 0,-1 1-1 0 0,1-1 0 0 0,0 0 1 0 0,0 1-1 0 0,-1-1 0 0 0,1 0 1 0 0,0 0-1 0 0,0 0 0 0 0,0 0 1 0 0,-1 1-1 0 0,1-1 0 0 0,1 0 0 0 0,6 0-3972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5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1220 0 0,'0'0'11278'0'0,"-24"2"-11115"0"0,3-1-150 0 0,-163 5 167 0 0,169-6-444 0 0,-12 0-916 0 0,19-1-6056 0 0,12 7 3114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5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3364 0 0,'0'0'7443'0'0,"8"0"-7270"0"0,15 1-272 0 0,1-2 0 0 0,-1-1 1 0 0,1-1-1 0 0,32-8 0 0 0,-42 6 84 0 0,33-8-252 0 0,-49 13 287 0 0,1 0 1 0 0,-1 0 0 0 0,1 0 0 0 0,-1 1 0 0 0,1-1 0 0 0,-1 0 0 0 0,1 1 0 0 0,-1-1 0 0 0,1 1 0 0 0,-1 0-1 0 0,1-1 1 0 0,-1 1 0 0 0,1 0 0 0 0,0 0 0 0 0,-1 0 0 0 0,1 0 0 0 0,0 0 0 0 0,0 0 0 0 0,0 0 0 0 0,0 0-1 0 0,0 1 1 0 0,0-1 0 0 0,-1 2 0 0 0,0 2 25 0 0,0-1 0 0 0,0 1 0 0 0,1-1 0 0 0,-1 1 0 0 0,1 0 0 0 0,0-1 0 0 0,1 1 0 0 0,-1 5 0 0 0,1 14 39 0 0,0-1 0 0 0,7 37 0 0 0,-6-50-138 0 0,4 22 81 0 0,-2-15 25 0 0,0 1 1 0 0,-1 0-1 0 0,-1-1 1 0 0,-1 1 0 0 0,0 0-1 0 0,-4 24 1 0 0,2-38-68 0 0,1 0 0 0 0,-1 0 0 0 0,0 0 1 0 0,0-1-1 0 0,-1 1 0 0 0,1-1 0 0 0,-1 1 1 0 0,0-1-1 0 0,0 0 0 0 0,0 0 0 0 0,0 0 1 0 0,0 0-1 0 0,0-1 0 0 0,-1 0 0 0 0,0 1 0 0 0,1-1 1 0 0,-1 0-1 0 0,-5 2 0 0 0,0-1-239 0 0,0 1 0 0 0,0-2 0 0 0,0 1 0 0 0,0-1-1 0 0,0 0 1 0 0,-1-1 0 0 0,-11 1 0 0 0,21-2 140 0 0,0 0 0 0 0,-1 0 0 0 0,1-1 0 0 0,-1 1 0 0 0,1 0 0 0 0,0 0 0 0 0,-1 0 0 0 0,1 0 0 0 0,-1 0 1 0 0,1 0-1 0 0,0-1 0 0 0,-1 1 0 0 0,1 0 0 0 0,0 0 0 0 0,-1-1 0 0 0,1 1 0 0 0,0 0 0 0 0,-1-1 0 0 0,1 1 0 0 0,0 0 0 0 0,0-1 0 0 0,-1 1 0 0 0,1 0 0 0 0,0-1 0 0 0,0 1 1 0 0,0 0-1 0 0,0-1 0 0 0,-1 1 0 0 0,1-1 0 0 0,0 1 0 0 0,0 0 0 0 0,0-1 0 0 0,0 1 0 0 0,0-1 0 0 0,0 1 0 0 0,0 0 0 0 0,0-1 0 0 0,0 1 0 0 0,0-1 0 0 0,0 1 0 0 0,0 0 1 0 0,0-1-1 0 0,1 0 0 0 0,-1-2-1104 0 0,0-3-1242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1 210 488 0 0,'0'0'5202'0'0,"11"-17"-5281"0"0,36-53-13 0 0,-42 64 85 0 0,-2-1 0 0 0,1 1 0 0 0,-1 0 0 0 0,0-1 0 0 0,0 0 0 0 0,-1 1 0 0 0,0-1 1 0 0,0 0-1 0 0,0 0 0 0 0,-1-1 0 0 0,0 1 0 0 0,-1 0 0 0 0,0 0 0 0 0,0-8 1 0 0,0 3 787 0 0,-7 23 2659 0 0,2 23-4071 0 0,5-28 785 0 0,-3 8-187 0 0,2 0 1 0 0,0 0-1 0 0,0 0 0 0 0,1 0 1 0 0,2 15-1 0 0,-2-27 17 0 0,1 0-1 0 0,-1 0 1 0 0,0 0-1 0 0,0 0 1 0 0,1 0-1 0 0,-1 0 1 0 0,1 0-1 0 0,0 0 1 0 0,0 0-1 0 0,0 0 1 0 0,-1 0-1 0 0,2 0 1 0 0,-1 0 0 0 0,0-1-1 0 0,0 1 1 0 0,1 0-1 0 0,-1-1 1 0 0,1 1-1 0 0,-1-1 1 0 0,1 1-1 0 0,-1-1 1 0 0,1 0-1 0 0,0 0 1 0 0,0 0-1 0 0,0 0 1 0 0,0 0 0 0 0,0 0-1 0 0,0 0 1 0 0,0-1-1 0 0,0 1 1 0 0,0-1-1 0 0,0 1 1 0 0,0-1-1 0 0,0 0 1 0 0,0 0-1 0 0,0 0 1 0 0,1 0-1 0 0,-1 0 1 0 0,0 0-1 0 0,0-1 1 0 0,0 1 0 0 0,3-2-1 0 0,-1 1-13 0 0,-1-1-1 0 0,1 0 1 0 0,-1 0-1 0 0,0-1 1 0 0,1 1-1 0 0,-1 0 1 0 0,0-1 0 0 0,0 0-1 0 0,-1 0 1 0 0,1 0-1 0 0,-1 0 1 0 0,1 0-1 0 0,-1-1 1 0 0,0 1 0 0 0,0-1-1 0 0,0 1 1 0 0,-1-1-1 0 0,1 0 1 0 0,-1 1-1 0 0,1-5 1 0 0,2-5-39 0 0,-1 1 1 0 0,-1-1 0 0 0,1 1-1 0 0,0-26 1 0 0,-3 16-119 0 0,0 35 224 0 0,4 50 23 0 0,-1-47 34 0 0,13 42-80 0 0,-15-54 74 0 0,0 0 1 0 0,1-1-1 0 0,-1 1 0 0 0,1-1 0 0 0,0 0 1 0 0,0 1-1 0 0,0-1 0 0 0,1 0 1 0 0,-1 0-1 0 0,0 0 0 0 0,1-1 0 0 0,3 4 1 0 0,-6-6-99 0 0,1 0 0 0 0,-1 0 0 0 0,1 0 0 0 0,-1 0 0 0 0,1 0 0 0 0,-1 0-1 0 0,1-1 1 0 0,-1 1 0 0 0,1 0 0 0 0,-1 0 0 0 0,1 0 0 0 0,-1 0 0 0 0,1-1 0 0 0,-1 1 0 0 0,0 0 0 0 0,1 0 0 0 0,-1-1 0 0 0,1 1 0 0 0,-1 0 0 0 0,0-1 0 0 0,1 1 0 0 0,-1 0 0 0 0,0-1 0 0 0,0 1 0 0 0,1-1 0 0 0,-1 1 0 0 0,0-1 0 0 0,0 1 0 0 0,1 0 0 0 0,-1-1 0 0 0,0 1-1 0 0,0-1 1 0 0,0 1 0 0 0,0-1 0 0 0,0 1 0 0 0,0-1 0 0 0,0 1 0 0 0,0-2 0 0 0,6-22-95 0 0,-6 21 86 0 0,7-53 0 0 0,3-12 84 0 0,-6 68 1373 0 0,1 13-1328 0 0,4 11-453 0 0,-8-17 292 0 0,12 39 97 0 0,-13-45-50 0 0,0 0-1 0 0,0-1 1 0 0,0 1 0 0 0,0 0-1 0 0,1 0 1 0 0,-1 0 0 0 0,0 0 0 0 0,0 0-1 0 0,1-1 1 0 0,-1 1 0 0 0,0 0 0 0 0,1 0-1 0 0,-1-1 1 0 0,1 1 0 0 0,-1 0 0 0 0,1-1-1 0 0,-1 1 1 0 0,1 0 0 0 0,0-1-1 0 0,-1 1 1 0 0,1-1 0 0 0,0 1 0 0 0,-1-1-1 0 0,1 1 1 0 0,0-1 0 0 0,0 1 0 0 0,-1-1-1 0 0,1 0 1 0 0,0 0 0 0 0,0 1 0 0 0,0-1-1 0 0,0 0 1 0 0,-1 0 0 0 0,1 0-1 0 0,0 0 1 0 0,0 0 0 0 0,0 0 0 0 0,0 0-1 0 0,1 0 1 0 0,4-7-56 0 0,0-1 1 0 0,0 1-1 0 0,-1-1 0 0 0,0 0 1 0 0,0-1-1 0 0,5-13 0 0 0,-6 25 176 0 0,-1 0 0 0 0,1 0-1 0 0,-1 0 1 0 0,0 1 0 0 0,-1 0 0 0 0,1-1 0 0 0,0 1-1 0 0,-1 0 1 0 0,3 8 0 0 0,6 6 14 0 0,-7-13-95 0 0,0-1 0 0 0,-1 1-1 0 0,1-1 1 0 0,1 0 0 0 0,-1 0-1 0 0,1-1 1 0 0,-1 1 0 0 0,1-1-1 0 0,10 5 1 0 0,-14-7-40 0 0,0-1 0 0 0,0 0 1 0 0,0 1-1 0 0,0-1 0 0 0,-1 0 0 0 0,1 0 0 0 0,0 1 0 0 0,0-1 0 0 0,0 0 0 0 0,0 0 1 0 0,0 0-1 0 0,0 0 0 0 0,0-1 0 0 0,0 1 0 0 0,0 0 0 0 0,0 0 0 0 0,0 0 0 0 0,0-1 0 0 0,0 1 1 0 0,0 0-1 0 0,0-1 0 0 0,-1 1 0 0 0,1-1 0 0 0,1 0 0 0 0,-1-1-12 0 0,1 0 0 0 0,-1 0-1 0 0,0 0 1 0 0,0 0 0 0 0,0 0 0 0 0,-1 0-1 0 0,1 0 1 0 0,0 0 0 0 0,-1 0 0 0 0,1 0-1 0 0,-1 0 1 0 0,0 0 0 0 0,0 0-1 0 0,0-1 1 0 0,0-3 0 0 0,0-3-141 0 0,-1 1-1 0 0,0-1 1 0 0,0 1 0 0 0,-1-1 0 0 0,-3-10 0 0 0,4 17 154 0 0,1 0 1 0 0,-1-1 0 0 0,0 1-1 0 0,0 0 1 0 0,0 0-1 0 0,0 0 1 0 0,0 0 0 0 0,0 1-1 0 0,0-1 1 0 0,-1 0 0 0 0,1 0-1 0 0,0 1 1 0 0,-1-1 0 0 0,0 1-1 0 0,1-1 1 0 0,-1 1-1 0 0,0 0 1 0 0,0-1 0 0 0,0 1-1 0 0,0 0 1 0 0,0 0 0 0 0,0 0-1 0 0,0 1 1 0 0,0-1 0 0 0,0 0-1 0 0,-4 0 2934 0 0,40 18-1190 0 0,-27-15-1858 0 0,0 0-1 0 0,0-1 1 0 0,0 0-1 0 0,0 0 1 0 0,1-1 0 0 0,-1 0-1 0 0,0 0 1 0 0,9-1-1 0 0,-11 0-448 0 0,1 0-1 0 0,-1 0 0 0 0,1-1 0 0 0,-1 0 0 0 0,0 0 0 0 0,7-3 0 0 0,-12 5 520 0 0,3-3-1340 0 0,-21 1-459 0 0,-110 2-3281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35 3364 0 0,'0'0'6091'0'0,"-10"19"-5719"0"0,-27 57-53 0 0,36-75-310 0 0,0 0 1 0 0,0 0-1 0 0,1 0 0 0 0,-1 0 0 0 0,1 0 1 0 0,-1 0-1 0 0,1 0 0 0 0,-1 1 0 0 0,1-1 0 0 0,-1 0 1 0 0,1 0-1 0 0,0 0 0 0 0,0 1 0 0 0,0-1 0 0 0,0 0 1 0 0,0 0-1 0 0,0 0 0 0 0,0 1 0 0 0,0-1 1 0 0,0 0-1 0 0,0 0 0 0 0,1 0 0 0 0,-1 1 0 0 0,0-1 1 0 0,1 0-1 0 0,-1 0 0 0 0,1 0 0 0 0,-1 0 0 0 0,1 0 1 0 0,0 0-1 0 0,0 0 0 0 0,-1 0 0 0 0,1 0 1 0 0,0 0-1 0 0,0 0 0 0 0,0-1 0 0 0,0 1 0 0 0,0 0 1 0 0,0 0-1 0 0,0-1 0 0 0,0 1 0 0 0,0-1 0 0 0,0 1 1 0 0,0-1-1 0 0,0 1 0 0 0,1-1 0 0 0,-1 0 1 0 0,0 0-1 0 0,0 1 0 0 0,2-1 0 0 0,4 0-100 0 0,-1 1 1 0 0,0-1-1 0 0,1 0 1 0 0,-1-1-1 0 0,0 0 0 0 0,10-2 1 0 0,-11 1 42 0 0,1 0 1 0 0,0-1-1 0 0,0 0 1 0 0,-1 0-1 0 0,0-1 1 0 0,0 1 0 0 0,0-1-1 0 0,0 0 1 0 0,0-1-1 0 0,-1 1 1 0 0,0-1-1 0 0,0 0 1 0 0,0 0 0 0 0,0 0-1 0 0,3-7 1 0 0,-3 4 9 0 0,1 0 0 0 0,-2-1 1 0 0,1 1-1 0 0,-1-1 0 0 0,0 0 1 0 0,-1 0-1 0 0,0 0 0 0 0,0 0 1 0 0,0-16 735 0 0,-2 59 1056 0 0,-3 197-1191 0 0,2-226-573 0 0,0 0 0 0 0,-1 0 0 0 0,1 0 0 0 0,-1-1 0 0 0,0 1 0 0 0,0-1 0 0 0,-1 1 0 0 0,1-1 0 0 0,-1 0 0 0 0,0 0 0 0 0,0 0 0 0 0,0 0 0 0 0,0 0 1 0 0,-1-1-1 0 0,0 1 0 0 0,0-1 0 0 0,0 0 0 0 0,0 0 0 0 0,0-1 0 0 0,0 1 0 0 0,-1-1 0 0 0,1 0 0 0 0,-1 0 0 0 0,-4 1 0 0 0,5-2-165 0 0,-1 1 1 0 0,1-1 0 0 0,0 0-1 0 0,0-1 1 0 0,-1 1-1 0 0,1-1 1 0 0,0 1-1 0 0,-1-1 1 0 0,1-1 0 0 0,0 1-1 0 0,-1-1 1 0 0,1 1-1 0 0,0-1 1 0 0,0 0-1 0 0,0-1 1 0 0,0 1 0 0 0,-7-4-1 0 0,-6-15-3953 0 0,11 11 358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89 767 844 0 0,'0'0'7825'0'0,"3"-5"-7320"0"0,13-18-304 0 0,-2-1 0 0 0,-1 0 0 0 0,0-1 0 0 0,-2 0 0 0 0,-1-1 0 0 0,-1-1 0 0 0,-2 1 0 0 0,0-1 0 0 0,-2-1 0 0 0,0 1 0 0 0,-2-1 0 0 0,-2 0 0 0 0,0 1 0 0 0,-6-50 0 0 0,2 57-373 0 0,-2 1-1 0 0,0 0 0 0 0,-2 1 1 0 0,0-1-1 0 0,-1 1 0 0 0,0 0 1 0 0,-2 1-1 0 0,-13-20 1 0 0,8 16-887 0 0,-1 0 0 0 0,-1 1 1 0 0,-21-19-1 0 0,-2 5-2858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5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296 486 1304 0 0,'7'9'11645'0'0,"-6"-7"-11815"0"0,-22-21 123 0 0,2-1 0 0 0,0-1 1 0 0,2 0-1 0 0,-21-33 1 0 0,-53-102-604 0 0,78 132 344 0 0,-2-2-160 0 0,-3-5-1122 0 0,2 0 0 0 0,-15-40-1 0 0,25 49-630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29:5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2928 0 0,'0'0'7828'0'0,"5"0"-6634"0"0,-14 9-831 0 0,0-1-1 0 0,-1-1 0 0 0,0 1 0 0 0,-20 10 0 0 0,-28 23-156 0 0,-1 3-488 0 0,8-7-5616 0 0,45-31 1971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0 672 0 0,'0'0'9483'0'0,"-14"11"-6389"0"0,16 92-464 0 0,-1-2-4660 0 0,-2-93 1873 0 0,0-5-2213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5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0 904 0 0,'0'0'10563'0'0,"-11"19"-9630"0"0,-222-6-1382 0 0,228-13 156 0 0,-43 4-886 0 0,20 8-4768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2156 0 0,'0'0'9451'0'0,"-11"21"-9047"0"0,-80-17 311 0 0,74-5-966 0 0,0 1 1 0 0,1 0-1 0 0,-1 1 1 0 0,1 1-1 0 0,0 1 1 0 0,-1 0-1 0 0,-17 7 1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6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1 932 0 0,'0'0'11060'0'0,"-7"6"-10948"0"0,-23 26-734 0 0,1 2 0 0 0,-29 44 0 0 0,51-70-482 0 0,2-3-1159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6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1348 0 0,'0'0'9762'0'0,"0"16"-9602"0"0,0-15-158 0 0,-1 49 86 0 0,-6 50 0 0 0,3-69-1680 0 0,0 48 0 0 0,4-79 1476 0 0,0 0 0 0 0,0 1 1 0 0,1-1-1 0 0,-1 0 0 0 0,0 1 0 0 0,1-1 0 0 0,-1 0 0 0 0,0 0 1 0 0,1 1-1 0 0,-1-1 0 0 0,0 0 0 0 0,1 0 0 0 0,-1 1 0 0 0,0-1 1 0 0,1 0-1 0 0,-1 0 0 0 0,1 0 0 0 0,-1 0 0 0 0,1 0 0 0 0,-1 0 1 0 0,0 0-1 0 0,1 0 0 0 0,-1 0 0 0 0,1 0 0 0 0,-1 0 0 0 0,0 0 1 0 0,1 0-1 0 0,-1 0 0 0 0,1 0 0 0 0,-1 0 0 0 0,0 0 0 0 0,1 0 0 0 0,-1-1 1 0 0,1 1-1 0 0,-1 0 0 0 0,0 0 0 0 0,1-1 0 0 0,-1 1 0 0 0,0 0 1 0 0,1 0-1 0 0,-1-1 0 0 0,1 1 0 0 0,18-13-2858 0 0,-11 2 2761 0 0,0-1 117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6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0 516 0 0,'0'0'9061'0'0,"10"26"-7445"0"0,-10 257 124 0 0,0-283-1809 0 0,0 0 0 0 0,0 0 1 0 0,1 0-1 0 0,-1 1 1 0 0,0-1-1 0 0,0 0 1 0 0,0 0-1 0 0,0 0 1 0 0,0 1-1 0 0,0-1 1 0 0,0 0-1 0 0,1 0 1 0 0,-1 0-1 0 0,0 0 1 0 0,0 0-1 0 0,0 1 1 0 0,0-1-1 0 0,1 0 0 0 0,-1 0 1 0 0,0 0-1 0 0,0 0 1 0 0,0 0-1 0 0,1 0 1 0 0,-1 0-1 0 0,0 0 1 0 0,0 0-1 0 0,0 1 1 0 0,1-1-1 0 0,-1 0 1 0 0,0 0-1 0 0,0 0 1 0 0,1 0-1 0 0,-1 0 1 0 0,0 0-1 0 0,0-1 0 0 0,0 1 1 0 0,1 0-1 0 0,-1 0 1 0 0,0 0-1 0 0,0 0 1 0 0,0 0-1 0 0,1 0 1 0 0,-1 0-1 0 0,0 0 1 0 0,0 0-1 0 0,0-1 1 0 0,1 1-1 0 0,-1 0 1 0 0,0 0-1 0 0,0 0 1 0 0,0 0-1 0 0,0 0 0 0 0,0-1 1 0 0,1 1-1 0 0,-1 0 1 0 0,0 0-1 0 0,0 0 1 0 0,0-1-1 0 0,0 1 1 0 0,0 0-1 0 0,0 0 1 0 0,0 0-1 0 0,0-1 1 0 0,12-13-3081 0 0,1-13-1256 0 0,-7 9 3412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8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6 5428 0 0,'0'0'6011'0'0,"-10"-1"-5524"0"0,-2 0-375 0 0,-1-1-2 0 0,0 1 0 0 0,0 0 0 0 0,0 1 0 0 0,-23 3 0 0 0,33-2-85 0 0,1-1-1 0 0,-1 0 0 0 0,1 1 0 0 0,-1 0 0 0 0,1-1 1 0 0,-1 1-1 0 0,1 0 0 0 0,0 0 0 0 0,-1 1 1 0 0,1-1-1 0 0,0 0 0 0 0,0 1 0 0 0,0-1 0 0 0,0 1 1 0 0,0 0-1 0 0,0 0 0 0 0,0 0 0 0 0,1 0 1 0 0,-1 0-1 0 0,1 0 0 0 0,-1 0 0 0 0,1 0 0 0 0,0 0 1 0 0,0 1-1 0 0,0-1 0 0 0,0 1 0 0 0,0-1 1 0 0,0 1-1 0 0,1-1 0 0 0,-1 1 0 0 0,1-1 0 0 0,0 1 1 0 0,0 2-1 0 0,0-2-61 0 0,1 0 0 0 0,0 0 1 0 0,-1 0-1 0 0,1 0 0 0 0,0-1 1 0 0,1 1-1 0 0,-1 0 0 0 0,0-1 1 0 0,1 1-1 0 0,0-1 0 0 0,-1 1 0 0 0,1-1 1 0 0,0 0-1 0 0,0 0 0 0 0,0 0 1 0 0,1 0-1 0 0,-1 0 0 0 0,4 2 0 0 0,56 34-495 0 0,-35-23 458 0 0,-17-9 56 0 0,43 30 127 0 0,-51-34-91 0 0,0-1 0 0 0,0 1-1 0 0,-1-1 1 0 0,1 1 0 0 0,-1-1 0 0 0,1 1-1 0 0,-1 0 1 0 0,1 0 0 0 0,-1 0 0 0 0,0 0-1 0 0,0 0 1 0 0,0 0 0 0 0,0 0 0 0 0,-1 0-1 0 0,1 0 1 0 0,0 0 0 0 0,-1 1 0 0 0,1-1-1 0 0,-1 0 1 0 0,0 0 0 0 0,0 1 0 0 0,0-1-1 0 0,0 3 1 0 0,-2-3-41 0 0,1 1 0 0 0,0-1-1 0 0,-1 0 1 0 0,0 0 0 0 0,1 0-1 0 0,-1 0 1 0 0,0 0 0 0 0,0 0 0 0 0,0 0-1 0 0,0-1 1 0 0,0 1 0 0 0,-1-1-1 0 0,1 1 1 0 0,0-1 0 0 0,-1 0 0 0 0,1 0-1 0 0,-1 0 1 0 0,1 0 0 0 0,-1 0-1 0 0,-4 0 1 0 0,-55 9-260 0 0,61-9 276 0 0,-4-1-90 0 0,-84 5 137 0 0,82-5-440 0 0,-1 0 0 0 0,1 0-1 0 0,-1-1 1 0 0,1 0 0 0 0,0-1 0 0 0,0 0-1 0 0,0 0 1 0 0,0 0 0 0 0,-13-7 0 0 0,20 9 225 0 0,0 0 72 0 0,0 0-1 0 0,-1 0 1 0 0,1 0 0 0 0,0 0-1 0 0,0 0 1 0 0,0-1 0 0 0,0 1-1 0 0,-1 0 1 0 0,1 0 0 0 0,0 0-1 0 0,0 0 1 0 0,0 0 0 0 0,0 0-1 0 0,0 0 1 0 0,0 0 0 0 0,-1-1-1 0 0,1 1 1 0 0,0 0 0 0 0,0 0-1 0 0,0 0 1 0 0,0 0 0 0 0,0 0-1 0 0,0-1 1 0 0,0 1 0 0 0,0 0-1 0 0,0 0 1 0 0,0 0-1 0 0,0 0 1 0 0,0-1 0 0 0,0 1-1 0 0,0 0 1 0 0,0 0 0 0 0,0 0-1 0 0,0 0 1 0 0,0-1 0 0 0,0 1-1 0 0,0 0 1 0 0,0 0 0 0 0,0 0-1 0 0,0 0 1 0 0,0 0 0 0 0,0-1-1 0 0,0 1 1 0 0,0 0 0 0 0,0 0-1 0 0,0 0 1 0 0,0 0 0 0 0,1 0-1 0 0,-1-1 1 0 0,0 1 0 0 0,0 0-1 0 0,10-3-2134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7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0 272 0 0,'0'0'9676'0'0,"-3"3"-9554"0"0,-2-1 21 0 0,1 0 0 0 0,0 0 0 0 0,-1 0 0 0 0,0-1 0 0 0,1 1 0 0 0,-1-1-1 0 0,0 0 1 0 0,0 0 0 0 0,0-1 0 0 0,0 0 0 0 0,-6 0 0 0 0,-71-5 798 0 0,23 0-857 0 0,20 4-212 0 0,24 0-1053 0 0,1 0 0 0 0,-1 1-1 0 0,-25 4 1 0 0,32 0-1644 0 0,2 0-1235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7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1 88 0 0,'0'0'8943'0'0,"-16"0"-8288"0"0,-50 4-116 0 0,1 2 0 0 0,-81 18 0 0 0,129-16-2115 0 0,12 2-2769 0 0,5-3 383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20 0 0,'0'0'8953'0'0,"11"2"-8188"0"0,2 1-534 0 0,32 4 1442 0 0,-70-8-1548 0 0,-3-1 119 0 0,-1 1 0 0 0,1 2 0 0 0,-39 5-1 0 0,49-4-1255 0 0,1 2-1 0 0,-1 1 0 0 0,-28 11 0 0 0,45-16 746 0 0,0 0 1 0 0,0 1-1 0 0,1-1 0 0 0,-1 0 1 0 0,0 1-1 0 0,1-1 1 0 0,-1 1-1 0 0,0-1 1 0 0,1 1-1 0 0,-1-1 0 0 0,1 1 1 0 0,-1-1-1 0 0,1 1 1 0 0,-1-1-1 0 0,1 1 0 0 0,-1 0 1 0 0,1-1-1 0 0,0 1 1 0 0,-1 0-1 0 0,1 0 0 0 0,0-1 1 0 0,0 1-1 0 0,-1 0 1 0 0,1 0-1 0 0,0-1 1 0 0,0 1-1 0 0,0 0 0 0 0,0 0 1 0 0,0-1-1 0 0,0 1 1 0 0,0 1-1 0 0,5 0 107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0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 1036 0 0,'0'0'10015'0'0,"-17"2"-9620"0"0,-19 2-196 0 0,0-3 0 0 0,-63-3 0 0 0,73-4 58 0 0,2 2-2134 0 0,10 2-6154 0 0,19 2 5639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1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1680 0 0,'0'0'5808'0'0,"-17"23"-5737"0"0,-53 71 27 0 0,57-74 17 0 0,1 0 0 0 0,1 1 0 0 0,0 0 0 0 0,2 0 0 0 0,1 1 0 0 0,0 1-1 0 0,2-1 1 0 0,0 1 0 0 0,-4 43 0 0 0,8-53-57 0 0,-3 23 157 0 0,1-1 1 0 0,2 1-1 0 0,4 62 0 0 0,1-78-502 0 0,0 0 0 0 0,1 0 0 0 0,7 21 0 0 0,-6-28-489 0 0,0 0 0 0 0,1 0 0 0 0,0-1-1 0 0,1 1 1 0 0,9 12 0 0 0,0-8-1552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2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7 1052 0 0,'0'0'3261'0'0,"-3"4"-2904"0"0,-2 1 386 0 0,0 0 0 0 0,0 0-1 0 0,-1 0 1 0 0,1-1 0 0 0,-12 7 407 0 0,63-11-782 0 0,505-5-1648 0 0,-86 1 2228 0 0,-321-3-51 0 0,51-4-210 0 0,127-1 91 0 0,-81 5 322 0 0,-214 7-1093 0 0,-27 0 65 0 0,17 16-1768 0 0,-31-29-9719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2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66 2684 0 0,'0'0'7127'0'0,"-7"-21"-5821"0"0,6 9 2333 0 0,33 1-3538 0 0,38-9-597 0 0,-67 19 461 0 0,1 1-1 0 0,-1 0 1 0 0,0-1 0 0 0,1 1-1 0 0,-1 0 1 0 0,0 1 0 0 0,1-1-1 0 0,-1 1 1 0 0,0-1 0 0 0,1 1-1 0 0,-1 0 1 0 0,0 0-1 0 0,0 0 1 0 0,0 1 0 0 0,0-1-1 0 0,0 1 1 0 0,5 3 0 0 0,-6-3 28 0 0,0 0 0 0 0,-1 0 1 0 0,0 0-1 0 0,1 0 0 0 0,-1 0 1 0 0,0 0-1 0 0,0 0 0 0 0,0 1 1 0 0,0-1-1 0 0,0 0 1 0 0,-1 1-1 0 0,1-1 0 0 0,-1 0 1 0 0,1 1-1 0 0,-1-1 0 0 0,0 1 1 0 0,0-1-1 0 0,0 1 0 0 0,0-1 1 0 0,0 1-1 0 0,-1-1 1 0 0,1 0-1 0 0,-1 1 0 0 0,0-1 1 0 0,0 0-1 0 0,-2 5 0 0 0,-1 3-94 0 0,-1 0 0 0 0,0 0 0 0 0,0-1-1 0 0,-11 14 1 0 0,-121 175-1346 0 0,105-154 1337 0 0,30-41 82 0 0,0-1 0 0 0,0 0 1 0 0,0 0-1 0 0,0 0 0 0 0,0 0 0 0 0,0 0 1 0 0,-1 0-1 0 0,1 0 0 0 0,-1-1 1 0 0,0 0-1 0 0,1 1 0 0 0,-1-1 0 0 0,0 0 1 0 0,0 0-1 0 0,-4 1 766 0 0,9-4-618 0 0,1 1-1 0 0,0 0 0 0 0,-1 1 0 0 0,1-1 0 0 0,0 0 1 0 0,-1 1-1 0 0,1 0 0 0 0,0-1 0 0 0,4 1 1 0 0,0 0-16 0 0,29-4 173 0 0,1 1 0 0 0,0 3-1 0 0,51 4 1 0 0,17 1-4478 0 0,-91-7-2523 0 0,-6 2 3441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27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1092 0 0,'0'0'9904'0'0,"-6"32"-8590"0"0,-3 8-1420 0 0,3 1-1 0 0,1-1 1 0 0,2 1-1 0 0,2 58 0 0 0,1-74-1213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2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3560 0 0,'0'0'7204'0'0,"-10"3"-6898"0"0,-40 5 26 0 0,-69 2 1 0 0,42-8-2823 0 0,68 0-1405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2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 4044 0 0,'0'0'6596'0'0,"-8"3"-6142"0"0,-6 2-322 0 0,-1-1 0 0 0,1-1 0 0 0,-1 0 0 0 0,0-1 0 0 0,0-1 0 0 0,0 0 1 0 0,0-1-1 0 0,-25-4 0 0 0,17 1-989 0 0,1-1 1 0 0,-43-14 0 0 0,60 16-874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0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 4716 0 0,'0'0'6206'0'0,"-17"8"-5796"0"0,-52 28-123 0 0,64-33-278 0 0,1 0-1 0 0,0 1 1 0 0,0-1-1 0 0,1 1 1 0 0,-1 0-1 0 0,1-1 1 0 0,0 2-1 0 0,0-1 1 0 0,0 0-1 0 0,0 1 1 0 0,1-1-1 0 0,0 1 1 0 0,0 0-1 0 0,0 0 1 0 0,0 0-1 0 0,1 0 1 0 0,0 0-1 0 0,0 0 1 0 0,0 0-1 0 0,1 0 1 0 0,0 0-1 0 0,0 0 1 0 0,0 1-1 0 0,0-1 1 0 0,1 0-1 0 0,0 0 1 0 0,0 0-1 0 0,3 7 1 0 0,-2-7-32 0 0,0 0 1 0 0,1 0-1 0 0,0 0 1 0 0,0-1-1 0 0,0 1 1 0 0,0-1 0 0 0,1 0-1 0 0,0 0 1 0 0,0 0-1 0 0,0-1 1 0 0,0 0-1 0 0,1 1 1 0 0,-1-1-1 0 0,1-1 1 0 0,-1 1 0 0 0,1-1-1 0 0,0 1 1 0 0,8 1-1 0 0,-2 0-86 0 0,1 0 1 0 0,-1-1-1 0 0,1-1 0 0 0,0 0 0 0 0,0-1 1 0 0,0 0-1 0 0,16 0 0 0 0,-26-2 73 0 0,0 1 0 0 0,0-1 1 0 0,0 0-1 0 0,0 1 0 0 0,0-1 0 0 0,0 0 1 0 0,-1 0-1 0 0,1 0 0 0 0,0 0 0 0 0,-1-1 1 0 0,1 1-1 0 0,0 0 0 0 0,-1-1 0 0 0,1 1 0 0 0,-1-1 1 0 0,0 1-1 0 0,0-1 0 0 0,0 0 0 0 0,1 1 1 0 0,-1-1-1 0 0,-1 0 0 0 0,1 0 0 0 0,0 0 1 0 0,0 0-1 0 0,-1 0 0 0 0,1 0 0 0 0,-1 0 1 0 0,0 0-1 0 0,1-3 0 0 0,1-9-37 0 0,-1-1-1 0 0,0 0 1 0 0,-1-15 0 0 0,-1 16 75 0 0,1-130 1775 0 0,3 147-1714 0 0,0 0 0 0 0,0 0 0 0 0,-1 0-1 0 0,0 1 1 0 0,1-1 0 0 0,-1 1-1 0 0,-1 0 1 0 0,1-1 0 0 0,0 1 0 0 0,-1 0-1 0 0,0 0 1 0 0,1 5 0 0 0,0-5 17 0 0,13 45-151 0 0,-3-11 142 0 0,1 0-1 0 0,19 36 0 0 0,-32-74-99 0 0,0 0 1 0 0,0 0 0 0 0,1 0 0 0 0,-1 1-1 0 0,0-1 1 0 0,0 0 0 0 0,0 0-1 0 0,0 0 1 0 0,0 1 0 0 0,0-1-1 0 0,0 0 1 0 0,0 0 0 0 0,0 0-1 0 0,0 1 1 0 0,0-1 0 0 0,0 0-1 0 0,0 0 1 0 0,0 1 0 0 0,0-1-1 0 0,0 0 1 0 0,0 0 0 0 0,0 0-1 0 0,0 1 1 0 0,-1-1 0 0 0,1 0 0 0 0,0 0-1 0 0,0 0 1 0 0,0 0 0 0 0,0 1-1 0 0,0-1 1 0 0,0 0 0 0 0,-1 0-1 0 0,1 0 1 0 0,0 0 0 0 0,0 1-1 0 0,0-1 1 0 0,0 0 0 0 0,-1 0-1 0 0,1 0 1 0 0,0 0 0 0 0,0 0-1 0 0,0 0 1 0 0,-1 0 0 0 0,1 0 0 0 0,0 0-1 0 0,0 0 1 0 0,-1 0 0 0 0,1 0-1 0 0,0 0 1 0 0,-21 1-337 0 0,-42-12 947 0 0,31 5-713 0 0,-16-2-3940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3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1784 0 0,'0'0'4429'0'0,"-8"5"-2077"0"0,3 168 284 0 0,-11 1-3846 0 0,15-149-658 0 0,1-13-4275 0 0,0-10 4163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14 1464 0 0,'0'0'7366'0'0,"-16"0"-7036"0"0,-309-14 414 0 0,317 14-1063 0 0,-35 3 637 0 0,25 6-1961 0 0,12 9-3360 0 0,6-13 1974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36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67 3372 0 0,'0'0'5171'0'0,"0"-9"-4873"0"0,0-29-37 0 0,0 37-214 0 0,0 0 0 0 0,1 1 0 0 0,-1-1 0 0 0,0 0 0 0 0,1 0 0 0 0,-1 0 0 0 0,0 0 0 0 0,1 0 0 0 0,-1 0 0 0 0,1 0 0 0 0,-1 0 0 0 0,1 1 0 0 0,0-1 0 0 0,-1 0 1 0 0,1 0-1 0 0,0 1 0 0 0,0-1 0 0 0,-1 1 0 0 0,1-1 0 0 0,0 0 0 0 0,0 1 0 0 0,0-1 0 0 0,0 1 0 0 0,-1 0 0 0 0,1-1 0 0 0,0 1 0 0 0,0 0 0 0 0,0 0 0 0 0,0-1 1 0 0,0 1-1 0 0,0 0 0 0 0,0 0 0 0 0,0 0 0 0 0,0 0 0 0 0,0 0 0 0 0,0 0 0 0 0,0 1 0 0 0,2-1 0 0 0,0 0 24 0 0,0 1-1 0 0,0-1 0 0 0,0 1 0 0 0,0 0 1 0 0,0 0-1 0 0,0 0 0 0 0,0 0 1 0 0,0 0-1 0 0,4 3 0 0 0,-3 0-43 0 0,-1 0-1 0 0,1 0 0 0 0,-1 0 0 0 0,-1 0 0 0 0,1 1 0 0 0,0-1 0 0 0,-1 1 0 0 0,0-1 1 0 0,0 1-1 0 0,0 0 0 0 0,-1 0 0 0 0,1 0 0 0 0,-1 0 0 0 0,0 9 0 0 0,0-5-17 0 0,-2 0-1 0 0,1 0 1 0 0,-1 0-1 0 0,0 0 0 0 0,-1 0 1 0 0,0 0-1 0 0,-6 15 1 0 0,-1-4-1 0 0,0 0 1 0 0,-1-2-1 0 0,-1 1 1 0 0,-1-1-1 0 0,-1-1 1 0 0,-19 23-1 0 0,27-35-60 0 0,0 1 0 0 0,0-1 0 0 0,0 0 0 0 0,0-1 0 0 0,-1 1 1 0 0,0-1-1 0 0,0 0 0 0 0,0-1 0 0 0,0 1 0 0 0,0-1 0 0 0,-1-1 0 0 0,0 1 0 0 0,1-1 0 0 0,-1 0 0 0 0,0 0 0 0 0,-13 1 0 0 0,20-3 53 0 0,-1 0 0 0 0,1 0 0 0 0,0 0-1 0 0,0 0 1 0 0,-1 0 0 0 0,1 0 0 0 0,0 0 0 0 0,-1 0-1 0 0,1 0 1 0 0,0 0 0 0 0,0 0 0 0 0,-1 0-1 0 0,1 0 1 0 0,0 0 0 0 0,-1 0 0 0 0,1 0 0 0 0,0 0-1 0 0,0 0 1 0 0,-1 0 0 0 0,1 0 0 0 0,0 0-1 0 0,0-1 1 0 0,-1 1 0 0 0,1 0 0 0 0,0 0-1 0 0,0 0 1 0 0,0 0 0 0 0,-1-1 0 0 0,1 1 0 0 0,0 0-1 0 0,0 0 1 0 0,0 0 0 0 0,-1-1 0 0 0,1 1-1 0 0,0 0 1 0 0,0 0 0 0 0,0-1 0 0 0,0 1 0 0 0,0 0-1 0 0,0 0 1 0 0,0-1 0 0 0,0 1 0 0 0,-1 0-1 0 0,1-1 1 0 0,0 1 0 0 0,0 0 0 0 0,0 0-1 0 0,0-1 1 0 0,0 1 0 0 0,1 0 0 0 0,-1 0 0 0 0,0-1-1 0 0,0 1 1 0 0,0 0 0 0 0,0-1 0 0 0,0 1-1 0 0,0 0 1 0 0,1-1 0 0 0,12-10 719 0 0,0 9-623 0 0,1 0 1 0 0,0 1-1 0 0,0 0 0 0 0,0 1 1 0 0,0 1-1 0 0,-1 0 0 0 0,1 1 1 0 0,0 0-1 0 0,25 9 0 0 0,-25-7-334 0 0,0 0 0 0 0,0-1-1 0 0,1-1 1 0 0,0 0 0 0 0,-1-1-1 0 0,1-1 1 0 0,0 0-1 0 0,18-3 1 0 0,-4-16-5857 0 0,-18 12 1449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3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1 803 1680 0 0,'0'5'12663'0'0,"3"22"-12791"0"0,22 49-154 0 0,65 222-909 0 0,-84-277 1063 0 0,-2-7 30 0 0,0 0 0 0 0,-1 0 0 0 0,2 27 0 0 0,-5-41 118 0 0,2 0 27 0 0,-2 0-104 0 0,-1-191-631 0 0,15-367 749 0 0,3 246-129 0 0,-9 84-527 0 0,-7 205 252 0 0,-1 23 330 0 0,0 0 1 0 0,0 0-1 0 0,0 0 0 0 0,0 0 1 0 0,1 1-1 0 0,-1-1 1 0 0,0 0-1 0 0,0 0 1 0 0,0 0-1 0 0,0-1 1 0 0,0 1-1 0 0,0 0 0 0 0,1 0 1 0 0,-1 0-1 0 0,0 0 1 0 0,0 0-1 0 0,0 0 1 0 0,0 0-1 0 0,0 0 1 0 0,0 0-1 0 0,0 0 1 0 0,0 0-1 0 0,1 0 0 0 0,-1 0 1 0 0,0 0-1 0 0,0 0 1 0 0,0 0-1 0 0,0-1 1 0 0,0 1-1 0 0,0 0 1 0 0,0 0-1 0 0,10 14-4517 0 0,-3-5 455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6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12 1896 0 0,'0'0'3731'0'0,"-4"-2"-3351"0"0,0 0-17 0 0,-15-6 2244 0 0,16 9-2506 0 0,0 1 0 0 0,0-1 1 0 0,0 1-1 0 0,0-1 0 0 0,0 1 0 0 0,0 0 1 0 0,0 0-1 0 0,1 0 0 0 0,-1 0 0 0 0,1 1 0 0 0,0-1 1 0 0,0 1-1 0 0,0-1 0 0 0,0 1 0 0 0,0 0 1 0 0,0 0-1 0 0,-2 5 0 0 0,-27 58-136 0 0,23-33 227 0 0,1 1-1 0 0,1 0 1 0 0,2 0 0 0 0,2 0 0 0 0,2 48 0 0 0,0-73-140 0 0,1 1-28 0 0,0-1 0 0 0,0 0-1 0 0,1 0 1 0 0,0 0 0 0 0,1 0-1 0 0,0 0 1 0 0,8 17 0 0 0,38 59-284 0 0,-28-51 380 0 0,-12-22-728 0 0,0-10-5658 0 0,-8-2 6002 0 0,2 0-2283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5593 0 0,'0'0'6700'0'0,"9"1"-6597"0"0,22-2-131 0 0,-1-1 0 0 0,36-7-1 0 0,-27 3-323 0 0,54-2 0 0 0,-53 6-193 0 0,-38 0 103 0 0,-24 2 1007 0 0,21 0-546 0 0,0 0 0 0 0,0 1 0 0 0,0-1 0 0 0,0 1 0 0 0,0-1 0 0 0,0 1 0 0 0,1-1 0 0 0,-1 1-1 0 0,0 0 1 0 0,0-1 0 0 0,1 1 0 0 0,-1 0 0 0 0,0 0 0 0 0,1-1 0 0 0,-1 1 0 0 0,1 0 0 0 0,-1 0 0 0 0,1 0 0 0 0,-1 0 0 0 0,1 0 0 0 0,0 0 0 0 0,-1 0 0 0 0,1 0 0 0 0,0 0 0 0 0,0 0-1 0 0,0 0 1 0 0,0 0 0 0 0,0 0 0 0 0,0 0 0 0 0,0 1 0 0 0,-1 38 165 0 0,1-32-180 0 0,5 87 62 0 0,-2-60-173 0 0,-2-1 1 0 0,-5 64 0 0 0,2-92 76 0 0,1-1-1 0 0,-1 0 1 0 0,0 0-1 0 0,-1 1 1 0 0,1-1-1 0 0,-1-1 1 0 0,0 1 0 0 0,-1 0-1 0 0,1-1 1 0 0,-1 1-1 0 0,1-1 1 0 0,-1 0-1 0 0,0 0 1 0 0,-7 4-1 0 0,8-6-64 0 0,0 1 0 0 0,1-1 0 0 0,-1 0 0 0 0,0 0 0 0 0,0-1-1 0 0,0 1 1 0 0,-1-1 0 0 0,1 1 0 0 0,0-1 0 0 0,0 0 0 0 0,-1 0-1 0 0,1-1 1 0 0,-1 1 0 0 0,1-1 0 0 0,-1 1 0 0 0,1-1-1 0 0,-1 0 1 0 0,1 0 0 0 0,-1-1 0 0 0,1 1 0 0 0,-1-1 0 0 0,1 0-1 0 0,-7-2 1 0 0,8 1-179 0 0,0 0 0 0 0,0 0 0 0 0,0 0 0 0 0,0 0-1 0 0,0 0 1 0 0,0-1 0 0 0,0 1 0 0 0,1-1 0 0 0,-1 1 0 0 0,1-1-1 0 0,0 0 1 0 0,0 0 0 0 0,0 1 0 0 0,0-1 0 0 0,0 0 0 0 0,1 0 0 0 0,-1 0-1 0 0,1 0 1 0 0,0 0 0 0 0,0 0 0 0 0,0 0 0 0 0,0 0 0 0 0,0 0-1 0 0,1 0 1 0 0,1-5 0 0 0,4-4-1564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4112 0 0,'0'0'4669'0'0,"-11"21"-4593"0"0,9-18-76 0 0,-15 29 122 0 0,-3-1 1 0 0,-44 57-1 0 0,39-66-162 0 0,20-17-145 0 0,-1-1 1 0 0,1 1 0 0 0,0 0 0 0 0,0 0 0 0 0,0 1 0 0 0,1-1-1 0 0,0 1 1 0 0,0 0 0 0 0,-4 8 0 0 0,7 3-4600 0 0,1-12 2226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7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239 250 4208 0 0,'0'0'5188'0'0,"-15"-19"-4939"0"0,7 8-221 0 0,-27-33 224 0 0,-60-58-1 0 0,73 80-359 0 0,-16-13-172 0 0,13 19-3002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5188 0 0,'0'0'5992'0'0,"1"19"-5708"0"0,2 10-184 0 0,-1-14-43 0 0,-1-1 1 0 0,0 1 0 0 0,-1 0 0 0 0,-3 22 0 0 0,-10 52-2934 0 0,13-89 2735 0 0,1 1 0 0 0,-1-1 0 0 0,0 1 0 0 0,1-1 0 0 0,-1 0 0 0 0,0 1 0 0 0,1-1 0 0 0,-1 0 0 0 0,1 1 0 0 0,-1-1 0 0 0,0 0 0 0 0,1 0 0 0 0,-1 1 1 0 0,1-1-1 0 0,-1 0 0 0 0,1 0 0 0 0,-1 0 0 0 0,1 0 0 0 0,-1 0 0 0 0,1 0 0 0 0,-1 0 0 0 0,1 0 0 0 0,-1 0 0 0 0,1 0 0 0 0,0 0 0 0 0,0 0 0 0 0,3 0-1157 0 0,6 2-2371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49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19 6277 0 0,'0'0'4947'0'0,"-21"0"-4901"0"0,-65-1-110 0 0,83 2 46 0 0,1-1 1 0 0,0 0 0 0 0,0 0-1 0 0,0 0 1 0 0,-1 0-1 0 0,1 0 1 0 0,0-1 0 0 0,0 1-1 0 0,0-1 1 0 0,-1 1 0 0 0,1-1-1 0 0,0 0 1 0 0,0 0 0 0 0,0 0-1 0 0,0 0 1 0 0,0 0-1 0 0,1 0 1 0 0,-3-2 0 0 0,-9-3-6525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64 0 0,'0'0'11525'0'0,"0"14"-11120"0"0,0 122 654 0 0,0-131-1034 0 0,-1 1 1 0 0,2 0-1 0 0,-1-1 1 0 0,1 1 0 0 0,-1 0-1 0 0,2-1 1 0 0,-1 1 0 0 0,0-1-1 0 0,1 1 1 0 0,0-1 0 0 0,1 0-1 0 0,4 8 1 0 0,-5-10-68 0 0,1-1 1 0 0,0 1 0 0 0,0-1-1 0 0,0 1 1 0 0,0-1 0 0 0,0 0-1 0 0,1 0 1 0 0,-1 0 0 0 0,0-1-1 0 0,1 1 1 0 0,0-1-1 0 0,-1 0 1 0 0,1 0 0 0 0,0 0-1 0 0,0-1 1 0 0,-1 1 0 0 0,1-1-1 0 0,0 0 1 0 0,7 0-1 0 0,-6 0-24 0 0,-1-1 0 0 0,1 1-1 0 0,-1-1 1 0 0,0 0-1 0 0,1 0 1 0 0,-1 0 0 0 0,0-1-1 0 0,0 1 1 0 0,0-1-1 0 0,0 0 1 0 0,0 0 0 0 0,0 0-1 0 0,0-1 1 0 0,-1 0-1 0 0,1 1 1 0 0,-1-1 0 0 0,0 0-1 0 0,0-1 1 0 0,0 1-1 0 0,0 0 1 0 0,4-8-1 0 0,2-5-30 0 0,0-1-1 0 0,-1 0 1 0 0,10-35-1 0 0,4-6 26 0 0,-22 58 106 0 0,0-1 1 0 0,0 1-1 0 0,1-1 0 0 0,-1 1 1 0 0,0-1-1 0 0,0 1 0 0 0,1-1 1 0 0,-1 1-1 0 0,1-1 0 0 0,-1 1 1 0 0,0-1-1 0 0,1 1 0 0 0,-1-1 1 0 0,1 1-1 0 0,-1 0 0 0 0,1-1 1 0 0,-1 1-1 0 0,1 0 0 0 0,-1-1 1 0 0,1 1-1 0 0,-1 0 0 0 0,1 0 1 0 0,-1 0-1 0 0,1-1 0 0 0,0 1 1 0 0,-1 0-1 0 0,1 0 0 0 0,-1 0 1 0 0,1 0-1 0 0,1 0 0 0 0,15 12 166 0 0,7 23-305 0 0,-6 0 108 0 0,-3-7 291 0 0,-1 1 0 0 0,14 40 0 0 0,-28-67-239 0 0,-4 0-196 0 0,0-1 0 0 0,0 0 0 0 0,0 0 0 0 0,-1 0 0 0 0,1-1 0 0 0,0 1 0 0 0,-6-1 0 0 0,-8-1 24 0 0,0 0 0 0 0,0-1 0 0 0,0-1 0 0 0,1 0 0 0 0,-1-1 0 0 0,-17-8 0 0 0,3 3-1236 0 0,23 8 412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50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5593 0 0,'0'0'7056'0'0,"10"-1"-6944"0"0,163-30-20 0 0,-159 29-145 0 0,13-1 196 0 0,-21 4-451 0 0,-9 3-549 0 0,1-3 876 0 0,1 0-1 0 0,0 1 0 0 0,-1-1 1 0 0,1 1-1 0 0,0-1 0 0 0,0 1 1 0 0,0-1-1 0 0,1 1 0 0 0,-1 0 0 0 0,0-1 1 0 0,1 1-1 0 0,-1 0 0 0 0,1 0 1 0 0,-1 0-1 0 0,1-1 0 0 0,0 1 1 0 0,0 4-1 0 0,-1 39-144 0 0,2-32 114 0 0,-1 39-155 0 0,2-23 97 0 0,-2-1-1 0 0,-1 1 1 0 0,-1 0 0 0 0,-11 51 0 0 0,12-77 22 0 0,-1 0 0 0 0,1 0 0 0 0,-1 0 0 0 0,1 0 0 0 0,-1 0 0 0 0,0 0 1 0 0,0-1-1 0 0,0 1 0 0 0,0-1 0 0 0,-1 1 0 0 0,1-1 0 0 0,-1 0 0 0 0,1 0 0 0 0,-1 0 1 0 0,-4 2-1 0 0,5-3-162 0 0,0 0 1 0 0,0 0-1 0 0,1-1 1 0 0,-1 1-1 0 0,0 0 1 0 0,0-1-1 0 0,0 0 1 0 0,0 1-1 0 0,0-1 1 0 0,0 0-1 0 0,0 0 1 0 0,1 0-1 0 0,-1 0 1 0 0,0-1-1 0 0,0 1 1 0 0,0 0-1 0 0,0-1 1 0 0,-2 0-1 0 0,1-8-3017 0 0,3 4 701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0:5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12 364 0 0,'0'0'8404'0'0,"-5"16"-8149"0"0,-15 50 35 0 0,19-65-255 0 0,0 1 0 0 0,1 0 1 0 0,-1 0-1 0 0,1 0 0 0 0,0-1 0 0 0,-1 1 1 0 0,1 0-1 0 0,0 0 0 0 0,0 0 0 0 0,0 0 1 0 0,0 0-1 0 0,0 0 0 0 0,1-1 0 0 0,-1 1 1 0 0,1 0-1 0 0,-1 0 0 0 0,1 0 0 0 0,0 0 1 0 0,-1-1-1 0 0,3 4 0 0 0,-2-4-27 0 0,0 0-1 0 0,1 0 0 0 0,-1 0 0 0 0,0 0 1 0 0,1-1-1 0 0,-1 1 0 0 0,1 0 0 0 0,-1-1 1 0 0,1 1-1 0 0,-1-1 0 0 0,1 1 0 0 0,-1-1 1 0 0,1 0-1 0 0,-1 0 0 0 0,1 1 0 0 0,0-1 1 0 0,-1 0-1 0 0,4-1 0 0 0,1 0-15 0 0,0 0 0 0 0,1 0 0 0 0,-1 0-1 0 0,0-1 1 0 0,0 0 0 0 0,0-1-1 0 0,0 0 1 0 0,11-6 0 0 0,-13 6-44 0 0,1-2 0 0 0,-1 1 0 0 0,0 0 0 0 0,0-1-1 0 0,0 0 1 0 0,-1 0 0 0 0,0 0 0 0 0,0 0 0 0 0,0 0 0 0 0,0-1 0 0 0,-1 1 0 0 0,0-1 0 0 0,0 0 0 0 0,-1 0-1 0 0,1 1 1 0 0,-1-1 0 0 0,0 0 0 0 0,-1 0 0 0 0,0 0 0 0 0,0-10 0 0 0,0 15 247 0 0,-10 32 884 0 0,4 4-1048 0 0,3 1 0 0 0,1 0 1 0 0,1 0-1 0 0,7 55 0 0 0,-3-46-34 0 0,-1 0 0 0 0,-6 51 0 0 0,4-93-19 0 0,0 0 1 0 0,0 0-1 0 0,-1-1 0 0 0,1 1 0 0 0,-1 0 0 0 0,0 0 0 0 0,0 0 0 0 0,0-1 0 0 0,0 1 0 0 0,0 0 0 0 0,-1-1 1 0 0,1 1-1 0 0,-1-1 0 0 0,1 0 0 0 0,-1 1 0 0 0,0-1 0 0 0,0 0 0 0 0,0 0 0 0 0,0 0 0 0 0,-1 0 1 0 0,1-1-1 0 0,0 1 0 0 0,-1-1 0 0 0,1 1 0 0 0,-1-1 0 0 0,0 0 0 0 0,1 0 0 0 0,-1 0 0 0 0,0 0 0 0 0,0 0 1 0 0,0-1-1 0 0,-3 1 0 0 0,2-1-75 0 0,-1 0-1 0 0,1 0 1 0 0,0-1 0 0 0,0 0 0 0 0,0 0 0 0 0,0 0 0 0 0,0 0-1 0 0,0 0 1 0 0,0-1 0 0 0,0 0 0 0 0,0 0 0 0 0,0 0 0 0 0,1 0-1 0 0,-1-1 1 0 0,1 1 0 0 0,0-1 0 0 0,0 0 0 0 0,0 0 0 0 0,0 0-1 0 0,0 0 1 0 0,-4-7 0 0 0,-17-43-2837 0 0,15 22 564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0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2720 0 0,'0'0'2496'0'0,"16"-33"-2051"0"0,-2 10-13 0 0,-5 10-423 0 0,-1 0 0 0 0,0 0 0 0 0,-1-1 0 0 0,0 0 0 0 0,-1-1 1 0 0,-1 0-1 0 0,0 1 0 0 0,-1-2 0 0 0,0 1 0 0 0,-2 0 0 0 0,2-24 0 0 0,-4 30 7 0 0,2-16-155 0 0,-2-1 0 0 0,-1 0-1 0 0,-1 1 1 0 0,-1-1 0 0 0,-1 1 0 0 0,-1 0 0 0 0,-2 0-1 0 0,-13-35 1 0 0,14 46-10 0 0,-13-22 219 0 0,18 34-133 0 0,0 1 1 0 0,0 0-1 0 0,-1-1 1 0 0,1 1-1 0 0,0 0 1 0 0,-1 0-1 0 0,1 0 0 0 0,-1 0 1 0 0,1 0-1 0 0,-1 0 1 0 0,1 1-1 0 0,-1-1 1 0 0,0 0-1 0 0,1 1 1 0 0,-1-1-1 0 0,0 1 1 0 0,0 0-1 0 0,1 0 1 0 0,-4-1-1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6021 0 0,'0'0'2688'0'0,"14"0"-2676"0"0,61 0 45 0 0,-72 0-28 0 0,-1 1-1 0 0,1-1 0 0 0,0 1 1 0 0,-1-1-1 0 0,1 1 1 0 0,0 0-1 0 0,-1 0 1 0 0,1 0-1 0 0,-1 0 1 0 0,1 0-1 0 0,-1 1 0 0 0,0-1 1 0 0,0 1-1 0 0,1 0 1 0 0,-1-1-1 0 0,0 1 1 0 0,0 0-1 0 0,-1 0 0 0 0,1 0 1 0 0,0 1-1 0 0,-1-1 1 0 0,1 0-1 0 0,-1 1 1 0 0,0-1-1 0 0,0 1 1 0 0,0-1-1 0 0,0 1 0 0 0,0-1 1 0 0,0 1-1 0 0,-1 0 1 0 0,1 4-1 0 0,0-3-26 0 0,-1-1 0 0 0,1 1 0 0 0,-1-1 0 0 0,0 1 0 0 0,0 0 0 0 0,0-1-1 0 0,-1 1 1 0 0,1-1 0 0 0,-1 1 0 0 0,0-1 0 0 0,0 0 0 0 0,0 1 0 0 0,0-1 0 0 0,-1 0 0 0 0,1 1 0 0 0,-1-1-1 0 0,0 0 1 0 0,0 0 0 0 0,0 0 0 0 0,0-1 0 0 0,-1 1 0 0 0,1 0 0 0 0,-1-1 0 0 0,-2 3 0 0 0,-3 0-32 0 0,4-3 49 0 0,1 1 0 0 0,-1-1-1 0 0,1 0 1 0 0,-1 0-1 0 0,0 0 1 0 0,0-1-1 0 0,0 1 1 0 0,-4 0 2328 0 0,38 9-1577 0 0,-22-8-962 0 0,0-1-1 0 0,0 0 1 0 0,0 0-1 0 0,0-1 1 0 0,1 0 0 0 0,8 0-1 0 0,10-1-2538 0 0,-150-23-6163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0 320 0 0,'0'0'9727'0'0,"0"1"-9697"0"0,0-1 1 0 0,-1 1-1 0 0,1-1 0 0 0,0 1 0 0 0,-1 0 1 0 0,1-1-1 0 0,0 0 0 0 0,-1 1 1 0 0,1-1-1 0 0,-1 1 0 0 0,1-1 1 0 0,-1 1-1 0 0,1-1 0 0 0,-1 0 1 0 0,1 1-1 0 0,-1-1 0 0 0,0 0 0 0 0,1 0 1 0 0,-1 1-1 0 0,1-1 0 0 0,-1 0 1 0 0,0 0-1 0 0,0 0 0 0 0,-240 19-966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4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1508 0 0,'0'0'10222'0'0,"-7"30"-9173"0"0,-123 235-1238 0 0,114-233 77 0 0,-1-1-1 0 0,-40 54 1 0 0,69-82 291 0 0,0 0-1 0 0,0-2 1 0 0,0 1-1 0 0,0-1 1 0 0,13-1 0 0 0,82-1-875 0 0,-53 0-1974 0 0,0 0-4619 0 0,-49 1 5031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5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4424 0 0,'0'0'5457'0'0,"0"133"-5341"0"0,0-110 80 0 0,0 0-56 0 0,0 0 4 0 0,-3-3-144 0 0,3-4 0 0 0,0 2-116 0 0,0-6-364 0 0,0-1-332 0 0,0-2-604 0 0,0 1-1149 0 0,9-3-2523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1 792 0 0,'0'0'6897'0'0,"-6"1"-6170"0"0,0 1-605 0 0,1 1 0 0 0,-1 0 0 0 0,0 0 0 0 0,1 0 0 0 0,0 1 0 0 0,0-1 0 0 0,0 1 0 0 0,0 0 0 0 0,0 1 0 0 0,1-1 0 0 0,0 1 0 0 0,0 0 0 0 0,0 0 0 0 0,1 0 0 0 0,-5 9 0 0 0,-6 13 76 0 0,1 0 0 0 0,2 1 0 0 0,0 0 0 0 0,2 0 0 0 0,2 1 0 0 0,-7 44 0 0 0,-2 107 200 0 0,16-155-192 0 0,1 1 0 0 0,1-1 0 0 0,1 1 0 0 0,13 49 0 0 0,-15-72-221 0 0,-1 0 0 0 0,2 0 0 0 0,-1-1 0 0 0,0 1 0 0 0,1 0 1 0 0,-1 0-1 0 0,1-1 0 0 0,0 1 0 0 0,0-1 0 0 0,0 1 0 0 0,0-1 0 0 0,0 0 0 0 0,0 1 1 0 0,1-1-1 0 0,-1-1 0 0 0,1 1 0 0 0,0 0 0 0 0,4 2 0 0 0,32 9-3627 0 0,-18-7-282 0 0,-11-2 803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8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2912 0 0,'0'0'7821'0'0,"3"-2"-7572"0"0,9-6-142 0 0,0 1 0 0 0,0 0 1 0 0,1 0-1 0 0,-1 2 0 0 0,1-1 1 0 0,26-5-1 0 0,88-10 146 0 0,-120 20-279 0 0,47-6-452 0 0,-54 7 230 0 0,-3 0-890 0 0,0 0 1097 0 0,-1 0 0 0 0,1 0 0 0 0,0 1 0 0 0,0 0 0 0 0,0-1 0 0 0,0 1 0 0 0,0 0 0 0 0,-3 2 0 0 0,5-3 22 0 0,0 1 47 0 0,-1-1 1 0 0,1 1-1 0 0,0 0 1 0 0,-1 0-1 0 0,1 0 1 0 0,0 0 0 0 0,0 0-1 0 0,-1 1 1 0 0,1-1-1 0 0,0 0 1 0 0,0 1-1 0 0,0-1 1 0 0,0 0 0 0 0,1 1-1 0 0,-1-1 1 0 0,0 1-1 0 0,1-1 1 0 0,-1 1-1 0 0,1 0 1 0 0,-1-1-1 0 0,1 1 1 0 0,0 0 0 0 0,-1-1-1 0 0,1 1 1 0 0,0 0-1 0 0,0-1 1 0 0,0 1-1 0 0,1 0 1 0 0,0 2 0 0 0,13 63-415 0 0,-5-34 455 0 0,-4-1-187 0 0,0-1 271 0 0,2 56-1 0 0,-7-80-138 0 0,0-1-1 0 0,0 1 0 0 0,-1 0 0 0 0,0 0 1 0 0,0-1-1 0 0,-1 1 0 0 0,1 0 0 0 0,-1-1 1 0 0,-1 1-1 0 0,1-1 0 0 0,-1 0 0 0 0,-1 0 1 0 0,1 0-1 0 0,-5 6 0 0 0,3-8-47 0 0,1 1 0 0 0,-1-2 0 0 0,0 1 0 0 0,0 0 0 0 0,-1-1 0 0 0,1 0 0 0 0,-1 0 0 0 0,1-1 0 0 0,-1 0 0 0 0,0 0 0 0 0,0 0 0 0 0,0-1-1 0 0,0 1 1 0 0,-10 0 0 0 0,11-2-176 0 0,1 1-1 0 0,-1-1 1 0 0,1 0 0 0 0,-1 0-1 0 0,1-1 1 0 0,-1 1-1 0 0,1-1 1 0 0,-1 0 0 0 0,1 0-1 0 0,0-1 1 0 0,-1 1-1 0 0,1-1 1 0 0,0 0-1 0 0,0 0 1 0 0,0 0 0 0 0,0-1-1 0 0,1 1 1 0 0,-1-1-1 0 0,1 0 1 0 0,-5-4 0 0 0,7 6-12 0 0,0-1 1 0 0,0 1-1 0 0,1 0 1 0 0,-1-1 0 0 0,1 1-1 0 0,-1 0 1 0 0,1-1 0 0 0,-1 1-1 0 0,1-1 1 0 0,0 1 0 0 0,0-1-1 0 0,-1 1 1 0 0,1-1 0 0 0,0-1-1 0 0,0-8-1998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6541 0 0,'0'0'3360'0'0,"-107"119"-3360"0"0,94-108-64 0 0,-1-1-4 0 0,3-6-60 0 0,3 3-352 0 0,3 0-296 0 0,0-3-160 0 0,-1 1-272 0 0,6 0-473 0 0,0-1-979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3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4 136 20 0 0,'0'0'5627'0'0,"-4"-11"-1246"0"0,10 4-4369 0 0,-1-1 0 0 0,0 0-1 0 0,-1 0 1 0 0,0 0 0 0 0,0-1-1 0 0,0 0 1 0 0,-1 0 0 0 0,-1 1-1 0 0,0-2 1 0 0,0 1 0 0 0,0 0 0 0 0,-1-14 402 0 0,-1 24-388 0 0,-1 0 0 0 0,0 0-1 0 0,0-1 1 0 0,0 1 0 0 0,0 0 0 0 0,0 0 0 0 0,1 0-1 0 0,-1 0 1 0 0,1 0 0 0 0,-1 0 0 0 0,0 0-1 0 0,1 1 1 0 0,0-1 0 0 0,-1 0 0 0 0,1 0 0 0 0,0 0-1 0 0,-1 0 1 0 0,1 1 0 0 0,0-1 0 0 0,0 0 0 0 0,0 2-1 0 0,-3 27 227 0 0,3-27-263 0 0,0 0 1 0 0,0-1 0 0 0,0 1-1 0 0,0 0 1 0 0,1 0-1 0 0,-1 0 1 0 0,1-1 0 0 0,0 1-1 0 0,-1 0 1 0 0,1-1-1 0 0,1 1 1 0 0,-1 0 0 0 0,2 3-1 0 0,-1-5-345 0 0,0 1 0 0 0,-1-1 0 0 0,1 0 0 0 0,0 0 0 0 0,0 1 0 0 0,0-1-1 0 0,0-1 1 0 0,0 1 0 0 0,0 0 0 0 0,0 0 0 0 0,0-1 0 0 0,0 1 0 0 0,0-1-1 0 0,0 0 1 0 0,0 0 0 0 0,0 0 0 0 0,1 0 0 0 0,2 0 0 0 0,5 0-4134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0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55 322 120 0 0,'0'0'7049'0'0,"-3"-17"-6458"0"0,-37-134 941 0 0,37 141-1388 0 0,0-1 1 0 0,1 1-1 0 0,1-1 1 0 0,-1 0-1 0 0,2 1 1 0 0,0-1-1 0 0,2-21 1 0 0,-2 30-98 0 0,1-1 0 0 0,0 1 0 0 0,-1-1 0 0 0,1 1 0 0 0,0 0 0 0 0,0 0 0 0 0,1-1 0 0 0,-1 1 0 0 0,0 0 0 0 0,1 0 0 0 0,-1 0 0 0 0,1 0 0 0 0,0 0 0 0 0,0 1 0 0 0,-1-1 0 0 0,1 0 0 0 0,0 1 0 0 0,0-1 0 0 0,1 1 0 0 0,-1 0 0 0 0,0 0 0 0 0,0 0 0 0 0,1 0 0 0 0,-1 0 0 0 0,0 0 0 0 0,1 1 0 0 0,-1-1 0 0 0,1 1 0 0 0,-1-1 0 0 0,1 1 0 0 0,-1 0-1 0 0,1 0 1 0 0,-1 0 0 0 0,1 0 0 0 0,-1 1 0 0 0,1-1 0 0 0,-1 1 0 0 0,3 0 0 0 0,0 1-76 0 0,0-1 0 0 0,0 1 0 0 0,-1 0 1 0 0,1 0-1 0 0,-1 0 0 0 0,0 1 0 0 0,0-1 0 0 0,0 1 0 0 0,0 0 0 0 0,0 0 0 0 0,0 0 0 0 0,-1 1 0 0 0,1 0 0 0 0,-1-1 0 0 0,0 1 0 0 0,0 0 0 0 0,-1 0 0 0 0,1 1 0 0 0,-1-1 0 0 0,0 1 0 0 0,2 4 0 0 0,-3-6-16 0 0,0 0-1 0 0,0 0 1 0 0,0-1 0 0 0,0 1 0 0 0,0 0 0 0 0,-1 0 0 0 0,0 0 0 0 0,1 0 0 0 0,-1 0 0 0 0,0 0-1 0 0,0 0 1 0 0,-1 0 0 0 0,1 0 0 0 0,-1 0 0 0 0,1 0 0 0 0,-1 0 0 0 0,0 0 0 0 0,0 0-1 0 0,0 0 1 0 0,-1 0 0 0 0,1-1 0 0 0,-1 1 0 0 0,1-1 0 0 0,-1 1 0 0 0,0-1 0 0 0,0 1 0 0 0,0-1-1 0 0,0 0 1 0 0,0 0 0 0 0,-1 0 0 0 0,1 0 0 0 0,-1-1 0 0 0,1 1 0 0 0,-5 2 0 0 0,1-2-68 0 0,0 1 1 0 0,1-1 0 0 0,-1-1 0 0 0,0 1 0 0 0,0-1 0 0 0,0 0-1 0 0,0 0 1 0 0,-10 0 1814 0 0,19-1-1546 0 0,0 0 0 0 0,0 1 1 0 0,0 0-1 0 0,0 0 1 0 0,0 0-1 0 0,-1 0 1 0 0,1 0-1 0 0,0 0 0 0 0,3 3 1 0 0,38 27 350 0 0,-30-20-505 0 0,0-1 0 0 0,1 0 1 0 0,31 14-1 0 0,-39-22-594 0 0,-1 0-1 0 0,1 0 1 0 0,0 0 0 0 0,0-1 0 0 0,0 0-1 0 0,0 0 1 0 0,0-1 0 0 0,0 0 0 0 0,0 0-1 0 0,0-1 1 0 0,0 0 0 0 0,0 0 0 0 0,10-3-1 0 0,2-1-2483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0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223 242 3296 0 0,'0'0'6110'0'0,"-20"-20"-5886"0"0,-7-6-163 0 0,-66-74 124 0 0,13 9-1168 0 0,79 88 756 0 0,-1 1-743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0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1620 0 0,'0'0'8442'0'0,"5"-2"-8138"0"0,19-5-61 0 0,0 1-1 0 0,0 2 1 0 0,0 0-1 0 0,34-1 1 0 0,32-5-310 0 0,-92 10 92 0 0,-1 1 0 0 0,1 0-1 0 0,0 0 1 0 0,0 0-1 0 0,0 0 1 0 0,0 0 0 0 0,0 0-1 0 0,1 0 1 0 0,-1 1 0 0 0,0-1-1 0 0,0 1 1 0 0,1-1-1 0 0,-1 1 1 0 0,1 0 0 0 0,0-1-1 0 0,-1 1 1 0 0,1 0 0 0 0,0 0-1 0 0,0 0 1 0 0,0 0-1 0 0,0 0 1 0 0,0 0 0 0 0,1 0-1 0 0,-1 1 1 0 0,1-1 0 0 0,-1 0-1 0 0,1 4 1 0 0,8 103-325 0 0,-4-83 281 0 0,-2-1 0 0 0,0 1 0 0 0,-2 0 0 0 0,-1-1 0 0 0,-4 29 0 0 0,4-49-52 0 0,0-1 0 0 0,0 1 0 0 0,0-1 0 0 0,-1 0 0 0 0,0 1-1 0 0,0-1 1 0 0,0 0 0 0 0,0 0 0 0 0,-1 0 0 0 0,1-1 0 0 0,-1 1 0 0 0,0 0 0 0 0,0-1 0 0 0,-1 0 0 0 0,1 0 0 0 0,0 0 0 0 0,-1 0 0 0 0,0 0 0 0 0,0-1 0 0 0,0 0 0 0 0,0 0 0 0 0,0 0 0 0 0,0 0 0 0 0,-1 0 0 0 0,1-1 0 0 0,0 0 0 0 0,-1 0-1 0 0,0 0 1 0 0,1 0 0 0 0,-1-1 0 0 0,1 0 0 0 0,-1 0 0 0 0,-8-1 0 0 0,12 1-156 0 0,0-1 0 0 0,0 1 0 0 0,0-1 0 0 0,-1 1 0 0 0,1-1 0 0 0,0 0 0 0 0,0 1 0 0 0,0-1 0 0 0,0 0 0 0 0,0 0 0 0 0,0 0 0 0 0,0 0 0 0 0,0 0 0 0 0,0 0 0 0 0,1 0 0 0 0,-1 0 0 0 0,0 0 0 0 0,1 0 0 0 0,-1 0 0 0 0,0 0 0 0 0,1-1 0 0 0,-1 1 0 0 0,1 0 0 0 0,0 0 0 0 0,0-1 0 0 0,-1 1 0 0 0,1 0 0 0 0,0-2 0 0 0,0-4-2274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65 109 4112 0 0,'0'0'5154'0'0,"9"10"-5048"0"0,31 33-100 0 0,-39-42-21 0 0,1 1 1 0 0,-1-1 0 0 0,1 0-1 0 0,-1 0 1 0 0,1 0 0 0 0,0 0-1 0 0,0-1 1 0 0,-1 1-1 0 0,1 0 1 0 0,0-1 0 0 0,0 1-1 0 0,0-1 1 0 0,0 1 0 0 0,-1-1-1 0 0,1 0 1 0 0,0 0 0 0 0,0 0-1 0 0,0 0 1 0 0,0 0 0 0 0,0-1-1 0 0,0 1 1 0 0,0 0 0 0 0,-1-1-1 0 0,1 1 1 0 0,0-1 0 0 0,0 0-1 0 0,0 0 1 0 0,-1 1 0 0 0,1-1-1 0 0,-1 0 1 0 0,3-2 0 0 0,1-1-45 0 0,-1 1 0 0 0,1-1 1 0 0,-1 0-1 0 0,0 0 0 0 0,0-1 0 0 0,-1 1 1 0 0,5-7-1 0 0,-4 1 10 0 0,-1 1 1 0 0,0 0-1 0 0,0-1 1 0 0,-1 0-1 0 0,0 0 1 0 0,0 0-1 0 0,-1 1 1 0 0,-1-1-1 0 0,0-19 1 0 0,0 24 39 0 0,-2 2 793 0 0,-3 9-43 0 0,-2 9-399 0 0,1 17-364 0 0,2 0 1 0 0,1 0-1 0 0,1 0 1 0 0,5 45 0 0 0,-2-40 337 0 0,0-1-1 0 0,-10 72 1 0 0,8-103-345 0 0,-1 1-1 0 0,1-1 0 0 0,-1 0 0 0 0,0 0 1 0 0,-1 0-1 0 0,1 0 0 0 0,-1 0 0 0 0,0-1 1 0 0,0 1-1 0 0,0-1 0 0 0,-1 0 0 0 0,0 0 1 0 0,0 0-1 0 0,0 0 0 0 0,0 0 0 0 0,0-1 1 0 0,-1 0-1 0 0,1 0 0 0 0,-1 0 0 0 0,0-1 1 0 0,0 1-1 0 0,-7 1 0 0 0,8-2-204 0 0,-1-1 0 0 0,0 0-1 0 0,0 0 1 0 0,0-1 0 0 0,0 1-1 0 0,0-1 1 0 0,0 0 0 0 0,0 0 0 0 0,0-1-1 0 0,0 1 1 0 0,0-1 0 0 0,1 0-1 0 0,-1 0 1 0 0,0-1 0 0 0,0 0 0 0 0,-4-2-1 0 0,-6-5-1514 0 0,6-2-805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1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 1364 0 0,'0'0'9722'0'0,"-13"0"-9493"0"0,-11 0-187 0 0,10-2-6 0 0,0 1 0 0 0,-1 1 0 0 0,1 1-1 0 0,0 0 1 0 0,0 0 0 0 0,0 2 0 0 0,-22 5 0 0 0,35-7-304 0 0,0 0 0 0 0,0 0 0 0 0,-1 0 0 0 0,1 0 0 0 0,0 0 0 0 0,0 0 1 0 0,0 1-1 0 0,0-1 0 0 0,0 0 0 0 0,0 1 0 0 0,0-1 0 0 0,1 0 0 0 0,-1 1 0 0 0,1-1 0 0 0,-1 1 1 0 0,1-1-1 0 0,-1 1 0 0 0,1-1 0 0 0,0 1 0 0 0,-1 0 0 0 0,1-1 0 0 0,0 1 0 0 0,0 2 0 0 0,0 12-4946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4416 0 0,'0'0'7532'0'0,"15"-4"-7241"0"0,36-9-173 0 0,24-6 250 0 0,79-10 1 0 0,-139 28-722 0 0,-22 3-540 0 0,-32 10 633 0 0,37-10 320 0 0,-1 0-1 0 0,1 0 0 0 0,0 1 0 0 0,0-1 0 0 0,0 1 0 0 0,0-1 1 0 0,1 1-1 0 0,-1 0 0 0 0,1 0 0 0 0,-1-1 0 0 0,1 1 0 0 0,0 0 0 0 0,0 0 1 0 0,0 0-1 0 0,1 1 0 0 0,-1-1 0 0 0,0 5 0 0 0,2 64-465 0 0,1-38 152 0 0,-3 146 67 0 0,0-176 174 0 0,0 1 1 0 0,0 0 0 0 0,-1 0 0 0 0,1-1-1 0 0,-1 1 1 0 0,0-1 0 0 0,-1 1-1 0 0,1-1 1 0 0,-1 0 0 0 0,0 0 0 0 0,0 0-1 0 0,0 0 1 0 0,0-1 0 0 0,-1 1 0 0 0,0-1-1 0 0,1 0 1 0 0,-1 0 0 0 0,0 0-1 0 0,0 0 1 0 0,-7 2 0 0 0,8-3-78 0 0,0 0-1 0 0,-1 0 1 0 0,0 0 0 0 0,1-1 0 0 0,-1 1 0 0 0,0-1-1 0 0,0 0 1 0 0,0-1 0 0 0,0 1 0 0 0,0 0 0 0 0,1-1 0 0 0,-1 0-1 0 0,0 0 1 0 0,0 0 0 0 0,0-1 0 0 0,0 1 0 0 0,0-1-1 0 0,0 0 1 0 0,0 0 0 0 0,0 0 0 0 0,1 0 0 0 0,-1-1-1 0 0,0 0 1 0 0,1 0 0 0 0,-5-3 0 0 0,6 4-170 0 0,1 0 0 0 0,0-1 1 0 0,-1 0-1 0 0,1 1 0 0 0,0-1 0 0 0,0 0 1 0 0,0 1-1 0 0,0-1 0 0 0,0 0 0 0 0,0 0 1 0 0,0 0-1 0 0,1 0 0 0 0,-1 0 0 0 0,1 0 1 0 0,-1 0-1 0 0,1 0 0 0 0,0 0 0 0 0,0-4 1 0 0,0-4-1957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1980 0 0,'0'0'7609'0'0,"-73"132"-7609"0"0,55-111 8 0 0,4 0 48 0 0,-5-1-56 0 0,6-4-12 0 0,0 0-64 0 0,2-4-16 0 0,3-3-296 0 0,2-5-376 0 0,1 3-496 0 0,2-5-409 0 0,3 3-703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3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167 195 5829 0 0,'0'0'4076'0'0,"-110"-121"-4076"0"0,97 105-12 0 0,-1-1-108 0 0,1 4-396 0 0,7 1-404 0 0,-2 3-456 0 0,6 2-657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3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4236 0 0,'0'0'5712'0'0,"10"16"-5614"0"0,33 46-118 0 0,-42-61 7 0 0,0 1 0 0 0,0-1 0 0 0,0 0 0 0 0,1 0 0 0 0,-1 0 0 0 0,0 0 0 0 0,1 0 0 0 0,-1 0 0 0 0,1 0 1 0 0,-1-1-1 0 0,1 1 0 0 0,-1 0 0 0 0,1-1 0 0 0,0 1 0 0 0,-1-1 0 0 0,1 0 0 0 0,0 1 0 0 0,-1-1 0 0 0,1 0 1 0 0,0 0-1 0 0,-1 0 0 0 0,1 0 0 0 0,0 0 0 0 0,-1-1 0 0 0,1 1 0 0 0,0 0 0 0 0,-1-1 0 0 0,1 1 0 0 0,-1-1 1 0 0,1 0-1 0 0,-1 0 0 0 0,1 1 0 0 0,-1-1 0 0 0,1 0 0 0 0,-1 0 0 0 0,0 0 0 0 0,0 0 0 0 0,1-1 0 0 0,1-1 1 0 0,0 0-25 0 0,4-1 28 0 0,-1 0 0 0 0,-1-1 1 0 0,1 0-1 0 0,-1 0 0 0 0,0 0 0 0 0,0-1 1 0 0,0 0-1 0 0,-1 0 0 0 0,0 0 1 0 0,0 0-1 0 0,0-1 0 0 0,-1 1 0 0 0,0-1 1 0 0,0 0-1 0 0,-1 0 0 0 0,0 0 0 0 0,0 0 1 0 0,-1-1-1 0 0,1 1 0 0 0,-1-8 1 0 0,-1 14 214 0 0,-1 1-140 0 0,0 1 1 0 0,0-1 0 0 0,1 0-1 0 0,-1 0 1 0 0,0 1-1 0 0,0-1 1 0 0,0 0 0 0 0,1 1-1 0 0,-1-1 1 0 0,0 1 0 0 0,1-1-1 0 0,-1 1 1 0 0,0 0 0 0 0,1-1-1 0 0,-1 1 1 0 0,1-1 0 0 0,-1 1-1 0 0,1 0 1 0 0,-1 0 0 0 0,1-1-1 0 0,-1 1 1 0 0,1 0 0 0 0,0 0-1 0 0,-1-1 1 0 0,1 2 0 0 0,-11 25 105 0 0,10-24-71 0 0,-5 19-21 0 0,0 0 0 0 0,2 0 0 0 0,0 1 0 0 0,0 33 1 0 0,5 98-48 0 0,1-59-287 0 0,-2-24-478 0 0,1-71 688 0 0,-1 1-1 0 0,0-1 0 0 0,0 0 1 0 0,0 0-1 0 0,0 1 0 0 0,0-1 1 0 0,0 0-1 0 0,0 0 0 0 0,0 1 1 0 0,0-1-1 0 0,0 0 0 0 0,0 1 1 0 0,-1-1-1 0 0,1 0 0 0 0,0 0 1 0 0,0 1-1 0 0,0-1 0 0 0,0 0 1 0 0,0 0-1 0 0,0 0 0 0 0,0 1 1 0 0,-1-1-1 0 0,1 0 0 0 0,0 0 1 0 0,0 0-1 0 0,0 1 0 0 0,-1-1 1 0 0,1 0-1 0 0,0 0 0 0 0,0 0 1 0 0,-1 0-1 0 0,1 1 0 0 0,0-1 1 0 0,0 0-1 0 0,-1 0 0 0 0,1 0 1 0 0,0 0-1 0 0,0 0 0 0 0,-1 0 1 0 0,1 0-1 0 0,0 0 0 0 0,-14-6-1897 0 0,-10-18-927 0 0,11 0 934 0 0,2-3-393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3684 0 0,'0'0'6812'0'0,"27"4"-5860"0"0,-24 0-930 0 0,-1-1-1 0 0,1 1 1 0 0,-1-1-1 0 0,0 1 1 0 0,0 0-1 0 0,0 0 1 0 0,0 0-1 0 0,-1 0 1 0 0,1 0-1 0 0,-1 0 1 0 0,0 1-1 0 0,0-1 1 0 0,-1 0-1 0 0,1 1 1 0 0,-1-1-1 0 0,0 0 0 0 0,0 1 1 0 0,-1-1-1 0 0,1 0 1 0 0,-1 1-1 0 0,-2 7 1 0 0,0-3-2 0 0,0 0 0 0 0,0 0 0 0 0,-1-1-1 0 0,0 1 1 0 0,-1-1 0 0 0,1 0 0 0 0,-2 0 0 0 0,1 0 0 0 0,-7 6 0 0 0,3 0 261 0 0,14-7 230 0 0,27-7-195 0 0,-14-1-1219 0 0,37-4-2130 0 0,-34 2-198 0 0,-18 2 901 0 0,-8 1-586 0 0,-129 9 2101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1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103 774 1264 0 0,'0'0'6811'0'0,"13"-21"-6370"0"0,40-67-120 0 0,-45 75-215 0 0,-1 0 0 0 0,-1-1 0 0 0,0 1 0 0 0,-1-1 1 0 0,-1-1-1 0 0,0 1 0 0 0,-1-1 0 0 0,0 1 0 0 0,0-29 0 0 0,-1 20 72 0 0,1-2-68 0 0,-2 0 0 0 0,-1 0 0 0 0,-2 0-1 0 0,0 0 1 0 0,-1 0 0 0 0,-2 0 0 0 0,0 1-1 0 0,-13-35 1 0 0,10 40-111 0 0,0 1-1 0 0,-1 0 1 0 0,-1 1-1 0 0,0 0 1 0 0,-1 0 0 0 0,-1 1-1 0 0,-1 1 1 0 0,0 0-1 0 0,-1 0 1 0 0,-1 2-1 0 0,-18-15 1 0 0,31 27 30 0 0,1 0-1 0 0,-1 0 1 0 0,0 1-1 0 0,0-1 1 0 0,1 0 0 0 0,-1 1-1 0 0,0-1 1 0 0,0 1-1 0 0,0-1 1 0 0,0 1 0 0 0,1 0-1 0 0,-4 0 1 0 0,-2 0-2533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0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10 4088 0 0,'0'0'4359'0'0,"-17"-2"-3847"0"0,-4-1-348 0 0,11 2-85 0 0,-1-1 1 0 0,1 1-1 0 0,0 1 1 0 0,0 0-1 0 0,-17 2 1 0 0,23-2-30 0 0,0 1 1 0 0,0-1 0 0 0,1 1-1 0 0,-1 0 1 0 0,0 0 0 0 0,1 0-1 0 0,-1 0 1 0 0,1 0 0 0 0,-1 1-1 0 0,1 0 1 0 0,-1 0 0 0 0,1 0-1 0 0,0 0 1 0 0,0 0 0 0 0,0 0-1 0 0,0 1 1 0 0,1 0 0 0 0,-1-1-1 0 0,1 1 1 0 0,-1 0 0 0 0,1 0-1 0 0,0 1 1 0 0,0-1 0 0 0,0 0-1 0 0,1 1 1 0 0,-1-1 0 0 0,1 1-1 0 0,0-1 1 0 0,0 1 0 0 0,0 0 0 0 0,0 4-1 0 0,0 0-9 0 0,1 0 1 0 0,0 1-1 0 0,1-1 0 0 0,0 0 0 0 0,0 0 0 0 0,1 0 0 0 0,0 0 1 0 0,0-1-1 0 0,1 1 0 0 0,0 0 0 0 0,0-1 0 0 0,1 0 1 0 0,7 12-1 0 0,-5-9-36 0 0,1 0-1 0 0,0-1 1 0 0,1 0 0 0 0,14 14 0 0 0,-18-20-184 0 0,0-1-1 0 0,0 1 1 0 0,0-1 0 0 0,0 1 0 0 0,0-1 0 0 0,1 0 0 0 0,-1-1-1 0 0,1 1 1 0 0,-1-1 0 0 0,1 0 0 0 0,0 0 0 0 0,-1 0 0 0 0,1-1-1 0 0,7 1 1 0 0,18-2-2653 0 0,-14-4 422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2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40 280 588 0 0,'0'0'3735'0'0,"-40"0"2898"0"0,103-3-6542 0 0,86-15 1 0 0,-4 0 22 0 0,630-9 63 0 0,-598 22-33 0 0,33-13-157 0 0,20 7-30 0 0,-179 8-13 0 0,159-16-38 0 0,-104 10 24 0 0,116-4 12 0 0,-178 10-33 0 0,73-14-1 0 0,-92 13 62 0 0,150-16-390 0 0,-79 11 366 0 0,-62 7-320 0 0,58-11 0 0 0,-54 7 369 0 0,1 2 0 0 0,-1 1 0 0 0,1 3 0 0 0,58 5-1 0 0,18 0-218 0 0,333-31-609 0 0,-310 15 700 0 0,323 1-1364 0 0,-324 11 1276 0 0,677 1 1339 0 0,-578-13-746 0 0,-76 9-233 0 0,169 4 40 0 0,-264 3-195 0 0,5 1 165 0 0,117-6 0 0 0,357-18 1200 0 0,-341 16-1043 0 0,-41 11-955 0 0,-101-18 650 0 0,-60 9-19 0 0,15 0 846 0 0,-12 6-921 0 0,0 1-1 0 0,0-1 1 0 0,0 0-1 0 0,-1 1 1 0 0,0 0 0 0 0,0 0-1 0 0,-1 0 1 0 0,0 0-1 0 0,0 1 1 0 0,2 13-1 0 0,27-26-3603 0 0,-26 3 2709 0 0,11-3-1562 0 0,-13 4 1399 0 0,-6 1 286 0 0,-49 9 366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23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0 5469 0 0,'0'0'4697'0'0,"3"2"-4435"0"0,6 6-298 0 0,-11-4 590 0 0,-23-2 1013 0 0,-4 0-1502 0 0,-1 2-223 0 0,-1-1 0 0 0,0-1 0 0 0,-49-4 0 0 0,12 0-7741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2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4172 0 0,'0'0'6820'0'0,"-3"5"-6583"0"0,1-3-178 0 0,0 1 0 0 0,-1-1 0 0 0,1 1 0 0 0,-1-1 0 0 0,0 0 0 0 0,0 0 0 0 0,0 0 0 0 0,0-1 0 0 0,0 1 0 0 0,0-1 0 0 0,0 1 0 0 0,0-1 0 0 0,0 0 0 0 0,-1 0 0 0 0,1 0 0 0 0,-1-1 0 0 0,1 1 0 0 0,-7-1 0 0 0,-78-3 218 0 0,38 0-1334 0 0,34 5-715 0 0,2 10-1749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55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42 950 692 0 0,'0'0'6274'0'0,"-4"-3"-5791"0"0,-8-3-1076 0 0,-6 3 4444 0 0,11 11-175 0 0,13 14-3335 0 0,2-1-431 0 0,0 1 0 0 0,-1 0-1 0 0,-1 1 1 0 0,3 23 0 0 0,-3-15 27 0 0,7 46-131 0 0,-6-36 276 0 0,23 79-1 0 0,-25-103-79 0 0,-4-11 23 0 0,1 1 1 0 0,0 0 0 0 0,0-1 0 0 0,1 0 0 0 0,0 1 0 0 0,7 10 0 0 0,-9-21-82 0 0,0 1 1 0 0,0-1-1 0 0,-1 0 0 0 0,1 1 1 0 0,-1-1-1 0 0,0 0 1 0 0,0 1-1 0 0,0-5 0 0 0,-12-76 152 0 0,-11-119-219 0 0,18-49 117 0 0,2 57 172 0 0,-29-199-1 0 0,22 312-88 0 0,1-115 462 0 0,0 197-1687 0 0,32 2-7165 0 0,-39-4 2999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39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4824 0 0,'0'0'6651'0'0,"5"0"-6258"0"0,12 1 729 0 0,-36 1-187 0 0,-199 7-6459 0 0,208-14-605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4856 0 0,'0'0'6952'0'0,"-5"0"-6662"0"0,-16 2 127 0 0,-1-1 0 0 0,-25-2 1 0 0,26 0-917 0 0,0 0 1 0 0,1 2 0 0 0,-33 4-1 0 0,46-2-3483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1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6081 0 0,'0'0'7455'0'0,"10"-1"-7179"0"0,9-1-181 0 0,29-3-132 0 0,0-2 0 0 0,-1-2-1 0 0,47-16 1 0 0,-93 25-13 0 0,1-1 0 0 0,0 1 0 0 0,-1-1-1 0 0,0 0 1 0 0,1 0 0 0 0,-1 0 0 0 0,1 0 0 0 0,-1 0 0 0 0,0 0 0 0 0,0 0 0 0 0,1 0 0 0 0,-1 0-1 0 0,0-1 1 0 0,1-1 0 0 0,-4 1-698 0 0,-8 12 565 0 0,7-4 211 0 0,1-1 0 0 0,-1 0-1 0 0,1 1 1 0 0,0-1 0 0 0,0 1 0 0 0,1-1-1 0 0,-1 1 1 0 0,1 0 0 0 0,1 0 0 0 0,-1 0 0 0 0,1 9-1 0 0,5 65 47 0 0,8-7-189 0 0,-7-42 36 0 0,5 54 0 0 0,-10-76 72 0 0,-1-1-1 0 0,-1 1 1 0 0,1-1-1 0 0,-1 1 1 0 0,-1-1-1 0 0,0 0 1 0 0,0 1 0 0 0,0-1-1 0 0,-1 0 1 0 0,0 0-1 0 0,-5 8 1 0 0,4-11 3 0 0,0 0 0 0 0,0-1 0 0 0,0 1 0 0 0,0-1 0 0 0,-1 0 0 0 0,0 0-1 0 0,1-1 1 0 0,-2 1 0 0 0,1-1 0 0 0,0 0 0 0 0,0-1 0 0 0,-1 1 0 0 0,0-1 0 0 0,1 0 0 0 0,-1 0 0 0 0,0-1 0 0 0,-7 1 0 0 0,7 0-239 0 0,-1-1-1 0 0,1-1 1 0 0,-1 1-1 0 0,1-1 1 0 0,-1 0-1 0 0,1-1 1 0 0,-1 1-1 0 0,1-1 1 0 0,-1-1-1 0 0,1 1 1 0 0,0-1-1 0 0,0 0 1 0 0,0-1-1 0 0,0 1 1 0 0,-9-6-1 0 0,14 7 14 0 0,0 1-1 0 0,0-1 1 0 0,1 0 0 0 0,-1 1-1 0 0,0-1 1 0 0,1 0-1 0 0,-1 0 1 0 0,1 0-1 0 0,-1 0 1 0 0,1 1-1 0 0,-1-1 1 0 0,1 0-1 0 0,-1 0 1 0 0,1 0-1 0 0,0 0 1 0 0,0 0-1 0 0,0 0 1 0 0,-1 0-1 0 0,1 0 1 0 0,0 0-1 0 0,0-1 1 0 0,0-3-2251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1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7117 0 0,'0'0'3484'0'0,"-77"117"-3408"0"0,63-99 40 0 0,-5-2-116 0 0,6-2-8 0 0,-1 0-80 0 0,1-3-160 0 0,2-2-372 0 0,6 3-464 0 0,-1-5-48 0 0,1 2-480 0 0,5 0-565 0 0,0 0-363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1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236 234 1196 0 0,'0'0'9556'0'0,"-21"-20"-9373"0"0,-70-64 86 0 0,22 34-65 0 0,65 48-324 0 0,1 0 0 0 0,-1 0 1 0 0,0-1-1 0 0,0 1 0 0 0,1-1 0 0 0,0 0 0 0 0,-1 0 1 0 0,1 0-1 0 0,0 0 0 0 0,1 0 0 0 0,-1-1 0 0 0,0 0 1 0 0,1 1-1 0 0,0-1 0 0 0,0 0 0 0 0,0 0 0 0 0,-1-5 1 0 0,4-7-4961 0 0,8 14 2424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1292 0 0,'0'0'9864'0'0,"9"19"-9586"0"0,28 61-158 0 0,-32-66-53 0 0,0 1-1 0 0,-1-1 1 0 0,-1 1 0 0 0,0 0 0 0 0,-1 0 0 0 0,0 20-1 0 0,-2-26-238 0 0,1 0 0 0 0,-1 1-1 0 0,2-1 1 0 0,-1 0 0 0 0,1 0-1 0 0,1 0 1 0 0,0 0-1 0 0,0 0 1 0 0,6 12 0 0 0,-8-21-74 0 0,-1 0 1 0 0,1 1 0 0 0,-1-1-1 0 0,1 0 1 0 0,-1 1-1 0 0,1-1 1 0 0,-1 0 0 0 0,1 0-1 0 0,0 0 1 0 0,-1 1 0 0 0,1-1-1 0 0,-1 0 1 0 0,1 0 0 0 0,0 0-1 0 0,-1 0 1 0 0,1 0 0 0 0,0 0-1 0 0,-1 0 1 0 0,1 0-1 0 0,-1 0 1 0 0,1 0 0 0 0,0-1-1 0 0,-1 1 1 0 0,1 0 0 0 0,-1 0-1 0 0,1 0 1 0 0,0-1 0 0 0,-1 1-1 0 0,1 0 1 0 0,-1-1 0 0 0,1 0-1 0 0,7-7-2040 0 0</inkml:trace>
  <inkml:trace contextRef="#ctx0" brushRef="#br0" timeOffset="1">253 188 96 0 0,'0'0'10057'0'0,"-19"-4"-9542"0"0,14 3-490 0 0,-28-7 145 0 0,-1 2 0 0 0,-56-2 1 0 0,40 8-1277 0 0,28 0-4533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6 4952 0 0,'0'0'5141'0'0,"-115"-6"-4973"0"0,91 6-76 0 0,2 0 12 0 0,-5 0-16 0 0,1 0-88 0 0,0 0-360 0 0,0 0-532 0 0,2 2-224 0 0,1 2-536 0 0,5 1-1057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2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1820 0 0,'0'0'9233'0'0,"4"-1"-8908"0"0,28-2-156 0 0,-1 2-1 0 0,1 1 1 0 0,56 7 0 0 0,28 0-204 0 0,-116-7-79 0 0,-22 32-1053 0 0,21-12 1099 0 0,0-1 0 0 0,0 0-1 0 0,2 0 1 0 0,4 29 0 0 0,-2-30 60 0 0,-1 0-1 0 0,-1 0 1 0 0,0 0-1 0 0,-2 1 0 0 0,-3 24 1 0 0,2-35 32 0 0,0-1-1 0 0,-1 1 1 0 0,0-1-1 0 0,-1 1 1 0 0,1-1-1 0 0,-1 0 1 0 0,0-1-1 0 0,-8 10 1 0 0,10-13-213 0 0,-1 1 1 0 0,0-1 0 0 0,0 0-1 0 0,0-1 1 0 0,0 1-1 0 0,0 0 1 0 0,0-1-1 0 0,-1 1 1 0 0,1-1-1 0 0,-1 0 1 0 0,0-1-1 0 0,0 1 1 0 0,1 0-1 0 0,-1-1 1 0 0,0 0 0 0 0,0 0-1 0 0,-8 1 1 0 0,9-9-3074 0 0,3 4 2352 0 0,0-5-1119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3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1448 0 0,'0'0'5631'0'0,"6"19"-5535"0"0,21 60 142 0 0,-26-76-218 0 0,0-1 0 0 0,0 1 0 0 0,0-1 1 0 0,1 1-1 0 0,-1-1 0 0 0,1 0 0 0 0,0 1 0 0 0,-1-1 0 0 0,1 0 0 0 0,0 0 0 0 0,0 0 0 0 0,1-1 0 0 0,-1 1 0 0 0,0 0 0 0 0,1-1 0 0 0,-1 1 0 0 0,0-1 0 0 0,1 0 0 0 0,0 0 0 0 0,-1 0 0 0 0,1 0 0 0 0,0-1 0 0 0,-1 1 0 0 0,1 0 0 0 0,0-1 0 0 0,0 0 0 0 0,0 0 0 0 0,-1 0 0 0 0,1 0 0 0 0,0 0 1 0 0,0-1-1 0 0,-1 1 0 0 0,6-2 0 0 0,2 0-122 0 0,-8 2 79 0 0,1-1 0 0 0,0 0 0 0 0,-1 0 0 0 0,1-1 0 0 0,-1 1 0 0 0,1 0 0 0 0,-1-1 0 0 0,0 0 0 0 0,1 1 0 0 0,-1-1 0 0 0,0 0 0 0 0,0 0 0 0 0,0 0 0 0 0,-1-1 0 0 0,1 1 0 0 0,0 0 0 0 0,-1-1 0 0 0,0 1 0 0 0,1-1 0 0 0,-1 1 0 0 0,1-6 0 0 0,0 4 32 0 0,0 0 0 0 0,-1 1 0 0 0,0-1 0 0 0,0 0 0 0 0,0 0 0 0 0,-1 0 0 0 0,1 0 0 0 0,-1-1 0 0 0,0 1 0 0 0,0 0-1 0 0,0 0 1 0 0,-1 0 0 0 0,0 0 0 0 0,1 0 0 0 0,-3-4 0 0 0,3 7 7 0 0,0 1 0 0 0,0 0-1 0 0,0-1 1 0 0,0 1 0 0 0,0-1 0 0 0,0 1 0 0 0,0-1-1 0 0,-1 1 1 0 0,1 0 0 0 0,0-1 0 0 0,0 1 0 0 0,0 0-1 0 0,-1-1 1 0 0,1 1 0 0 0,0 0 0 0 0,-1-1-1 0 0,1 1 1 0 0,0 0 0 0 0,-1-1 0 0 0,1 1 0 0 0,0 0-1 0 0,-1 0 1 0 0,1 0 0 0 0,0-1 0 0 0,-1 1 0 0 0,1 0-1 0 0,-1 0 1 0 0,1 0 0 0 0,0 0 0 0 0,-1 0 0 0 0,1 0-1 0 0,-1 0 1 0 0,0 0 0 0 0,-6 12 653 0 0,1 24-271 0 0,8 36-296 0 0,-2 52-68 0 0,0-120-62 0 0,-1 0 0 0 0,0 0 0 0 0,1 0 0 0 0,-2-1 0 0 0,1 1 0 0 0,0 0 0 0 0,-1 0 0 0 0,0-1 0 0 0,0 1 0 0 0,0-1 0 0 0,0 0 0 0 0,0 0 0 0 0,-1 1 1 0 0,1-1-1 0 0,-1-1 0 0 0,0 1 0 0 0,0 0 0 0 0,-4 2 0 0 0,-2 1-887 0 0,-1 0 0 0 0,0 0 1 0 0,0-1-1 0 0,-1-1 1 0 0,-11 4-1 0 0,10-5-1588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0 696 0 0,'0'0'7313'0'0,"-27"3"-7141"0"0,-184 11 329 0 0,-177-2 1074 0 0,-200 15-2704 0 0,571-26 1035 0 0,1 1 1 0 0,0 0 0 0 0,1 2 0 0 0,-1 0 0 0 0,0 0-1 0 0,1 2 1 0 0,-23 11 0 0 0,118-46-5487 0 0,-63 24 3658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4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77 1136 0 0,'0'0'9266'0'0,"12"-12"-9030"0"0,38-34-114 0 0,-48 44-103 0 0,-1 1-1 0 0,1-1 0 0 0,-1 1 1 0 0,1-1-1 0 0,0 1 0 0 0,0 0 1 0 0,-1 0-1 0 0,1-1 0 0 0,0 1 1 0 0,0 1-1 0 0,0-1 0 0 0,0 0 1 0 0,1 0-1 0 0,-1 1 0 0 0,0-1 1 0 0,0 1-1 0 0,0 0 0 0 0,0 0 1 0 0,1 0-1 0 0,3 0 0 0 0,-4 1-21 0 0,0 0 1 0 0,0-1-1 0 0,-1 1 0 0 0,1 0 0 0 0,0 1 1 0 0,0-1-1 0 0,-1 0 0 0 0,1 1 0 0 0,-1-1 0 0 0,1 0 1 0 0,-1 1-1 0 0,0 0 0 0 0,1-1 0 0 0,-1 1 0 0 0,0 0 1 0 0,0 0-1 0 0,1 2 0 0 0,2 6-2 0 0,0 1-1 0 0,-1-1 1 0 0,0 1-1 0 0,-1 0 1 0 0,2 15-1 0 0,-3-16 5 0 0,-1-1-1 0 0,0 1 0 0 0,0-1 0 0 0,-1 1 0 0 0,0-1 1 0 0,-1 0-1 0 0,0 1 0 0 0,-1-1 0 0 0,1 0 0 0 0,-2 0 1 0 0,1 0-1 0 0,-1-1 0 0 0,-1 0 0 0 0,0 1 0 0 0,0-1 1 0 0,0-1-1 0 0,-1 1 0 0 0,0-1 0 0 0,-11 10 0 0 0,2-4-38 0 0,0-1-1 0 0,-1 0 0 0 0,-1-1 0 0 0,0 0 0 0 0,0-2 0 0 0,-1 0 1 0 0,0-1-1 0 0,-28 8 0 0 0,33-10 668 0 0,30-7 794 0 0,1-1-1599 0 0,79-3 386 0 0,52-4-1806 0 0,-54-9-4529 0 0,-63 9 1555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4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2620 0 0,'0'0'5773'0'0,"0"21"-5623"0"0,0 168 340 0 0,0-107-2346 0 0,8-81-1869 0 0,0-3 1617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1560 0 0,'0'0'8888'0'0,"-6"1"-8557"0"0,-15 1 108 0 0,0 0 1 0 0,-25-2-1 0 0,-51 5-276 0 0,88-4-637 0 0,1 1 0 0 0,0 0 0 0 0,0 0 0 0 0,0 1 0 0 0,-10 4 0 0 0,18-6 278 0 0,-1-1 0 0 0,1 0 0 0 0,0 1 0 0 0,-1-1 0 0 0,1 0 0 0 0,-1 1 0 0 0,1-1 0 0 0,0 1 0 0 0,-1-1 0 0 0,1 0 0 0 0,0 1 0 0 0,0-1 0 0 0,-1 1 1 0 0,1-1-1 0 0,0 1 0 0 0,0-1 0 0 0,0 1 0 0 0,-1-1 0 0 0,1 1 0 0 0,0-1 0 0 0,0 1 0 0 0,0-1 0 0 0,0 1 0 0 0,0-1 0 0 0,0 1 0 0 0,0 0 0 0 0,0-1 1 0 0,1 1-1 0 0,-1 1-662 0 0,0 7-2018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45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3 3392 0 0,'0'0'6990'0'0,"-24"0"-6712"0"0,-186 0 198 0 0,165-1-538 0 0,21 0-685 0 0,0 1 1 0 0,-26 3-1 0 0,44 0-1156 0 0,4 5-940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24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2156 0 0,'0'0'5542'0'0,"19"-6"-552"0"0,-3 81-5150 0 0,-3 0-1 0 0,-4 2 1 0 0,1 98 0 0 0,-8-164-619 0 0,11-5-7094 0 0,-6-4 4939 0 0,-2-1 2473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2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1 796 0 0,'0'0'10237'0'0,"5"2"-9978"0"0,10 7-187 0 0,-16-4 255 0 0,-33-5 732 0 0,8 0-443 0 0,-67-9-429 0 0,70 6-832 0 0,-1 0-1 0 0,1 2 1 0 0,-31 1 0 0 0,36 5-1223 0 0,17-4 1578 0 0,0-1 0 0 0,0 1 0 0 0,1-1-1 0 0,-1 1 1 0 0,0 0 0 0 0,0 0 0 0 0,1-1 0 0 0,-1 1-1 0 0,0 0 1 0 0,1 0 0 0 0,-1 0 0 0 0,1 0 0 0 0,-1 0 0 0 0,1-1-1 0 0,0 1 1 0 0,-1 0 0 0 0,1 0 0 0 0,0 0 0 0 0,0 0-1 0 0,-1 0 1 0 0,1 0 0 0 0,0 0 0 0 0,0 0 0 0 0,0 2 0 0 0,0 8-1560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2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24 1956 0 0,'0'0'7648'0'0,"1"-3"-7304"0"0,0 2-325 0 0,-1-1-1 0 0,0 1 0 0 0,1 0 0 0 0,-1 0 1 0 0,1 0-1 0 0,-1 0 0 0 0,1 0 1 0 0,-1 0-1 0 0,1 0 0 0 0,0 0 0 0 0,-1 1 1 0 0,1-1-1 0 0,0 0 0 0 0,0 0 1 0 0,0 1-1 0 0,0-1 0 0 0,0 0 0 0 0,0 1 1 0 0,0-1-1 0 0,0 1 0 0 0,0-1 1 0 0,0 1-1 0 0,0-1 0 0 0,0 1 0 0 0,0 0 1 0 0,2-1-1 0 0,-1 1 41 0 0,0 1 0 0 0,0-1 0 0 0,0 1 0 0 0,-1-1 0 0 0,1 1 0 0 0,0 0 0 0 0,0-1 0 0 0,-1 1 0 0 0,1 0 0 0 0,0 0 0 0 0,-1 0 0 0 0,1 0 0 0 0,-1 1 0 0 0,3 2 0 0 0,0 0 43 0 0,0 0 0 0 0,-1 0 0 0 0,1 0 0 0 0,-1 1 0 0 0,0 0 0 0 0,-1 0 0 0 0,1 0 0 0 0,-1 0 0 0 0,0 0 0 0 0,0 0 0 0 0,2 10-1 0 0,-2 4-156 0 0,0-1 0 0 0,-2 0-1 0 0,-3 35 1 0 0,1-43 33 0 0,0-1-1 0 0,0 0 1 0 0,-1 0-1 0 0,-1 0 0 0 0,0-1 1 0 0,0 1-1 0 0,0-1 1 0 0,-1 0-1 0 0,-8 11 1 0 0,-17 16-93 0 0,-1 0 0 0 0,-51 43 1 0 0,13-13 21 0 0,64-61-35 0 0,1 1 568 0 0,6-6 505 0 0,18-7-288 0 0,160-24 637 0 0,-56 25-5201 0 0,-97 8-2107 0 0,-11 5 1060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1543 42 1180 0 0,'0'0'7089'0'0,"-32"3"-6969"0"0,-711-13 2015 0 0,248-16-5038 0 0,462 24 2493 0 0,-1-2-670 0 0,0 2 0 0 0,0 1 0 0 0,0 2 0 0 0,-37 6 0 0 0,52-2 20 0 0,6 2 309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59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36 40 0 0,'0'0'2126'0'0,"-19"-3"554"0"0,1 1 5713 0 0,34 2-8226 0 0,3 1-216 0 0,-1-1 0 0 0,1 0 1 0 0,0-2-1 0 0,0 0 0 0 0,-1-1 0 0 0,0-1 1 0 0,32-11-1 0 0,-39 9-269 0 0,-28 21 152 0 0,14-11 176 0 0,1 1 1 0 0,-1-1-1 0 0,1 1 1 0 0,0 0-1 0 0,0 0 1 0 0,0 0-1 0 0,1 0 1 0 0,0 0 0 0 0,0 0-1 0 0,0 0 1 0 0,0 0-1 0 0,1 0 1 0 0,0 5-1 0 0,1 28-5 0 0,2 0-1 0 0,2-1 1 0 0,11 45 0 0 0,-15-80 6 0 0,0 1-1 0 0,-1 0 1 0 0,1-1 0 0 0,-1 1 0 0 0,1 0-1 0 0,-1 0 1 0 0,0-1 0 0 0,0 1 0 0 0,0 0-1 0 0,0 0 1 0 0,0-1 0 0 0,-1 1 0 0 0,1 0-1 0 0,-1 0 1 0 0,0-1 0 0 0,0 1 0 0 0,0-1-1 0 0,0 1 1 0 0,0-1 0 0 0,0 1 0 0 0,-1-1-1 0 0,1 0 1 0 0,-1 1 0 0 0,0-1 0 0 0,-3 3 0 0 0,0-2-82 0 0,0-1 1 0 0,0 0-1 0 0,0 0 1 0 0,0 0 0 0 0,-1 0-1 0 0,1-1 1 0 0,-1 0 0 0 0,1 0-1 0 0,-1 0 1 0 0,0-1 0 0 0,1 0-1 0 0,-8 0 1 0 0,3 1-282 0 0,0-1 0 0 0,0-1-1 0 0,-1 1 1 0 0,1-1 0 0 0,0-1 0 0 0,0 0 0 0 0,0 0-1 0 0,0-1 1 0 0,0-1 0 0 0,-17-8 0 0 0,26 12 191 0 0,1 0 0 0 0,0-1 1 0 0,-1 1-1 0 0,1 0 1 0 0,-1-1-1 0 0,1 1 0 0 0,0-1 1 0 0,-1 1-1 0 0,1-1 0 0 0,0 1 1 0 0,0-1-1 0 0,-1 1 1 0 0,1-1-1 0 0,0 1 0 0 0,0-1 1 0 0,0 1-1 0 0,-1-1 0 0 0,1 1 1 0 0,0-1-1 0 0,0 1 1 0 0,0-1-1 0 0,0 1 0 0 0,0-1 1 0 0,0 0-1 0 0,0 0 0 0 0,0-4-2451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1:5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0 480 0 0,'0'0'10546'0'0,"-3"8"-10264"0"0,-10 17-239 0 0,-1 0 1 0 0,-25 32-1 0 0,22-33-417 0 0,0 1-1 0 0,2 0 0 0 0,-17 38 0 0 0,31-62-240 0 0,-2 7 511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00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201 243 3760 0 0,'0'0'5139'0'0,"-12"-19"-4792"0"0,-101-140 83 0 0,107 151-628 0 0,-1 0 0 0 0,0 1 0 0 0,0 0 1 0 0,0 0-1 0 0,-1 1 0 0 0,0 0 1 0 0,-15-9-1 0 0,20 14-767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2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1060 0 0,'0'0'2578'0'0,"9"13"1695"0"0,0-10-1885 0 0,-11 1-596 0 0,-20 3-1052 0 0,-7-7-1497 0 0,1-1 0 0 0,-54-9 1 0 0,69 10-4787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1828 0 0,'0'0'7104'0'0,"2"14"-6881"0"0,9 125 551 0 0,-9-116-477 0 0,-2-1-243 0 0,2-1 1 0 0,0 0 0 0 0,1 0 0 0 0,1 0 0 0 0,8 21 0 0 0,-11-40-277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3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10 4516 0 0,'0'0'4826'0'0,"8"-9"-3244"0"0,-5 9-1586 0 0,-1 1-1 0 0,0 0 1 0 0,1 0-1 0 0,-1 0 1 0 0,0 0-1 0 0,0 0 1 0 0,0 1-1 0 0,0-1 1 0 0,0 1-1 0 0,0-1 1 0 0,-1 1-1 0 0,1-1 1 0 0,0 1-1 0 0,-1 0 1 0 0,1 0-1 0 0,-1 0 1 0 0,0 0-1 0 0,0 0 0 0 0,1 0 1 0 0,-1 1-1 0 0,-1-1 1 0 0,1 0-1 0 0,0 0 1 0 0,0 5-1 0 0,1-2-11 0 0,-1-1-1 0 0,1 1 0 0 0,-1 0 0 0 0,0 0 0 0 0,-1 0 1 0 0,1 0-1 0 0,-1 0 0 0 0,0 0 0 0 0,-1 0 0 0 0,1 0 0 0 0,-3 10 1 0 0,0-10 222 0 0,0-1 0 0 0,-1 0 1 0 0,1 0-1 0 0,-1 0 0 0 0,0-1 1 0 0,-1 1-1 0 0,1-1 0 0 0,0 0 1 0 0,-1 0-1 0 0,0-1 1 0 0,-9 5-1 0 0,19 1 1170 0 0,6 0-1256 0 0,-5-6-161 0 0,0 0 0 0 0,0 0 1 0 0,0 0-1 0 0,1-1 0 0 0,-1 0 0 0 0,0 0 1 0 0,1 0-1 0 0,-1-1 0 0 0,1 0 0 0 0,-1 0 1 0 0,8-2-1 0 0,25-8-2515 0 0,1-6-3555 0 0,-24 11 685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2768 0 0,'0'0'6688'0'0,"9"-12"-2818"0"0,14 4-3834 0 0,1 0 1 0 0,47-7-1 0 0,-48 11-407 0 0,1-1-1 0 0,43-16 0 0 0,-68 22-256 0 0,0-1 641 0 0,-1 1 1 0 0,1-1 0 0 0,0 1-1 0 0,-1-1 1 0 0,1 1-1 0 0,0 0 1 0 0,0 0 0 0 0,0 0-1 0 0,0 0 1 0 0,0 0-1 0 0,0 0 1 0 0,0 0 0 0 0,0 0-1 0 0,0 0 1 0 0,0 0-1 0 0,1 0 1 0 0,-1 1-1 0 0,0-1 1 0 0,1 0 0 0 0,-1 1-1 0 0,1-1 1 0 0,-1 2-1 0 0,-2 14-22 0 0,0-1 0 0 0,1 1-1 0 0,1 0 1 0 0,1-1 0 0 0,0 1-1 0 0,1 0 1 0 0,1 0 0 0 0,5 22-1 0 0,0 13 124 0 0,-5-34-108 0 0,0-6-2 0 0,-1 0 0 0 0,0-1 0 0 0,0 1-1 0 0,-2 0 1 0 0,-1 14 0 0 0,1-23-18 0 0,0 1 0 0 0,1-1 1 0 0,-2 0-1 0 0,1 0 0 0 0,0 0 0 0 0,-1 1 1 0 0,1-1-1 0 0,-1 0 0 0 0,0-1 0 0 0,0 1 1 0 0,0 0-1 0 0,-1-1 0 0 0,1 1 1 0 0,-1-1-1 0 0,1 1 0 0 0,-1-1 0 0 0,0 0 1 0 0,1 0-1 0 0,-1-1 0 0 0,0 1 1 0 0,-1 0-1 0 0,-4 1 0 0 0,-2 1-120 0 0,0-1-1 0 0,0 1 1 0 0,-1-2 0 0 0,1 1-1 0 0,-1-2 1 0 0,0 1-1 0 0,1-1 1 0 0,-1-1 0 0 0,0 0-1 0 0,-17-3 1 0 0,26 3-19 0 0,1-1 0 0 0,0 1 0 0 0,-1-1 0 0 0,1 1-1 0 0,-1-1 1 0 0,1 0 0 0 0,0 0 0 0 0,0 0 0 0 0,-1 0 0 0 0,1 0 0 0 0,0 0 0 0 0,0 0 0 0 0,0 0 0 0 0,0 0-1 0 0,-1-3 1 0 0,1 4-34 0 0,1-1-1 0 0,0 0 1 0 0,0 1-1 0 0,-1-1 0 0 0,1 1 1 0 0,0-1-1 0 0,0 0 1 0 0,0 1-1 0 0,0-1 1 0 0,0 0-1 0 0,-1 1 0 0 0,1-1 1 0 0,1 0-1 0 0,-1 1 1 0 0,0-1-1 0 0,0 0 1 0 0,0 1-1 0 0,0-1 0 0 0,0 1 1 0 0,0-1-1 0 0,1 0 1 0 0,-1 1-1 0 0,0-1 1 0 0,1 1-1 0 0,-1-1 0 0 0,1 0 1 0 0,8-6-2568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5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1 772 0 0,'0'0'9590'0'0,"-5"16"-9316"0"0,-14 49-14 0 0,18-64-253 0 0,1 1 0 0 0,-1-1 0 0 0,1 1 0 0 0,-1-1 0 0 0,1 0 1 0 0,0 1-1 0 0,0-1 0 0 0,0 1 0 0 0,0-1 0 0 0,0 1 0 0 0,0-1 1 0 0,0 1-1 0 0,0-1 0 0 0,0 1 0 0 0,1-1 0 0 0,-1 0 0 0 0,1 1 1 0 0,-1-1-1 0 0,1 1 0 0 0,0-1 0 0 0,-1 0 0 0 0,1 0 0 0 0,0 1 1 0 0,0-1-1 0 0,0 0 0 0 0,0 0 0 0 0,0 0 0 0 0,0 0 0 0 0,0 0 0 0 0,0 0 1 0 0,0 0-1 0 0,0 0 0 0 0,1-1 0 0 0,-1 1 0 0 0,0 0 0 0 0,1-1 1 0 0,-1 1-1 0 0,0-1 0 0 0,1 1 0 0 0,-1-1 0 0 0,1 0 0 0 0,-1 0 1 0 0,1 1-1 0 0,1-1 0 0 0,3 0-76 0 0,-1 1 0 0 0,1-1 1 0 0,-1 0-1 0 0,1-1 0 0 0,-1 1 0 0 0,0-1 1 0 0,1 0-1 0 0,7-3 0 0 0,-8 1 32 0 0,-1-1-1 0 0,1 1 1 0 0,-1-1 0 0 0,0 0 0 0 0,0 0 0 0 0,0 0-1 0 0,-1-1 1 0 0,0 1 0 0 0,0-1 0 0 0,0 0-1 0 0,0 0 1 0 0,-1 0 0 0 0,3-6 0 0 0,8-14-205 0 0,-13 23 631 0 0,-2 37 885 0 0,-3 17-1311 0 0,6 96 0 0 0,-1 16 210 0 0,1-162-201 0 0,-1-1 0 0 0,0 0 0 0 0,0 1-1 0 0,0-1 1 0 0,-1 1 0 0 0,1-1 0 0 0,0 1-1 0 0,0-1 1 0 0,-1 0 0 0 0,1 1-1 0 0,-1-1 1 0 0,1 0 0 0 0,-1 1 0 0 0,0-1-1 0 0,1 0 1 0 0,-1 0 0 0 0,0 1 0 0 0,0-1-1 0 0,0 0 1 0 0,0 0 0 0 0,0 0 0 0 0,0 0-1 0 0,0 0 1 0 0,0 0 0 0 0,0-1-1 0 0,-1 1 1 0 0,1 0 0 0 0,0-1 0 0 0,0 1-1 0 0,-1 0 1 0 0,1-1 0 0 0,0 0 0 0 0,-1 1-1 0 0,-1-1 1 0 0,1 0-85 0 0,1 0 1 0 0,-1-1-1 0 0,0 1 0 0 0,0-1 1 0 0,0 1-1 0 0,1-1 0 0 0,-1 0 1 0 0,0 0-1 0 0,1 0 0 0 0,-1 0 1 0 0,1 0-1 0 0,-1 0 0 0 0,1 0 1 0 0,0 0-1 0 0,-1-1 0 0 0,1 1 0 0 0,0 0 1 0 0,0-1-1 0 0,0 1 0 0 0,0-1 1 0 0,0 0-1 0 0,0 1 0 0 0,0-1 1 0 0,1 0-1 0 0,-2-3 0 0 0,-8-43-3120 0 0,7 21 719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5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3024 0 0,'0'0'6382'0'0,"6"-6"-6061"0"0,-3 4-281 0 0,1-1 0 0 0,-1 1 0 0 0,1 0 0 0 0,0 0 0 0 0,-1 0 0 0 0,1 0-1 0 0,0 0 1 0 0,0 1 0 0 0,0 0 0 0 0,0 0 0 0 0,1 0 0 0 0,4 0 0 0 0,-8 1-24 0 0,1 0-1 0 0,0 0 1 0 0,-1 0 0 0 0,1 0-1 0 0,0 1 1 0 0,-1-1-1 0 0,1 1 1 0 0,0-1 0 0 0,-1 1-1 0 0,1 0 1 0 0,-1-1-1 0 0,1 1 1 0 0,-1 0 0 0 0,1 0-1 0 0,-1 0 1 0 0,0 0-1 0 0,1 0 1 0 0,-1 0-1 0 0,0 1 1 0 0,0-1 0 0 0,0 0-1 0 0,0 1 1 0 0,0-1-1 0 0,0 1 1 0 0,0-1 0 0 0,0 1-1 0 0,-1-1 1 0 0,1 1-1 0 0,-1-1 1 0 0,1 1 0 0 0,-1 0-1 0 0,0-1 1 0 0,1 1-1 0 0,-1 0 1 0 0,0-1 0 0 0,0 1-1 0 0,0 0 1 0 0,0-1-1 0 0,0 1 1 0 0,-1 3 0 0 0,0 1-20 0 0,1 0 0 0 0,-1 0 1 0 0,0 0-1 0 0,-1 0 1 0 0,1 0-1 0 0,-1-1 0 0 0,-1 1 1 0 0,1 0-1 0 0,-1-1 0 0 0,0 1 1 0 0,0-1-1 0 0,0 0 1 0 0,-8 9-1 0 0,-11 19 454 0 0,21-33-390 0 0,1 0-1 0 0,-1 1 1 0 0,1-1 0 0 0,0 1-1 0 0,0 0 1 0 0,-1-1 0 0 0,1 1-1 0 0,0-1 1 0 0,0 1 0 0 0,-1-1-1 0 0,1 1 1 0 0,0-1 0 0 0,0 1-1 0 0,0 0 1 0 0,0-1 0 0 0,0 1 0 0 0,0-1-1 0 0,0 1 1 0 0,0 0 0 0 0,0-1-1 0 0,0 1 1 0 0,1-1 0 0 0,-1 1-1 0 0,0-1 1 0 0,0 1 0 0 0,0 0-1 0 0,1-1 1 0 0,-1 1 0 0 0,0-1-1 0 0,1 1 1 0 0,-1-1 0 0 0,1 1-1 0 0,21 7 288 0 0,35-9-1553 0 0,-51 0 1071 0 0,35-12-1585 0 0,-26 6-461 0 0,-23 5-2534 0 0,-126 22 1071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1 432 0 0,'7'0'13224'0'0,"-6"2"-12288"0"0,7 293-1909 0 0,-3-278-1559 0 0,6-16-4317 0 0,-5-5 2779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2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40 1736 0 0,'0'0'3172'0'0,"6"-2"-3058"0"0,19-2-49 0 0,-25 1 370 0 0,-9-1 173 0 0,-11-2 359 0 0,-648-13 3034 0 0,661 17-5207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1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16 5212 0 0,'0'0'6202'0'0,"-25"0"-5954"0"0,-181-13 18 0 0,143 10-117 0 0,36 3-3925 0 0,21 0 2066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29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82 384 0 0,'0'0'8815'0'0,"9"-11"-8690"0"0,0-3-72 0 0,-6 10-26 0 0,0-1 0 0 0,0 0 0 0 0,0 1 0 0 0,1 0 0 0 0,-1 0 1 0 0,1 0-1 0 0,0 0 0 0 0,1 0 0 0 0,-1 1 0 0 0,7-4 0 0 0,-10 6 28 0 0,0 0 1 0 0,0 0-1 0 0,1 0 1 0 0,-1 1-1 0 0,0-1 0 0 0,0 0 1 0 0,1 1-1 0 0,-1-1 1 0 0,0 1-1 0 0,1-1 1 0 0,-1 1-1 0 0,1 0 0 0 0,-1 0 1 0 0,1-1-1 0 0,-1 1 1 0 0,0 0-1 0 0,1 0 1 0 0,-1 0-1 0 0,1 1 0 0 0,-1-1 1 0 0,1 0-1 0 0,-1 0 1 0 0,0 1-1 0 0,1-1 1 0 0,-1 1-1 0 0,3 1 0 0 0,-2 0-37 0 0,0 0-1 0 0,0 0 0 0 0,-1 0 0 0 0,1 0 1 0 0,0 0-1 0 0,-1 1 0 0 0,0-1 1 0 0,1 0-1 0 0,-1 1 0 0 0,0 0 0 0 0,0-1 1 0 0,-1 1-1 0 0,2 3 0 0 0,1 11-142 0 0,0 1 0 0 0,-2 0 0 0 0,0 24 0 0 0,-1-38 147 0 0,-1 19-49 0 0,-2-1 1 0 0,0 1-1 0 0,-2 0 0 0 0,0-1 0 0 0,-2 0 1 0 0,0 0-1 0 0,-1-1 0 0 0,-2 0 1 0 0,0 0-1 0 0,-1-1 0 0 0,-1 0 0 0 0,-1-1 1 0 0,0-1-1 0 0,-19 20 0 0 0,31-36 0 0 0,-1 0-1 0 0,0 0 0 0 0,0 0 1 0 0,-1 0-1 0 0,1 0 1 0 0,0 0-1 0 0,-1-1 0 0 0,1 1 1 0 0,-1-1-1 0 0,1 1 1 0 0,-1-1-1 0 0,0 0 0 0 0,1 0 1 0 0,-1 0-1 0 0,0-1 1 0 0,-4 1-1 0 0,10-7 1239 0 0,8-2-915 0 0,0 3-122 0 0,1 1-1 0 0,0 0 0 0 0,1 0 1 0 0,-1 2-1 0 0,0-1 1 0 0,1 2-1 0 0,21-1 0 0 0,92 9-4530 0 0,-95-5 751 0 0,-18-1 470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29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1668 0 0,'0'0'8736'0'0,"8"0"-8489"0"0,36 0-116 0 0,-1-1 1 0 0,77-14-1 0 0,-45 1-1225 0 0,-78 16 1130 0 0,0 0-1 0 0,1 0 1 0 0,-1 0 0 0 0,0 0 0 0 0,1 1-1 0 0,0-1 1 0 0,-1 1 0 0 0,1 0-1 0 0,0-1 1 0 0,0 1 0 0 0,1 0 0 0 0,-1 0-1 0 0,0 0 1 0 0,1 0 0 0 0,0 1-1 0 0,0-1 1 0 0,0 0 0 0 0,0 1 0 0 0,0-1-1 0 0,1 0 1 0 0,0 1 0 0 0,-1-1 0 0 0,1 1-1 0 0,1 3 1 0 0,-2 17-11 0 0,2-1 0 0 0,3 29 1 0 0,-3-51-22 0 0,7 57 60 0 0,-4-34-22 0 0,0-1 0 0 0,-2 1 1 0 0,-1 0-1 0 0,-1 0 0 0 0,-2 26 0 0 0,1-46-56 0 0,0 0 0 0 0,0 0 0 0 0,-1-1 0 0 0,1 1-1 0 0,-1 0 1 0 0,0 0 0 0 0,0-1 0 0 0,0 1 0 0 0,0-1 0 0 0,0 1 0 0 0,-1-1 0 0 0,0 0 0 0 0,1 0-1 0 0,-1 0 1 0 0,-1-1 0 0 0,1 1 0 0 0,0-1 0 0 0,0 1 0 0 0,-8 2 0 0 0,8-3-78 0 0,1-1-1 0 0,-1 0 1 0 0,0 0 0 0 0,0 0-1 0 0,0 0 1 0 0,1-1 0 0 0,-1 1 0 0 0,0-1-1 0 0,0 0 1 0 0,0 0 0 0 0,0 0 0 0 0,0 0-1 0 0,0 0 1 0 0,0-1 0 0 0,0 1 0 0 0,0-1-1 0 0,0 0 1 0 0,1 0 0 0 0,-1 0 0 0 0,0 0-1 0 0,0 0 1 0 0,1-1 0 0 0,-1 1-1 0 0,1-1 1 0 0,-1 0 0 0 0,1 1 0 0 0,-3-4-1 0 0,4 3-106 0 0,0 1-1 0 0,0 0 0 0 0,0-1 1 0 0,1 1-1 0 0,-1 0 0 0 0,1-1 1 0 0,-1 1-1 0 0,1-1 0 0 0,0 1 1 0 0,-1-1-1 0 0,1 1 0 0 0,0-1 1 0 0,0 1-1 0 0,0-1 0 0 0,0 1 0 0 0,0-1 1 0 0,1-1-1 0 0,-1-4-855 0 0,0-3-1051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0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2804 0 0,'0'0'6480'0'0,"-19"20"-6428"0"0,-3 6-46 0 0,5-6-10 0 0,0-1 0 0 0,-37 30 0 0 0,22-27-58 0 0,-7 7-2573 0 0,38-16-2817 0 0,3-10 4355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0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219 227 3808 0 0,'0'0'6316'0'0,"-25"-19"-6234"0"0,-78-58-22 0 0,41 24-113 0 0,58 49-164 0 0,1 0 0 0 0,0 0 0 0 0,0 0 0 0 0,1-1 0 0 0,-1 1-1 0 0,1-1 1 0 0,-2-6 0 0 0,3 9-175 0 0,0 0 0 0 0,1 1 0 0 0,-1-1 0 0 0,1 0 0 0 0,-1 0 0 0 0,1 0 0 0 0,0 0 0 0 0,0 1 1 0 0,0-1-1 0 0,0 0 0 0 0,0 0 0 0 0,0 0 0 0 0,0 0 0 0 0,1 1 0 0 0,0-3 0 0 0,8-2-1813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0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1536 0 0,'0'0'8777'0'0,"8"-4"-8612"0"0,14-4-155 0 0,0 0 0 0 0,1 2 0 0 0,0 1 0 0 0,0 1 1 0 0,0 1-1 0 0,29 0 0 0 0,-31 1-28 0 0,-15 2 23 0 0,-1-1-1 0 0,1 0 1 0 0,-1 1-1 0 0,1 0 0 0 0,-1 0 1 0 0,1 1-1 0 0,-1-1 1 0 0,1 1-1 0 0,-1 0 1 0 0,0 1-1 0 0,10 3 1 0 0,-15-4-17 0 0,1-1-1 0 0,-1 0 1 0 0,0 1 0 0 0,0-1 0 0 0,0 1-1 0 0,1-1 1 0 0,-1 0 0 0 0,0 1 0 0 0,0-1-1 0 0,0 1 1 0 0,0-1 0 0 0,0 1-1 0 0,0-1 1 0 0,0 0 0 0 0,0 1 0 0 0,0-1-1 0 0,0 1 1 0 0,0-1 0 0 0,0 1 0 0 0,-1-1-1 0 0,1 0 1 0 0,0 1 0 0 0,0-1-1 0 0,0 1 1 0 0,-1-1 0 0 0,1 0 0 0 0,0 1-1 0 0,0-1 1 0 0,-1 1 0 0 0,1-1 0 0 0,0 0-1 0 0,0 0 1 0 0,-1 1 0 0 0,1-1-1 0 0,-1 0 1 0 0,1 1 0 0 0,0-1 0 0 0,-1 0-1 0 0,0 0 1 0 0,-21 16-224 0 0,15-11 234 0 0,-9 8-90 0 0,12-11 116 0 0,1 0 0 0 0,0 0 0 0 0,0 1 0 0 0,0-1 1 0 0,0 1-1 0 0,0 0 0 0 0,0 0 0 0 0,1 0 0 0 0,-1 0 0 0 0,1 1 0 0 0,0-1 0 0 0,0 1 0 0 0,0-1 0 0 0,1 1 0 0 0,-1-1 0 0 0,1 1 0 0 0,0 0 0 0 0,0 0 0 0 0,0 0 0 0 0,0 0 0 0 0,1 0 0 0 0,0 0 1 0 0,0 0-1 0 0,0 4 0 0 0,2 9-71 0 0,1 0 0 0 0,1 1 1 0 0,1-2-1 0 0,0 1 0 0 0,1-1 1 0 0,1 1-1 0 0,17 28 0 0 0,1 7 127 0 0,-12-23 25 0 0,14 50 1 0 0,-24-68-86 0 0,0 0 0 0 0,-2 0 0 0 0,1 0 0 0 0,-1 0 0 0 0,-1 0 0 0 0,0 0 0 0 0,0 0 0 0 0,-3 16 0 0 0,1-22-18 0 0,0 0 1 0 0,-1 0 0 0 0,1 0-1 0 0,-1-1 1 0 0,0 1-1 0 0,0-1 1 0 0,0 0-1 0 0,-1 0 1 0 0,1 0-1 0 0,-1-1 1 0 0,0 1-1 0 0,0-1 1 0 0,0 0-1 0 0,-1 0 1 0 0,1 0-1 0 0,-1 0 1 0 0,0-1-1 0 0,1 0 1 0 0,-1 0-1 0 0,0 0 1 0 0,0-1-1 0 0,-1 1 1 0 0,1-1-1 0 0,-6 0 1 0 0,5 1-145 0 0,1-1-1 0 0,-1 0 1 0 0,0 0 0 0 0,1-1 0 0 0,-1 0-1 0 0,0 0 1 0 0,0 0 0 0 0,1-1 0 0 0,-1 0 0 0 0,0 0-1 0 0,1 0 1 0 0,-1-1 0 0 0,1 1 0 0 0,-1-2-1 0 0,1 1 1 0 0,0 0 0 0 0,0-1 0 0 0,0 0 0 0 0,0 0-1 0 0,1 0 1 0 0,-1-1 0 0 0,-5-5 0 0 0,9 7-211 0 0,-1 0-1 0 0,1-1 1 0 0,0 1 0 0 0,0 0 0 0 0,0-1 0 0 0,0 1 0 0 0,0-1 0 0 0,0 0 0 0 0,1 1 0 0 0,-1-1 0 0 0,1 0 0 0 0,0 1 0 0 0,0-1-1 0 0,0 0 1 0 0,0 1 0 0 0,0-1 0 0 0,0 0 0 0 0,2-3 0 0 0,4-5-193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48 748 0 0,'0'0'7727'0'0,"-1"15"-7535"0"0,0 45 52 0 0,1-59-245 0 0,1 0-1 0 0,-1 0 0 0 0,0 0 0 0 0,0 0 1 0 0,0 0-1 0 0,1 0 0 0 0,-1 0 0 0 0,1 0 1 0 0,-1-1-1 0 0,1 1 0 0 0,-1 0 0 0 0,1 0 1 0 0,-1 0-1 0 0,1 0 0 0 0,0-1 0 0 0,-1 1 1 0 0,1 0-1 0 0,0-1 0 0 0,0 1 0 0 0,-1-1 1 0 0,1 1-1 0 0,0-1 0 0 0,0 1 0 0 0,0-1 1 0 0,0 1-1 0 0,0-1 0 0 0,0 0 0 0 0,0 1 1 0 0,0-1-1 0 0,0 0 0 0 0,-1 0 0 0 0,1 0 1 0 0,0 0-1 0 0,2 0 0 0 0,29-2-813 0 0,-30 1 761 0 0,1 0 10 0 0,0 0 0 0 0,1 0 1 0 0,-1-1-1 0 0,0 1 0 0 0,0-1 1 0 0,0 0-1 0 0,0 0 0 0 0,0 0 0 0 0,0 0 1 0 0,0 0-1 0 0,-1-1 0 0 0,1 1 1 0 0,-1-1-1 0 0,0 0 0 0 0,0 0 1 0 0,0 0-1 0 0,0 0 0 0 0,0 0 0 0 0,0 0 1 0 0,-1 0-1 0 0,2-6 0 0 0,1-2 217 0 0,-1 1 0 0 0,-1 0 0 0 0,0-1 0 0 0,0 1 0 0 0,-1-1 0 0 0,0-10-1 0 0,-1 20 32 0 0,-6 29 1369 0 0,3-1-1553 0 0,0-1-1 0 0,2 1 0 0 0,1 0 1 0 0,2-1-1 0 0,0 1 0 0 0,2-1 1 0 0,9 35-1 0 0,-6-23 47 0 0,0 1 1 0 0,0 52-1 0 0,-7-87-80 0 0,0 0 0 0 0,0-1 0 0 0,-1 1 0 0 0,1-1 0 0 0,-1 1 1 0 0,0-1-1 0 0,0 1 0 0 0,-1-1 0 0 0,1 1 0 0 0,-1-1 0 0 0,1 0 0 0 0,-4 4 0 0 0,5-6-94 0 0,-1 0 0 0 0,0 0 0 0 0,0 0 0 0 0,0 0 0 0 0,-1 0 0 0 0,1 0 0 0 0,0 0 0 0 0,0 0 0 0 0,0-1 0 0 0,-1 1 0 0 0,1 0 0 0 0,0-1 0 0 0,-1 1 0 0 0,1-1 0 0 0,-1 0 0 0 0,1 1 0 0 0,0-1 0 0 0,-1 0 0 0 0,1 0 0 0 0,-1 0 0 0 0,1 0 0 0 0,-1 0 0 0 0,1 0 0 0 0,0 0 0 0 0,-1 0 0 0 0,1-1 0 0 0,-1 1 0 0 0,1-1 0 0 0,0 1 0 0 0,-1-1 0 0 0,1 1 0 0 0,0-1 0 0 0,-1 0 0 0 0,-1-1 0 0 0,2 1-127 0 0,0 0 1 0 0,0 0-1 0 0,0 0 1 0 0,1 0-1 0 0,-1 0 1 0 0,0 0-1 0 0,0 0 1 0 0,1-1-1 0 0,-1 1 1 0 0,0 0 0 0 0,1-1-1 0 0,-1 1 1 0 0,1 0-1 0 0,0-1 1 0 0,-1 1-1 0 0,1 0 1 0 0,0-1-1 0 0,0 1 1 0 0,0-1-1 0 0,0 1 1 0 0,0 0 0 0 0,1-4-1 0 0,-1 3-33 0 0,0-16-470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19 3684 0 0,'0'0'6720'0'0,"-25"0"-6410"0"0,-184 0 584 0 0,205 0-1148 0 0,-26-1 493 0 0,29 1-395 0 0,0 0 0 0 0,0 0 0 0 0,1 0 1 0 0,-1 0-1 0 0,0 0 0 0 0,0-1 0 0 0,0 1 0 0 0,1 0 1 0 0,-1 0-1 0 0,0 0 0 0 0,0-1 0 0 0,1 1 0 0 0,-1-1 1 0 0,0 1-1 0 0,0 0 0 0 0,1-1 0 0 0,-1 1 0 0 0,0-1 0 0 0,1 1 1 0 0,-1-1-1 0 0,1 0 0 0 0,-1 1 0 0 0,1-1 0 0 0,-1 0 1 0 0,1 1-1 0 0,-1-1 0 0 0,1 0 0 0 0,0 1 0 0 0,-1-2 1 0 0,14-2-6104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2032 0 0,'0'0'7426'0'0,"-5"21"-7379"0"0,-42 141 259 0 0,36-130-85 0 0,1 0 0 0 0,2 1 0 0 0,0 0 1 0 0,3 1-1 0 0,1-1 0 0 0,-1 49 0 0 0,5-81-222 0 0,0 1 0 0 0,0 0 0 0 0,0 0 1 0 0,0-1-1 0 0,0 1 0 0 0,0 0 0 0 0,0 0 0 0 0,1-1 0 0 0,-1 1 1 0 0,1 0-1 0 0,-1-1 0 0 0,1 1 0 0 0,0 0 0 0 0,-1-1 0 0 0,1 1 0 0 0,0-1 1 0 0,0 1-1 0 0,0-1 0 0 0,0 0 0 0 0,1 1 0 0 0,-1-1 0 0 0,0 0 1 0 0,0 0-1 0 0,1 0 0 0 0,-1 0 0 0 0,1 0 0 0 0,-1 0 0 0 0,1 0 0 0 0,-1 0 1 0 0,1 0-1 0 0,-1-1 0 0 0,1 1 0 0 0,0-1 0 0 0,0 1 0 0 0,-1-1 0 0 0,1 0 1 0 0,0 0-1 0 0,-1 1 0 0 0,1-1 0 0 0,0 0 0 0 0,0-1 0 0 0,-1 1 1 0 0,1 0-1 0 0,0 0 0 0 0,2-2 0 0 0,5 0-179 0 0,-1 0 1 0 0,1 0-1 0 0,-1-2 0 0 0,0 1 0 0 0,0-1 1 0 0,0 0-1 0 0,10-7 0 0 0,52-50 252 0 0,-70 61-3 0 0,1 0 0 0 0,-1 1 0 0 0,1-1 0 0 0,0 0 0 0 0,-1 0 0 0 0,0 1 0 0 0,1-1 0 0 0,-1 0 0 0 0,1 1 0 0 0,-1-1 0 0 0,1 1 0 0 0,-1-1 0 0 0,0 1 0 0 0,1-1 0 0 0,-1 1 0 0 0,0-1 0 0 0,1 1 0 0 0,-1-1 0 0 0,0 1 0 0 0,0-1 0 0 0,1 1 0 0 0,-1-1 0 0 0,0 1 0 0 0,0-1 0 0 0,0 1 0 0 0,0 0 0 0 0,0-1 0 0 0,0 1 0 0 0,0-1-1 0 0,0 1 1 0 0,0 0 0 0 0,0-1 0 0 0,0 1 0 0 0,0-1 0 0 0,0 1 0 0 0,-1 0 0 0 0,1 34-193 0 0,0-29 343 0 0,-1 37-48 0 0,0-23-153 0 0,0 0-1 0 0,5 34 1 0 0,-4-54-95 0 0,0 1 1 0 0,0 0-1 0 0,1 0 1 0 0,-1 0-1 0 0,0 0 1 0 0,1 0-1 0 0,-1 0 1 0 0,1-1-1 0 0,-1 1 1 0 0,1 0-1 0 0,-1 0 1 0 0,1-1-1 0 0,0 1 1 0 0,-1 0-1 0 0,1-1 1 0 0,0 1-1 0 0,-1 0 1 0 0,1-1-1 0 0,0 1 1 0 0,0-1-1 0 0,0 0 1 0 0,-1 1-1 0 0,1-1 1 0 0,0 1 0 0 0,0-1-1 0 0,0 0 1 0 0,1 1-1 0 0,27-1-4146 0 0,-28 0 4116 0 0,12-2-2682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3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1036 0 0,'0'0'10702'0'0,"8"-4"-10311"0"0,7-3-352 0 0,0 1 0 0 0,-1 1-1 0 0,2 1 1 0 0,-1 0 0 0 0,0 1 0 0 0,1 1-1 0 0,0 0 1 0 0,21 0 0 0 0,54 2 14 0 0,-112 37-175 0 0,21-9 89 0 0,2 0-1 0 0,1 0 0 0 0,1 0 1 0 0,2 0-1 0 0,11 35 1 0 0,-12-48 13 0 0,-1 1 1 0 0,-1-1-1 0 0,0 1 1 0 0,-1-1 0 0 0,-1 1-1 0 0,0 0 1 0 0,-1 0-1 0 0,-1 0 1 0 0,-5 27-1 0 0,5-37-13 0 0,0-1 0 0 0,-1 0-1 0 0,0 0 1 0 0,0 0-1 0 0,0 0 1 0 0,-1 0-1 0 0,1 0 1 0 0,-1-1 0 0 0,0 1-1 0 0,0-1 1 0 0,-1 0-1 0 0,0 0 1 0 0,1 0 0 0 0,-1 0-1 0 0,-1-1 1 0 0,1 1-1 0 0,0-1 1 0 0,-1 0 0 0 0,0-1-1 0 0,1 1 1 0 0,-1-1-1 0 0,0 0 1 0 0,0 0 0 0 0,0 0-1 0 0,-1-1 1 0 0,1 0-1 0 0,0 0 1 0 0,-1 0 0 0 0,1-1-1 0 0,0 1 1 0 0,-9-2-1 0 0,9 1-122 0 0,1 0-1 0 0,0 0 0 0 0,0 0 0 0 0,0-1 1 0 0,0 1-1 0 0,0-1 0 0 0,0 0 0 0 0,0 0 1 0 0,0-1-1 0 0,0 1 0 0 0,1-1 0 0 0,-7-3 1 0 0,9 3-112 0 0,-1 0 1 0 0,0 1 0 0 0,1-1-1 0 0,-1 0 1 0 0,1 0 0 0 0,-1 0-1 0 0,1 0 1 0 0,0 0 0 0 0,0 0-1 0 0,0 0 1 0 0,0 0-1 0 0,0-1 1 0 0,1 1 0 0 0,-1 0-1 0 0,1-1 1 0 0,-1 1 0 0 0,1 0-1 0 0,0-1 1 0 0,0 1 0 0 0,0-1-1 0 0,0 1 1 0 0,0 0 0 0 0,1-3-1 0 0,2-7-1962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4 1580 0 0,'0'0'5171'0'0,"-19"0"-4655"0"0,-161 0 447 0 0,-281-3-703 0 0,460 3-203 0 0,24 7-5512 0 0,-12-4 3099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3164 0 0,'0'0'4649'0'0,"-99"124"-4753"0"0,88-111 0 0 0,5 1-180 0 0,-2 0-408 0 0,6-3-348 0 0,-1-4-537 0 0,3 2-507 0 0,0-2 372 0 0,0-2 1496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192 186 2952 0 0,'0'0'7786'0'0,"-24"-17"-7644"0"0,-75-54-118 0 0,89 64-48 0 0,1 0 0 0 0,0 0 0 0 0,1-1 0 0 0,-12-13 0 0 0,18 19-288 0 0,1 0 0 0 0,-1 0-1 0 0,1-1 1 0 0,0 1 0 0 0,0-1-1 0 0,0 1 1 0 0,0-1 0 0 0,1 1-1 0 0,-1-1 1 0 0,1 1 0 0 0,-1-1-1 0 0,1 0 1 0 0,0 1 0 0 0,0-4-1 0 0,2 1-2427 0 0,7 3-247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14 984 0 0,'0'0'9775'0'0,"9"0"-9654"0"0,275-14-135 0 0,-285 16-51 0 0,0 0-1 0 0,-1 0 1 0 0,1 0 0 0 0,-1 0 0 0 0,1 0 0 0 0,-1 0 0 0 0,0 0 0 0 0,1-1 0 0 0,-1 1 0 0 0,-2 1 0 0 0,-1 0 91 0 0,0 1 1 0 0,1-1-1 0 0,0 1 1 0 0,-1 1 0 0 0,2-1-1 0 0,-1 1 1 0 0,-6 9-1 0 0,9-13-22 0 0,0 1-1 0 0,1 0 0 0 0,-1-1 0 0 0,0 1 0 0 0,1 0 0 0 0,-1 0 0 0 0,1 0 1 0 0,-1 0-1 0 0,1 0 0 0 0,0-1 0 0 0,0 1 0 0 0,0 0 0 0 0,0 0 0 0 0,0 0 1 0 0,0 0-1 0 0,1 0 0 0 0,-1 0 0 0 0,0 0 0 0 0,1-1 0 0 0,0 1 0 0 0,-1 0 1 0 0,1 0-1 0 0,0-1 0 0 0,0 1 0 0 0,0 0 0 0 0,0-1 0 0 0,0 1 0 0 0,2 1 1 0 0,7 9-21 0 0,-1 0 0 0 0,0 1 0 0 0,-1 0 1 0 0,-1 0-1 0 0,0 1 0 0 0,0 0 1 0 0,-2 0-1 0 0,0 0 0 0 0,0 1 0 0 0,-1 0 1 0 0,3 27-1 0 0,-6-33 18 0 0,0-1 1 0 0,-1 0-1 0 0,0 1 1 0 0,0-1-1 0 0,-1 1 1 0 0,0-1-1 0 0,0 0 1 0 0,-1 0-1 0 0,-1 0 0 0 0,1 0 1 0 0,-1 0-1 0 0,0 0 1 0 0,-1 0-1 0 0,0-1 1 0 0,0 0-1 0 0,0 1 1 0 0,-1-2-1 0 0,0 1 1 0 0,-1 0-1 0 0,1-1 0 0 0,-1 0 1 0 0,-13 9-1 0 0,-31 11-233 0 0,48-25 40 0 0,-1 0-1 0 0,1-1 1 0 0,0 1-1 0 0,-1 0 1 0 0,1-1-1 0 0,-1 1 1 0 0,1-1-1 0 0,-1 0 1 0 0,1 0-1 0 0,-1 0 0 0 0,1 0 1 0 0,0 0-1 0 0,-1-1 1 0 0,1 1-1 0 0,-1-1 1 0 0,1 1-1 0 0,0-1 1 0 0,-1 0-1 0 0,1 0 1 0 0,-4-2-1 0 0,5 1-108 0 0,0 0 1 0 0,-1 0-1 0 0,1 1 0 0 0,1-1 1 0 0,-1 0-1 0 0,0 0 0 0 0,0 0 0 0 0,1 0 1 0 0,-1 0-1 0 0,1 0 0 0 0,0 0 0 0 0,-1-1 1 0 0,1 1-1 0 0,0 0 0 0 0,0 0 1 0 0,1 0-1 0 0,-1 0 0 0 0,1-3 0 0 0,1-9 4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4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0 788 0 0,'0'0'7046'0'0,"2"20"-6679"0"0,6 61-38 0 0,-8-79-292 0 0,0 0-1 0 0,0 1 1 0 0,1-1 0 0 0,-1 0-1 0 0,1 0 1 0 0,0 1 0 0 0,-1-1 0 0 0,1 0-1 0 0,0 0 1 0 0,0 0 0 0 0,1 0-1 0 0,-1 0 1 0 0,0 0 0 0 0,1 0-1 0 0,-1-1 1 0 0,1 1 0 0 0,-1 0-1 0 0,1-1 1 0 0,0 1 0 0 0,0-1-1 0 0,0 0 1 0 0,0 1 0 0 0,0-1-1 0 0,0 0 1 0 0,0 0 0 0 0,0 0-1 0 0,0-1 1 0 0,0 1 0 0 0,0 0-1 0 0,1-1 1 0 0,2 1 0 0 0,-1-1-78 0 0,-1 0 0 0 0,0 0 1 0 0,0 0-1 0 0,0 0 0 0 0,1 0 1 0 0,-1-1-1 0 0,0 1 0 0 0,0-1 1 0 0,0 0-1 0 0,0 0 0 0 0,0 0 1 0 0,0 0-1 0 0,0-1 0 0 0,0 1 1 0 0,5-5-1 0 0,-2 1-7 0 0,0-1 0 0 0,-1-1 0 0 0,1 1 0 0 0,-1-1 0 0 0,-1 0 1 0 0,1 0-1 0 0,-1 0 0 0 0,0-1 0 0 0,-1 0 0 0 0,5-15 385 0 0,-8 62 443 0 0,2 57-525 0 0,1-35 354 0 0,-9 83-1 0 0,6-140-631 0 0,0-1 0 0 0,-1 0-1 0 0,1 1 1 0 0,-1-1 0 0 0,0 0 0 0 0,0 1-1 0 0,0-1 1 0 0,-1 0 0 0 0,1 0 0 0 0,-1 0-1 0 0,0 0 1 0 0,0 0 0 0 0,0 0 0 0 0,0 0-1 0 0,0-1 1 0 0,0 1 0 0 0,-1-1 0 0 0,1 0-1 0 0,-1 1 1 0 0,0-1 0 0 0,0 0 0 0 0,-3 1-1 0 0,2-1-114 0 0,0-1 1 0 0,-1 0-1 0 0,1 0 0 0 0,0 0 0 0 0,0-1 0 0 0,-1 1 0 0 0,1-1 1 0 0,0 0-1 0 0,-1 0 0 0 0,1-1 0 0 0,0 1 0 0 0,0-1 1 0 0,-1 0-1 0 0,1 0 0 0 0,0-1 0 0 0,0 1 0 0 0,-7-5 0 0 0,-42-27-3769 0 0,33 13 195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6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0 840 0 0,'0'0'9102'0'0,"15"0"-8420"0"0,-50 2 226 0 0,0 1-1 0 0,-36 9 0 0 0,-9 1-3567 0 0,80-13 2522 0 0,-16 0-2169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1 180 0 0,'0'0'8883'0'0,"0"22"-8512"0"0,-1-9-305 0 0,1 13 215 0 0,0 1 0 0 0,2-1 0 0 0,1 0 0 0 0,8 37 0 0 0,10 39-1279 0 0,-17-75-4225 0 0,-1-19 1575 0 0,2-3 2612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34 948 0 0,'0'0'3226'0'0,"4"-6"-3377"0"0,17-20 6018 0 0,-20 26-5752 0 0,-1 0 0 0 0,0 0 0 0 0,0 0 0 0 0,0 0 0 0 0,0 0 0 0 0,0 0 0 0 0,1 0 1 0 0,-1 0-1 0 0,0 0 0 0 0,0 0 0 0 0,0 0 0 0 0,0 0 0 0 0,0 0 0 0 0,1 0 0 0 0,-1 0 0 0 0,0 0 0 0 0,0 0 0 0 0,1-1 1036 0 0,0 1-1036 0 0,-2 16 148 0 0,-92 215-729 0 0,31-84 447 0 0,58-139 18 0 0,3-6-19 0 0,0 0 1 0 0,0 1-1 0 0,0-1 0 0 0,0 0 1 0 0,1 1-1 0 0,-1-1 1 0 0,1 1-1 0 0,-1-1 1 0 0,1 0-1 0 0,0 1 1 0 0,0 2-1 0 0,41 4 547 0 0,-9-7-446 0 0,61-4 1 0 0,23 2-1055 0 0,-104 1 230 0 0,0 0 0 0 0,-1 2 0 0 0,1-1 0 0 0,12 5 0 0 0,-7 9-6118 0 0,-14-11 5243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39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2056 0 0,'0'0'7162'0'0,"-2"13"-6640"0"0,-7 54 530 0 0,-1 107 0 0 0,10-173-1062 0 0,0 13-188 0 0,0 0 0 0 0,1 0 0 0 0,4 22 0 0 0,4-11-2767 0 0,5-4-3518 0 0,-6-13 4889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1340 0 0,'0'0'9544'0'0,"8"0"-8118"0"0,21-1-1424 0 0,0-1 0 0 0,-1-2 0 0 0,0-1 0 0 0,0-1-1 0 0,47-17 1 0 0,-81 29-786 0 0,1-1 824 0 0,0-1 1 0 0,0 1 0 0 0,0 0-1 0 0,1 0 1 0 0,0 1 0 0 0,0-1 0 0 0,0 1-1 0 0,1 0 1 0 0,-1 0 0 0 0,1 0-1 0 0,-3 12 1 0 0,8 15-302 0 0,1-1 0 0 0,2 0 0 0 0,15 54 0 0 0,-13-60 272 0 0,0 1 0 0 0,-2 0 0 0 0,0 0 1 0 0,-2 0-1 0 0,-2 55 0 0 0,-1-79-23 0 0,-1 0 1 0 0,0-1-1 0 0,0 1 0 0 0,0 0 0 0 0,0-1 0 0 0,0 1 0 0 0,0-1 0 0 0,-1 0 0 0 0,1 1 0 0 0,-1-1 0 0 0,0 0 1 0 0,0 0-1 0 0,1 0 0 0 0,-1 0 0 0 0,-1 0 0 0 0,1 0 0 0 0,0-1 0 0 0,0 1 0 0 0,-1-1 0 0 0,1 1 0 0 0,-1-1 1 0 0,1 0-1 0 0,-1 0 0 0 0,1 0 0 0 0,-1 0 0 0 0,0-1 0 0 0,1 1 0 0 0,-6 0 0 0 0,3 0-10 0 0,0-1 0 0 0,0 1 0 0 0,0-1 0 0 0,0 0 0 0 0,0 0 0 0 0,0-1 0 0 0,0 1 0 0 0,0-1 0 0 0,0 0 0 0 0,1-1 0 0 0,-1 1 0 0 0,0-1 0 0 0,1 0 0 0 0,-1 0 0 0 0,-5-3 0 0 0,4 0-114 0 0,0-1-1 0 0,1 1 1 0 0,0-1 0 0 0,0 0-1 0 0,0-1 1 0 0,1 1 0 0 0,0-1-1 0 0,-6-12 1 0 0,8 16-199 0 0,1-1 0 0 0,-1 0 0 0 0,1 1 0 0 0,0-1 0 0 0,0 0 0 0 0,0 0 0 0 0,0 0 0 0 0,1 0 0 0 0,0 0 0 0 0,-1 0 0 0 0,2 0 0 0 0,-1 0 0 0 0,0 0 0 0 0,1 0 0 0 0,-1 0 0 0 0,1 1 0 0 0,0-1 0 0 0,1 0 0 0 0,1-5 0 0 0,9-5-1985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1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3048 0 0,'0'0'8297'0'0,"-18"22"-8020"0"0,-3 5-206 0 0,-93 112 124 0 0,93-118-336 0 0,-14 19-3286 0 0,53-35-4665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4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26 128 132 0 0,'0'0'2182'0'0,"-26"3"4653"0"0,509-8-9451 0 0,-479 5 2624 0 0,196 8-1589 0 0,-98-5 726 0 0,-63-4 764 0 0,225 0 1782 0 0,-163-5-1404 0 0,-90 5 880 0 0,-37 7-925 0 0,-82 46-371 0 0,97-46-105 0 0,1 1 1 0 0,-1 0-1 0 0,2 0 1 0 0,-1 1-1 0 0,1 0 0 0 0,0 1 1 0 0,-12 16-1 0 0,19-23 275 0 0,1 1-1 0 0,0-1 1 0 0,0 1-1 0 0,0-1 1 0 0,0 1 0 0 0,1 0-1 0 0,-1-1 1 0 0,1 1-1 0 0,-1 0 1 0 0,1 0-1 0 0,0-1 1 0 0,0 5 0 0 0,0-7-43 0 0,4 0-26 0 0,0-1 0 0 0,0 0 0 0 0,0 0 0 0 0,-1 0 0 0 0,1 0 0 0 0,0 0 0 0 0,-1-1 0 0 0,1 1 0 0 0,-1-1 0 0 0,0 0 0 0 0,1 0 1 0 0,2-3-1 0 0,41-36 1617 0 0,-23 18-1218 0 0,-22 22-302 0 0,0-1 0 0 0,0 1 1 0 0,0-1-1 0 0,-1 1 0 0 0,1-1 0 0 0,0 0 0 0 0,-1 0 0 0 0,1 0 1 0 0,-1 0-1 0 0,0 0 0 0 0,1 0 0 0 0,-1 0 0 0 0,0 0 0 0 0,0 0 1 0 0,0-1-1 0 0,-1 1 0 0 0,1 0 0 0 0,-1-1 0 0 0,1 1 0 0 0,-1-3 1 0 0,0 2 16 0 0,-1 0 0 0 0,0 1 0 0 0,-1-1 1 0 0,1 1-1 0 0,0 0 0 0 0,-1-1 0 0 0,1 1 1 0 0,-1 0-1 0 0,1 0 0 0 0,-1 0 0 0 0,0 0 1 0 0,0 0-1 0 0,0 0 0 0 0,0 0 0 0 0,-1 1 0 0 0,1-1 1 0 0,-5-1-1 0 0,-36-22 277 0 0,32 21-476 0 0,1-2-1 0 0,0 1 1 0 0,0-1-1 0 0,0 0 1 0 0,0-1-1 0 0,1-1 1 0 0,1 1 0 0 0,-1-1-1 0 0,1-1 1 0 0,-11-14-1 0 0,15 10-3040 0 0,4 8 354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159 244 3712 0 0,'0'0'6103'0'0,"-8"-18"-5852"0"0,-9-14-108 0 0,-2 0 0 0 0,-38-50 0 0 0,41 64-474 0 0,-16-19-675 0 0,23 12-5453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3364 0 0,'0'0'5451'0'0,"2"21"-5078"0"0,8 62-35 0 0,-10-81-325 0 0,0 0 0 0 0,1-1 0 0 0,-1 1 0 0 0,0 0 0 0 0,1-1 0 0 0,-1 1 0 0 0,1-1 0 0 0,-1 1 0 0 0,1-1 0 0 0,0 1 0 0 0,0-1 0 0 0,-1 0 0 0 0,1 1 0 0 0,0-1 0 0 0,0 0-1 0 0,1 0 1 0 0,-1 1 0 0 0,0-1 0 0 0,0 0 0 0 0,0 0 0 0 0,1 0 0 0 0,-1 0 0 0 0,1-1 0 0 0,-1 1 0 0 0,1 0 0 0 0,-1-1 0 0 0,1 1 0 0 0,-1-1 0 0 0,1 1 0 0 0,-1-1 0 0 0,1 0 0 0 0,0 1 0 0 0,-1-1 0 0 0,1 0 0 0 0,2 0 0 0 0,0-1-63 0 0,0 1 0 0 0,0-1 1 0 0,0 1-1 0 0,0-1 0 0 0,0 0 1 0 0,0-1-1 0 0,0 1 0 0 0,-1-1 1 0 0,6-2-1 0 0,-3-1-24 0 0,0 1 0 0 0,0-1 0 0 0,-1 0-1 0 0,0-1 1 0 0,0 1 0 0 0,0-1 0 0 0,0 0 0 0 0,-1 0 0 0 0,0-1-1 0 0,0 1 1 0 0,-1-1 0 0 0,0 0 0 0 0,0 0 0 0 0,-1 0-1 0 0,1 0 1 0 0,-1 0 0 0 0,-1 0 0 0 0,0-1 0 0 0,0 1-1 0 0,0-1 1 0 0,-1-8 0 0 0,0 15 82 0 0,0 1 1 0 0,0 0-1 0 0,0-1 1 0 0,0 1-1 0 0,-1-1 1 0 0,1 1-1 0 0,0 0 1 0 0,0-1-1 0 0,0 1 0 0 0,0 0 1 0 0,-1 0-1 0 0,1-1 1 0 0,0 1-1 0 0,0 0 1 0 0,-1-1-1 0 0,1 1 0 0 0,0 0 1 0 0,0 0-1 0 0,-1 0 1 0 0,1-1-1 0 0,0 1 1 0 0,-1 0-1 0 0,1 0 1 0 0,0 0-1 0 0,-1 0 0 0 0,1-1 1 0 0,0 1-1 0 0,-1 0 1 0 0,1 0-1 0 0,-1 0 1 0 0,1 0-1 0 0,0 0 0 0 0,-1 0 1 0 0,1 0-1 0 0,0 0 1 0 0,-1 0-1 0 0,1 0 1 0 0,-1 0-1 0 0,1 1 1 0 0,0-1-1 0 0,-1 0 0 0 0,1 0 1 0 0,0 0-1 0 0,-1 0 1 0 0,1 0-1 0 0,0 1 1 0 0,-1-1-1 0 0,0 0 43 0 0,0 1-1 0 0,0-1 1 0 0,0 1-1 0 0,0-1 1 0 0,0 1-1 0 0,0-1 1 0 0,1 1-1 0 0,-1 0 1 0 0,0-1-1 0 0,0 1 1 0 0,0 0-1 0 0,1-1 1 0 0,-1 1-1 0 0,0 0 1 0 0,1 0-1 0 0,-1 0 1 0 0,1 0-1 0 0,-2 1 1 0 0,-1 26 157 0 0,1 0 0 0 0,1-1 0 0 0,2 1 0 0 0,0 0 0 0 0,2-1 0 0 0,12 54 1 0 0,6 58 221 0 0,-21-137-460 0 0,1 1 1 0 0,-1-1 0 0 0,0 1 0 0 0,0 0 0 0 0,0-1-1 0 0,-1 1 1 0 0,1 0 0 0 0,-1-1 0 0 0,1 1-1 0 0,-1-1 1 0 0,0 1 0 0 0,0-1 0 0 0,0 1 0 0 0,0-1-1 0 0,0 0 1 0 0,-1 1 0 0 0,1-1 0 0 0,-1 0 0 0 0,1 0-1 0 0,-1 0 1 0 0,-4 4 0 0 0,4-5-102 0 0,0 0-1 0 0,-1-1 1 0 0,1 1 0 0 0,0 0 0 0 0,-1-1-1 0 0,1 1 1 0 0,-1-1 0 0 0,1 0 0 0 0,0 1 0 0 0,-1-1-1 0 0,1 0 1 0 0,-1-1 0 0 0,1 1 0 0 0,-1 0-1 0 0,1-1 1 0 0,0 1 0 0 0,-1-1 0 0 0,1 0-1 0 0,0 0 1 0 0,-1 0 0 0 0,1 0 0 0 0,0 0-1 0 0,0 0 1 0 0,-3-3 0 0 0,-30-30-3858 0 0,21 16 1118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1204 0 0,'0'0'8464'0'0,"5"-2"-8122"0"0,-2 1-280 0 0,0-1 0 0 0,0 1 0 0 0,0 0 0 0 0,0 0 0 0 0,0 0 1 0 0,0 0-1 0 0,0 1 0 0 0,0-1 0 0 0,1 1 0 0 0,-1 0 0 0 0,0 0 0 0 0,0 0 0 0 0,1 0 0 0 0,-1 1 0 0 0,4 0 0 0 0,-5 0-25 0 0,0 0 0 0 0,0 0 0 0 0,-1 0 0 0 0,1 0 0 0 0,0 0 0 0 0,0 0 0 0 0,-1 1 0 0 0,1-1 0 0 0,-1 1 0 0 0,0-1 0 0 0,1 1 0 0 0,-1-1 0 0 0,0 1 0 0 0,0 0 0 0 0,0-1 0 0 0,0 1 0 0 0,0 0 0 0 0,0 0 0 0 0,0 0 0 0 0,-1 0 0 0 0,1 0 0 0 0,-1 0 0 0 0,1 0 0 0 0,-1 0 0 0 0,0 0 0 0 0,0 0 0 0 0,0 0 0 0 0,0 0 0 0 0,0 2 0 0 0,0 1 3 0 0,0-1-1 0 0,0 1 0 0 0,-1-1 1 0 0,0 1-1 0 0,1 0 1 0 0,-2-1-1 0 0,1 1 1 0 0,0-1-1 0 0,-1 0 0 0 0,0 0 1 0 0,0 1-1 0 0,0-1 1 0 0,-1 0-1 0 0,1-1 1 0 0,-1 1-1 0 0,0 0 0 0 0,0-1 1 0 0,0 1-1 0 0,0-1 1 0 0,-1 0-1 0 0,-3 3 1 0 0,16-3 2521 0 0,48 0-3694 0 0,7-7-3485 0 0,-39 1-126 0 0,-22 2 2330 0 0,-9 1 187 0 0,-149 8 1821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78 368 644 0 0,'0'0'3400'0'0,"-48"14"1952"0"0,18-14-3460 0 0,52 0-1651 0 0,11-2-275 0 0,1-1 0 0 0,48-12 0 0 0,6-1-35 0 0,7 9 120 0 0,22-3-267 0 0,-77 5 70 0 0,70 1 0 0 0,-77 4-245 0 0,-1-1 1 0 0,1-1-1 0 0,52-11 1 0 0,-47 6 10 0 0,0 1 0 0 0,49 0 1 0 0,-32 3 232 0 0,132-23-142 0 0,-74 9 219 0 0,-31 7 167 0 0,0 2 1 0 0,0 5-1 0 0,86 7 0 0 0,-70 1-31 0 0,161-14 0 0 0,-29-1 185 0 0,523 12 2043 0 0,-634 3-2516 0 0,-67-2 148 0 0,0-2 0 0 0,69-7 0 0 0,-51 0 117 0 0,126 6 1 0 0,-75 3-361 0 0,89-4 13 0 0,453 17-82 0 0,-414-1-177 0 0,42 5 509 0 0,-199-14-455 0 0,182-14 0 0 0,-54-1 913 0 0,-2 19-643 0 0,-133-3 26 0 0,0-4 1 0 0,99-9-1 0 0,211-22 616 0 0,-158 13-431 0 0,-154 7 22 0 0,53 6 160 0 0,-98 3-205 0 0,-1-1-1 0 0,1-2 1 0 0,60-11 0 0 0,-52 5-15 0 0,69-3 1 0 0,-52 6 67 0 0,111-2-101 0 0,16-2-621 0 0,-16 2 686 0 0,-46 4 59 0 0,-19-6-71 0 0,85-2-86 0 0,-65 14 255 0 0,-69 1-223 0 0,0-4 0 0 0,92-10-1 0 0,41-10-514 0 0,41-8 722 0 0,-208 25-30 0 0,52-1-1 0 0,-58 4-52 0 0,0-1-1 0 0,0 0 0 0 0,0-2 1 0 0,33-7-1 0 0,-28 2 51 0 0,0 1-1 0 0,1 1 1 0 0,0 1 0 0 0,51-2-1 0 0,-53 6-130 0 0,0-1-1 0 0,0-1 1 0 0,26-7-1 0 0,-48 9 103 0 0,0 0 0 0 0,0 1-1 0 0,0-1 1 0 0,1 1 0 0 0,-1 0-1 0 0,0 0 1 0 0,1 0-1 0 0,-1 0 1 0 0,0 0 0 0 0,0 0-1 0 0,1 0 1 0 0,-1 1 0 0 0,0-1-1 0 0,4 2 1 0 0,-4 0-26 0 0,-1-1-1 0 0,0 0 1 0 0,0 1-1 0 0,0-1 1 0 0,0 1-1 0 0,0-1 1 0 0,0 1 0 0 0,0-1-1 0 0,0 1 1 0 0,-1 0-1 0 0,1-1 1 0 0,-1 1-1 0 0,1 3 1 0 0,6 13-299 0 0,-3-3 191 0 0,0 0-1 0 0,0 0 0 0 0,-2 0 1 0 0,2 21-1 0 0,-4-35-209 0 0,22 5-5429 0 0,-44-28 5360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4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0 300 0 0,'0'0'7631'0'0,"-43"16"-6403"0"0,19-8-1305 0 0,0-1 0 0 0,0-1 0 0 0,-40 4 0 0 0,4-7-8437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5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0 2908 0 0,'0'0'4485'0'0,"-27"5"-3748"0"0,-59 13-263 0 0,59-11-711 0 0,-1-2-1 0 0,0 0 1 0 0,-35 1-1 0 0,60-6-33 0 0,-15 2-390 0 0,11 6-2851 0 0,7 5 302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5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2752 0 0,'0'0'6510'0'0,"-5"0"-6521"0"0,-42 0 1046 0 0,-87 12-1 0 0,118-11-1255 0 0,-21 7-4638 0 0,34-6 2219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2:53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5997 0 0,'0'0'5291'0'0,"-14"2"-5148"0"0,14-2-183 0 0,-118 10 158 0 0,62-10-6004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51 916 0 0,'0'0'8668'0'0,"-3"-7"-8402"0"0,-1-5 4575 0 0,66 15-4172 0 0,-46-2-741 0 0,0 1 1 0 0,0-2-1 0 0,1 0 0 0 0,-1-1 0 0 0,0-1 0 0 0,0 0 0 0 0,0-1 1 0 0,0-1-1 0 0,28-10 0 0 0,-37 10 34 0 0,-5 3 20 0 0,0 0 0 0 0,0 0 0 0 0,0 0 0 0 0,0 0-1 0 0,0 1 1 0 0,0-1 0 0 0,0 0 0 0 0,0 1 0 0 0,0 0 0 0 0,1-1-1 0 0,-1 1 1 0 0,0 0 0 0 0,5 0 0 0 0,-10 3-10 0 0,0 0 0 0 0,1 1-1 0 0,-1-1 1 0 0,1 0 0 0 0,0 1 0 0 0,-1-1-1 0 0,-1 8 1 0 0,-4 3 30 0 0,4-7 13 0 0,0 1 0 0 0,0-1 1 0 0,1 1-1 0 0,0 0 0 0 0,1 0 0 0 0,-1 0 1 0 0,1 0-1 0 0,1 0 0 0 0,0 1 0 0 0,-1 14 1 0 0,3 10-29 0 0,6 49 0 0 0,1 6-18 0 0,-9-83 15 0 0,0 0 1 0 0,0 0-1 0 0,0-1 1 0 0,-1 1 0 0 0,1 0-1 0 0,-1-1 1 0 0,-1 1-1 0 0,1-1 1 0 0,0 1-1 0 0,-1-1 1 0 0,0 0 0 0 0,0 0-1 0 0,0 0 1 0 0,-1 0-1 0 0,1-1 1 0 0,-1 0-1 0 0,0 1 1 0 0,0-1 0 0 0,0 0-1 0 0,0-1 1 0 0,-1 1-1 0 0,1-1 1 0 0,-10 4-1 0 0,-11 4-93 0 0,-1 0 0 0 0,-52 12 0 0 0,72-21 93 0 0,5 0 10 0 0,-7 0-461 0 0,-1 1-1 0 0,1 1 1 0 0,0-1-1 0 0,-1 1 1 0 0,1 1-1 0 0,1 0 1 0 0,-12 6 0 0 0,44-8-7223 0 0,-10-6 5862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10 72 0 0,'0'0'9936'0'0,"8"-3"-9266"0"0,-1 1-637 0 0,14-3 532 0 0,-21 7-535 0 0,-1 0 1 0 0,0 0 0 0 0,1 0 0 0 0,-1 0 0 0 0,0 0 0 0 0,0 0 0 0 0,0 0 0 0 0,0-1 0 0 0,0 1 0 0 0,0 0 0 0 0,-1-1 0 0 0,1 1 0 0 0,0-1 0 0 0,-4 3 0 0 0,-64 65 640 0 0,48-50-1174 0 0,2 1 0 0 0,-24 29 0 0 0,32-26-1751 0 0,21-17-6330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6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2 196 0 0,'0'0'2275'0'0,"-9"-1"-1131"0"0,-6 2 9706 0 0,12 33-11232 0 0,1-1 1 0 0,2 1-1 0 0,1 0 0 0 0,7 37 0 0 0,-7-63-115 0 0,4 20-439 0 0,5-18-4972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287 234 1888 0 0,'0'0'9103'0'0,"-13"-9"-8654"0"0,-171-131 1073 0 0,106 72-3513 0 0,69 57 1401 0 0,6 5-1147 0 0,18 6-6815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4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1432 0 0,'0'0'9589'0'0,"-1"9"-9347"0"0,-4 70-530 0 0,6 118 0 0 0,-1-194-44 0 0,0 0-1 0 0,1 0 1 0 0,0 1-1 0 0,-1-1 1 0 0,1 0 0 0 0,0 0-1 0 0,0 0 1 0 0,0 0 0 0 0,1 0-1 0 0,-1-1 1 0 0,1 1-1 0 0,0 0 1 0 0,-1-1 0 0 0,1 1-1 0 0,0-1 1 0 0,1 1-1 0 0,-1-1 1 0 0,5 4 0 0 0,3-3-2088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14 216 0 0,'0'0'11949'0'0,"-18"-1"-11479"0"0,-149-5 60 0 0,133 3-1166 0 0,17-1-6049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5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44 864 0 0,'0'0'11596'0'0,"5"-1"-11098"0"0,20-1-69 0 0,0 1 0 0 0,26 3 1 0 0,-32-1-428 0 0,1 0 1 0 0,0-1-1 0 0,0-1 1 0 0,0-1-1 0 0,35-7 1 0 0,-54 8-20 0 0,1 0 1 0 0,0 1-1 0 0,-1-1 1 0 0,1 0-1 0 0,0 0 0 0 0,-1 0 1 0 0,0 0-1 0 0,1-1 1 0 0,-1 1-1 0 0,1 0 1 0 0,-1-1-1 0 0,0 1 1 0 0,0 0-1 0 0,0-1 1 0 0,1-1-1 0 0,-3-7-537 0 0,-15 9 539 0 0,14 1 31 0 0,0 1 1 0 0,-1 0 0 0 0,1 0 0 0 0,0 0 0 0 0,0 0 0 0 0,0 0 0 0 0,0 1 0 0 0,0-1-1 0 0,0 1 1 0 0,0-1 0 0 0,0 1 0 0 0,1 0 0 0 0,-1 0 0 0 0,0 0 0 0 0,1 0 0 0 0,0 0-1 0 0,-1 0 1 0 0,1 0 0 0 0,0 0 0 0 0,0 0 0 0 0,0 1 0 0 0,1-1 0 0 0,-1 0 0 0 0,0 1-1 0 0,1-1 1 0 0,-1 3 0 0 0,-1 9 3 0 0,0 1-1 0 0,1-1 1 0 0,1 17 0 0 0,0-22-55 0 0,8 112 100 0 0,-4-82-62 0 0,-1-1 0 0 0,-5 61 0 0 0,2-96-10 0 0,-1 0 0 0 0,0 0 0 0 0,0 0 0 0 0,0-1 0 0 0,0 1 0 0 0,0 0 0 0 0,0 0 0 0 0,-1-1 0 0 0,1 1-1 0 0,-1-1 1 0 0,0 1 0 0 0,0-1 0 0 0,0 0 0 0 0,0 0 0 0 0,0 0 0 0 0,0 0 0 0 0,-1 0 0 0 0,1 0 0 0 0,-1-1 0 0 0,1 1 0 0 0,-6 2 0 0 0,1-2-485 0 0,1 1 0 0 0,-1-1 0 0 0,0 0 0 0 0,0 0 1 0 0,0-1-1 0 0,0 1 0 0 0,0-2 0 0 0,-8 1 0 0 0,15-2 182 0 0,-1 1-1 0 0,1-1 1 0 0,-1 0-1 0 0,1 0 1 0 0,0 1-1 0 0,-1-1 1 0 0,1 0-1 0 0,0 0 1 0 0,0 1 0 0 0,-1-1-1 0 0,1 0 1 0 0,0 0-1 0 0,0 0 1 0 0,0 1-1 0 0,0-1 1 0 0,0 0-1 0 0,0 0 1 0 0,0 0-1 0 0,1 0 1 0 0,-1 1-1 0 0,0-1 1 0 0,1-1 0 0 0,1-4-1448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23 1828 0 0,'0'0'8421'0'0,"-10"8"-8033"0"0,-30 27 41 0 0,39-34-410 0 0,-1 0-1 0 0,1 0 0 0 0,0 0 1 0 0,0 0-1 0 0,0 0 0 0 0,0 0 0 0 0,0 1 1 0 0,0-1-1 0 0,0 0 0 0 0,0 1 1 0 0,0-1-1 0 0,1 0 0 0 0,-1 1 1 0 0,0-1-1 0 0,1 1 0 0 0,0-1 0 0 0,-1 1 1 0 0,1-1-1 0 0,0 1 0 0 0,-1-1 1 0 0,1 1-1 0 0,0-1 0 0 0,0 1 1 0 0,0-1-1 0 0,1 1 0 0 0,-1-1 1 0 0,0 1-1 0 0,1-1 0 0 0,-1 1 0 0 0,0-1 1 0 0,1 1-1 0 0,0-1 0 0 0,-1 1 1 0 0,2 1-1 0 0,0-1 7 0 0,0 0 0 0 0,0 0 0 0 0,-1 0 0 0 0,1-1 0 0 0,0 1 0 0 0,1-1 0 0 0,-1 1 0 0 0,0-1 0 0 0,0 0 0 0 0,1 0 1 0 0,-1 0-1 0 0,0 0 0 0 0,1 0 0 0 0,-1-1 0 0 0,5 2 0 0 0,-3-2-55 0 0,0 1 1 0 0,0-1 0 0 0,0 0-1 0 0,0 0 1 0 0,0-1-1 0 0,0 1 1 0 0,0-1 0 0 0,0 0-1 0 0,0 0 1 0 0,0 0 0 0 0,0 0-1 0 0,0-1 1 0 0,0 0-1 0 0,-1 1 1 0 0,6-5 0 0 0,-4 2-204 0 0,-1-1 1 0 0,0 1-1 0 0,0-1 0 0 0,0 0 1 0 0,-1 0-1 0 0,1 0 1 0 0,-1 0-1 0 0,-1-1 1 0 0,5-9-1 0 0,-3 5-144 0 0,-2 4 361 0 0,0 0 1 0 0,1 1-1 0 0,-1-1 1 0 0,1 1-1 0 0,0 0 1 0 0,1 0-1 0 0,-1 0 1 0 0,5-5 1000 0 0,-8 36-254 0 0,1 2-898 0 0,-1-2 237 0 0,0-1 0 0 0,-1 1 1 0 0,-8 37-1 0 0,8-56-115 0 0,-1 0-1 0 0,0 0 1 0 0,-1 0 0 0 0,0-1-1 0 0,0 1 1 0 0,0-1 0 0 0,-1 1 0 0 0,0-1-1 0 0,0 0 1 0 0,0 0 0 0 0,-1-1-1 0 0,0 1 1 0 0,0-1 0 0 0,0 0-1 0 0,-1 0 1 0 0,-11 7 0 0 0,2-6-1631 0 0,5-5-4505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6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1616 1 388 0 0,'0'0'7755'0'0,"-33"0"-6653"0"0,-377 7 1154 0 0,231-10-1860 0 0,-438 31 828 0 0,262 15-868 0 0,347-40-1022 0 0,15 1-489 0 0,32 4-2179 0 0,19 0-4323 0 0,-176-26 6992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6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78 3904 0 0,'0'0'7494'0'0,"5"-10"-7142"0"0,17-34-73 0 0,-21 43-261 0 0,0-1 1 0 0,0 1-1 0 0,-1-1 1 0 0,1 1-1 0 0,0 0 0 0 0,0-1 1 0 0,0 1-1 0 0,1 0 1 0 0,-1 0-1 0 0,0 0 0 0 0,0 0 1 0 0,1 0-1 0 0,-1 0 1 0 0,0 0-1 0 0,1 0 0 0 0,-1 0 1 0 0,1 1-1 0 0,-1-1 1 0 0,1 0-1 0 0,0 1 0 0 0,-1 0 1 0 0,1-1-1 0 0,-1 1 1 0 0,1 0-1 0 0,0 0 0 0 0,-1 0 1 0 0,1 0-1 0 0,0 0 1 0 0,-1 0-1 0 0,1 0 0 0 0,0 0 1 0 0,-1 1-1 0 0,1-1 1 0 0,-1 1-1 0 0,1-1 0 0 0,-1 1 1 0 0,3 1-1 0 0,0 0-6 0 0,0 0-1 0 0,0 1 1 0 0,-1-1 0 0 0,1 1-1 0 0,0 0 1 0 0,-1 0 0 0 0,0 0-1 0 0,0 1 1 0 0,0-1 0 0 0,3 5 0 0 0,-1 0-34 0 0,0 1 0 0 0,0 0 0 0 0,-1 1 0 0 0,-1-1 0 0 0,1 1 0 0 0,-1 0 0 0 0,-1 0 0 0 0,0 0 0 0 0,0 0 0 0 0,-1 0 0 0 0,0 0 0 0 0,-1 0 0 0 0,0 0 0 0 0,-3 19 0 0 0,0-18-9 0 0,0 0 0 0 0,-1-1 1 0 0,0 0-1 0 0,0 0 0 0 0,-1 0 1 0 0,0 0-1 0 0,-1-1 0 0 0,0 0 0 0 0,-1 0 1 0 0,0-1-1 0 0,0 1 0 0 0,-1-2 1 0 0,-13 12-1 0 0,2-5-35 0 0,0-2 1 0 0,0 0-1 0 0,-1-1 0 0 0,-1-1 0 0 0,-28 9 0 0 0,10-3 2503 0 0,75-16-1503 0 0,166 3-783 0 0,-100-2-1587 0 0,-1 0-3959 0 0,-71-1 826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5 304 0 0,'0'0'7465'0'0,"0"-5"-6190"0"0,-1 36 3647 0 0,3 160-4969 0 0,-2-184-435 0 0,6 27 672 0 0,2-22-2850 0 0,7-8-5083 0 0,-7-4 4519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 1552 0 0,'0'0'8829'0'0,"-5"0"-8222"0"0,-21-2-184 0 0,-1 2 0 0 0,1 0 0 0 0,-30 6 0 0 0,43-4-580 0 0,0 1-1 0 0,0 0 0 0 0,1 1 0 0 0,-1 0 0 0 0,1 1 0 0 0,0 1 0 0 0,1-1 1 0 0,-21 15-1 0 0,31-19-199 0 0,0 0 0 0 0,-1 0 0 0 0,1 0 1 0 0,0 0-1 0 0,0 1 0 0 0,0-1 0 0 0,0 0 0 0 0,0 1 1 0 0,0-1-1 0 0,0 1 0 0 0,0-1 0 0 0,1 1 0 0 0,-1-1 1 0 0,1 1-1 0 0,-1 0 0 0 0,1-1 0 0 0,-1 1 0 0 0,1 0 1 0 0,0 2-1 0 0,0 5-2339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1248 0 0,'0'0'10774'0'0,"-24"12"-9477"0"0,-28-7-1338 0 0,0-3 0 0 0,-74-5 0 0 0,69 1-5229 0 0,59 11-2652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8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4736 0 0,'0'0'6372'0'0,"-7"2"-6012"0"0,0 0-321 0 0,0 1 1 0 0,-1 0-1 0 0,1 1 0 0 0,0-1 1 0 0,0 1-1 0 0,1 0 1 0 0,-1 1-1 0 0,1 0 1 0 0,0 0-1 0 0,1 0 1 0 0,-1 1-1 0 0,-8 10 0 0 0,11-11-109 0 0,-1 0-1 0 0,1-1 0 0 0,1 1 0 0 0,-1 0 0 0 0,1 0 0 0 0,-1 1 0 0 0,2-1 0 0 0,-1 0 0 0 0,0 1 0 0 0,1-1 0 0 0,0 1 0 0 0,1-1 0 0 0,-1 1 0 0 0,1 0 0 0 0,0-1 0 0 0,0 1 0 0 0,1 0 0 0 0,0-1 0 0 0,0 1 0 0 0,1 5 0 0 0,0-7-90 0 0,-1 0-1 0 0,1-1 0 0 0,0 1 1 0 0,0-1-1 0 0,0 1 1 0 0,0-1-1 0 0,1 0 0 0 0,-1 0 1 0 0,1 0-1 0 0,0 0 0 0 0,0-1 1 0 0,0 1-1 0 0,0-1 1 0 0,0 0-1 0 0,1 1 0 0 0,-1-2 1 0 0,1 1-1 0 0,-1 0 0 0 0,1-1 1 0 0,-1 1-1 0 0,1-1 1 0 0,0 0-1 0 0,0 0 0 0 0,4 0 1 0 0,-3 0-67 0 0,0-1 1 0 0,-1 0 0 0 0,1 1-1 0 0,0-2 1 0 0,0 1 0 0 0,0 0-1 0 0,-1-1 1 0 0,1 0 0 0 0,0 0-1 0 0,-1-1 1 0 0,1 1 0 0 0,0-1-1 0 0,-1 0 1 0 0,0 0 0 0 0,0 0-1 0 0,1-1 1 0 0,-1 1 0 0 0,0-1-1 0 0,3-4 1 0 0,-4 5 235 0 0,0-1 1 0 0,0 0-1 0 0,-1 1 1 0 0,1-1-1 0 0,-1-1 1 0 0,0 1-1 0 0,0 0 1 0 0,0 0-1 0 0,0-1 1 0 0,-1 1-1 0 0,1-1 1 0 0,-1 0-1 0 0,0 1 1 0 0,0-1-1 0 0,0 0 1 0 0,0 0-1 0 0,-1-5 655 0 0,0 9-564 0 0,-1 1 0 0 0,0-1 0 0 0,0 1 0 0 0,0-1 0 0 0,1 1 0 0 0,-1-1 0 0 0,0 1 0 0 0,1 0 0 0 0,-1-1 0 0 0,1 1-1 0 0,-1 0 1 0 0,0-1 0 0 0,1 1 0 0 0,-1 0 0 0 0,1 0 0 0 0,0-1 0 0 0,-1 1 0 0 0,1 0 0 0 0,0 0 0 0 0,-1 0 0 0 0,1 0 0 0 0,0 0 0 0 0,0-1 0 0 0,0 1 0 0 0,0 0 0 0 0,0 0 0 0 0,0 0 0 0 0,0 0 0 0 0,0 0 0 0 0,0 0 0 0 0,0 0 0 0 0,0-1 0 0 0,1 1 0 0 0,-1 0 0 0 0,1 2 0 0 0,-1 0 48 0 0,1 0-1 0 0,-1 0 0 0 0,1 0 0 0 0,0 0 1 0 0,0 0-1 0 0,0-1 0 0 0,0 1 0 0 0,1 0 1 0 0,-1 0-1 0 0,3 2 0 0 0,-2-2-39 0 0,1-1-1 0 0,0 0 1 0 0,0 0-1 0 0,0 0 1 0 0,0 0-1 0 0,0 0 1 0 0,0-1-1 0 0,0 1 1 0 0,0-1-1 0 0,1 0 1 0 0,-1 0-1 0 0,0 0 1 0 0,1 0-1 0 0,-1-1 1 0 0,1 0-1 0 0,-1 1 1 0 0,1-1 0 0 0,-1 0-1 0 0,1-1 1 0 0,-1 1-1 0 0,1-1 1 0 0,-1 1-1 0 0,1-1 1 0 0,-1 0-1 0 0,1 0 1 0 0,-1-1-1 0 0,4-1 1 0 0,-4 1-143 0 0,1 0 0 0 0,-1-1 0 0 0,0 0 0 0 0,0 0 0 0 0,0 0 0 0 0,0 0 0 0 0,0 0 0 0 0,-1 0 0 0 0,1-1 0 0 0,-1 0 0 0 0,0 1 0 0 0,0-1 0 0 0,0 0 0 0 0,-1 0 0 0 0,1 0 0 0 0,-1 0 0 0 0,0 0 0 0 0,0 0 0 0 0,0 0 0 0 0,-1 0 0 0 0,0-1 0 0 0,1-4 0 0 0,-1 6-45 0 0,-1-1 0 0 0,1 0 1 0 0,0 1-1 0 0,-1-1 0 0 0,0 1 0 0 0,0-1 1 0 0,0 1-1 0 0,0 0 0 0 0,0-1 0 0 0,-1 1 1 0 0,1 0-1 0 0,-1 0 0 0 0,0 0 0 0 0,0 0 1 0 0,0 0-1 0 0,-1 0 0 0 0,1 1 0 0 0,-1-1 0 0 0,1 1 1 0 0,-1-1-1 0 0,0 1 0 0 0,0 0 0 0 0,0 0 1 0 0,0 0-1 0 0,0 1 0 0 0,0-1 0 0 0,-1 1 1 0 0,1-1-1 0 0,0 1 0 0 0,-1 0 0 0 0,1 1 1 0 0,-1-1-1 0 0,1 0 0 0 0,-1 1 0 0 0,1 0 1 0 0,-1 0-1 0 0,0 0 0 0 0,-6 1 0 0 0,9 0-95 0 0,0-1 0 0 0,0 0-1 0 0,0 1 1 0 0,0-1 0 0 0,0 0 0 0 0,0 1-1 0 0,1 0 1 0 0,-1-1 0 0 0,0 1 0 0 0,0-1-1 0 0,0 1 1 0 0,0 0 0 0 0,1 0 0 0 0,-1-1-1 0 0,0 1 1 0 0,1 0 0 0 0,-1 0-1 0 0,1 0 1 0 0,-1 0 0 0 0,0 1 0 0 0,-3 10-2930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09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0 948 264 0 0,'0'0'11968'0'0,"8"27"-11311"0"0,5 4-587 0 0,-1-1 0 0 0,8 36 0 0 0,12 32 319 0 0,6 4-366 0 0,-18-46-228 0 0,32 64 0 0 0,-8-19 185 0 0,-44-101 9 0 0,0 0 1 0 0,0 0 0 0 0,0-1 0 0 0,0 1 0 0 0,0 0 0 0 0,0 0 0 0 0,1 0-1 0 0,-1 0 1 0 0,0-1 0 0 0,0 1 0 0 0,0 0 0 0 0,0 0 0 0 0,0 0 0 0 0,0 0-1 0 0,0-1 1 0 0,0 1 0 0 0,1 0 0 0 0,-1 0 0 0 0,0 0 0 0 0,0 0 0 0 0,0 0 0 0 0,0 0-1 0 0,0 0 1 0 0,1 0 0 0 0,-1-1 0 0 0,0 1 0 0 0,0 0 0 0 0,0 0 0 0 0,0 0-1 0 0,1 0 1 0 0,-1 0 0 0 0,0 0 0 0 0,0 0 0 0 0,0 0 0 0 0,1 0 0 0 0,-1 0-1 0 0,0 0 1 0 0,0 0 0 0 0,0 0 0 0 0,0 0 0 0 0,1 0 0 0 0,-1 0 0 0 0,0 0-1 0 0,0 0 1 0 0,0 1 0 0 0,0-1 0 0 0,1 0 0 0 0,-1 0 0 0 0,0 0 0 0 0,0 0 0 0 0,0 0-1 0 0,0 0 1 0 0,0 0 0 0 0,0 1 0 0 0,1-1 0 0 0,-1 0 0 0 0,0 0 0 0 0,0 0-1 0 0,0 0 1 0 0,0 0 0 0 0,0 1 0 0 0,0-1 0 0 0,0 0 0 0 0,0 0 0 0 0,0 0-1 0 0,0 1 1 0 0,5-29-149 0 0,-4-47 271 0 0,-1 64-186 0 0,-23-825 555 0 0,11 551-185 0 0,12-10 334 0 0,4 259-863 0 0,-1 26-1510 0 0,-2 26-1625 0 0,1-2-436 0 0,-1-9 1902 0 0,-1-7 474 0 0,-3-34 219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49 428 0 0,'0'0'6237'0'0,"6"-8"-4747"0"0,1-2-1125 0 0,17-21 1151 0 0,-29 37-927 0 0,0-1 1 0 0,0 2-1 0 0,1-1 0 0 0,0 0 0 0 0,0 1 1 0 0,0-1-1 0 0,-4 14 0 0 0,-21 62-1336 0 0,22-59 1100 0 0,-11 39-637 0 0,2 2 0 0 0,3 0 0 0 0,3 0 0 0 0,-2 95 0 0 0,11-45-408 0 0,24 194 1 0 0,-17-270 791 0 0,3 1 0 0 0,1-1-1 0 0,1-1 1 0 0,2 0 0 0 0,2-1-1 0 0,25 45 1 0 0,-22-55-299 0 0,-5-18-1404 0 0,2-10-3813 0 0,-7-5 1047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1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1192 0 0,'0'0'10277'0'0,"0"0"-10255"0"0,0 1 1 0 0,0-1-1 0 0,0 0 0 0 0,-1 0 0 0 0,1-1 1 0 0,0 1-1 0 0,0 0 0 0 0,0 0 0 0 0,0 0 1 0 0,0 0-1 0 0,0 0 0 0 0,-1 0 1 0 0,1 0-1 0 0,0 0 0 0 0,0 0 0 0 0,0 0 1 0 0,0 0-1 0 0,0 0 0 0 0,0 0 0 0 0,0 0 1 0 0,-1 0-1 0 0,1-1 0 0 0,0 1 1 0 0,0 0-1 0 0,0 0 0 0 0,0 0 0 0 0,0 0 1 0 0,0 0-1 0 0,0 0 0 0 0,0 0 0 0 0,0-1 1 0 0,0 1-1 0 0,0 0 0 0 0,0 0 0 0 0,0 0 1 0 0,0 0-1 0 0,0 0 0 0 0,0 0 1 0 0,0-1-1 0 0,0 1 0 0 0,0 0 0 0 0,0 0 1 0 0,0 0-1 0 0,0 0 0 0 0,0 0 0 0 0,0-1 1 0 0,0 1-1 0 0,0 0 0 0 0,0 0 0 0 0,29-8 118 0 0,1 1-1 0 0,0 2 0 0 0,57-3 1 0 0,-10 1-255 0 0,-59 3-101 0 0,-20 2 23 0 0,0 3 207 0 0,1-1 1 0 0,0 1-1 0 0,-1 0 0 0 0,1-1 0 0 0,0 1 1 0 0,-1 0-1 0 0,1 0 0 0 0,0 0 0 0 0,0 0 1 0 0,0 0-1 0 0,0 0 0 0 0,0 0 1 0 0,0 0-1 0 0,0 0 0 0 0,0 0 0 0 0,0 1 1 0 0,0-1-1 0 0,1 0 0 0 0,-1 1 0 0 0,0-1 1 0 0,0 3-1 0 0,-5 22 34 0 0,2-1 0 0 0,0 1 0 0 0,2 0 1 0 0,1-1-1 0 0,1 1 0 0 0,1 0 0 0 0,5 34 0 0 0,1 54-172 0 0,-7-111 97 0 0,-1 1 0 0 0,0-1 0 0 0,0 0 0 0 0,0 0 0 0 0,0 1 0 0 0,-1-1 0 0 0,1 0 0 0 0,-1 0 0 0 0,0 0 0 0 0,0 0 0 0 0,0-1 0 0 0,0 1 0 0 0,0-1 0 0 0,-1 1 0 0 0,1-1-1 0 0,-1 1 1 0 0,1-1 0 0 0,-1 0 0 0 0,0 0 0 0 0,0-1 0 0 0,0 1 0 0 0,0-1 0 0 0,0 1 0 0 0,-1-1 0 0 0,1 0 0 0 0,0 0 0 0 0,0 0 0 0 0,-8 0 0 0 0,5 1-82 0 0,0-1 0 0 0,-1 0 0 0 0,1 0 0 0 0,0 0 0 0 0,-1-1 0 0 0,1 0 0 0 0,-1-1 0 0 0,1 1 0 0 0,-1-1 0 0 0,1 0 0 0 0,0-1 0 0 0,0 1 0 0 0,0-1 0 0 0,-11-5 0 0 0,14 5-158 0 0,1 0 0 0 0,-1 0 0 0 0,1 0 0 0 0,0 0 1 0 0,0-1-1 0 0,0 1 0 0 0,0-1 0 0 0,0 1 1 0 0,-2-6-1 0 0,3 7-35 0 0,0-1-1 0 0,0 1 1 0 0,1-1 0 0 0,-1 0 0 0 0,1 0 0 0 0,0 1 0 0 0,-1-1 0 0 0,1 0-1 0 0,0 0 1 0 0,0 0 0 0 0,0 1 0 0 0,0-1 0 0 0,0 0 0 0 0,1 0 0 0 0,-1 0-1 0 0,0 1 1 0 0,1-1 0 0 0,-1 0 0 0 0,2-1 0 0 0,7-9-1715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1716 0 0,'0'0'8618'0'0,"-16"21"-8501"0"0,-5 7-102 0 0,-13 15-22 0 0,-32 52 1 0 0,57-81-333 0 0,-15 29-435 0 0,23-40 334 0 0,0-1 1 0 0,0 1 0 0 0,0-1-1 0 0,1 1 1 0 0,-1-1 0 0 0,1 1-1 0 0,-1-1 1 0 0,1 1 0 0 0,0 0-1 0 0,0-1 1 0 0,0 1 0 0 0,0-1-1 0 0,0 1 1 0 0,1 0 0 0 0,0 3-1 0 0,4 2-966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2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264 195 1232 0 0,'0'0'10125'0'0,"-10"-6"-9724"0"0,-10-5-286 0 0,-24-12-236 0 0,1-2-1 0 0,1-2 1 0 0,-51-43-1 0 0,82 53-1874 0 0,11 17 1880 0 0,0 0 0 0 0,0-1 0 0 0,0 1-1 0 0,0-1 1 0 0,0 1 0 0 0,0 0 0 0 0,0-1 0 0 0,0 1-1 0 0,0-1 1 0 0,0 1 0 0 0,0-1 0 0 0,0 1 0 0 0,0 0-1 0 0,0-1 1 0 0,0 1 0 0 0,0-1 0 0 0,0 1 0 0 0,0 0-1 0 0,1-1 1 0 0,-1 1 0 0 0,0 0 0 0 0,0-1-1 0 0,1 1 1 0 0,-1 0 0 0 0,0-1 0 0 0,0 1 0 0 0,1 0-1 0 0,-1-1 1 0 0,0 1 0 0 0,1 0 0 0 0,-1 0 0 0 0,0-1-1 0 0,1 1 1 0 0,-1 0 0 0 0,0 0 0 0 0,1 0 0 0 0,-1-1-1 0 0,1 1 1 0 0,-1 0 0 0 0,0 0 0 0 0,1 0 0 0 0,0 0-1 0 0,11-2-2285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5 544 0 0,'0'0'11379'0'0,"-19"0"-10998"0"0,-147 0 736 0 0,64-4-1049 0 0,101 4-314 0 0,31 12-9076 0 0,-25-10 8235 0 0,14 6-1475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2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1388 0 0,'0'0'9461'0'0,"2"-4"-9395"0"0,3-1-48 0 0,0 0 0 0 0,0 1 0 0 0,1-1 0 0 0,0 1 0 0 0,0 0 0 0 0,0 0 0 0 0,0 1 0 0 0,1 0 0 0 0,-1 0 0 0 0,1 0 0 0 0,0 1 0 0 0,9-2 0 0 0,9-2-101 0 0,-1 0 1 0 0,35-2-1 0 0,-14 8-400 0 0,-44 0 592 0 0,-33 32 742 0 0,30-25-807 0 0,-1 0 1 0 0,2 1-1 0 0,-1-1 1 0 0,1 1-1 0 0,0-1 1 0 0,1 1 0 0 0,0 0-1 0 0,1 10 1 0 0,11 62-16 0 0,-11-73-35 0 0,5 14-23 0 0,0-1-1 0 0,-2 1 1 0 0,-1 0 0 0 0,-1 0-1 0 0,0 0 1 0 0,-3 38-1 0 0,0-55 8 0 0,0-1 0 0 0,0 0 0 0 0,0 1 0 0 0,0-1 0 0 0,-1 0 0 0 0,1 0 0 0 0,-1 0 0 0 0,0 0 0 0 0,0 0 0 0 0,0 0 0 0 0,0 0 0 0 0,0-1 0 0 0,-1 1-1 0 0,1-1 1 0 0,-1 0 0 0 0,0 0 0 0 0,0 1 0 0 0,1-2 0 0 0,-2 1 0 0 0,1 0 0 0 0,-6 2 0 0 0,1-1-139 0 0,-1 0 0 0 0,0-1 0 0 0,0 1 0 0 0,0-2-1 0 0,0 1 1 0 0,0-1 0 0 0,-10-1 0 0 0,18 0-28 0 0,-1-1 0 0 0,1 1 0 0 0,0 0 0 0 0,0-1 0 0 0,0 1 0 0 0,0-1 0 0 0,0 0-1 0 0,0 1 1 0 0,0-1 0 0 0,0 0 0 0 0,0 0 0 0 0,0 0 0 0 0,0 1 0 0 0,0-1 0 0 0,0 0 0 0 0,0 0-1 0 0,1 0 1 0 0,-1-1 0 0 0,0 1 0 0 0,1 0 0 0 0,-1 0 0 0 0,1 0 0 0 0,0 0 0 0 0,-1-1 0 0 0,1 1 0 0 0,0 0-1 0 0,-1 0 1 0 0,1 0 0 0 0,0-1 0 0 0,0 1 0 0 0,0 0 0 0 0,0 0 0 0 0,0-1 0 0 0,1-1 0 0 0,-1-8-2235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3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53 1668 0 0,'0'0'8011'0'0,"-2"17"-7793"0"0,-9 53 11 0 0,11-69-220 0 0,0 0-1 0 0,0 0 1 0 0,0-1-1 0 0,-1 1 0 0 0,1 0 1 0 0,0 0-1 0 0,0 0 1 0 0,0 0-1 0 0,1 0 1 0 0,-1 0-1 0 0,0 0 0 0 0,0 0 1 0 0,1 0-1 0 0,-1 0 1 0 0,0 0-1 0 0,1 0 0 0 0,-1-1 1 0 0,1 1-1 0 0,-1 0 1 0 0,1 0-1 0 0,-1 0 1 0 0,1-1-1 0 0,-1 1 0 0 0,1 0 1 0 0,0-1-1 0 0,-1 1 1 0 0,1 0-1 0 0,0-1 1 0 0,0 1-1 0 0,0-1 0 0 0,0 0 1 0 0,-1 1-1 0 0,1-1 1 0 0,0 1-1 0 0,0-1 1 0 0,0 0-1 0 0,0 0 0 0 0,2 1 1 0 0,29-4-369 0 0,-29 3 323 0 0,5-2-5 0 0,-1 1 0 0 0,0-1 1 0 0,0 0-1 0 0,0-1 0 0 0,0 0 1 0 0,-1 0-1 0 0,1 0 0 0 0,-1-1 1 0 0,0 0-1 0 0,0 0 0 0 0,0 0 1 0 0,0-1-1 0 0,-1 0 0 0 0,1 0 1 0 0,-1 0-1 0 0,-1-1 0 0 0,1 0 1 0 0,-1 0-1 0 0,0 0 0 0 0,0 0 1 0 0,-1-1-1 0 0,0 0 0 0 0,0 1 1 0 0,0-1-1 0 0,-1 0 0 0 0,0 0 1 0 0,-1 0-1 0 0,1-1 0 0 0,-1 1 1 0 0,0-9 539 0 0,-7 44 512 0 0,-8 93-729 0 0,12-86-278 0 0,-2 0 0 0 0,-14 57 0 0 0,18-92-77 0 0,-1 4-2 0 0,0-1 0 0 0,0 0 0 0 0,0 0 0 0 0,0 0 0 0 0,-1 1 0 0 0,1-1 0 0 0,-1-1 0 0 0,0 1 1 0 0,-3 4-1 0 0,-10-1-7164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1466 0 1376 0 0,'0'0'6155'0'0,"-10"5"-5609"0"0,-14 1-200 0 0,1 0 1 0 0,-1-2 0 0 0,-1-1-1 0 0,1 0 1 0 0,-38-2-1 0 0,-714-15 1952 0 0,526 28-2147 0 0,211-9-171 0 0,-1 3-1 0 0,1 1 1 0 0,0 1-1 0 0,-45 20 0 0 0,78-25-1318 0 0,18-2-452 0 0,36-4-2576 0 0,-26 1 1882 0 0,4 0 369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1972 0 0,'0'0'8231'0'0,"9"-9"-7790"0"0,27-26-115 0 0,-34 33-297 0 0,-1 1 0 0 0,1-1 0 0 0,0 1 0 0 0,0-1 0 0 0,1 1 1 0 0,-1 0-1 0 0,0 0 0 0 0,0 0 0 0 0,0 0 0 0 0,1 0 0 0 0,-1 1 1 0 0,1-1-1 0 0,-1 1 0 0 0,0 0 0 0 0,1-1 0 0 0,-1 1 0 0 0,1 0 1 0 0,-1 0-1 0 0,1 1 0 0 0,-1-1 0 0 0,0 0 0 0 0,1 1 0 0 0,-1 0 1 0 0,0-1-1 0 0,1 1 0 0 0,-1 0 0 0 0,4 2 0 0 0,-1 0-27 0 0,0 0 1 0 0,0 1-1 0 0,-1 0 0 0 0,1 0 0 0 0,-1 0 0 0 0,0 0 0 0 0,0 1 1 0 0,5 6-1 0 0,-6-6-19 0 0,-1-1 0 0 0,1 0 0 0 0,-1 1 0 0 0,0-1 1 0 0,0 1-1 0 0,-1-1 0 0 0,1 1 0 0 0,-1 0 0 0 0,0 0 0 0 0,0 0 1 0 0,-1 0-1 0 0,1 0 0 0 0,-1-1 0 0 0,0 1 0 0 0,-1 0 0 0 0,1 0 1 0 0,-1 0-1 0 0,0 0 0 0 0,0 0 0 0 0,0 0 0 0 0,-1-1 0 0 0,0 1 1 0 0,0 0-1 0 0,0-1 0 0 0,0 0 0 0 0,-5 7 0 0 0,-8 9-64 0 0,0-1 0 0 0,-1-1 0 0 0,0 0 0 0 0,-27 20-1 0 0,-5 7 45 0 0,48-44 96 0 0,-1-1 1 0 0,1 0 0 0 0,-1 1 0 0 0,1-1-1 0 0,-1 1 1 0 0,1-1 0 0 0,-1 1 0 0 0,1-1-1 0 0,0 1 1 0 0,-1-1 0 0 0,1 1 0 0 0,0-1-1 0 0,-1 1 1 0 0,1-1 0 0 0,0 1 0 0 0,0 0-1 0 0,-1-1 1 0 0,1 1 0 0 0,0-1 0 0 0,0 1-1 0 0,0 0 1 0 0,0-1 0 0 0,0 1 0 0 0,0-1-1 0 0,0 1 1 0 0,0 0 0 0 0,0-1 0 0 0,0 1-1 0 0,0 0 1 0 0,1-1 0 0 0,-1 1-1 0 0,0-1 1 0 0,0 1 0 0 0,1-1 0 0 0,-1 2-1 0 0,26 8 752 0 0,45-7-774 0 0,-63-3 40 0 0,111-4-1516 0 0,-40-8-3690 0 0,-43 6 970 0 0,4 3 903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1696 0 0,'0'0'6635'0'0,"1"-17"-6497"0"0,8-122 304 0 0,-7 140-347 0 0,1 0 0 0 0,-1 0 0 0 0,1 0-1 0 0,-1 1 1 0 0,1-1 0 0 0,-1 1-1 0 0,0-1 1 0 0,0 1 0 0 0,0 0-1 0 0,3 3 1 0 0,20 24 225 0 0,-18-21-127 0 0,-1 0 0 0 0,1 0-1 0 0,1-1 1 0 0,-1 0 0 0 0,1 0 0 0 0,0 0-1 0 0,1-1 1 0 0,11 6 0 0 0,-19-14-302 0 0,0 0-1 0 0,1-1 1 0 0,-1 1 0 0 0,-1 0 0 0 0,1-1-1 0 0,0 1 1 0 0,-1-1 0 0 0,1 1 0 0 0,-1-1 0 0 0,1 1-1 0 0,-1-1 1 0 0,0 1 0 0 0,-1-5 0 0 0,1 4 26 0 0,0-45-85 0 0,-1 38-331 0 0,0-1-1 0 0,1 1 1 0 0,0 0-1 0 0,1 0 1 0 0,0-1-1 0 0,1 1 1 0 0,4-15 0 0 0,-1 16-1303 0 0,2 2-429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1044 1008 0 0,'0'0'7026'0'0,"10"-19"-6575"0"0,-2 3-352 0 0,59-124 796 0 0,-48 89-540 0 0,-3 0 1 0 0,-2-2 0 0 0,-2 0-1 0 0,-3 0 1 0 0,-2-1-1 0 0,-2 0 1 0 0,-3 0 0 0 0,-6-82-1 0 0,1 113-327 0 0,-1 1 1 0 0,0 0-1 0 0,-2 0 0 0 0,-1 1 0 0 0,0-1 0 0 0,-2 1 0 0 0,0 1 1 0 0,-2 0-1 0 0,0 0 0 0 0,-1 1 0 0 0,-23-28 0 0 0,7 17-54 0 0,28 30 6 0 0,24 0-9877 0 0,-11 4 6823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5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2168 0 0,'0'0'8384'0'0,"0"-16"-6088"0"0,8 15-2254 0 0,1 1 0 0 0,0 1 0 0 0,-1 0 0 0 0,1 0-1 0 0,-1 0 1 0 0,1 1 0 0 0,-1 1 0 0 0,12 4 0 0 0,-17-6-85 0 0,0 1 0 0 0,-1 0 1 0 0,1 0-1 0 0,0 0 0 0 0,-1 0 0 0 0,0 0 0 0 0,1 1 0 0 0,-1-1 0 0 0,0 1 0 0 0,0-1 1 0 0,0 1-1 0 0,0 0 0 0 0,-1 0 0 0 0,1 0 0 0 0,-1 0 0 0 0,0 0 0 0 0,0 0 0 0 0,0 0 1 0 0,0 0-1 0 0,0 0 0 0 0,-1 1 0 0 0,1-1 0 0 0,-1 0 0 0 0,0 0 0 0 0,0 5 0 0 0,0-4 4 0 0,0 1-1 0 0,-1 0 0 0 0,1-1 0 0 0,-1 1 0 0 0,0-1 0 0 0,0 1 1 0 0,-1-1-1 0 0,1 1 0 0 0,-1-1 0 0 0,0 0 0 0 0,0 0 0 0 0,-3 5 0 0 0,-2 0 89 0 0,0-1 0 0 0,0 0-1 0 0,-1-1 1 0 0,-10 9 2300 0 0,54-11-1804 0 0,69 1-4592 0 0,-60-3-795 0 0,-35-3 2189 0 0,-206-14-486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 1800 0 0,'0'0'8546'0'0,"-9"20"-5328"0"0,-35-8-1769 0 0,2-11-1371 0 0,-51 10 0 0 0,27-2-1565 0 0,1-5-3980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9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1392 0 0,'0'0'9504'0'0,"1"9"-9295"0"0,4 71 462 0 0,-4-37-618 0 0,2-1 0 0 0,14 69 0 0 0,-15-103-559 0 0,13 29-5464 0 0,-8-26 1511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1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67 416 0 0,'0'0'12192'0'0,"36"-3"-11377"0"0,37-22-822 0 0,-54 18 5 0 0,1 0 0 0 0,-1 1 0 0 0,36-6 1 0 0,23 5-347 0 0,-77 7 208 0 0,-33 12-1206 0 0,28-6 1413 0 0,0 1 1 0 0,1-1-1 0 0,0 1 0 0 0,0 0 0 0 0,0 0 0 0 0,1 0 1 0 0,0 0-1 0 0,1 0 0 0 0,0 0 0 0 0,0 1 1 0 0,0 8-1 0 0,3 90-222 0 0,0-82 151 0 0,6 52 3 0 0,-4-55-52 0 0,-2 1 0 0 0,0 0 0 0 0,-1 0 1 0 0,-1 0-1 0 0,-5 35 0 0 0,4-55 32 0 0,1 0 1 0 0,-1 0-1 0 0,0 0 0 0 0,0-1 1 0 0,0 1-1 0 0,0 0 1 0 0,0 0-1 0 0,-1-1 0 0 0,1 1 1 0 0,0 0-1 0 0,-1-1 0 0 0,1 0 1 0 0,-1 1-1 0 0,1-1 0 0 0,-1 0 1 0 0,0 0-1 0 0,0 0 0 0 0,0 0 1 0 0,1 0-1 0 0,-1 0 0 0 0,0 0 1 0 0,0 0-1 0 0,0-1 0 0 0,0 1 1 0 0,-5-1-1 0 0,-58 3-203 0 0,47-3 106 0 0,13-1-44 0 0,0 0 0 0 0,0 0 0 0 0,0-1 0 0 0,0 1 0 0 0,0-1 0 0 0,0 0-1 0 0,0 0 1 0 0,-7-5 0 0 0,11 7-23 0 0,0-1-1 0 0,0 1 1 0 0,0-1-1 0 0,-1 0 0 0 0,1 1 1 0 0,0-1-1 0 0,0 0 1 0 0,0 0-1 0 0,0 1 1 0 0,0-1-1 0 0,0 0 1 0 0,1 0-1 0 0,-1 0 0 0 0,0 0 1 0 0,0 0-1 0 0,1 0 1 0 0,-1-1-1 0 0,0 1 1 0 0,1 0-1 0 0,-1 0 1 0 0,1 0-1 0 0,0-1 0 0 0,-1 1 1 0 0,1 0-1 0 0,0 0 1 0 0,0-1-1 0 0,0 1 1 0 0,0 0-1 0 0,0-1 1 0 0,0 1-1 0 0,0 0 1 0 0,0 0-1 0 0,0-1 0 0 0,1 1 1 0 0,-1 0-1 0 0,0 0 1 0 0,1-1-1 0 0,-1 1 1 0 0,1 0-1 0 0,0-2 1 0 0,8-2-1515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20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3040 0 0,'0'0'7315'0'0,"-18"20"-7141"0"0,-4 4-101 0 0,-63 63 175 0 0,-14 2-2277 0 0,98-89 1840 0 0,0 1 1 0 0,1 0-1 0 0,-1-1 0 0 0,1 1 1 0 0,-1 0-1 0 0,1 0 0 0 0,-1-1 1 0 0,1 1-1 0 0,0 0 0 0 0,-1 0 1 0 0,1 0-1 0 0,0-1 0 0 0,-1 1 1 0 0,1 0-1 0 0,0 0 0 0 0,0 0 1 0 0,0 0-1 0 0,0 0 1 0 0,0-1-1 0 0,0 3 0 0 0,0 0-1042 0 0,0 1-1301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20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196 223 3164 0 0,'0'0'8027'0'0,"-14"-19"-7794"0"0,-117-131-129 0 0,118 138-371 0 0,8 8-249 0 0,-1-1 0 0 0,1 0 0 0 0,1 0 1 0 0,-1 0-1 0 0,1-1 0 0 0,-5-6 0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2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1596 0 0,'0'0'8312'0'0,"1"5"-8066"0"0,1-3-206 0 0,-1 1 1 0 0,0-1-1 0 0,1 1 1 0 0,0-1-1 0 0,-1 1 1 0 0,1-1 0 0 0,0 0-1 0 0,0 0 1 0 0,1 0-1 0 0,-1 0 1 0 0,0 0-1 0 0,1-1 1 0 0,-1 1 0 0 0,1-1-1 0 0,-1 1 1 0 0,1-1-1 0 0,0 0 1 0 0,-1 0-1 0 0,1 0 1 0 0,0-1-1 0 0,0 1 1 0 0,0 0 0 0 0,3-1-1 0 0,5 2 98 0 0,0-1-1 0 0,0-1 0 0 0,0 0 1 0 0,0-1-1 0 0,16-2 1 0 0,-22 2-172 0 0,-1 0 1 0 0,1-1 0 0 0,-1 1-1 0 0,0-1 1 0 0,1 0-1 0 0,-1-1 1 0 0,0 1 0 0 0,-1-1-1 0 0,1 1 1 0 0,0-1-1 0 0,-1 0 1 0 0,1-1 0 0 0,-1 1-1 0 0,4-6 1 0 0,0 1-78 0 0,-1-1 0 0 0,0 0-1 0 0,-1-1 1 0 0,8-19 0 0 0,-12 26 28 0 0,-1 3 350 0 0,-2 1-232 0 0,0 0 1 0 0,1 0-1 0 0,-1 0 0 0 0,1 0 1 0 0,-1 0-1 0 0,1 0 0 0 0,-1 0 1 0 0,1 0-1 0 0,0 1 0 0 0,0-1 1 0 0,-1 1-1 0 0,1-1 0 0 0,0 1 1 0 0,0-1-1 0 0,1 1 0 0 0,-2 3 1 0 0,-16 31-51 0 0,17-33 88 0 0,-4 11-8 0 0,1 0 0 0 0,1 1 1 0 0,0 0-1 0 0,1-1 0 0 0,0 1 1 0 0,2 0-1 0 0,-1 0 0 0 0,2-1 1 0 0,0 1-1 0 0,1 0 0 0 0,7 28 1 0 0,-5-21-33 0 0,-1 0 1 0 0,-1 1 0 0 0,0 39-1 0 0,-3-59-65 0 0,1 0-1 0 0,-1-1 0 0 0,0 1 0 0 0,1 0 1 0 0,-1-1-1 0 0,0 1 0 0 0,-1-1 0 0 0,1 1 0 0 0,0-1 1 0 0,-1 0-1 0 0,1 1 0 0 0,-1-1 0 0 0,0 0 0 0 0,0 0 1 0 0,0 0-1 0 0,0-1 0 0 0,0 1 0 0 0,0 0 1 0 0,0-1-1 0 0,0 1 0 0 0,-1-1 0 0 0,-2 2 0 0 0,-2 0-882 0 0,-1 0 0 0 0,0 0 0 0 0,1-1-1 0 0,-1 0 1 0 0,0 0 0 0 0,-9 0 0 0 0,8 0-4017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0:33:24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1 131 756 0 0,'0'0'5731'0'0,"2"18"-2532"0"0,2-16-3089 0 0,-1-1 0 0 0,1 0 0 0 0,0 0-1 0 0,0-1 1 0 0,-1 1 0 0 0,1-1 0 0 0,0 0 0 0 0,0 0-1 0 0,0 0 1 0 0,4-1 0 0 0,-3 1 70 0 0,402-16 260 0 0,-112-1-473 0 0,-125 4 120 0 0,243-21 128 0 0,-188 27-133 0 0,54-5-6 0 0,29 2-32 0 0,-93 7-33 0 0,653-13-101 0 0,220 13-294 0 0,-689-8 458 0 0,210 6-176 0 0,-346-2 249 0 0,-158 19 460 0 0,-88 42-438 0 0,-15 42-383 0 0,-2-95 149 0 0,64-6-8773 0 0,-42 5 5538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43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4092 0 0,'0'0'4528'0'0,"6"4"-2130"0"0,7-7-2419 0 0,1 0 1 0 0,-1-1 0 0 0,0-1 0 0 0,14-6 0 0 0,-20 7 24 0 0,0 0 1 0 0,1 1-1 0 0,0 0 0 0 0,0 0 1 0 0,0 1-1 0 0,0 0 1 0 0,0 0-1 0 0,0 1 1 0 0,0 0-1 0 0,1 0 0 0 0,-1 1 1 0 0,0 0-1 0 0,1 0 1 0 0,-1 1-1 0 0,11 3 1 0 0,-7 2 39 0 0,0 1 1 0 0,0 1 0 0 0,-1 0-1 0 0,-1 1 1 0 0,1 0 0 0 0,-1 1 0 0 0,-1 0-1 0 0,0 1 1 0 0,8 11 0 0 0,5 3 76 0 0,-8-10-116 0 0,0 0 0 0 0,2-1 0 0 0,0 0 0 0 0,0-2 0 0 0,2 0 0 0 0,-1-1 0 0 0,1 0 0 0 0,1-1 0 0 0,0-2 0 0 0,0 0 0 0 0,1-1 0 0 0,0 0 0 0 0,0-2-1 0 0,0 0 1 0 0,1-2 0 0 0,-1 0 0 0 0,1-1 0 0 0,25-2 0 0 0,-26-1-143 0 0,-1-1 0 0 0,1 0-1 0 0,21-7 1 0 0,24-4-99 0 0,-52 12 153 0 0,-1-1-1 0 0,1 0 0 0 0,0-1 1 0 0,-1 0-1 0 0,12-6 0 0 0,-14 7 85 0 0,-2 0 286 0 0,-15 1-66 0 0,7 1-126 0 0,-43 36 934 0 0,14-12-974 0 0,0-1 0 0 0,-2-1 0 0 0,-33 17 0 0 0,118-78-180 0 0,55-50 0 0 0,-104 85 126 0 0,6-9-143 0 0,-13 6 347 0 0,-25 0 529 0 0,-2 1-694 0 0,24 4-67 0 0,-5-2-8 0 0,1 0 0 0 0,0 0 0 0 0,0-1 0 0 0,1 0 0 0 0,-13-10 0 0 0,20 14-25 0 0,-1 0 0 0 0,1-1 0 0 0,-1 1 0 0 0,1-1 0 0 0,0 1 0 0 0,0-1 0 0 0,0 1 0 0 0,0-1 0 0 0,0 0 0 0 0,0 1 0 0 0,0-1 0 0 0,1 0 0 0 0,-1 0 0 0 0,0 0 0 0 0,1 0 0 0 0,0 0 0 0 0,-1 0 0 0 0,1 0 0 0 0,0 0 0 0 0,0 1 0 0 0,0-1 0 0 0,0 0 0 0 0,0 0 0 0 0,1 0 0 0 0,-1 0 1 0 0,1 0-1 0 0,-1 0 0 0 0,1 0 0 0 0,0 0 0 0 0,-1 1 0 0 0,1-1 0 0 0,0 0 0 0 0,0 1 0 0 0,0-1 0 0 0,1 0 0 0 0,0-1 0 0 0,3-3-760 0 0,0 1 0 0 0,0 0 1 0 0,1 0-1 0 0,0 1 0 0 0,9-7 0 0 0,13-3-4531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3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5144 0 0,'0'0'8128'0'0,"-11"5"-9126"0"0,12-4 632 0 0,-1 1-1 0 0,1-1 0 0 0,0 0 0 0 0,-1 0 0 0 0,1 0 0 0 0,0 0 0 0 0,-1-1 0 0 0,1 1 0 0 0,0 0 0 0 0,0 0 0 0 0,0 0 0 0 0,0-1 0 0 0,0 1 0 0 0,0 0 0 0 0,0-1 0 0 0,0 1 0 0 0,0-1 0 0 0,0 1 0 0 0,0-1 0 0 0,0 1 0 0 0,0-1 1 0 0,0 0-1 0 0,1 0 0 0 0,-1 1 0 0 0,0-1 0 0 0,0 0 0 0 0,0 0 0 0 0,1 0 0 0 0,-1 0 0 0 0,0-1 0 0 0,1 1 0 0 0,-34-22-165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2 2720 0 0,'0'0'6035'0'0,"-10"-1"-5626"0"0,4 1-330 0 0,-12-1 182 0 0,1 1 0 0 0,-1 1-1 0 0,-29 5 1 0 0,42-5-248 0 0,-1 0 0 0 0,1 1-1 0 0,-1 0 1 0 0,1 0-1 0 0,-1 0 1 0 0,1 0 0 0 0,0 1-1 0 0,0 0 1 0 0,1 0-1 0 0,-1 1 1 0 0,0-1-1 0 0,1 1 1 0 0,0 0 0 0 0,0 0-1 0 0,0 0 1 0 0,1 1-1 0 0,-5 6 1 0 0,5-6 20 0 0,0-1 0 0 0,0 1 1 0 0,1 0-1 0 0,0 0 0 0 0,0 0 1 0 0,0 1-1 0 0,1-1 0 0 0,-1 0 0 0 0,1 1 1 0 0,1-1-1 0 0,-1 1 0 0 0,1-1 0 0 0,0 1 1 0 0,0-1-1 0 0,0 1 0 0 0,1-1 0 0 0,2 10 1 0 0,-1-10-44 0 0,0-1 1 0 0,1 1-1 0 0,-1-1 1 0 0,1 0 0 0 0,0 0-1 0 0,0 0 1 0 0,0 0 0 0 0,0 0-1 0 0,1-1 1 0 0,0 0 0 0 0,-1 1-1 0 0,1-1 1 0 0,1-1 0 0 0,-1 1-1 0 0,0-1 1 0 0,0 1-1 0 0,1-1 1 0 0,0 0 0 0 0,-1-1-1 0 0,6 2 1 0 0,7 1-910 0 0,1-1 1 0 0,-1 0-1 0 0,1-1 1 0 0,-1-1-1 0 0,23-2 1 0 0,-20 1-652 0 0,10 0-1244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5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81 134 1648 0 0,'0'0'4389'0'0,"-13"16"-4241"0"0,-39 51-2 0 0,50-64-112 0 0,0 0-1 0 0,1 0 0 0 0,-1 0 1 0 0,0 0-1 0 0,1 1 0 0 0,0-1 0 0 0,0 1 1 0 0,0-1-1 0 0,0 1 0 0 0,0-1 1 0 0,1 1-1 0 0,0-1 0 0 0,-1 1 1 0 0,2 0-1 0 0,-1-1 0 0 0,0 1 1 0 0,1 0-1 0 0,-1-1 0 0 0,1 1 1 0 0,0-1-1 0 0,0 1 0 0 0,0-1 1 0 0,1 0-1 0 0,-1 1 0 0 0,1-1 1 0 0,0 0-1 0 0,0 0 0 0 0,0 0 0 0 0,0 0 1 0 0,0 0-1 0 0,1-1 0 0 0,-1 1 1 0 0,1-1-1 0 0,0 0 0 0 0,4 3 1 0 0,1 3 63 0 0,2-2 0 0 0,-1 1 0 0 0,1-1 0 0 0,-1-1 0 0 0,2 1 0 0 0,-1-2 0 0 0,1 1 0 0 0,-1-2 0 0 0,1 1 0 0 0,0-1 0 0 0,0-1 0 0 0,0 0 0 0 0,1-1 0 0 0,-1 0 0 0 0,0-1 1 0 0,1 0-1 0 0,19-3 0 0 0,-19 2-81 0 0,-1-1 0 0 0,1 0-1 0 0,-1-1 1 0 0,0 0 0 0 0,0-1 0 0 0,0-1 0 0 0,-1 1 0 0 0,1-2 0 0 0,-1 1 0 0 0,0-1 0 0 0,-1-1 0 0 0,1 0 0 0 0,-1 0 0 0 0,-1-1 0 0 0,1 0 0 0 0,-1-1 0 0 0,9-12 0 0 0,-14 16 0 0 0,0-1 1 0 0,0 1 0 0 0,0-1-1 0 0,-1 0 1 0 0,0 1 0 0 0,0-1-1 0 0,0 0 1 0 0,-1 0-1 0 0,0-1 1 0 0,0 1 0 0 0,0 0-1 0 0,-1 0 1 0 0,0 0 0 0 0,0 0-1 0 0,-1-1 1 0 0,0 1-1 0 0,0 0 1 0 0,0 0 0 0 0,-1 0-1 0 0,0 0 1 0 0,-3-7-1 0 0,1 4-4 0 0,-1 0 0 0 0,1 0 0 0 0,-2 1-1 0 0,1 0 1 0 0,-1 0 0 0 0,-1 0 0 0 0,1 1-1 0 0,-1 0 1 0 0,0 0 0 0 0,-1 1-1 0 0,0 0 1 0 0,-13-8 0 0 0,9 7-33 0 0,0 1 1 0 0,0 1-1 0 0,-1 0 1 0 0,0 0-1 0 0,0 1 1 0 0,0 1-1 0 0,0 0 1 0 0,-1 1-1 0 0,-16-1 1 0 0,23 3-223 0 0,0 0 0 0 0,0 0-1 0 0,0 1 1 0 0,0 0 0 0 0,0 0 0 0 0,0 1-1 0 0,1 0 1 0 0,-1 0 0 0 0,0 0 0 0 0,1 1-1 0 0,-1 0 1 0 0,1 0 0 0 0,0 0 0 0 0,0 1-1 0 0,0 0 1 0 0,1 1 0 0 0,-1-1 0 0 0,1 1-1 0 0,-6 7 1 0 0,-12 19-4178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46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20 2760 0 0,'0'0'5665'0'0,"-18"12"-2308"0"0,24-10-3334 0 0,1 0 0 0 0,-1 0 0 0 0,1 0 0 0 0,0-1 0 0 0,0 0 0 0 0,0 0 0 0 0,-1-1 0 0 0,13-1 0 0 0,-2 2-133 0 0,50-1-324 0 0,0-3 0 0 0,129-23-1 0 0,-152 16-200 0 0,-43 10 610 0 0,-40-4-530 0 0,34 8 617 0 0,1 1 0 0 0,-1 0 1 0 0,1-1-1 0 0,0 2 0 0 0,0-1 0 0 0,0 0 1 0 0,1 1-1 0 0,-1-1 0 0 0,1 1 0 0 0,1 0 0 0 0,-1 0 1 0 0,1 0-1 0 0,0 1 0 0 0,1-1 0 0 0,-2 10 1 0 0,-1 9 37 0 0,1 0 1 0 0,0 42-1 0 0,3-19-100 0 0,-3 91 31 0 0,2-126 77 0 0,-1-1 0 0 0,0 1 0 0 0,-1-1 0 0 0,0 1 0 0 0,-1-1 1 0 0,0 0-1 0 0,-1 0 0 0 0,-9 15 0 0 0,11-23-101 0 0,-1 0 0 0 0,1-1 1 0 0,-1 1-1 0 0,1-1 0 0 0,-1 0 1 0 0,0 0-1 0 0,0 0 0 0 0,-1 0 1 0 0,1-1-1 0 0,0 0 0 0 0,-1 0 1 0 0,0 0-1 0 0,1 0 0 0 0,-1-1 1 0 0,0 1-1 0 0,0-1 0 0 0,0-1 1 0 0,0 1-1 0 0,0-1 0 0 0,0 1 1 0 0,0-1-1 0 0,0-1 0 0 0,-9-1 1 0 0,6 1-31 0 0,0 0-1 0 0,1-1 1 0 0,-1 1 0 0 0,1-2 0 0 0,-1 1 0 0 0,1-1 0 0 0,0 0 0 0 0,0-1 0 0 0,0 1 0 0 0,1-1-1 0 0,-1-1 1 0 0,1 1 0 0 0,0-1 0 0 0,-10-11 0 0 0,13 12-73 0 0,0 0-1 0 0,0-1 0 0 0,0 0 1 0 0,0 1-1 0 0,1-1 1 0 0,0 0-1 0 0,0 0 1 0 0,1 0-1 0 0,-1 0 1 0 0,1-1-1 0 0,0 1 1 0 0,0 0-1 0 0,1-1 1 0 0,-1 1-1 0 0,1 0 1 0 0,2-11-1 0 0,-2 13-172 0 0,1-1 0 0 0,0 1 1 0 0,0 0-1 0 0,0-1 0 0 0,1 1 0 0 0,-1 0 0 0 0,1 0 1 0 0,0-1-1 0 0,0 1 0 0 0,0 1 0 0 0,0-1 0 0 0,0 0 1 0 0,1 0-1 0 0,-1 1 0 0 0,1 0 0 0 0,0-1 0 0 0,-1 1 0 0 0,1 0 1 0 0,0 0-1 0 0,1 0 0 0 0,-1 1 0 0 0,0-1 0 0 0,0 1 1 0 0,1 0-1 0 0,4-2 0 0 0,13-1-2592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46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24 608 0 0,'0'0'6358'0'0,"-10"0"-5805"0"0,2 0-476 0 0,-305-10 2531 0 0,286 4-4230 0 0,28 2-1357 0 0,15 1 397 0 0,-1 3 217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4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48 1996 0 0,'0'0'5941'0'0,"-20"2"-5373"0"0,-60 5 6 0 0,67-7-457 0 0,0 0 0 0 0,0-1 0 0 0,0-1 0 0 0,0 0 0 0 0,0 0 0 0 0,1-1 0 0 0,-1-1 0 0 0,-21-9 0 0 0,-8-3 67 0 0,14 7 203 0 0,16 5-4769 0 0,21 6 1681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51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35 3572 0 0,'0'0'5944'0'0,"-34"0"-5718"0"0,-8 2-184 0 0,-45-1 166 0 0,82-2-306 0 0,-1 1 0 0 0,0-1 0 0 0,1 0 0 0 0,-1 0 0 0 0,1-1 0 0 0,-1 0 0 0 0,1 0 0 0 0,0 0 0 0 0,0 0-1 0 0,0-1 1 0 0,-9-6 0 0 0,14 9 7 0 0,0 0-1 0 0,-1 0 0 0 0,1 0 0 0 0,0-1 0 0 0,0 1 0 0 0,0 0 0 0 0,0 0 1 0 0,-1-1-1 0 0,1 1 0 0 0,0 0 0 0 0,0-1 0 0 0,0 1 0 0 0,0 0 1 0 0,0 0-1 0 0,0-1 0 0 0,0 1 0 0 0,0 0 0 0 0,0-1 0 0 0,0 1 0 0 0,0 0 1 0 0,0-1-1 0 0,0 1 0 0 0,0 0 0 0 0,0 0 0 0 0,0-1 0 0 0,0 1 0 0 0,0 0 1 0 0,0-1-1 0 0,1 1 0 0 0,-1 0 0 0 0,0 0 0 0 0,0-1 0 0 0,0 1 0 0 0,0 0 1 0 0,1 0-1 0 0,-1-1 0 0 0,0 1 0 0 0,0 0 0 0 0,1 0 0 0 0,-1 0 0 0 0,0 0 1 0 0,0-1-1 0 0,1 1 0 0 0,-1 0 0 0 0,0 0 0 0 0,0 0 0 0 0,1 0 0 0 0,-1 0 1 0 0,0 0-1 0 0,1 0 0 0 0,-1 0 0 0 0,0 0 0 0 0,0 0 0 0 0,1 0 0 0 0,-1 0 1 0 0,0 0-1 0 0,1 0 0 0 0,-1 0 0 0 0,0 0 0 0 0,0 0 0 0 0,1 0 0 0 0,-1 0 1 0 0,0 0-1 0 0,1 0 0 0 0,7 0-2241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5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1 920 0 0,'0'0'8436'0'0,"-13"1"-7898"0"0,-169 9 162 0 0,177-11-1657 0 0,10 0-2087 0 0,7 1 175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5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28 1756 0 0,'0'0'6703'0'0,"-10"8"-6441"0"0,3-2-202 0 0,0 0 0 0 0,0 0 0 0 0,1 1 0 0 0,0-1 0 0 0,0 1 0 0 0,0 1 0 0 0,1-1-1 0 0,0 1 1 0 0,1 0 0 0 0,-1 0 0 0 0,2 0 0 0 0,-1 1 0 0 0,-3 15 0 0 0,4-13 6 0 0,2 0 0 0 0,-1-1 0 0 0,1 1-1 0 0,1 0 1 0 0,0 0 0 0 0,1 0 0 0 0,0 0 0 0 0,0 0-1 0 0,1-1 1 0 0,1 1 0 0 0,0 0 0 0 0,0-1 0 0 0,1 0-1 0 0,0 0 1 0 0,1 0 0 0 0,6 9 0 0 0,-7-13-90 0 0,0 1 1 0 0,1-2-1 0 0,0 1 1 0 0,0-1-1 0 0,1 1 1 0 0,-1-1-1 0 0,1-1 1 0 0,0 1-1 0 0,1-1 1 0 0,-1 0-1 0 0,1-1 1 0 0,-1 1-1 0 0,1-1 1 0 0,0-1-1 0 0,1 1 1 0 0,-1-1-1 0 0,0 0 1 0 0,0-1-1 0 0,1 0 1 0 0,-1 0-1 0 0,1-1 1 0 0,-1 0-1 0 0,15-1 1 0 0,-16 0-6 0 0,0 0 0 0 0,0-1 0 0 0,0 0 0 0 0,0 0 0 0 0,-1 0-1 0 0,1 0 1 0 0,-1-1 0 0 0,0 0 0 0 0,1 0 0 0 0,-1-1 0 0 0,0 0 0 0 0,-1 1 0 0 0,1-2 0 0 0,-1 1 0 0 0,0 0 0 0 0,0-1 0 0 0,0 0 0 0 0,-1 0 0 0 0,1 0-1 0 0,-1 0 1 0 0,3-8 0 0 0,0 2-23 0 0,-1-1-1 0 0,-1 0 1 0 0,0 0-1 0 0,0 0 1 0 0,-2-1-1 0 0,1 1 1 0 0,-2-1-1 0 0,1 1 1 0 0,-2-17-1 0 0,0 19 56 0 0,-2 1 0 0 0,1-1 0 0 0,-2 0 0 0 0,1 1-1 0 0,-1-1 1 0 0,-1 1 0 0 0,1 0 0 0 0,-2 0 0 0 0,1 0 0 0 0,-1 0 0 0 0,0 1 0 0 0,-1 0-1 0 0,0 0 1 0 0,-10-10 0 0 0,11 13-95 0 0,0 0 1 0 0,-1 0-1 0 0,1 0 0 0 0,-1 1 0 0 0,0 0 1 0 0,0 0-1 0 0,0 1 0 0 0,-1 0 0 0 0,1 0 1 0 0,-1 0-1 0 0,0 1 0 0 0,0 0 1 0 0,0 0-1 0 0,0 0 0 0 0,0 1 0 0 0,0 0 1 0 0,0 1-1 0 0,0 0 0 0 0,0 0 0 0 0,-11 1 1 0 0,15 0-87 0 0,1 0 1 0 0,-1-1 0 0 0,0 1 0 0 0,1 0-1 0 0,-1 1 1 0 0,0-1 0 0 0,1 0 0 0 0,0 1 0 0 0,-1-1-1 0 0,1 1 1 0 0,0 0 0 0 0,0 0 0 0 0,0 0-1 0 0,0 0 1 0 0,0 0 0 0 0,0 0 0 0 0,-1 3-1 0 0,-14 23-2882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4:59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19 3860 0 0,'0'0'4879'0'0,"-6"-2"-4557"0"0,-7-2-261 0 0,0 0 1 0 0,-1 1-1 0 0,1 1 1 0 0,-1 0-1 0 0,0 1 1 0 0,0 1-1 0 0,0 0 1 0 0,1 1-1 0 0,-28 4 1 0 0,38-3-70 0 0,1-1 1 0 0,-1 1-1 0 0,1-1 1 0 0,0 1-1 0 0,-1 0 1 0 0,1 0 0 0 0,0 0-1 0 0,0 0 1 0 0,1 0-1 0 0,-1 1 1 0 0,0-1 0 0 0,1 0-1 0 0,-1 1 1 0 0,1-1-1 0 0,0 1 1 0 0,0 0-1 0 0,0-1 1 0 0,0 1 0 0 0,0 0-1 0 0,1 0 1 0 0,-1-1-1 0 0,1 1 1 0 0,0 0-1 0 0,0 0 1 0 0,0 0 0 0 0,0 3-1 0 0,0 12-50 0 0,1 1 0 0 0,4 28 0 0 0,4 51 56 0 0,-4 158 0 0 0,-6-159 1 0 0,-1-60-8 0 0,-1 0 0 0 0,-11 40 0 0 0,3-15 52 0 0,5-22-25 0 0,-30 226-87 0 0,27-35 19 0 0,9-161-351 0 0,-2 0 0 0 0,-23 129-1 0 0,18-153 751 0 0,-5 91-1 0 0,3-8 596 0 0,4-96-969 0 0,-2 19 626 0 0,-1 64 0 0 0,15-114-524 0 0,-1 0 0 0 0,0-1 1 0 0,0 0-1 0 0,0-1 0 0 0,1 1 0 0 0,9-1 1 0 0,38-9 306 0 0,-30 4-1316 0 0,0 3-4002 0 0,-16 2 518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0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2252 0 0,'0'0'4381'0'0,"8"0"-4115"0"0,13-1-67 0 0,66 1 1401 0 0,-80 0-1584 0 0,1 0 0 0 0,0 1 0 0 0,0 0 0 0 0,-1 1 0 0 0,1-1 0 0 0,0 1 0 0 0,-1 1 0 0 0,11 4-1 0 0,-14-4-74 0 0,-1-1-1 0 0,0 1 0 0 0,0 0 0 0 0,0 0 0 0 0,0 0 0 0 0,-1 1 0 0 0,1-1 0 0 0,-1 1 0 0 0,0-1 0 0 0,0 1 0 0 0,0 0 1 0 0,0 0-1 0 0,-1-1 0 0 0,1 1 0 0 0,-1 1 0 0 0,0-1 0 0 0,0 0 0 0 0,0 5 0 0 0,1 11 37 0 0,-2 0-1 0 0,-2 35 1 0 0,0-7 27 0 0,1-4-45 0 0,3-1-1 0 0,2 1 1 0 0,10 49-1 0 0,5-3 143 0 0,-4 1-1 0 0,7 175 1 0 0,-8-98 197 0 0,-10-107 24 0 0,7 167 87 0 0,-5 539 557 0 0,-17-706-787 0 0,11-61-170 0 0,-107 0 345 0 0,109 12-8880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09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5 1512 0 0,'0'0'5137'0'0,"-40"-4"-4735"0"0,31 4-268 0 0,0 1 0 0 0,1 0 0 0 0,-1 0 0 0 0,0 1 0 0 0,1 0 0 0 0,-1 1 0 0 0,1 0 0 0 0,0 0 1 0 0,0 1-1 0 0,0 0 0 0 0,-14 10 0 0 0,-1 3-90 0 0,1 1 0 0 0,-27 29 1 0 0,49-47-41 0 0,-38 35 301 0 0,28-27-246 0 0,0 0-1 0 0,1 1 1 0 0,0 0 0 0 0,1 1-1 0 0,0-1 1 0 0,0 2-1 0 0,1-1 1 0 0,1 1 0 0 0,-1 0-1 0 0,-6 17 1 0 0,4-2 102 0 0,1 1 1 0 0,0 0-1 0 0,3 0 0 0 0,0 1 1 0 0,1 0-1 0 0,1 40 0 0 0,6 41-84 0 0,-2-100-98 0 0,2 0 0 0 0,-1 0 0 0 0,1-1 0 0 0,1 1 0 0 0,0-1 0 0 0,0 0 0 0 0,0 0 0 0 0,1 0 0 0 0,0 0 0 0 0,1-1 0 0 0,7 8 0 0 0,45 53 198 0 0,-50-60-158 0 0,1 0 1 0 0,0-1-1 0 0,0 0 0 0 0,0-1 1 0 0,0 0-1 0 0,18 8 1 0 0,-7-3-5 0 0,-7-4-8 0 0,-5-2 6 0 0,0 0 0 0 0,1-1 0 0 0,-1 0 0 0 0,13 3-1 0 0,-3 1-37 0 0,-13-6 8 0 0,-1 0-1 0 0,1 0 1 0 0,0-1-1 0 0,0 1 1 0 0,0-1-1 0 0,10 2 1 0 0,-15-3 5 0 0,0 0 0 0 0,0 0 0 0 0,0 0 0 0 0,0 0 0 0 0,-1 0 0 0 0,1 0 0 0 0,0 0 0 0 0,0 1 0 0 0,0-1 0 0 0,0 0 0 0 0,0 0 1 0 0,0 0-1 0 0,0 0 0 0 0,0 0 0 0 0,0 0 0 0 0,0 1 0 0 0,0-1 0 0 0,0 0 0 0 0,0 0 0 0 0,0 0 0 0 0,0 0 0 0 0,0 0 0 0 0,1 0 0 0 0,-1 1 0 0 0,0-1 0 0 0,0 0 0 0 0,0 0 0 0 0,0 0 0 0 0,0 0 0 0 0,0 0 0 0 0,0 0 0 0 0,0 0 0 0 0,0 1 0 0 0,0-1 1 0 0,1 0-1 0 0,-1 0 0 0 0,0 0 0 0 0,0 0 0 0 0,0 0 0 0 0,0 0 0 0 0,0 0 0 0 0,0 0 0 0 0,0 0 0 0 0,1 0 0 0 0,-1 0 0 0 0,0 0 0 0 0,0 0 0 0 0,0 0 0 0 0,0 0 0 0 0,0 0 0 0 0,0 0 0 0 0,1 0 0 0 0,-1 0 0 0 0,0 0 0 0 0,0 0 0 0 0,0 0 0 0 0,-16 5 29 0 0,7-5 36 0 0,0 1 1 0 0,0 1-1 0 0,0 0 0 0 0,0 0 0 0 0,1 1 0 0 0,-1 0 1 0 0,1 0-1 0 0,-14 8 1252 0 0,60-15-1789 0 0,-26-4 528 0 0,1 1 0 0 0,0 1 0 0 0,16-6 0 0 0,-8 3 77 0 0,-20 8-107 0 0,0 1 0 0 0,-1-1-1 0 0,1 0 1 0 0,-1 0-1 0 0,1 0 1 0 0,-1 1-1 0 0,0-1 1 0 0,1 0-1 0 0,-1 0 1 0 0,0 0 0 0 0,0 0-1 0 0,1 0 1 0 0,-1 0-1 0 0,0 0 1 0 0,0 0-1 0 0,0 0 1 0 0,0 1-1 0 0,0-1 1 0 0,0 0 0 0 0,0 0-1 0 0,-1 0 1 0 0,1 0-1 0 0,0 0 1 0 0,0 0-1 0 0,-1 0 1 0 0,1 0-1 0 0,-1 1 1 0 0,1-1 0 0 0,0 0-1 0 0,-1 0 1 0 0,0 0-1 0 0,1 1 1 0 0,-2-2-1 0 0,1 0 32 0 0,-6-13 43 0 0,-1 0 0 0 0,-16-24-1 0 0,16 29-727 0 0,1-1 0 0 0,1 0 0 0 0,-1-1 0 0 0,2 1 0 0 0,-9-25 0 0 0,15 24-3867 0 0,3 6 253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9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3152 0 0,'0'0'5117'0'0,"-18"2"-4945"0"0,7-1-181 0 0,-7 0 146 0 0,1 1-1 0 0,-1 0 1 0 0,1 2-1 0 0,0 0 1 0 0,0 1 0 0 0,1 0-1 0 0,-22 11 1 0 0,35-14-111 0 0,1-1 0 0 0,-1 0 1 0 0,1 1-1 0 0,-1-1 0 0 0,1 1 0 0 0,0 0 1 0 0,-1 0-1 0 0,1 0 0 0 0,0 0 0 0 0,0 0 1 0 0,1 1-1 0 0,-1-1 0 0 0,0 1 0 0 0,1-1 1 0 0,-1 1-1 0 0,1-1 0 0 0,0 1 0 0 0,0 0 0 0 0,0 0 1 0 0,0-1-1 0 0,0 1 0 0 0,1 0 0 0 0,-1 0 1 0 0,1 0-1 0 0,0 0 0 0 0,0 0 0 0 0,0 0 1 0 0,0 0-1 0 0,1 0 0 0 0,0 3 0 0 0,0-1-72 0 0,1-1 0 0 0,0 0 0 0 0,1 1 0 0 0,-1-1 1 0 0,1 0-1 0 0,0 0 0 0 0,0 0 0 0 0,0-1 0 0 0,0 1 0 0 0,1-1 0 0 0,-1 1 0 0 0,1-1 0 0 0,0 0 0 0 0,0-1 0 0 0,0 1 0 0 0,0-1 0 0 0,7 3 0 0 0,6 2-973 0 0,0-2 1 0 0,0 0-1 0 0,0-1 1 0 0,1-1-1 0 0,22 1 1 0 0,-35-4 533 0 0,17 4-2162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09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1508 0 0,'0'0'8102'0'0,"-2"21"-7732"0"0,-17 154 402 0 0,18-165-830 0 0,0-2-69 0 0,0 1 0 0 0,1-1 0 0 0,0 0 0 0 0,0 1 1 0 0,1-1-1 0 0,1 10 0 0 0,1-17-427 0 0,-1-1 1 0 0,1 1-1 0 0,0 0 1 0 0,-1-1-1 0 0,1 0 1 0 0,0 0-1 0 0,0 1 1 0 0,-1-2 0 0 0,1 1-1 0 0,0 0 1 0 0,4-2-1 0 0,4-3-2110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1532 0 0,'0'0'5873'0'0,"6"7"-3565"0"0,63 35-2130 0 0,-53-34-167 0 0,0 2 1 0 0,0-1-1 0 0,-1 2 1 0 0,22 20 0 0 0,-32-27 20 0 0,-1 2 1 0 0,1-1-1 0 0,-1 1 0 0 0,-1-1 1 0 0,1 1-1 0 0,-1 0 1 0 0,0 0-1 0 0,0 1 0 0 0,-1-1 1 0 0,0 0-1 0 0,0 1 1 0 0,0 0-1 0 0,-1-1 0 0 0,0 1 1 0 0,0 0-1 0 0,-1 11 1 0 0,0-15-32 0 0,0 0 1 0 0,0 0-1 0 0,0 0 1 0 0,0 0 0 0 0,-1 0-1 0 0,1 0 1 0 0,-1 1-1 0 0,0-1 1 0 0,0 0 0 0 0,0-1-1 0 0,0 1 1 0 0,-1 0 0 0 0,1 0-1 0 0,-1 0 1 0 0,0-1-1 0 0,-2 4 1 0 0,1-4-28 0 0,0 0 1 0 0,0 0-1 0 0,0 0 1 0 0,0 0-1 0 0,0 0 1 0 0,-1-1-1 0 0,1 1 1 0 0,-1-1-1 0 0,1 0 1 0 0,-1 0-1 0 0,0 0 1 0 0,1-1-1 0 0,-7 1 1 0 0,1 1-31 0 0,0-2 1 0 0,0 1-1 0 0,0-1 1 0 0,1 0 0 0 0,-1-1-1 0 0,0 0 1 0 0,0-1-1 0 0,1 1 1 0 0,-1-2 0 0 0,1 1-1 0 0,-1-1 1 0 0,1 0-1 0 0,0-1 1 0 0,0 0-1 0 0,1 0 1 0 0,-1-1 0 0 0,1 0-1 0 0,-12-10 1 0 0,19 15-41 0 0,-1-1 0 0 0,1 1 1 0 0,0-1-1 0 0,-1 1 0 0 0,1-1 0 0 0,0 1 0 0 0,-1-1 1 0 0,1 1-1 0 0,0-1 0 0 0,0 1 0 0 0,-1-1 0 0 0,1 1 1 0 0,0-1-1 0 0,0 1 0 0 0,0-1 0 0 0,0 1 1 0 0,0-1-1 0 0,0 0 0 0 0,0 1 0 0 0,0-1 0 0 0,0 1 1 0 0,0-1-1 0 0,0 1 0 0 0,0-1 0 0 0,0 0 1 0 0,0 1-1 0 0,0-1 0 0 0,0 1 0 0 0,1-1 0 0 0,-1 1 1 0 0,0-1-1 0 0,1 1 0 0 0,-1-1 0 0 0,0 1 1 0 0,1-1-1 0 0,-1 1 0 0 0,0 0 0 0 0,1-1 0 0 0,-1 1 1 0 0,1-1-1 0 0,-1 1 0 0 0,1 0 0 0 0,-1-1 1 0 0,1 1-1 0 0,-1 0 0 0 0,1 0 0 0 0,-1-1 0 0 0,1 1 1 0 0,-1 0-1 0 0,1 0 0 0 0,-1 0 0 0 0,1 0 1 0 0,-1 0-1 0 0,2 0 0 0 0,11-7-2277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5857 0 0,'0'0'3944'0'0,"24"129"-3940"0"0,-22-111 4 0 0,1-2-8 0 0,2-2-88 0 0,1-1-148 0 0,-1-3-140 0 0,3-1-168 0 0,3-2-400 0 0,-3-1-360 0 0,3 1-673 0 0,2-2-919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0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8 264 3904 0 0,'0'0'4488'0'0,"-1"-16"-4271"0"0,0-10-134 0 0,-3-10 42 0 0,3 0 0 0 0,0 0 0 0 0,7-43 0 0 0,-6 77-120 0 0,0 0 0 0 0,0 1 0 0 0,1-1 0 0 0,-1 1 0 0 0,1-1 0 0 0,-1 1 0 0 0,1-1 0 0 0,0 1 0 0 0,-1-1 0 0 0,1 1 0 0 0,0-1 0 0 0,0 1 0 0 0,0 0 0 0 0,0 0 0 0 0,0-1 0 0 0,1 1 0 0 0,-1 0 0 0 0,0 0 0 0 0,0 0 1 0 0,1 0-1 0 0,-1 0 0 0 0,1 1 0 0 0,-1-1 0 0 0,1 0 0 0 0,-1 1 0 0 0,1-1 0 0 0,-1 1 0 0 0,1-1 0 0 0,-1 1 0 0 0,1 0 0 0 0,0 0 0 0 0,-1-1 0 0 0,1 1 0 0 0,-1 0 0 0 0,1 1 0 0 0,0-1 0 0 0,-1 0 0 0 0,1 0 0 0 0,0 1 0 0 0,-1-1 0 0 0,1 1 0 0 0,-1-1 0 0 0,1 1 0 0 0,-1 0 0 0 0,1-1 0 0 0,-1 1 0 0 0,0 0 0 0 0,1 0 0 0 0,-1 0 0 0 0,0 0 0 0 0,0 0 0 0 0,1 0 0 0 0,-1 1 0 0 0,0-1 0 0 0,0 0 0 0 0,0 1 0 0 0,-1-1 0 0 0,1 0 0 0 0,0 1 0 0 0,1 2 0 0 0,12 31-203 0 0,-1 0 0 0 0,12 53 1 0 0,-8-27 359 0 0,-18-62-190 0 0,0 0 0 0 0,-1-1-1 0 0,1 1 1 0 0,0 0 0 0 0,0 0-1 0 0,-1 0 1 0 0,1 0-1 0 0,0 0 1 0 0,-1 0 0 0 0,1 0-1 0 0,-1 1 1 0 0,1-1-1 0 0,-1 0 1 0 0,0 1 0 0 0,1-1-1 0 0,-1 1 1 0 0,-2-1-1 0 0,-51-9 567 0 0,-10-5-1217 0 0,65 15 589 0 0,1 0 0 0 0,-1 0-1 0 0,0 0 1 0 0,0 0 0 0 0,0 0 0 0 0,0 0 0 0 0,0 0 0 0 0,0 0 0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4960 0 0,'0'0'2790'0'0,"-23"8"-2667"0"0,-73 30-47 0 0,93-36-71 0 0,-1-1-1 0 0,0 1 0 0 0,0 0 0 0 0,1 1 0 0 0,-1-1 0 0 0,1 0 1 0 0,0 1-1 0 0,-1 0 0 0 0,1 0 0 0 0,1 0 0 0 0,-1 0 0 0 0,0 0 1 0 0,1 1-1 0 0,-1-1 0 0 0,1 1 0 0 0,0-1 0 0 0,0 1 0 0 0,1 0 1 0 0,-1 0-1 0 0,1 0 0 0 0,0 0 0 0 0,0 0 0 0 0,0 0 0 0 0,0 0 1 0 0,1 0-1 0 0,0 1 0 0 0,0-1 0 0 0,0 0 0 0 0,1 8 0 0 0,-1-3-27 0 0,1-5 1 0 0,0 0 1 0 0,0 0-1 0 0,0 0 1 0 0,1 0-1 0 0,-1-1 1 0 0,1 1 0 0 0,0 0-1 0 0,0-1 1 0 0,1 0-1 0 0,-1 1 1 0 0,0-1-1 0 0,1 0 1 0 0,0 0-1 0 0,0 0 1 0 0,0-1-1 0 0,0 1 1 0 0,0-1 0 0 0,1 1-1 0 0,-1-1 1 0 0,1 0-1 0 0,4 1 1 0 0,2 3-69 0 0,2 0 0 0 0,-1-2 1 0 0,0 1-1 0 0,1-1 0 0 0,23 4 1 0 0,-34-7 67 0 0,0-1 0 0 0,1 0 0 0 0,-1 1-1 0 0,0-1 1 0 0,1 0 0 0 0,-1 0 0 0 0,0 0 0 0 0,1 0 0 0 0,-1 0 0 0 0,0 0 0 0 0,1 0 0 0 0,-1 0 0 0 0,0-1 0 0 0,1 1 0 0 0,-1 0 0 0 0,0-1 0 0 0,0 1 0 0 0,1-1 0 0 0,-1 1 0 0 0,0-1 0 0 0,0 0 0 0 0,0 0 0 0 0,0 1 0 0 0,0-1 0 0 0,0 0 0 0 0,0 0 0 0 0,0 0-1 0 0,0 0 1 0 0,1-2 0 0 0,-2 1 48 0 0,0 0-1 0 0,1-1 0 0 0,-1 1 0 0 0,0 0 0 0 0,0-1 0 0 0,-1 1 0 0 0,1 0 1 0 0,0-1-1 0 0,-1 1 0 0 0,0 0 0 0 0,1 0 0 0 0,-1-1 0 0 0,0 1 0 0 0,0 0 1 0 0,0 0-1 0 0,0 0 0 0 0,-3-3 0 0 0,-11-14 283 0 0,13 17-270 0 0,0 0 0 0 0,0 0 1 0 0,0 0-1 0 0,1 0 0 0 0,-1 0 1 0 0,0-1-1 0 0,1 1 0 0 0,0-1 1 0 0,-1 1-1 0 0,1-1 0 0 0,0 0 1 0 0,0 1-1 0 0,1-1 0 0 0,-2-4 1 0 0,42 4 321 0 0,25 1-2839 0 0,-66 2 2515 0 0,0 0 1 0 0,0 0 0 0 0,0 1-1 0 0,0-1 1 0 0,0 0 0 0 0,0 1-1 0 0,0-1 1 0 0,0 0-1 0 0,0 1 1 0 0,0-1 0 0 0,0 1-1 0 0,0-1 1 0 0,0 1-1 0 0,1 0 1 0 0,-1-1 0 0 0,0 1-1 0 0,0 0 1 0 0,1-1-1 0 0,-1 1 1 0 0,0 0 0 0 0,1 0-1 0 0,-1 0 1 0 0,1 0-1 0 0,-1 0 1 0 0,1 0 0 0 0,0 0-1 0 0,-1 0 1 0 0,1 0 0 0 0,0 0-1 0 0,-1 0 1 0 0,1 0-1 0 0,0 0 1 0 0,0 0 0 0 0,0 0-1 0 0,0 0 1 0 0,0 0-1 0 0,0 0 1 0 0,1 1 0 0 0,-1 1-25 0 0,0-1 0 0 0,0 1-1 0 0,1-1 1 0 0,-1 1 0 0 0,1-1 0 0 0,0 1 0 0 0,0-1 0 0 0,-1 0 0 0 0,2 1 0 0 0,-1-1 0 0 0,0 0 0 0 0,0 0 0 0 0,1 0 0 0 0,-1 0 0 0 0,1 0 0 0 0,2 3 0 0 0,4 0 81 0 0,0 0 0 0 0,1 0 0 0 0,-1 0 0 0 0,1-1 0 0 0,0-1 0 0 0,0 1 0 0 0,0-1 0 0 0,0-1 0 0 0,1 0 1 0 0,-1 0-1 0 0,1-1 0 0 0,-1 0 0 0 0,1-1 0 0 0,-1 0 0 0 0,12-1 0 0 0,-19 1-100 0 0,0-1-1 0 0,0 1 1 0 0,0-1-1 0 0,-1 0 1 0 0,1 1 0 0 0,0-1-1 0 0,0 0 1 0 0,-1 0-1 0 0,1 0 1 0 0,-1 0 0 0 0,1 0-1 0 0,-1 0 1 0 0,1-1-1 0 0,-1 1 1 0 0,0 0-1 0 0,0-1 1 0 0,1 1 0 0 0,-1-1-1 0 0,0 1 1 0 0,0-1-1 0 0,0 0 1 0 0,-1 1-1 0 0,1-1 1 0 0,0 0 0 0 0,-1 0-1 0 0,1 0 1 0 0,-1 1-1 0 0,1-1 1 0 0,-1 0 0 0 0,0 0-1 0 0,0 0 1 0 0,0-2-1 0 0,0 1 48 0 0,0-1 0 0 0,0 0 0 0 0,0 1 0 0 0,0-1 0 0 0,-1 0 0 0 0,1 1 0 0 0,-1-1 0 0 0,0 0 0 0 0,0 1 0 0 0,-1-1 0 0 0,1 1 0 0 0,-1 0 0 0 0,1-1 0 0 0,-1 1 0 0 0,-4-6 1 0 0,-3 2-105 0 0,0 0 1 0 0,-1 0-1 0 0,1 0 1 0 0,-1 2-1 0 0,0-1 1 0 0,-1 1-1 0 0,1 0 1 0 0,-1 1-1 0 0,0 1 1 0 0,0 0-1 0 0,-1 0 1 0 0,1 1-1 0 0,0 0 1 0 0,-1 1 0 0 0,-17 0-1 0 0,28 1-55 0 0,0 1 0 0 0,1-1-1 0 0,-1 1 1 0 0,0-1 0 0 0,0 1 0 0 0,0-1-1 0 0,1 1 1 0 0,-1 0 0 0 0,0-1 0 0 0,1 1 0 0 0,-1 0-1 0 0,0-1 1 0 0,1 1 0 0 0,-1 0 0 0 0,1 0-1 0 0,-1 0 1 0 0,1-1 0 0 0,0 1 0 0 0,-1 0 0 0 0,1 0-1 0 0,0 0 1 0 0,0 0 0 0 0,-1 0 0 0 0,1 0-1 0 0,0 0 1 0 0,0 0 0 0 0,0 0 0 0 0,0 0 0 0 0,0-1-1 0 0,0 1 1 0 0,0 0 0 0 0,1 0 0 0 0,-1 0-1 0 0,0 0 1 0 0,1 1 0 0 0,-1 4-1080 0 0,0 9-1406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1 311 812 0 0,'0'0'7867'0'0,"1"-22"-7553"0"0,-2-168 301 0 0,1 179-780 0 0,1-8 785 0 0,-1 19-619 0 0,1 0 0 0 0,-1 0 0 0 0,1 0 0 0 0,-1 0 0 0 0,1 0 0 0 0,-1 0-1 0 0,1 0 1 0 0,-1 0 0 0 0,1 0 0 0 0,-1 0 0 0 0,1 0 0 0 0,-1 0 0 0 0,1 0 0 0 0,-1 1 0 0 0,0-1 0 0 0,1 0 0 0 0,-1 0 0 0 0,1 1-1 0 0,-1-1 1 0 0,0 0 0 0 0,1 1 0 0 0,-1-1 0 0 0,0 0 0 0 0,1 1 0 0 0,-1-1 0 0 0,0 0 0 0 0,1 1 0 0 0,-1-1 0 0 0,0 1 0 0 0,0-1-1 0 0,0 0 1 0 0,1 1 0 0 0,-1-1 0 0 0,0 1 0 0 0,0-1 0 0 0,0 1 0 0 0,38 53-1230 0 0,-21-29 1430 0 0,1-1 0 0 0,0 0 0 0 0,2-2 0 0 0,22 21 0 0 0,-37-47-271 0 0,-3-11 72 0 0,-1-23 53 0 0,-1 33-59 0 0,-1-19 125 0 0,-2 1-1 0 0,-7-34 1 0 0,1 5-1028 0 0,5 0-3602 0 0,9 59 671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2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51 214 3144 0 0,'0'0'3683'0'0,"3"-22"-3289"0"0,23-163 658 0 0,-26 184-1040 0 0,0 1 1 0 0,0 0-1 0 0,0 0 1 0 0,0 0 0 0 0,0-1-1 0 0,0 1 1 0 0,0 0-1 0 0,0 0 1 0 0,0 0-1 0 0,0-1 1 0 0,0 1 0 0 0,0 0-1 0 0,0 0 1 0 0,0 0-1 0 0,0-1 1 0 0,0 1-1 0 0,0 0 1 0 0,0 0 0 0 0,0 0-1 0 0,0 0 1 0 0,0-1-1 0 0,0 1 1 0 0,1 0-1 0 0,-1 0 1 0 0,0 0 0 0 0,0 0-1 0 0,0-1 1 0 0,0 1-1 0 0,0 0 1 0 0,0 0-1 0 0,1 0 1 0 0,-1 0 0 0 0,0 0-1 0 0,0 0 1 0 0,0 0-1 0 0,1-1 1 0 0,-1 1-1 0 0,0 0 1 0 0,0 0 0 0 0,0 0-1 0 0,0 0 1 0 0,1 0-1 0 0,-1 0 1 0 0,0 0-1 0 0,0 0 1 0 0,0 0 0 0 0,1 0-1 0 0,-1 0 1 0 0,0 0-1 0 0,0 0 1 0 0,0 0-1 0 0,1 0 1 0 0,-1 0 0 0 0,0 0-1 0 0,0 1 1 0 0,0-1-1 0 0,0 0 1 0 0,1 0-1 0 0,-1 0 1 0 0,0 0 0 0 0,0 0-1 0 0,0 0 1 0 0,0 0-1 0 0,1 1 1 0 0,11 17-163 0 0,7 25-490 0 0,-11-21 803 0 0,-2 1 1 0 0,0-1-1 0 0,-1 1 0 0 0,-1 0 1 0 0,1 38-1 0 0,-5-61-291 0 0,-10 0-31 0 0,-1-1 0 0 0,1 0 0 0 0,-1-1 0 0 0,1 0 0 0 0,0-1 0 0 0,0 0 0 0 0,0 0 0 0 0,0-1 0 0 0,0-1 0 0 0,1 1 0 0 0,0-2 0 0 0,0 1 1 0 0,-9-8-1 0 0,12 2-4571 0 0,6 8 2533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3072 0 0,'0'0'3801'0'0,"-2"20"-3523"0"0,-14 102 908 0 0,15-119-1041 0 0,1 0 0 0 0,0 1 0 0 0,-1-1 0 0 0,1 1 0 0 0,0-1 0 0 0,1 1-1 0 0,-1-1 1 0 0,0 1 0 0 0,1-1 0 0 0,0 1 0 0 0,0-1 0 0 0,0 0 0 0 0,0 0 0 0 0,1 1-1 0 0,-1-1 1 0 0,1 0 0 0 0,0 0 0 0 0,0 0 0 0 0,0-1 0 0 0,0 1 0 0 0,0 0-1 0 0,1-1 1 0 0,4 4 0 0 0,-1-2-165 0 0,0 0 1 0 0,1 0-1 0 0,0-1 0 0 0,-1 0 0 0 0,1 0 0 0 0,0-1 1 0 0,0 0-1 0 0,1 0 0 0 0,-1-1 0 0 0,11 1 0 0 0,34-2-2352 0 0,-47-1 1750 0 0,-1 0 0 0 0,1 0 0 0 0,-1-1 0 0 0,0 1 0 0 0,0-1 0 0 0,1 0 0 0 0,-1 0 0 0 0,0 0 0 0 0,5-5 0 0 0,4-4-2382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3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9 1516 0 0,'0'0'3996'0'0,"-12"-1"-3661"0"0,4-1-236 0 0,2 1-23 0 0,-1-1-1 0 0,1 1 0 0 0,-1 0 0 0 0,0 1 1 0 0,1 0-1 0 0,-1 0 0 0 0,0 0 0 0 0,1 1 0 0 0,-9 1 1 0 0,13 0 5 0 0,1-1-1 0 0,-1 0 1 0 0,1 0 0 0 0,0 1 0 0 0,0-1 0 0 0,-1 1 0 0 0,1-1 0 0 0,0 1 0 0 0,0-1 0 0 0,1 1 0 0 0,-1 0-1 0 0,0 0 1 0 0,0-1 0 0 0,1 1 0 0 0,-1 0 0 0 0,1 0 0 0 0,0 0 0 0 0,-1-1 0 0 0,1 1 0 0 0,0 4-1 0 0,1 48-271 0 0,-1-36 266 0 0,-3 16 320 0 0,1-28-269 0 0,1 0 1 0 0,0 0-1 0 0,0-1 1 0 0,1 1-1 0 0,-1 0 1 0 0,1 0-1 0 0,1 0 1 0 0,-1 0-1 0 0,1 0 1 0 0,0 0-1 0 0,3 7 1 0 0,-2-10-162 0 0,0-1 0 0 0,1 1 1 0 0,-1 0-1 0 0,1-1 0 0 0,0 0 1 0 0,0 0-1 0 0,0 0 0 0 0,0 0 1 0 0,0 0-1 0 0,0-1 0 0 0,0 1 1 0 0,0-1-1 0 0,1 0 0 0 0,-1 0 1 0 0,1 0-1 0 0,-1 0 0 0 0,4 0 1 0 0,1 0-797 0 0,-1 0 0 0 0,1 0 0 0 0,0-1-1 0 0,-1 0 1 0 0,1-1 0 0 0,14-2 0 0 0,-15-1-1009 0 0,3 0-72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3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23 3200 0 0,'0'0'6696'0'0,"-21"-1"-6545"0"0,-1 1-162 0 0,0 1-98 0 0,-1-1 0 0 0,1-1 0 0 0,0-1 0 0 0,-39-9 0 0 0,45 2-3386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9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202 129 3872 0 0,'0'0'3817'0'0,"-121"-7"-3765"0"0,103 7 12 0 0,2 0 12 0 0,2 0-24 0 0,2 0-52 0 0,2 0-256 0 0,4 2-540 0 0,2 0-516 0 0</inkml:trace>
  <inkml:trace contextRef="#ctx0" brushRef="#br0" timeOffset="1">321 0 172 0 0,'0'0'8689'0'0,"0"16"-8575"0"0,-2 20-182 0 0,-1-1-144 0 0,2 0 0 0 0,4 44 0 0 0,-3-78 61 0 0,0 0 1 0 0,0-1-1 0 0,1 1 1 0 0,-1 0 0 0 0,0-1-1 0 0,1 1 1 0 0,-1 0-1 0 0,1-1 1 0 0,-1 1-1 0 0,1-1 1 0 0,-1 1 0 0 0,1 0-1 0 0,0-1 1 0 0,-1 0-1 0 0,1 1 1 0 0,-1-1-1 0 0,1 1 1 0 0,0-1 0 0 0,-1 0-1 0 0,1 1 1 0 0,0-1-1 0 0,0 0 1 0 0,-1 0-1 0 0,1 1 1 0 0,0-1 0 0 0,0 0-1 0 0,-1 0 1 0 0,1 0-1 0 0,0 0 1 0 0,0 0-1 0 0,-1 0 1 0 0,1 0-1 0 0,0 0 1 0 0,1-1 0 0 0,8 1-2252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5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2964 0 0,'0'0'5609'0'0,"-1"4"-5337"0"0,-9 54 789 0 0,0 2-1404 0 0,7-19-4754 0 0,3-37 2243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5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4136 0 0,'0'0'6303'0'0,"0"0"-6022"0"0,0 2-183 0 0,0-2-94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6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1732 0 0,'0'0'7009'0'0,"-1"3"-6807"0"0,-12 32 155 0 0,1-1 0 0 0,-9 52 0 0 0,14-17-6349 0 0,7-65 3750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1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5212 0 0,'0'0'4834'0'0,"0"1"-4303"0"0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2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253 463 692 0 0,'0'0'4179'0'0,"-11"7"2870"0"0,6-6-7629 0 0,2-4 629 0 0,1 0 0 0 0,-1 0-1 0 0,1 0 1 0 0,0-1 0 0 0,0 1-1 0 0,0-1 1 0 0,0 1 0 0 0,1-1-1 0 0,-1 0 1 0 0,1 0 0 0 0,0 0-1 0 0,-1-5 1 0 0,-5-15-195 0 0,-4 4-449 0 0,-1 0 1 0 0,-25-32-1 0 0,-10-16 35 0 0,28 37-99 0 0,2-1 1 0 0,1-1-1 0 0,1-1 0 0 0,-13-46 1 0 0,25 57-3296 0 0,3 21 2166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2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0 868 0 0,'0'0'7185'0'0,"-27"32"-4068"0"0,-15 21-2961 0 0,35-43-216 0 0,0 0 0 0 0,-1-1 0 0 0,0 1 0 0 0,0-1 0 0 0,-17 13 0 0 0,15-17-762 0 0,-1-1-943 0 0,6 2-2316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0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1808 0 0,'0'0'6216'0'0,"4"-6"-6023"0"0,21-24 156 0 0,-17 21-317 0 0,1 0 0 0 0,-1 0 0 0 0,-1-1 0 0 0,0-1 0 0 0,0 1 0 0 0,9-22-1 0 0,-18 47 328 0 0,1-1 0 0 0,0 1 0 0 0,1 0 0 0 0,1 0 0 0 0,4 28 0 0 0,-2-27-820 0 0,0 1 0 0 0,1 0 0 0 0,1-1 0 0 0,1 0 1 0 0,0 0-1 0 0,9 16 0 0 0,-13-30-10 0 0,0 1 1 0 0,-1 0-1 0 0,1-1 1 0 0,1 1-1 0 0,-1-1 1 0 0,0 0-1 0 0,1 0 1 0 0,-1 0-1 0 0,4 2 1 0 0,12 6-2306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 1996 0 0,'0'0'5241'0'0,"-36"11"-4551"0"0,-154 2 1341 0 0,187-12-2461 0 0,-17-1-191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2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1 200 0 0,'0'0'8609'0'0,"-7"1"-8293"0"0,-167 3 2486 0 0,121-5-3219 0 0,53 1 306 0 0,0 0-1 0 0,-1 0 0 0 0,1 0 1 0 0,-1 0-1 0 0,1 0 0 0 0,0 0 1 0 0,-1 0-1 0 0,1 1 0 0 0,-1-1 1 0 0,1 0-1 0 0,0 0 0 0 0,-1 0 1 0 0,1 0-1 0 0,-1 0 0 0 0,1 1 1 0 0,0-1-1 0 0,-1 0 0 0 0,1 0 1 0 0,0 1-1 0 0,-1-1 0 0 0,1 0 1 0 0,0 0-1 0 0,0 1 0 0 0,-1-1 1 0 0,1 0-1 0 0,0 1 0 0 0,0-1 1 0 0,-1 0-1 0 0,1 1 0 0 0,0-1 1 0 0,0 0-1 0 0,0 1 0 0 0,0-1 1 0 0,0 1-1 0 0,0-1 0 0 0,-1 0 1 0 0,1 1-1 0 0,0-1 1 0 0,0 1-1 0 0,0-1 0 0 0,0 0 1 0 0,0 1-1 0 0,0-1 0 0 0,1 1 1 0 0,-1-1-1 0 0,0 0 0 0 0,0 1 1 0 0,0-1-1 0 0,0 1 0 0 0,0-1 1 0 0,1 1-1 0 0,6 7-3784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387 470 828 0 0,'0'0'6337'0'0,"11"11"-4693"0"0,-14-11-1590 0 0,0-1-1 0 0,0 0 0 0 0,0 0 0 0 0,0 0 0 0 0,0 0 1 0 0,0 0-1 0 0,0 0 0 0 0,1-1 0 0 0,-1 1 0 0 0,1-1 1 0 0,-1 0-1 0 0,1 0 0 0 0,-1 0 0 0 0,-1-2 0 0 0,-36-40 420 0 0,23 24-299 0 0,-184-235-84 0 0,145 178-1234 0 0,40 51 550 0 0,2 3-1424 0 0,3 9-3857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2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15 3872 0 0,'0'0'3765'0'0,"-127"1"-3521"0"0,101-1-228 0 0,0 0-12 0 0,4 0 4 0 0,-1 0-8 0 0,7-1-52 0 0,0-3-492 0 0,6 1-392 0 0,0-1-461 0 0,6 1-347 0 0</inkml:trace>
  <inkml:trace contextRef="#ctx0" brushRef="#br0" timeOffset="1">316 8 4260 0 0,'0'0'4889'0'0,"2"96"-4825"0"0,-2-77 52 0 0,0-4 92 0 0,0-1-52 0 0,0 0-112 0 0,0-7-44 0 0,0-1-116 0 0,0-2-324 0 0,0-2-340 0 0,5-2-428 0 0,1 0-901 0 0,2 0-575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2728 0 0,'0'0'5933'0'0,"-7"20"-5824"0"0,4-8-82 0 0,-5 12 128 0 0,0-1 0 0 0,-2 1 0 0 0,-1-2 0 0 0,-17 30 0 0 0,8-20-100 0 0,14-21-143 0 0,-1-1-1 0 0,0 0 1 0 0,-1 0-1 0 0,0 0 1 0 0,-12 11-1 0 0,9-16-612 0 0,5-5-1379 0 0,10-13-4235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1256 0 0,'0'0'6451'0'0,"1"14"-6445"0"0,2 63-30 0 0,7 119 188 0 0,-10-195-302 0 0,0 1 0 0 0,0-1 0 0 0,1 0 0 0 0,-1 0 0 0 0,0 0 0 0 0,1 0 0 0 0,-1 0 0 0 0,0 0-1 0 0,1 0 1 0 0,-1 1 0 0 0,1-1 0 0 0,0 0 0 0 0,-1-1 0 0 0,1 1 0 0 0,0 0 0 0 0,1 1 0 0 0,-2-1-11 0 0,1-1 0 0 0,0 0 0 0 0,-1 0 0 0 0,1 0 0 0 0,-1 1 0 0 0,1-1 0 0 0,-1 0 0 0 0,1 0 0 0 0,0 0 0 0 0,-1 0 0 0 0,1 0 0 0 0,0 0 0 0 0,-1 0 0 0 0,1 0 0 0 0,-1-1 0 0 0,1 1-1 0 0,-1 0 1 0 0,1 0 0 0 0,0 0 0 0 0,-1-1 0 0 0,1 1 0 0 0,-1 0 0 0 0,1-1 0 0 0,-1 1 0 0 0,1 0 0 0 0,-1-1 0 0 0,1 1 0 0 0,-1-1 0 0 0,0 1 0 0 0,1 0 0 0 0,0-2 0 0 0,7-6-544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1516 0 0,'0'0'6191'0'0,"0"22"-5896"0"0,-8 168 668 0 0,12-167-1195 0 0,-4-23 149 0 0,0 1 1 0 0,0-1-1 0 0,0 0 1 0 0,0 0-1 0 0,1 1 1 0 0,-1-1-1 0 0,0 0 1 0 0,0 0-1 0 0,0 1 1 0 0,1-1-1 0 0,-1 0 1 0 0,0 0-1 0 0,0 0 1 0 0,0 1-1 0 0,1-1 1 0 0,-1 0-1 0 0,0 0 1 0 0,1 0-1 0 0,-1 0 1 0 0,0 0-1 0 0,0 0 1 0 0,1 1-1 0 0,-1-1 1 0 0,0 0-1 0 0,1 0 1 0 0,-1 0-1 0 0,0 0 1 0 0,1 0-1 0 0,-1 0 1 0 0,0 0-1 0 0,0 0 1 0 0,1 0-1 0 0,-1 0 1 0 0,1-1-1 0 0,3-1-576 0 0,-1-1-1 0 0,1 1 0 0 0,0-1 0 0 0,-1 0 0 0 0,0 0 0 0 0,0 0 0 0 0,4-5 0 0 0,3-3 94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4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0 2908 0 0,'0'0'4934'0'0,"-22"3"-4701"0"0,22-3-231 0 0,-177 11 582 0 0,152-12-637 0 0,-38 2-314 0 0,60-1 92 0 0,0 1 1 0 0,0 0-1 0 0,0-1 1 0 0,0 1-1 0 0,0 0 1 0 0,1 0-1 0 0,-1 1 1 0 0,0-1-1 0 0,1 1 1 0 0,-4 2-1 0 0,5-4 49 0 0,0 1 0 0 0,0 0 1 0 0,1 0-1 0 0,-1 0 0 0 0,0 0 0 0 0,1 0 0 0 0,-1 0 0 0 0,1 0 0 0 0,-1 0 1 0 0,1 0-1 0 0,-1 0 0 0 0,1 0 0 0 0,0 0 0 0 0,0 0 0 0 0,-1 0 0 0 0,1 2 0 0 0,0 8-1155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3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3652 0 0,'0'0'5617'0'0,"-161"9"-5369"0"0,134-7-4 0 0,-3-2-112 0 0,1 3-44 0 0,-1-3-84 0 0,6 0-4 0 0,0 0-260 0 0,2 0-352 0 0,6-3-344 0 0,6 3-1332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44 360 256 0 0,'0'0'8671'0'0,"-5"25"-4554"0"0,8-138-4102 0 0,-1-56-2248 0 0,-3 162 2070 0 0,0-1-1 0 0,0 0 0 0 0,-1 1 0 0 0,1-1 0 0 0,-2 1 1 0 0,1 0-1 0 0,-1-1 0 0 0,0 1 0 0 0,-1 0 0 0 0,1 1 1 0 0,-10-13-1 0 0,7 17 768 0 0,6 14-690 0 0,5 14-310 0 0,0-17 246 0 0,-1-1 0 0 0,1 1-1 0 0,1-1 1 0 0,-1 0 0 0 0,1 0 0 0 0,12 11 0 0 0,-15-16 142 0 0,0-1 0 0 0,0 1 0 0 0,0-1 0 0 0,0 0 0 0 0,1 0 0 0 0,-1 0 0 0 0,1 0 0 0 0,-1 0 0 0 0,1-1 0 0 0,0 1 0 0 0,0-1 0 0 0,-1 0-1 0 0,1 0 1 0 0,0-1 0 0 0,0 1 0 0 0,0-1 0 0 0,0 0 0 0 0,0 0 0 0 0,5-1 0 0 0,-6 0-6 0 0,-1 0-1 0 0,0 0 1 0 0,0 0-1 0 0,0 0 1 0 0,0-1-1 0 0,0 1 1 0 0,0-1-1 0 0,-1 0 1 0 0,1 1-1 0 0,0-1 1 0 0,-1 0-1 0 0,1 0 1 0 0,-1 0-1 0 0,0 0 0 0 0,0 0 1 0 0,0 0-1 0 0,0-1 1 0 0,0 1-1 0 0,1-4 1 0 0,11-47-446 0 0,-7 10 666 0 0,-6 71 554 0 0,-2 47-602 0 0,0-37 50 0 0,2 0 0 0 0,1 0 0 0 0,2 0 0 0 0,10 50 0 0 0,-13-88-225 0 0,0 1-1 0 0,0 0 1 0 0,0-1 0 0 0,0 1-1 0 0,1 0 1 0 0,-1-1 0 0 0,0 1-1 0 0,0 0 1 0 0,0-1 0 0 0,1 1-1 0 0,-1 0 1 0 0,0-1 0 0 0,0 1 0 0 0,1-1-1 0 0,-1 1 1 0 0,1 0 0 0 0,-1-1-1 0 0,0 1 1 0 0,1-1 0 0 0,-1 0-1 0 0,1 1 1 0 0,0-1 0 0 0,-1 1-1 0 0,1-1 1 0 0,-1 0 0 0 0,1 1 0 0 0,-1-1-1 0 0,2 1 1 0 0,10-15-1122 0 0,5-34-851 0 0,-16 46 1941 0 0,2-13 49 0 0,10-30-1262 0 0,-7 37 2250 0 0,-4 21 2645 0 0,-2-7-3546 0 0,1-1-1 0 0,0 1 0 0 0,0-1 1 0 0,0 0-1 0 0,1 1 1 0 0,0-1-1 0 0,0 0 1 0 0,0 0-1 0 0,0 0 1 0 0,1 0-1 0 0,0-1 0 0 0,0 1 1 0 0,0-1-1 0 0,1 0 1 0 0,-1 1-1 0 0,1-2 1 0 0,0 1-1 0 0,0 0 1 0 0,1-1-1 0 0,5 4 0 0 0,-7-5-56 0 0,-1 0 0 0 0,1-1 0 0 0,0 1-1 0 0,0-1 1 0 0,0 0 0 0 0,0 0 0 0 0,0 0-1 0 0,0-1 1 0 0,0 1 0 0 0,0-1 0 0 0,0 1 0 0 0,0-1-1 0 0,0 0 1 0 0,0 0 0 0 0,0 0 0 0 0,0-1-1 0 0,0 1 1 0 0,0-1 0 0 0,0 0 0 0 0,0 1-1 0 0,0-1 1 0 0,0-1 0 0 0,0 1 0 0 0,-1 0-1 0 0,1-1 1 0 0,0 1 0 0 0,-1-1 0 0 0,1 0 0 0 0,-1 0-1 0 0,0 0 1 0 0,1 0 0 0 0,-1 0 0 0 0,0-1-1 0 0,0 1 1 0 0,-1-1 0 0 0,1 1 0 0 0,2-5-1 0 0,0 0-35 0 0,1-1 0 0 0,-1 0-1 0 0,-1 0 1 0 0,0 0 0 0 0,0-1-1 0 0,0 1 1 0 0,-1-1 0 0 0,0 1-1 0 0,-1-1 1 0 0,0 0 0 0 0,0 0 0 0 0,-1 0-1 0 0,0 0 1 0 0,-1 1 0 0 0,-2-14-1 0 0,2 18-60 0 0,0 0-1 0 0,0-1 0 0 0,-1 1 1 0 0,0 0-1 0 0,0 0 0 0 0,0 0 1 0 0,0 0-1 0 0,-1 0 0 0 0,1 0 1 0 0,-1 1-1 0 0,0-1 1 0 0,0 1-1 0 0,-1 0 0 0 0,1 0 1 0 0,-1 0-1 0 0,1 0 0 0 0,-1 1 1 0 0,0-1-1 0 0,0 1 1 0 0,0 0-1 0 0,0 0 0 0 0,0 1 1 0 0,-1-1-1 0 0,1 1 0 0 0,0 0 1 0 0,-1 0-1 0 0,1 0 0 0 0,-1 0 1 0 0,1 1-1 0 0,-1 0 1 0 0,-6 1-1 0 0,9-1-113 0 0,0 0 0 0 0,1 0 0 0 0,-1 0-1 0 0,0 1 1 0 0,0-1 0 0 0,0 1 0 0 0,0-1 0 0 0,0 1 0 0 0,0 0 0 0 0,0-1 0 0 0,1 1 0 0 0,-1 0 0 0 0,0 1 0 0 0,1-1-1 0 0,-1 0 1 0 0,1 0 0 0 0,-1 1 0 0 0,1-1 0 0 0,0 0 0 0 0,-1 1 0 0 0,1 0 0 0 0,0-1 0 0 0,0 1 0 0 0,0 0-1 0 0,0-1 1 0 0,0 1 0 0 0,1 0 0 0 0,-1 0 0 0 0,1 0 0 0 0,-1 0 0 0 0,1 0 0 0 0,-1 0 0 0 0,1-1 0 0 0,0 1-1 0 0,0 0 1 0 0,0 4 0 0 0,0 12-2175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62 335 1860 0 0,'0'0'8678'0'0,"-2"-21"-8379"0"0,-29-173 282 0 0,4 82-581 0 0,26 124 741 0 0,3 12-1284 0 0,4-11 407 0 0,1-1-1 0 0,0 1 0 0 0,0-1 0 0 0,1-1 0 0 0,10 12 0 0 0,-15-20 101 0 0,-1 0-1 0 0,1 0 1 0 0,-1-1-1 0 0,1 1 1 0 0,0-1 0 0 0,0 1-1 0 0,1-1 1 0 0,-1 0-1 0 0,0 0 1 0 0,1 0-1 0 0,-1-1 1 0 0,1 1 0 0 0,0-1-1 0 0,-1 0 1 0 0,1 0-1 0 0,0 0 1 0 0,0 0-1 0 0,-1-1 1 0 0,1 0 0 0 0,0 1-1 0 0,0-1 1 0 0,0-1-1 0 0,4 0 1 0 0,-5 0-21 0 0,0-1 0 0 0,-1 1-1 0 0,1-1 1 0 0,0 0 0 0 0,-1 0 0 0 0,0 0 0 0 0,1 0-1 0 0,-1-1 1 0 0,0 1 0 0 0,0 0 0 0 0,0-1 0 0 0,-1 0-1 0 0,1 1 1 0 0,-1-1 0 0 0,3-5 0 0 0,16-45-236 0 0,-17 43 226 0 0,-1 0 0 0 0,0-1 0 0 0,0 1 1 0 0,0-17 645 0 0,-3 50 488 0 0,-5 32-1335 0 0,3-31 306 0 0,0 0 1 0 0,1 0-1 0 0,2 0 0 0 0,0 0 1 0 0,5 31-1 0 0,-4-51-67 0 0,0 1 1 0 0,1-1-1 0 0,-1 0 0 0 0,1 1 0 0 0,-1-1 1 0 0,1 0-1 0 0,0 0 0 0 0,1 0 0 0 0,-1 0 0 0 0,6 6 1 0 0,-7-9-131 0 0,0-1 1 0 0,1 1-1 0 0,-1 0 1 0 0,0 0-1 0 0,0-1 1 0 0,0 1-1 0 0,0-1 1 0 0,1 1-1 0 0,-1-1 1 0 0,0 0-1 0 0,0 0 1 0 0,1 1-1 0 0,-1-1 1 0 0,0 0-1 0 0,0 0 1 0 0,1 0-1 0 0,-1 0 1 0 0,0 0-1 0 0,1 0 1 0 0,-1-1-1 0 0,0 1 1 0 0,0 0-1 0 0,1-1 1 0 0,-1 1-1 0 0,0-1 1 0 0,0 1-1 0 0,0-1 1 0 0,0 0-1 0 0,1 1 1 0 0,-1-1-1 0 0,0 0 1 0 0,0 0-1 0 0,-1 0 0 0 0,1 0 1 0 0,0 0-1 0 0,0 0 1 0 0,0 0-1 0 0,0 0 1 0 0,-1 0-1 0 0,2-2 1 0 0,21-26-2861 0 0,-11 11 2799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33 1340 0 0,'0'0'3953'0'0,"-3"-4"-3581"0"0,-1 1-291 0 0,0-1 0 0 0,0 2 0 0 0,-1-1-1 0 0,1 0 1 0 0,-1 1 0 0 0,1 0 0 0 0,-1 0 0 0 0,1 0 0 0 0,-1 1-1 0 0,0-1 1 0 0,0 1 0 0 0,0 1 0 0 0,0-1 0 0 0,0 0-1 0 0,0 1 1 0 0,0 0 0 0 0,0 0 0 0 0,0 1 0 0 0,0 0-1 0 0,0-1 1 0 0,0 1 0 0 0,0 1 0 0 0,-5 1 0 0 0,6-2-27 0 0,0 1 0 0 0,0-1-1 0 0,0 1 1 0 0,0 0 0 0 0,0 0 0 0 0,0 0 0 0 0,0 1 0 0 0,0-1 0 0 0,1 1 0 0 0,-1 0-1 0 0,1 0 1 0 0,0 0 0 0 0,0 1 0 0 0,0-1 0 0 0,0 1 0 0 0,1-1 0 0 0,0 1 0 0 0,-1 0 0 0 0,1 0-1 0 0,0 0 1 0 0,1 0 0 0 0,-1 0 0 0 0,1 1 0 0 0,0-1 0 0 0,0 0 0 0 0,0 1 0 0 0,0 6 0 0 0,1-3-56 0 0,1 0 1 0 0,-1 0-1 0 0,2 0 1 0 0,-1 0-1 0 0,1 0 1 0 0,0-1-1 0 0,0 1 1 0 0,1 0-1 0 0,0-1 1 0 0,1 0-1 0 0,0 1 1 0 0,0-1 0 0 0,0-1-1 0 0,1 1 1 0 0,0-1-1 0 0,8 9 1 0 0,-9-11-511 0 0,1 0 0 0 0,0 0 0 0 0,0-1 0 0 0,1 1 0 0 0,-1-1 0 0 0,1 0 0 0 0,-1-1 0 0 0,1 1 0 0 0,0-1 0 0 0,0 0 0 0 0,0-1 0 0 0,0 1 0 0 0,1-1 0 0 0,6 0 0 0 0,5-1-897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3404 0 0,'0'0'5269'0'0,"-121"28"-5497"0"0,115-28-668 0 0,4 0-820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3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25 305 1728 0 0,'0'0'6416'0'0,"-1"-19"-6188"0"0,-12-150 273 0 0,2 69-353 0 0,16 97 247 0 0,6 10-428 0 0,6 10-363 0 0,53 72-109 0 0,60 70 2042 0 0,-130-158-1535 0 0,1-1-1 0 0,-1 0 1 0 0,0 1 0 0 0,0-1 0 0 0,0 0-1 0 0,0 0 1 0 0,0 1 0 0 0,0-1-1 0 0,1 0 1 0 0,-1 0 0 0 0,0 1 0 0 0,0-1-1 0 0,0 0 1 0 0,1 0 0 0 0,-1 1-1 0 0,0-1 1 0 0,0 0 0 0 0,1 0 0 0 0,-1 0-1 0 0,0 0 1 0 0,1 0 0 0 0,-1 1 0 0 0,0-1-1 0 0,0 0 1 0 0,1 0 0 0 0,-1 0-1 0 0,0 0 1 0 0,1 0 0 0 0,-1 0 0 0 0,0 0-1 0 0,1 0 1 0 0,-1 0 0 0 0,0 0 0 0 0,0 0-1 0 0,1 0 1 0 0,-1 0 0 0 0,0 0-1 0 0,1 0 1 0 0,-1-1 0 0 0,0 1 0 0 0,0 0-1 0 0,1 0 1 0 0,-1 0 0 0 0,0 0-1 0 0,0 0 1 0 0,1-1 0 0 0,-1 1 0 0 0,0 0-1 0 0,0 0 1 0 0,1 0 0 0 0,-1-1 0 0 0,0 1-1 0 0,0 0 1 0 0,0 0 0 0 0,0-1-1 0 0,1 1 1 0 0,-1 0 0 0 0,0-1 0 0 0,0 1-1 0 0,0 0 1 0 0,0 0 0 0 0,0-1 0 0 0,0 1-1 0 0,0 0 1 0 0,0-1 0 0 0,0 1-1 0 0,0 0 1 0 0,0-1 0 0 0,1-20-290 0 0,-1 20 326 0 0,-3-122-99 0 0,0 1-4730 0 0,3 119 4406 0 0,0 3 285 0 0,0 0 1 0 0,0-1-1 0 0,0 1 1 0 0,0 0-1 0 0,0-1 1 0 0,0 1-1 0 0,0-1 1 0 0,0 1 0 0 0,0 0-1 0 0,0-1 1 0 0,0 1-1 0 0,0-1 1 0 0,0 1-1 0 0,0 0 1 0 0,1-1-1 0 0,-1 1 1 0 0,0 0-1 0 0,0-1 1 0 0,0 1-1 0 0,1 0 1 0 0,-1-1-1 0 0,0 1 1 0 0,0 0-1 0 0,1-1 1 0 0,-1 1-1 0 0,0 0 1 0 0,0 0-1 0 0,1-1 1 0 0,-1 1-1 0 0,0 0 1 0 0,1 0-1 0 0,-1 0 1 0 0,0 0-1 0 0,1-1 1 0 0,0 1-1 0 0,8-2-969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0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33 200 0 0,'0'0'6477'0'0,"-108"-5"-5837"0"0,75 3-576 0 0,3-1-12 0 0,0-3-40 0 0,0 3-24 0 0,5 0 24 0 0,3 1-64 0 0,4-2-40 0 0,4 3-440 0 0,2-1-508 0 0,4 0-513 0 0</inkml:trace>
  <inkml:trace contextRef="#ctx0" brushRef="#br0" timeOffset="1">368 40 3108 0 0,'0'0'6817'0'0,"8"99"-6765"0"0,-8-76 116 0 0,0-4 168 0 0,0-2-28 0 0,0-2-88 0 0,0-1-104 0 0,0-6-116 0 0,0-1-148 0 0,0-3-396 0 0,4-4-968 0 0,8 0-1672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151 122 32 0 0,'0'0'5389'0'0,"3"23"-4026"0"0,-1 7-1069 0 0,-1-15-173 0 0,0 0 0 0 0,1 1 0 0 0,1-1 0 0 0,7 24 0 0 0,-9-36-199 0 0,1 6 212 0 0,1 1 1 0 0,1-1-1 0 0,-1-1 0 0 0,8 14 0 0 0,-10-21-217 0 0,0 1-1 0 0,0-1 0 0 0,0 0 0 0 0,0 1 0 0 0,0-1 0 0 0,0 0 0 0 0,1 0 0 0 0,-1 0 0 0 0,0 0 0 0 0,1 0 0 0 0,-1 0 1 0 0,0 0-1 0 0,1-1 0 0 0,2 2 0 0 0,-3-2-148 0 0,0 0 0 0 0,1 0 1 0 0,-1 0-1 0 0,0 0 0 0 0,1 0 0 0 0,-1 0 1 0 0,0 0-1 0 0,1 0 0 0 0,-1-1 0 0 0,0 1 0 0 0,0-1 1 0 0,1 1-1 0 0,-1-1 0 0 0,0 1 0 0 0,0-1 1 0 0,0 0-1 0 0,0 1 0 0 0,1-1 0 0 0,-1 0 1 0 0,1-1-1 0 0,11-9-1293 0 0,1-1 899 0 0</inkml:trace>
  <inkml:trace contextRef="#ctx0" brushRef="#br0" timeOffset="1">269 1 1648 0 0,'0'0'6253'0'0,"-159"7"-6241"0"0,135-7 52 0 0,0 2-64 0 0,8-2 8 0 0,-3 2-8 0 0,8 1-4 0 0,0-3-552 0 0,6 0-720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4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1 728 0 0,'0'0'8045'0'0,"14"121"-8045"0"0,-12-100 4 0 0,1-3 60 0 0,0 0-64 0 0,-3-4-140 0 0,5 0-380 0 0,-2-1-1428 0 0,5-3-1337 0 0,5 1 845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49 152 0 0,'0'0'3946'0'0,"0"-48"5619"0"0,0 76-8695 0 0,0 127-2209 0 0,0-89-1697 0 0,13-86-7122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48 120 708 0 0</inkml:trace>
  <inkml:trace contextRef="#ctx0" brushRef="#br0" timeOffset="1">48 120 708 0 0,'-30'-96'1581'0'0,"30"95"-1365"0"0,-1-1 0 0 0,1 1 0 0 0,-1 0 1 0 0,1-1-1 0 0,-1 1 0 0 0,1-1 0 0 0,-1 1 0 0 0,0 0 0 0 0,0 0 1 0 0,1-1-1 0 0,-1 1 0 0 0,0 0 0 0 0,0 0 0 0 0,0 0 1 0 0,-1 0-1 0 0,1 0 0 0 0,0 0 0 0 0,-2-1 0 0 0,13 5 3090 0 0,-5-2-3262 0 0,0 1 0 0 0,0-1 0 0 0,0 1 0 0 0,0 0 0 0 0,0 0 0 0 0,0 0 0 0 0,0 1 0 0 0,-1-1 0 0 0,1 1 0 0 0,7 7 0 0 0,42 38-84 0 0,-19-12 25 0 0,-17-19 93 0 0,-1 2 1 0 0,21 27-1 0 0,-33-40-41 0 0,-1 1 1 0 0,0-1-1 0 0,-1 1 0 0 0,0 0 0 0 0,0 0 0 0 0,0 0 1 0 0,-1 1-1 0 0,0-1 0 0 0,0 0 0 0 0,-1 1 0 0 0,0 0 0 0 0,0 8 1 0 0,-1-14-56 0 0,-1 0-1 0 0,1 1 1 0 0,-1-1 0 0 0,0 0 0 0 0,0 0 0 0 0,0 0 0 0 0,0 0 0 0 0,-1 0 0 0 0,1 0-1 0 0,0 0 1 0 0,-1 0 0 0 0,1-1 0 0 0,-1 1 0 0 0,0 0 0 0 0,0-1 0 0 0,1 0 0 0 0,-1 1-1 0 0,0-1 1 0 0,0 0 0 0 0,0 0 0 0 0,0 0 0 0 0,-1 0 0 0 0,1 0 0 0 0,0 0 0 0 0,0-1-1 0 0,0 1 1 0 0,-1-1 0 0 0,-1 1 0 0 0,-9 1-44 0 0,0 1 1 0 0,0-2-1 0 0,-21 1 0 0 0,26-2-98 0 0,-1-1 0 0 0,1 0 0 0 0,-1 0 1 0 0,1-1-1 0 0,0 0 0 0 0,-1 0 0 0 0,-10-5 0 0 0,16 6-144 0 0,0-1 0 0 0,0 1 0 0 0,0-1-1 0 0,0 0 1 0 0,0 0 0 0 0,0 0 0 0 0,1 0-1 0 0,-1 0 1 0 0,0-1 0 0 0,1 1 0 0 0,0-1 0 0 0,0 1-1 0 0,0-1 1 0 0,0 0 0 0 0,0 0 0 0 0,0 0-1 0 0,1 0 1 0 0,-1 0 0 0 0,1-1 0 0 0,-2-5 0 0 0,2-7-1886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0 184 0 0,'0'0'8713'0'0,"-2"131"-8349"0"0,2-97-272 0 0,0 0 36 0 0,0-2-12 0 0,0 0-108 0 0,0-2-8 0 0,0-5-8 0 0,0-2-432 0 0,2-2-608 0 0,6-8-1176 0 0,3 1-669 0 0,3-2 621 0 0,4-5 1552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0 212 0 0,'0'0'10035'0'0,"-2"2"-9968"0"0,1-1 0 0 0,-1 1-1 0 0,1-1 1 0 0,0 1 0 0 0,0 0 0 0 0,0-1 0 0 0,0 1 0 0 0,0 0-1 0 0,0 0 1 0 0,0 0 0 0 0,0 2 0 0 0,-1 57 371 0 0,0-39-957 0 0,1 0 1 0 0,1 1 0 0 0,1-1 0 0 0,6 33-1 0 0,-6-51-104 0 0,1 0 0 0 0,-1 0 0 0 0,0 0 0 0 0,1 0 0 0 0,0-1 0 0 0,0 1 0 0 0,0 0 0 0 0,1-1-1 0 0,-1 0 1 0 0,1 0 0 0 0,5 6 0 0 0,0-2-795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5 339 1804 0 0,'0'0'7085'0'0,"0"-20"-6911"0"0,-2-161 140 0 0,-1 89-525 0 0,3 92 207 0 0,1 0 1 0 0,-1-1-1 0 0,1 1 1 0 0,-1 0 0 0 0,0 0-1 0 0,1 0 1 0 0,-1-1 0 0 0,1 1-1 0 0,-1 0 1 0 0,1 0-1 0 0,-1 0 1 0 0,1 0 0 0 0,-1 0-1 0 0,0 0 1 0 0,1 0 0 0 0,-1 0-1 0 0,1 0 1 0 0,-1 0-1 0 0,1 0 1 0 0,-1 0 0 0 0,1 0-1 0 0,-1 0 1 0 0,1 0 0 0 0,-1 0-1 0 0,1 1 1 0 0,-1-1-1 0 0,0 0 1 0 0,1 0 0 0 0,-1 1-1 0 0,1-1 1 0 0,-1 0 0 0 0,0 0-1 0 0,1 1 1 0 0,-1 0 0 0 0,18 9-581 0 0,8 23-834 0 0,28 45-1 0 0,-36-49 1784 0 0,2 0 0 0 0,41 45 0 0 0,-48-66 960 0 0,-13-43-1270 0 0,-18-57 422 0 0,1 0-1527 0 0,12 28-2871 0 0,5 48 1726 0 0,0 6 782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8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0 200 0 0,'0'0'3299'0'0,"12"12"-2496"0"0,36 37-44 0 0,-46-47-686 0 0,-1 0-1 0 0,1 0 0 0 0,-1 0 1 0 0,1 0-1 0 0,-1 0 1 0 0,0 1-1 0 0,0-1 1 0 0,0 1-1 0 0,0-1 0 0 0,-1 0 1 0 0,1 1-1 0 0,0-1 1 0 0,-1 1-1 0 0,0 0 1 0 0,0-1-1 0 0,0 1 0 0 0,0-1 1 0 0,0 1-1 0 0,0-1 1 0 0,-1 1-1 0 0,1 0 1 0 0,-1-1-1 0 0,0 0 0 0 0,1 1 1 0 0,-1-1-1 0 0,0 1 1 0 0,-1-1-1 0 0,1 0 1 0 0,-3 4-1 0 0,-1 4 186 0 0,-16 33 558 0 0,15-33-458 0 0,1-1-1 0 0,1 1 1 0 0,-8 21-1 0 0,9-19-200 0 0,0-1 0 0 0,0 1 0 0 0,1 0 0 0 0,0 0 0 0 0,1 0 0 0 0,0 0 0 0 0,1 1-1 0 0,2 15 1 0 0,-1-26-153 0 0,1 0-1 0 0,-1 0 0 0 0,0-1 0 0 0,0 1 1 0 0,1 0-1 0 0,-1 0 0 0 0,1-1 1 0 0,0 1-1 0 0,-1-1 0 0 0,1 1 0 0 0,0-1 1 0 0,0 0-1 0 0,0 1 0 0 0,0-1 1 0 0,0 0-1 0 0,0-1 0 0 0,0 1 0 0 0,0 0 1 0 0,1 0-1 0 0,-1-1 0 0 0,0 1 1 0 0,0-1-1 0 0,1 0 0 0 0,-1 0 0 0 0,0 0 1 0 0,0 0-1 0 0,1 0 0 0 0,2-1 1 0 0,3 1-280 0 0,-1-1 0 0 0,1 1 0 0 0,-1-1 1 0 0,1-1-1 0 0,-1 0 0 0 0,0 0 0 0 0,10-4 0 0 0,-6 0-1346 0 0,0-1 0 0 0,0 0-1 0 0,0 0 1 0 0,11-12-1 0 0,-11 8 696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9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1 484 0 0,'0'0'7386'0'0,"-11"1"-7213"0"0,-217 9-2210 0 0,230 2-2788 0 0,7-3 3644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0 540 0 0,'0'0'8910'0'0,"-14"4"-8572"0"0,-16 2-122 0 0,1-2-1 0 0,-48 3 1 0 0,64-7 1164 0 0,-9 0-6431 0 0,35 7-904 0 0,3-3 5146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0 1584 0 0,'0'0'9893'0'0,"-16"0"-9502"0"0,-52 1-71 0 0,63-1-246 0 0,0 0 0 0 0,0 0 0 0 0,0 1 0 0 0,0 0 0 0 0,0 0 0 0 0,0 1 0 0 0,0-1 0 0 0,0 1 0 0 0,0 0 0 0 0,1 0 0 0 0,-1 1-1 0 0,1 0 1 0 0,-6 3 0 0 0,9-5-78 0 0,0 0-1 0 0,0 0 1 0 0,1 0-1 0 0,-1-1 1 0 0,0 1-1 0 0,0 0 1 0 0,1 0-1 0 0,-1 0 0 0 0,1 0 1 0 0,-1 0-1 0 0,1 0 1 0 0,-1 0-1 0 0,1 1 1 0 0,-1-1-1 0 0,1 0 1 0 0,0 0-1 0 0,0 0 1 0 0,0 0-1 0 0,-1 0 0 0 0,1 1 1 0 0,0-1-1 0 0,0 0 1 0 0,1 0-1 0 0,-1 0 1 0 0,0 0-1 0 0,0 1 1 0 0,1-1-1 0 0,-1 0 1 0 0,0 0-1 0 0,1 0 1 0 0,-1 0-1 0 0,1 0 0 0 0,0 0 1 0 0,-1 0-1 0 0,1 0 1 0 0,0 0-1 0 0,-1 0 1 0 0,1 0-1 0 0,0 0 1 0 0,0-1-1 0 0,0 1 1 0 0,0 0-1 0 0,0-1 0 0 0,0 1 1 0 0,0 0-1 0 0,2 0 1 0 0,9 6-122 0 0,0-1-1 0 0,1 0 1 0 0,19 6 0 0 0,-23-9 193 0 0,1 1 0 0 0,-1-1 0 0 0,0 1 0 0 0,0 1 0 0 0,0 0 0 0 0,-1 0 0 0 0,15 12 0 0 0,-22-16-70 0 0,-1-1 1 0 0,1 0 0 0 0,-1 1-1 0 0,0-1 1 0 0,1 0 0 0 0,-1 1-1 0 0,0-1 1 0 0,1 1 0 0 0,-1-1-1 0 0,0 0 1 0 0,1 1 0 0 0,-1-1-1 0 0,0 1 1 0 0,0-1 0 0 0,0 1-1 0 0,0-1 1 0 0,1 1 0 0 0,-1-1-1 0 0,0 1 1 0 0,0-1 0 0 0,0 1-1 0 0,0-1 1 0 0,0 1 0 0 0,0-1-1 0 0,0 1 1 0 0,0-1 0 0 0,-1 1-1 0 0,1-1 1 0 0,0 1 0 0 0,0-1-1 0 0,0 1 1 0 0,0-1 0 0 0,-1 1-1 0 0,1-1 1 0 0,0 1 0 0 0,-1 0-1 0 0,-20 10-364 0 0,-29-1-144 0 0,49-10 493 0 0,-65 2-361 0 0,62-2 106 0 0,1-1 0 0 0,-1 1 1 0 0,0-1-1 0 0,1 1 0 0 0,-1-1 0 0 0,1 0 0 0 0,0 0 1 0 0,-1-1-1 0 0,1 1 0 0 0,0-1 0 0 0,-1 0 0 0 0,1 1 1 0 0,0-1-1 0 0,1-1 0 0 0,-1 1 0 0 0,-3-3 0 0 0,5 4 89 0 0,1 1 1 0 0,0-1-1 0 0,-1 0 0 0 0,1 0 0 0 0,-1 1 0 0 0,1-1 0 0 0,0 0 1 0 0,0 1-1 0 0,-1-1 0 0 0,1 0 0 0 0,0 0 0 0 0,0 0 0 0 0,0 1 0 0 0,0-1 1 0 0,0 0-1 0 0,0 0 0 0 0,0 1 0 0 0,0-1 0 0 0,0 0 0 0 0,0 0 1 0 0,0 0-1 0 0,1 1 0 0 0,-1-1 0 0 0,0 0 0 0 0,0 1 0 0 0,1-1 0 0 0,-1 0 1 0 0,1 0-1 0 0,-1 1 0 0 0,1-1 0 0 0,-1 1 0 0 0,1-1 0 0 0,-1 0 1 0 0,2 0-1 0 0,7-6-423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5:59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57 497 2416 0 0,'0'0'4853'0'0,"-6"-22"-4449"0"0,2 7-338 0 0,-9-32 328 0 0,-12-93 1 0 0,22 107-205 0 0,-1 4-115 0 0,3 0 0 0 0,1-32 0 0 0,0 54-64 0 0,0 1 1 0 0,1-1 0 0 0,0 1-1 0 0,1 0 1 0 0,-1-1-1 0 0,1 1 1 0 0,0 0 0 0 0,1 0-1 0 0,-1 0 1 0 0,1 0-1 0 0,1 0 1 0 0,-1 1 0 0 0,1-1-1 0 0,8-9 1 0 0,-10 13-14 0 0,0 0 0 0 0,0 1 0 0 0,0-1 0 0 0,0 0 0 0 0,1 1 0 0 0,-1 0 0 0 0,1-1 0 0 0,-1 1 0 0 0,1 0 0 0 0,-1 0 0 0 0,1 0 0 0 0,0 1 0 0 0,-1-1 0 0 0,1 0 0 0 0,0 1 0 0 0,-1 0 0 0 0,1 0 0 0 0,0 0 0 0 0,0 0 0 0 0,-1 0 0 0 0,1 1 0 0 0,0-1 0 0 0,-1 1 0 0 0,1-1 0 0 0,0 1 0 0 0,-1 0 0 0 0,1 0 0 0 0,-1 0 0 0 0,1 1 0 0 0,3 2 0 0 0,0 0-97 0 0,0 0 0 0 0,-1 1 0 0 0,0 0 0 0 0,0 0 0 0 0,0 0 0 0 0,0 0 0 0 0,-1 1 0 0 0,0 0 1 0 0,0 0-1 0 0,5 11 0 0 0,-5-6 35 0 0,1 0 0 0 0,-1 0 0 0 0,-1 0 1 0 0,0 0-1 0 0,-1 0 0 0 0,0 1 0 0 0,0 16 1 0 0,-2-25 45 0 0,0 1 1 0 0,0-1-1 0 0,0 0 1 0 0,0 1-1 0 0,-1-1 1 0 0,0 1-1 0 0,1-1 0 0 0,-1 0 1 0 0,-1 0-1 0 0,1 1 1 0 0,0-1-1 0 0,-1 0 1 0 0,0 0-1 0 0,1 0 1 0 0,-1 0-1 0 0,0-1 1 0 0,-1 1-1 0 0,1 0 1 0 0,0-1-1 0 0,-1 0 1 0 0,1 1-1 0 0,-1-1 1 0 0,0 0-1 0 0,0 0 1 0 0,0-1-1 0 0,0 1 1 0 0,0 0-1 0 0,-6 1 1 0 0,-2 0-12 0 0,-1 0 1 0 0,1 0 0 0 0,-1-1-1 0 0,1-1 1 0 0,-1 0 0 0 0,0-1-1 0 0,-22-2 1 0 0,33 3 26 0 0,-9-8 1496 0 0,36 30-823 0 0,10 15-740 0 0,-26-25 287 0 0,2 0 1 0 0,-1-1-1 0 0,23 17 0 0 0,7-10-2122 0 0,-36-18 1317 0 0,-1 0-1 0 0,1-1 1 0 0,0 1-1 0 0,0-1 1 0 0,-1 0 0 0 0,1 0-1 0 0,0 0 1 0 0,5-2-1 0 0,3-2-1682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1268 0 0,'0'0'8441'0'0,"19"1"-8236"0"0,58 4-103 0 0,-72-5-120 0 0,-1 0-1 0 0,0 1 1 0 0,0 0 0 0 0,0 0-1 0 0,0 0 1 0 0,0 1-1 0 0,-1-1 1 0 0,1 1-1 0 0,0 0 1 0 0,-1 0 0 0 0,1 0-1 0 0,-1 1 1 0 0,1-1-1 0 0,-1 1 1 0 0,0-1 0 0 0,0 1-1 0 0,-1 0 1 0 0,1 1-1 0 0,0-1 1 0 0,-1 0-1 0 0,0 1 1 0 0,0-1 0 0 0,0 1-1 0 0,3 7 1 0 0,-2 0-103 0 0,0 0 1 0 0,0 0-1 0 0,-1 0 0 0 0,-1 0 1 0 0,0 1-1 0 0,-1 14 0 0 0,-1-18 131 0 0,0-1 0 0 0,0 0 0 0 0,-1 0-1 0 0,0 1 1 0 0,-1-1 0 0 0,0 0-1 0 0,0-1 1 0 0,0 1 0 0 0,-1-1 0 0 0,-5 8-1 0 0,-4 5 140 0 0,0-1-1 0 0,-17 17 1 0 0,29-35-137 0 0,1 1 0 0 0,-1-1 0 0 0,1 0 0 0 0,-1 1 1 0 0,1-1-1 0 0,-1 0 0 0 0,1 1 0 0 0,0-1 1 0 0,-1 1-1 0 0,1-1 0 0 0,0 1 0 0 0,-1-1 1 0 0,1 1-1 0 0,0-1 0 0 0,0 1 0 0 0,0-1 1 0 0,-1 1-1 0 0,1-1 0 0 0,0 1 0 0 0,0-1 1 0 0,0 1-1 0 0,0 0 0 0 0,0-1 0 0 0,0 1 1 0 0,0-1-1 0 0,0 1 0 0 0,0-1 0 0 0,0 1 1 0 0,0 0-1 0 0,0-1 0 0 0,1 1 0 0 0,-1-1 0 0 0,0 1 1 0 0,0-1-1 0 0,1 1 0 0 0,-1-1 0 0 0,0 1 1 0 0,1-1-1 0 0,-1 1 0 0 0,0-1 0 0 0,1 1 1 0 0,-1-1-1 0 0,1 1 0 0 0,2 0-55 0 0,0 1 0 0 0,0-1 0 0 0,0 1 0 0 0,1-1 0 0 0,-1 0 0 0 0,0 0 0 0 0,1 0 0 0 0,4 0 0 0 0,80 3-2935 0 0,-82-4 2444 0 0,42-1-2337 0 0,-32 0 1247 0 0,-32-1 415 0 0,-167-6 1010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170 188 3092 0 0,'0'0'5749'0'0,"-145"0"-5749"0"0,137 0-36 0 0,2 0 28 0 0,1-4-96 0 0,0-1-548 0 0,5-4-568 0 0,0 0-305 0 0,0-3-571 0 0,5 1-524 0 0</inkml:trace>
  <inkml:trace contextRef="#ctx0" brushRef="#br0" timeOffset="1">221 1 392 0 0,'0'0'8923'0'0,"3"19"-8560"0"0,10 149 538 0 0,-13-159-1128 0 0,0 1 0 0 0,1-1-1 0 0,0 0 1 0 0,1 0 0 0 0,-1 0 0 0 0,5 11-1 0 0,-5-17-221 0 0,1 0-1 0 0,-1 0 1 0 0,1 1 0 0 0,0-1-1 0 0,0 0 1 0 0,0 0-1 0 0,0 0 1 0 0,0-1-1 0 0,1 1 1 0 0,-1 0-1 0 0,1-1 1 0 0,0 0-1 0 0,0 0 1 0 0,0 1 0 0 0,0-2-1 0 0,0 1 1 0 0,0 0-1 0 0,6 2 1 0 0,7 1 0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79 282 916 0 0,'0'0'6526'0'0,"-5"-23"-6122"0"0,-4-24-79 0 0,3-1 0 0 0,-1-51 0 0 0,7 94-264 0 0,1 1 0 0 0,-1-1 0 0 0,1 0 0 0 0,0 0 0 0 0,1 1 0 0 0,-1-1 0 0 0,1 1 1 0 0,0-1-1 0 0,5-7 0 0 0,-7 11-37 0 0,1 0 0 0 0,-1 1 0 0 0,1-1-1 0 0,-1 0 1 0 0,1 1 0 0 0,-1-1 0 0 0,1 0 0 0 0,-1 1 0 0 0,1-1 0 0 0,0 1 0 0 0,-1-1 0 0 0,1 1 0 0 0,0-1 0 0 0,0 1-1 0 0,-1 0 1 0 0,1-1 0 0 0,0 1 0 0 0,0 0 0 0 0,-1 0 0 0 0,1 0 0 0 0,0-1 0 0 0,0 1 0 0 0,1 0 0 0 0,-1 1-12 0 0,0-1 1 0 0,1 1 0 0 0,-1 0-1 0 0,0-1 1 0 0,0 1-1 0 0,0 0 1 0 0,0 0 0 0 0,0 0-1 0 0,0 0 1 0 0,0 0 0 0 0,0 0-1 0 0,0 0 1 0 0,0 0-1 0 0,-1 0 1 0 0,1 0 0 0 0,0 1-1 0 0,-1-1 1 0 0,1 0 0 0 0,0 3-1 0 0,12 28-82 0 0,-2 1 0 0 0,-1 0 0 0 0,-1 1 0 0 0,-3 0 0 0 0,0 0 0 0 0,1 69 0 0 0,-3-129-2296 0 0,-4 23 2431 0 0,0 0 0 0 0,0 0 0 0 0,0 1 0 0 0,0-1 0 0 0,-1 0 0 0 0,1 1 0 0 0,-1-1 0 0 0,0 0 0 0 0,0 1 0 0 0,0-1 0 0 0,0 1 1 0 0,0 0-1 0 0,0-1 0 0 0,-1 1 0 0 0,1 0 0 0 0,-1 0 0 0 0,0-1 0 0 0,-3-2 0 0 0,1 2 23 0 0,-61-42 1084 0 0,59 41-1337 0 0,0 1 1 0 0,0 0 0 0 0,0 0 0 0 0,0 0 0 0 0,0 1-1 0 0,-1 0 1 0 0,1 0 0 0 0,-1 1 0 0 0,-9-1-1 0 0,16 2 150 0 0,-1 0-75 0 0,1-1 0 0 0,0 1 0 0 0,-1 0 0 0 0,1 0-1 0 0,0 0 1 0 0,0 0 0 0 0,-1 0 0 0 0,1 0 0 0 0,0 0 0 0 0,0 0 0 0 0,-1 0 0 0 0,1 0 0 0 0,0 0 0 0 0,0 1 0 0 0,-1-1 0 0 0,1 0 0 0 0,0 0-1 0 0,0 0 1 0 0,-1 0 0 0 0,1 0 0 0 0,0 0 0 0 0,0 1 0 0 0,-1-1 0 0 0,1 0 0 0 0,0 0 0 0 0,0 0 0 0 0,0 0 0 0 0,-1 1 0 0 0,1-1-1 0 0,0 0 1 0 0,0 0 0 0 0,0 1 0 0 0,0-1 0 0 0,0 0 0 0 0,0 0 0 0 0,-1 1 0 0 0,1-1 0 0 0,0 0 0 0 0,0 0 0 0 0,0 1 0 0 0,0-1-1 0 0,0 1 1 0 0,0 11-3868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2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13 280 0 0,'0'0'9204'0'0,"0"-12"-5108"0"0,1 68-4268 0 0,2 1 0 0 0,22 106 1 0 0,-23-152 1197 0 0,1-2-5111 0 0,1-23-4333 0 0,-2 0 6830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2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92 568 0 0,'0'0'9430'0'0,"4"-8"-9086"0"0,-1 2-287 0 0,1 0 1 0 0,0 0 0 0 0,1 0 0 0 0,-1 1 0 0 0,1 0 0 0 0,0 0 0 0 0,0 0 0 0 0,1 1-1 0 0,-1 0 1 0 0,1 0 0 0 0,0 0 0 0 0,0 0 0 0 0,1 1 0 0 0,-1 0 0 0 0,1 1-1 0 0,-1-1 1 0 0,1 1 0 0 0,13-2 0 0 0,-16 3-59 0 0,-1 1 0 0 0,1-1 0 0 0,0 1 0 0 0,-1 0 0 0 0,1 0-1 0 0,-1 0 1 0 0,1 1 0 0 0,-1-1 0 0 0,1 1 0 0 0,-1-1 0 0 0,1 1 0 0 0,-1 1 0 0 0,0-1 0 0 0,0 0-1 0 0,1 1 1 0 0,-1-1 0 0 0,0 1 0 0 0,0 0 0 0 0,0 0 0 0 0,-1 0 0 0 0,1 1 0 0 0,0-1 0 0 0,-1 1-1 0 0,1-1 1 0 0,2 5 0 0 0,-2-1-4 0 0,1 1 0 0 0,-1 0 0 0 0,0-1 0 0 0,-1 1 0 0 0,1 0 0 0 0,-2 0 0 0 0,1 0 0 0 0,-1 1 0 0 0,0-1 0 0 0,0 0 0 0 0,-1 11 0 0 0,0-15-10 0 0,-1 0-1 0 0,1 0 1 0 0,-1 0-1 0 0,0 0 0 0 0,0 0 1 0 0,0 0-1 0 0,-1-1 1 0 0,1 1-1 0 0,-1 0 0 0 0,1-1 1 0 0,-1 1-1 0 0,0-1 1 0 0,0 0-1 0 0,0 1 0 0 0,0-1 1 0 0,0 0-1 0 0,-1 0 1 0 0,1-1-1 0 0,0 1 0 0 0,-1 0 1 0 0,0-1-1 0 0,1 1 1 0 0,-1-1-1 0 0,0 0 0 0 0,-3 1 1 0 0,-3 1-68 0 0,0 1 1 0 0,0-2 0 0 0,-1 1-1 0 0,1-1 1 0 0,-1-1 0 0 0,-15 1-1 0 0,17-2-414 0 0,-15 0-284 0 0,22 0 622 0 0,1 0 1 0 0,-1 0 0 0 0,1 0-1 0 0,-1 0 1 0 0,1 0 0 0 0,-1 0-1 0 0,1-1 1 0 0,-1 1 0 0 0,1 0-1 0 0,-1 0 1 0 0,1 0 0 0 0,-1-1-1 0 0,1 1 1 0 0,-1 0 0 0 0,1-1-1 0 0,-1 1 1 0 0,1 0 0 0 0,0-1-1 0 0,-1 1 1 0 0,1-1 0 0 0,0 1-1 0 0,-1 0 1 0 0,1-1 0 0 0,0 1-1 0 0,0-1 1 0 0,-1 1 0 0 0,1-1-1 0 0,0 1 1 0 0,0-1 0 0 0,0 1-1 0 0,0-1 1 0 0,0 1 0 0 0,0-1-1 0 0,0-4-2489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3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12 297 716 0 0,'0'0'9084'0'0,"-1"-20"-8729"0"0,-3-152 416 0 0,3 167-746 0 0,1-1 1 0 0,1 0-1 0 0,-1 1 0 0 0,1-1 1 0 0,0 0-1 0 0,0 1 1 0 0,1-1-1 0 0,0 1 1 0 0,0 0-1 0 0,0-1 0 0 0,1 1 1 0 0,4-7-1 0 0,-5 10-1 0 0,0-1-1 0 0,0 1 1 0 0,0 0-1 0 0,1 0 1 0 0,-1 0-1 0 0,1 0 0 0 0,-1 1 1 0 0,1-1-1 0 0,0 1 1 0 0,-1-1-1 0 0,1 1 1 0 0,0 0-1 0 0,0 0 1 0 0,0 0-1 0 0,0 1 0 0 0,0-1 1 0 0,0 1-1 0 0,0-1 1 0 0,0 1-1 0 0,0 0 1 0 0,0 0-1 0 0,1 1 1 0 0,-1-1-1 0 0,3 1 0 0 0,-2 1-55 0 0,0-1-1 0 0,-1 0 0 0 0,1 1 0 0 0,0 0 1 0 0,-1 0-1 0 0,0 0 0 0 0,1 1 0 0 0,-1-1 1 0 0,0 1-1 0 0,0-1 0 0 0,-1 1 0 0 0,1 0 0 0 0,0 0 1 0 0,-1 0-1 0 0,0 1 0 0 0,1-1 0 0 0,-2 0 1 0 0,1 1-1 0 0,0 0 0 0 0,-1-1 0 0 0,3 7 1 0 0,-1-1-81 0 0,0 0 0 0 0,0 1 0 0 0,-1 0 1 0 0,0-1-1 0 0,-1 1 0 0 0,0 0 0 0 0,-1 15 1 0 0,0-23 89 0 0,-1 1 0 0 0,0 0 0 0 0,0-1 0 0 0,0 1 1 0 0,0 0-1 0 0,0-1 0 0 0,-1 1 0 0 0,1-1 0 0 0,-1 0 1 0 0,0 1-1 0 0,1-1 0 0 0,-1 0 0 0 0,0 0 0 0 0,0 0 0 0 0,0 0 1 0 0,-1-1-1 0 0,1 1 0 0 0,0-1 0 0 0,-1 1 0 0 0,1-1 1 0 0,-1 0-1 0 0,1 0 0 0 0,-1 0 0 0 0,0 0 0 0 0,1 0 1 0 0,-1 0-1 0 0,0-1 0 0 0,0 1 0 0 0,1-1 0 0 0,-1 0 0 0 0,-5 0 1 0 0,2 0-11 0 0,0 1 0 0 0,0-1 0 0 0,0-1 0 0 0,0 1 0 0 0,0-1 0 0 0,0 0 0 0 0,0 0 0 0 0,0-1 0 0 0,0 0 0 0 0,1 0 0 0 0,-1 0 0 0 0,0-1 0 0 0,-8-5-1 0 0,13 7 42 0 0,-1 0-1 0 0,1 0 0 0 0,-1 0 0 0 0,1 0 0 0 0,0 0 0 0 0,0-1 0 0 0,-1 1 0 0 0,1 0 0 0 0,0-1 0 0 0,0 1 0 0 0,0-1 0 0 0,0 1 0 0 0,1-1 0 0 0,-2-2 0 0 0,2 4 16 0 0,1-1-1 0 0,-1 1 1 0 0,0-1-1 0 0,1 1 1 0 0,-1 0-1 0 0,1 0 1 0 0,-1-1-1 0 0,0 1 1 0 0,1 0 0 0 0,-1 0-1 0 0,1-1 1 0 0,-1 1-1 0 0,1 0 1 0 0,-1 0-1 0 0,1 0 1 0 0,-1 0-1 0 0,1 0 1 0 0,-1 0 0 0 0,1 0-1 0 0,-1 0 1 0 0,1 0-1 0 0,-1 0 1 0 0,1 0-1 0 0,-1 0 1 0 0,1 0-1 0 0,-1 0 1 0 0,1 0-1 0 0,-1 0 1 0 0,0 0 0 0 0,2 1-1 0 0,5 0-14 0 0,-1 1-1 0 0,1 0 0 0 0,0 1 1 0 0,-1 0-1 0 0,1 0 1 0 0,6 4-1 0 0,0 4 121 0 0,-1 0 0 0 0,0 0-1 0 0,-1 2 1 0 0,0-1 0 0 0,9 15 0 0 0,-9-11-112 0 0,1-1 0 0 0,0-1 1 0 0,17 15-1 0 0,-29-29-116 0 0,1 1-1 0 0,0-1 1 0 0,-1 0 0 0 0,1 0-1 0 0,-1 0 1 0 0,1 1-1 0 0,0-1 1 0 0,-1 0-1 0 0,1 0 1 0 0,0 0 0 0 0,-1 0-1 0 0,1 0 1 0 0,0 0-1 0 0,-1 0 1 0 0,1 0 0 0 0,0 0-1 0 0,-1-1 1 0 0,1 1-1 0 0,-1 0 1 0 0,1 0-1 0 0,0 0 1 0 0,-1-1 0 0 0,1 1-1 0 0,-1 0 1 0 0,1-1-1 0 0,-1 1 1 0 0,1-1-1 0 0,-1 1 1 0 0,1 0 0 0 0,-1-1-1 0 0,1 1 1 0 0,-1-1-1 0 0,0 0 1 0 0,1 1-1 0 0,-1-1 1 0 0,0 1 0 0 0,1-1-1 0 0,-1 1 1 0 0,0-1-1 0 0,0 0 1 0 0,1 1-1 0 0,-1-1 1 0 0,0 1 0 0 0,0-1-1 0 0,0 0 1 0 0,0 1-1 0 0,0-2 1 0 0,10-37-3540 0 0,-9 36 3117 0 0,3-18-1210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2052 0 0,'0'0'7072'0'0,"1"24"-6708"0"0,0-4-306 0 0,16 163 750 0 0,-14-154-1037 0 0,8 39 649 0 0,-10-65-782 0 0,0 1 0 0 0,-1-1 0 0 0,1 0 0 0 0,1 0 0 0 0,-1 0-1 0 0,0-1 1 0 0,1 1 0 0 0,0 0 0 0 0,-1 0 0 0 0,1-1 0 0 0,0 1 0 0 0,0-1 0 0 0,0 1-1 0 0,1-1 1 0 0,-1 0 0 0 0,5 3 0 0 0,0-3-2412 0 0,1-1 1159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0 360 3324 0 0,'0'0'7736'0'0,"2"-22"-7494"0"0,4-162-86 0 0,-6 184-161 0 0,4-40-327 0 0,6 28 281 0 0,-9 12 41 0 0,0 0 1 0 0,0 0-1 0 0,0 0 1 0 0,0 1-1 0 0,0-1 0 0 0,0 0 1 0 0,0 0-1 0 0,0 1 0 0 0,0-1 1 0 0,0 0-1 0 0,-1 1 0 0 0,1-1 1 0 0,0 1-1 0 0,0 0 0 0 0,0-1 1 0 0,-1 1-1 0 0,1-1 0 0 0,0 1 1 0 0,1 1-1 0 0,15 17-277 0 0,-1 0 0 0 0,26 41 0 0 0,11 13-104 0 0,-40-58 516 0 0,7 10 1027 0 0,42 37 0 0 0,-58-59-1058 0 0,-3-36-630 0 0,-3 10 559 0 0,0-1 1 0 0,-2 1 0 0 0,-1 1-1 0 0,-13-39 1 0 0,11 42-723 0 0,1-1 0 0 0,1 1 1 0 0,1-1-1 0 0,0 0 0 0 0,2 0 0 0 0,0 0 1 0 0,2-26-1 0 0,0 46 576 0 0,0-1-1 0 0,0 1 1 0 0,0-1 0 0 0,0 0-1 0 0,0 1 1 0 0,1-1 0 0 0,-1 0 0 0 0,0 1-1 0 0,0-1 1 0 0,1 1 0 0 0,-1-1 0 0 0,0 1-1 0 0,1-1 1 0 0,-1 0 0 0 0,1 1-1 0 0,-1-1 1 0 0,0 1 0 0 0,1 0 0 0 0,-1-1-1 0 0,1 1 1 0 0,-1-1 0 0 0,1 1-1 0 0,0 0 1 0 0,-1-1 0 0 0,1 1 0 0 0,-1 0-1 0 0,1 0 1 0 0,0 0 0 0 0,-1-1-1 0 0,1 1 1 0 0,0 0 0 0 0,12-3-1900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0 396 0 0,'0'0'7870'0'0,"-17"5"-7418"0"0,3-1-355 0 0,-13 3 346 0 0,0 2 0 0 0,-43 19 0 0 0,64-25-429 0 0,2 0-1 0 0,-1 0 1 0 0,0 1-1 0 0,1-1 1 0 0,-1 1-1 0 0,1 0 1 0 0,0 0-1 0 0,0 1 0 0 0,1-1 1 0 0,0 1-1 0 0,-1 0 1 0 0,1 0-1 0 0,1 0 1 0 0,-1 0-1 0 0,1 1 1 0 0,0-1-1 0 0,0 1 1 0 0,0-1-1 0 0,1 1 1 0 0,0 0-1 0 0,0-1 1 0 0,1 1-1 0 0,-1 0 0 0 0,1 0 1 0 0,1-1-1 0 0,-1 1 1 0 0,1 0-1 0 0,0 0 1 0 0,0-1-1 0 0,0 1 1 0 0,1 0-1 0 0,0-1 1 0 0,0 0-1 0 0,0 1 1 0 0,1-1-1 0 0,0 0 0 0 0,0 0 1 0 0,0 0-1 0 0,1-1 1 0 0,-1 1-1 0 0,1-1 1 0 0,0 0-1 0 0,1 0 1 0 0,-1 0-1 0 0,1-1 1 0 0,-1 1-1 0 0,1-1 1 0 0,0 0-1 0 0,0 0 1 0 0,1-1-1 0 0,-1 0 0 0 0,0 1 1 0 0,1-2-1 0 0,-1 1 1 0 0,12 1-1 0 0,-5-1-513 0 0,1-1-1 0 0,0 0 1 0 0,-1-1-1 0 0,1 0 1 0 0,0-1-1 0 0,19-4 1 0 0,-23 3-296 0 0,0 0 1 0 0,-1-1-1 0 0,0 0 1 0 0,1-1-1 0 0,-1 0 1 0 0,9-6-1 0 0,5-5-1002 0 0</inkml:trace>
  <inkml:trace contextRef="#ctx0" brushRef="#br0" timeOffset="1">309 25 912 0 0,'0'0'9188'0'0,"-2"21"-8978"0"0,2-11-207 0 0,-3 9-6 0 0,2 1 0 0 0,0-1-1 0 0,1 0 1 0 0,1 1 0 0 0,1-1 0 0 0,1 0-1 0 0,7 28 1 0 0,6-12-2131 0 0,-14-32 1609 0 0,0 0 1 0 0,1 0 0 0 0,-1 0 0 0 0,1 0-1 0 0,-1-1 1 0 0,1 1 0 0 0,0-1-1 0 0,0 1 1 0 0,0-1 0 0 0,0 0 0 0 0,0 0-1 0 0,0-1 1 0 0,5 3 0 0 0,8 1-289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2768 0 0,'0'0'8250'0'0,"2"16"-7928"0"0,8 132 196 0 0,-10-145-648 0 0,0 0 0 0 0,1 0 0 0 0,-1 0 0 0 0,1 0 0 0 0,0 0-1 0 0,0-1 1 0 0,0 1 0 0 0,1 0 0 0 0,-1-1 0 0 0,4 6 0 0 0,-4-8-204 0 0,0 1 0 0 0,0 0 1 0 0,0 0-1 0 0,0 0 1 0 0,0-1-1 0 0,0 1 1 0 0,0 0-1 0 0,1-1 0 0 0,-1 1 1 0 0,0-1-1 0 0,1 0 1 0 0,-1 1-1 0 0,0-1 1 0 0,0 0-1 0 0,1 0 1 0 0,-1 0-1 0 0,0 0 0 0 0,1 0 1 0 0,-1 0-1 0 0,1 0 1 0 0,-1 0-1 0 0,0-1 1 0 0,0 1-1 0 0,1 0 0 0 0,-1-1 1 0 0,0 1-1 0 0,2-1 1 0 0,9-5-498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4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70 380 1232 0 0,'0'0'5159'0'0,"-3"-20"-4265"0"0,-24-163 455 0 0,22 154-1164 0 0,2 16-152 0 0,1-1 1 0 0,0 1 0 0 0,1-1 0 0 0,0 1-1 0 0,1-1 1 0 0,1 1 0 0 0,3-19 0 0 0,-4 31-27 0 0,0-1 0 0 0,1 1 0 0 0,-1 0 0 0 0,1 0 0 0 0,-1 0 0 0 0,1 0 0 0 0,-1 0 0 0 0,1 0 0 0 0,-1 0 1 0 0,1 0-1 0 0,0 0 0 0 0,0 1 0 0 0,0-1 0 0 0,-1 0 0 0 0,1 0 0 0 0,0 1 0 0 0,0-1 0 0 0,0 0 0 0 0,0 1 0 0 0,0-1 0 0 0,0 1 0 0 0,0-1 0 0 0,1 1 1 0 0,-1 0-1 0 0,0-1 0 0 0,0 1 0 0 0,0 0 0 0 0,0 0 0 0 0,0 0 0 0 0,0 0 0 0 0,1 0 0 0 0,-1 0 0 0 0,0 0 0 0 0,0 0 0 0 0,0 0 0 0 0,0 1 0 0 0,0-1 0 0 0,1 0 1 0 0,-1 1-1 0 0,0-1 0 0 0,0 1 0 0 0,0-1 0 0 0,0 1 0 0 0,0 0 0 0 0,0-1 0 0 0,0 1 0 0 0,-1 0 0 0 0,1-1 0 0 0,1 2 0 0 0,4 3-106 0 0,0-1-1 0 0,-1 1 0 0 0,1 0 0 0 0,-1 0 1 0 0,0 0-1 0 0,6 9 0 0 0,-6-7 117 0 0,-1 0 0 0 0,1 0 0 0 0,-2 0-1 0 0,1 0 1 0 0,-1 1 0 0 0,0-1 0 0 0,0 1 0 0 0,-1 0 0 0 0,0 0-1 0 0,-1 0 1 0 0,1 0 0 0 0,-1 0 0 0 0,-1 0 0 0 0,0 0 0 0 0,-1 13-1 0 0,0-19-29 0 0,-1 1 0 0 0,0-1 0 0 0,1 0 0 0 0,-1 0 0 0 0,0 0 0 0 0,0 0 0 0 0,0 0 0 0 0,0 0 0 0 0,0-1 0 0 0,0 1 0 0 0,-1-1 0 0 0,1 1 0 0 0,0-1 0 0 0,-1 0 0 0 0,0 0 0 0 0,1 0 0 0 0,-1 0 0 0 0,1 0 0 0 0,-1-1 0 0 0,0 1 0 0 0,1-1 0 0 0,-1 0 0 0 0,0 1 0 0 0,0-1 0 0 0,-4-1 0 0 0,0 2-424 0 0,0-1 0 0 0,-1-1 0 0 0,1 1 0 0 0,0-1 0 0 0,0 0 0 0 0,0 0 0 0 0,0-1 0 0 0,-12-4 0 0 0,9-1-1385 0 0,2 0-334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19 254 1504 0 0,'0'0'6374'0'0,"-1"-17"-6030"0"0,0 9-330 0 0,-1-11 124 0 0,1 1 0 0 0,1-1 0 0 0,0 0 0 0 0,2 1 0 0 0,0-1 0 0 0,5-20 0 0 0,-5 31-100 0 0,1 0 1 0 0,1 0-1 0 0,-1 0 0 0 0,1 0 0 0 0,10-13 0 0 0,-14 19-51 0 0,1 1-1 0 0,0 0 1 0 0,-1 0-1 0 0,1 0 1 0 0,0 0-1 0 0,0 0 1 0 0,0 1-1 0 0,0-1 1 0 0,0 0-1 0 0,0 0 1 0 0,0 0-1 0 0,0 1 1 0 0,0-1-1 0 0,0 0 1 0 0,0 1-1 0 0,0-1 1 0 0,0 1 0 0 0,0 0-1 0 0,1-1 1 0 0,-1 1-1 0 0,0 0 1 0 0,0 0-1 0 0,1 0 1 0 0,-1-1-1 0 0,0 1 1 0 0,0 1-1 0 0,1-1 1 0 0,-1 0-1 0 0,0 0 1 0 0,0 0-1 0 0,0 1 1 0 0,1-1-1 0 0,-1 0 1 0 0,0 1-1 0 0,0-1 1 0 0,0 1-1 0 0,0 0 1 0 0,0-1-1 0 0,0 1 1 0 0,0 0-1 0 0,0-1 1 0 0,0 1-1 0 0,0 0 1 0 0,0 0-1 0 0,0 0 1 0 0,0 0-1 0 0,-1 0 1 0 0,1 0-1 0 0,0 0 1 0 0,0 2-1 0 0,11 19-212 0 0,0 0-1 0 0,-2 0 0 0 0,-1 1 0 0 0,0 0 1 0 0,9 46-1 0 0,-4-18 321 0 0,13 32 1235 0 0,-29-85-1413 0 0,0-1 0 0 0,1 1 0 0 0,-1 0-1 0 0,-1 0 1 0 0,1-1 0 0 0,0 1 0 0 0,0 1 0 0 0,-1-1 0 0 0,1 0-1 0 0,-1 1 1 0 0,0-1 0 0 0,1 1 0 0 0,-1-1 0 0 0,-4 0 0 0 0,-45-16 1383 0 0,22 13-878 0 0,23 5-477 0 0,-1-1 1 0 0,1 0 0 0 0,0 0 0 0 0,0-1 0 0 0,0 0 0 0 0,0 0 0 0 0,0 0 0 0 0,0-1-1 0 0,0 0 1 0 0,1-1 0 0 0,-8-4 0 0 0,9-11-4249 0 0,5 13 1818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16 0 0,'0'0'9515'0'0,"0"19"-9206"0"0,-6 154 924 0 0,4-159-1181 0 0,1-9 166 0 0,0 0 0 0 0,1 0 0 0 0,0-1 0 0 0,0 1 0 0 0,0 0 0 0 0,0 0 0 0 0,2 6 0 0 0,-2-9-174 0 0,1-1 0 0 0,0 1 1 0 0,0-1-1 0 0,-1 1 1 0 0,1-1-1 0 0,0 1 1 0 0,1-1-1 0 0,-1 0 0 0 0,0 0 1 0 0,0 1-1 0 0,0-1 1 0 0,1 0-1 0 0,-1 0 1 0 0,1 0-1 0 0,-1 0 0 0 0,1-1 1 0 0,-1 1-1 0 0,1 0 1 0 0,-1 0-1 0 0,1-1 1 0 0,0 1-1 0 0,-1-1 0 0 0,1 0 1 0 0,3 1-1 0 0,15 3-327 0 0,0-1-1 0 0,1-1 1 0 0,-1-1-1 0 0,41-2 1 0 0,-49-1-585 0 0,-1 0 1 0 0,1 0-1 0 0,0-2 0 0 0,-1 1 1 0 0,22-11-1 0 0,-16 6-1600 0 0,-1 0-576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1 360 0 0,'0'0'9225'0'0,"-3"139"-9029"0"0,6-109-80 0 0,-1 2-104 0 0,6-2 40 0 0,-5-3 52 0 0,3-4-104 0 0,-4-2-68 0 0,6-8-524 0 0,0-3-1148 0 0,3-4-3241 0 0,3-3 2297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0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 1452 0 0,'0'0'8140'0'0,"-3"4"-7727"0"0,2-2-345 0 0,-1-1-41 0 0,1-1 0 0 0,0 1 0 0 0,0 1 0 0 0,0-1-1 0 0,0 0 1 0 0,0 0 0 0 0,0 0 0 0 0,0 1 0 0 0,0-1 0 0 0,0 0 0 0 0,1 1 0 0 0,-1-1 0 0 0,-1 4 2497 0 0,130-8-1436 0 0,-91 0-1729 0 0,1-1 1 0 0,-1-2 0 0 0,38-10 0 0 0,-61 8-190 0 0,-25 2 978 0 0,8 5-110 0 0,-1 0 0 0 0,1 1 0 0 0,-1-1 0 0 0,1 1 0 0 0,-1 0 0 0 0,0 1 0 0 0,1-1 0 0 0,-1 0 0 0 0,-5 2 0 0 0,8-1-3 0 0,0 0-1 0 0,1 0 1 0 0,-1 0-1 0 0,0 0 1 0 0,0 0-1 0 0,1 0 1 0 0,-1 0-1 0 0,0 1 1 0 0,1-1-1 0 0,-1 0 1 0 0,1 0-1 0 0,0 0 1 0 0,-1 1-1 0 0,1-1 1 0 0,0 0-1 0 0,0 0 1 0 0,0 1-1 0 0,0-1 1 0 0,0 2-1 0 0,1 34 138 0 0,-1-26-32 0 0,2 29-89 0 0,10 58 0 0 0,-6-59-22 0 0,1 59-1 0 0,-7-95-28 0 0,-1 0-1 0 0,1 0 1 0 0,-1 1 0 0 0,0-1 0 0 0,0 0-1 0 0,0 0 1 0 0,0 0 0 0 0,0 0-1 0 0,-1 0 1 0 0,1 0 0 0 0,-1-1-1 0 0,0 1 1 0 0,0 0 0 0 0,0-1-1 0 0,0 1 1 0 0,0-1 0 0 0,-1 0-1 0 0,1 0 1 0 0,-1 0 0 0 0,0 0-1 0 0,1 0 1 0 0,-1 0 0 0 0,0-1 0 0 0,0 0-1 0 0,0 1 1 0 0,0-1 0 0 0,0 0-1 0 0,0 0 1 0 0,0-1 0 0 0,-4 2-1 0 0,2-1 1 0 0,0 0-1 0 0,0 0 1 0 0,0-1-1 0 0,0 0 0 0 0,0 0 1 0 0,0 0-1 0 0,0 0 1 0 0,0-1-1 0 0,0 1 1 0 0,0-1-1 0 0,0 0 0 0 0,0-1 1 0 0,0 0-1 0 0,0 1 1 0 0,1-1-1 0 0,-1-1 1 0 0,1 1-1 0 0,-9-6 0 0 0,9 4-97 0 0,0 0 0 0 0,0-1 0 0 0,0 1 0 0 0,0-1 0 0 0,0 1 0 0 0,1-1 0 0 0,0 0 0 0 0,0-1-1 0 0,1 1 1 0 0,-1 0 0 0 0,1-1 0 0 0,0 0 0 0 0,1 1 0 0 0,-1-1 0 0 0,1 0 0 0 0,0 0 0 0 0,0 0-1 0 0,1-11 1 0 0,1 15-154 0 0,0 0 0 0 0,0 1-1 0 0,0-1 1 0 0,1 0 0 0 0,-1 1-1 0 0,0-1 1 0 0,1 1-1 0 0,0-1 1 0 0,-1 1 0 0 0,1 0-1 0 0,0-1 1 0 0,-1 1 0 0 0,1 0-1 0 0,0 0 1 0 0,0 0 0 0 0,0 0-1 0 0,0 1 1 0 0,0-1 0 0 0,0 1-1 0 0,0-1 1 0 0,0 1-1 0 0,0-1 1 0 0,3 1 0 0 0,11-3-2744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4412 0 0,'0'0'6976'0'0,"-5"0"-6524"0"0,0 1-383 0 0,-1 1 0 0 0,1-1-1 0 0,0 1 1 0 0,0-1 0 0 0,0 1-1 0 0,-6 4 1 0 0,9-5-101 0 0,1 0 0 0 0,-1 0 0 0 0,0 0 0 0 0,1 1 1 0 0,-1-1-1 0 0,0 0 0 0 0,1 1 0 0 0,0-1 0 0 0,-1 1 0 0 0,1-1 0 0 0,0 1 0 0 0,0 0 1 0 0,0 0-1 0 0,0-1 0 0 0,0 1 0 0 0,0 0 0 0 0,1 0 0 0 0,-1 0 0 0 0,0 0 0 0 0,1 0 0 0 0,0 0 1 0 0,-1 3-1 0 0,2-3-58 0 0,1-1 0 0 0,-1 1 0 0 0,0-1 0 0 0,1 0 0 0 0,-1 1 0 0 0,1-1 0 0 0,-1 0 0 0 0,1 0 0 0 0,0 0 0 0 0,0 0 1 0 0,-1 0-1 0 0,1-1 0 0 0,0 1 0 0 0,0 0 0 0 0,0-1 0 0 0,2 1 0 0 0,36 8-299 0 0,-39-9 407 0 0,0 0 0 0 0,0 0 1 0 0,0 0-1 0 0,-1 0 1 0 0,1 0-1 0 0,0 0 0 0 0,0 1 1 0 0,0-1-1 0 0,0 0 1 0 0,0 0-1 0 0,-1 1 0 0 0,1-1 1 0 0,0 0-1 0 0,0 1 1 0 0,0-1-1 0 0,-1 1 1 0 0,1-1-1 0 0,0 1 0 0 0,-1 0 1 0 0,1-1-1 0 0,0 1 1 0 0,-1 0-1 0 0,1-1 0 0 0,-1 1 1 0 0,1 0-1 0 0,-1 0 1 0 0,1 1-1 0 0,0 0-27 0 0,-1 1-1 0 0,1-1 1 0 0,-1 0 0 0 0,0 1 0 0 0,1-1-1 0 0,-1 1 1 0 0,0 0 0 0 0,-1-1-1 0 0,1 1 1 0 0,-1 2 0 0 0,-22 64-352 0 0,19-59 517 0 0,15 4 1302 0 0,-8-11-1440 0 0,0 0-1 0 0,0 1 1 0 0,0-1 0 0 0,0 1-1 0 0,-1 0 1 0 0,0 0 0 0 0,1 0-1 0 0,1 5 1 0 0,-3-3 86 0 0,0 1 0 0 0,-1-1 0 0 0,1 0 0 0 0,-1 1 0 0 0,0-1 0 0 0,-1 1 0 0 0,-2 10 0 0 0,3-16-214 0 0,-1 0-1 0 0,1 1 0 0 0,-1-1 0 0 0,0 0 1 0 0,0 1-1 0 0,1-1 0 0 0,-1 0 1 0 0,0 0-1 0 0,0 0 0 0 0,0 0 1 0 0,0 0-1 0 0,0 0 0 0 0,-1 0 1 0 0,1 0-1 0 0,-1 0 0 0 0,-1 0-675 0 0,0 1 0 0 0,0-1 0 0 0,0 0 0 0 0,0-1 0 0 0,0 1-1 0 0,0-1 1 0 0,0 1 0 0 0,0-1 0 0 0,-4 0 0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64 0 0,'0'0'11046'0'0,"29"4"-9997"0"0,215-80-2214 0 0,-249 91 1081 0 0,0 0 0 0 0,1 0-1 0 0,1 0 1 0 0,-3 25-1 0 0,-2 250 42 0 0,8-256 159 0 0,0-29-111 0 0,-1 0-1 0 0,1 0 1 0 0,-1 0 0 0 0,1 0 0 0 0,-1 0-1 0 0,-1 0 1 0 0,1 0 0 0 0,-1 0 0 0 0,0 0-1 0 0,0-1 1 0 0,0 1 0 0 0,-1 0 0 0 0,-3 4-1 0 0,4-7-10 0 0,0 0 0 0 0,0 0 0 0 0,0 0 0 0 0,0 0 0 0 0,0 0 0 0 0,-1-1 0 0 0,1 1 0 0 0,0-1 0 0 0,-1 0 0 0 0,1 0 0 0 0,-1 0 0 0 0,0 0 0 0 0,1 0-1 0 0,-1 0 1 0 0,1 0 0 0 0,-1-1 0 0 0,0 0 0 0 0,0 1 0 0 0,1-1 0 0 0,-1 0 0 0 0,0-1 0 0 0,0 1 0 0 0,1 0 0 0 0,-1-1 0 0 0,0 1 0 0 0,-3-2 0 0 0,2 0-17 0 0,0 0 0 0 0,0 0 1 0 0,0 0-1 0 0,1 0 0 0 0,-1 0 1 0 0,1-1-1 0 0,-1 0 1 0 0,1 0-1 0 0,0 0 0 0 0,0 0 1 0 0,0 0-1 0 0,0-1 0 0 0,1 1 1 0 0,-1-1-1 0 0,1 0 0 0 0,0 0 1 0 0,0 0-1 0 0,1 0 1 0 0,-1 0-1 0 0,-1-7 0 0 0,0 0-484 0 0,0 0 0 0 0,1 0 0 0 0,0-1 0 0 0,1 1-1 0 0,1 0 1 0 0,0-20 0 0 0,1 30 329 0 0,-1 0 0 0 0,0-1 0 0 0,0 1 0 0 0,1 0 0 0 0,-1 0 0 0 0,1 0 1 0 0,-1 0-1 0 0,1-1 0 0 0,-1 1 0 0 0,1 0 0 0 0,0 0 0 0 0,-1 0 0 0 0,1 0 0 0 0,0 0 0 0 0,0 0 0 0 0,0 1 0 0 0,0-1 1 0 0,1-1-1 0 0,7-5-2160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2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3 186 3876 0 0,'0'0'4187'0'0,"-1"-14"-4003"0"0,-1-155 262 0 0,2 169-425 0 0,1-1-1 0 0,-1 1 0 0 0,1 0 1 0 0,-1 0-1 0 0,0-1 0 0 0,1 1 1 0 0,-1 0-1 0 0,1 0 0 0 0,-1 0 1 0 0,1 0-1 0 0,-1 0 0 0 0,0 0 0 0 0,1-1 1 0 0,-1 1-1 0 0,1 0 0 0 0,-1 0 1 0 0,1 0-1 0 0,-1 0 0 0 0,1 1 1 0 0,-1-1-1 0 0,1 0 0 0 0,-1 0 0 0 0,1 0 1 0 0,-1 0-1 0 0,0 0 0 0 0,1 1 1 0 0,-1-1-1 0 0,1 0 0 0 0,-1 0 1 0 0,0 1-1 0 0,1-1 0 0 0,-1 0 0 0 0,0 0 1 0 0,1 1-1 0 0,-1 0 0 0 0,18 9-295 0 0,-11-1 227 0 0,1 1 0 0 0,-1 0 0 0 0,-1 0 1 0 0,0 0-1 0 0,0 1 0 0 0,-1 0 0 0 0,5 17 1 0 0,17 31 680 0 0,-26-56-522 0 0,-1-3-288 0 0,2-12 86 0 0,1 0-1 0 0,1 0 1 0 0,0 0 0 0 0,0 0-1 0 0,9-15 1 0 0,-8 16 25 0 0,-2 5 84 0 0,1 0 1 0 0,-1-1-1 0 0,1 1 0 0 0,0 0 1 0 0,8-7-1 0 0,-12 12-9 0 0,1 0 0 0 0,-1 0 0 0 0,1 1 0 0 0,-1-1 0 0 0,1 0-1 0 0,0 1 1 0 0,-1-1 0 0 0,1 1 0 0 0,0-1 0 0 0,0 0 0 0 0,-1 1 0 0 0,1 0 0 0 0,0-1 0 0 0,0 1 0 0 0,0-1 0 0 0,-1 1 0 0 0,1 0 0 0 0,0 0 0 0 0,0-1 0 0 0,0 1-1 0 0,0 0 1 0 0,0 0 0 0 0,0 0 0 0 0,0 0 0 0 0,0 0 0 0 0,-1 0 0 0 0,1 0 0 0 0,0 0 0 0 0,0 1 0 0 0,0-1 0 0 0,0 0 0 0 0,0 0 0 0 0,0 1 0 0 0,-1-1 0 0 0,1 1-1 0 0,0-1 1 0 0,0 1 0 0 0,0-1 0 0 0,-1 1 0 0 0,1-1 0 0 0,0 1 0 0 0,-1 0 0 0 0,1-1 0 0 0,0 1 0 0 0,-1 0 0 0 0,1-1 0 0 0,-1 1 0 0 0,1 0 0 0 0,-1 0-1 0 0,0 0 1 0 0,1-1 0 0 0,-1 1 0 0 0,1 1 0 0 0,2 7 10 0 0,0 1 1 0 0,0-1-1 0 0,-1 0 0 0 0,0 1 1 0 0,-1 0-1 0 0,0-1 0 0 0,0 1 0 0 0,-1 0 1 0 0,0 0-1 0 0,-1-1 0 0 0,0 1 1 0 0,-3 11-1 0 0,-1 1 151 0 0,0-1 1 0 0,-2 1-1 0 0,-1-1 1 0 0,-12 22-1 0 0,12-25 65 0 0,0-5-52 0 0,1 0 0 0 0,1 1 0 0 0,0 0 0 0 0,0 1 0 0 0,2-1 0 0 0,0 1-1 0 0,1 0 1 0 0,0 0 0 0 0,-1 18 0 0 0,5-31-167 0 0,-1-1 0 0 0,1 1 0 0 0,0 0 0 0 0,-1-1 0 0 0,1 1 0 0 0,0-1 0 0 0,0 1 0 0 0,0-1 0 0 0,0 1 0 0 0,0-1 0 0 0,0 0 0 0 0,1 1 0 0 0,-1-1 0 0 0,0 0 0 0 0,1 0 0 0 0,-1 0 0 0 0,0 0 0 0 0,1 0 0 0 0,0 0 0 0 0,-1 0 0 0 0,1-1 0 0 0,-1 1 0 0 0,1-1 0 0 0,0 1 0 0 0,-1-1 0 0 0,1 0 0 0 0,0 1 0 0 0,0-1 0 0 0,2 0 0 0 0,55 3-521 0 0,-49-5 108 0 0,0 0-1 0 0,0-1 0 0 0,0 0 0 0 0,-1-1 0 0 0,1 0 0 0 0,-1 0 1 0 0,0-1-1 0 0,0 0 0 0 0,-1 0 0 0 0,1-1 0 0 0,-1-1 0 0 0,-1 1 0 0 0,14-15 1 0 0,1-2-2484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3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2500 0 0,'0'0'6714'0'0,"6"-3"-6422"0"0,1 0-69 0 0,0 0 0 0 0,0 0 0 0 0,0 0 0 0 0,0 1 0 0 0,0 0 0 0 0,15-2 0 0 0,-20 4-162 0 0,0 0 0 0 0,1 0 0 0 0,-1 0 1 0 0,1 0-1 0 0,-1 0 0 0 0,1 0 1 0 0,-1 0-1 0 0,0 1 0 0 0,1-1 0 0 0,-1 1 1 0 0,0 0-1 0 0,1 0 0 0 0,-1 0 1 0 0,0 0-1 0 0,0 0 0 0 0,0 0 0 0 0,0 1 1 0 0,0-1-1 0 0,0 1 0 0 0,0-1 1 0 0,0 1-1 0 0,0 0 0 0 0,-1 0 0 0 0,1-1 1 0 0,-1 1-1 0 0,1 0 0 0 0,-1 1 1 0 0,0-1-1 0 0,2 4 0 0 0,1 5-48 0 0,-1 1 0 0 0,0 0 0 0 0,-1 0 0 0 0,0 0 1 0 0,-1 1-1 0 0,-1-1 0 0 0,0 21 0 0 0,-17 91 153 0 0,8-71 55 0 0,-1 13-139 0 0,3-1 0 0 0,3 2-1 0 0,3-1 1 0 0,7 70 0 0 0,-5-127-115 0 0,1 0 1 0 0,0 0-1 0 0,0-1 1 0 0,0 1-1 0 0,1-1 1 0 0,0 0-1 0 0,1 0 1 0 0,0 0-1 0 0,0 0 1 0 0,1-1-1 0 0,0 1 1 0 0,0-1-1 0 0,1 0 1 0 0,0-1-1 0 0,0 1 1 0 0,0-1-1 0 0,1 0 0 0 0,0-1 1 0 0,0 0-1 0 0,0 0 1 0 0,1 0-1 0 0,13 5 1 0 0,-20-10 38 0 0,0 1-1 0 0,0 0 1 0 0,-1 0 0 0 0,1-1 0 0 0,0 1 0 0 0,0 0-1 0 0,0 0 1 0 0,-1 0 0 0 0,1 0 0 0 0,0 0 0 0 0,-1 0 0 0 0,1 0-1 0 0,0 0 1 0 0,-1 0 0 0 0,0 0 0 0 0,1 0 0 0 0,-1 0-1 0 0,0 0 1 0 0,1 0 0 0 0,-1 1 0 0 0,0-1 0 0 0,0 0-1 0 0,0 0 1 0 0,0 0 0 0 0,0 0 0 0 0,0 2 0 0 0,-8 41-147 0 0,3-15 252 0 0,5 16-34 0 0,2 1 0 0 0,2 0 0 0 0,2-1 0 0 0,2 0 0 0 0,23 75 0 0 0,-10-39-24 0 0,-4 1 0 0 0,-4 0 0 0 0,-3 1-1 0 0,-4 1 1 0 0,-9 158 0 0 0,2-227-80 0 0,-2 1 0 0 0,1-1 0 0 0,-2 0 0 0 0,-7 20 0 0 0,10-32-50 0 0,0 0 0 0 0,0-1 0 0 0,0 1-1 0 0,-1-1 1 0 0,1 1 0 0 0,-1-1 0 0 0,0 1 0 0 0,0-1 0 0 0,0 0 0 0 0,0 0-1 0 0,0 0 1 0 0,0 0 0 0 0,-4 2 0 0 0,5-3-46 0 0,-1-1 0 0 0,1 1 0 0 0,-1-1 0 0 0,1 0 0 0 0,-1 1 1 0 0,0-1-1 0 0,1 0 0 0 0,-1 0 0 0 0,1 0 0 0 0,-1 0 0 0 0,0 0 0 0 0,1-1 0 0 0,-1 1 0 0 0,1 0 1 0 0,-1-1-1 0 0,1 1 0 0 0,-1-1 0 0 0,1 0 0 0 0,-1 1 0 0 0,1-1 0 0 0,0 0 0 0 0,-1 0 0 0 0,1 0 1 0 0,0 0-1 0 0,0 0 0 0 0,-2-2 0 0 0,-1-1-344 0 0,1 0 1 0 0,0 0 0 0 0,0-1-1 0 0,0 1 1 0 0,0-1-1 0 0,1 1 1 0 0,0-1-1 0 0,0 0 1 0 0,-2-9-1 0 0,-1-9-2539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0 236 0 0,'0'0'6766'0'0,"1"4"-5660"0"0,2 11-671 0 0,-7-13-285 0 0,0-1-1 0 0,0 0 0 0 0,0 0 1 0 0,0 0-1 0 0,0-1 0 0 0,0 1 1 0 0,0-1-1 0 0,-8-1 0 0 0,12 1-124 0 0,-64-1 850 0 0,39-1-1142 0 0,0 1 0 0 0,0 1-1 0 0,1 1 1 0 0,-50 10 0 0 0,74-11 57 0 0,0 1 0 0 0,-1-1 0 0 0,1 1 0 0 0,0 0 0 0 0,0-1 0 0 0,-1 1 0 0 0,1-1 1 0 0,0 1-1 0 0,0 0 0 0 0,0-1 0 0 0,0 1 0 0 0,-1 0 0 0 0,1-1 0 0 0,0 1 0 0 0,0 0 0 0 0,1-1 0 0 0,-1 1 0 0 0,0 0 1 0 0,0-1-1 0 0,0 1 0 0 0,0 0 0 0 0,0-1 0 0 0,1 1 0 0 0,-1-1 0 0 0,0 1 0 0 0,1 0 0 0 0,-1-1 0 0 0,0 1 0 0 0,1-1 0 0 0,-1 1 1 0 0,1-1-1 0 0,-1 1 0 0 0,1-1 0 0 0,-1 1 0 0 0,1-1 0 0 0,-1 0 0 0 0,1 1 0 0 0,7 6-1264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1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2200 0 0,'0'0'7754'0'0,"-20"1"-7257"0"0,-150 10-24 0 0,142-8-472 0 0,-40 6-3015 0 0,82-3-4537 0 0</inkml:trace>
  <inkml:trace contextRef="#ctx0" brushRef="#br0" timeOffset="1">243 36 2104 0 0,'0'0'5383'0'0,"3"16"-4445"0"0,-1-1-825 0 0,0 10 655 0 0,2-1 0 0 0,1 1 0 0 0,10 28 0 0 0,-13-49-631 0 0,0 0 0 0 0,0 0-1 0 0,0 0 1 0 0,1 0-1 0 0,-1-1 1 0 0,1 1 0 0 0,0-1-1 0 0,0 0 1 0 0,0 1 0 0 0,1-1-1 0 0,6 4 1 0 0,-9-6-161 0 0,1 0 1 0 0,-1 0-1 0 0,0-1 1 0 0,1 1 0 0 0,-1-1-1 0 0,0 1 1 0 0,1-1-1 0 0,-1 1 1 0 0,0-1-1 0 0,1 0 1 0 0,-1 1 0 0 0,1-1-1 0 0,-1 0 1 0 0,1 0-1 0 0,-1 0 1 0 0,1 0-1 0 0,-1-1 1 0 0,1 1 0 0 0,-1 0-1 0 0,0 0 1 0 0,1-1-1 0 0,-1 1 1 0 0,0-1-1 0 0,1 0 1 0 0,-1 1-1 0 0,0-1 1 0 0,1 0 0 0 0,-1 0-1 0 0,0 1 1 0 0,0-1-1 0 0,0 0 1 0 0,0 0-1 0 0,0 0 1 0 0,0-1 0 0 0,0 1-1 0 0,0 0 1 0 0,0 0-1 0 0,-1 0 1 0 0,2-3-1 0 0,4-8-336 0 0,0 0-1 0 0,0 0 0 0 0,-1-1 0 0 0,-1 0 0 0 0,5-24 0 0 0,0-33-5808 0 0,-7 59 3287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 16 0 0,'0'0'10890'0'0,"-22"16"-9870"0"0,4-12-944 0 0,-1-1 0 0 0,1-1 1 0 0,-1 0-1 0 0,1-1 0 0 0,-1-2 1 0 0,-33-3-1 0 0,43-6-1775 0 0,9 10 1532 0 0,0-1 1 0 0,0 1-1 0 0,0-1 1 0 0,0 1-1 0 0,0-1 1 0 0,0 1-1 0 0,0-1 1 0 0,0 1 0 0 0,0 0-1 0 0,0-1 1 0 0,0 1-1 0 0,0-1 1 0 0,0 1-1 0 0,0-1 1 0 0,0 1-1 0 0,1-1 1 0 0,-1 1-1 0 0,0 0 1 0 0,0-1-1 0 0,1 1 1 0 0,-1-1-1 0 0,0 1 1 0 0,0 0-1 0 0,1-1 1 0 0,-1 1-1 0 0,0 0 1 0 0,1-1-1 0 0,-1 1 1 0 0,1-1 0 0 0,11-3-3449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6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 2120 0 0,'0'0'7970'0'0,"-10"5"-5358"0"0,73-24-2659 0 0,-9 2-964 0 0,81-13-1 0 0,-141 40 1039 0 0,0 0 0 0 0,2 1-1 0 0,-1 0 1 0 0,1 0 0 0 0,1 1-1 0 0,0-1 1 0 0,0 0 0 0 0,-1 18-1 0 0,9 270 322 0 0,-5-296-354 0 0,0-1-1 0 0,-1 1 1 0 0,1-1-1 0 0,-1 0 1 0 0,0 1-1 0 0,0-1 0 0 0,0 0 1 0 0,0 0-1 0 0,0 0 1 0 0,0 0-1 0 0,-1 0 1 0 0,1 0-1 0 0,-1 0 1 0 0,1 0-1 0 0,-1 0 0 0 0,0 0 1 0 0,0-1-1 0 0,0 1 1 0 0,0-1-1 0 0,0 0 1 0 0,0 1-1 0 0,0-1 0 0 0,0 0 1 0 0,0 0-1 0 0,-1 0 1 0 0,1-1-1 0 0,0 1 1 0 0,-1 0-1 0 0,1-1 1 0 0,-1 0-1 0 0,1 1 0 0 0,0-1 1 0 0,-1 0-1 0 0,-2-1 1 0 0,-2 2-9 0 0,1-1 1 0 0,-1 0-1 0 0,0 0 1 0 0,0-1-1 0 0,1 0 1 0 0,-1 0-1 0 0,1 0 1 0 0,-1-1-1 0 0,1 0 1 0 0,0-1-1 0 0,-11-4 1 0 0,12 3-183 0 0,-1 0 0 0 0,1-1 0 0 0,1 1 0 0 0,-1-1 1 0 0,1 0-1 0 0,-5-6 0 0 0,8 10 46 0 0,1 0 0 0 0,-1 1 0 0 0,0-1 1 0 0,1 0-1 0 0,-1 0 0 0 0,0 0 0 0 0,1 0 0 0 0,-1 0 1 0 0,1 0-1 0 0,0 0 0 0 0,-1 0 0 0 0,1 0 1 0 0,0 0-1 0 0,-1 0 0 0 0,1 0 0 0 0,0 0 0 0 0,0 0 1 0 0,0 0-1 0 0,0-1 0 0 0,0 1 0 0 0,0 0 0 0 0,1 0 1 0 0,-1 0-1 0 0,0 0 0 0 0,0 0 0 0 0,1 0 0 0 0,-1 0 1 0 0,1 0-1 0 0,-1 0 0 0 0,1 0 0 0 0,-1 0 0 0 0,1 0 1 0 0,-1 0-1 0 0,1 1 0 0 0,0-1 0 0 0,0 0 0 0 0,-1 0 1 0 0,1 1-1 0 0,0-1 0 0 0,0 0 0 0 0,0 1 0 0 0,0-1 1 0 0,0 1-1 0 0,0-1 0 0 0,1 0 0 0 0,14-4-2179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6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2836 0 0,'0'0'6410'0'0,"-14"20"-6299"0"0,12-16-106 0 0,-114 150 233 0 0,106-143-335 0 0,-1-1 0 0 0,-24 17 0 0 0,3-2-2944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7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198 234 640 0 0,'0'0'7721'0'0,"-13"-17"-7269"0"0,1 2-357 0 0,-94-111 833 0 0,44 64-954 0 0,62 61-62 0 0,0 1 1 0 0,-1 0 0 0 0,1 0-1 0 0,0 0 1 0 0,0 0 0 0 0,-1-1-1 0 0,1 1 1 0 0,0 0 0 0 0,0 0-1 0 0,0 0 1 0 0,-1-1 0 0 0,1 1-1 0 0,0 0 1 0 0,0 0 0 0 0,0-1-1 0 0,0 1 1 0 0,-1 0 0 0 0,1-1-1 0 0,0 1 1 0 0,0 0 0 0 0,0 0-1 0 0,0-1 1 0 0,0 1 0 0 0,0 0-1 0 0,0-1 1 0 0,0 1 0 0 0,0 0-1 0 0,0-1 1 0 0,0 1 0 0 0,0 0-1 0 0,0 0 1 0 0,0-1 0 0 0,0 1-1 0 0,0 0 1 0 0,1-1 0 0 0,-1 1-1 0 0,0 0 1 0 0,0 0 0 0 0,0-1-1 0 0,0 1 1 0 0,0 0 0 0 0,1 0-1 0 0,-1-1 1 0 0,0 1 0 0 0,0 0-1 0 0,1 0 1 0 0,-1 0 0 0 0,0-1-1 0 0,0 1 1 0 0,1 0 0 0 0,-1 0-1 0 0,0 0 1 0 0,0 0 0 0 0,1 0-1 0 0,-1-1 1 0 0,0 1 0 0 0,1 0-1 0 0,-1 0 1 0 0,0 0 0 0 0,0 0-1 0 0,1 0 1 0 0,11 0-2608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1116 0 0,'0'0'6089'0'0,"0"12"-5532"0"0,-1 32-458 0 0,-2 0 269 0 0,3 0 0 0 0,7 56 0 0 0,-7-99-495 0 0,0-1 0 0 0,0 1 0 0 0,0-1 0 0 0,0 1 0 0 0,1-1 0 0 0,-1 1 0 0 0,0-1 0 0 0,0 1 0 0 0,1-1 0 0 0,-1 1 0 0 0,0-1 0 0 0,0 1 1 0 0,1-1-1 0 0,-1 0 0 0 0,1 1 0 0 0,-1-1 0 0 0,0 1 0 0 0,1-1 0 0 0,-1 0 0 0 0,1 1 0 0 0,-1-1 0 0 0,1 0 0 0 0,-1 0 0 0 0,1 1 0 0 0,-1-1 0 0 0,1 0 0 0 0,-1 0 0 0 0,1 0 0 0 0,-1 0 0 0 0,1 0 1 0 0,-1 0-1 0 0,1 0 0 0 0,-1 0 0 0 0,1 0 0 0 0,-1 0 0 0 0,1 0 0 0 0,-1 0 0 0 0,1 0 0 0 0,-1 0 0 0 0,1 0 0 0 0,-1 0 0 0 0,1 0 0 0 0,-1-1 0 0 0,1 1 0 0 0,7-2-2145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7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5 3748 0 0,'0'0'5813'0'0,"-145"0"-5633"0"0,127 0-52 0 0,1 0-24 0 0,4 0-48 0 0,0 0-56 0 0,4-3-388 0 0,4 3-336 0 0,0-2-600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8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2732 0 0,'0'0'4994'0'0,"13"-4"-4722"0"0,35-13 131 0 0,1 2 1 0 0,72-11-1 0 0,-119 26-508 0 0,7-1-621 0 0,-12 2 345 0 0,-28 12 513 0 0,29-13-89 0 0,1 1-1 0 0,-1 0 1 0 0,1-1 0 0 0,0 1 0 0 0,-1 0 0 0 0,1 0 0 0 0,0 0 0 0 0,0 0-1 0 0,0 0 1 0 0,0 1 0 0 0,0-1 0 0 0,0 0 0 0 0,0 0 0 0 0,0 1 0 0 0,0-1-1 0 0,1 0 1 0 0,-1 1 0 0 0,1-1 0 0 0,-1 1 0 0 0,1-1 0 0 0,-1 1 0 0 0,1 1-1 0 0,1 11-123 0 0,1 0 0 0 0,0 0-1 0 0,2-1 1 0 0,-1 1-1 0 0,11 22 1 0 0,5 24 38 0 0,-15-46 55 0 0,-1 0-1 0 0,-1 1 1 0 0,-1-1 0 0 0,0 1-1 0 0,0-1 1 0 0,-1 0 0 0 0,-1 1-1 0 0,-5 22 1 0 0,5-33 1 0 0,0 0-1 0 0,0 1 1 0 0,-1-1 0 0 0,0 0-1 0 0,0 0 1 0 0,0 0 0 0 0,0 0 0 0 0,0 0-1 0 0,-1 0 1 0 0,0-1 0 0 0,0 1-1 0 0,0-1 1 0 0,0 0 0 0 0,0 0 0 0 0,-1 0-1 0 0,0 0 1 0 0,1-1 0 0 0,-1 1-1 0 0,0-1 1 0 0,0 0 0 0 0,0 0-1 0 0,0-1 1 0 0,-1 1 0 0 0,1-1 0 0 0,0 0-1 0 0,-1 0 1 0 0,1 0 0 0 0,-1 0-1 0 0,1-1 1 0 0,-1 0 0 0 0,-5 0 0 0 0,3 0-97 0 0,1 0 1 0 0,0 0 0 0 0,0-1-1 0 0,0 1 1 0 0,0-1 0 0 0,-10-4-1 0 0,14 5-117 0 0,1-1 0 0 0,-1 0-1 0 0,0 0 1 0 0,1 0 0 0 0,0 0-1 0 0,-1 0 1 0 0,1-1 0 0 0,0 1-1 0 0,-1 0 1 0 0,1-1 0 0 0,0 1-1 0 0,0-1 1 0 0,0 1 0 0 0,0-1-1 0 0,0 1 1 0 0,1-1 0 0 0,-1 0-1 0 0,0 0 1 0 0,1 1 0 0 0,-1-1-1 0 0,1 0 1 0 0,0 0 0 0 0,-1 1-1 0 0,1-1 1 0 0,0 0 0 0 0,0 0-1 0 0,0-2 1 0 0,0-6-2264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9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3448 0 0,'0'0'5115'0'0,"-4"12"-4833"0"0,-11 40-22 0 0,15-50-246 0 0,-1-1-1 0 0,1 1 0 0 0,0-1 1 0 0,0 1-1 0 0,1-1 0 0 0,-1 1 1 0 0,0-1-1 0 0,0 1 0 0 0,1-1 0 0 0,-1 1 1 0 0,1-1-1 0 0,-1 1 0 0 0,1-1 1 0 0,0 1-1 0 0,0-1 0 0 0,-1 0 0 0 0,1 0 1 0 0,0 1-1 0 0,0-1 0 0 0,0 0 1 0 0,0 0-1 0 0,1 0 0 0 0,-1 0 0 0 0,0 0 1 0 0,0 0-1 0 0,1 0 0 0 0,-1-1 1 0 0,0 1-1 0 0,1 0 0 0 0,-1-1 1 0 0,3 2-1 0 0,40 8-159 0 0,-40-10 113 0 0,-1 0 0 0 0,1 0 0 0 0,0 0 0 0 0,0-1 0 0 0,-1 0 0 0 0,1 1 0 0 0,-1-1 0 0 0,1 0 0 0 0,-1-1 0 0 0,1 1 0 0 0,-1-1 0 0 0,0 1 0 0 0,1-1 0 0 0,-1 0 0 0 0,0 0 0 0 0,0 0 0 0 0,-1-1 0 0 0,1 1 0 0 0,0-1 0 0 0,-1 0 0 0 0,1 1 0 0 0,-1-1 0 0 0,0 0 0 0 0,0-1 0 0 0,0 1 0 0 0,0 0 0 0 0,-1 0 0 0 0,1-1 0 0 0,1-5 0 0 0,1-2 40 0 0,-1 0 1 0 0,0 0 0 0 0,-1-1 0 0 0,0 1 0 0 0,0-20-1 0 0,-1 86 33 0 0,1-21 327 0 0,-2 0 1 0 0,-1 0-1 0 0,-2 0 1 0 0,-11 53-1 0 0,13-85-384 0 0,0 1 0 0 0,-1-1 0 0 0,1 0 0 0 0,0 1 0 0 0,-1-1 0 0 0,0 0 0 0 0,1 0 0 0 0,-1 0 0 0 0,0 0 0 0 0,0 0 0 0 0,0 0-1 0 0,0-1 1 0 0,0 1 0 0 0,-1 0 0 0 0,1-1 0 0 0,0 0 0 0 0,-1 0 0 0 0,1 0 0 0 0,-1 0 0 0 0,0 0 0 0 0,1 0 0 0 0,-1 0 0 0 0,1-1 0 0 0,-1 1 0 0 0,0-1-1 0 0,0 0 1 0 0,1 0 0 0 0,-1 0 0 0 0,-5-1 0 0 0,6 1-230 0 0,-1-1 0 0 0,1 1-1 0 0,-1-1 1 0 0,1 1 0 0 0,-1-1 0 0 0,1 0-1 0 0,-1 0 1 0 0,1 0 0 0 0,0 0 0 0 0,0-1-1 0 0,0 1 1 0 0,-1 0 0 0 0,1-1 0 0 0,1 0-1 0 0,-1 1 1 0 0,0-1 0 0 0,0 0 0 0 0,1 0-1 0 0,-1 0 1 0 0,-1-3 0 0 0,-3-5-2467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1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1468 28 1292 0 0,'0'0'3514'0'0,"-13"-3"-2773"0"0,-50-7 334 0 0,-114-5-1 0 0,-282 48-133 0 0,321-18-783 0 0,-251-5 1457 0 0,274-11-1403 0 0,106 2-185 0 0,0 0 0 0 0,1 0-1 0 0,0 1 1 0 0,-16 5 0 0 0,16-4 10 0 0,0-1 1 0 0,0 0 0 0 0,0 0 0 0 0,-15 0-1 0 0,22-2 671 0 0,42 0-2841 0 0,-3 4-1812 0 0,-23-1 1189 0 0,-109-10-62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0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47 800 0 0,'0'0'7008'0'0,"10"-7"-6631"0"0,-6 4-480 0 0,3-3 271 0 0,0 1 0 0 0,0 1 0 0 0,1-1 0 0 0,-1 1 0 0 0,17-6 0 0 0,-22 9-126 0 0,-1 1 1 0 0,1-1-1 0 0,0 1 0 0 0,0 0 0 0 0,0-1 1 0 0,0 1-1 0 0,-1 0 0 0 0,1 0 0 0 0,0 0 0 0 0,0 1 1 0 0,0-1-1 0 0,0 0 0 0 0,-1 1 0 0 0,1-1 1 0 0,0 1-1 0 0,0-1 0 0 0,0 1 0 0 0,-1 0 1 0 0,1 0-1 0 0,-1 0 0 0 0,1 0 0 0 0,0 0 1 0 0,-1 0-1 0 0,0 0 0 0 0,1 0 0 0 0,-1 1 1 0 0,0-1-1 0 0,1 0 0 0 0,-1 1 0 0 0,0-1 1 0 0,0 1-1 0 0,0 0 0 0 0,0-1 0 0 0,-1 1 0 0 0,1 0 1 0 0,0-1-1 0 0,-1 1 0 0 0,1 0 0 0 0,0 3 1 0 0,2 9-3 0 0,-1 1-1 0 0,0-1 1 0 0,0 0 0 0 0,-1 1 0 0 0,-1-1 0 0 0,-1 1 0 0 0,0-1-1 0 0,-1 0 1 0 0,0 1 0 0 0,-1-1 0 0 0,-1 0 0 0 0,0 0 0 0 0,-1-1 0 0 0,0 1-1 0 0,-2-1 1 0 0,-6 12 0 0 0,3-8-19 0 0,-1 0-1 0 0,0-1 1 0 0,-1-1 0 0 0,0 0-1 0 0,-1 0 1 0 0,-1-1-1 0 0,0-1 1 0 0,-1-1 0 0 0,-1 0-1 0 0,0 0 1 0 0,-26 13-1 0 0,37-23-71 0 0,0 0-1 0 0,0 0 0 0 0,-1 0 0 0 0,1 0 0 0 0,0-1 0 0 0,-11 2 0 0 0,15-3 24 0 0,0 0-1 0 0,0 0 0 0 0,0 0 0 0 0,0 0 0 0 0,0 0 0 0 0,0 0 1 0 0,0 0-1 0 0,0 0 0 0 0,0-1 0 0 0,0 1 0 0 0,0 0 1 0 0,0 0-1 0 0,0-1 0 0 0,0 1 0 0 0,0-1 0 0 0,0 1 0 0 0,0-1 1 0 0,1 1-1 0 0,-1-1 0 0 0,0 0 0 0 0,0 1 0 0 0,0-1 1 0 0,1 0-1 0 0,-1 1 0 0 0,0-1 0 0 0,1 0 0 0 0,-1 0 0 0 0,1 0 1 0 0,-1 0-1 0 0,1 0 0 0 0,-1 0 0 0 0,1 0 0 0 0,0 0 1 0 0,-1 0-1 0 0,1 0 0 0 0,0 0 0 0 0,0 0 0 0 0,0 0 0 0 0,0 0 1 0 0,0 0-1 0 0,0-1 0 0 0,0-3 47 0 0,1 1 0 0 0,0 0 0 0 0,1-1 1 0 0,-1 1-1 0 0,1 0 0 0 0,0-1 0 0 0,0 1 0 0 0,0 0 1 0 0,0 0-1 0 0,1 1 0 0 0,0-1 0 0 0,-1 0 0 0 0,1 1 1 0 0,1 0-1 0 0,-1-1 0 0 0,0 1 0 0 0,1 1 0 0 0,0-1 1 0 0,-1 0-1 0 0,1 1 0 0 0,0 0 0 0 0,0 0 0 0 0,1 0 0 0 0,-1 0 1 0 0,7-1-1 0 0,-3 0 34 0 0,0 0 0 0 0,0 1 0 0 0,0 0-1 0 0,1 0 1 0 0,-1 1 0 0 0,1 0 0 0 0,-1 0 0 0 0,1 1 0 0 0,-1 0 0 0 0,1 1 0 0 0,-1 0 0 0 0,1 0-1 0 0,9 3 1 0 0,2 3 1 0 0,-1-2-1 0 0,1 0 1 0 0,0-2-1 0 0,0 0 1 0 0,0-1-1 0 0,36-1 1 0 0,-52-2-323 0 0,-1 0 0 0 0,1 1 0 0 0,-1-2 0 0 0,1 1 0 0 0,-1 0 0 0 0,0-1 0 0 0,1 1 0 0 0,-1-1 0 0 0,0 0 0 0 0,0 0 0 0 0,0 0 0 0 0,0-1 0 0 0,0 1 0 0 0,-1-1 0 0 0,1 1 0 0 0,-1-1 0 0 0,0 0 0 0 0,1 0 1 0 0,1-5-1 0 0,4-3-2309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1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75 235 1072 0 0,'0'0'5909'0'0,"-6"-17"-5575"0"0,-1-3-265 0 0,-39-123 981 0 0,45 139-950 0 0,0 1-1 0 0,0-1 1 0 0,1 0-1 0 0,-1 0 1 0 0,1 1 0 0 0,0-1-1 0 0,0 0 1 0 0,0 0-1 0 0,2-7 1 0 0,-2 10-47 0 0,0 1-1 0 0,1-1 1 0 0,-1 1 0 0 0,0-1-1 0 0,0 1 1 0 0,1-1-1 0 0,-1 1 1 0 0,0-1 0 0 0,1 1-1 0 0,-1-1 1 0 0,0 1 0 0 0,1 0-1 0 0,-1-1 1 0 0,1 1-1 0 0,-1 0 1 0 0,1-1 0 0 0,-1 1-1 0 0,1 0 1 0 0,-1-1-1 0 0,1 1 1 0 0,-1 0 0 0 0,1 0-1 0 0,-1 0 1 0 0,1 0 0 0 0,0-1-1 0 0,23 9 624 0 0,-15-1-635 0 0,-1-1 0 0 0,1 1 0 0 0,-2 1-1 0 0,1 0 1 0 0,-1 0 0 0 0,0 0 0 0 0,0 1 0 0 0,-1-1-1 0 0,0 2 1 0 0,-1-1 0 0 0,0 1 0 0 0,-1 0-1 0 0,0 0 1 0 0,0 0 0 0 0,-1 0 0 0 0,0 1-1 0 0,-1-1 1 0 0,0 1 0 0 0,-1 0 0 0 0,0 10-1 0 0,-1-18-74 0 0,0-1-1 0 0,-1 0 1 0 0,0 0-1 0 0,1 0 1 0 0,-1 0-1 0 0,0 1 1 0 0,0-1-1 0 0,0 0 1 0 0,0 0-1 0 0,0-1 1 0 0,-1 1-1 0 0,1 0 1 0 0,0 0-1 0 0,-1-1 1 0 0,0 1-1 0 0,1-1 1 0 0,-1 1-1 0 0,0-1 1 0 0,0 1-1 0 0,1-1 1 0 0,-1 0-1 0 0,0 0 1 0 0,0 0-1 0 0,-1 0 0 0 0,1-1 1 0 0,0 1-1 0 0,0 0 1 0 0,0-1-1 0 0,0 1 1 0 0,-1-1-1 0 0,1 0 1 0 0,0 0-1 0 0,0 0 1 0 0,-4 0-1 0 0,1 0-276 0 0,-1 0 0 0 0,1 0-1 0 0,0 0 1 0 0,-1-1 0 0 0,1 1-1 0 0,0-1 1 0 0,0-1 0 0 0,0 1 0 0 0,0-1-1 0 0,0 0 1 0 0,0 0 0 0 0,0 0-1 0 0,-9-6 1 0 0,13 7-51 0 0,-1-1 1 0 0,1 0-1 0 0,-1 1 1 0 0,1-1-1 0 0,-1 0 0 0 0,1 1 1 0 0,0-1-1 0 0,0 0 1 0 0,0 0-1 0 0,0 0 0 0 0,0 0 1 0 0,1 0-1 0 0,-1-1 1 0 0,0 1-1 0 0,1 0 0 0 0,-1-2 1 0 0,1-8-184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6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2080 0 0,'0'0'5049'0'0,"2"-21"-3155"0"0,30 3 762 0 0,-28 16-2706 0 0,-1 1 1 0 0,1-1 0 0 0,0 1-1 0 0,-1 0 1 0 0,1 0-1 0 0,0 0 1 0 0,0 0-1 0 0,0 1 1 0 0,0 0 0 0 0,0 0-1 0 0,0 0 1 0 0,0 0-1 0 0,6 1 1 0 0,-8 1 26 0 0,0-1 0 0 0,-1 1-1 0 0,1 0 1 0 0,0 0 0 0 0,-1-1 0 0 0,1 1-1 0 0,-1 0 1 0 0,0 0 0 0 0,1 0 0 0 0,-1 1-1 0 0,0-1 1 0 0,0 0 0 0 0,-1 0 0 0 0,1 0-1 0 0,0 1 1 0 0,-1-1 0 0 0,1 0 0 0 0,-1 1-1 0 0,0-1 1 0 0,0 1 0 0 0,0-1 0 0 0,0 0-1 0 0,0 1 1 0 0,-1 2 0 0 0,1-1-15 0 0,0 1 0 0 0,-1 0-1 0 0,1-1 1 0 0,-1 0 0 0 0,0 1 0 0 0,-1-1 0 0 0,1 1 0 0 0,-1-1 0 0 0,1 0 0 0 0,-1 0-1 0 0,-5 7 1 0 0,-60 38-156 0 0,66-49 200 0 0,29 0 2154 0 0,9 0-1621 0 0,62 7 1 0 0,-38-6-4710 0 0,-32-2-2807 0 0,-11 1 5125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3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1 520 0 0,'0'0'8624'0'0,"-1"4"-8118"0"0,-4 182 2287 0 0,5-138-3082 0 0,0-48 213 0 0,0 1 0 0 0,0-1 0 0 0,0 1 0 0 0,0 0 0 0 0,0-1 0 0 0,1 1 0 0 0,-1-1 0 0 0,0 1 0 0 0,0-1 0 0 0,0 1 0 0 0,0 0-1 0 0,1-1 1 0 0,-1 1 0 0 0,0-1 0 0 0,1 1 0 0 0,-1-1 0 0 0,0 1 0 0 0,1-1 0 0 0,-1 0 0 0 0,0 1 0 0 0,1-1 0 0 0,-1 1 0 0 0,1-1-1 0 0,-1 0 1 0 0,1 1 0 0 0,-1-1 0 0 0,1 0 0 0 0,0 1 0 0 0,17 1-5705 0 0,-18-2 5778 0 0,3 0-2441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2836 0 0,'0'0'5606'0'0,"-24"11"-4217"0"0,-15-10-71 0 0,-50 7 0 0 0,48-1-2216 0 0,-42 13-1 0 0,73-19-193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7 1784 0 0,'0'0'7431'0'0,"-8"0"-6663"0"0,-174 1 2602 0 0,81 0-4502 0 0,108-8-4645 0 0,5 5 2969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6 950 1468 0 0,'0'0'8624'0'0,"-1"1"-8601"0"0,0 1 0 0 0,0-1 0 0 0,1 1 0 0 0,-1-1-1 0 0,1 1 1 0 0,-1 0 0 0 0,1-1 0 0 0,-1 1 0 0 0,1-1-1 0 0,0 1 1 0 0,0 0 0 0 0,0 2 0 0 0,9 16 59 0 0,-2-1 0 0 0,10 35 1 0 0,4 14-13 0 0,-4-24 148 0 0,1 4-157 0 0,1-1 0 0 0,47 81 1 0 0,-57-110 60 0 0,-3-9-1151 0 0,-4-30 767 0 0,-5-41 432 0 0,-18-98 0 0 0,-1-16-198 0 0,-36-704 741 0 0,57 758-41 0 0,17 138-2820 0 0,-4-5-5572 0 0,-37-45 5952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1588 0 0,'0'0'8436'0'0,"-16"19"-6272"0"0,-7 34-2134 0 0,4 1 0 0 0,1 0 0 0 0,-14 80 0 0 0,22-74-439 0 0,3 1 0 0 0,3 0 1 0 0,3 63-1 0 0,6-44 222 0 0,3 0 1 0 0,4 0-1 0 0,39 135 0 0 0,-49-206 172 0 0,1 0 0 0 0,0-1 0 0 0,0 1-1 0 0,1-1 1 0 0,0 0 0 0 0,1 0 0 0 0,-1 0-1 0 0,2-1 1 0 0,-1 1 0 0 0,1-1 0 0 0,0 0-1 0 0,7 6 1 0 0,-5-8-503 0 0,-1-1-4637 0 0,-18-9 1100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7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21 1900 0 0,'0'0'8620'0'0,"10"1"-8446"0"0,5 1-246 0 0,0-1 0 0 0,0-1 0 0 0,1 0 0 0 0,-1-1 0 0 0,0-1 0 0 0,0 0 0 0 0,0-1 0 0 0,0 0 0 0 0,19-8 0 0 0,-29 8 54 0 0,-5 3 15 0 0,0 0 1 0 0,0 1-1 0 0,0-1 0 0 0,0 0 0 0 0,0 0 1 0 0,0 1-1 0 0,0-1 0 0 0,0 0 1 0 0,0 0-1 0 0,0 0 0 0 0,0 1 1 0 0,0-1-1 0 0,0 0 0 0 0,0 0 0 0 0,1 0 1 0 0,-1 1-1 0 0,0-1 0 0 0,0 0 1 0 0,0 0-1 0 0,0 0 0 0 0,0 1 0 0 0,0-1 1 0 0,1 0-1 0 0,-1 0 0 0 0,0 0 1 0 0,0 0-1 0 0,0 0 0 0 0,1 0 1 0 0,-1 1-1 0 0,0-1 0 0 0,0 0 0 0 0,0 0 1 0 0,1 0-1 0 0,-1 0 0 0 0,0 0 1 0 0,0 0-1 0 0,0 0 0 0 0,1 0 0 0 0,-1 0 1 0 0,0 0-1 0 0,0 0 0 0 0,1 0 1 0 0,-1 0-1 0 0,0 0 0 0 0,0 0 1 0 0,0 0-1 0 0,1 0 0 0 0,-4 13-10 0 0,-5 45 270 0 0,3 0 1 0 0,4 94-1 0 0,1-86-190 0 0,0-64-85 0 0,0 1 1 0 0,0 0-1 0 0,0-1 1 0 0,-1 1-1 0 0,1-1 1 0 0,-1 1 0 0 0,0 0-1 0 0,0-1 1 0 0,0 1-1 0 0,0-1 1 0 0,0 0-1 0 0,0 1 1 0 0,-1-1-1 0 0,1 0 1 0 0,-1 0 0 0 0,1 0-1 0 0,-1 0 1 0 0,0 0-1 0 0,0 0 1 0 0,0 0-1 0 0,0-1 1 0 0,-3 3 0 0 0,1-2 11 0 0,-1 0 1 0 0,1 0-1 0 0,-1 0 1 0 0,0 0 0 0 0,0-1-1 0 0,0 0 1 0 0,0 0-1 0 0,0 0 1 0 0,0-1-1 0 0,0 1 1 0 0,-8-2 0 0 0,8 2-79 0 0,0-2 1 0 0,-1 1 0 0 0,1-1 0 0 0,0 1-1 0 0,-1-2 1 0 0,1 1 0 0 0,0 0 0 0 0,0-1-1 0 0,0 0 1 0 0,0 0 0 0 0,0-1 0 0 0,0 1-1 0 0,1-1 1 0 0,-1 0 0 0 0,1 0 0 0 0,0-1-1 0 0,0 1 1 0 0,0-1 0 0 0,0 0-1 0 0,1 0 1 0 0,0 0 0 0 0,-1-1 0 0 0,-3-7-1 0 0,6 10-144 0 0,1 0 0 0 0,-1 0 0 0 0,1 0 0 0 0,-1 0 0 0 0,1 0-1 0 0,0 1 1 0 0,0-1 0 0 0,0 0 0 0 0,0 0 0 0 0,0 0-1 0 0,1 0 1 0 0,-1 0 0 0 0,1 0 0 0 0,-1 0 0 0 0,1 0 0 0 0,-1 1-1 0 0,1-1 1 0 0,0 0 0 0 0,0 0 0 0 0,1-1 0 0 0,10-2-1804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3316 0 0,'0'0'3669'0'0,"-78"110"-3653"0"0,67-94-8 0 0,-2 0-8 0 0,2-2-404 0 0,0 0-508 0 0,3-3-405 0 0,0 3-271 0 0,5 0-396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8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192 228 3808 0 0,'0'0'5616'0'0,"-11"-8"-5162"0"0,-16-15-170 0 0,1-1 1 0 0,2-1-1 0 0,0-2 1 0 0,-25-37-1 0 0,42 55-548 0 0,-11-19-883 0 0,13 8-2523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2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7 3384 0 0,'0'0'7400'0'0,"-8"3"-7202"0"0,-4 0-106 0 0,-1-1-1 0 0,1 1 0 0 0,-1-2 1 0 0,0 0-1 0 0,1 0 0 0 0,-1-2 1 0 0,0 1-1 0 0,1-1 0 0 0,-26-6 1 0 0,33 5-326 0 0,-24-5 556 0 0,10 4-3277 0 0,29 10-5290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1740 0 0,'0'0'1236'0'0,"3"15"-659"0"0,0 0-352 0 0,2 12-26 0 0,1 1 1 0 0,17 50-1 0 0,-22-76-314 0 0,0 0 0 0 0,0 0 0 0 0,0 0 0 0 0,0 0 0 0 0,0 0 0 0 0,0 0 0 0 0,0 0 0 0 0,1 0-1 0 0,-1 0 1 0 0,1-1 0 0 0,3 4 0 0 0,-4-5 76 0 0,-1 0-1 0 0,1-1 0 0 0,0 1 1 0 0,0-1-1 0 0,-1 1 0 0 0,1 0 1 0 0,0-1-1 0 0,-1 1 1 0 0,1-1-1 0 0,0 0 0 0 0,-1 1 1 0 0,1-1-1 0 0,-1 1 1 0 0,1-1-1 0 0,-1 0 0 0 0,1 1 1 0 0,-1-1-1 0 0,0 0 1 0 0,1 0-1 0 0,-1 1 0 0 0,0-1 1 0 0,1 0-1 0 0,-1 0 1 0 0,0 0-1 0 0,0 1 0 0 0,0-1 1 0 0,0 0-1 0 0,0 0 1 0 0,0 0-1 0 0,0 1 0 0 0,0-1 1 0 0,0-1-1 0 0,6-76 3330 0 0,3-13-1635 0 0,-8 85-1568 0 0,0 0 0 0 0,0 0 0 0 0,1 0 0 0 0,0 0 0 0 0,0 1 0 0 0,1-1 0 0 0,0 1-1 0 0,0-1 1 0 0,0 1 0 0 0,0 0 0 0 0,7-7 0 0 0,-9 11-67 0 0,0 0 0 0 0,0 0 0 0 0,0 0 1 0 0,0 0-1 0 0,-1 1 0 0 0,1-1 0 0 0,0 0 0 0 0,0 1 0 0 0,0-1 0 0 0,1 0 0 0 0,-1 1 0 0 0,0-1 1 0 0,0 1-1 0 0,0 0 0 0 0,0-1 0 0 0,0 1 0 0 0,1 0 0 0 0,-1 0 0 0 0,0 0 0 0 0,0 0 0 0 0,0 0 1 0 0,1 0-1 0 0,-1 0 0 0 0,0 0 0 0 0,0 0 0 0 0,0 0 0 0 0,1 1 0 0 0,-1-1 0 0 0,0 1 1 0 0,0-1-1 0 0,0 1 0 0 0,0-1 0 0 0,0 1 0 0 0,0-1 0 0 0,0 1 0 0 0,0 0 0 0 0,0 0 0 0 0,0-1 1 0 0,0 1-1 0 0,0 0 0 0 0,-1 0 0 0 0,1 0 0 0 0,0 0 0 0 0,-1 0 0 0 0,1 0 0 0 0,0 0 1 0 0,-1 0-1 0 0,1 3 0 0 0,5 6-51 0 0,-1 2 0 0 0,-1-1-1 0 0,6 22 1 0 0,-6-22 169 0 0,1 4 131 0 0,-1 1-1 0 0,0-1 1 0 0,0 0 0 0 0,1 29 0 0 0,-5-44-338 0 0,-10 0-332 0 0,1-1 321 0 0,-1 0 1 0 0,1-1-1 0 0,0 0 0 0 0,-1 0 1 0 0,1-1-1 0 0,0 0 1 0 0,1-1-1 0 0,-15-7 1 0 0,-15-16-2812 0 0,35 23 1049 0 0,3 1-830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0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3308 0 0,'0'0'6491'0'0,"6"0"-6469"0"0,12-1-115 0 0,1-1 1 0 0,-1-1-1 0 0,33-9 1 0 0,-28 6 77 0 0,0 1 1 0 0,-1 2-1 0 0,1 0 0 0 0,0 1 1 0 0,27 2-1 0 0,-49 0-29 0 0,-36 11-576 0 0,33-9 685 0 0,-1-1-1 0 0,1 0 1 0 0,0 1-1 0 0,0-1 0 0 0,0 1 1 0 0,0 0-1 0 0,0 0 0 0 0,1 0 1 0 0,-1 0-1 0 0,0 0 1 0 0,1 0-1 0 0,0 0 0 0 0,-1 0 1 0 0,1 1-1 0 0,0-1 0 0 0,0 0 1 0 0,0 1-1 0 0,0-1 0 0 0,1 1 1 0 0,-1-1-1 0 0,1 1 1 0 0,0 0-1 0 0,-1-1 0 0 0,1 1 1 0 0,0-1-1 0 0,0 1 0 0 0,1 3 1 0 0,1 13-205 0 0,1-1 1 0 0,1 1-1 0 0,6 18 1 0 0,2 20 5 0 0,-10-44 124 0 0,-1 1 0 0 0,-1 0 1 0 0,0 0-1 0 0,-1 0 0 0 0,0 0 1 0 0,-7 24-1 0 0,7-35-23 0 0,0 1 1 0 0,0-1-1 0 0,-1 1 1 0 0,0-1-1 0 0,1 0 1 0 0,-1 0-1 0 0,0 0 0 0 0,-1 0 1 0 0,1 0-1 0 0,0 0 1 0 0,-1 0-1 0 0,0-1 1 0 0,0 1-1 0 0,1-1 0 0 0,-1 0 1 0 0,-1 0-1 0 0,1 0 1 0 0,0 0-1 0 0,0-1 1 0 0,-1 1-1 0 0,1-1 0 0 0,-1 0 1 0 0,1 0-1 0 0,-1 0 1 0 0,0 0-1 0 0,1-1 1 0 0,-1 1-1 0 0,0-1 0 0 0,-6 0 1 0 0,9 0-101 0 0,0 0 0 0 0,0 0 0 0 0,0 0 0 0 0,0-1 1 0 0,0 1-1 0 0,0 0 0 0 0,0 0 0 0 0,-1 0 0 0 0,1-1 0 0 0,0 1 0 0 0,0-1 1 0 0,0 1-1 0 0,0-1 0 0 0,1 1 0 0 0,-1-1 0 0 0,0 1 0 0 0,0-1 0 0 0,0 0 1 0 0,0 0-1 0 0,1 1 0 0 0,-1-1 0 0 0,0 0 0 0 0,1 0 0 0 0,-1 0 0 0 0,0 0 1 0 0,1 0-1 0 0,-1 0 0 0 0,1 0 0 0 0,0 0 0 0 0,-1 0 0 0 0,1 0 1 0 0,0 0-1 0 0,-1 0 0 0 0,1 0 0 0 0,0 0 0 0 0,0 0 0 0 0,0 0 0 0 0,0 0 1 0 0,0-1-1 0 0,0 1 0 0 0,0 0 0 0 0,1 0 0 0 0,-1 0 0 0 0,0 0 0 0 0,1 0 1 0 0,-1 0-1 0 0,0 0 0 0 0,1 0 0 0 0,0-1 0 0 0,6-7-1989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0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 1996 0 0,'0'0'6147'0'0,"-1"16"-5856"0"0,1 49-29 0 0,0-64-250 0 0,0 1 0 0 0,0-1 0 0 0,0 0 0 0 0,0 0 0 0 0,1 0 1 0 0,-1 1-1 0 0,1-1 0 0 0,-1 0 0 0 0,0 0 0 0 0,1 0 0 0 0,0 0 0 0 0,-1 0 0 0 0,1 0 0 0 0,0 0 0 0 0,-1 0 0 0 0,1 0 0 0 0,0 0 0 0 0,0 0 0 0 0,0 0 0 0 0,0-1 1 0 0,0 1-1 0 0,0 0 0 0 0,0-1 0 0 0,0 1 0 0 0,0 0 0 0 0,0-1 0 0 0,0 0 0 0 0,0 1 0 0 0,1-1 0 0 0,-1 0 0 0 0,2 1 0 0 0,34-2-217 0 0,-31 1 153 0 0,-2-1 18 0 0,0 0 0 0 0,0-1 0 0 0,0 1 0 0 0,0-1 0 0 0,-1 1 0 0 0,1-1 0 0 0,0 0 0 0 0,-1-1 0 0 0,1 1 0 0 0,-1-1 1 0 0,0 1-1 0 0,0-1 0 0 0,0 0 0 0 0,0 0 0 0 0,0 0 0 0 0,-1-1 0 0 0,1 1 0 0 0,-1 0 0 0 0,0-1 0 0 0,0 0 0 0 0,0 0 0 0 0,2-6 0 0 0,14-53 1235 0 0,-16 136-1473 0 0,0-35 333 0 0,-2 0 0 0 0,-6 58 0 0 0,5-94-90 0 0,1 1 1 0 0,-1-1-1 0 0,0 1 0 0 0,1-1 1 0 0,-1 0-1 0 0,0 1 0 0 0,0-1 1 0 0,-1 0-1 0 0,1 0 0 0 0,0 0 1 0 0,-1 0-1 0 0,1 0 0 0 0,-1 0 0 0 0,0 0 1 0 0,1 0-1 0 0,-1 0 0 0 0,0-1 1 0 0,0 1-1 0 0,0-1 0 0 0,0 0 1 0 0,-1 1-1 0 0,1-1 0 0 0,0 0 1 0 0,0 0-1 0 0,-1 0 0 0 0,1-1 0 0 0,-1 1 1 0 0,1-1-1 0 0,-1 1 0 0 0,1-1 1 0 0,-5 0-1 0 0,0 0-553 0 0,-1 0 0 0 0,0 0 0 0 0,0-1 0 0 0,0-1 1 0 0,0 1-1 0 0,1-1 0 0 0,-1-1 0 0 0,-13-5 0 0 0,7 1-1771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1355 16 2020 0 0,'0'0'5181'0'0,"-26"0"-4792"0"0,-170 0 351 0 0,-141-11 325 0 0,212 7-659 0 0,0 5 0 0 0,1 6 0 0 0,-165 30 1 0 0,255-31-242 0 0,14-1-51 0 0,0-1 0 0 0,-38 1 0 0 0,57-5-234 0 0,37 0-3356 0 0,-7 0-123 0 0,-18 0 1438 0 0,-14 0 539 0 0,-70 0 1073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1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51 212 0 0,'0'0'7942'0'0,"13"-8"-7687"0"0,41-23-88 0 0,-52 30-135 0 0,0-1 0 0 0,0 1 1 0 0,0 0-1 0 0,1 0 0 0 0,-1 0 0 0 0,0 0 0 0 0,0 0 0 0 0,1 1 0 0 0,-1-1 0 0 0,1 1 1 0 0,-1-1-1 0 0,1 1 0 0 0,-1 0 0 0 0,0 0 0 0 0,1 0 0 0 0,-1 0 0 0 0,1 0 1 0 0,-1 1-1 0 0,1-1 0 0 0,-1 1 0 0 0,0-1 0 0 0,1 1 0 0 0,-1 0 0 0 0,0 0 1 0 0,1 0-1 0 0,-1 1 0 0 0,0-1 0 0 0,0 0 0 0 0,0 1 0 0 0,0-1 0 0 0,0 1 0 0 0,-1 0 1 0 0,1-1-1 0 0,0 1 0 0 0,-1 0 0 0 0,1 0 0 0 0,-1 0 0 0 0,0 0 0 0 0,0 1 1 0 0,0-1-1 0 0,0 0 0 0 0,1 3 0 0 0,1 2-42 0 0,0 1 0 0 0,-1-1 1 0 0,0 1-1 0 0,0 0 0 0 0,-1 0 0 0 0,0 0 0 0 0,0 0 1 0 0,-1 0-1 0 0,0 0 0 0 0,-2 10 0 0 0,0-10-5 0 0,-1-1-1 0 0,0 0 1 0 0,0 0 0 0 0,-1 0-1 0 0,0 0 1 0 0,0-1-1 0 0,-1 0 1 0 0,0 1 0 0 0,0-2-1 0 0,0 1 1 0 0,-1 0-1 0 0,0-1 1 0 0,-10 8 0 0 0,-2-1-14 0 0,-1 1 0 0 0,0-2 0 0 0,-33 14 0 0 0,91-36 296 0 0,-1 1 0 0 0,2 2 1 0 0,66-4-1 0 0,-65 7-576 0 0,91-3-5414 0 0,-108 8 2027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1056 1592 0 0,'0'0'5137'0'0,"1"-4"-4851"0"0,10-117 672 0 0,-6 0 0 0 0,-11-155 1 0 0,0 230-882 0 0,-1 0 1 0 0,-2 0 0 0 0,-2 1-1 0 0,-2 1 1 0 0,-2 0 0 0 0,-1 0 0 0 0,-3 2-1 0 0,-47-78 1 0 0,59 110-69 0 0,0 0 0 0 0,-1 0-1 0 0,-15-13 1 0 0,23 23 6 0 0,0 0 0 0 0,0 0 0 0 0,0 0 0 0 0,0 0 0 0 0,0 1 0 0 0,0-1 0 0 0,0 0 0 0 0,0 0 0 0 0,0 0 0 0 0,0 0 0 0 0,0 1-1 0 0,0-1 1 0 0,0 0 0 0 0,0 0 0 0 0,0 0 0 0 0,0 0 0 0 0,-1 0 0 0 0,1 0 0 0 0,0 1 0 0 0,0-1 0 0 0,0 0 0 0 0,0 0 0 0 0,0 0 0 0 0,0 0 0 0 0,-1 0 0 0 0,1 0-1 0 0,0 0 1 0 0,0 0 0 0 0,0 0 0 0 0,0 0 0 0 0,0 0 0 0 0,-1 0 0 0 0,1 0 0 0 0,0 0 0 0 0,0 0 0 0 0,0 0 0 0 0,0 0 0 0 0,-1 0 0 0 0,1 0 0 0 0,0 0-1 0 0,0 0 1 0 0,0 0 0 0 0,0 0 0 0 0,-1 0 0 0 0,1 0 0 0 0,0 0 0 0 0,0 0 0 0 0,0 0 0 0 0,0 0 0 0 0,0 0 0 0 0,-1 0 0 0 0,1 0 0 0 0,0-1 0 0 0,0 1 0 0 0,0 0-1 0 0,0 0 1 0 0,0 0 0 0 0,7 13-2268 0 0,18-4-2281 0 0,-13-6 1975 0 0,-11-5 980 0 0,-45-26 1014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1 616 0 0,'0'0'6460'0'0,"7"-1"-6139"0"0,-2 1-267 0 0,1 0-1 0 0,-1 0 1 0 0,0 1 0 0 0,0-1 0 0 0,1 1 0 0 0,-1 1 0 0 0,0-1 0 0 0,0 0 0 0 0,7 4 0 0 0,-10-4-20 0 0,0 1 1 0 0,1-1 0 0 0,-1 0 0 0 0,0 1-1 0 0,0 0 1 0 0,0-1 0 0 0,0 1 0 0 0,-1 0-1 0 0,1 0 1 0 0,0 0 0 0 0,-1 0-1 0 0,0 0 1 0 0,1 0 0 0 0,-1 1 0 0 0,0-1-1 0 0,0 0 1 0 0,0 1 0 0 0,0-1 0 0 0,0 1-1 0 0,-1-1 1 0 0,1 1 0 0 0,-1-1 0 0 0,0 1-1 0 0,0-1 1 0 0,0 3 0 0 0,0 0-40 0 0,-2-1 1 0 0,1 0-1 0 0,0 0 0 0 0,-1 0 1 0 0,0 0-1 0 0,0-1 1 0 0,0 1-1 0 0,0 0 0 0 0,-1-1 1 0 0,0 1-1 0 0,1-1 0 0 0,-1 0 1 0 0,0 0-1 0 0,0 0 1 0 0,-1 0-1 0 0,-5 3 0 0 0,3-1 50 0 0,6 1 3062 0 0,10-2-2273 0 0,14 0-898 0 0,-24-4 228 0 0,14 1-522 0 0,0 0 0 0 0,0-1 0 0 0,26-3 0 0 0,13-10-5932 0 0,-43 10 1806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1 212 0 0,'0'0'10642'0'0,"12"11"-10609"0"0,-43-6 329 0 0,-58 2 0 0 0,68-7-440 0 0,0 1 0 0 0,-1 0 0 0 0,1 2 1 0 0,0 1-1 0 0,0 1 0 0 0,-29 10 0 0 0,46-14-531 0 0,-3 3-714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5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1512 0 0,'0'0'8373'0'0,"6"23"-7858"0"0,39 173 513 0 0,-41-163-829 0 0,8 25-587 0 0,-12-57 302 0 0,0-1 1 0 0,0 0-1 0 0,0 1 0 0 0,1-1 1 0 0,-1 0-1 0 0,0 1 0 0 0,0-1 1 0 0,1 0-1 0 0,-1 0 0 0 0,0 1 1 0 0,0-1-1 0 0,1 0 1 0 0,-1 0-1 0 0,0 1 0 0 0,1-1 1 0 0,-1 0-1 0 0,0 0 0 0 0,1 0 1 0 0,-1 1-1 0 0,0-1 0 0 0,1 0 1 0 0,-1 0-1 0 0,0 0 0 0 0,1 0 1 0 0,-1 0-1 0 0,1 0 0 0 0,-1 0 1 0 0,0 0-1 0 0,1 0 0 0 0,-1 0 1 0 0,0 0-1 0 0,1 0 0 0 0,0 0 1 0 0,2 0-1121 0 0,4 0-2543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60 2816 0 0,'0'0'8173'0'0,"0"-1"-8062"0"0,0 0 0 0 0,0 0 0 0 0,0 1 0 0 0,0-1 0 0 0,1 0-1 0 0,-1 1 1 0 0,0-1 0 0 0,0 0 0 0 0,0 1 0 0 0,1-1 0 0 0,-1 0 0 0 0,0 1 0 0 0,1-1 0 0 0,-1 1-1 0 0,0-1 1 0 0,1 0 0 0 0,-1 1 0 0 0,1-1 0 0 0,-1 1 0 0 0,1-1 0 0 0,14-7-229 0 0,0 1 1 0 0,0 1 0 0 0,0 1-1 0 0,1 0 1 0 0,0 1-1 0 0,0 0 1 0 0,0 2 0 0 0,0 0-1 0 0,1 0 1 0 0,-1 2-1 0 0,31 2 1 0 0,-35 4-664 0 0,-13 1 550 0 0,-27 12 732 0 0,24-17-430 0 0,0 0-1 0 0,0 1 1 0 0,0-1-1 0 0,0 1 0 0 0,0 0 1 0 0,1 0-1 0 0,-1 1 0 0 0,-2 3 1 0 0,2 1-29 0 0,1 1 1 0 0,0 0-1 0 0,1 1 0 0 0,0-1 1 0 0,0 0-1 0 0,1 0 1 0 0,0 1-1 0 0,1-1 0 0 0,1 18 1 0 0,2 11-88 0 0,11 41 0 0 0,-6-33 22 0 0,-5-27-26 0 0,0 0 0 0 0,-1 0 1 0 0,-1 0-1 0 0,-1 0 0 0 0,-1 0 0 0 0,-5 29 0 0 0,5-42 42 0 0,0 0 0 0 0,-1 0 0 0 0,0 0-1 0 0,-1 0 1 0 0,1 0 0 0 0,-1 0 0 0 0,0-1 0 0 0,-1 0 0 0 0,1 1-1 0 0,-1-1 1 0 0,0 0 0 0 0,0-1 0 0 0,-1 1 0 0 0,1-1 0 0 0,-1 0-1 0 0,0 0 1 0 0,0 0 0 0 0,-1-1 0 0 0,1 0 0 0 0,-1 0 0 0 0,1 0-1 0 0,-1 0 1 0 0,-10 2 0 0 0,9-3-115 0 0,1 0 0 0 0,-1-1-1 0 0,0 0 1 0 0,0 0 0 0 0,0 0 0 0 0,-12-1 0 0 0,18 0 43 0 0,0 0 0 0 0,0 0 0 0 0,0 0 0 0 0,-1-1 0 0 0,1 1 1 0 0,0 0-1 0 0,0-1 0 0 0,0 1 0 0 0,0-1 0 0 0,0 1 1 0 0,0-1-1 0 0,0 1 0 0 0,0-1 0 0 0,0 0 0 0 0,0 1 0 0 0,0-1 1 0 0,0 0-1 0 0,0 0 0 0 0,1 0 0 0 0,-1 1 0 0 0,0-1 1 0 0,1 0-1 0 0,-1 0 0 0 0,0 0 0 0 0,1 0 0 0 0,-1-1 0 0 0,1 1 1 0 0,0 0-1 0 0,-1 0 0 0 0,1 0 0 0 0,0 0 0 0 0,0 0 0 0 0,-1 0 1 0 0,1-1-1 0 0,0 1 0 0 0,0 0 0 0 0,0 0 0 0 0,1 0 1 0 0,-1 0-1 0 0,0-1 0 0 0,0 1 0 0 0,1 0 0 0 0,-1 0 0 0 0,0 0 1 0 0,1 0-1 0 0,-1 0 0 0 0,1 0 0 0 0,0-1 0 0 0,1-1-250 0 0,-1 1-1 0 0,0-1 0 0 0,1 1 0 0 0,0 0 0 0 0,-1 0 1 0 0,1 0-1 0 0,0 0 0 0 0,0 0 0 0 0,4-3 1 0 0,12-7-2281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0 2992 0 0,'0'0'6676'0'0,"-14"20"-6536"0"0,-111 145-123 0 0,93-129-631 0 0,0-1-3796 0 0,31-33 2641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4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1532 0 0,'0'0'5688'0'0,"-8"6"-4010"0"0,7 27-1300 0 0,-1 0 0 0 0,-1 0 0 0 0,-2 0 0 0 0,-12 44 0 0 0,13-63-269 0 0,1 0 0 0 0,0 0 1 0 0,-1 24-1 0 0,4-34-81 0 0,0 0 1 0 0,0-1 0 0 0,0 1-1 0 0,0 0 1 0 0,1 0-1 0 0,0-1 1 0 0,0 1-1 0 0,0 0 1 0 0,0-1 0 0 0,0 1-1 0 0,1-1 1 0 0,0 1-1 0 0,-1-1 1 0 0,1 0-1 0 0,0 0 1 0 0,1 0 0 0 0,-1 0-1 0 0,5 5 1 0 0,-4-6-49 0 0,-1 0 1 0 0,0 1 0 0 0,1-1-1 0 0,0-1 1 0 0,-1 1-1 0 0,1 0 1 0 0,0-1 0 0 0,0 1-1 0 0,0-1 1 0 0,0 0-1 0 0,0 0 1 0 0,0 0-1 0 0,0 0 1 0 0,0-1 0 0 0,0 1-1 0 0,0-1 1 0 0,0 0-1 0 0,1 0 1 0 0,4 0 0 0 0,-5-1-305 0 0,1-1 0 0 0,-1 1-1 0 0,1-1 1 0 0,-1 0 0 0 0,0 0 0 0 0,1 0 0 0 0,-1 0 0 0 0,-1-1 0 0 0,1 1 0 0 0,0-1 0 0 0,0 0 0 0 0,-1 0 0 0 0,0 0 0 0 0,1 0 0 0 0,2-6 0 0 0,1 0-2097 0 0,0 0-1225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2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2 3180 0 0,'0'0'5950'0'0,"2"15"-5374"0"0,16 136 19 0 0,-17-144-595 0 0,9 26-436 0 0,-9-32 196 0 0,-1 0 0 0 0,1 0-1 0 0,0 0 1 0 0,0 0 0 0 0,0 0 0 0 0,0 0 0 0 0,0 0 0 0 0,0 0-1 0 0,0 0 1 0 0,0 0 0 0 0,0-1 0 0 0,1 1 0 0 0,-1-1 0 0 0,0 1 0 0 0,0 0-1 0 0,1-1 1 0 0,-1 0 0 0 0,0 1 0 0 0,1-1 0 0 0,-1 0 0 0 0,0 0-1 0 0,1 0 1 0 0,1 0 0 0 0,9 0-2597 0 0</inkml:trace>
  <inkml:trace contextRef="#ctx0" brushRef="#br0" timeOffset="1">277 0 3844 0 0,'0'0'4617'0'0,"-125"5"-4549"0"0,101-3-68 0 0,1-2 0 0 0,1 0 0 0 0,2 0-68 0 0,2 0-552 0 0,2 0-356 0 0,2 0-705 0 0,4-2-495 0 0,6 1-832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178 279 752 0 0,'0'0'7933'0'0,"-12"-20"-7665"0"0,7 12-250 0 0,-97-152 314 0 0,87 141-531 0 0,-19-25-515 0 0,24 16-5323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22 3688 0 0,'0'0'5796'0'0,"-3"15"-5508"0"0,-10 49-44 0 0,13-63-233 0 0,0 0-1 0 0,0 0 1 0 0,-1 0-1 0 0,1 0 1 0 0,0 1-1 0 0,0-1 0 0 0,0 0 1 0 0,0 0-1 0 0,0 0 1 0 0,0 0-1 0 0,1 0 1 0 0,-1 0-1 0 0,0 0 1 0 0,0 0-1 0 0,1 0 0 0 0,-1 0 1 0 0,1 0-1 0 0,-1 0 1 0 0,1 0-1 0 0,-1 0 1 0 0,1 0-1 0 0,0 0 1 0 0,-1 0-1 0 0,1 0 1 0 0,0-1-1 0 0,0 1 0 0 0,-1 0 1 0 0,1-1-1 0 0,0 1 1 0 0,0 0-1 0 0,0-1 1 0 0,0 1-1 0 0,0-1 1 0 0,0 1-1 0 0,2-1 1 0 0,33 2-87 0 0,-28-3 48 0 0,0 1 7 0 0,0-1 0 0 0,0 0-1 0 0,0 0 1 0 0,0-1 0 0 0,0 0 0 0 0,-1 0 0 0 0,1-1-1 0 0,0 0 1 0 0,-1 0 0 0 0,0-1 0 0 0,0 0 0 0 0,7-5 0 0 0,-10 6-56 0 0,0 0 0 0 0,0 0 0 0 0,0 0 0 0 0,0-1 0 0 0,-1 0 0 0 0,0 0 0 0 0,0 0 0 0 0,0 0 1 0 0,0 0-1 0 0,0-1 0 0 0,-1 1 0 0 0,0-1 0 0 0,0 0 0 0 0,0 0 0 0 0,-1 1 0 0 0,1-1 0 0 0,-1 0 0 0 0,0 0 1 0 0,-1 0-1 0 0,1-6 0 0 0,-5 7 376 0 0,-5 10 103 0 0,-4 8 176 0 0,7-4-403 0 0,1 1 0 0 0,1 0 1 0 0,0 0-1 0 0,0 0 1 0 0,1 0-1 0 0,1 1 0 0 0,-2 21 1 0 0,2 88 206 0 0,3-71-60 0 0,-1-31-316 0 0,0-1-1 0 0,-1 0 1 0 0,-1 0 0 0 0,-1 0-1 0 0,-6 24 1 0 0,8-38-102 0 0,0 0 0 0 0,-1 0-1 0 0,0-1 1 0 0,1 1 0 0 0,-1 0 0 0 0,-1-1 0 0 0,1 1 0 0 0,0-1 0 0 0,-1 1-1 0 0,0-1 1 0 0,0 0 0 0 0,0 0 0 0 0,0-1 0 0 0,0 1 0 0 0,0-1 0 0 0,-1 1 0 0 0,1-1-1 0 0,-1 0 1 0 0,0 0 0 0 0,0-1 0 0 0,1 1 0 0 0,-1-1 0 0 0,0 0 0 0 0,-1 0-1 0 0,1 0 1 0 0,0 0 0 0 0,0-1 0 0 0,0 1 0 0 0,-6-1 0 0 0,9 0-76 0 0,0 0-1 0 0,0-1 1 0 0,0 1 0 0 0,0 0 0 0 0,-1 0 0 0 0,1 0-1 0 0,0-1 1 0 0,0 1 0 0 0,0-1 0 0 0,0 1 0 0 0,0-1-1 0 0,0 1 1 0 0,0-1 0 0 0,0 1 0 0 0,0-1 0 0 0,0 0-1 0 0,0 0 1 0 0,0 0 0 0 0,1 1 0 0 0,-1-1 0 0 0,0 0-1 0 0,1 0 1 0 0,-1 0 0 0 0,0 0 0 0 0,1 0 0 0 0,-1 0-1 0 0,1 0 1 0 0,-1 0 0 0 0,1-1 0 0 0,0 1 0 0 0,-1 0-1 0 0,1-1 1 0 0,-5-18-3020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39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1848 0 0,'0'0'7599'0'0,"30"7"-6800"0"0,-22-3-803 0 0,-1 1 0 0 0,0 0 0 0 0,0 1 0 0 0,0 0 1 0 0,0 0-1 0 0,9 12 0 0 0,-14-16-20 0 0,0 1 0 0 0,-1 0-1 0 0,1-1 1 0 0,0 1 0 0 0,-1 0 0 0 0,0 0-1 0 0,0 0 1 0 0,0 0 0 0 0,0 0 0 0 0,0 0 0 0 0,-1 0-1 0 0,1 0 1 0 0,-1 0 0 0 0,0 0 0 0 0,0 1-1 0 0,0-1 1 0 0,0 0 0 0 0,0 0 0 0 0,-1 0-1 0 0,0 0 1 0 0,1 0 0 0 0,-1 0 0 0 0,-2 5 0 0 0,1-5 6 0 0,-1 1 0 0 0,1-1 1 0 0,-1 1-1 0 0,0-1 1 0 0,0 0-1 0 0,0 0 1 0 0,0 0-1 0 0,0-1 1 0 0,-5 4-1 0 0,-20 22 1321 0 0,28-27-1222 0 0,0 0 1 0 0,0 0-1 0 0,1 0 0 0 0,-1 0 0 0 0,0 0 1 0 0,1 0-1 0 0,-1-1 0 0 0,0 1 1 0 0,1 0-1 0 0,0 0 0 0 0,-1 0 1 0 0,1 0-1 0 0,-1 0 0 0 0,1-1 0 0 0,0 1 1 0 0,-1 0-1 0 0,1-1 0 0 0,0 1 1 0 0,0 0-1 0 0,0-1 0 0 0,0 1 0 0 0,0-1 1 0 0,-1 1-1 0 0,1-1 0 0 0,0 0 1 0 0,0 1-1 0 0,0-1 0 0 0,0 0 1 0 0,2 1-1 0 0,32 12 59 0 0,-21-10-374 0 0,-1 0 0 0 0,1-1 0 0 0,0 0 0 0 0,0-1 1 0 0,-1-1-1 0 0,1 0 0 0 0,18-3 0 0 0,-30 3-39 0 0,-1 0-1 0 0,1-1 1 0 0,-1 1-1 0 0,1-1 1 0 0,-1 0-1 0 0,0 1 1 0 0,1-1-1 0 0,-1 0 1 0 0,1 0-1 0 0,-1 0 1 0 0,0 0-1 0 0,0 0 1 0 0,0 0-1 0 0,0-1 1 0 0,0 1-1 0 0,0 0 1 0 0,0 0 0 0 0,0-1-1 0 0,0 1 1 0 0,0 0-1 0 0,-1-1 1 0 0,2-1-1 0 0,3-11-4909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4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13 243 920 0 0,'0'0'3870'0'0,"-3"-2"-3651"0"0,3 2-149 0 0,-1 0 0 0 0,1 0 0 0 0,-1 0 0 0 0,1 0 0 0 0,0 0 0 0 0,-1 0 0 0 0,1 0 0 0 0,0 0 0 0 0,-1 0-1 0 0,1 0 1 0 0,0 0 0 0 0,-1 0 0 0 0,1-1 0 0 0,0 1 0 0 0,-1 0 0 0 0,1 0 0 0 0,0 0 0 0 0,-1-1 0 0 0,1 1 0 0 0,0 0 0 0 0,0 0 0 0 0,-1-1 0 0 0,1 1-1 0 0,0 0 1 0 0,0 0 0 0 0,-1-1 0 0 0,1 1 0 0 0,0 0 0 0 0,0-1 0 0 0,0 1 0 0 0,0 0 0 0 0,0-1 0 0 0,-1 1 0 0 0,1 0 0 0 0,0-1 0 0 0,0 1 0 0 0,0 0 0 0 0,0-1-1 0 0,0 1 1 0 0,0 0 0 0 0,0-1 0 0 0,19-1 4323 0 0,17-1-4003 0 0,19-9-408 0 0,1 2 0 0 0,1 2 1 0 0,87 0-1 0 0,-57 4 159 0 0,42-12-131 0 0,-86 9 164 0 0,76-4 0 0 0,128-6-227 0 0,0 0 229 0 0,-183 14-193 0 0,86-15 0 0 0,2 0 144 0 0,-8-3-70 0 0,-34 4-118 0 0,-56 13 216 0 0,71 5 0 0 0,26-1-214 0 0,-76-10 37 0 0,-46 5 94 0 0,46-1 0 0 0,159 20-325 0 0,-183-16 117 0 0,62-11 0 0 0,-80 7 101 0 0,-1 2-1 0 0,1 1 0 0 0,0 1 0 0 0,0 2 0 0 0,58 8 1 0 0,-35 2 73 0 0,1-3 1 0 0,94 0 0 0 0,-116-5 61 0 0,51 9 0 0 0,-50-6-85 0 0,54 3 0 0 0,326-8-289 0 0,-358-1 327 0 0,-1-3 1 0 0,110-21-1 0 0,-142 21 24 0 0,0 1 1 0 0,30 1-1 0 0,36-5 101 0 0,-16-2 266 0 0,-74 9-332 0 0,-1 17-12624 0 0,0-34 10823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47.20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28 0 1052 0 0,'0'0'6684'0'0,"2"63"-2246"0"0,-16 309-4764 0 0,-1 0 1019 0 0,26-105-644 0 0,-1-2-45 0 0,6 178 595 0 0,-5-247-490 0 0,11 91-18 0 0,-18-237-44 0 0,-3 86 1 0 0,-2-85 240 0 0,7 79 1 0 0,-3-95-222 0 0,-4 65 1 0 0,-1-32 45 0 0,2-68-257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52.69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11287 39 16 0 0,'0'0'3416'0'0,"-2"8"-3852"0"0,-2 4 407 0 0,2-8 24 0 0,1 1-1 0 0,-1-1 1 0 0,1 0 0 0 0,1 1 0 0 0,-1-1-1 0 0,1 1 1 0 0,-1-1 0 0 0,2 7 0 0 0,-10-6-15 0 0,-18-1 4365 0 0,20-3-2934 0 0,-54 8-1278 0 0,0-3 0 0 0,0-3 0 0 0,-63-4 0 0 0,41 0 83 0 0,10 1-189 0 0,28 2-58 0 0,-1-2 0 0 0,1-2 0 0 0,-74-14 1 0 0,-8-6 178 0 0,-2 6 0 0 0,-162 0 1 0 0,15 1-256 0 0,25 2 17 0 0,-81-9 85 0 0,252 15 51 0 0,0 3 0 0 0,0 4-1 0 0,-93 12 1 0 0,-221 0 517 0 0,282-13-648 0 0,-331-20 419 0 0,415 21-321 0 0,-581 14 308 0 0,467-6-257 0 0,-144 13 61 0 0,30-2-325 0 0,28-3-43 0 0,-342 30 188 0 0,220-23-200 0 0,222-16 445 0 0,-43 17 10 0 0,34-3-38 0 0,0-8-363 0 0,-199 24 145 0 0,218-24-218 0 0,-165-2-1 0 0,137 1-95 0 0,31-1-369 0 0,-5-5 1324 0 0,-296 8-169 0 0,-89 3-753 0 0,379-11 423 0 0,-416 36-198 0 0,-340-15-337 0 0,813-28 172 0 0,-5 0 282 0 0,-127 14 0 0 0,-62 12-319 0 0,86-11 357 0 0,63-7-235 0 0,-91 25-1591 0 0,200-32 1117 0 0,5 0 578 0 0,0 0 0 0 0,0 0 0 0 0,-1 0 0 0 0,1 0 0 0 0,0 0 0 0 0,0 0 0 0 0,0 0 0 0 0,0 0 0 0 0,-1 0 0 0 0,1 0 1 0 0,0 0-1 0 0,0 0 0 0 0,0 0 0 0 0,0 0 0 0 0,-1 0 0 0 0,1 0 0 0 0,0 0 0 0 0,0 0 0 0 0,0 0 0 0 0,0 0 0 0 0,0 0 0 0 0,-1 0 1 0 0,1 0-1 0 0,0 1 0 0 0,0-1 0 0 0,0 0 0 0 0,0 0 0 0 0,0 0 0 0 0,0 0 0 0 0,0 0 0 0 0,-1 0 0 0 0,1 1 0 0 0,0-1 0 0 0,0 0 0 0 0,0 0 1 0 0,0 0-1 0 0,0 0 0 0 0,0 1 0 0 0,0-1 0 0 0,0 0 0 0 0,0 0 0 0 0,0 0 0 0 0,0 0 0 0 0,0 1 0 0 0,0-1 0 0 0,0 0 0 0 0,0 0 0 0 0,0 0 1 0 0,0 0-1 0 0,0 1 0 0 0,0-1 0 0 0,0 4-1303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6:55.91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2856 656 0 0,'0'0'7039'0'0,"0"5"-6957"0"0,2 16 142 0 0,-2-15 856 0 0,0-18 2145 0 0,0-41-3765 0 0,14-395 619 0 0,-4 144-14 0 0,1-3 583 0 0,-3-139 991 0 0,-2-77-1344 0 0,-6 360-246 0 0,0-404-19 0 0,-8 514 101 0 0,8 53-21 0 0,32-11-13968 0 0,-67 22 12904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02.28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1 500 612 0 0,'2'4'7658'0'0,"7"3"-6106"0"0,3-8-1498 0 0,1-1 0 0 0,-1 0 1 0 0,0-1-1 0 0,17-5 0 0 0,19-6-43 0 0,59-7 264 0 0,130-22-69 0 0,-234 43-206 0 0,564-75 468 0 0,-301 56-182 0 0,-116 10-251 0 0,-35 0-32 0 0,152-7 153 0 0,256 9-53 0 0,-278 2 107 0 0,143 3 592 0 0,-225 8-630 0 0,125 8 5 0 0,-93-6 2 0 0,-57-4 84 0 0,505 6 158 0 0,-466-10-330 0 0,528-19 227 0 0,-300 8-318 0 0,-51-1-152 0 0,70-3 135 0 0,-297 9-38 0 0,186-18-22 0 0,3-6 182 0 0,-132 14-88 0 0,-20 2-2 0 0,-12 3 95 0 0,22-2-148 0 0,125-10 20 0 0,-159 17-70 0 0,225-31 108 0 0,-44 16 18 0 0,-122 13-50 0 0,263-23-540 0 0,149 12-109 0 0,-284 28 151 0 0,-302-9 545 0 0,0 2 0 0 0,0 0 0 0 0,1 2 1 0 0,42 11-1 0 0,-43-10-137 0 0,0-1 0 0 0,0-2 0 0 0,0 0 0 0 0,37-3 0 0 0,-23 0 215 0 0,64 6-161 0 0,-103-5 113 0 0,47 0-569 0 0,12-2-6929 0 0,-119 4 3180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1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87 696 0 0,'0'0'3144'0'0,"-2"-5"-3217"0"0,0 1 474 0 0,-8-10-1491 0 0,-2 9 6411 0 0,-15-11-1608 0 0,9 9-1700 0 0,34 8-779 0 0,16 3-1357 0 0,-10-4-24 0 0,-1-1 0 0 0,1-1 1 0 0,0-1-1 0 0,-1-1 0 0 0,1-1 0 0 0,-1-1 0 0 0,33-14 0 0 0,-61 57 224 0 0,2 0 0 0 0,-1 58 0 0 0,8-8-18 0 0,-1 66-124 0 0,-2-147 43 0 0,-1 0 1 0 0,1-1-1 0 0,-1 1 1 0 0,0-1-1 0 0,0 0 0 0 0,-1 0 1 0 0,1 0-1 0 0,-1 0 1 0 0,0 0-1 0 0,0 0 1 0 0,-1-1-1 0 0,0 1 0 0 0,0-1 1 0 0,0 0-1 0 0,0 0 1 0 0,0 0-1 0 0,-1-1 0 0 0,1 0 1 0 0,-1 0-1 0 0,0 0 1 0 0,0 0-1 0 0,-1-1 1 0 0,1 1-1 0 0,0-1 0 0 0,-1-1 1 0 0,1 1-1 0 0,-1-1 1 0 0,0 0-1 0 0,1 0 0 0 0,-1-1 1 0 0,0 0-1 0 0,1 0 1 0 0,-1 0-1 0 0,-10-2 1 0 0,13 1-32 0 0,0 0 1 0 0,1 0 0 0 0,-1 0-1 0 0,1 0 1 0 0,0 0 0 0 0,-1-1 0 0 0,1 1-1 0 0,0-1 1 0 0,0 0 0 0 0,0 1-1 0 0,0-1 1 0 0,0 0 0 0 0,0 0 0 0 0,0-1-1 0 0,1 1 1 0 0,-1 0 0 0 0,1 0-1 0 0,0-1 1 0 0,-1 1 0 0 0,1-1 0 0 0,0 1-1 0 0,1-1 1 0 0,-1 1 0 0 0,0-1-1 0 0,1 0 1 0 0,-1 1 0 0 0,1-1 0 0 0,0 0-1 0 0,0 0 1 0 0,0 1 0 0 0,0-1-1 0 0,0 0 1 0 0,2-3 0 0 0,-1-1-407 0 0,0 1 0 0 0,0 0 0 0 0,1-1 0 0 0,0 1 0 0 0,1 0 0 0 0,-1 0 0 0 0,1 0-1 0 0,0 0 1 0 0,1 1 0 0 0,-1-1 0 0 0,1 1 0 0 0,9-9 0 0 0,9-4-2298 0 0,0 4 1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19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1680 0 0,'0'0'9023'0'0,"7"1"-8613"0"0,34 5 921 0 0,-64 14-1087 0 0,19-17-239 0 0,1 0 0 0 0,0 0 0 0 0,1 0 1 0 0,-1 1-1 0 0,0-1 0 0 0,1 1 0 0 0,0 0 0 0 0,0 0 0 0 0,0-1 1 0 0,0 1-1 0 0,1 0 0 0 0,-2 7 0 0 0,3-9-6 0 0,0 0 0 0 0,1 0 0 0 0,-1 0 0 0 0,1 0 0 0 0,-1 0 0 0 0,1 0 0 0 0,0 0 0 0 0,0 0 0 0 0,0 0 0 0 0,0 0 0 0 0,0-1 0 0 0,0 1 0 0 0,0 0 0 0 0,1-1 0 0 0,-1 1 1 0 0,1-1-1 0 0,-1 1 0 0 0,1-1 0 0 0,0 0 0 0 0,-1 1 0 0 0,1-1 0 0 0,0 0 0 0 0,0 0 0 0 0,0 0 0 0 0,0-1 0 0 0,-1 1 0 0 0,4 0 0 0 0,20 10 66 0 0,-16-7-32 0 0,0-1 0 0 0,0 2 0 0 0,-1-1 0 0 0,12 8 0 0 0,-20-11-36 0 0,0 0 0 0 0,0-1 0 0 0,0 1 0 0 0,0 0 0 0 0,1-1 0 0 0,-1 1 0 0 0,0 0-1 0 0,0-1 1 0 0,-1 1 0 0 0,1 0 0 0 0,0 0 0 0 0,0-1 0 0 0,0 1 0 0 0,0-1 0 0 0,0 1 0 0 0,-1 0 0 0 0,1-1 0 0 0,0 1 0 0 0,-1 0 0 0 0,1-1 0 0 0,0 1 0 0 0,-1-1 0 0 0,1 1 0 0 0,-1-1 0 0 0,1 1 0 0 0,-1-1 0 0 0,1 1-1 0 0,-1-1 1 0 0,1 0 0 0 0,-1 1 0 0 0,1-1 0 0 0,-1 0 0 0 0,-1 1 0 0 0,-24 18-351 0 0,23-16 381 0 0,-2 0-125 0 0,-25 24 480 0 0,29-26-372 0 0,1 0 1 0 0,0 0-1 0 0,-1 0 1 0 0,1-1-1 0 0,-1 1 1 0 0,1 0-1 0 0,0 0 0 0 0,0 0 1 0 0,0 0-1 0 0,-1 0 1 0 0,1 0-1 0 0,0 0 1 0 0,0 0-1 0 0,0 0 0 0 0,1 0 1 0 0,-1 0-1 0 0,0 0 1 0 0,0 0-1 0 0,0 0 1 0 0,1 0-1 0 0,-1 0 0 0 0,0 0 1 0 0,1-1-1 0 0,-1 1 1 0 0,1 0-1 0 0,-1 0 1 0 0,1 0-1 0 0,0 0 0 0 0,-1-1 1 0 0,1 1-1 0 0,0 0 1 0 0,-1-1-1 0 0,1 1 1 0 0,0 0-1 0 0,1 0 1 0 0,10 9 20 0 0,0 1 1 0 0,0 1 0 0 0,15 20 0 0 0,-24-28-18 0 0,0-1-1 0 0,-1 1 0 0 0,0 0 1 0 0,1 0-1 0 0,-1 0 0 0 0,-1 0 1 0 0,1 0-1 0 0,-1 0 1 0 0,0 1-1 0 0,0-1 0 0 0,0 1 1 0 0,0-1-1 0 0,-1 0 1 0 0,1 1-1 0 0,-1-1 0 0 0,-1 1 1 0 0,1-1-1 0 0,-1 7 1 0 0,-1-8-37 0 0,1-1 0 0 0,-1 1 0 0 0,0-1 1 0 0,0 1-1 0 0,0-1 0 0 0,0 0 1 0 0,0 1-1 0 0,0-1 0 0 0,-1 0 0 0 0,1 0 1 0 0,-1-1-1 0 0,1 1 0 0 0,-1 0 1 0 0,0-1-1 0 0,1 0 0 0 0,-1 0 0 0 0,0 1 1 0 0,0-2-1 0 0,0 1 0 0 0,0 0 1 0 0,-4 0-1 0 0,-7 2-51 0 0,0-1 0 0 0,0 0 0 0 0,-18 0 0 0 0,22-3-11 0 0,1 0 1 0 0,0 0-1 0 0,-1 0 1 0 0,1-1-1 0 0,0-1 1 0 0,-14-5-1 0 0,21 7-73 0 0,0 1-1 0 0,0-1 0 0 0,0 0 0 0 0,0-1 1 0 0,0 1-1 0 0,1 0 0 0 0,-1 0 0 0 0,0-1 1 0 0,1 1-1 0 0,-1-1 0 0 0,1 1 0 0 0,0-1 1 0 0,-1 0-1 0 0,1 1 0 0 0,-1-4 0 0 0,1 3-120 0 0,1 0-1 0 0,0 1 0 0 0,0-1 1 0 0,-1 0-1 0 0,1 0 0 0 0,1 1 1 0 0,-1-1-1 0 0,0 0 0 0 0,0 0 0 0 0,1 1 1 0 0,-1-1-1 0 0,1 0 0 0 0,-1 1 1 0 0,1-1-1 0 0,-1 1 0 0 0,1-1 1 0 0,0 1-1 0 0,0-1 0 0 0,0 1 0 0 0,0-1 1 0 0,0 1-1 0 0,2-2 0 0 0,14-11-2928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3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1 656 0 0,'0'0'11802'0'0,"-2"13"-11592"0"0,-11 133-26 0 0,14-79-5069 0 0,1-56 1054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0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1764 0 0,'0'0'11630'0'0,"18"9"-10821"0"0,282 92-663 0 0,-229-78 18 0 0,-70-23-164 0 0,-1 0-1 0 0,1 0 0 0 0,0 0 0 0 0,-1 0 1 0 0,1 0-1 0 0,0 0 0 0 0,0 0 0 0 0,-1 0 0 0 0,1 1 1 0 0,0-1-1 0 0,-1 0 0 0 0,1 0 0 0 0,0 1 1 0 0,-1-1-1 0 0,1 1 0 0 0,0-1 0 0 0,-1 1 1 0 0,1-1-1 0 0,-1 1 0 0 0,1-1 0 0 0,-1 1 1 0 0,1-1-1 0 0,-1 1 0 0 0,0-1 0 0 0,1 1 1 0 0,-1 0-1 0 0,1-1 0 0 0,-1 1 0 0 0,0 0 1 0 0,0-1-1 0 0,1 1 0 0 0,-1 0 0 0 0,0 0 1 0 0,0-1-1 0 0,0 1 0 0 0,0 0 0 0 0,0-1 0 0 0,0 1 1 0 0,0 0-1 0 0,0 0 0 0 0,0-1 0 0 0,0 1 1 0 0,-1 0-1 0 0,1 0 0 0 0,0-1 0 0 0,0 1 1 0 0,-1 0-1 0 0,1-1 0 0 0,0 1 0 0 0,-1 0 1 0 0,1-1-1 0 0,0 1 0 0 0,-1-1 0 0 0,1 1 1 0 0,-1-1-1 0 0,1 1 0 0 0,-1-1 0 0 0,0 1 1 0 0,1-1-1 0 0,-1 1 0 0 0,1-1 0 0 0,-2 1 1 0 0,-52 34-110 0 0,36-24 91 0 0,-10 8 42 0 0,-112 83 258 0 0,139-101-416 0 0,0 0 0 0 0,1 0 0 0 0,-1 0 0 0 0,1-1 0 0 0,-1 1 0 0 0,1 0 0 0 0,0 0 0 0 0,-1 0 0 0 0,1 0 0 0 0,0 0-1 0 0,0 0 1 0 0,0 1 0 0 0,0-1 0 0 0,-1 0 0 0 0,1 0 0 0 0,1 0 0 0 0,-1 0 0 0 0,0 0 0 0 0,0 0 0 0 0,0 0 0 0 0,0 0 0 0 0,1 0 0 0 0,-1 0-1 0 0,1 0 1 0 0,-1 0 0 0 0,0 0 0 0 0,1 0 0 0 0,0 0 0 0 0,-1-1 0 0 0,1 1 0 0 0,0 0 0 0 0,-1 0 0 0 0,1 0 0 0 0,0-1 0 0 0,0 1-1 0 0,-1 0 1 0 0,1-1 0 0 0,0 1 0 0 0,0-1 0 0 0,0 1 0 0 0,0-1 0 0 0,0 1 0 0 0,0-1 0 0 0,1 1 0 0 0,16 8-3872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1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47 1696 0 0,'0'0'8156'0'0,"-9"-13"-6478"0"0,23 7-1397 0 0,1 1 0 0 0,0 1 0 0 0,0 0 0 0 0,1 1 0 0 0,-1 0 0 0 0,1 1 0 0 0,-1 1 0 0 0,20 1 0 0 0,15-3-151 0 0,81 1-401 0 0,-86 2 249 0 0,-44 0-53 0 0,-47 16-1056 0 0,39-5 1217 0 0,-1 0 0 0 0,2 0 1 0 0,0 1-1 0 0,0 0 0 0 0,1 0 1 0 0,0 1-1 0 0,1 0 0 0 0,-3 17 0 0 0,-1 18-74 0 0,-2 49-1 0 0,-6 36-51 0 0,14-125 13 0 0,0-1 0 0 0,0 1 0 0 0,0-1 0 0 0,-1 1 0 0 0,0-1 0 0 0,-7 14 0 0 0,8-19-6 0 0,0 0 0 0 0,0 1-1 0 0,0-1 1 0 0,0 0 0 0 0,0 0-1 0 0,0-1 1 0 0,-1 1 0 0 0,1 0-1 0 0,-1-1 1 0 0,1 1 0 0 0,-1-1-1 0 0,0 0 1 0 0,1 0 0 0 0,-1 0-1 0 0,0 0 1 0 0,0-1 0 0 0,0 1-1 0 0,0-1 1 0 0,0 1 0 0 0,0-1-1 0 0,-4 0 1 0 0,3 0-27 0 0,0 0-1 0 0,0-1 1 0 0,1 1-1 0 0,-1-1 1 0 0,0 1-1 0 0,0-1 1 0 0,0 0-1 0 0,1-1 1 0 0,-1 1-1 0 0,0-1 1 0 0,1 0-1 0 0,0 1 1 0 0,-1-1-1 0 0,1-1 1 0 0,0 1-1 0 0,0 0 1 0 0,0-1-1 0 0,0 0 1 0 0,0 0-1 0 0,1 1 1 0 0,-4-6-1 0 0,2 2-379 0 0,1-1-1 0 0,-1 0 0 0 0,1 0 1 0 0,1 0-1 0 0,-1-1 1 0 0,1 1-1 0 0,1 0 1 0 0,-1-1-1 0 0,1 0 0 0 0,0-8 1 0 0,0-3-2254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1596 0 0,'0'0'6983'0'0,"1"-21"-6747"0"0,-1 6-214 0 0,10-162 553 0 0,-9 172-552 0 0,-1-1 1 0 0,1 0 0 0 0,1 1 0 0 0,-1-1 0 0 0,1 1 0 0 0,0-1 0 0 0,4-6 0 0 0,-6 12-13 0 0,0-1 1 0 0,1 0 0 0 0,-1 1-1 0 0,1-1 1 0 0,-1 1-1 0 0,1-1 1 0 0,-1 1 0 0 0,1 0-1 0 0,-1-1 1 0 0,1 1-1 0 0,-1-1 1 0 0,1 1 0 0 0,0 0-1 0 0,-1-1 1 0 0,1 1-1 0 0,-1 0 1 0 0,1 0 0 0 0,0 0-1 0 0,-1-1 1 0 0,1 1-1 0 0,0 0 1 0 0,-1 0 0 0 0,1 0-1 0 0,0 0 1 0 0,0 0 0 0 0,1 1-8 0 0,0-1 0 0 0,-1 1 1 0 0,1 0-1 0 0,0 0 0 0 0,-1 0 1 0 0,1 0-1 0 0,-1 0 0 0 0,1 0 1 0 0,-1 0-1 0 0,1 1 0 0 0,-1-1 1 0 0,0 1-1 0 0,2 2 1 0 0,4 6-50 0 0,0 1 1 0 0,-1 0-1 0 0,0 0 0 0 0,-1 0 1 0 0,0 1-1 0 0,-1 0 1 0 0,3 12-1 0 0,-3-8 5 0 0,1-1-1 0 0,1 0 0 0 0,10 20 0 0 0,-11-55-2656 0 0,14-29 2783 0 0,-15 40-591 0 0,20-38 12 0 0,-23 45 615 0 0,1 0 1 0 0,-1 0-1 0 0,1 0 0 0 0,-1 0 1 0 0,1 1-1 0 0,0-1 0 0 0,0 1 1 0 0,0-1-1 0 0,-1 1 0 0 0,2-1 1 0 0,-1 1-1 0 0,0 0 1 0 0,0 0-1 0 0,0 0 0 0 0,0 0 1 0 0,1 1-1 0 0,-1-1 0 0 0,0 1 1 0 0,5-1-1 0 0,-6 1-86 0 0,-1 1 1 0 0,1-1-1 0 0,0 1 1 0 0,-1 0-1 0 0,1-1 0 0 0,0 1 1 0 0,-1 0-1 0 0,1 0 0 0 0,-1-1 1 0 0,1 1-1 0 0,-1 0 0 0 0,0 0 1 0 0,1 0-1 0 0,-1 0 0 0 0,0 0 1 0 0,0-1-1 0 0,1 1 1 0 0,-1 0-1 0 0,0 0 0 0 0,0 0 1 0 0,0 0-1 0 0,0 0 0 0 0,0 0 1 0 0,0 0-1 0 0,-1 1 0 0 0,1 33 15 0 0,0-29-18 0 0,-1 2-8 0 0,0-1 0 0 0,0 1 1 0 0,0-1-1 0 0,-1 0 0 0 0,0 0 1 0 0,-1 0-1 0 0,0 0 0 0 0,-6 12 1 0 0,-39 57 91 0 0,17-29-17 0 0,13-19 147 0 0,-26 51 445 0 0,41-73-487 0 0,1-1-1 0 0,0 0 1 0 0,0 1-1 0 0,0 0 1 0 0,1-1 0 0 0,0 1-1 0 0,0 0 1 0 0,0 0-1 0 0,1 0 1 0 0,0 0-1 0 0,0 0 1 0 0,2 8 0 0 0,-1-12-165 0 0,0 0 0 0 0,1 0 0 0 0,-1 0 1 0 0,1 0-1 0 0,-1-1 0 0 0,1 1 1 0 0,0-1-1 0 0,-1 1 0 0 0,1-1 1 0 0,0 1-1 0 0,0-1 0 0 0,0 0 1 0 0,0 0-1 0 0,0 0 0 0 0,0 0 0 0 0,1 0 1 0 0,-1-1-1 0 0,0 1 0 0 0,0 0 1 0 0,1-1-1 0 0,-1 0 0 0 0,4 1 1 0 0,55 3-162 0 0,-53-4-22 0 0,1-1 1 0 0,-1 0 0 0 0,0 0 0 0 0,1-1-1 0 0,-1 0 1 0 0,0-1 0 0 0,0 1 0 0 0,0-1-1 0 0,10-6 1 0 0,3-4-2620 0 0,37-28 0 0 0,-45 31 803 0 0,12-7-3066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14 335 904 0 0,'0'0'9586'0'0,"-7"8"-8299"0"0,6-12-1201 0 0,0-1 0 0 0,0 0 0 0 0,0 0 0 0 0,1 0 0 0 0,0 1 0 0 0,0-1 0 0 0,1-5 0 0 0,-1-11-17 0 0,-1 11-53 0 0,-1-27-23 0 0,1-45 1 0 0,1 72-91 0 0,1 1-1 0 0,0 0 1 0 0,1 0 0 0 0,0 0 0 0 0,0 0-1 0 0,1 1 1 0 0,0-1 0 0 0,0 1 0 0 0,1-1-1 0 0,8-12 1 0 0,20-9-241 0 0,-31 29 331 0 0,1 0 0 0 0,-1 0 0 0 0,0 0 0 0 0,0 0 0 0 0,1 1 0 0 0,-1-1-1 0 0,0 0 1 0 0,1 1 0 0 0,-1-1 0 0 0,1 1 0 0 0,-1-1 0 0 0,1 1 0 0 0,-1 0 0 0 0,1-1 0 0 0,-1 1 0 0 0,1 0 0 0 0,-1 0 0 0 0,1 0 0 0 0,-1 0 0 0 0,1 0 0 0 0,-1 1 0 0 0,1-1 0 0 0,-1 0 0 0 0,1 1 0 0 0,-1-1 0 0 0,3 2 0 0 0,-1 4-90 0 0,1 0-1 0 0,-1 0 1 0 0,0 0 0 0 0,-1 0-1 0 0,1 0 1 0 0,-1 1 0 0 0,-1-1 0 0 0,1 1-1 0 0,-1 0 1 0 0,0-1 0 0 0,0 11-1 0 0,2 9-15 0 0,31 156 57 0 0,-33-166 79 0 0,1-31 15 0 0,-1 13-24 0 0,0 1 0 0 0,-1-1 0 0 0,1 0 0 0 0,-1 0 0 0 0,1 0 0 0 0,-1 0 1 0 0,0 0-1 0 0,0 1 0 0 0,0-1 0 0 0,0 0 0 0 0,0 0 0 0 0,0 0 0 0 0,-1 0 0 0 0,1 0 0 0 0,-1 0 0 0 0,1 1 0 0 0,-1-1 0 0 0,1 0 0 0 0,-1 0 1 0 0,0 1-1 0 0,0-1 0 0 0,0 0 0 0 0,0 1 0 0 0,0-1 0 0 0,-1 1 0 0 0,1-1 0 0 0,0 1 0 0 0,-1 0 0 0 0,1-1 0 0 0,-1 1 0 0 0,1 0 0 0 0,-1 0 0 0 0,1 0 1 0 0,-4-1-1 0 0,3 1 16 0 0,-9-4-80 0 0,-1 0 1 0 0,1 1-1 0 0,-1 0 0 0 0,-1 0 0 0 0,1 2 0 0 0,-14-3 1 0 0,39-5-6432 0 0,-3 9 3988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19 2296 0 0,'0'0'6610'0'0,"-14"-3"-6453"0"0,-1-2-117 0 0,10 3-26 0 0,0 0 0 0 0,0 0-1 0 0,0 1 1 0 0,-1 0-1 0 0,1 0 1 0 0,-1 0-1 0 0,1 0 1 0 0,-1 1 0 0 0,1 0-1 0 0,-7 1 1 0 0,10-1-9 0 0,1 1 1 0 0,-1 0 0 0 0,0-1-1 0 0,0 1 1 0 0,0 0 0 0 0,1 0-1 0 0,-1 0 1 0 0,0 0-1 0 0,1 0 1 0 0,-1 1 0 0 0,1-1-1 0 0,-1 0 1 0 0,1 1 0 0 0,0-1-1 0 0,-1 1 1 0 0,1 0-1 0 0,0-1 1 0 0,0 1 0 0 0,0 0-1 0 0,0 0 1 0 0,0-1 0 0 0,1 1-1 0 0,-1 0 1 0 0,1 0-1 0 0,-1 0 1 0 0,1 0 0 0 0,0 0-1 0 0,-1 0 1 0 0,1 0 0 0 0,0 0-1 0 0,0 0 1 0 0,0 0-1 0 0,1 0 1 0 0,-1 0 0 0 0,0 0-1 0 0,1 0 1 0 0,0 0-1 0 0,-1 0 1 0 0,1-1 0 0 0,0 1-1 0 0,0 0 1 0 0,0 0 0 0 0,0-1-1 0 0,0 1 1 0 0,0 0-1 0 0,0-1 1 0 0,1 1 0 0 0,-1-1-1 0 0,0 0 1 0 0,3 3 0 0 0,44 28-366 0 0,-37-27 409 0 0,0 2 1 0 0,-1 0-1 0 0,1 0 1 0 0,-2 1 0 0 0,1 0-1 0 0,-1 1 1 0 0,0 0-1 0 0,-1 0 1 0 0,0 1-1 0 0,13 21 1 0 0,-20-30-54 0 0,0 1-1 0 0,0 0 1 0 0,-1-1-1 0 0,1 1 1 0 0,0 0 0 0 0,-1-1-1 0 0,0 1 1 0 0,1 0 0 0 0,-1 0-1 0 0,0 0 1 0 0,0-1 0 0 0,0 1-1 0 0,0 0 1 0 0,0 0 0 0 0,0 0-1 0 0,0-1 1 0 0,-1 1 0 0 0,1 0-1 0 0,-1 0 1 0 0,1-1-1 0 0,-1 1 1 0 0,0 0 0 0 0,0-1-1 0 0,0 1 1 0 0,-1 2 0 0 0,-1-1-16 0 0,0-1 0 0 0,0 0 0 0 0,1 1 1 0 0,-1-1-1 0 0,-1 0 0 0 0,1-1 0 0 0,0 1 1 0 0,0-1-1 0 0,-1 1 0 0 0,1-1 0 0 0,-1 0 1 0 0,-4 1-1 0 0,0 0-16 0 0,1-1 1 0 0,-1 0-1 0 0,0 0 0 0 0,0 0 1 0 0,0-1-1 0 0,0-1 1 0 0,0 1-1 0 0,0-1 0 0 0,0-1 1 0 0,1 1-1 0 0,-13-5 0 0 0,17 4-121 0 0,0 1 0 0 0,0-1-1 0 0,0 0 1 0 0,1 0-1 0 0,-1 0 1 0 0,1 0-1 0 0,0 0 1 0 0,-1-1-1 0 0,1 1 1 0 0,0-1-1 0 0,0 1 1 0 0,0-1-1 0 0,-1-3 1 0 0,-3-26-4704 0 0,6 23 2999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5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0 960 0 0,'0'0'7539'0'0,"-13"2"-7396"0"0,-42 5-12 0 0,54-7-117 0 0,0 0 0 0 0,0 1-1 0 0,-1-1 1 0 0,1 0 0 0 0,0 1-1 0 0,0-1 1 0 0,0 1-1 0 0,-1-1 1 0 0,1 1 0 0 0,0-1-1 0 0,0 1 1 0 0,0 0 0 0 0,0 0-1 0 0,0-1 1 0 0,0 1 0 0 0,1 0-1 0 0,-1 0 1 0 0,0 0-1 0 0,0 0 1 0 0,0 0 0 0 0,1 0-1 0 0,-1 0 1 0 0,1 0 0 0 0,-1 1-1 0 0,1-1 1 0 0,-1 0-1 0 0,1 0 1 0 0,0 0 0 0 0,-1 1-1 0 0,1-1 1 0 0,0 0 0 0 0,0 0-1 0 0,0 1 1 0 0,0-1-1 0 0,0 0 1 0 0,0 0 0 0 0,0 1-1 0 0,1-1 1 0 0,-1 2 0 0 0,1 0-8 0 0,0 1 1 0 0,0 0 0 0 0,1-1 0 0 0,-1 1 0 0 0,1-1 0 0 0,-1 0-1 0 0,1 1 1 0 0,0-1 0 0 0,3 3 0 0 0,28 24-132 0 0,-15-15 306 0 0,-1 0-1 0 0,27 33 1 0 0,-41-45-172 0 0,0 1 0 0 0,0 0 0 0 0,0 0 0 0 0,-1 1 0 0 0,1-1 0 0 0,-1 0 0 0 0,0 1 0 0 0,-1 0 0 0 0,1-1 0 0 0,-1 1 0 0 0,0 0 0 0 0,0 0 0 0 0,0 0 0 0 0,-1-1 0 0 0,1 1 0 0 0,-1 0 0 0 0,-1 0 0 0 0,0 8 0 0 0,0-10-29 0 0,0-1 0 0 0,-1 1 1 0 0,1-1-1 0 0,-1 0 0 0 0,1 1 1 0 0,-1-1-1 0 0,0 0 0 0 0,0 0 0 0 0,0 0 1 0 0,0 0-1 0 0,0-1 0 0 0,0 1 1 0 0,-1 0-1 0 0,1-1 0 0 0,0 0 0 0 0,-1 1 1 0 0,1-1-1 0 0,-1 0 0 0 0,0 0 1 0 0,1-1-1 0 0,-1 1 0 0 0,0 0 0 0 0,-3-1 1 0 0,-8 3-512 0 0,0-1 1 0 0,0-1-1 0 0,-15 0 0 0 0,28-1 345 0 0,-1 0 1 0 0,1 0-1 0 0,0 0 0 0 0,0-1 0 0 0,-1 1 0 0 0,1 0 0 0 0,0-1 0 0 0,0 1 0 0 0,0-1 1 0 0,-1 1-1 0 0,1-1 0 0 0,0 1 0 0 0,0-1 0 0 0,0 0 0 0 0,0 0 0 0 0,0 0 0 0 0,0 1 1 0 0,0-1-1 0 0,0 0 0 0 0,1 0 0 0 0,-1 0 0 0 0,0 0 0 0 0,0 0 0 0 0,1-1 0 0 0,-1 1 1 0 0,1 0-1 0 0,-1 0 0 0 0,1 0 0 0 0,-1 0 0 0 0,1-1 0 0 0,0 1 0 0 0,-1-2 0 0 0,1-7-1059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5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1784 0 0,'0'0'5929'0'0,"-6"21"-5317"0"0,-19 68-115 0 0,22-80-328 0 0,1 0 1 0 0,1-1-1 0 0,-1 1 1 0 0,2 0-1 0 0,-1 0 0 0 0,1 0 1 0 0,0 0-1 0 0,1 0 0 0 0,0 0 1 0 0,1 0-1 0 0,0-1 0 0 0,0 1 1 0 0,1-1-1 0 0,5 13 0 0 0,-6-17-117 0 0,0 0-1 0 0,0-1 1 0 0,0 0-1 0 0,1 1 0 0 0,0-1 1 0 0,-1 0-1 0 0,1-1 0 0 0,0 1 1 0 0,0 0-1 0 0,1-1 1 0 0,-1 0-1 0 0,1 1 0 0 0,-1-1 1 0 0,1-1-1 0 0,-1 1 1 0 0,1 0-1 0 0,0-1 0 0 0,0 0 1 0 0,0 0-1 0 0,0 0 0 0 0,0 0 1 0 0,0-1-1 0 0,0 1 1 0 0,0-1-1 0 0,0 0 0 0 0,0-1 1 0 0,0 1-1 0 0,6-2 1 0 0,-7 1-90 0 0,0 0 1 0 0,0-1 0 0 0,0 1 0 0 0,0-1 0 0 0,0 0 0 0 0,0 0 0 0 0,-1 0 0 0 0,1 0 0 0 0,-1-1 0 0 0,1 1-1 0 0,-1-1 1 0 0,0 1 0 0 0,0-1 0 0 0,0 0 0 0 0,0 0 0 0 0,-1 0 0 0 0,1 0 0 0 0,-1 0 0 0 0,0 0 0 0 0,0 0-1 0 0,0 0 1 0 0,1-7 0 0 0,3-9-367 0 0,-1-1 0 0 0,2-26 0 0 0,-6 46 400 0 0,2-38-886 0 0,-2 23-400 0 0,1 1-1 0 0,1-1 1 0 0,4-17 0 0 0,-1 22-1582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6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100 481 2896 0 0,'0'0'5768'0'0,"-4"-24"-5211"0"0,-27-165 466 0 0,22 144-767 0 0,-38-140 361 0 0,38 148 60 0 0,23 58-689 0 0,47 71-1798 0 0,-55-85 1778 0 0,0 0 1 0 0,0 0-1 0 0,0 0 1 0 0,0-1-1 0 0,1 0 1 0 0,0-1-1 0 0,1 1 1 0 0,-1-2-1 0 0,1 1 0 0 0,9 3 1 0 0,-16-7 18 0 0,0-1 0 0 0,0 1 1 0 0,1-1-1 0 0,-1 0 0 0 0,0 1 0 0 0,1-1 0 0 0,-1 0 1 0 0,0 0-1 0 0,1 0 0 0 0,-1 0 0 0 0,0 0 1 0 0,1-1-1 0 0,-1 1 0 0 0,0 0 0 0 0,0 0 0 0 0,1-1 1 0 0,-1 1-1 0 0,0-1 0 0 0,0 1 0 0 0,1-1 1 0 0,-1 0-1 0 0,0 0 0 0 0,0 1 0 0 0,0-1 0 0 0,0 0 1 0 0,1-1-1 0 0,1-1-12 0 0,-1-1 1 0 0,1 1-1 0 0,-1-1 1 0 0,0 1-1 0 0,0-1 0 0 0,0 0 1 0 0,-1 0-1 0 0,3-6 1 0 0,-1-4-4 0 0,0-1 1 0 0,0 1 0 0 0,0-29-1 0 0,-3 74 230 0 0,1 0 0 0 0,1 0 0 0 0,2 0 0 0 0,0-1-1 0 0,3 1 1 0 0,0-1 0 0 0,14 33 0 0 0,-21-62-298 0 0,0-1 0 0 0,0 0 0 0 0,0 1 1 0 0,0-1-1 0 0,0 0 0 0 0,0 1 1 0 0,0-1-1 0 0,1 0 0 0 0,-1 1 0 0 0,0-1 1 0 0,0 0-1 0 0,0 1 0 0 0,1-1 0 0 0,-1 0 1 0 0,0 1-1 0 0,0-1 0 0 0,0 0 0 0 0,1 0 1 0 0,-1 1-1 0 0,0-1 0 0 0,1 0 1 0 0,-1 0-1 0 0,0 0 0 0 0,1 1 0 0 0,-1-1 1 0 0,0 0-1 0 0,1 0 0 0 0,-1 0 0 0 0,0 0 1 0 0,1 0-1 0 0,-1 0 0 0 0,0 0 0 0 0,1 1 1 0 0,-1-1-1 0 0,0 0 0 0 0,1 0 1 0 0,-1 0-1 0 0,1-1 0 0 0,-1 1 0 0 0,0 0 1 0 0,1 0-1 0 0,-1 0 0 0 0,0 0 0 0 0,1 0 1 0 0,-1 0-1 0 0,0 0 0 0 0,1-1 0 0 0,-1 1 1 0 0,0 0-1 0 0,1 0 0 0 0,-1 0 1 0 0,0-1-1 0 0,0 1 0 0 0,1 0 0 0 0,-1-1 1 0 0,0 1-1 0 0,0 0 0 0 0,1 0 0 0 0,-1-1 1 0 0,0 1-1 0 0,0 0 0 0 0,0-1 0 0 0,0 1 1 0 0,1 0-1 0 0,-1-1 0 0 0,10-24-4008 0 0,-10 25 4118 0 0,5-14-169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 0 0,'0'0'7390'0'0,"0"23"-7029"0"0,0 41 117 0 0,11 75 0 0 0,-8-111-364 0 0,-3-18-166 0 0,1 0-1 0 0,1 1 0 0 0,-1-1 0 0 0,2 0 0 0 0,-1 0 1 0 0,2 0-1 0 0,-1 0 0 0 0,1 0 0 0 0,8 12 0 0 0,-11-20-287 0 0,0-1 0 0 0,1 0-1 0 0,-1 0 1 0 0,1 0-1 0 0,0 0 1 0 0,-1 0-1 0 0,1-1 1 0 0,0 1-1 0 0,0 0 1 0 0,-1-1-1 0 0,1 1 1 0 0,0-1-1 0 0,0 0 1 0 0,0 1-1 0 0,0-1 1 0 0,-1 0 0 0 0,1 0-1 0 0,0 0 1 0 0,0-1-1 0 0,0 1 1 0 0,0 0-1 0 0,3-2 1 0 0,6-1-771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6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1 331 132 0 0,'0'0'7479'0'0,"1"-13"-6923"0"0,1-43-88 0 0,-2 10-27 0 0,2 0-1 0 0,17-89 1 0 0,-18 133-414 0 0,-1 0 0 0 0,1 0 0 0 0,0 0 0 0 0,-1 0 0 0 0,1 0 0 0 0,0 0 0 0 0,0 0 0 0 0,0 0 0 0 0,0 0 0 0 0,1 1 0 0 0,-1-1 0 0 0,0 0 0 0 0,1 1 0 0 0,-1 0 0 0 0,4-3 0 0 0,-3 3-8 0 0,-1 1 0 0 0,0-1 0 0 0,0 1 0 0 0,0 0 1 0 0,0-1-1 0 0,1 1 0 0 0,-1 0 0 0 0,0 0 0 0 0,0 0 1 0 0,0 0-1 0 0,1 0 0 0 0,-1 0 0 0 0,0 0 0 0 0,0 1 0 0 0,0-1 1 0 0,0 0-1 0 0,1 1 0 0 0,-1-1 0 0 0,0 0 0 0 0,1 2 1 0 0,3 1-38 0 0,-1-1 0 0 0,0 2 0 0 0,0-1 0 0 0,0 0 0 0 0,0 1 0 0 0,-1 0 0 0 0,0 0 0 0 0,1 0 0 0 0,-1 0 0 0 0,4 9 0 0 0,10 19-38 0 0,-3 0-1 0 0,0 1 1 0 0,-2 1-1 0 0,-2 0 1 0 0,11 60-1 0 0,-20-93 58 0 0,-1 0 0 0 0,0-1 0 0 0,0 1-1 0 0,0-1 1 0 0,0 1 0 0 0,0 0 0 0 0,0-1 0 0 0,0 1 0 0 0,0-1 0 0 0,0 1-1 0 0,0 0 1 0 0,0-1 0 0 0,-1 1 0 0 0,1-1 0 0 0,0 1 0 0 0,0-1 0 0 0,-1 1-1 0 0,1 0 1 0 0,0-1 0 0 0,0 1 0 0 0,-1-1 0 0 0,1 1 0 0 0,-1-1 0 0 0,1 0-1 0 0,0 1 1 0 0,-1-1 0 0 0,1 1 0 0 0,-1-1 0 0 0,1 0 0 0 0,-1 1 0 0 0,0-1-1 0 0,-22-1 232 0 0,-29-20 255 0 0,46 18-467 0 0,-6-2-444 0 0,-33-16 1369 0 0,29 6-2646 0 0,15 14 1438 0 0,1 1-1 0 0,-1-1 1 0 0,1 1-1 0 0,-1-1 1 0 0,1 0 0 0 0,0 0-1 0 0,-1 1 1 0 0,1-1-1 0 0,0 0 1 0 0,0 0-1 0 0,-1 1 1 0 0,1-1 0 0 0,0 0-1 0 0,0 0 1 0 0,0 1-1 0 0,0-1 1 0 0,0 0-1 0 0,0 0 1 0 0,0 0-1 0 0,1 0 1 0 0,3-3-2190 0 0,7 1 637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4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3036 0 0,'0'0'3967'0'0,"-15"14"-3949"0"0,-47 47 48 0 0,58-58-34 0 0,0 1 0 0 0,1 0 0 0 0,-1 0 0 0 0,1 0 0 0 0,0 1 0 0 0,0-1 0 0 0,1 1 0 0 0,-1-1 0 0 0,1 1 0 0 0,0 0 0 0 0,0 0 0 0 0,0 0 0 0 0,1 0 0 0 0,0 0 0 0 0,0 0 0 0 0,0 1 0 0 0,1-1 0 0 0,0 0 0 0 0,0 0 0 0 0,0 1 0 0 0,0-1 0 0 0,1 0 0 0 0,2 9 0 0 0,-1-10 75 0 0,-1-1 1 0 0,1 0 0 0 0,1 0 0 0 0,-1 0-1 0 0,0 0 1 0 0,1 0 0 0 0,-1-1-1 0 0,1 1 1 0 0,0-1 0 0 0,0 1-1 0 0,0-1 1 0 0,0 0 0 0 0,0 0 0 0 0,0 0-1 0 0,1-1 1 0 0,-1 1 0 0 0,1-1-1 0 0,-1 0 1 0 0,1 0 0 0 0,-1 0 0 0 0,1 0-1 0 0,0-1 1 0 0,-1 1 0 0 0,5-1-1 0 0,0 1-79 0 0,-1-1-1 0 0,0 0 0 0 0,0 0 1 0 0,0 0-1 0 0,0-1 1 0 0,0 0-1 0 0,0 0 0 0 0,0-1 1 0 0,0 0-1 0 0,-1 0 0 0 0,13-6 1 0 0,-13 3-92 0 0,0 0 1 0 0,0 0-1 0 0,-1 0 1 0 0,0-1-1 0 0,1 1 1 0 0,-2-1-1 0 0,1 0 1 0 0,-1-1-1 0 0,0 1 1 0 0,4-9-1 0 0,-7 12 31 0 0,1-1-1 0 0,0 1 0 0 0,-1-1 0 0 0,1 0 0 0 0,-1 0 0 0 0,0 0 0 0 0,-1 0 0 0 0,1 0 0 0 0,0 0 0 0 0,-1 0 1 0 0,0 0-1 0 0,0 0 0 0 0,0 0 0 0 0,-1 0 0 0 0,0 1 0 0 0,1-1 0 0 0,-1 0 0 0 0,0 0 0 0 0,-1 0 0 0 0,1 0 0 0 0,-3-3 1 0 0,2 4-35 0 0,-1 0 0 0 0,0 1 0 0 0,0-1 0 0 0,0 1 0 0 0,0-1 0 0 0,0 1 0 0 0,0 0 0 0 0,-1 0 0 0 0,1 1 0 0 0,-1-1 0 0 0,1 1 0 0 0,-1-1 0 0 0,0 1 0 0 0,1 0 0 0 0,-1 1 0 0 0,0-1 0 0 0,0 1 0 0 0,0-1 0 0 0,0 1 0 0 0,-4 1 0 0 0,4-1-401 0 0,1 0-1 0 0,-1 0 0 0 0,1 1 0 0 0,-1 0 1 0 0,1-1-1 0 0,-1 1 0 0 0,1 0 0 0 0,0 1 0 0 0,-1-1 1 0 0,1 0-1 0 0,0 1 0 0 0,0 0 0 0 0,-5 3 0 0 0,-2 7-957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27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102 354 716 0 0,'0'0'9269'0'0,"-8"-21"-8800"0"0,-13-34-30 0 0,-14-61 0 0 0,-2-39 98 0 0,93 220-747 0 0,-46-53 119 0 0,0-1 1 0 0,1-1-1 0 0,0 0 0 0 0,16 11 1 0 0,-23-19 72 0 0,-1 0 0 0 0,1 1 1 0 0,0-1-1 0 0,0 0 1 0 0,0-1-1 0 0,0 1 1 0 0,0-1-1 0 0,0 0 1 0 0,0 0-1 0 0,0 0 0 0 0,1 0 1 0 0,-1-1-1 0 0,0 1 1 0 0,1-1-1 0 0,-1 0 1 0 0,0-1-1 0 0,1 1 0 0 0,-1-1 1 0 0,7-2-1 0 0,-8 2-40 0 0,-1-1 0 0 0,1 0 1 0 0,-1-1-1 0 0,1 1 0 0 0,-1 0 0 0 0,0-1 0 0 0,0 1 0 0 0,0-1 0 0 0,0 0 0 0 0,0 0 0 0 0,-1 0 0 0 0,1 0 0 0 0,-1 0 0 0 0,0 0 0 0 0,0 0 0 0 0,0 0 0 0 0,1-5 1 0 0,10-57-446 0 0,-12 36 756 0 0,0 25 565 0 0,0 18-613 0 0,-1 29-592 0 0,0-16 279 0 0,1-1 0 0 0,2 1 0 0 0,0-1 0 0 0,9 40 0 0 0,-10-63-122 0 0,0 1 0 0 0,0-1-1 0 0,0 0 1 0 0,1 1 0 0 0,-1-1 0 0 0,1 0 0 0 0,0 0-1 0 0,3 4 1 0 0,-5-7 154 0 0,0 1-1 0 0,0-1 1 0 0,1 0-1 0 0,-1 0 1 0 0,0 1-1 0 0,0-1 1 0 0,1 0-1 0 0,-1 0 1 0 0,0 0 0 0 0,0 0-1 0 0,1 1 1 0 0,-1-1-1 0 0,0 0 1 0 0,1 0-1 0 0,-1 0 1 0 0,0 0-1 0 0,1 0 1 0 0,-1 0-1 0 0,0 0 1 0 0,1 0 0 0 0,-1 0-1 0 0,0 0 1 0 0,1 0-1 0 0,-1 0 1 0 0,0 0-1 0 0,0 0 1 0 0,1 0-1 0 0,-1 0 1 0 0,0 0 0 0 0,1-1-1 0 0,-1 1 1 0 0,0 0-1 0 0,1 0 1 0 0,9-19-1201 0 0,-8 10 1141 0 0,0 1 129 0 0,0 0 0 0 0,1 0 0 0 0,0 0 0 0 0,0 0 0 0 0,0 0 0 0 0,1 0-1 0 0,1 1 1 0 0,8-12 2237 0 0,-11 65 324 0 0,0-35-2184 0 0,0 1 1 0 0,1-1 0 0 0,0 0 0 0 0,1 0-1 0 0,0 0 1 0 0,0 0 0 0 0,12 18-1 0 0,-15-27-270 0 0,1 0-1 0 0,-1 0 0 0 0,1 0 0 0 0,0 0 0 0 0,-1-1 0 0 0,1 1 0 0 0,0-1 0 0 0,0 1 1 0 0,0-1-1 0 0,0 1 0 0 0,0-1 0 0 0,0 0 0 0 0,0 0 0 0 0,1 0 0 0 0,-1 0 0 0 0,0-1 1 0 0,5 2-1 0 0,-4-2-91 0 0,0-1 0 0 0,0 1 0 0 0,0-1 1 0 0,0 1-1 0 0,0-1 0 0 0,0 0 0 0 0,0 0 1 0 0,0 0-1 0 0,-1-1 0 0 0,1 1 0 0 0,0 0 1 0 0,-1-1-1 0 0,1 0 0 0 0,-1 0 0 0 0,1 0 1 0 0,-1 0-1 0 0,4-5 0 0 0,1 0-22 0 0,0-2 0 0 0,0 1 1 0 0,-1-1-1 0 0,0 0 0 0 0,-1 0 0 0 0,0 0 0 0 0,0-1 0 0 0,-1 0 0 0 0,0 0 1 0 0,-1 0-1 0 0,0 0 0 0 0,-1 0 0 0 0,0-1 0 0 0,-1 1 0 0 0,0-1 0 0 0,0 0 0 0 0,-1 1 1 0 0,-1-1-1 0 0,-2-17 0 0 0,2 25-10 0 0,1 0 0 0 0,-1 0 0 0 0,0 0 0 0 0,-1 0 0 0 0,1 1 0 0 0,-1-1 0 0 0,1 0 0 0 0,-1 0 0 0 0,0 1 0 0 0,0-1 0 0 0,0 1 0 0 0,0 0 0 0 0,0-1 0 0 0,0 1 0 0 0,-1 0 0 0 0,1 0 0 0 0,-1 1 0 0 0,0-1 0 0 0,1 0 0 0 0,-1 1 0 0 0,0 0 0 0 0,0 0 0 0 0,0-1 0 0 0,0 2 0 0 0,0-1 0 0 0,0 0 0 0 0,0 1-1 0 0,0-1 1 0 0,0 1 0 0 0,-1 0 0 0 0,-4 0 0 0 0,3 0-87 0 0,-1 0-1 0 0,1 1 0 0 0,0 0 0 0 0,-1 0 0 0 0,1 0 0 0 0,0 0 0 0 0,0 1 0 0 0,-1 0 1 0 0,1 0-1 0 0,1 0 0 0 0,-1 1 0 0 0,0 0 0 0 0,0-1 0 0 0,1 2 0 0 0,0-1 0 0 0,0 0 0 0 0,-7 8 1 0 0,7-5-523 0 0,0 0 1 0 0,0 0 0 0 0,0 1 0 0 0,1-1 0 0 0,0 1 0 0 0,1 0-1 0 0,-1 0 1 0 0,-1 9 0 0 0,-3 27-3740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1192 0 0,'0'0'6612'0'0,"0"19"-6425"0"0,0-3-174 0 0,1 18 110 0 0,-2 0 0 0 0,-7 50 0 0 0,-7 16-115 0 0,14-55-3005 0 0,1-45 2943 0 0,0 0 0 0 0,0 0 1 0 0,0 0-1 0 0,0 0 1 0 0,0 1-1 0 0,0-1 0 0 0,0 0 1 0 0,0 0-1 0 0,0 0 0 0 0,0 0 1 0 0,0 1-1 0 0,0-1 0 0 0,0 0 1 0 0,0 0-1 0 0,0 0 0 0 0,0 0 1 0 0,0 1-1 0 0,0-1 0 0 0,0 0 1 0 0,1 0-1 0 0,-1 0 0 0 0,0 0 1 0 0,0 0-1 0 0,0 1 0 0 0,0-1 1 0 0,0 0-1 0 0,0 0 0 0 0,1 0 1 0 0,-1 0-1 0 0,0 0 0 0 0,0 0 1 0 0,0 0-1 0 0,0 0 0 0 0,1 0 1 0 0,-1 0-1 0 0,0 0 0 0 0,0 0 1 0 0,0 0-1 0 0,0 0 0 0 0,1 0 1 0 0,-1 0-1 0 0,0 0 0 0 0,0 0 1 0 0,0 0-1 0 0,0 0 0 0 0,1 0 1 0 0,-1 0-1 0 0,0 0 0 0 0,6 0-1868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1988 0 0,'0'0'6761'0'0,"1"20"-6589"0"0,1 2-111 0 0,0 11 285 0 0,0 0 0 0 0,-4 42 0 0 0,-2-57-58 0 0,3-15-102 0 0,-1 0 0 0 0,2 1 0 0 0,-1-1 0 0 0,0 0 0 0 0,1 1 0 0 0,-1-1 0 0 0,1 0 0 0 0,0 1 0 0 0,0-1 0 0 0,0 1 0 0 0,0-1 0 0 0,1 0 0 0 0,1 5 1 0 0,-1-7-164 0 0,1 0-1 0 0,-1 0 1 0 0,1 0 0 0 0,-1 0 0 0 0,1 0 0 0 0,-1 0 0 0 0,1-1 0 0 0,0 1 0 0 0,-1-1 0 0 0,1 1 0 0 0,0-1 0 0 0,-1 0 0 0 0,1 0 0 0 0,0 1 0 0 0,0-1 0 0 0,1-1 0 0 0,40 1-578 0 0,-29 0 310 0 0,32 0-2592 0 0,-15 0-4052 0 0,-20 0 4112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84 0 0,'0'0'9075'0'0,"4"12"-8767"0"0,4 23 156 0 0,-1 0 0 0 0,-2 1 0 0 0,1 47 1 0 0,-6 6-1197 0 0,0-88 645 0 0,0-1 1 0 0,0 0 0 0 0,0 1-1 0 0,0-1 1 0 0,0 0 0 0 0,1 1 0 0 0,-1-1-1 0 0,0 0 1 0 0,0 1 0 0 0,0-1-1 0 0,1 0 1 0 0,-1 0 0 0 0,0 1-1 0 0,0-1 1 0 0,1 0 0 0 0,-1 0 0 0 0,0 0-1 0 0,1 1 1 0 0,-1-1 0 0 0,0 0-1 0 0,1 0 1 0 0,-1 0 0 0 0,0 0 0 0 0,1 0-1 0 0,-1 0 1 0 0,0 1 0 0 0,1-1-1 0 0,-1 0 1 0 0,0 0 0 0 0,1 0-1 0 0,-1 0 1 0 0,0 0 0 0 0,1 0 0 0 0,-1-1-1 0 0,0 1 1 0 0,1 0 0 0 0,-1 0-1 0 0,0 0 1 0 0,1 0 0 0 0,-1 0-1 0 0,16-6-3983 0 0,-8 0 1751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1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67 2872 0 0,'0'0'7259'0'0,"-23"-3"-6792"0"0,-176-24-13 0 0,192 26-523 0 0,-15-2-228 0 0,1-1 0 0 0,0-1 1 0 0,-23-10-1 0 0,44 16 238 0 0,-1-1 1 0 0,1 0 0 0 0,0 0 0 0 0,0 0 0 0 0,0 0-1 0 0,0 0 1 0 0,-1 0 0 0 0,1 0 0 0 0,0 0 0 0 0,0 0 0 0 0,0 0-1 0 0,-1 0 1 0 0,1 0 0 0 0,0 0 0 0 0,0 0 0 0 0,0 0-1 0 0,0 0 1 0 0,-1 0 0 0 0,1 0 0 0 0,0 0 0 0 0,0-1-1 0 0,0 1 1 0 0,0 0 0 0 0,-1 0 0 0 0,1 0 0 0 0,0 0 0 0 0,0 0-1 0 0,0 0 1 0 0,0 0 0 0 0,0-1 0 0 0,0 1 0 0 0,-1 0-1 0 0,1 0 1 0 0,0 0 0 0 0,0 0 0 0 0,0 0 0 0 0,0-1 0 0 0,0 1-1 0 0,0 0 1 0 0,0 0 0 0 0,0 0 0 0 0,0 0 0 0 0,0-1-1 0 0,0 1 1 0 0,0 0 0 0 0,0 0 0 0 0,0 0 0 0 0,0-1-1 0 0,0 1 1 0 0,0 0 0 0 0,0 0 0 0 0,0 0 0 0 0,0 0 0 0 0,0-1-1 0 0,0 1 1 0 0,0 0 0 0 0,0 0 0 0 0,0 0 0 0 0,0 0-1 0 0,0 0 1 0 0,1-1 0 0 0,-1 1 0 0 0,0 0 0 0 0,0 0 0 0 0,13-2-2651 0 0,5 2 972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1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4 2008 0 0,'0'0'6075'0'0,"-8"0"-5791"0"0,-9-1-176 0 0,-13-1 43 0 0,-55 3 0 0 0,83 0-101 0 0,0-1 0 0 0,0 1 0 0 0,0 0-1 0 0,0-1 1 0 0,0 1 0 0 0,0 0 0 0 0,0 1 0 0 0,1-1 0 0 0,-1 0 0 0 0,0 0 0 0 0,1 1 0 0 0,-1-1 0 0 0,1 1 0 0 0,-1-1 0 0 0,1 1 0 0 0,0 0-1 0 0,0-1 1 0 0,-1 1 0 0 0,1 0 0 0 0,0 0 0 0 0,1 0 0 0 0,-1 0 0 0 0,0 0 0 0 0,0 3 0 0 0,-11 63 1287 0 0,7-29-823 0 0,2-29-328 0 0,1 1 0 0 0,0 0 0 0 0,1 0 0 0 0,0 0 0 0 0,1 1 0 0 0,0-1 0 0 0,0 0 0 0 0,4 14 0 0 0,-4-21-225 0 0,1 0 0 0 0,1-1-1 0 0,-1 1 1 0 0,1 0 0 0 0,-1-1-1 0 0,1 1 1 0 0,0-1 0 0 0,0 0-1 0 0,1 1 1 0 0,-1-1 0 0 0,1 0-1 0 0,-1 0 1 0 0,1-1 0 0 0,0 1-1 0 0,0-1 1 0 0,0 1 0 0 0,1-1-1 0 0,-1 0 1 0 0,0 0 0 0 0,1 0-1 0 0,-1-1 1 0 0,1 1 0 0 0,0-1-1 0 0,0 0 1 0 0,-1 0 0 0 0,8 1-1 0 0,11 2-1257 0 0,0-2 0 0 0,29 1-1 0 0,-43-3 251 0 0,1 0-1 0 0,0-1 0 0 0,-1-1 1 0 0,1 1-1 0 0,8-4 0 0 0,3-2-1222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 1612 0 0,'0'0'6769'0'0,"-25"0"-6553"0"0,18 0-475 0 0,-91-2 905 0 0,16 2-4952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3536 0 0,'0'0'6272'0'0,"-3"-17"-6039"0"0,0-1-173 0 0,-7-29 86 0 0,-6-90 1 0 0,16 136-17 0 0,24 3 310 0 0,-9 6-545 0 0,-1 0 1 0 0,0 1-1 0 0,0 1 1 0 0,-1 0-1 0 0,0 1 1 0 0,-1 1-1 0 0,17 19 0 0 0,-13-13 405 0 0,1-1-1 0 0,30 23 1 0 0,-47-40-311 0 0,0 0 0 0 0,0 0 0 0 0,1 0 0 0 0,-1 0 1 0 0,0 1-1 0 0,0-1 0 0 0,0 0 0 0 0,1 0 0 0 0,-1 0 0 0 0,0 0 1 0 0,0 0-1 0 0,0 0 0 0 0,1 0 0 0 0,-1 0 0 0 0,0 0 1 0 0,0 0-1 0 0,1 0 0 0 0,-1 0 0 0 0,0-1 0 0 0,0 1 0 0 0,0 0 1 0 0,1 0-1 0 0,-1 0 0 0 0,0 0 0 0 0,0 0 0 0 0,0 0 1 0 0,1 0-1 0 0,-1-1 0 0 0,0 1 0 0 0,0 0 0 0 0,0 0 0 0 0,0 0 1 0 0,0 0-1 0 0,1-1 0 0 0,-1 1 0 0 0,0 0 0 0 0,0 0 0 0 0,0 0 1 0 0,0-1-1 0 0,0 1 0 0 0,0 0 0 0 0,0 0 0 0 0,0 0 1 0 0,0-1-1 0 0,0 1 0 0 0,0 0 0 0 0,0 0 0 0 0,0-1 0 0 0,4-21-152 0 0,-3-37 203 0 0,-2 47-114 0 0,-3-32-30 0 0,-1-12-790 0 0,10 24-2454 0 0,8 24-420 0 0,-3 6 1856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2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38 1680 0 0,'0'0'6749'0'0,"-16"-6"-6535"0"0,-52-20-32 0 0,66 25-139 0 0,0 0 0 0 0,-1 0 0 0 0,1 0 1 0 0,0 1-1 0 0,0-1 0 0 0,0 1 0 0 0,0 0 0 0 0,0-1 1 0 0,-1 1-1 0 0,1 0 0 0 0,0 0 0 0 0,0 0 0 0 0,0 1 1 0 0,-1-1-1 0 0,1 0 0 0 0,0 1 0 0 0,0 0 0 0 0,-2 0 1 0 0,2 0-15 0 0,1 0 0 0 0,0 0 0 0 0,1 0 1 0 0,-1 0-1 0 0,0 0 0 0 0,0 0 0 0 0,0 0 1 0 0,0 0-1 0 0,1 0 0 0 0,-1 0 0 0 0,1 1 1 0 0,-1-1-1 0 0,1 0 0 0 0,-1 0 0 0 0,1 1 1 0 0,0-1-1 0 0,-1 0 0 0 0,1 1 0 0 0,0-1 1 0 0,0 0-1 0 0,0 2 0 0 0,0 2-4 0 0,1 0 0 0 0,-1 0 0 0 0,1 0 1 0 0,0 0-1 0 0,0-1 0 0 0,1 1 0 0 0,-1 0 0 0 0,1-1 0 0 0,0 1 0 0 0,1-1 0 0 0,2 6 0 0 0,7 2-51 0 0,1 0 1 0 0,-1-1-1 0 0,29 19 0 0 0,-29-22 32 0 0,0 0 0 0 0,-1 0-1 0 0,0 1 1 0 0,-1 1 0 0 0,0 0 0 0 0,12 16 0 0 0,-22-26-12 0 0,1 0 1 0 0,-1 1-1 0 0,0-1 1 0 0,0 1-1 0 0,1-1 1 0 0,-1 0-1 0 0,0 1 1 0 0,0-1 0 0 0,0 1-1 0 0,1-1 1 0 0,-1 0-1 0 0,0 1 1 0 0,0-1-1 0 0,0 1 1 0 0,0-1-1 0 0,0 1 1 0 0,0-1-1 0 0,0 0 1 0 0,0 1-1 0 0,0-1 1 0 0,0 1 0 0 0,0-1-1 0 0,0 1 1 0 0,0-1-1 0 0,-1 1 1 0 0,1-1-1 0 0,0 0 1 0 0,0 1-1 0 0,0-1 1 0 0,-1 1-1 0 0,1-1 1 0 0,0 0 0 0 0,0 1-1 0 0,-1-1 1 0 0,1 0-1 0 0,0 1 1 0 0,-1-1-1 0 0,1 0 1 0 0,0 0-1 0 0,-1 1 1 0 0,1-1-1 0 0,-1 0 1 0 0,-27 7-186 0 0,-31-8-131 0 0,54 1 257 0 0,0-1 0 0 0,-1 0 0 0 0,1-1 0 0 0,0 1 0 0 0,-1-1 0 0 0,1 0-1 0 0,0 0 1 0 0,0-1 0 0 0,-7-4 0 0 0,10 6-123 0 0,0-1-1 0 0,0 0 0 0 0,0 0 1 0 0,0 1-1 0 0,0-1 1 0 0,1 0-1 0 0,-1-1 1 0 0,0 1-1 0 0,1 0 1 0 0,-1 0-1 0 0,1-1 1 0 0,0 1-1 0 0,0-1 1 0 0,0 1-1 0 0,0-1 0 0 0,0 1 1 0 0,1-1-1 0 0,-1 0 1 0 0,1 1-1 0 0,0-5 1 0 0,0 6 122 0 0,1 0 1 0 0,-1 1 0 0 0,1-1-1 0 0,0 0 1 0 0,0 0-1 0 0,0 1 1 0 0,-1-1 0 0 0,1 0-1 0 0,0 1 1 0 0,0-1-1 0 0,0 1 1 0 0,0-1 0 0 0,0 1-1 0 0,0-1 1 0 0,0 1-1 0 0,0 0 1 0 0,0-1 0 0 0,0 1-1 0 0,0 0 1 0 0,0 0-1 0 0,1 0 1 0 0,-1 0 0 0 0,0 0-1 0 0,0 0 1 0 0,0 0 0 0 0,0 0-1 0 0,2 1 1 0 0,33 3-748 0 0,-11 5 1359 0 0,-1 0 0 0 0,-1 2 1 0 0,27 16-1 0 0,-22-12 839 0 0,40 17 0 0 0,-57-28-1131 0 0,-1-1 1 0 0,1 0-1 0 0,-1-1 0 0 0,1 0 1 0 0,0 0-1 0 0,0-1 0 0 0,21-1 1 0 0,-30 0-247 0 0,-1 0 0 0 0,1 0 0 0 0,-1-1 0 0 0,1 1 0 0 0,-1 0 0 0 0,1 0 0 0 0,-1-1 0 0 0,1 1 0 0 0,-1-1 1 0 0,1 0-1 0 0,-1 1 0 0 0,0-1 0 0 0,1 0 0 0 0,-1 0 0 0 0,0 0 0 0 0,0 0 0 0 0,1 0 0 0 0,-1 0 1 0 0,0 0-1 0 0,0 0 0 0 0,0 0 0 0 0,0-1 0 0 0,-1 1 0 0 0,1 0 0 0 0,0-1 0 0 0,0 1 0 0 0,-1-1 0 0 0,1 1 1 0 0,-1-1-1 0 0,1 1 0 0 0,-1-1 0 0 0,0 1 0 0 0,1-1 0 0 0,-1 1 0 0 0,0-1 0 0 0,0 1 0 0 0,0-1 1 0 0,0 1-1 0 0,-1-1 0 0 0,1 1 0 0 0,0-1 0 0 0,-1 1 0 0 0,0-3 0 0 0,-1-3 39 0 0,1 1 1 0 0,-2-1-1 0 0,1 1 0 0 0,-1 0 0 0 0,0 0 0 0 0,0 0 1 0 0,-1 0-1 0 0,-7-9 0 0 0,-14-14-67 0 0,-34-27-1 0 0,48 46-298 0 0,0 1-1 0 0,-1 1 1 0 0,0 0-1 0 0,-1 0 1 0 0,1 1 0 0 0,-17-6-1 0 0,9 11-1730 0 0,19 2 1923 0 0,1 0 0 0 0,-1 1 0 0 0,1-1 0 0 0,-1 1 0 0 0,1-1 0 0 0,-1 0 0 0 0,1 1 0 0 0,0-1 0 0 0,-1 1 0 0 0,1-1 0 0 0,-1 1 0 0 0,1 0 0 0 0,0-1 0 0 0,0 1 0 0 0,-1-1 0 0 0,1 1 0 0 0,0-1 0 0 0,0 1 0 0 0,0 0 0 0 0,-1-1 0 0 0,1 1 0 0 0,0 0 0 0 0,0-1 0 0 0,0 1 0 0 0,0 0 0 0 0,0-1 0 0 0,1 2 0 0 0,-1 15-2007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3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30 339 1564 0 0,'0'0'6129'0'0,"0"-23"-5672"0"0,-8-149 189 0 0,6 147-501 0 0,0-1-1 0 0,4-48 1 0 0,-2 73-130 0 0,1 0 1 0 0,-1 0-1 0 0,0 0 0 0 0,1 0 1 0 0,-1 0-1 0 0,1 0 0 0 0,-1 0 0 0 0,1 0 1 0 0,-1 0-1 0 0,1 1 0 0 0,0-1 0 0 0,-1 0 1 0 0,1 0-1 0 0,0 1 0 0 0,0-1 0 0 0,0 0 1 0 0,-1 1-1 0 0,1-1 0 0 0,0 1 0 0 0,0-1 1 0 0,0 1-1 0 0,0-1 0 0 0,0 1 1 0 0,0 0-1 0 0,0 0 0 0 0,0-1 0 0 0,0 1 1 0 0,0 0-1 0 0,0 0 0 0 0,0 0 0 0 0,0 0 1 0 0,0 0-1 0 0,0 0 0 0 0,0 0 0 0 0,0 1 1 0 0,0-1-1 0 0,0 0 0 0 0,0 0 1 0 0,0 1-1 0 0,0-1 0 0 0,0 1 0 0 0,0-1 1 0 0,0 1-1 0 0,1 0 0 0 0,2 1-55 0 0,0-1 0 0 0,0 1 0 0 0,0 0 0 0 0,0 1 0 0 0,0-1 0 0 0,0 1-1 0 0,-1-1 1 0 0,1 1 0 0 0,3 4 0 0 0,-2-1-41 0 0,-1-1 0 0 0,0 1-1 0 0,-1 0 1 0 0,0 0 0 0 0,1 0-1 0 0,-2 0 1 0 0,1 1 0 0 0,-1-1 0 0 0,0 1-1 0 0,0 0 1 0 0,-1-1 0 0 0,0 1-1 0 0,0 0 1 0 0,-1 0 0 0 0,0 7-1 0 0,0-13 65 0 0,-1 1-1 0 0,0-1 0 0 0,0 0 1 0 0,0 1-1 0 0,0-1 0 0 0,0 0 1 0 0,0 0-1 0 0,-1 0 0 0 0,1 0 1 0 0,0 0-1 0 0,0 0 0 0 0,-1 0 1 0 0,1 0-1 0 0,-1-1 0 0 0,1 1 1 0 0,-1 0-1 0 0,1-1 0 0 0,-1 1 1 0 0,1-1-1 0 0,-1 0 0 0 0,1 1 1 0 0,-3-1-1 0 0,-37 4-85 0 0,-23-4 1372 0 0,65 2-1107 0 0,0 1 0 0 0,0 0 0 0 0,0-1 0 0 0,0 1 0 0 0,0-1 0 0 0,1 0 0 0 0,-1 1 0 0 0,1-1 1 0 0,0 0-1 0 0,0 0 0 0 0,0 0 0 0 0,0 0 0 0 0,4 3 0 0 0,37 25-186 0 0,-27-19 337 0 0,6 5-443 0 0,-9-6 187 0 0,-1-2 0 0 0,1 1 0 0 0,0-1 0 0 0,22 8 1 0 0,-31-14-304 0 0,1-1 0 0 0,-1 1 0 0 0,1-2 0 0 0,-1 1 0 0 0,1 0 0 0 0,0-1 0 0 0,9 0 0 0 0,-10 0-231 0 0,0-1-1 0 0,0 0 0 0 0,0 0 1 0 0,0 0-1 0 0,0-1 0 0 0,0 1 1 0 0,0-1-1 0 0,0 0 0 0 0,0 0 1 0 0,3-3-1 0 0,9-6-2133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2040 0 0,'0'0'8616'0'0,"5"14"-8648"0"0,1 6-22 0 0,1 4-114 0 0,1 0 0 0 0,22 44 0 0 0,-7-40-3153 0 0,-1-17-2007 0 0,-10-7 4039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 2904 0 0,'0'0'5567'0'0,"-12"0"-5504"0"0,-175-5 1308 0 0,186 5-1302 0 0,0 1 1 0 0,0 0-1 0 0,0-1 0 0 0,1 1 1 0 0,-1-1-1 0 0,0 1 1 0 0,0 0-1 0 0,0 0 0 0 0,1 0 1 0 0,-1-1-1 0 0,0 1 1 0 0,1 0-1 0 0,-1 0 0 0 0,1 0 1 0 0,-1 0-1 0 0,1 0 1 0 0,-1 0-1 0 0,1 0 0 0 0,0 0 1 0 0,-1 0-1 0 0,1 0 1 0 0,0 0-1 0 0,0 0 0 0 0,0 0 1 0 0,0 0-1 0 0,0 1 0 0 0,0-1 1 0 0,0 2-1 0 0,1 44-151 0 0,-1-35 166 0 0,0-7-122 0 0,0-1 0 0 0,0 1-1 0 0,1-1 1 0 0,0 1 0 0 0,-1-1 0 0 0,1 1-1 0 0,1-1 1 0 0,-1 0 0 0 0,1 0-1 0 0,0 0 1 0 0,-1 0 0 0 0,2 0 0 0 0,-1 0-1 0 0,0 0 1 0 0,1 0 0 0 0,0-1 0 0 0,0 1-1 0 0,0-1 1 0 0,0 0 0 0 0,1 0 0 0 0,-1 0-1 0 0,1-1 1 0 0,-1 1 0 0 0,6 2 0 0 0,1-1-854 0 0,0 0 1 0 0,0 0 0 0 0,1-1 0 0 0,-1 0-1 0 0,1-1 1 0 0,-1 0 0 0 0,1-1 0 0 0,0 0-1 0 0,12-1 1 0 0,-2 0-1159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 3080 0 0,'0'0'5917'0'0,"-137"-27"-5761"0"0,124 24-12 0 0,2 3-140 0 0,-2-2-4 0 0,2 2-124 0 0,3 0-228 0 0,0 0-816 0 0,5 12-6005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4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1120 0 0,'0'0'10146'0'0,"1"16"-10079"0"0,4 139-167 0 0,-5-145-185 0 0,2 29 375 0 0,-2-38-273 0 0,0 0 1 0 0,1 0-1 0 0,-1 0 0 0 0,0 0 0 0 0,1 0 0 0 0,-1 0 1 0 0,1 0-1 0 0,-1 0 0 0 0,1 0 0 0 0,-1 0 0 0 0,1-1 1 0 0,-1 1-1 0 0,1 0 0 0 0,0 0 0 0 0,0-1 0 0 0,-1 1 1 0 0,1 0-1 0 0,0-1 0 0 0,0 1 0 0 0,0-1 0 0 0,0 1 1 0 0,0-1-1 0 0,-1 1 0 0 0,1-1 0 0 0,0 0 0 0 0,0 1 0 0 0,0-1 1 0 0,0 0-1 0 0,0 0 0 0 0,0 0 0 0 0,2 0 0 0 0,0 0-1836 0 0,0-4-270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5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1248 0 0,'0'0'8377'0'0,"54"31"-7968"0"0,-46-25-390 0 0,0 1 0 0 0,0 0 0 0 0,0 1 1 0 0,-1 0-1 0 0,-1 0 0 0 0,1 1 0 0 0,-1-1 0 0 0,-1 1 1 0 0,0 1-1 0 0,6 13 0 0 0,-5-9 8 0 0,-1-1 0 0 0,0 1 0 0 0,-1 0-1 0 0,-1 1 1 0 0,0-1 0 0 0,-1 0 0 0 0,1 18 0 0 0,-3-30-37 0 0,0 0 1 0 0,-1 0 0 0 0,1 0 0 0 0,0 0 0 0 0,-1 1 0 0 0,1-1 0 0 0,-1 0 0 0 0,0 0-1 0 0,0 0 1 0 0,0 0 0 0 0,0 0 0 0 0,0-1 0 0 0,0 1 0 0 0,0 0 0 0 0,-1 0 0 0 0,1-1-1 0 0,-1 1 1 0 0,1-1 0 0 0,-1 1 0 0 0,0-1 0 0 0,-1 2 0 0 0,-2 0-44 0 0,0-1 1 0 0,0 1 0 0 0,0-1-1 0 0,0 0 1 0 0,0 0-1 0 0,0-1 1 0 0,-1 1 0 0 0,-7 0-1 0 0,4-1-28 0 0,1 0 0 0 0,-1-1 1 0 0,1 0-1 0 0,-1 0 0 0 0,1 0 0 0 0,-1-1 0 0 0,1-1 0 0 0,0 0 0 0 0,-1 0 1 0 0,1 0-1 0 0,-9-5 0 0 0,13 5-211 0 0,1 0 1 0 0,0 0-1 0 0,-1 0 1 0 0,1-1-1 0 0,0 0 0 0 0,0 1 1 0 0,0-1-1 0 0,1 0 1 0 0,-1 0-1 0 0,1-1 0 0 0,0 1 1 0 0,0-1-1 0 0,0 1 1 0 0,0-1-1 0 0,0 1 1 0 0,1-1-1 0 0,-1 0 0 0 0,1 0 1 0 0,0 0-1 0 0,1 0 1 0 0,-1 0-1 0 0,1 0 1 0 0,-1 0-1 0 0,1-4 0 0 0,0-8-1235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4504 0 0,'0'0'7293'0'0,"35"128"-7381"0"0,-33-114-156 0 0,1 0-168 0 0,0 0-196 0 0,-1-3-164 0 0,1 0-500 0 0,2 3-792 0 0,3-2-713 0 0,6-1-143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5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3772 0 0,'0'0'5377'0'0,"16"133"-5769"0"0,-16-115 156 0 0,2 0-48 0 0,1-2-340 0 0,-3-2-572 0 0,3 0-325 0 0,2-5-227 0 0,-5 0-116 0 0,5-4 580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6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84 0 0,'0'0'7746'0'0,"5"-14"-7398"0"0,4-15-137 0 0,-1-1 0 0 0,5-42 0 0 0,-9 29-145 0 0,-3 24-59 0 0,1 1-1 0 0,7-33 1 0 0,-9 50 8 0 0,0 0-1 0 0,0 1 1 0 0,1-1 0 0 0,-1 0 0 0 0,0 1 0 0 0,0-1 0 0 0,0 1-1 0 0,1-1 1 0 0,-1 0 0 0 0,0 1 0 0 0,1-1 0 0 0,-1 1-1 0 0,1-1 1 0 0,-1 1 0 0 0,1-1 0 0 0,-1 1 0 0 0,0-1-1 0 0,1 1 1 0 0,0-1 0 0 0,-1 1 0 0 0,1 0 0 0 0,-1-1-1 0 0,1 1 1 0 0,-1 0 0 0 0,1-1 0 0 0,0 1 0 0 0,-1 0 0 0 0,1 0-1 0 0,1-1 1 0 0,17 11 201 0 0,10 26-804 0 0,1 20 350 0 0,-12-19 638 0 0,2-1 0 0 0,2-1-1 0 0,35 44 1 0 0,-56-79-404 0 0,-1 0-1 0 0,0 0 1 0 0,0 0-1 0 0,1 0 1 0 0,-1 0-1 0 0,0 0 1 0 0,0 0-1 0 0,1 0 1 0 0,-1 0-1 0 0,0 0 1 0 0,0 0-1 0 0,1 0 1 0 0,-1 0-1 0 0,0 0 1 0 0,0 0-1 0 0,1 0 1 0 0,-1 0-1 0 0,0 0 1 0 0,0 0-1 0 0,1-1 1 0 0,-1 1-1 0 0,0 0 1 0 0,0 0-1 0 0,1 0 1 0 0,-1 0-1 0 0,0-1 1 0 0,0 1-1 0 0,0 0 1 0 0,0 0-1 0 0,1 0 1 0 0,-1-1-1 0 0,0 1 1 0 0,0 0-1 0 0,0 0 1 0 0,0 0-1 0 0,0-1 1 0 0,1 1-1 0 0,-1 0 1 0 0,0 0-1 0 0,0-1 1 0 0,0 1-1 0 0,0 0 1 0 0,0 0-1 0 0,0-1 1 0 0,0 1-1 0 0,0 0 1 0 0,0-1-1 0 0,0 1 1 0 0,0 0-1 0 0,0 0 1 0 0,0-1-1 0 0,0 1 1 0 0,-1 0 0 0 0,1-1-1 0 0,3-21 42 0 0,-2 19-45 0 0,2-43 122 0 0,-2-1 0 0 0,-9-77 0 0 0,1-14-3248 0 0,7 127 937 0 0,2 3-782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3752 0 0,'0'0'5215'0'0,"-14"0"-5256"0"0,7 1 45 0 0,-5-2 29 0 0,1 2 0 0 0,-1-1 0 0 0,1 2-1 0 0,0-1 1 0 0,-1 2 0 0 0,1-1 0 0 0,0 2 0 0 0,0-1 0 0 0,-16 9 0 0 0,25-11 17 0 0,0 1 1 0 0,0 0-1 0 0,1 0 1 0 0,-1 0-1 0 0,0 0 1 0 0,1 0-1 0 0,0 0 1 0 0,-1 0 0 0 0,1 0-1 0 0,0 0 1 0 0,0 1-1 0 0,0-1 1 0 0,0 0-1 0 0,0 1 1 0 0,1-1-1 0 0,-1 1 1 0 0,1-1-1 0 0,-1 5 1 0 0,1 52 1055 0 0,1-36-1052 0 0,0-19-97 0 0,-1 0 0 0 0,1 0 0 0 0,0 0 0 0 0,0 0 0 0 0,0-1 0 0 0,0 1 0 0 0,1 0 0 0 0,0-1 0 0 0,0 1 0 0 0,0-1-1 0 0,0 0 1 0 0,0 1 0 0 0,0-1 0 0 0,1 0 0 0 0,0 0 0 0 0,0-1 0 0 0,-1 1 0 0 0,2 0 0 0 0,-1-1 0 0 0,0 0 0 0 0,0 0 0 0 0,1 0 0 0 0,-1 0 0 0 0,5 1 0 0 0,4 3-1150 0 0,0-1 1 0 0,1-1 0 0 0,0 0 0 0 0,-1-1-1 0 0,26 3 1 0 0,-14-4-1249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6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5 1252 0 0,'0'0'5389'0'0,"-94"-5"-5389"0"0,91 8-456 0 0,3 1-913 0 0,0 3-1003 0 0,0 2 140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7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1 159 380 0 0,'65'102'3229'0'0,"-65"-102"-3154"0"0,0 0-1 0 0,0 0 1 0 0,0 1 0 0 0,0-1-1 0 0,0 0 1 0 0,0 0 0 0 0,0 1-1 0 0,0-1 1 0 0,0 0 0 0 0,0 0-1 0 0,1 0 1 0 0,-1 1 0 0 0,0-1-1 0 0,0 0 1 0 0,0 0 0 0 0,0 0-1 0 0,0 1 1 0 0,0-1 0 0 0,1 0-1 0 0,-1 0 1 0 0,0 0 0 0 0,0 0-1 0 0,0 1 1 0 0,1-1 0 0 0,-1 0-1 0 0,0 0 1 0 0,0 0 0 0 0,0 0-1 0 0,1 0 1 0 0,-1 0 0 0 0,0 0-1 0 0,0 0 1 0 0,1 0 0 0 0,-1 0-1 0 0,0 0 1 0 0,0 0 0 0 0,0 0-1 0 0,1 0 1 0 0,-1 0 0 0 0,0 0-1 0 0,0 0 1 0 0,1 0 0 0 0,-1 0-1 0 0,0 0 1 0 0,0 0 0 0 0,1 0-1 0 0,-1 0 1 0 0,0 0 0 0 0,0 0-1 0 0,0-1 1 0 0,1 1 0 0 0,-1 0-1 0 0,0 0 1 0 0,3-18 1208 0 0,-5-22-751 0 0,-3-125 1105 0 0,5 137-1454 0 0,0 27-162 0 0,0 0 1 0 0,0 1-1 0 0,0-1 0 0 0,0 1 0 0 0,0-1 0 0 0,1 1 0 0 0,-1-1 0 0 0,0 1 0 0 0,0-1 0 0 0,0 0 0 0 0,1 1 0 0 0,-1-1 0 0 0,0 1 0 0 0,1 0 0 0 0,-1-1 0 0 0,1 1 1 0 0,-1-1-1 0 0,0 1 0 0 0,1-1 0 0 0,-1 1 0 0 0,1 0 0 0 0,-1-1 0 0 0,1 1 0 0 0,-1 0 0 0 0,1 0 0 0 0,-1-1 0 0 0,1 1 0 0 0,-1 0 0 0 0,1 0 0 0 0,0 0 0 0 0,-1 0 1 0 0,1 0-1 0 0,-1 0 0 0 0,1 0 0 0 0,-1 0 0 0 0,1 0 0 0 0,0 0 0 0 0,-1 0 0 0 0,1 0 0 0 0,-1 0 0 0 0,1 0 0 0 0,-1 0 0 0 0,1 0 0 0 0,-1 1 0 0 0,1-1 0 0 0,0 0 1 0 0,-1 0-1 0 0,1 1 0 0 0,-1-1 0 0 0,0 0 0 0 0,1 1 0 0 0,-1-1 0 0 0,1 1 0 0 0,-1-1 0 0 0,1 1 0 0 0,28 20-223 0 0,-26-18 119 0 0,0 0 0 0 0,-1 1 1 0 0,1 0-1 0 0,-1 0 0 0 0,0-1 1 0 0,0 1-1 0 0,0 1 0 0 0,-1-1 1 0 0,1 0-1 0 0,-1 0 0 0 0,0 1 1 0 0,0-1-1 0 0,0 6 0 0 0,-1-8 46 0 0,0 1 1 0 0,0-1-1 0 0,0 0 0 0 0,0 0 0 0 0,0 1 0 0 0,-1-1 0 0 0,1 0 0 0 0,-1 0 1 0 0,1 0-1 0 0,-1 0 0 0 0,0 0 0 0 0,0 0 0 0 0,0 0 0 0 0,0 0 0 0 0,0 0 1 0 0,-1 0-1 0 0,1 0 0 0 0,0-1 0 0 0,-1 1 0 0 0,1 0 0 0 0,-1-1 0 0 0,0 0 1 0 0,0 1-1 0 0,1-1 0 0 0,-1 0 0 0 0,0 0 0 0 0,-3 2 0 0 0,4-3 71 0 0,1 0 1 0 0,-1 0-1 0 0,0 1 0 0 0,0-1 0 0 0,0 0 0 0 0,1 1 1 0 0,-1-1-1 0 0,0 1 0 0 0,0-1 0 0 0,1 1 0 0 0,-1-1 0 0 0,1 1 1 0 0,-1-1-1 0 0,0 1 0 0 0,1 0 0 0 0,-1-1 0 0 0,1 1 1 0 0,-1 0-1 0 0,1 0 0 0 0,0-1 0 0 0,-1 1 0 0 0,1 0 1 0 0,0 0-1 0 0,-1 0 0 0 0,1-1 0 0 0,0 1 0 0 0,0 0 0 0 0,0 0 1 0 0,0 0-1 0 0,0 0 0 0 0,0 1 0 0 0,1 1 18 0 0,0-1-1 0 0,0 1 0 0 0,0-1 0 0 0,0 0 1 0 0,0 1-1 0 0,1-1 0 0 0,-1 0 1 0 0,1 0-1 0 0,0 0 0 0 0,-1 0 1 0 0,3 2-1 0 0,12 9 122 0 0,0 0-1 0 0,22 13 1 0 0,-27-19-69 0 0,-4-2-254 0 0,2 0-1 0 0,-1 0 0 0 0,1 0 0 0 0,-1-1 0 0 0,1-1 0 0 0,19 6 0 0 0,-27-8-78 0 0,1-1 0 0 0,0 0 0 0 0,0 1 0 0 0,0-1 0 0 0,0 0-1 0 0,0 0 1 0 0,0 0 0 0 0,0-1 0 0 0,0 1 0 0 0,0 0 0 0 0,-1-1 0 0 0,1 1 0 0 0,0-1 0 0 0,0 1 0 0 0,0-1-1 0 0,-1 0 1 0 0,1 0 0 0 0,0 0 0 0 0,-1 0 0 0 0,1 0 0 0 0,0 0 0 0 0,-1 0 0 0 0,0-1 0 0 0,1 1-1 0 0,-1 0 1 0 0,0-1 0 0 0,1 0 0 0 0,-1 1 0 0 0,0-1 0 0 0,0 1 0 0 0,-1-1 0 0 0,1 0 0 0 0,0 0 0 0 0,0 1-1 0 0,-1-1 1 0 0,1 0 0 0 0,-1 0 0 0 0,0 0 0 0 0,1 0 0 0 0,-1-2 0 0 0,3-12-1718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2036 0 0,'0'0'5812'0'0,"1"16"-5647"0"0,1 51-5 0 0,-3-62-83 0 0,2-1 0 0 0,-1 0 0 0 0,0 0 0 0 0,1 0 0 0 0,0 0 0 0 0,-1 1 0 0 0,2-1 0 0 0,-1 0 0 0 0,0 0 0 0 0,1-1 1 0 0,0 1-1 0 0,0 0 0 0 0,0 0 0 0 0,0-1 0 0 0,1 0 0 0 0,-1 1 0 0 0,1-1 0 0 0,0 0 0 0 0,0 0 0 0 0,6 4 0 0 0,-8-6-74 0 0,0-1 0 0 0,0 1 0 0 0,1-1-1 0 0,-1 1 1 0 0,0-1 0 0 0,1 1 0 0 0,-1-1 0 0 0,1 0-1 0 0,-1 0 1 0 0,0 0 0 0 0,1 0 0 0 0,-1 0 0 0 0,1 0-1 0 0,-1 0 1 0 0,0 0 0 0 0,1-1 0 0 0,-1 1 0 0 0,0-1-1 0 0,1 1 1 0 0,1-2 0 0 0,0 1-65 0 0,-1-1-1 0 0,0 1 1 0 0,0-1-1 0 0,0 0 1 0 0,0 0 0 0 0,0 0-1 0 0,0 0 1 0 0,0 0 0 0 0,-1-1-1 0 0,1 1 1 0 0,-1-1 0 0 0,0 1-1 0 0,2-4 1 0 0,1-5-293 0 0,0 0 0 0 0,-1 0 0 0 0,3-21 0 0 0,5-20-6423 0 0,-9 47 6219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1 448 0 0,'0'0'8774'0'0,"18"13"-8428"0"0,59 41-95 0 0,-75-53-236 0 0,0 1 0 0 0,0 0-1 0 0,0-1 1 0 0,0 1 0 0 0,0 0 0 0 0,0 0 0 0 0,0 0 0 0 0,0 1 0 0 0,-1-1-1 0 0,1 0 1 0 0,-1 1 0 0 0,0-1 0 0 0,0 1 0 0 0,0-1 0 0 0,0 1-1 0 0,0-1 1 0 0,0 1 0 0 0,0 0 0 0 0,-1-1 0 0 0,0 1 0 0 0,1 0 0 0 0,-1 0-1 0 0,0-1 1 0 0,0 1 0 0 0,-1 0 0 0 0,1 0 0 0 0,-2 4 0 0 0,1 9-26 0 0,0-13 24 0 0,0 1-1 0 0,0-1 1 0 0,0 1-1 0 0,0-1 1 0 0,0 1-1 0 0,-1-1 1 0 0,0 0-1 0 0,1 0 0 0 0,-1 1 1 0 0,0-1-1 0 0,-1 0 1 0 0,1-1-1 0 0,0 1 1 0 0,-4 3-1 0 0,3-3 148 0 0,0 0-1 0 0,0 0 0 0 0,0 0 1 0 0,1 0-1 0 0,-1 1 0 0 0,1-1 1 0 0,0 1-1 0 0,0 0 0 0 0,1-1 1 0 0,-1 1-1 0 0,1 0 0 0 0,-1 0 1 0 0,1 0-1 0 0,-1 8 0 0 0,3-11-174 0 0,0 1 0 0 0,0-1 0 0 0,0 1 0 0 0,0-1 1 0 0,0 0-1 0 0,0 1 0 0 0,0-1 0 0 0,0 0 0 0 0,1 0 0 0 0,-1 0 0 0 0,0 0 0 0 0,1 0 0 0 0,-1 0 0 0 0,1 0 0 0 0,-1 0 0 0 0,1-1 0 0 0,-1 1 0 0 0,1 0 1 0 0,-1-1-1 0 0,1 1 0 0 0,0-1 0 0 0,-1 0 0 0 0,1 0 0 0 0,0 1 0 0 0,2-1 0 0 0,50 6-2112 0 0,-54-6 2089 0 0,54-3-3103 0 0,-34-1 732 0 0,-30 0-391 0 0,-146-10 902 0 0</inkml:trace>
  <inkml:trace contextRef="#ctx0" brushRef="#br0" timeOffset="1">250 166 2516 0 0,'0'0'5793'0'0,"-139"-10"-5637"0"0,117 8-24 0 0,3-2 44 0 0,3-1-176 0 0,-3 0-52 0 0,9-1 40 0 0,-1-4-132 0 0,5 4-568 0 0,-2-4-512 0 0,8 1-493 0 0,0 0-655 0 0,6 0-40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7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3456 0 0,'0'0'6517'0'0,"0"121"-6425"0"0,2-103-80 0 0,-2 1-8 0 0,0-3-4 0 0,0-3-104 0 0,3 3-76 0 0,0-4-508 0 0,-1-1-620 0 0,9-2-460 0 0,-3 0-473 0 0,3-2-499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3284 0 0,'0'0'5033'0'0,"5"-19"-4703"0"0,36-148 326 0 0,-31 141-356 0 0,-9 26-279 0 0,-1 0 1 0 0,0-1 0 0 0,1 1-1 0 0,-1 0 1 0 0,1 0 0 0 0,-1 0-1 0 0,0-1 1 0 0,1 1-1 0 0,-1 0 1 0 0,1 0 0 0 0,-1 0-1 0 0,0 0 1 0 0,1 0 0 0 0,-1 0-1 0 0,1 0 1 0 0,-1 0 0 0 0,1 0-1 0 0,-1 0 1 0 0,1 0 0 0 0,-1 0-1 0 0,0 0 1 0 0,1 0-1 0 0,-1 0 1 0 0,1 0 0 0 0,-1 0-1 0 0,0 1 1 0 0,1-1 0 0 0,-1 0-1 0 0,1 0 1 0 0,-1 1 0 0 0,0-1-1 0 0,1 0 1 0 0,2 4-15 0 0,0-1-1 0 0,0 1 1 0 0,0-1 0 0 0,0 1-1 0 0,-1 0 1 0 0,0 0 0 0 0,0 0-1 0 0,0 0 1 0 0,1 5 0 0 0,10 26-118 0 0,-3 0 1 0 0,0 1 0 0 0,6 53-1 0 0,-16-88 121 0 0,0 0-1 0 0,0 0 1 0 0,1 0-1 0 0,-1 0 1 0 0,0 0-1 0 0,0 0 1 0 0,0 0-1 0 0,0 0 1 0 0,0 0-1 0 0,-1-1 1 0 0,1 1-1 0 0,0 0 1 0 0,0 0-1 0 0,-1 0 1 0 0,1 0-1 0 0,0 0 1 0 0,-1 0-1 0 0,1-1 1 0 0,-1 1-1 0 0,1 0 1 0 0,-1 0-1 0 0,1 0 1 0 0,-1-1-1 0 0,0 1 1 0 0,1 0-1 0 0,-1-1 1 0 0,0 1-1 0 0,1-1 1 0 0,-1 1-1 0 0,0-1 1 0 0,-1 1-1 0 0,-30 2-396 0 0,21-4 396 0 0,6 2-73 0 0,1-2 1 0 0,0 1 0 0 0,0 0 0 0 0,0-1 0 0 0,-1 0 0 0 0,1 0 0 0 0,0 0-1 0 0,0-1 1 0 0,0 1 0 0 0,0-1 0 0 0,1 0 0 0 0,-1 0 0 0 0,0 0 0 0 0,1-1-1 0 0,0 1 1 0 0,-5-5 0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5 336 0 0,'0'0'8964'0'0,"-15"-1"-8782"0"0,-131-3-84 0 0,146 4 2 0 0,-2 12-44 0 0,0-1 1 0 0,-1 1 0 0 0,0-1 0 0 0,-1 0 0 0 0,0 0 0 0 0,0 0 0 0 0,-8 11 0 0 0,-16 48 108 0 0,26-64-68 0 0,1 0 0 0 0,-1 0 0 0 0,1 0 0 0 0,1-1 1 0 0,-1 1-1 0 0,1 0 0 0 0,0 0 0 0 0,0 0 0 0 0,1 0 1 0 0,0 0-1 0 0,0 0 0 0 0,0 0 0 0 0,1-1 0 0 0,2 8 1 0 0,-2-10-241 0 0,0 0-1 0 0,0 0 1 0 0,0 0 0 0 0,1 0 0 0 0,-1-1 0 0 0,1 1 0 0 0,-1-1 0 0 0,1 0 0 0 0,0 0 0 0 0,0 0 0 0 0,0 0 0 0 0,0 0 0 0 0,1 0 0 0 0,-1-1 0 0 0,0 0 0 0 0,1 1 0 0 0,-1-1 0 0 0,1-1 0 0 0,-1 1 0 0 0,1 0 0 0 0,-1-1 0 0 0,1 0 0 0 0,0 0-1 0 0,5 0 1 0 0,41-3-5479 0 0,-34-1 3279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9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81 964 0 0,'0'0'7125'0'0,"-94"-21"-7125"0"0,78 17 52 0 0,3-3-60 0 0,5 0 8 0 0,0 0-244 0 0,2-2-888 0 0,1 2-705 0 0,5-2-835 0 0,0 0 424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09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113 170 6381 0 0,'0'0'3972'0'0,"-107"-91"-3972"0"0,104 77-16 0 0,0 0-668 0 0,3-4-920 0 0,0 2-1429 0 0,6 0-1983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0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2644 0 0,'0'0'6137'0'0,"24"-6"-6022"0"0,12-2-96 0 0,81-22-10 0 0,-108 27-37 0 0,0 0-1 0 0,-1-1 1 0 0,1 0-1 0 0,-1 0 1 0 0,0-1 0 0 0,-1 0-1 0 0,10-8 1068 0 0,-19 56-711 0 0,-6-7-302 0 0,2 0 0 0 0,1 0 0 0 0,2 1 0 0 0,2-1 1 0 0,6 69-1 0 0,-1 10-201 0 0,-4-114 158 0 0,0 1 1 0 0,0-1 0 0 0,0 0-1 0 0,0 1 1 0 0,-1-1 0 0 0,1 1 0 0 0,0-1-1 0 0,-1 0 1 0 0,1 1 0 0 0,-1-1 0 0 0,0 0-1 0 0,1 0 1 0 0,-1 0 0 0 0,0 1-1 0 0,0-1 1 0 0,0 0 0 0 0,0 0 0 0 0,0 0-1 0 0,0 0 1 0 0,0 0 0 0 0,0 0-1 0 0,0-1 1 0 0,-2 3 0 0 0,-1-2-20 0 0,1 0 1 0 0,0 1-1 0 0,-1-1 0 0 0,1 0 1 0 0,-1-1-1 0 0,1 1 1 0 0,-1-1-1 0 0,1 1 0 0 0,-7-1 1 0 0,4 0 25 0 0,1-1 0 0 0,-1 1-1 0 0,0-1 1 0 0,0 0 0 0 0,1 0 0 0 0,-1-1 0 0 0,1 0 0 0 0,-1 0-1 0 0,1 0 1 0 0,0 0 0 0 0,-1-1 0 0 0,-6-5 0 0 0,6 2-80 0 0,1 1 0 0 0,0-2 1 0 0,0 1-1 0 0,0 0 0 0 0,-5-11 0 0 0,9 15-221 0 0,0-1 0 0 0,-1 0 0 0 0,1 1 0 0 0,0-1 1 0 0,0 0-1 0 0,1 0 0 0 0,-1 1 0 0 0,0-1 0 0 0,1 0 0 0 0,0 0 0 0 0,0 0 0 0 0,0 0 0 0 0,0 0 0 0 0,0 0 0 0 0,0 0 0 0 0,1 0 0 0 0,-1 1 0 0 0,2-5 0 0 0,5-1-2197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0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55 1420 0 0,'0'0'8578'0'0,"-23"-3"-8314"0"0,-1-1-231 0 0,-27-3-7 0 0,-71-20 1 0 0,109 24-7 0 0,-14-4-1206 0 0,24 5-1529 0 0,14 0-2395 0 0,2 2 3753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1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 1904 0 0,'0'0'7742'0'0,"-18"2"-7334"0"0,-144 8 627 0 0,148-9-1020 0 0,10-1-48 0 0,0 1 0 0 0,-1-1 0 0 0,1 0 0 0 0,0 0 0 0 0,-1 0 0 0 0,1 0 0 0 0,0-1 0 0 0,0 0 0 0 0,-8-2 0 0 0,12 3-50 0 0,0 0-1 0 0,-1 0 0 0 0,1-1 0 0 0,0 1 1 0 0,0 0-1 0 0,0 0 0 0 0,0 0 0 0 0,0-1 1 0 0,0 1-1 0 0,0 0 0 0 0,0 0 1 0 0,0 0-1 0 0,0-1 0 0 0,0 1 0 0 0,0 0 1 0 0,0 0-1 0 0,0 0 0 0 0,0-1 0 0 0,0 1 1 0 0,0 0-1 0 0,0 0 0 0 0,0-1 1 0 0,0 1-1 0 0,0 0 0 0 0,0 0 0 0 0,0 0 1 0 0,0-1-1 0 0,0 1 0 0 0,0 0 0 0 0,0 0 1 0 0,1 0-1 0 0,-1 0 0 0 0,0-1 1 0 0,0 1-1 0 0,0 0 0 0 0,0 0 0 0 0,1 0 1 0 0,-1 0-1 0 0,0 0 0 0 0,0-1 0 0 0,0 1 1 0 0,0 0-1 0 0,1 0 0 0 0,-1 0 1 0 0,0 0-1 0 0,0 0 0 0 0,0 0 0 0 0,1 0 1 0 0,-1 0-1 0 0,0 0 0 0 0,0 0 0 0 0,1 0 1 0 0,-1 0-1 0 0,0 0 0 0 0,0 0 1 0 0,0 0-1 0 0,1 0 0 0 0,13-3-2552 0 0,-14 3 2558 0 0,18-2-3026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 4400 0 0,'0'0'6766'0'0,"-24"0"-6672"0"0,-3 1-104 0 0,-26 0-175 0 0,-62-6 0 0 0,106 4-1126 0 0,14 1-2218 0 0,18 4-706 0 0,-5 3 2630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2156 0 0,'0'0'7117'0'0,"0"92"-7117"0"0,0-74 0 0 0,0 0 156 0 0,0 0-100 0 0,0-1-56 0 0,0-5-52 0 0,0 0-504 0 0,2 0-676 0 0,4-4-1477 0 0,4-1-2143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1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3884 0 0,'-18'73'2374'0'0,"17"-72"-2215"0"0,1 0-1 0 0,0 0 1 0 0,-1 0 0 0 0,1 0 0 0 0,-1 0 0 0 0,1 0-1 0 0,-1-1 1 0 0,1 1 0 0 0,-1 0 0 0 0,0 0 0 0 0,1 0-1 0 0,-1 0 1 0 0,0-1 0 0 0,0 1 0 0 0,1 0-1 0 0,-1-1 1 0 0,0 1 0 0 0,0-1 0 0 0,-2 2 0 0 0,-25-2 191 0 0,22-1 72 0 0,-111 3 1608 0 0,116-2-2342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 3824 0 0,'0'0'5968'0'0,"-18"-2"-5924"0"0,17 2-45 0 0,-26-3-21 0 0,0-1 0 0 0,1-1 0 0 0,-30-11 0 0 0,55 16 45 0 0,0 0 1 0 0,1 0-1 0 0,-1-1 1 0 0,0 1-1 0 0,1 0 1 0 0,-1 0-1 0 0,0 0 0 0 0,0 0 1 0 0,1 0-1 0 0,-1 0 1 0 0,0 0-1 0 0,1 0 1 0 0,-1 0-1 0 0,0 0 1 0 0,0 0-1 0 0,1 0 1 0 0,-1 1-1 0 0,0-1 0 0 0,1 0 1 0 0,-1 0-1 0 0,0 1 1 0 0,1-1-1 0 0,-1 0 1 0 0,1 1-1 0 0,-1-1 1 0 0,0 1-1 0 0,1-1 0 0 0,-1 2 1 0 0,-8 23 209 0 0,9 50-356 0 0,1-49 130 0 0,-1 403-457 0 0,-2-382 393 0 0,-10 59 0 0 0,5-60 115 0 0,-1 62 1 0 0,5-59-44 0 0,-16 93-1 0 0,0-13 194 0 0,7-36-83 0 0,6-47 200 0 0,-2 70 1 0 0,8-115-307 0 0,0-1-1 0 0,1 1 1 0 0,-1 0 0 0 0,1-1 0 0 0,-1 1 0 0 0,1 0 0 0 0,-1-1 0 0 0,1 1 0 0 0,0-1-1 0 0,-1 1 1 0 0,1-1 0 0 0,0 1 0 0 0,-1-1 0 0 0,1 0 0 0 0,0 1 0 0 0,-1-1 0 0 0,1 0-1 0 0,0 0 1 0 0,0 1 0 0 0,0-1 0 0 0,-1 0 0 0 0,1 0 0 0 0,0 0 0 0 0,0 0 0 0 0,0 0-1 0 0,1 0 1 0 0,25 1 170 0 0,-25-1-219 0 0,119 0-1049 0 0,-110-4-2789 0 0,-6 1 785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4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40 0 0,'0'0'8960'0'0,"11"0"-8823"0"0,28-5-71 0 0,-1-1-1 0 0,61-19 1 0 0,-85 21 65 0 0,1 1 0 0 0,0 0 0 0 0,0 1 1 0 0,25 0-1 0 0,-39 2-48 0 0,-4 0-523 0 0,0-1 405 0 0,0 1 0 0 0,1 1 0 0 0,-1-1 0 0 0,0 0 0 0 0,0 1-1 0 0,0-1 1 0 0,0 1 0 0 0,0 0 0 0 0,1 0 0 0 0,-4 2 0 0 0,4-2 59 0 0,1 1 1 0 0,-1 0 0 0 0,1 0-1 0 0,0 0 1 0 0,0 0 0 0 0,0 0-1 0 0,0 0 1 0 0,0 1-1 0 0,1-1 1 0 0,-1 0 0 0 0,1 0-1 0 0,-1 1 1 0 0,1-1-1 0 0,0 0 1 0 0,0 3 0 0 0,1 43 59 0 0,0-26-22 0 0,0 1-53 0 0,1 0 0 0 0,7 27 0 0 0,-5-27-16 0 0,0 1 0 0 0,0 28-1 0 0,-4-49-7 0 0,-1-1-1 0 0,1 1 1 0 0,-1-1-1 0 0,1 1 0 0 0,-1-1 1 0 0,0 1-1 0 0,0-1 1 0 0,0 0-1 0 0,0 0 0 0 0,-1 1 1 0 0,1-1-1 0 0,-1 0 1 0 0,1 0-1 0 0,-1 0 1 0 0,1 0-1 0 0,-1-1 0 0 0,0 1 1 0 0,0 0-1 0 0,0-1 1 0 0,0 1-1 0 0,0-1 1 0 0,-1 0-1 0 0,1 0 0 0 0,0 0 1 0 0,-1 0-1 0 0,1 0 1 0 0,0 0-1 0 0,-1 0 1 0 0,-2 0-1 0 0,-2 0-40 0 0,0 1 0 0 0,0-1 1 0 0,0 0-1 0 0,-1-1 0 0 0,1 0 0 0 0,0 0 1 0 0,0 0-1 0 0,0-1 0 0 0,-13-3 0 0 0,-2-12-180 0 0,21 16 105 0 0,1 0 0 0 0,-1 0 0 0 0,1 0 0 0 0,-1-1-1 0 0,1 1 1 0 0,-1 0 0 0 0,1 0 0 0 0,-1-1 0 0 0,1 1-1 0 0,0-1 1 0 0,-1 1 0 0 0,1 0 0 0 0,-1-1 0 0 0,1 1 0 0 0,0-1-1 0 0,-1 1 1 0 0,1 0 0 0 0,0-1 0 0 0,0 1 0 0 0,-1-1-1 0 0,1 1 1 0 0,0-1 0 0 0,0 1 0 0 0,0-1 0 0 0,0 1 0 0 0,-1-1-1 0 0,1 0 1 0 0,0 1 0 0 0,0-1 0 0 0,0 1 0 0 0,0-1-1 0 0,0 1 1 0 0,0-1 0 0 0,1 1 0 0 0,-1-1 0 0 0,0 1 0 0 0,0-1-1 0 0,0 1 1 0 0,0-1 0 0 0,1 1 0 0 0,-1-1 0 0 0,0 1-1 0 0,0-1 1 0 0,1 1 0 0 0,0-1 0 0 0,8 0-2366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4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1872 0 0,'0'0'6809'0'0,"-7"3"-6779"0"0,-23 12-16 0 0,30-15-17 0 0,-1 0 1 0 0,0 1-1 0 0,0 0 1 0 0,0-1-1 0 0,1 1 1 0 0,-1-1-1 0 0,0 1 1 0 0,1 0 0 0 0,-1-1-1 0 0,0 1 1 0 0,1 0-1 0 0,-1 0 1 0 0,1 0-1 0 0,-1-1 1 0 0,1 1-1 0 0,0 0 1 0 0,-1 0-1 0 0,1 0 1 0 0,0 0-1 0 0,-1 0 1 0 0,1 0-1 0 0,0 0 1 0 0,0 0-1 0 0,0 0 1 0 0,0-1 0 0 0,0 1-1 0 0,0 0 1 0 0,0 0-1 0 0,0 0 1 0 0,1 0-1 0 0,-1 0 1 0 0,0 0-1 0 0,0 0 1 0 0,1 0-1 0 0,-1 0 1 0 0,1 0-1 0 0,19 24-434 0 0,0-15 361 0 0,-16-9 104 0 0,0 0-1 0 0,0 1 1 0 0,-1 0 0 0 0,1 0-1 0 0,0 0 1 0 0,-1 0-1 0 0,1 1 1 0 0,-1-1 0 0 0,4 5-1 0 0,-7-6-14 0 0,1-1 0 0 0,-1 1 1 0 0,0-1-1 0 0,0 0 0 0 0,0 1 0 0 0,0-1 0 0 0,1 1 1 0 0,-1-1-1 0 0,0 1 0 0 0,0-1 0 0 0,0 1 0 0 0,0-1 0 0 0,0 1 1 0 0,0-1-1 0 0,0 1 0 0 0,-1-1 0 0 0,1 1 0 0 0,0-1 0 0 0,0 1 1 0 0,0-1-1 0 0,0 1 0 0 0,-1-1 0 0 0,1 1 0 0 0,0-1 1 0 0,0 0-1 0 0,-1 1 0 0 0,1-1 0 0 0,0 1 0 0 0,-1-1 0 0 0,1 0 1 0 0,0 1-1 0 0,-1-1 0 0 0,1 0 0 0 0,-1 1 0 0 0,-22 11-18 0 0,0 1-48 0 0,23-12 62 0 0,0-1-1 0 0,-1 0 1 0 0,1 0 0 0 0,0 1 0 0 0,0-1 0 0 0,-1 0 0 0 0,1 1 0 0 0,0-1 0 0 0,0 1 0 0 0,0-1 0 0 0,-1 0 0 0 0,1 1 0 0 0,0-1 0 0 0,0 0 0 0 0,0 1 0 0 0,0-1 0 0 0,0 1 0 0 0,0-1 0 0 0,0 1 0 0 0,0-1 0 0 0,0 0 0 0 0,0 1 0 0 0,0-1-1 0 0,0 1 1 0 0,0-1 0 0 0,0 0 0 0 0,0 1 0 0 0,0-1 0 0 0,1 1 0 0 0,-1-1 0 0 0,0 0 0 0 0,0 1 0 0 0,0-1 0 0 0,1 0 0 0 0,-1 1 0 0 0,0-1 0 0 0,0 0 0 0 0,1 1 0 0 0,-1-1 0 0 0,0 0 0 0 0,1 0 0 0 0,-1 1 0 0 0,0-1 0 0 0,1 0 0 0 0,27 21-853 0 0,-21-17 962 0 0,0 1-1 0 0,0 0 1 0 0,0 0-1 0 0,-1 1 1 0 0,0 0 0 0 0,0 0-1 0 0,9 12 1 0 0,-15-17-84 0 0,1 0 0 0 0,-1 0 0 0 0,0 0 0 0 0,1 0 0 0 0,-1 0 0 0 0,0 0 0 0 0,0 0 0 0 0,0 0 0 0 0,0 0 0 0 0,0 0 0 0 0,0 0 0 0 0,0 0 0 0 0,0 0 1 0 0,0 0-1 0 0,0 0 0 0 0,-1 0 0 0 0,1-1 0 0 0,0 1 0 0 0,-1 0 0 0 0,1 0 0 0 0,0 0 0 0 0,-1 0 0 0 0,1 0 0 0 0,-1 0 0 0 0,0-1 0 0 0,1 1 0 0 0,-2 1 0 0 0,-1 0-22 0 0,0 1 0 0 0,0-1 0 0 0,0 0 0 0 0,0 0-1 0 0,0 0 1 0 0,0-1 0 0 0,0 1 0 0 0,-5 1 0 0 0,2-1-87 0 0,0 0 1 0 0,0-1 0 0 0,-1 1-1 0 0,1-1 1 0 0,0 0-1 0 0,-1-1 1 0 0,1 1 0 0 0,-1-1-1 0 0,-9-2 1 0 0,16 2-123 0 0,-1-1-1 0 0,1 0 1 0 0,-1 0 0 0 0,1 1-1 0 0,0-1 1 0 0,0 0 0 0 0,-1 0-1 0 0,1 0 1 0 0,0 0 0 0 0,0 0-1 0 0,0 1 1 0 0,0-1 0 0 0,0 0-1 0 0,0 0 1 0 0,0 0 0 0 0,0 0-1 0 0,0 0 1 0 0,0 0 0 0 0,0 1-1 0 0,1-1 1 0 0,-1 0 0 0 0,0 0-1 0 0,1 0 1 0 0,-1 0 0 0 0,0 1-1 0 0,1-1 1 0 0,-1 0 0 0 0,1 0-1 0 0,-1 1 1 0 0,1-1 0 0 0,0 0-1 0 0,0 0 1 0 0,14-8-2870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80 20 0 0,'0'0'8757'0'0,"-15"20"-8576"0"0,-49 62-29 0 0,62-79-138 0 0,-1 0 0 0 0,1 0 0 0 0,-1 1 0 0 0,1-1 0 0 0,0 1 0 0 0,0 0 1 0 0,0-1-1 0 0,1 1 0 0 0,0 0 0 0 0,-1 0 0 0 0,1 0 0 0 0,1 0 0 0 0,-1 0 1 0 0,0 0-1 0 0,1 1 0 0 0,0-1 0 0 0,0 5 0 0 0,1-7 1 0 0,0 0-1 0 0,0 1 1 0 0,0-1 0 0 0,0 0-1 0 0,0 1 1 0 0,1-1 0 0 0,-1 0 0 0 0,1 0-1 0 0,-1 0 1 0 0,1 0 0 0 0,0 0-1 0 0,0-1 1 0 0,0 1 0 0 0,0-1-1 0 0,0 1 1 0 0,0-1 0 0 0,0 1-1 0 0,0-1 1 0 0,5 2 0 0 0,3 0 32 0 0,0 0 0 0 0,1 0 0 0 0,-1-1-1 0 0,1 0 1 0 0,0-1 0 0 0,0 0 0 0 0,-1-1 0 0 0,21-1 0 0 0,-24-1-45 0 0,0 0 0 0 0,0 0 0 0 0,0-1-1 0 0,0 0 1 0 0,0 0 0 0 0,-1-1 0 0 0,1 0-1 0 0,-1 0 1 0 0,0 0 0 0 0,0-1 0 0 0,-1 1-1 0 0,0-2 1 0 0,1 1 0 0 0,-2 0 0 0 0,1-1-1 0 0,-1 0 1 0 0,1 0 0 0 0,-2-1 0 0 0,1 1-1 0 0,-1-1 1 0 0,0 1 0 0 0,0-1 0 0 0,-1 0 0 0 0,1 0-1 0 0,-2-1 1 0 0,1 1 0 0 0,-1 0 0 0 0,0 0-1 0 0,-1-1 1 0 0,0 1 0 0 0,0-1 0 0 0,0 1-1 0 0,-1 0 1 0 0,0-1 0 0 0,0 1 0 0 0,-1 0-1 0 0,0 0 1 0 0,-4-8 0 0 0,3 9-13 0 0,-1 1 0 0 0,0 0 0 0 0,0 0 0 0 0,0 0 0 0 0,-1 0 1 0 0,0 1-1 0 0,0-1 0 0 0,0 1 0 0 0,0 1 0 0 0,0-1 0 0 0,-1 1 0 0 0,0 0 0 0 0,0 0 0 0 0,0 0 1 0 0,0 1-1 0 0,0 0 0 0 0,0 0 0 0 0,-7 0 0 0 0,4 0-362 0 0,1 0 0 0 0,-1 1 0 0 0,1 0 0 0 0,-1 1 0 0 0,0 0 0 0 0,1 0 0 0 0,-1 1 0 0 0,0 0 0 0 0,1 1 0 0 0,-1 0 0 0 0,1 0 0 0 0,0 1 0 0 0,-9 3 0 0 0,-16 14-3899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6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22 123 2108 0 0,'0'0'7434'0'0,"4"11"-7221"0"0,12 37 8 0 0,-15-45-160 0 0,1 1 1 0 0,0-1-1 0 0,0 0 1 0 0,0 0-1 0 0,0 0 1 0 0,1 0 0 0 0,-1 0-1 0 0,1-1 1 0 0,0 1-1 0 0,0-1 1 0 0,0 1 0 0 0,0-1-1 0 0,0 0 1 0 0,0 0-1 0 0,1-1 1 0 0,4 3-1 0 0,-1-1 46 0 0,1-1-1 0 0,-1 1 0 0 0,1-1 1 0 0,0-1-1 0 0,11 2 0 0 0,-15-3-101 0 0,-1 1 0 0 0,1-1-1 0 0,-1 0 1 0 0,0 0-1 0 0,1 0 1 0 0,-1-1-1 0 0,1 1 1 0 0,-1-1 0 0 0,0 1-1 0 0,1-1 1 0 0,-1 0-1 0 0,0-1 1 0 0,0 1 0 0 0,0 0-1 0 0,1-1 1 0 0,-2 0-1 0 0,1 0 1 0 0,0 0-1 0 0,3-3 1 0 0,-3 2-36 0 0,-1-1-1 0 0,0 0 1 0 0,0 0 0 0 0,0 0-1 0 0,0 0 1 0 0,-1 0 0 0 0,0-1 0 0 0,1 1-1 0 0,-2 0 1 0 0,1-1 0 0 0,0 1-1 0 0,-1-1 1 0 0,0 1 0 0 0,0-8-1 0 0,-1 5 38 0 0,0 0-1 0 0,0 0 1 0 0,-1 0-1 0 0,0 0 0 0 0,0 1 1 0 0,0-1-1 0 0,-1 0 1 0 0,0 1-1 0 0,0-1 0 0 0,-1 1 1 0 0,0 0-1 0 0,0 0 1 0 0,0 1-1 0 0,-1-1 0 0 0,0 1 1 0 0,-7-7-1 0 0,8 8-79 0 0,0 1 0 0 0,-1-1 0 0 0,1 1 0 0 0,-1 0 0 0 0,1 0 0 0 0,-1 0 0 0 0,0 1 0 0 0,0-1 0 0 0,0 1 0 0 0,-1 1 1 0 0,1-1-1 0 0,0 1 0 0 0,-1-1 0 0 0,1 2 0 0 0,-1-1 0 0 0,1 0 0 0 0,-1 1 0 0 0,1 0 0 0 0,-1 1 0 0 0,1-1 0 0 0,-10 3 0 0 0,11-1-216 0 0,1-1 1 0 0,0 1-1 0 0,0 0 0 0 0,0 0 1 0 0,0 0-1 0 0,0 0 0 0 0,0 1 1 0 0,0-1-1 0 0,1 1 0 0 0,0 0 1 0 0,-1 0-1 0 0,1 0 1 0 0,0 0-1 0 0,0 0 0 0 0,0 0 1 0 0,1 0-1 0 0,-1 1 0 0 0,-1 5 1 0 0,-3 18-3455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6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8 920 0 0,'0'0'9832'0'0,"8"4"-9569"0"0,7 0-229 0 0,1 1 1 0 0,0-2-1 0 0,0 0 1 0 0,0-1-1 0 0,0-1 1 0 0,1 0-1 0 0,-1-1 1 0 0,0-1-1 0 0,17-3 1 0 0,16-5-13 0 0,-19 3 23 0 0,0 2 1 0 0,35-2-1 0 0,-64 6-40 0 0,-17 25 220 0 0,9 1-210 0 0,2 1 1 0 0,0-1-1 0 0,2 0 0 0 0,0 33 1 0 0,1-21-65 0 0,-8 44-1 0 0,6-61 45 0 0,-1 1 1 0 0,-1-1-1 0 0,-1-1 0 0 0,-1 1 0 0 0,-16 31 0 0 0,21-47-38 0 0,0 0 0 0 0,0 0 0 0 0,0 0 0 0 0,-1 0 0 0 0,0-1 0 0 0,0 1 0 0 0,0-1 0 0 0,0 0 0 0 0,0 0 0 0 0,-1 0 0 0 0,0-1 0 0 0,0 0 0 0 0,0 0 0 0 0,0 0 0 0 0,-1-1-1 0 0,1 1 1 0 0,-1-1 0 0 0,1 0 0 0 0,-1-1 0 0 0,0 1 0 0 0,1-1 0 0 0,-1-1 0 0 0,0 1 0 0 0,0-1 0 0 0,-10 0 0 0 0,14-1-16 0 0,0 1-1 0 0,0-1 1 0 0,0 0-1 0 0,0 0 1 0 0,0 0-1 0 0,0 0 1 0 0,1 0-1 0 0,-1 0 0 0 0,0 0 1 0 0,1 0-1 0 0,-1-1 1 0 0,1 1-1 0 0,-1-1 1 0 0,1 1-1 0 0,0-1 1 0 0,0 0-1 0 0,-1 1 1 0 0,1-1-1 0 0,0 0 1 0 0,1 0-1 0 0,-1 0 1 0 0,0 0-1 0 0,0 0 0 0 0,1 0 1 0 0,-1 0-1 0 0,1 0 1 0 0,0 0-1 0 0,0 0 1 0 0,-1 0-1 0 0,2-2 1 0 0,-2 0-222 0 0,1 1 1 0 0,0 0-1 0 0,0-1 1 0 0,0 1 0 0 0,0 0-1 0 0,1-1 1 0 0,-1 1-1 0 0,1-1 1 0 0,0 1-1 0 0,0 0 1 0 0,0 0 0 0 0,0 0-1 0 0,1-1 1 0 0,-1 1-1 0 0,1 1 1 0 0,0-1-1 0 0,3-4 1 0 0,8-3-1989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1236 0 0,'0'0'6587'0'0,"3"-19"-6307"0"0,-1 0-223 0 0,0-4 101 0 0,0 0-1 0 0,2 1 1 0 0,13-43-1 0 0,-17 64-137 0 0,0 1 1 0 0,0 0-1 0 0,0-1 1 0 0,0 1-1 0 0,0-1 0 0 0,0 1 1 0 0,0 0-1 0 0,0-1 0 0 0,0 1 1 0 0,1 0-1 0 0,-1-1 0 0 0,0 1 1 0 0,0 0-1 0 0,0-1 0 0 0,0 1 1 0 0,1 0-1 0 0,-1-1 0 0 0,0 1 1 0 0,0 0-1 0 0,1 0 0 0 0,-1-1 1 0 0,0 1-1 0 0,1 0 0 0 0,-1 0 1 0 0,0 0-1 0 0,1-1 0 0 0,-1 1 1 0 0,0 0-1 0 0,1 0 0 0 0,-1 0 1 0 0,0 0-1 0 0,1 0 0 0 0,-1 0 1 0 0,0 0-1 0 0,1 0 0 0 0,-1 0 1 0 0,1 0-1 0 0,-1 0 0 0 0,0 0 1 0 0,1 0-1 0 0,0 0 0 0 0,9 17-73 0 0,7 38-689 0 0,-15-47 810 0 0,0 0-130 0 0,7 25 171 0 0,-9-32-135 0 0,0 0-1 0 0,0 1 1 0 0,0-1-1 0 0,1 0 1 0 0,-1 0-1 0 0,1 0 1 0 0,-1 0-1 0 0,1 0 0 0 0,-1 0 1 0 0,1 0-1 0 0,0 0 1 0 0,-1 0-1 0 0,1-1 1 0 0,0 1-1 0 0,0 0 1 0 0,-1 0-1 0 0,1 0 1 0 0,0-1-1 0 0,0 1 1 0 0,2 0-1 0 0,14-40-525 0 0,-14 28 518 0 0,14-26 99 0 0,25-40 0 0 0,-41 85 180 0 0,-1 0 0 0 0,1 0 1 0 0,-2 0-1 0 0,1 0 1 0 0,-3 11-1 0 0,-21 53 162 0 0,-43 92 1 0 0,51-128-47 0 0,13-30-274 0 0,0 0-1 0 0,1 0 1 0 0,0 1-1 0 0,0-1 1 0 0,1 1 0 0 0,0-1-1 0 0,0 1 1 0 0,0-1 0 0 0,1 1-1 0 0,0 0 1 0 0,0 0-1 0 0,1 7 1 0 0,0-12-71 0 0,0 1 1 0 0,0 0-1 0 0,0 0 1 0 0,0-1-1 0 0,1 1 1 0 0,-1-1-1 0 0,1 1 1 0 0,-1-1-1 0 0,1 0 1 0 0,0 1-1 0 0,0-1 1 0 0,0 0-1 0 0,0 0 1 0 0,0-1-1 0 0,1 1 1 0 0,-1 0-1 0 0,0-1 0 0 0,1 1 1 0 0,-1-1-1 0 0,1 0 1 0 0,0 1-1 0 0,0-1 1 0 0,-1-1-1 0 0,1 1 1 0 0,0 0-1 0 0,0-1 1 0 0,0 1-1 0 0,-1-1 1 0 0,7 0-1 0 0,1 0-379 0 0,1 1 1 0 0,0-2-1 0 0,0 1 0 0 0,0-2 1 0 0,0 0-1 0 0,-1 0 0 0 0,1 0 1 0 0,-1-2-1 0 0,1 1 0 0 0,-1-1 0 0 0,0-1 1 0 0,-1 1-1 0 0,1-2 0 0 0,-1 0 1 0 0,12-9-1 0 0,-1-1-2301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1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41 336 0 0,'0'0'9172'0'0,"23"-6"-8902"0"0,69-19-44 0 0,-86 23-210 0 0,0 0 1 0 0,0 0-1 0 0,1 1 1 0 0,-1 0-1 0 0,1 0 1 0 0,-1 0 0 0 0,1 1-1 0 0,6 1 1 0 0,5 0 46 0 0,-19 40 37 0 0,-22 70 160 0 0,4-20-110 0 0,0 71-191 0 0,5 282 1 0 0,14-401 68 0 0,-3 41 80 0 0,-16 85-1 0 0,9-86-170 0 0,-3-5 996 0 0,12-77-926 0 0,1 0 0 0 0,-1 0 0 0 0,0-1-1 0 0,1 1 1 0 0,-1 0 0 0 0,0 0 0 0 0,0 0-1 0 0,0-1 1 0 0,0 1 0 0 0,1 0 0 0 0,-1-1-1 0 0,0 1 1 0 0,0-1 0 0 0,0 1 0 0 0,0-1-1 0 0,0 0 1 0 0,0 1 0 0 0,0-1 0 0 0,0 0-1 0 0,-1 0 1 0 0,1 1 0 0 0,0-1 0 0 0,0 0-1 0 0,0 0 1 0 0,0 0 0 0 0,0 0 0 0 0,0-1-1 0 0,-2 1 1 0 0,1 0-49 0 0,0 0 0 0 0,0 0-1 0 0,0 0 1 0 0,0 0 0 0 0,0-1-1 0 0,0 1 1 0 0,0 0 0 0 0,0-1-1 0 0,0 0 1 0 0,0 1 0 0 0,0-1 0 0 0,0 0-1 0 0,1 0 1 0 0,-1 0 0 0 0,0 0-1 0 0,-3-3 1 0 0,-3-28-1023 0 0,9 17-980 0 0,-1 15 1962 0 0,0 0 0 0 0,0 0-1 0 0,0 0 1 0 0,0 0-1 0 0,0 0 1 0 0,0-1-1 0 0,1 1 1 0 0,-1 0-1 0 0,0 0 1 0 0,0 0-1 0 0,0 0 1 0 0,0 0 0 0 0,1 0-1 0 0,-1 0 1 0 0,0 0-1 0 0,0 0 1 0 0,0 0-1 0 0,1-1 1 0 0,-1 1-1 0 0,0 0 1 0 0,0 0-1 0 0,0 0 1 0 0,1 0-1 0 0,-1 0 1 0 0,0 0 0 0 0,0 1-1 0 0,0-1 1 0 0,0 0-1 0 0,1 0 1 0 0,-1 0-1 0 0,0 0 1 0 0,0 0-1 0 0,0 0 1 0 0,1 0-1 0 0,-1 0 1 0 0,0 0 0 0 0,0 0-1 0 0,0 1 1 0 0,0-1-1 0 0,0 0 1 0 0,1 0-1 0 0,-1 0 1 0 0,0 0-1 0 0,0 0 1 0 0,0 1-1 0 0,0-1 1 0 0,0 0 0 0 0,0 0-1 0 0,0 0 1 0 0,0 0-1 0 0,1 1 1 0 0,44 56-3703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0 205 552 0 0,'0'0'6071'0'0,"12"5"-913"0"0,-8-4-5516 0 0,347-17 463 0 0,-232 19 391 0 0,-118-3-487 0 0,13 0-186 0 0,20-8 80 0 0,-28 6 125 0 0,1 0 0 0 0,0 0 0 0 0,-1 0 0 0 0,1 1 0 0 0,0 0 0 0 0,7 0-1 0 0,13-8-211 0 0,-25 8 198 0 0,0 0 0 0 0,1 0-1 0 0,-1 0 1 0 0,0 0 0 0 0,1 0-1 0 0,-1 0 1 0 0,0 1 0 0 0,1-1 0 0 0,-1 1-1 0 0,4-1 1 0 0,88-8-75 0 0,-82 9 90 0 0,-12 0 15 0 0,-2 0-37 0 0,0 1 0 0 0,-1-1 0 0 0,1 1 0 0 0,0 0 0 0 0,0 0 0 0 0,0 0 0 0 0,0 0 0 0 0,0 0 0 0 0,0 0 0 0 0,0 1 0 0 0,0-1 0 0 0,0 1 0 0 0,-1 1-1 0 0,-15 18 12 0 0,2 0 0 0 0,0 0 0 0 0,2 2 0 0 0,-22 42 0 0 0,44-76-42 0 0,1 1 0 0 0,-1 0 1 0 0,2 1-1 0 0,9-9 0 0 0,0 1-3 0 0,9-15-129 0 0,-24 26 254 0 0,1 0 0 0 0,0 0-1 0 0,0 0 1 0 0,1 1 0 0 0,-1 0-1 0 0,1 0 1 0 0,0 0 0 0 0,1 1-1 0 0,6-4 1 0 0,-30 2 73 0 0,0-1 0 0 0,1 0 0 0 0,0-1-1 0 0,0-1 1 0 0,-24-18 0 0 0,37 24-412 0 0,1 1 1 0 0,-1-1-1 0 0,1 0 1 0 0,0 0-1 0 0,0 0 0 0 0,0-1 1 0 0,0 1-1 0 0,1 0 1 0 0,-1-1-1 0 0,1 1 1 0 0,-2-6-1 0 0,3 7 71 0 0,-1 1 0 0 0,1-1 0 0 0,0 1 0 0 0,-1-1 0 0 0,1 1 0 0 0,0-1 0 0 0,0 1 0 0 0,0-1 0 0 0,0 0 0 0 0,0 1 0 0 0,1-1 0 0 0,-1 1 0 0 0,0-1-1 0 0,1 1 1 0 0,-1-1 0 0 0,1 1 0 0 0,-1-1 0 0 0,1 1 0 0 0,0-1 0 0 0,0 1 0 0 0,-1 0 0 0 0,1-1 0 0 0,0 1 0 0 0,0 0 0 0 0,0 0 0 0 0,1 0 0 0 0,-1 0 0 0 0,2-2 0 0 0,10-2-4740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2828 0 0,'0'0'8958'0'0,"-10"1"-8761"0"0,-32 2-32 0 0,41-3-149 0 0,-1 0 1 0 0,0 0 0 0 0,0 1-1 0 0,0-1 1 0 0,1 0-1 0 0,-1 1 1 0 0,0-1 0 0 0,0 1-1 0 0,1 0 1 0 0,-1-1-1 0 0,1 1 1 0 0,-1 0 0 0 0,0 0-1 0 0,1 0 1 0 0,0 0-1 0 0,-1 0 1 0 0,1 1-1 0 0,-2 1 1 0 0,2-2-44 0 0,1 0 1 0 0,-1 0-1 0 0,1 0 1 0 0,-1 1-1 0 0,1-1 1 0 0,0 0-1 0 0,0 0 1 0 0,0 1-1 0 0,-1-1 0 0 0,1 0 1 0 0,0 0-1 0 0,1 0 1 0 0,-1 1-1 0 0,0-1 1 0 0,0 0-1 0 0,0 0 0 0 0,1 0 1 0 0,-1 1-1 0 0,2 1 1 0 0,0 1-97 0 0,0 0 0 0 0,0 0 0 0 0,1 0 0 0 0,0 0 0 0 0,0 0 0 0 0,0 0 0 0 0,0-1 0 0 0,1 1 0 0 0,-1-1 0 0 0,5 3 0 0 0,36 14-221 0 0,-37-18 414 0 0,0 0 1 0 0,0 1-1 0 0,-1-1 1 0 0,1 2-1 0 0,-1-1 1 0 0,1 1-1 0 0,-1 0 1 0 0,-1 0-1 0 0,1 0 1 0 0,0 1 0 0 0,8 10-1 0 0,-13-14-94 0 0,-1-1 1 0 0,0 1-1 0 0,1 0 0 0 0,-1-1 0 0 0,0 1 1 0 0,0 0-1 0 0,1 0 0 0 0,-1-1 1 0 0,0 1-1 0 0,0 0 0 0 0,0 0 1 0 0,0 0-1 0 0,0-1 0 0 0,0 1 0 0 0,0 0 1 0 0,0 0-1 0 0,0-1 0 0 0,0 1 1 0 0,-1 0-1 0 0,1 0 0 0 0,0-1 0 0 0,-1 1 1 0 0,1 0-1 0 0,0-1 0 0 0,-1 1 1 0 0,1 0-1 0 0,0-1 0 0 0,-1 1 1 0 0,0 0-1 0 0,-24 16-379 0 0,16-14 335 0 0,1 0-1 0 0,-1-1 1 0 0,0 0-1 0 0,-13 2 1 0 0,19-4 2 0 0,-48-1-684 0 0,29-8-1655 0 0,21 9 2229 0 0,1-1 1 0 0,0 1 0 0 0,-1-1 0 0 0,1 1 0 0 0,-1-1 0 0 0,1 1 0 0 0,0-1 0 0 0,0 1 0 0 0,-1-1 0 0 0,1 0 0 0 0,0 1 0 0 0,0-1 0 0 0,0 1 0 0 0,0-1 0 0 0,0 0 0 0 0,-1 1 0 0 0,1-1 0 0 0,0 0 0 0 0,0 1 0 0 0,1-1 0 0 0,-1 0 0 0 0,0 1 0 0 0,0-1 0 0 0,0 1 0 0 0,0-1 0 0 0,1 0 0 0 0,-1 1 0 0 0,0-1-1 0 0,0 1 1 0 0,1-2 0 0 0,5-3-197 0 0,3-2-69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8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18 250 1656 0 0,'0'0'7001'0'0,"6"32"-1985"0"0,1-78-5428 0 0,-5 25 42 0 0,-1 0 0 0 0,-3-30 0 0 0,1 45 269 0 0,1 0 1 0 0,-2-1 0 0 0,1 1-1 0 0,0 0 1 0 0,-1 0 0 0 0,-1 0 0 0 0,1 0-1 0 0,-1 0 1 0 0,0 0 0 0 0,0 0-1 0 0,-7-9 1 0 0,61 85-240 0 0,-39-51 506 0 0,2 0 0 0 0,0 0 0 0 0,1-2 0 0 0,0 1 0 0 0,34 27-1 0 0,-48-44-165 0 0,-1-1-1 0 0,1 0 1 0 0,-1 1-1 0 0,1-1 1 0 0,-1 1-1 0 0,1-1 0 0 0,-1 0 1 0 0,1 1-1 0 0,-1-1 1 0 0,1 0-1 0 0,0 0 0 0 0,-1 1 1 0 0,1-1-1 0 0,-1 0 1 0 0,1 0-1 0 0,0 0 1 0 0,-1 0-1 0 0,1 0 0 0 0,0 0 1 0 0,-1 0-1 0 0,1 0 1 0 0,-1 0-1 0 0,1 0 1 0 0,0 0-1 0 0,-1 0 0 0 0,1 0 1 0 0,0-1-1 0 0,-1 1 1 0 0,1 0-1 0 0,-1 0 1 0 0,1-1-1 0 0,-1 1 0 0 0,1 0 1 0 0,0-1-1 0 0,-1 1 1 0 0,0-1-1 0 0,2 0 1 0 0,-1-1-18 0 0,0 0 1 0 0,0-1 0 0 0,0 1-1 0 0,0 0 1 0 0,0-1 0 0 0,0 1 0 0 0,-1-1-1 0 0,1 1 1 0 0,-1-1 0 0 0,0-2-1 0 0,-2-64-18 0 0,-14 7 144 0 0,12 51-552 0 0,0-1 0 0 0,1 1 0 0 0,1-1 0 0 0,0 0 0 0 0,-1-17-1 0 0,3 28 270 0 0,0 0 0 0 0,0 1-1 0 0,1-1 1 0 0,-1 0 0 0 0,0 0-1 0 0,1 0 1 0 0,-1 0 0 0 0,1 1-1 0 0,-1-1 1 0 0,1 0 0 0 0,-1 0-1 0 0,1 1 1 0 0,-1-1 0 0 0,1 0-1 0 0,0 1 1 0 0,0-1 0 0 0,-1 0-1 0 0,1 1 1 0 0,0-1-1 0 0,0 1 1 0 0,-1-1 0 0 0,1 1-1 0 0,0 0 1 0 0,0-1 0 0 0,0 1-1 0 0,0 0 1 0 0,0 0 0 0 0,1-1-1 0 0,8-1-2232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3948 0 0,'0'0'5117'0'0,"-10"0"-4913"0"0,-92 0 44 0 0,100 1-215 0 0,0-1 1 0 0,0 1-1 0 0,0-1 0 0 0,0 1 1 0 0,0 0-1 0 0,0 0 0 0 0,0 0 1 0 0,0 0-1 0 0,0 0 1 0 0,0 1-1 0 0,0-1 0 0 0,1 0 1 0 0,-1 1-1 0 0,1-1 0 0 0,-1 1 1 0 0,1 0-1 0 0,-1 0 1 0 0,1-1-1 0 0,0 1 0 0 0,0 0 1 0 0,0 0-1 0 0,0 0 0 0 0,0 0 1 0 0,0 0-1 0 0,1 0 1 0 0,-1 1-1 0 0,1-1 0 0 0,-1 0 1 0 0,1 0-1 0 0,0 0 0 0 0,0 3 1 0 0,-2 7 13 0 0,1 0 1 0 0,1 0-1 0 0,0 0 0 0 0,2 17 1 0 0,-2-25-60 0 0,1 0 1 0 0,-1-1 0 0 0,1 1-1 0 0,0 0 1 0 0,0 0-1 0 0,1 0 1 0 0,-1-1 0 0 0,1 1-1 0 0,0-1 1 0 0,0 1 0 0 0,0-1-1 0 0,0 0 1 0 0,0 1-1 0 0,1-1 1 0 0,0 0 0 0 0,-1-1-1 0 0,1 1 1 0 0,0 0-1 0 0,1-1 1 0 0,-1 0 0 0 0,5 3-1 0 0,0-1-794 0 0,0-1 0 0 0,1-1 0 0 0,-1 0 0 0 0,1 0 0 0 0,-1 0 0 0 0,1-1 0 0 0,0 0 0 0 0,14-1 0 0 0,-7 0-2071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52 0 0,'0'0'8829'0'0,"-151"2"-8817"0"0,135 0 40 0 0,3-2-52 0 0,2 0-80 0 0,0 0-596 0 0,3 0-400 0 0,6 0-593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9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1064 0 0,'0'0'8768'0'0,"1"20"-8613"0"0,0 61 28 0 0,-1-75-122 0 0,0-1 0 0 0,0 1 0 0 0,0 0 0 0 0,-1-1 1 0 0,0 1-1 0 0,-1 0 0 0 0,1-1 0 0 0,-3 7 1 0 0,-2 17 1841 0 0,7-27-1810 0 0,0-1 1 0 0,-1 1 0 0 0,1-1-1 0 0,0 1 1 0 0,1-1-1 0 0,-1 1 1 0 0,0-1-1 0 0,0 0 1 0 0,0 0 0 0 0,1 0-1 0 0,-1 0 1 0 0,1 0-1 0 0,-1 0 1 0 0,1 0-1 0 0,-1 0 1 0 0,1 0 0 0 0,0-1-1 0 0,2 2 1 0 0,37 13 135 0 0,-37-14-161 0 0,13 4-244 0 0,1-1-1 0 0,0-1 0 0 0,-1 0 0 0 0,22 0 1 0 0,35-2-4758 0 0,-57-1 2745 0 0,4 0-2992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9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7 3400 0 0,'0'0'7377'0'0,"-19"-1"-7142"0"0,-91-5 640 0 0,110 10-888 0 0,1 0-1 0 0,0 0 1 0 0,0-1 0 0 0,0 1-1 0 0,0-1 1 0 0,0 1-1 0 0,1-1 1 0 0,-1 1 0 0 0,1-1-1 0 0,0 0 1 0 0,0 0 0 0 0,5 6-1 0 0,38 38-478 0 0,-15-17 337 0 0,-26-25 142 0 0,0 1 1 0 0,0-1 0 0 0,0 1 0 0 0,0 0-1 0 0,-1 0 1 0 0,0 1 0 0 0,0-1-1 0 0,-1 1 1 0 0,0-1 0 0 0,0 1 0 0 0,1 7-1 0 0,-3-12 2 0 0,0 0-1 0 0,0 0 0 0 0,0 0 1 0 0,0 0-1 0 0,0 0 1 0 0,-1 1-1 0 0,1-1 0 0 0,-1 0 1 0 0,1-1-1 0 0,-1 1 1 0 0,0 0-1 0 0,0 0 0 0 0,0 0 1 0 0,0 0-1 0 0,0-1 0 0 0,0 1 1 0 0,0 0-1 0 0,-1-1 1 0 0,1 1-1 0 0,0-1 0 0 0,-1 1 1 0 0,1-1-1 0 0,-1 0 1 0 0,0 0-1 0 0,1 1 0 0 0,-1-1 1 0 0,0 0-1 0 0,0-1 0 0 0,0 1 1 0 0,0 0-1 0 0,0 0 1 0 0,0-1-1 0 0,0 0 0 0 0,0 1 1 0 0,0-1-1 0 0,0 0 0 0 0,0 0 1 0 0,0 0-1 0 0,-4 0 1 0 0,0 0-31 0 0,1 1 0 0 0,-1-2 1 0 0,0 1-1 0 0,0 0 1 0 0,1-1-1 0 0,-1 0 0 0 0,0 0 1 0 0,1-1-1 0 0,0 0 0 0 0,-1 0 1 0 0,-6-3-1 0 0,10 3-197 0 0,-1 1 0 0 0,1-1 0 0 0,-1 0 0 0 0,1 0 0 0 0,0 0 0 0 0,0 0 0 0 0,0-1 0 0 0,0 1 1 0 0,0 0-1 0 0,1-1 0 0 0,-1 1 0 0 0,1-1 0 0 0,-1 0 0 0 0,1 1 0 0 0,0-1 0 0 0,0 0 0 0 0,0 0 0 0 0,1 0 0 0 0,-1 0 0 0 0,0 0 0 0 0,1 0 0 0 0,0 0 0 0 0,0-4 0 0 0,0-4-2000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29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1 0 3868 0 0</inkml:trace>
  <inkml:trace contextRef="#ctx0" brushRef="#br0" timeOffset="1">1 0 3868 0 0,'150'108'4965'0'0,"-150"-92"-3969"0"0,3 2-760 0 0,5-4-44 0 0,-2 0 52 0 0,-4-1-128 0 0,1-1-112 0 0,2-1-4 0 0,1-2-4 0 0,-4-2-188 0 0,1-5-260 0 0,5 1-248 0 0,-3-3-412 0 0,1 0-800 0 0,5-5-461 0 0,2-4-651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4392 0 0,'0'0'5220'0'0,"-16"9"-5060"0"0,-50 29-75 0 0,65-38-89 0 0,0 0 0 0 0,0 1 0 0 0,0-1 0 0 0,0 1 0 0 0,0-1 0 0 0,0 1 0 0 0,0-1 0 0 0,0 1 0 0 0,0-1 0 0 0,1 1 1 0 0,-1 0-1 0 0,0 0 0 0 0,0-1 0 0 0,1 1 0 0 0,-1 0 0 0 0,1 0 0 0 0,-1 0 0 0 0,1 0 0 0 0,-1 0 0 0 0,1 0 0 0 0,-1 0 0 0 0,1 0 0 0 0,0 0 0 0 0,-1 0 0 0 0,1 0 0 0 0,0 0 0 0 0,0 0 0 0 0,0 0 0 0 0,0 0 1 0 0,0 0-1 0 0,0 0 0 0 0,0 0 0 0 0,0 0 0 0 0,1 0 0 0 0,-1 0 0 0 0,0 0 0 0 0,1 0 0 0 0,-1 0 0 0 0,0 0 0 0 0,1 1 0 0 0,26 22-423 0 0,-23-22 515 0 0,47 30 6 0 0,-38-26-14 0 0,0 1 0 0 0,-1 1-1 0 0,0 0 1 0 0,-1 0 0 0 0,0 2 0 0 0,0-1-1 0 0,17 21 1 0 0,-27-29-71 0 0,0 0-1 0 0,0 0 1 0 0,0 1-1 0 0,0-1 1 0 0,-1 0-1 0 0,1 1 0 0 0,0-1 1 0 0,-1 0-1 0 0,1 1 1 0 0,-1-1-1 0 0,1 1 1 0 0,-1-1-1 0 0,0 1 1 0 0,0-1-1 0 0,1 1 1 0 0,-1 0-1 0 0,0-1 0 0 0,-1 1 1 0 0,1-1-1 0 0,0 1 1 0 0,0-1-1 0 0,0 1 1 0 0,-2 2-1 0 0,1-3-23 0 0,0 0-1 0 0,0 0 0 0 0,0 0 1 0 0,0 1-1 0 0,-1-1 0 0 0,1-1 1 0 0,0 1-1 0 0,-1 0 1 0 0,1 0-1 0 0,-1 0 0 0 0,1-1 1 0 0,-1 1-1 0 0,1-1 0 0 0,-1 1 1 0 0,1-1-1 0 0,-1 0 0 0 0,0 1 1 0 0,-2-1-1 0 0,-1 0-85 0 0,-1 1 0 0 0,0-1 0 0 0,1-1 0 0 0,-1 1 0 0 0,0-1 0 0 0,1 0 0 0 0,-1 0 0 0 0,0-1 0 0 0,1 0 0 0 0,0 0 0 0 0,-9-4-1 0 0,10 4-177 0 0,1-1-1 0 0,0 0 0 0 0,0 1 1 0 0,0-1-1 0 0,0-1 0 0 0,1 1 1 0 0,-1 0-1 0 0,1 0 0 0 0,0-1 0 0 0,0 0 1 0 0,0 1-1 0 0,0-1 0 0 0,1 0 1 0 0,-1 0-1 0 0,1 0 0 0 0,0 0 0 0 0,0 0 1 0 0,0-7-1 0 0,0-3-1995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0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112 127 4264 0 0,'0'0'5825'0'0,"5"128"-5617"0"0,-2-116-156 0 0,0-3-52 0 0,2-4-4 0 0,-2-3-152 0 0,0-2-324 0 0,2 0-580 0 0,3-5-656 0 0,3-4 167 0 0,-1-5-39 0 0,4-2-788 0 0</inkml:trace>
  <inkml:trace contextRef="#ctx0" brushRef="#br0" timeOffset="1">322 13 3504 0 0,'0'0'5901'0'0,"-26"0"-5624"0"0,-162 2 355 0 0,99-13-647 0 0,70 7-7640 0 0,32 12 5011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1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14 1220 0 0,'0'0'8012'0'0,"-15"-2"-7808"0"0,14 2-191 0 0,-142-11 857 0 0,140 11-818 0 0,0 1-1 0 0,0 0 1 0 0,1 0-1 0 0,-1 1 1 0 0,0-1 0 0 0,0 1-1 0 0,1-1 1 0 0,-1 1-1 0 0,1 0 1 0 0,-1 0 0 0 0,1 0-1 0 0,0 0 1 0 0,-1 0-1 0 0,1 0 1 0 0,0 1 0 0 0,1-1-1 0 0,-1 1 1 0 0,0 0-1 0 0,1-1 1 0 0,0 1 0 0 0,-2 4-1 0 0,-1 0 4 0 0,1 0 0 0 0,0 1 0 0 0,0-1-1 0 0,1 1 1 0 0,0 0 0 0 0,0-1 0 0 0,0 14-1 0 0,2-15 23 0 0,0 1 0 0 0,0 0-1 0 0,1-1 1 0 0,0 1 0 0 0,0-1-1 0 0,0 1 1 0 0,1-1 0 0 0,0 1-1 0 0,0-1 1 0 0,5 9 0 0 0,-5-12-119 0 0,1 0 0 0 0,-1 0 0 0 0,1-1 1 0 0,-1 1-1 0 0,1-1 0 0 0,0 1 0 0 0,0-1 1 0 0,0 0-1 0 0,0 0 0 0 0,0 0 1 0 0,0 0-1 0 0,1 0 0 0 0,-1-1 0 0 0,1 0 1 0 0,-1 1-1 0 0,1-1 0 0 0,-1-1 0 0 0,1 1 1 0 0,0 0-1 0 0,6-1 0 0 0,8 1-778 0 0,-1-1-1 0 0,0 0 1 0 0,27-5 0 0 0,17-11-4468 0 0,-41 7 2666 0 0</inkml:trace>
  <inkml:trace contextRef="#ctx0" brushRef="#br0" timeOffset="1">248 115 1312 0 0,'0'0'5553'0'0,"-140"-2"-5845"0"0,130 2-528 0 0,1 4-469 0 0,7 1-587 0 0,2 2-160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1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17 117 5356 0 0,'45'97'2042'0'0,"-33"-81"-913"0"0,-6-21-703 0 0,-4-14 21 0 0,-3 11-300 0 0,0 0 1 0 0,0 0 0 0 0,0 0 0 0 0,-1 1-1 0 0,-1-1 1 0 0,1 0 0 0 0,-1 1 0 0 0,0-1 0 0 0,-7-11-1 0 0,-44-58 119 0 0,119 101-373 0 0,-49-20-115 0 0,0-2 1 0 0,1 1-1 0 0,-1-2 1 0 0,1 0-1 0 0,-1-1 1 0 0,33-5 0 0 0,-44 3 189 0 0,0 0 0 0 0,0 0 0 0 0,0-1 0 0 0,0 0 0 0 0,-1 0 0 0 0,1 0 0 0 0,-1-1 0 0 0,0 1 0 0 0,0-1 0 0 0,0 0 0 0 0,-1 0 0 0 0,1-1 0 0 0,-1 1 0 0 0,0-1 0 0 0,0 1 0 0 0,3-10 0 0 0,-8 26 302 0 0,1 1 1 0 0,0 0-1 0 0,1-1 0 0 0,1 20 0 0 0,0-3 81 0 0,-1-18-311 0 0,-1-3 19 0 0,1 0 0 0 0,0 0 0 0 0,1-1 0 0 0,-1 1 0 0 0,1 0 0 0 0,1-1 0 0 0,0 1 0 0 0,0-1 0 0 0,0 1-1 0 0,5 9 1 0 0,-7-17-75 0 0,0 0 0 0 0,1 1 0 0 0,-1-1 0 0 0,0 0 0 0 0,0 0 0 0 0,0 0 0 0 0,0 1 0 0 0,0-1 0 0 0,1 0 0 0 0,-1 0 0 0 0,0 0 0 0 0,0 1 0 0 0,0-1 0 0 0,1 0 0 0 0,-1 0 0 0 0,0 0 0 0 0,0 0 0 0 0,1 0 0 0 0,-1 0 0 0 0,0 0 0 0 0,0 1 0 0 0,1-1 0 0 0,-1 0 0 0 0,0 0 0 0 0,0 0 0 0 0,1 0 0 0 0,-1 0 0 0 0,0 0 0 0 0,0 0 0 0 0,1 0 0 0 0,-1 0 0 0 0,0 0 0 0 0,0-1 0 0 0,1 1 0 0 0,-1 0 0 0 0,0 0 0 0 0,0 0 0 0 0,0 0 0 0 0,1 0 0 0 0,-1 0 0 0 0,0 0 0 0 0,0-1 0 0 0,1 1 0 0 0,-1 0 0 0 0,0 0 0 0 0,0 0 0 0 0,0 0 0 0 0,0-1 0 0 0,1 1 0 0 0,-1 0 0 0 0,0 0 0 0 0,0-1 0 0 0,0 1 0 0 0,0 0 0 0 0,0 0 0 0 0,0 0 0 0 0,0-1 0 0 0,0 1 0 0 0,0 0 0 0 0,1 0 0 0 0,-1-1 0 0 0,0 1 0 0 0,0 0 0 0 0,-1-1 0 0 0,8-20-59 0 0,-6 18 58 0 0,12-51-188 0 0,-10 39 108 0 0,0 1-1 0 0,0 1 0 0 0,2-1 1 0 0,0 0-1 0 0,6-12 1 0 0,-11 25 110 0 0,1 0 0 0 0,-1 0 0 0 0,1 0 0 0 0,-1 1 0 0 0,1-1 0 0 0,-1 0 0 0 0,1 0 0 0 0,-1 1 0 0 0,1-1 0 0 0,0 0 0 0 0,0 1 0 0 0,-1-1 0 0 0,1 0 1 0 0,0 1-1 0 0,0-1 0 0 0,0 1 0 0 0,-1 0 0 0 0,1-1 0 0 0,0 1 0 0 0,0-1 0 0 0,0 1 0 0 0,0 0 0 0 0,0 0 0 0 0,0 0 0 0 0,0 0 0 0 0,0-1 0 0 0,0 1 1 0 0,0 0-1 0 0,0 1 0 0 0,0-1 0 0 0,-1 0 0 0 0,1 0 0 0 0,0 0 0 0 0,0 0 0 0 0,0 1 0 0 0,0-1 0 0 0,0 0 0 0 0,0 1 0 0 0,0-1 0 0 0,-1 1 1 0 0,1-1-1 0 0,0 1 0 0 0,0 0 0 0 0,0-1 0 0 0,-1 1 0 0 0,1 0 0 0 0,0-1 0 0 0,-1 1 0 0 0,1 0 0 0 0,-1 0 0 0 0,1-1 0 0 0,-1 1 0 0 0,1 0 0 0 0,0 2 1 0 0,28 51-213 0 0,-27-50 249 0 0,5 12 28 0 0,1 3 269 0 0,0 0 0 0 0,16 22-1 0 0,-24-40-334 0 0,0-1-1 0 0,0 0 1 0 0,0 0-1 0 0,1 0 1 0 0,-1 1 0 0 0,0-1-1 0 0,0 0 1 0 0,0 0-1 0 0,0 1 1 0 0,0-1-1 0 0,0 0 1 0 0,0 0-1 0 0,1 1 1 0 0,-1-1-1 0 0,0 0 1 0 0,0 0-1 0 0,0 1 1 0 0,0-1-1 0 0,0 0 1 0 0,0 0-1 0 0,0 1 1 0 0,0-1 0 0 0,0 0-1 0 0,-1 0 1 0 0,1 1-1 0 0,0-1 1 0 0,0 0-1 0 0,0 0 1 0 0,0 1-1 0 0,0-1 1 0 0,0 0-1 0 0,0 0 1 0 0,-1 1-1 0 0,1-1 1 0 0,0 0-1 0 0,0 0 1 0 0,0 0-1 0 0,-1 1 1 0 0,-13 3 104 0 0,-20-3-227 0 0,30-1 130 0 0,-41-6 358 0 0,22-3-1416 0 0,23 9 803 0 0,-1-1-1 0 0,0 1 0 0 0,1-1 0 0 0,-1 1 1 0 0,0-1-1 0 0,1 1 0 0 0,-1-1 0 0 0,1 1 1 0 0,-1-1-1 0 0,1 0 0 0 0,-1 1 0 0 0,1-1 1 0 0,-1 0-1 0 0,1 1 0 0 0,0-1 0 0 0,-1 0 1 0 0,1 1-1 0 0,0-1 0 0 0,0 0 0 0 0,0 0 1 0 0,-1-1-1 0 0,21 7-3870 0 0,76 20 2512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1964 0 0,'0'0'9149'0'0,"-4"96"-8829"0"0,4-81-112 0 0,-4 1-4 0 0,4-1-112 0 0,0 1-92 0 0,0-6-44 0 0,0 2-304 0 0,2-3-628 0 0,4-1-732 0 0,6 1-1464 0 0,2-2-2109 0 0,4-2 5033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1892 0 0,'0'0'3534'0'0,"0"9"-3379"0"0,0-4-191 0 0,-3 39 99 0 0,2 0 0 0 0,2 0 0 0 0,7 46 0 0 0,-4-79-4398 0 0,-2-11 2893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0 120 0 0,'0'0'5838'0'0,"17"6"-5643"0"0,-12-5-194 0 0,20 7 96 0 0,0 1-1 0 0,-1 1 1 0 0,36 21-1 0 0,-48-23 38 0 0,-1 0 0 0 0,1 1 0 0 0,-2 1-1 0 0,1 0 1 0 0,9 12 0 0 0,-18-19-55 0 0,1 0 1 0 0,0 0-1 0 0,-1 0 0 0 0,1 1 0 0 0,-1-1 1 0 0,0 1-1 0 0,0 0 0 0 0,-1-1 0 0 0,1 1 1 0 0,-1 0-1 0 0,1 0 0 0 0,-1 0 1 0 0,-1 0-1 0 0,1 1 0 0 0,0-1 0 0 0,-1 0 1 0 0,0 0-1 0 0,0 0 0 0 0,0 0 0 0 0,-1 1 1 0 0,1-1-1 0 0,-2 4 0 0 0,0-5-83 0 0,0 0 0 0 0,0-1 0 0 0,0 1 0 0 0,0 0 0 0 0,0-1 0 0 0,0 0 0 0 0,-1 1 0 0 0,1-1 0 0 0,-1 0 0 0 0,0 0 0 0 0,0-1 0 0 0,1 1 0 0 0,-1-1 0 0 0,0 1 0 0 0,-1-1 0 0 0,1 0 0 0 0,0 0 0 0 0,0 0 0 0 0,0 0 0 0 0,-7 0 0 0 0,-8 1-56 0 0,-1 0 1 0 0,-25-1-1 0 0,35-1 65 0 0,-4 0-140 0 0,9 1-10 0 0,1 0 0 0 0,-1-1 0 0 0,1 0 0 0 0,-1 0-1 0 0,1 0 1 0 0,0 0 0 0 0,-1 0 0 0 0,1-1-1 0 0,-1 0 1 0 0,1 1 0 0 0,0-1 0 0 0,-1-1-1 0 0,1 1 1 0 0,0 0 0 0 0,0-1 0 0 0,-4-2 0 0 0,6-1-2732 0 0,1 3 925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5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4304 0 0,'0'0'6577'0'0,"11"128"-6229"0"0,-9-110-80 0 0,1 0 4 0 0,0-2-156 0 0,-1-2-116 0 0,1-3-4 0 0,0-4-12 0 0,-3 0-240 0 0,5-2-324 0 0,-5-3-204 0 0,6 0-600 0 0,2 3-1072 0 0,2 2-2489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6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25 330 356 0 0,'0'0'8654'0'0,"-3"-21"-8404"0"0,0 6-207 0 0,-5-36 367 0 0,-2-74 1 0 0,10 120-412 0 0,-1-5 55 0 0,1 0 1 0 0,1 0-1 0 0,0 1 1 0 0,0-1-1 0 0,5-15 0 0 0,-6 22-36 0 0,1 1 0 0 0,0 0-1 0 0,0 0 1 0 0,0 0 0 0 0,1 0-1 0 0,-1 0 1 0 0,0 0 0 0 0,1 0-1 0 0,-1 0 1 0 0,1 0 0 0 0,0 1 0 0 0,-1-1-1 0 0,1 1 1 0 0,0-1 0 0 0,0 1-1 0 0,0 0 1 0 0,0 0 0 0 0,0 0-1 0 0,1 0 1 0 0,-1 0 0 0 0,0 0-1 0 0,0 0 1 0 0,1 1 0 0 0,-1-1-1 0 0,0 1 1 0 0,1 0 0 0 0,-1-1-1 0 0,1 1 1 0 0,1 1 0 0 0,-1-1-62 0 0,0 0 0 0 0,-1 1 0 0 0,1-1 0 0 0,0 1 0 0 0,-1 0 0 0 0,1 0 0 0 0,-1 0 0 0 0,0 0 1 0 0,1 0-1 0 0,-1 0 0 0 0,0 1 0 0 0,1-1 0 0 0,-1 1 0 0 0,0 0 0 0 0,0-1 0 0 0,0 1 0 0 0,-1 0 0 0 0,1 0 1 0 0,0 0-1 0 0,-1 1 0 0 0,1-1 0 0 0,-1 0 0 0 0,0 1 0 0 0,0-1 0 0 0,0 0 0 0 0,2 6 0 0 0,-1-3-65 0 0,-1 1 1 0 0,0-1-1 0 0,1 1 0 0 0,-2 0 0 0 0,1-1 0 0 0,-1 1 0 0 0,1 0 0 0 0,-2-1 0 0 0,1 1 0 0 0,-1 0 0 0 0,0-1 0 0 0,-2 9 0 0 0,2-12 92 0 0,1-1 0 0 0,-1 1 0 0 0,0-1 0 0 0,0 1 0 0 0,0-1-1 0 0,-1 0 1 0 0,1 0 0 0 0,0 1 0 0 0,0-1 0 0 0,-1 0 0 0 0,1 0 0 0 0,-1 0 0 0 0,1 0 0 0 0,-1-1-1 0 0,1 1 1 0 0,-1 0 0 0 0,1-1 0 0 0,-1 1 0 0 0,0-1 0 0 0,1 1 0 0 0,-1-1 0 0 0,-1 1 0 0 0,-43 2-538 0 0,45-3 1490 0 0,5 5-719 0 0,1 0 1 0 0,0 0-1 0 0,0 0 1 0 0,0-1-1 0 0,1 1 1 0 0,0-1-1 0 0,11 5 1 0 0,-16-8-185 0 0,39 26 969 0 0,-26-17-1178 0 0,1 0 0 0 0,28 14 1 0 0,-25-21-2905 0 0,-6-7-1850 0 0,-4-2 2343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1192 0 0,'0'0'7177'0'0,"22"135"-6905"0"0,-19-114-40 0 0,2-3-168 0 0,-2 3-64 0 0,5-10 0 0 0,-8 1-12 0 0,5-5-132 0 0,-2-5-360 0 0,0-2-484 0 0,-1 0-873 0 0,4-5-303 0 0,-1-4 116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12 147 3200 0 0,'0'0'5101'0'0,"19"124"-5049"0"0,-14-113 8 0 0,0-2-60 0 0,-2-2-116 0 0,0-2-220 0 0,2-3-236 0 0,0-2-508 0 0,1 0-325 0 0,5 0-383 0 0,-3-9-820 0 0</inkml:trace>
  <inkml:trace contextRef="#ctx0" brushRef="#br0" timeOffset="1">259 1 3928 0 0,'0'0'4913'0'0,"-25"2"-4692"0"0,-173 23 27 0 0,175-19-635 0 0,22-6 264 0 0,1 0-1 0 0,-1 0 1 0 0,1 0 0 0 0,-1 0-1 0 0,1 0 1 0 0,-1 0 0 0 0,1 0-1 0 0,0 0 1 0 0,-1 1 0 0 0,1-1-1 0 0,-1 0 1 0 0,1 0-1 0 0,-1 0 1 0 0,1 1 0 0 0,0-1-1 0 0,-1 0 1 0 0,1 0 0 0 0,-1 1-1 0 0,1-1 1 0 0,0 0 0 0 0,0 1-1 0 0,-1-1 1 0 0,1 1 0 0 0,0-1-1 0 0,-1 0 1 0 0,1 1 0 0 0,0-1-1 0 0,0 1 1 0 0,0-1 0 0 0,-1 0-1 0 0,1 1 1 0 0,0-1 0 0 0,0 1-1 0 0,0-1 1 0 0,0 1-1 0 0,0-1 1 0 0,0 1 0 0 0,0-1-1 0 0,0 1 1 0 0,0-1 0 0 0,0 1-1 0 0,0-1 1 0 0,0 1 0 0 0,1-1-1 0 0,-1 1 1 0 0,4 3-1834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7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4864 0 0,'0'0'4778'0'0,"-22"2"-4598"0"0,-5 3-120 0 0,9-2-16 0 0,-1 0 0 0 0,1-1-1 0 0,-23-1 1 0 0,34-1-213 0 0,0-1 0 0 0,1 1 0 0 0,-1-1 0 0 0,1 0 0 0 0,-1-1 0 0 0,-6-2 0 0 0,37-1-4638 0 0,-6 5 2200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7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1 952 0 0,'0'0'8625'0'0,"-25"3"-8269"0"0,-78 10-105 0 0,99-13-192 0 0,-1 0-1 0 0,0 1 1 0 0,1 0 0 0 0,-1 0-1 0 0,0 0 1 0 0,1 0-1 0 0,-1 1 1 0 0,1-1-1 0 0,0 1 1 0 0,0 0 0 0 0,-1 1-1 0 0,1-1 1 0 0,0 1-1 0 0,1 0 1 0 0,-1-1-1 0 0,0 2 1 0 0,1-1 0 0 0,-4 5-1 0 0,5-3 61 0 0,0 0 0 0 0,0 0 0 0 0,0 0 0 0 0,1 0 0 0 0,0 1 0 0 0,0-1 0 0 0,0 1 0 0 0,0-1 0 0 0,1 0 0 0 0,1 11 0 0 0,-1-15-103 0 0,1 3-16 0 0,-1 0 0 0 0,1-1 0 0 0,1 1 0 0 0,-1-1 0 0 0,0 0 0 0 0,1 1 0 0 0,0-1 0 0 0,0 0 0 0 0,0 0 0 0 0,0 0 0 0 0,0 0 0 0 0,0-1 0 0 0,1 1 0 0 0,-1 0 1 0 0,1-1-1 0 0,0 0 0 0 0,0 1 0 0 0,0-1 0 0 0,5 2 0 0 0,2 3-171 0 0,1-2 1 0 0,-1 1 0 0 0,1-2-1 0 0,19 7 1 0 0,-13-7-394 0 0,-1-1 1 0 0,1-1-1 0 0,-1-1 0 0 0,30-1 0 0 0,25-9-4744 0 0,-54 4 3292 0 0</inkml:trace>
  <inkml:trace contextRef="#ctx0" brushRef="#br0" timeOffset="1">272 136 1364 0 0,'0'0'5645'0'0,"-142"0"-5281"0"0,120-2-156 0 0,4-1-208 0 0,-4 1 52 0 0,9 0-120 0 0,2 2 68 0 0,0-2-284 0 0,3-1-496 0 0,5 1-445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15 244 32 0 0,'0'0'8911'0'0,"-2"-20"-8652"0"0,0 2-239 0 0,-2-5 77 0 0,1 0 0 0 0,1 0 0 0 0,1 0-1 0 0,3-37 1 0 0,-1 57-112 0 0,0 0 0 0 0,0 0 0 0 0,0 0 0 0 0,1 0 1 0 0,-1 1-1 0 0,1-1 0 0 0,0 0 0 0 0,0 1 0 0 0,0-1 0 0 0,0 1 0 0 0,0 0 0 0 0,0-1 0 0 0,1 1 0 0 0,-1 0 0 0 0,1 0 0 0 0,-1 1 0 0 0,1-1 0 0 0,0 0 0 0 0,0 1 1 0 0,0 0-1 0 0,0 0 0 0 0,0 0 0 0 0,0 0 0 0 0,0 0 0 0 0,0 0 0 0 0,0 1 0 0 0,0 0 0 0 0,1-1 0 0 0,-1 1 0 0 0,0 0 0 0 0,0 1 0 0 0,0-1 0 0 0,0 1 0 0 0,1-1 0 0 0,-1 1 1 0 0,0 0-1 0 0,0 0 0 0 0,0 0 0 0 0,0 0 0 0 0,-1 1 0 0 0,1-1 0 0 0,0 1 0 0 0,0 0 0 0 0,-1 0 0 0 0,1 0 0 0 0,-1 0 0 0 0,0 0 0 0 0,0 0 0 0 0,4 6 0 0 0,-3-4-67 0 0,0 1 0 0 0,-1 0-1 0 0,1 0 1 0 0,-1 0 0 0 0,0 1-1 0 0,-1-1 1 0 0,1 0-1 0 0,-1 1 1 0 0,0-1 0 0 0,-1 1-1 0 0,1-1 1 0 0,-1 1-1 0 0,0-1 1 0 0,-1 1 0 0 0,0 6-1 0 0,0-9 63 0 0,1-1-1 0 0,-1 1 1 0 0,0-1-1 0 0,0 1 1 0 0,0-1-1 0 0,0 1 1 0 0,-1-1-1 0 0,1 0 1 0 0,-1 1-1 0 0,1-1 1 0 0,-1 0-1 0 0,0 0 1 0 0,0 0-1 0 0,0 0 1 0 0,0-1-1 0 0,0 1 1 0 0,0 0-1 0 0,0-1 1 0 0,-1 0-1 0 0,1 1 1 0 0,0-1-1 0 0,-1 0 1 0 0,1 0-1 0 0,-1 0 1 0 0,0-1-1 0 0,1 1 1 0 0,-1 0-1 0 0,1-1 1 0 0,-1 0-1 0 0,0 0 1 0 0,-4 0-1 0 0,11 1 336 0 0,-1 0 0 0 0,1 0 0 0 0,0 1 0 0 0,-1-1 0 0 0,1 1 0 0 0,-1 0 0 0 0,1 0-1 0 0,-1 0 1 0 0,0 0 0 0 0,0 1 0 0 0,0-1 0 0 0,0 1 0 0 0,4 5 0 0 0,47 58-890 0 0,-53-65 179 0 0,1 0 1 0 0,0 0-1 0 0,0 0 1 0 0,0 0-1 0 0,0 0 0 0 0,0 0 1 0 0,0-1-1 0 0,0 1 0 0 0,0-1 1 0 0,0 0-1 0 0,0 1 1 0 0,0-1-1 0 0,1 0 0 0 0,-1 0 1 0 0,0 0-1 0 0,0-1 1 0 0,0 1-1 0 0,4-1 0 0 0,2-3-2546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1164 0 0,'0'0'8881'0'0,"0"20"-8790"0"0,3 106-1 0 0,-3-123-206 0 0,0 1 0 0 0,0-1 1 0 0,0 0-1 0 0,1 0 0 0 0,-1 0 1 0 0,1 0-1 0 0,0 0 0 0 0,0 0 1 0 0,2 3-1 0 0,-2-5-130 0 0,-1 1-1 0 0,1-1 1 0 0,0 0 0 0 0,-1 0-1 0 0,1 0 1 0 0,0 0 0 0 0,0 0-1 0 0,0 0 1 0 0,0-1 0 0 0,0 1-1 0 0,0 0 1 0 0,0 0 0 0 0,1-1-1 0 0,-1 1 1 0 0,0 0-1 0 0,0-1 1 0 0,0 0 0 0 0,1 1-1 0 0,-1-1 1 0 0,0 0 0 0 0,1 1-1 0 0,-1-1 1 0 0,0 0 0 0 0,2 0-1 0 0,7 0-2055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58 952 0 0,'0'0'10117'0'0,"-2"8"-9914"0"0,-3 12-104 0 0,1 0-1 0 0,1 0 0 0 0,0 20 0 0 0,2-33-86 0 0,1 0 0 0 0,0 0 0 0 0,0 0 0 0 0,0 0-1 0 0,1 0 1 0 0,0 0 0 0 0,1 0 0 0 0,0-1 0 0 0,0 1 0 0 0,0 0 0 0 0,1-1-1 0 0,-1 1 1 0 0,9 11 0 0 0,-10-41-3753 0 0,-6-13 3944 0 0,-3 5-302 0 0,0-1 0 0 0,3 1 0 0 0,-4-63 0 0 0,9 92 140 0 0,0 1 0 0 0,1 0 1 0 0,-1 0-1 0 0,1-1 0 0 0,-1 1 1 0 0,1 0-1 0 0,0 0 0 0 0,-1-1 1 0 0,1 1-1 0 0,0 0 0 0 0,0 0 1 0 0,0 0-1 0 0,0 0 0 0 0,0 0 1 0 0,0 0-1 0 0,0 1 0 0 0,0-1 1 0 0,0 0-1 0 0,0 0 0 0 0,0 1 1 0 0,1-1-1 0 0,-1 1 1 0 0,0-1-1 0 0,0 1 0 0 0,1-1 1 0 0,-1 1-1 0 0,0 0 0 0 0,1 0 1 0 0,-1-1-1 0 0,1 1 0 0 0,-1 0 1 0 0,0 0-1 0 0,1 1 0 0 0,-1-1 1 0 0,3 0-1 0 0,0 0 38 0 0,1 1 0 0 0,0-1 0 0 0,-1 1 0 0 0,1-1 0 0 0,-1 1 0 0 0,1 1 0 0 0,-1-1 0 0 0,1 1 1 0 0,5 2-1 0 0,-6-1-53 0 0,-1-1 1 0 0,0 0 0 0 0,0 1 0 0 0,-1 0-1 0 0,1 0 1 0 0,0-1 0 0 0,-1 2 0 0 0,0-1-1 0 0,0 0 1 0 0,0 0 0 0 0,0 1 0 0 0,0-1-1 0 0,0 1 1 0 0,-1-1 0 0 0,0 1 0 0 0,0 0-1 0 0,0 0 1 0 0,0-1 0 0 0,-1 1 0 0 0,1 0-1 0 0,-1 0 1 0 0,0 0 0 0 0,0 0 0 0 0,-1 6 0 0 0,0-7-90 0 0,0 0 1 0 0,0 0 0 0 0,0 0 0 0 0,0 0-1 0 0,-1 0 1 0 0,1 0 0 0 0,-1-1 0 0 0,0 1-1 0 0,0 0 1 0 0,0-1 0 0 0,0 1 0 0 0,0-1-1 0 0,-1 0 1 0 0,1 1 0 0 0,-1-1 0 0 0,1-1 0 0 0,-1 1-1 0 0,0 0 1 0 0,0-1 0 0 0,0 1 0 0 0,0-1-1 0 0,0 0 1 0 0,0 0 0 0 0,0 0 0 0 0,0 0-1 0 0,0 0 1 0 0,0-1 0 0 0,-1 1 0 0 0,-3-1-1 0 0,1 0-117 0 0,-21 1-2723 0 0,27-1 2757 0 0,-1 0 0 0 0,0 0 1 0 0,1 0-1 0 0,-1 0 1 0 0,1 0-1 0 0,-1 0 0 0 0,0-1 1 0 0,1 1-1 0 0,-1 0 0 0 0,1 0 1 0 0,-1 0-1 0 0,0-1 0 0 0,1 1 1 0 0,-1 0-1 0 0,1-1 1 0 0,-1 1-1 0 0,1 0 0 0 0,-1-1 1 0 0,1 1-1 0 0,-1-1 0 0 0,1 1 1 0 0,0-1-1 0 0,-1 1 0 0 0,1-1 1 0 0,0 1-1 0 0,-1-1 1 0 0,1 1-1 0 0,0-1 0 0 0,-1 0 1 0 0,1 1-1 0 0,0-1 0 0 0,0 1 1 0 0,0-2-1 0 0,0-3-348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56 344 3064 0 0,'0'0'6397'0'0,"1"-15"-6018"0"0,0 7-346 0 0,1-14 109 0 0,-2 1 1 0 0,0-1-1 0 0,-1 0 1 0 0,-7-40 0 0 0,-3 15-64 0 0,8 29-67 0 0,-1 0 1 0 0,-1 1-1 0 0,0-1 0 0 0,-1 1 1 0 0,-11-19-1 0 0,38 88 316 0 0,-21-52-330 0 0,12 18-219 0 0,0-1 1 0 0,1 0-1 0 0,18 16 1 0 0,-28-29 178 0 0,0-1 1 0 0,0 0 0 0 0,1 0 0 0 0,-1-1-1 0 0,1 1 1 0 0,-1-1 0 0 0,1 1 0 0 0,0-1 0 0 0,0-1-1 0 0,0 1 1 0 0,0 0 0 0 0,1-1 0 0 0,-1 0 0 0 0,0 0-1 0 0,1 0 1 0 0,-1 0 0 0 0,0-1 0 0 0,1 0 0 0 0,-1 0-1 0 0,1 0 1 0 0,-1 0 0 0 0,5-2 0 0 0,-6 1 4 0 0,0 0 1 0 0,-1-1-1 0 0,1 0 1 0 0,0 0 0 0 0,-1 0-1 0 0,0 0 1 0 0,1 0-1 0 0,-1 0 1 0 0,0 0-1 0 0,0-1 1 0 0,0 1-1 0 0,-1-1 1 0 0,1 0-1 0 0,-1 1 1 0 0,1-1-1 0 0,-1 0 1 0 0,0 0-1 0 0,0 0 1 0 0,1-3-1 0 0,1-4-7 0 0,-1 1-1 0 0,0-1 1 0 0,0 1-1 0 0,0-19 2154 0 0,-10 71-1419 0 0,5-27-665 0 0,0-1 0 0 0,1 1 1 0 0,0 0-1 0 0,1 0 0 0 0,1 0 1 0 0,4 31-1 0 0,-4-46-132 0 0,1 0 1 0 0,-1 1-1 0 0,1-1 0 0 0,0 1 1 0 0,-1-1-1 0 0,1 1 1 0 0,0-1-1 0 0,0 0 0 0 0,0 0 1 0 0,0 1-1 0 0,0-1 0 0 0,0 0 1 0 0,0 0-1 0 0,0 0 1 0 0,0 0-1 0 0,1 0 0 0 0,-1-1 1 0 0,0 1-1 0 0,1 0 0 0 0,-1 0 1 0 0,3 0-1 0 0,33 4-5996 0 0,-24-5 3593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19 1036 0 0,'0'0'7061'0'0,"-3"-3"-6721"0"0,1 2-258 0 0,0-1 1 0 0,0 1-1 0 0,0-1 0 0 0,0 1 0 0 0,-1 0 0 0 0,1 0 0 0 0,0 0 0 0 0,-1 0 0 0 0,1 0 0 0 0,0 0 0 0 0,-1 0 0 0 0,1 1 0 0 0,-1-1 0 0 0,1 1 0 0 0,-1 0 0 0 0,0 0 0 0 0,1 0 0 0 0,-1 0 0 0 0,1 0 0 0 0,-1 1 1 0 0,-2 0-1 0 0,0 1 5 0 0,0 0 1 0 0,1 0-1 0 0,-1 0 1 0 0,1 0 0 0 0,0 1-1 0 0,0 0 1 0 0,0 0 0 0 0,0 0-1 0 0,0 0 1 0 0,-5 7-1 0 0,3-4-25 0 0,0 1-1 0 0,1 0 1 0 0,0 0-1 0 0,0 1 1 0 0,1-1-1 0 0,0 1 0 0 0,0 0 1 0 0,1 0-1 0 0,0 0 1 0 0,1 1-1 0 0,-1-1 1 0 0,2 1-1 0 0,-2 9 0 0 0,3-14-97 0 0,0 1-1 0 0,0-1 1 0 0,1 0-1 0 0,-1 1 0 0 0,1-1 1 0 0,0 0-1 0 0,0 0 1 0 0,0 0-1 0 0,1 0 0 0 0,0 0 1 0 0,0 0-1 0 0,0 0 1 0 0,0 0-1 0 0,4 5 0 0 0,-1-4-211 0 0,0 0-1 0 0,1-1 0 0 0,-1 1 0 0 0,1-1 0 0 0,0 0 0 0 0,0 0 0 0 0,0-1 0 0 0,9 4 1 0 0,-5-4-591 0 0,0 1 0 0 0,0-1 0 0 0,0-1 0 0 0,0 0 0 0 0,0 0 0 0 0,12 0 0 0 0,0-2-1598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39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49 952 0 0,'0'0'6789'0'0,"-145"-46"-6517"0"0,126 44-192 0 0,3 2-80 0 0,0 0-52 0 0,5 0-256 0 0,0 0-592 0 0,3 4-569 0 0,5 3-631 0 0,3 0-572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40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1028 0 0,'0'0'7707'0'0,"1"-20"-7513"0"0,-1-8-123 0 0,0 14-14 0 0,0 0 1 0 0,1 0-1 0 0,0 0 0 0 0,4-19 0 0 0,-5 33-33 0 0,1-1-1 0 0,-1 1 0 0 0,0 0 1 0 0,0-1-1 0 0,0 1 1 0 0,0 0-1 0 0,0 0 1 0 0,0-1-1 0 0,0 1 1 0 0,0 0-1 0 0,1-1 0 0 0,-1 1 1 0 0,0 0-1 0 0,0 0 1 0 0,0-1-1 0 0,0 1 1 0 0,1 0-1 0 0,-1 0 0 0 0,0-1 1 0 0,0 1-1 0 0,1 0 1 0 0,-1 0-1 0 0,0 0 1 0 0,0 0-1 0 0,1-1 1 0 0,-1 1-1 0 0,0 0 0 0 0,1 0 1 0 0,-1 0-1 0 0,0 0 1 0 0,1 0-1 0 0,-1 0 1 0 0,0 0-1 0 0,1 0 0 0 0,-1 0 1 0 0,1 0-1 0 0,14 7 135 0 0,19 23-623 0 0,-25-21 482 0 0,10 7-127 0 0,0 1 81 0 0,1 0 1 0 0,0-1-1 0 0,2-1 0 0 0,34 18 1 0 0,-55-34-15 0 0,-1 1 1 0 0,1-1 0 0 0,0 1 0 0 0,-1-1 0 0 0,1 0 0 0 0,-1 1-1 0 0,1-1 1 0 0,-1 0 0 0 0,1 0 0 0 0,-1 1 0 0 0,1-1 0 0 0,-1 0-1 0 0,0 0 1 0 0,0 0 0 0 0,1 1 0 0 0,-1-1 0 0 0,0 0 0 0 0,0 0-1 0 0,0 0 1 0 0,0 0 0 0 0,0 0 0 0 0,0 1 0 0 0,0-3 0 0 0,3-30 97 0 0,-3 29-117 0 0,2-45-296 0 0,-2 30-558 0 0,1 0 0 0 0,1 0 1 0 0,7-32-1 0 0,-4 43 328 0 0,-2 22 1556 0 0,-1 20 795 0 0,-2-16-1514 0 0,1-1-1 0 0,0 0 1 0 0,1-1 0 0 0,1 1 0 0 0,1 0 0 0 0,0-1 0 0 0,1 1 0 0 0,1-1 0 0 0,0 0 0 0 0,13 21 0 0 0,-18-36-431 0 0,-1 0 1 0 0,1 0-1 0 0,0 0 0 0 0,1 0 1 0 0,-1 0-1 0 0,0-1 0 0 0,0 1 0 0 0,0 0 1 0 0,0-1-1 0 0,1 1 0 0 0,-1 0 1 0 0,0-1-1 0 0,0 1 0 0 0,1-1 1 0 0,-1 0-1 0 0,1 0 0 0 0,-1 1 1 0 0,0-1-1 0 0,1 0 0 0 0,-1 0 1 0 0,0 0-1 0 0,1 0 0 0 0,-1 0 1 0 0,1-1-1 0 0,-1 1 0 0 0,0 0 1 0 0,1-1-1 0 0,-1 1 0 0 0,0-1 1 0 0,0 1-1 0 0,1-1 0 0 0,1-1 1 0 0,8-6-2835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4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28 480 0 0,'0'0'6160'0'0,"-23"-2"-5413"0"0,-187-17 696 0 0,58 12-1846 0 0,151 8 278 0 0,1-1 1 0 0,-1 0 0 0 0,1 0-1 0 0,-1 1 1 0 0,1-1-1 0 0,-1 0 1 0 0,1 1 0 0 0,0-1-1 0 0,-1 0 1 0 0,1 1 0 0 0,-1-1-1 0 0,1 0 1 0 0,0 1-1 0 0,0-1 1 0 0,-1 1 0 0 0,1-1-1 0 0,0 1 1 0 0,0-1 0 0 0,-1 1-1 0 0,1-1 1 0 0,0 1-1 0 0,0-1 1 0 0,0 1 0 0 0,0-1-1 0 0,0 1 1 0 0,0 0-1 0 0,0-1 1 0 0,0 1 0 0 0,0-1-1 0 0,0 1 1 0 0,0-1 0 0 0,0 1-1 0 0,0-1 1 0 0,0 1-1 0 0,0-1 1 0 0,0 1 0 0 0,1-1-1 0 0,-1 1 1 0 0,0-1-1 0 0,0 1 1 0 0,1-1 0 0 0,-1 1-1 0 0,0-1 1 0 0,1 1 0 0 0,10 8-2438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40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8 1356 0 0,'0'0'9068'0'0,"-10"9"-8674"0"0,-32 28-149 0 0,40-34-212 0 0,0 0 0 0 0,-1-1 1 0 0,2 1-1 0 0,-1 0 0 0 0,0 0 0 0 0,1 1 0 0 0,-1-1 1 0 0,1 0-1 0 0,0 0 0 0 0,0 1 0 0 0,0-1 0 0 0,0 1 1 0 0,1-1-1 0 0,0 0 0 0 0,-1 1 0 0 0,1-1 0 0 0,0 1 1 0 0,1-1-1 0 0,-1 1 0 0 0,1-1 0 0 0,-1 1 0 0 0,1-1 1 0 0,0 0-1 0 0,0 1 0 0 0,0-1 0 0 0,1 0 0 0 0,-1 0 1 0 0,1 0-1 0 0,0 0 0 0 0,0 0 0 0 0,0 0 0 0 0,0 0 0 0 0,1-1 1 0 0,-1 1-1 0 0,1-1 0 0 0,-1 1 0 0 0,6 2 0 0 0,1 0-46 0 0,1-1-1 0 0,-1 0 0 0 0,1-1 1 0 0,0 0-1 0 0,0-1 0 0 0,1 0 1 0 0,-1 0-1 0 0,0-1 0 0 0,1-1 1 0 0,-1 1-1 0 0,1-2 0 0 0,-1 1 1 0 0,15-4-1 0 0,-20 3-18 0 0,0 0-1 0 0,0-1 1 0 0,0 1 0 0 0,0-1 0 0 0,0 0 0 0 0,0 0-1 0 0,-1-1 1 0 0,1 0 0 0 0,-1 1 0 0 0,0-1-1 0 0,0-1 1 0 0,6-5 0 0 0,-8 6 9 0 0,1 0 1 0 0,-1 0 0 0 0,0 0-1 0 0,0-1 1 0 0,-1 1-1 0 0,1-1 1 0 0,-1 1-1 0 0,0-1 1 0 0,0 1-1 0 0,0-1 1 0 0,0 0 0 0 0,-1 0-1 0 0,1 1 1 0 0,-1-1-1 0 0,0 0 1 0 0,0 0-1 0 0,0 0 1 0 0,-1 1-1 0 0,0-5 1 0 0,0 5 21 0 0,-1 0 0 0 0,1 0 0 0 0,0 1 0 0 0,-1-1 0 0 0,0 0 0 0 0,0 1 0 0 0,0-1-1 0 0,0 1 1 0 0,0 0 0 0 0,0 0 0 0 0,0-1 0 0 0,-1 1 0 0 0,1 1 0 0 0,-1-1 0 0 0,1 0 0 0 0,-1 1 0 0 0,-5-3 0 0 0,-50-19-84 0 0,57 22 82 0 0,-15-4-168 0 0,0 1-1 0 0,0 1 0 0 0,-32-3 1 0 0,41 5-309 0 0,0 1 0 0 0,0 0 1 0 0,1 0-1 0 0,-1 1 1 0 0,0 0-1 0 0,0 0 0 0 0,1 1 1 0 0,-1-1-1 0 0,0 1 1 0 0,1 1-1 0 0,-12 5 0 0 0,-4 8-4176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46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4508 0 0,'0'0'4152'0'0,"-16"6"-4257"0"0,-8 3 79 0 0,-51 18-146 0 0,74-27 192 0 0,1 0 0 0 0,0 0 0 0 0,0 0-1 0 0,-1 0 1 0 0,1 0 0 0 0,0 0 0 0 0,0 1-1 0 0,-1-1 1 0 0,1 0 0 0 0,0 0 0 0 0,0 0-1 0 0,0 1 1 0 0,0-1 0 0 0,-1 0 0 0 0,1 0-1 0 0,0 0 1 0 0,0 1 0 0 0,0-1 0 0 0,0 0-1 0 0,0 0 1 0 0,-1 1 0 0 0,1-1 0 0 0,0 0-1 0 0,0 0 1 0 0,0 1 0 0 0,0-1 0 0 0,0 0-1 0 0,0 1 1 0 0,0-1 0 0 0,0 0 0 0 0,0 0-1 0 0,0 1 1 0 0,0-1 0 0 0,0 0 0 0 0,0 0-1 0 0,0 1 1 0 0,1-1 0 0 0,-1 0 0 0 0,0 1-1 0 0,0-1 1 0 0,0 0 0 0 0,0 0 0 0 0,0 0-1 0 0,0 1 1 0 0,1-1 0 0 0,-1 0 0 0 0,0 0-1 0 0,0 0 1 0 0,0 1 0 0 0,1-1 0 0 0,-1 0-1 0 0,0 0 1 0 0,0 0 0 0 0,1 0 0 0 0,-1 1-1 0 0,0-1 1 0 0,0 0 0 0 0,1 0 0 0 0,-1 0-1 0 0,0 0 1 0 0,0 0 0 0 0,1 0 0 0 0,-1 0-1 0 0,18 10 241 0 0,38 8-80 0 0,-46-16-117 0 0,0 0 0 0 0,1 1 0 0 0,-1 1 1 0 0,0 0-1 0 0,0 0 0 0 0,-1 1 0 0 0,13 8 0 0 0,-21-13-58 0 0,-1 1 0 0 0,0-1-1 0 0,1 1 1 0 0,-1 0 0 0 0,0-1-1 0 0,1 1 1 0 0,-1 0-1 0 0,0-1 1 0 0,0 1 0 0 0,0 0-1 0 0,0-1 1 0 0,0 1 0 0 0,1 0-1 0 0,-1 0 1 0 0,-1-1 0 0 0,1 1-1 0 0,0 0 1 0 0,0-1 0 0 0,0 1-1 0 0,0 0 1 0 0,0-1 0 0 0,-1 1-1 0 0,1 0 1 0 0,0-1 0 0 0,0 1-1 0 0,-1 0 1 0 0,1-1-1 0 0,0 1 1 0 0,-1-1 0 0 0,1 1-1 0 0,-1 0 1 0 0,1-1 0 0 0,-1 1-1 0 0,1-1 1 0 0,-1 0 0 0 0,0 1-1 0 0,1-1 1 0 0,-1 1 0 0 0,-1 0-1 0 0,-26 18-231 0 0,26-18 266 0 0,0 1-15 0 0,0-1 1 0 0,-1 0 0 0 0,1 1-1 0 0,0-1 1 0 0,-1 1-1 0 0,1 0 1 0 0,0 0 0 0 0,0 0-1 0 0,1 0 1 0 0,-1 0 0 0 0,0 0-1 0 0,1 0 1 0 0,-1 1 0 0 0,1-1-1 0 0,-1 0 1 0 0,0 4-1 0 0,2-5-4 0 0,0 1-1 0 0,1 0 0 0 0,-1-1 1 0 0,1 1-1 0 0,-1-1 0 0 0,1 1 1 0 0,-1-1-1 0 0,1 1 0 0 0,0-1 1 0 0,-1 0-1 0 0,1 1 0 0 0,0-1 1 0 0,0 0-1 0 0,0 1 0 0 0,0-1 1 0 0,0 0-1 0 0,1 0 0 0 0,-1 0 1 0 0,0 0-1 0 0,0 0 0 0 0,1 0 1 0 0,-1-1-1 0 0,1 1 0 0 0,-1 0 1 0 0,1-1-1 0 0,-1 1 0 0 0,1-1 1 0 0,2 1-1 0 0,5 3 204 0 0,0 1 0 0 0,-1-1 0 0 0,1 1 0 0 0,-1 1 0 0 0,0 0 0 0 0,-1 0 0 0 0,13 12 0 0 0,-19-16-207 0 0,1-1-1 0 0,-1 1 1 0 0,1 0 0 0 0,-1-1 0 0 0,0 1-1 0 0,0 0 1 0 0,0 0 0 0 0,0 0-1 0 0,0 0 1 0 0,0 0 0 0 0,0 0-1 0 0,0 0 1 0 0,-1 0 0 0 0,1 0-1 0 0,-1 0 1 0 0,0 1 0 0 0,0-1-1 0 0,0 0 1 0 0,0 0 0 0 0,0 0 0 0 0,0 0-1 0 0,0 1 1 0 0,-1-1 0 0 0,1 0-1 0 0,-1 0 1 0 0,1 0 0 0 0,-1 0-1 0 0,0 0 1 0 0,0 0 0 0 0,0 0-1 0 0,0 0 1 0 0,0 0 0 0 0,0 0-1 0 0,-1-1 1 0 0,1 1 0 0 0,-1 0 0 0 0,1-1-1 0 0,-1 1 1 0 0,-2 1 0 0 0,-4 3-119 0 0,1-1 0 0 0,-1 0 1 0 0,0 0-1 0 0,-1 0 0 0 0,1-1 1 0 0,-1-1-1 0 0,0 0 1 0 0,0 0-1 0 0,0 0 0 0 0,0-1 1 0 0,-1 0-1 0 0,1-1 0 0 0,0 0 1 0 0,-1-1-1 0 0,1 0 0 0 0,-1 0 1 0 0,-12-3-1 0 0,21 3-57 0 0,0-1 0 0 0,0 1 0 0 0,-1-1 0 0 0,1 0 0 0 0,0 0-1 0 0,0 1 1 0 0,0-1 0 0 0,0 0 0 0 0,0 0 0 0 0,0 0 0 0 0,0 0 0 0 0,0 0 0 0 0,1 0-1 0 0,-1 0 1 0 0,0 0 0 0 0,0-1 0 0 0,1 1 0 0 0,-1 0 0 0 0,1 0 0 0 0,-1-1 0 0 0,1 1 0 0 0,0 0-1 0 0,-1-1 1 0 0,1 1 0 0 0,0 0 0 0 0,0-1 0 0 0,0 1 0 0 0,0 0 0 0 0,0-1 0 0 0,0 1 0 0 0,0 0-1 0 0,1-1 1 0 0,-1 1 0 0 0,0 0 0 0 0,1-1 0 0 0,-1 1 0 0 0,1 0 0 0 0,-1 0 0 0 0,1 0-1 0 0,0-1 1 0 0,0 1 0 0 0,-1 0 0 0 0,1 0 0 0 0,0 0 0 0 0,1-1 0 0 0,13-11-2634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4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11 203 2752 0 0,'0'0'6418'0'0,"0"-7"-6014"0"0,-10-159 1045 0 0,10 164-1425 0 0,0 1 1 0 0,0 0-1 0 0,1-1 1 0 0,-1 1-1 0 0,1 0 1 0 0,-1-1-1 0 0,1 1 0 0 0,-1 0 1 0 0,1-1-1 0 0,0 1 1 0 0,0 0-1 0 0,0 0 0 0 0,0 0 1 0 0,0 0-1 0 0,0 0 1 0 0,0 0-1 0 0,0 0 1 0 0,0 0-1 0 0,0 0 0 0 0,0 0 1 0 0,1 1-1 0 0,-1-1 1 0 0,0 0-1 0 0,1 1 0 0 0,-1-1 1 0 0,0 1-1 0 0,1 0 1 0 0,-1-1-1 0 0,0 1 1 0 0,1 0-1 0 0,-1 0 0 0 0,1 0 1 0 0,-1 0-1 0 0,1 0 1 0 0,-1 0-1 0 0,2 1 0 0 0,0-2-39 0 0,0 1 0 0 0,0 1 0 0 0,0-1 0 0 0,-1 0 0 0 0,1 1 0 0 0,0-1 0 0 0,-1 1-1 0 0,1 0 1 0 0,0 0 0 0 0,-1 0 0 0 0,1 0 0 0 0,-1 1 0 0 0,1-1 0 0 0,-1 1 0 0 0,0-1-1 0 0,0 1 1 0 0,0 0 0 0 0,3 3 0 0 0,1 3-13 0 0,-2 1 0 0 0,1 0 0 0 0,-1 0 0 0 0,-1 0 0 0 0,1 1 0 0 0,-2-1 0 0 0,1 1 0 0 0,-1-1-1 0 0,1 18 1 0 0,-3-26-131 0 0,1-4-460 0 0,0 1 609 0 0,0 0 1 0 0,0 0-1 0 0,0-1 0 0 0,-1 1 1 0 0,1-1-1 0 0,-1 1 0 0 0,1 0 1 0 0,-1-1-1 0 0,0-4 1 0 0,4-20 45 0 0,-2 24-5 0 0,0-1 0 0 0,0 0 0 0 0,-1 1 0 0 0,2 0 0 0 0,-1-1 0 0 0,0 1 0 0 0,1 0 0 0 0,0 0 0 0 0,-1 0 0 0 0,1 0 0 0 0,0 1 0 0 0,0-1 0 0 0,1 1 0 0 0,5-3 0 0 0,-7 4-18 0 0,0 1 0 0 0,0-1 0 0 0,0 1 0 0 0,0 0 0 0 0,1 0 0 0 0,-1 0 0 0 0,0 0 0 0 0,0 0 1 0 0,1 0-1 0 0,-1 0 0 0 0,0 1 0 0 0,0-1 0 0 0,0 1 0 0 0,0 0 0 0 0,0 0 0 0 0,0 0 0 0 0,0 0 0 0 0,0 0 0 0 0,0 0 0 0 0,0 0 0 0 0,0 0 0 0 0,0 1 0 0 0,-1-1 0 0 0,1 1 0 0 0,-1-1 1 0 0,1 1-1 0 0,-1 0 0 0 0,2 2 0 0 0,0 0-20 0 0,0 0 1 0 0,-1 0 0 0 0,1 0-1 0 0,-1 1 1 0 0,0-1-1 0 0,0 1 1 0 0,0 0 0 0 0,-1-1-1 0 0,0 1 1 0 0,1 0-1 0 0,-2 0 1 0 0,1 0 0 0 0,-1 0-1 0 0,1 0 1 0 0,-1 0 0 0 0,-1 0-1 0 0,1 0 1 0 0,-1 0-1 0 0,0 0 1 0 0,0 0 0 0 0,-2 6-1 0 0,-6 14 58 0 0,0-1-1 0 0,-1-1 1 0 0,-16 25 0 0 0,0 5 273 0 0,20-40-120 0 0,2-5-78 0 0,0-1 1 0 0,0 1-1 0 0,1-1 1 0 0,0 1-1 0 0,1 0 1 0 0,0 0 0 0 0,0 1-1 0 0,0-1 1 0 0,1 0-1 0 0,1 1 1 0 0,-1-1-1 0 0,1 0 1 0 0,3 17-1 0 0,-2-22-92 0 0,1 1 0 0 0,-1-1 0 0 0,1 0 1 0 0,0 1-1 0 0,1-1 0 0 0,-1 0 0 0 0,1 0 0 0 0,-1-1 0 0 0,1 1 0 0 0,0 0 0 0 0,0-1 0 0 0,0 0 0 0 0,0 1 0 0 0,0-1 0 0 0,0 0 0 0 0,1-1 0 0 0,-1 1 0 0 0,1-1 1 0 0,-1 1-1 0 0,1-1 0 0 0,0 0 0 0 0,-1-1 0 0 0,1 1 0 0 0,0 0 0 0 0,0-1 0 0 0,4 0 0 0 0,0 1-147 0 0,-1-1 0 0 0,1 0 0 0 0,0 0-1 0 0,0-1 1 0 0,0 0 0 0 0,-1 0 0 0 0,1-1 0 0 0,0 0 0 0 0,-1 0 0 0 0,1 0-1 0 0,13-8 1 0 0,-13 4-158 0 0,0 0 0 0 0,-1 0 0 0 0,0-1 0 0 0,0 0 0 0 0,0 0 0 0 0,-1-1 0 0 0,0 0 0 0 0,-1 0-1 0 0,6-11 1 0 0,21-49-5098 0 0,-21 38 654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0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1 396 0 0,'0'0'5073'0'0,"0"0"-4835"0"0,0 19 6509 0 0,-1 0-3482 0 0,0-12-3393 0 0,0 1 0 0 0,-1-1 0 0 0,1 0-1 0 0,-1 0 1 0 0,0 0 0 0 0,-1 0 0 0 0,0 0 0 0 0,0-1-1 0 0,-7 12 1 0 0,-3 7-2538 0 0,9-7-3521 0 0,4-11 1107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1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3096 0 0,'0'0'8356'0'0,"0"9"-6281"0"0,143-44-2070 0 0,-36 8-48 0 0,-109 28 27 0 0,1 0 0 0 0,-1 0 0 0 0,1-1 0 0 0,-1 1 0 0 0,1 0-1 0 0,0 0 1 0 0,-1 0 0 0 0,1 0 0 0 0,0 0 0 0 0,0 1 0 0 0,0-1-1 0 0,0 0 1 0 0,0 1 0 0 0,0-1 0 0 0,0 0 0 0 0,0 1 0 0 0,0-1 0 0 0,1 1-1 0 0,-1-1 1 0 0,1 1 0 0 0,-1 0 0 0 0,1-1 0 0 0,0 1 0 0 0,-1-1 0 0 0,1 1-1 0 0,0 0 1 0 0,0-1 0 0 0,0 1 0 0 0,0 0 0 0 0,1-1 0 0 0,-1 1 0 0 0,0 0-1 0 0,1 2 1 0 0,3 16-40 0 0,0-1 0 0 0,8 25 1 0 0,1 7 9 0 0,-11-40 37 0 0,0 0 0 0 0,-2 0 0 0 0,1 0 1 0 0,-1 0-1 0 0,-1 0 0 0 0,0 0 0 0 0,0 0 1 0 0,-1 0-1 0 0,-5 14 0 0 0,5-20-9 0 0,0 0 0 0 0,-1-1 0 0 0,1 1 0 0 0,-1-1 0 0 0,0 1 0 0 0,-1-1 0 0 0,1 0 0 0 0,-1 0 0 0 0,1 0 0 0 0,-1-1 0 0 0,-1 1 0 0 0,1-1 0 0 0,0 0 0 0 0,-1 0 0 0 0,1 0 0 0 0,-1-1 0 0 0,0 0 0 0 0,0 0 0 0 0,0 0 0 0 0,0 0 0 0 0,-6 0 0 0 0,0 1-4 0 0,-1 0 1 0 0,1-1-1 0 0,-1-1 0 0 0,0 0 1 0 0,-18-1-1 0 0,27 0-82 0 0,1 0 0 0 0,0 0 1 0 0,0 0-1 0 0,-1 0 0 0 0,1-1 0 0 0,0 1 1 0 0,0-1-1 0 0,0 1 0 0 0,0-1 0 0 0,0 0 1 0 0,0 0-1 0 0,0 0 0 0 0,0 0 0 0 0,0 0 1 0 0,0 0-1 0 0,0-1 0 0 0,1 1 0 0 0,-1-1 1 0 0,1 1-1 0 0,-1-1 0 0 0,1 0 0 0 0,-1 1 1 0 0,1-1-1 0 0,0 0 0 0 0,0 0 1 0 0,0 0-1 0 0,0 0 0 0 0,0 0 0 0 0,0 0 1 0 0,0 0-1 0 0,1 0 0 0 0,-1 0 0 0 0,1 0 1 0 0,0-1-1 0 0,-1-3 0 0 0,2 4-99 0 0,-1 1 0 0 0,0-1 0 0 0,1 0 0 0 0,-1 1 0 0 0,1-1 0 0 0,0 0 0 0 0,-1 1 0 0 0,1-1 0 0 0,0 1 0 0 0,0-1 0 0 0,0 1 0 0 0,0 0-1 0 0,0-1 1 0 0,0 1 0 0 0,1 0 0 0 0,-1 0 0 0 0,0 0 0 0 0,1 0 0 0 0,-1 0 0 0 0,1 0 0 0 0,1-1 0 0 0,15-6-2648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7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1 11 600 0 0</inkml:trace>
  <inkml:trace contextRef="#ctx0" brushRef="#br0" timeOffset="1">1 11 600 0 0,'110'71'1548'0'0,"-108"-70"-1406"0"0,1 0-1 0 0,-1 1 0 0 0,1-1 0 0 0,-1 1 1 0 0,0 0-1 0 0,0 0 0 0 0,1 0 1 0 0,-1 0-1 0 0,-1 0 0 0 0,1 0 1 0 0,0 1-1 0 0,0-1 0 0 0,-1 0 0 0 0,0 1 1 0 0,1-1-1 0 0,-1 1 0 0 0,0 0 1 0 0,0 0-1 0 0,0-1 0 0 0,0 5 1 0 0,3 7 2040 0 0,-3-11-2028 0 0,0 0 1 0 0,0-1-1 0 0,1 1 1 0 0,-1 0-1 0 0,0-1 1 0 0,1 0-1 0 0,0 1 1 0 0,0-1-1 0 0,0 0 1 0 0,0 0-1 0 0,0 0 0 0 0,0 0 1 0 0,0 0-1 0 0,1 0 1 0 0,-1-1-1 0 0,1 1 1 0 0,-1-1-1 0 0,1 0 1 0 0,-1 1-1 0 0,1-1 1 0 0,0 0-1 0 0,0-1 0 0 0,-1 1 1 0 0,1 0-1 0 0,0-1 1 0 0,5 1-1 0 0,-5-2-191 0 0,1 0 1 0 0,-1 0-1 0 0,0 0 0 0 0,0 0 0 0 0,0-1 0 0 0,0 1 0 0 0,0-1 1 0 0,0 0-1 0 0,0 1 0 0 0,-1-1 0 0 0,1-1 0 0 0,-1 1 0 0 0,1 0 1 0 0,-1-1-1 0 0,0 1 0 0 0,0-1 0 0 0,0 1 0 0 0,0-1 0 0 0,0 0 1 0 0,0 0-1 0 0,-1 0 0 0 0,0 0 0 0 0,2-4 0 0 0,-2 3-1 0 0,1 1-1 0 0,-1-1 1 0 0,1 0-1 0 0,-1 0 1 0 0,0 0-1 0 0,-1 0 1 0 0,1 0 0 0 0,-1 0-1 0 0,0 0 1 0 0,0 0-1 0 0,0 0 1 0 0,0 0-1 0 0,-1 0 1 0 0,1 0-1 0 0,-1 0 1 0 0,0 0-1 0 0,0 0 1 0 0,-1 0-1 0 0,1 0 1 0 0,-1 1-1 0 0,0-1 1 0 0,0 0-1 0 0,0 1 1 0 0,0 0-1 0 0,-1-1 1 0 0,1 1-1 0 0,-1 0 1 0 0,0 0 0 0 0,0 1-1 0 0,0-1 1 0 0,0 0-1 0 0,-5-2 1 0 0,4 3-509 0 0,-1 0 1 0 0,1 0 0 0 0,-1 0 0 0 0,0 0-1 0 0,0 1 1 0 0,0 0 0 0 0,0 0-1 0 0,0 0 1 0 0,0 0 0 0 0,-7 1 0 0 0,7 0-1644 0 0,1 3 1386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2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3168 0 0,'0'0'7682'0'0,"-1"8"-7712"0"0,-1-1 16 0 0,-1 0-1 0 0,1 0 1 0 0,-1 0 0 0 0,0 0-1 0 0,-1 0 1 0 0,1 0-1 0 0,-1-1 1 0 0,-1 0-1 0 0,1 0 1 0 0,-7 6 0 0 0,-27 31 47 0 0,-19 16-2793 0 0,56-58 2000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3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1944 0 0,'0'0'8700'0'0,"6"-4"-6209"0"0,-12 11-2530 0 0,0 0 1 0 0,1 1-1 0 0,0-1 0 0 0,0 1 0 0 0,1 0 1 0 0,0 0-1 0 0,0 0 0 0 0,1 1 0 0 0,0-1 1 0 0,1 1-1 0 0,0 0 0 0 0,0-1 0 0 0,0 1 1 0 0,1 10-1 0 0,4-16-32 0 0,1 0 1 0 0,-1-1-1 0 0,1 1 1 0 0,-1 0-1 0 0,1-1 1 0 0,0 0 0 0 0,0 0-1 0 0,7 3 1 0 0,0 0 118 0 0,-9-5-26 0 0,-1 1 0 0 0,1 0 0 0 0,-1 0 0 0 0,1 0 0 0 0,-1 0 0 0 0,0 0 0 0 0,1 0 0 0 0,-1 0 0 0 0,0 0 0 0 0,0 1 0 0 0,1-1 0 0 0,-1 0 0 0 0,0 1-1 0 0,0-1 1 0 0,-1 1 0 0 0,1-1 0 0 0,0 1 0 0 0,0 0 0 0 0,-1-1 0 0 0,1 1 0 0 0,-1-1 0 0 0,1 3 0 0 0,-1 0-24 0 0,-1-1 1 0 0,1 1-1 0 0,-1-1 1 0 0,0 1 0 0 0,0-1-1 0 0,0 0 1 0 0,0 1-1 0 0,-3 4 1 0 0,2-4 67 0 0,0 0 1 0 0,0 0-1 0 0,1 0 0 0 0,-1 0 1 0 0,1 1-1 0 0,0-1 1 0 0,0 8-1 0 0,1-10-87 0 0,1 0-1 0 0,0 1 1 0 0,-1-1-1 0 0,1 0 1 0 0,0 0-1 0 0,0 0 1 0 0,1 0-1 0 0,-1 0 1 0 0,0-1-1 0 0,4 5 1 0 0,-3-4 34 0 0,0 1 1 0 0,0-1 0 0 0,0 1 0 0 0,-1 0-1 0 0,1 0 1 0 0,-1 0 0 0 0,1 0-1 0 0,-1 0 1 0 0,2 5 0 0 0,-3-4-7 0 0,1 0-1 0 0,-1 0 1 0 0,0 0 0 0 0,0 0 0 0 0,-1 0-1 0 0,1 1 1 0 0,-1-1 0 0 0,0 0 0 0 0,0 0-1 0 0,0 0 1 0 0,0-1 0 0 0,-1 1-1 0 0,-3 6 1 0 0,4-8-145 0 0,-1 1 0 0 0,0-1-1 0 0,0 0 1 0 0,1-1 0 0 0,-1 1 0 0 0,0 0 0 0 0,-1 0-1 0 0,1-1 1 0 0,0 0 0 0 0,0 1 0 0 0,-1-1-1 0 0,1 0 1 0 0,-1 0 0 0 0,1 0 0 0 0,-1 0-1 0 0,1-1 1 0 0,-1 1 0 0 0,1-1 0 0 0,-1 1-1 0 0,0-1 1 0 0,-4 0 0 0 0,6 0-14 0 0,1 0-1 0 0,-1-1 1 0 0,1 1 0 0 0,-1 0-1 0 0,1-1 1 0 0,0 1 0 0 0,-1 0-1 0 0,1-1 1 0 0,0 1 0 0 0,-1 0-1 0 0,1-1 1 0 0,0 1 0 0 0,-1-1-1 0 0,1 1 1 0 0,0 0 0 0 0,0-1-1 0 0,-1 1 1 0 0,1-1 0 0 0,0 1-1 0 0,0-1 1 0 0,0 1 0 0 0,0-1-1 0 0,0 1 1 0 0,0-1 0 0 0,0 1-1 0 0,0-1 1 0 0,0 1 0 0 0,0-1-1 0 0,0 1 1 0 0,0-1 0 0 0,0 1-1 0 0,0-2 1 0 0,0 1-603 0 0,0-10-3112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4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1 154 4876 0 0,'0'0'4364'0'0,"3"-14"-4196"0"0,12-42-48 0 0,-14 54-69 0 0,0-1-1 0 0,-1 1 0 0 0,1 0 1 0 0,0-1-1 0 0,0 1 1 0 0,1 0-1 0 0,-1-1 0 0 0,0 1 1 0 0,1 0-1 0 0,-1 0 1 0 0,1 0-1 0 0,-1 0 0 0 0,3-1 1 0 0,-3 2 0 0 0,0 1 1 0 0,0-1 0 0 0,0 1 0 0 0,-1 0-1 0 0,1-1 1 0 0,0 1 0 0 0,0 0 0 0 0,0 0-1 0 0,0 0 1 0 0,0-1 0 0 0,-1 1 0 0 0,1 0-1 0 0,0 0 1 0 0,0 0 0 0 0,0 1-1 0 0,0-1 1 0 0,0 0 0 0 0,0 0 0 0 0,-1 0-1 0 0,1 0 1 0 0,0 1 0 0 0,0-1 0 0 0,1 1-1 0 0,1 1 15 0 0,0 0 0 0 0,0 1 0 0 0,0-1 0 0 0,0 1 1 0 0,-1 0-1 0 0,1-1 0 0 0,-1 1 0 0 0,0 0 0 0 0,0 0 0 0 0,0 1 0 0 0,2 3 0 0 0,0 2-73 0 0,1 0 0 0 0,-2 0 0 0 0,0 1 0 0 0,0-1 0 0 0,0 1 0 0 0,0 11-1 0 0,-3-21-175 0 0,3-2 126 0 0,-1-1 0 0 0,0 1 0 0 0,0-1-1 0 0,0 0 1 0 0,-1 0 0 0 0,1 0 0 0 0,-1 0 0 0 0,1 0-1 0 0,-1 0 1 0 0,0-1 0 0 0,0 1 0 0 0,-1 0 0 0 0,1-5-1 0 0,2-3-44 0 0,1 0 93 0 0,0-1-3 0 0,0 0 1 0 0,1 0 0 0 0,10-19 0 0 0,-14 29 36 0 0,0 0 0 0 0,0 0 0 0 0,0 1 0 0 0,1-1 0 0 0,-1 0 1 0 0,0 0-1 0 0,1 1 0 0 0,0-1 0 0 0,-1 1 0 0 0,1-1 0 0 0,0 1 0 0 0,0 0 0 0 0,-1-1 0 0 0,1 1 0 0 0,0 0 0 0 0,0 0 0 0 0,1 1 1 0 0,-1-1-1 0 0,0 0 0 0 0,0 1 0 0 0,0-1 0 0 0,0 1 0 0 0,1 0 0 0 0,-1 0 0 0 0,0-1 0 0 0,0 2 0 0 0,4-1 0 0 0,-4 1-15 0 0,0 0 0 0 0,-1 0-1 0 0,1 0 1 0 0,0 0-1 0 0,-1 0 1 0 0,1 1 0 0 0,-1-1-1 0 0,0 1 1 0 0,1-1-1 0 0,-1 1 1 0 0,0-1 0 0 0,0 1-1 0 0,0-1 1 0 0,0 1-1 0 0,0 0 1 0 0,-1 0 0 0 0,1-1-1 0 0,0 1 1 0 0,-1 0-1 0 0,1 0 1 0 0,-1 0 0 0 0,0 0-1 0 0,1 2 1 0 0,3 46-16 0 0,-6-9 132 0 0,-2 0 0 0 0,-2 0 0 0 0,-2-1 0 0 0,-17 56 0 0 0,18-73 6 0 0,0 36 990 0 0,7-59-1074 0 0,6 0-192 0 0,0-1 0 0 0,0 1 1 0 0,-1-1-1 0 0,1 0 0 0 0,0-1 1 0 0,0 1-1 0 0,-1-1 1 0 0,1 0-1 0 0,-1-1 0 0 0,0 1 1 0 0,10-7-1 0 0,-1-1-929 0 0,-1-1 1 0 0,21-22-1 0 0,-3 1-3210 0 0,-15 18 287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3 5837 0 0,'0'0'5287'0'0,"-19"0"-5181"0"0,-137-2-1620 0 0,172 18-8202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3656 0 0,'34'92'4632'0'0,"-33"-91"-4568"0"0,-1-1-1 0 0,0 1 1 0 0,1 0-1 0 0,-1 0 1 0 0,0 0 0 0 0,0-1-1 0 0,0 1 1 0 0,1 0-1 0 0,-1 0 1 0 0,0 0 0 0 0,0 0-1 0 0,0-1 1 0 0,-1 1-1 0 0,1 0 1 0 0,0 0 0 0 0,0 0-1 0 0,0 0 1 0 0,-1-1-1 0 0,1 1 1 0 0,0 0 0 0 0,-1 0-1 0 0,1-1 1 0 0,-1 1-1 0 0,1 0 1 0 0,0 0 0 0 0,-1-1-1 0 0,0 1 1 0 0,1-1-1 0 0,-1 1 1 0 0,1 0-1 0 0,-1-1 1 0 0,0 1 0 0 0,1-1-1 0 0,-1 1 1 0 0,0-1-1 0 0,0 0 1 0 0,1 1 0 0 0,-3-1-1 0 0,-26 4-372 0 0,25-4 654 0 0,-91 5 221 0 0,77-5-885 0 0,15-3-2105 0 0,9-4 773 0 0,11-4-1207 0 0,1 5-848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5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81 101 4476 0 0,'0'0'6210'0'0,"-12"16"-5865"0"0,-38 50-106 0 0,49-65-220 0 0,-1 0 0 0 0,1 0 0 0 0,0 0 0 0 0,0 0 0 0 0,0 0 0 0 0,1 1-1 0 0,-1-1 1 0 0,0 0 0 0 0,0 1 0 0 0,1-1 0 0 0,-1 0 0 0 0,0 1 0 0 0,1-1-1 0 0,0 1 1 0 0,-1-1 0 0 0,1 1 0 0 0,0-1 0 0 0,0 1 0 0 0,0-1 0 0 0,0 1 0 0 0,0 0-1 0 0,0-1 1 0 0,0 1 0 0 0,0-1 0 0 0,1 1 0 0 0,-1-1 0 0 0,1 1 0 0 0,-1-1-1 0 0,1 0 1 0 0,-1 1 0 0 0,1-1 0 0 0,0 1 0 0 0,0-1 0 0 0,-1 0 0 0 0,1 0 0 0 0,0 1-1 0 0,0-1 1 0 0,1 0 0 0 0,-1 0 0 0 0,0 0 0 0 0,0 0 0 0 0,0 0 0 0 0,1-1-1 0 0,-1 1 1 0 0,3 1 0 0 0,2 0 2 0 0,0 1 1 0 0,1-1-1 0 0,-1 0 0 0 0,1-1 1 0 0,-1 0-1 0 0,13 1 0 0 0,-5-1-43 0 0,0-2 0 0 0,1 0 1 0 0,-1 0-1 0 0,0-1 0 0 0,0-1 0 0 0,-1-1 0 0 0,1 1 0 0 0,16-9 1 0 0,-24 10-9 0 0,0-1 0 0 0,0 0 0 0 0,0 0 0 0 0,0-1 0 0 0,-1 1 0 0 0,1-1 0 0 0,-1-1 0 0 0,0 1 0 0 0,0-1 0 0 0,-1 1-1 0 0,1-2 1 0 0,-1 1 0 0 0,0 0 0 0 0,-1-1 0 0 0,1 0 0 0 0,-1 1 0 0 0,0-1 0 0 0,0-1 0 0 0,3-10 0 0 0,-5 13 37 0 0,-1 0-1 0 0,1 0 1 0 0,-1 0-1 0 0,1 0 0 0 0,-1 0 1 0 0,0 0-1 0 0,-1 0 1 0 0,1 0-1 0 0,-1 0 0 0 0,1 0 1 0 0,-1 0-1 0 0,0 1 0 0 0,-1-1 1 0 0,1 0-1 0 0,-1 1 1 0 0,1-1-1 0 0,-1 1 0 0 0,0-1 1 0 0,0 1-1 0 0,-1 0 1 0 0,1 0-1 0 0,-1 0 0 0 0,0 0 1 0 0,1 0-1 0 0,-1 0 1 0 0,0 1-1 0 0,-1-1 0 0 0,1 1 1 0 0,0 0-1 0 0,-1 0 1 0 0,1 0-1 0 0,-1 1 0 0 0,0-1 1 0 0,-6-1-1 0 0,-2 0 1 0 0,0 0-1 0 0,0 0 1 0 0,0 1-1 0 0,0 0 1 0 0,0 1-1 0 0,-1 1 1 0 0,1 0-1 0 0,0 1 1 0 0,-1 0-1 0 0,-13 3 1 0 0,19-2-105 0 0,1 1 0 0 0,0-1 1 0 0,0 1-1 0 0,0 0 1 0 0,1 0-1 0 0,-1 0 0 0 0,1 1 1 0 0,-1 0-1 0 0,1 0 0 0 0,0 1 1 0 0,-4 5-1 0 0,5-6-389 0 0,0 1-1 0 0,0 0 0 0 0,1 0 1 0 0,-1 0-1 0 0,2 0 1 0 0,-1 0-1 0 0,-3 8 0 0 0,2 12-4213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5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4404 0 0,'0'0'6618'0'0,"-14"19"-5237"0"0,9 0-1720 0 0,1 1 1 0 0,1-1-1 0 0,1 1 0 0 0,1 0 0 0 0,0 0 0 0 0,2 0 1 0 0,2 21-1 0 0,-2-37-517 0 0,1 1 0 0 0,-1-1 0 0 0,1 0 0 0 0,-1 0 0 0 0,1 0 0 0 0,0 0 0 0 0,5 6 0 0 0,1 2-1989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6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7265 0 0,'0'0'7915'0'0,"0"5"-7763"0"0,0 15-84 0 0,0-15-63 0 0,25-28-4737 0 0,-22 20 3940 0 0,8-11-3461 0 0,-8 11 1702 0 0,-6 6 261 0 0,-36 37 1503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5240 0 0,'0'0'7135'0'0,"-3"4"-6918"0"0,-7 17-163 0 0,0 0 1 0 0,1 0-1 0 0,1 1 1 0 0,1 0 0 0 0,1 0-1 0 0,1 0 1 0 0,1 1-1 0 0,1 0 1 0 0,1 0-1 0 0,2 32 1 0 0,0-54-316 0 0,1 1 0 0 0,-1 0 0 0 0,1-1 0 0 0,-1 0 1 0 0,1 1-1 0 0,0-1 0 0 0,0 1 0 0 0,0-1 0 0 0,0 0 0 0 0,0 1 1 0 0,0-1-1 0 0,0 0 0 0 0,0 0 0 0 0,1 0 0 0 0,-1 0 0 0 0,0 0 1 0 0,1 0-1 0 0,-1 0 0 0 0,0-1 0 0 0,1 1 0 0 0,-1 0 0 0 0,1-1 0 0 0,0 1 1 0 0,-1-1-1 0 0,4 1 0 0 0,6 3-3717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6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0 232 0 0,'0'0'13773'0'0,"0"15"-12766"0"0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1596 0 0,'0'0'7201'0'0,"-16"1"-6965"0"0,-82 4 34 0 0,45-4-2889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7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1796 0 0,'0'0'7400'0'0,"-14"-6"-7174"0"0,-44-18-116 0 0,55 22-118 0 0,1 1-1 0 0,-1 1 1 0 0,1-1 0 0 0,-1 0-1 0 0,1 0 1 0 0,-1 1 0 0 0,1 0-1 0 0,-1-1 1 0 0,0 1-1 0 0,1 0 1 0 0,-1 0 0 0 0,0 0-1 0 0,1 1 1 0 0,-1-1 0 0 0,1 1-1 0 0,-1-1 1 0 0,1 1 0 0 0,-1 0-1 0 0,1 0 1 0 0,-1 0-1 0 0,1 0 1 0 0,0 1 0 0 0,-1-1-1 0 0,1 1 1 0 0,0-1 0 0 0,0 1-1 0 0,0 0 1 0 0,0-1-1 0 0,-1 4 1 0 0,1-4 16 0 0,1 1 1 0 0,0 0-1 0 0,0 0 1 0 0,0 0-1 0 0,1 0 1 0 0,-1 0-1 0 0,0 0 0 0 0,1 0 1 0 0,-1 0-1 0 0,1 0 1 0 0,0 1-1 0 0,0-1 0 0 0,0 0 1 0 0,0 0-1 0 0,0 0 1 0 0,0 0-1 0 0,0 0 1 0 0,1 0-1 0 0,-1 1 0 0 0,1-1 1 0 0,0 0-1 0 0,-1 0 1 0 0,1 0-1 0 0,0 0 0 0 0,0-1 1 0 0,0 1-1 0 0,1 0 1 0 0,-1 0-1 0 0,2 2 1 0 0,8 6 70 0 0,0-1 0 0 0,0 0 1 0 0,1-1-1 0 0,0 0 1 0 0,22 10-1 0 0,-20-11 97 0 0,0 0-1 0 0,-1 1 1 0 0,0 1 0 0 0,15 13-1 0 0,-28-22-161 0 0,1 0-1 0 0,0 1 1 0 0,-1-1-1 0 0,1 0 1 0 0,-1 1-1 0 0,1-1 1 0 0,-1 1-1 0 0,1-1 1 0 0,-1 1-1 0 0,1-1 1 0 0,-1 1-1 0 0,0-1 1 0 0,1 1-1 0 0,-1 0 1 0 0,0-1-1 0 0,1 1 1 0 0,-1 0-1 0 0,0-1 1 0 0,0 1-1 0 0,1-1 1 0 0,-1 1-1 0 0,0 0 1 0 0,0 0-1 0 0,0-1 1 0 0,0 1-1 0 0,0 0 1 0 0,0-1-1 0 0,0 1 1 0 0,0 0-1 0 0,0-1 1 0 0,0 1-1 0 0,-1 0 1 0 0,1-1-1 0 0,0 1 1 0 0,-1 0-1 0 0,0 0-33 0 0,-1 1 0 0 0,1-1-1 0 0,-1-1 1 0 0,0 1-1 0 0,1 0 1 0 0,-1 0-1 0 0,0 0 1 0 0,0-1-1 0 0,0 1 1 0 0,1-1-1 0 0,-1 0 1 0 0,-3 1 0 0 0,-64 0-1614 0 0,66-1 1477 0 0,-35-7-2456 0 0,37 7 2372 0 0,-1 0 1 0 0,1-1-1 0 0,0 1 0 0 0,-1 0 1 0 0,1-1-1 0 0,0 1 0 0 0,0-1 1 0 0,-1 0-1 0 0,1 1 0 0 0,0-1 1 0 0,0 0-1 0 0,0 0 0 0 0,0 1 1 0 0,0-1-1 0 0,0 0 0 0 0,0 0 1 0 0,0 0-1 0 0,0 0 0 0 0,1 0 0 0 0,-1-1 1 0 0,0 1-1 0 0,1 0 0 0 0,-1 0 1 0 0,0-3-1 0 0,1 1-447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8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1333 1 1016 0 0,'0'0'6233'0'0,"-23"2"-6097"0"0,-179 14 1044 0 0,190-15-1146 0 0,-482 38 2103 0 0,418-27-1904 0 0,-1 2 0 0 0,2 5 1 0 0,0 2-1 0 0,-97 42 0 0 0,140-47-378 0 0,23-11-79 0 0,0 0-1 0 0,0 0 1 0 0,-1-1 0 0 0,0 0 0 0 0,0-1-1 0 0,0 0 1 0 0,-17 3 0 0 0,49-22-1999 0 0,-17 11 1569 0 0,0 1-1 0 0,1 1 1 0 0,-1-1-1 0 0,1 1 1 0 0,0 0-1 0 0,0 0 1 0 0,1 1 0 0 0,7-3-1 0 0,0 2-1159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3:58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 4128 0 0,'0'0'4857'0'0,"-29"7"-4178"0"0,11-3-588 0 0,-197 44 1645 0 0,-88-16-651 0 0,-39 7-1116 0 0,307-30-411 0 0,19 1-1195 0 0,12 3-3955 0 0,6-6 958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7 520 0 0,'0'0'11754'0'0,"-22"-7"-11544"0"0,15 8-154 0 0,1-1 0 0 0,-1 1 0 0 0,1 1 0 0 0,-1-1 0 0 0,1 1-1 0 0,-1 0 1 0 0,1 0 0 0 0,0 1 0 0 0,-8 4 0 0 0,12-6-91 0 0,0 0-1 0 0,0 0 1 0 0,0 1 0 0 0,1-1-1 0 0,-1 0 1 0 0,0 1-1 0 0,0-1 1 0 0,1 1-1 0 0,-1-1 1 0 0,1 1 0 0 0,0 0-1 0 0,-1-1 1 0 0,1 1-1 0 0,0 0 1 0 0,0 0 0 0 0,0 0-1 0 0,0 0 1 0 0,1 0-1 0 0,-1 0 1 0 0,0 0-1 0 0,1 1 1 0 0,0-1 0 0 0,-1 0-1 0 0,1 0 1 0 0,0 0-1 0 0,0 1 1 0 0,0-1 0 0 0,0 0-1 0 0,1 0 1 0 0,-1 0-1 0 0,0 0 1 0 0,2 4-1 0 0,2-2-51 0 0,0 0 0 0 0,0 0 0 0 0,0-1 0 0 0,1 0 0 0 0,-1 0 0 0 0,1 0 0 0 0,0 0 0 0 0,-1-1 0 0 0,1 1 0 0 0,0-1 0 0 0,10 2 0 0 0,5 4 87 0 0,-12-4 34 0 0,1 0 1 0 0,-1 1 0 0 0,0 0 0 0 0,0 1 0 0 0,0 0 0 0 0,-1 0 0 0 0,8 8-1 0 0,-14-13-31 0 0,0 0-1 0 0,1 1 1 0 0,-1-1-1 0 0,0 1 1 0 0,0 0-1 0 0,0-1 0 0 0,0 1 1 0 0,0 0-1 0 0,0 0 1 0 0,0-1-1 0 0,0 1 1 0 0,-1 0-1 0 0,1 0 1 0 0,-1 0-1 0 0,0 0 1 0 0,1 0-1 0 0,-1 0 0 0 0,0 0 1 0 0,0 0-1 0 0,0 0 1 0 0,0 0-1 0 0,-1 0 1 0 0,1 0-1 0 0,-1 0 1 0 0,1 0-1 0 0,-1 0 1 0 0,1 0-1 0 0,-1-1 0 0 0,0 1 1 0 0,0 0-1 0 0,0 0 1 0 0,0-1-1 0 0,0 1 1 0 0,0 0-1 0 0,-1-1 1 0 0,1 1-1 0 0,-1-1 0 0 0,1 0 1 0 0,-4 3-1 0 0,-2 1-19 0 0,0 0-1 0 0,-1-1 1 0 0,0 1-1 0 0,0-1 1 0 0,0-1-1 0 0,0 0 1 0 0,-1 0-1 0 0,0 0 1 0 0,1-1-1 0 0,-14 1 1 0 0,1-1-20 0 0,-1 0 1 0 0,1-1 0 0 0,-30-4 0 0 0,50 3-16 0 0,0 0-1 0 0,0 0 1 0 0,-1 0 0 0 0,1 0 0 0 0,0 0-1 0 0,0 0 1 0 0,0 0 0 0 0,-1 0 0 0 0,1-1-1 0 0,0 1 1 0 0,0-1 0 0 0,0 1 0 0 0,0-1-1 0 0,0 1 1 0 0,0-1 0 0 0,0 1-1 0 0,0-1 1 0 0,0 0 0 0 0,0 0 0 0 0,0 1-1 0 0,0-1 1 0 0,0 0 0 0 0,0 0 0 0 0,1 0-1 0 0,-1 0 1 0 0,0 0 0 0 0,1 0 0 0 0,-1 0-1 0 0,1 0 1 0 0,-1 0 0 0 0,1-1-1 0 0,0 1 1 0 0,-1 0 0 0 0,1 0 0 0 0,0 0-1 0 0,0 0 1 0 0,0-1 0 0 0,-1 1 0 0 0,1 0-1 0 0,1 0 1 0 0,-1 0 0 0 0,0-1 0 0 0,0 1-1 0 0,0 0 1 0 0,1 0 0 0 0,-1 0-1 0 0,0 0 1 0 0,2-2 0 0 0,0-2-502 0 0,0 0 1 0 0,0 1-1 0 0,1-1 0 0 0,0 1 1 0 0,0-1-1 0 0,0 1 0 0 0,0 0 1 0 0,1 0-1 0 0,-1 1 0 0 0,7-5 1 0 0,10-6-1665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0 220 0 0,'0'0'9541'0'0,"4"21"-9023"0"0,19 164 466 0 0,-21-75-1299 0 0,-2-109 168 0 0,1-1 1 0 0,-1 1-1 0 0,0 0 0 0 0,0 0 0 0 0,0-1 0 0 0,0 1 0 0 0,0 0 0 0 0,1-1 0 0 0,-1 1 0 0 0,0 0 1 0 0,1 0-1 0 0,-1-1 0 0 0,0 1 0 0 0,1-1 0 0 0,-1 1 0 0 0,1 0 0 0 0,-1-1 0 0 0,1 1 0 0 0,-1-1 1 0 0,1 1-1 0 0,0-1 0 0 0,-1 1 0 0 0,1-1 0 0 0,0 0 0 0 0,-1 1 0 0 0,1-1 0 0 0,0 0 0 0 0,-1 1 1 0 0,1-1-1 0 0,0 0 0 0 0,0 0 0 0 0,-1 0 0 0 0,1 0 0 0 0,0 1 0 0 0,0-1 0 0 0,-1 0 0 0 0,1 0 1 0 0,0-1-1 0 0,0 1 0 0 0,-1 0 0 0 0,1 0 0 0 0,0 0 0 0 0,1-1 0 0 0,-1 1-12 0 0,11 0-2503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0 392 0 0,'0'0'10362'0'0,"1"21"-10262"0"0,6 162 1 0 0,-7-177-250 0 0,3 47-1459 0 0,-2-53 1387 0 0,-1-1 0 0 0,1 1 0 0 0,0-1 0 0 0,0 0 0 0 0,-1 0 0 0 0,1 1 0 0 0,0-1 0 0 0,-1 0 0 0 0,1 0 0 0 0,-1 0-1 0 0,1 0 1 0 0,-1 0 0 0 0,1 0 0 0 0,-1 0 0 0 0,0 0 0 0 0,1 0 0 0 0,-1 0 0 0 0,0 0 0 0 0,0 0 0 0 0,0 0 0 0 0,0-2 0 0 0,5-31-1568 0 0,-4 27 642 0 0,1-13-252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1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36 146 1408 0 0,'5'-105'4687'0'0,"-5"103"-4601"0"0,0 1 1 0 0,1-1-1 0 0,-1 0 0 0 0,0 0 0 0 0,0 1 0 0 0,1-1 0 0 0,0 0 0 0 0,-1 1 1 0 0,1-1-1 0 0,0 0 0 0 0,-1 1 0 0 0,1-1 0 0 0,0 1 0 0 0,0-1 1 0 0,0 1-1 0 0,0 0 0 0 0,1-1 0 0 0,-1 1 0 0 0,0 0 0 0 0,1 0 0 0 0,-1 0 1 0 0,0 0-1 0 0,1 0 0 0 0,-1 0 0 0 0,1 0 0 0 0,0 1 0 0 0,-1-1 0 0 0,1 0 1 0 0,0 1-1 0 0,-1-1 0 0 0,1 1 0 0 0,0 0 0 0 0,-1 0 0 0 0,1-1 1 0 0,0 1-1 0 0,0 0 0 0 0,-1 0 0 0 0,1 1 0 0 0,2-1 0 0 0,1 1-43 0 0,0-1-1 0 0,0 1 0 0 0,0 0 1 0 0,0 0-1 0 0,-1 0 0 0 0,1 1 1 0 0,-1-1-1 0 0,1 1 1 0 0,-1 0-1 0 0,1 1 0 0 0,-1-1 1 0 0,0 1-1 0 0,5 4 0 0 0,-6-4-44 0 0,0 0 0 0 0,0 0 0 0 0,0 1 0 0 0,0-1 0 0 0,-1 1 0 0 0,0 0 0 0 0,1-1-1 0 0,-2 1 1 0 0,1 0 0 0 0,0 1 0 0 0,-1-1 0 0 0,1 0 0 0 0,-1 0 0 0 0,-1 0 0 0 0,1 1 0 0 0,0-1 0 0 0,-1 1 0 0 0,0-1-1 0 0,0 0 1 0 0,0 1 0 0 0,-1-1 0 0 0,1 1 0 0 0,-2 3 0 0 0,0-4-15 0 0,0 0 0 0 0,1 0 0 0 0,-1-1 0 0 0,-1 1 1 0 0,1-1-1 0 0,0 0 0 0 0,-1 0 0 0 0,0 0 0 0 0,1 0 0 0 0,-1 0 0 0 0,0 0 1 0 0,-1-1-1 0 0,1 1 0 0 0,0-1 0 0 0,-1 0 0 0 0,1 0 0 0 0,-1 0 0 0 0,0-1 0 0 0,0 1 1 0 0,1-1-1 0 0,-1 0 0 0 0,0 0 0 0 0,0 0 0 0 0,-7 0 0 0 0,-41 3-821 0 0,49-4 508 0 0,0 0 1 0 0,0 0-1 0 0,0 0 0 0 0,0 0 1 0 0,1-1-1 0 0,-1 1 0 0 0,0-1 1 0 0,0 1-1 0 0,1-1 0 0 0,-1 0 0 0 0,0 0 1 0 0,1 0-1 0 0,-1-1 0 0 0,1 1 1 0 0,-5-3-1 0 0,2-5-1707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10 432 0 0,'0'0'9447'0'0,"1"21"-9300"0"0,1 121 95 0 0,-2-139-209 0 0,1 0 0 0 0,0 0 0 0 0,0-1 1 0 0,0 1-1 0 0,0 0 0 0 0,0 0 0 0 0,1 0 0 0 0,-1-1 0 0 0,1 1 0 0 0,0-1 0 0 0,0 1 0 0 0,-1-1 0 0 0,2 0 0 0 0,-1 1 0 0 0,0-1 0 0 0,0 0 0 0 0,1-1 0 0 0,-1 1 1 0 0,1 0-1 0 0,-1-1 0 0 0,1 1 0 0 0,0-1 0 0 0,0 0 0 0 0,0 0 0 0 0,0 0 0 0 0,4 1 0 0 0,5 2 49 0 0,0-1-1 0 0,0-1 1 0 0,1 1-1 0 0,-1-2 1 0 0,15 1-1 0 0,-23-2-99 0 0,0-1-1 0 0,1 1 0 0 0,-1-1 0 0 0,0 0 0 0 0,0 0 0 0 0,0 0 0 0 0,0 0 0 0 0,0-1 0 0 0,0 1 1 0 0,0-1-1 0 0,-1 0 0 0 0,1 0 0 0 0,-1-1 0 0 0,1 1 0 0 0,-1-1 0 0 0,0 0 0 0 0,0 0 1 0 0,0 0-1 0 0,0 0 0 0 0,0 0 0 0 0,-1-1 0 0 0,1 1 0 0 0,-1-1 0 0 0,0 1 0 0 0,0-1 0 0 0,-1 0 1 0 0,1 0-1 0 0,-1 0 0 0 0,2-6 0 0 0,2-10-374 0 0,-2 1 1 0 0,1-1-1 0 0,-2 0 0 0 0,-1-37 1 0 0,-8 31-1966 0 0,-2 21-2104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2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51 2580 0 0,'0'0'6632'0'0,"-1"20"-6199"0"0,0 61-27 0 0,1-78-347 0 0,1 1-1 0 0,-1 0 1 0 0,0-1 0 0 0,1 1-1 0 0,0-1 1 0 0,0 1 0 0 0,0-1-1 0 0,0 1 1 0 0,1-1-1 0 0,-1 1 1 0 0,1-1 0 0 0,0 0-1 0 0,0 0 1 0 0,0 0 0 0 0,0 0-1 0 0,1 0 1 0 0,-1-1 0 0 0,1 1-1 0 0,0-1 1 0 0,4 4 0 0 0,0-2 76 0 0,1 1 1 0 0,0-1-1 0 0,0-1 0 0 0,0 1 1 0 0,14 2-1 0 0,-16-4-53 0 0,-3 0-92 0 0,1-1 0 0 0,0 0 0 0 0,-1 0-1 0 0,1 0 1 0 0,0 0 0 0 0,0-1 0 0 0,0 0 0 0 0,0 0 0 0 0,0 0-1 0 0,0 0 1 0 0,-1 0 0 0 0,1-1 0 0 0,0 1 0 0 0,0-1 0 0 0,0 0-1 0 0,-1 0 1 0 0,1-1 0 0 0,0 1 0 0 0,-1-1 0 0 0,0 0 0 0 0,1 0-1 0 0,-1 0 1 0 0,5-4 0 0 0,-4 2-43 0 0,-1 0 0 0 0,0-1 0 0 0,-1 1 0 0 0,1-1 0 0 0,-1 1 0 0 0,0-1 0 0 0,0 0 0 0 0,0 0 0 0 0,-1 0 0 0 0,0 0 0 0 0,1 0 0 0 0,-2 0 0 0 0,1 0 0 0 0,-1 0 0 0 0,0 0 0 0 0,0-1 0 0 0,-1-5 0 0 0,0 3-206 0 0,-1 0 0 0 0,0 0 0 0 0,-1 0 1 0 0,0 0-1 0 0,0 1 0 0 0,-1-1 0 0 0,1 1 0 0 0,-2 0 0 0 0,1 0 0 0 0,-1 1 1 0 0,0-1-1 0 0,0 1 0 0 0,-8-7 0 0 0,-8-12-3641 0 0,15 15 1065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95 131 5076 0 0,'0'0'3537'0'0,"-94"-114"-5873"0"0,94 98-2761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3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59 404 0 0,'0'0'9884'0'0,"13"-7"-9346"0"0,-16 7-441 0 0,-1 1 0 0 0,1 0 0 0 0,-1 0 0 0 0,1 0 0 0 0,-1 0 0 0 0,1 0 0 0 0,0 1 0 0 0,0 0 0 0 0,-1 0-1 0 0,1-1 1 0 0,0 2 0 0 0,1-1 0 0 0,-1 0 0 0 0,0 1 0 0 0,1-1 0 0 0,-1 1 0 0 0,1 0 0 0 0,0-1 0 0 0,0 1 0 0 0,0 0 0 0 0,0 1 0 0 0,0-1 0 0 0,1 0 0 0 0,0 0 0 0 0,-1 1 0 0 0,1-1 0 0 0,-1 7 0 0 0,-2 2-101 0 0,1 1 0 0 0,1 0 0 0 0,0 1-1 0 0,1-1 1 0 0,0 0 0 0 0,1 18 0 0 0,1-27-57 0 0,0 0-1 0 0,0 0 1 0 0,0 0 0 0 0,1 0-1 0 0,-1 0 1 0 0,1 0 0 0 0,0 0-1 0 0,0 0 1 0 0,1-1 0 0 0,-1 1-1 0 0,1-1 1 0 0,0 0 0 0 0,0 0-1 0 0,0 0 1 0 0,0 0 0 0 0,0 0-1 0 0,0-1 1 0 0,1 1 0 0 0,0-1-1 0 0,-1 0 1 0 0,1 0 0 0 0,0 0-1 0 0,6 1 1 0 0,-4 0-30 0 0,0-1 1 0 0,0 0-1 0 0,1 0 0 0 0,-1-1 1 0 0,1 1-1 0 0,0-2 0 0 0,-1 1 1 0 0,1-1-1 0 0,-1 0 1 0 0,1 0-1 0 0,0-1 0 0 0,-1 1 1 0 0,1-2-1 0 0,7-1 0 0 0,-10 1 43 0 0,0 0 0 0 0,-1-1 0 0 0,1 1 0 0 0,-1-1 0 0 0,1 0 0 0 0,-1 0 0 0 0,0 0 0 0 0,0 0-1 0 0,0 0 1 0 0,-1-1 0 0 0,1 1 0 0 0,-1-1 0 0 0,0 0 0 0 0,0 0 0 0 0,0 1 0 0 0,2-6 0 0 0,19-70-708 0 0,-20 66 690 0 0,5-24-135 0 0,-5 18-50 0 0,1 0-1 0 0,2 0 1 0 0,13-35-1 0 0,-18 53 258 0 0,-1 0 0 0 0,0 0-1 0 0,1 0 1 0 0,-1 0 0 0 0,0 1 0 0 0,1-1-1 0 0,-1 0 1 0 0,1 0 0 0 0,-1 1 0 0 0,1-1-1 0 0,0 0 1 0 0,-1 1 0 0 0,1-1-1 0 0,0 1 1 0 0,-1-1 0 0 0,1 1 0 0 0,0-1-1 0 0,0 1 1 0 0,-1-1 0 0 0,1 1 0 0 0,0 0-1 0 0,0-1 1 0 0,0 1 0 0 0,0 0 0 0 0,0 0-1 0 0,-1-1 1 0 0,1 1 0 0 0,0 0 0 0 0,0 0-1 0 0,0 0 1 0 0,0 0 0 0 0,0 0 0 0 0,0 1-1 0 0,0-1 1 0 0,-1 0 0 0 0,1 0 0 0 0,0 0-1 0 0,0 1 1 0 0,0-1 0 0 0,0 0 0 0 0,-1 1-1 0 0,1-1 1 0 0,0 1 0 0 0,0-1 0 0 0,-1 1-1 0 0,1 0 1 0 0,0-1 0 0 0,-1 1 0 0 0,1-1-1 0 0,0 1 1 0 0,-1 0 0 0 0,1 0 0 0 0,-1-1-1 0 0,0 1 1 0 0,1 0 0 0 0,0 1 0 0 0,28 47 396 0 0,-28-46-397 0 0,32 74 648 0 0,-22-49-224 0 0,1 0 1 0 0,1-1-1 0 0,20 30 1 0 0,-33-57-425 0 0,0 0-1 0 0,0 0 1 0 0,0 0 0 0 0,0 0 0 0 0,0 1 0 0 0,0-1 0 0 0,0 0 0 0 0,0 0-1 0 0,0 0 1 0 0,0 1 0 0 0,0-1 0 0 0,0 0 0 0 0,0 0 0 0 0,0 1 0 0 0,0-1 0 0 0,0 0-1 0 0,0 0 1 0 0,0 0 0 0 0,0 1 0 0 0,0-1 0 0 0,0 0 0 0 0,0 0 0 0 0,0 0 0 0 0,0 1-1 0 0,0-1 1 0 0,0 0 0 0 0,0 0 0 0 0,-1 0 0 0 0,1 0 0 0 0,0 1 0 0 0,0-1-1 0 0,0 0 1 0 0,0 0 0 0 0,0 0 0 0 0,-1 0 0 0 0,1 0 0 0 0,0 0 0 0 0,0 1 0 0 0,0-1-1 0 0,0 0 1 0 0,-1 0 0 0 0,1 0 0 0 0,0 0 0 0 0,0 0 0 0 0,0 0 0 0 0,-1 0 0 0 0,1 0-1 0 0,0 0 1 0 0,0 0 0 0 0,0 0 0 0 0,-1 0 0 0 0,1 0 0 0 0,0 0 0 0 0,0 0-1 0 0,0 0 1 0 0,-1 0 0 0 0,-23 0 280 0 0,-27-7 157 0 0,5 1-380 0 0,32 5-345 0 0,0-1 0 0 0,0 0-1 0 0,-18-5 1 0 0,31 6 42 0 0,0 0 0 0 0,0 0 0 0 0,1 1 0 0 0,-1-1 0 0 0,0 0 0 0 0,1 0 0 0 0,-1 0 0 0 0,0 0 0 0 0,1 0-1 0 0,-1 0 1 0 0,1 0 0 0 0,0 0 0 0 0,-1 0 0 0 0,1 0 0 0 0,0 0 0 0 0,-1 0 0 0 0,1 0 0 0 0,0 0 0 0 0,0 0 0 0 0,0 0 0 0 0,0-1 0 0 0,0 1 0 0 0,0 0 0 0 0,0 0 0 0 0,1 0 0 0 0,-1 0 0 0 0,0 0-1 0 0,1 0 1 0 0,-1 0 0 0 0,1-1 0 0 0,8-8-2199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7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0 692 0 0,'0'0'7654'0'0,"-7"4"-7033"0"0,6-3-602 0 0,-1 0 0 0 0,0 0-1 0 0,0 0 1 0 0,1 0-1 0 0,-1 0 1 0 0,1 0 0 0 0,-1 0-1 0 0,1 0 1 0 0,-1 1-1 0 0,1-1 1 0 0,0 1 0 0 0,-1-1-1 0 0,1 1 1 0 0,-2 2-1 0 0,4-2 3 0 0,-1 0-1 0 0,0 0 0 0 0,0 0 0 0 0,1 1 0 0 0,-1-1 1 0 0,1 0-1 0 0,-1-1 0 0 0,1 1 0 0 0,0 0 0 0 0,0 0 1 0 0,0 0-1 0 0,0 0 0 0 0,0-1 0 0 0,0 1 0 0 0,0 0 0 0 0,1-1 1 0 0,-1 1-1 0 0,1-1 0 0 0,2 3 0 0 0,26 26 416 0 0,-22-22-403 0 0,1-1 0 0 0,-1 1 0 0 0,-1 1-1 0 0,0-1 1 0 0,0 1 0 0 0,0 0 0 0 0,-2 1 0 0 0,10 18 0 0 0,-15-27-68 0 0,1 0 0 0 0,-1 0 1 0 0,0 0-1 0 0,0-1 0 0 0,0 1 0 0 0,0 0 1 0 0,0 0-1 0 0,0 0 0 0 0,0 0 1 0 0,0 0-1 0 0,0-1 0 0 0,0 1 0 0 0,0 0 1 0 0,-1 0-1 0 0,1 0 0 0 0,0 0 1 0 0,0-1-1 0 0,-1 1 0 0 0,1 0 1 0 0,-1 0-1 0 0,1-1 0 0 0,-1 1 0 0 0,1 0 1 0 0,-1-1-1 0 0,1 1 0 0 0,-1 0 1 0 0,0-1-1 0 0,1 1 0 0 0,-1-1 0 0 0,-1 1 1 0 0,0 1-154 0 0,-1-1 1 0 0,1 0-1 0 0,-1 0 1 0 0,0 0-1 0 0,0 0 1 0 0,0-1-1 0 0,1 1 0 0 0,-1-1 1 0 0,-5 0-1 0 0,4 1-178 0 0,1-1-1 0 0,-1 0 0 0 0,1 0 0 0 0,-1 0 0 0 0,1-1 0 0 0,-1 1 1 0 0,1-1-1 0 0,0 0 0 0 0,-1 0 0 0 0,1 0 0 0 0,0 0 0 0 0,0-1 1 0 0,0 1-1 0 0,0-1 0 0 0,0 0 0 0 0,0 0 0 0 0,-4-3 0 0 0,3-2-292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3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0 296 0 0,'0'0'11375'0'0,"5"22"-10985"0"0,14 66-135 0 0,-17-77-148 0 0,0 1-1 0 0,-1 0 0 0 0,0 0 0 0 0,-1 0 0 0 0,0-1 0 0 0,-3 14 0 0 0,2-19 53 0 0,1 1-1 0 0,-1 0 0 0 0,1-1 0 0 0,0 1 0 0 0,1-1 0 0 0,-1 1 0 0 0,1-1 1 0 0,2 7-1 0 0,-2-10-143 0 0,1-1 0 0 0,-1 0 1 0 0,1 1-1 0 0,0-1 0 0 0,0 0 1 0 0,0 0-1 0 0,0 0 0 0 0,0 0 0 0 0,0 0 1 0 0,0-1-1 0 0,1 1 0 0 0,-1 0 1 0 0,1-1-1 0 0,-1 0 0 0 0,1 0 1 0 0,-1 0-1 0 0,1 0 0 0 0,0 0 1 0 0,0 0-1 0 0,-1-1 0 0 0,1 1 1 0 0,0-1-1 0 0,0 0 0 0 0,0 0 1 0 0,-1 0-1 0 0,1 0 0 0 0,3-1 0 0 0,5 1-378 0 0,0 0-1 0 0,-1-1 0 0 0,1-1 0 0 0,0 0 0 0 0,19-7 0 0 0,67-41-5262 0 0,-77 39 3225 0 0,-6 2-268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4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20 3348 0 0,'0'0'7884'0'0,"-7"14"-7600"0"0,-20 44-102 0 0,26-55-175 0 0,-1 0 0 0 0,1 0-1 0 0,0 0 1 0 0,0 0-1 0 0,0 0 1 0 0,1 0-1 0 0,-1 0 1 0 0,1 0-1 0 0,0 0 1 0 0,0 0-1 0 0,0 0 1 0 0,0 0 0 0 0,0 0-1 0 0,1 0 1 0 0,-1 0-1 0 0,1 0 1 0 0,0 0-1 0 0,0 0 1 0 0,0 0-1 0 0,0 0 1 0 0,0 0 0 0 0,1-1-1 0 0,-1 1 1 0 0,1 0-1 0 0,0-1 1 0 0,0 1-1 0 0,0-1 1 0 0,0 0-1 0 0,0 0 1 0 0,0 0-1 0 0,1 0 1 0 0,-1 0 0 0 0,1 0-1 0 0,-1 0 1 0 0,6 2-1 0 0,-1-1-99 0 0,-1 0 0 0 0,1-1 0 0 0,0 1-1 0 0,-1-2 1 0 0,1 1 0 0 0,0 0 0 0 0,0-1 0 0 0,0-1 0 0 0,0 1-1 0 0,0-1 1 0 0,0 0 0 0 0,0-1 0 0 0,8-1 0 0 0,-11 1 30 0 0,-1-1 1 0 0,1 0 0 0 0,-1 0 0 0 0,0-1 0 0 0,0 1-1 0 0,0 0 1 0 0,0-1 0 0 0,-1 0 0 0 0,1 0-1 0 0,-1 0 1 0 0,1 0 0 0 0,-1 0 0 0 0,0 0 0 0 0,0-1-1 0 0,-1 1 1 0 0,1 0 0 0 0,-1-1 0 0 0,2-6 0 0 0,2-2-51 0 0,-2-1 0 0 0,1 0 1 0 0,-2 0-1 0 0,2-14 0 0 0,-3-8 450 0 0,-1 78 1347 0 0,0-37-1646 0 0,0 1 0 0 0,1-1 0 0 0,-1 0 0 0 0,2 0 0 0 0,-1-1 0 0 0,1 1 0 0 0,-1 0 0 0 0,2 0 1 0 0,-1-1-1 0 0,1 1 0 0 0,-1-1 0 0 0,2 0 0 0 0,-1 0 0 0 0,0 0 0 0 0,1 0 0 0 0,7 7 0 0 0,-4-6 15 0 0,0 0 0 0 0,0-1 0 0 0,0 0 0 0 0,1 0 1 0 0,0-1-1 0 0,0 0 0 0 0,0 0 0 0 0,0-1 0 0 0,1 0 0 0 0,15 3 0 0 0,-15-3-65 0 0,0-2-1 0 0,0 1 1 0 0,1-1-1 0 0,-1-1 0 0 0,1 1 1 0 0,-1-2-1 0 0,0 1 1 0 0,1-1-1 0 0,-1-1 1 0 0,0 0-1 0 0,0 0 0 0 0,0-1 1 0 0,0 0-1 0 0,0 0 1 0 0,0-1-1 0 0,-1 0 1 0 0,0-1-1 0 0,0 0 0 0 0,0 0 1 0 0,0 0-1 0 0,-1-1 1 0 0,12-12-1 0 0,-16 15-13 0 0,-1 0-1 0 0,0-1 0 0 0,1 1 1 0 0,-1 0-1 0 0,-1-1 1 0 0,1 1-1 0 0,0-1 1 0 0,-1 1-1 0 0,0-1 0 0 0,0 0 1 0 0,0 1-1 0 0,0-1 1 0 0,0 0-1 0 0,-1 0 1 0 0,0 0-1 0 0,0 0 0 0 0,0 0 1 0 0,0 0-1 0 0,0 1 1 0 0,-1-1-1 0 0,0 0 1 0 0,-2-7-1 0 0,1 7 2 0 0,0 0 0 0 0,0 0 0 0 0,-1 0 0 0 0,0 1 0 0 0,0-1 0 0 0,0 0 0 0 0,0 1 0 0 0,0 0 0 0 0,-1 0 0 0 0,1 0 0 0 0,-1 0 0 0 0,0 1 0 0 0,0-1 0 0 0,0 1 0 0 0,0 0 0 0 0,0 0 0 0 0,-1 0 0 0 0,-6-1 0 0 0,-10-3-353 0 0,0 2 1 0 0,0 0-1 0 0,-1 1 0 0 0,-23 1 1 0 0,27 2-1183 0 0,1 0 0 0 0,0 2 0 0 0,-18 3 0 0 0,16 0-901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4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1 440 0 0,'0'0'9583'0'0,"9"20"-9336"0"0,30 63-129 0 0,-37-76-95 0 0,1-1 1 0 0,-1 1-1 0 0,1 0 1 0 0,-2 0-1 0 0,1 0 1 0 0,-1 0-1 0 0,0 0 0 0 0,0 13 1 0 0,-2-16 25 0 0,2 1-1 0 0,-1-1 1 0 0,0 0 0 0 0,1 0-1 0 0,-1 1 1 0 0,1-1 0 0 0,3 7-1 0 0,-2-6-3 0 0,1 0-1 0 0,-1 0 0 0 0,1 0 0 0 0,0-1 1 0 0,1 1-1 0 0,-1-1 0 0 0,1 0 0 0 0,0 0 1 0 0,0 0-1 0 0,0 0 0 0 0,0 0 0 0 0,6 2 1 0 0,-7-4-56 0 0,0 0 0 0 0,1 0 0 0 0,-1 0 1 0 0,0-1-1 0 0,1 1 0 0 0,-1-1 0 0 0,1 0 0 0 0,0 0 1 0 0,-1-1-1 0 0,1 1 0 0 0,0-1 0 0 0,0 1 1 0 0,-1-1-1 0 0,1-1 0 0 0,0 1 0 0 0,-1 0 1 0 0,1-1-1 0 0,0 0 0 0 0,4-1 0 0 0,-5 1-34 0 0,-1-1-1 0 0,1 0 0 0 0,0 1 1 0 0,-1-1-1 0 0,1 0 1 0 0,-1-1-1 0 0,1 1 0 0 0,-1 0 1 0 0,0-1-1 0 0,0 1 0 0 0,0-1 1 0 0,-1 0-1 0 0,1 1 0 0 0,-1-1 1 0 0,3-6-1 0 0,16-52-207 0 0,-15 42 163 0 0,1-9 7 0 0,-5 22 65 0 0,0 0-1 0 0,0 0 0 0 0,1 0 1 0 0,0 1-1 0 0,0-1 0 0 0,0 0 1 0 0,1 1-1 0 0,-1-1 0 0 0,1 1 1 0 0,1 0-1 0 0,6-10 0 0 0,-9 14 41 0 0,1 1 0 0 0,-1-1 0 0 0,0 0 0 0 0,0 1 0 0 0,0-1 0 0 0,0 0 0 0 0,0 1 0 0 0,1 0 0 0 0,-1-1 0 0 0,0 1 0 0 0,0 0 0 0 0,1-1 0 0 0,-1 1 0 0 0,0 0 0 0 0,1 0 0 0 0,-1 0 1 0 0,0 0-1 0 0,1 0 0 0 0,-1 0 0 0 0,0 1 0 0 0,0-1 0 0 0,1 0 0 0 0,-1 1 0 0 0,0-1 0 0 0,0 1 0 0 0,1-1 0 0 0,-1 1 0 0 0,0 0 0 0 0,0-1 0 0 0,0 1 0 0 0,0 0 0 0 0,0 0 0 0 0,0 0 0 0 0,0 0 0 0 0,0-1 0 0 0,0 2 0 0 0,-1-1 0 0 0,1 0 0 0 0,0 0 0 0 0,0 1 0 0 0,6 8-13 0 0,-1 0 0 0 0,-1 0 0 0 0,8 17 0 0 0,-9-16 54 0 0,36 90 520 0 0,-19-43 130 0 0,-21-57-751 0 0,-1-1 0 0 0,1 1-1 0 0,0-1 1 0 0,-1 0-1 0 0,1 1 1 0 0,-1-1-1 0 0,0 1 1 0 0,1-1-1 0 0,-1 0 1 0 0,1 1-1 0 0,-1-1 1 0 0,0 0-1 0 0,1 0 1 0 0,-1 0-1 0 0,0 1 1 0 0,1-1-1 0 0,-1 0 1 0 0,0 0-1 0 0,1 0 1 0 0,-1 0 0 0 0,0 0-1 0 0,1 0 1 0 0,-1 0-1 0 0,0 0 1 0 0,1 0-1 0 0,-1-1 1 0 0,1 1-1 0 0,-1 0 1 0 0,0 0-1 0 0,1-1 1 0 0,-1 1-1 0 0,0 0 1 0 0,0-1-1 0 0,-29-6 163 0 0,-178-71-1276 0 0,204 76 966 0 0,23 4-9386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5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70 364 3740 0 0,'0'0'5485'0'0,"-4"-23"-4964"0"0,-48-181 589 0 0,48 191-1056 0 0,1 0 0 0 0,1 0 1 0 0,0-1-1 0 0,0 1 0 0 0,1-1 0 0 0,2-19 1 0 0,-1 32-36 0 0,1 0 0 0 0,0-1 0 0 0,-1 1 0 0 0,1 0 1 0 0,0-1-1 0 0,0 1 0 0 0,0 0 0 0 0,-1 0 0 0 0,1 0 0 0 0,1-1 1 0 0,-1 1-1 0 0,0 0 0 0 0,0 1 0 0 0,0-1 0 0 0,0 0 0 0 0,1 0 1 0 0,-1 0-1 0 0,0 1 0 0 0,1-1 0 0 0,-1 1 0 0 0,1-1 0 0 0,-1 1 1 0 0,0-1-1 0 0,1 1 0 0 0,-1 0 0 0 0,1 0 0 0 0,-1 0 0 0 0,3 0 1 0 0,51-1 127 0 0,-48 2-115 0 0,4 1-38 0 0,-1 1 1 0 0,1 0-1 0 0,-1 1 0 0 0,0 0 0 0 0,0 0 1 0 0,0 1-1 0 0,-1 0 0 0 0,1 1 0 0 0,-1 0 1 0 0,-1 1-1 0 0,1 0 0 0 0,-1 0 0 0 0,0 1 1 0 0,-1 0-1 0 0,0 0 0 0 0,0 1 0 0 0,-1 0 1 0 0,0 0-1 0 0,0 0 0 0 0,6 16 0 0 0,-11-23-26 0 0,0 0-1 0 0,-1 0 1 0 0,1 0-1 0 0,-1-1 0 0 0,0 1 1 0 0,1 0-1 0 0,-1 0 1 0 0,0 0-1 0 0,0 0 0 0 0,0-1 1 0 0,0 1-1 0 0,-1 0 1 0 0,1 0-1 0 0,0 0 0 0 0,-1 0 1 0 0,0-1-1 0 0,1 1 1 0 0,-1 0-1 0 0,0-1 1 0 0,0 1-1 0 0,0 0 0 0 0,-1 1 1 0 0,0 0 5 0 0,-1-1 1 0 0,1 0 0 0 0,-1 0 0 0 0,0 0-1 0 0,0-1 1 0 0,1 1 0 0 0,-1 0-1 0 0,0-1 1 0 0,0 0 0 0 0,0 0 0 0 0,-1 0-1 0 0,-2 1 1 0 0,-13 1-24 0 0,-1-1-1 0 0,1 0 1 0 0,-32-3 0 0 0,31 1 1184 0 0,39 5 7 0 0,107 86-603 0 0,-120-88-687 0 0,0 1 0 0 0,0-1 1 0 0,0 0-1 0 0,1 0 1 0 0,0-1-1 0 0,-1 0 0 0 0,1 0 1 0 0,0 0-1 0 0,0-1 1 0 0,11 0-1 0 0,-13-1-336 0 0,0 0 0 0 0,0 0 1 0 0,1 0-1 0 0,-1-1 0 0 0,0 0 0 0 0,0 0 0 0 0,0-1 0 0 0,-1 1 1 0 0,1-1-1 0 0,0 0 0 0 0,0 0 0 0 0,-1-1 0 0 0,1 1 1 0 0,7-7-1 0 0,2-5-2039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5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 2896 0 0,'0'0'6693'0'0,"-15"0"-6496"0"0,-3-1-145 0 0,0 0-1 0 0,-1 0 0 0 0,1 1 0 0 0,-1 1 0 0 0,-25 4 1 0 0,41-4-19 0 0,-1 0 1 0 0,0 1 0 0 0,0-1 0 0 0,1 1 0 0 0,-1 0-1 0 0,1 0 1 0 0,-1 0 0 0 0,1 0 0 0 0,0 0 0 0 0,0 1 0 0 0,0 0-1 0 0,0 0 1 0 0,0-1 0 0 0,1 2 0 0 0,-1-1 0 0 0,1 0-1 0 0,0 0 1 0 0,0 1 0 0 0,0-1 0 0 0,0 1 0 0 0,1 0 0 0 0,-1-1-1 0 0,1 1 1 0 0,0 0 0 0 0,0 0 0 0 0,1 0 0 0 0,-1 0-1 0 0,1 0 1 0 0,0 0 0 0 0,0 0 0 0 0,0 0 0 0 0,0 0-1 0 0,1 0 1 0 0,-1 0 0 0 0,1-1 0 0 0,0 1 0 0 0,0 0 0 0 0,3 5-1 0 0,-2-3-125 0 0,0 0 0 0 0,1-1-1 0 0,0 1 1 0 0,0-1 0 0 0,0 0-1 0 0,0 0 1 0 0,1 0 0 0 0,0-1-1 0 0,0 1 1 0 0,0-1 0 0 0,1 0-1 0 0,0 0 1 0 0,-1 0 0 0 0,1-1-1 0 0,0 1 1 0 0,1-1 0 0 0,-1-1-1 0 0,8 4 1 0 0,-4-3-852 0 0,0 0-1 0 0,0 0 1 0 0,0-1 0 0 0,0 0 0 0 0,0-1 0 0 0,18 0-1 0 0,-9-1-1359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0 668 0 0,'0'0'10001'0'0,"-148"9"-10001"0"0,127-6-72 0 0,5-3-120 0 0,-3 0-560 0 0,3 0-972 0 0,2-7-2697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9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0 472 0 0,'0'0'9026'0'0,"0"33"-8193"0"0,0 211 432 0 0,0-244-1174 0 0,43 1-233 0 0,-25 2 7 0 0,-9-1 87 0 0,0-1 0 0 0,0 0 0 0 0,0 0 0 0 0,0 0 0 0 0,0-1 0 0 0,1-1 0 0 0,15-2 0 0 0,-23 2 8 0 0,0 0 1 0 0,1 0 0 0 0,-1 0 0 0 0,0-1 0 0 0,0 1-1 0 0,-1-1 1 0 0,1 0 0 0 0,0 1 0 0 0,0-1-1 0 0,-1 0 1 0 0,1 0 0 0 0,-1 0 0 0 0,0 0-1 0 0,1-1 1 0 0,-1 1 0 0 0,0 0 0 0 0,0 0-1 0 0,-1-1 1 0 0,1 1 0 0 0,0 0 0 0 0,-1-1 0 0 0,1 1-1 0 0,-1-5 1 0 0,1-67-106 0 0,-2 48 130 0 0,0 17 71 0 0,2-1-1 0 0,-1 1 0 0 0,1-1 1 0 0,1 1-1 0 0,0 0 0 0 0,4-14 0 0 0,-5 20-23 0 0,0 1 0 0 0,0 0-1 0 0,0 0 1 0 0,0 0-1 0 0,0 0 1 0 0,0 0 0 0 0,1 0-1 0 0,-1 1 1 0 0,1-1-1 0 0,0 0 1 0 0,-1 1-1 0 0,1-1 1 0 0,0 1 0 0 0,0-1-1 0 0,0 1 1 0 0,0 0-1 0 0,0 0 1 0 0,0 0 0 0 0,0 0-1 0 0,0 0 1 0 0,0 0-1 0 0,1 1 1 0 0,-1-1-1 0 0,0 1 1 0 0,1 0 0 0 0,-1-1-1 0 0,0 1 1 0 0,1 0-1 0 0,-1 0 1 0 0,0 1 0 0 0,0-1-1 0 0,4 1 1 0 0,-3 0-22 0 0,-1 0 1 0 0,0 1 0 0 0,0-1-1 0 0,0 1 1 0 0,0-1 0 0 0,0 1-1 0 0,0-1 1 0 0,-1 1 0 0 0,1 0-1 0 0,0 0 1 0 0,-1 0 0 0 0,0 0-1 0 0,1 0 1 0 0,-1 0 0 0 0,0 1-1 0 0,0-1 1 0 0,0 0 0 0 0,0 0-1 0 0,0 5 1 0 0,13 47-28 0 0,-8 8 132 0 0,-5-40-69 0 0,1 0 0 0 0,1-1-1 0 0,1 0 1 0 0,9 30 0 0 0,-13-50-101 0 0,0-1 0 0 0,0 0 0 0 0,0 1 0 0 0,0-1 0 0 0,0 0 1 0 0,0 1-1 0 0,0-1 0 0 0,1 0 0 0 0,-1 1 0 0 0,0-1 0 0 0,0 1 0 0 0,0-1 0 0 0,0 0 1 0 0,0 1-1 0 0,1-1 0 0 0,-1 0 0 0 0,0 0 0 0 0,0 1 0 0 0,1-1 0 0 0,-1 0 0 0 0,0 0 1 0 0,0 1-1 0 0,1-1 0 0 0,-1 0 0 0 0,0 0 0 0 0,1 0 0 0 0,-1 1 0 0 0,0-1 0 0 0,1 0 1 0 0,-1 0-1 0 0,0 0 0 0 0,1 0 0 0 0,-1 0 0 0 0,1 0 0 0 0,-1 0 0 0 0,0 0 0 0 0,1 0 1 0 0,-1 0-1 0 0,0 0 0 0 0,1 0 0 0 0,-1 0 0 0 0,0 0 0 0 0,1 0 0 0 0,-1 0 1 0 0,1 0-1 0 0,11-19-2249 0 0,2-30-3044 0 0,-14 49 5229 0 0,2-11-849 0 0,-7 19 414 0 0,-22 66 477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4:39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42 436 0 0,'0'0'7397'0'0,"-18"-4"-6819"0"0,-144-27 509 0 0,109 25-2862 0 0,52 17-5948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1956 0 0,'0'0'3608'0'0,"16"22"298"0"0,-5 11-1901 0 0,0 127-1644 0 0,-10-148-639 0 0,3 36 236 0 0,-4-46-276 0 0,0 0 0 0 0,1 0 0 0 0,-1 0 0 0 0,0 0-1 0 0,1 0 1 0 0,-1-1 0 0 0,1 1 0 0 0,0 0 0 0 0,0 0 0 0 0,0 0 0 0 0,0-1 0 0 0,0 1 0 0 0,0 0 0 0 0,0-1 0 0 0,0 1 0 0 0,0-1 0 0 0,3 2 0 0 0,-2-2-1540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32 164 0 0,'0'0'8163'0'0,"-4"-5"-7591"0"0,2 2-313 0 0,1 2-101 0 0,0 0 1 0 0,-1-1-1 0 0,1 1 0 0 0,0-1 0 0 0,0 1 1 0 0,0-1-1 0 0,0 0 0 0 0,0 1 1 0 0,0-1-1 0 0,1 0 0 0 0,-1 0 0 0 0,0-3 1 0 0,46 10 747 0 0,-21 3-886 0 0,-1 2-1 0 0,0 1 0 0 0,-1 0 0 0 0,0 2 0 0 0,0 0 0 0 0,-2 2 1 0 0,0 0-1 0 0,0 1 0 0 0,-2 1 0 0 0,28 32 0 0 0,-44-46-9 0 0,0-1 0 0 0,0 1-1 0 0,0-1 1 0 0,-1 1 0 0 0,1 0-1 0 0,-1-1 1 0 0,1 1 0 0 0,-1 0 0 0 0,0 0-1 0 0,0 0 1 0 0,-1 0 0 0 0,1 0-1 0 0,0 5 1 0 0,-1-6-28 0 0,0 0-1 0 0,-1-1 1 0 0,1 1-1 0 0,-1 0 1 0 0,1 0-1 0 0,-1 0 1 0 0,1-1-1 0 0,-1 1 1 0 0,0 0-1 0 0,0-1 1 0 0,0 1-1 0 0,0 0 1 0 0,0-1-1 0 0,0 1 1 0 0,0-1-1 0 0,-1 0 1 0 0,0 2-1 0 0,-7 3-37 0 0,0 0 0 0 0,0-1-1 0 0,0 0 1 0 0,-1 0 0 0 0,1-1-1 0 0,-16 4 1 0 0,17-5 120 0 0,-15 4-392 0 0,-1 0 1 0 0,0-2-1 0 0,-1 0 1 0 0,0-2 0 0 0,1-1-1 0 0,-1-1 1 0 0,-48-4-1 0 0,72 3 217 0 0,1-1-1 0 0,-1 1 0 0 0,0 0 1 0 0,1-1-1 0 0,-1 1 0 0 0,0-1 1 0 0,1 1-1 0 0,-1-1 0 0 0,0 1 1 0 0,1-1-1 0 0,-1 1 0 0 0,1-1 0 0 0,-1 0 1 0 0,1 1-1 0 0,0-1 0 0 0,-1 0 1 0 0,1 1-1 0 0,-1-1 0 0 0,1 0 1 0 0,0 0-1 0 0,0 1 0 0 0,-1-1 1 0 0,1 0-1 0 0,0 0 0 0 0,0 0 1 0 0,0 1-1 0 0,0-1 0 0 0,0 0 1 0 0,0 0-1 0 0,0 0 0 0 0,0 0 1 0 0,5-28-3264 0 0,5 11 1301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8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22 141 1716 0 0,'0'0'5501'0'0,"18"8"-4747"0"0,54 23-316 0 0,-71-30-438 0 0,1 0 0 0 0,0-1-1 0 0,0 1 1 0 0,-1 0 0 0 0,1-1-1 0 0,0 1 1 0 0,0-1 0 0 0,0 0-1 0 0,0 1 1 0 0,0-1 0 0 0,0 0-1 0 0,0 0 1 0 0,-1 0 0 0 0,1-1-1 0 0,0 1 1 0 0,0 0 0 0 0,0-1-1 0 0,0 1 1 0 0,0-1 0 0 0,-1 0-1 0 0,4-1 1 0 0,-4 1 1 0 0,0 0 1 0 0,0 0-1 0 0,0-1 0 0 0,0 1 0 0 0,0-1 1 0 0,0 1-1 0 0,0-1 0 0 0,0 1 1 0 0,0-1-1 0 0,-1 0 0 0 0,1 1 1 0 0,0-1-1 0 0,-1 0 0 0 0,0 1 1 0 0,1-1-1 0 0,-1 0 0 0 0,0-3 0 0 0,0-1 20 0 0,0 0 0 0 0,0 1 0 0 0,-1-1 0 0 0,0 0 0 0 0,0 0 0 0 0,0 1 0 0 0,-1-1 0 0 0,0 1 0 0 0,0-1 0 0 0,-3-5 0 0 0,-2 3-26 0 0,0 0-1 0 0,0 1 1 0 0,-1-1-1 0 0,0 2 1 0 0,-1-1-1 0 0,-11-6 1 0 0,-21-6-1696 0 0,37 18 1004 0 0,0 0 0 0 0,-1 0 0 0 0,1 0-1 0 0,-1 1 1 0 0,1-1 0 0 0,0 1 0 0 0,-7 1-1 0 0,6 0-101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1 504 0 0,'0'0'10124'0'0,"9"19"-10048"0"0,30 62-63 0 0,-12-6-2223 0 0,-25-68 1692 0 0,-1 0-1 0 0,2 0 0 0 0,-1-1 1 0 0,1 1-1 0 0,0-1 0 0 0,1 1 1 0 0,-1-1-1 0 0,1 0 0 0 0,0 0 1 0 0,1 0-1 0 0,9 9 1 0 0,-3-4-1766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7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0 380 4288 0 0,'0'0'4461'0'0,"4"-20"-4098"0"0,24-163 523 0 0,-26 162-850 0 0,-1 6-21 0 0,0-1 0 0 0,1 1 0 0 0,1-1 0 0 0,8-24 0 0 0,-10 37 20 0 0,0-1-1 0 0,1 1 0 0 0,-1 0 0 0 0,1 0 0 0 0,-1 1 0 0 0,1-1 1 0 0,0 0-1 0 0,0 1 0 0 0,0-1 0 0 0,1 1 0 0 0,-1-1 0 0 0,1 1 0 0 0,-1 0 1 0 0,1 0-1 0 0,0 0 0 0 0,0 0 0 0 0,-1 1 0 0 0,1-1 0 0 0,0 1 0 0 0,1 0 1 0 0,-1 0-1 0 0,0 0 0 0 0,0 0 0 0 0,0 0 0 0 0,1 1 0 0 0,-1-1 1 0 0,6 1-1 0 0,-6 0-45 0 0,-1 1 0 0 0,1-1 0 0 0,-1 1 0 0 0,1 0 1 0 0,-1 0-1 0 0,1-1 0 0 0,-1 2 0 0 0,0-1 0 0 0,1 0 1 0 0,-1 0-1 0 0,0 1 0 0 0,0-1 0 0 0,0 1 0 0 0,0 0 1 0 0,0-1-1 0 0,0 1 0 0 0,-1 0 0 0 0,1 0 0 0 0,0 0 1 0 0,-1 0-1 0 0,0 1 0 0 0,1-1 0 0 0,-1 0 0 0 0,0 1 1 0 0,0-1-1 0 0,-1 1 0 0 0,1-1 0 0 0,0 1 0 0 0,-1-1 1 0 0,1 3-1 0 0,1 4-47 0 0,-1-1 1 0 0,0 0-1 0 0,-1 0 1 0 0,1 0-1 0 0,-1 0 1 0 0,-1 0-1 0 0,0 1 0 0 0,-3 14 1 0 0,2-20 39 0 0,1-1 0 0 0,0 1-1 0 0,-1-1 1 0 0,0 0 0 0 0,0 0 0 0 0,0 1 0 0 0,1-1-1 0 0,-2-1 1 0 0,1 1 0 0 0,0 0 0 0 0,0 0 0 0 0,-1-1 0 0 0,1 1-1 0 0,-1-1 1 0 0,1 0 0 0 0,-1 0 0 0 0,1 0 0 0 0,-1 0-1 0 0,0 0 1 0 0,0-1 0 0 0,-2 1 0 0 0,-2 1-23 0 0,1-1 0 0 0,0 0 0 0 0,-1-1 0 0 0,1 0 0 0 0,-1 0 0 0 0,1 0 0 0 0,0 0 0 0 0,-9-3 0 0 0,22 10 303 0 0,-1 0 1 0 0,-1 0-1 0 0,1 0 1 0 0,-1 1-1 0 0,7 13 1 0 0,11 15 184 0 0,-7-12-40 0 0,-12-18-351 0 0,0 1 0 0 0,0 0 0 0 0,1-1 0 0 0,0 0 0 0 0,1 0 0 0 0,10 9 0 0 0,-14-14-191 0 0,0 0 0 0 0,0 0 1 0 0,0 0-1 0 0,0 0 1 0 0,0 0-1 0 0,0-1 1 0 0,-1 1-1 0 0,1-1 1 0 0,1 0-1 0 0,-1 0 0 0 0,0 1 1 0 0,0-1-1 0 0,0 0 1 0 0,0-1-1 0 0,0 1 1 0 0,0 0-1 0 0,0-1 0 0 0,0 1 1 0 0,0-1-1 0 0,0 1 1 0 0,0-1-1 0 0,-1 0 1 0 0,1 0-1 0 0,0 0 1 0 0,0 0-1 0 0,-1 0 0 0 0,1 0 1 0 0,0-1-1 0 0,-1 1 1 0 0,1 0-1 0 0,-1-1 1 0 0,2-2-1 0 0,11-9-2559 0 0,2 2-1152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7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 5857 0 0,'0'0'3102'0'0,"-19"0"-2949"0"0,-115-2 104 0 0,132 2-229 0 0,-1 1 1 0 0,1-1-1 0 0,0 1 0 0 0,-1 0 1 0 0,1 0-1 0 0,0 0 0 0 0,-1 0 1 0 0,1 0-1 0 0,0 0 0 0 0,0 1 1 0 0,0-1-1 0 0,0 1 1 0 0,0-1-1 0 0,0 1 0 0 0,0 0 1 0 0,1 0-1 0 0,-1-1 0 0 0,1 1 1 0 0,-1 1-1 0 0,1-1 0 0 0,0 0 1 0 0,0 0-1 0 0,0 0 0 0 0,0 1 1 0 0,0-1-1 0 0,0 0 1 0 0,1 1-1 0 0,-1-1 0 0 0,1 1 1 0 0,-1 3-1 0 0,-2 10 291 0 0,1 1 0 0 0,1 0 0 0 0,0 19 0 0 0,1-31-247 0 0,0 0-97 0 0,1 0 1 0 0,-1 0 0 0 0,1 0 0 0 0,0 0-1 0 0,0 0 1 0 0,0 0 0 0 0,1-1 0 0 0,-1 1-1 0 0,1 0 1 0 0,0-1 0 0 0,1 0 0 0 0,-1 1-1 0 0,1-1 1 0 0,0 0 0 0 0,0 0 0 0 0,0 0-1 0 0,1-1 1 0 0,-1 1 0 0 0,1-1-1 0 0,7 6 1 0 0,-3-4-669 0 0,0-1 0 0 0,0 0-1 0 0,1 0 1 0 0,-1 0 0 0 0,1-1-1 0 0,-1-1 1 0 0,1 1 0 0 0,0-1-1 0 0,0-1 1 0 0,14 1 0 0 0,-2 0-2287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14 5240 0 0,'0'0'2969'0'0,"-113"0"-3777"0"0,113-5-2237 0 0,0 1 869 0 0,5-1-4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2136 0 0,'0'0'7758'0'0,"19"10"-7439"0"0,54 32-124 0 0,-70-41-184 0 0,-1 1 0 0 0,0 0 0 0 0,0 0 0 0 0,0 0 0 0 0,-1 0 0 0 0,1 0-1 0 0,0 0 1 0 0,-1 0 0 0 0,1 1 0 0 0,-1-1 0 0 0,0 0 0 0 0,0 1 0 0 0,0 0 0 0 0,0-1-1 0 0,0 1 1 0 0,0-1 0 0 0,-1 1 0 0 0,1 0 0 0 0,-1-1 0 0 0,0 1 0 0 0,0 0 0 0 0,0 0-1 0 0,0-1 1 0 0,0 1 0 0 0,-1 0 0 0 0,1-1 0 0 0,-1 1 0 0 0,0 0 0 0 0,0-1 0 0 0,0 1-1 0 0,0-1 1 0 0,0 1 0 0 0,0-1 0 0 0,-3 3 0 0 0,-70 133 1229 0 0,73-136-1187 0 0,-1 0-1 0 0,1 0 1 0 0,-1 0 0 0 0,1 0-1 0 0,0 0 1 0 0,0 0-1 0 0,0 0 1 0 0,0 1 0 0 0,0-1-1 0 0,0 0 1 0 0,1 1-1 0 0,-1-1 1 0 0,1 1 0 0 0,0-1-1 0 0,0 1 1 0 0,0-1-1 0 0,0 1 1 0 0,0-1 0 0 0,0 1-1 0 0,0-1 1 0 0,1 0-1 0 0,1 5 1 0 0,0-5-72 0 0,-1 0-1 0 0,1 0 1 0 0,0 0 0 0 0,0 0-1 0 0,0-1 1 0 0,0 1 0 0 0,1-1-1 0 0,-1 0 1 0 0,0 1-1 0 0,1-1 1 0 0,-1 0 0 0 0,0 0-1 0 0,1-1 1 0 0,0 1 0 0 0,-1 0-1 0 0,1-1 1 0 0,-1 1 0 0 0,1-1-1 0 0,-1 0 1 0 0,4 0 0 0 0,113 2-3316 0 0,-43-11-2031 0 0,-51 2 2646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8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248 160 1964 0 0,'0'0'6618'0'0,"-24"-1"-6173"0"0,-5 1-313 0 0,-17-1 500 0 0,-65-8 0 0 0,109 9-709 0 0,1 0 1 0 0,-1 0-1 0 0,0 0 0 0 0,0-1 1 0 0,1 1-1 0 0,-1-1 0 0 0,0 1 1 0 0,1-1-1 0 0,-1 1 0 0 0,0-1 1 0 0,1 0-1 0 0,-1 0 0 0 0,1 0 1 0 0,-1 0-1 0 0,1 0 0 0 0,-1 0 1 0 0,1 0-1 0 0,0 0 1 0 0,0-1-1 0 0,0 1 0 0 0,0-1 1 0 0,0 1-1 0 0,0-1 0 0 0,-2-2 1 0 0,3 3-118 0 0,1-1 1 0 0,-1 0-1 0 0,0 0 1 0 0,1 1-1 0 0,-1-1 1 0 0,1 0-1 0 0,0 1 1 0 0,-1-1 0 0 0,1 1-1 0 0,0-1 1 0 0,0 1-1 0 0,0-1 1 0 0,0 1-1 0 0,0 0 1 0 0,0-1-1 0 0,0 1 1 0 0,1 0 0 0 0,-1 0-1 0 0,0 0 1 0 0,1 0-1 0 0,-1 0 1 0 0,1 0-1 0 0,-1 0 1 0 0,1 1-1 0 0,2-2 1 0 0,17-8-2084 0 0</inkml:trace>
  <inkml:trace contextRef="#ctx0" brushRef="#br0" timeOffset="1">272 0 2032 0 0,'0'0'6334'0'0,"3"22"-5900"0"0,15 171 826 0 0,-17-179-1438 0 0,-1-5 187 0 0,1-1 0 0 0,0 0 0 0 0,0 0 0 0 0,1 0 0 0 0,5 14 0 0 0,-7-21-202 0 0,1 1 0 0 0,0-1 0 0 0,0 0 0 0 0,-1 1 0 0 0,1-1 0 0 0,0 0 1 0 0,0 0-1 0 0,0 0 0 0 0,0 0 0 0 0,0 0 0 0 0,1 0 0 0 0,-1 0 0 0 0,0 0 0 0 0,0 0 0 0 0,1-1 1 0 0,-1 1-1 0 0,0 0 0 0 0,1-1 0 0 0,-1 1 0 0 0,1-1 0 0 0,-1 0 0 0 0,0 1 0 0 0,1-1 1 0 0,-1 0-1 0 0,1 0 0 0 0,-1 0 0 0 0,1 0 0 0 0,-1 0 0 0 0,1 0 0 0 0,-1 0 0 0 0,1-1 1 0 0,-1 1-1 0 0,1 0 0 0 0,-1-1 0 0 0,1 1 0 0 0,-1-1 0 0 0,3-1 0 0 0,11-6-2413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74 5364 0 0,'0'0'3868'0'0,"-4"22"-3346"0"0,-1-1-334 0 0,0-4 46 0 0,1 0-1 0 0,1 0 1 0 0,1 0-1 0 0,1 0 1 0 0,0 0-1 0 0,2 25 1 0 0,0-40-218 0 0,-1-1-1 0 0,1 0 1 0 0,0 1 0 0 0,0-1-1 0 0,0 0 1 0 0,0 1 0 0 0,0-1-1 0 0,0 0 1 0 0,0 0-1 0 0,1 0 1 0 0,-1 0 0 0 0,0 0-1 0 0,1 0 1 0 0,-1 0 0 0 0,0-1-1 0 0,1 1 1 0 0,-1 0-1 0 0,1-1 1 0 0,-1 1 0 0 0,1-1-1 0 0,-1 1 1 0 0,1-1 0 0 0,0 0-1 0 0,-1 0 1 0 0,1 0 0 0 0,-1 0-1 0 0,1 0 1 0 0,0 0-1 0 0,-1 0 1 0 0,1 0 0 0 0,-1-1-1 0 0,4 0 1 0 0,2 0-40 0 0,0 0-1 0 0,0 0 1 0 0,0-1-1 0 0,0 0 1 0 0,0 0-1 0 0,8-4 1 0 0,-4-1-27 0 0,-1 1 0 0 0,0-2 0 0 0,-1 1 0 0 0,1-1 0 0 0,-2-1-1 0 0,1 1 1 0 0,-1-2 0 0 0,-1 1 0 0 0,1-1 0 0 0,9-17 0 0 0,-15 23 10 0 0,-1 1-1 0 0,1-1 0 0 0,-1 0 1 0 0,1 0-1 0 0,-1 1 1 0 0,0-1-1 0 0,0 0 1 0 0,-1 0-1 0 0,1 0 0 0 0,-1 0 1 0 0,0 0-1 0 0,0-1 1 0 0,0 1-1 0 0,-1 0 1 0 0,1 0-1 0 0,-1 0 0 0 0,0 1 1 0 0,0-1-1 0 0,0 0 1 0 0,-1 0-1 0 0,1 0 0 0 0,-1 1 1 0 0,0-1-1 0 0,0 1 1 0 0,0-1-1 0 0,-1 1 1 0 0,1 0-1 0 0,-1 0 0 0 0,0 0 1 0 0,0 0-1 0 0,0 0 1 0 0,0 1-1 0 0,0-1 0 0 0,-7-3 1 0 0,-36-16-1528 0 0,45 22 1418 0 0,-1-1-1 0 0,1 0 1 0 0,0 1-1 0 0,0-1 1 0 0,0 1-1 0 0,0-1 1 0 0,-1 1-1 0 0,1 0 1 0 0,0-1-1 0 0,0 1 1 0 0,-1 0-1 0 0,1 0 1 0 0,0 0-1 0 0,-1 0 1 0 0,1 0-1 0 0,0 0 1 0 0,0 0-1 0 0,-1 0 1 0 0,1 1-1 0 0,0-1 1 0 0,0 0-1 0 0,-1 1 1 0 0,1-1-1 0 0,0 1 1 0 0,0 0-1 0 0,0-1 1 0 0,0 1-1 0 0,0 0 1 0 0,0 0-1 0 0,0-1 1 0 0,0 1-1 0 0,0 0 1 0 0,0 0-1 0 0,-1 2 1 0 0,-1 13-2143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9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0 330 464 0 0,'0'0'8527'0'0,"2"-21"-8136"0"0,-2 13-365 0 0,3-43 390 0 0,-5-72 0 0 0,2 122-391 0 0,0 0 1 0 0,0 0 0 0 0,-1 0 0 0 0,1 0 0 0 0,0 0-1 0 0,0 0 1 0 0,0 0 0 0 0,0 0 0 0 0,0 0 0 0 0,1 0 0 0 0,-1 0-1 0 0,0 0 1 0 0,0 0 0 0 0,1 0 0 0 0,-1 0 0 0 0,0 0-1 0 0,1 1 1 0 0,-1-1 0 0 0,1 0 0 0 0,-1 0 0 0 0,1 0 0 0 0,-1 0-1 0 0,1 1 1 0 0,0-1 0 0 0,-1 0 0 0 0,1 0 0 0 0,0 1-1 0 0,0-1 1 0 0,0 1 0 0 0,-1-1 0 0 0,3 0 0 0 0,-2 1-18 0 0,1 0-1 0 0,0 0 1 0 0,0 0 0 0 0,-1 0 0 0 0,1 0 0 0 0,0 0 0 0 0,-1 1 0 0 0,1-1-1 0 0,0 1 1 0 0,-1-1 0 0 0,1 1 0 0 0,0 0 0 0 0,-1 0 0 0 0,1 0 0 0 0,-1-1 0 0 0,1 1-1 0 0,-1 1 1 0 0,0-1 0 0 0,2 1 0 0 0,62 63-129 0 0,-54-51 173 0 0,2 0 0 0 0,-1-1 0 0 0,2 0 0 0 0,-1-2 0 0 0,2 1-1 0 0,0-2 1 0 0,0 0 0 0 0,29 14 0 0 0,-43-24-61 0 0,0 1-1 0 0,0-1 1 0 0,0 0 0 0 0,0 0-1 0 0,0 0 1 0 0,0 0 0 0 0,0 0-1 0 0,0 0 1 0 0,0 0 0 0 0,0 0-1 0 0,0 0 1 0 0,0-1 0 0 0,0 1 0 0 0,0 0-1 0 0,0-1 1 0 0,0 1 0 0 0,0-1-1 0 0,0 1 1 0 0,0-1 0 0 0,-1 1-1 0 0,1-1 1 0 0,0 0 0 0 0,0 1-1 0 0,0-1 1 0 0,-1 0 0 0 0,1 0-1 0 0,0 1 1 0 0,-1-1 0 0 0,1 0-1 0 0,-1 0 1 0 0,1 0 0 0 0,-1 0-1 0 0,1 0 1 0 0,-1 0 0 0 0,0 0-1 0 0,0 0 1 0 0,1 0 0 0 0,-1 0-1 0 0,0 0 1 0 0,0 0 0 0 0,0 0-1 0 0,0 0 1 0 0,0 0 0 0 0,0-1-1 0 0,1-61-451 0 0,-2 47 316 0 0,-1-33-699 0 0,0 32-259 0 0,1 0 0 0 0,1 1 0 0 0,1-1 0 0 0,0 0-1 0 0,6-23 1 0 0,0 22-1517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09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8 1260 0 0,'0'0'7601'0'0,"-9"-2"-7361"0"0,-4 0-148 0 0,-1 0 1 0 0,1 1-1 0 0,0 1 1 0 0,0 0-1 0 0,-1 0 1 0 0,1 1-1 0 0,0 1 1 0 0,0 0-1 0 0,0 1 1 0 0,0 1-1 0 0,-23 9 1 0 0,32-11-50 0 0,0 0-1 0 0,0 0 1 0 0,1 0 0 0 0,-1 1 0 0 0,1-1-1 0 0,-1 1 1 0 0,1 0 0 0 0,0 0 0 0 0,0 0-1 0 0,0 1 1 0 0,0-1 0 0 0,1 1-1 0 0,0-1 1 0 0,-3 7 0 0 0,4-7-19 0 0,0 1 0 0 0,0 0 0 0 0,0 0 1 0 0,1 0-1 0 0,0 0 0 0 0,0 0 0 0 0,0-1 0 0 0,0 1 1 0 0,1 0-1 0 0,0 0 0 0 0,-1 0 0 0 0,1 0 0 0 0,1-1 0 0 0,-1 1 1 0 0,0 0-1 0 0,3 3 0 0 0,7 17-101 0 0,-2-6 74 0 0,-2 0 1 0 0,0 0-1 0 0,0 1 0 0 0,5 30 0 0 0,-12-47-21 0 0,1 0-1 0 0,0 0 0 0 0,0 0 0 0 0,-1 0 0 0 0,1 0 1 0 0,0 0-1 0 0,0 0 0 0 0,1 0 0 0 0,-1-1 0 0 0,0 1 1 0 0,1-1-1 0 0,-1 1 0 0 0,1-1 0 0 0,-1 1 0 0 0,1-1 1 0 0,0 0-1 0 0,-1 0 0 0 0,1 1 0 0 0,0-1 0 0 0,0-1 1 0 0,0 1-1 0 0,0 0 0 0 0,0 0 0 0 0,0-1 0 0 0,0 1 1 0 0,0-1-1 0 0,0 0 0 0 0,0 1 0 0 0,0-1 0 0 0,0 0 1 0 0,1 0-1 0 0,-1 0 0 0 0,0-1 0 0 0,0 1 0 0 0,2-1 1 0 0,10-1-1304 0 0,0 0 0 0 0,-1-1 0 0 0,0 0 1 0 0,16-7-1 0 0,-10 4-1373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30 5769 0 0,'0'0'4512'0'0,"-151"-4"-4512"0"0,135-1-152 0 0,-3 1-236 0 0,3-1-468 0 0,3-2-676 0 0,2 3-1253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1 250 388 0 0,'0'0'4920'0'0,"2"-16"-4117"0"0,-1 11-771 0 0,3-28 243 0 0,-2-1 0 0 0,-1-47 1 0 0,-9 2 207 0 0,8 78-296 0 0,8 24 1057 0 0,8 9-2312 0 0,33 59 384 0 0,-45-84 676 0 0,1-1-1 0 0,-1 0 1 0 0,1 0 0 0 0,0-1 0 0 0,1 1 0 0 0,-1-1 0 0 0,1-1 0 0 0,0 1 0 0 0,0-1-1 0 0,13 8 1 0 0,-17-12-17 0 0,0 1 0 0 0,0-1 1 0 0,0 0-1 0 0,0 1 0 0 0,0-1 0 0 0,-1 0 0 0 0,1 0 0 0 0,0 0 0 0 0,0-1 0 0 0,0 1 0 0 0,0 0 0 0 0,0-1 0 0 0,-1 1 0 0 0,1-1 0 0 0,0 0 0 0 0,0 1 0 0 0,-1-1 0 0 0,1 0 1 0 0,0 0-1 0 0,-1 0 0 0 0,1 0 0 0 0,-1 0 0 0 0,1-1 0 0 0,-1 1 0 0 0,0 0 0 0 0,1-1 0 0 0,-1 1 0 0 0,0-1 0 0 0,0 1 0 0 0,0-1 0 0 0,0 0 0 0 0,0 1 0 0 0,1-4 1 0 0,5-9-44 0 0,-1-1 1 0 0,0 1-1 0 0,4-18 1 0 0,-5 16 13 0 0,-4 23 563 0 0,-1 0 0 0 0,1 1 0 0 0,1-1 0 0 0,-1 0 1 0 0,1 0-1 0 0,0-1 0 0 0,1 1 0 0 0,0 0 0 0 0,4 7 0 0 0,-5-9-461 0 0,0-1-1 0 0,0 0 0 0 0,0 1 1 0 0,1-1-1 0 0,0 0 0 0 0,0 0 1 0 0,0-1-1 0 0,0 1 0 0 0,0-1 1 0 0,1 1-1 0 0,-1-1 0 0 0,1 0 1 0 0,0 0-1 0 0,0-1 0 0 0,0 1 0 0 0,0-1 1 0 0,1 0-1 0 0,-1 0 0 0 0,1 0 1 0 0,-1-1-1 0 0,7 2 0 0 0,-9-3-80 0 0,0 1-1 0 0,1-1 0 0 0,-1 0 1 0 0,1 0-1 0 0,-1 0 0 0 0,1 0 0 0 0,-1 0 1 0 0,1-1-1 0 0,-1 1 0 0 0,0-1 1 0 0,1 0-1 0 0,-1 1 0 0 0,0-1 0 0 0,1 0 1 0 0,-1 0-1 0 0,0 0 0 0 0,0-1 1 0 0,0 1-1 0 0,0-1 0 0 0,0 1 1 0 0,0-1-1 0 0,0 1 0 0 0,-1-1 0 0 0,1 0 1 0 0,-1 0-1 0 0,1 0 0 0 0,-1 0 1 0 0,0 0-1 0 0,1 0 0 0 0,-1 0 0 0 0,0-1 1 0 0,0 1-1 0 0,-1 0 0 0 0,1-1 1 0 0,0 1-1 0 0,-1 0 0 0 0,1-1 0 0 0,-1 1 1 0 0,0-1-1 0 0,0 1 0 0 0,0-1 1 0 0,0 1-1 0 0,-1-4 0 0 0,0-1 8 0 0,0 1 0 0 0,0 0-1 0 0,0-1 1 0 0,-1 1 0 0 0,0 0-1 0 0,0 0 1 0 0,-1 0 0 0 0,0 0 0 0 0,0 0-1 0 0,0 1 1 0 0,-1-1 0 0 0,0 1-1 0 0,0 0 1 0 0,0 0 0 0 0,0 0 0 0 0,-6-4-1 0 0,2 3-267 0 0,-1 0 0 0 0,0 0 0 0 0,0 1 0 0 0,-1 0 0 0 0,0 1 0 0 0,0 0 0 0 0,0 0 0 0 0,0 1 0 0 0,0 0-1 0 0,0 1 1 0 0,-18-2 0 0 0,15 4-2197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42 316 0 0,'0'0'4548'0'0,"-2"-6"-3901"0"0,-4-29 5046 0 0,3 86-4754 0 0,3-45-868 0 0,0 209-1183 0 0,2-209 541 0 0,-2-5 421 0 0,0-1 1 0 0,0 0 0 0 0,1 0 0 0 0,-1 0-1 0 0,0 1 1 0 0,0-1 0 0 0,0 0-1 0 0,0 0 1 0 0,1 0 0 0 0,-1 0-1 0 0,0 1 1 0 0,0-1 0 0 0,1 0 0 0 0,-1 0-1 0 0,0 0 1 0 0,0 0 0 0 0,1 0-1 0 0,-1 0 1 0 0,0 0 0 0 0,0 0-1 0 0,1 1 1 0 0,-1-1 0 0 0,0 0 0 0 0,0 0-1 0 0,1 0 1 0 0,-1 0 0 0 0,0 0-1 0 0,0-1 1 0 0,1 1 0 0 0,-1 0-1 0 0,0 0 1 0 0,0 0 0 0 0,1 0 0 0 0,-1 0-1 0 0,0 0 1 0 0,0 0 0 0 0,1 0-1 0 0,-1-1 1 0 0,0 1 0 0 0,0 0 0 0 0,0 0-1 0 0,1 0 1 0 0,-1 0 0 0 0,0-1-1 0 0,0 1 1 0 0,0 0 0 0 0,0 0-1 0 0,1 0 1 0 0,-1-1 0 0 0,0 1 0 0 0,0 0-1 0 0,0 0 1 0 0,0-1 0 0 0,0 1-1 0 0,0 0 1 0 0,0 0 0 0 0,0-1-1 0 0,0 1 1 0 0,3-9-1573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1 608 0 0,'0'0'8067'0'0,"49"41"-6693"0"0,-13-12-1309 0 0,41 38 194 0 0,-71-62-243 0 0,0 1 0 0 0,-1 1 0 0 0,0-1 0 0 0,0 1 0 0 0,-1 0 0 0 0,0 0 0 0 0,0 0 0 0 0,0 0 0 0 0,4 14 0 0 0,-8-19-23 0 0,1 1 0 0 0,-1 0 1 0 0,1-1-1 0 0,-1 1 0 0 0,0-1 0 0 0,0 1 0 0 0,0 0 1 0 0,0-1-1 0 0,-1 1 0 0 0,1-1 0 0 0,-1 1 0 0 0,0-1 1 0 0,1 1-1 0 0,-1-1 0 0 0,0 1 0 0 0,0-1 0 0 0,-1 1 1 0 0,1-1-1 0 0,0 0 0 0 0,-3 3 0 0 0,0-1-25 0 0,1 0-1 0 0,-1-1 1 0 0,-1 1 0 0 0,1-1-1 0 0,0 0 1 0 0,-1 0-1 0 0,1 0 1 0 0,-1-1 0 0 0,-9 4-1 0 0,6-3-7 0 0,1-1-1 0 0,-1 1 1 0 0,0-1-1 0 0,0-1 1 0 0,0 0-1 0 0,-1 0 1 0 0,1 0-1 0 0,0-1 1 0 0,0 0-1 0 0,0-1 1 0 0,0 0 0 0 0,0 0-1 0 0,-12-4 1 0 0,18 4-220 0 0,1-1 0 0 0,-1 0 0 0 0,0 0 0 0 0,0 1 0 0 0,1-1 0 0 0,-1-1 1 0 0,1 1-1 0 0,0 0 0 0 0,0 0 0 0 0,-1 0 0 0 0,1-1 0 0 0,1 1 0 0 0,-1 0 1 0 0,0-1-1 0 0,1 1 0 0 0,-1-1 0 0 0,1 1 0 0 0,0-1 0 0 0,-1 1 0 0 0,1-1 1 0 0,1 1-1 0 0,-1-1 0 0 0,0 0 0 0 0,1 1 0 0 0,-1 0 0 0 0,1-1 0 0 0,0-2 1 0 0,8-9-1965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5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32 2780 0 0,'0'0'5405'0'0,"-17"-5"-5121"0"0,-56-16-112 0 0,69 19-155 0 0,0 1 0 0 0,0 0 0 0 0,0 1-1 0 0,0-1 1 0 0,-1 1 0 0 0,1-1 0 0 0,0 1-1 0 0,0 0 1 0 0,-1 1 0 0 0,1-1 0 0 0,0 1-1 0 0,0 0 1 0 0,-7 2 0 0 0,8-2-1 0 0,1 1 1 0 0,-1-1-1 0 0,1 1 0 0 0,0 0 1 0 0,-1-1-1 0 0,1 1 1 0 0,0 0-1 0 0,0 0 1 0 0,0 0-1 0 0,0 1 0 0 0,1-1 1 0 0,-1 0-1 0 0,1 1 1 0 0,-1-1-1 0 0,-1 5 0 0 0,0 4 41 0 0,0 1-1 0 0,0 0 1 0 0,1-1-1 0 0,1 1 1 0 0,0 0-1 0 0,1 0 0 0 0,0 12 1 0 0,0-11-14 0 0,1-8-61 0 0,0 0 0 0 0,0 0 0 0 0,0-1 0 0 0,0 1 0 0 0,1 0 0 0 0,0-1 1 0 0,0 1-1 0 0,0-1 0 0 0,0 1 0 0 0,1-1 0 0 0,0 0 0 0 0,0 0 0 0 0,0 0 0 0 0,0 0 0 0 0,1-1 0 0 0,-1 1 0 0 0,1-1 1 0 0,0 0-1 0 0,6 4 0 0 0,-3-2-354 0 0,1 0 1 0 0,-1-1 0 0 0,1 0 0 0 0,0 0-1 0 0,0-1 1 0 0,1 0 0 0 0,-1 0-1 0 0,1-1 1 0 0,-1 0 0 0 0,11 1-1 0 0,21-1-3205 0 0,-21-1 1964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5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1564 0 0,'0'0'6869'0'0,"-107"7"-6829"0"0,99-5-40 0 0,0-2-8 0 0,-3 0-4 0 0,6 0-532 0 0,2 0-612 0 0,0 0-421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71 668 0 0,'81'-69'3084'0'0,"-81"69"-2972"0"0,1 0-1 0 0,-1-1 1 0 0,1 1-1 0 0,-1 0 1 0 0,1 0 0 0 0,-1 0-1 0 0,1 0 1 0 0,-1-1-1 0 0,1 1 1 0 0,-1 0-1 0 0,1 0 1 0 0,-1 0-1 0 0,1 0 1 0 0,-1 0-1 0 0,1 0 1 0 0,-1 1-1 0 0,1-1 1 0 0,-1 0 0 0 0,1 0-1 0 0,-1 0 1 0 0,1 0-1 0 0,-1 1 1 0 0,1-1-1 0 0,-1 0 1 0 0,1 0-1 0 0,-1 1 1 0 0,1-1-1 0 0,-1 0 1 0 0,0 1-1 0 0,1-1 1 0 0,-1 0 0 0 0,0 1-1 0 0,1-1 1 0 0,-1 1-1 0 0,0-1 1 0 0,1 0-1 0 0,-1 1 1 0 0,0-1-1 0 0,0 1 1 0 0,0-1-1 0 0,1 1 1 0 0,-1-1-1 0 0,0 1 1 0 0,0-1-1 0 0,0 1 1 0 0,0-1 0 0 0,0 1-1 0 0,0-1 1 0 0,0 1-1 0 0,0-1 1 0 0,0 2-1 0 0,5 35 178 0 0,-4-30 94 0 0,2 38 542 0 0,-3-37-1020 0 0,0 0 0 0 0,0 0 0 0 0,0 1 0 0 0,1-2 0 0 0,1 1 0 0 0,-1 0 0 0 0,1 0 0 0 0,0 0 0 0 0,1-1 0 0 0,0 1 0 0 0,0-1 0 0 0,4 8 0 0 0,9-11-4261 0 0,-5-4-194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7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0 335 164 0 0,'0'0'9556'0'0,"0"-3"-9289"0"0,17-154 1358 0 0,-10 91-1735 0 0,-5 66 72 0 0,-1-1 0 0 0,1 1 0 0 0,-1-1 0 0 0,0 1 0 0 0,1-1 0 0 0,0 1 0 0 0,-1 0 0 0 0,1 0 0 0 0,-1 0 0 0 0,1 0 0 0 0,-1 0 0 0 0,1 0 0 0 0,-1 0 0 0 0,1 1 0 0 0,-1-1 0 0 0,1 1 0 0 0,-1-1 0 0 0,2 1 0 0 0,6 7-18 0 0,-1-1 0 0 0,-1 1 1 0 0,1 1-1 0 0,-1 0 1 0 0,-1 0-1 0 0,1 0 0 0 0,8 18 1 0 0,-7-13 87 0 0,0 0 0 0 0,19 22 1 0 0,-25-33-24 0 0,0 0-1 0 0,0-1 1 0 0,1 1 0 0 0,0-1 0 0 0,-1 0 0 0 0,1 0 0 0 0,0 0 0 0 0,5 3 0 0 0,4-9-233 0 0,-4-18 42 0 0,9-121 80 0 0,-9 60-386 0 0,0 60-1737 0 0,5 16-3092 0 0,-8 7 3343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43 412 0 0,'0'0'6729'0'0,"-5"20"-6445"0"0,-15 63-50 0 0,19-79-176 0 0,0 0 1 0 0,0 0 0 0 0,0 0 0 0 0,1 0-1 0 0,0 0 1 0 0,0 0 0 0 0,0-1 0 0 0,0 1-1 0 0,0 0 1 0 0,1 0 0 0 0,0 0 0 0 0,0 0-1 0 0,0 0 1 0 0,0 0 0 0 0,0-1 0 0 0,1 1-1 0 0,0-1 1 0 0,0 1 0 0 0,0-1 0 0 0,0 0-1 0 0,0 1 1 0 0,0-1 0 0 0,1 0 0 0 0,0 0 0 0 0,4 3-1 0 0,-4-3-16 0 0,1-1 0 0 0,-1-1 0 0 0,0 1 0 0 0,1 0-1 0 0,-1-1 1 0 0,1 0 0 0 0,-1 0 0 0 0,1 0 0 0 0,0 0 0 0 0,-1-1-1 0 0,1 1 1 0 0,0-1 0 0 0,0 0 0 0 0,-1 0 0 0 0,1 0-1 0 0,0-1 1 0 0,0 1 0 0 0,-1-1 0 0 0,1 0 0 0 0,0 0 0 0 0,-1 0-1 0 0,5-2 1 0 0,-4 0-74 0 0,1 0 1 0 0,0-1-1 0 0,-1 1 0 0 0,0-1 0 0 0,0 0 0 0 0,0-1 0 0 0,0 1 0 0 0,-1 0 0 0 0,0-1 0 0 0,1 0 1 0 0,-2 0-1 0 0,1 0 0 0 0,2-7 0 0 0,25-74-200 0 0,-28 79 201 0 0,3-45-977 0 0,-5 51 787 0 0,-1 4-507 0 0,0 1 700 0 0,0-1 1 0 0,0 0-1 0 0,0 0 1 0 0,0 1-1 0 0,1-1 1 0 0,0 1-1 0 0,-1-1 1 0 0,1 0-1 0 0,0 1 1 0 0,1-1-1 0 0,0 5 1 0 0,-1-3 20 0 0,0 1 87 0 0,0 0 0 0 0,0-1 0 0 0,1 1 0 0 0,0 0 0 0 0,0-1 0 0 0,0 1 0 0 0,1 0 0 0 0,-1-1 0 0 0,1 0 0 0 0,1 1 0 0 0,-1-1 1 0 0,1 0-1 0 0,0 0 0 0 0,0 0 0 0 0,0-1 0 0 0,1 1 0 0 0,0-1 0 0 0,0 1 0 0 0,0-1 0 0 0,0-1 0 0 0,9 7 0 0 0,-3-4 65 0 0,-1-1 1 0 0,1-1-1 0 0,0 0 1 0 0,0-1 0 0 0,1 0-1 0 0,-1 0 1 0 0,1-1 0 0 0,-1 0-1 0 0,1-1 1 0 0,0 0-1 0 0,11-1 1 0 0,-18 0-160 0 0,0 0 1 0 0,-1-1-1 0 0,1 1 1 0 0,0-1-1 0 0,0 0 1 0 0,-1 0-1 0 0,1 0 1 0 0,-1-1-1 0 0,1 1 1 0 0,-1-1-1 0 0,1 0 1 0 0,-1 0-1 0 0,0 0 1 0 0,0 0-1 0 0,0 0 1 0 0,0-1-1 0 0,0 0 0 0 0,-1 1 1 0 0,1-1-1 0 0,-1 0 1 0 0,1 0-1 0 0,-1 0 1 0 0,0-1-1 0 0,-1 1 1 0 0,3-5-1 0 0,-1 1-11 0 0,0-1 0 0 0,-1 1-1 0 0,0-1 1 0 0,0 1-1 0 0,-1-1 1 0 0,0 1 0 0 0,0-1-1 0 0,-1 0 1 0 0,0 0 0 0 0,0 1-1 0 0,-1-1 1 0 0,-2-8 0 0 0,2 12 12 0 0,-1-1 1 0 0,0 1 0 0 0,0 0 0 0 0,-1 0-1 0 0,1 0 1 0 0,-1 0 0 0 0,0 0 0 0 0,0 1-1 0 0,0-1 1 0 0,0 1 0 0 0,-1 0 0 0 0,1 0-1 0 0,-1 0 1 0 0,0 0 0 0 0,0 1 0 0 0,0 0 0 0 0,0 0-1 0 0,0 0 1 0 0,-1 0 0 0 0,-8-2 0 0 0,6 1-377 0 0,-1 1 1 0 0,0 0 0 0 0,0 0 0 0 0,0 1 0 0 0,0 0 0 0 0,0 0-1 0 0,0 1 1 0 0,0 0 0 0 0,-1 0 0 0 0,1 1 0 0 0,-11 2-1 0 0,6 5-1754 0 0,4 1-222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3056 0 0,'0'0'8096'0'0,"11"18"-8013"0"0,7 12-69 0 0,44 71 135 0 0,-56-94-175 0 0,22 27 513 0 0,-27-32-404 0 0,0-1-1 0 0,1 0 0 0 0,-1 0 0 0 0,0 0 1 0 0,1 0-1 0 0,-1 0 0 0 0,1 0 0 0 0,-1 0 1 0 0,1 0-1 0 0,-1-1 0 0 0,1 1 1 0 0,-1-1-1 0 0,1 1 0 0 0,0-1 0 0 0,-1 1 1 0 0,1-1-1 0 0,0 0 0 0 0,0 0 0 0 0,-1 0 1 0 0,1 0-1 0 0,2 0 0 0 0,-2-1-118 0 0,-1 0 0 0 0,1-1 0 0 0,-1 1 0 0 0,1 0 0 0 0,-1 0 0 0 0,0-1 0 0 0,1 1 0 0 0,-1-1-1 0 0,0 1 1 0 0,0-1 0 0 0,0 1 0 0 0,0-1 0 0 0,0 0 0 0 0,-1 1 0 0 0,1-1 0 0 0,0-3 0 0 0,12-38-229 0 0,-9 27 129 0 0,7-34-298 0 0,7-23-1246 0 0,-17 68 1148 0 0,1 1 0 0 0,0 0 0 0 0,0 1 1 0 0,0-1-1 0 0,0 0 0 0 0,0 0 0 0 0,1 1 1 0 0,0 0-1 0 0,0-1 0 0 0,0 1 0 0 0,0 0 1 0 0,0 0-1 0 0,1 1 0 0 0,3-4 0 0 0,6 1-2032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38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1732 0 0,'0'0'8297'0'0,"-6"133"-7833"0"0,6-112-104 0 0,-2-1-48 0 0,-1 1-132 0 0,0-3-180 0 0,3-2-8 0 0,-3 0-148 0 0,3-2 28 0 0,0-3-516 0 0,0 1-780 0 0,3-1-2641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0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8 278 1888 0 0,'0'0'5720'0'0,"0"-12"-5527"0"0,-8-214 1620 0 0,9 224-1768 0 0,0 0 0 0 0,-1 0 0 0 0,1 0-1 0 0,0 1 1 0 0,0-1 0 0 0,0 0 0 0 0,0 0-1 0 0,1 1 1 0 0,-1-1 0 0 0,0 0 0 0 0,1 1-1 0 0,-1 0 1 0 0,1-1 0 0 0,-1 1 0 0 0,1 0 0 0 0,0-1-1 0 0,0 1 1 0 0,-1 0 0 0 0,1 1 0 0 0,0-1-1 0 0,0 0 1 0 0,0 0 0 0 0,0 1 0 0 0,0-1 0 0 0,3 0-1 0 0,-1 0-45 0 0,0 0 1 0 0,-1 0-1 0 0,1 0 0 0 0,0 1 0 0 0,0-1 0 0 0,0 1 0 0 0,0 0 0 0 0,0 0 1 0 0,0 1-1 0 0,0-1 0 0 0,0 1 0 0 0,0 0 0 0 0,4 1 0 0 0,-4 1-67 0 0,0 0-1 0 0,1 0 1 0 0,-1 1-1 0 0,-1 0 1 0 0,1-1-1 0 0,0 1 1 0 0,-1 1-1 0 0,0-1 0 0 0,0 0 1 0 0,0 1-1 0 0,-1 0 1 0 0,1 0-1 0 0,1 6 1 0 0,22 75-175 0 0,-19-58 197 0 0,2 20 25 0 0,-8-37 64 0 0,1 0 0 0 0,0 0 0 0 0,6 17 1 0 0,-6-43-2788 0 0,1-19 2393 0 0,-3 32 398 0 0,0 1 0 0 0,0 0 1 0 0,-1 0-1 0 0,1 0 0 0 0,0-1 0 0 0,-1 1 0 0 0,1 0 0 0 0,-1 0 0 0 0,0 0 0 0 0,1 0 0 0 0,-1 0 0 0 0,0 0 0 0 0,0 0 0 0 0,1 0 0 0 0,-1 0 0 0 0,0 0 0 0 0,0 0 0 0 0,0 1 0 0 0,0-1 0 0 0,0 0 0 0 0,0 1 0 0 0,0-1 0 0 0,-1 0 1 0 0,1 1-1 0 0,0 0 0 0 0,0-1 0 0 0,-3 0 0 0 0,-30-6 1165 0 0,21 5-1222 0 0,1 0 0 0 0,0 0 0 0 0,0-2 0 0 0,0 1 1 0 0,0-2-1 0 0,1 1 0 0 0,0-2 0 0 0,-14-7 0 0 0,25 13-155 0 0,0-1-1 0 0,-1 1 1 0 0,1 0-1 0 0,0-1 1 0 0,-1 1-1 0 0,1 0 1 0 0,0-1-1 0 0,0 1 1 0 0,-1 0-1 0 0,1-1 1 0 0,0 1 0 0 0,0-1-1 0 0,0 1 1 0 0,0 0-1 0 0,0-1 1 0 0,-1 1-1 0 0,1-1 1 0 0,0 1-1 0 0,0-1 1 0 0,0 1-1 0 0,0-1 1 0 0,0 1-1 0 0,0 0 1 0 0,0-1-1 0 0,0 1 1 0 0,1-1 0 0 0,-1 1-1 0 0,0-1 1 0 0,0 1-1 0 0,0 0 1 0 0,0-1-1 0 0,1 1 1 0 0,-1 0-1 0 0,0-1 1 0 0,0 1-1 0 0,1-1 1 0 0,-1 1-1 0 0,1-1 1 0 0,6-1-2002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6 760 0 0,'0'0'11524'0'0,"-44"-5"-11013"0"0,40 5-499 0 0,1 0 0 0 0,0 0-1 0 0,0 0 1 0 0,1 1 0 0 0,-1 0-1 0 0,0-1 1 0 0,0 1 0 0 0,0 0-1 0 0,0 0 1 0 0,0 0 0 0 0,1 1-1 0 0,-1-1 1 0 0,0 1 0 0 0,1 0-1 0 0,0-1 1 0 0,-1 1 0 0 0,1 0-1 0 0,0 0 1 0 0,0 1 0 0 0,0-1-1 0 0,0 0 1 0 0,0 1 0 0 0,0-1-1 0 0,1 1 1 0 0,-1-1 0 0 0,1 1-1 0 0,0 0 1 0 0,0 0 0 0 0,0 0-1 0 0,0-1 1 0 0,-1 7 0 0 0,0 9 1 0 0,0 0 1 0 0,0 0 0 0 0,2 0-1 0 0,2 25 1 0 0,-1-6 120 0 0,-1-34-139 0 0,0 0-1 0 0,0 0 0 0 0,1 0 1 0 0,-1 0-1 0 0,1 0 0 0 0,-1 0 1 0 0,1-1-1 0 0,0 1 0 0 0,0 0 1 0 0,0 0-1 0 0,0-1 0 0 0,1 1 1 0 0,-1-1-1 0 0,1 1 0 0 0,0-1 1 0 0,-1 1-1 0 0,1-1 0 0 0,0 0 1 0 0,0 0-1 0 0,4 3 0 0 0,-1-3-261 0 0,-1 1 1 0 0,0-1-1 0 0,1 0 0 0 0,-1 0 0 0 0,1-1 1 0 0,-1 1-1 0 0,1-1 0 0 0,0 0 0 0 0,0 0 0 0 0,-1-1 1 0 0,10 1-1 0 0,-6-1-285 0 0,-1 0 1 0 0,1-1-1 0 0,0 0 1 0 0,0 0-1 0 0,-1 0 1 0 0,1-1-1 0 0,0-1 1 0 0,-1 1-1 0 0,0-1 1 0 0,0 0-1 0 0,0-1 1 0 0,0 1-1 0 0,0-2 1 0 0,-1 1-1 0 0,10-9 1 0 0,-15 13 605 0 0,0-1 0 0 0,0 0 1 0 0,0 0-1 0 0,0 0 0 0 0,-1 0 1 0 0,1 0-1 0 0,0 0 0 0 0,-1 0 1 0 0,1 0-1 0 0,-1 0 0 0 0,1 0 1 0 0,-1 0-1 0 0,1 0 0 0 0,-1 0 1 0 0,0 0-1 0 0,0 0 0 0 0,1-1 1 0 0,-1 1-1 0 0,0 0 0 0 0,0 0 1 0 0,0 0-1 0 0,0-1 0 0 0,0 1 1 0 0,-1 0-1 0 0,1 0 0 0 0,0 0 1 0 0,-1 0-1 0 0,1 0 0 0 0,-1-2 1 0 0,0 1 167 0 0,-1 0 0 0 0,0 1 0 0 0,0-1 0 0 0,0 0 0 0 0,0 1 0 0 0,0-1 0 0 0,0 1 0 0 0,0-1 0 0 0,0 1 0 0 0,-1 0 0 0 0,1 0 0 0 0,-5-1 0 0 0,-8-3 512 0 0,0 2 1 0 0,0 0-1 0 0,-19-2 0 0 0,-45 1-251 0 0,62 3-8755 0 0,26 1 7625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0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3116 0 0,'0'0'7741'0'0,"-10"4"-7529"0"0,1-1-195 0 0,2-2-6 0 0,0 1 0 0 0,-1 1 0 0 0,1-1 0 0 0,0 1-1 0 0,0 0 1 0 0,1 1 0 0 0,-1 0 0 0 0,1 0 0 0 0,0 0 0 0 0,0 1 0 0 0,-10 9 0 0 0,15-12-37 0 0,0-1 0 0 0,1 0 0 0 0,-1 1-1 0 0,1-1 1 0 0,-1 1 0 0 0,1-1 0 0 0,-1 1 0 0 0,1-1 0 0 0,0 1-1 0 0,0-1 1 0 0,0 1 0 0 0,0-1 0 0 0,0 1 0 0 0,0 0 0 0 0,0-1-1 0 0,1 1 1 0 0,-1-1 0 0 0,1 1 0 0 0,-1-1 0 0 0,1 0 0 0 0,-1 1 0 0 0,1-1-1 0 0,0 1 1 0 0,-1-1 0 0 0,1 0 0 0 0,0 1 0 0 0,0-1 0 0 0,0 0-1 0 0,0 0 1 0 0,0 0 0 0 0,1 0 0 0 0,1 2 0 0 0,6 3-157 0 0,0 1 1 0 0,0-2-1 0 0,18 10 0 0 0,-5-3 88 0 0,-12-6-4 0 0,2 1 130 0 0,1 2-1 0 0,-1 0 1 0 0,11 11-1 0 0,-21-19 1 0 0,0 1 1 0 0,-1-1 0 0 0,1 1-1 0 0,-1-1 1 0 0,1 1 0 0 0,-1 0-1 0 0,1 0 1 0 0,-1 0-1 0 0,0 0 1 0 0,0 0 0 0 0,0 0-1 0 0,0 0 1 0 0,0 0 0 0 0,-1 0-1 0 0,1 0 1 0 0,0 1-1 0 0,-1-1 1 0 0,0 0 0 0 0,0 0-1 0 0,1 1 1 0 0,-1-1 0 0 0,-1 0-1 0 0,1 1 1 0 0,0-1-1 0 0,0 0 1 0 0,-1 0 0 0 0,-1 4-1 0 0,1-3-46 0 0,-1-1-1 0 0,0 0 0 0 0,0 0 1 0 0,0 0-1 0 0,0 0 1 0 0,0 0-1 0 0,-1-1 0 0 0,1 1 1 0 0,-1-1-1 0 0,1 1 0 0 0,-1-1 1 0 0,1 0-1 0 0,-1 0 1 0 0,0 0-1 0 0,1 0 0 0 0,-1-1 1 0 0,0 1-1 0 0,0-1 0 0 0,-3 1 1 0 0,-61 2-192 0 0,53-4 103 0 0,11 1 19 0 0,-1 0 0 0 0,1-1 0 0 0,-1 1 0 0 0,1-1 0 0 0,-1 0 0 0 0,1 0 0 0 0,-1-1 0 0 0,1 1 0 0 0,0 0 0 0 0,0-1 1 0 0,0 0-1 0 0,-5-4 0 0 0,7 5-31 0 0,0 1 0 0 0,0-1 1 0 0,0 0-1 0 0,0 0 0 0 0,1 0 1 0 0,-1 1-1 0 0,0-1 0 0 0,1 0 1 0 0,-1 0-1 0 0,0 0 0 0 0,1 0 1 0 0,-1 0-1 0 0,1 0 0 0 0,0-1 1 0 0,-1 1-1 0 0,1 0 0 0 0,0 0 1 0 0,0 0-1 0 0,-1 0 0 0 0,1 0 1 0 0,0 0-1 0 0,0-1 0 0 0,0 1 1 0 0,1 0-1 0 0,-1 0 0 0 0,0 0 1 0 0,0 0-1 0 0,1 0 0 0 0,-1 0 1 0 0,0-1-1 0 0,1 1 0 0 0,-1 0 1 0 0,1 0-1 0 0,0 0 0 0 0,-1 0 1 0 0,1 1-1 0 0,0-1 0 0 0,-1 0 1 0 0,1 0-1 0 0,0 0 0 0 0,0 0 1 0 0,1 0-1 0 0,13-11-1565 0 0,-2-2 71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0 972 0 0,'0'0'7433'0'0,"-23"1"-7371"0"0,-71 2-25 0 0,91-3-21 0 0,0 0 0 0 0,0 0 0 0 0,1 0 1 0 0,-1 1-1 0 0,0-1 0 0 0,0 1 0 0 0,0 0 0 0 0,1 0 0 0 0,-1 0 0 0 0,0 0 0 0 0,1 0 1 0 0,-1 1-1 0 0,1-1 0 0 0,-1 1 0 0 0,1 0 0 0 0,-4 3 0 0 0,5-3-2 0 0,0-1-1 0 0,0 1 1 0 0,0-1 0 0 0,1 1-1 0 0,-1-1 1 0 0,0 1-1 0 0,1 0 1 0 0,0-1 0 0 0,-1 1-1 0 0,1 0 1 0 0,0 0 0 0 0,0-1-1 0 0,0 1 1 0 0,0 0-1 0 0,0 0 1 0 0,0-1 0 0 0,0 1-1 0 0,1 0 1 0 0,0 2-1 0 0,1 3 12 0 0,1 1 0 0 0,1-1 0 0 0,-1-1 0 0 0,1 1-1 0 0,0 0 1 0 0,1-1 0 0 0,9 11 0 0 0,22 16 172 0 0,24 24 265 0 0,-58-54-422 0 0,1 0-1 0 0,-1 0 1 0 0,0 0-1 0 0,0 0 0 0 0,0 1 1 0 0,0-1-1 0 0,0 1 1 0 0,-1-1-1 0 0,1 1 0 0 0,-1-1 1 0 0,0 1-1 0 0,0 0 1 0 0,-1 0-1 0 0,1 0 0 0 0,-1-1 1 0 0,0 8-1 0 0,-1-9-58 0 0,0 0-1 0 0,0 0 1 0 0,0-1-1 0 0,0 1 0 0 0,-1 0 1 0 0,1 0-1 0 0,0-1 1 0 0,-1 1-1 0 0,0-1 1 0 0,1 1-1 0 0,-1-1 1 0 0,0 0-1 0 0,0 0 0 0 0,0 0 1 0 0,0 0-1 0 0,0 0 1 0 0,0 0-1 0 0,0 0 1 0 0,0-1-1 0 0,0 1 0 0 0,0-1 1 0 0,0 1-1 0 0,0-1 1 0 0,-1 0-1 0 0,1 0 1 0 0,-2 0-1 0 0,-3 1-37 0 0,1-1 0 0 0,-1 0 0 0 0,0 0 0 0 0,1 0 0 0 0,-1-1 0 0 0,1 0 0 0 0,-14-3 0 0 0,17 3-187 0 0,0-1-1 0 0,0 1 0 0 0,0-1 1 0 0,0 1-1 0 0,0-1 0 0 0,1 0 1 0 0,-1 0-1 0 0,0-1 0 0 0,1 1 1 0 0,0 0-1 0 0,-1-1 0 0 0,1 0 1 0 0,0 1-1 0 0,0-1 0 0 0,1 0 1 0 0,-1 0-1 0 0,1 0 0 0 0,-1 0 1 0 0,1 0-1 0 0,0 0 0 0 0,0-1 1 0 0,0 1-1 0 0,0 0 0 0 0,1-1 1 0 0,0 1-1 0 0,-1-5 0 0 0,1-7-1863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1604 0 0,'0'0'8789'0'0,"19"128"-8505"0"0,-16-105-36 0 0,0 0-132 0 0,-3-2-104 0 0,5-1 0 0 0,-2-6-12 0 0,-1 0-192 0 0,4-5-608 0 0,-1 0-392 0 0,3-2-780 0 0,3-5-1037 0 0,2 0-891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14 316 0 0,'0'0'10054'0'0,"-8"-3"-9588"0"0,6 1-422 0 0,-1 1-1 0 0,1 0 0 0 0,-1-1 0 0 0,0 1 0 0 0,0 0 1 0 0,0 1-1 0 0,1-1 0 0 0,-1 0 0 0 0,0 1 0 0 0,0 0 0 0 0,0-1 1 0 0,0 1-1 0 0,0 0 0 0 0,0 1 0 0 0,0-1 0 0 0,0 0 1 0 0,0 1-1 0 0,0 0 0 0 0,0 0 0 0 0,1 0 0 0 0,-1 0 1 0 0,0 0-1 0 0,1 0 0 0 0,-1 1 0 0 0,0-1 0 0 0,1 1 1 0 0,0 0-1 0 0,-1 0 0 0 0,1-1 0 0 0,0 2 0 0 0,0-1 1 0 0,-3 4-1 0 0,3-4-44 0 0,1-1 1 0 0,-1 0-1 0 0,1 1 1 0 0,0-1 0 0 0,0 1-1 0 0,-1-1 1 0 0,1 1-1 0 0,0-1 1 0 0,1 1-1 0 0,-1 0 1 0 0,0-1-1 0 0,0 1 1 0 0,1 0 0 0 0,-1 0-1 0 0,1 0 1 0 0,-1 0-1 0 0,1-1 1 0 0,0 1-1 0 0,0 0 1 0 0,0 0-1 0 0,0 0 1 0 0,0 0 0 0 0,0 0-1 0 0,1 3 1 0 0,1-3-52 0 0,0 0 0 0 0,0 0 0 0 0,0 0 1 0 0,0 0-1 0 0,0 0 0 0 0,0 0 1 0 0,1-1-1 0 0,-1 1 0 0 0,1-1 0 0 0,-1 1 1 0 0,1-1-1 0 0,0 0 0 0 0,-1 0 1 0 0,1 0-1 0 0,4 0 0 0 0,20 6-15 0 0,-18-5 108 0 0,-1 1 0 0 0,1-1 0 0 0,0 1 0 0 0,-1 1 0 0 0,16 8 0 0 0,-24-12-43 0 0,1 1-1 0 0,0-1 1 0 0,-1 0 0 0 0,1 1 0 0 0,-1-1 0 0 0,1 1 0 0 0,-1-1 0 0 0,1 1 0 0 0,-1 0-1 0 0,1-1 1 0 0,-1 1 0 0 0,1-1 0 0 0,-1 1 0 0 0,0 0 0 0 0,1-1 0 0 0,-1 1 0 0 0,0 0-1 0 0,0-1 1 0 0,0 1 0 0 0,1 0 0 0 0,-1 0 0 0 0,0-1 0 0 0,0 1 0 0 0,0 0 0 0 0,0 0-1 0 0,0-1 1 0 0,0 1 0 0 0,-1 1 0 0 0,-13 19-244 0 0,-28 8-82 0 0,22-13 396 0 0,19-16-61 0 0,1 0 1 0 0,0 1-1 0 0,0-1 1 0 0,0 1 0 0 0,-1-1-1 0 0,1 0 1 0 0,0 1 0 0 0,0-1-1 0 0,0 1 1 0 0,0-1-1 0 0,0 1 1 0 0,0-1 0 0 0,0 1-1 0 0,0-1 1 0 0,0 1-1 0 0,0-1 1 0 0,0 1 0 0 0,0-1-1 0 0,0 1 1 0 0,0-1-1 0 0,1 0 1 0 0,-1 1 0 0 0,0-1-1 0 0,0 1 1 0 0,0-1 0 0 0,1 1-1 0 0,-1-1 1 0 0,3 3 35 0 0,1 0 0 0 0,-1 0 0 0 0,1-1 0 0 0,-1 0 0 0 0,1 0 0 0 0,0 0 0 0 0,7 3 0 0 0,13 7-224 0 0,-21-11 185 0 0,0 1 1 0 0,0 0 0 0 0,-1 0-1 0 0,1 0 1 0 0,0 0-1 0 0,-1 0 1 0 0,1 1 0 0 0,-1-1-1 0 0,1 1 1 0 0,-1 0-1 0 0,0 0 1 0 0,0 0 0 0 0,-1 0-1 0 0,1 0 1 0 0,-1 0 0 0 0,1 0-1 0 0,-1 0 1 0 0,0 1-1 0 0,0-1 1 0 0,0 0 0 0 0,-1 1-1 0 0,1-1 1 0 0,-1 1-1 0 0,0-1 1 0 0,0 7 0 0 0,-1-5-21 0 0,-1 0 1 0 0,1 1 0 0 0,-1-1-1 0 0,0 0 1 0 0,0 0-1 0 0,-1 0 1 0 0,1 0 0 0 0,-1-1-1 0 0,0 1 1 0 0,-1-1 0 0 0,1 0-1 0 0,-1 1 1 0 0,0-2-1 0 0,0 1 1 0 0,-8 6 0 0 0,7-6-70 0 0,-1-1 1 0 0,1 0-1 0 0,-1 0 1 0 0,0 0 0 0 0,0 0-1 0 0,0-1 1 0 0,0 0-1 0 0,-1 0 1 0 0,1-1-1 0 0,0 0 1 0 0,-1 0-1 0 0,1 0 1 0 0,-1-1 0 0 0,1 0-1 0 0,-1 0 1 0 0,-6-2-1 0 0,13 2-61 0 0,-1-1-1 0 0,0 1 1 0 0,0-1-1 0 0,1 1 1 0 0,-1-1-1 0 0,0 1 0 0 0,1-1 1 0 0,-1 0-1 0 0,1 1 1 0 0,-1-1-1 0 0,1 0 1 0 0,-1 1-1 0 0,1-1 1 0 0,0 0-1 0 0,-1 0 1 0 0,1 1-1 0 0,0-1 0 0 0,-1 0 1 0 0,1 0-1 0 0,0 0 1 0 0,0 1-1 0 0,0-1 1 0 0,0 0-1 0 0,0 0 1 0 0,0 0-1 0 0,0 0 1 0 0,0 1-1 0 0,0-1 1 0 0,0 0-1 0 0,0 0 0 0 0,0 0 1 0 0,1 0-1 0 0,-1 1 1 0 0,0-1-1 0 0,1 0 1 0 0,-1 0-1 0 0,0 1 1 0 0,1-1-1 0 0,-1 0 1 0 0,1 1-1 0 0,-1-1 0 0 0,1 0 1 0 0,0 1-1 0 0,-1-1 1 0 0,1 1-1 0 0,0-1 1 0 0,0 0-1 0 0,11-8-2411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2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12 3956 0 0,'0'0'7458'0'0,"-19"0"-7043"0"0,-161 2 20 0 0,173-2-643 0 0,-28 0 557 0 0,34 0-462 0 0,0 0 0 0 0,0 0 0 0 0,0 0 0 0 0,0 0 0 0 0,0 0 0 0 0,1 0 0 0 0,-1 0 0 0 0,0 0 0 0 0,0 0 0 0 0,0 0 0 0 0,0-1-1 0 0,1 1 1 0 0,-1 0 0 0 0,0-1 0 0 0,0 1 0 0 0,1-1 0 0 0,-1 1 0 0 0,0-1 0 0 0,1 1 0 0 0,-1-1 0 0 0,0 1 0 0 0,1-1 0 0 0,-1 1 0 0 0,1-1 0 0 0,-1 0 0 0 0,1 0 0 0 0,-1 1 0 0 0,1-1 0 0 0,-1-1 0 0 0,20 0-4497 0 0,-3 2 978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43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3468 0 0,'0'0'5848'0'0,"-1"-11"-5636"0"0,0-15-152 0 0,-3-87 405 0 0,4 101-429 0 0,0 0-1 0 0,1 1 0 0 0,0-1 0 0 0,1 1 0 0 0,1-1 1 0 0,0 1-1 0 0,6-16 0 0 0,-9 25-3 0 0,1 1 0 0 0,-1 0-1 0 0,1 0 1 0 0,-1 0 0 0 0,1 0 0 0 0,-1 0 0 0 0,1 0 0 0 0,0 0-1 0 0,-1 0 1 0 0,1 0 0 0 0,0 0 0 0 0,0 0 0 0 0,0 0 0 0 0,0 1-1 0 0,0-1 1 0 0,0 0 0 0 0,0 1 0 0 0,0-1 0 0 0,0 0 0 0 0,0 1-1 0 0,0-1 1 0 0,0 1 0 0 0,0 0 0 0 0,0-1 0 0 0,0 1 0 0 0,1 0-1 0 0,-1 0 1 0 0,1 0 0 0 0,0 0-23 0 0,0 1 1 0 0,-1 0-1 0 0,1 0 0 0 0,0 0 0 0 0,-1 0 1 0 0,1 0-1 0 0,-1 0 0 0 0,1 0 0 0 0,-1 1 1 0 0,0-1-1 0 0,0 1 0 0 0,0-1 0 0 0,1 1 1 0 0,-1-1-1 0 0,1 4 0 0 0,4 5-67 0 0,-1 1-1 0 0,-1 0 1 0 0,1 1-1 0 0,3 16 1 0 0,-1 1 11 0 0,5 28 138 0 0,-12-57-201 0 0,0 0 77 0 0,0 0 0 0 0,1 0 0 0 0,-1 0 0 0 0,0 0-1 0 0,1 0 1 0 0,-1 0 0 0 0,0 0 0 0 0,1 0 0 0 0,-1 0-1 0 0,0 0 1 0 0,1 0 0 0 0,-1 0 0 0 0,0 0 0 0 0,1-1-1 0 0,-1 1 1 0 0,0 0 0 0 0,1 0 0 0 0,-1 0 0 0 0,0-1-1 0 0,0 1 1 0 0,1 0 0 0 0,-1 0 0 0 0,0-1 0 0 0,0 1-1 0 0,0 0 1 0 0,1 0 0 0 0,-1-1 0 0 0,0 1 0 0 0,0 0-1 0 0,0-1 1 0 0,0 1 0 0 0,0 0 0 0 0,0-1 0 0 0,1 1-1 0 0,-1 0 1 0 0,0-1 0 0 0,0 1 0 0 0,0 0 0 0 0,0-1-1 0 0,6-20 310 0 0,-4 16-362 0 0,2-7 90 0 0,1 0 0 0 0,1 0 0 0 0,0 1 0 0 0,12-17 0 0 0,-16 24 28 0 0,0 1 1 0 0,0 0-1 0 0,1 0 0 0 0,-1 1 1 0 0,1-1-1 0 0,0 0 0 0 0,0 1 1 0 0,0 0-1 0 0,0-1 0 0 0,0 1 1 0 0,1 0-1 0 0,-1 1 1 0 0,1-1-1 0 0,-1 1 0 0 0,1-1 1 0 0,0 1-1 0 0,-1 0 0 0 0,1 1 1 0 0,5-2-1 0 0,-8 3-22 0 0,0 0-1 0 0,0 0 1 0 0,0-1 0 0 0,0 1 0 0 0,0 0-1 0 0,0 0 1 0 0,0 0 0 0 0,0 0-1 0 0,0 0 1 0 0,-1 0 0 0 0,1 0 0 0 0,0 1-1 0 0,-1-1 1 0 0,1 0 0 0 0,-1 0-1 0 0,1 0 1 0 0,-1 1 0 0 0,1-1 0 0 0,-1 0-1 0 0,0 1 1 0 0,0-1 0 0 0,0 0-1 0 0,0 1 1 0 0,0-1 0 0 0,0 0 0 0 0,0 0-1 0 0,0 2 1 0 0,-3 40-225 0 0,-5-21 200 0 0,0 0 0 0 0,-2 0-1 0 0,0-2 1 0 0,-20 30 0 0 0,-3 9 59 0 0,25-45 67 0 0,-7 12 170 0 0,2 1 0 0 0,0 0 0 0 0,2 1 0 0 0,1 0 0 0 0,-10 43 0 0 0,20-70-239 0 0,1 0 0 0 0,-1 1 0 0 0,0-1 0 0 0,0 0 0 0 0,0 1 0 0 0,1-1 0 0 0,-1 0 0 0 0,0 1 0 0 0,1-1 0 0 0,-1 0 0 0 0,1 0 0 0 0,0 1 0 0 0,-1-1 0 0 0,1 0 0 0 0,0 0 0 0 0,0 0 0 0 0,0 0 0 0 0,0 0 0 0 0,0 0 0 0 0,0 0 0 0 0,0 0 0 0 0,0 0 0 0 0,0-1 0 0 0,0 1 0 0 0,0 0 0 0 0,1-1 0 0 0,-1 1 0 0 0,0-1 0 0 0,1 1 0 0 0,-1-1 0 0 0,0 1 0 0 0,1-1 0 0 0,-1 0 0 0 0,0 0 0 0 0,1 0-1 0 0,1 0 1 0 0,62 3-366 0 0,-51-3 315 0 0,-1 0-223 0 0,-1-1 1 0 0,1 0-1 0 0,0 0 1 0 0,-1-1 0 0 0,1-1-1 0 0,-1 0 1 0 0,0-1-1 0 0,0 0 1 0 0,0-1 0 0 0,0 0-1 0 0,-1-1 1 0 0,19-12-1 0 0,-16-5-3776 0 0,-9 12-274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3788 0 0,'0'0'7052'0'0,"0"4"-6736"0"0,-2 43 67 0 0,0 44 350 0 0,3-83-1230 0 0,-1 0 1 0 0,1 0 0 0 0,0 0 0 0 0,1 0 0 0 0,0 0 0 0 0,0-1-1 0 0,1 1 1 0 0,5 10 0 0 0,0-15-3519 0 0,-2-3 1220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5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18 4356 0 0,'0'0'5157'0'0,"-25"2"-5290"0"0,-6 1 154 0 0,16-1 53 0 0,0-1 1 0 0,0 0-1 0 0,-1-1 0 0 0,1-1 1 0 0,-25-4-1 0 0,-5-3 60 0 0,19 3-1105 0 0,-1 1 1 0 0,-27 0-1 0 0,50 7-2152 0 0,4 3 873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3 324 4004 0 0,'0'0'4095'0'0,"1"-20"-3810"0"0,-1 16-273 0 0,-1-173 321 0 0,-1 75-359 0 0,2 101 44 0 0,0 0 0 0 0,0 0 0 0 0,1 0 0 0 0,-1 0 0 0 0,1 0-1 0 0,-1 0 1 0 0,1 0 0 0 0,-1 0 0 0 0,1 0 0 0 0,0 0 0 0 0,-1 0 0 0 0,1 0 0 0 0,0 0 0 0 0,0 1 0 0 0,0-1 0 0 0,0 0 0 0 0,-1 1 0 0 0,1-1 0 0 0,0 0 0 0 0,0 1 0 0 0,0-1 0 0 0,0 1 0 0 0,0 0 0 0 0,0-1-1 0 0,1 1 1 0 0,-1 0 0 0 0,0 0 0 0 0,0-1 0 0 0,0 1 0 0 0,0 0 0 0 0,0 0 0 0 0,0 0 0 0 0,0 0 0 0 0,1 1 0 0 0,-1-1 0 0 0,1 1 0 0 0,2-1-20 0 0,-1 0 1 0 0,0 0 0 0 0,0 1-1 0 0,0-1 1 0 0,0 1-1 0 0,0 0 1 0 0,0 0-1 0 0,0 0 1 0 0,0 0 0 0 0,0 1-1 0 0,-1-1 1 0 0,4 3-1 0 0,-2 0-36 0 0,0 1 0 0 0,-1-1 0 0 0,0 1-1 0 0,0 0 1 0 0,0 0 0 0 0,-1 0 0 0 0,0 0-1 0 0,0 0 1 0 0,0 1 0 0 0,0-1 0 0 0,-1 1-1 0 0,0-1 1 0 0,1 11 0 0 0,-2-14 26 0 0,0 1 0 0 0,0-1 0 0 0,0 1-1 0 0,-1-1 1 0 0,1 1 0 0 0,-1-1 0 0 0,1 1 0 0 0,-1-1 0 0 0,0 0 0 0 0,0 1-1 0 0,0-1 1 0 0,0 0 0 0 0,0 0 0 0 0,0 0 0 0 0,-1 1 0 0 0,1-1-1 0 0,-1-1 1 0 0,0 1 0 0 0,1 0 0 0 0,-1 0 0 0 0,0-1 0 0 0,0 1 0 0 0,0-1-1 0 0,0 1 1 0 0,0-1 0 0 0,-1 0 0 0 0,1 0 0 0 0,0 0 0 0 0,0 0 0 0 0,-1 0-1 0 0,1-1 1 0 0,-4 2 0 0 0,-40 2 810 0 0,49 1-708 0 0,1-1 0 0 0,0 0 0 0 0,0 0 0 0 0,0 0 0 0 0,0 0 0 0 0,0-1 0 0 0,9 6 0 0 0,-1 0 10 0 0,-4-2-227 0 0,34 27 343 0 0,-40-33-281 0 0,-1 0 0 0 0,1 1 1 0 0,0-1-1 0 0,0 0 0 0 0,0 0 0 0 0,0 0 1 0 0,0 0-1 0 0,0-1 0 0 0,0 1 0 0 0,0 0 0 0 0,1-1 1 0 0,-1 1-1 0 0,0-1 0 0 0,0 0 0 0 0,0 0 1 0 0,1 0-1 0 0,-1 0 0 0 0,4-1 0 0 0,1-4-276 0 0,-11 3 1447 0 0,3 3-1064 0 0,0-1 1 0 0,1 1-1 0 0,-1-1 0 0 0,0 1 0 0 0,0-1 0 0 0,0 1 1 0 0,1-1-1 0 0,-1 1 0 0 0,0 0 0 0 0,1 0 0 0 0,-1-1 1 0 0,1 1-1 0 0,-1 0 0 0 0,1 0 0 0 0,-1 0 0 0 0,1-1 1 0 0,-1 1-1 0 0,1 0 0 0 0,0 0 0 0 0,0 0 0 0 0,-1 0 1 0 0,1 0-1 0 0,0 0 0 0 0,0 0 0 0 0,0 2 0 0 0,-1 0-2 0 0,1-1 0 0 0,0 1 0 0 0,-1 0 0 0 0,1 0 0 0 0,0 0 0 0 0,1 0 0 0 0,-1 0 0 0 0,0 0 0 0 0,1 0 0 0 0,0 0 0 0 0,0 0 0 0 0,0-1 0 0 0,0 1 0 0 0,0 0 0 0 0,0-1 0 0 0,1 1 0 0 0,-1-1 0 0 0,1 1-1 0 0,0-1 1 0 0,-1 1 0 0 0,1-1 0 0 0,0 0 0 0 0,1 0 0 0 0,2 3 0 0 0,1-2-5 0 0,1 0 1 0 0,-1 0-1 0 0,0 0 0 0 0,1 0 0 0 0,0-1 1 0 0,-1 0-1 0 0,1-1 0 0 0,0 0 1 0 0,12 1-1 0 0,-4-1-33 0 0,0 0-1 0 0,0-1 1 0 0,1-1 0 0 0,-1 0 0 0 0,0-1-1 0 0,-1-1 1 0 0,1-1 0 0 0,24-8 0 0 0,-34 10-22 0 0,-1 1 1 0 0,1-1-1 0 0,-1 0 1 0 0,0-1-1 0 0,0 1 1 0 0,0-1-1 0 0,0 1 1 0 0,-1-1-1 0 0,1 0 1 0 0,-1-1-1 0 0,1 1 1 0 0,-1-1-1 0 0,0 1 1 0 0,-1-1-1 0 0,1 0 1 0 0,-1 0-1 0 0,1 0 1 0 0,-1 0-1 0 0,0-1 1 0 0,-1 1-1 0 0,1 0 1 0 0,-1-1-1 0 0,0 0 1 0 0,0 1-1 0 0,0-1 1 0 0,0 1-1 0 0,-1-1 1 0 0,0 0-1 0 0,0 0 1 0 0,0 1-1 0 0,-2-8 1 0 0,1 10 30 0 0,0-1-1 0 0,0 0 1 0 0,-1 0 0 0 0,1 1 0 0 0,-1-1 0 0 0,1 1 0 0 0,-1-1-1 0 0,0 1 1 0 0,0 0 0 0 0,0 0 0 0 0,0 0 0 0 0,0 0-1 0 0,-1 0 1 0 0,1 0 0 0 0,-1 1 0 0 0,1-1 0 0 0,-1 1 0 0 0,0-1-1 0 0,1 1 1 0 0,-1 0 0 0 0,0 0 0 0 0,-3 0 0 0 0,-4-2-49 0 0,0 0 1 0 0,0 1 0 0 0,0 0-1 0 0,0 1 1 0 0,-12-1-1 0 0,12 2-306 0 0,-48 4-534 0 0,57-4 671 0 0,-1 0-1 0 0,1 0 1 0 0,-1 1-1 0 0,1-1 1 0 0,-1 0-1 0 0,1 1 1 0 0,-1 0-1 0 0,1-1 1 0 0,-1 1 0 0 0,1 0-1 0 0,0-1 1 0 0,-1 1-1 0 0,1 0 1 0 0,0 0-1 0 0,0 0 1 0 0,0 0-1 0 0,0 1 1 0 0,0-1-1 0 0,0 0 1 0 0,0 0 0 0 0,0 1-1 0 0,0-1 1 0 0,0 0-1 0 0,0 1 1 0 0,1-1-1 0 0,-1 1 1 0 0,1-1-1 0 0,-1 1 1 0 0,1-1 0 0 0,0 1-1 0 0,-1 1 1 0 0,1 4-2271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0 144 0 0,'0'0'10213'0'0,"8"9"-9850"0"0,-1 1-283 0 0,0 1-1 0 0,-1-1 0 0 0,0 1 1 0 0,0 0-1 0 0,-1 0 0 0 0,-1 1 1 0 0,6 20-1 0 0,-5-10 124 0 0,2-1 1 0 0,16 38-1 0 0,-20-52-72 0 0,1 0 1 0 0,0 0-1 0 0,0-1 0 0 0,0 0 0 0 0,0 0 1 0 0,1 0-1 0 0,0 0 0 0 0,1-1 0 0 0,-1 0 1 0 0,1 0-1 0 0,0 0 0 0 0,8 5 0 0 0,-14-10-142 0 0,1 0-1 0 0,-1 0 0 0 0,1 0 1 0 0,0 0-1 0 0,-1 0 1 0 0,1 0-1 0 0,-1 0 0 0 0,1 0 1 0 0,-1 0-1 0 0,1 0 1 0 0,-1 0-1 0 0,1 0 0 0 0,0 0 1 0 0,-1 0-1 0 0,1 0 0 0 0,-1-1 1 0 0,1 1-1 0 0,-1 0 1 0 0,1 0-1 0 0,-1-1 0 0 0,1 1 1 0 0,-1 0-1 0 0,1-1 1 0 0,-1 1-1 0 0,0 0 0 0 0,1-1 1 0 0,-1 1-1 0 0,1-1 0 0 0,-1 1 1 0 0,0 0-1 0 0,1-1 1 0 0,-1 0-1 0 0,14-28-286 0 0,-1-31-1 0 0,-10 30-15 0 0,8-52-802 0 0,-10 76 699 0 0,1 0-1 0 0,-1 0 1 0 0,1 0-1 0 0,1 1 0 0 0,-1-1 1 0 0,1 0-1 0 0,0 1 1 0 0,0 0-1 0 0,0-1 1 0 0,6-5-1 0 0,8 6-3435 0 0,-7 5 1318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3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1496 0 0,'0'0'7872'0'0,"4"-8"-7518"0"0,-2 2-366 0 0,-1 4 74 0 0,0 0 0 0 0,0 0 0 0 0,0 0 0 0 0,0 0 0 0 0,-1 0 0 0 0,1 0 0 0 0,-1 0 0 0 0,1 0-1 0 0,-1 0 1 0 0,0 0 0 0 0,0-4 0 0 0,0 5-24 0 0,-1-1-1 0 0,0 1 1 0 0,1 0-1 0 0,-1 0 1 0 0,0 0-1 0 0,0 0 1 0 0,0 0-1 0 0,0 0 1 0 0,0 1-1 0 0,0-1 1 0 0,0 0-1 0 0,0 0 1 0 0,0 1-1 0 0,-1-1 1 0 0,1 1-1 0 0,0-1 0 0 0,0 1 1 0 0,-1-1-1 0 0,1 1 1 0 0,0 0-1 0 0,0 0 1 0 0,-1-1-1 0 0,1 1 1 0 0,0 0-1 0 0,-1 0 1 0 0,1 0-1 0 0,0 1 1 0 0,-2-1-1 0 0,-4 0-23 0 0,0 0-1 0 0,0 1 0 0 0,0 0 1 0 0,0 0-1 0 0,0 0 0 0 0,1 1 0 0 0,-1 0 1 0 0,0 0-1 0 0,-10 6 0 0 0,15-7-30 0 0,1 0-1 0 0,-1-1 1 0 0,1 1-1 0 0,0 0 1 0 0,0 0-1 0 0,-1 0 1 0 0,1 0-1 0 0,0 0 1 0 0,0 0-1 0 0,0 0 1 0 0,0 1-1 0 0,0-1 1 0 0,0 0-1 0 0,0 1 1 0 0,0-1-1 0 0,1 0 1 0 0,-1 1-1 0 0,1-1 1 0 0,-1 1-1 0 0,1-1 1 0 0,-1 1-1 0 0,1-1 1 0 0,0 1-1 0 0,-1-1 1 0 0,1 1-1 0 0,0-1 1 0 0,0 1-1 0 0,0 0 1 0 0,1-1-1 0 0,-1 1 1 0 0,0-1-1 0 0,1 1 1 0 0,-1-1-1 0 0,0 1 1 0 0,1-1-1 0 0,0 1 1 0 0,-1-1-1 0 0,1 0 1 0 0,0 1-1 0 0,0-1 1 0 0,0 0-1 0 0,0 1 1 0 0,0-1-1 0 0,0 0 1 0 0,0 0-1 0 0,0 0 1 0 0,0 0-1 0 0,3 1 1 0 0,5 6 29 0 0,0-1 1 0 0,0 0-1 0 0,1-1 1 0 0,0 0 0 0 0,1-1-1 0 0,-1 0 1 0 0,1 0-1 0 0,0-1 1 0 0,11 2 0 0 0,-9-2 82 0 0,-1 0 0 0 0,1 1 0 0 0,-1 0 0 0 0,0 1-1 0 0,-1 0 1 0 0,18 13 0 0 0,-28-19-97 0 0,-1 1-1 0 0,1-1 1 0 0,-1 0-1 0 0,1 1 0 0 0,-1-1 1 0 0,1 0-1 0 0,-1 1 1 0 0,1-1-1 0 0,-1 1 0 0 0,0-1 1 0 0,1 1-1 0 0,-1-1 1 0 0,0 1-1 0 0,1-1 0 0 0,-1 1 1 0 0,0-1-1 0 0,0 1 0 0 0,0-1 1 0 0,1 1-1 0 0,-1-1 1 0 0,0 1-1 0 0,0 0 0 0 0,0-1 1 0 0,0 1-1 0 0,0-1 1 0 0,0 1-1 0 0,0-1 0 0 0,0 1 1 0 0,0 0-1 0 0,0-1 1 0 0,0 1-1 0 0,0-1 0 0 0,-1 1 1 0 0,1-1-1 0 0,0 1 1 0 0,0-1-1 0 0,-1 1 0 0 0,1-1 1 0 0,-1 2-1 0 0,-25 12-440 0 0,-36-3-1456 0 0,55-10 1587 0 0,-18-1-2714 0 0,24 0 2881 0 0,0 0-1 0 0,1 0 0 0 0,-1 0 1 0 0,1 0-1 0 0,-1 0 1 0 0,1 0-1 0 0,-1 0 0 0 0,0 0 1 0 0,1 0-1 0 0,-1 0 0 0 0,1-1 1 0 0,-1 1-1 0 0,1 0 0 0 0,-1 0 1 0 0,1-1-1 0 0,-1 1 0 0 0,1 0 1 0 0,-1-1-1 0 0,1 1 0 0 0,0 0 1 0 0,-1-1-1 0 0,1 1 0 0 0,0-1 1 0 0,-1 1-1 0 0,1-1 0 0 0,0 1 1 0 0,-1-1-1 0 0,1 1 0 0 0,0-1 1 0 0,0 1-1 0 0,-1-1 0 0 0,1 1 1 0 0,0-1-1 0 0,0-3-508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6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0 248 1004 0 0,'0'0'8159'0'0,"6"-5"-7906"0"0,-1-1-228 0 0,0 0-1 0 0,-1-1 0 0 0,1 1 1 0 0,-2-1-1 0 0,1 0 1 0 0,-1 0-1 0 0,1 0 0 0 0,-2 0 1 0 0,1 0-1 0 0,-1-1 1 0 0,-1 1-1 0 0,1-1 0 0 0,-1 1 1 0 0,0-15-1 0 0,2 0 21 0 0,0 1 0 0 0,11-37 0 0 0,-14 57-19 0 0,0 0 0 0 0,0 0 0 0 0,0 0 0 0 0,0 0 0 0 0,1 0 0 0 0,-1 0 0 0 0,0 0 0 0 0,1 0 0 0 0,-1 0 0 0 0,0 0 0 0 0,1 0 0 0 0,-1 1 0 0 0,1-1 1 0 0,0 0-1 0 0,-1 0 0 0 0,1 1 0 0 0,0-1 0 0 0,-1 0 0 0 0,1 1 0 0 0,0-1 0 0 0,0 1 0 0 0,0-1 0 0 0,-1 1 0 0 0,1-1 0 0 0,0 1 0 0 0,0-1 0 0 0,0 1 0 0 0,0 0 0 0 0,0 0 0 0 0,0-1 0 0 0,0 1 0 0 0,0 0 0 0 0,0 0 0 0 0,0 0 0 0 0,0 0 0 0 0,0 0 0 0 0,0 0 1 0 0,0 0-1 0 0,0 0 0 0 0,0 1 0 0 0,-1-1 0 0 0,1 0 0 0 0,0 1 0 0 0,0-1 0 0 0,0 0 0 0 0,0 1 0 0 0,0-1 0 0 0,0 1 0 0 0,-1-1 0 0 0,1 1 0 0 0,0 0 0 0 0,0-1 0 0 0,-1 1 0 0 0,1 0 0 0 0,0 0 0 0 0,-1-1 0 0 0,1 1 0 0 0,0 1 0 0 0,6 6-29 0 0,0 1-1 0 0,0 0 1 0 0,8 17-1 0 0,-13-23-45 0 0,41 76-123 0 0,-39-70 343 0 0,0 0-1 0 0,0 0 1 0 0,-1 1 0 0 0,-1-1 0 0 0,1 1-1 0 0,-2-1 1 0 0,2 13 0 0 0,-6-21-210 0 0,1 0-1 0 0,0 0 1 0 0,-1 0 0 0 0,0 0 0 0 0,1 0-1 0 0,-1-1 1 0 0,0 1 0 0 0,1-1 0 0 0,-1 1-1 0 0,0-1 1 0 0,1 0 0 0 0,-1 0 0 0 0,0 0-1 0 0,-3-1 1 0 0,2 1-9 0 0,-14 0 59 0 0,0-1-1 0 0,-28-5 0 0 0,43 6-184 0 0,-1-1-1 0 0,1 1 0 0 0,0-1 1 0 0,0 0-1 0 0,-1 0 0 0 0,1 0 1 0 0,0 0-1 0 0,0-1 0 0 0,0 1 1 0 0,0-1-1 0 0,0 0 1 0 0,1 0-1 0 0,-1 0 0 0 0,0 0 1 0 0,1 0-1 0 0,-1 0 0 0 0,1-1 1 0 0,0 0-1 0 0,0 1 0 0 0,0-1 1 0 0,0 0-1 0 0,-1-3 0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7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1 363 2912 0 0,'0'0'6151'0'0,"3"-20"-5676"0"0,5-33-89 0 0,0-63 0 0 0,-8 35 213 0 0,19 91 66 0 0,-8 1-787 0 0,0 0 1 0 0,0 1 0 0 0,12 20-1 0 0,-14-19 130 0 0,1-1 0 0 0,0 1 0 0 0,17 15 0 0 0,-16-19 50 0 0,5 5 94 0 0,1 0 0 0 0,0-1 0 0 0,22 12 0 0 0,-38-25-145 0 0,-1 1 0 0 0,1-1 0 0 0,0 0 0 0 0,-1 1-1 0 0,1-1 1 0 0,0 0 0 0 0,0 1 0 0 0,0-1 0 0 0,-1 0-1 0 0,1 0 1 0 0,0 0 0 0 0,0 0 0 0 0,0 0 0 0 0,-1 0-1 0 0,1 0 1 0 0,0 0 0 0 0,0 0 0 0 0,0 0 0 0 0,-1 0-1 0 0,1 0 1 0 0,0 0 0 0 0,0-1 0 0 0,0 1 0 0 0,-1 0-1 0 0,1-1 1 0 0,0 1 0 0 0,1-1 0 0 0,-1-1-17 0 0,0 1 0 0 0,0-1 1 0 0,0 1-1 0 0,0-1 0 0 0,0 1 1 0 0,0-1-1 0 0,0 0 0 0 0,-1 0 1 0 0,1 1-1 0 0,-1-1 0 0 0,1 0 0 0 0,-1-2 1 0 0,2-63-428 0 0,-2 53 439 0 0,-8-113-421 0 0,3 72-953 0 0,4 33-1528 0 0,1 30-3825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7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24 291 568 0 0,'0'0'7071'0'0,"-1"-23"-6519"0"0,1 8-453 0 0,-1-27 268 0 0,-2 0 0 0 0,-11-53-1 0 0,12 83-199 0 0,1 0 0 0 0,-1-1 0 0 0,2-18 0 0 0,0 26 15 0 0,19 11 1114 0 0,-4 8-1311 0 0,0 1 0 0 0,-1 0 0 0 0,0 1 0 0 0,-1 1 0 0 0,-1 0-1 0 0,-1 1 1 0 0,12 24 0 0 0,-9-17 14 0 0,-9-16 28 0 0,0 0 1 0 0,-1 1 0 0 0,0-1-1 0 0,-1 1 1 0 0,0 0 0 0 0,0 0-1 0 0,-1 1 1 0 0,0-1-1 0 0,-1 0 1 0 0,0 12 0 0 0,-2-20-48 0 0,1-1 1 0 0,-1 0-1 0 0,1 0 1 0 0,-1 1-1 0 0,0-1 1 0 0,1 0-1 0 0,-1 0 1 0 0,0 0-1 0 0,0 0 1 0 0,0 0-1 0 0,0 0 1 0 0,0 0-1 0 0,0 0 0 0 0,0 0 1 0 0,0 0-1 0 0,0 0 1 0 0,-1-1-1 0 0,1 1 1 0 0,0-1-1 0 0,0 1 1 0 0,-1-1-1 0 0,1 1 1 0 0,0-1-1 0 0,-1 0 1 0 0,1 1-1 0 0,-1-1 1 0 0,1 0-1 0 0,0 0 1 0 0,-1 0-1 0 0,1 0 1 0 0,-1 0-1 0 0,1 0 1 0 0,0-1-1 0 0,-2 1 1 0 0,-3-1-58 0 0,1 1 0 0 0,0 0 0 0 0,0-1 0 0 0,0 0 0 0 0,-1 0 0 0 0,1-1 1 0 0,0 0-1 0 0,-6-3 0 0 0,5 1-127 0 0,1 0-1 0 0,0-1 1 0 0,0 1-1 0 0,0-1 1 0 0,1-1-1 0 0,-1 1 1 0 0,-5-10 0 0 0,9 12-30 0 0,-1 1 0 0 0,1-1 0 0 0,-1 0 1 0 0,1 1-1 0 0,0-1 0 0 0,0 0 0 0 0,0 0 1 0 0,0 0-1 0 0,1 0 0 0 0,-1 0 1 0 0,1 0-1 0 0,0 0 0 0 0,0 0 0 0 0,0 0 1 0 0,0 0-1 0 0,0 0 0 0 0,1 0 0 0 0,-1 0 1 0 0,2-4-1 0 0,5 0-1119 0 0,1 4-159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7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0 254 508 0 0</inkml:trace>
  <inkml:trace contextRef="#ctx0" brushRef="#br0" timeOffset="1">0 254 508 0 0,'139'2'1803'0'0,"-136"-2"-1651"0"0,1 0 0 0 0,-1 0 0 0 0,0 0 1 0 0,0 0-1 0 0,0 0 0 0 0,1 1 0 0 0,-1 0 0 0 0,0 0 1 0 0,0 0-1 0 0,0 0 0 0 0,0 0 0 0 0,0 0 0 0 0,0 1 1 0 0,0-1-1 0 0,-1 1 0 0 0,5 4 0 0 0,8 3 806 0 0,-8-7-690 0 0,0 1 1 0 0,0-2-1 0 0,0 1 1 0 0,0-1-1 0 0,0 0 1 0 0,1 0-1 0 0,-1-1 1 0 0,0 0-1 0 0,0-1 0 0 0,1 1 1 0 0,-1-1-1 0 0,10-3 1 0 0,-10 2-259 0 0,-1-1 1 0 0,1 1-1 0 0,-1-1 1 0 0,0 0 0 0 0,0-1-1 0 0,0 1 1 0 0,0-1-1 0 0,0 0 1 0 0,-1-1-1 0 0,0 0 1 0 0,0 1-1 0 0,0-2 1 0 0,-1 1 0 0 0,0 0-1 0 0,0-1 1 0 0,0 0-1 0 0,0 0 1 0 0,-1 0-1 0 0,0 0 1 0 0,0-1-1 0 0,-1 1 1 0 0,0-1 0 0 0,0 1-1 0 0,0-1 1 0 0,-1 0-1 0 0,0 0 1 0 0,-1 0-1 0 0,1 0 1 0 0,-1 0-1 0 0,0 0 1 0 0,-3-12 0 0 0,2 14 1 0 0,0 0 0 0 0,-1 1 0 0 0,0-1 0 0 0,0 0 1 0 0,0 1-1 0 0,-1-1 0 0 0,1 1 0 0 0,-1 0 0 0 0,0 0 1 0 0,0 0-1 0 0,0 0 0 0 0,-1 1 0 0 0,0-1 0 0 0,1 1 1 0 0,-1 0-1 0 0,0 0 0 0 0,-1 0 0 0 0,1 0 0 0 0,0 1 1 0 0,-1 0-1 0 0,0 0 0 0 0,1 0 0 0 0,-7-2 0 0 0,-6 0 28 0 0,1-1 0 0 0,-1 2 0 0 0,1 0 0 0 0,-1 1 0 0 0,-27 0 0 0 0,35 2-94 0 0,-1 1 0 0 0,1 0 1 0 0,-1 0-1 0 0,1 1 0 0 0,0 0 0 0 0,-1 1 0 0 0,1 0 0 0 0,-9 4 0 0 0,14-5-161 0 0,0 0-1 0 0,-1 1 1 0 0,1-1 0 0 0,0 1-1 0 0,1 0 1 0 0,-1 0 0 0 0,0 0-1 0 0,1 0 1 0 0,0 1 0 0 0,0-1-1 0 0,0 1 1 0 0,0 0 0 0 0,1 0-1 0 0,-1 0 1 0 0,1 0 0 0 0,0 0-1 0 0,0 1 1 0 0,-1 4 0 0 0,-1 17-3737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7 820 0 0,'0'0'9576'0'0,"-19"-1"-9145"0"0,-62-5-26 0 0,73 6-361 0 0,-1 0 1 0 0,1 1-1 0 0,0 0 0 0 0,0 0 1 0 0,-1 1-1 0 0,1 0 1 0 0,0 0-1 0 0,0 1 1 0 0,1 0-1 0 0,-1 0 0 0 0,1 1 1 0 0,-1 0-1 0 0,1 0 1 0 0,0 1-1 0 0,1 0 1 0 0,-1 0-1 0 0,1 1 0 0 0,0 0 1 0 0,-8 10-1 0 0,10-11-75 0 0,0 0 0 0 0,1 0 0 0 0,-1 0 0 0 0,1 1-1 0 0,0 0 1 0 0,1-1 0 0 0,0 1 0 0 0,-1 0 0 0 0,2 0 0 0 0,-1 0-1 0 0,1 1 1 0 0,0-1 0 0 0,0 0 0 0 0,1 0 0 0 0,0 1 0 0 0,0-1 0 0 0,0 0-1 0 0,1 1 1 0 0,0-1 0 0 0,0 0 0 0 0,0 0 0 0 0,1 0 0 0 0,4 9-1 0 0,-3-9-27 0 0,0-1 0 0 0,1 0 0 0 0,-1 0 0 0 0,1 0-1 0 0,0-1 1 0 0,1 1 0 0 0,-1-1 0 0 0,1 0 0 0 0,0 0-1 0 0,0-1 1 0 0,0 1 0 0 0,0-1 0 0 0,1 0-1 0 0,-1-1 1 0 0,1 1 0 0 0,0-1 0 0 0,0 0 0 0 0,6 1-1 0 0,3 0-109 0 0,0 0 0 0 0,-1-1-1 0 0,1-1 1 0 0,0 0-1 0 0,0-1 1 0 0,20-2-1 0 0,-32 2 165 0 0,-1 0 0 0 0,1-1-1 0 0,0 1 1 0 0,0-1 0 0 0,-1 0-1 0 0,1 1 1 0 0,0-1 0 0 0,-1 0-1 0 0,1-1 1 0 0,-1 1 0 0 0,1 0-1 0 0,-1-1 1 0 0,1 1 0 0 0,-1-1-1 0 0,0 0 1 0 0,0 0 0 0 0,0 0-1 0 0,0 0 1 0 0,0 0 0 0 0,0 0-1 0 0,-1 0 1 0 0,1-1 0 0 0,-1 1-1 0 0,1-1 1 0 0,-1 1 0 0 0,0-1-1 0 0,0 0 1 0 0,0 1 0 0 0,-1-1-1 0 0,1 0 1 0 0,0 0 0 0 0,-1 1-1 0 0,0-1 1 0 0,0 0 0 0 0,0 0-1 0 0,0 0 1 0 0,0 1 0 0 0,0-1-1 0 0,-1 0 1 0 0,1 0 0 0 0,-1 1-1 0 0,0-1 1 0 0,0 0 0 0 0,0 1-1 0 0,0-1 1 0 0,0 0 0 0 0,-1 1-1 0 0,1 0 1 0 0,-1-1 0 0 0,1 1-1 0 0,-1 0 1 0 0,0 0 0 0 0,0 0-1 0 0,-4-3 1 0 0,3 3 69 0 0,0 0 0 0 0,1 1 0 0 0,-1-1 0 0 0,0 1 0 0 0,0 0 0 0 0,0 0 0 0 0,0 0 0 0 0,0 0 0 0 0,0 0 0 0 0,-1 1 0 0 0,1 0 0 0 0,-4-1 1664 0 0,42 1-1600 0 0,-29 1-260 0 0,-1-1 0 0 0,1 0 0 0 0,0 0 0 0 0,0-1 0 0 0,0 1 0 0 0,0-1 0 0 0,-1 0 0 0 0,1-1 0 0 0,0 0 0 0 0,-1 0 0 0 0,1 0 0 0 0,-1 0 0 0 0,0-1 0 0 0,0 0 0 0 0,6-4 0 0 0,17-18-6918 0 0,-22 18 4940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1628 0 0,'0'0'6297'0'0,"2"17"-5889"0"0,3 53-24 0 0,-5-66-192 0 0,0 1-1 0 0,0-1 1 0 0,-1 1 0 0 0,0-1 0 0 0,1 1 0 0 0,-1-1-1 0 0,-1 1 1 0 0,-2 6 0 0 0,4-11-137 0 0,-1 1-1 0 0,1-1 1 0 0,0 1-1 0 0,-1 0 1 0 0,1-1 0 0 0,0 1-1 0 0,-1 0 1 0 0,1 0 0 0 0,0-1-1 0 0,0 1 1 0 0,0 0 0 0 0,-1 0-1 0 0,1-1 1 0 0,0 1-1 0 0,0 0 1 0 0,0 0 0 0 0,0-1-1 0 0,1 1 1 0 0,-1 0 0 0 0,0 0-1 0 0,0-1 1 0 0,0 1-1 0 0,1 0 1 0 0,-1 0 0 0 0,0-1-1 0 0,0 1 1 0 0,1 0 0 0 0,-1-1-1 0 0,1 1 1 0 0,-1-1 0 0 0,1 1-1 0 0,-1 0 1 0 0,1-1-1 0 0,-1 1 1 0 0,1-1 0 0 0,-1 1-1 0 0,1-1 1 0 0,0 0 0 0 0,-1 1-1 0 0,1-1 1 0 0,0 1 0 0 0,-1-1-1 0 0,1 0 1 0 0,0 0-1 0 0,0 1 1 0 0,-1-1 0 0 0,1 0-1 0 0,0 0 1 0 0,0 0 0 0 0,-1 0-1 0 0,2 0 1 0 0,19 7-224 0 0,0-1 0 0 0,1 0 1 0 0,41 4-1 0 0,-46-9-899 0 0,-1-1 1 0 0,0 0-1 0 0,21-3 1 0 0,-5-10-3046 0 0,-18 6 1099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5:5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5661 0 0,'0'0'5047'0'0,"3"22"-4581"0"0,0-3-408 0 0,5 36 592 0 0,2 71 0 0 0,-5-96-1203 0 0,-5-29 349 0 0,1 0-1 0 0,0 0 0 0 0,-1 0 1 0 0,1 0-1 0 0,0 0 0 0 0,-1-1 1 0 0,1 1-1 0 0,0 0 1 0 0,0 0-1 0 0,0-1 0 0 0,0 1 1 0 0,0-1-1 0 0,0 1 0 0 0,0-1 1 0 0,0 1-1 0 0,0-1 0 0 0,0 1 1 0 0,0-1-1 0 0,0 0 0 0 0,0 0 1 0 0,0 0-1 0 0,0 1 1 0 0,0-1-1 0 0,0 0 0 0 0,2 0 1 0 0,10 0-3711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4812 0 0,'0'0'3471'0'0,"1"-18"-3381"0"0,6-151 161 0 0,-7 167-236 0 0,11-74 197 0 0,-11 73-196 0 0,1 1 1 0 0,-1-1-1 0 0,1 0 1 0 0,0 0-1 0 0,0 0 1 0 0,0 1-1 0 0,0-1 1 0 0,0 1-1 0 0,0-1 1 0 0,1 1 0 0 0,-1-1-1 0 0,1 1 1 0 0,0 0-1 0 0,0-1 1 0 0,0 1-1 0 0,0 0 1 0 0,0 1-1 0 0,0-1 1 0 0,0 0-1 0 0,1 0 1 0 0,-1 1-1 0 0,6-3 1 0 0,-6 4-41 0 0,1 0 1 0 0,-1 0-1 0 0,0 1 0 0 0,1-1 1 0 0,-1 0-1 0 0,0 1 1 0 0,0 0-1 0 0,1-1 0 0 0,-1 1 1 0 0,0 0-1 0 0,0 0 1 0 0,0 1-1 0 0,0-1 1 0 0,0 0-1 0 0,0 0 0 0 0,0 1 1 0 0,-1 0-1 0 0,1-1 1 0 0,0 1-1 0 0,-1 0 0 0 0,1-1 1 0 0,-1 1-1 0 0,0 0 1 0 0,0 0-1 0 0,1 0 0 0 0,-1 1 1 0 0,1 3-1 0 0,5 10-192 0 0,0 1 0 0 0,7 29 0 0 0,-8-25-65 0 0,55 154-320 0 0,-61-188-728 0 0,0 12 1409 0 0,0 0 0 0 0,1-1-1 0 0,-1 1 1 0 0,0 0 0 0 0,0 0-1 0 0,0-1 1 0 0,0 1-1 0 0,0 0 1 0 0,0-1 0 0 0,-1 1-1 0 0,1 0 1 0 0,0 0 0 0 0,0-1-1 0 0,-1 1 1 0 0,1 0-1 0 0,-1 0 1 0 0,1 0 0 0 0,-1 0-1 0 0,0-1 1 0 0,1 1 0 0 0,-1 0-1 0 0,0 0 1 0 0,0 0-1 0 0,0 1 1 0 0,0-1 0 0 0,0 0-1 0 0,0 0 1 0 0,0 0 0 0 0,0 1-1 0 0,0-1 1 0 0,-2-1-1 0 0,-52-21 916 0 0,5 4-2078 0 0,22 1-4667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3356 0 0,'0'0'5105'0'0,"1"22"-4865"0"0,-3 5-141 0 0,1-14-29 0 0,1-1-1 0 0,0 0 0 0 0,0 1 1 0 0,1-1-1 0 0,1 0 1 0 0,3 13-1 0 0,-4-19-54 0 0,1 0 0 0 0,-1-1-1 0 0,1 1 1 0 0,0-1 0 0 0,0 0-1 0 0,1 1 1 0 0,0-1 0 0 0,0 0-1 0 0,0-1 1 0 0,0 1 0 0 0,1 0-1 0 0,0-1 1 0 0,0 0 0 0 0,0 0-1 0 0,0 0 1 0 0,1 0 0 0 0,-1-1-1 0 0,1 0 1 0 0,0 0 0 0 0,0 0-1 0 0,0 0 1 0 0,1-1 0 0 0,-1 0-1 0 0,1 0 1 0 0,-1-1 0 0 0,1 1-1 0 0,-1-1 1 0 0,1 0 0 0 0,0 0-1 0 0,0-1 1 0 0,-1 0 0 0 0,1 0-1 0 0,0 0 1 0 0,10-3 0 0 0,-12 1-59 0 0,0 1 0 0 0,0-1 1 0 0,0 0-1 0 0,0-1 1 0 0,-1 1-1 0 0,1-1 1 0 0,-1 0-1 0 0,0 0 1 0 0,0 0-1 0 0,0 0 1 0 0,0 0-1 0 0,0-1 0 0 0,-1 1 1 0 0,1-1-1 0 0,-1 0 1 0 0,0 0-1 0 0,0 0 1 0 0,0 0-1 0 0,-1 0 1 0 0,1 0-1 0 0,0-7 1 0 0,2-5-334 0 0,-1 0 1 0 0,0-1 0 0 0,-2 1 0 0 0,0-22 0 0 0,-1-23-3755 0 0,0 46 1705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1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0 868 0 0,'0'0'7817'0'0,"4"20"-7492"0"0,27 155 737 0 0,-30-167-955 0 0,10 33-764 0 0,-11-40 589 0 0,0-1 0 0 0,0 1 1 0 0,1-1-1 0 0,-1 1 0 0 0,0-1 0 0 0,1 0 0 0 0,-1 1 1 0 0,0-1-1 0 0,1 1 0 0 0,-1-1 0 0 0,1 0 0 0 0,-1 0 0 0 0,0 1 1 0 0,1-1-1 0 0,-1 0 0 0 0,1 1 0 0 0,-1-1 0 0 0,1 0 0 0 0,-1 0 1 0 0,1 0-1 0 0,-1 0 0 0 0,1 0 0 0 0,-1 0 0 0 0,1 1 0 0 0,-1-1 1 0 0,2 0-1 0 0,-1-1-163 0 0,0 1 0 0 0,1-1 0 0 0,-1 0 1 0 0,0 1-1 0 0,1-1 0 0 0,-1 0 0 0 0,0 0 0 0 0,0 0 1 0 0,0 0-1 0 0,0 0 0 0 0,1 0 0 0 0,-2 0 1 0 0,1 0-1 0 0,1-2 0 0 0,7-10-2182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1740 0 0,'0'0'8893'0'0,"4"15"-8795"0"0,0 2-98 0 0,0 0-4 0 0,0-1 1 0 0,0 0-1 0 0,2 0 1 0 0,10 23-1 0 0,-14-37-291 0 0,-1-1-1 0 0,1 1 1 0 0,-1-1-1 0 0,1 1 1 0 0,-1-1-1 0 0,1 0 1 0 0,0 1-1 0 0,0-1 1 0 0,0 0-1 0 0,-1 0 1 0 0,1 0-1 0 0,0 0 1 0 0,1-1-1 0 0,-1 1 1 0 0,0 0 0 0 0,0-1-1 0 0,0 1 1 0 0,0-1-1 0 0,0 0 1 0 0,0 0-1 0 0,1 0 1 0 0,-1 0-1 0 0,0 0 1 0 0,0 0-1 0 0,0-1 1 0 0,0 1-1 0 0,0-1 1 0 0,0 0 0 0 0,1 1-1 0 0,-1-1 1 0 0,3-2-1 0 0,8-5-30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0 492 0 0,'0'0'7853'0'0,"-145"30"-7773"0"0,121-28 36 0 0,2 3-104 0 0,1-3-12 0 0,2-2-76 0 0,3 0-252 0 0,2 0-464 0 0,6 0-300 0 0,3 0-301 0 0,0 0-195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4172 0 0,'0'0'4211'0'0,"1"21"-3819"0"0,6 68 11 0 0,-7-82-350 0 0,1 0 0 0 0,0-1 0 0 0,1 1 1 0 0,0 0-1 0 0,0-1 0 0 0,0 1 1 0 0,1-1-1 0 0,0 1 0 0 0,0-1 1 0 0,0 0-1 0 0,1 0 0 0 0,0-1 1 0 0,0 1-1 0 0,0-1 0 0 0,1 0 1 0 0,0 0-1 0 0,0 0 0 0 0,0-1 1 0 0,1 1-1 0 0,0-1 0 0 0,-1-1 1 0 0,12 6-1 0 0,-7-4-53 0 0,1-1 1 0 0,-1-1-1 0 0,1 0 0 0 0,0 0 1 0 0,0-1-1 0 0,0 0 1 0 0,0-1-1 0 0,0-1 0 0 0,0 1 1 0 0,0-2-1 0 0,20-2 0 0 0,-26 2-9 0 0,0 0 0 0 0,0 0 0 0 0,0-1 0 0 0,0 1-1 0 0,-1-1 1 0 0,1 0 0 0 0,-1 0 0 0 0,1-1 0 0 0,-1 0-1 0 0,0 1 1 0 0,0-1 0 0 0,0 0 0 0 0,0-1 0 0 0,0 1 0 0 0,-1-1-1 0 0,0 0 1 0 0,1 0 0 0 0,-2 0 0 0 0,1 0 0 0 0,0 0-1 0 0,-1-1 1 0 0,0 1 0 0 0,0-1 0 0 0,0 0 0 0 0,0 1-1 0 0,-1-1 1 0 0,0 0 0 0 0,0 0 0 0 0,0 0 0 0 0,0 0 0 0 0,-1 0-1 0 0,0 0 1 0 0,0 0 0 0 0,-1 0 0 0 0,1 0 0 0 0,-1 0-1 0 0,0 0 1 0 0,0 0 0 0 0,-1 0 0 0 0,1 1 0 0 0,-1-1 0 0 0,0 0-1 0 0,0 1 1 0 0,-1-1 0 0 0,1 1 0 0 0,-1 0 0 0 0,0 0-1 0 0,-6-6 1 0 0,-1 0-130 0 0,-1 1-1 0 0,1 1 1 0 0,-1 0 0 0 0,-1 0-1 0 0,0 1 1 0 0,0 0 0 0 0,0 1-1 0 0,-1 1 1 0 0,1 0-1 0 0,-1 0 1 0 0,-1 2 0 0 0,1-1-1 0 0,0 2 1 0 0,-1 0-1 0 0,1 0 1 0 0,-1 2 0 0 0,-18 0-1 0 0,11 6-1388 0 0,6 8-557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2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12 496 0 0,'0'0'6706'0'0,"9"14"-6180"0"0,4 11-50 0 0,0 0 0 0 0,-1 1 0 0 0,10 33 0 0 0,-16-39-183 0 0,1 5 34 0 0,2 0 0 0 0,21 46 1 0 0,-26-65-322 0 0,-1 1 0 0 0,1-1 0 0 0,1 0 0 0 0,-1 0 0 0 0,1-1 0 0 0,0 1 1 0 0,0-1-1 0 0,1 0 0 0 0,0 0 0 0 0,-1-1 0 0 0,2 0 0 0 0,-1 0 0 0 0,0 0 0 0 0,1-1 0 0 0,8 4 0 0 0,-14-7-36 0 0,0 0 1 0 0,0 0-1 0 0,0 0 0 0 0,0 0 0 0 0,0-1 0 0 0,0 1 0 0 0,0 0 0 0 0,0 0 0 0 0,0-1 0 0 0,0 1 0 0 0,0 0 1 0 0,0-1-1 0 0,0 1 0 0 0,0-1 0 0 0,0 1 0 0 0,0-1 0 0 0,-1 0 0 0 0,1 1 0 0 0,0-1 0 0 0,0 0 0 0 0,-1 1 0 0 0,1-1 1 0 0,0 0-1 0 0,-1 0 0 0 0,1 0 0 0 0,-1 0 0 0 0,1 1 0 0 0,-1-1 0 0 0,1 0 0 0 0,-1 0 0 0 0,0 0 0 0 0,0 0 1 0 0,1 0-1 0 0,-1 0 0 0 0,0 0 0 0 0,0 0 0 0 0,0 0 0 0 0,0-2 0 0 0,6-48-82 0 0,-6 46 79 0 0,0-127-141 0 0,-2 53-1052 0 0,5 0-3415 0 0,0 67 2341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2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8 728 0 0,'0'0'5829'0'0,"-22"-1"-5721"0"0,-98-5-74 0 0,118 6-2 0 0,1 0-1 0 0,-1 0 0 0 0,1 0 1 0 0,-1 0-1 0 0,1 0 0 0 0,-1 1 1 0 0,0-1-1 0 0,1 1 0 0 0,0-1 1 0 0,-1 1-1 0 0,1-1 0 0 0,-1 1 1 0 0,1 0-1 0 0,-1-1 0 0 0,1 1 1 0 0,0 0-1 0 0,0 0 0 0 0,-1 0 1 0 0,1 0-1 0 0,0 0 0 0 0,0 1 1 0 0,0-1-1 0 0,0 0 1 0 0,0 0-1 0 0,1 1 0 0 0,-1-1 1 0 0,0 0-1 0 0,0 1 0 0 0,1-1 1 0 0,-1 1-1 0 0,1-1 0 0 0,-1 3 1 0 0,0 4 292 0 0,0 1-1 0 0,1-1 1 0 0,-1 1 0 0 0,2 0 0 0 0,0 8 0 0 0,1 10-70 0 0,-2-21-246 0 0,0 0-1 0 0,0 0 1 0 0,1-1 0 0 0,0 1 0 0 0,0 0-1 0 0,1 0 1 0 0,-1-1 0 0 0,1 1-1 0 0,1-1 1 0 0,-1 0 0 0 0,1 1 0 0 0,0-1-1 0 0,0 0 1 0 0,0-1 0 0 0,0 1 0 0 0,1-1-1 0 0,0 1 1 0 0,0-1 0 0 0,0 0-1 0 0,6 4 1 0 0,-5-5-584 0 0,1 0 0 0 0,-1 0 0 0 0,1 0 0 0 0,-1 0 0 0 0,1-1-1 0 0,0 0 1 0 0,0-1 0 0 0,0 1 0 0 0,0-1 0 0 0,0 0 0 0 0,0 0 0 0 0,8-1 0 0 0,7 0-2028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3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38 1796 0 0,'0'0'7985'0'0,"-145"-5"-7977"0"0,129 5 144 0 0,-3-5-144 0 0,6 1-8 0 0,-1 2-120 0 0,6-5-500 0 0,3 2-220 0 0,-1 1-240 0 0,6 1-352 0 0,0 1-549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3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46 192 0 0,'0'0'10277'0'0,"7"21"-9883"0"0,-4-12-385 0 0,8 21 134 0 0,-1 1 1 0 0,-2 0 0 0 0,6 46 0 0 0,-14-72-275 0 0,1 0 0 0 0,-1-1 0 0 0,1 1 0 0 0,0 0 0 0 0,0 0 0 0 0,1 0 0 0 0,-1-1 0 0 0,4 6 0 0 0,-4-9-62 0 0,-1 0 1 0 0,1 0-1 0 0,0 0 0 0 0,0 0 0 0 0,0 0 0 0 0,0-1 1 0 0,0 1-1 0 0,0 0 0 0 0,0-1 0 0 0,0 1 1 0 0,1 0-1 0 0,-1-1 0 0 0,0 0 0 0 0,0 1 1 0 0,0-1-1 0 0,1 0 0 0 0,-1 1 0 0 0,0-1 0 0 0,0 0 1 0 0,1 0-1 0 0,-1 0 0 0 0,0 0 0 0 0,1 0 1 0 0,-1-1-1 0 0,0 1 0 0 0,0 0 0 0 0,1 0 1 0 0,-1-1-1 0 0,0 1 0 0 0,0-1 0 0 0,0 1 0 0 0,0-1 1 0 0,0 0-1 0 0,0 1 0 0 0,1-1 0 0 0,0-1 1 0 0,11-6-2944 0 0</inkml:trace>
  <inkml:trace contextRef="#ctx0" brushRef="#br0" timeOffset="1">339 19 5481 0 0,'0'0'4237'0'0,"-24"2"-4133"0"0,9-1-84 0 0,-180 7 550 0 0,186-8-826 0 0,0 0 0 0 0,0-1 0 0 0,0 0 0 0 0,0-1 0 0 0,0 0-1 0 0,0 0 1 0 0,0 0 0 0 0,0-2 0 0 0,-12-5 0 0 0,21 9 210 0 0,0 0 1 0 0,0 0 0 0 0,0 0-1 0 0,0 0 1 0 0,0 0-1 0 0,-1 0 1 0 0,1 0 0 0 0,0 0-1 0 0,0 0 1 0 0,0 0-1 0 0,0 0 1 0 0,0 0 0 0 0,0-1-1 0 0,0 1 1 0 0,0 0-1 0 0,-1 0 1 0 0,1 0 0 0 0,0 0-1 0 0,0 0 1 0 0,0 0-1 0 0,0 0 1 0 0,0 0 0 0 0,0 0-1 0 0,0-1 1 0 0,0 1 0 0 0,0 0-1 0 0,0 0 1 0 0,0 0-1 0 0,0 0 1 0 0,0 0 0 0 0,0 0-1 0 0,0-1 1 0 0,0 1-1 0 0,0 0 1 0 0,0 0 0 0 0,0 0-1 0 0,0 0 1 0 0,0 0-1 0 0,0 0 1 0 0,0-1 0 0 0,0 1-1 0 0,0 0 1 0 0,0 0-1 0 0,0 0 1 0 0,0 0 0 0 0,0 0-1 0 0,0 0 1 0 0,0 0 0 0 0,0-1-1 0 0,0 1 1 0 0,0 0-1 0 0,1 0 1 0 0,-1 0 0 0 0,0 0-1 0 0,0 0 1 0 0,0 0-1 0 0,0 0 1 0 0,0 0 0 0 0,0 0-1 0 0,1 0 1 0 0,8-1-1329 0 0,6 1-314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60 2708 0 0,'0'0'4619'0'0,"5"20"-3996"0"0,38 137 719 0 0,-40-147-1439 0 0,12 30 14 0 0,-14-39-137 0 0,0 1-1 0 0,0-1 0 0 0,0 0 0 0 0,0 1 0 0 0,0-1 0 0 0,0 0 0 0 0,0 0 0 0 0,0 0 0 0 0,1 0 0 0 0,-1 0 0 0 0,0 0 0 0 0,1 0 0 0 0,-1 0 0 0 0,1 0 0 0 0,-1-1 0 0 0,1 1 0 0 0,-1-1 0 0 0,1 1 0 0 0,-1-1 0 0 0,1 0 0 0 0,-1 1 0 0 0,4-1 0 0 0,3 0-1841 0 0</inkml:trace>
  <inkml:trace contextRef="#ctx0" brushRef="#br0" timeOffset="1">383 51 6637 0 0,'0'0'3341'0'0,"-26"-2"-3035"0"0,25 2-303 0 0,-225-24 613 0 0,184 13-614 0 0,-11-2-344 0 0,19 12-2798 0 0,37 6-550 0 0,10 0 725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3912 0 0,'0'0'4801'0'0,"0"20"-4329"0"0,0 100 662 0 0,1-118-1124 0 0,-1 1 1 0 0,1-1 0 0 0,0 1-1 0 0,0-1 1 0 0,0 0-1 0 0,0 1 1 0 0,0-1-1 0 0,0 0 1 0 0,1 0-1 0 0,-1 0 1 0 0,1 0 0 0 0,-1 0-1 0 0,1 0 1 0 0,0 0-1 0 0,0 0 1 0 0,0-1-1 0 0,0 1 1 0 0,0-1-1 0 0,0 1 1 0 0,0-1 0 0 0,0 0-1 0 0,1 0 1 0 0,-1 0-1 0 0,0 0 1 0 0,1 0-1 0 0,-1-1 1 0 0,1 1-1 0 0,-1-1 1 0 0,4 1 0 0 0,9 2-51 0 0,0-1 1 0 0,1 0-1 0 0,20-1 1 0 0,-26-1 1 0 0,1-1 1 0 0,-1 0-1 0 0,0-1 0 0 0,0 0 1 0 0,0 0-1 0 0,0-1 1 0 0,0-1-1 0 0,-1 0 1 0 0,0 0-1 0 0,17-10 1 0 0,-22 12 23 0 0,-1 0 0 0 0,0-1 0 0 0,0 1 0 0 0,0 0 0 0 0,0-1 0 0 0,0 0 0 0 0,-1 0 0 0 0,1 0 0 0 0,-1 0 0 0 0,0 0 0 0 0,0 0 0 0 0,0-1 1 0 0,0 1-1 0 0,-1-1 0 0 0,1 1 0 0 0,-1-1 0 0 0,0 0 0 0 0,0 0 0 0 0,0 1 0 0 0,0-1 0 0 0,-1 0 0 0 0,0 0 0 0 0,1 0 0 0 0,-2 0 0 0 0,1 0 0 0 0,0 0 1 0 0,-1 1-1 0 0,1-1 0 0 0,-1 0 0 0 0,0 0 0 0 0,-3-6 0 0 0,1 5 13 0 0,0 0-1 0 0,-1 0 1 0 0,0 0 0 0 0,0 0 0 0 0,0 0 0 0 0,0 1 0 0 0,-1 0-1 0 0,1 0 1 0 0,-1 0 0 0 0,0 0 0 0 0,0 1 0 0 0,-1 0-1 0 0,1 0 1 0 0,-1 0 0 0 0,-9-2 0 0 0,8 1-303 0 0,-1 2 0 0 0,0-1 1 0 0,0 1-1 0 0,0 0 0 0 0,0 1 1 0 0,0 0-1 0 0,0 0 1 0 0,0 0-1 0 0,-1 1 0 0 0,1 1 1 0 0,-11 1-1 0 0,8 5-1404 0 0,3 5-568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4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9 210 3796 0 0,'0'0'4968'0'0,"-2"-20"-4512"0"0,0-9-259 0 0,-2-77 846 0 0,4 104-998 0 0,0-1 0 0 0,0 1 0 0 0,0 0 0 0 0,1 0-1 0 0,-1-1 1 0 0,1 1 0 0 0,-1 0 0 0 0,1 0 0 0 0,0 0-1 0 0,0-1 1 0 0,0 1 0 0 0,0 0 0 0 0,0 0 0 0 0,1 1-1 0 0,-1-1 1 0 0,1 0 0 0 0,-1 0 0 0 0,1 1 0 0 0,-1-1 0 0 0,1 1-1 0 0,0-1 1 0 0,0 1 0 0 0,0 0 0 0 0,0-1 0 0 0,0 1-1 0 0,0 0 1 0 0,0 0 0 0 0,0 1 0 0 0,1-1 0 0 0,-1 0-1 0 0,0 1 1 0 0,0-1 0 0 0,1 1 0 0 0,-1 0 0 0 0,0 0 0 0 0,0 0-1 0 0,1 0 1 0 0,-1 0 0 0 0,3 1 0 0 0,-1-1-64 0 0,1 0 1 0 0,-1 1-1 0 0,0 0 1 0 0,0-1-1 0 0,0 2 1 0 0,0-1 0 0 0,1 0-1 0 0,-1 1 1 0 0,-1 0-1 0 0,1 0 1 0 0,0 0-1 0 0,0 0 1 0 0,-1 0-1 0 0,1 1 1 0 0,-1 0-1 0 0,0 0 1 0 0,0 0-1 0 0,0 0 1 0 0,0 0 0 0 0,4 7-1 0 0,-4-4-106 0 0,0 1 1 0 0,-1 0-1 0 0,0-1 0 0 0,0 1 0 0 0,-1 0 1 0 0,1 0-1 0 0,-1 1 0 0 0,-1 6 1 0 0,1-11 88 0 0,-1 0 1 0 0,-1-1-1 0 0,1 1 1 0 0,0 0 0 0 0,-1-1-1 0 0,1 1 1 0 0,-1-1-1 0 0,0 1 1 0 0,0 0 0 0 0,0-1-1 0 0,0 0 1 0 0,-1 1-1 0 0,1-1 1 0 0,0 0 0 0 0,-1 0-1 0 0,0 1 1 0 0,1-1-1 0 0,-1 0 1 0 0,0-1 0 0 0,0 1-1 0 0,0 0 1 0 0,0-1-1 0 0,-1 1 1 0 0,-2 1 0 0 0,-4 2-12 0 0,-1-1 1 0 0,1 0-1 0 0,-1-1 0 0 0,0 0 1 0 0,0 0-1 0 0,0-1 1 0 0,0 0-1 0 0,-13 0 1 0 0,23-2 385 0 0,38 0 401 0 0,-24 1-710 0 0,0 1 0 0 0,-1 1 0 0 0,1 0 1 0 0,-1 1-1 0 0,0 0 0 0 0,0 1 0 0 0,0 0 0 0 0,0 1 0 0 0,-1 1 0 0 0,21 14 0 0 0,-2-10-2477 0 0,-10-15-2275 0 0,-13-2 1930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5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6317 0 0,'0'0'4227'0'0,"0"22"-3867"0"0,3 178 892 0 0,3-116-964 0 0,-6-84-360 0 0,0 0 0 0 0,1 1 0 0 0,-1-1 0 0 0,0 1 0 0 0,0-1 0 0 0,1 0 0 0 0,-1 0 0 0 0,0 1 0 0 0,1-1 0 0 0,-1 0 0 0 0,1 0 0 0 0,-1 1 0 0 0,0-1 0 0 0,1 0 0 0 0,-1 0 0 0 0,1 0 0 0 0,-1 1 0 0 0,0-1 0 0 0,1 0 0 0 0,-1 0 0 0 0,1 0 0 0 0,-1 0 0 0 0,1 0 0 0 0,-1 0 0 0 0,1 0 0 0 0,-1 0 0 0 0,0 0 0 0 0,1 0 0 0 0,-1 0 0 0 0,1-1 0 0 0,-1 1 0 0 0,1 0 0 0 0,-1 0 0 0 0,0 0 0 0 0,1-1 0 0 0,-1 1 0 0 0,1 0 0 0 0,-1-1 0 0 0,18-8-2795 0 0,2-4-1590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0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38 1856 0 0,'0'0'7513'0'0,"-22"-2"-6926"0"0,-175-19-61 0 0,136 14-220 0 0,13 1-1780 0 0,17 4-4079 0 0,37 9 2532 0 0</inkml:trace>
  <inkml:trace contextRef="#ctx0" brushRef="#br0" timeOffset="1">463 57 2948 0 0,'0'0'5565'0'0,"-17"0"-5271"0"0,-3-1-203 0 0,-1-1 215 0 0,0 2 1 0 0,0 0-1 0 0,0 1 1 0 0,-24 4-1 0 0,42-4-262 0 0,0-1 0 0 0,-1 1 0 0 0,1 0-1 0 0,0 0 1 0 0,0 0 0 0 0,0 1 0 0 0,0-1-1 0 0,0 1 1 0 0,0-1 0 0 0,0 1-1 0 0,0 0 1 0 0,0 0 0 0 0,1 0 0 0 0,-1 1-1 0 0,1-1 1 0 0,0 1 0 0 0,0-1 0 0 0,-1 1-1 0 0,2 0 1 0 0,-1 0 0 0 0,0 0 0 0 0,1 0-1 0 0,-1 0 1 0 0,1 0 0 0 0,0 0 0 0 0,0 0-1 0 0,0 0 1 0 0,0 1 0 0 0,1-1 0 0 0,-1 0-1 0 0,1 1 1 0 0,0-1 0 0 0,0 1 0 0 0,0-1-1 0 0,0 0 1 0 0,1 1 0 0 0,-1-1 0 0 0,1 0-1 0 0,1 5 1 0 0,1-1-195 0 0,0 1-1 0 0,0 0 1 0 0,0-1-1 0 0,1 0 0 0 0,0 0 1 0 0,0 0-1 0 0,1 0 1 0 0,0 0-1 0 0,0-1 1 0 0,0 0-1 0 0,1 0 1 0 0,0-1-1 0 0,0 1 1 0 0,1-1-1 0 0,11 7 1 0 0,-8-8-596 0 0,0 1 0 0 0,1-1 0 0 0,-1 0 0 0 0,1-1 0 0 0,-1-1 0 0 0,1 1 0 0 0,0-2 0 0 0,0 0 0 0 0,0 0 0 0 0,0-1 0 0 0,1 0 0 0 0,19-3 0 0 0,-18-2 702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 5088 0 0,'0'0'4150'0'0,"7"12"-4060"0"0,24 37-72 0 0,-28-47-16 0 0,-1 0 1 0 0,0 0 0 0 0,1 0 0 0 0,-1 0 0 0 0,1 0-1 0 0,0-1 1 0 0,0 1 0 0 0,-1-1 0 0 0,1 0 0 0 0,0 0 0 0 0,0 0-1 0 0,0 0 1 0 0,0 0 0 0 0,0-1 0 0 0,0 1 0 0 0,1-1 0 0 0,-1 0-1 0 0,0 0 1 0 0,0 0 0 0 0,0 0 0 0 0,0-1 0 0 0,4 0 0 0 0,6 0 106 0 0,-13 1-120 0 0,1 0 1 0 0,0 0 0 0 0,0 0 0 0 0,-1 0-1 0 0,1 0 1 0 0,0 0 0 0 0,-1-1 0 0 0,1 1-1 0 0,0 0 1 0 0,-1 0 0 0 0,1 0 0 0 0,-1-1 0 0 0,1 1-1 0 0,0 0 1 0 0,-1-1 0 0 0,1 1 0 0 0,-1 0-1 0 0,1-1 1 0 0,-1 1 0 0 0,1-1 0 0 0,-1 1-1 0 0,1-1 1 0 0,-1 1 0 0 0,1-1 0 0 0,-1 1 0 0 0,0-1-1 0 0,1 0 1 0 0,-1 1 0 0 0,0-1 0 0 0,1 1-1 0 0,-1-1 1 0 0,0 0 0 0 0,0 1 0 0 0,0-1-1 0 0,0 0 1 0 0,1 1 0 0 0,-1-1 0 0 0,0 0-1 0 0,0 1 1 0 0,0-1 0 0 0,0 0 0 0 0,-1 1 0 0 0,1-1-1 0 0,0 0 1 0 0,0 1 0 0 0,0-1 0 0 0,-1 0-1 0 0,1 1 1 0 0,0-1 0 0 0,-1-1 0 0 0,0 0-16 0 0,0-1 1 0 0,0 0 0 0 0,0 1 0 0 0,-1-1-1 0 0,1 1 1 0 0,-1-1 0 0 0,0 1-1 0 0,1 0 1 0 0,-1 0 0 0 0,-4-4-1 0 0,-2 2-70 0 0,0-1-1 0 0,0 1 0 0 0,0 1 0 0 0,-1 0 0 0 0,1 0 0 0 0,-15-3 0 0 0,-28 2-5244 0 0,39 4 2641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6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4464 0 0,'0'0'5904'0'0,"5"23"-5816"0"0,31 145 284 0 0,-32-154-335 0 0,0-1-1 0 0,1 1 1 0 0,0-1-1 0 0,10 16 1 0 0,-13-25-46 0 0,-1-1 0 0 0,1 0 0 0 0,0 1 0 0 0,0-1 0 0 0,0 0 0 0 0,1 0 0 0 0,-1 0 0 0 0,1-1 0 0 0,0 1 0 0 0,0 0 0 0 0,0-1 0 0 0,0 0 0 0 0,0 0 0 0 0,0 0 0 0 0,0 0 0 0 0,1 0 0 0 0,-1-1 0 0 0,1 1 0 0 0,-1-1 0 0 0,9 2 0 0 0,-9-4-47 0 0,0 1-1 0 0,0-1 0 0 0,1 0 0 0 0,-1 0 1 0 0,0 0-1 0 0,0-1 0 0 0,0 1 0 0 0,0-1 1 0 0,0 1-1 0 0,0-1 0 0 0,-1 0 0 0 0,1 0 1 0 0,0-1-1 0 0,-1 1 0 0 0,0 0 1 0 0,3-4-1 0 0,-3 4 66 0 0,0-1 0 0 0,1 1 0 0 0,-1-1 0 0 0,1 1 1 0 0,0 0-1 0 0,-1 0 0 0 0,1 0 0 0 0,0 0 0 0 0,0 0 0 0 0,0 1 1 0 0,0 0-1 0 0,1-1 0 0 0,-1 1 0 0 0,0 0 0 0 0,0 0 0 0 0,5 0 1 0 0,-5 1-230 0 0,0 1 1 0 0,-1-1 0 0 0,1 1 0 0 0,0-1 0 0 0,0 1 0 0 0,-1 0 0 0 0,1 0-1 0 0,-1 0 1 0 0,1 0 0 0 0,-1 1 0 0 0,1-1 0 0 0,-1 1 0 0 0,0-1 0 0 0,1 1-1 0 0,-1 0 1 0 0,0 0 0 0 0,2 2 0 0 0,14 12-2504 0 0,-2-7 173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36 1548 0 0,'0'0'14307'0'0,"-2"-1"-14003"0"0,-7-5-216 0 0,8 6-136 0 0,1 0-1 0 0,0-1 0 0 0,0 1 1 0 0,0 0-1 0 0,0 0 0 0 0,-1 0 1 0 0,1 0-1 0 0,0 0 0 0 0,0-1 0 0 0,0 1 1 0 0,0 0-1 0 0,0 0 0 0 0,-1 0 1 0 0,1 0-1 0 0,0-1 0 0 0,0 1 1 0 0,0 0-1 0 0,0 0 0 0 0,0 0 0 0 0,0-1 1 0 0,0 1-1 0 0,0 0 0 0 0,0 0 1 0 0,0 0-1 0 0,0-1 0 0 0,0 1 1 0 0,0 0-1 0 0,0 0 0 0 0,0-1 0 0 0,0 1 1 0 0,0 0-1 0 0,0 0 0 0 0,0 0 1 0 0,0-1-1 0 0,0 1 0 0 0,0 0 1 0 0,0 0-1 0 0,0 0 0 0 0,0-1 0 0 0,1 1 1 0 0,-1 0-1 0 0,0 0 0 0 0,0 0 1 0 0,0 0-1 0 0,1-1 0 0 0,11-7-1659 0 0,15-1-2666 0 0,-27 9 4298 0 0,0-1 0 0 0,0 1 0 0 0,0 0 0 0 0,0 0 0 0 0,1 0 0 0 0,-1 0 0 0 0,0 0 0 0 0,0-1 1 0 0,0 1-1 0 0,0 0 0 0 0,1 0 0 0 0,-1 0 0 0 0,0 0 0 0 0,0 0 0 0 0,0 0 0 0 0,0 0 0 0 0,1 0 0 0 0,-1 0 0 0 0,0 0 0 0 0,0 0 1 0 0,0 0-1 0 0,1 0 0 0 0,-1 0 0 0 0,0 0 0 0 0,0 0 0 0 0,1 0 0 0 0,-1 0 0 0 0,0 0 0 0 0,0 0 0 0 0,0 0 0 0 0,1 0 1 0 0,-1 0-1 0 0,0 0 0 0 0,0 0 0 0 0,0 0 0 0 0,0 0 0 0 0,1 1 0 0 0,-1-1 0 0 0,0 0 0 0 0,0 0 0 0 0,0 0 0 0 0,0 0 1 0 0,0 0-1 0 0,1 1 0 0 0,-1-1 0 0 0,0 0 0 0 0,0 0 0 0 0,0 0 0 0 0,0 0 0 0 0,0 1 0 0 0,0-1 0 0 0,0 0 0 0 0,0 0 0 0 0,0 0 1 0 0,0 1-1 0 0,0-1 0 0 0,0 0 0 0 0,0 0 0 0 0,0 0 0 0 0,0 1 0 0 0,0-1 0 0 0,0 0 0 0 0,0 0 0 0 0,0 0 0 0 0,0 1 1 0 0,0-1-1 0 0,0 0 0 0 0,0 0 0 0 0,0 1 0 0 0,-35 27-2535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6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22 412 0 0,'0'0'12733'0'0,"30"0"-12013"0"0,286-21-1296 0 0,-315 21 374 0 0,-41 3-720 0 0,37 0 983 0 0,1 0 0 0 0,-1 0 0 0 0,1 0 0 0 0,0 0 0 0 0,0 1 0 0 0,0-1 0 0 0,1 1 0 0 0,-1-1 0 0 0,1 1 0 0 0,0 0 0 0 0,0-1 0 0 0,0 1 0 0 0,0 0 0 0 0,1 0 0 0 0,-1 5 0 0 0,2 69-336 0 0,1-44 85 0 0,-1-11 118 0 0,2-1 0 0 0,0 0 0 0 0,7 25 0 0 0,-4-24-31 0 0,-2-1 0 0 0,0 0 0 0 0,0 28 0 0 0,-4-48 83 0 0,0 0 1 0 0,0 0 0 0 0,-1 0 0 0 0,1 0-1 0 0,0-1 1 0 0,-1 1 0 0 0,1 0-1 0 0,-1 0 1 0 0,0 0 0 0 0,1-1 0 0 0,-1 1-1 0 0,0 0 1 0 0,0-1 0 0 0,0 1-1 0 0,0-1 1 0 0,-1 1 0 0 0,1-1 0 0 0,0 0-1 0 0,-1 1 1 0 0,1-1 0 0 0,-1 0-1 0 0,-2 2 1 0 0,0-1-4 0 0,0 0-1 0 0,-1 0 1 0 0,1 0-1 0 0,-1-1 1 0 0,0 0 0 0 0,1 0-1 0 0,-1 0 1 0 0,-9 1-1 0 0,4-2-26 0 0,0 0 0 0 0,0 0 0 0 0,0-1 0 0 0,0 0 0 0 0,0-1 0 0 0,0 0 0 0 0,0-1 0 0 0,-13-4 0 0 0,20 5-197 0 0,1 1 0 0 0,-1-1 0 0 0,0 1 0 0 0,1-1 0 0 0,-1 0 0 0 0,1 0 0 0 0,-1 0 0 0 0,1 0 0 0 0,0 0 0 0 0,0 0 0 0 0,0-1 1 0 0,0 1-1 0 0,0-1 0 0 0,1 1 0 0 0,-1-1 0 0 0,1 0 0 0 0,-1 0 0 0 0,1 0 0 0 0,-1-5 0 0 0,1-2-2077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7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8 4016 0 0,'0'0'6842'0'0,"-26"-1"-6434"0"0,-184-5 328 0 0,124 6-946 0 0,83 1-1021 0 0,8 3-100 0 0,10 2-1134 0 0,0-3 154 0 0,4 1-479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7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12 836 0 0,'0'0'10448'0'0,"-24"2"-10061"0"0,-7 2-278 0 0,13-1-37 0 0,0-1 0 0 0,0-1 0 0 0,-37-2 0 0 0,-6-12-37 0 0,23 4-5563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0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2785 9 3684 0 0,'0'0'4666'0'0,"-9"0"-4229"0"0,-530 9 2934 0 0,403-1-2735 0 0,19 0-100 0 0,-235-15 0 0 0,-456-19 330 0 0,619 27-703 0 0,96-2-201 0 0,-132 5 99 0 0,163 3-77 0 0,-47 3-25 0 0,-37-3-1917 0 0,189 8-9822 0 0,-86-30 10657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1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1917 108 2288 0 0,'0'0'5833'0'0,"-44"-11"-3351"0"0,-190 4-377 0 0,-96-8-1532 0 0,142 3-207 0 0,143 10-241 0 0,-1-3 0 0 0,1-2 0 0 0,-58-15 0 0 0,68 15-116 0 0,0 2 1 0 0,-1 1 0 0 0,1 2-1 0 0,-1 2 1 0 0,-35 3-1 0 0,-17 0-41 0 0,-272-17 97 0 0,245 14 462 0 0,68 0-949 0 0,38 0-934 0 0,14 0-1134 0 0,23 0-6905 0 0,-76 0 8294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1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1340 0 0,'0'0'4873'0'0,"11"-1"235"0"0,37-1-4657 0 0,50-12-709 0 0,-50 6-246 0 0,77-2 0 0 0,-124 10 488 0 0,-36 19-397 0 0,30-15 488 0 0,0 0 0 0 0,1 1 0 0 0,0-1 0 0 0,0 1 0 0 0,0 0 0 0 0,0 0 0 0 0,0 0 0 0 0,1 1 0 0 0,0-1 0 0 0,0 1 0 0 0,1-1 0 0 0,0 1 0 0 0,0 0 0 0 0,0 0 0 0 0,1 0 0 0 0,-1 0 0 0 0,0 13 0 0 0,1 11-61 0 0,0 1 0 0 0,6 47 0 0 0,-1-7-7 0 0,-3-48-22 0 0,-1-8-19 0 0,0 1 1 0 0,0 0 0 0 0,-1 0 0 0 0,-7 29 0 0 0,7-42 18 0 0,0 0 0 0 0,0 0 0 0 0,0 0 0 0 0,0 0 0 0 0,0 0 0 0 0,-1 0 0 0 0,0 0 0 0 0,1 0 0 0 0,-1-1 0 0 0,0 1 0 0 0,0-1 0 0 0,-1 1 0 0 0,1-1 0 0 0,0 0 0 0 0,-1 0 0 0 0,1 0 0 0 0,-1 0 0 0 0,0-1 0 0 0,1 1 0 0 0,-1-1 0 0 0,0 1 0 0 0,0-1 0 0 0,0 0 0 0 0,0 0 0 0 0,0 0 0 0 0,-1-1 0 0 0,1 1 0 0 0,0-1 0 0 0,0 1 0 0 0,-5-1 0 0 0,1-1 5 0 0,0 1 0 0 0,0-1 1 0 0,0-1-1 0 0,0 1 0 0 0,0-1 1 0 0,0 0-1 0 0,1-1 0 0 0,-1 1 1 0 0,1-2-1 0 0,-1 1 0 0 0,1 0 1 0 0,0-1-1 0 0,0 0 0 0 0,1-1 1 0 0,-1 1-1 0 0,-7-9 0 0 0,9 9-105 0 0,1-1 0 0 0,-1 1-1 0 0,1-1 1 0 0,-1 0 0 0 0,2 0-1 0 0,-1 0 1 0 0,0-1-1 0 0,1 1 1 0 0,0 0 0 0 0,0-1-1 0 0,1 0 1 0 0,-1 1 0 0 0,1-1-1 0 0,0 0 1 0 0,1 1 0 0 0,0-1-1 0 0,-1 0 1 0 0,2 0-1 0 0,-1 0 1 0 0,1 0 0 0 0,1-5-1 0 0,-1 9-95 0 0,-1 0-1 0 0,1 1 1 0 0,0-1-1 0 0,0 0 0 0 0,0 1 1 0 0,0-1-1 0 0,0 0 0 0 0,1 1 1 0 0,-1 0-1 0 0,0-1 1 0 0,1 1-1 0 0,-1 0 0 0 0,1 0 1 0 0,-1 0-1 0 0,1 0 0 0 0,2-2 1 0 0,15-6-3435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3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3484 0 0,'0'0'7125'0'0,"6"-2"-6856"0"0,27-11-239 0 0,0 2 1 0 0,1 1-1 0 0,0 1 0 0 0,0 2 0 0 0,71-5 0 0 0,-104 12-184 0 0,-40 7-543 0 0,37-5 709 0 0,-1-1-1 0 0,0 1 1 0 0,1 0-1 0 0,-1 0 1 0 0,1 0-1 0 0,-1 1 1 0 0,1-1-1 0 0,0 0 1 0 0,0 1-1 0 0,0-1 1 0 0,0 1-1 0 0,0 0 1 0 0,1 0-1 0 0,-1 0 1 0 0,1 0-1 0 0,0 0 1 0 0,0 0-1 0 0,0 0 1 0 0,0 0-1 0 0,0 0 1 0 0,1 0-1 0 0,0 0 1 0 0,-1 1-1 0 0,1-1 1 0 0,0 0-1 0 0,1 0 1 0 0,-1 1-1 0 0,0-1 1 0 0,1 0-1 0 0,1 6 1 0 0,4 12-213 0 0,1 0 0 0 0,1 0 1 0 0,17 33-1 0 0,-5-10 51 0 0,-14-30 98 0 0,3 7 40 0 0,-1 0-1 0 0,-1 1 1 0 0,0-1-1 0 0,-2 1 0 0 0,0 1 1 0 0,2 41-1 0 0,-7-62-5 0 0,0 0 0 0 0,0 0 1 0 0,0 0-1 0 0,-1 0 0 0 0,1 0 0 0 0,-1 1 0 0 0,1-1 0 0 0,-1 0 0 0 0,0 0 0 0 0,0 0 1 0 0,0-1-1 0 0,0 1 0 0 0,0 0 0 0 0,0 0 0 0 0,0 0 0 0 0,-1-1 0 0 0,1 1 0 0 0,-1-1 1 0 0,1 1-1 0 0,-1-1 0 0 0,-3 3 0 0 0,1-2-7 0 0,0 0 1 0 0,-1 0-1 0 0,1 0 0 0 0,-1 0 0 0 0,0-1 0 0 0,1 0 1 0 0,-1 0-1 0 0,0 0 0 0 0,-7 0 0 0 0,3 0-16 0 0,0-1-1 0 0,0 0 1 0 0,-1-1-1 0 0,1 0 1 0 0,0 0-1 0 0,0-1 1 0 0,0 0-1 0 0,1-1 1 0 0,-1 0-1 0 0,-10-5 1 0 0,12 4-462 0 0,0 0 0 0 0,0-1-1 0 0,0 0 1 0 0,1 0 0 0 0,0-1 0 0 0,0 1 0 0 0,-6-10 0 0 0,5 3-1863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76 800 0 0,'0'0'5969'0'0,"-109"-59"-5669"0"0,87 54-208 0 0,0 0-16 0 0,2 2-76 0 0,3-1 0 0 0,1 4-208 0 0,4 0-664 0 0,4 0-521 0 0,2 0-667 0 0,6 4-404 0 0,0 3 2292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4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4528 0 0,'0'0'7100'0'0,"-11"1"-6984"0"0,0 0-200 0 0,-13 2-201 0 0,0 0-1 0 0,0-2 1 0 0,0-1-1 0 0,-46-5 1 0 0,68 3-177 0 0,14 2-9309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4876 0 0,'0'0'4971'0'0,"-17"20"-4574"0"0,-4 7-287 0 0,1-1 28 0 0,-42 40 0 0 0,51-56-192 0 0,0 0 0 0 0,-1-1 1 0 0,-20 12-1 0 0,2-4-2512 0 0,26-15 2036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221 170 4048 0 0,'0'0'4253'0'0,"-156"-124"-4321"0"0,137 110-88 0 0,3 3-728 0 0,3 2-780 0 0,2 0-541 0 0,6 6-1027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5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80 612 0 0,'0'0'6545'0'0,"16"16"-6391"0"0,49 48-295 0 0,-64-63 128 0 0,0 0 1 0 0,-1 0-1 0 0,1 0 1 0 0,0-1-1 0 0,0 1 1 0 0,0 0-1 0 0,0 0 1 0 0,0-1-1 0 0,0 1 1 0 0,1-1-1 0 0,-1 1 1 0 0,0-1-1 0 0,0 1 1 0 0,0-1-1 0 0,0 0 1 0 0,1 0-1 0 0,-1 1 1 0 0,0-1-1 0 0,0 0 1 0 0,0 0-1 0 0,1 0 1 0 0,-1 0-1 0 0,0 0 1 0 0,0-1-1 0 0,1 1 1 0 0,-1 0-1 0 0,0-1 1 0 0,0 1-1 0 0,0 0 1 0 0,0-1-1 0 0,1 1 1 0 0,-1-1-1 0 0,2-1 1 0 0,16-27-207 0 0,-17 26 166 0 0,-2 2 54 0 0,7-9 59 0 0,-1-1 0 0 0,0 0 1 0 0,-1 0-1 0 0,0 0 0 0 0,-1-1 0 0 0,-1 1 0 0 0,1-1 0 0 0,-2 0 0 0 0,2-19 0 0 0,-22 135 1758 0 0,20 174-1416 0 0,-2-275-482 0 0,0 0-1 0 0,0 0 1 0 0,0 0 0 0 0,-1 0 0 0 0,1 0-1 0 0,-1 0 1 0 0,0-1 0 0 0,0 1 0 0 0,0 0-1 0 0,0-1 1 0 0,0 1 0 0 0,-1 0 0 0 0,1-1 0 0 0,-1 1-1 0 0,0-1 1 0 0,1 0 0 0 0,-1 0 0 0 0,0 0-1 0 0,0 1 1 0 0,-4 1 0 0 0,1 0-392 0 0,-1-1 0 0 0,-1 0-1 0 0,1 0 1 0 0,0 0 0 0 0,-1-1 0 0 0,1 1 0 0 0,-13 1-1 0 0,-13 1-2119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74 320 0 0,'0'0'4984'0'0,"1"-4"-3264"0"0,0 1-1365 0 0,-1 3-281 0 0,0-1 0 0 0,0 0 0 0 0,0 1 0 0 0,1-1-1 0 0,-1 0 1 0 0,0 1 0 0 0,1-1 0 0 0,-1 0 0 0 0,0 1 0 0 0,1-1-1 0 0,-1 1 1 0 0,0-1 0 0 0,1 1 0 0 0,-1-1 0 0 0,1 1-1 0 0,-1-1 1 0 0,1 1 0 0 0,0-1 0 0 0,-1 1 0 0 0,1-1 0 0 0,-1 1-1 0 0,1 0 1 0 0,0-1 0 0 0,-1 1 0 0 0,1 0 0 0 0,0 0-1 0 0,-1 0 1 0 0,1-1 0 0 0,0 1 0 0 0,-1 0 0 0 0,2 0 1100 0 0,40 0 490 0 0,-16-2-1955 0 0,0-1 0 0 0,0-1 0 0 0,0-1-1 0 0,25-9 1 0 0,56-10-75 0 0,-87 26 574 0 0,-16 9-319 0 0,-20 24-256 0 0,8-20 487 0 0,1 5-6 0 0,1 0 0 0 0,1 0 0 0 0,1 1 0 0 0,1 0 0 0 0,0 0 0 0 0,2-1 0 0 0,0 1 0 0 0,2 0 0 0 0,2 24 0 0 0,-1-4-7 0 0,-4 48 0 0 0,1-77-116 0 0,0 1-1 0 0,-2-1 1 0 0,1 0-1 0 0,-2 0 1 0 0,1 0-1 0 0,-2 0 1 0 0,0-1 0 0 0,-7 13-1 0 0,9-20-9 0 0,0 0-1 0 0,0 0 1 0 0,-1-1 0 0 0,1 1-1 0 0,-1-1 1 0 0,0 0-1 0 0,0 0 1 0 0,0-1 0 0 0,0 1-1 0 0,0-1 1 0 0,-1 0 0 0 0,1 0-1 0 0,-1 0 1 0 0,0 0-1 0 0,1-1 1 0 0,-1 0 0 0 0,0 0-1 0 0,0 0 1 0 0,0-1 0 0 0,0 0-1 0 0,0 0 1 0 0,0 0-1 0 0,-8-1 1 0 0,10 1-83 0 0,0-1 0 0 0,0 1 0 0 0,0-1 0 0 0,0 1 0 0 0,0-1 0 0 0,0 0 1 0 0,0 0-1 0 0,0 0 0 0 0,0-1 0 0 0,1 1 0 0 0,-1-1 0 0 0,0 1 0 0 0,1-1 0 0 0,-1 0 0 0 0,1 0 0 0 0,0 0 0 0 0,-1 0 0 0 0,1 0 0 0 0,0-1 0 0 0,0 1 1 0 0,1-1-1 0 0,-1 1 0 0 0,0-1 0 0 0,1 0 0 0 0,0 0 0 0 0,-1 0 0 0 0,1 0 0 0 0,0 0 0 0 0,1 0 0 0 0,-1 0 0 0 0,0 0 0 0 0,1 0 0 0 0,0 0 0 0 0,0 0 0 0 0,0 0 1 0 0,0 0-1 0 0,1-5 0 0 0,-1 7-99 0 0,1-1-1 0 0,-1 1 1 0 0,1 0 0 0 0,0-1 0 0 0,0 1 0 0 0,-1 0 0 0 0,1 0 0 0 0,0 0 0 0 0,0 0 0 0 0,0-1-1 0 0,0 1 1 0 0,0 1 0 0 0,1-1 0 0 0,-1 0 0 0 0,0 0 0 0 0,0 0 0 0 0,1 0 0 0 0,-1 1-1 0 0,0-1 1 0 0,1 1 0 0 0,1-1 0 0 0,33-8-2089 0 0,-35 9 2273 0 0,18-3-716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3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52 692 0 0,'0'0'7787'0'0,"-8"3"-7166"0"0,-20 7-238 0 0,27-10-372 0 0,0 1-1 0 0,1-1 1 0 0,-1 0 0 0 0,0 1 0 0 0,1-1 0 0 0,-1 1-1 0 0,1-1 1 0 0,-1 1 0 0 0,0-1 0 0 0,1 1 0 0 0,0-1-1 0 0,-1 1 1 0 0,1 0 0 0 0,-1-1 0 0 0,1 1 0 0 0,0 0-1 0 0,-1-1 1 0 0,1 1 0 0 0,0 0 0 0 0,-1-1 0 0 0,1 1-1 0 0,0 0 1 0 0,0 0 0 0 0,0-1 0 0 0,0 1 0 0 0,0 0-1 0 0,0 0 1 0 0,0-1 0 0 0,0 1 0 0 0,0 0 0 0 0,0 0-1 0 0,0-1 1 0 0,1 1 0 0 0,-1 0 0 0 0,0 0 0 0 0,0-1-1 0 0,1 1 1 0 0,-1 0 0 0 0,1-1 0 0 0,-1 1 0 0 0,1 0-1 0 0,17 21 331 0 0,-15-20-342 0 0,-1 0 0 0 0,1 0 0 0 0,0 0 1 0 0,0-1-1 0 0,0 1 0 0 0,0-1 0 0 0,0 1 0 0 0,0-1 0 0 0,0 0 1 0 0,0 0-1 0 0,0-1 0 0 0,0 1 0 0 0,1 0 0 0 0,-1-1 0 0 0,0 0 1 0 0,1 0-1 0 0,-1 0 0 0 0,0 0 0 0 0,0-1 0 0 0,1 1 0 0 0,-1-1 1 0 0,0 0-1 0 0,0 0 0 0 0,0 0 0 0 0,0 0 0 0 0,0 0 0 0 0,0-1 1 0 0,0 1-1 0 0,0-1 0 0 0,3-2 0 0 0,-2 0-1 0 0,-1 0-1 0 0,1 0 1 0 0,-1 0 0 0 0,0 0-1 0 0,0-1 1 0 0,0 1-1 0 0,0-1 1 0 0,-1 0 0 0 0,0 0-1 0 0,0 0 1 0 0,0 0 0 0 0,-1 0-1 0 0,1 0 1 0 0,-1 0-1 0 0,-1-1 1 0 0,1 1 0 0 0,-1-9-1 0 0,-1-8 292 0 0,-1 34 619 0 0,1 37-783 0 0,7-13-127 0 0,16 51 1 0 0,4 27 93 0 0,-24-101-83 0 0,0 0-1 0 0,-1 0 0 0 0,-1 0 0 0 0,0 0 1 0 0,-1 0-1 0 0,-5 23 0 0 0,6-33-26 0 0,-1 0 0 0 0,0 0 0 0 0,0-1-1 0 0,-1 1 1 0 0,1 0 0 0 0,0 0 0 0 0,-1-1 0 0 0,0 1 0 0 0,0-1 0 0 0,1 1-1 0 0,-2-1 1 0 0,1 0 0 0 0,0 0 0 0 0,0 0 0 0 0,-1 0 0 0 0,1 0 0 0 0,-1 0-1 0 0,1 0 1 0 0,-1-1 0 0 0,0 0 0 0 0,0 1 0 0 0,1-1 0 0 0,-1 0 0 0 0,0 0-1 0 0,0-1 1 0 0,0 1 0 0 0,0-1 0 0 0,0 1 0 0 0,0-1 0 0 0,-1 0 0 0 0,1 0-1 0 0,0 0 1 0 0,-4-1 0 0 0,2 0-20 0 0,1 1 0 0 0,-1-1 0 0 0,1 0-1 0 0,0 0 1 0 0,-1-1 0 0 0,1 1 0 0 0,0-1 0 0 0,0 0 0 0 0,0 0-1 0 0,0-1 1 0 0,0 1 0 0 0,0-1 0 0 0,1 1 0 0 0,-1-1 0 0 0,1 0-1 0 0,0-1 1 0 0,0 1 0 0 0,0-1 0 0 0,0 1 0 0 0,0-1-1 0 0,-3-7 1 0 0,4 4-406 0 0,0 1-1 0 0,0-1 1 0 0,0 0 0 0 0,1 0-1 0 0,0 0 1 0 0,1 0 0 0 0,-1 0-1 0 0,1 0 1 0 0,1 0-1 0 0,-1 0 1 0 0,1 1 0 0 0,1-1-1 0 0,-1 0 1 0 0,1 0-1 0 0,0 1 1 0 0,1-1 0 0 0,-1 1-1 0 0,1-1 1 0 0,0 1-1 0 0,7-9 1 0 0,5-2-212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3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7 1964 0 0,'0'0'8060'0'0,"-15"-1"-7590"0"0,-139-5 395 0 0,83 6-3515 0 0,82 4-2916 0 0,-5-1 4444 0 0,12 2-291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1408 0 0,'0'0'6881'0'0,"24"-5"-6807"0"0,108-18 116 0 0,-121 22-55 0 0,-3 0-260 0 0,-16 5 119 0 0,4-1 67 0 0,0-1 0 0 0,1 1 0 0 0,-1 0 0 0 0,1 0 0 0 0,0 0 0 0 0,-1 1 0 0 0,2-1 0 0 0,-1 1 0 0 0,0 0 0 0 0,1-1 0 0 0,-1 1 0 0 0,1 0 0 0 0,0 1 0 0 0,1-1 0 0 0,-1 0 0 0 0,1 0 0 0 0,-1 1 0 0 0,1-1 0 0 0,1 1 0 0 0,-1-1 0 0 0,1 1 0 0 0,-1-1-1 0 0,2 9 1 0 0,-1 4-36 0 0,0-1-1 0 0,2 1 1 0 0,0 0 0 0 0,1 0-1 0 0,6 21 1 0 0,6 8 67 0 0,21 83-92 0 0,-33-116-1 0 0,-1 2 0 0 0,0-1 0 0 0,-1 0 1 0 0,-1 0-1 0 0,0 0 0 0 0,-1 1 0 0 0,-3 15 1 0 0,2-24-18 0 0,0-1 1 0 0,0 0-1 0 0,-1 0 1 0 0,0 0-1 0 0,0 0 1 0 0,0 0-1 0 0,-1-1 1 0 0,1 1-1 0 0,-1-1 1 0 0,0 0 0 0 0,0 0-1 0 0,-1 0 1 0 0,1-1-1 0 0,-1 0 1 0 0,0 0-1 0 0,0 0 1 0 0,0 0-1 0 0,-7 3 1 0 0,9-5-10 0 0,0 0 1 0 0,1 1-1 0 0,-1-1 1 0 0,0 0-1 0 0,0 0 1 0 0,0-1-1 0 0,0 1 1 0 0,0 0-1 0 0,0-1 1 0 0,0 0 0 0 0,0 0-1 0 0,0 0 1 0 0,0 0-1 0 0,0 0 1 0 0,0-1-1 0 0,1 1 1 0 0,-1-1-1 0 0,0 0 1 0 0,0 1-1 0 0,0-2 1 0 0,0 1-1 0 0,1 0 1 0 0,-1 0-1 0 0,0-1 1 0 0,1 0-1 0 0,-1 1 1 0 0,1-1-1 0 0,0 0 1 0 0,0 0-1 0 0,-1 0 1 0 0,1 0-1 0 0,0-1 1 0 0,1 1-1 0 0,-1-1 1 0 0,-2-4-1 0 0,3 5-158 0 0,0 0 0 0 0,0 0 0 0 0,0 0 0 0 0,0 0 0 0 0,0 0 0 0 0,1 0 0 0 0,-1 0 0 0 0,1 0 0 0 0,-1-1 0 0 0,1 1 0 0 0,0 0 0 0 0,0 0 1 0 0,0 0-1 0 0,0-1 0 0 0,0 1 0 0 0,1 0 0 0 0,-1 0 0 0 0,1 0 0 0 0,-1-1 0 0 0,1 1 0 0 0,0 0 0 0 0,0 0 0 0 0,0 0 0 0 0,0 0 0 0 0,0 0 0 0 0,0 0 0 0 0,1 1 0 0 0,-1-1 0 0 0,0 0 0 0 0,1 1 0 0 0,0-1 0 0 0,-1 1 0 0 0,1-1 0 0 0,0 1 0 0 0,0 0 0 0 0,0 0 0 0 0,0-1 0 0 0,0 1 0 0 0,0 1 0 0 0,0-1 0 0 0,0 0 0 0 0,0 0 0 0 0,2 0 0 0 0,15-3-356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1972 0 0,'0'0'7354'0'0,"-8"3"-7067"0"0,3-1-216 0 0,1 1 0 0 0,-1-1 1 0 0,0 1-1 0 0,1 1 0 0 0,0-1 1 0 0,0 0-1 0 0,0 1 0 0 0,0 0 1 0 0,-6 8-1 0 0,8-10-62 0 0,1 0 1 0 0,-1 1-1 0 0,1-1 1 0 0,-1 0-1 0 0,1 1 1 0 0,0-1 0 0 0,0 1-1 0 0,0-1 1 0 0,1 1-1 0 0,-1-1 1 0 0,0 1-1 0 0,1 0 1 0 0,0-1-1 0 0,0 1 1 0 0,0 0-1 0 0,0-1 1 0 0,0 1-1 0 0,0 0 1 0 0,1-1-1 0 0,-1 1 1 0 0,1 0-1 0 0,-1-1 1 0 0,1 1-1 0 0,0-1 1 0 0,0 1-1 0 0,1-1 1 0 0,1 4-1 0 0,0-3 0 0 0,0 0 0 0 0,0 0 0 0 0,0 0-1 0 0,1 0 1 0 0,-1-1 0 0 0,1 1 0 0 0,0-1 0 0 0,-1 0-1 0 0,1 0 1 0 0,0 0 0 0 0,0-1 0 0 0,0 1 0 0 0,1-1-1 0 0,-1 0 1 0 0,0 0 0 0 0,0-1 0 0 0,7 1-1 0 0,32 10 682 0 0,-43-11-691 0 0,0 0 1 0 0,1 0-1 0 0,-1 1 1 0 0,0-1-1 0 0,0 0 0 0 0,0 0 1 0 0,1 1-1 0 0,-1-1 1 0 0,0 0-1 0 0,0 1 1 0 0,0-1-1 0 0,0 0 1 0 0,0 1-1 0 0,0-1 0 0 0,0 0 1 0 0,0 1-1 0 0,0-1 1 0 0,0 0-1 0 0,0 1 1 0 0,0-1-1 0 0,0 0 1 0 0,0 1-1 0 0,0-1 1 0 0,0 0-1 0 0,0 1 0 0 0,0-1 1 0 0,0 0-1 0 0,0 1 1 0 0,0-1-1 0 0,-1 0 1 0 0,1 0-1 0 0,0 1 1 0 0,0-1-1 0 0,0 0 1 0 0,-1 0-1 0 0,1 1 0 0 0,0-1 1 0 0,0 0-1 0 0,0 0 1 0 0,-1 1-1 0 0,1-1 1 0 0,0 0-1 0 0,-1 0 1 0 0,1 0-1 0 0,0 0 0 0 0,-1 1 1 0 0,1-1-1 0 0,0 0 1 0 0,0 0-1 0 0,-1 0 1 0 0,1 0-1 0 0,-1 0 1 0 0,-21 14-134 0 0,18-12 114 0 0,3-1 25 0 0,0 0 1 0 0,0 0-1 0 0,0 0 0 0 0,0 0 1 0 0,0 0-1 0 0,0 0 0 0 0,1 0 0 0 0,-1 0 1 0 0,0 0-1 0 0,1 0 0 0 0,-1 0 1 0 0,1 0-1 0 0,-1 1 0 0 0,1-1 0 0 0,-1 0 1 0 0,1 0-1 0 0,0 1 0 0 0,0-1 1 0 0,-1 0-1 0 0,1 1 0 0 0,0-1 1 0 0,0 0-1 0 0,0 1 0 0 0,1-1 0 0 0,-1 0 1 0 0,0 0-1 0 0,0 1 0 0 0,1-1 1 0 0,0 2-1 0 0,25 35 320 0 0,-23-34-289 0 0,1 1-1 0 0,-1-1 1 0 0,1 0 0 0 0,-1 1 0 0 0,-1 0 0 0 0,1 0-1 0 0,3 10 1 0 0,-5-12-21 0 0,0 0 0 0 0,0 0 0 0 0,-1 0 0 0 0,1 0 0 0 0,-1 0 0 0 0,0 0 1 0 0,0 0-1 0 0,0 0 0 0 0,0 1 0 0 0,-1-1 0 0 0,1 0 0 0 0,-1 0 0 0 0,0 0 0 0 0,0 0 0 0 0,0 0 0 0 0,0 0 0 0 0,0 0 0 0 0,-1-1 0 0 0,1 1 0 0 0,-3 2 0 0 0,1-2-41 0 0,1-1-1 0 0,-1 0 1 0 0,0 0-1 0 0,-1 0 1 0 0,1 0-1 0 0,0-1 1 0 0,0 1-1 0 0,-1-1 1 0 0,1 0-1 0 0,-1 0 1 0 0,1 0-1 0 0,-1 0 1 0 0,1-1-1 0 0,-1 0 1 0 0,0 1-1 0 0,1-1 1 0 0,-5-1-1 0 0,6 2-83 0 0,-1-1 0 0 0,1 0-1 0 0,-1 0 1 0 0,1 0-1 0 0,-1 0 1 0 0,1-1-1 0 0,-1 1 1 0 0,1-1-1 0 0,-1 1 1 0 0,1-1-1 0 0,-1 0 1 0 0,1 0 0 0 0,0 0-1 0 0,-1 0 1 0 0,1 0-1 0 0,0-1 1 0 0,0 1-1 0 0,0-1 1 0 0,0 0-1 0 0,0 1 1 0 0,-2-4 0 0 0,2 1-537 0 0,0 0 1 0 0,1 0-1 0 0,0 0 1 0 0,0 0-1 0 0,0-1 1 0 0,0 1-1 0 0,0 0 1 0 0,1 0-1 0 0,0-1 1 0 0,0 1-1 0 0,0 0 1 0 0,2-6-1 0 0,0-8-385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5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5 656 0 0,'0'0'9240'0'0,"11"21"-7920"0"0,98-35-556 0 0,-80 10-928 0 0,-5 0-429 0 0,1 2 0 0 0,24 0-1 0 0,-47 9 641 0 0,0 0-1 0 0,0 0 1 0 0,-1 0-1 0 0,0 0 0 0 0,-1 11 1 0 0,-14 204-84 0 0,2-71 227 0 0,19 163 208 0 0,-4-261-433 0 0,5 300 9 0 0,-8-178 228 0 0,-3-130-279 0 0,3 0 1 0 0,1-1-1 0 0,2 1 0 0 0,13 61 1 0 0,-13-88 54 0 0,0 0 1 0 0,-2 0 0 0 0,0 32-1 0 0,-2-32 9 0 0,2 0 0 0 0,0 1-1 0 0,5 24 1 0 0,-4-24 68 0 0,0 0 1 0 0,-1 0-1 0 0,0 0 1 0 0,-4 26-1 0 0,0 11 31 0 0,3 71 632 0 0,0-127-620 0 0,-38 21 1349 0 0,-21-13-575 0 0,0 1-1014 0 0,22 3-3501 0 0,32-8 472 0 0,5 4-2244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1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2044 0 0,'0'0'5623'0'0,"1"-15"-5259"0"0,3-19-97 0 0,-2 1 1 0 0,-2-1 0 0 0,-7-62 0 0 0,11 107-134 0 0,0 0 0 0 0,0 0 0 0 0,2 0 0 0 0,-1-1 0 0 0,1 0 0 0 0,1 0 0 0 0,0 0 0 0 0,0-1 0 0 0,1 0 0 0 0,0 0 1 0 0,0-1-1 0 0,1 0 0 0 0,0-1 0 0 0,1 0 0 0 0,18 12 0 0 0,-27-19-146 0 0,0 0 0 0 0,0 0 0 0 0,-1 0 0 0 0,1 1 1 0 0,0-1-1 0 0,0 0 0 0 0,0 0 0 0 0,-1 0 0 0 0,1 0 0 0 0,0 0 0 0 0,0 0 0 0 0,0 0 1 0 0,-1 0-1 0 0,1-1 0 0 0,0 1 0 0 0,0 0 0 0 0,-1 0 0 0 0,1-1 0 0 0,0 1 0 0 0,-1-1 0 0 0,1 1 1 0 0,0 0-1 0 0,-1-1 0 0 0,1 1 0 0 0,0-1 0 0 0,-1 1 0 0 0,1-1 0 0 0,-1 0 0 0 0,1 0 1 0 0,12-28-296 0 0,-5-37-57 0 0,-8 63 356 0 0,1-18-172 0 0,1-36-452 0 0,-5 21-3517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1688 0 0,'0'0'7990'0'0,"6"5"-5944"0"0,-15 4-1978 0 0,0 1-1 0 0,0 1 0 0 0,1-1 1 0 0,0 1-1 0 0,-11 23 0 0 0,-25 31-985 0 0,42-62 720 0 0,0-1 1 0 0,0 0 0 0 0,0 0 0 0 0,0 0-1 0 0,0 0 1 0 0,-1-1 0 0 0,1 1 0 0 0,-1-1-1 0 0,1 1 1 0 0,-1-1 0 0 0,0 0-1 0 0,-4 1 1 0 0,-7 4-2609 0 0,10-1 27 0 0,4 1 899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167 193 1320 0 0,'0'0'7375'0'0,"-7"-8"-7013"0"0,-128-123 806 0 0,130 127-946 0 0,-12-14-2003 0 0,16 17 1542 0 0,1 0 1 0 0,0 0-1 0 0,-1 0 1 0 0,1 0 0 0 0,0 0-1 0 0,0 0 1 0 0,0 0-1 0 0,-1 0 1 0 0,1 0-1 0 0,0 1 1 0 0,0-1-1 0 0,0 0 1 0 0,1 0 0 0 0,-1 0-1 0 0,0 0 1 0 0,0 0-1 0 0,0 0 1 0 0,1 0-1 0 0,-1 0 1 0 0,0 0-1 0 0,1 0 1 0 0,-1 1 0 0 0,1-1-1 0 0,-1 0 1 0 0,2-1-1 0 0,3-4-1295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3 3192 0 0,'0'0'7037'0'0,"-23"0"-6803"0"0,-12-1-322 0 0,-20 0 361 0 0,-8 1-4427 0 0,73 0 1836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3816 0 0,'0'0'6930'0'0,"8"-1"-6864"0"0,194-30-357 0 0,-199 30 291 0 0,8 1-19 0 0,-13 2-18 0 0,0-1 33 0 0,1 0 1 0 0,-1 0-1 0 0,1 0 0 0 0,0 0 1 0 0,-1 0-1 0 0,1 0 1 0 0,0 0-1 0 0,-1 1 0 0 0,1-1 1 0 0,0 0-1 0 0,0 1 1 0 0,0-1-1 0 0,0 1 1 0 0,0 0-1 0 0,1-1 0 0 0,-1 1 1 0 0,0 0-1 0 0,1-1 1 0 0,-1 1-1 0 0,1 0 0 0 0,0-1 1 0 0,-1 3-1 0 0,2 23-63 0 0,1 0 0 0 0,11 52 0 0 0,-9-60 43 0 0,5 19-15 0 0,-2 0 0 0 0,-1 1 0 0 0,-2 0-1 0 0,-2 64 1 0 0,-3-99 25 0 0,0 0 1 0 0,0 0-1 0 0,0-1 0 0 0,-1 1 0 0 0,0 0 1 0 0,1-1-1 0 0,-1 1 0 0 0,-1-1 1 0 0,1 1-1 0 0,0-1 0 0 0,-1 0 1 0 0,0 0-1 0 0,0 0 0 0 0,0-1 1 0 0,0 1-1 0 0,0-1 0 0 0,0 1 1 0 0,-1-1-1 0 0,1 0 0 0 0,-1-1 0 0 0,1 1 1 0 0,-1 0-1 0 0,0-1 0 0 0,0 0 1 0 0,1 0-1 0 0,-1 0 0 0 0,0 0 1 0 0,-6 0-1 0 0,4 0-10 0 0,0 0 0 0 0,0 0-1 0 0,0-1 1 0 0,0 0 0 0 0,0 0 0 0 0,0 0 0 0 0,0-1-1 0 0,0 1 1 0 0,0-2 0 0 0,0 1 0 0 0,0-1 0 0 0,0 0-1 0 0,0 0 1 0 0,1 0 0 0 0,-1-1 0 0 0,1 0 0 0 0,0 0-1 0 0,-7-5 1 0 0,11 7-98 0 0,0 0 0 0 0,1-1-1 0 0,-1 1 1 0 0,0-1 0 0 0,1 1 0 0 0,-1 0-1 0 0,1-1 1 0 0,-1 1 0 0 0,1-1 0 0 0,0 1-1 0 0,0-1 1 0 0,0 1 0 0 0,0-1 0 0 0,0 1 0 0 0,0-1-1 0 0,0 1 1 0 0,0-1 0 0 0,1 1 0 0 0,-1-1-1 0 0,0 1 1 0 0,1-1 0 0 0,-1 1 0 0 0,1-1-1 0 0,0 1 1 0 0,0 0 0 0 0,-1-1 0 0 0,1 1-1 0 0,0 0 1 0 0,0 0 0 0 0,0 0 0 0 0,0-1-1 0 0,0 1 1 0 0,0 0 0 0 0,1 0 0 0 0,-1 1-1 0 0,0-1 1 0 0,0 0 0 0 0,1 0 0 0 0,1 0-1 0 0,15-9-2351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2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3748 0 0,'0'0'5572'0'0,"-8"12"-5442"0"0,-26 37-58 0 0,33-48-62 0 0,0 0 0 0 0,0 1 0 0 0,0-1 0 0 0,0 0 0 0 0,0 1 0 0 0,1-1 1 0 0,-1 1-1 0 0,0-1 0 0 0,1 1 0 0 0,0-1 0 0 0,-1 1 0 0 0,1-1 1 0 0,0 1-1 0 0,-1 0 0 0 0,1-1 0 0 0,0 1 0 0 0,0-1 0 0 0,0 1 1 0 0,1 0-1 0 0,-1-1 0 0 0,0 1 0 0 0,0-1 0 0 0,1 1 0 0 0,-1-1 0 0 0,1 1 1 0 0,0-1-1 0 0,-1 1 0 0 0,1-1 0 0 0,0 1 0 0 0,0-1 0 0 0,0 0 1 0 0,0 0-1 0 0,0 1 0 0 0,0-1 0 0 0,0 0 0 0 0,0 0 0 0 0,3 2 0 0 0,2 0 35 0 0,1 1-1 0 0,-1-1 0 0 0,1 0 0 0 0,0 0 1 0 0,0-1-1 0 0,8 2 0 0 0,-5-1 65 0 0,-9-3-99 0 0,0 0 0 0 0,0 0 1 0 0,-1 0-1 0 0,1 0 1 0 0,0 0-1 0 0,0 1 1 0 0,0-1-1 0 0,-1 0 0 0 0,1 1 1 0 0,0-1-1 0 0,0 0 1 0 0,-1 1-1 0 0,1-1 0 0 0,0 1 1 0 0,-1-1-1 0 0,1 1 1 0 0,0-1-1 0 0,-1 1 0 0 0,1 0 1 0 0,-1-1-1 0 0,1 1 1 0 0,-1 0-1 0 0,1 0 1 0 0,-14 9 12 0 0,12-10 1 0 0,-1 1 0 0 0,0 0 0 0 0,0 0 0 0 0,0 0-1 0 0,1 0 1 0 0,-1 0 0 0 0,1 0 0 0 0,-1 1 0 0 0,1-1 0 0 0,-1 0 0 0 0,1 1 0 0 0,0-1 0 0 0,-1 1 0 0 0,1 0 0 0 0,-1 1 0 0 0,2-1-61 0 0,-1-1-1 0 0,1 0 0 0 0,0 0 0 0 0,0 0 1 0 0,0 1-1 0 0,-1-1 0 0 0,1 0 0 0 0,0 0 1 0 0,1 0-1 0 0,-1 1 0 0 0,0-1 0 0 0,0 0 1 0 0,0 0-1 0 0,1 0 0 0 0,-1 1 0 0 0,1-1 1 0 0,-1 0-1 0 0,1 0 0 0 0,-1 0 0 0 0,1 0 1 0 0,0 0-1 0 0,-1 0 0 0 0,3 1 0 0 0,25 18-638 0 0,-25-19 702 0 0,-1 0 0 0 0,1 0 1 0 0,-1 0-1 0 0,0 0 0 0 0,1 1 0 0 0,-1-1 1 0 0,0 1-1 0 0,0-1 0 0 0,0 1 1 0 0,0 0-1 0 0,0 0 0 0 0,0 0 1 0 0,0 0-1 0 0,-1 0 0 0 0,1 0 0 0 0,-1 1 1 0 0,0-1-1 0 0,1 1 0 0 0,-1-1 1 0 0,0 0-1 0 0,-1 1 0 0 0,1 0 1 0 0,1 2-1 0 0,-2-2-12 0 0,-1 0 0 0 0,1-1 0 0 0,0 1 0 0 0,-1 0 0 0 0,1-1 0 0 0,-1 1 0 0 0,0-1 0 0 0,0 1 0 0 0,0-1 0 0 0,0 1 0 0 0,0-1 0 0 0,0 1 0 0 0,-1-1 0 0 0,1 0 0 0 0,-1 0 0 0 0,0 0 0 0 0,0 0 0 0 0,1 0 0 0 0,-1 0 0 0 0,0 0 0 0 0,-1-1 0 0 0,1 1 0 0 0,0-1 0 0 0,0 1 0 0 0,-6 1 0 0 0,1 0-354 0 0,-1 0 0 0 0,0-1 0 0 0,1 0 0 0 0,-1-1-1 0 0,-1 0 1 0 0,1 0 0 0 0,-13 0 0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4560 0 0,'0'0'3451'0'0,"15"0"-3438"0"0,139 0 43 0 0,-140-1 72 0 0,0-1 0 0 0,0 0 0 0 0,0-1 0 0 0,26-9 0 0 0,12-2 7 0 0,-52 14-108 0 0,1-1-1 0 0,-1 1 1 0 0,1 0 0 0 0,-1 0 0 0 0,1 0-1 0 0,-1-1 1 0 0,1 1 0 0 0,-1 0 0 0 0,1 0-1 0 0,0 0 1 0 0,-1 0 0 0 0,1 0 0 0 0,-1 0-1 0 0,1 0 1 0 0,-1 0 0 0 0,1 0 0 0 0,-1 0 0 0 0,1 0-1 0 0,-1 1 1 0 0,1-1 0 0 0,-1 0 0 0 0,1 0-1 0 0,-1 0 1 0 0,1 1 0 0 0,-1-1 0 0 0,1 0-1 0 0,-1 0 1 0 0,1 1 0 0 0,-5 13 1308 0 0,-4 5-1404 0 0,6-1 79 0 0,0 0 1 0 0,2 1-1 0 0,0-1 1 0 0,1 0-1 0 0,1 1 1 0 0,5 26-1 0 0,37 104-262 0 0,-39-135 219 0 0,-1 0 0 0 0,-1 0 0 0 0,0 1 0 0 0,-1-1 0 0 0,-1 1-1 0 0,0 0 1 0 0,-1-1 0 0 0,-1 1 0 0 0,-3 20 0 0 0,4-33 4 0 0,-1 1 0 0 0,0-1 1 0 0,1 1-1 0 0,-1-1 0 0 0,0 0 1 0 0,-1 1-1 0 0,1-1 0 0 0,0 0 0 0 0,-1 0 1 0 0,1 0-1 0 0,-1 0 0 0 0,1 0 0 0 0,-1 0 1 0 0,0-1-1 0 0,0 1 0 0 0,0-1 1 0 0,0 1-1 0 0,0-1 0 0 0,0 1 0 0 0,0-1 1 0 0,-1 0-1 0 0,1 0 0 0 0,0 0 0 0 0,-1 0 1 0 0,1-1-1 0 0,0 1 0 0 0,-1-1 1 0 0,1 1-1 0 0,-1-1 0 0 0,1 0 0 0 0,-1 0 1 0 0,1 0-1 0 0,-1 0 0 0 0,-4-1 0 0 0,1 0-108 0 0,0 0 0 0 0,-1-1-1 0 0,1 0 1 0 0,0 0-1 0 0,0 0 1 0 0,0-1-1 0 0,1 1 1 0 0,-1-1-1 0 0,0-1 1 0 0,1 1-1 0 0,0-1 1 0 0,-7-6-1 0 0,-41-50-3584 0 0,42 44 1570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7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5 1328 0 0,'0'0'10971'0'0,"-26"7"-10783"0"0,10-7-223 0 0,-17 0-362 0 0,1-1 0 0 0,-62-9-1 0 0,89 9-1630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8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3696 0 0,'0'0'7827'0'0,"-15"11"-7544"0"0,-115 91-356 0 0,125-99-98 0 0,-20 19-892 0 0,17-4-2891 0 0,8-12 1265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8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85 3964 0 0,'0'0'6342'0'0,"-18"-9"-6280"0"0,15 8-68 0 0,-148-62-158 0 0,150 62-60 0 0,-17-5 82 0 0,10 1-3712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6:28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3196 0 0,'27'-121'3751'0'0,"-27"121"-3728"0"0,0 0 0 0 0,0 0 0 0 0,0 1 0 0 0,0-1 0 0 0,0 0 0 0 0,1 0 0 0 0,-1 0 0 0 0,0 0 0 0 0,0 0 0 0 0,0 0 0 0 0,0 0 0 0 0,0 0 0 0 0,0 0 1 0 0,0 0-1 0 0,0 0 0 0 0,0 0 0 0 0,0 0 0 0 0,0 0 0 0 0,0 0 0 0 0,0 0 0 0 0,0 0 0 0 0,1 0 0 0 0,-1 0 0 0 0,0 0 0 0 0,0 0 0 0 0,0 0 0 0 0,0 0 0 0 0,0 0 0 0 0,0 0 1 0 0,0 0-1 0 0,0 0 0 0 0,0 0 0 0 0,0 0 0 0 0,0 0 0 0 0,1 0 0 0 0,-1 0 0 0 0,0 0 0 0 0,0 0 0 0 0,0 0 0 0 0,0 0 0 0 0,0 0 0 0 0,0 0 0 0 0,0 0 0 0 0,0 0 0 0 0,0 0 1 0 0,0 0-1 0 0,0 0 0 0 0,0-1 0 0 0,0 1 0 0 0,0 0 0 0 0,0 0 0 0 0,0 0 0 0 0,0 0 0 0 0,0 0 0 0 0,0 0 0 0 0,0 0 0 0 0,6 13 717 0 0,9 22-223 0 0,-14-33-496 0 0,-1-1-1 0 0,1 0 1 0 0,0 0 0 0 0,-1 1 0 0 0,1-1-1 0 0,0 0 1 0 0,0 0 0 0 0,0 0 0 0 0,0 0-1 0 0,0 0 1 0 0,0 0 0 0 0,0 0 0 0 0,0-1-1 0 0,1 1 1 0 0,-1 0 0 0 0,0-1 0 0 0,0 1-1 0 0,1 0 1 0 0,-1-1 0 0 0,0 0 0 0 0,3 1-1 0 0,2-1-105 0 0,0-1-1 0 0,-1 1 1 0 0,1-1-1 0 0,0-1 1 0 0,0 1-1 0 0,-1-1 0 0 0,1 0 1 0 0,0 0-1 0 0,-1-1 1 0 0,0 0-1 0 0,0 0 1 0 0,0 0-1 0 0,0 0 1 0 0,0-1-1 0 0,0 0 1 0 0,4-5-1 0 0,4-5-39 0 0,-2 0-1 0 0,1 0 1 0 0,17-33-1 0 0,-32 66 3077 0 0,-5 21-3430 0 0,-2-7 470 0 0,1 0 0 0 0,2 1-1 0 0,-5 63 1 0 0,12-89-53 0 0,-1 1-1 0 0,0 0 1 0 0,0-1 0 0 0,-1 1-1 0 0,0-1 1 0 0,-1 1-1 0 0,1-1 1 0 0,-7 12 0 0 0,7-17-65 0 0,0 0 1 0 0,0 0 0 0 0,0 0-1 0 0,-1-1 1 0 0,1 1 0 0 0,-1-1-1 0 0,1 1 1 0 0,-1-1 0 0 0,0 0-1 0 0,0 0 1 0 0,0 0 0 0 0,0-1-1 0 0,0 1 1 0 0,-1-1-1 0 0,1 0 1 0 0,0 1 0 0 0,-1-2-1 0 0,1 1 1 0 0,0 0 0 0 0,-1-1-1 0 0,1 1 1 0 0,-1-1 0 0 0,-5 0-1 0 0,-25-3-3034 0 0,18-3 867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25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31 690 3332 0 0,'0'0'5818'0'0,"-5"10"-4979"0"0,20-27-871 0 0,-2 0-1 0 0,0-1 1 0 0,0-1-1 0 0,-2-1 1 0 0,0 1 0 0 0,-2-2-1 0 0,0 1 1 0 0,-1-1-1 0 0,-1-1 1 0 0,-1 1 0 0 0,-1-1-1 0 0,-1 0 1 0 0,-1 0-1 0 0,0-1 1 0 0,-2 1 0 0 0,-1-1-1 0 0,-1 1 1 0 0,-3-23 0 0 0,1 26-146 0 0,-1 1 0 0 0,0 0 1 0 0,-2 0-1 0 0,0 0 0 0 0,-1 0 1 0 0,-1 1-1 0 0,-17-30 1 0 0,11 27-1313 0 0,0-1 1 0 0,-34-34 0 0 0,35 41-360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70 199 1872 0 0,'0'0'5377'0'0,"-1"-16"-4937"0"0,-7-147 734 0 0,12 146-357 0 0,5 14 623 0 0,15 22-940 0 0,-14-8-592 0 0,0 1 0 0 0,-1 0 0 0 0,-1 1 1 0 0,13 24-1 0 0,-18-30 89 0 0,0 0 0 0 0,0-1 0 0 0,-1 1 1 0 0,0 1-1 0 0,0-1 0 0 0,0 0 0 0 0,-1 0 0 0 0,-1 0 0 0 0,1 1 1 0 0,-1-1-1 0 0,-1 15 0 0 0,0-21-44 0 0,0 1 1 0 0,0 0-1 0 0,0-1 0 0 0,0 1 1 0 0,-1-1-1 0 0,1 1 1 0 0,0-1-1 0 0,-1 1 0 0 0,1-1 1 0 0,-1 0-1 0 0,1 0 0 0 0,-1 0 1 0 0,0 0-1 0 0,1 0 0 0 0,-1 0 1 0 0,0 0-1 0 0,0 0 0 0 0,0-1 1 0 0,0 1-1 0 0,1-1 0 0 0,-1 0 1 0 0,0 1-1 0 0,0-1 1 0 0,0 0-1 0 0,0 0 0 0 0,0 0 1 0 0,-4-1-1 0 0,0 2-64 0 0,-1-2 1 0 0,0 1-1 0 0,1-1 1 0 0,-1 0-1 0 0,1 0 0 0 0,0 0 1 0 0,-9-4-1 0 0,9 2-197 0 0,0 0-1 0 0,0-1 1 0 0,0 0-1 0 0,1 0 1 0 0,-1-1-1 0 0,-5-5 1 0 0,9 8 12 0 0,1 0 0 0 0,-1 0 1 0 0,0 0-1 0 0,1 0 0 0 0,0 0 0 0 0,-1 0 0 0 0,1 0 0 0 0,0-1 1 0 0,0 1-1 0 0,0 0 0 0 0,0-1 0 0 0,1 1 0 0 0,-1-1 0 0 0,1 1 1 0 0,-1-1-1 0 0,1 1 0 0 0,0-1 0 0 0,0 1 0 0 0,0-1 1 0 0,1-2-1 0 0,2-5-205 0 0</inkml:trace>
  <inkml:trace contextRef="#ctx0" brushRef="#br0" timeOffset="1">396 23 572 0 0,'0'0'5773'0'0,"-13"-4"-5382"0"0,-43-8 34 0 0,52 11-369 0 0,1 1 0 0 0,0 0 1 0 0,0 0-1 0 0,-1 0 1 0 0,1 0-1 0 0,0 0 0 0 0,-1 1 1 0 0,1-1-1 0 0,0 1 0 0 0,0 0 1 0 0,0 0-1 0 0,0 0 1 0 0,0 0-1 0 0,0 1 0 0 0,0-1 1 0 0,0 1-1 0 0,0 0 0 0 0,1 0 1 0 0,-1 0-1 0 0,1 0 1 0 0,-1 0-1 0 0,1 1 0 0 0,0-1 1 0 0,0 1-1 0 0,0-1 0 0 0,0 1 1 0 0,0 0-1 0 0,1 0 1 0 0,-1-1-1 0 0,1 1 0 0 0,0 1 1 0 0,-2 3-1 0 0,1-2-37 0 0,0 0-1 0 0,1 0 1 0 0,-1 0-1 0 0,1 0 1 0 0,0 0-1 0 0,1 0 1 0 0,-1 1-1 0 0,1-1 1 0 0,0 0 0 0 0,0 1-1 0 0,1-1 1 0 0,-1 0-1 0 0,1 0 1 0 0,0 0-1 0 0,1 1 1 0 0,-1-1-1 0 0,4 6 1 0 0,-2-6-122 0 0,1-1-1 0 0,-1 1 1 0 0,1-1 0 0 0,0 0 0 0 0,1 0-1 0 0,-1 0 1 0 0,1-1 0 0 0,-1 0 0 0 0,1 1-1 0 0,0-2 1 0 0,10 5 0 0 0,-8-4-519 0 0,-1-1 0 0 0,1 0 1 0 0,-1-1-1 0 0,1 0 0 0 0,12 1 0 0 0,1-1-2083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0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1652 0 0,'0'0'7906'0'0,"-54"11"-8191"0"0,40-11 430 0 0,6-1-78 0 0,0 1 0 0 0,0 0 0 0 0,0 0 0 0 0,0 1 0 0 0,0 0 0 0 0,0 0 0 0 0,1 1 0 0 0,-1 0 0 0 0,0 1 0 0 0,1-1 0 0 0,-9 5 0 0 0,-9 0-314 0 0,24-7 271 0 0,1 0 1 0 0,-1 0-1 0 0,0 0 1 0 0,0 0-1 0 0,0 0 1 0 0,0 0-1 0 0,0 0 0 0 0,1 1 1 0 0,-1-1-1 0 0,0 0 1 0 0,0 0-1 0 0,0 1 1 0 0,1-1-1 0 0,-1 1 1 0 0,0-1-1 0 0,0 0 0 0 0,1 1 1 0 0,-1-1-1 0 0,0 1 1 0 0,1 0-1 0 0,-1-1 1 0 0,1 1-1 0 0,-1 0 1 0 0,1-1-1 0 0,-1 1 0 0 0,1 0 1 0 0,-1-1-1 0 0,1 1 1 0 0,0 0-1 0 0,-1 0 1 0 0,1 0-1 0 0,0-1 0 0 0,-1 1 1 0 0,1 0-1 0 0,0 0 1 0 0,0 0-1 0 0,0 0 1 0 0,0-1-1 0 0,0 1 1 0 0,0 0-1 0 0,0 0 0 0 0,0 0 1 0 0,0 0-1 0 0,1 0 1 0 0,-1-1-1 0 0,1 2 1 0 0,17 118 205 0 0,-15 616 804 0 0,-14-445-806 0 0,1 112-297 0 0,10-364 258 0 0,0 6-31 0 0,-6 65 0 0 0,-1-62-55 0 0,-2 67-1 0 0,-10 29-88 0 0,8-96 330 0 0,11-48-166 0 0,36-11 946 0 0,-4 9-2432 0 0,-1-1 1 0 0,37-7-1 0 0,-39 4-1774 0 0,-4 4-1465 0 0,-23 3 3005 0 0,-23 2 618 0 0,-151 16 25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19 108 0 0,'0'0'5511'0'0,"-6"-3"-4715"0"0,1-1-617 0 0,3 3-123 0 0,0 0 0 0 0,1-1 0 0 0,-1 1 0 0 0,0 0 0 0 0,0 0 0 0 0,0 0 0 0 0,0 0 0 0 0,0 1 0 0 0,0-1 0 0 0,0 0-1 0 0,0 1 1 0 0,-4-1 0 0 0,6 1 188 0 0,-4 48 2514 0 0,3-47-2747 0 0,-1 0-1 0 0,0 0 1 0 0,0 0-1 0 0,0 0 1 0 0,0 1 0 0 0,1-1-1 0 0,-1 0 1 0 0,1 1-1 0 0,-1-1 1 0 0,1 1 0 0 0,-1-1-1 0 0,1 1 1 0 0,0 0-1 0 0,0 0 1 0 0,0-1 0 0 0,0 1-1 0 0,0 0 1 0 0,0 0-1 0 0,1 0 1 0 0,-1 0 0 0 0,0 3-1 0 0,-13 45 102 0 0,13-23-74 0 0,0-1-1 0 0,2 0 1 0 0,1 1-1 0 0,1-1 1 0 0,11 49-1 0 0,-10-50-58 0 0,-1 1 0 0 0,-1 0 0 0 0,-1 0 0 0 0,-4 28 0 0 0,3 44-35 0 0,5 103 318 0 0,-4-199-253 0 0,-1 1 0 0 0,0-1-1 0 0,0 1 1 0 0,0-1 0 0 0,-1 1 0 0 0,1-1 0 0 0,0 1 0 0 0,-1-1 0 0 0,0 0 0 0 0,1 1 0 0 0,-1-1 0 0 0,0 0 0 0 0,0 0 0 0 0,-1 1 0 0 0,1-1 0 0 0,0 0 0 0 0,-1 0 0 0 0,1 0 0 0 0,-1-1-1 0 0,0 1 1 0 0,1 0 0 0 0,-1-1 0 0 0,0 1 0 0 0,0-1 0 0 0,0 1 0 0 0,0-1 0 0 0,-3 1 0 0 0,-2 1-270 0 0,-1-1 0 0 0,0-1 0 0 0,1 1 0 0 0,-1-1-1 0 0,0-1 1 0 0,-15 0 0 0 0,23 0 240 0 0,1 0-1 0 0,0 0 0 0 0,-1 0 0 0 0,1 0 1 0 0,-1 0-1 0 0,1 0 0 0 0,-1 0 1 0 0,1-1-1 0 0,0 1 0 0 0,-1 0 1 0 0,1 0-1 0 0,-1-1 0 0 0,1 1 1 0 0,-1 0-1 0 0,1-1 0 0 0,-1 1 1 0 0,1 0-1 0 0,-1-1 0 0 0,0 1 1 0 0,1-1-1 0 0,-1 1 0 0 0,1-1 0 0 0,-1 1 1 0 0,0-1-1 0 0,0 1 0 0 0,1-1 1 0 0,-1 1-1 0 0,0-1 0 0 0,0 1 1 0 0,1-1-1 0 0,-1 0 0 0 0,0 1 1 0 0,0-1-1 0 0,0 1 0 0 0,0-1 1 0 0,0 0-1 0 0,0 1 0 0 0,0-1 1 0 0,0 1-1 0 0,0-1 0 0 0,0 0 0 0 0,-1 1 1 0 0,1-1-1 0 0,0 1 0 0 0,0-1 1 0 0,0 1-1 0 0,-1-1 0 0 0,1 1 1 0 0,0-1-1 0 0,-1 1 0 0 0,1-1 1 0 0,0 1-1 0 0,-1-1 0 0 0,1 1 1 0 0,-1-1-1 0 0,1 1 0 0 0,0 0 1 0 0,-1-1-1 0 0,1 1 0 0 0,-1 0 0 0 0,1-1 1 0 0,-1 1-1 0 0,0 0 0 0 0,1 0 1 0 0,-1-1-1 0 0,0 1 0 0 0,4 0-26 0 0,-1-1 0 0 0,1 1-1 0 0,0 0 1 0 0,-1 0 0 0 0,1 0 0 0 0,0 0-1 0 0,-1 1 1 0 0,1-1 0 0 0,0 1-1 0 0,-1 0 1 0 0,1-1 0 0 0,0 1-1 0 0,-1 0 1 0 0,1 1 0 0 0,-1-1-1 0 0,0 0 1 0 0,1 1 0 0 0,-1-1-1 0 0,3 3 1 0 0,-2 0 93 0 0,0 0 1 0 0,0-1-1 0 0,0 1 0 0 0,0 1 0 0 0,-1-1 0 0 0,1 0 1 0 0,-1 1-1 0 0,0-1 0 0 0,-1 1 0 0 0,2 5 0 0 0,2 13 347 0 0,-1 0-1 0 0,-1 1 0 0 0,0 39 1 0 0,-2-37-583 0 0,10 489 3036 0 0,-10-446-2476 0 0,3 0-1 0 0,23 130 1 0 0,-25-189-226 0 0,-1-5-74 0 0,0-1 1 0 0,0 0 0 0 0,0 0 0 0 0,0 0 0 0 0,1 0 0 0 0,0 0 0 0 0,3 6 0 0 0,-4-9-151 0 0,21-3-7010 0 0,-15 4 2981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5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1404 0 0,'0'0'7515'0'0,"-8"1"-7190"0"0,2 1-266 0 0,0-1 0 0 0,0 1 1 0 0,1 0-1 0 0,-1 1 0 0 0,1-1 1 0 0,-1 1-1 0 0,1 0 0 0 0,0 1 1 0 0,0-1-1 0 0,1 1 0 0 0,-1 0 1 0 0,1 0-1 0 0,0 0 0 0 0,0 1 1 0 0,0-1-1 0 0,0 1 0 0 0,1 0 1 0 0,0 0-1 0 0,0 1 0 0 0,0-1 1 0 0,-3 9-1 0 0,5-9-16 0 0,-1 1-1 0 0,1-1 1 0 0,0 1-1 0 0,0-1 1 0 0,1 1 0 0 0,0-1-1 0 0,0 1 1 0 0,0-1 0 0 0,0 1-1 0 0,1-1 1 0 0,0 1 0 0 0,2 5-1 0 0,-2-9-61 0 0,0 1 0 0 0,0-1 1 0 0,0 0-1 0 0,1 0 0 0 0,-1 0 0 0 0,1 1 0 0 0,-1-2 0 0 0,1 1 1 0 0,0 0-1 0 0,-1 0 0 0 0,1 0 0 0 0,0-1 0 0 0,0 1 0 0 0,0-1 1 0 0,1 0-1 0 0,-1 0 0 0 0,0 1 0 0 0,0-1 0 0 0,1-1 0 0 0,-1 1 1 0 0,1 0-1 0 0,-1 0 0 0 0,1-1 0 0 0,-1 0 0 0 0,1 1 0 0 0,-1-1 1 0 0,1 0-1 0 0,2 0 0 0 0,4-1-75 0 0,1 0 0 0 0,-1-1-1 0 0,0 1 1 0 0,0-2 0 0 0,0 1 0 0 0,0-1 0 0 0,-1-1-1 0 0,1 1 1 0 0,-1-1 0 0 0,0-1 0 0 0,0 0-1 0 0,0 0 1 0 0,-1 0 0 0 0,1-1 0 0 0,-1 0 0 0 0,-1-1-1 0 0,1 0 1 0 0,-1 1 0 0 0,6-10 0 0 0,-12 20 208 0 0,0 1 0 0 0,0-1 0 0 0,1 1 0 0 0,-1-1 0 0 0,1 1 0 0 0,0-1 0 0 0,0 0 0 0 0,1 0 0 0 0,-1 1 0 0 0,1-1-1 0 0,0 0 1 0 0,0 0 0 0 0,1-1 0 0 0,-1 1 0 0 0,1 0 0 0 0,0-1 0 0 0,3 4 0 0 0,1-2-99 0 0,-1-1 0 0 0,1-1-1 0 0,0 1 1 0 0,0-1 0 0 0,1-1 0 0 0,-1 1-1 0 0,0-1 1 0 0,1-1 0 0 0,-1 1-1 0 0,1-1 1 0 0,0 0 0 0 0,-1-1 0 0 0,1 0-1 0 0,0 0 1 0 0,0-1 0 0 0,11-2-1 0 0,-16 2-22 0 0,0 0 0 0 0,-1 0 0 0 0,1-1-1 0 0,-1 1 1 0 0,1-1 0 0 0,-1 1-1 0 0,0-1 1 0 0,1 0 0 0 0,-1 0 0 0 0,0 0-1 0 0,0 0 1 0 0,-1 0 0 0 0,1 0 0 0 0,0-1-1 0 0,-1 1 1 0 0,1-1 0 0 0,-1 1 0 0 0,0-1-1 0 0,0 1 1 0 0,0-1 0 0 0,0 0 0 0 0,0 0-1 0 0,0 1 1 0 0,-1-1 0 0 0,1 0-1 0 0,-1 0 1 0 0,0 0 0 0 0,0-4 0 0 0,0 4-1 0 0,0-1 0 0 0,0 1 0 0 0,0-1 1 0 0,-1 1-1 0 0,1-1 0 0 0,-1 1 0 0 0,0 0 1 0 0,0-1-1 0 0,0 1 0 0 0,0 0 0 0 0,-1-1 0 0 0,1 1 1 0 0,-1 0-1 0 0,0 0 0 0 0,0 0 0 0 0,0 0 1 0 0,0 1-1 0 0,-1-1 0 0 0,1 0 0 0 0,-1 1 1 0 0,1 0-1 0 0,-6-4 0 0 0,-4 1-728 0 0,-1 1 0 0 0,1 0 0 0 0,-1 1 0 0 0,0 0 0 0 0,-1 1 0 0 0,1 0 0 0 0,0 1 0 0 0,-23 1 0 0 0,33 1-1279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4 1552 0 0,'0'0'5023'0'0,"-13"-1"-4739"0"0,-42-1-28 0 0,55 2-230 0 0,-1 0-1 0 0,0 0 1 0 0,1 0-1 0 0,-1 0 0 0 0,0 0 1 0 0,1 0-1 0 0,-1 0 1 0 0,0 0-1 0 0,1 0 0 0 0,-1 0 1 0 0,0 1-1 0 0,1-1 0 0 0,-1 0 1 0 0,1 0-1 0 0,-1 1 1 0 0,0-1-1 0 0,1 0 0 0 0,-1 1 1 0 0,1-1-1 0 0,-1 1 1 0 0,1-1-1 0 0,-1 1 0 0 0,1-1 1 0 0,-1 1-1 0 0,1-1 1 0 0,0 1-1 0 0,-1-1 0 0 0,1 1 1 0 0,0 0-1 0 0,-1-1 1 0 0,1 1-1 0 0,0 0 0 0 0,0-1 1 0 0,-1 1-1 0 0,1 0 1 0 0,0-1-1 0 0,0 1 0 0 0,0 0 1 0 0,0-1-1 0 0,0 1 1 0 0,0 0-1 0 0,0-1 0 0 0,0 1 1 0 0,0 0-1 0 0,1-1 1 0 0,-1 1-1 0 0,0 0 0 0 0,0-1 1 0 0,0 1-1 0 0,1 1 1 0 0,13 22 292 0 0,-1-14-223 0 0,0-1 0 0 0,0-1 0 0 0,16 7-1 0 0,-17-9-41 0 0,-1 0 0 0 0,0 1 0 0 0,0 0 0 0 0,18 15 0 0 0,-28-21-39 0 0,0 0-1 0 0,1 0 1 0 0,-1 0 0 0 0,0 1 0 0 0,0-1 0 0 0,0 0 0 0 0,0 1-1 0 0,0-1 1 0 0,0 1 0 0 0,0-1 0 0 0,-1 1 0 0 0,1-1-1 0 0,0 1 1 0 0,-1-1 0 0 0,1 1 0 0 0,-1 0 0 0 0,0-1 0 0 0,1 1-1 0 0,-1 0 1 0 0,0-1 0 0 0,0 1 0 0 0,0 0 0 0 0,0 0-1 0 0,-1-1 1 0 0,1 1 0 0 0,0 0 0 0 0,-1-1 0 0 0,1 1 0 0 0,-1-1-1 0 0,1 1 1 0 0,-1 0 0 0 0,0-1 0 0 0,0 1 0 0 0,0-1-1 0 0,0 0 1 0 0,0 1 0 0 0,-1 0 0 0 0,-1 1-53 0 0,0 0 0 0 0,0 0-1 0 0,0-1 1 0 0,-1 1 0 0 0,1-1 0 0 0,-1 0 0 0 0,0 0 0 0 0,1 0 0 0 0,-1-1 0 0 0,0 1 0 0 0,0-1-1 0 0,0 0 1 0 0,-7 1 0 0 0,7-2 102 0 0,-25 0-2378 0 0,28-1 2120 0 0,0 0-1 0 0,1 0 0 0 0,-1 1 1 0 0,0-1-1 0 0,1 0 1 0 0,-1 0-1 0 0,0 0 0 0 0,1 0 1 0 0,-1 0-1 0 0,1 0 0 0 0,-1 0 1 0 0,1 0-1 0 0,0 0 0 0 0,0 0 1 0 0,-1 0-1 0 0,1-1 0 0 0,0 1 1 0 0,0 0-1 0 0,0 0 0 0 0,0 0 1 0 0,0 0-1 0 0,0 0 1 0 0,1-2-1 0 0,-1-6-1739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5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1 140 0 0,'0'0'5681'0'0,"-10"21"-5239"0"0,4-8-392 0 0,-4 9 124 0 0,-1-1 1 0 0,-1 1 0 0 0,0-2 0 0 0,-2 0 0 0 0,-26 31-1 0 0,30-43-43 0 0,0 1-1 0 0,0-1 0 0 0,-1 0 0 0 0,0-1 0 0 0,0-1 0 0 0,0 1 0 0 0,-19 5 1 0 0,27-10-142 0 0,0-1 0 0 0,0 0 0 0 0,0 0 1 0 0,0 0-1 0 0,0 0 0 0 0,-1 0 0 0 0,1-1 1 0 0,0 0-1 0 0,0 0 0 0 0,-1 0 0 0 0,1 0 1 0 0,0 0-1 0 0,0 0 0 0 0,-1-1 0 0 0,1 0 1 0 0,0 1-1 0 0,0-1 0 0 0,0 0 0 0 0,0-1 1 0 0,0 1-1 0 0,0 0 0 0 0,0-1 0 0 0,0 0 0 0 0,1 0 1 0 0,-1 0-1 0 0,0 0 0 0 0,1 0 0 0 0,0 0 1 0 0,-1-1-1 0 0,1 1 0 0 0,0-1 0 0 0,0 1 1 0 0,1-1-1 0 0,-1 0 0 0 0,-1-3 0 0 0,1 0 2 0 0,0 0 1 0 0,0 1-1 0 0,1-1 0 0 0,0 0 0 0 0,0 0 0 0 0,0 1 0 0 0,1-1 0 0 0,0 0 0 0 0,0 0 0 0 0,2-10 0 0 0,-2 15 17 0 0,0-1 0 0 0,0 0 0 0 0,1 1-1 0 0,-1-1 1 0 0,0 1 0 0 0,1-1 0 0 0,-1 0-1 0 0,1 1 1 0 0,-1-1 0 0 0,1 1 0 0 0,0 0-1 0 0,0-1 1 0 0,0 1 0 0 0,0-1 0 0 0,0 1-1 0 0,0 0 1 0 0,0 0 0 0 0,0 0 0 0 0,0 0-1 0 0,1 0 1 0 0,-1 0 0 0 0,0 0 0 0 0,1 0-1 0 0,-1 0 1 0 0,1 0 0 0 0,-1 1 0 0 0,1-1-1 0 0,-1 1 1 0 0,1-1 0 0 0,-1 1 0 0 0,1 0-1 0 0,-1-1 1 0 0,1 1 0 0 0,0 0 0 0 0,-1 0-1 0 0,1 0 1 0 0,-1 0 0 0 0,1 0 0 0 0,0 1-1 0 0,-1-1 1 0 0,4 1 0 0 0,0 3 54 0 0,1 0 1 0 0,-1 0-1 0 0,-1 0 1 0 0,1 0 0 0 0,0 1-1 0 0,-1 0 1 0 0,0 0-1 0 0,0 0 1 0 0,0 0-1 0 0,4 9 1 0 0,2 2 149 0 0,0-3 97 0 0,0 0 0 0 0,0-1-1 0 0,2-1 1 0 0,24 21 0 0 0,-32-28-329 0 0,0-1 0 0 0,1 0 0 0 0,0 0 0 0 0,-1-1 0 0 0,1 0 0 0 0,0 0-1 0 0,0 0 1 0 0,1 0 0 0 0,-1 0 0 0 0,0-1 0 0 0,0 0 0 0 0,1-1 0 0 0,-1 1 0 0 0,1-1-1 0 0,-1 0 1 0 0,0 0 0 0 0,1 0 0 0 0,8-3 0 0 0,-10 1-358 0 0,0 0 0 0 0,0 0 0 0 0,-1 0 0 0 0,1-1 0 0 0,-1 0 0 0 0,0 0 0 0 0,1 0 0 0 0,-1 0 0 0 0,-1 0 0 0 0,1 0 0 0 0,0-1-1 0 0,2-5 1 0 0,-2 5-572 0 0,8-10-3194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7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1 264 0 0,'0'0'7420'0'0,"-9"5"-7243"0"0,-3 1-106 0 0,9-5-34 0 0,-1 0-1 0 0,0 1 0 0 0,1 0 1 0 0,0 0-1 0 0,-1 0 0 0 0,1 0 1 0 0,0 0-1 0 0,0 1 0 0 0,0-1 1 0 0,0 1-1 0 0,1 0 0 0 0,-6 6 1 0 0,8-8-27 0 0,-1 0 0 0 0,0 1 0 0 0,1-1 1 0 0,-1 0-1 0 0,1 0 0 0 0,-1 1 0 0 0,1-1 0 0 0,-1 0 0 0 0,1 1 1 0 0,0-1-1 0 0,0 0 0 0 0,-1 1 0 0 0,1-1 0 0 0,0 1 1 0 0,0-1-1 0 0,1 0 0 0 0,-1 1 0 0 0,0-1 0 0 0,0 1 0 0 0,1-1 1 0 0,-1 0-1 0 0,1 1 0 0 0,-1-1 0 0 0,1 0 0 0 0,-1 0 1 0 0,1 0-1 0 0,0 1 0 0 0,0-1 0 0 0,-1 0 0 0 0,1 0 0 0 0,2 2 1 0 0,41 31-344 0 0,-19-16 332 0 0,-11-5 19 0 0,3 2-177 0 0,-1 0 1 0 0,15 19 0 0 0,-28-29 12 0 0,1-1 1 0 0,-1 1-1 0 0,0 0 1 0 0,0 0-1 0 0,-1 0 1 0 0,1 0-1 0 0,-1 1 1 0 0,0-1-1 0 0,-1 1 1 0 0,1-1-1 0 0,-1 1 1 0 0,0-1-1 0 0,0 8 1 0 0,-2-12 120 0 0,0 1 0 0 0,1-1 0 0 0,-1 0 1 0 0,0 0-1 0 0,0 1 0 0 0,0-1 1 0 0,0 0-1 0 0,0 0 0 0 0,0 0 1 0 0,-1 0-1 0 0,1 0 0 0 0,0 0 1 0 0,0-1-1 0 0,-1 1 0 0 0,1 0 1 0 0,0-1-1 0 0,-1 1 0 0 0,1 0 1 0 0,-1-1-1 0 0,1 0 0 0 0,-1 1 0 0 0,1-1 1 0 0,-1 0-1 0 0,1 0 0 0 0,-1 0 1 0 0,1 0-1 0 0,-1 0 0 0 0,1 0 1 0 0,-2-1-1 0 0,-5 2 102 0 0,1-1 0 0 0,0 0 0 0 0,0-1 0 0 0,-1 0 0 0 0,-8-2 1 0 0,-29-24 308 0 0,43 26-351 0 0,0-1-1 0 0,-1 0 1 0 0,1 0 0 0 0,0 0-1 0 0,0 0 1 0 0,0 0 0 0 0,0 0-1 0 0,0-1 1 0 0,0 1 0 0 0,1 0 0 0 0,-1-1-1 0 0,1 0 1 0 0,0 1 0 0 0,0-1-1 0 0,-2-4 1 0 0,6 5 57 0 0,1-1 0 0 0,-1 1 0 0 0,1 0 1 0 0,-1 1-1 0 0,1-1 0 0 0,-1 0 0 0 0,1 1 0 0 0,0 0 0 0 0,0 0 1 0 0,0 0-1 0 0,7 0 0 0 0,-2-1-28 0 0,28-7-102 0 0,61-18-18 0 0,-92 25 44 0 0,0 0 0 0 0,0 0 0 0 0,-1-1 0 0 0,0 0 1 0 0,1 0-1 0 0,-1-1 0 0 0,0 1 0 0 0,0-1 1 0 0,-1 0-1 0 0,1 0 0 0 0,-1-1 0 0 0,0 1 0 0 0,3-6 1 0 0,-5 8-13 0 0,-1 0 1 0 0,0 1 0 0 0,0-1 0 0 0,0 0 0 0 0,-1 0-1 0 0,1 0 1 0 0,0 0 0 0 0,-1 0 0 0 0,1 0 0 0 0,-1 0-1 0 0,1 0 1 0 0,-1 0 0 0 0,0 0 0 0 0,0 0 0 0 0,0 0-1 0 0,0 0 1 0 0,-1 0 0 0 0,1 0 0 0 0,-1-4 0 0 0,0 5 24 0 0,0 0 0 0 0,0-1 0 0 0,0 1 0 0 0,0 0 0 0 0,0 0 0 0 0,0 0 0 0 0,-1 0 0 0 0,1 0 0 0 0,0 0 0 0 0,-1 0 0 0 0,1 0 0 0 0,0 1-1 0 0,-1-1 1 0 0,1 0 0 0 0,-1 1 0 0 0,1-1 0 0 0,-1 1 0 0 0,1 0 0 0 0,-1-1 0 0 0,1 1 0 0 0,-1 0 0 0 0,1 0 0 0 0,-1 0 0 0 0,-2 0 0 0 0,3 1 15 0 0,-1-1 0 0 0,1 0-1 0 0,0 1 1 0 0,0-1 0 0 0,0 1-1 0 0,-1 0 1 0 0,1-1-1 0 0,0 1 1 0 0,0 0 0 0 0,0 0-1 0 0,0 0 1 0 0,0 0 0 0 0,1 0-1 0 0,-1 0 1 0 0,0 0 0 0 0,0 0-1 0 0,1 0 1 0 0,-1 0 0 0 0,0 0-1 0 0,1 0 1 0 0,-1 0-1 0 0,1 1 1 0 0,-1-1 0 0 0,1 0-1 0 0,0 0 1 0 0,0 1 0 0 0,-1-1-1 0 0,1 0 1 0 0,0 0 0 0 0,0 2-1 0 0,-2 48-230 0 0,2-44 49 0 0,1 2 176 0 0,0-1 0 0 0,1 1 0 0 0,0-1 0 0 0,1 0 0 0 0,-1 1 0 0 0,1-1 1 0 0,1-1-1 0 0,0 1 0 0 0,0 0 0 0 0,0-1 0 0 0,1 0 0 0 0,0 0 0 0 0,1 0 1 0 0,10 10-1 0 0,-15-16-3 0 0,0 0 0 0 0,-1-1 0 0 0,1 1 1 0 0,0-1-1 0 0,-1 1 0 0 0,1-1 0 0 0,0 1 1 0 0,0-1-1 0 0,-1 0 0 0 0,1 1 0 0 0,0-1 1 0 0,0 0-1 0 0,0 0 0 0 0,-1 0 0 0 0,1 1 1 0 0,0-1-1 0 0,0 0 0 0 0,0 0 0 0 0,0 0 1 0 0,0 0-1 0 0,-1 0 0 0 0,1-1 0 0 0,0 1 0 0 0,0 0 1 0 0,0 0-1 0 0,0 0 0 0 0,-1-1 0 0 0,1 1 1 0 0,0-1-1 0 0,0 1 0 0 0,-1 0 0 0 0,1-1 1 0 0,0 1-1 0 0,-1-1 0 0 0,1 1 0 0 0,0-1 1 0 0,-1 0-1 0 0,1 1 0 0 0,-1-1 0 0 0,1 0 1 0 0,-1 1-1 0 0,1-1 0 0 0,-1 0 0 0 0,0 0 1 0 0,1 1-1 0 0,-1-1 0 0 0,0 0 0 0 0,1 0 1 0 0,-1 0-1 0 0,0 1 0 0 0,0-1 0 0 0,0 0 1 0 0,0-2-1 0 0,11-54-357 0 0,-10 47 483 0 0,2-15-122 0 0,-3 17 8 0 0,0 1 1 0 0,1-1-1 0 0,0 1 0 0 0,1-1 0 0 0,0 1 0 0 0,0-1 0 0 0,0 1 1 0 0,1 0-1 0 0,4-8 0 0 0,-6 14 5 0 0,0 1 0 0 0,-1-1-1 0 0,1 0 1 0 0,0 0 0 0 0,0 1-1 0 0,0-1 1 0 0,-1 1 0 0 0,1-1 0 0 0,0 1-1 0 0,0-1 1 0 0,0 1 0 0 0,0-1 0 0 0,0 1-1 0 0,0 0 1 0 0,0-1 0 0 0,0 1 0 0 0,0 0-1 0 0,0 0 1 0 0,0 0 0 0 0,0 0 0 0 0,0 0-1 0 0,0 0 1 0 0,0 0 0 0 0,0 0-1 0 0,0 0 1 0 0,0 1 0 0 0,0-1 0 0 0,0 0-1 0 0,0 1 1 0 0,0-1 0 0 0,0 0 0 0 0,0 1-1 0 0,-1-1 1 0 0,1 1 0 0 0,0 0 0 0 0,0-1-1 0 0,0 1 1 0 0,-1 0 0 0 0,2 0 0 0 0,32 34 75 0 0,-29-28 65 0 0,22 36 785 0 0,-25-47-1068 0 0,1-1 1 0 0,-1 1 0 0 0,0-1 0 0 0,0 0-1 0 0,-1 0 1 0 0,1 0 0 0 0,0-5-1 0 0,13-39 571 0 0,-15 48-421 0 0,0 1 0 0 0,0-1 0 0 0,1 1 0 0 0,-1-1 0 0 0,0 1 0 0 0,0 0 0 0 0,1-1 1 0 0,-1 1-1 0 0,0-1 0 0 0,0 1 0 0 0,1 0 0 0 0,-1-1 0 0 0,1 1 0 0 0,-1 0 0 0 0,0-1 0 0 0,1 1 1 0 0,-1 0-1 0 0,1-1 0 0 0,-1 1 0 0 0,0 0 0 0 0,1 0 0 0 0,-1 0 0 0 0,1 0 0 0 0,-1-1 1 0 0,1 1-1 0 0,-1 0 0 0 0,1 0 0 0 0,-1 0 0 0 0,2 0 0 0 0,-1 1-21 0 0,0 0 0 0 0,0 0 0 0 0,0 0 0 0 0,0 0 0 0 0,0 0 0 0 0,0 0 0 0 0,0 0 0 0 0,0 0 0 0 0,-1 1-1 0 0,1-1 1 0 0,0 0 0 0 0,-1 1 0 0 0,1-1 0 0 0,-1 0 0 0 0,1 1 0 0 0,-1 1 0 0 0,13 48-444 0 0,2 12 508 0 0,-13-59-210 0 0,-1-1-1 0 0,1 1 0 0 0,0 0 1 0 0,0 0-1 0 0,0-1 0 0 0,0 0 1 0 0,1 1-1 0 0,-1-1 0 0 0,1 0 1 0 0,0 0-1 0 0,0 0 0 0 0,4 3 1 0 0,-6-5-159 0 0,1-1 0 0 0,-1 1 1 0 0,1-1-1 0 0,0 1 0 0 0,-1-1 1 0 0,1 0-1 0 0,0 1 1 0 0,-1-1-1 0 0,1 0 0 0 0,0 0 1 0 0,-1 0-1 0 0,1 0 0 0 0,0-1 1 0 0,-1 1-1 0 0,1 0 0 0 0,2-2 1 0 0,7-5-1992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0 604 0 0,'0'0'6941'0'0,"-3"20"-6708"0"0,-12 60-210 0 0,14-75-11 0 0,-1-1 1 0 0,1 1-1 0 0,-1-1 1 0 0,0 1-1 0 0,-1-1 1 0 0,1 0-1 0 0,-1 0 1 0 0,0 0-1 0 0,1 0 1 0 0,-2-1-1 0 0,1 1 1 0 0,0-1-1 0 0,-1 0 1 0 0,0 0-1 0 0,1 0 1 0 0,-1 0-1 0 0,0-1 1 0 0,0 1-1 0 0,-1-1 1 0 0,1 0-1 0 0,-7 2 1 0 0,4-1 60 0 0,1-1-42 0 0,0 0-1 0 0,0 0 0 0 0,0 0 1 0 0,0-1-1 0 0,0 0 1 0 0,0 0-1 0 0,0-1 0 0 0,-1 0 1 0 0,1 0-1 0 0,0 0 0 0 0,0-1 1 0 0,-1 1-1 0 0,1-2 0 0 0,0 1 1 0 0,-10-4-1 0 0,13 4-41 0 0,-1-1 0 0 0,1 1 0 0 0,0-1-1 0 0,-1 0 1 0 0,1 0 0 0 0,0 0 0 0 0,0 0 0 0 0,0-1 0 0 0,0 1-1 0 0,1-1 1 0 0,-1 1 0 0 0,1-1 0 0 0,-1 0 0 0 0,1 0 0 0 0,0-1-1 0 0,0 1 1 0 0,0 0 0 0 0,1 0 0 0 0,-1-1 0 0 0,1 1-1 0 0,0-1 1 0 0,0 0 0 0 0,0 1 0 0 0,0-1 0 0 0,0 0 0 0 0,1-6-1 0 0,0 9 20 0 0,1 0 0 0 0,-1 0 0 0 0,1 0 0 0 0,-1 0-1 0 0,1 0 1 0 0,-1 0 0 0 0,1 0 0 0 0,0 0 0 0 0,-1 0-1 0 0,1 1 1 0 0,0-1 0 0 0,0 0 0 0 0,0 0 0 0 0,-1 1-1 0 0,1-1 1 0 0,0 1 0 0 0,0-1 0 0 0,0 1 0 0 0,0-1-1 0 0,0 1 1 0 0,0-1 0 0 0,0 1 0 0 0,0 0 0 0 0,1 0-1 0 0,-1-1 1 0 0,0 1 0 0 0,0 0 0 0 0,0 0 0 0 0,0 0-1 0 0,0 0 1 0 0,0 0 0 0 0,0 1 0 0 0,0-1 0 0 0,2 1-1 0 0,1-1 19 0 0,0 0-1 0 0,1 1 1 0 0,-1-1-1 0 0,0 1 1 0 0,0 0-1 0 0,0 0 1 0 0,0 1-1 0 0,6 2 0 0 0,1 5 238 0 0,0 1-1 0 0,-1 0 1 0 0,0 0-1 0 0,15 20 0 0 0,-15-17 174 0 0,0 0-1 0 0,1-1 1 0 0,20 17-1 0 0,-27-26-444 0 0,0 0-1 0 0,0 0 1 0 0,1-1 0 0 0,-1 0-1 0 0,1 1 1 0 0,0-1-1 0 0,0-1 1 0 0,-1 1-1 0 0,1-1 1 0 0,0 0 0 0 0,0 0-1 0 0,1 0 1 0 0,-1 0-1 0 0,0-1 1 0 0,8-1-1 0 0,-10 1-121 0 0,-1-1-1 0 0,0 1 0 0 0,0-1 1 0 0,0 0-1 0 0,0 1 0 0 0,0-1 1 0 0,0 0-1 0 0,0 0 0 0 0,0-1 1 0 0,0 1-1 0 0,0 0 0 0 0,-1-1 1 0 0,1 1-1 0 0,0-1 0 0 0,-1 1 1 0 0,0-1-1 0 0,3-3 0 0 0,19-38-3920 0 0,-18 32 2444 0 0,8-14-2100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1412 0 0,'0'0'6415'0'0,"10"3"-6171"0"0,34 13-12 0 0,-43-16-215 0 0,0 1-1 0 0,0 0 1 0 0,1 0-1 0 0,-1 0 1 0 0,0 0-1 0 0,0 0 1 0 0,0 0-1 0 0,0 0 1 0 0,-1 0-1 0 0,1 0 1 0 0,0 0-1 0 0,0 0 1 0 0,-1 1-1 0 0,1-1 0 0 0,-1 0 1 0 0,1 1-1 0 0,-1-1 1 0 0,1 0-1 0 0,-1 1 1 0 0,0-1-1 0 0,1 3 1 0 0,-2 31 131 0 0,1-26-45 0 0,-18 217 1116 0 0,1 2-562 0 0,16-194-631 0 0,3-1 1 0 0,0 0-1 0 0,2 0 0 0 0,2 0 0 0 0,11 40 1 0 0,-13-63-92 0 0,-1 1 0 0 0,1-1 1 0 0,1 1-1 0 0,0-1 1 0 0,0-1-1 0 0,1 1 0 0 0,0-1 1 0 0,1 0-1 0 0,0 0 0 0 0,1-1 1 0 0,-1 0-1 0 0,2 0 1 0 0,-1-1-1 0 0,1 0 0 0 0,0 0 1 0 0,0-1-1 0 0,1 0 0 0 0,0-1 1 0 0,14 6-1 0 0,-24-11 64 0 0,0 0-1 0 0,0 0 0 0 0,0 0 1 0 0,1 0-1 0 0,-1 0 0 0 0,0 1 1 0 0,0-1-1 0 0,0 0 0 0 0,0 0 1 0 0,1 0-1 0 0,-1 0 0 0 0,0 1 1 0 0,0-1-1 0 0,0 0 0 0 0,0 0 1 0 0,0 0-1 0 0,0 1 0 0 0,0-1 1 0 0,0 0-1 0 0,0 0 1 0 0,1 1-1 0 0,-1-1 0 0 0,0 0 1 0 0,0 0-1 0 0,0 0 0 0 0,0 1 1 0 0,0-1-1 0 0,0 0 0 0 0,-1 0 1 0 0,1 1-1 0 0,0-1 0 0 0,0 0 1 0 0,0 0-1 0 0,0 0 0 0 0,0 1 1 0 0,0-1-1 0 0,0 0 0 0 0,0 0 1 0 0,0 0-1 0 0,-1 1 1 0 0,1-1-1 0 0,0 0 0 0 0,0 0 1 0 0,0 0-1 0 0,0 0 0 0 0,-1 1 1 0 0,1-1-1 0 0,-15 17 623 0 0,11-13-523 0 0,0 0 1 0 0,0 1-1 0 0,0 0 1 0 0,0 0-1 0 0,1 0 1 0 0,-4 7-1 0 0,2 5-70 0 0,0-1 0 0 0,2 1 1 0 0,0 0-1 0 0,0 0 0 0 0,2 0 0 0 0,0 0 0 0 0,1 0 0 0 0,4 28 1 0 0,5 13 105 0 0,19 66 1 0 0,-6-30-82 0 0,-12-49 82 0 0,-2 0-1 0 0,-2 0 1 0 0,-2 1-1 0 0,-2 53 1 0 0,-3-96-151 0 0,1 0-1 0 0,-1-1 1 0 0,1 1 0 0 0,-1 0 0 0 0,0-1 0 0 0,0 1 0 0 0,0-1-1 0 0,0 0 1 0 0,0 1 0 0 0,-1-1 0 0 0,1 0 0 0 0,-1 1 0 0 0,1-1 0 0 0,-1 0-1 0 0,0 0 1 0 0,0-1 0 0 0,0 1 0 0 0,0 0 0 0 0,0 0 0 0 0,0-1-1 0 0,-1 0 1 0 0,1 1 0 0 0,-4 0 0 0 0,2 0-73 0 0,1-1 0 0 0,-1 1 0 0 0,0-1 0 0 0,0-1-1 0 0,0 1 1 0 0,0 0 0 0 0,0-1 0 0 0,0 0 0 0 0,0 0 0 0 0,0 0 0 0 0,0 0 0 0 0,0-1 0 0 0,0 0-1 0 0,1 1 1 0 0,-7-3 0 0 0,8 1-13 0 0,-1 1-1 0 0,1 0 0 0 0,0-1 0 0 0,0 1 0 0 0,0-1 1 0 0,0 0-1 0 0,0 0 0 0 0,1 1 0 0 0,-1-1 1 0 0,1 0-1 0 0,-1-1 0 0 0,1 1 0 0 0,-1 0 1 0 0,1 0-1 0 0,0-1 0 0 0,0 1 0 0 0,0 0 1 0 0,1-1-1 0 0,-1 1 0 0 0,0-4 0 0 0,-1-1-593 0 0,1-1 0 0 0,0 1 0 0 0,1 0 0 0 0,0 0-1 0 0,0 0 1 0 0,1-8 0 0 0,4-2-1897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0 1744 0 0,'0'0'6843'0'0,"-22"5"-6409"0"0,12-2-390 0 0,-24 5 168 0 0,0-2-1 0 0,-67 4 0 0 0,7-10-1726 0 0,147-2-5782 0 0,-31 2 6602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0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0 1688 0 0,'-47'98'1676'0'0,"46"-96"-1558"0"0,0 0-1 0 0,0 0 0 0 0,0 0 1 0 0,0 0-1 0 0,-1 0 0 0 0,1-1 0 0 0,-1 1 1 0 0,1 0-1 0 0,-1-1 0 0 0,0 1 1 0 0,0-1-1 0 0,1 0 0 0 0,-1 1 0 0 0,0-1 1 0 0,0 0-1 0 0,0 0 0 0 0,-1 0 1 0 0,1-1-1 0 0,0 1 0 0 0,0 0 1 0 0,0-1-1 0 0,-1 1 0 0 0,1-1 0 0 0,0 0 1 0 0,0 0-1 0 0,-1 0 0 0 0,1 0 1 0 0,0 0-1 0 0,0 0 0 0 0,-5-2 1 0 0,-3 1 117 0 0,-21 2 317 0 0,-34-2 699 0 0,22-6-4225 0 0,50 8-842 0 0,1 0 2840 0 0,12 4-297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2900 0 0,'0'0'4141'0'0,"-119"0"-3905"0"0,101 0-228 0 0,2 0 0 0 0,2 0 44 0 0,0 0-52 0 0,2 0-260 0 0,4 0-560 0 0,0 0-573 0 0,6 7-3299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10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98 888 0 0,'0'0'7058'0'0,"-12"14"-7010"0"0,-32 45-7 0 0,42-56-34 0 0,0 0 1 0 0,0 0-1 0 0,1 0 1 0 0,-1 0-1 0 0,1 0 1 0 0,0 0-1 0 0,0 1 1 0 0,0-1-1 0 0,0 0 1 0 0,0 1-1 0 0,1-1 1 0 0,0 0-1 0 0,0 1 1 0 0,0-1-1 0 0,0 1 1 0 0,0-1-1 0 0,1 1 1 0 0,0 3-1 0 0,1 5 43 0 0,-1-7-10 0 0,-1-1 0 0 0,2 1 1 0 0,-1-1-1 0 0,0 0 0 0 0,1 1 1 0 0,0-1-1 0 0,0 0 0 0 0,0 0 1 0 0,0 0-1 0 0,1 0 1 0 0,-1-1-1 0 0,1 1 0 0 0,0-1 1 0 0,0 1-1 0 0,1-1 0 0 0,-1 0 1 0 0,1 0-1 0 0,-1-1 0 0 0,1 1 1 0 0,0-1-1 0 0,0 0 0 0 0,0 0 1 0 0,0 0-1 0 0,0 0 0 0 0,1-1 1 0 0,-1 1-1 0 0,0-1 0 0 0,1 0 1 0 0,5 0-1 0 0,-3 0 2 0 0,0 0 1 0 0,0 0-1 0 0,0-1 0 0 0,0 1 1 0 0,0-2-1 0 0,0 1 0 0 0,0-1 1 0 0,-1 0-1 0 0,1 0 0 0 0,0-1 1 0 0,0 0-1 0 0,-1 0 1 0 0,1-1-1 0 0,-1 0 0 0 0,1 0 1 0 0,-1 0-1 0 0,0-1 0 0 0,8-6 1 0 0,-8 2-58 0 0,0 0 1 0 0,0 0-1 0 0,0 0 1 0 0,-1-1 0 0 0,0 0-1 0 0,-1 0 1 0 0,0 0-1 0 0,0-1 1 0 0,-1 1 0 0 0,-1-1-1 0 0,1 0 1 0 0,1-19 0 0 0,-3 22 9 0 0,0 0 0 0 0,-1-1 0 0 0,0 1 0 0 0,0 0 1 0 0,0 0-1 0 0,-1 0 0 0 0,0 0 0 0 0,0 0 0 0 0,-1 0 1 0 0,0 0-1 0 0,0 1 0 0 0,-1-1 0 0 0,0 0 0 0 0,0 1 1 0 0,0 0-1 0 0,-1 0 0 0 0,0 0 0 0 0,-8-10 1 0 0,7 12-34 0 0,1 0 0 0 0,-1 1 1 0 0,1 0-1 0 0,-1 0 0 0 0,0 1 1 0 0,0-1-1 0 0,0 1 0 0 0,0 0 1 0 0,-1 0-1 0 0,1 1 1 0 0,-1-1-1 0 0,1 1 0 0 0,-1 0 1 0 0,1 1-1 0 0,-1 0 0 0 0,1-1 1 0 0,-1 2-1 0 0,0-1 0 0 0,1 1 1 0 0,-1 0-1 0 0,1 0 1 0 0,-6 2-1 0 0,2-1-324 0 0,2 1-1 0 0,-1 1 1 0 0,0-1 0 0 0,1 1-1 0 0,-1 0 1 0 0,1 1 0 0 0,0 0-1 0 0,1 0 1 0 0,-1 1 0 0 0,1-1 0 0 0,0 1-1 0 0,0 1 1 0 0,-9 12 0 0 0,-4 17-2532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1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97 2112 0 0,'0'0'5617'0'0,"-7"14"-5598"0"0,3-7 5 0 0,-2 1-4 0 0,1 1 1 0 0,0 0-1 0 0,1 0 0 0 0,0 0 1 0 0,1 0-1 0 0,0 1 0 0 0,0-1 1 0 0,1 1-1 0 0,0 0 0 0 0,1 0 1 0 0,0-1-1 0 0,1 1 0 0 0,0 12 1 0 0,1-18 35 0 0,0 0 1 0 0,1 0-1 0 0,-1 0 0 0 0,1 0 1 0 0,0-1-1 0 0,0 1 1 0 0,1-1-1 0 0,-1 0 0 0 0,0 1 1 0 0,1-1-1 0 0,0 0 1 0 0,0 0-1 0 0,0-1 0 0 0,0 1 1 0 0,0-1-1 0 0,1 1 1 0 0,-1-1-1 0 0,1 0 1 0 0,0 0-1 0 0,-1-1 0 0 0,1 1 1 0 0,0-1-1 0 0,0 0 1 0 0,0 0-1 0 0,0 0 0 0 0,0 0 1 0 0,0-1-1 0 0,6 1 1 0 0,-2-1-28 0 0,0 1 1 0 0,-1-1-1 0 0,1 0 1 0 0,0-1 0 0 0,-1 0-1 0 0,1 0 1 0 0,0-1-1 0 0,-1 0 1 0 0,1 0-1 0 0,-1-1 1 0 0,0 0 0 0 0,0 0-1 0 0,0 0 1 0 0,8-6-1 0 0,-6 1-63 0 0,0-1-1 0 0,0 1 0 0 0,-1-1 1 0 0,0-1-1 0 0,0 1 0 0 0,-1-1 1 0 0,9-17-1 0 0,-13 20 19 0 0,0 1 1 0 0,0-1-1 0 0,0 0 1 0 0,-1 0-1 0 0,0 0 1 0 0,-1 0-1 0 0,1 0 0 0 0,-1 0 1 0 0,-1 0-1 0 0,1 0 1 0 0,-1-1-1 0 0,0 1 1 0 0,-1 0-1 0 0,-1-8 1 0 0,0 11-1 0 0,0 0 0 0 0,0 0 0 0 0,0 1 0 0 0,0-1 0 0 0,-1 1 0 0 0,1-1 0 0 0,-1 1 0 0 0,0 0 0 0 0,0 0 0 0 0,0 0 1 0 0,0 0-1 0 0,-1 1 0 0 0,1-1 0 0 0,-1 1 0 0 0,0 0 0 0 0,1 0 0 0 0,-1 0 0 0 0,0 1 0 0 0,-6-2 0 0 0,-12-5-261 0 0,-1 1-1 0 0,-25-4 0 0 0,40 10 98 0 0,5 0 121 0 0,-18-3-1641 0 0,1 0-1 0 0,-41-1 1 0 0,34 5-926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1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 2512 0 0,'0'0'7050'0'0,"-6"0"-6708"0"0,3-1-298 0 0,0 1 0 0 0,1 0 0 0 0,-1 0 0 0 0,1 0 0 0 0,-1 0 0 0 0,0 0 0 0 0,1 0 0 0 0,-1 1 0 0 0,1-1 0 0 0,-1 1 0 0 0,1 0-1 0 0,-1 0 1 0 0,1 0 0 0 0,0 0 0 0 0,-1 0 0 0 0,1 0 0 0 0,0 1 0 0 0,0-1 0 0 0,0 1 0 0 0,0 0 0 0 0,0-1 0 0 0,0 1 0 0 0,0 0 0 0 0,0 0 0 0 0,1 0 0 0 0,-1 0-1 0 0,1 1 1 0 0,0-1 0 0 0,-1 0 0 0 0,1 0 0 0 0,0 1 0 0 0,0-1 0 0 0,1 1 0 0 0,-1-1 0 0 0,0 1 0 0 0,1-1 0 0 0,0 1 0 0 0,-1 3 0 0 0,0 49 45 0 0,2 0 1 0 0,13 93 0 0 0,-7-91-101 0 0,28 175 19 0 0,-18-133-275 0 0,9 192 0 0 0,-26-278 263 0 0,1-3 2 0 0,0-1 1 0 0,-1 1 0 0 0,-1-1 0 0 0,0 1-1 0 0,0-1 1 0 0,0 1 0 0 0,-2-1-1 0 0,1 0 1 0 0,-1 0 0 0 0,0 0 0 0 0,-6 10-1 0 0,9-18-30 0 0,0-1 0 0 0,0 1 0 0 0,-1-1 0 0 0,1 1 0 0 0,0-1-1 0 0,-1 0 1 0 0,1 1 0 0 0,0-1 0 0 0,-1 0 0 0 0,1 1-1 0 0,0-1 1 0 0,-1 0 0 0 0,1 1 0 0 0,-1-1 0 0 0,1 0 0 0 0,-1 0-1 0 0,1 1 1 0 0,-1-1 0 0 0,1 0 0 0 0,-1 0 0 0 0,1 0 0 0 0,-1 0-1 0 0,1 0 1 0 0,-1 0 0 0 0,1 0 0 0 0,-1 0 0 0 0,1 0 0 0 0,-1 0-1 0 0,1 0 1 0 0,-1 0 0 0 0,1 0 0 0 0,-1 0 0 0 0,1 0 0 0 0,-1 0-1 0 0,1-1 1 0 0,-1 1 0 0 0,-12-19-318 0 0,12 18 373 0 0,0 0 1 0 0,1 0-1 0 0,-1-1 0 0 0,1 1 0 0 0,-1 0 0 0 0,1-1 1 0 0,-1 1-1 0 0,1-1 0 0 0,0 1 0 0 0,0 0 0 0 0,0-1 0 0 0,0 1 1 0 0,0-1-1 0 0,0 1 0 0 0,0 0 0 0 0,0-1 0 0 0,1 1 1 0 0,-1-1-1 0 0,0 1 0 0 0,1 0 0 0 0,-1-1 0 0 0,1 1 1 0 0,0 0-1 0 0,-1 0 0 0 0,1-1 0 0 0,0 1 0 0 0,0 0 1 0 0,0 0-1 0 0,0 0 0 0 0,0 0 0 0 0,0 0 0 0 0,2-1 1 0 0,-2 1-17 0 0,1 1 1 0 0,-1-1-1 0 0,0 1 1 0 0,1 0 0 0 0,-1-1-1 0 0,0 1 1 0 0,1 0-1 0 0,-1 0 1 0 0,1 0 0 0 0,-1 0-1 0 0,1 1 1 0 0,-1-1-1 0 0,0 0 1 0 0,1 1 0 0 0,-1-1-1 0 0,0 0 1 0 0,1 1-1 0 0,-1 0 1 0 0,0-1 0 0 0,1 1-1 0 0,-1 0 1 0 0,0 0-1 0 0,0-1 1 0 0,0 1 0 0 0,0 0-1 0 0,0 0 1 0 0,0 0-1 0 0,0 0 1 0 0,0 1 0 0 0,0-1-1 0 0,-1 0 1 0 0,1 0-1 0 0,0 0 1 0 0,-1 1 0 0 0,1-1-1 0 0,0 0 1 0 0,-1 1-1 0 0,0-1 1 0 0,1 0 0 0 0,-1 1-1 0 0,0-1 1 0 0,0 1-1 0 0,0 1 1 0 0,2 11-29 0 0,0 0 1 0 0,-1 0-1 0 0,-2 23 1 0 0,1-20 139 0 0,-4 131 992 0 0,-27 188 0 0 0,25-290-791 0 0,-1 74 0 0 0,7-100-405 0 0,1 0 0 0 0,2 0-1 0 0,0 0 1 0 0,1 0 0 0 0,0-1 0 0 0,10 25 0 0 0,-13-42-42 0 0,0 0 1 0 0,0 0 0 0 0,0 0 0 0 0,0 0-1 0 0,1 0 1 0 0,-1-1 0 0 0,0 1 0 0 0,1 0 0 0 0,-1 0-1 0 0,1-1 1 0 0,0 1 0 0 0,-1-1 0 0 0,1 0 0 0 0,0 1-1 0 0,0-1 1 0 0,3 1 0 0 0,0 0-713 0 0,-1-1 1 0 0,0 1-1 0 0,1-1 0 0 0,-1-1 1 0 0,1 1-1 0 0,-1-1 0 0 0,8 1 1 0 0,3-1-1880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1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1152 0 0,'0'0'2380'0'0,"15"-1"-2017"0"0,5-3-176 0 0,52-2 404 0 0,-71 6-543 0 0,1 1 0 0 0,-1-1 1 0 0,0 1-1 0 0,0 0 0 0 0,1-1 0 0 0,-1 1 0 0 0,0 0 1 0 0,0 0-1 0 0,0 0 0 0 0,0 0 0 0 0,0 0 0 0 0,0 0 1 0 0,0 0-1 0 0,0 0 0 0 0,0 0 0 0 0,-1 1 0 0 0,1-1 0 0 0,0 0 1 0 0,-1 0-1 0 0,1 1 0 0 0,-1-1 0 0 0,1 0 0 0 0,-1 1 1 0 0,0-1-1 0 0,0 0 0 0 0,1 1 0 0 0,-1-1 0 0 0,0 1 0 0 0,0-1 1 0 0,0 1-1 0 0,0-1 0 0 0,-1 0 0 0 0,1 3 0 0 0,-6 52 1228 0 0,-19 67 320 0 0,14-78-1188 0 0,1 1 1 0 0,3 0-1 0 0,-1 58 0 0 0,8-81-298 0 0,0 0-1 0 0,2 0 1 0 0,1 0-1 0 0,1 0 0 0 0,10 33 1 0 0,-11-46-161 0 0,1 0 1 0 0,0-1 0 0 0,1 0 0 0 0,0 1-1 0 0,0-2 1 0 0,1 1 0 0 0,0-1 0 0 0,0 0-1 0 0,1 0 1 0 0,0 0 0 0 0,1-1 0 0 0,0 0-1 0 0,0-1 1 0 0,15 10 0 0 0,-8-7-209 0 0,-10-5 200 0 0,1 0 0 0 0,0-1 0 0 0,-1 1-1 0 0,1-1 1 0 0,0-1 0 0 0,0 1 0 0 0,1-1 0 0 0,-1 0-1 0 0,8 1 1 0 0,-14-3 57 0 0,0 0-1 0 0,1 1 1 0 0,-1-1-1 0 0,0 0 0 0 0,0 0 1 0 0,0 0-1 0 0,1 1 1 0 0,-1-1-1 0 0,0 0 1 0 0,0 0-1 0 0,0 1 0 0 0,1-1 1 0 0,-1 0-1 0 0,0 0 1 0 0,0 1-1 0 0,0-1 1 0 0,0 0-1 0 0,0 1 0 0 0,0-1 1 0 0,0 0-1 0 0,0 0 1 0 0,0 1-1 0 0,0-1 1 0 0,0 0-1 0 0,0 1 0 0 0,0-1 1 0 0,0 0-1 0 0,0 0 1 0 0,0 1-1 0 0,0-1 1 0 0,0 0-1 0 0,0 1 0 0 0,0-1 1 0 0,0 0-1 0 0,-1 0 1 0 0,1 1-1 0 0,0-1 1 0 0,0 0-1 0 0,0 0 0 0 0,0 1 1 0 0,-1-1-1 0 0,1 0 1 0 0,0 0-1 0 0,0 0 1 0 0,-1 1-1 0 0,1-1 0 0 0,0 0 1 0 0,0 0-1 0 0,-1 0 1 0 0,1 0-1 0 0,0 0 1 0 0,0 1-1 0 0,-1-1 1 0 0,-12 13 202 0 0,6-5-176 0 0,0-1-1 0 0,0 1 1 0 0,1 0-1 0 0,0 1 1 0 0,0 0 0 0 0,1 0-1 0 0,0 0 1 0 0,0 0-1 0 0,1 1 1 0 0,0-1-1 0 0,1 1 1 0 0,0 0-1 0 0,1 0 1 0 0,0 1 0 0 0,1-1-1 0 0,0 0 1 0 0,0 1-1 0 0,1-1 1 0 0,1 13-1 0 0,3 23 40 0 0,3-1 0 0 0,1 1 0 0 0,15 47 0 0 0,-6-28 121 0 0,-5-3 127 0 0,-2-1 1 0 0,-3 1-1 0 0,-2 1 1 0 0,-5 67-1 0 0,0-118-231 0 0,-1 0-1 0 0,-1-1 0 0 0,0 1 1 0 0,0 0-1 0 0,-2-1 1 0 0,1 0-1 0 0,-10 19 0 0 0,11-25-189 0 0,-1 0 0 0 0,0-1 0 0 0,0 0 0 0 0,0 0 0 0 0,0 0 0 0 0,-1 0 0 0 0,1 0 0 0 0,-7 4 0 0 0,7-6-325 0 0,-1 0 0 0 0,1 0 0 0 0,0 0 0 0 0,-1 0-1 0 0,1-1 1 0 0,-1 0 0 0 0,1 0 0 0 0,-1 0 0 0 0,0 0 0 0 0,0 0 0 0 0,1-1 0 0 0,-7 1 0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1928 0 0,'0'0'4909'0'0,"0"51"623"0"0,-1-44-5632 0 0,0-1-1 0 0,0 1 1 0 0,-1-1-1 0 0,0 0 1 0 0,0 1 0 0 0,-5 9-1 0 0,4-10 51 0 0,0 1 0 0 0,1 0 0 0 0,0-1 0 0 0,0 1 0 0 0,0 0 0 0 0,-1 14 0 0 0,1 12 311 0 0,1-26-263 0 0,0-1-1 0 0,0 1 1 0 0,1-1 0 0 0,0 0-1 0 0,0 1 1 0 0,0-1 0 0 0,1 1-1 0 0,0-1 1 0 0,0 0-1 0 0,4 11 1 0 0,-3-15 44 0 0,0 0 1 0 0,1 0-1 0 0,-1 0 0 0 0,0-1 1 0 0,1 1-1 0 0,-1-1 0 0 0,1 1 1 0 0,0-1-1 0 0,-1 0 0 0 0,1 0 1 0 0,0 0-1 0 0,0-1 0 0 0,0 1 1 0 0,-1-1-1 0 0,1 1 0 0 0,0-1 1 0 0,0 0-1 0 0,4 0 0 0 0,55-4-72 0 0,-16-12-3675 0 0,-19 3-2613 0 0,-17 11 4016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3808 0 0,'0'0'6331'0'0,"-3"12"-6028"0"0,-26 109 441 0 0,26-104-1154 0 0,1 1-1 0 0,1 0 0 0 0,0 0 1 0 0,2 0-1 0 0,3 27 0 0 0,9-27-3547 0 0,-5-10 902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1908 0 0,'0'0'7162'0'0,"3"-21"-7034"0"0,2-7-104 0 0,-1 2 6 0 0,0 0 1 0 0,-1-43-1 0 0,-3 69-16 0 0,0 0 1 0 0,0 0 0 0 0,0 0-1 0 0,0-1 1 0 0,0 1-1 0 0,0 0 1 0 0,0 0 0 0 0,0-1-1 0 0,0 1 1 0 0,0 0-1 0 0,0 0 1 0 0,0 0 0 0 0,0-1-1 0 0,0 1 1 0 0,0 0-1 0 0,0 0 1 0 0,0 0 0 0 0,0 0-1 0 0,1-1 1 0 0,-1 1-1 0 0,0 0 1 0 0,0 0 0 0 0,0 0-1 0 0,0 0 1 0 0,0-1 0 0 0,0 1-1 0 0,1 0 1 0 0,-1 0-1 0 0,0 0 1 0 0,0 0 0 0 0,0 0-1 0 0,0 0 1 0 0,1-1-1 0 0,-1 1 1 0 0,0 0 0 0 0,0 0-1 0 0,0 0 1 0 0,1 0-1 0 0,-1 0 1 0 0,0 0 0 0 0,0 0-1 0 0,0 0 1 0 0,1 0-1 0 0,-1 0 1 0 0,0 0 0 0 0,0 0-1 0 0,0 0 1 0 0,1 0-1 0 0,-1 0 1 0 0,0 0 0 0 0,14 9-233 0 0,10 14-384 0 0,-24-23 605 0 0,35 43-140 0 0,-23-28 87 0 0,0-1-1 0 0,1 0 1 0 0,24 21-1 0 0,-35-33 161 0 0,0-1-1 0 0,0 1 1 0 0,0 0 0 0 0,1-1-1 0 0,-1 1 1 0 0,0-1-1 0 0,1 0 1 0 0,-1 0 0 0 0,1 0-1 0 0,-1 0 1 0 0,6 1-1 0 0,-7-3-103 0 0,0 1-1 0 0,0-1 0 0 0,0 1 1 0 0,0-1-1 0 0,0 0 0 0 0,0 1 1 0 0,0-1-1 0 0,-1 0 0 0 0,1 0 1 0 0,0 0-1 0 0,0 0 0 0 0,-1 0 1 0 0,1 0-1 0 0,0 0 0 0 0,-1 0 1 0 0,1 0-1 0 0,-1 0 0 0 0,1 0 0 0 0,-1 0 1 0 0,0 0-1 0 0,1 0 0 0 0,-1 0 1 0 0,0 0-1 0 0,0-1 0 0 0,0 1 1 0 0,0 0-1 0 0,0 0 0 0 0,0 0 1 0 0,0 0-1 0 0,-1-2 0 0 0,9-192 257 0 0,-7 112-4481 0 0,0 78 1659 0 0,3 4-1305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7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2564 0 0,'0'0'4136'0'0,"-3"1"-3973"0"0,-10 5 6075 0 0,13-6-6251 0 0,0 1 0 0 0,-1-1 0 0 0,1 0 0 0 0,0 1 0 0 0,-1-1 0 0 0,1 1 0 0 0,0-1 0 0 0,0 1 0 0 0,-1-1 0 0 0,1 1 0 0 0,0-1 0 0 0,0 1 0 0 0,0-1 0 0 0,0 1 0 0 0,0-1 0 0 0,0 1 0 0 0,0 0 0 0 0,0-1 0 0 0,0 1 0 0 0,0-1 0 0 0,0 1 0 0 0,0-1 0 0 0,0 1 0 0 0,0-1 0 0 0,0 1 0 0 0,1-1 0 0 0,-1 1 0 0 0,0-1 0 0 0,0 1 0 0 0,1-1 0 0 0,-1 1 0 0 0,0-1 0 0 0,0 1 0 0 0,1-1 0 0 0,-1 0 0 0 0,1 1 0 0 0,0 0 0 0 0,-1-1-9 0 0,1 0-1 0 0,-1-1 0 0 0,1 1 1 0 0,-1 0-1 0 0,1 0 1 0 0,-1 0-1 0 0,1-1 0 0 0,-1 1 1 0 0,0 0-1 0 0,1-1 0 0 0,-1 1 1 0 0,1 0-1 0 0,-1-1 1 0 0,0 1-1 0 0,1 0 0 0 0,-1-1 1 0 0,0 1-1 0 0,0-1 1 0 0,1 1-1 0 0,-1-1 0 0 0,0 1 1 0 0,0-1-1 0 0,0 1 1 0 0,1-1-1 0 0,-1 1 0 0 0,0-1 1 0 0,0 1-1 0 0,0-1 0 0 0,0 1 1 0 0,0-1-1 0 0,0 1 1 0 0,0-1-1 0 0,0 0 0 0 0,-8 49-752 0 0,29-51-5837 0 0,-13-1 2221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1 928 0 0,'0'0'10005'0'0,"-2"10"-9887"0"0,-6 21-186 0 0,2-10-138 0 0,0 1 0 0 0,1 1 0 0 0,2-1 0 0 0,0 1 1 0 0,2 0-1 0 0,0 23 0 0 0,2-45 6 0 0,-1 0 1 0 0,0 0-1 0 0,1-1 1 0 0,-1 1 0 0 0,1 0-1 0 0,-1-1 1 0 0,1 1 0 0 0,-1 0-1 0 0,1-1 1 0 0,-1 1-1 0 0,1-1 1 0 0,-1 1 0 0 0,1-1-1 0 0,0 1 1 0 0,-1-1 0 0 0,1 1-1 0 0,0-1 1 0 0,0 0-1 0 0,-1 1 1 0 0,1-1 0 0 0,0 0-1 0 0,0 0 1 0 0,-1 0 0 0 0,1 1-1 0 0,0-1 1 0 0,0 0-1 0 0,0 0 1 0 0,-1 0 0 0 0,1 0-1 0 0,0 0 1 0 0,1-1 0 0 0,8 1-2755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4100 0 0,'0'0'6931'0'0,"35"20"-6680"0"0,-24-11-225 0 0,0 0 0 0 0,0 1 0 0 0,-1 0 0 0 0,0 0 0 0 0,-1 1 0 0 0,0 0 0 0 0,0 1 0 0 0,-2 0 0 0 0,1 0 0 0 0,-1 0 0 0 0,-1 1 0 0 0,-1 0 0 0 0,0 1 0 0 0,0-1 0 0 0,3 18 0 0 0,-8-29-26 0 0,0-1-1 0 0,1 1 1 0 0,-1 0 0 0 0,0-1 0 0 0,0 1-1 0 0,0 0 1 0 0,0 0 0 0 0,0-1 0 0 0,-1 1-1 0 0,1 0 1 0 0,-1 0 0 0 0,1-1 0 0 0,-1 1-1 0 0,1 0 1 0 0,-1-1 0 0 0,0 1 0 0 0,0-1 0 0 0,0 1-1 0 0,0-1 1 0 0,0 1 0 0 0,0-1 0 0 0,0 0-1 0 0,0 0 1 0 0,0 1 0 0 0,-1-1 0 0 0,1 0-1 0 0,-1 0 1 0 0,1 0 0 0 0,0 0 0 0 0,-3 1 0 0 0,-3-1-104 0 0,1 1 1 0 0,-1-1 0 0 0,1 0 0 0 0,-1 0-1 0 0,0-1 1 0 0,-11 0 0 0 0,10 0 59 0 0,5 0-67 0 0,-1 0 1 0 0,1-1 0 0 0,-1 1-1 0 0,0-1 1 0 0,1 0 0 0 0,-1 1-1 0 0,1-2 1 0 0,-1 1-1 0 0,1 0 1 0 0,0-1 0 0 0,-1 1-1 0 0,1-1 1 0 0,-4-3 0 0 0,6 4-174 0 0,0 0 1 0 0,-1 0-1 0 0,1-1 0 0 0,0 1 1 0 0,0 0-1 0 0,0-1 1 0 0,0 1-1 0 0,0-1 1 0 0,0 1-1 0 0,1-1 1 0 0,-1 0-1 0 0,0 1 0 0 0,1-1 1 0 0,-1 1-1 0 0,1-1 1 0 0,0 0-1 0 0,0 0 1 0 0,-1-2-1 0 0,1-5-2339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2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3 257 2072 0 0,'0'0'5098'0'0,"0"-14"-4665"0"0,-1-28-236 0 0,0 3 176 0 0,1 1 1 0 0,6-40-1 0 0,-6 75-365 0 0,0 1 0 0 0,1 0 0 0 0,-1 0 0 0 0,1 0 0 0 0,0 0-1 0 0,-1 0 1 0 0,1 0 0 0 0,0 0 0 0 0,0 0 0 0 0,0 0 0 0 0,1 0 0 0 0,-1 0 0 0 0,0 1-1 0 0,1-1 1 0 0,-1 0 0 0 0,1 1 0 0 0,-1-1 0 0 0,1 1 0 0 0,0 0 0 0 0,0 0 0 0 0,-1-1 0 0 0,1 1-1 0 0,0 0 1 0 0,0 0 0 0 0,0 1 0 0 0,0-1 0 0 0,0 0 0 0 0,3 0 0 0 0,-3 1-82 0 0,0 0 0 0 0,0 1 0 0 0,0-1 0 0 0,0 0 0 0 0,0 1 1 0 0,0-1-1 0 0,0 1 0 0 0,0 0 0 0 0,0-1 0 0 0,-1 1 0 0 0,1 0 0 0 0,0 0 1 0 0,-1 0-1 0 0,1 1 0 0 0,0-1 0 0 0,-1 0 0 0 0,0 0 0 0 0,1 1 0 0 0,-1-1 1 0 0,0 1-1 0 0,0 0 0 0 0,1-1 0 0 0,-1 1 0 0 0,0 0 0 0 0,-1-1 0 0 0,1 1 1 0 0,0 0-1 0 0,0 0 0 0 0,-1 0 0 0 0,1 0 0 0 0,-1 2 0 0 0,2 0 43 0 0,-1 0 0 0 0,0 0 0 0 0,0 0 0 0 0,-1 0 0 0 0,1 0 0 0 0,-1 0 0 0 0,0 0 0 0 0,0 0 0 0 0,0 0 0 0 0,0 0 0 0 0,-1 0-1 0 0,0 0 1 0 0,0 0 0 0 0,0-1 0 0 0,0 1 0 0 0,-2 4 0 0 0,1-6 7 0 0,0 1 0 0 0,0-1 1 0 0,-1 0-1 0 0,1 0 0 0 0,0 0 0 0 0,-1 0 0 0 0,1-1 1 0 0,-1 1-1 0 0,0-1 0 0 0,0 1 0 0 0,1-1 0 0 0,-1 0 0 0 0,0 0 1 0 0,0 0-1 0 0,0 0 0 0 0,0-1 0 0 0,0 1 0 0 0,0-1 0 0 0,-1 0 1 0 0,1 0-1 0 0,0 0 0 0 0,-3-1 0 0 0,6 2 191 0 0,0-1 1 0 0,-1 0-1 0 0,1 1 0 0 0,0-1 1 0 0,0 1-1 0 0,0-1 0 0 0,0 1 0 0 0,0-1 1 0 0,-1 0-1 0 0,1 1 0 0 0,0-1 0 0 0,0 1 1 0 0,0-1-1 0 0,0 1 0 0 0,0-1 0 0 0,0 0 1 0 0,0 1-1 0 0,1-1 0 0 0,-1 1 0 0 0,0-1 1 0 0,0 1-1 0 0,0-1 0 0 0,0 0 1 0 0,0 1-1 0 0,1-1 0 0 0,-1 1 0 0 0,0-1 1 0 0,0 0-1 0 0,1 1 0 0 0,-1-1 0 0 0,0 0 1 0 0,1 1-1 0 0,0-1 0 0 0,19 32 949 0 0,-16-27-1406 0 0,0 1 1 0 0,0-1-1 0 0,0-1 0 0 0,1 1 0 0 0,0-1 0 0 0,0 1 0 0 0,0-1 1 0 0,0-1-1 0 0,0 1 0 0 0,9 3 0 0 0,2-2-2725 0 0,-6-5 282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9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4224 0 0,'0'0'5421'0'0,"-3"123"-5225"0"0,3-105-108 0 0,0 3 36 0 0,0 0-124 0 0,0-5-64 0 0,0 2-156 0 0,0-4-476 0 0,8 2-240 0 0,-2-5-728 0 0,2 1-457 0 0,3-3-723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9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2844 0 0,'0'0'5441'0'0,"0"-19"-5093"0"0,2-156 686 0 0,-2 151-900 0 0,-1 10-91 0 0,1 0 1 0 0,0 0-1 0 0,1 0 1 0 0,1 0-1 0 0,0 0 1 0 0,5-18 0 0 0,-6 31-16 0 0,-1 0 0 0 0,1 0 0 0 0,-1 0 1 0 0,1 0-1 0 0,-1 0 0 0 0,1 1 0 0 0,-1-1 1 0 0,1 0-1 0 0,0 0 0 0 0,-1 0 0 0 0,1 1 1 0 0,0-1-1 0 0,0 0 0 0 0,0 1 0 0 0,0-1 1 0 0,-1 1-1 0 0,1-1 0 0 0,0 1 0 0 0,0-1 1 0 0,0 1-1 0 0,0 0 0 0 0,0-1 1 0 0,0 1-1 0 0,0 0 0 0 0,0 0 0 0 0,0 0 1 0 0,0-1-1 0 0,1 1 0 0 0,-1 0 0 0 0,0 1 1 0 0,0-1-1 0 0,0 0 0 0 0,0 0 0 0 0,0 0 1 0 0,0 1-1 0 0,0-1 0 0 0,0 0 0 0 0,0 1 1 0 0,0-1-1 0 0,0 1 0 0 0,-1-1 0 0 0,1 1 1 0 0,1 1-1 0 0,3 0-64 0 0,-1 1 1 0 0,0 0-1 0 0,0 0 0 0 0,-1 0 0 0 0,1 1 1 0 0,-1-1-1 0 0,1 1 0 0 0,2 5 1 0 0,-1 0-23 0 0,-1 0 0 0 0,0 1 0 0 0,0-1-1 0 0,-1 1 1 0 0,0 0 0 0 0,-1 0 0 0 0,0 0 0 0 0,-1 0 0 0 0,0 1 0 0 0,-1-1 0 0 0,0 0 0 0 0,0 0 0 0 0,-1 1 0 0 0,-2 10 0 0 0,1-17 46 0 0,0-1 1 0 0,0 0-1 0 0,0 0 1 0 0,0 0-1 0 0,0 0 1 0 0,-1 0-1 0 0,1 0 0 0 0,-1-1 1 0 0,-6 5-1 0 0,8-6-182 0 0,0 0 0 0 0,0 0 0 0 0,0 0 0 0 0,0 0 0 0 0,0 0-1 0 0,0 0 1 0 0,-1-1 0 0 0,1 1 0 0 0,0 0 0 0 0,-1-1 0 0 0,1 1 0 0 0,0-1 0 0 0,-1 0-1 0 0,1 1 1 0 0,-1-1 0 0 0,1 0 0 0 0,0 0 0 0 0,-1 0 0 0 0,1 0 0 0 0,-1 0 0 0 0,1 0-1 0 0,-1 0 1 0 0,1 0 0 0 0,-1-1 0 0 0,1 1 0 0 0,0 0 0 0 0,-3-2 0 0 0,3-5-4412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2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3988 0 0,'0'0'5761'0'0,"-15"2"-5570"0"0,4 0-165 0 0,-19 3 67 0 0,-1 0 0 0 0,-36 14 0 0 0,60-17-35 0 0,0 0 0 0 0,0 1 0 0 0,0-1 0 0 0,0 2 0 0 0,0-1 0 0 0,1 1 0 0 0,0 0 0 0 0,0 0 0 0 0,0 0 0 0 0,0 1 0 0 0,1 0 0 0 0,-1 0 0 0 0,1 1 0 0 0,1 0 0 0 0,-1-1 0 0 0,1 2 0 0 0,-4 6 0 0 0,6-10-32 0 0,1 0 0 0 0,0 1 0 0 0,0-1 0 0 0,0 1 0 0 0,0-1 1 0 0,1 0-1 0 0,-1 1 0 0 0,1-1 0 0 0,0 1 0 0 0,0-1 0 0 0,0 1 0 0 0,1-1 0 0 0,-1 1 0 0 0,1-1 0 0 0,0 1 0 0 0,0-1 1 0 0,0 1-1 0 0,0-1 0 0 0,1 0 0 0 0,2 6 0 0 0,0-4-65 0 0,0 0-1 0 0,0-1 1 0 0,1 0 0 0 0,-1 1 0 0 0,1-1-1 0 0,0-1 1 0 0,0 1 0 0 0,0-1-1 0 0,0 0 1 0 0,1 0 0 0 0,6 2 0 0 0,8 3-1338 0 0,1-2-1 0 0,0 0 1 0 0,0-1 0 0 0,0-1 0 0 0,37 1 0 0 0,-33-4-1670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0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30 3888 0 0,'0'0'5057'0'0,"-137"-30"-4821"0"0,120 30-96 0 0,1 0-128 0 0,6 0-12 0 0,-1 0-140 0 0,3 0-468 0 0,0 2-340 0 0,5 3-340 0 0,3 2-641 0 0,0 0-939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0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4 257 2964 0 0,'0'0'5787'0'0,"0"-19"-5411"0"0,1-8-273 0 0,0 6 22 0 0,-1 1 1 0 0,-5-37-1 0 0,5 41 147 0 0,4 13-34 0 0,17 25-1029 0 0,-10-9 981 0 0,0 0 0 0 0,1 0-1 0 0,1-1 1 0 0,0-1 0 0 0,0 0 0 0 0,25 15 0 0 0,-37-25-179 0 0,-1-1-1 0 0,1 0 1 0 0,-1 1 0 0 0,1-1 0 0 0,0 0 0 0 0,-1 0 0 0 0,1 1 0 0 0,-1-1 0 0 0,1 0 0 0 0,-1 0-1 0 0,1 0 1 0 0,0 0 0 0 0,-1 0 0 0 0,1 0 0 0 0,-1 0 0 0 0,1 0 0 0 0,0 0 0 0 0,-1 0 0 0 0,1 0-1 0 0,-1 0 1 0 0,1 0 0 0 0,-1 0 0 0 0,1 0 0 0 0,0-1 0 0 0,-1 1 0 0 0,1 0 0 0 0,-1 0 0 0 0,1-1-1 0 0,-1 1 1 0 0,1 0 0 0 0,-1-1 0 0 0,1 1 0 0 0,-1-1 0 0 0,0 1 0 0 0,1-1 0 0 0,-1 1 0 0 0,1-1 0 0 0,-1 1-1 0 0,0-1 1 0 0,1 1 0 0 0,-1-1 0 0 0,0 1 0 0 0,0-1 0 0 0,0 1 0 0 0,1-1 0 0 0,-1 1 0 0 0,0-1-1 0 0,0 0 1 0 0,0 1 0 0 0,0-1 0 0 0,0 1 0 0 0,0-2 0 0 0,0-39-296 0 0,0 33 317 0 0,-1-37-317 0 0,-1 22-1316 0 0,2 0 1 0 0,3-28 0 0 0,0 43-538 0 0,2 5-680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26 252 3640 0 0,'0'0'3380'0'0,"-3"-22"-2793"0"0,0-1-455 0 0,-5-31 598 0 0,0-57 0 0 0,8 105-831 0 0,3-18 1011 0 0,-3 24-893 0 0,0-1 0 0 0,0 1 0 0 0,1 0 0 0 0,-1-1 0 0 0,0 1 0 0 0,1 0 0 0 0,-1-1-1 0 0,1 1 1 0 0,-1 0 0 0 0,0-1 0 0 0,1 1 0 0 0,-1 0 0 0 0,1 0 0 0 0,-1 0 0 0 0,1-1 0 0 0,-1 1 0 0 0,1 0-1 0 0,-1 0 1 0 0,1 0 0 0 0,-1 0 0 0 0,1 0 0 0 0,-1 0 0 0 0,0 0 0 0 0,1 0 0 0 0,-1 0 0 0 0,1 0-1 0 0,-1 0 1 0 0,1 0 0 0 0,-1 1 0 0 0,1-1 0 0 0,-1 0 0 0 0,1 0 0 0 0,-1 0 0 0 0,1 1 0 0 0,-1-1-1 0 0,0 0 1 0 0,1 0 0 0 0,-1 1 0 0 0,1-1 0 0 0,-1 0 0 0 0,0 1 0 0 0,1-1 0 0 0,-1 0 0 0 0,0 1 0 0 0,0-1-1 0 0,1 1 1 0 0,5 5-55 0 0,0 0 0 0 0,0 1 0 0 0,0-1 0 0 0,-1 1-1 0 0,0 0 1 0 0,0 0 0 0 0,6 15 0 0 0,23 57-15 0 0,-30-67 42 0 0,0-3 93 0 0,0 1 1 0 0,-1-1 0 0 0,0 1-1 0 0,0 0 1 0 0,-1 0 0 0 0,0 0-1 0 0,-1 0 1 0 0,0 0-1 0 0,-1 1 1 0 0,0-1 0 0 0,-2 11-1 0 0,1-19-98 0 0,0 0 0 0 0,0 0 0 0 0,0-1 0 0 0,0 1 0 0 0,0 0 0 0 0,-1-1-1 0 0,1 1 1 0 0,-1-1 0 0 0,1 1 0 0 0,-1-1 0 0 0,1 0 0 0 0,-1 0 0 0 0,0 0-1 0 0,0 0 1 0 0,1 0 0 0 0,-1 0 0 0 0,0 0 0 0 0,0 0 0 0 0,0-1 0 0 0,0 1 0 0 0,0-1-1 0 0,0 0 1 0 0,0 1 0 0 0,0-1 0 0 0,0 0 0 0 0,0 0 0 0 0,0 0 0 0 0,-1-1-1 0 0,1 1 1 0 0,0 0 0 0 0,-2-2 0 0 0,-1 2-69 0 0,0-1 0 0 0,1 0 1 0 0,-1 0-1 0 0,0 0 0 0 0,1 0 0 0 0,-1-1 0 0 0,1 0 1 0 0,0 0-1 0 0,-1 0 0 0 0,1-1 0 0 0,0 1 0 0 0,-6-7 1 0 0,8 7-286 0 0,0-1 0 0 0,1 0 1 0 0,-1 0-1 0 0,1 1 0 0 0,0-1 0 0 0,0 0 1 0 0,0 0-1 0 0,0-1 0 0 0,1 1 1 0 0,-1 0-1 0 0,1 0 0 0 0,-1 0 1 0 0,1 0-1 0 0,0 0 0 0 0,1-1 1 0 0,-1 1-1 0 0,0 0 0 0 0,3-6 1 0 0,6-3-2413 0 0</inkml:trace>
  <inkml:trace contextRef="#ctx0" brushRef="#br0" timeOffset="1">437 1 3888 0 0,'0'0'4371'0'0,"-24"5"-4093"0"0,-79 17 66 0 0,96-20-290 0 0,0 0 0 0 0,0 0-1 0 0,0 1 1 0 0,0 0 0 0 0,1 0 0 0 0,-1 1 0 0 0,1 0 0 0 0,0 0 0 0 0,0 0 0 0 0,0 1 0 0 0,0 0 0 0 0,1 0-1 0 0,0 1 1 0 0,0-1 0 0 0,1 1 0 0 0,-1 0 0 0 0,1 0 0 0 0,0 1 0 0 0,1-1 0 0 0,-1 1 0 0 0,2 0-1 0 0,-1 0 1 0 0,-3 14 0 0 0,4-17-77 0 0,1 1-1 0 0,-1-1 1 0 0,1 1-1 0 0,0-1 0 0 0,1 1 1 0 0,-1-1-1 0 0,1 1 1 0 0,0 0-1 0 0,0-1 1 0 0,0 1-1 0 0,1-1 1 0 0,-1 1-1 0 0,1 0 0 0 0,0-1 1 0 0,1 0-1 0 0,-1 1 1 0 0,1-1-1 0 0,0 0 1 0 0,0 1-1 0 0,0-1 1 0 0,0 0-1 0 0,1-1 0 0 0,0 1 1 0 0,0 0-1 0 0,0-1 1 0 0,0 0-1 0 0,6 6 1 0 0,-1-4-512 0 0,0 0 0 0 0,1 0 0 0 0,-1-1 1 0 0,1 0-1 0 0,0-1 0 0 0,0 0 0 0 0,0 0 1 0 0,0-1-1 0 0,0 0 0 0 0,1-1 0 0 0,-1 0 1 0 0,17 0-1 0 0,1-1-1468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1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14 2760 0 0,'0'0'4457'0'0,"-143"-14"-4277"0"0,130 16-76 0 0,2 3-104 0 0,-2 4-76 0 0,10 0-564 0 0,-3 0-805 0 0,6 3-611 0 0,0-1-1064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1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1 146 4216 0 0,'62'33'740'0'0,"-61"-33"-701"0"0,-1 0 0 0 0,1 0 0 0 0,-1 0 0 0 0,1 0 1 0 0,-1 0-1 0 0,1 0 0 0 0,-1 0 0 0 0,0 0 0 0 0,1 0 0 0 0,-1 0 0 0 0,1 0 1 0 0,-1-1-1 0 0,1 1 0 0 0,-1 0 0 0 0,0 0 0 0 0,1 0 0 0 0,-1 0 0 0 0,1-1 1 0 0,-1 1-1 0 0,0 0 0 0 0,1-1 0 0 0,-1 1 0 0 0,0 0 0 0 0,1-1 0 0 0,-1 1 1 0 0,0 0-1 0 0,1-1 0 0 0,-1 1 0 0 0,0 0 0 0 0,0-1 0 0 0,1 1 1 0 0,-1-1-1 0 0,0 1 0 0 0,0-1 0 0 0,0 1 0 0 0,0 0 0 0 0,0-1 0 0 0,0 1 1 0 0,0-1-1 0 0,0 1 0 0 0,0-1 0 0 0,0 1 0 0 0,0-1 0 0 0,0 1 0 0 0,0-1 1 0 0,0 1-1 0 0,0 0 0 0 0,0-1 0 0 0,-1 0 0 0 0,-4-32 922 0 0,3 24-783 0 0,-25-113 1190 0 0,33 137-1176 0 0,0-1 0 0 0,1 0-1 0 0,1-1 1 0 0,0 1 0 0 0,17 19-1 0 0,-4-5-162 0 0,43 40 0 0 0,-58-63-17 0 0,-2-1 6 0 0,-1 0 0 0 0,1-1-1 0 0,0 1 1 0 0,0-1-1 0 0,1 1 1 0 0,-1-1 0 0 0,1-1-1 0 0,-1 1 1 0 0,1-1 0 0 0,0 0-1 0 0,0 0 1 0 0,7 2 0 0 0,-11-4-37 0 0,1-1 0 0 0,-1 1 0 0 0,0-1 1 0 0,0 0-1 0 0,0 1 0 0 0,0-1 0 0 0,0 0 0 0 0,-1 0 1 0 0,1 1-1 0 0,0-1 0 0 0,0 0 0 0 0,0 0 0 0 0,-1 0 1 0 0,1 0-1 0 0,-1 0 0 0 0,1 0 0 0 0,0 0 0 0 0,-1 0 1 0 0,0-1-1 0 0,1 1 0 0 0,-1 0 0 0 0,0 0 1 0 0,1 0-1 0 0,-1 0 0 0 0,0-1 0 0 0,0 0 0 0 0,5-42-603 0 0,-4 34 555 0 0,5-133-970 0 0,-7 127 998 0 0,17 63 345 0 0,-9-2-358 0 0,-5-28 236 0 0,1-1 0 0 0,0 1-1 0 0,1-1 1 0 0,6 17 0 0 0,-8-29-363 0 0,-1-1 0 0 0,1 1 0 0 0,0-1-1 0 0,0 1 1 0 0,1-1 0 0 0,-1 0 0 0 0,1 0 0 0 0,0 0 0 0 0,3 3 0 0 0,-4-4-162 0 0,1 0 1 0 0,-1-1 0 0 0,0 1-1 0 0,1-1 1 0 0,0 0 0 0 0,-1 0-1 0 0,1 0 1 0 0,0 0 0 0 0,0 0-1 0 0,-1-1 1 0 0,1 1 0 0 0,0-1-1 0 0,0 0 1 0 0,3 1 0 0 0,7-1-2014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24 132 0 0,'0'0'381'0'0,"-14"-2"6189"0"0,10 4-6299 0 0,-1 1 0 0 0,0-1-1 0 0,0-1 1 0 0,-1 1 0 0 0,1-1-1 0 0,0 0 1 0 0,0 0 0 0 0,-1 0 0 0 0,1-1-1 0 0,-7 0 1 0 0,-3 2 0 0 0,-113 13 514 0 0,114-14-833 0 0,-1-1 1 0 0,1 0-1 0 0,0-1 1 0 0,0-1-1 0 0,-1 0 0 0 0,-25-8 1 0 0,38 9-96 0 0,1 1 1 0 0,-1-1 0 0 0,0 0-1 0 0,0 0 1 0 0,0 0-1 0 0,1 0 1 0 0,-1 0 0 0 0,0-1-1 0 0,1 1 1 0 0,-1 0 0 0 0,1-1-1 0 0,-2-1 1 0 0,-2-14-4629 0 0,5 12 2413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2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1960 0 0,'0'0'8550'0'0,"1"22"-7943"0"0,4 168 742 0 0,-8-86-2833 0 0,17-112-6178 0 0,-4 0 4342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2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2900 0 0,'0'0'4070'0'0,"-18"4"-3867"0"0,-3-1-111 0 0,12-2-27 0 0,0 1-1 0 0,1-1 1 0 0,-1 1 0 0 0,1 1-1 0 0,0-1 1 0 0,0 2-1 0 0,-9 3 1 0 0,15-6 23 0 0,0 1 0 0 0,0-1 1 0 0,0 1-1 0 0,0-1 0 0 0,0 1 0 0 0,0 0 0 0 0,0-1 0 0 0,1 1 1 0 0,-1 0-1 0 0,1 0 0 0 0,-1 0 0 0 0,1 0 0 0 0,0 1 0 0 0,-1-1 1 0 0,1 0-1 0 0,1 1 0 0 0,-1-1 0 0 0,0 0 0 0 0,0 1 0 0 0,1-1 1 0 0,0 1-1 0 0,-1-1 0 0 0,1 1 0 0 0,0-1 0 0 0,0 1 0 0 0,0-1 1 0 0,0 1-1 0 0,1-1 0 0 0,-1 1 0 0 0,1-1 0 0 0,0 1 0 0 0,-1-1 1 0 0,1 1-1 0 0,0-1 0 0 0,2 3 0 0 0,-1 0-168 0 0,0 0 0 0 0,1-1 0 0 0,-1 1 1 0 0,1-1-1 0 0,0 1 0 0 0,0-1 0 0 0,1 0 0 0 0,-1 0 0 0 0,1 0 0 0 0,0-1 0 0 0,0 1 1 0 0,0-1-1 0 0,0 0 0 0 0,0 0 0 0 0,1 0 0 0 0,7 2 0 0 0,-2-2-1308 0 0,0-1 0 0 0,0 0-1 0 0,1-1 1 0 0,15 0 0 0 0,-11-1-1269 0 0</inkml:trace>
  <inkml:trace contextRef="#ctx0" brushRef="#br0" timeOffset="1">194 80 3212 0 0,'0'0'6929'0'0,"-113"-4"-6801"0"0,99 4-24 0 0,0 0-104 0 0,-2 0-244 0 0,2 0-844 0 0,1 0-896 0 0,3 0-2761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75 847 564 0 0,'0'0'8668'0'0,"-8"11"-8084"0"0,-26 32-84 0 0,25-33 784 0 0,27-27-583 0 0,2-11-707 0 0,-1-2-1 0 0,-1 0 0 0 0,-2-1 1 0 0,0-1-1 0 0,-3 0 0 0 0,-1-1 1 0 0,-1-1-1 0 0,-1 0 0 0 0,-3 0 1 0 0,0-1-1 0 0,-2 1 1 0 0,-2-1-1 0 0,-1 0 0 0 0,-2-1 1 0 0,-4-35-1 0 0,0 50-359 0 0,0 0 0 0 0,-2 1-1 0 0,0-1 1 0 0,-1 1 0 0 0,-1 1 0 0 0,-1-1 0 0 0,-1 1-1 0 0,0 1 1 0 0,-2 0 0 0 0,0 0 0 0 0,-1 1-1 0 0,0 1 1 0 0,-22-21 0 0 0,-13-7-2494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1652 0 0,'0'0'8290'0'0,"-19"23"-8087"0"0,-58 75-15 0 0,71-89-161 0 0,0-1 0 0 0,1 1 0 0 0,0 0 0 0 0,0 0 0 0 0,1 1 0 0 0,1-1 0 0 0,-1 1-1 0 0,1 0 1 0 0,1 0 0 0 0,0 0 0 0 0,0 0 0 0 0,1 0 0 0 0,1 0 0 0 0,-1 1 0 0 0,3 14 0 0 0,-2 0 43 0 0,1-10-166 0 0,-1-1-1 0 0,2 0 1 0 0,0 1 0 0 0,1-1 0 0 0,0 0 0 0 0,1 0 0 0 0,0-1-1 0 0,2 1 1 0 0,-1-1 0 0 0,2 0 0 0 0,7 13 0 0 0,-3-10-725 0 0,1 0-1 0 0,1-1 1 0 0,0 0 0 0 0,1-1 0 0 0,0 0 0 0 0,2-1-1 0 0,24 17 1 0 0,2-3-2289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6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28 136 0 0,'0'0'7839'0'0,"-16"-2"-6745"0"0,11 2 2321 0 0,5 0-3413 0 0,0 0 0 0 0,0 0 0 0 0,0-1 0 0 0,0 1-1 0 0,1 0 1 0 0,-1 0 0 0 0,0 0 0 0 0,0 0-1 0 0,0 0 1 0 0,0 0 0 0 0,0-1 0 0 0,1 1 0 0 0,-1 0-1 0 0,0 0 1 0 0,0 0 0 0 0,0 0 0 0 0,1 0-1 0 0,-1 0 1 0 0,0 0 0 0 0,0 0 0 0 0,0 0 0 0 0,0 0-1 0 0,1 0 1 0 0,-1 0 0 0 0,0 0 0 0 0,0 0-1 0 0,0 0 1 0 0,1 0 0 0 0,-1 0 0 0 0,0 0 0 0 0,0 0-1 0 0,0 0 1 0 0,1 0 0 0 0,-1 0 0 0 0,0 0-1 0 0,0 0 1 0 0,0 1 0 0 0,0-1 0 0 0,1 0 0 0 0,-1 0-1 0 0,0 0 1 0 0,0 0 0 0 0,0 0 0 0 0,0 0-1 0 0,0 1 1 0 0,0-1 0 0 0,1 0 0 0 0,-1 0 0 0 0,0 0-1 0 0,0 0 1 0 0,0 1 0 0 0,8-25-687 0 0,-9 23 693 0 0,0 1 0 0 0,0 0 0 0 0,0-1 0 0 0,-1 1 0 0 0,1 0 0 0 0,0 0 0 0 0,0 0 0 0 0,0 0 1 0 0,0 0-1 0 0,-1 0 0 0 0,1 0 0 0 0,0 0 0 0 0,0 0 0 0 0,0 1 0 0 0,0-1 0 0 0,-1 0 0 0 0,1 1 0 0 0,0-1 1 0 0,0 1-1 0 0,0-1 0 0 0,0 1 0 0 0,0 0 0 0 0,0-1 0 0 0,0 1 0 0 0,1 0 0 0 0,-1 0 0 0 0,0 0 0 0 0,-1 1 0 0 0,1 2 24 0 0,0-1-1 0 0,0 1 0 0 0,0-1 0 0 0,1 1 1 0 0,-1-1-1 0 0,1 1 0 0 0,0 0 0 0 0,0-1 0 0 0,1 1 1 0 0,-1-1-1 0 0,1 1 0 0 0,-1 0 0 0 0,3 3 1 0 0,-3-5-15 0 0,1-1 0 0 0,-1 1 0 0 0,1 0 1 0 0,0-1-1 0 0,-1 1 0 0 0,1-1 1 0 0,0 1-1 0 0,0-1 0 0 0,0 1 1 0 0,0-1-1 0 0,1 0 0 0 0,-1 1 1 0 0,0-1-1 0 0,0 0 0 0 0,1 0 1 0 0,-1 0-1 0 0,1 0 0 0 0,-1 0 1 0 0,1 0-1 0 0,-1-1 0 0 0,1 1 1 0 0,0 0-1 0 0,-1-1 0 0 0,1 1 1 0 0,0-1-1 0 0,-1 1 0 0 0,4-1 1 0 0,-4-1-62 0 0,0 0 0 0 0,0 0 1 0 0,0 0-1 0 0,0 0 0 0 0,0 0 1 0 0,0 0-1 0 0,0 0 0 0 0,-1 0 1 0 0,1 0-1 0 0,-1 0 0 0 0,1-1 1 0 0,-1 1-1 0 0,1 0 1 0 0,-1-1-1 0 0,1 1 0 0 0,-1 0 1 0 0,0-1-1 0 0,0-1 0 0 0,5-28-335 0 0,-5 9-560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7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 1492 0 0,'0'0'7914'0'0,"-19"-4"-6013"0"0,14 16-1268 0 0,3-6 187 0 0,1-10-41 0 0,1 3-668 0 0,0 29 616 0 0,1-28-762 0 0,1 0 0 0 0,-1 0 0 0 0,0 0 0 0 0,1 0 0 0 0,-1 0 0 0 0,0 0-1 0 0,1 0 1 0 0,-1 0 0 0 0,0 0 0 0 0,1-1 0 0 0,-1 1 0 0 0,0-1 0 0 0,0 1 0 0 0,1-1-1 0 0,-1 1 1 0 0,0-1 0 0 0,0 0 0 0 0,0 1 0 0 0,0-1 0 0 0,0 0 0 0 0,0 0 0 0 0,0 0-1 0 0,0 0 1 0 0,0 0 0 0 0,0 0 0 0 0,-1 0 0 0 0,1 0 0 0 0,0 0 0 0 0,-1 0-1 0 0,1-1 1 0 0,0-1 0 0 0,-1 3-15 0 0,-16 7 998 0 0,17-7-1484 0 0,0-1 453 0 0,0 1 0 0 0,0-1 0 0 0,0 0 0 0 0,0 1 0 0 0,0-1 0 0 0,0 0 1 0 0,0 1-1 0 0,-1-1 0 0 0,1 0 0 0 0,0 0 0 0 0,0 0 0 0 0,-1 0 0 0 0,1 0 0 0 0,0 0 0 0 0,-1 0 0 0 0,1 0 0 0 0,-1 0 0 0 0,0 0 0 0 0,1 0 1 0 0,-1 0-1 0 0,0 0 0 0 0,1-2 0 0 0,-18 25-11625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39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78 620 0 0,'-2'-6'11303'0'0,"4"5"-11914"0"0,-1 1 569 0 0,1-1-1 0 0,-1 1 0 0 0,1-1 0 0 0,-1 1 0 0 0,0-1 1 0 0,1 0-1 0 0,-1 0 0 0 0,0 1 0 0 0,1-1 1 0 0,-1 0-1 0 0,0 0 0 0 0,0 0 0 0 0,0 0 0 0 0,0-1 1 0 0,0 1-1 0 0,0 0 0 0 0,0 0 0 0 0,0-1 0 0 0,0 1 1 0 0,-1 0-1 0 0,1-1 0 0 0,0 1 0 0 0,-1-1 1 0 0,1-2-1 0 0,0 3 40 0 0,-1 0 0 0 0,1 0 0 0 0,-1 0 0 0 0,1-1 0 0 0,-1 1 0 0 0,0 0 0 0 0,0 0 0 0 0,0 0 0 0 0,0-1 0 0 0,1 1 0 0 0,-2 0 0 0 0,1 0 0 0 0,0 0 0 0 0,0-1 0 0 0,0 1 0 0 0,0 0 1 0 0,-1 0-1 0 0,1 0 0 0 0,-1 0 0 0 0,1-1 0 0 0,-1 1 0 0 0,1 0 0 0 0,-1 0 0 0 0,1 0 0 0 0,-1 0 0 0 0,0 0 0 0 0,0 0 0 0 0,0 1 0 0 0,1-1 0 0 0,-1 0 0 0 0,-2-1 0 0 0,4 2 14 0 0,0 0 0 0 0,0 0 1 0 0,0 0-1 0 0,-1 0 0 0 0,1 1 0 0 0,0-1 0 0 0,-1 0 0 0 0,1 0 0 0 0,0 0 0 0 0,0 1 0 0 0,-1-1 0 0 0,1 0 1 0 0,0 1-1 0 0,-1-1 0 0 0,1 1 0 0 0,-1-1 0 0 0,1 1 0 0 0,0-1 0 0 0,-1 1 0 0 0,1-1 0 0 0,-1 1 1 0 0,1-1-1 0 0,-1 1 0 0 0,0 0 0 0 0,1-1 0 0 0,-1 1 0 0 0,0 0 0 0 0,1-1 0 0 0,-1 1 0 0 0,0 0 0 0 0,0-1 1 0 0,1 1-1 0 0,-1 0 0 0 0,0 0 0 0 0,0-1 0 0 0,0 1 0 0 0,0 0 0 0 0,0 0 0 0 0,0-1 0 0 0,0 1 0 0 0,-1 0 1 0 0,1 0-1 0 0,0-1 0 0 0,0 1 0 0 0,0 0 0 0 0,-1 0 0 0 0,1-1 0 0 0,0 1 0 0 0,-1 0 0 0 0,1-1 0 0 0,-1 1 1 0 0,1-1-1 0 0,0 1 0 0 0,-1-1 0 0 0,0 1 0 0 0,1 0 0 0 0,-1-1 0 0 0,1 0 0 0 0,-1 1 0 0 0,0-1 1 0 0,1 1-1 0 0,-1-1 0 0 0,0 0 0 0 0,1 1 0 0 0,-2-1 0 0 0,37-5-720 0 0,-34 5 711 0 0,-1-1 1 0 0,1 1-1 0 0,-1 0 1 0 0,1-1-1 0 0,0 1 1 0 0,-1 0-1 0 0,1-1 1 0 0,-1 1 0 0 0,1-1-1 0 0,-1 1 1 0 0,1-1-1 0 0,-1 1 1 0 0,1-1-1 0 0,-1 0 1 0 0,0 1-1 0 0,1-1 1 0 0,-1 1-1 0 0,0-1 1 0 0,0 0 0 0 0,1 1-1 0 0,-1-1 1 0 0,0 0-1 0 0,0 1 1 0 0,0-1-1 0 0,0 0 1 0 0,0 1-1 0 0,0-1 1 0 0,0 0-1 0 0,0 0 1 0 0,0 1 0 0 0,0-1-1 0 0,0 0 1 0 0,0 1-1 0 0,0-1 1 0 0,-1 0-1 0 0,1 1 1 0 0,0-1-1 0 0,-1 0 1 0 0,1 1-1 0 0,0-1 1 0 0,-1 1 0 0 0,1-1-1 0 0,-1 1 1 0 0,1-1-1 0 0,0 1 1 0 0,-1-1-1 0 0,0 1 1 0 0,1-1-1 0 0,-2 0 1 0 0,2 1 16 0 0,0-1 1 0 0,0 1-1 0 0,0 0 0 0 0,-1-1 1 0 0,1 1-1 0 0,0-1 0 0 0,0 1 1 0 0,-1 0-1 0 0,1-1 0 0 0,0 1 1 0 0,-1 0-1 0 0,1-1 0 0 0,0 1 1 0 0,-1 0-1 0 0,1 0 1 0 0,-1-1-1 0 0,1 1 0 0 0,-1 0 1 0 0,1 0-1 0 0,0 0 0 0 0,-1-1 1 0 0,1 1-1 0 0,-1 0 0 0 0,1 0 1 0 0,-1 0-1 0 0,1 0 0 0 0,-1 0 1 0 0,1 0-1 0 0,-1 0 0 0 0,1 0 1 0 0,-1 0-1 0 0,1 0 0 0 0,-1 0 1 0 0,1 1-1 0 0,0-1 1 0 0,-1 0-1 0 0,1 0 0 0 0,-1 0 1 0 0,1 1-1 0 0,-1-1 0 0 0,1 0 1 0 0,0 0-1 0 0,-1 1 0 0 0,1-1 1 0 0,0 0-1 0 0,-1 1 0 0 0,1-1 1 0 0,0 0-1 0 0,-1 1 0 0 0,1-1 1 0 0,0 0-1 0 0,0 1 0 0 0,-1-1 1 0 0,1 2-1 0 0,0-2-6 0 0,-1 1 0 0 0,1 0 0 0 0,0 0 0 0 0,0-1 0 0 0,0 1 0 0 0,-1 0 0 0 0,1 0 0 0 0,0 0 0 0 0,0-1 0 0 0,0 1 0 0 0,0 0 0 0 0,1 0 0 0 0,-1 0 0 0 0,0-1 0 0 0,0 1 0 0 0,0 0 0 0 0,1 0 0 0 0,-1-1 0 0 0,0 1 0 0 0,1 0 0 0 0,-1 0 0 0 0,0-1 0 0 0,1 1 0 0 0,-1-1 0 0 0,1 1 0 0 0,-1 0 0 0 0,1-1 0 0 0,0 1 0 0 0,-1-1 0 0 0,1 1 0 0 0,-1-1 0 0 0,1 1 0 0 0,0-1 0 0 0,1 1 0 0 0,27 5-77 0 0,-28-6 8 0 0,-1 0 1 0 0,1 1-1 0 0,0-1 1 0 0,-1 0-1 0 0,1 0 1 0 0,0 0-1 0 0,-1 0 1 0 0,1 0-1 0 0,0-1 1 0 0,-1 1-1 0 0,1 0 1 0 0,0 0-1 0 0,-1 0 1 0 0,1 0-1 0 0,-1-1 1 0 0,1 1-1 0 0,0 0 1 0 0,-1-1-1 0 0,1 1 1 0 0,-1 0-1 0 0,1-1 0 0 0,-1 1 1 0 0,1-1-1 0 0,-1 1 1 0 0,1-1-1 0 0,-1 1 1 0 0,0-1-1 0 0,1 1 1 0 0,-1-1-1 0 0,0 1 1 0 0,1-1-1 0 0,-1 0 1 0 0,0 1-1 0 0,1-1 1 0 0,-1 1-1 0 0,0-1 1 0 0,0 0-1 0 0,-8 12-9588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0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8 0 0,'0'0'5428'0'0,"-16"11"-2743"0"0,15-11-2628 0 0,1 0 0 0 0,0 0 1 0 0,0 0-1 0 0,-1 0 1 0 0,1 0-1 0 0,0-1 0 0 0,-1 1 1 0 0,1 0-1 0 0,0 0 0 0 0,0 0 1 0 0,-1 0-1 0 0,1 0 1 0 0,0 0-1 0 0,-1 0 0 0 0,1 0 1 0 0,0 1-1 0 0,0-1 0 0 0,-1 0 1 0 0,1 0-1 0 0,0 0 1 0 0,-1 0-1 0 0,1 0 0 0 0,0 0 1 0 0,0 0-1 0 0,-1 1 0 0 0,1-1 1 0 0,0 0-1 0 0,0 0 0 0 0,0 0 1 0 0,-1 1-1 0 0,1-1 1 0 0,0 0-1 0 0,0 0 0 0 0,0 0 1 0 0,0 1-1 0 0,-1-1 0 0 0,1 0 1 0 0,0 0-1 0 0,0 1 1 0 0,0-1-1 0 0,0 0 0 0 0,0 1 1 0 0,0-1-1 0 0,0 0 0 0 0,0 0 1 0 0,0 1-1 0 0,0-1 1 0 0,0 0-1 0 0,0 1 0 0 0,0 0-55 0 0,1-1 0 0 0,-1 1 0 0 0,1-1 0 0 0,-1 1-1 0 0,1-1 1 0 0,0 1 0 0 0,-1-1 0 0 0,1 1 0 0 0,-1-1 0 0 0,1 0-1 0 0,0 1 1 0 0,0-1 0 0 0,-1 0 0 0 0,1 0 0 0 0,0 1 0 0 0,-1-1-1 0 0,1 0 1 0 0,0 0 0 0 0,0 0 0 0 0,-1 0 0 0 0,2 0 0 0 0,-2 0-9 0 0,0 0 0 0 0,0 0 1 0 0,0 0-1 0 0,-1 0 0 0 0,1 0 0 0 0,0 0 1 0 0,0-1-1 0 0,0 1 0 0 0,0 0 1 0 0,-1 0-1 0 0,1 0 0 0 0,0 0 0 0 0,0 0 1 0 0,0 0-1 0 0,0-1 0 0 0,-1 1 1 0 0,1 0-1 0 0,0 0 0 0 0,0 0 0 0 0,0 0 1 0 0,0 0-1 0 0,0-1 0 0 0,0 1 1 0 0,0 0-1 0 0,0 0 0 0 0,0 0 0 0 0,-1-1 1 0 0,1 1-1 0 0,0 0 0 0 0,0 0 1 0 0,0 0-1 0 0,0-1 0 0 0,0 1 0 0 0,0 0 1 0 0,0 0-1 0 0,0 0 0 0 0,0-1 1 0 0,1 1-1 0 0,-1 0 0 0 0,0 0 0 0 0,0 0 1 0 0,0-1-1 0 0,0 1 0 0 0,0 0 1 0 0,0 0-1 0 0,0 0 0 0 0,0 0 0 0 0,0-1 1 0 0,1 1-1 0 0,-1 0 0 0 0,0 0 1 0 0,0 0-1 0 0,0 0 0 0 0,0 0 0 0 0,0 0 1 0 0,1-1-1 0 0,-1 1 0 0 0,0 0 1 0 0,0 0-1 0 0,0 0 0 0 0,1 0 0 0 0,-1 0 1 0 0,0 0-1 0 0,0 0 0 0 0,0 0 1 0 0,1 0-1 0 0,-1 0 0 0 0,-11-9 313 0 0,10 8-283 0 0,0 0 0 0 0,0 0 0 0 0,0 1 0 0 0,0-1 0 0 0,-1 0 0 0 0,1 1 0 0 0,0-1 0 0 0,0 1 0 0 0,0-1 0 0 0,-1 1 0 0 0,1 0 0 0 0,0 0 0 0 0,-1 0 0 0 0,1-1 0 0 0,0 1 0 0 0,-1 0 0 0 0,1 0 0 0 0,0 1 0 0 0,0-1 0 0 0,-1 0 0 0 0,1 0 0 0 0,0 1 0 0 0,-1-1 0 0 0,1 1 0 0 0,0-1 0 0 0,0 1 0 0 0,0-1 0 0 0,0 1 0 0 0,-1 0 0 0 0,1-1 0 0 0,0 1 0 0 0,0 0 0 0 0,0 0 0 0 0,0 0 0 0 0,1 0 0 0 0,-1 0 0 0 0,0 0 0 0 0,0 0 0 0 0,0 0 0 0 0,1 0 0 0 0,-1 0 0 0 0,1 1 0 0 0,-1-1 0 0 0,1 0 0 0 0,-1 0 0 0 0,1 1 0 0 0,0-1 0 0 0,0 0 0 0 0,-1 1 0 0 0,1-1 0 0 0,0 0 0 0 0,0 0 0 0 0,0 1 0 0 0,0-1 0 0 0,1 0 0 0 0,-1 1 0 0 0,1 1 0 0 0,-1-2-49 0 0,1 0-1 0 0,0 0 1 0 0,0 0-1 0 0,0 0 0 0 0,0-1 1 0 0,0 1-1 0 0,0 0 1 0 0,0 0-1 0 0,0 0 1 0 0,0-1-1 0 0,0 1 1 0 0,0-1-1 0 0,1 1 1 0 0,-1-1-1 0 0,0 1 1 0 0,0-1-1 0 0,1 0 1 0 0,-1 0-1 0 0,0 1 1 0 0,0-1-1 0 0,1 0 0 0 0,-1 0 1 0 0,0 0-1 0 0,1 0 1 0 0,-1-1-1 0 0,0 1 1 0 0,0 0-1 0 0,1 0 1 0 0,-1-1-1 0 0,0 1 1 0 0,0-1-1 0 0,0 1 1 0 0,1-1-1 0 0,-1 0 1 0 0,0 1-1 0 0,0-1 1 0 0,0 0-1 0 0,0 0 1 0 0,0 1-1 0 0,0-1 0 0 0,0 0 1 0 0,-1 0-1 0 0,1 0 1 0 0,0 0-1 0 0,0 0 1 0 0,-1-1-1 0 0,1 1 1 0 0,-1 0-1 0 0,1 0 1 0 0,-1 0-1 0 0,1-2 1 0 0,-1 3 42 0 0,-1-1 1 0 0,1 1 0 0 0,0-1 0 0 0,-1 1 0 0 0,1-1 0 0 0,-1 1-1 0 0,1-1 1 0 0,-1 1 0 0 0,1-1 0 0 0,-1 1 0 0 0,1 0 0 0 0,-1-1-1 0 0,1 1 1 0 0,-1 0 0 0 0,0 0 0 0 0,1-1 0 0 0,-1 1-1 0 0,1 0 1 0 0,-1 0 0 0 0,0 0 0 0 0,1 0 0 0 0,-1 0 0 0 0,1 0-1 0 0,-1 0 1 0 0,0 0 0 0 0,1 0 0 0 0,-2 0 0 0 0,-26 0 233 0 0,19 1-9 0 0,22 6 251 0 0,-2-14-2158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6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1400 0 0,'0'0'4992'0'0,"-1"15"-1396"0"0,-1 16-2623 0 0,-2 84-307 0 0,1-57-2281 0 0,2-1-5401 0 0,1-54 5024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2356 0 0,'0'0'3995'0'0,"-1"22"-3487"0"0,0 4-369 0 0,2-13-41 0 0,-2-1 0 0 0,1 0 0 0 0,-2 0 0 0 0,0 0 0 0 0,-5 22 0 0 0,1-16 417 0 0,3-8 214 0 0,0 0-1 0 0,1 0 0 0 0,0 0 1 0 0,-1 18-1 0 0,35-28 334 0 0,24-1-818 0 0,16-1-1244 0 0,-24 6-3558 0 0,-33 0 1703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46 314 1852 0 0,'0'0'7665'0'0,"-4"-16"-7475"0"0,-25-150 26 0 0,27 128-240 0 0,2 27 7 0 0,0-1 0 0 0,-1 1 0 0 0,0-1 0 0 0,-1 1 0 0 0,-5-16 0 0 0,16 82 1628 0 0,-7-48-1693 0 0,2 0-1 0 0,-1 0 1 0 0,1 0 0 0 0,0 0 0 0 0,0-1 0 0 0,1 0 0 0 0,-1 1 0 0 0,1-2 0 0 0,12 11 0 0 0,-15-14 41 0 0,0-1 1 0 0,0 1-1 0 0,0-1 0 0 0,0 0 1 0 0,1 0-1 0 0,-1 0 1 0 0,0 0-1 0 0,1 0 1 0 0,-1-1-1 0 0,0 1 1 0 0,1-1-1 0 0,-1 1 1 0 0,1-1-1 0 0,-1 0 1 0 0,1 0-1 0 0,-1 0 1 0 0,1 0-1 0 0,-1-1 1 0 0,0 1-1 0 0,1-1 1 0 0,-1 1-1 0 0,1-1 1 0 0,-1 0-1 0 0,0 0 1 0 0,0 0-1 0 0,1 0 1 0 0,-1 0-1 0 0,0-1 1 0 0,0 1-1 0 0,0-1 1 0 0,0 1-1 0 0,-1-1 1 0 0,1 0-1 0 0,0 1 1 0 0,2-5-1 0 0,2-1-62 0 0,-1 0 0 0 0,0 0 0 0 0,-1-1 0 0 0,0 0 0 0 0,0 0 0 0 0,0 0 0 0 0,3-15 0 0 0,15-28-86 0 0,-25 59 400 0 0,1 0 0 0 0,0 0 0 0 0,0 0 0 0 0,0 0 0 0 0,1 0 0 0 0,0 1 0 0 0,0 7 1 0 0,3 71-168 0 0,-1-83-24 0 0,0 1 0 0 0,0-1 0 0 0,0 1 0 0 0,1-1 0 0 0,-1 1 0 0 0,1-1 1 0 0,1 0-1 0 0,2 5 0 0 0,-5-8-35 0 0,1 0 1 0 0,-1 0-1 0 0,0-1 1 0 0,1 1 0 0 0,-1 0-1 0 0,1-1 1 0 0,-1 1 0 0 0,1 0-1 0 0,-1-1 1 0 0,1 1 0 0 0,-1-1-1 0 0,1 1 1 0 0,0-1-1 0 0,-1 1 1 0 0,1-1 0 0 0,0 0-1 0 0,-1 1 1 0 0,1-1 0 0 0,0 0-1 0 0,-1 1 1 0 0,1-1-1 0 0,0 0 1 0 0,0 0 0 0 0,-1 1-1 0 0,1-1 1 0 0,0 0 0 0 0,0 0-1 0 0,0 0 1 0 0,-1 0-1 0 0,1 0 1 0 0,0 0 0 0 0,0-1-1 0 0,-1 1 1 0 0,1 0 0 0 0,0 0-1 0 0,0 0 1 0 0,-1-1-1 0 0,1 1 1 0 0,0 0 0 0 0,-1-1-1 0 0,1 1 1 0 0,0-1 0 0 0,-1 1-1 0 0,1-1 1 0 0,0 1 0 0 0,-1-1-1 0 0,1 1 1 0 0,-1-1-1 0 0,1 1 1 0 0,-1-1 0 0 0,0 0-1 0 0,1 1 1 0 0,-1-1 0 0 0,1-1-1 0 0,4-8-54 0 0,0 0 0 0 0,0-1 0 0 0,-1 0-1 0 0,0 0 1 0 0,-1 0 0 0 0,2-14 0 0 0,-1 8 22 0 0,-5 22 133 0 0,0 0 0 0 0,1-1 0 0 0,-1 1 0 0 0,1 0 0 0 0,0 0 0 0 0,1-1 0 0 0,-1 1 0 0 0,1 0 0 0 0,0-1 0 0 0,0 1 0 0 0,0-1 0 0 0,1 1 0 0 0,-1-1 0 0 0,1 1 0 0 0,0-1 0 0 0,1 0 0 0 0,-1 0 0 0 0,1 0 0 0 0,-1 0 0 0 0,1 0 0 0 0,0-1 0 0 0,1 1 0 0 0,-1-1 0 0 0,1 0 0 0 0,-1 0 0 0 0,1 0 0 0 0,0-1 0 0 0,0 1 0 0 0,0-1 0 0 0,0 0 0 0 0,1 0 0 0 0,-1 0 0 0 0,1-1 0 0 0,-1 1-1 0 0,1-1 1 0 0,4 1 0 0 0,-4-2-105 0 0,1 1 0 0 0,-1-1 0 0 0,0 0 1 0 0,0 0-1 0 0,1-1 0 0 0,-1 1 0 0 0,0-1 0 0 0,0 0 0 0 0,0-1 0 0 0,0 1 0 0 0,0-1 0 0 0,0 0 0 0 0,0 0 0 0 0,-1-1 0 0 0,1 1 0 0 0,-1-1 0 0 0,1 0 0 0 0,-1 0 0 0 0,0 0 0 0 0,0-1 0 0 0,0 0 0 0 0,-1 1 0 0 0,0-1 0 0 0,1-1 0 0 0,-1 1 0 0 0,0 0 0 0 0,-1-1 0 0 0,1 0 0 0 0,-1 1 0 0 0,0-1 0 0 0,0 0 0 0 0,-1 0 0 0 0,1 0 0 0 0,-1 0 0 0 0,0 0 0 0 0,0-7 0 0 0,-1 7-43 0 0,1 1-1 0 0,-1-1 0 0 0,-1 1 1 0 0,1-1-1 0 0,-1 1 0 0 0,0-1 1 0 0,0 1-1 0 0,0 0 0 0 0,0-1 1 0 0,-1 1-1 0 0,1 0 1 0 0,-1 0-1 0 0,-1 0 0 0 0,1 0 1 0 0,0 0-1 0 0,-1 0 0 0 0,0 1 1 0 0,0-1-1 0 0,0 1 0 0 0,0 0 1 0 0,0 0-1 0 0,-1 0 0 0 0,1 0 1 0 0,-1 1-1 0 0,0-1 0 0 0,0 1 1 0 0,0 0-1 0 0,0 0 0 0 0,0 0 1 0 0,0 1-1 0 0,-1 0 0 0 0,1 0 1 0 0,-1 0-1 0 0,-4-1 0 0 0,5 1-416 0 0,0 0-1 0 0,0 0 0 0 0,0 1 0 0 0,-1 0 0 0 0,1-1 0 0 0,0 1 0 0 0,0 0 0 0 0,0 1 0 0 0,-7 1 0 0 0,-1 5-2386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8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5 293 4744 0 0,'0'0'5400'0'0,"5"-22"-5018"0"0,19-67-46 0 0,-22 82-284 0 0,-1 1 0 0 0,0-1 0 0 0,0 0-1 0 0,0 0 1 0 0,-1 0 0 0 0,0 0 0 0 0,0 0-1 0 0,-1 1 1 0 0,0-1 0 0 0,0 0 0 0 0,0 0-1 0 0,-1 0 1 0 0,0 1 0 0 0,0-1 0 0 0,-1 1-1 0 0,-6-12 1 0 0,-1-3-59 0 0,4 12-65 0 0,4 14 323 0 0,10 16-756 0 0,-4-15 360 0 0,0-1 1 0 0,0 0-1 0 0,1 0 0 0 0,0 0 1 0 0,0-1-1 0 0,0 1 0 0 0,1-1 1 0 0,0-1-1 0 0,-1 1 1 0 0,1-1-1 0 0,0 0 0 0 0,0 0 1 0 0,1-1-1 0 0,-1 1 0 0 0,1-1 1 0 0,-1-1-1 0 0,1 1 0 0 0,0-1 1 0 0,-1-1-1 0 0,1 1 0 0 0,0-1 1 0 0,10-1-1 0 0,-15 0 124 0 0,1 0-1 0 0,-1-1 0 0 0,1 1 1 0 0,-1-1-1 0 0,1 0 1 0 0,-1 0-1 0 0,0 0 1 0 0,0 0-1 0 0,0 0 1 0 0,0 0-1 0 0,0 0 1 0 0,0-1-1 0 0,-1 1 1 0 0,1-1-1 0 0,-1 1 1 0 0,0-1-1 0 0,2-3 1 0 0,0 0 58 0 0,-1 0 1 0 0,0 0 0 0 0,0 0 0 0 0,0-1 0 0 0,-1 1 0 0 0,2-12-1 0 0,-4-5 486 0 0,-2 29 660 0 0,-3 38 181 0 0,5-34-1819 0 0,-3 22 562 0 0,2 58 0 0 0,2-79-101 0 0,1 1 0 0 0,0-1-1 0 0,1 0 1 0 0,0 1-1 0 0,1-1 1 0 0,0 0 0 0 0,1-1-1 0 0,7 18 1 0 0,-10-27-81 0 0,0-1-1 0 0,-1 1 1 0 0,1 0 0 0 0,0 0 0 0 0,0-1-1 0 0,0 1 1 0 0,-1 0 0 0 0,1-1 0 0 0,0 1-1 0 0,0-1 1 0 0,0 1 0 0 0,0-1 0 0 0,0 0-1 0 0,0 1 1 0 0,0-1 0 0 0,0 0 0 0 0,0 1-1 0 0,0-1 1 0 0,0 0 0 0 0,0 0 0 0 0,0 0-1 0 0,0 0 1 0 0,1 0 0 0 0,-1 0 0 0 0,0-1-1 0 0,0 1 1 0 0,0 0 0 0 0,0 0 0 0 0,0-1-1 0 0,0 1 1 0 0,0-1 0 0 0,0 1 0 0 0,0-1-1 0 0,-1 1 1 0 0,1-1 0 0 0,0 0 0 0 0,0 1-1 0 0,0-1 1 0 0,-1 0 0 0 0,1 1 0 0 0,1-3-1 0 0,35-35-4465 0 0,-34 34 4014 0 0,11-12-1619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4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42 261 2068 0 0,'0'0'8682'0'0,"-15"3"-8686"0"0,12-20 133 0 0,0-1 0 0 0,0 0 0 0 0,2 0 0 0 0,0 0 0 0 0,1 0 0 0 0,4-30 0 0 0,-2 29-70 0 0,-1 10-10 0 0,0 0-1 0 0,0 0 1 0 0,1 1-1 0 0,0-1 1 0 0,6-13-1 0 0,-7 21-51 0 0,-1-1-1 0 0,0 1 1 0 0,1 0 0 0 0,-1 0-1 0 0,1 0 1 0 0,-1 0-1 0 0,1 0 1 0 0,0 0-1 0 0,-1-1 1 0 0,1 1-1 0 0,0 1 1 0 0,0-1 0 0 0,0 0-1 0 0,0 0 1 0 0,-1 0-1 0 0,1 0 1 0 0,1 1-1 0 0,-1-1 1 0 0,0 0-1 0 0,0 1 1 0 0,0-1 0 0 0,0 1-1 0 0,0-1 1 0 0,0 1-1 0 0,1 0 1 0 0,-1-1-1 0 0,0 1 1 0 0,0 0-1 0 0,1 0 1 0 0,-1 0 0 0 0,0 0-1 0 0,0 0 1 0 0,1 0-1 0 0,-1 0 1 0 0,0 0-1 0 0,0 0 1 0 0,0 1-1 0 0,1-1 1 0 0,-1 1 0 0 0,0-1-1 0 0,0 1 1 0 0,0-1-1 0 0,0 1 1 0 0,0-1-1 0 0,0 1 1 0 0,0 0-1 0 0,0 0 1 0 0,0 0 0 0 0,2 1-1 0 0,1 2-135 0 0,0 1 0 0 0,1 0 0 0 0,-2-1-1 0 0,1 1 1 0 0,0 1 0 0 0,-1-1 0 0 0,0 0 0 0 0,-1 1 0 0 0,1 0-1 0 0,-1 0 1 0 0,0-1 0 0 0,0 1 0 0 0,-1 0 0 0 0,2 8 0 0 0,-1 10 141 0 0,0-1 1 0 0,-2 34-1 0 0,-1-25-107 0 0,3-40-4598 0 0,3-25 4428 0 0,-5 31 149 0 0,1-3 225 0 0,-1-1 0 0 0,1 1 0 0 0,-1 0-1 0 0,0 0 1 0 0,-1 0 0 0 0,1 0 0 0 0,-3-8 0 0 0,2 12 35 0 0,1-1 0 0 0,-1 1 0 0 0,0-1 1 0 0,0 1-1 0 0,0 0 0 0 0,0-1 0 0 0,0 1 1 0 0,-1 0-1 0 0,1 0 0 0 0,0 0 0 0 0,-1 0 1 0 0,1 0-1 0 0,-1 0 0 0 0,1 0 0 0 0,-1 0 1 0 0,1 1-1 0 0,-1-1 0 0 0,1 0 0 0 0,-1 1 1 0 0,0 0-1 0 0,1-1 0 0 0,-1 1 0 0 0,0 0 1 0 0,1 0-1 0 0,-1 0 0 0 0,-2 0 0 0 0,-76-5 1239 0 0,58 4-10566 0 0,33 1 8116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1 192 0 0,'0'0'5535'0'0,"-12"0"-4781"0"0,4 0-688 0 0,-102 3 1254 0 0,92-2-1038 0 0,1 1 0 0 0,0 0-1 0 0,0 1 1 0 0,-31 11 0 0 0,46-8-88 0 0,-1 0 1 0 0,1 1-1 0 0,0-1 1 0 0,0 1-1 0 0,1-1 1 0 0,0 1-1 0 0,0 0 1 0 0,1-1-1 0 0,0 10 1 0 0,0-2-87 0 0,0 0 1 0 0,1 0-1 0 0,1 0 1 0 0,0-1-1 0 0,1 1 0 0 0,7 20 1 0 0,-9-30-209 0 0,1 0 1 0 0,-1 0-1 0 0,1-1 1 0 0,0 1 0 0 0,0-1-1 0 0,1 0 1 0 0,-1 0-1 0 0,1 1 1 0 0,-1-1-1 0 0,1-1 1 0 0,0 1 0 0 0,0 0-1 0 0,0-1 1 0 0,1 0-1 0 0,-1 1 1 0 0,0-1-1 0 0,1 0 1 0 0,0-1-1 0 0,-1 1 1 0 0,1-1 0 0 0,0 0-1 0 0,0 0 1 0 0,0 0-1 0 0,0 0 1 0 0,0 0-1 0 0,0-1 1 0 0,5 0 0 0 0,42-5-4842 0 0,-33-1 1866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9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23 3220 0 0,'0'0'5972'0'0,"-24"-3"-5902"0"0,-132-17-25 0 0,142 20-566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1992 0 0,'50'106'1732'0'0,"-41"-95"1105"0"0,-4-23-1447 0 0,-4-21-416 0 0,-1 31-824 0 0,-14-221 1769 0 0,14 222-1707 0 0,4 2-204 0 0,0 1 1 0 0,-1-1-1 0 0,1 1 1 0 0,-1-1-1 0 0,1 1 1 0 0,-1 0-1 0 0,0 0 0 0 0,0 1 1 0 0,0-1-1 0 0,0 1 1 0 0,0-1-1 0 0,0 1 1 0 0,-1 0-1 0 0,1 0 1 0 0,3 6-1 0 0,11 10-24 0 0,41 41 56 0 0,-42-41-9 0 0,1-2 1 0 0,1 0-1 0 0,36 27 0 0 0,-50-41-13 0 0,0 0 0 0 0,1 0 0 0 0,-1-1 0 0 0,1 1 0 0 0,-1-1 0 0 0,1 0 0 0 0,0 0 1 0 0,8 1-1 0 0,-12-3-22 0 0,0 0 0 0 0,0 0 0 0 0,-1 0 0 0 0,1 0 0 0 0,0 0 0 0 0,0 0 1 0 0,0 0-1 0 0,-1 0 0 0 0,1-1 0 0 0,0 1 0 0 0,0 0 0 0 0,-1-1 0 0 0,1 1 1 0 0,0-1-1 0 0,0 1 0 0 0,-1-1 0 0 0,1 1 0 0 0,-1-1 0 0 0,1 1 0 0 0,0-1 1 0 0,-1 1-1 0 0,1-2 0 0 0,0 0-28 0 0,1-1 1 0 0,-1 1-1 0 0,0-1 1 0 0,0 1-1 0 0,0-1 1 0 0,-1 0-1 0 0,1 1 0 0 0,-1-1 1 0 0,1-5-1 0 0,-1-53-304 0 0,2-22-997 0 0,-2 78 611 0 0,1-1 0 0 0,1 1 0 0 0,-1-1 0 0 0,1 1 0 0 0,0-1 1 0 0,5-9-1 0 0,-7 15 574 0 0,1-1 0 0 0,-1 0 0 0 0,0 0 1 0 0,1 1-1 0 0,-1-1 0 0 0,1 0 0 0 0,-1 0 1 0 0,1 1-1 0 0,-1-1 0 0 0,1 1 0 0 0,-1-1 1 0 0,1 0-1 0 0,0 1 0 0 0,-1-1 0 0 0,1 1 1 0 0,0 0-1 0 0,0-1 0 0 0,-1 1 0 0 0,1-1 0 0 0,0 1 1 0 0,0 0-1 0 0,0 0 0 0 0,-1-1 0 0 0,1 1 1 0 0,0 0-1 0 0,0 0 0 0 0,0 0 0 0 0,0 0 1 0 0,0 0-1 0 0,1 1 182 0 0,-1-1 0 0 0,1 1 0 0 0,-1 0 0 0 0,0 0 0 0 0,1 0 0 0 0,-1 0 0 0 0,0 0 0 0 0,0 0 0 0 0,1 0 1 0 0,-1 0-1 0 0,0 1 0 0 0,0-1 0 0 0,0 0 0 0 0,0 2 0 0 0,3 4 958 0 0,0 1 0 0 0,0-1 0 0 0,-1 1 0 0 0,4 13 1 0 0,-4-6-339 0 0,-1 0 0 0 0,-1 0 0 0 0,-1 21 0 0 0,0-23-541 0 0,0 1 0 0 0,1 0 0 0 0,0 0 0 0 0,6 22 0 0 0,-7-35-252 0 0,1 0-1 0 0,-1 0 1 0 0,1 0-1 0 0,-1 0 1 0 0,1 0-1 0 0,0 0 1 0 0,-1 0 0 0 0,1 0-1 0 0,0 0 1 0 0,0 0-1 0 0,0 0 1 0 0,0-1-1 0 0,0 1 1 0 0,0 0-1 0 0,0 0 1 0 0,0-1-1 0 0,0 1 1 0 0,0-1 0 0 0,0 1-1 0 0,0-1 1 0 0,0 0-1 0 0,0 1 1 0 0,1-1-1 0 0,-1 0 1 0 0,0 0-1 0 0,0 0 1 0 0,0 0-1 0 0,0 0 1 0 0,1 0 0 0 0,-1 0-1 0 0,0 0 1 0 0,0 0-1 0 0,0 0 1 0 0,1-1-1 0 0,-1 1 1 0 0,0-1-1 0 0,0 1 1 0 0,0-1-1 0 0,0 1 1 0 0,0-1 0 0 0,0 1-1 0 0,0-1 1 0 0,1-1-1 0 0,7-4-2010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0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35 700 0 0,'0'0'7060'0'0,"-24"-4"-6322"0"0,21 4-712 0 0,-53-9 597 0 0,-81-1 0 0 0,3 4 489 0 0,70 3-2320 0 0,1 1-5157 0 0,77 2 3900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0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77 420 0 0,'0'0'9582'0'0,"-5"18"-9198"0"0,-15 59-30 0 0,19-74-321 0 0,0 0 0 0 0,0 0 0 0 0,1 0 0 0 0,-1 0 0 0 0,1 0 0 0 0,-1 0 0 0 0,1 0 0 0 0,0 0 0 0 0,0 0 0 0 0,0 0 0 0 0,1 0 0 0 0,-1 0 0 0 0,1 0 0 0 0,-1 0 0 0 0,1 0 0 0 0,0-1 0 0 0,0 1 0 0 0,1 0 0 0 0,-1 0 0 0 0,0-1 0 0 0,1 1 0 0 0,0-1 0 0 0,-1 1 0 0 0,1-1 0 0 0,0 0 0 0 0,0 1 0 0 0,0-1 0 0 0,1 0 0 0 0,-1-1 0 0 0,1 1-1 0 0,-1 0 1 0 0,1-1 0 0 0,-1 1 0 0 0,1-1 0 0 0,0 0 0 0 0,0 1 0 0 0,2-1 0 0 0,9 2-37 0 0,-1 0 0 0 0,1-1 0 0 0,-1-1 0 0 0,1 0 0 0 0,-1-1 0 0 0,15-2 0 0 0,-19 2 21 0 0,-2-1-46 0 0,0 1-1 0 0,-1-2 1 0 0,1 1 0 0 0,-1-1 0 0 0,1 0 0 0 0,-1 0 0 0 0,0-1-1 0 0,0 0 1 0 0,0 0 0 0 0,0 0 0 0 0,0-1 0 0 0,-1 0-1 0 0,1 0 1 0 0,-1 0 0 0 0,0-1 0 0 0,0 0 0 0 0,-1 0 0 0 0,0 0-1 0 0,1 0 1 0 0,-2-1 0 0 0,7-11 0 0 0,-8 13 29 0 0,0 0 0 0 0,0-1 0 0 0,0 1 0 0 0,-1 0 0 0 0,0-1 1 0 0,0 1-1 0 0,0-1 0 0 0,0 0 0 0 0,-1 1 0 0 0,0-1 0 0 0,0 1 0 0 0,0-1 0 0 0,0 0 1 0 0,-1 1-1 0 0,0-1 0 0 0,0 1 0 0 0,0-1 0 0 0,-1 1 0 0 0,1-1 0 0 0,-1 1 0 0 0,0 0 0 0 0,0 0 1 0 0,0 0-1 0 0,-1 0 0 0 0,0 0 0 0 0,1 1 0 0 0,-1-1 0 0 0,0 1 0 0 0,-1-1 0 0 0,1 1 0 0 0,-1 0 1 0 0,-4-3-1 0 0,-3 0 9 0 0,0 0 0 0 0,0 0 1 0 0,-1 1-1 0 0,0 0 0 0 0,0 1 0 0 0,0 1 1 0 0,0 0-1 0 0,0 0 0 0 0,-1 1 1 0 0,-17 0-1 0 0,23 1-174 0 0,0 1 1 0 0,1 0-1 0 0,-1 0 0 0 0,0 0 1 0 0,0 1-1 0 0,0 0 0 0 0,1 0 1 0 0,-1 1-1 0 0,0 0 0 0 0,1 0 1 0 0,-1 0-1 0 0,1 1 0 0 0,0 0 1 0 0,0 0-1 0 0,0 1 0 0 0,0 0 1 0 0,1 0-1 0 0,0 0 0 0 0,-1 1 1 0 0,-6 8-1 0 0,-3 13-2655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1508 0 0,'0'0'4777'0'0,"0"133"-4777"0"0,0-108-4 0 0,0 0 0 0 0,0-2-84 0 0,0 0-172 0 0,0-5-589 0 0,2-2-139 0 0,1-2-44 0 0,0-7-180 0 0,2-3-208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2948 0 0,'0'0'7021'0'0,"5"10"-6790"0"0,37 55 106 0 0,-18-30-55 0 0,20 39 0 0 0,-39-63-189 0 0,0-1-1 0 0,0 1 0 0 0,-1 0 1 0 0,-1 1-1 0 0,0-1 0 0 0,0 1 1 0 0,-1 0-1 0 0,1 18 0 0 0,-3-29-104 0 0,0 0-1 0 0,-1 1 0 0 0,1-1 0 0 0,0 0 0 0 0,0 0 1 0 0,0 0-1 0 0,-1 0 0 0 0,1 0 0 0 0,-1 0 1 0 0,1 0-1 0 0,-1 0 0 0 0,1 0 0 0 0,-1-1 0 0 0,1 1 1 0 0,-1 0-1 0 0,0 0 0 0 0,1 0 0 0 0,-1-1 0 0 0,0 1 1 0 0,0 0-1 0 0,0 0 0 0 0,1-1 0 0 0,-1 1 0 0 0,-2 0 1 0 0,-31 6-304 0 0,27-7 236 0 0,0-1 0 0 0,0 1 0 0 0,0-1 0 0 0,1 0 1 0 0,-1-1-1 0 0,0 0 0 0 0,1 0 0 0 0,-7-3 0 0 0,6 1-301 0 0,1 0-1 0 0,0 0 0 0 0,1-1 0 0 0,-1 0 0 0 0,1 0 1 0 0,0 0-1 0 0,0 0 0 0 0,1-1 0 0 0,-1 0 1 0 0,1 0-1 0 0,0 0 0 0 0,1-1 0 0 0,0 1 0 0 0,0-1 1 0 0,0 0-1 0 0,1 1 0 0 0,-2-9 0 0 0,1-6-2216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1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3084 0 0,'0'0'7161'0'0,"16"126"-7005"0"0,-16-103 12 0 0,0-3-156 0 0,0 3-12 0 0,0-4-104 0 0,0-1-208 0 0,2 0-476 0 0,1-6-560 0 0,2 1-456 0 0,3-1-1157 0 0,3-1-303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1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4456 0 0,'0'0'5277'0'0,"-13"135"-5433"0"0,10-112-544 0 0,3-3-428 0 0,0 3-652 0 0,0-2-633 0 0,0-3-587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2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6 346 4124 0 0,'0'0'5241'0'0,"0"-21"-5025"0"0,-3-162 223 0 0,1 81-964 0 0,2 102 529 0 0,0 0-1 0 0,0 0 1 0 0,0 0 0 0 0,0-1 0 0 0,0 1-1 0 0,0 0 1 0 0,0 0 0 0 0,0 0 0 0 0,0 0-1 0 0,0 0 1 0 0,0-1 0 0 0,0 1 0 0 0,0 0-1 0 0,0 0 1 0 0,0 0 0 0 0,0 0 0 0 0,0 0-1 0 0,0-1 1 0 0,0 1 0 0 0,1 0-1 0 0,-1 0 1 0 0,0 0 0 0 0,0 0 0 0 0,0 0-1 0 0,0 0 1 0 0,0 0 0 0 0,0-1 0 0 0,1 1-1 0 0,-1 0 1 0 0,0 0 0 0 0,0 0 0 0 0,0 0-1 0 0,0 0 1 0 0,0 0 0 0 0,1 0 0 0 0,-1 0-1 0 0,0 0 1 0 0,0 0 0 0 0,0 0 0 0 0,0 0-1 0 0,0 0 1 0 0,1 0 0 0 0,-1 0 0 0 0,0 0-1 0 0,0 0 1 0 0,0 0 0 0 0,0 0 0 0 0,1 0-1 0 0,-1 0 1 0 0,11 7-48 0 0,7 8-589 0 0,37 62-782 0 0,-45-61 1648 0 0,1 0 0 0 0,0 0 0 0 0,1-1 0 0 0,27 26 0 0 0,-29-32 98 0 0,-8-6-193 0 0,0-1 0 0 0,-1 0-1 0 0,1 0 1 0 0,1 0 0 0 0,-1-1 0 0 0,0 1-1 0 0,0 0 1 0 0,1-1 0 0 0,-1 1 0 0 0,1-1-1 0 0,-1 0 1 0 0,1 0 0 0 0,-1 0 0 0 0,5 1-1 0 0,-5-8-181 0 0,-1 1 0 0 0,0-1 0 0 0,0 0 0 0 0,0 0 0 0 0,-1 0-1 0 0,0 1 1 0 0,0-10 0 0 0,0 12 25 0 0,-10-99 229 0 0,4 51-1176 0 0,3 0-3465 0 0,4 45 2226 0 0,6 2-399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1892 0 0,'0'0'9254'0'0,"-11"5"-8918"0"0,4-2-309 0 0,1 0 0 0 0,-1 0-1 0 0,1 0 1 0 0,0 1 0 0 0,0 0-1 0 0,0 0 1 0 0,1 1 0 0 0,0 0-1 0 0,-1 0 1 0 0,2 0-1 0 0,-1 0 1 0 0,0 1 0 0 0,1 0-1 0 0,0 0 1 0 0,1 0 0 0 0,-1 0-1 0 0,1 1 1 0 0,0-1 0 0 0,1 1-1 0 0,0 0 1 0 0,0 0 0 0 0,0 0-1 0 0,1 0 1 0 0,-1 7-1 0 0,2-12-41 0 0,0 0 0 0 0,0 0 0 0 0,0 0 0 0 0,0 0 0 0 0,1 0 0 0 0,-1-1 0 0 0,0 1 0 0 0,1 0 0 0 0,0 0 0 0 0,-1 0 0 0 0,1-1 0 0 0,0 1 0 0 0,0 0 0 0 0,0-1 0 0 0,0 1 0 0 0,0-1 0 0 0,1 1 0 0 0,-1-1 0 0 0,0 1 0 0 0,1-1 0 0 0,-1 0 0 0 0,1 0 0 0 0,-1 0 0 0 0,4 2 0 0 0,-1-1-17 0 0,1-1 1 0 0,-1 1-1 0 0,1-1 1 0 0,-1 0-1 0 0,1 0 1 0 0,0 0-1 0 0,0-1 0 0 0,-1 0 1 0 0,10 0-1 0 0,0-2-70 0 0,0 0-1 0 0,-1 0 0 0 0,1-1 0 0 0,-1-1 1 0 0,0 0-1 0 0,18-9 0 0 0,-23 9 11 0 0,-1 0 0 0 0,0-1 0 0 0,0-1-1 0 0,0 1 1 0 0,0-1 0 0 0,9-11 0 0 0,-14 15 51 0 0,0 0 0 0 0,-1 0 0 0 0,1 0 1 0 0,0 0-1 0 0,-1-1 0 0 0,0 1 0 0 0,1 0 0 0 0,-1-1 0 0 0,0 1 1 0 0,0-1-1 0 0,-1 1 0 0 0,1-1 0 0 0,0 0 0 0 0,-1 1 1 0 0,0-1-1 0 0,1 0 0 0 0,-1 1 0 0 0,0-1 0 0 0,-1 0 1 0 0,1 1-1 0 0,0-1 0 0 0,-1 0 0 0 0,1 1 0 0 0,-1-1 0 0 0,0 0 1 0 0,-1-2-1 0 0,0 3-52 0 0,0 0 0 0 0,-1-1 1 0 0,1 1-1 0 0,0 0 0 0 0,-1 1 0 0 0,1-1 1 0 0,-1 0-1 0 0,0 1 0 0 0,1 0 1 0 0,-1-1-1 0 0,0 1 0 0 0,0 0 0 0 0,0 0 1 0 0,0 1-1 0 0,0-1 0 0 0,0 1 0 0 0,-5-1 1 0 0,-54 1-6197 0 0,51 2 5296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4048 0 0,'0'0'4968'0'0,"-20"4"-4540"0"0,-65 14-74 0 0,78-17-316 0 0,1 1 0 0 0,0 0 0 0 0,0-1 0 0 0,0 2 0 0 0,0-1 0 0 0,1 1 1 0 0,-1 0-1 0 0,0 0 0 0 0,1 0 0 0 0,0 1 0 0 0,0 0 0 0 0,0 0 0 0 0,0 0 0 0 0,1 1 0 0 0,0 0 0 0 0,0-1 0 0 0,0 2 0 0 0,0-1 0 0 0,1 0 0 0 0,0 1 0 0 0,0-1 0 0 0,0 1 0 0 0,1 0 0 0 0,0 0 0 0 0,0 0 0 0 0,0 0 0 0 0,1 0 0 0 0,0 0 0 0 0,0 1 0 0 0,1-1 0 0 0,-1 0 1 0 0,1 1-1 0 0,1-1 0 0 0,-1 0 0 0 0,1 1 0 0 0,3 10 0 0 0,-3-14-97 0 0,0 0-1 0 0,0-1 1 0 0,1 1 0 0 0,-1 0 0 0 0,1-1 0 0 0,0 1 0 0 0,-1-1-1 0 0,1 0 1 0 0,0 1 0 0 0,1-1 0 0 0,-1 0 0 0 0,0 0 0 0 0,0 0-1 0 0,1-1 1 0 0,-1 1 0 0 0,1 0 0 0 0,0-1 0 0 0,-1 0 0 0 0,1 0-1 0 0,0 0 1 0 0,0 0 0 0 0,0 0 0 0 0,0 0 0 0 0,0-1 0 0 0,4 1-1 0 0,11 1-1126 0 0,0 0-1 0 0,1-1 0 0 0,18-2 0 0 0,-14 0-1087 0 0,9 1-372 0 0</inkml:trace>
  <inkml:trace contextRef="#ctx0" brushRef="#br0" timeOffset="1">279 135 4104 0 0,'0'0'4321'0'0,"-147"-32"-4037"0"0,130 32-24 0 0,1 0-144 0 0,3 0-64 0 0,5 0-4 0 0,-3 0-48 0 0,6 7-156 0 0,2 0-504 0 0,3 2-600 0 0,0 0-825 0 0,5 5-991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3788 0 0,'92'52'447'0'0,"-91"-52"-393"0"0,-1 0-1 0 0,1 0 1 0 0,-1 0-1 0 0,0 0 1 0 0,1 1-1 0 0,-1-1 1 0 0,1 0-1 0 0,-1 0 1 0 0,1 0-1 0 0,-1 0 1 0 0,1 0-1 0 0,-1 0 1 0 0,1-1-1 0 0,-1 1 1 0 0,1 0-1 0 0,-1 0 1 0 0,1 0-1 0 0,-1 0 1 0 0,1 0-1 0 0,-1-1 1 0 0,0 1-1 0 0,1 0 1 0 0,-1 0-1 0 0,1-1 1 0 0,-1 1-1 0 0,0 0 1 0 0,1-1-1 0 0,-1 1 1 0 0,0 0-1 0 0,1-1 1 0 0,-1 1-1 0 0,0-1 1 0 0,0 1-1 0 0,1 0 1 0 0,-1-1-1 0 0,0 1 1 0 0,0-1-1 0 0,0 1 1 0 0,1-1-1 0 0,-1 1 1 0 0,0-1-1 0 0,0 1 1 0 0,0-1-1 0 0,0 1 1 0 0,0-1-1 0 0,0 1 1 0 0,0-1-1 0 0,0 1 1 0 0,0-1-1 0 0,0 1 1 0 0,-1-1-1 0 0,1 1 1 0 0,0 0-1 0 0,0-1 1 0 0,-1 0-1 0 0,-4-37 1862 0 0,4 31-1807 0 0,-2-8 30 0 0,0 1 1 0 0,2-1 0 0 0,0 0 0 0 0,0 0-1 0 0,2 0 1 0 0,0 0 0 0 0,0 0 0 0 0,5-16-1 0 0,-5 29-122 0 0,0 0-1 0 0,0-1 1 0 0,1 1-1 0 0,-1 1 1 0 0,0-1-1 0 0,1 0 1 0 0,0 0-1 0 0,-1 0 1 0 0,1 1-1 0 0,0-1 1 0 0,0 1-1 0 0,0 0 1 0 0,0-1-1 0 0,0 1 1 0 0,0 0-1 0 0,0 0 1 0 0,1 0-1 0 0,-1 1 1 0 0,0-1-1 0 0,1 0 1 0 0,-1 1-1 0 0,0-1 1 0 0,1 1-1 0 0,-1 0 1 0 0,0 0-1 0 0,4 0 1 0 0,-3 0-59 0 0,0 0 0 0 0,0 1 1 0 0,0-1-1 0 0,0 0 0 0 0,0 1 1 0 0,0 0-1 0 0,0 0 0 0 0,-1 0 1 0 0,1 0-1 0 0,0 0 1 0 0,0 1-1 0 0,-1-1 0 0 0,1 1 1 0 0,-1-1-1 0 0,1 1 0 0 0,-1 0 1 0 0,0 0-1 0 0,0 0 0 0 0,0 0 1 0 0,3 4-1 0 0,-3-2-88 0 0,0 1 0 0 0,1 0 1 0 0,-2 0-1 0 0,1 0 0 0 0,-1 0 0 0 0,1 0 1 0 0,-1 1-1 0 0,-1-1 0 0 0,1 0 0 0 0,-1 1 1 0 0,0-1-1 0 0,0 0 0 0 0,0 1 0 0 0,-1-1 1 0 0,0 0-1 0 0,0 0 0 0 0,0 0 0 0 0,-1 1 0 0 0,0-1 1 0 0,0-1-1 0 0,0 1 0 0 0,0 0 0 0 0,-1 0 1 0 0,0-1-1 0 0,-6 9 0 0 0,6-9 348 0 0,-1-1 0 0 0,1 1-1 0 0,-1-1 1 0 0,0 0 0 0 0,0 0 0 0 0,0 0-1 0 0,0-1 1 0 0,0 1 0 0 0,-1-1-1 0 0,1 0 1 0 0,-1 0 0 0 0,1 0 0 0 0,-1-1-1 0 0,0 0 1 0 0,0 0 0 0 0,0 0 0 0 0,0 0-1 0 0,-6-1 1 0 0,21 2 20 0 0,-1 0 0 0 0,1 1-1 0 0,-1 0 1 0 0,1 0 0 0 0,-1 1 0 0 0,0 0 0 0 0,0 0-1 0 0,-1 1 1 0 0,15 11 0 0 0,16 7-161 0 0,15-3-1371 0 0,-52-19 915 0 0,1 0 1 0 0,-1-1-1 0 0,1 0 0 0 0,-1 1 0 0 0,1-1 0 0 0,-1 0 0 0 0,1 0 1 0 0,-1-1-1 0 0,1 1 0 0 0,-1 0 0 0 0,1-1 0 0 0,-1 0 0 0 0,1 0 1 0 0,-1 1-1 0 0,0-1 0 0 0,1 0 0 0 0,-1-1 0 0 0,0 1 0 0 0,0 0 1 0 0,3-3-1 0 0,6-7-3536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1144 0 0,'0'0'9372'0'0,"13"6"-9124"0"0,3 0-173 0 0,-10-4-38 0 0,0 0 0 0 0,0 0-1 0 0,-1 0 1 0 0,1 1 0 0 0,-1 0 0 0 0,0 0 0 0 0,1 1-1 0 0,-2-1 1 0 0,9 9 0 0 0,-10-9-33 0 0,1 1 0 0 0,-1 0 0 0 0,0 1 0 0 0,-1-1 0 0 0,1 1 0 0 0,-1-1-1 0 0,0 1 1 0 0,0 0 0 0 0,0-1 0 0 0,-1 1 0 0 0,0 0 0 0 0,0 0 0 0 0,0 0 0 0 0,0 0 0 0 0,-1 1 0 0 0,0-1 0 0 0,0 0 0 0 0,0 0 0 0 0,-2 10-1 0 0,0-4 17 0 0,0 0-1 0 0,-1 0 0 0 0,-1 1 0 0 0,0-2 0 0 0,0 1 0 0 0,-1 0 0 0 0,-9 14 0 0 0,10-20 139 0 0,1 1 0 0 0,0-1-1 0 0,0 1 1 0 0,1 0 0 0 0,0 0-1 0 0,0 0 1 0 0,0 0 0 0 0,0 0 0 0 0,0 8-1 0 0,7-12-385 0 0,0-1 0 0 0,0 0 0 0 0,0 0-1 0 0,0 0 1 0 0,0-1 0 0 0,0 0 0 0 0,0 0-1 0 0,10-1 1 0 0,-7 1-170 0 0,52-3-3053 0 0,-36 0 734 0 0,-21 3 1173 0 0,-9-1-100 0 0,-138 1 437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296 230 2168 0 0,'0'0'5889'0'0,"-23"-4"-5331"0"0,5 2-479 0 0,-158-25 983 0 0,169 26-1352 0 0,-39-12 753 0 0,28 0-2094 0 0,11-5-3789 0 0,7 13 2854 0 0</inkml:trace>
  <inkml:trace contextRef="#ctx0" brushRef="#br0" timeOffset="1">302 1 4156 0 0,'0'0'6578'0'0,"2"21"-6485"0"0,9 68 26 0 0,-11-77-106 0 0,1-1-1 0 0,-2 1 0 0 0,0 0 0 0 0,0-1 1 0 0,-4 16-1 0 0,4-22-315 0 0,0 0 0 0 0,0 0 0 0 0,0 0 0 0 0,0 0 0 0 0,1 1 0 0 0,0-1 0 0 0,0 0 0 0 0,1 0 0 0 0,-1 0 0 0 0,1 1 0 0 0,2 7 0 0 0,16 10-4158 0 0,-4-14 1774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4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84 159 3084 0 0,'0'0'4961'0'0,"0"-19"-4556"0"0,1-59-136 0 0,-1 75-222 0 0,-1 0 1 0 0,1 0-1 0 0,1 0 0 0 0,-1 0 1 0 0,0 1-1 0 0,0-1 1 0 0,1 0-1 0 0,0 0 1 0 0,0 1-1 0 0,0-1 0 0 0,0 0 1 0 0,0 1-1 0 0,0-1 1 0 0,0 1-1 0 0,1-1 0 0 0,0 1 1 0 0,-1-1-1 0 0,1 1 1 0 0,0 0-1 0 0,0 0 1 0 0,4-3-1 0 0,-5 4-31 0 0,0 1 1 0 0,1 0-1 0 0,-1 0 1 0 0,0 0-1 0 0,0 0 1 0 0,0 0-1 0 0,0 0 1 0 0,0 0-1 0 0,1 0 1 0 0,-1 1-1 0 0,0-1 1 0 0,0 0-1 0 0,0 1 1 0 0,0-1-1 0 0,0 0 1 0 0,0 1 0 0 0,0 0-1 0 0,0-1 1 0 0,0 1-1 0 0,0 0 1 0 0,0-1-1 0 0,0 1 1 0 0,-1 0-1 0 0,1 0 1 0 0,0 0-1 0 0,0-1 1 0 0,-1 1-1 0 0,1 0 1 0 0,-1 0-1 0 0,1 0 1 0 0,-1 0-1 0 0,1 0 1 0 0,-1 1-1 0 0,1-1 1 0 0,-1 0-1 0 0,0 0 1 0 0,0 0-1 0 0,1 2 1 0 0,14 58-102 0 0,-10-38 112 0 0,1 0 1 0 0,1-1 0 0 0,1 0-1 0 0,16 32 1 0 0,-22-51-3 0 0,-2-3-242 0 0,-5-2-482 0 0,0 0 780 0 0,0 0 0 0 0,0-1 0 0 0,0 0 0 0 0,0 0 0 0 0,1-1 0 0 0,-1 1 0 0 0,-5-7 0 0 0,-5-1-37 0 0,6 4-36 0 0,-1 1-1 0 0,0 1 0 0 0,0 0 1 0 0,-1 0-1 0 0,0 1 1 0 0,-21-5-1 0 0,-11 4-3927 0 0,34 5-804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57 135 3264 0 0,'0'0'5451'0'0,"-30"16"-3505"0"0,28-14-1880 0 0,0 1 0 0 0,0-1 0 0 0,0 0-1 0 0,0 0 1 0 0,1 1 0 0 0,-1-1 0 0 0,1 1 0 0 0,-1-1 0 0 0,1 1 0 0 0,0 0-1 0 0,0 0 1 0 0,0-1 0 0 0,1 1 0 0 0,-1 0 0 0 0,0 0 0 0 0,1 0 0 0 0,0 0 0 0 0,0 0-1 0 0,0 0 1 0 0,0 0 0 0 0,0 0 0 0 0,1-1 0 0 0,-1 1 0 0 0,1 0 0 0 0,0 0-1 0 0,0 0 1 0 0,0 0 0 0 0,1 2 0 0 0,0-2-76 0 0,0 0 0 0 0,1 0 1 0 0,-1 0-1 0 0,0 0 0 0 0,1-1 0 0 0,-1 1 0 0 0,1-1 1 0 0,0 0-1 0 0,0 0 0 0 0,0 0 0 0 0,0 0 1 0 0,0 0-1 0 0,1-1 0 0 0,-1 1 0 0 0,0-1 0 0 0,1 0 1 0 0,-1 0-1 0 0,1 0 0 0 0,-1-1 0 0 0,1 1 0 0 0,0-1 1 0 0,4 0-1 0 0,-2 1-71 0 0,1-1 1 0 0,-1-1-1 0 0,0 1 0 0 0,0-1 1 0 0,0 0-1 0 0,0-1 0 0 0,0 1 1 0 0,0-1-1 0 0,0 0 0 0 0,-1-1 1 0 0,10-5-1 0 0,-11 6 52 0 0,-1-1 0 0 0,0 1 1 0 0,-1-1-1 0 0,1 0 0 0 0,-1 0 0 0 0,1 0 0 0 0,-1-1 0 0 0,0 1 0 0 0,0-1 0 0 0,0 1 0 0 0,0-1 0 0 0,-1 1 1 0 0,0-1-1 0 0,1 0 0 0 0,-1 0 0 0 0,-1 0 0 0 0,1 0 0 0 0,0 1 0 0 0,-1-7 0 0 0,0 3 15 0 0,0 1-1 0 0,0-1 0 0 0,-1 1 1 0 0,0-1-1 0 0,-1 1 0 0 0,1 0 1 0 0,-1-1-1 0 0,0 1 0 0 0,0 0 1 0 0,-1 0-1 0 0,0 0 0 0 0,0 1 1 0 0,-1-1-1 0 0,1 1 0 0 0,-1 0 1 0 0,-7-8-1 0 0,4 6-121 0 0,0 0 1 0 0,-1 0-1 0 0,0 1 0 0 0,0 0 1 0 0,0 1-1 0 0,-1-1 0 0 0,0 2 1 0 0,0-1-1 0 0,0 1 0 0 0,-11-3 1 0 0,17 6-84 0 0,0 0 0 0 0,0 0-1 0 0,0 1 1 0 0,0-1 0 0 0,-1 1 0 0 0,1-1 0 0 0,0 1 0 0 0,0 0 0 0 0,-1 1 0 0 0,-2-1-1 0 0,5 1 93 0 0,-1-1-1 0 0,1 1 1 0 0,0-1 0 0 0,0 1-1 0 0,0-1 1 0 0,0 1-1 0 0,0 0 1 0 0,0-1-1 0 0,0 1 1 0 0,0 0-1 0 0,0 0 1 0 0,0 0-1 0 0,1 0 1 0 0,-1-1 0 0 0,0 1-1 0 0,0 1 1 0 0,1-1-1 0 0,-1 0 1 0 0,1 0-1 0 0,-1 0 1 0 0,1 0-1 0 0,-1 0 1 0 0,1 0-1 0 0,0 1 1 0 0,0-1 0 0 0,-1 0-1 0 0,1 2 1 0 0,-1 17-2565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1 101 148 0 0,'0'0'8127'0'0,"2"21"-7872"0"0,-2-17-241 0 0,5 48 522 0 0,15 69 0 0 0,2-29 350 0 0,-19-89-2205 0 0,-1-13 957 0 0,0-16 347 0 0,-14-118-259 0 0,0-1 297 0 0,12 142 6 0 0,0 0 0 0 0,1 0 0 0 0,-1 0 0 0 0,1 1 0 0 0,0-1 0 0 0,-1 0 0 0 0,1 0 0 0 0,1 0 1 0 0,-1 1-1 0 0,0-1 0 0 0,1 0 0 0 0,-1 1 0 0 0,1-1 0 0 0,0 1 0 0 0,0 0 0 0 0,0-1 0 0 0,0 1 0 0 0,0 0 0 0 0,0 0 1 0 0,0 1-1 0 0,1-1 0 0 0,-1 0 0 0 0,1 1 0 0 0,-1-1 0 0 0,1 1 0 0 0,0 0 0 0 0,0 0 0 0 0,-1 0 0 0 0,1 0 0 0 0,0 0 1 0 0,0 1-1 0 0,4-1 0 0 0,-3 0 1 0 0,1 1 1 0 0,0-1-1 0 0,-1 1 1 0 0,1 0-1 0 0,0 0 1 0 0,-1 1-1 0 0,1-1 1 0 0,-1 1-1 0 0,1 0 1 0 0,0 0-1 0 0,-1 1 1 0 0,0-1-1 0 0,1 1 1 0 0,-1 0-1 0 0,0 0 1 0 0,0 1-1 0 0,0-1 1 0 0,0 1-1 0 0,6 6 1 0 0,-6-6-23 0 0,-1 1-1 0 0,0 0 1 0 0,0 0 0 0 0,0 0-1 0 0,0 1 1 0 0,-1-1 0 0 0,1 1 0 0 0,-1-1-1 0 0,-1 1 1 0 0,1 0 0 0 0,0 0-1 0 0,-1 0 1 0 0,0 0 0 0 0,0 0 0 0 0,-1 0-1 0 0,1 0 1 0 0,-1 0 0 0 0,0 0-1 0 0,-1 0 1 0 0,1 0 0 0 0,-1 0 0 0 0,0 0-1 0 0,0 0 1 0 0,-1 0 0 0 0,-2 7-1 0 0,1-7-16 0 0,1-1-1 0 0,-1 1 1 0 0,-1-1-1 0 0,1 0 1 0 0,-1 0-1 0 0,1 0 0 0 0,-1 0 1 0 0,0-1-1 0 0,0 0 1 0 0,-1 1-1 0 0,1-2 1 0 0,-1 1-1 0 0,0 0 0 0 0,1-1 1 0 0,-1 0-1 0 0,0 0 1 0 0,0 0-1 0 0,0-1 1 0 0,-1 1-1 0 0,1-1 1 0 0,0-1-1 0 0,-1 1 0 0 0,1-1 1 0 0,-6 0-1 0 0,6 0-61 0 0,1 0-1 0 0,-1 0 0 0 0,1 0 1 0 0,-1-1-1 0 0,1 0 0 0 0,-1 0 1 0 0,1 0-1 0 0,-1-1 0 0 0,1 1 1 0 0,0-1-1 0 0,-5-2 0 0 0,7 2-175 0 0,0 1-1 0 0,1-1 1 0 0,-1 0-1 0 0,0 1 0 0 0,1-1 1 0 0,-1 0-1 0 0,1 0 1 0 0,-1 0-1 0 0,1 0 0 0 0,0 0 1 0 0,0-1-1 0 0,0 1 0 0 0,0 0 1 0 0,0 0-1 0 0,0-1 1 0 0,1 1-1 0 0,-1-1 0 0 0,1 1 1 0 0,0 0-1 0 0,-1-1 1 0 0,2-4-1 0 0,-1-2-1711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3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46 381 3032 0 0,'0'0'4473'0'0,"-4"-21"-4101"0"0,-34-168 682 0 0,34 98-890 0 0,4 62-151 0 0,0 27 1 0 0,1 0 0 0 0,-1 0 0 0 0,0-1 0 0 0,1 1 0 0 0,-1 0 0 0 0,1 0 0 0 0,-1 0 0 0 0,1 0 1 0 0,0 0-1 0 0,0 0 0 0 0,0 0 0 0 0,0 0 0 0 0,0 0 0 0 0,1 0 0 0 0,-1 1 0 0 0,0-1 1 0 0,1 0-1 0 0,0 1 0 0 0,-1-1 0 0 0,1 1 0 0 0,0 0 0 0 0,0-1 0 0 0,-1 1 0 0 0,1 0 0 0 0,0 0 1 0 0,0 0-1 0 0,0 0 0 0 0,1 1 0 0 0,-1-1 0 0 0,0 1 0 0 0,0-1 0 0 0,0 1 0 0 0,0 0 1 0 0,1-1-1 0 0,-1 1 0 0 0,0 0 0 0 0,4 1 0 0 0,-1-1-10 0 0,0 0 1 0 0,0 1-1 0 0,0-1 1 0 0,0 1-1 0 0,0 0 1 0 0,0 1-1 0 0,0-1 1 0 0,0 1-1 0 0,0 0 1 0 0,0 0-1 0 0,-1 1 1 0 0,1-1-1 0 0,-1 1 1 0 0,0 0-1 0 0,7 7 1 0 0,-7-5-31 0 0,0 0 0 0 0,0 1 1 0 0,-1-1-1 0 0,0 1 0 0 0,0 0 1 0 0,0 0-1 0 0,-1 0 0 0 0,0 0 0 0 0,0 0 1 0 0,-1 1-1 0 0,1-1 0 0 0,-2 0 1 0 0,1 1-1 0 0,0-1 0 0 0,-1 1 1 0 0,-1-1-1 0 0,1 1 0 0 0,-1-1 1 0 0,0 1-1 0 0,-2 7 0 0 0,1-9-33 0 0,1-1 1 0 0,-1 1-1 0 0,1-1 0 0 0,-1 0 0 0 0,-1 0 0 0 0,1 0 0 0 0,0 0 0 0 0,-1 0 0 0 0,0 0 0 0 0,0-1 0 0 0,0 0 0 0 0,0 1 1 0 0,-1-1-1 0 0,1 0 0 0 0,-1 0 0 0 0,0-1 0 0 0,0 1 0 0 0,0-1 0 0 0,0 0 0 0 0,0 0 0 0 0,0 0 0 0 0,-1-1 0 0 0,1 1 1 0 0,-1-1-1 0 0,1 0 0 0 0,-1 0 0 0 0,1-1 0 0 0,-10 1 0 0 0,-1-1-764 0 0,-21-2-2576 0 0,22-5 1297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54 4208 0 0,'0'0'3823'0'0,"-1"19"-3553"0"0,-1-1-183 0 0,-1 1 64 0 0,1 0 1 0 0,1 0-1 0 0,0 0 0 0 0,2 0 0 0 0,3 24 1 0 0,-3-39-126 0 0,0 0 0 0 0,0 0 0 0 0,1-1 0 0 0,-1 1 0 0 0,1-1 0 0 0,0 1 0 0 0,0-1 0 0 0,0 0 0 0 0,1 0 0 0 0,-1 1 0 0 0,1-2 0 0 0,0 1 0 0 0,-1 0 0 0 0,1 0 1 0 0,1-1-1 0 0,-1 0 0 0 0,0 0 0 0 0,0 0 0 0 0,1 0 0 0 0,-1 0 0 0 0,1 0 0 0 0,0-1 0 0 0,-1 0 0 0 0,1 0 0 0 0,0 0 0 0 0,0 0 0 0 0,0-1 0 0 0,0 1 1 0 0,0-1-1 0 0,6 0 0 0 0,-5 0-50 0 0,0-1 0 0 0,0 1 1 0 0,0-1-1 0 0,-1 0 1 0 0,1 0-1 0 0,0 0 0 0 0,0-1 1 0 0,-1 0-1 0 0,1 0 1 0 0,-1 0-1 0 0,1 0 0 0 0,-1-1 1 0 0,0 1-1 0 0,0-1 1 0 0,0 0-1 0 0,-1-1 0 0 0,1 1 1 0 0,0 0-1 0 0,-1-1 1 0 0,0 0-1 0 0,0 0 0 0 0,0 0 1 0 0,-1 0-1 0 0,3-5 1 0 0,0-7-120 0 0,0 0 0 0 0,-1 0 0 0 0,-1 0 0 0 0,0-1 0 0 0,0-29 0 0 0,-2 27-1278 0 0,-2-1 0 0 0,-4-26 1 0 0,1 33-726 0 0,1 5-102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8 260 4424 0 0,'0'0'2437'0'0,"-1"-22"-1986"0"0,-1-4-339 0 0,-1-8 165 0 0,2-1 0 0 0,4-52 0 0 0,-4 85-251 0 0,2 0 1 0 0,-1-1-1 0 0,0 1 1 0 0,0 0 0 0 0,1 0-1 0 0,-1-1 1 0 0,1 1-1 0 0,0 0 1 0 0,-1 0-1 0 0,1 0 1 0 0,0 0-1 0 0,1 0 1 0 0,-1 0 0 0 0,0 0-1 0 0,0 0 1 0 0,1 0-1 0 0,-1 0 1 0 0,1 1-1 0 0,0-1 1 0 0,-1 0-1 0 0,1 1 1 0 0,0 0 0 0 0,0-1-1 0 0,0 1 1 0 0,0 0-1 0 0,0 0 1 0 0,0 0-1 0 0,0 0 1 0 0,0 0-1 0 0,1 1 1 0 0,-1-1 0 0 0,0 1-1 0 0,0-1 1 0 0,1 1-1 0 0,-1 0 1 0 0,0 0-1 0 0,1 0 1 0 0,2 0 0 0 0,-2 1-72 0 0,1 0 1 0 0,0 0 0 0 0,-1 0 0 0 0,1 1 0 0 0,-1-1 0 0 0,1 1 0 0 0,-1 0 0 0 0,0 0 0 0 0,0 0 0 0 0,0 1 0 0 0,0-1 0 0 0,0 0 0 0 0,0 1-1 0 0,-1 0 1 0 0,1 0 0 0 0,-1 0 0 0 0,0 0 0 0 0,1 0 0 0 0,-2 0 0 0 0,1 1 0 0 0,0-1 0 0 0,2 7 0 0 0,-3-6-24 0 0,1 1-1 0 0,-1-1 1 0 0,0 0 0 0 0,0 0 0 0 0,-1 1 0 0 0,1-1 0 0 0,-1 1 0 0 0,0-1 0 0 0,0 0-1 0 0,0 1 1 0 0,-1-1 0 0 0,1 0 0 0 0,-1 1 0 0 0,0-1 0 0 0,-1 0 0 0 0,1 0-1 0 0,-3 7 1 0 0,1-8 42 0 0,1-1 0 0 0,0 1 0 0 0,-1-1 0 0 0,1 1 0 0 0,-1-1 0 0 0,0 0 0 0 0,0 0-1 0 0,0 0 1 0 0,0 0 0 0 0,0 0 0 0 0,0-1 0 0 0,0 0 0 0 0,-1 1 0 0 0,1-1 0 0 0,0 0 0 0 0,-1-1-1 0 0,1 1 1 0 0,-1 0 0 0 0,1-1 0 0 0,-1 0 0 0 0,-6 0 0 0 0,-10 2 218 0 0,31 6 927 0 0,16 11-498 0 0,11 33 985 0 0,-32-42-1578 0 0,1 1 1 0 0,1-1-1 0 0,-1-1 0 0 0,14 13 1 0 0,-3-19-3432 0 0,-11-3 1265 0 0,2 0-445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1 0 656 0 0</inkml:trace>
  <inkml:trace contextRef="#ctx0" brushRef="#br0" timeOffset="1">1 0 656 0 0,'25'76'1954'0'0,"-18"-43"3984"0"0,-6-13-3693 0 0,4 12-1624 0 0,1-14-773 0 0,-4-8 264 0 0,1-1-1 0 0,1 1 1 0 0,0-1-1 0 0,5 10 1 0 0,11 1-2893 0 0,-18-18 2158 0 0,0-1 0 0 0,0 0 0 0 0,0 0 0 0 0,0-1 0 0 0,1 1 0 0 0,-1 0 0 0 0,0-1 0 0 0,0 1 0 0 0,0-1 0 0 0,1 0 0 0 0,2 0 0 0 0,3 0-148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16 1152 0 0,'0'0'3556'0'0,"-24"-3"-3600"0"0,-75-7 27 0 0,96 9 32 0 0,-1 1 1 0 0,1-1-1 0 0,-1 1 0 0 0,1 0 0 0 0,-1 0 0 0 0,1 0 1 0 0,-1 1-1 0 0,1-1 0 0 0,0 1 0 0 0,-1 0 1 0 0,1 0-1 0 0,0 0 0 0 0,-1 0 0 0 0,1 1 1 0 0,0-1-1 0 0,0 1 0 0 0,0 0 0 0 0,0 0 0 0 0,0 0 1 0 0,1 0-1 0 0,-1 1 0 0 0,1-1 0 0 0,-1 1 1 0 0,1-1-1 0 0,0 1 0 0 0,0 0 0 0 0,0 0 1 0 0,0 0-1 0 0,-2 5 0 0 0,1 2 265 0 0,0-1 0 0 0,1 1-1 0 0,0 0 1 0 0,1-1 0 0 0,0 1 0 0 0,0 0-1 0 0,1 11 1 0 0,0-17-133 0 0,0 10 1 0 0,1-1 0 0 0,0 1-1 0 0,1-1 1 0 0,0 0-1 0 0,1 0 1 0 0,8 22 0 0 0,-9-31-213 0 0,-1 0 0 0 0,1-1 0 0 0,-1 1 0 0 0,1 0 0 0 0,0-1 0 0 0,1 0 0 0 0,-1 0 0 0 0,0 1 0 0 0,1-1 0 0 0,0-1 1 0 0,0 1-1 0 0,0 0 0 0 0,0-1 0 0 0,0 1 0 0 0,0-1 0 0 0,1 0 0 0 0,-1 0 0 0 0,1 0 0 0 0,-1-1 0 0 0,1 1 0 0 0,0-1 1 0 0,0 0-1 0 0,0 0 0 0 0,0 0 0 0 0,-1-1 0 0 0,7 1 0 0 0,31-4-3680 0 0,-23-5 1768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5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21 3972 0 0,'0'0'3569'0'0,"-146"-9"-3733"0"0,136 6-524 0 0,-1-3-929 0 0,3 3-1055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4 2728 0 0,'0'0'5418'0'0,"-11"0"-5363"0"0,-4-2-29 0 0,10 1-15 0 0,0 1 0 0 0,1 0 0 0 0,-1 0 0 0 0,0 0 0 0 0,0 0 0 0 0,0 1 0 0 0,0-1 0 0 0,1 1 0 0 0,-1 0 0 0 0,-6 3 0 0 0,10-4-58 0 0,0 1 0 0 0,0-1 0 0 0,0 1 0 0 0,0-1 0 0 0,1 0 0 0 0,-1 1 0 0 0,0-1 0 0 0,0 1 0 0 0,1 0 0 0 0,-1-1 0 0 0,0 1-1 0 0,1 0 1 0 0,-1-1 0 0 0,0 1 0 0 0,1 0 0 0 0,-1 0 0 0 0,1-1 0 0 0,-1 1 0 0 0,1 0 0 0 0,0 0 0 0 0,-1 0 0 0 0,1 0 0 0 0,0 0 0 0 0,0 0 0 0 0,-1 0 0 0 0,1-1 0 0 0,0 1 0 0 0,0 0 0 0 0,0 0 0 0 0,0 0 0 0 0,0 0-1 0 0,0 0 1 0 0,1 0 0 0 0,-1 0 0 0 0,0 0 0 0 0,0 0 0 0 0,1 0 0 0 0,-1 0 0 0 0,0-1 0 0 0,1 1 0 0 0,-1 0 0 0 0,2 1 0 0 0,-1 1-122 0 0,1 0 0 0 0,0 0-1 0 0,0 0 1 0 0,0 0 0 0 0,0 0 0 0 0,1-1 0 0 0,-1 1-1 0 0,1-1 1 0 0,5 5 0 0 0,57 19-470 0 0,-54-22 962 0 0,0-1-1 0 0,0 2 0 0 0,0 0 0 0 0,0 0 0 0 0,13 9 0 0 0,-21-11-170 0 0,0-1 1 0 0,0 1-1 0 0,0 0 0 0 0,-1 0 0 0 0,1 0 0 0 0,-1 0 0 0 0,0 1 0 0 0,0-1 0 0 0,0 1 0 0 0,0-1 0 0 0,0 1 0 0 0,-1-1 0 0 0,0 1 0 0 0,1 0 0 0 0,-2 0 0 0 0,1 0 1 0 0,0 0-1 0 0,-1 0 0 0 0,1 0 0 0 0,-2 5 0 0 0,1-6-144 0 0,-1-1 0 0 0,0 1 0 0 0,1-1 1 0 0,-1 1-1 0 0,-1-1 0 0 0,1 1 0 0 0,0-1 0 0 0,0 1 1 0 0,-1-1-1 0 0,0 0 0 0 0,1 0 0 0 0,-1 0 1 0 0,0 0-1 0 0,0 0 0 0 0,0 0 0 0 0,0-1 0 0 0,0 1 1 0 0,-1-1-1 0 0,1 1 0 0 0,0-1 0 0 0,-1 0 0 0 0,1 0 1 0 0,-1 0-1 0 0,1 0 0 0 0,-4 1 0 0 0,-4 1 52 0 0,0 0 0 0 0,0-1 0 0 0,0 0 0 0 0,0 0 0 0 0,-16 0 0 0 0,21-2-106 0 0,-11 1 54 0 0,-1-2 0 0 0,1 0-1 0 0,0 0 1 0 0,-29-8-1 0 0,41 8-195 0 0,1 0 0 0 0,0 0-1 0 0,0 0 1 0 0,0 0 0 0 0,0-1-1 0 0,0 1 1 0 0,0-1 0 0 0,0 0-1 0 0,0 0 1 0 0,0 0 0 0 0,1 0 0 0 0,-1-1-1 0 0,1 1 1 0 0,0-1 0 0 0,0 1-1 0 0,0-1 1 0 0,0 0 0 0 0,0 0-1 0 0,0 0 1 0 0,1 0 0 0 0,-1 0-1 0 0,1 0 1 0 0,0 0 0 0 0,0 0 0 0 0,0-1-1 0 0,1 1 1 0 0,-1 0 0 0 0,1-1-1 0 0,-1-5 1 0 0,3-4-1710 0 0,7 1-241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0 1 3352 0 0</inkml:trace>
  <inkml:trace contextRef="#ctx0" brushRef="#br0" timeOffset="1">0 1 3352 0 0,'84'13'1402'0'0,"-82"-12"-1227"0"0,1 1 1 0 0,-1-1 0 0 0,0 0-1 0 0,1 1 1 0 0,-1 0 0 0 0,0-1-1 0 0,0 1 1 0 0,0 0 0 0 0,-1 0-1 0 0,1 0 1 0 0,0 0 0 0 0,-1 0-1 0 0,1 0 1 0 0,-1 1 0 0 0,0-1-1 0 0,0 1 1 0 0,0-1 0 0 0,0 1-1 0 0,0-1 1 0 0,0 1 0 0 0,-1-1-1 0 0,1 1 1 0 0,-1 0 0 0 0,1-1-1 0 0,-1 1 1 0 0,-1 3 0 0 0,3 2-20 0 0,17 70 656 0 0,-17-71-940 0 0,0-1 1 0 0,1 0-1 0 0,-1 0 0 0 0,1 1 1 0 0,1-2-1 0 0,-1 1 0 0 0,1 0 1 0 0,0-1-1 0 0,8 9 0 0 0,-10-13-259 0 0,1 0 1 0 0,0 0-1 0 0,0 0 0 0 0,-1 0 1 0 0,1-1-1 0 0,0 1 0 0 0,0-1 1 0 0,-1 0-1 0 0,1 0 0 0 0,0 0 0 0 0,0 0 1 0 0,0 0-1 0 0,0-1 0 0 0,-1 1 1 0 0,5-2-1 0 0,7-7-2298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7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3908 0 0,'0'0'6531'0'0,"-24"2"-6288"0"0,-175 14 308 0 0,181-15-661 0 0,12-1-54 0 0,0 0 0 0 0,1 0-1 0 0,-1 0 1 0 0,0 1 0 0 0,0-1 0 0 0,1 1 0 0 0,-1 1 0 0 0,1-1 0 0 0,-1 1 0 0 0,1 0 0 0 0,-1 0 0 0 0,1 1 0 0 0,-6 3-1 0 0,8 1-1525 0 0,5-2-2254 0 0,7 1 785 0 0</inkml:trace>
  <inkml:trace contextRef="#ctx0" brushRef="#br0" timeOffset="1">248 201 88 0 0,'0'0'9168'0'0,"-24"2"-8930"0"0,-8 3-180 0 0,16-3-35 0 0,-1 0 1 0 0,1 0-1 0 0,-1-2 0 0 0,-25-1 1 0 0,14-5 267 0 0,27 6-431 0 0,0 0 0 0 0,0 0 0 0 0,1 0 0 0 0,-1 0 0 0 0,0 0 0 0 0,0 0 0 0 0,0 0 0 0 0,1 0 0 0 0,-1-1 0 0 0,0 1 0 0 0,0 0-1 0 0,1 0 1 0 0,-1-1 0 0 0,0 1 0 0 0,1-1 0 0 0,-1 1 0 0 0,0 0 0 0 0,1-1 0 0 0,-1 0 0 0 0,1 1 0 0 0,-1-1 0 0 0,1 1 0 0 0,-1-1 0 0 0,1 1 0 0 0,-1-1 0 0 0,1 0 0 0 0,-1 0 0 0 0,1 1 0 0 0,-1-2 0 0 0,5-1-1325 0 0,8 1-745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80 354 1716 0 0,'0'0'7289'0'0,"-9"-20"-6882"0"0,9 19-405 0 0,-16-37 261 0 0,1-1 1 0 0,-18-78 0 0 0,30 100-226 0 0,1 0 1 0 0,1-1 0 0 0,1 1-1 0 0,1-22 1 0 0,0 38-26 0 0,-1-1 0 0 0,1 1 0 0 0,-1-1 0 0 0,1 1 0 0 0,0-1 0 0 0,-1 1 1 0 0,1-1-1 0 0,0 1 0 0 0,0-1 0 0 0,0 1 0 0 0,0 0 0 0 0,0 0 0 0 0,0-1 0 0 0,1 1 1 0 0,-1 0-1 0 0,0 0 0 0 0,1 0 0 0 0,-1 0 0 0 0,0 0 0 0 0,1 1 0 0 0,-1-1 0 0 0,1 0 1 0 0,0 1-1 0 0,-1-1 0 0 0,1 1 0 0 0,-1 0 0 0 0,1-1 0 0 0,0 1 0 0 0,-1 0 0 0 0,1 0 1 0 0,0 0-1 0 0,-1 0 0 0 0,1 0 0 0 0,0 0 0 0 0,-1 1 0 0 0,1-1 0 0 0,1 1 0 0 0,2-1-16 0 0,0 1 0 0 0,0 0 0 0 0,0 1 0 0 0,0-1-1 0 0,0 1 1 0 0,0 0 0 0 0,0 0 0 0 0,-1 0-1 0 0,1 0 1 0 0,-1 1 0 0 0,5 3 0 0 0,-3 1-20 0 0,0-1-1 0 0,-1 1 1 0 0,1 0 0 0 0,-1 0 0 0 0,-1 1 0 0 0,0-1 0 0 0,0 1-1 0 0,0 0 1 0 0,-1 0 0 0 0,0 0 0 0 0,0 1 0 0 0,-1-1 0 0 0,0 1 0 0 0,-1 0-1 0 0,0-1 1 0 0,0 1 0 0 0,-1 10 0 0 0,0-18 13 0 0,-1 0 0 0 0,1 0-1 0 0,0 1 1 0 0,-1-1 0 0 0,1 0 0 0 0,-1 0 0 0 0,1 0 0 0 0,-1 0-1 0 0,0 0 1 0 0,0 0 0 0 0,1 0 0 0 0,-1 0 0 0 0,0 0-1 0 0,0 0 1 0 0,0 0 0 0 0,0 0 0 0 0,0-1 0 0 0,0 1 0 0 0,0 0-1 0 0,0-1 1 0 0,0 1 0 0 0,0 0 0 0 0,0-1 0 0 0,-1 0-1 0 0,1 1 1 0 0,0-1 0 0 0,0 0 0 0 0,-1 1 0 0 0,1-1 0 0 0,0 0-1 0 0,-2 0 1 0 0,-45 2-376 0 0,40-2 362 0 0,-4 0-1 0 0,8 1 11 0 0,-1-1 0 0 0,1 0 1 0 0,-1 0-1 0 0,1 0 0 0 0,-1 0 0 0 0,1-1 1 0 0,0 1-1 0 0,-1-1 0 0 0,1-1 0 0 0,0 1 1 0 0,-9-4 702 0 0,48 32-309 0 0,13 19-36 0 0,-36-33-450 0 0,0-1 1 0 0,0 0-1 0 0,2-1 1 0 0,-1-1-1 0 0,16 9 0 0 0,-26-17-320 0 0,0-1 0 0 0,0 0 0 0 0,-1-1 1 0 0,1 1-1 0 0,0 0 0 0 0,0-1 0 0 0,0 0 0 0 0,1 1 0 0 0,-1-1 0 0 0,0-1 0 0 0,0 1 0 0 0,0 0 0 0 0,5-2 0 0 0,7-3-2751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3616 0 0,'0'0'6366'0'0,"1"20"-6108"0"0,8 64-11 0 0,-9-79-205 0 0,1 0-1 0 0,0 1 1 0 0,0-1-1 0 0,1 0 1 0 0,-1 0-1 0 0,1 0 1 0 0,0 0-1 0 0,1 0 1 0 0,-1 0-1 0 0,1-1 1 0 0,0 1 0 0 0,0-1-1 0 0,0 1 1 0 0,1-1-1 0 0,-1 0 1 0 0,1-1-1 0 0,0 1 1 0 0,5 3-1 0 0,-6-5-47 0 0,1 0-1 0 0,0 0 0 0 0,0 0 1 0 0,0-1-1 0 0,-1 0 0 0 0,1 0 0 0 0,1 0 1 0 0,-1 0-1 0 0,0 0 0 0 0,0-1 1 0 0,0 0-1 0 0,0 0 0 0 0,0 0 1 0 0,0 0-1 0 0,1 0 0 0 0,-1-1 0 0 0,0 0 1 0 0,0 0-1 0 0,7-3 0 0 0,-7 2-39 0 0,1-1-1 0 0,-1 1 0 0 0,0-1 0 0 0,0 0 0 0 0,0 0 0 0 0,-1-1 1 0 0,1 1-1 0 0,-1-1 0 0 0,0 1 0 0 0,0-1 0 0 0,0 0 1 0 0,0-1-1 0 0,-1 1 0 0 0,1 0 0 0 0,-1-1 0 0 0,0 1 1 0 0,-1-1-1 0 0,1 1 0 0 0,1-8 0 0 0,-1 2-214 0 0,0 0 0 0 0,0 0 1 0 0,-1-1-1 0 0,0 1 0 0 0,-1 0 0 0 0,0-1 0 0 0,-1 1 1 0 0,-3-15-1 0 0,3 20-263 0 0,0 1 1 0 0,-1-1 0 0 0,0 1-1 0 0,0 0 1 0 0,0 0-1 0 0,0-1 1 0 0,-6-5 0 0 0,3 5-1685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8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94 2756 0 0,'0'0'5857'0'0,"14"119"-5637"0"0,-9-101-76 0 0,-2 0 0 0 0,2-2-28 0 0,1-2-112 0 0,-1-7-4 0 0,0-3-116 0 0,1-4-716 0 0,5 0-752 0 0,-3-4-605 0 0,2-8-379 0 0</inkml:trace>
  <inkml:trace contextRef="#ctx0" brushRef="#br0" timeOffset="1">330 2 1840 0 0,'0'0'6663'0'0,"-25"0"-6313"0"0,-184 0 43 0 0,182-1-431 0 0,14 1-330 0 0,0-1 0 0 0,0 2 0 0 0,-17 2 0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39 1344 0 0,'0'0'7293'0'0,"40"128"-7141"0"0,-34-107-48 0 0,-4-1-24 0 0,1 1-68 0 0,0-7 52 0 0,-3-3-64 0 0,2-2 0 0 0,-2-4-116 0 0,3-5-352 0 0,0 0-596 0 0,-1 0-808 0 0,4-7-333 0 0,7-4-283 0 0</inkml:trace>
  <inkml:trace contextRef="#ctx0" brushRef="#br0" timeOffset="1">240 0 288 0 0,'0'0'6921'0'0,"-153"0"-6921"0"0,134 0-48 0 0,-2 0 48 0 0,7 0 4 0 0,1 0-4 0 0,5 0-520 0 0,0 0-837 0 0,5 0-295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76 3844 0 0,'0'0'5562'0'0,"20"21"-5101"0"0,66 63-23 0 0,-82-80-359 0 0,1 0 0 0 0,0 1 0 0 0,-1-2 0 0 0,2 1 1 0 0,-1-1-1 0 0,0 0 0 0 0,1 0 0 0 0,-1 0 0 0 0,1-1 0 0 0,10 4 0 0 0,-12-6-93 0 0,0 1-1 0 0,-1-1 0 0 0,1 0 0 0 0,0 0 1 0 0,-1 0-1 0 0,1-1 0 0 0,-1 1 1 0 0,1-1-1 0 0,0 0 0 0 0,-1 0 1 0 0,6-2-1 0 0,-7 2-9 0 0,1 0-1 0 0,-1-1 1 0 0,1 1-1 0 0,-1 0 1 0 0,0-1-1 0 0,1 0 1 0 0,-1 1-1 0 0,0-1 1 0 0,0 0-1 0 0,0 0 1 0 0,0 0-1 0 0,0 0 1 0 0,-1-1-1 0 0,1 1 1 0 0,-1 0-1 0 0,1-1 1 0 0,-1 1-1 0 0,0-1 1 0 0,0 1 0 0 0,0-1-1 0 0,0 0 1 0 0,-1 1-1 0 0,1-1 1 0 0,-1 0-1 0 0,1 0 1 0 0,-1 1-1 0 0,0-1 1 0 0,0 0-1 0 0,0 0 1 0 0,-1 1-1 0 0,1-1 1 0 0,-1 0-1 0 0,1 0 1 0 0,-2-3-1 0 0,0 0 22 0 0,0 0-1 0 0,0 0 0 0 0,-1 0 0 0 0,1 0 0 0 0,-2 0 0 0 0,1 0 0 0 0,0 1 0 0 0,-1-1 0 0 0,0 1 0 0 0,0 0 0 0 0,-1 0 0 0 0,0 1 1 0 0,-6-6-1 0 0,0 3 29 0 0,0 0 1 0 0,-1 1 0 0 0,1 1-1 0 0,-1 0 1 0 0,-1 1 0 0 0,1 0 0 0 0,0 1-1 0 0,-1 0 1 0 0,0 1 0 0 0,-23-1-1 0 0,31 2-194 0 0,-1 1 1 0 0,1 0-1 0 0,-1 1 0 0 0,1-1 0 0 0,-1 1 0 0 0,1 0 0 0 0,-1 0 0 0 0,1 1 0 0 0,0 0 1 0 0,0 0-1 0 0,-1 0 0 0 0,1 0 0 0 0,1 1 0 0 0,-1 0 0 0 0,0 0 0 0 0,1 0 0 0 0,-1 1 1 0 0,1-1-1 0 0,0 1 0 0 0,0 0 0 0 0,1 0 0 0 0,-1 0 0 0 0,1 1 0 0 0,0 0 0 0 0,0-1 1 0 0,0 1-1 0 0,-2 6 0 0 0,-2 18-3741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1852 0 0,'0'0'6441'0'0,"-2"14"-6295"0"0,0-1-98 0 0,0 3 266 0 0,-1 1-1 0 0,2 0 1 0 0,0 0 0 0 0,3 27 0 0 0,-2-42-292 0 0,0 0 0 0 0,0-1 1 0 0,0 1-1 0 0,1 0 0 0 0,-1 0 1 0 0,1-1-1 0 0,-1 1 0 0 0,1 0 1 0 0,0-1-1 0 0,0 1 0 0 0,-1-1 1 0 0,1 1-1 0 0,0-1 0 0 0,0 1 1 0 0,1-1-1 0 0,-1 1 0 0 0,0-1 1 0 0,0 0-1 0 0,1 0 0 0 0,-1 0 1 0 0,1 0-1 0 0,-1 0 0 0 0,1 0 1 0 0,-1 0-1 0 0,1 0 0 0 0,-1 0 1 0 0,1-1-1 0 0,0 1 0 0 0,0-1 1 0 0,-1 1-1 0 0,1-1 0 0 0,0 0 1 0 0,0 0-1 0 0,-1 1 0 0 0,1-1 1 0 0,0-1-1 0 0,2 1 0 0 0,0-1-138 0 0,-1 1 0 0 0,1-1-1 0 0,-1 0 1 0 0,0-1-1 0 0,1 1 1 0 0,-1-1 0 0 0,0 1-1 0 0,0-1 1 0 0,0 0-1 0 0,0 0 1 0 0,0 0 0 0 0,-1-1-1 0 0,1 1 1 0 0,0-1 0 0 0,-1 1-1 0 0,0-1 1 0 0,3-5-1 0 0,36-84-7741 0 0,-35 81 7091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3856 0 0,'0'0'5826'0'0,"4"20"-5397"0"0,3 29 146 0 0,4 80 1 0 0,-13-106-479 0 0,2-17-237 0 0,-1 0-1 0 0,1 1 1 0 0,0-1 0 0 0,0 0-1 0 0,3 12 1 0 0,-3-18-17 0 0,1 1-1 0 0,-1-1 1 0 0,1 1 0 0 0,-1-1 0 0 0,1 0 0 0 0,0 1-1 0 0,-1-1 1 0 0,1 0 0 0 0,-1 0 0 0 0,1 1-1 0 0,0-1 1 0 0,-1 0 0 0 0,1 0 0 0 0,-1 0-1 0 0,1 0 1 0 0,0 0 0 0 0,-1 0 0 0 0,1 0 0 0 0,0 0-1 0 0,-1 0 1 0 0,1 0 0 0 0,0 0 0 0 0,-1 0-1 0 0,1 0 1 0 0,-1 0 0 0 0,1-1 0 0 0,0 1-1 0 0,-1 0 1 0 0,1 0 0 0 0,-1-1 0 0 0,1 1-1 0 0,-1 0 1 0 0,1-1 0 0 0,0 1 0 0 0,-1-1 0 0 0,0 1-1 0 0,1-1 1 0 0,-1 1 0 0 0,1-1 0 0 0,0 0-1 0 0,7-10-2392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49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1 548 0 0,'0'0'6340'0'0,"5"17"-5928"0"0,19 59 24 0 0,-23-71-351 0 0,1 0-1 0 0,-1 0 1 0 0,0 1 0 0 0,-1-1-1 0 0,1 0 1 0 0,-1 1 0 0 0,0-1-1 0 0,0 0 1 0 0,-1 1 0 0 0,0-1-1 0 0,0 0 1 0 0,0 1-1 0 0,0-1 1 0 0,-1 0 0 0 0,-4 9-1 0 0,4-9 134 0 0,0-1 0 0 0,0 1-1 0 0,1 0 1 0 0,0-1-1 0 0,0 1 1 0 0,0 0-1 0 0,-1 9 1773 0 0,22-14-973 0 0,118-8-1930 0 0,-94 5-7093 0 0,-238 14 3305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0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4056 0 0,'0'0'7590'0'0,"0"19"-7356"0"0,0 172 134 0 0,1-185-484 0 0,-1 1 1 0 0,1 0-1 0 0,0-1 1 0 0,0 1-1 0 0,0 0 1 0 0,1-1 0 0 0,3 7-1 0 0,-5-12-6 0 0,1 0 0 0 0,-1 0-1 0 0,0 0 1 0 0,1 0 0 0 0,-1 0 0 0 0,1 0 0 0 0,0 0-1 0 0,-1 0 1 0 0,1 0 0 0 0,0-1 0 0 0,0 1 0 0 0,-1 0-1 0 0,1 0 1 0 0,0-1 0 0 0,0 1 0 0 0,0-1 0 0 0,0 1-1 0 0,0-1 1 0 0,0 1 0 0 0,0-1 0 0 0,0 1-1 0 0,0-1 1 0 0,0 0 0 0 0,0 0 0 0 0,0 1 0 0 0,0-1-1 0 0,0 0 1 0 0,0 0 0 0 0,0 0 0 0 0,0 0 0 0 0,0 0-1 0 0,0-1 1 0 0,0 1 0 0 0,0 0 0 0 0,0 0 0 0 0,0-1-1 0 0,0 1 1 0 0,0 0 0 0 0,0-1 0 0 0,0 1-1 0 0,0-1 1 0 0,0 0 0 0 0,0 1 0 0 0,0-1 0 0 0,0 0-1 0 0,-1 1 1 0 0,1-1 0 0 0,0 0 0 0 0,0 0 0 0 0,-1 0-1 0 0,2-1 1 0 0,11-12-2955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0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0 5112 0 0,'0'0'5731'0'0,"-24"6"-5577"0"0,18-5-159 0 0,-33 9 87 0 0,-1-3-1 0 0,-1-1 0 0 0,-40 1 0 0 0,51-9-156 0 0,21 1-427 0 0,1 0 0 0 0,-1 1 0 0 0,1 0 0 0 0,-1 0 0 0 0,0 0 0 0 0,1 1 1 0 0,-9 3-1 0 0,14 0-1703 0 0,2 2-853 0 0</inkml:trace>
  <inkml:trace contextRef="#ctx0" brushRef="#br0" timeOffset="1">224 165 228 0 0,'0'0'10318'0'0,"-22"9"-10196"0"0,-67 26-110 0 0,83-32-7 0 0,0-1 0 0 0,0-1-1 0 0,0 1 1 0 0,-1-1 0 0 0,1 0-1 0 0,-12 0 1 0 0,17-1-175 0 0,-1 0 1 0 0,1 0 0 0 0,-1 0 0 0 0,1 0-1 0 0,-1 0 1 0 0,1 1 0 0 0,-1-1-1 0 0,1 0 1 0 0,-1 1 0 0 0,1-1 0 0 0,0 1-1 0 0,-1-1 1 0 0,1 1 0 0 0,0 0-1 0 0,-3 1 1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1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1 108 1188 0 0,'127'128'2557'0'0,"-101"-103"-18"0"0,-16-68-506 0 0,-6-44-1900 0 0,-4 65-82 0 0,1-1 0 0 0,1 0 0 0 0,5-23 0 0 0,-7 46-52 0 0,0-1-1 0 0,0 0 1 0 0,0 0-1 0 0,0 1 1 0 0,0-1-1 0 0,0 0 1 0 0,1 1-1 0 0,-1-1 1 0 0,0 0-1 0 0,0 1 1 0 0,1-1-1 0 0,-1 0 1 0 0,0 1-1 0 0,1-1 1 0 0,-1 1-1 0 0,1-1 1 0 0,-1 1-1 0 0,1-1 1 0 0,-1 1-1 0 0,1-1 1 0 0,-1 1-1 0 0,1-1 1 0 0,-1 1-1 0 0,1-1 1 0 0,0 1-1 0 0,-1 0 0 0 0,1-1 1 0 0,0 1-1 0 0,-1 0 1 0 0,1 0-1 0 0,0 0 1 0 0,0-1-1 0 0,1 2-6 0 0,0-1 0 0 0,-1 1 0 0 0,1-1 0 0 0,-1 1 0 0 0,1 0 0 0 0,-1 0 0 0 0,0 0 0 0 0,1 0 0 0 0,-1 0 0 0 0,0 0 0 0 0,1 0-1 0 0,-1 0 1 0 0,1 2 0 0 0,30 44-194 0 0,54 151 1715 0 0,-87-197-1524 0 0,1 0 0 0 0,-1-1 1 0 0,0 1-1 0 0,1-1 1 0 0,-1 1-1 0 0,1-1 0 0 0,-1 1 1 0 0,0-1-1 0 0,0 1 1 0 0,1-1-1 0 0,-1 0 0 0 0,0 0 1 0 0,0 1-1 0 0,1-1 1 0 0,-1 0-1 0 0,0 0 0 0 0,0 0 1 0 0,0 0-1 0 0,1 0 1 0 0,-1 0-1 0 0,0 0 0 0 0,0 0 1 0 0,0 0-1 0 0,1 0 1 0 0,-2 0-1 0 0,-34 0 262 0 0,30 0-207 0 0,-2 0 12 0 0,0 0 0 0 0,0 0 1 0 0,0-1-1 0 0,0 0 0 0 0,1-1 0 0 0,-1 0 1 0 0,-11-4-1 0 0,16 5-152 0 0,1 0 0 0 0,0-1 0 0 0,0 1 0 0 0,-1-1 0 0 0,1 1 1 0 0,0-1-1 0 0,0 0 0 0 0,0 0 0 0 0,1 0 0 0 0,-4-3 0 0 0,4 2-318 0 0,-1 1 1 0 0,1-1-1 0 0,0 0 0 0 0,0 1 0 0 0,0-1 0 0 0,0 0 0 0 0,1 0 1 0 0,-1 1-1 0 0,1-1 0 0 0,-1 0 0 0 0,1-5 0 0 0,2 1-1625 0 0,7 0-172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1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1 292 0 0,'0'0'8982'0'0,"3"22"-8767"0"0,18 111 182 0 0,-20-126-401 0 0,1 0 0 0 0,-1 0 1 0 0,1 0-1 0 0,0 0 0 0 0,1 0 1 0 0,0 0-1 0 0,0-1 0 0 0,5 8 1 0 0,-6-12-308 0 0,0 1 0 0 0,0-1 0 0 0,0 0 0 0 0,0 0 0 0 0,0-1 1 0 0,1 1-1 0 0,-1 0 0 0 0,1-1 0 0 0,-1 0 0 0 0,1 1 0 0 0,0-1 0 0 0,-1 0 1 0 0,1 0-1 0 0,0 0 0 0 0,0-1 0 0 0,0 1 0 0 0,0-1 0 0 0,0 0 0 0 0,-1 1 0 0 0,1-1 1 0 0,0-1-1 0 0,5 1 0 0 0,8-2-2392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8 68 0 0,'0'0'9812'0'0,"-25"3"-9609"0"0,14-2-177 0 0,-192 15 138 0 0,191-15-379 0 0,-44-3 323 0 0,54 2-338 0 0,-1 0 1 0 0,1-1-1 0 0,0 1 1 0 0,-1 0-1 0 0,1-1 1 0 0,0 0-1 0 0,-1 1 1 0 0,1-1-1 0 0,0 0 1 0 0,-1 0-1 0 0,1-1 1 0 0,0 1-1 0 0,0 0 1 0 0,0-1-1 0 0,0 1 1 0 0,1-1-1 0 0,-4-2 1 0 0,5 1-1761 0 0,0-1-283 0 0</inkml:trace>
  <inkml:trace contextRef="#ctx0" brushRef="#br0" timeOffset="1">401 60 3256 0 0,'0'0'6373'0'0,"43"117"-6193"0"0,-37-94 0 0 0,-4 0-108 0 0,4 0-72 0 0,-6-3-16 0 0,2 1 12 0 0,1-5 4 0 0,0-5-180 0 0,2-4-352 0 0,-2-2-464 0 0,2-5-460 0 0,1 0-521 0 0,2 0-775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2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28 3224 0 0,'0'0'4729'0'0,"-148"-21"-4417"0"0,115 19-308 0 0,7 0 32 0 0,-4-1-36 0 0,6 3-4 0 0,0 0-4 0 0,8 0-184 0 0,2 0-472 0 0,3 0-520 0 0,6 0-589 0 0,5 7-651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2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55 1532 0 0,'0'0'7255'0'0,"4"21"-7028"0"0,13 67 38 0 0,-16-84-229 0 0,0 0 1 0 0,0 0 0 0 0,0-1-1 0 0,1 1 1 0 0,-1 0-1 0 0,1-1 1 0 0,0 1 0 0 0,0-1-1 0 0,0 0 1 0 0,1 0-1 0 0,-1 1 1 0 0,1-1 0 0 0,-1-1-1 0 0,1 1 1 0 0,0 0-1 0 0,0-1 1 0 0,1 1 0 0 0,-1-1-1 0 0,0 0 1 0 0,1 0-1 0 0,-1-1 1 0 0,1 1 0 0 0,0-1-1 0 0,-1 1 1 0 0,1-1-1 0 0,0 0 1 0 0,0 0 0 0 0,0-1-1 0 0,4 1 1 0 0,2-1-62 0 0,0 0 0 0 0,-1 0 0 0 0,1-1 0 0 0,0 0 0 0 0,-1-1 0 0 0,1 0 0 0 0,-1 0 0 0 0,0-1 0 0 0,10-5 0 0 0,-12 5-14 0 0,0-1 0 0 0,0 1 0 0 0,-1-2 0 0 0,0 1 1 0 0,0-1-1 0 0,0 0 0 0 0,0 0 0 0 0,-1 0 0 0 0,0-1 0 0 0,0 0 0 0 0,0 0 1 0 0,4-9-1 0 0,-7 13 44 0 0,-1-1 0 0 0,0 0 0 0 0,0 1 0 0 0,0-1 0 0 0,0 0 0 0 0,0 0 0 0 0,0 0 0 0 0,-1 0-1 0 0,1 0 1 0 0,-1 0 0 0 0,0 0 0 0 0,0 0 0 0 0,0 0 0 0 0,0 0 0 0 0,-1 0 0 0 0,1 0 0 0 0,-1 0 0 0 0,0 0 0 0 0,1 0 0 0 0,-1 0 0 0 0,-1 1 0 0 0,1-1 0 0 0,0 0 0 0 0,-1 1 0 0 0,1-1 0 0 0,-1 1 0 0 0,0-1 0 0 0,0 1 0 0 0,0 0 0 0 0,0-1 0 0 0,0 1 0 0 0,-1 0 0 0 0,-4-3 0 0 0,-3-1 12 0 0,-1-1 0 0 0,1 1-1 0 0,-1 1 1 0 0,-1 0 0 0 0,1 1 0 0 0,-1 0 0 0 0,0 1-1 0 0,1 0 1 0 0,-16-2 0 0 0,3 3-380 0 0,1 0 0 0 0,-1 1-1 0 0,-44 5 1 0 0,31 4-1198 0 0,6 5-940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7:5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49 295 1080 0 0,'0'0'5558'0'0,"-6"10"-5484"0"0,-2 3 42 0 0,2 1 1 0 0,-1-1-1 0 0,2 1 1 0 0,0 0-1 0 0,-4 17 1 0 0,8-27-37 0 0,0-1 0 0 0,1 0 0 0 0,-1 1 0 0 0,1-1 1 0 0,0 0-1 0 0,0 1 0 0 0,1-1 0 0 0,-1 0 0 0 0,0 1 0 0 0,1-1 0 0 0,0 0 0 0 0,0 0 1 0 0,0 0-1 0 0,3 6 0 0 0,-3-7-50 0 0,1 0 1 0 0,0 0-1 0 0,0 0 1 0 0,0-1-1 0 0,0 1 1 0 0,0 0-1 0 0,0-1 0 0 0,1 0 1 0 0,-1 1-1 0 0,0-1 1 0 0,1 0-1 0 0,-1 0 1 0 0,1 0-1 0 0,-1 0 0 0 0,1-1 1 0 0,0 1-1 0 0,-1-1 1 0 0,1 1-1 0 0,0-1 1 0 0,-1 0-1 0 0,1 0 0 0 0,2-1 1 0 0,6 1-220 0 0,0-1 1 0 0,0-1-1 0 0,0 0 1 0 0,0 0-1 0 0,0-1 1 0 0,-1-1-1 0 0,1 0 1 0 0,-1 0-1 0 0,0-1 1 0 0,0 0-1 0 0,-1-1 1 0 0,1 0-1 0 0,-1 0 1 0 0,-1-1 0 0 0,1 0-1 0 0,-1-1 1 0 0,0 1-1 0 0,-1-2 1 0 0,0 1-1 0 0,0-1 1 0 0,-1 0-1 0 0,0-1 1 0 0,0 1-1 0 0,3-12 1 0 0,0 2 140 0 0,0-1 0 0 0,-2 0 0 0 0,0 0 0 0 0,-2-1 0 0 0,0 0 0 0 0,-1 0 0 0 0,-1 0 0 0 0,-1 0 0 0 0,-1-1 0 0 0,-1 1 0 0 0,-4-38 0 0 0,4 57 81 0 0,0 0 1 0 0,-1 1-1 0 0,1-1 0 0 0,0 0 0 0 0,0 0 1 0 0,-1 1-1 0 0,1-1 0 0 0,-1 0 1 0 0,0 1-1 0 0,1-1 0 0 0,-1 1 0 0 0,0-1 1 0 0,0 1-1 0 0,0-1 0 0 0,0 1 0 0 0,0 0 1 0 0,0-1-1 0 0,0 1 0 0 0,-1 0 1 0 0,1 0-1 0 0,0 0 0 0 0,-1 0 0 0 0,1 0 1 0 0,-1 0-1 0 0,1 0 0 0 0,-1 0 1 0 0,1 0-1 0 0,-1 1 0 0 0,1-1 0 0 0,-1 1 1 0 0,0-1-1 0 0,0 1 0 0 0,1 0 0 0 0,-1 0 1 0 0,-1 0-1 0 0,0 0 76 0 0,1 1-1 0 0,-1-1 1 0 0,1 1-1 0 0,0 0 1 0 0,-1 0-1 0 0,1 0 1 0 0,0 0-1 0 0,0 0 1 0 0,0 1-1 0 0,0-1 1 0 0,0 1-1 0 0,0-1 1 0 0,0 1-1 0 0,1 0 1 0 0,-1 0-1 0 0,0 0 1 0 0,1 0-1 0 0,0 0 1 0 0,-1 0-1 0 0,1 0 1 0 0,0 0-1 0 0,0 0 1 0 0,0 1 0 0 0,-1 1-1 0 0,-4 20 62 0 0,0 0 0 0 0,2 0 0 0 0,0 0 0 0 0,2 0-1 0 0,0 0 1 0 0,4 49 0 0 0,0-53-24 0 0,0 0 0 0 0,2 0-1 0 0,0 0 1 0 0,1-1 0 0 0,1 1 0 0 0,1-1-1 0 0,0 0 1 0 0,19 31 0 0 0,-25-48-148 0 0,0 0-1 0 0,0 0 1 0 0,0 0-1 0 0,1 0 1 0 0,-1-1-1 0 0,1 1 1 0 0,-1 0 0 0 0,1-1-1 0 0,-1 1 1 0 0,1-1-1 0 0,0 0 1 0 0,0 1 0 0 0,0-1-1 0 0,0 0 1 0 0,0 0-1 0 0,0 0 1 0 0,0-1-1 0 0,4 2 1 0 0,-4-2-24 0 0,0 0-1 0 0,-1 0 1 0 0,1 0-1 0 0,0-1 1 0 0,0 1-1 0 0,-1-1 1 0 0,1 1-1 0 0,0-1 1 0 0,-1 0 0 0 0,1 1-1 0 0,0-1 1 0 0,-1 0-1 0 0,1 0 1 0 0,-1 0-1 0 0,1 0 1 0 0,-1-1-1 0 0,0 1 1 0 0,2-2 0 0 0,5-7-107 0 0,-1 0 1 0 0,0-1-1 0 0,0 0 0 0 0,-1 0 1 0 0,5-13-1 0 0,-8 17 169 0 0,-2 7-14 0 0,-1-1 0 0 0,0 1 0 0 0,1-1 0 0 0,-1 1 0 0 0,1-1 0 0 0,-1 1 0 0 0,1-1 1 0 0,-1 1-1 0 0,1 0 0 0 0,-1-1 0 0 0,1 1 0 0 0,0 0 0 0 0,-1-1 0 0 0,1 1 0 0 0,-1 0 0 0 0,1 0 0 0 0,0 0 0 0 0,-1 0 1 0 0,1 0-1 0 0,0-1 0 0 0,-1 1 0 0 0,1 0 0 0 0,0 0 0 0 0,-1 0 0 0 0,1 1 0 0 0,0-1 0 0 0,-1 0 0 0 0,1 0 0 0 0,0 0 1 0 0,-1 0-1 0 0,1 1 0 0 0,-1-1 0 0 0,1 0 0 0 0,-1 1 0 0 0,1-1 0 0 0,0 0 0 0 0,-1 1 0 0 0,1-1 0 0 0,-1 1 0 0 0,1-1 0 0 0,-1 0 1 0 0,1 2-1 0 0,27 24-100 0 0,-22-21 171 0 0,-2-1-104 0 0,0-1 1 0 0,0 0-1 0 0,0 0 1 0 0,1 0-1 0 0,0 0 1 0 0,-1-1-1 0 0,1 0 1 0 0,0 0 0 0 0,0 0-1 0 0,0 0 1 0 0,1-1-1 0 0,-1 0 1 0 0,0 0-1 0 0,0-1 1 0 0,1 1-1 0 0,-1-1 1 0 0,9-1 0 0 0,-13 1-10 0 0,0-1 0 0 0,0 1 1 0 0,0-1-1 0 0,1 1 0 0 0,-1-1 1 0 0,0 0-1 0 0,0 1 1 0 0,0-1-1 0 0,0 0 0 0 0,0 0 1 0 0,0 0-1 0 0,-1 0 1 0 0,1 0-1 0 0,0 0 0 0 0,0 0 1 0 0,-1 0-1 0 0,1 0 0 0 0,0 0 1 0 0,-1 0-1 0 0,1 0 1 0 0,-1 0-1 0 0,0-1 0 0 0,1 1 1 0 0,-1 0-1 0 0,0 0 1 0 0,0-1-1 0 0,0 1 0 0 0,1 0 1 0 0,-2 0-1 0 0,1-1 0 0 0,0 1 1 0 0,0-2-1 0 0,0-1-69 0 0,0 0 0 0 0,0 0 0 0 0,-1 0 0 0 0,1 1 0 0 0,-1-1 0 0 0,0 0 0 0 0,0 0 0 0 0,0 1 0 0 0,0-1 0 0 0,-2-4 0 0 0,0 5 2 0 0,-1 0 0 0 0,1 0-1 0 0,0 0 1 0 0,-1 0-1 0 0,1 1 1 0 0,-1 0 0 0 0,0-1-1 0 0,0 1 1 0 0,0 0-1 0 0,0 1 1 0 0,0-1 0 0 0,0 1-1 0 0,0 0 1 0 0,-6-1-1 0 0,8 1 91 0 0,0 1-1 0 0,0 0 0 0 0,0-1 1 0 0,-1 1-1 0 0,1 0 0 0 0,0 0 1 0 0,0 0-1 0 0,0 0 0 0 0,-1 0 1 0 0,1 1-1 0 0,0-1 0 0 0,0 1 1 0 0,0-1-1 0 0,0 1 0 0 0,0 0 1 0 0,0 0-1 0 0,0 0 0 0 0,0 0 0 0 0,0 0 1 0 0,0 1-1 0 0,0-1 0 0 0,1 0 1 0 0,-1 1-1 0 0,1-1 0 0 0,-1 1 1 0 0,1 0-1 0 0,-1-1 0 0 0,1 1 1 0 0,-1 2-1 0 0,-1 2 129 0 0,1 1-1 0 0,1-1 1 0 0,-1 0-1 0 0,1 1 1 0 0,1 0-1 0 0,-1-1 1 0 0,1 1-1 0 0,0-1 1 0 0,0 1-1 0 0,1-1 1 0 0,0 1-1 0 0,0-1 1 0 0,0 1 0 0 0,1-1-1 0 0,0 0 1 0 0,1 0-1 0 0,-1 0 1 0 0,1 0-1 0 0,0 0 1 0 0,0 0-1 0 0,1-1 1 0 0,0 1-1 0 0,0-1 1 0 0,0 0 0 0 0,1 0-1 0 0,8 7 1 0 0,-8-7-113 0 0,0-1 0 0 0,0 1 1 0 0,1-1-1 0 0,-1-1 0 0 0,1 1 0 0 0,0-1 1 0 0,-1 0-1 0 0,2 0 0 0 0,-1 0 1 0 0,0-1-1 0 0,0 0 0 0 0,1-1 1 0 0,-1 1-1 0 0,1-1 0 0 0,0 0 1 0 0,-1-1-1 0 0,1 1 0 0 0,0-1 1 0 0,-1-1-1 0 0,1 1 0 0 0,0-1 0 0 0,-1-1 1 0 0,1 1-1 0 0,-1-1 0 0 0,1 0 1 0 0,9-5-1 0 0,-1-1-781 0 0,0-2 0 0 0,-1 0 0 0 0,0 0 0 0 0,0-2 0 0 0,20-22 0 0 0,-12 7-1912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51 261 2884 0 0,'0'0'4655'0'0,"2"-14"-4443"0"0,5-46-132 0 0,0 2 155 0 0,13-58 0 0 0,-20 116-183 0 0,0 0 0 0 0,0-1 1 0 0,0 1-1 0 0,0-1 0 0 0,0 1 1 0 0,0-1-1 0 0,0 1 0 0 0,0 0 1 0 0,0-1-1 0 0,0 1 0 0 0,0-1 1 0 0,0 1-1 0 0,0-1 0 0 0,0 1 1 0 0,0 0-1 0 0,1-1 0 0 0,-1 1 0 0 0,0 0 1 0 0,0-1-1 0 0,0 1 0 0 0,1-1 1 0 0,-1 1-1 0 0,0 0 0 0 0,1-1 1 0 0,-1 1-1 0 0,0 0 0 0 0,1 0 1 0 0,-1-1-1 0 0,0 1 0 0 0,1 0 1 0 0,-1 0-1 0 0,0-1 0 0 0,1 1 1 0 0,-1 0-1 0 0,1 0 0 0 0,-1 0 0 0 0,0 0 1 0 0,1 0-1 0 0,-1 0 0 0 0,1 0 1 0 0,0-1-1 0 0,7 21-4 0 0,2 36-873 0 0,-9-55 847 0 0,-1 6 0 0 0,15 76-92 0 0,-13-76 111 0 0,0 1-1 0 0,0-1 1 0 0,1 1-1 0 0,0-1 1 0 0,1 0 0 0 0,-1 0-1 0 0,1 0 1 0 0,7 9-1 0 0,-35-46-1280 0 0,6 18 1410 0 0,-2 1 0 0 0,-33-16 0 0 0,12 9-4081 0 0,36 16 3004 0 0,1-1-2079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 4356 0 0,'0'0'6388'0'0,"-51"-1"-5305"0"0,32-3-1071 0 0,16 3-32 0 0,0-1 1 0 0,-1 1-1 0 0,1 0 0 0 0,-1 1 1 0 0,0-1-1 0 0,1 1 1 0 0,-1-1-1 0 0,0 1 0 0 0,1 0 1 0 0,-1 0-1 0 0,1 1 1 0 0,-1-1-1 0 0,-4 2 0 0 0,7 2 39 0 0,-1 0 0 0 0,0 0 0 0 0,1 1 0 0 0,0-1 0 0 0,0 1 0 0 0,0-1 0 0 0,0 1 0 0 0,1-1 0 0 0,-1 1 0 0 0,1 0 0 0 0,1-1 0 0 0,-1 1 0 0 0,1 4 0 0 0,0 6-23 0 0,-1 9 14 0 0,-1 8 302 0 0,7 49 0 0 0,-5-73-285 0 0,0 0 0 0 0,0-1 0 0 0,1 1 0 0 0,1-1 0 0 0,-1 1 0 0 0,1-1 0 0 0,0 0 0 0 0,1 0 0 0 0,-1 0 0 0 0,2-1 0 0 0,8 12 0 0 0,-11-16-177 0 0,0 0-1 0 0,0-1 1 0 0,0 1 0 0 0,1-1 0 0 0,-1 1-1 0 0,0-1 1 0 0,1 0 0 0 0,-1 0 0 0 0,1 0-1 0 0,0 0 1 0 0,-1-1 0 0 0,1 1 0 0 0,0-1-1 0 0,-1 1 1 0 0,1-1 0 0 0,0 0 0 0 0,0 0 0 0 0,-1 0-1 0 0,1 0 1 0 0,3-1 0 0 0,1-1-881 0 0,1 1 0 0 0,-1-1 1 0 0,0-1-1 0 0,0 1 0 0 0,14-8 0 0 0,-5 3-1365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5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92 788 0 0,'0'0'9397'0'0,"-17"-5"-9070"0"0,-141-45-37 0 0,131 36-1541 0 0,26 14 987 0 0,0-1 0 0 0,1 0 0 0 0,-1 0 0 0 0,0 1 0 0 0,1-1 0 0 0,-1 0 0 0 0,1 0 0 0 0,-1 0 0 0 0,1 0 0 0 0,0 0 0 0 0,-1 0 0 0 0,1 0 0 0 0,0 0 0 0 0,-1 0 0 0 0,1 0 0 0 0,0 0-1 0 0,0-1 1 0 0,0-3-2706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135 222 388 0 0,'0'0'10593'0'0,"-124"-128"-10605"0"0,119 110-104 0 0,-1 2-164 0 0,6-3-420 0 0,0 3-608 0 0,8 3-872 0 0,8 1-2037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6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42 384 4136 0 0,'0'0'5709'0'0,"0"-21"-5337"0"0,0 14-349 0 0,-9-190 478 0 0,-19 57-563 0 0,24 122 30 0 0,9 35 261 0 0,0 1-1 0 0,2-1 1 0 0,0 0 0 0 0,13 23 0 0 0,-16-34-304 0 0,-1 1 0 0 0,1-1 1 0 0,1 0-1 0 0,-1 0 0 0 0,1 0 1 0 0,0-1-1 0 0,0 0 0 0 0,1 1 0 0 0,-1-2 1 0 0,1 1-1 0 0,0-1 0 0 0,1 0 1 0 0,-1 0-1 0 0,13 5 0 0 0,-16-8 30 0 0,1-1 0 0 0,-1 0 0 0 0,0 1 0 0 0,1-1 0 0 0,-1 0 0 0 0,0 0 0 0 0,0-1 0 0 0,1 1 0 0 0,-1-1 0 0 0,0 1 0 0 0,0-1 0 0 0,1 0 0 0 0,-1 0 0 0 0,0-1 0 0 0,0 1 0 0 0,0-1 0 0 0,0 1 0 0 0,-1-1 0 0 0,1 0 0 0 0,0 0 0 0 0,-1 0 0 0 0,1 0 0 0 0,1-4 0 0 0,0 3-2 0 0,-1-1 0 0 0,0 0-1 0 0,0 0 1 0 0,0 0 0 0 0,-1 0 0 0 0,1 0-1 0 0,-1-1 1 0 0,0 1 0 0 0,0-1 0 0 0,-1 0-1 0 0,1 0 1 0 0,-1 1 0 0 0,0-1 0 0 0,0-10 1074 0 0,-1 46 198 0 0,-5 10-1263 0 0,-2 64 98 0 0,6-96-353 0 0,2-1 1 0 0,-1 1-1 0 0,1-1 0 0 0,1 0 0 0 0,-1 1 1 0 0,1-1-1 0 0,1 0 0 0 0,-1 0 1 0 0,7 12-1 0 0,-8-19 82 0 0,-1 0 0 0 0,1 0-1 0 0,-1 0 1 0 0,1-1 0 0 0,-1 1 0 0 0,1 0 0 0 0,0 0-1 0 0,0 0 1 0 0,-1-1 0 0 0,1 1 0 0 0,0 0-1 0 0,0-1 1 0 0,0 1 0 0 0,0-1 0 0 0,0 1 0 0 0,0-1-1 0 0,0 1 1 0 0,0-1 0 0 0,1 1 0 0 0,8-1-2013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6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3912 0 0,'0'0'7930'0'0,"1"17"-7735"0"0,-1 38-86 0 0,-8 57 1 0 0,7-31-2774 0 0,2-80 2485 0 0,-1-1 1 0 0,1 1-1 0 0,-1-1 0 0 0,0 1 1 0 0,1-1-1 0 0,-1 1 1 0 0,1-1-1 0 0,-1 0 1 0 0,1 1-1 0 0,-1-1 1 0 0,1 1-1 0 0,0-1 1 0 0,-1 0-1 0 0,1 0 1 0 0,-1 1-1 0 0,1-1 1 0 0,0 0-1 0 0,-1 0 1 0 0,1 0-1 0 0,0 0 1 0 0,-1 0-1 0 0,1 0 1 0 0,-1 0-1 0 0,1 0 1 0 0,0 0-1 0 0,1 0-200 0 0,8 1-2448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7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4060 0 0,'0'0'5428'0'0,"1"-21"-5019"0"0,1-158 577 0 0,-2 70-511 0 0,2 115-417 0 0,0 1 0 0 0,1 0-1 0 0,-1-1 1 0 0,1 0-1 0 0,7 11 1 0 0,-3-5-144 0 0,-6-11 86 0 0,6 17 2 0 0,2-1 0 0 0,0 0 1 0 0,1 0-1 0 0,1-1 1 0 0,0 0-1 0 0,1-1 1 0 0,1-1-1 0 0,0 0 0 0 0,21 17 1 0 0,-34-31 2 0 0,1 1 1 0 0,0-1-1 0 0,0 1 1 0 0,0 0 0 0 0,-1-1-1 0 0,1 1 1 0 0,0-1-1 0 0,0 0 1 0 0,0 1-1 0 0,0-1 1 0 0,0 0 0 0 0,0 1-1 0 0,0-1 1 0 0,0 0-1 0 0,0 0 1 0 0,0 0-1 0 0,0 0 1 0 0,0 0 0 0 0,0 0-1 0 0,0 0 1 0 0,0 0-1 0 0,0-1 1 0 0,0 1-1 0 0,0 0 1 0 0,0-1 0 0 0,0 1-1 0 0,0 0 1 0 0,0-1-1 0 0,-1 1 1 0 0,1-1 0 0 0,0 1-1 0 0,1-2 1 0 0,0 0-23 0 0,0-1 0 0 0,0 0 0 0 0,0 1 0 0 0,0-1 0 0 0,0 0 0 0 0,-1 0 0 0 0,1 0 0 0 0,-1-1 0 0 0,2-5 0 0 0,1-7-83 0 0,0-1-1 0 0,2-31 1 0 0,-6-28-978 0 0,0 42-5466 0 0,0 27 2819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7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4112 0 0,'0'0'5697'0'0,"16"116"-5697"0"0,-16-95-220 0 0,0-1-272 0 0,0-1-12 0 0,0-3-432 0 0,0 2-456 0 0,3-2-533 0 0,0 0-423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18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83 355 616 0 0,'0'0'9384'0'0,"1"-22"-8971"0"0,0-71-116 0 0,-1 82-239 0 0,-1-1 1 0 0,0 1-1 0 0,-1 0 1 0 0,0 0-1 0 0,-1 0 1 0 0,0 1-1 0 0,-1-1 1 0 0,0 1 0 0 0,-9-18-1 0 0,1 4 11 0 0,-27-63-407 0 0,38 85 357 0 0,1 1 283 0 0,19 34-888 0 0,-14-24 382 0 0,0 0 1 0 0,1 0-1 0 0,0 0 0 0 0,1-1 1 0 0,0 0-1 0 0,13 12 0 0 0,-15-16 73 0 0,-1-1 0 0 0,1 0-1 0 0,0 0 1 0 0,0 0-1 0 0,0 0 1 0 0,0-1-1 0 0,0 1 1 0 0,0-1 0 0 0,1-1-1 0 0,-1 1 1 0 0,1-1-1 0 0,-1 0 1 0 0,1 0-1 0 0,6 0 1 0 0,-10-2 79 0 0,0 1 0 0 0,0-1 0 0 0,0 0 0 0 0,0 1 1 0 0,0-1-1 0 0,0 0 0 0 0,0 0 0 0 0,0 0 0 0 0,0-1 0 0 0,-1 1 0 0 0,1 0 0 0 0,0-1 0 0 0,-1 1 0 0 0,1-1 0 0 0,-1 1 1 0 0,0-1-1 0 0,1 0 0 0 0,0-2 0 0 0,25-41 243 0 0,-19 30 526 0 0,-17 47 2172 0 0,-3 39-3340 0 0,9-49 719 0 0,1-13-261 0 0,0 0-43 0 0,1-1 0 0 0,-1 1-1 0 0,2 0 1 0 0,-1 0 0 0 0,1-1-1 0 0,1 1 1 0 0,2 17 0 0 0,-3-25 10 0 0,1 0-1 0 0,-1 0 1 0 0,1 0 0 0 0,-1 0-1 0 0,1 0 1 0 0,0 0-1 0 0,-1 0 1 0 0,1-1 0 0 0,0 1-1 0 0,-1 0 1 0 0,1 0 0 0 0,0-1-1 0 0,0 1 1 0 0,0 0 0 0 0,0-1-1 0 0,0 1 1 0 0,0-1 0 0 0,0 1-1 0 0,0-1 1 0 0,0 0 0 0 0,0 1-1 0 0,0-1 1 0 0,0 0 0 0 0,0 0-1 0 0,0 0 1 0 0,0 1 0 0 0,0-1-1 0 0,0 0 1 0 0,0-1 0 0 0,0 1-1 0 0,0 0 1 0 0,0 0-1 0 0,0 0 1 0 0,1-1 0 0 0,-1 1-1 0 0,0 0 1 0 0,0-1 0 0 0,-1 1-1 0 0,1-1 1 0 0,2 0 0 0 0,34-26-374 0 0,-31 21 513 0 0,-3 2 76 0 0,1 0-1 0 0,-1 1 0 0 0,1-1 0 0 0,0 1 1 0 0,0 0-1 0 0,7-4 0 0 0,-9 9-101 0 0,-1 1 0 0 0,1 0 0 0 0,-1 0 0 0 0,0 1 0 0 0,0-1 0 0 0,0 0 0 0 0,0 0 0 0 0,-1 0 0 0 0,1 5 0 0 0,0-3-15 0 0,0 1-45 0 0,1 0 1 0 0,0-1-1 0 0,0 0 1 0 0,0 1 0 0 0,1-1-1 0 0,0 0 1 0 0,0 0-1 0 0,0 0 1 0 0,1-1-1 0 0,-1 1 1 0 0,1-1 0 0 0,0 0-1 0 0,0 0 1 0 0,1 0-1 0 0,-1 0 1 0 0,1-1-1 0 0,0 0 1 0 0,0 0 0 0 0,0 0-1 0 0,0-1 1 0 0,0 1-1 0 0,1-1 1 0 0,-1-1-1 0 0,1 1 1 0 0,0-1 0 0 0,-1 0-1 0 0,1 0 1 0 0,0 0-1 0 0,-1-1 1 0 0,1 0 0 0 0,0 0-1 0 0,0 0 1 0 0,0-1-1 0 0,-1 0 1 0 0,11-3-1 0 0,-11 2-44 0 0,-1 0 0 0 0,1-1 0 0 0,0 0 0 0 0,-1 0 0 0 0,0 0 0 0 0,0 0-1 0 0,0-1 1 0 0,0 1 0 0 0,0-1 0 0 0,0 0 0 0 0,-1 0 0 0 0,0-1 0 0 0,0 1-1 0 0,0-1 1 0 0,-1 1 0 0 0,1-1 0 0 0,-1 0 0 0 0,0 0 0 0 0,2-10 0 0 0,-1 4 34 0 0,0 0 0 0 0,-1 0 0 0 0,0 0 0 0 0,-1 0-1 0 0,0 0 1 0 0,0 0 0 0 0,-2-1 0 0 0,-1-16 0 0 0,0 24-24 0 0,1 0-1 0 0,-1 1 1 0 0,1-1-1 0 0,-1 1 1 0 0,0 0-1 0 0,0-1 1 0 0,-1 1-1 0 0,1 0 1 0 0,-1 0-1 0 0,1 0 1 0 0,-1 1-1 0 0,0-1 1 0 0,0 1-1 0 0,0-1 1 0 0,0 1-1 0 0,-1 0 1 0 0,1 0-1 0 0,-1 1 1 0 0,1-1-1 0 0,-1 1 1 0 0,0-1-1 0 0,1 1 1 0 0,-1 0-1 0 0,0 1 1 0 0,0-1-1 0 0,0 1 1 0 0,-4-1-1 0 0,1 0-121 0 0,-1 1 0 0 0,0-1-1 0 0,0 1 1 0 0,1 0 0 0 0,-1 1-1 0 0,0 0 1 0 0,1 0 0 0 0,-1 1-1 0 0,0 0 1 0 0,1 0 0 0 0,0 1-1 0 0,-13 6 1 0 0,16-7-178 0 0,1 1 0 0 0,-1 0 1 0 0,1-1-1 0 0,0 1 0 0 0,0 0 1 0 0,1 0-1 0 0,-1 1 0 0 0,1-1 1 0 0,-1 0-1 0 0,1 1 0 0 0,0 0 1 0 0,-2 5-1 0 0,-7 20-4135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24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1 752 0 0,'0'0'8241'0'0,"-10"18"-4527"0"0,9-6-3824 0 0,-1 1-1 0 0,0 0 1 0 0,-1-1-1 0 0,0 1 1 0 0,-6 15-1 0 0,4-16-278 0 0,1 1 0 0 0,1-1 0 0 0,0 1-1 0 0,0 0 1 0 0,0 18 0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25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 2696 0 0,'-1'-1'7266'0'0,"10"-3"-11087"0"0,-1 4-693 0 0,-30 0 2887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6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2004 0 0,'0'0'6899'0'0,"0"16"-6662"0"0,0-13-203 0 0,-1 28 1026 0 0,-1 1 1 0 0,-9 44-1 0 0,11-75-1001 0 0,-1-1 0 0 0,1 1 0 0 0,0 0 0 0 0,0 0 0 0 0,0 0 0 0 0,0 0 0 0 0,0 0 0 0 0,0 0 0 0 0,0 0 0 0 0,0-1 0 0 0,1 1 0 0 0,-1 0 0 0 0,0 0-1 0 0,0 0 1 0 0,1 0 0 0 0,-1-1 0 0 0,0 1 0 0 0,1 0 0 0 0,-1 0 0 0 0,1-1 0 0 0,-1 1 0 0 0,1 0 0 0 0,0 0 0 0 0,-1-1 0 0 0,1 1 0 0 0,0-1 0 0 0,1 2 0 0 0,30 8-288 0 0,55-10-3475 0 0,-62-1 1822 0 0,45 1-5382 0 0,-47 0 6337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2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69 1704 0 0,'0'0'8910'0'0,"-4"-1"-8690"0"0,-5-2 1737 0 0,11 2-903 0 0,24 0-767 0 0,43-5-888 0 0,17-17-231 0 0,-57 17 180 0 0,1-2-1 0 0,28-12 1 0 0,-63 23 708 0 0,-1 0 0 0 0,1 1 0 0 0,0-1 0 0 0,0 1 1 0 0,0 0-1 0 0,0 1 0 0 0,1-1 0 0 0,0 1 0 0 0,-1 0 1 0 0,2 0-1 0 0,-1 0 0 0 0,1 0 0 0 0,-1 1 0 0 0,1 0 1 0 0,1-1-1 0 0,-1 1 0 0 0,1 0 0 0 0,0 0 0 0 0,1 0 0 0 0,-1 1 1 0 0,1-1-1 0 0,0 0 0 0 0,1 0 0 0 0,0 11 0 0 0,3 229-359 0 0,-4-238 297 0 0,0 0 0 0 0,0-1 0 0 0,0 1 0 0 0,-1-1 0 0 0,0 0 0 0 0,0 1 0 0 0,-1-1 0 0 0,0 0 0 0 0,0 0 0 0 0,0-1 0 0 0,-1 1 0 0 0,0-1 0 0 0,-1 1 0 0 0,1-1 0 0 0,-1-1 0 0 0,0 1 0 0 0,-1-1 0 0 0,1 0 0 0 0,-1 0 0 0 0,0 0 0 0 0,-1-1 0 0 0,1 0 0 0 0,-1 0 0 0 0,1 0 0 0 0,-1-1 0 0 0,0 0 0 0 0,-1-1 0 0 0,1 0 0 0 0,0 0 0 0 0,-1 0 0 0 0,1-1 0 0 0,-8 1 0 0 0,10-2 4 0 0,1-1 0 0 0,0 0 0 0 0,0 1 0 0 0,0-1 0 0 0,0-1 1 0 0,0 1-1 0 0,0-1 0 0 0,0 1 0 0 0,0-1 0 0 0,0 0 0 0 0,1 0 0 0 0,-1-1 0 0 0,1 1 0 0 0,-1-1 0 0 0,1 0 0 0 0,0 0 0 0 0,0 0 1 0 0,0 0-1 0 0,1 0 0 0 0,-1-1 0 0 0,1 1 0 0 0,0-1 0 0 0,0 0 0 0 0,0 0 0 0 0,0 1 0 0 0,1-1 0 0 0,-1 0 0 0 0,1 0 0 0 0,-1-9 1 0 0,1 8-143 0 0,0 0 0 0 0,1 0 1 0 0,-1 0-1 0 0,1 0 0 0 0,0 0 1 0 0,1 0-1 0 0,-1 0 0 0 0,1 0 1 0 0,0 0-1 0 0,0 0 1 0 0,3-7-1 0 0,-2 9-171 0 0,-1-1-1 0 0,1 1 1 0 0,0-1 0 0 0,0 1-1 0 0,1 0 1 0 0,-1-1 0 0 0,1 1-1 0 0,0 1 1 0 0,-1-1 0 0 0,1 0 0 0 0,0 1-1 0 0,1-1 1 0 0,-1 1 0 0 0,0 0-1 0 0,7-3 1 0 0,10-2-2208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29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3664 0 0,'0'0'5849'0'0,"-11"20"-5462"0"0,4-8-330 0 0,-9 17 83 0 0,-1-2 0 0 0,-1 1 1 0 0,-32 34-1 0 0,-67 45-2267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29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199 220 436 0 0,'0'0'8169'0'0,"-13"-14"-7803"0"0,-109-121 520 0 0,110 118-1649 0 0,-2 1 0 0 0,-23-22 1 0 0,39 52-6807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1 1484 0 0,'0'0'6037'0'0,"-9"0"-2570"0"0,-30 2-2287 0 0,-149 1-474 0 0,107-4-173 0 0,110 17-10355 0 0,-58-32 6237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1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1 856 0 0,'0'0'10256'0'0,"-10"2"-9780"0"0,-17 4-382 0 0,0-1 1 0 0,-1-1-1 0 0,1-2 1 0 0,-1-1 0 0 0,0-1-1 0 0,-36-4 1 0 0,59 2-3291 0 0,9 0 829 0 0,11 1-1198 0 0,-3 1 795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1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3640 0 0,'-23'120'509'0'0,"23"-118"-299"0"0,0-1 0 0 0,0 1 1 0 0,-1-1-1 0 0,1 1 0 0 0,0-1 0 0 0,-1 1 0 0 0,1-1 1 0 0,-1 1-1 0 0,0-1 0 0 0,0 0 0 0 0,1 1 0 0 0,-1-1 1 0 0,0 0-1 0 0,0 0 0 0 0,0 1 0 0 0,0-1 0 0 0,0 0 1 0 0,-1 0-1 0 0,1 0 0 0 0,0 0 0 0 0,-2 1 0 0 0,0-2-170 0 0,1 1-1 0 0,0-1 0 0 0,0 0 0 0 0,0 0 0 0 0,0 0 0 0 0,0 0 0 0 0,0 0 0 0 0,0 0 0 0 0,0 0 0 0 0,-1-1 0 0 0,1 1 0 0 0,0-1 0 0 0,0 0 0 0 0,0 1 0 0 0,-2-2 0 0 0,0 0 409 0 0,-72-13 663 0 0,42 14-3216 0 0,36 6-1663 0 0,7 1-268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9 68 0 0,'0'0'9790'0'0,"11"1"-9675"0"0,201-11 802 0 0,-213 10-927 0 0,1 0 0 0 0,-1 0 1 0 0,1 0-1 0 0,-1 0 0 0 0,0 1 1 0 0,1-1-1 0 0,-1 0 0 0 0,1 0 1 0 0,-1 1-1 0 0,0-1 0 0 0,1 0 0 0 0,-1 0 1 0 0,1 1-1 0 0,-1-1 0 0 0,1 1 1 0 0,-1-1-1 0 0,1 0 0 0 0,0 1 1 0 0,-1-1-1 0 0,1 1 0 0 0,-1-1 1 0 0,1 1-1 0 0,0-1 0 0 0,-1 2 1 0 0,-9 24 144 0 0,9-24-169 0 0,-13 46-140 0 0,2 1 0 0 0,2 0 0 0 0,2 1 0 0 0,-1 58 0 0 0,9-103 144 0 0,0 0 0 0 0,-1 0 0 0 0,0 0 1 0 0,0 0-1 0 0,0 0 0 0 0,0-1 0 0 0,-1 1 0 0 0,0 0 0 0 0,0-1 0 0 0,0 1 1 0 0,-3 4-1 0 0,3-8 24 0 0,1 1 0 0 0,0-1 1 0 0,-1 0-1 0 0,0 1 0 0 0,1-1 1 0 0,-1 0-1 0 0,0 0 0 0 0,0 0 0 0 0,1-1 1 0 0,-1 1-1 0 0,0 0 0 0 0,0-1 1 0 0,0 1-1 0 0,0-1 0 0 0,0 0 0 0 0,0 1 1 0 0,0-1-1 0 0,0 0 0 0 0,0 0 1 0 0,0 0-1 0 0,0-1 0 0 0,0 1 1 0 0,0 0-1 0 0,0-1 0 0 0,0 1 0 0 0,0-1 1 0 0,1 0-1 0 0,-1 0 0 0 0,0 0 1 0 0,0 1-1 0 0,-2-3 0 0 0,-6-2 77 0 0,1-1-1 0 0,-1 0 1 0 0,1 0 0 0 0,1-1-1 0 0,-15-15 1 0 0,19 19-320 0 0,1 1 1 0 0,0-2-1 0 0,1 1 0 0 0,-1 0 0 0 0,1-1 1 0 0,-1 1-1 0 0,1-1 0 0 0,0 1 0 0 0,0-1 1 0 0,0 0-1 0 0,1 0 0 0 0,0 0 0 0 0,-1 0 1 0 0,1 0-1 0 0,1-1 0 0 0,-1 1 0 0 0,0 0 1 0 0,1-6-1 0 0,4 2-1625 0 0,8 3-484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4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1784 0 0,'0'0'6341'0'0,"-97"131"-6337"0"0,81-109-4 0 0,5-1-72 0 0,0 2-124 0 0,1-5 0 0 0,2 1-284 0 0,0-6-468 0 0,2 1-393 0 0,4-5 101 0 0,-1 0-480 0 0,3-6-44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240 234 168 0 0,'0'0'10590'0'0,"-20"-21"-10353"0"0,-7-9-156 0 0,-68-65 154 0 0,4 11-1367 0 0,84 80-740 0 0,21 4-4727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5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1 108 0 0,'0'0'10220'0'0,"-1"21"-10010"0"0,-6 172-251 0 0,7-188-84 0 0,5 42-1891 0 0,-5-45 1719 0 0,1 0 0 0 0,0 0 1 0 0,0-1-1 0 0,0 1 0 0 0,0 0 1 0 0,0 0-1 0 0,1-1 0 0 0,-1 1 1 0 0,0-1-1 0 0,1 1 0 0 0,-1-1 1 0 0,1 1-1 0 0,-1-1 0 0 0,1 0 1 0 0,0 0-1 0 0,-1 0 0 0 0,1 0 1 0 0,0 0-1 0 0,0 0 0 0 0,4 1 1 0 0,5 0-1686 0 0</inkml:trace>
  <inkml:trace contextRef="#ctx0" brushRef="#br0" timeOffset="1">195 193 228 0 0,'0'0'9583'0'0,"-23"2"-9448"0"0,-7 2-117 0 0,-8 0-62 0 0,-56-1 0 0 0,93-2-52 0 0,1-1 0 0 0,0 0 0 0 0,0 0-1 0 0,-1 0 1 0 0,1 0 0 0 0,0 0 0 0 0,-1 0-1 0 0,1 0 1 0 0,0-1 0 0 0,-1 1 0 0 0,1 0-1 0 0,0 0 1 0 0,-1 0 0 0 0,1 0 0 0 0,0 0-1 0 0,-1 0 1 0 0,1-1 0 0 0,0 1 0 0 0,0 0-1 0 0,-1 0 1 0 0,1 0 0 0 0,0-1 0 0 0,0 1 0 0 0,0 0-1 0 0,-1 0 1 0 0,1-1 0 0 0,0 1 0 0 0,0 0-1 0 0,0 0 1 0 0,0-1 0 0 0,-1 1 0 0 0,1 0-1 0 0,0-1 1 0 0,0 1 0 0 0,0 0 0 0 0,0-1-1 0 0,0 1 1 0 0,0 0 0 0 0,0 0 0 0 0,0-1-1 0 0,0 1 1 0 0,0 0 0 0 0,0-1 0 0 0,0 1 0 0 0,0 0-1 0 0,0-1 1 0 0,0 0-372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3.23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79 528 4676 0 0,'0'0'8103'0'0,"0"-19"-7910"0"0,0-37-107 0 0,-3 0 1 0 0,-17-88-1 0 0,18 133-75 0 0,-6-23 81 0 0,-1 1 0 0 0,-1 1 0 0 0,-17-36 130 0 0,33 79-153 0 0,0-1-1 0 0,0 0 0 0 0,13 15 0 0 0,-10-17-158 0 0,0 0 0 0 0,0-1 1 0 0,1 0-1 0 0,0 0 0 0 0,0-1 0 0 0,0-1 0 0 0,1 0 0 0 0,16 6 0 0 0,-20-9 52 0 0,0 1 0 0 0,1-1 0 0 0,-1-1 0 0 0,0 1 0 0 0,1-1 0 0 0,0 0 0 0 0,-1-1 0 0 0,1 0 0 0 0,-1 0 0 0 0,1-1 0 0 0,0 0 0 0 0,-1 0 0 0 0,1 0 0 0 0,8-4 0 0 0,-11 2-26 0 0,0 0 0 0 0,0 0 0 0 0,0-1 0 0 0,0 1 0 0 0,-1-1 0 0 0,1 0 0 0 0,-1 0 0 0 0,0-1 0 0 0,0 1 0 0 0,-1-1 0 0 0,1 0 0 0 0,-1 0 0 0 0,0 0 0 0 0,0-1 0 0 0,-1 1 0 0 0,3-7-1 0 0,-2 3-13 0 0,0-1-1 0 0,-1 1 0 0 0,1-1 1 0 0,-2 1-1 0 0,0-1 0 0 0,0 0 0 0 0,0 0 1 0 0,-1 1-1 0 0,-2-13 0 0 0,-3 12 571 0 0,-2 21 261 0 0,-3 19-307 0 0,5-4-485 0 0,1 0 0 0 0,1 0 0 0 0,1 0 0 0 0,2 1 0 0 0,0-1 0 0 0,2 0-1 0 0,1 0 1 0 0,1 0 0 0 0,1 0 0 0 0,1 0 0 0 0,1-1 0 0 0,2 0 0 0 0,11 25 0 0 0,-7-29-2040 0 0,-11-18 1391 0 0,-1-1 0 0 0,1 1 0 0 0,0-1-1 0 0,0 0 1 0 0,1 0 0 0 0,-1 0-1 0 0,0 0 1 0 0,1-1 0 0 0,-1 1 0 0 0,5 2-1 0 0,5-2-1355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4 1856 0 0,'1'1'9780'0'0,"-126"3"-8823"0"0,-3-1-3214 0 0,115-7-872 0 0,10-4-2310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6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2900 0 0,'0'0'5304'0'0,"-18"2"-5290"0"0,-59 7 5 0 0,74-9 81 0 0,0 0-1 0 0,0 1 0 0 0,1-1 1 0 0,-1 1-1 0 0,0 0 0 0 0,0 0 0 0 0,1 0 1 0 0,-1 0-1 0 0,0 0 0 0 0,1 0 0 0 0,-1 1 1 0 0,1-1-1 0 0,-1 1 0 0 0,-2 2 1 0 0,4-3-84 0 0,1 0 0 0 0,-1 0 0 0 0,1 0 0 0 0,-1 0 0 0 0,1 0 0 0 0,-1 0 1 0 0,1 0-1 0 0,0 0 0 0 0,0 0 0 0 0,-1 1 0 0 0,1-1 0 0 0,0 0 0 0 0,0 0 1 0 0,0 0-1 0 0,0 0 0 0 0,0 0 0 0 0,0 0 0 0 0,0 0 0 0 0,1 0 0 0 0,-1 0 1 0 0,0 1-1 0 0,1-1 0 0 0,0 1 0 0 0,2 3-33 0 0,-1 0-1 0 0,1 0 1 0 0,1-1-1 0 0,-1 0 1 0 0,1 0 0 0 0,0 0-1 0 0,0 0 1 0 0,0 0 0 0 0,5 3-1 0 0,54 29 247 0 0,-48-28-80 0 0,0 0 0 0 0,0 1 0 0 0,-1 1 0 0 0,18 15 0 0 0,-31-24-131 0 0,0-1 1 0 0,-1 1 0 0 0,1-1-1 0 0,0 1 1 0 0,0-1 0 0 0,-1 1-1 0 0,1 0 1 0 0,-1 0 0 0 0,1-1-1 0 0,0 1 1 0 0,-1 0 0 0 0,1 0-1 0 0,-1 0 1 0 0,0-1 0 0 0,1 1-1 0 0,-1 0 1 0 0,0 0 0 0 0,0 0-1 0 0,1 0 1 0 0,-1 0 0 0 0,0 0-1 0 0,0 0 1 0 0,0 0 0 0 0,0 0-1 0 0,0 0 1 0 0,0 0-1 0 0,0-1 1 0 0,0 1 0 0 0,-1 0-1 0 0,0 2 1 0 0,0-2-49 0 0,0 1-1 0 0,-1-1 0 0 0,1 1 1 0 0,-1-1-1 0 0,1 0 1 0 0,-1 0-1 0 0,0 0 0 0 0,0 0 1 0 0,1 0-1 0 0,-1 0 1 0 0,0 0-1 0 0,0-1 1 0 0,-3 2-1 0 0,-7 0-205 0 0,1 1 0 0 0,-1-1 0 0 0,-20 0 0 0 0,20-2-229 0 0,-46-2-1944 0 0,56 2 2210 0 0,1 0 0 0 0,0 0 0 0 0,-1 0 0 0 0,1 0-1 0 0,-1 0 1 0 0,1-1 0 0 0,-1 1 0 0 0,1-1 0 0 0,0 1 0 0 0,-1-1 0 0 0,1 1 0 0 0,0-1 0 0 0,0 0 0 0 0,-1 1 0 0 0,1-1 0 0 0,0 0 0 0 0,0 0-1 0 0,0 0 1 0 0,0 0 0 0 0,0 0 0 0 0,0 0 0 0 0,0-1 0 0 0,0 1 0 0 0,0 0 0 0 0,1 0 0 0 0,-1-1 0 0 0,1 1 0 0 0,-1 0 0 0 0,0-1 0 0 0,1 1-1 0 0,-1-2 1 0 0,1-4-236 0 0</inkml:trace>
  <inkml:trace contextRef="#ctx0" brushRef="#br0" timeOffset="1">218 70 1696 0 0,'0'0'6537'0'0,"56"95"-9189"0"0,-48-80 1347 0 0,1 2-675 0 0,-1-3 1444 0 0,0-2 28 0 0,0 2 220 0 0,0-6-572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1860 0 0,'0'0'6651'0'0,"13"-6"-6354"0"0,6-3-124 0 0,0 2 0 0 0,1 0-1 0 0,0 1 1 0 0,40-7 0 0 0,-5 13 559 0 0,-54 0-612 0 0,-1 286 87 0 0,0-282-226 0 0,-1 0-1 0 0,1 0 1 0 0,-1 0 0 0 0,0 0-1 0 0,0 0 1 0 0,0 0 0 0 0,0-1-1 0 0,-1 1 1 0 0,0 0-1 0 0,1-1 1 0 0,-1 1 0 0 0,-1-1-1 0 0,1 1 1 0 0,0-1 0 0 0,-1 0-1 0 0,0 0 1 0 0,1 0 0 0 0,-1-1-1 0 0,0 1 1 0 0,-1-1 0 0 0,1 1-1 0 0,0-1 1 0 0,-1 0 0 0 0,1 0-1 0 0,-1-1 1 0 0,0 1-1 0 0,0-1 1 0 0,1 1 0 0 0,-1-1-1 0 0,0 0 1 0 0,0-1 0 0 0,0 1-1 0 0,0-1 1 0 0,0 0 0 0 0,0 0-1 0 0,0 0 1 0 0,0 0 0 0 0,-4-1-1 0 0,6 0-54 0 0,0 0-1 0 0,1 0 1 0 0,-1 0-1 0 0,1 0 0 0 0,0-1 1 0 0,-1 1-1 0 0,1 0 1 0 0,0 0-1 0 0,0-1 0 0 0,0 1 1 0 0,0-1-1 0 0,0 1 1 0 0,0-1-1 0 0,0 1 1 0 0,0-1-1 0 0,0 0 0 0 0,1 1 1 0 0,-1-1-1 0 0,1 0 1 0 0,-1 0-1 0 0,1 1 1 0 0,0-1-1 0 0,0 0 0 0 0,0-2 1 0 0,-1 2-202 0 0,1 0 0 0 0,0 0 0 0 0,0 0 0 0 0,0 0 1 0 0,0-1-1 0 0,0 1 0 0 0,0 0 0 0 0,1 0 0 0 0,-1 0 0 0 0,1 0 0 0 0,-1 0 1 0 0,1 0-1 0 0,0 0 0 0 0,0 0 0 0 0,0 1 0 0 0,0-1 0 0 0,0 0 0 0 0,0 0 1 0 0,0 1-1 0 0,2-3 0 0 0,10-3-2043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1008 0 0,'0'0'8256'0'0,"-9"20"-7949"0"0,-27 61 37 0 0,35-78-284 0 0,0-1 0 0 0,0 1 0 0 0,0-1 1 0 0,0 1-1 0 0,1-1 0 0 0,-1 1 0 0 0,1-1 0 0 0,0 1 0 0 0,-1-1 1 0 0,1 1-1 0 0,0 0 0 0 0,1-1 0 0 0,-1 1 0 0 0,1 4 0 0 0,0-6-40 0 0,-1 0-1 0 0,1 1 0 0 0,0-1 0 0 0,0 0 0 0 0,-1 0 0 0 0,1 0 0 0 0,0 1 0 0 0,0-1 0 0 0,0 0 0 0 0,0 0 0 0 0,1 0 0 0 0,-1 0 0 0 0,0-1 0 0 0,0 1 1 0 0,0 0-1 0 0,1 0 0 0 0,-1-1 0 0 0,3 2 0 0 0,3-1-47 0 0,0 1 1 0 0,1-1-1 0 0,-1 0 1 0 0,0-1-1 0 0,1 0 1 0 0,14-1-1 0 0,-9 0-97 0 0,-7 1 64 0 0,0 0 0 0 0,1-1 0 0 0,-1 0 0 0 0,1 0 0 0 0,-1-1-1 0 0,0 0 1 0 0,0 0 0 0 0,0 0 0 0 0,0-1 0 0 0,0 1 0 0 0,0-2 0 0 0,-1 1-1 0 0,1 0 1 0 0,-1-1 0 0 0,0 0 0 0 0,0-1 0 0 0,-1 1 0 0 0,1-1 0 0 0,-1 0-1 0 0,0 0 1 0 0,0 0 0 0 0,0 0 0 0 0,-1-1 0 0 0,0 0 0 0 0,0 1 0 0 0,0-1-1 0 0,-1 0 1 0 0,0 0 0 0 0,0-1 0 0 0,-1 1 0 0 0,1 0 0 0 0,-1-1 0 0 0,0-8-1 0 0,-1 15 74 0 0,-1 0 0 0 0,1-1 0 0 0,0 1-1 0 0,0 0 1 0 0,0-1 0 0 0,-1 1-1 0 0,1 0 1 0 0,0 0 0 0 0,-1 0 0 0 0,1-1-1 0 0,0 1 1 0 0,0 0 0 0 0,-1 0-1 0 0,1 0 1 0 0,0-1 0 0 0,-1 1 0 0 0,1 0-1 0 0,0 0 1 0 0,-1 0 0 0 0,1 0-1 0 0,-1 0 1 0 0,1 0 0 0 0,0 0 0 0 0,-1 0-1 0 0,1 0 1 0 0,0 0 0 0 0,-1 0-1 0 0,1 0 1 0 0,0 0 0 0 0,-1 0 0 0 0,1 0-1 0 0,0 0 1 0 0,-1 1 0 0 0,1-1-1 0 0,0 0 1 0 0,-1 0 0 0 0,1 0 0 0 0,0 0-1 0 0,-1 1 1 0 0,1-1 0 0 0,0 0-1 0 0,-1 1 1 0 0,-15 10 917 0 0,9 9-829 0 0,1 0 1 0 0,1 0-1 0 0,0 0 1 0 0,2 0 0 0 0,0 1-1 0 0,2 0 1 0 0,0 24 0 0 0,-3 31-84 0 0,-4-50-313 0 0,8-26 211 0 0,0 0 1 0 0,0 1-1 0 0,0-1 1 0 0,0 1-1 0 0,0-1 1 0 0,0 1-1 0 0,0-1 1 0 0,0 1-1 0 0,-1-1 1 0 0,1 1-1 0 0,0-1 1 0 0,0 1-1 0 0,0-1 0 0 0,-1 0 1 0 0,1 1-1 0 0,0-1 1 0 0,0 1-1 0 0,-1-1 1 0 0,1 0-1 0 0,0 1 1 0 0,-1-1-1 0 0,1 0 1 0 0,0 1-1 0 0,-1-1 1 0 0,1 0-1 0 0,-1 0 1 0 0,1 1-1 0 0,0-1 0 0 0,-1 0 1 0 0,1 0-1 0 0,-1 0 1 0 0,1 1-1 0 0,-1-1 1 0 0,1 0-1 0 0,-1 0 1 0 0,1 0-1 0 0,-1 0 1 0 0,1 0-1 0 0,-1 0 1 0 0,1 0-1 0 0,-1 0 1 0 0,1 0-1 0 0,0 0 0 0 0,-1 0 1 0 0,1-1-1 0 0,-1 1 1 0 0,1 0-1 0 0,-1 0 1 0 0,1 0-1 0 0,-1-1 1 0 0,1 1-1 0 0,0 0 1 0 0,-1 0-1 0 0,0-1 1 0 0,-1-19-4330 0 0,2 14 2735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1381 1 704 0 0,'0'0'7554'0'0,"-26"5"-6957"0"0,-83 17-54 0 0,77-18-174 0 0,0-1 0 0 0,1-1 0 0 0,-40-3 0 0 0,-7 1 33 0 0,-233 2 629 0 0,157-5-929 0 0,-189 23 1 0 0,249 2-114 0 0,69-15 14 0 0,-49 8 1 0 0,110-25-3124 0 0,32-2-3336 0 0,-44 11 3524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1812 0 0,'0'0'7952'0'0,"10"-13"-7584"0"0,31-42-78 0 0,-40 53-257 0 0,1 0 1 0 0,-1 0 0 0 0,1 0-1 0 0,0 0 1 0 0,0 0-1 0 0,0 0 1 0 0,0 0 0 0 0,0 1-1 0 0,0-1 1 0 0,0 1 0 0 0,0 0-1 0 0,1-1 1 0 0,-1 1 0 0 0,1 0-1 0 0,-1 0 1 0 0,1 1 0 0 0,-1-1-1 0 0,3 0 1 0 0,-3 1-18 0 0,0 0 1 0 0,0 1 0 0 0,-1-1-1 0 0,1 0 1 0 0,0 1-1 0 0,-1 0 1 0 0,1-1-1 0 0,0 1 1 0 0,-1 0 0 0 0,1 0-1 0 0,-1 0 1 0 0,1 0-1 0 0,-1 0 1 0 0,0 0-1 0 0,1 0 1 0 0,-1 0 0 0 0,0 0-1 0 0,0 1 1 0 0,2 2-1 0 0,1 1-34 0 0,-1 2 0 0 0,1-1 0 0 0,-1 0 0 0 0,0 1 0 0 0,-1-1 0 0 0,0 1 0 0 0,0 0 0 0 0,0 0 0 0 0,0 10 0 0 0,-1-6-6 0 0,-1-1 1 0 0,0 1-1 0 0,0 0 0 0 0,-1 0 0 0 0,-1 0 0 0 0,0 0 0 0 0,-1-1 0 0 0,0 1 0 0 0,0-1 0 0 0,-8 17 1 0 0,7-21 12 0 0,1-1 0 0 0,-1 1 0 0 0,0-1 0 0 0,-1 0 0 0 0,1 0 1 0 0,-1 0-1 0 0,0 0 0 0 0,0-1 0 0 0,0 0 0 0 0,-1 0 0 0 0,0 0 1 0 0,1-1-1 0 0,-1 0 0 0 0,-1 0 0 0 0,1 0 0 0 0,0-1 0 0 0,-1 0 0 0 0,-10 2 1 0 0,153 3 2426 0 0,-86-5-2908 0 0,54-2-2311 0 0,-94-1 2416 0 0,-1 0-1 0 0,1-1 1 0 0,-1 1 0 0 0,1-2 0 0 0,-1 1 0 0 0,0-1 0 0 0,0-1 0 0 0,11-5 0 0 0,-7 1-4466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1060 0 0,'0'0'6544'0'0,"-12"22"-6448"0"0,1-2-76 0 0,-15 24 143 0 0,-32 81-1 0 0,42-81 242 0 0,2 2 0 0 0,3-1 0 0 0,1 2 0 0 0,2-1 0 0 0,3 1 0 0 0,1 0-1 0 0,5 90 1 0 0,2-118-308 0 0,1-1-1 0 0,0 1 1 0 0,1-1-1 0 0,1 0 1 0 0,1 0-1 0 0,16 29 1 0 0,64 97 176 0 0,-73-123-311 0 0,-11-15 0 0 0,1-1 0 0 0,0 0 0 0 0,0 1 0 0 0,1-1 0 0 0,-1-1 0 0 0,1 1 0 0 0,0-1 1 0 0,1 0-1 0 0,-1 0 0 0 0,1 0 0 0 0,0-1 0 0 0,9 5 0 0 0,-6-5-714 0 0,1-1-1 0 0,-1 1 1 0 0,0-2-1 0 0,1 1 1 0 0,-1-2-1 0 0,1 1 1 0 0,-1-1 0 0 0,13-1-1 0 0,-6-1-2085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39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1190 988 0 0,'0'0'5721'0'0,"-2"7"-5188"0"0,-8 20-164 0 0,10-27-365 0 0,0 0-1 0 0,0 1 1 0 0,0-1-1 0 0,-1 0 1 0 0,1 0 0 0 0,0 0-1 0 0,0 1 1 0 0,0-1-1 0 0,0 0 1 0 0,0 0-1 0 0,0 0 1 0 0,0 1-1 0 0,0-1 1 0 0,0 0-1 0 0,0 0 1 0 0,0 0-1 0 0,0 1 1 0 0,0-1-1 0 0,0 0 1 0 0,0 0-1 0 0,0 0 1 0 0,1 0-1 0 0,-1 1 1 0 0,0-1 0 0 0,0 0-1 0 0,0 0 1 0 0,0 0-1 0 0,0 0 1 0 0,0 1-1 0 0,0-1 1 0 0,1 0-1 0 0,-1 0 1 0 0,0 0-1 0 0,0 0 1 0 0,0 0-1 0 0,0 1 1 0 0,0-1-1 0 0,1 0 1 0 0,-1 0-1 0 0,0 0 1 0 0,0 0-1 0 0,0 0 1 0 0,1 0 0 0 0,-1 0-1 0 0,0 0 1 0 0,0 0-1 0 0,1 0 1 0 0,12-3 0 0 0,10-10-52 0 0,-12 1 110 0 0,1 1 0 0 0,-2-2 0 0 0,0 1 0 0 0,0-2 0 0 0,-1 1 0 0 0,-1-1 1 0 0,12-26-1 0 0,37-115 493 0 0,-47 122-455 0 0,6-20-105 0 0,-2-1-1 0 0,-3-1 1 0 0,-2 0 0 0 0,-2-1 0 0 0,-3 1-1 0 0,-6-105 1 0 0,-2 135-53 0 0,0-1 0 0 0,-2 0-1 0 0,0 1 1 0 0,-2 0 0 0 0,-1 1-1 0 0,-1 0 1 0 0,0 0 0 0 0,-2 1-1 0 0,-1 0 1 0 0,-1 1 0 0 0,-1 1-1 0 0,-1 0 1 0 0,-1 1 0 0 0,-23-22-1 0 0,-4 12 229 0 0,42 29-74 0 0,0 0 0 0 0,-1 0 0 0 0,1-1 0 0 0,-1 2 0 0 0,1-1 0 0 0,-1 0 0 0 0,1 0 0 0 0,-1 1 0 0 0,0 0 0 0 0,1-1 0 0 0,-1 1 0 0 0,1 0 0 0 0,-1 0 0 0 0,0 1 0 0 0,1-1 0 0 0,-1 0 0 0 0,-4 2 0 0 0,-6 13-235 0 0,13-4-5771 0 0,4-8 2728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17 116 0 0,'0'0'4547'0'0,"7"0"-54"0"0,-5 0-4375 0 0,-1 0 1 0 0,1-1 0 0 0,-1 1 0 0 0,0 0 0 0 0,1 0 0 0 0,-1-1 0 0 0,0 1 0 0 0,0-1 0 0 0,1 1 0 0 0,-1-1 0 0 0,0 0 0 0 0,0 1 0 0 0,0-1 0 0 0,0 0 0 0 0,2-1 0 0 0,13-5 1252 0 0,-15 7-1109 0 0,-12 161 1023 0 0,0 11-3714 0 0,11-171 1851 0 0,19-31-6878 0 0,-11 16 5522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2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2 644 0 0,'0'0'8427'0'0,"-7"0"-7978"0"0,-61-1 749 0 0,-131 5-2244 0 0,199-5 881 0 0,0 1-1 0 0,-1 0 1 0 0,1 0 0 0 0,-1 0 0 0 0,1 1 0 0 0,-1-1 0 0 0,1 0 0 0 0,-1 0 0 0 0,1 0 0 0 0,0 0 0 0 0,-1 0 0 0 0,1 0 0 0 0,-1 1 0 0 0,1-1 0 0 0,-1 0 0 0 0,1 0 0 0 0,0 1 0 0 0,-1-1 0 0 0,1 0 0 0 0,0 1 0 0 0,-1-1 0 0 0,1 0 0 0 0,0 1 0 0 0,0-1 0 0 0,-1 0 0 0 0,1 1 0 0 0,0-1 0 0 0,-1 1 0 0 0,1 6-4589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3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0 428 0 0,'-1'0'10047'0'0,"1"0"-9965"0"0,-39 73 771 0 0,29-57-751 0 0,1 0 0 0 0,0 1 0 0 0,-7 22 0 0 0,3 1-77 0 0,3 0-1 0 0,1 1 0 0 0,1 0 1 0 0,3 0-1 0 0,1 1 0 0 0,2 0 1 0 0,2-1-1 0 0,6 45 0 0 0,-1-57-177 0 0,1 0 0 0 0,2-1 0 0 0,0 0 0 0 0,2 0 0 0 0,1-1 0 0 0,1 0 0 0 0,2-1 0 0 0,18 28 0 0 0,-2-4-120 0 0,27 39-1189 0 0,-56-88 1327 0 0,12 12-321 0 0,-5-12-5834 0 0,-6-1 4274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1752 0 0,'0'0'8606'0'0,"3"0"-7976"0"0,254 0-2465 0 0,-245-3 1097 0 0,-12 4 737 0 0,-9 17 192 0 0,1 6-83 0 0,1 1 0 0 0,2 1-1 0 0,1-1 1 0 0,0 1-1 0 0,2-1 1 0 0,2 45-1 0 0,-2 24-149 0 0,1-88 61 0 0,1-1 1 0 0,-1 1 0 0 0,-1-1 0 0 0,1 0 0 0 0,-1 1 0 0 0,0-1 0 0 0,0 0 0 0 0,0 0 0 0 0,-1 0 0 0 0,1 0 0 0 0,-1-1 0 0 0,-1 1-1 0 0,1-1 1 0 0,-8 8 0 0 0,9-10-24 0 0,0 0 1 0 0,-1 0-1 0 0,0 0 0 0 0,1 0 0 0 0,-1-1 0 0 0,0 1 0 0 0,0-1 1 0 0,0 1-1 0 0,0-1 0 0 0,0 0 0 0 0,0 0 0 0 0,-1-1 0 0 0,1 1 1 0 0,0-1-1 0 0,0 1 0 0 0,-1-1 0 0 0,1 0 0 0 0,0 0 0 0 0,0 0 1 0 0,-1-1-1 0 0,1 1 0 0 0,0-1 0 0 0,0 0 0 0 0,0 0 1 0 0,0 0-1 0 0,-6-3 0 0 0,6 2-88 0 0,0 0 1 0 0,0 0-1 0 0,0-1 1 0 0,0 1-1 0 0,1-1 0 0 0,-1 0 1 0 0,1 0-1 0 0,0 0 1 0 0,-1 0-1 0 0,1 0 1 0 0,1 0-1 0 0,-1 0 0 0 0,0-1 1 0 0,1 1-1 0 0,0-1 1 0 0,-1 0-1 0 0,0-4 1 0 0,2 6-160 0 0,-1-1 0 0 0,1 1-1 0 0,0-1 1 0 0,-1 1 0 0 0,1-1 0 0 0,0 0 0 0 0,1 1 0 0 0,-1-1 0 0 0,0 1 0 0 0,1-1 0 0 0,-1 1 0 0 0,1-1 0 0 0,0 1 0 0 0,0 0 0 0 0,0-1 0 0 0,1-2 0 0 0,10-7-2200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6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19 269 892 0 0,'0'0'5771'0'0,"4"-16"-5337"0"0,34-152 481 0 0,-33 146-732 0 0,-5 17-133 0 0,1 1 1 0 0,0 0 0 0 0,-1-1-1 0 0,1 1 1 0 0,1 0 0 0 0,-1 0-1 0 0,1 0 1 0 0,-1 0 0 0 0,1 0-1 0 0,0 0 1 0 0,1 0 0 0 0,-1 0-1 0 0,4-3 1 0 0,-5 6-15 0 0,0 1 1 0 0,-1 0-1 0 0,1 0 1 0 0,0 0-1 0 0,0-1 0 0 0,0 1 1 0 0,0 0-1 0 0,0 0 0 0 0,-1 0 1 0 0,1 0-1 0 0,0 1 0 0 0,0-1 1 0 0,0 0-1 0 0,0 0 0 0 0,0 0 1 0 0,-1 1-1 0 0,1-1 0 0 0,0 0 1 0 0,0 1-1 0 0,0-1 0 0 0,-1 1 1 0 0,1-1-1 0 0,0 1 0 0 0,-1-1 1 0 0,1 1-1 0 0,0-1 0 0 0,-1 1 1 0 0,1 0-1 0 0,-1-1 0 0 0,1 1 1 0 0,-1 0-1 0 0,1-1 0 0 0,-1 1 1 0 0,0 0-1 0 0,1 0 0 0 0,-1 0 1 0 0,0-1-1 0 0,1 1 0 0 0,-1 0 1 0 0,0 1-1 0 0,13 44-870 0 0,-11-36 964 0 0,34 139 1098 0 0,-37-148-1251 0 0,0 0 1 0 0,0-1-1 0 0,0 1 1 0 0,0 0 0 0 0,0-1-1 0 0,0 1 1 0 0,0 0 0 0 0,0-1-1 0 0,0 1 1 0 0,0-1-1 0 0,-1 0 1 0 0,1 1 0 0 0,0-1-1 0 0,0 0 1 0 0,0 0-1 0 0,-1 0 1 0 0,1 1 0 0 0,0-1-1 0 0,0 0 1 0 0,-1-1-1 0 0,1 1 1 0 0,0 0 0 0 0,-2-1-1 0 0,-37-1-71 0 0,32 0 67 0 0,0 0 1 0 0,-1 0-1 0 0,1-1 1 0 0,0 0-1 0 0,-12-6 1 0 0,18 8-248 0 0,0 0 1 0 0,-1-1-1 0 0,1 1 1 0 0,0 0 0 0 0,0-1-1 0 0,-1 0 1 0 0,1 1-1 0 0,1-1 1 0 0,-1 0 0 0 0,0 0-1 0 0,0 0 1 0 0,1 0-1 0 0,-1 0 1 0 0,1-1 0 0 0,-1 1-1 0 0,1 0 1 0 0,0-1-1 0 0,0 1 1 0 0,0-1 0 0 0,1 1-1 0 0,-2-5 1 0 0,2 6 174 0 0,0 1 0 0 0,0-1 0 0 0,0 1 0 0 0,0 0 0 0 0,0-1 0 0 0,0 1 0 0 0,0-1 0 0 0,0 1 0 0 0,0-1 0 0 0,0 1-1 0 0,0 0 1 0 0,1-1 0 0 0,-1 1 0 0 0,0 0 0 0 0,0-1 0 0 0,0 1 0 0 0,1-1 0 0 0,-1 1 0 0 0,0 0 0 0 0,0 0 0 0 0,1-1 0 0 0,-1 1 0 0 0,0 0 0 0 0,1-1 0 0 0,-1 1 0 0 0,0 0 0 0 0,1 0 0 0 0,-1 0 0 0 0,1-1 0 0 0,0 1 0 0 0,8-5-555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4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1960 0 0,'0'0'2840'0'0,"-86"125"-2592"0"0,70-104-240 0 0,3-3-8 0 0,2-2-8 0 0,-2 0-84 0 0,2-2-340 0 0,3-3-296 0 0,2-1-160 0 0,1-6-560 0 0,2 5-12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4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226 236 4112 0 0,'0'0'4868'0'0,"-22"-21"-4807"0"0,-142-136-167 0 0,162 154-163 0 0,-26-28-414 0 0,18 8-5386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5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3208 0 0,'0'0'6841'0'0,"-20"3"-6522"0"0,-166 10-251 0 0,185-13-474 0 0,-4 0 721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2192 0 0,'0'0'8406'0'0,"47"-9"-7870"0"0,106 6-150 0 0,-100 3-835 0 0,-53 0 389 0 0,-37 26-456 0 0,35-22 545 0 0,0-1 0 0 0,0 0 0 0 0,0 1-1 0 0,0-1 1 0 0,1 1 0 0 0,0-1 0 0 0,0 1 0 0 0,0 0 0 0 0,0 0 0 0 0,0 0 0 0 0,1-1 0 0 0,0 6-1 0 0,1 55 16 0 0,0-34-36 0 0,4 35-109 0 0,-2-52 69 0 0,-2-1-1 0 0,0 1 1 0 0,0 0-1 0 0,-1-1 1 0 0,0 1-1 0 0,-1 0 1 0 0,-1-1-1 0 0,-3 15 1 0 0,3-23 20 0 0,1-1-1 0 0,-1 0 1 0 0,1 0 0 0 0,-1 0-1 0 0,0 0 1 0 0,0 0 0 0 0,0-1-1 0 0,0 1 1 0 0,-1-1-1 0 0,1 1 1 0 0,-1-1 0 0 0,0 0-1 0 0,1 0 1 0 0,-1 0 0 0 0,0 0-1 0 0,0 0 1 0 0,0-1 0 0 0,0 1-1 0 0,-1-1 1 0 0,1 0 0 0 0,0 0-1 0 0,-1 0 1 0 0,1 0 0 0 0,0-1-1 0 0,-1 0 1 0 0,1 1-1 0 0,-1-1 1 0 0,1 0 0 0 0,-1-1-1 0 0,1 1 1 0 0,-1 0 0 0 0,1-1-1 0 0,0 0 1 0 0,-7-2 0 0 0,6 2-151 0 0,0 0 1 0 0,-1-1-1 0 0,1 0 1 0 0,0 0 0 0 0,0 0-1 0 0,0 0 1 0 0,0 0-1 0 0,1-1 1 0 0,-1 1 0 0 0,1-1-1 0 0,-1 0 1 0 0,1 0-1 0 0,0-1 1 0 0,0 1 0 0 0,1-1-1 0 0,-1 1 1 0 0,1-1-1 0 0,-1 0 1 0 0,1 0 0 0 0,0 0-1 0 0,1 0 1 0 0,-1 0-1 0 0,1-1 1 0 0,0 1 0 0 0,0 0-1 0 0,-1-8 1 0 0,2-4-1902 0 0,0 2-504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14 660 0 0,'0'0'6108'0'0,"-2"20"-5716"0"0,-2 60-7 0 0,4-78-369 0 0,0-1 0 0 0,0 1 0 0 0,0-1 1 0 0,0 1-1 0 0,0-1 0 0 0,0 1 0 0 0,1-1 1 0 0,-1 1-1 0 0,0-1 0 0 0,1 1 0 0 0,-1-1 1 0 0,1 1-1 0 0,0-1 0 0 0,-1 0 1 0 0,1 1-1 0 0,0-1 0 0 0,0 0 0 0 0,0 0 1 0 0,0 0-1 0 0,0 0 0 0 0,0 1 0 0 0,0-1 1 0 0,0-1-1 0 0,1 1 0 0 0,-1 0 0 0 0,0 0 1 0 0,0 0-1 0 0,1-1 0 0 0,-1 1 0 0 0,1 0 1 0 0,-1-1-1 0 0,1 1 0 0 0,-1-1 0 0 0,0 0 1 0 0,3 1-1 0 0,1-1-51 0 0,0 0 0 0 0,-1 0 0 0 0,1 0 0 0 0,-1-1 0 0 0,1 0 0 0 0,-1 0 0 0 0,8-2 0 0 0,-7 0 35 0 0,0 1 0 0 0,0-1 0 0 0,-1 0 0 0 0,1 0 0 0 0,-1-1 0 0 0,0 1 0 0 0,0-1 0 0 0,-1 0 0 0 0,1 0 0 0 0,-1 0 1 0 0,1 0-1 0 0,-1-1 0 0 0,-1 0 0 0 0,1 1 0 0 0,-1-1 0 0 0,1 0 0 0 0,-1 0 0 0 0,-1 0 0 0 0,1-1 0 0 0,-1 1 0 0 0,0 0 0 0 0,0-1 0 0 0,0 1 0 0 0,-1 0 0 0 0,0-1 0 0 0,0 1 0 0 0,0-1 0 0 0,-1 1 0 0 0,-1-7 0 0 0,2 12 10 0 0,0 0 0 0 0,0-1 0 0 0,0 1 0 0 0,0 0 0 0 0,0 0 0 0 0,0-1 0 0 0,0 1 0 0 0,0 0 0 0 0,0 0 0 0 0,0-1 0 0 0,0 1 0 0 0,0 0 0 0 0,-1 0 0 0 0,1-1 0 0 0,0 1 0 0 0,0 0 0 0 0,0 0 0 0 0,0 0 0 0 0,0-1 0 0 0,0 1 0 0 0,-1 0 0 0 0,1 0 0 0 0,0 0 0 0 0,0 0 0 0 0,0-1 0 0 0,-1 1-1 0 0,1 0 1 0 0,0 0 0 0 0,0 0 0 0 0,-1 0 0 0 0,1 0 0 0 0,0 0 0 0 0,0-1 0 0 0,0 1 0 0 0,-1 0 0 0 0,1 0 0 0 0,0 0 0 0 0,0 0 0 0 0,-1 0 0 0 0,1 0 0 0 0,0 0 0 0 0,-1 0 0 0 0,-6 11 723 0 0,-2 17-186 0 0,10 70-398 0 0,1-77-163 0 0,-1-1 1 0 0,-1 1-1 0 0,-1 0 0 0 0,-6 38 0 0 0,6-56-22 0 0,-1 0-1 0 0,1 0 1 0 0,-1 0-1 0 0,1 0 1 0 0,-1-1 0 0 0,0 1-1 0 0,0-1 1 0 0,0 1-1 0 0,0-1 1 0 0,-1 0-1 0 0,1 0 1 0 0,-1 0-1 0 0,1 0 1 0 0,-1 0 0 0 0,0-1-1 0 0,0 1 1 0 0,0-1-1 0 0,-5 2 1 0 0,7-2-115 0 0,0 0 1 0 0,-1-1 0 0 0,1 1-1 0 0,-1-1 1 0 0,1 1 0 0 0,-1-1 0 0 0,0 0-1 0 0,1 0 1 0 0,-1 0 0 0 0,1 0-1 0 0,-1 0 1 0 0,1 0 0 0 0,-1 0-1 0 0,0 0 1 0 0,1 0 0 0 0,-1-1-1 0 0,1 1 1 0 0,-1-1 0 0 0,1 1-1 0 0,0-1 1 0 0,-1 0 0 0 0,1 1-1 0 0,-1-1 1 0 0,1 0 0 0 0,0 0-1 0 0,0 0 1 0 0,-1 0 0 0 0,1 0-1 0 0,0 0 1 0 0,0-1 0 0 0,0 1-1 0 0,0 0 1 0 0,0 0 0 0 0,1-1 0 0 0,-1 1-1 0 0,0-1 1 0 0,1 1 0 0 0,-1 0-1 0 0,0-3 1 0 0,0-5-2077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1223 42 584 0 0,'0'0'5255'0'0,"-23"0"-4064"0"0,-159 0 105 0 0,-628-20 307 0 0,747 21-1981 0 0,31 1-411 0 0,1-2 0 0 0,-37-4-1 0 0,55-6-746 0 0,13 9 1458 0 0,0 1 1 0 0,0 0-1 0 0,0 0 1 0 0,-1-1-1 0 0,1 1 1 0 0,0 0-1 0 0,0-1 1 0 0,0 1-1 0 0,0 0 1 0 0,0 0-1 0 0,0-1 0 0 0,0 1 1 0 0,0 0-1 0 0,0-1 1 0 0,0 1-1 0 0,0 0 1 0 0,0-1-1 0 0,0 1 1 0 0,0 0-1 0 0,1 0 1 0 0,-1-1-1 0 0,0 1 1 0 0,0 0-1 0 0,0 0 1 0 0,0-1-1 0 0,0 1 0 0 0,1 0 1 0 0,-1 0-1 0 0,0-1 1 0 0,0 1-1 0 0,0 0 1 0 0,1 0-1 0 0,-1 0 1 0 0,0-1-1 0 0,0 1 1 0 0,1 0-1 0 0,-1 0 1 0 0,0 0-1 0 0,0 0 1 0 0,1 0-1 0 0,-1 0 0 0 0,0-1 1 0 0,0 1-1 0 0,1 0 1 0 0,-1 0-1 0 0,0 0 1 0 0,1 0-1 0 0,-1 0 1 0 0,0 0-1 0 0,0 0 1 0 0,1 0-1 0 0,-1 0 1 0 0,0 0-1 0 0,1 1 1 0 0,-1-1-1 0 0,1 0 0 0 0,11 0-1109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7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52 3144 0 0,'0'0'6134'0'0,"8"-8"-5870"0"0,22-26 3 0 0,-30 34-260 0 0,1-1-1 0 0,-1 0 1 0 0,1 0 0 0 0,0 1 0 0 0,-1-1-1 0 0,1 0 1 0 0,0 1 0 0 0,0-1 0 0 0,0 1-1 0 0,-1-1 1 0 0,1 1 0 0 0,0-1 0 0 0,0 1-1 0 0,0 0 1 0 0,0-1 0 0 0,0 1 0 0 0,0 0-1 0 0,0 0 1 0 0,0 0 0 0 0,0 0 0 0 0,0 0-1 0 0,0 0 1 0 0,0 0 0 0 0,-1 0 0 0 0,1 0-1 0 0,0 0 1 0 0,0 0 0 0 0,0 1 0 0 0,0-1-1 0 0,0 0 1 0 0,0 1 0 0 0,0-1 0 0 0,0 0-1 0 0,0 1 1 0 0,-1-1 0 0 0,1 1 0 0 0,0 0-1 0 0,0-1 1 0 0,-1 1 0 0 0,1 0 0 0 0,0-1-1 0 0,-1 1 1 0 0,1 0 0 0 0,0 0 0 0 0,-1-1-1 0 0,1 1 1 0 0,-1 0 0 0 0,0 0 0 0 0,1 0-1 0 0,0 1 1 0 0,12 40-260 0 0,-12-33 253 0 0,0 0 0 0 0,0 0 0 0 0,-1 0 0 0 0,0 0 0 0 0,-1 0 0 0 0,0-1 0 0 0,0 1 0 0 0,-1 0 0 0 0,0 0 0 0 0,-1-1 0 0 0,0 1 0 0 0,0-1 0 0 0,-1 0 0 0 0,-6 11 0 0 0,4-10 17 0 0,-1 0 1 0 0,0-1-1 0 0,-1 1 1 0 0,1-1-1 0 0,-2-1 0 0 0,1 0 1 0 0,-1 0-1 0 0,0 0 1 0 0,-1-1-1 0 0,-19 9 1 0 0,18-7 687 0 0,28-9 635 0 0,1-1-1647 0 0,20-1 213 0 0,107-5-1155 0 0,-49 6-3077 0 0,-66 2 1489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48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1071 1180 0 0,'0'0'4591'0'0,"5"-6"-3623"0"0,8-13-508 0 0,0-1 1 0 0,-1 0 0 0 0,15-32 0 0 0,-11 7-381 0 0,-1-1 0 0 0,-2 0 0 0 0,-3-1 0 0 0,-1 0 0 0 0,-3 0 0 0 0,-1-1 0 0 0,-4-91 0 0 0,-4 104-37 0 0,-1 0 0 0 0,-1 0 0 0 0,-2 0 1 0 0,-2 1-1 0 0,-1 0 0 0 0,-1 1 0 0 0,-2 0 1 0 0,-1 1-1 0 0,-2 1 0 0 0,-1 0 1 0 0,-30-40-1 0 0,46 68 12 0 0,-1 0 0 0 0,-1 0 1 0 0,1 1-1 0 0,0-1 0 0 0,-1 1 1 0 0,1-1-1 0 0,-1 1 0 0 0,0 0 1 0 0,0 0-1 0 0,0 0 0 0 0,0 1 0 0 0,0-1 1 0 0,0 1-1 0 0,-4-2 1686 0 0,24-8-10976 0 0,-2 6 6214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57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12 1460 0 0,'0'0'7929'0'0,"-2"-12"-5016"0"0,-2 13-2816 0 0,-1 0 0 0 0,1 0 0 0 0,0 0 1 0 0,0 0-1 0 0,0 1 0 0 0,1-1 0 0 0,-1 1 0 0 0,0 0 1 0 0,1 0-1 0 0,-1 1 0 0 0,1-1 0 0 0,-1 1 0 0 0,1 0 0 0 0,0-1 1 0 0,0 2-1 0 0,0-1 0 0 0,1 0 0 0 0,-1 0 0 0 0,1 1 1 0 0,-2 3-1 0 0,-1 1-199 0 0,0 1 0 0 0,0-1 0 0 0,2 1-1 0 0,-1-1 1 0 0,1 1 0 0 0,0 0 0 0 0,0 0 0 0 0,0 10 0 0 0,2-12 9 0 0,0 0 0 0 0,0-1 0 0 0,1 1 0 0 0,0 0 0 0 0,1-1 0 0 0,0 1 0 0 0,2 11 0 0 0,-2-16 66 0 0,0 0-1 0 0,0 0 1 0 0,0 0-1 0 0,0 0 1 0 0,0-1 0 0 0,1 1-1 0 0,-1 0 1 0 0,0-1 0 0 0,1 1-1 0 0,0-1 1 0 0,-1 1 0 0 0,1-1-1 0 0,0 1 1 0 0,0-1-1 0 0,0 0 1 0 0,-1 0 0 0 0,1 0-1 0 0,0 0 1 0 0,1 0 0 0 0,-1-1-1 0 0,0 1 1 0 0,0-1 0 0 0,0 1-1 0 0,0-1 1 0 0,0 0-1 0 0,4 0 1 0 0,2 1-22 0 0,0-1-1 0 0,0 0 1 0 0,0 0-1 0 0,1-1 1 0 0,-1 0-1 0 0,0 0 1 0 0,0-1-1 0 0,0 0 1 0 0,0 0-1 0 0,-1-1 1 0 0,1 0-1 0 0,-1-1 1 0 0,1 1-1 0 0,-1-2 1 0 0,0 1-1 0 0,-1-1 1 0 0,1 0-1 0 0,-1 0 1 0 0,7-8-1 0 0,-11 12 22 0 0,0-1 0 0 0,-1 0 0 0 0,1 0 0 0 0,-1 0 0 0 0,1 0 0 0 0,-1 0 0 0 0,0 0 0 0 0,0 0 0 0 0,0 0-1 0 0,0-1 1 0 0,-1 1 0 0 0,2-5 1419 0 0,22 43-1450 0 0,-19-29 111 0 0,1 0-1 0 0,0 0 1 0 0,0-1 0 0 0,0 0 0 0 0,1 0 0 0 0,0-1 0 0 0,0 1 0 0 0,1-2-1 0 0,-1 1 1 0 0,1-1 0 0 0,0 0 0 0 0,0-1 0 0 0,0 1 0 0 0,0-2-1 0 0,1 1 1 0 0,0-1 0 0 0,-1-1 0 0 0,1 1 0 0 0,0-1 0 0 0,16-1 0 0 0,-22-1-57 0 0,0 1 0 0 0,0-1 1 0 0,0 0-1 0 0,-1 0 1 0 0,1 0-1 0 0,0 0 1 0 0,-1-1-1 0 0,1 1 1 0 0,0-1-1 0 0,-1 1 0 0 0,0-1 1 0 0,1 0-1 0 0,-1 0 1 0 0,0 0-1 0 0,0 0 1 0 0,0-1-1 0 0,0 1 1 0 0,0 0-1 0 0,-1-1 1 0 0,1 0-1 0 0,-1 1 0 0 0,0-1 1 0 0,0 0-1 0 0,0 1 1 0 0,0-1-1 0 0,0 0 1 0 0,0 0-1 0 0,0-5 1 0 0,1 2 34 0 0,-1 0 0 0 0,0 0 0 0 0,0 0 0 0 0,-1 0 0 0 0,0-1 0 0 0,0 1 0 0 0,0 0 0 0 0,0 0 0 0 0,-1 0 0 0 0,0 0 0 0 0,-1 0 0 0 0,-3-12 0 0 0,0 11-131 0 0,-1 0 1 0 0,1 1-1 0 0,-1 0 0 0 0,-1 0 0 0 0,1 0 1 0 0,-1 1-1 0 0,0 0 0 0 0,0 0 0 0 0,0 1 1 0 0,-1 0-1 0 0,0 0 0 0 0,1 1 0 0 0,-1-1 1 0 0,-1 2-1 0 0,1-1 0 0 0,0 1 0 0 0,-1 1 0 0 0,1-1 1 0 0,-1 2-1 0 0,1-1 0 0 0,-1 1 0 0 0,-11 1 1 0 0,18 0-111 0 0,1 0 0 0 0,-1-1 0 0 0,1 1-1 0 0,-1 0 1 0 0,1 0 0 0 0,-1 0 0 0 0,1 0 0 0 0,0 1 0 0 0,0-1 0 0 0,0 0 0 0 0,-1 1 0 0 0,1-1 0 0 0,0 0 0 0 0,1 1 0 0 0,-1-1 0 0 0,0 1 0 0 0,0 0 0 0 0,1-1 0 0 0,-1 1 0 0 0,1 0 0 0 0,-1-1-1 0 0,1 1 1 0 0,0 0 0 0 0,-1-1 0 0 0,1 1 0 0 0,0 0 0 0 0,0 0 0 0 0,1 2 0 0 0,-1 12-2928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57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 3912 0 0,'0'0'5866'0'0,"-16"-1"-5682"0"0,-49-2-34 0 0,63 2-123 0 0,-1 1 0 0 0,1 0 0 0 0,-1 0 0 0 0,1 1 1 0 0,-1-1-1 0 0,1 0 0 0 0,0 1 0 0 0,-1-1 0 0 0,1 1 1 0 0,0 0-1 0 0,-1 0 0 0 0,1 0 0 0 0,0 0 0 0 0,0 0 1 0 0,0 0-1 0 0,0 1 0 0 0,0-1 0 0 0,0 1 0 0 0,0-1 1 0 0,0 1-1 0 0,1 0 0 0 0,-1 0 0 0 0,1-1 0 0 0,-1 1 1 0 0,1 0-1 0 0,0 1 0 0 0,-1-1 0 0 0,1 0 0 0 0,-1 3 1 0 0,2-3 13 0 0,-1 0 0 0 0,1 0 1 0 0,0 0-1 0 0,0 0 0 0 0,-1 0 1 0 0,1 0-1 0 0,1 0 1 0 0,-1 0-1 0 0,0 0 0 0 0,0 0 1 0 0,1 0-1 0 0,-1 0 0 0 0,1 0 1 0 0,-1 0-1 0 0,1-1 0 0 0,0 1 1 0 0,0 0-1 0 0,0 0 1 0 0,0 0-1 0 0,0-1 0 0 0,0 1 1 0 0,1-1-1 0 0,-1 1 0 0 0,0-1 1 0 0,1 1-1 0 0,-1-1 0 0 0,4 2 1 0 0,75 35 183 0 0,-64-33-170 0 0,-1 1 1 0 0,0 1 0 0 0,-1 0-1 0 0,1 1 1 0 0,-2 1 0 0 0,23 17-1 0 0,-35-25-53 0 0,1 1-1 0 0,0-1 0 0 0,-1 1 0 0 0,0 0 0 0 0,1 0 0 0 0,-1-1 0 0 0,0 1 0 0 0,0 0 0 0 0,0 0 0 0 0,0 0 0 0 0,0 0 1 0 0,0 1-1 0 0,0-1 0 0 0,-1 0 0 0 0,1 0 0 0 0,-1 0 0 0 0,0 0 0 0 0,1 1 0 0 0,-1-1 0 0 0,0 0 0 0 0,-1 5 0 0 0,0-4-19 0 0,0 0-1 0 0,0 0 0 0 0,0 0 0 0 0,-1 0 0 0 0,0 0 1 0 0,1 0-1 0 0,-1 0 0 0 0,0 0 0 0 0,0-1 0 0 0,-1 1 1 0 0,1-1-1 0 0,0 1 0 0 0,-4 1 0 0 0,-1 2-22 0 0,-1-1-1 0 0,1 0 0 0 0,-1 0 1 0 0,0-1-1 0 0,0 0 1 0 0,0-1-1 0 0,-1 1 0 0 0,0-2 1 0 0,-16 4-1 0 0,18-5-19 0 0,1 0 1 0 0,-1-1-1 0 0,0 0 1 0 0,0 0-1 0 0,0 0 0 0 0,1-1 1 0 0,-1 0-1 0 0,0-1 0 0 0,1 0 1 0 0,-1 0-1 0 0,-9-4 0 0 0,13 4-144 0 0,0 0-1 0 0,0-1 1 0 0,0 1-1 0 0,0 0 1 0 0,0-1-1 0 0,1 0 1 0 0,-1 0-1 0 0,1 0 1 0 0,0 0 0 0 0,0 0-1 0 0,0 0 1 0 0,0 0-1 0 0,1-1 1 0 0,-1 1-1 0 0,1-1 1 0 0,0 1-1 0 0,0-1 1 0 0,0 1-1 0 0,0-1 1 0 0,1 0-1 0 0,-1 1 1 0 0,1-6-1 0 0,0-16-2411 0 0,2 2-1241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7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1564 0 0,'0'0'4067'0'0,"-18"4"-4041"0"0,-4 0-15 0 0,11-3-2 0 0,1 1 0 0 0,-1 0 0 0 0,1 1 0 0 0,-1 0-1 0 0,-15 7 1 0 0,25-9 7 0 0,0-1-1 0 0,-1 0 1 0 0,1 1-1 0 0,0 0 1 0 0,-1-1-1 0 0,1 1 1 0 0,0 0-1 0 0,0 0 1 0 0,0-1-1 0 0,0 1 1 0 0,0 0-1 0 0,0 0 1 0 0,0 0-1 0 0,0 0 1 0 0,0 1-1 0 0,0-1 1 0 0,0 0-1 0 0,0 0 1 0 0,1 0-1 0 0,-2 3 1 0 0,2-3-13 0 0,0 1 0 0 0,0-1 0 0 0,1 0 0 0 0,-1 0 0 0 0,0 0 0 0 0,0 0 0 0 0,1 0 0 0 0,-1 1 0 0 0,1-1 0 0 0,-1 0 0 0 0,1 0 0 0 0,-1 0 0 0 0,1 0 0 0 0,0 0 0 0 0,-1 0 0 0 0,1 0 0 0 0,0-1 0 0 0,0 1 0 0 0,1 1 0 0 0,8 6 185 0 0,1-1 1 0 0,-1 0-1 0 0,23 10 1 0 0,-18-9 569 0 0,-6-3-552 0 0,0 0-1 0 0,-1 0 1 0 0,0 1-1 0 0,8 8 1 0 0,-14-12-157 0 0,1 0-1 0 0,-1 0 1 0 0,0 1 0 0 0,0-1 0 0 0,-1 1 0 0 0,1 0 0 0 0,0-1 0 0 0,-1 1 0 0 0,1 0-1 0 0,-1 0 1 0 0,0 0 0 0 0,0 0 0 0 0,0 0 0 0 0,-1 0 0 0 0,1 0 0 0 0,0 6 0 0 0,-2-8-85 0 0,0 0 0 0 0,1 0 1 0 0,-1 0-1 0 0,0 0 0 0 0,0 0 1 0 0,0 0-1 0 0,0 0 0 0 0,0 0 0 0 0,0 0 1 0 0,0 0-1 0 0,0 0 0 0 0,0 0 1 0 0,-1-1-1 0 0,1 1 0 0 0,0-1 1 0 0,0 1-1 0 0,-1-1 0 0 0,1 1 1 0 0,0-1-1 0 0,0 0 0 0 0,-1 1 1 0 0,1-1-1 0 0,-1 0 0 0 0,1 0 1 0 0,0 0-1 0 0,-3 0 0 0 0,-37-2-2110 0 0,39 1 1939 0 0,0 0 0 0 0,1 0 1 0 0,-1 0-1 0 0,1 0 0 0 0,-1-1 0 0 0,1 1 0 0 0,0 0 1 0 0,0-1-1 0 0,-1 1 0 0 0,1-1 0 0 0,0 0 1 0 0,0 1-1 0 0,0-1 0 0 0,1 0 0 0 0,-1 1 0 0 0,0-1 1 0 0,1 0-1 0 0,-1 0 0 0 0,1 0 0 0 0,-1 1 0 0 0,1-1 1 0 0,0 0-1 0 0,0 0 0 0 0,0 0 0 0 0,0 0 1 0 0,0-2-1 0 0,2-5-286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5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1328 0 0,'0'0'9018'0'0,"4"-4"-8589"0"0,-2 2-393 0 0,0 1 0 0 0,1-1-1 0 0,-1 1 1 0 0,0 0 0 0 0,0-1 0 0 0,1 1 0 0 0,-1 0-1 0 0,0 0 1 0 0,1 0 0 0 0,-1 1 0 0 0,1-1 0 0 0,-1 1 0 0 0,1-1-1 0 0,0 1 1 0 0,-1 0 0 0 0,1 0 0 0 0,-1 0 0 0 0,1 0-1 0 0,0 1 1 0 0,-1-1 0 0 0,1 0 0 0 0,-1 1 0 0 0,1 0-1 0 0,-1 0 1 0 0,1 0 0 0 0,-1 0 0 0 0,0 0 0 0 0,1 0-1 0 0,-1 1 1 0 0,0-1 0 0 0,0 1 0 0 0,0-1 0 0 0,0 1 0 0 0,0 0-1 0 0,0 0 1 0 0,-1 0 0 0 0,3 2 0 0 0,0 3-63 0 0,0-1 1 0 0,0 1 0 0 0,0 0 0 0 0,0 0-1 0 0,-1 0 1 0 0,0 1 0 0 0,-1-1-1 0 0,0 1 1 0 0,0 0 0 0 0,-1-1-1 0 0,1 1 1 0 0,-2 0 0 0 0,1 0-1 0 0,-1 0 1 0 0,0 0 0 0 0,-1 0 0 0 0,0-1-1 0 0,0 1 1 0 0,-3 10 0 0 0,-1-1-14 0 0,0 0 1 0 0,-2 0-1 0 0,1 0 1 0 0,-2-1-1 0 0,0 0 1 0 0,-1 0-1 0 0,-15 18 1 0 0,18-26-289 0 0,-9 16 1386 0 0,16-23-1028 0 0,-1-1 0 0 0,0 1 0 0 0,0 0 0 0 0,0-1 1 0 0,0 1-1 0 0,0-1 0 0 0,1 1 0 0 0,-1-1 0 0 0,0 1 0 0 0,0-1 0 0 0,1 1 0 0 0,-1-1 1 0 0,1 1-1 0 0,-1-1 0 0 0,0 1 0 0 0,1-1 0 0 0,-1 1 0 0 0,1-1 0 0 0,-1 1 1 0 0,1-1-1 0 0,-1 0 0 0 0,1 1 0 0 0,-1-1 0 0 0,1 0 0 0 0,-1 0 0 0 0,1 0 0 0 0,0 1 1 0 0,-1-1-1 0 0,1 0 0 0 0,-1 0 0 0 0,1 0 0 0 0,0 0 0 0 0,-1 0 0 0 0,1 0 0 0 0,-1 0 1 0 0,1 0-1 0 0,0 0 0 0 0,-1 0 0 0 0,1 0 0 0 0,0-1 0 0 0,28 4 91 0 0,0 1-137 0 0,1-2-1 0 0,0-1 0 0 0,0-1 0 0 0,1-1 1 0 0,-2-2-1 0 0,34-7 0 0 0,-32 4-752 0 0,-11 8-5099 0 0,-15 4 1610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8:5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0 3740 0 0,'0'0'7042'0'0,"-7"14"-6915"0"0,-5 8-123 0 0,-1-1 1 0 0,-1 0-1 0 0,-1-1 1 0 0,-1-1-1 0 0,-34 34 1 0 0,48-51-7 0 0,-61 44-28 0 0,61-44 7 0 0,-1 0-1 0 0,0 0 0 0 0,0-1 1 0 0,-1 1-1 0 0,1-1 0 0 0,0 0 1 0 0,0 0-1 0 0,-1 0 0 0 0,1 0 1 0 0,0 0-1 0 0,-1-1 0 0 0,1 0 1 0 0,-1 1-1 0 0,1-1 0 0 0,-1 0 1 0 0,1-1-1 0 0,-1 1 0 0 0,1-1 1 0 0,-6-1-1 0 0,6 0-14 0 0,1 0 0 0 0,0 0 0 0 0,-1-1 0 0 0,1 1 0 0 0,0-1-1 0 0,0 1 1 0 0,0-1 0 0 0,1 0 0 0 0,-1 1 0 0 0,1-1 0 0 0,0 0 0 0 0,-1 0 0 0 0,1 0 0 0 0,0 0 0 0 0,1 0 0 0 0,-1-1 0 0 0,0 1 0 0 0,1 0-1 0 0,0 0 1 0 0,0 0 0 0 0,0-1 0 0 0,0 1 0 0 0,1-6 0 0 0,-1 5 34 0 0,1 0 0 0 0,-1 0 0 0 0,1 0-1 0 0,-1 0 1 0 0,1 1 0 0 0,0-1 0 0 0,0 0 0 0 0,1 0-1 0 0,-1 1 1 0 0,1-1 0 0 0,0 1 0 0 0,0-1 0 0 0,0 1 0 0 0,0 0-1 0 0,1 0 1 0 0,-1 0 0 0 0,1 0 0 0 0,0 0 0 0 0,4-3 0 0 0,-4 5 77 0 0,0 0 0 0 0,0-1 1 0 0,0 1-1 0 0,0 0 0 0 0,1 1 1 0 0,-1-1-1 0 0,0 0 0 0 0,1 1 1 0 0,-1 0-1 0 0,0 0 0 0 0,1 0 1 0 0,-1 0-1 0 0,0 0 0 0 0,0 1 1 0 0,1 0-1 0 0,-1-1 0 0 0,0 1 1 0 0,0 0-1 0 0,0 1 0 0 0,1-1 1 0 0,-1 0-1 0 0,-1 1 0 0 0,1 0 1 0 0,0 0-1 0 0,3 2 0 0 0,6 7 223 0 0,-1-1 0 0 0,-1 2 0 0 0,0-1 0 0 0,13 20-1 0 0,19 21 355 0 0,-35-45-559 0 0,2 1-1 0 0,-1-2 1 0 0,1 1 0 0 0,0-1-1 0 0,0-1 1 0 0,1 0 0 0 0,0 0-1 0 0,10 3 1 0 0,-16-6-292 0 0,0-1 0 0 0,0 0 0 0 0,0 0 0 0 0,-1-1 0 0 0,1 1 1 0 0,0-1-1 0 0,0 0 0 0 0,0 0 0 0 0,0-1 0 0 0,0 1 0 0 0,0-1 1 0 0,0 1-1 0 0,0-1 0 0 0,0 0 0 0 0,-1-1 0 0 0,1 1 0 0 0,0-1 0 0 0,-1 0 1 0 0,1 1-1 0 0,-1-2 0 0 0,0 1 0 0 0,0 0 0 0 0,1-1 0 0 0,3-3 1 0 0,7-9-3222 0 0,4-3-2120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00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8 1464 0 0,'0'0'9500'0'0,"-36"7"-8487"0"0,7-7-893 0 0,-13-1 50 0 0,-84 10-1 0 0,119-9-2579 0 0,16-6 525 0 0,18-5-2302 0 0,-11 6 233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01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12 4144 0 0,'0'0'6689'0'0,"5"0"-6586"0"0,269-11 654 0 0,-274 11-767 0 0,-29 9-295 0 0,27 67 679 0 0,0-33-311 0 0,3 0 1 0 0,7 60-1 0 0,-7-94 9 0 0,1 2-7 0 0,0 1 0 0 0,0-1 0 0 0,-1 1 1 0 0,-1 0-1 0 0,0 0 0 0 0,0-1 1 0 0,-4 18-1 0 0,3-27-77 0 0,0 0 0 0 0,-1 0 0 0 0,1 0 0 0 0,-1 0 0 0 0,1 0 0 0 0,-1 0 0 0 0,0 0 1 0 0,1 0-1 0 0,-1-1 0 0 0,0 1 0 0 0,0-1 0 0 0,0 0 0 0 0,-1 1 0 0 0,1-1 0 0 0,0 0 0 0 0,0 0 0 0 0,-1-1 0 0 0,1 1 0 0 0,0 0 1 0 0,-1-1-1 0 0,1 1 0 0 0,-5-1 0 0 0,-61 4 0 0 0,57-4 39 0 0,-2-1-108 0 0,0 1 0 0 0,0-2-1 0 0,0 0 1 0 0,1-1 0 0 0,-1 0 0 0 0,1 0-1 0 0,-1-2 1 0 0,-15-7 0 0 0,14 5-1125 0 0,1 0 1 0 0,0-2 0 0 0,-23-17 0 0 0,30 19-1476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0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3900 0 0,'0'0'8572'0'0,"2"3"-8070"0"0,-1 0-485 0 0,0 0 1 0 0,-1 1-1 0 0,1-1 1 0 0,-1 0-1 0 0,0 0 1 0 0,1 1 0 0 0,-1-1-1 0 0,-1 0 1 0 0,1 1-1 0 0,0-1 1 0 0,-1 0-1 0 0,0 0 1 0 0,0 1-1 0 0,0-1 1 0 0,0 0-1 0 0,0 0 1 0 0,0 0-1 0 0,-1 0 1 0 0,0 0-1 0 0,-2 2 1 0 0,-47 71-96 0 0,37-57 75 0 0,-92 138-834 0 0,95-147 414 0 0,8-8-2084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02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148 211 4240 0 0,'0'0'5519'0'0,"-10"-18"-5351"0"0,10 17-170 0 0,-13-26-39 0 0,-2 1-1 0 0,0 1 0 0 0,-36-44 0 0 0,42 59-458 0 0,-14-16-586 0 0,12 18-2941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0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0 636 0 0,'0'0'10053'0'0,"4"19"-9816"0"0,14 59 30 0 0,-18-76-269 0 0,0 1-1 0 0,1-1 1 0 0,0 1-1 0 0,-1-1 1 0 0,1 0-1 0 0,0 0 1 0 0,0 1 0 0 0,0-1-1 0 0,0 0 1 0 0,1 0-1 0 0,-1 0 1 0 0,0 0 0 0 0,1 0-1 0 0,0 0 1 0 0,-1-1-1 0 0,1 1 1 0 0,0 0-1 0 0,0-1 1 0 0,0 0 0 0 0,0 1-1 0 0,0-1 1 0 0,0 0-1 0 0,0 0 1 0 0,0 0-1 0 0,1 0 1 0 0,-1 0 0 0 0,0-1-1 0 0,1 1 1 0 0,-1-1-1 0 0,0 1 1 0 0,1-1 0 0 0,-1 0-1 0 0,1 0 1 0 0,-1 0-1 0 0,1 0 1 0 0,-1 0-1 0 0,0-1 1 0 0,5 0 0 0 0,-2-1-65 0 0,0 1 1 0 0,0-1 0 0 0,-1 0 0 0 0,1 0 0 0 0,0-1 0 0 0,-1 1-1 0 0,0-1 1 0 0,1 0 0 0 0,-1 0 0 0 0,0-1 0 0 0,-1 1 0 0 0,1-1 0 0 0,-1 0-1 0 0,5-5 1 0 0,-5 2 24 0 0,0 0-1 0 0,-1-1 1 0 0,0 1-1 0 0,0-1 1 0 0,0 1-1 0 0,-1-1 0 0 0,0 0 1 0 0,-1 1-1 0 0,0-17 1 0 0,0 24 56 0 0,0 0-1 0 0,-1-1 1 0 0,1 1 0 0 0,0 0 0 0 0,0-1-1 0 0,0 1 1 0 0,0 0 0 0 0,0-1-1 0 0,-1 1 1 0 0,1 0 0 0 0,0 0 0 0 0,0-1-1 0 0,-1 1 1 0 0,1 0 0 0 0,0 0 0 0 0,0-1-1 0 0,-1 1 1 0 0,1 0 0 0 0,0 0-1 0 0,0 0 1 0 0,-1-1 0 0 0,1 1 0 0 0,0 0-1 0 0,-1 0 1 0 0,1 0 0 0 0,0 0 0 0 0,-1 0-1 0 0,1 0 1 0 0,0 0 0 0 0,-1 0-1 0 0,1 0 1 0 0,0 0 0 0 0,-1 0 0 0 0,1 0-1 0 0,-1 0 1 0 0,1 0 0 0 0,0 0 0 0 0,-1 0-1 0 0,1 0 1 0 0,0 0 0 0 0,-1 0-1 0 0,1 1 1 0 0,0-1 0 0 0,0 0 0 0 0,-1 0-1 0 0,1 0 1 0 0,-1 1 0 0 0,-15 11 764 0 0,11 6-712 0 0,0 0 0 0 0,1 1 0 0 0,1 0 0 0 0,0 0 1 0 0,2 0-1 0 0,0 0 0 0 0,1 0 0 0 0,4 26 0 0 0,-2 17-38 0 0,0-26-57 0 0,-1-16 69 0 0,0-1-1 0 0,-3 27 1 0 0,1-42-67 0 0,1 0 0 0 0,-1-1 0 0 0,1 1 0 0 0,-1-1 0 0 0,0 1 0 0 0,0-1 0 0 0,-1 1 0 0 0,1-1 0 0 0,-1 0 0 0 0,1 0 0 0 0,-1 1 0 0 0,0-1 0 0 0,0-1 0 0 0,-1 1 0 0 0,1 0 0 0 0,-1 0 0 0 0,1-1 0 0 0,-6 4 0 0 0,6-4-121 0 0,-1-1 1 0 0,1-1-1 0 0,-1 1 1 0 0,0 0-1 0 0,1-1 1 0 0,-1 1-1 0 0,0-1 1 0 0,0 0-1 0 0,0 0 1 0 0,1 0-1 0 0,-1 0 0 0 0,0 0 1 0 0,0 0-1 0 0,1-1 1 0 0,-1 0-1 0 0,-2 0 1 0 0,3 0-139 0 0,1 1 0 0 0,0-1 1 0 0,-1 1-1 0 0,1-1 0 0 0,0 1 0 0 0,-1-1 0 0 0,1 0 1 0 0,0 0-1 0 0,0 0 0 0 0,0 0 0 0 0,0 0 1 0 0,0 0-1 0 0,0 0 0 0 0,0 0 0 0 0,0 0 0 0 0,0 0 1 0 0,0 0-1 0 0,1-1 0 0 0,-2-2 0 0 0,1-5-2808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22 668 0 0,'0'0'2640'0'0,"6"-3"-2522"0"0,0 0-269 0 0,0 1-1 0 0,0 0 0 0 0,0 0 0 0 0,1 1 0 0 0,-1 0 1 0 0,0 0-1 0 0,1 0 0 0 0,-1 1 0 0 0,1 0 0 0 0,-1 0 1 0 0,1 1-1 0 0,-1 0 0 0 0,0 0 0 0 0,12-3 5654 0 0,-18 2-5412 0 0,0 0 1 0 0,-1-1-1 0 0,1 1 1 0 0,0-1-1 0 0,0 1 1 0 0,-1 0-1 0 0,1-1 1 0 0,0 1 0 0 0,-1 0-1 0 0,1-1 1 0 0,0 1-1 0 0,-1 0 1 0 0,1-1-1 0 0,-1 1 1 0 0,1 0-1 0 0,0 0 1 0 0,-1 0-1 0 0,1-1 1 0 0,-1 1 0 0 0,1 0-1 0 0,-1 0 1 0 0,1 0-1 0 0,-1 0 1 0 0,1 0-1 0 0,0 0 1 0 0,-1 0-1 0 0,1 0 1 0 0,-1 0-1 0 0,1 0 1 0 0,-1 0 0 0 0,-9 0 34 0 0,0 0 0 0 0,0 1 1 0 0,0 0-1 0 0,0 1 1 0 0,0 0-1 0 0,1 0 1 0 0,-20 8-1 0 0,26-8-130 0 0,0-1 1 0 0,0 1-1 0 0,0 0 0 0 0,0-1 0 0 0,1 2 1 0 0,-1-1-1 0 0,1 0 0 0 0,-1 0 0 0 0,1 1 1 0 0,-1-1-1 0 0,1 1 0 0 0,0 0 0 0 0,0 0 1 0 0,1 0-1 0 0,-1 0 0 0 0,0 0 0 0 0,1 0 1 0 0,0 0-1 0 0,0 1 0 0 0,0-1 0 0 0,0 0 1 0 0,0 1-1 0 0,1-1 0 0 0,0 0 0 0 0,-1 6 1 0 0,2-8-7 0 0,-1 0 0 0 0,1 1 0 0 0,-1-1 0 0 0,1 0 0 0 0,0 0 0 0 0,-1 0 0 0 0,1 0 0 0 0,0 0 0 0 0,0 0 0 0 0,-1 0 0 0 0,1 0 0 0 0,0 0 0 0 0,0 0 0 0 0,0-1 0 0 0,0 1 0 0 0,0 0 0 0 0,1-1 0 0 0,-1 1 0 0 0,0-1 0 0 0,0 1 0 0 0,2 0 0 0 0,32 11-118 0 0,-26-9 146 0 0,3 1-32 0 0,-1 1 0 0 0,0 1 1 0 0,0-1-1 0 0,0 2 0 0 0,-1-1 0 0 0,0 1 0 0 0,14 13 0 0 0,-21-17 11 0 0,1-1 0 0 0,-1 2 0 0 0,0-1-1 0 0,0 0 1 0 0,-1 1 0 0 0,1-1 0 0 0,-1 1 0 0 0,1 0 0 0 0,-1 0-1 0 0,0 0 1 0 0,-1 0 0 0 0,1 0 0 0 0,-1 0 0 0 0,1 1-1 0 0,-1-1 1 0 0,-1 0 0 0 0,1 1 0 0 0,-1-1 0 0 0,1 1 0 0 0,-1-1-1 0 0,-1 0 1 0 0,1 1 0 0 0,-2 8 0 0 0,1-11 1 0 0,-1 0 0 0 0,1 0 0 0 0,0 0 0 0 0,-1 0 0 0 0,0-1-1 0 0,1 1 1 0 0,-1 0 0 0 0,0-1 0 0 0,0 1 0 0 0,0-1 0 0 0,0 1 0 0 0,0-1 0 0 0,-1 0 0 0 0,1 0 0 0 0,0 0 0 0 0,0 0 0 0 0,-1-1 0 0 0,1 1-1 0 0,-1-1 1 0 0,1 1 0 0 0,0-1 0 0 0,-1 0 0 0 0,1 1 0 0 0,-1-2 0 0 0,1 1 0 0 0,-1 0 0 0 0,-3-1 0 0 0,-1 1-7 0 0,-1-1 1 0 0,1 0-1 0 0,0 0 1 0 0,0-1-1 0 0,0 0 1 0 0,0 0-1 0 0,0 0 1 0 0,-7-5 0 0 0,12 7 17 0 0,1 0 1 0 0,0-1 0 0 0,0 1-1 0 0,0-1 1 0 0,0 1 0 0 0,0-1-1 0 0,0 0 1 0 0,0 1 0 0 0,0-1 0 0 0,0 0-1 0 0,0 0 1 0 0,0 0 0 0 0,0 1-1 0 0,1-1 1 0 0,-1 0 0 0 0,0 0-1 0 0,1 0 1 0 0,-1-1 0 0 0,0 1-1 0 0,1 0 1 0 0,-1 0 0 0 0,1 0 0 0 0,0 0-1 0 0,-1 0 1 0 0,1-1 0 0 0,0 0-1 0 0,1 1 6 0 0,1 0 0 0 0,-1 0 0 0 0,0 0 0 0 0,1 0 1 0 0,-1 0-1 0 0,1 1 0 0 0,0-1 0 0 0,-1 1 0 0 0,1-1 0 0 0,0 1 0 0 0,-1-1 0 0 0,1 1 0 0 0,0 0 0 0 0,-1 0 0 0 0,1 0 0 0 0,0 0 0 0 0,-1 0 0 0 0,3 1 0 0 0,5-1-92 0 0,-1 0 1 0 0,0-1 0 0 0,1 0-1 0 0,-1 0 1 0 0,0-1-1 0 0,0 0 1 0 0,0 0-1 0 0,0-1 1 0 0,0 0 0 0 0,-1-1-1 0 0,1 1 1 0 0,-1-1-1 0 0,0-1 1 0 0,0 1-1 0 0,0-1 1 0 0,-1-1-1 0 0,0 1 1 0 0,8-9 0 0 0,-8 6-48 0 0,0-1 1 0 0,0 0 0 0 0,-1 0 0 0 0,0 0 0 0 0,-1-1 0 0 0,0 0 0 0 0,0 1 0 0 0,-1-2 0 0 0,0 1 0 0 0,-1 0-1 0 0,0 0 1 0 0,-1-1 0 0 0,0 1 0 0 0,0-14 0 0 0,-1 23 124 0 0,0 0-1 0 0,0-1 1 0 0,0 1-1 0 0,0 0 1 0 0,-1 0 0 0 0,1 0-1 0 0,0 0 1 0 0,0 0 0 0 0,-1 0-1 0 0,1 0 1 0 0,0 0-1 0 0,-1 0 1 0 0,1 0 0 0 0,-1 0-1 0 0,0 0 1 0 0,1 0-1 0 0,-1 0 1 0 0,0 0 0 0 0,1 0-1 0 0,-1 0 1 0 0,0 1 0 0 0,0-1-1 0 0,0 0 1 0 0,0 1-1 0 0,0-1 1 0 0,1 1 0 0 0,-1-1-1 0 0,0 1 1 0 0,-1-1-1 0 0,1 1 1 0 0,0-1 0 0 0,0 1-1 0 0,0 0 1 0 0,0 0 0 0 0,0-1-1 0 0,0 1 1 0 0,0 0-1 0 0,0 0 1 0 0,0 0 0 0 0,-1 0-1 0 0,1 1 1 0 0,0-1-1 0 0,0 0 1 0 0,0 0 0 0 0,-2 1-1 0 0,0 0 24 0 0,0 0 0 0 0,-1 0-1 0 0,1 0 1 0 0,0 1 0 0 0,0-1-1 0 0,0 0 1 0 0,1 1 0 0 0,-1 0 0 0 0,0 0-1 0 0,1 0 1 0 0,-1 0 0 0 0,1 0-1 0 0,-1 1 1 0 0,1-1 0 0 0,-3 4-1 0 0,2 1-13 0 0,1 0 0 0 0,-1 1 0 0 0,2-1 0 0 0,-1 0 0 0 0,1 1 0 0 0,0-1 0 0 0,0 1 0 0 0,1-1 0 0 0,0 1 0 0 0,0-1 0 0 0,1 1 0 0 0,0-1-1 0 0,0 1 1 0 0,1-1 0 0 0,0 0 0 0 0,4 11 0 0 0,-4-12 55 0 0,0-1-1 0 0,0 0 1 0 0,0 1-1 0 0,1-1 1 0 0,0 0 0 0 0,0 0-1 0 0,0 0 1 0 0,1-1-1 0 0,-1 1 1 0 0,1-1-1 0 0,0 0 1 0 0,1 0-1 0 0,-1 0 1 0 0,1 0 0 0 0,-1-1-1 0 0,1 0 1 0 0,0 0-1 0 0,1 0 1 0 0,-1-1-1 0 0,0 1 1 0 0,10 1-1 0 0,-13-3-83 0 0,-1-1-1 0 0,1 0 1 0 0,0 1-1 0 0,0-1 1 0 0,-1 0-1 0 0,1 0 1 0 0,0 0-1 0 0,-1-1 0 0 0,1 1 1 0 0,0 0-1 0 0,0-1 1 0 0,-1 1-1 0 0,1-1 1 0 0,0 0-1 0 0,-1 1 1 0 0,1-1-1 0 0,-1 0 0 0 0,1 0 1 0 0,-1 0-1 0 0,1 0 1 0 0,-1 0-1 0 0,0 0 1 0 0,0 0-1 0 0,1-1 0 0 0,-1 1 1 0 0,0 0-1 0 0,0-1 1 0 0,0 1-1 0 0,1-3 1 0 0,2-5-15 0 0,-1 0 0 0 0,0 1 0 0 0,-1-1 1 0 0,3-18-1 0 0,-4 22 62 0 0,-1-1 1 0 0,1 1 0 0 0,0-1-1 0 0,1 1 1 0 0,-1-1-1 0 0,1 1 1 0 0,0 0 0 0 0,0 0-1 0 0,1 0 1 0 0,0 0-1 0 0,5-8 1 0 0,-7 12-28 0 0,0 1 0 0 0,0 0 0 0 0,0 0 0 0 0,-1 0 0 0 0,1 0 0 0 0,0 0 0 0 0,0 0 0 0 0,0 0 0 0 0,-1 0 0 0 0,1 0 0 0 0,0 0 0 0 0,0 0 0 0 0,0 0 0 0 0,-1 1 0 0 0,1-1-1 0 0,0 0 1 0 0,0 1 0 0 0,-1-1 0 0 0,1 0 0 0 0,0 1 0 0 0,-1-1 0 0 0,1 1 0 0 0,0-1 0 0 0,-1 1 0 0 0,1-1 0 0 0,-1 1 0 0 0,1 0 0 0 0,-1-1 0 0 0,1 1 0 0 0,-1-1 0 0 0,1 1 0 0 0,0 1 0 0 0,18 27-896 0 0,-17-26 946 0 0,2 4-128 0 0,17 24 137 0 0,-20-29-36 0 0,0-1 1 0 0,0 0 0 0 0,-1 0-1 0 0,1 0 1 0 0,0-1-1 0 0,0 1 1 0 0,0 0 0 0 0,0 0-1 0 0,0 0 1 0 0,0-1 0 0 0,0 1-1 0 0,0 0 1 0 0,0-1 0 0 0,1 1-1 0 0,-1-1 1 0 0,0 1 0 0 0,0-1-1 0 0,0 0 1 0 0,1 1-1 0 0,-1-1 1 0 0,0 0 0 0 0,2 0-1 0 0,0-3-51 0 0,0 0 0 0 0,0 0 0 0 0,-1 0 0 0 0,0-1 0 0 0,1 1-1 0 0,-1-1 1 0 0,-1 1 0 0 0,1-1 0 0 0,0 0 0 0 0,0-4 0 0 0,1 2 22 0 0,0 0 58 0 0,15-31-147 0 0,-18 35 131 0 0,1 1-1 0 0,0-1 0 0 0,0 1 0 0 0,0-1 1 0 0,0 1-1 0 0,0 0 0 0 0,0-1 1 0 0,0 1-1 0 0,0 0 0 0 0,0 0 0 0 0,1 0 1 0 0,-1 0-1 0 0,1 0 0 0 0,-1 0 0 0 0,0 0 1 0 0,1 0-1 0 0,-1 0 0 0 0,3 0 0 0 0,-1 8 66 0 0,-1 0-1 0 0,0 0 0 0 0,-1 0 0 0 0,0 1 0 0 0,0-1 0 0 0,0 8 0 0 0,-1-9-49 0 0,9 76 1185 0 0,-8-74-972 0 0,1 1 1 0 0,0-1-1 0 0,0 0 0 0 0,1 0 0 0 0,0 0 1 0 0,0 0-1 0 0,8 11 0 0 0,-11-19-290 0 0,1 1 1 0 0,0 0-1 0 0,0 0 0 0 0,1 0 1 0 0,-1 0-1 0 0,0-1 0 0 0,0 1 1 0 0,0 0-1 0 0,1-1 0 0 0,-1 1 1 0 0,0-1-1 0 0,0 1 0 0 0,1-1 1 0 0,-1 0-1 0 0,0 0 0 0 0,1 1 0 0 0,-1-1 1 0 0,0 0-1 0 0,1 0 0 0 0,-1 0 1 0 0,1-1-1 0 0,-1 1 0 0 0,0 0 1 0 0,1 0-1 0 0,-1-1 0 0 0,0 1 1 0 0,0-1-1 0 0,1 1 0 0 0,-1-1 1 0 0,0 1-1 0 0,0-1 0 0 0,0 0 0 0 0,0 0 1 0 0,0 0-1 0 0,2-1 0 0 0,46-39-3042 0 0,-36 29 1457 0 0,30-20-3786 0 0,-22 16 4361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1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58 556 0 0,'0'0'8509'0'0,"7"-9"-7989"0"0,23-28 39 0 0,-29 36-530 0 0,0 0 0 0 0,0 0 0 0 0,1 0 0 0 0,-1 0 0 0 0,0 0-1 0 0,0 0 1 0 0,1 0 0 0 0,-1 1 0 0 0,1-1 0 0 0,-1 1 0 0 0,0-1-1 0 0,1 1 1 0 0,-1-1 0 0 0,1 1 0 0 0,0 0 0 0 0,-1-1 0 0 0,1 1 0 0 0,-1 0-1 0 0,1 0 1 0 0,-1 0 0 0 0,1 0 0 0 0,-1 1 0 0 0,1-1 0 0 0,-1 0-1 0 0,1 1 1 0 0,-1-1 0 0 0,1 1 0 0 0,-1-1 0 0 0,1 1 0 0 0,-1 0 0 0 0,0 0-1 0 0,1-1 1 0 0,-1 1 0 0 0,1 1 0 0 0,3 2-93 0 0,0 0 1 0 0,-1 0-1 0 0,0 1 1 0 0,0-1-1 0 0,7 10 0 0 0,-6-6 18 0 0,0 1 0 0 0,0 0 0 0 0,-1 0 0 0 0,0 0-1 0 0,-1 0 1 0 0,0 1 0 0 0,0-1 0 0 0,-1 1 0 0 0,0 0-1 0 0,-1-1 1 0 0,0 1 0 0 0,0 0 0 0 0,-1 0 0 0 0,-1 0-1 0 0,-2 14 1 0 0,-3 6 45 0 0,-1 0 1 0 0,-2-1-1 0 0,-20 45 0 0 0,14-36-39 0 0,8-25-2 0 0,0 9 782 0 0,52-7 1096 0 0,-24-10-1813 0 0,0-2 0 0 0,0 0 0 0 0,0-2 0 0 0,0 0 0 0 0,1-1 0 0 0,21-4 0 0 0,36-16-11456 0 0,-61 16 10541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1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1 228 0 0,'0'0'7666'0'0,"-8"10"-7379"0"0,-8 11-199 0 0,-1-1 0 0 0,-1-1 1 0 0,-1-1-1 0 0,-1 0 0 0 0,-1-2 0 0 0,0 0 1 0 0,-32 18-1 0 0,47-31-94 0 0,-50 22 125 0 0,53-24-108 0 0,0 1 0 0 0,-1-1 0 0 0,1-1 0 0 0,-1 1 0 0 0,0 0-1 0 0,1-1 1 0 0,-1 0 0 0 0,0 0 0 0 0,1 0 0 0 0,-1 0 0 0 0,1 0-1 0 0,-1-1 1 0 0,0 0 0 0 0,-3-1 0 0 0,5 1-8 0 0,1 0 0 0 0,-1 0 1 0 0,1-1-1 0 0,0 1 0 0 0,-1-1 1 0 0,1 1-1 0 0,0-1 0 0 0,0 1 1 0 0,0-1-1 0 0,0 0 0 0 0,0 1 0 0 0,1-1 1 0 0,-1 0-1 0 0,0 0 0 0 0,1 0 1 0 0,0 0-1 0 0,-1 1 0 0 0,1-1 1 0 0,0 0-1 0 0,0 0 0 0 0,0 0 0 0 0,0 0 1 0 0,0 0-1 0 0,0 0 0 0 0,0 0 1 0 0,1 0-1 0 0,-1 0 0 0 0,1 1 1 0 0,1-4-1 0 0,0-4-5 0 0,1-1-1 0 0,0 1 1 0 0,1 0 0 0 0,6-13 0 0 0,-8 19 2 0 0,0-1 0 0 0,1 1 0 0 0,-1 0 0 0 0,1 0 1 0 0,-1 0-1 0 0,1 0 0 0 0,0 0 0 0 0,0 1 0 0 0,0-1 0 0 0,1 1 0 0 0,-1 0 0 0 0,1 0 1 0 0,-1 0-1 0 0,1 0 0 0 0,-1 1 0 0 0,1-1 0 0 0,0 1 0 0 0,0 0 0 0 0,0 0 0 0 0,5 0 1 0 0,-6 1 50 0 0,0 0 1 0 0,0 0-1 0 0,0 0 1 0 0,0 1-1 0 0,-1-1 1 0 0,1 1-1 0 0,0 0 1 0 0,0 0-1 0 0,0 0 1 0 0,0 0-1 0 0,-1 0 1 0 0,1 1-1 0 0,0-1 1 0 0,-1 1-1 0 0,1 0 1 0 0,-1 0 0 0 0,0 0-1 0 0,0 0 1 0 0,0 0-1 0 0,0 0 1 0 0,0 1-1 0 0,0-1 1 0 0,0 0-1 0 0,-1 1 1 0 0,1 0-1 0 0,-1-1 1 0 0,2 4-1 0 0,-1 0-5 0 0,9 20 513 0 0,1-1 1 0 0,2 0-1 0 0,16 23 1 0 0,-27-43-523 0 0,0 0 1 0 0,0-1 0 0 0,0 0-1 0 0,1 0 1 0 0,-1 0 0 0 0,1 0-1 0 0,0 0 1 0 0,0-1 0 0 0,1 0-1 0 0,-1 0 1 0 0,1 0 0 0 0,-1 0-1 0 0,1-1 1 0 0,0 1 0 0 0,0-1-1 0 0,0-1 1 0 0,0 1 0 0 0,1-1 0 0 0,-1 0-1 0 0,0 0 1 0 0,1 0 0 0 0,-1-1-1 0 0,8 0 1 0 0,-10 0-179 0 0,1-2 0 0 0,-1 1-1 0 0,0 0 1 0 0,0-1 0 0 0,0 1 0 0 0,0-1 0 0 0,0 0 0 0 0,0 0-1 0 0,0 0 1 0 0,0-1 0 0 0,-1 1 0 0 0,1-1 0 0 0,-1 1 0 0 0,3-4 0 0 0,31-48-4295 0 0,-20 29-163 0 0,-2 4 1975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7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8 0 0,'0'0'8901'0'0,"-6"98"-8893"0"0,6-80-8 0 0,0 0 76 0 0,0-3-32 0 0,2-1-44 0 0,4-2-492 0 0,4-2-236 0 0,0-1-884 0 0,6-2-1697 0 0,2-1 425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4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3 229 968 0 0,'0'0'7461'0'0,"-3"5"-4428"0"0,13-6-2876 0 0,0-1-1 0 0,-1 1 1 0 0,1-2-1 0 0,0 1 1 0 0,9-5-1 0 0,34-8 108 0 0,-17 9-366 0 0,0 2-1 0 0,0 1 0 0 0,0 1 1 0 0,0 3-1 0 0,0 0 1 0 0,0 3-1 0 0,42 9 0 0 0,-60-9-4 0 0,0-1 0 0 0,0-1 0 0 0,1 0-1 0 0,-1-1 1 0 0,33-3 0 0 0,-28-7-310 0 0,-16 3 678 0 0,-15 3 1175 0 0,0 7-1374 0 0,1-1-1 0 0,-1 1 1 0 0,0 1-1 0 0,1-1 1 0 0,0 1-1 0 0,0 1 0 0 0,1-1 1 0 0,-1 1-1 0 0,-5 7 1 0 0,-8 9 9 0 0,12-14-110 0 0,1 1 0 0 0,-1-1-1 0 0,0-1 1 0 0,-1 1 0 0 0,0-1-1 0 0,0-1 1 0 0,-16 9 0 0 0,16-8 219 0 0,7-6 150 0 0,8-7-197 0 0,14-15-50 0 0,-2 1-120 0 0,30-41-1 0 0,-45 57 47 0 0,0-1-1 0 0,0 0 1 0 0,0 0-1 0 0,0 0 1 0 0,-1 0-1 0 0,0-1 1 0 0,0 1-1 0 0,-1-1 1 0 0,1 1-1 0 0,-1-1 1 0 0,0 0-1 0 0,-1 1 1 0 0,1-1-1 0 0,-2-10 1 0 0,-1 10-23 0 0,0 1 0 0 0,-1 0 0 0 0,0 0 1 0 0,0 0-1 0 0,-1 0 0 0 0,1 0 0 0 0,-1 1 0 0 0,0-1 1 0 0,-5-3-1 0 0,-14-20-589 0 0,20 23 124 0 0,0 1 0 0 0,1-1 0 0 0,0 0 0 0 0,0 0 1 0 0,0 0-1 0 0,0 0 0 0 0,1 0 0 0 0,-1-10 0 0 0,1-4-3478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19 596 0 0,'0'0'2294'0'0,"17"0"-2063"0"0,50-2-10 0 0,-63 2-147 0 0,-1 0 1 0 0,1-1-1 0 0,0 1 0 0 0,0-1 0 0 0,0 0 0 0 0,-1 0 0 0 0,1 0 1 0 0,5-3-1 0 0,6-1 2879 0 0,-7 4-2330 0 0,11-1 371 0 0,-9 8-7334 0 0,-10-4 4471 0 0,-13-9 1498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46 512 0 0,'0'0'8251'0'0,"4"-2"-7934"0"0,2-2-149 0 0,0 1-1 0 0,0-1 1 0 0,0 1 0 0 0,1 1-1 0 0,-1-1 1 0 0,1 1-1 0 0,-1 0 1 0 0,1 1 0 0 0,7-1-1 0 0,72-4 314 0 0,-12 2-368 0 0,-8-3 57 0 0,-66 7-217 0 0,-26 21 510 0 0,20-4-413 0 0,2 0 0 0 0,0 0 0 0 0,1 0 0 0 0,1 1 0 0 0,1-1 0 0 0,0 1 0 0 0,1-1 0 0 0,3 23 0 0 0,-2 12-44 0 0,5 21-28 0 0,-3-48-3 0 0,0 1 0 0 0,-3 34 1 0 0,0-54 7 0 0,-1 0 1 0 0,0 0 0 0 0,0 0-1 0 0,0-1 1 0 0,0 1-1 0 0,-1 0 1 0 0,0-1-1 0 0,0 1 1 0 0,-1-1 0 0 0,0 0-1 0 0,1 1 1 0 0,-2-1-1 0 0,1-1 1 0 0,-1 1 0 0 0,-4 5-1 0 0,3-6 18 0 0,0-1 0 0 0,0 0 0 0 0,0 0 0 0 0,-1 0 0 0 0,1 0 1 0 0,-1-1-1 0 0,0 0 0 0 0,1 0 0 0 0,-1-1 0 0 0,0 1 0 0 0,0-1 0 0 0,0-1 0 0 0,0 1 0 0 0,0-1 0 0 0,0 0 0 0 0,0 0 0 0 0,0-1 0 0 0,0 0 1 0 0,0 0-1 0 0,0 0 0 0 0,0-1 0 0 0,1 0 0 0 0,-1 0 0 0 0,1 0 0 0 0,-9-5 0 0 0,8 4-61 0 0,0 0 1 0 0,0 0-1 0 0,0 0 0 0 0,0-1 0 0 0,1 0 1 0 0,0 0-1 0 0,0-1 0 0 0,0 1 0 0 0,0-1 1 0 0,1 0-1 0 0,0 0 0 0 0,0-1 0 0 0,0 1 1 0 0,1-1-1 0 0,-1 0 0 0 0,1 0 0 0 0,1 0 1 0 0,-1 0-1 0 0,1 0 0 0 0,0-1 0 0 0,1 1 1 0 0,-2-13-1 0 0,3 17-66 0 0,0-1 0 0 0,0 0 0 0 0,0 1 0 0 0,1-1 0 0 0,-1 1 0 0 0,1-1 0 0 0,0 1 0 0 0,0-1 0 0 0,0 1 0 0 0,0 0 0 0 0,0-1 1 0 0,0 1-1 0 0,1 0 0 0 0,-1 0 0 0 0,1 0 0 0 0,0 0 0 0 0,-1 0 0 0 0,4-3 0 0 0,1 1-585 0 0,-1 1 1 0 0,0-1-1 0 0,1 1 0 0 0,0 0 1 0 0,0 0-1 0 0,9-2 1 0 0,9-3-2042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2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1 184 0 0,'0'0'9498'0'0,"-20"20"-9396"0"0,-129 135-30 0 0,132-139-479 0 0,-13 16-1214 0 0,22-4-5092 0 0,8-25 5598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2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224 284 896 0 0,'0'0'9977'0'0,"-16"-21"-9641"0"0,11 14-300 0 0,-130-157 212 0 0,120 148-817 0 0,10 12 120 0 0,0 0 0 0 0,0 0-1 0 0,1-1 1 0 0,0 1-1 0 0,0-1 1 0 0,0 0-1 0 0,1 0 1 0 0,-1 0 0 0 0,1-1-1 0 0,0 1 1 0 0,1-1-1 0 0,-4-11 1 0 0,19 16-4633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1900 0 0,'0'0'8509'0'0,"-14"1"-8248"0"0,-179 16-879 0 0,204-24-6208 0 0,2 5 4060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1420 0 0,'0'0'8172'0'0,"4"-1"-8042"0"0,27-6-89 0 0,0 2 0 0 0,0 1 1 0 0,1 1-1 0 0,-1 2 1 0 0,40 3-1 0 0,-13-1 752 0 0,-119 29-606 0 0,59-28-161 0 0,-1 1 0 0 0,1 0 0 0 0,0 0 0 0 0,0 0 0 0 0,0 0 1 0 0,1 0-1 0 0,-1 1 0 0 0,1-1 0 0 0,0 1 0 0 0,-1-1 0 0 0,1 0 0 0 0,1 1 0 0 0,-1 0 0 0 0,1-1 0 0 0,-1 1 0 0 0,1-1 0 0 0,0 1 0 0 0,0 0 0 0 0,1-1 0 0 0,-1 1 0 0 0,1 0 0 0 0,1 3 0 0 0,1 8-93 0 0,1 0 1 0 0,1 0-1 0 0,11 23 0 0 0,-10-24 71 0 0,8 16-15 0 0,19 60 1 0 0,-30-80 0 0 0,-1-1 0 0 0,0 1 0 0 0,-1 0-1 0 0,0 0 1 0 0,0 1 0 0 0,-1-1 0 0 0,-1 0 0 0 0,1 0-1 0 0,-2 0 1 0 0,-3 17 0 0 0,2-22 0 0 0,1 0 0 0 0,-1 1 1 0 0,0-1-1 0 0,-1 0 0 0 0,1-1 0 0 0,-1 1 0 0 0,0-1 1 0 0,0 1-1 0 0,-1-1 0 0 0,1 0 0 0 0,-1-1 0 0 0,0 1 0 0 0,0-1 1 0 0,0 0-1 0 0,0 0 0 0 0,-1 0 0 0 0,1-1 0 0 0,-1 0 1 0 0,-6 2-1 0 0,9-3-58 0 0,0 0 0 0 0,0 0 0 0 0,-1 0-1 0 0,1 0 1 0 0,0 0 0 0 0,0-1 0 0 0,-1 0 0 0 0,1 1 0 0 0,0-1 0 0 0,-1-1 0 0 0,1 1 0 0 0,0 0 0 0 0,0-1-1 0 0,-1 1 1 0 0,1-1 0 0 0,0 0 0 0 0,0 0 0 0 0,0-1 0 0 0,0 1 0 0 0,0 0 0 0 0,0-1 0 0 0,0 0 0 0 0,0 0 0 0 0,1 0-1 0 0,-1 0 1 0 0,1 0 0 0 0,-1 0 0 0 0,1-1 0 0 0,0 1 0 0 0,0-1 0 0 0,0 1 0 0 0,0-1 0 0 0,1 0 0 0 0,-1 0 0 0 0,-1-4-1 0 0,2 5-245 0 0,0-1-1 0 0,1 1 0 0 0,-1-1 1 0 0,0 1-1 0 0,1-1 0 0 0,0 1 0 0 0,0-1 1 0 0,0 1-1 0 0,0-1 0 0 0,0 1 1 0 0,0-1-1 0 0,0 1 0 0 0,1-1 0 0 0,-1 1 1 0 0,1 0-1 0 0,0-1 0 0 0,0 1 0 0 0,0-1 1 0 0,0 1-1 0 0,0 0 0 0 0,0 0 1 0 0,1 0-1 0 0,-1 0 0 0 0,3-3 0 0 0,11-6-322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4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42 468 0 0,'0'0'8163'0'0,"-2"19"-7744"0"0,-3 58-39 0 0,4-76-371 0 0,1 0 1 0 0,0 0-1 0 0,0 0 0 0 0,0 0 1 0 0,0 0-1 0 0,1 0 0 0 0,-1 0 0 0 0,0 0 1 0 0,0 0-1 0 0,1 0 0 0 0,-1 0 0 0 0,0 0 1 0 0,1 0-1 0 0,-1 0 0 0 0,1 0 1 0 0,-1 0-1 0 0,1 0 0 0 0,0 0 0 0 0,-1-1 1 0 0,1 1-1 0 0,0 0 0 0 0,0 0 1 0 0,-1-1-1 0 0,1 1 0 0 0,0 0 0 0 0,0-1 1 0 0,0 1-1 0 0,0-1 0 0 0,0 1 0 0 0,0-1 1 0 0,0 0-1 0 0,0 1 0 0 0,0-1 1 0 0,0 0-1 0 0,0 0 0 0 0,1 1 0 0 0,30-4-398 0 0,-30 2 333 0 0,3-1 18 0 0,0 1 0 0 0,0-1 0 0 0,0-1 0 0 0,0 1 0 0 0,0-1 0 0 0,0 0 0 0 0,0 0 0 0 0,-1 0 0 0 0,0-1 0 0 0,0 1 0 0 0,0-1 0 0 0,0 0 0 0 0,0-1-1 0 0,-1 1 1 0 0,1 0 0 0 0,3-9 0 0 0,-2 5 34 0 0,-1 0 0 0 0,-1 1 0 0 0,1-2 0 0 0,-1 1 0 0 0,-1 0 0 0 0,1-1-1 0 0,-2 1 1 0 0,1-1 0 0 0,0-15 0 0 0,-2 24 24 0 0,-2 1 40 0 0,1-1 1 0 0,-1 1-1 0 0,1 0 0 0 0,-1 0 1 0 0,1 1-1 0 0,0-1 0 0 0,-1 0 1 0 0,1 0-1 0 0,0 1 0 0 0,0-1 1 0 0,0 1-1 0 0,0-1 1 0 0,0 1-1 0 0,0-1 0 0 0,0 1 1 0 0,0 0-1 0 0,1-1 0 0 0,-1 1 1 0 0,1 0-1 0 0,-1 0 0 0 0,1 1 1 0 0,-11 43 1 0 0,7 17-121 0 0,5 80 1 0 0,1-46-331 0 0,-2-95 320 0 0,0-1 1 0 0,-1 0-1 0 0,1 1 1 0 0,0-1-1 0 0,-1 0 1 0 0,1 0-1 0 0,-1 1 1 0 0,1-1-1 0 0,-1 0 1 0 0,0 0-1 0 0,0 0 1 0 0,1 0 0 0 0,-1 0-1 0 0,0 0 1 0 0,0 0-1 0 0,0 0 1 0 0,0 0-1 0 0,0 0 1 0 0,0 0-1 0 0,0-1 1 0 0,-1 1-1 0 0,1 0 1 0 0,0-1-1 0 0,0 1 1 0 0,0-1 0 0 0,-1 1-1 0 0,1-1 1 0 0,-2 1-1 0 0,2-1-155 0 0,0 0 0 0 0,-1 1 1 0 0,1-1-1 0 0,0 0 0 0 0,0 0 0 0 0,0 0 0 0 0,0 0 0 0 0,0 0 0 0 0,0 0 0 0 0,0 0 0 0 0,0 0 1 0 0,0 0-1 0 0,0 0 0 0 0,-1-1 0 0 0,1 1 0 0 0,0 0 0 0 0,0-1 0 0 0,0 1 0 0 0,0-1 1 0 0,0 1-1 0 0,1-1 0 0 0,-1 1 0 0 0,0-1 0 0 0,0 0 0 0 0,0 0 0 0 0,0 1 0 0 0,1-1 0 0 0,-1 0 1 0 0,0 0-1 0 0,1 0 0 0 0,-1 0 0 0 0,-1-1 0 0 0,2-3 54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1521 1 1520 0 0,'0'0'4905'0'0,"-26"3"-4414"0"0,25-2-481 0 0,-214 17 1707 0 0,-475-24 1297 0 0,193-3-4501 0 0,483 8 1047 0 0,-37 3-864 0 0,25 8-2892 0 0,33-10 294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45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54 100 2980 0 0,'0'0'5945'0'0,"12"-14"-5603"0"0,38-44-12 0 0,-49 56-269 0 0,1 0-1 0 0,-1 0 1 0 0,1 0 0 0 0,0 0 0 0 0,0 0-1 0 0,0 1 1 0 0,0-1 0 0 0,0 0 0 0 0,0 1 0 0 0,0 0-1 0 0,0-1 1 0 0,1 1 0 0 0,-1 0 0 0 0,1 0-1 0 0,-1 0 1 0 0,0 1 0 0 0,1-1 0 0 0,0 1-1 0 0,3-1 1 0 0,-4 1-50 0 0,-1 1 1 0 0,1-1-1 0 0,-1 1 0 0 0,1 0 0 0 0,0-1 0 0 0,-1 1 1 0 0,1 0-1 0 0,-1 0 0 0 0,1 0 0 0 0,-1 0 1 0 0,0 1-1 0 0,0-1 0 0 0,1 0 0 0 0,-1 0 0 0 0,0 1 1 0 0,0-1-1 0 0,0 1 0 0 0,0-1 0 0 0,0 1 1 0 0,0 2-1 0 0,4 7-48 0 0,-1 1-1 0 0,-1 0 1 0 0,0 0 0 0 0,0 0 0 0 0,1 14-1 0 0,-3-17 39 0 0,-1-1 0 0 0,1 1-1 0 0,-1-1 1 0 0,-1 1 0 0 0,0-1-1 0 0,0 1 1 0 0,0-1 0 0 0,-1 1-1 0 0,-1-1 1 0 0,1 0 0 0 0,-1 0-1 0 0,-1 0 1 0 0,1 0 0 0 0,-6 8-1 0 0,2-7-17 0 0,0-1 0 0 0,0 1 0 0 0,0-1 0 0 0,-1-1 0 0 0,0 1 0 0 0,-1-1 0 0 0,0-1 0 0 0,0 0 0 0 0,0 0 0 0 0,-16 7 0 0 0,18-10 33 0 0,-1 0 11 0 0,0 1-1 0 0,1 0 1 0 0,-1 0 0 0 0,1 1 0 0 0,0 0 0 0 0,0 0 0 0 0,0 0-1 0 0,-5 7 1 0 0,17-10 61 0 0,0 0 1 0 0,1-1-1 0 0,-1 1 0 0 0,1-1 0 0 0,0-1 0 0 0,9 1 0 0 0,264 4-1831 0 0,-204-5 1024 0 0,-66 0-1412 0 0,1 2-929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1 568 0 0,'0'0'9050'0'0,"-42"11"-6940"0"0,38-9-2054 0 0,0 1-1 0 0,0 0 1 0 0,1 1-1 0 0,-1-1 1 0 0,1 1 0 0 0,0 0-1 0 0,0 0 1 0 0,0 0-1 0 0,1 0 1 0 0,-1 0-1 0 0,1 0 1 0 0,0 1-1 0 0,0-1 1 0 0,0 1-1 0 0,1 0 1 0 0,-1-1-1 0 0,1 1 1 0 0,1 0-1 0 0,-1 0 1 0 0,1 0-1 0 0,-1 0 1 0 0,1 0-1 0 0,1-1 1 0 0,-1 1-1 0 0,2 6 1 0 0,-1-8-85 0 0,1-1 0 0 0,0 1 0 0 0,0-1 0 0 0,0 0 0 0 0,0 1 0 0 0,1-1 0 0 0,-1 0 0 0 0,1 0 0 0 0,-1 0 0 0 0,1-1 0 0 0,0 1 0 0 0,-1-1 0 0 0,1 1 1 0 0,0-1-1 0 0,0 0 0 0 0,0 0 0 0 0,0 0 0 0 0,4 0 0 0 0,57 8-376 0 0,-56-9 333 0 0,1 0 1 0 0,-1-1-1 0 0,0 0 0 0 0,0 0 0 0 0,0 0 1 0 0,0-1-1 0 0,0-1 0 0 0,0 1 0 0 0,13-7 1 0 0,-18 7-7 0 0,0 0 0 0 0,0 0 0 0 0,0-1 0 0 0,0 1 0 0 0,0-1 0 0 0,-1 0 0 0 0,1 0 0 0 0,-1 1 0 0 0,0-1 0 0 0,0-1 0 0 0,0 1 0 0 0,0 0 0 0 0,-1 0 0 0 0,1-1 0 0 0,-1 1 0 0 0,0-1 0 0 0,0 1 1 0 0,0-1-1 0 0,0 0 0 0 0,-1 1 0 0 0,1-1 0 0 0,-1 0 0 0 0,0-5 0 0 0,-1 7 24 0 0,0-1 0 0 0,1 1 0 0 0,-1 0 0 0 0,0-1 0 0 0,0 1 0 0 0,-1 0 0 0 0,1 0 0 0 0,0 0 0 0 0,-1 0 0 0 0,1 0-1 0 0,-1 0 1 0 0,0 0 0 0 0,0 0 0 0 0,0 1 0 0 0,1-1 0 0 0,-1 1 0 0 0,-1-1 0 0 0,1 1 0 0 0,0 0 0 0 0,0 0 0 0 0,0 0 0 0 0,-1 0 0 0 0,1 0 0 0 0,0 0 0 0 0,-1 1 0 0 0,-4-1 0 0 0,-6-2-859 0 0,1 0-1 0 0,-1 1 1 0 0,-25-1-1 0 0,4 4-2370 0 0,21 2 2624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0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1488 0 0,'0'0'4009'0'0,"-20"3"2532"0"0,7 0-5763 0 0,9 0-799 0 0,1 0 1 0 0,0-1-1 0 0,0 1 1 0 0,1 0-1 0 0,-1 0 1 0 0,1 1-1 0 0,-1-1 1 0 0,1 0-1 0 0,0 1 1 0 0,0 0-1 0 0,1-1 1 0 0,-1 1-1 0 0,-1 5 1 0 0,-13 62-326 0 0,5-18 271 0 0,2-24 117 0 0,1 1 0 0 0,1 0 1 0 0,2 0-1 0 0,1 0 0 0 0,1 1 0 0 0,2-1 1 0 0,5 59-1 0 0,-3-82-37 0 0,1 1 1 0 0,0 0 0 0 0,0-1-1 0 0,1 0 1 0 0,0 0-1 0 0,0 0 1 0 0,1 0 0 0 0,0 0-1 0 0,0 0 1 0 0,11 11-1 0 0,1-1-71 0 0,1 0-1 0 0,22 16 0 0 0,-16-14-278 0 0,-21-18 24 0 0,0 0-1 0 0,0 0 1 0 0,0 0 0 0 0,-1-1-1 0 0,1 1 1 0 0,0-1 0 0 0,0 1 0 0 0,1-1-1 0 0,-1 0 1 0 0,0 0 0 0 0,0 0 0 0 0,0 0-1 0 0,3-1 1 0 0,2 1-2510 0 0,-2 0 86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08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2952 0 0,'0'0'7583'0'0,"-16"3"-7097"0"0,-126 33 277 0 0,112-33-1038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08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25 3064 0 0,'0'0'6514'0'0,"9"-4"-6117"0"0,-4 2-392 0 0,1-1 97 0 0,1 0 1 0 0,-1 0-1 0 0,1 1 1 0 0,-1-1 0 0 0,1 2-1 0 0,12-3 1 0 0,-17 4-93 0 0,0 0 0 0 0,0 0 1 0 0,0 1-1 0 0,0-1 1 0 0,0 0-1 0 0,0 1 0 0 0,1-1 1 0 0,-1 1-1 0 0,0-1 0 0 0,0 1 1 0 0,0 0-1 0 0,-1 0 1 0 0,1 0-1 0 0,0 0 0 0 0,0 0 1 0 0,0 1-1 0 0,-1-1 0 0 0,1 0 1 0 0,-1 1-1 0 0,1 0 1 0 0,-1-1-1 0 0,0 1 0 0 0,1 0 1 0 0,-1-1-1 0 0,0 1 0 0 0,0 0 1 0 0,0 0-1 0 0,0 0 1 0 0,-1 0-1 0 0,1 0 0 0 0,0 2 1 0 0,1 4 0 0 0,0-1 0 0 0,0 1 0 0 0,-1 0 0 0 0,0 0 0 0 0,-1 0 0 0 0,0 0 0 0 0,0 0 0 0 0,0 0 0 0 0,-1-1 0 0 0,0 1 0 0 0,-1 0 1 0 0,0 0-1 0 0,0-1 0 0 0,-1 1 0 0 0,0-1 0 0 0,0 0 0 0 0,0 0 0 0 0,-1 0 0 0 0,0 0 0 0 0,-8 9 0 0 0,-7 8-66 0 0,-2 0 0 0 0,-1-1 1 0 0,-43 34-1 0 0,53-47 8 0 0,0 4 208 0 0,15-6 230 0 0,28-1 350 0 0,-21-5-697 0 0,17 1-108 0 0,10 3-1005 0 0,71 2 1 0 0,-96-9 751 0 0,0 1 0 0 0,0-2 0 0 0,0 0 0 0 0,0 0 0 0 0,0-1 0 0 0,-1 0 0 0 0,1-1 0 0 0,-1-1 0 0 0,0 1 0 0 0,11-8 0 0 0,-8 5-4292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6 845 2352 0 0,'0'0'6717'0'0,"-5"-3"-6096"0"0,49-47 182 0 0,-31 37-842 0 0,-1 0 1 0 0,0 0-1 0 0,-2-2 1 0 0,15-22-1 0 0,-13 12-108 0 0,-1 1-1 0 0,-1-2 0 0 0,-2 1 0 0 0,0-1 1 0 0,-2-1-1 0 0,-1 1 0 0 0,0-1 1 0 0,-2 0-1 0 0,-2 0 0 0 0,-1-32 0 0 0,-3 21 70 0 0,-1 0 0 0 0,-3-1 0 0 0,0 2-1 0 0,-3-1 1 0 0,-1 1 0 0 0,-25-55-1 0 0,13 50 448 0 0,21 41-443 0 0,1-1-1 0 0,0 0 1 0 0,-1 1-1 0 0,1-1 1 0 0,-1 1-1 0 0,0 0 1 0 0,1-1-1 0 0,-1 1 0 0 0,0 0 1 0 0,0 0-1 0 0,0 0 1 0 0,0 0-1 0 0,0 0 1 0 0,0 1-1 0 0,0-1 1 0 0,0 1-1 0 0,0-1 1 0 0,-4 0-1 0 0,5 11-5565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4148 0 0,'0'0'4803'0'0,"-17"1"-4618"0"0,-55 5-57 0 0,67-6-114 0 0,1 1 0 0 0,-1-1 0 0 0,1 1 0 0 0,0 0 0 0 0,-1 1 0 0 0,1-1 0 0 0,0 1 0 0 0,0 0 0 0 0,0 0 0 0 0,0 0 0 0 0,0 0 0 0 0,0 1 0 0 0,1 0 0 0 0,-1 0 0 0 0,-4 5 0 0 0,7-7-35 0 0,0 0 1 0 0,0 0 0 0 0,0 1 0 0 0,0-1-1 0 0,0 0 1 0 0,1 1 0 0 0,-1-1-1 0 0,1 0 1 0 0,-1 1 0 0 0,1-1-1 0 0,-1 0 1 0 0,1 1 0 0 0,0-1-1 0 0,0 1 1 0 0,-1-1 0 0 0,1 1 0 0 0,0-1-1 0 0,0 1 1 0 0,1-1 0 0 0,-1 0-1 0 0,0 1 1 0 0,0-1 0 0 0,1 1-1 0 0,-1-1 1 0 0,1 1 0 0 0,-1-1-1 0 0,1 0 1 0 0,0 1 0 0 0,-1-1 0 0 0,1 0-1 0 0,0 0 1 0 0,0 0 0 0 0,0 0-1 0 0,0 1 1 0 0,0-1 0 0 0,0 0-1 0 0,0 0 1 0 0,0-1 0 0 0,2 2-1 0 0,49 32-636 0 0,-29-20 582 0 0,-1 1-1 0 0,32 28 1 0 0,-49-39 64 0 0,-1 0-1 0 0,0 0 1 0 0,0 0 0 0 0,0 1-1 0 0,0 0 1 0 0,-1-1-1 0 0,0 1 1 0 0,0 1 0 0 0,0-1-1 0 0,-1 0 1 0 0,0 1 0 0 0,0-1-1 0 0,0 1 1 0 0,-1 0-1 0 0,1 0 1 0 0,0 11 0 0 0,-3-15 6 0 0,1-1 1 0 0,-1 1-1 0 0,1-1 1 0 0,-1 0 0 0 0,0 1-1 0 0,1-1 1 0 0,-1 1-1 0 0,0-1 1 0 0,0 0-1 0 0,0 0 1 0 0,0 1-1 0 0,0-1 1 0 0,0 0 0 0 0,-1 0-1 0 0,1 0 1 0 0,0 0-1 0 0,0-1 1 0 0,-1 1-1 0 0,1 0 1 0 0,-1 0 0 0 0,1-1-1 0 0,0 1 1 0 0,-1-1-1 0 0,1 1 1 0 0,-1-1-1 0 0,0 1 1 0 0,1-1 0 0 0,-1 0-1 0 0,1 0 1 0 0,-1 0-1 0 0,-2 0 1 0 0,-56 0 219 0 0,55-1-161 0 0,1 1-19 0 0,0-1-1 0 0,-1 1 1 0 0,1-1 0 0 0,0 0-1 0 0,0-1 1 0 0,0 1 0 0 0,-7-5-1 0 0,9 6-56 0 0,1-1-1 0 0,-1 0 1 0 0,1 0-1 0 0,0 0 0 0 0,-1 0 1 0 0,1 0-1 0 0,0 0 1 0 0,0 0-1 0 0,0 0 0 0 0,0 0 1 0 0,0-1-1 0 0,0 1 1 0 0,0 0-1 0 0,0-1 1 0 0,1 1-1 0 0,-1-1 0 0 0,0 1 1 0 0,1-1-1 0 0,-1 1 1 0 0,1-1-1 0 0,-1 1 1 0 0,1-3-1 0 0,0 3 36 0 0,1 0 0 0 0,0 0-1 0 0,-1 0 1 0 0,1 0 0 0 0,0 0 0 0 0,-1 0-1 0 0,1 0 1 0 0,0 0 0 0 0,0 0 0 0 0,0 1-1 0 0,0-1 1 0 0,0 0 0 0 0,0 1 0 0 0,0-1-1 0 0,0 1 1 0 0,0-1 0 0 0,0 1 0 0 0,0-1-1 0 0,0 1 1 0 0,0 0 0 0 0,0-1 0 0 0,1 1 0 0 0,0 0-1 0 0,36-7 319 0 0,-31 6-303 0 0,13-2-128 0 0,0-1 1 0 0,-1-1-1 0 0,1 0 1 0 0,-1-2-1 0 0,26-12 1 0 0,-40 17 70 0 0,0-1 0 0 0,0 0 0 0 0,-1 0 0 0 0,1 0 0 0 0,-1-1 0 0 0,0 0 0 0 0,0 1 0 0 0,0-1 0 0 0,0-1 0 0 0,-1 1 0 0 0,1 0 0 0 0,-1-1 0 0 0,0 0 0 0 0,-1 0 1 0 0,1 0-1 0 0,-1 0 0 0 0,0 0 0 0 0,0 0 0 0 0,-1-1 0 0 0,1 1 0 0 0,-1 0 0 0 0,0-1 0 0 0,-1 1 0 0 0,1-7 0 0 0,-2 9 1 0 0,1 1 0 0 0,-1-1 0 0 0,0 0 0 0 0,0 1 0 0 0,0 0 1 0 0,0-1-1 0 0,0 1 0 0 0,-1 0 0 0 0,1-1 0 0 0,-1 1 0 0 0,1 0 0 0 0,-1 0 0 0 0,0 0 0 0 0,0 0 0 0 0,0 1 1 0 0,0-1-1 0 0,0 0 0 0 0,0 1 0 0 0,0-1 0 0 0,-1 1 0 0 0,-2-1 0 0 0,0-1 60 0 0,0 0 0 0 0,-1 1-1 0 0,1-1 1 0 0,-1 2 0 0 0,0-1 0 0 0,0 0-1 0 0,1 1 1 0 0,-10-1 0 0 0,14 3 5 0 0,0-1 1 0 0,0 1-1 0 0,0-1 1 0 0,0 1-1 0 0,0 0 1 0 0,1-1-1 0 0,-1 1 1 0 0,0 0-1 0 0,0 0 1 0 0,1-1-1 0 0,-1 1 1 0 0,1 0-1 0 0,-1 0 1 0 0,1 0-1 0 0,-1 0 1 0 0,1 0-1 0 0,-1 0 1 0 0,1 0-1 0 0,0 0 1 0 0,-1 0-1 0 0,1 0 1 0 0,0 0-1 0 0,0 0 1 0 0,0 0-1 0 0,0 0 1 0 0,0 0 0 0 0,0 2-1 0 0,0 38 115 0 0,0-35-153 0 0,1 6 68 0 0,1 0 0 0 0,1-1 0 0 0,0 1 0 0 0,0-1-1 0 0,1 0 1 0 0,1 0 0 0 0,0-1 0 0 0,0 1 0 0 0,1-1 0 0 0,0 0-1 0 0,1 0 1 0 0,0-1 0 0 0,13 13 0 0 0,-19-21-72 0 0,-1-1 0 0 0,0 1 0 0 0,1 0 1 0 0,-1-1-1 0 0,1 1 0 0 0,0-1 0 0 0,-1 1 0 0 0,1-1 0 0 0,-1 0 1 0 0,1 1-1 0 0,0-1 0 0 0,-1 1 0 0 0,1-1 0 0 0,0 0 1 0 0,-1 0-1 0 0,1 1 0 0 0,0-1 0 0 0,0 0 0 0 0,-1 0 1 0 0,1 0-1 0 0,0 0 0 0 0,0 0 0 0 0,-1 0 0 0 0,1 0 0 0 0,0 0 1 0 0,-1 0-1 0 0,1 0 0 0 0,0 0 0 0 0,0-1 0 0 0,-1 1 1 0 0,1 0-1 0 0,0 0 0 0 0,-1-1 0 0 0,1 1 0 0 0,0-1 0 0 0,-1 1 1 0 0,1 0-1 0 0,0-1 0 0 0,-1 1 0 0 0,1-1 0 0 0,-1 1 1 0 0,1-1-1 0 0,-1 0 0 0 0,1 1 0 0 0,-1-1 0 0 0,0 1 1 0 0,1-1-1 0 0,-1 0 0 0 0,0 1 0 0 0,1-1 0 0 0,-1-1 0 0 0,17-48-239 0 0,-11 28 274 0 0,1 5 26 0 0,15-32-66 0 0,-22 48 34 0 0,1-1 0 0 0,0 1 0 0 0,0 0 0 0 0,0-1 0 0 0,0 1 0 0 0,0 0 0 0 0,0 0-1 0 0,0 0 1 0 0,1-1 0 0 0,-1 1 0 0 0,0 1 0 0 0,1-1 0 0 0,-1 0 0 0 0,0 0 0 0 0,1 0-1 0 0,-1 1 1 0 0,1-1 0 0 0,-1 1 0 0 0,1-1 0 0 0,-1 1 0 0 0,1 0 0 0 0,0-1-1 0 0,-1 1 1 0 0,1 0 0 0 0,0 0 0 0 0,-1 0 0 0 0,3 1 0 0 0,-2 0-18 0 0,0 0 0 0 0,0 0 0 0 0,0 0-1 0 0,0 0 1 0 0,0 1 0 0 0,0-1 0 0 0,-1 1 0 0 0,1 0 0 0 0,0-1 0 0 0,-1 1 0 0 0,1 0 0 0 0,-1 0 0 0 0,1 0 0 0 0,-1 0-1 0 0,2 4 1 0 0,18 41 297 0 0,-15-32-15 0 0,-6-14-259 0 0,0 0 0 0 0,0 1 0 0 0,1-1 0 0 0,-1 0 0 0 0,0 0 0 0 0,1 0-1 0 0,0 0 1 0 0,-1 1 0 0 0,1-1 0 0 0,0 0 0 0 0,-1 0 0 0 0,1 0 0 0 0,0 0 0 0 0,0 0-1 0 0,0 0 1 0 0,0-1 0 0 0,0 1 0 0 0,0 0 0 0 0,0 0 0 0 0,0-1 0 0 0,2 2 0 0 0,-1-3-57 0 0,0 0 0 0 0,0-1 0 0 0,0 1 0 0 0,-1-1 0 0 0,1 1 0 0 0,0-1 0 0 0,-1 0 0 0 0,1 0 1 0 0,-1 0-1 0 0,0 1 0 0 0,3-5 0 0 0,48-97-1114 0 0,-52 102 1163 0 0,1 1 1 0 0,-1 0 0 0 0,0-1-1 0 0,0 1 1 0 0,0 0-1 0 0,0 0 1 0 0,1-1-1 0 0,-1 1 1 0 0,0 0 0 0 0,0 0-1 0 0,0-1 1 0 0,1 1-1 0 0,-1 0 1 0 0,0 0-1 0 0,0-1 1 0 0,1 1 0 0 0,-1 0-1 0 0,0 0 1 0 0,1 0-1 0 0,-1 0 1 0 0,0 0 0 0 0,1-1-1 0 0,-1 1 1 0 0,0 0-1 0 0,1 0 1 0 0,-1 0-1 0 0,0 0 1 0 0,1 0 0 0 0,-1 0-1 0 0,0 0 1 0 0,1 0-1 0 0,-1 0 1 0 0,0 0 0 0 0,1 0-1 0 0,-1 0 1 0 0,0 1-1 0 0,1-1 1 0 0,10 12 182 0 0,4 24-188 0 0,-14-33 73 0 0,8 22 22 0 0,-5-11-63 0 0,0-1 1 0 0,1 1 0 0 0,1-1 0 0 0,0-1 0 0 0,1 1 0 0 0,0-1 0 0 0,15 19 0 0 0,-21-30-112 0 0,0 0 0 0 0,-1-1 0 0 0,1 1 0 0 0,0 0 0 0 0,-1-1 0 0 0,1 1 0 0 0,0-1 0 0 0,0 0 0 0 0,-1 1 0 0 0,1-1 0 0 0,0 1 0 0 0,0-1 0 0 0,0 0 0 0 0,0 0 0 0 0,0 0 0 0 0,0 1 0 0 0,-1-1 0 0 0,1 0 0 0 0,0 0 0 0 0,0 0 0 0 0,0 0 0 0 0,0-1 0 0 0,0 1 0 0 0,0 0 0 0 0,0 0 0 0 0,-1 0 0 0 0,1-1 0 0 0,0 1 0 0 0,0 0 0 0 0,1-2 1 0 0,20-17-4221 0 0,-9 6 612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3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 1912 0 0,'0'0'6943'0'0,"-3"48"-5738"0"0,-11-22-962 0 0,-2-2-1 0 0,-25 33 1 0 0,15-23-237 0 0,17-20-74 0 0,-39 46 159 0 0,44-55-169 0 0,0-1-1 0 0,0 0 1 0 0,-1 0 0 0 0,1 0 0 0 0,-1-1-1 0 0,0 0 1 0 0,0 1 0 0 0,-1-2 0 0 0,1 1-1 0 0,-7 2 1 0 0,10-5 45 0 0,1 0 0 0 0,-1 0 0 0 0,0 0 0 0 0,0 0 0 0 0,1 0 0 0 0,-1 0 0 0 0,0 0 0 0 0,1-1 0 0 0,-1 1 0 0 0,0-1-1 0 0,1 1 1 0 0,-1-1 0 0 0,0 0 0 0 0,1 1 0 0 0,-1-1 0 0 0,1 0 0 0 0,-1 0 0 0 0,1 0 0 0 0,0 0 0 0 0,-1-1 0 0 0,1 1 0 0 0,0 0 0 0 0,0 0 0 0 0,-2-3 0 0 0,3 4 49 0 0,-3 2 1243 0 0,10 1-1362 0 0,2 0-7857 0 0,-22-11 5618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81 104 0 0,'0'0'6088'0'0,"6"-5"-4801"0"0,1-3-1006 0 0,1 1-1 0 0,1 0 0 0 0,0 0 0 0 0,0 1 0 0 0,0 0 1 0 0,0 1-1 0 0,1 0 0 0 0,0 1 0 0 0,0 0 0 0 0,0 0 0 0 0,1 1 1 0 0,-1 0-1 0 0,1 1 0 0 0,0 0 0 0 0,12 0 0 0 0,-21 2-265 0 0,-1 1-1 0 0,1 0 1 0 0,0 0-1 0 0,0 0 1 0 0,0 0-1 0 0,-1 0 1 0 0,1 0-1 0 0,-1 0 1 0 0,1 0-1 0 0,-1 1 0 0 0,1-1 1 0 0,-1 0-1 0 0,0 1 1 0 0,1-1-1 0 0,-1 1 1 0 0,0 0-1 0 0,0-1 1 0 0,0 1-1 0 0,-1 0 1 0 0,1 0-1 0 0,0 0 0 0 0,-1 0 1 0 0,2 2-1 0 0,0 3-40 0 0,0 0 0 0 0,0 0 0 0 0,0 1 0 0 0,-1-1 0 0 0,1 9 0 0 0,-3-2-10 0 0,0 0 1 0 0,-1 0-1 0 0,-1-1 0 0 0,0 1 1 0 0,0-1-1 0 0,-2 0 0 0 0,0 0 0 0 0,0 0 1 0 0,-1-1-1 0 0,0 0 0 0 0,-16 21 0 0 0,10-16 29 0 0,-1-1 0 0 0,0 0 0 0 0,-2-1-1 0 0,0-1 1 0 0,0 0 0 0 0,-1-2 0 0 0,-25 17-1 0 0,4-16 107 0 0,32-10 1131 0 0,26-3-610 0 0,-13 0-662 0 0,95-5 64 0 0,-70 2 150 0 0,-1 1 0 0 0,1 2-1 0 0,-1 1 1 0 0,46 8 0 0 0,-70-5-91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5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3648 0 0,'0'0'5368'0'0,"-17"22"-5060"0"0,5-5-235 0 0,-14 20 274 0 0,-2-1 1 0 0,-50 50-1 0 0,72-80-353 0 0,0 1 0 0 0,0-1-1 0 0,-1 0 1 0 0,0-1 0 0 0,0 0 0 0 0,0 0 0 0 0,-1 0 0 0 0,0-1-1 0 0,0 0 1 0 0,0-1 0 0 0,0 0 0 0 0,-1 0 0 0 0,1-1-1 0 0,-18 3 1 0 0,25-5-14 0 0,0-1 0 0 0,0 0 0 0 0,1 1 0 0 0,-1-1 0 0 0,0 0 0 0 0,0 1 0 0 0,1-1 0 0 0,-1 0 0 0 0,0 0 0 0 0,1 0 0 0 0,-1 0 0 0 0,1 0 0 0 0,-1 0 0 0 0,1 0 0 0 0,-1 0 0 0 0,1 0 0 0 0,0 0 0 0 0,-1 0 0 0 0,1 0 0 0 0,0 0 0 0 0,0 0 0 0 0,0 0 0 0 0,0-2 0 0 0,-4-32 103 0 0,4 31-84 0 0,-1-10-19 0 0,0-1 0 0 0,1 1-1 0 0,0-1 1 0 0,1 1 0 0 0,1-1 0 0 0,0 1-1 0 0,1 0 1 0 0,1 0 0 0 0,8-20 0 0 0,-12 33 37 0 0,1 0 1 0 0,-1 0 0 0 0,1 0-1 0 0,0 0 1 0 0,0 0 0 0 0,-1 0-1 0 0,1 1 1 0 0,0-1-1 0 0,0 0 1 0 0,0 0 0 0 0,0 1-1 0 0,0-1 1 0 0,0 1 0 0 0,0-1-1 0 0,0 1 1 0 0,0-1 0 0 0,0 1-1 0 0,0 0 1 0 0,1-1 0 0 0,-1 1-1 0 0,0 0 1 0 0,0 0 0 0 0,0 0-1 0 0,0 0 1 0 0,1 0 0 0 0,-1 0-1 0 0,0 0 1 0 0,0 0 0 0 0,0 1-1 0 0,0-1 1 0 0,0 0 0 0 0,0 1-1 0 0,1-1 1 0 0,-1 1 0 0 0,0-1-1 0 0,0 1 1 0 0,0-1 0 0 0,0 1-1 0 0,-1 0 1 0 0,3 1 0 0 0,2 1 40 0 0,1 1 0 0 0,-1 1 1 0 0,1-1-1 0 0,-1 1 1 0 0,5 6-1 0 0,18 27 484 0 0,-2 0 0 0 0,25 52-1 0 0,-13-22-494 0 0,-24-58-1501 0 0,-12-9 1061 0 0,-1-1 1 0 0,1 0-1 0 0,-1 0 0 0 0,1 0 0 0 0,0 0 0 0 0,-1 0 0 0 0,1 0 0 0 0,-1 0 0 0 0,1 0 0 0 0,0 0 0 0 0,-1-1 0 0 0,1 1 0 0 0,-1-1 0 0 0,1 1 0 0 0,-1-1 0 0 0,3-1 0 0 0,7-7-3397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18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5 516 0 0,'0'0'8561'0'0,"11"-4"-6284"0"0,-256 11-2261 0 0,231-8-266 0 0,21 1-403 0 0,27-4-3216 0 0,-21 2 1418 0 0,-10 2 1208 0 0,-9 2 138 0 0,-50 7-694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17 183 2236 0 0,'0'0'6109'0'0,"-14"-7"-5280"0"0,13-1-622 0 0,0 1 0 0 0,1-1 0 0 0,0 0 0 0 0,0 0-1 0 0,0 1 1 0 0,1-1 0 0 0,0 0 0 0 0,1 1 0 0 0,0-1 0 0 0,0 1-1 0 0,0-1 1 0 0,1 1 0 0 0,0 0 0 0 0,5-9 0 0 0,-6 13-222 0 0,0-1 1 0 0,0 1-1 0 0,1-1 0 0 0,-1 1 1 0 0,1 0-1 0 0,-1 0 1 0 0,1 0-1 0 0,0 0 0 0 0,0 0 1 0 0,0 1-1 0 0,1-1 0 0 0,-1 1 1 0 0,1 0-1 0 0,-1 0 1 0 0,1 0-1 0 0,0 0 0 0 0,-1 1 1 0 0,1 0-1 0 0,0 0 1 0 0,0 0-1 0 0,0 0 0 0 0,0 0 1 0 0,0 1-1 0 0,0-1 1 0 0,0 1-1 0 0,0 0 0 0 0,1 1 1 0 0,7 1-1 0 0,-10-1-25 0 0,1 0 1 0 0,0 1-1 0 0,-1 0 0 0 0,1-1 0 0 0,-1 1 0 0 0,1 0 1 0 0,-1 0-1 0 0,0 1 0 0 0,0-1 0 0 0,0 0 1 0 0,0 1-1 0 0,0-1 0 0 0,-1 1 0 0 0,1 0 1 0 0,-1-1-1 0 0,0 1 0 0 0,1 0 0 0 0,0 5 0 0 0,17 62-106 0 0,-17-60 207 0 0,4 16-21 0 0,-1 1 0 0 0,-1-1 0 0 0,-1 1 0 0 0,-2 0 0 0 0,-1 0 0 0 0,-1 0 1 0 0,-1-1-1 0 0,-1 1 0 0 0,-10 37 0 0 0,-13-11 19 0 0,25-51-103 0 0,1 0 1 0 0,-1 0 0 0 0,0 0-1 0 0,-1-1 1 0 0,1 1 0 0 0,0 0-1 0 0,0-1 1 0 0,-1 1 0 0 0,1-1-1 0 0,-1 0 1 0 0,1 1 0 0 0,-1-1-1 0 0,0 0 1 0 0,1 0 0 0 0,-1 0-1 0 0,0 0 1 0 0,0 0 0 0 0,0 0-1 0 0,0-1 1 0 0,0 1 0 0 0,0-1-1 0 0,0 1 1 0 0,0-1 0 0 0,0 0-1 0 0,0 0 1 0 0,-2 0 0 0 0,3 0-27 0 0,0-1 0 0 0,1 0 0 0 0,-1 1 0 0 0,0-1 0 0 0,1 0 0 0 0,-1 0 0 0 0,1 0 0 0 0,-1 1 0 0 0,1-1 0 0 0,-1 0 0 0 0,1 0 0 0 0,-1 0 0 0 0,1 0 0 0 0,0 0 0 0 0,0 0 1 0 0,-1 0-1 0 0,1 0 0 0 0,0 0 0 0 0,0 0 0 0 0,0 0 0 0 0,0-1 0 0 0,0-28-72 0 0,0 23 141 0 0,0-138-26 0 0,0 144 537 0 0,1 1-498 0 0,-1 0-1 0 0,0-1 1 0 0,1 1 0 0 0,-1 0 0 0 0,1 0-1 0 0,-1 0 1 0 0,0 0 0 0 0,1 0 0 0 0,-1 0-1 0 0,1 0 1 0 0,-1 0 0 0 0,1 0 0 0 0,-1 0-1 0 0,1 0 1 0 0,-1 0 0 0 0,0 0 0 0 0,1 0-1 0 0,-1 0 1 0 0,1 0 0 0 0,-1 0 0 0 0,0 0-1 0 0,1 1 1 0 0,-1-1 0 0 0,1 0 0 0 0,-1 0-1 0 0,0 1 1 0 0,1-1 0 0 0,-1 0 0 0 0,0 0-1 0 0,1 1 1 0 0,-1-1 0 0 0,0 0 0 0 0,0 1-1 0 0,1-1 1 0 0,-1 0 0 0 0,0 1 0 0 0,1 0-1 0 0,11 13-732 0 0,34 29-3643 0 0,-26-27 1444 0 0,-15-13 1922 0 0,-7-4 554 0 0,-94-79 342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0 1 1940 0 0</inkml:trace>
  <inkml:trace contextRef="#ctx0" brushRef="#br0" timeOffset="1">0 1 1940 0 0,'5'64'705'0'0,"-5"-61"-117"0"0,1 1-1 0 0,0 0 1 0 0,0-1 0 0 0,0 1-1 0 0,0-1 1 0 0,1 0 0 0 0,0 1-1 0 0,-1-1 1 0 0,1 0 0 0 0,0 0 0 0 0,0 0-1 0 0,6 5 1 0 0,3 8 337 0 0,9 35 361 0 0,-18-43-1506 0 0,0 1-1 0 0,1-1 0 0 0,0 1 0 0 0,1-1 0 0 0,0 0 1 0 0,0-1-1 0 0,1 1 0 0 0,0-1 0 0 0,9 11 0 0 0,-13-17-363 0 0,0-1 0 0 0,1 1-1 0 0,-1 0 1 0 0,1-1 0 0 0,-1 1-1 0 0,1-1 1 0 0,-1 1 0 0 0,1-1-1 0 0,0 0 1 0 0,-1 0-1 0 0,1 1 1 0 0,-1-1 0 0 0,1 0-1 0 0,1-1 1 0 0,0 1 576 0 0,6 0-851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2720 0 0,'0'0'9199'0'0,"59"-7"-8537"0"0,-19-1-660 0 0,-1 3-1 0 0,76-2 1 0 0,-115 7-34 0 0,-8 73 509 0 0,13 236-1256 0 0,-5-304 761 0 0,-1 1 0 0 0,0-1-1 0 0,0 1 1 0 0,0-1 0 0 0,-1 0-1 0 0,0 0 1 0 0,0 1-1 0 0,0-1 1 0 0,0 0 0 0 0,-1-1-1 0 0,0 1 1 0 0,0 0 0 0 0,0-1-1 0 0,-1 0 1 0 0,0 0-1 0 0,1 0 1 0 0,-8 6 0 0 0,7-7-65 0 0,1 0 1 0 0,-1-1-1 0 0,0 1 1 0 0,1-1-1 0 0,-1 0 0 0 0,-1 0 1 0 0,1 0-1 0 0,0 0 1 0 0,0-1-1 0 0,-1 1 1 0 0,1-1-1 0 0,0-1 1 0 0,-1 1-1 0 0,1 0 0 0 0,-1-1 1 0 0,0 0-1 0 0,1 0 1 0 0,-1 0-1 0 0,1-1 1 0 0,-1 0-1 0 0,-8-2 1 0 0,11 2-28 0 0,1 1 0 0 0,-1-1 1 0 0,0 0-1 0 0,0 0 1 0 0,1-1-1 0 0,-1 1 1 0 0,1 0-1 0 0,-1-1 0 0 0,1 1 1 0 0,-1-1-1 0 0,1 1 1 0 0,0-1-1 0 0,0 1 1 0 0,-1-1-1 0 0,1 0 1 0 0,1 0-1 0 0,-1 0 0 0 0,-1-3 1 0 0,1 3-144 0 0,1 0 1 0 0,-1 0 0 0 0,1 0-1 0 0,-1 0 1 0 0,1 0 0 0 0,0 0-1 0 0,0 0 1 0 0,0 0-1 0 0,0 0 1 0 0,0 0 0 0 0,0 0-1 0 0,1 0 1 0 0,-1 0-1 0 0,0 0 1 0 0,1 0 0 0 0,0 1-1 0 0,0-1 1 0 0,-1 0 0 0 0,1 0-1 0 0,0 0 1 0 0,0 1-1 0 0,1-1 1 0 0,-1 0 0 0 0,0 1-1 0 0,0-1 1 0 0,1 1-1 0 0,-1-1 1 0 0,4-1 0 0 0,10-4-309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8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2868 0 0,'0'0'7887'0'0,"-9"17"-7825"0"0,8-15-63 0 0,-15 28 28 0 0,-2 0-1 0 0,-40 52 0 0 0,48-70-261 0 0,-25 27 340 0 0,33-37-403 0 0,1 0 1 0 0,-1 0 0 0 0,0 0 0 0 0,-1 0 0 0 0,1-1 0 0 0,0 1 0 0 0,0-1 0 0 0,-1 1 0 0 0,1-1 0 0 0,-1 0 0 0 0,1 0 0 0 0,-1 0 0 0 0,-3 1 0 0 0,24-2-6309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207 249 1356 0 0,'0'0'7809'0'0,"-15"-21"-7622"0"0,-22-30-4 0 0,-51-55-1 0 0,65 84-1038 0 0,15 15 97 0 0,1 1 0 0 0,1-1 1 0 0,-1-1-1 0 0,-8-13 0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3224 0 0,'0'0'7177'0'0,"-9"1"-6806"0"0,-192 8-1356 0 0,188-5-1519 0 0,10 6-2957 0 0,3 1 3639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2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862 82 244 0 0,'0'0'8364'0'0,"-20"-5"-7917"0"0,9 2-369 0 0,-21-6 254 0 0,-1 2-1 0 0,-52-5 1 0 0,-476-15 1388 0 0,449 15-2876 0 0,104 6-879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0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1 172 3132 0 0,'0'0'6732'0'0,"6"-16"-6468"0"0,-2 4-242 0 0,0-1 52 0 0,0 0-1 0 0,1 0 1 0 0,1 0-1 0 0,0 1 1 0 0,0 0-1 0 0,1 0 1 0 0,1 1-1 0 0,0 0 1 0 0,11-12-1 0 0,-17 21-44 0 0,-1 1-1 0 0,0 0 1 0 0,1 0 0 0 0,-1 1-1 0 0,1-1 1 0 0,-1 0 0 0 0,1 0-1 0 0,-1 1 1 0 0,1-1-1 0 0,0 1 1 0 0,-1-1 0 0 0,1 1-1 0 0,0 0 1 0 0,-1-1 0 0 0,1 1-1 0 0,0 0 1 0 0,0 0 0 0 0,-1 0-1 0 0,1 1 1 0 0,0-1 0 0 0,-1 0-1 0 0,1 1 1 0 0,0-1-1 0 0,-1 1 1 0 0,1-1 0 0 0,0 1-1 0 0,-1 0 1 0 0,1 0 0 0 0,-1-1-1 0 0,1 1 1 0 0,-1 0 0 0 0,0 0-1 0 0,1 1 1 0 0,-1-1 0 0 0,0 0-1 0 0,0 0 1 0 0,0 1-1 0 0,0-1 1 0 0,0 1 0 0 0,0-1-1 0 0,0 1 1 0 0,0-1 0 0 0,0 3-1 0 0,4 5-48 0 0,0 0 0 0 0,0 0-1 0 0,-1 1 1 0 0,-1-1-1 0 0,5 20 1 0 0,-3-2 21 0 0,-1 0 0 0 0,-1 1 0 0 0,-2 40 1 0 0,-1-57-66 0 0,-1 0 1 0 0,0 0 0 0 0,0 0 0 0 0,-1-1 0 0 0,-1 1 0 0 0,0 0-1 0 0,0-1 1 0 0,-1 0 0 0 0,0 0 0 0 0,-1 0 0 0 0,-10 16 0 0 0,15-26 34 0 0,-1 0 1 0 0,1 1-1 0 0,0-1 1 0 0,0 0-1 0 0,-1 0 1 0 0,1 0-1 0 0,0 1 1 0 0,0-1-1 0 0,-1 0 1 0 0,1 0-1 0 0,0 0 1 0 0,0 0-1 0 0,-1 0 1 0 0,1 1-1 0 0,0-1 1 0 0,-1 0-1 0 0,1 0 1 0 0,0 0-1 0 0,-1 0 1 0 0,1 0-1 0 0,0 0 1 0 0,-1 0-1 0 0,1 0 1 0 0,0 0-1 0 0,-1 0 1 0 0,1 0-1 0 0,0 0 1 0 0,0-1-1 0 0,-1 1 1 0 0,1 0-1 0 0,0 0 1 0 0,-1 0-1 0 0,1 0 1 0 0,0 0-1 0 0,0-1 1 0 0,-1 1-1 0 0,1 0 1 0 0,0 0-1 0 0,0 0 1 0 0,-1-1-1 0 0,1 1 1 0 0,0 0-1 0 0,0 0 1 0 0,0-1-1 0 0,0 1 1 0 0,-1 0 0 0 0,1 0-1 0 0,0-1 1 0 0,0 1-1 0 0,0 0 1 0 0,0-1-1 0 0,0 1 1 0 0,0 0-1 0 0,0-1 1 0 0,0 1-1 0 0,0 0 1 0 0,0-1-1 0 0,0 1 1 0 0,0 0-1 0 0,0 0 1 0 0,0-1-1 0 0,0 0 1 0 0,-5-27 286 0 0,4 24-233 0 0,-5-27 172 0 0,-2-54 0 0 0,8 85-99 0 0,46 4-5638 0 0,-30 1 2662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1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0 192 0 0,'0'0'9168'0'0,"-6"22"-8937"0"0,-19 70-34 0 0,23-86-182 0 0,-1 0 1 0 0,0 1 0 0 0,0-1 0 0 0,0 0 0 0 0,-1-1 0 0 0,1 1-1 0 0,-1-1 1 0 0,-1 1 0 0 0,1-1 0 0 0,-1 0 0 0 0,0-1 0 0 0,0 1-1 0 0,0-1 1 0 0,-1 0 0 0 0,1 0 0 0 0,-1-1 0 0 0,0 0 0 0 0,0 0-1 0 0,-12 4 1 0 0,11-4-22 0 0,0 1-5 0 0,0-1 0 0 0,-1-1 0 0 0,1 1 0 0 0,-1-1 0 0 0,1-1 0 0 0,-1 1 0 0 0,0-1 0 0 0,1-1 1 0 0,-1 1-1 0 0,0-1 0 0 0,-7-1 0 0 0,12 0 7 0 0,0 1 0 0 0,1-1 0 0 0,-1 0 0 0 0,0 0 1 0 0,1 0-1 0 0,-1 0 0 0 0,1 0 0 0 0,0-1 0 0 0,-1 1 0 0 0,1-1 1 0 0,0 1-1 0 0,0-1 0 0 0,0 0 0 0 0,0 0 0 0 0,0 0 1 0 0,0 0-1 0 0,1 0 0 0 0,-1 0 0 0 0,1 0 0 0 0,-1-1 0 0 0,1 1 1 0 0,0-1-1 0 0,0 1 0 0 0,0-1 0 0 0,0 1 0 0 0,0-1 1 0 0,1 0-1 0 0,-1 1 0 0 0,1-1 0 0 0,-1 0 0 0 0,1 0 1 0 0,0 1-1 0 0,1-6 0 0 0,-1 4 5 0 0,0 0 0 0 0,0 0 1 0 0,1 0-1 0 0,0 0 0 0 0,0 1 0 0 0,0-1 1 0 0,0 0-1 0 0,0 0 0 0 0,1 0 0 0 0,-1 1 1 0 0,1-1-1 0 0,0 1 0 0 0,0-1 0 0 0,1 1 1 0 0,-1 0-1 0 0,1 0 0 0 0,0 0 0 0 0,-1 0 1 0 0,1 1-1 0 0,0-1 0 0 0,1 1 0 0 0,-1-1 0 0 0,4-1 1 0 0,-1 1 8 0 0,1 0 1 0 0,0 0-1 0 0,0 0 1 0 0,0 1 0 0 0,1 0-1 0 0,-1 0 1 0 0,0 1-1 0 0,1 0 1 0 0,-1 1-1 0 0,1-1 1 0 0,12 2 0 0 0,-18 0 28 0 0,1-1 0 0 0,-1 1 0 0 0,1-1 0 0 0,-1 1 0 0 0,0 0 0 0 0,1 0 0 0 0,-1 0 0 0 0,0 1 1 0 0,0-1-1 0 0,0 0 0 0 0,0 1 0 0 0,0-1 0 0 0,0 1 0 0 0,0 0 0 0 0,0 0 0 0 0,0 0 1 0 0,-1 0-1 0 0,1 0 0 0 0,-1 0 0 0 0,0 0 0 0 0,3 5 0 0 0,18 58 1522 0 0,-9-22-684 0 0,-12-41-897 0 0,1 1-1 0 0,-1-1 1 0 0,0 1 0 0 0,1-1 0 0 0,-1 0-1 0 0,1 1 1 0 0,-1-1 0 0 0,1 0 0 0 0,0 0-1 0 0,0 0 1 0 0,0-1 0 0 0,0 1-1 0 0,1 0 1 0 0,-1-1 0 0 0,0 1 0 0 0,1-1-1 0 0,-1 0 1 0 0,1 0 0 0 0,-1 0 0 0 0,1 0-1 0 0,-1 0 1 0 0,1-1 0 0 0,0 1 0 0 0,-1-1-1 0 0,4 1 1 0 0,0-2-522 0 0,0 1 0 0 0,-1-1 0 0 0,1 0 0 0 0,0 0 0 0 0,-1-1 0 0 0,1 0 0 0 0,-1 0 0 0 0,0 0 0 0 0,0-1 0 0 0,0 0 0 0 0,7-4 0 0 0,5-4-3551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2556 0 0,'0'0'7163'0'0,"-5"0"-7120"0"0,-221 0-156 0 0,225 0 6 0 0,1 0 0 0 0,-1 0 0 0 0,1 0 1 0 0,-1-1-1 0 0,1 1 0 0 0,-1 0 0 0 0,1 1 0 0 0,-1-1 0 0 0,1 0 1 0 0,-1 0-1 0 0,1 0 0 0 0,-1 0 0 0 0,1 0 0 0 0,-1 0 0 0 0,1 1 0 0 0,-1-1 1 0 0,1 0-1 0 0,-1 0 0 0 0,1 1 0 0 0,-1-1 0 0 0,1 0 0 0 0,-1 1 1 0 0,1-1-1 0 0,0 0 0 0 0,-1 1 0 0 0,1-1 0 0 0,0 1 0 0 0,-1-1 1 0 0,1 1-1 0 0,0-1 0 0 0,-1 1 0 0 0,1-1 0 0 0,0 1 0 0 0,0-1 1 0 0,0 1-1 0 0,0-1 0 0 0,0 1 0 0 0,-1-1 0 0 0,1 1 0 0 0,0-1 1 0 0,0 1-1 0 0,0-1 0 0 0,0 1 0 0 0,0 0 0 0 0,1-1 0 0 0,-1 1 1 0 0,0-1-1 0 0,0 1 0 0 0,0-1 0 0 0,0 1 0 0 0,0-1 0 0 0,1 1 1 0 0,-1-1-1 0 0,0 1 0 0 0,1-1 0 0 0,-1 0 0 0 0,0 1 0 0 0,1 0 0 0 0,1 2-258 0 0,0 0 0 0 0,-1-1 0 0 0,1 1 0 0 0,1 0 0 0 0,-1-1 0 0 0,0 1 0 0 0,1-1 0 0 0,3 4 0 0 0,9 1 305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1800 0 0,'-19'126'1316'0'0,"19"-124"-1052"0"0,0 0-1 0 0,0 0 1 0 0,0 0-1 0 0,-1 0 1 0 0,1 0 0 0 0,-1 0-1 0 0,0 0 1 0 0,1 0-1 0 0,-1 0 1 0 0,0 0-1 0 0,0-1 1 0 0,0 1-1 0 0,-1 0 1 0 0,1-1-1 0 0,0 1 1 0 0,-2 1-1 0 0,-13-2 1849 0 0,11-1-2174 0 0,-142 0 1354 0 0,154-2-5474 0 0,17-1 57 0 0,-7 3 1494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39:3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87 155 3240 0 0,'0'0'7500'0'0,"-10"2"-7042"0"0,-31 5-31 0 0,40-6-399 0 0,-1-1 1 0 0,0 1-1 0 0,0 0 0 0 0,0 0 0 0 0,1-1 1 0 0,-1 1-1 0 0,1 1 0 0 0,-1-1 1 0 0,0 0-1 0 0,1 0 0 0 0,0 1 0 0 0,-1-1 1 0 0,1 0-1 0 0,0 1 0 0 0,0 0 0 0 0,0-1 1 0 0,0 1-1 0 0,0 0 0 0 0,0-1 1 0 0,0 1-1 0 0,1 0 0 0 0,-1 0 0 0 0,0 2 1 0 0,-3 40 231 0 0,4-41-221 0 0,0 3-35 0 0,1-1-1 0 0,-1 1 1 0 0,2 0 0 0 0,-1 0-1 0 0,1-1 1 0 0,0 1-1 0 0,0-1 1 0 0,0 1 0 0 0,1-1-1 0 0,0 0 1 0 0,0 0-1 0 0,0 0 1 0 0,0-1 0 0 0,1 1-1 0 0,0-1 1 0 0,0 1-1 0 0,0-1 1 0 0,1 0 0 0 0,-1-1-1 0 0,1 1 1 0 0,0-1-1 0 0,0 0 1 0 0,0 0 0 0 0,0-1-1 0 0,9 4 1 0 0,3 0-100 0 0,0 0 1 0 0,0-1 0 0 0,1 0-1 0 0,-1-2 1 0 0,1 0 0 0 0,0-1-1 0 0,20 0 1 0 0,-26-2 50 0 0,-1-1 0 0 0,1 1 0 0 0,-1-2 0 0 0,0 0 0 0 0,0 0 0 0 0,1-1 0 0 0,-1 0 0 0 0,17-8 0 0 0,-22 7 34 0 0,1 0 1 0 0,-1 0 0 0 0,0 0 0 0 0,0 0-1 0 0,-1-1 1 0 0,1 0 0 0 0,-1 0 0 0 0,0-1-1 0 0,-1 0 1 0 0,1 1 0 0 0,-1-1 0 0 0,0-1 0 0 0,-1 1-1 0 0,6-12 1 0 0,-6 10 35 0 0,1-1-1 0 0,-1 0 1 0 0,-1 0 0 0 0,0-1 0 0 0,0 1-1 0 0,-1 0 1 0 0,0-1 0 0 0,0 1-1 0 0,-1-1 1 0 0,0 1 0 0 0,-1 0 0 0 0,0-1-1 0 0,-1 1 1 0 0,0 0 0 0 0,-6-18-1 0 0,5 20-6 0 0,0-1-1 0 0,-1 1 1 0 0,0 0-1 0 0,-1 1 1 0 0,0-1-1 0 0,0 1 1 0 0,0 0-1 0 0,-1 0 1 0 0,0 0 0 0 0,0 1-1 0 0,0 0 1 0 0,0 0-1 0 0,-1 0 1 0 0,0 1-1 0 0,0 0 1 0 0,-1 0-1 0 0,1 1 1 0 0,-14-4-1 0 0,13 4-67 0 0,0 1 1 0 0,0 0-1 0 0,-1 0 0 0 0,1 1 1 0 0,-1 0-1 0 0,1 1 0 0 0,0 0 1 0 0,-1 0-1 0 0,1 1 0 0 0,-1 0 1 0 0,1 0-1 0 0,0 1 0 0 0,-1 0 1 0 0,1 0-1 0 0,0 1 0 0 0,0 0 1 0 0,1 1-1 0 0,-1 0 0 0 0,1 0 1 0 0,0 0-1 0 0,0 1 0 0 0,0 0 1 0 0,-6 6-1 0 0,7-4-424 0 0,0-1 1 0 0,1 1-1 0 0,0-1 1 0 0,0 2-1 0 0,1-1 1 0 0,0 0-1 0 0,0 1 1 0 0,1 0-1 0 0,0-1 1 0 0,0 2-1 0 0,0-1 0 0 0,1 0 1 0 0,1 0-1 0 0,0 1 1 0 0,-1 8-1 0 0,1 28-2860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2268 0 0,'0'0'7856'0'0,"-2"17"-7592"0"0,-4 81 361 0 0,6-94-612 0 0,0 1 0 0 0,1-1 0 0 0,0 0 0 0 0,0 0 1 0 0,0 1-1 0 0,0-1 0 0 0,1 0 0 0 0,-1 0 0 0 0,1 0 0 0 0,0-1 0 0 0,0 1 0 0 0,1 0 0 0 0,-1-1 0 0 0,1 1 1 0 0,-1-1-1 0 0,1 0 0 0 0,0 0 0 0 0,1 0 0 0 0,-1 0 0 0 0,0-1 0 0 0,1 1 0 0 0,0-1 0 0 0,-1 0 0 0 0,1 0 1 0 0,0 0-1 0 0,0 0 0 0 0,0-1 0 0 0,0 0 0 0 0,0 1 0 0 0,1-2 0 0 0,-1 1 0 0 0,0 0 0 0 0,0-1 0 0 0,1 0 1 0 0,-1 0-1 0 0,0 0 0 0 0,1 0 0 0 0,-1-1 0 0 0,5-1 0 0 0,-5 0-166 0 0,0 0 1 0 0,1-1-1 0 0,-1 1 1 0 0,0-1-1 0 0,-1 0 1 0 0,1-1-1 0 0,0 1 0 0 0,-1-1 1 0 0,0 1-1 0 0,0-1 1 0 0,0 0-1 0 0,0 0 1 0 0,0 0-1 0 0,-1 0 0 0 0,2-6 1 0 0,1 0-1134 0 0,-1-1 0 0 0,0 1 0 0 0,0-1 0 0 0,-1-1 0 0 0,2-13-1 0 0,-4 19 548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42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3 196 0 0,'0'0'2596'0'0,"-16"14"4321"0"0,16-14-6564 0 0,-41 0 15 0 0,39-1-392 0 0,-22-4 245 0 0,0 1-1 0 0,0 1 1 0 0,-33 0 0 0 0,36 3-301 0 0,15 0-1016 0 0,14 0-444 0 0,2 1-3645 0 0,-31-2 1797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43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44 640 0 0,'0'0'3853'0'0,"-5"-11"-2814"0"0,1 5 3730 0 0,-194-5-3439 0 0,139 2-1115 0 0,59 9-190 0 0,29-4-5560 0 0,-13 2 2420 0 0,-12 2 1685 0 0,-6 0 168 0 0,-45 4 733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2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0 516 0 0,'0'0'2376'0'0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0 0 496 0 0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3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0 496 0 0,'-72'89'1372'0'0,"53"-69"983"0"0,14-18-1155 0 0,-3 2 2202 0 0,8-9-3288 0 0,1 1 1 0 0,-1 0 0 0 0,1-1-1 0 0,0 1 1 0 0,1 0-1 0 0,-1 0 1 0 0,1 0 0 0 0,0 0-1 0 0,0 0 1 0 0,0 0-1 0 0,0 0 1 0 0,1 1-1 0 0,-1-1 1 0 0,1 1 0 0 0,0-1-1 0 0,0 1 1 0 0,0 0-1 0 0,1 1 1 0 0,-1-1 0 0 0,1 0-1 0 0,-1 1 1 0 0,1 0-1 0 0,0 0 1 0 0,0 0 0 0 0,0 0-1 0 0,0 0 1 0 0,0 1-1 0 0,1 0 1 0 0,-1 0-1 0 0,0 0 1 0 0,1 1 0 0 0,-1-1-1 0 0,0 1 1 0 0,1 0-1 0 0,-1 0 1 0 0,1 0 0 0 0,4 2-1 0 0,-8-2-105 0 0,1 1 0 0 0,-1 0 0 0 0,1 0 0 0 0,-1 0 0 0 0,1 0 0 0 0,-1 0 0 0 0,0 0 0 0 0,1 1 0 0 0,-1-1 0 0 0,0 0 0 0 0,0 0 0 0 0,0 1 0 0 0,0-1 0 0 0,0 1 0 0 0,0-1 0 0 0,-1 1 0 0 0,1-1 0 0 0,0 1 0 0 0,-1 0 0 0 0,1-1 0 0 0,-1 1 0 0 0,0 0 0 0 0,1 0 0 0 0,-1 2 0 0 0,1 48-204 0 0,-1-38 110 0 0,-1-1 60 0 0,-1-1 0 0 0,0 1 0 0 0,-1-1 0 0 0,0 0 0 0 0,-1 0 0 0 0,0 0 0 0 0,-1-1 0 0 0,0 0 0 0 0,-1 1 0 0 0,-10 13 0 0 0,-7 8-55 0 0,-51 59 1 0 0,12-38-239 0 0,29-28-2 0 0,41-28 472 0 0,-1 0-1 0 0,0 1 1 0 0,1 0 0 0 0,-1 1 0 0 0,1 0 0 0 0,-1 0 0 0 0,10 1 0 0 0,1-1 22 0 0,150 11-1060 0 0,-161-10 662 0 0,52-1-6486 0 0,-46 0 2777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2904 0 0,'0'0'7711'0'0,"32"-16"-7110"0"0,-17 9-524 0 0,1 1 0 0 0,0 0 0 0 0,0 2 0 0 0,1-1-1 0 0,-1 2 1 0 0,1 0 0 0 0,0 1 0 0 0,0 1 0 0 0,0 1 0 0 0,-1 0 0 0 0,22 3 0 0 0,-34 1-1289 0 0,-10 4 1527 0 0,5-7-257 0 0,0 1 1 0 0,0-1-1 0 0,0 0 1 0 0,0 0-1 0 0,0 1 1 0 0,0-1-1 0 0,0 0 1 0 0,1 1-1 0 0,-1-1 1 0 0,1 1-1 0 0,-1-1 1 0 0,1 1-1 0 0,-1 2 0 0 0,6 304-262 0 0,-6-300 150 0 0,0-1 0 0 0,0 0 1 0 0,0 0-1 0 0,-1 0 0 0 0,0 0 0 0 0,-1 0 1 0 0,0 0-1 0 0,0-1 0 0 0,0 1 1 0 0,-1-1-1 0 0,0 0 0 0 0,0 0 0 0 0,0 0 1 0 0,-1 0-1 0 0,0-1 0 0 0,0 0 1 0 0,-1 0-1 0 0,1 0 0 0 0,-1-1 0 0 0,0 1 1 0 0,0-2-1 0 0,-1 1 0 0 0,1-1 1 0 0,-1 1-1 0 0,1-2 0 0 0,-1 1 0 0 0,0-1 1 0 0,0 0-1 0 0,0-1 0 0 0,-1 1 1 0 0,1-1-1 0 0,0-1 0 0 0,0 1 0 0 0,-1-1 1 0 0,1-1-1 0 0,-13-1 0 0 0,19 2-70 0 0,0 0-1 0 0,0 0 0 0 0,0-1 1 0 0,0 1-1 0 0,0 0 0 0 0,1 0 1 0 0,-1-1-1 0 0,0 1 0 0 0,0 0 1 0 0,0-1-1 0 0,0 1 1 0 0,0-1-1 0 0,1 1 0 0 0,-1-1 1 0 0,0 1-1 0 0,0-1 0 0 0,1 0 1 0 0,-1 1-1 0 0,0-1 0 0 0,1 0 1 0 0,-1 0-1 0 0,1 1 1 0 0,-1-1-1 0 0,1 0 0 0 0,-1 0 1 0 0,1 0-1 0 0,0 0 0 0 0,-1 1 1 0 0,1-1-1 0 0,0 0 0 0 0,0 0 1 0 0,0 0-1 0 0,0 0 0 0 0,-1 0 1 0 0,1 0-1 0 0,0 0 1 0 0,1 0-1 0 0,-1 0 0 0 0,0 0 1 0 0,0 0-1 0 0,0 0 0 0 0,0 1 1 0 0,1-1-1 0 0,-1 0 0 0 0,0 0 1 0 0,1 0-1 0 0,-1 0 1 0 0,1 0-1 0 0,-1 1 0 0 0,1-1 1 0 0,0-1-1 0 0,12-6-2166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4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4188 0 0,'0'0'4553'0'0,"-148"133"-4553"0"0,132-117 0 0 0,-3 0-52 0 0,3 0-28 0 0,3-5-388 0 0,2 3-608 0 0,6-2-629 0 0,-1-1-395 0 0,6 0-572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4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221 243 4664 0 0,'0'0'4317'0'0,"-146"-135"-4317"0"0,128 112-8 0 0,-1 2-44 0 0,5 3-196 0 0,1 2-476 0 0,5 2-380 0 0,5 3-629 0 0,3 6-771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5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8 0 0,'0'0'8440'0'0,"12"15"-8404"0"0,37 46-39 0 0,-48-60 0 0 0,0 1-1 0 0,0-1 1 0 0,1 1-1 0 0,-1-1 1 0 0,1 0-1 0 0,-1 1 1 0 0,1-1-1 0 0,-1 0 1 0 0,1 0-1 0 0,-1 0 1 0 0,1-1-1 0 0,0 1 1 0 0,-1 0-1 0 0,1 0 0 0 0,0-1 1 0 0,0 1-1 0 0,0-1 1 0 0,0 0-1 0 0,0 0 1 0 0,-1 1-1 0 0,1-1 1 0 0,0 0-1 0 0,0-1 1 0 0,0 1-1 0 0,0 0 1 0 0,0 0-1 0 0,2-2 1 0 0,5 1-60 0 0,-2-1 32 0 0,0 1 0 0 0,0-1-1 0 0,0-1 1 0 0,0 1 0 0 0,-1-1 0 0 0,0-1-1 0 0,1 1 1 0 0,-1-1 0 0 0,0 0-1 0 0,0 0 1 0 0,-1-1 0 0 0,1 1 0 0 0,-1-1-1 0 0,0-1 1 0 0,-1 1 0 0 0,1-1 0 0 0,-1 1-1 0 0,0-1 1 0 0,0-1 0 0 0,-1 1 0 0 0,0 0-1 0 0,0-1 1 0 0,0 0 0 0 0,-1 1-1 0 0,0-1 1 0 0,-1 0 0 0 0,2-10 0 0 0,-3 17 50 0 0,0 0 0 0 0,-1-1 0 0 0,1 1 0 0 0,0 0 1 0 0,-1-1-1 0 0,1 1 0 0 0,0 0 0 0 0,-1 0 1 0 0,1-1-1 0 0,0 1 0 0 0,-1 0 0 0 0,1 0 0 0 0,-1-1 1 0 0,1 1-1 0 0,0 0 0 0 0,-1 0 0 0 0,1 0 0 0 0,-1 0 1 0 0,1 0-1 0 0,-1 0 0 0 0,1 0 0 0 0,0 0 0 0 0,-1 0 1 0 0,1 0-1 0 0,-1 0 0 0 0,1 0 0 0 0,-1 0 0 0 0,1 0 1 0 0,0 0-1 0 0,-1 0 0 0 0,1 0 0 0 0,-1 1 0 0 0,1-1 1 0 0,-1 0-1 0 0,1 0 0 0 0,0 0 0 0 0,-1 1 0 0 0,1-1 1 0 0,-1 1-1 0 0,-17 10 540 0 0,14-5-507 0 0,0 1 0 0 0,1 0 0 0 0,0 1 0 0 0,1-1 1 0 0,0 1-1 0 0,0-1 0 0 0,0 1 0 0 0,1-1 0 0 0,0 1 0 0 0,0 0 0 0 0,1 8 0 0 0,2 17 222 0 0,7 45 0 0 0,-1-2-43 0 0,-7-66-195 0 0,0 6 48 0 0,0 1-1 0 0,-2-1 1 0 0,1 1 0 0 0,-2-1-1 0 0,-4 19 1 0 0,5-31-106 0 0,0-1 1 0 0,0 1-1 0 0,0-1 1 0 0,-1 1-1 0 0,1-1 1 0 0,-1 1-1 0 0,0-1 1 0 0,0 0-1 0 0,0 0 1 0 0,-1 0-1 0 0,1 0 1 0 0,-1 0-1 0 0,1-1 0 0 0,-1 1 1 0 0,0-1-1 0 0,0 0 1 0 0,0 0-1 0 0,0 0 1 0 0,-1 0-1 0 0,1 0 1 0 0,0-1-1 0 0,-1 1 1 0 0,0-1-1 0 0,1 0 1 0 0,-1 0-1 0 0,1 0 1 0 0,-1 0-1 0 0,-7-1 1 0 0,6 1-158 0 0,-38-3-1685 0 0,42 2 1623 0 0,-1 0 1 0 0,1-1-1 0 0,0 1 1 0 0,0-1-1 0 0,-1 1 1 0 0,1-1-1 0 0,0 1 1 0 0,0-1 0 0 0,0 0-1 0 0,0 0 1 0 0,0 0-1 0 0,0 0 1 0 0,0 0-1 0 0,0 0 1 0 0,0 0-1 0 0,0 0 1 0 0,-1-2-1 0 0,-1-8-3477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6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3836 0 0,'0'0'4529'0'0,"-16"14"-4505"0"0,-50 45-12 0 0,62-56-6 0 0,1-1 0 0 0,0 1-1 0 0,-1 0 1 0 0,1 1 0 0 0,0-1 0 0 0,0 0 0 0 0,1 1 0 0 0,-1 0 0 0 0,1 0-1 0 0,0 0 1 0 0,0 0 0 0 0,0 0 0 0 0,0 0 0 0 0,1 0 0 0 0,-1 1 0 0 0,1-1 0 0 0,0 0-1 0 0,1 1 1 0 0,-1-1 0 0 0,1 1 0 0 0,0-1 0 0 0,0 1 0 0 0,0-1 0 0 0,1 1-1 0 0,1 7 1 0 0,-2-10-14 0 0,1 1 10 0 0,0-1-1 0 0,0 1 0 0 0,1-1 0 0 0,-1 0 0 0 0,0 1 0 0 0,1-1 0 0 0,-1 0 1 0 0,1 0-1 0 0,0 0 0 0 0,0 0 0 0 0,0 0 0 0 0,0 0 0 0 0,0-1 0 0 0,0 1 1 0 0,1-1-1 0 0,-1 1 0 0 0,0-1 0 0 0,1 0 0 0 0,-1 0 0 0 0,1 0 0 0 0,-1 0 1 0 0,1 0-1 0 0,0-1 0 0 0,4 2 0 0 0,3 0-13 0 0,-1-1-1 0 0,0 1 0 0 0,1-2 1 0 0,0 1-1 0 0,17-2 1 0 0,-21-1-23 0 0,1 0 1 0 0,-1 0 0 0 0,0-1-1 0 0,1 0 1 0 0,-1 0-1 0 0,0 0 1 0 0,-1-1-1 0 0,1 1 1 0 0,-1-1 0 0 0,0-1-1 0 0,1 1 1 0 0,-2-1-1 0 0,1 0 1 0 0,-1 0-1 0 0,5-6 1 0 0,-4 5 20 0 0,-1-1 0 0 0,1 0 0 0 0,-1 0 0 0 0,0 0 0 0 0,-1 0-1 0 0,0-1 1 0 0,0 1 0 0 0,0-1 0 0 0,-1 0 0 0 0,0 0 0 0 0,-1 0 0 0 0,1-8 0 0 0,-2 15 769 0 0,-15 36 1112 0 0,14-31-1811 0 0,0 0 1 0 0,1 1-1 0 0,-1-1 0 0 0,1 0 1 0 0,0 1-1 0 0,0-1 1 0 0,1 0-1 0 0,0 1 0 0 0,-1-1 1 0 0,1 0-1 0 0,1 0 0 0 0,-1 0 1 0 0,1 0-1 0 0,-1 0 1 0 0,1 0-1 0 0,0 0 0 0 0,0 0 1 0 0,1-1-1 0 0,-1 1 0 0 0,1-1 1 0 0,0 1-1 0 0,0-1 0 0 0,0 0 1 0 0,0 0-1 0 0,1-1 1 0 0,-1 1-1 0 0,1-1 0 0 0,-1 1 1 0 0,1-1-1 0 0,0 0 0 0 0,0-1 1 0 0,0 1-1 0 0,0-1 1 0 0,0 1-1 0 0,1-1 0 0 0,-1 0 1 0 0,0-1-1 0 0,0 1 0 0 0,1-1 1 0 0,-1 0-1 0 0,6 0 1 0 0,-6 0-91 0 0,0-1 1 0 0,0 1-1 0 0,0-1 1 0 0,0 0-1 0 0,-1 0 1 0 0,1 0-1 0 0,0 0 1 0 0,0-1-1 0 0,-1 1 1 0 0,1-1-1 0 0,-1 0 1 0 0,0 0-1 0 0,1 0 1 0 0,-1-1-1 0 0,0 1 1 0 0,0-1 0 0 0,0 0-1 0 0,-1 1 1 0 0,1-1-1 0 0,-1-1 1 0 0,1 1-1 0 0,-1 0 1 0 0,0 0-1 0 0,0-1 1 0 0,-1 0-1 0 0,1 1 1 0 0,-1-1-1 0 0,0 0 1 0 0,1 1-1 0 0,-2-1 1 0 0,1 0-1 0 0,0 0 1 0 0,-1 0 0 0 0,0 0-1 0 0,0 0 1 0 0,0 0-1 0 0,0 0 1 0 0,-1 0-1 0 0,1 1 1 0 0,-1-1-1 0 0,0 0 1 0 0,0 0-1 0 0,-1 0 1 0 0,-1-4-1 0 0,1 4-57 0 0,-1 0-1 0 0,1 1 0 0 0,-1-1 0 0 0,0 1 1 0 0,0-1-1 0 0,0 1 0 0 0,-1 0 0 0 0,1 0 1 0 0,-1 0-1 0 0,1 0 0 0 0,-1 1 1 0 0,0 0-1 0 0,0 0 0 0 0,-5-2 0 0 0,-37-10-5614 0 0,37 13 1676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9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65 228 1988 0 0,'0'0'5137'0'0,"4"-17"-4949"0"0,35-151 76 0 0,-26 130 414 0 0,-13 38-657 0 0,0 0 0 0 0,0 0 0 0 0,0-1 0 0 0,0 1 1 0 0,0 0-1 0 0,0 0 0 0 0,0-1 0 0 0,0 1 0 0 0,1 0 0 0 0,-1 0 0 0 0,0 0 0 0 0,0 0 0 0 0,0-1 0 0 0,0 1 1 0 0,0 0-1 0 0,1 0 0 0 0,-1 0 0 0 0,0 0 0 0 0,0 0 0 0 0,0-1 0 0 0,1 1 0 0 0,-1 0 0 0 0,0 0 0 0 0,0 0 1 0 0,0 0-1 0 0,1 0 0 0 0,-1 0 0 0 0,0 0 0 0 0,0 0 0 0 0,1 0 0 0 0,-1 0 0 0 0,0 0 0 0 0,0 0 0 0 0,0 0 1 0 0,1 0-1 0 0,-1 0 0 0 0,0 0 0 0 0,0 0 0 0 0,1 0 0 0 0,-1 0 0 0 0,0 0 0 0 0,0 0 0 0 0,8 21-48 0 0,2 48-1007 0 0,-7-43 1441 0 0,1 0 0 0 0,1-1 0 0 0,15 43 1 0 0,-24-74-398 0 0,0 1 0 0 0,0 0 0 0 0,-1 0 0 0 0,0 0 0 0 0,0 1 0 0 0,0-1 1 0 0,0 1-1 0 0,-1 0 0 0 0,0 1 0 0 0,0-1 0 0 0,-6-2 0 0 0,-6-3-504 0 0,0 1 0 0 0,0 0-1 0 0,-20-5 1 0 0,25 11-1811 0 0,7 3-2272 0 0,6 3 3957 0 0</inkml:trace>
  <inkml:trace contextRef="#ctx0" brushRef="#br0" timeOffset="1.01">65 228 1784 0 0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7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17 1764 0 0,'0'0'6403'0'0,"-12"-3"-6289"0"0,-36-9-104 0 0,46 11-11 0 0,1 1 0 0 0,-1 0-1 0 0,0 0 1 0 0,1 0-1 0 0,-1 0 1 0 0,1 0-1 0 0,-1 0 1 0 0,1 0 0 0 0,-1 1-1 0 0,1-1 1 0 0,-1 1-1 0 0,1-1 1 0 0,-1 1 0 0 0,1-1-1 0 0,-1 1 1 0 0,1 0-1 0 0,0 0 1 0 0,-1 0-1 0 0,1 0 1 0 0,0 0 0 0 0,0 0-1 0 0,0 0 1 0 0,0 0-1 0 0,0 0 1 0 0,0 0 0 0 0,0 1-1 0 0,0-1 1 0 0,0 0-1 0 0,0 1 1 0 0,1-1-1 0 0,-1 0 1 0 0,0 1 0 0 0,1-1-1 0 0,-1 3 1 0 0,-1 4 31 0 0,1-1-1 0 0,0 1 1 0 0,0 0 0 0 0,1 0-1 0 0,0 8 1 0 0,1-8-29 0 0,-1-4 15 0 0,0-1 0 0 0,1 1 1 0 0,-1 0-1 0 0,1 0 0 0 0,0 0 0 0 0,0 0 1 0 0,1-1-1 0 0,-1 1 0 0 0,1 0 1 0 0,0-1-1 0 0,-1 1 0 0 0,2-1 0 0 0,-1 0 1 0 0,0 0-1 0 0,4 4 0 0 0,51 40 634 0 0,-49-42-464 0 0,0 0 0 0 0,-1 1 1 0 0,0 0-1 0 0,0 0 1 0 0,0 1-1 0 0,-1-1 1 0 0,1 2-1 0 0,6 10 0 0 0,-12-17-160 0 0,-1 0-1 0 0,1 0 1 0 0,-1 0-1 0 0,1 0 1 0 0,-1 0-1 0 0,0 0 1 0 0,0 0-1 0 0,1 0 1 0 0,-1 0-1 0 0,0 0 1 0 0,0 0-1 0 0,0 0 1 0 0,0 0-1 0 0,0 0 1 0 0,0 0-1 0 0,0 0 1 0 0,-1 0-1 0 0,1 0 1 0 0,0 0-1 0 0,0 0 1 0 0,-1 0-1 0 0,1 0 1 0 0,-1 0-1 0 0,1 0 1 0 0,-1 0-1 0 0,1 0 1 0 0,-1-1-1 0 0,-1 3 1 0 0,0-1-42 0 0,-1 0 1 0 0,1-1-1 0 0,-1 1 1 0 0,0 0-1 0 0,0-1 1 0 0,1 1-1 0 0,-1-1 1 0 0,0 0-1 0 0,-5 1 1 0 0,-5 1-119 0 0,-1 0 0 0 0,1-1 0 0 0,-21 0 1 0 0,27-2-56 0 0,1-1 1 0 0,0 1-1 0 0,0-1 1 0 0,0 0 0 0 0,0 0-1 0 0,0-1 1 0 0,-9-3-1 0 0,13 4-72 0 0,0 0-1 0 0,0 0 1 0 0,0 0-1 0 0,0-1 1 0 0,0 1 0 0 0,0 0-1 0 0,0-1 1 0 0,0 0-1 0 0,1 1 1 0 0,-1-1-1 0 0,1 0 1 0 0,-1 1-1 0 0,1-1 1 0 0,0 0 0 0 0,0 0-1 0 0,0 0 1 0 0,0-1-1 0 0,0 1 1 0 0,0 0-1 0 0,0 0 1 0 0,1 0 0 0 0,-1-1-1 0 0,1-1 1 0 0,-1-10-2595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2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51 1788 0 0,'0'0'6953'0'0,"4"-8"-6572"0"0,13-23 22 0 0,-16 30-366 0 0,0 0-1 0 0,-1 1 1 0 0,1-1 0 0 0,0 0 0 0 0,0 0 0 0 0,-1 0-1 0 0,1 1 1 0 0,0-1 0 0 0,0 0 0 0 0,0 1 0 0 0,0-1-1 0 0,0 1 1 0 0,0-1 0 0 0,0 1 0 0 0,0-1 0 0 0,0 1-1 0 0,0 0 1 0 0,1-1 0 0 0,-1 1 0 0 0,0 0 0 0 0,0 0-1 0 0,0 0 1 0 0,0 0 0 0 0,0 0 0 0 0,0 0 0 0 0,0 0-1 0 0,1 1 1 0 0,-1-1 0 0 0,0 0 0 0 0,0 0 0 0 0,0 1-1 0 0,0-1 1 0 0,0 1 0 0 0,0-1 0 0 0,2 2 0 0 0,27 22 186 0 0,-26-17-251 0 0,0 0-1 0 0,0 0 1 0 0,0 1 0 0 0,-1 0-1 0 0,0-1 1 0 0,-1 1 0 0 0,0 0-1 0 0,0 0 1 0 0,0 1-1 0 0,-1-1 1 0 0,0 0 0 0 0,-1 13-1 0 0,0-6 22 0 0,-1 0-1 0 0,0 0 1 0 0,-1 0-1 0 0,-1 0 0 0 0,0 0 1 0 0,-6 15-1 0 0,-4 2 159 0 0,-3-1 1 0 0,0-1-1 0 0,-23 30 1 0 0,-5 10 121 0 0,43-70-240 0 0,1 1 1 0 0,-1 0-1 0 0,1-1 1 0 0,0 1-1 0 0,-1 0 1 0 0,1-1-1 0 0,0 1 1 0 0,-1 0-1 0 0,1 0 1 0 0,0-1-1 0 0,0 1 1 0 0,0 0-1 0 0,0 0 1 0 0,0 0-1 0 0,0-1 1 0 0,0 1-1 0 0,0 0 0 0 0,0 0 1 0 0,0 0-1 0 0,0-1 1 0 0,0 1-1 0 0,0 0 1 0 0,1 0-1 0 0,-1-1 1 0 0,0 1-1 0 0,1 0 1 0 0,-1 0-1 0 0,0-1 1 0 0,1 1-1 0 0,-1 0 1 0 0,2 0-1 0 0,0 1-2 0 0,0-1-1 0 0,1 1 0 0 0,-1-1 1 0 0,0 0-1 0 0,1 0 1 0 0,-1 0-1 0 0,1 0 0 0 0,-1 0 1 0 0,1 0-1 0 0,3 0 0 0 0,72 3-116 0 0,-69-4 139 0 0,12 0-274 0 0,88-4-478 0 0,-37-11-6708 0 0,-57 11 3676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 2520 0 0,'0'0'9368'0'0,"7"0"-8987"0"0,29 2 511 0 0,-116 7-522 0 0,2-7-290 0 0,0 0-1612 0 0,27-3-7017 0 0,59 3 5175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3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3 760 0 0,'0'0'9584'0'0,"-15"2"-9072"0"0,-15 0-228 0 0,0-1 1 0 0,-59-5-1 0 0,57 2 60 0 0,13 1-1057 0 0,30 1-7348 0 0,0 0 5130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103 124 1516 0 0,'0'0'8009'0'0,"-12"3"-7436"0"0,-35 9 14 0 0,44-11-534 0 0,1 0 0 0 0,-1 1 0 0 0,1-1 0 0 0,0 0 0 0 0,0 1 0 0 0,0-1 0 0 0,0 1 0 0 0,0 0-1 0 0,0 0 1 0 0,0 0 0 0 0,1 0 0 0 0,-1 0 0 0 0,0 0 0 0 0,1 0 0 0 0,0 1 0 0 0,0-1 0 0 0,-1 0 0 0 0,1 1 0 0 0,1-1 0 0 0,-1 1 0 0 0,-1 4 0 0 0,-3 50 125 0 0,5-54-153 0 0,0 2-25 0 0,0 0-1 0 0,1 0 1 0 0,0 0-1 0 0,0 0 1 0 0,0 0-1 0 0,0 0 1 0 0,1 0-1 0 0,0 0 1 0 0,0 0 0 0 0,0-1-1 0 0,1 1 1 0 0,-1-1-1 0 0,1 1 1 0 0,0-1-1 0 0,5 5 1 0 0,-2-3 10 0 0,1 0 0 0 0,0 0 0 0 0,0-1 0 0 0,0 0 1 0 0,0 0-1 0 0,1-1 0 0 0,-1 0 0 0 0,16 5 0 0 0,-11-5-32 0 0,0 0 0 0 0,0-1-1 0 0,1 0 1 0 0,-1-1 0 0 0,1-1 0 0 0,0 0-1 0 0,-1 0 1 0 0,1-1 0 0 0,0-1 0 0 0,0 0-1 0 0,-1-1 1 0 0,23-6 0 0 0,-23 3-22 0 0,1-1 0 0 0,-1 0 1 0 0,0-1-1 0 0,0-1 0 0 0,-1 0 1 0 0,0 0-1 0 0,0-1 0 0 0,-1 0 1 0 0,0-1-1 0 0,-1 0 0 0 0,14-19 1 0 0,-18 22 51 0 0,0 0 0 0 0,0-1 1 0 0,-1 1-1 0 0,0-1 0 0 0,-1 0 0 0 0,1 0 1 0 0,-2-1-1 0 0,1 1 0 0 0,-1-1 1 0 0,0 1-1 0 0,-1-1 0 0 0,0 0 1 0 0,0 0-1 0 0,-1 1 0 0 0,0-1 0 0 0,-1 0 1 0 0,0 0-1 0 0,0 1 0 0 0,-4-14 1 0 0,2 17-13 0 0,1-1 1 0 0,-2 1 0 0 0,1 0-1 0 0,-1 0 1 0 0,1 0-1 0 0,-1 0 1 0 0,-1 1 0 0 0,1 0-1 0 0,-1 0 1 0 0,0 0 0 0 0,1 0-1 0 0,-2 1 1 0 0,1-1 0 0 0,0 1-1 0 0,-1 1 1 0 0,1-1-1 0 0,-1 1 1 0 0,0 0 0 0 0,0 0-1 0 0,0 0 1 0 0,-11 0 0 0 0,1-1-142 0 0,0 0 0 0 0,-1 2 0 0 0,1 0 1 0 0,0 1-1 0 0,-1 0 0 0 0,1 2 0 0 0,-19 3 1 0 0,26-3-248 0 0,1 0 1 0 0,0 1 0 0 0,0 1-1 0 0,0-1 1 0 0,0 1 0 0 0,0 1-1 0 0,1-1 1 0 0,0 1 0 0 0,0 1-1 0 0,0-1 1 0 0,1 1 0 0 0,-7 7-1 0 0,-10 18-4358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0:55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12 1960 0 0,'0'0'4487'0'0,"7"-2"-4059"0"0,0-1-281 0 0,-5 2-83 0 0,0-1 0 0 0,1 2 0 0 0,-1-1 0 0 0,1 0-1 0 0,0 0 1 0 0,-1 1 0 0 0,1-1 0 0 0,-1 1-1 0 0,1 0 1 0 0,4 0 0 0 0,-7 0 48 0 0,0 4-4 0 0,0 1-1 0 0,-1-1 1 0 0,1 0-1 0 0,-1 0 1 0 0,0 1 0 0 0,0-1-1 0 0,-1 0 1 0 0,1 0-1 0 0,-1 0 1 0 0,0 0-1 0 0,0-1 1 0 0,0 1 0 0 0,0 0-1 0 0,-1-1 1 0 0,1 0-1 0 0,-6 5 1 0 0,-25 44-153 0 0,28-42 17 0 0,0-1 1 0 0,-1 0-1 0 0,-1 0 1 0 0,1 0-1 0 0,-1 0 1 0 0,-1-1-1 0 0,-14 12 1 0 0,-9 5-186 0 0,-32 22 29 0 0,58-44 128 0 0,0 0-1 0 0,0-1 0 0 0,-1 1 0 0 0,1-1 0 0 0,-1 0 1 0 0,0 0-1 0 0,0-1 0 0 0,0 1 0 0 0,1-1 1 0 0,-10 0-1 0 0,15-2 50 0 0,-1 1 1 0 0,0-1-1 0 0,0 1 1 0 0,0-1-1 0 0,0 0 0 0 0,0 0 1 0 0,1 1-1 0 0,-1-1 1 0 0,0 0-1 0 0,1 0 1 0 0,-1 0-1 0 0,1 0 1 0 0,-1 0-1 0 0,1 0 0 0 0,-1 0 1 0 0,1 0-1 0 0,-1 0 1 0 0,1 0-1 0 0,0 0 1 0 0,0 0-1 0 0,0 0 1 0 0,-1 0-1 0 0,1 0 1 0 0,0 0-1 0 0,0 0 0 0 0,1-2 1 0 0,-2-35 158 0 0,1 33-147 0 0,0-77 1123 0 0,7 84-1034 0 0,0 0 1 0 0,-1 0-1 0 0,1 1 1 0 0,0-1-1 0 0,-1 2 0 0 0,1-1 1 0 0,-1 1-1 0 0,0 0 1 0 0,0 0-1 0 0,-1 1 1 0 0,11 10-1 0 0,10 6 103 0 0,-3-5-671 0 0,-10-6 765 0 0,0 0 0 0 0,1-1 0 0 0,20 9 0 0 0,-28-16-1239 0 0,0 1 1 0 0,-1-2 0 0 0,1 1 0 0 0,1-1 0 0 0,-1 1 0 0 0,0-2 0 0 0,9 1 0 0 0,-5-1-2847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11 3524 0 0,'0'0'6058'0'0,"-2"-3"-6342"0"0,-4-4 5655 0 0,3 59-5629 0 0,-9 58-1 0 0,5-57 358 0 0,-1 60 1 0 0,8-99-131 0 0,3 24 28 0 0,-2-36-64 0 0,-1-1 0 0 0,1 0 1 0 0,0 0-1 0 0,0 0 0 0 0,0 0 1 0 0,0 0-1 0 0,-1 0 0 0 0,1 0 0 0 0,1 0 1 0 0,-1 0-1 0 0,0-1 0 0 0,0 1 0 0 0,0 0 1 0 0,0-1-1 0 0,0 1 0 0 0,1-1 1 0 0,-1 1-1 0 0,0-1 0 0 0,0 1 0 0 0,1-1 1 0 0,-1 0-1 0 0,0 0 0 0 0,1 0 0 0 0,-1 0 1 0 0,0 0-1 0 0,1 0 0 0 0,1 0 0 0 0,0-1 3 0 0,0 0-1 0 0,1 0 0 0 0,-1 0 0 0 0,0-1 1 0 0,1 1-1 0 0,-1-1 0 0 0,0 0 0 0 0,0 0 1 0 0,0 0-1 0 0,-1 0 0 0 0,1-1 0 0 0,0 1 0 0 0,-1-1 1 0 0,1 1-1 0 0,-1-1 0 0 0,0 0 0 0 0,0 0 1 0 0,0 0-1 0 0,-1 0 0 0 0,1 0 0 0 0,0-1 1 0 0,-1 1-1 0 0,0 0 0 0 0,0-1 0 0 0,0 1 1 0 0,0-1-1 0 0,0-6 1417 0 0,23 34-1142 0 0,-18-20-276 0 0,0 0 1 0 0,0-1-1 0 0,0 1 0 0 0,0-2 0 0 0,0 1 0 0 0,1 0 0 0 0,0-1 0 0 0,-1-1 0 0 0,12 3 0 0 0,-16-4 50 0 0,0 0 1 0 0,0 0 0 0 0,-1 0-1 0 0,1 0 1 0 0,0 0 0 0 0,0 0-1 0 0,-1 0 1 0 0,1-1-1 0 0,0 1 1 0 0,0-1 0 0 0,-1 1-1 0 0,1-1 1 0 0,0 0 0 0 0,-1 0-1 0 0,1 0 1 0 0,-1 0-1 0 0,1 0 1 0 0,-1 0 0 0 0,1 0-1 0 0,-1 0 1 0 0,0 0 0 0 0,0-1-1 0 0,1 1 1 0 0,-1 0-1 0 0,0-1 1 0 0,0 1 0 0 0,0-1-1 0 0,-1 0 1 0 0,1 1 0 0 0,0-1-1 0 0,-1 0 1 0 0,1 1-1 0 0,-1-1 1 0 0,1 0 0 0 0,-1 0-1 0 0,0 1 1 0 0,1-1 0 0 0,-1 0-1 0 0,0 0 1 0 0,0 0-1 0 0,-1 1 1 0 0,1-3 0 0 0,0 3 28 0 0,-5-45 136 0 0,6 46-135 0 0,-1-1 0 0 0,0 0-1 0 0,0 0 1 0 0,0 1 0 0 0,0-1-1 0 0,-1 0 1 0 0,1 0 0 0 0,0 1-1 0 0,0-1 1 0 0,0 0 0 0 0,0 0 0 0 0,-1 1-1 0 0,1-1 1 0 0,0 0 0 0 0,-1 1-1 0 0,1-1 1 0 0,-1 0 0 0 0,1 1-1 0 0,-1-1 1 0 0,1 1 0 0 0,-1-1 0 0 0,1 1-1 0 0,-1-1 1 0 0,1 1 0 0 0,-1-1-1 0 0,0 1 1 0 0,1-1 0 0 0,-1 1-1 0 0,0 0 1 0 0,1 0 0 0 0,-1-1 0 0 0,0 1-1 0 0,1 0 1 0 0,-1 0 0 0 0,0 0-1 0 0,0-1 1 0 0,1 1 0 0 0,-1 0-1 0 0,0 0 1 0 0,0 0 0 0 0,1 0 0 0 0,-1 0-1 0 0,0 1 1 0 0,0-1 0 0 0,1 0-1 0 0,-1 0 1 0 0,0 0 0 0 0,0 1-1 0 0,1-1 1 0 0,-1 0 0 0 0,0 1 0 0 0,1-1-1 0 0,-1 1 1 0 0,1-1 0 0 0,-1 0-1 0 0,0 1 1 0 0,1-1 0 0 0,-1 2-1 0 0,-1 1 24 0 0,0 0-1 0 0,0 0 0 0 0,0 0 1 0 0,1 0-1 0 0,0 1 0 0 0,-1-1 1 0 0,1 1-1 0 0,0-1 0 0 0,1 1 1 0 0,-1-1-1 0 0,1 1 0 0 0,-1-1 1 0 0,1 1-1 0 0,1 3 0 0 0,1 54-113 0 0,3-42 15 0 0,0-1 0 0 0,1 1 0 0 0,1-2 0 0 0,1 1 0 0 0,0-1 0 0 0,2 0 0 0 0,0-1-1 0 0,15 20 1 0 0,9 17-53 0 0,-25-38 114 0 0,-1 0 0 0 0,0 0-1 0 0,0 1 1 0 0,-2 0-1 0 0,8 29 1 0 0,-13-42-19 0 0,0 1 0 0 0,-1-1 0 0 0,1 0 1 0 0,-1 1-1 0 0,0-1 0 0 0,0 1 0 0 0,-1-1 0 0 0,1 0 0 0 0,-1 1 1 0 0,1-1-1 0 0,-1 0 0 0 0,0 0 0 0 0,0 1 0 0 0,0-1 0 0 0,-1 0 0 0 0,1 0 1 0 0,-1 0-1 0 0,0 0 0 0 0,0-1 0 0 0,0 1 0 0 0,0 0 0 0 0,0-1 1 0 0,-1 1-1 0 0,1-1 0 0 0,-1 0 0 0 0,1 0 0 0 0,-1 0 0 0 0,0 0 0 0 0,0 0 1 0 0,0-1-1 0 0,0 1 0 0 0,0-1 0 0 0,0 0 0 0 0,0 0 0 0 0,-1 0 1 0 0,-3 1-1 0 0,-1-1-16 0 0,-1 1 0 0 0,0-1 0 0 0,0-1 0 0 0,1 0 0 0 0,-1 0 0 0 0,0 0 0 0 0,0-1 0 0 0,1-1 0 0 0,-1 1 0 0 0,0-2 1 0 0,1 1-1 0 0,0-1 0 0 0,-15-6 0 0 0,20 7 27 0 0,-1 0-1 0 0,0 1 1 0 0,0-1 0 0 0,1-1 0 0 0,-1 1 0 0 0,1 0 0 0 0,0-1-1 0 0,-1 0 1 0 0,1 1 0 0 0,0-1 0 0 0,1-1 0 0 0,-1 1 0 0 0,1 0 0 0 0,-1-1-1 0 0,1 1 1 0 0,0-1 0 0 0,0 1 0 0 0,0-1 0 0 0,1 0 0 0 0,-1 0-1 0 0,1 0 1 0 0,0 0 0 0 0,0 0 0 0 0,1 0 0 0 0,-1 0 0 0 0,1-1-1 0 0,0 1 1 0 0,0 0 0 0 0,0 0 0 0 0,1 0 0 0 0,0-5 0 0 0,3 2 41 0 0,0-1-1 0 0,1 1 1 0 0,0 0 0 0 0,0 0 0 0 0,1 1 0 0 0,0 0 0 0 0,0 0 0 0 0,0 0 0 0 0,1 1 0 0 0,-1-1 0 0 0,15-7-1 0 0,5-6-19 0 0,13-12-242 0 0,83-71-1179 0 0,-48 28-2798 0 0,-60 57 1783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1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29 4260 0 0,'0'0'7822'0'0,"-22"-4"-7508"0"0,3 1-275 0 0,-29-6 129 0 0,-84-3 0 0 0,120 12-369 0 0,-34 2 440 0 0,45-1-410 0 0,-1-1 0 0 0,1 0-1 0 0,0 1 1 0 0,0-1 0 0 0,0 0 0 0 0,-1 1-1 0 0,1 0 1 0 0,0-1 0 0 0,0 1 0 0 0,0 0-1 0 0,0-1 1 0 0,0 1 0 0 0,0 0 0 0 0,0 0-1 0 0,0 0 1 0 0,1 0 0 0 0,-1 0 0 0 0,0 0-1 0 0,0 0 1 0 0,1 0 0 0 0,-1 0 0 0 0,1 0 0 0 0,-1 0-1 0 0,1 1 1 0 0,-1-1 0 0 0,1 0 0 0 0,0 0-1 0 0,-1 1 1 0 0,1-1 0 0 0,0 0 0 0 0,0 2-1 0 0,0 6-5137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1360 0 0,'0'0'10530'0'0,"-25"23"-10424"0"0,17-12-115 0 0,0 1-1 0 0,1-1 1 0 0,0 1 0 0 0,1 0 0 0 0,0 1 0 0 0,1 0 0 0 0,0 0-1 0 0,1 0 1 0 0,0 0 0 0 0,-2 25 0 0 0,1 9-408 0 0,3 85 0 0 0,3-74 450 0 0,0-45-4 0 0,0 0 0 0 0,1 0 0 0 0,0 0 0 0 0,1 0 0 0 0,0 0 0 0 0,1-1 0 0 0,7 16-1 0 0,-8-21-113 0 0,0 0-1 0 0,1 1 0 0 0,0-1 0 0 0,1 0 0 0 0,-1-1 0 0 0,1 1 0 0 0,0-1 0 0 0,1 0 0 0 0,0-1 0 0 0,0 1 0 0 0,0-1 0 0 0,12 8 0 0 0,-13-11-509 0 0,0-1-1 0 0,0 0 1 0 0,1 0-1 0 0,-1 0 0 0 0,0-1 1 0 0,0 1-1 0 0,0-1 1 0 0,1 0-1 0 0,-1-1 1 0 0,7-1-1 0 0,0-2-1593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73 2788 0 0,'0'0'7878'0'0,"3"-9"-7470"0"0,13-28-122 0 0,-15 35-256 0 0,0 0 0 0 0,0 1 1 0 0,0-1-1 0 0,0 0 0 0 0,1 1 0 0 0,-1-1 0 0 0,1 1 0 0 0,-1-1 0 0 0,1 1 0 0 0,-1 0 0 0 0,1-1 0 0 0,0 1 0 0 0,0 0 0 0 0,0 0 0 0 0,0 0 0 0 0,-1 1 0 0 0,1-1 0 0 0,0 0 0 0 0,0 1 1 0 0,1-1-1 0 0,-1 1 0 0 0,0 0 0 0 0,0-1 0 0 0,0 1 0 0 0,0 0 0 0 0,4 1 0 0 0,-3-1 7 0 0,0 0 0 0 0,0 1 0 0 0,0-1 0 0 0,0 1 0 0 0,0 0 0 0 0,0 0 0 0 0,0 0 0 0 0,0 0 0 0 0,-1 1 0 0 0,1-1 0 0 0,0 1 0 0 0,-1-1 0 0 0,1 1 0 0 0,3 4 0 0 0,-2-2-81 0 0,-1 1 0 0 0,0-1 0 0 0,0 1 0 0 0,0 0 0 0 0,-1 0 0 0 0,0 0 0 0 0,0 1 0 0 0,0-1 0 0 0,-1 0 0 0 0,0 1 0 0 0,0-1-1 0 0,0 1 1 0 0,0-1 0 0 0,-1 1 0 0 0,0-1 0 0 0,-1 6 0 0 0,0-1 8 0 0,-1-1 0 0 0,0 0 0 0 0,-1 0 1 0 0,0 0-1 0 0,0-1 0 0 0,-1 1 0 0 0,0-1 0 0 0,-10 15 0 0 0,0-4 39 0 0,0 0 0 0 0,-2-1 1 0 0,0-1-1 0 0,-1-1 0 0 0,-1 0 0 0 0,-34 23 0 0 0,19-18 848 0 0,66-37-62 0 0,-11 10-1807 0 0,-1 0 0 0 0,1 2-1 0 0,0 0 1 0 0,1 2 0 0 0,-1 0 0 0 0,0 1-1 0 0,34 4 1 0 0,5-2-1025 0 0,-53-1-1049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4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1784 0 0,'102'9'1518'0'0,"-101"-9"-1254"0"0,1 0 0 0 0,0 0 0 0 0,0 0 1 0 0,-1 0-1 0 0,1 0 0 0 0,0 0 1 0 0,0-1-1 0 0,-1 1 0 0 0,1-1 0 0 0,0 1 1 0 0,-1-1-1 0 0,1 0 0 0 0,0 1 0 0 0,-1-1 1 0 0,1 0-1 0 0,-1 0 0 0 0,1 0 0 0 0,1-2 1 0 0,-2 1-246 0 0,1 0 1 0 0,-1 0 0 0 0,1-1-1 0 0,-1 1 1 0 0,0-1-1 0 0,0 1 1 0 0,0-1 0 0 0,0 1-1 0 0,-1-1 1 0 0,1 1-1 0 0,-1-1 1 0 0,1-4 0 0 0,0 1 353 0 0,4-22-99 0 0,-1 0-1 0 0,-2-1 0 0 0,-1-32 0 0 0,-1 60 298 0 0,26 42-562 0 0,-18-27-457 0 0,1 0 1 0 0,0-1 0 0 0,1 0-1 0 0,19 20 1 0 0,-25-29 218 0 0,1 1 0 0 0,-1-1-1 0 0,1 0 1 0 0,0 0 0 0 0,0 0-1 0 0,1-1 1 0 0,-1 0 0 0 0,1 0 0 0 0,-1 0-1 0 0,1 0 1 0 0,0-1 0 0 0,0 0-1 0 0,0 0 1 0 0,12 1 0 0 0,-17-4 206 0 0,1 1 1 0 0,-1-1 0 0 0,1 0-1 0 0,-1 1 1 0 0,0-1 0 0 0,1 0-1 0 0,-1 0 1 0 0,0 0 0 0 0,1 0-1 0 0,-1 0 1 0 0,0 0 0 0 0,0 0-1 0 0,0-1 1 0 0,0 1 0 0 0,0 0-1 0 0,-1-1 1 0 0,1 1 0 0 0,0 0-1 0 0,0-1 1 0 0,-1 1-1 0 0,1-1 1 0 0,-1 1 0 0 0,1-1-1 0 0,-1 0 1 0 0,0 1 0 0 0,0-3-1 0 0,8-49-237 0 0,-7 46 256 0 0,4-93 4334 0 0,-5 120-3462 0 0,0 3-459 0 0,1 0 0 0 0,9 42 0 0 0,-10-59-473 0 0,2 0-1 0 0,-1 0 1 0 0,1 0 0 0 0,-1-1-1 0 0,2 1 1 0 0,-1 0 0 0 0,1-1-1 0 0,-1 0 1 0 0,2 0 0 0 0,-1 0-1 0 0,0 0 1 0 0,1 0 0 0 0,0 0-1 0 0,0-1 1 0 0,1 0 0 0 0,5 5 0 0 0,-7-8-368 0 0,1 0 0 0 0,-1 0 0 0 0,0-1 1 0 0,0 1-1 0 0,1-1 0 0 0,-1 0 1 0 0,0 0-1 0 0,1 0 0 0 0,-1 0 1 0 0,0-1-1 0 0,0 0 0 0 0,1 1 1 0 0,-1-1-1 0 0,0 0 0 0 0,0 0 1 0 0,0-1-1 0 0,0 1 0 0 0,4-3 0 0 0,3-3-117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3652 0 0,'0'0'6288'0'0,"-9"18"-6097"0"0,7-14-175 0 0,-8 16 78 0 0,0 0 0 0 0,-1 0 0 0 0,-2-1 1 0 0,-23 28-1 0 0,14-22-15 0 0,10-11-59 0 0,-1 1 1 0 0,0-2-1 0 0,-1 0 0 0 0,0 0 1 0 0,-1-1-1 0 0,0-1 0 0 0,-23 13 1 0 0,36-24-45 0 0,1 1 0 0 0,0 0 0 0 0,-1-1 0 0 0,1 1 1 0 0,-1-1-1 0 0,1 1 0 0 0,-1-1 0 0 0,1 0 0 0 0,-1 0 1 0 0,1 0-1 0 0,-1 1 0 0 0,1-1 0 0 0,-1-1 0 0 0,1 1 0 0 0,-1 0 1 0 0,1 0-1 0 0,-1 0 0 0 0,1-1 0 0 0,-1 1 0 0 0,1-1 1 0 0,0 1-1 0 0,-1-1 0 0 0,1 0 0 0 0,0 1 0 0 0,-1-1 0 0 0,1 0 1 0 0,0 0-1 0 0,0 0 0 0 0,-2-1 0 0 0,1-1-1 0 0,0-1-1 0 0,0 1 0 0 0,0-1 1 0 0,1 1-1 0 0,-1-1 0 0 0,1 1 1 0 0,0-1-1 0 0,0 0 0 0 0,0 0 1 0 0,0 1-1 0 0,0-7 0 0 0,0-3-14 0 0,1 0-1 0 0,0 0 0 0 0,1 0 0 0 0,0 0 0 0 0,1 0 0 0 0,5-18 1 0 0,-7 30 76 0 0,0 0 1 0 0,1-1 0 0 0,-1 1 0 0 0,0 0-1 0 0,1-1 1 0 0,-1 1 0 0 0,1 0 0 0 0,0 0-1 0 0,-1 0 1 0 0,1-1 0 0 0,0 1 0 0 0,0 0-1 0 0,-1 0 1 0 0,1 0 0 0 0,0 0 0 0 0,0 0-1 0 0,0 1 1 0 0,0-1 0 0 0,0 0 0 0 0,1 0-1 0 0,-1 1 1 0 0,0-1 0 0 0,0 0-1 0 0,0 1 1 0 0,1-1 0 0 0,-1 1 0 0 0,0 0-1 0 0,1-1 1 0 0,-1 1 0 0 0,0 0 0 0 0,1 0-1 0 0,-1 0 1 0 0,0 0 0 0 0,1 0 0 0 0,-1 0-1 0 0,0 0 1 0 0,1 0 0 0 0,-1 1 0 0 0,0-1-1 0 0,1 0 1 0 0,-1 1 0 0 0,0-1 0 0 0,0 1-1 0 0,1-1 1 0 0,-1 1 0 0 0,0 0 0 0 0,0 0-1 0 0,0-1 1 0 0,0 1 0 0 0,0 0 0 0 0,0 0-1 0 0,0 0 1 0 0,1 2 0 0 0,9 7 97 0 0,0 1 1 0 0,-1 0-1 0 0,15 23 1 0 0,-18-25-142 0 0,29 47 515 0 0,-28-42-440 0 0,1 0-1 0 0,0 0 1 0 0,1-1 0 0 0,0 0-1 0 0,13 11 1 0 0,-22-23-258 0 0,0-1-1 0 0,0 1 0 0 0,0-1 1 0 0,0 1-1 0 0,0-1 1 0 0,-1 0-1 0 0,1 0 1 0 0,0 1-1 0 0,0-1 1 0 0,0 0-1 0 0,0 0 0 0 0,0 0 1 0 0,0 0-1 0 0,0 0 1 0 0,0 0-1 0 0,0 0 1 0 0,0 0-1 0 0,0 0 0 0 0,0-1 1 0 0,0 1-1 0 0,0 0 1 0 0,0-1-1 0 0,0 1 1 0 0,0-1-1 0 0,-1 1 0 0 0,1-1 1 0 0,0 1-1 0 0,0-1 1 0 0,0 1-1 0 0,-1-1 1 0 0,1 0-1 0 0,0 1 0 0 0,-1-1 1 0 0,1 0-1 0 0,-1 0 1 0 0,1 0-1 0 0,-1 1 1 0 0,1-1-1 0 0,-1 0 0 0 0,1 0 1 0 0,0-2-1 0 0,5-4-1698 0 0,2-4-1199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12 2992 0 0,'0'0'6913'0'0,"-1"6"-6569"0"0,1-4-305 0 0,-1 0 0 0 0,1-1 0 0 0,0 1 0 0 0,0 0 0 0 0,0-1 0 0 0,0 1 0 0 0,0 0 0 0 0,0 0 0 0 0,0-1 0 0 0,1 1 0 0 0,-1 0 0 0 0,1-1 0 0 0,-1 1 0 0 0,1 0 0 0 0,-1-1 0 0 0,1 1 0 0 0,0-1 0 0 0,0 1 0 0 0,2 2 0 0 0,0-2 42 0 0,0 0 0 0 0,0 0 0 0 0,0 0 0 0 0,0-1 0 0 0,0 1 0 0 0,0-1 0 0 0,1 0 0 0 0,-1 0 0 0 0,0 0 0 0 0,1 0 0 0 0,5 0-1 0 0,-3 0-5 0 0,1 0 0 0 0,-1 0-1 0 0,0-1 1 0 0,1 1 0 0 0,-1-2-1 0 0,9 0 1 0 0,-14 1-94 0 0,0-1 0 0 0,0 1 0 0 0,0 0 1 0 0,1-1-1 0 0,-1 1 0 0 0,0 0 0 0 0,0-1 0 0 0,0 0 0 0 0,0 1 1 0 0,-1-1-1 0 0,1 1 0 0 0,0-1 0 0 0,0 0 0 0 0,0 0 1 0 0,0 0-1 0 0,-1 1 0 0 0,1-1 0 0 0,0 0 0 0 0,-1 0 1 0 0,1 0-1 0 0,-1 0 0 0 0,1 0 0 0 0,-1 0 0 0 0,1 0 0 0 0,-1 0 1 0 0,0 0-1 0 0,1-1 0 0 0,-1 1 0 0 0,0 0 0 0 0,0 0 1 0 0,0 0-1 0 0,0 0 0 0 0,0 0 0 0 0,0 0 0 0 0,0-1 0 0 0,0 1 1 0 0,-1 0-1 0 0,1 0 0 0 0,0 0 0 0 0,-1 0 0 0 0,1 0 1 0 0,-1-1-1 0 0,0-1 14 0 0,-1 1 1 0 0,1 0-1 0 0,-1 0 1 0 0,1 1-1 0 0,-1-1 1 0 0,0 0 0 0 0,0 0-1 0 0,0 1 1 0 0,0-1-1 0 0,0 1 1 0 0,0 0-1 0 0,0 0 1 0 0,0-1-1 0 0,0 1 1 0 0,0 1-1 0 0,-1-1 1 0 0,1 0-1 0 0,-1 0 1 0 0,1 1 0 0 0,-4-1-1 0 0,-50-5-787 0 0,53 6 619 0 0,-1 0 1 0 0,1 0-1 0 0,-1 1 1 0 0,1-1 0 0 0,-1 1-1 0 0,1-1 1 0 0,0 1 0 0 0,-1 0-1 0 0,1 1 1 0 0,0-1-1 0 0,-4 2 1 0 0,6-2-130 0 0,-1 1 1 0 0,1-1-1 0 0,-1 0 0 0 0,1 1 0 0 0,-1-1 1 0 0,1 1-1 0 0,0-1 0 0 0,0 1 1 0 0,0-1-1 0 0,0 1 0 0 0,0 0 1 0 0,0-1-1 0 0,-1 5 0 0 0,-1 7-2733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44 595 1796 0 0,'0'0'6204'0'0,"11"-1"-5802"0"0,-6 1-364 0 0,-1 0-11 0 0,0 0 1 0 0,0 0-1 0 0,0 0 0 0 0,0-1 0 0 0,0 0 1 0 0,0 0-1 0 0,0 0 0 0 0,0 0 1 0 0,0 0-1 0 0,0-1 0 0 0,-1 0 0 0 0,1 1 1 0 0,0-2-1 0 0,-1 1 0 0 0,0 0 0 0 0,0-1 1 0 0,1 1-1 0 0,-1-1 0 0 0,4-5 0 0 0,2-6 83 0 0,-1-2-1 0 0,0 1 1 0 0,0-1-1 0 0,-2 0 0 0 0,0-1 1 0 0,-1 1-1 0 0,-1-1 0 0 0,0 0 1 0 0,-1-1-1 0 0,-1 1 0 0 0,-1 0 1 0 0,0-1-1 0 0,-1 1 1 0 0,-1-1-1 0 0,-5-27 0 0 0,3 29-265 0 0,0 0-1 0 0,-1 0 1 0 0,-1 1-1 0 0,0-1 1 0 0,-1 1-1 0 0,-1 0 1 0 0,0 1 0 0 0,-1 0-1 0 0,0 0 1 0 0,-2 1-1 0 0,1 0 1 0 0,-2 0-1 0 0,1 1 1 0 0,-2 1-1 0 0,1-1 1 0 0,-27-17-1 0 0,19 20-1213 0 0,18 9 1235 0 0,1-1 1 0 0,-1 1 0 0 0,1 0 0 0 0,-1-1 0 0 0,0 1 0 0 0,1 0 0 0 0,-1 0 0 0 0,0 0-1 0 0,1-1 1 0 0,-1 1 0 0 0,1 0 0 0 0,-1 0 0 0 0,0 0 0 0 0,1 0 0 0 0,-1 0 0 0 0,0 0-1 0 0,1 0 1 0 0,-1 1 0 0 0,0-1 0 0 0,1 0 0 0 0,-1 0 0 0 0,0 0 0 0 0,1 1 0 0 0,-1-1-1 0 0,1 0 1 0 0,-1 1 0 0 0,0-1 0 0 0,0 1 0 0 0,1 4-2025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6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1 408 0 0,'0'0'9027'0'0,"-11"2"-8568"0"0,-56 5 793 0 0,-122-2 1 0 0,139-5-1357 0 0,43-3-4118 0 0,22 1-203 0 0,-2 2 1413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07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3632 0 0,'0'0'6020'0'0,"-6"1"-5621"0"0,-24 3 3 0 0,0-2 0 0 0,-1-1 0 0 0,-47-4 0 0 0,-2 0-1970 0 0,74 8-1103 0 0,6 4 31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19 2992 0 0,'0'0'6540'0'0,"-37"0"-4946"0"0,-203-2 992 0 0,241 1-2787 0 0,-1 0 1 0 0,1 0-1 0 0,-1 0 0 0 0,1 0 1 0 0,0 0-1 0 0,-1 0 0 0 0,1 0 1 0 0,0 1-1 0 0,-1-1 0 0 0,1 0 1 0 0,0 1-1 0 0,0-1 0 0 0,0 0 0 0 0,0 1 1 0 0,0-1-1 0 0,-1 1 0 0 0,1 0 1 0 0,0-1-1 0 0,0 1 0 0 0,0 0 1 0 0,0-1-1 0 0,0 1 0 0 0,0 0 1 0 0,1 0-1 0 0,0 0 0 0 0,16-1-7156 0 0,-61 12 6220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1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83 3472 0 0,'0'0'5776'0'0,"2"-7"-5430"0"0,0 1-151 0 0,0-1 0 0 0,1 1 1 0 0,0 0-1 0 0,0 0 1 0 0,0 0-1 0 0,6-8 1 0 0,-7 12-87 0 0,0 0 1 0 0,1 0 0 0 0,-1 0 0 0 0,0 0 0 0 0,1 0-1 0 0,-1 0 1 0 0,1 1 0 0 0,0-1 0 0 0,0 1 0 0 0,-1 0 0 0 0,1-1-1 0 0,0 1 1 0 0,0 1 0 0 0,0-1 0 0 0,0 0 0 0 0,0 1-1 0 0,0 0 1 0 0,1-1 0 0 0,2 1 0 0 0,-4 0-115 0 0,-1 0 1 0 0,1 1-1 0 0,-1-1 1 0 0,1 0-1 0 0,-1 0 1 0 0,1 1-1 0 0,-1-1 1 0 0,1 1-1 0 0,-1-1 1 0 0,0 1-1 0 0,1 0 0 0 0,-1 0 1 0 0,0-1-1 0 0,0 1 1 0 0,1 0-1 0 0,-1 0 1 0 0,0 0-1 0 0,0 0 1 0 0,0 0-1 0 0,0 1 1 0 0,0-1-1 0 0,1 2 1 0 0,0 1-53 0 0,0 0 1 0 0,-1 0-1 0 0,1 0 0 0 0,-1 0 1 0 0,0 0-1 0 0,0 1 1 0 0,0-1-1 0 0,0 5 1 0 0,0 1-28 0 0,-1 0-1 0 0,0 0 1 0 0,-1 0 0 0 0,0 0 0 0 0,0 0-1 0 0,-5 17 1 0 0,-3-7 27 0 0,0 0 0 0 0,-1 0 0 0 0,-1-1 1 0 0,-1 0-1 0 0,-1-1 0 0 0,0 0 0 0 0,-1-1 0 0 0,-1-1 0 0 0,-31 27 0 0 0,45-43 74 0 0,0 1-1 0 0,0-1 0 0 0,0 1 1 0 0,0 0-1 0 0,1-1 0 0 0,-1 1 1 0 0,0 0-1 0 0,0-1 0 0 0,1 1 1 0 0,-1 0-1 0 0,0 0 0 0 0,1-1 1 0 0,-1 1-1 0 0,1 0 0 0 0,-1 0 1 0 0,1 0-1 0 0,0 0 0 0 0,-1 0 1 0 0,1 0-1 0 0,0 0 0 0 0,-1 0 1 0 0,1 0-1 0 0,0 0 0 0 0,0 0 1 0 0,0 0-1 0 0,0 0 0 0 0,0 0 1 0 0,0 0-1 0 0,0 0 0 0 0,1 0 1 0 0,-1 0-1 0 0,0 0 0 0 0,0 0 1 0 0,1 0-1 0 0,-1 0 0 0 0,1 1 1 0 0,1-1 20 0 0,-1 1 0 0 0,1-1 1 0 0,-1 0-1 0 0,1 0 1 0 0,-1 0-1 0 0,1 0 0 0 0,0 0 1 0 0,0 0-1 0 0,-1-1 1 0 0,1 1-1 0 0,0 0 0 0 0,0-1 1 0 0,0 0-1 0 0,0 1 1 0 0,0-1-1 0 0,0 0 0 0 0,2 0 1 0 0,24 0 128 0 0,-1-2-1 0 0,0-1 1 0 0,50-12 0 0 0,-69 13-265 0 0,77-15-525 0 0,-76 15-323 0 0,0 2 0 0 0,-1-1 0 0 0,1 1 0 0 0,-1 0 0 0 0,1 1 0 0 0,0-1 0 0 0,14 5 0 0 0,-14-1-2941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6653 0 0,'0'0'5317'0'0,"6"2"-5162"0"0,12 2-182 0 0,0-2-1 0 0,0 0 1 0 0,0-1 0 0 0,0 0-1 0 0,0-2 1 0 0,36-5 0 0 0,35-1-31 0 0,-10 5-1032 0 0,-83 2 1095 0 0,1 0 0 0 0,-1 0 0 0 0,1 0 0 0 0,-1 1 0 0 0,1-1 1 0 0,0 1-1 0 0,-1 0 0 0 0,1 0 0 0 0,0 0 0 0 0,0 0 0 0 0,-1 1 1 0 0,1-1-1 0 0,0 1 0 0 0,0 0 0 0 0,1 0 0 0 0,-1 0 1 0 0,-3 3-1 0 0,5-3 19 0 0,-1 0 0 0 0,1 0 0 0 0,0 0 1 0 0,0 0-1 0 0,0 0 0 0 0,0 0 0 0 0,0 0 0 0 0,0 1 1 0 0,1-1-1 0 0,-1 0 0 0 0,1 0 0 0 0,-1 1 1 0 0,1-1-1 0 0,0 0 0 0 0,0 1 0 0 0,0-1 1 0 0,0 0-1 0 0,1 0 0 0 0,-1 1 0 0 0,0-1 0 0 0,1 0 1 0 0,0 0-1 0 0,-1 1 0 0 0,1-1 0 0 0,0 0 1 0 0,0 0-1 0 0,2 2 0 0 0,4 9-43 0 0,-1 1-1 0 0,0 0 1 0 0,-1 0 0 0 0,0 1 0 0 0,-2 0-1 0 0,1-1 1 0 0,-2 1 0 0 0,0 0-1 0 0,0 1 1 0 0,-2-1 0 0 0,0 0 0 0 0,-1 0-1 0 0,-4 27 1 0 0,3-37 10 0 0,0-1 0 0 0,0 1 0 0 0,0-1 0 0 0,0 0-1 0 0,-1 0 1 0 0,0 0 0 0 0,0 0 0 0 0,0-1 0 0 0,0 1 0 0 0,-1-1 0 0 0,1 1-1 0 0,-1-1 1 0 0,0 0 0 0 0,0-1 0 0 0,0 1 0 0 0,0-1 0 0 0,-1 0 0 0 0,1 0 0 0 0,-9 3-1 0 0,4-2 2 0 0,-1 0 0 0 0,1-1 0 0 0,-1 0-1 0 0,1-1 1 0 0,-1 0 0 0 0,0-1-1 0 0,1 0 1 0 0,-20-2 0 0 0,27 2-79 0 0,0-1 0 0 0,-1 0 1 0 0,1 1-1 0 0,0-1 0 0 0,0 0 1 0 0,-1 0-1 0 0,1-1 0 0 0,0 1 1 0 0,0 0-1 0 0,0-1 0 0 0,0 1 1 0 0,1-1-1 0 0,-1 0 0 0 0,0 0 1 0 0,1 1-1 0 0,-1-1 0 0 0,1 0 1 0 0,0 0-1 0 0,-1 0 0 0 0,1-1 1 0 0,0 1-1 0 0,0 0 0 0 0,1 0 1 0 0,-1-1-1 0 0,0 1 0 0 0,1 0 1 0 0,-1-1-1 0 0,1 1 0 0 0,0-1 1 0 0,0-3-1 0 0,0 3-197 0 0,0 1-1 0 0,0 0 1 0 0,0 0 0 0 0,1-1 0 0 0,-1 1-1 0 0,1 0 1 0 0,-1 0 0 0 0,1 0-1 0 0,0 0 1 0 0,0 0 0 0 0,0 0 0 0 0,0 0-1 0 0,0 0 1 0 0,1 0 0 0 0,-1 0-1 0 0,0 0 1 0 0,1 1 0 0 0,-1-1-1 0 0,1 1 1 0 0,3-4 0 0 0,11-4-2089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2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6353 0 0,'0'0'3028'0'0,"-17"21"-2976"0"0,1-1-35 0 0,-108 125 85 0 0,114-135-229 0 0,3-3-442 0 0,-1 1-1 0 0,1 0 0 0 0,0 0 0 0 0,1 1 0 0 0,-11 18 0 0 0,16-18-2785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172 211 5392 0 0,'0'0'4585'0'0,"-126"-119"-4589"0"0,113 101-72 0 0,-4-3-352 0 0,9 3-492 0 0,3 4-484 0 0,2 0-845 0 0,3 7-1011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1056 0 0,'0'0'6549'0'0,"-19"2"-6473"0"0,-156 6-1434 0 0,154-8-3700 0 0</inkml:trace>
  <inkml:trace contextRef="#ctx0" brushRef="#br0" timeOffset="1">242 15 2212 0 0,'0'0'8030'0'0,"1"17"-7661"0"0,0-2-322 0 0,-1 3-17 0 0,1 1 1 0 0,1-1 0 0 0,1 0 0 0 0,9 33 0 0 0,-11-49-390 0 0,0 0 1 0 0,0-1-1 0 0,0 1 1 0 0,0 0-1 0 0,1-1 1 0 0,-1 1-1 0 0,1-1 1 0 0,-1 0-1 0 0,1 1 1 0 0,-1-1-1 0 0,1 0 1 0 0,-1 0-1 0 0,1 0 1 0 0,0 0-1 0 0,0 0 1 0 0,0-1-1 0 0,-1 1 0 0 0,1 0 1 0 0,0-1-1 0 0,0 1 1 0 0,0-1-1 0 0,0 0 1 0 0,0 0-1 0 0,0 0 1 0 0,0 0-1 0 0,0 0 1 0 0,2 0-1 0 0,6 0-414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3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1588 0 0,'0'0'5898'0'0,"5"12"-5641"0"0,17 36-141 0 0,-21-46-133 0 0,1 0 0 0 0,-1 0 0 0 0,0-1 0 0 0,1 1 0 0 0,0 0 1 0 0,-1-1-1 0 0,1 1 0 0 0,0-1 0 0 0,0 0 0 0 0,-1 0 0 0 0,1 0 0 0 0,0 0 0 0 0,0 0 0 0 0,0 0 0 0 0,0 0 0 0 0,1 0 0 0 0,-1-1 0 0 0,0 1 0 0 0,4-1 0 0 0,38-1-183 0 0,-34 0 237 0 0,-6 1-12 0 0,0-2 1 0 0,0 1 0 0 0,0 0-1 0 0,-1-1 1 0 0,1 1-1 0 0,0-1 1 0 0,-1 0 0 0 0,1 0-1 0 0,-1-1 1 0 0,1 1 0 0 0,-1-1-1 0 0,0 0 1 0 0,0 1-1 0 0,0-1 1 0 0,-1-1 0 0 0,1 1-1 0 0,-1 0 1 0 0,0-1 0 0 0,0 1-1 0 0,0-1 1 0 0,0 0-1 0 0,2-7 1 0 0,1 0 14 0 0,-1 0 0 0 0,-1-1 1 0 0,0 0-1 0 0,0 0 0 0 0,-1 1 0 0 0,0-24 367 0 0,-3 38-310 0 0,-1-1-1 0 0,1 1 1 0 0,0-1 0 0 0,0 1-1 0 0,0 0 1 0 0,0-1 0 0 0,1 1-1 0 0,-1 0 1 0 0,1 0 0 0 0,-1-1-1 0 0,1 4 1 0 0,0-4-29 0 0,-3 27 32 0 0,1-1 0 0 0,3 32 0 0 0,0-37 117 0 0,-1 1-1 0 0,-1 0 0 0 0,-7 42 1 0 0,7-64-247 0 0,1 0 0 0 0,-1 0 0 0 0,0 0 0 0 0,0 0 0 0 0,0 0 0 0 0,0 0 0 0 0,0 0 0 0 0,0 0 0 0 0,-1 0 1 0 0,1-1-1 0 0,-1 1 0 0 0,1 0 0 0 0,-1-1 0 0 0,1 1 0 0 0,-1-1 0 0 0,0 0 0 0 0,0 0 0 0 0,0 1 0 0 0,0-1 0 0 0,0 0 0 0 0,0-1 1 0 0,0 1-1 0 0,0 0 0 0 0,0-1 0 0 0,-3 1 0 0 0,-5 1-741 0 0,-1-1-1 0 0,1 0 1 0 0,-1 0 0 0 0,-11-2 0 0 0,3 0-2087 0 0,8 1-38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3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1417 28 1692 0 0,'0'0'5793'0'0,"-25"2"-5182"0"0,13-1-527 0 0,-177 7 1208 0 0,-91-27-411 0 0,-1-1-808 0 0,193 22-456 0 0,-136 19 0 0 0,131-8 515 0 0,-131 2-1 0 0,268-25-5666 0 0,-88 20 1147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4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3132 0 0,'0'0'6805'0'0,"12"0"-6518"0"0,160-12-49 0 0,19-1-1090 0 0,-193 13 868 0 0,0 1-1 0 0,0-1 1 0 0,0 0-1 0 0,0 1 1 0 0,0 0 0 0 0,0-1-1 0 0,0 1 1 0 0,0 0-1 0 0,0 0 1 0 0,0 0-1 0 0,0 0 1 0 0,1 0-1 0 0,-1 1 1 0 0,0-1 0 0 0,1 1-1 0 0,-1-1 1 0 0,1 1-1 0 0,-1-1 1 0 0,1 1-1 0 0,0 0 1 0 0,-1-1-1 0 0,1 1 1 0 0,0 0-1 0 0,0 0 1 0 0,1 0 0 0 0,-1 0-1 0 0,0 0 1 0 0,1 0-1 0 0,-1 0 1 0 0,0 4-1 0 0,-1 4 125 0 0,1 0 1 0 0,0 0-1 0 0,0 0 0 0 0,1 0 0 0 0,1 12 0 0 0,16 69-31 0 0,-12-70-75 0 0,0-1 0 0 0,-2 1 0 0 0,2 32 0 0 0,-5-49-35 0 0,0 1 0 0 0,0-1 1 0 0,-1 0-1 0 0,1 1 1 0 0,-1-1-1 0 0,0 0 0 0 0,0 1 1 0 0,0-1-1 0 0,-1 0 0 0 0,1 0 1 0 0,-1 0-1 0 0,0 0 1 0 0,0 0-1 0 0,-1-1 0 0 0,1 1 1 0 0,-1-1-1 0 0,0 1 0 0 0,0-1 1 0 0,0 0-1 0 0,0 0 0 0 0,0 0 1 0 0,-1 0-1 0 0,1-1 1 0 0,-1 0-1 0 0,0 1 0 0 0,0-1 1 0 0,0 0-1 0 0,0-1 0 0 0,0 1 1 0 0,0-1-1 0 0,0 0 1 0 0,0 0-1 0 0,-1 0 0 0 0,-4 0 1 0 0,-3 1-13 0 0,-1-1 0 0 0,0 0 1 0 0,0-1-1 0 0,-20-2 1 0 0,29 2-101 0 0,-1 0 0 0 0,1-1 1 0 0,0 0-1 0 0,0 0 1 0 0,0 0-1 0 0,0-1 1 0 0,0 1-1 0 0,0-1 1 0 0,0 0-1 0 0,1 0 1 0 0,-1 0-1 0 0,1 0 1 0 0,-1-1-1 0 0,1 1 0 0 0,0-1 1 0 0,0 0-1 0 0,-4-5 1 0 0,6 7-334 0 0,0-2 0 0 0,0 1 0 0 0,0 0 0 0 0,1 0 0 0 0,-1 0 0 0 0,0 0 0 0 0,1 0 0 0 0,0-1 0 0 0,-1 1 0 0 0,1 0 0 0 0,0-5 0 0 0,0-2-3269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6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1 456 0 0,'0'0'10602'0'0,"-8"20"-9854"0"0,-67 76-408 0 0,35-27-3001 0 0,37-58 1231 0 0,3-3-2557 0 0,0-4 871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175 195 4212 0 0,'0'0'4979'0'0,"-7"-9"-4758"0"0,-148-161-1526 0 0,143 155-2645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84 0 0,'0'0'9794'0'0,"-25"2"-9300"0"0,-71 2 871 0 0,46-2-2252 0 0,1-1-5203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3436 0 0,'0'0'6756'0'0,"6"0"-6633"0"0,186-27-359 0 0,-189 26 191 0 0,34-10-207 0 0,-36 9 255 0 0,-1 2-17 0 0,-3 1-325 0 0,1 0 335 0 0,0 1 1 0 0,0-1-1 0 0,-1 1 1 0 0,1-1-1 0 0,0 1 1 0 0,0 0-1 0 0,1 0 1 0 0,-1-1-1 0 0,0 1 1 0 0,1 1-1 0 0,-1-1 1 0 0,1 0-1 0 0,-1 0 1 0 0,1 0-1 0 0,0 1 1 0 0,0-1-1 0 0,0 1 1 0 0,0-1-1 0 0,1 1 1 0 0,-1-1-1 0 0,1 1 1 0 0,-1 4-1 0 0,-4 65-119 0 0,5-66-3 0 0,7 84 32 0 0,-4-68 253 0 0,-1 1 0 0 0,0-1 0 0 0,-2 0-1 0 0,-4 31 1 0 0,4-49-165 0 0,-1 0 0 0 0,0-1 1 0 0,0 1-1 0 0,-1-1 0 0 0,1 1 0 0 0,-1-1 0 0 0,1 1 0 0 0,-1-1 0 0 0,0 0 0 0 0,-1 0 0 0 0,1 0 0 0 0,0 0 1 0 0,-1 0-1 0 0,0 0 0 0 0,1-1 0 0 0,-1 1 0 0 0,0-1 0 0 0,0 0 0 0 0,-1 0 0 0 0,1 0 0 0 0,-5 2 0 0 0,2-2-9 0 0,0 0-1 0 0,0 0 0 0 0,0 0 1 0 0,0-1-1 0 0,-1 0 0 0 0,1 0 1 0 0,-1-1-1 0 0,1 1 0 0 0,-1-1 1 0 0,1-1-1 0 0,-12-1 0 0 0,16 1-49 0 0,0 1 0 0 0,0-1 0 0 0,0 0-1 0 0,0 0 1 0 0,0 0 0 0 0,0 0 0 0 0,0 0-1 0 0,0 0 1 0 0,0 0 0 0 0,1-1 0 0 0,-1 1-1 0 0,0-1 1 0 0,1 1 0 0 0,0-1 0 0 0,-1 1-1 0 0,1-1 1 0 0,0 0 0 0 0,0 0 0 0 0,-1 0 0 0 0,2 0-1 0 0,-1 0 1 0 0,-1-3 0 0 0,0-2-834 0 0,0 1 0 0 0,1-1-1 0 0,-1 0 1 0 0,2 1 0 0 0,-1-14 0 0 0,1 8-1482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1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2640 0 0,'0'0'6408'0'0,"-2"9"-6122"0"0,-1 1-198 0 0,-3 29 192 0 0,6-37-267 0 0,1-1 1 0 0,-1 1 0 0 0,1-1 0 0 0,-1 1 0 0 0,1-1 0 0 0,0 1 0 0 0,0-1 0 0 0,0 1 0 0 0,0-1 0 0 0,0 0 0 0 0,0 0 0 0 0,0 1 0 0 0,0-1-1 0 0,0 0 1 0 0,1 0 0 0 0,-1 0 0 0 0,0 0 0 0 0,1 0 0 0 0,-1 0 0 0 0,1-1 0 0 0,-1 1 0 0 0,1 0 0 0 0,-1-1 0 0 0,1 1 0 0 0,0-1 0 0 0,-1 0-1 0 0,1 1 1 0 0,-1-1 0 0 0,1 0 0 0 0,2 0 0 0 0,56 4-66 0 0,-54-4 17 0 0,-1 0-20 0 0,-1 0 0 0 0,1-1-1 0 0,0 1 1 0 0,-1-1 0 0 0,1 0 0 0 0,-1 0 0 0 0,1 0 0 0 0,-1-1 0 0 0,0 1 0 0 0,0-1 0 0 0,1 0 0 0 0,-1-1 0 0 0,0 1 0 0 0,-1-1 0 0 0,1 0 0 0 0,0 1 0 0 0,-1-2 0 0 0,0 1 0 0 0,1 0 0 0 0,-1-1 0 0 0,0 1 0 0 0,-1-1 0 0 0,1 0 0 0 0,-1 0 0 0 0,0 0 0 0 0,0 0 0 0 0,0 0 0 0 0,0-1 0 0 0,-1 1 0 0 0,0 0 0 0 0,1-1 0 0 0,-2 0-1 0 0,1 1 1 0 0,0-8 0 0 0,-1 12 53 0 0,0-1-1 0 0,0 1 1 0 0,0-1-1 0 0,-1 1 1 0 0,1-1-1 0 0,0 1 1 0 0,0-1-1 0 0,0 1 1 0 0,0 0-1 0 0,-1-1 1 0 0,1 1-1 0 0,0 0 0 0 0,0-1 1 0 0,-1 1-1 0 0,1-1 1 0 0,0 1-1 0 0,-1 0 1 0 0,1 0-1 0 0,0-1 1 0 0,-1 1-1 0 0,1 0 1 0 0,-1 0-1 0 0,1-1 1 0 0,0 1-1 0 0,-1 0 1 0 0,1 0-1 0 0,-1 0 0 0 0,1 0 1 0 0,-1-1-1 0 0,1 1 1 0 0,0 0-1 0 0,-1 0 1 0 0,1 0-1 0 0,-1 0 1 0 0,1 0-1 0 0,-1 0 1 0 0,1 0-1 0 0,-1 0 1 0 0,1 1-1 0 0,0-1 1 0 0,-1 0-1 0 0,1 0 0 0 0,-1 0 1 0 0,1 0-1 0 0,-1 1 1 0 0,1-1-1 0 0,0 0 1 0 0,-1 0-1 0 0,1 1 1 0 0,-2-1 62 0 0,0 1 1 0 0,1 0-1 0 0,-1-1 1 0 0,1 1-1 0 0,0 0 1 0 0,-1 0-1 0 0,1 0 1 0 0,0 0-1 0 0,-1 0 1 0 0,1 0-1 0 0,0 1 1 0 0,0-1-1 0 0,0 0 1 0 0,-1 2-1 0 0,-2 11 100 0 0,0 0 1 0 0,1 1-1 0 0,1-1 0 0 0,0 1 1 0 0,1 0-1 0 0,1-1 0 0 0,2 26 1 0 0,0-20-54 0 0,-2 0 0 0 0,0-1 1 0 0,-5 30-1 0 0,4-44-117 0 0,0-1 0 0 0,-1 0 0 0 0,1 0-1 0 0,-1 1 1 0 0,0-1 0 0 0,0 0 0 0 0,0 0 0 0 0,0 0-1 0 0,-1-1 1 0 0,1 1 0 0 0,-1-1 0 0 0,0 1-1 0 0,0-1 1 0 0,-1 0 0 0 0,1 0 0 0 0,-1 0 0 0 0,1-1-1 0 0,-1 1 1 0 0,0-1 0 0 0,0 0 0 0 0,0 0 0 0 0,0 0-1 0 0,0 0 1 0 0,0-1 0 0 0,-8 2 0 0 0,6-2-84 0 0,0 0 1 0 0,1-1-1 0 0,-1 1 1 0 0,0-1-1 0 0,0 0 1 0 0,0-1-1 0 0,0 1 0 0 0,1-1 1 0 0,-1-1-1 0 0,0 1 1 0 0,1-1-1 0 0,-1 0 1 0 0,1 0-1 0 0,0 0 1 0 0,-1-1-1 0 0,1 0 1 0 0,0 0-1 0 0,0 0 1 0 0,-6-6-1 0 0,-6-9-1558 0 0,-1-2-984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22.42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 1 840 0 0,'0'0'5533'0'0,"16"0"-3371"0"0,-19 34 266 0 0,2-27-2357 0 0,0 0 0 0 0,0 0 0 0 0,1 0-1 0 0,0 0 1 0 0,1 0 0 0 0,1 13-1 0 0,9 46 22 0 0,-2 1-1 0 0,-4 0 0 0 0,-6 124 1 0 0,2 36 350 0 0,9-120-114 0 0,1 52-338 0 0,-14-99 215 0 0,-10 65 0 0 0,0-16 24 0 0,-3 49-159 0 0,13 9 758 0 0,5-119-613 0 0,-3 1-1 0 0,-8 63 0 0 0,0-44-677 0 0,15-86-13838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26.31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 0 2944 0 0,'0'0'5837'0'0,"-22"26"-4797"0"0,98-22-399 0 0,218-20-36 0 0,796 14-312 0 0,-665 15-333 0 0,150-1 80 0 0,-381 0 226 0 0,-86-3-284 0 0,128 0-58 0 0,121 11 293 0 0,-229-11-200 0 0,140-8-1 0 0,15 0 140 0 0,66 0 111 0 0,-31-1-162 0 0,-34 33 146 0 0,-191-19-295 0 0,142 5 0 0 0,202-8 273 0 0,-325-8 311 0 0,-106-2-922 0 0,-25 2-10902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6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1684 0 0,'0'0'4759'0'0,"-17"5"-1234"0"0,28 121-3125 0 0,-1-2-4618 0 0,-8-106-46 0 0,0-13 2450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1616 0 0,'0'0'8183'0'0,"0"10"-8008"0"0,0 141-129 0 0,0-150-161 0 0,0 0 0 0 0,0 0 0 0 0,1 0 0 0 0,-1 1 0 0 0,0-1 0 0 0,1 0 0 0 0,-1 0 0 0 0,0 0 0 0 0,1 0 0 0 0,-1 0 0 0 0,1 0 0 0 0,0 0 0 0 0,-1 0 0 0 0,1 0 0 0 0,0 0 0 0 0,0 0 0 0 0,-1-1 0 0 0,2 2 0 0 0,20 4-6526 0 0,-12-6 5691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28.55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6432 83 4324 0 0,'0'0'4926'0'0,"-36"9"-3712"0"0,-122-20 165 0 0,107 6-1512 0 0,-254-4-174 0 0,132 8 68 0 0,-9-4 152 0 0,-324-5 410 0 0,134 19 166 0 0,-159-3-214 0 0,-273-13 368 0 0,525 8-1083 0 0,116-6 153 0 0,81 1 319 0 0,-143 11 0 0 0,-429 14-243 0 0,483-22 352 0 0,-127-9-1651 0 0,157 4 1349 0 0,-138-16-436 0 0,26 0 171 0 0,137 16 250 0 0,-163-6 886 0 0,-24 30 1032 0 0,233-17-576 0 0,69-1-1038 0 0,21 9-2032 0 0,-4-1-327 0 0,2 4-2900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32.28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67 1 736 0 0,'1'2'9299'0'0,"0"0"-8949"0"0,1 6-174 0 0,-1-1 0 0 0,0 1 0 0 0,0-1 0 0 0,-1 1 0 0 0,0 0 0 0 0,-2 14 0 0 0,0 5-78 0 0,1 4-102 0 0,-9 45 0 0 0,5-45 49 0 0,-1 48-1 0 0,-4 297-100 0 0,2 183 400 0 0,-3-351 555 0 0,-8 154-280 0 0,24-23-655 0 0,-5-339-45 0 0,28 0 109 0 0,-4 1-103 0 0,-1-2 0 0 0,1 0 0 0 0,38-8 0 0 0,-44 5 116 0 0,-1 1 0 0 0,1 1 0 0 0,0 0-1 0 0,0 1 1 0 0,18 1 0 0 0,-26 1-463 0 0,0 1 0 0 0,0 0 0 0 0,0 0 0 0 0,10 4 0 0 0,-12-3-740 0 0,0 0-1 0 0,-1 1 0 0 0,1 0 0 0 0,-1 0 0 0 0,10 8 1 0 0,-1 1-2922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49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14 116 40 0 0,'0'0'876'0'0,"-13"1"4056"0"0,50-9-4769 0 0,0 3 0 0 0,1 1 0 0 0,0 1 0 0 0,41 4 0 0 0,-51-1 227 0 0,587 5 386 0 0,-444-17-780 0 0,0 1 127 0 0,181-5-88 0 0,233 11 485 0 0,-310 12-336 0 0,-95 7-111 0 0,-75-3-28 0 0,312-2 9 0 0,-332-9-43 0 0,219-9 13 0 0,29 2-116 0 0,20 5 338 0 0,-332 2-211 0 0,0 1-1 0 0,0 0 1 0 0,0 2-1 0 0,23 5 1 0 0,74 11 80 0 0,-93-14-153 0 0,1-1 1 0 0,-1-2-1 0 0,0-1 1 0 0,1 0-1 0 0,28-5 1 0 0,19 2 126 0 0,194-3-156 0 0,-266 5 121 0 0,-6 0 1078 0 0,-4 2-1028 0 0,-1 1-1 0 0,1 0 1 0 0,-1 0-1 0 0,1 1 1 0 0,0 0 0 0 0,0 0-1 0 0,0 1 1 0 0,-14 10 0 0 0,-9 4-46 0 0,22-13 8 0 0,1-1 0 0 0,0 1 0 0 0,0 1 0 0 0,0-1 0 0 0,1 2 0 0 0,0-1 0 0 0,0 1 0 0 0,1 0-1 0 0,0 0 1 0 0,0 1 0 0 0,-10 18 0 0 0,14-20-18 0 0,-1-1 0 0 0,-1 0 1 0 0,1-1-1 0 0,-1 1 0 0 0,0-1 0 0 0,0 0 0 0 0,-1 0 0 0 0,-10 7 0 0 0,24-18-161 0 0,0 0 0 0 0,0-1 0 0 0,0 0-1 0 0,-1 0 1 0 0,8-10 0 0 0,24-24 222 0 0,45-16 64 0 0,-78 54-244 0 0,-4 2 71 0 0,0 0 0 0 0,1 0 0 0 0,-1 0 0 0 0,0-1 0 0 0,0 1 0 0 0,0 0 0 0 0,0-1 0 0 0,-1 1 0 0 0,1-1 0 0 0,0 0 0 0 0,-1 1 0 0 0,1-1 0 0 0,-1 0 0 0 0,2-2 0 0 0,-84-20 1292 0 0,69 19-1255 0 0,-1 1 0 0 0,0-2 0 0 0,1 0 0 0 0,0 0 0 0 0,-20-15 0 0 0,28 18-232 0 0,0 0 1 0 0,1 0-1 0 0,-1-1 0 0 0,1 1 1 0 0,0-1-1 0 0,0 0 0 0 0,0 0 0 0 0,1 0 1 0 0,-1 0-1 0 0,1 0 0 0 0,0-1 1 0 0,0 1-1 0 0,0-1 0 0 0,1 1 1 0 0,0-1-1 0 0,0 0 0 0 0,0 1 1 0 0,0-1-1 0 0,1-6 0 0 0,-1 6-2818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59.73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1046 152 0 0,'0'0'2962'0'0,"0"0"-2872"0"0,2 0-66 0 0,-2 0-38 0 0,12 3 2001 0 0,-11-2-1838 0 0,0-1-1 0 0,-1 0 0 0 0,1 1 0 0 0,0-1 1 0 0,-1 0-1 0 0,1 0 0 0 0,0 0 1 0 0,-1 0-1 0 0,1 1 0 0 0,0-1 1 0 0,0 0-1 0 0,-1 0 0 0 0,1 0 1 0 0,0 0-1 0 0,-1 0 0 0 0,1-1 1 0 0,0 1-1 0 0,0 0 0 0 0,-1 0 1 0 0,1 0-1 0 0,0-1 0 0 0,-1 1 1 0 0,1 0-1 0 0,-1-1 0 0 0,1 1 1 0 0,0 0-1 0 0,-1-1 0 0 0,1 1 1 0 0,0-1-1 0 0,10-6 177 0 0,-1 2-1 0 0,2 0 1 0 0,-1 0 0 0 0,20-5 0 0 0,-18 5-196 0 0,178-43 661 0 0,67-32-389 0 0,-96 36-373 0 0,-13 3 178 0 0,211-58 306 0 0,-298 82-516 0 0,76-29 3 0 0,42-14 164 0 0,-145 49-116 0 0,65-13-1 0 0,17-5-34 0 0,-29 1-72 0 0,63-24 197 0 0,52-17 7 0 0,-58 26-94 0 0,-6 2-35 0 0,33-19 108 0 0,-139 48 17 0 0,58-13 0 0 0,-32 10-89 0 0,5-6-42 0 0,-33 11-2 0 0,-1 1-1 0 0,36-6 1 0 0,122-27-10 0 0,-139 27 21 0 0,-40 12-17 0 0,0-1-1 0 0,0 2 1 0 0,0-1 0 0 0,0 1 0 0 0,15-1 0 0 0,-20 3-21 0 0,0-1 0 0 0,0 1-1 0 0,0-1 1 0 0,0 0 0 0 0,0 0 0 0 0,0-1 0 0 0,0 1 0 0 0,-1-1 0 0 0,1 0 0 0 0,0 0 0 0 0,-1 0 0 0 0,5-3 737 0 0,-13 5-625 0 0,0 1-1 0 0,0 0 1 0 0,0 0-1 0 0,1 0 1 0 0,-1 1-1 0 0,0 0 1 0 0,1 0 0 0 0,-1 0-1 0 0,1 0 1 0 0,-5 4-1 0 0,-47 35 135 0 0,28-20-102 0 0,6-3 2 0 0,0 2-1 0 0,2 0 1 0 0,0 0 0 0 0,1 2-1 0 0,-19 29 1 0 0,7-10-64 0 0,50-70-1114 0 0,-5 6 1046 0 0,1 0 1 0 0,1 2-1 0 0,1-1 0 0 0,20-18 0 0 0,-2 10 56 0 0,-11 8-23 0 0,1 1 0 0 0,47-29 0 0 0,-64 43 54 0 0,-12 5 417 0 0,-15 10-60 0 0,7 1-485 0 0,1-1 0 0 0,-2-1 0 0 0,1 0 0 0 0,-1-1 0 0 0,0 0 0 0 0,0-1 0 0 0,-26 7 1 0 0,16-9 71 0 0,0 0 0 0 0,0-2 0 0 0,-35-2 1 0 0,11 0-87 0 0,43 0 65 0 0,0-1 1 0 0,1 1-1 0 0,-1-1 1 0 0,0 0-1 0 0,0 0 1 0 0,1 0-1 0 0,-1-1 1 0 0,1 1 0 0 0,0-1-1 0 0,-5-3 1 0 0,-31-21 155 0 0,-3 7-117 0 0,42 20-89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05.02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1116 2319 784 0 0,'1'0'5431'0'0,"1"0"-5103"0"0,-1-1-240 0 0,-1 1-1 0 0,1 0 1 0 0,-1 0-1 0 0,1 0 1 0 0,0 0-1 0 0,-1 1 1 0 0,1-1-1 0 0,0 0 1 0 0,-1 0-1 0 0,1 0 1 0 0,-1 0 0 0 0,1 1-1 0 0,0-1 1 0 0,-1 0-1 0 0,1 0 1 0 0,-1 1-1 0 0,1-1 1 0 0,-1 1-1 0 0,1-1 1 0 0,-1 0-1 0 0,1 1 1 0 0,-1-1-1 0 0,0 1 1 0 0,1-1-1 0 0,-1 1 1 0 0,0-1-1 0 0,1 1 1 0 0,-1-1-1 0 0,0 1 1 0 0,1 0-1 0 0,-1-1 1 0 0,0 1 0 0 0,0-1-1 0 0,0 1 1 0 0,0 0-1 0 0,0-1 1 0 0,1 1-1 0 0,-1 0 1 0 0,0-1-1 0 0,0 1 1 0 0,-1-1-1 0 0,1 1 1 0 0,0 0-1 0 0,0 0 153 0 0,8 45 3031 0 0,-9-30-2656 0 0,-8-23-133 0 0,-5-5-542 0 0,7 4 80 0 0,1 1 0 0 0,0-1 0 0 0,0 0 0 0 0,1-1 0 0 0,0 1 0 0 0,0-1 0 0 0,1 0 0 0 0,0 0 0 0 0,-3-12 0 0 0,-16-32 15 0 0,-176-358 448 0 0,127 264-492 0 0,12 26 130 0 0,11 14-215 0 0,-130-314-42 0 0,33 50 89 0 0,21 131 13 0 0,93 162 138 0 0,-25-48-174 0 0,20 44-2 0 0,16 32 34 0 0,15 31 78 0 0,5 16-37 0 0,1 0 1 0 0,-1 0-1 0 0,0 1 1 0 0,0-1-1 0 0,0 0 1 0 0,0 1-1 0 0,0-1 1 0 0,0 1-1 0 0,-1 0 1 0 0,1-1-1 0 0,-1 1 1 0 0,0 0 0 0 0,-3-3-1 0 0,3 4-2 0 0,1 5 165 0 0,1 0 1 0 0,-1 0 0 0 0,1 0-1 0 0,0 0 1 0 0,0 0 0 0 0,0 0-1 0 0,0 0 1 0 0,1 1 0 0 0,0-1-1 0 0,1 5 1 0 0,1 16-81 0 0,2 40-37 0 0,-2-51-26 0 0,-2 0 1 0 0,0 0-1 0 0,-1 0 1 0 0,0 1-1 0 0,-4 25 1 0 0,2-26-13 0 0,2-12-15 0 0,1-1 1 0 0,-1 0 0 0 0,-1 1 0 0 0,1-1 0 0 0,0 0 0 0 0,0 1 0 0 0,0-1 0 0 0,-1 0 0 0 0,1 0 0 0 0,-1 1 0 0 0,1-1 0 0 0,-1 0 0 0 0,1 0 0 0 0,-1 0 0 0 0,0 0 0 0 0,0 1 0 0 0,1-1 0 0 0,-1 0 0 0 0,-1 1 0 0 0,-3 3 3 0 0,0 1 0 0 0,0 1 1 0 0,1-1-1 0 0,0 1 0 0 0,-5 12 1 0 0,8-19-11 0 0,-1 0-8 0 0,2 0-18 0 0,3-46-214 0 0,6 24 268 0 0,0-1 0 0 0,-2-1 1 0 0,0 1-1 0 0,-2-1 0 0 0,-1-1 0 0 0,3-42 0 0 0,-4-16-376 0 0,-6 61 484 0 0,3 22 63 0 0,-5 30 686 0 0,11-20-846 0 0,1 0-1 0 0,0-1 1 0 0,1 0-1 0 0,0 0 1 0 0,1-1-1 0 0,0 0 1 0 0,0 0-1 0 0,1-1 1 0 0,10 6-1 0 0,-17-11-25 0 0,9 7-64 0 0,1-1-1 0 0,-1-1 1 0 0,1 0 0 0 0,0-1 0 0 0,1 0-1 0 0,0-1 1 0 0,0 0 0 0 0,17 3 0 0 0,2-4-3622 0 0,1-2-3554 0 0,-14-2 239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08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95 586 948 0 0,'2'3'12304'0'0,"4"3"-11109"0"0,-2-11-1258 0 0,0-1 0 0 0,0 1 1 0 0,0-1-1 0 0,-1 1 1 0 0,1-1-1 0 0,-1 0 0 0 0,-1 0 1 0 0,1-1-1 0 0,-1 1 0 0 0,0 0 1 0 0,0-1-1 0 0,0-7 0 0 0,10-82 14 0 0,-12 94 39 0 0,3-34-91 0 0,-1-1 0 0 0,-2 1 0 0 0,-8-63 0 0 0,4 81 67 0 0,-1-1-1 0 0,-1 1 1 0 0,0 0-1 0 0,-1 1 1 0 0,-1-1-1 0 0,-1 2 1 0 0,-21-32-1 0 0,18 31-225 0 0,5 10 1635 0 0,10 29-736 0 0,-1-16-653 0 0,-1 0 0 0 0,0 0-1 0 0,-1 0 1 0 0,1 0 0 0 0,-1 0 0 0 0,0 0-1 0 0,-1 1 1 0 0,0-1 0 0 0,0 0-1 0 0,-2 9 1 0 0,2-13-8 0 0,0 0 0 0 0,0 0 0 0 0,-1 0 0 0 0,1 0 0 0 0,0 0 0 0 0,-1 0 0 0 0,1 0 0 0 0,-1 0 1 0 0,0-1-1 0 0,0 1 0 0 0,1-1 0 0 0,-1 1 0 0 0,0-1 0 0 0,0 0 0 0 0,0 1 0 0 0,-1-1 0 0 0,1 0 0 0 0,0 0 0 0 0,0-1 0 0 0,-1 1 0 0 0,1 0 0 0 0,0-1 0 0 0,-1 0 0 0 0,1 1 0 0 0,0-1 0 0 0,-1 0 0 0 0,-3 0 0 0 0,5 0 485 0 0,42-7-266 0 0,-34 5-260 0 0,0-1-1 0 0,0 0 0 0 0,0 0 0 0 0,0 0 0 0 0,0-1 1 0 0,-1 0-1 0 0,1 0 0 0 0,-1 0 0 0 0,0-1 0 0 0,-1 0 1 0 0,1 0-1 0 0,-1-1 0 0 0,0 0 0 0 0,0 1 1 0 0,-1-2-1 0 0,1 1 0 0 0,3-8 0 0 0,-3 7-40 0 0,-3 4 91 0 0,-1 1-1 0 0,1 0 1 0 0,0-1 0 0 0,-1 0-1 0 0,1 1 1 0 0,-1-1 0 0 0,0 0-1 0 0,0 0 1 0 0,0 0 0 0 0,0 1 0 0 0,0-6 796 0 0,20 34 168 0 0,-4-5-922 0 0,-5-5 90 0 0,1 1 1 0 0,0-2-1 0 0,22 19 0 0 0,-29-29-144 0 0,-1-1-1 0 0,1 0 1 0 0,0-1-1 0 0,0 1 0 0 0,0-1 1 0 0,1 0-1 0 0,-1-1 1 0 0,0 0-1 0 0,1 0 1 0 0,0 0-1 0 0,0 0 1 0 0,-1-1-1 0 0,1-1 1 0 0,9 1-1 0 0,-14-1-210 0 0,1-1 0 0 0,-1 0-1 0 0,0 0 1 0 0,1 0 0 0 0,-1 0-1 0 0,0 0 1 0 0,0 0 0 0 0,0 0 0 0 0,0-1-1 0 0,0 1 1 0 0,0-1 0 0 0,0 1 0 0 0,0-1-1 0 0,-1 0 1 0 0,1 0 0 0 0,-1 0 0 0 0,1 0-1 0 0,1-3 1 0 0,1 0-987 0 0,7-9-3671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9 3556 0 0,'0'0'6659'0'0,"11"16"-4137"0"0,-12-2-2365 0 0,-1 1 1 0 0,0-1-1 0 0,-1 0 0 0 0,0 0 0 0 0,-1 0 0 0 0,-1 0 1 0 0,0 0-1 0 0,-1-1 0 0 0,0 0 0 0 0,-1 0 0 0 0,-11 14 1 0 0,14-21-213 0 0,0 0 0 0 0,0 0 0 0 0,0 0 0 0 0,-1-1 0 0 0,0 0 0 0 0,0 0 0 0 0,0 0 1 0 0,-1-1-1 0 0,0 0 0 0 0,1 0 0 0 0,-1 0 0 0 0,-1-1 0 0 0,1 1 0 0 0,-1-2 1 0 0,1 1-1 0 0,-1-1 0 0 0,0 0 0 0 0,0 0 0 0 0,0-1 0 0 0,0 0 0 0 0,0 0 0 0 0,0 0 1 0 0,0-1-1 0 0,-13-1 0 0 0,17 0-10 0 0,1 1 0 0 0,-1-1 0 0 0,1 0 0 0 0,-1 0 1 0 0,1 0-1 0 0,-1 0 0 0 0,1 0 0 0 0,0-1 0 0 0,0 1 0 0 0,-1-1 0 0 0,1 1 1 0 0,0-1-1 0 0,0 0 0 0 0,0 0 0 0 0,1 0 0 0 0,-1 0 0 0 0,0 0 0 0 0,1 0 0 0 0,-2-3 1 0 0,1 0 10 0 0,0 0 1 0 0,0 0 0 0 0,0 0 0 0 0,1 0 0 0 0,0 0-1 0 0,0 0 1 0 0,0-1 0 0 0,1 1 0 0 0,-1-7 0 0 0,2 1-12 0 0,-1 0 0 0 0,2 0 0 0 0,-1-1 0 0 0,2 1 0 0 0,-1 0 0 0 0,2 0 1 0 0,-1 1-1 0 0,8-15 0 0 0,-7 17 24 0 0,1 0 1 0 0,1 0-1 0 0,-1 1 1 0 0,1 0-1 0 0,1 0 1 0 0,12-11-1 0 0,-17 16 89 0 0,1 0-1 0 0,-1 0 1 0 0,0 1-1 0 0,1-1 1 0 0,-1 1-1 0 0,1-1 1 0 0,-1 1-1 0 0,1 0 1 0 0,0 0-1 0 0,0 0 1 0 0,-1 0-1 0 0,1 0 1 0 0,0 1-1 0 0,0 0 1 0 0,0-1 0 0 0,0 1-1 0 0,0 0 1 0 0,0 0-1 0 0,-1 0 1 0 0,1 1-1 0 0,0-1 1 0 0,0 1-1 0 0,0 0 1 0 0,0-1-1 0 0,-1 1 1 0 0,4 2-1 0 0,-3 0-23 0 0,0-1-1 0 0,0 1 0 0 0,0 0 0 0 0,0 0 0 0 0,0 1 0 0 0,-1-1 0 0 0,0 0 0 0 0,0 1 0 0 0,0-1 0 0 0,0 1 0 0 0,0 0 1 0 0,-1 0-1 0 0,3 8 0 0 0,11 57 200 0 0,-13-59-223 0 0,19 86 480 0 0,-18-86-410 0 0,0-1 1 0 0,1 1-1 0 0,0-1 0 0 0,1 1 0 0 0,0-1 0 0 0,0 0 0 0 0,11 12 1 0 0,-16-20-114 0 0,1 1 0 0 0,0-1 1 0 0,0 0-1 0 0,0 0 1 0 0,1 0-1 0 0,-1 0 1 0 0,0 0-1 0 0,0 0 0 0 0,0 0 1 0 0,1-1-1 0 0,-1 1 1 0 0,0 0-1 0 0,1-1 1 0 0,-1 1-1 0 0,1-1 1 0 0,-1 0-1 0 0,1 1 0 0 0,-1-1 1 0 0,1 0-1 0 0,-1 0 1 0 0,1 0-1 0 0,-1 0 1 0 0,1 0-1 0 0,1 0 0 0 0,0-1-410 0 0,0 0-1 0 0,-1 0 0 0 0,0-1 1 0 0,1 1-1 0 0,-1 0 0 0 0,0-1 0 0 0,0 0 1 0 0,0 1-1 0 0,0-1 0 0 0,0 0 0 0 0,0 0 1 0 0,3-4-1 0 0,3-5-3526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1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13 4976 0 0,'0'0'6084'0'0,"-4"5"-5944"0"0,1-1-122 0 0,1 1 1 0 0,-1-1-1 0 0,1 0 1 0 0,0 1-1 0 0,1-1 1 0 0,-1 1-1 0 0,1 0 1 0 0,0-1-1 0 0,0 1 1 0 0,0 8-1 0 0,1-11 6 0 0,0 0 1 0 0,0 0-1 0 0,0 0 0 0 0,0 1 1 0 0,1-1-1 0 0,-1 0 0 0 0,1 0 1 0 0,-1 0-1 0 0,1 1 0 0 0,0-1 1 0 0,0 0-1 0 0,0 0 0 0 0,0 0 1 0 0,0-1-1 0 0,1 1 0 0 0,-1 0 1 0 0,0 0-1 0 0,1-1 0 0 0,-1 1 1 0 0,1 0-1 0 0,0-1 0 0 0,0 0 1 0 0,-1 1-1 0 0,1-1 0 0 0,0 0 0 0 0,0 0 1 0 0,0 0-1 0 0,0 0 0 0 0,0 0 1 0 0,3 0-1 0 0,-3 0-54 0 0,0 0-1 0 0,1 0 1 0 0,-1-1-1 0 0,0 1 1 0 0,1 0-1 0 0,-1-1 1 0 0,1 0-1 0 0,-1 1 1 0 0,1-1-1 0 0,-1 0 1 0 0,1 0-1 0 0,-1-1 1 0 0,0 1-1 0 0,1 0 1 0 0,-1-1-1 0 0,1 0 1 0 0,-1 1-1 0 0,0-1 1 0 0,1 0-1 0 0,-1 0 1 0 0,0 0-1 0 0,0-1 1 0 0,0 1-1 0 0,0 0 1 0 0,0-1-1 0 0,0 0 1 0 0,0 1-1 0 0,0-1 1 0 0,-1 0-1 0 0,4-3 1 0 0,-3 0-4 0 0,1-1 0 0 0,-1 1 1 0 0,-1 0-1 0 0,1-1 1 0 0,0 1-1 0 0,-1 0 0 0 0,0-1 1 0 0,-1 0-1 0 0,1 1 1 0 0,-1-1-1 0 0,0 1 1 0 0,-2-11-1 0 0,2 15 15 0 0,0-1 0 0 0,-1 1 0 0 0,1-1 0 0 0,0 1-1 0 0,-1 0 1 0 0,1-1 0 0 0,-1 1 0 0 0,0 0 0 0 0,0 0 0 0 0,1-1 0 0 0,-1 1 0 0 0,0 0 0 0 0,0 0 0 0 0,0 0 0 0 0,0 0-1 0 0,0 0 1 0 0,0 0 0 0 0,0 0 0 0 0,-1 1 0 0 0,1-1 0 0 0,0 0 0 0 0,0 1 0 0 0,-1-1 0 0 0,1 1 0 0 0,0-1-1 0 0,-1 1 1 0 0,1-1 0 0 0,-1 1 0 0 0,1 0 0 0 0,0 0 0 0 0,-1 0 0 0 0,1 0 0 0 0,-1 0 0 0 0,1 0 0 0 0,0 0-1 0 0,-1 0 1 0 0,1 0 0 0 0,-1 1 0 0 0,1-1 0 0 0,0 1 0 0 0,-2 0 0 0 0,-1 0-326 0 0,0 0 0 0 0,0 0 0 0 0,0 0 0 0 0,0 1-1 0 0,0 0 1 0 0,1 0 0 0 0,-1 0 0 0 0,1 0 0 0 0,-1 0 0 0 0,1 1 0 0 0,0-1 0 0 0,0 1 0 0 0,-5 6 0 0 0,-6 15-4285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4508 0 0,'0'0'8899'0'0,"-20"8"-8428"0"0,9-3-398 0 0,-30 12 170 0 0,-64 36-1 0 0,91-43-391 0 0,2-1 0 0 0,0 2 0 0 0,0 0 1 0 0,0 0-1 0 0,-10 15 0 0 0,-21 35-5408 0 0,38-51 2338 0 0,4-1-1408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2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285 355 8621 0 0,'0'0'4304'0'0,"-105"-128"-3820"0"0,76 98-484 0 0,-1-2-216 0 0,0 2-1680 0 0,9 0 1704 0 0,-3 3-92 0 0,8-3-1320 0 0,-3 5-1448 0 0,8 2-1629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0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6 2872 0 0,'0'0'5569'0'0,"-20"-1"-5380"0"0,-167-3 86 0 0,182 3-370 0 0,-16 3-1464 0 0,20-2 1426 0 0,1 0 1 0 0,0 0 0 0 0,-1 0 0 0 0,1 0 0 0 0,0 0 0 0 0,-1 0 0 0 0,1 1 0 0 0,0-1 0 0 0,-1 0-1 0 0,1 0 1 0 0,0 0 0 0 0,-1 1 0 0 0,1-1 0 0 0,0 0 0 0 0,-1 1 0 0 0,1-1 0 0 0,0 0 0 0 0,0 0-1 0 0,-1 1 1 0 0,1-1 0 0 0,0 0 0 0 0,0 1 0 0 0,0-1 0 0 0,0 1 0 0 0,-1-1 0 0 0,1 0 0 0 0,0 1-1 0 0,0-1 1 0 0,0 0 0 0 0,0 1 0 0 0,0-1 0 0 0,0 1 0 0 0,0-1 0 0 0,0 0 0 0 0,0 1 0 0 0,0-1-1 0 0,0 1 1 0 0,0-1 0 0 0,0 0 0 0 0,1 1 0 0 0,-1-1 0 0 0,0 0 0 0 0,0 1 0 0 0,0-1 0 0 0,1 1-1 0 0,4 6-628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3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0 292 0 0,'0'0'2260'0'0,"3"23"-546"0"0,4 3 2721 0 0,-8 31-2799 0 0,0-32-1125 0 0,1 26-284 0 0,3 0 0 0 0,18 96 1 0 0,-13-95-170 0 0,-3 0 0 0 0,-2 1 0 0 0,-4 64 0 0 0,-1-34-30 0 0,-10 368-172 0 0,0-1-204 0 0,7-271 367 0 0,5 130 134 0 0,9-205-185 0 0,-5 1-1 0 0,-11 139 1 0 0,-1 145 332 0 0,10-231-148 0 0,6-10-421 0 0,-18-112 705 0 0,1-10-2482 0 0,10-9-5596 0 0,3-12 6109 0 0,7-2 762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1:4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7 284 0 0,'1'0'11920'0'0,"0"27"-11574"0"0,-22 21-498 0 0,17-37 68 0 0,0 0-1 0 0,-1-1 1 0 0,-1 1-1 0 0,1-1 1 0 0,-2 0-1 0 0,1 0 1 0 0,-16 17-1 0 0,18-24 1 0 0,0 1-1 0 0,1 0 1 0 0,-1-1-1 0 0,0 1 1 0 0,-1-1 0 0 0,1 0-1 0 0,0-1 1 0 0,-1 1-1 0 0,0-1 1 0 0,0 0-1 0 0,1 0 1 0 0,-1 0-1 0 0,-9 1 559 0 0,43-35 273 0 0,-19 20-821 0 0,-1 0 0 0 0,0 0 0 0 0,-1-1 0 0 0,-1 0 0 0 0,0 0-1 0 0,0-1 1 0 0,-1 0 0 0 0,4-18 0 0 0,6-10 48 0 0,-16 41 52 0 0,0 0 1 0 0,1 1 0 0 0,-1-1-1 0 0,0 0 1 0 0,1 1 0 0 0,-1-1-1 0 0,0 1 1 0 0,1-1 0 0 0,-1 0-1 0 0,1 1 1 0 0,-1-1 0 0 0,1 1 0 0 0,-1 0-1 0 0,1-1 1 0 0,-1 1 0 0 0,1-1-1 0 0,-1 1 1 0 0,1 0 0 0 0,0-1-1 0 0,-1 1 1 0 0,1 0 0 0 0,0 0-1 0 0,-1-1 1 0 0,1 1 0 0 0,0 0-1 0 0,-1 0 1 0 0,1 0 0 0 0,0 0-1 0 0,-1 0 1 0 0,1 0 0 0 0,0 0-1 0 0,0 0 1 0 0,-1 0 0 0 0,1 0-1 0 0,0 0 1 0 0,-1 1 0 0 0,1-1 0 0 0,0 0-1 0 0,-1 0 1 0 0,1 1 0 0 0,-1-1-1 0 0,1 0 1 0 0,0 1 0 0 0,-1-1-1 0 0,1 1 1 0 0,-1-1 0 0 0,1 1-1 0 0,-1-1 1 0 0,1 1 0 0 0,-1-1-1 0 0,1 1 1 0 0,35 38 256 0 0,-20-20 231 0 0,-15-17-499 0 0,1 0 1 0 0,1-1-1 0 0,-1 1 0 0 0,0 0 1 0 0,0-1-1 0 0,1 0 0 0 0,-1 1 1 0 0,0-1-1 0 0,1 0 0 0 0,-1 0 1 0 0,1-1-1 0 0,0 1 1 0 0,-1 0-1 0 0,1-1 0 0 0,-1 0 1 0 0,1 1-1 0 0,0-1 0 0 0,0 0 1 0 0,3-1-1 0 0,0-1-655 0 0,0 1 1 0 0,-1-2-1 0 0,1 1 0 0 0,-1-1 0 0 0,0 0 0 0 0,10-6 1 0 0,13-9-4754 0 0,5 3 2129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4576 0 0,'0'0'3936'0'0,"2"20"-3705"0"0,7 63-107 0 0,-9-79-105 0 0,1-1-1 0 0,-1 1 1 0 0,1-1-1 0 0,-1 1 0 0 0,1 0 1 0 0,0-1-1 0 0,0 1 0 0 0,1-1 1 0 0,-1 0-1 0 0,1 1 0 0 0,-1-1 1 0 0,1 0-1 0 0,0 0 0 0 0,1 0 1 0 0,-1 0-1 0 0,0 0 1 0 0,1 0-1 0 0,-1-1 0 0 0,1 1 1 0 0,0-1-1 0 0,0 0 0 0 0,0 0 1 0 0,5 3-1 0 0,-3-4-40 0 0,0 0-1 0 0,0 1 1 0 0,0-2 0 0 0,0 1 0 0 0,0 0-1 0 0,0-1 1 0 0,0 0 0 0 0,1 0-1 0 0,-1-1 1 0 0,0 1 0 0 0,0-1-1 0 0,7-3 1 0 0,-6 2-8 0 0,0 0 0 0 0,0 0 1 0 0,0-1-1 0 0,-1 0 0 0 0,0 0 0 0 0,1-1 0 0 0,-1 1 0 0 0,0-1 0 0 0,-1 0 1 0 0,1-1-1 0 0,-1 1 0 0 0,0-1 0 0 0,4-5 0 0 0,-2 2 22 0 0,0-1-1 0 0,-1 1 1 0 0,0-1-1 0 0,-1 0 1 0 0,0 0-1 0 0,0-1 1 0 0,2-12-1 0 0,-18 45 2659 0 0,-4 21-2709 0 0,-19 216 340 0 0,34-253-270 0 0,1-4-17 0 0,-1 6 35 0 0,0 0 0 0 0,0 0 0 0 0,-1-1 0 0 0,0 1 0 0 0,-4 11 1 0 0,5-18-78 0 0,0 0 1 0 0,-1 0-1 0 0,1 0 1 0 0,0 0 0 0 0,0 0-1 0 0,-1-1 1 0 0,1 1-1 0 0,-1 0 1 0 0,1-1 0 0 0,-1 1-1 0 0,0-1 1 0 0,0 0-1 0 0,0 1 1 0 0,0-1-1 0 0,0 0 1 0 0,0 0 0 0 0,0 0-1 0 0,0 0 1 0 0,0-1-1 0 0,0 1 1 0 0,0-1 0 0 0,-1 1-1 0 0,1-1 1 0 0,0 0-1 0 0,0 1 1 0 0,-4-1 0 0 0,3 0-116 0 0,-1 0-144 0 0,0 0-1 0 0,1 0 1 0 0,-1 0 0 0 0,0-1-1 0 0,1 1 1 0 0,-1-1-1 0 0,1 1 1 0 0,-1-1-1 0 0,0-1 1 0 0,1 1-1 0 0,0 0 1 0 0,-7-4 0 0 0,0-2-2238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6.18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99 0 4172 0 0,'0'0'7145'0'0,"-8"11"-6684"0"0,2-4-416 0 0,0-1 58 0 0,1 0 1 0 0,0 0-1 0 0,0 0 1 0 0,1 0-1 0 0,0 1 1 0 0,0 0-1 0 0,1 0 1 0 0,-1 0-1 0 0,2 0 0 0 0,-1 0 1 0 0,1 1-1 0 0,0-1 1 0 0,-2 14-1 0 0,4-14-20 0 0,0 0 0 0 0,1 1 0 0 0,-1-1 0 0 0,2 0 0 0 0,-1 0-1 0 0,1 0 1 0 0,0 0 0 0 0,0 0 0 0 0,0-1 0 0 0,5 7 0 0 0,-6-10-101 0 0,1 0 1 0 0,0 0 0 0 0,1 0 0 0 0,-1-1 0 0 0,0 1-1 0 0,1-1 1 0 0,0 0 0 0 0,-1 0 0 0 0,1 0 0 0 0,0 0-1 0 0,0 0 1 0 0,0-1 0 0 0,0 1 0 0 0,0-1 0 0 0,1 0 0 0 0,-1 0-1 0 0,0 0 1 0 0,0 0 0 0 0,1 0 0 0 0,-1-1 0 0 0,1 0-1 0 0,-1 1 1 0 0,5-2 0 0 0,45 1-1042 0 0,-54 0 1020 0 0,1-1 1 0 0,0 0-1 0 0,0 0 0 0 0,0 1 0 0 0,0-1 0 0 0,-1 0 0 0 0,1 1 1 0 0,0-1-1 0 0,-1 0 0 0 0,1 1 0 0 0,0-1 0 0 0,-1 0 0 0 0,1 1 1 0 0,-1-1-1 0 0,1 1 0 0 0,-1-1 0 0 0,1 1 0 0 0,-1-1 0 0 0,0 1 1 0 0,1-1-1 0 0,-1 1 0 0 0,1 0 0 0 0,-1-1 0 0 0,0 1 1 0 0,1 0-1 0 0,-1-1 0 0 0,0 1 0 0 0,0 0 0 0 0,-1 0 0 0 0,-4-1 56 0 0,-1 0-1 0 0,0 1 0 0 0,1 0 0 0 0,-1 0 0 0 0,0 1 1 0 0,1 0-1 0 0,-1 0 0 0 0,-8 3 0 0 0,13-3-2 0 0,0-1 0 0 0,0 1-1 0 0,0 0 1 0 0,0 0 0 0 0,1 1-1 0 0,-1-1 1 0 0,0 0 0 0 0,0 1-1 0 0,1-1 1 0 0,-1 1 0 0 0,1-1-1 0 0,-1 1 1 0 0,1 0 0 0 0,0-1 0 0 0,-1 1-1 0 0,1 0 1 0 0,0 0 0 0 0,0 0-1 0 0,1 0 1 0 0,-1 0 0 0 0,0 0-1 0 0,1 0 1 0 0,-1 0 0 0 0,1 1-1 0 0,-1-1 1 0 0,1 0 0 0 0,0 0-1 0 0,0 3 1 0 0,1-3-23 0 0,0-1 0 0 0,-1 0 1 0 0,1 1-1 0 0,0-1 0 0 0,0 0 0 0 0,0 1 0 0 0,0-1 0 0 0,0 0 1 0 0,0 0-1 0 0,0 0 0 0 0,1 0 0 0 0,-1 0 0 0 0,0 0 1 0 0,1 0-1 0 0,-1 0 0 0 0,0-1 0 0 0,1 1 0 0 0,-1 0 0 0 0,1-1 1 0 0,-1 1-1 0 0,1-1 0 0 0,-1 0 0 0 0,1 0 0 0 0,0 1 0 0 0,2-1 1 0 0,-3 0 19 0 0,1 0 1 0 0,-1 0 0 0 0,1 0 0 0 0,-1 0 0 0 0,1 1-1 0 0,-1-1 1 0 0,1 1 0 0 0,-1-1 0 0 0,0 1 0 0 0,1-1-1 0 0,-1 1 1 0 0,1 0 0 0 0,-1 0 0 0 0,0 0-1 0 0,0-1 1 0 0,0 1 0 0 0,1 0 0 0 0,-1 1 0 0 0,0-1-1 0 0,0 0 1 0 0,0 0 0 0 0,-1 0 0 0 0,1 1 0 0 0,1 2-1 0 0,-3-3-41 0 0,0 1-1 0 0,0 0 0 0 0,-1 0 1 0 0,1-1-1 0 0,-1 1 1 0 0,1-1-1 0 0,-1 1 0 0 0,0-1 1 0 0,1 0-1 0 0,-1 1 0 0 0,0-1 1 0 0,0 0-1 0 0,0 0 0 0 0,-3 1 1 0 0,-5 4-8 0 0,-15 10 73 0 0,-18 12-57 0 0,41-27 75 0 0,1 1 1 0 0,-1-1-1 0 0,0 1 1 0 0,1 0-1 0 0,-1 0 0 0 0,1-1 1 0 0,0 1-1 0 0,-1 0 1 0 0,1 0-1 0 0,0 0 0 0 0,0 0 1 0 0,0 0-1 0 0,1 0 1 0 0,-1 1-1 0 0,0-1 0 0 0,1 0 1 0 0,-1 4-1 0 0,2-4-61 0 0,-1-1 0 0 0,1 0-1 0 0,0 1 1 0 0,-1-1 0 0 0,1 0 0 0 0,0 1-1 0 0,0-1 1 0 0,0 0 0 0 0,0 0-1 0 0,0 0 1 0 0,1 0 0 0 0,-1 0 0 0 0,0 0-1 0 0,0 0 1 0 0,1 0 0 0 0,-1 0 0 0 0,0-1-1 0 0,3 2 1 0 0,34 15-256 0 0,-28-12 276 0 0,1 0 49 0 0,-1 0 0 0 0,-1 1-1 0 0,1 0 1 0 0,-1 1 0 0 0,0 0-1 0 0,14 14 1 0 0,-21-18-40 0 0,1-1 1 0 0,-1 0 0 0 0,0 1-1 0 0,0-1 1 0 0,0 1-1 0 0,0-1 1 0 0,-1 1 0 0 0,1 0-1 0 0,-1 0 1 0 0,0 0-1 0 0,0 0 1 0 0,0 0-1 0 0,0 0 1 0 0,0 0 0 0 0,0 1-1 0 0,-1-1 1 0 0,0 0-1 0 0,1 0 1 0 0,-1 0-1 0 0,-1 1 1 0 0,1-1 0 0 0,0 0-1 0 0,-1 0 1 0 0,1 0-1 0 0,-1 1 1 0 0,0-1-1 0 0,0 0 1 0 0,-3 5 0 0 0,2-5-75 0 0,-1 0 0 0 0,0 0 1 0 0,0-1-1 0 0,0 1 1 0 0,0-1-1 0 0,0 0 1 0 0,0 1-1 0 0,0-1 1 0 0,-1-1-1 0 0,1 1 1 0 0,-1 0-1 0 0,0-1 0 0 0,1 0 1 0 0,-1 0-1 0 0,0 0 1 0 0,0 0-1 0 0,1-1 1 0 0,-1 1-1 0 0,-6-1 1 0 0,6 0-422 0 0,1 0 1 0 0,-1 0 0 0 0,0 0 0 0 0,1-1-1 0 0,-1 0 1 0 0,1 1 0 0 0,-1-1 0 0 0,1 0-1 0 0,-1 0 1 0 0,1-1 0 0 0,-1 1-1 0 0,-4-4 1 0 0,-4-5-4792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17.91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3 220 2940 0 0,'0'0'7068'0'0,"-1"-5"-4403"0"0,-1-18-2760 0 0,16-34 29 0 0,-7 35-124 0 0,-2-1 0 0 0,0-1 0 0 0,2-41 0 0 0,-7 64 324 0 0,27 8 98 0 0,-19 6-410 0 0,-2 0 1 0 0,0 1 0 0 0,0 0-1 0 0,-1 0 1 0 0,-1 1-1 0 0,0-1 1 0 0,2 18 0 0 0,4 15 232 0 0,-6-27-256 0 0,-4-18-106 0 0,-1-4-30 0 0,1-2 331 0 0,0 1 0 0 0,0 0 0 0 0,0-1 0 0 0,0 1 0 0 0,0 0 0 0 0,1-1 0 0 0,0 1 0 0 0,-1 0 1 0 0,3-6-1 0 0,5-17 29 0 0,10-26 16 0 0,-17 50-4 0 0,0 0 1 0 0,0-1-1 0 0,0 1 0 0 0,0 0 1 0 0,1 0-1 0 0,-1 0 0 0 0,1 0 1 0 0,-1 0-1 0 0,1 1 0 0 0,0-1 1 0 0,-1 0-1 0 0,1 1 1 0 0,0-1-1 0 0,0 1 0 0 0,0 0 1 0 0,0 0-1 0 0,3-2 0 0 0,-4 3-31 0 0,0-1 0 0 0,1 1 0 0 0,-1 0-1 0 0,0 0 1 0 0,0-1 0 0 0,0 1 0 0 0,0 0-1 0 0,0 0 1 0 0,1 0 0 0 0,-1 0 0 0 0,0 0-1 0 0,0 1 1 0 0,0-1 0 0 0,0 0 0 0 0,1 0 0 0 0,-1 1-1 0 0,0-1 1 0 0,0 1 0 0 0,0-1 0 0 0,0 1-1 0 0,0-1 1 0 0,0 1 0 0 0,0 0 0 0 0,0 0-1 0 0,0-1 1 0 0,-1 1 0 0 0,1 0 0 0 0,1 1-1 0 0,0 1 5 0 0,-1 0-1 0 0,1 0 0 0 0,-1 0 0 0 0,0 1 0 0 0,0-1 0 0 0,0 0 0 0 0,0 0 0 0 0,0 1 0 0 0,-1-1 0 0 0,0 4 0 0 0,1 11 14 0 0,-2-1-1 0 0,-4 34 1 0 0,-2-20 44 0 0,-2-1-1 0 0,-1 0 1 0 0,-1-1-1 0 0,-2 0 1 0 0,-29 49 0 0 0,19-35 46 0 0,-20 51 0 0 0,32-66-95 0 0,5-17 101 0 0,1 0 0 0 0,1 1 0 0 0,0 0 0 0 0,0 0-1 0 0,1 0 1 0 0,1 0 0 0 0,0 0 0 0 0,0 0 0 0 0,1 1 0 0 0,1-1-1 0 0,2 20 1 0 0,-2-31-133 0 0,1 1 1 0 0,0 0-1 0 0,0 0 0 0 0,1-1 1 0 0,-1 1-1 0 0,0-1 0 0 0,0 1 1 0 0,1-1-1 0 0,-1 0 0 0 0,1 1 0 0 0,-1-1 1 0 0,1 0-1 0 0,0 0 0 0 0,-1 0 1 0 0,1 0-1 0 0,0 0 0 0 0,0 0 0 0 0,0-1 1 0 0,-1 1-1 0 0,1-1 0 0 0,0 1 1 0 0,0-1-1 0 0,0 0 0 0 0,0 1 1 0 0,3-1-1 0 0,61 1-2065 0 0,-47-2 731 0 0,5 1-1057 0 0,0 0-1524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2:20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56 2700 0 0,'0'0'5782'0'0,"-8"-25"-3526"0"0,7 25-2187 0 0,1 0 1 0 0,0-1-1 0 0,0 1 1 0 0,0 0-1 0 0,0 0 1 0 0,-1-1-1 0 0,1 1 0 0 0,0 0 1 0 0,0 0-1 0 0,-1 0 1 0 0,1-1-1 0 0,0 1 1 0 0,0 0-1 0 0,-1 0 1 0 0,1 0-1 0 0,0 0 1 0 0,0 0-1 0 0,-1-1 1 0 0,1 1-1 0 0,0 0 1 0 0,-1 0-1 0 0,1 0 1 0 0,0 0-1 0 0,0 0 1 0 0,-1 0-1 0 0,1 0 1 0 0,0 0-1 0 0,-1 0 0 0 0,1 0 1 0 0,0 0-1 0 0,-1 0 1 0 0,1 0-1 0 0,0 1 1 0 0,0-1-1 0 0,-1 0 1 0 0,1 0-1 0 0,0 0 1 0 0,0 0-1 0 0,-1 1 1 0 0,-14 11 422 0 0,-7 18-560 0 0,16-20 46 0 0,1-1 1 0 0,0 2 0 0 0,1-1-1 0 0,0 0 1 0 0,0 1-1 0 0,1 0 1 0 0,1 0 0 0 0,0 0-1 0 0,0 0 1 0 0,1 0 0 0 0,1 0-1 0 0,1 19 1 0 0,0-23-29 0 0,0 1 0 0 0,0-1 1 0 0,1 0-1 0 0,0 0 0 0 0,1 0 0 0 0,0 0 0 0 0,0 0 1 0 0,0 0-1 0 0,1-1 0 0 0,0 0 0 0 0,0 0 0 0 0,1 0 1 0 0,0 0-1 0 0,0-1 0 0 0,0 1 0 0 0,0-1 1 0 0,1 0-1 0 0,0-1 0 0 0,11 7 0 0 0,-12-8 15 0 0,0 1 0 0 0,1-1 0 0 0,-1-1 0 0 0,1 1 0 0 0,0-1 0 0 0,-1 0 0 0 0,1 0 0 0 0,1-1 0 0 0,-1 0 0 0 0,0 0 0 0 0,0 0 1 0 0,0-1-1 0 0,0 0 0 0 0,11-1 0 0 0,-12 0 10 0 0,0-1 0 0 0,-1 1 0 0 0,1-1 1 0 0,-1 0-1 0 0,1-1 0 0 0,-1 1 1 0 0,0-1-1 0 0,0 0 0 0 0,0 0 0 0 0,0 0 1 0 0,0 0-1 0 0,-1-1 0 0 0,1 1 1 0 0,-1-1-1 0 0,0 0 0 0 0,0 0 0 0 0,-1 0 1 0 0,4-8-1 0 0,1-3 56 0 0,-1 0 1 0 0,0-1-1 0 0,-1 0 0 0 0,-1 0 0 0 0,-1 0 1 0 0,0-1-1 0 0,-1 1 0 0 0,-1-1 1 0 0,0 1-1 0 0,-1-1 0 0 0,-4-22 0 0 0,3 33-65 0 0,0 0 0 0 0,-1 1 0 0 0,0-1 0 0 0,0 1 0 0 0,-1 0 0 0 0,0 0 0 0 0,0 0-1 0 0,0 0 1 0 0,0 0 0 0 0,0 0 0 0 0,-1 1 0 0 0,0 0 0 0 0,0-1 0 0 0,-1 2 0 0 0,1-1 0 0 0,-1 0-1 0 0,-7-4 1 0 0,10 7-123 0 0,0-1-1 0 0,0 1 0 0 0,-1 0 0 0 0,1-1 1 0 0,-1 1-1 0 0,1 0 0 0 0,-1 0 1 0 0,1 1-1 0 0,-1-1 0 0 0,1 0 1 0 0,-1 1-1 0 0,0 0 0 0 0,1-1 0 0 0,-1 1 1 0 0,0 0-1 0 0,1 1 0 0 0,-1-1 1 0 0,0 0-1 0 0,1 1 0 0 0,-1-1 1 0 0,1 1-1 0 0,-1 0 0 0 0,1 0 0 0 0,-1 0 1 0 0,1 0-1 0 0,-1 0 0 0 0,1 1 1 0 0,0-1-1 0 0,0 1 0 0 0,0-1 0 0 0,0 1 1 0 0,0 0-1 0 0,0 0 0 0 0,0 0 1 0 0,0 0-1 0 0,1 0 0 0 0,-1 0 1 0 0,-1 5-1 0 0,-9 19-3942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3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 0 0,'0'0'4599'0'0,"0"14"-4102"0"0,5 190 4063 0 0,-6-165-4619 0 0,0 16 20 0 0,1-53-430 0 0,0 1 0 0 0,0 0 1 0 0,1-1-1 0 0,-1 1 0 0 0,1-1 1 0 0,-1 1-1 0 0,1-1 0 0 0,0 1 0 0 0,0-1 1 0 0,0 0-1 0 0,1 1 0 0 0,-1-1 0 0 0,0 0 1 0 0,1 0-1 0 0,2 3 0 0 0,1-1-1749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0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1160 0 0,'0'0'7437'0'0,"8"-6"-6420"0"0,16-1-1145 0 0,-1 1 0 0 0,1 2 0 0 0,37-4 1 0 0,-55 8 72 0 0,1 0 0 0 0,0 0 0 0 0,-1 1 0 0 0,1 0 0 0 0,0 0 0 0 0,-1 1 0 0 0,1 0 0 0 0,6 2 0 0 0,-11-3 123 0 0,1 1-1 0 0,0-1 1 0 0,0 1 0 0 0,0 0-1 0 0,-1 0 1 0 0,1 0-1 0 0,-1 0 1 0 0,0 0 0 0 0,0 1-1 0 0,1-1 1 0 0,-1 1 0 0 0,-1-1-1 0 0,1 1 1 0 0,0 0 0 0 0,-1-1-1 0 0,1 1 1 0 0,1 5 0 0 0,-2-5-51 0 0,0 0 0 0 0,0 0 1 0 0,-1-1-1 0 0,1 1 1 0 0,-1 0-1 0 0,1 0 0 0 0,-1 0 1 0 0,0 0-1 0 0,0 0 1 0 0,0 0-1 0 0,-1 0 1 0 0,1 0-1 0 0,-1-1 0 0 0,1 1 1 0 0,-1 0-1 0 0,0 0 1 0 0,0 0-1 0 0,0-1 1 0 0,-1 1-1 0 0,1-1 0 0 0,0 1 1 0 0,-1-1-1 0 0,0 1 1 0 0,0-1-1 0 0,0 0 0 0 0,0 0 1 0 0,0 0-1 0 0,0 0 1 0 0,0 0-1 0 0,0 0 1 0 0,-1 0-1 0 0,1-1 0 0 0,-1 0 1 0 0,-3 2-1 0 0,-4 2-579 0 0,1-2 1 0 0,-1 1-1 0 0,0-2 0 0 0,-1 1 1 0 0,1-1-1 0 0,0 0 0 0 0,0-1 1 0 0,-14-1-1 0 0,21 0-1040 0 0,0-4-308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0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10 1880 0 0,'0'0'7992'0'0,"-9"-1"-7678"0"0,-11-1-131 0 0,-4-1 39 0 0,0 1 0 0 0,0 1 0 0 0,0 1 0 0 0,-44 5-1 0 0,65-4-178 0 0,0 0-1 0 0,0 0 0 0 0,-1 0 0 0 0,1 0 0 0 0,0 1 0 0 0,0-1 1 0 0,1 1-1 0 0,-1 0 0 0 0,0 0 0 0 0,1 0 0 0 0,-1 0 1 0 0,1 1-1 0 0,-1-1 0 0 0,1 1 0 0 0,0-1 0 0 0,0 1 0 0 0,0 0 1 0 0,0 0-1 0 0,1 0 0 0 0,-1 0 0 0 0,1 0 0 0 0,-2 5 0 0 0,1 3 67 0 0,0 0 0 0 0,1 1 0 0 0,0-1-1 0 0,0 0 1 0 0,2 15 0 0 0,0 0 138 0 0,-1-22-239 0 0,1 1 0 0 0,-1-1 0 0 0,1 0 0 0 0,0 1 0 0 0,0-1 0 0 0,0 0 0 0 0,1 1 0 0 0,0-1 1 0 0,0 0-1 0 0,0 0 0 0 0,0 0 0 0 0,0-1 0 0 0,1 1 0 0 0,0 0 0 0 0,-1-1 0 0 0,2 0 0 0 0,-1 1 0 0 0,0-1 0 0 0,0-1 0 0 0,1 1 0 0 0,0 0 0 0 0,7 3 1 0 0,-2-1-625 0 0,1 0 1 0 0,0-1-1 0 0,0 0 1 0 0,0-1-1 0 0,0 0 1 0 0,1-1-1 0 0,-1 0 1 0 0,16 0-1 0 0,-3 0-2321 0 0,3-2-964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2952 0 0,'0'0'8940'0'0,"-25"4"-8826"0"0,-127 22-324 0 0,143-23-1075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1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9 167 1664 0 0,'0'0'6741'0'0,"18"-23"-6283"0"0,-6-30-452 0 0,-10 42-12 0 0,0 0 0 0 0,1 1 0 0 0,0-1 0 0 0,0 0 0 0 0,10-19 0 0 0,-12 30 8 0 0,-1-1 1 0 0,0 1-1 0 0,0 0 1 0 0,1-1-1 0 0,-1 1 1 0 0,0-1-1 0 0,1 1 1 0 0,-1 0-1 0 0,1-1 1 0 0,-1 1-1 0 0,0 0 1 0 0,1-1-1 0 0,-1 1 0 0 0,1 0 1 0 0,-1 0-1 0 0,1 0 1 0 0,-1-1-1 0 0,1 1 1 0 0,-1 0-1 0 0,1 0 1 0 0,-1 0-1 0 0,1 0 1 0 0,-1 0-1 0 0,1 0 1 0 0,-1 0-1 0 0,1 0 1 0 0,-1 0-1 0 0,1 0 1 0 0,-1 0-1 0 0,1 0 1 0 0,-1 0-1 0 0,1 1 1 0 0,-1-1-1 0 0,1 0 0 0 0,-1 0 1 0 0,1 0-1 0 0,-1 1 1 0 0,1-1-1 0 0,-1 0 1 0 0,1 1-1 0 0,-1-1 1 0 0,0 0-1 0 0,1 1 1 0 0,-1-1-1 0 0,0 1 1 0 0,1-1-1 0 0,-1 0 1 0 0,0 1-1 0 0,0-1 1 0 0,1 1-1 0 0,-1-1 1 0 0,0 1-1 0 0,0-1 0 0 0,0 1 1 0 0,1-1-1 0 0,-1 1 1 0 0,0-1-1 0 0,0 2 1 0 0,13 29 176 0 0,-12-30-177 0 0,4 19 226 0 0,0 0 0 0 0,-1 0 1 0 0,0 1-1 0 0,-2-1 0 0 0,0 25 0 0 0,-5-44-342 0 0,-1-1-1 0 0,1 0 1 0 0,0 0 0 0 0,-1 0 0 0 0,1 0-1 0 0,0 0 1 0 0,-1 0 0 0 0,1-1-1 0 0,0 0 1 0 0,0 1 0 0 0,-4-2 0 0 0,-1-3 172 0 0,-1 1 0 0 0,1-1 0 0 0,0 0 0 0 0,-9-8 0 0 0,-4-10-1380 0 0,12-1-4422 0 0,9 22 4097 0 0,2 2 912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5721 0 0,'82'137'2630'0'0,"-92"-164"-2102"0"0,0-1-1 0 0,2 0 1 0 0,1-1-1 0 0,1 1 1 0 0,-3-56-1 0 0,9 83-526 0 0,0 0 0 0 0,0 0-1 0 0,0 0 1 0 0,0 0 0 0 0,1 0-1 0 0,-1 0 1 0 0,0 0 0 0 0,0 0-1 0 0,1 0 1 0 0,-1 0 0 0 0,1 0-1 0 0,-1 0 1 0 0,1 0-1 0 0,-1 0 1 0 0,1 1 0 0 0,-1-1-1 0 0,1 0 1 0 0,0 0 0 0 0,0 1-1 0 0,-1-1 1 0 0,1 0 0 0 0,0 1-1 0 0,0-1 1 0 0,0 1 0 0 0,0-1-1 0 0,1 0 1 0 0,0 0-2 0 0,1 0 1 0 0,0 0-1 0 0,0 1 1 0 0,0-1-1 0 0,0 1 0 0 0,0 0 1 0 0,0 0-1 0 0,0 0 1 0 0,4 0-1 0 0,-1 1-57 0 0,0-1 1 0 0,1 2-1 0 0,-1-1 0 0 0,0 1 0 0 0,0-1 1 0 0,-1 2-1 0 0,1-1 0 0 0,11 7 0 0 0,-11-4-59 0 0,0 0 0 0 0,0 1 0 0 0,-1 0 0 0 0,1 1 1 0 0,-1-1-1 0 0,7 14 0 0 0,-10-17 113 0 0,0 1 0 0 0,0-1 0 0 0,0 1 0 0 0,-1 0 0 0 0,0 0 0 0 0,0 0 0 0 0,0 0 1 0 0,0 0-1 0 0,0 0 0 0 0,-1 0 0 0 0,0 0 0 0 0,0 0 0 0 0,0 0 0 0 0,0 0 0 0 0,-2 8 1 0 0,1-10-22 0 0,0-1 1 0 0,0 1 0 0 0,0 0 0 0 0,0-1 0 0 0,0 1 0 0 0,-1 0 0 0 0,1-1 0 0 0,-1 0 0 0 0,1 1 0 0 0,-1-1 0 0 0,1 0-1 0 0,-1 0 1 0 0,0 1 0 0 0,0-1 0 0 0,0-1 0 0 0,1 1 0 0 0,-1 0 0 0 0,0 0 0 0 0,0-1 0 0 0,0 1 0 0 0,0-1-1 0 0,0 0 1 0 0,0 1 0 0 0,-3-1 0 0 0,-59 1-232 0 0,46-2 121 0 0,5 4 881 0 0,26 5 1008 0 0,6 2-1494 0 0,10 11 578 0 0,93 57 1019 0 0,-108-70-1826 0 0,1-1 1 0 0,0 0 0 0 0,1-1 0 0 0,-1-1 0 0 0,1 0 0 0 0,26 3-1 0 0,-38-7-273 0 0,1-1 0 0 0,0 1 0 0 0,-1-1 0 0 0,1 0 0 0 0,0-1 0 0 0,8-1 0 0 0,-9 1-528 0 0,0-1 1 0 0,0 1-1 0 0,0-1 1 0 0,-1 0-1 0 0,1 0 1 0 0,0-1-1 0 0,4-3 1 0 0,8-7-5556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30 2856 0 0,'0'0'8542'0'0,"-20"0"-8197"0"0,-61 1-120 0 0,76-2-205 0 0,0 1-1 0 0,1 0 0 0 0,-1 1 1 0 0,0-1-1 0 0,0 1 0 0 0,1 0 0 0 0,-1 0 1 0 0,1 1-1 0 0,-1-1 0 0 0,1 1 1 0 0,-1 0-1 0 0,1 0 0 0 0,0 0 0 0 0,0 1 1 0 0,0 0-1 0 0,0-1 0 0 0,0 1 1 0 0,1 1-1 0 0,-1-1 0 0 0,1 0 1 0 0,0 1-1 0 0,0 0 0 0 0,0 0 0 0 0,1 0 1 0 0,-1 0-1 0 0,1 0 0 0 0,0 0 1 0 0,0 1-1 0 0,0-1 0 0 0,1 1 0 0 0,0-1 1 0 0,0 1-1 0 0,0-1 0 0 0,0 1 1 0 0,1 0-1 0 0,-1 0 0 0 0,1-1 0 0 0,0 1 1 0 0,1 0-1 0 0,-1 0 0 0 0,1-1 1 0 0,0 1-1 0 0,0 0 0 0 0,3 5 1 0 0,-1-5-112 0 0,0 1 1 0 0,1-1-1 0 0,-1 0 1 0 0,1-1 0 0 0,1 1-1 0 0,-1 0 1 0 0,0-1 0 0 0,1 0-1 0 0,0 0 1 0 0,0-1 0 0 0,0 1-1 0 0,1-1 1 0 0,-1 0-1 0 0,1-1 1 0 0,0 1 0 0 0,0-1-1 0 0,0 0 1 0 0,0-1 0 0 0,0 1-1 0 0,0-1 1 0 0,0 0 0 0 0,0-1-1 0 0,0 1 1 0 0,8-2 0 0 0,-10 1 28 0 0,0 0 1 0 0,0 0 0 0 0,0-1 0 0 0,0 0 0 0 0,1 0 0 0 0,-1 0 0 0 0,0 0 0 0 0,-1 0 0 0 0,1-1 0 0 0,0 0 0 0 0,0 0-1 0 0,-1 0 1 0 0,1 0 0 0 0,-1-1 0 0 0,1 1 0 0 0,-1-1 0 0 0,0 0 0 0 0,0 0 0 0 0,0 0 0 0 0,-1 0 0 0 0,1 0 0 0 0,-1-1 0 0 0,1 1-1 0 0,-1-1 1 0 0,0 0 0 0 0,-1 0 0 0 0,1 1 0 0 0,-1-1 0 0 0,1 0 0 0 0,-1 0 0 0 0,0-1 0 0 0,-1 1 0 0 0,1 0 0 0 0,-1 0-1 0 0,0-7 1 0 0,0 11 89 0 0,0-1 0 0 0,-1 1 0 0 0,1-1-1 0 0,0 1 1 0 0,-1 0 0 0 0,1-1 0 0 0,0 1-1 0 0,-1-1 1 0 0,1 1 0 0 0,0 0 0 0 0,-1-1-1 0 0,1 1 1 0 0,-1 0 0 0 0,1-1 0 0 0,-1 1 0 0 0,1 0-1 0 0,-1 0 1 0 0,1 0 0 0 0,-1-1 0 0 0,1 1-1 0 0,-1 0 1 0 0,1 0 0 0 0,-1 0 0 0 0,1 0-1 0 0,-1 0 1 0 0,1 0 0 0 0,-1 0 0 0 0,1 0-1 0 0,-1 0 1 0 0,1 0 0 0 0,-1 0 0 0 0,0 1-1 0 0,1-1 1 0 0,-1 0 0 0 0,1 0 0 0 0,0 0-1 0 0,-2 1 1 0 0,1-1 8 0 0,0 0 0 0 0,0 1 0 0 0,0-1 0 0 0,0 0 1 0 0,0 1-1 0 0,0-1 0 0 0,0 1 0 0 0,0-1 0 0 0,1 1 0 0 0,-1-1 0 0 0,0 1 0 0 0,0 0 0 0 0,0-1 0 0 0,1 1 0 0 0,-1 0 1 0 0,0 0-1 0 0,0-1 0 0 0,1 1 0 0 0,-1 0 0 0 0,1 0 0 0 0,-1 0 0 0 0,1 0 0 0 0,-1 1 0 0 0,0 1-1 0 0,1 0 0 0 0,-1-1 0 0 0,1 1 0 0 0,0 0-1 0 0,0 0 1 0 0,0 0 0 0 0,1 0 0 0 0,-1 0 0 0 0,0 0-1 0 0,1-1 1 0 0,0 1 0 0 0,0 0 0 0 0,0 0 0 0 0,0-1-1 0 0,0 1 1 0 0,0-1 0 0 0,1 1 0 0 0,-1-1 0 0 0,1 1-1 0 0,0-1 1 0 0,0 0 0 0 0,0 0 0 0 0,0 0 0 0 0,0 0 0 0 0,0 0-1 0 0,0 0 1 0 0,1 0 0 0 0,2 1 0 0 0,2 0-23 0 0,1 0 0 0 0,-1 0-1 0 0,1-1 1 0 0,-1 0 0 0 0,1-1 0 0 0,0 1 0 0 0,0-1 0 0 0,0-1 0 0 0,10 0 0 0 0,-5 1-22 0 0,-1-2 1 0 0,0 0-1 0 0,0 0 1 0 0,0-1 0 0 0,0-1-1 0 0,23-7 1 0 0,-30 8 6 0 0,-1 0 0 0 0,1-1 0 0 0,-1 1 0 0 0,1-1 0 0 0,-1 0 0 0 0,0 0 0 0 0,0-1 0 0 0,0 1 0 0 0,0-1 0 0 0,-1 0 0 0 0,0 0 0 0 0,1 0 0 0 0,-1 0 0 0 0,-1-1 0 0 0,1 1 0 0 0,-1-1 0 0 0,1 1 0 0 0,-2-1 0 0 0,3-6 0 0 0,-2 5 12 0 0,0 1-1 0 0,-1-1 1 0 0,0 0-1 0 0,0 1 1 0 0,0-1 0 0 0,-1 0-1 0 0,0 1 1 0 0,0-1-1 0 0,0 0 1 0 0,-1 1-1 0 0,1-1 1 0 0,-2 0 0 0 0,1 1-1 0 0,-3-8 1 0 0,2 9-51 0 0,0 0 0 0 0,-1 0 0 0 0,0 0 0 0 0,0 1 1 0 0,0 0-1 0 0,0-1 0 0 0,0 1 0 0 0,0 0 0 0 0,-1 0 0 0 0,0 0 1 0 0,0 1-1 0 0,1 0 0 0 0,-1-1 0 0 0,0 1 0 0 0,-1 1 0 0 0,1-1 1 0 0,0 0-1 0 0,-6 0 0 0 0,0-1-383 0 0,-1 0-1 0 0,1 1 1 0 0,-1 1 0 0 0,-12-1-1 0 0,19 2-74 0 0,0 0-1 0 0,0 0 0 0 0,0 0 0 0 0,0 1 1 0 0,0 0-1 0 0,0 0 0 0 0,0 0 0 0 0,-6 2 1 0 0,-4 8-2513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3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5068 0 0,'0'0'5949'0'0,"2"-21"-5790"0"0,1-6-134 0 0,3-65-2 0 0,-7 75-45 0 0,1 17 64 0 0,14 20-453 0 0,5 5 48 0 0,-2-3 340 0 0,1 0-1 0 0,31 27 0 0 0,-44-44 127 0 0,1 0 0 0 0,0-1 0 0 0,0 0 0 0 0,0 0 0 0 0,0 0 0 0 0,1-1 0 0 0,0 0 0 0 0,-1 0 0 0 0,1 0 0 0 0,0-1 0 0 0,0 0 0 0 0,1-1 0 0 0,-1 1 0 0 0,11-1 0 0 0,-17-1-123 0 0,0 0-1 0 0,1 0 1 0 0,-1 0-1 0 0,0 0 0 0 0,0-1 1 0 0,0 1-1 0 0,0 0 0 0 0,0-1 1 0 0,0 1-1 0 0,0-1 0 0 0,0 1 1 0 0,0-1-1 0 0,0 1 1 0 0,-1-1-1 0 0,1 0 0 0 0,0 1 1 0 0,0-1-1 0 0,0 0 0 0 0,-1 0 1 0 0,1 0-1 0 0,0 1 1 0 0,-1-1-1 0 0,1-2 0 0 0,9-30-272 0 0,-10-41-152 0 0,0 68 356 0 0,-1-2-183 0 0,0 1 0 0 0,0 0 1 0 0,0-1-1 0 0,-1 1 0 0 0,-1 0 0 0 0,-3-9 1 0 0,-15-18-4719 0 0,15 27 1260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3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4456 0 0,'0'0'7341'0'0,"5"12"-7223"0"0,20 31 134 0 0,1 0 0 0 0,2-2 0 0 0,41 46 0 0 0,-61-77-215 0 0,-7-7 15 0 0,1-1 0 0 0,-1 0 0 0 0,1 0 0 0 0,0 0-1 0 0,-1 0 1 0 0,1 0 0 0 0,0-1 0 0 0,0 1 0 0 0,0 0 0 0 0,0-1-1 0 0,0 0 1 0 0,1 1 0 0 0,-1-1 0 0 0,0 0 0 0 0,1 0 0 0 0,-1 0-1 0 0,6 1 1 0 0,-8-3-79 0 0,1 1-1 0 0,0-1 1 0 0,0 1-1 0 0,-1-1 0 0 0,1 0 1 0 0,-1 1-1 0 0,1-1 1 0 0,0 0-1 0 0,-1 1 1 0 0,1-1-1 0 0,-1 0 0 0 0,0 0 1 0 0,1 0-1 0 0,-1 1 1 0 0,0-1-1 0 0,1 0 1 0 0,-1 0-1 0 0,0 0 0 0 0,0 0 1 0 0,0 0-1 0 0,1 0 1 0 0,-1 0-1 0 0,-1-1 1 0 0,5-30 151 0 0,-4 24-177 0 0,2-35-216 0 0,-1 22 53 0 0,0 1-1 0 0,7-33 1 0 0,9 13-2707 0 0,-16 37 2397 0 0,1 1 0 0 0,0 0 0 0 0,0-1 0 0 0,0 1 0 0 0,0 0 0 0 0,1 0 0 0 0,-1 0 1 0 0,0 1-1 0 0,1-1 0 0 0,0 0 0 0 0,3-1 0 0 0,8-2-2625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41 2692 0 0,'0'0'6296'0'0,"-19"-6"-5976"0"0,-60-17-65 0 0,73 20-198 0 0,-1 1-1 0 0,1 0 1 0 0,-1 1 0 0 0,0-1 0 0 0,1 1 0 0 0,-1 1 0 0 0,0-1-1 0 0,1 1 1 0 0,-1 0 0 0 0,0 1 0 0 0,0-1 0 0 0,1 1-1 0 0,-1 1 1 0 0,-11 3 0 0 0,16-3-25 0 0,0-1 0 0 0,0 1-1 0 0,0 0 1 0 0,0 0 0 0 0,0 0 0 0 0,1 1-1 0 0,-1-1 1 0 0,1 0 0 0 0,-1 1 0 0 0,1-1 0 0 0,0 1-1 0 0,0-1 1 0 0,0 1 0 0 0,0-1 0 0 0,0 1 0 0 0,1 0-1 0 0,-1-1 1 0 0,1 1 0 0 0,0 0 0 0 0,0 0-1 0 0,0 0 1 0 0,0-1 0 0 0,0 1 0 0 0,1 4 0 0 0,0 2-45 0 0,0 1 0 0 0,1-1 1 0 0,0 0-1 0 0,1 0 0 0 0,-1-1 1 0 0,5 10-1 0 0,-1-9-162 0 0,-1 0 0 0 0,1-1 0 0 0,1 1 0 0 0,-1-2 0 0 0,1 1-1 0 0,1-1 1 0 0,0 0 0 0 0,0 0 0 0 0,0-1 0 0 0,15 9 0 0 0,-11-8-811 0 0,0-1 0 0 0,0 0 0 0 0,1-1 0 0 0,18 5 0 0 0,-4-3-1379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12 232 0 0,'0'0'8969'0'0,"-150"-11"-8893"0"0,134 11-68 0 0,0 0 108 0 0,2 0-108 0 0,3 0-8 0 0,-2 0-404 0 0,8 0-424 0 0,2 0-588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4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38 259 1932 0 0,'0'0'8418'0'0,"-4"-21"-8156"0"0,-29-143 254 0 0,33 164-494 0 0,0-1-1 0 0,-1 1 0 0 0,1 0 0 0 0,0-1 0 0 0,0 1 1 0 0,0 0-1 0 0,0-1 0 0 0,0 1 0 0 0,0 0 0 0 0,0-1 1 0 0,0 1-1 0 0,0-1 0 0 0,0 1 0 0 0,0 0 1 0 0,0-1-1 0 0,0 1 0 0 0,1 0 0 0 0,-1-1 0 0 0,0 1 1 0 0,0 0-1 0 0,0-1 0 0 0,0 1 0 0 0,1 0 0 0 0,-1-1 1 0 0,0 1-1 0 0,0 0 0 0 0,0 0 0 0 0,1-1 1 0 0,-1 1-1 0 0,0 0 0 0 0,1 0 0 0 0,-1 0 0 0 0,0-1 1 0 0,0 1-1 0 0,1 0 0 0 0,-1 0 0 0 0,0 0 0 0 0,1 0 1 0 0,-1 0-1 0 0,1-1 0 0 0,-1 1 0 0 0,0 0 1 0 0,1 0-1 0 0,21 7-248 0 0,19 18-728 0 0,172 130-3069 0 0,-200-143 4241 0 0,-11-9 28 0 0,1-1 0 0 0,-1 1 0 0 0,1-1 0 0 0,0 0 0 0 0,0 0 0 0 0,0 0 0 0 0,0 0 0 0 0,5 2 0 0 0,-7-41-370 0 0,-2 19 250 0 0,-1-1 0 0 0,-1 0 0 0 0,-1 1 0 0 0,-10-29 0 0 0,8 29-81 0 0,1-1 1 0 0,1 1-1 0 0,0-1 0 0 0,-1-31 0 0 0,48 50 695 0 0,-32 4-749 0 0,-1 0-1 0 0,1 1 1 0 0,-1 0 0 0 0,0 0 0 0 0,0 1 0 0 0,-1 0 0 0 0,0 1 0 0 0,0 0 0 0 0,0 0 0 0 0,-1 1-1 0 0,14 17 1 0 0,-20-21 16 0 0,0 1 1 0 0,0 0-1 0 0,-1-1 0 0 0,1 1 0 0 0,-1 0 0 0 0,0 0 0 0 0,0 0 0 0 0,0 0 1 0 0,-1 0-1 0 0,0 9 0 0 0,-7 57 329 0 0,4-44 110 0 0,1 29 187 0 0,35-55-3269 0 0,14-10-3880 0 0,-30 4 3923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5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87 1288 0 0,'0'0'6489'0'0,"-24"-4"-5224"0"0,-178-38-101 0 0,183 38-1276 0 0,-34-9 566 0 0,50 12-624 0 0,0 0 1 0 0,0 0-1 0 0,0 0 0 0 0,1 0 1 0 0,-1 0-1 0 0,0-1 1 0 0,1 1-1 0 0,-1-1 0 0 0,1 0 1 0 0,-1 0-1 0 0,1 0 0 0 0,-4-4 1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46 2680 0 0,'0'0'10020'0'0,"0"18"-9943"0"0,-3 3-69 0 0,1-12-8 0 0,1 1 0 0 0,1-1 0 0 0,-1 0 0 0 0,1 0 0 0 0,1 0 0 0 0,0 0 0 0 0,2 9 0 0 0,-3-15-151 0 0,1 0 0 0 0,0 0 0 0 0,0 0 1 0 0,0 0-1 0 0,0 0 0 0 0,0 0 0 0 0,0 0 0 0 0,1-1 0 0 0,0 1 0 0 0,-1-1 0 0 0,1 1 0 0 0,4 4 0 0 0,-4-5-345 0 0,1-1 0 0 0,-1 1 0 0 0,1 0-1 0 0,-1-1 1 0 0,1 1 0 0 0,-1-1 0 0 0,1 0-1 0 0,0 0 1 0 0,0 0 0 0 0,0 0-1 0 0,-1-1 1 0 0,1 1 0 0 0,5 0 0 0 0,5-1-1912 0 0</inkml:trace>
  <inkml:trace contextRef="#ctx0" brushRef="#br0" timeOffset="1">171 62 648 0 0,'0'0'9060'0'0,"-3"20"-8902"0"0,-11 62 90 0 0,14-79-222 0 0,-1 0-1 0 0,1 0 0 0 0,-1 0 0 0 0,1 0 1 0 0,0 0-1 0 0,0 0 0 0 0,1 0 0 0 0,-1 0 1 0 0,0 0-1 0 0,1 0 0 0 0,0 0 1 0 0,0 0-1 0 0,0 0 0 0 0,0 0 0 0 0,0-1 1 0 0,0 1-1 0 0,1 0 0 0 0,0-1 0 0 0,-1 1 1 0 0,1-1-1 0 0,0 1 0 0 0,0-1 1 0 0,0 0-1 0 0,0 0 0 0 0,1 0 0 0 0,-1 0 1 0 0,1 0-1 0 0,-1-1 0 0 0,1 1 0 0 0,4 1 1 0 0,2 0 2 0 0,0 0 1 0 0,-1-1-1 0 0,1 0 1 0 0,1-1 0 0 0,-1 0-1 0 0,0-1 1 0 0,10 0-1 0 0,-17 0-32 0 0,3 0-2 0 0,-1 0 0 0 0,0 0 1 0 0,0-1-1 0 0,1 1 0 0 0,-1-1 1 0 0,0 0-1 0 0,0 0 0 0 0,0-1 1 0 0,0 1-1 0 0,0-1 0 0 0,0 0 1 0 0,0 0-1 0 0,-1 0 0 0 0,1 0 1 0 0,-1-1-1 0 0,1 1 0 0 0,-1-1 1 0 0,0 0-1 0 0,0 0 0 0 0,0 0 1 0 0,-1-1-1 0 0,5-6 0 0 0,-3 4 5 0 0,-1-1 0 0 0,-1 0 0 0 0,1 1 0 0 0,-1-1 0 0 0,0 0-1 0 0,-1 0 1 0 0,0 0 0 0 0,0 0 0 0 0,0 0 0 0 0,-1-1 0 0 0,0 1-1 0 0,-1 0 1 0 0,0-8 0 0 0,-1 10-49 0 0,1 1-1 0 0,-1-1 1 0 0,0 0 0 0 0,0 1-1 0 0,0 0 1 0 0,-1-1 0 0 0,1 1-1 0 0,-1 0 1 0 0,0 0-1 0 0,0 1 1 0 0,-1-1 0 0 0,1 1-1 0 0,-1-1 1 0 0,0 1 0 0 0,0 0-1 0 0,-5-3 1 0 0,-34-17-1765 0 0,3 13-3381 0 0,29 10 2088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1200 0 0,'0'0'8296'0'0,"0"-20"-7937"0"0,0-102 336 0 0,-7 73-350 0 0,4 23 518 0 0,6 27-914 0 0,-1 0-1 0 0,1 1 0 0 0,-1-1 0 0 0,0 1 0 0 0,0 0 1 0 0,1-1-1 0 0,-1 1 0 0 0,0 0 0 0 0,-1 0 0 0 0,1 0 1 0 0,0 1-1 0 0,2 3 0 0 0,14 15-152 0 0,0-1 0 0 0,35 27-1 0 0,-45-40 272 0 0,0-1 0 0 0,1 0 0 0 0,0-1-1 0 0,0 1 1 0 0,0-2 0 0 0,0 1-1 0 0,1-2 1 0 0,0 1 0 0 0,0-1 0 0 0,10 2-1 0 0,-19-5-74 0 0,0 0-1 0 0,0 0 1 0 0,0 0 0 0 0,0 0-1 0 0,0 0 1 0 0,0 0-1 0 0,0 0 1 0 0,0 0-1 0 0,0-1 1 0 0,-1 1-1 0 0,1 0 1 0 0,0-1 0 0 0,0 1-1 0 0,0 0 1 0 0,0-1-1 0 0,0 1 1 0 0,-1-1-1 0 0,1 0 1 0 0,0 1-1 0 0,-1-1 1 0 0,1 1 0 0 0,0-1-1 0 0,-1 0 1 0 0,1 0-1 0 0,0 1 1 0 0,-1-1-1 0 0,1 0 1 0 0,0-1-1 0 0,5-35-181 0 0,-6 21 109 0 0,-1 1 1 0 0,-1-1-1 0 0,-4-15 0 0 0,-4-27-1521 0 0,8 18-2445 0 0,2 26 1140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223 152 3216 0 0,'0'0'5389'0'0,"-121"-53"-5297"0"0,98 36 48 0 0,1-2-140 0 0,0 0-292 0 0,4-3-956 0 0,2 1-1733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6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1912 0 0,'0'0'6445'0'0,"-18"2"-6242"0"0,-144 5 352 0 0,160-7-518 0 0,0 1 0 0 0,-1-1 0 0 0,1 1 0 0 0,0-1 0 0 0,0 1 0 0 0,0 0 0 0 0,0 0 0 0 0,0 0 0 0 0,0 0 0 0 0,0 0 1 0 0,0 0-1 0 0,0 1 0 0 0,0-1 0 0 0,0 1 0 0 0,1-1 0 0 0,-1 1 0 0 0,1 0 0 0 0,-1-1 0 0 0,1 1 0 0 0,0 0 0 0 0,-1 0 0 0 0,1 0 0 0 0,0 0 0 0 0,0 0 0 0 0,1 0 1 0 0,-1 0-1 0 0,0 1 0 0 0,1-1 0 0 0,-1 0 0 0 0,1 0 0 0 0,0 1 0 0 0,-1-1 0 0 0,1 0 0 0 0,1 4 0 0 0,-2 1 11 0 0,1 0 0 0 0,0 0 0 0 0,1 0 0 0 0,-1 0 0 0 0,1 0 0 0 0,1 0 0 0 0,-1-1 0 0 0,1 1 0 0 0,0 0 0 0 0,5 8 0 0 0,2 0-238 0 0,-3-4 113 0 0,0 0 0 0 0,1 0 0 0 0,0-1 0 0 0,14 15 0 0 0,12-4-2218 0 0,-28-19 1489 0 0,0 0 0 0 0,0-1 0 0 0,1 0 0 0 0,-1 0 0 0 0,0 0 0 0 0,9-1 0 0 0,2 0-1622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6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3 532 0 0,'0'0'9369'0'0,"-118"12"-9373"0"0,102-12-44 0 0,5 0 44 0 0,0-7-656 0 0,3 2-728 0 0,5 3-876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46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20 0 0,'0'0'10725'0'0,"-86"124"-10817"0"0,73-103-128 0 0,2-5-88 0 0,3-3-364 0 0,2 1-1236 0 0,4-5-2709 0 0,2-2 1689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0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14 2168 0 0,'0'0'4981'0'0,"-12"-14"116"0"0,10 14-4718 0 0,-33 4 1704 0 0,35-4-2085 0 0,-1 0 1 0 0,0 1-1 0 0,1-1 0 0 0,-1 0 0 0 0,0 1 0 0 0,1-1 0 0 0,-1 0 0 0 0,1 1 0 0 0,-1-1 0 0 0,1 1 0 0 0,-1-1 1 0 0,1 1-1 0 0,-1-1 0 0 0,1 1 0 0 0,-1-1 0 0 0,1 1 0 0 0,-1 0 0 0 0,1-1 0 0 0,0 1 0 0 0,-1-1 1 0 0,1 1-1 0 0,0 0 0 0 0,0-1 0 0 0,-1 1 0 0 0,1 0 0 0 0,0 0 0 0 0,0-1 0 0 0,0 1 0 0 0,0 0 0 0 0,0-1 1 0 0,0 1-1 0 0,0 0 0 0 0,0 0 0 0 0,0-1 0 0 0,1 1 0 0 0,-1 0 0 0 0,0-1 0 0 0,0 1 0 0 0,0 0 0 0 0,1-1 1 0 0,-1 1-1 0 0,0 0 0 0 0,1-1 0 0 0,-1 1 0 0 0,1-1 0 0 0,-1 1 0 0 0,1 0 0 0 0,2 2-28 0 0,0 0 0 0 0,0 0-1 0 0,0 0 1 0 0,0-1 0 0 0,0 1-1 0 0,0-1 1 0 0,1 0 0 0 0,-1 0-1 0 0,1 0 1 0 0,-1 0 0 0 0,1-1-1 0 0,0 1 1 0 0,0-1 0 0 0,0 0-1 0 0,0 0 1 0 0,0-1 0 0 0,4 1-1 0 0,75 4-705 0 0,-78-5 664 0 0,1 0-5 0 0,0 0 0 0 0,-1 0 0 0 0,1-1 0 0 0,-1 1 1 0 0,1-1-1 0 0,-1-1 0 0 0,1 1 0 0 0,-1-1 0 0 0,1 0 0 0 0,-1 0 0 0 0,0 0 0 0 0,0-1 0 0 0,0 0 0 0 0,4-3 0 0 0,-9 5 38 0 0,1 1-1 0 0,-1-1 1 0 0,0 1-1 0 0,0 0 1 0 0,0-1 0 0 0,0 1-1 0 0,0-1 1 0 0,-1 1-1 0 0,1-1 1 0 0,0 1 0 0 0,0-1-1 0 0,0 1 1 0 0,0-1-1 0 0,0 1 1 0 0,-1 0 0 0 0,1-1-1 0 0,0 1 1 0 0,0-1-1 0 0,-1 1 1 0 0,1 0 0 0 0,0-1-1 0 0,0 1 1 0 0,-1 0-1 0 0,1-1 1 0 0,-1 1 0 0 0,1 0-1 0 0,0-1 1 0 0,-1 1-1 0 0,1 0 1 0 0,-1 0 0 0 0,1 0-1 0 0,0-1 1 0 0,-1 1-1 0 0,1 0 1 0 0,-1 0 0 0 0,1 0-1 0 0,-1 0 1 0 0,1 0-1 0 0,-1 0 1 0 0,1 0 0 0 0,-1 0-1 0 0,-22-8-318 0 0,15 7 396 0 0,0-1 0 0 0,-1 1 0 0 0,1 1 0 0 0,0 0 0 0 0,-1 0 0 0 0,1 1 0 0 0,-1-1 0 0 0,1 2 0 0 0,-16 4 0 0 0,22-6-25 0 0,-1 1 0 0 0,1 0 0 0 0,-1 0 1 0 0,1 0-1 0 0,0 1 0 0 0,0-1 0 0 0,0 0 0 0 0,0 1 0 0 0,0-1 0 0 0,0 1 0 0 0,0 0 1 0 0,0 0-1 0 0,0 0 0 0 0,1 0 0 0 0,-1 0 0 0 0,1 0 0 0 0,-1 0 0 0 0,1 0 0 0 0,0 1 1 0 0,0-1-1 0 0,0 0 0 0 0,0 1 0 0 0,1-1 0 0 0,-1 1 0 0 0,1-1 0 0 0,-1 1 0 0 0,1-1 1 0 0,0 1-1 0 0,0 0 0 0 0,0-1 0 0 0,0 1 0 0 0,0-1 0 0 0,1 1 0 0 0,-1-1 0 0 0,1 1 1 0 0,0 2-1 0 0,1-1-15 0 0,0 0 0 0 0,1 0 1 0 0,-1-1-1 0 0,1 1 0 0 0,-1-1 0 0 0,1 0 1 0 0,0 1-1 0 0,0-1 0 0 0,1 0 1 0 0,-1-1-1 0 0,1 1 0 0 0,-1-1 1 0 0,1 1-1 0 0,0-1 0 0 0,7 3 0 0 0,3 1 56 0 0,-1 0 0 0 0,1-1 0 0 0,19 4 0 0 0,-12-6-6 0 0,0 2 469 0 0,-22-4-505 0 0,1-1-1 0 0,-1 1 1 0 0,1 0-1 0 0,0-1 1 0 0,-1 1-1 0 0,0 0 0 0 0,1-1 1 0 0,-1 1-1 0 0,1-1 1 0 0,-1 1-1 0 0,0-1 1 0 0,1 1-1 0 0,-1-1 1 0 0,0 1-1 0 0,1-1 1 0 0,-1 0-1 0 0,0 1 0 0 0,0-1 1 0 0,0 0-1 0 0,1 0 1 0 0,-1 0-1 0 0,0 1 1 0 0,0-1-1 0 0,0 0 1 0 0,1 0-1 0 0,-2 0 0 0 0,-10 4 74 0 0,-4 0-52 0 0,0 2 0 0 0,0-1 0 0 0,1 2 1 0 0,-1 0-1 0 0,2 1 0 0 0,-1 1 0 0 0,-18 14 0 0 0,32-23-36 0 0,1 1-1 0 0,-1-1 0 0 0,0 1 0 0 0,0-1 1 0 0,1 1-1 0 0,-1 0 0 0 0,1-1 0 0 0,-1 1 0 0 0,1 0 1 0 0,-1-1-1 0 0,1 1 0 0 0,-1 0 0 0 0,1 0 0 0 0,-1-1 1 0 0,1 1-1 0 0,0 0 0 0 0,0 0 0 0 0,-1 0 1 0 0,1-1-1 0 0,0 1 0 0 0,0 0 0 0 0,0 0 0 0 0,0 0 1 0 0,0 0-1 0 0,0 0 0 0 0,0-1 0 0 0,0 1 1 0 0,0 0-1 0 0,0 0 0 0 0,1 0 0 0 0,-1 0 0 0 0,0-1 1 0 0,1 1-1 0 0,-1 0 0 0 0,0 0 0 0 0,2 1 0 0 0,0 0-33 0 0,0-1-1 0 0,1 1 1 0 0,0 0 0 0 0,-1-1-1 0 0,1 0 1 0 0,0 0-1 0 0,0 1 1 0 0,-1-2-1 0 0,1 1 1 0 0,6 1-1 0 0,74 4-276 0 0,-58-8 348 0 0,-6 1 491 0 0,-34 11-349 0 0,6-7-104 0 0,0 1 0 0 0,0 0 0 0 0,1 1 0 0 0,0 0 0 0 0,-1 0 0 0 0,2 1 0 0 0,-1 0 0 0 0,-8 8-1 0 0,14-11-71 0 0,1-1 0 0 0,-1 1 0 0 0,0-1 0 0 0,1 1 0 0 0,0 0 0 0 0,-1-1-1 0 0,1 1 1 0 0,0 0 0 0 0,0 0 0 0 0,1 0 0 0 0,-1 0 0 0 0,1 0 0 0 0,-1 0-1 0 0,1 0 1 0 0,0 0 0 0 0,0 0 0 0 0,0 0 0 0 0,1 0 0 0 0,-1 0-1 0 0,1 0 1 0 0,-1 0 0 0 0,1 0 0 0 0,0-1 0 0 0,0 1 0 0 0,1 0 0 0 0,-1 0-1 0 0,0-1 1 0 0,1 1 0 0 0,0 0 0 0 0,2 2 0 0 0,11 35-459 0 0,-15-39 337 0 0,0 0 0 0 0,0 0-1 0 0,0-1 1 0 0,0 1 0 0 0,0 0-1 0 0,0-1 1 0 0,0 1 0 0 0,0 0-1 0 0,0 0 1 0 0,0-1 0 0 0,0 1-1 0 0,-1 0 1 0 0,1-1 0 0 0,0 1-1 0 0,0 0 1 0 0,-1-1 0 0 0,1 1 0 0 0,0 0-1 0 0,-1-1 1 0 0,1 1 0 0 0,-1 0-1 0 0,0-1-173 0 0,0 0-1 0 0,0 1 1 0 0,0-1-1 0 0,1 0 1 0 0,-1 0-1 0 0,0 0 1 0 0,0 0 0 0 0,0 0-1 0 0,0 0 1 0 0,0 0-1 0 0,0 0 1 0 0,0 0-1 0 0,1-1 1 0 0,-1 1-1 0 0,0 0 1 0 0,0 0-1 0 0,0-1 1 0 0,0 1-1 0 0,1-1 1 0 0,-1 1 0 0 0,0-1-1 0 0,-1 0 1 0 0,1-3-2622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0 201 1604 0 0,'0'0'9130'0'0,"4"1"-8922"0"0,3 0-185 0 0,-1-1 0 0 0,1 0 1 0 0,-1 0-1 0 0,0-1 0 0 0,1 0 1 0 0,-1 0-1 0 0,0 0 0 0 0,1-1 1 0 0,-1 0-1 0 0,0 0 1 0 0,0-1-1 0 0,0 1 0 0 0,-1-1 1 0 0,1-1-1 0 0,5-3 0 0 0,-2 2 3 0 0,-1-1 0 0 0,-1 1 0 0 0,1-1-1 0 0,-1-1 1 0 0,0 1 0 0 0,0-1 0 0 0,-1 0 0 0 0,0-1-1 0 0,0 0 1 0 0,6-10 0 0 0,-11 16-14 0 0,0-1 0 0 0,0 1 0 0 0,0 0 0 0 0,0 0 0 0 0,0-1 0 0 0,0 1 0 0 0,-1-1 1 0 0,1 1-1 0 0,-1-1 0 0 0,1 1 0 0 0,-1-1 0 0 0,0 1 0 0 0,0-1 0 0 0,0 1 0 0 0,-1-1 0 0 0,1 1 0 0 0,-1-1 0 0 0,1 1 0 0 0,-1 0 0 0 0,0-1 0 0 0,0 1 0 0 0,0 0 0 0 0,0-1 0 0 0,0 1 1 0 0,0 0-1 0 0,-3-3 0 0 0,1 2-8 0 0,0 1 0 0 0,0 0-1 0 0,-1 0 1 0 0,1 0 0 0 0,-1 0 0 0 0,1 0 0 0 0,-1 1 0 0 0,0-1 0 0 0,1 1 0 0 0,-1 0 0 0 0,0 0 0 0 0,0 1 0 0 0,0-1 0 0 0,0 1 0 0 0,0 0 0 0 0,-4 0 0 0 0,4-1 9 0 0,0 1 1 0 0,1 0-1 0 0,-1 0 1 0 0,0 0 0 0 0,0 1-1 0 0,1-1 1 0 0,-1 1-1 0 0,0 0 1 0 0,1 0-1 0 0,-1 0 1 0 0,1 0-1 0 0,-1 1 1 0 0,1-1 0 0 0,-1 1-1 0 0,1 0 1 0 0,0 0-1 0 0,0 0 1 0 0,0 0-1 0 0,0 1 1 0 0,0-1-1 0 0,1 1 1 0 0,-1 0 0 0 0,1 0-1 0 0,-1 0 1 0 0,1 0-1 0 0,0 0 1 0 0,1 0-1 0 0,-1 1 1 0 0,0-1-1 0 0,1 1 1 0 0,0-1 0 0 0,-1 1-1 0 0,2-1 1 0 0,-1 1-1 0 0,0 0 1 0 0,1-1-1 0 0,-1 1 1 0 0,1 5-1 0 0,0-4 2 0 0,0 0-1 0 0,0 0 0 0 0,0 0 0 0 0,1 0 0 0 0,-1 0 0 0 0,1 0 0 0 0,0 0 0 0 0,1 0 0 0 0,-1 0 0 0 0,1-1 0 0 0,0 1 1 0 0,0 0-1 0 0,1-1 0 0 0,-1 0 0 0 0,1 1 0 0 0,0-1 0 0 0,0 0 0 0 0,0 0 0 0 0,1-1 0 0 0,-1 1 0 0 0,1-1 0 0 0,0 0 0 0 0,0 0 1 0 0,0 0-1 0 0,1 0 0 0 0,-1-1 0 0 0,0 1 0 0 0,1-1 0 0 0,0-1 0 0 0,-1 1 0 0 0,10 2 0 0 0,8 1-701 0 0,1 0 0 0 0,0-2 0 0 0,0 0 0 0 0,0-2-1 0 0,36-1 1 0 0,-49-1-280 0 0,0 0 0 0 0,1-1 0 0 0,-1 0 1 0 0,18-6-1 0 0,5-3-3047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119 261 5392 0 0,'0'0'7053'0'0,"-105"-119"-6989"0"0,97 89-64 0 0,3 1-288 0 0,5-1-612 0 0,0 0-748 0 0,0 7-2520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3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2736 0 0,'0'0'9759'0'0,"-30"0"-8721"0"0,29 0-1007 0 0,-72 5 608 0 0,69-5-627 0 0,1 1 0 0 0,-1 0-1 0 0,0 0 1 0 0,1 0 0 0 0,-1 0-1 0 0,1 1 1 0 0,-1 0 0 0 0,1-1-1 0 0,0 1 1 0 0,0 0 0 0 0,0 0-1 0 0,0 1 1 0 0,0-1 0 0 0,0 1-1 0 0,1-1 1 0 0,-1 1 0 0 0,-2 4-1 0 0,5-6-24 0 0,-1 0-1 0 0,1 0 0 0 0,0 0 1 0 0,0 1-1 0 0,0-1 1 0 0,0 0-1 0 0,0 0 0 0 0,0 0 1 0 0,0 0-1 0 0,0 1 0 0 0,1-1 1 0 0,-1 0-1 0 0,0 0 1 0 0,1 0-1 0 0,-1 0 0 0 0,1 0 1 0 0,-1 0-1 0 0,1 0 0 0 0,-1 0 1 0 0,1 0-1 0 0,0 0 0 0 0,-1 0 1 0 0,1 0-1 0 0,0 0 1 0 0,0-1-1 0 0,0 1 0 0 0,0 0 1 0 0,0 0-1 0 0,0-1 0 0 0,0 1 1 0 0,0-1-1 0 0,0 1 1 0 0,0-1-1 0 0,0 1 0 0 0,0-1 1 0 0,0 0-1 0 0,2 1 0 0 0,54 19-680 0 0,-45-17 604 0 0,39 13-208 0 0,-29-10 290 0 0,-1 0-1 0 0,1 1 1 0 0,-2 2-1 0 0,1 0 1 0 0,-1 1 0 0 0,0 1-1 0 0,24 18 1 0 0,-43-28 19 0 0,1-1 1 0 0,-1 1-1 0 0,0 0 1 0 0,0 0-1 0 0,0 0 0 0 0,0 0 1 0 0,0-1-1 0 0,0 2 1 0 0,0-1-1 0 0,0 0 0 0 0,0 0 1 0 0,-1 0-1 0 0,1 0 1 0 0,0 0-1 0 0,-1 1 1 0 0,1-1-1 0 0,-1 0 0 0 0,1 0 1 0 0,-1 1-1 0 0,0-1 1 0 0,1 0-1 0 0,-1 1 0 0 0,0-1 1 0 0,0 1-1 0 0,0-1 1 0 0,0 0-1 0 0,0 1 1 0 0,0-1-1 0 0,-1 0 0 0 0,1 1 1 0 0,0-1-1 0 0,-1 0 1 0 0,1 1-1 0 0,-1-1 1 0 0,1 0-1 0 0,-1 0 0 0 0,1 1 1 0 0,-1-1-1 0 0,0 0 1 0 0,0 0-1 0 0,0 0 0 0 0,0 0 1 0 0,0 0-1 0 0,-1 2 1 0 0,-3 0-15 0 0,1 0 1 0 0,-1 0 0 0 0,0 0 0 0 0,1-1-1 0 0,-1 0 1 0 0,0 0 0 0 0,0 0 0 0 0,-1 0-1 0 0,-9 1 1 0 0,-11 0 181 0 0,-1 0-1 0 0,-47-3 0 0 0,63-1-253 0 0,1 1 0 0 0,0-2 0 0 0,-1 0 0 0 0,1 0 0 0 0,0 0 0 0 0,0-1 0 0 0,0-1 0 0 0,1 0 0 0 0,-1 0 0 0 0,-8-6 0 0 0,17 10-22 0 0,1 0 0 0 0,-1-1 1 0 0,1 1-1 0 0,0 0 1 0 0,-1 0-1 0 0,1 0 0 0 0,-1-1 1 0 0,1 1-1 0 0,-1 0 1 0 0,1-1-1 0 0,-1 1 0 0 0,1 0 1 0 0,0-1-1 0 0,-1 1 1 0 0,1 0-1 0 0,0-1 0 0 0,-1 1 1 0 0,1-1-1 0 0,0 1 1 0 0,-1-1-1 0 0,1 1 0 0 0,0 0 1 0 0,0-1-1 0 0,0 1 1 0 0,0-1-1 0 0,-1 1 0 0 0,1-1 1 0 0,0 1-1 0 0,0-1 1 0 0,0 0-1 0 0,0 1 0 0 0,0-1 1 0 0,0 1-1 0 0,0-1 1 0 0,0 1-1 0 0,0-1 0 0 0,1 1 1 0 0,-1-1-1 0 0,0 1 1 0 0,0-1-1 0 0,0 1 0 0 0,1-1 1 0 0,-1 1-1 0 0,0 0 1 0 0,0-1-1 0 0,1 1 0 0 0,-1-1 1 0 0,0 1-1 0 0,1-1 1 0 0,-1 1-1 0 0,1 0 0 0 0,-1-1 1 0 0,0 1-1 0 0,1 0 1 0 0,27-11-4618 0 0,-7 7 1794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3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2 3856 0 0,'0'0'8242'0'0,"-23"0"-8058"0"0,1 0-151 0 0,-15-1 14 0 0,-1 1 1 0 0,-62 9-1 0 0,97-9-19 0 0,-1 1-1 0 0,0 0 1 0 0,1 0 0 0 0,0 0-1 0 0,-1 1 1 0 0,1-1-1 0 0,0 1 1 0 0,-1 0 0 0 0,1 0-1 0 0,0 0 1 0 0,0 0-1 0 0,1 0 1 0 0,-1 1 0 0 0,0-1-1 0 0,1 1 1 0 0,-1 0-1 0 0,1-1 1 0 0,0 1 0 0 0,0 0-1 0 0,0 1 1 0 0,0-1-1 0 0,1 0 1 0 0,-1 0 0 0 0,1 1-1 0 0,0-1 1 0 0,0 1-1 0 0,0-1 1 0 0,1 1 0 0 0,-1 0-1 0 0,1-1 1 0 0,0 7-1 0 0,0-3-47 0 0,0 0 0 0 0,1 0 0 0 0,0 0-1 0 0,0 0 1 0 0,1 0 0 0 0,0-1 0 0 0,0 1-1 0 0,1-1 1 0 0,0 1 0 0 0,0-1 0 0 0,0 0-1 0 0,1 0 1 0 0,-1-1 0 0 0,2 1 0 0 0,8 9 0 0 0,-6-8-174 0 0,-1-2 1 0 0,1 1 0 0 0,1-1-1 0 0,-1 0 1 0 0,1 0 0 0 0,0-1 0 0 0,0 0-1 0 0,0-1 1 0 0,0 0 0 0 0,11 3-1 0 0,0-2-1792 0 0,1-2-1 0 0,-1 0 1 0 0,31-1-1 0 0,-26-1-957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3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7033 0 0,'0'0'4972'0'0,"-132"14"-5384"0"0,124-14-308 0 0,3 0-352 0 0,5-3-508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4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4628 0 0,'90'111'4732'0'0,"-68"-93"-2848"0"0,-22-18-1874 0 0,1 0-1 0 0,-1 0 0 0 0,1 0 1 0 0,-1 0-1 0 0,0 0 1 0 0,1 0-1 0 0,-1 0 1 0 0,1 0-1 0 0,-1 0 0 0 0,0 0 1 0 0,1 0-1 0 0,-1-1 1 0 0,0 1-1 0 0,1 0 0 0 0,-1 0 1 0 0,1 0-1 0 0,-1 0 1 0 0,0-1-1 0 0,1 1 1 0 0,-1 0-1 0 0,0 0 0 0 0,0-1 1 0 0,1 1-1 0 0,-1 0 1 0 0,0-1-1 0 0,1 1 1 0 0,-1 0-1 0 0,0-1 0 0 0,0 1 1 0 0,0 0-1 0 0,1-1 1 0 0,3-22-68 0 0,-1 5 343 0 0,0-1-1 0 0,-2 1 1 0 0,0-1-1 0 0,0 0 0 0 0,-6-36 1 0 0,-1 15-434 0 0,-19-66 0 0 0,24 104 135 0 0,3 10-97 0 0,1 0-1 0 0,0-1 0 0 0,0 1 1 0 0,0 0-1 0 0,1-1 0 0 0,0 0 1 0 0,1 0-1 0 0,0 0 0 0 0,0 0 1 0 0,11 11-1 0 0,-7-8 169 0 0,-4-3-142 0 0,1-1-1 0 0,0 1 0 0 0,1-1 0 0 0,-1-1 0 0 0,1 1 0 0 0,1-1 1 0 0,-1-1-1 0 0,1 1 0 0 0,-1-1 0 0 0,1 0 0 0 0,0-1 0 0 0,1 0 1 0 0,12 3-1 0 0,-16-5 49 0 0,-1 0 1 0 0,0-1-1 0 0,0 0 0 0 0,0 0 1 0 0,0 0-1 0 0,0 0 1 0 0,1 0-1 0 0,-1-1 1 0 0,0 0-1 0 0,0 0 0 0 0,0 0 1 0 0,0 0-1 0 0,0-1 1 0 0,-1 1-1 0 0,1-1 0 0 0,0 0 1 0 0,-1 0-1 0 0,1-1 1 0 0,-1 1-1 0 0,0-1 1 0 0,1 0-1 0 0,-1 1 0 0 0,-1-1 1 0 0,1-1-1 0 0,0 1 1 0 0,-1 0-1 0 0,1-1 1 0 0,-1 1-1 0 0,0-1 0 0 0,2-5 1 0 0,-3 6-11 0 0,3-4 6 0 0,0-1 1 0 0,-1 1 0 0 0,0-1-1 0 0,0 0 1 0 0,-1 0-1 0 0,0 0 1 0 0,0 0-1 0 0,-1 0 1 0 0,1-14-1 0 0,-2 22 303 0 0,-1 1-200 0 0,0 0 1 0 0,-1 0-1 0 0,1 1 1 0 0,0-1-1 0 0,0 0 0 0 0,0 1 1 0 0,1-1-1 0 0,-1 1 1 0 0,0-1-1 0 0,0 1 1 0 0,1-1-1 0 0,-1 1 1 0 0,1-1-1 0 0,0 1 0 0 0,-1 0 1 0 0,1 3-1 0 0,-3 32-787 0 0,2-31 756 0 0,1 2-30 0 0,-2 16-323 0 0,2-1 0 0 0,3 33 0 0 0,-3-49 381 0 0,2-1 1 0 0,-1 1-1 0 0,1 0 1 0 0,0-1 0 0 0,0 1-1 0 0,0-1 1 0 0,1 0-1 0 0,0 1 1 0 0,1-2-1 0 0,-1 1 1 0 0,1 0-1 0 0,9 10 1 0 0,-13-16-46 0 0,0 1 0 0 0,1-1 0 0 0,-1 0 1 0 0,0 1-1 0 0,1-1 0 0 0,-1 1 0 0 0,0-1 0 0 0,1 0 1 0 0,-1 1-1 0 0,1-1 0 0 0,-1 0 0 0 0,1 1 1 0 0,-1-1-1 0 0,1 0 0 0 0,-1 0 0 0 0,1 1 0 0 0,-1-1 1 0 0,1 0-1 0 0,0 0 0 0 0,-1 0 0 0 0,1 0 0 0 0,-1 0 1 0 0,1 0-1 0 0,-1 0 0 0 0,1 0 0 0 0,-1 0 0 0 0,1 0 1 0 0,0 0-1 0 0,-1 0 0 0 0,1 0 0 0 0,-1-1 0 0 0,1 1 1 0 0,-1 0-1 0 0,1 0 0 0 0,-1-1 0 0 0,1 1 0 0 0,-1 0 1 0 0,1 0-1 0 0,-1-1 0 0 0,1 1 0 0 0,-1-1 0 0 0,0 1 1 0 0,1 0-1 0 0,-1-1 0 0 0,0 1 0 0 0,1-1 1 0 0,-1 1-1 0 0,0-1 0 0 0,1 1 0 0 0,-1-1 0 0 0,0 1 1 0 0,0-1-1 0 0,0 1 0 0 0,1-1 0 0 0,-1 1 0 0 0,0-1 1 0 0,0 0-1 0 0,0 1 0 0 0,0-1 0 0 0,7-41-57 0 0,-7 36 227 0 0,3-89 306 0 0,-4 77-404 0 0,0-1-1 0 0,2 1 1 0 0,0-1 0 0 0,1 1-1 0 0,1 0 1 0 0,9-33 0 0 0,-12 50-70 0 0,1-1-1 0 0,0 1 1 0 0,0 0 0 0 0,-1-1 0 0 0,1 1 0 0 0,0 0 0 0 0,0-1-1 0 0,1 1 1 0 0,-1 0 0 0 0,0 0 0 0 0,0 0 0 0 0,1 0 0 0 0,-1 0-1 0 0,0 0 1 0 0,1 0 0 0 0,-1 0 0 0 0,1 1 0 0 0,-1-1-1 0 0,1 0 1 0 0,-1 1 0 0 0,1-1 0 0 0,-1 1 0 0 0,1 0 0 0 0,0 0-1 0 0,-1-1 1 0 0,1 1 0 0 0,0 0 0 0 0,-1 0 0 0 0,1 1 0 0 0,0-1-1 0 0,-1 0 1 0 0,1 0 0 0 0,-1 1 0 0 0,1-1 0 0 0,0 1 0 0 0,-1-1-1 0 0,1 1 1 0 0,-1 0 0 0 0,0 0 0 0 0,1 0 0 0 0,1 1 0 0 0,5 3-130 0 0,0-1 0 0 0,0 2 1 0 0,-1-1-1 0 0,0 1 1 0 0,13 13-1 0 0,-16-14 105 0 0,0 0-1 0 0,0 0 1 0 0,0 1-1 0 0,-1 0 1 0 0,0 0 0 0 0,0 0-1 0 0,0 0 1 0 0,-1 0 0 0 0,3 12-1 0 0,-5-16 7 0 0,1 1-1 0 0,-1-1 0 0 0,0 0 1 0 0,1 0-1 0 0,-1 0 0 0 0,0 0 1 0 0,-1 0-1 0 0,1 0 1 0 0,0 0-1 0 0,-1 0 0 0 0,1 0 1 0 0,-1 0-1 0 0,1 0 0 0 0,-1 0 1 0 0,0 0-1 0 0,0-1 1 0 0,0 1-1 0 0,0 0 0 0 0,0 0 1 0 0,0-1-1 0 0,-1 1 0 0 0,1 0 1 0 0,0-1-1 0 0,-1 0 1 0 0,1 1-1 0 0,-1-1 0 0 0,0 0 1 0 0,1 0-1 0 0,-1 0 0 0 0,0 0 1 0 0,0 0-1 0 0,0 0 1 0 0,0 0-1 0 0,-3 1 0 0 0,-8 1-47 0 0,0 0-1 0 0,0-1 1 0 0,0 0-1 0 0,0-1 1 0 0,0-1-1 0 0,0 0 1 0 0,0 0-1 0 0,0-1 1 0 0,-15-4 0 0 0,21 4-475 0 0,0-1 0 0 0,1-1 1 0 0,-1 1-1 0 0,1-1 0 0 0,-1 0 1 0 0,-8-6-1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2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2768 0 0,'0'0'5471'0'0,"-16"9"-5830"0"0,-51 28 226 0 0,65-36 64 0 0,-1 0 0 0 0,1 0 1 0 0,0 1-1 0 0,0-1 0 0 0,0 1 1 0 0,0-1-1 0 0,0 1 0 0 0,0 0 1 0 0,1 0-1 0 0,-1 0 1 0 0,1 0-1 0 0,-1 0 0 0 0,-1 3 1 0 0,3-4 24 0 0,0 0 0 0 0,-1-1 0 0 0,1 1 0 0 0,0 0 0 0 0,0-1 0 0 0,0 1 0 0 0,0 0 0 0 0,0 0 0 0 0,1-1 0 0 0,-1 1 1 0 0,0 0-1 0 0,0-1 0 0 0,0 1 0 0 0,1 0 0 0 0,-1-1 0 0 0,0 1 0 0 0,1 0 0 0 0,-1-1 0 0 0,0 1 0 0 0,1-1 0 0 0,-1 1 1 0 0,1 0-1 0 0,-1-1 0 0 0,1 1 0 0 0,-1-1 0 0 0,1 0 0 0 0,0 1 0 0 0,0 0 0 0 0,5 2-84 0 0,0 0 0 0 0,1 0-1 0 0,-1-1 1 0 0,1 1 0 0 0,0-2-1 0 0,7 3 1 0 0,-6-3 706 0 0,5 3-310 0 0,32 9 986 0 0,-43-12-1025 0 0,1 0 0 0 0,-1 0 0 0 0,0 0-1 0 0,1 0 1 0 0,-1 0 0 0 0,0 0 0 0 0,0 1 0 0 0,0-1-1 0 0,0 1 1 0 0,0-1 0 0 0,0 1 0 0 0,-1 0 0 0 0,4 4 0 0 0,-5-5-219 0 0,0 0 1 0 0,0 0 0 0 0,0 0 0 0 0,0 0-1 0 0,0 0 1 0 0,0 0 0 0 0,0 0 0 0 0,0 0 0 0 0,0 0-1 0 0,0 0 1 0 0,0 0 0 0 0,-1 0 0 0 0,1-1-1 0 0,0 1 1 0 0,-1 0 0 0 0,1 0 0 0 0,-1 0-1 0 0,1 0 1 0 0,-1 0 0 0 0,0-1 0 0 0,1 1 0 0 0,-1 0-1 0 0,0 0 1 0 0,1-1 0 0 0,-1 1 0 0 0,0 0-1 0 0,0-1 1 0 0,0 1 0 0 0,1-1 0 0 0,-1 1-1 0 0,0-1 1 0 0,0 0 0 0 0,0 1 0 0 0,0-1 0 0 0,0 0-1 0 0,0 1 1 0 0,0-1 0 0 0,0 0 0 0 0,0 0-1 0 0,-2 0 1 0 0,-44 8-540 0 0,45-8 565 0 0,-128 5-2781 0 0,130-5 2650 0 0,0 0-1 0 0,-1 1 1 0 0,1-1-1 0 0,-1 0 1 0 0,1 0-1 0 0,0 0 1 0 0,-1 0-1 0 0,1 0 1 0 0,0 0-1 0 0,-1-1 1 0 0,1 1-1 0 0,0 0 1 0 0,-1 0-1 0 0,1 0 1 0 0,0 0-1 0 0,-1 0 1 0 0,1 0-1 0 0,0-1 0 0 0,-1 1 1 0 0,1 0-1 0 0,0 0 1 0 0,0 0-1 0 0,-1-1 1 0 0,1 1-1 0 0,0 0 1 0 0,0 0-1 0 0,-1-1 1 0 0,1 1-1 0 0,0 0 1 0 0,0-1-1 0 0,0 1 1 0 0,-1 0-1 0 0,1-1 1 0 0,0 1-1 0 0,0 0 1 0 0,0-1-1 0 0,0 1 1 0 0,0 0-1 0 0,0-1 1 0 0,0 1-1 0 0,0 0 1 0 0,0-1-1 0 0,0 1 1 0 0,0-1-1 0 0,0 1 0 0 0,0 0 1 0 0,0-1-1 0 0,0 1 1 0 0,0 0-1 0 0,0-1 1 0 0,1 1-1 0 0,-1 0 1 0 0,0-1-1 0 0,0 1 1 0 0,0 0-1 0 0,0 0 1 0 0,1-1-1 0 0,-1 1 1 0 0,0 0-1 0 0,0-1 1 0 0,1 1-1 0 0,-1 0 1 0 0,0 0-1 0 0,1 0 1 0 0,-1-1-1 0 0,0 1 1 0 0,1 0-1 0 0,8-5-530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31 281 4524 0 0,'0'0'4345'0'0,"-5"-22"-3786"0"0,3 13-504 0 0,-5-23 278 0 0,2-1 0 0 0,1 0 1 0 0,0-63-1 0 0,4 94-315 0 0,1-1 0 0 0,-1 1 1 0 0,1-1-1 0 0,0 0 1 0 0,-1 1-1 0 0,1-1 1 0 0,0 1-1 0 0,1 0 0 0 0,-1-1 1 0 0,0 1-1 0 0,1 0 1 0 0,-1 0-1 0 0,1 0 0 0 0,0-1 1 0 0,-1 2-1 0 0,1-1 1 0 0,0 0-1 0 0,0 0 1 0 0,0 1-1 0 0,1-1 0 0 0,-1 1 1 0 0,0-1-1 0 0,0 1 1 0 0,1 0-1 0 0,-1 0 0 0 0,1 0 1 0 0,-1 1-1 0 0,1-1 1 0 0,0 0-1 0 0,-1 1 1 0 0,1 0-1 0 0,-1-1 0 0 0,1 1 1 0 0,5 1-1 0 0,-3-1-64 0 0,0 0-1 0 0,0 0 0 0 0,0 1 0 0 0,0 0 1 0 0,0 0-1 0 0,0 0 0 0 0,0 0 1 0 0,0 1-1 0 0,-1 0 0 0 0,1 0 1 0 0,0 0-1 0 0,-1 1 0 0 0,0 0 0 0 0,1 0 1 0 0,-1 0-1 0 0,0 0 0 0 0,6 7 1 0 0,-7-5-30 0 0,1 0 0 0 0,-1 1 0 0 0,-1-1 0 0 0,1 1 0 0 0,-1 0 1 0 0,0 0-1 0 0,0 0 0 0 0,-1 0 0 0 0,1 0 0 0 0,-1 0 0 0 0,0 10 1 0 0,-1-14 54 0 0,0 0 0 0 0,0 1 0 0 0,0-1 0 0 0,0 0 0 0 0,0 0 0 0 0,-1 0 0 0 0,1 0 0 0 0,0 0 0 0 0,-1 0 0 0 0,0 0 0 0 0,0 0 0 0 0,1 0 0 0 0,-1 0 0 0 0,0 0 0 0 0,0 0 0 0 0,-1-1 0 0 0,1 1 0 0 0,0 0 0 0 0,-1-1 0 0 0,1 1 0 0 0,-1-1 0 0 0,1 1 0 0 0,-1-1 0 0 0,0 0 0 0 0,1 0 0 0 0,-1 0 0 0 0,0 0 0 0 0,0 0 0 0 0,0 0 0 0 0,0 0 0 0 0,0 0 0 0 0,0-1 0 0 0,0 1 0 0 0,0-1 0 0 0,0 0 0 0 0,-4 1 0 0 0,-2 0 20 0 0,-1 0 0 0 0,1-1-1 0 0,-1 0 1 0 0,1 0-1 0 0,-1-1 1 0 0,1 0 0 0 0,0-1-1 0 0,-1 1 1 0 0,1-2-1 0 0,0 1 1 0 0,0-1-1 0 0,0 0 1 0 0,1-1 0 0 0,-1 0-1 0 0,-8-6 1 0 0,15 6 2222 0 0,11 5-1671 0 0,13 7-617 0 0,-5 7 333 0 0,0 0-1 0 0,-1 0 1 0 0,-1 2 0 0 0,16 20-1 0 0,20 21 184 0 0,-50-56-513 0 0,0-1 0 0 0,-1 1 1 0 0,1-1-1 0 0,0 0 0 0 0,0 0 1 0 0,0 0-1 0 0,0 0 0 0 0,0 0 0 0 0,0 0 1 0 0,0 0-1 0 0,0-1 0 0 0,0 1 0 0 0,4 0 1 0 0,-2-1-422 0 0,0 0 1 0 0,-1 0 0 0 0,1-1 0 0 0,0 1 0 0 0,-1-1-1 0 0,1 1 1 0 0,-1-1 0 0 0,1 0 0 0 0,-1-1-1 0 0,1 1 1 0 0,-1-1 0 0 0,5-2 0 0 0,10-7-3273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5617 0 0,'0'0'4961'0'0,"-19"1"-4738"0"0,7 0-178 0 0,-4-1 22 0 0,1 1 0 0 0,-1 0 0 0 0,0 1 0 0 0,1 1 0 0 0,-1 0 0 0 0,1 1 0 0 0,-28 12 0 0 0,41-15-41 0 0,-1 1 0 0 0,1-1 1 0 0,-1 1-1 0 0,1 0 0 0 0,0 0 1 0 0,0 0-1 0 0,0 0 0 0 0,0 0 1 0 0,0 0-1 0 0,0 0 0 0 0,0 1 1 0 0,1-1-1 0 0,0 1 0 0 0,-1 0 1 0 0,1-1-1 0 0,0 1 0 0 0,0 0 1 0 0,0 0-1 0 0,0-1 0 0 0,1 1 1 0 0,-1 0-1 0 0,1 0 0 0 0,0 0 1 0 0,0 0-1 0 0,0 0 0 0 0,0 0 1 0 0,0 0-1 0 0,1 0 0 0 0,-1-1 1 0 0,1 1-1 0 0,1 5 0 0 0,0-2-128 0 0,1 0 0 0 0,-1 0 0 0 0,1-1 1 0 0,1 1-1 0 0,-1 0 0 0 0,1-1 0 0 0,-1 0 0 0 0,2 0 0 0 0,-1 0 0 0 0,0 0 0 0 0,1-1 0 0 0,0 0 1 0 0,7 5-1 0 0,-1-2-679 0 0,2-1-1 0 0,-1 0 1 0 0,0-1 0 0 0,1 0 0 0 0,0-1 0 0 0,0-1 0 0 0,23 4-1 0 0,-14-5-2206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4196 0 0,'0'0'8125'0'0,"-139"16"-8125"0"0,122-16-168 0 0,4 0-308 0 0,-3 0-436 0 0,5-2-704 0 0,3-5-1632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2712 0 0,'0'0'10813'0'0,"1"4"-10411"0"0,3 63 303 0 0,-4 74-1 0 0,-2-48-477 0 0,3-92-218 0 0,-1 0 0 0 0,1 0 0 0 0,-1 0 0 0 0,1 0 1 0 0,-1-1-1 0 0,1 1 0 0 0,0 0 0 0 0,-1 0 0 0 0,1 0 1 0 0,0-1-1 0 0,0 1 0 0 0,0 0 0 0 0,0-1 0 0 0,0 1 0 0 0,0-1 1 0 0,0 1-1 0 0,0-1 0 0 0,0 1 0 0 0,0-1 0 0 0,0 0 1 0 0,0 1-1 0 0,0-1 0 0 0,0 0 0 0 0,0 0 0 0 0,0 0 0 0 0,0 0 1 0 0,0 0-1 0 0,2 0 0 0 0,41 1-194 0 0,-37-1 126 0 0,8-1-297 0 0,-1 0 1 0 0,0 0-1 0 0,0-2 0 0 0,17-4 1 0 0,5-4-2815 0 0,-7 3-1936 0 0,-13 3 131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7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3916 0 0,'0'0'8438'0'0,"-1"8"-8498"0"0,0-4 109 0 0,-4 64-1972 0 0,4-60 1053 0 0,1-1 0 0 0,1 1 0 0 0,-1 0 0 0 0,1 0 1 0 0,1 0-1 0 0,-1-1 0 0 0,5 13 0 0 0,-1-13-516 0 0,-2-25 272 0 0,-14-125 153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7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2 371 2892 0 0,'0'0'4409'0'0,"0"-20"-4041"0"0,-1 0-295 0 0,1-28 247 0 0,6-69 1 0 0,-2 92-261 0 0,-4 15-56 0 0,1-1 0 0 0,1 0 0 0 0,-1 1 0 0 0,2-1 0 0 0,0 1 0 0 0,0 0 0 0 0,1 0 0 0 0,0 0 0 0 0,0 1 0 0 0,8-12 0 0 0,-11 20 30 0 0,0-1 0 0 0,0 1-1 0 0,0 0 1 0 0,0 0 0 0 0,0-1-1 0 0,1 1 1 0 0,-1 0-1 0 0,0 0 1 0 0,1 0 0 0 0,-1 1-1 0 0,1-1 1 0 0,-1 0 0 0 0,1 0-1 0 0,-1 1 1 0 0,1-1-1 0 0,0 1 1 0 0,-1 0 0 0 0,1-1-1 0 0,-1 1 1 0 0,1 0 0 0 0,0 0-1 0 0,-1 0 1 0 0,1 0-1 0 0,0 0 1 0 0,-1 0 0 0 0,1 0-1 0 0,0 1 1 0 0,-1-1 0 0 0,1 1-1 0 0,0-1 1 0 0,-1 1-1 0 0,1 0 1 0 0,-1-1 0 0 0,1 1-1 0 0,-1 0 1 0 0,0 0 0 0 0,1 0-1 0 0,-1 0 1 0 0,0 0-1 0 0,0 0 1 0 0,2 3 0 0 0,1 0 18 0 0,0 1 0 0 0,0-1 0 0 0,0 1 0 0 0,-1 1 0 0 0,1-1 0 0 0,-2 0 0 0 0,1 1 0 0 0,0-1 0 0 0,2 12 0 0 0,3 24 38 0 0,-1 0-1 0 0,-3 1 1 0 0,-1 58-1 0 0,-3-99-199 0 0,-45-51-1126 0 0,38 45 1299 0 0,0 1 1 0 0,-1 1-1 0 0,1-1 1 0 0,-1 1 0 0 0,1 0-1 0 0,-1 1 1 0 0,0 0-1 0 0,-11-2 1 0 0,-12-3-1601 0 0,21 0-2164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0 372 0 0,'0'0'9114'0'0,"-22"5"-9022"0"0,-67 16-30 0 0,86-21-61 0 0,1 1 0 0 0,0-1 0 0 0,0 1 0 0 0,-1-1 0 0 0,1 1 0 0 0,0 0 1 0 0,0 0-1 0 0,0 0 0 0 0,0 0 0 0 0,0 0 0 0 0,0 0 0 0 0,1 1 0 0 0,-1-1 0 0 0,0 1 1 0 0,0-1-1 0 0,1 1 0 0 0,-3 2 0 0 0,4-2-13 0 0,0-1 0 0 0,-1 0 0 0 0,1 0 0 0 0,0 0 0 0 0,0 1 0 0 0,0-1 0 0 0,0 0 0 0 0,0 0 0 0 0,0 1 0 0 0,0-1 0 0 0,0 0 0 0 0,0 0 0 0 0,1 0 0 0 0,-1 1 0 0 0,0-1 0 0 0,1 0 0 0 0,-1 0 0 0 0,1 0 0 0 0,0 0 0 0 0,-1 0 0 0 0,1 0 0 0 0,1 2 0 0 0,4 4-72 0 0,1 1 0 0 0,1-1 0 0 0,-1-1 0 0 0,1 1 1 0 0,12 6-1 0 0,-13-8 119 0 0,16 12-256 0 0,-7-7 344 0 0,-2 0-1 0 0,1 1 1 0 0,-1 1 0 0 0,-1 0-1 0 0,0 1 1 0 0,-1 0 0 0 0,0 1-1 0 0,12 20 1 0 0,-23-33-76 0 0,0 1 1 0 0,0 0-1 0 0,0-1 1 0 0,0 1-1 0 0,0 0 1 0 0,-1-1-1 0 0,1 1 1 0 0,0 0-1 0 0,-1 0 0 0 0,0 0 1 0 0,1-1-1 0 0,-1 1 1 0 0,0 0-1 0 0,0 0 1 0 0,0 0-1 0 0,0 0 1 0 0,0 0-1 0 0,-1-1 1 0 0,1 1-1 0 0,-1 0 1 0 0,1 0-1 0 0,-1 0 0 0 0,1-1 1 0 0,-1 1-1 0 0,0 0 1 0 0,-1 1-1 0 0,0-1-46 0 0,0 0-1 0 0,-1 0 0 0 0,1-1 1 0 0,-1 1-1 0 0,1-1 1 0 0,-1 1-1 0 0,1-1 1 0 0,-1 0-1 0 0,0 0 0 0 0,0 0 1 0 0,0 0-1 0 0,1-1 1 0 0,-1 1-1 0 0,-6-1 0 0 0,-2 1-40 0 0,-1 0 0 0 0,0-2 0 0 0,0 0 0 0 0,1 0 0 0 0,-1-1 0 0 0,0 0 0 0 0,-15-6 0 0 0,15 3-118 0 0,-1 0 0 0 0,2-1 0 0 0,-22-14 0 0 0,31 18 0 0 0,0 1 0 0 0,-1-1-1 0 0,1 1 1 0 0,0-1 0 0 0,0 0-1 0 0,0 0 1 0 0,0 0 0 0 0,0 0-1 0 0,1-1 1 0 0,-1 1 0 0 0,1 0-1 0 0,-1-1 1 0 0,1 1 0 0 0,0-1-1 0 0,0 1 1 0 0,0-1 0 0 0,0 0 0 0 0,0 1-1 0 0,1-1 1 0 0,-1 0 0 0 0,1 0-1 0 0,0 1 1 0 0,-1-1 0 0 0,2 0-1 0 0,-1-5 1 0 0,6-1-1485 0 0,6 0-600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6 740 0 0,'0'0'7967'0'0,"-24"-1"-7780"0"0,-75-3 79 0 0,96 3-226 0 0,1 1 0 0 0,-1 0 1 0 0,0 0-1 0 0,0 0 0 0 0,1 1 1 0 0,-1-1-1 0 0,0 0 0 0 0,1 1 1 0 0,-1 0-1 0 0,0 0 1 0 0,1 0-1 0 0,-1 0 0 0 0,1 0 1 0 0,-5 3-1 0 0,6-3-44 0 0,0 0 0 0 0,1-1-1 0 0,-1 1 1 0 0,0 0 0 0 0,1 0 0 0 0,-1 0 0 0 0,1 0-1 0 0,-1 0 1 0 0,1 0 0 0 0,0 0 0 0 0,-1 0 0 0 0,1 0-1 0 0,0 0 1 0 0,0 1 0 0 0,-1-1 0 0 0,1 0 0 0 0,0 0-1 0 0,0 0 1 0 0,0 0 0 0 0,1 0 0 0 0,-1 0 0 0 0,0 0-1 0 0,1 2 1 0 0,0 2-68 0 0,1 0-1 0 0,1 0 1 0 0,-1 0 0 0 0,1 0-1 0 0,0-1 1 0 0,0 1 0 0 0,0-1-1 0 0,6 7 1 0 0,57 41 280 0 0,-48-40-104 0 0,-1 0-1 0 0,29 29 0 0 0,-43-38 23 0 0,1 2 0 0 0,0-1-1 0 0,-1 0 1 0 0,0 1 0 0 0,0-1-1 0 0,0 1 1 0 0,-1 0 0 0 0,0 0 0 0 0,0 0-1 0 0,0 0 1 0 0,0 1 0 0 0,-1-1-1 0 0,0 0 1 0 0,0 1 0 0 0,0 8-1 0 0,-1-12-117 0 0,0-1-1 0 0,0 0 1 0 0,0 1 0 0 0,-1-1-1 0 0,1 0 1 0 0,-1 0-1 0 0,1 1 1 0 0,-1-1-1 0 0,1 0 1 0 0,-1 0-1 0 0,1 0 1 0 0,-1 0-1 0 0,0 0 1 0 0,0 0-1 0 0,0 0 1 0 0,1 0 0 0 0,-1 0-1 0 0,0 0 1 0 0,0 0-1 0 0,0 0 1 0 0,0-1-1 0 0,-2 2 1 0 0,-34 10-198 0 0,29-10 117 0 0,0-1 0 0 0,1-1 0 0 0,-1 0 0 0 0,0 0 0 0 0,0 0 0 0 0,0-1 0 0 0,-13-3 0 0 0,17 2-77 0 0,-1 0 0 0 0,1 0 0 0 0,0 0 0 0 0,0 0-1 0 0,0-1 1 0 0,0 0 0 0 0,0 1 0 0 0,1-2 0 0 0,-1 1 0 0 0,1 0-1 0 0,0-1 1 0 0,-4-4 0 0 0,5 5-220 0 0,1 1-1 0 0,0-1 1 0 0,-1 1 0 0 0,1-1 0 0 0,0 1-1 0 0,0-1 1 0 0,1 0 0 0 0,-1 1-1 0 0,1-1 1 0 0,-1 0 0 0 0,1 0-1 0 0,0 0 1 0 0,0-5 0 0 0,2-4-2000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8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11 4432 0 0,'0'0'5335'0'0,"-24"-2"-4900"0"0,-77-5-113 0 0,98 6-286 0 0,0 1 1 0 0,0-1-1 0 0,-1 1 1 0 0,1 0 0 0 0,0 1-1 0 0,0-1 1 0 0,-1 0-1 0 0,1 1 1 0 0,0 0 0 0 0,0 0-1 0 0,0 0 1 0 0,0 0-1 0 0,0 0 1 0 0,0 0 0 0 0,0 1-1 0 0,0 0 1 0 0,0-1-1 0 0,1 1 1 0 0,-1 0 0 0 0,1 0-1 0 0,-1 1 1 0 0,1-1-1 0 0,0 0 1 0 0,0 1 0 0 0,0 0-1 0 0,0-1 1 0 0,0 1-1 0 0,1 0 1 0 0,-3 3 0 0 0,2 3 46 0 0,-1 0 0 0 0,1 0 0 0 0,1 1 0 0 0,0-1 1 0 0,0 0-1 0 0,1 0 0 0 0,0 12 0 0 0,1-8-19 0 0,-1-10-95 0 0,0 0 0 0 0,0 0 0 0 0,0 1 0 0 0,1-1 1 0 0,-1 0-1 0 0,1 0 0 0 0,0 0 0 0 0,0 0 0 0 0,0 0 0 0 0,1 0 0 0 0,-1 0 0 0 0,1 0 0 0 0,-1 0 0 0 0,1 0 0 0 0,0-1 1 0 0,0 1-1 0 0,0-1 0 0 0,1 1 0 0 0,-1-1 0 0 0,0 0 0 0 0,1 0 0 0 0,0 0 0 0 0,-1 0 0 0 0,1-1 0 0 0,0 1 0 0 0,0-1 1 0 0,0 1-1 0 0,0-1 0 0 0,5 1 0 0 0,6 2-1048 0 0,1-1 0 0 0,-1-1 1 0 0,1 0-1 0 0,0-1 0 0 0,15-2 1 0 0,-8 1-1738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9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7541 0 0,'0'0'2872'0'0,"-129"7"-7204"0"0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2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40 2088 0 0,'0'0'6081'0'0,"-4"15"-5973"0"0,-11 46 24 0 0,15-57-52 0 0,-1-1 0 0 0,1 1-1 0 0,-1 0 1 0 0,1-1 0 0 0,0 1 0 0 0,1 0 0 0 0,-1-1 0 0 0,1 1 0 0 0,-1-1 0 0 0,1 1 0 0 0,0-1 0 0 0,0 1-1 0 0,1-1 1 0 0,-1 1 0 0 0,1-1 0 0 0,-1 0 0 0 0,1 0 0 0 0,0 0 0 0 0,1 0 0 0 0,-1 0 0 0 0,0 0 0 0 0,1-1-1 0 0,-1 1 1 0 0,1-1 0 0 0,0 0 0 0 0,0 1 0 0 0,6 2 0 0 0,-5-3-116 0 0,0 1 0 0 0,0-1 1 0 0,0 0-1 0 0,1 0 0 0 0,-1-1 0 0 0,1 1 1 0 0,0-1-1 0 0,-1 0 0 0 0,1 0 0 0 0,0-1 0 0 0,0 1 1 0 0,-1-1-1 0 0,1 0 0 0 0,0-1 0 0 0,0 1 1 0 0,-1-1-1 0 0,1 0 0 0 0,5-1 0 0 0,-7 0-28 0 0,-1 0 0 0 0,1 1 1 0 0,-1-1-1 0 0,0 0 0 0 0,1 0 0 0 0,-1-1 0 0 0,0 1 0 0 0,0 0 0 0 0,-1-1 0 0 0,1 1 0 0 0,0-1 0 0 0,-1 0 1 0 0,0 1-1 0 0,1-1 0 0 0,-1 0 0 0 0,0 0 0 0 0,0 0 0 0 0,-1 0 0 0 0,1 0 0 0 0,0-4 0 0 0,3-66-3 0 0,-4 64 47 0 0,0 3-10 0 0,4-53 48 0 0,-3 58-1 0 0,-1 0 0 0 0,0 0 0 0 0,0 0 0 0 0,1 0 0 0 0,-1 0 0 0 0,0 0 0 0 0,1 0 0 0 0,-1 0 0 0 0,1 0 0 0 0,0 0 0 0 0,-1 1 0 0 0,1-1 0 0 0,0 0 0 0 0,-1 0 0 0 0,1 0 0 0 0,0 1 0 0 0,0-1 0 0 0,1-1 0 0 0,-1 2 11 0 0,1 0 0 0 0,-1 0 1 0 0,0 0-1 0 0,0 0 0 0 0,0 0 1 0 0,0 0-1 0 0,0 1 0 0 0,0-1 0 0 0,0 0 1 0 0,0 0-1 0 0,0 1 0 0 0,0-1 0 0 0,0 1 1 0 0,0-1-1 0 0,0 1 0 0 0,0-1 0 0 0,0 1 1 0 0,0 0-1 0 0,0 0 0 0 0,-1-1 0 0 0,1 1 1 0 0,0 0-1 0 0,0 1 0 0 0,4 5-92 0 0,0 0-1 0 0,-1 0 1 0 0,0 0 0 0 0,0 1-1 0 0,-1-1 1 0 0,0 1 0 0 0,0 0-1 0 0,-1 0 1 0 0,0 0-1 0 0,1 11 1 0 0,6 19 191 0 0,-4-22-28 0 0,-1-5 197 0 0,-1 0-1 0 0,0 0 1 0 0,0 0 0 0 0,-2 1 0 0 0,2 11 0 0 0,-7-23-1797 0 0,-1 0 1421 0 0,1-1 0 0 0,0 1 0 0 0,-1-1-1 0 0,1-1 1 0 0,0 1 0 0 0,0-1 0 0 0,-7-3 0 0 0,-5-1-240 0 0,-14-1-261 0 0,-22-7-1883 0 0,24-1-1989 0 0,26 12 3962 0 0,2 1 163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3:5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8 4128 0 0,'0'0'8302'0'0,"-14"3"-8004"0"0,-46 9-99 0 0,54-11-172 0 0,1 1-1 0 0,0 0 1 0 0,0 0-1 0 0,0 0 1 0 0,0 0-1 0 0,1 1 1 0 0,-1 0-1 0 0,0 0 1 0 0,1 0-1 0 0,0 1 1 0 0,0-1 0 0 0,0 1-1 0 0,0 0 1 0 0,1 0-1 0 0,-1 1 1 0 0,1-1-1 0 0,0 1 1 0 0,1-1-1 0 0,-5 10 1 0 0,4-6-32 0 0,0 1-1 0 0,1-1 1 0 0,0 0 0 0 0,0 0 0 0 0,1 1 0 0 0,0-1 0 0 0,0 1 0 0 0,1-1 0 0 0,0 1-1 0 0,2 12 1 0 0,-1-17-72 0 0,1 0-1 0 0,-1-1 0 0 0,0 1 0 0 0,1 0 1 0 0,0-1-1 0 0,0 1 0 0 0,0-1 0 0 0,1 0 1 0 0,-1 0-1 0 0,1 0 0 0 0,-1 0 1 0 0,1 0-1 0 0,0 0 0 0 0,0-1 0 0 0,0 1 1 0 0,1-1-1 0 0,-1 0 0 0 0,0 0 1 0 0,1 0-1 0 0,0-1 0 0 0,-1 1 0 0 0,1-1 1 0 0,8 2-1 0 0,-6-1-140 0 0,1 0 0 0 0,0-1 0 0 0,0 0 1 0 0,0 0-1 0 0,0 0 0 0 0,1-1 0 0 0,-1 0 0 0 0,0-1 0 0 0,0 1 1 0 0,0-2-1 0 0,0 1 0 0 0,11-4 0 0 0,-8 0-111 0 0,0 0-1 0 0,0-1 1 0 0,0 0 0 0 0,-1-1-1 0 0,0 1 1 0 0,0-2-1 0 0,-1 0 1 0 0,8-8 0 0 0,-12 11 336 0 0,1-1 0 0 0,-1 1 0 0 0,0-1 1 0 0,0 0-1 0 0,-1 0 0 0 0,0 0 0 0 0,0 0 1 0 0,0-1-1 0 0,-1 1 0 0 0,0-1 0 0 0,0 0 1 0 0,0 0-1 0 0,-1 1 0 0 0,0-9 1 0 0,-16 38 2179 0 0,14-20-2093 0 0,0 1-1 0 0,1-1 1 0 0,0 1-1 0 0,-1-1 1 0 0,1 1-1 0 0,1-1 1 0 0,-1 1-1 0 0,0-1 1 0 0,1 1-1 0 0,0-1 1 0 0,0 0-1 0 0,0 1 0 0 0,0-1 1 0 0,0 0-1 0 0,1 1 1 0 0,-1-1-1 0 0,1 0 1 0 0,0 0-1 0 0,0 0 1 0 0,0-1-1 0 0,0 1 1 0 0,1 0-1 0 0,-1-1 1 0 0,5 4-1 0 0,-1-3 0 0 0,0 1 0 0 0,1-2-1 0 0,-1 1 1 0 0,1-1 0 0 0,-1 0-1 0 0,1 0 1 0 0,0-1 0 0 0,-1 0-1 0 0,1 0 1 0 0,0 0-1 0 0,11-1 1 0 0,-14-1-93 0 0,0 1 1 0 0,0-1-1 0 0,-1 0 0 0 0,1 1 1 0 0,0-2-1 0 0,-1 1 0 0 0,1 0 0 0 0,-1-1 1 0 0,0 1-1 0 0,1-1 0 0 0,-1 0 1 0 0,0 0-1 0 0,0-1 0 0 0,0 1 0 0 0,0 0 1 0 0,0-1-1 0 0,-1 0 0 0 0,1 0 1 0 0,-1 0-1 0 0,0 0 0 0 0,0 0 0 0 0,0 0 1 0 0,0 0-1 0 0,0-1 0 0 0,-1 1 1 0 0,2-7-1 0 0,0 3-10 0 0,-1 1 0 0 0,0-1 0 0 0,-1 0 0 0 0,1 0 0 0 0,-2 0 1 0 0,1-1-1 0 0,-1 1 0 0 0,0 0 0 0 0,0 0 0 0 0,-1 0 0 0 0,1 0 0 0 0,-2 0 0 0 0,-2-9 0 0 0,2 12-30 0 0,-1 0 1 0 0,0 0-1 0 0,0 0 0 0 0,0 1 0 0 0,-1-1 0 0 0,1 1 0 0 0,-1 0 0 0 0,1 0 0 0 0,-1 0 0 0 0,0 0 0 0 0,-1 1 0 0 0,1 0 0 0 0,0 0 1 0 0,0 0-1 0 0,-1 0 0 0 0,0 1 0 0 0,-4-2 0 0 0,5 2-307 0 0,0 0 0 0 0,1 0 0 0 0,-1 1 0 0 0,0-1 0 0 0,0 1 0 0 0,1-1 0 0 0,-1 1-1 0 0,0 1 1 0 0,0-1 0 0 0,0 0 0 0 0,1 1 0 0 0,-1 0 0 0 0,-5 1 0 0 0,-1 9-2616 0 0,1 4 149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3292 0 0,'0'0'6262'0'0,"2"-22"-5954"0"0,7-143 301 0 0,-9 165-589 0 0,0-1 1 0 0,0 1-1 0 0,0 0 0 0 0,0 0 0 0 0,-1-1 1 0 0,1 1-1 0 0,0 0 0 0 0,0 0 0 0 0,0-1 1 0 0,0 1-1 0 0,1 0 0 0 0,-1-1 1 0 0,0 1-1 0 0,0 0 0 0 0,0 0 0 0 0,0-1 1 0 0,0 1-1 0 0,0 0 0 0 0,0 0 0 0 0,0 0 1 0 0,1-1-1 0 0,-1 1 0 0 0,0 0 1 0 0,0 0-1 0 0,0 0 0 0 0,0-1 0 0 0,1 1 1 0 0,-1 0-1 0 0,0 0 0 0 0,0 0 0 0 0,0 0 1 0 0,1-1-1 0 0,-1 1 0 0 0,0 0 1 0 0,0 0-1 0 0,1 0 0 0 0,-1 0 0 0 0,0 0 1 0 0,0 0-1 0 0,1 0 0 0 0,-1 0 0 0 0,1 0 1 0 0,12 7 210 0 0,9 14-711 0 0,9 22 13 0 0,27 30 369 0 0,-52-67 197 0 0,0 0 0 0 0,0-1 0 0 0,0 1 0 0 0,1-1 0 0 0,-1 0 0 0 0,1-1 0 0 0,0 0 0 0 0,13 6 0 0 0,-19-10-101 0 0,-1 0 0 0 0,1 0-1 0 0,0 1 1 0 0,0-1-1 0 0,0 0 1 0 0,-1 0 0 0 0,1 0-1 0 0,0 0 1 0 0,0 0 0 0 0,0 0-1 0 0,0 0 1 0 0,-1 0-1 0 0,1-1 1 0 0,0 1 0 0 0,0 0-1 0 0,-1 0 1 0 0,1-1 0 0 0,0 1-1 0 0,0 0 1 0 0,-1-1-1 0 0,1 1 1 0 0,0-1 0 0 0,-1 1-1 0 0,1-1 1 0 0,0 1 0 0 0,-1-1-1 0 0,1 1 1 0 0,-1-1-1 0 0,1 0 1 0 0,-1 1 0 0 0,1-1-1 0 0,-1 0 1 0 0,0 1 0 0 0,1-1-1 0 0,-1 0 1 0 0,0 0-1 0 0,1 1 1 0 0,-1-1 0 0 0,0 0-1 0 0,0 0 1 0 0,0 0 0 0 0,0 1-1 0 0,0-1 1 0 0,0 0-1 0 0,0-1 1 0 0,0-50-70 0 0,0 36 87 0 0,-3-65-442 0 0,0-1-4333 0 0,3 59 429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5 376 5372 0 0,'0'0'5658'0'0,"7"-12"-5272"0"0,-7 12-383 0 0,6-11 75 0 0,-1 1 0 0 0,0-1-1 0 0,0 0 1 0 0,-1 0-1 0 0,0-1 1 0 0,-1 1 0 0 0,-1-1-1 0 0,2-15 1 0 0,-3 11-27 0 0,1-18 74 0 0,-4-53 0 0 0,1 79-148 0 0,0 0 1 0 0,0 0-1 0 0,-1 1 0 0 0,1-1 0 0 0,-2 0 1 0 0,1 1-1 0 0,-1-1 0 0 0,0 1 1 0 0,-1 0-1 0 0,0 0 0 0 0,0 0 0 0 0,-8-10 1 0 0,4 14 471 0 0,6 14-400 0 0,7 15-557 0 0,1-14 374 0 0,0-1 0 0 0,1 1-1 0 0,0-1 1 0 0,0-1-1 0 0,1 0 1 0 0,1 0 0 0 0,14 14-1 0 0,-19-20 73 0 0,0 0 0 0 0,1 0 0 0 0,0-1 0 0 0,-1 1 0 0 0,1-1 0 0 0,0 0 0 0 0,0-1 0 0 0,1 1 0 0 0,-1-1 0 0 0,0 0 0 0 0,1 0 0 0 0,0-1 0 0 0,-1 1 0 0 0,1-1 0 0 0,0 0 0 0 0,-1-1 0 0 0,1 0 0 0 0,0 0 0 0 0,7 0 0 0 0,-10-1 22 0 0,0 0 1 0 0,0-1-1 0 0,0 1 1 0 0,0-1-1 0 0,0 1 1 0 0,-1-1-1 0 0,1 0 1 0 0,-1 0-1 0 0,1 0 1 0 0,-1 0-1 0 0,0 0 1 0 0,1-1-1 0 0,-1 1 1 0 0,-1-1-1 0 0,1 1 1 0 0,0-1-1 0 0,-1 0 1 0 0,1 0-1 0 0,-1 0 1 0 0,0 0-1 0 0,0 0 1 0 0,0 0-1 0 0,0 0 1 0 0,0-3-1 0 0,2-9-63 0 0,0 1 0 0 0,-2-1-1 0 0,1-24 1 0 0,-2 39 114 0 0,0-1 0 0 0,0 1 0 0 0,0 0-1 0 0,0 0 1 0 0,0-1 0 0 0,0 1 0 0 0,0 0 0 0 0,0-1 0 0 0,0 1-1 0 0,0 0 1 0 0,0 0 0 0 0,0-1 0 0 0,0 1 0 0 0,0 0-1 0 0,-1-1 1 0 0,1 1 0 0 0,0 0 0 0 0,0 0 0 0 0,0-1 0 0 0,0 1-1 0 0,0 0 1 0 0,-1 0 0 0 0,1-1 0 0 0,0 1 0 0 0,0 0 0 0 0,0 0-1 0 0,-1 0 1 0 0,1-1 0 0 0,0 1 0 0 0,0 0 0 0 0,-1 0 0 0 0,1 0-1 0 0,0 0 1 0 0,0 0 0 0 0,-1-1 0 0 0,1 1 0 0 0,0 0-1 0 0,-1 0 1 0 0,1 0 0 0 0,0 0 0 0 0,0 0 0 0 0,-1 0 0 0 0,1 0-1 0 0,0 0 1 0 0,-1 0 0 0 0,1 0 0 0 0,0 0 0 0 0,0 0 0 0 0,-1 0-1 0 0,1 0 1 0 0,0 1 0 0 0,-1-1 0 0 0,1 0 0 0 0,0 0 0 0 0,0 0-1 0 0,-1 0 1 0 0,1 0 0 0 0,0 1 0 0 0,0-1 0 0 0,-1 0-1 0 0,1 0 1 0 0,0 0 0 0 0,0 1 0 0 0,0-1 0 0 0,-1 0 0 0 0,1 1-1 0 0,-14 17 837 0 0,11-4-909 0 0,1 0 0 0 0,0 0 0 0 0,1 0 0 0 0,0 0-1 0 0,2 0 1 0 0,2 24 0 0 0,-2-29 6 0 0,1 0-1 0 0,0 1 1 0 0,0-1-1 0 0,1 0 1 0 0,0 0-1 0 0,1 0 1 0 0,0-1-1 0 0,0 1 1 0 0,1-1 0 0 0,10 14-1 0 0,-15-22 29 0 0,0 1-1 0 0,1-1 1 0 0,-1 1-1 0 0,0-1 1 0 0,1 0 0 0 0,-1 1-1 0 0,1-1 1 0 0,-1 1-1 0 0,1-1 1 0 0,-1 0 0 0 0,1 1-1 0 0,-1-1 1 0 0,1 0-1 0 0,-1 0 1 0 0,1 1-1 0 0,-1-1 1 0 0,1 0 0 0 0,0 0-1 0 0,-1 0 1 0 0,1 0-1 0 0,-1 0 1 0 0,1 0-1 0 0,0 0 1 0 0,-1 0 0 0 0,1 0-1 0 0,-1 0 1 0 0,1 0-1 0 0,0 0 1 0 0,-1 0-1 0 0,1 0 1 0 0,-1 0 0 0 0,1-1-1 0 0,-1 1 1 0 0,1 0-1 0 0,-1 0 1 0 0,1-1 0 0 0,-1 1-1 0 0,1 0 1 0 0,-1-1-1 0 0,1 1 1 0 0,-1-1-1 0 0,1 1 1 0 0,-1-1 0 0 0,0 1-1 0 0,1 0 1 0 0,-1-1-1 0 0,0 0 1 0 0,1 1-1 0 0,-1-1 1 0 0,0 1 0 0 0,0-1-1 0 0,1 1 1 0 0,-1-1-1 0 0,0 1 1 0 0,0-1 0 0 0,0 0-1 0 0,0 0 1 0 0,12-42-306 0 0,-11 36 175 0 0,2-10 122 0 0,-1 0 1 0 0,0 1-1 0 0,-1-23 1 0 0,-1 45 498 0 0,-1 4 84 0 0,1 0 0 0 0,1 0-1 0 0,-1 0 1 0 0,2 0 0 0 0,0 0 0 0 0,3 12 0 0 0,-4-18-501 0 0,1-1 0 0 0,0 1 1 0 0,0-1-1 0 0,0 1 0 0 0,1-1 1 0 0,-1 0-1 0 0,1 0 0 0 0,0 0 1 0 0,0 0-1 0 0,0 0 0 0 0,0-1 1 0 0,0 1-1 0 0,1-1 0 0 0,-1 0 1 0 0,1 0-1 0 0,-1 0 0 0 0,1 0 1 0 0,0-1-1 0 0,7 3 0 0 0,-6-2-29 0 0,0-1 1 0 0,0 1-1 0 0,1-1 0 0 0,-1 0 0 0 0,1 0 0 0 0,-1-1 0 0 0,1 0 0 0 0,-1 0 0 0 0,1 0 0 0 0,-1 0 0 0 0,1-1 0 0 0,-1 0 0 0 0,1 0 0 0 0,-1 0 0 0 0,0-1 0 0 0,0 0 0 0 0,1 0 0 0 0,-1 0 0 0 0,0-1 0 0 0,5-3 0 0 0,-5 2-36 0 0,-1-1-1 0 0,1 1 0 0 0,-1-1 0 0 0,0 0 0 0 0,0 0 1 0 0,0 0-1 0 0,0-1 0 0 0,-1 1 0 0 0,0-1 0 0 0,0 0 1 0 0,-1 0-1 0 0,0 0 0 0 0,0 0 0 0 0,0 0 0 0 0,-1 0 1 0 0,0-1-1 0 0,1-9 0 0 0,-1 11-12 0 0,-1-1-1 0 0,0 1 1 0 0,0-1 0 0 0,0 1-1 0 0,-1-1 1 0 0,1 1 0 0 0,-1-1-1 0 0,-1 1 1 0 0,1-1 0 0 0,-1 1-1 0 0,0 0 1 0 0,0 0 0 0 0,0 0-1 0 0,-1 0 1 0 0,0 0 0 0 0,0 1-1 0 0,0-1 1 0 0,-1 1 0 0 0,1-1-1 0 0,-1 1 1 0 0,0 0 0 0 0,0 1-1 0 0,0-1 1 0 0,-1 1 0 0 0,0 0-1 0 0,1 0 1 0 0,-1 0 0 0 0,0 1-1 0 0,0-1 1 0 0,0 1 0 0 0,0 0-1 0 0,-1 1 1 0 0,1-1 0 0 0,-1 1-1 0 0,1 0 1 0 0,-1 1 0 0 0,-6-1-1 0 0,-31 2-1993 0 0,41-1 1691 0 0,-1 1 1 0 0,1 0-1 0 0,0 0 0 0 0,-1-1 0 0 0,1 1 0 0 0,0 0 1 0 0,0 1-1 0 0,0-1 0 0 0,0 0 0 0 0,0 1 0 0 0,0-1 1 0 0,0 1-1 0 0,0-1 0 0 0,1 1 0 0 0,-4 3 0 0 0,-4 15-2776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31 327 504 0 0,'0'0'9331'0'0,"3"-22"-8980"0"0,3-3-253 0 0,-2 9-28 0 0,-1 1 0 0 0,0-1 0 0 0,-1 1 0 0 0,-1-1 0 0 0,0 0 0 0 0,-2 0 0 0 0,-1-17 0 0 0,-1 16 8 0 0,-2 0 0 0 0,0-1 0 0 0,0 1 0 0 0,-2 1 0 0 0,0-1 0 0 0,-11-17 0 0 0,25 45-393 0 0,1-1-1 0 0,1 0 0 0 0,0 0 1 0 0,0-1-1 0 0,1 0 1 0 0,0-1-1 0 0,19 13 0 0 0,-22-16 237 0 0,1-1 0 0 0,-1 0 0 0 0,1 0 0 0 0,0 0 0 0 0,0-1 0 0 0,0 0 0 0 0,0 0-1 0 0,0-1 1 0 0,1 0 0 0 0,-1-1 0 0 0,1 0 0 0 0,-1 0 0 0 0,1-1 0 0 0,15-1 0 0 0,-22 0 54 0 0,0 0 1 0 0,1 0 0 0 0,-2 0 0 0 0,1 0-1 0 0,0 0 1 0 0,0-1 0 0 0,0 1-1 0 0,0 0 1 0 0,-1-1 0 0 0,1 0-1 0 0,-1 1 1 0 0,1-1 0 0 0,-1 0 0 0 0,0 0-1 0 0,0 0 1 0 0,0 0 0 0 0,0 0-1 0 0,0 0 1 0 0,0 0 0 0 0,0 0 0 0 0,-1-1-1 0 0,1 1 1 0 0,-1 0 0 0 0,1-3-1 0 0,0-2 13 0 0,0 1 1 0 0,0-1-1 0 0,0 0 0 0 0,-1 1 0 0 0,0-1 0 0 0,-1 0 0 0 0,-1-7 0 0 0,2 14 53 0 0,0 1 0 0 0,0-1 0 0 0,0 0 0 0 0,0 1 0 0 0,0-1 0 0 0,-1 0 0 0 0,1 1 0 0 0,0-1 0 0 0,0 0 0 0 0,0 1 0 0 0,0-1 0 0 0,-1 0 0 0 0,1 1 0 0 0,0-1-1 0 0,-1 0 1 0 0,1 1 0 0 0,0-1 0 0 0,0 0 0 0 0,-1 0 0 0 0,1 0 0 0 0,0 1 0 0 0,-1-1 0 0 0,1 0 0 0 0,0 0 0 0 0,-1 0 0 0 0,1 0 0 0 0,-1 0 0 0 0,1 0 0 0 0,0 1 0 0 0,-1-1 0 0 0,1 0 0 0 0,0 0 0 0 0,-1 0 0 0 0,1 0 0 0 0,-1 0 0 0 0,1-1 0 0 0,0 1 0 0 0,-1 0 0 0 0,1 0 0 0 0,-1 0 0 0 0,1 0 0 0 0,0 0 0 0 0,-1 0 0 0 0,1-1 0 0 0,0 1-1 0 0,-1 0 1 0 0,1 0 0 0 0,0 0 0 0 0,0-1 0 0 0,-1 1 0 0 0,1 0 0 0 0,0-1 0 0 0,-1 1 0 0 0,1 0 0 0 0,0 0 0 0 0,0-1 0 0 0,0 1 0 0 0,-1 0 0 0 0,1-1 0 0 0,0 1 0 0 0,0-1 0 0 0,0 1 0 0 0,0 0 0 0 0,0-1 0 0 0,0 1 0 0 0,0 0 0 0 0,0-1 0 0 0,0 0 0 0 0,-15 28 1084 0 0,11-9-1052 0 0,-1-1-1 0 0,2 1 1 0 0,1-1-1 0 0,0 1 1 0 0,1 24-1 0 0,0-32-336 0 0,2 0-1 0 0,-1-1 1 0 0,2 1-1 0 0,-1-1 0 0 0,1 1 1 0 0,0-1-1 0 0,1 1 1 0 0,0-1-1 0 0,1 0 0 0 0,0 0 1 0 0,7 12-1 0 0,13-3-3426 0 0,-12-14 934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7325 0 0,'0'0'2673'0'0,"-23"1"-2594"0"0,-73 4-62 0 0,90-5 5 0 0,0 1 1 0 0,0-1 0 0 0,0 1 0 0 0,0 0 0 0 0,0 1-1 0 0,1-1 1 0 0,-1 1 0 0 0,1 0 0 0 0,-1 1 0 0 0,1 0 0 0 0,0-1-1 0 0,-9 8 1 0 0,11-8 17 0 0,0 1-1 0 0,0 0 0 0 0,0 0 1 0 0,1 1-1 0 0,0-1 1 0 0,-1 0-1 0 0,1 1 0 0 0,0-1 1 0 0,1 1-1 0 0,-1 0 1 0 0,1 0-1 0 0,-1-1 0 0 0,1 1 1 0 0,-1 7-1 0 0,1-3-71 0 0,1 0 0 0 0,0 1 0 0 0,1-1 0 0 0,-1 0-1 0 0,2 0 1 0 0,-1 0 0 0 0,1 0 0 0 0,0 0 0 0 0,1 0 0 0 0,0-1 0 0 0,0 1 0 0 0,0-1-1 0 0,1 1 1 0 0,0-1 0 0 0,6 7 0 0 0,-5-8-382 0 0,0-1-1 0 0,0 0 1 0 0,0 0-1 0 0,1-1 1 0 0,0 0 0 0 0,-1 0-1 0 0,1 0 1 0 0,1 0 0 0 0,-1-1-1 0 0,0 0 1 0 0,1-1 0 0 0,0 1-1 0 0,12 2 1 0 0,4-2-2196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2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58 260 0 0,'0'0'8821'0'0,"-156"-39"-8781"0"0,140 32-40 0 0,-3 3-52 0 0,8 2-144 0 0,1-3-672 0 0,1 5-392 0 0,7 0-617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3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1 304 5032 0 0,'0'0'5719'0'0,"3"-22"-5515"0"0,12-67-77 0 0,-14 81-114 0 0,0 0-1 0 0,-1 0 0 0 0,1 0 0 0 0,-2 0 0 0 0,1 0 1 0 0,-1 0-1 0 0,0 0 0 0 0,-1 0 0 0 0,-2-8 0 0 0,-3-27 52 0 0,8 43-38 0 0,0 0 1 0 0,0 0 0 0 0,1 0 0 0 0,-1 0-1 0 0,0 1 1 0 0,0-1 0 0 0,0 0-1 0 0,0 1 1 0 0,0-1 0 0 0,0 1-1 0 0,0-1 1 0 0,0 1 0 0 0,0 0 0 0 0,0-1-1 0 0,0 1 1 0 0,1 1 0 0 0,42 42-650 0 0,-14-13 661 0 0,2-1 0 0 0,0-1 0 0 0,55 36 0 0 0,-86-65-49 0 0,0 1 0 0 0,-1-1 0 0 0,1 1-1 0 0,0-1 1 0 0,-1 1 0 0 0,1-1 0 0 0,0 0 0 0 0,0 0-1 0 0,0 1 1 0 0,-1-1 0 0 0,1 0 0 0 0,0 0 0 0 0,0 0 0 0 0,0 0-1 0 0,0 0 1 0 0,-1 0 0 0 0,1 0 0 0 0,0 0 0 0 0,0 0 0 0 0,0 0-1 0 0,-1-1 1 0 0,1 1 0 0 0,0 0 0 0 0,0 0 0 0 0,0-1-1 0 0,-1 1 1 0 0,1-1 0 0 0,0 1 0 0 0,-1 0 0 0 0,1-1 0 0 0,0 1-1 0 0,-1-1 1 0 0,1 0 0 0 0,0 1 0 0 0,-1-1 0 0 0,1 0 0 0 0,-1 1-1 0 0,0-1 1 0 0,1 0 0 0 0,-1 1 0 0 0,1-1 0 0 0,-1 0-1 0 0,0 0 1 0 0,1 1 0 0 0,-1-1 0 0 0,0 0 0 0 0,0-1 0 0 0,7-41-368 0 0,-7 39 328 0 0,2-38-750 0 0,10-107-6138 0 0,-5 131 5288 0 0,1 29 3405 0 0,4 30 1014 0 0,-12-40-2682 0 0,17 91 3826 0 0,-13-75-3654 0 0,0 1 1 0 0,2-1-1 0 0,0-1 1 0 0,1 1-1 0 0,16 29 1 0 0,-22-44-351 0 0,0-1 1 0 0,1 1-1 0 0,-1-1 0 0 0,0 1 1 0 0,1-1-1 0 0,-1 0 0 0 0,1 1 0 0 0,-1-1 1 0 0,1 0-1 0 0,0 0 0 0 0,-1 0 1 0 0,1 0-1 0 0,0-1 0 0 0,0 1 1 0 0,2 0-1 0 0,31 0-5342 0 0,-22-5 1742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3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7 3820 0 0,'0'0'6339'0'0,"-26"-1"-5944"0"0,-190-5 38 0 0,101 6-3824 0 0,113 0 2900 0 0,-2 3-3190 0 0,4 3 797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12 5304 0 0,'0'0'6280'0'0,"-7"21"-5860"0"0,-22 63-196 0 0,28-81-190 0 0,0-1-1 0 0,0 1 1 0 0,0 0-1 0 0,0 0 0 0 0,1 0 1 0 0,-1-1-1 0 0,1 1 0 0 0,0 0 1 0 0,0 0-1 0 0,0 0 1 0 0,0 0-1 0 0,1 0 0 0 0,-1 0 1 0 0,1 0-1 0 0,-1 0 1 0 0,1-1-1 0 0,0 1 0 0 0,3 5 1 0 0,-3-6-31 0 0,1 0 1 0 0,0-1-1 0 0,0 1 1 0 0,0 0-1 0 0,0 0 1 0 0,0-1-1 0 0,0 1 1 0 0,0-1-1 0 0,0 0 1 0 0,1 1-1 0 0,-1-1 1 0 0,0 0-1 0 0,1-1 1 0 0,-1 1-1 0 0,1 0 1 0 0,3 0-1 0 0,3 0-63 0 0,0 0-1 0 0,0-1 1 0 0,0 0-1 0 0,0 0 1 0 0,0-1 0 0 0,0-1-1 0 0,0 1 1 0 0,15-6-1 0 0,-19 5 8 0 0,0 0-1 0 0,0-1 0 0 0,0 1 0 0 0,0-2 0 0 0,0 1 1 0 0,-1 0-1 0 0,1-1 0 0 0,-1 0 0 0 0,0 0 0 0 0,0 0 0 0 0,0 0 1 0 0,-1-1-1 0 0,0 1 0 0 0,0-1 0 0 0,0 0 0 0 0,4-9 1 0 0,-6 11 44 0 0,0 1 0 0 0,0-1 0 0 0,0 0 0 0 0,-1 0 0 0 0,0 1 0 0 0,1-1 0 0 0,-1 0 0 0 0,0 0 0 0 0,0 0 0 0 0,0 1 1 0 0,-1-1-1 0 0,1 0 0 0 0,-1 0 0 0 0,1 1 0 0 0,-1-1 0 0 0,0 0 0 0 0,0 1 0 0 0,0-1 0 0 0,0 1 0 0 0,-1-1 0 0 0,1 1 1 0 0,-1-1-1 0 0,1 1 0 0 0,-1 0 0 0 0,0 0 0 0 0,0 0 0 0 0,0 0 0 0 0,0 0 0 0 0,0 0 0 0 0,0 1 0 0 0,-1-1 0 0 0,1 1 1 0 0,-1-1-1 0 0,-4-1 0 0 0,-6-3 26 0 0,-1 1 0 0 0,1 0 0 0 0,-1 1 0 0 0,0 0 0 0 0,-28-3 0 0 0,36 7-322 0 0,0-1 0 0 0,0 0 0 0 0,0 1 1 0 0,0 0-1 0 0,0 1 0 0 0,0-1 0 0 0,0 1 0 0 0,0 0 0 0 0,0 1 0 0 0,0 0 0 0 0,0-1 1 0 0,0 2-1 0 0,1-1 0 0 0,-1 1 0 0 0,1 0 0 0 0,-8 5 0 0 0,-3 9-4146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5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0 431 1252 0 0,'0'0'11464'0'0,"2"-8"-10965"0"0,9-45-389 0 0,-2 0 1 0 0,-3 0-1 0 0,-2-1 1 0 0,-4-65-1 0 0,0 117-107 0 0,-4-22-136 0 0,4 23 127 0 0,0 0 0 0 0,-1 0 0 0 0,1 0 0 0 0,0 0 0 0 0,-1 1 0 0 0,1-1 0 0 0,-1 0 0 0 0,1 0 0 0 0,-1 1 0 0 0,1-1 0 0 0,-1 0 0 0 0,1 1 0 0 0,-1-1 0 0 0,1 1 0 0 0,-1-1 0 0 0,0 1 0 0 0,1-1 0 0 0,-1 1 0 0 0,0-1 0 0 0,0 1 0 0 0,1-1 0 0 0,-1 1 0 0 0,0 0 0 0 0,0 0 0 0 0,0-1 0 0 0,0 1 0 0 0,1 0 0 0 0,-2 0 0 0 0,0 39 413 0 0,3-29-514 0 0,-1-1 1 0 0,2 1-1 0 0,-1-1 1 0 0,1 1-1 0 0,1-1 1 0 0,0 0-1 0 0,0 0 1 0 0,1 0-1 0 0,0 0 0 0 0,8 12 1 0 0,-10-17 80 0 0,0-1 0 0 0,0 1-1 0 0,1-1 1 0 0,-1 0 0 0 0,1 0 0 0 0,0 0 0 0 0,0 0 0 0 0,0-1 0 0 0,0 1-1 0 0,1-1 1 0 0,-1 0 0 0 0,1 1 0 0 0,-1-2 0 0 0,1 1 0 0 0,0 0 0 0 0,0-1-1 0 0,0 0 1 0 0,0 1 0 0 0,0-2 0 0 0,0 1 0 0 0,0 0 0 0 0,0-1 0 0 0,0 0-1 0 0,0 0 1 0 0,0 0 0 0 0,0 0 0 0 0,7-2 0 0 0,-7 0-13 0 0,1 0 0 0 0,-1 0 0 0 0,0 0 0 0 0,0-1 0 0 0,0 1 0 0 0,0-1 0 0 0,0 0 0 0 0,-1-1 0 0 0,1 1 0 0 0,-1 0 0 0 0,0-1 0 0 0,0 0 0 0 0,0 0 0 0 0,-1 0 0 0 0,1 0 0 0 0,2-7 0 0 0,7-13-94 0 0,13-42 1 0 0,-20 51 66 0 0,-5 15 66 0 0,5-14-4 0 0,0 1 1 0 0,-1-1 0 0 0,-1 0-1 0 0,2-14 373 0 0,-4 30-302 0 0,0 0-1 0 0,0 0 1 0 0,0 1-1 0 0,0-1 1 0 0,-1 0 0 0 0,1 1-1 0 0,0-1 1 0 0,-1 1-1 0 0,0-1 1 0 0,0 0 0 0 0,0 1-1 0 0,0 3 1 0 0,1 2-48 0 0,6 52-164 0 0,-4-23 334 0 0,2 1 0 0 0,1-1 0 0 0,2 0 0 0 0,1 0 0 0 0,17 40 0 0 0,-26-76-213 0 0,0-1 1 0 0,0 0-1 0 0,0 0 1 0 0,0 0-1 0 0,0 1 1 0 0,0-1-1 0 0,0 0 1 0 0,1 0-1 0 0,-1 0 1 0 0,0 0 0 0 0,0 1-1 0 0,0-1 1 0 0,0 0-1 0 0,0 0 1 0 0,0 0-1 0 0,0 0 1 0 0,0 0-1 0 0,1 1 1 0 0,-1-1-1 0 0,0 0 1 0 0,0 0-1 0 0,0 0 1 0 0,0 0 0 0 0,0 0-1 0 0,1 0 1 0 0,-1 0-1 0 0,0 0 1 0 0,0 0-1 0 0,0 1 1 0 0,0-1-1 0 0,1 0 1 0 0,-1 0-1 0 0,0 0 1 0 0,0 0 0 0 0,0 0-1 0 0,0 0 1 0 0,1 0-1 0 0,-1 0 1 0 0,0 0-1 0 0,0 0 1 0 0,0 0-1 0 0,1 0 1 0 0,-1 0-1 0 0,0-1 1 0 0,0 1-1 0 0,0 0 1 0 0,1 0 0 0 0,5-12-333 0 0,3-26 598 0 0,-6 25-319 0 0,13-72 43 0 0,-14 70 25 0 0,-1 0-1 0 0,2 0 1 0 0,0 0-1 0 0,1 1 1 0 0,1 0-1 0 0,0-1 1 0 0,0 2 0 0 0,15-25-1 0 0,-20 36 4 0 0,1 1 0 0 0,0-1 0 0 0,0 1 0 0 0,0-1 0 0 0,0 1 0 0 0,0 0 0 0 0,0-1 0 0 0,0 1 0 0 0,1 0 0 0 0,-1 0 0 0 0,0 0 0 0 0,1 0 0 0 0,-1 0 0 0 0,1 0 0 0 0,-1 0 0 0 0,1 0 0 0 0,0 1 0 0 0,-1-1 0 0 0,1 1 0 0 0,0-1 0 0 0,-1 1 0 0 0,1-1 0 0 0,0 1 0 0 0,-1 0 0 0 0,1 0 0 0 0,0 0 0 0 0,0 0 0 0 0,-1 0 0 0 0,1 0 0 0 0,0 1 0 0 0,0-1 0 0 0,-1 1 0 0 0,1-1 0 0 0,-1 1 0 0 0,1-1 0 0 0,0 1 0 0 0,-1 0 0 0 0,1 0 0 0 0,-1 0 0 0 0,1 0 0 0 0,-1 0 0 0 0,0 0 0 0 0,2 2 0 0 0,2 2-22 0 0,0 0 1 0 0,-1 0-1 0 0,0 1 1 0 0,-1-1 0 0 0,1 1-1 0 0,-1 0 1 0 0,0 0 0 0 0,0 0-1 0 0,3 12 1 0 0,2 20 342 0 0,8 71 0 0 0,-8-38 330 0 0,-72-89-1600 0 0,-17-2-190 0 0,76 18 510 0 0,-16-10-4462 0 0,20 8 1155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2812 0 0,'0'0'7166'0'0,"2"14"-6793"0"0,11 127 918 0 0,-13-135-1249 0 0,0 0-1 0 0,1 1 1 0 0,0-1-1 0 0,0 0 0 0 0,1 0 1 0 0,-1 0-1 0 0,1 0 0 0 0,1 0 1 0 0,4 9-1 0 0,-6-14-67 0 0,0 0 0 0 0,-1 0 0 0 0,1 0 0 0 0,0 0 0 0 0,0 0 0 0 0,0 0 0 0 0,0 0 0 0 0,0 0 0 0 0,0-1 0 0 0,1 1 0 0 0,-1 0 0 0 0,0-1 0 0 0,0 1 0 0 0,0-1 0 0 0,1 1 0 0 0,-1-1 0 0 0,0 0 0 0 0,1 1 0 0 0,1-1 0 0 0,0 0-87 0 0,0-1-1 0 0,0 1 1 0 0,-1-1-1 0 0,1 1 1 0 0,0-1-1 0 0,0 0 1 0 0,-1 0-1 0 0,1 0 0 0 0,-1-1 1 0 0,1 1-1 0 0,-1-1 1 0 0,5-2-1 0 0,0-1-147 0 0,0-1 0 0 0,-1 0 0 0 0,0 0 0 0 0,1-1-1 0 0,-2 1 1 0 0,1-1 0 0 0,-1-1 0 0 0,0 1 0 0 0,-1-1 0 0 0,6-11 0 0 0,0-6-301 0 0,14-54 0 0 0,-20 63 668 0 0,-3 14-78 0 0,-1 0 0 0 0,0 1 0 0 0,1-1 1 0 0,0 1-1 0 0,-1-1 0 0 0,1 1 0 0 0,0-1 1 0 0,-1 1-1 0 0,1 0 0 0 0,0-1 0 0 0,0 1 0 0 0,0 0 1 0 0,0 0-1 0 0,1-1 0 0 0,1-1 0 0 0,-2 3 32 0 0,0 0-1 0 0,0-1 1 0 0,0 1-1 0 0,-1 0 1 0 0,1 0 0 0 0,0-1-1 0 0,0 1 1 0 0,0 0-1 0 0,0 0 1 0 0,0 0 0 0 0,0 0-1 0 0,0 0 1 0 0,-1 0-1 0 0,1 1 1 0 0,0-1-1 0 0,0 0 1 0 0,0 0 0 0 0,0 1-1 0 0,0-1 1 0 0,1 1-1 0 0,1 1 36 0 0,0 0 0 0 0,0 0 0 0 0,0 1-1 0 0,0-1 1 0 0,-1 1 0 0 0,1-1 0 0 0,-1 1-1 0 0,0 0 1 0 0,1 0 0 0 0,-1 0 0 0 0,3 6-1 0 0,1 9 228 0 0,-1-1 0 0 0,-1 0 0 0 0,0 1 0 0 0,-1 0 0 0 0,-1 0 0 0 0,0 0 0 0 0,-2 22-1 0 0,-38-38-1586 0 0,29-3 1195 0 0,1 0 1 0 0,-1-1-1 0 0,1-1 0 0 0,0 1 1 0 0,-1-2-1 0 0,1 1 0 0 0,1-1 1 0 0,-13-7-1 0 0,-5-13-5300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5288 0 0,'0'0'6520'0'0,"-6"2"-6453"0"0,4-1-77 0 0,-8 3-36 0 0,0 1 0 0 0,0 0 0 0 0,1 1-1 0 0,-12 8 1 0 0,20-13 36 0 0,-1-1-1 0 0,1 1 1 0 0,0 0-1 0 0,0 0 1 0 0,-1 0 0 0 0,1 0-1 0 0,0 0 1 0 0,0 0-1 0 0,0 0 1 0 0,0 0-1 0 0,0 0 1 0 0,1 1-1 0 0,-1-1 1 0 0,0 0-1 0 0,1 1 1 0 0,-1-1-1 0 0,0 0 1 0 0,1 1-1 0 0,0-1 1 0 0,-1 1-1 0 0,1-1 1 0 0,0 0-1 0 0,0 1 1 0 0,-1-1-1 0 0,1 1 1 0 0,1-1 0 0 0,-1 1-1 0 0,0-1 1 0 0,0 1-1 0 0,0-1 1 0 0,1 1-1 0 0,-1-1 1 0 0,1 0-1 0 0,-1 1 1 0 0,1-1-1 0 0,-1 0 1 0 0,1 1-1 0 0,0-1 1 0 0,0 0-1 0 0,0 0 1 0 0,0 1-1 0 0,0-1 1 0 0,0 0-1 0 0,0 0 1 0 0,0 0-1 0 0,0 0 1 0 0,0 0 0 0 0,3 1-1 0 0,89 74-142 0 0,-85-69 192 0 0,-1 0 0 0 0,0 1 0 0 0,0 0 0 0 0,-1 0 1 0 0,0 0-1 0 0,0 1 0 0 0,-1 0 0 0 0,0 0 0 0 0,5 14 1 0 0,-9-21-26 0 0,0 1 1 0 0,0 0-1 0 0,0 0 1 0 0,-1 0-1 0 0,1 0 1 0 0,-1 0-1 0 0,0 0 1 0 0,0 0-1 0 0,0 0 1 0 0,0 0-1 0 0,0 0 1 0 0,-1 0-1 0 0,1 0 1 0 0,-1-1-1 0 0,0 1 1 0 0,0 0-1 0 0,0 0 1 0 0,0 0-1 0 0,0-1 1 0 0,-1 1-1 0 0,1 0 1 0 0,-1-1-1 0 0,0 0 1 0 0,1 1-1 0 0,-1-1 1 0 0,0 0-1 0 0,0 0 1 0 0,-1 0-1 0 0,1 0 1 0 0,0 0-1 0 0,-1 0 1 0 0,1-1-1 0 0,-4 2 1 0 0,-1 0-61 0 0,1-1 1 0 0,0 0-1 0 0,-1 0 1 0 0,0-1-1 0 0,1 0 0 0 0,-1 0 1 0 0,0 0-1 0 0,0-1 1 0 0,1 0-1 0 0,-1 0 0 0 0,0-1 1 0 0,0 0-1 0 0,1 0 1 0 0,-8-2-1 0 0,9 1-103 0 0,1 0 0 0 0,-1 0 1 0 0,1-1-1 0 0,-1 1 0 0 0,1-1 0 0 0,0 0 0 0 0,0 0 1 0 0,0-1-1 0 0,1 1 0 0 0,-1-1 0 0 0,-3-4 0 0 0,6 6-37 0 0,-1 1 0 0 0,1-1 0 0 0,0 0 0 0 0,-1 1 0 0 0,1-1 0 0 0,0 0 0 0 0,0 0 0 0 0,0 0 0 0 0,1 0 0 0 0,-1 0 1 0 0,0 0-1 0 0,1-1 0 0 0,-1 1 0 0 0,1 0 0 0 0,0 0 0 0 0,-1 0 0 0 0,1 0 0 0 0,0-1 0 0 0,1 1 0 0 0,-1 0 0 0 0,0 0 0 0 0,1 0 0 0 0,-1 0 0 0 0,1 0 0 0 0,-1 0 0 0 0,1-1 0 0 0,0 1 0 0 0,1-2 0 0 0,10-7-2096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5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3700 0 0,'0'0'5261'0'0,"-20"4"-4905"0"0,-62 12-65 0 0,81-15-258 0 0,-1-1 0 0 0,0 0 0 0 0,0 1 0 0 0,0 0 0 0 0,1-1 1 0 0,-1 1-1 0 0,0 0 0 0 0,0 0 0 0 0,1 0 0 0 0,-1 0 1 0 0,1 0-1 0 0,-1 0 0 0 0,1 0 0 0 0,-3 3 0 0 0,4-3-14 0 0,-1 0-1 0 0,1 0 0 0 0,0-1 1 0 0,-1 1-1 0 0,1 0 0 0 0,0 0 1 0 0,-1 0-1 0 0,1 0 0 0 0,0 0 1 0 0,0 0-1 0 0,0 0 0 0 0,0 0 1 0 0,0-1-1 0 0,0 1 0 0 0,0 0 1 0 0,0 0-1 0 0,0 0 0 0 0,1 0 1 0 0,0 2-1 0 0,19 25 376 0 0,28 13-46 0 0,-30-26-250 0 0,0 1-1 0 0,0 0 0 0 0,-2 2 0 0 0,16 19 0 0 0,-31-35-62 0 0,1-1-1 0 0,-1 1 1 0 0,0 0 0 0 0,1 0 0 0 0,-1 0 0 0 0,0 1 0 0 0,0-1 0 0 0,0 0 0 0 0,0 0-1 0 0,-1 0 1 0 0,1 1 0 0 0,-1-1 0 0 0,1 0 0 0 0,-1 1 0 0 0,0-1 0 0 0,0 1-1 0 0,0-1 1 0 0,0 0 0 0 0,0 1 0 0 0,-1-1 0 0 0,1 0 0 0 0,-1 1 0 0 0,0 1 0 0 0,-1-1-46 0 0,1-1 0 0 0,-1 0 0 0 0,0 0 0 0 0,0 0 0 0 0,0 0 0 0 0,0 0 1 0 0,-1 0-1 0 0,1-1 0 0 0,0 1 0 0 0,-1-1 0 0 0,1 0 0 0 0,-1 1 1 0 0,1-1-1 0 0,-1 0 0 0 0,0 0 0 0 0,-3 0 0 0 0,-12 3-141 0 0,0-2-1 0 0,0 0 1 0 0,0-1 0 0 0,-29-1-1 0 0,40-1 10 0 0,-1 1 1 0 0,1-1-1 0 0,-1-1 0 0 0,1 1 0 0 0,0-1 0 0 0,0-1 0 0 0,-7-2 0 0 0,12 4-105 0 0,0 0-1 0 0,0 0 1 0 0,0 0-1 0 0,0 0 1 0 0,0-1-1 0 0,0 1 0 0 0,0-1 1 0 0,0 1-1 0 0,1-1 1 0 0,-1 1-1 0 0,1-1 1 0 0,-1 0-1 0 0,1 0 1 0 0,-1 0-1 0 0,1 0 1 0 0,0 0-1 0 0,0 0 1 0 0,0 0-1 0 0,0 0 1 0 0,1-1-1 0 0,-1 1 1 0 0,1 0-1 0 0,-1 0 1 0 0,0-5-1 0 0,1-1-1993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4816 0 0,'0'0'6525'0'0,"-2"124"-6449"0"0,2-101-72 0 0,0 0 48 0 0,0 2-52 0 0,0-4-84 0 0,5-5-316 0 0,1 2-400 0 0,4-4-612 0 0,-2-3-952 0 0,6-2-2093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6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105 370 3492 0 0,'0'0'7222'0'0,"-6"-22"-6830"0"0,-41-159 442 0 0,-4 15-513 0 0,54 165 706 0 0,7 13-1117 0 0,17 21-1056 0 0,-19-23 1177 0 0,2 2-181 0 0,0-1 0 0 0,0 0-1 0 0,2 0 1 0 0,22 16 0 0 0,-29-23 84 0 0,1-1 0 0 0,-1 0 1 0 0,1 0-1 0 0,0 0 1 0 0,0 0-1 0 0,0-1 0 0 0,1 0 1 0 0,-1-1-1 0 0,0 1 0 0 0,1-1 1 0 0,-1 0-1 0 0,1-1 1 0 0,12 0-1 0 0,-16-1 19 0 0,0 0 1 0 0,1 0-1 0 0,-1 0 1 0 0,0 0-1 0 0,0-1 1 0 0,0 0-1 0 0,0 1 1 0 0,0-1-1 0 0,0 0 1 0 0,-1 0-1 0 0,1-1 1 0 0,-1 1-1 0 0,1 0 1 0 0,-1-1-1 0 0,0 0 1 0 0,0 1-1 0 0,0-1 1 0 0,0 0-1 0 0,0 0 1 0 0,-1 0-1 0 0,1 0 1 0 0,-1 0-1 0 0,1-6 1 0 0,2-1-67 0 0,-1-1 0 0 0,0 0 0 0 0,-1 1 0 0 0,0-1 0 0 0,0-21 0 0 0,-24 53 2078 0 0,16-9-1960 0 0,1 0 1 0 0,0 1 0 0 0,1 0 0 0 0,0 0-1 0 0,1 0 1 0 0,0 1 0 0 0,1-1 0 0 0,0 1-1 0 0,1-1 1 0 0,1 1 0 0 0,0-1 0 0 0,5 27-1 0 0,-5-38-63 0 0,0 0 0 0 0,0 0 0 0 0,1-1 0 0 0,-1 1-1 0 0,1 0 1 0 0,0-1 0 0 0,-1 1 0 0 0,1 0 0 0 0,0-1 0 0 0,0 1-1 0 0,0-1 1 0 0,0 1 0 0 0,2 1 0 0 0,-2-2-45 0 0,0-1 1 0 0,-1 1-1 0 0,1-1 1 0 0,-1 0-1 0 0,1 0 1 0 0,0 1-1 0 0,-1-1 1 0 0,1 0-1 0 0,0 0 1 0 0,-1 0-1 0 0,1 1 1 0 0,0-1-1 0 0,-1 0 1 0 0,1 0-1 0 0,0 0 1 0 0,0 0-1 0 0,-1 0 1 0 0,1-1-1 0 0,0 1 1 0 0,-1 0-1 0 0,1 0 1 0 0,0 0-1 0 0,0-1 1 0 0,2-1-266 0 0,0 0 0 0 0,0 1 0 0 0,0-2 0 0 0,0 1 0 0 0,-1 0 0 0 0,1-1 0 0 0,-1 1 0 0 0,0-1 0 0 0,0 0 0 0 0,0 1 0 0 0,2-5 0 0 0,10-21-1809 0 0,-6 12 1386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6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85 152 0 0,'0'0'8758'0'0,"0"15"-8284"0"0,0-8-513 0 0,0 4 208 0 0,0 0 1 0 0,1 1 0 0 0,0-1 0 0 0,1 0 0 0 0,4 18 0 0 0,-5-25-89 0 0,1-1 1 0 0,-1 1 0 0 0,1-1 0 0 0,0 1 0 0 0,0-1 0 0 0,0 0-1 0 0,0 0 1 0 0,0 0 0 0 0,1 0 0 0 0,-1 0 0 0 0,1 0-1 0 0,0-1 1 0 0,0 1 0 0 0,0-1 0 0 0,0 0 0 0 0,0 0 0 0 0,1 0-1 0 0,-1 0 1 0 0,1 0 0 0 0,-1-1 0 0 0,1 0 0 0 0,0 1 0 0 0,-1-1-1 0 0,5 0 1 0 0,1 0-68 0 0,0 0-1 0 0,0 0 0 0 0,0-1 1 0 0,0 0-1 0 0,0-1 0 0 0,0 0 1 0 0,-1 0-1 0 0,1-1 1 0 0,0 0-1 0 0,0-1 0 0 0,-1 0 1 0 0,0 0-1 0 0,1-1 0 0 0,-1 0 1 0 0,8-6-1 0 0,-10 7-19 0 0,-1-1 0 0 0,0 0 0 0 0,1-1 0 0 0,-2 1 0 0 0,1-1 0 0 0,-1 0 1 0 0,1 0-1 0 0,-1 0 0 0 0,0-1 0 0 0,-1 0 0 0 0,0 1 0 0 0,0-1 0 0 0,0 0 0 0 0,0-1 0 0 0,-1 1 0 0 0,0 0 0 0 0,-1-1 0 0 0,1 1 0 0 0,-1-1 0 0 0,0 1 0 0 0,0-8 0 0 0,-1 10-8 0 0,0 1 0 0 0,0 0-1 0 0,0-1 1 0 0,0 1 0 0 0,0 0-1 0 0,-1-1 1 0 0,1 1 0 0 0,-1 0-1 0 0,0 0 1 0 0,0 0 0 0 0,0 0-1 0 0,0-1 1 0 0,-1 1 0 0 0,1 1-1 0 0,-1-1 1 0 0,0 0 0 0 0,0 0-1 0 0,0 1 1 0 0,0-1 0 0 0,0 1-1 0 0,0-1 1 0 0,-1 1 0 0 0,1 0-1 0 0,-1 0 1 0 0,0 0 0 0 0,1 0-1 0 0,-1 1 1 0 0,0-1 0 0 0,0 1-1 0 0,0-1 1 0 0,-1 1 0 0 0,1 0-1 0 0,-6-1 1 0 0,-2 0-53 0 0,0 0-1 0 0,0 0 1 0 0,0 1-1 0 0,-1 0 1 0 0,1 1 0 0 0,0 1-1 0 0,0 0 1 0 0,-1 0-1 0 0,1 1 1 0 0,-12 3 0 0 0,11-1-518 0 0,1 0 0 0 0,-1 0 0 0 0,1 1 1 0 0,0 0-1 0 0,-14 10 0 0 0,-4 7-3970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30 1148 0 0,'0'0'7981'0'0,"0"-4"-7603"0"0,0 3-294 0 0,0 0-1 0 0,0 0 1 0 0,0 0 0 0 0,0 0 0 0 0,0 0 0 0 0,0 0 0 0 0,-1 0-1 0 0,1 0 1 0 0,0 0 0 0 0,-1 0 0 0 0,1 0 0 0 0,0 0-1 0 0,-1 0 1 0 0,1 0 0 0 0,-1 0 0 0 0,1 0 0 0 0,-1 1 0 0 0,0-1-1 0 0,1 0 1 0 0,-1 0 0 0 0,0 1 0 0 0,0-1 0 0 0,1 1-1 0 0,-1-1 1 0 0,0 0 0 0 0,0 1 0 0 0,-1-1 0 0 0,0 0 29 0 0,0 1-1 0 0,0 0 1 0 0,0 0 0 0 0,0 0 0 0 0,0 0 0 0 0,0 0 0 0 0,0 0 0 0 0,0 1 0 0 0,0-1 0 0 0,0 0 0 0 0,0 1 0 0 0,0 0-1 0 0,0-1 1 0 0,0 1 0 0 0,0 0 0 0 0,1 0 0 0 0,-4 2 0 0 0,-4 4-78 0 0,0-1 0 0 0,1 2 1 0 0,-1-1-1 0 0,2 1 0 0 0,-1 0 0 0 0,1 1 0 0 0,0-1 1 0 0,1 2-1 0 0,0-1 0 0 0,1 0 0 0 0,-1 1 0 0 0,2 0 1 0 0,0 1-1 0 0,0-1 0 0 0,0 1 0 0 0,2-1 0 0 0,-3 14 1 0 0,-2 20-125 0 0,2 1 0 0 0,1 81 0 0 0,4-118 87 0 0,0 0-114 0 0,1 1 1 0 0,-1 0-1 0 0,1 0 1 0 0,1-1-1 0 0,0 1 1 0 0,0-1-1 0 0,0 1 1 0 0,1-1-1 0 0,1 0 1 0 0,4 10-1 0 0,-6-15-75 0 0,1 1-1 0 0,-1-1 1 0 0,1 1-1 0 0,0-1 1 0 0,0 0-1 0 0,0 0 1 0 0,0 0-1 0 0,0-1 1 0 0,1 1-1 0 0,-1-1 1 0 0,1 0-1 0 0,0 0 1 0 0,0 0-1 0 0,-1 0 1 0 0,1-1-1 0 0,0 1 1 0 0,1-1-1 0 0,-1 0 1 0 0,0 0-1 0 0,0-1 1 0 0,0 1-1 0 0,8-1 0 0 0,58 0-5436 0 0,-43-2 3077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7005 0 0,'0'0'5604'0'0,"7"0"-5461"0"0,164-15-286 0 0,-24 0-830 0 0,-82 8 437 0 0,-65 7 486 0 0,-37 7 294 0 0,33-1-173 0 0,0 0 0 0 0,1 0-1 0 0,0 1 1 0 0,1-1-1 0 0,-1 1 1 0 0,1 0-1 0 0,1 0 1 0 0,-1-1-1 0 0,1 1 1 0 0,0 0 0 0 0,0 11-1 0 0,-4 21 82 0 0,-8 33-30 0 0,10-48-153 0 0,-1-1 0 0 0,-12 38 0 0 0,14-55 4 0 0,-3 10 69 0 0,-1-1 0 0 0,-1 1 0 0 0,-13 22 0 0 0,19-36-83 0 0,0 0-1 0 0,0 0 1 0 0,0 0 0 0 0,0 0-1 0 0,-1 0 1 0 0,1 0-1 0 0,-1-1 1 0 0,1 1-1 0 0,-1-1 1 0 0,1 1 0 0 0,-1-1-1 0 0,0 1 1 0 0,0-1-1 0 0,0 0 1 0 0,0 0-1 0 0,0 0 1 0 0,0 0 0 0 0,0 0-1 0 0,0 0 1 0 0,0 0-1 0 0,0-1 1 0 0,-1 1-1 0 0,1-1 1 0 0,0 0 0 0 0,0 1-1 0 0,-1-1 1 0 0,1 0-1 0 0,0 0 1 0 0,0-1-1 0 0,-1 1 1 0 0,1 0 0 0 0,0-1-1 0 0,0 1 1 0 0,0-1-1 0 0,0 0 1 0 0,-3-1-1 0 0,3 0-90 0 0,0 0 0 0 0,0 0 0 0 0,0 0 0 0 0,0-1 0 0 0,0 1 0 0 0,1 0 0 0 0,-1-1 0 0 0,1 0-1 0 0,-1 1 1 0 0,1-1 0 0 0,0 0 0 0 0,0 1 0 0 0,0-1 0 0 0,1 0 0 0 0,-1 0 0 0 0,1 0 0 0 0,-1 0-1 0 0,1 0 1 0 0,0-3 0 0 0,0 3-227 0 0,0 1-1 0 0,0 0 0 0 0,0-1 0 0 0,0 1 1 0 0,1 0-1 0 0,-1-1 0 0 0,1 1 0 0 0,-1 0 1 0 0,1-1-1 0 0,0 1 0 0 0,0 0 0 0 0,0 0 1 0 0,0 0-1 0 0,3-4 0 0 0,8-5-2504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8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7749 0 0,'0'0'4674'0'0,"-13"12"-4550"0"0,-39 34-89 0 0,51-45-56 0 0,0-1 0 0 0,0 1-1 0 0,1-1 1 0 0,-1 1 0 0 0,0 0-1 0 0,0-1 1 0 0,0 1 0 0 0,1 0-1 0 0,-1 0 1 0 0,0-1 0 0 0,1 1-1 0 0,-1 0 1 0 0,1 0 0 0 0,-1 0-1 0 0,1 0 1 0 0,-1 0 0 0 0,1 0-1 0 0,0 0 1 0 0,-1 0-1 0 0,1 0 1 0 0,0 0 0 0 0,0 0-1 0 0,0 0 1 0 0,0 0 0 0 0,0 0-1 0 0,0 0 1 0 0,0 0 0 0 0,0 0-1 0 0,0 0 1 0 0,0 0 0 0 0,0 0-1 0 0,1 0 1 0 0,-1 0 0 0 0,0 0-1 0 0,1 0 1 0 0,-1-1 0 0 0,1 1-1 0 0,-1 0 1 0 0,1 0-1 0 0,0 1 1 0 0,29 13-782 0 0,-25-13 741 0 0,18 7-315 0 0,-18-8 353 0 0,-1 0 0 0 0,0 1 1 0 0,1-1-1 0 0,-1 1 0 0 0,0 0 0 0 0,0 0 0 0 0,0 1 0 0 0,0-1 1 0 0,0 1-1 0 0,3 3 0 0 0,-7-6 35 0 0,1 1 1 0 0,-1-1-1 0 0,0 1 1 0 0,0-1-1 0 0,0 0 1 0 0,0 1-1 0 0,0-1 1 0 0,0 1-1 0 0,1-1 1 0 0,-1 1-1 0 0,0-1 1 0 0,0 0-1 0 0,0 1 1 0 0,0-1-1 0 0,0 1 1 0 0,-1-1-1 0 0,1 0 1 0 0,0 1-1 0 0,0-1 1 0 0,0 1-1 0 0,0-1 0 0 0,0 0 1 0 0,-1 1-1 0 0,1-1 1 0 0,0 1-1 0 0,0-1 1 0 0,0 0-1 0 0,-1 1 1 0 0,1-1-1 0 0,0 0 1 0 0,-1 1-1 0 0,1-1 1 0 0,0 0-1 0 0,-1 0 1 0 0,1 1-1 0 0,-20 9-77 0 0,18-9 99 0 0,0 0 1 0 0,0-1-1 0 0,0 1 0 0 0,0 0 0 0 0,1 0 0 0 0,-1 0 0 0 0,0 0 0 0 0,1 0 0 0 0,-1 0 0 0 0,1 0 0 0 0,-1 1 0 0 0,1-1 0 0 0,0 1 0 0 0,-1-1 0 0 0,0 3 0 0 0,0 6 3 0 0,1 0 0 0 0,1-1 0 0 0,0 1 0 0 0,0 0 0 0 0,1 0 0 0 0,3 15 0 0 0,2 29 449 0 0,-12-7 176 0 0,6-46-725 0 0,0 1 1 0 0,0-1-1 0 0,-1 0 1 0 0,1 1-1 0 0,-1-1 1 0 0,1 1-1 0 0,-1-1 1 0 0,1 0-1 0 0,-1 1 1 0 0,0-1 0 0 0,0 0-1 0 0,0 0 1 0 0,1 1-1 0 0,-1-1 1 0 0,-1 0-1 0 0,1 0 1 0 0,0 0-1 0 0,0 0 1 0 0,0 0-1 0 0,0-1 1 0 0,-1 1 0 0 0,1 0-1 0 0,0 0 1 0 0,-1-1-1 0 0,1 1 1 0 0,0-1-1 0 0,-1 1 1 0 0,-1-1-1 0 0,6-29-6538 0 0,4 15 3472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09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0 560 0 0,'0'0'12823'0'0,"57"16"-11523"0"0,27 2-1426 0 0,-59-14 137 0 0,0 2 0 0 0,0 0 0 0 0,27 11 0 0 0,-52-17-20 0 0,0 0 0 0 0,0 0 1 0 0,1 0-1 0 0,-1 0 0 0 0,0 0 0 0 0,0 0 0 0 0,1 1 0 0 0,-1-1 0 0 0,0 0 0 0 0,0 0 0 0 0,0 0 0 0 0,1 1 0 0 0,-1-1 0 0 0,0 0 0 0 0,0 0 0 0 0,0 0 1 0 0,1 1-1 0 0,-1-1 0 0 0,0 0 0 0 0,0 0 0 0 0,0 1 0 0 0,0-1 0 0 0,0 0 0 0 0,0 0 0 0 0,0 1 0 0 0,0-1 0 0 0,0 0 0 0 0,0 1 0 0 0,0-1 0 0 0,0 0 0 0 0,0 0 1 0 0,0 1-1 0 0,0-1 0 0 0,0 0 0 0 0,0 1 0 0 0,0-1 0 0 0,0 0 0 0 0,0 0 0 0 0,0 1 0 0 0,0-1 0 0 0,0 0 0 0 0,-1 0 0 0 0,1 1 0 0 0,0-1 0 0 0,0 0 0 0 0,0 0 1 0 0,0 0-1 0 0,-1 1 0 0 0,1-1 0 0 0,0 0 0 0 0,0 0 0 0 0,0 0 0 0 0,-1 1 0 0 0,1-1 0 0 0,0 0 0 0 0,0 0 0 0 0,-1 0 0 0 0,1 0 0 0 0,0 0 0 0 0,-1 0 1 0 0,1 0-1 0 0,0 0 0 0 0,0 0 0 0 0,-1 0 0 0 0,-19 10-2 0 0,19-9 0 0 0,-29 13 133 0 0,1 1 1 0 0,1 2-1 0 0,0 0 1 0 0,-32 29-1 0 0,60-46-211 0 0,0 0-1 0 0,0 1 0 0 0,-1-1 0 0 0,1 0 1 0 0,0 0-1 0 0,0 0 0 0 0,0 1 1 0 0,0-1-1 0 0,0 0 0 0 0,0 0 0 0 0,0 0 1 0 0,0 1-1 0 0,0-1 0 0 0,0 0 1 0 0,0 0-1 0 0,0 1 0 0 0,0-1 0 0 0,0 0 1 0 0,0 0-1 0 0,0 0 0 0 0,0 1 1 0 0,0-1-1 0 0,0 0 0 0 0,0 0 0 0 0,0 1 1 0 0,0-1-1 0 0,0 0 0 0 0,1 0 1 0 0,-1 0-1 0 0,0 1 0 0 0,0-1 0 0 0,0 0 1 0 0,0 0-1 0 0,0 0 0 0 0,1 0 1 0 0,-1 1-1 0 0,0-1 0 0 0,0 0 0 0 0,0 0 1 0 0,1 0-1 0 0,-1 0 0 0 0,0 0 1 0 0,0 0-1 0 0,0 0 0 0 0,1 0 0 0 0,-1 0 1 0 0,0 1-1 0 0,0-1 0 0 0,0 0 1 0 0,1 0-1 0 0,-1 0 0 0 0,0 0 0 0 0,0 0 1 0 0,1 0-1 0 0,-1 0 0 0 0,0-1 1 0 0,16 5-3646 0 0,-3-2-1760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10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13 1304 0 0,'0'0'11791'0'0,"11"0"-11658"0"0,76-6-205 0 0,-50 2 18 0 0,-1 1 0 0 0,72 5-1 0 0,-108-2 51 0 0,0 0 0 0 0,0 0 1 0 0,0 0-1 0 0,1 0 0 0 0,-1 0 0 0 0,0 1 0 0 0,0-1 0 0 0,0 0 0 0 0,1 0 0 0 0,-1 0 0 0 0,0 0 0 0 0,0 0 1 0 0,0 0-1 0 0,0 0 0 0 0,1 1 0 0 0,-1-1 0 0 0,0 0 0 0 0,0 0 0 0 0,0 0 0 0 0,0 0 0 0 0,0 1 1 0 0,0-1-1 0 0,1 0 0 0 0,-1 0 0 0 0,0 0 0 0 0,0 1 0 0 0,0-1 0 0 0,0 0 0 0 0,0 0 0 0 0,0 0 1 0 0,0 1-1 0 0,0-1 0 0 0,0 0 0 0 0,0 0 0 0 0,0 0 0 0 0,0 1 0 0 0,0-1 0 0 0,0 0 0 0 0,0 0 1 0 0,0 0-1 0 0,0 1 0 0 0,-1-1 0 0 0,1 0 0 0 0,0 0 0 0 0,0 0 0 0 0,0 1 0 0 0,0-1 0 0 0,0 0 1 0 0,0 0-1 0 0,0 0 0 0 0,-1 0 0 0 0,1 1 0 0 0,0-1 0 0 0,0 0 0 0 0,0 0 0 0 0,0 0 0 0 0,-1 0 0 0 0,1 0 1 0 0,0 0-1 0 0,0 0 0 0 0,0 0 0 0 0,-1 1 0 0 0,1-1 0 0 0,0 0 0 0 0,0 0 0 0 0,-1 0 0 0 0,-21 17 114 0 0,-3 4 254 0 0,21-10-293 0 0,0-1 0 0 0,1 1 0 0 0,0 0 0 0 0,1 0 0 0 0,0 0 0 0 0,1 0 0 0 0,0 11 0 0 0,4 87-234 0 0,1-32 137 0 0,-4-57 49 0 0,1-9-75 0 0,-1 0 0 0 0,0 0-1 0 0,-1 0 1 0 0,-1 0 0 0 0,-3 17 0 0 0,4-25 23 0 0,0-1 0 0 0,0 1 0 0 0,0 0 0 0 0,-1-1 0 0 0,1 1 0 0 0,-1-1 1 0 0,1 0-1 0 0,-1 1 0 0 0,0-1 0 0 0,0 0 0 0 0,0 0 0 0 0,0 0 0 0 0,0 0 0 0 0,-1-1 1 0 0,1 1-1 0 0,-1 0 0 0 0,1-1 0 0 0,-1 0 0 0 0,1 1 0 0 0,-1-1 0 0 0,0 0 1 0 0,0-1-1 0 0,1 1 0 0 0,-1 0 0 0 0,0-1 0 0 0,-3 1 0 0 0,-4-1-11 0 0,1 1-1 0 0,0-2 1 0 0,-1 1-1 0 0,1-1 0 0 0,0-1 1 0 0,0 0-1 0 0,0 0 1 0 0,0-1-1 0 0,0 0 1 0 0,0 0-1 0 0,-12-7 1 0 0,17 7-237 0 0,0 1 0 0 0,-1 0 0 0 0,1-1 0 0 0,0 0 0 0 0,0 0 0 0 0,0 0 0 0 0,1 0 1 0 0,-1-1-1 0 0,1 0 0 0 0,0 1 0 0 0,0-1 0 0 0,0 0 0 0 0,0-1 0 0 0,1 1 0 0 0,0 0 1 0 0,-1-1-1 0 0,2 1 0 0 0,-1-1 0 0 0,0 0 0 0 0,1 0 0 0 0,0 1 0 0 0,-1-10 1 0 0,4 7-2369 0 0,7 2-371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3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16 247 1696 0 0,'0'0'5879'0'0,"1"-15"-5699"0"0,1-175 596 0 0,-3 188-762 0 0,1 1-1 0 0,0-1 1 0 0,0 1 0 0 0,0-1-1 0 0,0 1 1 0 0,0-1-1 0 0,1 1 1 0 0,-1-1-1 0 0,0 1 1 0 0,1-1-1 0 0,-1 1 1 0 0,1-1-1 0 0,-1 1 1 0 0,1 0-1 0 0,0-1 1 0 0,-1 1-1 0 0,1 0 1 0 0,0-1-1 0 0,0 1 1 0 0,0 0-1 0 0,0 0 1 0 0,0 0-1 0 0,0 0 1 0 0,0 0-1 0 0,1 0 1 0 0,-1 0-1 0 0,0 1 1 0 0,0-1-1 0 0,1 0 1 0 0,-1 0 0 0 0,1 1-1 0 0,-1-1 1 0 0,0 1-1 0 0,1 0 1 0 0,-1-1-1 0 0,1 1 1 0 0,-1 0-1 0 0,1 0 1 0 0,-1 0-1 0 0,1 0 1 0 0,-1 0-1 0 0,1 0 1 0 0,-1 0-1 0 0,1 1 1 0 0,1-1-1 0 0,1 1-74 0 0,-1 1-1 0 0,1-1 0 0 0,-1 1 0 0 0,0 0 0 0 0,0 0 1 0 0,1 0-1 0 0,-1 0 0 0 0,0 0 0 0 0,0 1 1 0 0,-1-1-1 0 0,1 1 0 0 0,-1 0 0 0 0,1 0 0 0 0,-1 0 1 0 0,0 0-1 0 0,0 0 0 0 0,2 5 0 0 0,-2-5 12 0 0,-1 0-1 0 0,1 0 0 0 0,-1 0 0 0 0,0 0 0 0 0,0 0 0 0 0,-1 1 1 0 0,1-1-1 0 0,-1 0 0 0 0,1 1 0 0 0,-1-1 0 0 0,0 1 0 0 0,0-1 0 0 0,-1 0 1 0 0,1 1-1 0 0,-1-1 0 0 0,1 0 0 0 0,-1 0 0 0 0,0 1 0 0 0,0-1 1 0 0,-1 0-1 0 0,1 0 0 0 0,-1 0 0 0 0,1 0 0 0 0,-4 4 0 0 0,1-4 10 0 0,1 0 0 0 0,-1 0 0 0 0,0 0 0 0 0,1-1 0 0 0,-1 1 0 0 0,-1-1-1 0 0,1 0 1 0 0,0 0 0 0 0,0-1 0 0 0,-1 1 0 0 0,1-1 0 0 0,-1 0 0 0 0,1 0-1 0 0,-1 0 1 0 0,1-1 0 0 0,-1 1 0 0 0,-6-2 0 0 0,-17 0 2830 0 0,55 3-553 0 0,-12 3-1926 0 0,1 0 1 0 0,-2 2-1 0 0,28 15 0 0 0,-32-16-761 0 0,0 0-1 0 0,0-1 1 0 0,0 0-1 0 0,1 0 1 0 0,-1-1-1 0 0,1-1 1 0 0,0 0-1 0 0,0 0 1 0 0,23 1-1 0 0,18-9-6106 0 0,-33 0 5395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1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1656 0 0,'0'0'8534'0'0,"0"-22"-8360"0"0,0-71-83 0 0,0 86-90 0 0,0 0 0 0 0,0 0 1 0 0,1 0-1 0 0,0 0 0 0 0,0 1 0 0 0,0-1 0 0 0,1 0 1 0 0,0 1-1 0 0,1-1 0 0 0,-1 1 0 0 0,1-1 0 0 0,6-8 1 0 0,-8 12-7 0 0,0 2-1 0 0,-1 0 0 0 0,0 0 0 0 0,0 1 0 0 0,1-1 0 0 0,-1 0 0 0 0,0 0 0 0 0,1 1 0 0 0,-1-1 0 0 0,1 0 0 0 0,-1 0 0 0 0,1 1 0 0 0,-1-1 0 0 0,1 0 0 0 0,0 1 0 0 0,-1-1 0 0 0,1 1 0 0 0,0-1 0 0 0,-1 1 0 0 0,1-1 0 0 0,0 1 0 0 0,0 0 0 0 0,-1-1 0 0 0,1 1 0 0 0,0 0 0 0 0,0-1 0 0 0,0 1 0 0 0,-1 0 0 0 0,1 0 0 0 0,0 0-1 0 0,0 0 1 0 0,0 0 0 0 0,0 0 0 0 0,0 0 0 0 0,-1 0 0 0 0,1 0 0 0 0,0 0 0 0 0,0 0 0 0 0,0 1 0 0 0,0-1 0 0 0,-1 0 0 0 0,1 1 0 0 0,0-1 0 0 0,0 0 0 0 0,-1 1 0 0 0,1-1 0 0 0,0 1 0 0 0,0-1 0 0 0,-1 1 0 0 0,1-1 0 0 0,-1 1 0 0 0,1 0 0 0 0,-1-1 0 0 0,1 1 0 0 0,-1 0 0 0 0,1 0 0 0 0,0 0 0 0 0,2 4-113 0 0,0 0 0 0 0,-1-1 1 0 0,0 1-1 0 0,0 0 0 0 0,0 0 0 0 0,0 1 1 0 0,1 7-1 0 0,3 25 61 0 0,4 47 461 0 0,9-126-69 0 0,-15 30-269 0 0,0 1 1 0 0,1 0-1 0 0,0 1 1 0 0,0-1-1 0 0,1 1 0 0 0,1 0 1 0 0,-1 1-1 0 0,16-16 1 0 0,-22 24-53 0 0,0 0 1 0 0,1-1-1 0 0,-1 1 0 0 0,0-1 1 0 0,1 1-1 0 0,-1 0 1 0 0,0-1-1 0 0,1 1 0 0 0,-1 0 1 0 0,0-1-1 0 0,1 1 0 0 0,-1 0 1 0 0,1 0-1 0 0,-1-1 1 0 0,0 1-1 0 0,1 0 0 0 0,-1 0 1 0 0,1 0-1 0 0,-1 0 0 0 0,1 0 1 0 0,-1-1-1 0 0,1 1 1 0 0,-1 0-1 0 0,1 0 0 0 0,-1 0 1 0 0,1 0-1 0 0,-1 0 1 0 0,1 0-1 0 0,-1 1 0 0 0,1-1 1 0 0,-1 0-1 0 0,0 0 0 0 0,1 0 1 0 0,-1 0-1 0 0,1 1 1 0 0,-1-1-1 0 0,1 0 0 0 0,-1 0 1 0 0,0 1-1 0 0,1-1 0 0 0,-1 0 1 0 0,1 0-1 0 0,-1 1 1 0 0,0-1-1 0 0,1 1 0 0 0,-1-1 1 0 0,0 0-1 0 0,0 1 0 0 0,1-1 1 0 0,-1 1-1 0 0,0-1 1 0 0,0 0-1 0 0,0 1 0 0 0,0-1 1 0 0,1 1-1 0 0,-1-1 0 0 0,0 1 1 0 0,0-1-1 0 0,0 1 1 0 0,0-1-1 0 0,0 1 0 0 0,1 37-81 0 0,-1-31-8 0 0,-3 37 154 0 0,-3-1 0 0 0,-1 0 0 0 0,-2 0 1 0 0,-2 0-1 0 0,-27 67 0 0 0,-1 11-45 0 0,36-112-286 0 0,1 1 1 0 0,1-1 0 0 0,0 1 0 0 0,0 14-1 0 0,4-23-200 0 0,0 0 0 0 0,0 0-1 0 0,0 0 1 0 0,0-1 0 0 0,0 1 0 0 0,0-1-1 0 0,0 0 1 0 0,0 1 0 0 0,0-1-1 0 0,0-1 1 0 0,0 1 0 0 0,0 0 0 0 0,4-2-1 0 0,11-3-2334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11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210 914 5088 0 0,'0'0'4822'0'0,"10"-20"-4449"0"0,6-13-99 0 0,-1 0 0 0 0,-2-1 0 0 0,-1-1 0 0 0,13-68-1 0 0,-20 64-240 0 0,-2 0-1 0 0,-2-1 0 0 0,-1 1 1 0 0,-11-75-1 0 0,7 92-193 0 0,-2 0 1 0 0,0 1-1 0 0,-1 0 1 0 0,-1 0-1 0 0,-1 1 1 0 0,-1 0-1 0 0,0 0 1 0 0,-2 1-1 0 0,0 1 1 0 0,-18-22-1 0 0,14 23-528 0 0,0 0 1 0 0,-1 1-1 0 0,-1 1 0 0 0,-33-22 0 0 0,-15-1-2267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6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3836 0 0,'0'0'5543'0'0,"-15"7"-5523"0"0,-122 57 222 0 0,136-64-217 0 0,1 0 1 0 0,-1 0-1 0 0,1 0 0 0 0,-1 0 1 0 0,1 1-1 0 0,-1-1 0 0 0,1 0 1 0 0,0 0-1 0 0,-1 1 1 0 0,1-1-1 0 0,-1 0 0 0 0,1 1 1 0 0,0-1-1 0 0,-1 0 0 0 0,1 1 1 0 0,0-1-1 0 0,-1 1 1 0 0,1-1-1 0 0,0 0 0 0 0,-1 1 1 0 0,1-1-1 0 0,0 1 0 0 0,0-1 1 0 0,0 1-1 0 0,-1-1 1 0 0,1 1-1 0 0,0-1 0 0 0,0 1 1 0 0,0-1-1 0 0,0 1 0 0 0,0-1 1 0 0,0 1-1 0 0,0 0 1 0 0,17 10 165 0 0,44 2-499 0 0,-47-11 383 0 0,-6-1-67 0 0,0 1 0 0 0,-1 1 0 0 0,0-1 0 0 0,1 1 0 0 0,-1 0 1 0 0,0 1-1 0 0,0-1 0 0 0,-1 1 0 0 0,1 1 0 0 0,-1-1 0 0 0,0 1 1 0 0,0 0-1 0 0,8 10 0 0 0,-10-10 12 0 0,0 0-1 0 0,-1 1 1 0 0,0-1 0 0 0,0 1 0 0 0,0 0 0 0 0,-1 0-1 0 0,1 0 1 0 0,-2 1 0 0 0,1-1 0 0 0,-1 0 0 0 0,1 1-1 0 0,-2-1 1 0 0,1 0 0 0 0,-1 1 0 0 0,0-1 0 0 0,-2 12-1 0 0,2-15-20 0 0,-1-1-1 0 0,0 1 0 0 0,0-1 0 0 0,0 0 0 0 0,0 1 0 0 0,-1-1 1 0 0,1 0-1 0 0,-1 0 0 0 0,1 0 0 0 0,-1 0 0 0 0,0 0 1 0 0,1 0-1 0 0,-1 0 0 0 0,0-1 0 0 0,0 1 0 0 0,0-1 0 0 0,-1 0 1 0 0,1 1-1 0 0,0-1 0 0 0,0 0 0 0 0,-1 0 0 0 0,1 0 1 0 0,-1 0-1 0 0,1-1 0 0 0,-1 1 0 0 0,1-1 0 0 0,-3 1 0 0 0,-11 1 11 0 0,0 0 1 0 0,-32 0-1 0 0,44-2-5 0 0,-3 0-103 0 0,1 0 0 0 0,-1 0 1 0 0,0-1-1 0 0,0 0 0 0 0,0 0 0 0 0,1 0 1 0 0,-1-1-1 0 0,0 0 0 0 0,1 0 0 0 0,0-1 1 0 0,-1 0-1 0 0,1 0 0 0 0,0-1 0 0 0,1 1 1 0 0,-1-1-1 0 0,-5-5 0 0 0,10 8-94 0 0,1 0 0 0 0,-1 0 0 0 0,1 0 0 0 0,0 0 0 0 0,-1 0 1 0 0,1 1-1 0 0,0-1 0 0 0,-1 0 0 0 0,1 0 0 0 0,0 0 0 0 0,0 0 0 0 0,0 0 0 0 0,0-1 0 0 0,0 1 0 0 0,0 0 0 0 0,0 0 0 0 0,0 0 0 0 0,0 0 0 0 0,1 0 0 0 0,-1 0 0 0 0,0 1 0 0 0,1-1 0 0 0,-1 0 0 0 0,1 0 1 0 0,-1 0-1 0 0,1 0 0 0 0,0-1 0 0 0,11-7-2319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6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5140 0 0,'0'0'4524'0'0,"0"20"-4336"0"0,-1 9-116 0 0,-1-14-11 0 0,2 0 0 0 0,0 1 0 0 0,0-1 0 0 0,4 18 0 0 0,-3-25-90 0 0,1 0 0 0 0,0 0 1 0 0,0 0-1 0 0,0 0 0 0 0,1-1 0 0 0,0 1 0 0 0,1-1 1 0 0,5 9-1 0 0,-8-14-254 0 0,1 1 0 0 0,0 0 0 0 0,1 0 0 0 0,-1-1 0 0 0,0 1 0 0 0,1-1 0 0 0,-1 0 0 0 0,1 0 0 0 0,0 0 0 0 0,0 0 0 0 0,0 0 0 0 0,0-1 0 0 0,0 1 0 0 0,0-1 0 0 0,0 0 0 0 0,0 0 0 0 0,1 0 0 0 0,-1 0 0 0 0,0-1 0 0 0,1 1 0 0 0,3-1 0 0 0,7 0-2013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7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4256 0 0,'0'0'6148'0'0,"-23"1"-5908"0"0,-3-1-211 0 0,-145 6 318 0 0,133 2-484 0 0,21 2-1400 0 0,17-10 1332 0 0,0 1 1 0 0,-1-1 0 0 0,1 1-1 0 0,-1-1 1 0 0,1 0 0 0 0,0 1-1 0 0,-1 0 1 0 0,1-1 0 0 0,0 1-1 0 0,0-1 1 0 0,-1 1-1 0 0,1-1 1 0 0,0 1 0 0 0,0-1-1 0 0,0 1 1 0 0,0 0 0 0 0,0-1-1 0 0,0 1 1 0 0,0-1 0 0 0,0 1-1 0 0,0 0 1 0 0,0-1 0 0 0,0 1-1 0 0,0 0 1 0 0,2 4-2493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7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3280 0 0,'0'0'8037'0'0,"-6"22"-7730"0"0,-18 70 9 0 0,21-83-171 0 0,1 1-1 0 0,0-1 1 0 0,0 1-1 0 0,1 0 1 0 0,0-1-1 0 0,0 1 0 0 0,1 0 1 0 0,1 0-1 0 0,0 0 1 0 0,2 12-1 0 0,-1-19-124 0 0,-1 0-1 0 0,1 0 1 0 0,0 0-1 0 0,-1-1 1 0 0,2 1-1 0 0,-1 0 1 0 0,0-1 0 0 0,0 1-1 0 0,1-1 1 0 0,-1 0-1 0 0,1 0 1 0 0,0 0-1 0 0,0 0 1 0 0,0 0-1 0 0,0 0 1 0 0,0-1-1 0 0,0 0 1 0 0,0 1 0 0 0,0-1-1 0 0,0 0 1 0 0,1-1-1 0 0,-1 1 1 0 0,0 0-1 0 0,1-1 1 0 0,5 0-1 0 0,-2 1-103 0 0,0 0 1 0 0,0-1-1 0 0,0 0 0 0 0,-1 0 0 0 0,1-1 0 0 0,0 0 0 0 0,0 0 0 0 0,0 0 0 0 0,0-1 0 0 0,-1 0 0 0 0,12-5 1 0 0,-11 2-66 0 0,-1 0 1 0 0,0 0-1 0 0,-1 0 1 0 0,1 0-1 0 0,-1-1 1 0 0,0 0-1 0 0,0 0 1 0 0,-1-1 0 0 0,1 1-1 0 0,-1-1 1 0 0,3-9-1 0 0,-1 1-1191 0 0,-1 0-1 0 0,0-1 0 0 0,-1 1 0 0 0,3-22 1 0 0,-7 29-1014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7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37 313 2056 0 0,'0'0'5558'0'0,"2"-21"-4923"0"0,-1 8-556 0 0,5-35 556 0 0,-2-76 0 0 0,-5 108-496 0 0,0 1 0 0 0,-2 0 0 0 0,1 0-1 0 0,-9-24 1 0 0,11 39-103 0 0,0 0-1 0 0,0 0 0 0 0,0-1 0 0 0,0 1 0 0 0,0 0 1 0 0,0 0-1 0 0,0 0 0 0 0,-1 0 0 0 0,1 0 1 0 0,0 0-1 0 0,0-1 0 0 0,0 1 0 0 0,0 0 1 0 0,0 0-1 0 0,0 0 0 0 0,0 0 0 0 0,0-1 1 0 0,0 1-1 0 0,0 0 0 0 0,0 0 0 0 0,0 0 1 0 0,0 0-1 0 0,0 0 0 0 0,0-1 0 0 0,0 1 1 0 0,0 0-1 0 0,0 0 0 0 0,0 0 0 0 0,0 0 1 0 0,1 0-1 0 0,-1-1 0 0 0,0 1 0 0 0,0 0 1 0 0,0 0-1 0 0,0 0 0 0 0,0 0 0 0 0,0 0 0 0 0,0 0 1 0 0,0-1-1 0 0,1 1 0 0 0,-1 0 0 0 0,0 0 1 0 0,0 0-1 0 0,0 0 0 0 0,0 0 0 0 0,0 0 1 0 0,1 0-1 0 0,-1 0 0 0 0,0 0 0 0 0,0 0 1 0 0,0 0-1 0 0,0 0 0 0 0,0 0 0 0 0,1 0 1 0 0,-1 0-1 0 0,0 0 0 0 0,0 0 0 0 0,0 0 1 0 0,0 0-1 0 0,1 0 0 0 0,14 6 268 0 0,14 12-644 0 0,-13-2 299 0 0,0 0-1 0 0,-1 1 0 0 0,15 23 1 0 0,-25-34 82 0 0,-1 0-1 0 0,0 1 1 0 0,-1-1 0 0 0,1 1 0 0 0,-1 0 0 0 0,-1-1-1 0 0,1 2 1 0 0,-1-1 0 0 0,-1 0 0 0 0,1 0 0 0 0,-1 1 0 0 0,0-1-1 0 0,-1 14 1 0 0,-1-19-49 0 0,0 1-1 0 0,0-1 1 0 0,0 1-1 0 0,0-1 1 0 0,0 0-1 0 0,-1 1 1 0 0,1-1-1 0 0,-1 0 1 0 0,0 0-1 0 0,0 0 0 0 0,0 0 1 0 0,0 0-1 0 0,0 0 1 0 0,0-1-1 0 0,0 1 1 0 0,0-1-1 0 0,-1 1 1 0 0,1-1-1 0 0,-1 0 1 0 0,1 0-1 0 0,-1 0 1 0 0,1 0-1 0 0,-1 0 1 0 0,0-1-1 0 0,1 1 1 0 0,-5-1-1 0 0,-6 2-117 0 0,0 0 1 0 0,0-1-1 0 0,0 0 0 0 0,-14-1 0 0 0,24-1-4 0 0,0 1-1 0 0,0-1 1 0 0,0 0-1 0 0,0 1 1 0 0,0-1-1 0 0,0-1 0 0 0,0 1 1 0 0,1 0-1 0 0,-1-1 1 0 0,0 1-1 0 0,1-1 1 0 0,-1 0-1 0 0,1 0 0 0 0,-3-2 1 0 0,4 3-118 0 0,0 0 0 0 0,0-1 0 0 0,0 1 0 0 0,0 0 1 0 0,0 0-1 0 0,0-1 0 0 0,0 1 0 0 0,1 0 0 0 0,-1-1 0 0 0,0 1 0 0 0,1-1 0 0 0,-1 1 1 0 0,1-1-1 0 0,0 1 0 0 0,0-1 0 0 0,-1 1 0 0 0,1-1 0 0 0,0 0 0 0 0,0 1 1 0 0,0-1-1 0 0,1 1 0 0 0,-1-1 0 0 0,0 1 0 0 0,1-1 0 0 0,-1 1 0 0 0,1-1 0 0 0,-1 1 1 0 0,1-1-1 0 0,1-1 0 0 0,7-9-2212 0 0</inkml:trace>
  <inkml:trace contextRef="#ctx0" brushRef="#br0" timeOffset="1">295 50 256 0 0,'0'0'8889'0'0,"0"132"-8813"0"0,0-111-76 0 0,0-3-12 0 0,0-2 4 0 0,0 0-340 0 0,0-4-264 0 0,5-3-220 0 0,1-5-244 0 0,-1 1-581 0 0,0-3-507 0 0,6 3-196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2708 0 0,'0'0'5989'0'0,"4"-21"-5681"0"0,33-153 400 0 0,-35 166-603 0 0,1 0-1 0 0,0 0 1 0 0,0 0 0 0 0,9-15 0 0 0,-12 22-76 0 0,1 0 0 0 0,-1 0 0 0 0,1 1 0 0 0,0-1-1 0 0,-1 0 1 0 0,1 0 0 0 0,0 1 0 0 0,0-1 0 0 0,-1 0 0 0 0,1 1 0 0 0,0-1 0 0 0,0 0 0 0 0,0 1 0 0 0,0-1 0 0 0,0 1 0 0 0,0 0 0 0 0,0-1 0 0 0,0 1 0 0 0,0 0 0 0 0,1-1 0 0 0,-1 2-16 0 0,0-1 0 0 0,0 0 1 0 0,1 1-1 0 0,-1-1 0 0 0,0 1 1 0 0,0 0-1 0 0,0-1 0 0 0,0 1 1 0 0,0 0-1 0 0,0 0 0 0 0,0 0 1 0 0,0-1-1 0 0,-1 1 0 0 0,1 0 1 0 0,0 0-1 0 0,0 0 1 0 0,-1 0-1 0 0,1 0 0 0 0,-1 1 1 0 0,1-1-1 0 0,-1 0 0 0 0,1 1 1 0 0,9 24-12 0 0,-1 0 0 0 0,-1 0 0 0 0,6 41 0 0 0,-5-27-6 0 0,-5-23-11 0 0,-1-5 123 0 0,-1-1 1 0 0,0 1-1 0 0,0 0 0 0 0,-1 11 0 0 0,-18-25-918 0 0,4-4 877 0 0,-1-1 0 0 0,1 0 0 0 0,0-1 0 0 0,1 0-1 0 0,-17-15 1 0 0,-8-7-3769 0 0,32 26 2677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1 215 1364 0 0</inkml:trace>
  <inkml:trace contextRef="#ctx0" brushRef="#br0" timeOffset="1">1 215 1364 0 0,'152'22'2944'0'0,"-117"-23"-1065"0"0,-32-7-1268 0 0,-3 4-392 0 0,5-13 165 0 0,-1 0 1 0 0,-1 0 0 0 0,-1 0 0 0 0,0 0 0 0 0,-1 0-1 0 0,-1 0 1 0 0,-4-30 0 0 0,2-8-284 0 0,4 55-77 0 0,-1 0 0 0 0,1 1 1 0 0,-1-1-1 0 0,1 1 0 0 0,-1-1 0 0 0,1 1 1 0 0,-1-1-1 0 0,0 1 0 0 0,1 0 1 0 0,-1 0-1 0 0,0-1 0 0 0,0 1 1 0 0,1 0-1 0 0,1 2 0 0 0,17 22-512 0 0,28 40 0 0 0,-32-41 833 0 0,1-1 0 0 0,34 36 0 0 0,-36-48 15 0 0,-8-12-415 0 0,-5-25-360 0 0,-2 10 474 0 0,-1 0-25 0 0,-1 0-1 0 0,0 0 0 0 0,-8-26 1 0 0,0-2-1660 0 0,5 0-5040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4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0 272 716 0 0,'0'0'6032'0'0,"1"-24"-5593"0"0,6-171 233 0 0,0 155-296 0 0,-6 39-346 0 0,-1 1 0 0 0,0-1-1 0 0,0 0 1 0 0,1 1 0 0 0,-1-1 0 0 0,0 0 0 0 0,1 1 0 0 0,-1-1 0 0 0,1 1 0 0 0,-1-1 0 0 0,1 1 0 0 0,-1-1 0 0 0,1 1 0 0 0,-1-1 0 0 0,1 1 0 0 0,-1-1 0 0 0,1 1 0 0 0,0 0 0 0 0,-1-1 0 0 0,1 1 0 0 0,0 0 0 0 0,-1 0 0 0 0,1-1 0 0 0,0 1 0 0 0,-1 0 0 0 0,1 0 0 0 0,0 0 0 0 0,-1 0 0 0 0,1 0 0 0 0,0 0 0 0 0,0 0 0 0 0,-1 0 0 0 0,1 0 0 0 0,0 0 0 0 0,-1 0-1 0 0,1 1 1 0 0,0-1 0 0 0,-1 0 0 0 0,1 0 0 0 0,0 1 0 0 0,-1-1 0 0 0,1 0 0 0 0,-1 1 0 0 0,1-1 0 0 0,0 1 0 0 0,-1-1 0 0 0,1 1 0 0 0,-1-1 0 0 0,1 1 0 0 0,-1-1 0 0 0,0 1 0 0 0,1-1 0 0 0,-1 1 0 0 0,1 0 0 0 0,7 9-59 0 0,0 0 0 0 0,0 0 0 0 0,-1 1 0 0 0,0-1 0 0 0,-1 1 0 0 0,0 1 0 0 0,6 19 0 0 0,-5-11-4 0 0,-1-1 0 0 0,-1 1 0 0 0,0 0 0 0 0,1 23 0 0 0,-6-41-4 0 0,1 0 1 0 0,-1-1 0 0 0,0 1 0 0 0,0 0 0 0 0,0 0 0 0 0,0 0-1 0 0,-1 0 1 0 0,1-1 0 0 0,0 1 0 0 0,-1 0 0 0 0,1 0 0 0 0,-1-1 0 0 0,1 1-1 0 0,-1 0 1 0 0,0-1 0 0 0,0 1 0 0 0,0 0 0 0 0,0-1 0 0 0,0 1 0 0 0,0-1-1 0 0,0 0 1 0 0,-1 1 0 0 0,1-1 0 0 0,0 0 0 0 0,-1 0 0 0 0,1 0-1 0 0,-1 0 1 0 0,1 0 0 0 0,-1 0 0 0 0,0 0 0 0 0,1 0 0 0 0,-1-1 0 0 0,0 1-1 0 0,0-1 1 0 0,1 1 0 0 0,-1-1 0 0 0,0 1 0 0 0,0-1 0 0 0,0 0-1 0 0,1 0 1 0 0,-1 0 0 0 0,0 0 0 0 0,0-1 0 0 0,0 1 0 0 0,1 0 0 0 0,-1-1-1 0 0,0 1 1 0 0,0-1 0 0 0,1 1 0 0 0,-1-1 0 0 0,0 0 0 0 0,1 0 0 0 0,-3-1-1 0 0,1 0-154 0 0,1 0-1 0 0,-1 0 1 0 0,1 0-1 0 0,0 0 1 0 0,0 0-1 0 0,-1 0 1 0 0,1-1-1 0 0,1 1 1 0 0,-1-1-1 0 0,0 0 1 0 0,1 1-1 0 0,-3-7 1 0 0,0-9-3796 0 0,36 36 3242 0 0,-22-10 1044 0 0,-1-1-1 0 0,1 0 1 0 0,1-1-1 0 0,-1 0 1 0 0,1-1-1 0 0,0 0 1 0 0,0 0-1 0 0,1-1 1 0 0,-1-1-1 0 0,1 0 1 0 0,0-1 0 0 0,0 0-1 0 0,0 0 1 0 0,0-2-1 0 0,0 1 1 0 0,0-2-1 0 0,14-1 1 0 0,-22 1-246 0 0,0 0-1 0 0,0-1 1 0 0,0 1 0 0 0,0-1 0 0 0,0 0-1 0 0,-1 0 1 0 0,1 0 0 0 0,0-1 0 0 0,-1 1-1 0 0,0-1 1 0 0,0 0 0 0 0,0 0 0 0 0,0 0-1 0 0,0 0 1 0 0,0-1 0 0 0,-1 1 0 0 0,1-1-1 0 0,-1 0 1 0 0,0 1 0 0 0,0-1 0 0 0,-1 0-1 0 0,1 0 1 0 0,-1 0 0 0 0,2-8 0 0 0,-2 6 14 0 0,1 0 1 0 0,-2 1 0 0 0,1-1 0 0 0,0 0 0 0 0,-1 1 0 0 0,0-1-1 0 0,-1 0 1 0 0,1 0 0 0 0,-1 1 0 0 0,0-1 0 0 0,0 1 0 0 0,-1-1-1 0 0,0 1 1 0 0,0-1 0 0 0,0 1 0 0 0,0 0 0 0 0,-1 0 0 0 0,-4-7-1 0 0,-3 2-35 0 0,0 1-1 0 0,-1 0 1 0 0,0 0 0 0 0,0 1-1 0 0,-1 1 1 0 0,0 0-1 0 0,0 0 1 0 0,0 1-1 0 0,-1 1 1 0 0,0 0-1 0 0,0 1 1 0 0,-1 0-1 0 0,1 1 1 0 0,-1 1-1 0 0,0 0 1 0 0,1 1 0 0 0,-1 0-1 0 0,0 1 1 0 0,-17 2-1 0 0,27-1-150 0 0,1-1 0 0 0,-1 1 0 0 0,1 1 0 0 0,0-1 0 0 0,-1 0 0 0 0,1 1 0 0 0,0 0-1 0 0,0-1 1 0 0,0 1 0 0 0,0 0 0 0 0,0 1 0 0 0,0-1 0 0 0,1 1 0 0 0,-1-1 0 0 0,1 1 0 0 0,0 0 0 0 0,-1-1 0 0 0,1 1 0 0 0,1 1-1 0 0,-1-1 1 0 0,0 0 0 0 0,-1 6 0 0 0,-1 15-2670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 1736 0 0,'0'0'5778'0'0,"-19"0"-5730"0"0,1-1-49 0 0,-2 0 33 0 0,-1 0-1 0 0,1 1 1 0 0,-1 2-1 0 0,-33 6 1 0 0,52-8 23 0 0,0 0-1 0 0,1 1 1 0 0,-1-1 0 0 0,0 1 0 0 0,1 0 0 0 0,-1-1 0 0 0,0 1 0 0 0,1 0-1 0 0,-1 0 1 0 0,1 0 0 0 0,-1 0 0 0 0,1 0 0 0 0,0 0 0 0 0,0 1-1 0 0,-1-1 1 0 0,1 0 0 0 0,0 1 0 0 0,0-1 0 0 0,0 1 0 0 0,0-1 0 0 0,0 1-1 0 0,1-1 1 0 0,-1 1 0 0 0,0 0 0 0 0,0 2 0 0 0,1-1 11 0 0,0 1 0 0 0,0-1 1 0 0,0 0-1 0 0,1 1 1 0 0,-1-1-1 0 0,1 0 0 0 0,0 1 1 0 0,0-1-1 0 0,0 0 0 0 0,0 0 1 0 0,0 0-1 0 0,3 5 0 0 0,3 3-105 0 0,-1-1 0 0 0,1 0 0 0 0,1 0-1 0 0,0-1 1 0 0,0 0 0 0 0,15 12 0 0 0,-17-17-558 0 0,0 0 1 0 0,1-1 0 0 0,-1 1-1 0 0,1-1 1 0 0,0-1-1 0 0,0 1 1 0 0,0-1-1 0 0,1 0 1 0 0,-1-1 0 0 0,0 0-1 0 0,1 0 1 0 0,-1-1-1 0 0,13 0 1 0 0,-3 0 129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1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4648 0 0,'0'0'6362'0'0,"6"15"-6320"0"0,17 48-37 0 0,-21-58 3 0 0,-1 1 0 0 0,1-1 0 0 0,-1 0 0 0 0,0 1 0 0 0,-1 0 0 0 0,1-1 0 0 0,-1 1 0 0 0,-1-1 0 0 0,1 1 0 0 0,-1-1 0 0 0,1 1 1 0 0,-2-1-1 0 0,-1 8 0 0 0,-3 21 73 0 0,6-30-26 0 0,0 0 0 0 0,1 0 0 0 0,-1 0 0 0 0,1 0 0 0 0,0 0 0 0 0,0 0-1 0 0,0 0 1 0 0,1-1 0 0 0,-1 1 0 0 0,1 0 0 0 0,0-1 0 0 0,0 0 0 0 0,0 1 0 0 0,0-1 0 0 0,0 0 0 0 0,1 0 0 0 0,3 4 0 0 0,-3-5-66 0 0,-1-1 1 0 0,0 1-1 0 0,1-1 1 0 0,-1 1-1 0 0,1-1 1 0 0,-1 0 0 0 0,1 1-1 0 0,0-2 1 0 0,-1 1-1 0 0,1 0 1 0 0,0 0 0 0 0,0-1-1 0 0,0 1 1 0 0,0-1-1 0 0,-1 0 1 0 0,1 0-1 0 0,0 0 1 0 0,0-1 0 0 0,0 1-1 0 0,0 0 1 0 0,0-1-1 0 0,-1 0 1 0 0,1 0 0 0 0,4-2-1 0 0,-2 0-30 0 0,0 1 0 0 0,-1-2 0 0 0,1 1 0 0 0,-1-1-1 0 0,0 1 1 0 0,0-1 0 0 0,0 0 0 0 0,-1-1 0 0 0,1 1 0 0 0,-1 0 0 0 0,0-1 0 0 0,-1 0-1 0 0,1 0 1 0 0,-1 0 0 0 0,0 0 0 0 0,0 0 0 0 0,0 0 0 0 0,1-11 0 0 0,2-4-35 0 0,-2 0 1 0 0,-1-1-1 0 0,1-32 1 0 0,-4 53 104 0 0,1-1-1 0 0,0 1 1 0 0,0-1 0 0 0,0 1 0 0 0,0-1 0 0 0,0 1 0 0 0,-1-1 0 0 0,1 1 0 0 0,0-1 0 0 0,0 1 0 0 0,0-1 0 0 0,0 1-1 0 0,1-1 1 0 0,-1 1 0 0 0,0-1 0 0 0,0 1 0 0 0,0-1 0 0 0,0 1 0 0 0,0-1 0 0 0,1 1 0 0 0,-1-1 0 0 0,0 1 0 0 0,0-1-1 0 0,1 1 1 0 0,-1 0 0 0 0,0-1 0 0 0,1 1 0 0 0,-1-1 0 0 0,1 1 0 0 0,-1 0 0 0 0,0-1 0 0 0,1 1 0 0 0,-1 0 0 0 0,1 0-1 0 0,-1-1 1 0 0,1 1 0 0 0,14 14 25 0 0,12 32-300 0 0,26 102 556 0 0,-58-148-440 0 0,-1 0-1 0 0,0 0 1 0 0,0 0-1 0 0,1-1 1 0 0,-1 0-1 0 0,0 0 1 0 0,-7-3-1 0 0,6 2 24 0 0,-1-2-171 0 0,0 1-1 0 0,0 1 1 0 0,0-1-1 0 0,-17-1 1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2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1164 0 0,'0'0'9493'0'0,"-1"12"-9408"0"0,1-3-138 0 0,1 82-79 0 0,0-84-343 0 0,0 0 0 0 0,0 0-1 0 0,0 0 1 0 0,1-1 0 0 0,0 1 0 0 0,0 0 0 0 0,1-1 0 0 0,0 1-1 0 0,0-1 1 0 0,0 0 0 0 0,1 0 0 0 0,5 7 0 0 0,-9-13 364 0 0,1 0 1 0 0,-1 1 0 0 0,0-1 0 0 0,1 1-1 0 0,-1-1 1 0 0,0 0 0 0 0,1 1 0 0 0,-1-1-1 0 0,1 0 1 0 0,-1 0 0 0 0,1 1 0 0 0,-1-1-1 0 0,1 0 1 0 0,-1 0 0 0 0,1 0 0 0 0,-1 0-1 0 0,1 1 1 0 0,-1-1 0 0 0,1 0 0 0 0,-1 0-1 0 0,1 0 1 0 0,-1 0 0 0 0,1 0 0 0 0,-1 0-1 0 0,1 0 1 0 0,0-1 0 0 0,2-1-1293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64 556 0 0,'0'0'7412'0'0,"-5"-10"-6688"0"0,-15-33 101 0 0,15 32-156 0 0,28 41-185 0 0,26 25-463 0 0,-39-45 63 0 0,0 0 1 0 0,-1 0-1 0 0,0 1 0 0 0,0 0 0 0 0,-1 0 1 0 0,0 1-1 0 0,-1 0 0 0 0,-1 1 0 0 0,0-1 0 0 0,6 19 1 0 0,-11-29-83 0 0,-1 0-1 0 0,0-1 1 0 0,1 1 0 0 0,-1 0 0 0 0,0 0 0 0 0,0-1 0 0 0,0 1 0 0 0,0 0 0 0 0,0 0-1 0 0,0-1 1 0 0,-1 1 0 0 0,1 0 0 0 0,0 0 0 0 0,-1-1 0 0 0,0 1 0 0 0,1 0 0 0 0,-1-1-1 0 0,0 1 1 0 0,0-1 0 0 0,0 1 0 0 0,0-1 0 0 0,0 0 0 0 0,0 1 0 0 0,0-1 0 0 0,-2 2-1 0 0,0-1-15 0 0,1-1 0 0 0,-1 1-1 0 0,0-1 1 0 0,0 0 0 0 0,0 1-1 0 0,0-1 1 0 0,0 0 0 0 0,0-1-1 0 0,0 1 1 0 0,0-1 0 0 0,0 1-1 0 0,0-1 1 0 0,-5 0 0 0 0,3 0-96 0 0,1 0 1 0 0,-1 0 0 0 0,1-1-1 0 0,-1 1 1 0 0,1-1 0 0 0,0 0-1 0 0,-1 0 1 0 0,1-1 0 0 0,0 1-1 0 0,0-1 1 0 0,0 0 0 0 0,0 0-1 0 0,0-1 1 0 0,0 1 0 0 0,1-1-1 0 0,-1 1 1 0 0,1-1 0 0 0,0 0-1 0 0,0-1 1 0 0,0 1 0 0 0,0 0-1 0 0,-3-5 1 0 0,6 6-163 0 0,-1 1 0 0 0,0-1 0 0 0,0 0 0 0 0,1 0 0 0 0,-1 0 0 0 0,1 1 0 0 0,-1-1 0 0 0,1 0 0 0 0,0 0 0 0 0,0 0 0 0 0,0 0 0 0 0,0 0-1 0 0,0 0 1 0 0,0 0 0 0 0,0 0 0 0 0,1 1 0 0 0,-1-1 0 0 0,1 0 0 0 0,-1 0 0 0 0,1 0 0 0 0,0 1 0 0 0,0-1 0 0 0,1-2 0 0 0,10-7-2150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33 680 0 0,'0'0'8967'0'0,"-21"-5"-8720"0"0,14 4-228 0 0,-35-8 121 0 0,-1 1 1 0 0,-64-1 0 0 0,100 9-86 0 0,1 0 0 0 0,-1 0 0 0 0,1 1 0 0 0,-1-1 0 0 0,1 2 0 0 0,-1-1 0 0 0,1 1 0 0 0,0 0 1 0 0,0 0-1 0 0,-11 6 0 0 0,15-6-7 0 0,-1 0-1 0 0,0 1 1 0 0,1-1 0 0 0,-1 0 0 0 0,1 1 0 0 0,-1 0 0 0 0,1-1-1 0 0,0 1 1 0 0,1 0 0 0 0,-1 0 0 0 0,0 1 0 0 0,1-1 0 0 0,-1 0-1 0 0,1 0 1 0 0,0 1 0 0 0,0-1 0 0 0,1 0 0 0 0,-1 1 0 0 0,1-1 0 0 0,-1 1-1 0 0,1-1 1 0 0,1 5 0 0 0,-2-1-73 0 0,1 0 0 0 0,0 0 0 0 0,1 0 1 0 0,0-1-1 0 0,0 1 0 0 0,0 0 0 0 0,1 0 0 0 0,0-1 0 0 0,0 1 0 0 0,1-1 0 0 0,0 0 1 0 0,0 0-1 0 0,0 0 0 0 0,1 0 0 0 0,0 0 0 0 0,0-1 0 0 0,0 0 0 0 0,1 1 0 0 0,0-2 0 0 0,0 1 1 0 0,0 0-1 0 0,0-1 0 0 0,1 0 0 0 0,7 3 0 0 0,-5-3-327 0 0,0 0 0 0 0,0-1 0 0 0,0-1 0 0 0,1 1 0 0 0,-1-1 0 0 0,18 1 0 0 0,54-2-5683 0 0,-56-2 3395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3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37 4840 0 0,'0'0'4525'0'0,"-140"-25"-4345"0"0,121 20 40 0 0,3 3-216 0 0,3 0 0 0 0,5 0-4 0 0,0 2-204 0 0,5 0-496 0 0,0 0-352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1 205 484 0 0,'62'32'4568'0'0,"-62"-32"-4531"0"0,0 0 0 0 0,0 0 0 0 0,0 0 0 0 0,0 0-1 0 0,0 1 1 0 0,1-1 0 0 0,-1 0 0 0 0,0 0-1 0 0,0 0 1 0 0,0 0 0 0 0,0 0 0 0 0,0 0-1 0 0,1 0 1 0 0,-1 0 0 0 0,0 0 0 0 0,0-1-1 0 0,0 1 1 0 0,0 0 0 0 0,0 0 0 0 0,1 0 0 0 0,-1 0-1 0 0,0 0 1 0 0,0 0 0 0 0,0 0 0 0 0,0 0-1 0 0,0 0 1 0 0,1 0 0 0 0,-1 0 0 0 0,0-1-1 0 0,0 1 1 0 0,0 0 0 0 0,0 0 0 0 0,0 0 0 0 0,0 0-1 0 0,0 0 1 0 0,0 0 0 0 0,0-1 0 0 0,0 1-1 0 0,0 0 1 0 0,0 0 0 0 0,1 0 0 0 0,-1 0-1 0 0,0 0 1 0 0,0-1 0 0 0,0 1 0 0 0,0 0-1 0 0,0 0 1 0 0,0 0 0 0 0,0 0 0 0 0,0 0 0 0 0,0-1-1 0 0,-1 1 1 0 0,-1-16 934 0 0,-11-23-315 0 0,10 31-365 0 0,-2-10-179 0 0,0 0 0 0 0,1 0 0 0 0,1-1 0 0 0,1 0 0 0 0,0-30 1 0 0,2 48-95 0 0,0-1 0 0 0,0 1 0 0 0,1-1 0 0 0,-1 1 0 0 0,1 0 0 0 0,-1-1 0 0 0,1 1 0 0 0,0 0 0 0 0,0 0 0 0 0,-1-1 0 0 0,1 1 0 0 0,0 0 0 0 0,0 0 0 0 0,0 0 0 0 0,0 0 0 0 0,0 0 0 0 0,0 0 0 0 0,0 0 0 0 0,1 1 0 0 0,-1-1 0 0 0,0 0 0 0 0,0 1 0 0 0,1-1 0 0 0,-1 0 0 0 0,0 1 0 0 0,1 0 0 0 0,-1-1 0 0 0,1 1 0 0 0,-1 0 0 0 0,0 0 0 0 0,1-1 0 0 0,-1 1 0 0 0,1 0 0 0 0,-1 1 0 0 0,3-1 0 0 0,0 0-61 0 0,0 0 1 0 0,0 0-1 0 0,0 1 1 0 0,0-1-1 0 0,0 1 1 0 0,0 0-1 0 0,0 0 1 0 0,0 1-1 0 0,-1-1 1 0 0,1 1 0 0 0,0-1-1 0 0,4 4 1 0 0,-1 2-69 0 0,0 0 0 0 0,-1 1 0 0 0,0-1 1 0 0,0 2-1 0 0,0-1 0 0 0,-1 0 1 0 0,-1 1-1 0 0,1 0 0 0 0,-1 0 0 0 0,-1 0 1 0 0,0 1-1 0 0,0-1 0 0 0,-1 1 1 0 0,0 0-1 0 0,0 0 0 0 0,-1 15 0 0 0,-1-23 93 0 0,-1 1-1 0 0,1-1 0 0 0,-1 0 0 0 0,1 0 1 0 0,-1 1-1 0 0,0-1 0 0 0,0 0 1 0 0,0 0-1 0 0,-1 0 0 0 0,1 0 0 0 0,0 0 1 0 0,-1 0-1 0 0,1-1 0 0 0,-1 1 0 0 0,0 0 1 0 0,1-1-1 0 0,-1 1 0 0 0,0-1 1 0 0,0 0-1 0 0,0 1 0 0 0,0-1 0 0 0,0 0 1 0 0,0 0-1 0 0,0 0 0 0 0,-1-1 0 0 0,1 1 1 0 0,0 0-1 0 0,0-1 0 0 0,-1 0 1 0 0,1 1-1 0 0,0-1 0 0 0,-5 0 0 0 0,0 0 1 0 0,0 1-1 0 0,0-1 1 0 0,0 0-1 0 0,0-1 1 0 0,1 1-1 0 0,-1-1 1 0 0,0-1-1 0 0,1 1 1 0 0,-1-1-1 0 0,-10-5 1 0 0,14 5 891 0 0,14 5-784 0 0,0 1-1 0 0,-1 1 1 0 0,0-1 0 0 0,0 2 0 0 0,0-1 0 0 0,0 1-1 0 0,-1 1 1 0 0,10 8 0 0 0,3 1-34 0 0,10 11-567 0 0,-26-21 223 0 0,0-1 0 0 0,0 1 0 0 0,1-1 1 0 0,0 0-1 0 0,0 0 0 0 0,0-1 0 0 0,1 0 1 0 0,-1 0-1 0 0,1-1 0 0 0,0 0 1 0 0,9 2-1 0 0,-4-5-2361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4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4036 0 0,'0'0'6509'0'0,"22"121"-6509"0"0,-17-98 4 0 0,0-2-4 0 0,3-3 64 0 0,0 0-64 0 0,-2-4-452 0 0,2 0-632 0 0,0-5-344 0 0,3-5-380 0 0,-3 1-537 0 0,2-5-719 0 0</inkml:trace>
  <inkml:trace contextRef="#ctx0" brushRef="#br0" timeOffset="1">153 167 2720 0 0,'0'0'9263'0'0,"17"19"-8868"0"0,52 56-111 0 0,-50-61-444 0 0,-18-14 154 0 0,-1 0 1 0 0,1 0 0 0 0,-1 0-1 0 0,0 0 1 0 0,1 0 0 0 0,-1 0-1 0 0,0 0 1 0 0,1 0 0 0 0,-1 0-1 0 0,0 0 1 0 0,1-1 0 0 0,-1 1-1 0 0,0 0 1 0 0,0 0 0 0 0,1 0 0 0 0,-1 0-1 0 0,0-1 1 0 0,1 1 0 0 0,-1 0-1 0 0,0 0 1 0 0,0 0 0 0 0,1-1-1 0 0,-1 1 1 0 0,0 0 0 0 0,0-1-1 0 0,0 1 1 0 0,1 0 0 0 0,-1 0-1 0 0,0-1 1 0 0,0 1 0 0 0,0-1-1 0 0,2-19-214 0 0,2-4 60 0 0,0 0 0 0 0,-1-49-1 0 0,-3 47-908 0 0,1-1-1 0 0,6-29 0 0 0,0 40-1340 0 0,0 13-1159 0 0,0 3 1127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16 218 3200 0 0,'0'0'4625'0'0,"8"-22"-4318"0"0,-3 8-267 0 0,5-10 118 0 0,-2 1 0 0 0,-1-1-1 0 0,-1-1 1 0 0,-1 1 0 0 0,3-37 0 0 0,8 106 1350 0 0,-11-19-1526 0 0,17 48 0 0 0,2 11 813 0 0,-24-84-785 0 0,0 0-1 0 0,0-1 1 0 0,0 1-1 0 0,0 0 0 0 0,0 0 1 0 0,0-1-1 0 0,0 1 0 0 0,0 0 1 0 0,0-1-1 0 0,0 1 1 0 0,-1 0-1 0 0,1 0 0 0 0,0-1 1 0 0,0 1-1 0 0,-1 0 0 0 0,1-1 1 0 0,0 1-1 0 0,-1-1 1 0 0,1 1-1 0 0,-1 0 0 0 0,1-1 1 0 0,-1 1-1 0 0,1-1 1 0 0,-1 1-1 0 0,1-1 0 0 0,-1 0 1 0 0,0 1-1 0 0,1-1 0 0 0,-1 1 1 0 0,1-1-1 0 0,-1 0 1 0 0,-1 1-1 0 0,-31 4-65 0 0,27-6-41 0 0,-1 1 1 0 0,1-1-1 0 0,0 0 1 0 0,0 0-1 0 0,0 0 1 0 0,0-1-1 0 0,0 0 1 0 0,-10-5-1 0 0,14 6-110 0 0,-1-1 0 0 0,1 0-1 0 0,-1-1 1 0 0,1 1 0 0 0,0 0 0 0 0,0-1 0 0 0,0 1 0 0 0,0-1-1 0 0,0 0 1 0 0,-1-3 0 0 0,-2-19-4745 0 0,5 15 1884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4824 0 0,'0'0'5325'0'0,"21"128"-5221"0"0,-15-110 0 0 0,-6-4-104 0 0,5-3-60 0 0,-2-4-72 0 0,2-2-344 0 0,-2-5-224 0 0,5 0-544 0 0,3 0-552 0 0,0-7-577 0 0,-1-5-455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0 392 0 0,'0'0'9009'0'0,"-145"30"-8869"0"0,116-30-48 0 0,2 0-28 0 0,-3 0-60 0 0,9 0-4 0 0,-3 0-52 0 0,5 0-24 0 0,3-5-676 0 0,2 1 24 0 0,3 2-220 0 0,6-1-572 0 0,5 1-369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09:5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2896 0 0,'0'0'5553'0'0,"-105"14"-5825"0"0,89-14-600 0 0,0 0-660 0 0,1-2-853 0 0,5 1 465 0 0,6-1 604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5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49 223 1888 0 0,'0'0'7306'0'0,"5"-11"-6941"0"0,6-32-165 0 0,8-65 1 0 0,-7 64-122 0 0,-12 43-71 0 0,1 0 0 0 0,-1 0-1 0 0,0 0 1 0 0,1 0-1 0 0,-1 0 1 0 0,1 1-1 0 0,-1-1 1 0 0,1 0 0 0 0,-1 0-1 0 0,1 1 1 0 0,0-1-1 0 0,-1 0 1 0 0,1 1-1 0 0,0-1 1 0 0,-1 1-1 0 0,1-1 1 0 0,0 1 0 0 0,0-1-1 0 0,0 1 1 0 0,0-1-1 0 0,-1 1 1 0 0,1 0-1 0 0,0-1 1 0 0,0 1 0 0 0,0 0-1 0 0,0 0 1 0 0,0 0-1 0 0,0 0 1 0 0,0 0-1 0 0,0 0 1 0 0,0 0-1 0 0,0 0 1 0 0,0 0 0 0 0,0 0-1 0 0,-1 0 1 0 0,1 1-1 0 0,0-1 1 0 0,0 0-1 0 0,0 1 1 0 0,0-1 0 0 0,0 1-1 0 0,-1-1 1 0 0,1 1-1 0 0,0-1 1 0 0,0 1-1 0 0,0 0 1 0 0,5 6-62 0 0,-1 0 0 0 0,0 0 0 0 0,-1 0 0 0 0,0 1 1 0 0,0 0-1 0 0,0-1 0 0 0,-1 1 0 0 0,0 0 0 0 0,-1 1 0 0 0,0-1 0 0 0,1 9 0 0 0,7 16 26 0 0,-3-9 275 0 0,2 0-1 0 0,19 35 1 0 0,-28-58-254 0 0,0-1 1 0 0,0 1-1 0 0,0-1 1 0 0,0 1 0 0 0,-1-1-1 0 0,1 0 1 0 0,0 1-1 0 0,0-1 1 0 0,0 1 0 0 0,-1-1-1 0 0,1 0 1 0 0,0 1-1 0 0,-1-1 1 0 0,1 0 0 0 0,0 1-1 0 0,-1-1 1 0 0,1 0-1 0 0,-1 0 1 0 0,1 1 0 0 0,0-1-1 0 0,-1 0 1 0 0,1 0-1 0 0,-1 0 1 0 0,1 0 0 0 0,0 0-1 0 0,-1 1 1 0 0,1-1-1 0 0,-1 0 1 0 0,1 0 0 0 0,-1 0-1 0 0,1 0 1 0 0,-1 0-1 0 0,1 0 1 0 0,-1 0 0 0 0,1 0-1 0 0,0-1 1 0 0,-1 1-1 0 0,1 0 1 0 0,-1 0 0 0 0,1 0-1 0 0,-1 0 1 0 0,1-1 0 0 0,-28-1 413 0 0,-6-5-343 0 0,4 0-334 0 0,-1 2 0 0 0,-55-3 0 0 0,86 8 256 0 0,0 0-75 0 0,0-1 0 0 0,-1 1-1 0 0,1 0 1 0 0,0 0-1 0 0,0 0 1 0 0,0 0 0 0 0,-1 0-1 0 0,1 0 1 0 0,0 0 0 0 0,0 0-1 0 0,0 0 1 0 0,0 0-1 0 0,-1 0 1 0 0,1 0 0 0 0,0 0-1 0 0,0 0 1 0 0,0 0-1 0 0,-1 1 1 0 0,1-1 0 0 0,0 0-1 0 0,0 0 1 0 0,0 0 0 0 0,0 0-1 0 0,-1 0 1 0 0,1 0-1 0 0,0 0 1 0 0,0 0 0 0 0,0 1-1 0 0,0-1 1 0 0,0 0 0 0 0,0 0-1 0 0,-1 0 1 0 0,1 0-1 0 0,0 0 1 0 0,0 1 0 0 0,0-1-1 0 0,0 0 1 0 0,0 0-1 0 0,0 0 1 0 0,0 1 0 0 0,0-1-1 0 0,0 0 1 0 0,0 0 0 0 0,0 0-1 0 0,0 0 1 0 0,0 1-1 0 0,0-1 1 0 0,0 0 0 0 0,0 0-1 0 0,0 0 1 0 0,0 1 0 0 0,0-1-1 0 0,0 8-4817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6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56 184 0 0,'0'0'8539'0'0,"13"-8"-8501"0"0,41-23-23 0 0,-51 29 8 0 0,0 0 0 0 0,0 0 0 0 0,0 1 0 0 0,0-1-1 0 0,0 1 1 0 0,0 0 0 0 0,0-1 0 0 0,0 2 0 0 0,0-1 0 0 0,0 0 0 0 0,1 1 0 0 0,-1-1-1 0 0,0 1 1 0 0,1 0 0 0 0,-1 0 0 0 0,0 0 0 0 0,1 0 0 0 0,-1 1 0 0 0,0 0-1 0 0,0-1 1 0 0,1 1 0 0 0,-1 0 0 0 0,0 1 0 0 0,0-1 0 0 0,4 2 0 0 0,-5 0 10 0 0,1-1-1 0 0,-1 1 1 0 0,0 0 0 0 0,1 0 0 0 0,-1 0 0 0 0,0 0 0 0 0,-1 0 0 0 0,1 0 0 0 0,0 0 0 0 0,-1 1-1 0 0,0-1 1 0 0,0 1 0 0 0,0-1 0 0 0,0 1 0 0 0,0-1 0 0 0,-1 1 0 0 0,0-1 0 0 0,0 8 0 0 0,-1 3-37 0 0,0 1 1 0 0,-1-1-1 0 0,-1 1 0 0 0,0-1 1 0 0,-2 0-1 0 0,1 0 1 0 0,-1 0-1 0 0,-1-1 1 0 0,-1 0-1 0 0,0 0 1 0 0,0 0-1 0 0,-1-1 1 0 0,-1 0-1 0 0,0 0 0 0 0,-19 17 1 0 0,28-29 54 0 0,-1 1 0 0 0,1-1 0 0 0,-1 0 0 0 0,1 1 0 0 0,0-1 0 0 0,-1 1 0 0 0,1-1 0 0 0,-1 1 0 0 0,1-1 0 0 0,0 1 0 0 0,-1-1 0 0 0,1 1 0 0 0,0-1 0 0 0,-1 1 0 0 0,1-1 0 0 0,0 1 0 0 0,0-1 0 0 0,0 1 0 0 0,0 0 0 0 0,0-1 0 0 0,-1 1 0 0 0,1-1 0 0 0,0 1 0 0 0,0 0 0 0 0,0-1 0 0 0,0 1 0 0 0,1-1 0 0 0,-1 1 0 0 0,0 0 0 0 0,0-1 0 0 0,0 1 0 0 0,0-1 0 0 0,1 1 0 0 0,-1-1 1 0 0,0 1-1 0 0,1 0 0 0 0,-1-1 0 0 0,0 1 0 0 0,1-1 0 0 0,-1 0 0 0 0,1 2 0 0 0,2-1 56 0 0,0 1 0 0 0,0-1 0 0 0,0 1 1 0 0,0-1-1 0 0,0 0 0 0 0,0 0 0 0 0,0 0 1 0 0,7 0-1 0 0,77 4-9 0 0,-82-5-124 0 0,6 0-294 0 0,46 1-2619 0 0,-20 3-3665 0 0,-24 0 3348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6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39 712 0 0,'0'0'7959'0'0,"-8"4"-7667"0"0,-24 13-81 0 0,31-17-197 0 0,1 0-1 0 0,-1 0 0 0 0,1 0 1 0 0,-1 0-1 0 0,1 1 0 0 0,-1-1 1 0 0,1 0-1 0 0,-1 0 1 0 0,1 1-1 0 0,-1-1 0 0 0,1 0 1 0 0,-1 1-1 0 0,1-1 1 0 0,-1 1-1 0 0,1-1 0 0 0,0 0 1 0 0,-1 1-1 0 0,1-1 1 0 0,0 1-1 0 0,-1-1 0 0 0,1 1 1 0 0,0-1-1 0 0,-1 1 0 0 0,1 0 1 0 0,0-1-1 0 0,0 1 1 0 0,0-1-1 0 0,0 1 0 0 0,0-1 1 0 0,0 1-1 0 0,0 0 1 0 0,0-1-1 0 0,0 1 0 0 0,0-1 1 0 0,0 1-1 0 0,0-1 0 0 0,0 1 1 0 0,0 0-1 0 0,0-1 1 0 0,1 1-1 0 0,-1-1 0 0 0,0 1 1 0 0,0-1-1 0 0,1 1 1 0 0,-1-1-1 0 0,0 1 0 0 0,1-1 1 0 0,-1 1-1 0 0,0-1 0 0 0,1 1 1 0 0,-1-1-1 0 0,1 0 1 0 0,-1 1-1 0 0,1-1 0 0 0,-1 0 1 0 0,1 1-1 0 0,-1-1 1 0 0,1 0-1 0 0,0 1 0 0 0,27 9 499 0 0,-20-9-513 0 0,0-1 0 0 0,0-1 0 0 0,-1 1 1 0 0,1-1-1 0 0,0 0 0 0 0,-1-1 0 0 0,1 0 0 0 0,-1 0 0 0 0,12-5 1 0 0,-17 6-70 0 0,1 0 1 0 0,-1-1-1 0 0,1 1 0 0 0,-1 0 1 0 0,0-1-1 0 0,0 1 1 0 0,0-1-1 0 0,0 1 1 0 0,0-1-1 0 0,0 0 1 0 0,0 0-1 0 0,-1 0 1 0 0,1 0-1 0 0,-1 0 1 0 0,1-1-1 0 0,-1 1 0 0 0,0 0 1 0 0,0-1-1 0 0,0 1 1 0 0,0 0-1 0 0,0-1 1 0 0,0 0-1 0 0,-1 1 1 0 0,1-1-1 0 0,-1 1 1 0 0,0-1-1 0 0,0 0 1 0 0,0 1-1 0 0,0-1 0 0 0,0 1 1 0 0,-1-5-1 0 0,-1 6-90 0 0,1 0-1 0 0,-1 0 1 0 0,0 0-1 0 0,1 0 1 0 0,-1 0-1 0 0,0 1 1 0 0,0-1-1 0 0,1 0 1 0 0,-1 1-1 0 0,0 0 1 0 0,0-1-1 0 0,0 1 0 0 0,0 0 1 0 0,0 0-1 0 0,0 0 1 0 0,1 0-1 0 0,-1 0 1 0 0,0 0-1 0 0,-3 1 1 0 0,-2 0-837 0 0,-9-1-1723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0 0 344 0 0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7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0 344 0 0,'59'44'2908'0'0,"-59"-30"-563"0"0,0-3-873 0 0,6 5-500 0 0,5 0-152 0 0,-3-2 148 0 0,2 2-152 0 0,1-3-172 0 0,3 1-132 0 0,-1-5-176 0 0,0-2-208 0 0,6-4-128 0 0,-3-3-220 0 0,3 0-472 0 0,0-10-120 0 0,2-6-364 0 0,-4-4-652 0 0,1-3-1181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8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2292 0 0,'0'0'6887'0'0,"-1"3"-6650"0"0,-4 28 108 0 0,1 1-1 0 0,2 0 1 0 0,2 60 0 0 0,1-36-3277 0 0,5-56-1173 0 0,-1-4 479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8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5785 0 0,'0'0'5561'0'0,"24"14"-5521"0"0,-6-9-112 0 0,-1 1 1 0 0,1 0 0 0 0,-1 1-1 0 0,-1 1 1 0 0,0 1 0 0 0,0 1 0 0 0,0 0-1 0 0,25 22 1 0 0,-32-24 98 0 0,1 1 0 0 0,-1 0 0 0 0,-1 1 0 0 0,1 0 1 0 0,-2 0-1 0 0,0 1 0 0 0,0 0 0 0 0,0 0 0 0 0,-2 1 0 0 0,1 0 0 0 0,-2 0 0 0 0,1 0 1 0 0,3 19-1 0 0,-7-29-25 0 0,-1 1 1 0 0,1 0 0 0 0,-1 0 0 0 0,0 0 0 0 0,1 0-1 0 0,-1 0 1 0 0,0 0 0 0 0,-1 0 0 0 0,1 0-1 0 0,-1 0 1 0 0,1 0 0 0 0,-1-1 0 0 0,0 1-1 0 0,0 0 1 0 0,0 0 0 0 0,0-1 0 0 0,0 1 0 0 0,-1 0-1 0 0,1-1 1 0 0,-1 1 0 0 0,0-1 0 0 0,0 0-1 0 0,0 0 1 0 0,0 1 0 0 0,-3 1 0 0 0,0-1-8 0 0,-1 0 0 0 0,0 0 0 0 0,0-1 0 0 0,0 0 0 0 0,-1 0 1 0 0,1 0-1 0 0,-1-1 0 0 0,1 0 0 0 0,-1 0 0 0 0,-10 0 0 0 0,5 0 10 0 0,0-1 0 0 0,0-1 0 0 0,1 0 0 0 0,-15-2-1 0 0,22 2-119 0 0,0 0-1 0 0,0 0 0 0 0,0 0 0 0 0,0-1 0 0 0,0 0 0 0 0,0 1 0 0 0,1-1 1 0 0,-1-1-1 0 0,0 1 0 0 0,1 0 0 0 0,0-1 0 0 0,-1 0 0 0 0,1 0 1 0 0,0 0-1 0 0,-2-3 0 0 0,4 5-28 0 0,1 1 0 0 0,-1-1 0 0 0,1 1 1 0 0,0-1-1 0 0,-1 1 0 0 0,1-1 0 0 0,0 1 1 0 0,0-1-1 0 0,-1 0 0 0 0,1 1 0 0 0,0-1 0 0 0,0 1 1 0 0,0-1-1 0 0,0 0 0 0 0,0 1 0 0 0,0-1 0 0 0,0 0 1 0 0,0 1-1 0 0,0-1 0 0 0,0 1 0 0 0,0-1 0 0 0,0 0 1 0 0,0 1-1 0 0,0-1 0 0 0,1 1 0 0 0,-1-1 0 0 0,0 1 1 0 0,1-1-1 0 0,-1 0 0 0 0,0 1 0 0 0,1-1 1 0 0,-1 1-1 0 0,0-1 0 0 0,1 1 0 0 0,-1 0 0 0 0,1-1 1 0 0,-1 1-1 0 0,1-1 0 0 0,-1 1 0 0 0,1 0 0 0 0,-1-1 1 0 0,1 1-1 0 0,-1 0 0 0 0,2-1 0 0 0,13-3-2698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1188 0 0,'0'0'8211'0'0,"8"-9"-6199"0"0,-20 191-485 0 0,8-147-1465 0 0,5-1-1189 0 0,0-33 906 0 0,-1 0 1 0 0,1-1 0 0 0,0 1 0 0 0,-1-1 0 0 0,1 1 0 0 0,0-1 0 0 0,0 0 0 0 0,-1 1 0 0 0,1-1 0 0 0,0 0-1 0 0,0 1 1 0 0,0-1 0 0 0,-1 0 0 0 0,1 0 0 0 0,0 0 0 0 0,0 0 0 0 0,0 1 0 0 0,0-1 0 0 0,-1 0 0 0 0,1-1-1 0 0,0 1 1 0 0,0 0 0 0 0,0 0 0 0 0,0 0 0 0 0,-1 0 0 0 0,1-1 0 0 0,0 1 0 0 0,0 0 0 0 0,0-1 0 0 0,-1 1 0 0 0,1-1-1 0 0,0 1 1 0 0,-1-1 0 0 0,1 1 0 0 0,1-2 0 0 0,11-4-3533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0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4496 0 0,'0'0'5489'0'0,"13"0"-5439"0"0,83-12-113 0 0,63-6-177 0 0,-143 20 276 0 0,-28 2-142 0 0,-21 6 216 0 0,31-9-79 0 0,1 0 1 0 0,0 0 0 0 0,0 0-1 0 0,0 0 1 0 0,1 0 0 0 0,-1 1-1 0 0,0-1 1 0 0,0 0 0 0 0,0 0-1 0 0,1 0 1 0 0,-1 1 0 0 0,1-1-1 0 0,-1 0 1 0 0,1 1 0 0 0,0-1-1 0 0,-1 1 1 0 0,1-1 0 0 0,0 0-1 0 0,0 1 1 0 0,0-1 0 0 0,0 1-1 0 0,0-1 1 0 0,0 0 0 0 0,0 1-1 0 0,0-1 1 0 0,1 1 0 0 0,-1-1-1 0 0,1 2 1 0 0,19 48-142 0 0,-12-32 181 0 0,0 0-63 0 0,-1 1 1 0 0,-1 0-1 0 0,-1 0 0 0 0,-1 0 1 0 0,0 1-1 0 0,-1-1 1 0 0,-2 1-1 0 0,0 22 0 0 0,-2-39-5 0 0,1-1-1 0 0,-1-1 0 0 0,0 1 1 0 0,-1 0-1 0 0,1 0 0 0 0,0 0 1 0 0,-1 0-1 0 0,1-1 1 0 0,-1 1-1 0 0,0-1 0 0 0,0 1 1 0 0,0-1-1 0 0,0 0 0 0 0,-1 0 1 0 0,1 0-1 0 0,0 0 0 0 0,-1 0 1 0 0,1 0-1 0 0,-1-1 1 0 0,0 1-1 0 0,0-1 0 0 0,0 0 1 0 0,1 0-1 0 0,-1 0 0 0 0,-6 1 1 0 0,1 0-25 0 0,0 0 0 0 0,-1 0-1 0 0,1-1 1 0 0,0-1 0 0 0,0 1 0 0 0,0-1 0 0 0,-1-1 0 0 0,-14-2 0 0 0,21 3-91 0 0,0-1 1 0 0,0 0-1 0 0,0 0 0 0 0,0 0 1 0 0,0 0-1 0 0,0 0 0 0 0,0 0 1 0 0,0-1-1 0 0,1 1 0 0 0,-1 0 1 0 0,0-1-1 0 0,1 0 1 0 0,-1 1-1 0 0,1-1 0 0 0,0 0 1 0 0,0 0-1 0 0,-1 0 0 0 0,1 0 1 0 0,0 0-1 0 0,1 0 0 0 0,-1 0 1 0 0,0 0-1 0 0,0 0 0 0 0,1 0 1 0 0,0-1-1 0 0,-1 1 0 0 0,1 0 1 0 0,0 0-1 0 0,0 0 0 0 0,0-1 1 0 0,0 1-1 0 0,0 0 0 0 0,1 0 1 0 0,-1 0-1 0 0,1-1 1 0 0,0 1-1 0 0,-1 0 0 0 0,1 0 1 0 0,0 0-1 0 0,0 0 0 0 0,0 0 1 0 0,0 0-1 0 0,1 0 0 0 0,-1 1 1 0 0,0-1-1 0 0,1 0 0 0 0,-1 1 1 0 0,1-1-1 0 0,0 1 0 0 0,3-3 1 0 0,13-8-2468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0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 4636 0 0,'0'0'4869'0'0,"-16"21"-4564"0"0,2-2-240 0 0,-15 21 134 0 0,-57 62 1 0 0,56-76-333 0 0,-15 16-209 0 0,26-13-3125 0 0,18-27 1606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1932 0 0,'0'0'5294'0'0,"-16"16"-5277"0"0,-107 125-1143 0 0,122-140 1076 0 0,-1 1-419 0 0,0 1 0 0 0,0 0 0 0 0,0 0 0 0 0,1 0 0 0 0,-1 0 0 0 0,0 0 0 0 0,1 0 0 0 0,-2 6 0 0 0,3-4-749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1320 0 0,'0'0'10670'0'0,"-4"0"-10643"0"0,-12 0 96 0 0,0 1 0 0 0,-30 6-1 0 0,43-7-121 0 0,0 1 0 0 0,-1-1 0 0 0,1 1 0 0 0,0 0 0 0 0,0 0 0 0 0,-1 0 0 0 0,1 1-1 0 0,0-1 1 0 0,0 1 0 0 0,0 0 0 0 0,1 0 0 0 0,-1 0 0 0 0,0 0 0 0 0,1 0 0 0 0,-1 0 0 0 0,1 1 0 0 0,0 0 0 0 0,-1-1-1 0 0,1 1 1 0 0,1 0 0 0 0,-4 5 0 0 0,5-6-28 0 0,-1 1 0 0 0,1-1 0 0 0,0 0 0 0 0,0 1 0 0 0,0-1 0 0 0,1 1 0 0 0,-1-1 0 0 0,0 1 0 0 0,1-1 0 0 0,0 0 0 0 0,-1 1 0 0 0,1-1 0 0 0,0 0 0 0 0,0 1 0 0 0,0-1 0 0 0,1 0 0 0 0,-1 0 0 0 0,0 0 0 0 0,1 0 1 0 0,-1 0-1 0 0,1 0 0 0 0,0-1 0 0 0,0 1 0 0 0,-1 0 0 0 0,1-1 0 0 0,0 0 0 0 0,4 3 0 0 0,9 5-88 0 0,0-1 1 0 0,31 14 0 0 0,-21-11 375 0 0,-19-8-181 0 0,0 0 0 0 0,1 1 0 0 0,-1 0 0 0 0,0 0 0 0 0,-1 0 0 0 0,7 7 0 0 0,-11-10-71 0 0,-1-1 0 0 0,1 1 1 0 0,0 0-1 0 0,0 0 0 0 0,-1 0 1 0 0,1 0-1 0 0,-1-1 0 0 0,1 1 1 0 0,-1 0-1 0 0,1 0 0 0 0,-1 0 1 0 0,1 0-1 0 0,-1 0 0 0 0,0 0 1 0 0,0 0-1 0 0,1 1 0 0 0,-1-1 1 0 0,0 0-1 0 0,0 0 0 0 0,0 0 1 0 0,0 0-1 0 0,0 0 0 0 0,-1 0 0 0 0,1 0 1 0 0,0 0-1 0 0,0 0 0 0 0,-1 0 1 0 0,1 0-1 0 0,-1 0 0 0 0,1 0 1 0 0,-1 0-1 0 0,1 0 0 0 0,-1 0 1 0 0,1 0-1 0 0,-1 0 0 0 0,0 0 1 0 0,1-1-1 0 0,-1 1 0 0 0,0 0 1 0 0,0-1-1 0 0,0 1 0 0 0,0 0 1 0 0,0-1-1 0 0,1 1 0 0 0,-1-1 1 0 0,0 1-1 0 0,0-1 0 0 0,-2 1 0 0 0,-16 7-223 0 0,-1 0-1 0 0,1-1 1 0 0,-1-2-1 0 0,0 0 1 0 0,-1-1-1 0 0,1 0 1 0 0,-1-2-1 0 0,1-1 1 0 0,-1 0-1 0 0,-28-4 1 0 0,47 3 71 0 0,1 0 1 0 0,-1 0-1 0 0,0-1 1 0 0,1 1-1 0 0,-1-1 1 0 0,1 1-1 0 0,-1-1 1 0 0,0 0-1 0 0,1 0 1 0 0,0 1-1 0 0,-1-1 1 0 0,1 0-1 0 0,0 0 1 0 0,-1-1-1 0 0,0 0 1 0 0,1 1-22 0 0,1 1 0 0 0,-1-1 0 0 0,1 0 0 0 0,0 1 0 0 0,-1-1 0 0 0,1 1 0 0 0,0-1 0 0 0,-1 0 0 0 0,1 1 0 0 0,0-1 0 0 0,0 0 0 0 0,0 1 0 0 0,0-1 0 0 0,-1 0 0 0 0,1 0 0 0 0,0 1 0 0 0,0-1 0 0 0,1 0 0 0 0,-1 1-1 0 0,0-1 1 0 0,0 0 0 0 0,0 0 0 0 0,0 1 0 0 0,0-1 0 0 0,1 0 0 0 0,-1 1 0 0 0,0-1 0 0 0,1 1 0 0 0,-1-1 0 0 0,1 0 0 0 0,-1 1 0 0 0,0-1 0 0 0,1 1 0 0 0,-1-1 0 0 0,1 1 0 0 0,-1-1 0 0 0,1 1 0 0 0,0-1 0 0 0,9-6-1348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205 190 4768 0 0,'0'0'4879'0'0,"-22"-17"-4732"0"0,1 0-140 0 0,-111-97-47 0 0,131 113-89 0 0,-21-22-1043 0 0,15 6-4368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 4696 0 0,'0'0'7822'0'0,"-23"1"-7477"0"0,-156 2-106 0 0,175-3-410 0 0,-42 2 353 0 0,44-2-369 0 0,0 0-1 0 0,0 1 0 0 0,1-1 0 0 0,-1 0 0 0 0,0 1 1 0 0,0-1-1 0 0,0 1 0 0 0,1-1 0 0 0,-1 1 0 0 0,0 0 1 0 0,0-1-1 0 0,1 1 0 0 0,-1 0 0 0 0,1 0 0 0 0,-1 1 1 0 0,1-1-1 0 0,-1 0 0 0 0,1 0 0 0 0,-2 3 1 0 0,2 3-4043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2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6953 0 0,'0'0'5214'0'0,"-10"6"-5178"0"0,-87 42 82 0 0,96-47-135 0 0,0-1 0 0 0,1 0 0 0 0,-1 0-1 0 0,0 0 1 0 0,1 1 0 0 0,-1-1 0 0 0,1 0 0 0 0,-1 0-1 0 0,0 1 1 0 0,1-1 0 0 0,-1 1 0 0 0,1-1 0 0 0,-1 1-1 0 0,1-1 1 0 0,-1 1 0 0 0,1-1 0 0 0,-1 1 0 0 0,1-1-1 0 0,0 1 1 0 0,-1-1 0 0 0,1 1 0 0 0,0 0 0 0 0,0-1-1 0 0,-1 1 1 0 0,1-1 0 0 0,0 1 0 0 0,0 0 0 0 0,0-1-1 0 0,0 1 1 0 0,-1 0 0 0 0,1-1 0 0 0,0 1 0 0 0,0 0-1 0 0,1-1 1 0 0,-1 1 0 0 0,0 0 0 0 0,0-1 0 0 0,0 1-1 0 0,0 0 1 0 0,0-1 0 0 0,1 1 0 0 0,-1 0 0 0 0,0-1 0 0 0,1 1-1 0 0,-1-1 1 0 0,0 1 0 0 0,1 0 0 0 0,-1-1 0 0 0,1 1-1 0 0,-1-1 1 0 0,1 0 0 0 0,-1 1 0 0 0,1-1 0 0 0,-1 1-1 0 0,1-1 1 0 0,-1 0 0 0 0,1 1 0 0 0,0-1 0 0 0,-1 0-1 0 0,2 1 1 0 0,43 21-1086 0 0,-38-19 1215 0 0,17 6-199 0 0,-14-6 198 0 0,-1 1 0 0 0,1 0 0 0 0,-1 1 0 0 0,12 7 0 0 0,-19-10-22 0 0,0-1 0 0 0,0 1 0 0 0,0 0 0 0 0,0 0 0 0 0,0 0 1 0 0,0 0-1 0 0,0 0 0 0 0,-1 1 0 0 0,1-1 0 0 0,-1 1 0 0 0,0-1 1 0 0,0 1-1 0 0,0-1 0 0 0,0 1 0 0 0,0-1 0 0 0,0 1 0 0 0,-1 0 1 0 0,1 0-1 0 0,-1-1 0 0 0,0 6 0 0 0,0-7-105 0 0,-1 1 0 0 0,0-1 1 0 0,1 1-1 0 0,-1-1 0 0 0,0 0 0 0 0,0 0 0 0 0,0 1 0 0 0,0-1 0 0 0,0 0 1 0 0,0 0-1 0 0,-1 0 0 0 0,1 0 0 0 0,0 0 0 0 0,0 0 0 0 0,-1-1 0 0 0,1 1 1 0 0,-1 0-1 0 0,1-1 0 0 0,-1 1 0 0 0,1-1 0 0 0,-1 1 0 0 0,-1 0 0 0 0,-36 9-172 0 0,-31-3-207 0 0,66-6 269 0 0,1-1 0 0 0,-1 0 1 0 0,0 0-1 0 0,0 0 0 0 0,0 0 0 0 0,0-1 0 0 0,0 0 0 0 0,0 0 1 0 0,0 0-1 0 0,0 0 0 0 0,0 0 0 0 0,1-1 0 0 0,-1 0 0 0 0,-5-3 1 0 0,8 4-74 0 0,0-1 0 0 0,0 1 0 0 0,1-1 1 0 0,-1 1-1 0 0,1 0 0 0 0,-1-1 0 0 0,1 1 1 0 0,-1-1-1 0 0,1 1 0 0 0,0-1 0 0 0,0 1 0 0 0,0-1 1 0 0,0 1-1 0 0,0-1 0 0 0,0 1 0 0 0,0-1 1 0 0,0 1-1 0 0,1-1 0 0 0,-1 1 0 0 0,0-1 1 0 0,1 1-1 0 0,-1-1 0 0 0,1 1 0 0 0,0 0 1 0 0,0-1-1 0 0,-1 1 0 0 0,1 0 0 0 0,0-1 1 0 0,0 1-1 0 0,0 0 0 0 0,0 0 0 0 0,0 0 1 0 0,0 0-1 0 0,1 0 0 0 0,-1 0 0 0 0,2-1 1 0 0,11-9-2074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2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1 21 1312 0 0</inkml:trace>
  <inkml:trace contextRef="#ctx0" brushRef="#br0" timeOffset="1">1 21 1312 0 0,'114'-21'4925'0'0,"-112"21"-4810"0"0,-1 0 0 0 0,1 1 0 0 0,0-1 0 0 0,-1 0-1 0 0,1 0 1 0 0,-1 1 0 0 0,1-1 0 0 0,-1 1 0 0 0,0 0-1 0 0,1-1 1 0 0,-1 1 0 0 0,0 0 0 0 0,1 0 0 0 0,-1 0 0 0 0,0 0-1 0 0,0 0 1 0 0,1 0 0 0 0,-1 0 0 0 0,0 0 0 0 0,0 0 0 0 0,0 0-1 0 0,-1 1 1 0 0,1-1 0 0 0,0 0 0 0 0,0 1 0 0 0,-1-1-1 0 0,1 1 1 0 0,-1-1 0 0 0,1 0 0 0 0,-1 1 0 0 0,0-1 0 0 0,1 1-1 0 0,-1 0 1 0 0,0-1 0 0 0,0 1 0 0 0,0-1 0 0 0,0 1 0 0 0,0-1-1 0 0,-1 4 1 0 0,1 1 166 0 0,10 101 2473 0 0,-7-69-2525 0 0,7 43 0 0 0,-10-79-342 0 0,0 0-1 0 0,1-1 0 0 0,-1 1 0 0 0,1-1 1 0 0,-1 1-1 0 0,1 0 0 0 0,0-1 1 0 0,-1 1-1 0 0,1-1 0 0 0,0 0 0 0 0,0 1 1 0 0,0-1-1 0 0,0 0 0 0 0,0 1 1 0 0,1-1-1 0 0,-1 0 0 0 0,0 0 0 0 0,0 0 1 0 0,1 0-1 0 0,1 1 0 0 0,-1-1-277 0 0,1 0-1 0 0,-1-1 0 0 0,0 0 0 0 0,0 1 1 0 0,0-1-1 0 0,0 0 0 0 0,0 0 1 0 0,1 0-1 0 0,-1 0 0 0 0,0 0 1 0 0,0 0-1 0 0,0-1 0 0 0,0 1 1 0 0,1-1-1 0 0,-1 0 0 0 0,2-1 0 0 0,15-8-4264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13 4768 0 0,'0'0'6204'0'0,"-16"17"-6173"0"0,-48 54-64 0 0,60-67-42 0 0,0 1 0 0 0,0-1 0 0 0,1 1 0 0 0,0 0 0 0 0,-1 0 0 0 0,2 0 0 0 0,-5 10 0 0 0,6-12-22 0 0,1 0-1 0 0,-1 0 1 0 0,1 1-1 0 0,0-1 0 0 0,0 0 1 0 0,0 0-1 0 0,0 0 1 0 0,2 6-1 0 0,-1-3-42 0 0,0-4 80 0 0,-1-1-1 0 0,1 1 1 0 0,0-1-1 0 0,0 0 0 0 0,0 1 1 0 0,1-1-1 0 0,-1 0 1 0 0,0 0-1 0 0,0 0 1 0 0,0 0-1 0 0,1 0 1 0 0,-1 0-1 0 0,1 0 1 0 0,-1 0-1 0 0,1 0 0 0 0,-1-1 1 0 0,1 1-1 0 0,-1-1 1 0 0,1 1-1 0 0,0-1 1 0 0,-1 0-1 0 0,1 1 1 0 0,0-1-1 0 0,-1 0 1 0 0,1 0-1 0 0,0 0 0 0 0,2-1 1 0 0,2 2-250 0 0,0-1 0 0 0,0 0-1 0 0,0-1 1 0 0,0 0 0 0 0,0 0 0 0 0,11-3 0 0 0,-11 1 186 0 0,1 0 0 0 0,-1-1 0 0 0,0 0 0 0 0,0 0 0 0 0,0 0 0 0 0,-1-1 0 0 0,1 0 0 0 0,-1 0 0 0 0,0 0 0 0 0,-1-1 0 0 0,1 1 0 0 0,5-11 0 0 0,-2 2 195 0 0,-1 0 0 0 0,-1-1 0 0 0,0 0 1 0 0,6-23-1 0 0,-12 34 9 0 0,1 1 0 0 0,0 0 0 0 0,0 0-1 0 0,0 0 1 0 0,1 1 0 0 0,-1-1 0 0 0,1 0 0 0 0,0 0 0 0 0,2-2 0 0 0,-4 5 0 0 0,1-1 0 0 0,-1 0 0 0 0,1 1 0 0 0,-1-1 0 0 0,1 1 1 0 0,0 0-1 0 0,-1-1 0 0 0,1 1 0 0 0,0-1 0 0 0,-1 1 0 0 0,1 0 0 0 0,0 0 0 0 0,-1-1 0 0 0,1 1 0 0 0,0 0 0 0 0,0 0 0 0 0,0 0 1 0 0,-1 0-1 0 0,1 0 0 0 0,0 0 0 0 0,0 0 0 0 0,-1 0 0 0 0,1 0 0 0 0,1 0 0 0 0,0 2 25 0 0,1-1 0 0 0,-1 1 1 0 0,1 0-1 0 0,-1 0 0 0 0,0 0 0 0 0,0 0 0 0 0,0 0 0 0 0,0 1 1 0 0,0-1-1 0 0,0 0 0 0 0,0 1 0 0 0,-1-1 0 0 0,0 1 0 0 0,1 0 1 0 0,-1 0-1 0 0,0-1 0 0 0,1 5 0 0 0,48 151 3495 0 0,-50-157-3590 0 0,-1 0 0 0 0,1 0 0 0 0,0 0 0 0 0,-1-1 0 0 0,1 1 0 0 0,-1 0 0 0 0,1-1 0 0 0,-1 1 0 0 0,1 0 0 0 0,-1-1 0 0 0,1 1 0 0 0,-1-1 0 0 0,0 1 0 0 0,1-1 0 0 0,-1 1 0 0 0,0-1 0 0 0,1 1 0 0 0,-1-1 0 0 0,0 1 0 0 0,0-1 0 0 0,1 0 0 0 0,-1 0 0 0 0,0 1 0 0 0,0-1 0 0 0,0 0 0 0 0,1 0 0 0 0,-1 0 0 0 0,0 0 0 0 0,0 0 0 0 0,0 0 0 0 0,0 0 0 0 0,1 0 0 0 0,-2-1 0 0 0,-38 3-179 0 0,37-2 187 0 0,-11 0-228 0 0,1-1-1 0 0,-1 0 1 0 0,1-1-1 0 0,0-1 1 0 0,0 0-1 0 0,0 0 1 0 0,0-1-1 0 0,1-1 1 0 0,-24-12-1 0 0,36 17 65 0 0,-1 0 0 0 0,1 0 0 0 0,0-1 0 0 0,-1 1 0 0 0,1 0 0 0 0,-1 0 0 0 0,1-1 0 0 0,0 1 0 0 0,-1 0 0 0 0,1 0 0 0 0,-1-1 0 0 0,1 1 0 0 0,0 0 0 0 0,-1-1 0 0 0,1 1 0 0 0,0-1 0 0 0,0 1 1 0 0,-1 0-1 0 0,1-1 0 0 0,0 1 0 0 0,0-1 0 0 0,0 1 0 0 0,-1-1 0 0 0,1 1 0 0 0,0-1 0 0 0,0 1 0 0 0,0-1 0 0 0,0 1 0 0 0,0-1 0 0 0,0 1 0 0 0,0 0 0 0 0,0-1 0 0 0,0 1 0 0 0,0-1 0 0 0,0 1 0 0 0,1-1 0 0 0,-1 1 0 0 0,0-1 0 0 0,0 1 0 0 0,0-1 0 0 0,0 1 0 0 0,1 0 0 0 0,-1-1 0 0 0,0 1 0 0 0,1-1 0 0 0,-1 1 0 0 0,0 0 0 0 0,1-1 0 0 0,-1 1 0 0 0,0 0 0 0 0,1-1 0 0 0,-1 1 0 0 0,1-1 0 0 0,9-1-2579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43 344 64 0 0,'0'0'9822'0'0,"-3"-19"-9468"0"0,1 7-305 0 0,-22-154 702 0 0,23 148-711 0 0,0 6-23 0 0,0 0-1 0 0,1-1 1 0 0,0 1 0 0 0,4-23-1 0 0,-3 33-11 0 0,-1 0-1 0 0,1-1 0 0 0,0 1 1 0 0,-1 0-1 0 0,1 0 0 0 0,0 0 0 0 0,0 0 1 0 0,0 0-1 0 0,1 0 0 0 0,-1 0 0 0 0,0 0 1 0 0,1 1-1 0 0,-1-1 0 0 0,1 0 1 0 0,0 1-1 0 0,0-1 0 0 0,-1 1 0 0 0,1 0 1 0 0,0-1-1 0 0,0 1 0 0 0,0 0 0 0 0,0 0 1 0 0,0 0-1 0 0,0 0 0 0 0,1 1 0 0 0,-1-1 1 0 0,0 1-1 0 0,0-1 0 0 0,1 1 1 0 0,-1 0-1 0 0,0 0 0 0 0,3 0 0 0 0,-1 0-16 0 0,0 0 0 0 0,0 0 0 0 0,0 0 0 0 0,0 1 0 0 0,0 0-1 0 0,0 0 1 0 0,-1 0 0 0 0,1 0 0 0 0,0 0 0 0 0,0 1 0 0 0,-1 0 0 0 0,1-1-1 0 0,-1 2 1 0 0,1-1 0 0 0,-1 0 0 0 0,0 0 0 0 0,0 1 0 0 0,0 0-1 0 0,0 0 1 0 0,0 0 0 0 0,-1 0 0 0 0,1 0 0 0 0,-1 0 0 0 0,0 1 0 0 0,0-1-1 0 0,0 1 1 0 0,-1-1 0 0 0,1 1 0 0 0,-1 0 0 0 0,0 0 0 0 0,0 0-1 0 0,0 0 1 0 0,0 0 0 0 0,-1-1 0 0 0,1 1 0 0 0,-1 1 0 0 0,0-1-1 0 0,-1 4 1 0 0,0-4 6 0 0,0-1 0 0 0,0 0 1 0 0,0 1-1 0 0,0-1 0 0 0,0 0 0 0 0,-1 0 0 0 0,0 0 0 0 0,0 0 0 0 0,0 0 0 0 0,0 0 0 0 0,0 0 0 0 0,0-1 0 0 0,-1 1 0 0 0,1-1 1 0 0,-1 0-1 0 0,0 1 0 0 0,0-1 0 0 0,0 0 0 0 0,0-1 0 0 0,0 1 0 0 0,0 0 0 0 0,0-1 0 0 0,0 0 0 0 0,-1 0 0 0 0,1 0 0 0 0,-1 0 1 0 0,1 0-1 0 0,-7 0 0 0 0,6-1-161 0 0,-1 1 1 0 0,1-1 0 0 0,-1 1 0 0 0,0-1 0 0 0,1-1-1 0 0,-1 1 1 0 0,0-1 0 0 0,1 0 0 0 0,-1 0-1 0 0,-5-2 1 0 0,8 3-134 0 0,0-1-1 0 0,0 0 0 0 0,0 0 1 0 0,0-1-1 0 0,0 1 1 0 0,0 0-1 0 0,0-1 1 0 0,0 1-1 0 0,1-1 0 0 0,-1 1 1 0 0,0-1-1 0 0,1 0 1 0 0,0 0-1 0 0,-1 0 1 0 0,1 0-1 0 0,0 0 0 0 0,0 0 1 0 0,0 0-1 0 0,0 0 1 0 0,-1-3-1 0 0,1-6-2021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4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1704 0 0,'0'0'8993'0'0,"21"123"-8761"0"0,-18-104-92 0 0,0-1-132 0 0,2-4-8 0 0,-2-1-64 0 0,-1-6-556 0 0,4 2 28 0 0,-3-6-108 0 0,5-3-504 0 0,-3 0-892 0 0,6 0-625 0 0,2-3-359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1220 0 0,'0'0'8612'0'0,"-9"5"-8517"0"0,-27 13-30 0 0,35-17-82 0 0,0-1 0 0 0,0 1 1 0 0,0 0-1 0 0,0 0 0 0 0,0 0 0 0 0,1 0 0 0 0,-1 0 0 0 0,0 0 0 0 0,0 0 0 0 0,1 0 0 0 0,-1 0 0 0 0,1 0 1 0 0,-1 0-1 0 0,1 1 0 0 0,-1-1 0 0 0,1 0 0 0 0,0 0 0 0 0,0 1 0 0 0,-1-1 0 0 0,1 0 0 0 0,0 0 1 0 0,0 1-1 0 0,0-1 0 0 0,0 0 0 0 0,1 0 0 0 0,-1 0 0 0 0,0 1 0 0 0,0-1 0 0 0,1 0 0 0 0,-1 0 0 0 0,1 0 1 0 0,0 2-1 0 0,18 28-210 0 0,10-1 183 0 0,22 26 64 0 0,-48-52 5 0 0,0 1-1 0 0,0-1 1 0 0,-1 0 0 0 0,1 1-1 0 0,-1-1 1 0 0,-1 1 0 0 0,1 0-1 0 0,0 0 1 0 0,-1-1 0 0 0,0 1-1 0 0,0 0 1 0 0,0 7 0 0 0,-2-11-31 0 0,1 0 1 0 0,-1 0-1 0 0,1 0 1 0 0,-1 0-1 0 0,1 0 0 0 0,-1 0 1 0 0,0 0-1 0 0,1 0 1 0 0,-1 0-1 0 0,0 0 1 0 0,0 0-1 0 0,0 0 0 0 0,0-1 1 0 0,0 1-1 0 0,0 0 1 0 0,0-1-1 0 0,0 1 1 0 0,0 0-1 0 0,0-1 0 0 0,0 0 1 0 0,0 1-1 0 0,0-1 1 0 0,-1 0-1 0 0,1 1 1 0 0,0-1-1 0 0,0 0 1 0 0,0 0-1 0 0,-1 0 0 0 0,0 0 1 0 0,-44 2-184 0 0,40-2 159 0 0,3 0-17 0 0,0 0-1 0 0,0-1 1 0 0,0 1 0 0 0,-1 0 0 0 0,1-1 0 0 0,0 0-1 0 0,0 0 1 0 0,0 0 0 0 0,0 0 0 0 0,1 0 0 0 0,-1-1-1 0 0,0 1 1 0 0,0-1 0 0 0,1 0 0 0 0,-1 0-1 0 0,1 0 1 0 0,0 0 0 0 0,-1 0 0 0 0,-2-4 0 0 0,3 3-407 0 0,1 1 0 0 0,-1-1 0 0 0,1 0 0 0 0,0 0 0 0 0,-1 1 0 0 0,1-1 0 0 0,0 0 0 0 0,1 0 0 0 0,-1 0 0 0 0,0 0 0 0 0,1 0 0 0 0,0-6 1 0 0,0 0-1821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4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2660 0 0,'0'0'6711'0'0,"-22"14"-6417"0"0,-66 46-105 0 0,86-59-183 0 0,0 1 1 0 0,0-1-1 0 0,0 1 1 0 0,0-1-1 0 0,0 1 1 0 0,0 0-1 0 0,0 0 1 0 0,1-1-1 0 0,-1 1 1 0 0,1 0-1 0 0,-1 1 1 0 0,1-1-1 0 0,0 0 1 0 0,0 0-1 0 0,0 0 1 0 0,0 1-1 0 0,0-1 1 0 0,0 1-1 0 0,1-1 1 0 0,-1 1-1 0 0,1-1 1 0 0,0 1-1 0 0,-1-1 1 0 0,1 1-1 0 0,0-1 1 0 0,1 1-1 0 0,-1-1 1 0 0,0 1-1 0 0,1-1 1 0 0,-1 0-1 0 0,2 3 1 0 0,-1 1-29 0 0,1-2 9 0 0,0 0 0 0 0,0 0 1 0 0,0 0-1 0 0,1 0 0 0 0,-1-1 1 0 0,1 1-1 0 0,0 0 0 0 0,0-1 1 0 0,0 0-1 0 0,0 0 0 0 0,1 0 1 0 0,-1 0-1 0 0,1 0 0 0 0,0-1 1 0 0,0 0-1 0 0,0 1 0 0 0,0-1 1 0 0,0-1-1 0 0,7 3 0 0 0,2 1-405 0 0,0-1-1 0 0,1-1 1 0 0,0 0-1 0 0,-1 0 0 0 0,16 0 1 0 0,25-3-2390 0 0,-25 0 609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5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4020 0 0,'0'0'4469'0'0,"-23"10"-4203"0"0,-71 31-109 0 0,88-39-117 0 0,0 1 0 0 0,0 0 0 0 0,0 0 0 0 0,0 0 0 0 0,1 1 0 0 0,0 0 0 0 0,-1 0 0 0 0,1 1 0 0 0,0-1 0 0 0,1 1 0 0 0,-1 0 0 0 0,1 0 0 0 0,-6 10 0 0 0,9-12-15 0 0,-1 1-1 0 0,1-1 1 0 0,0 1-1 0 0,0 0 1 0 0,0 0-1 0 0,0 0 1 0 0,0-1 0 0 0,1 1-1 0 0,0 0 1 0 0,0 0-1 0 0,0 0 1 0 0,0 0-1 0 0,1 0 1 0 0,-1 0 0 0 0,1 0-1 0 0,0-1 1 0 0,2 6-1 0 0,0-3-147 0 0,0 1 0 0 0,0-1 0 0 0,1 1 0 0 0,0-1 0 0 0,1 0 1 0 0,-1 0-1 0 0,1-1 0 0 0,0 0 0 0 0,1 1 0 0 0,-1-2 0 0 0,1 1 0 0 0,0-1 0 0 0,0 1 0 0 0,0-2 0 0 0,1 1 0 0 0,-1-1 0 0 0,1 0 0 0 0,0 0 0 0 0,10 2 0 0 0,-6-2-1012 0 0,1-2 0 0 0,0 1 1 0 0,18-1-1 0 0,-6-1-1265 0 0</inkml:trace>
  <inkml:trace contextRef="#ctx0" brushRef="#br0" timeOffset="1">128 168 1132 0 0,'0'0'8621'0'0,"-113"18"-10761"0"0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1664 0 0,'0'0'9949'0'0,"3"15"-9717"0"0,12 120 47 0 0,-15-130-257 0 0,1 1-221 0 0,-1 0 0 0 0,1 0 0 0 0,0-1 1 0 0,0 1-1 0 0,4 10 0 0 0,-5-14-82 0 0,1-1 0 0 0,0 1 0 0 0,0-1 0 0 0,-1 0 0 0 0,1 0 0 0 0,0 1 0 0 0,0-1 0 0 0,1 0 0 0 0,-1 0 0 0 0,0 0 0 0 0,0 0 0 0 0,1 0 0 0 0,-1 0 0 0 0,0-1 0 0 0,1 1 0 0 0,-1 0 0 0 0,0-1 0 0 0,1 1 0 0 0,-1-1 0 0 0,1 1 0 0 0,-1-1 0 0 0,1 1 0 0 0,0-1 0 0 0,-1 0 0 0 0,1 0 0 0 0,2 0 0 0 0,6 0-2625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3 170 4112 0 0,'0'0'6154'0'0,"0"-10"-5816"0"0,-1 2-317 0 0,0-4 114 0 0,1-1 0 0 0,0 1 0 0 0,1 0 0 0 0,0-1 0 0 0,4-18 0 0 0,-4 28-134 0 0,0 0 1 0 0,0 0-1 0 0,0 0 0 0 0,0 0 1 0 0,1 0-1 0 0,-1 0 0 0 0,1 0 1 0 0,0 1-1 0 0,0-1 1 0 0,-1 1-1 0 0,2-1 0 0 0,-1 1 1 0 0,0 0-1 0 0,0-1 0 0 0,1 1 1 0 0,-1 1-1 0 0,1-1 0 0 0,0 0 1 0 0,0 0-1 0 0,-1 1 0 0 0,1 0 1 0 0,0 0-1 0 0,0-1 1 0 0,0 2-1 0 0,0-1 0 0 0,1 0 1 0 0,-1 1-1 0 0,0-1 0 0 0,0 1 1 0 0,5 0-1 0 0,-6 0-52 0 0,1 0 0 0 0,-1 0 1 0 0,1 1-1 0 0,-1-1 0 0 0,0 1 0 0 0,1-1 0 0 0,-1 1 0 0 0,0 0 1 0 0,0 0-1 0 0,0 0 0 0 0,0 0 0 0 0,1 0 0 0 0,-1 0 0 0 0,-1 1 1 0 0,1-1-1 0 0,0 1 0 0 0,0-1 0 0 0,2 4 0 0 0,-1-1-68 0 0,0 0 0 0 0,0 1-1 0 0,-1-1 1 0 0,1 1 0 0 0,-1-1-1 0 0,0 1 1 0 0,-1 0-1 0 0,3 7 1 0 0,-1 7-339 0 0,0 1 0 0 0,-1 0-1 0 0,-1 28 1 0 0,-1-47 446 0 0,0 1 0 0 0,0-1 0 0 0,-1 0 0 0 0,1 0 0 0 0,0 1 0 0 0,0-1 0 0 0,-1 0 0 0 0,1 0 0 0 0,-1 1 0 0 0,1-1 0 0 0,-1 0 0 0 0,0 0 0 0 0,1 0 0 0 0,-1 0 0 0 0,0 0 0 0 0,0 0 1 0 0,0 0-1 0 0,0 0 0 0 0,0 0 0 0 0,0 0 0 0 0,0-1 0 0 0,0 1 0 0 0,0 0 0 0 0,0-1 0 0 0,0 1 0 0 0,0-1 0 0 0,-1 1 0 0 0,1-1 0 0 0,-2 1 0 0 0,2-1 30 0 0,0 0 1 0 0,0 1-1 0 0,0-1 1 0 0,0 0-1 0 0,0 0 1 0 0,1-1-1 0 0,-1 1 1 0 0,0 0-1 0 0,0 0 1 0 0,0 0-1 0 0,0 0 1 0 0,0-1-1 0 0,1 1 1 0 0,-1 0-1 0 0,0-1 1 0 0,0 1-1 0 0,1-1 1 0 0,-1 1-1 0 0,0-1 1 0 0,0 1-1 0 0,1-1 0 0 0,-1 1 1 0 0,0-1-1 0 0,1 0 1 0 0,-1 1-1 0 0,1-1 1 0 0,-1 0-1 0 0,1 0 1 0 0,-1 1-1 0 0,1-1 1 0 0,0 0-1 0 0,-1 0 1 0 0,1 0-1 0 0,0 1 1 0 0,0-1-1 0 0,0 0 1 0 0,-1 0-1 0 0,1 0 1 0 0,0 0-1 0 0,0 0 1 0 0,0 0-1 0 0,0 1 1 0 0,1-2-1 0 0,-1-1 49 0 0,1 1-1 0 0,-1 0 1 0 0,1 0 0 0 0,0 0-1 0 0,0-1 1 0 0,0 1 0 0 0,0 0-1 0 0,0 0 1 0 0,0 0-1 0 0,1 0 1 0 0,-1 1 0 0 0,1-1-1 0 0,-1 0 1 0 0,1 0 0 0 0,0 1-1 0 0,-1-1 1 0 0,1 1-1 0 0,0 0 1 0 0,0 0 0 0 0,0-1-1 0 0,3 0 1 0 0,57-25-58 0 0,-38 17 39 0 0,-11 4-65 0 0,38-18-92 0 0,-48 22 76 0 0,-1 0 0 0 0,1 1-1 0 0,0-1 1 0 0,0 0 0 0 0,-1 0 0 0 0,0-1 0 0 0,1 1-1 0 0,-1-1 1 0 0,0 1 0 0 0,0-1 0 0 0,0 0 0 0 0,0 1-1 0 0,1-5 1 0 0,-2 6 3 0 0,-1 0-1 0 0,1 0 1 0 0,-1 1 0 0 0,0-1-1 0 0,1 0 1 0 0,-1 0-1 0 0,0 0 1 0 0,0 0-1 0 0,1 0 1 0 0,-1 0 0 0 0,0 0-1 0 0,0 0 1 0 0,0 0-1 0 0,0 0 1 0 0,0 0 0 0 0,-1 0-1 0 0,1 0 1 0 0,0 1-1 0 0,0-1 1 0 0,-1 0 0 0 0,1 0-1 0 0,0 0 1 0 0,-1 0-1 0 0,1 0 1 0 0,-1 0 0 0 0,1 1-1 0 0,-1-1 1 0 0,0 0-1 0 0,1 0 1 0 0,-1 1-1 0 0,0-2 1 0 0,-1 2 35 0 0,0-1 0 0 0,0 0 1 0 0,0 1-1 0 0,0-1 0 0 0,-1 1 0 0 0,1 0 0 0 0,0 0 1 0 0,0 0-1 0 0,0 0 0 0 0,0 0 0 0 0,0 0 0 0 0,0 0 0 0 0,-3 1 1 0 0,-4 1 57 0 0,0 1 1 0 0,0 0 0 0 0,0 0 0 0 0,0 1-1 0 0,-13 7 1 0 0,18-8-4 0 0,0 0 0 0 0,0 0 0 0 0,1 0 0 0 0,-1 0 1 0 0,1 1-1 0 0,-1-1 0 0 0,1 1 0 0 0,0 0 0 0 0,1 0 0 0 0,-1 0 0 0 0,1 0 0 0 0,-1 1 0 0 0,1-1 0 0 0,1 1 0 0 0,-1-1 0 0 0,0 1 1 0 0,1 0-1 0 0,0-1 0 0 0,0 1 0 0 0,1 0 0 0 0,-1 0 0 0 0,1 7 0 0 0,1-8 42 0 0,0 1-1 0 0,0 0 1 0 0,1-1-1 0 0,-1 1 1 0 0,1-1-1 0 0,0 0 1 0 0,0 0-1 0 0,0 1 1 0 0,1-1 0 0 0,-1-1-1 0 0,1 1 1 0 0,0 0-1 0 0,0-1 1 0 0,0 1-1 0 0,1-1 1 0 0,-1 0-1 0 0,1 0 1 0 0,0 0-1 0 0,0-1 1 0 0,0 1-1 0 0,0-1 1 0 0,0 0 0 0 0,5 2-1 0 0,0-1-103 0 0,0 1 0 0 0,0-1 0 0 0,0-1-1 0 0,0 0 1 0 0,1 0 0 0 0,-1-1 0 0 0,1 0 0 0 0,-1 0 0 0 0,1-1-1 0 0,-1 0 1 0 0,0-1 0 0 0,1 0 0 0 0,-1-1 0 0 0,1 0-1 0 0,-1 0 1 0 0,10-5 0 0 0,-7 2-608 0 0,0-1 0 0 0,0-1-1 0 0,-1 0 1 0 0,1 0 0 0 0,-2-1 0 0 0,1-1-1 0 0,-1 1 1 0 0,0-2 0 0 0,-1 1-1 0 0,14-20 1 0 0,-3-1-3539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0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 3408 0 0,'0'0'6496'0'0,"7"0"-6347"0"0,1 0-214 0 0,-5-1 90 0 0,-1 1-1 0 0,0-1 0 0 0,1 1 1 0 0,-1 0-1 0 0,0 0 0 0 0,1 0 0 0 0,-1 1 1 0 0,1-1-1 0 0,-1 0 0 0 0,0 1 1 0 0,0 0-1 0 0,1-1 0 0 0,-1 1 1 0 0,0 0-1 0 0,0 0 0 0 0,0 0 1 0 0,0 1-1 0 0,0-1 0 0 0,0 0 1 0 0,0 1-1 0 0,0-1 0 0 0,0 1 1 0 0,-1 0-1 0 0,1-1 0 0 0,-1 1 1 0 0,1 0-1 0 0,-1 0 0 0 0,0 0 1 0 0,1 0-1 0 0,0 3 0 0 0,1 3 72 0 0,1 1 0 0 0,-1 0 0 0 0,0 1-1 0 0,-1-1 1 0 0,0 0 0 0 0,-1 1 0 0 0,1-1-1 0 0,-2 1 1 0 0,0 0 0 0 0,0-1 0 0 0,-2 15 0 0 0,1-19-118 0 0,0 1 1 0 0,-1-1-1 0 0,1 0 1 0 0,-1-1-1 0 0,0 1 1 0 0,-1 0-1 0 0,1-1 1 0 0,-1 1-1 0 0,0-1 1 0 0,0 1-1 0 0,0-1 1 0 0,0 0-1 0 0,-1-1 1 0 0,0 1-1 0 0,0-1 1 0 0,0 1-1 0 0,0-1 1 0 0,0 0-1 0 0,-1 0 1 0 0,1-1-1 0 0,-1 0 1 0 0,-7 3-1 0 0,6-3-91 0 0,1 0-1 0 0,-1 0 1 0 0,1-1-1 0 0,-1 1 1 0 0,1-1-1 0 0,-1-1 1 0 0,0 1 0 0 0,-10-2-1 0 0,15 1-7 0 0,0 0 0 0 0,0 0 0 0 0,-1-1 0 0 0,1 1 0 0 0,0-1 0 0 0,0 1 0 0 0,-1-1 1 0 0,1 1-1 0 0,0-1 0 0 0,0 0 0 0 0,0 1 0 0 0,0-1 0 0 0,0 0 0 0 0,0 0 0 0 0,0 0 0 0 0,0 0 0 0 0,0 0 0 0 0,1 0 0 0 0,-1 0 0 0 0,0 0 0 0 0,1 0 0 0 0,-1-1 0 0 0,0 1 0 0 0,1 0 0 0 0,0 0 0 0 0,-1-1 0 0 0,1 1 0 0 0,0 0 0 0 0,-1 0 1 0 0,1-1-1 0 0,0 1 0 0 0,0 0 0 0 0,0-1 0 0 0,0 1 0 0 0,0 0 0 0 0,1-1 0 0 0,-1 1 0 0 0,0 0 0 0 0,0 0 0 0 0,1-1 0 0 0,-1 1 0 0 0,2-2 0 0 0,-2 1-99 0 0,1 0 1 0 0,0 0-1 0 0,0 0 0 0 0,0 0 0 0 0,0 1 1 0 0,0-1-1 0 0,1 0 0 0 0,-1 0 0 0 0,0 1 1 0 0,1-1-1 0 0,1-1 0 0 0,10-8-1414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3872 0 0,'0'0'6234'0'0,"-10"4"-5800"0"0,-4 3-265 0 0,-1 0 0 0 0,2 1-1 0 0,-1 0 1 0 0,-18 15-1 0 0,27-19-8 0 0,0 1-1 0 0,0-1 0 0 0,1 1 1 0 0,-1 0-1 0 0,1 0 0 0 0,0 1 1 0 0,1-1-1 0 0,-1 1 0 0 0,1 0 1 0 0,0 0-1 0 0,0 0 0 0 0,1 0 1 0 0,0 1-1 0 0,0-1 0 0 0,-2 13 1 0 0,4-16-95 0 0,0 0 1 0 0,-1 1 0 0 0,1-1 0 0 0,1 1 0 0 0,-1-1 0 0 0,0 0 0 0 0,1 1 0 0 0,0-1-1 0 0,-1 0 1 0 0,1 1 0 0 0,1-1 0 0 0,-1 0 0 0 0,0 0 0 0 0,1 0 0 0 0,0 0 0 0 0,-1 0-1 0 0,1 0 1 0 0,0-1 0 0 0,1 1 0 0 0,2 2 0 0 0,-1-1-70 0 0,1-1 0 0 0,-1 0-1 0 0,1 0 1 0 0,0-1 0 0 0,-1 1 0 0 0,1-1 0 0 0,0 0 0 0 0,1-1-1 0 0,-1 1 1 0 0,0-1 0 0 0,10 1 0 0 0,-4-1-253 0 0,-1 0 0 0 0,1-1 0 0 0,0 0 0 0 0,-1-1 0 0 0,1 0 0 0 0,-1-1 0 0 0,0 0 0 0 0,1 0 0 0 0,-1-1 0 0 0,0-1 0 0 0,0 0 0 0 0,17-9 0 0 0,27-28-3807 0 0,-30 18-193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4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0 348 1760 0 0,'0'0'9105'0'0,"1"-5"-8721"0"0,14-79 727 0 0,-12 64-1162 0 0,-2-1 0 0 0,0 0 0 0 0,-2 0 0 0 0,0 1 0 0 0,-5-25 0 0 0,-1-47 198 0 0,7 91-122 0 0,1 0 0 0 0,0-1 0 0 0,-1 1 0 0 0,1 0 0 0 0,0 0 0 0 0,0 0 0 0 0,0 0 0 0 0,0 0 0 0 0,0 0 0 0 0,0 1 0 0 0,0-1 0 0 0,0 0 0 0 0,0 0 0 0 0,0 1 0 0 0,0-1 0 0 0,1 0 0 0 0,-1 1 0 0 0,0-1 0 0 0,0 1 0 0 0,1 0 0 0 0,-1-1 0 0 0,0 1-1 0 0,1 0 1 0 0,-1 0 0 0 0,0 0 0 0 0,0 0 0 0 0,1 0 0 0 0,1 0 0 0 0,0 0-37 0 0,1 0 0 0 0,-1 0-1 0 0,0 0 1 0 0,0 0 0 0 0,1 0 0 0 0,-1 1-1 0 0,0-1 1 0 0,0 1 0 0 0,0 0-1 0 0,0 0 1 0 0,5 2 0 0 0,-4 2-43 0 0,0 0-1 0 0,-1 0 1 0 0,1 0 0 0 0,-1 1 0 0 0,0-1 0 0 0,0 1 0 0 0,0 0-1 0 0,-1 0 1 0 0,0 0 0 0 0,0 0 0 0 0,-1 1 0 0 0,0-1-1 0 0,0 0 1 0 0,0 1 0 0 0,-1-1 0 0 0,0 0 0 0 0,0 1-1 0 0,0-1 1 0 0,-1 1 0 0 0,0-1 0 0 0,-4 12 0 0 0,4-15 3 0 0,-1 0 0 0 0,-1 0 1 0 0,1 0-1 0 0,0-1 0 0 0,-1 1 0 0 0,1-1 1 0 0,-1 1-1 0 0,0-1 0 0 0,0 0 0 0 0,0 0 1 0 0,0 0-1 0 0,0-1 0 0 0,0 1 1 0 0,0-1-1 0 0,-1 1 0 0 0,1-1 0 0 0,-1 0 1 0 0,1-1-1 0 0,-1 1 0 0 0,1 0 0 0 0,-1-1 1 0 0,1 0-1 0 0,-1 0 0 0 0,1 0 0 0 0,-1 0 1 0 0,1-1-1 0 0,-1 1 0 0 0,1-1 1 0 0,-1 0-1 0 0,1 0 0 0 0,-1 0 0 0 0,1 0 1 0 0,-4-3-1 0 0,7 4 66 0 0,0 0 0 0 0,0 0 0 0 0,0 0 0 0 0,0 0 0 0 0,0 0 0 0 0,0 0 0 0 0,-1 0 0 0 0,1 0 0 0 0,0 0 0 0 0,0 0 0 0 0,0 0 0 0 0,0 0 0 0 0,0 0 0 0 0,0 0 0 0 0,0 0 0 0 0,0 0 0 0 0,0-1 0 0 0,0 1 0 0 0,0 0 0 0 0,0 0 0 0 0,0 0 0 0 0,0 0 0 0 0,0 0 0 0 0,0 0 0 0 0,0 0 0 0 0,0 0 0 0 0,0 0 1 0 0,0-1-1 0 0,0 1 0 0 0,0 0 0 0 0,0 0 0 0 0,0 0 0 0 0,0 0 0 0 0,0 0 0 0 0,0 0 0 0 0,0 0 0 0 0,0 0 0 0 0,0 0 0 0 0,0-1 0 0 0,0 1 0 0 0,0 0 0 0 0,0 0 0 0 0,0 0 0 0 0,0 0 0 0 0,0 0 0 0 0,0 0 0 0 0,0 0 0 0 0,0 0 0 0 0,0 0 0 0 0,0 0 0 0 0,1 0 0 0 0,-1 0 0 0 0,0 0 0 0 0,0 0 0 0 0,0-1 0 0 0,0 1 0 0 0,0 0 0 0 0,0 0 0 0 0,0 0 0 0 0,0 0 0 0 0,0 0 0 0 0,1 0 0 0 0,-1 0 0 0 0,0 0 0 0 0,0 0 0 0 0,0 0 0 0 0,0 0 0 0 0,0 0 0 0 0,13 0 197 0 0,13 4 200 0 0,-22-2-324 0 0,-1-1 1 0 0,0 1-1 0 0,0 0 1 0 0,0 0-1 0 0,0 1 1 0 0,0-1 0 0 0,0 0-1 0 0,-1 1 1 0 0,1 0-1 0 0,-1 0 1 0 0,0-1-1 0 0,0 1 1 0 0,0 1-1 0 0,0-1 1 0 0,2 4 0 0 0,15 57-68 0 0,-3-9-1169 0 0,-5-39-694 0 0,7-5-3885 0 0,-10-11 2625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3196 0 0,'0'0'8284'0'0,"0"15"-8104"0"0,0-3-124 0 0,0 1-20 0 0,0 0 1 0 0,0-1 0 0 0,2 1-1 0 0,-1 0 1 0 0,1 0 0 0 0,1-1-1 0 0,1 0 1 0 0,6 18 0 0 0,-7-26 25 0 0,0 0 0 0 0,0 0 0 0 0,0 0 0 0 0,0 0 0 0 0,1 0 0 0 0,0 0 0 0 0,0-1 1 0 0,0 0-1 0 0,0 0 0 0 0,0 0 0 0 0,1 0 0 0 0,8 3 0 0 0,-11-5-71 0 0,0 0-1 0 0,0 0 1 0 0,0 0 0 0 0,0-1 0 0 0,1 1-1 0 0,-1-1 1 0 0,0 1 0 0 0,0-1 0 0 0,1 0-1 0 0,-1 0 1 0 0,0 0 0 0 0,0 0 0 0 0,0 0-1 0 0,1 0 1 0 0,-1-1 0 0 0,0 1-1 0 0,0-1 1 0 0,0 0 0 0 0,0 1 0 0 0,1-1-1 0 0,-1 0 1 0 0,0 0 0 0 0,-1 0 0 0 0,1-1-1 0 0,0 1 1 0 0,0 0 0 0 0,0-1 0 0 0,-1 1-1 0 0,1-1 1 0 0,-1 1 0 0 0,3-3-1 0 0,1-8-153 0 0,1 1 0 0 0,-1-1 0 0 0,-1 0 0 0 0,0 0 0 0 0,-1-1 0 0 0,0 1 0 0 0,-1-1 0 0 0,-1 0-1 0 0,0 1 1 0 0,0-1 0 0 0,-1 0 0 0 0,-1 0 0 0 0,-2-15 0 0 0,-1 8-659 0 0,1 13-1053 0 0,2 22-5701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59 236 0 0,'0'0'9145'0'0,"-3"21"-8880"0"0,-3 4-184 0 0,3-12-3 0 0,1 1-1 0 0,0 0 0 0 0,0-1 0 0 0,1 22 1 0 0,1-33-36 0 0,1 0 1 0 0,-1 0-1 0 0,1 0 1 0 0,-1 1-1 0 0,1-1 1 0 0,0 0-1 0 0,0 0 1 0 0,0 0-1 0 0,0 0 1 0 0,0 0-1 0 0,0-1 1 0 0,1 1-1 0 0,-1 0 1 0 0,1 0-1 0 0,-1-1 1 0 0,1 1-1 0 0,-1-1 1 0 0,1 1-1 0 0,0-1 1 0 0,0 0-1 0 0,0 0 1 0 0,0 0-1 0 0,0 0 1 0 0,0 0-1 0 0,0 0 1 0 0,0 0-1 0 0,0-1 1 0 0,0 1-1 0 0,0-1 1 0 0,1 1-1 0 0,-1-1 1 0 0,0 0-1 0 0,3 0 1 0 0,0 1-61 0 0,1-1-1 0 0,-1 0 1 0 0,1 0-1 0 0,-1 0 1 0 0,0-1 0 0 0,1 1-1 0 0,-1-1 1 0 0,0-1 0 0 0,0 1-1 0 0,1-1 1 0 0,-1 0-1 0 0,0 0 1 0 0,4-3 0 0 0,-3 1-21 0 0,-1 0 0 0 0,0 0 0 0 0,0-1 0 0 0,-1 1 0 0 0,1-1 0 0 0,-1-1 0 0 0,0 1 0 0 0,0 0 0 0 0,-1-1 1 0 0,1 0-1 0 0,-1 0 0 0 0,-1 0 0 0 0,1 0 0 0 0,-1 0 0 0 0,0-1 0 0 0,0 1 0 0 0,-1-1 0 0 0,0 1 0 0 0,0-1 0 0 0,-1 1 0 0 0,1-1 1 0 0,-2 0-1 0 0,1 1 0 0 0,-1-1 0 0 0,0 0 0 0 0,-3-11 0 0 0,1 14-4 0 0,0 0 0 0 0,0 0 1 0 0,0 0-1 0 0,-1 1 0 0 0,1-1 1 0 0,-1 1-1 0 0,0 0 0 0 0,0 0 0 0 0,0 0 1 0 0,-1 0-1 0 0,1 1 0 0 0,-1 0 1 0 0,1 0-1 0 0,-1 0 0 0 0,0 0 0 0 0,0 1 1 0 0,-9-2-1 0 0,10 2-285 0 0,0 0 0 0 0,0 1 0 0 0,0-1 1 0 0,-1 1-1 0 0,1 0 0 0 0,0 0 0 0 0,0 0 0 0 0,0 1 1 0 0,0-1-1 0 0,0 1 0 0 0,-1 0 0 0 0,1 0 0 0 0,-6 3 0 0 0,0 5-1860 0 0,4 2-256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5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37 328 0 0,'0'0'9292'0'0,"1"20"-9043"0"0,6 162 868 0 0,-7-136-1470 0 0,0-46 267 0 0,1 1 0 0 0,-1-1 0 0 0,0 0 1 0 0,1 0-1 0 0,-1 1 0 0 0,1-1 0 0 0,-1 0 0 0 0,0 0 0 0 0,1 0 1 0 0,-1 0-1 0 0,1 0 0 0 0,-1 0 0 0 0,1 0 0 0 0,-1 0 0 0 0,0 0 1 0 0,1 0-1 0 0,-1 0 0 0 0,1 0 0 0 0,-1 0 0 0 0,1 0 0 0 0,-1 0 1 0 0,0 0-1 0 0,1 0 0 0 0,-1 0 0 0 0,1-1 0 0 0,-1 1 0 0 0,0 0 0 0 0,1 0 1 0 0,-1-1-1 0 0,1 1 0 0 0,-1 0 0 0 0,0 0 0 0 0,1-1 0 0 0,-1 0 1 0 0,16-8-1438 0 0,13-20-1692 0 0,-16 13 868 0 0</inkml:trace>
  <inkml:trace contextRef="#ctx0" brushRef="#br0" timeOffset="1">275 10 3972 0 0,'0'0'4997'0'0,"-153"-7"-4857"0"0,129 7 60 0 0,2 0-192 0 0,1-3-16 0 0,5 3-32 0 0,2 0-488 0 0,1 0-420 0 0,5 0-524 0 0,5 3-493 0 0,3 4-487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117 220 5252 0 0,'0'0'3407'0'0,"2"-22"-3221"0"0,9-175 422 0 0,1 213 90 0 0,2 15-49 0 0,12 35-638 0 0,-13-36 588 0 0,13 50-1 0 0,-26-79-609 0 0,-1-1-1 0 0,1 1 0 0 0,0 0 0 0 0,-1 0 0 0 0,1-1 0 0 0,-1 1 0 0 0,1 0 1 0 0,-1-1-1 0 0,1 1 0 0 0,-1-1 0 0 0,0 1 0 0 0,1-1 0 0 0,-1 1 0 0 0,0-1 1 0 0,1 1-1 0 0,-1-1 0 0 0,0 1 0 0 0,0-1 0 0 0,1 0 0 0 0,-1 0 0 0 0,0 1 1 0 0,0-1-1 0 0,1 0 0 0 0,-1 0 0 0 0,0 0 0 0 0,0 0 0 0 0,0 0 1 0 0,0 0-1 0 0,1 0 0 0 0,-2 0 0 0 0,-31 2-38 0 0,15-2 70 0 0,1-1 0 0 0,-32-6 0 0 0,42 6-135 0 0,1-1-1 0 0,0 0 1 0 0,0 0 0 0 0,0 0-1 0 0,0-1 1 0 0,0 1 0 0 0,0-1-1 0 0,1-1 1 0 0,0 1 0 0 0,-1-1-1 0 0,-6-6 1 0 0,12 9-32 0 0,-1 1 0 0 0,1 0 0 0 0,0-1 1 0 0,-1 1-1 0 0,1-1 0 0 0,-1 1 0 0 0,1-1 0 0 0,0 1 0 0 0,-1-1 1 0 0,1 0-1 0 0,0 1 0 0 0,0-1 0 0 0,0 1 0 0 0,-1-1 0 0 0,1 1 1 0 0,0-1-1 0 0,0 0 0 0 0,0 1 0 0 0,0-1 0 0 0,0 0 0 0 0,0 1 1 0 0,0-1-1 0 0,0 1 0 0 0,0-1 0 0 0,0 0 0 0 0,0 1 1 0 0,1-1-1 0 0,-1 1 0 0 0,0-1 0 0 0,1-1 0 0 0,8-2-2124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6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1100 0 0,'0'0'8909'0'0,"-1"20"-8655"0"0,-11 156 107 0 0,12-170-145 0 0,0 16-1692 0 0,0-22 1352 0 0,0 1 0 0 0,0-1-1 0 0,1 0 1 0 0,-1 1-1 0 0,0-1 1 0 0,0 1-1 0 0,1-1 1 0 0,-1 0-1 0 0,0 1 1 0 0,1-1-1 0 0,-1 0 1 0 0,0 0-1 0 0,1 1 1 0 0,-1-1-1 0 0,0 0 1 0 0,1 0-1 0 0,-1 1 1 0 0,1-1-1 0 0,-1 0 1 0 0,1 0 0 0 0,-1 0-1 0 0,0 0 1 0 0,1 0-1 0 0,-1 1 1 0 0,1-1-1 0 0,-1 0 1 0 0,1 0-1 0 0,-1 0 1 0 0,1 0-1 0 0,-1-1 1 0 0,1 1-1 0 0,-1 0 1 0 0,0 0-1 0 0,1 0 1 0 0,-1 0-1 0 0,1 0 1 0 0,-1 0 0 0 0,1-1-1 0 0,-1 1 1 0 0,0 0-1 0 0,1 0 1 0 0,-1-1-1 0 0,1 1 1 0 0,11-6-3560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1384 0 0,'0'0'7995'0'0,"8"13"-7872"0"0,14 20-128 0 0,36 56 357 0 0,-53-81-157 0 0,0 0 1 0 0,-1 1-1 0 0,0-1 0 0 0,-1 1 1 0 0,0 0-1 0 0,0 0 0 0 0,-1 0 1 0 0,2 16-1 0 0,-4-24-194 0 0,0 0-1 0 0,0 0 1 0 0,0 0-1 0 0,-1 0 1 0 0,1 0-1 0 0,0 0 0 0 0,-1 0 1 0 0,1 0-1 0 0,0 0 1 0 0,-1 0-1 0 0,1 0 1 0 0,-1 0-1 0 0,0 0 1 0 0,1 0-1 0 0,-1 0 1 0 0,0-1-1 0 0,0 1 1 0 0,1 0-1 0 0,-1 0 1 0 0,0-1-1 0 0,0 1 1 0 0,0-1-1 0 0,-1 2 1 0 0,-31 7-201 0 0,-35-9-184 0 0,63 0 262 0 0,0-1-1 0 0,0 0 1 0 0,0-1-1 0 0,0 1 1 0 0,0-1-1 0 0,1 0 1 0 0,-1 0-1 0 0,0 0 1 0 0,1 0 0 0 0,0-1-1 0 0,0 0 1 0 0,0 0-1 0 0,0 0 1 0 0,-4-5-1 0 0,5 6-194 0 0,1-1-1 0 0,1 1 1 0 0,-1-1 0 0 0,0 0-1 0 0,1 1 1 0 0,-1-1-1 0 0,1 0 1 0 0,0 0 0 0 0,0 0-1 0 0,0 0 1 0 0,0 0-1 0 0,0 0 1 0 0,1 0 0 0 0,-1 0-1 0 0,1-4 1 0 0,0-4-1935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2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1380 0 0,'0'0'9677'0'0,"-18"6"-9429"0"0,-7 2-171 0 0,10-3-48 0 0,0 0 1 0 0,1 0-1 0 0,-1 2 0 0 0,-15 9 0 0 0,28-16-52 0 0,1 1 0 0 0,0-1 0 0 0,0 0-1 0 0,-1 1 1 0 0,1 0 0 0 0,0-1 0 0 0,0 1-1 0 0,0 0 1 0 0,0-1 0 0 0,0 1-1 0 0,0 0 1 0 0,0 0 0 0 0,0 0 0 0 0,0 0-1 0 0,0 0 1 0 0,0 0 0 0 0,1 0 0 0 0,-1 0-1 0 0,0 0 1 0 0,1 0 0 0 0,-1 1-1 0 0,1-1 1 0 0,-1 0 0 0 0,1 0 0 0 0,-1 0-1 0 0,1 1 1 0 0,0-1 0 0 0,0 0 0 0 0,0 1-1 0 0,0 1 1 0 0,1-1-29 0 0,0-1 0 0 0,0 0 0 0 0,0 0 0 0 0,1 1 0 0 0,-1-1-1 0 0,0 0 1 0 0,1 0 0 0 0,-1 0 0 0 0,1 0 0 0 0,-1-1 0 0 0,1 1 0 0 0,-1 0 0 0 0,1-1 0 0 0,0 1 0 0 0,-1-1-1 0 0,1 1 1 0 0,0-1 0 0 0,0 0 0 0 0,-1 0 0 0 0,1 1 0 0 0,2-2 0 0 0,10 2-216 0 0,87 11-322 0 0,-93-10 709 0 0,0 0 1 0 0,-1 0 0 0 0,1 1-1 0 0,-1 0 1 0 0,1 0 0 0 0,-1 1-1 0 0,0-1 1 0 0,0 2 0 0 0,-1-1-1 0 0,9 8 1 0 0,-14-11-107 0 0,1 0-1 0 0,-1 0 1 0 0,0 0 0 0 0,0 0-1 0 0,0 0 1 0 0,0 0 0 0 0,0 1 0 0 0,0-1-1 0 0,0 0 1 0 0,0 1 0 0 0,0-1-1 0 0,0 1 1 0 0,-1-1 0 0 0,1 1 0 0 0,-1-1-1 0 0,1 1 1 0 0,-1 0 0 0 0,0-1-1 0 0,1 1 1 0 0,-1-1 0 0 0,0 1 0 0 0,0 0-1 0 0,0-1 1 0 0,0 1 0 0 0,-1 0-1 0 0,1 2 1 0 0,-2-2-23 0 0,1 1 0 0 0,-1-1 0 0 0,0 0 0 0 0,1 1 0 0 0,-1-1 0 0 0,0 0 1 0 0,0-1-1 0 0,0 1 0 0 0,-1 0 0 0 0,1 0 0 0 0,0-1 0 0 0,-1 1 0 0 0,1-1 0 0 0,-4 1 0 0 0,-4 3-112 0 0,-1-1-1 0 0,0 0 1 0 0,0-1 0 0 0,0 0-1 0 0,0-1 1 0 0,-18 1 0 0 0,26-3-109 0 0,1 0-1 0 0,-1 0 1 0 0,0 0 0 0 0,0 0 0 0 0,1-1 0 0 0,-1 1-1 0 0,0-1 1 0 0,0 0 0 0 0,1 0 0 0 0,-1 0 0 0 0,1 0-1 0 0,-1 0 1 0 0,1 0 0 0 0,0-1 0 0 0,-1 1 0 0 0,1-1-1 0 0,0 0 1 0 0,0 0 0 0 0,0 0 0 0 0,0 0-1 0 0,0 0 1 0 0,0 0 0 0 0,1 0 0 0 0,-1 0 0 0 0,1-1-1 0 0,0 1 1 0 0,-1-1 0 0 0,1 1 0 0 0,0-1 0 0 0,0 1-1 0 0,1-1 1 0 0,-1 0 0 0 0,0 1 0 0 0,1-1 0 0 0,0 0-1 0 0,0-2 1 0 0,0-6-671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5020 0 0,'0'0'5508'0'0,"0"22"-5050"0"0,-5 175 1010 0 0,5-188-1461 0 0,0-4-15 0 0,-1-1 1 0 0,1 0-1 0 0,1 1 1 0 0,-1-1-1 0 0,1 0 1 0 0,-1 1-1 0 0,1-1 1 0 0,2 5 0 0 0,-2-7-145 0 0,0-1 0 0 0,0 0 0 0 0,0 0 1 0 0,0 0-1 0 0,0 0 0 0 0,0 0 0 0 0,0-1 1 0 0,0 1-1 0 0,0 0 0 0 0,1 0 0 0 0,-1-1 1 0 0,0 1-1 0 0,0-1 0 0 0,1 1 0 0 0,-1-1 1 0 0,0 0-1 0 0,1 1 0 0 0,-1-1 0 0 0,1 0 1 0 0,-1 0-1 0 0,0 0 0 0 0,1 0 0 0 0,-1 0 1 0 0,1 0-1 0 0,-1 0 0 0 0,0 0 0 0 0,1-1 1 0 0,-1 1-1 0 0,0-1 0 0 0,3 0 0 0 0,12-5-2893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7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6917 0 0,'0'0'3699'0'0,"-4"19"-3401"0"0,-13 61-32 0 0,15-72-258 0 0,0-1-1 0 0,-1 0 1 0 0,1 1 0 0 0,-1-1-1 0 0,-1-1 1 0 0,1 1-1 0 0,-1 0 1 0 0,-1-1-1 0 0,1 0 1 0 0,-1 0-1 0 0,0 0 1 0 0,0-1 0 0 0,-1 1-1 0 0,1-1 1 0 0,-1 0-1 0 0,-1-1 1 0 0,1 0-1 0 0,0 0 1 0 0,-1 0-1 0 0,-8 3 1 0 0,14-6-30 0 0,-1 0 0 0 0,0 0 1 0 0,0 0-1 0 0,0 0 0 0 0,0 0 0 0 0,0-1 0 0 0,0 1 0 0 0,0 0 0 0 0,-1-1 1 0 0,1 0-1 0 0,0 1 0 0 0,0-1 0 0 0,0 0 0 0 0,0 0 0 0 0,-1 0 1 0 0,1-1-1 0 0,0 1 0 0 0,0-1 0 0 0,0 1 0 0 0,0-1 0 0 0,0 1 1 0 0,0-1-1 0 0,0 0 0 0 0,0 0 0 0 0,0 0 0 0 0,0 0 0 0 0,0 0 0 0 0,0-1 1 0 0,1 1-1 0 0,-1-1 0 0 0,0 1 0 0 0,1-1 0 0 0,-1 1 0 0 0,1-1 1 0 0,0 0-1 0 0,0 0 0 0 0,-1 1 0 0 0,1-1 0 0 0,0 0 0 0 0,1 0 1 0 0,-1 0-1 0 0,0 0 0 0 0,0-1 0 0 0,1 1 0 0 0,-1-4 0 0 0,-3-11-79 0 0,1 0-1 0 0,1 0 0 0 0,1-1 1 0 0,0-24-1 0 0,1 35 0 0 0,0 6 104 0 0,0 1 0 0 0,0-1 1 0 0,0 1-1 0 0,0-1 0 0 0,0 1 0 0 0,-1-1 0 0 0,1 1 0 0 0,0-1 0 0 0,0 1 0 0 0,0-1 1 0 0,1 1-1 0 0,-1-1 0 0 0,0 1 0 0 0,0-1 0 0 0,0 1 0 0 0,0-1 0 0 0,0 1 0 0 0,1-1 1 0 0,-1 1-1 0 0,0-1 0 0 0,0 1 0 0 0,1-1 0 0 0,-1 1 0 0 0,0-1 0 0 0,1 1 0 0 0,-1 0 1 0 0,0-1-1 0 0,1 1 0 0 0,-1 0 0 0 0,1-1 0 0 0,-1 1 0 0 0,1 0 0 0 0,-1-1 0 0 0,1 1 1 0 0,-1 0-1 0 0,1 0 0 0 0,-1 0 0 0 0,1-1 0 0 0,-1 1 0 0 0,1 0 0 0 0,-1 0 0 0 0,1 0 1 0 0,-1 0-1 0 0,1 0 0 0 0,-1 0 0 0 0,1 0 0 0 0,-1 0 0 0 0,1 0 0 0 0,-1 0 0 0 0,1 0 1 0 0,-1 1-1 0 0,1-1 0 0 0,-1 0 0 0 0,1 0 0 0 0,-1 0 0 0 0,1 1 0 0 0,-1-1 0 0 0,1 0 1 0 0,-1 1-1 0 0,1-1 0 0 0,-1 0 0 0 0,0 1 0 0 0,1-1 0 0 0,-1 1 0 0 0,1-1 0 0 0,25 28 144 0 0,-10 1 50 0 0,-8-9 5 0 0,2-1 0 0 0,1 0 0 0 0,0 0 0 0 0,2-1 0 0 0,0-1 0 0 0,0 0 0 0 0,30 27 0 0 0,-39-42-331 0 0,-1 0 1 0 0,0 0 0 0 0,1 0-1 0 0,0-1 1 0 0,-1 1-1 0 0,1-1 1 0 0,0 0 0 0 0,0 0-1 0 0,0-1 1 0 0,0 1-1 0 0,5 0 1 0 0,24-7-7025 0 0,-28 4 4775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22 118 164 0 0,'0'0'9992'0'0,"0"2"-9950"0"0,0-1 0 0 0,0 0 0 0 0,0 0 0 0 0,0 0-1 0 0,0 1 1 0 0,1-1 0 0 0,-1 0 0 0 0,0 0 0 0 0,1 0 0 0 0,-1 0-1 0 0,1 0 1 0 0,-1 0 0 0 0,1 0 0 0 0,1 2 0 0 0,7-1-15 0 0,-1 1 1 0 0,1-2 0 0 0,0 1-1 0 0,0-1 1 0 0,0 0 0 0 0,0-1-1 0 0,1 0 1 0 0,-1-1 0 0 0,0 0-1 0 0,0 0 1 0 0,15-4 0 0 0,-20 3-66 0 0,-1 1 0 0 0,1-1 0 0 0,0 0 0 0 0,-1 0 0 0 0,1-1 0 0 0,-1 1 0 0 0,0 0 1 0 0,0-1-1 0 0,0 0 0 0 0,0 0 0 0 0,0 0 0 0 0,-1 0 0 0 0,1 0 0 0 0,-1-1 0 0 0,0 1 0 0 0,0-1 1 0 0,0 1-1 0 0,0-1 0 0 0,-1 0 0 0 0,0 0 0 0 0,1 0 0 0 0,-1 0 0 0 0,-1 0 0 0 0,1 0 0 0 0,-1 0 1 0 0,1 0-1 0 0,-1 0 0 0 0,-1-6 0 0 0,1 8 44 0 0,0 0 1 0 0,-1 0-1 0 0,1 0 0 0 0,-1 0 1 0 0,1 1-1 0 0,-1-1 0 0 0,0 0 1 0 0,0 0-1 0 0,0 0 1 0 0,0 1-1 0 0,0-1 0 0 0,0 1 1 0 0,0-1-1 0 0,-1 1 0 0 0,1-1 1 0 0,-1 1-1 0 0,1 0 0 0 0,-1-1 1 0 0,1 1-1 0 0,-1 0 1 0 0,0 0-1 0 0,1 0 0 0 0,-1 0 1 0 0,0 1-1 0 0,0-1 0 0 0,0 0 1 0 0,1 1-1 0 0,-1-1 0 0 0,0 1 1 0 0,0 0-1 0 0,0 0 1 0 0,0 0-1 0 0,0 0 0 0 0,0 0 1 0 0,-4 0-1 0 0,-1 0-42 0 0,-1 0 0 0 0,1 1 0 0 0,-1 0 0 0 0,1 0 0 0 0,-1 1 0 0 0,1-1 0 0 0,0 2 0 0 0,-10 3 0 0 0,11-3-308 0 0,0 0 1 0 0,1 0-1 0 0,-1 0 0 0 0,1 1 0 0 0,0 0 0 0 0,-1 0 1 0 0,2 1-1 0 0,-1 0 0 0 0,0-1 0 0 0,1 1 0 0 0,0 1 1 0 0,0-1-1 0 0,1 1 0 0 0,-5 9 0 0 0,1 10-3313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3204 0 0,'0'0'6240'0'0,"18"-14"-6114"0"0,53-42-53 0 0,-66 52-74 0 0,0-1 1 0 0,-1 0-1 0 0,0 0 1 0 0,0-1-1 0 0,0 1 1 0 0,-1-1-1 0 0,0 0 1 0 0,0 0-1 0 0,0 0 1 0 0,-1-1-1 0 0,0 1 1 0 0,0 0-1 0 0,1-9 1 0 0,-2 12 229 0 0,-1 6 180 0 0,-2 43-940 0 0,1-30 542 0 0,0 1 1 0 0,1-1 0 0 0,1 0-1 0 0,3 22 1 0 0,-4-37 7 0 0,1 1 1 0 0,-1 0-1 0 0,1 0 1 0 0,-1 0-1 0 0,1-1 1 0 0,0 1-1 0 0,0 0 0 0 0,0-1 1 0 0,0 1-1 0 0,0-1 1 0 0,0 1-1 0 0,2 2 1 0 0,-2-4-30 0 0,0 1 1 0 0,-1-1 0 0 0,1 0-1 0 0,0 1 1 0 0,-1-1 0 0 0,1 0-1 0 0,0 1 1 0 0,-1-1-1 0 0,1 0 1 0 0,0 0 0 0 0,-1 0-1 0 0,1 0 1 0 0,0 0 0 0 0,0 0-1 0 0,-1 0 1 0 0,1 0 0 0 0,0 0-1 0 0,0 0 1 0 0,-1 0-1 0 0,1 0 1 0 0,0 0 0 0 0,0-1-1 0 0,2 0-36 0 0,-1 0-1 0 0,1-1 1 0 0,-1 0 0 0 0,0 1-1 0 0,0-1 1 0 0,0 0-1 0 0,0 0 1 0 0,0 0-1 0 0,0 0 1 0 0,0 0-1 0 0,-1-1 1 0 0,1 1-1 0 0,-1 0 1 0 0,2-6 0 0 0,9-16-44 0 0,-7 15 78 0 0,0 0 0 0 0,0 0 0 0 0,-2-1 0 0 0,1 0 0 0 0,-1 0 1 0 0,0 0-1 0 0,1-13 349 0 0,-3 24-224 0 0,0-1 0 0 0,0 0 0 0 0,0 1 0 0 0,-1-1 0 0 0,1 1 0 0 0,0-1 0 0 0,0 1 0 0 0,0 0 0 0 0,-1-1 0 0 0,1 1 0 0 0,0 0 0 0 0,-1-1 1 0 0,1 1-1 0 0,0 0 0 0 0,-1 0 0 0 0,1-1 0 0 0,-1 1 0 0 0,0 0 0 0 0,1 0 0 0 0,-1 0 0 0 0,1 0 0 0 0,-1 1 0 0 0,11 31-206 0 0,-2-7 47 0 0,-9-25 34 0 0,0-1 0 0 0,0 1-1 0 0,1-1 1 0 0,-1 1 0 0 0,0 0 0 0 0,1-1-1 0 0,-1 1 1 0 0,0-1 0 0 0,1 1 0 0 0,-1-1-1 0 0,1 1 1 0 0,-1-1 0 0 0,1 1 0 0 0,-1-1-1 0 0,1 1 1 0 0,-1-1 0 0 0,1 0 0 0 0,-1 1-1 0 0,1-1 1 0 0,0 0 0 0 0,-1 0 0 0 0,1 1-1 0 0,-1-1 1 0 0,1 0 0 0 0,0 0 0 0 0,-1 0-1 0 0,1 0 1 0 0,0 0 0 0 0,-1 0 0 0 0,1 0-1 0 0,0 0 1 0 0,-1 0 0 0 0,1 0 0 0 0,0 0-1 0 0,17-16-974 0 0,-18 15 1050 0 0,1-1 1 0 0,0 1-1 0 0,-1 0 0 0 0,1 0 0 0 0,0 0 1 0 0,0 0-1 0 0,-1 0 0 0 0,1 0 0 0 0,0 1 1 0 0,0-1-1 0 0,0 0 0 0 0,0 0 0 0 0,0 1 0 0 0,0-1 1 0 0,1 0-1 0 0,-1 1 0 0 0,0-1 0 0 0,0 1 1 0 0,0-1-1 0 0,0 1 0 0 0,1 0 0 0 0,-1 0 1 0 0,0-1-1 0 0,0 1 0 0 0,1 0 0 0 0,0 0 0 0 0,2 5-16 0 0,-1-1-1 0 0,0 0 0 0 0,0 1 0 0 0,0-1 1 0 0,-1 1-1 0 0,1 0 0 0 0,-1 0 0 0 0,2 7 1 0 0,2 3-74 0 0,-4-11-87 0 0,-1-1 0 0 0,1 1 0 0 0,0-1 0 0 0,1 0-1 0 0,-1 0 1 0 0,0 1 0 0 0,1-2 0 0 0,0 1 0 0 0,-1 0 0 0 0,1 0 0 0 0,4 2 0 0 0,-5-4-243 0 0,0 0-1 0 0,0 0 1 0 0,0-1 0 0 0,0 1-1 0 0,0 0 1 0 0,0-1-1 0 0,0 0 1 0 0,0 1 0 0 0,0-1-1 0 0,0 0 1 0 0,0 0 0 0 0,0 0-1 0 0,0 0 1 0 0,4-1 0 0 0,-2-3-1571 0 0,-16-12 111 0 0,-76-71-157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3056 0 0,'0'0'9425'0'0,"-3"0"-9913"0"0,11 0-616 0 0,3 0-600 0 0,2 0-1128 0 0,3 0-2233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2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6561 0 0,'0'0'5513'0'0,"-11"4"-5475"0"0,3-2-31 0 0,1 0-14 0 0,0 0 0 0 0,-1 1 0 0 0,2-1 0 0 0,-1 1 0 0 0,-11 7 0 0 0,16-8 0 0 0,-1 0 0 0 0,1 0 0 0 0,0 0 0 0 0,0 0 0 0 0,0 0 0 0 0,0 0 0 0 0,0 1 1 0 0,0-1-1 0 0,1 1 0 0 0,-1-1 0 0 0,1 1 0 0 0,0 0 0 0 0,-1 0 0 0 0,1-1 0 0 0,1 1 0 0 0,-1 0 1 0 0,0 0-1 0 0,1 0 0 0 0,-1 0 0 0 0,1 0 0 0 0,0 3 0 0 0,0-4-13 0 0,0-1-1 0 0,0 0 1 0 0,0 0 0 0 0,0 0-1 0 0,1 0 1 0 0,-1 0 0 0 0,0 0-1 0 0,1-1 1 0 0,-1 1 0 0 0,0 0-1 0 0,1 0 1 0 0,-1 0 0 0 0,1 0-1 0 0,0 0 1 0 0,-1 0 0 0 0,1-1-1 0 0,0 1 1 0 0,-1 0 0 0 0,1 0-1 0 0,0-1 1 0 0,0 1 0 0 0,-1-1-1 0 0,1 1 1 0 0,0-1 0 0 0,0 1-1 0 0,0-1 1 0 0,0 1 0 0 0,1 0-1 0 0,36 5-303 0 0,-2 1 373 0 0,-36-6-29 0 0,1-1 0 0 0,0 1 0 0 0,-1 0 1 0 0,1 0-1 0 0,-1 0 0 0 0,0 0 0 0 0,1 0 1 0 0,-1 0-1 0 0,0 0 0 0 0,0 0 0 0 0,0 0 1 0 0,1 0-1 0 0,-1 0 0 0 0,0 1 0 0 0,0-1 1 0 0,0 0-1 0 0,-1 0 0 0 0,1 0 0 0 0,0 0 1 0 0,0 0-1 0 0,-1 0 0 0 0,1 0 0 0 0,0 0 1 0 0,-1 0-1 0 0,1 0 0 0 0,-1 0 0 0 0,1-1 1 0 0,-1 1-1 0 0,0 0 0 0 0,1 0 0 0 0,-1 0 1 0 0,0 0-1 0 0,-1 1 0 0 0,-25 27-120 0 0,26-28 112 0 0,0-1 0 0 0,1 1 1 0 0,-1 0-1 0 0,0-1 0 0 0,0 1 1 0 0,1 0-1 0 0,-1-1 0 0 0,0 1 0 0 0,1 0 1 0 0,-1 0-1 0 0,1-1 0 0 0,-1 1 1 0 0,1 0-1 0 0,-1 0 0 0 0,1 0 1 0 0,0 0-1 0 0,-1 0 0 0 0,1 0 1 0 0,0 0-1 0 0,0 0 0 0 0,-1 0 0 0 0,1 0 1 0 0,0 0-1 0 0,0-1 0 0 0,0 1 1 0 0,0 0-1 0 0,1 0 0 0 0,-1 0 1 0 0,0 0-1 0 0,0 0 0 0 0,0 0 0 0 0,1 0 1 0 0,-1 0-1 0 0,1 0 0 0 0,-1 0 1 0 0,1 0-1 0 0,-1-1 0 0 0,1 1 1 0 0,0 1-1 0 0,35 38-342 0 0,-10-13 420 0 0,-23-23 17 0 0,-1 1 1 0 0,1-1-1 0 0,-1 1 1 0 0,0-1 0 0 0,-1 1-1 0 0,1 0 1 0 0,-1 0-1 0 0,0 0 1 0 0,0 0 0 0 0,0 0-1 0 0,0 10 1 0 0,-1-14-123 0 0,-1 1 1 0 0,1-1 0 0 0,0 0-1 0 0,0 1 1 0 0,-1-1 0 0 0,1 0 0 0 0,-1 1-1 0 0,1-1 1 0 0,-1 0 0 0 0,1 1-1 0 0,-1-1 1 0 0,0 0 0 0 0,0 0 0 0 0,0 0-1 0 0,1 0 1 0 0,-1 0 0 0 0,0 0-1 0 0,-3 2 1 0 0,2-2-90 0 0,0 0 1 0 0,0-1-1 0 0,0 1 1 0 0,0 0-1 0 0,0-1 1 0 0,0 1-1 0 0,0-1 1 0 0,0 0-1 0 0,0 0 1 0 0,-1 1-1 0 0,1-2 1 0 0,0 1-1 0 0,0 0 1 0 0,0 0-1 0 0,0-1 1 0 0,-3 0-1 0 0,4 1-53 0 0,1-1 0 0 0,-1 0 0 0 0,0 0 0 0 0,1 1 0 0 0,-1-1 0 0 0,0 0 0 0 0,1 0 0 0 0,-1 0 0 0 0,1 0 1 0 0,-1 0-1 0 0,1 0 0 0 0,-1 0 0 0 0,1 0 0 0 0,0 0 0 0 0,0 0 0 0 0,-1 0 0 0 0,1 0 0 0 0,0 0 0 0 0,0 0 0 0 0,0 0 0 0 0,0 0 0 0 0,0 0 0 0 0,0 0 0 0 0,0 0 0 0 0,1 0 0 0 0,-1 0 0 0 0,0 0 0 0 0,0 0 1 0 0,2-1-1 0 0,4-10-2402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30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6921 0 0,'0'0'3636'0'0,"1"11"-3475"0"0,2 32-63 0 0,-2-42-100 0 0,-1 0 0 0 0,1 0-1 0 0,-1-1 1 0 0,1 1 0 0 0,0 0 0 0 0,-1 0 0 0 0,1 0 0 0 0,0-1 0 0 0,-1 1 0 0 0,1 0 0 0 0,0-1 0 0 0,0 1 0 0 0,0 0 0 0 0,0-1 0 0 0,0 1 0 0 0,0-1-1 0 0,0 1 1 0 0,0-1 0 0 0,0 0 0 0 0,0 0 0 0 0,0 1 0 0 0,0-1 0 0 0,0 0 0 0 0,0 0 0 0 0,0 0 0 0 0,2 0 0 0 0,33-1-114 0 0,-28 0 133 0 0,-4 1-49 0 0,1 0 0 0 0,-1 0 0 0 0,1-1 0 0 0,-1 0 0 0 0,0 0 0 0 0,1 0 0 0 0,-1 0 0 0 0,0-1 0 0 0,0 0 0 0 0,0 0 0 0 0,0 0 0 0 0,0 0 0 0 0,0-1 0 0 0,0 1 0 0 0,-1-1 0 0 0,6-5 0 0 0,-7 5 9 0 0,0 1 0 0 0,0 0 0 0 0,0-1 0 0 0,-1 0 0 0 0,1 1 0 0 0,-1-1 0 0 0,0 0 0 0 0,0 1 1 0 0,0-1-1 0 0,0 0 0 0 0,0 0 0 0 0,-1 0 0 0 0,1 0 0 0 0,-1 0 0 0 0,0 0 0 0 0,0 0 0 0 0,0 0 0 0 0,0 0 0 0 0,0 0 0 0 0,-1 0 0 0 0,1 0 0 0 0,-1 0 0 0 0,0 0 0 0 0,0 0 0 0 0,0 0 0 0 0,-2-3 1 0 0,0 2 50 0 0,1 1 1 0 0,-1-1 0 0 0,0 1 0 0 0,0 0 0 0 0,0 0 0 0 0,0 0-1 0 0,-1 0 1 0 0,1 1 0 0 0,-1 0 0 0 0,0-1 0 0 0,1 1 0 0 0,-1 0-1 0 0,0 1 1 0 0,-1-1 0 0 0,1 1 0 0 0,-6-2 0 0 0,-3 0 367 0 0,0 0 0 0 0,-1 1 1 0 0,1 0-1 0 0,-16 0 1690 0 0,67-9-1430 0 0,33-20-804 0 0,0 0-3840 0 0,-65 29 1998 0 0,1 2-915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3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39 242 4348 0 0,'0'0'5062'0'0,"-6"-16"-4631"0"0,-1-2-306 0 0,1-2 0 0 0,1 1 0 0 0,0 0 0 0 0,2-1 1 0 0,-3-32-1 0 0,6 44-224 0 0,0 2 169 0 0,0 0 0 0 0,0 0-1 0 0,0 0 1 0 0,1 1 0 0 0,0-1-1 0 0,2-7 1 0 0,-3 12-64 0 0,1 0 0 0 0,-1 0 1 0 0,1 1-1 0 0,-1-1 0 0 0,1 0 0 0 0,0 0 0 0 0,-1 0 1 0 0,1 1-1 0 0,0-1 0 0 0,-1 0 0 0 0,1 1 0 0 0,0-1 1 0 0,0 1-1 0 0,0-1 0 0 0,-1 1 0 0 0,1-1 1 0 0,0 1-1 0 0,0-1 0 0 0,0 1 0 0 0,0 0 0 0 0,0 0 1 0 0,0-1-1 0 0,0 1 0 0 0,0 0 0 0 0,0 0 0 0 0,0 0 1 0 0,0 0-1 0 0,0 0 0 0 0,0 0 0 0 0,0 1 0 0 0,0-1 1 0 0,0 0-1 0 0,0 0 0 0 0,0 1 0 0 0,0-1 0 0 0,0 0 1 0 0,-1 1-1 0 0,1-1 0 0 0,0 1 0 0 0,0-1 1 0 0,0 1-1 0 0,0 0 0 0 0,-1-1 0 0 0,2 2 0 0 0,2 1-86 0 0,0 0 0 0 0,-1 0 0 0 0,0 0 0 0 0,0 1 0 0 0,1-1 0 0 0,-2 1 0 0 0,1 0 0 0 0,0 0 0 0 0,1 4 0 0 0,-2-4 88 0 0,0-1 0 0 0,1 1 0 0 0,-1 0 0 0 0,1-1 0 0 0,-1 0 0 0 0,1 0 0 0 0,0 1 0 0 0,0-2 0 0 0,0 1 0 0 0,1 0 0 0 0,6 3 0 0 0,-9-5-36 0 0,0-1 0 0 0,1 0 0 0 0,-1 0 0 0 0,0 0 0 0 0,0-1-1 0 0,1 1 1 0 0,-1 0 0 0 0,0 0 0 0 0,0-1 0 0 0,1 1 0 0 0,-1-1 0 0 0,0 1-1 0 0,0-1 1 0 0,0 1 0 0 0,0-1 0 0 0,0 0 0 0 0,0 1 0 0 0,0-1-1 0 0,0 0 1 0 0,0 0 0 0 0,0 0 0 0 0,0 0 0 0 0,0 0 0 0 0,0 0 0 0 0,-1 0-1 0 0,1 0 1 0 0,0 0 0 0 0,-1 0 0 0 0,1-2 0 0 0,24-44-193 0 0,-17 30 185 0 0,-8 16 71 0 0,0 1 0 0 0,0-1 1 0 0,0 0-1 0 0,1 1 0 0 0,-1-1 1 0 0,0 0-1 0 0,1 1 0 0 0,-1-1 0 0 0,0 0 1 0 0,1 1-1 0 0,-1-1 0 0 0,1 1 1 0 0,-1-1-1 0 0,1 1 0 0 0,-1-1 0 0 0,1 1 1 0 0,-1-1-1 0 0,1 1 0 0 0,-1 0 1 0 0,1-1-1 0 0,0 1 0 0 0,-1 0 1 0 0,1-1-1 0 0,0 1 0 0 0,-1 0 0 0 0,1 0 1 0 0,0 0-1 0 0,-1-1 0 0 0,1 1 1 0 0,0 0-1 0 0,-1 0 0 0 0,2 0 0 0 0,7 21 390 0 0,-5 33-345 0 0,-6-31 1 0 0,-1-1 0 0 0,-1 0 0 0 0,0 0 0 0 0,-2-1 0 0 0,-1 1 0 0 0,0-1 0 0 0,-12 20 0 0 0,8-15 89 0 0,1 1-1 0 0,1 0 1 0 0,-9 44 0 0 0,17-67-109 0 0,1 1-1 0 0,-1 0 0 0 0,1-1 1 0 0,0 1-1 0 0,0 0 0 0 0,0 0 1 0 0,1-1-1 0 0,0 1 1 0 0,0 0-1 0 0,0-1 0 0 0,0 1 1 0 0,1-1-1 0 0,-1 1 0 0 0,1-1 1 0 0,0 0-1 0 0,1 0 1 0 0,4 7-1 0 0,-3-6-50 0 0,1 0-1 0 0,1-1 1 0 0,-1 1 0 0 0,1-1 0 0 0,0 0-1 0 0,-1-1 1 0 0,2 1 0 0 0,-1-1-1 0 0,0-1 1 0 0,1 1 0 0 0,10 2 0 0 0,-7-2-148 0 0,0 0 1 0 0,0-1 0 0 0,0-1 0 0 0,1 0 0 0 0,-1 0 0 0 0,11-1 0 0 0,-17 0-239 0 0,1 0 0 0 0,-1-1 0 0 0,0 1 0 0 0,1-1 0 0 0,-1 0 0 0 0,0-1 0 0 0,0 1 0 0 0,0-1 0 0 0,0 0 0 0 0,0 0 0 0 0,0 0 0 0 0,-1 0 1 0 0,1 0-1 0 0,-1-1 0 0 0,1 0 0 0 0,3-5 0 0 0,9-9-4668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32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2820 0 0,'0'0'8816'0'0,"27"-2"-8359"0"0,55-23-415 0 0,1 4 1 0 0,152-19-1 0 0,-32 7-722 0 0,-170 28 96 0 0,-28 8 110 0 0,-17 6 272 0 0,2-5 381 0 0,1 1 1 0 0,0 0 0 0 0,0 1 0 0 0,1 0 0 0 0,0 0 0 0 0,0 1-1 0 0,0 0 1 0 0,1 0 0 0 0,0 1 0 0 0,0 0 0 0 0,1 0 0 0 0,0 1-1 0 0,-6 10 1 0 0,12-19-135 0 0,-1 0-1 0 0,1 1 1 0 0,0-1-1 0 0,0 0 1 0 0,-1 1-1 0 0,1-1 1 0 0,0 0-1 0 0,0 1 1 0 0,-1-1-1 0 0,1 1 1 0 0,0-1-1 0 0,0 0 1 0 0,0 1-1 0 0,0-1 1 0 0,0 1-1 0 0,0-1 1 0 0,-1 1-1 0 0,1-1 1 0 0,0 1-1 0 0,0-1 1 0 0,0 0-1 0 0,1 1 1 0 0,-1-1-1 0 0,0 1 1 0 0,0-1-1 0 0,0 1 1 0 0,0-1-1 0 0,0 0 1 0 0,0 1-1 0 0,1-1 1 0 0,-1 1-1 0 0,0-1 1 0 0,0 0-1 0 0,1 1 1 0 0,-1-1-1 0 0,0 0 1 0 0,1 1-1 0 0,15-9 6 0 0,19-27-655 0 0,-33 32 590 0 0,0-1 1 0 0,-1 0 0 0 0,1 0-1 0 0,-1 0 1 0 0,0 0 0 0 0,0 0 0 0 0,0 0-1 0 0,0 0 1 0 0,0-6 0 0 0,-1 8 28 0 0,0-1 0 0 0,0 1 1 0 0,0 0-1 0 0,0 0 0 0 0,0 0 1 0 0,-1 0-1 0 0,1 0 0 0 0,-1 0 1 0 0,1 0-1 0 0,-1 0 1 0 0,0 0-1 0 0,0 0 0 0 0,0 0 1 0 0,0 0-1 0 0,0 0 0 0 0,0 1 1 0 0,0-1-1 0 0,0 0 0 0 0,-3-2 1 0 0,-19-11-57 0 0,-21-16 151 0 0,41 29-405 0 0,1 1 0 0 0,0-1 1 0 0,-1 0-1 0 0,1 0 1 0 0,0-1-1 0 0,1 1 0 0 0,-1 0 1 0 0,0-1-1 0 0,1 1 0 0 0,-1-1 1 0 0,1 1-1 0 0,0-1 1 0 0,-2-3-1 0 0,3-2-3476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35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53 316 0 0,'0'0'5593'0'0,"-2"1"-6137"0"0,-7-1 6045 0 0,9 1-5491 0 0,0 0 1 0 0,0 0 0 0 0,0 0-1 0 0,0-1 1 0 0,-1 1 0 0 0,1 0-1 0 0,-1 0 1 0 0,1 0 0 0 0,0 0 0 0 0,-1 0-1 0 0,1-1 1 0 0,-1 1 0 0 0,0 0-1 0 0,1-1 1 0 0,-1 1 0 0 0,0 0-1 0 0,1-1 1 0 0,-1 1 0 0 0,0 0-1 0 0,0-1 1 0 0,1 1 0 0 0,-1-1-1 0 0,0 0 1 0 0,0 1 0 0 0,0-1 0 0 0,0 0-1 0 0,0 1 1 0 0,1-1 0 0 0,-1 0-1 0 0,0 0 1 0 0,0 0 0 0 0,0 0-1 0 0,0 0 1 0 0,0 0 0 0 0,0 0-1 0 0,0 0 1 0 0,0 0 0 0 0,0 0-1 0 0,0 0 1 0 0,0-1 0 0 0,1 1 0 0 0,-1 0-1 0 0,0-1 1 0 0,0 1 0 0 0,0-1-1 0 0,0 1 1 0 0,1-1 0 0 0,-1 1-1 0 0,0-1 1 0 0,0 1 0 0 0,1-1-1 0 0,-1 0 1 0 0,0 1 0 0 0,1-1-1 0 0,-1 0 1 0 0,1 0 0 0 0,-1 1 0 0 0,1-1-1 0 0,-1 0 1 0 0,1 0 0 0 0,0 0-1 0 0,-1 0 1 0 0,1 0 0 0 0,0 0-1 0 0,0 0 1 0 0,0 1 0 0 0,0-1-1 0 0,-1-2 1 0 0,2 7 15 0 0,-1 0 0 0 0,0-1 0 0 0,1 1 0 0 0,0-1 0 0 0,0 1 1 0 0,0 0-1 0 0,0-1 0 0 0,0 1 0 0 0,1-1 0 0 0,-1 0 0 0 0,1 0 0 0 0,4 7 0 0 0,-5-9-45 0 0,1 0 0 0 0,-1 1 1 0 0,0-1-1 0 0,1 0 0 0 0,-1 0 0 0 0,0 0 0 0 0,1 0 0 0 0,-1 0 0 0 0,1 0 1 0 0,0 0-1 0 0,-1 0 0 0 0,1-1 0 0 0,0 1 0 0 0,0-1 0 0 0,-1 1 0 0 0,1-1 1 0 0,0 1-1 0 0,0-1 0 0 0,-1 0 0 0 0,1 0 0 0 0,0 0 0 0 0,0 0 0 0 0,0 0 1 0 0,0-1-1 0 0,-1 1 0 0 0,1 0 0 0 0,0-1 0 0 0,0 1 0 0 0,2-3 0 0 0,-2 3 18 0 0,-1 0 0 0 0,0-1 0 0 0,0 1 0 0 0,0-1 0 0 0,0 1 0 0 0,0-1 0 0 0,0 1 0 0 0,1-1 0 0 0,-1 0 0 0 0,-1 0 0 0 0,1 1 0 0 0,0-1 0 0 0,0 0 0 0 0,0 0 0 0 0,0 0 0 0 0,0 0 0 0 0,-1 0-1 0 0,1 0 1 0 0,-1 0 0 0 0,1 0 0 0 0,-1 0 0 0 0,1-1 0 0 0,-1 1 0 0 0,1 0 0 0 0,-1 0 0 0 0,0 0 0 0 0,0-1 0 0 0,1 1 0 0 0,-1 0 0 0 0,0 0 0 0 0,0-1 0 0 0,0 1 0 0 0,-1 0 0 0 0,1-2 0 0 0,-1 1 29 0 0,1 1 1 0 0,-1 0 0 0 0,0-1-1 0 0,0 1 1 0 0,0 0 0 0 0,0 0-1 0 0,0-1 1 0 0,0 1 0 0 0,0 0 0 0 0,0 0-1 0 0,0 0 1 0 0,-1 0 0 0 0,1 0-1 0 0,0 1 1 0 0,-1-1 0 0 0,1 0-1 0 0,0 1 1 0 0,-1-1 0 0 0,1 1 0 0 0,-1-1-1 0 0,1 1 1 0 0,-1-1 0 0 0,1 1-1 0 0,-1 0 1 0 0,0 0 0 0 0,-1 0-1 0 0,-2 0 28 0 0,1 0 0 0 0,-1 0 0 0 0,0 0 0 0 0,0 1 0 0 0,1-1-1 0 0,-1 1 1 0 0,1 0 0 0 0,-8 4 0 0 0,11-5-55 0 0,-1 1 0 0 0,1 0 1 0 0,0 0-1 0 0,0 0 0 0 0,0 0 0 0 0,0 0 0 0 0,1 1 1 0 0,-1-1-1 0 0,0 0 0 0 0,0 0 0 0 0,1 0 1 0 0,-1 1-1 0 0,1-1 0 0 0,-1 0 0 0 0,1 1 1 0 0,-1-1-1 0 0,1 1 0 0 0,0-1 0 0 0,0 0 1 0 0,0 1-1 0 0,-1-1 0 0 0,1 1 0 0 0,1-1 1 0 0,-1 1-1 0 0,0-1 0 0 0,0 0 0 0 0,1 1 1 0 0,-1-1-1 0 0,0 1 0 0 0,1-1 0 0 0,-1 0 1 0 0,1 1-1 0 0,1 0 0 0 0,-1 1-41 0 0,1-1 0 0 0,0 0 0 0 0,0 0 0 0 0,0 1-1 0 0,0-1 1 0 0,0 0 0 0 0,0-1 0 0 0,0 1 0 0 0,1 0 0 0 0,-1-1 0 0 0,1 1-1 0 0,-1-1 1 0 0,1 0 0 0 0,0 0 0 0 0,-1 0 0 0 0,1 0 0 0 0,5 1 0 0 0,-3-1-26 0 0,0 0 1 0 0,-1 0 0 0 0,1 0-1 0 0,0 0 1 0 0,0-1 0 0 0,0 0 0 0 0,1 0-1 0 0,-1 0 1 0 0,7-2 0 0 0,-11 2 48 0 0,1-1 1 0 0,-1 1-1 0 0,0-1 0 0 0,1 0 1 0 0,-1 1-1 0 0,0-1 1 0 0,0 0-1 0 0,0 0 1 0 0,0 0-1 0 0,0 0 1 0 0,0 0-1 0 0,0 0 0 0 0,0 0 1 0 0,0 0-1 0 0,0 0 1 0 0,-1 0-1 0 0,1-1 1 0 0,0 1-1 0 0,-1 0 0 0 0,1 0 1 0 0,-1-1-1 0 0,0 1 1 0 0,1 0-1 0 0,-1-1 1 0 0,0 1-1 0 0,0-1 1 0 0,1 1-1 0 0,-1 0 0 0 0,0-1 1 0 0,-1 1-1 0 0,1 0 1 0 0,0-1-1 0 0,0 1 1 0 0,-1-1-1 0 0,1 1 1 0 0,0 0-1 0 0,-1-2 0 0 0,0 0 43 0 0,0 0 0 0 0,-1 0 0 0 0,1 0 0 0 0,-1 0-1 0 0,1 1 1 0 0,-1-1 0 0 0,0 0 0 0 0,0 1 0 0 0,0-1-1 0 0,0 1 1 0 0,0 0 0 0 0,0 0 0 0 0,-1-1-1 0 0,1 2 1 0 0,-4-3 0 0 0,-30-10 152 0 0,35 13-149 0 0,-1 0 0 0 0,0 0 1 0 0,0 1-1 0 0,0-1 1 0 0,0 1-1 0 0,0 0 0 0 0,0-1 1 0 0,1 1-1 0 0,-1 0 0 0 0,0 0 1 0 0,0 0-1 0 0,0 0 0 0 0,0 1 1 0 0,0-1-1 0 0,0 0 0 0 0,0 1 1 0 0,-2 0-1 0 0,3 2-34 0 0,1-1 0 0 0,-1 0 0 0 0,1 1 0 0 0,0-1 0 0 0,0 0 0 0 0,0 1 0 0 0,0-1 0 0 0,0 0 0 0 0,0 1 0 0 0,1-1 0 0 0,-1 0-1 0 0,1 1 1 0 0,0-1 0 0 0,-1 0 0 0 0,1 0 0 0 0,0 0 0 0 0,0 0 0 0 0,0 0 0 0 0,1 0 0 0 0,1 3 0 0 0,0-2-10 0 0,-1-1 0 0 0,1-1 0 0 0,0 1 0 0 0,-1 0 0 0 0,1 0 0 0 0,0-1-1 0 0,0 0 1 0 0,0 0 0 0 0,0 1 0 0 0,0-2 0 0 0,1 1 0 0 0,-1 0 0 0 0,0-1 0 0 0,0 1 0 0 0,1-1 0 0 0,4 0 0 0 0,-6 0-5 0 0,-1-1 1 0 0,1 1 0 0 0,-1-1-1 0 0,1 1 1 0 0,-1-1 0 0 0,1 0-1 0 0,-1 1 1 0 0,0-1 0 0 0,1 0-1 0 0,-1 0 1 0 0,0 0 0 0 0,0 0-1 0 0,1 0 1 0 0,-1 0-1 0 0,0 0 1 0 0,0-1 0 0 0,0 1-1 0 0,0 0 1 0 0,0-1 0 0 0,-1 1-1 0 0,1 0 1 0 0,0-1 0 0 0,-1 1-1 0 0,1-1 1 0 0,-1 1 0 0 0,1-1-1 0 0,-1 0 1 0 0,0 1 0 0 0,1-1-1 0 0,-1 1 1 0 0,0-1 0 0 0,0 1-1 0 0,-1-4 1 0 0,1 1-78 0 0,-4-39 392 0 0,4 42-383 0 0,-1 0 0 0 0,1 0 0 0 0,0 0 0 0 0,-1-1 1 0 0,0 1-1 0 0,1 0 0 0 0,-1 0 0 0 0,0 0 0 0 0,1 0 1 0 0,-1 0-1 0 0,0 0 0 0 0,0 0 0 0 0,0 0 0 0 0,0 0 0 0 0,0 1 1 0 0,0-1-1 0 0,0 0 0 0 0,0 0 0 0 0,0 1 0 0 0,-1-1 0 0 0,1 1 1 0 0,0-1-1 0 0,0 1 0 0 0,0 0 0 0 0,-1-1 0 0 0,1 1 1 0 0,0 0-1 0 0,-1 0 0 0 0,-1 0 0 0 0,2 9-6412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3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99 111 2736 0 0,'0'0'5314'0'0,"3"14"-4634"0"0,1 3-608 0 0,-1 3 181 0 0,1-2-1 0 0,0 1 1 0 0,2 0 0 0 0,0-1-1 0 0,15 29 1 0 0,-21-46-359 0 0,1 0 1 0 0,0 0-1 0 0,-1-1 1 0 0,1 1 0 0 0,0 0-1 0 0,-1-1 1 0 0,1 1-1 0 0,0 0 1 0 0,0-1 0 0 0,0 1-1 0 0,0-1 1 0 0,-1 1-1 0 0,1-1 1 0 0,0 1 0 0 0,0-1-1 0 0,0 0 1 0 0,0 1-1 0 0,0-1 1 0 0,0 0 0 0 0,0 0-1 0 0,0 0 1 0 0,0 0-1 0 0,0 0 1 0 0,0 0 0 0 0,0 0-1 0 0,0 0 1 0 0,0 0-1 0 0,0 0 1 0 0,0-1 0 0 0,0 1-1 0 0,0 0 1 0 0,0-1-1 0 0,0 1 1 0 0,0-1 0 0 0,1 0-1 0 0,30-22-4710 0 0,-31 21 4666 0 0,13-10-1407 0 0</inkml:trace>
  <inkml:trace contextRef="#ctx0" brushRef="#br0" timeOffset="1">337 1 4268 0 0,'0'0'5465'0'0,"-18"1"-4944"0"0,-149 8 530 0 0,56-7-1417 0 0,77-2-1932 0 0,34 0 2197 0 0,0 0 0 0 0,0-1 0 0 0,0 1 0 0 0,-1 0 0 0 0,1 0 0 0 0,0 0 0 0 0,0 0 0 0 0,0 0 1 0 0,-1 0-1 0 0,1 0 0 0 0,0 0 0 0 0,0 0 0 0 0,0 0 0 0 0,-1 0 0 0 0,1 0 0 0 0,0 0 0 0 0,0 0 0 0 0,0 0 0 0 0,-1 0 1 0 0,1 1-1 0 0,0-1 0 0 0,0 0 0 0 0,0 0 0 0 0,-1 0 0 0 0,1 0 0 0 0,0 0 0 0 0,0 0 0 0 0,0 0 0 0 0,0 1 0 0 0,-1-1 1 0 0,1 0-1 0 0,0 0 0 0 0,0 0 0 0 0,0 0 0 0 0,0 1 0 0 0,0-1 0 0 0,0 0 0 0 0,0 0 0 0 0,0 0 0 0 0,-1 1 0 0 0,1-1 0 0 0,0 0 1 0 0,0 0-1 0 0,0 0 0 0 0,0 1 0 0 0,0-1 0 0 0,0 0 0 0 0,0 0 0 0 0,0 0 0 0 0,0 1 0 0 0,0-1 0 0 0,0 0 0 0 0,0 0 1 0 0,1 0-1 0 0,-1 1 0 0 0,0-1 0 0 0,0 0 0 0 0,0 0 0 0 0,0 0 0 0 0,0 1 0 0 0,0-1 0 0 0,5 5-1779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36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83 3564 0 0,'0'0'8636'0'0,"0"0"-8620"0"0,0 0 1 0 0,0 0 0 0 0,0 0-1 0 0,0 0 1 0 0,-1 0-1 0 0,1 0 1 0 0,0 0 0 0 0,0-1-1 0 0,0 1 1 0 0,0 0-1 0 0,0 0 1 0 0,0 0 0 0 0,0 0-1 0 0,0 0 1 0 0,-1-1-1 0 0,1 1 1 0 0,0 0 0 0 0,0 0-1 0 0,0 0 1 0 0,0 0-1 0 0,0-1 1 0 0,0 1 0 0 0,0 0-1 0 0,0 0 1 0 0,0 0-1 0 0,0 0 1 0 0,0-1 0 0 0,0 1-1 0 0,0 0 1 0 0,0 0 0 0 0,0 0-1 0 0,0 0 1 0 0,0-1-1 0 0,0 1 1 0 0,0 0 0 0 0,1 0-1 0 0,-1 0 1 0 0,0 0-1 0 0,0 0 1 0 0,0-1 0 0 0,0 1-1 0 0,0 0 1 0 0,0 0-1 0 0,0 0 1 0 0,1 0 0 0 0,-1 0-1 0 0,0 0 1 0 0,0-1-1 0 0,0 1 1 0 0,0 0 0 0 0,1 0-1 0 0,173-47-91 0 0,-62 19 16 0 0,-109 28 15 0 0,-2 0-183 0 0,-44 5-791 0 0,41-5 1060 0 0,1 1-1 0 0,-1 0 0 0 0,0 0 0 0 0,1 0 0 0 0,-1 0 0 0 0,1 0 0 0 0,-1 0 0 0 0,1 1 1 0 0,0-1-1 0 0,-1 0 0 0 0,1 1 0 0 0,0-1 0 0 0,0 1 0 0 0,0-1 0 0 0,0 1 0 0 0,0 0 1 0 0,1-1-1 0 0,-1 1 0 0 0,0 0 0 0 0,0 1 0 0 0,-1 4 0 0 0,1 0-1 0 0,0-1 1 0 0,0 1-1 0 0,1 0 0 0 0,0 11 1 0 0,2 8-96 0 0,11 49 0 0 0,-10-62 33 0 0,-1 0 0 0 0,0 0-1 0 0,0 0 1 0 0,-1 0 0 0 0,-1 0 0 0 0,0 0 0 0 0,-1 1-1 0 0,-5 21 1 0 0,5-31-31 0 0,0 0 0 0 0,-1 0 1 0 0,1 0-1 0 0,-1 0 0 0 0,0 0 0 0 0,0-1 0 0 0,0 1 0 0 0,-1-1 1 0 0,1 1-1 0 0,-1-1 0 0 0,0 0 0 0 0,0 0 0 0 0,0 0 1 0 0,0 0-1 0 0,-1-1 0 0 0,1 1 0 0 0,-1-1 0 0 0,1 0 0 0 0,-1 0 1 0 0,0 0-1 0 0,0-1 0 0 0,0 1 0 0 0,0-1 0 0 0,0 0 1 0 0,0 0-1 0 0,0 0 0 0 0,0-1 0 0 0,0 1 0 0 0,-1-1 0 0 0,-6-1 1 0 0,7 2-71 0 0,1-1-1 0 0,0 0 1 0 0,0-1 0 0 0,0 1 0 0 0,0 0 0 0 0,0-1 0 0 0,0 0 0 0 0,0 0 0 0 0,-4-1 0 0 0,6 1-91 0 0,-1 0 0 0 0,1 0 0 0 0,0 0 0 0 0,0 0 0 0 0,1 0 0 0 0,-1 0 0 0 0,0 0 0 0 0,0 0 0 0 0,0-1 0 0 0,1 1 0 0 0,-1 0 0 0 0,1 0 0 0 0,-1-1-1 0 0,1 1 1 0 0,-1 0 0 0 0,1-1 0 0 0,0 1 0 0 0,-1 0 0 0 0,1-1 0 0 0,0 1 0 0 0,0-1 0 0 0,0 1 0 0 0,1-2 0 0 0,-1-9-2670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21 8 0 0,'0'0'4352'0'0,"-6"0"-3588"0"0,8 0-666 0 0,-1 0 1 0 0,1 0 0 0 0,-1 0 0 0 0,0 0-1 0 0,1 0 1 0 0,-1-1 0 0 0,0 1-1 0 0,1-1 1 0 0,-1 1 0 0 0,0-1-1 0 0,0 1 1 0 0,1-1 0 0 0,-1 0-1 0 0,0 1 1 0 0,0-1 0 0 0,0 0-1 0 0,0 0 1 0 0,0 0 0 0 0,0 0-1 0 0,2-2 1 0 0,4-4 1168 0 0,-15 14 3174 0 0,-11 20-4421 0 0,9-11 138 0 0,-21 28-130 0 0,25-33-263 0 0,-2 1 0 0 0,1-1 0 0 0,-2-1-1 0 0,1 0 1 0 0,-2 0 0 0 0,1 0 0 0 0,-13 9-1 0 0,15-17-435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202 133 4672 0 0,'0'0'5687'0'0,"-3"-2"-5256"0"0,-15-13-122 0 0,-1 0 0 0 0,-1 1 1 0 0,0 2-1 0 0,-44-21 0 0 0,57 30-441 0 0,-25-12 92 0 0,31 14-170 0 0,0 1 0 0 0,-1-1 1 0 0,1 1-1 0 0,0-1 1 0 0,0 0-1 0 0,0 0 0 0 0,0 0 1 0 0,0 1-1 0 0,0-1 0 0 0,0 0 1 0 0,0 0-1 0 0,0 0 1 0 0,1-1-1 0 0,-1 1 0 0 0,0 0 1 0 0,1 0-1 0 0,-1 0 1 0 0,1 0-1 0 0,-1-3 0 0 0,17 2-7761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77 3872 0 0,'0'0'5326'0'0,"16"2"-3205"0"0,-36-2-1954 0 0,0-1 0 0 0,1-1 0 0 0,-1 0 0 0 0,1-2 0 0 0,-1 0 0 0 0,1-2 0 0 0,-19-7-1 0 0,36 12-154 0 0,-1 0 59 0 0,0-1 0 0 0,0 1 0 0 0,-1-1 0 0 0,1 1 0 0 0,0 0 0 0 0,0 0 0 0 0,-1 0 0 0 0,1 1 0 0 0,0-1 0 0 0,-1 1 0 0 0,1 0 0 0 0,0 0 0 0 0,-1 0 0 0 0,1 0 1 0 0,-1 0-1 0 0,1 1 0 0 0,0 0 0 0 0,0 0 0 0 0,-4 1 0 0 0,6-2-1 0 0,32-25-5934 0 0,-12 14 2604 0 0,-11 8 1080 0 0,-11 6 270 0 0,-52 33 967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6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1244 0 0,'0'0'9988'0'0,"4"1"-9589"0"0,32 2-286 0 0,0-1 1 0 0,0-2-1 0 0,1-1 1 0 0,-1-2-1 0 0,42-9 1 0 0,-55 9-2 0 0,-23 3-150 0 0,0 0 0 0 0,0 0-1 0 0,0 0 1 0 0,0 0 0 0 0,0-1-1 0 0,0 1 1 0 0,0 0-1 0 0,0 0 1 0 0,0 0 0 0 0,0 0-1 0 0,0 0 1 0 0,0 0 0 0 0,0 0-1 0 0,0 0 1 0 0,-1 0-1 0 0,1 0 1 0 0,0 0 0 0 0,0 0-1 0 0,0-1 1 0 0,0 1 0 0 0,0 0-1 0 0,0 0 1 0 0,0 0-1 0 0,0 0 1 0 0,0 0 0 0 0,0 0-1 0 0,0 0 1 0 0,0 0 0 0 0,1 0-1 0 0,-1 0 1 0 0,0 0-1 0 0,0 0 1 0 0,0-1 0 0 0,0 1-1 0 0,-17 1 328 0 0,15-1-260 0 0,1 0 0 0 0,-1 0 1 0 0,1 0-1 0 0,0 1 0 0 0,-1-1 0 0 0,1 1 1 0 0,0-1-1 0 0,-1 1 0 0 0,1 0 0 0 0,0-1 1 0 0,0 1-1 0 0,0 0 0 0 0,-1 0 0 0 0,1 0 1 0 0,0 0-1 0 0,0 0 0 0 0,0 0 0 0 0,1 0 1 0 0,-1 0-1 0 0,0 0 0 0 0,0 1 0 0 0,0-1 1 0 0,1 0-1 0 0,-1 1 0 0 0,1-1 0 0 0,-1 0 1 0 0,1 1-1 0 0,-1-1 0 0 0,1 0 0 0 0,0 1 1 0 0,0-1-1 0 0,0 3 0 0 0,6 129-809 0 0,-2-77 809 0 0,-4 80-1 0 0,0-133-49 0 0,-1 0-1 0 0,1 0 0 0 0,-1 0 0 0 0,1 0 1 0 0,-1 0-1 0 0,0 0 0 0 0,0-1 0 0 0,-1 1 1 0 0,1 0-1 0 0,0-1 0 0 0,-1 1 0 0 0,0 0 1 0 0,1-1-1 0 0,-1 0 0 0 0,0 1 0 0 0,0-1 0 0 0,-1 0 1 0 0,1 0-1 0 0,-5 3 0 0 0,2-3 33 0 0,1 1 1 0 0,-1-1-1 0 0,0 0 0 0 0,1 0 1 0 0,-1-1-1 0 0,0 0 0 0 0,0 0 0 0 0,0 0 1 0 0,0 0-1 0 0,0-1 0 0 0,-8 0 1 0 0,8 0-73 0 0,-1 0 0 0 0,0 0 0 0 0,1-1 0 0 0,-1 0 0 0 0,1 0 0 0 0,-1 0 0 0 0,1-1 0 0 0,-1 0 0 0 0,1 0 0 0 0,0 0 1 0 0,0 0-1 0 0,0-1 0 0 0,0 0 0 0 0,0 0 0 0 0,0-1 0 0 0,1 1 0 0 0,0-1 0 0 0,0 0 0 0 0,0 0 0 0 0,0 0 0 0 0,0-1 0 0 0,-3-6 1 0 0,3-11-2044 0 0,4 21 1844 0 0,-1 0 1 0 0,1 0-1 0 0,0 0 1 0 0,1 0-1 0 0,-1 0 1 0 0,0 0-1 0 0,0 0 1 0 0,0 0-1 0 0,1 0 1 0 0,-1 0-1 0 0,0 0 1 0 0,1 0-1 0 0,-1 0 1 0 0,1 0-1 0 0,-1 0 1 0 0,1 0-1 0 0,-1 1 1 0 0,1-1-1 0 0,0 0 1 0 0,0-1-1 0 0,12-3-2098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59 3960 0 0,'0'0'6728'0'0,"-4"9"-6516"0"0,-10 30-4 0 0,14-38-207 0 0,0 1 0 0 0,-1-1-1 0 0,1 0 1 0 0,0 0 0 0 0,0 0 0 0 0,0 0-1 0 0,0 0 1 0 0,0 0 0 0 0,0 0-1 0 0,0 1 1 0 0,1-1 0 0 0,-1 0-1 0 0,0 0 1 0 0,1 0 0 0 0,-1 0 0 0 0,1 0-1 0 0,-1 0 1 0 0,1 0 0 0 0,-1 0-1 0 0,1 0 1 0 0,0 0 0 0 0,-1-1-1 0 0,1 1 1 0 0,0 0 0 0 0,0 0 0 0 0,-1 0-1 0 0,1-1 1 0 0,0 1 0 0 0,0 0-1 0 0,0-1 1 0 0,0 1 0 0 0,0-1-1 0 0,0 1 1 0 0,0-1 0 0 0,0 0-1 0 0,0 1 1 0 0,0-1 0 0 0,0 0 0 0 0,3 0-1 0 0,39 6-364 0 0,-38-6 322 0 0,-1 0-1 0 0,1-1 0 0 0,-1 1 1 0 0,1-1-1 0 0,0 0 0 0 0,-1 0 1 0 0,1 0-1 0 0,-1 0 0 0 0,0-1 1 0 0,1 0-1 0 0,-1 0 0 0 0,0 0 1 0 0,0 0-1 0 0,0-1 0 0 0,0 0 1 0 0,-1 0-1 0 0,1 0 0 0 0,-1 0 1 0 0,1 0-1 0 0,2-4 0 0 0,-2 1 23 0 0,-1 0-1 0 0,0-1 0 0 0,0 1 0 0 0,0 0 0 0 0,0-1 0 0 0,-1 0 1 0 0,0 1-1 0 0,-1-1 0 0 0,1 0 0 0 0,-1 0 0 0 0,-1 0 0 0 0,1-12 1 0 0,-1 18 28 0 0,0 1 0 0 0,0 0 0 0 0,0 0 0 0 0,0 0 0 0 0,0-1 0 0 0,0 1 0 0 0,0 0 0 0 0,0 0 0 0 0,0-1 0 0 0,0 1 0 0 0,-1 0 0 0 0,1 0 0 0 0,0-1 0 0 0,0 1 0 0 0,0 0 0 0 0,0 0 1 0 0,0 0-1 0 0,0-1 0 0 0,0 1 0 0 0,-1 0 0 0 0,1 0 0 0 0,0 0 0 0 0,0 0 0 0 0,0-1 0 0 0,-1 1 0 0 0,1 0 0 0 0,0 0 0 0 0,0 0 0 0 0,0 0 0 0 0,-1 0 0 0 0,1 0 0 0 0,0 0 1 0 0,0-1-1 0 0,0 1 0 0 0,-1 0 0 0 0,1 0 0 0 0,0 0 0 0 0,0 0 0 0 0,-1 0 0 0 0,1 0 0 0 0,0 0 0 0 0,0 0 0 0 0,-1 0 0 0 0,1 0 0 0 0,0 0 0 0 0,0 0 0 0 0,-1 1 0 0 0,1-1 0 0 0,0 0 1 0 0,0 0-1 0 0,0 0 0 0 0,-1 0 0 0 0,1 0 0 0 0,0 0 0 0 0,0 0 0 0 0,0 1 0 0 0,-1-1 0 0 0,1 0 0 0 0,-11 12 901 0 0,8-3-882 0 0,1 1 0 0 0,0-1 0 0 0,0 1 0 0 0,1 0 0 0 0,1-1 0 0 0,-1 1 0 0 0,2 0 0 0 0,1 12 0 0 0,18 80 137 0 0,-12-69-22 0 0,-2-7-71 0 0,-2-15-21 0 0,-1 0 0 0 0,0 1 1 0 0,-1 0-1 0 0,0 0 0 0 0,-1-1 1 0 0,0 1-1 0 0,-1 0 0 0 0,-1 0 1 0 0,-2 17-1 0 0,2-26-72 0 0,0-1 0 0 0,-1 0 0 0 0,1 0 0 0 0,-1 1 0 0 0,0-1 0 0 0,0 0 1 0 0,0-1-1 0 0,0 1 0 0 0,0 0 0 0 0,0 0 0 0 0,0-1 0 0 0,0 1 0 0 0,-1-1 0 0 0,1 0 0 0 0,0 0 0 0 0,-1 0 0 0 0,1 0 0 0 0,-1 0 0 0 0,0 0 0 0 0,1-1 0 0 0,-1 1 0 0 0,1-1 0 0 0,-1 0 1 0 0,0 0-1 0 0,1 0 0 0 0,-1 0 0 0 0,0 0 0 0 0,1 0 0 0 0,-5-2 0 0 0,0 2-49 0 0,0-1 1 0 0,1 0-1 0 0,-1-1 0 0 0,0 0 1 0 0,0 0-1 0 0,1 0 0 0 0,-1-1 1 0 0,1 0-1 0 0,0 0 0 0 0,-8-6 1 0 0,-15-25-946 0 0,28 33 733 0 0,0-1 0 0 0,0 0-1 0 0,0 0 1 0 0,0 0 0 0 0,1 0 0 0 0,-1 0-1 0 0,0 0 1 0 0,1 0 0 0 0,-1 0 0 0 0,1 0-1 0 0,0 0 1 0 0,0 0 0 0 0,0 0 0 0 0,0 0-1 0 0,0 0 1 0 0,0 0 0 0 0,1 0 0 0 0,-1 0-1 0 0,2-4 1 0 0,4-3-2794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7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3368 0 0,'0'0'8140'0'0,"4"0"-7880"0"0,16 4-171 0 0,1 0-1 0 0,39 13 1 0 0,-50-14-90 0 0,0 1 0 0 0,0 0 0 0 0,0 1 0 0 0,-1 0 0 0 0,1 1 0 0 0,-1-1 1 0 0,-1 2-1 0 0,9 6 0 0 0,-16-12-1 0 0,0 0 0 0 0,-1 0 1 0 0,1 0-1 0 0,-1 0 0 0 0,1 0 0 0 0,-1 0 1 0 0,1 0-1 0 0,-1 0 0 0 0,0 0 0 0 0,1 0 1 0 0,-1 0-1 0 0,0 0 0 0 0,0 0 0 0 0,1 0 1 0 0,-1 0-1 0 0,0 0 0 0 0,0 0 1 0 0,0 0-1 0 0,-1 0 0 0 0,1 0 0 0 0,0 0 1 0 0,0 0-1 0 0,0 0 0 0 0,-1 0 0 0 0,1 0 1 0 0,-1 0-1 0 0,1 0 0 0 0,0 0 0 0 0,-1 0 1 0 0,0 0-1 0 0,1 0 0 0 0,-1-1 0 0 0,0 1 1 0 0,1 0-1 0 0,-1 0 0 0 0,-1 0 0 0 0,-38 31-258 0 0,21-19 335 0 0,-14 14-156 0 0,21-19-124 0 0,1 1 0 0 0,0 0 0 0 0,0 1 0 0 0,1 0 1 0 0,1 1-1 0 0,-16 22 0 0 0,25-33 102 0 0,0 0 0 0 0,0 1 0 0 0,1-1 0 0 0,-1 0 1 0 0,0 1-1 0 0,0-1 0 0 0,0 0 0 0 0,0 1 0 0 0,1-1 0 0 0,-1 0 0 0 0,0 0 0 0 0,0 1 0 0 0,1-1 1 0 0,-1 0-1 0 0,0 0 0 0 0,1 1 0 0 0,-1-1 0 0 0,0 0 0 0 0,1 0 0 0 0,-1 0 0 0 0,0 0 1 0 0,1 1-1 0 0,-1-1 0 0 0,0 0 0 0 0,1 0 0 0 0,-1 0 0 0 0,0 0 0 0 0,1 0 0 0 0,-1 0 1 0 0,0 0-1 0 0,1 0 0 0 0,-1 0 0 0 0,1 0 0 0 0,-1 0 0 0 0,0 0 0 0 0,1 0 0 0 0,-1 0 0 0 0,0-1 1 0 0,1 1-1 0 0,-1 0 0 0 0,0 0 0 0 0,1 0 0 0 0,-1-1 0 0 0,4 1-988 0 0,8 0-1400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5:57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19 148 4496 0 0,'0'0'4802'0'0,"-4"21"-4434"0"0,-10 63-50 0 0,14-81-280 0 0,0 0 0 0 0,0 1 0 0 0,0-1 0 0 0,1 0 0 0 0,-1 0 0 0 0,1 0-1 0 0,0 1 1 0 0,0-1 0 0 0,0 0 0 0 0,0 0 0 0 0,0 0 0 0 0,1 0 0 0 0,-1 0 0 0 0,1-1-1 0 0,0 1 1 0 0,0 0 0 0 0,0-1 0 0 0,0 1 0 0 0,0-1 0 0 0,0 0 0 0 0,1 0 0 0 0,-1 0-1 0 0,1 0 1 0 0,0 0 0 0 0,0 0 0 0 0,-1-1 0 0 0,1 1 0 0 0,0-1 0 0 0,0 0 0 0 0,1 0-1 0 0,-1 0 1 0 0,5 1 0 0 0,-6-2-38 0 0,11 4 22 0 0,0-1 0 0 0,1 0 0 0 0,-1-1 0 0 0,0 0 0 0 0,1-1 0 0 0,-1-1 0 0 0,0 0 0 0 0,1-1 0 0 0,-1 0 0 0 0,0-1 0 0 0,1-1 0 0 0,-1 0 0 0 0,20-8 0 0 0,-25 8-25 0 0,-1 0 0 0 0,-1 0 0 0 0,1 0 0 0 0,0-1 0 0 0,-1 0 0 0 0,1-1 0 0 0,-1 1 0 0 0,-1-1 0 0 0,1 0 0 0 0,-1-1 0 0 0,1 1 0 0 0,-2-1 0 0 0,1 0 0 0 0,0 0 0 0 0,-1-1 0 0 0,-1 1 0 0 0,1-1 0 0 0,-1 0 0 0 0,0 0 0 0 0,0 0 0 0 0,-1-1 0 0 0,0 1 0 0 0,0 0 0 0 0,-1-1 0 0 0,1-10 0 0 0,-2 12 3 0 0,0 0-1 0 0,0 0 1 0 0,0 0 0 0 0,-1 0 0 0 0,1 0-1 0 0,-1 1 1 0 0,-1-1 0 0 0,1 0 0 0 0,-1 0 0 0 0,0 0-1 0 0,-1 1 1 0 0,1 0 0 0 0,-1-1 0 0 0,0 1 0 0 0,-1 0-1 0 0,1 0 1 0 0,-1 0 0 0 0,0 1 0 0 0,0-1 0 0 0,0 1-1 0 0,-1 0 1 0 0,1 0 0 0 0,-1 1 0 0 0,0-1 0 0 0,0 1-1 0 0,-1 0 1 0 0,1 0 0 0 0,-6-2 0 0 0,-1 0-53 0 0,1 1 1 0 0,-1 0 0 0 0,0 0 0 0 0,0 1-1 0 0,-1 1 1 0 0,1 0 0 0 0,-1 0-1 0 0,-23 1 1 0 0,32 1-192 0 0,-1 0 0 0 0,0 0 1 0 0,1 1-1 0 0,-1-1 0 0 0,1 1 0 0 0,-1 0 0 0 0,1 0 0 0 0,-1 1 1 0 0,1-1-1 0 0,0 1 0 0 0,-1 0 0 0 0,1 0 0 0 0,0 0 0 0 0,0 1 1 0 0,1 0-1 0 0,-1-1 0 0 0,0 1 0 0 0,1 1 0 0 0,0-1 1 0 0,0 0-1 0 0,0 1 0 0 0,0-1 0 0 0,0 1 0 0 0,1 0 0 0 0,-1 0 1 0 0,-2 7-1 0 0,-1 14-3848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4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72 480 0 0,'0'0'4912'0'0,"-3"-5"-4695"0"0,2 4-43 0 0,1-1-81 0 0,0 1 0 0 0,-1 0 0 0 0,1-1 0 0 0,-1 1 0 0 0,1 0 0 0 0,-1 0 0 0 0,0-1-1 0 0,0 1 1 0 0,1 0 0 0 0,-1 0 0 0 0,0 0 0 0 0,0 0 0 0 0,0 0 0 0 0,0 0 0 0 0,-1 0 0 0 0,1 0 0 0 0,0 0 0 0 0,0 0 0 0 0,0 1 0 0 0,-3-2 0 0 0,4 2 135 0 0,-1 7 2996 0 0,1-7-3214 0 0,0 0 0 0 0,0 1 0 0 0,-1-1-1 0 0,1 0 1 0 0,0 1 0 0 0,0-1 0 0 0,0 0 0 0 0,0 0 0 0 0,0 1 0 0 0,0-1 0 0 0,0 0-1 0 0,1 1 1 0 0,-1-1 0 0 0,0 0 0 0 0,0 0 0 0 0,0 1 0 0 0,0-1 0 0 0,0 0-1 0 0,0 0 1 0 0,0 1 0 0 0,1-1 0 0 0,-1 0 0 0 0,0 0 0 0 0,0 1 0 0 0,0-1 0 0 0,1 0-1 0 0,-1 0 1 0 0,0 0 0 0 0,0 1 0 0 0,1-1 0 0 0,-1 0 0 0 0,0 0 0 0 0,0 0 0 0 0,1 0-1 0 0,-1 0 1 0 0,0 0 0 0 0,0 1 0 0 0,1-1 0 0 0,-1 0 0 0 0,0 0 0 0 0,1 0-1 0 0,-1 0 1 0 0,0 0 0 0 0,1 0 0 0 0,-1 0 0 0 0,0 0 0 0 0,0 0 0 0 0,1 0 0 0 0,-1 0-1 0 0,0-1 1 0 0,1 1 0 0 0,-1 0 0 0 0,0 0 0 0 0,0 0 0 0 0,1 0 0 0 0,-1 0-1 0 0,0-1 1 0 0,0 1 0 0 0,1 0 0 0 0,-1 0-190 0 0,1-5 16 0 0,-1 5 185 0 0,0-1 0 0 0,0 1 0 0 0,1-1 0 0 0,-1 1 0 0 0,0-1 0 0 0,0 0 0 0 0,0 1-1 0 0,0-1 1 0 0,0 1 0 0 0,0-1 0 0 0,0 1 0 0 0,0-1 0 0 0,0 1 0 0 0,0-1 0 0 0,0 1 0 0 0,0-1-1 0 0,0 1 1 0 0,0-1 0 0 0,0 1 0 0 0,-1-1 0 0 0,1 1 0 0 0,0-1 0 0 0,0 1 0 0 0,-1-1 0 0 0,1 1-1 0 0,0-1 1 0 0,-1 1 0 0 0,1 0 0 0 0,0-1 0 0 0,-1 1 0 0 0,1-1 0 0 0,-1 1 0 0 0,1 0 0 0 0,0 0-1 0 0,-1-1 1 0 0,1 1 0 0 0,-1 0 0 0 0,1 0 0 0 0,-1-1 0 0 0,0 1 0 0 0,0 4-23 0 0,0-1 0 0 0,0 1-1 0 0,1 0 1 0 0,0 0 0 0 0,-1 0 0 0 0,2-1 0 0 0,-1 1 0 0 0,0 0 0 0 0,1 0 0 0 0,0 3-1 0 0,-1-6-6 0 0,1 0 0 0 0,-1 0 0 0 0,0 0 0 0 0,1 0-1 0 0,-1 0 1 0 0,0 0 0 0 0,1 0 0 0 0,-1-1 0 0 0,1 1-1 0 0,-1 0 1 0 0,1 0 0 0 0,0 0 0 0 0,-1-1 0 0 0,1 1-1 0 0,0 0 1 0 0,0-1 0 0 0,-1 1 0 0 0,1-1 0 0 0,0 1-1 0 0,0-1 1 0 0,0 1 0 0 0,0-1 0 0 0,0 0 0 0 0,-1 1-1 0 0,1-1 1 0 0,0 0 0 0 0,0 0 0 0 0,0 1 0 0 0,0-1-1 0 0,0 0 1 0 0,0 0 0 0 0,0 0 0 0 0,0 0 0 0 0,0 0-1 0 0,0-1 1 0 0,0 1 0 0 0,0 0 0 0 0,0 0 0 0 0,0-1-1 0 0,0 1 1 0 0,0 0 0 0 0,-1-1 0 0 0,1 1 0 0 0,0-1 0 0 0,0 1-1 0 0,0-1 1 0 0,1 0 0 0 0,0-1-10 0 0,0 0 0 0 0,0 0 0 0 0,-1 0-1 0 0,1 0 1 0 0,0-1 0 0 0,-1 1 0 0 0,0 0 0 0 0,1-1 0 0 0,-1 1 0 0 0,0-1-1 0 0,0 1 1 0 0,0-1 0 0 0,0 0 0 0 0,-1 1 0 0 0,1-1 0 0 0,-1-4 0 0 0,0 4 33 0 0,0 1 0 0 0,0-1 1 0 0,0 0-1 0 0,-1 0 0 0 0,1 0 1 0 0,-1 0-1 0 0,0 1 0 0 0,0-1 1 0 0,0 0-1 0 0,-2-4 1 0 0,2 6-2 0 0,1 0 1 0 0,-1 1 0 0 0,0-1 0 0 0,1 0 0 0 0,-1 1-1 0 0,0-1 1 0 0,0 1 0 0 0,0-1 0 0 0,0 1 0 0 0,1-1 0 0 0,-1 1-1 0 0,0-1 1 0 0,0 1 0 0 0,0 0 0 0 0,0-1 0 0 0,0 1 0 0 0,0 0-1 0 0,0 0 1 0 0,0 0 0 0 0,0 0 0 0 0,0 0 0 0 0,0 0 0 0 0,0 0-1 0 0,0 0 1 0 0,0 0 0 0 0,0 0 0 0 0,0 1 0 0 0,0-1-1 0 0,0 0 1 0 0,0 1 0 0 0,0-1 0 0 0,0 1 0 0 0,0-1 0 0 0,1 1-1 0 0,-1-1 1 0 0,-1 2 0 0 0,1-2 1 0 0,0 1 0 0 0,0 0 0 0 0,0-1 1 0 0,0 1-1 0 0,0 0 0 0 0,0 0 0 0 0,0 0 0 0 0,0-1 0 0 0,0 1 0 0 0,0 0 0 0 0,1 0 0 0 0,-1 0 1 0 0,0 0-1 0 0,1 1 0 0 0,-1-1 0 0 0,1 0 0 0 0,-1 0 0 0 0,1 0 0 0 0,0 0 0 0 0,-1 0 0 0 0,1 1 1 0 0,0-1-1 0 0,0 0 0 0 0,0 0 0 0 0,0 1 0 0 0,0-1 0 0 0,0 0 0 0 0,0 0 0 0 0,0 0 0 0 0,1 1 0 0 0,-1-1 1 0 0,0 0-1 0 0,1 0 0 0 0,-1 0 0 0 0,1 0 0 0 0,0 3 0 0 0,0-3-28 0 0,0 1 0 0 0,1 0-1 0 0,-1 0 1 0 0,0-1 0 0 0,0 1-1 0 0,1-1 1 0 0,-1 1 0 0 0,1-1-1 0 0,-1 0 1 0 0,1 1 0 0 0,0-1-1 0 0,-1 0 1 0 0,1 0 0 0 0,0 0-1 0 0,0 0 1 0 0,0-1 0 0 0,0 1-1 0 0,0 0 1 0 0,0-1 0 0 0,0 1-1 0 0,2-1 1 0 0,-2 0-15 0 0,1 0 1 0 0,-1 0-1 0 0,0 0 0 0 0,0 0 1 0 0,1-1-1 0 0,-1 1 0 0 0,0-1 0 0 0,0 1 1 0 0,0-1-1 0 0,0 0 0 0 0,0 0 1 0 0,0 0-1 0 0,0 0 0 0 0,0 0 0 0 0,0 0 1 0 0,0-1-1 0 0,-1 1 0 0 0,1-1 1 0 0,0 1-1 0 0,-1-1 0 0 0,1 1 0 0 0,-1-1 1 0 0,0 0-1 0 0,1 0 0 0 0,-1 0 0 0 0,0 0 1 0 0,0 0-1 0 0,0 0 0 0 0,-1 0 1 0 0,1 0-1 0 0,0 0 0 0 0,-1 0 0 0 0,1-1 1 0 0,-1 1-1 0 0,0 0 0 0 0,0 0 1 0 0,0 0-1 0 0,0-1 0 0 0,0 1 0 0 0,0 0 1 0 0,-1-4-1 0 0,0 5 43 0 0,0 0 0 0 0,0 1 0 0 0,1-1 0 0 0,-1 0-1 0 0,0 0 1 0 0,0 1 0 0 0,0-1 0 0 0,0 1 0 0 0,0-1 0 0 0,0 1 0 0 0,0-1-1 0 0,0 1 1 0 0,0-1 0 0 0,0 1 0 0 0,0 0 0 0 0,0 0 0 0 0,0-1 0 0 0,0 1 0 0 0,0 0-1 0 0,0 0 1 0 0,0 0 0 0 0,0 0 0 0 0,0 0 0 0 0,0 1 0 0 0,0-1 0 0 0,0 0-1 0 0,0 0 1 0 0,-2 1 0 0 0,0 0 35 0 0,0-1-1 0 0,0 1 1 0 0,0 0 0 0 0,0 0-1 0 0,0 0 1 0 0,0 0 0 0 0,0 1-1 0 0,0-1 1 0 0,-2 3-1 0 0,3-2-39 0 0,0 0 0 0 0,1 0 0 0 0,-1 0 0 0 0,1 0 0 0 0,-1 0 0 0 0,1 1 0 0 0,0-1 0 0 0,0 0 0 0 0,0 1 0 0 0,0-1 0 0 0,0 1 0 0 0,1-1 0 0 0,-1 1 0 0 0,1 0 0 0 0,-1-1 0 0 0,1 1 0 0 0,0 0 0 0 0,0-1 0 0 0,0 1-1 0 0,1-1 1 0 0,-1 1 0 0 0,1 0 0 0 0,-1-1 0 0 0,2 4 0 0 0,-1-4-35 0 0,0 0 0 0 0,0 0-1 0 0,0-1 1 0 0,0 1 0 0 0,0-1-1 0 0,1 1 1 0 0,-1-1 0 0 0,0 0-1 0 0,1 1 1 0 0,-1-1 0 0 0,1 0-1 0 0,-1 0 1 0 0,1 0 0 0 0,0 0-1 0 0,-1 0 1 0 0,1 0 0 0 0,0 0-1 0 0,0-1 1 0 0,-1 1 0 0 0,1-1 0 0 0,0 1-1 0 0,0-1 1 0 0,0 0 0 0 0,0 0-1 0 0,0 1 1 0 0,0-1 0 0 0,0-1-1 0 0,0 1 1 0 0,-1 0 0 0 0,1 0-1 0 0,0-1 1 0 0,0 1 0 0 0,0-1-1 0 0,0 0 1 0 0,1 0 0 0 0,-1 0 10 0 0,-1 0 1 0 0,1 0 0 0 0,-1 0-1 0 0,1 0 1 0 0,-1 0 0 0 0,0 0-1 0 0,0 0 1 0 0,0 0 0 0 0,1-1-1 0 0,-1 1 1 0 0,0 0 0 0 0,0-1-1 0 0,-1 1 1 0 0,1-1-1 0 0,0 1 1 0 0,0-1 0 0 0,-1 1-1 0 0,1-1 1 0 0,-1 0 0 0 0,1 1-1 0 0,-1-1 1 0 0,0 0 0 0 0,0 1-1 0 0,0-1 1 0 0,0 0 0 0 0,0 0-1 0 0,0 1 1 0 0,0-1 0 0 0,0 0-1 0 0,-1 1 1 0 0,0-4 0 0 0,1 3 33 0 0,-1 0 1 0 0,1-1-1 0 0,-1 1 1 0 0,0 0-1 0 0,1-1 1 0 0,-1 1-1 0 0,0 0 1 0 0,-1 0-1 0 0,1 0 1 0 0,0 0-1 0 0,0 0 1 0 0,-1 0-1 0 0,1 0 1 0 0,-1 0-1 0 0,0 1 1 0 0,0-1-1 0 0,0 0 1 0 0,1 1-1 0 0,-1-1 1 0 0,0 1-1 0 0,-1 0 1 0 0,-1-1-1 0 0,2 1 7 0 0,0 0 0 0 0,0 1 0 0 0,0-1-1 0 0,0 1 1 0 0,0-1 0 0 0,0 1 0 0 0,0 0 0 0 0,0 0-1 0 0,-1 0 1 0 0,1 0 0 0 0,0 0 0 0 0,0 0 0 0 0,0 0 0 0 0,0 1-1 0 0,0-1 1 0 0,0 1 0 0 0,0 0 0 0 0,0 0 0 0 0,0-1-1 0 0,0 1 1 0 0,1 0 0 0 0,-1 1 0 0 0,0-1 0 0 0,0 0-1 0 0,1 0 1 0 0,-1 1 0 0 0,-1 1 0 0 0,1 1-8 0 0,1-1 0 0 0,-1 1 0 0 0,1-1 1 0 0,0 1-1 0 0,0 0 0 0 0,1-1 0 0 0,-1 1 0 0 0,1 0 0 0 0,0 0 1 0 0,0-1-1 0 0,0 1 0 0 0,0 0 0 0 0,1 0 0 0 0,0-1 0 0 0,1 5 0 0 0,-1-2-40 0 0,1-1-1 0 0,1 0 0 0 0,-1 1 0 0 0,1-1 0 0 0,0 0 0 0 0,0-1 1 0 0,1 1-1 0 0,-1 0 0 0 0,1-1 0 0 0,0 0 0 0 0,5 4 0 0 0,-8-6-1 0 0,0-1 0 0 0,0 0 0 0 0,0 0 0 0 0,0 0 0 0 0,0 0 0 0 0,0-1 0 0 0,0 1-1 0 0,0 0 1 0 0,0 0 0 0 0,1-1 0 0 0,-1 1 0 0 0,0 0 0 0 0,1-1 0 0 0,-1 1 0 0 0,0-1 0 0 0,1 0 0 0 0,-1 0-1 0 0,0 1 1 0 0,1-1 0 0 0,-1 0 0 0 0,0 0 0 0 0,1 0 0 0 0,-1 0 0 0 0,1 0 0 0 0,-1-1 0 0 0,0 1-1 0 0,1 0 1 0 0,-1-1 0 0 0,0 1 0 0 0,1-1 0 0 0,-1 1 0 0 0,0-1 0 0 0,0 1 0 0 0,1-1 0 0 0,-1 0-1 0 0,0 0 1 0 0,0 0 0 0 0,0 0 0 0 0,0 0 0 0 0,0 0 0 0 0,0 0 0 0 0,0 0 0 0 0,0 0 0 0 0,-1 0 0 0 0,1 0-1 0 0,0 0 1 0 0,-1-1 0 0 0,1 1 0 0 0,0-2 0 0 0,2-4-72 0 0,-1 0 1 0 0,0 1-1 0 0,0-1 1 0 0,0 0-1 0 0,-1 0 0 0 0,0 0 1 0 0,0-13-1 0 0,-2 19 99 0 0,0 0 0 0 0,1 0-1 0 0,-1 1 1 0 0,0-1 0 0 0,0 0-1 0 0,0 1 1 0 0,1-1 0 0 0,-1 1 0 0 0,0-1-1 0 0,0 1 1 0 0,0-1 0 0 0,0 1-1 0 0,0-1 1 0 0,0 1 0 0 0,0 0-1 0 0,0 0 1 0 0,0 0 0 0 0,0-1 0 0 0,0 1-1 0 0,0 0 1 0 0,0 0 0 0 0,0 0-1 0 0,-1 1 1 0 0,-33-2 153 0 0,31 1-191 0 0,3 0-41 0 0,0 0-1 0 0,1 0 0 0 0,-1-1 0 0 0,0 1 1 0 0,0 0-1 0 0,1 0 0 0 0,-1 0 0 0 0,0 0 1 0 0,1 0-1 0 0,-1 1 0 0 0,0-1 0 0 0,1 0 1 0 0,-1 0-1 0 0,0 0 0 0 0,0 0 1 0 0,1 1-1 0 0,-1-1 0 0 0,1 0 0 0 0,-1 1 1 0 0,0-1-1 0 0,1 1 0 0 0,-1-1 0 0 0,1 0 1 0 0,-1 1-1 0 0,1-1 0 0 0,-1 1 0 0 0,1 0 1 0 0,-1-1-1 0 0,1 1 0 0 0,-1-1 0 0 0,1 1 1 0 0,0 0-1 0 0,-1-1 0 0 0,1 1 1 0 0,0 0-1 0 0,0-1 0 0 0,0 1 0 0 0,-1 0 1 0 0,1-1-1 0 0,0 1 0 0 0,0 0 0 0 0,0 1 1 0 0,0 6-2859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72 128 0 0,'0'0'9609'0'0,"-15"-5"-4703"0"0,40-4-4789 0 0,1 1 1 0 0,31-5 0 0 0,5-2-167 0 0,-41 9-6 0 0,-11 2-164 0 0,0 1 1 0 0,0 0 0 0 0,0 1 0 0 0,18-1 0 0 0,-28 3 53 0 0,-2 0-1358 0 0,2 0 1536 0 0,-1 0 0 0 0,0 0 0 0 0,1 0-1 0 0,-1 0 1 0 0,1 1 0 0 0,-1-1 0 0 0,0 0-1 0 0,1 0 1 0 0,-1 1 0 0 0,1-1 0 0 0,-1 0-1 0 0,0 1 1 0 0,1-1 0 0 0,-1 0 0 0 0,1 1 0 0 0,-1-1-1 0 0,1 1 1 0 0,0-1 0 0 0,-1 1 0 0 0,1-1-1 0 0,-1 1 1 0 0,1-1 0 0 0,0 1 0 0 0,-1-1-1 0 0,1 1 1 0 0,0 0 0 0 0,0-1 0 0 0,0 1-1 0 0,-1 0 1 0 0,1-1 0 0 0,0 1 0 0 0,0-1-1 0 0,0 2 1 0 0,-7 29 106 0 0,6-27-131 0 0,-5 31-81 0 0,2 1-1 0 0,2-1 1 0 0,2 63 0 0 0,1-35 72 0 0,-1-60-42 0 0,0-1 0 0 0,0 0-1 0 0,0 1 1 0 0,-1-1-1 0 0,1 1 1 0 0,-1-1 0 0 0,1 0-1 0 0,-1 0 1 0 0,0 1-1 0 0,0-1 1 0 0,0 0-1 0 0,0 0 1 0 0,-1 0 0 0 0,1 0-1 0 0,0 0 1 0 0,-1 0-1 0 0,0 0 1 0 0,1-1 0 0 0,-1 1-1 0 0,0 0 1 0 0,0-1-1 0 0,0 0 1 0 0,0 1-1 0 0,0-1 1 0 0,0 0 0 0 0,0 0-1 0 0,0 0 1 0 0,-1 0-1 0 0,1 0 1 0 0,0-1 0 0 0,-1 1-1 0 0,1-1 1 0 0,0 1-1 0 0,-1-1 1 0 0,1 0 0 0 0,-1 0-1 0 0,1 0 1 0 0,0 0-1 0 0,-1-1 1 0 0,1 1-1 0 0,0-1 1 0 0,-1 1 0 0 0,1-1-1 0 0,0 0 1 0 0,-1 0-1 0 0,1 0 1 0 0,0 0 0 0 0,0 0-1 0 0,0 0 1 0 0,0 0-1 0 0,0-1 1 0 0,0 1-1 0 0,0-1 1 0 0,1 0 0 0 0,-1 0-1 0 0,1 1 1 0 0,-1-1-1 0 0,1 0 1 0 0,-1 0 0 0 0,1 0-1 0 0,0 0 1 0 0,0-1-1 0 0,0 1 1 0 0,0 0-1 0 0,0 0 1 0 0,1-1 0 0 0,-1 1-1 0 0,1 0 1 0 0,-1-5-1 0 0,1 1-630 0 0,0 5 449 0 0,0 0-1 0 0,-1 0 0 0 0,1 0 1 0 0,0 0-1 0 0,0 0 0 0 0,0 0 1 0 0,1-1-1 0 0,-1 1 1 0 0,0 0-1 0 0,0 0 0 0 0,1 0 1 0 0,-1 0-1 0 0,0 0 0 0 0,1 0 1 0 0,-1 0-1 0 0,1 0 0 0 0,0-1 1 0 0,9-5-2429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3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3 3956 0 0,'0'0'5556'0'0,"-19"0"-5284"0"0,-150-1 273 0 0,162 0-518 0 0,1 1-1 0 0,-1-1 1 0 0,1 2-1 0 0,-1-1 1 0 0,0 1 0 0 0,1 0-1 0 0,-1 0 1 0 0,1 1-1 0 0,-9 3 1 0 0,13-4-16 0 0,0 1 0 0 0,-1-1 0 0 0,1 1 0 0 0,0 0 0 0 0,0 0 0 0 0,0 0 0 0 0,1 0 0 0 0,-1 0 0 0 0,0 0 0 0 0,1 0 0 0 0,-1 1 0 0 0,1-1 0 0 0,0 0 0 0 0,0 1 0 0 0,0-1 0 0 0,0 1 0 0 0,0 0 0 0 0,0-1 0 0 0,1 1 0 0 0,-1 0 0 0 0,1-1 0 0 0,0 1 0 0 0,0 0 0 0 0,0 0 0 0 0,1 2 0 0 0,-1 2-29 0 0,0 0 1 0 0,1 0-1 0 0,0 0 1 0 0,0 0-1 0 0,1 0 0 0 0,0-1 1 0 0,0 1-1 0 0,0 0 1 0 0,1-1-1 0 0,0 0 1 0 0,1 0-1 0 0,-1 0 0 0 0,1 0 1 0 0,0 0-1 0 0,1-1 1 0 0,-1 0-1 0 0,1 0 0 0 0,0 0 1 0 0,7 5-1 0 0,-4-4-538 0 0,1 0-1 0 0,0-1 1 0 0,0 0-1 0 0,0 0 1 0 0,1-1-1 0 0,0 0 1 0 0,-1-1-1 0 0,1 0 1 0 0,1-1-1 0 0,-1 0 1 0 0,0 0-1 0 0,14 0 1 0 0,-2-2-819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4120 0 0,'0'0'7266'0'0,"-11"13"-7190"0"0,-160 200-2008 0 0,170-209 445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6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167 216 2856 0 0,'0'0'7193'0'0,"-12"-20"-6949"0"0,4 5-213 0 0,-7-12 28 0 0,-1 1 0 0 0,-2 0 0 0 0,-1 1 0 0 0,-24-25 0 0 0,38 44-249 0 0,3 4-12 0 0,1 0 0 0 0,-1 1 0 0 0,0-1 0 0 0,0 0-1 0 0,0 1 1 0 0,0-1 0 0 0,0 1 0 0 0,0-1 0 0 0,0 1-1 0 0,0 0 1 0 0,-1 0 0 0 0,-3-1 0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4256 0 0,'0'0'7080'0'0,"-10"1"-6737"0"0,-128 7-1044 0 0,136-9-35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7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5613 0 0,'0'0'5785'0'0,"11"1"-5738"0"0,27-1-118 0 0,-1-2 1 0 0,50-8-1 0 0,-59 5 143 0 0,50-1-1 0 0,-77 6-50 0 0,-22 20 18 0 0,20-12-16 0 0,1 0 0 0 0,0-1 0 0 0,1 1 0 0 0,-1 0 1 0 0,2-1-1 0 0,-1 1 0 0 0,1-1 0 0 0,0 1 0 0 0,0-1 0 0 0,1 0 0 0 0,0 0 1 0 0,0 0-1 0 0,8 12 0 0 0,10 28-18 0 0,-16-26-2 0 0,0 0 0 0 0,-2 1 0 0 0,-1 0 0 0 0,0 0 0 0 0,-2 29 0 0 0,0-37 4 0 0,-1-10-17 0 0,0 0 0 0 0,0 1 0 0 0,0-1 0 0 0,0 0 0 0 0,-1 0 0 0 0,1-1 0 0 0,-1 1 0 0 0,0 0 0 0 0,0 0 0 0 0,-1-1 0 0 0,1 1 0 0 0,-1-1 0 0 0,1 0 0 0 0,-1 0 0 0 0,0 0 0 0 0,0 0 0 0 0,-1 0 1 0 0,1-1-1 0 0,-1 1 0 0 0,1-1 0 0 0,-1 0 0 0 0,0 0 0 0 0,1 0 0 0 0,-1-1 0 0 0,0 1 0 0 0,0-1 0 0 0,0 0 0 0 0,-5 0 0 0 0,4 1-80 0 0,0-1 0 0 0,0 0-1 0 0,0 0 1 0 0,1 0 0 0 0,-1-1 0 0 0,0 1 0 0 0,0-1-1 0 0,0 0 1 0 0,0-1 0 0 0,0 1 0 0 0,0-1 0 0 0,0 0-1 0 0,1 0 1 0 0,-1-1 0 0 0,0 0 0 0 0,1 1 0 0 0,-1-1-1 0 0,1-1 1 0 0,-1 1 0 0 0,1-1 0 0 0,0 1 0 0 0,0-1-1 0 0,-6-7 1 0 0,8 8-263 0 0,1 0-1 0 0,1 0 1 0 0,-1 0-1 0 0,0-1 1 0 0,0 1-1 0 0,1 0 1 0 0,-1 0-1 0 0,1 0 1 0 0,0-1-1 0 0,0 1 1 0 0,0 0-1 0 0,0-1 1 0 0,0 1 0 0 0,0 0-1 0 0,0 0 1 0 0,1-1-1 0 0,0-2 1 0 0,8-4-1885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8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1248 0 0,'0'0'9310'0'0,"7"20"-9077"0"0,26 60-102 0 0,-33-77-133 0 0,1-1 0 0 0,1 0 0 0 0,-1 0 0 0 0,0 0 0 0 0,0 0-1 0 0,1 0 1 0 0,-1 0 0 0 0,1-1 0 0 0,0 1 0 0 0,-1 0 0 0 0,1-1 0 0 0,0 1-1 0 0,0-1 1 0 0,0 0 0 0 0,0 0 0 0 0,0 0 0 0 0,0 0 0 0 0,0 0 0 0 0,1 0-1 0 0,-1 0 1 0 0,0-1 0 0 0,1 1 0 0 0,-1-1 0 0 0,0 1 0 0 0,1-1 0 0 0,-1 0-1 0 0,0 0 1 0 0,1 0 0 0 0,-1 0 0 0 0,0-1 0 0 0,1 1 0 0 0,-1-1 0 0 0,3 0-1 0 0,8 0-92 0 0,-10 0 65 0 0,-1 1-1 0 0,1-1 0 0 0,0 0 1 0 0,0 0-1 0 0,0 0 0 0 0,0 0 1 0 0,-1-1-1 0 0,1 1 0 0 0,-1-1 1 0 0,1 1-1 0 0,-1-1 0 0 0,0 0 1 0 0,1 0-1 0 0,-1 0 0 0 0,0 0 1 0 0,0 0-1 0 0,0-1 0 0 0,-1 1 1 0 0,1-1-1 0 0,0 1 0 0 0,-1-1 1 0 0,0 0-1 0 0,1 1 0 0 0,0-5 1 0 0,-1 3-5 0 0,1 1 0 0 0,-1 0 0 0 0,0 0 0 0 0,0-1 0 0 0,0 1-1 0 0,-1-1 1 0 0,1 1 0 0 0,-1-1 0 0 0,0 1 0 0 0,0-1 0 0 0,0 1 0 0 0,0-1 0 0 0,-1 0 0 0 0,1 1 0 0 0,-1 0 0 0 0,0-1 0 0 0,0 1 0 0 0,0-1 0 0 0,-1 1 0 0 0,-2-5 0 0 0,4 8 68 0 0,0 0 1 0 0,0 0 0 0 0,0-1 0 0 0,0 1 0 0 0,0 0 0 0 0,0 0 0 0 0,0 0 0 0 0,-1 0 0 0 0,1-1-1 0 0,0 1 1 0 0,0 0 0 0 0,0 0 0 0 0,0 0 0 0 0,-1 0 0 0 0,1 0 0 0 0,0 0 0 0 0,0 0 0 0 0,0 0-1 0 0,0-1 1 0 0,-1 1 0 0 0,1 0 0 0 0,0 0 0 0 0,0 0 0 0 0,0 0 0 0 0,-1 0 0 0 0,1 0 0 0 0,0 0-1 0 0,0 0 1 0 0,0 0 0 0 0,-1 0 0 0 0,1 0 0 0 0,0 0 0 0 0,0 0 0 0 0,0 0 0 0 0,-1 1 0 0 0,1-1-1 0 0,0 0 1 0 0,0 0 0 0 0,0 0 0 0 0,0 0 0 0 0,-1 0 0 0 0,1 0 0 0 0,0 1 0 0 0,-6 10 462 0 0,1 15-492 0 0,5-25 21 0 0,-3 33 43 0 0,2-1-1 0 0,1 1 1 0 0,9 64-1 0 0,-4-61-144 0 0,-2 0 0 0 0,-3 68-1 0 0,0-103 43 0 0,0-1-1 0 0,0 0 1 0 0,0 0-1 0 0,-1 1 0 0 0,1-1 1 0 0,0 0-1 0 0,0 0 0 0 0,0 0 1 0 0,-1 1-1 0 0,1-1 1 0 0,-1 0-1 0 0,1 0 0 0 0,-1 0 1 0 0,1 0-1 0 0,-1 0 1 0 0,0 0-1 0 0,0 0 0 0 0,1 0 1 0 0,-1 0-1 0 0,0 0 0 0 0,0 0 1 0 0,0 0-1 0 0,0-1 1 0 0,0 1-1 0 0,0 0 0 0 0,0-1 1 0 0,0 1-1 0 0,0-1 1 0 0,0 1-1 0 0,-1-1 0 0 0,1 1 1 0 0,0-1-1 0 0,0 0 0 0 0,0 0 1 0 0,-1 1-1 0 0,1-1 1 0 0,0 0-1 0 0,0 0 0 0 0,-1 0 1 0 0,1-1-1 0 0,0 1 0 0 0,0 0 1 0 0,0 0-1 0 0,-2-1 1 0 0,0 0-114 0 0,1 0 1 0 0,-1 0-1 0 0,1 0 1 0 0,-1 0 0 0 0,1-1-1 0 0,-1 1 1 0 0,1-1-1 0 0,0 0 1 0 0,0 1-1 0 0,-1-1 1 0 0,1 0 0 0 0,1 0-1 0 0,-1 0 1 0 0,0-1-1 0 0,0 1 1 0 0,1 0 0 0 0,-1-1-1 0 0,1 1 1 0 0,-1-4-1 0 0,-9-41-2771 0 0,11 20 525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8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1628 0 0,'0'0'8275'0'0,"-8"15"-8153"0"0,4-7-115 0 0,-2 6 0 0 0,-1-1 1 0 0,0 0-1 0 0,-1-1 0 0 0,-1 1 0 0 0,0-2 1 0 0,-1 1-1 0 0,0-1 0 0 0,-12 10 1 0 0,-30 12-286 0 0,56-30 482 0 0,0 0 0 0 0,0 0 0 0 0,1 0 1 0 0,-1 0-1 0 0,0-1 0 0 0,1 0 0 0 0,0 0 0 0 0,5 2 1 0 0,-4-1 28 0 0,3 2-172 0 0,-1 1 1 0 0,0 0-1 0 0,0 0 0 0 0,0 1 0 0 0,0 0 1 0 0,-1 1-1 0 0,-1 0 0 0 0,1 0 1 0 0,-1 0-1 0 0,10 19 0 0 0,-16-27-235 0 0,0 1 0 0 0,0-1 0 0 0,1 1 0 0 0,-1-1 0 0 0,0 1-1 0 0,1-1 1 0 0,-1 1 0 0 0,0-1 0 0 0,1 1 0 0 0,-1-1 0 0 0,1 1 0 0 0,-1-1 0 0 0,1 1-1 0 0,-1-1 1 0 0,1 0 0 0 0,-1 1 0 0 0,1-1 0 0 0,-1 0 0 0 0,1 0 0 0 0,0 1 0 0 0,-1-1-1 0 0,1 0 1 0 0,-1 0 0 0 0,1 0 0 0 0,0 0 0 0 0,-1 0 0 0 0,1 0 0 0 0,-1 0 0 0 0,1 0-1 0 0,0 0 1 0 0,-1 0 0 0 0,1 0 0 0 0,-1 0 0 0 0,1 0 0 0 0,0 0 0 0 0,0-1 0 0 0,9-1-2665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09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2 732 0 0,'0'0'8311'0'0,"-4"16"-7902"0"0,1-4-297 0 0,-1-2 4 0 0,1 1 0 0 0,0 0 1 0 0,1 0-1 0 0,0 0 0 0 0,0 0 0 0 0,2 0 0 0 0,-1 0 0 0 0,2 14 0 0 0,0-21-47 0 0,1 0-1 0 0,-1 1 1 0 0,1-1-1 0 0,0 0 1 0 0,0 0 0 0 0,0 0-1 0 0,1 0 1 0 0,-1-1 0 0 0,1 1-1 0 0,0-1 1 0 0,0 1-1 0 0,0-1 1 0 0,1 0 0 0 0,-1 0-1 0 0,1 0 1 0 0,-1-1-1 0 0,1 1 1 0 0,0-1 0 0 0,0 0-1 0 0,5 2 1 0 0,-1-1-65 0 0,1 1 1 0 0,-1-1 0 0 0,1-1-1 0 0,0 0 1 0 0,0 0-1 0 0,0 0 1 0 0,1-2 0 0 0,16 1-1 0 0,-21-2-39 0 0,0 0-1 0 0,0-1 1 0 0,0 0-1 0 0,0 1 1 0 0,-1-2-1 0 0,1 1 1 0 0,0 0-1 0 0,-1-1 1 0 0,0 0-1 0 0,0 0 1 0 0,0-1-1 0 0,0 1 1 0 0,0-1-1 0 0,-1 1 1 0 0,1-1-1 0 0,-1 0 1 0 0,0-1-1 0 0,0 1 1 0 0,-1 0-1 0 0,1-1 1 0 0,-1 1-1 0 0,0-1 1 0 0,0 0-1 0 0,1-8 1 0 0,-1 9 4 0 0,-1 0 1 0 0,0 1 0 0 0,0-1 0 0 0,0 0 0 0 0,0 0-1 0 0,-1 0 1 0 0,1 0 0 0 0,-1 0 0 0 0,0 0-1 0 0,0 0 1 0 0,-1 0 0 0 0,1 0 0 0 0,-1 0-1 0 0,0 0 1 0 0,0 0 0 0 0,0 1 0 0 0,0-1-1 0 0,-1 0 1 0 0,0 1 0 0 0,0-1 0 0 0,0 1-1 0 0,0-1 1 0 0,0 1 0 0 0,0 0 0 0 0,-1 0-1 0 0,0 0 1 0 0,0 0 0 0 0,0 0 0 0 0,0 1-1 0 0,0-1 1 0 0,0 1 0 0 0,-5-3 0 0 0,-6 0-188 0 0,1 1 0 0 0,-1 0 0 0 0,0 0 1 0 0,0 2-1 0 0,-21-2 0 0 0,26 3-644 0 0,0 1 0 0 0,0 0 0 0 0,-1 0 0 0 0,1 1 0 0 0,-14 4 0 0 0,4 4-2865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1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16 0 0,'0'0'10145'0'0,"1"18"-9228"0"0,12-19-600 0 0,0-1 0 0 0,0 0 0 0 0,0-1 0 0 0,15-6 0 0 0,33-6 42 0 0,-33 11-450 0 0,7-1-579 0 0,47-2 0 0 0,-82 7 583 0 0,-3 3 23 0 0,0 0 0 0 0,0 1 1 0 0,0-1-1 0 0,0 1 1 0 0,1-1-1 0 0,-1 1 0 0 0,1 0 1 0 0,-3 5-1 0 0,3 21 80 0 0,1 0-1 0 0,1-1 1 0 0,2 1-1 0 0,8 50 1 0 0,3 25 4 0 0,-13-98-25 0 0,1 0-44 0 0,-1 0-1 0 0,1-1 0 0 0,-1 1 0 0 0,-1 0 0 0 0,1 0 0 0 0,-4 13 0 0 0,3-18 37 0 0,0 0 0 0 0,0 0 1 0 0,0-1-1 0 0,0 1 0 0 0,0 0 0 0 0,-1 0 1 0 0,1-1-1 0 0,-1 1 0 0 0,1-1 0 0 0,-1 1 1 0 0,1-1-1 0 0,-1 0 0 0 0,0 0 0 0 0,0 0 1 0 0,1 1-1 0 0,-1-2 0 0 0,0 1 1 0 0,0 0-1 0 0,0 0 0 0 0,0-1 0 0 0,0 1 1 0 0,0-1-1 0 0,-1 1 0 0 0,1-1 0 0 0,0 0 1 0 0,-3 0-1 0 0,-3 0 55 0 0,0 0-1 0 0,1 0 1 0 0,-1-1-1 0 0,1 0 1 0 0,-1 0-1 0 0,1-1 1 0 0,0 0 0 0 0,-1 0-1 0 0,1-1 1 0 0,0 0-1 0 0,0 0 1 0 0,1-1 0 0 0,-13-8-1 0 0,15 9-189 0 0,0 0-1 0 0,-1-1 0 0 0,1 0 1 0 0,0 0-1 0 0,1 0 0 0 0,-1 0 1 0 0,1-1-1 0 0,0 1 0 0 0,0-1 1 0 0,0 0-1 0 0,0 0 0 0 0,1 0 1 0 0,0 0-1 0 0,0 0 0 0 0,0-1 1 0 0,1 1-1 0 0,0 0 0 0 0,0-1 1 0 0,0-10-1 0 0,1 16 7 0 0,0-1-1 0 0,0 0 1 0 0,0 0 0 0 0,0 0-1 0 0,0 1 1 0 0,0-1 0 0 0,0 0-1 0 0,1 0 1 0 0,-1 0 0 0 0,0 1-1 0 0,0-1 1 0 0,1 0 0 0 0,-1 1-1 0 0,1-1 1 0 0,-1 0 0 0 0,1 0-1 0 0,-1 1 1 0 0,1-1 0 0 0,-1 1-1 0 0,1-1 1 0 0,-1 1 0 0 0,1-1 0 0 0,0 1-1 0 0,-1-1 1 0 0,1 1 0 0 0,0-1-1 0 0,-1 1 1 0 0,1 0 0 0 0,0-1-1 0 0,0 1 1 0 0,0 0 0 0 0,-1 0-1 0 0,1 0 1 0 0,0-1 0 0 0,0 1-1 0 0,0 0 1 0 0,0 0 0 0 0,17 0-2390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0 3400 0 0,'0'0'6216'0'0,"-19"19"-6082"0"0,-125 124 12 0 0,134-133-596 0 0,-27 32 1001 0 0,36-40-1054 0 0,0 0-1 0 0,-1 0 1 0 0,1 1-1 0 0,0-1 0 0 0,0 0 1 0 0,0 1-1 0 0,1-1 1 0 0,-1 0-1 0 0,1 1 1 0 0,-1-1-1 0 0,1 3 0 0 0,10-2-3330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18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181 256 1636 0 0,'0'0'7441'0'0,"-16"-21"-7129"0"0,-107-147 31 0 0,111 152-492 0 0,-11-15-189 0 0,16 11-3058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3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30 908 0 0,'0'0'6521'0'0,"-19"-3"-5876"0"0,-151-22 197 0 0,164 24-751 0 0,-25 0-1014 0 0,31 1 764 0 0,-1 0 0 0 0,0 0 0 0 0,1 0 0 0 0,-1 1 0 0 0,1-1-1 0 0,-1 0 1 0 0,1 0 0 0 0,-1 0 0 0 0,1 1 0 0 0,-1-1-1 0 0,1 0 1 0 0,-1 1 0 0 0,1-1 0 0 0,-1 0 0 0 0,1 1-1 0 0,-1-1 1 0 0,1 1 0 0 0,-1-1 0 0 0,1 0 0 0 0,0 1-1 0 0,-1-1 1 0 0,1 1 0 0 0,0-1 0 0 0,0 1 0 0 0,-1 0-1 0 0,1-1 1 0 0,0 1 0 0 0,0-1 0 0 0,0 1 0 0 0,0-1-1 0 0,0 1 1 0 0,-1 0 0 0 0,1-1 0 0 0,0 1 0 0 0,0-1-1 0 0,0 1 1 0 0,1 0 0 0 0,-1-1 0 0 0,0 1 0 0 0,0-1-1 0 0,0 2 1 0 0,4 8-1239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1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5388 0 0,'0'0'5666'0'0,"-24"5"-5434"0"0,-74 16-56 0 0,90-19-136 0 0,0 0 1 0 0,1-1 0 0 0,-1-1-1 0 0,0 1 1 0 0,0-1-1 0 0,0 0 1 0 0,1-1-1 0 0,-1 0 1 0 0,0 0 0 0 0,0-1-1 0 0,-12-4 1 0 0,14 4-274 0 0,-1 0 1 0 0,1 0-1 0 0,-1 1 1 0 0,1 0-1 0 0,-13-1 1 0 0,18 2 124 0 0,1 0 0 0 0,0 0 0 0 0,-1 0 0 0 0,1 0 1 0 0,0 1-1 0 0,0-1 0 0 0,-1 0 0 0 0,1 0 0 0 0,0 0 0 0 0,0 0 1 0 0,-1 0-1 0 0,1 1 0 0 0,0-1 0 0 0,0 0 0 0 0,-1 0 1 0 0,1 0-1 0 0,0 1 0 0 0,0-1 0 0 0,0 0 0 0 0,-1 0 0 0 0,1 1 1 0 0,0-1-1 0 0,0 0 0 0 0,0 0 0 0 0,0 1 0 0 0,0-1 1 0 0,0 0-1 0 0,0 1 0 0 0,-1-1 0 0 0,1 0 0 0 0,0 1 0 0 0,0-1 1 0 0,0 0-1 0 0,0 0 0 0 0,0 1 0 0 0,0-1 0 0 0,0 0 1 0 0,1 1-1 0 0,-1-1 0 0 0,0 0 0 0 0,0 1 0 0 0,0-1 0 0 0,0 0 1 0 0,0 0-1 0 0,1 1 0 0 0,-1 0-158 0 0,2 10-4718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0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2848 0 0,'0'0'7164'0'0,"0"-21"-6928"0"0,2-146 140 0 0,2-49 1360 0 0,-3 228-1843 0 0,1 1 1 0 0,1-1-1 0 0,0 0 0 0 0,0 0 1 0 0,1 0-1 0 0,1 0 1 0 0,7 13-1 0 0,-10-21 73 0 0,0 0 0 0 0,1 0 1 0 0,-1 0-1 0 0,1-1 0 0 0,0 1 0 0 0,0-1 0 0 0,0 1 1 0 0,0-1-1 0 0,1 0 0 0 0,-1 0 0 0 0,1 0 0 0 0,0-1 1 0 0,0 1-1 0 0,0-1 0 0 0,0 0 0 0 0,0 0 0 0 0,0-1 1 0 0,1 1-1 0 0,-1-1 0 0 0,1 0 0 0 0,-1 0 0 0 0,9 1 1 0 0,-10-3-7 0 0,0 0 0 0 0,0 0 0 0 0,-1 0 0 0 0,1 0-1 0 0,-1-1 1 0 0,1 1 0 0 0,-1-1 0 0 0,1 0 0 0 0,-1 0 0 0 0,0 1 0 0 0,0-1 0 0 0,1-1 0 0 0,-2 1 0 0 0,1 0 0 0 0,0 0 0 0 0,0-1 0 0 0,-1 1 0 0 0,1-1 0 0 0,-1 0 0 0 0,0 1 0 0 0,1-4 0 0 0,4-6-69 0 0,-1 0 0 0 0,0-1-1 0 0,3-17 1 0 0,-2 7 73 0 0,-3 27 75 0 0,-4 42-75 0 0,0-23-288 0 0,0 16 338 0 0,0-22 90 0 0,0 1 0 0 0,1-1 0 0 0,1 0 0 0 0,1 1-1 0 0,1-1 1 0 0,0 0 0 0 0,1 0 0 0 0,10 27 0 0 0,-6-30 445 0 0,-2-14-604 0 0,2-24-518 0 0,-3 7 756 0 0,15-67-334 0 0,-14 56 73 0 0,1 0 1 0 0,1 1 0 0 0,1 0 0 0 0,13-27-1 0 0,-22 54 90 0 0,0-1 0 0 0,0 0 0 0 0,1 1 0 0 0,-1-1 0 0 0,0 1 0 0 0,0-1 0 0 0,0 1 0 0 0,1-1 0 0 0,-1 1 0 0 0,0-1 0 0 0,0 1 0 0 0,1-1 0 0 0,-1 1 0 0 0,0-1 0 0 0,1 1 0 0 0,-1-1 0 0 0,1 1 0 0 0,-1-1 0 0 0,1 1 0 0 0,-1 0 0 0 0,1-1 0 0 0,-1 1-1 0 0,1 0 1 0 0,-1 0 0 0 0,1-1 0 0 0,-1 1 0 0 0,1 0 0 0 0,-1 0 0 0 0,1 0 0 0 0,-1 0 0 0 0,1-1 0 0 0,0 1 0 0 0,-1 0 0 0 0,1 0 0 0 0,-1 0 0 0 0,1 0 0 0 0,0 0 0 0 0,-1 1 0 0 0,1-1 0 0 0,-1 0 0 0 0,1 0 0 0 0,-1 0 0 0 0,1 0 0 0 0,-1 1 0 0 0,1-1 0 0 0,0 0 0 0 0,-1 0 0 0 0,1 1 0 0 0,-1-1 0 0 0,0 1 0 0 0,1-1 0 0 0,-1 0 0 0 0,1 1 0 0 0,-1-1-1 0 0,0 1 1 0 0,1-1 0 0 0,-1 1 0 0 0,0-1 0 0 0,1 1 0 0 0,-1-1 0 0 0,0 1 0 0 0,0-1 0 0 0,1 1 0 0 0,-1-1 0 0 0,0 1 0 0 0,0 0 0 0 0,0 0 0 0 0,13 40-16 0 0,7 103-150 0 0,-7-42 524 0 0,-8-61 577 0 0,-5-40-1085 0 0,-10-2-301 0 0,0-1 376 0 0,0 0 1 0 0,1 0-1 0 0,-1-1 0 0 0,1 0 1 0 0,-1-1-1 0 0,1 0 1 0 0,0 0-1 0 0,0-1 1 0 0,1 0-1 0 0,-1-1 1 0 0,-10-9-1 0 0,13 2-1918 0 0,6 13 1762 0 0,-1-1-1 0 0,1 1 1 0 0,0-1 0 0 0,0 1 0 0 0,0-1 0 0 0,0 1 0 0 0,0-1 0 0 0,0 1 0 0 0,0-1 0 0 0,0 1 0 0 0,0-1 0 0 0,0 1 0 0 0,0-1 0 0 0,0 1 0 0 0,0-1 0 0 0,0 1 0 0 0,0-1 0 0 0,0 1 0 0 0,1-1 0 0 0,-1 1 0 0 0,0-1-1 0 0,0 1 1 0 0,1 0 0 0 0,-1-1 0 0 0,0 1 0 0 0,1-1 0 0 0,-1 1 0 0 0,12-3-1881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5985 0 0,'0'0'4308'0'0,"-116"126"-4312"0"0,97-103 12 0 0,3-2-8 0 0,-3-1-260 0 0,9-2-256 0 0,-1-2-312 0 0,0 0-392 0 0,6 0-680 0 0,5-4 87 0 0,0-1-455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1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296 202 5917 0 0,'0'0'6068'0'0,"-139"-78"-5924"0"0,117 64-136 0 0,-2 0-8 0 0,3-2-8 0 0,-1 3-212 0 0,1-4-552 0 0,4-1-608 0 0,7 4-772 0 0,-4 3-2697 0 0,9 4 2093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4096 0 0,'0'0'6348'0'0,"17"-3"-6140"0"0,124-35 33 0 0,44 5-156 0 0,-182 32-60 0 0,-3 0-75 0 0,-3 3-22 0 0,-1-1 65 0 0,0 1-1 0 0,1-1 0 0 0,-1 1 1 0 0,1 0-1 0 0,-1 0 0 0 0,1 1 1 0 0,0-1-1 0 0,0 1 0 0 0,0-1 1 0 0,0 1-1 0 0,1 0 0 0 0,-1 0 1 0 0,1 0-1 0 0,0 1 0 0 0,0-1 1 0 0,0 0-1 0 0,0 1 1 0 0,0 0-1 0 0,1-1 0 0 0,-1 1 1 0 0,1 0-1 0 0,0 0 0 0 0,0-1 1 0 0,0 9-1 0 0,-1 9 96 0 0,0 1 1 0 0,2 0-1 0 0,3 34 0 0 0,-2-36-193 0 0,1 8 122 0 0,1-8-57 0 0,-2 0-1 0 0,0 0 1 0 0,-2 0-1 0 0,-5 40 1 0 0,5-56 38 0 0,0 0 0 0 0,0 0 0 0 0,0-1 0 0 0,0 1 1 0 0,-1 0-1 0 0,1-1 0 0 0,-1 1 0 0 0,0-1 0 0 0,0 0 0 0 0,0 0 1 0 0,0 1-1 0 0,-1-1 0 0 0,1-1 0 0 0,-1 1 0 0 0,0 0 0 0 0,0-1 1 0 0,0 1-1 0 0,0-1 0 0 0,0 0 0 0 0,-1 0 0 0 0,1 0 0 0 0,-1 0 1 0 0,1-1-1 0 0,-1 0 0 0 0,0 1 0 0 0,1-1 0 0 0,-1 0 0 0 0,0-1 1 0 0,0 1-1 0 0,0-1 0 0 0,1 0 0 0 0,-6 0 0 0 0,2 0-30 0 0,1-1 0 0 0,-1 0 0 0 0,0 0 0 0 0,1 0 0 0 0,0-1 0 0 0,-1 0 0 0 0,1-1 0 0 0,-9-3 0 0 0,14 5-72 0 0,0 1-1 0 0,-1-1 1 0 0,1 0 0 0 0,0 1 0 0 0,0-1 0 0 0,-1 0 0 0 0,1 0 0 0 0,0 0 0 0 0,0 0-1 0 0,0 0 1 0 0,0 0 0 0 0,0 0 0 0 0,0 0 0 0 0,1 0 0 0 0,-1-1 0 0 0,0 1-1 0 0,1 0 1 0 0,-1 0 0 0 0,0-1 0 0 0,1 1 0 0 0,-1 0 0 0 0,1-1 0 0 0,0 1 0 0 0,0-1-1 0 0,-1 1 1 0 0,1 0 0 0 0,0-1 0 0 0,0 1 0 0 0,0-1 0 0 0,0 1 0 0 0,1-1 0 0 0,-1 1-1 0 0,0 0 1 0 0,1-1 0 0 0,-1 1 0 0 0,1 0 0 0 0,-1-1 0 0 0,1 1 0 0 0,-1 0 0 0 0,1-1-1 0 0,0 1 1 0 0,0 0 0 0 0,0 0 0 0 0,0 0 0 0 0,1-2 0 0 0,9-8-1927 0 0,5 1-692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7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3748 0 0,'0'0'5055'0'0,"-22"14"-3987"0"0,10-2-878 0 0,0 1 0 0 0,0 0 0 0 0,2 1 1 0 0,-16 26-1 0 0,17-25-403 0 0,-1 0 0 0 0,-1-1 1 0 0,0 0-1 0 0,-21 21 0 0 0,15-23-1395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196 197 1636 0 0,'0'0'6690'0'0,"-8"-19"-6473"0"0,-29-61-11 0 0,35 73-177 0 0,-1 1 0 0 0,-1 0 0 0 0,1 0 0 0 0,-1 1 0 0 0,0-1 0 0 0,0 1 0 0 0,-1 0 0 0 0,0 0-1 0 0,0 0 1 0 0,0 0 0 0 0,0 1 0 0 0,-1 0 0 0 0,1 0 0 0 0,-1 1 0 0 0,0-1 0 0 0,0 1 0 0 0,-1 1-1 0 0,-9-4 1 0 0,-34 0-5034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8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3712 0 0,'0'0'7336'0'0,"-5"0"-6823"0"0,-175 48 442 0 0,174-45-645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37 274 3444 0 0,'0'0'6162'0'0,"0"-6"-5780"0"0,-4-57 146 0 0,2 25-365 0 0,-1 0 0 0 0,-9-43-1 0 0,1 42 293 0 0,6 30 295 0 0,8 27-1083 0 0,-1-8 144 0 0,0-1 0 0 0,1 0-1 0 0,0 0 1 0 0,1 0 0 0 0,0 0-1 0 0,1-1 1 0 0,-1 1 0 0 0,1-1-1 0 0,8 9 1 0 0,-10-13 165 0 0,0 0 1 0 0,1 0-1 0 0,0-1 1 0 0,0 1-1 0 0,0-1 0 0 0,0 0 1 0 0,0 0-1 0 0,1 0 1 0 0,-1-1-1 0 0,1 0 1 0 0,-1 1-1 0 0,1-2 0 0 0,0 1 1 0 0,0 0-1 0 0,0-1 1 0 0,0 0-1 0 0,0 0 0 0 0,8 0 1 0 0,-10-2-6 0 0,-1 1 0 0 0,1-1 0 0 0,0 0 0 0 0,-1 0 0 0 0,1 0 0 0 0,-1 0 0 0 0,0 0 0 0 0,1-1 0 0 0,-1 1 0 0 0,0-1 0 0 0,0 1 0 0 0,0-1 0 0 0,0 0 0 0 0,0 0 0 0 0,0 0 0 0 0,0 0 0 0 0,-1 0 0 0 0,1 0 0 0 0,1-3 0 0 0,28-52-135 0 0,-27 47 141 0 0,7-17-216 0 0,-2 7 2261 0 0,-12 43-1266 0 0,1-14-833 0 0,-12 91-76 0 0,13-93-34 0 0,1 1 0 0 0,0-1-1 0 0,1 1 1 0 0,0-1 0 0 0,0 1 0 0 0,0-1 0 0 0,1 1 0 0 0,0-1-1 0 0,0 0 1 0 0,1 0 0 0 0,4 7 0 0 0,-7-12-85 0 0,1-1 0 0 0,0 0 1 0 0,0 0-1 0 0,0 0 1 0 0,0 0-1 0 0,1 0 0 0 0,-1 0 1 0 0,0 0-1 0 0,0 0 0 0 0,0 0 1 0 0,1 0-1 0 0,-1 0 0 0 0,1-1 1 0 0,-1 1-1 0 0,0-1 0 0 0,1 1 1 0 0,-1-1-1 0 0,1 0 0 0 0,-1 1 1 0 0,1-1-1 0 0,2 0 0 0 0,6 0-2178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9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0 952 0 0,'0'0'8025'0'0,"-1"22"-7904"0"0,-6 173 27 0 0,7-185-313 0 0,-1-7-93 0 0,1-1 0 0 0,-1 1 1 0 0,1 0-1 0 0,0 0 0 0 0,0 0 0 0 0,0-1 0 0 0,0 1 1 0 0,1 0-1 0 0,-1 0 0 0 0,1-1 0 0 0,0 1 1 0 0,-1 0-1 0 0,1 0 0 0 0,0-1 0 0 0,1 1 1 0 0,-1-1-1 0 0,0 1 0 0 0,1-1 0 0 0,-1 0 1 0 0,1 1-1 0 0,0-1 0 0 0,0 0 0 0 0,0 0 1 0 0,0 0-1 0 0,0 0 0 0 0,0-1 0 0 0,3 3 1 0 0,4 0-1279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83 261 3772 0 0,'0'0'6232'0'0,"1"-18"-5720"0"0,3-56-3 0 0,-4 66-440 0 0,-1 0-1 0 0,0 1 1 0 0,-1-1-1 0 0,1 1 1 0 0,-2-1-1 0 0,1 1 1 0 0,-1-1 0 0 0,0 1-1 0 0,0 0 1 0 0,-1 1-1 0 0,0-1 1 0 0,0 1-1 0 0,-7-9 1 0 0,-6-10-48 0 0,15 22-3 0 0,1 0-14 0 0,0 1-1 0 0,-1-1 0 0 0,1 0 1 0 0,-1 1-1 0 0,0-1 0 0 0,0 1 1 0 0,0 0-1 0 0,0-1 0 0 0,0 1 1 0 0,0 0-1 0 0,-5-3 0 0 0,7 7-27 0 0,0-1 0 0 0,1 1 0 0 0,0 0-1 0 0,-1-1 1 0 0,1 1 0 0 0,0-1-1 0 0,0 1 1 0 0,0-1 0 0 0,0 1-1 0 0,0-1 1 0 0,0 0 0 0 0,2 2-1 0 0,22 18-1344 0 0,54 35 0 0 0,-70-50 1279 0 0,0-1 0 0 0,1 0-1 0 0,0-1 1 0 0,0 0 0 0 0,0 0 0 0 0,0-1 0 0 0,0-1 0 0 0,1 1 0 0 0,-1-2 0 0 0,11 1 0 0 0,-19-2 73 0 0,-1 0 1 0 0,1 0 0 0 0,-1-1 0 0 0,1 1-1 0 0,-1 0 1 0 0,1-1 0 0 0,-1 0 0 0 0,0 1-1 0 0,1-1 1 0 0,-1 0 0 0 0,0 1 0 0 0,1-1-1 0 0,-1 0 1 0 0,0 0 0 0 0,0 0 0 0 0,0 0-1 0 0,0 0 1 0 0,0 0 0 0 0,0-1 0 0 0,0 1-1 0 0,0 0 1 0 0,-1 0 0 0 0,1-1 0 0 0,0 1-1 0 0,-1-1 1 0 0,1 1 0 0 0,-1 0 0 0 0,1-1-1 0 0,-1 1 1 0 0,0-3 0 0 0,1 0 98 0 0,0-1 0 0 0,0 0 0 0 0,-1 0 0 0 0,0 0 0 0 0,0 0 0 0 0,0 0 0 0 0,0 0 0 0 0,-2-5 0 0 0,-3 2 956 0 0,-2 16 603 0 0,-1 16-530 0 0,7-16-1189 0 0,0 0-1 0 0,0-1 0 0 0,1 1 1 0 0,0 0-1 0 0,1 0 1 0 0,-1 0-1 0 0,1 0 1 0 0,1-1-1 0 0,0 1 1 0 0,0 0-1 0 0,5 11 0 0 0,-5-14-286 0 0,0-1 0 0 0,0 0 0 0 0,0-1 0 0 0,1 1 0 0 0,0 0 0 0 0,-1-1 0 0 0,2 1 0 0 0,-1-1 0 0 0,0 0 0 0 0,0 0 0 0 0,1 0 0 0 0,0 0 0 0 0,-1-1 0 0 0,1 0 0 0 0,0 1 0 0 0,1-1 0 0 0,-1-1 0 0 0,0 1 0 0 0,0-1 0 0 0,1 1 0 0 0,6 0 0 0 0,-1 0-2093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29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0 374 4 0 0,'0'0'7985'0'0,"1"-22"-7608"0"0,9-165 409 0 0,-10 83-668 0 0,4 101 1107 0 0,6 9-849 0 0,5 9-482 0 0,29 60-208 0 0,-32-52 386 0 0,1-1 0 0 0,1-1-1 0 0,21 25 1 0 0,3-1 1004 0 0,-35-44-884 0 0,-3-1-429 0 0,0-42-366 0 0,0-104 398 0 0,0 48-3499 0 0,0 73 807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37.38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14 9 1712 0 0,'0'0'3897'0'0,"-13"-9"4177"0"0,15 14-7975 0 0,0-1 1 0 0,0 0-1 0 0,0 0 0 0 0,1 0 0 0 0,0 0 1 0 0,-1 0-1 0 0,1 0 0 0 0,5 4 0 0 0,10 15-28 0 0,-7-2-118 0 0,0 0 0 0 0,2 0 0 0 0,1-1 0 0 0,0-1 0 0 0,34 35 0 0 0,-26-43-2245 0 0,-3-9-4717 0 0,-14-2 3977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37.75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265 0 3604 0 0,'0'0'6936'0'0,"-13"21"-6657"0"0,6-9-228 0 0,-105 161 539 0 0,64-104-371 0 0,24-32-406 0 0,-33 38 1 0 0,53-71-826 0 0,19-10-8930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38.79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0 102 3212 0 0,'0'0'7732'0'0,"9"11"-6180"0"0,334 5-1175 0 0,-343-16-367 0 0,-46 32-981 0 0,21-13 1070 0 0,19-15-64 0 0,0 0 0 0 0,1 0 0 0 0,-1 1 0 0 0,1-1 0 0 0,0 1 0 0 0,0 0-1 0 0,-7 11 1 0 0,56-77 808 0 0,-42 57-776 0 0,1 1 0 0 0,0-1 0 0 0,1 1 0 0 0,-1 0 0 0 0,1-1 1 0 0,-1 2-1 0 0,1-1 0 0 0,0 0 0 0 0,0 1 0 0 0,0 0 0 0 0,0-1 1 0 0,1 2-1 0 0,-1-1 0 0 0,0 0 0 0 0,10-1 0 0 0,-14 3 185 0 0,-11-16-778 0 0,-41-15 966 0 0,40 25-433 0 0,1 0 1 0 0,-1-1-1 0 0,2-1 0 0 0,-21-16 0 0 0,24 17 238 0 0,-7-9-1471 0 0,30 19-4943 0 0,-38-6-1090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39.56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112 1 3080 0 0,'0'0'7512'0'0,"-13"3"-7234"0"0,-38 8-104 0 0,49-10-157 0 0,-1-1 0 0 0,1 1 0 0 0,0-1 0 0 0,0 1 0 0 0,-1 0 0 0 0,1 0 0 0 0,0 0 0 0 0,0 0 0 0 0,0 0-1 0 0,0 0 1 0 0,0 1 0 0 0,1-1 0 0 0,-1 0 0 0 0,0 1 0 0 0,0 0 0 0 0,1-1 0 0 0,-1 1 0 0 0,1 0 0 0 0,0 0 0 0 0,-1 0-1 0 0,1 0 1 0 0,0 0 0 0 0,0 0 0 0 0,0 0 0 0 0,1 0 0 0 0,-1 1 0 0 0,0-1 0 0 0,1 0 0 0 0,0 0 0 0 0,-1 1 0 0 0,1-1-1 0 0,0 0 1 0 0,0 1 0 0 0,0-1 0 0 0,1 4 0 0 0,0-1-57 0 0,0 1 0 0 0,1-1 0 0 0,0 0-1 0 0,0 0 1 0 0,0 0 0 0 0,1 0 0 0 0,0 0 0 0 0,0 0 0 0 0,0-1-1 0 0,0 1 1 0 0,7 5 0 0 0,18 10-107 0 0,5 4 168 0 0,-33-24-24 0 0,0 1-1 0 0,0 0 1 0 0,1-1 0 0 0,-1 1-1 0 0,0 0 1 0 0,0 0 0 0 0,0-1-1 0 0,0 1 1 0 0,0 0-1 0 0,0 0 1 0 0,0-1 0 0 0,0 1-1 0 0,0 0 1 0 0,0-1 0 0 0,0 1-1 0 0,-1 0 1 0 0,1-1 0 0 0,0 1-1 0 0,0 0 1 0 0,-1-1 0 0 0,1 1-1 0 0,-1 0 1 0 0,1-1 0 0 0,0 1-1 0 0,-1 0 1 0 0,1-1-1 0 0,-1 1 1 0 0,1-1 0 0 0,-1 1-1 0 0,1-1 1 0 0,-1 0 0 0 0,0 1-1 0 0,1-1 1 0 0,-2 1 0 0 0,-30 20-51 0 0,17-12 62 0 0,14-8-8 0 0,-1 0-1 0 0,1-1 0 0 0,0 1 1 0 0,0 0-1 0 0,0 0 0 0 0,-1 0 1 0 0,1 0-1 0 0,0 1 1 0 0,0-1-1 0 0,1 0 0 0 0,-1 0 1 0 0,0 1-1 0 0,0-1 0 0 0,1 0 1 0 0,-1 1-1 0 0,0-1 0 0 0,1 1 1 0 0,0-1-1 0 0,-1 1 1 0 0,1-1-1 0 0,0 1 0 0 0,0-1 1 0 0,-1 1-1 0 0,1-1 0 0 0,0 1 1 0 0,1-1-1 0 0,-1 1 0 0 0,0-1 1 0 0,0 1-1 0 0,1-1 0 0 0,-1 1 1 0 0,1-1-1 0 0,-1 1 1 0 0,1-1-1 0 0,0 0 0 0 0,-1 1 1 0 0,1-1-1 0 0,0 0 0 0 0,0 1 1 0 0,0-1-1 0 0,0 0 0 0 0,1 1 1 0 0,4 3-27 0 0,-1-1-1 0 0,1 0 1 0 0,-1 0 0 0 0,1 0 0 0 0,1-1-1 0 0,-1 0 1 0 0,0 0 0 0 0,7 1 0 0 0,-11-3 47 0 0,0-1 0 0 0,-1 1 1 0 0,1-1-1 0 0,-1 1 1 0 0,1 0-1 0 0,0-1 1 0 0,-1 1-1 0 0,1 0 0 0 0,-1 0 1 0 0,0 0-1 0 0,1 0 1 0 0,-1 0-1 0 0,0 0 1 0 0,0 1-1 0 0,0-1 0 0 0,0 0 1 0 0,1 1-1 0 0,-2-1 1 0 0,1 1-1 0 0,2 2 1 0 0,-3-2-8 0 0,0-1 0 0 0,0 1 0 0 0,0-1 0 0 0,0 0 0 0 0,0 1 0 0 0,-1-1 0 0 0,1 1 0 0 0,0-1 0 0 0,-1 1 0 0 0,1-1 0 0 0,-1 1 0 0 0,1-1 0 0 0,-1 0 0 0 0,0 0 0 0 0,1 1 0 0 0,-1-1 0 0 0,0 0 0 0 0,0 0 0 0 0,-1 2 0 0 0,-2 1-54 0 0,0 0 1 0 0,0 0 0 0 0,0-1 0 0 0,-1 1 0 0 0,1-1 0 0 0,-1 0 0 0 0,0 0 0 0 0,0-1 0 0 0,0 1 0 0 0,0-1 0 0 0,-7 2 0 0 0,3-2-418 0 0,6-2-74 0 0,0 0 0 0 0,1 1 0 0 0,-1 0 0 0 0,0-1 0 0 0,0 1 0 0 0,1 0 0 0 0,-1 0 0 0 0,1 1 0 0 0,-5 1 0 0 0,4 3-3816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0.4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191 0 3016 0 0,'0'0'6823'0'0,"-12"20"-6455"0"0,-97 146 158 0 0,39-75-1329 0 0,90-88-6700 0 0,-19-3 7005 0 0,10 0-1415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0.7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240 250 3148 0 0,'0'0'7034'0'0,"-19"-21"-6678"0"0,-98-107-3 0 0,15 29-889 0 0,101 98 161 0 0,2 1-269 0 0,1 0 296 0 0,0 0 0 0 0,0 0 0 0 0,0 0 0 0 0,-1 1 0 0 0,1-1 0 0 0,0 0 0 0 0,0 1 0 0 0,-1-1 0 0 0,1 1 0 0 0,0 0 0 0 0,-1 0 0 0 0,1 0 0 0 0,2 1 0 0 0,-2 0-446 0 0,16 6-2412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1.72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0 126 3564 0 0,'0'0'8034'0'0,"7"-1"-7829"0"0,23-3-56 0 0,-1 1-1 0 0,1 1 1 0 0,0 2 0 0 0,0 1-1 0 0,0 1 1 0 0,45 9 0 0 0,-66-9 46 0 0,4 0-910 0 0,-27-1 335 0 0,11 0 429 0 0,1 0-1 0 0,-1 0 0 0 0,1 0 0 0 0,-1 0 0 0 0,1 0 1 0 0,0 0-1 0 0,0 1 0 0 0,0-1 0 0 0,-1 1 0 0 0,1 0 1 0 0,1-1-1 0 0,-1 1 0 0 0,0 0 0 0 0,-2 4 0 0 0,-22 29-73 0 0,-12 23 190 0 0,38-57-137 0 0,4-4-49 0 0,1 0 1 0 0,-1-1 0 0 0,1 1 0 0 0,-1-1 0 0 0,0 0 0 0 0,-1-1-1 0 0,1 1 1 0 0,4-8 0 0 0,-4 7 36 0 0,16-21-25 0 0,38-52 394 0 0,-58 77-370 0 0,0 1 0 0 0,0-1 1 0 0,-1 0-1 0 0,1 0 0 0 0,0 0 0 0 0,0 1 0 0 0,-1-1 0 0 0,1 0 0 0 0,0 0 0 0 0,-1 1 0 0 0,1-1 1 0 0,-1 0-1 0 0,1 1 0 0 0,-1-1 0 0 0,1 0 0 0 0,-1 1 0 0 0,1-1 0 0 0,-1 1 0 0 0,0-1 0 0 0,1 1 1 0 0,-1-1-1 0 0,0 1 0 0 0,1-1 0 0 0,-1 1 0 0 0,0 0 0 0 0,0-1 0 0 0,0 1 0 0 0,-27-14 37 0 0,25 12-43 0 0,-1 1-108 0 0,1-1 0 0 0,-1 0-1 0 0,1 0 1 0 0,-1-1-1 0 0,1 1 1 0 0,0-1 0 0 0,0 0-1 0 0,0 0 1 0 0,0 0 0 0 0,-3-5-1 0 0,4 6-364 0 0,1 0-1 0 0,0 0 1 0 0,0-1-1 0 0,0 1 1 0 0,0-1-1 0 0,0 1 1 0 0,1-1-1 0 0,-1 1 1 0 0,1-1-1 0 0,-1 1 0 0 0,1-4 1 0 0,0 0-2586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2.53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69 250 3764 0 0,'0'0'5174'0'0,"-2"-19"-4899"0"0,-12-154 352 0 0,11 116 644 0 0,21 94-1786 0 0,-7 14 106 0 0,-10-42 436 0 0,0-1 1 0 0,1 1-1 0 0,0-1 1 0 0,0 0 0 0 0,1 0-1 0 0,5 12 1 0 0,-8-20-46 0 0,1 0 0 0 0,0 0 1 0 0,0 0-1 0 0,-1-1 1 0 0,1 1-1 0 0,0 0 0 0 0,-1 0 1 0 0,1 0-1 0 0,0 0 1 0 0,-1-1-1 0 0,1 1 0 0 0,-1 0 1 0 0,1-1-1 0 0,0 1 1 0 0,-1 0-1 0 0,1-1 0 0 0,-1 1 1 0 0,1-1-1 0 0,-1 1 1 0 0,1-1-1 0 0,-1 1 1 0 0,1-1-1 0 0,-1 1 0 0 0,0-1 1 0 0,1 0-1 0 0,-1 1 1 0 0,0-1-1 0 0,1-1 0 0 0,19-26 134 0 0,-16 22-173 0 0,8-11-23 0 0,-9 11 69 0 0,1 0 0 0 0,0 0 0 0 0,0 1-1 0 0,0-1 1 0 0,0 1 0 0 0,1 0 0 0 0,0 1 0 0 0,0-1 0 0 0,0 1 0 0 0,11-7 0 0 0,-16 11 30 0 0,1 0 0 0 0,-1 0 0 0 0,1 0 0 0 0,-1 0 0 0 0,1 0 0 0 0,0 0 0 0 0,-1 0 0 0 0,1 0 0 0 0,-1 0 1 0 0,1 0-1 0 0,-1 0 0 0 0,1 0 0 0 0,-1 0 0 0 0,1 0 0 0 0,-1 0 0 0 0,1 1 0 0 0,-1-1 0 0 0,1 0 0 0 0,-1 0 1 0 0,1 1-1 0 0,-1-1 0 0 0,0 0 0 0 0,1 1 0 0 0,-1-1 0 0 0,1 1 0 0 0,-1-1 0 0 0,0 0 0 0 0,1 1 0 0 0,-1-1 1 0 0,0 1-1 0 0,0-1 0 0 0,1 1 0 0 0,-1-1 0 0 0,0 1 0 0 0,0 0 0 0 0,5 27 156 0 0,-13 29-83 0 0,-3-31 11 0 0,-1 0-1 0 0,-2-1 1 0 0,0-1 0 0 0,-2 0-1 0 0,-27 31 1 0 0,23-30 60 0 0,2 0 1 0 0,0 2 0 0 0,-27 54-1 0 0,44-78-108 0 0,-1 0 0 0 0,1-1 0 0 0,0 1-1 0 0,0 0 1 0 0,0 0 0 0 0,0 0-1 0 0,1-1 1 0 0,-1 1 0 0 0,1 0-1 0 0,0 0 1 0 0,0 0 0 0 0,0 0 0 0 0,0 0-1 0 0,0 0 1 0 0,1 0 0 0 0,-1 0-1 0 0,1 0 1 0 0,0 0 0 0 0,0 0 0 0 0,0-1-1 0 0,0 1 1 0 0,1 0 0 0 0,-1-1-1 0 0,1 1 1 0 0,-1-1 0 0 0,1 1-1 0 0,0-1 1 0 0,2 3 0 0 0,1-1-50 0 0,0-1-1 0 0,1 1 1 0 0,0-1-1 0 0,-1 0 1 0 0,1 0 0 0 0,0-1-1 0 0,0 0 1 0 0,0 0 0 0 0,1 0-1 0 0,-1-1 1 0 0,0 0 0 0 0,10 1-1 0 0,-3-1-193 0 0,1 0 1 0 0,0 0-1 0 0,0-2 0 0 0,0 1 0 0 0,16-4 0 0 0,-23 2-257 0 0,0 0 0 0 0,0 0 0 0 0,-1-1 0 0 0,1 0 1 0 0,-1 0-1 0 0,0 0 0 0 0,0-1 0 0 0,0 0 0 0 0,0 0 0 0 0,0 0 0 0 0,-1-1 0 0 0,5-5 0 0 0,7-10-3949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21 232 0 0,'0'0'2276'0'0,"3"-4"-2432"0"0,10-12 5392 0 0,8 173-5957 0 0,-13-65 463 0 0,22 326 1421 0 0,-22-139-8106 0 0,-8-244 6114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4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1 596 0 0,'0'0'9665'0'0,"-4"104"-9593"0"0,4-85-72 0 0,0 3 0 0 0,0-3-8 0 0,0 2-136 0 0,2-4-324 0 0,0-1-436 0 0,2-1-292 0 0,2-1-820 0 0,0-4 23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4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0 132 0 0,'0'0'2878'0'0,"0"22"-2207"0"0,2 155 659 0 0,-22 412-510 0 0,19-553-783 0 0,-10 617 4026 0 0,11-540-4061 0 0,-6 102 38 0 0,7 161-359 0 0,9-210 221 0 0,-14 215 0 0 0,-34-17-1896 0 0,10-126-4123 0 0,21-175 4770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5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0 564 0 0,'0'0'4757'0'0,"5"21"-4558"0"0,-1-8-262 0 0,9 38 866 0 0,8 68 0 0 0,11 254 294 0 0,0 241-1302 0 0,-29-510 235 0 0,-11 608-253 0 0,3 100-1872 0 0,11-686 1797 0 0,4 176 712 0 0,-10 13-5460 0 0,3-282 4437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0 356 0 0,'0'0'2398'0'0,"-3"21"-2055"0"0,-28 146-113 0 0,23-118 346 0 0,-2 95 0 0 0,5-53 1214 0 0,-22 145-878 0 0,18-146-923 0 0,-8 165 380 0 0,2-32 1495 0 0,5-106-1532 0 0,-2 22-206 0 0,-5 103 11 0 0,14 174-703 0 0,-10-222 257 0 0,0 1 213 0 0,13-170 22 0 0,1 65-145 0 0,-4 0 1 0 0,-25 155-1 0 0,2-65-1265 0 0,20-102-1548 0 0,6-47 455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52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1868 0 0,'0'0'5209'0'0,"6"-3"-5005"0"0,3-1-61 0 0,0 1-1 0 0,0 0 0 0 0,0 1 0 0 0,0 0 1 0 0,1 1-1 0 0,-1-1 0 0 0,1 2 1 0 0,-1-1-1 0 0,1 2 0 0 0,-1-1 0 0 0,1 1 1 0 0,-1 0-1 0 0,1 1 0 0 0,-1 0 0 0 0,0 1 1 0 0,0 0-1 0 0,10 5 0 0 0,15 3-329 0 0,0-2 1 0 0,1-1-1 0 0,0-2 0 0 0,0-2 0 0 0,0 0 0 0 0,1-3 0 0 0,-1-1 0 0 0,1-1 0 0 0,-1-2 1 0 0,39-9-1 0 0,-72 12-210 0 0,21-8 608 0 0,-16-4-7627 0 0,-7 12 7231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46:5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13 280 0 0,'0'0'3312'0'0,"3"-3"-2322"0"0,-1 2-918 0 0,-1 0 1 0 0,0 0 0 0 0,1 1 0 0 0,-1-1-1 0 0,0 0 1 0 0,1 0 0 0 0,-1 1 0 0 0,1-1-1 0 0,-1 1 1 0 0,1-1 0 0 0,-1 1-1 0 0,1-1 1 0 0,-1 1 0 0 0,1 0 0 0 0,0 0-1 0 0,-1 0 1 0 0,1 0 0 0 0,-1 0 0 0 0,1 0-1 0 0,-1 0 1 0 0,1 1 0 0 0,0-1-1 0 0,-1 1 1 0 0,1-1 0 0 0,-1 1 0 0 0,1-1-1 0 0,-1 1 1 0 0,0 0 0 0 0,1 0 0 0 0,-1 0-1 0 0,0-1 1 0 0,1 1 0 0 0,-1 1-1 0 0,0-1 1 0 0,0 0 0 0 0,0 0 0 0 0,0 0-1 0 0,0 0 1 0 0,0 1 0 0 0,0-1 0 0 0,-1 1-1 0 0,1-1 1 0 0,0 0 0 0 0,-1 1-1 0 0,1-1 1 0 0,-1 1 0 0 0,1 0 0 0 0,-1-1-1 0 0,0 3 1 0 0,9 43-68 0 0,-3 1-1 0 0,-1-1 1 0 0,-3 1-1 0 0,-5 69 1 0 0,1-14 20 0 0,-16 119 516 0 0,3-73-259 0 0,2-40-216 0 0,7-62-1 0 0,-2 58 1 0 0,8 347-219 0 0,4-398 106 0 0,1-1 0 0 0,24 97 0 0 0,-21-113-2 0 0,6 19-129 0 0,-6-26 87 0 0,5 43 0 0 0,-2 4 42 0 0,-6-44 47 0 0,-1-1-1 0 0,-1 1 1 0 0,-2 0-1 0 0,-3 46 0 0 0,-3-13-22 0 0,7 127-1 0 0,22 6-1996 0 0,-12-122-3532 0 0,-8-58 4973 0 0,2 1 268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4004 0 0,'0'0'8917'0'0,"5"0"-8567"0"0,12 2 196 0 0,-32-1 814 0 0,-44 5-769 0 0,29 3-1004 0 0,11-4 207 0 0,0 1-1 0 0,1 0 1 0 0,-27 14-1 0 0,44-19 172 0 0,0-1-1 0 0,0 1 0 0 0,0-1 1 0 0,0 1-1 0 0,0-1 0 0 0,0 1 1 0 0,0 0-1 0 0,0 0 0 0 0,0 0 1 0 0,0-1-1 0 0,0 1 0 0 0,1 0 1 0 0,-1 0-1 0 0,0 0 0 0 0,1 0 1 0 0,-1 0-1 0 0,1 0 0 0 0,-1 0 1 0 0,1 0-1 0 0,-1 1 0 0 0,1-1 1 0 0,0 0-1 0 0,-1 0 0 0 0,1 0 1 0 0,0 0-1 0 0,0 1 0 0 0,0-1 1 0 0,0 0-1 0 0,0 0 0 0 0,0 0 1 0 0,0 1-1 0 0,1-1 0 0 0,-1 0 1 0 0,0 0-1 0 0,0 0 0 0 0,1 0 1 0 0,-1 0-1 0 0,1 1 0 0 0,-1-1 1 0 0,2 1-1 0 0,0 1 5 0 0,1 0 1 0 0,-1-1-1 0 0,0 1 0 0 0,1-1 1 0 0,0 0-1 0 0,-1 1 0 0 0,1-1 0 0 0,0-1 1 0 0,0 1-1 0 0,0 0 0 0 0,0-1 1 0 0,7 3-1 0 0,45 9-39 0 0,-38-10 124 0 0,0 1 0 0 0,0 1 1 0 0,-1 0-1 0 0,0 1 0 0 0,0 1 0 0 0,22 12 0 0 0,-36-18-35 0 0,-1 1 0 0 0,1-1 0 0 0,-1 1 0 0 0,1-1 0 0 0,-1 1 0 0 0,1-1 0 0 0,-1 1-1 0 0,0 0 1 0 0,0 0 0 0 0,0 0 0 0 0,0 0 0 0 0,0 0 0 0 0,0 0 0 0 0,0 0 0 0 0,-1 0 0 0 0,1 0 0 0 0,-1 0 0 0 0,0 0 0 0 0,1 0-1 0 0,-1 0 1 0 0,0 0 0 0 0,0 1 0 0 0,0-1 0 0 0,-1 0 0 0 0,1 0 0 0 0,0 0 0 0 0,-1 0 0 0 0,0 0 0 0 0,-1 3 0 0 0,1 1-30 0 0,-2-1 1 0 0,1 0 0 0 0,-1 0 0 0 0,1 0 0 0 0,-1 0 0 0 0,-1 0 0 0 0,1 0 0 0 0,-1-1-1 0 0,-7 8 1 0 0,3-6-124 0 0,0 1-1 0 0,-1-2 1 0 0,1 1-1 0 0,-1-1 1 0 0,0 0-1 0 0,0-1 1 0 0,-1 0 0 0 0,1-1-1 0 0,-1 0 1 0 0,0 0-1 0 0,0-1 1 0 0,0 0-1 0 0,0-1 1 0 0,-1 0-1 0 0,1 0 1 0 0,0-1-1 0 0,-17-2 1 0 0,26 1-113 0 0,0 1-1 0 0,0-1 1 0 0,0 0 0 0 0,0 1-1 0 0,0-1 1 0 0,0 0 0 0 0,0 0-1 0 0,1 1 1 0 0,-1-1 0 0 0,0 0 0 0 0,0 0-1 0 0,1 0 1 0 0,-1 0 0 0 0,0 0-1 0 0,1 0 1 0 0,-1 0 0 0 0,1 0-1 0 0,0 0 1 0 0,-1 0 0 0 0,1 0-1 0 0,0-1 1 0 0,0 1 0 0 0,-1 0-1 0 0,1 0 1 0 0,0 0 0 0 0,0 0-1 0 0,0 0 1 0 0,0-1 0 0 0,1 1 0 0 0,-1 0-1 0 0,0 0 1 0 0,0 0 0 0 0,1-1-1 0 0,3-7-2366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8541 0 0,'0'0'4024'0'0,"8"99"-3732"0"0,-6-82-164 0 0,2 1-76 0 0,-2-3-40 0 0,2-1-12 0 0,0 0-204 0 0,0-4-488 0 0,4 0-376 0 0,-2-1-532 0 0,6-1-580 0 0,-4-3-657 0 0,6-1-1059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1052 0 0,'0'0'9263'0'0,"-15"7"-9196"0"0,-6 1-60 0 0,2 0-34 0 0,0 0 1 0 0,0 1-1 0 0,-22 14 1 0 0,41-23 30 0 0,-1 0 0 0 0,1 0 0 0 0,0 1-1 0 0,-1-1 1 0 0,1 0 0 0 0,0 0 0 0 0,-1 0 0 0 0,1 1 0 0 0,0-1 0 0 0,0 0 0 0 0,-1 1 0 0 0,1-1-1 0 0,0 0 1 0 0,0 1 0 0 0,-1-1 0 0 0,1 0 0 0 0,0 1 0 0 0,0-1 0 0 0,0 0 0 0 0,0 1 0 0 0,0-1-1 0 0,-1 0 1 0 0,1 1 0 0 0,0-1 0 0 0,0 1 0 0 0,0-1 0 0 0,0 0 0 0 0,0 1 0 0 0,0-1 0 0 0,0 0-1 0 0,0 1 1 0 0,0-1 0 0 0,1 1 0 0 0,-1-1 0 0 0,0 0 0 0 0,0 1 0 0 0,0-1 0 0 0,0 0 0 0 0,0 1-1 0 0,1-1 1 0 0,-1 0 0 0 0,0 1 0 0 0,0-1 0 0 0,1 0 0 0 0,-1 1 0 0 0,0-1 0 0 0,0 0 0 0 0,1 0-1 0 0,-1 1 1 0 0,0-1 0 0 0,1 0 0 0 0,-1 0 0 0 0,0 0 0 0 0,1 1 0 0 0,-1-1 0 0 0,0 0 0 0 0,1 0-1 0 0,-1 0 1 0 0,1 0 0 0 0,-1 0 0 0 0,0 0 0 0 0,1 0 0 0 0,-1 0 0 0 0,1 0 0 0 0,-1 0 0 0 0,0 0-1 0 0,1 0 1 0 0,0 0 0 0 0,38 6-316 0 0,-30-4 407 0 0,7 0 76 0 0,1 2 0 0 0,-2 0 0 0 0,1 1 0 0 0,28 13 1 0 0,-41-17-119 0 0,0 1 1 0 0,-1-1 0 0 0,1 1 0 0 0,-1 0 0 0 0,1-1 0 0 0,-1 1-1 0 0,0 1 1 0 0,0-1 0 0 0,0 0 0 0 0,0 0 0 0 0,0 1-1 0 0,0-1 1 0 0,0 1 0 0 0,1 4 0 0 0,-2-5-56 0 0,-1 1-1 0 0,0-1 1 0 0,1 0-1 0 0,-1 0 1 0 0,0 1-1 0 0,-1-1 1 0 0,1 0-1 0 0,0 0 1 0 0,-1 1-1 0 0,1-1 1 0 0,-1 0-1 0 0,1 0 1 0 0,-1 0-1 0 0,0 0 1 0 0,0 0-1 0 0,0 0 1 0 0,0 0 0 0 0,-1 0-1 0 0,1 0 1 0 0,0-1-1 0 0,-1 1 1 0 0,1 0-1 0 0,-3 1 1 0 0,0 1-145 0 0,-1 1 0 0 0,0-1 0 0 0,1-1 0 0 0,-2 1 0 0 0,1-1 0 0 0,0 0 0 0 0,-1 0 0 0 0,1-1-1 0 0,-1 1 1 0 0,0-1 0 0 0,0 0 0 0 0,0-1 0 0 0,0 1 0 0 0,0-1 0 0 0,0-1 0 0 0,0 1 0 0 0,0-1 0 0 0,-1 0 0 0 0,1 0 0 0 0,-7-2 0 0 0,11 2-50 0 0,1-1 0 0 0,0 0 1 0 0,-1 1-1 0 0,1-1 0 0 0,0 0 0 0 0,0 1 0 0 0,0-1 0 0 0,0 0 0 0 0,-1 0 1 0 0,1 0-1 0 0,1 0 0 0 0,-1 0 0 0 0,0 0 0 0 0,0 0 0 0 0,0 0 0 0 0,0-1 1 0 0,1 1-1 0 0,-1 0 0 0 0,1 0 0 0 0,-1-1 0 0 0,1 1 0 0 0,-1 0 0 0 0,1-1 1 0 0,0 1-1 0 0,-1 0 0 0 0,1-3 0 0 0,0-8-1522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133 134 5052 0 0,'0'0'3885'0'0,"8"91"-3521"0"0,-8-75 12 0 0,0-4-28 0 0,4 0-92 0 0,-4-4-164 0 0,0-1-44 0 0,4-3-48 0 0,-4-1-360 0 0,5-1-236 0 0,-1-2-260 0 0,2 0-508 0 0,2-5-589 0 0,2-4-667 0 0,0-1-52 0 0</inkml:trace>
  <inkml:trace contextRef="#ctx0" brushRef="#br0" timeOffset="1">303 9 48 0 0,'0'0'10148'0'0,"-18"4"-9950"0"0,-14 3 117 0 0,-1-1 1 0 0,-63 3 0 0 0,30-14-180 0 0,62 5-426 0 0,0-1 1 0 0,1 0-1 0 0,-1 1 1 0 0,0-1-1 0 0,0-1 1 0 0,1 1-1 0 0,-1 0 1 0 0,1-1-1 0 0,-1 0 1 0 0,1 0 0 0 0,0 0-1 0 0,0 0 1 0 0,-1 0-1 0 0,-3-5 1 0 0,6 4-2002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4 480 0 0,'0'0'6573'0'0,"-19"-1"-6238"0"0,-58-1-8 0 0,73 2-277 0 0,0 0 1 0 0,1 0 0 0 0,-1 0 0 0 0,0 0-1 0 0,1 1 1 0 0,-1 0 0 0 0,0 0 0 0 0,1 0-1 0 0,-1 0 1 0 0,1 0 0 0 0,0 1 0 0 0,-1 0-1 0 0,1-1 1 0 0,0 1 0 0 0,0 0 0 0 0,0 1-1 0 0,0-1 1 0 0,0 0 0 0 0,1 1 0 0 0,-1 0-1 0 0,1 0 1 0 0,-1-1 0 0 0,1 1 0 0 0,0 1-1 0 0,0-1 1 0 0,1 0 0 0 0,-1 0-1 0 0,-2 6 1 0 0,1 3 227 0 0,0 1 0 0 0,1-1 0 0 0,0 0 0 0 0,1 1 0 0 0,0-1 0 0 0,2 14 0 0 0,-1-18-130 0 0,-1-5-138 0 0,1 0 0 0 0,0 0 0 0 0,0 1 0 0 0,0-1-1 0 0,1 0 1 0 0,-1 0 0 0 0,1 0 0 0 0,0 0-1 0 0,0 0 1 0 0,0 0 0 0 0,0 0 0 0 0,0-1 0 0 0,1 1-1 0 0,-1 0 1 0 0,1-1 0 0 0,-1 1 0 0 0,1 0 0 0 0,0-1-1 0 0,0 0 1 0 0,1 0 0 0 0,-1 1 0 0 0,0-1 0 0 0,1-1-1 0 0,-1 1 1 0 0,1 0 0 0 0,-1-1 0 0 0,1 1-1 0 0,0-1 1 0 0,0 0 0 0 0,0 1 0 0 0,0-1 0 0 0,4 0-1 0 0,2 1-803 0 0,0-2 0 0 0,1 1 0 0 0,-1-1-1 0 0,0-1 1 0 0,0 1 0 0 0,0-1 0 0 0,1-1-1 0 0,-1 0 1 0 0,16-6 0 0 0,-5 1-2395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4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0 764 0 0,'0'0'10191'0'0,"0"16"-10050"0"0,2 138 339 0 0,-2-149-503 0 0,2 28-707 0 0,6-25-2202 0 0,6-14-3423 0 0,-6 1 4819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3988 0 0,'0'0'3065'0'0,"-94"7"-5046"0"0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91 281 4664 0 0,'0'0'6372'0'0,"-3"-18"-6141"0"0,3 17-228 0 0,-6-30 51 0 0,-2 0 0 0 0,-17-45 0 0 0,-23-47-73 0 0,50 123 47 0 0,0 0 1 0 0,1 0-1 0 0,-1 0 0 0 0,0 0 1 0 0,0 0-1 0 0,0 1 1 0 0,0-1-1 0 0,1 0 0 0 0,-1 1 1 0 0,0 0-1 0 0,0 0 0 0 0,3 1 1 0 0,23 15-587 0 0,-23-12 433 0 0,1-1-1 0 0,0 0 1 0 0,0 0 0 0 0,0 0 0 0 0,1-1 0 0 0,-1 0 0 0 0,1 0-1 0 0,0-1 1 0 0,-1 0 0 0 0,1 0 0 0 0,0-1 0 0 0,1 1 0 0 0,-1-2-1 0 0,10 1 1 0 0,-15-2 90 0 0,0 0 1 0 0,1 0-1 0 0,-1-1 0 0 0,0 1 0 0 0,0-1 1 0 0,0 1-1 0 0,0-1 0 0 0,-1 0 0 0 0,1 1 1 0 0,0-1-1 0 0,-1 0 0 0 0,1 0 0 0 0,-1 0 1 0 0,0-1-1 0 0,0 1 0 0 0,0 0 0 0 0,0 0 1 0 0,0-1-1 0 0,0 1 0 0 0,0-4 0 0 0,7-11-146 0 0,-10 35 2946 0 0,6 23-3396 0 0,-3-33 850 0 0,2 19-179 0 0,-1-2 120 0 0,2-1 0 0 0,0 0 0 0 0,1-1 0 0 0,9 26 0 0 0,-11-54-419 0 0,0-1 1 0 0,-1 0-1 0 0,1 0 1 0 0,-1 0-1 0 0,1-11 1 0 0,3-17 256 0 0,9-42-256 0 0,-14 72 203 0 0,1-1 0 0 0,-1 1 0 0 0,1 0 0 0 0,0 0-1 0 0,0 0 1 0 0,0 0 0 0 0,0 0 0 0 0,1 0 0 0 0,0 0 0 0 0,-1 1 0 0 0,1-1 0 0 0,1 1 0 0 0,3-3 0 0 0,-7 5 75 0 0,1 1 0 0 0,0 0 0 0 0,-1 0 0 0 0,1 0 0 0 0,0 0 0 0 0,-1-1 0 0 0,1 1 0 0 0,0 0 0 0 0,0 0 0 0 0,-1 0 0 0 0,1 0 0 0 0,0 0 0 0 0,-1 1 0 0 0,1-1 0 0 0,0 0 0 0 0,-1 0 0 0 0,1 0 0 0 0,0 1 0 0 0,-1-1 0 0 0,1 0 0 0 0,0 1 0 0 0,-1-1 0 0 0,1 0 0 0 0,-1 1 0 0 0,1-1 0 0 0,-1 1 0 0 0,1-1 0 0 0,-1 1 0 0 0,1-1 0 0 0,-1 1 0 0 0,1-1 0 0 0,-1 1 0 0 0,0-1 0 0 0,1 1 0 0 0,-1 0 0 0 0,0-1 0 0 0,0 1 0 0 0,1 0 0 0 0,-1-1 0 0 0,0 1 0 0 0,0 0 0 0 0,0 0 0 0 0,13 40-10 0 0,-10-29 52 0 0,13 44 273 0 0,-13-41-27 0 0,1 0 0 0 0,0-1 0 0 0,1 0 0 0 0,10 21 0 0 0,-16-38-1555 0 0,-12-19 1277 0 0,7 17-8 0 0,0 0 1 0 0,-1 1-1 0 0,1 0 0 0 0,-1 0 0 0 0,0 0 0 0 0,0 1 1 0 0,0 0-1 0 0,-1 0 0 0 0,-13-3 0 0 0,-18 6-3007 0 0,35 2 466 0 0,4 6-2135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67 3160 0 0,'0'0'8243'0'0,"-8"2"-7804"0"0,3-1-403 0 0,0 0 1 0 0,1 1 0 0 0,-1-1 0 0 0,1 1-1 0 0,-1 0 1 0 0,1 0 0 0 0,0 0-1 0 0,0 1 1 0 0,0 0 0 0 0,0-1-1 0 0,0 2 1 0 0,1-1 0 0 0,-1 0 0 0 0,1 1-1 0 0,0-1 1 0 0,0 1 0 0 0,0 0-1 0 0,1 0 1 0 0,-1 0 0 0 0,1 0-1 0 0,0 1 1 0 0,0-1 0 0 0,-2 7-1 0 0,0 3 43 0 0,0 0-1 0 0,0 1 1 0 0,2-1-1 0 0,0 1 1 0 0,0 0-1 0 0,2-1 0 0 0,0 1 1 0 0,0 0-1 0 0,1-1 1 0 0,1 1-1 0 0,1 0 0 0 0,8 27 1 0 0,-8-33-59 0 0,0-1 0 0 0,0 1-1 0 0,1-1 1 0 0,1 0 0 0 0,0 0 0 0 0,0-1 0 0 0,0 1 0 0 0,1-1 0 0 0,11 11 0 0 0,-12-14-38 0 0,0 0 0 0 0,0 0 0 0 0,0-1 0 0 0,1 1 0 0 0,-1-1 0 0 0,1-1 0 0 0,0 1 1 0 0,0-1-1 0 0,0 0 0 0 0,0 0 0 0 0,0-1 0 0 0,1 0 0 0 0,-1 0 0 0 0,0 0 0 0 0,8-1 1 0 0,-9 0-35 0 0,0-1 0 0 0,0 0 0 0 0,0 0 0 0 0,0-1 0 0 0,0 1 0 0 0,0-1 0 0 0,0 0 0 0 0,0-1 0 0 0,-1 1 0 0 0,1-1 0 0 0,-1 0 0 0 0,1 0 0 0 0,-1 0 0 0 0,0 0 0 0 0,-1-1 0 0 0,1 0 0 0 0,0 0 0 0 0,-1 0 0 0 0,0 0 0 0 0,0 0 0 0 0,0-1 0 0 0,-1 1 0 0 0,4-9 0 0 0,1-1-10 0 0,-1-1 0 0 0,-1 1 0 0 0,0-1-1 0 0,-1-1 1 0 0,0 1 0 0 0,2-25 0 0 0,-5 26 81 0 0,-1 0-1 0 0,0 0 1 0 0,-1 0 0 0 0,0 0 0 0 0,-1 0-1 0 0,-1 0 1 0 0,0 1 0 0 0,-1-1 0 0 0,0 1 0 0 0,-10-20-1 0 0,10 25-58 0 0,0 0-1 0 0,-1 1 0 0 0,0-1 1 0 0,-1 1-1 0 0,1 0 0 0 0,-1 0 0 0 0,-1 1 1 0 0,1 0-1 0 0,-1 0 0 0 0,0 1 1 0 0,-1-1-1 0 0,1 2 0 0 0,-1-1 1 0 0,0 1-1 0 0,0 0 0 0 0,0 0 0 0 0,-13-2 1 0 0,17 4-168 0 0,-1 1 1 0 0,0 0-1 0 0,-1 0 1 0 0,1 0-1 0 0,0 1 1 0 0,0-1-1 0 0,0 1 1 0 0,0 0-1 0 0,-8 2 1 0 0,11-2 93 0 0,0 1-1 0 0,0 0 1 0 0,1-1-1 0 0,-1 1 1 0 0,0 0-1 0 0,1 0 1 0 0,-1 0-1 0 0,1 0 1 0 0,-1 0-1 0 0,1 1 1 0 0,-1-1-1 0 0,1 0 1 0 0,0 1-1 0 0,0-1 1 0 0,0 1-1 0 0,0-1 1 0 0,0 1-1 0 0,0-1 1 0 0,0 1-1 0 0,0 0 1 0 0,0 0-1 0 0,1-1 1 0 0,-1 1-1 0 0,1 0 1 0 0,-1 0-1 0 0,1 0 1 0 0,0-1-1 0 0,0 4 1 0 0,-1 15-2633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9 1376 0 0,'0'0'10584'0'0,"-8"-2"-10072"0"0,5 0-463 0 0,-1 1-1 0 0,1 0 0 0 0,-1 0 0 0 0,1 1 0 0 0,-1-1 0 0 0,0 0 0 0 0,1 1 0 0 0,-1 0 0 0 0,0 0 0 0 0,1 0 0 0 0,-1 1 0 0 0,0-1 0 0 0,1 1 0 0 0,-1 0 0 0 0,1 0 0 0 0,-1 0 0 0 0,1 0 0 0 0,-1 1 1 0 0,1-1-1 0 0,0 1 0 0 0,0 0 0 0 0,0 0 0 0 0,0 0 0 0 0,0 0 0 0 0,-4 4 0 0 0,-5 14 166 0 0,12-19-208 0 0,0-1 1 0 0,0 0-1 0 0,-1 1 0 0 0,1-1 0 0 0,0 1 0 0 0,0-1 0 0 0,0 0 0 0 0,0 1 0 0 0,1-1 1 0 0,-1 0-1 0 0,0 1 0 0 0,0-1 0 0 0,0 0 0 0 0,0 1 0 0 0,0-1 0 0 0,0 0 0 0 0,0 1 0 0 0,1-1 1 0 0,-1 0-1 0 0,0 1 0 0 0,0-1 0 0 0,1 0 0 0 0,-1 1 0 0 0,0-1 0 0 0,0 0 0 0 0,1 0 0 0 0,-1 0 1 0 0,0 1-1 0 0,1-1 0 0 0,-1 0 0 0 0,1 0 0 0 0,38 4-50 0 0,-25-4-162 0 0,-13 0 205 0 0,-1 0 0 0 0,0 1 0 0 0,1-1 0 0 0,-1 1 0 0 0,0-1 1 0 0,1 1-1 0 0,-1 0 0 0 0,0-1 0 0 0,0 1 0 0 0,0-1 0 0 0,1 1 0 0 0,-1-1 0 0 0,0 1 0 0 0,0 0 1 0 0,0-1-1 0 0,0 1 0 0 0,0-1 0 0 0,0 1 0 0 0,0 0 0 0 0,0-1 0 0 0,0 1 0 0 0,-1-1 0 0 0,1 1 1 0 0,0 0-1 0 0,0-1 0 0 0,0 1 0 0 0,-1-1 0 0 0,1 1 0 0 0,0-1 0 0 0,-1 1 0 0 0,1-1 1 0 0,0 1-1 0 0,-1-1 0 0 0,1 1 0 0 0,-1-1 0 0 0,-11 24-636 0 0,1-10 448 0 0,7-10 212 0 0,1-1 0 0 0,0 1 1 0 0,1 0-1 0 0,-1-1 0 0 0,1 1 0 0 0,0 1 0 0 0,0-1 0 0 0,-3 7 1 0 0,58-1-738 0 0,-50-9 752 0 0,0 0-1 0 0,0-1 1 0 0,-1 1 0 0 0,1 1-1 0 0,0-1 1 0 0,0 0 0 0 0,0 0-1 0 0,-1 1 1 0 0,1 0 0 0 0,-1 0-1 0 0,1-1 1 0 0,-1 1 0 0 0,0 1-1 0 0,0-1 1 0 0,0 0 0 0 0,0 0-1 0 0,0 1 1 0 0,0-1-1 0 0,-1 1 1 0 0,1 0 0 0 0,-1-1-1 0 0,1 1 1 0 0,-1 0 0 0 0,1 5-1 0 0,-2-5-46 0 0,0 1-1 0 0,0 0 1 0 0,0-1-1 0 0,-1 1 1 0 0,1-1-1 0 0,-1 1 1 0 0,0-1-1 0 0,0 1 1 0 0,0-1-1 0 0,-1 0 1 0 0,1 0-1 0 0,-1 1 1 0 0,1-1-1 0 0,-1 0 1 0 0,0 0-1 0 0,-1-1 1 0 0,1 1-1 0 0,0 0 1 0 0,-1-1-1 0 0,1 1 1 0 0,-6 2-1 0 0,-41 29-629 0 0,30-29-9155 0 0,27-4 6976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9 221 4272 0 0,'0'0'6242'0'0,"-1"-9"-6012"0"0,-2-35-22 0 0,0 4-70 0 0,2-72 1 0 0,1 111-91 0 0,0 0 0 0 0,0 1 0 0 0,0-1 0 0 0,0 1-1 0 0,0-1 1 0 0,0 0 0 0 0,0 1 0 0 0,0-1 0 0 0,0 0 0 0 0,0 1 0 0 0,0-1 0 0 0,1 0-1 0 0,-1 1 1 0 0,0-1 0 0 0,0 1 0 0 0,1-1 0 0 0,-1 1 0 0 0,0-1 0 0 0,1 0 0 0 0,-1 1 0 0 0,1 0-1 0 0,-1-1 1 0 0,1 1 0 0 0,-1-1 0 0 0,1 0 0 0 0,8 13 249 0 0,6 32-897 0 0,-13-40 514 0 0,0 2 48 0 0,3 9 29 0 0,0 0 0 0 0,-1 0 0 0 0,-1 1 0 0 0,2 23 0 0 0,-5-39-95 0 0,2-2-49 0 0,0-1-1 0 0,0 1 1 0 0,0-1 0 0 0,0 0 0 0 0,-1 0 0 0 0,0 0-1 0 0,1 0 1 0 0,-1 0 0 0 0,0 0 0 0 0,1-5-1 0 0,-2 8 184 0 0,4-14 93 0 0,23-54-385 0 0,-26 66 298 0 0,0-1 0 0 0,1 1 0 0 0,-1 0 0 0 0,0-1 1 0 0,1 1-1 0 0,0 0 0 0 0,-1 0 0 0 0,1 0 0 0 0,0 0 0 0 0,0 0 1 0 0,0 1-1 0 0,0-1 0 0 0,1 1 0 0 0,-1-1 0 0 0,0 1 1 0 0,1 0-1 0 0,-1 0 0 0 0,1 0 0 0 0,-1 0 0 0 0,1 0 1 0 0,-1 0-1 0 0,5 0 0 0 0,-6 2 14 0 0,1 0 1 0 0,-1 0-1 0 0,0 0 1 0 0,1 0-1 0 0,-1 0 0 0 0,0 0 1 0 0,0 0-1 0 0,0 1 0 0 0,0-1 1 0 0,0 0-1 0 0,-1 1 1 0 0,1-1-1 0 0,0 1 0 0 0,0-1 1 0 0,-1 1-1 0 0,1-1 0 0 0,-1 1 1 0 0,0-1-1 0 0,1 1 1 0 0,-1 0-1 0 0,0-1 0 0 0,0 1 1 0 0,0 2-1 0 0,4 42-204 0 0,-5-27 92 0 0,0-1 0 0 0,-1 0 0 0 0,-1 0-1 0 0,-1 0 1 0 0,0 0 0 0 0,-9 20 0 0 0,-50 96 348 0 0,3-7 505 0 0,57-119-695 0 0,0 0 0 0 0,1 0 0 0 0,0 1 0 0 0,-2 12 0 0 0,4-19-69 0 0,-1-1 1 0 0,1 1-1 0 0,0-1 0 0 0,0 1 0 0 0,0-1 0 0 0,0 1 1 0 0,0 0-1 0 0,0-1 0 0 0,1 1 0 0 0,-1-1 1 0 0,0 1-1 0 0,1-1 0 0 0,-1 1 0 0 0,1-1 0 0 0,0 1 1 0 0,-1-1-1 0 0,1 0 0 0 0,0 1 0 0 0,0-1 1 0 0,0 0-1 0 0,0 0 0 0 0,0 0 0 0 0,0 1 0 0 0,0-1 1 0 0,0 0-1 0 0,1 0 0 0 0,-1 0 0 0 0,0-1 1 0 0,1 1-1 0 0,-1 0 0 0 0,2 0 0 0 0,8 2-79 0 0,-1 0 0 0 0,1-1 0 0 0,0-1 0 0 0,0 0 0 0 0,0 0 0 0 0,0-1 0 0 0,0 0 0 0 0,0-1 0 0 0,20-4-1 0 0,11-6-2418 0 0,1-3-3283 0 0,-29 8 517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1460 0 0,'0'0'8682'0'0,"9"0"-6127"0"0,35 2-2598 0 0,56 10-485 0 0,1-5-1 0 0,201-10 0 0 0,-207-5 147 0 0,-103 11 555 0 0,0 1 1 0 0,1 0-1 0 0,-1 1 1 0 0,1-1-1 0 0,0 1 1 0 0,-6 7-1 0 0,-44 26-431 0 0,38-27 229 0 0,6-3 26 0 0,15-11 1070 0 0,76-59-1685 0 0,-76 61 616 0 0,0-1 1 0 0,0 1-1 0 0,0-1 0 0 0,-1 0 1 0 0,1 0-1 0 0,-1 0 0 0 0,1 0 1 0 0,-1 0-1 0 0,1 0 0 0 0,-1-1 0 0 0,0 1 1 0 0,0 0-1 0 0,0-1 0 0 0,-1 1 1 0 0,2-4-1 0 0,-3 4 27 0 0,1 0 0 0 0,-1 0 0 0 0,0 0 0 0 0,0 0 0 0 0,0 1 0 0 0,0-1 1 0 0,0 0-1 0 0,0 0 0 0 0,0 1 0 0 0,0-1 0 0 0,-1 1 0 0 0,1-1 0 0 0,-1 1 0 0 0,1 0 0 0 0,-1 0 0 0 0,1-1 0 0 0,-1 1 0 0 0,0 0 0 0 0,0 0 0 0 0,-2-1 0 0 0,-17-10-16 0 0,1-1-1 0 0,-24-21 0 0 0,37 28-655 0 0,1 0-1 0 0,0-1 1 0 0,1 1-1 0 0,-1-1 1 0 0,-7-15-1 0 0,4 3-3474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5156 0 0,'0'0'7630'0'0,"-32"3"-7191"0"0,15 4-418 0 0,-44 18 125 0 0,58-23-141 0 0,0-1 1 0 0,0 1 0 0 0,0-1 0 0 0,1 1-1 0 0,-1 0 1 0 0,1 0 0 0 0,-1 0 0 0 0,1 1-1 0 0,0-1 1 0 0,0 0 0 0 0,0 1 0 0 0,0-1-1 0 0,0 1 1 0 0,0 0 0 0 0,1 0-1 0 0,-2 4 1 0 0,3-6-19 0 0,0 0 1 0 0,0 0-1 0 0,0 0 0 0 0,0 0 0 0 0,0 0 1 0 0,1 0-1 0 0,-1 0 0 0 0,0 0 0 0 0,1 0 1 0 0,-1 0-1 0 0,1 0 0 0 0,-1 0 0 0 0,1 0 1 0 0,-1 0-1 0 0,1 0 0 0 0,0-1 0 0 0,-1 1 1 0 0,1 0-1 0 0,0 0 0 0 0,0-1 0 0 0,-1 1 1 0 0,1-1-1 0 0,0 1 0 0 0,0 0 0 0 0,0-1 1 0 0,0 0-1 0 0,0 1 0 0 0,0-1 0 0 0,0 0 1 0 0,1 1-1 0 0,41 12-615 0 0,-25-8 488 0 0,-3 0 217 0 0,0 2 0 0 0,0-1 0 0 0,-1 2 0 0 0,24 16 0 0 0,-35-23-39 0 0,0 1 0 0 0,0 1 1 0 0,0-1-1 0 0,0 0 0 0 0,-1 1 1 0 0,1-1-1 0 0,-1 1 0 0 0,1 0 1 0 0,-1 0-1 0 0,0 0 0 0 0,0 0 1 0 0,0 0-1 0 0,-1 1 0 0 0,1-1 1 0 0,-1 1-1 0 0,1-1 0 0 0,-1 1 1 0 0,0-1-1 0 0,-1 1 0 0 0,1-1 1 0 0,-1 1-1 0 0,1 0 1 0 0,-1 0-1 0 0,0-1 0 0 0,-1 1 1 0 0,0 6-1 0 0,-1-5-81 0 0,0-1 0 0 0,0 0 1 0 0,-1 0-1 0 0,0-1 0 0 0,1 1 0 0 0,-1 0 0 0 0,0-1 1 0 0,-1 0-1 0 0,1 0 0 0 0,-1 0 0 0 0,1 0 1 0 0,-1 0-1 0 0,0-1 0 0 0,0 1 0 0 0,-6 2 0 0 0,-4 1-11 0 0,0 0-1 0 0,0 0 0 0 0,-20 4 0 0 0,21-7-188 0 0,0-1 0 0 0,0 0 0 0 0,0-1 0 0 0,0 0 0 0 0,-17-2 0 0 0,26 1 110 0 0,1 0 0 0 0,-1-1 0 0 0,1 1 0 0 0,0 0 0 0 0,-1-1 0 0 0,1 0 0 0 0,0 0-1 0 0,0 0 1 0 0,-1 0 0 0 0,1-1 0 0 0,0 1 0 0 0,0-1 0 0 0,0 1 0 0 0,0-1 0 0 0,1 0 0 0 0,-1 0 0 0 0,1-1 0 0 0,-1 1 0 0 0,1 0 0 0 0,-1-1-1 0 0,1 0 1 0 0,0 1 0 0 0,0-1 0 0 0,1 0 0 0 0,-3-5 0 0 0,4-26-3937 0 0,5 22 1812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2752 0 0,'0'0'8136'0'0,"3"14"-7872"0"0,-3-13-265 0 0,6 34 559 0 0,3 64 0 0 0,-4-63-1405 0 0,-4-34 608 0 0,-1-1 0 0 0,1 1 0 0 0,0-1 0 0 0,-1 0 0 0 0,1 0 0 0 0,0 1 1 0 0,0-1-1 0 0,0 0 0 0 0,0 0 0 0 0,0 0 0 0 0,0 0 0 0 0,1 0 0 0 0,-1 0 0 0 0,0 0 1 0 0,0 0-1 0 0,1-1 0 0 0,-1 1 0 0 0,0 0 0 0 0,1-1 0 0 0,-1 1 0 0 0,3-1 1 0 0,6 4-2551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3236 0 0,'0'0'7776'0'0,"-14"3"-7504"0"0,5-2-237 0 0,-8 2-12 0 0,1 0 0 0 0,0 1 0 0 0,0 0 1 0 0,-27 13-1 0 0,42-17-33 0 0,1 0 1 0 0,-1 0-1 0 0,0 1 0 0 0,0-1 0 0 0,0 0 1 0 0,0 1-1 0 0,0-1 0 0 0,1 1 0 0 0,-1-1 0 0 0,0 1 1 0 0,0-1-1 0 0,1 1 0 0 0,-1-1 0 0 0,0 1 1 0 0,1 0-1 0 0,-1-1 0 0 0,1 1 0 0 0,-1 0 1 0 0,1 0-1 0 0,-1 0 0 0 0,1-1 0 0 0,-1 1 1 0 0,1 0-1 0 0,0 0 0 0 0,-1 0 0 0 0,1 0 1 0 0,0 0-1 0 0,0 0 0 0 0,0-1 0 0 0,0 1 1 0 0,0 0-1 0 0,0 0 0 0 0,0 0 0 0 0,0 0 1 0 0,0 0-1 0 0,0 0 0 0 0,0 0 0 0 0,0 0 1 0 0,1 0-1 0 0,-1-1 0 0 0,0 1 0 0 0,1 0 1 0 0,-1 0-1 0 0,1 0 0 0 0,-1 0 0 0 0,1-1 0 0 0,-1 1 1 0 0,1 0-1 0 0,0-1 0 0 0,-1 1 0 0 0,1 0 1 0 0,0-1-1 0 0,-1 1 0 0 0,1-1 0 0 0,0 1 1 0 0,0-1-1 0 0,0 1 0 0 0,-1-1 0 0 0,1 0 1 0 0,1 1-1 0 0,9 5-143 0 0,1 0-1 0 0,-1 0 1 0 0,17 4 0 0 0,-21-7 296 0 0,26 8-26 0 0,-21-8-5 0 0,-2 0 0 0 0,1 1 0 0 0,0 0 0 0 0,-1 0 0 0 0,1 1 0 0 0,-1 1 0 0 0,-1 0 0 0 0,1 0 0 0 0,-1 1 0 0 0,9 8 0 0 0,-17-14-91 0 0,0 0 0 0 0,0 0 1 0 0,0 0-1 0 0,0 0 0 0 0,0 1 0 0 0,0-1 0 0 0,0 1 0 0 0,-1-1 1 0 0,1 0-1 0 0,-1 1 0 0 0,1-1 0 0 0,-1 1 0 0 0,1-1 0 0 0,-1 1 1 0 0,0 0-1 0 0,0-1 0 0 0,0 1 0 0 0,0-1 0 0 0,0 1 0 0 0,0-1 0 0 0,0 1 1 0 0,0 0-1 0 0,0-1 0 0 0,-1 1 0 0 0,1-1 0 0 0,-1 1 0 0 0,0 0 1 0 0,-1 1-52 0 0,0-1 0 0 0,0 0 0 0 0,0-1 0 0 0,0 1 1 0 0,0 0-1 0 0,0 0 0 0 0,-1-1 0 0 0,1 0 1 0 0,0 1-1 0 0,-1-1 0 0 0,1 0 0 0 0,-1 0 0 0 0,0 0 1 0 0,-2 0-1 0 0,-6 2-166 0 0,0-1 0 0 0,0-1 0 0 0,0 1 1 0 0,0-2-1 0 0,-1 0 0 0 0,-16-1 0 0 0,24 0-81 0 0,1 0-1 0 0,-1 0 0 0 0,1 0 1 0 0,-1 0-1 0 0,1 0 0 0 0,-1-1 1 0 0,1 0-1 0 0,0 0 0 0 0,0 0 1 0 0,0 0-1 0 0,0 0 0 0 0,0 0 1 0 0,0-1-1 0 0,1 1 0 0 0,-1-1 1 0 0,1 0-1 0 0,0 0 0 0 0,0 0 1 0 0,0 0-1 0 0,0 0 0 0 0,0 0 1 0 0,1-1-1 0 0,-1 1 1 0 0,1-1-1 0 0,0 1 0 0 0,0-1 1 0 0,0 1-1 0 0,0-7 0 0 0,1-4-1684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94 128 4888 0 0,'0'0'4524'0'0,"1"16"-4175"0"0,0-2-385 0 0,0 24 765 0 0,13 69 0 0 0,-6-94-1668 0 0,-7-12 710 0 0,0-1 1 0 0,0 0-1 0 0,0 1 0 0 0,0-1 0 0 0,-1 0 0 0 0,1 0 0 0 0,0 0 0 0 0,0 1 0 0 0,0-1 1 0 0,0 0-1 0 0,0 0 0 0 0,0 0 0 0 0,0 0 0 0 0,0-1 0 0 0,0 1 0 0 0,0 0 0 0 0,0 0 1 0 0,-1-1-1 0 0,1 1 0 0 0,0 0 0 0 0,0-1 0 0 0,0 1 0 0 0,0-1 0 0 0,1 0 0 0 0,7-5-2905 0 0</inkml:trace>
  <inkml:trace contextRef="#ctx0" brushRef="#br0" timeOffset="1">320 1 2868 0 0,'0'0'6529'0'0,"-18"5"-6310"0"0,-15 5 145 0 0,0-1 0 0 0,-65 7 0 0 0,4-18-241 0 0,51 0-8279 0 0,55 2 5481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6 4412 0 0,'0'0'7290'0'0,"-18"0"-6722"0"0,-153-1-108 0 0,126-2-502 0 0,-45 2-2350 0 0,89 1 2222 0 0,1 0 1 0 0,-1 0-1 0 0,0 0 1 0 0,0 0-1 0 0,1 0 1 0 0,-1 1-1 0 0,0-1 1 0 0,0 0-1 0 0,1 1 1 0 0,-1-1-1 0 0,0 0 1 0 0,1 1-1 0 0,-1-1 1 0 0,0 1-1 0 0,1-1 1 0 0,-1 1-1 0 0,1-1 1 0 0,-1 1-1 0 0,1-1 1 0 0,-1 1-1 0 0,1 0 1 0 0,-1-1-1 0 0,1 1 1 0 0,0 0-1 0 0,-1-1 1 0 0,1 1 0 0 0,0 0-1 0 0,0 0 1 0 0,-1-1-1 0 0,1 1 1 0 0,0 0-1 0 0,0 0 1 0 0,0-1-1 0 0,0 1 1 0 0,0 0-1 0 0,0 0 1 0 0,0 0-1 0 0,0-1 1 0 0,0 1-1 0 0,1 0 1 0 0,-1 0-1 0 0,0-1 1 0 0,1 2-1 0 0,4 3-1988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1100 0 0,'0'0'8086'0'0,"-18"4"-7854"0"0,-11 2-168 0 0,-9 1 186 0 0,-48 16 1 0 0,83-22-198 0 0,0 0 1 0 0,0 0-1 0 0,0 1 0 0 0,0 0 0 0 0,0-1 1 0 0,0 1-1 0 0,0 0 0 0 0,1 0 1 0 0,-1 1-1 0 0,1-1 0 0 0,-1 0 1 0 0,1 1-1 0 0,0 0 0 0 0,0-1 1 0 0,0 1-1 0 0,0 0 0 0 0,1 0 0 0 0,-1 0 1 0 0,1 0-1 0 0,-2 5 0 0 0,2-2 77 0 0,0-1-1 0 0,0 1 1 0 0,0 0-1 0 0,1-1 1 0 0,0 1 0 0 0,0-1-1 0 0,1 1 1 0 0,-1 0-1 0 0,1-1 1 0 0,1 1-1 0 0,2 9 1 0 0,-2-9-200 0 0,0 0 0 0 0,0-1 0 0 0,0 1 0 0 0,1-1 0 0 0,0 0 0 0 0,0 0 0 0 0,0 0 0 0 0,1 0 0 0 0,-1 0 0 0 0,1-1 0 0 0,0 0 0 0 0,0 1 0 0 0,1-2 0 0 0,-1 1-1 0 0,1 0 1 0 0,0-1 0 0 0,0 0 0 0 0,0 0 0 0 0,1 0 0 0 0,-1-1 0 0 0,1 0 0 0 0,-1 0 0 0 0,1 0 0 0 0,0-1 0 0 0,5 1 0 0 0,-5-2-287 0 0,0 1-359 0 0,-1-1 1 0 0,1 0 0 0 0,0-1-1 0 0,0 0 1 0 0,0 0-1 0 0,-1 0 1 0 0,1 0 0 0 0,7-4-1 0 0,5-3-2236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3636 0 0,'0'0'5241'0'0,"-105"12"-5113"0"0,91-12-112 0 0,4 0-4 0 0,-2 2-12 0 0,4-2-148 0 0,1 1-668 0 0,3-1-508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65 261 4820 0 0,'0'0'5405'0'0,"0"-15"-5027"0"0,-2-6-309 0 0,-1 0-1 0 0,0 1 1 0 0,-2-1 0 0 0,-12-35-1 0 0,7 32-54 0 0,5 16 62 0 0,1-1 0 0 0,1 1 0 0 0,0-1 0 0 0,0 0 0 0 0,1 0 0 0 0,-2-13 1094 0 0,34 29-587 0 0,-17-2-776 0 0,-6-2 43 0 0,0 1 0 0 0,1-1-1 0 0,-1 0 1 0 0,1-1-1 0 0,-1 0 1 0 0,1 0 0 0 0,0-1-1 0 0,0 0 1 0 0,-1 0 0 0 0,1-1-1 0 0,0 0 1 0 0,0 0-1 0 0,9-2 1 0 0,-15 1 61 0 0,1-1-1 0 0,0 1 1 0 0,-1-1 0 0 0,1 1-1 0 0,-1-1 1 0 0,1 0 0 0 0,-1 0-1 0 0,0 0 1 0 0,0 0 0 0 0,0 0-1 0 0,0 0 1 0 0,0-1 0 0 0,-1 1-1 0 0,1-1 1 0 0,-1 1 0 0 0,1-1-1 0 0,0-3 359 0 0,-2 42 813 0 0,0-33-1089 0 0,-1 21 243 0 0,1-1-1 0 0,1 1 1 0 0,1-1-1 0 0,1 0 1 0 0,1 0-1 0 0,1 0 1 0 0,11 32-1 0 0,-16-55-235 0 0,0 0-1 0 0,0 1 1 0 0,0-1-1 0 0,0 0 1 0 0,1 0-1 0 0,-1 1 1 0 0,0-1-1 0 0,0 0 1 0 0,0 0-1 0 0,0 1 1 0 0,0-1-1 0 0,0 0 1 0 0,1 0-1 0 0,-1 1 1 0 0,0-1-1 0 0,0 0 1 0 0,0 0-1 0 0,1 0 1 0 0,-1 0-1 0 0,0 1 0 0 0,0-1 1 0 0,0 0-1 0 0,1 0 1 0 0,-1 0-1 0 0,0 0 1 0 0,0 0-1 0 0,1 0 1 0 0,-1 0-1 0 0,0 0 1 0 0,0 0-1 0 0,1 0 1 0 0,-1 0-1 0 0,0 0 1 0 0,1 0-1 0 0,-1 0 1 0 0,0 0-1 0 0,0 0 1 0 0,1 0-1 0 0,-1 0 1 0 0,0 0-1 0 0,0 0 0 0 0,1 0 1 0 0,-1 0-1 0 0,0 0 1 0 0,0 0-1 0 0,1 0 1 0 0,-1-1-1 0 0,0 1 1 0 0,0 0-1 0 0,0 0 1 0 0,1 0-1 0 0,-1-1 1 0 0,13-18-515 0 0,4-27-46 0 0,-14 31 480 0 0,20-64-180 0 0,-21 73 249 0 0,0-1 0 0 0,1 1 0 0 0,0 0 0 0 0,0 0 0 0 0,0 0 1 0 0,1 0-1 0 0,0 1 0 0 0,0-1 0 0 0,6-5 0 0 0,-9 11 45 0 0,0-1-1 0 0,0 1 0 0 0,0-1 0 0 0,0 1 1 0 0,0-1-1 0 0,0 1 0 0 0,0 0 0 0 0,0-1 1 0 0,0 1-1 0 0,0 0 0 0 0,0 0 0 0 0,0 0 1 0 0,0 0-1 0 0,0 0 0 0 0,0 0 0 0 0,0 0 1 0 0,0 0-1 0 0,0 1 0 0 0,0-1 0 0 0,0 0 1 0 0,0 0-1 0 0,0 1 0 0 0,0-1 0 0 0,0 1 1 0 0,0-1-1 0 0,-1 1 0 0 0,1-1 0 0 0,0 1 1 0 0,0 0-1 0 0,0-1 0 0 0,-1 1 0 0 0,1 0 1 0 0,0-1-1 0 0,-1 1 0 0 0,1 0 0 0 0,0 0 1 0 0,-1 0-1 0 0,1 0 0 0 0,-1 0 0 0 0,0 0 1 0 0,1 1-1 0 0,23 47 88 0 0,-21-42 35 0 0,7 20-145 0 0,-5-14 29 0 0,0 0-1 0 0,1 0 1 0 0,0-1 0 0 0,12 19-1 0 0,-16-34-2211 0 0,-17-6 2192 0 0,-13 3 83 0 0,-1 1-1 0 0,-31-1 1 0 0,9 4-8273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4228 0 0,'0'0'8966'0'0,"0"14"-8810"0"0,0 14-276 0 0,1 100 636 0 0,0-107-954 0 0,0 0-1 0 0,2 1 0 0 0,1-1 0 0 0,6 22 0 0 0,-4-33-1635 0 0,4-6-4614 0 0,-6-4 3898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4080 0 0,'0'0'4339'0'0,"0"-8"-3768"0"0,0 6-535 0 0,0-1 0 0 0,-1 1 0 0 0,2-1-1 0 0,-1 1 1 0 0,0-1 0 0 0,0 1 0 0 0,1-1 0 0 0,-1 1 0 0 0,1-1-1 0 0,0 1 1 0 0,0-1 0 0 0,0 1 0 0 0,0 0 0 0 0,0-1-1 0 0,1 1 1 0 0,-1 0 0 0 0,0 0 0 0 0,1 0 0 0 0,0 0 0 0 0,0 0-1 0 0,-1 0 1 0 0,1 1 0 0 0,0-1 0 0 0,0 0 0 0 0,0 1-1 0 0,1 0 1 0 0,-1-1 0 0 0,0 1 0 0 0,1 0 0 0 0,-1 0 0 0 0,0 0-1 0 0,1 1 1 0 0,-1-1 0 0 0,1 1 0 0 0,4-1 0 0 0,0-1 36 0 0,0 0-1 0 0,0 1 1 0 0,0 0 0 0 0,0 0 0 0 0,0 1 0 0 0,0 0 0 0 0,0 0 0 0 0,1 1 0 0 0,-1 0 0 0 0,0 0 0 0 0,0 1 0 0 0,8 2 0 0 0,-12-3-36 0 0,0 1 0 0 0,0-1 1 0 0,0 1-1 0 0,0 0 1 0 0,-1 0-1 0 0,1 0 1 0 0,0 0-1 0 0,-1 0 1 0 0,1 1-1 0 0,-1-1 0 0 0,0 1 1 0 0,0 0-1 0 0,0-1 1 0 0,0 1-1 0 0,0 0 1 0 0,-1 0-1 0 0,1 0 1 0 0,-1 0-1 0 0,0 1 1 0 0,0-1-1 0 0,0 0 0 0 0,0 0 1 0 0,-1 1-1 0 0,1-1 1 0 0,-1 0-1 0 0,0 1 1 0 0,0 3-1 0 0,0-4-67 0 0,0 0 0 0 0,-1 0-1 0 0,1 0 1 0 0,-1 0 0 0 0,1 0 0 0 0,-1-1-1 0 0,0 1 1 0 0,0 0 0 0 0,0-1 0 0 0,-1 1-1 0 0,1-1 1 0 0,-1 1 0 0 0,1-1-1 0 0,-1 1 1 0 0,0-1 0 0 0,0 0 0 0 0,0 0-1 0 0,0 0 1 0 0,0 0 0 0 0,0 0 0 0 0,-1-1-1 0 0,1 1 1 0 0,-1-1 0 0 0,1 1 0 0 0,-1-1-1 0 0,1 0 1 0 0,-1 0 0 0 0,0 0 0 0 0,0 0-1 0 0,-4 0 1 0 0,-8 3-874 0 0,-1-2 0 0 0,0 0 0 0 0,0-1 0 0 0,-19-1 0 0 0,26 0-231 0 0,2 0-931 0 0,3-3-639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38 268 2000 0 0,'0'0'6756'0'0,"-5"-16"-6490"0"0,5 15-264 0 0,-8-24 79 0 0,1 1 0 0 0,1-2 0 0 0,1 1 0 0 0,-2-41 0 0 0,8 62-40 0 0,-1 0 0 0 0,1 0 0 0 0,0 0 1 0 0,0 1-1 0 0,0-1 0 0 0,0 0 0 0 0,1 1 0 0 0,0-1 0 0 0,-1 1 1 0 0,1-1-1 0 0,0 1 0 0 0,1 0 0 0 0,-1 0 0 0 0,1 0 0 0 0,-1 0 1 0 0,1 0-1 0 0,0 1 0 0 0,0-1 0 0 0,0 1 0 0 0,0 0 0 0 0,1 0 1 0 0,-1 0-1 0 0,1 0 0 0 0,-1 0 0 0 0,1 1 0 0 0,-1 0 0 0 0,1-1 1 0 0,0 2-1 0 0,0-1 0 0 0,0 0 0 0 0,7 0 0 0 0,-8 1-38 0 0,1-1 0 0 0,-1 1 0 0 0,0 0-1 0 0,1 0 1 0 0,-1 0 0 0 0,1 0 0 0 0,-1 0 0 0 0,0 1-1 0 0,1 0 1 0 0,-1 0 0 0 0,0 0 0 0 0,0 0 0 0 0,0 0-1 0 0,1 1 1 0 0,-1-1 0 0 0,0 1 0 0 0,-1 0 0 0 0,1 0-1 0 0,0 0 1 0 0,0 0 0 0 0,-1 0 0 0 0,0 0-1 0 0,1 1 1 0 0,-1 0 0 0 0,0-1 0 0 0,0 1 0 0 0,0 0-1 0 0,0 0 1 0 0,-1 0 0 0 0,1 0 0 0 0,-1 0 0 0 0,0 0-1 0 0,0 0 1 0 0,0 1 0 0 0,0-1 0 0 0,-1 0 0 0 0,1 5-1 0 0,-1-4-39 0 0,0 0-1 0 0,0-1 1 0 0,0 1 0 0 0,-1 0-1 0 0,0 0 1 0 0,0-1-1 0 0,0 1 1 0 0,0 0-1 0 0,0-1 1 0 0,-1 1 0 0 0,0-1-1 0 0,1 0 1 0 0,-1 1-1 0 0,0-1 1 0 0,-1 0-1 0 0,1 0 1 0 0,-1 0-1 0 0,1-1 1 0 0,-1 1 0 0 0,0-1-1 0 0,0 1 1 0 0,0-1-1 0 0,-6 4 1 0 0,4-3-15 0 0,0-1 0 0 0,0 0 0 0 0,0 0 1 0 0,0 0-1 0 0,0 0 0 0 0,0-1 0 0 0,-1 0 0 0 0,1 0 0 0 0,0 0 1 0 0,-1-1-1 0 0,1 0 0 0 0,0 0 0 0 0,-1 0 0 0 0,1 0 0 0 0,0-1 1 0 0,-10-2-1 0 0,-1-6 250 0 0,27 6 782 0 0,23 3-341 0 0,-29 1-578 0 0,-1 0-1 0 0,0 0 0 0 0,0 1 1 0 0,0-1-1 0 0,0 1 0 0 0,0 0 0 0 0,0 0 1 0 0,0 1-1 0 0,-1-1 0 0 0,1 1 1 0 0,-1 0-1 0 0,0 0 0 0 0,4 4 0 0 0,30 49 226 0 0,-31-45-293 0 0,0-1 0 0 0,1 1 0 0 0,14 16 0 0 0,-20-27-200 0 0,-1 1 1 0 0,1-1-1 0 0,-1 1 0 0 0,1-1 1 0 0,0 1-1 0 0,-1-1 0 0 0,1 0 1 0 0,0 1-1 0 0,0-1 1 0 0,-1 0-1 0 0,1 1 0 0 0,0-1 1 0 0,0 0-1 0 0,0 0 0 0 0,-1 0 1 0 0,1 0-1 0 0,0 0 1 0 0,0 0-1 0 0,0 0 0 0 0,-1 0 1 0 0,1 0-1 0 0,0 0 0 0 0,0 0 1 0 0,0 0-1 0 0,-1-1 1 0 0,1 1-1 0 0,0 0 0 0 0,0-1 1 0 0,-1 1-1 0 0,1 0 1 0 0,0-1-1 0 0,-1 1 0 0 0,1-1 1 0 0,0 1-1 0 0,-1-1 0 0 0,1 1 1 0 0,-1-1-1 0 0,1 0 1 0 0,-1 1-1 0 0,2-2 0 0 0,2-9-2625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3284 0 0,'0'0'8461'0'0,"6"100"-8305"0"0,-4-78-16 0 0,-2 2-48 0 0,0-2 24 0 0,2 1 24 0 0,-2-6-140 0 0,2-2-8 0 0,-2 1-352 0 0,2-8-488 0 0,-2 1-444 0 0,4-2-688 0 0,2-2-1025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5 359 3800 0 0,'0'0'6782'0'0,"0"-16"-6648"0"0,-5-244 282 0 0,7 261-349 0 0,0-1 0 0 0,0 0-1 0 0,-1 0 1 0 0,1 1 0 0 0,0-1-1 0 0,-1 1 1 0 0,1-1-1 0 0,0 1 1 0 0,-1 0 0 0 0,1 0-1 0 0,-1 0 1 0 0,1 0 0 0 0,-1 0-1 0 0,0 0 1 0 0,2 1-1 0 0,13 14-275 0 0,0 0-1 0 0,24 34 1 0 0,12 13 273 0 0,-44-54 56 0 0,-6-6-10 0 0,-1-1-1 0 0,1 1 0 0 0,0-1 0 0 0,1 0 0 0 0,-1 1 0 0 0,0-1 0 0 0,1 0 0 0 0,-1-1 0 0 0,1 1 0 0 0,-1 0 1 0 0,1-1-1 0 0,0 1 0 0 0,4 1 0 0 0,-7-3-208 0 0,0-28-403 0 0,-8-65 208 0 0,5 70-345 0 0,1-1 0 0 0,0 0-1 0 0,4-34 1 0 0,3 43-2064 0 0,7 2-2172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5284 0 0,'0'0'5848'0'0,"-12"2"-5503"0"0,-38 7-50 0 0,46-8-240 0 0,0 0 0 0 0,1 1 0 0 0,-1 0-1 0 0,0-1 1 0 0,1 2 0 0 0,0-1 0 0 0,-1 0-1 0 0,1 1 1 0 0,0-1 0 0 0,0 1 0 0 0,0 0-1 0 0,1 0 1 0 0,-1 0 0 0 0,1 0 0 0 0,0 0-1 0 0,-4 8 1 0 0,2-4 14 0 0,1 1 0 0 0,-1-1 0 0 0,2 1 0 0 0,-1 0 0 0 0,1 0-1 0 0,-1 9 1 0 0,2-12-23 0 0,0-1 1 0 0,1 1-1 0 0,-1-1 0 0 0,1 1 0 0 0,0-1 1 0 0,0 1-1 0 0,1 0 0 0 0,-1-1 0 0 0,1 1 0 0 0,0-1 1 0 0,0 1-1 0 0,1-1 0 0 0,-1 0 0 0 0,1 1 1 0 0,0-1-1 0 0,0 0 0 0 0,1 0 0 0 0,4 6 0 0 0,-3-7-173 0 0,0 0-1 0 0,0 0 0 0 0,0 0 0 0 0,1 0 0 0 0,-1-1 1 0 0,1 0-1 0 0,0 0 0 0 0,0 0 0 0 0,0 0 0 0 0,0-1 0 0 0,0 0 1 0 0,0 0-1 0 0,0-1 0 0 0,0 1 0 0 0,0-1 0 0 0,9 0 0 0 0,-5 0-974 0 0,-1-1-1 0 0,0 1 0 0 0,1-1 0 0 0,-1-1 0 0 0,0 1 0 0 0,16-6 0 0 0,-6 0-1915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3320 0 0,'0'0'8175'0'0,"-1"16"-7976"0"0,0-1-254 0 0,-1 1-57 0 0,1-1 0 0 0,0 1 0 0 0,2-1 0 0 0,-1 1-1 0 0,2-1 1 0 0,0 0 0 0 0,6 22 0 0 0,-7-34-11 0 0,1 2-495 0 0,0 0-1 0 0,0 0 1 0 0,0 0-1 0 0,0 0 0 0 0,1 0 1 0 0,-1 0-1 0 0,1-1 1 0 0,1 0-1 0 0,-1 1 0 0 0,1-1 1 0 0,-1 0-1 0 0,9 6 1 0 0,0-3-1960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234 201 288 0 0,'0'0'6921'0'0,"-16"-16"-6243"0"0,-2-5-492 0 0,9 11-97 0 0,0 0 0 0 0,0 1 0 0 0,-1 0 0 0 0,0 0 0 0 0,-22-13 0 0 0,0 1 22 0 0,-20-13-90 0 0,20 8-3248 0 0,28 19 983 0 0,3 0-364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216 116 3392 0 0,'0'0'9002'0'0,"-19"1"-8823"0"0,-2 3-156 0 0,13-2-21 0 0,0-1 1 0 0,0 0-1 0 0,0 0 1 0 0,0 0-1 0 0,0-1 0 0 0,0-1 1 0 0,-1 1-1 0 0,1-2 0 0 0,-8-1 1 0 0,-27-7-58 0 0,-1 4-2597 0 0,54 10-4092 0 0,0-1 3903 0 0</inkml:trace>
  <inkml:trace contextRef="#ctx0" brushRef="#br0" timeOffset="1">266 1 3008 0 0,'0'0'9688'0'0,"4"17"-9441"0"0,24 137 631 0 0,-28-150-1012 0 0,1 0-1 0 0,0-1 0 0 0,0 1 1 0 0,1 0-1 0 0,-1-1 1 0 0,1 1-1 0 0,-1 0 1 0 0,1-1-1 0 0,0 0 0 0 0,4 5 1 0 0,-5-7-194 0 0,0 0-1 0 0,0-1 1 0 0,1 1 0 0 0,-1 0 0 0 0,0 0 0 0 0,1-1-1 0 0,-1 1 1 0 0,0-1 0 0 0,1 1 0 0 0,-1-1-1 0 0,1 0 1 0 0,-1 0 0 0 0,1 1 0 0 0,-1-1 0 0 0,1 0-1 0 0,-1 0 1 0 0,1-1 0 0 0,-1 1 0 0 0,1 0 0 0 0,-1 0-1 0 0,0-1 1 0 0,1 1 0 0 0,-1 0 0 0 0,1-1-1 0 0,-1 0 1 0 0,0 1 0 0 0,1-1 0 0 0,-1 0 0 0 0,0 0-1 0 0,2-1 1 0 0,9-5-1826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37 279 644 0 0,'0'0'6509'0'0,"-3"-17"-5897"0"0,-26-147 1141 0 0,24 94-1505 0 0,6 57-36 0 0,-1 12-178 0 0,0 0 0 0 0,1 0 0 0 0,-1 0 0 0 0,1 1-1 0 0,0-1 1 0 0,-1 0 0 0 0,1 0 0 0 0,0 0 0 0 0,-1 1 0 0 0,1-1 0 0 0,0 0 0 0 0,0 1 0 0 0,0-1 0 0 0,0 0 0 0 0,0 1 0 0 0,0-1 0 0 0,-1 1 0 0 0,1 0 0 0 0,0-1 0 0 0,0 1 0 0 0,0 0 0 0 0,1-1 0 0 0,-1 1 0 0 0,0 0 0 0 0,0 0 0 0 0,0 0 0 0 0,0 0 0 0 0,0 0 0 0 0,0 0 0 0 0,0 0 0 0 0,0 1 0 0 0,0-1 0 0 0,2 1 0 0 0,36 7-11 0 0,-34-6-47 0 0,1 1-1 0 0,-1 0 0 0 0,0 0 0 0 0,0 1 0 0 0,0-1 0 0 0,-1 1 0 0 0,1 0 1 0 0,-1 0-1 0 0,0 1 0 0 0,0-1 0 0 0,0 1 0 0 0,-1 0 0 0 0,0 0 0 0 0,0 0 1 0 0,0 0-1 0 0,0 1 0 0 0,-1-1 0 0 0,0 1 0 0 0,0-1 0 0 0,-1 1 1 0 0,1 0-1 0 0,-1 0 0 0 0,0 0 0 0 0,-1 0 0 0 0,0 6 0 0 0,0-10-30 0 0,-1 1 1 0 0,0-1-1 0 0,0 1 0 0 0,0-1 0 0 0,0 0 0 0 0,-1 0 0 0 0,1 1 1 0 0,-1-1-1 0 0,1 0 0 0 0,-1 0 0 0 0,0-1 0 0 0,1 1 0 0 0,-1 0 0 0 0,0 0 1 0 0,0-1-1 0 0,-1 1 0 0 0,1-1 0 0 0,0 0 0 0 0,0 0 0 0 0,-1 0 1 0 0,1 0-1 0 0,0 0 0 0 0,-1 0 0 0 0,1-1 0 0 0,-1 1 0 0 0,-3 0 1 0 0,-7 2-1128 0 0,-1-1 1 0 0,0-1 0 0 0,-19 1-1 0 0,15-2-1130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57 208 1584 0 0,'0'0'5991'0'0,"0"-15"-5749"0"0,-1-4-201 0 0,1-119 537 0 0,-1 136-545 0 0,1 1-1 0 0,0 0 1 0 0,0-1 0 0 0,0 1-1 0 0,0 0 1 0 0,0 0-1 0 0,0-1 1 0 0,1 1 0 0 0,-1 0-1 0 0,0 0 1 0 0,1-1-1 0 0,-1 1 1 0 0,1 0 0 0 0,-1 0-1 0 0,1 0 1 0 0,0 0 0 0 0,-1-1-1 0 0,1 1 1 0 0,0 0-1 0 0,0 0 1 0 0,0 0 0 0 0,0 1-1 0 0,0-1 1 0 0,0 0-1 0 0,0 0 1 0 0,0 0 0 0 0,0 1-1 0 0,0-1 1 0 0,0 1-1 0 0,0-1 1 0 0,0 1 0 0 0,1-1-1 0 0,-1 1 1 0 0,0-1 0 0 0,2 1-1 0 0,-1 0 12 0 0,-1 1 0 0 0,1-1 0 0 0,0 1-1 0 0,0 0 1 0 0,-1-1 0 0 0,1 1 0 0 0,0 0-1 0 0,-1 0 1 0 0,1 0 0 0 0,-1 0 0 0 0,1 0 0 0 0,-1 1-1 0 0,0-1 1 0 0,0 0 0 0 0,1 1 0 0 0,-1-1 0 0 0,0 1-1 0 0,0-1 1 0 0,0 1 0 0 0,0-1 0 0 0,-1 1 0 0 0,1 0-1 0 0,0-1 1 0 0,0 3 0 0 0,19 61 60 0 0,-16-46 12 0 0,2-1 1 0 0,0 1-1 0 0,1-1 0 0 0,1 0 1 0 0,11 18-1 0 0,-19-35-137 0 0,0-1 0 0 0,1 0-1 0 0,-1 0 1 0 0,0 1 0 0 0,0-1 0 0 0,0 0 0 0 0,1 1-1 0 0,-1-1 1 0 0,0 0 0 0 0,0 0 0 0 0,1 1-1 0 0,-1-1 1 0 0,0 0 0 0 0,0 0 0 0 0,1 0 0 0 0,-1 0-1 0 0,0 1 1 0 0,1-1 0 0 0,-1 0 0 0 0,0 0-1 0 0,1 0 1 0 0,-1 0 0 0 0,0 0 0 0 0,1 0 0 0 0,-1 0-1 0 0,0 0 1 0 0,1 0 0 0 0,-1 0 0 0 0,0 0 0 0 0,1 0-1 0 0,-1 0 1 0 0,0 0 0 0 0,1 0 0 0 0,-1 0-1 0 0,0 0 1 0 0,0 0 0 0 0,1 0 0 0 0,-1-1 0 0 0,0 1-1 0 0,1 0 1 0 0,-1 0 0 0 0,0 0 0 0 0,1-1-1 0 0,-1 1-4 0 0,0 0-1 0 0,0-1 1 0 0,0 1-1 0 0,0 0 0 0 0,0-1 1 0 0,0 1-1 0 0,0 0 0 0 0,0-1 1 0 0,0 1-1 0 0,0 0 0 0 0,0-1 1 0 0,0 1-1 0 0,0 0 0 0 0,0-1 1 0 0,0 1-1 0 0,0 0 1 0 0,0-1-1 0 0,-1 1 0 0 0,1 0 1 0 0,0 0-1 0 0,0-1 0 0 0,0 1 1 0 0,-1 0-1 0 0,1 0 0 0 0,0-1 1 0 0,0 1-1 0 0,0 0 1 0 0,-1 0-1 0 0,1 0 0 0 0,0-1 1 0 0,-1 1-1 0 0,1 0 0 0 0,0 0 1 0 0,0 0-1 0 0,-1 0 0 0 0,1 0 1 0 0,0-1-1 0 0,-1 1 1 0 0,1 0-1 0 0,0 0 0 0 0,-1 0 1 0 0,1 0-1 0 0,0 0 0 0 0,-1 0 1 0 0,1 0-1 0 0,0 0 0 0 0,-1 0 1 0 0,1 0-1 0 0,-1 1 1 0 0,-27-5 199 0 0,-68-13 272 0 0,89 15-818 0 0,0-1 0 0 0,0 1-1 0 0,1-1 1 0 0,-1 0-1 0 0,1 0 1 0 0,-7-5 0 0 0,4-3-3356 0 0,9 7 1263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4796 0 0,'0'0'7734'0'0,"-2"15"-7531"0"0,-26 121 598 0 0,26-127-519 0 0,1-1 1 0 0,0 1-1 0 0,0 0 1 0 0,1 0-1 0 0,1 15 1 0 0,-1-22-276 0 0,0 0 1 0 0,1-1 0 0 0,-1 1-1 0 0,1 0 1 0 0,-1 0 0 0 0,1-1 0 0 0,-1 1-1 0 0,1-1 1 0 0,0 1 0 0 0,-1-1-1 0 0,1 1 1 0 0,0-1 0 0 0,0 1 0 0 0,0-1-1 0 0,1 0 1 0 0,-1 1 0 0 0,0-1 0 0 0,0 0-1 0 0,1 0 1 0 0,-1 0 0 0 0,1 0-1 0 0,-1 0 1 0 0,1 0 0 0 0,-1 0 0 0 0,1-1-1 0 0,-1 1 1 0 0,1 0 0 0 0,0-1-1 0 0,-1 0 1 0 0,1 1 0 0 0,0-1 0 0 0,-1 0-1 0 0,1 0 1 0 0,2 0 0 0 0,27 1-787 0 0,-24 0 139 0 0,-1 0-1 0 0,1-1 0 0 0,0 0 0 0 0,0-1 0 0 0,0 1 0 0 0,-1-1 1 0 0,1-1-1 0 0,0 1 0 0 0,-1-1 0 0 0,9-4 0 0 0,2-1-2500 0 0,2-1-1041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1580 0 0,'0'0'5613'0'0,"-9"-1"-5268"0"0,4 1-308 0 0,-9-2 89 0 0,0 1 1 0 0,-1 1-1 0 0,1 0 1 0 0,-24 4-1 0 0,35-4-94 0 0,0 0 0 0 0,0 1 0 0 0,0 0 0 0 0,0-1-1 0 0,1 1 1 0 0,-1 0 0 0 0,0 0 0 0 0,0 1 0 0 0,1-1-1 0 0,-1 1 1 0 0,0-1 0 0 0,1 1 0 0 0,0 0 0 0 0,-1 0-1 0 0,1 0 1 0 0,0 0 0 0 0,0 0 0 0 0,0 0 0 0 0,0 1-1 0 0,0-1 1 0 0,1 1 0 0 0,-1-1 0 0 0,1 1 0 0 0,-1 0-1 0 0,1 0 1 0 0,0-1 0 0 0,0 1 0 0 0,0 0 0 0 0,1 0-1 0 0,-1 0 1 0 0,1 0 0 0 0,-1 5 0 0 0,0 27 742 0 0,1 42 637 0 0,0-72-1258 0 0,1 1 0 0 0,0-1 0 0 0,0 0 0 0 0,0 1 0 0 0,1-1 1 0 0,0 0-1 0 0,-1 0 0 0 0,2 0 0 0 0,-1 0 0 0 0,6 9 1 0 0,-5-13-213 0 0,-1 0 1 0 0,0 0 0 0 0,1 0 0 0 0,-1 0 0 0 0,1 0-1 0 0,0 0 1 0 0,-1-1 0 0 0,1 1 0 0 0,-1-1 0 0 0,1 0-1 0 0,0 0 1 0 0,-1 0 0 0 0,6 0 0 0 0,38-5-1940 0 0,18-15-3944 0 0,-48 13 3322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12 3300 0 0,'0'0'4789'0'0,"-109"0"-4789"0"0,93-1-4 0 0,0-1-320 0 0,0-2-704 0 0,3 1-741 0 0,3 1-1295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0 964 0 0,'0'0'9296'0'0,"-8"8"-6456"0"0,8 55-2426 0 0,1 6-679 0 0,-10 88-1 0 0,3-92-1771 0 0,9-82-7448 0 0,0 9 8420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 1444 0 0,'0'0'8213'0'0,"-12"-5"-5896"0"0,28 11-2202 0 0,-1 0 0 0 0,0 1 0 0 0,-1 0 0 0 0,0 2 0 0 0,0-1 0 0 0,-1 2 0 0 0,0 0 0 0 0,0 0 0 0 0,11 13 1 0 0,-19-18-79 0 0,-1 0 1 0 0,0 0 0 0 0,1 1 0 0 0,-1-1 0 0 0,-1 1 0 0 0,1 0 0 0 0,-1 0-1 0 0,0 0 1 0 0,-1 0 0 0 0,1 1 0 0 0,-1-1 0 0 0,-1 1 0 0 0,1-1 0 0 0,-1 1-1 0 0,1 8 1 0 0,-2-10-63 0 0,0 0 0 0 0,-1-1 0 0 0,1 1 0 0 0,-1 0 0 0 0,0-1 0 0 0,0 1 0 0 0,-1-1 0 0 0,1 1-1 0 0,-1-1 1 0 0,0 0 0 0 0,0 0 0 0 0,0 0 0 0 0,-1 0 0 0 0,1 0 0 0 0,-1 0 0 0 0,0-1 0 0 0,0 1 0 0 0,-1-1 0 0 0,1 0-1 0 0,0 0 1 0 0,-1 0 0 0 0,-7 4 0 0 0,-39 19-769 0 0,47-25 513 0 0,1 0 0 0 0,-1 0 0 0 0,0 0 0 0 0,0 0 0 0 0,1-1 0 0 0,-1 1 0 0 0,0-1 0 0 0,0 1 0 0 0,0-1 0 0 0,1 0 0 0 0,-1 0 0 0 0,0 0 0 0 0,0 0 0 0 0,0-1 0 0 0,0 1 0 0 0,1-1 0 0 0,-5-1 0 0 0,4-14-4428 0 0,3 12 3698 0 0,0-6-242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3352 0 0,'0'0'9441'0'0,"3"5"-9062"0"0,16 59-320 0 0,-6-18-2482 0 0,4-4-3739 0 0,-7-26 1860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2044 0 0,'0'0'10794'0'0,"-1"4"-10414"0"0,-11 98 443 0 0,0-7-1826 0 0,9-32-2589 0 0,3-63 3409 0 0,0 1 1 0 0,0 0 0 0 0,0-1 0 0 0,0 1 0 0 0,0-1 0 0 0,0 1 0 0 0,0 0 0 0 0,1-1 0 0 0,-1 1 0 0 0,0-1 0 0 0,0 1 0 0 0,1-1 0 0 0,-1 1 0 0 0,0-1 0 0 0,1 1 0 0 0,-1-1 0 0 0,1 1 0 0 0,-1-1 0 0 0,1 0 0 0 0,-1 1 0 0 0,1-1 0 0 0,-1 0 0 0 0,1 1 0 0 0,-1-1 0 0 0,1 0 0 0 0,-1 1 0 0 0,1-1 0 0 0,0 0 0 0 0,0 1-93 0 0,6 2-2229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0 267 580 0 0,'0'0'10621'0'0,"1"-12"-10388"0"0,5-204 53 0 0,-7 215-264 0 0,1 1-1 0 0,0-1 0 0 0,0 0 0 0 0,0 1 1 0 0,0-1-1 0 0,0 1 0 0 0,0-1 0 0 0,0 0 1 0 0,0 1-1 0 0,0-1 0 0 0,0 0 1 0 0,0 1-1 0 0,0-1 0 0 0,0 0 0 0 0,1 1 1 0 0,-1-1-1 0 0,0 1 0 0 0,0-1 0 0 0,1 0 1 0 0,-1 1-1 0 0,1-1 0 0 0,-1 1 0 0 0,0-1 1 0 0,1 1-1 0 0,-1-1 0 0 0,1 1 0 0 0,-1 0 1 0 0,1-1-1 0 0,0 0 0 0 0,15 11 247 0 0,10 27-937 0 0,-10-10 527 0 0,-8-11 283 0 0,0-1 1 0 0,0-1-1 0 0,1 0 0 0 0,1 0 0 0 0,1-1 1 0 0,0 0-1 0 0,0-1 0 0 0,24 20 1 0 0,-34-32-147 0 0,-1 0 1 0 0,1 1 0 0 0,-1-1 0 0 0,1 0 0 0 0,-1 1 0 0 0,1-1 0 0 0,-1 0 0 0 0,1 0-1 0 0,-1 1 1 0 0,1-1 0 0 0,-1 0 0 0 0,1 0 0 0 0,-1 0 0 0 0,1 0 0 0 0,-1 0 0 0 0,1 0 0 0 0,0 0-1 0 0,-1 0 1 0 0,1 0 0 0 0,-1 0 0 0 0,1 0 0 0 0,-1 0 0 0 0,1 0 0 0 0,0-1 0 0 0,-1 1-1 0 0,1 0 1 0 0,-1 0 0 0 0,1-1 0 0 0,-1 1 0 0 0,1 0 0 0 0,0-1 0 0 0,7-19 51 0 0,-7-40 116 0 0,-2 46-220 0 0,1-73-360 0 0,0 50-2231 0 0,0 36 2427 0 0,0 1 1 0 0,0-1-1 0 0,0 0 0 0 0,0 0 1 0 0,0 1-1 0 0,0-1 0 0 0,0 0 1 0 0,1 0-1 0 0,-1 1 0 0 0,0-1 1 0 0,0 0-1 0 0,1 0 0 0 0,-1 1 1 0 0,0-1-1 0 0,1 0 0 0 0,-1 1 1 0 0,1-1-1 0 0,-1 1 0 0 0,1-1 1 0 0,0 0-1 0 0,5-3-4020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1756 0 0,'0'0'9362'0'0,"-11"3"-9043"0"0,-34 9-90 0 0,44-12-221 0 0,1 1 1 0 0,-1-1 0 0 0,0 0-1 0 0,0 0 1 0 0,0 1-1 0 0,0-1 1 0 0,1 0 0 0 0,-1 1-1 0 0,0-1 1 0 0,0 1-1 0 0,1-1 1 0 0,-1 1 0 0 0,0-1-1 0 0,1 1 1 0 0,-1-1-1 0 0,0 1 1 0 0,1 0 0 0 0,-1-1-1 0 0,1 1 1 0 0,-1 0-1 0 0,1 0 1 0 0,-1-1 0 0 0,1 1-1 0 0,0 0 1 0 0,-1 0 0 0 0,1 0-1 0 0,0-1 1 0 0,0 1-1 0 0,0 0 1 0 0,-1 0 0 0 0,1 0-1 0 0,0 0 1 0 0,0 0-1 0 0,0 0 1 0 0,0-1 0 0 0,1 1-1 0 0,-1 0 1 0 0,0 0-1 0 0,0 0 1 0 0,0 0 0 0 0,1 1-1 0 0,15 25-345 0 0,-15-26 333 0 0,9 9-11 0 0,0-1 1 0 0,0 1-1 0 0,1-2 0 0 0,15 11 0 0 0,-12-9 87 0 0,0 0 1 0 0,22 22-1 0 0,-33-28-15 0 0,0-1-1 0 0,0 0 1 0 0,0 1-1 0 0,-1-1 0 0 0,1 1 1 0 0,-1 0-1 0 0,0 0 0 0 0,0 0 1 0 0,-1 0-1 0 0,1 0 0 0 0,-1 0 1 0 0,0 0-1 0 0,0 1 0 0 0,0-1 1 0 0,0 8-1 0 0,-2-11-70 0 0,1 0 0 0 0,0 0 0 0 0,0 0 0 0 0,0 1 0 0 0,-1-1 0 0 0,1 0 0 0 0,0 0 0 0 0,-1 0-1 0 0,1 0 1 0 0,-1 0 0 0 0,0 0 0 0 0,1 0 0 0 0,-1 0 0 0 0,0 0 0 0 0,1 0 0 0 0,-1 0 0 0 0,0 0 0 0 0,0 0 0 0 0,0 0 0 0 0,0-1 0 0 0,0 1 0 0 0,0 0-1 0 0,0-1 1 0 0,-1 1 0 0 0,-37 9-369 0 0,31-9 227 0 0,1-1 0 0 0,-1 0 0 0 0,0 0 1 0 0,0-1-1 0 0,1 0 0 0 0,-1-1 0 0 0,-13-3 1 0 0,18 3-284 0 0,0 1 1 0 0,-1-1 0 0 0,1 0 0 0 0,0 0 0 0 0,0 0-1 0 0,1 0 1 0 0,-1 0 0 0 0,0 0 0 0 0,1-1 0 0 0,-1 0-1 0 0,1 1 1 0 0,0-1 0 0 0,0 0 0 0 0,0 0 0 0 0,0 0-1 0 0,0 0 1 0 0,1-1 0 0 0,-1 1 0 0 0,1 0 0 0 0,-2-7-1 0 0,3 0-1108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32 372 0 0,'0'0'9340'0'0,"-6"-4"-9100"0"0,-4-1-238 0 0,0 0 0 0 0,-1 1 0 0 0,1 1 0 0 0,-1 0-1 0 0,0 0 1 0 0,0 1 0 0 0,0 1 0 0 0,0 0 0 0 0,0 0-1 0 0,-13 2 1 0 0,21-1 15 0 0,0 0-1 0 0,0 0 1 0 0,-1 1-1 0 0,1 0 1 0 0,0-1-1 0 0,0 1 1 0 0,0 1-1 0 0,0-1 1 0 0,0 0 0 0 0,0 1-1 0 0,0-1 1 0 0,1 1-1 0 0,-1 0 1 0 0,0 0-1 0 0,1 0 1 0 0,0 0-1 0 0,-1 0 1 0 0,1 1-1 0 0,0-1 1 0 0,0 1-1 0 0,0-1 1 0 0,0 1-1 0 0,1 0 1 0 0,-1 0-1 0 0,1 0 1 0 0,0 0 0 0 0,-1 0-1 0 0,2 0 1 0 0,-1 0-1 0 0,-1 6 1 0 0,0 3 67 0 0,0 0 0 0 0,1 0 1 0 0,0 0-1 0 0,1 0 1 0 0,0 0-1 0 0,1 1 0 0 0,2 13 1 0 0,-2-22-125 0 0,0 0 0 0 0,0 0 0 0 0,0 0 1 0 0,1-1-1 0 0,-1 1 0 0 0,1 0 0 0 0,0-1 1 0 0,0 1-1 0 0,0-1 0 0 0,1 0 0 0 0,-1 1 0 0 0,1-1 1 0 0,5 5-1 0 0,-3-4-527 0 0,0-1 0 0 0,1 1 0 0 0,-1-1 0 0 0,1-1 0 0 0,-1 1 0 0 0,1-1 0 0 0,0 1 0 0 0,0-2-1 0 0,0 1 1 0 0,0-1 0 0 0,1 0 0 0 0,-1 0 0 0 0,7 0 0 0 0,7-1-1761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14 2252 0 0,'0'0'7860'0'0,"-16"-2"-7766"0"0,-6-3-168 0 0,8 3-429 0 0,0 0-1 0 0,0 0 1 0 0,-26 1-1 0 0,39 11-7466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1 124 1356 0 0,'21'42'648'0'0,"14"35"2953"0"0,-40-103 2071 0 0,3-28-5580 0 0,1 25 250 0 0,0 23-353 0 0,0-4 66 0 0,1 0 1 0 0,0 1-1 0 0,0-1 0 0 0,0 0 0 0 0,1 0 1 0 0,4-15-1 0 0,-4 23-27 0 0,1-1 1 0 0,-1 0-1 0 0,0 1 0 0 0,1-1 0 0 0,0 1 1 0 0,-1 0-1 0 0,1-1 0 0 0,0 1 1 0 0,0 0-1 0 0,0 0 0 0 0,1 0 0 0 0,-1 0 1 0 0,0 1-1 0 0,1-1 0 0 0,-1 0 0 0 0,1 1 1 0 0,0 0-1 0 0,-1 0 0 0 0,1 0 1 0 0,0 0-1 0 0,0 0 0 0 0,0 0 0 0 0,0 1 1 0 0,0-1-1 0 0,-1 1 0 0 0,4 0 1 0 0,0 0-80 0 0,-1-1 1 0 0,0 1-1 0 0,0 1 1 0 0,1-1-1 0 0,-1 1 1 0 0,0 0-1 0 0,0 0 1 0 0,0 1-1 0 0,0-1 1 0 0,0 1-1 0 0,0 0 1 0 0,0 1-1 0 0,-1-1 1 0 0,8 6-1 0 0,-9-7-6 0 0,-1 1-1 0 0,1 0 0 0 0,-1 0 1 0 0,0 1-1 0 0,0-1 1 0 0,0 0-1 0 0,0 1 0 0 0,0-1 1 0 0,0 1-1 0 0,-1 0 1 0 0,1 0-1 0 0,-1-1 0 0 0,0 1 1 0 0,0 0-1 0 0,0 0 1 0 0,0 0-1 0 0,0 0 0 0 0,-1 0 1 0 0,1 0-1 0 0,-1 1 1 0 0,0-1-1 0 0,0 0 0 0 0,0 0 1 0 0,-1 0-1 0 0,0 6 1 0 0,0-7-8 0 0,0 0 1 0 0,-1 1-1 0 0,1-1 1 0 0,-1 0-1 0 0,1 0 1 0 0,-1 0-1 0 0,0 0 1 0 0,0-1-1 0 0,0 1 1 0 0,0 0 0 0 0,0-1-1 0 0,0 1 1 0 0,0-1-1 0 0,0 0 1 0 0,0 1-1 0 0,-1-1 1 0 0,1 0-1 0 0,-1-1 1 0 0,-3 2-1 0 0,0 0 217 0 0,0 0 1 0 0,0-1-1 0 0,0 0 0 0 0,0 0 0 0 0,-1 0 0 0 0,1-1 0 0 0,-7 0 1 0 0,17 3 89 0 0,1 0 0 0 0,-1 1 0 0 0,0-1 0 0 0,0 1 0 0 0,0 0 0 0 0,-1 0 0 0 0,1 0 0 0 0,-1 0 0 0 0,4 7 0 0 0,-2-5-125 0 0,9 14-334 0 0,25 28 284 0 0,-15-31-2552 0 0,7-11-3667 0 0,-21-6 3290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9 200 0 0,'0'0'10752'0'0,"9"-2"-10318"0"0,-5 0-395 0 0,1 1 0 0 0,-1 0 0 0 0,1 0 0 0 0,0 0 0 0 0,-1 1 0 0 0,1 0 0 0 0,0 0 0 0 0,-1 0 0 0 0,1 0 0 0 0,0 1 0 0 0,-1-1 0 0 0,1 1 0 0 0,0 0 0 0 0,-1 1 1 0 0,1-1-1 0 0,-1 1 0 0 0,0 0 0 0 0,0 0 0 0 0,1 0 0 0 0,-1 1 0 0 0,0-1 0 0 0,-1 1 0 0 0,1 0 0 0 0,0 0 0 0 0,4 6 0 0 0,-5-5-41 0 0,0 0 0 0 0,0 0 0 0 0,-1 0 0 0 0,1 0-1 0 0,-1 1 1 0 0,0-1 0 0 0,0 1 0 0 0,-1-1 0 0 0,1 1 0 0 0,-1 0-1 0 0,0-1 1 0 0,0 1 0 0 0,-1 0 0 0 0,0 0 0 0 0,1 0 0 0 0,-2 0 0 0 0,1-1-1 0 0,0 1 1 0 0,-1 0 0 0 0,-1 5 0 0 0,-3 4-19 0 0,-1 1-1 0 0,0 0 1 0 0,-1-1 0 0 0,-15 23-1 0 0,11-19 124 0 0,11-17-71 0 0,0-1-1 0 0,-1 1 1 0 0,1 0-1 0 0,0-1 1 0 0,-1 1-1 0 0,1-1 1 0 0,0 1-1 0 0,0 0 1 0 0,0-1-1 0 0,-1 1 1 0 0,1 0-1 0 0,0-1 1 0 0,0 1-1 0 0,0-1 1 0 0,0 1-1 0 0,0 0 1 0 0,0-1-1 0 0,0 1 1 0 0,0 0-1 0 0,1-1 1 0 0,-1 1-1 0 0,0 0 1 0 0,0-1-1 0 0,0 1 1 0 0,1-1-1 0 0,-1 1 1 0 0,0 0-1 0 0,1-1 1 0 0,-1 1-1 0 0,1-1 1 0 0,-1 1-1 0 0,0-1 1 0 0,2 1-1 0 0,25 11 37 0 0,34-7-1033 0 0,14-12-2266 0 0,-26-6-2969 0 0,-34 7 3473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13 2888 0 0,'0'0'8440'0'0,"-19"0"-8280"0"0,-4 1-138 0 0,-14 1-59 0 0,-53-4-1 0 0,77-2-1240 0 0,8-2-2442 0 0,5 2 983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3404 0 0,'0'0'11457'0'0,"0"9"-11304"0"0,-6 38-189 0 0,3-26-545 0 0,0 1 0 0 0,1 0 1 0 0,3 42-1 0 0,0-61-6 0 0,0 1 0 0 0,1 0 0 0 0,0-1-1 0 0,0 1 1 0 0,0-1 0 0 0,0 0 0 0 0,0 0 0 0 0,0 0-1 0 0,1 0 1 0 0,0 0 0 0 0,0 0 0 0 0,0-1 0 0 0,0 1-1 0 0,0-1 1 0 0,0 0 0 0 0,0 0 0 0 0,7 3 0 0 0,4 0-1335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119 358 1900 0 0,'0'0'6902'0'0,"-5"-13"-6464"0"0,-9-25 22 0 0,-13-66-1 0 0,24 93-406 0 0,1-1 1 0 0,0 1-1 0 0,0-1 1 0 0,2 0-1 0 0,-1 1 1 0 0,1-1-1 0 0,1 1 1 0 0,0-1-1 0 0,1 0 1 0 0,0 1-1 0 0,1 0 1 0 0,6-18-1 0 0,-8 26-13 0 0,1 1-1 0 0,-1-1 1 0 0,1 1-1 0 0,0-1 1 0 0,-1 1-1 0 0,1 0 1 0 0,1 0-1 0 0,-1-1 1 0 0,0 1-1 0 0,0 1 1 0 0,1-1-1 0 0,-1 0 1 0 0,4-1-1 0 0,-4 2-3 0 0,0 0 0 0 0,-1 1 0 0 0,1 0 0 0 0,-1-1 0 0 0,1 1 0 0 0,0 0 0 0 0,-1 0 0 0 0,1 0 0 0 0,0 0 0 0 0,-1 0 0 0 0,1 0 0 0 0,0 0 0 0 0,-1 1 0 0 0,1-1 0 0 0,0 0 0 0 0,-1 1 0 0 0,4 1 0 0 0,-1 0-19 0 0,-1 1 0 0 0,1 0 1 0 0,-1 0-1 0 0,1 0 0 0 0,-1 0 1 0 0,0 0-1 0 0,0 0 0 0 0,0 1 1 0 0,-1 0-1 0 0,1-1 0 0 0,-1 1 1 0 0,0 0-1 0 0,0 0 0 0 0,0 0 0 0 0,1 8 1 0 0,6 26 17 0 0,-2 2 0 0 0,-2-1 1 0 0,-2 1-1 0 0,-2 60 0 0 0,-1-89-53 0 0,2-4-2400 0 0,4-14-325 0 0,3-15-323 0 0,-3-5 32 0 0,-5 11 1849 0 0</inkml:trace>
  <inkml:trace contextRef="#ctx0" brushRef="#br0" timeOffset="1">240 222 36 0 0,'0'0'8733'0'0,"-18"-5"-8050"0"0,-4-4-504 0 0,13 6-98 0 0,1-1 0 0 0,-1 1 0 0 0,0 1 0 0 0,0-1 0 0 0,0 2 0 0 0,-1-1 0 0 0,-14 0 0 0 0,-15 0 299 0 0,-5 0-1150 0 0,15 1-4153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6401 110 848 0 0,'0'0'6652'0'0,"-51"2"-3143"0"0,-29 0-3508 0 0,29 0-2 0 0,-83-8 0 0 0,52-3 29 0 0,-86 3-1 0 0,81 6 34 0 0,-230 7 27 0 0,156 8-54 0 0,-11 5 246 0 0,-216-4 0 0 0,102-10 350 0 0,113 5-411 0 0,-332 10 391 0 0,340-19-523 0 0,-262-11 148 0 0,-478-61-369 0 0,159 19 181 0 0,449 39-37 0 0,-210-12 167 0 0,124 12-106 0 0,270 6-2 0 0,-89-2 65 0 0,202 8-33 0 0,21 0-11874 0 0,-42 0 9484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0 740 0 0,'0'0'6183'0'0,"-13"0"-6084"0"0,7 0-71 0 0,-7 0-5 0 0,1 0-1 0 0,-1 1 1 0 0,1 1-1 0 0,-23 4 1 0 0,32-5 11 0 0,1 0 0 0 0,-1-1-1 0 0,0 1 1 0 0,0 0 0 0 0,0 1 0 0 0,1-1-1 0 0,-1 0 1 0 0,1 1 0 0 0,-1 0 0 0 0,1 0-1 0 0,-1-1 1 0 0,1 1 0 0 0,0 0 0 0 0,0 1 0 0 0,0-1-1 0 0,0 0 1 0 0,1 1 0 0 0,-1-1 0 0 0,0 1-1 0 0,1-1 1 0 0,0 1 0 0 0,-1 0 0 0 0,1-1-1 0 0,0 1 1 0 0,1 0 0 0 0,-1 0 0 0 0,0 0 0 0 0,1 0-1 0 0,-1 5 1 0 0,2-6-30 0 0,0 0 0 0 0,0-1 0 0 0,0 1 1 0 0,0-1-1 0 0,1 1 0 0 0,-1-1 0 0 0,0 1 0 0 0,1-1 0 0 0,-1 0 0 0 0,1 1 0 0 0,-1-1 1 0 0,1 0-1 0 0,-1 0 0 0 0,1 0 0 0 0,0 0 0 0 0,3 1 0 0 0,31 14-72 0 0,-24-11 145 0 0,1 0 0 0 0,-1 1-1 0 0,0 0 1 0 0,-1 1 0 0 0,1 1-1 0 0,11 9 1 0 0,-21-15-53 0 0,0-1 0 0 0,-1 1 0 0 0,1-1 0 0 0,0 1 0 0 0,-1 0 0 0 0,1 0 0 0 0,-1 0 0 0 0,0 0 0 0 0,1 0 0 0 0,-1 0 0 0 0,0 0 0 0 0,0 0 0 0 0,-1 0 0 0 0,1 1 0 0 0,0-1 0 0 0,-1 0 0 0 0,1 1 0 0 0,-1-1 0 0 0,0 0 0 0 0,0 1 0 0 0,0-1 0 0 0,0 0 0 0 0,0 1 0 0 0,0-1 0 0 0,-1 0 0 0 0,1 1 0 0 0,-1-1 0 0 0,0 0 0 0 0,1 0 0 0 0,-1 1 0 0 0,0-1 0 0 0,0 0 0 0 0,-1 0 0 0 0,1 0 0 0 0,0 0 0 0 0,-1 0 0 0 0,1 0 0 0 0,-1-1 1 0 0,1 1-1 0 0,-1 0 0 0 0,0-1 0 0 0,-3 2 0 0 0,-3 4-55 0 0,-1-1 0 0 0,0 0 0 0 0,0 0 1 0 0,-1-1-1 0 0,1 0 0 0 0,-1-1 1 0 0,0 0-1 0 0,-1-1 0 0 0,1 0 0 0 0,-1 0 1 0 0,1-1-1 0 0,-1-1 0 0 0,0 0 1 0 0,1 0-1 0 0,-1-1 0 0 0,-18-2 1 0 0,27 2-91 0 0,1 0 1 0 0,0-1-1 0 0,-1 1 1 0 0,1-1-1 0 0,-1 1 1 0 0,1-1-1 0 0,0 1 1 0 0,0-1-1 0 0,-1 0 1 0 0,1 1-1 0 0,0-1 1 0 0,0 0-1 0 0,0 0 1 0 0,0 0-1 0 0,-2-2 1 0 0,3 3-42 0 0,-1-1 1 0 0,1 1-1 0 0,-1-1 1 0 0,1 1-1 0 0,0-1 1 0 0,-1 0-1 0 0,1 1 1 0 0,0-1-1 0 0,0 0 0 0 0,-1 1 1 0 0,1-1-1 0 0,0 0 1 0 0,0 1-1 0 0,0-1 1 0 0,0 0-1 0 0,0 1 1 0 0,0-1-1 0 0,0 0 1 0 0,0 0-1 0 0,0 1 0 0 0,0-1 1 0 0,0 0-1 0 0,0 1 1 0 0,1-1-1 0 0,-1 0 1 0 0,0 1-1 0 0,0-1 1 0 0,1 0-1 0 0,-1 1 0 0 0,1-1 1 0 0,-1 1-1 0 0,1-2 1 0 0,8-5-1754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23 1980 0 0,'0'0'6536'0'0,"-19"-3"-6517"0"0,15 2-23 0 0,-48-7 150 0 0,-74-2 0 0 0,125 9-102 0 0,0 1 0 0 0,0 0-1 0 0,0 0 1 0 0,0 0 0 0 0,0 0-1 0 0,-1 0 1 0 0,1 0 0 0 0,0 1-1 0 0,0-1 1 0 0,0 0 0 0 0,0 0-1 0 0,0 1 1 0 0,0-1 0 0 0,0 1-1 0 0,0-1 1 0 0,0 1 0 0 0,0-1-1 0 0,1 1 1 0 0,-1 0 0 0 0,0-1-1 0 0,0 1 1 0 0,0 0 0 0 0,1 0-1 0 0,-1-1 1 0 0,0 1 0 0 0,1 0-1 0 0,-1 0 1 0 0,0 0 0 0 0,1 0-1 0 0,0 0 1 0 0,-1 0 0 0 0,1 0-1 0 0,-1 0 1 0 0,1 0 0 0 0,0 0-1 0 0,0 0 1 0 0,0 0 0 0 0,-1 0-1 0 0,1 0 1 0 0,0 0 0 0 0,0 0-1 0 0,1 1 1 0 0,-1-1 0 0 0,0 0-1 0 0,0 0 1 0 0,1 1-1 0 0,2 9-52 0 0,0 0 0 0 0,1 0 0 0 0,0 0 0 0 0,6 9 0 0 0,5 17 67 0 0,-10-9 11 0 0,-4-22 4 0 0,0-1 0 0 0,0 1 0 0 0,0 0 0 0 0,1 0 1 0 0,0-1-1 0 0,3 7 0 0 0,-4-10-167 0 0,0-1 1 0 0,0 1-1 0 0,0-1 1 0 0,0 1-1 0 0,1-1 0 0 0,-1 0 1 0 0,0 1-1 0 0,1-1 0 0 0,-1 0 1 0 0,1 0-1 0 0,0 0 1 0 0,-1 0-1 0 0,1-1 0 0 0,0 1 1 0 0,-1 0-1 0 0,1-1 0 0 0,0 1 1 0 0,0-1-1 0 0,0 0 1 0 0,-1 1-1 0 0,1-1 0 0 0,0 0 1 0 0,4 0-1 0 0,44-4-5634 0 0,-34 1 3254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6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1184 0 0,'0'0'9898'0'0,"4"15"-9716"0"0,38 132 74 0 0,-40-142-410 0 0,-1-1 1 0 0,1 1-1 0 0,0-1 1 0 0,0 0-1 0 0,0 1 1 0 0,1-1-1 0 0,0 0 1 0 0,-1 0-1 0 0,5 4 1 0 0,-4-6-289 0 0,-1 0 1 0 0,0 0-1 0 0,1-1 0 0 0,-1 1 1 0 0,1-1-1 0 0,-1 1 1 0 0,1-1-1 0 0,-1 0 1 0 0,1 0-1 0 0,0 0 1 0 0,0 0-1 0 0,0-1 1 0 0,0 1-1 0 0,-1-1 1 0 0,1 1-1 0 0,4-1 1 0 0,9 0-2038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3000 0 0,'0'0'6993'0'0,"-108"4"-6825"0"0,98-2 0 0 0,2-2-88 0 0,1 1-80 0 0,1 1-56 0 0,6 1-2028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3548 0 0,'0'0'6818'0'0,"-1"15"-6784"0"0,-6 135 22 0 0,7-142-163 0 0,2 37-1431 0 0,-2-44 1413 0 0,0 0 0 0 0,0 0 0 0 0,0-1 0 0 0,0 1 0 0 0,1 0 0 0 0,-1 0 0 0 0,0 0 0 0 0,0-1 0 0 0,0 1 0 0 0,1 0 0 0 0,-1 0 0 0 0,0-1 0 0 0,1 1 0 0 0,-1 0 0 0 0,1-1 0 0 0,-1 1 0 0 0,1 0 0 0 0,-1-1 0 0 0,1 1 0 0 0,-1-1 0 0 0,1 1 0 0 0,0-1 0 0 0,-1 1 0 0 0,1-1 0 0 0,0 1 0 0 0,-1-1 0 0 0,1 0 0 0 0,0 1 0 0 0,0-1 0 0 0,-1 0 0 0 0,1 0 0 0 0,0 0 0 0 0,0 1 0 0 0,-1-1 0 0 0,1 0 0 0 0,0 0 0 0 0,0 0 0 0 0,0 0 0 0 0,-1 0 0 0 0,1 0 0 0 0,0-1 0 0 0,0 1 0 0 0,0 0 0 0 0,-1 0 0 0 0,1 0 0 0 0,1-1 0 0 0,4-3-1555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1660 0 0,'0'0'7678'0'0,"0"16"-7495"0"0,-9 127 1143 0 0,8-142-1252 0 0,1 0 0 0 0,0 0 1 0 0,0 0-1 0 0,-1 0 0 0 0,1 0 0 0 0,0 0 0 0 0,0 0 1 0 0,0 0-1 0 0,0 1 0 0 0,1-1 0 0 0,-1 0 0 0 0,0 0 1 0 0,0 0-1 0 0,1 0 0 0 0,-1 0 0 0 0,0 0 1 0 0,1 0-1 0 0,-1 0 0 0 0,1 0 0 0 0,-1 0 0 0 0,1 0 1 0 0,0-1-1 0 0,-1 1 0 0 0,1 0 0 0 0,0 0 0 0 0,0 0 1 0 0,-1-1-1 0 0,1 1 0 0 0,0 0 0 0 0,2 0 0 0 0,33 1 386 0 0,-17-3-1156 0 0,-13 1 576 0 0,51 0-2903 0 0,-37 0-375 0 0,-167-1-2972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3 1744 0 0,'0'0'9920'0'0,"-10"-1"-9420"0"0,3 0-409 0 0,0 1-1 0 0,0 0 0 0 0,0 0 0 0 0,1 1 1 0 0,-1 0-1 0 0,0 0 0 0 0,-12 5 0 0 0,16-6-88 0 0,1 1-1 0 0,-1 1 0 0 0,1-1 1 0 0,0 0-1 0 0,-1 0 0 0 0,1 1 1 0 0,0 0-1 0 0,0-1 0 0 0,0 1 1 0 0,0 0-1 0 0,0 0 0 0 0,1 0 1 0 0,-1 0-1 0 0,0 0 0 0 0,1 0 1 0 0,-1 1-1 0 0,1-1 0 0 0,0 1 1 0 0,0-1-1 0 0,0 1 0 0 0,0-1 1 0 0,0 1-1 0 0,1-1 0 0 0,-1 1 1 0 0,1 0-1 0 0,0-1 1 0 0,0 6-1 0 0,0-7-45 0 0,1 1 0 0 0,-1-1 0 0 0,1 0 0 0 0,0 1 0 0 0,0-1 0 0 0,0 0 0 0 0,0 0 0 0 0,0 0 0 0 0,0 0 0 0 0,0 0 0 0 0,0 0 0 0 0,0 0 0 0 0,0 0 0 0 0,0 0 0 0 0,1 0 0 0 0,-1-1 0 0 0,0 1 0 0 0,1 0 0 0 0,-1-1 0 0 0,0 1 0 0 0,3 0 0 0 0,39 13-417 0 0,-31-11 420 0 0,-3 0-119 0 0,-2-1 223 0 0,1 1 1 0 0,-1-1-1 0 0,0 1 1 0 0,0 1-1 0 0,0-1 0 0 0,7 6 1 0 0,-14-8-53 0 0,1-1 1 0 0,0 1-1 0 0,-1 0 0 0 0,1-1 1 0 0,0 1-1 0 0,-1 0 0 0 0,1-1 1 0 0,-1 1-1 0 0,1 0 0 0 0,-1 0 1 0 0,1 0-1 0 0,-1-1 0 0 0,0 1 1 0 0,0 0-1 0 0,1 0 1 0 0,-1 0-1 0 0,0 0 0 0 0,0 0 1 0 0,0 0-1 0 0,0-1 0 0 0,0 1 1 0 0,0 0-1 0 0,0 1 0 0 0,-1 0-36 0 0,0 0-1 0 0,0 0 1 0 0,0 0-1 0 0,0 0 0 0 0,0 0 1 0 0,0 0-1 0 0,-1-1 1 0 0,1 1-1 0 0,-1 0 0 0 0,1-1 1 0 0,-1 1-1 0 0,1-1 1 0 0,-1 0-1 0 0,-2 2 0 0 0,-8 5-20 0 0,-1-1 0 0 0,0 0-1 0 0,0-1 1 0 0,0-1-1 0 0,0 0 1 0 0,-1 0 0 0 0,-22 3-1 0 0,28-7-719 0 0,0 0-1 0 0,1 0 0 0 0,-1-1 0 0 0,-16-1 0 0 0,24 1 662 0 0,-1 0-1 0 0,1 0 1 0 0,0 0 0 0 0,-1-1-1 0 0,1 1 1 0 0,0 0-1 0 0,-1 0 1 0 0,1 0-1 0 0,0-1 1 0 0,0 1-1 0 0,-1 0 1 0 0,1 0-1 0 0,0-1 1 0 0,0 1 0 0 0,0 0-1 0 0,-1 0 1 0 0,1-1-1 0 0,0 1 1 0 0,0 0-1 0 0,0-1 1 0 0,0 1-1 0 0,0 0 1 0 0,0-1 0 0 0,0 1-1 0 0,-1 0 1 0 0,1-1-1 0 0,0 1 1 0 0,0 0-1 0 0,0-1 1 0 0,0 1-1 0 0,0 0 1 0 0,1-1-1 0 0,-1 1 1 0 0,0 0 0 0 0,0-1-1 0 0,0 1 1 0 0,0-3-759 0 0,0-4-1352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2772 0 0,'0'0'7130'0'0,"0"17"-6921"0"0,-4 143-575 0 0,5-160 72 0 0,0 1 1 0 0,0-1-1 0 0,0 0 0 0 0,0 0 1 0 0,0 0-1 0 0,1 0 1 0 0,-1 0-1 0 0,0 0 0 0 0,0 0 1 0 0,0 0-1 0 0,0 0 1 0 0,0 0-1 0 0,0-1 0 0 0,0 1 1 0 0,0 0-1 0 0,0-1 1 0 0,0 1-1 0 0,1-1 0 0 0,10-6-2476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2148 0 0,'0'0'6620'0'0,"-19"4"-6456"0"0,-4-1-121 0 0,12-2-11 0 0,1 1 0 0 0,-1 0-1 0 0,1 1 1 0 0,-1 0 0 0 0,-19 8 0 0 0,28-10-5 0 0,-1 0 0 0 0,1 0 0 0 0,0 0 0 0 0,-1 0 0 0 0,1 1 1 0 0,0-1-1 0 0,0 1 0 0 0,0-1 0 0 0,0 1 0 0 0,0 0 0 0 0,-2 2 1 0 0,4-3-36 0 0,0 0 0 0 0,0-1 1 0 0,0 1-1 0 0,0 0 0 0 0,0 0 1 0 0,0 0-1 0 0,0-1 0 0 0,0 1 1 0 0,0 0-1 0 0,1 0 1 0 0,-1-1-1 0 0,0 1 0 0 0,1 0 1 0 0,-1-1-1 0 0,0 1 0 0 0,1 0 1 0 0,-1-1-1 0 0,1 1 0 0 0,-1 0 1 0 0,1-1-1 0 0,-1 1 0 0 0,1-1 1 0 0,-1 1-1 0 0,1-1 1 0 0,0 1-1 0 0,-1-1 0 0 0,1 1 1 0 0,0-1-1 0 0,0 0 0 0 0,-1 0 1 0 0,1 1-1 0 0,0-1 0 0 0,0 0 1 0 0,-1 0-1 0 0,1 0 0 0 0,0 1 1 0 0,0-1-1 0 0,1 0 1 0 0,44 15-55 0 0,35 15-48 0 0,-75-28 192 0 0,-1 1 0 0 0,1 0 0 0 0,-1 0 0 0 0,0 0-1 0 0,0 1 1 0 0,0 0 0 0 0,-1 0 0 0 0,1 0 0 0 0,-1 0-1 0 0,7 9 1 0 0,-10-12-69 0 0,0 1-1 0 0,0 0 1 0 0,-1-1-1 0 0,1 1 1 0 0,0-1-1 0 0,0 1 1 0 0,-1 0 0 0 0,1 0-1 0 0,-1-1 1 0 0,0 1-1 0 0,1 0 1 0 0,-1 0-1 0 0,0 0 1 0 0,0-1-1 0 0,0 1 1 0 0,0 0-1 0 0,-1 0 1 0 0,1 0-1 0 0,0-1 1 0 0,-1 1 0 0 0,1 0-1 0 0,-1 0 1 0 0,-1 3-1 0 0,0-2-17 0 0,0 0 1 0 0,-1 0-1 0 0,1-1 0 0 0,-1 1 0 0 0,1 0 1 0 0,-1-1-1 0 0,0 0 0 0 0,0 1 0 0 0,0-1 1 0 0,0 0-1 0 0,-5 2 0 0 0,2-1-219 0 0,0 0-1 0 0,-1-1 1 0 0,1 0-1 0 0,0 0 1 0 0,-1 0-1 0 0,1-1 0 0 0,-1 1 1 0 0,0-2-1 0 0,1 1 1 0 0,-1-1-1 0 0,0 0 1 0 0,1 0-1 0 0,-8-2 1 0 0,12 1-25 0 0,0 0 0 0 0,0 0 0 0 0,0 0 1 0 0,0 0-1 0 0,1 0 0 0 0,-1 0 1 0 0,0-1-1 0 0,1 1 0 0 0,-1-1 0 0 0,1 1 1 0 0,-1-1-1 0 0,1 0 0 0 0,0 0 0 0 0,0 1 1 0 0,0-1-1 0 0,-2-4 0 0 0,0-7-1649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71 1768 0 0,'0'0'5981'0'0,"-6"103"-5721"0"0,6-85-168 0 0,0 0-92 0 0,0-6 8 0 0,0 0 28 0 0,0-6-36 0 0,0-2-140 0 0,0-2-536 0 0,6-2-716 0 0,-2 0-497 0 0,4-4-943 0 0</inkml:trace>
  <inkml:trace contextRef="#ctx0" brushRef="#br0" timeOffset="1">319 0 3080 0 0,'0'0'4893'0'0,"-127"4"-4841"0"0,98-4-52 0 0,1 0 40 0 0,0 0-40 0 0,2 0-4 0 0,4 0 0 0 0,1 1 0 0 0,3 3-724 0 0,8-1-416 0 0,2 2-421 0 0,6 2-1003 0 0,2 0 520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1 280 0 0,'0'0'7917'0'0,"-19"1"-7733"0"0,4-1-157 0 0,-5-1 144 0 0,-1 2-1 0 0,1 0 1 0 0,-1 1 0 0 0,1 1 0 0 0,-37 11 0 0 0,52-12-97 0 0,1 0 0 0 0,0 0 0 0 0,0 0-1 0 0,0 0 1 0 0,1 1 0 0 0,-1 0 0 0 0,0 0 0 0 0,1 0 0 0 0,0 0 0 0 0,0 1 0 0 0,0-1 0 0 0,0 1 0 0 0,0 0-1 0 0,1-1 1 0 0,0 1 0 0 0,0 0 0 0 0,0 1 0 0 0,0-1 0 0 0,0 0 0 0 0,1 1 0 0 0,0-1 0 0 0,0 0 0 0 0,0 1-1 0 0,0 0 1 0 0,1-1 0 0 0,0 1 0 0 0,0-1 0 0 0,0 1 0 0 0,0-1 0 0 0,3 10 0 0 0,-2-8-142 0 0,0 0 1 0 0,1 0 0 0 0,0 0-1 0 0,0 0 1 0 0,0 0 0 0 0,1 0-1 0 0,0-1 1 0 0,0 1 0 0 0,0-1-1 0 0,1 0 1 0 0,0 0 0 0 0,0 0-1 0 0,0 0 1 0 0,1-1 0 0 0,-1 0-1 0 0,1 0 1 0 0,0 0 0 0 0,0 0-1 0 0,1-1 1 0 0,-1 0 0 0 0,1 0-1 0 0,7 3 1 0 0,3-2-1321 0 0,-1-1 0 0 0,1-1 0 0 0,0-1 1 0 0,30 0-1 0 0,-39-1 550 0 0,20 0-1560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6 2928 0 0,'0'0'5089'0'0,"-111"-4"-4921"0"0,91 3-88 0 0,0 1-16 0 0,2 0-12 0 0,4 0-44 0 0,-1 0-12 0 0,5 0 4 0 0,0 0-92 0 0,4 0-948 0 0,4 0-468 0 0,2 8-3693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29 258 2928 0 0,'0'0'7546'0'0,"1"-18"-7190"0"0,-1-9-215 0 0,-1 0 1 0 0,-1 0 0 0 0,-10-44-1 0 0,9 59-86 0 0,0 2-51 0 0,1-1 0 0 0,0 0 0 0 0,0 1 0 0 0,0-14 0 0 0,47 23-903 0 0,101 20-2420 0 0,-146-19 3359 0 0,1 1 0 0 0,0-1 1 0 0,-1 0-1 0 0,1 1 0 0 0,0-1 1 0 0,-1 1-1 0 0,1-1 0 0 0,-1 1 1 0 0,1-1-1 0 0,-1 1 1 0 0,1 0-1 0 0,-1-1 0 0 0,0 1 1 0 0,1 0-1 0 0,-1-1 0 0 0,0 1 1 0 0,1 0-1 0 0,-1-1 0 0 0,0 1 1 0 0,0 0-1 0 0,0 0 0 0 0,0-1 1 0 0,0 1-1 0 0,0 0 0 0 0,0 0 1 0 0,0-1-1 0 0,0 1 1 0 0,0 0-1 0 0,0 0 0 0 0,0-1 1 0 0,0 1-1 0 0,0 0 0 0 0,-1 0 1 0 0,-6 40-285 0 0,4-27 498 0 0,-3 82 674 0 0,6-90-832 0 0,0 1 1 0 0,0 0 0 0 0,1 0 0 0 0,0 0-1 0 0,0-1 1 0 0,1 1 0 0 0,0-1 0 0 0,0 1-1 0 0,0-1 1 0 0,1 1 0 0 0,6 9 0 0 0,-9-16-115 0 0,0 1 1 0 0,0-1 0 0 0,0 0-1 0 0,0 0 1 0 0,1 1 0 0 0,-1-1 0 0 0,0 0-1 0 0,0 0 1 0 0,1 1 0 0 0,-1-1-1 0 0,0 0 1 0 0,0 0 0 0 0,1 0-1 0 0,-1 0 1 0 0,0 0 0 0 0,1 1 0 0 0,-1-1-1 0 0,0 0 1 0 0,0 0 0 0 0,1 0-1 0 0,-1 0 1 0 0,0 0 0 0 0,1 0-1 0 0,-1 0 1 0 0,0 0 0 0 0,1 0 0 0 0,-1 0-1 0 0,0 0 1 0 0,0 0 0 0 0,1 0-1 0 0,-1 0 1 0 0,0 0 0 0 0,1-1-1 0 0,-1 1 1 0 0,0 0 0 0 0,1 0 0 0 0,-1 0-1 0 0,0 0 1 0 0,1-1 0 0 0,9-13-339 0 0,3-21 30 0 0,-13 34 286 0 0,19-72-200 0 0,-14 50 257 0 0,1 0-1 0 0,1 0 1 0 0,0 1-1 0 0,20-38 1 0 0,-27 59 47 0 0,0 0 1 0 0,1 0-1 0 0,-1 0 0 0 0,1 0 1 0 0,-1 0-1 0 0,1 0 1 0 0,0 0-1 0 0,-1 0 0 0 0,1 1 1 0 0,0-1-1 0 0,0 0 0 0 0,-1 0 1 0 0,1 0-1 0 0,0 1 1 0 0,0-1-1 0 0,0 1 0 0 0,0-1 1 0 0,0 1-1 0 0,0-1 1 0 0,0 1-1 0 0,0-1 0 0 0,0 1 1 0 0,0 0-1 0 0,0-1 0 0 0,2 1 1 0 0,-2 1-34 0 0,0-1-1 0 0,0 1 1 0 0,0-1 0 0 0,0 1 0 0 0,0 0-1 0 0,0 0 1 0 0,-1-1 0 0 0,1 1-1 0 0,0 0 1 0 0,0 0 0 0 0,0 0 0 0 0,-1 0-1 0 0,1 0 1 0 0,-1 0 0 0 0,1 0 0 0 0,-1 0-1 0 0,1 0 1 0 0,0 2 0 0 0,14 61-521 0 0,-15-61 429 0 0,36 176 714 0 0,-39-183-748 0 0,0 1 0 0 0,0-1 0 0 0,0 1 0 0 0,0 0 0 0 0,0 0 1 0 0,-1 0-1 0 0,1 1 0 0 0,-1-1 0 0 0,0 1 0 0 0,0 0 0 0 0,0 0 0 0 0,0 0 0 0 0,0 0 0 0 0,0 1 0 0 0,-8-2 0 0 0,-48-13-867 0 0,26 13-3677 0 0,28 3 658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2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92 0 0,'0'0'9774'0'0,"-18"5"-9532"0"0,-53 17 54 0 0,67-21-265 0 0,1 0 1 0 0,0 0 0 0 0,-1 0 0 0 0,1 0 0 0 0,0 1 0 0 0,0-1-1 0 0,0 1 1 0 0,0 0 0 0 0,0 0 0 0 0,0 0 0 0 0,1 0 0 0 0,-1 1-1 0 0,1-1 1 0 0,-1 1 0 0 0,1-1 0 0 0,0 1 0 0 0,0 0-1 0 0,0 0 1 0 0,0 0 0 0 0,1 0 0 0 0,-1 0 0 0 0,1 0 0 0 0,0 1-1 0 0,0-1 1 0 0,0 0 0 0 0,0 1 0 0 0,1-1 0 0 0,-1 1 0 0 0,1-1-1 0 0,0 5 1 0 0,0-4-42 0 0,1 0 0 0 0,0 0 0 0 0,0 0 0 0 0,0 0 0 0 0,1 0 0 0 0,-1-1-1 0 0,1 1 1 0 0,0 0 0 0 0,0-1 0 0 0,0 0 0 0 0,0 1 0 0 0,1-1 0 0 0,-1 0 0 0 0,1 0 0 0 0,0 0-1 0 0,0 0 1 0 0,0-1 0 0 0,0 1 0 0 0,1-1 0 0 0,-1 0 0 0 0,5 3 0 0 0,9 1-351 0 0,0 0 1 0 0,0-1-1 0 0,0-1 1 0 0,0-1-1 0 0,1 0 1 0 0,-1-1-1 0 0,1-1 1 0 0,0-1-1 0 0,-1 0 1 0 0,19-4-1 0 0,-31 3-162 0 0,0-1-1 0 0,0 1 1 0 0,-1-1-1 0 0,1-1 1 0 0,-1 1-1 0 0,1 0 1 0 0,-1-1-1 0 0,0 0 1 0 0,0 0 0 0 0,0-1-1 0 0,6-5 1 0 0,-4 0-398 0 0</inkml:trace>
  <inkml:trace contextRef="#ctx0" brushRef="#br0" timeOffset="1">327 18 2152 0 0,'0'0'9852'0'0,"0"14"-9510"0"0,-2 5-454 0 0,-1 76 823 0 0,3-86-1062 0 0,0 0 1 0 0,1 0-1 0 0,0 0 1 0 0,1 0 0 0 0,0 0-1 0 0,0 0 1 0 0,1 0-1 0 0,6 12 1 0 0,3-8-4507 0 0,-4-9 187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2748 0 0,'0'0'9512'0'0,"6"0"-9182"0"0,2-1-302 0 0,1 0 0 0 0,-1 0-1 0 0,0-1 1 0 0,0-1 0 0 0,-1 1 0 0 0,1-1 0 0 0,0 0 0 0 0,-1-1 0 0 0,11-6 0 0 0,-15 8-92 0 0,1 0 0 0 0,-1-1 1 0 0,1 0-1 0 0,-1 1 0 0 0,0-1 0 0 0,0 0 1 0 0,0-1-1 0 0,0 1 0 0 0,0 0 1 0 0,-1-1-1 0 0,0 0 0 0 0,0 1 0 0 0,0-1 1 0 0,0 0-1 0 0,0 0 0 0 0,-1 0 1 0 0,1 0-1 0 0,-1 0 0 0 0,0-1 0 0 0,-1 1 1 0 0,1-5-1 0 0,-1 9 59 0 0,0-1 0 0 0,0 1 0 0 0,0 0 1 0 0,-1 0-1 0 0,1-1 0 0 0,0 1 0 0 0,0 0 0 0 0,-1 0 0 0 0,1 0 1 0 0,0 0-1 0 0,0-1 0 0 0,-1 1 0 0 0,1 0 0 0 0,0 0 0 0 0,0 0 0 0 0,-1 0 1 0 0,1 0-1 0 0,0 0 0 0 0,0 0 0 0 0,-1-1 0 0 0,1 1 0 0 0,0 0 0 0 0,-1 0 1 0 0,1 0-1 0 0,0 0 0 0 0,-1 0 0 0 0,1 1 0 0 0,0-1 0 0 0,0 0 0 0 0,-1 0 1 0 0,1 0-1 0 0,0 0 0 0 0,-1 0 0 0 0,1 0 0 0 0,0 0 0 0 0,0 0 0 0 0,-1 1 1 0 0,1-1-1 0 0,0 0 0 0 0,0 0 0 0 0,-1 0 0 0 0,1 1 0 0 0,0-1 0 0 0,0 0 1 0 0,0 0-1 0 0,0 1 0 0 0,-1-1 0 0 0,1 0 0 0 0,0 1 0 0 0,-14 14 715 0 0,13-13-684 0 0,1 1 1 0 0,-1-1-1 0 0,1 1 0 0 0,-1 0 1 0 0,1-1-1 0 0,0 1 1 0 0,0 0-1 0 0,0-1 1 0 0,0 1-1 0 0,1 0 0 0 0,-1-1 1 0 0,1 1-1 0 0,-1-1 1 0 0,1 1-1 0 0,0-1 1 0 0,0 1-1 0 0,0-1 0 0 0,1 1 1 0 0,-1-1-1 0 0,0 0 1 0 0,3 4-1 0 0,0-3-89 0 0,0 0-1 0 0,-1 0 0 0 0,1 0 1 0 0,0 0-1 0 0,1 0 1 0 0,-1-1-1 0 0,0 0 1 0 0,1 0-1 0 0,-1 0 1 0 0,1 0-1 0 0,5 0 1 0 0,4 2-629 0 0,1-2 0 0 0,0 1 0 0 0,0-2 0 0 0,0 0 1 0 0,0-1-1 0 0,29-4 0 0 0,6-11-3656 0 0,-26 5 1922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174 259 484 0 0,'0'0'8617'0'0,"-103"-73"-8281"0"0,87 57 92 0 0,4-3-168 0 0,0 0-208 0 0,0-3 24 0 0,6-4-76 0 0,-2-1-716 0 0,4-2-1112 0 0,4 1-2289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6 3656 0 0,'0'0'6438'0'0,"-5"-1"-6140"0"0,3 1-263 0 0,-16-2 217 0 0,0 0 0 0 0,0 2 0 0 0,0 0 0 0 0,-34 5 0 0 0,49-5-230 0 0,-1 1 0 0 0,0 0 0 0 0,1 0 0 0 0,-1 0 0 0 0,1 0 0 0 0,-1 0 0 0 0,1 1 0 0 0,0-1 0 0 0,-1 1 0 0 0,1 0 0 0 0,0 0 0 0 0,0 1 0 0 0,0-1 0 0 0,1 0 0 0 0,-1 1-1 0 0,0 0 1 0 0,1-1 0 0 0,0 1 0 0 0,0 0 0 0 0,0 0 0 0 0,0 1 0 0 0,0-1 0 0 0,0 0 0 0 0,1 1 0 0 0,0-1 0 0 0,-1 1 0 0 0,1-1 0 0 0,1 1 0 0 0,-1-1 0 0 0,0 1 0 0 0,1 0 0 0 0,0 5 0 0 0,-1 20-68 0 0,0-16 114 0 0,1 0 0 0 0,0 1 0 0 0,1-1 0 0 0,1 1 0 0 0,0-1-1 0 0,5 18 1 0 0,-6-28-119 0 0,1 1-1 0 0,-1-1 1 0 0,1 0-1 0 0,0 0 1 0 0,0 0-1 0 0,0 0 1 0 0,1 0-1 0 0,-1 0 1 0 0,1 0-1 0 0,-1-1 1 0 0,1 0-1 0 0,0 1 1 0 0,0-1-1 0 0,0 0 1 0 0,0 0-1 0 0,1-1 1 0 0,-1 1-1 0 0,0 0 1 0 0,1-1-1 0 0,-1 0 1 0 0,1 0-1 0 0,-1 0 1 0 0,1-1-1 0 0,0 1 1 0 0,-1-1-1 0 0,1 1 1 0 0,0-1-1 0 0,5-1 1 0 0,14 0-1873 0 0,0 0 1 0 0,0-1 0 0 0,42-11-1 0 0,-38 6-914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2828 0 0,'0'0'7296'0'0,"-20"1"-6946"0"0,8 0-317 0 0,-15-1 88 0 0,0 2 0 0 0,0 1 1 0 0,-52 13-1 0 0,74-15-79 0 0,0 1 1 0 0,-1 0 0 0 0,1 0 0 0 0,0 1-1 0 0,0 0 1 0 0,1 0 0 0 0,-1 0-1 0 0,0 0 1 0 0,1 1 0 0 0,0-1 0 0 0,0 1-1 0 0,0 0 1 0 0,-4 6 0 0 0,7-8-44 0 0,0 0 0 0 0,0 1 0 0 0,-1-1 1 0 0,1 1-1 0 0,1 0 0 0 0,-1-1 0 0 0,0 1 0 0 0,1 0 1 0 0,-1-1-1 0 0,1 1 0 0 0,0 0 0 0 0,0 0 1 0 0,0-1-1 0 0,0 1 0 0 0,0 0 0 0 0,1 0 0 0 0,-1-1 1 0 0,1 1-1 0 0,0 0 0 0 0,0-1 0 0 0,0 1 1 0 0,0-1-1 0 0,0 1 0 0 0,0-1 0 0 0,1 1 0 0 0,-1-1 1 0 0,1 0-1 0 0,3 4 0 0 0,0 0-166 0 0,1 0-1 0 0,0 0 1 0 0,0-1-1 0 0,0 1 1 0 0,1-1-1 0 0,-1-1 1 0 0,1 1 0 0 0,0-1-1 0 0,1-1 1 0 0,-1 1-1 0 0,14 3 1 0 0,-6-2-1003 0 0,1-2 1 0 0,-1 0-1 0 0,1 0 1 0 0,0-2-1 0 0,18 0 1 0 0,-12-1-976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44 560 0 0,'0'0'7219'0'0,"-18"-6"-6759"0"0,6 2-429 0 0,-7-3 41 0 0,1 0 0 0 0,-2 2 0 0 0,1 0-1 0 0,-1 1 1 0 0,-27-1 0 0 0,46 5-196 0 0,1 0 0 0 0,-1 0 0 0 0,1 0 1 0 0,0 0-1 0 0,-1 0 0 0 0,1 0 0 0 0,0 0 0 0 0,-1 1 0 0 0,1-1 1 0 0,0 0-1 0 0,-1 0 0 0 0,1 0 0 0 0,0 0 0 0 0,-1 1 0 0 0,1-1 1 0 0,0 0-1 0 0,-1 0 0 0 0,1 1 0 0 0,0-1 0 0 0,0 0 1 0 0,-1 0-1 0 0,1 1 0 0 0,0-1 0 0 0,0 0 0 0 0,0 1 0 0 0,-1-1 1 0 0,1 0-1 0 0,0 1 0 0 0,0-1 0 0 0,0 0 0 0 0,0 1 0 0 0,0-1 1 0 0,0 1-1 0 0,0-1 0 0 0,0 0 0 0 0,0 1 0 0 0,0-1 1 0 0,0 0-1 0 0,0 1 0 0 0,0-1 0 0 0,0 0 0 0 0,0 1 0 0 0,0-1 1 0 0,0 1-1 0 0,0 2-674 0 0,0 6-1533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1 241 944 0 0,'0'0'8273'0'0,"3"-18"-8029"0"0,4-36 154 0 0,1-66-1 0 0,-8 107-688 0 0,2-10 1201 0 0,-1 23-909 0 0,-1 0 0 0 0,1 0 0 0 0,0 1 1 0 0,0-1-1 0 0,0 0 0 0 0,0 0 0 0 0,0 1 1 0 0,-1-1-1 0 0,1 0 0 0 0,0 1 1 0 0,0-1-1 0 0,-1 1 0 0 0,1-1 0 0 0,0 1 1 0 0,0-1-1 0 0,-1 1 0 0 0,1 0 1 0 0,-1-1-1 0 0,1 1 0 0 0,-1 0 0 0 0,1-1 1 0 0,-1 1-1 0 0,1 0 0 0 0,-1 0 0 0 0,1 0 1 0 0,-1-1-1 0 0,1 3 0 0 0,21 27-721 0 0,41 51 400 0 0,-57-74 405 0 0,0 0 1 0 0,1-1-1 0 0,0 0 0 0 0,0 0 1 0 0,0-1-1 0 0,1 0 0 0 0,-1 0 0 0 0,15 6 1 0 0,-21-11-108 0 0,0 0 0 0 0,0 0 1 0 0,0 0-1 0 0,0 0 1 0 0,0 0-1 0 0,1 0 0 0 0,-1-1 1 0 0,0 1-1 0 0,0 0 1 0 0,0 0-1 0 0,0-1 0 0 0,0 1 1 0 0,-1-1-1 0 0,1 1 1 0 0,0-1-1 0 0,0 1 0 0 0,0-1 1 0 0,0 1-1 0 0,0-1 1 0 0,-1 0-1 0 0,1 0 0 0 0,0 1 1 0 0,0-1-1 0 0,-1 0 1 0 0,1 0-1 0 0,-1 0 0 0 0,1 0 1 0 0,-1 0-1 0 0,1 0 1 0 0,-1 0-1 0 0,1 0 0 0 0,-1 0 1 0 0,0 0-1 0 0,1-1 1 0 0,13-48-705 0 0,-9 31-13 0 0,-1 7 214 0 0,29-71-6301 0 0,-28 76 5788 0 0</inkml:trace>
  <inkml:trace contextRef="#ctx0" brushRef="#br0" timeOffset="1">303 1 664 0 0,'0'0'4045'0'0,"1"14"-3351"0"0,3 126 1739 0 0,-4-139-2481 0 0,8 45 669 0 0,5-31-1749 0 0,-12-14 842 0 0,0-1 0 0 0,0 0 0 0 0,1 1 0 0 0,-1-1 0 0 0,0 0 0 0 0,1 0 0 0 0,-1 0 0 0 0,0 1 1 0 0,1-1-1 0 0,-1-1 0 0 0,0 1 0 0 0,1 0 0 0 0,-1 0 0 0 0,0 0 0 0 0,3-2 0 0 0,8-3-2420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20 352 0 0,'0'0'7649'0'0,"-111"-14"-7469"0"0,87 10-180 0 0,-1 4 0 0 0,1-1 0 0 0,4 1 128 0 0,0 0-128 0 0,0 0-152 0 0,4 0-732 0 0,4 0-496 0 0,4 7-549 0 0,4-2-899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4 263 3288 0 0,'0'0'5331'0'0,"-1"-18"-5165"0"0,0 1-150 0 0,-1-135 600 0 0,2 148-607 0 0,1 1 1 0 0,-1-1-1 0 0,1 0 1 0 0,0 1-1 0 0,0-1 1 0 0,0 1-1 0 0,0 0 1 0 0,0-1-1 0 0,1 1 1 0 0,0 0-1 0 0,0 0 1 0 0,0 0-1 0 0,0 0 1 0 0,0 0-1 0 0,0 0 1 0 0,1 1-1 0 0,-1-1 1 0 0,1 1-1 0 0,0-1 1 0 0,0 1-1 0 0,0 0 1 0 0,0 0-1 0 0,5-2 1 0 0,-6 3-27 0 0,-1 1 0 0 0,1-1 0 0 0,0 1 1 0 0,-1 0-1 0 0,1-1 0 0 0,0 1 0 0 0,0 0 0 0 0,-1 0 0 0 0,1 0 0 0 0,0 0 1 0 0,0 0-1 0 0,-1 1 0 0 0,1-1 0 0 0,0 0 0 0 0,-1 1 0 0 0,1 0 0 0 0,0-1 1 0 0,-1 1-1 0 0,3 1 0 0 0,-2 0-85 0 0,1 0 0 0 0,-1-1-1 0 0,0 1 1 0 0,0 1 0 0 0,-1-1 0 0 0,1 0 0 0 0,0 0 0 0 0,-1 1-1 0 0,1-1 1 0 0,-1 1 0 0 0,0-1 0 0 0,0 1 0 0 0,0 0 0 0 0,0-1 0 0 0,1 6-1 0 0,-1-2-74 0 0,0 0-1 0 0,0-1 1 0 0,0 1-1 0 0,0 0 1 0 0,-1 0-1 0 0,0 0 1 0 0,-1 0-1 0 0,1 0 1 0 0,-1-1-1 0 0,0 1 1 0 0,0 0-1 0 0,-1 0 1 0 0,0-1-1 0 0,-3 8 1 0 0,3-10 101 0 0,0 0-1 0 0,0 0 1 0 0,0 0 0 0 0,-1 0-1 0 0,1-1 1 0 0,-1 1 0 0 0,1-1 0 0 0,-1 1-1 0 0,0-1 1 0 0,0 0 0 0 0,0 0 0 0 0,-1 0-1 0 0,1-1 1 0 0,0 1 0 0 0,-1-1-1 0 0,1 0 1 0 0,-1 0 0 0 0,1 0 0 0 0,-1 0-1 0 0,1-1 1 0 0,-1 1 0 0 0,0-1 0 0 0,-6 0-1 0 0,-7-2 522 0 0,26-1 1040 0 0,-5 2-1384 0 0,1 1 0 0 0,-1-1 0 0 0,0 1-1 0 0,1 0 1 0 0,-1 1 0 0 0,1-1 0 0 0,4 2 0 0 0,2 3 112 0 0,-2 0 0 0 0,1 1 0 0 0,-1 1 1 0 0,0 0-1 0 0,0 0 0 0 0,0 1 0 0 0,-1 0 0 0 0,-1 0 1 0 0,14 18-1 0 0,2 2 729 0 0,-23-28-960 0 0,1 0-1 0 0,-1 0 1 0 0,0-1 0 0 0,1 1-1 0 0,-1 0 1 0 0,0 0-1 0 0,1 0 1 0 0,-1 0-1 0 0,0-1 1 0 0,1 1-1 0 0,-1 0 1 0 0,0 0-1 0 0,1-1 1 0 0,-1 1-1 0 0,0 0 1 0 0,1-1-1 0 0,-1 1 1 0 0,0 0-1 0 0,0-1 1 0 0,0 1-1 0 0,1 0 1 0 0,-1-1-1 0 0,0 1 1 0 0,0-1-1 0 0,0 1 1 0 0,0 0-1 0 0,0-1 1 0 0,0 1-1 0 0,0-1 1 0 0,0 1-1 0 0,0 0 1 0 0,0-1-1 0 0,0 1 1 0 0,0-1-1 0 0,0 1 1 0 0,0 0-1 0 0,0-1 1 0 0,0 1-1 0 0,0-1 1 0 0,3-27 31 0 0,-3 23-73 0 0,3-29-10 0 0,8-50-7 0 0,-10 80 108 0 0,0-1-1 0 0,0 1 1 0 0,1 0 0 0 0,-1 1-1 0 0,1-1 1 0 0,0 0 0 0 0,0 0 0 0 0,0 1-1 0 0,0-1 1 0 0,0 1 0 0 0,1 0-1 0 0,0-1 1 0 0,0 1 0 0 0,0 0 0 0 0,0 1-1 0 0,5-4 1 0 0,-8 5-5 0 0,1 1 1 0 0,0-1-1 0 0,0 1 0 0 0,0 0 1 0 0,0-1-1 0 0,-1 1 0 0 0,1 0 0 0 0,0 0 1 0 0,0-1-1 0 0,0 1 0 0 0,0 0 0 0 0,0 0 1 0 0,0 0-1 0 0,0 0 0 0 0,0 0 1 0 0,0 0-1 0 0,-1 0 0 0 0,1 1 0 0 0,0-1 1 0 0,0 0-1 0 0,0 0 0 0 0,0 1 1 0 0,0-1-1 0 0,0 1 0 0 0,-1-1 0 0 0,2 1 1 0 0,16 25 260 0 0,0 42 86 0 0,-16-59-177 0 0,3 16 55 0 0,-4-13-110 0 0,2-1-1 0 0,-1 0 1 0 0,1 0 0 0 0,1 0-1 0 0,7 16 1 0 0,-68-45-1869 0 0,43 13 1524 0 0,-35-15-2003 0 0,46 19 2030 0 0,0 0 0 0 0,1-1 1 0 0,-1 0-1 0 0,0 1 0 0 0,1-1 0 0 0,0 0 0 0 0,-1 0 0 0 0,1 0 1 0 0,0 0-1 0 0,0-1 0 0 0,0 1 0 0 0,0 0 0 0 0,-2-6 0 0 0,3 3-2037 0 0,1 0-198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2440 0 0,'0'0'7478'0'0,"1"16"-7403"0"0,2 142-20 0 0,1-137-747 0 0,-3-20 469 0 0,0 0-1 0 0,0 0 1 0 0,-1 0 0 0 0,1-1-1 0 0,0 1 1 0 0,0 0 0 0 0,1-1-1 0 0,-1 1 1 0 0,0-1 0 0 0,0 1-1 0 0,0-1 1 0 0,0 1 0 0 0,0-1 0 0 0,0 0-1 0 0,1 0 1 0 0,-1 0 0 0 0,0 1-1 0 0,0-1 1 0 0,1 0 0 0 0,-1 0-1 0 0,0-1 1 0 0,1 1 0 0 0,6 0-2289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40 1972 0 0,'0'0'4497'0'0,"-113"-15"-4533"0"0,93 11 24 0 0,0-1 8 0 0,4 0-60 0 0,2 2-600 0 0,2-1-313 0 0,2 1-563 0 0,6 3-636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0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1268 0 0,'0'0'9901'0'0,"-44"6"-8227"0"0,28-2-1479 0 0,0 0 0 0 0,0 0 1 0 0,0-1-1 0 0,0-1 0 0 0,-31-1 0 0 0,-8 3-388 0 0,38-4 107 0 0,21-4-100 0 0,32-2-313 0 0,158-6 328 0 0,-234 27-523 0 0,8-12 1235 0 0,-63-4-1 0 0,31-1-1454 0 0,63 2 750 0 0,1 0 0 0 0,-1 0 1 0 0,1 0-1 0 0,0 1 0 0 0,-1-1 0 0 0,1 0 0 0 0,-1 0 1 0 0,1 0-1 0 0,-1 1 0 0 0,1-1 0 0 0,-1 0 1 0 0,1 0-1 0 0,0 1 0 0 0,-1-1 0 0 0,1 0 1 0 0,-1 1-1 0 0,1-1 0 0 0,0 1 0 0 0,0-1 1 0 0,-1 0-1 0 0,1 1 0 0 0,0-1 0 0 0,0 1 1 0 0,-1-1-1 0 0,1 1 0 0 0,0-1 0 0 0,0 1 1 0 0,0-1-1 0 0,0 1 0 0 0,0-1 0 0 0,-1 1 1 0 0,1-1-1 0 0,0 1 0 0 0,0-1 0 0 0,0 1 1 0 0,1-1-1 0 0,-1 1 0 0 0,0-1 0 0 0,0 1 0 0 0,0-1 1 0 0,0 1-1 0 0,0-1 0 0 0,1 1 0 0 0,4 6-4826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1244 0 0,'0'0'7563'0'0,"0"16"-7142"0"0,-10 122 1412 0 0,9-132-1723 0 0,1-1-1 0 0,0 0 1 0 0,1 0 0 0 0,-1 0 0 0 0,1 0-1 0 0,0 0 1 0 0,0 0 0 0 0,0 0 0 0 0,1-1-1 0 0,-1 1 1 0 0,1 0 0 0 0,0-1 0 0 0,1 1-1 0 0,-1-1 1 0 0,4 5 0 0 0,-3-6-86 0 0,-1-1 0 0 0,1 1 0 0 0,-1-1 0 0 0,1 0 1 0 0,0 0-1 0 0,0 0 0 0 0,0 0 0 0 0,0-1 0 0 0,0 1 0 0 0,0-1 0 0 0,0 0 1 0 0,1 0-1 0 0,-1 0 0 0 0,0 0 0 0 0,1 0 0 0 0,-1-1 0 0 0,1 1 1 0 0,-1-1-1 0 0,1 0 0 0 0,-1 0 0 0 0,0 0 0 0 0,1-1 0 0 0,4-1 1 0 0,-3 1-80 0 0,0 0 0 0 0,-1-1 0 0 0,1 0 0 0 0,-1 0 0 0 0,1-1 1 0 0,-1 1-1 0 0,0-1 0 0 0,0 0 0 0 0,0 0 0 0 0,0 0 0 0 0,0 0 0 0 0,-1-1 1 0 0,0 1-1 0 0,1-1 0 0 0,-2 0 0 0 0,1 0 0 0 0,0-1 0 0 0,-1 1 1 0 0,1 0-1 0 0,-1-1 0 0 0,3-9 0 0 0,-4 11 26 0 0,0 0 1 0 0,0-1-1 0 0,0 1 1 0 0,0-1-1 0 0,-1 1 0 0 0,0-1 1 0 0,1 1-1 0 0,-1-1 1 0 0,0 0-1 0 0,-1 1 0 0 0,1-1 1 0 0,-1 1-1 0 0,1-1 0 0 0,-1 1 1 0 0,0-1-1 0 0,0 1 1 0 0,-1 0-1 0 0,1-1 0 0 0,-1 1 1 0 0,1 0-1 0 0,-1 0 1 0 0,0 0-1 0 0,0 0 0 0 0,0 0 1 0 0,-1 1-1 0 0,1-1 0 0 0,-1 1 1 0 0,0-1-1 0 0,1 1 1 0 0,-6-3-1 0 0,1 1-137 0 0,-1 0 0 0 0,1 1 0 0 0,-1 0-1 0 0,1 1 1 0 0,-1-1 0 0 0,0 1 0 0 0,0 1 0 0 0,0 0 0 0 0,-1 0 0 0 0,1 0-1 0 0,0 1 1 0 0,0 0 0 0 0,0 1 0 0 0,-1 0 0 0 0,-7 2 0 0 0,8 5-1506 0 0,7 3-1265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11 310 764 0 0,'0'0'9470'0'0,"-8"-15"-8628"0"0,7-34-544 0 0,0 26-281 0 0,1 0-1 0 0,0-1 0 0 0,2 1 0 0 0,6-30 0 0 0,-8 52-20 0 0,0 1-1 0 0,0-1 1 0 0,0 0 0 0 0,0 1 0 0 0,0-1-1 0 0,0 1 1 0 0,0-1 0 0 0,0 1-1 0 0,1-1 1 0 0,-1 1 0 0 0,0-1-1 0 0,0 1 1 0 0,1-1 0 0 0,-1 1-1 0 0,0-1 1 0 0,1 1 0 0 0,-1-1 0 0 0,0 1-1 0 0,1 0 1 0 0,-1-1 0 0 0,1 1-1 0 0,-1 0 1 0 0,0-1 0 0 0,1 1-1 0 0,-1 0 1 0 0,1 0 0 0 0,-1-1 0 0 0,1 1-1 0 0,-1 0 1 0 0,1 0 0 0 0,0 0-1 0 0,-1 0 1 0 0,1-1 0 0 0,-1 1-1 0 0,1 0 1 0 0,0 0 0 0 0,17 15-363 0 0,10 27-173 0 0,-19-25 858 0 0,1-1 1 0 0,0-1-1 0 0,2 0 0 0 0,0-1 1 0 0,0 0-1 0 0,16 13 0 0 0,-28-27-335 0 0,0 0 0 0 0,1 0-1 0 0,-1-1 1 0 0,1 1 0 0 0,-1 0-1 0 0,0 0 1 0 0,1-1 0 0 0,-1 1-1 0 0,0 0 1 0 0,0 0 0 0 0,1-1-1 0 0,-1 1 1 0 0,0 0 0 0 0,0-1-1 0 0,1 1 1 0 0,-1-1 0 0 0,0 1-1 0 0,0 0 1 0 0,0-1 0 0 0,1 1 0 0 0,-1-1-1 0 0,0 1 1 0 0,0 0 0 0 0,0-1-1 0 0,0 1 1 0 0,0-1 0 0 0,0 1-1 0 0,0 0 1 0 0,0-1 0 0 0,0 1-1 0 0,0-1 1 0 0,0 1 0 0 0,0-1-1 0 0,-1 1 1 0 0,1-1 0 0 0,1-22-60 0 0,-1 21 49 0 0,-9-131-243 0 0,4 80-461 0 0,4 48 494 0 0,1 4 54 0 0,0 0-1 0 0,-1 0 0 0 0,1 1 0 0 0,0-1 1 0 0,-1 0-1 0 0,1 0 0 0 0,0 0 0 0 0,0 0 0 0 0,0 0 1 0 0,0 0-1 0 0,0 0 0 0 0,0 0 0 0 0,0 0 0 0 0,0 0 1 0 0,0 0-1 0 0,0 0 0 0 0,1 0 0 0 0,-1 0 0 0 0,0 0 1 0 0,1 0-1 0 0,-1 0 0 0 0,1 1 0 0 0,-1-1 0 0 0,1 0 1 0 0,-1 0-1 0 0,1 0 0 0 0,-1 1 0 0 0,1-1 0 0 0,0 0 1 0 0,-1 1-1 0 0,1-1 0 0 0,0 0 0 0 0,0 1 0 0 0,0-1 1 0 0,-1 1-1 0 0,2-1 0 0 0,8 1-1606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0 3948 0 0,'0'0'5730'0'0,"-15"3"-5613"0"0,-9 0-77 0 0,-1-1 51 0 0,1 1-1 0 0,-37 10 1 0 0,56-11-18 0 0,0 1 1 0 0,0 0-1 0 0,0 0 1 0 0,0 0-1 0 0,1 1 1 0 0,-1-1-1 0 0,1 1 1 0 0,0 0-1 0 0,0 0 1 0 0,0 1-1 0 0,1-1 1 0 0,-1 1-1 0 0,1 0 1 0 0,0 0-1 0 0,0 0 1 0 0,1 0-1 0 0,0 0 1 0 0,0 0-1 0 0,0 1 1 0 0,0-1-1 0 0,1 1 1 0 0,0 0-1 0 0,0-1 1 0 0,1 1-1 0 0,-1 9 1 0 0,1-11-175 0 0,0 0-1 0 0,0 0 1 0 0,0 0 0 0 0,0 0 0 0 0,1 0-1 0 0,-1 0 1 0 0,1 1 0 0 0,0-1-1 0 0,0 0 1 0 0,1-1 0 0 0,-1 1-1 0 0,1 0 1 0 0,0 0 0 0 0,0-1 0 0 0,0 1-1 0 0,0-1 1 0 0,1 1 0 0 0,0-1-1 0 0,-1 0 1 0 0,1 0 0 0 0,0 0 0 0 0,0-1-1 0 0,1 1 1 0 0,-1-1 0 0 0,1 1-1 0 0,-1-1 1 0 0,1 0 0 0 0,-1-1-1 0 0,1 1 1 0 0,0 0 0 0 0,0-1 0 0 0,0 0-1 0 0,0 0 1 0 0,0 0 0 0 0,7 0-1 0 0,-8-1-166 0 0,4 1-657 0 0,0-1 0 0 0,1 0 1 0 0,-1 0-1 0 0,1-1 0 0 0,-1 0 1 0 0,10-2-1 0 0,0-3-705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33 1468 0 0,'0'0'6305'0'0,"-103"-33"-6109"0"0,87 33-92 0 0,2 0-96 0 0,0 0 0 0 0,4 0-8 0 0,-3 0-36 0 0,7 0-876 0 0,0 2-584 0 0,4 1-525 0 0,2 1-795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1080 0 0,'0'0'10049'0'0,"0"10"-9786"0"0,-6 30-27 0 0,3-25-33 0 0,0 0 1 0 0,1 0-1 0 0,1 0 0 0 0,0 0 0 0 0,1 0 0 0 0,3 22 1 0 0,-2-35-173 0 0,0 1 1 0 0,1-1-1 0 0,-1 1 1 0 0,1-1-1 0 0,0 0 1 0 0,0 0-1 0 0,0 0 1 0 0,0 0-1 0 0,0 0 1 0 0,0-1-1 0 0,0 1 1 0 0,1-1-1 0 0,-1 1 1 0 0,1-1-1 0 0,-1 0 1 0 0,1 0 0 0 0,-1 0-1 0 0,1 0 1 0 0,0 0-1 0 0,0 0 1 0 0,-1-1-1 0 0,1 0 1 0 0,0 1-1 0 0,3-1 1 0 0,7 1-566 0 0,1 0 0 0 0,0-1 1 0 0,20-3-1 0 0,37-10-5926 0 0,-43 10 1416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50 1828 0 0,'0'0'9916'0'0,"-2"8"-9686"0"0,-2 10-97 0 0,1 0 0 0 0,1 0-1 0 0,1 24 1 0 0,0-34-213 0 0,2 0 0 0 0,-1 0 1 0 0,1 0-1 0 0,0 0 0 0 0,1 0 1 0 0,0-1-1 0 0,0 1 0 0 0,0 0 1 0 0,1-1-1 0 0,0 0 0 0 0,7 11 0 0 0,-10-18-4 0 0,0 1 0 0 0,0-1 0 0 0,0 0 0 0 0,0 1-1 0 0,0-1 1 0 0,1 0 0 0 0,-1 1 0 0 0,0-1 0 0 0,0 0-1 0 0,0 1 1 0 0,1-1 0 0 0,-1 0 0 0 0,0 1 0 0 0,0-1-1 0 0,1 0 1 0 0,-1 0 0 0 0,0 0 0 0 0,1 1-1 0 0,-1-1 1 0 0,0 0 0 0 0,1 0 0 0 0,-1 0 0 0 0,0 0-1 0 0,1 1 1 0 0,-1-1 0 0 0,0 0 0 0 0,1 0 0 0 0,-1 0-1 0 0,0 0 1 0 0,1 0 0 0 0,-1 0 0 0 0,1 0 0 0 0,-1 0-1 0 0,0 0 1 0 0,1 0 0 0 0,-1 0 0 0 0,0 0 0 0 0,1-1-1 0 0,-1 1 1 0 0,0 0 0 0 0,1 0 0 0 0,-1 0 0 0 0,0 0-1 0 0,1-1 1 0 0,-1 1 0 0 0,8-21-1824 0 0,-5-28 1230 0 0,-5 7 667 0 0,1 29 326 0 0,0 0-1 0 0,1 0 0 0 0,0 0 1 0 0,1-1-1 0 0,1 1 1 0 0,4-18-1 0 0,-6 28-214 0 0,1 1-1 0 0,0 0 1 0 0,1 0-1 0 0,-1-1 1 0 0,0 1-1 0 0,1 0 1 0 0,-1 0-1 0 0,1 0 1 0 0,-1 0-1 0 0,1 1 1 0 0,0-1-1 0 0,0 0 1 0 0,0 1-1 0 0,0 0 1 0 0,0-1-1 0 0,0 1 1 0 0,0 0 0 0 0,1 0-1 0 0,-1 0 1 0 0,0 0-1 0 0,1 0 1 0 0,-1 1-1 0 0,1-1 1 0 0,-1 1-1 0 0,1-1 1 0 0,4 1-1 0 0,-5 0-79 0 0,-1 0 0 0 0,1 0 0 0 0,0 1 0 0 0,0-1 0 0 0,0 1 0 0 0,-1-1 0 0 0,1 1 0 0 0,0-1 0 0 0,0 1 0 0 0,-1 0 0 0 0,1 0 0 0 0,-1 0 0 0 0,1 0 0 0 0,-1 0 0 0 0,1 0 0 0 0,-1 1 0 0 0,0-1 0 0 0,1 0 0 0 0,-1 1 0 0 0,0-1 0 0 0,0 1 0 0 0,0-1 0 0 0,0 1 0 0 0,0-1 0 0 0,0 1 0 0 0,-1 0 0 0 0,1 0 0 0 0,0-1 0 0 0,-1 1 0 0 0,0 0 0 0 0,1 0 0 0 0,-1 0 0 0 0,0-1 0 0 0,0 1 0 0 0,0 0 0 0 0,0 2 0 0 0,0 4-82 0 0,0 1-1 0 0,-1-1 0 0 0,0 0 0 0 0,-1 1 1 0 0,-2 9-1 0 0,3-15 20 0 0,0 0 1 0 0,0 0-1 0 0,-1 0 0 0 0,1-1 1 0 0,0 1-1 0 0,-1-1 0 0 0,0 1 1 0 0,1-1-1 0 0,-1 1 0 0 0,0-1 1 0 0,0 0-1 0 0,-1 0 0 0 0,1 0 1 0 0,0 0-1 0 0,-1 0 1 0 0,1 0-1 0 0,-6 2 0 0 0,8-4-120 0 0,36 0-1324 0 0,-30 0 1489 0 0,0 1 0 0 0,-1-1 0 0 0,1 1-1 0 0,0 1 1 0 0,0-1 0 0 0,-1 1 0 0 0,1 0 0 0 0,-1 0 0 0 0,0 1 0 0 0,1-1-1 0 0,-1 1 1 0 0,0 1 0 0 0,-1-1 0 0 0,7 6 0 0 0,-8-7 68 0 0,-1 0 0 0 0,1 1 0 0 0,0 0 0 0 0,-1 0 0 0 0,0 0 0 0 0,0 0 0 0 0,0 0 0 0 0,0 0 0 0 0,0 0 0 0 0,-1 1 0 0 0,1-1 0 0 0,-1 1 0 0 0,0-1 0 0 0,0 1 0 0 0,0 0 0 0 0,-1-1 0 0 0,1 1 0 0 0,-1 0 0 0 0,0-1 0 0 0,0 1 0 0 0,0 0 0 0 0,-1-1 0 0 0,0 6 0 0 0,0-5-44 0 0,-1-1 1 0 0,1 0-1 0 0,-1 0 1 0 0,0-1 0 0 0,1 1-1 0 0,-1 0 1 0 0,0-1 0 0 0,-1 1-1 0 0,1-1 1 0 0,0 1 0 0 0,-1-1-1 0 0,0 0 1 0 0,1 0-1 0 0,-1 0 1 0 0,0 0 0 0 0,0-1-1 0 0,0 1 1 0 0,0-1 0 0 0,0 0-1 0 0,0 0 1 0 0,0 0-1 0 0,-5 1 1 0 0,-5 1-51 0 0,0-1 0 0 0,0 0-1 0 0,0-1 1 0 0,-15 0 0 0 0,-8-5-87 0 0,35 4 33 0 0,0 0 1 0 0,0 0-1 0 0,1 0 1 0 0,-1 0-1 0 0,0 0 1 0 0,0 0-1 0 0,1 0 1 0 0,-1 0-1 0 0,0-1 1 0 0,0 1-1 0 0,1 0 0 0 0,-1-1 1 0 0,0 1-1 0 0,1 0 1 0 0,-1-1-1 0 0,1 1 1 0 0,-1-1-1 0 0,0 1 1 0 0,1-1-1 0 0,-1 1 1 0 0,1-1-1 0 0,-1 0 1 0 0,1 1-1 0 0,-1-1 1 0 0,1 0-1 0 0,0 1 1 0 0,-1-1-1 0 0,1 0 1 0 0,0 1-1 0 0,0-1 1 0 0,-1 0-1 0 0,1 0 1 0 0,0 1-1 0 0,0-1 0 0 0,0 0 1 0 0,0 0-1 0 0,0 1 1 0 0,0-1-1 0 0,0 0 1 0 0,0 0-1 0 0,0 1 1 0 0,0-1-1 0 0,1 0 1 0 0,-1 0-1 0 0,14-8-2931 0 0,0 4 547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74 338 3260 0 0,'0'0'3745'0'0,"-1"-17"-3524"0"0,-3-138 436 0 0,5 138-657 0 0,0-1-1 0 0,2 1 0 0 0,6-23 0 0 0,-8 35 9 0 0,0 1 0 0 0,0 0 1 0 0,0 0-1 0 0,1 0 0 0 0,0-1 0 0 0,0 2 0 0 0,0-1 0 0 0,0 0 1 0 0,1 0-1 0 0,-1 1 0 0 0,1-1 0 0 0,0 1 0 0 0,0 0 1 0 0,0 0-1 0 0,1 0 0 0 0,-1 0 0 0 0,1 0 0 0 0,6-3 0 0 0,-9 6 20 0 0,0-1-1 0 0,1 1 0 0 0,-1 0 0 0 0,0 0 0 0 0,1 0 0 0 0,-1 0 0 0 0,0 0 0 0 0,1 0 0 0 0,-1 0 0 0 0,0 1 1 0 0,1-1-1 0 0,-1 0 0 0 0,0 1 0 0 0,1-1 0 0 0,-1 1 0 0 0,0-1 0 0 0,0 1 0 0 0,1 0 0 0 0,-1-1 0 0 0,0 1 1 0 0,0 0-1 0 0,0 0 0 0 0,0 0 0 0 0,0 0 0 0 0,0 0 0 0 0,0 0 0 0 0,0 0 0 0 0,-1 0 0 0 0,1 0 0 0 0,0 0 1 0 0,-1 1-1 0 0,1-1 0 0 0,-1 0 0 0 0,1 0 0 0 0,-1 1 0 0 0,1-1 0 0 0,-1 2 0 0 0,15 61 81 0 0,-13-49 37 0 0,5 15 210 0 0,-2-7-105 0 0,-1 0 0 0 0,3 41 1 0 0,-38-74-648 0 0,-5 1 658 0 0,-54-7 0 0 0,37 8-3486 0 0,50 7 2021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31 285 336 0 0,'0'0'8848'0'0,"-2"-17"-8512"0"0,-23-139 585 0 0,25 155-917 0 0,-1-8 60 0 0,0 0-1 0 0,0 0 1 0 0,0-1 0 0 0,1 1-1 0 0,1 0 1 0 0,1-13-1 0 0,-1 20-41 0 0,-1 1 0 0 0,1-1-1 0 0,0 0 1 0 0,0 0 0 0 0,0 0-1 0 0,0 1 1 0 0,0-1-1 0 0,0 0 1 0 0,0 1 0 0 0,0-1-1 0 0,1 1 1 0 0,-1 0 0 0 0,1-1-1 0 0,-1 1 1 0 0,1 0-1 0 0,-1 0 1 0 0,1 0 0 0 0,0 0-1 0 0,-1 0 1 0 0,1 0 0 0 0,0 0-1 0 0,0 1 1 0 0,0-1 0 0 0,0 1-1 0 0,0-1 1 0 0,0 1-1 0 0,0 0 1 0 0,0-1 0 0 0,0 1-1 0 0,-1 0 1 0 0,1 1 0 0 0,0-1-1 0 0,0 0 1 0 0,0 0-1 0 0,4 2 1 0 0,-3-1-95 0 0,0-1 0 0 0,0 2-1 0 0,1-1 1 0 0,-1 0 0 0 0,0 1-1 0 0,0-1 1 0 0,0 1 0 0 0,0 0 0 0 0,-1 0-1 0 0,1 0 1 0 0,0 0 0 0 0,-1 0 0 0 0,0 1-1 0 0,1-1 1 0 0,-1 1 0 0 0,0 0 0 0 0,0-1-1 0 0,0 1 1 0 0,-1 0 0 0 0,3 5 0 0 0,-1-2-51 0 0,0 1 0 0 0,-1 0 1 0 0,1 1-1 0 0,-1-1 1 0 0,-1 0-1 0 0,1 1 0 0 0,-1-1 1 0 0,0 9-1 0 0,-1-15 102 0 0,0 0-1 0 0,0 0 0 0 0,0 0 1 0 0,-1 0-1 0 0,1 0 0 0 0,0 0 1 0 0,0-1-1 0 0,0 1 1 0 0,-1 0-1 0 0,1 0 0 0 0,-1 0 1 0 0,1-1-1 0 0,0 1 1 0 0,-1 0-1 0 0,0-1 0 0 0,1 1 1 0 0,-1 0-1 0 0,1-1 0 0 0,-1 1 1 0 0,0-1-1 0 0,1 1 1 0 0,-1 0-1 0 0,0-1 0 0 0,1 0 1 0 0,-1 1-1 0 0,-1 0 0 0 0,-29 3-349 0 0,-28-15 285 0 0,50 6 778 0 0,18 3 232 0 0,22 10-457 0 0,-20 2-392 0 0,1 2 0 0 0,-1-1 0 0 0,-1 2 0 0 0,0-1 0 0 0,-1 1 0 0 0,0 1-1 0 0,-1-1 1 0 0,-1 2 0 0 0,0-1 0 0 0,6 18 0 0 0,-12-29-78 0 0,-1-3-44 0 0,0 0 0 0 0,0 1 1 0 0,0-1-1 0 0,0 1 0 0 0,0-1 0 0 0,0 1 0 0 0,0-1 1 0 0,0 0-1 0 0,1 1 0 0 0,-1-1 0 0 0,0 1 0 0 0,0-1 0 0 0,0 0 1 0 0,1 1-1 0 0,-1-1 0 0 0,0 0 0 0 0,0 1 0 0 0,1-1 1 0 0,-1 0-1 0 0,0 1 0 0 0,1-1 0 0 0,-1 0 0 0 0,0 0 1 0 0,1 1-1 0 0,-1-1 0 0 0,0 0 0 0 0,1 0 0 0 0,-1 0 1 0 0,1 0-1 0 0,-1 1 0 0 0,0-1 0 0 0,1 0 0 0 0,-1 0 0 0 0,1 0 1 0 0,-1 0-1 0 0,1 0 0 0 0,-1 0 0 0 0,0 0 0 0 0,1 0 1 0 0,-1 0-1 0 0,1 0 0 0 0,-1 0 0 0 0,1 0 0 0 0,-1-1 1 0 0,0 1-1 0 0,1 0 0 0 0,12-18-4889 0 0,-9 11 3544 0 0,3-4-867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1 228 0 0,'0'0'8691'0'0,"-3"17"-8630"0"0,1-8-74 0 0,-3 17 11 0 0,1 0 1 0 0,2 1-1 0 0,0 36 1 0 0,2-62-180 0 0,0 1 0 0 0,0-1 0 0 0,0 1 0 0 0,0-1 0 0 0,1 1 0 0 0,-1 0 0 0 0,0-1-1 0 0,1 1 1 0 0,-1-1 0 0 0,1 1 0 0 0,0-1 0 0 0,-1 0 0 0 0,1 1 0 0 0,0-1 0 0 0,0 0 0 0 0,0 1 0 0 0,0-1 0 0 0,0 0 0 0 0,0 0 0 0 0,0 0 0 0 0,1 0 0 0 0,-1 0 0 0 0,0 0 0 0 0,1 0 0 0 0,-1 0 0 0 0,0-1 0 0 0,1 1 0 0 0,-1 0 0 0 0,1-1 0 0 0,-1 1-1 0 0,1-1 1 0 0,-1 0 0 0 0,1 1 0 0 0,-1-1 0 0 0,1 0 0 0 0,2 0 0 0 0,8 0-1661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2996 0 0,'0'0'4393'0'0,"-19"7"-4171"0"0,1 0-173 0 0,-8 1 113 0 0,0 2 1 0 0,0 2-1 0 0,-32 18 0 0 0,56-29-121 0 0,-1 1 0 0 0,1-1-1 0 0,0 1 1 0 0,0 0 0 0 0,0 0-1 0 0,1 0 1 0 0,-1 0 0 0 0,0 0 0 0 0,1 0-1 0 0,-1 0 1 0 0,1 1 0 0 0,0-1-1 0 0,0 0 1 0 0,0 1 0 0 0,0-1-1 0 0,0 1 1 0 0,0 0 0 0 0,1-1-1 0 0,-1 1 1 0 0,1-1 0 0 0,0 1-1 0 0,0 0 1 0 0,0-1 0 0 0,0 1-1 0 0,0 0 1 0 0,0-1 0 0 0,1 1-1 0 0,-1 0 1 0 0,1-1 0 0 0,0 1-1 0 0,0-1 1 0 0,0 1 0 0 0,0-1-1 0 0,0 0 1 0 0,0 1 0 0 0,1-1-1 0 0,-1 0 1 0 0,5 4 0 0 0,-1 2-93 0 0,1-1 0 0 0,0 0 0 0 0,1 0 0 0 0,0 0 0 0 0,0-1 0 0 0,0 0 1 0 0,1 0-1 0 0,0-1 0 0 0,15 8 0 0 0,-10-9-904 0 0,1 0 0 0 0,-1 0 0 0 0,1-2 0 0 0,0 0-1 0 0,0 0 1 0 0,19-1 0 0 0,-11-1-1248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2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53 318 3312 0 0,'0'0'8768'0'0,"0"-9"-8670"0"0,-4-40-19 0 0,-2-1 1 0 0,-2 1 0 0 0,-20-65-1 0 0,23 106-69 0 0,4 8 20 0 0,10 41 537 0 0,-5-35-637 0 0,1 0 0 0 0,0-1 0 0 0,0 1 0 0 0,1-1 0 0 0,-1 0 0 0 0,1-1 0 0 0,9 6 0 0 0,-13-8 30 0 0,0-1-1 0 0,1 1 1 0 0,-1-1-1 0 0,1 0 1 0 0,-1 0-1 0 0,1 0 1 0 0,0 0-1 0 0,-1 0 1 0 0,1-1-1 0 0,0 1 0 0 0,0-1 1 0 0,-1 1-1 0 0,1-1 1 0 0,0 0-1 0 0,0 0 1 0 0,-1-1-1 0 0,1 1 1 0 0,0 0-1 0 0,0-1 1 0 0,-1 0-1 0 0,1 0 0 0 0,0 0 1 0 0,3-1-1 0 0,-4-1-11 0 0,1 1-1 0 0,-1 0 0 0 0,0-1 0 0 0,0 1 0 0 0,0-1 0 0 0,0 0 0 0 0,0 0 1 0 0,0 1-1 0 0,-1-1 0 0 0,1 0 0 0 0,-1-1 0 0 0,0 1 0 0 0,0 0 0 0 0,0 0 1 0 0,0 0-1 0 0,0-6 0 0 0,3-53-121 0 0,-4 61 377 0 0,-2 48 298 0 0,5-27-482 0 0,0 1 0 0 0,1-1 1 0 0,1 0-1 0 0,1-1 0 0 0,1 1 1 0 0,0-1-1 0 0,2-1 0 0 0,0 1 1 0 0,13 17-1 0 0,-19-110-1068 0 0,-5 47 1079 0 0,-1-56 3 0 0,3 77-8 0 0,0-1-1 0 0,1 1 1 0 0,-1 0-1 0 0,1 0 1 0 0,1 0-1 0 0,-1 0 1 0 0,1 0-1 0 0,0 0 1 0 0,1 0-1 0 0,3-6 1 0 0,-6 11-3 0 0,1 0 0 0 0,0 0 1 0 0,-1 0-1 0 0,1 0 0 0 0,0 0 0 0 0,0 0 1 0 0,0 0-1 0 0,-1 0 0 0 0,1 0 0 0 0,0 0 0 0 0,0 0 1 0 0,0 0-1 0 0,1 1 0 0 0,-1-1 0 0 0,0 0 1 0 0,0 1-1 0 0,0-1 0 0 0,0 1 0 0 0,1-1 1 0 0,-1 1-1 0 0,0 0 0 0 0,0 0 0 0 0,1-1 0 0 0,-1 1 1 0 0,0 0-1 0 0,1 0 0 0 0,-1 0 0 0 0,0 0 1 0 0,0 0-1 0 0,1 1 0 0 0,-1-1 0 0 0,0 0 1 0 0,1 1-1 0 0,-1-1 0 0 0,0 0 0 0 0,0 1 0 0 0,0 0 1 0 0,0-1-1 0 0,1 1 0 0 0,-1 0 0 0 0,0-1 1 0 0,0 1-1 0 0,0 0 0 0 0,0 0 0 0 0,-1 0 0 0 0,1 0 1 0 0,0 0-1 0 0,0 0 0 0 0,1 2 0 0 0,3 4-28 0 0,0 0 0 0 0,-1 0 0 0 0,0 0 0 0 0,0 0-1 0 0,-1 1 1 0 0,4 10 0 0 0,0 10 191 0 0,-1 0 0 0 0,-1 1 0 0 0,-1 0 0 0 0,-1 38 0 0 0,-1-63-1561 0 0,2-11 200 0 0,2-12 379 0 0,-6 16 835 0 0,0 0 0 0 0,0 1 1 0 0,0-1-1 0 0,0 0 0 0 0,0 1 1 0 0,-1-1-1 0 0,1 1 0 0 0,-1-1 1 0 0,0 0-1 0 0,1 1 0 0 0,-1-1 1 0 0,0 1-1 0 0,-1 0 0 0 0,1-1 1 0 0,0 1-1 0 0,-1 0 0 0 0,1 0 0 0 0,-4-4 1 0 0,1 4 111 0 0,0 0 0 0 0,1 0 1 0 0,-1 0-1 0 0,0 0 0 0 0,-1 1 1 0 0,1 0-1 0 0,0 0 0 0 0,0 0 1 0 0,0 0-1 0 0,-1 0 0 0 0,-4 1 0 0 0,-58-4-1756 0 0,22 3-4109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2292 0 0,'0'0'5093'0'0,"-18"6"-4797"0"0,-53 19-50 0 0,67-24-194 0 0,0 1-1 0 0,0-1 0 0 0,0 1 1 0 0,0 0-1 0 0,1 0 1 0 0,-1 0-1 0 0,1 1 0 0 0,0-1 1 0 0,-1 1-1 0 0,1 0 0 0 0,0 0 1 0 0,1 0-1 0 0,-1 0 0 0 0,0 0 1 0 0,-2 6-1 0 0,3-6-14 0 0,1 0 0 0 0,0 0-1 0 0,0 0 1 0 0,1 0 0 0 0,-1 0 0 0 0,1 1 0 0 0,-1-1-1 0 0,1 0 1 0 0,0 0 0 0 0,0 0 0 0 0,0 0 0 0 0,1 1-1 0 0,-1-1 1 0 0,1 0 0 0 0,1 5 0 0 0,0-2-123 0 0,1 0 0 0 0,0 0 1 0 0,-1-1-1 0 0,2 1 0 0 0,-1-1 1 0 0,1 0-1 0 0,0 0 0 0 0,0 0 1 0 0,0 0-1 0 0,0-1 0 0 0,1 0 1 0 0,0 0-1 0 0,0 0 0 0 0,0 0 1 0 0,0-1-1 0 0,8 4 0 0 0,-2-3-753 0 0,-1-1 0 0 0,0 0 0 0 0,0 0 0 0 0,20 1 0 0 0,-8-3-1019 0 0</inkml:trace>
  <inkml:trace contextRef="#ctx0" brushRef="#br0" timeOffset="1">183 133 2164 0 0,'0'0'3705'0'0,"-115"-38"-3581"0"0,103 35-120 0 0,4 1-4 0 0,0 2 4 0 0,2 0-4 0 0,4 0-456 0 0,0 0-533 0 0,2 5-1135 0 0,0 4-160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1 182 136 0 0,'38'72'1903'0'0,"-37"-71"-1728"0"0,-1 0 0 0 0,1 0-1 0 0,0 0 1 0 0,0 1 0 0 0,0-1 0 0 0,-1 0 0 0 0,1 0 0 0 0,0 0 0 0 0,0 0-1 0 0,0 0 1 0 0,0-1 0 0 0,1 1 0 0 0,-1 0 0 0 0,0 0 0 0 0,2 0 0 0 0,-3-1-123 0 0,1 0 1 0 0,-1 0 0 0 0,0 0-1 0 0,1 0 1 0 0,-1 0 0 0 0,1 0 0 0 0,-1 0-1 0 0,1 0 1 0 0,-1-1 0 0 0,0 1 0 0 0,1 0-1 0 0,-1 0 1 0 0,1 0 0 0 0,-1 0-1 0 0,0-1 1 0 0,1 1 0 0 0,-1 0 0 0 0,0-1-1 0 0,1 1 1 0 0,-1 0 0 0 0,0 0 0 0 0,1-1-1 0 0,-1 1 1 0 0,0-1 0 0 0,0 1-1 0 0,0 0 1 0 0,1-1 0 0 0,-1 0 0 0 0,7-26 1321 0 0,-6-1-438 0 0,-5-47 0 0 0,-1-1 86 0 0,50 117-1288 0 0,-34-27 188 0 0,43 49-119 0 0,-50-58 243 0 0,1-1 1 0 0,0 1 0 0 0,1-1 0 0 0,-1 1 0 0 0,1-2 0 0 0,-1 1 0 0 0,1-1 0 0 0,0 1 0 0 0,7 1 0 0 0,-11-4-76 0 0,-1-1 0 0 0,1 0 0 0 0,-1 1 0 0 0,1-1 1 0 0,-1 0-1 0 0,0 0 0 0 0,1 0 0 0 0,-1 0 0 0 0,1 0 1 0 0,-1 0-1 0 0,1 0 0 0 0,-1-1 0 0 0,1 1 0 0 0,-1 0 1 0 0,0-1-1 0 0,1 1 0 0 0,-1-1 0 0 0,0 0 0 0 0,1 1 1 0 0,-1-1-1 0 0,0 0 0 0 0,0 0 0 0 0,0 0 0 0 0,1 0 1 0 0,0-1-1 0 0,0-1-14 0 0,1-1-1 0 0,-1 1 1 0 0,0-1 0 0 0,0 1-1 0 0,-1-1 1 0 0,1 0 0 0 0,-1 0-1 0 0,0 1 1 0 0,2-6 0 0 0,0-10-102 0 0,-1 0 0 0 0,0-38 0 0 0,-2 54 123 0 0,2-66-1951 0 0,7 104 3319 0 0,-1 47-163 0 0,-6-56-1178 0 0,0-1 0 0 0,12 49 0 0 0,-13-74-203 0 0,-1 0 0 0 0,1 1 0 0 0,-1-1 1 0 0,1 0-1 0 0,0 0 0 0 0,-1 1 1 0 0,1-1-1 0 0,0 0 0 0 0,0 0 1 0 0,-1 0-1 0 0,1 0 0 0 0,0 0 1 0 0,-1 0-1 0 0,1 0 0 0 0,0 0 1 0 0,-1 0-1 0 0,1 0 0 0 0,0 0 1 0 0,0-1-1 0 0,-1 1 0 0 0,1 0 0 0 0,0 0 1 0 0,-1-1-1 0 0,1 1 0 0 0,0-1 1 0 0,7-5-2421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9 1288 0 0,'0'0'7569'0'0,"-19"-1"-7302"0"0,-31 0-490 0 0,-92-4 863 0 0,51 3-6094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6 329 1620 0 0,'0'0'6475'0'0,"-1"-14"-6131"0"0,-4-218 420 0 0,6 228-739 0 0,1-1-1 0 0,-1 1 1 0 0,1 0 0 0 0,0 0-1 0 0,0-1 1 0 0,0 1 0 0 0,0 0 0 0 0,1 1-1 0 0,0-1 1 0 0,0 0 0 0 0,0 1-1 0 0,0-1 1 0 0,0 1 0 0 0,1 0-1 0 0,-1 0 1 0 0,1 1 0 0 0,0-1 0 0 0,0 1-1 0 0,0-1 1 0 0,0 1 0 0 0,0 0-1 0 0,1 1 1 0 0,-1-1 0 0 0,1 1 0 0 0,-1 0-1 0 0,1 0 1 0 0,-1 0 0 0 0,1 1-1 0 0,0 0 1 0 0,-1-1 0 0 0,1 2-1 0 0,-1-1 1 0 0,1 0 0 0 0,8 3 0 0 0,-12-2-50 0 0,1 0 1 0 0,-1 0-1 0 0,1 0 1 0 0,-1 1 0 0 0,1-1-1 0 0,-1 0 1 0 0,0 1-1 0 0,1-1 1 0 0,-1 1 0 0 0,0 0-1 0 0,0-1 1 0 0,0 1-1 0 0,0 0 1 0 0,-1-1 0 0 0,1 1-1 0 0,0 0 1 0 0,-1 0-1 0 0,1 0 1 0 0,-1 0 0 0 0,0 0-1 0 0,0-1 1 0 0,1 1 0 0 0,-1 0-1 0 0,0 0 1 0 0,-1 0-1 0 0,1 0 1 0 0,0 0 0 0 0,-1 0-1 0 0,0 2 1 0 0,0 3-83 0 0,0 1 0 0 0,-1-1 0 0 0,0 0 1 0 0,0-1-1 0 0,-1 1 0 0 0,-5 10 0 0 0,2-9 54 0 0,0-1 1 0 0,-1 0-1 0 0,1 0 0 0 0,-2 0 1 0 0,1-1-1 0 0,-1 0 0 0 0,1-1 1 0 0,-2 0-1 0 0,1 0 0 0 0,-1 0 1 0 0,1-1-1 0 0,-15 5 0 0 0,49 14 1308 0 0,22 21-658 0 0,-38-33-529 0 0,2 0-1 0 0,-1-1 1 0 0,24 16 0 0 0,-35-26-115 0 0,1 0 0 0 0,-1 0 0 0 0,0 1-1 0 0,1-1 1 0 0,-1 0 0 0 0,1 0 0 0 0,-1 0-1 0 0,1 0 1 0 0,-1 0 0 0 0,0 1 0 0 0,1-1-1 0 0,-1 0 1 0 0,1 0 0 0 0,-1 0 0 0 0,1 0-1 0 0,-1 0 1 0 0,1 0 0 0 0,-1-1 0 0 0,1 1-1 0 0,-1 0 1 0 0,1 0 0 0 0,-1 0 0 0 0,0 0 0 0 0,1 0-1 0 0,-1-1 1 0 0,1 1 0 0 0,-1 0 0 0 0,0 0-1 0 0,1-1 1 0 0,-1 1 0 0 0,0 0 0 0 0,1-1-1 0 0,-1 1 1 0 0,0 0 0 0 0,1-1 0 0 0,-1 1-1 0 0,0 0 1 0 0,0-1 0 0 0,1 1 0 0 0,-1-1 0 0 0,0 1-1 0 0,0 0 1 0 0,0-1 0 0 0,0 1 0 0 0,1-1-1 0 0,-1 1 1 0 0,0-1 0 0 0,0 1 0 0 0,0-1-1 0 0,0 0 1 0 0,1-28-200 0 0,-1 25 3053 0 0,44 31-1317 0 0,-36-26-1449 0 0,0 0 0 0 0,0 0 0 0 0,0-1-1 0 0,0 0 1 0 0,1-1 0 0 0,-1 1 0 0 0,0-2 0 0 0,0 1 0 0 0,0-1 0 0 0,0 0-1 0 0,0-1 1 0 0,-1 0 0 0 0,11-5 0 0 0,-14 6-64 0 0,0 0-1 0 0,-1 0 1 0 0,1 0 0 0 0,-1 0 0 0 0,0 0-1 0 0,0-1 1 0 0,0 0 0 0 0,0 1 0 0 0,0-1-1 0 0,0 0 1 0 0,-1-1 0 0 0,0 1 0 0 0,1 0-1 0 0,-1-1 1 0 0,0 1 0 0 0,-1-1-1 0 0,1 0 1 0 0,-1 1 0 0 0,1-1 0 0 0,-1 0-1 0 0,0 0 1 0 0,-1 0 0 0 0,1 0 0 0 0,-1 0-1 0 0,1 0 1 0 0,-1 0 0 0 0,0 0 0 0 0,-1 0-1 0 0,0-5 1 0 0,0 6 7 0 0,-1-1 0 0 0,1 1 0 0 0,-1 0 0 0 0,0 0 0 0 0,0 0 0 0 0,0 0 0 0 0,0 0 0 0 0,-1 0 0 0 0,1 0-1 0 0,-1 1 1 0 0,0-1 0 0 0,1 1 0 0 0,-1 0 0 0 0,0 0 0 0 0,0 0 0 0 0,-1 0 0 0 0,1 0 0 0 0,0 1 0 0 0,-1 0 0 0 0,1-1 0 0 0,-1 1 0 0 0,1 0 0 0 0,-1 1 0 0 0,-6-1 0 0 0,-11-3-187 0 0,0 2 1 0 0,-40 0-1 0 0,56 2 70 0 0,-4 0-90 0 0,1-1-234 0 0,1 1 0 0 0,0 0 0 0 0,-1 1 0 0 0,1-1 0 0 0,0 2 0 0 0,0-1 0 0 0,-1 1 0 0 0,1 0 0 0 0,-8 3 1 0 0,-6 8-4364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13 1336 0 0,'0'0'6921'0'0,"-8"-3"-3546"0"0,-28-6-2665 0 0,14 8-670 0 0,0 2 1 0 0,0 0 0 0 0,-1 2-1 0 0,1 0 1 0 0,-35 11-1 0 0,51-12-66 0 0,0 0 0 0 0,0 0-1 0 0,0 1 1 0 0,0 0 0 0 0,1 0-1 0 0,-1 1 1 0 0,1 0 0 0 0,0 0 0 0 0,0 0-1 0 0,0 0 1 0 0,1 1 0 0 0,-1-1-1 0 0,1 1 1 0 0,0 1 0 0 0,1-1-1 0 0,-1 0 1 0 0,1 1 0 0 0,0 0 0 0 0,0-1-1 0 0,1 1 1 0 0,0 0 0 0 0,0 1-1 0 0,0-1 1 0 0,0 8 0 0 0,0-7-14 0 0,1-1 0 0 0,0 1 0 0 0,1 0 0 0 0,-1 0 0 0 0,1 0 0 0 0,1-1 0 0 0,-1 1 0 0 0,1 0 0 0 0,1 0 0 0 0,-1-1 0 0 0,1 1 0 0 0,0-1 0 0 0,0 1 0 0 0,1-1 0 0 0,0 0 0 0 0,0 0 0 0 0,0 0 0 0 0,1 0 0 0 0,0-1 0 0 0,0 1 0 0 0,1-1 1 0 0,-1 0-1 0 0,1 0 0 0 0,0-1 0 0 0,1 1 0 0 0,-1-1 0 0 0,1 0 0 0 0,-1-1 0 0 0,1 1 0 0 0,0-1 0 0 0,1 0 0 0 0,-1-1 0 0 0,0 1 0 0 0,8 0 0 0 0,-3 1 7 0 0,-1-1 1 0 0,1-1-1 0 0,0 0 0 0 0,-1 0 1 0 0,1-1-1 0 0,0-1 0 0 0,0 0 1 0 0,0 0-1 0 0,0-1 0 0 0,0 0 1 0 0,19-5-1 0 0,-29 5 5 0 0,1 1 1 0 0,-1-1 0 0 0,0 1-1 0 0,0-1 1 0 0,0 0-1 0 0,0 1 1 0 0,1-1-1 0 0,-1 0 1 0 0,0 0 0 0 0,0 0-1 0 0,0 1 1 0 0,0-1-1 0 0,-1 0 1 0 0,1 0-1 0 0,0-1 1 0 0,0 1 0 0 0,-1 0-1 0 0,1 0 1 0 0,0 0-1 0 0,-1 0 1 0 0,1-1-1 0 0,-1 1 1 0 0,0 0-1 0 0,1-1 1 0 0,-1 1 0 0 0,0-2-1 0 0,0 1 11 0 0,-1 0 0 0 0,1 0 0 0 0,-1 0 0 0 0,0-1 0 0 0,1 1 0 0 0,-1 0 0 0 0,0 0 0 0 0,-1 0 0 0 0,1 1 0 0 0,0-1 0 0 0,0 0 0 0 0,-1 0 0 0 0,-3-3 0 0 0,-5-4 55 0 0,0 1 0 0 0,-1-1 0 0 0,-20-10 0 0 0,30 18-36 0 0,-41-21 2686 0 0,80 24-1414 0 0,-18 0-1342 0 0,0 0-1 0 0,-1-1 1 0 0,1-1 0 0 0,0 0-1 0 0,26-5 1 0 0,-33-1-1725 0 0,-6-1-2293 0 0,-1 2-795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3624 0 0,'0'0'7904'0'0,"-9"5"-7806"0"0,5-4-95 0 0,-43 28 92 0 0,46-28-88 0 0,-1 0-1 0 0,0 0 1 0 0,1 1 0 0 0,0-1 0 0 0,-1 0-1 0 0,1 0 1 0 0,-1 1 0 0 0,1-1-1 0 0,0 1 1 0 0,0-1 0 0 0,0 1-1 0 0,0 0 1 0 0,0 0 0 0 0,0-1-1 0 0,1 1 1 0 0,-1 0 0 0 0,0 0-1 0 0,1 0 1 0 0,0-1 0 0 0,-1 1-1 0 0,1 0 1 0 0,0 0 0 0 0,0 0-1 0 0,0 0 1 0 0,0 0 0 0 0,0 0-1 0 0,0 0 1 0 0,1 0 0 0 0,0 2-1 0 0,1-2-56 0 0,0 0 0 0 0,0 0-1 0 0,0 0 1 0 0,0 0 0 0 0,0 0-1 0 0,1-1 1 0 0,-1 1 0 0 0,1-1-1 0 0,-1 1 1 0 0,1-1-1 0 0,-1 0 1 0 0,1 0 0 0 0,0 0-1 0 0,0 0 1 0 0,-1-1 0 0 0,7 1-1 0 0,-7 0 49 0 0,1-1 0 0 0,-1 0-1 0 0,1 1 1 0 0,-1-1-1 0 0,0 1 1 0 0,1 0 0 0 0,-1 0-1 0 0,0 0 1 0 0,1 0-1 0 0,-1 0 1 0 0,0 0 0 0 0,0 0-1 0 0,0 1 1 0 0,0-1 0 0 0,0 1-1 0 0,0 0 1 0 0,0 0-1 0 0,-1-1 1 0 0,1 1 0 0 0,1 4-1 0 0,-3-5-11 0 0,0 1 0 0 0,0-1 0 0 0,0 1 0 0 0,0-1 0 0 0,-1 0 0 0 0,1 1 0 0 0,-1-1 0 0 0,1 1 0 0 0,-1-1 0 0 0,0 0 0 0 0,1 1 0 0 0,-1-1 0 0 0,0 0 0 0 0,0 0 0 0 0,0 1-1 0 0,0-1 1 0 0,0 0 0 0 0,0 0 0 0 0,0 0 0 0 0,0 0 0 0 0,-1 0 0 0 0,1-1 0 0 0,0 1 0 0 0,-1 0 0 0 0,1-1 0 0 0,-2 2 0 0 0,-44 19-84 0 0,43-19 76 0 0,-8 2-319 0 0,-9 6 1389 0 0,23-5-462 0 0,13 0-618 0 0,-2-2-41 0 0,-1 1-1 0 0,1 0 0 0 0,-1 1 0 0 0,18 11 1 0 0,-26-14 80 0 0,1 1 1 0 0,-1 0 0 0 0,1 0-1 0 0,-1 0 1 0 0,0 0 0 0 0,0 1-1 0 0,0 0 1 0 0,-1 0 0 0 0,1 0-1 0 0,-1 0 1 0 0,0 0-1 0 0,0 1 1 0 0,-1-1 0 0 0,3 6-1 0 0,-4-6-18 0 0,-1-1-1 0 0,1 1 1 0 0,-1 0 0 0 0,1-1-1 0 0,-1 1 1 0 0,-1 0-1 0 0,1 0 1 0 0,0-1-1 0 0,-1 1 1 0 0,0 0-1 0 0,0-1 1 0 0,0 1-1 0 0,0 0 1 0 0,0-1 0 0 0,-1 0-1 0 0,1 1 1 0 0,-1-1-1 0 0,0 0 1 0 0,0 0-1 0 0,-1 0 1 0 0,-3 5-1 0 0,-6 4-110 0 0,0 0 0 0 0,0-1-1 0 0,-21 14 1 0 0,29-22 3 0 0,0 0 1 0 0,0-1-1 0 0,-1 0 0 0 0,1 0 1 0 0,-1 0-1 0 0,-8 2 0 0 0,-13-1-4660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27 197 3132 0 0,'0'0'6905'0'0,"-16"-18"-5688"0"0,7-66-207 0 0,8 79-992 0 0,1-1-1 0 0,0 0 0 0 0,0 1 1 0 0,1-1-1 0 0,0 1 0 0 0,0-1 0 0 0,0 0 1 0 0,0 1-1 0 0,1 0 0 0 0,0-1 1 0 0,0 1-1 0 0,5-8 0 0 0,-6 12 0 0 0,-1 0-1 0 0,1 0 1 0 0,-1 0 0 0 0,1 0-1 0 0,0 1 1 0 0,0-1 0 0 0,-1 0-1 0 0,1 0 1 0 0,0 1 0 0 0,0-1-1 0 0,0 1 1 0 0,0-1-1 0 0,0 1 1 0 0,-1-1 0 0 0,1 1-1 0 0,0-1 1 0 0,0 1 0 0 0,0 0-1 0 0,0-1 1 0 0,0 1 0 0 0,1 0-1 0 0,-1 0 1 0 0,0 0 0 0 0,0 0-1 0 0,0 0 1 0 0,0 0-1 0 0,0 0 1 0 0,0 0 0 0 0,0 0-1 0 0,2 1 1 0 0,-1 1-74 0 0,1-1-1 0 0,-1 1 1 0 0,0 0 0 0 0,0 0 0 0 0,0 0-1 0 0,0 0 1 0 0,0 0 0 0 0,0 0 0 0 0,0 0-1 0 0,0 1 1 0 0,1 2 0 0 0,4 9-326 0 0,0 0 0 0 0,10 29 1 0 0,-13-29 300 0 0,-1-8 93 0 0,-1 0 0 0 0,0 1 0 0 0,0-1-1 0 0,-1 0 1 0 0,1 11 0 0 0,-2-17-126 0 0,0-36-716 0 0,1 27 872 0 0,0-1 0 0 0,0 0 0 0 0,1 0 0 0 0,1 0 0 0 0,5-14 0 0 0,-7 21-25 0 0,0-1-1 0 0,0 0 1 0 0,1 1-1 0 0,-1 0 1 0 0,1-1 0 0 0,0 1-1 0 0,0 0 1 0 0,0 0-1 0 0,1 0 1 0 0,-1 0 0 0 0,1 1-1 0 0,-1-1 1 0 0,1 0-1 0 0,0 1 1 0 0,0 0-1 0 0,0 0 1 0 0,5-3 0 0 0,-7 5 7 0 0,-1 0 0 0 0,1 0 0 0 0,0 0 0 0 0,0 0 0 0 0,0 0 0 0 0,-1 0 0 0 0,1 1 0 0 0,0-1 0 0 0,0 0 1 0 0,-1 0-1 0 0,1 0 0 0 0,0 1 0 0 0,0-1 0 0 0,-1 1 0 0 0,1-1 0 0 0,0 0 0 0 0,-1 1 0 0 0,1-1 0 0 0,0 1 0 0 0,-1-1 1 0 0,1 1-1 0 0,-1 0 0 0 0,1-1 0 0 0,-1 1 0 0 0,1 0 0 0 0,-1-1 0 0 0,0 1 0 0 0,1 0 0 0 0,-1-1 0 0 0,0 1 0 0 0,1 0 0 0 0,-1 0 1 0 0,0-1-1 0 0,0 1 0 0 0,0 0 0 0 0,0 0 0 0 0,1 0 0 0 0,-1-1 0 0 0,0 1 0 0 0,-1 0 0 0 0,1 1 0 0 0,1 43-258 0 0,-1-34 235 0 0,-2 6 11 0 0,-1 1 0 0 0,0 0-1 0 0,-1-1 1 0 0,-1 0-1 0 0,-1 0 1 0 0,0 0 0 0 0,-1 0-1 0 0,-15 23 1 0 0,13-24 62 0 0,1 0 1 0 0,1 0-1 0 0,0 1 1 0 0,1 0-1 0 0,0 1 0 0 0,2-1 1 0 0,0 1-1 0 0,-2 28 0 0 0,6-44-55 0 0,0-1 1 0 0,0 1-1 0 0,0-1 0 0 0,0 1 0 0 0,0-1 0 0 0,1 1 0 0 0,-1-1 0 0 0,1 1 0 0 0,-1-1 0 0 0,1 0 0 0 0,-1 1 0 0 0,1-1 0 0 0,0 1 0 0 0,0-1 0 0 0,0 0 0 0 0,0 0 0 0 0,0 0 0 0 0,0 1 0 0 0,0-1 0 0 0,0 0 0 0 0,0 0 0 0 0,3 1 0 0 0,-1 0-24 0 0,0-1-1 0 0,0 0 0 0 0,1 1 1 0 0,-1-1-1 0 0,0-1 1 0 0,1 1-1 0 0,-1 0 1 0 0,1-1-1 0 0,6 0 0 0 0,0 0-239 0 0,0-1-1 0 0,0 0 0 0 0,0-1 0 0 0,0 0 0 0 0,0 0 0 0 0,12-5 0 0 0,41-28-5350 0 0,-37 20 889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1 161 2944 0 0,'0'0'8175'0'0,"50"2"-6972"0"0,12-10-1056 0 0,1 3 1 0 0,106 5 0 0 0,-74 1-225 0 0,70 6-584 0 0,-165-7 842 0 0,-2 4-236 0 0,-1 0 40 0 0,0 0 1 0 0,-1 0-1 0 0,1 0 0 0 0,-1-1 0 0 0,1 1 1 0 0,-1-1-1 0 0,0 0 0 0 0,-7 4 1 0 0,-2 3 1 0 0,-78 57 1211 0 0,136-90-1100 0 0,-44 22-127 0 0,1-1 0 0 0,-1 1 1 0 0,0-1-1 0 0,0 1 0 0 0,1-1 0 0 0,-1 0 1 0 0,0 0-1 0 0,-1 0 0 0 0,1 1 0 0 0,0-1 1 0 0,0 0-1 0 0,-1 0 0 0 0,1 0 0 0 0,-1 0 1 0 0,0 0-1 0 0,1 0 0 0 0,-1 0 0 0 0,0 0 1 0 0,0-1-1 0 0,-1 1 0 0 0,1 0 1 0 0,0 0-1 0 0,-1 0 0 0 0,1 0 0 0 0,-1 0 1 0 0,1 0-1 0 0,-3-3 0 0 0,-2-7-28 0 0,-1 0 1 0 0,-1 1-1 0 0,-11-16 1 0 0,2 2-88 0 0,11 15-730 0 0,-1-1-1 0 0,2 0 1 0 0,0-1-1 0 0,0 1 1 0 0,-2-12 0 0 0,1-8-5025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1 3364 0 0,'0'0'7022'0'0,"-6"1"-7481"0"0,-6 1 534 0 0,-4 0 206 0 0,1 1-1 0 0,0 1 1 0 0,-20 7 0 0 0,32-10-280 0 0,1-1 0 0 0,-1 2-1 0 0,1-1 1 0 0,-1 0 0 0 0,1 0 0 0 0,-1 1 0 0 0,1-1 0 0 0,-1 1-1 0 0,1 0 1 0 0,0 0 0 0 0,0 0 0 0 0,0 0 0 0 0,0 0-1 0 0,0 0 1 0 0,1 0 0 0 0,-1 1 0 0 0,1-1 0 0 0,-1 1 0 0 0,1-1-1 0 0,0 1 1 0 0,0 0 0 0 0,0-1 0 0 0,0 1 0 0 0,1 0-1 0 0,-1 0 1 0 0,0 2 0 0 0,2-3-45 0 0,-1-1 1 0 0,1 0-1 0 0,0 0 0 0 0,-1 0 1 0 0,1 1-1 0 0,0-1 1 0 0,0 0-1 0 0,0 0 0 0 0,0 0 1 0 0,0 0-1 0 0,0 0 0 0 0,0-1 1 0 0,0 1-1 0 0,0 0 0 0 0,0 0 1 0 0,0-1-1 0 0,1 1 0 0 0,1 0 1 0 0,29 14-322 0 0,-25-12 386 0 0,27 9 15 0 0,34 16-38 0 0,-64-26 64 0 0,-1 0 0 0 0,1 0 0 0 0,0 1 0 0 0,-1-1 0 0 0,1 1 0 0 0,-1 0 0 0 0,0 0 0 0 0,0 0 0 0 0,0 0 0 0 0,0 1 0 0 0,0-1 0 0 0,-1 1 0 0 0,3 4 0 0 0,-5-7-63 0 0,1 1-1 0 0,-1-1 0 0 0,1 1 1 0 0,-1 0-1 0 0,0-1 0 0 0,1 1 1 0 0,-1 0-1 0 0,0-1 0 0 0,0 1 1 0 0,0 0-1 0 0,0-1 0 0 0,0 1 1 0 0,-1 0-1 0 0,1 0 0 0 0,-1-1 1 0 0,1 1-1 0 0,-1-1 0 0 0,1 1 0 0 0,-1 0 1 0 0,0-1-1 0 0,-1 3 0 0 0,-1 0-26 0 0,0-1-1 0 0,0 1 1 0 0,0-1-1 0 0,0 0 1 0 0,-1 0-1 0 0,0 0 1 0 0,1 0-1 0 0,-5 2 1 0 0,-2 0-33 0 0,1 0-1 0 0,-1 0 1 0 0,0-1 0 0 0,0 0 0 0 0,0-1-1 0 0,-16 3 1 0 0,14-4-571 0 0,1-1-1 0 0,-1 0 0 0 0,0-1 0 0 0,-20-3 0 0 0,30 3 525 0 0,0 0-1 0 0,1 0 0 0 0,-1 0 0 0 0,0-1 0 0 0,0 1 1 0 0,0-1-1 0 0,1 1 0 0 0,-1-1 0 0 0,0 0 0 0 0,0 0 1 0 0,1 0-1 0 0,-1 0 0 0 0,1 0 0 0 0,-1 0 0 0 0,1 0 0 0 0,-1 0 1 0 0,1-1-1 0 0,0 1 0 0 0,-1 0 0 0 0,1-1 0 0 0,0 1 1 0 0,0-1-1 0 0,0 0 0 0 0,0 1 0 0 0,1-1 0 0 0,-1 0 1 0 0,0 1-1 0 0,1-1 0 0 0,-1 0 0 0 0,1 0 0 0 0,-1 0 0 0 0,1 0 1 0 0,0 1-1 0 0,0-1 0 0 0,0 0 0 0 0,0 0 0 0 0,0-3 1 0 0,2-2-1956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1864 0 0,'0'0'8530'0'0,"1"15"-8498"0"0,-7 133 154 0 0,5-142-59 0 0,3 30-1181 0 0,-1-35 854 0 0,-1 0 0 0 0,1-1-1 0 0,0 1 1 0 0,-1 0 0 0 0,1 0-1 0 0,0 0 1 0 0,0-1 0 0 0,0 1-1 0 0,-1 0 1 0 0,1-1 0 0 0,0 1-1 0 0,0 0 1 0 0,0-1 0 0 0,0 0 0 0 0,0 1-1 0 0,0-1 1 0 0,0 1 0 0 0,0-1-1 0 0,0 0 1 0 0,1 0 0 0 0,-1 0-1 0 0,0 0 1 0 0,0 1 0 0 0,0-1-1 0 0,0-1 1 0 0,0 1 0 0 0,0 0-1 0 0,0 0 1 0 0,0 0 0 0 0,0-1-1 0 0,2 1 1 0 0,10-3-2175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1168 0 0,'0'0'7669'0'0,"-18"0"-7555"0"0,-57 2-20 0 0,71-3-73 0 0,0 1 1 0 0,0 0-1 0 0,0 0 1 0 0,0 1-1 0 0,0-1 1 0 0,0 1-1 0 0,0 0 1 0 0,0 0-1 0 0,0 0 0 0 0,0 1 1 0 0,0-1-1 0 0,1 1 1 0 0,-1 0-1 0 0,1 0 1 0 0,-1 0-1 0 0,1 0 1 0 0,0 1-1 0 0,0-1 1 0 0,-6 7-1 0 0,9-8-21 0 0,-1 1 0 0 0,0 0 0 0 0,1 0 0 0 0,0 0 0 0 0,-1 0 0 0 0,1 0 0 0 0,0 0 0 0 0,0 0 0 0 0,0 0 0 0 0,0 0 0 0 0,0 0 0 0 0,0 0 0 0 0,1 0 0 0 0,-1 0 0 0 0,1-1 0 0 0,-1 1 0 0 0,1 0 0 0 0,0 0 0 0 0,0 0 0 0 0,0-1 0 0 0,0 1 0 0 0,0 0 0 0 0,0-1 0 0 0,0 1 0 0 0,0-1 0 0 0,1 1 0 0 0,-1-1 0 0 0,1 1 0 0 0,-1-1 0 0 0,1 0 0 0 0,-1 0 0 0 0,4 2 0 0 0,12 8 77 0 0,0 0 1 0 0,28 13-1 0 0,-31-17 146 0 0,0 0 1 0 0,-1 0-1 0 0,0 1 1 0 0,0 1-1 0 0,20 18 1 0 0,-32-26-213 0 0,-1-1-1 0 0,1 1 1 0 0,0-1 0 0 0,-1 1 0 0 0,1-1-1 0 0,-1 1 1 0 0,1 0 0 0 0,-1-1 0 0 0,1 1-1 0 0,-1 0 1 0 0,1-1 0 0 0,-1 1-1 0 0,1 0 1 0 0,-1 0 0 0 0,0-1 0 0 0,0 1-1 0 0,1 0 1 0 0,-1 0 0 0 0,0-1-1 0 0,0 1 1 0 0,0 0 0 0 0,0 0 0 0 0,0 0-1 0 0,0 0 1 0 0,0-1 0 0 0,0 1 0 0 0,0 0-1 0 0,0 0 1 0 0,-1 0 0 0 0,1 1-1 0 0,-1-1-26 0 0,-1 0 0 0 0,1 0 0 0 0,0 0 0 0 0,-1 0 0 0 0,1 0 0 0 0,-1 0-1 0 0,1 0 1 0 0,-1-1 0 0 0,1 1 0 0 0,-1-1 0 0 0,1 1 0 0 0,-1-1 0 0 0,0 1-1 0 0,-1-1 1 0 0,-68 3-573 0 0,64-3 677 0 0,1 0-532 0 0,0 0 0 0 0,0-1 0 0 0,0 0 0 0 0,1 0 0 0 0,-1 0 0 0 0,1-1 0 0 0,-1 0 0 0 0,1 0 0 0 0,-1 0 0 0 0,1 0 0 0 0,0-1 0 0 0,0 0 0 0 0,-5-4 0 0 0,1-2-1848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5473 0 0,'0'0'3110'0'0,"-18"10"-3072"0"0,-5 1-29 0 0,5-3-18 0 0,0 0 1 0 0,1 2-1 0 0,0 0 0 0 0,-19 16 0 0 0,36-26-2 0 0,0 0 1 0 0,-1 0-1 0 0,1 0 0 0 0,0 0 0 0 0,0 0 0 0 0,0 1 1 0 0,0-1-1 0 0,0 0 0 0 0,0 0 0 0 0,0 0 0 0 0,0 1 1 0 0,0-1-1 0 0,0 0 0 0 0,0 0 0 0 0,0 0 0 0 0,0 1 1 0 0,0-1-1 0 0,0 0 0 0 0,0 0 0 0 0,0 0 0 0 0,0 0 1 0 0,0 1-1 0 0,0-1 0 0 0,0 0 0 0 0,0 0 0 0 0,0 0 1 0 0,0 1-1 0 0,0-1 0 0 0,0 0 0 0 0,0 0 0 0 0,0 0 1 0 0,1 0-1 0 0,-1 1 0 0 0,0-1 0 0 0,0 0 0 0 0,0 0 1 0 0,0 0-1 0 0,0 0 0 0 0,1 0 0 0 0,-1 0 0 0 0,0 1 1 0 0,0-1-1 0 0,0 0 0 0 0,0 0 0 0 0,1 0 0 0 0,-1 0 1 0 0,16 8-279 0 0,17 2 204 0 0,-17-6 80 0 0,65 22-60 0 0,-76-24 106 0 0,-1 0 1 0 0,1 0-1 0 0,-1 1 1 0 0,0-1 0 0 0,0 1-1 0 0,0 0 1 0 0,0 0-1 0 0,0 1 1 0 0,0-1-1 0 0,-1 1 1 0 0,0-1-1 0 0,0 1 1 0 0,0 0 0 0 0,4 7-1 0 0,-6-9-26 0 0,-1 0 0 0 0,1 0 0 0 0,0 0 0 0 0,-1 0 0 0 0,1 0 0 0 0,-1 0 0 0 0,0 0 0 0 0,1 0 1 0 0,-1 0-1 0 0,0 1 0 0 0,0-1 0 0 0,-1 0 0 0 0,1 0 0 0 0,0 0 0 0 0,-1 0 0 0 0,1 0 0 0 0,-1 0 0 0 0,0 0 0 0 0,0 0 0 0 0,1 0 0 0 0,-1 0 0 0 0,-1 0 0 0 0,1 0 0 0 0,0 0 0 0 0,-3 2 0 0 0,1 0-3 0 0,-1-1 1 0 0,0 0-1 0 0,0 0 0 0 0,0 0 0 0 0,0 0 0 0 0,0-1 0 0 0,0 0 0 0 0,-1 0 0 0 0,1 0 0 0 0,-1 0 0 0 0,-7 1 0 0 0,7-2-127 0 0,0 0 0 0 0,0 0 0 0 0,1 0-1 0 0,-1-1 1 0 0,0 0 0 0 0,0 0 0 0 0,0 0-1 0 0,0-1 1 0 0,1 1 0 0 0,-1-1 0 0 0,-8-3 0 0 0,10 3-47 0 0,1 0 1 0 0,0 0 0 0 0,0 0 0 0 0,0 0 0 0 0,0-1 0 0 0,1 1-1 0 0,-1-1 1 0 0,0 1 0 0 0,0-1 0 0 0,1 1 0 0 0,-1-1-1 0 0,1 0 1 0 0,-1 0 0 0 0,1 0 0 0 0,0 0 0 0 0,0 0 0 0 0,0 0-1 0 0,0 0 1 0 0,0 0 0 0 0,0 0 0 0 0,1 0 0 0 0,-1-1 0 0 0,1 1-1 0 0,0 0 1 0 0,-1-3 0 0 0,1-9-2008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131 115 4720 0 0,'0'0'4834'0'0,"0"16"-4642"0"0,0 131-94 0 0,22-162-5579 0 0,-10 4 3395 0 0,0-4-99 0 0</inkml:trace>
  <inkml:trace contextRef="#ctx0" brushRef="#br0" timeOffset="1">324 0 1912 0 0,'0'0'6532'0'0,"-18"4"-6279"0"0,-17 4 155 0 0,0-2-1 0 0,-62 4 1 0 0,79-10-313 0 0,7 0-327 0 0,0 1-1 0 0,-1-1 1 0 0,1-1-1 0 0,0 0 1 0 0,0-1-1 0 0,0 0 1 0 0,0-1-1 0 0,-20-7 1 0 0,39 7-4816 0 0,-6 3 4621 0 0,13 0-1889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4360 0 0,'0'0'4611'0'0,"-10"3"-4434"0"0,-88 20 431 0 0,94-22-539 0 0,0 1 1 0 0,0-1-1 0 0,0 1 1 0 0,0 0-1 0 0,1 0 1 0 0,-1 1 0 0 0,1-1-1 0 0,-1 1 1 0 0,1-1-1 0 0,0 1 1 0 0,0 0 0 0 0,0 0-1 0 0,0 0 1 0 0,1 1-1 0 0,-1-1 1 0 0,1 1-1 0 0,0 0 1 0 0,0-1 0 0 0,0 1-1 0 0,1 0 1 0 0,-1 0-1 0 0,1 0 1 0 0,0 0 0 0 0,0 0-1 0 0,0 0 1 0 0,0 8-1 0 0,-1 10 78 0 0,1 1 0 0 0,1-1 0 0 0,4 40 0 0 0,-4-60-193 0 0,1 1 0 0 0,-1-1-1 0 0,0 0 1 0 0,1 0-1 0 0,-1 0 1 0 0,1 0-1 0 0,0 0 1 0 0,0 0-1 0 0,0 0 1 0 0,0 0-1 0 0,0-1 1 0 0,0 1 0 0 0,0 0-1 0 0,0-1 1 0 0,1 1-1 0 0,-1 0 1 0 0,1-1-1 0 0,-1 0 1 0 0,1 1-1 0 0,0-1 1 0 0,0 0 0 0 0,-1 0-1 0 0,1 0 1 0 0,0 0-1 0 0,0 0 1 0 0,0 0-1 0 0,0 0 1 0 0,0-1-1 0 0,0 1 1 0 0,0-1-1 0 0,0 0 1 0 0,0 1 0 0 0,0-1-1 0 0,1 0 1 0 0,-1 0-1 0 0,0 0 1 0 0,3-1-1 0 0,5 0-1002 0 0,1-1 0 0 0,-1 0-1 0 0,0 0 1 0 0,0-1 0 0 0,0 0 0 0 0,12-6-1 0 0,-4-1-1566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20 2972 0 0,'0'0'5668'0'0,"-19"-2"-5365"0"0,-157-14 94 0 0,172 16-741 0 0,-12-1-79 0 0,5 1-4775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35 300 852 0 0,'0'0'8372'0'0,"0"-4"-8024"0"0,-2-13-135 0 0,0 0 1 0 0,0 0-1 0 0,-9-25 0 0 0,6 24-71 0 0,1-1-1 0 0,1 1 1 0 0,-3-34-1 0 0,7 51-113 0 0,-1 1-1 0 0,1-1 1 0 0,-1 0-1 0 0,1 0 1 0 0,-1 1-1 0 0,1-1 1 0 0,0 0 0 0 0,-1 1-1 0 0,1-1 1 0 0,0 0-1 0 0,0 1 1 0 0,-1-1-1 0 0,1 1 1 0 0,0 0-1 0 0,0-1 1 0 0,0 1 0 0 0,0-1-1 0 0,-1 1 1 0 0,1 0-1 0 0,0 0 1 0 0,0 0-1 0 0,0-1 1 0 0,0 1 0 0 0,0 0-1 0 0,0 0 1 0 0,0 0-1 0 0,0 0 1 0 0,0 1-1 0 0,-1-1 1 0 0,1 0 0 0 0,0 0-1 0 0,0 0 1 0 0,0 1-1 0 0,0-1 1 0 0,0 0-1 0 0,1 2 1 0 0,35 10-653 0 0,-10 6 101 0 0,-21-13 463 0 0,0-1 1 0 0,0 1-1 0 0,1-2 1 0 0,-1 1-1 0 0,1-1 1 0 0,10 4-1 0 0,-14-6 22 0 0,-1-1-1 0 0,0 0 1 0 0,0 0 0 0 0,0 1-1 0 0,0-1 1 0 0,0-1 0 0 0,0 1-1 0 0,0 0 1 0 0,0-1 0 0 0,1 1-1 0 0,-1-1 1 0 0,0 1 0 0 0,0-1-1 0 0,-1 0 1 0 0,1 0-1 0 0,0 0 1 0 0,0 0 0 0 0,0 0-1 0 0,0 0 1 0 0,-1-1 0 0 0,1 1-1 0 0,-1 0 1 0 0,1-1 0 0 0,-1 0-1 0 0,1 1 1 0 0,-1-1 0 0 0,2-3-1 0 0,9-11-8 0 0,-1-1 0 0 0,-1 0-1 0 0,-1-1 1 0 0,0 0-1 0 0,7-20 1 0 0,-19 84 3079 0 0,2-9-3246 0 0,-1-20 318 0 0,-1 5-14 0 0,1 1-1 0 0,1 0 1 0 0,1 0 0 0 0,4 32-1 0 0,-4-55-130 0 0,0 1 0 0 0,0 0 0 0 0,0 0 0 0 0,0 0-1 0 0,0 0 1 0 0,0-1 0 0 0,0 1 0 0 0,0 0 0 0 0,0 0-1 0 0,1 0 1 0 0,-1-1 0 0 0,0 1 0 0 0,0 0 0 0 0,1 0-1 0 0,-1 0 1 0 0,1-1 0 0 0,-1 1 0 0 0,1 0 0 0 0,-1-1-1 0 0,1 1 1 0 0,-1 0 0 0 0,1-1 0 0 0,-1 1 0 0 0,1-1-1 0 0,0 1 1 0 0,-1-1 0 0 0,1 1 0 0 0,0-1 0 0 0,0 0-1 0 0,-1 1 1 0 0,1-1 0 0 0,0 0 0 0 0,0 1 0 0 0,1-1-1 0 0,0-1 2 0 0,-1 0-1 0 0,1 0 0 0 0,0 0 1 0 0,-1 0-1 0 0,1-1 0 0 0,-1 1 1 0 0,1 0-1 0 0,-1-1 1 0 0,0 1-1 0 0,1-1 0 0 0,-1 1 1 0 0,0-1-1 0 0,1-2 0 0 0,32-66-321 0 0,-33 69 326 0 0,7-19 9 0 0,23-53-33 0 0,-28 69 110 0 0,-1-1 1 0 0,0 1-1 0 0,1 0 1 0 0,0 0-1 0 0,0 0 1 0 0,0 1-1 0 0,0-1 1 0 0,1 1-1 0 0,-1-1 1 0 0,1 1-1 0 0,0 0 1 0 0,6-3-1 0 0,-9 6-27 0 0,1-1-1 0 0,-1 1 0 0 0,0 0 0 0 0,0-1 0 0 0,1 1 1 0 0,-1 0-1 0 0,0 0 0 0 0,1 0 0 0 0,-1 0 0 0 0,0 0 1 0 0,1 1-1 0 0,-1-1 0 0 0,0 0 0 0 0,1 1 0 0 0,-1-1 1 0 0,0 1-1 0 0,0-1 0 0 0,1 1 0 0 0,-1-1 0 0 0,0 1 1 0 0,0 0-1 0 0,0 0 0 0 0,0-1 0 0 0,0 1 0 0 0,0 0 1 0 0,0 0-1 0 0,0 0 0 0 0,0 0 0 0 0,0 0 0 0 0,-1 0 1 0 0,1 1-1 0 0,0-1 0 0 0,-1 0 0 0 0,1 0 0 0 0,-1 0 1 0 0,1 1-1 0 0,-1-1 0 0 0,0 0 0 0 0,1 1 0 0 0,-1-1 1 0 0,0 3-1 0 0,3 10-6 0 0,0 0 0 0 0,-1 0 0 0 0,0 15 0 0 0,-1-16-18 0 0,8 78-1714 0 0,-29-102 1714 0 0,0 2 1 0 0,0 0-1 0 0,-1 2 0 0 0,0 0 1 0 0,-26-5-1 0 0,-18 1-4076 0 0,41 8-263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 4512 0 0,'0'0'6183'0'0,"-49"-2"-4369"0"0,35 3-1708 0 0,0 1-1 0 0,0 0 0 0 0,-1 0 1 0 0,1 2-1 0 0,1 0 0 0 0,-1 0 1 0 0,0 1-1 0 0,1 1 0 0 0,-24 14 1 0 0,28-15-75 0 0,0 0-1 0 0,1 1 1 0 0,0 0 0 0 0,0 1 0 0 0,1-1 0 0 0,0 2 0 0 0,0-1-1 0 0,0 1 1 0 0,1 0 0 0 0,0 0 0 0 0,1 0 0 0 0,0 1-1 0 0,0 0 1 0 0,1 0 0 0 0,-4 11 0 0 0,7-17-16 0 0,0-1 1 0 0,1 1-1 0 0,-1 0 0 0 0,1-1 1 0 0,0 1-1 0 0,-1 0 0 0 0,1 0 0 0 0,0-1 1 0 0,1 1-1 0 0,-1 0 0 0 0,0 0 1 0 0,1-1-1 0 0,0 1 0 0 0,-1 0 1 0 0,1-1-1 0 0,0 1 0 0 0,0-1 1 0 0,1 1-1 0 0,-1-1 0 0 0,0 0 0 0 0,4 5 1 0 0,-1-4-16 0 0,0 1 1 0 0,0-1-1 0 0,0 0 1 0 0,0 0-1 0 0,0-1 1 0 0,1 1-1 0 0,-1-1 1 0 0,1 0 0 0 0,0 0-1 0 0,-1-1 1 0 0,7 2-1 0 0,9 1-473 0 0,0-1 0 0 0,0-1 0 0 0,0 0 0 0 0,0-2 0 0 0,20-2 0 0 0,-29 1-498 0 0,0-1 1 0 0,0-1-1 0 0,19-6 1 0 0,-6 1-1849 0 0,-4 3-349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4840 0 0,'0'0'4007'0'0,"-6"0"-3604"0"0,-5 0-243 0 0,0 1 1 0 0,0-1-1 0 0,0 2 0 0 0,0 0 0 0 0,0 0 1 0 0,0 1-1 0 0,0 0 0 0 0,1 1 0 0 0,0 1 0 0 0,-13 6 1 0 0,18-8-106 0 0,1 0 0 0 0,-1 0 0 0 0,0 1 0 0 0,1 0 0 0 0,0 0 1 0 0,0 0-1 0 0,0 0 0 0 0,1 1 0 0 0,-1-1 0 0 0,1 1 0 0 0,0 0 0 0 0,1 0 1 0 0,-1 0-1 0 0,1 1 0 0 0,0-1 0 0 0,0 0 0 0 0,0 1 0 0 0,1 0 1 0 0,0-1-1 0 0,0 1 0 0 0,0 0 0 0 0,1 9 0 0 0,0-11-71 0 0,1 0 0 0 0,-1 0 0 0 0,1 0-1 0 0,0 0 1 0 0,0 0 0 0 0,0 0 0 0 0,0 0 0 0 0,1-1-1 0 0,0 1 1 0 0,-1 0 0 0 0,1-1 0 0 0,1 1 0 0 0,-1-1-1 0 0,0 0 1 0 0,1 0 0 0 0,0 0 0 0 0,0 0-1 0 0,0 0 1 0 0,0-1 0 0 0,0 1 0 0 0,0-1 0 0 0,1 0-1 0 0,-1 0 1 0 0,1 0 0 0 0,-1 0 0 0 0,1-1 0 0 0,0 1-1 0 0,0-1 1 0 0,0 0 0 0 0,4 1 0 0 0,13 2-1565 0 0,0 0 0 0 0,0-1 1 0 0,1-2-1 0 0,26 0 0 0 0,-24-1-1522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7 1028 0 0,'0'0'6693'0'0,"-113"0"-6685"0"0,95 0-8 0 0,4 0-8 0 0,0-1 8 0 0,4 1-104 0 0,2-4-816 0 0,4 2-669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4964 0 0,'0'0'5612'0'0,"4"-17"-5546"0"0,3-16-82 0 0,-1-1 0 0 0,3-65 0 0 0,-9 97 37 0 0,-1 1 0 0 0,1 0 1 0 0,0-1-1 0 0,0 1 0 0 0,0 0 0 0 0,0 0 1 0 0,0-1-1 0 0,0 1 0 0 0,1 0 1 0 0,-1-1-1 0 0,0 1 0 0 0,1 0 1 0 0,-1 0-1 0 0,1-1 0 0 0,-1 1 0 0 0,1 0 1 0 0,-1 0-1 0 0,1 0 0 0 0,0 0 1 0 0,0 0-1 0 0,0 0 0 0 0,0 0 1 0 0,-1 0-1 0 0,1 0 0 0 0,0 0 0 0 0,0 0 1 0 0,2-1-1 0 0,-1 2-44 0 0,0 0-1 0 0,0 0 1 0 0,0 1 0 0 0,0-1-1 0 0,0 0 1 0 0,-1 1 0 0 0,1-1-1 0 0,0 1 1 0 0,0-1 0 0 0,-1 1-1 0 0,1 0 1 0 0,0 0-1 0 0,-1 0 1 0 0,1 0 0 0 0,-1 0-1 0 0,1 0 1 0 0,-1 1 0 0 0,1-1-1 0 0,1 3 1 0 0,11 10-412 0 0,-1 1 0 0 0,17 26 0 0 0,-23-31 568 0 0,0 1 0 0 0,1-1 0 0 0,0 0 0 0 0,1-1 0 0 0,0 0 0 0 0,0 0 0 0 0,1-1 0 0 0,0 0 0 0 0,11 7 0 0 0,-20-15-150 0 0,0 0 0 0 0,0 0 0 0 0,-1 0 0 0 0,1 0 0 0 0,0 0 0 0 0,0 0-1 0 0,0 0 1 0 0,-1 0 0 0 0,1 0 0 0 0,0 0 0 0 0,0 0 0 0 0,0-1 0 0 0,-1 1 0 0 0,1 0 0 0 0,0-1-1 0 0,-1 1 1 0 0,1 0 0 0 0,0-1 0 0 0,0 1 0 0 0,-1-1 0 0 0,1 1 0 0 0,-1-1 0 0 0,1 1-1 0 0,0-1 1 0 0,-1 1 0 0 0,1-1 0 0 0,-1 0 0 0 0,1 1 0 0 0,-1-1 0 0 0,0 0 0 0 0,1 0-1 0 0,-1 1 1 0 0,0-1 0 0 0,1 0 0 0 0,-1 0 0 0 0,0 1 0 0 0,0-1 0 0 0,0 0 0 0 0,0 0-1 0 0,0-1 1 0 0,9-42-173 0 0,-8 37 148 0 0,2-14-70 0 0,11-49-574 0 0,-13 65 129 0 0,1-1 1 0 0,0 1-1 0 0,0 0 1 0 0,0-1-1 0 0,1 1 0 0 0,0 0 1 0 0,0 0-1 0 0,0 1 1 0 0,7-9-1 0 0,-2 6-1481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64 1600 0 0,'0'0'8018'0'0,"0"15"-7638"0"0,0 129 502 0 0,0-143-928 0 0,0 0-1 0 0,0 0 1 0 0,0 0-1 0 0,0 0 1 0 0,0 0-1 0 0,0 0 0 0 0,0 0 1 0 0,1 0-1 0 0,-1 0 1 0 0,0-1-1 0 0,1 1 1 0 0,-1 0-1 0 0,1 0 1 0 0,-1 0-1 0 0,1 0 1 0 0,-1-1-1 0 0,1 1 0 0 0,-1 0 1 0 0,1 0-1 0 0,0-1 1 0 0,-1 1-1 0 0,1-1 1 0 0,0 1-1 0 0,0 0 1 0 0,0-1-1 0 0,-1 0 0 0 0,1 1 1 0 0,0-1-1 0 0,0 1 1 0 0,0-1-1 0 0,0 0 1 0 0,0 0-1 0 0,0 1 1 0 0,0-1-1 0 0,0 0 1 0 0,-1 0-1 0 0,1 0 0 0 0,2 0 1 0 0,0 0-631 0 0,1-1 0 0 0,0 1 1 0 0,0-1-1 0 0,-1 1 0 0 0,1-1 0 0 0,0 0 1 0 0,-1-1-1 0 0,6-2 0 0 0,7-4-2297 0 0</inkml:trace>
  <inkml:trace contextRef="#ctx0" brushRef="#br0" timeOffset="1">288 1 5957 0 0,'0'0'4481'0'0,"-18"1"-4291"0"0,-3 1-227 0 0,-133 14 822 0 0,132-13-859 0 0,14-2-293 0 0,1 0-1 0 0,0 0 1 0 0,0 0-1 0 0,-1 1 1 0 0,1 0-1 0 0,0 1 1 0 0,-12 5-1 0 0,16 2-3572 0 0,5-3 770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 3632 0 0,'0'0'3942'0'0,"-17"1"-3909"0"0,11-1-10 0 0,-13 1 60 0 0,1 0 0 0 0,0 2 0 0 0,0 0 0 0 0,0 1-1 0 0,0 1 1 0 0,-31 12 0 0 0,48-17-58 0 0,0 1 0 0 0,-1-1 0 0 0,1 1-1 0 0,0 0 1 0 0,0-1 0 0 0,-1 1 0 0 0,1 0 0 0 0,0 0-1 0 0,0 0 1 0 0,0 0 0 0 0,0 0 0 0 0,0 0 0 0 0,0 0-1 0 0,0 0 1 0 0,1 0 0 0 0,-1 0 0 0 0,0 0 0 0 0,0 1-1 0 0,1-1 1 0 0,-1 0 0 0 0,1 1 0 0 0,-1-1 0 0 0,1 0-1 0 0,0 1 1 0 0,0-1 0 0 0,-1 3 0 0 0,2-2 3 0 0,-1 0 1 0 0,1 1 0 0 0,0-1-1 0 0,0 0 1 0 0,0 0 0 0 0,0 0-1 0 0,1 0 1 0 0,-1 0 0 0 0,0 0-1 0 0,1 0 1 0 0,-1 0-1 0 0,1 0 1 0 0,0-1 0 0 0,2 3-1 0 0,9 6 109 0 0,0-1 0 0 0,1 0 0 0 0,21 10 0 0 0,-32-18-93 0 0,19 9 52 0 0,30 15 319 0 0,-51-24-362 0 0,1 0 0 0 0,-1 0 0 0 0,1 0 0 0 0,-1 0 0 0 0,1 1 0 0 0,-1-1 0 0 0,0 0 0 0 0,1 1 0 0 0,-1-1-1 0 0,0 1 1 0 0,0-1 0 0 0,0 1 0 0 0,0-1 0 0 0,0 1 0 0 0,-1 0 0 0 0,1-1 0 0 0,0 1 0 0 0,-1 0 0 0 0,1 0 0 0 0,-1 0-1 0 0,0 0 1 0 0,1-1 0 0 0,-1 1 0 0 0,0 3 0 0 0,-1-4-87 0 0,0 1-1 0 0,0-1 1 0 0,0 0-1 0 0,0 0 1 0 0,0 0 0 0 0,-1 1-1 0 0,1-1 1 0 0,0 0-1 0 0,0 0 1 0 0,-1-1-1 0 0,1 1 1 0 0,-1 0 0 0 0,1 0-1 0 0,-1-1 1 0 0,1 1-1 0 0,-1-1 1 0 0,1 1-1 0 0,-1-1 1 0 0,1 0 0 0 0,-1 1-1 0 0,0-1 1 0 0,-2 0-1 0 0,-43 4-161 0 0,43-4 162 0 0,-7 0-200 0 0,0 0-1 0 0,-1-1 1 0 0,1 0 0 0 0,-22-6-1 0 0,-17-11-5492 0 0,43 14 3081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14 328 1744 0 0,'0'0'7438'0'0,"-2"-15"-7127"0"0,-1-17-172 0 0,-2-9 4 0 0,1 0-1 0 0,5-76 0 0 0,-1 113-108 0 0,1 0 0 0 0,0 0 0 0 0,0 0 0 0 0,0 0 0 0 0,1 0 0 0 0,0 0 0 0 0,-1 1 0 0 0,1-1 0 0 0,1 0 0 0 0,-1 1 0 0 0,0 0 0 0 0,1-1 0 0 0,0 1 0 0 0,-1 0 0 0 0,1 0 0 0 0,1 1 0 0 0,-1-1 0 0 0,0 1 0 0 0,0-1 1 0 0,1 1-1 0 0,0 0 0 0 0,-1 0 0 0 0,1 1 0 0 0,8-3 0 0 0,-9 3-32 0 0,0 0 1 0 0,0 1 0 0 0,0 0-1 0 0,0-1 1 0 0,0 1 0 0 0,0 0-1 0 0,0 1 1 0 0,1-1-1 0 0,-1 0 1 0 0,0 1 0 0 0,0 0-1 0 0,0 0 1 0 0,0 0 0 0 0,0 0-1 0 0,-1 0 1 0 0,1 1 0 0 0,0-1-1 0 0,0 1 1 0 0,-1-1 0 0 0,1 1-1 0 0,-1 0 1 0 0,1 0 0 0 0,-1 0-1 0 0,0 1 1 0 0,0-1-1 0 0,0 0 1 0 0,0 1 0 0 0,0 0-1 0 0,-1-1 1 0 0,1 1 0 0 0,-1 0-1 0 0,2 5 1 0 0,-1-5-42 0 0,-1 1 1 0 0,1-1-1 0 0,-1 1 1 0 0,-1-1-1 0 0,1 1 0 0 0,0 0 1 0 0,-1-1-1 0 0,1 1 1 0 0,-1-1-1 0 0,0 1 0 0 0,-1 0 1 0 0,1-1-1 0 0,0 1 1 0 0,-1 0-1 0 0,0-1 0 0 0,0 1 1 0 0,0-1-1 0 0,0 1 1 0 0,-1-1-1 0 0,1 0 0 0 0,-1 0 1 0 0,0 1-1 0 0,0-1 1 0 0,0 0-1 0 0,0-1 0 0 0,-1 1 1 0 0,1 0-1 0 0,-1-1 1 0 0,1 1-1 0 0,-6 3 0 0 0,4-4-22 0 0,0 1-1 0 0,-1-1 1 0 0,1 0-1 0 0,-1 0 0 0 0,1 0 1 0 0,-1 0-1 0 0,1-1 1 0 0,-1 0-1 0 0,0 0 0 0 0,0 0 1 0 0,0-1-1 0 0,0 1 0 0 0,1-1 1 0 0,-1-1-1 0 0,0 1 1 0 0,0 0-1 0 0,0-1 0 0 0,0 0 1 0 0,1 0-1 0 0,-1-1 1 0 0,0 1-1 0 0,-6-4 0 0 0,13 1 1268 0 0,12 0-926 0 0,18 2-246 0 0,-22 7 53 0 0,-1 0 1 0 0,1 0-1 0 0,-1 1 0 0 0,-1 0 1 0 0,1 1-1 0 0,-1 0 1 0 0,0 0-1 0 0,-1 1 0 0 0,0 0 1 0 0,0 0-1 0 0,8 13 0 0 0,-9-13 183 0 0,-6-27-659 0 0,2 0 1 0 0,5-31-1 0 0,-6 45 281 0 0,17-69 64 0 0,-16 69-35 0 0,0 0 0 0 0,0-1 0 0 0,1 1 0 0 0,-1 0 0 0 0,1 0 0 0 0,0 1 0 0 0,0-1-1 0 0,1 0 1 0 0,0 1 0 0 0,-1 0 0 0 0,6-4 0 0 0,-7 7 125 0 0,0 0 0 0 0,-1 0 1 0 0,1 0-1 0 0,0 1 0 0 0,0-1 0 0 0,0 1 0 0 0,0-1 0 0 0,0 1 0 0 0,0 0 1 0 0,0 0-1 0 0,0 0 0 0 0,0 0 0 0 0,0 0 0 0 0,0 0 0 0 0,0 1 0 0 0,0-1 0 0 0,0 1 1 0 0,0-1-1 0 0,0 1 0 0 0,-1 0 0 0 0,1-1 0 0 0,0 1 0 0 0,0 0 0 0 0,-1 0 1 0 0,1 0-1 0 0,0 1 0 0 0,-1-1 0 0 0,1 0 0 0 0,-1 1 0 0 0,0-1 0 0 0,1 1 1 0 0,-1-1-1 0 0,2 3 0 0 0,4 4 64 0 0,-1 1 0 0 0,0 0 1 0 0,0 0-1 0 0,8 16 0 0 0,-6-7-36 0 0,0 1 0 0 0,-1-1 0 0 0,-1 1 0 0 0,-1 0 0 0 0,-1 1 0 0 0,3 25 0 0 0,-34-74-1722 0 0,9 13 1609 0 0,-1 1 0 0 0,-1 1 0 0 0,0 1 0 0 0,0 0 0 0 0,-2 1 0 0 0,-25-9 0 0 0,46 20-452 0 0,9 2-5311 0 0,2 3 2668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4580 0 0,'0'0'6553'0'0,"1"11"-6375"0"0,-11 132 333 0 0,8-130-209 0 0,0-1 2 0 0,1-1 0 0 0,0 0 0 0 0,0 1 0 0 0,1-1 0 0 0,3 21 0 0 0,-3-31-275 0 0,1 0 0 0 0,0 1 0 0 0,0-1 0 0 0,0 0 0 0 0,0 0 0 0 0,0 1 0 0 0,0-1 0 0 0,0 0 0 0 0,0 0 0 0 0,0 0 0 0 0,0-1 0 0 0,1 1-1 0 0,-1 0 1 0 0,0 0 0 0 0,1-1 0 0 0,-1 1 0 0 0,1 0 0 0 0,-1-1 0 0 0,0 0 0 0 0,1 1 0 0 0,-1-1 0 0 0,1 0 0 0 0,-1 0 0 0 0,4 1 0 0 0,44-1-388 0 0,-37 0 314 0 0,0 0-210 0 0,1 0 1 0 0,0-1-1 0 0,-1-1 1 0 0,1 0-1 0 0,-1-1 1 0 0,1 0-1 0 0,12-6 1 0 0,45-28-8840 0 0,-53 25 5956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7 2804 0 0,'0'0'6340'0'0,"-9"-1"-6439"0"0,-109-5 1687 0 0,116 9-1510 0 0,0 0 0 0 0,1 0 0 0 0,-1 1 0 0 0,1-1 0 0 0,0 0 0 0 0,0 1 0 0 0,0-1 0 0 0,0 0 0 0 0,1 1 1 0 0,-1-1-1 0 0,1 1 0 0 0,0 4 0 0 0,-1 2-35 0 0,-2 3 42 0 0,0 1 1 0 0,1-1-1 0 0,1 0 1 0 0,0 1-1 0 0,1-1 1 0 0,1 1-1 0 0,2 17 0 0 0,-2-28-107 0 0,1-1 0 0 0,-1 0 0 0 0,0 0 0 0 0,1 0 0 0 0,0 0 0 0 0,-1-1 0 0 0,1 1 0 0 0,0 0 0 0 0,0-1-1 0 0,0 1 1 0 0,0-1 0 0 0,0 0 0 0 0,0 1 0 0 0,0-1 0 0 0,0 0 0 0 0,1 0 0 0 0,-1 0 0 0 0,0-1 0 0 0,1 1-1 0 0,-1-1 1 0 0,1 1 0 0 0,-1-1 0 0 0,0 0 0 0 0,1 0 0 0 0,-1 0 0 0 0,1 0 0 0 0,3-1 0 0 0,7 1-826 0 0,0-1 0 0 0,1-1 0 0 0,20-5 0 0 0,26-12-4507 0 0,-38 12 2362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 5328 0 0,'0'0'4777'0'0,"-123"10"-4761"0"0,101-10-16 0 0,-2 2 0 0 0,-4-2-132 0 0,1 0-604 0 0,1 0-1160 0 0,0 0-3057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1 212 0 0,'0'0'10041'0'0,"-12"6"-7273"0"0,12 32-2523 0 0,-2-11-305 0 0,2 0 0 0 0,2 0 1 0 0,0 0-1 0 0,1 0 0 0 0,9 29 1 0 0,-12-56 20 0 0,6 13-1406 0 0,-6-12 1275 0 0,0-1-1 0 0,0 0 0 0 0,0 1 0 0 0,0-1 0 0 0,0 0 0 0 0,1 0 0 0 0,-1 1 0 0 0,0-1 0 0 0,0 0 0 0 0,0 0 0 0 0,1 1 0 0 0,-1-1 0 0 0,0 0 1 0 0,1 0-1 0 0,-1 0 0 0 0,0 1 0 0 0,0-1 0 0 0,1 0 0 0 0,-1 0 0 0 0,0 0 0 0 0,1 0 0 0 0,-1 0 0 0 0,0 0 0 0 0,1 0 0 0 0,-1 0 0 0 0,0 0 0 0 0,1 0 1 0 0,-1 0-1 0 0,0 0 0 0 0,1 0 0 0 0,-1 0 0 0 0,0 0 0 0 0,0 0 0 0 0,1 0 0 0 0,-1 0 0 0 0,0 0 0 0 0,1 0 0 0 0,-1 0 0 0 0,0-1 0 0 0,1 1 0 0 0,-1 0 1 0 0,0 0-1 0 0,1-1 0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1 192 0 0,'0'0'10737'0'0,"5"1"-10530"0"0,2 1-191 0 0,0 0-1 0 0,0 1 0 0 0,0 0 1 0 0,0 1-1 0 0,0-1 0 0 0,-1 2 1 0 0,1-1-1 0 0,-1 0 0 0 0,0 1 1 0 0,-1 0-1 0 0,1 1 0 0 0,-1-1 1 0 0,0 1-1 0 0,0 0 0 0 0,-1 0 0 0 0,1 1 1 0 0,4 10-1 0 0,2 3 50 0 0,0 0 0 0 0,-1 1-1 0 0,-2 0 1 0 0,0 0 0 0 0,5 24-1 0 0,-12-40-104 0 0,1-1 0 0 0,-1 1-1 0 0,0 0 1 0 0,-1 0 0 0 0,1 0 0 0 0,-1 0-1 0 0,0 0 1 0 0,-1-1 0 0 0,1 1-1 0 0,-1 0 1 0 0,0 0 0 0 0,0 0-1 0 0,0 0 1 0 0,-2 5 0 0 0,1-8-10 0 0,0 1-1 0 0,0-1 1 0 0,-1 0 0 0 0,1 0 0 0 0,0 0-1 0 0,-1 0 1 0 0,1 0 0 0 0,-1 0-1 0 0,1-1 1 0 0,-1 1 0 0 0,0-1 0 0 0,0 0-1 0 0,0 0 1 0 0,1 0 0 0 0,-1 0 0 0 0,0 0-1 0 0,0-1 1 0 0,-1 1 0 0 0,1-1 0 0 0,0 0-1 0 0,0 0 1 0 0,0 0 0 0 0,-4-1 0 0 0,4 1-188 0 0,-1 0 1 0 0,1 0 0 0 0,-1-1-1 0 0,0 1 1 0 0,1-1 0 0 0,-1 0-1 0 0,1 0 1 0 0,0-1 0 0 0,-1 1-1 0 0,1-1 1 0 0,0 1 0 0 0,0-1-1 0 0,0 0 1 0 0,0 0 0 0 0,0-1-1 0 0,0 1 1 0 0,0-1 0 0 0,1 1-1 0 0,-1-1 1 0 0,1 0 0 0 0,0 0-1 0 0,0 0 1 0 0,0 0 0 0 0,0 0-1 0 0,1 0 1 0 0,-1 0 0 0 0,1-1-1 0 0,-2-3 1 0 0,2-7-2078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1632 0 0,'0'0'10674'0'0,"0"15"-10571"0"0,-1 13-159 0 0,-1 7-664 0 0,1 0 1 0 0,5 40-1 0 0,7-52-3017 0 0,0-15 664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5180 0 0,'0'0'5429'0'0,"-4"16"-5344"0"0,-3 7-86 0 0,0 1-117 0 0,0 0 0 0 0,-4 40 0 0 0,10-56-134 0 0,0-1-704 0 0,0-1-1 0 0,1 1 1 0 0,0 0-1 0 0,0 0 1 0 0,1-1-1 0 0,2 11 1 0 0,3-8-1944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1 337 2732 0 0,'0'0'7550'0'0,"0"-14"-7296"0"0,0-28-115 0 0,2-161 250 0 0,-2 201-349 0 0,0 1 0 0 0,0 0 0 0 0,0-1-1 0 0,0 1 1 0 0,0-1 0 0 0,1 1 0 0 0,-1-1 0 0 0,0 1-1 0 0,1-1 1 0 0,-1 1 0 0 0,1 0 0 0 0,-1-1-1 0 0,1 1 1 0 0,-1 0 0 0 0,1 0 0 0 0,0-1-1 0 0,0 1 1 0 0,0 0 0 0 0,0 0 0 0 0,1-2 0 0 0,-1 3-38 0 0,0 0 1 0 0,0 0 0 0 0,0 0 0 0 0,0 0-1 0 0,0 0 1 0 0,0 0 0 0 0,0 1-1 0 0,-1-1 1 0 0,1 0 0 0 0,0 0 0 0 0,0 1-1 0 0,0-1 1 0 0,0 0 0 0 0,0 1 0 0 0,-1-1-1 0 0,1 1 1 0 0,0-1 0 0 0,0 1-1 0 0,-1 0 1 0 0,1-1 0 0 0,0 1 0 0 0,-1-1-1 0 0,1 2 1 0 0,8 9-170 0 0,0 0 0 0 0,-1 0-1 0 0,7 13 1 0 0,-12-19 118 0 0,8 12 355 0 0,0 0 0 0 0,1-1 0 0 0,0 0 0 0 0,1-1 0 0 0,16 14 0 0 0,-29-30-335 0 0,1 1 0 0 0,-1 0 1 0 0,1 0-1 0 0,-1 0 0 0 0,1 0 1 0 0,-1-1-1 0 0,0 1 0 0 0,1 0 1 0 0,-1 0-1 0 0,1-1 0 0 0,-1 1 1 0 0,0 0-1 0 0,1-1 0 0 0,-1 1 1 0 0,0-1-1 0 0,0 1 1 0 0,1 0-1 0 0,-1-1 0 0 0,0 1 1 0 0,0-1-1 0 0,0 1 0 0 0,1 0 1 0 0,-1-1-1 0 0,0 1 0 0 0,0-1 1 0 0,0 1-1 0 0,0-1 0 0 0,0 1 1 0 0,0-1-1 0 0,0 1 0 0 0,0-1 1 0 0,0 1-1 0 0,0-1 0 0 0,0 1 1 0 0,0-1-1 0 0,-1 0 1 0 0,4-26 379 0 0,-3 24-451 0 0,1-141-1678 0 0,-1 142 1469 0 0,0 0 0 0 0,1 0-1 0 0,-1 0 1 0 0,1 0 0 0 0,-1 0 0 0 0,1 1 0 0 0,0-1 0 0 0,-1 0 0 0 0,1 0 0 0 0,0 0 0 0 0,0 1 0 0 0,1-1 0 0 0,-1 0 0 0 0,0 1 0 0 0,1-1 0 0 0,2-1 0 0 0,7-4-3529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5444 0 0,'0'0'5344'0'0,"-8"2"-5089"0"0,-4 0-148 0 0,1 1 0 0 0,-1 1 0 0 0,0 0 0 0 0,1 1 0 0 0,0 0 0 0 0,-15 10 0 0 0,23-12-76 0 0,-1 0 0 0 0,0 0 0 0 0,1 0 0 0 0,-1 0-1 0 0,1 1 1 0 0,0 0 0 0 0,0-1 0 0 0,0 1 0 0 0,1 1 0 0 0,-1-1-1 0 0,1 0 1 0 0,0 0 0 0 0,0 1 0 0 0,1-1 0 0 0,-1 1-1 0 0,1 0 1 0 0,0-1 0 0 0,0 1 0 0 0,1 0 0 0 0,-1 0 0 0 0,1 5-1 0 0,0-5-201 0 0,0-1 0 0 0,1 1 0 0 0,-1-1 0 0 0,1 1 0 0 0,0-1 0 0 0,0 1 0 0 0,1-1 0 0 0,-1 1-1 0 0,1-1 1 0 0,0 0 0 0 0,0 0 0 0 0,0 0 0 0 0,1 0 0 0 0,-1 0 0 0 0,1-1 0 0 0,0 1 0 0 0,0-1-1 0 0,1 1 1 0 0,6 4 0 0 0,-4-4-192 0 0,0 0 0 0 0,0-1 0 0 0,0 0 0 0 0,0 0 0 0 0,1 0 0 0 0,0-1 0 0 0,-1 0 1 0 0,1 0-1 0 0,0-1 0 0 0,0 0 0 0 0,0 0 0 0 0,11 0 0 0 0,4-1-2491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4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30 281 4576 0 0,'0'0'3426'0'0,"0"-15"-3253"0"0,0-42-66 0 0,-1 16-13 0 0,1-1 0 0 0,7-46 0 0 0,-7 86-67 0 0,1 0 1 0 0,-1 0-1 0 0,0 0 1 0 0,1 0-1 0 0,-1 0 0 0 0,1 0 1 0 0,0 0-1 0 0,0 1 0 0 0,-1-1 1 0 0,1 0-1 0 0,0 0 0 0 0,0 1 1 0 0,1-1-1 0 0,-1 1 0 0 0,0-1 1 0 0,1 1-1 0 0,-1-1 1 0 0,1 1-1 0 0,1-2 0 0 0,-1 3 3 0 0,-1-1 0 0 0,0 1-1 0 0,1 0 1 0 0,-1 0 0 0 0,0 0-1 0 0,1 0 1 0 0,-1 0 0 0 0,0 0-1 0 0,1 0 1 0 0,-1 0 0 0 0,1 0-1 0 0,-1 0 1 0 0,0 1 0 0 0,1-1-1 0 0,-1 1 1 0 0,0-1 0 0 0,0 1-1 0 0,1-1 1 0 0,-1 1 0 0 0,2 1-1 0 0,2 2-2 0 0,1 1-1 0 0,-1-1 0 0 0,0 1 0 0 0,0 0 1 0 0,-1 0-1 0 0,0 1 0 0 0,0-1 0 0 0,0 1 1 0 0,4 9-1 0 0,0 3 172 0 0,-2 1 0 0 0,8 35 0 0 0,-10-35-166 0 0,0-1-1 0 0,2 1 1 0 0,7 17-1 0 0,-13-36-69 0 0,0 0-1 0 0,1 0 1 0 0,-1 0-1 0 0,0 1 1 0 0,0-1-1 0 0,0 0 1 0 0,0 0 0 0 0,1 0-1 0 0,-1 0 1 0 0,0 0-1 0 0,0 0 1 0 0,1 0 0 0 0,-1 1-1 0 0,0-1 1 0 0,0 0-1 0 0,0 0 1 0 0,1 0-1 0 0,-1 0 1 0 0,0 0 0 0 0,0 0-1 0 0,1 0 1 0 0,-1 0-1 0 0,0 0 1 0 0,0 0-1 0 0,1 0 1 0 0,-1 0 0 0 0,0-1-1 0 0,0 1 1 0 0,0 0-1 0 0,1 0 1 0 0,-1 0 0 0 0,0 0-1 0 0,0 0 1 0 0,0 0-1 0 0,1 0 1 0 0,-1-1-1 0 0,0 1 1 0 0,0 0 0 0 0,0 0-1 0 0,0 0 1 0 0,1 0-1 0 0,-1-1 1 0 0,0 1 0 0 0,0 0-1 0 0,0 0 1 0 0,0 0-1 0 0,0-1 1 0 0,0 1-1 0 0,0 0 1 0 0,0 0 0 0 0,1-1-1 0 0,-1 1 1 0 0,0 0-1 0 0,0 0 1 0 0,0-1-1 0 0,0 1 1 0 0,0 0 0 0 0,0-1-1 0 0,0 1 25 0 0,0-1 0 0 0,0 0 0 0 0,0 0 0 0 0,0 0 0 0 0,0 1 0 0 0,0-1 0 0 0,0 0 0 0 0,0 0 0 0 0,0 0 0 0 0,0 1 0 0 0,0-1 0 0 0,0 0 0 0 0,0 0 0 0 0,-1 0 0 0 0,1 1 0 0 0,0-1 0 0 0,0 0 0 0 0,-1 0 0 0 0,1 1 0 0 0,-1-1 0 0 0,1 0 0 0 0,-1 1 0 0 0,1-1 0 0 0,-1 1 0 0 0,1-1-1 0 0,-1 0 1 0 0,0 1 0 0 0,0-1 0 0 0,-10-6 281 0 0,-1 2-1 0 0,0-1 0 0 0,1 2 0 0 0,-2-1 1 0 0,1 2-1 0 0,0 0 0 0 0,-20-3 0 0 0,-45-1-5842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30 3296 0 0,'0'0'4480'0'0,"-19"-4"-4120"0"0,5 1-397 0 0,-23-5 616 0 0,0 2 1 0 0,-53-3-1 0 0,89 9-619 0 0,0 0 0 0 0,0 0 0 0 0,0 1 1 0 0,0-1-1 0 0,1 0 0 0 0,-1 0 0 0 0,0 0 0 0 0,0 1 0 0 0,0-1 0 0 0,0 0 1 0 0,1 1-1 0 0,-1-1 0 0 0,0 1 0 0 0,0-1 0 0 0,1 1 0 0 0,-1-1 1 0 0,0 1-1 0 0,1 0 0 0 0,-1-1 0 0 0,1 1 0 0 0,-1 0 0 0 0,0-1 1 0 0,1 1-1 0 0,-1 1 0 0 0,0-1-236 0 0,1 1 0 0 0,0-1 0 0 0,-1 0 0 0 0,1 0 0 0 0,0 0 0 0 0,0 0 0 0 0,0 0 0 0 0,0 1 0 0 0,0-1 0 0 0,0 0 0 0 0,0 0 0 0 0,0 0 0 0 0,0 0 0 0 0,0 0 0 0 0,1 1 0 0 0,-1-1 0 0 0,1 0 1 0 0,-1 0-1 0 0,0 0 0 0 0,2 1 0 0 0,6 9-2770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29 266 1000 0 0,'0'0'8448'0'0,"-3"-17"-8174"0"0,-1 0-225 0 0,-3-16 185 0 0,1 1 0 0 0,-2-51 1 0 0,8 79-201 0 0,0-1 1 0 0,0 1 0 0 0,1-1 0 0 0,0 1-1 0 0,0-1 1 0 0,0 1 0 0 0,0-1 0 0 0,1 1-1 0 0,-1 0 1 0 0,1-1 0 0 0,0 1 0 0 0,1 0-1 0 0,2-4 1 0 0,-4 7-12 0 0,1-1 1 0 0,-1 0-1 0 0,1 1 0 0 0,0-1 0 0 0,0 1 1 0 0,0 0-1 0 0,0 0 0 0 0,0-1 0 0 0,0 1 1 0 0,0 1-1 0 0,0-1 0 0 0,0 0 0 0 0,0 0 1 0 0,0 1-1 0 0,1-1 0 0 0,-1 1 0 0 0,0 0 1 0 0,0 0-1 0 0,1-1 0 0 0,-1 1 0 0 0,0 1 1 0 0,1-1-1 0 0,-1 0 0 0 0,0 1 0 0 0,0-1 1 0 0,0 1-1 0 0,1-1 0 0 0,-1 1 0 0 0,2 1 1 0 0,-1 0-80 0 0,0-1 1 0 0,-1 0-1 0 0,1 1 1 0 0,-1-1-1 0 0,0 1 1 0 0,1 0-1 0 0,-1 0 1 0 0,0 0-1 0 0,0 0 1 0 0,0 0-1 0 0,0 0 1 0 0,0 1-1 0 0,-1-1 1 0 0,1 0-1 0 0,-1 1 1 0 0,1 0-1 0 0,-1-1 1 0 0,0 1-1 0 0,0 0 1 0 0,0-1-1 0 0,0 1 1 0 0,-1 0-1 0 0,1 0 1 0 0,-1 0-1 0 0,0 4 1 0 0,0-5 15 0 0,0 0 0 0 0,0 0 1 0 0,0 1-1 0 0,0-1 0 0 0,-1 0 0 0 0,1 0 0 0 0,-1 0 1 0 0,0 1-1 0 0,1-1 0 0 0,-1 0 0 0 0,0 0 0 0 0,0 0 1 0 0,-1 0-1 0 0,1-1 0 0 0,0 1 0 0 0,-1 0 0 0 0,1 0 1 0 0,-1-1-1 0 0,1 1 0 0 0,-1-1 0 0 0,0 1 0 0 0,1-1 0 0 0,-1 0 1 0 0,0 1-1 0 0,0-1 0 0 0,0 0 0 0 0,0 0 0 0 0,0-1 1 0 0,0 1-1 0 0,-1 0 0 0 0,1-1 0 0 0,-3 1 0 0 0,-44 3 1787 0 0,76 8 137 0 0,18 28-1343 0 0,-39-33-618 0 0,1-1 0 0 0,-1 1 1 0 0,1-1-1 0 0,0 0 0 0 0,0-1 0 0 0,1 0 1 0 0,0 0-1 0 0,0-1 0 0 0,0 0 0 0 0,13 5 0 0 0,-19-9-246 0 0,-1 0 0 0 0,1 1 0 0 0,0-1 0 0 0,0 0 0 0 0,-1 0 0 0 0,1 0 0 0 0,0 0 0 0 0,0-1 0 0 0,-1 1-1 0 0,1 0 1 0 0,0-1 0 0 0,0 1 0 0 0,-1-1 0 0 0,1 0 0 0 0,-1 0 0 0 0,1 1 0 0 0,0-1 0 0 0,-1 0 0 0 0,1 0 0 0 0,-1 0-1 0 0,0-1 1 0 0,1 1 0 0 0,-1 0 0 0 0,0 0 0 0 0,0-1 0 0 0,0 1 0 0 0,0-1 0 0 0,0 1 0 0 0,1-4 0 0 0,5-5-2213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5168 0 0,'0'0'7309'0'0,"14"6"-7040"0"0,45 20-133 0 0,-56-24-155 0 0,0 0 1 0 0,0 0-1 0 0,0 1 1 0 0,0-1-1 0 0,0 1 1 0 0,0-1 0 0 0,-1 1-1 0 0,1 0 1 0 0,-1 0-1 0 0,0 0 1 0 0,0 0-1 0 0,0 1 1 0 0,0-1-1 0 0,-1 1 1 0 0,1-1-1 0 0,-1 1 1 0 0,0-1-1 0 0,0 1 1 0 0,0 0-1 0 0,0-1 1 0 0,-1 1 0 0 0,1 0-1 0 0,-1 0 1 0 0,0 0-1 0 0,0-1 1 0 0,-1 1-1 0 0,1 0 1 0 0,-2 4-1 0 0,1 7 20 0 0,0-8 24 0 0,0 0 0 0 0,-1 1 0 0 0,0-1 0 0 0,0-1 0 0 0,-1 1 0 0 0,0 0 0 0 0,0-1 0 0 0,-1 1-1 0 0,-8 11 1 0 0,1-1 274 0 0,12-17-262 0 0,-1 1 1 0 0,0 0 0 0 0,0 0-1 0 0,1 0 1 0 0,-1 0 0 0 0,1 0-1 0 0,-1 0 1 0 0,0-1 0 0 0,1 1-1 0 0,0 0 1 0 0,-1 0 0 0 0,1-1-1 0 0,-1 1 1 0 0,1 0 0 0 0,0-1-1 0 0,0 1 1 0 0,-1-1 0 0 0,1 1 0 0 0,0-1-1 0 0,0 1 1 0 0,0-1 0 0 0,-1 1-1 0 0,1-1 1 0 0,0 0 0 0 0,0 1-1 0 0,0-1 1 0 0,0 0 0 0 0,0 0-1 0 0,0 0 1 0 0,0 0 0 0 0,1 0-1 0 0,34 8-592 0 0,-12-7-608 0 0,1-1 0 0 0,24-4 0 0 0,15-8-4553 0 0,-43 7 2660 0 0</inkml:trace>
  <inkml:trace contextRef="#ctx0" brushRef="#br0" timeOffset="1">295 152 3140 0 0,'0'0'6553'0'0,"-109"0"-6345"0"0,97 0-120 0 0,0 0-88 0 0,2-4-60 0 0,0 1-108 0 0,2-1-208 0 0,2 1-360 0 0,2-1-288 0 0,2 1-616 0 0,2 0-289 0 0,0-3-1175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5857 0 0,'0'0'6178'0'0,"1"15"-6157"0"0,7 133-1915 0 0,-8-144 1434 0 0,0 0-1 0 0,1 0 0 0 0,0-1 0 0 0,0 1 1 0 0,0-1-1 0 0,0 1 0 0 0,1-1 0 0 0,-1 1 1 0 0,1-1-1 0 0,0 0 0 0 0,0 1 0 0 0,0-1 1 0 0,1 0-1 0 0,-1 0 0 0 0,5 3 0 0 0,7 7-2329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75 285 3652 0 0,'0'0'5742'0'0,"-2"-17"-5431"0"0,-5-48 171 0 0,2-84-1 0 0,5 147-455 0 0,0 0-1 0 0,0 0 0 0 0,0 0 0 0 0,0 0 1 0 0,0-1-1 0 0,1 1 0 0 0,-1 0 0 0 0,1 0 1 0 0,-1 0-1 0 0,1 0 0 0 0,0 0 0 0 0,0 0 1 0 0,0 1-1 0 0,0-1 0 0 0,0 0 1 0 0,0 0-1 0 0,0 1 0 0 0,0-1 0 0 0,1 0 1 0 0,-1 1-1 0 0,1-1 0 0 0,-1 1 0 0 0,1 0 1 0 0,0 0-1 0 0,0-1 0 0 0,-1 1 0 0 0,1 0 1 0 0,0 1-1 0 0,0-1 0 0 0,0 0 0 0 0,0 0 1 0 0,0 1-1 0 0,0-1 0 0 0,0 1 1 0 0,4-1-1 0 0,-3 2-41 0 0,0-1 1 0 0,0 1 0 0 0,0-1-1 0 0,-1 1 1 0 0,1 0 0 0 0,0 0-1 0 0,0 0 1 0 0,-1 1 0 0 0,1-1-1 0 0,-1 0 1 0 0,1 1 0 0 0,-1 0-1 0 0,0 0 1 0 0,0 0 0 0 0,1 0-1 0 0,-1 0 1 0 0,-1 0 0 0 0,1 0-1 0 0,0 0 1 0 0,0 1 0 0 0,-1-1-1 0 0,1 1 1 0 0,-1 0 0 0 0,0-1-1 0 0,2 6 1 0 0,2 12-94 0 0,-1 1-1 0 0,-1-1 1 0 0,0 1-1 0 0,-1 38 1 0 0,-1-32-111 0 0,6 51 1 0 0,-3-73-2644 0 0,1-15 2020 0 0,1-13 670 0 0,-6 21 244 0 0,-1 1 0 0 0,1-1 0 0 0,-1 1 0 0 0,0 0 0 0 0,1-1-1 0 0,-1 1 1 0 0,0 0 0 0 0,0 0 0 0 0,0-1 0 0 0,0 1 0 0 0,0 0 0 0 0,0 0 0 0 0,0 0 0 0 0,0 0 0 0 0,0 0 0 0 0,0 0 0 0 0,0 1 0 0 0,-1-1-1 0 0,1 0 1 0 0,0 1 0 0 0,-1-1 0 0 0,1 1 0 0 0,-1-1 0 0 0,1 1 0 0 0,0-1 0 0 0,-2 1 0 0 0,-48-10 1713 0 0,37 8-1628 0 0,-60-16-218 0 0,43 9-2881 0 0,24 7 451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 2 664 0 0,'0'0'9941'0'0,"-1"-2"-8884"0"0,-3 17-887 0 0,1 0 0 0 0,1 0-1 0 0,0 0 1 0 0,1 0 0 0 0,2 29 0 0 0,-2 0-229 0 0,6 533 318 0 0,-4-531-265 0 0,4 250 1201 0 0,12 207-368 0 0,-16-367-699 0 0,-1 1 93 0 0,4-65-754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2697 1 1728 0 0,'0'0'9034'0'0,"0"0"-9036"0"0,0 0 1 0 0,0 0-1 0 0,1 0 1 0 0,-1 1 0 0 0,0-1-1 0 0,0 0 1 0 0,0 0-1 0 0,0 0 1 0 0,0 1 0 0 0,0-1-1 0 0,0 0 1 0 0,0 0-1 0 0,0 0 1 0 0,0 0 0 0 0,0 1-1 0 0,0-1 1 0 0,0 0-1 0 0,0 0 1 0 0,0 0-1 0 0,0 1 1 0 0,0-1 0 0 0,0 0-1 0 0,0 0 1 0 0,0 0-1 0 0,0 0 1 0 0,0 1 0 0 0,0-1-1 0 0,-1 0 1 0 0,1 0-1 0 0,0 0 1 0 0,0 0 0 0 0,0 1-1 0 0,0-1 1 0 0,0 0-1 0 0,0 0 1 0 0,-1 0 0 0 0,1 0-1 0 0,0 0 1 0 0,0 0-1 0 0,0 0 1 0 0,0 1-1 0 0,0-1 1 0 0,-1 0 0 0 0,-158 28 704 0 0,-2-6 1 0 0,0-8-1 0 0,-256-9 1 0 0,358-7-633 0 0,-415 3 478 0 0,4 1-620 0 0,217-7 71 0 0,126 2 36 0 0,-112 5 322 0 0,117 5-168 0 0,69-6-5663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1995 2732 0 0,'0'0'4793'0'0,"1"-5"-4549"0"0,22-517 3514 0 0,-14 336-3118 0 0,9-399-442 0 0,-6 143 512 0 0,-14 395-404 0 0,-13-70 1 0 0,5 52 22 0 0,8 55-498 0 0,-1-5 510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87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45 1636 0 0,'0'0'9704'0'0,"23"15"-6988"0"0,81-1-2439 0 0,199 0-1 0 0,-138-4-569 0 0,-110-5 209 0 0,1-2 1 0 0,81-6 0 0 0,-55-1 81 0 0,0 3 0 0 0,133 17-1 0 0,47 1 269 0 0,-233-19-312 0 0,-1-1 1 0 0,28-6-1 0 0,18-3 53 0 0,-26 9-178 0 0,49 3 0 0 0,30-1-5 0 0,69-25-428 0 0,-59-6 634 0 0,-65 25 194 0 0,-1 3 0 0 0,141 10 1 0 0,-182-5-569 0 0,58-5 0 0 0,-59 2 82 0 0,-1 1 1 0 0,44 3 0 0 0,-70-1 153 0 0,0-1-1 0 0,0 0 1 0 0,0 1 0 0 0,0-1-1 0 0,0 0 1 0 0,0 0 0 0 0,0 0 0 0 0,0-1-1 0 0,0 1 1 0 0,0 0 0 0 0,0-1 0 0 0,-1 1-1 0 0,1-1 1 0 0,0 0 0 0 0,0 1-1 0 0,0-1 1 0 0,2-2 0 0 0,2 1 205 0 0,0 0 0 0 0,1 1 0 0 0,-1 0 0 0 0,0 0 0 0 0,0 1 0 0 0,0-1-1 0 0,1 1 1 0 0,-1 1 0 0 0,12 1 0 0 0,3-1 273 0 0,53-13-2919 0 0,-68 7 2193 0 0,-6 5 361 0 0,0 0 0 0 0,0 1 0 0 0,0-1 0 0 0,0 0 0 0 0,0 1 0 0 0,0-1 0 0 0,0 0 0 0 0,0 1 0 0 0,0-1 0 0 0,1 0 0 0 0,-1 1 0 0 0,0-1 0 0 0,0 0 0 0 0,0 0 0 0 0,0 1 0 0 0,1-1 0 0 0,-1 0 0 0 0,0 0 1 0 0,0 1-1 0 0,0-1 0 0 0,1 0 0 0 0,-1 0 0 0 0,0 0 0 0 0,1 0 0 0 0,-1 1 0 0 0,0-1 0 0 0,0 0 0 0 0,1 0 0 0 0,-1 0 0 0 0,0 0 0 0 0,1 0 0 0 0,-1 0 0 0 0,0 0 0 0 0,1 0 0 0 0,-1 0 0 0 0,0 0 0 0 0,1 0 0 0 0,-1 0 0 0 0,0 0 0 0 0,1 0 0 0 0,-1 0 0 0 0,0 0 0 0 0,0 0 0 0 0,1 0 0 0 0,-1 0 0 0 0,0 0 0 0 0,1 0 0 0 0,-1-1 1 0 0,0 1-1 0 0,1 0 0 0 0,-1 0 0 0 0,0 0 0 0 0,0-1 0 0 0,0 1 0 0 0,1 0 0 0 0,-1 0 0 0 0,0-1 0 0 0,0 1 0 0 0,0 0 0 0 0,1 0 0 0 0,-1-1 0 0 0,0 1 0 0 0,0 0 0 0 0,0-1 0 0 0,0 1 0 0 0,0 0 0 0 0,0 0 0 0 0,1-1 0 0 0,0 10-241 0 0,1 0 1 0 0,-1 0-1 0 0,0 1 0 0 0,-1-1 1 0 0,-1 11-1 0 0,-3 17-5099 0 0,-2-148 2948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2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3812 0 0,'0'0'7442'0'0,"-5"0"-6848"0"0,-13 1-190 0 0,-1 0-1 0 0,-32 7 1 0 0,46-7-374 0 0,-1 0-1 0 0,0 0 1 0 0,1 1-1 0 0,-1 0 1 0 0,1 0 0 0 0,0 0-1 0 0,-1 1 1 0 0,1 0-1 0 0,0 0 1 0 0,1 0-1 0 0,-1 0 1 0 0,0 1 0 0 0,-7 8-1 0 0,11-11-55 0 0,1 0 0 0 0,-1 0 0 0 0,1 1 1 0 0,-1-1-1 0 0,1 0 0 0 0,-1 0 0 0 0,1 1 0 0 0,0-1 0 0 0,-1 0 0 0 0,1 1 0 0 0,0-1 0 0 0,0 0 0 0 0,0 1 0 0 0,0-1 0 0 0,0 0 1 0 0,0 1-1 0 0,1-1 0 0 0,-1 0 0 0 0,0 1 0 0 0,1-1 0 0 0,-1 0 0 0 0,1 1 0 0 0,-1-1 0 0 0,1 0 0 0 0,-1 0 0 0 0,1 0 0 0 0,0 0 1 0 0,0 0-1 0 0,0 0 0 0 0,0 0 0 0 0,0 0 0 0 0,0 0 0 0 0,0 0 0 0 0,0 0 0 0 0,0 0 0 0 0,0 0 0 0 0,0-1 0 0 0,0 1 0 0 0,0-1 1 0 0,2 2-1 0 0,9 4-151 0 0,-1-1 0 0 0,1 0 0 0 0,18 5 0 0 0,-13-5 92 0 0,-10-2-43 0 0,3 1 112 0 0,1 0 0 0 0,-1 0-1 0 0,0 1 1 0 0,12 8-1 0 0,-21-12 6 0 0,0-1 0 0 0,0 1 0 0 0,0 0 0 0 0,0-1 0 0 0,0 1 0 0 0,0 0-1 0 0,0 0 1 0 0,0 0 0 0 0,0 0 0 0 0,0 0 0 0 0,-1 0 0 0 0,1 0 0 0 0,0 0 0 0 0,0 0 0 0 0,-1 0 0 0 0,1 0 0 0 0,-1 0 0 0 0,1 0-1 0 0,-1 1 1 0 0,0-1 0 0 0,1 0 0 0 0,-1 0 0 0 0,0 1 0 0 0,0-1 0 0 0,0 0 0 0 0,0 0 0 0 0,0 1 0 0 0,0-1 0 0 0,0 0 0 0 0,0 0 0 0 0,-1 1-1 0 0,1-1 1 0 0,0 0 0 0 0,-1 0 0 0 0,1 0 0 0 0,-1 1 0 0 0,1-1 0 0 0,-1 0 0 0 0,0 0 0 0 0,0 0 0 0 0,1 0 0 0 0,-1 0 0 0 0,0 0-1 0 0,0 0 1 0 0,0-1 0 0 0,0 1 0 0 0,0 0 0 0 0,-2 1 0 0 0,-3 2-1 0 0,0 1 0 0 0,-1-1 0 0 0,1-1 0 0 0,-1 1 0 0 0,0-1 0 0 0,-1 0 0 0 0,1-1 1 0 0,0 0-1 0 0,-1 0 0 0 0,-11 1 0 0 0,-30 2-1598 0 0,2-4-4660 0 0,42-1 3796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5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5144 0 0,'0'0'6290'0'0,"-17"7"-6004"0"0,-53 24-44 0 0,64-28-231 0 0,1 0-1 0 0,0 1 1 0 0,0 0 0 0 0,0 0 0 0 0,1 0 0 0 0,-1 0-1 0 0,1 1 1 0 0,0 0 0 0 0,0 0 0 0 0,1 0 0 0 0,-1 0-1 0 0,1 1 1 0 0,0-1 0 0 0,1 1 0 0 0,0 0 0 0 0,-1-1 0 0 0,2 1-1 0 0,-1 0 1 0 0,1 0 0 0 0,0 1 0 0 0,0-1 0 0 0,0 0-1 0 0,1 0 1 0 0,0 0 0 0 0,0 1 0 0 0,1-1 0 0 0,2 12-1 0 0,-2-16-99 0 0,0 0-1 0 0,0 1 1 0 0,0-1-1 0 0,0 0 0 0 0,0 0 1 0 0,0 0-1 0 0,1 0 0 0 0,-1-1 1 0 0,1 1-1 0 0,-1 0 0 0 0,1 0 1 0 0,0-1-1 0 0,-1 1 0 0 0,1-1 1 0 0,0 0-1 0 0,0 1 0 0 0,0-1 1 0 0,0 0-1 0 0,0 0 0 0 0,0 0 1 0 0,1-1-1 0 0,-1 1 0 0 0,0 0 1 0 0,0-1-1 0 0,1 1 1 0 0,-1-1-1 0 0,0 0 0 0 0,1 0 1 0 0,-1 0-1 0 0,0 0 0 0 0,3-1 1 0 0,1 1-255 0 0,0 0 1 0 0,0-1 0 0 0,0 1-1 0 0,0-2 1 0 0,-1 1 0 0 0,1-1-1 0 0,0 1 1 0 0,-1-2 0 0 0,1 1-1 0 0,-1 0 1 0 0,7-5 0 0 0,-6 3 346 0 0,-1 0 1 0 0,0 0-1 0 0,0-1 1 0 0,0 0-1 0 0,-1 1 1 0 0,0-1-1 0 0,1-1 0 0 0,-2 1 1 0 0,1-1-1 0 0,-1 1 1 0 0,1-1-1 0 0,-2 0 1 0 0,1 0-1 0 0,-1-1 1 0 0,0 1-1 0 0,2-10 0 0 0,-4 16 65 0 0,0 0-1 0 0,-1 0 0 0 0,1 0 0 0 0,0-1 0 0 0,-1 1 0 0 0,1 0 0 0 0,0 0 0 0 0,-1 0 0 0 0,1 0 0 0 0,0 0 0 0 0,-1 0 0 0 0,1 0 0 0 0,0 0 0 0 0,0 0 0 0 0,-1 0 0 0 0,1 0 0 0 0,0 0 0 0 0,-1 0 0 0 0,1 0 0 0 0,0 0 0 0 0,-1 1 1 0 0,1-1-1 0 0,0 0 0 0 0,-1 0 0 0 0,1 0 0 0 0,0 0 0 0 0,-1 0 0 0 0,1 1 0 0 0,0-1 0 0 0,0 0 0 0 0,0 0 0 0 0,-1 1 0 0 0,1-1 0 0 0,0 0 0 0 0,0 0 0 0 0,-1 1 0 0 0,1-1 0 0 0,0 0 0 0 0,0 1 0 0 0,0-1 0 0 0,0 0 0 0 0,0 1 0 0 0,-13 11 1330 0 0,12-10-1325 0 0,-1 0 0 0 0,1 0 0 0 0,-1 0 0 0 0,1 1 0 0 0,0-1 0 0 0,0 0 0 0 0,0 0 0 0 0,0 1 0 0 0,0-1 0 0 0,1 0 0 0 0,-1 1 0 0 0,1-1 1 0 0,0 1-1 0 0,-1-1 0 0 0,1 1 0 0 0,0-1 0 0 0,0 1 0 0 0,0-1 0 0 0,1 1 0 0 0,-1-1 0 0 0,1 1 0 0 0,-1-1 0 0 0,2 3 0 0 0,0-3-14 0 0,0 1 1 0 0,0-1-1 0 0,0 1 0 0 0,0-1 0 0 0,0 0 0 0 0,1 0 0 0 0,-1 0 0 0 0,1 0 0 0 0,-1 0 0 0 0,1-1 0 0 0,0 1 0 0 0,0-1 0 0 0,-1 0 0 0 0,1 0 0 0 0,5 2 0 0 0,4 0-26 0 0,0-1-1 0 0,0 0 1 0 0,0 0 0 0 0,0-2-1 0 0,0 1 1 0 0,0-1 0 0 0,0-1-1 0 0,17-3 1 0 0,-24 3-54 0 0,0-1 0 0 0,0 0 0 0 0,0 1 0 0 0,0-2 1 0 0,-1 1-1 0 0,1-1 0 0 0,-1 1 0 0 0,0-1 0 0 0,1 0 0 0 0,-2-1 0 0 0,1 1 0 0 0,0-1 0 0 0,0 0 0 0 0,-1 0 0 0 0,0 0 0 0 0,0 0 0 0 0,0 0 1 0 0,-1-1-1 0 0,1 1 0 0 0,-1-1 0 0 0,0 0 0 0 0,0 0 0 0 0,-1 0 0 0 0,1 0 0 0 0,-1 0 0 0 0,0 0 0 0 0,0 0 0 0 0,-1 0 0 0 0,0 0 1 0 0,0 0-1 0 0,0-1 0 0 0,-1-6 0 0 0,-1 9 24 0 0,1 0 1 0 0,-1 0-1 0 0,1 0 1 0 0,-1 1-1 0 0,0-1 1 0 0,0 1-1 0 0,0-1 1 0 0,-1 1-1 0 0,1 0 1 0 0,0 0-1 0 0,-1 0 1 0 0,1 0-1 0 0,-1 0 1 0 0,0 1-1 0 0,0-1 1 0 0,0 1-1 0 0,0 0 1 0 0,0 0-1 0 0,0 0 1 0 0,0 0-1 0 0,-5-1 1 0 0,-2 0-325 0 0,0 0 1 0 0,0 1 0 0 0,0 0-1 0 0,-1 0 1 0 0,-14 2-1 0 0,23-1 4 0 0,-1 1 1 0 0,1-1-1 0 0,-1 1 0 0 0,0 0 0 0 0,1 0 0 0 0,0 0 0 0 0,-1 0 0 0 0,1 0 1 0 0,0 1-1 0 0,-1-1 0 0 0,1 1 0 0 0,0 0 0 0 0,0-1 0 0 0,0 1 0 0 0,1 0 1 0 0,-1 0-1 0 0,0 0 0 0 0,1 0 0 0 0,-1 0 0 0 0,1 1 0 0 0,0-1 0 0 0,-2 3 1 0 0,-1 10-2333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1340 0 0,'0'0'7986'0'0,"1"17"-7792"0"0,2 153 297 0 0,-2-95-2341 0 0,-1-75 1706 0 0,0 0-1 0 0,0 1 1 0 0,0-1-1 0 0,1 0 1 0 0,-1 1-1 0 0,0-1 0 0 0,0 0 1 0 0,1 1-1 0 0,-1-1 1 0 0,0 0-1 0 0,0 0 1 0 0,1 1-1 0 0,-1-1 0 0 0,0 0 1 0 0,1 0-1 0 0,-1 1 1 0 0,0-1-1 0 0,1 0 0 0 0,-1 0 1 0 0,0 0-1 0 0,1 0 1 0 0,-1 0-1 0 0,1 0 1 0 0,-1 1-1 0 0,0-1 0 0 0,1 0 1 0 0,-1 0-1 0 0,1 0 1 0 0,-1 0-1 0 0,0 0 1 0 0,1 0-1 0 0,0-1 0 0 0,0 1-97 0 0,7 0-2038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3948 0 0,'0'0'4981'0'0,"-15"12"-4968"0"0,-47 37-3 0 0,61-48-55 0 0,-1 1 0 0 0,0-1 0 0 0,1 0 0 0 0,-1 1 0 0 0,1-1 0 0 0,0 1 0 0 0,-1-1 0 0 0,1 1 0 0 0,0 0 0 0 0,0-1 0 0 0,0 1 0 0 0,0 0 0 0 0,0 0 0 0 0,0 3 0 0 0,1-4 20 0 0,0-1 1 0 0,0 1 0 0 0,0 0 0 0 0,0 0 0 0 0,0 0-1 0 0,0-1 1 0 0,0 1 0 0 0,1 0 0 0 0,-1 0-1 0 0,0 0 1 0 0,1-1 0 0 0,-1 1 0 0 0,0 0 0 0 0,1-1-1 0 0,-1 1 1 0 0,1 0 0 0 0,-1-1 0 0 0,1 1 0 0 0,-1 0-1 0 0,1-1 1 0 0,0 1 0 0 0,-1-1 0 0 0,2 1-1 0 0,4 3-61 0 0,1-1-1 0 0,-1-1 0 0 0,1 1 0 0 0,-1-1 0 0 0,1 0 0 0 0,7 0 0 0 0,2 2 156 0 0,-3 1 91 0 0,0 1-1 0 0,0 0 1 0 0,0 1 0 0 0,21 15-1 0 0,-32-21-133 0 0,0 0 0 0 0,0 0 0 0 0,0 0-1 0 0,-1 1 1 0 0,1-1 0 0 0,0 1 0 0 0,-1-1 0 0 0,1 1-1 0 0,-1 0 1 0 0,0 0 0 0 0,1-1 0 0 0,-1 1 0 0 0,0 0 0 0 0,0 0-1 0 0,0 0 1 0 0,0 0 0 0 0,-1 0 0 0 0,1 0 0 0 0,-1 1-1 0 0,1-1 1 0 0,-1 0 0 0 0,1 0 0 0 0,-1 0 0 0 0,0 0-1 0 0,0 1 1 0 0,0-1 0 0 0,-1 0 0 0 0,1 0 0 0 0,0 0-1 0 0,-1 1 1 0 0,0-1 0 0 0,1 0 0 0 0,-1 0 0 0 0,0 0 0 0 0,0 0-1 0 0,0 0 1 0 0,0 0 0 0 0,0-1 0 0 0,-1 1 0 0 0,1 0-1 0 0,-3 2 1 0 0,0 0-89 0 0,-1 0 0 0 0,0 0 0 0 0,0-1 0 0 0,0 0 1 0 0,-1 1-1 0 0,1-2 0 0 0,-1 1 0 0 0,1-1 0 0 0,-1 0 0 0 0,0 0 0 0 0,0 0 0 0 0,0-1 0 0 0,0 0 0 0 0,-8 0 0 0 0,11 0-156 0 0,-1-1-1 0 0,1 1 1 0 0,-1-1 0 0 0,1 0-1 0 0,0-1 1 0 0,-1 1-1 0 0,1 0 1 0 0,0-1-1 0 0,0 0 1 0 0,-1 0 0 0 0,1 0-1 0 0,0 0 1 0 0,0 0-1 0 0,0-1 1 0 0,0 1-1 0 0,0-1 1 0 0,0 0-1 0 0,0 0 1 0 0,1 0 0 0 0,-1 0-1 0 0,1 0 1 0 0,-1-1-1 0 0,1 1 1 0 0,0-1-1 0 0,0 0 1 0 0,0 1 0 0 0,-2-5-1 0 0,0-5-1322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49 2696 0 0,'0'0'6228'0'0,"1"16"-5934"0"0,-2 143-4 0 0,0-148-519 0 0,1 20 405 0 0,0-31-300 0 0,0 1-1 0 0,0-1 0 0 0,0 1 1 0 0,0-1-1 0 0,0 1 0 0 0,0-1 0 0 0,0 1 1 0 0,0-1-1 0 0,0 1 0 0 0,0-1 1 0 0,1 1-1 0 0,-1-1 0 0 0,0 0 1 0 0,0 1-1 0 0,1-1 0 0 0,-1 1 0 0 0,0-1 1 0 0,0 1-1 0 0,1-1 0 0 0,-1 0 1 0 0,0 1-1 0 0,1-1 0 0 0,-1 0 0 0 0,1 1 1 0 0,-1-1-1 0 0,0 0 0 0 0,1 0 1 0 0,-1 1-1 0 0,1-1 0 0 0,-1 0 1 0 0,1 0-1 0 0,-1 0 0 0 0,1 0 0 0 0,-1 0 1 0 0,1 1-1 0 0,-1-1 0 0 0,1 0 1 0 0,-1 0-1 0 0,1 0 0 0 0,-1 0 1 0 0,1 0-1 0 0,-1-1 0 0 0,1 1 0 0 0,0 0 1 0 0,7-4-2152 0 0</inkml:trace>
  <inkml:trace contextRef="#ctx0" brushRef="#br0" timeOffset="1">248 1 3928 0 0,'0'0'5083'0'0,"-17"6"-5087"0"0,-5 2 32 0 0,-1-2-1 0 0,0 0 0 0 0,0-1 1 0 0,0-1-1 0 0,-31 0 1 0 0,46-3-283 0 0,-26-2 688 0 0,33 1-582 0 0,0 0-1 0 0,0 0 1 0 0,0 0 0 0 0,1 0-1 0 0,-1 0 1 0 0,0 0 0 0 0,0 0 0 0 0,0 0-1 0 0,1-1 1 0 0,-1 1 0 0 0,0 0-1 0 0,0-1 1 0 0,1 1 0 0 0,-1 0 0 0 0,0-1-1 0 0,0 1 1 0 0,1-1 0 0 0,-1 1-1 0 0,1-1 1 0 0,-1 1 0 0 0,0-1-1 0 0,1 0 1 0 0,-1 1 0 0 0,1-1 0 0 0,-1 1-1 0 0,1-1 1 0 0,0 0 0 0 0,-1 0-1 0 0,1 1 1 0 0,-1-2 0 0 0,10-2-2327 0 0,4 4 1026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3192 0 0,'0'0'5535'0'0,"-17"2"-5327"0"0,-132 12 351 0 0,146-14-520 0 0,-1 1 0 0 0,1 0 1 0 0,-1 0-1 0 0,1 0 0 0 0,0 0 1 0 0,-1 0-1 0 0,1 1 1 0 0,0-1-1 0 0,0 1 0 0 0,0 0 1 0 0,0 0-1 0 0,0 0 0 0 0,0 0 1 0 0,1 1-1 0 0,-1-1 1 0 0,1 1-1 0 0,0 0 0 0 0,-1 0 1 0 0,1-1-1 0 0,0 1 1 0 0,1 1-1 0 0,-1-1 0 0 0,0 0 1 0 0,1 0-1 0 0,0 1 0 0 0,-2 4 1 0 0,1 2 74 0 0,0 1-1 0 0,1-1 1 0 0,0 1 0 0 0,0-1 0 0 0,1 1 0 0 0,0 0-1 0 0,1-1 1 0 0,2 12 0 0 0,-2-18-338 0 0,-1 0 0 0 0,1 0 0 0 0,0 0 0 0 0,0 0-1 0 0,1 1 1 0 0,-1-1 0 0 0,1-1 0 0 0,0 1 0 0 0,0 0 0 0 0,0 0 0 0 0,0-1-1 0 0,1 1 1 0 0,0-1 0 0 0,-1 0 0 0 0,1 0 0 0 0,0 0 0 0 0,1 0 0 0 0,-1 0-1 0 0,0 0 1 0 0,1-1 0 0 0,-1 0 0 0 0,1 0 0 0 0,0 0 0 0 0,0 0 0 0 0,0 0-1 0 0,0-1 1 0 0,0 0 0 0 0,0 0 0 0 0,0 0 0 0 0,1 0 0 0 0,-1-1 0 0 0,0 1-1 0 0,0-1 1 0 0,1 0 0 0 0,-1-1 0 0 0,0 1 0 0 0,0-1 0 0 0,8-1 0 0 0,3-4-2172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2952 0 0,'0'0'4857'0'0,"-117"12"-4801"0"0,103-9-56 0 0,2 2-64 0 0,4-1 0 0 0,0 1-612 0 0,2 0-716 0 0,4 0-669 0 0,2 4-767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36 235 1860 0 0,'0'0'8278'0'0,"0"-14"-8073"0"0,0-8-72 0 0,-2 1 0 0 0,-1-1 0 0 0,-9-39 1 0 0,4 41-78 0 0,-3-21 830 0 0,15 42-937 0 0,0-1-1 0 0,0 0 0 0 0,0 1 0 0 0,0 0 0 0 0,0 0 1 0 0,0 0-1 0 0,6 3 0 0 0,-10-4 60 0 0,9 4-222 0 0,1-1 0 0 0,-1-1 0 0 0,1 0 0 0 0,-1 0 0 0 0,1-1 0 0 0,-1 0 0 0 0,1-1 0 0 0,15-1 0 0 0,-22 1 184 0 0,1-1 0 0 0,0 1 0 0 0,0-1 0 0 0,-1 0 0 0 0,1-1 0 0 0,0 1 0 0 0,-1-1 0 0 0,0 1 0 0 0,1-1 0 0 0,-1 0 0 0 0,0 0 0 0 0,0-1 0 0 0,0 1 0 0 0,0 0 0 0 0,0-1 0 0 0,0 0 0 0 0,-1 0 0 0 0,0 0 0 0 0,1 0 0 0 0,-1 0 0 0 0,0 0 0 0 0,0-1 0 0 0,2-6 0 0 0,-12 29 459 0 0,1 1 0 0 0,1 0 0 0 0,1 0 0 0 0,1 1 0 0 0,1-1 0 0 0,-2 23-1 0 0,5-30-329 0 0,-1 23 116 0 0,1-35-183 0 0,0 0-1 0 0,0 0 1 0 0,0 1 0 0 0,0-1 0 0 0,0 0 0 0 0,1 0-1 0 0,-1 0 1 0 0,0 1 0 0 0,1-1 0 0 0,-1 0 0 0 0,1 0-1 0 0,-1 0 1 0 0,1 0 0 0 0,-1 0 0 0 0,1 0-1 0 0,0 0 1 0 0,0 0 0 0 0,-1 0 0 0 0,1 0 0 0 0,0 0-1 0 0,2 1 1 0 0,-3-3-95 0 0,1 1 0 0 0,0 0-1 0 0,0 0 1 0 0,0-1 0 0 0,0 1 0 0 0,-1-1 0 0 0,1 1-1 0 0,0-1 1 0 0,0 1 0 0 0,-1-1 0 0 0,1 1-1 0 0,0-1 1 0 0,-1 0 0 0 0,1 1 0 0 0,-1-1-1 0 0,1 0 1 0 0,-1 0 0 0 0,1 1 0 0 0,-1-1-1 0 0,1 0 1 0 0,-1 0 0 0 0,0 0 0 0 0,1 0 0 0 0,-1 1-1 0 0,0-1 1 0 0,0-1 0 0 0,12-30 229 0 0,-11 28-304 0 0,4-13 62 0 0,-1 2 83 0 0,1 0 1 0 0,0 0 0 0 0,1 0-1 0 0,0 1 1 0 0,2-1 0 0 0,-1 2-1 0 0,13-17 1 0 0,-20 29 22 0 0,1 1 1 0 0,-1-1-1 0 0,0 1 0 0 0,1 0 1 0 0,-1-1-1 0 0,0 1 0 0 0,1 0 1 0 0,-1-1-1 0 0,0 1 0 0 0,1 0 1 0 0,-1 0-1 0 0,1-1 0 0 0,-1 1 1 0 0,0 0-1 0 0,1 0 0 0 0,-1 0 1 0 0,1-1-1 0 0,-1 1 0 0 0,1 0 1 0 0,-1 0-1 0 0,1 0 1 0 0,-1 0-1 0 0,1 0 0 0 0,-1 0 1 0 0,1 0-1 0 0,-1 0 0 0 0,0 0 1 0 0,1 0-1 0 0,-1 0 0 0 0,1 1 1 0 0,-1-1-1 0 0,1 0 0 0 0,-1 0 1 0 0,1 1-1 0 0,10 16 151 0 0,-3 25-174 0 0,-8-42 36 0 0,8 50 28 0 0,-4-28-61 0 0,-1 0-1 0 0,1 23 0 0 0,-45-55-598 0 0,28 7 686 0 0,-1 1 1 0 0,0 0 0 0 0,-18 1-1 0 0,0 1-3018 0 0,24 0 1453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2828 0 0,'0'0'9684'0'0,"-1"4"-9284"0"0,-2 13-280 0 0,1 1 0 0 0,0 0 0 0 0,1 0 0 0 0,1 0 0 0 0,1 0 0 0 0,4 24 0 0 0,-3-25-817 0 0,2-1 1 0 0,0 1-1 0 0,12 30 1 0 0,-9-39-2103 0 0,2-7-1898 0 0,-3-3 1743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54 1404 0 0,'0'0'7860'0'0,"5"-6"-7495"0"0,0 1-294 0 0,0 0 1 0 0,1 1-1 0 0,-1 0 0 0 0,1 0 1 0 0,0 0-1 0 0,0 0 0 0 0,0 1 1 0 0,8-3-1 0 0,-11 5-61 0 0,0-1 0 0 0,0 1-1 0 0,1 0 1 0 0,-1 0 0 0 0,1 0 0 0 0,-1 0 0 0 0,0 1 0 0 0,1 0 0 0 0,-1-1-1 0 0,1 1 1 0 0,-1 0 0 0 0,1 1 0 0 0,-1-1 0 0 0,1 1 0 0 0,-1-1 0 0 0,1 1-1 0 0,-1 0 1 0 0,0 0 0 0 0,1 1 0 0 0,-1-1 0 0 0,6 4 0 0 0,-6-2-5 0 0,0 0 1 0 0,-1 1-1 0 0,1-1 0 0 0,-1 1 1 0 0,0-1-1 0 0,0 1 1 0 0,0 0-1 0 0,0 0 1 0 0,0-1-1 0 0,-1 1 1 0 0,0 1-1 0 0,0-1 0 0 0,0 0 1 0 0,0 0-1 0 0,-1 0 1 0 0,0 0-1 0 0,1 1 1 0 0,-1-1-1 0 0,-1 0 1 0 0,1 0-1 0 0,-1 0 1 0 0,0 1-1 0 0,0-1 0 0 0,0 0 1 0 0,-2 4-1 0 0,2-4-42 0 0,0 0 0 0 0,0 0 0 0 0,0-1 0 0 0,-1 1-1 0 0,0 0 1 0 0,0-1 0 0 0,0 1 0 0 0,0-1 0 0 0,0 0-1 0 0,-1 0 1 0 0,1 0 0 0 0,-1 0 0 0 0,0 0 0 0 0,0 0-1 0 0,0-1 1 0 0,0 1 0 0 0,0-1 0 0 0,-1 0-1 0 0,1 0 1 0 0,-1 0 0 0 0,0-1 0 0 0,1 1 0 0 0,-1-1-1 0 0,0 0 1 0 0,0 0 0 0 0,-7 1 0 0 0,-11-4-1330 0 0,34-4 1430 0 0,38-1 485 0 0,-46 8-486 0 0,1 0-1 0 0,0 0 0 0 0,-1 0 0 0 0,1 0 0 0 0,0 1 0 0 0,-1 0 0 0 0,0 0 0 0 0,1 0 0 0 0,-1 1 0 0 0,0-1 0 0 0,0 1 0 0 0,-1 0 0 0 0,1 0 0 0 0,0 0 0 0 0,-1 1 0 0 0,0-1 1 0 0,5 8-1 0 0,-6-9-19 0 0,-1 0 0 0 0,1 0 0 0 0,-1 0 0 0 0,0 0-1 0 0,0 0 1 0 0,0 1 0 0 0,0-1 0 0 0,0 0 0 0 0,0 1 0 0 0,-1-1 0 0 0,1 1 0 0 0,-1-1 0 0 0,0 1 0 0 0,1-1 0 0 0,-1 1 0 0 0,0-1 0 0 0,-1 1 0 0 0,1-1 0 0 0,0 1 0 0 0,-1-1 0 0 0,1 0 0 0 0,-1 1 0 0 0,0-1 0 0 0,0 0 0 0 0,0 1 0 0 0,0-1 0 0 0,0 0 0 0 0,0 0 0 0 0,-1 0 0 0 0,1 0 0 0 0,-1 0 0 0 0,1 0 0 0 0,-1 0 0 0 0,-2 2 0 0 0,-5 2-96 0 0,0-1 1 0 0,-1 0-1 0 0,1 0 1 0 0,-1-1-1 0 0,0 0 1 0 0,0-1 0 0 0,0 0-1 0 0,0-1 1 0 0,-1 0-1 0 0,1 0 1 0 0,-1-1-1 0 0,1 0 1 0 0,-1-1-1 0 0,1 0 1 0 0,-1-1 0 0 0,1 0-1 0 0,-12-3 1 0 0,21 4-85 0 0,0-1 0 0 0,-1 1 1 0 0,1-1-1 0 0,0 1 0 0 0,-1-1 1 0 0,1 1-1 0 0,0-1 0 0 0,0 0 1 0 0,0 0-1 0 0,-1 0 0 0 0,1 1 1 0 0,0-1-1 0 0,0 0 1 0 0,0 0-1 0 0,0 0 0 0 0,-1-2 1 0 0,2 2 5 0 0,0 1 1 0 0,0-1-1 0 0,0 1 1 0 0,-1-1-1 0 0,1 1 1 0 0,0-1-1 0 0,0 1 1 0 0,0-1-1 0 0,0 1 1 0 0,0-1-1 0 0,0 0 1 0 0,0 1-1 0 0,0-1 1 0 0,0 1-1 0 0,0-1 1 0 0,0 1-1 0 0,0-1 1 0 0,1 1-1 0 0,-1-1 1 0 0,0 1-1 0 0,0-1 1 0 0,1 1-1 0 0,-1-1 1 0 0,0 1-1 0 0,0-1 1 0 0,1 1-1 0 0,-1-1 1 0 0,1 1-1 0 0,-1 0 1 0 0,0-1-1 0 0,1 1 1 0 0,-1 0-1 0 0,1-1 1 0 0,-1 1-1 0 0,1 0 1 0 0,-1-1-1 0 0,1 1 1 0 0,-1 0-1 0 0,1 0 1 0 0,9-6-2217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32 274 4556 0 0,'0'0'4111'0'0,"-2"-13"-3833"0"0,2 12-265 0 0,-4-25 89 0 0,1-1 1 0 0,0-50-1 0 0,4 67-69 0 0,0 1 0 0 0,0-1-1 0 0,1 0 1 0 0,0 1 0 0 0,7-19-1 0 0,-8 25-2 0 0,1-1 0 0 0,0 1-1 0 0,0-1 1 0 0,0 1-1 0 0,0 0 1 0 0,0 0 0 0 0,1 0-1 0 0,0 0 1 0 0,-1 0 0 0 0,1 0-1 0 0,0 1 1 0 0,0-1 0 0 0,1 1-1 0 0,-1 0 1 0 0,7-3 0 0 0,-9 4-7 0 0,1 0 1 0 0,-1 1-1 0 0,1-1 0 0 0,0 0 1 0 0,-1 1-1 0 0,1 0 1 0 0,0-1-1 0 0,-1 1 1 0 0,1 0-1 0 0,0 0 1 0 0,0 0-1 0 0,-1 0 1 0 0,1 0-1 0 0,0 1 1 0 0,-1-1-1 0 0,1 0 1 0 0,0 1-1 0 0,-1-1 1 0 0,1 1-1 0 0,-1 0 0 0 0,1-1 1 0 0,-1 1-1 0 0,1 0 1 0 0,-1 0-1 0 0,1 0 1 0 0,-1 0-1 0 0,0 0 1 0 0,1 0-1 0 0,-1 1 1 0 0,0-1-1 0 0,0 0 1 0 0,0 1-1 0 0,0-1 1 0 0,0 0-1 0 0,0 1 1 0 0,0-1-1 0 0,-1 1 1 0 0,1 0-1 0 0,-1-1 0 0 0,1 1 1 0 0,-1-1-1 0 0,1 1 1 0 0,-1 2-1 0 0,3 10-13 0 0,0 1-1 0 0,-1-1 0 0 0,0 1 1 0 0,-2 14-1 0 0,1-14-37 0 0,1 98 11 0 0,-34-127-1465 0 0,-87-39 817 0 0,117 51-348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29 260 1860 0 0,'0'0'7142'0'0,"-4"-16"-6852"0"0,2 7-275 0 0,-5-20 262 0 0,1-2-1 0 0,-3-57 0 0 0,8 84-243 0 0,1 0-1 0 0,0 1 1 0 0,1-1 0 0 0,-1 0-1 0 0,0 0 1 0 0,1 0-1 0 0,0 1 1 0 0,0-1-1 0 0,0 0 1 0 0,1 1 0 0 0,-1-1-1 0 0,1 1 1 0 0,0-1-1 0 0,-1 1 1 0 0,2 0 0 0 0,3-5-1 0 0,-3 5 11 0 0,0 1 1 0 0,1 0-1 0 0,0 0 0 0 0,-1 0 0 0 0,1 0 1 0 0,0 1-1 0 0,0-1 0 0 0,-1 1 1 0 0,1 0-1 0 0,0 0 0 0 0,1 0 0 0 0,-1 1 1 0 0,0-1-1 0 0,0 1 0 0 0,7 1 0 0 0,-8-1-61 0 0,1 0-1 0 0,-1 1 1 0 0,0 0-1 0 0,1 0 1 0 0,-1 0-1 0 0,0 0 0 0 0,1 1 1 0 0,-1-1-1 0 0,0 1 1 0 0,0 0-1 0 0,0-1 1 0 0,0 1-1 0 0,-1 1 1 0 0,1-1-1 0 0,0 0 0 0 0,-1 1 1 0 0,0-1-1 0 0,1 1 1 0 0,1 4-1 0 0,-3-6-8 0 0,0 0 1 0 0,0 1-1 0 0,0-1 0 0 0,-1 0 0 0 0,1 1 0 0 0,0-1 1 0 0,-1 1-1 0 0,1-1 0 0 0,-1 1 0 0 0,1-1 0 0 0,-1 1 1 0 0,0 0-1 0 0,0-1 0 0 0,0 1 0 0 0,0-1 0 0 0,0 1 1 0 0,0 0-1 0 0,0-1 0 0 0,0 1 0 0 0,-1-1 0 0 0,1 1 1 0 0,-1-1-1 0 0,1 1 0 0 0,-1-1 0 0 0,0 1 0 0 0,1-1 1 0 0,-1 1-1 0 0,0-1 0 0 0,0 0 0 0 0,0 1 0 0 0,0-1 1 0 0,0 0-1 0 0,0 0 0 0 0,0 0 0 0 0,0 0 0 0 0,-1 0 1 0 0,1 0-1 0 0,0 0 0 0 0,-1 0 0 0 0,1-1 0 0 0,-1 1 1 0 0,-2 1-1 0 0,-4 1-31 0 0,0-1 0 0 0,0 0-1 0 0,0 0 1 0 0,-16 2 0 0 0,21-4 8 0 0,0 1 0 0 0,0-1 0 0 0,1 0 0 0 0,-1 0-1 0 0,0 0 1 0 0,0 0 0 0 0,0 0 0 0 0,1 0 0 0 0,-1-1 0 0 0,0 0 0 0 0,0 1 0 0 0,1-1 0 0 0,-1 0 0 0 0,0 0-1 0 0,1-1 1 0 0,-1 1 0 0 0,1 0 0 0 0,-3-3 0 0 0,16 4 2057 0 0,6 7-2006 0 0,-6 3 322 0 0,0 0 1 0 0,-1 1-1 0 0,0 0 0 0 0,0 1 0 0 0,15 26 0 0 0,-17-25-249 0 0,1 0 0 0 0,0 0-1 0 0,1-1 1 0 0,18 17 0 0 0,-28-29-159 0 0,1 1 0 0 0,0-1 0 0 0,-1 0 0 0 0,1 0 0 0 0,0 0 0 0 0,-1 0 1 0 0,1 0-1 0 0,0 0 0 0 0,-1 0 0 0 0,1 0 0 0 0,0 0 0 0 0,-1 0 0 0 0,1 0 0 0 0,0 0 0 0 0,-1 0 0 0 0,1-1 1 0 0,-1 1-1 0 0,1 0 0 0 0,0 0 0 0 0,-1-1 0 0 0,1 1 0 0 0,-1 0 0 0 0,1-1 0 0 0,-1 1 0 0 0,1-1 0 0 0,-1 1 1 0 0,1-1-1 0 0,-1 1 0 0 0,1-1 0 0 0,-1 1 0 0 0,0-1 0 0 0,1 1 0 0 0,-1-1 0 0 0,0 1 0 0 0,1-1 0 0 0,-1 0 0 0 0,0 1 1 0 0,0-1-1 0 0,0 1 0 0 0,1-1 0 0 0,-1 0 0 0 0,0 0 0 0 0,12-31-2879 0 0,-12 31 2770 0 0,5-18-1715 0 0,2-1-413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1 884 0 0,'0'0'9474'0'0,"-1"4"-9161"0"0,-4 21 467 0 0,2 0 0 0 0,1 1 1 0 0,1 28-1 0 0,2 5-2605 0 0,0 0-7652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5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5184 0 0,'0'0'4340'0'0,"6"-18"-4173"0"0,18-55 36 0 0,-21 64-119 0 0,-1 1 0 0 0,0-1 0 0 0,-1 0 0 0 0,0 0 0 0 0,0 0 0 0 0,-1 1 0 0 0,0-1 0 0 0,-2-12 0 0 0,1 14-50 0 0,1-1 1 0 0,-1 1-1 0 0,1 0 0 0 0,1 0 0 0 0,1-9 1 0 0,-2 15 10 0 0,0 1 0 0 0,1-1 0 0 0,-1 1 0 0 0,0-1 0 0 0,1 1 0 0 0,-1 0 0 0 0,1-1 0 0 0,-1 1 0 0 0,1 0 0 0 0,-1-1 0 0 0,1 1 0 0 0,-1 0 0 0 0,1 0 0 0 0,-1-1 0 0 0,1 1 0 0 0,-1 0 0 0 0,1 0 0 0 0,-1 0 0 0 0,1 0 0 0 0,-1 0 0 0 0,1 0 0 0 0,0 0 0 0 0,-1 0 0 0 0,1 0 0 0 0,-1 0 0 0 0,1 0 0 0 0,-1 0 0 0 0,1 0 0 0 0,-1 0 0 0 0,1 1 0 0 0,0-1 0 0 0,-1 0 0 0 0,1 0 0 0 0,-1 1 0 0 0,1-1 0 0 0,-1 0 0 0 0,0 1 0 0 0,1-1 0 0 0,-1 0 0 0 0,1 1 0 0 0,-1-1 0 0 0,1 1 0 0 0,21 14-519 0 0,13 19 292 0 0,-20-18 362 0 0,0-1 1 0 0,1-1-1 0 0,1-1 0 0 0,0 0 0 0 0,27 15 0 0 0,-43-28-192 0 0,-1 0 0 0 0,1 0-1 0 0,-1 0 1 0 0,1 0 0 0 0,-1 0 0 0 0,0 0 0 0 0,1 0-1 0 0,-1 0 1 0 0,1 0 0 0 0,-1 0 0 0 0,1-1 0 0 0,-1 1 0 0 0,0 0-1 0 0,1 0 1 0 0,-1 0 0 0 0,0-1 0 0 0,1 1 0 0 0,-1 0 0 0 0,0 0-1 0 0,1-1 1 0 0,-1 1 0 0 0,0 0 0 0 0,1-1 0 0 0,-1 1 0 0 0,0 0-1 0 0,0-1 1 0 0,1 1 0 0 0,-1 0 0 0 0,0-1 0 0 0,0 1 0 0 0,0-1-1 0 0,0 1 1 0 0,0-1 0 0 0,0 1 0 0 0,1 0 0 0 0,-1-1-1 0 0,0 1 1 0 0,0-1 0 0 0,0 1 0 0 0,0-1 0 0 0,0 1 0 0 0,-1 0-1 0 0,1-1 1 0 0,0 1 0 0 0,0-1 0 0 0,0-27-90 0 0,0 25 54 0 0,-10-60-164 0 0,-1 2-2653 0 0,15 24-3545 0 0,1 28 3423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1708 0 0,'0'0'8018'0'0,"0"15"-7599"0"0,-5 37-121 0 0,1-18-123 0 0,2 0 1 0 0,3 59 0 0 0,-1-93-260 0 0,1 1 0 0 0,-1-1 0 0 0,0 1 1 0 0,0-1-1 0 0,1 1 0 0 0,-1-1 1 0 0,0 0-1 0 0,1 1 0 0 0,-1-1 0 0 0,0 0 1 0 0,1 1-1 0 0,-1-1 0 0 0,1 0 0 0 0,-1 1 1 0 0,0-1-1 0 0,1 0 0 0 0,-1 0 1 0 0,1 0-1 0 0,-1 1 0 0 0,1-1 0 0 0,-1 0 1 0 0,1 0-1 0 0,-1 0 0 0 0,1 0 0 0 0,-1 0 1 0 0,1 0-1 0 0,-1 0 0 0 0,1 0 1 0 0,-1 0-1 0 0,1 0 0 0 0,-1 0 0 0 0,1 0 1 0 0,-1 0-1 0 0,1 0 0 0 0,-1-1 0 0 0,1 1 1 0 0,-1 0-1 0 0,1-1 0 0 0,20-8-3989 0 0,-7 0 1258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2344 0 0,'0'0'6366'0'0,"-18"5"-6056"0"0,7-1-313 0 0,-10 1 202 0 0,1 2-1 0 0,-1 0 1 0 0,1 1 0 0 0,0 1 0 0 0,-27 18 0 0 0,43-25-140 0 0,0 1 1 0 0,1 0-1 0 0,0-1 1 0 0,-1 2 0 0 0,1-1-1 0 0,0 0 1 0 0,1 0-1 0 0,-1 1 1 0 0,0 0 0 0 0,1-1-1 0 0,0 1 1 0 0,0 0 0 0 0,0 0-1 0 0,0 0 1 0 0,1 0-1 0 0,0 1 1 0 0,0-1 0 0 0,0 0-1 0 0,0 1 1 0 0,0-1-1 0 0,1 1 1 0 0,0-1 0 0 0,0 0-1 0 0,1 9 1 0 0,0-9-105 0 0,1 0 1 0 0,-1 0-1 0 0,1 0 0 0 0,0-1 1 0 0,0 1-1 0 0,0-1 0 0 0,0 1 1 0 0,1-1-1 0 0,0 0 1 0 0,-1 0-1 0 0,1 0 0 0 0,0 0 1 0 0,0-1-1 0 0,0 1 0 0 0,1-1 1 0 0,-1 0-1 0 0,1 1 1 0 0,-1-2-1 0 0,1 1 0 0 0,0 0 1 0 0,0-1-1 0 0,0 0 0 0 0,0 1 1 0 0,0-2-1 0 0,0 1 1 0 0,7 0-1 0 0,4 1-989 0 0,1 0 0 0 0,-1-2 0 0 0,0 0 0 0 0,1-1-1 0 0,25-4 1 0 0,-13-2-1756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2932 0 0,'0'0'4816'0'0,"-20"4"-4489"0"0,0 0-282 0 0,-14 3 508 0 0,1 1 0 0 0,-61 23-1 0 0,89-29-470 0 0,1 1 0 0 0,-1-1 0 0 0,1 1 0 0 0,0 0 0 0 0,0 0 0 0 0,0 0 0 0 0,0 0 0 0 0,0 1 0 0 0,1 0 0 0 0,0-1 0 0 0,-1 1 0 0 0,-2 5 0 0 0,5-6-56 0 0,0 0 0 0 0,-1-1 0 0 0,1 1 0 0 0,0 0 1 0 0,1 0-1 0 0,-1 0 0 0 0,0 0 0 0 0,1 0 0 0 0,-1 0 0 0 0,1 0 0 0 0,0 0 1 0 0,0 0-1 0 0,1 0 0 0 0,-1 0 0 0 0,0 0 0 0 0,1 0 0 0 0,0 0 0 0 0,0-1 0 0 0,-1 1 1 0 0,2 0-1 0 0,-1 0 0 0 0,2 3 0 0 0,0-1-145 0 0,0 0 1 0 0,0 0-1 0 0,0-1 1 0 0,1 1-1 0 0,-1-1 0 0 0,1 0 1 0 0,0 0-1 0 0,1 0 0 0 0,-1 0 1 0 0,1-1-1 0 0,-1 0 1 0 0,1 1-1 0 0,0-2 0 0 0,10 5 1 0 0,-4-3-820 0 0,0-2 0 0 0,0 1 0 0 0,1-1 0 0 0,-1-1 1 0 0,0 0-1 0 0,17 0 0 0 0,-8-1-1311 0 0</inkml:trace>
  <inkml:trace contextRef="#ctx0" brushRef="#br0" timeOffset="1">222 172 2816 0 0,'0'0'4445'0'0,"-121"0"-3965"0"0,105 4-116 0 0,-1-3-160 0 0,3 3-8 0 0,4-3 0 0 0,-2 3-192 0 0,4 1-4 0 0,2-3-104 0 0,4 3-324 0 0,0-2-532 0 0,2 2-692 0 0,2 1-789 0 0,6-1-271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14 232 3148 0 0,'0'0'6208'0'0,"1"-15"-5962"0"0,-1-7-145 0 0,-1 1 0 0 0,0 1 0 0 0,-1-1 0 0 0,-8-30 1 0 0,10 51-71 0 0,0 0 1 0 0,0 0-1 0 0,0 0 1 0 0,0 0 0 0 0,0 0-1 0 0,1 0 1 0 0,-1 0-1 0 0,0 0 1 0 0,0 0-1 0 0,0 0 1 0 0,0 0 0 0 0,0 0-1 0 0,1 0 1 0 0,-1 0-1 0 0,0 0 1 0 0,0 0 0 0 0,0 0-1 0 0,0 0 1 0 0,0 0-1 0 0,1 0 1 0 0,-1 0 0 0 0,0 0-1 0 0,0 0 1 0 0,0 0-1 0 0,0 0 1 0 0,0-1 0 0 0,0 1-1 0 0,1 0 1 0 0,-1 0-1 0 0,0 0 1 0 0,0 0-1 0 0,0 0 1 0 0,0 0 0 0 0,0 0-1 0 0,0 0 1 0 0,0-1-1 0 0,0 1 1 0 0,0 0 0 0 0,1 0-1 0 0,-1 0 1 0 0,0 0-1 0 0,0 0 1 0 0,0 0 0 0 0,0-1-1 0 0,0 1 1 0 0,0 0-1 0 0,0 0 1 0 0,0 0-1 0 0,0 0 1 0 0,0 0 0 0 0,0-1-1 0 0,0 1 1 0 0,0 0-1 0 0,0 0 1 0 0,0 0 0 0 0,0 0-1 0 0,0 0 1 0 0,-1-1-1 0 0,1 1 1 0 0,0 0 0 0 0,0 0-1 0 0,0 0 1 0 0,0 0-1 0 0,0 0 1 0 0,0 0 0 0 0,0 0-1 0 0,0-1 1 0 0,0 1-1 0 0,-1 0 1 0 0,16 11 91 0 0,12 15-645 0 0,-14-10 404 0 0,25 28 168 0 0,-36-42-38 0 0,0 0 1 0 0,0 0-1 0 0,0 0 1 0 0,1 0-1 0 0,-1 0 0 0 0,1-1 1 0 0,0 1-1 0 0,-1-1 1 0 0,1 1-1 0 0,0-1 1 0 0,0 0-1 0 0,0 0 1 0 0,0-1-1 0 0,5 2 0 0 0,-6-6-160 0 0,0 1-1 0 0,0-1 0 0 0,-1 1 0 0 0,1-1 0 0 0,-1 0 0 0 0,0 0 0 0 0,0 0 1 0 0,0 0-1 0 0,0 0 0 0 0,-1-7 0 0 0,6-33 68 0 0,4-59 305 0 0,6 162 1617 0 0,-14-31-1677 0 0,1 19 97 0 0,-3-45-300 0 0,1 0 1 0 0,-1 1-1 0 0,1-1 1 0 0,-1 0-1 0 0,1 0 1 0 0,0 0-1 0 0,0 0 1 0 0,0 0-1 0 0,0 0 1 0 0,0 0 0 0 0,0 0-1 0 0,0-1 1 0 0,1 1-1 0 0,-1 0 1 0 0,1-1-1 0 0,1 3 1 0 0,0-3-359 0 0,-1-1 1 0 0,1 1-1 0 0,0-1 1 0 0,-1 0-1 0 0,1 1 1 0 0,-1-1-1 0 0,1 0 1 0 0,0 0 0 0 0,-1-1-1 0 0,1 1 1 0 0,-1-1-1 0 0,1 1 1 0 0,0-1-1 0 0,-1 0 1 0 0,1 0-1 0 0,-1 0 1 0 0,0 0-1 0 0,1 0 1 0 0,-1 0-1 0 0,0-1 1 0 0,0 1-1 0 0,3-3 1 0 0,5-6-2021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24 700 0 0,'0'0'6523'0'0,"-8"-3"-6081"0"0,-22-3-192 0 0,0 1 1 0 0,0 2-1 0 0,0 0 0 0 0,-35 3 1 0 0,-21-2-315 0 0,80 1-96 0 0,-15 1-209 0 0,21 0 272 0 0,0 0 0 0 0,-1 0 0 0 0,1 0-1 0 0,0 0 1 0 0,-1 0 0 0 0,1 0 0 0 0,0 0-1 0 0,-1 1 1 0 0,1-1 0 0 0,0 0 0 0 0,-1 0 0 0 0,1 0-1 0 0,0 0 1 0 0,0 0 0 0 0,-1 1 0 0 0,1-1-1 0 0,0 0 1 0 0,0 0 0 0 0,-1 1 0 0 0,1-1-1 0 0,0 0 1 0 0,0 0 0 0 0,0 1 0 0 0,0-1 0 0 0,-1 0-1 0 0,1 1 1 0 0,0-1 0 0 0,0 0 0 0 0,0 0-1 0 0,0 1 1 0 0,0-1 0 0 0,0 0 0 0 0,0 1 0 0 0,0-1-1 0 0,0 0 1 0 0,0 1 0 0 0,0-1 0 0 0,0 0-1 0 0,0 1 1 0 0,0-1 0 0 0,0 0 0 0 0,0 1-1 0 0,0-1 1 0 0,0 0 0 0 0,0 1 0 0 0,1-1 0 0 0,-1 0-1 0 0,0 0 1 0 0,0 1 0 0 0,0-1 0 0 0,4 4-2297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63 327 2832 0 0,'0'0'5944'0'0,"-8"-17"-5530"0"0,8 16-412 0 0,-10-22 180 0 0,0 0 0 0 0,1-1 0 0 0,2-1 0 0 0,-8-37 0 0 0,14 52-105 0 0,0 0 1 0 0,0 1-1 0 0,1-1 1 0 0,0 0 0 0 0,1 0-1 0 0,0 1 1 0 0,0-1-1 0 0,5-14 1 0 0,-5 21-37 0 0,0 0-1 0 0,1 0 1 0 0,-1 0-1 0 0,1 1 1 0 0,0-1-1 0 0,0 0 1 0 0,0 1-1 0 0,0-1 1 0 0,0 1-1 0 0,1-1 1 0 0,-1 1-1 0 0,1 0 1 0 0,-1 0-1 0 0,1 0 1 0 0,0 1-1 0 0,0-1 1 0 0,0 0-1 0 0,0 1 1 0 0,0 0-1 0 0,0 0 1 0 0,0 0-1 0 0,0 0 1 0 0,0 0 0 0 0,1 1-1 0 0,-1 0 1 0 0,0-1-1 0 0,1 1 1 0 0,4 1-1 0 0,-6-2-64 0 0,-1 1-1 0 0,1 0 1 0 0,0 0-1 0 0,-1 0 1 0 0,1 0-1 0 0,-1 1 1 0 0,1-1-1 0 0,0 0 1 0 0,-1 0-1 0 0,1 1 1 0 0,-1-1-1 0 0,1 1 1 0 0,-1 0-1 0 0,1-1 1 0 0,-1 1-1 0 0,0 0 1 0 0,1 0-1 0 0,-1 0 1 0 0,0 0-1 0 0,1 0 1 0 0,-1 0-1 0 0,0 0 1 0 0,0 1-1 0 0,0-1 1 0 0,0 0 0 0 0,0 0-1 0 0,0 1 1 0 0,-1-1-1 0 0,1 1 1 0 0,0-1-1 0 0,-1 1 1 0 0,1-1-1 0 0,-1 1 1 0 0,1-1-1 0 0,-1 1 1 0 0,0 0-1 0 0,0-1 1 0 0,0 1-1 0 0,0-1 1 0 0,0 1-1 0 0,0 0 1 0 0,0-1-1 0 0,0 1 1 0 0,0-1-1 0 0,-1 3 1 0 0,0-1-29 0 0,0 1 1 0 0,0 0-1 0 0,0-1 1 0 0,-1 1-1 0 0,0-1 0 0 0,1 1 1 0 0,-1-1-1 0 0,0 0 1 0 0,0 0-1 0 0,-1 0 1 0 0,1 0-1 0 0,-1 0 1 0 0,1 0-1 0 0,-1-1 0 0 0,0 1 1 0 0,0-1-1 0 0,0 0 1 0 0,0 0-1 0 0,-4 2 1 0 0,-2-1-1 0 0,1 0 1 0 0,-1-1 0 0 0,1 0 0 0 0,-1 0 0 0 0,0-1-1 0 0,-16 0 1010 0 0,57 5-99 0 0,-20 0-778 0 0,-1 1 0 0 0,0 0-1 0 0,0 0 1 0 0,-1 1 0 0 0,1 1 0 0 0,-2 0 0 0 0,1 0-1 0 0,-1 1 1 0 0,14 20 0 0 0,-23-30-116 0 0,0 0 0 0 0,1 1 0 0 0,-1-1 0 0 0,0 0 0 0 0,0 0 0 0 0,0 1 0 0 0,1-1 0 0 0,-1 0 0 0 0,0 0 0 0 0,0 0 0 0 0,1 1 0 0 0,-1-1 0 0 0,0 0 0 0 0,1 0 0 0 0,-1 0 0 0 0,0 0 1 0 0,1 0-1 0 0,-1 0 0 0 0,0 0 0 0 0,1 1 0 0 0,-1-1 0 0 0,0 0 0 0 0,1 0 0 0 0,-1 0 0 0 0,0 0 0 0 0,1 0 0 0 0,-1-1 0 0 0,0 1 0 0 0,1 0 0 0 0,-1 0 0 0 0,0 0 0 0 0,1 0 0 0 0,-1 0 0 0 0,0 0 0 0 0,0 0 0 0 0,1-1 0 0 0,12-14-479 0 0,11-35 512 0 0,-11 21-424 0 0,-9 22 373 0 0,0 1 0 0 0,1-1 0 0 0,0 1 0 0 0,0-1 0 0 0,1 2 0 0 0,-1-1 0 0 0,8-5 0 0 0,-13 10 77 0 0,1 1 0 0 0,0-1 0 0 0,0 1 0 0 0,0-1 0 0 0,0 1 0 0 0,0-1 0 0 0,0 1 0 0 0,0-1 0 0 0,1 1 0 0 0,-1 0 0 0 0,0-1 0 0 0,0 1 0 0 0,0 0 0 0 0,0 0 0 0 0,0 0 0 0 0,0 0 0 0 0,0 0 0 0 0,1 0 0 0 0,-1 0 0 0 0,0 1 0 0 0,0-1 0 0 0,2 1 0 0 0,-2 0 7 0 0,1 0 1 0 0,-1 1-1 0 0,1-1 0 0 0,-1 0 1 0 0,0 1-1 0 0,1 0 0 0 0,-1-1 1 0 0,0 1-1 0 0,0 0 0 0 0,0 0 1 0 0,0-1-1 0 0,0 1 0 0 0,-1 0 1 0 0,1 0-1 0 0,0 0 1 0 0,-1 0-1 0 0,1 3 0 0 0,8 48-10 0 0,-8-40 193 0 0,0-1 1 0 0,2 1 0 0 0,0-1 0 0 0,0 0-1 0 0,1 0 1 0 0,9 20 0 0 0,-28-32-2795 0 0,-18-1 2918 0 0,28 0-375 0 0,-90-16 294 0 0,87 15-518 0 0,1 0 1 0 0,0 0-1 0 0,-1-1 0 0 0,1 0 1 0 0,1-1-1 0 0,-1 1 0 0 0,0-1 0 0 0,1-1 1 0 0,0 1-1 0 0,-8-8 0 0 0,9-5-2520 0 0,5 8 561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1376 0 0,'0'0'9560'0'0,"-2"12"-9316"0"0,-40 136 1206 0 0,39-135-1191 0 0,1 0 1 0 0,0 0-1 0 0,1 0 0 0 0,1 25 1 0 0,0-24 172 0 0,48-12-1237 0 0,-29-3 223 0 0,0-2 0 0 0,0 0 1 0 0,0-1-1 0 0,-1-1 0 0 0,26-10 1 0 0,26-6-3623 0 0,-16 9 1473 0 0,-28 8 606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0 2188 0 0,'0'0'4382'0'0,"-16"1"-3991"0"0,3-1-348 0 0,0 0 80 0 0,0 0 1 0 0,1 0-1 0 0,-1 2 1 0 0,0-1 0 0 0,0 2-1 0 0,1 0 1 0 0,-22 8-1 0 0,32-11-24 0 0,0 1-1 0 0,1 0 1 0 0,-1 1-1 0 0,1-1 1 0 0,0 0-1 0 0,-1 0 1 0 0,1 1-1 0 0,0-1 1 0 0,0 1-1 0 0,0-1 1 0 0,0 1 0 0 0,0-1-1 0 0,0 1 1 0 0,0 0-1 0 0,1-1 1 0 0,-1 1-1 0 0,0 0 1 0 0,1 0-1 0 0,0-1 1 0 0,-1 1-1 0 0,1 0 1 0 0,0 3 0 0 0,6 47 31 0 0,-1-14 501 0 0,-5-24-586 0 0,3 31 479 0 0,-3-44-517 0 0,1 1 0 0 0,-1-1 1 0 0,1 0-1 0 0,-1 0 0 0 0,1 0 0 0 0,-1 0 1 0 0,1 0-1 0 0,0 0 0 0 0,0 0 1 0 0,0 0-1 0 0,0 0 0 0 0,0 0 1 0 0,0 0-1 0 0,0 0 0 0 0,0 0 0 0 0,0-1 1 0 0,0 1-1 0 0,0 0 0 0 0,0-1 1 0 0,0 1-1 0 0,1-1 0 0 0,-1 0 1 0 0,0 1-1 0 0,0-1 0 0 0,1 0 1 0 0,-1 0-1 0 0,0 1 0 0 0,0-1 0 0 0,1 0 1 0 0,0-1-1 0 0,14 1-906 0 0,-1-1 0 0 0,0 0 0 0 0,28-7-1 0 0,13-13-5015 0 0,-42 13 3740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1384 0 0,'0'0'6669'0'0,"-109"12"-6397"0"0,91-12-156 0 0,2 0-108 0 0,-2 0 56 0 0,2 0-64 0 0,0 0-116 0 0,2-3-1352 0 0,4-2-773 0 0,3 1-2319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4620 0 0,'0'0'7586'0'0,"-35"10"-6051"0"0,4 6-742 0 0,21-12-904 0 0,1 0 0 0 0,0 1 0 0 0,0 0 0 0 0,0 1 1 0 0,-10 9-1 0 0,16-12 31 0 0,0 1-1 0 0,0-1 1 0 0,0 1 0 0 0,1 0 0 0 0,-1 0 0 0 0,1 0-1 0 0,0 1 1 0 0,0-1 0 0 0,0 0 0 0 0,1 1 0 0 0,0-1 0 0 0,0 1-1 0 0,0 0 1 0 0,0-1 0 0 0,0 7 0 0 0,0-6-31 0 0,1 0 1 0 0,0 0 0 0 0,-1 0-1 0 0,2 0 1 0 0,-1 0-1 0 0,0 0 1 0 0,1 0 0 0 0,0 0-1 0 0,0 0 1 0 0,1-1 0 0 0,-1 1-1 0 0,5 8 1 0 0,-4-11 19 0 0,0 0 0 0 0,0 1 0 0 0,0-1 0 0 0,1 0 0 0 0,-1-1 0 0 0,1 1 0 0 0,0 0 1 0 0,-1-1-1 0 0,1 1 0 0 0,0-1 0 0 0,0 0 0 0 0,0 0 0 0 0,0 0 0 0 0,0 0 0 0 0,0-1 0 0 0,0 1 0 0 0,0-1 0 0 0,0 0 1 0 0,0 1-1 0 0,0-2 0 0 0,4 1 0 0 0,0 0-74 0 0,-1 0 0 0 0,1-1 0 0 0,-1 0 0 0 0,0 0 0 0 0,1 0 1 0 0,-1-1-1 0 0,0 0 0 0 0,0 0 0 0 0,0 0 0 0 0,0-1 0 0 0,-1 0 0 0 0,1 0 1 0 0,-1-1-1 0 0,1 1 0 0 0,-1-1 0 0 0,0 0 0 0 0,-1-1 0 0 0,1 1 0 0 0,-1-1 0 0 0,0 0 1 0 0,0 0-1 0 0,0 0 0 0 0,0-1 0 0 0,-1 1 0 0 0,0-1 0 0 0,-1 0 0 0 0,3-6 0 0 0,-11 28 3088 0 0,-2 16-1709 0 0,8-29-1116 0 0,1-1 0 0 0,-1 1 0 0 0,1 0 0 0 0,0-1 0 0 0,0 1 0 0 0,0-1 0 0 0,0 1 0 0 0,0-1 0 0 0,0 0 0 0 0,1 1 0 0 0,-1-1 0 0 0,1 0 0 0 0,-1 0 0 0 0,1 0 0 0 0,0 0 0 0 0,0 0 0 0 0,0 0 0 0 0,0-1 0 0 0,0 1 0 0 0,0-1 0 0 0,1 1 0 0 0,-1-1 0 0 0,1 0 0 0 0,-1 0 0 0 0,0 0 0 0 0,1 0 0 0 0,0 0 0 0 0,4 0 0 0 0,4 2 41 0 0,1-1 1 0 0,-1 0-1 0 0,1-1 0 0 0,-1 0 1 0 0,16-1-1 0 0,-24-1-163 0 0,0 1 0 0 0,0-1 1 0 0,0 1-1 0 0,0-1 0 0 0,0 0 0 0 0,0 0 0 0 0,0 0 0 0 0,-1-1 0 0 0,1 1 1 0 0,0 0-1 0 0,-1-1 0 0 0,1 0 0 0 0,-1 0 0 0 0,0 0 0 0 0,0 0 0 0 0,1 0 1 0 0,-1 0-1 0 0,-1 0 0 0 0,1-1 0 0 0,0 1 0 0 0,0-1 0 0 0,-1 1 0 0 0,0-1 1 0 0,1 0-1 0 0,-1 0 0 0 0,0 1 0 0 0,0-1 0 0 0,-1 0 0 0 0,2-4 1 0 0,-1 3-8 0 0,-1-1 1 0 0,1 1-1 0 0,-1-1 1 0 0,0 1 0 0 0,0 0-1 0 0,0-1 1 0 0,0 1 0 0 0,-1-1-1 0 0,0 1 1 0 0,0 0 0 0 0,0-1-1 0 0,-1 1 1 0 0,1 0-1 0 0,-1 0 1 0 0,0 0 0 0 0,0 0-1 0 0,0 0 1 0 0,-1 0 0 0 0,-3-4-1 0 0,0 2-24 0 0,0 1 1 0 0,0-1-1 0 0,-1 1 0 0 0,0 1 0 0 0,0-1 0 0 0,0 1 0 0 0,0 1 0 0 0,-11-5 0 0 0,13 7-258 0 0,1-1 0 0 0,-1 1 0 0 0,1 0 0 0 0,-1 0 1 0 0,0 1-1 0 0,1-1 0 0 0,-1 1 0 0 0,0 0 0 0 0,-8 2 0 0 0,12-2 94 0 0,0 0 1 0 0,0 0 0 0 0,1 1-1 0 0,-1-1 1 0 0,0 0-1 0 0,0 1 1 0 0,1-1 0 0 0,-1 1-1 0 0,0-1 1 0 0,1 1 0 0 0,-1-1-1 0 0,0 1 1 0 0,1-1 0 0 0,-1 1-1 0 0,1 0 1 0 0,-1-1-1 0 0,1 1 1 0 0,-1 0 0 0 0,1-1-1 0 0,-1 2 1 0 0,-2 7-2599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4984 0 0,'0'0'4878'0'0,"-18"3"-4583"0"0,5-1-250 0 0,2-2 27 0 0,0 2 0 0 0,-1-1 0 0 0,1 1 0 0 0,0 1 0 0 0,0 0 0 0 0,0 1 1 0 0,0 0-1 0 0,1 0 0 0 0,-1 2 0 0 0,1-1 0 0 0,-11 8 0 0 0,18-9-30 0 0,-1-1 0 0 0,0 1 0 0 0,1 0 0 0 0,0 0 0 0 0,0 0 0 0 0,0 0 0 0 0,0 0 0 0 0,1 1 0 0 0,-1 0 0 0 0,1-1 0 0 0,0 1 0 0 0,1 0 0 0 0,-1 0 0 0 0,1 0 0 0 0,0 0 0 0 0,0 0 0 0 0,1 0 0 0 0,-1 0 0 0 0,1 0 0 0 0,0 0 0 0 0,1 0 0 0 0,-1 0 1 0 0,1 0-1 0 0,0 1 0 0 0,2 5 0 0 0,-1-5-164 0 0,1-1 1 0 0,-1 0 0 0 0,1 0 0 0 0,0 0 0 0 0,0 0-1 0 0,1-1 1 0 0,-1 1 0 0 0,1-1 0 0 0,0 0 0 0 0,0 0-1 0 0,1 0 1 0 0,-1 0 0 0 0,1-1 0 0 0,-1 0 0 0 0,1 0 0 0 0,0 0-1 0 0,1 0 1 0 0,-1-1 0 0 0,0 0 0 0 0,1 0 0 0 0,-1-1-1 0 0,9 2 1 0 0,58 3-5191 0 0,-44-6 2768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0 301 1412 0 0,'0'0'7537'0'0,"4"-16"-7457"0"0,3-19-29 0 0,-2 0 0 0 0,1-50 0 0 0,-3 65 156 0 0,3 16 658 0 0,16 25 139 0 0,-16-15-1276 0 0,30 40 465 0 0,22 25-113 0 0,-53-65 40 0 0,1 0 0 0 0,0-1 0 0 0,0 0 0 0 0,1 0-1 0 0,0 0 1 0 0,-1-1 0 0 0,1 0 0 0 0,14 5 0 0 0,-21-9-133 0 0,1 0-1 0 0,0 0 1 0 0,0 0 0 0 0,0 0-1 0 0,0-1 1 0 0,0 1 0 0 0,0 0 0 0 0,0 0-1 0 0,0-1 1 0 0,-1 1 0 0 0,1 0-1 0 0,0-1 1 0 0,0 1 0 0 0,0-1 0 0 0,-1 1-1 0 0,1-1 1 0 0,0 0 0 0 0,-1 1-1 0 0,1-1 1 0 0,0 0 0 0 0,-1 1 0 0 0,1-1-1 0 0,-1 0 1 0 0,1 0 0 0 0,-1 0 0 0 0,1 1-1 0 0,-1-1 1 0 0,0 0 0 0 0,1 0-1 0 0,-1 0 1 0 0,0 0 0 0 0,0 0 0 0 0,0 0-1 0 0,0 1 1 0 0,0-1 0 0 0,0 0-1 0 0,0 0 1 0 0,0 0 0 0 0,0-1 0 0 0,3-43-378 0 0,-3 43 378 0 0,0-29-396 0 0,-1-3 450 0 0,5-45 1 0 0,-2 70-899 0 0,-1 0 0 0 0,1 0 1 0 0,1 0-1 0 0,-1 1 0 0 0,8-16 1 0 0,-1 10-4137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32 228 0 0,'0'0'11192'0'0,"9"-2"-8169"0"0,35-5-2885 0 0,4 2-260 0 0,0 2 0 0 0,51 4 0 0 0,-35-1-400 0 0,-59-2-1760 0 0,-13-3 1901 0 0,-13-3 2728 0 0,25 44-2228 0 0,3 3-211 0 0,0-3 75 0 0,-1 0-1 0 0,-2 1 1 0 0,-1-1-1 0 0,-4 58 1 0 0,0-91-14 0 0,0 0 0 0 0,0 1 0 0 0,0-1 0 0 0,0 0 0 0 0,-1 0 0 0 0,1 0 0 0 0,-1 1 0 0 0,0-2 0 0 0,0 1 0 0 0,0 0 0 0 0,0 0 0 0 0,0-1 0 0 0,-1 1 0 0 0,1-1 0 0 0,-1 0 0 0 0,0 1 0 0 0,1-1 0 0 0,-1-1 0 0 0,0 1 0 0 0,0 0 0 0 0,0-1 0 0 0,-1 1 0 0 0,1-1 0 0 0,0 0 0 0 0,-1 0 0 0 0,1 0 0 0 0,0-1 0 0 0,-1 1 0 0 0,-6-1 0 0 0,3 1 45 0 0,0 0 1 0 0,-1-1-1 0 0,1 0 0 0 0,0-1 1 0 0,0 1-1 0 0,0-2 0 0 0,-1 1 1 0 0,1-1-1 0 0,0 0 0 0 0,0 0 1 0 0,1-1-1 0 0,-1 1 0 0 0,-8-6 1 0 0,7 2-94 0 0,0 0 1 0 0,1-1-1 0 0,-1 0 0 0 0,2 0 1 0 0,-1 0-1 0 0,-7-12 1 0 0,11 15-160 0 0,1 0 1 0 0,0 1-1 0 0,0-1 1 0 0,0-1 0 0 0,0 1-1 0 0,1 0 1 0 0,-1 0-1 0 0,1-1 1 0 0,0 1 0 0 0,0 0-1 0 0,1-1 1 0 0,-1 1 0 0 0,1-1-1 0 0,0 1 1 0 0,1-9-1 0 0,4 4-1819 0 0,6 4-673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3424 0 0,'0'0'7311'0'0,"-31"19"-6451"0"0,30-17-847 0 0,0-1-1 0 0,0 1 1 0 0,0-1 0 0 0,0 1-1 0 0,0-1 1 0 0,0 1 0 0 0,1-1-1 0 0,-1 1 1 0 0,0 0 0 0 0,1-1-1 0 0,-1 1 1 0 0,1 0 0 0 0,0 0-1 0 0,0-1 1 0 0,-1 1 0 0 0,1 0-1 0 0,0 0 1 0 0,0 0 0 0 0,1-1-1 0 0,-1 1 1 0 0,0 0 0 0 0,1 0 0 0 0,-1-1-1 0 0,1 1 1 0 0,-1 0 0 0 0,1-1-1 0 0,0 1 1 0 0,0 0 0 0 0,0-1-1 0 0,0 1 1 0 0,0-1 0 0 0,1 2-1 0 0,3 3-38 0 0,1-1-1 0 0,-1 0 0 0 0,1-1 1 0 0,0 1-1 0 0,0-1 1 0 0,8 4-1 0 0,-13-8 21 0 0,-1 1 1 0 0,1-1-1 0 0,-1 0 0 0 0,0 1 1 0 0,1-1-1 0 0,-1 0 1 0 0,0 1-1 0 0,0-1 0 0 0,1 1 1 0 0,-1-1-1 0 0,0 0 0 0 0,0 1 1 0 0,0-1-1 0 0,1 1 0 0 0,-1-1 1 0 0,0 1-1 0 0,0-1 0 0 0,0 1 1 0 0,0-1-1 0 0,0 1 0 0 0,0-1 1 0 0,0 1-1 0 0,0-1 0 0 0,0 1 1 0 0,0-1-1 0 0,0 1 1 0 0,0-1-1 0 0,0 0 0 0 0,-1 1 1 0 0,1-1-1 0 0,0 1 0 0 0,0-1 1 0 0,0 1-1 0 0,-1 0 0 0 0,-12 20-235 0 0,2-1 746 0 0,12-17-544 0 0,0 1 1 0 0,0-1-1 0 0,1 0 1 0 0,0 0-1 0 0,-1 0 0 0 0,1 0 1 0 0,0 0-1 0 0,0 0 0 0 0,1-1 1 0 0,-1 1-1 0 0,1-1 0 0 0,3 4 1 0 0,18 23 269 0 0,-23-28-222 0 0,0 0 1 0 0,0 1-1 0 0,-1-1 1 0 0,1 0 0 0 0,0 1-1 0 0,-1-1 1 0 0,0 1-1 0 0,1-1 1 0 0,-1 1-1 0 0,0-1 1 0 0,0 1-1 0 0,0-1 1 0 0,0 1 0 0 0,0-1-1 0 0,0 1 1 0 0,0-1-1 0 0,0 1 1 0 0,0-1-1 0 0,-1 1 1 0 0,1-1 0 0 0,-1 1-1 0 0,1-1 1 0 0,-1 1-1 0 0,0-1 1 0 0,1 0-1 0 0,-1 1 1 0 0,0-1-1 0 0,0 0 1 0 0,0 0 0 0 0,0 0-1 0 0,0 0 1 0 0,0 0-1 0 0,-3 2 1 0 0,-2 1-279 0 0,-1 0 0 0 0,0-1 0 0 0,0 1 0 0 0,0-2 0 0 0,-12 5 1 0 0,-3 0-3213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4064 0 0,'0'0'8220'0'0,"-2"12"-7954"0"0,-5 16-380 0 0,-1 0-1 0 0,-15 38 1 0 0,19-56-628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5565 0 0,'0'0'6720'0'0,"7"-1"-6345"0"0,38-8-217 0 0,0 1-424 0 0,-1 1-1 0 0,47-1 1 0 0,-93 82 305 0 0,8 21 105 0 0,-3-65-148 0 0,-1-1-1 0 0,-2 1 1 0 0,-4 36-1 0 0,4-62-27 0 0,-2-1-1 0 0,1 0 1 0 0,0 1-1 0 0,-1-1 1 0 0,0 0-1 0 0,0 0 1 0 0,0 1-1 0 0,0-1 1 0 0,0-1-1 0 0,0 1 1 0 0,-1 0-1 0 0,1-1 1 0 0,-1 1-1 0 0,0-1 1 0 0,0 0-1 0 0,0 0 1 0 0,0 0-1 0 0,0 0 1 0 0,-1 0-1 0 0,1-1 1 0 0,0 1-1 0 0,-1-1 1 0 0,1 0-1 0 0,-1 0 1 0 0,1 0-1 0 0,-1-1 1 0 0,0 1-1 0 0,1-1 1 0 0,-1 0-1 0 0,-4 0 1 0 0,5 0-123 0 0,0 0 0 0 0,-1 0 1 0 0,1 0-1 0 0,0 0 0 0 0,0 0 1 0 0,0-1-1 0 0,0 1 0 0 0,0-1 1 0 0,0 0-1 0 0,0 0 0 0 0,0 0 1 0 0,1 0-1 0 0,-1-1 1 0 0,0 1-1 0 0,0-1 0 0 0,1 1 1 0 0,-1-1-1 0 0,1 0 0 0 0,0 0 1 0 0,-1 0-1 0 0,1-1 0 0 0,0 1 1 0 0,0 0-1 0 0,1-1 0 0 0,-1 1 1 0 0,0-1-1 0 0,1 0 0 0 0,-1 1 1 0 0,1-1-1 0 0,0 0 0 0 0,0 0 1 0 0,0 0-1 0 0,0 0 0 0 0,1 0 1 0 0,-1 0-1 0 0,1-3 0 0 0,1-3-2158 0 0,6 2-772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3300 0 0,'0'0'5023'0'0,"2"-15"-4796"0"0,-1 3-197 0 0,1-1-18 0 0,-1-1 1 0 0,2 0-1 0 0,-1 1 0 0 0,2 0 0 0 0,0-1 0 0 0,1 2 0 0 0,9-20 0 0 0,-14 31 9 0 0,0 1 0 0 0,0-1 0 0 0,1 1 0 0 0,-1-1 0 0 0,0 1-1 0 0,1-1 1 0 0,-1 1 0 0 0,0-1 0 0 0,1 1 0 0 0,-1-1-1 0 0,1 1 1 0 0,-1-1 0 0 0,1 1 0 0 0,-1 0 0 0 0,1-1 0 0 0,-1 1-1 0 0,1 0 1 0 0,-1-1 0 0 0,1 1 0 0 0,-1 0 0 0 0,1 0-1 0 0,0-1 1 0 0,-1 1 0 0 0,1 0 0 0 0,0 0 0 0 0,-1 0-1 0 0,1 0 1 0 0,-1 0 0 0 0,1 0 0 0 0,1 0 0 0 0,10 16-156 0 0,2 32-537 0 0,-14-45 690 0 0,9 33-56 0 0,-5-19 219 0 0,0 0 0 0 0,-1 0 0 0 0,1 20 0 0 0,-4-36-380 0 0,4-38-603 0 0,-3 28 808 0 0,-1 1 0 0 0,1 0 0 0 0,0 1 0 0 0,0-1 0 0 0,1 0 0 0 0,0 1-1 0 0,0-1 1 0 0,1 1 0 0 0,0-1 0 0 0,0 1 0 0 0,1 0 0 0 0,0 1 0 0 0,6-10 0 0 0,-10 16 39 0 0,1-1 1 0 0,-1 1-1 0 0,0-1 0 0 0,1 1 0 0 0,-1 0 1 0 0,0-1-1 0 0,1 1 0 0 0,-1 0 0 0 0,1 0 1 0 0,-1-1-1 0 0,1 1 0 0 0,-1 0 1 0 0,0 0-1 0 0,1 0 0 0 0,-1 0 0 0 0,1-1 1 0 0,-1 1-1 0 0,1 0 0 0 0,-1 0 0 0 0,1 0 1 0 0,-1 0-1 0 0,1 0 0 0 0,-1 0 0 0 0,1 0 1 0 0,-1 0-1 0 0,1 1 0 0 0,-1-1 1 0 0,1 0-1 0 0,-1 0 0 0 0,1 0 0 0 0,-1 0 1 0 0,1 1-1 0 0,-1-1 0 0 0,0 0 0 0 0,1 0 1 0 0,0 1-1 0 0,8 20 406 0 0,-5 25-446 0 0,-7-11 110 0 0,-1 1 0 0 0,-1-1 1 0 0,-3 0-1 0 0,0 0 0 0 0,-3-1 0 0 0,-14 34 0 0 0,15-40-99 0 0,7-19-120 0 0,0 0 1 0 0,1 0-1 0 0,-1 0 0 0 0,2 0 1 0 0,-2 17-1 0 0,7-26-318 0 0,-1 0 1 0 0,1 0-1 0 0,-1 0 1 0 0,1 0-1 0 0,-1-1 1 0 0,1 1-1 0 0,-1-1 1 0 0,0 0-1 0 0,7-3 1 0 0,8-4-1879 0 0,2-2-778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8 316 4368 0 0,'0'0'8590'0'0,"0"2"-8326"0"0,0 6-136 0 0,1-70 220 0 0,1 18-358 0 0,-9-84-1 0 0,3 100 239 0 0,4 55-729 0 0,1-16 427 0 0,-1-1 0 0 0,2 1 0 0 0,-1-1 0 0 0,1 0 0 0 0,5 14 0 0 0,-6-22 58 0 0,0 1 0 0 0,0-1 0 0 0,0 0 0 0 0,0 0-1 0 0,1 1 1 0 0,-1-1 0 0 0,0 0 0 0 0,1 0 0 0 0,0 0 0 0 0,-1 0 0 0 0,1-1 0 0 0,4 4 0 0 0,-5-5-24 0 0,0 1 0 0 0,1 0 0 0 0,-1-1 0 0 0,1 0 0 0 0,-1 1 0 0 0,0-1 1 0 0,1 0-1 0 0,-1 0 0 0 0,1 1 0 0 0,-1-1 0 0 0,1 0 0 0 0,-1-1 0 0 0,1 1 0 0 0,-1 0 0 0 0,1 0 0 0 0,-1-1 0 0 0,0 1 0 0 0,1 0 1 0 0,-1-1-1 0 0,1 0 0 0 0,-1 1 0 0 0,0-1 0 0 0,0 0 0 0 0,2-1 0 0 0,2-2-44 0 0,0 0 0 0 0,0-1 0 0 0,0 0 1 0 0,-1 0-1 0 0,0 0 0 0 0,0-1 0 0 0,0 1 0 0 0,-1-1 0 0 0,0 0 0 0 0,0 0 0 0 0,0 0 1 0 0,2-7-1 0 0,3-11-42 0 0,9-45 0 0 0,-5 169 803 0 0,-10-69-535 0 0,1-1-1 0 0,1 1 1 0 0,1-1 0 0 0,11 33 0 0 0,15-202-1732 0 0,-27 116 1552 0 0,12-51 30 0 0,-14 69 34 0 0,-1-1-1 0 0,1 1 1 0 0,1 0-1 0 0,-1 0 1 0 0,1 0-1 0 0,-1 0 1 0 0,1 0-1 0 0,1 1 1 0 0,-1-1-1 0 0,6-5 1 0 0,-8 9 20 0 0,0 0 0 0 0,0 0 0 0 0,1 0 0 0 0,-1 0 0 0 0,0 0 0 0 0,0 0 0 0 0,0 0 0 0 0,1 1 0 0 0,-1-1 0 0 0,0 0 0 0 0,1 1 0 0 0,-1-1 0 0 0,0 1 0 0 0,1-1 0 0 0,-1 1 0 0 0,1 0 0 0 0,-1 0 0 0 0,1 0 0 0 0,-1 0 0 0 0,0 0 0 0 0,1 0 0 0 0,-1 0 0 0 0,1 0 0 0 0,-1 0 0 0 0,3 1 0 0 0,-3 0-35 0 0,1 1-1 0 0,0-1 1 0 0,-1 0-1 0 0,1 1 1 0 0,-1-1 0 0 0,1 1-1 0 0,-1 0 1 0 0,0-1 0 0 0,0 1-1 0 0,0 0 1 0 0,0 0-1 0 0,0 0 1 0 0,0-1 0 0 0,0 1-1 0 0,0 3 1 0 0,3 7-13 0 0,-2 0-1 0 0,0 0 1 0 0,0 0-1 0 0,0 21 1 0 0,-1 17 116 0 0,1-28 68 0 0,-2 0 1 0 0,0 1-1 0 0,-7 41 1 0 0,4-71-284 0 0,1 0 0 0 0,-1 0 0 0 0,0 0 0 0 0,0 1 0 0 0,-1-1 0 0 0,0 1 0 0 0,0 0 0 0 0,0 0 0 0 0,-1 0-1 0 0,0 0 1 0 0,0 1 0 0 0,-7-6 0 0 0,8 9 14 0 0,-27-15 246 0 0,30 16-328 0 0,-1 1 1 0 0,1-1-1 0 0,0 1 0 0 0,0-1 1 0 0,-1 1-1 0 0,1-1 1 0 0,0 1-1 0 0,-1 0 0 0 0,1 0 1 0 0,0 0-1 0 0,-1-1 1 0 0,1 1-1 0 0,0 1 0 0 0,-1-1 1 0 0,1 0-1 0 0,0 0 1 0 0,-1 0-1 0 0,1 1 0 0 0,0-1 1 0 0,-1 1-1 0 0,-1 0 1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4 532 0 0,'0'0'9505'0'0,"-12"-1"-9316"0"0,5 1-94 0 0,-67-3-74 0 0,70 3 27 0 0,0 0 0 0 0,1 0 0 0 0,-1 1-1 0 0,0-1 1 0 0,1 1 0 0 0,-1 0 0 0 0,1 0-1 0 0,-1 0 1 0 0,1 0 0 0 0,-1 0 0 0 0,1 1-1 0 0,0 0 1 0 0,-1 0 0 0 0,1 0 0 0 0,0 0-1 0 0,0 0 1 0 0,0 0 0 0 0,-3 5 0 0 0,6-6-39 0 0,0 0 0 0 0,0 0-1 0 0,0-1 1 0 0,0 1 0 0 0,0 0 0 0 0,0 0 0 0 0,1 0 0 0 0,-1-1 0 0 0,0 1 0 0 0,1 0 0 0 0,-1-1 0 0 0,0 1 0 0 0,1 0 0 0 0,-1 0 0 0 0,1-1 0 0 0,-1 1-1 0 0,1-1 1 0 0,-1 1 0 0 0,1 0 0 0 0,0-1 0 0 0,-1 1 0 0 0,1-1 0 0 0,0 0 0 0 0,-1 1 0 0 0,1-1 0 0 0,0 1 0 0 0,0-1 0 0 0,0 1 0 0 0,27 13-347 0 0,-25-12 414 0 0,17 7-62 0 0,-6-4 92 0 0,-1 1 0 0 0,1 1 0 0 0,-1 0 0 0 0,-1 0 0 0 0,1 2 0 0 0,-1-1 0 0 0,0 2 0 0 0,-1 0 0 0 0,20 22-1 0 0,-31-32-103 0 0,1 1-1 0 0,0 0 0 0 0,-1 0 0 0 0,1 0 1 0 0,-1 0-1 0 0,1 0 0 0 0,-1 0 0 0 0,0 0 0 0 0,1 0 1 0 0,-1 0-1 0 0,0 0 0 0 0,0 0 0 0 0,1 0 0 0 0,-1 0 1 0 0,0 0-1 0 0,0 0 0 0 0,0 0 0 0 0,0 0 1 0 0,-1 0-1 0 0,1 0 0 0 0,0 0 0 0 0,0 0 0 0 0,-1 0 1 0 0,1 0-1 0 0,0 0 0 0 0,-1 0 0 0 0,1 0 0 0 0,-1 0 1 0 0,0 1-1 0 0,-1 0-34 0 0,0 0 0 0 0,-1 0 0 0 0,1 0 0 0 0,0 0 0 0 0,-1-1 1 0 0,0 1-1 0 0,1-1 0 0 0,-1 0 0 0 0,1 0 0 0 0,-6 2 0 0 0,-6 0-134 0 0,1 0 1 0 0,-1 0-1 0 0,-21 0 0 0 0,25-3-74 0 0,0 0 0 0 0,1-1 0 0 0,-1 0-1 0 0,0 0 1 0 0,1-1 0 0 0,-17-5 0 0 0,23 6-1 0 0,1 0 1 0 0,-1 0 0 0 0,0 0 0 0 0,1 0-1 0 0,-1-1 1 0 0,1 1 0 0 0,-1-1-1 0 0,1 1 1 0 0,0-1 0 0 0,0 0 0 0 0,0 0-1 0 0,0 0 1 0 0,0 0 0 0 0,0-1 0 0 0,0 1-1 0 0,1 0 1 0 0,-1-1 0 0 0,1 1 0 0 0,-1-1-1 0 0,1 1 1 0 0,0-1 0 0 0,0 0 0 0 0,0 1-1 0 0,1-1 1 0 0,-1 0 0 0 0,1 0 0 0 0,-1-4-1 0 0,1-5-2334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21 3448 0 0,'0'0'3998'0'0,"-12"-4"-3514"0"0,-35-10 58 0 0,35 11 34 0 0,18 36 1425 0 0,7-16-1925 0 0,0 0 0 0 0,24 23 0 0 0,-26-30 14 0 0,-1 1-1 0 0,1 1 0 0 0,-2 0 1 0 0,0 0-1 0 0,0 1 0 0 0,12 24 0 0 0,-20-35-87 0 0,-1 0-1 0 0,1-1 1 0 0,0 1-1 0 0,-1 0 0 0 0,1-1 1 0 0,-1 1-1 0 0,0 0 1 0 0,1 0-1 0 0,-1 0 0 0 0,0-1 1 0 0,0 1-1 0 0,0 0 1 0 0,-1 0-1 0 0,1 0 0 0 0,0-1 1 0 0,-1 1-1 0 0,1 0 1 0 0,-1 0-1 0 0,1-1 1 0 0,-1 1-1 0 0,0 0 0 0 0,0-1 1 0 0,-1 3-1 0 0,0-2-34 0 0,0 0-1 0 0,0-1 1 0 0,0 1-1 0 0,0 0 1 0 0,0-1 0 0 0,-1 0-1 0 0,1 1 1 0 0,-1-1-1 0 0,1 0 1 0 0,-1 0 0 0 0,1 0-1 0 0,-1-1 1 0 0,-5 2-1 0 0,0-1-62 0 0,0 0 0 0 0,0-1 0 0 0,0 0 0 0 0,0 0 0 0 0,0-1 0 0 0,0 0 0 0 0,0 0 0 0 0,0-1 0 0 0,-14-4 0 0 0,15 3-69 0 0,1 0 1 0 0,-1-1-1 0 0,1 1 1 0 0,0-1-1 0 0,0 0 1 0 0,1-1-1 0 0,-6-4 1 0 0,9 6-172 0 0,-1 1-1 0 0,1-1 1 0 0,1 0 0 0 0,-1 1 0 0 0,0-1-1 0 0,1 0 1 0 0,-1 0 0 0 0,1 0 0 0 0,0 0-1 0 0,0 0 1 0 0,0 0 0 0 0,1-1 0 0 0,-1 1-1 0 0,1 0 1 0 0,-1 0 0 0 0,1 0-1 0 0,0-1 1 0 0,1-2 0 0 0,1-7-2467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6153 0 0,'0'0'5194'0'0,"-3"16"-4997"0"0,0-4-241 0 0,-2 13-83 0 0,0 0-1 0 0,2 0 1 0 0,1 0 0 0 0,1 27 0 0 0,1-50-152 0 0,0 0 0 0 0,1 0 0 0 0,-1 0 1 0 0,1 0-1 0 0,-1 0 0 0 0,1 0 0 0 0,0 0 0 0 0,0 0 1 0 0,0 0-1 0 0,0 0 0 0 0,0 0 0 0 0,1 0 0 0 0,-1-1 1 0 0,0 1-1 0 0,1 0 0 0 0,-1-1 0 0 0,1 1 0 0 0,0-1 1 0 0,-1 0-1 0 0,3 2 0 0 0,10 4-3374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10 264 0 0,'0'0'6781'0'0,"-19"-2"-6516"0"0,-56-5 47 0 0,69 7-234 0 0,0 0 1 0 0,0 1-1 0 0,1 0 1 0 0,-1 0-1 0 0,0 1 1 0 0,0-1-1 0 0,1 1 0 0 0,-1 1 1 0 0,1-1-1 0 0,-1 1 1 0 0,1 0-1 0 0,0 0 1 0 0,0 0-1 0 0,0 1 0 0 0,1-1 1 0 0,-1 1-1 0 0,1 1 1 0 0,0-1-1 0 0,0 0 1 0 0,0 1-1 0 0,1 0 0 0 0,0 0 1 0 0,-5 9-1 0 0,6-11-62 0 0,0 1 0 0 0,0 0 1 0 0,0 0-1 0 0,1-1 0 0 0,-1 1 0 0 0,1 1 0 0 0,0-1 0 0 0,0 0 0 0 0,0 0 0 0 0,1 0 1 0 0,-1 1-1 0 0,1-1 0 0 0,0 0 0 0 0,0 0 0 0 0,1 1 0 0 0,-1-1 0 0 0,1 0 0 0 0,0 0 1 0 0,0 0-1 0 0,1 0 0 0 0,-1 0 0 0 0,1 0 0 0 0,-1 0 0 0 0,1 0 0 0 0,1-1 1 0 0,-1 1-1 0 0,0 0 0 0 0,1-1 0 0 0,0 0 0 0 0,0 0 0 0 0,4 4 0 0 0,1-1-553 0 0,1 0-1 0 0,0 0 0 0 0,0-1 0 0 0,0 0 0 0 0,1-1 1 0 0,-1 0-1 0 0,1-1 0 0 0,0 0 0 0 0,0 0 1 0 0,1-1-1 0 0,17 2 0 0 0,0-3-2113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75 293 1784 0 0,'0'0'7219'0'0,"-4"-16"-6828"0"0,-32-142 1035 0 0,1 39-1031 0 0,40 131-225 0 0,1-1 0 0 0,-1-1-1 0 0,1 1 1 0 0,1-1 0 0 0,0 0 0 0 0,1 0 0 0 0,9 9-1 0 0,-13-15-264 0 0,0 0-1 0 0,0 0 0 0 0,0-1 1 0 0,1 1-1 0 0,-1-1 0 0 0,1 0 0 0 0,0 0 1 0 0,0 0-1 0 0,1-1 0 0 0,-1 0 0 0 0,0 0 1 0 0,1 0-1 0 0,-1-1 0 0 0,1 1 1 0 0,0-1-1 0 0,-1-1 0 0 0,12 1 0 0 0,-14-2 26 0 0,0 0-1 0 0,0 0 0 0 0,0 0 1 0 0,0 0-1 0 0,0-1 0 0 0,0 1 1 0 0,0-1-1 0 0,0 0 0 0 0,-1 0 1 0 0,1 0-1 0 0,-1 0 1 0 0,1 0-1 0 0,-1 0 0 0 0,0-1 1 0 0,0 1-1 0 0,0-1 0 0 0,0 0 1 0 0,0 1-1 0 0,-1-1 0 0 0,1 0 1 0 0,1-5-1 0 0,1 0 45 0 0,-1 0 1 0 0,0 0-1 0 0,-1 0 0 0 0,0 0 1 0 0,0-1-1 0 0,-1 1 0 0 0,1-13 498 0 0,-4 56 1362 0 0,2-35-1833 0 0,-6 27-36 0 0,1-1-1 0 0,1 1 1 0 0,1 0 0 0 0,2-1-1 0 0,2 37 1 0 0,0-58-97 0 0,0-1 0 0 0,1 1 0 0 0,-1-1 0 0 0,1 0 0 0 0,-1 0 0 0 0,1 0 0 0 0,3 5 0 0 0,-5-8-17 0 0,1-1 0 0 0,-1 1 0 0 0,0 0 0 0 0,1-1-1 0 0,-1 1 1 0 0,1 0 0 0 0,-1-1 0 0 0,1 1 0 0 0,-1 0 0 0 0,1-1 0 0 0,-1 1 0 0 0,1-1-1 0 0,0 1 1 0 0,-1-1 0 0 0,1 1 0 0 0,0-1 0 0 0,-1 0 0 0 0,1 1 0 0 0,0-1 0 0 0,0 0 0 0 0,-1 1-1 0 0,1-1 1 0 0,0 0 0 0 0,0 0 0 0 0,-1 0 0 0 0,1 0 0 0 0,0 0 0 0 0,0 0 0 0 0,0 0 0 0 0,-1 0-1 0 0,1 0 1 0 0,0 0 0 0 0,0 0 0 0 0,0 0 0 0 0,-1-1 0 0 0,1 1 0 0 0,0 0 0 0 0,0 0-1 0 0,-1-1 1 0 0,1 1 0 0 0,0-1 0 0 0,-1 1 0 0 0,1-1 0 0 0,0 1 0 0 0,0-2 0 0 0,5-4-1751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47 1248 0 0,'0'0'8243'0'0,"-1"16"-7928"0"0,-4 74 195 0 0,5-88-458 0 0,0 1 0 0 0,0-1-1 0 0,0 1 1 0 0,0-1-1 0 0,1 0 1 0 0,-1 1 0 0 0,1-1-1 0 0,0 0 1 0 0,-1 1 0 0 0,1-1-1 0 0,0 0 1 0 0,1 0 0 0 0,-1 0-1 0 0,0 0 1 0 0,1 0 0 0 0,-1 0-1 0 0,1 0 1 0 0,-1 0-1 0 0,1 0 1 0 0,0-1 0 0 0,0 1-1 0 0,0-1 1 0 0,0 1 0 0 0,0-1-1 0 0,0 0 1 0 0,0 0 0 0 0,0 0-1 0 0,0 0 1 0 0,1 0 0 0 0,-1 0-1 0 0,0-1 1 0 0,1 1-1 0 0,-1-1 1 0 0,1 1 0 0 0,3-1-1 0 0,-1 0-74 0 0,0 0-1 0 0,-1 0 1 0 0,1 0-1 0 0,-1-1 1 0 0,1 0-1 0 0,0 0 1 0 0,-1 0-1 0 0,0 0 1 0 0,1-1-1 0 0,-1 0 1 0 0,0 0-1 0 0,0 0 1 0 0,0 0 0 0 0,0 0-1 0 0,0-1 1 0 0,0 0-1 0 0,-1 0 1 0 0,5-4-1 0 0,-5 3-20 0 0,1-1-1 0 0,-1 1 1 0 0,0-1 0 0 0,-1 0-1 0 0,1 1 1 0 0,-1-1 0 0 0,0-1-1 0 0,0 1 1 0 0,0 0 0 0 0,-1 0-1 0 0,0-1 1 0 0,0 1 0 0 0,0 0-1 0 0,-1-1 1 0 0,0 1 0 0 0,0-1-1 0 0,0 1 1 0 0,0-1 0 0 0,-1 1-1 0 0,-2-8 1 0 0,2 9 64 0 0,-1 0-1 0 0,1 1 1 0 0,-1-1 0 0 0,0 1 0 0 0,0-1-1 0 0,0 1 1 0 0,0 0 0 0 0,-1 0-1 0 0,1 0 1 0 0,-1 0 0 0 0,0 0-1 0 0,0 1 1 0 0,0-1 0 0 0,0 1-1 0 0,0 0 1 0 0,-1 0 0 0 0,1 0-1 0 0,-1 0 1 0 0,1 0 0 0 0,-1 1 0 0 0,0 0-1 0 0,0 0 1 0 0,1 0 0 0 0,-1 0-1 0 0,0 0 1 0 0,0 1 0 0 0,0 0-1 0 0,-7 0 1 0 0,8 0-43 0 0,-28 3-391 0 0,29-2 266 0 0,1-1-1 0 0,0 1 1 0 0,0-1 0 0 0,0 1-1 0 0,0 0 1 0 0,0-1-1 0 0,1 1 1 0 0,-1 0 0 0 0,0 0-1 0 0,0 0 1 0 0,0 0 0 0 0,1 0-1 0 0,-1 0 1 0 0,0 0-1 0 0,1 0 1 0 0,-1 0 0 0 0,1 0-1 0 0,-1 0 1 0 0,1 0 0 0 0,-1 0-1 0 0,1 0 1 0 0,0 0-1 0 0,0 1 1 0 0,-1 1 0 0 0,1 12-4783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1 115 504 0 0,'0'0'11492'0'0,"6"8"-10274"0"0,0-8-1265 0 0,-1-1 1 0 0,1-1-1 0 0,-1 1 1 0 0,0-1-1 0 0,1 0 1 0 0,-1 0-1 0 0,0 0 0 0 0,0-1 1 0 0,0 0-1 0 0,-1 0 1 0 0,1 0-1 0 0,-1-1 1 0 0,0 1-1 0 0,0-1 0 0 0,0 0 1 0 0,0 0-1 0 0,0 0 1 0 0,-1-1-1 0 0,0 1 1 0 0,0-1-1 0 0,0 0 1 0 0,-1 0-1 0 0,1 0 0 0 0,-1 0 1 0 0,0 0-1 0 0,-1-1 1 0 0,1 1-1 0 0,-1-1 1 0 0,1-8-1 0 0,-3 13 15 0 0,1 1 1 0 0,-1-1-1 0 0,1 1 0 0 0,-1 0 0 0 0,1-1 1 0 0,0 1-1 0 0,-1 0 0 0 0,1-1 0 0 0,-1 1 1 0 0,0 0-1 0 0,1 0 0 0 0,-1 0 0 0 0,1-1 0 0 0,-1 1 1 0 0,1 0-1 0 0,-1 0 0 0 0,1 0 0 0 0,-1 0 1 0 0,0 0-1 0 0,1 0 0 0 0,-1 0 0 0 0,1 0 1 0 0,-1 0-1 0 0,1 0 0 0 0,-1 0 0 0 0,0 1 1 0 0,1-1-1 0 0,-1 0 0 0 0,1 0 0 0 0,-1 1 1 0 0,1-1-1 0 0,-1 0 0 0 0,1 0 0 0 0,-1 1 1 0 0,-20 9 131 0 0,19-9-65 0 0,0 1 0 0 0,0 0-1 0 0,0 0 1 0 0,1 0-1 0 0,-1 0 1 0 0,1 1-1 0 0,-1-1 1 0 0,1 0 0 0 0,0 1-1 0 0,0-1 1 0 0,0 1-1 0 0,0-1 1 0 0,0 1 0 0 0,1-1-1 0 0,-1 1 1 0 0,1 0-1 0 0,-1-1 1 0 0,1 1-1 0 0,0 0 1 0 0,0-1 0 0 0,1 1-1 0 0,-1 0 1 0 0,0-1-1 0 0,1 1 1 0 0,-1-1 0 0 0,1 1-1 0 0,0-1 1 0 0,0 1-1 0 0,0-1 1 0 0,3 4-1 0 0,-1-1 23 0 0,0 0 0 0 0,0 0-1 0 0,1-1 1 0 0,0 0 0 0 0,0 1-1 0 0,0-1 1 0 0,1-1 0 0 0,0 1-1 0 0,-1-1 1 0 0,1 0 0 0 0,0 0-1 0 0,10 4 1 0 0,-8-4-186 0 0,-1-1 0 0 0,1 0 0 0 0,0-1 0 0 0,-1 0 0 0 0,1 0 0 0 0,0 0 0 0 0,0-1-1 0 0,0 0 1 0 0,0 0 0 0 0,0-1 0 0 0,0 0 0 0 0,12-3 0 0 0,-2-1-1805 0 0,0-2 0 0 0,0 0 0 0 0,26-15 0 0 0,-15 7-1267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7 306 6157 0 0,'0'0'3653'0'0,"1"-18"-3483"0"0,4-139 532 0 0,-5 147-654 0 0,0 1-23 0 0,1 0 0 0 0,-2 0 0 0 0,1 1 0 0 0,-1-1 0 0 0,0 0 0 0 0,-1 0-1 0 0,0 0 1 0 0,-5-11 0 0 0,9 69-23 0 0,1-37-281 0 0,2-1 0 0 0,-1-1 0 0 0,1 1-1 0 0,1-1 1 0 0,12 18 0 0 0,-17-26 273 0 0,0 0 1 0 0,1 0 0 0 0,0 1-1 0 0,-1-1 1 0 0,1 0-1 0 0,0-1 1 0 0,0 1-1 0 0,0 0 1 0 0,0 0-1 0 0,0-1 1 0 0,0 1-1 0 0,1-1 1 0 0,-1 0 0 0 0,0 0-1 0 0,1 0 1 0 0,-1 0-1 0 0,1 0 1 0 0,-1 0-1 0 0,1-1 1 0 0,0 1-1 0 0,-1-1 1 0 0,1 0-1 0 0,0 0 1 0 0,-1 0 0 0 0,1 0-1 0 0,0 0 1 0 0,-1 0-1 0 0,1-1 1 0 0,-1 1-1 0 0,1-1 1 0 0,0 0-1 0 0,2-1 1 0 0,-2 0-36 0 0,0 0 0 0 0,-1 0 1 0 0,1-1-1 0 0,-1 1 0 0 0,1-1 0 0 0,-1 0 1 0 0,0 1-1 0 0,0-1 0 0 0,0 0 0 0 0,-1 0 1 0 0,1 0-1 0 0,1-5 0 0 0,16-46-94 0 0,-15 41 80 0 0,6-19-702 0 0,4-14 3504 0 0,-12 43-1983 0 0,-3 7-170 0 0,-6 26-319 0 0,-2 14-188 0 0,2 0-1 0 0,1 1 0 0 0,2 67 0 0 0,4-110-174 0 0,0 1 1 0 0,0-1-1 0 0,0 0 0 0 0,0 0 1 0 0,1 0-1 0 0,-1 0 0 0 0,1 0 0 0 0,-1 0 1 0 0,1 0-1 0 0,0 0 0 0 0,0 0 1 0 0,0 0-1 0 0,0 0 0 0 0,0 0 1 0 0,0 0-1 0 0,1-1 0 0 0,2 4 0 0 0,-3-4-270 0 0,0-1-1 0 0,0 1 1 0 0,0-1-1 0 0,0 1 1 0 0,0 0-1 0 0,1-1 1 0 0,-1 0-1 0 0,0 1 1 0 0,0-1-1 0 0,1 0 0 0 0,-1 0 1 0 0,0 1-1 0 0,1-1 1 0 0,-1 0-1 0 0,0 0 1 0 0,0 0-1 0 0,1-1 1 0 0,-1 1-1 0 0,0 0 1 0 0,3-1-1 0 0,5-3-2882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1468 0 0,'0'0'9384'0'0,"0"16"-9280"0"0,-3 33-121 0 0,-1-8-734 0 0,2 0 0 0 0,6 60 0 0 0,-4-99 409 0 0,1 1 0 0 0,0-1 1 0 0,-1 0-1 0 0,1 1 0 0 0,0-1 0 0 0,0 0 0 0 0,1 0 1 0 0,-1 0-1 0 0,0 0 0 0 0,1 0 0 0 0,-1 0 0 0 0,4 3 0 0 0,3 2-3328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10 311 4048 0 0,'0'0'6848'0'0,"0"-16"-6671"0"0,0-144 89 0 0,-4 121-143 0 0,-1-12-217 0 0,6 38 593 0 0,6 18 733 0 0,19 43-1994 0 0,-14-24 722 0 0,2 0 0 0 0,19 25 0 0 0,-28-42 150 0 0,1-1 0 0 0,0 1 0 0 0,0-1 0 0 0,0 0-1 0 0,1-1 1 0 0,0 1 0 0 0,0-1 0 0 0,1-1 0 0 0,0 1 0 0 0,15 5 0 0 0,-22-9-132 0 0,-1-1 1 0 0,1 0-1 0 0,0 0 1 0 0,-1 0-1 0 0,1 1 1 0 0,0-1 0 0 0,-1 0-1 0 0,1 0 1 0 0,0 0-1 0 0,0 0 1 0 0,-1 0-1 0 0,1 0 1 0 0,0 0-1 0 0,-1 0 1 0 0,1-1-1 0 0,0 1 1 0 0,0 0-1 0 0,-1 0 1 0 0,1-1-1 0 0,-1 1 1 0 0,1 0-1 0 0,0-1 1 0 0,-1 1-1 0 0,1 0 1 0 0,-1-1-1 0 0,1 1 1 0 0,0-1-1 0 0,-1 1 1 0 0,1-2-1 0 0,9-23-399 0 0,-7-40 86 0 0,-3 56 328 0 0,0-2-201 0 0,3-68-2202 0 0,-2 74 1731 0 0,0 0 0 0 0,0 0 0 0 0,1 0-1 0 0,-1 0 1 0 0,1 0 0 0 0,0 0 0 0 0,3-5 0 0 0,3 1-2124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4212 0 0,'0'0'6305'0'0,"-2"91"-6125"0"0,2-76-52 0 0,0 2-72 0 0,0-1-56 0 0,0-1-92 0 0,0-1-48 0 0,0-4-416 0 0,0-1-452 0 0,2-1-316 0 0,2-2-784 0 0,2-1-981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100 302 8 0 0,'0'0'10572'0'0,"-5"-17"-10164"0"0,-46-141 608 0 0,31 112-896 0 0,-4-13 84 0 0,27 66-88 0 0,1 0-1 0 0,0 0 0 0 0,0 0 1 0 0,0-1-1 0 0,1 0 0 0 0,0 1 1 0 0,8 7-1 0 0,-9-10-165 0 0,-1 0 1 0 0,1 0 0 0 0,0-1-1 0 0,0 0 1 0 0,0 1-1 0 0,0-1 1 0 0,1-1 0 0 0,-1 1-1 0 0,1-1 1 0 0,0 1-1 0 0,0-1 1 0 0,0-1 0 0 0,0 1-1 0 0,7 1 1 0 0,-10-4-13 0 0,0 0 1 0 0,1 1 0 0 0,-1-1-1 0 0,0 0 1 0 0,0 0-1 0 0,0-1 1 0 0,0 1 0 0 0,0 0-1 0 0,0-1 1 0 0,0 1-1 0 0,0-1 1 0 0,-1 1 0 0 0,1-1-1 0 0,-1 0 1 0 0,1 0 0 0 0,-1 0-1 0 0,2-3 1 0 0,26-43-157 0 0,-21 34 86 0 0,-8 13 148 0 0,0 0-1 0 0,1 0 1 0 0,-1 0 0 0 0,0 0-1 0 0,1 0 1 0 0,-1 0 0 0 0,1 0 0 0 0,-1 1-1 0 0,1-1 1 0 0,-1 0 0 0 0,1 0-1 0 0,0 0 1 0 0,-1 0 0 0 0,1 1-1 0 0,0-1 1 0 0,0 0 0 0 0,0 1-1 0 0,-1-1 1 0 0,1 1 0 0 0,0-1-1 0 0,0 1 1 0 0,0-1 0 0 0,0 1 0 0 0,1-1-1 0 0,5 33-414 0 0,-2 17 314 0 0,-3-29-57 0 0,0 0-1 0 0,0-1 1 0 0,2 1 0 0 0,1 0-1 0 0,12 32 1 0 0,-17-52 52 0 0,0 1 1 0 0,0 0 0 0 0,0-1-1 0 0,1 1 1 0 0,-1 0-1 0 0,0-1 1 0 0,0 1 0 0 0,1-1-1 0 0,-1 1 1 0 0,1 0-1 0 0,-1-1 1 0 0,0 1-1 0 0,1-1 1 0 0,-1 1 0 0 0,1-1-1 0 0,-1 1 1 0 0,1-1-1 0 0,0 1 1 0 0,-1-1-1 0 0,1 0 1 0 0,-1 1 0 0 0,1-1-1 0 0,0 0 1 0 0,-1 0-1 0 0,1 1 1 0 0,0-1-1 0 0,-1 0 1 0 0,1 0 0 0 0,1 0-1 0 0,12-15-1680 0 0,5-39 491 0 0,-17 48 1314 0 0,2-8 748 0 0,0-1 0 0 0,-1 1-1 0 0,2-30 1784 0 0,-4 51-17 0 0,3 25-2390 0 0,-3-24-71 0 0,1-1 0 0 0,0 0 0 0 0,0 0 0 0 0,0 0 0 0 0,1 0 0 0 0,0-1-1 0 0,0 1 1 0 0,1-1 0 0 0,0 0 0 0 0,0 0 0 0 0,1 0 0 0 0,-1 0 0 0 0,1-1 0 0 0,0 1-1 0 0,1-1 1 0 0,10 8 0 0 0,-12-11-91 0 0,0 0 0 0 0,0 1-1 0 0,0-2 1 0 0,0 1 0 0 0,0 0-1 0 0,1-1 1 0 0,-1 0 0 0 0,0 1-1 0 0,1-2 1 0 0,-1 1 0 0 0,1-1 0 0 0,-1 1-1 0 0,1-1 1 0 0,-1 0 0 0 0,1-1-1 0 0,-1 1 1 0 0,1-1 0 0 0,-1 0 0 0 0,0 0-1 0 0,1 0 1 0 0,-1-1 0 0 0,0 1-1 0 0,0-1 1 0 0,0 0 0 0 0,0-1-1 0 0,0 1 1 0 0,0 0 0 0 0,5-6 0 0 0,-3 4-58 0 0,-1-2 1 0 0,0 1-1 0 0,1-1 0 0 0,-2 0 1 0 0,1 0-1 0 0,-1 0 1 0 0,0 0-1 0 0,0-1 1 0 0,0 0-1 0 0,-1 0 1 0 0,0 0-1 0 0,-1 0 1 0 0,0 0-1 0 0,0-1 1 0 0,0 1-1 0 0,-1-1 1 0 0,0 1-1 0 0,0-1 1 0 0,-1 1-1 0 0,0-1 0 0 0,-1 0 1 0 0,-1-11-1 0 0,0 15 55 0 0,1-1-1 0 0,-1 1 0 0 0,0 0 1 0 0,-1 0-1 0 0,1 0 0 0 0,-1 0 0 0 0,0 0 1 0 0,0 1-1 0 0,0-1 0 0 0,0 1 0 0 0,0 0 1 0 0,-1 0-1 0 0,0 0 0 0 0,1 0 1 0 0,-1 1-1 0 0,0-1 0 0 0,0 1 0 0 0,-1 0 1 0 0,1 0-1 0 0,0 0 0 0 0,-1 1 0 0 0,1 0 1 0 0,-1 0-1 0 0,1 0 0 0 0,-7 0 1 0 0,5-1-194 0 0,0 1 1 0 0,-1 0 0 0 0,1 1 0 0 0,0 0 0 0 0,-1 0-1 0 0,1 0 1 0 0,-1 0 0 0 0,1 1 0 0 0,0 0 0 0 0,0 1-1 0 0,-1 0 1 0 0,1 0 0 0 0,0 0 0 0 0,0 0 0 0 0,0 1-1 0 0,1 0 1 0 0,-10 7 0 0 0,-1 8-2380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4 319 3668 0 0,'0'0'7353'0'0,"-4"8"-5155"0"0,7-84-2659 0 0,-1 37 382 0 0,-3-49 0 0 0,2 70 201 0 0,5 15 581 0 0,17 27-691 0 0,112 152 575 0 0,-136-183-787 0 0,0-1 0 0 0,0 1-1 0 0,1-1 1 0 0,0 1 0 0 0,2-11 0 0 0,-1-4 150 0 0,-9-84 237 0 0,0 0-3348 0 0,8 106 2962 0 0,1-1 0 0 0,-1 0 0 0 0,0 0 0 0 0,0 1 0 0 0,1-1 0 0 0,-1 0 0 0 0,0 1 0 0 0,1-1 0 0 0,-1 0 0 0 0,1 1 0 0 0,-1-1 0 0 0,1 1 0 0 0,-1-1 1 0 0,1 1-1 0 0,0-1 0 0 0,-1 1 0 0 0,1-1 0 0 0,-1 1 0 0 0,1 0 0 0 0,0-1 0 0 0,-1 1 0 0 0,1 0 0 0 0,0 0 0 0 0,0-1 0 0 0,-1 1 0 0 0,1 0 0 0 0,0 0 0 0 0,0 0 0 0 0,-1 0 0 0 0,1 0 0 0 0,0 0 0 0 0,0 0 0 0 0,-1 0 0 0 0,1 0 0 0 0,0 0 1 0 0,1 1-1 0 0,7-1-2239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1384 0 0,'0'0'7762'0'0,"-5"1"-7756"0"0,-10 2 137 0 0,5-1-173 0 0,0 0-1 0 0,-1 1 1 0 0,1 0 0 0 0,0 1-1 0 0,0 0 1 0 0,-11 6 0 0 0,18-8 21 0 0,0 1 1 0 0,0-1 0 0 0,0 1 0 0 0,0 0-1 0 0,1-1 1 0 0,-1 1 0 0 0,1 0 0 0 0,-1 1 0 0 0,1-1-1 0 0,0 0 1 0 0,1 1 0 0 0,-1-1 0 0 0,1 1-1 0 0,-1-1 1 0 0,1 1 0 0 0,0 0 0 0 0,0 0 0 0 0,0-1-1 0 0,1 1 1 0 0,0 0 0 0 0,-1 0 0 0 0,2 5-1 0 0,-2-3 112 0 0,1 0 0 0 0,1 0-1 0 0,-1-1 1 0 0,1 1 0 0 0,0 0-1 0 0,0 0 1 0 0,1-1 0 0 0,0 1-1 0 0,0-1 1 0 0,0 1 0 0 0,0-1-1 0 0,4 6 1 0 0,-3-8-339 0 0,-1-1 1 0 0,1 1 0 0 0,0 0-1 0 0,0-1 1 0 0,0 1-1 0 0,0-1 1 0 0,0 0 0 0 0,0 0-1 0 0,1 0 1 0 0,-1 0-1 0 0,1-1 1 0 0,-1 1 0 0 0,1-1-1 0 0,0 0 1 0 0,0 0-1 0 0,-1 0 1 0 0,1-1 0 0 0,0 1-1 0 0,5-1 1 0 0,4 0-1815 0 0,0 0-664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6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16 4000 0 0,'0'0'3565'0'0,"-117"-14"-3289"0"0,95 12-188 0 0,5 2-72 0 0,1 0 72 0 0,4 0-72 0 0,2 4-16 0 0,2 1-392 0 0,4 2-764 0 0,4-1-941 0 0,0 3-2043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23 4900 0 0,'0'0'3329'0'0,"-103"-19"-5433"0"0,97 17-49 0 0,2 0-755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2900 0 0,'0'0'8092'0'0,"4"11"-8036"0"0,0 0-78 0 0,-1-1-1 0 0,0 2 1 0 0,-1-1-1 0 0,0 0 1 0 0,-1 0-1 0 0,0 1 1 0 0,0-1-1 0 0,-2 1 1 0 0,1-1-1 0 0,-3 13 1 0 0,1-13 406 0 0,0-1 0 0 0,1 1 0 0 0,1 0 1 0 0,-1 0-1 0 0,2 0 0 0 0,2 15 0 0 0,-2-25-370 0 0,0 0-1 0 0,1 0 1 0 0,-1 0 0 0 0,0 0-1 0 0,1 0 1 0 0,-1-1 0 0 0,1 1 0 0 0,0 0-1 0 0,-1-1 1 0 0,1 1 0 0 0,-1-1-1 0 0,1 1 1 0 0,0-1 0 0 0,-1 0-1 0 0,1 0 1 0 0,0 0 0 0 0,-1 0-1 0 0,1 0 1 0 0,0 0 0 0 0,-1 0 0 0 0,3-1-1 0 0,39-4-1067 0 0,53-17-4982 0 0,-66 20 1231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20 5721 0 0,'0'0'5412'0'0,"-7"-4"-4986"0"0,1 1-357 0 0,0 1 1 0 0,1-1-1 0 0,-1 1 1 0 0,0 1-1 0 0,0-1 0 0 0,-10-1 1 0 0,15 3-83 0 0,-1 0 1 0 0,1 0-1 0 0,0 0 1 0 0,-1 0-1 0 0,1 1 1 0 0,-1-1-1 0 0,1 0 1 0 0,0 0 0 0 0,-1 1-1 0 0,1-1 1 0 0,0 1-1 0 0,-1 0 1 0 0,1-1-1 0 0,0 1 1 0 0,0 0-1 0 0,0 0 1 0 0,0-1-1 0 0,-1 1 1 0 0,1 0-1 0 0,0 0 1 0 0,0 0-1 0 0,1 0 1 0 0,-1 1 0 0 0,0-1-1 0 0,0 0 1 0 0,0 0-1 0 0,1 0 1 0 0,-1 1-1 0 0,1-1 1 0 0,-1 0-1 0 0,1 1 1 0 0,-1-1-1 0 0,1 1 1 0 0,0-1-1 0 0,0 0 1 0 0,0 1-1 0 0,0-1 1 0 0,0 1-1 0 0,0-1 1 0 0,0 0 0 0 0,1 3-1 0 0,-1 0-43 0 0,0 0-1 0 0,0-1 1 0 0,1 1 0 0 0,-1 0 0 0 0,1-1-1 0 0,0 1 1 0 0,0-1 0 0 0,0 1-1 0 0,1-1 1 0 0,-1 0 0 0 0,1 1 0 0 0,0-1-1 0 0,0 0 1 0 0,0 0 0 0 0,0 0-1 0 0,4 3 1 0 0,3 2 10 0 0,-1-1 0 0 0,1 0-1 0 0,0-1 1 0 0,11 6 0 0 0,-12-8 153 0 0,-1 0 0 0 0,0 0-1 0 0,1 1 1 0 0,-2 1 0 0 0,1-1 0 0 0,-1 1 0 0 0,1 0 0 0 0,6 9-1 0 0,-12-14-103 0 0,-1 0 0 0 0,1 0 0 0 0,0 0 0 0 0,-1 0 0 0 0,1 0 0 0 0,-1 1 0 0 0,1-1 0 0 0,-1 0 0 0 0,0 0 0 0 0,1 0 0 0 0,-1 0 0 0 0,0 1 0 0 0,0-1 0 0 0,0 0 0 0 0,0 0 0 0 0,0 1 0 0 0,0-1 0 0 0,0 0 0 0 0,0 0 0 0 0,-1 0 0 0 0,1 1 0 0 0,0-1 0 0 0,-1 0 0 0 0,1 0 0 0 0,-1 0 0 0 0,1 0 0 0 0,-1 0 0 0 0,0 2 0 0 0,-2-1-42 0 0,1 1-1 0 0,-1-1 1 0 0,1 0-1 0 0,-1 0 1 0 0,0 0-1 0 0,0 0 1 0 0,0 0-1 0 0,0-1 1 0 0,0 1 0 0 0,-4 1-1 0 0,-4 0-445 0 0,0 1 0 0 0,-1-1-1 0 0,1-1 1 0 0,-1 0 0 0 0,-13 0-1 0 0,-13-4-4077 0 0,29-2 2251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5581 0 0,'0'0'5316'0'0,"0"88"-5236"0"0,0-71-80 0 0,0 0 0 0 0,0-3-8 0 0,0 0-120 0 0,0-4-336 0 0,0-3-260 0 0,0 0-400 0 0,0-4-760 0 0,2 1-317 0 0,4-3-355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 6133 0 0,'0'0'5220'0'0,"-14"0"-5113"0"0,-4-2-94 0 0,11 1-18 0 0,-1 0 0 0 0,0 0 0 0 0,1 1 0 0 0,-1 0 0 0 0,-14 2-1 0 0,21-2-14 0 0,0 1 0 0 0,1-1 0 0 0,-1 0 0 0 0,0 0 0 0 0,1 1 0 0 0,-1-1 0 0 0,0 0 0 0 0,1 1 0 0 0,-1-1 0 0 0,1 0 0 0 0,-1 1 0 0 0,0-1 0 0 0,1 1 0 0 0,-1-1 0 0 0,1 1 0 0 0,0-1 0 0 0,-1 1 0 0 0,1-1 0 0 0,-1 1 0 0 0,1 0 0 0 0,0-1 0 0 0,-1 1 0 0 0,1 0 0 0 0,0-1-1 0 0,0 1 1 0 0,0 0 0 0 0,-1-1 0 0 0,1 1 0 0 0,0 0 0 0 0,0 0 0 0 0,0-1 0 0 0,0 1 0 0 0,0 0 0 0 0,0-1 0 0 0,0 1 0 0 0,0 0 0 0 0,1-1 0 0 0,-1 1 0 0 0,0 0 0 0 0,0-1 0 0 0,1 1 0 0 0,-1 0 0 0 0,0-1 0 0 0,1 1 0 0 0,-1 0 0 0 0,0-1 0 0 0,2 2 0 0 0,19 29-861 0 0,25 2 825 0 0,-35-27 205 0 0,-1 1 1 0 0,0 1-1 0 0,0-1 1 0 0,0 2-1 0 0,-1-1 1 0 0,11 15-1 0 0,-19-23-138 0 0,-1 1 0 0 0,1 0 0 0 0,0 0 0 0 0,-1 0 0 0 0,1 0 0 0 0,-1 0 0 0 0,1 0 0 0 0,-1 0 0 0 0,0 0 0 0 0,1 0 0 0 0,-1 0 0 0 0,0 0 0 0 0,0 0 0 0 0,1 0 0 0 0,-1 0 0 0 0,0 0 0 0 0,0 0 0 0 0,0 1 0 0 0,-1-1 0 0 0,1 0 0 0 0,0 0 0 0 0,0 0 0 0 0,0 0 0 0 0,-1 0 0 0 0,1 0 0 0 0,-1 0 0 0 0,1 0 0 0 0,-1 0 0 0 0,1 0 0 0 0,-1 0 0 0 0,1 0 0 0 0,-2 0 0 0 0,0 2-12 0 0,-1-1 1 0 0,0 0 0 0 0,1 0 0 0 0,-1-1 0 0 0,0 1 0 0 0,0-1 0 0 0,0 1-1 0 0,-1-1 1 0 0,1 0 0 0 0,-6 1 0 0 0,1 0-398 0 0,1-1 0 0 0,-1 1 0 0 0,0-2 0 0 0,1 1 0 0 0,-1-1 0 0 0,0 0 0 0 0,1-1 0 0 0,-1 0 0 0 0,-12-3 0 0 0,5-8-3605 0 0,12 4 1439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95 112 3948 0 0,'0'0'7137'0'0,"0"91"-6941"0"0,0-76-192 0 0,0 0 104 0 0,0 1-108 0 0,-2-6-12 0 0,2-1-152 0 0,0-2-236 0 0,12-11-7957 0 0,-2-3 6113 0 0</inkml:trace>
  <inkml:trace contextRef="#ctx0" brushRef="#br0" timeOffset="1">309 7 5396 0 0,'0'0'2965'0'0,"-127"0"-2833"0"0,99 0-40 0 0,-1-2 76 0 0,5-1 24 0 0,0 3-108 0 0,2 0-84 0 0,6-2-104 0 0,2 2-440 0 0,1 0-380 0 0,5 0-556 0 0,4 3-437 0 0,4 3-911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4 868 0 0,'0'0'8866'0'0,"-20"-1"-8552"0"0,0 0-258 0 0,-6 0 35 0 0,1 0 0 0 0,-1 2 1 0 0,-29 3-1 0 0,50-3-63 0 0,0 0 0 0 0,1 0 0 0 0,-1 1 0 0 0,1-1 0 0 0,0 1 0 0 0,-1 0 0 0 0,1 0 0 0 0,0 0 0 0 0,0 1 1 0 0,0-1-1 0 0,1 1 0 0 0,-1 0 0 0 0,1 0 0 0 0,-1 1 0 0 0,1-1 0 0 0,0 1 0 0 0,0-1 0 0 0,0 1 0 0 0,1 0 0 0 0,0 0 0 0 0,-1 0 0 0 0,1 0 0 0 0,0 1 0 0 0,1-1 0 0 0,-1 0 0 0 0,1 1 1 0 0,0-1-1 0 0,0 1 0 0 0,1 0 0 0 0,-1-1 0 0 0,1 1 0 0 0,0 0 0 0 0,0-1 0 0 0,0 1 0 0 0,1 0 0 0 0,0-1 0 0 0,1 7 0 0 0,-1-5-187 0 0,1 0 1 0 0,-1 1-1 0 0,1-1 0 0 0,1 0 0 0 0,-1 0 0 0 0,1-1 1 0 0,0 1-1 0 0,0 0 0 0 0,1-1 0 0 0,-1 0 0 0 0,1 1 0 0 0,0-2 1 0 0,1 1-1 0 0,-1 0 0 0 0,1-1 0 0 0,0 0 0 0 0,0 0 1 0 0,0 0-1 0 0,1-1 0 0 0,0 0 0 0 0,-1 0 0 0 0,1 0 1 0 0,0-1-1 0 0,0 1 0 0 0,0-1 0 0 0,12 2 0 0 0,23-3-3707 0 0,-19-1 1297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36 3712 0 0,'0'0'4621'0'0,"-109"-24"-4453"0"0,97 19-160 0 0,-4 3-8 0 0,6-1-12 0 0,-2 1-988 0 0,6 2-808 0 0,2 0-785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34 287 1660 0 0,'0'0'8176'0'0,"2"-15"-7849"0"0,0 4-288 0 0,0-3 91 0 0,0 1 0 0 0,-1-1 0 0 0,-1 1-1 0 0,0-1 1 0 0,0 0 0 0 0,-1 1 0 0 0,-5-21-1 0 0,-1 11 128 0 0,6 15-253 0 0,0 1 1 0 0,-1 0-1 0 0,-1 0 0 0 0,1 1 1 0 0,-1-1-1 0 0,0 0 1 0 0,-1 1-1 0 0,-5-9 0 0 0,31 34-323 0 0,-17-13 110 0 0,0-1-1 0 0,0 0 1 0 0,1 0-1 0 0,0 0 0 0 0,0 0 1 0 0,1-1-1 0 0,-1 0 1 0 0,1-1-1 0 0,0 1 1 0 0,0-1-1 0 0,0-1 1 0 0,0 1-1 0 0,0-1 0 0 0,1 0 1 0 0,-1-1-1 0 0,14 1 1 0 0,-16-2 160 0 0,0 0 0 0 0,0-1 1 0 0,0 0-1 0 0,0 0 0 0 0,0 0 1 0 0,0 0-1 0 0,0-1 0 0 0,0 0 1 0 0,0 0-1 0 0,-1 0 0 0 0,1-1 1 0 0,-1 1-1 0 0,0-1 0 0 0,0 0 1 0 0,0-1-1 0 0,0 1 0 0 0,0-1 1 0 0,-1 1-1 0 0,1-1 0 0 0,-1 0 1 0 0,0 0-1 0 0,0-1 0 0 0,0 1 1 0 0,-1-1-1 0 0,0 1 0 0 0,0-1 1 0 0,0 0-1 0 0,0 0 0 0 0,-1 1 1 0 0,0-1-1 0 0,0 0 0 0 0,0-1 1 0 0,0-9-1 0 0,-1 15 346 0 0,-17 29 2775 0 0,10-12-2941 0 0,1 0 1 0 0,1 0 0 0 0,0 0-1 0 0,1 0 1 0 0,1 1-1 0 0,0 0 1 0 0,1-1 0 0 0,2 1-1 0 0,-1 0 1 0 0,4 26-1 0 0,-3-43-133 0 0,0 0 0 0 0,0 0 0 0 0,0 0-1 0 0,0 0 1 0 0,0 0 0 0 0,1 0 0 0 0,-1 0-1 0 0,0 0 1 0 0,0 0 0 0 0,1 0 0 0 0,-1 0-1 0 0,1 0 1 0 0,-1 0 0 0 0,1-1 0 0 0,-1 1-1 0 0,1 0 1 0 0,-1 0 0 0 0,1 0 0 0 0,0 0-1 0 0,-1-1 1 0 0,1 1 0 0 0,0 0 0 0 0,0-1-1 0 0,-1 1 1 0 0,1-1 0 0 0,0 1 0 0 0,1 0-1 0 0,0-1-48 0 0,-1-1 0 0 0,0 1-1 0 0,0-1 1 0 0,1 1 0 0 0,-1-1 0 0 0,0 0-1 0 0,0 1 1 0 0,0-1 0 0 0,0 0-1 0 0,0 0 1 0 0,0 0 0 0 0,0 0-1 0 0,0 0 1 0 0,0 0 0 0 0,0 0 0 0 0,-1 0-1 0 0,2-2 1 0 0,28-54-748 0 0,-29 56 861 0 0,8-24-49 0 0,-6 16 12 0 0,0 1-1 0 0,0-1 1 0 0,1 1 0 0 0,0-1 0 0 0,0 1-1 0 0,1 0 1 0 0,0 1 0 0 0,1-1 0 0 0,0 1-1 0 0,8-8 1 0 0,-14 14-10 0 0,1 1 0 0 0,-1 0 0 0 0,1 0 0 0 0,-1 0 0 0 0,1 0 0 0 0,-1-1 0 0 0,1 1 0 0 0,0 0 0 0 0,-1 0 0 0 0,1 0 0 0 0,-1 0 0 0 0,1 0 0 0 0,-1 1 0 0 0,1-1 0 0 0,0 0 0 0 0,-1 0 0 0 0,1 0 0 0 0,-1 0 0 0 0,1 1 0 0 0,-1-1 0 0 0,1 0 0 0 0,-1 0 0 0 0,1 1 0 0 0,-1-1 0 0 0,1 0 0 0 0,-1 1-1 0 0,0-1 1 0 0,1 1 0 0 0,-1-1 0 0 0,0 0 0 0 0,1 1 0 0 0,-1-1 0 0 0,0 1 0 0 0,1-1 0 0 0,-1 1 0 0 0,0-1 0 0 0,0 1 0 0 0,1-1 0 0 0,-1 1 0 0 0,0-1 0 0 0,0 1 0 0 0,0 0 0 0 0,0-1 0 0 0,0 1 0 0 0,0-1 0 0 0,0 1 0 0 0,0-1 0 0 0,0 1 0 0 0,0 1 0 0 0,3 37-385 0 0,-2-33 437 0 0,-1 36-54 0 0,-1-31 79 0 0,1 1-1 0 0,0-1 0 0 0,1 1 0 0 0,0-1 0 0 0,0 0 0 0 0,1 1 0 0 0,1-1 0 0 0,0 0 0 0 0,6 14 0 0 0,-79-49-1642 0 0,17 14 1657 0 0,32 8-1283 0 0,20 2-391 0 0,7 3-908 0 0,134 35-1606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 0 0,'0'0'12879'0'0,"0"7"-12445"0"0,0 41-431 0 0,2 1 0 0 0,15 84 1 0 0,-17-133-171 0 0,0 1 0 0 0,0-1 0 0 0,0 0 0 0 0,0 1 0 0 0,1-1 0 0 0,-1 0 0 0 0,0 0 0 0 0,0 1 0 0 0,1-1 1 0 0,-1 0-1 0 0,0 0 0 0 0,0 0 0 0 0,1 1 0 0 0,-1-1 0 0 0,0 0 0 0 0,0 0 0 0 0,1 0 0 0 0,-1 0 0 0 0,0 0 1 0 0,1 0-1 0 0,-1 0 0 0 0,0 0 0 0 0,1 1 0 0 0,-1-1 0 0 0,0 0 0 0 0,1 0 0 0 0,-1 0 0 0 0,0 0 0 0 0,0-1 1 0 0,1 1-1 0 0,-1 0 0 0 0,0 0 0 0 0,1 0 0 0 0,-1 0 0 0 0,0 0 0 0 0,1 0 0 0 0,-1 0 0 0 0,0 0 0 0 0,0-1 1 0 0,1 1-1 0 0,-1 0 0 0 0,0 0 0 0 0,0 0 0 0 0,1-1 0 0 0,-1 1 0 0 0,0 0 0 0 0,0 0 0 0 0,0-1 0 0 0,1 1 1 0 0,-1 0-1 0 0,0-1 0 0 0,2-7-2585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6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4352 0 0,'0'0'4712'0'0,"1"-17"-4526"0"0,0 10-176 0 0,2-27 151 0 0,-2 0 0 0 0,-5-61 1 0 0,10 97 890 0 0,10 14-1563 0 0,14 21-603 0 0,-13-16 1208 0 0,-6-5 161 0 0,1-1 0 0 0,0-1 0 0 0,1 0 0 0 0,1-1 0 0 0,0 0 0 0 0,26 17 0 0 0,-40-29-282 0 0,1-1 0 0 0,-1 0 0 0 0,1 0 0 0 0,-1 0 0 0 0,1 1 0 0 0,-1-1 0 0 0,0 0 0 0 0,1 0 0 0 0,-1 0 1 0 0,1 0-1 0 0,-1 0 0 0 0,1 0 0 0 0,-1 0 0 0 0,1 0 0 0 0,-1 0 0 0 0,1 0 0 0 0,-1 0 0 0 0,1 0 0 0 0,-1 0 0 0 0,1 0 0 0 0,-1-1 0 0 0,1 1 1 0 0,-1 0-1 0 0,1 0 0 0 0,-1-1 0 0 0,0 1 0 0 0,1 0 0 0 0,-1 0 0 0 0,1-1 0 0 0,-1 1 0 0 0,0 0 0 0 0,1-1 0 0 0,9-20-479 0 0,-2-22 167 0 0,-6 21 248 0 0,10-145-1489 0 0,-10 205 3485 0 0,12 68 0 0 0,-12-99-1897 0 0,-1 0-1 0 0,1 0 1 0 0,0-1-1 0 0,1 1 1 0 0,4 8 0 0 0,9 2-1723 0 0,11-11-3903 0 0,-14-6 1638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57 1304 0 0,'0'0'9429'0'0,"6"-8"-9196"0"0,18-23-87 0 0,-22 29-128 0 0,0 0-1 0 0,0 1 0 0 0,0-1 0 0 0,0 1 0 0 0,0-1 1 0 0,1 1-1 0 0,-1 0 0 0 0,0 0 0 0 0,1 0 0 0 0,-1 0 1 0 0,1 1-1 0 0,-1-1 0 0 0,1 1 0 0 0,-1-1 0 0 0,1 1 1 0 0,-1 0-1 0 0,1 0 0 0 0,-1 0 0 0 0,4 0 1 0 0,-1 1 14 0 0,1-1 1 0 0,-1 1 0 0 0,1 1 0 0 0,-1-1-1 0 0,0 1 1 0 0,8 3 0 0 0,-9-3 19 0 0,0 1 0 0 0,1 0 1 0 0,-1 0-1 0 0,-1 0 0 0 0,1 1 1 0 0,0-1-1 0 0,-1 1 0 0 0,0 0 1 0 0,0 0-1 0 0,0 0 0 0 0,0 0 0 0 0,-1 1 1 0 0,1-1-1 0 0,-1 1 0 0 0,2 6 1 0 0,-3-9-80 0 0,-1 0 0 0 0,1 0 0 0 0,-1 0 0 0 0,1 0 0 0 0,-1 0 0 0 0,0 0-1 0 0,0 0 1 0 0,0 0 0 0 0,0 1 0 0 0,0-1 0 0 0,0 0 0 0 0,-1 0 0 0 0,1 0 0 0 0,-1 0 0 0 0,1 0 0 0 0,-1 0 0 0 0,0 0 0 0 0,0 0 0 0 0,1 0 0 0 0,-2 0 0 0 0,1 0 0 0 0,0-1 0 0 0,0 1 0 0 0,-1 0 0 0 0,1-1 0 0 0,0 1 0 0 0,-1-1 0 0 0,0 1 0 0 0,1-1 0 0 0,-1 0 0 0 0,0 0 0 0 0,0 1 0 0 0,0-1 0 0 0,1-1 0 0 0,-1 1 0 0 0,0 0 0 0 0,-3 0 0 0 0,-7 3-147 0 0,1-1 1 0 0,-1-1 0 0 0,0 0 0 0 0,0-1-1 0 0,0 0 1 0 0,-20-2 0 0 0,-35-7-5626 0 0,60 6 2935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23 278 6009 0 0,'0'0'3727'0'0,"-4"-16"-3605"0"0,-2-18 38 0 0,0-1 0 0 0,0-41 0 0 0,6 69-124 0 0,0 0-1 0 0,0 1 1 0 0,1-1-1 0 0,0 0 1 0 0,1 0-1 0 0,-1 1 1 0 0,1-1-1 0 0,1 1 0 0 0,-1 0 1 0 0,1-1-1 0 0,4-6 1 0 0,-5 10-3 0 0,0 1 0 0 0,0 0 0 0 0,0 0 0 0 0,0-1 0 0 0,0 1 0 0 0,1 0 0 0 0,-1 1 0 0 0,0-1 0 0 0,1 0-1 0 0,-1 1 1 0 0,1-1 0 0 0,0 1 0 0 0,0 0 0 0 0,-1 0 0 0 0,1 0 0 0 0,0 0 0 0 0,0 1 0 0 0,0-1 0 0 0,0 1 0 0 0,0-1 0 0 0,0 1 0 0 0,0 0 0 0 0,0 0 0 0 0,0 1 0 0 0,0-1 0 0 0,0 1 0 0 0,0-1 0 0 0,4 2 0 0 0,-4 0-89 0 0,0-1 0 0 0,0 1 1 0 0,0-1-1 0 0,0 1 0 0 0,0 0 0 0 0,0 0 1 0 0,-1 0-1 0 0,1 1 0 0 0,-1-1 0 0 0,1 1 1 0 0,-1-1-1 0 0,0 1 0 0 0,0 0 0 0 0,0 0 1 0 0,-1 0-1 0 0,1 0 0 0 0,0 0 0 0 0,-1 0 1 0 0,0 0-1 0 0,0 1 0 0 0,0-1 0 0 0,0 0 1 0 0,-1 1-1 0 0,1-1 0 0 0,-1 0 0 0 0,0 1 1 0 0,0-1-1 0 0,0 1 0 0 0,0-1 0 0 0,-2 6 1 0 0,2-5 11 0 0,0-1 1 0 0,0 0 0 0 0,-1 1 0 0 0,1-1 0 0 0,-1 0-1 0 0,0 0 1 0 0,0 0 0 0 0,-1 1 0 0 0,1-1-1 0 0,0 0 1 0 0,-1 0 0 0 0,0-1 0 0 0,0 1 0 0 0,0 0-1 0 0,0-1 1 0 0,0 1 0 0 0,0-1 0 0 0,-1 1 0 0 0,1-1-1 0 0,-1 0 1 0 0,1 0 0 0 0,-1 0 0 0 0,0-1-1 0 0,0 1 1 0 0,0 0 0 0 0,0-1 0 0 0,0 0 0 0 0,0 0-1 0 0,-1 0 1 0 0,1 0 0 0 0,0-1 0 0 0,-4 1-1 0 0,4-1 60 0 0,2 1-7 0 0,0-1 0 0 0,1 0 0 0 0,-1 0-1 0 0,1 0 1 0 0,-1 0 0 0 0,1 1 0 0 0,-1-1 0 0 0,0 0 0 0 0,1 0 0 0 0,-1 0 0 0 0,1 0-1 0 0,-1 0 1 0 0,0-1 0 0 0,1 1 0 0 0,-1 0 0 0 0,1 0 0 0 0,-1 0 0 0 0,1 0-1 0 0,-1-1 1 0 0,0 1 0 0 0,1 0 0 0 0,-1 0 0 0 0,1-1 0 0 0,-1 1 0 0 0,1-1-1 0 0,0 1 1 0 0,-1 0 0 0 0,1-1 0 0 0,-1 1 0 0 0,1-1 0 0 0,0 1 0 0 0,-1-1-1 0 0,1 1 1 0 0,0-1 0 0 0,-1 1 0 0 0,1-1 0 0 0,0 1 0 0 0,0-1 0 0 0,0 0-1 0 0,-1 1 1 0 0,1-1 0 0 0,0 1 0 0 0,0-1 0 0 0,0 1 0 0 0,0-1 0 0 0,0 0-1 0 0,42 4 3904 0 0,-38 1-3835 0 0,0-1 0 0 0,-1 0 1 0 0,0 1-1 0 0,0 0 1 0 0,0 0-1 0 0,0 0 1 0 0,-1 0-1 0 0,1 0 1 0 0,2 7-1 0 0,-3-6-262 0 0,0-1 0 0 0,0 1 1 0 0,1-1-1 0 0,0 0 0 0 0,0 0 0 0 0,0 0 0 0 0,5 5 0 0 0,-8-9-113 0 0,1 1-1 0 0,0-1 0 0 0,0 0 0 0 0,0 1 0 0 0,0-1 1 0 0,0 0-1 0 0,0 0 0 0 0,0 0 0 0 0,0 1 1 0 0,0-1-1 0 0,0 0 0 0 0,0-1 0 0 0,0 1 0 0 0,0 0 1 0 0,0 0-1 0 0,0 0 0 0 0,0-1 0 0 0,0 1 0 0 0,0 0 1 0 0,0-1-1 0 0,0 1 0 0 0,0-1 0 0 0,0 1 0 0 0,0-1 1 0 0,0 1-1 0 0,0-2 0 0 0,7-6-2670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3756 0 0,'0'0'8773'0'0,"2"103"-8773"0"0,-2-85-64 0 0,2 0 56 0 0,0-3-176 0 0,2 2-200 0 0,-4-5-376 0 0,4 0-180 0 0,2-3-508 0 0,0 1-996 0 0,4-1-529 0 0,0-4-271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1 259 368 0 0,'0'0'9842'0'0,"0"-16"-9530"0"0,0-223 534 0 0,4 236 550 0 0,5 8-1098 0 0,6 10-957 0 0,-1 3 254 0 0,-1 2-1 0 0,16 29 1 0 0,-21-33 513 0 0,1 0-1 0 0,1-1 1 0 0,0 0 0 0 0,1-1 0 0 0,18 19 0 0 0,-11-20 423 0 0,-8-14-766 0 0,-9-2 155 0 0,0 0 0 0 0,0 1 0 0 0,0-1 0 0 0,0 0 0 0 0,-1 1-1 0 0,1-1 1 0 0,-1 0 0 0 0,1 0 0 0 0,-1-4 0 0 0,1-7 215 0 0,-1-35-343 0 0,0-12-245 0 0,1 57 24 0 0,-1 1-1 0 0,0 0 1 0 0,1-1 0 0 0,0 1 0 0 0,0 0 0 0 0,0 0 0 0 0,0 0 0 0 0,1 0 0 0 0,-1 0 0 0 0,1 0-1 0 0,-1 0 1 0 0,1 0 0 0 0,4-5 0 0 0,2 2-2730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3 968 0 0,'0'0'8370'0'0,"-19"-1"-8058"0"0,-58 0-2 0 0,74 1-263 0 0,0-1 0 0 0,0 2 1 0 0,0-1-1 0 0,0 0 0 0 0,1 0 0 0 0,-1 1 0 0 0,0 0 0 0 0,0-1 0 0 0,0 1 0 0 0,0 0 0 0 0,1 1 1 0 0,-1-1-1 0 0,1 0 0 0 0,-1 1 0 0 0,1-1 0 0 0,-1 1 0 0 0,1 0 0 0 0,0 0 0 0 0,0 0 0 0 0,0 0 1 0 0,0 0-1 0 0,0 1 0 0 0,0-1 0 0 0,0 0 0 0 0,1 1 0 0 0,-1-1 0 0 0,1 1 0 0 0,0 0 0 0 0,0-1 1 0 0,0 1-1 0 0,0 0 0 0 0,0 3 0 0 0,0-1-42 0 0,0 0 0 0 0,1-1 1 0 0,0 1-1 0 0,0 0 0 0 0,0 0 0 0 0,0-1 0 0 0,1 1 1 0 0,0-1-1 0 0,0 1 0 0 0,0 0 0 0 0,1-1 1 0 0,-1 0-1 0 0,1 1 0 0 0,0-1 0 0 0,5 7 0 0 0,-4-6-115 0 0,0-1-1 0 0,1-1 0 0 0,0 1 0 0 0,0 0 0 0 0,0-1 0 0 0,0 0 0 0 0,1 0 1 0 0,-1 0-1 0 0,1 0 0 0 0,0-1 0 0 0,0 0 0 0 0,0 0 0 0 0,9 3 0 0 0,2-3-1416 0 0,-1 0 0 0 0,0 0-1 0 0,24-2 1 0 0,-39 0 1477 0 0,22 0-2253 0 0</inkml:trace>
  <inkml:trace contextRef="#ctx0" brushRef="#br0" timeOffset="1">254 4 1212 0 0,'0'0'9369'0'0,"-3"16"-9334"0"0,1-5-125 0 0,-2 6-45 0 0,1 0-1 0 0,-1 29 1 0 0,4-39-328 0 0,0-1 1 0 0,1 1-1 0 0,0 0 0 0 0,0-1 0 0 0,0 1 0 0 0,1-1 1 0 0,3 10-1 0 0,8 7-2942 0 0,-3-14 1396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1456 0 0,'0'0'5569'0'0,"1"-16"-5069"0"0,8-144 754 0 0,-8 156-1200 0 0,-1 0 0 0 0,1 0 1 0 0,0 0-1 0 0,0 1 0 0 0,0-1 1 0 0,1 0-1 0 0,-1 1 0 0 0,1-1 1 0 0,0 1-1 0 0,0-1 0 0 0,0 1 1 0 0,1 0-1 0 0,-1 0 0 0 0,4-3 1 0 0,-5 5-41 0 0,0 0 1 0 0,1 0-1 0 0,-1 0 0 0 0,0 1 1 0 0,1-1-1 0 0,-1 1 1 0 0,0-1-1 0 0,1 1 1 0 0,-1 0-1 0 0,0-1 1 0 0,1 1-1 0 0,-1 0 0 0 0,1 0 1 0 0,-1 0-1 0 0,1 0 1 0 0,-1 0-1 0 0,1 0 1 0 0,-1 0-1 0 0,0 1 0 0 0,1-1 1 0 0,-1 0-1 0 0,1 1 1 0 0,-1-1-1 0 0,0 1 1 0 0,1 0-1 0 0,-1-1 0 0 0,0 1 1 0 0,0 0-1 0 0,0 0 1 0 0,1 0-1 0 0,-1 0 1 0 0,0 0-1 0 0,0 0 1 0 0,0 0-1 0 0,0 0 0 0 0,-1 0 1 0 0,1 0-1 0 0,0 1 1 0 0,0-1-1 0 0,0 3 1 0 0,2-1-43 0 0,-1 0 0 0 0,0 0 1 0 0,0 0-1 0 0,0 0 0 0 0,0 1 0 0 0,-1-1 1 0 0,1 1-1 0 0,-1-1 0 0 0,0 1 1 0 0,0 0-1 0 0,0 0 0 0 0,0-1 1 0 0,-1 1-1 0 0,1 0 0 0 0,-1 0 0 0 0,0 0 1 0 0,0-1-1 0 0,-1 1 0 0 0,1 0 1 0 0,-1 0-1 0 0,0 0 0 0 0,0-1 1 0 0,0 1-1 0 0,0-1 0 0 0,-1 1 1 0 0,1-1-1 0 0,-1 1 0 0 0,0-1 0 0 0,0 0 1 0 0,0 0-1 0 0,-1 1 0 0 0,1-2 1 0 0,-1 1-1 0 0,0 0 0 0 0,1 0 1 0 0,-1-1-1 0 0,0 0 0 0 0,-1 0 0 0 0,1 1 1 0 0,0-2-1 0 0,-1 1 0 0 0,1 0 1 0 0,-1-1-1 0 0,1 1 0 0 0,-1-1 1 0 0,0 0-1 0 0,1-1 0 0 0,-1 1 1 0 0,-7 0-1 0 0,-30-3-2084 0 0,16-5-2321 0 0,16 4 2177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49 220 6329 0 0,'0'0'2805'0'0,"1"-17"-2679"0"0,0 6-96 0 0,2-32 124 0 0,14-67-1 0 0,-17 108-129 0 0,0 1-1 0 0,0-1 1 0 0,1 0 0 0 0,-1 1-1 0 0,0-1 1 0 0,1 0 0 0 0,-1 1 0 0 0,1-1-1 0 0,-1 1 1 0 0,1-1 0 0 0,0 1-1 0 0,0-1 1 0 0,0 1 0 0 0,0 0-1 0 0,0-1 1 0 0,0 1 0 0 0,0 0 0 0 0,0 0-1 0 0,0 0 1 0 0,0 0 0 0 0,1 0-1 0 0,-1 0 1 0 0,1 0 0 0 0,-1 0 0 0 0,0 0-1 0 0,1 0 1 0 0,0 1 0 0 0,-1-1-1 0 0,1 1 1 0 0,-1-1 0 0 0,1 1-1 0 0,0 0 1 0 0,-1 0 0 0 0,1-1 0 0 0,-1 1-1 0 0,1 0 1 0 0,2 1 0 0 0,-1 0-21 0 0,0 0 0 0 0,0 1 0 0 0,0-1 1 0 0,0 1-1 0 0,0 0 0 0 0,0 0 0 0 0,0 0 1 0 0,0 0-1 0 0,-1 0 0 0 0,1 1 0 0 0,-1-1 1 0 0,0 1-1 0 0,0 0 0 0 0,0 0 1 0 0,0-1-1 0 0,0 1 0 0 0,1 4 0 0 0,8 13-130 0 0,-6-12 169 0 0,-1 1 0 0 0,1-1-1 0 0,-1 1 1 0 0,-1 0 0 0 0,0 0 0 0 0,0 1 0 0 0,0-1 0 0 0,1 19 0 0 0,-10-26-232 0 0,1-1 1 0 0,-1 1 0 0 0,0-1-1 0 0,0-1 1 0 0,0 1 0 0 0,-8-1-1 0 0,2 0 190 0 0,1-2 1 0 0,-1 1-1 0 0,1-1 0 0 0,-1-1 1 0 0,-13-5-1 0 0,20 6-184 0 0,-1 0 0 0 0,0 0 0 0 0,1 0 0 0 0,-1-1-1 0 0,1 0 1 0 0,0 0 0 0 0,0-1 0 0 0,0 0 0 0 0,0 1 0 0 0,1-1 0 0 0,-8-9 0 0 0,8-1-3005 0 0,4 10 665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1608 0 0,'0'0'10685'0'0,"1"9"-10468"0"0,3 30 120 0 0,-3 72 1 0 0,-1-62 299 0 0,0-48-624 0 0,0 0 1 0 0,0 0-1 0 0,0 0 1 0 0,0 1-1 0 0,0-1 1 0 0,1 0-1 0 0,-1 0 1 0 0,0 0-1 0 0,1 0 1 0 0,-1 0-1 0 0,1 0 0 0 0,-1 0 1 0 0,1 0-1 0 0,-1 0 1 0 0,1 0-1 0 0,0 0 1 0 0,0 0-1 0 0,-1 0 1 0 0,1-1-1 0 0,0 1 1 0 0,0 0-1 0 0,0-1 1 0 0,0 1-1 0 0,0 0 0 0 0,1 0 1 0 0,2 0-135 0 0,-1 0 0 0 0,0 0 0 0 0,1 0 0 0 0,-1 0 0 0 0,1-1 0 0 0,-1 1 1 0 0,1-1-1 0 0,5 0 0 0 0,2-1-471 0 0,0 0 1 0 0,0-1 0 0 0,0 0-1 0 0,17-6 1 0 0,31-18-5633 0 0,-39 18 2541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12 4316 0 0,'0'0'4257'0'0,"-14"-1"-4031"0"0,1-2-107 0 0,4 1 20 0 0,0 0-1 0 0,0 1 1 0 0,-1-1 0 0 0,1 2-1 0 0,-1-1 1 0 0,1 2-1 0 0,-1-1 1 0 0,-12 3 0 0 0,20-2-45 0 0,0 0 0 0 0,0 1 0 0 0,0-1 0 0 0,1 1 0 0 0,-1-1 0 0 0,0 1 0 0 0,1-1 0 0 0,0 1 0 0 0,-1 0 0 0 0,1 0 0 0 0,0 0 0 0 0,0 0 1 0 0,0 0-1 0 0,0 0 0 0 0,0 0 0 0 0,0 0 0 0 0,1 0 0 0 0,-1 0 0 0 0,1 1 0 0 0,-1-1 0 0 0,1 4 0 0 0,-3 55-131 0 0,3-52 89 0 0,0-5-171 0 0,0 0 1 0 0,0 0 0 0 0,0 0 0 0 0,1 0-1 0 0,-1-1 1 0 0,1 1 0 0 0,0 0-1 0 0,0 0 1 0 0,1-1 0 0 0,-1 1 0 0 0,1-1-1 0 0,-1 1 1 0 0,1-1 0 0 0,0 0-1 0 0,0 0 1 0 0,1 1 0 0 0,-1-2 0 0 0,1 1-1 0 0,-1 0 1 0 0,1 0 0 0 0,0-1-1 0 0,0 1 1 0 0,0-1 0 0 0,1 0 0 0 0,-1 0-1 0 0,0 0 1 0 0,1-1 0 0 0,-1 1-1 0 0,1-1 1 0 0,-1 0 0 0 0,1 0-1 0 0,0 0 1 0 0,0 0 0 0 0,-1 0 0 0 0,1-1-1 0 0,0 0 1 0 0,6 0 0 0 0,24 0-3949 0 0,-16 0 1375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35 4784 0 0,'0'0'6037'0'0,"-102"-2"-5729"0"0,87 0-308 0 0,1 0-24 0 0,0-1-92 0 0,2 0-208 0 0,4-4-852 0 0,0 2-976 0 0,8-6-5185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7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12 6105 0 0,'0'0'5004'0'0,"-121"-12"-4760"0"0,99 12-76 0 0,2 0-92 0 0,0 2-76 0 0,-3 1-8 0 0,5 3-96 0 0,2 0-396 0 0,0-2-300 0 0,6 3-508 0 0,2 1-732 0 0,4 1-1149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1 192 0 0,'0'0'12998'0'0,"-15"14"-11340"0"0,12 11-2023 0 0,-5 63-19 0 0,12-32-4113 0 0,4-39-631 0 0,-3-11 1186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0 712 0 0,'0'0'8378'0'0,"1"15"-8246"0"0,-1-13-139 0 0,1 31 253 0 0,0-1 0 0 0,-7 45-1 0 0,5-74-158 0 0,0-1 0 0 0,1 0-1 0 0,-1 1 1 0 0,1-1 0 0 0,0 0-1 0 0,0 1 1 0 0,0-1 0 0 0,0 1-1 0 0,0-1 1 0 0,0 0 0 0 0,0 1 0 0 0,1-1-1 0 0,-1 0 1 0 0,1 1 0 0 0,0-1-1 0 0,0 0 1 0 0,0 0 0 0 0,0 0-1 0 0,0 1 1 0 0,0-1 0 0 0,0 0-1 0 0,1-1 1 0 0,-1 1 0 0 0,1 0 0 0 0,0 0-1 0 0,-1 0 1 0 0,1-1 0 0 0,0 1-1 0 0,0-1 1 0 0,0 0 0 0 0,0 1-1 0 0,4 0 1 0 0,-1 0-91 0 0,1-1-1 0 0,0 0 1 0 0,-1 0-1 0 0,1-1 1 0 0,0 0-1 0 0,-1 0 1 0 0,1 0-1 0 0,0-1 1 0 0,0 0 0 0 0,-1 0-1 0 0,1 0 1 0 0,10-5-1 0 0,73-31-4871 0 0,-65 30 825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34 253 852 0 0,'0'0'8111'0'0,"0"6"-7129"0"0,0 11-341 0 0,0-13 1354 0 0,-2-23-1105 0 0,-4-47-1038 0 0,-20-92-1 0 0,30 166-255 0 0,0 0 0 0 0,0 0-1 0 0,0-1 1 0 0,11 13 0 0 0,-13-16 307 0 0,1 0 0 0 0,0 0-1 0 0,0-1 1 0 0,0 1 0 0 0,0-1 0 0 0,1 0-1 0 0,0 0 1 0 0,-1 0 0 0 0,1-1 0 0 0,0 1-1 0 0,0-1 1 0 0,0 0 0 0 0,6 2 0 0 0,-9-4 12 0 0,1 0-1 0 0,-1 0 1 0 0,1 0 0 0 0,-1 0 0 0 0,1 0 0 0 0,0 0 0 0 0,-1-1 0 0 0,1 1 0 0 0,-1-1 0 0 0,1 1 0 0 0,-1-1 0 0 0,0 0 0 0 0,1 1 0 0 0,-1-1 0 0 0,0 0 0 0 0,1 0 0 0 0,-1 0 0 0 0,0 0 0 0 0,0 0 0 0 0,2-2 0 0 0,20-34-874 0 0,-20 27 1020 0 0,1 0 1 0 0,-1-1-1 0 0,0 1 0 0 0,-1-1 0 0 0,1-19 1888 0 0,-5 33-1804 0 0,0 1 1 0 0,0-1-1 0 0,0 0 1 0 0,0 1 0 0 0,1 0-1 0 0,-1-1 1 0 0,1 1-1 0 0,0 0 1 0 0,0-1 0 0 0,0 1-1 0 0,1 0 1 0 0,-1 4 0 0 0,1-5-116 0 0,-5 19-98 0 0,1-6-184 0 0,1 1 1 0 0,0-1-1 0 0,1 1 1 0 0,0-1-1 0 0,2 1 1 0 0,0 0-1 0 0,1 0 1 0 0,5 29-1 0 0,-6-45 45 0 0,0 0-1 0 0,1 0 0 0 0,-1 1 0 0 0,1-1 0 0 0,-1 0 0 0 0,0 0 0 0 0,1 0 1 0 0,0 0-1 0 0,-1 0 0 0 0,1 0 0 0 0,0 0 0 0 0,0 0 0 0 0,-1 0 0 0 0,1 0 1 0 0,0 0-1 0 0,0 0 0 0 0,0-1 0 0 0,0 1 0 0 0,0 0 0 0 0,0-1 0 0 0,0 1 0 0 0,0 0 1 0 0,0-1-1 0 0,1 0 0 0 0,0 1 0 0 0,3-1-2249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6 1792 0 0,'0'0'7059'0'0,"-4"15"-6689"0"0,2-9-378 0 0,-5 18 348 0 0,2 1 0 0 0,0 0 0 0 0,-2 45 0 0 0,7-69-298 0 0,0 1 0 0 0,1 0-1 0 0,-1 0 1 0 0,1 0 0 0 0,0-1 0 0 0,-1 1 0 0 0,1 0 0 0 0,0 0 0 0 0,0-1-1 0 0,0 1 1 0 0,0-1 0 0 0,0 1 0 0 0,0-1 0 0 0,1 1 0 0 0,-1-1-1 0 0,1 0 1 0 0,-1 0 0 0 0,1 0 0 0 0,-1 1 0 0 0,1-1 0 0 0,-1-1 0 0 0,1 1-1 0 0,0 0 1 0 0,-1 0 0 0 0,1-1 0 0 0,0 1 0 0 0,0-1 0 0 0,0 1-1 0 0,0-1 1 0 0,-1 0 0 0 0,1 0 0 0 0,0 0 0 0 0,3 0 0 0 0,1 1-54 0 0,0-1 0 0 0,0 0 0 0 0,0 0 0 0 0,0 0 0 0 0,0-1 0 0 0,0 0 0 0 0,0 0 0 0 0,0-1 0 0 0,7-3 0 0 0,-7 3-44 0 0,0-1 0 0 0,0 0 1 0 0,-1-1-1 0 0,1 1 0 0 0,-1-1 0 0 0,0 0 1 0 0,0-1-1 0 0,-1 1 0 0 0,1-1 1 0 0,-1 0-1 0 0,0 0 0 0 0,0 0 1 0 0,0 0-1 0 0,-1-1 0 0 0,0 0 0 0 0,0 0 1 0 0,0 0-1 0 0,-1 0 0 0 0,0 0 1 0 0,0 0-1 0 0,-1 0 0 0 0,0-1 0 0 0,0 1 1 0 0,0-1-1 0 0,0 1 0 0 0,-2-10 1 0 0,1 14 21 0 0,0 0 1 0 0,-1 0-1 0 0,1 0 1 0 0,-1 1-1 0 0,1-1 1 0 0,-1 0-1 0 0,0 0 1 0 0,0 0-1 0 0,0 0 1 0 0,0 1-1 0 0,0-1 1 0 0,0 0-1 0 0,0 1 1 0 0,-1-1-1 0 0,1 1 1 0 0,-1-1-1 0 0,1 1 1 0 0,-1 0-1 0 0,1 0 1 0 0,-1 0-1 0 0,0 0 1 0 0,1 0-1 0 0,-1 0 1 0 0,0 0-1 0 0,-2-1 1 0 0,-2 0-644 0 0,0 0 1 0 0,-1 0 0 0 0,1 1 0 0 0,0-1 0 0 0,-1 1-1 0 0,-11 0 1 0 0,1 1-3283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27 304 6693 0 0,'0'0'3885'0'0,"4"-17"-3775"0"0,-2 7-104 0 0,1-4 55 0 0,1 0 0 0 0,-2 0 0 0 0,0-1 0 0 0,-1 1 0 0 0,0-1 0 0 0,-1 1 0 0 0,-1 0 0 0 0,-3-20 0 0 0,-36-70 154 0 0,44 113-492 0 0,0 0 0 0 0,0-1 1 0 0,1 1-1 0 0,1-1 1 0 0,-1 0-1 0 0,1-1 0 0 0,11 12 1 0 0,-15-17 208 0 0,0 0 0 0 0,0 0 0 0 0,0 0 0 0 0,1 0 0 0 0,-1 0 0 0 0,1 0 0 0 0,0-1 0 0 0,-1 0 0 0 0,1 1 0 0 0,0-1 0 0 0,0 0 1 0 0,0 0-1 0 0,0 0 0 0 0,-1-1 0 0 0,2 1 0 0 0,-1-1 0 0 0,0 1 0 0 0,0-1 0 0 0,0 0 0 0 0,0 0 0 0 0,0-1 0 0 0,0 1 0 0 0,0 0 0 0 0,0-1 0 0 0,0 0 0 0 0,0 0 0 0 0,0 0 0 0 0,-1 0 1 0 0,1 0-1 0 0,4-3 0 0 0,-2 0 91 0 0,-1 0 1 0 0,0 0 0 0 0,0 0-1 0 0,0-1 1 0 0,0 0 0 0 0,-1 0-1 0 0,1 0 1 0 0,-1 0 0 0 0,0 0-1 0 0,-1 0 1 0 0,0-1 0 0 0,1 1-1 0 0,-2-1 1 0 0,1 0 0 0 0,-1 0-1 0 0,0 1 1 0 0,0-1 0 0 0,0 0-1 0 0,-1-12 928 0 0,-10 38 2441 0 0,2-4-3423 0 0,2 0-49 0 0,0 1 1 0 0,2 0-1 0 0,0 0 1 0 0,0 0-1 0 0,2 0 1 0 0,0 1 0 0 0,1-1-1 0 0,1 1 1 0 0,1-1-1 0 0,3 27 1 0 0,-3-43-17 0 0,-1 1 1 0 0,1-1 0 0 0,-1 1-1 0 0,1 0 1 0 0,0-1 0 0 0,0 0-1 0 0,0 1 1 0 0,-1-1 0 0 0,1 1-1 0 0,0-1 1 0 0,1 0 0 0 0,-1 0-1 0 0,2 3 1 0 0,-1-3-294 0 0,0 0 0 0 0,0-1-1 0 0,0 1 1 0 0,0 0 0 0 0,0 0 0 0 0,0-1 0 0 0,0 0 0 0 0,0 1-1 0 0,1-1 1 0 0,-1 0 0 0 0,0 0 0 0 0,0 0 0 0 0,0 0-1 0 0,0 0 1 0 0,0 0 0 0 0,3-1 0 0 0,9-4-2686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8 4272 0 0,'0'0'6040'0'0,"-13"-1"-5791"0"0,-1 0-196 0 0,-8-2 13 0 0,0 1-1 0 0,-1 1 1 0 0,-24 3 0 0 0,43-1-30 0 0,-1 0-1 0 0,1 1 1 0 0,0-1-1 0 0,0 1 1 0 0,1 0-1 0 0,-1 0 1 0 0,0 0 0 0 0,1 1-1 0 0,-1-1 1 0 0,1 1-1 0 0,0 0 1 0 0,0 0 0 0 0,0 0-1 0 0,0 0 1 0 0,0 1-1 0 0,1-1 1 0 0,-1 1-1 0 0,1-1 1 0 0,0 1 0 0 0,0 0-1 0 0,0 0 1 0 0,-2 8-1 0 0,1-4-39 0 0,1 0 1 0 0,0 0-1 0 0,0 1 0 0 0,0-1 0 0 0,1 1 0 0 0,1 0 0 0 0,-1-1 0 0 0,1 1 0 0 0,1 0 0 0 0,1 13 0 0 0,-1-19-94 0 0,0 0 0 0 0,0 0 0 0 0,0 0 0 0 0,1 0-1 0 0,-1 0 1 0 0,1 0 0 0 0,0 0 0 0 0,-1-1-1 0 0,1 1 1 0 0,1-1 0 0 0,-1 1 0 0 0,0-1-1 0 0,0 0 1 0 0,1 1 0 0 0,-1-1 0 0 0,1 0 0 0 0,0-1-1 0 0,0 1 1 0 0,0 0 0 0 0,-1-1 0 0 0,6 2-1 0 0,0 0-908 0 0,1-1-1 0 0,0 0 1 0 0,0 0-1 0 0,1-1 0 0 0,-1 0 1 0 0,12-1-1 0 0,1 0-1430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16 468 0 0,'0'0'7493'0'0,"-111"-12"-7429"0"0,97 10-60 0 0,4 0 112 0 0,-2 2-116 0 0,4 0-620 0 0,2 0-1100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14 215 4404 0 0,'0'0'4255'0'0,"0"-16"-3894"0"0,-1-26 309 0 0,-12-83 0 0 0,21 141-624 0 0,1-1 0 0 0,1-1 1 0 0,21 26-1 0 0,-22-28-134 0 0,0-1-1 0 0,1-1 0 0 0,1 0 0 0 0,-1 0 0 0 0,1-1 1 0 0,1 0-1 0 0,0-1 0 0 0,16 9 0 0 0,-26-16 53 0 0,0 0 1 0 0,-1 0-1 0 0,1 0 0 0 0,0 0 0 0 0,0-1 0 0 0,0 1 0 0 0,0-1 0 0 0,-1 1 0 0 0,1-1 1 0 0,0 1-1 0 0,0-1 0 0 0,0 0 0 0 0,0 0 0 0 0,0 0 0 0 0,0 0 0 0 0,0-1 1 0 0,0 1-1 0 0,0 0 0 0 0,0-1 0 0 0,0 1 0 0 0,-1-1 0 0 0,1 0 0 0 0,0 1 1 0 0,0-1-1 0 0,0 0 0 0 0,-1 0 0 0 0,1 0 0 0 0,-1-1 0 0 0,1 1 0 0 0,-1 0 1 0 0,1 0-1 0 0,-1-1 0 0 0,0 1 0 0 0,1-1 0 0 0,-1 1 0 0 0,0-1 0 0 0,0 0 1 0 0,0 0-1 0 0,0-1 0 0 0,3-8-20 0 0,-2 1 0 0 0,1-1 0 0 0,-2 0 0 0 0,1 0 0 0 0,-1-21 0 0 0,0-2 421 0 0,3-38-497 0 0,-4 72 398 0 0,0 46-326 0 0,-1-12 457 0 0,2 45 356 0 0,-1-75-789 0 0,0 1 1 0 0,1-1-1 0 0,0 0 1 0 0,0 0-1 0 0,0 0 1 0 0,1 0-1 0 0,-1 0 0 0 0,1 0 1 0 0,0 0-1 0 0,0 0 1 0 0,0-1-1 0 0,1 1 1 0 0,-1-1-1 0 0,7 7 0 0 0,-7-9-184 0 0,-1 0-1 0 0,1-1 1 0 0,0 1-1 0 0,0 0 1 0 0,0 0-1 0 0,0-1 0 0 0,0 1 1 0 0,0-1-1 0 0,0 0 1 0 0,0 0-1 0 0,0 0 0 0 0,0 0 1 0 0,0 0-1 0 0,2 0 1 0 0,3 0-1235 0 0,5 0-797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30 3944 0 0,'0'0'5466'0'0,"-20"-2"-4934"0"0,-163-12 366 0 0,128 8-633 0 0,5-1-1434 0 0,17 7-4909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3712 0 0,'0'0'5412'0'0,"-5"15"-5142"0"0,0-1-231 0 0,-2 2 156 0 0,1 0 0 0 0,1 0-1 0 0,0 1 1 0 0,2 0 0 0 0,-4 28 0 0 0,8-41-163 0 0,0-1 0 0 0,0 1-1 0 0,0-1 1 0 0,0 1-1 0 0,0-1 1 0 0,0 1-1 0 0,1-1 1 0 0,0 0 0 0 0,0 0-1 0 0,0 0 1 0 0,0 0-1 0 0,0 0 1 0 0,1 0 0 0 0,-1-1-1 0 0,1 1 1 0 0,-1-1-1 0 0,1 0 1 0 0,0 1 0 0 0,0-1-1 0 0,0 0 1 0 0,0-1-1 0 0,1 1 1 0 0,-1-1 0 0 0,0 1-1 0 0,1-1 1 0 0,-1 0-1 0 0,1 0 1 0 0,5 0 0 0 0,-3 1-63 0 0,0-1 0 0 0,0 1 0 0 0,0-1 1 0 0,1-1-1 0 0,-1 1 0 0 0,0-1 1 0 0,0-1-1 0 0,1 1 0 0 0,-1-1 0 0 0,0 0 1 0 0,0 0-1 0 0,0 0 0 0 0,0-1 1 0 0,0 0-1 0 0,0-1 0 0 0,6-2 0 0 0,-10 4 13 0 0,0-1 0 0 0,0 1 0 0 0,0 0 0 0 0,0-1 0 0 0,0 0 0 0 0,0 1 0 0 0,-1-1 0 0 0,1 0 0 0 0,0 0-1 0 0,-1 0 1 0 0,0 0 0 0 0,1 0 0 0 0,-1 0 0 0 0,0-1 0 0 0,0 1 0 0 0,0 0 0 0 0,0-1 0 0 0,-1 1 0 0 0,1 0 0 0 0,0-1 0 0 0,-1 1-1 0 0,0-1 1 0 0,0 1 0 0 0,0-1 0 0 0,0 1 0 0 0,0-1 0 0 0,0 1 0 0 0,0-1 0 0 0,-1 1 0 0 0,0-1 0 0 0,1 1 0 0 0,-1 0-1 0 0,0-1 1 0 0,0 1 0 0 0,0 0 0 0 0,0-1 0 0 0,-3-2 0 0 0,-1-2 97 0 0,0 1 0 0 0,0 0 1 0 0,-1 1-1 0 0,0-1 0 0 0,0 1 0 0 0,0 0 1 0 0,0 0-1 0 0,-1 1 0 0 0,0 0 0 0 0,-12-5 0 0 0,1 1-107 0 0,-1 2-1 0 0,1 0 0 0 0,-28-5 0 0 0,2 7-3805 0 0,39 5-26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66 337 2904 0 0,'0'0'7003'0'0,"-5"-17"-6763"0"0,-41-146 203 0 0,45 157-436 0 0,-3-6 2 0 0,1 0 1 0 0,1 0 0 0 0,0 0-1 0 0,1 0 1 0 0,0-1 0 0 0,0 1-1 0 0,2 0 1 0 0,2-23 0 0 0,-2 33 3 0 0,-1 1 0 0 0,1 0 1 0 0,0 0-1 0 0,0 0 0 0 0,0 0 1 0 0,-1 0-1 0 0,1 0 0 0 0,0 0 0 0 0,0 0 1 0 0,1 0-1 0 0,-1 0 0 0 0,0 1 1 0 0,0-1-1 0 0,0 0 0 0 0,0 1 1 0 0,1-1-1 0 0,-1 1 0 0 0,0-1 1 0 0,0 1-1 0 0,1 0 0 0 0,-1-1 1 0 0,0 1-1 0 0,1 0 0 0 0,-1 0 1 0 0,0 0-1 0 0,1 0 0 0 0,-1 0 0 0 0,1 0 1 0 0,-1 0-1 0 0,0 1 0 0 0,0-1 1 0 0,1 0-1 0 0,-1 1 0 0 0,0-1 1 0 0,2 2-1 0 0,2-1-88 0 0,0 1 1 0 0,-1 0-1 0 0,1 0 1 0 0,0 0-1 0 0,-1 1 0 0 0,1 0 1 0 0,-1 0-1 0 0,4 3 1 0 0,-3-1 36 0 0,0 0-1 0 0,-1 0 1 0 0,0 0 0 0 0,0 1 0 0 0,0 0 0 0 0,-1 0 0 0 0,0 0 0 0 0,0 0 0 0 0,0 0 0 0 0,-1 0 0 0 0,0 1 0 0 0,0-1 0 0 0,-1 1 0 0 0,1 0 0 0 0,-2-1 0 0 0,1 1-1 0 0,-1 0 1 0 0,0 0 0 0 0,0 6 0 0 0,-1-11 8 0 0,0 0-1 0 0,0 0 1 0 0,1 0-1 0 0,-1 0 0 0 0,0 0 1 0 0,0-1-1 0 0,-1 1 1 0 0,1 0-1 0 0,0-1 0 0 0,0 1 1 0 0,-1-1-1 0 0,1 0 1 0 0,-1 1-1 0 0,0-1 1 0 0,1 0-1 0 0,-1 0 0 0 0,0 0 1 0 0,0 0-1 0 0,1 0 1 0 0,-1 0-1 0 0,0 0 1 0 0,0-1-1 0 0,0 1 0 0 0,0-1 1 0 0,-4 1-1 0 0,-56 3-692 0 0,55-4 994 0 0,36 23-601 0 0,-10-7 465 0 0,40 32 996 0 0,-55-45-1063 0 0,1 0 0 0 0,0-1 0 0 0,0 1 0 0 0,-1-1 0 0 0,1 0 0 0 0,1 0 0 0 0,-1 0 0 0 0,0-1 0 0 0,0 0 0 0 0,1 0 1 0 0,5 0-1 0 0,-9-1-102 0 0,-1-1 0 0 0,0 1 1 0 0,0-1-1 0 0,0 1 0 0 0,0-1 1 0 0,0 0-1 0 0,0 1 0 0 0,0-1 1 0 0,0 0-1 0 0,0 0 0 0 0,-1 0 1 0 0,1 1-1 0 0,0-1 1 0 0,0 0-1 0 0,-1 0 0 0 0,1 0 1 0 0,-1 0-1 0 0,1-1 0 0 0,-1 1 1 0 0,1 0-1 0 0,-1 0 0 0 0,1 0 1 0 0,-1 0-1 0 0,0 0 0 0 0,0-1 1 0 0,0 1-1 0 0,0 0 0 0 0,0 0 1 0 0,0-2-1 0 0,2-42-134 0 0,-2 39 133 0 0,-2-34-5 0 0,1 27 24 0 0,0 0-1 0 0,1 0 1 0 0,0 0 0 0 0,1 0-1 0 0,4-18 1 0 0,-5 30 16 0 0,0 0 0 0 0,1 0 0 0 0,-1 0 0 0 0,1 0 1 0 0,-1 0-1 0 0,0 0 0 0 0,1 0 0 0 0,0 0 0 0 0,-1 0 1 0 0,1 0-1 0 0,0 1 0 0 0,-1-1 0 0 0,1 0 0 0 0,0 0 0 0 0,0 1 1 0 0,0-1-1 0 0,-1 0 0 0 0,1 1 0 0 0,0-1 0 0 0,0 1 0 0 0,0-1 1 0 0,0 1-1 0 0,0-1 0 0 0,0 1 0 0 0,0 0 0 0 0,0 0 0 0 0,0-1 1 0 0,0 1-1 0 0,1 0 0 0 0,-1 0 0 0 0,0 0 0 0 0,0 0 0 0 0,0 0 1 0 0,0 0-1 0 0,0 1 0 0 0,0-1 0 0 0,0 0 0 0 0,0 0 0 0 0,0 1 1 0 0,0-1-1 0 0,0 1 0 0 0,0-1 0 0 0,0 1 0 0 0,0-1 0 0 0,0 1 1 0 0,0 0-1 0 0,-1-1 0 0 0,1 1 0 0 0,1 1 0 0 0,4 2 15 0 0,1 1 0 0 0,-1 0 0 0 0,-1 0 0 0 0,1 1 0 0 0,6 7 0 0 0,4 12 411 0 0,-1 0 0 0 0,24 53 0 0 0,-25-47-310 0 0,-25-37-375 0 0,0 1 0 0 0,0 1-1 0 0,0 0 1 0 0,0 0 0 0 0,-22-3 0 0 0,3-1 241 0 0,19 5-21 0 0,-31-11-229 0 0,40 14 49 0 0,1-1-1 0 0,0 1 1 0 0,-1-1 0 0 0,1 1-1 0 0,0-1 1 0 0,0 0 0 0 0,-1 0 0 0 0,1 1-1 0 0,0-1 1 0 0,0 0 0 0 0,0 0 0 0 0,0 0-1 0 0,0 0 1 0 0,0 0 0 0 0,0-1-1 0 0,0 1 1 0 0,1 0 0 0 0,-1 0 0 0 0,0 0-1 0 0,1-1 1 0 0,-1 1 0 0 0,1 0 0 0 0,-1-3-1 0 0,1-1-1650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1600 0 0,'0'0'8038'0'0,"-4"1"-8437"0"0,-45 5 2358 0 0,40-5-1661 0 0,-1 0 0 0 0,1 0 0 0 0,-1 0-1 0 0,1 1 1 0 0,-10 4 0 0 0,15-4-269 0 0,0 0 1 0 0,1-1-1 0 0,-1 2 1 0 0,1-1 0 0 0,0 0-1 0 0,0 1 1 0 0,0-1-1 0 0,0 1 1 0 0,0 0-1 0 0,0 0 1 0 0,1 0-1 0 0,-1 1 1 0 0,1-1 0 0 0,0 0-1 0 0,0 1 1 0 0,-2 5-1 0 0,1-4 13 0 0,1 1 0 0 0,0-1 0 0 0,0 1 0 0 0,1 0 0 0 0,-1 0 0 0 0,1 0 0 0 0,0 0 0 0 0,1 0 0 0 0,-1 0 0 0 0,1 0-1 0 0,1 0 1 0 0,0 8 0 0 0,0-11-63 0 0,0-1 0 0 0,0 1 0 0 0,0-1 0 0 0,0 1 0 0 0,0-1 0 0 0,0 1 0 0 0,1-1 0 0 0,-1 0-1 0 0,1 0 1 0 0,-1 0 0 0 0,1 0 0 0 0,0 0 0 0 0,0 0 0 0 0,0 0 0 0 0,0-1 0 0 0,0 1 0 0 0,1-1 0 0 0,-1 1 0 0 0,0-1 0 0 0,1 0-1 0 0,-1 0 1 0 0,1 0 0 0 0,-1 0 0 0 0,1 0 0 0 0,-1-1 0 0 0,1 1 0 0 0,0-1 0 0 0,-1 1 0 0 0,1-1 0 0 0,3 0 0 0 0,16 1-1673 0 0,1-1 1 0 0,-1-1-1 0 0,0-1 1 0 0,1-1 0 0 0,36-10-1 0 0,-29 3-1492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 6141 0 0,'0'0'3913'0'0,"-17"0"-3756"0"0,-6-1-97 0 0,-52 1 233 0 0,71 1-233 0 0,-1-1 1 0 0,1 1-1 0 0,0 0 0 0 0,0 0 1 0 0,0 1-1 0 0,0 0 1 0 0,0-1-1 0 0,0 1 1 0 0,0 0-1 0 0,0 1 0 0 0,1-1 1 0 0,-1 1-1 0 0,1 0 1 0 0,0-1-1 0 0,0 1 1 0 0,0 1-1 0 0,0-1 0 0 0,0 0 1 0 0,1 1-1 0 0,-1 0 1 0 0,1-1-1 0 0,0 1 1 0 0,0 0-1 0 0,0 0 0 0 0,1 0 1 0 0,-3 8-1 0 0,3-7-124 0 0,0-1 1 0 0,0 0-1 0 0,1 0 0 0 0,-1 0 0 0 0,1 0 0 0 0,0 1 0 0 0,0-1 0 0 0,0 0 0 0 0,1 0 0 0 0,-1 0 0 0 0,1 1 0 0 0,0-1 0 0 0,0 0 0 0 0,1 0 1 0 0,-1 0-1 0 0,1-1 0 0 0,0 1 0 0 0,0 0 0 0 0,0 0 0 0 0,1-1 0 0 0,-1 0 0 0 0,1 1 0 0 0,-1-1 0 0 0,1 0 0 0 0,0 0 0 0 0,1 0 1 0 0,5 3-1 0 0,-1-2-630 0 0,0 0 1 0 0,1-1 0 0 0,-1 0 0 0 0,1-1-1 0 0,-1 0 1 0 0,1 0 0 0 0,0-1 0 0 0,0 0-1 0 0,10 0 1 0 0,5-1-2112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11 3616 0 0,'0'0'5633'0'0,"-113"-10"-5629"0"0,101 10-4 0 0,0 0-40 0 0,2 0-632 0 0,2 0-680 0 0,2 0-873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0 256 3772 0 0,'0'0'6159'0'0,"1"-14"-5834"0"0,-2-39 5 0 0,5-114 423 0 0,-4 166-726 0 0,0 1 0 0 0,0 0 0 0 0,0-1 1 0 0,0 1-1 0 0,0 0 0 0 0,0-1 0 0 0,0 1 0 0 0,0-1 0 0 0,0 1 0 0 0,0 0 0 0 0,0-1 1 0 0,0 1-1 0 0,1 0 0 0 0,-1-1 0 0 0,0 1 0 0 0,0 0 0 0 0,0-1 0 0 0,1 1 1 0 0,-1 0-1 0 0,0 0 0 0 0,0-1 0 0 0,1 1 0 0 0,-1 0 0 0 0,0 0 0 0 0,0-1 0 0 0,1 1 1 0 0,-1 0-1 0 0,0 0 0 0 0,1 0 0 0 0,-1 0 0 0 0,0-1 0 0 0,1 1 0 0 0,-1 0 1 0 0,0 0-1 0 0,1 0 0 0 0,13 7-119 0 0,10 20-1208 0 0,-23-26 1204 0 0,31 47-443 0 0,17 21 56 0 0,-46-65 558 0 0,0-1-1 0 0,0 0 1 0 0,0 1-1 0 0,1-1 0 0 0,0-1 1 0 0,0 1-1 0 0,-1 0 1 0 0,1-1-1 0 0,1 0 0 0 0,-1 0 1 0 0,0 0-1 0 0,0 0 1 0 0,1-1-1 0 0,6 2 0 0 0,-9-4-106 0 0,0 1-1 0 0,0 0 1 0 0,0-1-1 0 0,-1 1 1 0 0,1-1-1 0 0,0 0 1 0 0,0 0-1 0 0,-1 1 0 0 0,1-1 1 0 0,-1 0-1 0 0,1 0 1 0 0,-1-1-1 0 0,1 1 1 0 0,-1 0-1 0 0,0 0 1 0 0,1-1-1 0 0,-1 1 0 0 0,0-1 1 0 0,0 1-1 0 0,0-1 1 0 0,0 1-1 0 0,0-1 1 0 0,-1 0-1 0 0,1 0 1 0 0,0 1-1 0 0,-1-1 1 0 0,1 0-1 0 0,-1 0 0 0 0,0 1 1 0 0,1-3-1 0 0,9-59-325 0 0,-10 45 183 0 0,4-29-907 0 0,1 18-3131 0 0,-3 24 1672 0 0</inkml:trace>
  <inkml:trace contextRef="#ctx0" brushRef="#br0" timeOffset="1">270 52 256 0 0,'0'0'9126'0'0,"0"15"-8713"0"0,-2 120 398 0 0,2-133-871 0 0,0-1-1 0 0,0 1 0 0 0,0-1 0 0 0,1 1 0 0 0,-1-1 1 0 0,0 1-1 0 0,0-1 0 0 0,1 0 0 0 0,-1 1 0 0 0,1-1 1 0 0,0 0-1 0 0,-1 1 0 0 0,1-1 0 0 0,0 0 1 0 0,-1 0-1 0 0,1 1 0 0 0,0-1 0 0 0,2 1 0 0 0,-2-1-237 0 0,0 0-1 0 0,1 0 0 0 0,-1-1 0 0 0,0 1 0 0 0,1 0 0 0 0,-1-1 1 0 0,1 1-1 0 0,-1-1 0 0 0,1 0 0 0 0,-1 1 0 0 0,1-1 0 0 0,-1 0 1 0 0,1 0-1 0 0,-1 0 0 0 0,1 0 0 0 0,-1 0 0 0 0,3-1 0 0 0,8-2-2677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8645 0 0,'0'0'2672'0'0,"-109"1"-2876"0"0,87-1 256 0 0,-3 0 48 0 0,3 0-100 0 0,0 0 0 0 0,4 0-116 0 0,0 0-628 0 0,2 2-344 0 0,5 0-272 0 0,3 1-1008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51 258 5136 0 0,'0'0'4886'0'0,"4"-16"-4643"0"0,4-26 93 0 0,6-68-1 0 0,-14 95-314 0 0,0 7-9 0 0,0 0 1 0 0,1 0-1 0 0,0-1 0 0 0,0 1 1 0 0,1 0-1 0 0,0 0 0 0 0,3-9 1 0 0,-5 17-19 0 0,0 0 1 0 0,0 1 0 0 0,0-1 0 0 0,0 0 0 0 0,0 1-1 0 0,1-1 1 0 0,-1 0 0 0 0,0 0 0 0 0,0 1 0 0 0,0-1-1 0 0,0 0 1 0 0,0 0 0 0 0,1 1 0 0 0,-1-1-1 0 0,0 0 1 0 0,0 0 0 0 0,0 0 0 0 0,1 1 0 0 0,-1-1-1 0 0,0 0 1 0 0,0 0 0 0 0,0 0 0 0 0,1 1 0 0 0,-1-1-1 0 0,0 0 1 0 0,1 0 0 0 0,-1 0 0 0 0,0 0-1 0 0,0 0 1 0 0,1 0 0 0 0,-1 0 0 0 0,0 0 0 0 0,1 0-1 0 0,-1 0 1 0 0,0 0 0 0 0,0 0 0 0 0,1 0 0 0 0,-1 0-1 0 0,0 0 1 0 0,1 0 0 0 0,-1 0 0 0 0,0 0-1 0 0,0 0 1 0 0,1 0 0 0 0,-1 0 0 0 0,0-1 0 0 0,0 1-1 0 0,1 0 1 0 0,-1 0 0 0 0,0 0 0 0 0,0 0 0 0 0,1-1-1 0 0,-1 1 1 0 0,0 0 0 0 0,0 0 0 0 0,0 0-1 0 0,1-1 1 0 0,-1 1 0 0 0,0 0 0 0 0,0 0 0 0 0,0-1-1 0 0,0 1 1 0 0,0-1 0 0 0,5 25-1764 0 0,-5-22 1716 0 0,0 1 0 0 0,0-1-1 0 0,-1 0 1 0 0,1 0 0 0 0,-1 0-1 0 0,1 0 1 0 0,-1 0 0 0 0,0 0-1 0 0,0 0 1 0 0,0 0 0 0 0,0 0-1 0 0,0 0 1 0 0,-1 0 0 0 0,1-1-1 0 0,0 1 1 0 0,-1 0-1 0 0,1-1 1 0 0,-1 1 0 0 0,0-1-1 0 0,0 0 1 0 0,1 1 0 0 0,-1-1-1 0 0,0 0 1 0 0,0 0 0 0 0,0 0-1 0 0,0 0 1 0 0,0-1 0 0 0,-3 2-1 0 0,-4 0-71 0 0,0 0 0 0 0,0 0 0 0 0,-1-1 0 0 0,1 0-1 0 0,-12 0 1 0 0,33-3 2056 0 0,-9 1-1839 0 0,1 0-1 0 0,-1 1 1 0 0,1-1 0 0 0,-1 1 0 0 0,1-1 0 0 0,0 1 0 0 0,-1 1 0 0 0,1-1 0 0 0,-1 0 0 0 0,1 1-1 0 0,-1 0 1 0 0,7 2 0 0 0,-6-2 16 0 0,-1 1 0 0 0,1 0-1 0 0,-1 0 1 0 0,0 1 0 0 0,0-1 0 0 0,0 1-1 0 0,0-1 1 0 0,0 1 0 0 0,-1 0 0 0 0,1 0-1 0 0,-1 0 1 0 0,0 0 0 0 0,0 1 0 0 0,0-1-1 0 0,3 8 1 0 0,-2 0 76 0 0,1 1 0 0 0,-2-1 0 0 0,3 22 0 0 0,0 2-640 0 0,-5-35 304 0 0,1 1 0 0 0,-1-1 0 0 0,0 0 0 0 0,1 0 0 0 0,-1 1 0 0 0,0-1 0 0 0,1 0 0 0 0,-1 0 0 0 0,0 1 0 0 0,1-1 0 0 0,-1 0 0 0 0,0 0 0 0 0,1 0 0 0 0,-1 0 0 0 0,1 0 0 0 0,-1 0 0 0 0,0 0-1 0 0,1 0 1 0 0,-1 0 0 0 0,1 0 0 0 0,-1 0 0 0 0,0 0 0 0 0,1 0 0 0 0,-1 0 0 0 0,1 0 0 0 0,-1 0 0 0 0,0 0 0 0 0,1 0 0 0 0,-1 0 0 0 0,1 0 0 0 0,-1-1 0 0 0,0 1 0 0 0,1 0 0 0 0,-1 0 0 0 0,0-1 0 0 0,1 1 0 0 0,-1 0 0 0 0,0 0 0 0 0,0-1 0 0 0,1 1 0 0 0,-1 0 0 0 0,0-1 0 0 0,0 1 0 0 0,1 0 0 0 0,-1-1 0 0 0,0 1 0 0 0,0 0 0 0 0,0-1 0 0 0,0 1 0 0 0,0-1 0 0 0,1 0 0 0 0,5-7-2631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5569 0 0,'0'0'6618'0'0,"0"16"-6493"0"0,-2 143 273 0 0,2-155-529 0 0,0 1-1 0 0,0-1 0 0 0,1 1 0 0 0,0-1 0 0 0,-1 0 0 0 0,1 1 0 0 0,1-1 0 0 0,-1 0 0 0 0,1 0 0 0 0,-1 0 0 0 0,4 6 0 0 0,-3-8-198 0 0,-1-1 0 0 0,1 1 0 0 0,-1 0 0 0 0,1 0 0 0 0,0 0 0 0 0,0-1 0 0 0,0 1 0 0 0,0-1 0 0 0,0 0 0 0 0,1 0 0 0 0,-1 0 0 0 0,0 0-1 0 0,0 0 1 0 0,1 0 0 0 0,-1 0 0 0 0,1-1 0 0 0,-1 1 0 0 0,1-1 0 0 0,-1 1 0 0 0,1-1 0 0 0,3 0 0 0 0,8 0-3520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37 1388 0 0,'0'0'11211'0'0,"-3"16"-11176"0"0,2-7-33 0 0,-6 35-21 0 0,-1 55 0 0 0,8-93-58 0 0,0 0 0 0 0,0 0 0 0 0,1 0 0 0 0,0 0 0 0 0,0 0 0 0 0,0 0 0 0 0,3 8 0 0 0,12 4-1672 0 0,-14-17 1284 0 0,1 0 0 0 0,-1 0 0 0 0,0 0 0 0 0,1 0 1 0 0,-1 0-1 0 0,1-1 0 0 0,-1 0 0 0 0,1 1 0 0 0,0-1 0 0 0,2 0 0 0 0,8 0-2666 0 0</inkml:trace>
  <inkml:trace contextRef="#ctx0" brushRef="#br0" timeOffset="1">370 10 1420 0 0,'0'0'8623'0'0,"-19"0"-8337"0"0,-160-3 633 0 0,27-3-1560 0 0,152 6 563 0 0,-1 0 0 0 0,0 0 0 0 0,0 0 0 0 0,0 0 0 0 0,1 0 0 0 0,-1 1 0 0 0,0-1 0 0 0,0 0 0 0 0,0 0 0 0 0,1 1 0 0 0,-1-1 0 0 0,0 0 0 0 0,1 1 0 0 0,-1-1 0 0 0,0 1 0 0 0,1-1 0 0 0,-1 1 0 0 0,0-1 0 0 0,1 1 0 0 0,-1-1 0 0 0,1 1 0 0 0,-2 1 0 0 0,2-1-162 0 0,0 0 1 0 0,-1 0 0 0 0,1 0 0 0 0,0-1 0 0 0,-1 1-1 0 0,1 0 1 0 0,0 0 0 0 0,0 0 0 0 0,0 0-1 0 0,0 0 1 0 0,0 0 0 0 0,0 0 0 0 0,0 0-1 0 0,0 0 1 0 0,0 0 0 0 0,1 0 0 0 0,-1 0-1 0 0,0 0 1 0 0,1 0 0 0 0,-1 0 0 0 0,0 0-1 0 0,1-1 1 0 0,-1 1 0 0 0,1 0 0 0 0,0 0 0 0 0,-1 0-1 0 0,1-1 1 0 0,1 2 0 0 0,9 7-1636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2964 0 0,'0'0'6370'0'0,"-18"2"-6092"0"0,3 0-231 0 0,-12 2 33 0 0,0-2 0 0 0,0 0-1 0 0,-50-4 1 0 0,76 2-315 0 0,-33-7-111 0 0,21-1-5702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3800 0 0,'0'0'7220'0'0,"-8"15"-6879"0"0,-27 49 18 0 0,33-60-288 0 0,0 0 0 0 0,0 0 0 0 0,0 0 0 0 0,0 0-1 0 0,1 1 1 0 0,0-1 0 0 0,0 0 0 0 0,0 1 0 0 0,0-1 0 0 0,1 1-1 0 0,-1-1 1 0 0,1 1 0 0 0,1 8 0 0 0,0-11-33 0 0,0 0 0 0 0,-1 0 1 0 0,1 0-1 0 0,0 0 1 0 0,0 0-1 0 0,1 0 0 0 0,-1 0 1 0 0,0 0-1 0 0,0 0 0 0 0,1-1 1 0 0,-1 1-1 0 0,1-1 1 0 0,0 1-1 0 0,0-1 0 0 0,-1 1 1 0 0,1-1-1 0 0,0 0 0 0 0,0 0 1 0 0,3 2-1 0 0,5 0-147 0 0,1-1 0 0 0,-1 1 0 0 0,1-2 1 0 0,-1 1-1 0 0,1-1 0 0 0,-1-1 0 0 0,1 0 0 0 0,13-2 0 0 0,-23 2 27 0 0,1 0 0 0 0,0 0 0 0 0,-1 0-1 0 0,1-1 1 0 0,-1 1 0 0 0,1-1 0 0 0,0 1 0 0 0,-1-1-1 0 0,1 0 1 0 0,-1 0 0 0 0,1 1 0 0 0,-1-1 0 0 0,0 0-1 0 0,1 0 1 0 0,-1 0 0 0 0,0-1 0 0 0,0 1 0 0 0,1 0-1 0 0,-1 0 1 0 0,0-1 0 0 0,0 1 0 0 0,0 0 0 0 0,-1-1-1 0 0,1 1 1 0 0,1-4 0 0 0,6-42-3927 0 0,-6 30 1610 0 0,1 1-535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4628 0 0,'0'0'4868'0'0,"0"14"-4593"0"0,0-6-315 0 0,-1 8 315 0 0,1 1 0 0 0,1-1 0 0 0,1 0 0 0 0,0 0 0 0 0,1 1 0 0 0,6 15 0 0 0,-8-31-492 0 0,0 1 0 0 0,0-1 0 0 0,0 0 0 0 0,0 0 0 0 0,0-1 0 0 0,1 1 0 0 0,-1 0-1 0 0,0 0 1 0 0,1-1 0 0 0,-1 1 0 0 0,0 0 0 0 0,1-1 0 0 0,-1 1 0 0 0,1-1-1 0 0,-1 0 1 0 0,1 0 0 0 0,-1 1 0 0 0,1-1 0 0 0,-1 0 0 0 0,1 0 0 0 0,-1 0 0 0 0,1-1-1 0 0,-1 1 1 0 0,3-1 0 0 0,2 1-1296 0 0,6 0-1114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4288 0 0,'0'0'3970'0'0,"-8"5"-4163"0"0,-6 5 217 0 0,1 0 0 0 0,0 0-1 0 0,1 1 1 0 0,0 1-1 0 0,0 0 1 0 0,2 1 0 0 0,-1 0-1 0 0,2 0 1 0 0,-12 22-1 0 0,17-26 33 0 0,0 0 0 0 0,1-1 0 0 0,0 2 0 0 0,0-1-1 0 0,1 0 1 0 0,1 0 0 0 0,-1 1 0 0 0,2-1-1 0 0,-1 12 1 0 0,1-19-74 0 0,1 1 0 0 0,-1 0 0 0 0,1-1 0 0 0,-1 1 1 0 0,1-1-1 0 0,0 1 0 0 0,0-1 0 0 0,0 1 0 0 0,0-1 0 0 0,0 0 0 0 0,1 1 0 0 0,-1-1 0 0 0,1 0 0 0 0,0 0 0 0 0,-1 0 0 0 0,1 0 1 0 0,0 0-1 0 0,0-1 0 0 0,0 1 0 0 0,0 0 0 0 0,1-1 0 0 0,-1 1 0 0 0,0-1 0 0 0,1 0 0 0 0,-1 0 0 0 0,0 0 0 0 0,1 0 0 0 0,0 0 0 0 0,-1-1 1 0 0,1 1-1 0 0,-1-1 0 0 0,1 0 0 0 0,0 0 0 0 0,-1 1 0 0 0,1-2 0 0 0,4 1 0 0 0,-2-1-42 0 0,0 1-1 0 0,1-1 1 0 0,-1-1 0 0 0,0 1-1 0 0,1-1 1 0 0,-1 0-1 0 0,0 0 1 0 0,0 0 0 0 0,-1-1-1 0 0,1 1 1 0 0,4-4-1 0 0,-7 4 46 0 0,0 1-1 0 0,0 0 1 0 0,0 0-1 0 0,-1-1 1 0 0,1 1-1 0 0,0-1 1 0 0,-1 1-1 0 0,1-1 1 0 0,-1 0-1 0 0,0 0 1 0 0,0 0-1 0 0,1 1 1 0 0,-1-1-1 0 0,0 0 1 0 0,0 0-1 0 0,-1-1 1 0 0,1 1-1 0 0,0 0 1 0 0,-1 0-1 0 0,1 0 1 0 0,-1 0-1 0 0,0-1 1 0 0,0 1-1 0 0,0 0 1 0 0,0 0-1 0 0,0-1 1 0 0,0 1-1 0 0,-1 0 0 0 0,0-3 1 0 0,-1 3 108 0 0,1 0 0 0 0,-1 0 0 0 0,1 0 0 0 0,-1 0 0 0 0,0 1 0 0 0,0-1 1 0 0,0 1-1 0 0,0-1 0 0 0,0 1 0 0 0,-3-2 0 0 0,3 3-30 0 0,0-1 1 0 0,1 0-1 0 0,-1 0 1 0 0,0 0-1 0 0,1 0 0 0 0,-1 0 1 0 0,0 0-1 0 0,1-1 1 0 0,0 1-1 0 0,-1-1 1 0 0,1 1-1 0 0,0-1 0 0 0,0 1 1 0 0,-1-1-1 0 0,1 1 1 0 0,1-1-1 0 0,-3-4 390 0 0,44 1-82 0 0,43-3-1302 0 0,-84 12 761 0 0,1-1 0 0 0,0 1 0 0 0,-1 0-1 0 0,0 0 1 0 0,0 0 0 0 0,0 0 0 0 0,0 0-1 0 0,-1 0 1 0 0,0 0 0 0 0,-1 5 0 0 0,2-7 238 0 0,-1 0 1 0 0,0 0 0 0 0,1 0 0 0 0,0 0-1 0 0,-1 0 1 0 0,1 0 0 0 0,0 0 0 0 0,0 0-1 0 0,0 0 1 0 0,1 0 0 0 0,-1 0 0 0 0,0 0-1 0 0,1 0 1 0 0,-1 0 0 0 0,1 0 0 0 0,0 0-1 0 0,-1 0 1 0 0,1 0 0 0 0,0 0 0 0 0,0 0-1 0 0,1-1 1 0 0,-1 1 0 0 0,0 0 0 0 0,0-1-1 0 0,1 1 1 0 0,-1-1 0 0 0,1 1 0 0 0,-1-1-1 0 0,1 0 1 0 0,3 3 0 0 0,0-3-27 0 0,-1 1-1 0 0,1-1 1 0 0,-1 0 0 0 0,1 0-1 0 0,-1 0 1 0 0,1 0 0 0 0,0-1-1 0 0,-1 0 1 0 0,1 0 0 0 0,-1 0-1 0 0,1 0 1 0 0,0-1 0 0 0,6-1 0 0 0,-4 0-46 0 0,0-1 0 0 0,0 0 1 0 0,0 0-1 0 0,0 0 0 0 0,-1 0 1 0 0,1-1-1 0 0,-1 0 0 0 0,0-1 1 0 0,0 0-1 0 0,-1 1 1 0 0,1-2-1 0 0,4-5 0 0 0,-7 7 4 0 0,1 0 0 0 0,-1 0-1 0 0,0 0 1 0 0,-1 0 0 0 0,1-1-1 0 0,-1 1 1 0 0,0-1-1 0 0,0 1 1 0 0,0-1 0 0 0,-1 0-1 0 0,1 0 1 0 0,-1 1 0 0 0,0-1-1 0 0,-1 0 1 0 0,1 0 0 0 0,-1 0-1 0 0,0 0 1 0 0,-1-9 0 0 0,0 11-6 0 0,-1 0-1 0 0,1 0 1 0 0,-1 0 0 0 0,0 0 0 0 0,0 0 0 0 0,0 1 0 0 0,0-1 0 0 0,0 1 0 0 0,-1-1 0 0 0,1 1 0 0 0,-1 0 0 0 0,0 0 0 0 0,0 0 0 0 0,1 0 0 0 0,-1 0 0 0 0,0 0 0 0 0,0 1 0 0 0,-1 0 0 0 0,1-1 0 0 0,0 1-1 0 0,0 1 1 0 0,-7-2 0 0 0,-8-2-182 0 0,0 1-1 0 0,-32-2 0 0 0,43 4-318 0 0,1 1-1 0 0,-1 0 1 0 0,1 0 0 0 0,0 0-1 0 0,-1 1 1 0 0,1 0 0 0 0,0 0-1 0 0,-1 1 1 0 0,1 0-1 0 0,0 0 1 0 0,-8 4 0 0 0,-5 9-2489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1 149 1640 0 0,'0'0'9568'0'0,"0"9"-7490"0"0,7-9-2078 0 0,-1 0 1 0 0,1-1-1 0 0,-1 0 1 0 0,1 0-1 0 0,-1 0 1 0 0,0-1-1 0 0,1 0 0 0 0,-1 0 1 0 0,0-1-1 0 0,0 0 1 0 0,-1 0-1 0 0,1 0 1 0 0,7-6-1 0 0,-9 6-81 0 0,-1 0 0 0 0,0 0 1 0 0,1-1-1 0 0,-1 1 0 0 0,0-1 0 0 0,-1 0 1 0 0,1 0-1 0 0,-1 0 0 0 0,0 0 0 0 0,0 0 0 0 0,0-1 1 0 0,0 1-1 0 0,-1 0 0 0 0,1-1 0 0 0,-1 1 1 0 0,-1-1-1 0 0,1 0 0 0 0,0 1 0 0 0,-1-6 0 0 0,0 8 44 0 0,0 1 0 0 0,0-1 0 0 0,0 1-1 0 0,0 0 1 0 0,0-1 0 0 0,0 1 0 0 0,0-1-1 0 0,0 1 1 0 0,-1-1 0 0 0,1 1-1 0 0,0-1 1 0 0,-1 1 0 0 0,0 0 0 0 0,1-1-1 0 0,-1 1 1 0 0,0 0 0 0 0,1-1 0 0 0,-1 1-1 0 0,0 0 1 0 0,0 0 0 0 0,0 0 0 0 0,0 0-1 0 0,0 0 1 0 0,-1 0 0 0 0,1 0 0 0 0,0 0-1 0 0,0 0 1 0 0,-1 1 0 0 0,1-1-1 0 0,0 0 1 0 0,-1 1 0 0 0,1-1 0 0 0,0 1-1 0 0,-1-1 1 0 0,1 1 0 0 0,-1 0 0 0 0,1 0-1 0 0,-3 0 1 0 0,2 0 61 0 0,0 0 0 0 0,0 1 0 0 0,0-1-1 0 0,0 1 1 0 0,0 0 0 0 0,0 0 0 0 0,0 0 0 0 0,0 0 0 0 0,0 0 0 0 0,0 0-1 0 0,0 0 1 0 0,1 1 0 0 0,-1-1 0 0 0,1 0 0 0 0,-1 1 0 0 0,1 0 0 0 0,-1-1-1 0 0,1 1 1 0 0,0 0 0 0 0,0 0 0 0 0,0 0 0 0 0,0-1 0 0 0,0 1 0 0 0,0 0-1 0 0,0 0 1 0 0,1 1 0 0 0,-1 1 0 0 0,-1 0-22 0 0,1 0-1 0 0,0 0 1 0 0,0 0 0 0 0,1 0 0 0 0,-1-1-1 0 0,1 1 1 0 0,0 0 0 0 0,0 0 0 0 0,0 0-1 0 0,1 0 1 0 0,-1 0 0 0 0,1 0 0 0 0,0 0-1 0 0,0 0 1 0 0,0-1 0 0 0,1 1 0 0 0,-1 0-1 0 0,1-1 1 0 0,0 1 0 0 0,0-1 0 0 0,0 0-1 0 0,1 0 1 0 0,-1 0 0 0 0,1 0 0 0 0,4 4-1 0 0,-2-3-433 0 0,1-1 0 0 0,1 1-1 0 0,-1-1 1 0 0,0-1 0 0 0,1 1-1 0 0,-1-1 1 0 0,1-1 0 0 0,0 1-1 0 0,0-1 1 0 0,0 0 0 0 0,0 0-1 0 0,0-1 1 0 0,12-1 0 0 0,6 0-2304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69 222 6001 0 0,'0'0'3508'0'0,"-66"-96"-3420"0"0,64 70-88 0 0,2-5-156 0 0,0-3-880 0 0,12 0-2017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6 394 5056 0 0,'0'0'6172'0'0,"0"-12"-5996"0"0,-4-216 428 0 0,4 228-608 0 0,0 0 1 0 0,-1 0-1 0 0,1-1 0 0 0,0 1 0 0 0,0 0 0 0 0,0-1 0 0 0,0 1 0 0 0,0 0 0 0 0,0 0 0 0 0,0-1 0 0 0,0 1 0 0 0,0 0 0 0 0,0-1 0 0 0,0 1 0 0 0,0 0 0 0 0,0 0 0 0 0,0-1 0 0 0,0 1 1 0 0,0 0-1 0 0,0-1 0 0 0,0 1 0 0 0,0 0 0 0 0,0 0 0 0 0,0-1 0 0 0,1 1 0 0 0,-1 0 0 0 0,0 0 0 0 0,0-1 0 0 0,0 1 0 0 0,0 0 0 0 0,1 0 0 0 0,-1 0 0 0 0,0-1 0 0 0,0 1 0 0 0,0 0 1 0 0,1 0-1 0 0,-1 0 0 0 0,0 0 0 0 0,1-1 0 0 0,-1 1 0 0 0,0 0 0 0 0,0 0 0 0 0,1 0 0 0 0,-1 0 0 0 0,0 0 0 0 0,1 0 0 0 0,15 11-292 0 0,27 40 52 0 0,-27-31 669 0 0,39 35 278 0 0,-50-50-578 0 0,0-1 0 0 0,0 1 0 0 0,1-1-1 0 0,0-1 1 0 0,-1 1 0 0 0,2-1 0 0 0,-1 0 0 0 0,12 5 0 0 0,-17-9-165 0 0,0 1 1 0 0,-1 0-1 0 0,1-1 1 0 0,-1 1-1 0 0,1 0 1 0 0,-1-1-1 0 0,1 1 1 0 0,-1 0-1 0 0,1-1 1 0 0,-1 1-1 0 0,0-1 1 0 0,1 1-1 0 0,-1-1 1 0 0,0 1-1 0 0,1-1 1 0 0,-1 0 0 0 0,0 1-1 0 0,0-1 1 0 0,1 1-1 0 0,-1-1 1 0 0,0 1-1 0 0,0-1 1 0 0,0 0-1 0 0,0 1 1 0 0,0-1-1 0 0,0 0 1 0 0,0 1-1 0 0,0-1 1 0 0,0 1-1 0 0,0-1 1 0 0,0-1-1 0 0,0-26 249 0 0,0 24-305 0 0,0-138-326 0 0,0 48-2801 0 0,4 69-774 0 0,2 17 1139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56 1400 0 0,'0'0'9470'0'0,"-1"15"-9314"0"0,-1-1-172 0 0,-1 7 267 0 0,1 0 0 0 0,1 1-1 0 0,3 32 1 0 0,-1-48-129 0 0,0-1-1 0 0,0 0 1 0 0,1 0 0 0 0,0 0 0 0 0,0 0-1 0 0,0 0 1 0 0,0-1 0 0 0,1 1-1 0 0,0-1 1 0 0,0 1 0 0 0,0-1 0 0 0,8 7-1 0 0,-10-9-142 0 0,0-1 0 0 0,0 0 0 0 0,1 0 0 0 0,-1 0 0 0 0,1-1-1 0 0,-1 1 1 0 0,1 0 0 0 0,-1 0 0 0 0,1-1 0 0 0,-1 1 0 0 0,1-1 0 0 0,-1 1-1 0 0,1-1 1 0 0,0 0 0 0 0,-1 0 0 0 0,1 1 0 0 0,0-1 0 0 0,-1 0 0 0 0,1-1 0 0 0,0 1-1 0 0,-1 0 1 0 0,1 0 0 0 0,0-1 0 0 0,-1 1 0 0 0,1-1 0 0 0,-1 1 0 0 0,1-1-1 0 0,-1 0 1 0 0,1 0 0 0 0,-1 1 0 0 0,1-1 0 0 0,-1 0 0 0 0,0 0 0 0 0,1 0 0 0 0,-1-1-1 0 0,0 1 1 0 0,0 0 0 0 0,0 0 0 0 0,0-1 0 0 0,0 1 0 0 0,0-1 0 0 0,1-2-1 0 0,3-4-41 0 0,0 0 0 0 0,-1-1 0 0 0,0 0 0 0 0,-1 0 0 0 0,0 0 0 0 0,0 0 0 0 0,-1-1 0 0 0,0 1 0 0 0,1-14 0 0 0,0-92-2769 0 0,-4 74-2551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2944 0 0,'0'0'8802'0'0,"1"6"-8580"0"0,2 6-236 0 0,-1 0-1 0 0,0 0 1 0 0,-1 0-1 0 0,-1 1 0 0 0,0-1 1 0 0,0 0-1 0 0,-4 16 1 0 0,-2 8 618 0 0,-15 45 0 0 0,21-80-553 0 0,1 0 1 0 0,0 0-1 0 0,-1 0 1 0 0,1-1-1 0 0,0 1 1 0 0,-1 0-1 0 0,1-1 1 0 0,0 1-1 0 0,0-1 1 0 0,-1 1-1 0 0,1-1 1 0 0,0 1-1 0 0,0-1 1 0 0,0 1-1 0 0,0-1 0 0 0,0 0 1 0 0,0 1-1 0 0,0-1 1 0 0,0 0-1 0 0,0 0 1 0 0,0 0-1 0 0,0 0 1 0 0,0 0-1 0 0,0 0 1 0 0,0 0-1 0 0,0 0 1 0 0,1-1-1 0 0,40 2-693 0 0,-37-1 748 0 0,93 0-2295 0 0,-32 0-4662 0 0,-52 0 3770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5701 0 0,'0'0'6899'0'0,"1"7"-6728"0"0,2 21-130 0 0,-1 1 0 0 0,-2 42 0 0 0,2 44 760 0 0,-2-114-772 0 0,1 1 0 0 0,-1-1 1 0 0,0 0-1 0 0,1 0 0 0 0,-1 0 0 0 0,1 0 0 0 0,-1 1 0 0 0,1-1 0 0 0,-1 0 0 0 0,1 0 0 0 0,0 0 0 0 0,0 0 0 0 0,-1 0 1 0 0,1 0-1 0 0,0-1 0 0 0,0 1 0 0 0,0 0 0 0 0,0 0 0 0 0,0 0 0 0 0,0-1 0 0 0,0 1 0 0 0,0-1 0 0 0,0 1 0 0 0,2 0 1 0 0,38 5-396 0 0,-27-7-50 0 0,1 0-1 0 0,-1-1 1 0 0,23-6 0 0 0,42-20-6044 0 0,-63 21 3928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56 3112 0 0,'0'0'6699'0'0,"-1"15"-6498"0"0,-3 3-118 0 0,3-11-22 0 0,-1 0 0 0 0,1 0 0 0 0,1 0 0 0 0,-1 0 0 0 0,1 0-1 0 0,0 0 1 0 0,1 0 0 0 0,1 7 0 0 0,-1-10 10 0 0,0 0 0 0 0,1 0 0 0 0,-1 0 0 0 0,1 0 0 0 0,0 0 0 0 0,1 0 0 0 0,-1 0 0 0 0,1 0 1 0 0,-1-1-1 0 0,1 1 0 0 0,0-1 0 0 0,0 0 0 0 0,1 0 0 0 0,-1 0 0 0 0,1-1 0 0 0,-1 1 0 0 0,1-1 0 0 0,0 1 0 0 0,0-1 0 0 0,0-1 0 0 0,0 1 0 0 0,0 0 0 0 0,1-1 1 0 0,-1 0-1 0 0,0 0 0 0 0,1 0 0 0 0,-1-1 0 0 0,1 1 0 0 0,-1-1 0 0 0,8-1 0 0 0,-7 2-99 0 0,0-1 1 0 0,-1 0-1 0 0,1 0 1 0 0,0-1-1 0 0,0 1 1 0 0,0-1-1 0 0,-1 0 1 0 0,1-1-1 0 0,0 1 1 0 0,-1-1-1 0 0,1 0 1 0 0,-1 0-1 0 0,1 0 1 0 0,-1-1-1 0 0,0 1 1 0 0,0-1-1 0 0,0 0 1 0 0,-1 0-1 0 0,1-1 0 0 0,-1 1 1 0 0,0-1-1 0 0,1 1 1 0 0,-1-1-1 0 0,-1 0 1 0 0,1 0-1 0 0,-1-1 1 0 0,0 1-1 0 0,2-5 1 0 0,-2 4 17 0 0,-2 1 1 0 0,1-1 0 0 0,0 0-1 0 0,-1 1 1 0 0,0-1 0 0 0,0 0-1 0 0,-1 1 1 0 0,1-1-1 0 0,-1 0 1 0 0,0 1 0 0 0,0-1-1 0 0,0 1 1 0 0,-1-1 0 0 0,1 1-1 0 0,-1 0 1 0 0,0 0-1 0 0,-1-1 1 0 0,1 1 0 0 0,-1 1-1 0 0,0-1 1 0 0,0 0 0 0 0,0 1-1 0 0,0-1 1 0 0,-6-4-1 0 0,1 2-373 0 0,0 0 0 0 0,-1 1-1 0 0,1 0 1 0 0,-1 0-1 0 0,0 1 1 0 0,0 0 0 0 0,0 0-1 0 0,-1 1 1 0 0,1 0-1 0 0,-20-2 1 0 0,4 4-3841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90 16 1292 0 0,'0'0'5783'0'0,"8"-15"125"0"0,-7 153-4670 0 0,-12 284-1369 0 0,4-319 235 0 0,11 140-1 0 0,1-60-589 0 0,-7-146 528 0 0,-9 53 0 0 0,5-54-1 0 0,-2 56 0 0 0,6-39-146 0 0,-18 96 0 0 0,4-43 25 0 0,0 166-49 0 0,16-159 252 0 0,2-83-215 0 0,-2 0 0 0 0,-1 0 1 0 0,-6 36-1 0 0,6-57-137 0 0,-1 14 439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 0 2204 0 0,'0'0'5783'0'0,"7"8"-4652"0"0,-37-4-383 0 0,31-4-1125 0 0,16 2 493 0 0,377 17-972 0 0,-376-18 885 0 0,0 1 0 0 0,34 8 0 0 0,27 2-70 0 0,-1-7-92 0 0,0 3 0 0 0,95 22 0 0 0,-89-15 111 0 0,0-3 0 0 0,119 0 0 0 0,16 1 272 0 0,-3 1-290 0 0,0 1 179 0 0,32-6-143 0 0,-75-5 3 0 0,488-1-767 0 0,-328-7 499 0 0,104-11 366 0 0,-217 23-1342 0 0,-198-18-85 0 0,-15 4 252 0 0,-68 22-3003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8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14 3268 0 0,'0'0'4985'0'0,"-119"-10"-4657"0"0,91 8-160 0 0,0 1-104 0 0,0 1-56 0 0,3 0 96 0 0,1 0-40 0 0,6 0-64 0 0,0 0-280 0 0,4 1-304 0 0,4 6-444 0 0,4-2-416 0 0,2 6-769 0 0,4-1-1011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63 157 1284 0 0,'0'0'3415'0'0,"-5"1"-3394"0"0,-9 5-212 0 0,-30 9 6097 0 0,88-13-4610 0 0,648-2-1541 0 0,-539-9-85 0 0,-82 3 227 0 0,38 1-17 0 0,48-4-104 0 0,295-28 238 0 0,-240 13 22 0 0,198 8-94 0 0,-142 10 25 0 0,164-25 202 0 0,198 19-224 0 0,-438 13 45 0 0,50-22-417 0 0,60 16 1078 0 0,-255 6-1250 0 0,-4 2-4803 0 0,-35-3 1362 0 0,-67-1 3085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3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573 48 1328 0 0,'0'0'7480'0'0,"-8"-48"-2820"0"0,27 456-5056 0 0,-16-367 337 0 0,5 101-25 0 0,17 160 578 0 0,-21-254-303 0 0,-1 0 0 0 0,-6 67 0 0 0,1-20-66 0 0,10 161-79 0 0,6 116 97 0 0,-14 116 316 0 0,12-336-578 0 0,-14-88 270 0 0,2-64 30 0 0,0 6-368 0 0,0-6 139 0 0,0 1 0 0 0,1-1-1 0 0,-1 1 1 0 0,0 0 0 0 0,0-1 0 0 0,0 1 0 0 0,0 0 0 0 0,1-1-1 0 0,-1 1 1 0 0,0-1 0 0 0,0 1 0 0 0,0 0 0 0 0,0-1-1 0 0,-1 1 1 0 0,1 0 0 0 0,0-1 0 0 0,0 1 0 0 0,0 0 0 0 0,0-1-1 0 0,-1 1 1 0 0,1 0 0 0 0,0-1 0 0 0,-1 1 0 0 0,1-1 0 0 0,0 1-1 0 0,-1-1 1 0 0,1 1 0 0 0,-1-1 0 0 0,1 1 0 0 0,-1-1-1 0 0,1 1 1 0 0,-1-1 0 0 0,1 0 0 0 0,-1 1 0 0 0,1-1 0 0 0,-1 0-1 0 0,0 1 1 0 0,1-1 0 0 0,-2 0 0 0 0,-13 1 170 0 0,0 1-1 0 0,-28 6 1 0 0,32-5-172 0 0,1 0-1 0 0,-1-1 1 0 0,1-1-1 0 0,-1 0 0 0 0,0 0 1 0 0,0-1-1 0 0,-18-2 1 0 0,4-2 68 0 0,1 1 0 0 0,-1 2 0 0 0,1 0 0 0 0,-1 2 0 0 0,-24 3 0 0 0,-88 9 147 0 0,89-7-166 0 0,-39 6-980 0 0,69-1-535 0 0,13-5-582 0 0,11-5-1718 0 0,51-23-874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103 5 1236 0 0,'0'0'4292'0'0,"-46"24"-430"0"0,-10-7-2944 0 0,125-15-1730 0 0,-13 2 719 0 0,445 9 218 0 0,-311-14-61 0 0,322 8 30 0 0,131-1-584 0 0,-354-9 292 0 0,-172 2 255 0 0,223 7 146 0 0,-199 2-197 0 0,153-11 0 0 0,1-5 65 0 0,61-4 125 0 0,-186 10-132 0 0,-1 0 65 0 0,77-13-211 0 0,-64 4 501 0 0,-168 10-610 0 0,0-1 1 0 0,0 0 0 0 0,0-1-1 0 0,19-7 1 0 0,13-2-5045 0 0,-30 8 1535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 0 4876 0 0,'0'0'6526'0'0,"-1"5"-6177"0"0,12 144 1408 0 0,-11-121-1775 0 0,1-18 1 0 0,0 1 1 0 0,-1-1 0 0 0,0 0 0 0 0,-1 0 0 0 0,0 0 0 0 0,-1 0-1 0 0,0 0 1 0 0,0 0 0 0 0,-1 0 0 0 0,-4 9 0 0 0,7-19-16 0 0,0 1-24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40 832 0 0,'0'0'5349'0'0,"12"1"-1309"0"0,35 2-4433 0 0,67-12 719 0 0,-105 9-476 0 0,-1-1 0 0 0,1 0 1 0 0,-1-1-1 0 0,1 0 1 0 0,-1 0-1 0 0,0-1 0 0 0,10-4 1 0 0,12-7-5724 0 0,-26 12 3245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138 1 2268 0 0,'0'0'6244'0'0,"-17"34"-5603"0"0,-7 62-15 0 0,-22 177-1 0 0,36-198-1080 0 0,3-29 448 0 0,-2 70-1 0 0,-1 171 97 0 0,8 115 244 0 0,10-237-53 0 0,-5-130 51 0 0,3 24-42 0 0,-2-1 0 0 0,-5 68 0 0 0,-1 45 0 0 0,5-116-87 0 0,-8 78-1 0 0,-4-66-105 0 0,-10 168 747 0 0,19-60-600 0 0,8-175-6316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 1 556 0 0,'0'0'5285'0'0,"-1"9"346"0"0,-2 27-5320 0 0,11 205-1151 0 0,4-43 898 0 0,-10-139 432 0 0,14 77-1 0 0,-9-17-45 0 0,-2-19-268 0 0,-3 8 32 0 0,2 6-33 0 0,0-52 63 0 0,-6 88-1 0 0,0-47-79 0 0,2 229-193 0 0,2 32 120 0 0,6-163-22 0 0,6 43 72 0 0,-12-184 137 0 0,-2-60-261 0 0,4 41 93 0 0,-4-30-9509 0 0,0-25 4559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79 84 0 0,'0'0'495'0'0,"19"-3"-329"0"0,329-59 874 0 0,-251 53-1070 0 0,112 4-1 0 0,-174 5-946 0 0,-15 0 230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87 160 0 0,'0'0'2038'0'0,"17"-5"-1371"0"0,294-54 1048 0 0,16 47-1366 0 0,-110 7-1092 0 0,-86 0-2690 0 0,-100 5 2680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1 182 1496 0 0,'0'0'1814'0'0,"18"-1"-1724"0"0,313-7 1959 0 0,-172 6-1872 0 0,0-7 0 0 0,210-40 0 0 0,74-16-1058 0 0,-427 63 848 0 0,395-36-382 0 0,-373 35-65 0 0,-24 1 126 0 0,-1 1-1 0 0,1 0 1 0 0,-1 1 0 0 0,1 0-1 0 0,23 4 1 0 0,-36-2-655 0 0,-1 1-27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8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84 268 2796 0 0,'0'0'5653'0'0,"-1"-15"-5449"0"0,-2-20-69 0 0,-1 2 9 0 0,1 1 0 0 0,2-1 0 0 0,5-62 0 0 0,-4 94-114 0 0,0-1 0 0 0,1 1 0 0 0,-1 0 0 0 0,0 0 0 0 0,1 0 0 0 0,-1 0 0 0 0,1 0 0 0 0,0 0 0 0 0,-1 0 0 0 0,1 0 0 0 0,0 0-1 0 0,-1 0 1 0 0,1 0 0 0 0,0 0 0 0 0,0 0 0 0 0,0 0 0 0 0,0 0 0 0 0,0 1 0 0 0,0-1 0 0 0,0 0 0 0 0,0 1 0 0 0,0-1 0 0 0,0 1 0 0 0,0-1 0 0 0,0 1 0 0 0,0 0 0 0 0,0-1 0 0 0,1 1-1 0 0,-1 0 1 0 0,0 0 0 0 0,0 0 0 0 0,0 0 0 0 0,1 0 0 0 0,-1 0 0 0 0,0 0 0 0 0,0 0 0 0 0,2 1 0 0 0,-1-1 3 0 0,0 1 0 0 0,1-1 1 0 0,-1 1-1 0 0,0 0 0 0 0,0 0 1 0 0,0 0-1 0 0,0 0 0 0 0,0 0 0 0 0,0 1 1 0 0,0-1-1 0 0,0 1 0 0 0,0-1 1 0 0,0 1-1 0 0,-1 0 0 0 0,1-1 1 0 0,-1 1-1 0 0,1 0 0 0 0,0 2 0 0 0,5 12-213 0 0,-2 0-1 0 0,0 0 1 0 0,-1 0-1 0 0,3 24 1 0 0,-5-24 175 0 0,1 1 0 0 0,1-1 0 0 0,1 0-1 0 0,7 17 1 0 0,-9-37-2528 0 0,-3 3 2559 0 0,1-1-1 0 0,-1 1 1 0 0,0 0 0 0 0,0-1-1 0 0,0 1 1 0 0,0-1 0 0 0,0 1 0 0 0,0-1-1 0 0,0 1 1 0 0,-1-1 0 0 0,1 1-1 0 0,0 0 1 0 0,-1-1 0 0 0,1 1-1 0 0,-1 0 1 0 0,1-1 0 0 0,-1 1-1 0 0,0 0 1 0 0,0 0 0 0 0,0-1-1 0 0,1 1 1 0 0,-1 0 0 0 0,0 0-1 0 0,0 0 1 0 0,-1 0 0 0 0,1 0-1 0 0,-1-1 1 0 0,-7-2 224 0 0,0-1 1 0 0,0 1-1 0 0,0 1 0 0 0,-1 0 0 0 0,1 0 0 0 0,-1 1 0 0 0,1 0 1 0 0,-19-1-1 0 0,-44 1-2206 0 0,61 2 1177 0 0,5 1-1824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1 187 1432 0 0,'0'0'1637'0'0,"16"-2"-1576"0"0,131-23 1313 0 0,-33 0-441 0 0,2 6 0 0 0,219-9 0 0 0,66-12-1143 0 0,-119 6-1228 0 0,12 21-2272 0 0,-202 12 1765 0 0,-85 1 1945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45 1284 0 0,'0'0'2460'0'0,"7"1"-2128"0"0,85 11 885 0 0,128 1 1 0 0,273-20-1094 0 0,177-3-544 0 0,-400 4 430 0 0,118-4-504 0 0,-366 9 289 0 0,0-2 1 0 0,0 0-1 0 0,40-12 1 0 0,-8 1 380 0 0,-19 16-41 0 0,-31-1-353 0 0,1 0 1 0 0,-1 0-1 0 0,1-1 0 0 0,0 0 0 0 0,0 0 1 0 0,-1 0-1 0 0,7-1 0 0 0,38-5-199 0 0,-49 6 418 0 0,-47 1-1216 0 0,-458 31 91 0 0,464-32 585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5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279 40 208 0 0,'0'0'1063'0'0,"19"-5"-776"0"0,99-29 233 0 0,-285 61 551 0 0,-52-1-3205 0 0,189-23 2011 0 0,122-22-762 0 0,-66 14 878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0:30.2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0 448 0 0,'0'0'2190'0'0,"10"33"1283"0"0,4 195-4167 0 0,2 27 800 0 0,2 34 1051 0 0,-9-192-929 0 0,4 134-381 0 0,0-73 349 0 0,0 3-368 0 0,8 201 425 0 0,-18-237-432 0 0,-3-84 819 0 0,6 66 0 0 0,-2-64-516 0 0,-2 0-1 0 0,-2 0 0 0 0,-6 51 1 0 0,-2-54-938 0 0,8-40 784 0 0,1 0 0 0 0,-2 0 0 0 0,1 0-1 0 0,0 0 1 0 0,0 1 0 0 0,0-1 0 0 0,0 0 0 0 0,0 0-1 0 0,0 0 1 0 0,0 0 0 0 0,0 0 0 0 0,0 1 0 0 0,0-1-1 0 0,0 0 1 0 0,0 0 0 0 0,0 0 0 0 0,0 0 0 0 0,0 0-1 0 0,-1 0 1 0 0,1 1 0 0 0,0-1 0 0 0,0 0 0 0 0,0 0-1 0 0,0 0 1 0 0,0 0 0 0 0,0 0 0 0 0,-1 0 0 0 0,1 0 0 0 0,0 0-1 0 0,0 0 1 0 0,0 0 0 0 0,0 0 0 0 0,0 0 0 0 0,-1 0-1 0 0,1 0 1 0 0,0 0 0 0 0,0 0 0 0 0,0 0 0 0 0,0 0-1 0 0,-1 0 1 0 0,1 0 0 0 0,0 0 0 0 0,0 0 0 0 0,0 0-1 0 0,0 0 1 0 0,0 0 0 0 0,-1 0 0 0 0,1 0 0 0 0,0 0-1 0 0,0 0 1 0 0,0 0 0 0 0,0 0 0 0 0,0 0 0 0 0,-1-1 0 0 0,1 1-1 0 0,-7-22-292 0 0,5-2 414 0 0,0 1 0 0 0,2-1 0 0 0,0 0 1 0 0,2 1-1 0 0,6-31 0 0 0,0-14-73 0 0,13-644-192 0 0,-28 408-3643 0 0,5 217 1764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1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1 400 720 0 0,'0'0'3592'0'0,"1"2"-3004"0"0,5 10 7338 0 0,-1-111-8292 0 0,-2 59 272 0 0,-2-1 1 0 0,-4-47-1 0 0,3 66 862 0 0,11 44 561 0 0,2 8-1855 0 0,4 0 600 0 0,0 1 1 0 0,2-2 0 0 0,1-1-1 0 0,2 0 1 0 0,47 46-1 0 0,-69-73-79 0 0,0-1 0 0 0,0 0 0 0 0,0 0 0 0 0,1 1 0 0 0,-1-1 0 0 0,0 0 0 0 0,1 0-1 0 0,-1 0 1 0 0,0 0 0 0 0,0 0 0 0 0,1 0 0 0 0,-1 0 0 0 0,0 1 0 0 0,1-1 0 0 0,-1 0 0 0 0,0 0-1 0 0,1 0 1 0 0,-1 0 0 0 0,0 0 0 0 0,1 0 0 0 0,-1 0 0 0 0,0 0 0 0 0,1-1 0 0 0,-1 1 0 0 0,0 0 0 0 0,1 0-1 0 0,-1 0 1 0 0,0 0 0 0 0,0 0 0 0 0,1 0 0 0 0,-1-1 0 0 0,0 1 0 0 0,0 0 0 0 0,1 0 0 0 0,-1 0-1 0 0,0-1 1 0 0,0 1 0 0 0,1 0 0 0 0,-1 0 0 0 0,0-1 0 0 0,0 1 0 0 0,0 0 0 0 0,1-1 0 0 0,7-21-112 0 0,-1-22 105 0 0,-5-95 264 0 0,-4 103-1208 0 0,2 0 0 0 0,8-62 0 0 0,-1 80-2138 0 0,7 17-2223 0 0,-2 7 2500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2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42 1148 0 0,'0'0'7453'0'0,"-4"1"-6985"0"0,3 0-432 0 0,0-1 0 0 0,0 1 0 0 0,0-1 0 0 0,0 1 0 0 0,0-1 0 0 0,1 1 0 0 0,-1-1 0 0 0,0 1-1 0 0,0 0 1 0 0,0-1 0 0 0,1 1 0 0 0,-1 0 0 0 0,0 0 0 0 0,1 0 0 0 0,-1-1 0 0 0,1 1-1 0 0,-1 0 1 0 0,1 0 0 0 0,-1 0 0 0 0,1 0 0 0 0,0 0 0 0 0,-1 0 0 0 0,1 0 0 0 0,0 0-1 0 0,0 0 1 0 0,0 0 0 0 0,0 0 0 0 0,0 0 0 0 0,0 2 0 0 0,0-1 7 0 0,1-1 1 0 0,-1 1 0 0 0,1-1-1 0 0,0 0 1 0 0,0 1 0 0 0,-1-1-1 0 0,1 0 1 0 0,0 1 0 0 0,0-1-1 0 0,0 0 1 0 0,0 0-1 0 0,1 0 1 0 0,-1 0 0 0 0,0 0-1 0 0,0 0 1 0 0,1 0 0 0 0,-1 0-1 0 0,0 0 1 0 0,1-1-1 0 0,-1 1 1 0 0,1 0 0 0 0,-1-1-1 0 0,3 1 1 0 0,-1 0-4 0 0,1 1 1 0 0,0-1-1 0 0,0 0 0 0 0,0-1 1 0 0,0 1-1 0 0,0-1 0 0 0,0 1 1 0 0,0-1-1 0 0,0-1 0 0 0,0 1 0 0 0,0 0 1 0 0,0-1-1 0 0,-1 0 0 0 0,7-1 1 0 0,-8 0-46 0 0,0 1 1 0 0,0 0 0 0 0,0-1 0 0 0,-1 1-1 0 0,1-1 1 0 0,0 1 0 0 0,-1-1 0 0 0,1 0-1 0 0,-1 0 1 0 0,1 0 0 0 0,-1 0 0 0 0,0 0-1 0 0,0 0 1 0 0,0 0 0 0 0,0 0 0 0 0,0 0-1 0 0,-1 0 1 0 0,1-1 0 0 0,0 1 0 0 0,-1 0-1 0 0,0-1 1 0 0,0 1 0 0 0,1 0 0 0 0,-1-1-1 0 0,-1-3 1 0 0,1 4 5 0 0,-1 1-1 0 0,0-1 1 0 0,0 0-1 0 0,1 0 1 0 0,-1 1-1 0 0,0-1 0 0 0,0 0 1 0 0,0 1-1 0 0,-1-1 1 0 0,1 1-1 0 0,0 0 1 0 0,-1-1-1 0 0,1 1 1 0 0,-1 0-1 0 0,1 0 1 0 0,-1 0-1 0 0,1 0 1 0 0,-1 0-1 0 0,0 0 1 0 0,0 0-1 0 0,1 0 1 0 0,-1 1-1 0 0,0-1 1 0 0,0 1-1 0 0,-2-1 1 0 0,-49-8-413 0 0,50 9 292 0 0,0 0 1 0 0,1 0 0 0 0,-1 0 0 0 0,1 0-1 0 0,-1 1 1 0 0,1-1 0 0 0,-1 1-1 0 0,1 0 1 0 0,-1-1 0 0 0,-3 3 0 0 0,5-2-36 0 0,0 0 0 0 0,0-1 1 0 0,1 1-1 0 0,-1 0 1 0 0,0 0-1 0 0,1 0 0 0 0,-1-1 1 0 0,1 1-1 0 0,-1 0 0 0 0,1 0 1 0 0,0 0-1 0 0,-1 0 1 0 0,1 0-1 0 0,0 0 0 0 0,-1 0 1 0 0,1 0-1 0 0,0 0 0 0 0,0 0 1 0 0,0 0-1 0 0,0 0 1 0 0,0 0-1 0 0,0 0 0 0 0,0 0 1 0 0,1 0-1 0 0,-1 0 1 0 0,0 0-1 0 0,0 0 0 0 0,1 0 1 0 0,-1 0-1 0 0,1 1 0 0 0,6 10-3695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3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35 1872 0 0,'0'0'7031'0'0,"0"6"-6678"0"0,-4 31-53 0 0,2 0 0 0 0,2 0 0 0 0,1 0 0 0 0,2 0 0 0 0,2 0 0 0 0,12 48 0 0 0,-17-85-318 0 0,0 0 0 0 0,0 1-1 0 0,-1-1 1 0 0,1 0 0 0 0,0 0 0 0 0,0 1 0 0 0,0-1 0 0 0,0 0 0 0 0,0 0 0 0 0,0 1 0 0 0,0-1 0 0 0,0 0 0 0 0,0 0 0 0 0,0 1 0 0 0,1-1 0 0 0,-1 0-1 0 0,0 0 1 0 0,0 1 0 0 0,0-1 0 0 0,0 0 0 0 0,0 0 0 0 0,0 1 0 0 0,0-1 0 0 0,1 0 0 0 0,-1 0 0 0 0,0 0 0 0 0,0 1 0 0 0,0-1 0 0 0,0 0 0 0 0,1 0-1 0 0,-1 0 1 0 0,0 0 0 0 0,0 0 0 0 0,1 1 0 0 0,-1-1 0 0 0,0 0 0 0 0,0 0 0 0 0,0 0 0 0 0,1 0 0 0 0,-1 0 0 0 0,0 0 0 0 0,0 0 0 0 0,1 0 0 0 0,-1 0-1 0 0,0 0 1 0 0,0 0 0 0 0,1 0 0 0 0,-1 0 0 0 0,0 0 0 0 0,0 0 0 0 0,1 0 0 0 0,-1 0 0 0 0,0 0 0 0 0,0 0 0 0 0,1 0 0 0 0,-1-1 0 0 0,0 1 0 0 0,0 0-1 0 0,1 0 1 0 0,-1 0 0 0 0,0 0 0 0 0,0 0 0 0 0,0-1 0 0 0,0 1 0 0 0,1 0 0 0 0,-1 0 0 0 0,0 0 0 0 0,0-1 0 0 0,0 1 0 0 0,11-30-203 0 0,1-45 291 0 0,-11 16-73 0 0,2-30 122 0 0,-2 81-54 0 0,0 1 0 0 0,0 0 0 0 0,1-1 0 0 0,0 1 0 0 0,0 0 0 0 0,0 0 0 0 0,1 0 0 0 0,7-11 0 0 0,-10 16-25 0 0,1 1-1 0 0,0-1 1 0 0,0 1 0 0 0,0 0 0 0 0,0-1-1 0 0,0 1 1 0 0,0 0 0 0 0,1-1 0 0 0,-1 1-1 0 0,0 0 1 0 0,1 0 0 0 0,-1 0 0 0 0,0 0-1 0 0,1 1 1 0 0,-1-1 0 0 0,1 0 0 0 0,0 0-1 0 0,-1 1 1 0 0,1-1 0 0 0,-1 1 0 0 0,1 0-1 0 0,0-1 1 0 0,-1 1 0 0 0,1 0 0 0 0,0 0-1 0 0,0 0 1 0 0,-1 0 0 0 0,1 0 0 0 0,0 1-1 0 0,-1-1 1 0 0,1 0 0 0 0,0 1 0 0 0,-1-1-1 0 0,1 1 1 0 0,-1-1 0 0 0,1 1-1 0 0,-1 0 1 0 0,1 0 0 0 0,-1 0 0 0 0,1 0-1 0 0,1 2 1 0 0,2 1-107 0 0,-1 0 0 0 0,1 1 0 0 0,-1-1 0 0 0,0 1 0 0 0,0 0 0 0 0,-1 0-1 0 0,0 1 1 0 0,1-1 0 0 0,3 11 0 0 0,-4-5 35 0 0,0-1 0 0 0,0 1 0 0 0,-1 0 0 0 0,-1-1-1 0 0,1 19 1 0 0,-2-27 10 0 0,1 1 0 0 0,-1-1 0 0 0,0 1 0 0 0,0 0 0 0 0,-1-1 0 0 0,1 1 0 0 0,0-1 0 0 0,-1 1 0 0 0,1-1 1 0 0,-1 0-1 0 0,0 1 0 0 0,0-1 0 0 0,0 1 0 0 0,0-1 0 0 0,0 0 0 0 0,-1 0 0 0 0,1 0 0 0 0,-1 0 0 0 0,1 0 0 0 0,-1 0 0 0 0,0 0 0 0 0,0 0 0 0 0,1-1 0 0 0,-1 1 0 0 0,0-1 0 0 0,-1 1 0 0 0,1-1 0 0 0,0 0 0 0 0,0 0 0 0 0,-4 2 0 0 0,-12-5-529 0 0,15-9 357 0 0,4 9 214 0 0,0 1 1 0 0,-1-1-1 0 0,1 1 0 0 0,0-1 1 0 0,0 1-1 0 0,0-1 0 0 0,0 1 1 0 0,1 0-1 0 0,-1 0 1 0 0,0 0-1 0 0,0 0 0 0 0,1 0 1 0 0,-1 0-1 0 0,1 0 0 0 0,-1 0 1 0 0,1 0-1 0 0,-1 0 1 0 0,1 1-1 0 0,-1-1 0 0 0,3 0 1 0 0,2 1-34 0 0,-1-1-1 0 0,1 1 1 0 0,0 1 0 0 0,0-1 0 0 0,0 1 0 0 0,0 0 0 0 0,0 0 0 0 0,0 0 0 0 0,-1 1 0 0 0,1 0 0 0 0,0 0-1 0 0,-1 1 1 0 0,0 0 0 0 0,1-1 0 0 0,-1 2 0 0 0,0-1 0 0 0,-1 1 0 0 0,1-1 0 0 0,-1 1 0 0 0,6 6-1 0 0,-6-6 70 0 0,0 0 0 0 0,0 0 0 0 0,-1 1-1 0 0,1-1 1 0 0,-1 1 0 0 0,0 0-1 0 0,0 0 1 0 0,-1 0 0 0 0,0 0-1 0 0,0 0 1 0 0,0 1 0 0 0,0-1-1 0 0,-1 1 1 0 0,0-1 0 0 0,0 1 0 0 0,0 0-1 0 0,-1-1 1 0 0,0 1 0 0 0,0 0-1 0 0,0-1 1 0 0,-2 12 0 0 0,0-14-50 0 0,0 0 1 0 0,0 0-1 0 0,0 0 1 0 0,0 0-1 0 0,0 0 0 0 0,-1 0 1 0 0,1 0-1 0 0,-1-1 1 0 0,0 1-1 0 0,0-1 1 0 0,0 0-1 0 0,0 0 1 0 0,0 0-1 0 0,0 0 1 0 0,0 0-1 0 0,-1-1 0 0 0,1 0 1 0 0,-1 1-1 0 0,-6 0 1 0 0,-3 2-12 0 0,1-2 0 0 0,-1 1 0 0 0,0-2 0 0 0,-18 1 0 0 0,10-1-17 0 0,15-1-79 0 0,-1 1 0 0 0,1-1 0 0 0,0 0 0 0 0,-1-1 0 0 0,1 1 0 0 0,0-1 0 0 0,-1 0-1 0 0,1-1 1 0 0,0 0 0 0 0,0 0 0 0 0,-11-5 0 0 0,17 7 38 0 0,1 0 0 0 0,-1 0 1 0 0,0 0-1 0 0,0 0 0 0 0,1 0 0 0 0,-1 0 0 0 0,0 0 1 0 0,0 0-1 0 0,0 0 0 0 0,1 0 0 0 0,-1 0 0 0 0,0-1 1 0 0,0 1-1 0 0,0 0 0 0 0,1 0 0 0 0,-1 0 1 0 0,0 0-1 0 0,0 0 0 0 0,0-1 0 0 0,1 1 0 0 0,-1 0 1 0 0,0 0-1 0 0,0 0 0 0 0,0 0 0 0 0,0-1 0 0 0,0 1 1 0 0,0 0-1 0 0,0 0 0 0 0,1 0 0 0 0,-1-1 0 0 0,0 1 1 0 0,0 0-1 0 0,0 0 0 0 0,0-1 0 0 0,0 1 1 0 0,0 0-1 0 0,0 0 0 0 0,0 0 0 0 0,0-1 0 0 0,0 1 1 0 0,0 0-1 0 0,0 0 0 0 0,0-1 0 0 0,0 1 0 0 0,0 0 1 0 0,-1 0-1 0 0,1 0 0 0 0,0-1 0 0 0,0 1 0 0 0,0 0 1 0 0,0 0-1 0 0,0 0 0 0 0,0-1 0 0 0,-1 1 1 0 0,1 0-1 0 0,0 0 0 0 0,0 0 0 0 0,0 0 0 0 0,0-1 1 0 0,-1 1-1 0 0,1 0 0 0 0,0 0 0 0 0,0 0 0 0 0,0 0 1 0 0,-1 0-1 0 0,22-3-3200 0 0,-20 3 2980 0 0,17 0-2294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3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 3604 0 0,'0'0'5604'0'0,"-3"0"-5218"0"0,-10 1-52 0 0,21 0 23 0 0,23-4-307 0 0,-44 10-516 0 0,35-8-6762 0 0,-18 0 5027 0 0,-26-5 1761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59 668 0 0,'0'0'6202'0'0,"-2"-6"-6043"0"0,1 2-153 0 0,1 2 106 0 0,0 1 1 0 0,0-1 0 0 0,0 1 0 0 0,-1-1 0 0 0,1 1 0 0 0,0-1 0 0 0,-1 1 0 0 0,1-1 0 0 0,-1 1-1 0 0,0 0 1 0 0,1-1 0 0 0,-1 1 0 0 0,0 0 0 0 0,0 0 0 0 0,0-1 0 0 0,0 1 0 0 0,0 0 0 0 0,0 0-1 0 0,0 0 1 0 0,0 0 0 0 0,-1 0 0 0 0,1 0 0 0 0,0 1 0 0 0,-1-1 0 0 0,1 0 0 0 0,0 1-1 0 0,-1-1 1 0 0,-1 0 0 0 0,2 5-68 0 0,0-1 0 0 0,0 1 0 0 0,0-1 0 0 0,0 1 0 0 0,0 0 0 0 0,1 0 0 0 0,0-1 0 0 0,0 1 0 0 0,1 7 0 0 0,-1-10-42 0 0,1 0 1 0 0,0-1 0 0 0,0 1-1 0 0,0 0 1 0 0,0 0 0 0 0,0-1-1 0 0,0 1 1 0 0,1 0-1 0 0,-1-1 1 0 0,0 1 0 0 0,0-1-1 0 0,0 1 1 0 0,0-1 0 0 0,1 0-1 0 0,-1 0 1 0 0,0 1 0 0 0,0-1-1 0 0,1 0 1 0 0,-1 0 0 0 0,0 0-1 0 0,0 0 1 0 0,1-1 0 0 0,-1 1-1 0 0,0 0 1 0 0,2-1-1 0 0,-1 1-17 0 0,0 0 0 0 0,1 0 0 0 0,-1-1 0 0 0,0 1 0 0 0,0-1 0 0 0,0 0 0 0 0,1 1 0 0 0,-1-1 0 0 0,0 0-1 0 0,0 0 1 0 0,0 0 0 0 0,-1-1 0 0 0,1 1 0 0 0,2-2 0 0 0,-3 1 15 0 0,1 1 0 0 0,-1-1 0 0 0,0 0 0 0 0,0 0 0 0 0,0 0 0 0 0,-1 0 0 0 0,1 0 0 0 0,0 0-1 0 0,-1-1 1 0 0,1 1 0 0 0,-1 0 0 0 0,0 0 0 0 0,0 0 0 0 0,0 0 0 0 0,0-1 0 0 0,0 1 0 0 0,0-2 0 0 0,-1 2 15 0 0,0 1 0 0 0,0 0-1 0 0,0 0 1 0 0,1 0 0 0 0,-1 1 0 0 0,0-1-1 0 0,0 0 1 0 0,0 0 0 0 0,0 0 0 0 0,0 1-1 0 0,-1-1 1 0 0,1 0 0 0 0,0 1 0 0 0,0-1-1 0 0,0 1 1 0 0,0 0 0 0 0,-1-1 0 0 0,1 1-1 0 0,0 0 1 0 0,-1 0 0 0 0,1-1 0 0 0,0 1-1 0 0,0 0 1 0 0,-1 0 0 0 0,1 1 0 0 0,0-1 0 0 0,0 0-1 0 0,-3 1 1 0 0,1-1-14 0 0,1 1 0 0 0,-1-1 0 0 0,1 1 0 0 0,0 0 0 0 0,-1 0 0 0 0,1 0-1 0 0,-1 0 1 0 0,1 0 0 0 0,0 1 0 0 0,0-1 0 0 0,0 0 0 0 0,0 1 0 0 0,0 0 0 0 0,0 0 0 0 0,0-1 0 0 0,1 1 0 0 0,-1 0 0 0 0,0 0-1 0 0,1 0 1 0 0,-3 5 0 0 0,2-3-503 0 0,0 1-1 0 0,0-1 1 0 0,1 0-1 0 0,0 1 0 0 0,-1 0 1 0 0,1-1-1 0 0,1 1 1 0 0,-1 0-1 0 0,1-1 0 0 0,0 9 1 0 0,2 5-4157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8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0 456 0 0,'0'0'13345'0'0,"-1"0"-13493"0"0,0 0 292 0 0,0 0-260 0 0,20 23-12797 0 0,-38-46 12145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93 488 0 0,'0'0'7939'0'0,"-2"-8"-7615"0"0,0-2-407 0 0,0 6 164 0 0,1-1 1 0 0,0 1-1 0 0,0-1 0 0 0,0 0 0 0 0,1 0 1 0 0,0-8-1 0 0,0 12-96 0 0,0-1-1 0 0,0 1 1 0 0,1-1-1 0 0,-1 1 1 0 0,1 0-1 0 0,-1-1 1 0 0,1 1-1 0 0,0 0 1 0 0,-1-1-1 0 0,1 1 1 0 0,0 0-1 0 0,0 0 1 0 0,0 0-1 0 0,0-1 1 0 0,0 1-1 0 0,0 0 1 0 0,0 0-1 0 0,0 1 1 0 0,1-1 0 0 0,-1 0-1 0 0,0 0 1 0 0,0 0-1 0 0,1 1 1 0 0,-1-1-1 0 0,1 1 1 0 0,-1-1-1 0 0,0 1 1 0 0,1 0-1 0 0,2-1 1 0 0,-1 0-15 0 0,1 0 0 0 0,-1 1 1 0 0,1-1-1 0 0,-1 1 0 0 0,1 0 1 0 0,0 0-1 0 0,-1 0 0 0 0,1 0 1 0 0,-1 1-1 0 0,1-1 0 0 0,0 1 1 0 0,-1 0-1 0 0,1 0 0 0 0,-1 0 0 0 0,0 1 1 0 0,1-1-1 0 0,-1 1 0 0 0,0 0 1 0 0,0-1-1 0 0,0 2 0 0 0,0-1 1 0 0,0 0-1 0 0,0 1 0 0 0,3 3 1 0 0,-4-3-2 0 0,-1 0 1 0 0,0-1-1 0 0,1 1 1 0 0,-1 0 0 0 0,0 0-1 0 0,0 0 1 0 0,-1 0-1 0 0,1 0 1 0 0,-1 0-1 0 0,1 0 1 0 0,-1 0 0 0 0,0 0-1 0 0,0 0 1 0 0,0 0-1 0 0,0 0 1 0 0,-1 0 0 0 0,0 0-1 0 0,1 0 1 0 0,-1 0-1 0 0,0 0 1 0 0,0 0 0 0 0,0 0-1 0 0,-1 0 1 0 0,1-1-1 0 0,-1 1 1 0 0,0 0-1 0 0,1-1 1 0 0,-5 4 0 0 0,-6 8-103 0 0,6-8 498 0 0,24-8-301 0 0,-10 0 18 0 0,-1 0 0 0 0,1 1 0 0 0,-1 0 0 0 0,1 0-1 0 0,-1 1 1 0 0,1 0 0 0 0,-1 0 0 0 0,1 1 0 0 0,-1 0 0 0 0,13 4-1 0 0,-17-4-46 0 0,0 0 0 0 0,0 0 0 0 0,0 1-1 0 0,-1-1 1 0 0,1 1 0 0 0,0 0 0 0 0,-1 0-1 0 0,0-1 1 0 0,1 2 0 0 0,-1-1-1 0 0,0 0 1 0 0,0 0 0 0 0,0 1 0 0 0,0-1-1 0 0,-1 1 1 0 0,1 0 0 0 0,-1-1 0 0 0,1 1-1 0 0,-1 0 1 0 0,0 0 0 0 0,0 0 0 0 0,0 0-1 0 0,-1 0 1 0 0,1 0 0 0 0,-1 0 0 0 0,0 0-1 0 0,1 0 1 0 0,-2 5 0 0 0,1-4 30 0 0,0 1 0 0 0,0-1 0 0 0,-1 0 0 0 0,1 0 0 0 0,-1 0-1 0 0,0 0 1 0 0,-1 0 0 0 0,1 0 0 0 0,0-1 0 0 0,-1 1 0 0 0,0 0 0 0 0,0-1 0 0 0,0 1 0 0 0,-1-1 0 0 0,1 0 0 0 0,-1 1 0 0 0,0-1 0 0 0,1 0 0 0 0,-6 3 0 0 0,2-2-33 0 0,0 0-1 0 0,0-1 1 0 0,0 1 0 0 0,0-1 0 0 0,-1-1 0 0 0,1 1 0 0 0,-1-1 0 0 0,0 0 0 0 0,0-1 0 0 0,-13 2-1 0 0,11-2-99 0 0,0 0-1 0 0,1-1 0 0 0,-1 0 1 0 0,0-1-1 0 0,0 1 0 0 0,1-2 1 0 0,-1 1-1 0 0,1-1 0 0 0,-1-1 1 0 0,1 1-1 0 0,0-1 0 0 0,0-1 1 0 0,0 0-1 0 0,0 0 0 0 0,0 0 1 0 0,1-1-1 0 0,0 0 0 0 0,0 0 1 0 0,-6-8-1 0 0,12 12-155 0 0,0 0 1 0 0,0 0-1 0 0,0 0 0 0 0,0 0 0 0 0,0 0 1 0 0,0 0-1 0 0,1-1 0 0 0,-1 1 1 0 0,0 0-1 0 0,1-1 0 0 0,-1 1 1 0 0,1 0-1 0 0,0-1 0 0 0,-1 1 1 0 0,1-1-1 0 0,0 1 0 0 0,0 0 1 0 0,0-1-1 0 0,0 1 0 0 0,0-1 0 0 0,0 1 1 0 0,0-1-1 0 0,0 1 0 0 0,1 0 1 0 0,-1-1-1 0 0,1 1 0 0 0,-1-1 1 0 0,1 1-1 0 0,-1 0 0 0 0,1 0 1 0 0,1-2-1 0 0,10-4-2111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3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28 5116 0 0,'0'0'4512'0'0,"3"-4"-4346"0"0,6-14-67 0 0,-7 13 50 0 0,-22 12 1565 0 0,8 4-1656 0 0,0-1 0 0 0,1 2 1 0 0,0 0-1 0 0,1 0 1 0 0,0 1-1 0 0,1 0 0 0 0,0 1 1 0 0,1 0-1 0 0,1 0 0 0 0,0 1 1 0 0,1 0-1 0 0,-4 16 1 0 0,3-8-107 0 0,2-1 1 0 0,0 1-1 0 0,2 1 1 0 0,1-1 0 0 0,0 0-1 0 0,2 1 1 0 0,4 39 0 0 0,-2-53-29 0 0,0 0 1 0 0,0-1-1 0 0,1 1 0 0 0,1-1 1 0 0,-1 0-1 0 0,1 0 0 0 0,1 0 1 0 0,0-1-1 0 0,0 1 1 0 0,1-1-1 0 0,0 0 0 0 0,0-1 1 0 0,0 1-1 0 0,10 7 1 0 0,-6-7-787 0 0,-1 0 1 0 0,1-1 0 0 0,1 0 0 0 0,-1-1 0 0 0,1 0-1 0 0,19 7 1 0 0,-8-5-2176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08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1408 0 0,'1'15'10467'0'0,"3"-7"-10416"0"0,-4-8-359 0 0,1 0 0 0 0,-1 0 0 0 0,1 0 0 0 0,-1 1 0 0 0,1-1-1 0 0,-1 0 1 0 0,1 0 0 0 0,-1 0 0 0 0,1 0 0 0 0,-1-1 0 0 0,1 1 0 0 0,-1 0 0 0 0,1 0 0 0 0,-1 0-1 0 0,1 0 1 0 0,-1 0 0 0 0,1 0 0 0 0,-1-1 0 0 0,0 1 0 0 0,1 0 0 0 0,-1 0 0 0 0,1-1-1 0 0,-1 1 1 0 0,0 0 0 0 0,1-1 0 0 0,-1 1 0 0 0,0-1 0 0 0,1 1 0 0 0,-1 0 0 0 0,0-1-1 0 0,1 1 1 0 0,-1-1 0 0 0,0 0 0 0 0,-14 12-1142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0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17 289 932 0 0,'0'0'9846'0'0,"-11"4"-9090"0"0,10-9-581 0 0,0 0 1 0 0,0 0-1 0 0,0 0 0 0 0,0 0 0 0 0,1 0 0 0 0,0 0 0 0 0,0 0 0 0 0,0 0 0 0 0,2-8 0 0 0,-1-1-131 0 0,4-134-858 0 0,-5 147 819 0 0,0 1 0 0 0,0-1-1 0 0,0 1 1 0 0,0-1 0 0 0,0 1 0 0 0,0 0 0 0 0,0-1-1 0 0,0 1 1 0 0,0-1 0 0 0,0 1 0 0 0,0 0-1 0 0,0-1 1 0 0,0 1 0 0 0,1 0 0 0 0,-1-1-1 0 0,0 1 1 0 0,0-1 0 0 0,0 1 0 0 0,1 0 0 0 0,-1-1-1 0 0,0 1 1 0 0,0 0 0 0 0,1 0 0 0 0,-1-1-1 0 0,0 1 1 0 0,1 0 0 0 0,-1 0 0 0 0,0-1-1 0 0,1 1 1 0 0,-1 0 0 0 0,0 0 0 0 0,1 0 0 0 0,-1-1-1 0 0,0 1 1 0 0,1 0 0 0 0,-1 0 0 0 0,1 0-1 0 0,17 6-272 0 0,13 17-528 0 0,-10 4 443 0 0,-13-16 421 0 0,0 1 0 0 0,1-2 0 0 0,0 1 0 0 0,1-1 0 0 0,0-1 0 0 0,0 0 0 0 0,14 9 0 0 0,-24-18-64 0 0,1 0 0 0 0,-1 0 0 0 0,0 0 0 0 0,0 0 0 0 0,1 0 0 0 0,-1 0 0 0 0,0 0 0 0 0,0 0 0 0 0,1 0 0 0 0,-1 0 0 0 0,0 0 0 0 0,0 0-1 0 0,1 0 1 0 0,-1 0 0 0 0,0 0 0 0 0,0 0 0 0 0,1 0 0 0 0,-1 0 0 0 0,0 0 0 0 0,0-1 0 0 0,0 1 0 0 0,1 0 0 0 0,-1 0 0 0 0,0 0 0 0 0,0 0 0 0 0,0 0 0 0 0,0-1 0 0 0,1 1 0 0 0,-1 0 0 0 0,0 0 0 0 0,0 0 0 0 0,0-1 0 0 0,0 1-1 0 0,0 0 1 0 0,1 0 0 0 0,-1 0 0 0 0,0-1 0 0 0,0 1 0 0 0,0 0 0 0 0,0 0 0 0 0,0-1 0 0 0,0 1 0 0 0,3-20 135 0 0,-2-27-26 0 0,-2 38-141 0 0,1-10-149 0 0,0-38 335 0 0,0 19-3018 0 0,1 37 2598 0 0,-1 1 0 0 0,1-1 1 0 0,0 0-1 0 0,-1 0 1 0 0,1 0-1 0 0,0 1 1 0 0,-1-1-1 0 0,1 0 1 0 0,0 1-1 0 0,0-1 1 0 0,-1 1-1 0 0,1-1 1 0 0,0 1-1 0 0,0-1 0 0 0,0 1 1 0 0,0-1-1 0 0,0 1 1 0 0,0 0-1 0 0,0 0 1 0 0,0-1-1 0 0,0 1 1 0 0,0 0-1 0 0,0 0 1 0 0,0 0-1 0 0,0 0 1 0 0,0 0-1 0 0,0 0 1 0 0,0 1-1 0 0,1-1 0 0 0,9 0-1229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9 2248 0 0,'0'0'8362'0'0,"-7"0"-8121"0"0,-104-9-609 0 0,109 10 371 0 0,1-1 0 0 0,-1 1 1 0 0,0-1-1 0 0,1 1 0 0 0,-1 0 0 0 0,0 0 0 0 0,1 0 1 0 0,-1 0-1 0 0,1 0 0 0 0,0 0 0 0 0,-1 1 0 0 0,1-1 1 0 0,0 0-1 0 0,0 1 0 0 0,0-1 0 0 0,0 1 0 0 0,0-1 1 0 0,0 1-1 0 0,0-1 0 0 0,0 1 0 0 0,0 0 0 0 0,1-1 1 0 0,-1 1-1 0 0,1 0 0 0 0,0 0 0 0 0,-1 0 0 0 0,1-1 1 0 0,0 1-1 0 0,0 3 0 0 0,-4 62 222 0 0,4-60-238 0 0,0 12-124 0 0,-1-9 344 0 0,1 1 1 0 0,0-1 0 0 0,1 0 0 0 0,0 0 0 0 0,1 1 0 0 0,4 13 0 0 0,-5-21-353 0 0,0-1 0 0 0,0 1 0 0 0,1-1 0 0 0,-1 1 0 0 0,1-1 0 0 0,0 0 0 0 0,-1 1 0 0 0,1-1 0 0 0,0 0 0 0 0,1 0 0 0 0,-1-1 0 0 0,0 1 0 0 0,0 0 0 0 0,1-1 0 0 0,-1 1 0 0 0,1-1 0 0 0,0 0 0 0 0,-1 0 0 0 0,1 0 0 0 0,0 0 0 0 0,-1 0 0 0 0,1 0 1 0 0,0-1-1 0 0,0 0 0 0 0,0 1 0 0 0,0-1 0 0 0,-1 0 0 0 0,5-1 0 0 0,28-4-4205 0 0,-19-1 1863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33 1088 0 0,'0'0'8109'0'0,"-137"-28"-7993"0"0,121 26-64 0 0,3 2-52 0 0,-1-2-76 0 0,6 2-456 0 0,3 0-560 0 0,-1 0-728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1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2816 0 0,'28'-94'3193'0'0,"-17"79"567"0"0,-2 22-2267 0 0,0 17-495 0 0,-10-12-915 0 0,0 0-1 0 0,0 0 0 0 0,-1 0 0 0 0,-1 0 0 0 0,-5 16 0 0 0,5-18 16 0 0,2-7-21 0 0,0 0 0 0 0,0 0 0 0 0,1 0 0 0 0,-1 0 0 0 0,1 0 0 0 0,-1 0 0 0 0,1 0 0 0 0,0 0-1 0 0,0 0 1 0 0,1 0 0 0 0,-1 0 0 0 0,1 0 0 0 0,-1 0 0 0 0,1 0 0 0 0,0 0 0 0 0,0 0 0 0 0,0 0 0 0 0,0-1 0 0 0,4 6-1 0 0,-3-5-42 0 0,1 0 0 0 0,0 0 0 0 0,0 0-1 0 0,1-1 1 0 0,-1 1 0 0 0,0-1-1 0 0,1 0 1 0 0,0 0 0 0 0,-1 0-1 0 0,1 0 1 0 0,0 0 0 0 0,8 1-1 0 0,9 1-477 0 0,2 0 0 0 0,-1-1 0 0 0,0-2-1 0 0,32-1 1 0 0,-36 0-306 0 0,67 3-4685 0 0,-37 1-382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2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1484 0 0,'0'0'10241'0'0,"-1"7"-9834"0"0,-9 43-269 0 0,3 1-1 0 0,-1 72 0 0 0,13-110-2731 0 0,11-13-3743 0 0,-11-1 3388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2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1696 0 0,'0'0'8810'0'0,"4"-9"-8462"0"0,-3 5-327 0 0,1 0 0 0 0,0 0 1 0 0,0 0-1 0 0,1 0 1 0 0,-1 0-1 0 0,1 0 0 0 0,0 1 1 0 0,0-1-1 0 0,0 1 0 0 0,0 0 1 0 0,0 0-1 0 0,1 0 0 0 0,0 0 1 0 0,-1 1-1 0 0,1-1 1 0 0,0 1-1 0 0,0 0 0 0 0,8-3 1 0 0,-2 2-36 0 0,0 1 0 0 0,0-1 0 0 0,0 2 0 0 0,0-1 0 0 0,0 1 0 0 0,0 1-1 0 0,0 0 1 0 0,1 0 0 0 0,-1 1 0 0 0,11 2 0 0 0,-17-2 19 0 0,-1 0-1 0 0,1 0 1 0 0,-1 0 0 0 0,1 0-1 0 0,-1 1 1 0 0,1 0-1 0 0,-1-1 1 0 0,0 1-1 0 0,1 0 1 0 0,-1 1 0 0 0,0-1-1 0 0,-1 1 1 0 0,1-1-1 0 0,0 1 1 0 0,-1 0-1 0 0,1 0 1 0 0,-1 0 0 0 0,0 0-1 0 0,0 0 1 0 0,0 0-1 0 0,-1 1 1 0 0,1-1-1 0 0,-1 1 1 0 0,1-1 0 0 0,-1 1-1 0 0,0-1 1 0 0,-1 1-1 0 0,1 0 1 0 0,0 6-1 0 0,-1-4-1 0 0,0 0-1 0 0,0 0 1 0 0,-1 0 0 0 0,0 0-1 0 0,0 0 1 0 0,0 0-1 0 0,-1 0 1 0 0,0 0-1 0 0,0 0 1 0 0,0-1-1 0 0,-1 1 1 0 0,1-1-1 0 0,-1 1 1 0 0,-1-1 0 0 0,1 0-1 0 0,-1 0 1 0 0,0 0-1 0 0,0-1 1 0 0,0 0-1 0 0,-1 1 1 0 0,0-1-1 0 0,-5 3 1 0 0,3-2-76 0 0,0-1 0 0 0,-1 0 1 0 0,1-1-1 0 0,-1 1 0 0 0,1-1 0 0 0,-1-1 1 0 0,0 1-1 0 0,0-2 0 0 0,0 1 0 0 0,-1-1 1 0 0,1 0-1 0 0,0-1 0 0 0,0 1 0 0 0,-1-2 1 0 0,1 1-1 0 0,-9-3 0 0 0,12 2-98 0 0,1-1 0 0 0,0 1 0 0 0,0-1 0 0 0,0 0 0 0 0,1 0 0 0 0,-1-1 0 0 0,0 1 0 0 0,1-1 1 0 0,-7-5-1 0 0,9 7-4 0 0,0 0 1 0 0,0 0 0 0 0,0 0 0 0 0,0 1 0 0 0,0-1 0 0 0,1 0-1 0 0,-1 0 1 0 0,0-1 0 0 0,0 1 0 0 0,1 0 0 0 0,-1 0 0 0 0,1 0 0 0 0,-1 0-1 0 0,1-1 1 0 0,-1 1 0 0 0,1 0 0 0 0,0 0 0 0 0,-1-1 0 0 0,1 1-1 0 0,0 0 1 0 0,0-1 0 0 0,0 1 0 0 0,0 0 0 0 0,0-1 0 0 0,0 1 0 0 0,1 0-1 0 0,-1 0 1 0 0,0-1 0 0 0,1 1 0 0 0,-1 0 0 0 0,1 0 0 0 0,-1-1-1 0 0,1 1 1 0 0,-1 0 0 0 0,1 0 0 0 0,1-2 0 0 0,8-2-1569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3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33 372 1892 0 0,'0'0'7101'0'0,"-5"-15"-6730"0"0,-2-8-187 0 0,1 0 0 0 0,1 0 0 0 0,1-1 0 0 0,-1-37 0 0 0,4 45-141 0 0,2-1 1 0 0,0 1 0 0 0,0-1-1 0 0,2 1 1 0 0,0 0-1 0 0,7-22 1 0 0,-8 34 1 0 0,-1 0 0 0 0,1 0 0 0 0,0 0 0 0 0,0 0 0 0 0,1 1 0 0 0,-1-1 0 0 0,1 1 0 0 0,-1 0 0 0 0,1 0 0 0 0,0 0 0 0 0,1 0 0 0 0,-1 0 0 0 0,0 1 0 0 0,1-1 0 0 0,-1 1 0 0 0,1 0 0 0 0,0 0 0 0 0,0 0 0 0 0,0 0 1 0 0,0 1-1 0 0,0 0 0 0 0,0 0 0 0 0,0 0 0 0 0,0 0 0 0 0,0 0 0 0 0,1 1 0 0 0,-1 0 0 0 0,0 0 0 0 0,8 1 0 0 0,-7 0-62 0 0,-1 0 0 0 0,0 0 1 0 0,0 1-1 0 0,1-1 0 0 0,-1 1 1 0 0,0 0-1 0 0,0 0 0 0 0,-1 1 1 0 0,1-1-1 0 0,0 1 0 0 0,-1-1 1 0 0,0 1-1 0 0,1 0 0 0 0,-1 1 1 0 0,0-1-1 0 0,-1 0 0 0 0,1 1 1 0 0,-1 0-1 0 0,1 0 0 0 0,-1-1 1 0 0,0 1-1 0 0,0 1 0 0 0,-1-1 1 0 0,3 7-1 0 0,-3-6-28 0 0,1-1-1 0 0,-1 0 1 0 0,0 1 0 0 0,0-1-1 0 0,0 1 1 0 0,0 0-1 0 0,-1-1 1 0 0,0 1 0 0 0,0 0-1 0 0,0-1 1 0 0,-1 1-1 0 0,0-1 1 0 0,1 1 0 0 0,-2 0-1 0 0,1-1 1 0 0,0 0-1 0 0,-1 1 1 0 0,0-1 0 0 0,0 0-1 0 0,0 0 1 0 0,0 0-1 0 0,-1 0 1 0 0,-3 4 0 0 0,0-2-2 0 0,-1 0 1 0 0,0 0-1 0 0,0 0 1 0 0,-1-1-1 0 0,0 0 0 0 0,0 0 1 0 0,0-1-1 0 0,0 0 1 0 0,-1-1-1 0 0,1 0 1 0 0,-1 0-1 0 0,0-1 1 0 0,-12 2 559 0 0,75 10-777 0 0,37-2-3 0 0,-80 33 1438 0 0,-3-37-1144 0 0,0-1 0 0 0,0-1 0 0 0,1 0 0 0 0,0 0 1 0 0,0-1-1 0 0,11 6 0 0 0,-16-9-29 0 0,1 0 0 0 0,-1-1-1 0 0,0 1 1 0 0,0-1 0 0 0,1 0 0 0 0,-1 0 0 0 0,1 0 0 0 0,-1-1-1 0 0,0 0 1 0 0,1 0 0 0 0,-1 0 0 0 0,1 0 0 0 0,-1 0 0 0 0,1-1 0 0 0,-1 0-1 0 0,1 0 1 0 0,4-2 0 0 0,-6 1-12 0 0,0 0 1 0 0,-1 0-1 0 0,1 0 1 0 0,-1 0-1 0 0,1 0 1 0 0,-1 0-1 0 0,0-1 0 0 0,0 1 1 0 0,0-1-1 0 0,-1 0 1 0 0,1 0-1 0 0,0 1 1 0 0,-1-1-1 0 0,0 0 0 0 0,0 0 1 0 0,0 0-1 0 0,0 0 1 0 0,0-1-1 0 0,-1 1 1 0 0,1 0-1 0 0,-1 0 0 0 0,0 0 1 0 0,0-1-1 0 0,0 1 1 0 0,0 0-1 0 0,-1-4 1 0 0,0 1 40 0 0,1 0 1 0 0,-1 0-1 0 0,-1 0 1 0 0,1 1-1 0 0,-1-1 1 0 0,0 0-1 0 0,0 1 1 0 0,0 0-1 0 0,-1-1 1 0 0,0 1-1 0 0,0 0 1 0 0,-1 0-1 0 0,-5-6 1 0 0,5 7-85 0 0,-1 1 0 0 0,0-1 0 0 0,0 1 0 0 0,0 0 1 0 0,-1 0-1 0 0,1 0 0 0 0,-1 1 0 0 0,1 0 0 0 0,-1 0 0 0 0,0 1 1 0 0,0-1-1 0 0,0 1 0 0 0,-9 0 0 0 0,13 0-118 0 0,-1 1 0 0 0,1 0 0 0 0,0 0 1 0 0,-1 0-1 0 0,1 1 0 0 0,0-1 0 0 0,-1 1 0 0 0,1-1 0 0 0,0 1 0 0 0,-1 0 0 0 0,1 0 0 0 0,0-1 0 0 0,0 2 1 0 0,0-1-1 0 0,0 0 0 0 0,0 0 0 0 0,0 1 0 0 0,0-1 0 0 0,0 1 0 0 0,1-1 0 0 0,-1 1 0 0 0,0 0 0 0 0,1 0 1 0 0,0 0-1 0 0,-1 0 0 0 0,1 0 0 0 0,0 0 0 0 0,0 0 0 0 0,0 0 0 0 0,0 0 0 0 0,0 1 0 0 0,1-1 0 0 0,-1 0 1 0 0,1 1-1 0 0,-1 2 0 0 0,0 15-2177 0 0,1 1 644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11 342 2320 0 0,'0'0'6637'0'0,"-1"-23"-6390"0"0,-8-171 473 0 0,9 184-703 0 0,0 1 0 0 0,1 0 0 0 0,0-1 0 0 0,1 1 0 0 0,0 0 0 0 0,5-15-1 0 0,-6 21-4 0 0,0 1 0 0 0,0-1-1 0 0,0 1 1 0 0,0-1 0 0 0,1 1-1 0 0,-1 0 1 0 0,1-1-1 0 0,0 1 1 0 0,-1 0 0 0 0,1 0-1 0 0,0 0 1 0 0,0 1 0 0 0,0-1-1 0 0,1 0 1 0 0,-1 1-1 0 0,0-1 1 0 0,1 1 0 0 0,-1 0-1 0 0,1 0 1 0 0,-1 0 0 0 0,1 0-1 0 0,-1 0 1 0 0,1 0-1 0 0,0 1 1 0 0,-1-1 0 0 0,6 1-1 0 0,-5 0-66 0 0,0 1 0 0 0,0-1 0 0 0,0 1 1 0 0,0 0-1 0 0,0-1 0 0 0,-1 1 0 0 0,1 1 0 0 0,0-1 0 0 0,-1 0 0 0 0,1 1 0 0 0,-1-1 0 0 0,1 1 0 0 0,-1 0 0 0 0,0 0 0 0 0,1 0 0 0 0,-1 0 1 0 0,0 0-1 0 0,0 0 0 0 0,-1 1 0 0 0,1-1 0 0 0,0 1 0 0 0,-1-1 0 0 0,1 1 0 0 0,-1-1 0 0 0,0 1 0 0 0,0 0 0 0 0,1 3 0 0 0,0 0-20 0 0,0 1-1 0 0,-1-1 1 0 0,0 1-1 0 0,0 0 1 0 0,0-1-1 0 0,0 1 1 0 0,-1 0-1 0 0,-1-1 1 0 0,1 1-1 0 0,-1 0 1 0 0,-2 9-1 0 0,2-13 55 0 0,0-1 1 0 0,-1 1-1 0 0,1-1 1 0 0,-1 0-1 0 0,1 1 1 0 0,-1-1-1 0 0,0 0 1 0 0,0 0-1 0 0,0 0 0 0 0,0 0 1 0 0,0-1-1 0 0,-1 1 1 0 0,1 0-1 0 0,0-1 1 0 0,-1 0-1 0 0,1 1 0 0 0,-1-1 1 0 0,0 0-1 0 0,1 0 1 0 0,-1-1-1 0 0,0 1 1 0 0,1 0-1 0 0,-7 0 0 0 0,8-1 33 0 0,-1 0-1 0 0,0 0 0 0 0,1 0 1 0 0,-1 0-1 0 0,0 0 0 0 0,1 0 1 0 0,-1 0-1 0 0,0 0 0 0 0,1 0 1 0 0,-1-1-1 0 0,1 1 0 0 0,-1-1 0 0 0,0 1 1 0 0,1-1-1 0 0,-1 0 0 0 0,1 1 1 0 0,0-1-1 0 0,-1 0 0 0 0,1 0 1 0 0,-1 0-1 0 0,1 0 0 0 0,0-1 1 0 0,0 1-1 0 0,0 0 0 0 0,0 0 0 0 0,0-1 1 0 0,0 1-1 0 0,0 0 0 0 0,0-1 1 0 0,0 1-1 0 0,1-1 0 0 0,-1 1 1 0 0,0-1-1 0 0,1 0 0 0 0,0 1 1 0 0,-1-1-1 0 0,1 1 0 0 0,0-1 0 0 0,0 0 1 0 0,0-1-1 0 0,0 2 13 0 0,1 0-1 0 0,0 0 1 0 0,-1 0-1 0 0,1 0 1 0 0,0 0-1 0 0,0 0 1 0 0,0 1-1 0 0,0-1 1 0 0,0 0-1 0 0,-1 1 1 0 0,1-1-1 0 0,1 0 1 0 0,-1 1-1 0 0,0 0 1 0 0,0-1-1 0 0,0 1 1 0 0,0-1-1 0 0,0 1 1 0 0,0 0-1 0 0,0 0 1 0 0,1 0-1 0 0,-1 0 1 0 0,0 0-1 0 0,0 0 1 0 0,0 0-1 0 0,3 0 1 0 0,34 3-104 0 0,-31 0 70 0 0,-1 0 1 0 0,0 0 0 0 0,0 0 0 0 0,0 1-1 0 0,-1 0 1 0 0,1 1 0 0 0,-1-1-1 0 0,0 1 1 0 0,0 0 0 0 0,7 11-1 0 0,-9-14 68 0 0,-1 1-1 0 0,0 0 1 0 0,0-1-1 0 0,0 1 1 0 0,0 1-1 0 0,-1-1 1 0 0,1 0-1 0 0,-1 0 1 0 0,0 0-1 0 0,0 1 0 0 0,0-1 1 0 0,0 1-1 0 0,0-1 1 0 0,-1 0-1 0 0,0 1 1 0 0,1 0-1 0 0,-1-1 1 0 0,-1 1-1 0 0,1-1 1 0 0,0 1-1 0 0,-1-1 1 0 0,0 0-1 0 0,-1 6 1 0 0,-1-6-57 0 0,1 0 1 0 0,-1-1 0 0 0,1 1 0 0 0,-1 0 0 0 0,0-1 0 0 0,0 1 0 0 0,-1-1 0 0 0,1 0 0 0 0,0 0-1 0 0,-1 0 1 0 0,1-1 0 0 0,-1 1 0 0 0,1-1 0 0 0,-1 0 0 0 0,0 0 0 0 0,1 0 0 0 0,-1 0 0 0 0,0-1-1 0 0,-4 1 1 0 0,3-1-113 0 0,1 1 0 0 0,-1-1-1 0 0,0 0 1 0 0,0 0-1 0 0,0 0 1 0 0,1-1 0 0 0,-1 1-1 0 0,0-1 1 0 0,1-1 0 0 0,-1 1-1 0 0,0 0 1 0 0,1-1 0 0 0,0 0-1 0 0,-1 0 1 0 0,-3-3-1 0 0,7 3-150 0 0,0 1 0 0 0,0-1 0 0 0,0 1 0 0 0,0-1 0 0 0,0 1 0 0 0,0-1 0 0 0,1 0-1 0 0,-1 1 1 0 0,1-1 0 0 0,-1 0 0 0 0,1 0 0 0 0,0 1 0 0 0,-1-1 0 0 0,1 0 0 0 0,0 0-1 0 0,0 1 1 0 0,0-1 0 0 0,1 0 0 0 0,-1-2 0 0 0,3-5-1713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1728 0 0,'0'0'8398'0'0,"2"10"-8230"0"0,-1-1-130 0 0,0 1-1 0 0,0 0 0 0 0,0 0 1 0 0,-1 0-1 0 0,-1-1 0 0 0,0 1 1 0 0,0 0-1 0 0,-5 18 0 0 0,-1-8 122 0 0,3-11 77 0 0,0 0-1 0 0,1 0 0 0 0,0 1 1 0 0,1-1-1 0 0,0 1 0 0 0,1-1 1 0 0,0 1-1 0 0,0 0 0 0 0,1 0 1 0 0,0-1-1 0 0,2 12 0 0 0,-1-20-204 0 0,0 0 0 0 0,0 0 0 0 0,1 0 0 0 0,-1 0 0 0 0,1 0 1 0 0,-1 0-1 0 0,0-1 0 0 0,1 1 0 0 0,0 0 0 0 0,-1-1 0 0 0,1 1 0 0 0,-1-1 0 0 0,1 1 0 0 0,0-1 0 0 0,-1 0 0 0 0,1 0 0 0 0,3 0 0 0 0,31 2-348 0 0,-11-2-443 0 0,0-2-1 0 0,0-1 0 0 0,37-8 1 0 0,28-17-6273 0 0,-67 20 4149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2916 0 0,'0'0'4579'0'0,"-3"15"-4249"0"0,-1 4-204 0 0,2-10-18 0 0,0 1 0 0 0,0 0 0 0 0,1 0 0 0 0,1 16 0 0 0,0-24-51 0 0,1 0 0 0 0,-1 0 0 0 0,1 0 1 0 0,0 0-1 0 0,0-1 0 0 0,0 1 0 0 0,0 0 1 0 0,0 0-1 0 0,0-1 0 0 0,1 1 0 0 0,-1 0 0 0 0,0-1 1 0 0,1 0-1 0 0,0 1 0 0 0,-1-1 0 0 0,1 0 1 0 0,0 1-1 0 0,-1-1 0 0 0,1 0 0 0 0,0-1 0 0 0,0 1 1 0 0,0 0-1 0 0,0 0 0 0 0,0-1 0 0 0,0 1 1 0 0,0-1-1 0 0,0 1 0 0 0,0-1 0 0 0,0 0 0 0 0,4 0 1 0 0,5 1 285 0 0,1 0 1 0 0,0-1-1 0 0,23-1 1 0 0,-31-1-358 0 0,-1 1 0 0 0,1 0 0 0 0,-1-1 1 0 0,0 0-1 0 0,0 1 0 0 0,0-1 0 0 0,0-1 0 0 0,0 1 0 0 0,0 0 0 0 0,4-5 0 0 0,-6 6-2 0 0,-1 1-1 0 0,1 0 1 0 0,0-1-1 0 0,-1 1 1 0 0,1 0-1 0 0,-1-1 1 0 0,1 1-1 0 0,-1-1 1 0 0,1 1-1 0 0,-1-1 1 0 0,1 0-1 0 0,-1 1 1 0 0,1-1-1 0 0,-1 1 0 0 0,0-1 1 0 0,1 0-1 0 0,-1 1 1 0 0,0-1-1 0 0,0 0 1 0 0,1 1-1 0 0,-1-1 1 0 0,0 0-1 0 0,0 0 1 0 0,0 1-1 0 0,0-1 1 0 0,0 0-1 0 0,0 0 1 0 0,0 1-1 0 0,0-1 1 0 0,0 0-1 0 0,0 1 1 0 0,-1-1-1 0 0,1 0 1 0 0,0 1-1 0 0,0-1 1 0 0,-1 0-1 0 0,1 1 1 0 0,0-1-1 0 0,-1 0 0 0 0,1 1 1 0 0,-1-1-1 0 0,1 1 1 0 0,-1-1-1 0 0,1 1 1 0 0,-1-1-1 0 0,1 1 1 0 0,-1-1-1 0 0,1 1 1 0 0,-1-1-1 0 0,0 1 1 0 0,1 0-1 0 0,-1-1 1 0 0,0 1-1 0 0,-1-1 1 0 0,-13-3-109 0 0,0 0 0 0 0,-1 1 0 0 0,-19-1 0 0 0,-19 7-5517 0 0,43 1 2666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2704 0 0,'0'0'7422'0'0,"-13"0"-7258"0"0,-119 0 108 0 0,130 1-244 0 0,-1 0 0 0 0,1 0 1 0 0,0 0-1 0 0,-1 0 0 0 0,1 0 1 0 0,0 0-1 0 0,0 1 0 0 0,0-1 1 0 0,0 1-1 0 0,0-1 0 0 0,0 1 0 0 0,0 0 1 0 0,0 0-1 0 0,1 0 0 0 0,-1 0 1 0 0,1 0-1 0 0,0 0 0 0 0,-1 0 1 0 0,1 1-1 0 0,0-1 0 0 0,0 0 1 0 0,0 1-1 0 0,1-1 0 0 0,-1 1 1 0 0,0-1-1 0 0,1 6 0 0 0,-4 5 26 0 0,2 1 0 0 0,0 1-1 0 0,0 20 1 0 0,1-25-20 0 0,2 0 1 0 0,0 0-1 0 0,0 0 0 0 0,1 0 1 0 0,0 0-1 0 0,0 0 1 0 0,6 12-1 0 0,-6-18-137 0 0,0 0 1 0 0,0 1-1 0 0,0-1 0 0 0,1 0 1 0 0,0 0-1 0 0,0-1 1 0 0,0 1-1 0 0,0-1 0 0 0,1 1 1 0 0,-1-1-1 0 0,1 0 1 0 0,0 0-1 0 0,0 0 0 0 0,0-1 1 0 0,0 0-1 0 0,0 1 0 0 0,1-2 1 0 0,4 3-1 0 0,3-1-1141 0 0,0-1-1 0 0,1 0 1 0 0,-1 0-1 0 0,24-2 1 0 0,-12 0-1544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4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10 1432 0 0,'0'0'8481'0'0,"-137"-5"-8261"0"0,118 5-116 0 0,1-2 76 0 0,1 2-168 0 0,4 0 48 0 0,2 0-60 0 0,3 0-284 0 0,3-2-464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5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2584 0 0,'6'16'671'0'0,"23"58"374"0"0,-19-53 267 0 0,-10-21-1235 0 0,0 0-1 0 0,1-2 1456 0 0,-1 2-1455 0 0,0 0-1 0 0,0 0 1 0 0,0 0-1 0 0,1 0 1 0 0,-1 0-1 0 0,0 0 1 0 0,0 0 0 0 0,0 0-1 0 0,0 0 1 0 0,0 0-1 0 0,0 0 1 0 0,0 0 0 0 0,1 0-1 0 0,-1 0 1 0 0,0 0-1 0 0,0 0 1 0 0,0 0 0 0 0,0 0-1 0 0,-39-250 2603 0 0,41 242-2368 0 0,7 15-415 0 0,19 34-665 0 0,8 8 565 0 0,-34-47 188 0 0,-1 0 0 0 0,1-1-1 0 0,0 1 1 0 0,-1-1 0 0 0,1 1 0 0 0,0-1 0 0 0,0 0-1 0 0,0 0 1 0 0,0 0 0 0 0,1 0 0 0 0,-1 0 0 0 0,0 0 0 0 0,0-1-1 0 0,1 1 1 0 0,-1-1 0 0 0,0 0 0 0 0,0 1 0 0 0,1-1-1 0 0,-1 0 1 0 0,0 0 0 0 0,1 0 0 0 0,-1-1 0 0 0,0 1-1 0 0,1-1 1 0 0,-1 1 0 0 0,0-1 0 0 0,0 0 0 0 0,3-1-1 0 0,-1 0-19 0 0,-1-1-1 0 0,1-1 0 0 0,-1 1 0 0 0,0 0 0 0 0,1-1 0 0 0,-2 0 0 0 0,1 1 0 0 0,0-1 0 0 0,-1 0 0 0 0,0 0 0 0 0,0-1 0 0 0,0 1 0 0 0,2-6 0 0 0,4-15 37 0 0,10-24-492 0 0,-14 39 808 0 0,-5 23 878 0 0,-4 11-1209 0 0,1 0-1 0 0,2-1 1 0 0,0 1 0 0 0,1 0 0 0 0,5 44 0 0 0,-4-67 24 0 0,0 0 0 0 0,0 0 0 0 0,0 1 0 0 0,0-1 0 0 0,0 0 0 0 0,0 0 0 0 0,1 1 0 0 0,-1-1 0 0 0,0 0 0 0 0,1 0 0 0 0,-1 1 0 0 0,1-1 0 0 0,0 0 0 0 0,-1 0 0 0 0,1 0 0 0 0,0 0 0 0 0,-1 0 0 0 0,1 0 1 0 0,0 0-1 0 0,0 0 0 0 0,0 0 0 0 0,0 0 0 0 0,0-1 0 0 0,0 1 0 0 0,0 0 0 0 0,0-1 0 0 0,0 1 0 0 0,0 0 0 0 0,1-1 0 0 0,-1 0 0 0 0,0 1 0 0 0,0-1 0 0 0,1 0 0 0 0,-1 1 0 0 0,0-1 0 0 0,2 0 0 0 0,-1-1-56 0 0,0 0 0 0 0,1 0-1 0 0,-1 0 1 0 0,0 0 0 0 0,0-1 0 0 0,0 1-1 0 0,0 0 1 0 0,0-1 0 0 0,0 0 0 0 0,-1 1 0 0 0,1-1-1 0 0,0 0 1 0 0,-1 0 0 0 0,1 0 0 0 0,-1 0-1 0 0,0 0 1 0 0,2-4 0 0 0,5-12-41 0 0,-1 0 0 0 0,-1 0-1 0 0,5-24 1 0 0,-8 25 22 0 0,2 1 0 0 0,0 0 1 0 0,0 0-1 0 0,13-23 0 0 0,-18 37 88 0 0,1 1 0 0 0,0-1 0 0 0,-1 1 0 0 0,1 0 0 0 0,0 0 0 0 0,0-1 0 0 0,0 1 0 0 0,0 0 0 0 0,0 0 0 0 0,0 0 1 0 0,0 0-1 0 0,0 0 0 0 0,0 0 0 0 0,1 0 0 0 0,-1 0 0 0 0,0 0 0 0 0,1 1 0 0 0,-1-1 0 0 0,0 0 0 0 0,1 1 0 0 0,-1 0 0 0 0,1-1 0 0 0,-1 1 0 0 0,1 0 0 0 0,1-1 0 0 0,-1 2-25 0 0,0 0 0 0 0,0-1 0 0 0,0 1 0 0 0,0 0 0 0 0,0 0 0 0 0,0 0-1 0 0,-1 0 1 0 0,1 1 0 0 0,0-1 0 0 0,-1 0 0 0 0,1 1 0 0 0,-1-1 0 0 0,0 1-1 0 0,1-1 1 0 0,-1 1 0 0 0,1 2 0 0 0,7 11-49 0 0,-1 0 0 0 0,-1 1 0 0 0,8 23 0 0 0,-12-31 185 0 0,5 13 140 0 0,-2-1 1 0 0,0 1-1 0 0,-1 0 0 0 0,-1 1 0 0 0,2 38 0 0 0,-6-59-562 0 0,-27-2-333 0 0,15-3 549 0 0,0 0 0 0 0,0 0 0 0 0,0-1 0 0 0,1-1 0 0 0,0 0 0 0 0,0 0 0 0 0,1-1 0 0 0,0-1 0 0 0,0 0 0 0 0,-11-11 0 0 0,15 16-26 0 0,6 3-83 0 0,0 0 0 0 0,-1 1 1 0 0,1-1-1 0 0,0 0 0 0 0,0 0 1 0 0,-1 0-1 0 0,1 0 0 0 0,0 1 1 0 0,0-1-1 0 0,-1 0 0 0 0,1 0 1 0 0,0 1-1 0 0,0-1 0 0 0,-1 0 1 0 0,1 0-1 0 0,0 1 1 0 0,0-1-1 0 0,0 0 0 0 0,0 1 1 0 0,0-1-1 0 0,-1 0 0 0 0,1 0 1 0 0,0 1-1 0 0,0-1 0 0 0,0 0 1 0 0,0 1-1 0 0,0-1 0 0 0,0 0 1 0 0,0 1-1 0 0,0-1 1 0 0,0 0-1 0 0,0 1 0 0 0,0-1 1 0 0,0 0-1 0 0,1 1 0 0 0,-1 10-2664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 2060 0 0,'0'0'10292'0'0,"0"0"-10263"0"0,0-1 0 0 0,0 1 0 0 0,0 0 0 0 0,0 0 0 0 0,-1 0 0 0 0,1 0-1 0 0,0 0 1 0 0,0 0 0 0 0,0 0 0 0 0,0 0 0 0 0,0 0 0 0 0,0-1 0 0 0,0 1 0 0 0,0 0 0 0 0,0 0 0 0 0,-1 0 0 0 0,1 0 0 0 0,0 0 0 0 0,0 0 0 0 0,0 0 0 0 0,0 0 0 0 0,0 0 0 0 0,0 0 0 0 0,0 0 0 0 0,-1 0 0 0 0,1 0-1 0 0,0 0 1 0 0,0 0 0 0 0,0 0 0 0 0,0 0 0 0 0,0 0 0 0 0,0 0 0 0 0,-1 0 0 0 0,1 0 0 0 0,0 0 0 0 0,0 0 0 0 0,0 0 0 0 0,0 0 0 0 0,0 0 0 0 0,0 0 0 0 0,0 0 0 0 0,-1 1 0 0 0,1-1 0 0 0,0 0 0 0 0,0 0 0 0 0,0 0-1 0 0,0 0 1 0 0,0 0 0 0 0,0 0 0 0 0,0 0 0 0 0,0 0 0 0 0,0 0 0 0 0,0 1 0 0 0,0-1 0 0 0,0 0 0 0 0,-1 0 0 0 0,-1 203-1507 0 0,2-203 1414 0 0,0 0-1 0 0,0 1 0 0 0,-1-1 0 0 0,1 0 0 0 0,0 0 1 0 0,0 1-1 0 0,0-1 0 0 0,0 0 0 0 0,0 0 0 0 0,0 1 1 0 0,0-1-1 0 0,0 0 0 0 0,0 0 0 0 0,0 1 0 0 0,1-1 0 0 0,-1 0 1 0 0,0 0-1 0 0,0 1 0 0 0,0-1 0 0 0,0 0 0 0 0,0 0 1 0 0,0 0-1 0 0,0 1 0 0 0,1-1 0 0 0,-1 0 0 0 0,0 0 0 0 0,0 0 1 0 0,0 0-1 0 0,0 1 0 0 0,1-1 0 0 0,-1 0 0 0 0,0 0 1 0 0,0 0-1 0 0,0 0 0 0 0,1 0 0 0 0,-1 0 0 0 0,0 1 0 0 0,0-1 1 0 0,1 0-1 0 0,-1 0 0 0 0,0 0 0 0 0,0 0 0 0 0,1 0 1 0 0,-1 0-1 0 0,0 0 0 0 0,0 0 0 0 0,1 0 0 0 0,-1 0 0 0 0,0 0 1 0 0,0 0-1 0 0,1 0 0 0 0,-1 0 0 0 0,0-1 0 0 0,0 1 1 0 0,0 0-1 0 0,1 0 0 0 0,-1 0 0 0 0,0 0 0 0 0,11-12-4585 0 0,-6-2 2303 0 0,-2-3 644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89 504 0 0,'-6'-87'2922'0'0,"6"86"-2723"0"0,0 1 1 0 0,0 0-1 0 0,1 0 0 0 0,-1 0 1 0 0,0 0-1 0 0,0 0 0 0 0,1 0 1 0 0,-1 0-1 0 0,0-1 0 0 0,1 1 0 0 0,-1 0 1 0 0,0 0-1 0 0,0 0 0 0 0,1 0 1 0 0,-1 0-1 0 0,0 0 0 0 0,0 0 1 0 0,1 0-1 0 0,-1 1 0 0 0,4 1 2990 0 0,-4-2-2990 0 0,0 0 1 0 0,0 1-1 0 0,0-1 0 0 0,1 1 1 0 0,25 18 1189 0 0,25 25-2330 0 0,-43-36 991 0 0,0 1 0 0 0,-1 0 0 0 0,0 0 0 0 0,0 1 1 0 0,-1 0-1 0 0,0 0 0 0 0,-1 1 0 0 0,0 0 0 0 0,-1 0 0 0 0,0 0 1 0 0,0 0-1 0 0,-2 0 0 0 0,1 1 0 0 0,-1-1 0 0 0,0 17 1 0 0,-2-25-56 0 0,-1 0 0 0 0,0 0 0 0 0,1 0 0 0 0,-1 0 0 0 0,0 0 0 0 0,-1 0 0 0 0,1 0 1 0 0,0 0-1 0 0,-1-1 0 0 0,0 1 0 0 0,1-1 0 0 0,-1 1 0 0 0,0-1 0 0 0,0 0 0 0 0,-1 1 1 0 0,1-1-1 0 0,0 0 0 0 0,-1-1 0 0 0,1 1 0 0 0,-1 0 0 0 0,0-1 0 0 0,1 1 1 0 0,-1-1-1 0 0,0 0 0 0 0,0 0 0 0 0,0 0 0 0 0,0 0 0 0 0,0 0 0 0 0,0-1 0 0 0,-4 1 1 0 0,1 0-135 0 0,0 0 1 0 0,0 0-1 0 0,0-1 1 0 0,0 0 0 0 0,0 0-1 0 0,1 0 1 0 0,-1 0-1 0 0,0-1 1 0 0,0 0-1 0 0,0-1 1 0 0,1 1 0 0 0,-1-1-1 0 0,0 0 1 0 0,1 0-1 0 0,-7-4 1 0 0,9 3-94 0 0,0 1 0 0 0,1-1 0 0 0,-1 0 0 0 0,0 0 0 0 0,1 0 0 0 0,0 0 1 0 0,-1 0-1 0 0,1-1 0 0 0,1 1 0 0 0,-1-1 0 0 0,-2-5 0 0 0,3 7-113 0 0,1 0 1 0 0,-1 0-1 0 0,1 0 1 0 0,0-1-1 0 0,0 1 1 0 0,0 0-1 0 0,0 0 0 0 0,0 0 1 0 0,0 0-1 0 0,0 0 1 0 0,0 0-1 0 0,1-1 1 0 0,0 1-1 0 0,0-3 1 0 0,6-4-1732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7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1476 0 0,'0'0'10772'0'0,"1"20"-10412"0"0,6 161 447 0 0,-7-168-871 0 0,0-3-27 0 0,-1 1-1 0 0,2-1 1 0 0,0 1-1 0 0,0-1 1 0 0,1 1 0 0 0,3 9-1 0 0,-4-17-228 0 0,0 0 0 0 0,0 0 1 0 0,1-1-1 0 0,-1 1 0 0 0,1-1 0 0 0,0 1 0 0 0,0-1 1 0 0,0 0-1 0 0,0 1 0 0 0,0-1 0 0 0,1 0 0 0 0,-1 0 0 0 0,0-1 1 0 0,1 1-1 0 0,0 0 0 0 0,-1-1 0 0 0,1 1 0 0 0,0-1 0 0 0,0 0 1 0 0,0 0-1 0 0,0 0 0 0 0,-1-1 0 0 0,1 1 0 0 0,0-1 1 0 0,5 1-1 0 0,13 1-3416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7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1996 0 0,'0'0'8107'0'0,"-22"6"-7906"0"0,-67 20-76 0 0,87-26-118 0 0,-1 1 1 0 0,1-1-1 0 0,0 1 1 0 0,0 0-1 0 0,0 0 1 0 0,0 0-1 0 0,0 0 1 0 0,0 0-1 0 0,0 1 0 0 0,0-1 1 0 0,0 0-1 0 0,0 1 1 0 0,0-1-1 0 0,1 1 1 0 0,-1 0-1 0 0,1 0 1 0 0,-2 2-1 0 0,2-3-27 0 0,1 0 1 0 0,0 0-1 0 0,0 1 1 0 0,0-1-1 0 0,0 0 1 0 0,0 0-1 0 0,0 0 1 0 0,0 0-1 0 0,1 0 1 0 0,-1 0-1 0 0,0 0 1 0 0,0 0-1 0 0,1 0 1 0 0,-1 0-1 0 0,1 0 0 0 0,-1 0 1 0 0,1 0-1 0 0,-1-1 1 0 0,1 1-1 0 0,0 0 1 0 0,-1 0-1 0 0,1 0 1 0 0,0-1-1 0 0,1 2 1 0 0,5 3-132 0 0,0 0 1 0 0,0 0-1 0 0,0-1 1 0 0,0 0-1 0 0,11 4 1 0 0,-1 0 36 0 0,3-1 18 0 0,-1 2 0 0 0,0 0-1 0 0,0 1 1 0 0,30 22 0 0 0,-48-31 140 0 0,1 0 0 0 0,-1 0-1 0 0,0 0 1 0 0,0 0 0 0 0,0 0 0 0 0,0 0 0 0 0,0 0 0 0 0,0 1 0 0 0,0-1 0 0 0,0 0 0 0 0,0 0-1 0 0,0 1 1 0 0,0-1 0 0 0,-1 1 0 0 0,1-1 0 0 0,-1 1 0 0 0,1-1 0 0 0,-1 1 0 0 0,0-1 0 0 0,1 1-1 0 0,-1-1 1 0 0,0 1 0 0 0,0-1 0 0 0,0 1 0 0 0,0-1 0 0 0,0 1 0 0 0,-1 0 0 0 0,1-1 0 0 0,0 1-1 0 0,-1-1 1 0 0,1 1 0 0 0,-1 1 0 0 0,-1-1-50 0 0,0 0 0 0 0,0 0 0 0 0,1 0 0 0 0,-1 0 0 0 0,-1 0 1 0 0,1 0-1 0 0,0-1 0 0 0,0 1 0 0 0,-1-1 0 0 0,1 0 0 0 0,0 1 0 0 0,-1-1 0 0 0,1 0 0 0 0,-1 0 0 0 0,0 0 0 0 0,1-1 0 0 0,-5 1 0 0 0,-18 4-143 0 0,0-1 1 0 0,0-2-1 0 0,-1 0 0 0 0,1-2 0 0 0,-33-4 0 0 0,58 4 75 0 0,1 0 0 0 0,-1 0-1 0 0,0 0 1 0 0,0 0-1 0 0,0 0 1 0 0,1 0-1 0 0,-1 0 1 0 0,0-1-1 0 0,0 1 1 0 0,0 0 0 0 0,0 0-1 0 0,0 0 1 0 0,1 0-1 0 0,-1-1 1 0 0,0 1-1 0 0,0 0 1 0 0,0 0-1 0 0,0 0 1 0 0,0 0-1 0 0,0-1 1 0 0,0 1 0 0 0,0 0-1 0 0,0 0 1 0 0,0-1-1 0 0,0 1 1 0 0,1 0-1 0 0,-1 0 1 0 0,0 0-1 0 0,-1-1 1 0 0,1 1-1 0 0,0 0 1 0 0,0 0 0 0 0,0 0-1 0 0,0-1 1 0 0,0 1-1 0 0,0 0 1 0 0,0 0-1 0 0,0 0 1 0 0,0-1-1 0 0,0 1 1 0 0,0 0 0 0 0,0 0-1 0 0,-1 0 1 0 0,1 0-1 0 0,0-1 1 0 0,0 1-1 0 0,0 0 1 0 0,0 0-1 0 0,-1 0 1 0 0,1 0-1 0 0,0 0 1 0 0,0 0 0 0 0,0-1-1 0 0,0 1 1 0 0,-1 0-1 0 0,1 0 1 0 0,0 0-1 0 0,0 0 1 0 0,0 0-1 0 0,-1 0 1 0 0,1 0-1 0 0,0 0 1 0 0,0 0 0 0 0,-1 0-1 0 0,1 0 1 0 0,16-8-2791 0 0,-1 5 1618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1 377 508 0 0,'0'0'7483'0'0,"0"-20"-7065"0"0,0 1-355 0 0,-1-34 367 0 0,8-61 0 0 0,-6 105-380 0 0,12-68 57 0 0,-11 70-89 0 0,0 1 0 0 0,0-1-1 0 0,0 1 1 0 0,1-1 0 0 0,0 1-1 0 0,0 0 1 0 0,1 0 0 0 0,7-10-1 0 0,-10 15 11 0 0,-1-1 0 0 0,2 1 0 0 0,-1 0 0 0 0,0 0 0 0 0,0-1 0 0 0,0 1 0 0 0,0 0 0 0 0,1 0 0 0 0,-1 0 0 0 0,1 0 0 0 0,-1 1 0 0 0,1-1 0 0 0,-1 0 0 0 0,1 1 0 0 0,-1-1 0 0 0,1 1 0 0 0,-1-1 0 0 0,1 1 0 0 0,0 0 0 0 0,-1-1 0 0 0,1 1 0 0 0,0 0 0 0 0,-1 0 0 0 0,1 0 0 0 0,2 1 0 0 0,-2 0-23 0 0,0 0-1 0 0,0 1 1 0 0,0-1 0 0 0,0 0-1 0 0,0 1 1 0 0,0-1-1 0 0,-1 1 1 0 0,1 0 0 0 0,0 0-1 0 0,-1 0 1 0 0,1 0-1 0 0,-1 0 1 0 0,0 0 0 0 0,1 0-1 0 0,0 3 1 0 0,5 12-74 0 0,-1 0 0 0 0,0 0 1 0 0,5 29-1 0 0,-9-37 120 0 0,36 159 177 0 0,-38-168-237 0 0,0 0 1 0 0,0 0 0 0 0,0 0 0 0 0,0 1-1 0 0,0-1 1 0 0,-1 0 0 0 0,1 0-1 0 0,0 0 1 0 0,0 0 0 0 0,0 0 0 0 0,0 1-1 0 0,0-1 1 0 0,0 0 0 0 0,0 0-1 0 0,0 0 1 0 0,0 0 0 0 0,-1 0 0 0 0,1 0-1 0 0,0 1 1 0 0,0-1 0 0 0,0 0 0 0 0,0 0-1 0 0,0 0 1 0 0,0 0 0 0 0,-1 0-1 0 0,1 0 1 0 0,0 0 0 0 0,0 0 0 0 0,0 0-1 0 0,0 0 1 0 0,-1 0 0 0 0,1 0-1 0 0,0 0 1 0 0,0 0 0 0 0,0 0 0 0 0,0 0-1 0 0,-1 0 1 0 0,1 0 0 0 0,0 0 0 0 0,0 0-1 0 0,0 0 1 0 0,0 0 0 0 0,-1 0-1 0 0,1 0 1 0 0,0 0 0 0 0,0 0 0 0 0,0 0-1 0 0,0 0 1 0 0,0 0 0 0 0,-1-1-1 0 0,1 1 1 0 0,0 0 0 0 0,-18-7 149 0 0,-17-12 220 0 0,-8-1-148 0 0,36 18-525 0 0,1 0 0 0 0,0 0-1 0 0,0-1 1 0 0,0 0 0 0 0,0 0 0 0 0,0-1 0 0 0,1 1-1 0 0,-8-8 1 0 0,10 0-5198 0 0,3 6 3384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1 964 0 0,'0'0'10109'0'0,"2"15"-9758"0"0,9 124-58 0 0,-11-130-314 0 0,0 2-205 0 0,0 1 0 0 0,1-1 1 0 0,0 0-1 0 0,3 14 1 0 0,-3-22-255 0 0,0 1 1 0 0,1-1 0 0 0,-1 0-1 0 0,0 1 1 0 0,1-1 0 0 0,0 0-1 0 0,0 0 1 0 0,0 0 0 0 0,0 0 0 0 0,1-1-1 0 0,-1 1 1 0 0,1 0 0 0 0,-1-1-1 0 0,1 0 1 0 0,0 0 0 0 0,0 1-1 0 0,5 1 1 0 0,3 3-1269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0 307 1668 0 0,'0'0'7580'0'0,"5"-19"-7324"0"0,28-164 276 0 0,-23 145-95 0 0,-9 37-410 0 0,-1 1 0 0 0,0-1 0 0 0,0 1 1 0 0,1 0-1 0 0,-1-1 0 0 0,0 1 0 0 0,1 0 1 0 0,-1-1-1 0 0,0 1 0 0 0,1 0 0 0 0,-1 0 1 0 0,0-1-1 0 0,1 1 0 0 0,-1 0 0 0 0,1 0 1 0 0,-1 0-1 0 0,0-1 0 0 0,1 1 0 0 0,-1 0 1 0 0,1 0-1 0 0,-1 0 0 0 0,1 0 0 0 0,-1 0 1 0 0,1 0-1 0 0,-1 0 0 0 0,1 0 0 0 0,0 0 0 0 0,17 15-22 0 0,120 174 1048 0 0,-138-189-1060 0 0,0 0 0 0 0,0 1 0 0 0,0-1-1 0 0,0 0 1 0 0,0 0 0 0 0,0 0 0 0 0,0 0 0 0 0,1 0-1 0 0,-1 0 1 0 0,0 0 0 0 0,0 0 0 0 0,0 0 0 0 0,0 0-1 0 0,1 0 1 0 0,-1 0 0 0 0,0 0 0 0 0,0 0 0 0 0,0 0-1 0 0,0 0 1 0 0,0 0 0 0 0,1 0 0 0 0,-1 0 0 0 0,0 0-1 0 0,0 0 1 0 0,0 0 0 0 0,0 0 0 0 0,0 0 0 0 0,1 0-1 0 0,-1 0 1 0 0,0 0 0 0 0,0 0 0 0 0,0 0 0 0 0,0-1-1 0 0,0 1 1 0 0,0 0 0 0 0,1 0 0 0 0,-1 0 0 0 0,0 0-1 0 0,0 0 1 0 0,0 0 0 0 0,0 0 0 0 0,0-1 0 0 0,0 1-1 0 0,0 0 1 0 0,0 0 0 0 0,0 0 0 0 0,0 0 0 0 0,0 0 0 0 0,0-1-1 0 0,0 1 1 0 0,0 0 0 0 0,0 0 0 0 0,0 0 0 0 0,0-1-1 0 0,6-15-58 0 0,-1-17 61 0 0,-5 16-302 0 0,1 0 1 0 0,1-1-1 0 0,0 1 1 0 0,2 0-1 0 0,6-22 1 0 0,-5 27-1256 0 0,-1 0 0 0 0,2 0 0 0 0,0 0 0 0 0,10-14 0 0 0,-8 12-535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1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1596 0 0,'0'0'8772'0'0,"-3"14"-8726"0"0,-5 18 162 0 0,2 0 0 0 0,1 0 1 0 0,-1 40-1 0 0,6-64-172 0 0,0-1 1 0 0,1 1-1 0 0,-1-1 1 0 0,2 1-1 0 0,-1-1 1 0 0,1 0-1 0 0,0 1 1 0 0,4 7-1 0 0,-5-13-71 0 0,0 1-1 0 0,1-1 1 0 0,-1 0-1 0 0,1 1 1 0 0,-1-1-1 0 0,1 0 1 0 0,0 0-1 0 0,0 0 0 0 0,0 0 1 0 0,0-1-1 0 0,0 1 1 0 0,1 0-1 0 0,-1-1 1 0 0,0 0-1 0 0,1 1 1 0 0,-1-1-1 0 0,1 0 1 0 0,-1 0-1 0 0,1 0 1 0 0,0-1-1 0 0,-1 1 1 0 0,1-1-1 0 0,0 1 1 0 0,0-1-1 0 0,3 0 1 0 0,-4-1-43 0 0,-1 1-1 0 0,0-1 1 0 0,1 0 0 0 0,-1 0 0 0 0,0 0 0 0 0,0 0 0 0 0,0 0 0 0 0,0 0 0 0 0,0 0 0 0 0,0-1 0 0 0,0 1 0 0 0,0 0 0 0 0,0 0 0 0 0,0-1-1 0 0,-1 1 1 0 0,1 0 0 0 0,0-1 0 0 0,-1 1 0 0 0,0-1 0 0 0,1-1 0 0 0,9-33-36 0 0,-5 13-566 0 0,-2 12 3024 0 0,8 27-767 0 0,-6-8-1840 0 0,-1 0-54 0 0,1 0 0 0 0,0-1-1 0 0,0 0 1 0 0,1 0 0 0 0,0-1 0 0 0,11 10 0 0 0,-14-14-211 0 0,1 1 0 0 0,0 0 0 0 0,0-1 0 0 0,0 0 0 0 0,0 0 0 0 0,0 0 0 0 0,1-1 0 0 0,-1 1 0 0 0,6 0 0 0 0,10 0-3184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8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181 101 808 0 0,'0'0'7188'0'0,"0"22"-6641"0"0,0 169 798 0 0,0-184-1125 0 0,-1-4-264 0 0,1-1 0 0 0,0 1-1 0 0,0 0 1 0 0,0 0-1 0 0,1 0 1 0 0,-1 0 0 0 0,1 0-1 0 0,-1-1 1 0 0,3 5-1 0 0,-2-6-128 0 0,-1-1-1 0 0,1 1 1 0 0,0-1-1 0 0,0 1 1 0 0,0-1-1 0 0,0 1 1 0 0,0-1-1 0 0,0 0 1 0 0,0 1-1 0 0,0-1 1 0 0,0 0-1 0 0,0 0 1 0 0,0 0-1 0 0,0 0 1 0 0,0 0-1 0 0,-1 0 1 0 0,1 0-1 0 0,0 0 1 0 0,0 0 0 0 0,0-1-1 0 0,0 1 1 0 0,0 0-1 0 0,0-1 1 0 0,0 1-1 0 0,0 0 1 0 0,0-1-1 0 0,0 1 1 0 0,0-1-1 0 0,-1 1 1 0 0,1-1-1 0 0,0 0 1 0 0,0 1-1 0 0,0-2 1 0 0,12-7-2068 0 0,-2-2 716 0 0</inkml:trace>
  <inkml:trace contextRef="#ctx0" brushRef="#br0" timeOffset="1">350 10 3064 0 0,'0'0'8278'0'0,"-25"0"-7910"0"0,-178 0 516 0 0,143-5-562 0 0,-1 1-4793 0 0,72 9-1043 0 0,2 3 2847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19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34 1660 0 0,'0'0'10144'0'0,"-16"1"-9899"0"0,-80 3-141 0 0,92-4-128 0 0,0-1 1 0 0,0 1-1 0 0,0-1 0 0 0,0 1 1 0 0,0-1-1 0 0,1 0 0 0 0,-1-1 1 0 0,-4-1-1 0 0,-7-9-2090 0 0,9-5-4578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0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1 948 0 0,'0'0'7589'0'0,"-1"5"-7190"0"0,-1 2-293 0 0,1 0-1 0 0,0-1 0 0 0,0 1 1 0 0,1 0-1 0 0,0 0 1 0 0,0 0-1 0 0,1 0 1 0 0,0 0-1 0 0,0 0 1 0 0,0 0-1 0 0,1 0 0 0 0,0-1 1 0 0,5 11-1 0 0,13 29 231 0 0,-15-34-153 0 0,0 0 1 0 0,0-1-1 0 0,2 1 0 0 0,-1-1 0 0 0,9 11 1 0 0,-14-22-180 0 0,-1 0-1 0 0,0 0 1 0 0,0 1 0 0 0,0-1 0 0 0,1 0 0 0 0,-1 0-1 0 0,0 0 1 0 0,0 0 0 0 0,1 0 0 0 0,-1 0 0 0 0,0 1 0 0 0,1-1-1 0 0,-1 0 1 0 0,0 0 0 0 0,0 0 0 0 0,1 0 0 0 0,-1 0-1 0 0,0 0 1 0 0,1 0 0 0 0,-1 0 0 0 0,0 0 0 0 0,0 0 0 0 0,1 0-1 0 0,-1 0 1 0 0,0 0 0 0 0,1-1 0 0 0,-1 1 0 0 0,0 0-1 0 0,0 0 1 0 0,1 0 0 0 0,-1 0 0 0 0,0 0 0 0 0,0-1 0 0 0,1 1-1 0 0,-1 0 1 0 0,0 0 0 0 0,0 0 0 0 0,0-1 0 0 0,1 1-1 0 0,-1 0 1 0 0,0 0 0 0 0,0 0 0 0 0,0-1 0 0 0,0 1-1 0 0,0 0 1 0 0,1-1 0 0 0,10-23-46 0 0,7-40-654 0 0,-15 55 443 0 0,21-67-2588 0 0,3 31-2054 0 0,-16 33 2811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1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2816 0 0,'0'0'6224'0'0,"-6"1"-6082"0"0,-25-2-103 0 0,13 0 24 0 0,0 1 0 0 0,1 1 0 0 0,-18 2 0 0 0,31-2-43 0 0,1 1 0 0 0,0-1 0 0 0,0 0 0 0 0,0 1 0 0 0,0 0 0 0 0,0 0 0 0 0,0 0 0 0 0,0 0-1 0 0,1 0 1 0 0,-1 0 0 0 0,1 1 0 0 0,0-1 0 0 0,-1 1 0 0 0,1 0 0 0 0,0-1 0 0 0,1 1 0 0 0,-1 0 0 0 0,0 0 0 0 0,1 0 0 0 0,0 1 0 0 0,0-1 0 0 0,0 0 0 0 0,0 0 0 0 0,0 1 0 0 0,0 3 0 0 0,-2 11-92 0 0,1 0 1 0 0,1 0-1 0 0,2 28 1 0 0,0-20-129 0 0,-1-22 66 0 0,0 1 0 0 0,1 0 1 0 0,0 0-1 0 0,0-1 0 0 0,0 1 1 0 0,0-1-1 0 0,1 1 0 0 0,0-1 1 0 0,0 1-1 0 0,0-1 0 0 0,0 0 1 0 0,1 0-1 0 0,-1 0 0 0 0,1 0 1 0 0,5 5-1 0 0,-5-6-255 0 0,0-1 1 0 0,0 1-1 0 0,0-1 0 0 0,1 1 1 0 0,-1-1-1 0 0,1 0 1 0 0,-1 0-1 0 0,1-1 0 0 0,0 1 1 0 0,-1-1-1 0 0,7 2 1 0 0,6 1-1664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1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15 3564 0 0,'0'0'6481'0'0,"-135"9"-6593"0"0,119-9-184 0 0,5-3-572 0 0,1-6-324 0 0,-1 2-1009 0 0,8 3-1059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14 305 1988 0 0,'0'0'3406'0'0,"0"-23"-3122"0"0,-7-166 417 0 0,1 132-485 0 0,6 56 40 0 0,3 4-246 0 0,0-1 1 0 0,0 0 0 0 0,0 1 0 0 0,0 0 0 0 0,-1 0-1 0 0,1 0 1 0 0,-1 0 0 0 0,1 0 0 0 0,-1 0-1 0 0,0 0 1 0 0,-1 1 0 0 0,1-1 0 0 0,2 7 0 0 0,-3-7-12 0 0,19 39 1233 0 0,2-1 0 0 0,49 69 1 0 0,-69-114-1213 0 0,0 1 0 0 0,0-1 0 0 0,0 0 1 0 0,-1 0-1 0 0,1 0 0 0 0,-1 0 0 0 0,1-6 1 0 0,3-16-35 0 0,2-44 1 0 0,-7 51-425 0 0,2 1 1 0 0,0 0-1 0 0,1 0 0 0 0,10-35 1 0 0,-2 35-3207 0 0,-3 17 875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56 268 2960 0 0,'0'0'4476'0'0,"3"-21"-4247"0"0,26-160 181 0 0,-28 177-377 0 0,5-36-123 0 0,-6 39 106 0 0,0 0-1 0 0,0 0 1 0 0,0 1 0 0 0,1-1-1 0 0,-1 0 1 0 0,0 0-1 0 0,0 0 1 0 0,1 0 0 0 0,-1 0-1 0 0,1 0 1 0 0,-1 0-1 0 0,0 1 1 0 0,1-1 0 0 0,0 0-1 0 0,-1 0 1 0 0,1 0-1 0 0,-1 1 1 0 0,1-1-1 0 0,0 0 1 0 0,0 1 0 0 0,-1-1-1 0 0,1 1 1 0 0,0-1-1 0 0,0 1 1 0 0,0-1 0 0 0,0 1-1 0 0,-1 0 1 0 0,1-1-1 0 0,0 1 1 0 0,0 0 0 0 0,0 0-1 0 0,1-1 1 0 0,0 4-93 0 0,0-1 1 0 0,0 0-1 0 0,0 1 1 0 0,-1 0-1 0 0,1-1 1 0 0,-1 1-1 0 0,1 0 1 0 0,-1 0-1 0 0,0-1 1 0 0,0 1-1 0 0,0 0 1 0 0,-1 0-1 0 0,1 0 0 0 0,0 6 1 0 0,1-1-95 0 0,11 40-20 0 0,-6-26 669 0 0,-2 0 1 0 0,0 0-1 0 0,-1 0 1 0 0,2 36 0 0 0,-6-58-591 0 0,-28 0 73 0 0,14-4 70 0 0,0 1 0 0 0,0-2 1 0 0,1 0-1 0 0,0-1 0 0 0,0 0 1 0 0,-15-10-1 0 0,-12-12-4337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1 252 3436 0 0</inkml:trace>
  <inkml:trace contextRef="#ctx0" brushRef="#br0" timeOffset="1">1 252 3436 0 0,'116'2'2313'0'0,"-114"-2"-2264"0"0,-1 0 1 0 0,0 0 0 0 0,0-1-1 0 0,0 1 1 0 0,0 0 0 0 0,0 0 0 0 0,0-1-1 0 0,1 1 1 0 0,-1 0 0 0 0,0-1-1 0 0,0 1 1 0 0,0-1 0 0 0,0 1 0 0 0,0-1-1 0 0,0 0 1 0 0,0 1 0 0 0,-1-1-1 0 0,1 0 1 0 0,0 0 0 0 0,0 0 0 0 0,0 1-1 0 0,-1-1 1 0 0,1 0 0 0 0,-1 0-1 0 0,1 0 1 0 0,0 0 0 0 0,-1 0 0 0 0,0 0-1 0 0,1-1 1 0 0,-1 1 0 0 0,0 0-1 0 0,1 0 1 0 0,-1 0 0 0 0,0 0 0 0 0,0 0-1 0 0,0 0 1 0 0,0-1 0 0 0,0 1-1 0 0,0 0 1 0 0,0 0 0 0 0,0 0 0 0 0,-1 0-1 0 0,1 0 1 0 0,0 0 0 0 0,-1-1-1 0 0,0-1 1 0 0,0-3 227 0 0,1-163 1334 0 0,24 173-1362 0 0,-15 3-432 0 0,0 1-1 0 0,0 1 1 0 0,-1 0-1 0 0,0 0 0 0 0,-1 0 1 0 0,13 21-1 0 0,18 22 355 0 0,-29-42-165 0 0,-3-1 164 0 0,2-1 0 0 0,-1 1-1 0 0,2-1 1 0 0,-1-1 0 0 0,1 1 0 0 0,0-2 0 0 0,0 1 0 0 0,1-1 0 0 0,10 5 0 0 0,-19-11-190 0 0,0-1-1 0 0,-1 1 1 0 0,1 0-1 0 0,0-1 1 0 0,0 1 0 0 0,0-1-1 0 0,-1 1 1 0 0,1-1-1 0 0,0 0 1 0 0,0 1 0 0 0,-1-1-1 0 0,1 0 1 0 0,-1 1-1 0 0,1-1 1 0 0,0 0 0 0 0,-1 0-1 0 0,1 0 1 0 0,-1 0-1 0 0,0 1 1 0 0,1-1 0 0 0,-1 0-1 0 0,0 0 1 0 0,0 0-1 0 0,1 0 1 0 0,-1 0 0 0 0,0 0-1 0 0,0 0 1 0 0,0 0-1 0 0,0 0 1 0 0,0 0 0 0 0,0 0-1 0 0,-1-1 1 0 0,3-40 3 0 0,-2 39-5 0 0,0-170-1434 0 0,0 172 1326 0 0,0 0 0 0 0,0 1 0 0 0,0-1 0 0 0,0 0 0 0 0,0 1 0 0 0,0-1 0 0 0,0 0 0 0 0,0 0 0 0 0,1 1 0 0 0,-1-1 0 0 0,0 1 0 0 0,0-1 0 0 0,1 0 0 0 0,-1 1 0 0 0,0-1 0 0 0,1 0 0 0 0,-1 1 0 0 0,0-1 0 0 0,1 1 0 0 0,-1-1 0 0 0,1 1 0 0 0,-1-1 0 0 0,1 1 0 0 0,-1-1 0 0 0,1 1 0 0 0,-1 0 0 0 0,1-1 0 0 0,0 1 0 0 0,-1 0 0 0 0,1-1 0 0 0,-1 1 0 0 0,1 0 0 0 0,0 0 0 0 0,-1 0 0 0 0,1-1 0 0 0,1 1 0 0 0,10-2-2317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1 616 0 0,'0'0'9257'0'0,"-4"12"-8881"0"0,-2 7-283 0 0,-5 12 206 0 0,0 1-1 0 0,3 0 1 0 0,1 0 0 0 0,-5 45 0 0 0,12-77-375 0 0,2-4-1577 0 0,1 0 1034 0 0,0 0 0 0 0,-1 0 1 0 0,1 0-1 0 0,1 0 0 0 0,-1 0 0 0 0,7-5 0 0 0,4-4-1387 0 0,1-5-927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28 3568 0 0,'0'0'6225'0'0,"-154"5"-6109"0"0,125-8-52 0 0,-1-4 116 0 0,3 3 28 0 0,3-1-208 0 0,0 1 0 0 0,5-1-52 0 0,6 3-244 0 0,5 0-480 0 0,2 2-456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1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1980 0 0,'0'0'7181'0'0,"-16"28"-8517"0"0,16-16-508 0 0,4 0-789 0 0,2 1-603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0 212 0 0,'0'0'11297'0'0,"-121"126"-11297"0"0,110-115-28 0 0,0-1-164 0 0,1 1-400 0 0,4-4-648 0 0,1 0-1240 0 0,5 0-3193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0 620 0 0,'0'0'3964'0'0,"5"99"-7496"0"0,-5-95 2480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8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1096 0 0,'0'0'7129'0'0,"-6"55"-6141"0"0,4 86 234 0 0,0-71-2148 0 0,1 1-3989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8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1576 0 0,'0'0'6390'0'0,"0"11"-6306"0"0,-7 50-9 0 0,3-39 414 0 0,1 0 0 0 0,1 1-1 0 0,0-1 1 0 0,2 1 0 0 0,3 23 0 0 0,-2-45-396 0 0,0 1-1 0 0,0 0 1 0 0,0-1 0 0 0,0 1 0 0 0,1-1 0 0 0,-1 1 0 0 0,0-1 0 0 0,1 1 0 0 0,0-1-1 0 0,-1 0 1 0 0,1 0 0 0 0,0 0 0 0 0,-1 0 0 0 0,1 0 0 0 0,0 0 0 0 0,0 0 0 0 0,0-1-1 0 0,0 1 1 0 0,0-1 0 0 0,0 1 0 0 0,0-1 0 0 0,3 0 0 0 0,55 5-571 0 0,-46-4 174 0 0,10 1-1789 0 0,0 1-1 0 0,22 7 0 0 0,-24-4-2509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14 1592 0 0,'0'0'9512'0'0,"-6"-2"-9132"0"0,-12-2-36 0 0,0 1 0 0 0,-1 1 0 0 0,1 0 1 0 0,-21 2-1 0 0,63 21-849 0 0,-16-16 417 0 0,0 1-1 0 0,-1 1 1 0 0,1 0-1 0 0,-1 0 1 0 0,-1 0-1 0 0,1 1 0 0 0,-1 0 1 0 0,-1 0-1 0 0,0 1 1 0 0,0-1-1 0 0,0 1 1 0 0,-1 0-1 0 0,0 1 0 0 0,-1-1 1 0 0,0 1-1 0 0,-1-1 1 0 0,0 1-1 0 0,0 0 1 0 0,0 18-1 0 0,-2-26 69 0 0,-1-1 1 0 0,1 1-1 0 0,-1-1 1 0 0,1 1-1 0 0,-1-1 1 0 0,0 0-1 0 0,0 1 1 0 0,0-1-1 0 0,0 0 1 0 0,0 0-1 0 0,0 0 1 0 0,0 1-1 0 0,0-1 1 0 0,0 0-1 0 0,0-1 0 0 0,0 1 1 0 0,-1 0-1 0 0,1 0 1 0 0,0 0-1 0 0,-1-1 1 0 0,1 1-1 0 0,-1-1 1 0 0,1 1-1 0 0,-1-1 1 0 0,1 1-1 0 0,-1-1 1 0 0,1 0-1 0 0,-1 0 1 0 0,-2 0-1 0 0,-55 3-229 0 0,52-3 167 0 0,-38-4-1006 0 0,43 3 879 0 0,0 1 0 0 0,1-1 0 0 0,-1 1 1 0 0,0-1-1 0 0,1 0 0 0 0,-1 1 1 0 0,1-1-1 0 0,-1 0 0 0 0,1 0 0 0 0,-1 0 1 0 0,1 0-1 0 0,-1 0 0 0 0,1-1 1 0 0,0 1-1 0 0,0 0 0 0 0,0 0 0 0 0,0-1 1 0 0,0 1-1 0 0,0-1 0 0 0,0 1 1 0 0,0-1-1 0 0,0 1 0 0 0,1-1 0 0 0,-1-2 1 0 0,0-3-2042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2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1 0 1500 0 0</inkml:trace>
  <inkml:trace contextRef="#ctx0" brushRef="#br0" timeOffset="1">1 0 1500 0 0,'126'21'2688'0'0,"-123"-3"461"0"0,0 3-2189 0 0,2 2-752 0 0,-5-3-208 0 0,3 1 64 0 0,-1 2-64 0 0,-2-3-76 0 0,3-1 12 0 0,2-3-236 0 0,-5-3-348 0 0,6-3-640 0 0,-1-1-485 0 0,1-5-767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4708 0 0,'0'0'5762'0'0,"-17"10"-5738"0"0,-3 1-44 0 0,9-7-24 0 0,2 2 0 0 0,-1-1-1 0 0,1 1 1 0 0,-1 0 0 0 0,-9 10-1 0 0,18-15-15 0 0,1 0-1 0 0,-1-1 0 0 0,0 1 1 0 0,1 0-1 0 0,-1 0 0 0 0,1 0 1 0 0,-1-1-1 0 0,1 1 0 0 0,-1 0 0 0 0,1 0 1 0 0,0 0-1 0 0,-1 0 0 0 0,1 0 1 0 0,0 0-1 0 0,0 0 0 0 0,0 0 1 0 0,0 0-1 0 0,-1 0 0 0 0,2 0 1 0 0,-1 0-1 0 0,0 0 0 0 0,0 0 1 0 0,0 0-1 0 0,0 0 0 0 0,0 0 1 0 0,1 0-1 0 0,-1 0 0 0 0,1-1 1 0 0,-1 1-1 0 0,0 0 0 0 0,1 0 1 0 0,-1 0-1 0 0,1 0 0 0 0,0-1 1 0 0,-1 1-1 0 0,1 0 0 0 0,0 0 0 0 0,-1-1 1 0 0,1 1-1 0 0,0-1 0 0 0,0 1 1 0 0,1 0-1 0 0,39 28-357 0 0,-36-26 422 0 0,33 16 21 0 0,-28-15 60 0 0,-1 0 1 0 0,-1 0 0 0 0,1 1-1 0 0,-1 0 1 0 0,1 1 0 0 0,-1-1-1 0 0,-1 2 1 0 0,1-1 0 0 0,-1 1-1 0 0,8 10 1 0 0,-14-16-73 0 0,-1 0 0 0 0,1 0 0 0 0,-1-1 0 0 0,1 1 0 0 0,-1 0-1 0 0,1 0 1 0 0,-1 0 0 0 0,0 0 0 0 0,0 0 0 0 0,1 0 0 0 0,-1 0 0 0 0,0 0 0 0 0,0 0 0 0 0,0 0-1 0 0,0 0 1 0 0,0 0 0 0 0,0 0 0 0 0,0-1 0 0 0,0 1 0 0 0,-1 0 0 0 0,1 0 0 0 0,0 0 0 0 0,-1 0-1 0 0,1 0 1 0 0,0 0 0 0 0,-1 0 0 0 0,1 0 0 0 0,-1-1 0 0 0,1 1 0 0 0,-1 0 0 0 0,-1 1 0 0 0,0 0 2 0 0,0-1 1 0 0,-1 1 0 0 0,1-1 0 0 0,-1 1 0 0 0,0-1-1 0 0,1 0 1 0 0,-1 0 0 0 0,0 0 0 0 0,0 0 0 0 0,-5 1-1 0 0,2-1-211 0 0,1 0-1 0 0,-1 0 1 0 0,0-1-1 0 0,0 0 1 0 0,0 0-1 0 0,0 0 1 0 0,1-1-1 0 0,-1 1 1 0 0,0-1-1 0 0,0-1 0 0 0,-6-1 1 0 0,-3-15-3456 0 0,11 9 1140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0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132 106 4064 0 0,'0'0'4801'0'0,"-5"133"-4801"0"0,5-115 4 0 0,0-2-8 0 0,0-2-24 0 0,3-5-228 0 0,2-2-252 0 0,6-5-64 0 0,0-2-676 0 0,2 0-353 0 0,6-5-1203 0 0</inkml:trace>
  <inkml:trace contextRef="#ctx0" brushRef="#br0" timeOffset="1">318 3 4664 0 0,'0'0'6156'0'0,"-26"2"-6062"0"0,20-1-94 0 0,-195 7 619 0 0,184-9-1032 0 0,1-1-1 0 0,-1 0 1 0 0,-16-6 0 0 0,32 8-499 0 0,15 0-4474 0 0,1 2 2412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0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8 380 0 0,'0'0'9320'0'0,"-13"0"-9149"0"0,-18-2-101 0 0,10-1-27 0 0,1 1 0 0 0,-1 2 0 0 0,0 0 0 0 0,-37 5 0 0 0,56-4-37 0 0,-1 0 0 0 0,1 1 0 0 0,0-1 0 0 0,-1 1 0 0 0,1-1 0 0 0,0 1 0 0 0,0 0 0 0 0,0 0 0 0 0,0 0 0 0 0,0 0 0 0 0,0 0 0 0 0,0 0 0 0 0,1 1 0 0 0,-1-1 0 0 0,1 1 0 0 0,0-1 0 0 0,0 1 0 0 0,0-1 0 0 0,0 1 0 0 0,0 0 0 0 0,0-1 0 0 0,1 1 0 0 0,-1 4 0 0 0,-1 9 160 0 0,0 0 0 0 0,1 29 0 0 0,1-33 72 0 0,1-9-256 0 0,-1-1 0 0 0,1 0 0 0 0,-1 1 1 0 0,1-1-1 0 0,0 0 0 0 0,0 1 0 0 0,0-1 0 0 0,0 0 0 0 0,0 0 0 0 0,0 0 0 0 0,1 0 0 0 0,-1 0 0 0 0,1 0 0 0 0,-1 0 0 0 0,1 0 0 0 0,0-1 0 0 0,0 1 0 0 0,0-1 0 0 0,0 1 0 0 0,0-1 0 0 0,0 0 0 0 0,0 1 0 0 0,0-1 0 0 0,1 0 0 0 0,-1-1 1 0 0,4 2-1 0 0,8 3-1071 0 0,1-1 0 0 0,-1-1 0 0 0,17 2 0 0 0,-17-3-526 0 0,5 1-1026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1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3836 0 0,'0'0'4385'0'0,"-129"18"-6297"0"0,127-11-29 0 0,2 0-927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3008 0 0,'0'0'5821'0'0,"7"-16"-5694"0"0,21-48-42 0 0,-27 60-46 0 0,1 1 0 0 0,0-1 0 0 0,0 1-1 0 0,0-1 1 0 0,0 1 0 0 0,0 0 0 0 0,1 0-1 0 0,-1 0 1 0 0,1 0 0 0 0,4-2 0 0 0,-6 4-21 0 0,0 0 1 0 0,0 0 0 0 0,0 1-1 0 0,0-1 1 0 0,0 1 0 0 0,1-1-1 0 0,-1 1 1 0 0,0-1 0 0 0,0 1-1 0 0,1 0 1 0 0,-1 0 0 0 0,0-1-1 0 0,1 1 1 0 0,-1 0 0 0 0,0 0 0 0 0,0 0-1 0 0,1 1 1 0 0,-1-1 0 0 0,0 0-1 0 0,2 1 1 0 0,-1 0-38 0 0,0 0 1 0 0,1 0-1 0 0,-1 1 0 0 0,0-1 0 0 0,0 1 1 0 0,0 0-1 0 0,-1 0 0 0 0,1-1 1 0 0,0 1-1 0 0,-1 0 0 0 0,1 0 1 0 0,-1 0-1 0 0,1 1 0 0 0,-1-1 1 0 0,0 0-1 0 0,0 0 0 0 0,0 1 1 0 0,0-1-1 0 0,-1 1 0 0 0,1-1 1 0 0,-1 1-1 0 0,1 2 0 0 0,0 6-73 0 0,0-1-1 0 0,0 0 1 0 0,-1 1 0 0 0,-1-1-1 0 0,0 0 1 0 0,-4 20 0 0 0,4-28 54 0 0,1 1 0 0 0,-1 0 1 0 0,0-1-1 0 0,0 1 1 0 0,0-1-1 0 0,-1 1 0 0 0,1-1 1 0 0,0 1-1 0 0,-1-1 1 0 0,0 0-1 0 0,1 0 0 0 0,-1 0 1 0 0,0 0-1 0 0,0 0 1 0 0,0 0-1 0 0,-1 0 0 0 0,1 0 1 0 0,0-1-1 0 0,-1 0 1 0 0,1 1-1 0 0,-1-1 0 0 0,1 0 1 0 0,-1 0-1 0 0,1 0 1 0 0,-1 0-1 0 0,0-1 0 0 0,0 1 1 0 0,1-1-1 0 0,-1 0 1 0 0,-4 1-1 0 0,7-2 61 0 0,0 1 0 0 0,-1 0 1 0 0,1-1-1 0 0,0 1 0 0 0,0-1 0 0 0,-1 1 0 0 0,1 0 0 0 0,0-1 1 0 0,0 1-1 0 0,-1-1 0 0 0,1 1 0 0 0,0-1 0 0 0,0 1 0 0 0,0-1 1 0 0,0 1-1 0 0,0-1 0 0 0,0 1 0 0 0,0-1 0 0 0,0 1 0 0 0,0-1 1 0 0,0 1-1 0 0,0 0 0 0 0,0-1 0 0 0,0 1 0 0 0,0-1 0 0 0,0 1 1 0 0,0-1-1 0 0,1 1 0 0 0,-1-1 0 0 0,0 1 0 0 0,0-1 0 0 0,1 1 1 0 0,-1 0-1 0 0,0-1 0 0 0,0 1 0 0 0,1-1 0 0 0,-1 1 0 0 0,0 0 1 0 0,1 0-1 0 0,-1-1 0 0 0,1 1 0 0 0,0-1 0 0 0,15-20 544 0 0,17 5-1617 0 0,-19 10-1515 0 0,-82 59-3001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 2592 0 0,'52'106'2602'0'0,"-52"-106"-2547"0"0,0 0 0 0 0,0 0 0 0 0,0 1 0 0 0,0-1 0 0 0,0 0 0 0 0,0 0-1 0 0,0 0 1 0 0,0 0 0 0 0,0 0 0 0 0,0 1 0 0 0,0-1 0 0 0,0 0 0 0 0,0 0-1 0 0,0 0 1 0 0,0 0 0 0 0,0 0 0 0 0,0 1 0 0 0,0-1 0 0 0,0 0-1 0 0,0 0 1 0 0,0 0 0 0 0,1 0 0 0 0,-1 0 0 0 0,0 0 0 0 0,0 0 0 0 0,0 0-1 0 0,0 1 1 0 0,0-1 0 0 0,0 0 0 0 0,0 0 0 0 0,1 0 0 0 0,-1 0 0 0 0,0 0-1 0 0,0 0 1 0 0,0 0 0 0 0,0 0 0 0 0,0 0 0 0 0,0 0 0 0 0,1 0-1 0 0,-1 0 1 0 0,0 0 0 0 0,0 0 0 0 0,0 0 0 0 0,0 0 0 0 0,0 0 0 0 0,1 0-1 0 0,-1 0 1 0 0,0 0 0 0 0,0 0 0 0 0,0 0 0 0 0,0 0 0 0 0,0 0-1 0 0,1 0 1 0 0,-1 0 0 0 0,0 0 0 0 0,0 0 0 0 0,0-1 0 0 0,0 1 0 0 0,0 0-1 0 0,0 0 1 0 0,0 0 0 0 0,0 0 0 0 0,1 0 0 0 0,-1 0 0 0 0,0 0 0 0 0,0-1-1 0 0,0 1 1 0 0,0 0 0 0 0,0 0 0 0 0,3-18 1042 0 0,-3-25-742 0 0,-47-75 472 0 0,51 119-863 0 0,0-1 0 0 0,-1 1 0 0 0,1 0 0 0 0,-1 1-1 0 0,1-1 1 0 0,-1 0 0 0 0,0 1 0 0 0,6 3 0 0 0,8 3-292 0 0,-9-5 1 0 0,1 0-1 0 0,-1-1 0 0 0,1 0 1 0 0,-1 0-1 0 0,1-1 0 0 0,0 0 1 0 0,0 0-1 0 0,-1-1 0 0 0,1-1 0 0 0,9-1 1 0 0,-13 2 265 0 0,0-1 0 0 0,0-1 0 0 0,0 1 0 0 0,0-1 0 0 0,0 0 0 0 0,0 0 0 0 0,0 0 0 0 0,-1-1 0 0 0,1 0-1 0 0,-1 0 1 0 0,0 0 0 0 0,0 0 0 0 0,0 0 0 0 0,0-1 0 0 0,-1 0 0 0 0,1 0 0 0 0,-1 0 0 0 0,4-7 0 0 0,-10 21 616 0 0,1 0 0 0 0,0 0 0 0 0,0 1 1 0 0,1-1-1 0 0,0 1 0 0 0,1 16 0 0 0,6 83-507 0 0,-7-109-27 0 0,1 1-1 0 0,0 0 1 0 0,1 0-1 0 0,-1 0 1 0 0,0 0 0 0 0,0 0-1 0 0,1 0 1 0 0,-1 0 0 0 0,1 0-1 0 0,0-1 1 0 0,0 1-1 0 0,-1 0 1 0 0,1 0 0 0 0,0-1-1 0 0,0 1 1 0 0,1-1 0 0 0,1 3-1 0 0,-2-4-46 0 0,0-1 1 0 0,0 1-1 0 0,0 0 0 0 0,0-1 0 0 0,0 1 1 0 0,1-1-1 0 0,-1 0 0 0 0,0 1 0 0 0,0-1 1 0 0,-1 0-1 0 0,1 1 0 0 0,0-1 0 0 0,0 0 1 0 0,0 0-1 0 0,0 0 0 0 0,-1 0 0 0 0,1 0 1 0 0,0 0-1 0 0,-1 0 0 0 0,1 0 0 0 0,-1 0 0 0 0,1 0 1 0 0,-1 0-1 0 0,0-1 0 0 0,1 1 0 0 0,-1 0 1 0 0,0-2-1 0 0,18-44-155 0 0,-11 27-217 0 0,1 0 0 0 0,12-23 1 0 0,-20 43 370 0 0,0-1-1 0 0,1 0 1 0 0,-1 1 0 0 0,0-1 0 0 0,1 0 0 0 0,-1 1 0 0 0,1-1 0 0 0,-1 1 0 0 0,1-1-1 0 0,-1 0 1 0 0,1 1 0 0 0,-1-1 0 0 0,1 1 0 0 0,-1-1 0 0 0,1 1 0 0 0,0 0 0 0 0,-1-1-1 0 0,1 1 1 0 0,0 0 0 0 0,-1-1 0 0 0,1 1 0 0 0,0 0 0 0 0,0 0 0 0 0,-1 0 0 0 0,1 0-1 0 0,0-1 1 0 0,0 1 0 0 0,-1 0 0 0 0,1 0 0 0 0,0 0 0 0 0,0 1 0 0 0,0-1 0 0 0,1 1-30 0 0,0 0 1 0 0,-1 0-1 0 0,1 0 1 0 0,0 0 0 0 0,-1 0-1 0 0,0 1 1 0 0,1-1 0 0 0,-1 1-1 0 0,0-1 1 0 0,1 1 0 0 0,-1-1-1 0 0,1 3 1 0 0,22 49-393 0 0,15 66 4121 0 0,-38-117-3439 0 0,0-1-318 0 0,-4-1-231 0 0,1 0 297 0 0,-1 0-1 0 0,1-1 1 0 0,-1 1 0 0 0,1-1-1 0 0,0 1 1 0 0,-1-1-1 0 0,1 0 1 0 0,0 0 0 0 0,-1 0-1 0 0,-2-2 1 0 0,-7-2-423 0 0,10 4 220 0 0,0 1 1 0 0,0-1-1 0 0,1 1 0 0 0,-1-1 1 0 0,0 0-1 0 0,0 0 0 0 0,1 0 1 0 0,-1 0-1 0 0,0 0 0 0 0,1 0 1 0 0,-1 0-1 0 0,1-1 0 0 0,-1 1 0 0 0,1-1 1 0 0,0 1-1 0 0,0-1 0 0 0,0 1 1 0 0,0-1-1 0 0,-1-1 0 0 0,14 8-3204 0 0,51 28 2570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1072 0 0,'0'0'5763'0'0,"4"-3"-5441"0"0,2 0-1077 0 0,4-1 3857 0 0,-6 21-460 0 0,-3 13-2442 0 0,2 0 0 0 0,10 47-1 0 0,0-20-3672 0 0,-8-46-1533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4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67 584 0 0,'0'0'4812'0'0,"-9"-10"-4500"0"0,-32-34 4 0 0,24 32 3817 0 0,47 15-2974 0 0,20 16-1143 0 0,-32-13 16 0 0,1 1 0 0 0,-1 0 1 0 0,0 2-1 0 0,29 18 0 0 0,-43-24-19 0 0,0 1-1 0 0,0-1 1 0 0,0 0-1 0 0,0 1 0 0 0,-1 0 1 0 0,0 0-1 0 0,0 0 0 0 0,0 0 1 0 0,0 1-1 0 0,-1-1 1 0 0,1 1-1 0 0,-1 0 0 0 0,0-1 1 0 0,-1 1-1 0 0,1 0 0 0 0,-1 0 1 0 0,0 0-1 0 0,0 0 1 0 0,-1 0-1 0 0,1 0 0 0 0,-1 1 1 0 0,0-1-1 0 0,-1 7 0 0 0,0-10-39 0 0,0 1 0 0 0,0 0-1 0 0,0-1 1 0 0,-1 1 0 0 0,1-1-1 0 0,-1 1 1 0 0,1-1-1 0 0,-1 0 1 0 0,0 1 0 0 0,0-1-1 0 0,0 0 1 0 0,0 0 0 0 0,0-1-1 0 0,0 1 1 0 0,-1 0-1 0 0,1-1 1 0 0,-1 1 0 0 0,1-1-1 0 0,-1 0 1 0 0,1 0 0 0 0,-1 0-1 0 0,0 0 1 0 0,1 0-1 0 0,-1 0 1 0 0,0-1 0 0 0,-4 1-1 0 0,-3 1-212 0 0,0-1-1 0 0,0 0 1 0 0,0 0 0 0 0,0-1-1 0 0,0 0 1 0 0,-15-2-1 0 0,24 1-5 0 0,-1 1 0 0 0,1 0 0 0 0,-1-1 0 0 0,1 1 0 0 0,-1-1 1 0 0,1 1-1 0 0,0-1 0 0 0,-1 0 0 0 0,1 1 0 0 0,-1-1 0 0 0,1 0 0 0 0,0 0 0 0 0,0 0 0 0 0,0 0 0 0 0,-1 0 0 0 0,1 0 0 0 0,0-1 0 0 0,0 1 0 0 0,1 0 0 0 0,-1 0 0 0 0,0-1 1 0 0,0 1-1 0 0,-1-3 0 0 0,2-1-1700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1604 0 0,'0'0'9051'0'0,"2"21"-8753"0"0,7 161 693 0 0,-9-162-872 0 0,-1-15-386 0 0,1 1-1 0 0,0 0 1 0 0,0 0-1 0 0,1 0 0 0 0,2 10 1 0 0,-3-14-38 0 0,1 0 1 0 0,0 0-1 0 0,-1-1 0 0 0,1 1 1 0 0,0-1-1 0 0,0 1 0 0 0,0-1 1 0 0,1 1-1 0 0,-1-1 0 0 0,0 0 1 0 0,0 1-1 0 0,1-1 0 0 0,-1 0 1 0 0,1 0-1 0 0,-1 0 0 0 0,1 0 1 0 0,-1 0-1 0 0,1 0 1 0 0,0-1-1 0 0,0 1 0 0 0,-1 0 1 0 0,1-1-1 0 0,2 1 0 0 0,17 2-2841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33 257 1420 0 0,'0'0'7706'0'0,"-3"-9"-7302"0"0,0-2-314 0 0,-17-81 821 0 0,17 81-808 0 0,2-1 0 0 0,0 0-1 0 0,0 0 1 0 0,1 0 0 0 0,0 0 0 0 0,3-16 0 0 0,-2 26-58 0 0,0-1 0 0 0,0 0 0 0 0,1 1-1 0 0,-1-1 1 0 0,1 1 0 0 0,0-1 0 0 0,-1 1 0 0 0,1 0 0 0 0,0 0 0 0 0,0 0 0 0 0,1 0-1 0 0,-1 0 1 0 0,0 0 0 0 0,1 1 0 0 0,-1-1 0 0 0,1 1 0 0 0,-1 0 0 0 0,1-1-1 0 0,0 1 1 0 0,-1 0 0 0 0,1 1 0 0 0,0-1 0 0 0,0 0 0 0 0,4 0 0 0 0,-4 1-76 0 0,-1-1 0 0 0,0 1 0 0 0,1 0 0 0 0,-1 0 0 0 0,0 0 0 0 0,0 0 0 0 0,1 0 0 0 0,-1 0 0 0 0,0 1 0 0 0,0-1 0 0 0,1 1 0 0 0,-1 0 0 0 0,0-1 0 0 0,0 1 0 0 0,0 0 0 0 0,0 0 0 0 0,0 0 0 0 0,0 1 0 0 0,0-1 0 0 0,0 0 0 0 0,0 1 0 0 0,-1-1 0 0 0,1 1 0 0 0,0 0 0 0 0,-1 0 0 0 0,0-1 1 0 0,1 1-1 0 0,-1 0 0 0 0,0 0 0 0 0,0 0 0 0 0,1 4 0 0 0,0 0 2 0 0,0 0 1 0 0,-1 0 0 0 0,-1 0-1 0 0,1 1 1 0 0,-1-1 0 0 0,0 0-1 0 0,0 1 1 0 0,0-1 0 0 0,-1 0-1 0 0,0 0 1 0 0,-1 1 0 0 0,-2 6-1 0 0,3-10-16 0 0,0 0-1 0 0,0 0 0 0 0,0-1 1 0 0,-1 1-1 0 0,1 0 0 0 0,-1-1 1 0 0,0 0-1 0 0,0 1 0 0 0,0-1 1 0 0,0 0-1 0 0,0 0 0 0 0,0 0 1 0 0,-1 0-1 0 0,1 0 1 0 0,-1 0-1 0 0,1-1 0 0 0,-1 1 1 0 0,0-1-1 0 0,1 0 0 0 0,-1 0 1 0 0,0 0-1 0 0,0 0 0 0 0,0 0 1 0 0,0-1-1 0 0,0 1 0 0 0,0-1 1 0 0,-4 0-1 0 0,6 0-122 0 0,42 0 796 0 0,-39 0-574 0 0,1 0 0 0 0,-1 0 0 0 0,1 1 0 0 0,-1-1 0 0 0,0 1 0 0 0,1-1 0 0 0,-1 1 0 0 0,0 0 0 0 0,1 0 0 0 0,-1 0 0 0 0,0 0 0 0 0,0 1 0 0 0,0-1 0 0 0,0 0 0 0 0,0 1 0 0 0,0-1 0 0 0,0 1 0 0 0,1 2 0 0 0,24 39 544 0 0,-24-37-783 0 0,0 0 0 0 0,0 0 0 0 0,1-1 0 0 0,-1 1 0 0 0,1-1 0 0 0,8 8 0 0 0,-12-13-164 0 0,1 1 0 0 0,0 0 0 0 0,0-1 0 0 0,-1 0 0 0 0,1 1 1 0 0,0-1-1 0 0,0 1 0 0 0,0-1 0 0 0,0 0 0 0 0,0 0 0 0 0,0 0 1 0 0,0 1-1 0 0,0-1 0 0 0,-1 0 0 0 0,1 0 0 0 0,0 0 0 0 0,0 0 1 0 0,2-1-1 0 0,0-1-2195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5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0 604 0 0,'0'0'10100'0'0,"2"21"-9855"0"0,15 159 269 0 0,-17-179-531 0 0,0 0 0 0 0,0 0 0 0 0,0 1-1 0 0,0-1 1 0 0,0 0 0 0 0,1 0 0 0 0,-1 0 0 0 0,0 0 0 0 0,1 0 0 0 0,-1 1-1 0 0,0-1 1 0 0,1 0 0 0 0,0 0 0 0 0,-1 0 0 0 0,1 0 0 0 0,-1 0-1 0 0,1 0 1 0 0,0-1 0 0 0,0 1 0 0 0,0 0 0 0 0,-1 0 0 0 0,1 0 0 0 0,0-1-1 0 0,1 2 1 0 0,0-2-136 0 0,-1 0 1 0 0,0 0-1 0 0,0 0 0 0 0,0 0 0 0 0,1 0 0 0 0,-1-1 0 0 0,0 1 1 0 0,0 0-1 0 0,0 0 0 0 0,1-1 0 0 0,-1 1 0 0 0,0-1 0 0 0,0 1 1 0 0,0-1-1 0 0,0 0 0 0 0,0 1 0 0 0,0-1 0 0 0,1-1 0 0 0,5-4-1214 0 0,0-1 0 0 0,-1 0 0 0 0,0 0 0 0 0,8-11 0 0 0,-2 2 72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1 124 548 0 0,'141'-29'1846'0'0,"-140"28"-1756"0"0,0 1-1 0 0,0 0 0 0 0,0 0 1 0 0,0 0-1 0 0,0-1 0 0 0,0 1 0 0 0,0 0 1 0 0,0 0-1 0 0,0 0 0 0 0,0 1 1 0 0,0-1-1 0 0,0 0 0 0 0,0 0 1 0 0,0 1-1 0 0,0-1 0 0 0,0 0 1 0 0,0 1-1 0 0,0-1 0 0 0,0 1 1 0 0,0-1-1 0 0,-1 1 0 0 0,1-1 1 0 0,0 1-1 0 0,0 0 0 0 0,-1-1 1 0 0,1 1-1 0 0,0 0 0 0 0,-1 0 1 0 0,1 0-1 0 0,0 0 0 0 0,-1-1 1 0 0,1 1-1 0 0,-1 0 0 0 0,0 0 0 0 0,1 0 1 0 0,0 2-1 0 0,-3 31 1982 0 0,1-26-2016 0 0,0 2-76 0 0,1 1-1 0 0,0-1 0 0 0,1 0 1 0 0,0 1-1 0 0,1-1 0 0 0,0 0 1 0 0,0 1-1 0 0,1-1 0 0 0,0 0 0 0 0,1-1 1 0 0,0 1-1 0 0,10 16 0 0 0,-13-25-264 0 0,1 0 0 0 0,-1 0 0 0 0,0 0-1 0 0,1 0 1 0 0,-1 0 0 0 0,1 0-1 0 0,-1-1 1 0 0,1 1 0 0 0,-1-1 0 0 0,1 1-1 0 0,-1-1 1 0 0,1 1 0 0 0,-1-1-1 0 0,1 0 1 0 0,0 0 0 0 0,-1 0 0 0 0,3 0-1 0 0,5 0-1367 0 0</inkml:trace>
  <inkml:trace contextRef="#ctx0" brushRef="#br0" timeOffset="1">345 1 3648 0 0,'0'0'7697'0'0,"-26"4"-7424"0"0,-9 3-157 0 0,11-2-3 0 0,-1 0 0 0 0,-45 1 0 0 0,33-8-70 0 0,30 1-239 0 0,0 0-1 0 0,0 1 1 0 0,0 0 0 0 0,0 0 0 0 0,0 0-1 0 0,0 1 1 0 0,-11 3 0 0 0,18-4 103 0 0,0 0 0 0 0,-1 0 0 0 0,1 1 0 0 0,0-1 0 0 0,0 0 0 0 0,0 0 0 0 0,0 0 0 0 0,-1 1 0 0 0,1-1 0 0 0,0 0 1 0 0,0 1-1 0 0,0-1 0 0 0,0 0 0 0 0,0 0 0 0 0,0 1 0 0 0,0-1 0 0 0,0 0 0 0 0,0 1 0 0 0,0-1 0 0 0,0 0 0 0 0,0 0 0 0 0,0 1 0 0 0,0-1 1 0 0,0 0-1 0 0,0 1 0 0 0,0-1 0 0 0,0 0 0 0 0,0 0 0 0 0,1 1 0 0 0,-1-1 0 0 0,0 0 0 0 0,0 0 0 0 0,0 1 0 0 0,0-1 0 0 0,1 0 0 0 0,-1 0 1 0 0,0 0-1 0 0,0 1 0 0 0,0-1 0 0 0,1 0 0 0 0,-1 0 0 0 0,0 0 0 0 0,0 0 0 0 0,1 1 0 0 0,-1-1 0 0 0,0 0 0 0 0,0 0 0 0 0,1 0 1 0 0,-1 0-1 0 0,0 0 0 0 0,1 0 0 0 0,14 9-2899 0 0,5 0 570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6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44 0 0,'0'0'9126'0'0,"-21"1"-8932"0"0,-95 7 208 0 0,52-6-5350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6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2428 0 0,'0'0'4693'0'0,"-22"2"-4502"0"0,-68 6-14 0 0,86-7-139 0 0,0-1 1 0 0,1 1 0 0 0,-1 0 0 0 0,0 0 0 0 0,0 0-1 0 0,0 0 1 0 0,0 1 0 0 0,1 0 0 0 0,-1-1-1 0 0,1 1 1 0 0,-1 1 0 0 0,1-1 0 0 0,0 0 0 0 0,0 1-1 0 0,0 0 1 0 0,0-1 0 0 0,0 1 0 0 0,1 0-1 0 0,-1 1 1 0 0,1-1 0 0 0,0 0 0 0 0,0 1 0 0 0,0-1-1 0 0,-3 7 1 0 0,4-4 69 0 0,-1 0 0 0 0,1 0 0 0 0,0-1-1 0 0,0 1 1 0 0,1 0 0 0 0,-1 0 0 0 0,1 0 0 0 0,1 0-1 0 0,-1 0 1 0 0,1 0 0 0 0,0-1 0 0 0,3 12 0 0 0,-2-12-110 0 0,0 0 0 0 0,1 0 1 0 0,-1 0-1 0 0,1-1 0 0 0,0 1 1 0 0,0-1-1 0 0,1 1 1 0 0,-1-1-1 0 0,1 0 0 0 0,0 0 1 0 0,0-1-1 0 0,0 1 0 0 0,1-1 1 0 0,-1 0-1 0 0,1 0 1 0 0,0 0-1 0 0,0-1 0 0 0,0 0 1 0 0,5 2-1 0 0,0-1-665 0 0,0 0-1 0 0,1-1 1 0 0,-1 0-1 0 0,0-1 1 0 0,1 0 0 0 0,-1-1-1 0 0,1 0 1 0 0,-1 0-1 0 0,14-3 1 0 0,-1-3-1398 0 0</inkml:trace>
  <inkml:trace contextRef="#ctx0" brushRef="#br0" timeOffset="1">230 120 2680 0 0,'0'0'6429'0'0,"-137"7"-6425"0"0,126-5-4 0 0,3-2-60 0 0,3 0-352 0 0,2 0-680 0 0,3 2-844 0 0,0 3-869 0 0,3-1 185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6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0 172 3372 0 0,'25'36'937'0'0,"10"13"-69"0"0,-27-43 176 0 0,-11-21 930 0 0,-8-14-1387 0 0,-9-44 1 0 0,18 64-556 0 0,1 0-1 0 0,-1 1 0 0 0,2-1 1 0 0,-1 0-1 0 0,1 0 1 0 0,1 0-1 0 0,0 0 1 0 0,0 0-1 0 0,4-15 1 0 0,-4 21-41 0 0,0 1 0 0 0,1-1 1 0 0,-1 1-1 0 0,1-1 0 0 0,0 1 0 0 0,0-1 0 0 0,0 1 1 0 0,0 0-1 0 0,0 0 0 0 0,0 0 0 0 0,1 0 0 0 0,-1 1 1 0 0,0-1-1 0 0,1 0 0 0 0,0 1 0 0 0,-1 0 1 0 0,1-1-1 0 0,0 1 0 0 0,0 0 0 0 0,-1 1 0 0 0,1-1 1 0 0,0 0-1 0 0,0 1 0 0 0,0 0 0 0 0,0 0 0 0 0,0-1 1 0 0,0 2-1 0 0,0-1 0 0 0,0 0 0 0 0,0 1 0 0 0,5 1 1 0 0,-3-2-67 0 0,-1 1 1 0 0,0 0 0 0 0,1 0-1 0 0,-1 1 1 0 0,0-1 0 0 0,0 1-1 0 0,0 0 1 0 0,0 0-1 0 0,0 0 1 0 0,0 0 0 0 0,-1 1-1 0 0,1 0 1 0 0,-1 0 0 0 0,0 0-1 0 0,0 0 1 0 0,0 0 0 0 0,0 0-1 0 0,0 1 1 0 0,0 0-1 0 0,3 7 1 0 0,-5-8 55 0 0,1-1 0 0 0,-1 1 0 0 0,0 0 0 0 0,-1 0 0 0 0,1 0 0 0 0,0 1 0 0 0,-1-1 0 0 0,1 0 0 0 0,-1 0 0 0 0,0 0 0 0 0,0 0 0 0 0,-1 0 0 0 0,1 1 0 0 0,0-1 0 0 0,-1 0 0 0 0,0 0 0 0 0,0 0 0 0 0,0 0 0 0 0,0 0 0 0 0,0 0-1 0 0,-1-1 1 0 0,1 1 0 0 0,-1 0 0 0 0,0-1 0 0 0,0 1 0 0 0,0-1 0 0 0,0 1 0 0 0,0-1 0 0 0,0 0 0 0 0,-1 0 0 0 0,1 0 0 0 0,-4 2 0 0 0,-1 0 287 0 0,-1-1 1 0 0,0 0-1 0 0,0 0 1 0 0,-1 0-1 0 0,1-1 0 0 0,0-1 1 0 0,-1 1-1 0 0,1-1 0 0 0,-18-1 1 0 0,29 0-233 0 0,0 1 0 0 0,0-1 0 0 0,0 0 0 0 0,0 1 0 0 0,0 0 0 0 0,0 0 0 0 0,0 0 0 0 0,0 0 0 0 0,-1 0 0 0 0,1 0 0 0 0,0 1 0 0 0,-1-1 0 0 0,1 1 0 0 0,-1 0 0 0 0,1 0 0 0 0,1 2 1 0 0,31 40 680 0 0,-33-39-803 0 0,2 0 1 0 0,-1 0 0 0 0,0-1 0 0 0,1 1 0 0 0,0-1 0 0 0,0 0-1 0 0,1 0 1 0 0,-1 0 0 0 0,1 0 0 0 0,-1-1 0 0 0,7 4 0 0 0,-9-7-293 0 0,0 1 1 0 0,0-1 0 0 0,0 1 0 0 0,0-1 0 0 0,0 0-1 0 0,0 0 1 0 0,1 0 0 0 0,-1 0 0 0 0,0 0 0 0 0,0-1-1 0 0,0 1 1 0 0,0-1 0 0 0,0 1 0 0 0,0-1 0 0 0,0 0-1 0 0,0 0 1 0 0,0 1 0 0 0,0-1 0 0 0,3-2 0 0 0,7-8-1869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3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4512 0 0,'0'0'3595'0'0,"-10"14"-3250"0"0,-31 49-96 0 0,39-59-235 0 0,0 1 0 0 0,0-1-1 0 0,0 1 1 0 0,1-1 0 0 0,-1 1-1 0 0,1 0 1 0 0,0-1-1 0 0,0 1 1 0 0,1 0 0 0 0,0 0-1 0 0,0 9 1 0 0,0-12-17 0 0,0 1-1 0 0,0-1 1 0 0,1 0-1 0 0,-1 0 1 0 0,1 0 0 0 0,-1 1-1 0 0,1-1 1 0 0,0 0 0 0 0,0 0-1 0 0,0 0 1 0 0,0 0-1 0 0,0 0 1 0 0,0-1 0 0 0,1 1-1 0 0,-1 0 1 0 0,1 0 0 0 0,-1-1-1 0 0,1 1 1 0 0,-1-1 0 0 0,3 2-1 0 0,-2-2-53 0 0,-1-1 0 0 0,1 0 0 0 0,0 1 0 0 0,-1-1 0 0 0,1 0 0 0 0,0 0 0 0 0,-1 0 1 0 0,1 0-1 0 0,0 0 0 0 0,-1-1 0 0 0,1 1 0 0 0,-1 0 0 0 0,1-1 0 0 0,0 1 0 0 0,-1-1 0 0 0,1 0 0 0 0,-1 1 0 0 0,1-1 0 0 0,-1 0 0 0 0,0 0 0 0 0,1 0 0 0 0,-1 0 0 0 0,0 0 0 0 0,0 0 0 0 0,1 0 0 0 0,-1 0 0 0 0,0-1 1 0 0,1-1-1 0 0,33-46-469 0 0,-27 36 646 0 0,-7 11-95 0 0,0 0 1 0 0,0 1 0 0 0,0-1 0 0 0,0 0-1 0 0,1 0 1 0 0,-1 1 0 0 0,0-1-1 0 0,1 1 1 0 0,-1 0 0 0 0,1-1 0 0 0,0 1-1 0 0,-1 0 1 0 0,1 0 0 0 0,0 0 0 0 0,0 0-1 0 0,0 0 1 0 0,2-1 0 0 0,-2 3 32 0 0,-1-1-1 0 0,0 1 1 0 0,0 0 0 0 0,0-1 0 0 0,0 1 0 0 0,-1 0 0 0 0,1 0 0 0 0,0 0 0 0 0,0-1 0 0 0,0 1-1 0 0,-1 0 1 0 0,1 0 0 0 0,0 0 0 0 0,-1 0 0 0 0,1 0 0 0 0,-1 1 0 0 0,1-1 0 0 0,-1 0-1 0 0,1 0 1 0 0,-1 0 0 0 0,0 0 0 0 0,0 0 0 0 0,0 1 0 0 0,1-1 0 0 0,-1 0 0 0 0,0 0 0 0 0,-1 0-1 0 0,1 1 1 0 0,0 0 0 0 0,0 2 30 0 0,0 0 0 0 0,1 0 0 0 0,-1 0 0 0 0,1-1 0 0 0,0 1-1 0 0,0 0 1 0 0,0 0 0 0 0,0-1 0 0 0,1 1 0 0 0,0-1 0 0 0,-1 1 0 0 0,1-1 0 0 0,1 0-1 0 0,-1 1 1 0 0,0-1 0 0 0,1 0 0 0 0,-1 0 0 0 0,5 3 0 0 0,-3-4-45 0 0,1 0 0 0 0,-1 0 0 0 0,1 0 0 0 0,0-1 0 0 0,-1 1 0 0 0,1-1 0 0 0,0 0 0 0 0,0-1 0 0 0,0 1 0 0 0,0-1 0 0 0,0 0 0 0 0,0 0 0 0 0,9-2 0 0 0,-11 1-99 0 0,-1 0-1 0 0,1 0 0 0 0,0 0 0 0 0,-1-1 1 0 0,0 1-1 0 0,1-1 0 0 0,-1 0 0 0 0,0 0 1 0 0,0 1-1 0 0,0-1 0 0 0,0-1 0 0 0,0 1 0 0 0,0 0 1 0 0,0 0-1 0 0,-1-1 0 0 0,1 1 0 0 0,-1-1 1 0 0,0 1-1 0 0,0-1 0 0 0,0 0 0 0 0,0 1 1 0 0,0-1-1 0 0,0-5 0 0 0,0 6 26 0 0,0 1-1 0 0,-1-1 1 0 0,1 0 0 0 0,-1 1-1 0 0,0-1 1 0 0,1 1 0 0 0,-1-1-1 0 0,0 0 1 0 0,0 1-1 0 0,0-1 1 0 0,0 0 0 0 0,0 0-1 0 0,0 1 1 0 0,-1-1 0 0 0,1 1-1 0 0,0-1 1 0 0,-1 0 0 0 0,0 1-1 0 0,1-1 1 0 0,-1 1-1 0 0,0-1 1 0 0,0 1 0 0 0,1-1-1 0 0,-1 1 1 0 0,-1 0 0 0 0,1-1-1 0 0,0 1 1 0 0,0 0 0 0 0,0 0-1 0 0,0 0 1 0 0,-1 0-1 0 0,1 0 1 0 0,-1 0 0 0 0,1 0-1 0 0,-1 0 1 0 0,1 1 0 0 0,-1-1-1 0 0,1 0 1 0 0,-1 1-1 0 0,-2-1 1 0 0,1 1 8 0 0,0 0 1 0 0,0 0-1 0 0,0 1 0 0 0,0-1 0 0 0,0 1 1 0 0,0-1-1 0 0,0 1 0 0 0,0 0 0 0 0,0 1 1 0 0,0-1-1 0 0,0 0 0 0 0,0 1 0 0 0,1-1 1 0 0,-1 1-1 0 0,1 0 0 0 0,-1 0 0 0 0,1 0 1 0 0,0 0-1 0 0,-1 1 0 0 0,1-1 0 0 0,0 0 0 0 0,1 1 1 0 0,-1-1-1 0 0,0 1 0 0 0,1 0 0 0 0,-1 0 1 0 0,1 0-1 0 0,0 0 0 0 0,0-1 0 0 0,0 1 1 0 0,1 1-1 0 0,-1-1 0 0 0,0 0 0 0 0,1 0 1 0 0,0 0-1 0 0,0 5 0 0 0,0-4 62 0 0,-1 0-1 0 0,1 1 1 0 0,0-1-1 0 0,1 0 1 0 0,-1 0-1 0 0,1 0 1 0 0,0 0-1 0 0,0 0 1 0 0,0 0-1 0 0,0 0 1 0 0,1 0-1 0 0,-1 0 1 0 0,1-1-1 0 0,0 1 1 0 0,0-1-1 0 0,1 1 1 0 0,-1-1-1 0 0,1 0 1 0 0,-1 1-1 0 0,1-1 1 0 0,0-1-1 0 0,0 1 1 0 0,1 0-1 0 0,-1-1 1 0 0,0 0-1 0 0,1 1 1 0 0,0-1-1 0 0,5 2 1 0 0,-5-3-33 0 0,0 1 0 0 0,1-1 0 0 0,-1 0 0 0 0,0 0 0 0 0,1-1 0 0 0,-1 1 0 0 0,0-1 0 0 0,1 0 0 0 0,-1 0 0 0 0,1 0 1 0 0,-1-1-1 0 0,0 0 0 0 0,1 1 0 0 0,-1-2 0 0 0,0 1 0 0 0,0 0 0 0 0,1-1 0 0 0,-1 0 0 0 0,-1 0 0 0 0,1 0 0 0 0,0 0 0 0 0,4-4 0 0 0,-2 0-88 0 0,-1 0 0 0 0,0-1 0 0 0,-1 1 0 0 0,1-1 0 0 0,-1 0 0 0 0,-1 0-1 0 0,1 0 1 0 0,-1-1 0 0 0,-1 0 0 0 0,1 1 0 0 0,1-13 0 0 0,7-43 56 0 0,-2-1 0 0 0,-1-96 1 0 0,-7 72 3638 0 0,-1 84-3171 0 0,-2 92-522 0 0,-1-30-161 0 0,10 99-1 0 0,-6-142 216 0 0,2 0-1 0 0,0 0 1 0 0,0 0-1 0 0,2 0 0 0 0,0 0 1 0 0,0-1-1 0 0,1 0 0 0 0,1 0 1 0 0,0-1-1 0 0,1 1 1 0 0,13 15-1 0 0,-20-28 12 0 0,0 0 0 0 0,0 0 0 0 0,0 1 0 0 0,0-1 0 0 0,0 0 0 0 0,0-1 0 0 0,0 1 0 0 0,1 0 0 0 0,-1 0 0 0 0,0 0 0 0 0,0-1 0 0 0,1 1 0 0 0,-1-1 0 0 0,0 1 0 0 0,1-1 0 0 0,-1 1 0 0 0,1-1 0 0 0,-1 0 0 0 0,0 1 0 0 0,1-1 0 0 0,-1 0 0 0 0,1 0 0 0 0,-1 0 0 0 0,1 0 0 0 0,2-1 0 0 0,-1 0-56 0 0,-1-1-1 0 0,1 1 1 0 0,0 0-1 0 0,0-1 1 0 0,-1 0-1 0 0,1 0 0 0 0,-1 0 1 0 0,1 0-1 0 0,-1 0 1 0 0,0 0-1 0 0,3-4 1 0 0,4-7-246 0 0,0 0 0 0 0,-1 0 1 0 0,10-24-1 0 0,-14 28 348 0 0,0-2 1 0 0,-1 1-1 0 0,0 0 0 0 0,0 0 0 0 0,-1-1 1 0 0,0 0-1 0 0,0-20 370 0 0,-9 45 2326 0 0,5 17-2791 0 0,2-31 75 0 0,0 4-28 0 0,0 0 0 0 0,0 1 0 0 0,1-1-1 0 0,-1 0 1 0 0,1 0 0 0 0,0 0 0 0 0,0 0 0 0 0,0 0 0 0 0,1 0 0 0 0,-1 0 0 0 0,1 0 0 0 0,0 0 0 0 0,3 4 0 0 0,-3-6-206 0 0,0 0-1 0 0,0 0 1 0 0,1 0 0 0 0,-1 0 0 0 0,1 0-1 0 0,-1-1 1 0 0,1 1 0 0 0,-1-1 0 0 0,1 1 0 0 0,0-1-1 0 0,0 0 1 0 0,0 0 0 0 0,0-1 0 0 0,0 1 0 0 0,0 0-1 0 0,-1-1 1 0 0,1 0 0 0 0,0 0 0 0 0,5 0 0 0 0,19-5-4258 0 0,-16-2 2301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7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1900 0 0,'0'0'8292'0'0,"0"21"-8196"0"0,-2 8-65 0 0,1-12 13 0 0,0-1 1 0 0,1 1-1 0 0,4 30 0 0 0,-2-34-327 0 0,-1-6 376 0 0,0 1 0 0 0,0-1 0 0 0,0 1 0 0 0,1-1 1 0 0,5 13-1 0 0,10-1-2283 0 0,-15-18 1582 0 0,0 0-1 0 0,0 0 1 0 0,1 0 0 0 0,-1 0 0 0 0,0-1 0 0 0,1 1 0 0 0,-1-1 0 0 0,0 1-1 0 0,1-1 1 0 0,3 0 0 0 0,2 0-1156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7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97 265 1340 0 0,'0'0'8176'0'0,"-5"-21"-8007"0"0,1 5-149 0 0,-42-143 241 0 0,42 147-253 0 0,-10-25 29 0 0,13 36-40 0 0,1 0-1 0 0,-1 0 0 0 0,1 0 1 0 0,-1-1-1 0 0,0 1 1 0 0,1 0-1 0 0,-1 0 0 0 0,0 0 1 0 0,0 0-1 0 0,0 0 0 0 0,0 0 1 0 0,0 0-1 0 0,0 1 0 0 0,0-1 1 0 0,0 0-1 0 0,0 0 0 0 0,-1 1 1 0 0,1-1-1 0 0,0 1 1 0 0,0-1-1 0 0,-1 1 0 0 0,-1-1 1 0 0,3 47 912 0 0,0-42-929 0 0,1 1 0 0 0,-1-1 0 0 0,1 1 0 0 0,-1-1 0 0 0,1 1 0 0 0,1-1 0 0 0,-1 0 1 0 0,0 0-1 0 0,1 1 0 0 0,0-1 0 0 0,0 0 0 0 0,0-1 0 0 0,1 1 0 0 0,-1 0 0 0 0,1 0 0 0 0,0-1 0 0 0,0 0 0 0 0,0 0 0 0 0,1 0 0 0 0,-1 0 0 0 0,1 0 0 0 0,-1 0 1 0 0,1-1-1 0 0,0 0 0 0 0,0 0 0 0 0,0 0 0 0 0,0 0 0 0 0,0 0 0 0 0,1-1 0 0 0,-1 0 0 0 0,0 0 0 0 0,1 0 0 0 0,5 0 0 0 0,-4 0-47 0 0,0-1-1 0 0,0 0 1 0 0,0 0 0 0 0,0 0-1 0 0,0 0 1 0 0,1-1-1 0 0,-1 0 1 0 0,0-1 0 0 0,0 1-1 0 0,-1-1 1 0 0,1 0-1 0 0,0-1 1 0 0,-1 1 0 0 0,1-1-1 0 0,-1 0 1 0 0,0 0-1 0 0,0-1 1 0 0,0 0 0 0 0,0 0-1 0 0,0 0 1 0 0,-1 0-1 0 0,0-1 1 0 0,0 1 0 0 0,3-7-1 0 0,-3 6 10 0 0,-1-1-1 0 0,0 0 1 0 0,0 0-1 0 0,-1 0 1 0 0,1-1-1 0 0,-1 1 1 0 0,-1-1-1 0 0,1 1 1 0 0,-1-1-1 0 0,0-11 1154 0 0,-1 55-721 0 0,0-18-363 0 0,4 86 316 0 0,-3-95-426 0 0,1-1 0 0 0,0 0 0 0 0,0 0 1 0 0,1 0-1 0 0,0 0 0 0 0,0 0 0 0 0,1-1 1 0 0,0 1-1 0 0,6 7 0 0 0,-9-14-34 0 0,0-1 1 0 0,0 1-1 0 0,0-1 0 0 0,1 1 1 0 0,-1-1-1 0 0,1 0 0 0 0,-1 1 0 0 0,1-1 1 0 0,-1 0-1 0 0,1 0 0 0 0,0 0 1 0 0,-1 0-1 0 0,3 0 0 0 0,25 2-5052 0 0,-18-3 3520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1916 0 0,'0'0'6065'0'0,"-10"0"-5789"0"0,-2 0-207 0 0,1 0 62 0 0,-1 0 0 0 0,1 1 0 0 0,0 0 0 0 0,-13 3 0 0 0,20-4-59 0 0,0 1 0 0 0,1 1 0 0 0,-1-1 0 0 0,1 1 0 0 0,-1-1 0 0 0,1 1 0 0 0,-1 0 0 0 0,1 0 0 0 0,0 0 0 0 0,0 1 1 0 0,0-1-1 0 0,0 1 0 0 0,1 0 0 0 0,-1-1 0 0 0,1 1 0 0 0,-1 1 0 0 0,1-1 0 0 0,-2 3 0 0 0,0 5-17 0 0,0-1 0 0 0,1 1 0 0 0,0 0 0 0 0,1 0 0 0 0,0 0 0 0 0,1 0 0 0 0,0 0 1 0 0,0 0-1 0 0,3 19 0 0 0,-2-4 44 0 0,0-24-138 0 0,0 0 0 0 0,1 0-1 0 0,-1 0 1 0 0,0 0 0 0 0,1 0-1 0 0,-1 0 1 0 0,1 0 0 0 0,0 0-1 0 0,0 0 1 0 0,0 0-1 0 0,0-1 1 0 0,0 1 0 0 0,0 0-1 0 0,0-1 1 0 0,0 1 0 0 0,1 0-1 0 0,-1-1 1 0 0,0 0 0 0 0,1 1-1 0 0,0-1 1 0 0,-1 0 0 0 0,1 0-1 0 0,0 0 1 0 0,-1 0-1 0 0,1 0 1 0 0,0 0 0 0 0,0 0-1 0 0,0 0 1 0 0,0-1 0 0 0,0 1-1 0 0,0-1 1 0 0,3 1 0 0 0,7 0-1173 0 0,1 0 0 0 0,-1 0-1 0 0,1-1 1 0 0,13-1 0 0 0,-14 0-365 0 0,9-1-479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0 104 0 0,'0'0'5152'0'0,"-146"0"-6924"0"0,136 0-68 0 0,7 5 196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7 130 764 0 0,'-6'87'2038'0'0,"8"-81"842"0"0,5-16-1462 0 0,3-21-217 0 0,-8 7-1055 0 0,-1 0 0 0 0,-1 0-1 0 0,0 0 1 0 0,-2 0 0 0 0,-8-37 0 0 0,18 76-190 0 0,0 0 0 0 0,1-1 1 0 0,1 0-1 0 0,0-1 1 0 0,1 1-1 0 0,15 13 0 0 0,-3-1 141 0 0,-14-16-4 0 0,0 0 0 0 0,1-1 0 0 0,0 0-1 0 0,0-1 1 0 0,1 0 0 0 0,0 0-1 0 0,0-1 1 0 0,1-1 0 0 0,14 6-1 0 0,-26-12-117 0 0,1 0 0 0 0,-1 0 0 0 0,1 0 0 0 0,-1-1-1 0 0,1 1 1 0 0,-1 0 0 0 0,1 0 0 0 0,-1-1 0 0 0,1 1 0 0 0,-1 0 0 0 0,1-1-1 0 0,-1 1 1 0 0,0 0 0 0 0,1-1 0 0 0,-1 1 0 0 0,1-1 0 0 0,-1 1-1 0 0,0-1 1 0 0,1 1 0 0 0,-1 0 0 0 0,0-1 0 0 0,0 1 0 0 0,1-1 0 0 0,-1 0-1 0 0,0 1 1 0 0,0-1 0 0 0,0 1 0 0 0,0-1 0 0 0,0 1 0 0 0,0-1-1 0 0,0 1 1 0 0,0-1 0 0 0,0 0 0 0 0,0 1 0 0 0,0-1 0 0 0,0 0-1 0 0,1-27-232 0 0,-1 24 76 0 0,7-63-2727 0 0,-3 41 559 0 0,-3 20 944 0 0,-1 9-158 0 0,-15 141 1270 0 0</inkml:trace>
  <inkml:trace contextRef="#ctx0" brushRef="#br0" timeOffset="1">297 98 1416 0 0,'0'0'6984'0'0,"1"20"-6629"0"0,-1 6-264 0 0,5 56 135 0 0,-5-81-265 0 0,0 0 0 0 0,0 0 0 0 0,0 0 0 0 0,0 0 0 0 0,0 0 1 0 0,0 0-1 0 0,0 0 0 0 0,1 0 0 0 0,-1-1 0 0 0,0 1 0 0 0,1 0 0 0 0,-1 0 0 0 0,1 0 0 0 0,-1 0 0 0 0,1 0 0 0 0,-1-1 0 0 0,1 1 0 0 0,-1 0 0 0 0,1-1 0 0 0,0 1 0 0 0,-1 0 1 0 0,1-1-1 0 0,0 1 0 0 0,0-1 0 0 0,0 1 0 0 0,-1-1 0 0 0,1 1 0 0 0,0-1 0 0 0,0 1 0 0 0,0-1 0 0 0,0 0 0 0 0,0 0 0 0 0,0 0 0 0 0,0 1 0 0 0,0-1 0 0 0,1 0 0 0 0,2-1-579 0 0,-1 0 0 0 0,1 1 0 0 0,-1-1 0 0 0,1-1 0 0 0,-1 1 0 0 0,1 0 0 0 0,-1-1 0 0 0,6-3 0 0 0,6-5-1143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 1800 0 0,'0'0'3717'0'0,"-156"-12"-3645"0"0,127 12-72 0 0,2 0-92 0 0,0 0 27 0 0,11 0-155 0 0,-3 0-576 0 0,6 2-652 0 0,7 3-532 0 0,4 0 992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3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88 400 0 0,'0'0'7362'0'0,"1"22"-6961"0"0,3 107 998 0 0,-4-128-1360 0 0,1 0 0 0 0,-1 1 0 0 0,0-1 0 0 0,1 0 0 0 0,-1 0 0 0 0,1 0 0 0 0,0 1 0 0 0,-1-1 0 0 0,1 0 0 0 0,0 0 0 0 0,-1 0 0 0 0,1 0 0 0 0,0 0 0 0 0,0 0-1 0 0,0 0 1 0 0,0-1 0 0 0,0 1 0 0 0,0 0 0 0 0,0 0 0 0 0,0-1 0 0 0,0 1 0 0 0,1-1 0 0 0,-1 1 0 0 0,0-1 0 0 0,0 1 0 0 0,0-1 0 0 0,1 0 0 0 0,-1 0 0 0 0,0 1 0 0 0,1-1 0 0 0,-1 0 0 0 0,0 0 0 0 0,0 0 0 0 0,1 0 0 0 0,-1-1-1 0 0,0 1 1 0 0,0 0 0 0 0,3-1 0 0 0,1 0-69 0 0,0 1-1 0 0,0-1 1 0 0,-1 0-1 0 0,1-1 1 0 0,0 1-1 0 0,-1-1 1 0 0,1 0-1 0 0,-1 0 1 0 0,8-5-1 0 0,-7 3-12 0 0,-1-1 1 0 0,1 0-1 0 0,-1 0 0 0 0,-1 0 0 0 0,1 0 0 0 0,-1 0 0 0 0,0-1 0 0 0,0 0 0 0 0,0 0 0 0 0,-1 0 0 0 0,0 0 1 0 0,0 0-1 0 0,0 0 0 0 0,0-9 0 0 0,-1 11 44 0 0,-1 0 0 0 0,1-1 1 0 0,-1 1-1 0 0,0-1 0 0 0,0 1 0 0 0,-1-1 1 0 0,0 1-1 0 0,1 0 0 0 0,-1-1 1 0 0,-1 1-1 0 0,1 0 0 0 0,-1-1 0 0 0,1 1 1 0 0,-1 0-1 0 0,-1 0 0 0 0,1 1 1 0 0,0-1-1 0 0,-1 0 0 0 0,0 1 0 0 0,0-1 1 0 0,-3-2-1 0 0,-3-1-36 0 0,-1 0-1 0 0,1 1 1 0 0,-2 0-1 0 0,1 0 1 0 0,0 1-1 0 0,-1 1 1 0 0,-14-5 0 0 0,19 7-327 0 0,-1 0 1 0 0,0 1 0 0 0,0-1 0 0 0,-1 1 0 0 0,1 1-1 0 0,0-1 1 0 0,0 1 0 0 0,0 1 0 0 0,0-1-1 0 0,0 1 1 0 0,0 0 0 0 0,-14 5 0 0 0,-2 9-4257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7 1488 0 0,'0'0'5821'0'0,"-49"-6"-2205"0"0,39 6-3552 0 0,1 2 0 0 0,-1 0 1 0 0,0 0-1 0 0,1 0 0 0 0,-1 1 0 0 0,1 1 1 0 0,0 0-1 0 0,0 0 0 0 0,0 0 0 0 0,-14 11 1 0 0,19-13-47 0 0,0 0 1 0 0,1 1-1 0 0,-1-1 0 0 0,1 1 1 0 0,0 0-1 0 0,0 0 1 0 0,0 0-1 0 0,0 0 1 0 0,0 1-1 0 0,1-1 0 0 0,-1 1 1 0 0,1 0-1 0 0,0-1 1 0 0,0 1-1 0 0,0 0 1 0 0,1 0-1 0 0,-1 0 0 0 0,1 0 1 0 0,0 1-1 0 0,0-1 1 0 0,1 0-1 0 0,-1 0 1 0 0,1 1-1 0 0,0-1 0 0 0,0 0 1 0 0,1 1-1 0 0,0 4 1 0 0,1-4-84 0 0,0-1-1 0 0,0 0 1 0 0,1 1 0 0 0,0-1 0 0 0,-1 0 0 0 0,2-1 0 0 0,-1 1-1 0 0,0 0 1 0 0,1-1 0 0 0,-1 0 0 0 0,1 0 0 0 0,0 0 0 0 0,0 0-1 0 0,0 0 1 0 0,1-1 0 0 0,-1 0 0 0 0,0 0 0 0 0,1 0 0 0 0,0 0-1 0 0,-1-1 1 0 0,1 0 0 0 0,5 1 0 0 0,12 2-1615 0 0,0-1 1 0 0,0 0-1 0 0,32-2 1 0 0,-36-1-348 0 0,-1-4 123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2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1552 0 0,'0'0'7964'0'0,"-2"16"-7884"0"0,-2 6-62 0 0,-2 12-2 0 0,-3 61 0 0 0,9-85-101 0 0,3 43-314 0 0,-3-52 287 0 0,0-1 0 0 0,0 1-1 0 0,0 0 1 0 0,0 0-1 0 0,1 0 1 0 0,-1 0 0 0 0,0 0-1 0 0,1 0 1 0 0,-1-1-1 0 0,0 1 1 0 0,1 0 0 0 0,-1 0-1 0 0,1-1 1 0 0,-1 1-1 0 0,1 0 1 0 0,0-1-1 0 0,-1 1 1 0 0,1 0 0 0 0,0-1-1 0 0,-1 1 1 0 0,1-1-1 0 0,0 1 1 0 0,0-1 0 0 0,0 0-1 0 0,-1 1 1 0 0,1-1-1 0 0,0 0 1 0 0,0 1 0 0 0,0-1-1 0 0,0 0 1 0 0,0 0-1 0 0,0 0 1 0 0,-1 0 0 0 0,1 0-1 0 0,0 0 1 0 0,0 0-1 0 0,0 0 1 0 0,0 0 0 0 0,0 0-1 0 0,0 0 1 0 0,0-1-1 0 0,-1 1 1 0 0,1 0-1 0 0,0-1 1 0 0,0 1 0 0 0,0-1-1 0 0,-1 1 1 0 0,1-1-1 0 0,0 1 1 0 0,0-1 0 0 0,7-7-1692 0 0,1-1 330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0 836 0 0,'0'0'7951'0'0,"3"21"-7699"0"0,0-3-240 0 0,5 38 357 0 0,0 59 0 0 0,-8-114-622 0 0,-27-10-364 0 0,-3-4 655 0 0,24 12-212 0 0,0-1-1 0 0,1 0 0 0 0,-1-1 1 0 0,1 1-1 0 0,-1-1 0 0 0,1 0 1 0 0,0-1-1 0 0,0 1 0 0 0,-7-8 1 0 0,9-4-4871 0 0,3 12 2979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3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 5092 0 0,'0'0'9715'0'0,"-1"0"-9459"0"0,-1-2-207 0 0,1 2-220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2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8 2756 0 0,'0'0'6180'0'0,"-11"-1"-5822"0"0,-3-1-247 0 0,2 0-21 0 0,0 1 1 0 0,0 0-1 0 0,0 1 0 0 0,-21 1 1 0 0,30 0-50 0 0,0-1 0 0 0,0 0 0 0 0,0 1 0 0 0,0 0 0 0 0,1 0 0 0 0,-1 0 0 0 0,0 0 0 0 0,1 0 0 0 0,-1 0 0 0 0,0 1 0 0 0,1-1 0 0 0,0 1 0 0 0,-1 0 0 0 0,1 0-1 0 0,0 0 1 0 0,0 0 0 0 0,0 0 0 0 0,0 0 0 0 0,0 1 0 0 0,0-1 0 0 0,1 1 0 0 0,-1-1 0 0 0,1 1 0 0 0,0-1 0 0 0,0 1 0 0 0,0 0 0 0 0,-1 3 0 0 0,1-1-53 0 0,-1 0-1 0 0,2 0 0 0 0,-1 0 0 0 0,0 0 1 0 0,1 0-1 0 0,0 0 0 0 0,0 1 1 0 0,1-1-1 0 0,-1 0 0 0 0,1 0 0 0 0,0 0 1 0 0,1 0-1 0 0,-1 0 0 0 0,1-1 1 0 0,0 1-1 0 0,0 0 0 0 0,0-1 0 0 0,1 1 1 0 0,-1-1-1 0 0,1 0 0 0 0,0 0 0 0 0,1 0 1 0 0,-1 0-1 0 0,6 5 0 0 0,-4-6-499 0 0,0 1-1 0 0,0-1 1 0 0,0 0 0 0 0,0-1-1 0 0,1 1 1 0 0,-1-1-1 0 0,1 0 1 0 0,0-1-1 0 0,0 1 1 0 0,-1-1 0 0 0,1 0-1 0 0,0 0 1 0 0,11-1-1 0 0,-1 0-1256 0 0,0 0 26 0 0</inkml:trace>
  <inkml:trace contextRef="#ctx0" brushRef="#br0" timeOffset="1">188 100 1612 0 0,'0'0'8505'0'0,"-129"7"-8505"0"0,118-7-8 0 0,0 0-108 0 0,0 0-76 0 0,9 0-552 0 0,-4 0-632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1440 0 0,'0'0'8168'0'0,"-7"1"-8011"0"0,-5 0-31 0 0,-55 7 85 0 0,64-8-181 0 0,0 0 1 0 0,1 1-1 0 0,-1 0 0 0 0,0-1 1 0 0,0 1-1 0 0,0 0 1 0 0,1 1-1 0 0,-1-1 0 0 0,0 0 1 0 0,1 1-1 0 0,-1-1 1 0 0,1 1-1 0 0,-1 0 1 0 0,1 0-1 0 0,0 0 0 0 0,0 0 1 0 0,0 0-1 0 0,-3 5 1 0 0,5-6-106 0 0,0 0 0 0 0,0 0 0 0 0,-1 1 0 0 0,1-1 0 0 0,0 0 0 0 0,1 0 0 0 0,-1 0 0 0 0,0 1 0 0 0,0-1 0 0 0,0 0 0 0 0,1 0 0 0 0,-1 0 0 0 0,1 0 0 0 0,-1 1 0 0 0,1-1 0 0 0,-1 0 0 0 0,1 0 0 0 0,-1 0 0 0 0,1 0 0 0 0,0 0 0 0 0,0 0 0 0 0,0 0 0 0 0,-1-1 1 0 0,1 1-1 0 0,0 0 0 0 0,0 0 0 0 0,0-1 0 0 0,0 1 0 0 0,0 0 0 0 0,1-1 0 0 0,0 1 0 0 0,40 18-1077 0 0,-33-15 1037 0 0,-3-2 96 0 0,-1 0 0 0 0,-1 0 1 0 0,1 0-1 0 0,0 1 0 0 0,-1 0 0 0 0,1 0 0 0 0,-1 1 0 0 0,0-1 1 0 0,0 1-1 0 0,0 0 0 0 0,0 0 0 0 0,-1 0 0 0 0,0 0 1 0 0,0 1-1 0 0,0-1 0 0 0,0 1 0 0 0,-1 0 0 0 0,1 0 1 0 0,-1 0-1 0 0,0 0 0 0 0,-1 0 0 0 0,1 0 0 0 0,-1 0 1 0 0,0 1-1 0 0,-1-1 0 0 0,1 1 0 0 0,-1 5 0 0 0,-1-10 28 0 0,0 0-1 0 0,0 0 1 0 0,0 1-1 0 0,0-1 1 0 0,0 0-1 0 0,0 0 1 0 0,0 0-1 0 0,0 0 1 0 0,-1 0-1 0 0,1 0 1 0 0,0 0-1 0 0,-1-1 1 0 0,1 1-1 0 0,0 0 1 0 0,-1-1-1 0 0,1 1 1 0 0,-1-1-1 0 0,1 0 0 0 0,-1 1 1 0 0,-2-1-1 0 0,-35 7 364 0 0,29-6-375 0 0,-55 0 430 0 0,62-1-527 0 0,0-1 0 0 0,0 1 0 0 0,0 0 0 0 0,0-1 0 0 0,1 0 1 0 0,-1 0-1 0 0,0 1 0 0 0,0-2 0 0 0,1 1 0 0 0,-1 0 0 0 0,1 0 0 0 0,-1-1 0 0 0,1 1 0 0 0,0-1 0 0 0,-1 0 0 0 0,1 0 0 0 0,0 0 0 0 0,0 0 0 0 0,-1-2 1 0 0,3-15-3548 0 0,4 12 2115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7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1112 0 0,'0'0'8745'0'0,"-3"119"-8629"0"0,-2-98 0 0 0,5-3-56 0 0,0 3-60 0 0,0-5-8 0 0,-3-5-44 0 0,3 1-516 0 0,0-3-460 0 0,0-2-612 0 0,0-3-637 0 0,8 1-963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9 342 520 0 0,'0'0'6759'0'0,"-1"-13"-6333"0"0,1-13-97 0 0,1 1-1 0 0,6-42 0 0 0,-7 67-328 0 0,5-26 207 0 0,1-1 0 0 0,16-39 0 0 0,-20 60-194 0 0,0 0 0 0 0,0 0 0 0 0,1 1 0 0 0,0-1 0 0 0,0 1 0 0 0,1 0 0 0 0,0 0 0 0 0,0 0 0 0 0,0 0 0 0 0,0 1 0 0 0,0 0 0 0 0,1-1 0 0 0,0 2 0 0 0,0-1 0 0 0,0 0 0 0 0,1 1 0 0 0,9-5 0 0 0,-13 8-20 0 0,-1-1 0 0 0,0 1-1 0 0,1 0 1 0 0,-1-1 0 0 0,1 1 0 0 0,-1 0 0 0 0,0 0 0 0 0,1 0 0 0 0,-1 0 0 0 0,0 0-1 0 0,1 0 1 0 0,-1 0 0 0 0,1 1 0 0 0,-1-1 0 0 0,0 0 0 0 0,1 1 0 0 0,-1-1 0 0 0,0 1-1 0 0,1-1 1 0 0,-1 1 0 0 0,0 0 0 0 0,0-1 0 0 0,0 1 0 0 0,0 0 0 0 0,0 0 0 0 0,0 0-1 0 0,0 0 1 0 0,0 0 0 0 0,0 0 0 0 0,0 0 0 0 0,0 0 0 0 0,0 1 0 0 0,-1-1 0 0 0,1 0-1 0 0,-1 0 1 0 0,1 1 0 0 0,-1-1 0 0 0,1 0 0 0 0,-1 1 0 0 0,0-1 0 0 0,1 0 0 0 0,-1 1-1 0 0,0 1 1 0 0,2 10-54 0 0,-1 1-1 0 0,0-1 0 0 0,-3 25 1 0 0,1-15 144 0 0,2 0-34 0 0,-2 1 0 0 0,0-1-1 0 0,-2 1 1 0 0,-7 29 0 0 0,11-56-52 0 0,0 0 0 0 0,0 0 1 0 0,-1-1-1 0 0,1 1 0 0 0,-1 0 1 0 0,0-1-1 0 0,0 1 1 0 0,-1 0-1 0 0,1-1 0 0 0,0 1 1 0 0,-1 0-1 0 0,0-1 1 0 0,0 1-1 0 0,0 0 0 0 0,0 0 1 0 0,0 0-1 0 0,-1 0 0 0 0,0 0 1 0 0,1 0-1 0 0,-1 0 1 0 0,0 1-1 0 0,0-1 0 0 0,-4-3 1 0 0,1 1 103 0 0,0 1-1 0 0,-1 0 1 0 0,1 0 0 0 0,-1 1 0 0 0,1 0 0 0 0,-1 0 0 0 0,0 0 0 0 0,0 0-1 0 0,0 1 1 0 0,-1 0 0 0 0,-11-2 0 0 0,-18 0-237 0 0,12 4-3918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0 148 0 0,'0'0'6759'0'0,"-15"2"-6746"0"0,-3-2-12 0 0,11 0-1 0 0,1 0 1 0 0,-1 0 0 0 0,0 1 0 0 0,0-1 0 0 0,1 2 0 0 0,-1-1-1 0 0,-11 5 1 0 0,17-6 7 0 0,0 1-1 0 0,0-1 1 0 0,0 0-1 0 0,0 1 1 0 0,0-1-1 0 0,0 1 1 0 0,0 0-1 0 0,0-1 1 0 0,0 1-1 0 0,1 0 1 0 0,-1-1-1 0 0,0 1 1 0 0,0 0-1 0 0,1 0 1 0 0,-1 0-1 0 0,0-1 1 0 0,1 1-1 0 0,-1 0 1 0 0,1 0-1 0 0,0 0 1 0 0,-1 0-1 0 0,1 0 1 0 0,0 0-1 0 0,-1 0 1 0 0,1 0-1 0 0,0 0 1 0 0,0 0-1 0 0,0 0 1 0 0,0 0-1 0 0,0 1 1 0 0,0-1-1 0 0,0 0 1 0 0,0 0-1 0 0,0 0 0 0 0,1 0 1 0 0,-1 0-1 0 0,0 0 1 0 0,1 0-1 0 0,-1 0 1 0 0,1 0-1 0 0,-1 0 1 0 0,1-1-1 0 0,-1 1 1 0 0,1 0-1 0 0,0 0 1 0 0,-1 0-1 0 0,1 0 1 0 0,0-1-1 0 0,1 2 1 0 0,43 43-31 0 0,-40-42 149 0 0,9 10-37 0 0,30 27 628 0 0,-41-38-648 0 0,-1 1 1 0 0,0 0-1 0 0,0-1 0 0 0,0 1 1 0 0,-1 0-1 0 0,1 0 0 0 0,-1 0 1 0 0,1 1-1 0 0,-1-1 0 0 0,0 0 1 0 0,0 0-1 0 0,-1 1 0 0 0,1-1 1 0 0,0 5-1 0 0,-2-7-85 0 0,0 0 1 0 0,0 0 0 0 0,0 0-1 0 0,0 0 1 0 0,-1 0 0 0 0,1 0-1 0 0,0 0 1 0 0,0 0 0 0 0,-1-1-1 0 0,1 1 1 0 0,0-1 0 0 0,-1 1-1 0 0,1-1 1 0 0,-1 1 0 0 0,1-1-1 0 0,-1 0 1 0 0,1 1 0 0 0,-1-1-1 0 0,1 0 1 0 0,-2 0 0 0 0,-36 3-118 0 0,34-3-19 0 0,-1 0 0 0 0,1 0 0 0 0,0-1 0 0 0,-1 0 0 0 0,1 0 0 0 0,0 0 0 0 0,-9-4 0 0 0,13 4-71 0 0,-1 1 0 0 0,0-1 0 0 0,1 0 0 0 0,-1 0 0 0 0,1 0 0 0 0,-1-1 0 0 0,1 1 0 0 0,-1 0 0 0 0,1 0 0 0 0,0-1 0 0 0,0 1 0 0 0,0-1 0 0 0,0 1 0 0 0,0-1 0 0 0,0 0 0 0 0,0 1 0 0 0,0-1-1 0 0,0 0 1 0 0,1 0 0 0 0,-1 1 0 0 0,1-1 0 0 0,-1 0 0 0 0,1 0 0 0 0,0 0 0 0 0,0 0 0 0 0,0-2 0 0 0,0-7-1335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8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0 652 0 0,'0'0'4774'0'0,"-6"7"-4445"0"0,-17 22-81 0 0,23-27-252 0 0,-1-1-1 0 0,1 1 1 0 0,0-1-1 0 0,0 1 1 0 0,0-1-1 0 0,0 1 0 0 0,1-1 1 0 0,-1 1-1 0 0,0-1 1 0 0,0 1-1 0 0,1-1 1 0 0,-1 1-1 0 0,1-1 1 0 0,0 1-1 0 0,-1-1 1 0 0,1 0-1 0 0,0 1 1 0 0,0-1-1 0 0,0 0 0 0 0,0 1 1 0 0,0-1-1 0 0,0 0 1 0 0,0 0-1 0 0,0 0 1 0 0,0 0-1 0 0,0 0 1 0 0,1 0-1 0 0,-1-1 1 0 0,0 1-1 0 0,3 1 1 0 0,3 4-166 0 0,0 0 319 0 0,-1 0 0 0 0,0 1-1 0 0,0-1 1 0 0,-1 1 0 0 0,1 0 0 0 0,-2 1 0 0 0,1-1-1 0 0,-1 1 1 0 0,0 0 0 0 0,-1 0 0 0 0,1 1-1 0 0,-2-1 1 0 0,1 1 0 0 0,2 17 0 0 0,-6-25-153 0 0,0 1 0 0 0,1-1 0 0 0,-1 1 0 0 0,0-1 1 0 0,0 1-1 0 0,0-1 0 0 0,0 1 0 0 0,0-1 0 0 0,-1 0 1 0 0,1 0-1 0 0,0 0 0 0 0,0 1 0 0 0,-1-1 0 0 0,1 0 1 0 0,-1-1-1 0 0,1 1 0 0 0,-1 0 0 0 0,1 0 0 0 0,-1-1 1 0 0,0 1-1 0 0,1-1 0 0 0,-1 1 0 0 0,0-1 0 0 0,1 0 0 0 0,-1 1 1 0 0,0-1-1 0 0,0 0 0 0 0,1 0 0 0 0,-3-1 0 0 0,-55 0-341 0 0,56 0 273 0 0,0 0-1 0 0,-1 0 0 0 0,1 0 0 0 0,0-1 0 0 0,0 1 1 0 0,0-1-1 0 0,0 0 0 0 0,0 0 0 0 0,0 0 0 0 0,1 0 1 0 0,-1 0-1 0 0,-2-4 0 0 0,3 3-222 0 0,0 1-1 0 0,0 0 0 0 0,0-1 1 0 0,1 1-1 0 0,-1-1 1 0 0,1 0-1 0 0,0 1 1 0 0,0-1-1 0 0,0 0 1 0 0,0 0-1 0 0,0 0 1 0 0,0 0-1 0 0,1 0 1 0 0,-1-4-1 0 0,1-4-1446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9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1904 0 0,'0'0'4350'0'0,"-2"21"-3965"0"0,-6 62 130 0 0,8-81-438 0 0,0 1 1 0 0,0 0-1 0 0,0-1 1 0 0,0 1-1 0 0,0 0 1 0 0,1-1-1 0 0,-1 1 1 0 0,1-1-1 0 0,0 1 1 0 0,0-1-1 0 0,0 1 1 0 0,0-1-1 0 0,0 0 1 0 0,0 1-1 0 0,1-1 1 0 0,-1 0-1 0 0,1 0 1 0 0,-1 0-1 0 0,1 0 1 0 0,0 0-1 0 0,0 0 1 0 0,0 0-1 0 0,0-1 1 0 0,0 1-1 0 0,0-1 1 0 0,5 3-1 0 0,-1-2 10 0 0,1 1 1 0 0,-1-1-1 0 0,1-1 0 0 0,0 1 1 0 0,0-1-1 0 0,12 0 0 0 0,-17-1-70 0 0,-1 1-8 0 0,4-1 36 0 0,1 1 0 0 0,-1-1 0 0 0,1 0 0 0 0,-1 0 1 0 0,1-1-1 0 0,8-1 0 0 0,-12 1-75 0 0,0 0 0 0 0,0 0 0 0 0,0 0 0 0 0,0 0 0 0 0,0-1 0 0 0,-1 1 0 0 0,1 0 0 0 0,-1-1 0 0 0,1 1 0 0 0,-1-1 0 0 0,1 0 0 0 0,-1 1 0 0 0,0-1-1 0 0,0 0 1 0 0,0 0 0 0 0,0 0 0 0 0,0 1 0 0 0,0-1 0 0 0,0 0 0 0 0,0-4 0 0 0,2-7-576 0 0,0-1-1 0 0,0 1 0 0 0,-2-1 1 0 0,0 0-1 0 0,-1-25 0 0 0,0 20-1437 0 0,0 9-260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9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26 299 1612 0 0,'0'0'5002'0'0,"0"-19"-4477"0"0,-16-154 756 0 0,7 124 757 0 0,13 57-2181 0 0,1-1 0 0 0,0 1 0 0 0,1-1 0 0 0,-1 0 0 0 0,2 0 0 0 0,-1-1 0 0 0,1 1 0 0 0,-1-2 0 0 0,12 9 0 0 0,-14-12 74 0 0,0 1 1 0 0,0-1-1 0 0,0 0 1 0 0,0 0-1 0 0,0 0 1 0 0,0 0-1 0 0,0-1 1 0 0,0 0 0 0 0,1 0-1 0 0,-1 0 1 0 0,1 0-1 0 0,-1-1 1 0 0,0 0-1 0 0,1 1 1 0 0,-1-2-1 0 0,1 1 1 0 0,-1 0-1 0 0,1-1 1 0 0,-1 0-1 0 0,0 0 1 0 0,8-3-1 0 0,-8 2 29 0 0,0-1 1 0 0,0 0-1 0 0,-1 1 0 0 0,1-1 0 0 0,-1 0 0 0 0,0-1 0 0 0,0 1 0 0 0,0-1 0 0 0,0 1 0 0 0,0-1 0 0 0,-1 0 0 0 0,2-4 0 0 0,24-57-76 0 0,-13 29 93 0 0,-21 59 3313 0 0,-9 29-3469 0 0,9-35 212 0 0,0 0 0 0 0,1 0 0 0 0,1 0 0 0 0,0 1 0 0 0,2 0 0 0 0,0-1 0 0 0,1 1 0 0 0,2 35 0 0 0,0-52-153 0 0,-1-1-1 0 0,1 1 1 0 0,-1 0 0 0 0,1 0 0 0 0,0 0 0 0 0,-1-1-1 0 0,1 1 1 0 0,0 0 0 0 0,0 0 0 0 0,0-1-1 0 0,-1 1 1 0 0,1-1 0 0 0,0 1 0 0 0,0-1-1 0 0,0 1 1 0 0,0-1 0 0 0,0 0 0 0 0,0 1-1 0 0,0-1 1 0 0,0 0 0 0 0,0 0 0 0 0,0 0-1 0 0,0 0 1 0 0,0 0 0 0 0,0 0 0 0 0,2 0 0 0 0,28-2-4456 0 0,-12-6 2275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49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16 900 0 0,'0'0'7391'0'0,"-14"-1"-7169"0"0,-8-2-217 0 0,-120-9 1545 0 0,140 13-1533 0 0,0 0-1 0 0,0 0 1 0 0,0 0-1 0 0,0 0 1 0 0,0 0 0 0 0,0 0-1 0 0,0 0 1 0 0,1 1-1 0 0,-1-1 1 0 0,0 1-1 0 0,1-1 1 0 0,-1 1-1 0 0,1 0 1 0 0,-1 0-1 0 0,1 0 1 0 0,0 0 0 0 0,0-1-1 0 0,0 1 1 0 0,0 1-1 0 0,0-1 1 0 0,0 0-1 0 0,0 0 1 0 0,0 4-1 0 0,-2 3 19 0 0,1 0 0 0 0,-1 0 0 0 0,2 0 0 0 0,-2 16 0 0 0,3-22-69 0 0,0 12-14 0 0,0-1 1 0 0,1 0 0 0 0,0 1-1 0 0,1-1 1 0 0,5 19 0 0 0,-6-30-148 0 0,0 0 1 0 0,0 0 0 0 0,1 0 0 0 0,-1 0 0 0 0,1 0 0 0 0,0 0 0 0 0,-1-1 0 0 0,1 1 0 0 0,1 0 0 0 0,-1-1 0 0 0,0 0 0 0 0,0 1-1 0 0,1-1 1 0 0,0 0 0 0 0,-1 0 0 0 0,1 0 0 0 0,0-1 0 0 0,0 1 0 0 0,0-1 0 0 0,0 0 0 0 0,0 1 0 0 0,0-1 0 0 0,0 0 0 0 0,0-1-1 0 0,1 1 1 0 0,-1-1 0 0 0,0 1 0 0 0,0-1 0 0 0,5 0 0 0 0,8 0-1643 0 0,0 0-337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65 2936 0 0,'0'0'7677'0'0,"-148"-21"-7753"0"0,135 14-68 0 0,2 1-448 0 0,3-4-784 0 0,3 1-1308 0 0,5-2-2809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44 7353 0 0,'-127'-43'4108'0'0,"113"46"-3828"0"0,-6 4-280 0 0,-3-3-76 0 0,-5 1 24 0 0,0-2 48 0 0,2 1-8 0 0,-2-4 4 0 0,3 1-44 0 0,-1-1-152 0 0,4 0-300 0 0,2 0-232 0 0,0 0-452 0 0,4 0-788 0 0,3 0-1241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 2092 0 0,'0'0'8452'0'0,"-58"-2"-6510"0"0,54 2-1964 0 0,1 1 1 0 0,0-1-1 0 0,-1 1 1 0 0,1 0 0 0 0,0 0-1 0 0,-1 1 1 0 0,1-1-1 0 0,0 1 1 0 0,0-1-1 0 0,0 1 1 0 0,0 0-1 0 0,1 0 1 0 0,-1 0-1 0 0,0 0 1 0 0,1 1-1 0 0,0-1 1 0 0,-1 1 0 0 0,1 0-1 0 0,0-1 1 0 0,0 1-1 0 0,0 0 1 0 0,1 0-1 0 0,-1 0 1 0 0,1 0-1 0 0,-2 7 1 0 0,0 3-14 0 0,1 0 0 0 0,1 0 0 0 0,0 0 0 0 0,1 1 0 0 0,1 19 0 0 0,1 6-102 0 0,-2-36 119 0 0,-1-1-1 0 0,2 0 1 0 0,-1 1-1 0 0,0-1 1 0 0,0 1 0 0 0,1-1-1 0 0,-1 0 1 0 0,1 1-1 0 0,0-1 1 0 0,0 0 0 0 0,-1 1-1 0 0,2-1 1 0 0,-1 0-1 0 0,0 0 1 0 0,0 0 0 0 0,1 0-1 0 0,-1 0 1 0 0,1 0-1 0 0,-1-1 1 0 0,1 1 0 0 0,0 0-1 0 0,0-1 1 0 0,0 1-1 0 0,0-1 1 0 0,0 0 0 0 0,0 0-1 0 0,0 1 1 0 0,0-1-1 0 0,0-1 1 0 0,1 1 0 0 0,-1 0-1 0 0,0 0 1 0 0,1-1-1 0 0,-1 0 1 0 0,1 1-1 0 0,-1-1 1 0 0,0 0 0 0 0,3 0-1 0 0,6 0-897 0 0,0-1 0 0 0,-1 0 0 0 0,1-1-1 0 0,-1 0 1 0 0,1-1 0 0 0,-1 0 0 0 0,15-6 0 0 0,-6 1-1414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53 3108 0 0,'0'0'7000'0'0,"-22"1"-6890"0"0,-96 3-106 0 0,117-4-130 0 0,0-1 1 0 0,0 1-1 0 0,0 0 0 0 0,0-1 1 0 0,0 1-1 0 0,0-1 1 0 0,0 1-1 0 0,0-1 1 0 0,0 0-1 0 0,0 1 1 0 0,0-1-1 0 0,1 0 1 0 0,-1 0-1 0 0,0 0 1 0 0,0 1-1 0 0,1-1 1 0 0,-1 0-1 0 0,1 0 1 0 0,-1 0-1 0 0,0 0 1 0 0,1 0-1 0 0,0 0 0 0 0,-1 0 1 0 0,1 0-1 0 0,0-1 1 0 0,-1 1-1 0 0,1 0 1 0 0,0 0-1 0 0,0 0 1 0 0,0 0-1 0 0,0 0 1 0 0,0 0-1 0 0,0-1 1 0 0,0 1-1 0 0,1 0 1 0 0,-1 0-1 0 0,0 0 1 0 0,1 0-1 0 0,-1 0 0 0 0,0 0 1 0 0,1 0-1 0 0,-1 0 1 0 0,1 0-1 0 0,0 0 1 0 0,-1 0-1 0 0,1 0 1 0 0,0 0-1 0 0,-1 1 1 0 0,1-1-1 0 0,2-1 1 0 0,9-9-2051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125 138 732 0 0,'0'0'11998'0'0,"-16"-8"-11773"0"0,-50-22-179 0 0,63 29-94 0 0,1 0 0 0 0,0 0 1 0 0,-1 0-1 0 0,1 0 0 0 0,0 0 1 0 0,0-1-1 0 0,-1 1 0 0 0,1-1 1 0 0,0 0-1 0 0,1 1 0 0 0,-1-1 1 0 0,0 0-1 0 0,0 0 1 0 0,1 0-1 0 0,-1 0 0 0 0,1-1 1 0 0,0 1-1 0 0,-1 0 0 0 0,1 0 1 0 0,0-1-1 0 0,0 1 0 0 0,1-1 1 0 0,-1 1-1 0 0,1-1 1 0 0,-1 1-1 0 0,1-1 0 0 0,-1-2 1 0 0,2 3-207 0 0,-1-1 1 0 0,1 1 0 0 0,0 0-1 0 0,-1 0 1 0 0,1 0-1 0 0,0 0 1 0 0,0 0 0 0 0,0 1-1 0 0,0-1 1 0 0,1 0 0 0 0,-1 0-1 0 0,0 1 1 0 0,1-1 0 0 0,-1 1-1 0 0,1-1 1 0 0,0 1-1 0 0,-1 0 1 0 0,1-1 0 0 0,0 1-1 0 0,0 0 1 0 0,0 0 0 0 0,0 0-1 0 0,0 0 1 0 0,3 0-1 0 0,16-3-3842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53 364 0 0,'0'0'9153'0'0,"-35"119"-9473"0"0,35-103-132 0 0,0-2-252 0 0,0-5-336 0 0,0-2-464 0 0,0 0-361 0 0,3-7-135 0 0,5 2 440 0 0</inkml:trace>
  <inkml:trace contextRef="#ctx0" brushRef="#br0" timeOffset="1">116 1 1512 0 0,'0'0'6082'0'0,"1"22"-6018"0"0,3 6-20 0 0,-2-15-15 0 0,-1 0 0 0 0,0 0 0 0 0,0 0 0 0 0,-2 0 0 0 0,-3 25-1 0 0,-6 11 698 0 0,7-35 133 0 0,0 0 1 0 0,1-1 0 0 0,-1 21 0 0 0,6-32-754 0 0,0 0 1 0 0,0 0 0 0 0,0-1-1 0 0,0 1 1 0 0,0-1-1 0 0,0 1 1 0 0,1-1 0 0 0,-1 0-1 0 0,0 0 1 0 0,1-1-1 0 0,5 2 1 0 0,-4-1-52 0 0,20 4-494 0 0,1-1 1 0 0,39 1 0 0 0,13-8-7124 0 0,-58-1 3065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7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3132 0 0,'0'0'6280'0'0,"-13"2"-6002"0"0,-90 8-379 0 0,101-10 55 0 0,0 0 1 0 0,1 0-1 0 0,-1 1 1 0 0,0-1-1 0 0,0 1 0 0 0,1-1 1 0 0,-1 1-1 0 0,0 0 1 0 0,1-1-1 0 0,-1 1 1 0 0,1 0-1 0 0,-1 0 0 0 0,1 0 1 0 0,-1 0-1 0 0,1 1 1 0 0,0-1-1 0 0,-1 0 0 0 0,1 1 1 0 0,0-1-1 0 0,0 0 1 0 0,0 1-1 0 0,0-1 1 0 0,0 1-1 0 0,0 0 0 0 0,1-1 1 0 0,-1 1-1 0 0,0 0 1 0 0,1-1-1 0 0,0 1 1 0 0,-1 0-1 0 0,1 0 0 0 0,0 0 1 0 0,0-1-1 0 0,0 1 1 0 0,0 0-1 0 0,0 0 0 0 0,0 0 1 0 0,0-1-1 0 0,1 1 1 0 0,-1 0-1 0 0,1 0 1 0 0,-1-1-1 0 0,1 1 0 0 0,0 0 1 0 0,-1-1-1 0 0,1 1 1 0 0,0-1-1 0 0,0 1 1 0 0,0-1-1 0 0,0 1 0 0 0,1-1 1 0 0,-1 0-1 0 0,0 1 1 0 0,1-1-1 0 0,-1 0 0 0 0,0 0 1 0 0,3 1-1 0 0,9 6-726 0 0,0-2 585 0 0,-1 2-1 0 0,1-1 1 0 0,-2 2-1 0 0,18 14 1 0 0,-26-20 332 0 0,0 1 1 0 0,0 0 0 0 0,0 0-1 0 0,0 1 1 0 0,0-1-1 0 0,-1 0 1 0 0,0 1-1 0 0,0 0 1 0 0,0-1 0 0 0,0 1-1 0 0,-1 0 1 0 0,0 0-1 0 0,0 0 1 0 0,0 0 0 0 0,-1 0-1 0 0,0 8 1 0 0,0-11-146 0 0,-1 0 1 0 0,0 0-1 0 0,0-1 1 0 0,0 1 0 0 0,0 0-1 0 0,0 0 1 0 0,0-1-1 0 0,-1 1 1 0 0,1-1 0 0 0,0 1-1 0 0,-1-1 1 0 0,1 0-1 0 0,-1 1 1 0 0,0-1 0 0 0,1 0-1 0 0,-1 0 1 0 0,0 0-1 0 0,0 0 1 0 0,0-1 0 0 0,1 1-1 0 0,-5 1 1 0 0,-43 11-152 0 0,42-13 39 0 0,-43 2 222 0 0,48-1-205 0 0,0-1-1 0 0,-1 0 1 0 0,1 0 0 0 0,0 0 0 0 0,0-1-1 0 0,0 1 1 0 0,0 0 0 0 0,0-1-1 0 0,-1 1 1 0 0,1-1 0 0 0,0 0 0 0 0,0 0-1 0 0,0 0 1 0 0,1 0 0 0 0,-1 0-1 0 0,0 0 1 0 0,-2-2 0 0 0,3-12-3657 0 0,1 7 2212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3412 0 0,'0'0'5213'0'0,"1"21"-5051"0"0,-1 0-147 0 0,0 2-1 0 0,2 0 0 0 0,0 0 0 0 0,9 42 0 0 0,-10-64-173 0 0,-1 0 0 0 0,1-1 0 0 0,0 1 0 0 0,-1-1 0 0 0,1 1 0 0 0,0 0 0 0 0,0-1 0 0 0,0 1 0 0 0,-1-1 0 0 0,1 0 0 0 0,0 1 0 0 0,0-1 0 0 0,0 0 0 0 0,0 1 0 0 0,0-1 0 0 0,0 0 0 0 0,0 0 0 0 0,0 0 0 0 0,-1 0 0 0 0,1 0 0 0 0,0 0 0 0 0,0 0 0 0 0,0 0 0 0 0,0 0 0 0 0,0 0-1 0 0,1-1 1 0 0,4 1-1053 0 0,7 0-908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1356 0 0,'0'0'6168'0'0,"-17"7"-6199"0"0,-50 22-193 0 0,66-29 163 0 0,0 0-1 0 0,-1 1 1 0 0,1-1-1 0 0,0 1 0 0 0,-1 0 1 0 0,1-1-1 0 0,0 1 1 0 0,0 0-1 0 0,0 0 0 0 0,0 0 1 0 0,0 0-1 0 0,0 0 1 0 0,0 0-1 0 0,0 0 0 0 0,0 0 1 0 0,0 0-1 0 0,1 0 1 0 0,-1 0-1 0 0,0 1 0 0 0,1-1 1 0 0,-1 0-1 0 0,1 1 1 0 0,-1-1-1 0 0,1 0 0 0 0,0 1 1 0 0,0-1-1 0 0,-1 0 1 0 0,1 1-1 0 0,0-1 0 0 0,0 0 1 0 0,0 1-1 0 0,0-1 1 0 0,1 1-1 0 0,-1-1 0 0 0,0 0 1 0 0,1 1-1 0 0,-1-1 1 0 0,1 0-1 0 0,-1 1 0 0 0,1-1 1 0 0,-1 0-1 0 0,1 0 1 0 0,0 0-1 0 0,0 1 1 0 0,-1-1-1 0 0,1 0 0 0 0,0 0 1 0 0,0 0-1 0 0,0 0 1 0 0,0-1-1 0 0,1 1 0 0 0,-1 0 1 0 0,0 0-1 0 0,0 0 1 0 0,0-1-1 0 0,3 2 0 0 0,64 24-733 0 0,-57-23 778 0 0,-2-1 0 0 0,1 2 0 0 0,0 0 0 0 0,-1 0 0 0 0,1 0 0 0 0,-1 1 1 0 0,0 1-1 0 0,12 9 0 0 0,-20-14 103 0 0,0 0-1 0 0,0-1 1 0 0,0 1 0 0 0,0 0-1 0 0,0 1 1 0 0,0-1 0 0 0,0 0-1 0 0,0 0 1 0 0,0 0 0 0 0,-1 0-1 0 0,1 1 1 0 0,-1-1 0 0 0,1 0-1 0 0,0 1 1 0 0,-1-1 0 0 0,0 1 0 0 0,1-1-1 0 0,-1 0 1 0 0,0 1 0 0 0,0-1-1 0 0,0 1 1 0 0,0-1 0 0 0,0 1-1 0 0,0-1 1 0 0,0 0 0 0 0,-1 2-1 0 0,0-1-46 0 0,0 0-1 0 0,0 0 0 0 0,-1 0 0 0 0,1-1 0 0 0,-1 1 1 0 0,1 0-1 0 0,-1-1 0 0 0,0 1 0 0 0,1-1 0 0 0,-1 0 1 0 0,0 1-1 0 0,0-1 0 0 0,0 0 0 0 0,-4 1 1 0 0,-3 2-84 0 0,-1 0 1 0 0,0-2-1 0 0,0 1 1 0 0,0-1-1 0 0,0 0 1 0 0,-13 0-1 0 0,18-2-81 0 0,-14-3-1878 0 0,14-4 332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97 140 1856 0 0,'0'0'4981'0'0,"19"119"-4981"0"0,-16-116-168 0 0,2-3-496 0 0,1 0-369 0 0,7-3-563 0 0,-5-6-520 0 0</inkml:trace>
  <inkml:trace contextRef="#ctx0" brushRef="#br0" timeOffset="1">224 1 3852 0 0,'0'0'4101'0'0,"-143"7"-4161"0"0,124-7 60 0 0,1 0-48 0 0,4 0 44 0 0,1 0-160 0 0,5 0-676 0 0,2 0-737 0 0,4 0-111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 3888 0 0,'0'0'3627'0'0,"-24"0"-3447"0"0,-74-2-140 0 0,92 2-24 0 0,0 0 1 0 0,0 0-1 0 0,0 0 1 0 0,0 1-1 0 0,0 0 1 0 0,0 0-1 0 0,0 1 1 0 0,0-1-1 0 0,0 1 1 0 0,0 1-1 0 0,1-1 1 0 0,-1 1-1 0 0,1 0 1 0 0,0 0 0 0 0,0 0-1 0 0,0 1 1 0 0,0 0-1 0 0,0 0 1 0 0,-5 7-1 0 0,7-7 19 0 0,0 0 1 0 0,1 1-1 0 0,-1-1 0 0 0,1 1 1 0 0,1 0-1 0 0,-1 0 0 0 0,0 0 1 0 0,1 0-1 0 0,0 0 0 0 0,0 0 1 0 0,1 0-1 0 0,0 0 0 0 0,-1 0 1 0 0,2 0-1 0 0,-1 0 0 0 0,0 0 1 0 0,1 0-1 0 0,0 0 0 0 0,3 8 0 0 0,-3-7-20 0 0,1 0-1 0 0,1 0 0 0 0,-1 0 0 0 0,1 0 1 0 0,0-1-1 0 0,0 1 0 0 0,0-1 0 0 0,1 1 0 0 0,0-1 1 0 0,0-1-1 0 0,1 1 0 0 0,-1 0 0 0 0,1-1 1 0 0,10 8-1 0 0,-10-10-479 0 0,0 1-1 0 0,0-1 1 0 0,1 1 0 0 0,-1-2 0 0 0,0 1 0 0 0,1 0-1 0 0,0-1 1 0 0,-1 0 0 0 0,1-1 0 0 0,10 1 0 0 0,2-1-1987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3080 0 0,'0'0'3021'0'0,"-80"0"-5778"0"0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81 810 1688 0 0,'0'0'5153'0'0,"17"-17"-4729"0"0,56-56-112 0 0,-65 64-231 0 0,-1 0-1 0 0,0-1 0 0 0,0 0 0 0 0,-1-1 1 0 0,0 1-1 0 0,0-1 0 0 0,-2-1 1 0 0,1 1-1 0 0,-1 0 0 0 0,-1-1 0 0 0,0 0 1 0 0,-1 0-1 0 0,0 0 0 0 0,0-18 1 0 0,-1 24-43 0 0,2-19 38 0 0,-2 0 0 0 0,-1 0-1 0 0,0 1 1 0 0,-2-1 0 0 0,-1 0 0 0 0,-1 1-1 0 0,-1-1 1 0 0,0 1 0 0 0,-3 1 0 0 0,0-1-1 0 0,-1 1 1 0 0,-12-22 0 0 0,9 25-594 0 0,0 0 1 0 0,-1 1-1 0 0,-2 1 0 0 0,0 0 1 0 0,0 1-1 0 0,-2 0 1 0 0,0 2-1 0 0,-21-16 0 0 0,9 11-3084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3:5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1480 0 0,'106'78'2122'0'0,"-106"-77"-2071"0"0,0-1 0 0 0,0 1 0 0 0,1-1 0 0 0,-1 0 0 0 0,0 1 0 0 0,1-1 0 0 0,-1 1 1 0 0,1-1-1 0 0,-1 0 0 0 0,0 1 0 0 0,1-1 0 0 0,-1 0 0 0 0,1 0 0 0 0,-1 1 0 0 0,1-1 0 0 0,-1 0 1 0 0,1 0-1 0 0,-1 0 0 0 0,1 0 0 0 0,-1 0 0 0 0,1 1 0 0 0,-1-1 0 0 0,1 0 0 0 0,-1 0 0 0 0,1 0 1 0 0,-1 0-1 0 0,1-1 0 0 0,-1 1 0 0 0,1 0 0 0 0,-1 0 0 0 0,1 0 0 0 0,-1 0 0 0 0,1 0 1 0 0,-1-1-1 0 0,1 1 0 0 0,-1 0 0 0 0,1 0 0 0 0,-1-1 0 0 0,1 1 0 0 0,-1 0 0 0 0,0-1 0 0 0,1 1 1 0 0,-1 0-1 0 0,0-1 0 0 0,1 1 0 0 0,-1-1 0 0 0,0 1 0 0 0,1-1 0 0 0,-1 1 0 0 0,0-1 0 0 0,0 1 1 0 0,0-1-1 0 0,1 1 0 0 0,-1-1 0 0 0,-1-29 1186 0 0,1 24-933 0 0,0-12 59 0 0,-1 1 1 0 0,-1 0-1 0 0,0-1 0 0 0,-1 1 0 0 0,-10-32 1 0 0,13 49-352 0 0,0-1 0 0 0,0 1 0 0 0,0-1 0 0 0,0 1 0 0 0,0 0 0 0 0,0-1 0 0 0,0 1 0 0 0,0 0 0 0 0,0-1 0 0 0,0 1 0 0 0,0 0 0 0 0,1-1 0 0 0,-1 1 0 0 0,0 0 0 0 0,0-1 0 0 0,0 1 0 0 0,1 0 0 0 0,-1-1 0 0 0,0 1 0 0 0,0 0 0 0 0,0 0 0 0 0,1-1 0 0 0,-1 1 0 0 0,0 0 0 0 0,1 0 0 0 0,-1 0 0 0 0,0-1 0 0 0,1 1 0 0 0,-1 0 0 0 0,0 0 0 0 0,1 0 0 0 0,-1 0 0 0 0,0 0 0 0 0,1-1 0 0 0,-1 1 0 0 0,0 0 0 0 0,1 0 0 0 0,-1 0 0 0 0,0 0 0 0 0,1 0 0 0 0,-1 0 0 0 0,0 0 0 0 0,1 0 0 0 0,-1 1 0 0 0,1-1 0 0 0,-1 0 0 0 0,0 0 0 0 0,1 0 0 0 0,-1 0 0 0 0,0 0 0 0 0,1 1 0 0 0,-1-1 0 0 0,0 0 0 0 0,0 0 0 0 0,1 1 0 0 0,35 10-1154 0 0,-14-5 220 0 0,-19-5 851 0 0,1 0-1 0 0,-1-1 0 0 0,0 0 1 0 0,0 1-1 0 0,1-1 1 0 0,-1-1-1 0 0,0 1 0 0 0,1 0 1 0 0,-1-1-1 0 0,0 1 1 0 0,0-1-1 0 0,0 0 1 0 0,0 0-1 0 0,0-1 0 0 0,0 1 1 0 0,0 0-1 0 0,0-1 1 0 0,0 0-1 0 0,0 0 0 0 0,-1 0 1 0 0,1 0-1 0 0,-1 0 1 0 0,1 0-1 0 0,-1-1 1 0 0,3-2-1 0 0,14-13 50 0 0,-22 76 2079 0 0,0-33-1806 0 0,0 1 0 0 0,2-1 0 0 0,1 1 1 0 0,3 27-1 0 0,-4-52-251 0 0,1-1 1 0 0,0 1 0 0 0,0 0 0 0 0,0-1 0 0 0,0 1 0 0 0,0 0 0 0 0,0-1 0 0 0,0 1 0 0 0,0 0-1 0 0,0-1 1 0 0,0 1 0 0 0,0 0 0 0 0,1-1 0 0 0,-1 1 0 0 0,0-1 0 0 0,0 1 0 0 0,1 0 0 0 0,-1-1-1 0 0,0 1 1 0 0,1-1 0 0 0,-1 1 0 0 0,1-1 0 0 0,-1 1 0 0 0,1-1 0 0 0,-1 1 0 0 0,1-1-1 0 0,-1 1 1 0 0,1-1 0 0 0,-1 0 0 0 0,1 1 0 0 0,-1-1 0 0 0,1 0 0 0 0,0 1 0 0 0,-1-1 0 0 0,2 0-1 0 0,15-18-287 0 0,8-33-39 0 0,-12 17-12 0 0,28-50 1 0 0,-41 83 343 0 0,0 0 0 0 0,0 1-1 0 0,0-1 1 0 0,0 1 0 0 0,1-1 0 0 0,-1 0 0 0 0,0 1 0 0 0,1-1-1 0 0,-1 1 1 0 0,0-1 0 0 0,1 1 0 0 0,-1-1 0 0 0,1 1 0 0 0,-1-1-1 0 0,0 1 1 0 0,1 0 0 0 0,-1-1 0 0 0,1 1 0 0 0,0-1 0 0 0,-1 1 0 0 0,1 0-1 0 0,-1 0 1 0 0,1-1 0 0 0,-1 1 0 0 0,1 0 0 0 0,0 0 0 0 0,-1 0-1 0 0,1 0 1 0 0,0-1 0 0 0,-1 1 0 0 0,1 0 0 0 0,0 0 0 0 0,-1 0-1 0 0,1 0 1 0 0,-1 1 0 0 0,1-1 0 0 0,0 0 0 0 0,-1 0 0 0 0,1 0 0 0 0,0 0-1 0 0,-1 1 1 0 0,1-1 0 0 0,-1 0 0 0 0,1 1 0 0 0,-1-1 0 0 0,1 0-1 0 0,-1 1 1 0 0,1-1 0 0 0,-1 1 0 0 0,1-1 0 0 0,-1 1 0 0 0,1-1 0 0 0,-1 1-1 0 0,0-1 1 0 0,1 1 0 0 0,-1-1 0 0 0,0 1 0 0 0,1-1 0 0 0,-1 1-1 0 0,0 0 1 0 0,0-1 0 0 0,0 1 0 0 0,1 1 0 0 0,15 44-245 0 0,-15-41 309 0 0,2 8 38 0 0,1-1 284 0 0,-1 1 0 0 0,0 0 1 0 0,-1 0-1 0 0,1 16 1 0 0,-9-27-406 0 0,0-1 1 0 0,0 0-1 0 0,0-1 1 0 0,1 1-1 0 0,-12-1 1 0 0,-35 0-129 0 0,30 0-4482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0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1 484 0 0,'0'0'9577'0'0,"-5"2"-9384"0"0,-36 17 139 0 0,26-13-170 0 0,0 0-1 0 0,1 1 1 0 0,0 1 0 0 0,-25 18-1 0 0,35-23-125 0 0,0 1 0 0 0,0 0 0 0 0,1 0-1 0 0,-1 1 1 0 0,1-1 0 0 0,0 1 0 0 0,0 0 0 0 0,0 0-1 0 0,1 0 1 0 0,0 0 0 0 0,0 0 0 0 0,0 0 0 0 0,0 0-1 0 0,1 1 1 0 0,0-1 0 0 0,0 1 0 0 0,0-1 0 0 0,1 11-1 0 0,0-13-32 0 0,0 0 0 0 0,0-1 0 0 0,1 1-1 0 0,-1 0 1 0 0,1-1 0 0 0,-1 1-1 0 0,1-1 1 0 0,0 1 0 0 0,0-1 0 0 0,0 1-1 0 0,0-1 1 0 0,1 0 0 0 0,-1 1-1 0 0,1-1 1 0 0,-1 0 0 0 0,1 0 0 0 0,0 0-1 0 0,4 3 1 0 0,-2-1-24 0 0,1-1 0 0 0,0 0 0 0 0,0-1 0 0 0,0 1 1 0 0,0-1-1 0 0,0 0 0 0 0,1 0 0 0 0,8 2 0 0 0,3-1-598 0 0,1-1-1 0 0,-1 0 1 0 0,1-2 0 0 0,33-2-1 0 0,22-14-5404 0 0,-48 8 3207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3008 0 0,'0'0'6412'0'0,"-19"0"-6137"0"0,-56 1-26 0 0,71-2-213 0 0,1 1 1 0 0,-1 1 0 0 0,0-1-1 0 0,1 0 1 0 0,-1 1 0 0 0,1 0-1 0 0,-1 0 1 0 0,1 0 0 0 0,0 0-1 0 0,-1 0 1 0 0,1 1-1 0 0,0 0 1 0 0,0-1 0 0 0,0 1-1 0 0,0 0 1 0 0,0 1 0 0 0,0-1-1 0 0,1 0 1 0 0,-1 1 0 0 0,1 0-1 0 0,-1-1 1 0 0,1 1 0 0 0,0 0-1 0 0,0 0 1 0 0,-3 7 0 0 0,3-3-4 0 0,0 0 0 0 0,0 0 0 0 0,1 0 0 0 0,0 0 1 0 0,0 0-1 0 0,1 1 0 0 0,-1-1 0 0 0,2 0 0 0 0,0 11 0 0 0,0-15-96 0 0,0 0 0 0 0,0 0-1 0 0,0-1 1 0 0,1 1 0 0 0,-1-1 0 0 0,0 1-1 0 0,1-1 1 0 0,0 0 0 0 0,-1 1-1 0 0,1-1 1 0 0,0 0 0 0 0,0 0 0 0 0,0 0-1 0 0,1 0 1 0 0,-1-1 0 0 0,0 1-1 0 0,1-1 1 0 0,-1 1 0 0 0,1-1 0 0 0,-1 0-1 0 0,1 0 1 0 0,0 0 0 0 0,2 1-1 0 0,6 1-963 0 0,0 0 1 0 0,0 0-1 0 0,0-1 0 0 0,17 1 0 0 0,-4-3-1720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21 5364 0 0,'0'0'4453'0'0,"-131"-11"-4629"0"0,123 6-332 0 0,5 3-532 0 0,0 0-588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0 220 3856 0 0,'48'65'1717'0'0,"-48"-64"-1694"0"0,0-1 0 0 0,0 0 0 0 0,0 0 0 0 0,0 0 0 0 0,0 0 1 0 0,0 0-1 0 0,0 1 0 0 0,1-1 0 0 0,-1 0 0 0 0,0 0 0 0 0,0 0 0 0 0,0 0 0 0 0,0 0 0 0 0,0 0 0 0 0,0 1 0 0 0,1-1 0 0 0,-1 0 0 0 0,0 0 0 0 0,0 0 0 0 0,0 0 0 0 0,0 0 0 0 0,1 0 0 0 0,-1 0 0 0 0,0 0 1 0 0,0 0-1 0 0,0 0 0 0 0,0 0 0 0 0,1 0 0 0 0,-1 0 0 0 0,0 0 0 0 0,0 0 0 0 0,0 0 0 0 0,0 0 0 0 0,1 0 0 0 0,-1 0 0 0 0,0 0 0 0 0,0 0 0 0 0,0 0 0 0 0,0 0 0 0 0,1 0 0 0 0,-1 0 0 0 0,0 0 1 0 0,0 0-1 0 0,0-1 0 0 0,0 1 0 0 0,0 0 0 0 0,0 0 0 0 0,1 0 0 0 0,-1 0 0 0 0,0 0 0 0 0,0 0 0 0 0,0-1 0 0 0,0 1 0 0 0,4-15 719 0 0,-3-23 0 0 0,-1 34-599 0 0,0-151 922 0 0,3 151-335 0 0,6 10-508 0 0,5 8-454 0 0,-8-5 65 0 0,67 86-463 0 0,-65-86 751 0 0,1 0 1 0 0,-1-1-1 0 0,1 0 1 0 0,1-1-1 0 0,0 0 0 0 0,0 0 1 0 0,19 10-1 0 0,-27-17-147 0 0,0 1 1 0 0,0-1-1 0 0,0 0 0 0 0,0 1 0 0 0,0-1 1 0 0,0 0-1 0 0,0 0 0 0 0,0 0 0 0 0,0 0 0 0 0,0-1 1 0 0,-1 1-1 0 0,1 0 0 0 0,0-1 0 0 0,0 0 0 0 0,0 1 1 0 0,0-1-1 0 0,-1 0 0 0 0,1 0 0 0 0,0 0 0 0 0,0 0 1 0 0,-1 0-1 0 0,1 0 0 0 0,-1 0 0 0 0,1-1 1 0 0,-1 1-1 0 0,0 0 0 0 0,0-1 0 0 0,1 0 0 0 0,-1 1 1 0 0,0-1-1 0 0,0 1 0 0 0,0-1 0 0 0,-1 0 0 0 0,1 0 1 0 0,0 0-1 0 0,0-1 0 0 0,5-12-93 0 0,0-1 1 0 0,-1 1-1 0 0,4-21 0 0 0,-7 24 24 0 0,20-88-2919 0 0,-16 67-259 0 0,-4 28 1990 0 0,3 3-11 0 0</inkml:trace>
  <inkml:trace contextRef="#ctx0" brushRef="#br0" timeOffset="1">404 58 884 0 0,'0'0'4068'0'0,"3"21"-3413"0"0,0 3-501 0 0,2 14 328 0 0,18 66 0 0 0,-22-102-500 0 0,-1 0 0 0 0,1 0 0 0 0,0 0 1 0 0,0 0-1 0 0,0 0 0 0 0,0-1 0 0 0,0 1 1 0 0,0 0-1 0 0,1-1 0 0 0,-1 1 0 0 0,0-1 1 0 0,1 1-1 0 0,-1-1 0 0 0,1 1 0 0 0,0-1 1 0 0,-1 0-1 0 0,3 1 0 0 0,-3-1-167 0 0,1-1 0 0 0,-1 0-1 0 0,0 1 1 0 0,1-1 0 0 0,-1 0 0 0 0,1 0 0 0 0,-1 0-1 0 0,0 0 1 0 0,1 0 0 0 0,-1 0 0 0 0,0 0 0 0 0,1 0-1 0 0,-1 0 1 0 0,0-1 0 0 0,1 1 0 0 0,-1-1 0 0 0,0 1-1 0 0,2-1 1 0 0,6-7-1425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0 4728 0 0,'0'0'4164'0'0,"-23"0"-3908"0"0,-177 2 320 0 0,194-1-719 0 0,-23 2-144 0 0,28-2 131 0 0,0-1 1 0 0,0 0 0 0 0,0 1-1 0 0,0-1 1 0 0,1 0-1 0 0,-1 1 1 0 0,0-1-1 0 0,0 1 1 0 0,1-1-1 0 0,-1 1 1 0 0,0-1 0 0 0,1 1-1 0 0,-1 0 1 0 0,0-1-1 0 0,1 1 1 0 0,-1 0-1 0 0,1-1 1 0 0,-1 1-1 0 0,1 0 1 0 0,0 0-1 0 0,-1-1 1 0 0,1 1 0 0 0,0 0-1 0 0,-1 0 1 0 0,1 0-1 0 0,0 0 1 0 0,0 0-1 0 0,0-1 1 0 0,0 2-1 0 0,0 7-2562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25 267 1632 0 0,'0'0'6817'0'0,"3"-19"-6449"0"0,2-8-259 0 0,2-17 93 0 0,13-47 0 0 0,-17 82-180 0 0,1 0-1 0 0,0 0 1 0 0,0 0-1 0 0,1 0 1 0 0,6-8-1 0 0,-10 16-11 0 0,0-1-1 0 0,-1 1 0 0 0,1-1 1 0 0,0 1-1 0 0,0-1 0 0 0,0 1 1 0 0,1 0-1 0 0,-1-1 1 0 0,0 1-1 0 0,0 0 0 0 0,1 0 1 0 0,-1 0-1 0 0,1 0 0 0 0,-1 0 1 0 0,1 0-1 0 0,-1 1 1 0 0,1-1-1 0 0,-1 0 0 0 0,1 1 1 0 0,0-1-1 0 0,-1 1 1 0 0,1 0-1 0 0,0-1 0 0 0,-1 1 1 0 0,1 0-1 0 0,0 0 0 0 0,0 0 1 0 0,-1 0-1 0 0,1 0 1 0 0,0 1-1 0 0,-1-1 0 0 0,1 1 1 0 0,0-1-1 0 0,-1 1 0 0 0,1-1 1 0 0,2 2-1 0 0,-2 0-67 0 0,0 0-1 0 0,-1 1 0 0 0,0-1 1 0 0,1 0-1 0 0,-1 0 1 0 0,0 1-1 0 0,0-1 1 0 0,0 0-1 0 0,-1 1 0 0 0,1-1 1 0 0,-1 1-1 0 0,1-1 1 0 0,-1 1-1 0 0,0-1 0 0 0,0 1 1 0 0,0 0-1 0 0,0-1 1 0 0,-1 5-1 0 0,1 0-35 0 0,-1-1 1 0 0,0 0-1 0 0,0 1 1 0 0,-1-1-1 0 0,0 0 1 0 0,-4 9-1 0 0,4-10 59 0 0,-1-1 0 0 0,0 1 0 0 0,0-1 0 0 0,0 0 0 0 0,-1 0-1 0 0,0 0 1 0 0,1-1 0 0 0,-1 1 0 0 0,-1-1 0 0 0,1 0 0 0 0,0 0 0 0 0,-1 0 0 0 0,0-1 0 0 0,-5 3 0 0 0,0-2 13 0 0,1 0 0 0 0,-1-1 0 0 0,1 0 0 0 0,-1 0 0 0 0,0-1 0 0 0,-16-1 0 0 0,31 0 123 0 0,1 0 0 0 0,0 1 0 0 0,0-1-1 0 0,0 1 1 0 0,0 0 0 0 0,-1 0 0 0 0,1 1 0 0 0,0 0 0 0 0,-1 0-1 0 0,1 0 1 0 0,-1 1 0 0 0,0 0 0 0 0,0 0 0 0 0,0 0-1 0 0,0 0 1 0 0,6 7 0 0 0,0 1-67 0 0,-7-7 9 0 0,-1 0 1 0 0,1 0 0 0 0,0 0-1 0 0,0-1 1 0 0,0 1 0 0 0,0-1-1 0 0,0 0 1 0 0,1 0 0 0 0,-1-1 0 0 0,1 1-1 0 0,0-1 1 0 0,0 0 0 0 0,0 0-1 0 0,7 1 1 0 0,-10-3-88 0 0,-1-1 1 0 0,0 0-1 0 0,1 0 1 0 0,-1 0 0 0 0,0 0-1 0 0,0 0 1 0 0,0 0-1 0 0,0 0 1 0 0,0 0-1 0 0,0 0 1 0 0,0 0-1 0 0,0 0 1 0 0,0-1-1 0 0,-1 1 1 0 0,1 0-1 0 0,0-1 1 0 0,0-1-1 0 0,13-31-55 0 0,-12 29 46 0 0,14-45-214 0 0,9-24-43 0 0,-22 68 308 0 0,-1 0 0 0 0,1 1 0 0 0,0 0 0 0 0,1-1 0 0 0,-1 1 0 0 0,1 1 0 0 0,0-1 0 0 0,0 0 0 0 0,9-6 0 0 0,-12 9 25 0 0,1 1 0 0 0,-1 0-1 0 0,1 0 1 0 0,-1 0-1 0 0,1 1 1 0 0,-1-1-1 0 0,1 0 1 0 0,0 0-1 0 0,-1 1 1 0 0,1-1 0 0 0,0 1-1 0 0,-1 0 1 0 0,1-1-1 0 0,0 1 1 0 0,0 0-1 0 0,-1 0 1 0 0,1 0 0 0 0,0 0-1 0 0,0 0 1 0 0,0 1-1 0 0,-1-1 1 0 0,1 0-1 0 0,2 2 1 0 0,-2-1 5 0 0,1 1 1 0 0,-1-1-1 0 0,1 1 0 0 0,-1 0 1 0 0,0 0-1 0 0,1 0 0 0 0,-1 1 0 0 0,0-1 1 0 0,0 0-1 0 0,-1 1 0 0 0,1-1 1 0 0,2 5-1 0 0,3 10 118 0 0,0 0-1 0 0,-1 1 1 0 0,7 30-1 0 0,-9-32 24 0 0,-1-6-71 0 0,6 35 432 0 0,-53-45-804 0 0,20 1 243 0 0,-52-4 144 0 0,71 3-226 0 0,0-1 0 0 0,0 0 0 0 0,1 0 0 0 0,-1 0 0 0 0,0-1 0 0 0,1 1 0 0 0,-1-1 1 0 0,1 0-1 0 0,0-1 0 0 0,0 1 0 0 0,0-1 0 0 0,-8-6 0 0 0,11 8-172 0 0,0 0 0 0 0,0 0 0 0 0,1-1 0 0 0,-1 1 0 0 0,0-1 0 0 0,0 1 0 0 0,1-1 0 0 0,-1 1 0 0 0,1-1 0 0 0,-1 1 0 0 0,1-1 0 0 0,0 1 0 0 0,0-1 0 0 0,0 0 0 0 0,-1 1 0 0 0,1-1 0 0 0,1-2 0 0 0,-1 4 219 0 0,0-7-2064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3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3584 0 0,'0'0'6129'0'0,"-3"21"-5772"0"0,1-2-236 0 0,-1 6 105 0 0,-1 0 0 0 0,-1-1 1 0 0,-10 31-1 0 0,14-51-82 0 0,-1 1 1 0 0,1-1 0 0 0,0 1 0 0 0,0-1 0 0 0,1 1 0 0 0,0-1-1 0 0,-1 1 1 0 0,1-1 0 0 0,1 1 0 0 0,-1-1 0 0 0,1 1-1 0 0,2 8 1 0 0,-2-10-119 0 0,0-1 0 0 0,0 1 0 0 0,1-1 0 0 0,-1 0 0 0 0,1 0 0 0 0,-1 1 0 0 0,1-1 0 0 0,0 0 0 0 0,0 0 0 0 0,0 0 0 0 0,0-1 0 0 0,0 1 0 0 0,1 0 0 0 0,-1-1 0 0 0,0 1-1 0 0,1-1 1 0 0,-1 0 0 0 0,1 0 0 0 0,-1 0 0 0 0,1 0 0 0 0,4 0 0 0 0,1 1-244 0 0,1 0 0 0 0,0-1 0 0 0,-1 0 0 0 0,1 0 1 0 0,0-1-1 0 0,0 0 0 0 0,-1-1 0 0 0,1 0 0 0 0,0 0 0 0 0,10-3 0 0 0,-2-3-1430 0 0,1 0 0 0 0,-1 0 0 0 0,29-19 0 0 0,-25 13-1924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3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0 3612 0 0,'0'0'5239'0'0,"-15"6"-5110"0"0,-5 0-95 0 0,12-4-9 0 0,-1 0 0 0 0,1 1 1 0 0,0 0-1 0 0,0 1 0 0 0,0-1 1 0 0,1 2-1 0 0,-9 4 0 0 0,13-6 41 0 0,-1-1 0 0 0,1 1 1 0 0,0 0-1 0 0,-1 0 0 0 0,1 0 0 0 0,1 1 0 0 0,-1-1 0 0 0,0 1 1 0 0,1-1-1 0 0,0 1 0 0 0,0 0 0 0 0,0 0 0 0 0,0 0 0 0 0,0 0 0 0 0,1 0 1 0 0,0 0-1 0 0,0 1 0 0 0,0-1 0 0 0,0 0 0 0 0,1 1 0 0 0,-1-1 1 0 0,1 0-1 0 0,1 1 0 0 0,-1-1 0 0 0,0 0 0 0 0,3 9 0 0 0,-2-10-207 0 0,1 1-1 0 0,0-1 0 0 0,0 0 0 0 0,0 0 1 0 0,0 0-1 0 0,0 0 0 0 0,1-1 0 0 0,0 1 1 0 0,-1 0-1 0 0,1-1 0 0 0,0 0 0 0 0,0 0 1 0 0,0 0-1 0 0,0 0 0 0 0,0 0 0 0 0,1 0 1 0 0,-1-1-1 0 0,5 2 0 0 0,7 2-1055 0 0,0 0 0 0 0,29 5 0 0 0,-23-8-821 0 0,1 1-422 0 0</inkml:trace>
  <inkml:trace contextRef="#ctx0" brushRef="#br0" timeOffset="1">360 144 432 0 0,'0'0'8621'0'0,"-147"0"-8369"0"0,120 0-32 0 0,0 0-52 0 0,0 0-156 0 0,0-4-12 0 0,0-8-68 0 0,-2-1-404 0 0,4-1-940 0 0,1 0-1369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4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1568 0 0,'0'0'10644'0'0,"0"32"-9413"0"0,0-21-1178 0 0,-1 20-293 0 0,1-1 0 0 0,2 1 1 0 0,1-1-1 0 0,1 1 0 0 0,12 42 1 0 0,-10-64-1188 0 0,1-9-3369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16 1960 0 0,'0'0'8949'0'0,"6"2"-8022"0"0,-125-11-1314 0 0,71 4 460 0 0,-70 2-1419 0 0,104 3-282 0 0,11 0-457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13 3720 0 0,'0'0'6158'0'0,"3"-2"-6025"0"0,0 0-129 0 0,1 1 0 0 0,0-1 0 0 0,0 1 0 0 0,-1 0 0 0 0,1 0 1 0 0,0 0-1 0 0,0 0 0 0 0,0 1 0 0 0,0-1 0 0 0,0 1 0 0 0,0 0 0 0 0,0 0 0 0 0,0 1 1 0 0,0-1-1 0 0,0 1 0 0 0,0 0 0 0 0,0 0 0 0 0,-1 0 0 0 0,7 3 0 0 0,-4-1-47 0 0,-1 1-1 0 0,1 0 1 0 0,-1 0 0 0 0,1 0-1 0 0,-1 1 1 0 0,0 0 0 0 0,-1 0-1 0 0,1 0 1 0 0,-1 0 0 0 0,7 12-1 0 0,-5-5 15 0 0,1 0-1 0 0,-1 0 1 0 0,-1 1 0 0 0,0 0-1 0 0,-1 0 1 0 0,-1 0-1 0 0,0 1 1 0 0,0-1 0 0 0,-2 1-1 0 0,0 0 1 0 0,0 18 0 0 0,-2-29 28 0 0,1-1 0 0 0,-1 1 0 0 0,0-1 0 0 0,0 0 0 0 0,0 1 0 0 0,0-1 0 0 0,0 0 0 0 0,-1 0 0 0 0,1 1 1 0 0,0-1-1 0 0,-1 0 0 0 0,0-1 0 0 0,0 1 0 0 0,1 0 0 0 0,-1 0 0 0 0,0-1 0 0 0,0 1 0 0 0,-1-1 1 0 0,1 0-1 0 0,0 1 0 0 0,0-1 0 0 0,-1 0 0 0 0,1 0 0 0 0,0-1 0 0 0,-1 1 0 0 0,1 0 0 0 0,-1-1 0 0 0,-2 1 1 0 0,-10 1-108 0 0,0 0 0 0 0,-1-1 0 0 0,-20 0 0 0 0,26-1 60 0 0,4-1-96 0 0,0 1 0 0 0,1-1 1 0 0,-1 0-1 0 0,0-1 0 0 0,1 1 0 0 0,-1-1 0 0 0,-9-5 0 0 0,12 6-132 0 0,0-1 0 0 0,0 1 0 0 0,0-1 0 0 0,0 0-1 0 0,1 0 1 0 0,-1 0 0 0 0,1 0 0 0 0,-1 0 0 0 0,1 0 0 0 0,0-1-1 0 0,0 1 1 0 0,0-1 0 0 0,0 0 0 0 0,1 1 0 0 0,-1-1-1 0 0,-1-3 1 0 0,2-3-1324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5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4668 0 0,'0'0'6488'0'0,"4"21"-6289"0"0,21 157-668 0 0,-23-168 75 0 0,-2-5-12 0 0,1 0 0 0 0,-1 0 0 0 0,1-1-1 0 0,1 1 1 0 0,-1 0 0 0 0,1 0-1 0 0,-1-1 1 0 0,1 1 0 0 0,1-1 0 0 0,2 5-1 0 0,6 3-2348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6261 0 0,'0'0'2304'0'0,"-16"126"-2384"0"0,13-106 68 0 0,1 1-80 0 0,-1-3-300 0 0,3 0-336 0 0,0 1-508 0 0,0-3-517 0 0,0 0-783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0 311 3320 0 0,'0'0'4322'0'0,"4"-18"-4044"0"0,17-149 529 0 0,-21 167-773 0 0,0-1 1 0 0,0 1 0 0 0,0-1-1 0 0,0 1 1 0 0,0 0 0 0 0,0-1-1 0 0,0 1 1 0 0,0-1-1 0 0,0 1 1 0 0,0 0 0 0 0,0-1-1 0 0,0 1 1 0 0,0-1 0 0 0,0 1-1 0 0,1-1 1 0 0,-1 1-1 0 0,0 0 1 0 0,0-1 0 0 0,0 1-1 0 0,1 0 1 0 0,-1-1 0 0 0,0 1-1 0 0,1 0 1 0 0,-1-1-1 0 0,0 1 1 0 0,1 0 0 0 0,-1 0-1 0 0,0-1 1 0 0,1 1 0 0 0,-1 0-1 0 0,0 0 1 0 0,1 0-1 0 0,-1-1 1 0 0,1 1 0 0 0,-1 0-1 0 0,0 0 1 0 0,2 0 0 0 0,11 13-100 0 0,10 28-1314 0 0,-22-39 1317 0 0,15 30 247 0 0,1-1-1 0 0,41 56 1 0 0,-58-87-178 0 0,0 1 0 0 0,0-1 0 0 0,0 0 0 0 0,1 1 0 0 0,-1-1 0 0 0,0 0 0 0 0,0 0 0 0 0,1 1 0 0 0,-1-1 0 0 0,0 0 0 0 0,0 1 0 0 0,1-1 0 0 0,-1 0 0 0 0,0 0 0 0 0,1 0 0 0 0,-1 1 0 0 0,0-1 0 0 0,1 0 0 0 0,-1 0 0 0 0,1 0 0 0 0,-1 0 0 0 0,0 0 0 0 0,1 0 1 0 0,-1 0-1 0 0,0 0 0 0 0,1 0 0 0 0,-1 0 0 0 0,1 0 0 0 0,-1 0 0 0 0,0 0 0 0 0,1 0 0 0 0,-1 0 0 0 0,0 0 0 0 0,1 0 0 0 0,-1 0 0 0 0,1 0 0 0 0,-1 0 0 0 0,0-1 0 0 0,1 1 0 0 0,9-18-103 0 0,-1-23-16 0 0,2-198-1291 0 0,-11 238 1153 0 0,0 0 0 0 0,1-1 0 0 0,-1 1-1 0 0,0 0 1 0 0,0 0 0 0 0,1 0 0 0 0,-1-1-1 0 0,1 1 1 0 0,-1 0 0 0 0,1 0 0 0 0,0 0-1 0 0,-1 0 1 0 0,1 0 0 0 0,0 0 0 0 0,0 0-1 0 0,0 0 1 0 0,-1 0 0 0 0,1 0 0 0 0,2-1-1 0 0,5-1-2289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1140 0 0,'0'0'7769'0'0,"-13"3"-7590"0"0,4-1-173 0 0,1-1 34 0 0,0 0 0 0 0,0 1 1 0 0,1 0-1 0 0,-1 0 0 0 0,0 1 0 0 0,1 0 0 0 0,0 0 0 0 0,0 1 0 0 0,0 0 0 0 0,0 0 1 0 0,0 0-1 0 0,1 1 0 0 0,0 0 0 0 0,0 1 0 0 0,-9 9 0 0 0,10-6 12 0 0,1 0-1 0 0,0 0 1 0 0,0 0 0 0 0,1 0-1 0 0,1 0 1 0 0,-1 1-1 0 0,1 0 1 0 0,1-1 0 0 0,0 1-1 0 0,0 0 1 0 0,1-1-1 0 0,2 20 1 0 0,-2-24-155 0 0,1-1 1 0 0,-1 0-1 0 0,1 0 1 0 0,0 0-1 0 0,0 0 0 0 0,1 1 1 0 0,-1-1-1 0 0,1-1 0 0 0,0 1 1 0 0,0 0-1 0 0,0 0 1 0 0,0-1-1 0 0,1 1 0 0 0,0-1 1 0 0,-1 0-1 0 0,1 0 1 0 0,0 0-1 0 0,1 0 0 0 0,-1 0 1 0 0,0-1-1 0 0,1 1 0 0 0,-1-1 1 0 0,1 0-1 0 0,0 0 1 0 0,0 0-1 0 0,0-1 0 0 0,0 1 1 0 0,0-1-1 0 0,0 0 1 0 0,0 0-1 0 0,9 0 0 0 0,29 0-3715 0 0,-18-1 1001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6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1820 0 0,'0'0'6997'0'0,"-137"0"-6897"0"0,124 0-100 0 0,2 2-12 0 0,0 3-56 0 0,3-3-124 0 0,3 5-496 0 0,-1-3-396 0 0,6 6-769 0 0,0-1-1139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0 145 3700 0 0,'13'8'253'0'0,"-11"-7"-112"0"0,0 1 0 0 0,0-1 0 0 0,0 0 0 0 0,0 0 0 0 0,0 1 0 0 0,0-1 0 0 0,0-1 0 0 0,0 1 0 0 0,1 0 0 0 0,-1 0 0 0 0,0-1 0 0 0,4 1 0 0 0,-5-2-47 0 0,0 0-1 0 0,0 0 1 0 0,0 0 0 0 0,0 0 0 0 0,0 0 0 0 0,-1-1-1 0 0,1 1 1 0 0,0 0 0 0 0,0 0 0 0 0,-1-1 0 0 0,1 1-1 0 0,-1 0 1 0 0,0-1 0 0 0,1 1 0 0 0,-1-1 0 0 0,0 1-1 0 0,0-1 1 0 0,1 1 0 0 0,-1 0 0 0 0,0-1 0 0 0,-1 1-1 0 0,1-1 1 0 0,0 1 0 0 0,-1-3 0 0 0,1-12 111 0 0,-1 7 9 0 0,1 0 0 0 0,0 0 0 0 0,1 0 0 0 0,0 0-1 0 0,0 0 1 0 0,5-15 0 0 0,-5 22-203 0 0,1-1 0 0 0,-1 1 0 0 0,0 0 0 0 0,1-1 1 0 0,0 1-1 0 0,-1 0 0 0 0,1 0 0 0 0,0 0 0 0 0,0 0 0 0 0,0 1 0 0 0,0-1 0 0 0,0 1 1 0 0,1-1-1 0 0,-1 1 0 0 0,0 0 0 0 0,1-1 0 0 0,-1 1 0 0 0,1 0 0 0 0,-1 1 0 0 0,1-1 0 0 0,-1 0 1 0 0,1 1-1 0 0,0-1 0 0 0,-1 1 0 0 0,1 0 0 0 0,0 0 0 0 0,4 1 0 0 0,-4 0-77 0 0,-1 0 0 0 0,1 0 0 0 0,0 0 0 0 0,-1 0 0 0 0,0 1 0 0 0,1 0 0 0 0,-1-1-1 0 0,0 1 1 0 0,0 0 0 0 0,0 0 0 0 0,0 0 0 0 0,0 0 0 0 0,0 0 0 0 0,0 1 0 0 0,-1-1 0 0 0,1 1-1 0 0,-1-1 1 0 0,0 1 0 0 0,0-1 0 0 0,0 1 0 0 0,0 0 0 0 0,0-1 0 0 0,0 1 0 0 0,0 3 0 0 0,0-3 13 0 0,0 0 0 0 0,0 0 1 0 0,0 0-1 0 0,-1 0 0 0 0,1 0 1 0 0,-1 0-1 0 0,1 0 1 0 0,-1 0-1 0 0,0 0 0 0 0,0 0 1 0 0,0 0-1 0 0,-1 0 1 0 0,1 0-1 0 0,-1 0 0 0 0,0 0 1 0 0,0 0-1 0 0,0 0 0 0 0,0 0 1 0 0,0 0-1 0 0,-1 0 1 0 0,1-1-1 0 0,-3 4 0 0 0,-1-2 23 0 0,-1-1-1 0 0,1 0 0 0 0,-1-1 0 0 0,0 1 1 0 0,0-1-1 0 0,0 0 0 0 0,0 0 1 0 0,-1-1-1 0 0,-10 1 0 0 0,-34 11 325 0 0,51-13-255 0 0,0 0-1 0 0,0 0 1 0 0,-1 0 0 0 0,1 0-1 0 0,0 0 1 0 0,0 0-1 0 0,0 0 1 0 0,-1 1 0 0 0,1-1-1 0 0,0 0 1 0 0,0 0 0 0 0,0 0-1 0 0,-1 0 1 0 0,1 1 0 0 0,0-1-1 0 0,0 0 1 0 0,0 0-1 0 0,0 0 1 0 0,0 1 0 0 0,0-1-1 0 0,-1 0 1 0 0,1 0 0 0 0,0 0-1 0 0,0 1 1 0 0,0-1-1 0 0,0 0 1 0 0,0 0 0 0 0,0 1-1 0 0,0-1 1 0 0,0 0 0 0 0,0 0-1 0 0,0 1 1 0 0,0-1 0 0 0,0 0-1 0 0,0 0 1 0 0,0 0-1 0 0,0 1 1 0 0,0-1 0 0 0,1 0-1 0 0,-1 0 1 0 0,0 1 0 0 0,10 10 578 0 0,17 8-346 0 0,-25-18-184 0 0,40 31 487 0 0,-31-21-407 0 0,1-2 0 0 0,26 17 0 0 0,-35-24-306 0 0,0-1 1 0 0,1 1-1 0 0,-1-1 1 0 0,0 0-1 0 0,0 1 1 0 0,1-2-1 0 0,-1 1 1 0 0,1 0-1 0 0,-1-1 1 0 0,1 1-1 0 0,-1-1 1 0 0,1 0-1 0 0,-1 0 1 0 0,1-1 0 0 0,0 1-1 0 0,-1-1 1 0 0,7-1-1 0 0,13-16-4967 0 0,-14 9 2356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7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0 812 0 0,'0'0'7567'0'0,"17"4"-7453"0"0,3-1-82 0 0,-12-2-10 0 0,0 1-1 0 0,0-1 1 0 0,0 1-1 0 0,0 1 1 0 0,0-1-1 0 0,0 1 0 0 0,9 5 1 0 0,-16-7 26 0 0,0 0 1 0 0,1-1 0 0 0,-1 1-1 0 0,0 0 1 0 0,1 0 0 0 0,-1 0-1 0 0,0-1 1 0 0,0 1 0 0 0,0 1-1 0 0,0-1 1 0 0,0 0 0 0 0,0 0-1 0 0,0 0 1 0 0,0 0 0 0 0,0 1-1 0 0,-1-1 1 0 0,1 0-1 0 0,0 1 1 0 0,-1-1 0 0 0,1 1-1 0 0,-1-1 1 0 0,0 0 0 0 0,1 1-1 0 0,-1 1 1 0 0,0 0-22 0 0,-1 0 0 0 0,1 0-1 0 0,-1 0 1 0 0,1-1 0 0 0,-1 1 0 0 0,0 0 0 0 0,0-1-1 0 0,-1 1 1 0 0,1-1 0 0 0,0 1 0 0 0,-1-1-1 0 0,-2 3 1 0 0,-7 9-56 0 0,-1-2 0 0 0,0 1-1 0 0,-21 15 1 0 0,22-20 132 0 0,-9 8-26 0 0,15-13 15 0 0,1-1 1 0 0,0 1-1 0 0,0-1 0 0 0,1 1 0 0 0,-1 1 1 0 0,1-1-1 0 0,-1 0 0 0 0,1 1 0 0 0,0 0 0 0 0,0 0 1 0 0,0 0-1 0 0,1 0 0 0 0,0 0 0 0 0,-1 0 1 0 0,1 1-1 0 0,1-1 0 0 0,-1 1 0 0 0,-1 8 0 0 0,3-12-89 0 0,1 0 0 0 0,0 0 0 0 0,0 0-1 0 0,0 0 1 0 0,-1 0 0 0 0,1-1-1 0 0,0 1 1 0 0,0 0 0 0 0,0-1 0 0 0,0 1-1 0 0,0-1 1 0 0,0 1 0 0 0,0-1-1 0 0,1 0 1 0 0,-1 1 0 0 0,0-1-1 0 0,0 0 1 0 0,0 0 0 0 0,0 0 0 0 0,0 0-1 0 0,1 1 1 0 0,-1-2 0 0 0,2 1-1 0 0,36 1-895 0 0,-35-1 730 0 0,76-3-2688 0 0,-49 1 30 0 0,-26 1 880 0 0,-11 1-422 0 0,-173-1 1254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7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53 4776 0 0,'0'0'4953'0'0,"-150"0"-4785"0"0,134 0-52 0 0,2 0-116 0 0,4 0-112 0 0,-1-2-72 0 0,3-5-176 0 0,5 0-576 0 0,3 1-380 0 0,0-6-212 0 0,0 3-129 0 0,8 0-331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8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4040 0 0,'0'0'8297'0'0,"4"22"-8210"0"0,16 146-422 0 0,-19-162-28 0 0,0 1 0 0 0,0 0 0 0 0,0-1 0 0 0,0 1 0 0 0,6 11 1 0 0,13 11-4799 0 0,-9-18 1254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9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55 345 992 0 0,'0'0'7994'0'0,"-4"-12"-7560"0"0,-4-28-174 0 0,1 0 1 0 0,2-1-1 0 0,1-68 1 0 0,4 98-246 0 0,1-1 1 0 0,0 1 0 0 0,0 0 0 0 0,4-12 0 0 0,-4 20 2 0 0,0 1 1 0 0,-1 0 0 0 0,1-1-1 0 0,0 1 1 0 0,1 0 0 0 0,-1 0-1 0 0,0-1 1 0 0,1 1-1 0 0,-1 0 1 0 0,1 0 0 0 0,2-2-1 0 0,-3 3 3 0 0,0 0 0 0 0,0 1 0 0 0,0-1 0 0 0,0 1 0 0 0,1-1 0 0 0,-1 1 0 0 0,0 0 0 0 0,0-1 0 0 0,0 1 0 0 0,0 0 0 0 0,1 0-1 0 0,-1-1 1 0 0,0 1 0 0 0,0 0 0 0 0,1 1 0 0 0,-1-1 0 0 0,0 0 0 0 0,0 0 0 0 0,0 0 0 0 0,1 1 0 0 0,-1-1 0 0 0,0 0 0 0 0,0 1 0 0 0,0-1-1 0 0,2 2 1 0 0,-1-1-51 0 0,0 1 0 0 0,0 0 0 0 0,1 0-1 0 0,-1 0 1 0 0,0 0 0 0 0,-1 0 0 0 0,1 0-1 0 0,0 0 1 0 0,-1 1 0 0 0,1-1 0 0 0,-1 1-1 0 0,1-1 1 0 0,-1 1 0 0 0,0 0 0 0 0,0-1-1 0 0,1 6 1 0 0,8 54-377 0 0,-7-36 414 0 0,6 35 9 0 0,-4-26 47 0 0,12 50 0 0 0,-17-97-2244 0 0,0 9 2212 0 0,0 1 1 0 0,0 0-1 0 0,0 0 0 0 0,0-1 1 0 0,0 1-1 0 0,-1 0 1 0 0,1 0-1 0 0,-1-1 0 0 0,0 1 1 0 0,1 0-1 0 0,-1 0 0 0 0,0 0 1 0 0,0 0-1 0 0,-2-3 0 0 0,-2 0 11 0 0,0-1-1 0 0,0 1 1 0 0,-1 1-1 0 0,0-1 1 0 0,0 1-1 0 0,0 0 1 0 0,0 0-1 0 0,-1 1 1 0 0,0 0-1 0 0,1 0 1 0 0,-1 0-1 0 0,0 1 1 0 0,0 0-1 0 0,0 0 1 0 0,-1 1-1 0 0,1 0 0 0 0,0 0 1 0 0,-1 1-1 0 0,-12 1 1 0 0,19-1-281 0 0,1 1 1 0 0,-1 0-1 0 0,1 0 1 0 0,-1 0-1 0 0,1-1 1 0 0,0 1-1 0 0,-1 0 1 0 0,1 0-1 0 0,0 0 1 0 0,0 0-1 0 0,-1 0 0 0 0,1 0 1 0 0,0 0-1 0 0,0-1 1 0 0,0 1-1 0 0,0 0 1 0 0,0 0-1 0 0,0 0 1 0 0,1 0-1 0 0,-1 0 1 0 0,0 0-1 0 0,0 0 1 0 0,1 0-1 0 0,-1 0 1 0 0,0-1-1 0 0,1 1 0 0 0,-1 0 1 0 0,1 0-1 0 0,0 1 1 0 0,7 6-1709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73 288 2088 0 0,'0'0'10514'0'0,"-1"2"-10570"0"0,-33-196 343 0 0,34 192-310 0 0,-13-39-60 0 0,13 39 62 0 0,-1 0 0 0 0,0-1 0 0 0,0 1 1 0 0,0-1-1 0 0,0 1 0 0 0,0 0 0 0 0,-1 0 0 0 0,1 0 0 0 0,-1 0 0 0 0,0 0 0 0 0,1 0 0 0 0,-1 0 0 0 0,-3-2 0 0 0,4 4-54 0 0,0 2 73 0 0,1 0-1 0 0,-1 0 1 0 0,1 0-1 0 0,0 0 1 0 0,-1 0-1 0 0,1 0 1 0 0,0 0-1 0 0,1 0 1 0 0,-1 0-1 0 0,0 0 1 0 0,0 0-1 0 0,1 0 1 0 0,-1 0-1 0 0,1-1 1 0 0,0 1-1 0 0,0 0 1 0 0,1 3-1 0 0,2 1-60 0 0,1 0-1 0 0,-1 0 0 0 0,1 0 0 0 0,0 0 0 0 0,1-1 0 0 0,-1 0 0 0 0,1 0 0 0 0,0 0 0 0 0,1-1 0 0 0,-1 0 0 0 0,1 0 0 0 0,0 0 0 0 0,-1-1 0 0 0,2 0 0 0 0,-1-1 0 0 0,0 1 0 0 0,0-1 0 0 0,1-1 1 0 0,-1 1-1 0 0,14 0 0 0 0,-19-3 39 0 0,0 0 0 0 0,-1 1 1 0 0,1-1-1 0 0,0 0 1 0 0,0 0-1 0 0,0 0 0 0 0,-1 0 1 0 0,1 0-1 0 0,0 0 1 0 0,-1 0-1 0 0,1 0 0 0 0,-1-1 1 0 0,0 1-1 0 0,1-1 1 0 0,-1 1-1 0 0,0-1 0 0 0,0 0 1 0 0,0 1-1 0 0,0-1 1 0 0,0 0-1 0 0,0 0 0 0 0,0 1 1 0 0,-1-1-1 0 0,1 0 1 0 0,-1 0-1 0 0,1 0 0 0 0,-1 0 1 0 0,0-4-1 0 0,6-57-592 0 0,-4 96 1076 0 0,1 1 1 0 0,2-1-1 0 0,2 0 0 0 0,20 63 1 0 0,-14-180-2258 0 0,-11 65 1875 0 0,13-65-591 0 0,-14 77 490 0 0,1 1 0 0 0,0-1 0 0 0,1 1 0 0 0,-1-1 0 0 0,1 1 0 0 0,1 0 0 0 0,-1 0 0 0 0,1 0 0 0 0,7-8 0 0 0,-11 13 61 0 0,1 1-1 0 0,-1 0 1 0 0,0-1 0 0 0,1 1 0 0 0,-1 0-1 0 0,0-1 1 0 0,1 1 0 0 0,-1 0 0 0 0,0-1 0 0 0,1 1-1 0 0,-1 0 1 0 0,1 0 0 0 0,-1 0 0 0 0,1-1-1 0 0,-1 1 1 0 0,1 0 0 0 0,-1 0 0 0 0,1 0-1 0 0,-1 0 1 0 0,1 0 0 0 0,-1 0 0 0 0,1 0 0 0 0,-1 0-1 0 0,0 0 1 0 0,1 0 0 0 0,-1 0 0 0 0,1 0-1 0 0,-1 0 1 0 0,1 0 0 0 0,-1 1 0 0 0,1-1-1 0 0,-1 0 1 0 0,1 0 0 0 0,-1 0 0 0 0,1 1 0 0 0,-1-1-1 0 0,13 20 212 0 0,0 28-523 0 0,-13-47 308 0 0,3 16 14 0 0,0 4 248 0 0,2 0 1 0 0,0 0-1 0 0,1-1 1 0 0,1 1-1 0 0,16 31 0 0 0,-23-49-150 0 0,0-2-316 0 0,-27-17-882 0 0,-29-9 1442 0 0,2 0-828 0 0,21 7-3033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8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5 276 3648 0 0,'0'0'4908'0'0,"0"-22"-4525"0"0,-1 0-299 0 0,-2-20 245 0 0,7-72-1 0 0,-3 108-276 0 0,0 0 0 0 0,1 0 0 0 0,-1 1 1 0 0,1-1-1 0 0,1 1 0 0 0,-1-1 0 0 0,1 1 0 0 0,0 0 0 0 0,4-7 0 0 0,-6 11-42 0 0,0 0 0 0 0,0 0 1 0 0,-1 0-1 0 0,1 0 0 0 0,0 0 0 0 0,0 0 0 0 0,0 0 0 0 0,0 1 1 0 0,0-1-1 0 0,0 0 0 0 0,1 1 0 0 0,-1-1 0 0 0,0 0 0 0 0,0 1 1 0 0,0 0-1 0 0,1-1 0 0 0,-1 1 0 0 0,0 0 0 0 0,0-1 0 0 0,1 1 1 0 0,-1 0-1 0 0,0 0 0 0 0,1 0 0 0 0,-1 0 0 0 0,0 0 0 0 0,0 0 1 0 0,1 1-1 0 0,-1-1 0 0 0,0 0 0 0 0,0 1 0 0 0,1-1 0 0 0,-1 1 1 0 0,0-1-1 0 0,0 1 0 0 0,0 0 0 0 0,0-1 0 0 0,0 1 0 0 0,0 0 0 0 0,0 0 1 0 0,0-1-1 0 0,0 1 0 0 0,0 0 0 0 0,0 0 0 0 0,0 0 0 0 0,0 0 1 0 0,-1 1-1 0 0,2 1 0 0 0,8 12 10 0 0,-1 0-1 0 0,-1 1 1 0 0,-1 0-1 0 0,0 0 1 0 0,-1 1 0 0 0,0 0-1 0 0,-1 0 1 0 0,-1 0-1 0 0,-1 1 1 0 0,-1-1 0 0 0,1 28-1 0 0,-3-45-253 0 0,-15-1-105 0 0,-1 0 428 0 0,1-2 0 0 0,-16-3 0 0 0,-14-3-1411 0 0,15 6-2973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09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6 708 0 0,'0'0'3679'0'0,"0"17"-673"0"0,-4-16-2648 0 0,1 0 0 0 0,0 1 0 0 0,0-1 0 0 0,0 0 0 0 0,0 1 0 0 0,0 0 0 0 0,0-1 1 0 0,1 1-1 0 0,-1 0 0 0 0,1 1 0 0 0,-1-1 0 0 0,-3 5 0 0 0,4-4-300 0 0,0 1 1 0 0,0-1-1 0 0,0 1 1 0 0,0-1-1 0 0,1 1 0 0 0,0 0 1 0 0,-1 0-1 0 0,1-1 0 0 0,1 1 1 0 0,-1 0-1 0 0,1 0 1 0 0,-1 0-1 0 0,1 0 0 0 0,0 0 1 0 0,1 0-1 0 0,0 6 1 0 0,0-8-91 0 0,0 0 0 0 0,0 0 0 0 0,0 0 0 0 0,0 0 0 0 0,0 0 1 0 0,0 0-1 0 0,1 0 0 0 0,-1 0 0 0 0,0-1 0 0 0,1 1 0 0 0,0 0 1 0 0,-1-1-1 0 0,1 0 0 0 0,0 1 0 0 0,0-1 0 0 0,0 0 0 0 0,0 0 1 0 0,0 0-1 0 0,0 0 0 0 0,0 0 0 0 0,0 0 0 0 0,1-1 0 0 0,-1 1 1 0 0,0-1-1 0 0,4 1 0 0 0,59 4-1042 0 0,-62-5 1028 0 0,1 1-1 0 0,-1-1 1 0 0,1-1 0 0 0,-1 1-1 0 0,1 0 1 0 0,-1-1 0 0 0,1 0-1 0 0,-1 0 1 0 0,1 0 0 0 0,-1 0-1 0 0,0 0 1 0 0,0-1 0 0 0,0 1-1 0 0,0-1 1 0 0,0 0 0 0 0,0 0-1 0 0,0 0 1 0 0,0 0 0 0 0,-1-1-1 0 0,1 1 1 0 0,-1-1 0 0 0,0 1-1 0 0,1-1 1 0 0,-1 0 0 0 0,0 0-1 0 0,-1 0 1 0 0,1 0 0 0 0,-1 0-1 0 0,1 0 1 0 0,-1-1 0 0 0,0 1-1 0 0,0 0 1 0 0,0-1 0 0 0,-1 1-1 0 0,1-1 1 0 0,-1 1 0 0 0,0-7-1 0 0,-1 8 10 0 0,0-1 0 0 0,0 1 1 0 0,0 0-1 0 0,0 0 0 0 0,0 0 0 0 0,-1 0 0 0 0,1 0 0 0 0,-1 0 0 0 0,1 0 0 0 0,-1 0 0 0 0,0 1 0 0 0,0-1 1 0 0,1 1-1 0 0,-1-1 0 0 0,-1 1 0 0 0,1 0 0 0 0,0 0 0 0 0,0 0 0 0 0,0 0 0 0 0,-4-1 0 0 0,-49-19-525 0 0,54 20 525 0 0,-55-14-5015 0 0,42 12 2100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0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2536 0 0,'0'0'6593'0'0,"-4"19"-6408"0"0,-24 161 853 0 0,27-167-891 0 0,0 0 0 0 0,1 0 0 0 0,0 0 0 0 0,1 0 0 0 0,0 0 0 0 0,1 0 0 0 0,1 0 0 0 0,5 18 0 0 0,-6-27-157 0 0,-1-1-1 0 0,1 1 0 0 0,-1 0 0 0 0,1-1 0 0 0,0 1 0 0 0,0-1 0 0 0,0 1 0 0 0,1-1 0 0 0,-1 0 0 0 0,1 0 0 0 0,0 0 0 0 0,0 0 0 0 0,0-1 0 0 0,0 1 1 0 0,1-1-1 0 0,-1 0 0 0 0,0 0 0 0 0,1 0 0 0 0,0 0 0 0 0,-1-1 0 0 0,1 1 0 0 0,0-1 0 0 0,0 0 0 0 0,0 0 0 0 0,0 0 0 0 0,0-1 0 0 0,0 1 0 0 0,0-1 0 0 0,0 0 1 0 0,0 0-1 0 0,5-1 0 0 0,-6 0-24 0 0,-1 0 1 0 0,1 0 0 0 0,-1 0-1 0 0,1 0 1 0 0,-1-1 0 0 0,0 1-1 0 0,1-1 1 0 0,-1 1 0 0 0,0-1-1 0 0,0 0 1 0 0,0 0 0 0 0,0 0-1 0 0,0 0 1 0 0,-1 0 0 0 0,1 0-1 0 0,-1 0 1 0 0,1-1-1 0 0,-1 1 1 0 0,0-1 0 0 0,0 1-1 0 0,0-1 1 0 0,0 1 0 0 0,0-1-1 0 0,0 0 1 0 0,0-3 0 0 0,1-6-51 0 0,1-1 1 0 0,-2 0 0 0 0,1-22 0 0 0,-2 33 91 0 0,0 1 1 0 0,0 0 0 0 0,0 0 0 0 0,0-1 0 0 0,0 1-1 0 0,0 0 1 0 0,-1-1 0 0 0,1 1 0 0 0,0 0-1 0 0,-1 0 1 0 0,1 0 0 0 0,-1 0 0 0 0,0-1 0 0 0,1 1-1 0 0,-1 0 1 0 0,0 0 0 0 0,0 0 0 0 0,0 0 0 0 0,1 0-1 0 0,-1 1 1 0 0,0-1 0 0 0,0 0 0 0 0,0 0 0 0 0,0 0-1 0 0,-1 1 1 0 0,1-1 0 0 0,0 1 0 0 0,0-1-1 0 0,0 1 1 0 0,0-1 0 0 0,-1 1 0 0 0,1 0 0 0 0,0-1-1 0 0,0 1 1 0 0,-1 0 0 0 0,1 0 0 0 0,0 0 0 0 0,-1 0-1 0 0,1 0 1 0 0,0 0 0 0 0,0 1 0 0 0,-1-1 0 0 0,-1 1-1 0 0,-1-1 37 0 0,1 1 0 0 0,0 0 0 0 0,0 0 0 0 0,0 0-1 0 0,-1 0 1 0 0,1 1 0 0 0,0-1 0 0 0,1 1 0 0 0,-1 0-1 0 0,0 0 1 0 0,0 0 0 0 0,1 0 0 0 0,-1 0 0 0 0,1 1-1 0 0,0-1 1 0 0,-4 5 0 0 0,4-5-44 0 0,1 1-1 0 0,-1 0 1 0 0,0 0 0 0 0,1 0-1 0 0,0 0 1 0 0,0 1 0 0 0,0-1 0 0 0,0 0-1 0 0,0 0 1 0 0,0 1 0 0 0,1-1-1 0 0,0 1 1 0 0,0-1 0 0 0,0 0-1 0 0,0 1 1 0 0,0-1 0 0 0,1 1-1 0 0,-1-1 1 0 0,1 0 0 0 0,0 1-1 0 0,0-1 1 0 0,0 0 0 0 0,0 0 0 0 0,1 0-1 0 0,-1 0 1 0 0,1 0 0 0 0,0 0-1 0 0,0 0 1 0 0,0-1 0 0 0,3 4-1 0 0,0-2-48 0 0,0 0 1 0 0,1-1-1 0 0,-1 1 0 0 0,1-1 0 0 0,0 0 0 0 0,0-1 0 0 0,0 1 0 0 0,0-1 0 0 0,0-1 0 0 0,0 1 0 0 0,1-1 0 0 0,-1 0 0 0 0,1 0 1 0 0,11-1-1 0 0,-9 0 14 0 0,-1-1 0 0 0,1 1 0 0 0,-1-2 0 0 0,1 1 0 0 0,-1-1 0 0 0,0-1 0 0 0,1 0 0 0 0,-1 0 0 0 0,0 0 0 0 0,-1-1 0 0 0,1 0 0 0 0,-1-1 0 0 0,0 1 0 0 0,0-1 0 0 0,0-1 0 0 0,-1 1 0 0 0,1-1 0 0 0,-1-1 0 0 0,-1 1 0 0 0,1-1 0 0 0,-1 0 0 0 0,-1 0 0 0 0,1 0 0 0 0,-1-1 0 0 0,0 1 0 0 0,-1-1 0 0 0,0 0 0 0 0,0 0 0 0 0,0-1 0 0 0,-1 1 0 0 0,-1 0 0 0 0,1-1 0 0 0,-1 1 0 0 0,-1-16 0 0 0,0 18 82 0 0,0 0 1 0 0,0 0-1 0 0,-1 0 1 0 0,0 0-1 0 0,-1 0 1 0 0,1 0-1 0 0,-1 0 1 0 0,0 1-1 0 0,0-1 0 0 0,-1 1 1 0 0,-3-7-1 0 0,4 10-10 0 0,1 0 1 0 0,0 1-1 0 0,-1-1 0 0 0,1 1 0 0 0,-1-1 0 0 0,0 1 0 0 0,1-1 0 0 0,-1 1 0 0 0,0 0 0 0 0,0 0 1 0 0,0 0-1 0 0,0 0 0 0 0,0 0 0 0 0,0 0 0 0 0,0 1 0 0 0,0-1 0 0 0,-1 0 0 0 0,1 1 0 0 0,0 0 0 0 0,0 0 1 0 0,0 0-1 0 0,-1 0 0 0 0,1 0 0 0 0,0 0 0 0 0,0 0 0 0 0,0 0 0 0 0,0 1 0 0 0,-1 0 0 0 0,1-1 0 0 0,0 1 1 0 0,0 0-1 0 0,0 0 0 0 0,0 0 0 0 0,-3 2 0 0 0,0 0 24 0 0,0 1 0 0 0,0 0-1 0 0,0 0 1 0 0,0 0 0 0 0,1 1 0 0 0,-1 0-1 0 0,1 0 1 0 0,0 0 0 0 0,1 0 0 0 0,-1 0 0 0 0,1 1-1 0 0,0-1 1 0 0,1 1 0 0 0,-1 0 0 0 0,-2 11 0 0 0,2-7-50 0 0,0 0 1 0 0,1 0 0 0 0,1 0 0 0 0,0 1 0 0 0,0-1-1 0 0,1 0 1 0 0,0 1 0 0 0,0-1 0 0 0,3 12 0 0 0,-2-17-55 0 0,1-1 1 0 0,-1 1 0 0 0,1 0-1 0 0,0 0 1 0 0,0-1 0 0 0,1 1-1 0 0,0-1 1 0 0,-1 1 0 0 0,1-1-1 0 0,1 0 1 0 0,-1 0 0 0 0,1-1-1 0 0,-1 1 1 0 0,1-1 0 0 0,0 0-1 0 0,0 0 1 0 0,1 0 0 0 0,-1 0-1 0 0,0-1 1 0 0,1 1 0 0 0,0-1-1 0 0,-1 0 1 0 0,1-1 0 0 0,0 1-1 0 0,0-1 1 0 0,0 0 0 0 0,0 0-1 0 0,8 0 1 0 0,-3 0-42 0 0,0-1 0 0 0,0 0 0 0 0,0-1 0 0 0,-1 1-1 0 0,1-2 1 0 0,0 0 0 0 0,-1 0 0 0 0,1 0 0 0 0,-1-1 0 0 0,0-1 0 0 0,0 0 0 0 0,0 0-1 0 0,0 0 1 0 0,8-7 0 0 0,-6 1 14 0 0,0 0-1 0 0,-1 0 0 0 0,0-1 1 0 0,-1 0-1 0 0,-1-1 0 0 0,1 0 1 0 0,-2-1-1 0 0,0 0 0 0 0,0 0 0 0 0,-1 0 1 0 0,-1-1-1 0 0,0 1 0 0 0,-1-1 1 0 0,0-1-1 0 0,-1 1 0 0 0,-1 0 1 0 0,-1-1-1 0 0,0 1 0 0 0,0-1 1 0 0,-1 0-1 0 0,-4-19 0 0 0,5 32 99 0 0,-1 1 0 0 0,-1-1 0 0 0,1 1-1 0 0,0-1 1 0 0,0 1 0 0 0,-1-1-1 0 0,1 0 1 0 0,0 1 0 0 0,-1-1-1 0 0,0 1 1 0 0,1 0 0 0 0,-1-1 0 0 0,0 1-1 0 0,0-1 1 0 0,0 1 0 0 0,0 0-1 0 0,0 0 1 0 0,0 0 0 0 0,0-1 0 0 0,0 1-1 0 0,0 0 1 0 0,-1 0 0 0 0,1 1-1 0 0,0-1 1 0 0,-1 0 0 0 0,1 0 0 0 0,0 0-1 0 0,-1 1 1 0 0,1-1 0 0 0,-1 1-1 0 0,1 0 1 0 0,-1-1 0 0 0,0 1-1 0 0,1 0 1 0 0,-1 0 0 0 0,1 0 0 0 0,-3 0-1 0 0,0 0 69 0 0,1 1 0 0 0,0 0-1 0 0,0 0 1 0 0,0 0-1 0 0,0 1 1 0 0,1-1 0 0 0,-1 1-1 0 0,0-1 1 0 0,0 1 0 0 0,1 0-1 0 0,-1 0 1 0 0,1 0 0 0 0,0 1-1 0 0,0-1 1 0 0,-1 0-1 0 0,1 1 1 0 0,-3 5 0 0 0,-2 7-36 0 0,-1 0 1 0 0,2 0 0 0 0,0 1 0 0 0,1 0-1 0 0,0 0 1 0 0,1 1 0 0 0,1-1-1 0 0,1 1 1 0 0,0 0 0 0 0,1 0 0 0 0,1 0-1 0 0,1-1 1 0 0,0 1 0 0 0,6 24-1 0 0,-6-36-98 0 0,1 0-1 0 0,0 0 1 0 0,1 0 0 0 0,-1 0-1 0 0,1 0 1 0 0,0-1-1 0 0,0 1 1 0 0,1-1-1 0 0,-1 0 1 0 0,1 0-1 0 0,0 0 1 0 0,0 0-1 0 0,0-1 1 0 0,0 0-1 0 0,1 0 1 0 0,-1 0-1 0 0,1 0 1 0 0,0-1 0 0 0,0 1-1 0 0,0-1 1 0 0,0-1-1 0 0,0 1 1 0 0,1-1-1 0 0,-1 0 1 0 0,0 0-1 0 0,1 0 1 0 0,-1-1-1 0 0,1 1 1 0 0,-1-1-1 0 0,0-1 1 0 0,1 1-1 0 0,9-3 1 0 0,-12 2 20 0 0,0 0 0 0 0,0-1 0 0 0,0 1 0 0 0,0-1 0 0 0,0 1 0 0 0,0-1 0 0 0,-1 0 0 0 0,1 0 0 0 0,-1 0 0 0 0,0-1 0 0 0,1 1 0 0 0,-1-1 0 0 0,0 1-1 0 0,0-1 1 0 0,0 1 0 0 0,-1-1 0 0 0,1 0 0 0 0,-1 0 0 0 0,1 0 0 0 0,1-6 0 0 0,30 32 800 0 0,-28-20-809 0 0,1 0-1 0 0,0-1 0 0 0,0 1 1 0 0,0-2-1 0 0,0 1 0 0 0,0-1 1 0 0,1 1-1 0 0,-1-2 0 0 0,0 1 0 0 0,1-1 1 0 0,-1 0-1 0 0,0 0 0 0 0,1 0 1 0 0,-1-1-1 0 0,0 0 0 0 0,0-1 1 0 0,0 1-1 0 0,0-1 0 0 0,0 0 1 0 0,0-1-1 0 0,8-4 0 0 0,-9 5-53 0 0,-1 0 0 0 0,1 0 0 0 0,-1 0 0 0 0,0-1 0 0 0,0 1 0 0 0,0-1 0 0 0,-1 0 0 0 0,1-1 0 0 0,-1 1 0 0 0,1 0 0 0 0,-1-1 0 0 0,0 0 0 0 0,0 0 0 0 0,-1 0 0 0 0,1 0 0 0 0,-1 0 0 0 0,0 0 0 0 0,0-1 0 0 0,0 1 0 0 0,-1-1 0 0 0,0 0 0 0 0,1 1 0 0 0,-2-1 0 0 0,1 0-1 0 0,0 0 1 0 0,-1 1 0 0 0,0-1 0 0 0,-1-9 0 0 0,0 12 61 0 0,0 0 0 0 0,0 0 0 0 0,-1 0-1 0 0,1-1 1 0 0,0 2 0 0 0,-1-1 0 0 0,0 0-1 0 0,1 0 1 0 0,-1 0 0 0 0,0 1 0 0 0,0-1-1 0 0,0 1 1 0 0,0-1 0 0 0,0 1 0 0 0,0 0-1 0 0,0 0 1 0 0,-1 0 0 0 0,1 0 0 0 0,0 0-1 0 0,-1 0 1 0 0,1 1 0 0 0,0-1 0 0 0,-1 1-1 0 0,-3 0 1 0 0,-65-5 481 0 0,65 5-440 0 0,2 0 47 0 0,1 0 0 0 0,-1 0 0 0 0,0 1 0 0 0,0 0 0 0 0,1-1 0 0 0,-1 1 0 0 0,1 1 0 0 0,-1-1 0 0 0,1 0 0 0 0,-1 1 0 0 0,1 0 0 0 0,-1 0 0 0 0,1 0 0 0 0,0 0 0 0 0,0 0 0 0 0,0 1 0 0 0,1-1 0 0 0,-1 1 0 0 0,0 0 0 0 0,1-1 0 0 0,0 1 0 0 0,-1 1 1 0 0,1-1-1 0 0,1 0 0 0 0,-1 0 0 0 0,0 1 0 0 0,1-1 0 0 0,-2 7 0 0 0,1-5 67 0 0,1-1 0 0 0,0 1 0 0 0,1 0 0 0 0,-1 0 0 0 0,1-1 1 0 0,0 1-1 0 0,0 0 0 0 0,0 0 0 0 0,1-1 0 0 0,0 1 0 0 0,0 0 0 0 0,0 0 0 0 0,0-1 1 0 0,1 1-1 0 0,0-1 0 0 0,0 0 0 0 0,0 1 0 0 0,0-1 0 0 0,1 0 0 0 0,0 0 1 0 0,-1 0-1 0 0,6 4 0 0 0,-1-1-142 0 0,0-1 1 0 0,0 0-1 0 0,1 0 1 0 0,0-1-1 0 0,0 0 1 0 0,0 0-1 0 0,1-1 1 0 0,0 0-1 0 0,0-1 1 0 0,0 0-1 0 0,0 0 1 0 0,0-1-1 0 0,0 0 1 0 0,1 0-1 0 0,-1-1 1 0 0,1-1 0 0 0,-1 1-1 0 0,1-2 1 0 0,-1 1-1 0 0,1-1 1 0 0,-1-1-1 0 0,1 0 1 0 0,-1 0-1 0 0,0 0 1 0 0,0-1-1 0 0,0-1 1 0 0,0 0-1 0 0,0 0 1 0 0,-1-1-1 0 0,0 1 1 0 0,0-2-1 0 0,0 1 1 0 0,10-11-1 0 0,5-5-1703 0 0,32-38-1 0 0,-15 10-2465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4068 0 0,'0'0'6991'0'0,"-13"5"-6758"0"0,-40 14-61 0 0,52-19-158 0 0,-1 0-1 0 0,1 1 1 0 0,-1-1-1 0 0,1 1 0 0 0,0-1 1 0 0,-1 1-1 0 0,1-1 1 0 0,0 1-1 0 0,-1 0 0 0 0,1-1 1 0 0,0 1-1 0 0,0 0 0 0 0,0 0 1 0 0,-1 0-1 0 0,1 0 1 0 0,0 0-1 0 0,0 0 0 0 0,1 0 1 0 0,-1 1-1 0 0,0-1 1 0 0,0 0-1 0 0,0 0 0 0 0,1 1 1 0 0,-1-1-1 0 0,1 1 1 0 0,-1-1-1 0 0,1 0 0 0 0,0 1 1 0 0,-1-1-1 0 0,1 1 1 0 0,0-1-1 0 0,0 1 0 0 0,0-1 1 0 0,0 1-1 0 0,0-1 1 0 0,0 0-1 0 0,1 1 0 0 0,-1-1 1 0 0,0 1-1 0 0,1-1 1 0 0,-1 1-1 0 0,1-1 0 0 0,-1 0 1 0 0,2 2-1 0 0,2 3-96 0 0,0 0-1 0 0,0 0 1 0 0,1-1-1 0 0,0 0 1 0 0,0 0-1 0 0,7 6 1 0 0,1 0-55 0 0,2 1 86 0 0,-1 0 0 0 0,-1 1 0 0 0,14 16 0 0 0,-25-26 53 0 0,1 0 0 0 0,-1 0 0 0 0,0 0 0 0 0,0 0 0 0 0,0 0 0 0 0,0 0 0 0 0,-1 1 0 0 0,1-1 0 0 0,-1 1 0 0 0,0-1 0 0 0,0 1 0 0 0,0-1 0 0 0,-1 1 0 0 0,1 0 0 0 0,-1-1 0 0 0,0 1 0 0 0,0 0 0 0 0,0 0 0 0 0,0-1 0 0 0,-1 1 0 0 0,1 0 0 0 0,-2 4 0 0 0,0-5-17 0 0,0-1 0 0 0,0 1 0 0 0,0-1 0 0 0,0 0 0 0 0,0 1 0 0 0,-1-1 0 0 0,1 0 0 0 0,-1 0-1 0 0,0-1 1 0 0,1 1 0 0 0,-1 0 0 0 0,0-1 0 0 0,0 0 0 0 0,0 1 0 0 0,0-1 0 0 0,0-1 0 0 0,0 1 0 0 0,0 0-1 0 0,0-1 1 0 0,-1 1 0 0 0,-4-1 0 0 0,-7 1-75 0 0,1 0 0 0 0,-1-1 0 0 0,-21-3 0 0 0,33 2 24 0 0,-1 1 1 0 0,0-1-1 0 0,1-1 0 0 0,-1 1 0 0 0,1 0 0 0 0,-1-1 0 0 0,1 0 0 0 0,0 0 1 0 0,0 0-1 0 0,-1 0 0 0 0,1 0 0 0 0,1-1 0 0 0,-5-3 0 0 0,6 5-4 0 0,0 0-1 0 0,0 0 1 0 0,1 0-1 0 0,-1 0 0 0 0,0 0 1 0 0,0 0-1 0 0,1 0 1 0 0,-1-1-1 0 0,1 1 0 0 0,-1 0 1 0 0,1-1-1 0 0,0 1 1 0 0,-1 0-1 0 0,1 0 0 0 0,0-1 1 0 0,0 1-1 0 0,0-1 1 0 0,0 1-1 0 0,0 0 0 0 0,0-1 1 0 0,0 1-1 0 0,0 0 1 0 0,1-1-1 0 0,-1 1 1 0 0,0 0-1 0 0,1 0 0 0 0,-1-1 1 0 0,1 1-1 0 0,0 0 1 0 0,-1 0-1 0 0,1 0 0 0 0,0 0 1 0 0,0-1-1 0 0,-1 1 1 0 0,1 0-1 0 0,0 0 0 0 0,0 1 1 0 0,0-1-1 0 0,2-1 1 0 0,29-20-3380 0 0,-11 12 747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2912 0 0,'0'0'6962'0'0,"-24"9"-6522"0"0,-75 29-118 0 0,92-35-245 0 0,1-1 1 0 0,0 1 0 0 0,0 1-1 0 0,0-1 1 0 0,0 1 0 0 0,0 0-1 0 0,1 0 1 0 0,0 1 0 0 0,0-1-1 0 0,0 1 1 0 0,0 0 0 0 0,-6 11-1 0 0,9-13-59 0 0,0 0 0 0 0,1 0 0 0 0,-1 1 0 0 0,1-1 0 0 0,0 0 0 0 0,0 1 0 0 0,0-1 0 0 0,1 0 0 0 0,-1 1 0 0 0,1-1-1 0 0,0 1 1 0 0,0-1 0 0 0,0 1 0 0 0,0-1 0 0 0,1 1 0 0 0,-1-1 0 0 0,1 1 0 0 0,0-1 0 0 0,0 1 0 0 0,1 2 0 0 0,1-1-130 0 0,1 1 0 0 0,-1-1 0 0 0,1 0 0 0 0,0 0 0 0 0,0-1 0 0 0,0 1 0 0 0,0-1 0 0 0,1 0 0 0 0,0 0 0 0 0,0 0-1 0 0,0-1 1 0 0,0 0 0 0 0,1 0 0 0 0,-1 0 0 0 0,1-1 0 0 0,0 1 0 0 0,-1-1 0 0 0,9 1 0 0 0,5 2-1260 0 0,1-1 0 0 0,-1-1 0 0 0,1-1 0 0 0,28 0 0 0 0,-20-2-1333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2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33 3784 0 0,'0'0'4593'0'0,"-150"-25"-4453"0"0,134 20-20 0 0,-3 5-112 0 0,8-2-8 0 0,0 2-12 0 0,3 0-248 0 0,6 0-508 0 0,2 9-2897 0 0,5 0-275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4812 0 0,'67'-3'1081'0'0,"-66"2"-1027"0"0,0 1 0 0 0,0-1 1 0 0,0 1-1 0 0,-1-1 0 0 0,1 0 1 0 0,0 1-1 0 0,0-1 0 0 0,-1 0 1 0 0,1 0-1 0 0,0 1 0 0 0,-1-1 1 0 0,1 0-1 0 0,-1 0 1 0 0,1 0-1 0 0,-1 0 0 0 0,1 0 1 0 0,-1 0-1 0 0,0 0 0 0 0,0 0 1 0 0,1 0-1 0 0,-1 0 0 0 0,0 0 1 0 0,0 0-1 0 0,0 0 0 0 0,0-2 1 0 0,-1-33 842 0 0,0 26-739 0 0,1 3-5 0 0,0 1-1 0 0,0-1 1 0 0,1 1-1 0 0,0-1 0 0 0,0 1 1 0 0,0 0-1 0 0,1 0 0 0 0,0-1 1 0 0,4-9-1 0 0,-4 14-132 0 0,-1 0 0 0 0,1 0 1 0 0,-1 1-1 0 0,1-1 0 0 0,0 0 0 0 0,0 1 0 0 0,0-1 0 0 0,-1 1 0 0 0,2-1 0 0 0,-1 1 0 0 0,0 0 0 0 0,0 0 1 0 0,0 0-1 0 0,0 0 0 0 0,1 0 0 0 0,-1 1 0 0 0,0-1 0 0 0,1 1 0 0 0,-1-1 0 0 0,1 1 0 0 0,-1 0 0 0 0,0 0 1 0 0,1 0-1 0 0,-1 0 0 0 0,1 0 0 0 0,-1 1 0 0 0,0-1 0 0 0,1 1 0 0 0,2 0 0 0 0,-2 1-63 0 0,0-1 0 0 0,0 1 0 0 0,-1 0-1 0 0,1-1 1 0 0,0 1 0 0 0,-1 0 0 0 0,1 1-1 0 0,-1-1 1 0 0,0 0 0 0 0,0 1 0 0 0,0-1 0 0 0,0 1-1 0 0,0 0 1 0 0,0-1 0 0 0,-1 1 0 0 0,1 0-1 0 0,-1 0 1 0 0,0 0 0 0 0,0 0 0 0 0,0 1-1 0 0,0-1 1 0 0,-1 0 0 0 0,1 5 0 0 0,1 0-39 0 0,-1 1 1 0 0,0-1-1 0 0,0 0 1 0 0,-1 1-1 0 0,0-1 1 0 0,-1 1-1 0 0,0-1 1 0 0,-2 11-1 0 0,-2-8 189 0 0,1 0-1 0 0,-2-1 1 0 0,1 0-1 0 0,-1 0 1 0 0,-13 16-1 0 0,-19 33 1075 0 0,38-59-1153 0 0,0 1 1 0 0,-1-1-1 0 0,1 1 1 0 0,0-1-1 0 0,0 1 1 0 0,0 0-1 0 0,-1-1 1 0 0,1 1-1 0 0,0 0 1 0 0,0-1 0 0 0,0 1-1 0 0,0 0 1 0 0,0-1-1 0 0,0 1 1 0 0,0 0-1 0 0,0-1 1 0 0,0 1-1 0 0,1-1 1 0 0,-1 1-1 0 0,0 0 1 0 0,0-1-1 0 0,0 1 1 0 0,1-1-1 0 0,-1 1 1 0 0,0 0-1 0 0,1-1 1 0 0,-1 1-1 0 0,1-1 1 0 0,-1 1-1 0 0,0-1 1 0 0,1 0-1 0 0,-1 1 1 0 0,1-1-1 0 0,-1 1 1 0 0,2-1-1 0 0,29 9-197 0 0,43-8-1130 0 0,-69-2 1246 0 0,72-7-2620 0 0,-48 3 231 0 0,-27 3 836 0 0,-12 2-298 0 0,-201 9 487 0 0</inkml:trace>
  <inkml:trace contextRef="#ctx0" brushRef="#br0" timeOffset="1">283 166 3588 0 0,'0'0'5645'0'0,"-140"-4"-5461"0"0,126 1-28 0 0,4-1-100 0 0,-1 1-56 0 0,5 1-116 0 0,4 0-80 0 0,-1 0-392 0 0,3-3-424 0 0,3 0-1417 0 0,8 1 1233 0 0,2 2-808 0 0</inkml:trace>
  <inkml:trace contextRef="#ctx0" brushRef="#br0" timeOffset="2">283 166 1576 0 0,'72'-128'2756'0'0,"-69"144"-963"0"0,-3-2-793 0 0,0 6-280 0 0,2 1-228 0 0,-2 0-76 0 0,0 4-208 0 0,3 0-132 0 0,0-2-16 0 0,0 0-60 0 0,2-1-52 0 0,0-3-64 0 0,1-5-28 0 0,-1-1-412 0 0,3-4-460 0 0,3-2-220 0 0,-3-4-333 0 0,3-1-691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2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25 3584 0 0,'0'0'3713'0'0,"0"21"-3183"0"0,-2 7-335 0 0,1-13 16 0 0,0 1-1 0 0,1 0 0 0 0,5 30 0 0 0,-5-42-101 0 0,0 0 0 0 0,1 0 0 0 0,0 0 0 0 0,0 0 0 0 0,0 0-1 0 0,0-1 1 0 0,1 1 0 0 0,0 0 0 0 0,-1-1 0 0 0,1 1-1 0 0,0-1 1 0 0,1 0 0 0 0,-1 0 0 0 0,1 0 0 0 0,-1 0 0 0 0,1 0-1 0 0,0 0 1 0 0,0 0 0 0 0,0-1 0 0 0,0 0 0 0 0,6 4-1 0 0,-2-4-57 0 0,0 1-1 0 0,-1-1 0 0 0,1-1 0 0 0,0 1 0 0 0,1-1 0 0 0,-1 0 0 0 0,0 0 1 0 0,0-1-1 0 0,0 0 0 0 0,0-1 0 0 0,9-1 0 0 0,-12 1-75 0 0,1 0 0 0 0,-1 0 0 0 0,0-1 0 0 0,0 1 0 0 0,0-1 0 0 0,-1 0-1 0 0,1 0 1 0 0,0-1 0 0 0,-1 1 0 0 0,1-1 0 0 0,-1 0 0 0 0,0 0 0 0 0,0 0 0 0 0,0 0 0 0 0,0 0 0 0 0,-1-1 0 0 0,1 1-1 0 0,-1-1 1 0 0,0 0 0 0 0,0 0 0 0 0,0 0 0 0 0,0 0 0 0 0,-1 0 0 0 0,2-7 0 0 0,-1 6-7 0 0,-1 0 0 0 0,0 0 0 0 0,0-1 0 0 0,0 1 0 0 0,0 0 0 0 0,-1 0 0 0 0,0-1 0 0 0,0 1 0 0 0,-1 0 0 0 0,1 0 0 0 0,-1-1 0 0 0,0 1 0 0 0,-1 0 0 0 0,1 0 0 0 0,-1 0 0 0 0,0 0 0 0 0,0 0 0 0 0,0 1 0 0 0,-6-8 0 0 0,7 11 7 0 0,-45-46-957 0 0,42 44 419 0 0,0 1 0 0 0,0 0-1 0 0,0-1 1 0 0,0 1 0 0 0,-1 0-1 0 0,1 1 1 0 0,-6-2-1 0 0,2 2-2242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3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4172 0 0,'0'0'5554'0'0,"3"-22"-5286"0"0,1-7-184 0 0,-1 6 64 0 0,-1-1 0 0 0,0-31 0 0 0,-2 54-141 0 0,-1 1 0 0 0,1-1 1 0 0,0 1-1 0 0,0-1 0 0 0,0 0 1 0 0,0 1-1 0 0,0-1 0 0 0,0 1 1 0 0,0-1-1 0 0,1 0 0 0 0,-1 1 0 0 0,0-1 1 0 0,0 0-1 0 0,0 1 0 0 0,1-1 1 0 0,-1 1-1 0 0,0-1 0 0 0,1 1 1 0 0,-1-1-1 0 0,0 1 0 0 0,1-1 1 0 0,-1 1-1 0 0,1-1 0 0 0,-1 1 1 0 0,0-1-1 0 0,1 1 0 0 0,-1 0 1 0 0,1-1-1 0 0,-1 1 0 0 0,2-1 1 0 0,18 7 441 0 0,23 30 332 0 0,-38-32-751 0 0,8 9 6 0 0,0-1 0 0 0,1 0 1 0 0,1-1-1 0 0,-1-1 0 0 0,2-1 0 0 0,-1 0 0 0 0,2 0 0 0 0,26 9 0 0 0,-42-18-70 0 0,0-1 0 0 0,-1 1 0 0 0,1 0-1 0 0,0 0 1 0 0,-1-1 0 0 0,1 1 0 0 0,0 0-1 0 0,-1-1 1 0 0,1 1 0 0 0,0 0-1 0 0,-1-1 1 0 0,1 1 0 0 0,-1-1 0 0 0,1 1-1 0 0,-1-1 1 0 0,1 0 0 0 0,-1 1 0 0 0,0-1-1 0 0,1 1 1 0 0,-1-1 0 0 0,1 0-1 0 0,-1 1 1 0 0,0-1 0 0 0,0 0 0 0 0,1 1-1 0 0,-1-1 1 0 0,0 0 0 0 0,0 1 0 0 0,0-1-1 0 0,0 0 1 0 0,0 0 0 0 0,0 1-1 0 0,0-1 1 0 0,0 0 0 0 0,0-1 0 0 0,0-38 17 0 0,0 29-70 0 0,-1-54-137 0 0,0-19-1269 0 0,3 29-2392 0 0,2 39 1341 0 0,5 1-307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2 764 0 0,'0'0'7870'0'0,"-7"0"-7508"0"0,0 0-348 0 0,1-1 118 0 0,-1 1-1 0 0,0 0 1 0 0,0 0-1 0 0,1 0 1 0 0,-1 1-1 0 0,0 0 0 0 0,1 1 1 0 0,-1-1-1 0 0,1 1 1 0 0,-1 1-1 0 0,1-1 1 0 0,0 1-1 0 0,0 0 1 0 0,0 0-1 0 0,0 1 1 0 0,-8 7-1 0 0,9-7-107 0 0,1 2 0 0 0,0-1 0 0 0,0 0 1 0 0,0 1-1 0 0,1-1 0 0 0,0 1 0 0 0,0 0 0 0 0,0 0 0 0 0,1 1 0 0 0,-3 10 0 0 0,2-1 27 0 0,1 0-1 0 0,1 0 0 0 0,0 19 1 0 0,2-32-151 0 0,-1 0 1 0 0,1-1 0 0 0,0 1 0 0 0,-1 0 0 0 0,1-1-1 0 0,0 1 1 0 0,1-1 0 0 0,-1 1 0 0 0,0-1-1 0 0,1 0 1 0 0,-1 1 0 0 0,1-1 0 0 0,0 0-1 0 0,0 0 1 0 0,-1 0 0 0 0,2 0 0 0 0,-1-1-1 0 0,0 1 1 0 0,0 0 0 0 0,0-1 0 0 0,1 0-1 0 0,-1 1 1 0 0,1-1 0 0 0,-1 0 0 0 0,1 0-1 0 0,-1 0 1 0 0,1-1 0 0 0,0 1 0 0 0,3 0-1 0 0,8 2-926 0 0,1-1-1 0 0,0 0 0 0 0,27 0 1 0 0,-21-2-1442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8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6137 0 0,'0'0'4302'0'0,"-20"1"-4035"0"0,-61 4-39 0 0,75-4-203 0 0,0-1-1 0 0,0 1 0 0 0,0 0 0 0 0,0 0 0 0 0,0 1 1 0 0,0 0-1 0 0,0 0 0 0 0,0 0 0 0 0,1 1 0 0 0,-1-1 1 0 0,1 2-1 0 0,0-1 0 0 0,-1 0 0 0 0,2 1 0 0 0,-1 0 1 0 0,0 0-1 0 0,1 0 0 0 0,0 1 0 0 0,-5 6 0 0 0,8-10-32 0 0,0 1 0 0 0,0-1 0 0 0,0 0 0 0 0,1 1-1 0 0,-1-1 1 0 0,1 1 0 0 0,-1-1 0 0 0,1 1 0 0 0,-1 0-1 0 0,1-1 1 0 0,0 1 0 0 0,0-1 0 0 0,0 1-1 0 0,0 0 1 0 0,0-1 0 0 0,0 1 0 0 0,0-1 0 0 0,1 1-1 0 0,-1 0 1 0 0,0-1 0 0 0,1 1 0 0 0,-1-1 0 0 0,1 1-1 0 0,0-1 1 0 0,0 1 0 0 0,-1-1 0 0 0,1 0 0 0 0,0 1-1 0 0,0-1 1 0 0,0 0 0 0 0,0 0 0 0 0,0 0 0 0 0,1 1-1 0 0,-1-1 1 0 0,0 0 0 0 0,1-1 0 0 0,-1 1-1 0 0,2 1 1 0 0,8 5-84 0 0,1 0 1 0 0,0-1-1 0 0,21 9 0 0 0,-14-8 111 0 0,5 4-20 0 0,35 17 240 0 0,-55-26-174 0 0,0 0 0 0 0,-1 1 0 0 0,1-1 0 0 0,0 1 0 0 0,-1 0 0 0 0,0 0 0 0 0,0 0 0 0 0,0 0 0 0 0,0 1 0 0 0,0-1 0 0 0,2 6 0 0 0,-4-8-67 0 0,0 0 0 0 0,-1 1 0 0 0,1-1-1 0 0,-1 0 1 0 0,1 0 0 0 0,-1 1-1 0 0,0-1 1 0 0,1 1 0 0 0,-1-1 0 0 0,0 0-1 0 0,0 1 1 0 0,0-1 0 0 0,0 0 0 0 0,0 1-1 0 0,0-1 1 0 0,-1 0 0 0 0,1 1-1 0 0,0-1 1 0 0,-1 0 0 0 0,1 1 0 0 0,-1-1-1 0 0,1 0 1 0 0,-1 0 0 0 0,1 1-1 0 0,-1-1 1 0 0,-1 2 0 0 0,0-1-23 0 0,-1 0 0 0 0,1 0 0 0 0,-1-1 0 0 0,1 1 0 0 0,-1 0 0 0 0,0-1 0 0 0,0 1-1 0 0,0-1 1 0 0,0 0 0 0 0,0 0 0 0 0,-3 1 0 0 0,-9 1-95 0 0,0-1-1 0 0,-1 0 0 0 0,-22-1 1 0 0,30-1-36 0 0,1 0 0 0 0,-1-1 1 0 0,1 0-1 0 0,-1-1 0 0 0,-10-3 1 0 0,16 5-93 0 0,0-1 0 0 0,0 1 1 0 0,0-1-1 0 0,0 0 0 0 0,1 0 0 0 0,-1 0 1 0 0,0 0-1 0 0,0 0 0 0 0,0-1 0 0 0,1 1 1 0 0,-1 0-1 0 0,1-1 0 0 0,-1 1 0 0 0,1-1 1 0 0,-1 0-1 0 0,1 1 0 0 0,0-1 0 0 0,0 0 1 0 0,0 0-1 0 0,0 0 0 0 0,0 0 1 0 0,0 0-1 0 0,1 0 0 0 0,-1-2 0 0 0,0-5-2056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5625 0 0,'0'0'5316'0'0,"-137"5"-5040"0"0,116-3-84 0 0,-1-2-192 0 0,-2 3-40 0 0,2-3-244 0 0,6 0-300 0 0,3 0-932 0 0,8-3-2393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8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1 352 0 0,'0'0'4391'0'0,"0"1"-4250"0"0,0 4-60 0 0,3 11 3979 0 0,6 6-2222 0 0,-7-19-1768 0 0,0-1 0 0 0,-1 1 0 0 0,0 0-1 0 0,1 0 1 0 0,-1 0 0 0 0,0 0 0 0 0,-1 0 0 0 0,1 0 0 0 0,0 6 0 0 0,15 100 976 0 0,-8 16-1039 0 0,-5 51 233 0 0,-27-245-425 0 0,22 59 146 0 0,-2 0 0 0 0,1 0-1 0 0,-1 1 1 0 0,0 0 0 0 0,-1 0-1 0 0,0 0 1 0 0,-1 0 0 0 0,0 1-1 0 0,0-1 1 0 0,-1 2 0 0 0,-14-15 1954 0 0,38 50-2055 0 0,7 4 127 0 0,-2 1 0 0 0,19 39-1 0 0,-41-72 9 0 0,0 0 0 0 0,0 0-1 0 0,1 1 1 0 0,-1-1 0 0 0,0 0-1 0 0,0 0 1 0 0,0 1 0 0 0,0-1-1 0 0,0 0 1 0 0,1 0 0 0 0,-1 1-1 0 0,0-1 1 0 0,0 0 0 0 0,1 0-1 0 0,-1 0 1 0 0,0 0 0 0 0,0 0-1 0 0,0 1 1 0 0,1-1 0 0 0,-1 0-1 0 0,0 0 1 0 0,0 0 0 0 0,1 0-1 0 0,-1 0 1 0 0,0 0 0 0 0,1 0-1 0 0,-1 0 1 0 0,0 0 0 0 0,0 0-1 0 0,1 0 1 0 0,-1 0 0 0 0,0 0-1 0 0,0 0 1 0 0,1 0 0 0 0,-1 0-1 0 0,0 0 1 0 0,1 0 0 0 0,-1 0-1 0 0,0 0 1 0 0,0-1 0 0 0,1 1-1 0 0,-1 0 1 0 0,14-14-56 0 0,15-30 120 0 0,-22 31-91 0 0,-4 9 38 0 0,0 0-1 0 0,1 0 1 0 0,-1 0 0 0 0,1 1-1 0 0,0-1 1 0 0,-1 1 0 0 0,1 0 0 0 0,1 0-1 0 0,-1 1 1 0 0,0-1 0 0 0,8-2-1 0 0,-7 3-846 0 0,-1 1-1 0 0,1-1 0 0 0,1 1 0 0 0,-1 0 0 0 0,0 0 0 0 0,9 0 0 0 0,-3 1-3531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3068 0 0,'0'0'6936'0'0,"-12"1"-6527"0"0,8 0-401 0 0,-4-1 64 0 0,-1 0-1 0 0,0 1 0 0 0,1 0 1 0 0,-1 1-1 0 0,0 0 1 0 0,1 0-1 0 0,0 1 0 0 0,0 0 1 0 0,0 1-1 0 0,0-1 1 0 0,0 2-1 0 0,1-1 1 0 0,-1 1-1 0 0,1 0 0 0 0,-11 11 1 0 0,13-11-23 0 0,1 1 0 0 0,0-1 0 0 0,0 1 0 0 0,1 0 0 0 0,-1 0 0 0 0,1 1 0 0 0,1-1 0 0 0,-1 1 0 0 0,1-1 0 0 0,0 1 0 0 0,-1 10 0 0 0,3-14-69 0 0,0 1 0 0 0,-1-1 0 0 0,2 0-1 0 0,-1 0 1 0 0,0 1 0 0 0,1-1 0 0 0,-1 0-1 0 0,1 0 1 0 0,0 0 0 0 0,0 0-1 0 0,0 0 1 0 0,0 0 0 0 0,1 0 0 0 0,-1 0-1 0 0,1 0 1 0 0,0 0 0 0 0,0-1 0 0 0,0 1-1 0 0,0-1 1 0 0,0 1 0 0 0,1-1-1 0 0,-1 0 1 0 0,1 0 0 0 0,-1 0 0 0 0,1 0-1 0 0,5 2 1 0 0,-1 0-147 0 0,1-1 0 0 0,0 0 0 0 0,-1-1 0 0 0,1 0 0 0 0,0 0 0 0 0,0-1 0 0 0,0 1-1 0 0,0-2 1 0 0,0 1 0 0 0,1-1 0 0 0,14-2 0 0 0,-19 1 122 0 0,0 1 0 0 0,-1-1 0 0 0,1 0-1 0 0,0 1 1 0 0,-1-2 0 0 0,1 1 0 0 0,0 0 0 0 0,-1-1-1 0 0,0 1 1 0 0,1-1 0 0 0,-1 0 0 0 0,0 0 0 0 0,0-1-1 0 0,0 1 1 0 0,0-1 0 0 0,-1 1 0 0 0,1-1 0 0 0,0 0 0 0 0,-1 0-1 0 0,0 0 1 0 0,0 0 0 0 0,0 0 0 0 0,0-1 0 0 0,-1 1-1 0 0,1-1 1 0 0,-1 1 0 0 0,2-6 0 0 0,-4 5 412 0 0,-4 13 77 0 0,4-8-397 0 0,1 0 1 0 0,-1 1-1 0 0,1-1 0 0 0,0 0 1 0 0,-1 0-1 0 0,1 0 1 0 0,0 1-1 0 0,0-1 1 0 0,0 0-1 0 0,0 0 0 0 0,0 0 1 0 0,0 1-1 0 0,0-1 1 0 0,1 0-1 0 0,-1 0 0 0 0,0 0 1 0 0,1 1-1 0 0,-1-1 1 0 0,0 0-1 0 0,1 0 0 0 0,0 0 1 0 0,0 2-1 0 0,4 0 37 0 0,0 1 1 0 0,0-1-1 0 0,0 0 0 0 0,1 0 0 0 0,-1-1 0 0 0,1 1 1 0 0,0-1-1 0 0,-1-1 0 0 0,1 1 0 0 0,0-1 0 0 0,0 0 1 0 0,0 0-1 0 0,0-1 0 0 0,0 1 0 0 0,0-2 0 0 0,11 0 1 0 0,-12 1-108 0 0,0-1 0 0 0,0 1 0 0 0,0-1-1 0 0,0 0 1 0 0,0 0 0 0 0,0 0 0 0 0,0-1 0 0 0,-1 0 0 0 0,1 0 0 0 0,-1 0 0 0 0,1-1 0 0 0,-1 1 0 0 0,0-1 0 0 0,0 0 0 0 0,0 0 0 0 0,0-1 0 0 0,0 1 0 0 0,-1-1 0 0 0,1 0 0 0 0,3-5 0 0 0,-6 7 1 0 0,0 0 0 0 0,0 0-1 0 0,0-1 1 0 0,0 1-1 0 0,-1 0 1 0 0,1-1 0 0 0,-1 1-1 0 0,1 0 1 0 0,-1-1-1 0 0,0 1 1 0 0,0 0 0 0 0,0-1-1 0 0,0 1 1 0 0,0 0-1 0 0,0-1 1 0 0,-1 1 0 0 0,1 0-1 0 0,-1-1 1 0 0,0 1-1 0 0,1 0 1 0 0,-1 0-1 0 0,0-1 1 0 0,-3-2 0 0 0,1 1 42 0 0,0 1 0 0 0,0-1 1 0 0,-1 1-1 0 0,1 0 0 0 0,-1 0 1 0 0,0 1-1 0 0,0-1 0 0 0,0 1 1 0 0,0-1-1 0 0,0 1 0 0 0,-7-2 1 0 0,1 1-167 0 0,0 0 0 0 0,0 0 1 0 0,0 1-1 0 0,-1 0 0 0 0,1 1 0 0 0,0 0 1 0 0,-1 1-1 0 0,1 0 0 0 0,0 0 0 0 0,-20 4 1 0 0,28-3-84 0 0,0 0 1 0 0,0 0 0 0 0,0 0 0 0 0,1 0 0 0 0,-1 0 0 0 0,0 0 0 0 0,1 1 0 0 0,-1-1 0 0 0,0 1 0 0 0,1-1-1 0 0,-1 1 1 0 0,1-1 0 0 0,0 1 0 0 0,0 0 0 0 0,0 0 0 0 0,0-1 0 0 0,0 1 0 0 0,0 0 0 0 0,0 0 0 0 0,0 0-1 0 0,1 0 1 0 0,-1 0 0 0 0,1 0 0 0 0,-1 1 0 0 0,1 2 0 0 0,-1 9-2565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3584 0 0,'0'0'5544'0'0,"5"-14"-5252"0"0,1-4-246 0 0,-1-1 0 0 0,-1 0 0 0 0,0 0-1 0 0,-2 0 1 0 0,1-21 0 0 0,-3 40-15 0 0,1 0 1 0 0,-1 0-1 0 0,0-1 1 0 0,0 1-1 0 0,1 0 1 0 0,-1 0-1 0 0,0 0 1 0 0,1-1-1 0 0,-1 1 1 0 0,0 0-1 0 0,0 0 1 0 0,1 0-1 0 0,-1 0 1 0 0,0 0-1 0 0,1 0 1 0 0,-1 0-1 0 0,0 0 1 0 0,1 0-1 0 0,-1 0 1 0 0,0 0-1 0 0,1 0 1 0 0,-1 0-1 0 0,0 0 1 0 0,1 0-1 0 0,-1 0 1 0 0,0 0-1 0 0,1 0 1 0 0,-1 0-1 0 0,0 1 1 0 0,0-1-1 0 0,1 0 1 0 0,-1 0-1 0 0,0 0 1 0 0,0 0-1 0 0,1 1 1 0 0,-1-1-1 0 0,0 0 1 0 0,0 0-1 0 0,1 1 1 0 0,12 7-233 0 0,16 25-252 0 0,-13-14 560 0 0,0-1 0 0 0,1 0 1 0 0,1-1-1 0 0,1 0 0 0 0,1-2 0 0 0,29 19 1 0 0,-48-34-123 0 0,-1 0 1 0 0,0 0-1 0 0,1 1 1 0 0,-1-1-1 0 0,0 0 1 0 0,1 0-1 0 0,-1 0 0 0 0,0 0 1 0 0,1 0-1 0 0,-1 0 1 0 0,1 0-1 0 0,-1 0 1 0 0,0 0-1 0 0,1 0 1 0 0,-1 0-1 0 0,0 0 1 0 0,1 0-1 0 0,-1 0 1 0 0,1 0-1 0 0,-1 0 1 0 0,0 0-1 0 0,1 0 1 0 0,-1 0-1 0 0,0 0 1 0 0,1-1-1 0 0,-1 1 1 0 0,0 0-1 0 0,1 0 0 0 0,-1 0 1 0 0,0-1-1 0 0,0 1 1 0 0,1 0-1 0 0,-1-1 1 0 0,0 1-1 0 0,0 0 1 0 0,1 0-1 0 0,-1-1 1 0 0,5-19-154 0 0,-6-29 278 0 0,1 43-112 0 0,-2-5 18 0 0,0 0 1 0 0,-1 0-1 0 0,0 0 1 0 0,0 1 0 0 0,-10-19-1 0 0,-4-16-1137 0 0,9-2-4073 0 0,8 44 3022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3556 0 0,'0'0'6053'0'0,"-14"7"-5874"0"0,-43 20-70 0 0,55-26-95 0 0,0 0 1 0 0,0 0-1 0 0,1 1 0 0 0,-1-1 0 0 0,0 1 1 0 0,0-1-1 0 0,1 1 0 0 0,-1-1 1 0 0,1 1-1 0 0,-1 0 0 0 0,1 0 0 0 0,0 0 1 0 0,0 0-1 0 0,-1 0 0 0 0,1 0 1 0 0,1 0-1 0 0,-1 0 0 0 0,0 0 1 0 0,0 0-1 0 0,1 1 0 0 0,0-1 0 0 0,-1 0 1 0 0,1 0-1 0 0,0 1 0 0 0,0-1 1 0 0,0 0-1 0 0,0 0 0 0 0,1 4 1 0 0,0-2-7 0 0,0 0 1 0 0,0-1 0 0 0,0 1 0 0 0,0-1 0 0 0,1 1-1 0 0,-1-1 1 0 0,1 0 0 0 0,0 0 0 0 0,0 0 0 0 0,0 0 0 0 0,0 0-1 0 0,1 0 1 0 0,3 4 0 0 0,4 0-41 0 0,0 0 0 0 0,1-1-1 0 0,0 0 1 0 0,0-1 0 0 0,0 0 0 0 0,1 0-1 0 0,0-1 1 0 0,-1-1 0 0 0,2 0 0 0 0,-1-1-1 0 0,0 0 1 0 0,0-1 0 0 0,1 0 0 0 0,21-2 0 0 0,-32 0 7 0 0,1 0 1 0 0,-1 0 0 0 0,1 0 0 0 0,-1-1-1 0 0,1 1 1 0 0,-1-1 0 0 0,0 0 0 0 0,0 1-1 0 0,0-1 1 0 0,0 0 0 0 0,0 0 0 0 0,-1-1 0 0 0,1 1-1 0 0,-1 0 1 0 0,1 0 0 0 0,-1-1 0 0 0,0 1-1 0 0,1-1 1 0 0,-2 1 0 0 0,1-1 0 0 0,0 0-1 0 0,0 1 1 0 0,-1-1 0 0 0,1 0 0 0 0,-1 0 0 0 0,0 1-1 0 0,0-1 1 0 0,0-5 0 0 0,-1 7 29 0 0,1 0-1 0 0,-1 0 1 0 0,1 0 0 0 0,-1 0-1 0 0,0 0 1 0 0,1 0 0 0 0,-1 0-1 0 0,0 0 1 0 0,0 0 0 0 0,1 0-1 0 0,-1 0 1 0 0,0 1 0 0 0,0-1-1 0 0,0 0 1 0 0,0 1 0 0 0,0-1-1 0 0,0 0 1 0 0,0 1-1 0 0,0-1 1 0 0,0 1 0 0 0,-1 0-1 0 0,1-1 1 0 0,0 1 0 0 0,-2 0-1 0 0,-35-7 399 0 0,34 6-375 0 0,-56-8 112 0 0,19 1-1235 0 0,-76-2 0 0 0,113 15-1242 0 0,4-3 1750 0 0,0 7-2139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1376 0 0,'0'0'8359'0'0,"-13"5"-8206"0"0,6-3-176 0 0,-46 19 103 0 0,50-20-103 0 0,0 1 0 0 0,1-1 0 0 0,-1 1 0 0 0,1-1 0 0 0,-1 1 0 0 0,1 0 0 0 0,0 0 0 0 0,0 0 0 0 0,0 0 0 0 0,0 1 0 0 0,0-1 0 0 0,0 0 0 0 0,0 1 0 0 0,1 0 0 0 0,-1-1 0 0 0,1 1 0 0 0,0 0 0 0 0,0 0 0 0 0,-1 3 0 0 0,2-3-30 0 0,0 0 0 0 0,0 0 0 0 0,0 0 0 0 0,0 1 0 0 0,0-1 0 0 0,1 0 0 0 0,0 0 0 0 0,-1 0 0 0 0,1 0 0 0 0,1 0 0 0 0,-1 0 0 0 0,0 0 0 0 0,0 0 0 0 0,1-1 0 0 0,0 1 0 0 0,0 0 0 0 0,-1-1 0 0 0,2 1 0 0 0,-1-1 0 0 0,0 0 0 0 0,4 3 0 0 0,6 5-17 0 0,0-2 0 0 0,1 0 0 0 0,20 10 0 0 0,19 13-116 0 0,-42-24 135 0 0,25 22 167 0 0,-34-28-92 0 0,0 0 1 0 0,1 0 0 0 0,-1 1-1 0 0,0-1 1 0 0,0 0 0 0 0,0 1-1 0 0,0-1 1 0 0,0 0 0 0 0,-1 1 0 0 0,1-1-1 0 0,0 1 1 0 0,-1 0 0 0 0,1-1-1 0 0,-1 1 1 0 0,1-1 0 0 0,-1 1-1 0 0,0 0 1 0 0,0-1 0 0 0,0 1-1 0 0,0 0 1 0 0,0 2 0 0 0,-1-2-35 0 0,0-1-1 0 0,-1 1 1 0 0,1-1 0 0 0,0 0 0 0 0,0 0-1 0 0,-1 0 1 0 0,1 0 0 0 0,-1 0 0 0 0,1 0-1 0 0,-1 0 1 0 0,1 0 0 0 0,-1 0 0 0 0,0-1-1 0 0,0 1 1 0 0,1-1 0 0 0,-1 1 0 0 0,0-1-1 0 0,0 0 1 0 0,1 1 0 0 0,-3-1 0 0 0,-42 4 90 0 0,40-4-68 0 0,-11 1-214 0 0,0 0 1 0 0,0-1-1 0 0,-1-1 0 0 0,1-1 0 0 0,0 0 1 0 0,0-1-1 0 0,0-1 0 0 0,-27-10 1 0 0,43 13-44 0 0,0 1 0 0 0,-1-1 1 0 0,1 1-1 0 0,0-1 1 0 0,0 0-1 0 0,0 1 0 0 0,0-1 1 0 0,0 0-1 0 0,0 0 0 0 0,0 1 1 0 0,0-1-1 0 0,1 0 1 0 0,-1 0-1 0 0,0 0 0 0 0,0 0 1 0 0,0-2-1 0 0,0-3-1907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3828 0 0,'0'0'5801'0'0,"-16"2"-5502"0"0,-50 9-60 0 0,63-11-214 0 0,0 0 0 0 0,0 1-1 0 0,0 0 1 0 0,0-1 0 0 0,0 1 0 0 0,0 0 0 0 0,0 1-1 0 0,1-1 1 0 0,-1 0 0 0 0,0 1 0 0 0,1-1 0 0 0,-1 1 0 0 0,1 0-1 0 0,0 0 1 0 0,-1 0 0 0 0,1 0 0 0 0,0 1 0 0 0,0-1 0 0 0,1 0-1 0 0,-1 1 1 0 0,0-1 0 0 0,1 1 0 0 0,-1 0 0 0 0,1-1-1 0 0,0 1 1 0 0,0 0 0 0 0,0 0 0 0 0,0 0 0 0 0,1 0 0 0 0,-1 0-1 0 0,1 0 1 0 0,-1 5 0 0 0,2-4 9 0 0,-1 1 1 0 0,0 0-1 0 0,1-1 0 0 0,0 1 1 0 0,0-1-1 0 0,1 1 0 0 0,-1-1 1 0 0,1 0-1 0 0,0 1 1 0 0,0-1-1 0 0,0 0 0 0 0,0 0 1 0 0,1 0-1 0 0,0-1 0 0 0,0 1 1 0 0,0-1-1 0 0,5 5 0 0 0,0-2-141 0 0,0-2 0 0 0,0 1 1 0 0,1-1-1 0 0,0 0 0 0 0,0 0 0 0 0,0-1 0 0 0,0-1 0 0 0,0 0 0 0 0,1 0 0 0 0,-1 0 0 0 0,16 0 0 0 0,-10-2-832 0 0,0 0-1 0 0,0-1 1 0 0,1-1 0 0 0,-1 0 0 0 0,-1-1 0 0 0,24-7-1 0 0,-14 2-2026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2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4204 0 0,'0'0'5736'0'0,"-20"11"-5504"0"0,-63 33-64 0 0,79-42-148 0 0,-1 0-1 0 0,1 0 0 0 0,0 0 0 0 0,0 1 1 0 0,1-1-1 0 0,-1 1 0 0 0,0 0 0 0 0,1 0 0 0 0,0 0 1 0 0,0 1-1 0 0,0-1 0 0 0,0 1 0 0 0,0-1 1 0 0,1 1-1 0 0,-1 0 0 0 0,1 0 0 0 0,0 0 1 0 0,0 1-1 0 0,1-1 0 0 0,-1 0 0 0 0,1 1 1 0 0,0-1-1 0 0,0 1 0 0 0,1-1 0 0 0,-1 1 1 0 0,1-1-1 0 0,0 1 0 0 0,0-1 0 0 0,1 8 1 0 0,0 2 6 0 0,-1-11-59 0 0,1 0-1 0 0,-1 0 0 0 0,1-1 1 0 0,0 1-1 0 0,0 0 1 0 0,0-1-1 0 0,0 1 0 0 0,1-1 1 0 0,-1 1-1 0 0,1-1 0 0 0,-1 0 1 0 0,1 0-1 0 0,0 0 0 0 0,0 0 1 0 0,0 0-1 0 0,0 0 0 0 0,0 0 1 0 0,1 0-1 0 0,-1-1 1 0 0,0 1-1 0 0,1-1 0 0 0,-1 0 1 0 0,1 0-1 0 0,-1 0 0 0 0,1 0 1 0 0,0 0-1 0 0,0 0 0 0 0,3 0 1 0 0,9 2-821 0 0,-1 0 1 0 0,1-1-1 0 0,-1 0 0 0 0,17-1 1 0 0,-4-1-1334 0 0,-1 0-471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6 1704 0 0,'0'0'2792'0'0,"-137"-5"-4592"0"0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3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3564 0 0,'90'78'2095'0'0,"-90"-78"-2064"0"0,0 1-1 0 0,0-1 0 0 0,1 1 1 0 0,-1-1-1 0 0,0 0 0 0 0,1 1 1 0 0,-1-1-1 0 0,0 0 0 0 0,1 0 1 0 0,-1 1-1 0 0,0-1 1 0 0,1 0-1 0 0,-1 0 0 0 0,0 1 1 0 0,1-1-1 0 0,-1 0 0 0 0,1 0 1 0 0,-1 0-1 0 0,1 0 0 0 0,-1 0 1 0 0,0 0-1 0 0,1 1 1 0 0,-1-1-1 0 0,1 0 0 0 0,-1 0 1 0 0,1 0-1 0 0,-1-1 0 0 0,0 1 1 0 0,1 0-1 0 0,-1 0 0 0 0,1 0 1 0 0,-1 0-1 0 0,1 0 1 0 0,-1 0-1 0 0,0-1 0 0 0,1 1 1 0 0,-1 0-1 0 0,1 0 0 0 0,-1 0 1 0 0,0-1-1 0 0,1 1 1 0 0,-1 0-1 0 0,0-1 0 0 0,0 1 1 0 0,1 0-1 0 0,-1-1 0 0 0,0 1 1 0 0,1 0-1 0 0,-1-1 0 0 0,0 1 1 0 0,0-1-1 0 0,0 1 1 0 0,0 0-1 0 0,1-1 0 0 0,-1 1 1 0 0,0-1-1 0 0,0 1 0 0 0,0-1 1 0 0,0 1-1 0 0,0 0 0 0 0,0-1 1 0 0,0 1-1 0 0,0-1 1 0 0,-1-31 644 0 0,0 28-540 0 0,-4-45 502 0 0,2 34-496 0 0,2 1-1 0 0,-1-1 1 0 0,2 1-1 0 0,0-1 1 0 0,0 1-1 0 0,1-1 1 0 0,5-19-1 0 0,-6 32-126 0 0,1 1 0 0 0,0-1 0 0 0,-1 0 0 0 0,1 1 0 0 0,0-1 0 0 0,0 1 0 0 0,0-1 0 0 0,0 1 0 0 0,0 0 0 0 0,1-1 0 0 0,-1 1 0 0 0,0 0 0 0 0,1 0 0 0 0,-1 0 0 0 0,1 0 0 0 0,-1 0 0 0 0,1 0 0 0 0,-1 0 0 0 0,1 0 0 0 0,0 0 0 0 0,-1 1 0 0 0,1-1 0 0 0,0 1 0 0 0,0-1 0 0 0,-1 1 0 0 0,1 0 0 0 0,0 0 0 0 0,0 0 0 0 0,-1 0 0 0 0,1 0 0 0 0,0 0 0 0 0,0 0 0 0 0,0 1 0 0 0,-1-1 0 0 0,1 0 0 0 0,2 2 0 0 0,0-1-93 0 0,-1 0 0 0 0,0 0 1 0 0,0 0-1 0 0,0 1 0 0 0,0-1 1 0 0,-1 1-1 0 0,1 0 0 0 0,0 0 1 0 0,-1 0-1 0 0,1 0 0 0 0,-1 0 1 0 0,1 0-1 0 0,-1 1 0 0 0,0-1 1 0 0,0 1-1 0 0,0 0 0 0 0,0-1 1 0 0,-1 1-1 0 0,2 4 0 0 0,-1-3-67 0 0,-1-1 0 0 0,0 1 0 0 0,-1 0 0 0 0,1 0 0 0 0,-1-1 0 0 0,0 1 0 0 0,1 0 0 0 0,-2 0 0 0 0,1 0 1 0 0,0 0-1 0 0,-1-1 0 0 0,0 1 0 0 0,0 0 0 0 0,-1 3 0 0 0,1-5 130 0 0,0 0 0 0 0,0 0 0 0 0,0-1 1 0 0,-1 1-1 0 0,1 0 0 0 0,-1-1 0 0 0,1 1 0 0 0,-1-1 1 0 0,1 1-1 0 0,-1-1 0 0 0,0 0 0 0 0,0 0 0 0 0,0 0 1 0 0,0 0-1 0 0,0 0 0 0 0,0 0 0 0 0,0 0 0 0 0,0-1 1 0 0,0 1-1 0 0,0-1 0 0 0,0 1 0 0 0,0-1 0 0 0,0 0 1 0 0,0 0-1 0 0,-4 0 0 0 0,5 0 620 0 0,1 1-312 0 0,0 0-1 0 0,1 1 1 0 0,-1-1 0 0 0,0 0-1 0 0,1 0 1 0 0,-1 0 0 0 0,1 0-1 0 0,0 0 1 0 0,-1 0 0 0 0,1 0-1 0 0,0 0 1 0 0,0 0 0 0 0,-1 0-1 0 0,1 0 1 0 0,0-1 0 0 0,1 2-1 0 0,36 23-39 0 0,-22-15 306 0 0,-12-7-661 0 0,0 0 1 0 0,0-1-1 0 0,0 1 1 0 0,1-1-1 0 0,-1 0 0 0 0,0-1 1 0 0,1 1-1 0 0,0-1 1 0 0,-1 1-1 0 0,1-1 1 0 0,0-1-1 0 0,0 1 0 0 0,-1-1 1 0 0,1 0-1 0 0,8 0 1 0 0,-2-2-966 0 0,0-1 0 0 0,-1 0 0 0 0,0-1 0 0 0,0 0 0 0 0,19-10 0 0 0,-8 5-1805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3900 0 0,'0'0'5140'0'0,"-13"5"-4982"0"0,-39 15-41 0 0,49-19-79 0 0,1 0 1 0 0,0-1-1 0 0,0 1 1 0 0,0 1-1 0 0,0-1 0 0 0,0 0 1 0 0,0 0-1 0 0,1 1 1 0 0,-1-1-1 0 0,0 1 0 0 0,1-1 1 0 0,-1 1-1 0 0,1 0 1 0 0,-1-1-1 0 0,1 1 0 0 0,0 0 1 0 0,-2 3-1 0 0,3-3-4 0 0,0-1-1 0 0,-1 1 1 0 0,1 0-1 0 0,0-1 1 0 0,0 1-1 0 0,0 0 1 0 0,0-1-1 0 0,1 1 1 0 0,-1 0-1 0 0,0-1 0 0 0,1 1 1 0 0,-1 0-1 0 0,1-1 1 0 0,-1 1-1 0 0,1-1 1 0 0,0 1-1 0 0,1 2 1 0 0,5 4 84 0 0,-1 0 1 0 0,1 0 0 0 0,1 0-1 0 0,-1-1 1 0 0,15 10 0 0 0,-9-6-88 0 0,0 0 27 0 0,20 18 109 0 0,-32-28-182 0 0,0 1 0 0 0,0-1 0 0 0,0 0 1 0 0,0 0-1 0 0,-1 1 0 0 0,1-1 0 0 0,0 1 0 0 0,0-1 0 0 0,-1 1 1 0 0,1-1-1 0 0,-1 1 0 0 0,1-1 0 0 0,-1 1 0 0 0,0 0 0 0 0,0-1 0 0 0,0 1 1 0 0,1-1-1 0 0,-2 1 0 0 0,1 0 0 0 0,0-1 0 0 0,-1 4 0 0 0,0-4-27 0 0,0 1 0 0 0,0-1 0 0 0,0 1 0 0 0,0-1-1 0 0,-1 0 1 0 0,1 0 0 0 0,-1 1 0 0 0,1-1 0 0 0,-1 0-1 0 0,1 0 1 0 0,-1 0 0 0 0,0-1 0 0 0,1 1 0 0 0,-1 0-1 0 0,0-1 1 0 0,0 1 0 0 0,1-1 0 0 0,-1 1 0 0 0,0-1-1 0 0,-4 0 1 0 0,-39 3-48 0 0,43-3 66 0 0,-55-3-1332 0 0,21-9-3087 0 0,30 10 1996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3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0 548 0 0,'0'0'8740'0'0,"-18"1"-8309"0"0,-58 1-151 0 0,70-2-244 0 0,1 0 0 0 0,0 1 0 0 0,0 0 0 0 0,0-1 0 0 0,1 2 0 0 0,-1-1 0 0 0,0 1 0 0 0,0-1 0 0 0,1 1 0 0 0,-1 1 0 0 0,1-1 0 0 0,-1 1 1 0 0,1-1-1 0 0,0 1 0 0 0,0 1 0 0 0,0-1 0 0 0,1 0 0 0 0,-1 1 0 0 0,1 0 0 0 0,0 0 0 0 0,0 0 0 0 0,0 0 0 0 0,-3 5 0 0 0,3-3-55 0 0,1 1 1 0 0,0-1-1 0 0,0 1 0 0 0,0 0 1 0 0,0 0-1 0 0,1 0 0 0 0,0-1 1 0 0,1 1-1 0 0,0 0 0 0 0,0 0 0 0 0,0 0 1 0 0,1 0-1 0 0,0 0 0 0 0,2 7 1 0 0,-2-10-259 0 0,1 1 0 0 0,0-1 0 0 0,0 0 0 0 0,0 0 0 0 0,1 0 0 0 0,-1 0 0 0 0,1 0 0 0 0,0-1 0 0 0,0 1 0 0 0,0-1 1 0 0,0 0-1 0 0,1 0 0 0 0,0 0 0 0 0,-1 0 0 0 0,1 0 0 0 0,0-1 0 0 0,0 0 0 0 0,0 0 0 0 0,1 0 0 0 0,-1 0 0 0 0,0-1 1 0 0,1 1-1 0 0,-1-1 0 0 0,1 0 0 0 0,0-1 0 0 0,-1 1 0 0 0,1-1 0 0 0,-1 0 0 0 0,9-1 0 0 0,8 1-1999 0 0</inkml:trace>
  <inkml:trace contextRef="#ctx0" brushRef="#br0" timeOffset="1">230 144 1916 0 0,'0'0'8057'0'0,"-148"7"-7785"0"0,132-5-104 0 0,3-2-168 0 0,-1 0-8 0 0,1 0-228 0 0,5 0-216 0 0,2 0-712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4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1304 0 0,'0'0'10690'0'0,"2"13"-10574"0"0,7 163-908 0 0,-9-175 662 0 0,0 1 0 0 0,0-1 0 0 0,0 1 0 0 0,0-1 0 0 0,0 1-1 0 0,1-1 1 0 0,-1 1 0 0 0,0-1 0 0 0,1 1 0 0 0,-1-1 0 0 0,1 1 0 0 0,0-1 0 0 0,-1 0 0 0 0,1 1 0 0 0,0-1 0 0 0,0 0 0 0 0,1 2 0 0 0,16 3-4869 0 0,-10-6 2285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1704 0 0,'0'0'8258'0'0,"6"19"-7938"0"0,18 58-30 0 0,-23-72-205 0 0,1 1-1 0 0,-1-1 1 0 0,0 1-1 0 0,0-1 1 0 0,-1 0-1 0 0,1 1 1 0 0,-1 0-1 0 0,-1-1 1 0 0,1 1-1 0 0,-1-1 1 0 0,0 1-1 0 0,-2 7 1 0 0,2-9 156 0 0,0-1 0 0 0,0 1 0 0 0,0-1 0 0 0,1 1 0 0 0,-1 0 0 0 0,1-1 0 0 0,0 1 0 0 0,0 0 0 0 0,2 6 0 0 0,-1-7-193 0 0,0-1 0 0 0,1 0 0 0 0,-1 0 0 0 0,1 0 0 0 0,-1 0 0 0 0,1 0 1 0 0,0-1-1 0 0,0 1 0 0 0,0 0 0 0 0,0-1 0 0 0,0 1 0 0 0,0-1 0 0 0,0 0 1 0 0,0 0-1 0 0,1 0 0 0 0,-1 0 0 0 0,0 0 0 0 0,1 0 0 0 0,-1-1 0 0 0,1 1 1 0 0,-1-1-1 0 0,4 1 0 0 0,64 7-517 0 0,-64-7 377 0 0,47-5-1261 0 0,-21-4-3759 0 0,-16 4 372 0 0,-1 2 1318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0 416 0 0,'0'0'9140'0'0,"-8"4"-8888"0"0,-72 33 142 0 0,79-36-393 0 0,1-1 0 0 0,-1 0-1 0 0,0 1 1 0 0,0-1 0 0 0,1 1 0 0 0,-1 0-1 0 0,1-1 1 0 0,-1 1 0 0 0,1-1-1 0 0,-1 1 1 0 0,1 0 0 0 0,-1-1-1 0 0,1 1 1 0 0,-1 0 0 0 0,1 0 0 0 0,0-1-1 0 0,-1 1 1 0 0,1 0 0 0 0,0 0-1 0 0,0 0 1 0 0,0-1 0 0 0,-1 1 0 0 0,1 0-1 0 0,0 0 1 0 0,0 0 0 0 0,0-1-1 0 0,0 1 1 0 0,1 0 0 0 0,-1 0 0 0 0,0 0-1 0 0,0 0 1 0 0,0-1 0 0 0,1 1-1 0 0,-1 0 1 0 0,0 0 0 0 0,1-1 0 0 0,-1 1-1 0 0,1 0 1 0 0,-1-1 0 0 0,1 1-1 0 0,-1 0 1 0 0,1 0 0 0 0,25 24-534 0 0,15-6 339 0 0,-33-16 227 0 0,0 0-1 0 0,-1 0 1 0 0,1 1 0 0 0,-1 0-1 0 0,1 1 1 0 0,-1-1-1 0 0,-1 1 1 0 0,1 1-1 0 0,-1-1 1 0 0,10 11-1 0 0,-16-15-47 0 0,1 0 0 0 0,-1 0 0 0 0,1 0 0 0 0,-1 0 1 0 0,1 0-1 0 0,-1 0 0 0 0,0 0 0 0 0,1 0 0 0 0,-1 0 0 0 0,0 0 0 0 0,0 0 0 0 0,0 0 0 0 0,0 0 0 0 0,0 0 0 0 0,0 0 0 0 0,0 0 0 0 0,0 0 0 0 0,0 0 0 0 0,0 0 0 0 0,-1 0 0 0 0,1 0 1 0 0,0 0-1 0 0,-1 0 0 0 0,1 0 0 0 0,-1 0 0 0 0,1 0 0 0 0,-2 1 0 0 0,0 1-3 0 0,0-1 0 0 0,-1 0 0 0 0,1 0 0 0 0,0-1 0 0 0,-1 1 0 0 0,1 0 0 0 0,-1-1 0 0 0,0 0 0 0 0,-5 3 0 0 0,-6 0-55 0 0,0 0 1 0 0,0-1 0 0 0,-15 1-1 0 0,14-2 52 0 0,-40 2-1193 0 0,54-4 1077 0 0,0 0 1 0 0,-1-1-1 0 0,1 1 0 0 0,0 0 1 0 0,-1 0-1 0 0,1-1 1 0 0,0 1-1 0 0,0 0 1 0 0,0-1-1 0 0,-1 1 1 0 0,1-1-1 0 0,0 0 1 0 0,0 1-1 0 0,0-1 0 0 0,0 0 1 0 0,0 0-1 0 0,0 0 1 0 0,0 0-1 0 0,0 0 1 0 0,1 0-1 0 0,-1 0 1 0 0,0 0-1 0 0,0 0 1 0 0,1 0-1 0 0,-1 0 0 0 0,1 0 1 0 0,-1 0-1 0 0,1-1 1 0 0,-1 1-1 0 0,1 0 1 0 0,0 0-1 0 0,0-1 1 0 0,0 1-1 0 0,-1 0 0 0 0,1-2 1 0 0,0-9-1777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5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2640 0 0,'0'0'7436'0'0,"1"20"-7325"0"0,8 141 320 0 0,-9-160-488 0 0,0 0 0 0 0,0 0-1 0 0,0 0 1 0 0,0 0 0 0 0,0 0-1 0 0,0-1 1 0 0,0 1 0 0 0,0 0 0 0 0,1 0-1 0 0,-1 0 1 0 0,0 0 0 0 0,0 0-1 0 0,1 0 1 0 0,-1-1 0 0 0,1 1-1 0 0,-1 0 1 0 0,0 0 0 0 0,1 0-1 0 0,0-1 1 0 0,-1 1 0 0 0,1 0 0 0 0,-1-1-1 0 0,1 1 1 0 0,0-1 0 0 0,-1 1-1 0 0,2 0 1 0 0,0-1-265 0 0,-1 1-1 0 0,1-1 1 0 0,-1 0 0 0 0,1 0-1 0 0,-1 0 1 0 0,1 0 0 0 0,-1-1-1 0 0,0 1 1 0 0,1 0-1 0 0,-1-1 1 0 0,1 1 0 0 0,-1-1-1 0 0,1 1 1 0 0,-1-1 0 0 0,0 0-1 0 0,2-1 1 0 0,10-2-2581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0 1716 0 0,'0'0'6391'0'0,"-17"13"-6365"0"0,-50 37-5 0 0,65-48-5 0 0,1-1-1 0 0,-1 0 1 0 0,0 1-1 0 0,0-1 1 0 0,1 1-1 0 0,-1 0 1 0 0,1 0 0 0 0,0-1-1 0 0,-1 1 1 0 0,1 0-1 0 0,0 0 1 0 0,-1 3-1 0 0,1-4-17 0 0,1 0 0 0 0,0 0 0 0 0,0 0-1 0 0,0 0 1 0 0,0-1 0 0 0,0 1 0 0 0,0 0-1 0 0,0 0 1 0 0,0 0 0 0 0,1 0-1 0 0,-1-1 1 0 0,0 1 0 0 0,0 0 0 0 0,1 0-1 0 0,-1 0 1 0 0,0-1 0 0 0,1 1 0 0 0,-1 0-1 0 0,1-1 1 0 0,-1 1 0 0 0,2 1-1 0 0,1 1-22 0 0,0-1-1 0 0,1 1 0 0 0,-1-1 1 0 0,1 0-1 0 0,-1 0 0 0 0,1 0 0 0 0,0 0 1 0 0,5 1-1 0 0,-2 0 72 0 0,14 7-11 0 0,-6-3-19 0 0,0 0 0 0 0,22 17 0 0 0,-35-23 19 0 0,1 1 0 0 0,-1 0 0 0 0,1 1-1 0 0,-1-1 1 0 0,0 0 0 0 0,1 1-1 0 0,-1-1 1 0 0,-1 1 0 0 0,1-1 0 0 0,0 1-1 0 0,0 0 1 0 0,-1 0 0 0 0,0 0-1 0 0,0 0 1 0 0,0 0 0 0 0,0 0 0 0 0,0 0-1 0 0,0 0 1 0 0,0 5 0 0 0,-2-7-53 0 0,0 1 1 0 0,1 0-1 0 0,-1-1 0 0 0,0 1 1 0 0,0-1-1 0 0,0 0 1 0 0,0 1-1 0 0,0-1 1 0 0,0 0-1 0 0,-1 1 0 0 0,1-1 1 0 0,0 0-1 0 0,-1 0 1 0 0,1 0-1 0 0,-1 0 0 0 0,1-1 1 0 0,-1 1-1 0 0,1 0 1 0 0,-1 0-1 0 0,1-1 1 0 0,-1 1-1 0 0,0-1 0 0 0,1 0 1 0 0,-1 1-1 0 0,0-1 1 0 0,0 0-1 0 0,-3 0 1 0 0,-51 4-269 0 0,56-4 286 0 0,-5-1-116 0 0,0 1-1 0 0,0 0 1 0 0,0-1 0 0 0,0 0 0 0 0,0-1 0 0 0,0 1 0 0 0,0-1-1 0 0,0 0 1 0 0,0 0 0 0 0,1 0 0 0 0,-9-6 0 0 0,11 7-113 0 0,-1-1 1 0 0,1 0-1 0 0,-1 0 1 0 0,1-1-1 0 0,0 1 1 0 0,0 0-1 0 0,0-1 1 0 0,0 1-1 0 0,0-1 0 0 0,1 0 1 0 0,-1 1-1 0 0,1-1 1 0 0,0 0-1 0 0,0 0 1 0 0,0 0-1 0 0,0 0 1 0 0,0 0-1 0 0,0 0 1 0 0,1 0-1 0 0,0-4 1 0 0,0-9-1368 0 0</inkml:trace>
  <inkml:trace contextRef="#ctx0" brushRef="#br0" timeOffset="1">130 0 728 0 0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92 728 0 0,'96'-17'2271'0'0,"-94"17"-2167"0"0,-1 0-1 0 0,0 0 1 0 0,1 0 0 0 0,-1 0 0 0 0,0 1 0 0 0,1-1-1 0 0,-1 0 1 0 0,0 1 0 0 0,1 0 0 0 0,-1-1-1 0 0,0 1 1 0 0,0-1 0 0 0,0 1 0 0 0,0 0-1 0 0,0 0 1 0 0,1 0 0 0 0,-1 0 0 0 0,-1 0 0 0 0,1 0-1 0 0,0 0 1 0 0,0 0 0 0 0,0 0 0 0 0,0 0-1 0 0,-1 0 1 0 0,1 1 0 0 0,-1-1 0 0 0,1 0 0 0 0,-1 0-1 0 0,1 1 1 0 0,-1-1 0 0 0,0 0 0 0 0,1 1-1 0 0,-1-1 1 0 0,0 0 0 0 0,0 1 0 0 0,0-1-1 0 0,0 1 1 0 0,0-1 0 0 0,-1 0 0 0 0,1 1 0 0 0,-1 1-1 0 0,1 1 131 0 0,1 45 926 0 0,-2-38-1066 0 0,1 1 1 0 0,1 0-1 0 0,-1-1 0 0 0,2 1 0 0 0,-1-1 0 0 0,2 1 1 0 0,3 12-1 0 0,-5-23-309 0 0,1 0-1 0 0,-1 0 1 0 0,0 0 0 0 0,0-1-1 0 0,1 1 1 0 0,-1 0 0 0 0,0-1-1 0 0,1 1 1 0 0,-1-1 0 0 0,0 1-1 0 0,1-1 1 0 0,-1 0 0 0 0,1 0-1 0 0,-1 1 1 0 0,1-1 0 0 0,-1 0-1 0 0,1 0 1 0 0,-1-1 0 0 0,0 1-1 0 0,1 0 1 0 0,-1 0 0 0 0,1-1-1 0 0,-1 1 1 0 0,1-1 0 0 0,-1 1-1 0 0,0-1 1 0 0,1 1 0 0 0,-1-1-1 0 0,0 0 1 0 0,0 0 0 0 0,2-1-1 0 0,14-8-2398 0 0</inkml:trace>
  <inkml:trace contextRef="#ctx0" brushRef="#br0" timeOffset="1">302 10 4164 0 0,'0'0'5312'0'0,"-25"3"-5076"0"0,-176 12 888 0 0,198-15-1194 0 0,1 0-1 0 0,-1 0 1 0 0,1 0-1 0 0,-1-1 0 0 0,1 1 1 0 0,-1-1-1 0 0,1 1 1 0 0,0-1-1 0 0,-1 0 1 0 0,-3-2-1 0 0,6-4-1749 0 0,18 1-12 0 0,3 3-704 0 0,3-1-1284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 4096 0 0,'0'0'5494'0'0,"-24"2"-5094"0"0,-164 20 70 0 0,185-22-431 0 0,1 1 0 0 0,-1-1 0 0 0,0 1 1 0 0,1-1-1 0 0,-1 1 0 0 0,1 0 0 0 0,-1 0 1 0 0,1 0-1 0 0,0 0 0 0 0,-1 0 1 0 0,1 0-1 0 0,0 1 0 0 0,0-1 0 0 0,0 1 1 0 0,0 0-1 0 0,0-1 0 0 0,0 1 0 0 0,0 0 1 0 0,1 0-1 0 0,-1 0 0 0 0,1 0 0 0 0,-1 1 1 0 0,-1 2-1 0 0,1 2 27 0 0,1 1 1 0 0,-1-1-1 0 0,1 1 1 0 0,0-1-1 0 0,1 1 1 0 0,0 13-1 0 0,0-13-222 0 0,1-4 129 0 0,-1 0 1 0 0,1 0-1 0 0,0 0 0 0 0,0 0 0 0 0,0 0 0 0 0,1-1 1 0 0,-1 1-1 0 0,1 0 0 0 0,0-1 0 0 0,0 1 0 0 0,0-1 1 0 0,0 0-1 0 0,1 1 0 0 0,-1-1 0 0 0,1 0 1 0 0,0-1-1 0 0,0 1 0 0 0,0 0 0 0 0,0-1 0 0 0,6 4 1 0 0,-2-2-262 0 0,0 0 1 0 0,1 0-1 0 0,-1 0 1 0 0,1-1 0 0 0,0 0-1 0 0,0-1 1 0 0,0 0 0 0 0,16 3-1 0 0,-17-5-407 0 0,1 1-1 0 0,0-1 1 0 0,-1 0 0 0 0,1-1 0 0 0,-1 0-1 0 0,1 0 1 0 0,9-3 0 0 0,-4 1-1553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5 3664 0 0,'0'0'4037'0'0,"-139"-4"-4037"0"0,128 4-64 0 0,5 0-132 0 0,1 2-572 0 0,5 0-613 0 0,0 3-807 0 0,3 2-916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7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1228 0 0,'94'107'4201'0'0,"-75"-86"-1722"0"0,-22-50-1041 0 0,-10-7-505 0 0,-24-51-1 0 0,2 9-957 0 0,35 77 47 0 0,0 1 0 0 0,1 0 1 0 0,-1 0-1 0 0,0-1 1 0 0,0 1-1 0 0,1 0 0 0 0,-1 0 1 0 0,0 0-1 0 0,1-1 0 0 0,-1 1 1 0 0,0 0-1 0 0,1 0 1 0 0,-1 0-1 0 0,0 0 0 0 0,1 0 1 0 0,-1 0-1 0 0,0 0 0 0 0,1 0 1 0 0,-1 0-1 0 0,0 0 1 0 0,1 0-1 0 0,-1 0 0 0 0,0 0 1 0 0,1 0-1 0 0,-1 0 0 0 0,0 0 1 0 0,1 0-1 0 0,-1 0 0 0 0,0 0 1 0 0,1 0-1 0 0,-1 0 1 0 0,0 1-1 0 0,1-1 0 0 0,-1 0 1 0 0,0 0-1 0 0,1 0 0 0 0,-1 1 1 0 0,0-1-1 0 0,1 1 1 0 0,15 5-552 0 0,6 8-120 0 0,56 29-1554 0 0,-71-40 2046 0 0,-1 0 0 0 0,1-1 0 0 0,-1 0 0 0 0,1 0 0 0 0,0-1 1 0 0,0 1-1 0 0,0-2 0 0 0,0 1 0 0 0,0-1 0 0 0,7 0 0 0 0,-11-1 85 0 0,-1 0 1 0 0,1 0-1 0 0,-1 0 0 0 0,0 0 1 0 0,1 0-1 0 0,-1-1 0 0 0,0 1 1 0 0,0-1-1 0 0,0 1 0 0 0,0-1 0 0 0,0 0 1 0 0,-1 0-1 0 0,1 0 0 0 0,0 0 1 0 0,-1 0-1 0 0,1 0 0 0 0,-1-1 1 0 0,0 1-1 0 0,0 0 0 0 0,1-4 1 0 0,1 0 88 0 0,-1 0-1 0 0,0 0 1 0 0,0 0 0 0 0,0 0 0 0 0,-1-1 0 0 0,0 1-1 0 0,1-8 1561 0 0,-6 20-1215 0 0,2-1 0 0 0,-1 1 0 0 0,1-1 0 0 0,0 1 0 0 0,0 0 0 0 0,-2 11 0 0 0,1 1-284 0 0,0 0 0 0 0,1 0-1 0 0,1 31 1 0 0,1-44-43 0 0,0 1 0 0 0,0 0 0 0 0,1-1 0 0 0,-1 1 0 0 0,1-1 0 0 0,1 1 0 0 0,-1-1 0 0 0,1 1 0 0 0,0-1-1 0 0,0 0 1 0 0,1 0 0 0 0,0 0 0 0 0,-1 0 0 0 0,2 0 0 0 0,6 8 0 0 0,-9-12-65 0 0,0 0 0 0 0,1-1 1 0 0,-1 1-1 0 0,0 0 0 0 0,1-1 0 0 0,-1 1 0 0 0,0 0 0 0 0,1-1 1 0 0,-1 0-1 0 0,1 1 0 0 0,-1-1 0 0 0,1 0 0 0 0,-1 0 1 0 0,1 1-1 0 0,-1-1 0 0 0,1-1 0 0 0,-1 1 0 0 0,1 0 1 0 0,-1 0-1 0 0,1 0 0 0 0,-1-1 0 0 0,1 1 0 0 0,-1-1 0 0 0,1 1 1 0 0,-1-1-1 0 0,0 0 0 0 0,1 1 0 0 0,-1-1 0 0 0,0 0 1 0 0,0 0-1 0 0,1 0 0 0 0,-1 0 0 0 0,0 0 0 0 0,0 0 1 0 0,0 0-1 0 0,0-1 0 0 0,0 1 0 0 0,-1 0 0 0 0,1 0 0 0 0,1-3 1 0 0,6-7-46 0 0,-1-2 0 0 0,0 1 1 0 0,7-19-1 0 0,-7 16 34 0 0,-4 8-123 0 0,0 0 209 0 0,1 0 1 0 0,-1 1-1 0 0,1-1 1 0 0,1 1 0 0 0,7-10-1 0 0,-11 15-26 0 0,0 1-1 0 0,-1-1 1 0 0,1 0 0 0 0,0 1-1 0 0,0-1 1 0 0,0 1 0 0 0,0-1-1 0 0,0 1 1 0 0,-1-1 0 0 0,1 1-1 0 0,0 0 1 0 0,0-1 0 0 0,0 1-1 0 0,0 0 1 0 0,0 0 0 0 0,0 0 0 0 0,0-1-1 0 0,0 1 1 0 0,0 0 0 0 0,2 1-1 0 0,-2-1-11 0 0,1 1 0 0 0,-1 0 0 0 0,1-1 0 0 0,-1 1 0 0 0,1 0 0 0 0,-1 0 0 0 0,0 0 0 0 0,1 1 0 0 0,-1-1 0 0 0,0 0 0 0 0,0 0-1 0 0,0 1 1 0 0,0-1 0 0 0,0 0 0 0 0,0 1 0 0 0,1 2 0 0 0,55 128 693 0 0,-57-132-694 0 0,0 0 0 0 0,0 1 0 0 0,0-1 0 0 0,1 1 0 0 0,-1-1 0 0 0,0 1 0 0 0,0-1 0 0 0,0 1 0 0 0,0-1 0 0 0,0 1 0 0 0,0-1 0 0 0,0 1 0 0 0,0-1 0 0 0,0 1 0 0 0,0-1 0 0 0,0 1 0 0 0,0-1 0 0 0,0 1 0 0 0,0-1 0 0 0,0 1 0 0 0,-1-1 0 0 0,1 0 1 0 0,0 1-1 0 0,0-1 0 0 0,-1 1 0 0 0,1-1 0 0 0,0 1 0 0 0,0-1 0 0 0,-1 0 0 0 0,1 1 0 0 0,0-1 0 0 0,-1 0 0 0 0,1 1 0 0 0,-1-1 0 0 0,1 0 0 0 0,0 0 0 0 0,-1 1 0 0 0,1-1 0 0 0,-1 0 0 0 0,1 0 0 0 0,-1 0 0 0 0,-33 9 287 0 0,-37-5 87 0 0,51-3-555 0 0,-32-2 320 0 0,50 1-282 0 0,1 0 0 0 0,0-1 0 0 0,-1 1 0 0 0,1-1 0 0 0,-1 1 0 0 0,1-1 0 0 0,0 1 0 0 0,-1-1 0 0 0,1 0 0 0 0,0 1 0 0 0,-1-1 0 0 0,1 0 0 0 0,0 0 0 0 0,0 0 0 0 0,0 0 0 0 0,0 0 1 0 0,0 0-1 0 0,0-1 0 0 0,0 1 0 0 0,0 0 0 0 0,1 0 0 0 0,-1-1 0 0 0,0 1 0 0 0,1 0 0 0 0,-1-1 0 0 0,1 1 0 0 0,-1-1 0 0 0,0-2 0 0 0,1-7-3503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49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57 109 5020 0 0,'0'0'3363'0'0,"5"-15"-3291"0"0,0-6-23 0 0,-3 13 22 0 0,1-1-1 0 0,-1 0 1 0 0,2 1 0 0 0,-1 0 0 0 0,1 0 0 0 0,6-10-1 0 0,-10 17-23 0 0,1 1-1 0 0,-1 0 0 0 0,1-1 0 0 0,-1 1 1 0 0,1 0-1 0 0,-1-1 0 0 0,1 1 0 0 0,-1 0 0 0 0,1-1 1 0 0,-1 1-1 0 0,1 0 0 0 0,-1 0 0 0 0,1 0 1 0 0,0 0-1 0 0,-1 0 0 0 0,1-1 0 0 0,-1 1 0 0 0,1 0 1 0 0,-1 0-1 0 0,1 0 0 0 0,0 1 0 0 0,-1-1 1 0 0,1 0-1 0 0,-1 0 0 0 0,1 0 0 0 0,0 0 0 0 0,-1 0 1 0 0,1 1-1 0 0,-1-1 0 0 0,1 0 0 0 0,-1 1 1 0 0,1-1-1 0 0,-1 0 0 0 0,1 1 0 0 0,-1-1 0 0 0,0 0 1 0 0,1 1-1 0 0,-1-1 0 0 0,1 1 0 0 0,-1-1 1 0 0,0 1-1 0 0,1-1 0 0 0,-1 1 0 0 0,0-1 0 0 0,0 1 1 0 0,1-1-1 0 0,-1 1 0 0 0,0-1 0 0 0,0 2 1 0 0,17 27 11 0 0,41 122 245 0 0,-67-149-533 0 0,0-1 0 0 0,-1 0 0 0 0,1 0 0 0 0,-1-1 0 0 0,-9-1 0 0 0,-7 1 351 0 0,17 1-209 0 0,-1-1 0 0 0,0 0 0 0 0,1-1 1 0 0,-1 0-1 0 0,1 0 0 0 0,-1-1 0 0 0,1-1 0 0 0,-13-4 0 0 0,19-3-4494 0 0,3 4 26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2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1916 0 0,'0'0'4717'0'0,"-16"4"-4793"0"0,3-2 101 0 0,-2 0 142 0 0,0 1 1 0 0,0 1-1 0 0,0 0 1 0 0,1 0-1 0 0,-1 2 1 0 0,1 0-1 0 0,-20 12 1 0 0,31-15 45 0 0,-1 0 0 0 0,1 1 0 0 0,1 0 0 0 0,-1-1 0 0 0,1 1 0 0 0,-1 0 0 0 0,1 0 0 0 0,0 0 0 0 0,0 1 0 0 0,1-1 0 0 0,-1 0 0 0 0,1 1 0 0 0,0-1 0 0 0,0 1 0 0 0,0 5 0 0 0,1-7-166 0 0,-1 0 1 0 0,1 0 0 0 0,0 0 0 0 0,0 0-1 0 0,0 0 1 0 0,0 0 0 0 0,0 0 0 0 0,0-1-1 0 0,1 1 1 0 0,0 0 0 0 0,-1 0-1 0 0,1 0 1 0 0,0 0 0 0 0,1 0 0 0 0,-1-1-1 0 0,0 1 1 0 0,1-1 0 0 0,-1 1 0 0 0,1-1-1 0 0,0 1 1 0 0,0-1 0 0 0,0 0-1 0 0,4 4 1 0 0,5-2-2026 0 0,8 7-5568 0 0,-16-7 5427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0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1360 0 0,'0'0'2100'0'0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0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5016 0 0,'0'0'5314'0'0,"-51"3"-5043"0"0,44 0-241 0 0,1 1-1 0 0,0 0 1 0 0,-1 0 0 0 0,2 1 0 0 0,-1 0-1 0 0,0 0 1 0 0,1 0 0 0 0,0 0-1 0 0,0 1 1 0 0,1 0 0 0 0,0 0 0 0 0,0 0-1 0 0,0 1 1 0 0,1-1 0 0 0,-1 1 0 0 0,2 0-1 0 0,-1 0 1 0 0,1 0 0 0 0,0 0-1 0 0,0 0 1 0 0,1 0 0 0 0,0 1 0 0 0,0-1-1 0 0,1 0 1 0 0,1 11 0 0 0,-1-14-26 0 0,0-1 0 0 0,0 0 0 0 0,1 1 0 0 0,0-1 1 0 0,-1 0-1 0 0,1 0 0 0 0,0 1 0 0 0,1-1 0 0 0,-1 0 1 0 0,1 0-1 0 0,-1 0 0 0 0,1 0 0 0 0,0-1 0 0 0,0 1 1 0 0,0 0-1 0 0,0-1 0 0 0,0 1 0 0 0,1-1 0 0 0,-1 0 1 0 0,1 0-1 0 0,0 0 0 0 0,0 0 0 0 0,-1 0 0 0 0,1 0 0 0 0,0-1 1 0 0,1 0-1 0 0,-1 1 0 0 0,6 0 0 0 0,0 1-749 0 0,0-1 1 0 0,0-1-1 0 0,-1 0 0 0 0,1 0 0 0 0,1 0 0 0 0,-1-1 0 0 0,0-1 1 0 0,0 1-1 0 0,16-5 0 0 0,-6 1-2914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5000 0 0,'0'0'5013'0'0,"-145"14"-5297"0"0,134-14-340 0 0,6 0-296 0 0,0 2-364 0 0,2 0-461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4156 0 0,'34'119'1979'0'0,"-34"-119"-1948"0"0,0 0 1 0 0,0 1 0 0 0,0-1 0 0 0,0 0 0 0 0,0 1 0 0 0,0-1 0 0 0,0 0 0 0 0,0 1 0 0 0,0-1 0 0 0,0 0 0 0 0,0 0 0 0 0,0 1 0 0 0,0-1-1 0 0,0 0 1 0 0,0 1 0 0 0,0-1 0 0 0,0 0 0 0 0,1 0 0 0 0,-1 1 0 0 0,0-1 0 0 0,0 0 0 0 0,0 0 0 0 0,0 1 0 0 0,1-1 0 0 0,-1 0 0 0 0,0 0-1 0 0,0 0 1 0 0,1 1 0 0 0,-1-1 0 0 0,0 0 0 0 0,0 0 0 0 0,1 0 0 0 0,-1 0 0 0 0,0 0 0 0 0,0 0 0 0 0,1 1 0 0 0,-1-1 0 0 0,0 0-1 0 0,1 0 1 0 0,-1 0 0 0 0,0 0 0 0 0,1 0 0 0 0,-1 0 0 0 0,7-15 583 0 0,-1-23 170 0 0,-6 9-368 0 0,-1 12-375 0 0,0 1 0 0 0,2-1 0 0 0,0 0 0 0 0,5-21 0 0 0,-6 38-21 0 0,0-1-1 0 0,1 1 1 0 0,-1 0 0 0 0,0-1 0 0 0,0 1 0 0 0,1 0 0 0 0,-1-1 0 0 0,0 1 0 0 0,1 0 0 0 0,-1 0 0 0 0,0-1 0 0 0,1 1 0 0 0,-1 0 0 0 0,0 0 0 0 0,1 0 0 0 0,-1-1 0 0 0,0 1 0 0 0,1 0 0 0 0,-1 0 0 0 0,1 0 0 0 0,-1 0 0 0 0,1 0 0 0 0,-1 0 0 0 0,0 0 0 0 0,1 0 0 0 0,-1 0 0 0 0,1 0 0 0 0,-1 0 0 0 0,0 0 0 0 0,1 0 0 0 0,-1 0 0 0 0,1 0 0 0 0,-1 0 0 0 0,0 1 0 0 0,1-1-1 0 0,-1 0 1 0 0,1 0 0 0 0,-1 0 0 0 0,0 1 0 0 0,1-1 0 0 0,-1 0 0 0 0,0 0 0 0 0,1 1 0 0 0,-1-1 0 0 0,0 0 0 0 0,0 1 0 0 0,1-1 0 0 0,-1 0 0 0 0,0 1 0 0 0,0-1 0 0 0,1 1 0 0 0,14 16-614 0 0,2 7 199 0 0,12 18 556 0 0,47 52-1 0 0,-72-89 101 0 0,-3-4-203 0 0,-1 1 0 0 0,1 0-1 0 0,0-1 1 0 0,0 0 0 0 0,0 1-1 0 0,0-1 1 0 0,0 1 0 0 0,0-1-1 0 0,1 0 1 0 0,-1 0 0 0 0,0 0-1 0 0,1 0 1 0 0,-1 0 0 0 0,1 0-1 0 0,-1 0 1 0 0,1 0 0 0 0,-1 0-1 0 0,1-1 1 0 0,0 1 0 0 0,-1-1-1 0 0,4 1 1 0 0,-3-6-114 0 0,0 1 1 0 0,-1-1-1 0 0,1 0 1 0 0,-1 0-1 0 0,0 0 0 0 0,0 0 1 0 0,-1 0-1 0 0,0 0 0 0 0,0-7 1 0 0,1 8 31 0 0,0-49-46 0 0,5-40-867 0 0,-5 83-47 0 0,2 1 0 0 0,-1 0 0 0 0,1 0 0 0 0,5-13 0 0 0,-2 11-1689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98 2688 0 0,'0'0'5017'0'0,"2"20"-4495"0"0,0 2-427 0 0,-1 7 374 0 0,2 0 0 0 0,13 55-1 0 0,-16-83-514 0 0,0 0-1 0 0,0 0 0 0 0,0 0 1 0 0,0-1-1 0 0,1 1 1 0 0,-1 0-1 0 0,0 0 0 0 0,0-1 1 0 0,0 1-1 0 0,1 0 0 0 0,-1 0 1 0 0,0-1-1 0 0,1 1 1 0 0,-1 0-1 0 0,1-1 0 0 0,-1 1 1 0 0,1-1-1 0 0,-1 1 1 0 0,1 0-1 0 0,-1-1 0 0 0,1 1 1 0 0,-1-1-1 0 0,1 1 0 0 0,0-1 1 0 0,-1 0-1 0 0,1 1 1 0 0,0-1-1 0 0,-1 0 0 0 0,1 1 1 0 0,0-1-1 0 0,0 0 0 0 0,-1 0 1 0 0,1 0-1 0 0,0 1 1 0 0,0-1-1 0 0,1 0 0 0 0,20-20-4560 0 0,-17 14 3999 0 0,8-9-1788 0 0</inkml:trace>
  <inkml:trace contextRef="#ctx0" brushRef="#br0" timeOffset="1">70 98 4108 0 0,'120'-88'3715'0'0,"-120"88"-3655"0"0,0 0-1 0 0,1 0 1 0 0,-1 0-1 0 0,0 0 1 0 0,1 0-1 0 0,-1 0 1 0 0,0 0-1 0 0,1 0 1 0 0,-1 0-1 0 0,0 0 1 0 0,1-1-1 0 0,-1 1 1 0 0,0 0-1 0 0,0 0 1 0 0,1 0-1 0 0,-1-1 1 0 0,0 1-1 0 0,0 0 1 0 0,1 0-1 0 0,-1-1 1 0 0,0 1-1 0 0,0 0 1 0 0,0-1-1 0 0,0 1 1 0 0,1 0-1 0 0,-1 0 1 0 0,0-1-1 0 0,0 1 1 0 0,0 0-1 0 0,0-1 1 0 0,0 1-1 0 0,0 0 1 0 0,0-1-1 0 0,0 1 1 0 0,0 0-1 0 0,0-1 1 0 0,0 1-1 0 0,0 0 1 0 0,0-1 0 0 0,0 1-1 0 0,0-1 1 0 0,-17 2 688 0 0,-24 10-230 0 0,-1 3-69 0 0,27-8-912 0 0,-1 0 0 0 0,-1-1 0 0 0,-18 3 0 0 0,34-8 270 0 0,0 0-1 0 0,1 0 0 0 0,-1 0 1 0 0,0 0-1 0 0,0 0 0 0 0,1 1 1 0 0,-1-1-1 0 0,0 0 0 0 0,1 1 1 0 0,-1-1-1 0 0,1 0 0 0 0,-1 1 1 0 0,0-1-1 0 0,1 1 0 0 0,-1-1 1 0 0,1 1-1 0 0,-1-1 0 0 0,1 1 1 0 0,-1-1-1 0 0,1 1 1 0 0,-1 0-1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4296 0 0,'0'0'5290'0'0,"2"-14"-4988"0"0,5-44-87 0 0,-4 21-8 0 0,15-62-1 0 0,-18 97-187 0 0,1 0 0 0 0,-1 1 0 0 0,1-1 0 0 0,0 0 0 0 0,0 0 0 0 0,0 0 0 0 0,0 1 1 0 0,0-1-1 0 0,0 0 0 0 0,0 1 0 0 0,0-1 0 0 0,1 1 0 0 0,1-2 0 0 0,-3 2-7 0 0,1 1 0 0 0,0-1 1 0 0,-1 1-1 0 0,1 0 0 0 0,0 0 0 0 0,0-1 0 0 0,-1 1 0 0 0,1 0 1 0 0,0 0-1 0 0,0 0 0 0 0,-1 0 0 0 0,1-1 0 0 0,0 1 0 0 0,0 0 0 0 0,-1 1 1 0 0,1-1-1 0 0,0 0 0 0 0,0 0 0 0 0,-1 0 0 0 0,1 0 0 0 0,0 0 1 0 0,0 1-1 0 0,0 0 0 0 0,1 0-52 0 0,0 0-1 0 0,0 1 1 0 0,0-1 0 0 0,-1 1-1 0 0,1 0 1 0 0,0-1 0 0 0,-1 1-1 0 0,0 0 1 0 0,1 0 0 0 0,-1 0 0 0 0,0 0-1 0 0,0 0 1 0 0,0 1 0 0 0,0-1-1 0 0,0 0 1 0 0,-1 0 0 0 0,1 1 0 0 0,-1-1-1 0 0,1 4 1 0 0,-1-3-14 0 0,1 0-1 0 0,-1 0 1 0 0,0-1-1 0 0,0 1 1 0 0,0 0-1 0 0,0 0 1 0 0,0 0-1 0 0,-1-1 1 0 0,1 1 0 0 0,-1 0-1 0 0,0 0 1 0 0,0-1-1 0 0,0 1 1 0 0,0-1-1 0 0,0 1 1 0 0,-1-1-1 0 0,1 1 1 0 0,-1-1 0 0 0,-2 3-1 0 0,-1-1 2 0 0,0 0 0 0 0,0-1 0 0 0,-1 0-1 0 0,1 1 1 0 0,-1-2 0 0 0,-11 5 0 0 0,3-1 128 0 0,14-6-34 0 0,0 0 0 0 0,-1 0 0 0 0,1 0 0 0 0,-1 0 0 0 0,1 1 0 0 0,0-1 0 0 0,-1 0 0 0 0,1 0 0 0 0,-1 1 0 0 0,1-1 0 0 0,0 0 0 0 0,-1 0 0 0 0,1 1 0 0 0,0-1 0 0 0,-1 1 0 0 0,1-1 0 0 0,0 0 0 0 0,0 1 0 0 0,0-1 0 0 0,-1 0 0 0 0,1 1 0 0 0,0-1 0 0 0,0 1 0 0 0,0-1 0 0 0,0 1 0 0 0,0-1 0 0 0,-1 0 0 0 0,1 1 0 0 0,0-1 0 0 0,0 1 0 0 0,0-1 0 0 0,0 1 0 0 0,0-1 0 0 0,1 1 0 0 0,10 16 402 0 0,32 15-540 0 0,-33-25 331 0 0,18 16 140 0 0,-21-16-263 0 0,1 0 1 0 0,0-1 0 0 0,0 0-1 0 0,0 0 1 0 0,1-1 0 0 0,0 0-1 0 0,0 0 1 0 0,10 3-1 0 0,-18-8-139 0 0,1 0 0 0 0,-1-1 0 0 0,1 1 0 0 0,-1 0 0 0 0,1 0 0 0 0,-1-1 0 0 0,1 1 0 0 0,-1-1-1 0 0,0 0 1 0 0,1 1 0 0 0,-1-1 0 0 0,0 0 0 0 0,1 0 0 0 0,-1 0 0 0 0,0 0 0 0 0,0 0 0 0 0,0 0-1 0 0,0 0 1 0 0,0 0 0 0 0,0 0 0 0 0,0 0 0 0 0,0-1 0 0 0,0 1 0 0 0,-1 0 0 0 0,1-1 0 0 0,0 1-1 0 0,-1 0 1 0 0,1-1 0 0 0,-1 1 0 0 0,0-1 0 0 0,1 1 0 0 0,-1-1 0 0 0,0-2 0 0 0,9-60-222 0 0,-9 60 250 0 0,14-128-426 0 0,-14 132 431 0 0,0-1 0 0 0,0 0 1 0 0,0 1-1 0 0,0-1 0 0 0,0 1 0 0 0,0-1 0 0 0,0 0 1 0 0,1 1-1 0 0,-1-1 0 0 0,0 1 0 0 0,0-1 1 0 0,1 1-1 0 0,-1-1 0 0 0,0 1 0 0 0,1-1 0 0 0,-1 1 1 0 0,1-1-1 0 0,-1 1 0 0 0,0-1 0 0 0,1 1 0 0 0,-1 0 1 0 0,1-1-1 0 0,-1 1 0 0 0,1 0 0 0 0,0-1 0 0 0,-1 1 1 0 0,1 0-1 0 0,-1 0 0 0 0,1-1 0 0 0,-1 1 1 0 0,1 0-1 0 0,0 0 0 0 0,-1 0 0 0 0,1 0 0 0 0,-1 0 1 0 0,1 0-1 0 0,0 0 0 0 0,-1 0 0 0 0,1 0 0 0 0,0 0 1 0 0,-1 0-1 0 0,1 0 0 0 0,-1 1 0 0 0,1-1 0 0 0,-1 0 1 0 0,1 0-1 0 0,0 1 0 0 0,1 0-5 0 0,0 0-1 0 0,0-1 1 0 0,-1 1 0 0 0,1 1-1 0 0,-1-1 1 0 0,1 0 0 0 0,-1 0-1 0 0,1 0 1 0 0,-1 1-1 0 0,1-1 1 0 0,-1 1 0 0 0,0-1-1 0 0,0 1 1 0 0,1 2 0 0 0,9 22 120 0 0,-2 1 0 0 0,-1 0 0 0 0,-2 1 0 0 0,0-1 0 0 0,-2 1 0 0 0,1 39 0 0 0,-5-66-340 0 0,-29-2-98 0 0,19-1 334 0 0,-1-1-1 0 0,1 0 0 0 0,0-1 0 0 0,0 0 1 0 0,-12-7-1 0 0,17 8-218 0 0,0 1 1 0 0,1-1-1 0 0,-1 0 1 0 0,1 0-1 0 0,0-1 1 0 0,0 1-1 0 0,0-1 1 0 0,0 0-1 0 0,1 0 0 0 0,-1 0 1 0 0,1 0-1 0 0,-3-7 1 0 0,5-10-5380 0 0,3 17 2849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2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1 812 0 0,'0'0'10174'0'0,"4"20"-9903"0"0,1 4-185 0 0,-2-11-8 0 0,0 1 0 0 0,-1-1 0 0 0,-1 0 1 0 0,0 23-1 0 0,-9 76 3155 0 0,11-110-3209 0 0,0 0 1 0 0,0 0-1 0 0,0-1 0 0 0,1 1 1 0 0,-1-1-1 0 0,0 1 1 0 0,1-1-1 0 0,-1 0 1 0 0,1 0-1 0 0,-1 0 0 0 0,1-1 1 0 0,-1 1-1 0 0,5-1 1 0 0,-2 1-61 0 0,3 1-267 0 0,0-1-1 0 0,0 0 0 0 0,0 0 1 0 0,0-1-1 0 0,0 0 0 0 0,0-1 1 0 0,0 0-1 0 0,0 0 1 0 0,16-5-1 0 0,-16 2-861 0 0,-1 1 1 0 0,1-1-1 0 0,-1 0 0 0 0,0-1 1 0 0,14-10-1 0 0,-4 1-2716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2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3372 0 0,'0'0'7482'0'0,"-11"6"-7188"0"0,0 0-214 0 0,1 0 0 0 0,-1 1 0 0 0,1 1 1 0 0,0-1-1 0 0,-12 13 0 0 0,18-15 5 0 0,0-1 0 0 0,0 1 0 0 0,1 0 0 0 0,-1 0 0 0 0,1 1 0 0 0,0-1 0 0 0,0 0 0 0 0,1 1 0 0 0,0 0 0 0 0,0 0 0 0 0,0-1 0 0 0,0 1 0 0 0,1 0 0 0 0,0 0 0 0 0,0 11 0 0 0,1-13-115 0 0,0-1 1 0 0,0 1-1 0 0,0 0 0 0 0,1 0 0 0 0,-1-1 1 0 0,1 1-1 0 0,0 0 0 0 0,0-1 0 0 0,1 1 0 0 0,-1-1 1 0 0,1 1-1 0 0,-1-1 0 0 0,1 0 0 0 0,0 0 1 0 0,4 4-1 0 0,-2-2-197 0 0,1-1 1 0 0,-1-1-1 0 0,1 1 1 0 0,0-1-1 0 0,1 0 1 0 0,-1 0-1 0 0,0 0 1 0 0,11 3-1 0 0,-2-1-1305 0 0,1-1-1 0 0,0 0 1 0 0,-1-1 0 0 0,25 2-1 0 0,-15-3-1035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60 796 0 0,'0'0'9341'0'0,"-154"-46"-9017"0"0,133 44-144 0 0,-3-3-180 0 0,-1 1-156 0 0,-1 1-944 0 0,4 3-1104 0 0,1 0-2841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0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4988 0 0,'0'0'5348'0'0,"-1"16"-5006"0"0,-2 5-368 0 0,-15 207-1068 0 0,18-227 1032 0 0,0-1 0 0 0,0 0 0 0 0,0 1 0 0 0,0-1 0 0 0,0 1 0 0 0,0-1 0 0 0,0 0 0 0 0,0 1 0 0 0,0-1 0 0 0,0 1 0 0 0,0-1 0 0 0,0 0 0 0 0,0 1 0 0 0,0-1 0 0 0,0 0 0 0 0,1 1 0 0 0,-1-1 0 0 0,0 0 0 0 0,0 1 0 0 0,0-1 0 0 0,1 0 0 0 0,-1 1 0 0 0,0-1 0 0 0,0 0 0 0 0,1 0 0 0 0,-1 1 0 0 0,0-1 0 0 0,0 0 0 0 0,1 0 0 0 0,-1 1 0 0 0,0-1 0 0 0,1 0 0 0 0,-1 0 0 0 0,0 0 0 0 0,1 0 0 0 0,-1 1 0 0 0,1-1 0 0 0,-1 0 0 0 0,0 0 0 0 0,1 0 0 0 0,-1 0 0 0 0,0 0 0 0 0,1 0 0 0 0,-1 0 0 0 0,1 0 0 0 0,-1 0 0 0 0,0 0 0 0 0,1 0 0 0 0,-1-1 0 0 0,1 1 0 0 0,0 0-222 0 0,0-1 0 0 0,0 1 0 0 0,0-1 1 0 0,0 1-1 0 0,0-1 0 0 0,0 1 0 0 0,-1-1 1 0 0,1 0-1 0 0,0 0 0 0 0,0 1 0 0 0,0-1 1 0 0,-1 0-1 0 0,1 0 0 0 0,0 0 0 0 0,-1 0 1 0 0,1 0-1 0 0,0-1 0 0 0,2-7-1004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3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3104 0 0,'0'0'8547'0'0,"5"9"-7588"0"0,-21-9-829 0 0,0 0-1 0 0,0 1 0 0 0,-27 6 0 0 0,39-6-171 0 0,0 0 0 0 0,0 0-1 0 0,1 0 1 0 0,-1 1-1 0 0,0 0 1 0 0,0-1-1 0 0,1 1 1 0 0,-1 1 0 0 0,1-1-1 0 0,0 0 1 0 0,0 1-1 0 0,-1 0 1 0 0,2-1-1 0 0,-1 1 1 0 0,0 1-1 0 0,0-1 1 0 0,1 0 0 0 0,-4 7-1 0 0,4-5 75 0 0,0 0-1 0 0,0 1 1 0 0,0 0 0 0 0,0-1-1 0 0,1 1 1 0 0,0 0-1 0 0,0 0 1 0 0,1 0 0 0 0,0 0-1 0 0,0 0 1 0 0,0 0 0 0 0,0 0-1 0 0,1-1 1 0 0,0 1-1 0 0,0 0 1 0 0,1 0 0 0 0,0-1-1 0 0,3 8 1 0 0,-3-9-156 0 0,0 0-1 0 0,0 0 1 0 0,1-1 0 0 0,0 1-1 0 0,0-1 1 0 0,0 1 0 0 0,0-1-1 0 0,0 0 1 0 0,1 0 0 0 0,-1 0-1 0 0,1-1 1 0 0,0 1 0 0 0,-1-1 0 0 0,1 0-1 0 0,0 0 1 0 0,1 0 0 0 0,-1-1-1 0 0,0 1 1 0 0,0-1 0 0 0,1 0-1 0 0,-1 0 1 0 0,1-1 0 0 0,-1 1 0 0 0,8-1-1 0 0,30 0-4637 0 0,-28 0 1782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4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140 328 5721 0 0,'0'0'5352'0'0,"-120"-23"-5636"0"0,109 12-244 0 0,5 2-428 0 0,4-3-404 0 0,2 3-840 0 0,0-2-953 0 0</inkml:trace>
  <inkml:trace contextRef="#ctx0" brushRef="#br0" timeOffset="1">194 108 8425 0 0,'0'0'3316'0'0,"-88"-57"-3892"0"0,85 41-420 0 0,3-2-892 0 0,0 2-2301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0 816 0 0,'0'0'8481'0'0,"11"124"-8489"0"0,-8-108-148 0 0,-3-5-364 0 0,2 3-360 0 0,-2 0-408 0 0,3-1-629 0 0,0-1-639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5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17 334 4600 0 0,'0'0'5968'0'0,"4"-12"-5684"0"0,1-4-175 0 0,-1-1 0 0 0,0 0-1 0 0,-1 0 1 0 0,1-32 0 0 0,-6 25-32 0 0,0 1 0 0 0,-1-1-1 0 0,-2 1 1 0 0,0 0-1 0 0,-10-24 1 0 0,7 19-95 0 0,19 46-308 0 0,2 1 0 0 0,18 20 0 0 0,-24-29 352 0 0,42 42-352 0 0,-46-49 320 0 0,1 0 0 0 0,-1 0 0 0 0,1-1 1 0 0,0 1-1 0 0,0-1 0 0 0,0 0 0 0 0,0 0 1 0 0,0 0-1 0 0,1-1 0 0 0,-1 1 0 0 0,0-1 0 0 0,1 0 1 0 0,6 1-1 0 0,-10-3-19 0 0,0 1 0 0 0,0-1 0 0 0,0 0 0 0 0,0 1 0 0 0,0-1 0 0 0,0 0 1 0 0,-1 1-1 0 0,1-1 0 0 0,0 0 0 0 0,0 0 0 0 0,0 0 0 0 0,-1 0 0 0 0,1 0 0 0 0,0 0 0 0 0,-1 0 0 0 0,1 0 0 0 0,-1 0 1 0 0,1 0-1 0 0,-1 0 0 0 0,0 0 0 0 0,1 0 0 0 0,-1 0 0 0 0,0 0 0 0 0,0 0 0 0 0,0-1 0 0 0,0 1 0 0 0,0 0 0 0 0,0 0 0 0 0,0-1 1 0 0,1-46-682 0 0,-2 38 99 0 0,1 10 417 0 0,1 19 159 0 0,0 1 1 0 0,2-1 0 0 0,0 1-1 0 0,1-1 1 0 0,1 0 0 0 0,1 0-1 0 0,11 26 1 0 0,-9-31 1218 0 0,-1-15-479 0 0,5-29-273 0 0,-1-49-257 0 0,-10 33-149 0 0,-1 26-14 0 0,1 0 0 0 0,1 0 0 0 0,8-36 0 0 0,-1 41 248 0 0,2 20-531 0 0,3 25-896 0 0,-12-13 619 0 0,0-1 1 0 0,-1 0-1 0 0,-1 27 0 0 0,0-37 127 0 0,-1 0-1 0 0,0-1 1 0 0,0 1 0 0 0,0 0-1 0 0,-1 0 1 0 0,0-1 0 0 0,0 1-1 0 0,0-1 1 0 0,0 1-1 0 0,-1-1 1 0 0,0 0 0 0 0,0 0-1 0 0,-5 6 1 0 0,2-5-991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6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0 168 0 0,'0'0'8646'0'0,"-11"12"-8419"0"0,-36 39-14 0 0,44-48-192 0 0,1 0 1 0 0,1 0-1 0 0,-1 1 0 0 0,0-1 1 0 0,1 0-1 0 0,-1 0 0 0 0,1 1 0 0 0,0-1 1 0 0,0 1-1 0 0,1-1 0 0 0,-1 1 0 0 0,1-1 1 0 0,-1 1-1 0 0,1 0 0 0 0,0-1 0 0 0,0 1 1 0 0,1-1-1 0 0,-1 1 0 0 0,1-1 1 0 0,0 1-1 0 0,0-1 0 0 0,0 1 0 0 0,0-1 1 0 0,1 1-1 0 0,-1-1 0 0 0,1 0 0 0 0,0 0 1 0 0,0 0-1 0 0,2 3 0 0 0,1-1 12 0 0,0-1-1 0 0,1 1 1 0 0,-1-1-1 0 0,1 0 1 0 0,0-1-1 0 0,0 1 0 0 0,0-1 1 0 0,0-1-1 0 0,0 1 1 0 0,1-1-1 0 0,-1 0 1 0 0,1 0-1 0 0,0-1 1 0 0,-1 0-1 0 0,1 0 1 0 0,0-1-1 0 0,0 0 0 0 0,0 0 1 0 0,-1 0-1 0 0,1-1 1 0 0,7-1-1 0 0,-11 1-36 0 0,0 0 0 0 0,0 0-1 0 0,0 0 1 0 0,1 0-1 0 0,-1-1 1 0 0,0 1 0 0 0,-1-1-1 0 0,1 0 1 0 0,0 0 0 0 0,0 0-1 0 0,-1 0 1 0 0,1 0-1 0 0,-1 0 1 0 0,0-1 0 0 0,0 1-1 0 0,0-1 1 0 0,0 0 0 0 0,0 0-1 0 0,0 0 1 0 0,-1 0 0 0 0,1 0-1 0 0,-1 0 1 0 0,0 0-1 0 0,0 0 1 0 0,0 0 0 0 0,1-7-1 0 0,-1 6 16 0 0,-1-1-1 0 0,1 1 0 0 0,-1-1 0 0 0,1 1 0 0 0,-1-1 1 0 0,-1 1-1 0 0,1-1 0 0 0,0 1 0 0 0,-1-1 1 0 0,0 1-1 0 0,0 0 0 0 0,-1-1 0 0 0,1 1 1 0 0,-1 0-1 0 0,0 0 0 0 0,0 0 0 0 0,0 0 1 0 0,0 0-1 0 0,-5-4 0 0 0,0 1-17 0 0,0 1 1 0 0,-1 1-1 0 0,1-1 1 0 0,-2 1-1 0 0,-14-7 1 0 0,20 10-93 0 0,-1 1 0 0 0,1-1 1 0 0,-1 1-1 0 0,1 0 1 0 0,-1 0-1 0 0,1 0 0 0 0,-1 0 1 0 0,0 1-1 0 0,1-1 0 0 0,-1 1 1 0 0,0 0-1 0 0,0 0 0 0 0,1 1 1 0 0,-1-1-1 0 0,0 1 0 0 0,1-1 1 0 0,-8 4-1 0 0,9-3-108 0 0,1 0 1 0 0,0 1-1 0 0,-1-1 0 0 0,1 1 0 0 0,0 0 0 0 0,0-1 1 0 0,0 1-1 0 0,0 0 0 0 0,0-1 0 0 0,0 1 0 0 0,1 0 1 0 0,-1 0-1 0 0,1 0 0 0 0,-1 0 0 0 0,1 0 0 0 0,0 0 1 0 0,-1 0-1 0 0,1 4 0 0 0,0 10-2838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6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1144 0 0,'0'0'6656'0'0,"-1"-19"-5947"0"0,-4-174 1476 0 0,5 190-2115 0 0,0-1-1 0 0,0 1 1 0 0,1-1-1 0 0,-1 1 1 0 0,1 0-1 0 0,0-1 1 0 0,0 1-1 0 0,0 0 0 0 0,0 0 1 0 0,0 0-1 0 0,1-1 1 0 0,-1 2-1 0 0,1-1 1 0 0,0 0-1 0 0,3-4 1 0 0,-4 6-58 0 0,1 0 1 0 0,-1 1 0 0 0,0-1 0 0 0,1 0 0 0 0,-1 1 0 0 0,0-1-1 0 0,1 1 1 0 0,-1-1 0 0 0,1 1 0 0 0,-1 0 0 0 0,0-1 0 0 0,1 1 0 0 0,-1 0-1 0 0,1 0 1 0 0,-1 0 0 0 0,1 0 0 0 0,-1 0 0 0 0,1 0 0 0 0,-1 1-1 0 0,1-1 1 0 0,-1 0 0 0 0,0 1 0 0 0,1-1 0 0 0,-1 1 0 0 0,0 0 0 0 0,1-1-1 0 0,-1 1 1 0 0,0 0 0 0 0,0 0 0 0 0,1 0 0 0 0,-1 0 0 0 0,0 0-1 0 0,0 0 1 0 0,0 0 0 0 0,0 0 0 0 0,0 0 0 0 0,-1 0 0 0 0,2 2-1 0 0,1 1-104 0 0,0-1 0 0 0,-1 1-1 0 0,1 0 1 0 0,-1 0 0 0 0,0 0-1 0 0,0 0 1 0 0,0 0 0 0 0,-1 0-1 0 0,1 1 1 0 0,-1-1 0 0 0,0 1-1 0 0,-1-1 1 0 0,1 1-1 0 0,-1-1 1 0 0,1 1 0 0 0,-1-1-1 0 0,-1 5 1 0 0,1-6 46 0 0,0-1 0 0 0,-1 0-1 0 0,1 0 1 0 0,-1 1 0 0 0,1-1 0 0 0,-1 0-1 0 0,0 0 1 0 0,0 0 0 0 0,0 0 0 0 0,0 0 0 0 0,0 0-1 0 0,0 0 1 0 0,-1 0 0 0 0,1 0 0 0 0,-1-1-1 0 0,1 1 1 0 0,-1 0 0 0 0,0-1 0 0 0,1 1 0 0 0,-1-1-1 0 0,0 0 1 0 0,0 0 0 0 0,0 1 0 0 0,0-1-1 0 0,0 0 1 0 0,0-1 0 0 0,0 1 0 0 0,-1 0 0 0 0,1-1-1 0 0,0 1 1 0 0,0-1 0 0 0,-1 0 0 0 0,1 1-1 0 0,-3-1 1 0 0,-18-2-395 0 0,14 2 399 0 0,15-1 1548 0 0,-2 3-1465 0 0,1 0 1 0 0,-1 0-1 0 0,0 0 0 0 0,1 0 0 0 0,-1 1 1 0 0,0 0-1 0 0,0 0 0 0 0,-1 0 1 0 0,1 0-1 0 0,-1 0 0 0 0,1 1 1 0 0,-1 0-1 0 0,0 0 0 0 0,4 7 1 0 0,13 11-11 0 0,-5-4-158 0 0,15 12-903 0 0,-28-29 686 0 0,-1-1-1 0 0,1 1 1 0 0,-1 0 0 0 0,1-1 0 0 0,-1 1 0 0 0,1-1 0 0 0,-1 0 0 0 0,1 1-1 0 0,0-1 1 0 0,-1 0 0 0 0,1 0 0 0 0,0 0 0 0 0,-1 0 0 0 0,3 0-1 0 0,2-2-2387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6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53 3548 0 0,'0'0'7200'0'0,"-1"21"-6798"0"0,-6 164 825 0 0,7-183-1293 0 0,0 0 0 0 0,0 0 0 0 0,0-1 0 0 0,0 1 0 0 0,0 0 0 0 0,1 0 0 0 0,-1 0 0 0 0,0 0 0 0 0,1 0 0 0 0,-1-1 0 0 0,1 1 0 0 0,0 0 0 0 0,0-1 0 0 0,0 1 0 0 0,0 0 0 0 0,0-1 0 0 0,2 4 0 0 0,-2-5-112 0 0,0 1-1 0 0,1-1 0 0 0,-1 0 0 0 0,0 1 0 0 0,1-1 0 0 0,-1 0 0 0 0,0 0 0 0 0,1 0 0 0 0,-1 0 0 0 0,0 0 1 0 0,1 0-1 0 0,-1 0 0 0 0,0 0 0 0 0,1-1 0 0 0,-1 1 0 0 0,0 0 0 0 0,1-1 0 0 0,-1 1 0 0 0,0-1 1 0 0,0 0-1 0 0,0 1 0 0 0,1-1 0 0 0,-1 0 0 0 0,0 0 0 0 0,0 1 0 0 0,1-3 0 0 0,14-8-2524 0 0</inkml:trace>
  <inkml:trace contextRef="#ctx0" brushRef="#br0" timeOffset="1">221 0 1916 0 0,'0'0'9009'0'0,"-140"30"-9005"0"0,122-28-4 0 0,1 3-8 0 0,4-3-60 0 0,0 1-200 0 0,4-3-416 0 0,4 2-432 0 0,0 0-336 0 0,5 3-617 0 0,0 2-995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46 207 1840 0 0,'0'0'7251'0'0,"11"-20"-6994"0"0,72-157 352 0 0,-83 176-585 0 0,1 1 1 0 0,-1-1-1 0 0,0 1 1 0 0,0-1-1 0 0,0 1 1 0 0,1-1-1 0 0,-1 1 1 0 0,0 0-1 0 0,1-1 1 0 0,-1 1-1 0 0,0-1 1 0 0,1 1-1 0 0,-1 0 1 0 0,0-1-1 0 0,1 1 1 0 0,-1 0-1 0 0,1-1 0 0 0,-1 1 1 0 0,0 0-1 0 0,1 0 1 0 0,-1-1-1 0 0,1 1 1 0 0,-1 0-1 0 0,1 0 1 0 0,-1 0-1 0 0,1 0 1 0 0,-1 0-1 0 0,1 0 1 0 0,-1 0-1 0 0,1 0 1 0 0,-1 0-1 0 0,1 0 1 0 0,-1 0-1 0 0,1 0 1 0 0,-1 0-1 0 0,1 0 1 0 0,-1 0-1 0 0,1 0 0 0 0,-1 1 1 0 0,1-1-1 0 0,-1 0 1 0 0,1 0-1 0 0,-1 0 1 0 0,1 1-1 0 0,-1-1 1 0 0,0 0-1 0 0,1 1 1 0 0,-1-1-1 0 0,1 1 1 0 0,16 19 140 0 0,-17-20-165 0 0,48 97-316 0 0,-43-86 486 0 0,-1 1 0 0 0,0-1-1 0 0,-1 1 1 0 0,0 0 0 0 0,-1 0 0 0 0,2 21-1 0 0,-7-32-190 0 0,0 1 0 0 0,0-1-1 0 0,0-1 1 0 0,0 1 0 0 0,-1 0-1 0 0,1-1 1 0 0,0 1 0 0 0,0-1-1 0 0,0 0 1 0 0,0 0 0 0 0,-1-1-1 0 0,-3 0 1 0 0,0 1-7 0 0,-11-2-94 0 0,1 0-1 0 0,0-1 1 0 0,0-1-1 0 0,0-1 1 0 0,0 0-1 0 0,1-1 1 0 0,0-1-1 0 0,-25-14 1 0 0,27 14 38 0 0,5 0-613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7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0 229 832 0 0,'0'0'7823'0'0,"1"-21"-7391"0"0,4-132 2895 0 0,8 168-2622 0 0,27 32-840 0 0,-29-32 157 0 0,1-1 1 0 0,0 0-1 0 0,0-1 0 0 0,1-1 1 0 0,1 0-1 0 0,0-1 0 0 0,27 16 1 0 0,-39-25-59 0 0,0-1-1 0 0,0 0 1 0 0,0 0 0 0 0,0 0 0 0 0,0 0 0 0 0,0 0 0 0 0,0 0 0 0 0,0-1 0 0 0,0 1 0 0 0,1-1 0 0 0,-1 1 0 0 0,0-1 0 0 0,0 0 0 0 0,0 0 0 0 0,1 0 0 0 0,3-1 0 0 0,-4 0-57 0 0,0-1 0 0 0,-1 1-1 0 0,1-1 1 0 0,-1 0 0 0 0,0 0 0 0 0,1 1-1 0 0,-1-1 1 0 0,0 0 0 0 0,0 0 0 0 0,0 0-1 0 0,0 0 1 0 0,0 0 0 0 0,-1-1 0 0 0,1 1-1 0 0,-1 0 1 0 0,1-4 0 0 0,3-18-1158 0 0,-1 1-1 0 0,-1-1 1 0 0,-1 0 0 0 0,-3-33-1 0 0,0 1-1326 0 0,7 95 9205 0 0,1 8-5710 0 0,-7-8-120 0 0,0-21-616 0 0,1 0 1 0 0,0-1 0 0 0,1 1 0 0 0,1 0 0 0 0,8 33 0 0 0,-9-51-262 0 0,-1 1 1 0 0,0 0 0 0 0,1 0-1 0 0,-1-1 1 0 0,1 1 0 0 0,0 0-1 0 0,-1-1 1 0 0,1 1 0 0 0,-1 0-1 0 0,1-1 1 0 0,0 1 0 0 0,-1-1-1 0 0,1 1 1 0 0,0-1-1 0 0,0 1 1 0 0,-1-1 0 0 0,1 0-1 0 0,0 1 1 0 0,0-1 0 0 0,0 0-1 0 0,0 0 1 0 0,-1 1 0 0 0,1-1-1 0 0,0 0 1 0 0,0 0 0 0 0,0 0-1 0 0,0 0 1 0 0,0 0 0 0 0,0 0-1 0 0,-1 0 1 0 0,1-1 0 0 0,0 1-1 0 0,0 0 1 0 0,0 0 0 0 0,0-1-1 0 0,0 1 1 0 0,-1 0-1 0 0,1-1 1 0 0,1 0 0 0 0,31-19-4510 0 0,-33 20 4583 0 0,19-13-3123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39 1760 0 0,'0'0'8182'0'0,"-26"-5"-7763"0"0,10 3-369 0 0,-160-21 231 0 0,139 20-266 0 0,-7 0-871 0 0,15 0-6309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15 484 0 0,'0'0'10076'0'0,"0"0"-10036"0"0,0-1 1 0 0,0 0-1 0 0,0 0 1 0 0,0 1 0 0 0,1-1-1 0 0,-1 0 1 0 0,0 0 0 0 0,0 1-1 0 0,1-1 1 0 0,-1 0-1 0 0,0 1 1 0 0,1-1 0 0 0,-1 0-1 0 0,1 1 1 0 0,-1-1-1 0 0,1 0 1 0 0,-1 1 0 0 0,1-1-1 0 0,-1 1 1 0 0,1-1-1 0 0,0 0 1 0 0,14 13-45 0 0,67 64-83 0 0,-76-69 92 0 0,0-1-1 0 0,0 1 0 0 0,-1 1 0 0 0,0-1 0 0 0,0 1 0 0 0,-1 0 0 0 0,0 0 0 0 0,0 0 1 0 0,4 17-1 0 0,-7-24-15 0 0,0 1 0 0 0,-1 0 1 0 0,1-1-1 0 0,-1 1 1 0 0,0 0-1 0 0,0-1 0 0 0,1 1 1 0 0,-1 0-1 0 0,0-1 1 0 0,0 1-1 0 0,0 0 0 0 0,-1-1 1 0 0,1 1-1 0 0,0 0 0 0 0,-1-1 1 0 0,1 1-1 0 0,-1 0 1 0 0,1-1-1 0 0,-1 1 0 0 0,0-1 1 0 0,0 1-1 0 0,0-1 0 0 0,1 0 1 0 0,-1 1-1 0 0,-1-1 1 0 0,1 0-1 0 0,0 1 0 0 0,0-1 1 0 0,0 0-1 0 0,-1 0 1 0 0,1 0-1 0 0,0 0 0 0 0,-1 0 1 0 0,-2 1-1 0 0,-3-1-80 0 0,0 1-1 0 0,0-1 1 0 0,-1 0 0 0 0,1-1-1 0 0,0 0 1 0 0,-14-1 0 0 0,8 0 243 0 0,8 0-295 0 0,1 1 0 0 0,-1-1 0 0 0,1 0 0 0 0,-1 0 1 0 0,1 0-1 0 0,0-1 0 0 0,-1 0 0 0 0,1 0 0 0 0,0 0 0 0 0,0 0 0 0 0,0 0 0 0 0,-5-5 1 0 0,7 5-347 0 0,0 0 0 0 0,-1-1 0 0 0,1 1 1 0 0,0 0-1 0 0,0-1 0 0 0,0 0 0 0 0,1 1 0 0 0,-1-1 1 0 0,1 0-1 0 0,-1 0 0 0 0,-1-5 0 0 0,1-4-2013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8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5581 0 0,'0'0'5282'0'0,"-19"2"-5186"0"0,-5 1-76 0 0,-59 2 43 0 0,80-6-18 0 0,0 1 1 0 0,0 1-1 0 0,0-1 0 0 0,0 0 0 0 0,0 1 0 0 0,0-1 0 0 0,0 1 0 0 0,0 0 0 0 0,1 0 0 0 0,-1 0 0 0 0,0 1 0 0 0,0-1 1 0 0,1 0-1 0 0,-1 1 0 0 0,1 0 0 0 0,-1 0 0 0 0,1 0 0 0 0,0 0 0 0 0,-1 0 0 0 0,1 0 0 0 0,0 0 0 0 0,1 1 1 0 0,-1-1-1 0 0,0 1 0 0 0,1-1 0 0 0,-1 1 0 0 0,1 0 0 0 0,0 0 0 0 0,0-1 0 0 0,-1 7 0 0 0,-1 5 18 0 0,0 1 0 0 0,2 0 0 0 0,0 0 0 0 0,0 0-1 0 0,3 16 1 0 0,-2-3-97 0 0,1-23 22 0 0,-1-1 0 0 0,1 0 1 0 0,0 1-1 0 0,0-1 0 0 0,0 0 1 0 0,0 0-1 0 0,1 0 0 0 0,-1 0 1 0 0,1 0-1 0 0,0 0 0 0 0,0-1 1 0 0,1 1-1 0 0,-1 0 0 0 0,1-1 1 0 0,0 0-1 0 0,0 0 0 0 0,0 1 1 0 0,0-2-1 0 0,0 1 0 0 0,1 0 1 0 0,-1-1-1 0 0,1 0 0 0 0,0 1 1 0 0,0-1-1 0 0,0-1 0 0 0,0 1 1 0 0,0-1-1 0 0,6 2 0 0 0,-5-1-265 0 0,0-1-1 0 0,1 0 1 0 0,0 0-1 0 0,-1 0 1 0 0,1 0-1 0 0,0-1 1 0 0,-1 0-1 0 0,1 0 0 0 0,0-1 1 0 0,-1 0-1 0 0,1 0 1 0 0,-1 0-1 0 0,1 0 1 0 0,-1-1-1 0 0,1 0 1 0 0,-1 0-1 0 0,0-1 1 0 0,0 1-1 0 0,0-1 0 0 0,9-7 1 0 0,-12 9 106 0 0,28-35-4615 0 0,-24 23 3235 0 0</inkml:trace>
  <inkml:trace contextRef="#ctx0" brushRef="#br0" timeOffset="1">269 163 720 0 0,'0'0'10080'0'0,"-26"-4"-9480"0"0,8 2-500 0 0,-18-4 296 0 0,0 2 0 0 0,-71 1 0 0 0,74 4-802 0 0,20-1-2251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3496 0 0,'0'0'8515'0'0,"1"8"-8017"0"0,6 114 479 0 0,-7-67-5044 0 0,1-45 1817 0 0,6-1-847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9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2972 0 0,'0'0'12499'0'0,"0"14"-13485"0"0,45-69-2928 0 0,-32 35-3806 0 0,-71 81 4869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3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2932 0 0,'0'0'9749'0'0,"-2"99"-9913"0"0,2-86-272 0 0,0 3-284 0 0,0-2-400 0 0,0 4-604 0 0,0-4-1016 0 0,2 4-2025 0 0</inkml:trace>
  <inkml:trace contextRef="#ctx0" brushRef="#br0" timeOffset="1">14 357 5765 0 0,'0'0'8516'0'0,"24"-11"-9212"0"0,-10-1-148 0 0,-1-4-296 0 0,3-2-304 0 0,0 0-1096 0 0,6 2-3889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4:40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9333 0 0,'0'0'4384'0'0,"0"126"-5356"0"0,0-112-40 0 0,3 0-712 0 0,2 2-3021 0 0</inkml:trace>
  <inkml:trace contextRef="#ctx0" brushRef="#br0" timeOffset="1">49 376 3704 0 0,'0'0'7181'0'0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7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 66 3940 0 0,'0'0'6076'0'0,"24"-5"-5124"0"0,-24 5-939 0 0,0 0 0 0 0,0 1 0 0 0,0-1 0 0 0,-1 0 1 0 0,1 0-1 0 0,0 0 0 0 0,0 0 0 0 0,0 1 0 0 0,-1-1 1 0 0,1 0-1 0 0,0 0 0 0 0,0 0 0 0 0,0 0 0 0 0,-1 0 1 0 0,1 1-1 0 0,0-1 0 0 0,0 0 0 0 0,0 0 0 0 0,-1 0 0 0 0,1 0 1 0 0,0 0-1 0 0,0 0 0 0 0,-1 0 0 0 0,1 0 0 0 0,0 0 1 0 0,0 0-1 0 0,-1 0 0 0 0,1 0 0 0 0,0 0 0 0 0,0 0 1 0 0,-1 0-1 0 0,1 0 0 0 0,0 0 0 0 0,0-1 0 0 0,-1 1 1 0 0,1 0-1 0 0,0 0 0 0 0,0 0 0 0 0,0 0 0 0 0,-1 0 0 0 0,1 0 1 0 0,0-1-1 0 0,0 1 0 0 0,0 0 0 0 0,0 0 0 0 0,-1 0 1 0 0,1-1-1 0 0,0 1 0 0 0,0 0 0 0 0,0 0 0 0 0,0 0 1 0 0,0-1-1 0 0,0 1 0 0 0,0 0 0 0 0,0 0 0 0 0,-1-1 1 0 0,1 1-1 0 0,0 0 0 0 0,0-1 0 0 0,0 2 1 0 0,0-1 0 0 0,0 1-1 0 0,-1 0 1 0 0,1-1 0 0 0,0 1 0 0 0,0-1 0 0 0,0 1-1 0 0,0 0 1 0 0,-1-1 0 0 0,1 1 0 0 0,0 0-1 0 0,0-1 1 0 0,0 1 0 0 0,0-1 0 0 0,1 1 0 0 0,-1 0-1 0 0,0-1 1 0 0,0 1 0 0 0,0 0 0 0 0,0-1 0 0 0,1 1-1 0 0,-1-1 1 0 0,0 1 0 0 0,1-1 0 0 0,-1 1-1 0 0,0-1 1 0 0,1 1 0 0 0,-1-1 0 0 0,1 1 0 0 0,-1-1-1 0 0,0 1 1 0 0,1-1 0 0 0,-1 1 0 0 0,1-1 0 0 0,0 0-1 0 0,-1 1 1 0 0,1-1 0 0 0,-1 0 0 0 0,1 0-1 0 0,-1 1 1 0 0,1-1 0 0 0,1 0 0 0 0,-1 1-43 0 0,1 0 0 0 0,-1-1 0 0 0,0 1 1 0 0,1-1-1 0 0,-1 1 0 0 0,1-1 0 0 0,0 0 0 0 0,-1 0 1 0 0,1 1-1 0 0,-1-1 0 0 0,1 0 0 0 0,-1 0 0 0 0,1-1 1 0 0,-1 1-1 0 0,1 0 0 0 0,0 0 0 0 0,-1-1 0 0 0,1 1 1 0 0,-1-1-1 0 0,0 1 0 0 0,1-1 0 0 0,-1 0 0 0 0,1 1 0 0 0,-1-1 1 0 0,0 0-1 0 0,1 0 0 0 0,-1 0 0 0 0,0 0 0 0 0,0 0 1 0 0,0 0-1 0 0,0-1 0 0 0,0 1 0 0 0,0 0 0 0 0,0 0 1 0 0,0-1-1 0 0,-1 1 0 0 0,1-1 0 0 0,0 1 0 0 0,-1 0 1 0 0,1-1-1 0 0,-1 1 0 0 0,0-1 0 0 0,1 0 0 0 0,-1 1 1 0 0,0-1-1 0 0,0 1 0 0 0,0-1 0 0 0,0 1 0 0 0,0-1 1 0 0,0 1-1 0 0,0-1 0 0 0,-1 0 0 0 0,1 1 0 0 0,-1-1 1 0 0,1 1-1 0 0,-1-1 0 0 0,1 1 0 0 0,-2-2 0 0 0,1 1 31 0 0,1 1-1 0 0,-1 0 1 0 0,0 0 0 0 0,1 0-1 0 0,-1-1 1 0 0,0 1-1 0 0,0 0 1 0 0,0 0-1 0 0,0 0 1 0 0,0 0-1 0 0,0 0 1 0 0,0 1 0 0 0,0-1-1 0 0,0 0 1 0 0,-1 0-1 0 0,1 1 1 0 0,0-1-1 0 0,0 1 1 0 0,-1-1 0 0 0,1 1-1 0 0,0-1 1 0 0,-1 1-1 0 0,1 0 1 0 0,-1 0-1 0 0,1-1 1 0 0,0 1-1 0 0,-1 0 1 0 0,1 0 0 0 0,-1 1-1 0 0,1-1 1 0 0,0 0-1 0 0,-1 0 1 0 0,1 1-1 0 0,0-1 1 0 0,-3 2 0 0 0,2-2 16 0 0,0 1 0 0 0,0 0 1 0 0,1 0-1 0 0,-1 0 1 0 0,0 0-1 0 0,0 0 1 0 0,1 0-1 0 0,-1 0 0 0 0,1 0 1 0 0,-1 1-1 0 0,1-1 1 0 0,0 1-1 0 0,-1-1 1 0 0,1 1-1 0 0,0-1 0 0 0,0 1 1 0 0,0 0-1 0 0,0 0 1 0 0,0 0-1 0 0,1-1 1 0 0,-1 1-1 0 0,0 0 0 0 0,1 0 1 0 0,-1 0-1 0 0,1 3 1 0 0,0-2-6 0 0,1 0 1 0 0,0 1-1 0 0,0-1 0 0 0,0 0 1 0 0,1 0-1 0 0,-1 1 1 0 0,1-1-1 0 0,-1 0 1 0 0,1 0-1 0 0,4 5 1 0 0,-5-8-28 0 0,-1 1 1 0 0,0 0-1 0 0,1-1 1 0 0,-1 1 0 0 0,1 0-1 0 0,-1-1 1 0 0,1 1-1 0 0,-1 0 1 0 0,1-1 0 0 0,-1 1-1 0 0,1-1 1 0 0,0 1-1 0 0,-1-1 1 0 0,1 0 0 0 0,0 1-1 0 0,0-1 1 0 0,-1 0-1 0 0,1 1 1 0 0,0-1 0 0 0,0 0-1 0 0,-1 0 1 0 0,1 1-1 0 0,0-1 1 0 0,0 0 0 0 0,-1 0-1 0 0,1 0 1 0 0,0 0-1 0 0,0 0 1 0 0,0 0 0 0 0,-1 0-1 0 0,1-1 1 0 0,0 1-1 0 0,0 0 1 0 0,0 0 0 0 0,-1 0-1 0 0,1-1 1 0 0,0 1 0 0 0,-1-1-1 0 0,1 1 1 0 0,0 0-1 0 0,-1-1 1 0 0,1 1 0 0 0,0-1-1 0 0,-1 1 1 0 0,1-1-1 0 0,-1 0 1 0 0,1 1 0 0 0,-1-1-1 0 0,1 0 1 0 0,-1 1-1 0 0,1-2 1 0 0,0 1 10 0 0,0-1 0 0 0,1 0-1 0 0,-1 1 1 0 0,0-1 0 0 0,0 0 0 0 0,0 0 0 0 0,-1 0 0 0 0,1 0 0 0 0,0 0-1 0 0,-1 0 1 0 0,0 0 0 0 0,1 0 0 0 0,-1 0 0 0 0,0 0 0 0 0,0 0-1 0 0,0 0 1 0 0,0 0 0 0 0,0 0 0 0 0,0 0 0 0 0,-1-1 0 0 0,1 1-1 0 0,-1 0 1 0 0,1 1 0 0 0,-1-1 0 0 0,0 0 0 0 0,0 0 0 0 0,0 0-1 0 0,0 0 1 0 0,0 0 0 0 0,0 1 0 0 0,-1-1 0 0 0,1 1 0 0 0,0-1 0 0 0,-1 1-1 0 0,1-1 1 0 0,-1 1 0 0 0,0 0 0 0 0,1 0 0 0 0,-1-1 0 0 0,0 1-1 0 0,0 0 1 0 0,0 1 0 0 0,0-1 0 0 0,0 0 0 0 0,0 1 0 0 0,0-1-1 0 0,0 1 1 0 0,0-1 0 0 0,-4 1 0 0 0,5 0 23 0 0,0 1-1 0 0,1-1 1 0 0,-1 1-1 0 0,0-1 1 0 0,0 1 0 0 0,0-1-1 0 0,0 1 1 0 0,1 0 0 0 0,-1-1-1 0 0,0 1 1 0 0,1 0-1 0 0,-1 0 1 0 0,0-1 0 0 0,1 1-1 0 0,-1 0 1 0 0,1 0-1 0 0,-1 0 1 0 0,1 0 0 0 0,0 0-1 0 0,-1 0 1 0 0,1 0 0 0 0,0 0-1 0 0,0 0 1 0 0,0 0-1 0 0,-1 0 1 0 0,1 0 0 0 0,0 0-1 0 0,0 0 1 0 0,0 0-1 0 0,1 0 1 0 0,-1 0 0 0 0,0 0-1 0 0,1 1 1 0 0,-1 0-6 0 0,0 1 0 0 0,0-1 0 0 0,0 0 0 0 0,1 1 0 0 0,-1-1 0 0 0,1 0 0 0 0,-1 0 0 0 0,1 1 0 0 0,0-1 0 0 0,0 0 0 0 0,0 0 0 0 0,0 0 0 0 0,3 4 0 0 0,-3-5-35 0 0,1 0 0 0 0,-1-1-1 0 0,1 1 1 0 0,-1 0 0 0 0,1 0-1 0 0,-1-1 1 0 0,1 1 0 0 0,0-1 0 0 0,-1 1-1 0 0,1-1 1 0 0,0 0 0 0 0,-1 0-1 0 0,1 1 1 0 0,0-1 0 0 0,-1-1-1 0 0,1 1 1 0 0,0 0 0 0 0,-1 0-1 0 0,1 0 1 0 0,0-1 0 0 0,-1 1-1 0 0,1-1 1 0 0,0 0 0 0 0,-1 1-1 0 0,1-1 1 0 0,-1 0 0 0 0,1 0-1 0 0,-1 0 1 0 0,0 0 0 0 0,1 0 0 0 0,-1 0-1 0 0,2-2 1 0 0,-2 2-6 0 0,1-1 1 0 0,-1 0 0 0 0,0 0-1 0 0,0 0 1 0 0,0-1-1 0 0,0 1 1 0 0,0 0-1 0 0,0 0 1 0 0,0-1-1 0 0,-1 1 1 0 0,1 0 0 0 0,-1-1-1 0 0,1 1 1 0 0,-1 0-1 0 0,0-1 1 0 0,0 1-1 0 0,0-1 1 0 0,0 1-1 0 0,-1 0 1 0 0,1-1 0 0 0,-1 1-1 0 0,1 0 1 0 0,-2-3-1 0 0,1 4 37 0 0,1 0-1 0 0,0 0 0 0 0,-1 0 1 0 0,1 0-1 0 0,-1 0 0 0 0,0 0 0 0 0,1 0 1 0 0,-1 1-1 0 0,0-1 0 0 0,1 0 1 0 0,-1 0-1 0 0,0 1 0 0 0,0-1 1 0 0,0 1-1 0 0,1-1 0 0 0,-1 1 1 0 0,0-1-1 0 0,0 1 0 0 0,0-1 1 0 0,0 1-1 0 0,0 0 0 0 0,0-1 1 0 0,0 1-1 0 0,0 0 0 0 0,0 0 1 0 0,0 0-1 0 0,0 0 0 0 0,0 0 1 0 0,0 0-1 0 0,0 0 0 0 0,0 0 1 0 0,0 0-1 0 0,0 0 0 0 0,0 1 0 0 0,0-1 1 0 0,-2 1-1 0 0,2 0 19 0 0,0-1 0 0 0,-1 1 0 0 0,1-1 0 0 0,0 1 0 0 0,-1 0 0 0 0,1 0 0 0 0,0 0-1 0 0,0 0 1 0 0,0 0 0 0 0,0 0 0 0 0,0 0 0 0 0,0 0 0 0 0,0 0 0 0 0,0 1 0 0 0,0-1 0 0 0,0 0 0 0 0,0 1 0 0 0,1-1 0 0 0,-1 0-1 0 0,1 1 1 0 0,-1-1 0 0 0,1 1 0 0 0,0-1 0 0 0,-1 1 0 0 0,1 1 0 0 0,0-1-8 0 0,0 1 1 0 0,0-1-1 0 0,0 1 0 0 0,0-1 0 0 0,1 0 1 0 0,-1 1-1 0 0,1-1 0 0 0,-1 0 0 0 0,1 0 1 0 0,0 1-1 0 0,0-1 0 0 0,0 0 0 0 0,0 0 1 0 0,0 0-1 0 0,0 0 0 0 0,1 0 0 0 0,-1 0 1 0 0,4 3-1 0 0,-2-3-26 0 0,0-1-1 0 0,0 1 1 0 0,0-1 0 0 0,0 1-1 0 0,0-1 1 0 0,0 0 0 0 0,0 0 0 0 0,0 0-1 0 0,1-1 1 0 0,-1 1 0 0 0,0-1-1 0 0,0 0 1 0 0,6 0 0 0 0,-8 0-11 0 0,0 0 0 0 0,0-1 1 0 0,0 1-1 0 0,0 0 1 0 0,0-1-1 0 0,0 1 0 0 0,0-1 1 0 0,0 1-1 0 0,-1-1 0 0 0,1 1 1 0 0,0-1-1 0 0,0 0 1 0 0,-1 1-1 0 0,1-1 0 0 0,0 0 1 0 0,-1 1-1 0 0,1-1 1 0 0,0 0-1 0 0,-1 0 0 0 0,1 0 1 0 0,-1 0-1 0 0,0 0 0 0 0,1 0 1 0 0,-1 0-1 0 0,0 1 1 0 0,1-1-1 0 0,-1 0 0 0 0,0 0 1 0 0,0 0-1 0 0,0 0 0 0 0,0 0 1 0 0,0 0-1 0 0,0 0 1 0 0,0 0-1 0 0,0 0 0 0 0,0 0 1 0 0,0 0-1 0 0,-1-2 0 0 0,0 0-20 0 0,1 1 0 0 0,0-1-1 0 0,-1 1 1 0 0,1-1-1 0 0,-1 1 1 0 0,0-1-1 0 0,0 1 1 0 0,0 0-1 0 0,0-1 1 0 0,0 1 0 0 0,-1 0-1 0 0,1 0 1 0 0,-1 0-1 0 0,1 0 1 0 0,-3-2-1 0 0,1 2 105 0 0,1 1 0 0 0,-1 0-1 0 0,0-1 1 0 0,0 1 0 0 0,0 0 0 0 0,0 1-1 0 0,0-1 1 0 0,0 0 0 0 0,0 1 0 0 0,0 0-1 0 0,-6-1 1 0 0,8 1-44 0 0,0 1 0 0 0,0-1 1 0 0,0 0-1 0 0,0 0 0 0 0,0 0 0 0 0,0 1 0 0 0,0-1 0 0 0,0 0 0 0 0,0 1 0 0 0,0-1 1 0 0,1 1-1 0 0,-1-1 0 0 0,0 1 0 0 0,0-1 0 0 0,0 1 0 0 0,0 0 0 0 0,1-1 1 0 0,-1 1-1 0 0,0 0 0 0 0,1 0 0 0 0,-1 0 0 0 0,1-1 0 0 0,-1 1 0 0 0,1 0 0 0 0,-1 0 1 0 0,1 0-1 0 0,-1 0 0 0 0,1 0 0 0 0,0 0 0 0 0,-1 0 0 0 0,1 0 0 0 0,0 0 1 0 0,0 0-1 0 0,0 0 0 0 0,0 0 0 0 0,0 1 0 0 0,0 0-34 0 0,1 0 0 0 0,0 0 0 0 0,-1 0 0 0 0,1 0 0 0 0,0 0-1 0 0,0-1 1 0 0,0 1 0 0 0,0 0 0 0 0,0 0 0 0 0,0-1 0 0 0,1 1 0 0 0,-1-1 0 0 0,1 1 0 0 0,-1-1-1 0 0,1 0 1 0 0,-1 1 0 0 0,1-1 0 0 0,0 0 0 0 0,-1 0 0 0 0,1 0 0 0 0,0 0 0 0 0,0-1 0 0 0,0 1 0 0 0,0 0-1 0 0,0-1 1 0 0,0 1 0 0 0,0-1 0 0 0,0 0 0 0 0,0 0 0 0 0,0 0 0 0 0,0 0 0 0 0,0 0 0 0 0,0 0-1 0 0,0 0 1 0 0,0-1 0 0 0,0 1 0 0 0,4-2 0 0 0,-6 2-15 0 0,1-1 0 0 0,0 1 0 0 0,0-1 1 0 0,0 1-1 0 0,-1-1 0 0 0,1 0 0 0 0,0 1 0 0 0,0-1 0 0 0,-1 0 0 0 0,1 1 1 0 0,-1-1-1 0 0,1 0 0 0 0,0 0 0 0 0,-1 0 0 0 0,0 0 0 0 0,1 1 0 0 0,-1-1 0 0 0,1 0 1 0 0,-1 0-1 0 0,0 0 0 0 0,0 0 0 0 0,0 0 0 0 0,1 0 0 0 0,-1 0 0 0 0,0 0 1 0 0,0 0-1 0 0,0 0 0 0 0,-1 0 0 0 0,1-2 0 0 0,0 2 13 0 0,0-1 0 0 0,0 0 0 0 0,0 1-1 0 0,-1-1 1 0 0,1 1 0 0 0,0-1 0 0 0,-1 1 0 0 0,0-1-1 0 0,1 1 1 0 0,-1-1 0 0 0,1 1 0 0 0,-1 0-1 0 0,0-1 1 0 0,0 1 0 0 0,0 0 0 0 0,0-1 0 0 0,0 1-1 0 0,-1-1 1 0 0,-2 0 71 0 0,1 1-1 0 0,0-1 0 0 0,0 1 0 0 0,0 0 0 0 0,-1 0 1 0 0,1 0-1 0 0,0 1 0 0 0,-1-1 0 0 0,1 1 1 0 0,-1 0-1 0 0,1 0 0 0 0,-7 1 0 0 0,9-1-46 0 0,0 0 0 0 0,0 0-1 0 0,0 1 1 0 0,0-1 0 0 0,-1 1-1 0 0,1-1 1 0 0,0 1-1 0 0,0 0 1 0 0,0-1 0 0 0,1 1-1 0 0,-1 0 1 0 0,0-1 0 0 0,0 1-1 0 0,0 0 1 0 0,0 0 0 0 0,1 0-1 0 0,-1 0 1 0 0,0 0-1 0 0,1 0 1 0 0,-1 0 0 0 0,1 0-1 0 0,-1 0 1 0 0,1 0 0 0 0,0 0-1 0 0,-1 0 1 0 0,1 1-1 0 0,0-1 1 0 0,0 0 0 0 0,0 0-1 0 0,0 0 1 0 0,0 0 0 0 0,0 1-1 0 0,0-1 1 0 0,0 0 0 0 0,0 0-1 0 0,0 0 1 0 0,1 0-1 0 0,-1 0 1 0 0,1 2 0 0 0,0-2-201 0 0,0 0-1 0 0,0 0 1 0 0,0 0 0 0 0,-1 0 0 0 0,1-1 0 0 0,0 1 0 0 0,0 0 0 0 0,0-1 0 0 0,0 1 0 0 0,0-1-1 0 0,0 1 1 0 0,1-1 0 0 0,-1 0 0 0 0,0 1 0 0 0,0-1 0 0 0,0 0 0 0 0,0 0 0 0 0,0 0 0 0 0,1 1-1 0 0,-1-1 1 0 0,0-1 0 0 0,0 1 0 0 0,0 0 0 0 0,0 0 0 0 0,2-1 0 0 0,1 1-1400 0 0,7 0-3113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7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219 1 3704 0 0,'0'0'5353'0'0,"6"0"-3116"0"0,-20 0-2081 0 0,0 0 1 0 0,0 1-1 0 0,0 1 1 0 0,0 0-1 0 0,0 1 1 0 0,1 0-1 0 0,-25 11 1 0 0,32-12-137 0 0,0 1 0 0 0,0 1 0 0 0,1-1 0 0 0,0 1 0 0 0,0 0 0 0 0,0 0 0 0 0,0 0 0 0 0,1 1 0 0 0,-1-1 0 0 0,1 1 0 0 0,0 1 1 0 0,1-1-1 0 0,-1 0 0 0 0,1 1 0 0 0,0-1 0 0 0,0 1 0 0 0,1 0 0 0 0,0 0 0 0 0,-3 10 0 0 0,4-11-32 0 0,0 0 1 0 0,0 0-1 0 0,0 0 0 0 0,1 1 1 0 0,0-1-1 0 0,0 0 0 0 0,0 0 1 0 0,1 0-1 0 0,-1 0 0 0 0,1 0 1 0 0,1 0-1 0 0,-1 0 0 0 0,1 0 0 0 0,-1 0 1 0 0,1-1-1 0 0,1 1 0 0 0,-1-1 1 0 0,1 1-1 0 0,0-1 0 0 0,0 0 1 0 0,0 0-1 0 0,0 0 0 0 0,6 5 0 0 0,-4-4-31 0 0,2-1 0 0 0,-1 1-1 0 0,1-1 1 0 0,-1 0-1 0 0,1-1 1 0 0,0 0-1 0 0,0 0 1 0 0,1 0 0 0 0,-1-1-1 0 0,1 0 1 0 0,-1 0-1 0 0,1-1 1 0 0,-1 0 0 0 0,14 0-1 0 0,-18-1 21 0 0,-1-1 0 0 0,0 1 0 0 0,0 0 0 0 0,0-1 0 0 0,0 1 0 0 0,1-1 0 0 0,-1 0 0 0 0,0 0-1 0 0,0 0 1 0 0,0 0 0 0 0,0 0 0 0 0,0 0 0 0 0,-1 0 0 0 0,1 0 0 0 0,0-1 0 0 0,-1 1 0 0 0,1-1 0 0 0,0 0 0 0 0,-1 1 0 0 0,0-1 0 0 0,1 0-1 0 0,-1 0 1 0 0,0 0 0 0 0,0 0 0 0 0,0 0 0 0 0,0 0 0 0 0,-1 0 0 0 0,1 0 0 0 0,0 0 0 0 0,-1 0 0 0 0,1 0 0 0 0,-1-1 0 0 0,0 1 0 0 0,0-4 0 0 0,0 1-22 0 0,1 1 0 0 0,-1-1 1 0 0,-1 1-1 0 0,1-1 0 0 0,-1 0 1 0 0,1 1-1 0 0,-1 0 1 0 0,-1-1-1 0 0,1 1 0 0 0,-1-1 1 0 0,1 1-1 0 0,-1 0 0 0 0,0 0 1 0 0,-1 0-1 0 0,1 0 1 0 0,-5-4-1 0 0,4 4 92 0 0,-1 1-1 0 0,0 0 1 0 0,0 0-1 0 0,0 0 1 0 0,0 0-1 0 0,0 1 1 0 0,0 0-1 0 0,-1-1 1 0 0,1 2-1 0 0,-1-1 1 0 0,0 1 0 0 0,1-1-1 0 0,-1 1 1 0 0,0 0-1 0 0,-7 0 811 0 0,56 5-1 0 0,-31-4-765 0 0,0 0-1 0 0,1-1 1 0 0,-1-1 0 0 0,19-4-1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2355 656 0 0,'0'0'2870'0'0,"2"7"1023"0"0,1-20-3913 0 0,0 0 0 0 0,-1 0 1 0 0,-1 0-1 0 0,-1 0 0 0 0,0 0 0 0 0,-3-25 1 0 0,1-8-8 0 0,2 14 29 0 0,1-5-20 0 0,-2 1-1 0 0,-9-60 1 0 0,3 44 50 0 0,2 1 1 0 0,2-59-1 0 0,-4-45-151 0 0,0-118 27 0 0,8 181 39 0 0,-13-70 73 0 0,-3-10 368 0 0,10 129-305 0 0,-35-233 121 0 0,37 245 221 0 0,2-59-1 0 0,2 59-501 0 0,-6-59 0 0 0,2 64 117 0 0,2-1-1 0 0,5-48 1 0 0,-1 1 334 0 0,3-95 900 0 0,-21 205-1321 0 0,12-29 73 0 0,-14 34-68 0 0,-2-2 0 0 0,-2-1 0 0 0,-1 0 1 0 0,-30 37-1 0 0,11-36-10 0 0,24-26-75 0 0,17-13 32 0 0,3-11-283 0 0,0 0 428 0 0,1 0 0 0 0,1 1 0 0 0,0-1 0 0 0,0 1 0 0 0,1 0 0 0 0,0 0-1 0 0,11-12 1 0 0,-12 15-34 0 0,0 0-1 0 0,0 1 0 0 0,0 0 1 0 0,1-1-1 0 0,0 2 0 0 0,0-1 1 0 0,1 1-1 0 0,-1 0 0 0 0,12-6 1 0 0,-17 11-7 0 0,0 0 0 0 0,0 0-1 0 0,0 0 1 0 0,0 0 0 0 0,0 0 0 0 0,0 0 0 0 0,0 0 0 0 0,0 1 0 0 0,0-1 0 0 0,0 0 0 0 0,-1 1 0 0 0,1-1 0 0 0,0 1 0 0 0,0-1 0 0 0,0 1 0 0 0,0-1 0 0 0,0 1 0 0 0,-1-1 0 0 0,1 1 0 0 0,0 0 0 0 0,0-1 0 0 0,-1 1 0 0 0,1 0 0 0 0,-1 0 0 0 0,1 0 0 0 0,-1 0 0 0 0,1-1 0 0 0,-1 1 0 0 0,1 0 0 0 0,-1 0 0 0 0,0 0 0 0 0,1 0-1 0 0,-1 1 1 0 0,16 43 395 0 0,-13-34-357 0 0,-1-5-334 0 0,0 0 0 0 0,0-1 0 0 0,1 1 0 0 0,0-1 0 0 0,0 0 0 0 0,0 0 0 0 0,1 0 0 0 0,-1 0 0 0 0,1 0-1 0 0,0-1 1 0 0,1 0 0 0 0,-1 0 0 0 0,1 0 0 0 0,7 5 0 0 0,6 2-4296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0 177 252 0 0,'0'0'6339'0'0,"2"19"-3136"0"0,47-17-3595 0 0,177 5 357 0 0,114-3-96 0 0,-317-5 106 0 0,444-18-34 0 0,-34 14 216 0 0,168-4 74 0 0,-474 21-267 0 0,-51-24 575 0 0,-75 12-493 0 0,33-1 1177 0 0,-40 1-1043 0 0,-55 4 260 0 0,58-3-473 0 0,-1 0 1 0 0,0 0 0 0 0,1 0 0 0 0,-1 1-1 0 0,1-1 1 0 0,0 1 0 0 0,0 0 0 0 0,-1 0-1 0 0,1 0 1 0 0,0 1 0 0 0,1-1 0 0 0,-1 1-1 0 0,0-1 1 0 0,-2 4 0 0 0,-35 32 131 0 0,33-32 11 0 0,0 0 1 0 0,0 0 0 0 0,1 0-1 0 0,0 1 1 0 0,-8 10-1 0 0,2 1-486 0 0,20-32-764 0 0,10-9 1219 0 0,1 1 1 0 0,1 1 0 0 0,26-21 0 0 0,-45 41-78 0 0,0 1-1 0 0,-1-1 1 0 0,1 0-1 0 0,0 1 1 0 0,0-1-1 0 0,-1 0 1 0 0,1 1 0 0 0,-1-1-1 0 0,1 0 1 0 0,-1 0-1 0 0,1 0 1 0 0,-1 0 0 0 0,1 0-1 0 0,-1 1 1 0 0,0-1-1 0 0,1 0 1 0 0,-1 0-1 0 0,0 0 1 0 0,0 0 0 0 0,0 0-1 0 0,0 0 1 0 0,0 0-1 0 0,0 0 1 0 0,0 0-1 0 0,0 0 1 0 0,0 0 0 0 0,0 0-1 0 0,0 0 1 0 0,-1 0-1 0 0,1 0 1 0 0,0 0 0 0 0,-1 0-1 0 0,1 1 1 0 0,-1-1-1 0 0,1 0 1 0 0,-1 0-1 0 0,1 0 1 0 0,-1 1 0 0 0,-1-2-1 0 0,-40-33 79 0 0,37 32-95 0 0,0 0 1 0 0,0 0-1 0 0,1 0 0 0 0,0-1 1 0 0,-1 1-1 0 0,1-1 0 0 0,1 0 1 0 0,-1 0-1 0 0,0-1 1 0 0,1 1-1 0 0,-4-8 0 0 0,6 10-218 0 0,1 0 0 0 0,0 0 1 0 0,-1 0-1 0 0,1 0 0 0 0,0 0 0 0 0,0 0 0 0 0,0 0 0 0 0,0 0 0 0 0,1 0 0 0 0,-1 0 0 0 0,1 0 0 0 0,-1 0 0 0 0,1 0 0 0 0,-1 0 0 0 0,1 0 0 0 0,0 1 1 0 0,0-1-1 0 0,0 0 0 0 0,0 0 0 0 0,0 1 0 0 0,1-1 0 0 0,-1 1 0 0 0,0-1 0 0 0,1 1 0 0 0,-1-1 0 0 0,1 1 0 0 0,0 0 0 0 0,-1 0 0 0 0,1 0 0 0 0,0 0 0 0 0,0 0 1 0 0,2-1-1 0 0,25-11-3061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1992 0 0,'0'0'6045'0'0,"-5"6"-5882"0"0,-23 25 68 0 0,2 1 0 0 0,1 2 0 0 0,-23 41-1 0 0,38-57-981 0 0,0 1 1 0 0,-8 26-1 0 0,15-25-2207 0 0,3-12 773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7053 0 0,'0'0'4644'0'0,"17"99"-4480"0"0,-15-80 4 0 0,2 3-40 0 0,0-4 64 0 0,-2-1-192 0 0,0-2-64 0 0,2-1-308 0 0,0-6-424 0 0,0-1-380 0 0,2-2-352 0 0,2-1-248 0 0,2-4-897 0 0,2 0-483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190 229 4216 0 0,'0'0'4801'0'0,"-76"-103"-4801"0"0,64 86 8 0 0,-2-2-8 0 0,-2 2-52 0 0,-1-1 48 0 0,3 3-164 0 0,-2 0-560 0 0,4 3-792 0 0,0 0-1257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4 188 0 0,'2'-4'13975'0'0,"-6"5"-13950"0"0,-1-1 0 0 0,1 1 1 0 0,0 0-1 0 0,0 0 0 0 0,0 0 1 0 0,-1 1-1 0 0,1-1 0 0 0,0 1 1 0 0,1 0-1 0 0,-1 0 0 0 0,0 0 1 0 0,0 1-1 0 0,1-1 0 0 0,0 1 1 0 0,-1 0-1 0 0,1 0 0 0 0,0 0 1 0 0,0 1-1 0 0,1-1 0 0 0,-1 0 1 0 0,1 1-1 0 0,0 0 0 0 0,0 0 1 0 0,0 0-1 0 0,0 0 0 0 0,-1 5 1 0 0,-2 5-40 0 0,0-1 0 0 0,2 1 0 0 0,0 1 0 0 0,0-1 0 0 0,1 0 0 0 0,0 24 0 0 0,2-35-14 0 0,1 1 0 0 0,-1-1 0 0 0,0 1 0 0 0,1-1 0 0 0,0 0 0 0 0,0 1 0 0 0,0-1 0 0 0,0 0 0 0 0,1 0 0 0 0,-1 1 0 0 0,1-1 0 0 0,0 0 0 0 0,0-1 0 0 0,0 1 0 0 0,0 0 0 0 0,0 0 0 0 0,1-1 0 0 0,-1 1 0 0 0,1-1 0 0 0,-1 0 0 0 0,1 0 0 0 0,0 0 0 0 0,0 0 0 0 0,0 0 0 0 0,0-1 0 0 0,0 0 0 0 0,1 1 0 0 0,-1-1 0 0 0,0 0 0 0 0,1 0 0 0 0,-1-1 0 0 0,1 1 0 0 0,-1-1 0 0 0,0 0 0 0 0,7 0 0 0 0,-2 1 7 0 0,1-1 0 0 0,-1 0 0 0 0,1-1-1 0 0,-1 0 1 0 0,0-1 0 0 0,1 1 0 0 0,-1-1 0 0 0,0-1 0 0 0,0 0 0 0 0,0 0-1 0 0,-1 0 1 0 0,1-1 0 0 0,-1 0 0 0 0,8-6 0 0 0,-10 5 30 0 0,1-1-1 0 0,-1 0 1 0 0,-1 0 0 0 0,1 0-1 0 0,-1 0 1 0 0,0-1 0 0 0,-1 0-1 0 0,1 1 1 0 0,-1-1 0 0 0,-1-1-1 0 0,1 1 1 0 0,-1 0 0 0 0,0-1 0 0 0,-1 1-1 0 0,0-1 1 0 0,0 1 0 0 0,-1-11-1 0 0,0 14-27 0 0,0 0-1 0 0,0 0 1 0 0,0 0-1 0 0,-1 0 1 0 0,0 0-1 0 0,0 0 1 0 0,0 0-1 0 0,0 1 1 0 0,0-1 0 0 0,-1 0-1 0 0,1 1 1 0 0,-1-1-1 0 0,0 1 1 0 0,-1 0-1 0 0,1-1 1 0 0,0 1-1 0 0,-1 0 1 0 0,0 0-1 0 0,1 1 1 0 0,-1-1-1 0 0,0 1 1 0 0,0-1-1 0 0,-1 1 1 0 0,1 0-1 0 0,-1 0 1 0 0,1 0-1 0 0,-1 1 1 0 0,1-1-1 0 0,-1 1 1 0 0,0 0-1 0 0,0 0 1 0 0,1 0-1 0 0,-1 0 1 0 0,-6 0 0 0 0,6 1-110 0 0,-1 0 1 0 0,1 0 0 0 0,-1 0 0 0 0,1 0 0 0 0,-1 1 0 0 0,1-1 0 0 0,0 1-1 0 0,-1 0 1 0 0,1 0 0 0 0,0 1 0 0 0,0-1 0 0 0,0 1 0 0 0,0 0 0 0 0,0 0 0 0 0,0 1-1 0 0,0-1 1 0 0,1 1 0 0 0,-1 0 0 0 0,-3 4 0 0 0,3-3-403 0 0,1 1-1 0 0,-1 0 1 0 0,1 0 0 0 0,0 0 0 0 0,0 0-1 0 0,1 1 1 0 0,0-1 0 0 0,0 1-1 0 0,0-1 1 0 0,1 1 0 0 0,-1 0 0 0 0,1 0-1 0 0,1 0 1 0 0,-1 6 0 0 0,1 11-1744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19 114 252 0 0,'0'0'8021'0'0,"-1"0"-7959"0"0,0 0 1 0 0,0 0 0 0 0,0 0-1 0 0,0 0 1 0 0,1 0-1 0 0,-1 0 1 0 0,0 0-1 0 0,0 1 1 0 0,0-1 0 0 0,1 0-1 0 0,-1 0 1 0 0,0 1-1 0 0,0-1 1 0 0,1 1 0 0 0,-1-1-1 0 0,0 0 1 0 0,1 1-1 0 0,-1-1 1 0 0,0 1 0 0 0,1 0-1 0 0,-1-1 1 0 0,1 1-1 0 0,-2 0 1 0 0,3 35 26 0 0,1 1 1 0 0,1-1-1 0 0,9 37 0 0 0,-10-63-49 0 0,-2-6-80 0 0,0 0-1 0 0,1 0 1 0 0,0 0 0 0 0,0 0-1 0 0,0 0 1 0 0,0 0-1 0 0,0-1 1 0 0,1 1 0 0 0,3 7-1 0 0,-4-17-288 0 0,-1 0 0 0 0,1 0 0 0 0,-1 0 1 0 0,0 0-1 0 0,-2-9 0 0 0,-9-47 399 0 0,7 47-50 0 0,0-1-1 0 0,1 1 1 0 0,1-1 0 0 0,1 0 0 0 0,0 1 0 0 0,1-1 0 0 0,0 0-1 0 0,2 0 1 0 0,0 1 0 0 0,4-17 0 0 0,-4 28 71 0 0,0 0-1 0 0,0 0 1 0 0,0 0 0 0 0,1 0 0 0 0,-1 0 0 0 0,1 1 0 0 0,0-1 0 0 0,0 1 0 0 0,1 0-1 0 0,-1 0 1 0 0,1 0 0 0 0,-1 1 0 0 0,1-1 0 0 0,0 1 0 0 0,0 0 0 0 0,0 0 0 0 0,0 0-1 0 0,0 0 1 0 0,0 1 0 0 0,1 0 0 0 0,7-2 0 0 0,-10 3-51 0 0,1-1 1 0 0,-1 1-1 0 0,1 0 1 0 0,-1 0-1 0 0,1 0 1 0 0,-1 0-1 0 0,1 0 1 0 0,-1 0-1 0 0,1 1 1 0 0,-1-1-1 0 0,1 1 1 0 0,-1 0-1 0 0,1 0 1 0 0,-1 0-1 0 0,0 0 0 0 0,0 0 1 0 0,1 0-1 0 0,-1 1 1 0 0,0-1-1 0 0,0 1 1 0 0,0-1-1 0 0,0 1 1 0 0,-1 0-1 0 0,1 0 1 0 0,0 0-1 0 0,-1 0 1 0 0,1 0-1 0 0,-1 0 1 0 0,0 0-1 0 0,0 0 1 0 0,0 1-1 0 0,0-1 1 0 0,0 1-1 0 0,0-1 1 0 0,0 0-1 0 0,-1 1 0 0 0,1-1 1 0 0,-1 6-1 0 0,0-2-68 0 0,0 0 0 0 0,0 0 0 0 0,-1-1 0 0 0,0 1 0 0 0,0 0 0 0 0,0 0 0 0 0,-1 0 0 0 0,0 0 0 0 0,0-1 0 0 0,0 1 0 0 0,-1-1 0 0 0,0 0 0 0 0,0 1 0 0 0,0-1 0 0 0,0-1 0 0 0,-1 1 0 0 0,0 0 0 0 0,0-1 0 0 0,0 0 0 0 0,-1 0 0 0 0,0 0 0 0 0,1 0 0 0 0,-1-1 0 0 0,0 0 0 0 0,-11 5 0 0 0,10-6-389 0 0,1 1 0 0 0,0-2 0 0 0,-1 1 1 0 0,1 0-1 0 0,-1-1 0 0 0,0 0 0 0 0,1-1 0 0 0,-1 1 0 0 0,0-1 0 0 0,-9-1 1 0 0,15 1 305 0 0,-1 0 1 0 0,1 0 0 0 0,0 0 0 0 0,-1 0-1 0 0,1 0 1 0 0,0 0 0 0 0,-1 0 0 0 0,1 0-1 0 0,0 0 1 0 0,-1 0 0 0 0,1-1 0 0 0,0 1-1 0 0,-1 0 1 0 0,1 0 0 0 0,0 0 0 0 0,0-1 0 0 0,-1 1-1 0 0,1 0 1 0 0,0 0 0 0 0,0 0 0 0 0,0-1-1 0 0,-1 1 1 0 0,1 0 0 0 0,0-1 0 0 0,0 1-1 0 0,0 0 1 0 0,-1 0 0 0 0,1-1 0 0 0,0 1-1 0 0,0 0 1 0 0,0-1 0 0 0,0 1 0 0 0,0 0-1 0 0,0-1 1 0 0,0-7-2218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26 3576 0 0,'0'0'4897'0'0,"-20"-4"-4618"0"0,9 2-277 0 0,-20-5 154 0 0,1 2 0 0 0,-1 1 0 0 0,-44 1 0 0 0,71 3-128 0 0,0 1 1 0 0,0-1 0 0 0,0 1-1 0 0,0 0 1 0 0,1 0 0 0 0,-1 0 0 0 0,0 1-1 0 0,1 0 1 0 0,-1-1 0 0 0,1 1-1 0 0,-1 0 1 0 0,1 1 0 0 0,0-1 0 0 0,0 0-1 0 0,0 1 1 0 0,0 0 0 0 0,0 0-1 0 0,1 0 1 0 0,-1 0 0 0 0,1 0 0 0 0,0 0-1 0 0,0 1 1 0 0,0-1 0 0 0,0 1 0 0 0,-1 4-1 0 0,1-2 107 0 0,0 1-1 0 0,0-1 1 0 0,1 1 0 0 0,-1-1-1 0 0,2 1 1 0 0,-1-1-1 0 0,1 1 1 0 0,0-1 0 0 0,0 1-1 0 0,1 0 1 0 0,-1-1-1 0 0,2 1 1 0 0,-1-1 0 0 0,4 11-1 0 0,-3-12-160 0 0,1-1-1 0 0,0 1 1 0 0,0-1-1 0 0,0 1 1 0 0,0-1-1 0 0,0 0 1 0 0,1 0-1 0 0,0-1 1 0 0,0 1-1 0 0,0-1 1 0 0,0 0-1 0 0,1 0 1 0 0,-1 0-1 0 0,1 0 1 0 0,-1-1-1 0 0,1 0 1 0 0,0 0-1 0 0,0 0 1 0 0,0-1-1 0 0,6 2 1 0 0,50 4-3381 0 0,-3-13-3372 0 0,-38 0 5378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13 2152 0 0,'0'0'6889'0'0,"-18"-2"-6418"0"0,-155-8 313 0 0,172 10-1065 0 0,-13 0-206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78 345 1448 0 0,'0'0'10404'0'0,"-7"-18"-10011"0"0,3 8-359 0 0,-15-36 199 0 0,-18-72 1 0 0,34 105-247 0 0,0-1 0 0 0,1 0-1 0 0,1 0 1 0 0,0-27 0 0 0,1 39 18 0 0,0-1 1 0 0,0 1-1 0 0,1 0 0 0 0,-1-1 0 0 0,0 1 1 0 0,1 0-1 0 0,0-1 0 0 0,-1 1 0 0 0,1 0 1 0 0,0 0-1 0 0,0-1 0 0 0,1 1 0 0 0,-1 0 0 0 0,0 0 1 0 0,1 0-1 0 0,-1 1 0 0 0,1-1 0 0 0,-1 0 1 0 0,1 0-1 0 0,0 1 0 0 0,0-1 0 0 0,0 1 1 0 0,0 0-1 0 0,0-1 0 0 0,0 1 0 0 0,0 0 0 0 0,0 0 1 0 0,1 0-1 0 0,-1 1 0 0 0,0-1 0 0 0,1 0 1 0 0,-1 1-1 0 0,0 0 0 0 0,1-1 0 0 0,-1 1 1 0 0,4 0-1 0 0,0 1-28 0 0,-1-1-1 0 0,1 1 1 0 0,-1 1 0 0 0,1-1 0 0 0,-1 1-1 0 0,1-1 1 0 0,-1 2 0 0 0,0-1 0 0 0,0 0-1 0 0,0 1 1 0 0,0 0 0 0 0,0 0 0 0 0,-1 1-1 0 0,1-1 1 0 0,-1 1 0 0 0,0 0 0 0 0,0 0-1 0 0,0 1 1 0 0,-1-1 0 0 0,1 1 0 0 0,-1-1-1 0 0,0 1 1 0 0,-1 0 0 0 0,1 0 0 0 0,-1 1-1 0 0,0-1 1 0 0,0 0 0 0 0,0 1 0 0 0,-1-1-1 0 0,0 1 1 0 0,0 0 0 0 0,-1-1 0 0 0,1 1-1 0 0,-1 0 1 0 0,0-1 0 0 0,-2 11 0 0 0,1-13-4 0 0,0 0 0 0 0,0-1 0 0 0,0 1 0 0 0,0 0 0 0 0,-1-1 0 0 0,1 1 0 0 0,-1-1 0 0 0,0 1 0 0 0,1-1 0 0 0,-1 0 0 0 0,0 0 0 0 0,0 0 0 0 0,-1 0 0 0 0,1 0 0 0 0,0 0 0 0 0,-1 0 0 0 0,1-1 0 0 0,-1 1 0 0 0,1-1 0 0 0,-1 0 0 0 0,0 0 0 0 0,1 0 0 0 0,-1 0 0 0 0,-4 1 0 0 0,-6 0 15 0 0,0 0 1 0 0,0 0-1 0 0,-25-1 1 0 0,37-1 486 0 0,3 3-468 0 0,-1-1 1 0 0,1 1 0 0 0,1 0-1 0 0,-1-1 1 0 0,0 0-1 0 0,1 1 1 0 0,-1-1-1 0 0,1 0 1 0 0,-1 0 0 0 0,5 2-1 0 0,0 1 64 0 0,21 21-38 0 0,-21-18 87 0 0,1 0-1 0 0,0-1 1 0 0,0 0-1 0 0,0 0 0 0 0,1-1 1 0 0,0 0-1 0 0,13 5 1 0 0,-22-11-131 0 0,1 0 0 0 0,0 0 0 0 0,-1 0 0 0 0,1 0 1 0 0,-1 0-1 0 0,1 0 0 0 0,0 0 0 0 0,-1 0 1 0 0,1 0-1 0 0,0 0 0 0 0,-1-1 0 0 0,1 1 1 0 0,-1 0-1 0 0,1 0 0 0 0,0-1 0 0 0,-1 1 1 0 0,1 0-1 0 0,-1-1 0 0 0,1 1 0 0 0,-1-1 1 0 0,1 1-1 0 0,-1-1 0 0 0,1 1 0 0 0,-1-1 0 0 0,0 1 1 0 0,1-1-1 0 0,-1 1 0 0 0,0-1 0 0 0,1 0 1 0 0,-1 1-1 0 0,0-1 0 0 0,0 1 0 0 0,0-1 1 0 0,0 0-1 0 0,1 1 0 0 0,-1-1 0 0 0,0 0 1 0 0,0 1-1 0 0,0-1 0 0 0,0 0 0 0 0,-1 0 1 0 0,3-34-33 0 0,-2 31 35 0 0,0-12 40 0 0,3-76-320 0 0,-2 85 208 0 0,0 1-1 0 0,0-1 1 0 0,1 0 0 0 0,-1 1-1 0 0,1-1 1 0 0,1 1 0 0 0,-1-1-1 0 0,1 1 1 0 0,0 0 0 0 0,7-9-1 0 0,-9 14 102 0 0,-1 0-1 0 0,1 0 0 0 0,0 0 0 0 0,0 0 0 0 0,0 0 0 0 0,0 0 0 0 0,0 1 1 0 0,0-1-1 0 0,0 0 0 0 0,0 0 0 0 0,0 1 0 0 0,1-1 0 0 0,-1 1 1 0 0,0-1-1 0 0,0 1 0 0 0,0 0 0 0 0,1 0 0 0 0,-1-1 0 0 0,0 1 1 0 0,0 0-1 0 0,1 0 0 0 0,-1 0 0 0 0,0 0 0 0 0,3 1 0 0 0,-2-1-7 0 0,1 1 0 0 0,-1 0-1 0 0,1 1 1 0 0,-1-1 0 0 0,0 0-1 0 0,1 1 1 0 0,-1-1 0 0 0,0 1-1 0 0,0 0 1 0 0,0 0-1 0 0,2 2 1 0 0,5 7 16 0 0,-1 0 1 0 0,0 0-1 0 0,9 19 0 0 0,-15-27 7 0 0,16 32 168 0 0,16 47-1 0 0,-26-61-120 0 0,-7-20-138 0 0,-55-12-1321 0 0,30 6 1452 0 0,0 0 1 0 0,-31-12-1 0 0,18-3-3098 0 0,35 16 1273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1268 0 0,'0'0'10118'0'0,"-3"12"-9959"0"0,-3 7-39 0 0,2 1 0 0 0,1-1 0 0 0,0 1-1 0 0,1-1 1 0 0,2 1 0 0 0,1 32 0 0 0,0-50-187 0 0,-1-1 0 0 0,0 0-1 0 0,0 1 1 0 0,1-1 0 0 0,-1 0 0 0 0,1 0 0 0 0,-1 0 0 0 0,1 1 0 0 0,0-1 0 0 0,-1 0 0 0 0,1 0-1 0 0,0 0 1 0 0,0 0 0 0 0,0 0 0 0 0,0 0 0 0 0,0 0 0 0 0,0 0 0 0 0,0 0 0 0 0,0-1-1 0 0,0 1 1 0 0,0 0 0 0 0,0-1 0 0 0,0 1 0 0 0,1-1 0 0 0,-1 1 0 0 0,0-1 0 0 0,1 1 0 0 0,-1-1-1 0 0,0 0 1 0 0,0 0 0 0 0,1 1 0 0 0,-1-1 0 0 0,0 0 0 0 0,1 0 0 0 0,-1-1 0 0 0,0 1-1 0 0,1 0 1 0 0,0-1 0 0 0,4 0-877 0 0,-1 0 0 0 0,0-1 0 0 0,0 0 0 0 0,0 0-1 0 0,0 0 1 0 0,-1 0 0 0 0,1-1 0 0 0,5-4 0 0 0,8-5-325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29 3304 0 0,'0'0'5975'0'0,"-20"2"-5444"0"0,-165 8 261 0 0,168-9-1078 0 0,1-1-1 0 0,-1-1 1 0 0,0-1-1 0 0,0-1 0 0 0,-29-7 1 0 0,45 10 137 0 0,1-1 0 0 0,0 1 0 0 0,0 0 0 0 0,-1 0-1 0 0,1 0 1 0 0,0 0 0 0 0,0 0 0 0 0,-1-1 0 0 0,1 1 0 0 0,0 0 0 0 0,0 0 0 0 0,-1 0 0 0 0,1-1 0 0 0,0 1 0 0 0,0 0 0 0 0,0 0 0 0 0,-1-1 0 0 0,1 1 0 0 0,0 0-1 0 0,0-1 1 0 0,0 1 0 0 0,0 0 0 0 0,0 0 0 0 0,0-1 0 0 0,0 1 0 0 0,0 0 0 0 0,0-1 0 0 0,0 1 0 0 0,0 0 0 0 0,0-1 0 0 0,0 1 0 0 0,0 0 0 0 0,0-1 0 0 0,0 1-1 0 0,0 0 1 0 0,0 0 0 0 0,0-1 0 0 0</inkml:trace>
  <inkml:trace contextRef="#ctx0" brushRef="#br0" timeOffset="1">337 0 2460 0 0,'0'0'6243'0'0,"2"15"-6080"0"0,13 130-72 0 0,-14-137-420 0 0,1 0 0 0 0,0 0-1 0 0,0 0 1 0 0,1 0 0 0 0,5 10 0 0 0,-7-16-148 0 0,0 0 1 0 0,1 0-1 0 0,-1 1 0 0 0,1-1 0 0 0,0 0 0 0 0,-1 0 1 0 0,1-1-1 0 0,0 1 0 0 0,0 0 0 0 0,0-1 1 0 0,0 1-1 0 0,1-1 0 0 0,2 2 0 0 0,3-1 170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26 652 0 0,'0'0'9277'0'0,"1"14"-9160"0"0,12 85-37 0 0,-11-88 51 0 0,0-1 0 0 0,1 1 0 0 0,1 0 0 0 0,0-1 0 0 0,0 0 0 0 0,1 0 0 0 0,0 0 0 0 0,11 15 0 0 0,-16-24-73 0 0,1-1-1 0 0,-1 1 1 0 0,1 0-1 0 0,-1-1 1 0 0,1 1-1 0 0,-1-1 1 0 0,1 1-1 0 0,-1-1 1 0 0,1 1 0 0 0,0-1-1 0 0,-1 0 1 0 0,1 1-1 0 0,0-1 1 0 0,-1 1-1 0 0,1-1 1 0 0,0 0 0 0 0,0 0-1 0 0,-1 0 1 0 0,1 1-1 0 0,0-1 1 0 0,0 0-1 0 0,-1 0 1 0 0,1 0-1 0 0,0 0 1 0 0,0 0 0 0 0,-1 0-1 0 0,1 0 1 0 0,0 0-1 0 0,1-1 1 0 0,0 0-17 0 0,-1 0 1 0 0,1 0 0 0 0,-1 0 0 0 0,1-1-1 0 0,-1 1 1 0 0,0 0 0 0 0,1-1-1 0 0,-1 1 1 0 0,0-1 0 0 0,0 1 0 0 0,2-4-1 0 0,20-55-315 0 0,-20 52 357 0 0,9-36-351 0 0,12-29-2288 0 0,2 30-4333 0 0,-18 35 3953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91 241 160 0 0,'0'0'8677'0'0,"4"-15"-8533"0"0,37-196-48 0 0,-41 210-98 0 0,0 0 0 0 0,0 1-1 0 0,0-1 1 0 0,0 1 0 0 0,0-1-1 0 0,0 1 1 0 0,0-1 0 0 0,0 0-1 0 0,1 1 1 0 0,-1-1 0 0 0,0 1-1 0 0,0-1 1 0 0,1 1 0 0 0,-1-1-1 0 0,0 1 1 0 0,1-1 0 0 0,-1 1-1 0 0,1-1 1 0 0,-1 1 0 0 0,0 0-1 0 0,1-1 1 0 0,-1 1 0 0 0,1 0-1 0 0,-1-1 1 0 0,1 1 0 0 0,-1 0-1 0 0,1-1 1 0 0,-1 1 0 0 0,1 0-1 0 0,0 0 1 0 0,-1 0 0 0 0,1 0-1 0 0,-1-1 1 0 0,1 1-1 0 0,0 0 1 0 0,-1 0 0 0 0,1 0-1 0 0,-1 0 1 0 0,1 0 0 0 0,-1 1-1 0 0,1-1 1 0 0,0 0 0 0 0,-1 0-1 0 0,1 0 1 0 0,-1 0 0 0 0,1 1-1 0 0,-1-1 1 0 0,1 0 0 0 0,-1 0-1 0 0,1 1 1 0 0,-1-1 0 0 0,1 0-1 0 0,-1 1 1 0 0,1-1 0 0 0,-1 1-1 0 0,1-1 1 0 0,-1 1 0 0 0,0-1-1 0 0,1 1 1 0 0,-1 0 0 0 0,22 30-838 0 0,-14-11 1126 0 0,-1 1 0 0 0,-1 0 0 0 0,-1 1 0 0 0,-1-1 0 0 0,0 1 0 0 0,-1 34 0 0 0,-7-55-305 0 0,1 0 0 0 0,-1 0-1 0 0,0-1 1 0 0,0 1 0 0 0,0-1 0 0 0,-1 0 0 0 0,-4-1 0 0 0,8 1 30 0 0,-87 0 459 0 0,45-1-1338 0 0,0 1-3853 0 0,36 0 921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 3300 0 0,'0'0'7742'0'0,"-11"4"-7328"0"0,-35 15-104 0 0,44-18-297 0 0,1-1 1 0 0,0 1-1 0 0,0-1 0 0 0,-1 1 1 0 0,1 0-1 0 0,0-1 0 0 0,0 1 1 0 0,0 0-1 0 0,0 0 1 0 0,0 0-1 0 0,0 0 0 0 0,0 0 1 0 0,0 0-1 0 0,0 0 0 0 0,0 0 1 0 0,1 0-1 0 0,-1 0 1 0 0,0 1-1 0 0,1-1 0 0 0,-1 0 1 0 0,1 0-1 0 0,-1 1 1 0 0,1-1-1 0 0,0 0 0 0 0,-1 1 1 0 0,1-1-1 0 0,0 0 0 0 0,0 1 1 0 0,0-1-1 0 0,0 0 1 0 0,0 1-1 0 0,0-1 0 0 0,1 0 1 0 0,-1 1-1 0 0,0-1 1 0 0,1 0-1 0 0,0 3 0 0 0,1 1-67 0 0,1 0-1 0 0,0 0 1 0 0,0 0-1 0 0,0-1 1 0 0,1 1-1 0 0,3 4 1 0 0,-5-8 71 0 0,32 34-12 0 0,-26-28-2 0 0,0-1 1 0 0,-1 1-1 0 0,0 0 1 0 0,-1 1-1 0 0,1 0 1 0 0,-1 0 0 0 0,-1 0-1 0 0,0 1 1 0 0,0 0-1 0 0,5 13 1 0 0,-10-21-38 0 0,1-1 1 0 0,-1 1 0 0 0,0 0-1 0 0,0 0 1 0 0,0 0 0 0 0,0 0-1 0 0,0 0 1 0 0,0 0 0 0 0,0 0-1 0 0,0 0 1 0 0,0 0 0 0 0,0 0-1 0 0,-1 0 1 0 0,1 0 0 0 0,0-1-1 0 0,-1 1 1 0 0,1 0 0 0 0,0 0-1 0 0,-1 0 1 0 0,1 0 0 0 0,-1-1-1 0 0,0 1 1 0 0,1 0 0 0 0,-1 0-1 0 0,0-1 1 0 0,1 1 0 0 0,-1-1-1 0 0,0 1 1 0 0,-1 0 0 0 0,0 0-5 0 0,-1 0 0 0 0,1 0 0 0 0,-1 0 0 0 0,1 0 0 0 0,-1-1 0 0 0,0 1 0 0 0,0-1 0 0 0,1 0 0 0 0,-1 0 0 0 0,-4 0 1 0 0,1 0-104 0 0,-1-1 0 0 0,1 0 1 0 0,0 0-1 0 0,-1 0 1 0 0,1-1-1 0 0,0 0 1 0 0,0 0-1 0 0,-11-6 1 0 0,13 5-575 0 0,-1-1 1 0 0,1 0 0 0 0,0 0 0 0 0,0 0 0 0 0,1-1 0 0 0,-7-8 0 0 0,4-1-1979 0 0</inkml:trace>
  <inkml:trace contextRef="#ctx0" brushRef="#br0" timeOffset="1">156 74 5609 0 0,'0'0'5196'0'0,"22"103"-5080"0"0,-18-84 76 0 0,-2 0-88 0 0,4-3-104 0 0,-2-6-280 0 0,2-1-248 0 0,-2-3-376 0 0,4-4-496 0 0,-2-2-500 0 0,4 0-1241 0 0,0-3 377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14 338 1132 0 0,'0'0'10156'0'0,"0"-3"-9599"0"0,3-92 1005 0 0,0 51-1603 0 0,-2 0 0 0 0,-10-86 0 0 0,4 117 277 0 0,2 23-114 0 0,-1 21-454 0 0,4-27 309 0 0,1 0 1 0 0,0 0-1 0 0,-1 0 1 0 0,1 0-1 0 0,1 0 0 0 0,-1 0 1 0 0,0-1-1 0 0,1 1 1 0 0,0 0-1 0 0,0-1 0 0 0,0 1 1 0 0,0-1-1 0 0,1 0 1 0 0,-1 0-1 0 0,1 0 1 0 0,3 3-1 0 0,-4-4 13 0 0,0 0 0 0 0,0 0 1 0 0,0-1-1 0 0,0 1 0 0 0,0-1 0 0 0,1 1 0 0 0,-1-1 1 0 0,0 0-1 0 0,1 0 0 0 0,-1 0 0 0 0,1 0 0 0 0,-1-1 0 0 0,1 1 1 0 0,-1-1-1 0 0,1 1 0 0 0,-1-1 0 0 0,1 0 0 0 0,0 0 1 0 0,-1 0-1 0 0,1 0 0 0 0,0-1 0 0 0,-1 1 0 0 0,1-1 1 0 0,-1 1-1 0 0,1-1 0 0 0,2-1 0 0 0,-2 0-31 0 0,0 0-1 0 0,0 0 1 0 0,0-1-1 0 0,0 1 1 0 0,-1-1 0 0 0,1 0-1 0 0,-1 0 1 0 0,1 0-1 0 0,-1 0 1 0 0,0 0-1 0 0,0 0 1 0 0,0-1-1 0 0,-1 1 1 0 0,1-1 0 0 0,-1 1-1 0 0,2-6 1 0 0,0-2-78 0 0,-1 1 0 0 0,0-1 0 0 0,0 0 1 0 0,-1-19-1 0 0,-1 30 234 0 0,-1 5 3 0 0,0 0 0 0 0,1-1 1 0 0,-1 1-1 0 0,1 0 0 0 0,0 0 0 0 0,0 0 1 0 0,2 8-1 0 0,-1 6-104 0 0,-1 5 110 0 0,1-1-1 0 0,7 42 1 0 0,-7-59-152 0 0,0 0 0 0 0,1 0 1 0 0,0 0-1 0 0,0 0 1 0 0,0 0-1 0 0,1 0 0 0 0,-1-1 1 0 0,1 0-1 0 0,1 1 0 0 0,-1-1 1 0 0,1 0-1 0 0,0 0 1 0 0,0-1-1 0 0,0 1 0 0 0,1-1 1 0 0,5 4-1 0 0,-8-6-326 0 0,0-2 0 0 0,0 1-1 0 0,1 0 1 0 0,-1 0 0 0 0,0-1 0 0 0,1 1-1 0 0,-1-1 1 0 0,0 0 0 0 0,1 0 0 0 0,-1 0-1 0 0,1 0 1 0 0,-1 0 0 0 0,0 0 0 0 0,1-1-1 0 0,-1 1 1 0 0,0-1 0 0 0,1 1 0 0 0,-1-1-1 0 0,0 0 1 0 0,0 0 0 0 0,0 0 0 0 0,0 0-1 0 0,1-1 1 0 0,-2 1 0 0 0,1 0 0 0 0,0-1-1 0 0,0 1 1 0 0,0-1 0 0 0,-1 0 0 0 0,4-4-1 0 0,3-4-1002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 3036 0 0,'0'0'6342'0'0,"-7"0"-5982"0"0,-19-1 118 0 0,4 0-375 0 0,-1 1 0 0 0,-31 4 0 0 0,49-3-79 0 0,1-1-1 0 0,-1 1 1 0 0,0 0 0 0 0,1 0-1 0 0,0 1 1 0 0,-1-1 0 0 0,1 1 0 0 0,0 0-1 0 0,0 0 1 0 0,-1 0 0 0 0,2 1 0 0 0,-1 0-1 0 0,0-1 1 0 0,0 1 0 0 0,1 1-1 0 0,0-1 1 0 0,0 0 0 0 0,-4 5 0 0 0,4 3 42 0 0,1-1 1 0 0,0 1 0 0 0,1 0 0 0 0,0 0 0 0 0,0-1 0 0 0,1 1-1 0 0,1 0 1 0 0,2 16 0 0 0,-2-18-52 0 0,-1-5-40 0 0,1 0 1 0 0,-1 0 0 0 0,1 0-1 0 0,0 0 1 0 0,0 0 0 0 0,0 1 0 0 0,1-2-1 0 0,0 1 1 0 0,-1 0 0 0 0,1 0-1 0 0,1-1 1 0 0,-1 1 0 0 0,0-1-1 0 0,1 1 1 0 0,0-1 0 0 0,0 0-1 0 0,0 0 1 0 0,0 0 0 0 0,5 3 0 0 0,-3-3-573 0 0,1 0 1 0 0,0 0-1 0 0,0 0 1 0 0,1-1-1 0 0,-1 0 1 0 0,0 0 0 0 0,1-1-1 0 0,-1 0 1 0 0,1 0-1 0 0,-1 0 1 0 0,10-1-1 0 0,3 0-2011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2704 0 0,'0'0'7110'0'0,"-18"-1"-6794"0"0,-159-3-1048 0 0,176 4 295 0 0,-6 0-536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4 327 880 0 0,'0'0'10428'0'0,"2"-12"-10092"0"0,1-22-221 0 0,-2 0-1 0 0,-2 0 0 0 0,-5-43 1 0 0,3 15-796 0 0,3 62 686 0 0,1-1 0 0 0,-1 1-1 0 0,0 0 1 0 0,1 0 0 0 0,-1-1 0 0 0,0 1-1 0 0,0 0 1 0 0,1 0 0 0 0,-1 0 0 0 0,0 0-1 0 0,1-1 1 0 0,-1 1 0 0 0,0 0 0 0 0,1 0-1 0 0,-1 0 1 0 0,0 0 0 0 0,1 0 0 0 0,-1 0-1 0 0,0 0 1 0 0,1 0 0 0 0,-1 0 0 0 0,0 0-1 0 0,1 0 1 0 0,-1 0 0 0 0,1 0 0 0 0,-1 0 0 0 0,0 0-1 0 0,1 0 1 0 0,-1 0 0 0 0,0 1 0 0 0,1-1-1 0 0,-1 0 1 0 0,0 0 0 0 0,0 0 0 0 0,1 1-1 0 0,-1-1 1 0 0,0 0 0 0 0,1 0 0 0 0,-1 0-1 0 0,0 1 1 0 0,0-1 0 0 0,0 0 0 0 0,1 1-1 0 0,-1-1 1 0 0,0 0 0 0 0,0 1 0 0 0,0-1-1 0 0,1 1 1 0 0,15 13-488 0 0,47 73-534 0 0,-42-56 1248 0 0,1-1 1 0 0,44 46-1 0 0,-66-75-219 0 0,1-1-1 0 0,-1 0 0 0 0,0 1 1 0 0,1-1-1 0 0,-1 1 0 0 0,1-1 1 0 0,-1 0-1 0 0,0 1 0 0 0,1-1 1 0 0,-1 0-1 0 0,1 1 1 0 0,-1-1-1 0 0,1 0 0 0 0,-1 1 1 0 0,1-1-1 0 0,-1 0 0 0 0,1 0 1 0 0,-1 0-1 0 0,1 0 0 0 0,0 0 1 0 0,-1 0-1 0 0,1 0 0 0 0,-1 0 1 0 0,1 0-1 0 0,-1 0 0 0 0,1 0 1 0 0,-1 0-1 0 0,1 0 0 0 0,0 0 1 0 0,-1 0-1 0 0,1 0 1 0 0,-1 0-1 0 0,1-1 0 0 0,0 1 1 0 0,7-21-49 0 0,-5-38-680 0 0,-3 52 564 0 0,-2-54-2013 0 0,0 44 1775 0 0,0 0-1 0 0,2 0 0 0 0,0 0 1 0 0,2-1-1 0 0,-1 1 0 0 0,2 0 0 0 0,5-19 1 0 0,-8 35 334 0 0,0 0 0 0 0,0 1 1 0 0,1-1-1 0 0,-1 0 0 0 0,0 0 1 0 0,0 1-1 0 0,0-1 0 0 0,1 0 1 0 0,-1 1-1 0 0,0-1 0 0 0,1 0 1 0 0,-1 1-1 0 0,1-1 0 0 0,-1 1 1 0 0,1-1-1 0 0,-1 0 0 0 0,1 1 1 0 0,-1-1-1 0 0,1 1 0 0 0,-1 0 0 0 0,1-1 1 0 0,0 1-1 0 0,-1-1 0 0 0,1 1 1 0 0,1-1-1 0 0,6 15-245 0 0,0 28 456 0 0,-4 39 1869 0 0,-5-66-1846 0 0,0 1-1 0 0,2-1 0 0 0,0 0 1 0 0,0 1-1 0 0,2-1 0 0 0,0 0 1 0 0,0 1-1 0 0,2-2 0 0 0,8 22 1 0 0,-12-35-342 0 0,0 1 0 0 0,0-1 0 0 0,0 0 0 0 0,0 0 0 0 0,-1 0 0 0 0,2 0 0 0 0,-1 0 0 0 0,0 0 0 0 0,0 0 0 0 0,0 0 0 0 0,0 0 0 0 0,1 0 0 0 0,-1-1 0 0 0,0 1 0 0 0,1-1 0 0 0,-1 1 0 0 0,0-1 0 0 0,1 1 0 0 0,-1-1 0 0 0,1 0 0 0 0,-1 1 0 0 0,1-1 0 0 0,-1 0 0 0 0,1 0 0 0 0,-1 0 0 0 0,2-1 0 0 0,7 1-1921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23 2344 0 0,'0'0'6021'0'0,"-18"-1"-5533"0"0,-139-12 507 0 0,153 13-1084 0 0,-59-7 278 0 0,21 6-4274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8 1992 0 0,'0'0'5944'0'0,"-17"-1"-5784"0"0,-151-5 345 0 0,166 6-446 0 0,0 0 0 0 0,0 1 0 0 0,0-1 0 0 0,1 1 0 0 0,-1-1-1 0 0,0 1 1 0 0,1 0 0 0 0,-1-1 0 0 0,1 1 0 0 0,-1 0-1 0 0,1 0 1 0 0,-1 0 0 0 0,1 1 0 0 0,-1-1 0 0 0,1 0 0 0 0,0 0-1 0 0,0 1 1 0 0,0-1 0 0 0,0 1 0 0 0,0-1 0 0 0,0 1-1 0 0,0-1 1 0 0,0 1 0 0 0,0 0 0 0 0,1-1 0 0 0,-1 1 0 0 0,1 0-1 0 0,-1 0 1 0 0,1-1 0 0 0,0 1 0 0 0,-1 0 0 0 0,1 0-1 0 0,0 1 1 0 0,-1 14 259 0 0,0-1 0 0 0,3 32 0 0 0,0-22-484 0 0,-2-16 108 0 0,-1-2 172 0 0,1 0 1 0 0,0-1-1 0 0,1 1 0 0 0,0-1 1 0 0,0 1-1 0 0,4 12 0 0 0,-4-18-176 0 0,0 0 0 0 0,0-1 1 0 0,0 1-1 0 0,0 0 0 0 0,1 0 0 0 0,-1 0 0 0 0,1-1 0 0 0,-1 1 0 0 0,1-1 0 0 0,0 1 0 0 0,-1-1 0 0 0,1 0 0 0 0,0 1 0 0 0,0-1 0 0 0,0 0 0 0 0,0 0 0 0 0,0-1 0 0 0,0 1 0 0 0,0 0 0 0 0,0-1 1 0 0,1 1-1 0 0,-1-1 0 0 0,0 1 0 0 0,0-1 0 0 0,0 0 0 0 0,1 0 0 0 0,2-1 0 0 0,12 1-833 0 0,51-3-5736 0 0,-48-1 4140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16 1468 0 0,'0'0'7308'0'0,"-17"-1"-6653"0"0,-22-2-807 0 0,-92-5 2703 0 0,44 5-7530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4852 0 0,'0'0'9577'0'0,"-12"0"-9577"0"0,12 3-2112 0 0,2 0 464 0 0,2 4-2736 0 0,2 4-1093 0 0,-6-35 4669 0 0</inkml:trace>
  <inkml:trace contextRef="#ctx0" brushRef="#br0" timeOffset="1">8 148 3068 0 0,'0'0'12437'0'0,"-5"5"-12156"0"0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20 0 0,'0'0'5965'0'0,"-13"14"-2030"0"0,10-2-4011 0 0,1 1 0 0 0,0 0-1 0 0,1 0 1 0 0,0 0 0 0 0,1-1 0 0 0,0 1-1 0 0,3 16 1 0 0,-2-25 4 0 0,-1 0 1 0 0,1 0-1 0 0,0-1 0 0 0,0 1 0 0 0,1-1 1 0 0,-1 1-1 0 0,1-1 0 0 0,0 0 1 0 0,0 1-1 0 0,0-1 0 0 0,0 0 0 0 0,0 0 1 0 0,4 3-1 0 0,-5-5-6 0 0,1 1 1 0 0,1-1 0 0 0,-1 0-1 0 0,0 0 1 0 0,0 0 0 0 0,0 0 0 0 0,1 0-1 0 0,-1 0 1 0 0,0-1 0 0 0,1 1-1 0 0,-1-1 1 0 0,1 0 0 0 0,-1 0-1 0 0,0 1 1 0 0,1-2 0 0 0,-1 1-1 0 0,1 0 1 0 0,-1 0 0 0 0,0-1-1 0 0,1 1 1 0 0,-1-1 0 0 0,4-1-1 0 0,-2 0 44 0 0,-1 1 1 0 0,1-1-1 0 0,-1 0 0 0 0,1 0 0 0 0,-1-1 0 0 0,0 1 0 0 0,0 0 0 0 0,0-1 0 0 0,0 0 1 0 0,-1 0-1 0 0,1 0 0 0 0,-1 0 0 0 0,0 0 0 0 0,1 0 0 0 0,-1-1 0 0 0,-1 1 0 0 0,1-1 1 0 0,0 1-1 0 0,-1-1 0 0 0,0 0 0 0 0,0 0 0 0 0,1-5 0 0 0,1-8 16 0 0,-1-1 0 0 0,0 0 0 0 0,-1-26-1 0 0,-1 38-15 0 0,0 6 54 0 0,0 0 1 0 0,0 0 0 0 0,0-1 0 0 0,0 1-1 0 0,0 0 1 0 0,0 0 0 0 0,0-1 0 0 0,0 1-1 0 0,0 0 1 0 0,0 0 0 0 0,0-1 0 0 0,0 1-1 0 0,0 0 1 0 0,-1 0 0 0 0,1 0 0 0 0,0-1-1 0 0,0 1 1 0 0,0 0 0 0 0,0 0 0 0 0,0-1-1 0 0,0 1 1 0 0,-1 0 0 0 0,1 0 0 0 0,0 0-1 0 0,0 0 1 0 0,0-1 0 0 0,0 1 0 0 0,-1 0 0 0 0,1 0-1 0 0,0 0 1 0 0,0 0 0 0 0,0 0 0 0 0,-1 0-1 0 0,1 0 1 0 0,0-1 0 0 0,0 1 0 0 0,-1 0-1 0 0,1 0 1 0 0,0 0 0 0 0,0 0 0 0 0,-1 0-1 0 0,1 0 1 0 0,0 0 0 0 0,0 0 0 0 0,-1 0-1 0 0,1 0 1 0 0,0 0 0 0 0,0 1 0 0 0,0-1-1 0 0,-1 0 1 0 0,1 0 0 0 0,0 0 0 0 0,0 0 0 0 0,-1 0-1 0 0,1 0 1 0 0,0 0 0 0 0,0 1 0 0 0,0-1-1 0 0,0 0 1 0 0,-1 0 0 0 0,1 0 0 0 0,0 0-1 0 0,0 1 1 0 0,-12 11 901 0 0,7 9-844 0 0,1 1-1 0 0,1-1 0 0 0,1 1 0 0 0,1-1 0 0 0,1 1 1 0 0,3 23-1 0 0,-2 13-56 0 0,5 6-24 0 0,-4-51 14 0 0,0 1 0 0 0,-1 0 0 0 0,-1-1-1 0 0,0 1 1 0 0,-3 20 0 0 0,2-32-29 0 0,1-1 1 0 0,-1 1-1 0 0,1-1 0 0 0,-1 1 0 0 0,0-1 0 0 0,0 0 0 0 0,0 0 0 0 0,0 1 0 0 0,0-1 0 0 0,0 0 0 0 0,0 0 0 0 0,0 0 0 0 0,0 0 0 0 0,0 0 0 0 0,-1 0 0 0 0,1 0 0 0 0,0 0 0 0 0,-1-1 0 0 0,1 1 0 0 0,0 0 0 0 0,-1-1 0 0 0,1 1 0 0 0,-1-1 0 0 0,1 0 0 0 0,-1 1 0 0 0,0-1 0 0 0,1 0 1 0 0,-1 0-1 0 0,1 0 0 0 0,-1 0 0 0 0,1 0 0 0 0,-1 0 0 0 0,1-1 0 0 0,-1 1 0 0 0,1 0 0 0 0,-2-2 0 0 0,-2 2-291 0 0,0-2 0 0 0,0 1 1 0 0,0-1-1 0 0,0 1 0 0 0,1-1 1 0 0,-1-1-1 0 0,1 1 0 0 0,-1-1 0 0 0,-7-5 1 0 0,0-6-1652 0 0,2-3-824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106 968 316 0 0,'0'0'3114'0'0,"0"19"1632"0"0,-26 2-3914 0 0,23-19-799 0 0,1 1 0 0 0,0-1 0 0 0,-1 0 0 0 0,1 0 0 0 0,-1 1 0 0 0,0-2 1 0 0,1 1-1 0 0,-1 0 0 0 0,0-1 0 0 0,0 1 0 0 0,0-1 0 0 0,-1 0 0 0 0,-4 2 0 0 0,-17 7 368 0 0,14-3-270 0 0,12-7-106 0 0,-1 0-1 0 0,0 0 1 0 0,0 0-1 0 0,0 0 0 0 0,0 0 1 0 0,0 0-1 0 0,0 0 1 0 0,0 0-1 0 0,0 0 0 0 0,0 0 1 0 0,0 0-1 0 0,0 0 1 0 0,0 0-1 0 0,1 0 0 0 0,-1 0 1 0 0,0 0-1 0 0,0 0 0 0 0,0 0 1 0 0,0 1-1 0 0,0-1 1 0 0,0 0-1 0 0,0 0 0 0 0,0 0 1 0 0,0 0-1 0 0,0 0 1 0 0,0 0-1 0 0,0 0 0 0 0,0 0 1 0 0,0 0-1 0 0,0 0 0 0 0,0 0 1 0 0,0 0-1 0 0,0 0 1 0 0,0 1-1 0 0,0-1 0 0 0,0 0 1 0 0,0 0-1 0 0,0 0 1 0 0,0 0-1 0 0,0 0 0 0 0,0 0 1 0 0,0 0-1 0 0,0 0 1 0 0,0 0-1 0 0,0 0 0 0 0,0 0 1 0 0,0 0-1 0 0,0 1 0 0 0,0-1 1 0 0,0 0-1 0 0,0 0 1 0 0,0 0-1 0 0,0 0 0 0 0,0 0 1 0 0,0 0-1 0 0,0 0 1 0 0,-1 0-1 0 0,1 0 0 0 0,0 0 1 0 0,0 0-1 0 0,9-1-20 0 0,-1-1 0 0 0,0 0 0 0 0,0 0-1 0 0,1-1 1 0 0,-2 0 0 0 0,1-1 0 0 0,13-7 0 0 0,26-11 185 0 0,181-60-20 0 0,-85 29 144 0 0,-63 25 137 0 0,109-22 1 0 0,-167 45-436 0 0,-1-2-1 0 0,22-10 1 0 0,13-3 92 0 0,340-95 306 0 0,-216 62-285 0 0,186-64-151 0 0,-196 68-58 0 0,-30 10 38 0 0,159-54-131 0 0,-56 29-434 0 0,-184 50 562 0 0,98-21 24 0 0,-139 31-5 0 0,-1-1-58 0 0,0 2 0 0 0,0 0 1 0 0,29-2-1 0 0,-43 5 86 0 0,-1 0-1 0 0,1 0 1 0 0,0-1-1 0 0,0 1 1 0 0,-1-1-1 0 0,1 0 1 0 0,0 0-1 0 0,-1 0 1 0 0,1 0-1 0 0,4-2 1 0 0,-7 3 5 0 0,0 0 1 0 0,0 0 0 0 0,0 0 0 0 0,0 0 0 0 0,-1 0 0 0 0,1 0 0 0 0,0 0-1 0 0,0 0 1 0 0,0 0 0 0 0,0 0 0 0 0,0 0 0 0 0,0 0 0 0 0,0 0 0 0 0,0-1-1 0 0,0 1 1 0 0,0 0 0 0 0,-1 0 0 0 0,1 0 0 0 0,0 0 0 0 0,0 0 0 0 0,0 0 0 0 0,0 0-1 0 0,0 0 1 0 0,0 0 0 0 0,0 0 0 0 0,0 0 0 0 0,0 0 0 0 0,0 0 0 0 0,0-1-1 0 0,0 1 1 0 0,0 0 0 0 0,0 0 0 0 0,0 0 0 0 0,0 0 0 0 0,0 0 0 0 0,0 0-1 0 0,0 0 1 0 0,0 0 0 0 0,0 0 0 0 0,0-1 0 0 0,0 1 0 0 0,0 0 0 0 0,0 0 0 0 0,0 0-1 0 0,0 0 1 0 0,0 0 0 0 0,0 0 0 0 0,0 0 0 0 0,0 0 0 0 0,0 0 0 0 0,0 0-1 0 0,0-1 1 0 0,0 1 0 0 0,0 0 0 0 0,0 0 0 0 0,0 0 0 0 0,0 0 0 0 0,1 0-1 0 0,-1 0 1 0 0,0 0 0 0 0,0 0 0 0 0,0 0 0 0 0,0 0 0 0 0,0 0 0 0 0,0 0 0 0 0,0 0-1 0 0,-20 3 445 0 0,12-2-455 0 0,1 1-1 0 0,-1 0 1 0 0,1 1 0 0 0,0-1-1 0 0,0 2 1 0 0,0-1 0 0 0,0 1-1 0 0,1 0 1 0 0,-1 0-1 0 0,1 0 1 0 0,0 1 0 0 0,0 0-1 0 0,1 1 1 0 0,-1-1 0 0 0,-8 12-1 0 0,-7 7-166 0 0,16-19 214 0 0,0 1 0 0 0,-1 0 0 0 0,2 0 0 0 0,-1 0 0 0 0,-7 13 0 0 0,12-10 299 0 0,9-17-423 0 0,11-15 211 0 0,80-129 206 0 0,-99 151-316 0 0,0 1 0 0 0,-1-1 0 0 0,1 0 0 0 0,-1 1 1 0 0,1-1-1 0 0,-1 0 0 0 0,1 1 0 0 0,-1-1 0 0 0,0 0 0 0 0,1 0 1 0 0,-1 1-1 0 0,0-1 0 0 0,0 0 0 0 0,1 0 0 0 0,-1 0 1 0 0,0 1-1 0 0,0-1 0 0 0,0 0 0 0 0,0 0 0 0 0,0 0 0 0 0,0 0 1 0 0,0 1-1 0 0,0-1 0 0 0,-1 0 0 0 0,1 0 0 0 0,0 0 1 0 0,0 1-1 0 0,-1-1 0 0 0,0-1 0 0 0,-21-2 1294 0 0,-10-1-1426 0 0,16 0-419 0 0,-40-18 1439 0 0,34 5-3052 0 0,9-6-4769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10 4048 0 0,'0'0'6543'0'0,"-18"-2"-6118"0"0,-146-5 239 0 0,161 7-893 0 0,-1 0 0 0 0,1 0 0 0 0,-1 0 0 0 0,0 0 0 0 0,1 1 0 0 0,-1-1 0 0 0,0 1 0 0 0,1 0 0 0 0,-1 0 0 0 0,-3 2 0 0 0,5-1 48 0 0,1-1 1 0 0,0 0-1 0 0,0 0 0 0 0,-1 1 1 0 0,1-1-1 0 0,0 1 0 0 0,0-1 1 0 0,0 1-1 0 0,0 0 0 0 0,1-1 1 0 0,-1 1-1 0 0,0 0 0 0 0,1-1 1 0 0,-1 1-1 0 0,1 0 0 0 0,0 0 1 0 0,-1 0-1 0 0,1 0 0 0 0,0-1 1 0 0,0 1-1 0 0,0 0 0 0 0,1 2 1 0 0,-1 14-3954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52 19 3544 0 0,'0'0'3516'0'0,"-19"-13"-3238"0"0,7 7 3758 0 0,9 12-4035 0 0,0-1 0 0 0,1 0 0 0 0,-1 1-1 0 0,1-1 1 0 0,0 1 0 0 0,1 0-1 0 0,0 0 1 0 0,0-1 0 0 0,0 1 0 0 0,0 0-1 0 0,1 8 1 0 0,0-12-3 0 0,0 0 0 0 0,1 0 1 0 0,-1 0-1 0 0,0 0 0 0 0,1-1 0 0 0,0 1 0 0 0,-1 0 0 0 0,1 0 1 0 0,0 0-1 0 0,0 0 0 0 0,0-1 0 0 0,0 1 0 0 0,1 0 1 0 0,-1-1-1 0 0,0 1 0 0 0,1-1 0 0 0,-1 1 0 0 0,1-1 0 0 0,-1 0 1 0 0,1 0-1 0 0,0 0 0 0 0,-1 0 0 0 0,1 0 0 0 0,0 0 1 0 0,0 0-1 0 0,0 0 0 0 0,0-1 0 0 0,0 1 0 0 0,0-1 0 0 0,0 1 1 0 0,0-1-1 0 0,0 0 0 0 0,0 0 0 0 0,0 0 0 0 0,0 0 1 0 0,3 0-1 0 0,2 0-43 0 0,0-1-1 0 0,0 1 1 0 0,1-1 0 0 0,-1-1 0 0 0,0 1 0 0 0,0-1 0 0 0,8-4-1 0 0,-13 5 4 0 0,0 1-1 0 0,0-1 1 0 0,0-1 0 0 0,1 1-1 0 0,-1 0 1 0 0,0 0-1 0 0,-1-1 1 0 0,1 1-1 0 0,0-1 1 0 0,0 0 0 0 0,-1 0-1 0 0,1 1 1 0 0,-1-1-1 0 0,1 0 1 0 0,-1 0-1 0 0,0 0 1 0 0,0-1-1 0 0,0 1 1 0 0,0 0 0 0 0,0 0-1 0 0,0 0 1 0 0,-1-1-1 0 0,1 1 1 0 0,-1 0-1 0 0,1-5 1 0 0,-2 6 41 0 0,0 0 0 0 0,0 1 0 0 0,0-1 0 0 0,0 1 0 0 0,0-1 1 0 0,-1 1-1 0 0,1-1 0 0 0,0 1 0 0 0,0 0 0 0 0,0 0 0 0 0,0 0 0 0 0,-1-1 0 0 0,1 1 0 0 0,0 0 1 0 0,0 0-1 0 0,0 1 0 0 0,-1-1 0 0 0,1 0 0 0 0,-2 1 0 0 0,-27 3 244 0 0,23-2-217 0 0,-1 1 0 0 0,1 0 0 0 0,0 1 1 0 0,0-1-1 0 0,-12 10 0 0 0,16-11 5 0 0,1-1-1 0 0,-1 1 0 0 0,1 0 0 0 0,0 0 1 0 0,0 0-1 0 0,0 0 0 0 0,0 1 0 0 0,1-1 1 0 0,-1 1-1 0 0,0-1 0 0 0,1 1 1 0 0,0-1-1 0 0,0 1 0 0 0,-1 0 0 0 0,2 0 1 0 0,-1-1-1 0 0,0 1 0 0 0,0 6 0 0 0,1-8-43 0 0,1 0-1 0 0,-1 1 1 0 0,1-1-1 0 0,0 0 1 0 0,0 0-1 0 0,0 0 0 0 0,-1 1 1 0 0,1-1-1 0 0,0 0 1 0 0,0 0-1 0 0,0-1 1 0 0,1 1-1 0 0,-1 0 1 0 0,0 0-1 0 0,0 0 1 0 0,0-1-1 0 0,1 1 0 0 0,-1-1 1 0 0,0 1-1 0 0,1-1 1 0 0,1 1-1 0 0,38 12-232 0 0,-30-9 274 0 0,-6-3-24 0 0,1 1-1 0 0,-1 0 1 0 0,0 1-1 0 0,0-1 1 0 0,0 1-1 0 0,0 0 0 0 0,0 0 1 0 0,4 4-1 0 0,-8-6-20 0 0,0 0-1 0 0,0 0 0 0 0,0 0 1 0 0,-1 0-1 0 0,1 1 1 0 0,0-1-1 0 0,-1 0 0 0 0,1 0 1 0 0,-1 0-1 0 0,1 0 0 0 0,-1 1 1 0 0,1-1-1 0 0,-1 0 0 0 0,0 0 1 0 0,0 1-1 0 0,0-1 0 0 0,0 0 1 0 0,0 1-1 0 0,0-1 1 0 0,0 0-1 0 0,0 0 0 0 0,0 1 1 0 0,0-1-1 0 0,-1 0 0 0 0,1 0 1 0 0,-1 1-1 0 0,1-1 0 0 0,-1 0 1 0 0,1 0-1 0 0,-1 0 1 0 0,0 0-1 0 0,1 0 0 0 0,-1 1 1 0 0,0-1-1 0 0,0-1 0 0 0,0 1 1 0 0,0 0-1 0 0,0 0 0 0 0,0 0 1 0 0,-2 1-1 0 0,-54 47 34 0 0,57-48 25 0 0,0 0 0 0 0,0 0 0 0 0,1 0 0 0 0,-1 0 0 0 0,1 0 0 0 0,-1-1 0 0 0,0 1 0 0 0,1 0 0 0 0,0 0 0 0 0,-1 0 0 0 0,1-1 0 0 0,-1 1 0 0 0,1 0 0 0 0,0-1 0 0 0,0 1 0 0 0,-1-1 0 0 0,1 1 0 0 0,0-1 0 0 0,0 1 0 0 0,0-1 0 0 0,0 1 0 0 0,-1-1 0 0 0,2 1 0 0 0,29 16-50 0 0,-29-16 85 0 0,3 2 23 0 0,0 0 0 0 0,0 0 0 0 0,0 0 0 0 0,-1 0 0 0 0,1 1 1 0 0,-1 0-1 0 0,0-1 0 0 0,0 2 0 0 0,0-1 0 0 0,-1 0 0 0 0,0 1 0 0 0,5 8 0 0 0,-7-10-87 0 0,0-1 0 0 0,0 1 0 0 0,0 0 0 0 0,-1 0 0 0 0,1 0 0 0 0,-1-1 0 0 0,0 1 0 0 0,0 0 0 0 0,0 0 0 0 0,0 0 0 0 0,-1 0 0 0 0,1-1 0 0 0,-1 1 0 0 0,1 0 0 0 0,-1 0-1 0 0,0-1 1 0 0,0 1 0 0 0,0-1 0 0 0,-1 1 0 0 0,1 0 0 0 0,0-1 0 0 0,-1 0 0 0 0,0 1 0 0 0,0-1 0 0 0,1 0 0 0 0,-1 0 0 0 0,-3 2 0 0 0,-1 0 17 0 0,0 1 0 0 0,0-1 0 0 0,0-1 0 0 0,0 1 0 0 0,-1-1 0 0 0,1 0 1 0 0,-1-1-1 0 0,-9 3 0 0 0,13-4-166 0 0,0-1 0 0 0,0 1 0 0 0,0-1 0 0 0,0 1 0 0 0,0-1 0 0 0,0 0 0 0 0,0 0 0 0 0,0-1 0 0 0,-6 0 0 0 0,8 1-78 0 0,0-1-1 0 0,0 1 1 0 0,0-1 0 0 0,0 1 0 0 0,0-1 0 0 0,0 1-1 0 0,0-1 1 0 0,0 0 0 0 0,0 1 0 0 0,0-1 0 0 0,1 0-1 0 0,-1 0 1 0 0,0 0 0 0 0,0 1 0 0 0,1-1-1 0 0,-1 0 1 0 0,1 0 0 0 0,-1 0 0 0 0,1 0 0 0 0,-1 0-1 0 0,1 0 1 0 0,-1 0 0 0 0,1 0 0 0 0,0-1 0 0 0,0 1-1 0 0,-1-2 1 0 0,1-5-4476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848 1856 200 0 0,'0'0'2390'0'0,"14"-5"-544"0"0,0 0 5714 0 0,-14 5-7676 0 0,-18-35-47 0 0,6 17 270 0 0,1 0 0 0 0,1-1 0 0 0,0-1 0 0 0,-12-38 0 0 0,-18-36 25 0 0,-103-207 545 0 0,-2-43-391 0 0,110 266-268 0 0,13 30 10 0 0,-20-64 0 0 0,31 80-31 0 0,-24-47 1 0 0,8 20 17 0 0,2 4-39 0 0,13 33 45 0 0,2-1 0 0 0,-13-45 0 0 0,18 54-38 0 0,-1-1-1 0 0,0 1 1 0 0,-1 0 0 0 0,-12-18 0 0 0,1 1 6 0 0,-96-177 38 0 0,100 180-129 0 0,10 21 1669 0 0,3 29-688 0 0,1-17-928 0 0,1 40-129 0 0,0-19 129 0 0,-1 0 0 0 0,-1 0 0 0 0,-1-1 1 0 0,-11 52-1 0 0,2-50-46 0 0,7-24 81 0 0,8-18-76 0 0,5-14-4 0 0,-4 14 60 0 0,-1 0 0 0 0,0 0 0 0 0,0-1 0 0 0,-2 1-1 0 0,1-17 1 0 0,-3 31 55 0 0,0 0 1 0 0,0 0-1 0 0,0 1 0 0 0,0-1 0 0 0,0 0 0 0 0,0 1 0 0 0,1-1 0 0 0,-1 0 1 0 0,0 0-1 0 0,0 1 0 0 0,0-1 0 0 0,1 0 0 0 0,-1 1 0 0 0,0-1 0 0 0,1 0 0 0 0,-1 1 1 0 0,1-1-1 0 0,-1 1 0 0 0,1-1 0 0 0,-1 0 0 0 0,1 1 0 0 0,-1-1 0 0 0,1 1 0 0 0,-1 0 1 0 0,1-1-1 0 0,0 1 0 0 0,-1-1 0 0 0,1 1 0 0 0,0 0 0 0 0,0-1 0 0 0,29 3 271 0 0,38 29-193 0 0,-53-23-40 0 0,-6-4-697 0 0,49 20 1629 0 0,-39-20-3840 0 0,0-2-4317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79 385 584 0 0,'0'-3'9171'0'0,"0"-2"-6700"0"0,2-12-2421 0 0,2-3-103 0 0,-1 0 1 0 0,-1-1 0 0 0,0 0-1 0 0,-2 1 1 0 0,0-1-1 0 0,-6-34 1 0 0,5 44 17 0 0,-1 0 0 0 0,-1 0 0 0 0,0 0 0 0 0,0 0 1 0 0,-1 1-1 0 0,-1-1 0 0 0,1 1 0 0 0,-2 0 0 0 0,1 0 0 0 0,-1 1 0 0 0,-1 0 0 0 0,0 0 0 0 0,-15-15 0 0 0,22 24 49 0 0,0 0 0 0 0,0 0 0 0 0,0-1-1 0 0,0 1 1 0 0,0 0 0 0 0,-1 0 0 0 0,1 0-1 0 0,0 0 1 0 0,0 0 0 0 0,0 0-1 0 0,0 0 1 0 0,-1 0 0 0 0,1 0 0 0 0,0 0-1 0 0,0 0 1 0 0,0 0 0 0 0,0 0 0 0 0,0 0-1 0 0,-1 0 1 0 0,1 0 0 0 0,0 0 0 0 0,0 0-1 0 0,0 0 1 0 0,0 0 0 0 0,-1 0 0 0 0,1 1-1 0 0,0-1 1 0 0,0 0 0 0 0,0 0 0 0 0,0 0-1 0 0,0 0 1 0 0,0 0 0 0 0,-1 0-1 0 0,1 0 1 0 0,0 0 0 0 0,0 1 0 0 0,0-1-1 0 0,0 0 1 0 0,0 0 0 0 0,0 0 0 0 0,0 0-1 0 0,0 0 1 0 0,0 1 0 0 0,0-1 0 0 0,0 0-1 0 0,0 0 1 0 0,0 0 0 0 0,0 0 0 0 0,0 1-1 0 0,0-1 1 0 0,0 0 0 0 0,0 0-1 0 0,0 0 1 0 0,0 0 0 0 0,0 1 0 0 0,-3 19-73 0 0,5 36-819 0 0,-2-34 957 0 0,24-49-192 0 0,-12 15-59 0 0,-2 1 1 0 0,19-26-1 0 0,-24 29 158 0 0,-4 6 3 0 0,1 0 0 0 0,-1-1 0 0 0,0 1 1 0 0,0 0-1 0 0,0 0 0 0 0,0-1 0 0 0,0 1 0 0 0,-1 0 0 0 0,1-1 0 0 0,-1 1 1 0 0,1-5 1099 0 0,7 43-865 0 0,-7-29-154 0 0,1 0 0 0 0,-1 0 0 0 0,1 0 0 0 0,1 0 0 0 0,-1-1 0 0 0,7 12 0 0 0,12 0-1716 0 0,-19-17 1018 0 0,1 0-1 0 0,-1 0 0 0 0,1 0 0 0 0,-1-1 0 0 0,1 1 0 0 0,-1-1 0 0 0,1 1 1 0 0,-1-1-1 0 0,1 0 0 0 0,4-1 0 0 0,3 0-3170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224 1 1868 0 0,'0'0'7368'0'0,"-2"15"-7139"0"0,-9 45-100 0 0,9-55-141 0 0,0 0-1 0 0,-1 1 0 0 0,1-1 1 0 0,-1-1-1 0 0,0 1 0 0 0,0 0 1 0 0,-1-1-1 0 0,1 1 0 0 0,-1-1 1 0 0,0 0-1 0 0,0 0 1 0 0,-1-1-1 0 0,1 1 0 0 0,-1-1 1 0 0,1 0-1 0 0,-1 0 0 0 0,0 0 1 0 0,0-1-1 0 0,-1 0 0 0 0,1 0 1 0 0,-10 2-1 0 0,-1 2-33 0 0,10-3-90 0 0,0 0 0 0 0,0-1 1 0 0,0 0-1 0 0,-1 0 0 0 0,1 0 0 0 0,-1-1 0 0 0,1 0 0 0 0,-1 0 0 0 0,0-1 1 0 0,1 0-1 0 0,-1 0 0 0 0,-8-2 0 0 0,15 2 114 0 0,-1 0 0 0 0,0-1 0 0 0,1 1 0 0 0,0-1 0 0 0,-1 1 1 0 0,1-1-1 0 0,-1 1 0 0 0,1-1 0 0 0,-1 1 0 0 0,1-1 0 0 0,0 1 0 0 0,0-1 0 0 0,-1 1 0 0 0,1-1 0 0 0,0 1 0 0 0,0-1 1 0 0,-1 0-1 0 0,1 1 0 0 0,0-1 0 0 0,0 0 0 0 0,0 1 0 0 0,0-1 0 0 0,0 1 0 0 0,0-1 0 0 0,0 0 0 0 0,0 1 0 0 0,0-1 1 0 0,0 0-1 0 0,1 1 0 0 0,-1-1 0 0 0,0 1 0 0 0,0-1 0 0 0,1 0 0 0 0,-1 1 0 0 0,0-1 0 0 0,0 1 0 0 0,1-1 0 0 0,-1 1 1 0 0,1-1-1 0 0,-1 1 0 0 0,1-1 0 0 0,-1 1 0 0 0,0 0 0 0 0,1-1 0 0 0,1 0 0 0 0,22-23 253 0 0,-22 23-321 0 0,6-6 47 0 0,1 1 0 0 0,-1 0 0 0 0,2 1 0 0 0,16-8 0 0 0,-22 11 99 0 0,-1 1 1 0 0,0-1 0 0 0,1 1-1 0 0,-1 0 1 0 0,1 0 0 0 0,0 1-1 0 0,-1-1 1 0 0,1 1 0 0 0,-1-1-1 0 0,1 1 1 0 0,0 0-1 0 0,-1 0 1 0 0,1 1 0 0 0,0-1-1 0 0,-1 1 1 0 0,1 0 0 0 0,5 2-1 0 0,-7-2 85 0 0,0 1-1 0 0,0 0 1 0 0,0 0-1 0 0,0-1 1 0 0,-1 1-1 0 0,1 1 1 0 0,-1-1-1 0 0,1 0 0 0 0,-1 0 1 0 0,0 0-1 0 0,1 1 1 0 0,-1-1-1 0 0,0 1 1 0 0,-1-1-1 0 0,2 5 1 0 0,7 46 855 0 0,-5-21-849 0 0,-3-27-404 0 0,12 34 998 0 0,0-27-2181 0 0,-12-12 1147 0 0,0 1 0 0 0,0-1 1 0 0,0 0-1 0 0,0 0 0 0 0,0 0 1 0 0,0 0-1 0 0,0 0 0 0 0,0 0 1 0 0,0 0-1 0 0,0 0 0 0 0,0 0 1 0 0,0 0-1 0 0,0-1 0 0 0,0 1 1 0 0,0 0-1 0 0,0-1 0 0 0,2 0 1 0 0,4-3-2484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112 18 1360 0 0,'0'0'7478'0'0,"-2"11"-6993"0"0,-2 2-315 0 0,-2 32 581 0 0,6-44-703 0 0,1 0-1 0 0,0 1 0 0 0,-1-1 1 0 0,1 0-1 0 0,0 0 0 0 0,0 0 1 0 0,0 0-1 0 0,0 0 0 0 0,0 0 1 0 0,0 0-1 0 0,0 0 0 0 0,0-1 1 0 0,1 1-1 0 0,-1 0 0 0 0,0 0 1 0 0,0-1-1 0 0,1 1 0 0 0,-1-1 1 0 0,0 1-1 0 0,1-1 0 0 0,-1 0 1 0 0,0 0-1 0 0,1 1 1 0 0,-1-1-1 0 0,3 0 0 0 0,37 3 971 0 0,-43-3-1037 0 0,0 0 0 0 0,0-1 0 0 0,-1 1 0 0 0,1-1-1 0 0,0 0 1 0 0,0 0 0 0 0,0 1 0 0 0,0-1 0 0 0,0-1 0 0 0,0 1-1 0 0,0 0 1 0 0,1 0 0 0 0,-1-1 0 0 0,0 1 0 0 0,1-1 0 0 0,-1 0 0 0 0,1 1-1 0 0,-1-1 1 0 0,1 0 0 0 0,0 0 0 0 0,0 0 0 0 0,-1 0 0 0 0,1 0-1 0 0,1 0 1 0 0,-1 0 0 0 0,0 0 0 0 0,1 0 0 0 0,-1 0 0 0 0,1-1 0 0 0,-1 1-1 0 0,1 0 1 0 0,0 0 0 0 0,0-1 0 0 0,0 1 0 0 0,0 0 0 0 0,0 0-1 0 0,1-1 1 0 0,-1 1 0 0 0,1 0 0 0 0,0 0 0 0 0,-1 0 0 0 0,1 0 0 0 0,0 0-1 0 0,0 0 1 0 0,0 0 0 0 0,0 0 0 0 0,1 0 0 0 0,-1 0 0 0 0,0 0-1 0 0,1 1 1 0 0,0-1 0 0 0,-1 1 0 0 0,1-1 0 0 0,0 1 0 0 0,0-1 0 0 0,-1 1-1 0 0,1 0 1 0 0,0 0 0 0 0,0 0 0 0 0,0 0 0 0 0,1 0 0 0 0,-1 1-1 0 0,0-1 1 0 0,0 1 0 0 0,0-1 0 0 0,0 1 0 0 0,1 0 0 0 0,-1 0 0 0 0,4 0-1 0 0,-17-2-45 0 0,0 0-1 0 0,0 1 0 0 0,0 0 0 0 0,-1 1 1 0 0,1 0-1 0 0,-20 4 0 0 0,23-3-575 0 0,1 1 1 0 0,0 0-1 0 0,0 0 1 0 0,0 1-1 0 0,0 0 0 0 0,-11 6 1 0 0,-4 6-3804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7 198 3604 0 0,'0'0'5375'0'0,"-2"-31"-5293"0"0,-2-107 285 0 0,4 110 135 0 0,2 29-506 0 0,0-1-1 0 0,0 1 1 0 0,1 0 0 0 0,-1 0 0 0 0,0 0 0 0 0,0 0 0 0 0,0 1 0 0 0,0-1 0 0 0,0 1 0 0 0,-1-1 0 0 0,1 1 0 0 0,0-1 0 0 0,-1 1 0 0 0,1 0-1 0 0,-1 0 1 0 0,0 0 0 0 0,1 0 0 0 0,-1 0 0 0 0,0 0 0 0 0,0 0 0 0 0,1 4 0 0 0,21 57-823 0 0,-19-51 661 0 0,-1-4 169 0 0,0 0-1 0 0,1 1 1 0 0,0-1 0 0 0,9 14 0 0 0,-11-21 17 0 0,-2-1-82 0 0,2-3-16 0 0,-1 0-1 0 0,0 0 1 0 0,0 0 0 0 0,0 0-1 0 0,-1 0 1 0 0,1 0 0 0 0,-1 0-1 0 0,0-1 1 0 0,1 1 0 0 0,-1 0 0 0 0,-1-5-1 0 0,1 2 24 0 0,0-2 90 0 0,8-54 16 0 0,-7 60-8 0 0,-1 0 1 0 0,0-1-1 0 0,1 1 1 0 0,0 0-1 0 0,-1 0 0 0 0,1 0 1 0 0,0 0-1 0 0,0 0 1 0 0,0 0-1 0 0,0 0 1 0 0,1 0-1 0 0,-1 0 1 0 0,0 0-1 0 0,1 1 0 0 0,-1-1 1 0 0,1 1-1 0 0,0-1 1 0 0,-1 1-1 0 0,1-1 1 0 0,0 1-1 0 0,0 0 0 0 0,4-2 1 0 0,-5 3-38 0 0,0 0 0 0 0,0-1 0 0 0,0 1 0 0 0,0 0 0 0 0,1 0 0 0 0,-1 0 0 0 0,0 0 0 0 0,0 0 0 0 0,0 0 0 0 0,0 0 0 0 0,0 0 0 0 0,0 1 0 0 0,1-1 0 0 0,-1 0 0 0 0,0 1 0 0 0,0-1 0 0 0,0 1 0 0 0,0-1 0 0 0,0 1 0 0 0,0-1 0 0 0,0 1 0 0 0,0 0 0 0 0,-1-1 0 0 0,1 1 1 0 0,0 0-1 0 0,1 1 0 0 0,-1 1 21 0 0,0-1 0 0 0,1 0 0 0 0,-1 1 0 0 0,0-1 0 0 0,-1 1 0 0 0,1 0 0 0 0,0-1 0 0 0,-1 1 0 0 0,0 0 0 0 0,1-1 0 0 0,-1 4 0 0 0,0 3 39 0 0,-1 0 0 0 0,0-1-1 0 0,0 1 1 0 0,-1-1 0 0 0,0 1 0 0 0,-5 13 0 0 0,-31 56 101 0 0,-19 47 454 0 0,51-108-564 0 0,1-1 1 0 0,1 1-1 0 0,0-1 1 0 0,1 1-1 0 0,1 0 1 0 0,0 19-1 0 0,2-35-50 0 0,0 0-1 0 0,0 0 1 0 0,0 0 0 0 0,0 0-1 0 0,1 0 1 0 0,-1 1 0 0 0,0-1-1 0 0,1 0 1 0 0,-1 0 0 0 0,0 0-1 0 0,1 0 1 0 0,-1 0 0 0 0,1-1-1 0 0,0 1 1 0 0,-1 0 0 0 0,1 0-1 0 0,0 0 1 0 0,-1 0 0 0 0,1-1 0 0 0,0 1-1 0 0,0 0 1 0 0,0-1 0 0 0,0 1-1 0 0,0 0 1 0 0,1 0 0 0 0,1 0-99 0 0,1 0 0 0 0,-1 0 1 0 0,0 0-1 0 0,1 0 1 0 0,-1-1-1 0 0,0 0 0 0 0,1 1 1 0 0,4-2-1 0 0,2 1-658 0 0,1-1-1 0 0,-1-1 0 0 0,0 0 1 0 0,18-7-1 0 0,-4-1-1814 0 0,0 0-1245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852 25 808 0 0,'0'0'7175'0'0,"-7"-1"-2936"0"0,-27-3-3579 0 0,-4 8-581 0 0,-1 3 1 0 0,2 0 0 0 0,-1 3-1 0 0,-68 27 1 0 0,97-33-52 0 0,1 1 0 0 0,0 0 1 0 0,0 0-1 0 0,1 1 0 0 0,0 0 1 0 0,0 0-1 0 0,0 0 0 0 0,1 1 1 0 0,0 0-1 0 0,0 1 0 0 0,0-1 1 0 0,1 1-1 0 0,1 0 0 0 0,-1 1 0 0 0,-4 11 1 0 0,-4 15-4 0 0,1 1-1 0 0,-12 56 1 0 0,15-50-6 0 0,-20 87-130 0 0,18-71 311 0 0,-2-2-1 0 0,-3 1 1 0 0,-2-2-1 0 0,-49 104 1 0 0,27-80 43 0 0,24-44-37 0 0,-38 58 1 0 0,37-70-141 0 0,-10 15-9 0 0,-24 46 0 0 0,45-72-44 0 0,2 1 0 0 0,0-1 0 0 0,0 1 0 0 0,1 0 0 0 0,0 1 0 0 0,1-1 0 0 0,0 21 0 0 0,5 100-22 0 0,-2-122 30 0 0,4 32 37 0 0,2 0 0 0 0,2-1-1 0 0,18 53 1 0 0,11 48 166 0 0,-31-110-191 0 0,0 0-1 0 0,2 0 1 0 0,2-1 0 0 0,1 0-1 0 0,2-1 1 0 0,1-1-1 0 0,1 0 1 0 0,31 43 0 0 0,-36-58-46 0 0,1-2 0 0 0,1 1 0 0 0,0-2 0 0 0,0 0 0 0 0,2 0 0 0 0,-1-1 0 0 0,2-1 0 0 0,-1-1 0 0 0,1 0 0 0 0,1-1 0 0 0,0-1 0 0 0,0 0 0 0 0,1-1 0 0 0,26 6 0 0 0,-36-11-37 0 0,1-1 0 0 0,-1-1 0 0 0,0 1 0 0 0,0-1 0 0 0,1-1 1 0 0,-1 0-1 0 0,0 0 0 0 0,0 0 0 0 0,15-5 0 0 0,2-3-56 0 0,42-22 1 0 0,-46 20 144 0 0,1 1 0 0 0,38-12 1 0 0,-44 18-41 0 0,0 2 0 0 0,0 0 0 0 0,0 0 1 0 0,0 2-1 0 0,0 0 0 0 0,0 1 0 0 0,0 0 1 0 0,0 1-1 0 0,0 1 0 0 0,0 1 0 0 0,16 5 0 0 0,59 11 68 0 0,-52-12-17 0 0,0 1-1 0 0,64 25 0 0 0,-55-16-39 0 0,0-2 0 0 0,1-1 1 0 0,1-3-1 0 0,0-2 0 0 0,0-2 0 0 0,1-3 0 0 0,66 0 0 0 0,-17-1 36 0 0,-51-2-21 0 0,69-3 0 0 0,-88-5-41 0 0,-1-2 0 0 0,1 0 1 0 0,-1-2-1 0 0,-1-1 1 0 0,0-1-1 0 0,50-31 0 0 0,-36 21 62 0 0,-12 5-55 0 0,-1-1 0 0 0,-1-2-1 0 0,-1-1 1 0 0,-1 0 0 0 0,0-2-1 0 0,25-31 1 0 0,-12 8-45 0 0,-2-3 0 0 0,49-83 0 0 0,-62 94 63 0 0,-3-1 0 0 0,-1-2 0 0 0,24-67 0 0 0,-40 86-54 0 0,-1 0 1 0 0,-1 0-1 0 0,-1-1 0 0 0,-1 1 1 0 0,-4-35-1 0 0,-1 30 38 0 0,0 1 0 0 0,-2-1 1 0 0,-1 2-1 0 0,-1-1 0 0 0,-2 1 0 0 0,-15-29 0 0 0,-230-368-21 0 0,241 401 7 0 0,-1 1 0 0 0,-1 1 1 0 0,-1 1-1 0 0,-34-28 0 0 0,-92-56 42 0 0,56 42-43 0 0,62 44 22 0 0,-1 0 0 0 0,-58-24 0 0 0,59 29 18 0 0,-1-1 0 0 0,2-1 0 0 0,-41-28 0 0 0,-49-60-30 0 0,35 27 4 0 0,61 61-9 0 0,0 1-1 0 0,0 1 1 0 0,-1 1-1 0 0,0 0 0 0 0,0 2 1 0 0,-1 0-1 0 0,-29-6 1 0 0,32 9 31 0 0,-20-6-11 0 0,-37-15 1 0 0,-46-30-110 0 0,-33-6 115 0 0,138 55-23 0 0,1-2 0 0 0,0 0 0 0 0,0 0 0 0 0,-22-20 0 0 0,2 13 10 0 0,32 16-111 0 0,-1-1 0 0 0,1 0 0 0 0,0 0 0 0 0,0 0 0 0 0,0-1 0 0 0,0 1 0 0 0,0-1 0 0 0,0 1 0 0 0,0-1 0 0 0,0 0 0 0 0,1 0 0 0 0,-1-1 0 0 0,-4-3 0 0 0,37 26-13342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702 0 548 0 0,'0'0'2634'0'0,"-4"0"-2722"0"0,0 1 148 0 0,0-1 0 0 0,0 1 0 0 0,1 0 0 0 0,-1 0 0 0 0,0 0 0 0 0,1 1-1 0 0,-1-1 1 0 0,1 1 0 0 0,-1 0 0 0 0,1 0 0 0 0,0 0 0 0 0,0 0 0 0 0,0 1-1 0 0,0-1 1 0 0,0 1 0 0 0,0 0 0 0 0,1 0 0 0 0,-3 4 0 0 0,-53 74 603 0 0,32-41-384 0 0,-285 361 25 0 0,90-145-4643 0 0,205-239 3244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1094 1 80 0 0,'0'0'4340'0'0,"-6"9"-4543"0"0,-35 46 722 0 0,-57 60 1 0 0,36-45-364 0 0,-506 619 83 0 0,521-639-805 0 0,-3-2 1 0 0,-70 53-1 0 0,33-30-2760 0 0,73-59 2698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1031 1 1176 0 0,'0'0'3202'0'0,"-3"2"-3255"0"0,-14 17 1195 0 0,2-1 0 0 0,-26 40 1 0 0,-16 20-936 0 0,-160 193-476 0 0,-27 31-892 0 0,68-93 911 0 0,-68 76-2960 0 0,235-275 1973 0 0,2 1-67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2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12 270 4044 0 0,'0'0'5169'0'0,"0"-16"-4933"0"0,-6-123 671 0 0,4 126-838 0 0,1 2 17 0 0,0 0 0 0 0,0 0 0 0 0,1 0 0 0 0,0 0 0 0 0,3-18 0 0 0,-2 28-58 0 0,-1 0 0 0 0,1 0 0 0 0,-1 0 0 0 0,1 0 0 0 0,-1 0 0 0 0,1 0 0 0 0,-1 0 1 0 0,1 0-1 0 0,0 1 0 0 0,0-1 0 0 0,-1 0 0 0 0,1 0 0 0 0,0 1 0 0 0,0-1 0 0 0,0 1 0 0 0,0-1 0 0 0,0 0 0 0 0,0 1 0 0 0,0 0 0 0 0,0-1 0 0 0,0 1 0 0 0,0 0 0 0 0,0-1 1 0 0,0 1-1 0 0,0 0 0 0 0,0 0 0 0 0,0 0 0 0 0,0 0 0 0 0,1 0 0 0 0,-1 0 0 0 0,0 0 0 0 0,0 0 0 0 0,0 1 0 0 0,0-1 0 0 0,0 0 0 0 0,0 1 0 0 0,0-1 0 0 0,0 0 0 0 0,0 1 1 0 0,1 1-1 0 0,2-1-66 0 0,0 1 1 0 0,-1-1-1 0 0,0 1 1 0 0,1 0-1 0 0,-1 1 1 0 0,0-1 0 0 0,0 0-1 0 0,0 1 1 0 0,0 0-1 0 0,2 3 1 0 0,-2-2-50 0 0,-1 0 0 0 0,0 1 1 0 0,0-1-1 0 0,0 1 0 0 0,0 0 0 0 0,-1-1 1 0 0,1 1-1 0 0,-1 0 0 0 0,-1 0 1 0 0,1-1-1 0 0,-1 1 0 0 0,0 0 0 0 0,0 8 1 0 0,0-11 66 0 0,-1 0 0 0 0,1 0 1 0 0,-1 0-1 0 0,1-1 1 0 0,-1 1-1 0 0,0 0 0 0 0,0 0 1 0 0,0 0-1 0 0,0 0 0 0 0,0-1 1 0 0,0 1-1 0 0,-1 0 1 0 0,1-1-1 0 0,0 1 0 0 0,-1-1 1 0 0,1 0-1 0 0,-1 1 0 0 0,0-1 1 0 0,1 0-1 0 0,-1 0 1 0 0,0 0-1 0 0,0 0 0 0 0,1 0 1 0 0,-1-1-1 0 0,0 1 0 0 0,0 0 1 0 0,0-1-1 0 0,0 1 1 0 0,0-1-1 0 0,0 0 0 0 0,0 0 1 0 0,0 0-1 0 0,0 0 1 0 0,-1 0 1050 0 0,5-1-939 0 0,0 1 0 0 0,0-1 0 0 0,0 1 1 0 0,1 0-1 0 0,-1 0 0 0 0,0 0 0 0 0,0 0 1 0 0,1 0-1 0 0,-1 0 0 0 0,0 0 0 0 0,0 1 0 0 0,0-1 1 0 0,0 1-1 0 0,1 0 0 0 0,-1 0 0 0 0,0 0 1 0 0,3 1-1 0 0,1 4-45 0 0,0-1 0 0 0,0 1 0 0 0,0 0 0 0 0,0 0 0 0 0,-1 0 0 0 0,0 1 0 0 0,6 10 0 0 0,-7-9-143 0 0,1-1 1 0 0,0 0-1 0 0,0-1 0 0 0,1 1 0 0 0,-1-1 0 0 0,12 9 0 0 0,-16-15-161 0 0,0 1 0 0 0,0 0 0 0 0,0-1 0 0 0,0 0 0 0 0,0 1 0 0 0,0-1 0 0 0,0 0 0 0 0,0 1 0 0 0,1-1 0 0 0,-1 0 0 0 0,0 0 0 0 0,0 0 0 0 0,0 0-1 0 0,0 0 1 0 0,0 0 0 0 0,1 0 0 0 0,-1 0 0 0 0,0-1 0 0 0,0 1 0 0 0,0 0 0 0 0,0-1 0 0 0,0 1 0 0 0,0 0 0 0 0,0-1 0 0 0,0 0 0 0 0,0 1 0 0 0,0-1 0 0 0,0 0 0 0 0,0 1 0 0 0,0-1 0 0 0,1-1 0 0 0,5-7-2681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988 1 796 0 0,'0'0'3552'0'0,"-5"5"-3460"0"0,-35 33 399 0 0,-38 48-1 0 0,-5 5-459 0 0,-377 429-127 0 0,226-244-1911 0 0,175-204 144 0 0,31-36 793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950 0 1660 0 0,'0'0'2622'0'0,"-6"5"-2740"0"0,-46 44 799 0 0,1 2 1 0 0,-86 115 0 0 0,64-76-562 0 0,-322 454-432 0 0,184-241-4744 0 0,187-270 4095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1 988 0 0,'0'0'3207'0'0,"-18"10"166"0"0,-34 40-4222 0 0,3 2 0 0 0,-68 92 0 0 0,83-97-890 0 0,1 2-507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35 356 0 0,'0'0'3238'0'0,"-10"0"2944"0"0,9 0-5894 0 0,-9 3 1458 0 0,11-3-1790 0 0,0 0 0 0 0,0-1-1 0 0,0 1 1 0 0,-1-1 0 0 0,1 1 0 0 0,0-1-1 0 0,0 0 1 0 0,-1 1 0 0 0,1-1-1 0 0,-1 0 1 0 0,1 1 0 0 0,0-1-1 0 0,-1 0 1 0 0,1 1 0 0 0,-1-1-1 0 0,0 0 1 0 0,1 0 0 0 0,-1 0-1 0 0,0 0 1 0 0,1 0 0 0 0,-1 1-1 0 0,0-1 1 0 0,0 0 0 0 0,0 0-1 0 0,0 0 1 0 0,0 0 0 0 0,0 0 0 0 0,0 0-1 0 0,0 0 1 0 0,0 0 0 0 0,0 1-1 0 0,0-1 1 0 0,-1 0 0 0 0,1 0-1 0 0,-1-2 1 0 0,0-5-310 0 0,1 8 248 0 0,-12 7 896 0 0,12-4-644 0 0,0-1-127 0 0,0-1-1 0 0,-1 0 1 0 0,1 1-1 0 0,0-1 1 0 0,0 0-1 0 0,0 1 1 0 0,0-1-1 0 0,0 1 1 0 0,0-1-1 0 0,0 0 1 0 0,0 1 0 0 0,1-1-1 0 0,-1 0 1 0 0,0 1-1 0 0,1-1 1 0 0,-1 0-1 0 0,1 0 1 0 0,0 1-1 0 0,-1-1 1 0 0,1 0-1 0 0,0 0 1 0 0,0 0-1 0 0,0 0 1 0 0,-1 0-1 0 0,1 0 1 0 0,0 0 0 0 0,1 0-1 0 0,-1 0 1 0 0,0 0-1 0 0,0-1 1 0 0,0 1-1 0 0,0 0 1 0 0,1-1-1 0 0,-1 1 1 0 0,3 0-1 0 0,-10-39-1678 0 0,-3 43 3337 0 0,10 6-3731 0 0,-1-10 1692 0 0,0 0-1 0 0,1 0 1 0 0,-1 0-1 0 0,1 0 1 0 0,0 0-1 0 0,-1 0 1 0 0,1 0-1 0 0,0-1 1 0 0,-1 1 0 0 0,1 0-1 0 0,0 0 1 0 0,0-1-1 0 0,0 1 1 0 0,0 0-1 0 0,0-1 1 0 0,0 1-1 0 0,0-1 1 0 0,0 1 0 0 0,0-1-1 0 0,0 1 1 0 0,0-1-1 0 0,2 1 1 0 0,-3-1 349 0 0,-1-1 1 0 0,1 1-1 0 0,0 0 1 0 0,0 0-1 0 0,0 0 1 0 0,0 0-1 0 0,0 0 1 0 0,0 0-1 0 0,0 0 1 0 0,0 0-1 0 0,0 0 1 0 0,-1-1-1 0 0,1 1 1 0 0,0 0-1 0 0,0 0 1 0 0,0 0-1 0 0,0 0 1 0 0,0 0-1 0 0,0 0 1 0 0,0 0-1 0 0,0-1 1 0 0,0 1-1 0 0,0 0 1 0 0,0 0-1 0 0,0 0 1 0 0,0 0-1 0 0,0 0 1 0 0,0 0-1 0 0,0-1 1 0 0,0 1-1 0 0,0 0 1 0 0,0 0-1 0 0,0 0 1 0 0,0 0-1 0 0,0 0 1 0 0,1 0-1 0 0,-1-1 1 0 0,0 1-1 0 0,0 0 1 0 0,0 0-1 0 0,0 0 1 0 0,0 0-1 0 0,0 0 1 0 0,0 0-1 0 0,0 0 1 0 0,0 0-1 0 0,0 0 1 0 0,1 0-1 0 0,-1-1 1 0 0,0 1-1 0 0,0 0 1 0 0,0 0-1 0 0,0 0 1 0 0,0 0-1 0 0,0 0 1 0 0,1 0-1 0 0,-1 0 1 0 0,0 0-1 0 0,0 0 1 0 0,0 0-1 0 0,0 0 1 0 0,0 0-1 0 0,0 0 1 0 0,1 0-1 0 0,-1 0 1 0 0,0 0-1 0 0,0 0 1 0 0,0 0 0 0 0,0 0-1 0 0,-19-27-97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3 105 364 0 0,'-2'2'10037'0'0,"1"3"-8844"0"0,20-4-1098 0 0,0 1-1 0 0,28 7 0 0 0,-2 0-378 0 0,29 2 112 0 0,111 3-1 0 0,-21 0 253 0 0,114-2-158 0 0,-207-9 139 0 0,-44 0-125 0 0,52-4-1 0 0,218-5 680 0 0,-191 7-353 0 0,-181 68 1792 0 0,35-52-1778 0 0,34-16-234 0 0,1 1 1 0 0,-1 0 0 0 0,1 0 0 0 0,0 0-1 0 0,0 1 1 0 0,-8 5 0 0 0,12-8-161 0 0,1 2 85 0 0,0-1 0 0 0,-1 1 1 0 0,1-1-1 0 0,-1 1 0 0 0,0-1 0 0 0,0 0 0 0 0,1 1 1 0 0,-1-1-1 0 0,0 0 0 0 0,0 1 0 0 0,0-1 0 0 0,0 0 0 0 0,0 0 1 0 0,0 0-1 0 0,-2 1 0 0 0,2-1 44 0 0,-1 0 0 0 0,1 0 0 0 0,0 0 1 0 0,0 1-1 0 0,-1-1 0 0 0,1 0 0 0 0,0 1 0 0 0,0-1 0 0 0,1 1 0 0 0,-1-1 1 0 0,0 1-1 0 0,0-1 0 0 0,1 1 0 0 0,-1-1 0 0 0,0 4 0 0 0,1-5-16 0 0,0 1 0 0 0,1 0-1 0 0,-1 0 1 0 0,0 0 0 0 0,0-1-1 0 0,0 1 1 0 0,-1 0 0 0 0,1 0-1 0 0,0 0 1 0 0,0-1 0 0 0,0 1-1 0 0,0 0 1 0 0,-1 0 0 0 0,1-1-1 0 0,0 1 1 0 0,-1 0 0 0 0,1-1 0 0 0,-1 1-1 0 0,1 0 1 0 0,-1-1 0 0 0,1 1-1 0 0,-1 0 1 0 0,1-1 0 0 0,-1 1-1 0 0,0-2 1 0 0,1 0 0 0 0,0 0 0 0 0,0 0-1 0 0,0 0 1 0 0,0 0 0 0 0,0 0 0 0 0,0 0 0 0 0,0 0-1 0 0,0 0 1 0 0,0 0 0 0 0,0 0 0 0 0,1-1 0 0 0,-1 1-1 0 0,0 0 1 0 0,1 1 0 0 0,-1-1 0 0 0,1 0 0 0 0,-1 0-1 0 0,1 0 1 0 0,-1 0 0 0 0,1 0 0 0 0,1-1 0 0 0,5-12-4 0 0,-4 7 46 0 0,0 0 0 0 0,0 1 1 0 0,0-1-1 0 0,1 1 0 0 0,0 0 0 0 0,0 0 1 0 0,1 1-1 0 0,0-1 0 0 0,0 1 1 0 0,0 0-1 0 0,0 0 0 0 0,1 0 1 0 0,0 1-1 0 0,0 0 0 0 0,0 0 1 0 0,0 1-1 0 0,11-5 0 0 0,3 2-62 0 0,11-5 174 0 0,-31 11-162 0 0,0 0-1 0 0,0 0 0 0 0,0 0 1 0 0,-1 0-1 0 0,1 0 0 0 0,0 0 0 0 0,0-1 1 0 0,0 1-1 0 0,0 0 0 0 0,0 0 0 0 0,0 0 1 0 0,-1 0-1 0 0,1-1 0 0 0,0 1 0 0 0,0 0 1 0 0,0 0-1 0 0,0 0 0 0 0,0 0 0 0 0,0-1 1 0 0,0 1-1 0 0,0 0 0 0 0,0 0 1 0 0,0 0-1 0 0,0-1 0 0 0,0 1 0 0 0,0 0 1 0 0,0 0-1 0 0,0 0 0 0 0,0 0 0 0 0,0-1 1 0 0,0 1-1 0 0,0 0 0 0 0,1 0 0 0 0,-1 0 1 0 0,0 0-1 0 0,0-1 0 0 0,0 1 0 0 0,0 0 1 0 0,0 0-1 0 0,0 0 0 0 0,0 0 1 0 0,1 0-1 0 0,-1-1 0 0 0,0 1 0 0 0,0 0 1 0 0,0 0-1 0 0,0 0 0 0 0,1 0 0 0 0,-1 0 1 0 0,-16-3 142 0 0,1-1 0 0 0,-1-1 0 0 0,1 0 0 0 0,0-1 1 0 0,1 0-1 0 0,-28-17 0 0 0,37 20-314 0 0,1-1-1 0 0,-1 0 1 0 0,1 1-1 0 0,-1-2 1 0 0,1 1-1 0 0,1 0 0 0 0,-1-1 1 0 0,0 0-1 0 0,-4-9 1 0 0,6 11-344 0 0,1-1 0 0 0,-1 0 0 0 0,1 0 0 0 0,0 0 1 0 0,1 0-1 0 0,-1 0 0 0 0,0 0 0 0 0,1 0 0 0 0,0 0 0 0 0,0 0 0 0 0,0 0 0 0 0,1 0 0 0 0,-1 0 1 0 0,1 1-1 0 0,2-9 0 0 0,9-9-3649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0 784 0 0,'0'0'9373'0'0,"-8"9"-9142"0"0,-32 27-94 0 0,-1-1-1 0 0,-2-3 1 0 0,-1-1-1 0 0,-78 41 1 0 0,114-66-5338 0 0,20-7-977 0 0,-5 1 7199 0 0,6-2-1466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145 155 680 0 0,'0'0'6927'0'0,"-22"-26"-5109"0"0,-31-21-1036 0 0,39 36-1110 0 0,1 0 0 0 0,0-1 0 0 0,-12-15 0 0 0,25 27 197 0 0,-1 0 0 0 0,1 0-1 0 0,0-1 1 0 0,-1 1-1 0 0,1 0 1 0 0,0 0 0 0 0,0-1-1 0 0,-1 1 1 0 0,1 0-1 0 0,0-1 1 0 0,0 1-1 0 0,0 0 1 0 0,0-1 0 0 0,-1 1-1 0 0,1 0 1 0 0,0-1-1 0 0,0 1 1 0 0,0 0 0 0 0,0-1-1 0 0,0 1 1 0 0,0-1-1 0 0,0 1 1 0 0,0 0-1 0 0,0-1 1 0 0,0 1 0 0 0,0 0-1 0 0,0-1 1 0 0,0 1-1 0 0,0 0 1 0 0,0-1 0 0 0,0 1-1 0 0,1 0 1 0 0,-1-1-1 0 0,0 1 1 0 0,0 0-1 0 0,0-1 1 0 0,1 1 0 0 0,-1 0-1 0 0,0-1 1 0 0,0 1-1 0 0,1 0 1 0 0,-1 0 0 0 0,0-1-1 0 0,0 1 1 0 0,1 0-1 0 0,17-5-2309 0 0,-18 5 2455 0 0,15-1-437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0 780 0 0,'0'0'8930'0'0,"-2"4"-8692"0"0,-2 8-81 0 0,0 0 0 0 0,0 1 0 0 0,1-1 1 0 0,1 1-1 0 0,0 0 0 0 0,1-1 1 0 0,0 19-1 0 0,0 22-1963 0 0,1-42 1015 0 0,0-10 448 0 0,0 0 0 0 0,0 0-1 0 0,0-1 1 0 0,0 1 0 0 0,1 0 0 0 0,-1 0 0 0 0,0 0 0 0 0,0 0 0 0 0,1 0-1 0 0,-1-1 1 0 0,1 1 0 0 0,-1 0 0 0 0,0 0 0 0 0,1 0 0 0 0,0-1 0 0 0,-1 1 0 0 0,1 0-1 0 0,-1-1 1 0 0,1 1 0 0 0,0-1 0 0 0,-1 1 0 0 0,3 0 0 0 0,4 5-374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39 1376 0 0,'0'0'6843'0'0,"-3"8"-5893"0"0,-11-5 394 0 0,12 3-43 0 0,3-5-1314 0 0,0-1 0 0 0,0 1 0 0 0,-1 0 0 0 0,1 0 0 0 0,0-1 0 0 0,0 1 0 0 0,0-1 0 0 0,1 1 0 0 0,-1-1 0 0 0,0 1 0 0 0,0-1 0 0 0,0 1 0 0 0,0-1 0 0 0,0 0 0 0 0,0 0 0 0 0,1 0-1 0 0,-1 0 1 0 0,2 0 0 0 0,-3-1-15 0 0,1 0 0 0 0,-1 0-1 0 0,1 0 1 0 0,-1 0-1 0 0,0 0 1 0 0,0 0 0 0 0,1 0-1 0 0,-1 0 1 0 0,0-1-1 0 0,0 1 1 0 0,0 0 0 0 0,0 0-1 0 0,0 0 1 0 0,-1 0-1 0 0,1 0 1 0 0,0-1-1 0 0,0 1 1 0 0,-1 0 0 0 0,1 0-1 0 0,-1 0 1 0 0,1 0-1 0 0,-1 0 1 0 0,1 0 0 0 0,-1 0-1 0 0,0 0 1 0 0,1 0-1 0 0,-2-1 1 0 0,1 2 57 0 0,0-1 0 0 0,0 1 0 0 0,0-1 0 0 0,0 1 0 0 0,0 0-1 0 0,0-1 1 0 0,0 1 0 0 0,0 0 0 0 0,-1 0 0 0 0,1 0 0 0 0,0 0 0 0 0,0 0 0 0 0,0 0 0 0 0,0 0 0 0 0,0 0-1 0 0,0 0 1 0 0,0 0 0 0 0,-1 1 0 0 0,1-1 0 0 0,0 0 0 0 0,0 1 0 0 0,0-1 0 0 0,0 1 0 0 0,0-1 0 0 0,0 1 0 0 0,0-1-1 0 0,1 1 1 0 0,-1 0 0 0 0,0-1 0 0 0,0 1 0 0 0,0 0 0 0 0,1 0 0 0 0,-1 0 0 0 0,0 0 0 0 0,1 0 0 0 0,-1 0-1 0 0,1 0 1 0 0,-1 0 0 0 0,1 0 0 0 0,-1 2 0 0 0,0-1-42 0 0,1 0 0 0 0,0-1 0 0 0,0 1 0 0 0,0 0-1 0 0,0 0 1 0 0,0 0 0 0 0,1 0 0 0 0,-1 0 0 0 0,1 0 0 0 0,-1 0 0 0 0,1 0 0 0 0,-1-1-1 0 0,1 1 1 0 0,0 0 0 0 0,0 0 0 0 0,0-1 0 0 0,0 1 0 0 0,0-1 0 0 0,1 1 0 0 0,-1-1-1 0 0,0 1 1 0 0,1-1 0 0 0,1 2 0 0 0,4 3-151 0 0,-5-5 148 0 0,0 1 1 0 0,0 0 0 0 0,0-1 0 0 0,0 0 0 0 0,0 1-1 0 0,0-1 1 0 0,0 0 0 0 0,0 0 0 0 0,0 0 0 0 0,1 0-1 0 0,-1 0 1 0 0,4 0 0 0 0,-5-1-270 0 0,-4-10-456 0 0,3 8 753 0 0,0 1-1 0 0,0-1 1 0 0,0 0-1 0 0,0 0 1 0 0,-1 1-1 0 0,1-1 0 0 0,0 0 1 0 0,-1 1-1 0 0,0-1 1 0 0,1 0-1 0 0,-1 1 0 0 0,0-1 1 0 0,0 1-1 0 0,0-1 1 0 0,0 1-1 0 0,0 0 1 0 0,0-1-1 0 0,0 1 0 0 0,0 0 1 0 0,-1 0-1 0 0,1 0 1 0 0,0 0-1 0 0,-1 0 1 0 0,1 0-1 0 0,-1 0 0 0 0,1 0 1 0 0,-1 0-1 0 0,1 1 1 0 0,-1-1-1 0 0,0 1 1 0 0,1-1-1 0 0,-1 1 0 0 0,0 0 1 0 0,1-1-1 0 0,-1 1 1 0 0,0 0-1 0 0,0 0 1 0 0,-2 1-1 0 0,3-2 4 0 0,0 1 0 0 0,0 0 0 0 0,0 0 0 0 0,1 0 0 0 0,-1 0 0 0 0,0 0 0 0 0,0 0 0 0 0,0 0 1 0 0,1 0-1 0 0,-1 1 0 0 0,0-1 0 0 0,0 0 0 0 0,1 0 0 0 0,-1 1 0 0 0,0-1 0 0 0,0 0 0 0 0,1 1 0 0 0,-1-1 0 0 0,0 0 0 0 0,1 1 0 0 0,-1-1 0 0 0,0 1 0 0 0,1 0 1 0 0,-1-1-1 0 0,1 1 0 0 0,-1-1 0 0 0,1 1 0 0 0,-1 0 0 0 0,1-1 0 0 0,0 1 0 0 0,-1 0 0 0 0,1 0 0 0 0,0-1 0 0 0,-1 1 0 0 0,1 0 0 0 0,0 0 0 0 0,0-1 0 0 0,0 1 0 0 0,0 0 1 0 0,0 0-1 0 0,0 0 0 0 0,0 0 0 0 0,0-1 0 0 0,0 1 0 0 0,0 1 0 0 0,1 0-57 0 0,-1-1 1 0 0,1 1-1 0 0,-1 0 1 0 0,1-1 0 0 0,0 1-1 0 0,0 0 1 0 0,0-1-1 0 0,0 1 1 0 0,0-1-1 0 0,0 0 1 0 0,0 1-1 0 0,1-1 1 0 0,-1 0-1 0 0,0 0 1 0 0,1 0-1 0 0,-1 0 1 0 0,1 0-1 0 0,-1 0 1 0 0,1 0-1 0 0,2 1 1 0 0,-2-1 4 0 0,0-1 0 0 0,0 1 1 0 0,0 0-1 0 0,1-1 0 0 0,-1 0 0 0 0,0 1 0 0 0,0-1 1 0 0,0 0-1 0 0,0 0 0 0 0,0 0 0 0 0,0 0 0 0 0,1-1 1 0 0,-1 1-1 0 0,0 0 0 0 0,0-1 0 0 0,0 0 1 0 0,0 1-1 0 0,0-1 0 0 0,0 0 0 0 0,0 0 0 0 0,0 0 1 0 0,-1 0-1 0 0,1-1 0 0 0,0 1 0 0 0,0 0 0 0 0,-1-1 1 0 0,1 1-1 0 0,1-3 0 0 0,-1 1 8 0 0,-1 0 0 0 0,1 0 0 0 0,-1 0-1 0 0,0 0 1 0 0,0 0 0 0 0,0 0 0 0 0,0 0 0 0 0,-1 0 0 0 0,1-1 0 0 0,-1 1-1 0 0,0 0 1 0 0,0 0 0 0 0,0 0 0 0 0,0-1 0 0 0,0 1 0 0 0,-1 0-1 0 0,1 0 1 0 0,-3-6 0 0 0,2 7 52 0 0,0 0-1 0 0,0 0 1 0 0,0 0-1 0 0,0 0 1 0 0,-1 0-1 0 0,1 0 1 0 0,0 0-1 0 0,-1 1 1 0 0,1-1-1 0 0,-1 1 1 0 0,0-1-1 0 0,0 1 1 0 0,1 0-1 0 0,-1-1 1 0 0,0 1-1 0 0,0 0 1 0 0,0 0 0 0 0,0 0-1 0 0,0 1 1 0 0,-1-1-1 0 0,1 0 1 0 0,0 1-1 0 0,0-1 1 0 0,0 1-1 0 0,-1 0 1 0 0,1 0-1 0 0,0 0 1 0 0,0 0-1 0 0,0 0 1 0 0,-1 0-1 0 0,1 1 1 0 0,-3 0-1 0 0,3-1 22 0 0,0 1 0 0 0,-1-1 0 0 0,1 1 0 0 0,0 0 0 0 0,-1-1 0 0 0,1 1 0 0 0,0 0 0 0 0,0 1 0 0 0,0-1 0 0 0,0 0 0 0 0,0 0 0 0 0,0 1 0 0 0,0-1 0 0 0,0 1 0 0 0,0 0-1 0 0,1 0 1 0 0,-1 0 0 0 0,1-1 0 0 0,-1 1 0 0 0,1 0 0 0 0,0 1 0 0 0,0-1 0 0 0,0 0 0 0 0,0 0 0 0 0,0 0 0 0 0,0 1 0 0 0,0-1 0 0 0,1 1 0 0 0,-1 3 0 0 0,1-3-28 0 0,0 0-1 0 0,0 0 1 0 0,0 0 0 0 0,0 0 0 0 0,1 1 0 0 0,-1-2-1 0 0,1 1 1 0 0,0 0 0 0 0,0 0 0 0 0,0 0 0 0 0,0 0 0 0 0,1 0-1 0 0,-1-1 1 0 0,1 1 0 0 0,-1-1 0 0 0,1 1 0 0 0,0-1 0 0 0,0 1-1 0 0,0-1 1 0 0,0 0 0 0 0,1 0 0 0 0,-1 0 0 0 0,0 0 0 0 0,1-1-1 0 0,0 1 1 0 0,-1-1 0 0 0,1 1 0 0 0,0-1 0 0 0,0 0 0 0 0,-1 0-1 0 0,1 0 1 0 0,0-1 0 0 0,0 1 0 0 0,0 0 0 0 0,0-1 0 0 0,0 0-1 0 0,0 0 1 0 0,4 0 0 0 0,-4 0-66 0 0,0 0-1 0 0,0 1 1 0 0,0-1-1 0 0,0-1 1 0 0,0 1-1 0 0,0 0 1 0 0,0-1-1 0 0,0 1 1 0 0,0-1-1 0 0,0 0 1 0 0,-1 0-1 0 0,1 0 1 0 0,0 0 0 0 0,3-3-1 0 0,-5 3 2 0 0,0 0 0 0 0,1-1 1 0 0,-1 1-1 0 0,0-1 0 0 0,0 1 0 0 0,0-1 0 0 0,0 0 1 0 0,0 1-1 0 0,0-1 0 0 0,0 0 0 0 0,0 0 0 0 0,-1 0 1 0 0,1 0-1 0 0,-1 1 0 0 0,0-1 0 0 0,1 0 0 0 0,-1 0 1 0 0,0 0-1 0 0,0 0 0 0 0,0 0 0 0 0,0 0 0 0 0,-1-4 1 0 0,-1 3 5 0 0,0 0 1 0 0,0 0-1 0 0,0 1 1 0 0,0-1-1 0 0,0 0 1 0 0,-1 1-1 0 0,1 0 1 0 0,-1-1-1 0 0,0 1 1 0 0,1 0-1 0 0,-1 0 1 0 0,0 0 0 0 0,0 1-1 0 0,-1-1 1 0 0,1 1-1 0 0,0 0 1 0 0,0 0-1 0 0,-1 0 1 0 0,1 0-1 0 0,0 0 1 0 0,-1 1-1 0 0,1-1 1 0 0,-1 1-1 0 0,1 0 1 0 0,-1 0 0 0 0,1 0-1 0 0,-1 1 1 0 0,-4 1-1 0 0,7-1-252 0 0,0 0 0 0 0,0 0 0 0 0,0 0 0 0 0,0 1 0 0 0,0-1 0 0 0,1 0 0 0 0,-1 1 0 0 0,1-1 0 0 0,-1 1 0 0 0,1-1 0 0 0,-1 1 0 0 0,1-1 1 0 0,0 1-1 0 0,0-1 0 0 0,0 1 0 0 0,0-1 0 0 0,0 1 0 0 0,0-1 0 0 0,0 2 0 0 0,0-1-73 0 0,0 15-1585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64 0 0,'0'0'7910'0'0,"-4"3"-7785"0"0,1 1-20 0 0,0 0-1 0 0,0 0 0 0 0,0 0 0 0 0,0 0 0 0 0,1 0 0 0 0,0 1 0 0 0,0-1 0 0 0,0 1 0 0 0,0-1 1 0 0,1 1-1 0 0,-1 0 0 0 0,1 0 0 0 0,0-1 0 0 0,1 1 0 0 0,-1 0 0 0 0,1 0 0 0 0,1 10 1 0 0,-1-9-84 0 0,0 1 1 0 0,0-1 0 0 0,0 1 0 0 0,1-1 0 0 0,0 1 0 0 0,1-1 0 0 0,-1 1 0 0 0,1-1 0 0 0,1 0 0 0 0,-1 0 0 0 0,1 0-1 0 0,0 0 1 0 0,0-1 0 0 0,1 1 0 0 0,-1-1 0 0 0,1 0 0 0 0,0 0 0 0 0,1 0 0 0 0,-1 0 0 0 0,1-1 0 0 0,0 0 0 0 0,0 0-1 0 0,1 0 1 0 0,-1 0 0 0 0,1-1 0 0 0,0 0 0 0 0,6 3 0 0 0,-8-5-74 0 0,-1 1 0 0 0,0-1 0 0 0,0 0 0 0 0,1 0 0 0 0,-1 0 1 0 0,0 0-1 0 0,1-1 0 0 0,-1 1 0 0 0,1-1 0 0 0,-1 0 0 0 0,1 0 0 0 0,-1 0 0 0 0,0-1 0 0 0,1 1 0 0 0,-1-1 1 0 0,1 0-1 0 0,-1 0 0 0 0,6-2 0 0 0,-7 2 20 0 0,0-1 0 0 0,0 0 0 0 0,0 0 0 0 0,0 0 0 0 0,0 0 0 0 0,0 0 0 0 0,0 0 0 0 0,0 0 0 0 0,-1-1 0 0 0,1 1 0 0 0,-1-1 0 0 0,0 1 0 0 0,0-1 0 0 0,0 1 0 0 0,0-1 0 0 0,0 0 0 0 0,-1 1 0 0 0,1-1 0 0 0,-1 0 0 0 0,1 0 0 0 0,-1 0 0 0 0,0 1 0 0 0,0-5 0 0 0,0 1-7 0 0,0 0 0 0 0,-1 0 0 0 0,1 0 0 0 0,-1 0 0 0 0,0 0 0 0 0,-1 0 0 0 0,0 0 0 0 0,1 0 0 0 0,-2 0 0 0 0,1 0 0 0 0,-1 1 0 0 0,0 0 0 0 0,0-1 0 0 0,0 1 0 0 0,-1 0 0 0 0,0 0 0 0 0,0 1 0 0 0,0-1 0 0 0,0 1 0 0 0,-1 0 0 0 0,1 0 0 0 0,-1 0 0 0 0,0 1 0 0 0,-1 0 0 0 0,1 0-1 0 0,-1 0 1 0 0,1 1 0 0 0,-8-3 0 0 0,11 4-191 0 0,1 0-1 0 0,-1 1 0 0 0,0-1 0 0 0,0 1 1 0 0,0-1-1 0 0,0 1 0 0 0,0 0 1 0 0,1-1-1 0 0,-1 1 0 0 0,0 0 0 0 0,0 0 1 0 0,0 1-1 0 0,0-1 0 0 0,0 0 0 0 0,0 1 1 0 0,0-1-1 0 0,1 1 0 0 0,-1-1 0 0 0,0 1 1 0 0,0 0-1 0 0,1 0 0 0 0,-1 0 1 0 0,0 0-1 0 0,1 0 0 0 0,-1 0 0 0 0,1 0 1 0 0,-1 0-1 0 0,1 1 0 0 0,-2 1 0 0 0,0 11-512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39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8 0 0,'0'0'10204'0'0,"-1"-9"-9910"0"0,-3-8-154 0 0,-1-8 5 0 0,0 0 1 0 0,2-1 0 0 0,0 1 0 0 0,2 0-1 0 0,1-1 1 0 0,3-26 0 0 0,-2 48-138 0 0,1-1 1 0 0,0 0-1 0 0,0 0 1 0 0,1 1-1 0 0,0-1 1 0 0,-1 1-1 0 0,1-1 1 0 0,1 1-1 0 0,-1 0 1 0 0,1 0 0 0 0,-1 1-1 0 0,1-1 1 0 0,0 1-1 0 0,0 0 1 0 0,1 0-1 0 0,-1 0 1 0 0,1 1-1 0 0,-1-1 1 0 0,10-2-1 0 0,-11 3-32 0 0,-1 1-1 0 0,1 1 0 0 0,0-1 0 0 0,0 0 1 0 0,0 1-1 0 0,0-1 0 0 0,-1 1 0 0 0,1 0 0 0 0,0 0 1 0 0,0 0-1 0 0,0 0 0 0 0,0 1 0 0 0,0-1 1 0 0,0 1-1 0 0,-1 0 0 0 0,1-1 0 0 0,0 1 1 0 0,-1 1-1 0 0,1-1 0 0 0,0 0 0 0 0,-1 1 1 0 0,1-1-1 0 0,-1 1 0 0 0,0 0 0 0 0,1-1 1 0 0,-1 1-1 0 0,0 0 0 0 0,0 1 0 0 0,0-1 1 0 0,-1 0-1 0 0,1 0 0 0 0,-1 1 0 0 0,1-1 1 0 0,-1 1-1 0 0,0 0 0 0 0,2 3 0 0 0,-2-3-3 0 0,0 0-1 0 0,0-1 0 0 0,0 1 0 0 0,-1 0 0 0 0,1 0 0 0 0,-1-1 1 0 0,1 1-1 0 0,-1 0 0 0 0,0 0 0 0 0,0 0 0 0 0,0-1 0 0 0,-1 1 1 0 0,1 0-1 0 0,-1 0 0 0 0,1 0 0 0 0,-1-1 0 0 0,0 1 0 0 0,0-1 1 0 0,0 1-1 0 0,-1 0 0 0 0,1-1 0 0 0,0 0 0 0 0,-1 1 0 0 0,0-1 1 0 0,1 0-1 0 0,-1 0 0 0 0,0 0 0 0 0,0 0 0 0 0,0 0 0 0 0,-1 0 1 0 0,1 0-1 0 0,0-1 0 0 0,-1 1 0 0 0,-2 0 0 0 0,0 1 171 0 0,0 0-1 0 0,-1-1 1 0 0,1 1 0 0 0,-1-1-1 0 0,0-1 1 0 0,1 1 0 0 0,-1-1-1 0 0,0 0 1 0 0,0 0-1 0 0,-10-1 1 0 0,24 2-146 0 0,0 0 0 0 0,0 1 0 0 0,0 0 0 0 0,-1 0 1 0 0,1 1-1 0 0,-1 0 0 0 0,0 0 0 0 0,0 0 0 0 0,-1 1 0 0 0,1 0 0 0 0,9 10 0 0 0,-3 0 172 0 0,0 0 0 0 0,-2 1 0 0 0,18 29 0 0 0,-29-44-250 0 0,0-1-1 0 0,0 1 0 0 0,1-1 1 0 0,-1 1-1 0 0,0 0 0 0 0,1-1 0 0 0,-1 1 1 0 0,1-1-1 0 0,-1 1 0 0 0,1-1 1 0 0,-1 0-1 0 0,1 1 0 0 0,-1-1 0 0 0,1 0 1 0 0,-1 1-1 0 0,1-1 0 0 0,-1 0 1 0 0,1 1-1 0 0,0-1 0 0 0,-1 0 1 0 0,1 0-1 0 0,-1 0 0 0 0,1 1 0 0 0,0-1 1 0 0,-1 0-1 0 0,1 0 0 0 0,0 0 1 0 0,-1 0-1 0 0,1 0 0 0 0,0 0 0 0 0,-1-1 1 0 0,1 1-1 0 0,0 0 0 0 0,-1 0 1 0 0,1 0-1 0 0,-1-1 0 0 0,1 1 0 0 0,0 0 1 0 0,-1 0-1 0 0,1-1 0 0 0,-1 1 1 0 0,1-1-1 0 0,-1 1 0 0 0,1 0 0 0 0,-1-1 1 0 0,1 1-1 0 0,-1-1 0 0 0,23-28-5050 0 0,-20 24 4176 0 0,6-7-1033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1340 0 0,'0'0'9338'0'0,"1"15"-9160"0"0,-1-2-340 0 0,9 80 692 0 0,-8-87-747 0 0,0-1-1 0 0,0 0 1 0 0,0 1 0 0 0,1-1-1 0 0,0 0 1 0 0,0 0-1 0 0,0 0 1 0 0,0 0 0 0 0,1-1-1 0 0,0 1 1 0 0,0-1 0 0 0,0 1-1 0 0,0-1 1 0 0,1 0-1 0 0,7 6 1 0 0,-11-9 173 0 0,1-1 0 0 0,-1 1 0 0 0,1-1 1 0 0,0 0-1 0 0,-1 1 0 0 0,1-1 0 0 0,0 0 0 0 0,0 1 0 0 0,-1-1 0 0 0,1 0 1 0 0,0 0-1 0 0,0 0 0 0 0,-1 0 0 0 0,1 1 0 0 0,0-1 0 0 0,0 0 0 0 0,-1 0 1 0 0,1 0-1 0 0,0-1 0 0 0,0 1 0 0 0,-1 0 0 0 0,1 0 0 0 0,0 0 0 0 0,0 0 1 0 0,-1-1-1 0 0,1 1 0 0 0,0 0 0 0 0,0-1 0 0 0,9-22 336 0 0,-8-43 1639 0 0,-3 52-1795 0 0,-1-34 508 0 0,0 34-524 0 0,1 1 0 0 0,1-1 0 0 0,0 0 0 0 0,1 1 1 0 0,2-17-1 0 0,-2 29-93 0 0,-1-1 1 0 0,0 0 0 0 0,1 1 0 0 0,-1-1 0 0 0,1 0 0 0 0,0 1-1 0 0,-1-1 1 0 0,1 1 0 0 0,0-1 0 0 0,0 1 0 0 0,0-1 0 0 0,0 1-1 0 0,0 0 1 0 0,1 0 0 0 0,-1-1 0 0 0,0 1 0 0 0,1 0 0 0 0,-1 0-1 0 0,0 0 1 0 0,1 0 0 0 0,-1 0 0 0 0,1 1 0 0 0,0-1 0 0 0,-1 0-1 0 0,1 1 1 0 0,-1-1 0 0 0,1 1 0 0 0,0 0 0 0 0,0-1 0 0 0,-1 1-1 0 0,1 0 1 0 0,0 0 0 0 0,-1 0 0 0 0,1 0 0 0 0,3 1 0 0 0,-3 0-40 0 0,1-1 1 0 0,-1 1 0 0 0,1 0 0 0 0,-1 0 0 0 0,1 0 0 0 0,-1 0 0 0 0,0 1 0 0 0,1-1-1 0 0,-1 1 1 0 0,0-1 0 0 0,0 1 0 0 0,0 0 0 0 0,0 0 0 0 0,0 0 0 0 0,-1 0 0 0 0,1 0-1 0 0,-1 0 1 0 0,1 0 0 0 0,-1 0 0 0 0,0 1 0 0 0,0-1 0 0 0,2 5 0 0 0,-1 1-19 0 0,-1 0 1 0 0,1 0 0 0 0,-2 0-1 0 0,1 0 1 0 0,-1 8 0 0 0,0-13-2 0 0,0-1 0 0 0,0 1-1 0 0,0-1 1 0 0,-1 1 0 0 0,1-1 0 0 0,-1 0 0 0 0,1 1 0 0 0,-1-1-1 0 0,0 0 1 0 0,0 1 0 0 0,0-1 0 0 0,0 0 0 0 0,-1 0 0 0 0,1 0 0 0 0,0 0-1 0 0,-1 0 1 0 0,1 0 0 0 0,-1 0 0 0 0,0 0 0 0 0,-2 1 0 0 0,4-3 6 0 0,0 0 0 0 0,0 0 1 0 0,0 0-1 0 0,0 0 1 0 0,0-1-1 0 0,0 1 0 0 0,0 0 1 0 0,0 0-1 0 0,0 0 1 0 0,0 0-1 0 0,0 0 1 0 0,0 0-1 0 0,0 0 0 0 0,0 0 1 0 0,0 0-1 0 0,0 0 1 0 0,0 0-1 0 0,14-7 595 0 0,-9 7-537 0 0,0 1 1 0 0,-1-1-1 0 0,1 1 0 0 0,-1 0 1 0 0,1 0-1 0 0,-1 0 1 0 0,0 1-1 0 0,1 0 0 0 0,-1 0 1 0 0,0 0-1 0 0,0 0 1 0 0,0 0-1 0 0,0 1 0 0 0,-1 0 1 0 0,1 0-1 0 0,-1 0 0 0 0,1 0 1 0 0,-1 0-1 0 0,0 1 1 0 0,4 6-1 0 0,-5-8-16 0 0,0 0-1 0 0,0 1 1 0 0,0-1 0 0 0,-1 0-1 0 0,1 1 1 0 0,-1 0 0 0 0,0-1-1 0 0,0 1 1 0 0,0 0 0 0 0,0 0-1 0 0,0 0 1 0 0,0-1 0 0 0,-1 1-1 0 0,0 0 1 0 0,1 0 0 0 0,-1 0 0 0 0,0 0-1 0 0,0 0 1 0 0,-1 0 0 0 0,1 0-1 0 0,-1 0 1 0 0,1 0 0 0 0,-1 0-1 0 0,0-1 1 0 0,0 1 0 0 0,0 0-1 0 0,0 0 1 0 0,-1-1 0 0 0,1 1-1 0 0,-1-1 1 0 0,1 1 0 0 0,-5 3-1 0 0,2-3-46 0 0,0 0-1 0 0,0 0 1 0 0,-1-1-1 0 0,0 1 1 0 0,1-1 0 0 0,-1 0-1 0 0,0 0 1 0 0,0-1-1 0 0,0 1 1 0 0,0-1-1 0 0,0 0 1 0 0,0-1-1 0 0,0 1 1 0 0,-1-1-1 0 0,1 0 1 0 0,0 0-1 0 0,0-1 1 0 0,0 0-1 0 0,0 1 1 0 0,0-2-1 0 0,-9-2 1 0 0,9 2-112 0 0,0 1 0 0 0,0-2 0 0 0,1 1 1 0 0,-1 0-1 0 0,1-1 0 0 0,0 0 0 0 0,-1 0 0 0 0,1 0 0 0 0,-7-8 1 0 0,9 9-173 0 0,0-1 1 0 0,0 0 0 0 0,0 0-1 0 0,0 0 1 0 0,0 0 0 0 0,1 0-1 0 0,-1-1 1 0 0,1 1 0 0 0,0-1-1 0 0,0 1 1 0 0,0 0 0 0 0,0-1-1 0 0,1 0 1 0 0,-1-6 0 0 0,3-2-1803 0 0,4 2 28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1165 396 0 0,'0'0'2529'0'0,"1"8"-2694"0"0,2 23 525 0 0,-1-15 1536 0 0,0-25 1523 0 0,-5-48-3038 0 0,-15-89 1 0 0,8 89-359 0 0,-2-91 0 0 0,26-171-420 0 0,-8 97-1400 0 0,-6 191 1869 0 0,4-68-487 0 0,-18-12 1588 0 0,15 110-1125 0 0,-1-1 1 0 0,0 1-1 0 0,0 0 1 0 0,0 0-1 0 0,-1 0 0 0 0,1 0 1 0 0,0 0-1 0 0,0 0 0 0 0,0 0 1 0 0,-1-1-1 0 0,1 1 0 0 0,-1 0 1 0 0,1 0-1 0 0,-1 0 1 0 0,1 0-1 0 0,-1 0 0 0 0,-1-1 1 0 0,2 2 2 0 0,-1 1-1 0 0,1-1 1 0 0,-1 0 0 0 0,1 1 0 0 0,-1-1 0 0 0,1 0-1 0 0,0 1 1 0 0,-1-1 0 0 0,1 1 0 0 0,-1-1 0 0 0,1 1 0 0 0,0-1-1 0 0,-1 1 1 0 0,1-1 0 0 0,0 1 0 0 0,0-1 0 0 0,0 1 0 0 0,-1-1-1 0 0,1 1 1 0 0,0-1 0 0 0,0 1 0 0 0,0 0 0 0 0,0-1 0 0 0,0 1-1 0 0,0-1 1 0 0,0 1 0 0 0,0 0 0 0 0,0-1 0 0 0,0 1 0 0 0,0-1-1 0 0,0 1 1 0 0,0-1 0 0 0,1 1 0 0 0,-1 0 0 0 0,-1 11-77 0 0,-1 0 1 0 0,-1 0 0 0 0,0-1 0 0 0,0 1 0 0 0,-1-1 0 0 0,-1 0 0 0 0,0 0 0 0 0,0-1-1 0 0,-1 1 1 0 0,0-1 0 0 0,-1 0 0 0 0,0-1 0 0 0,-1 0 0 0 0,0 0 0 0 0,0 0-1 0 0,-1-1 1 0 0,0-1 0 0 0,-1 1 0 0 0,-11 6 0 0 0,20-13 4 0 0,0 0 0 0 0,0-1 0 0 0,1 1 0 0 0,-1 0 0 0 0,0-1 0 0 0,0 1 0 0 0,0-1 0 0 0,0 1 0 0 0,0-1 0 0 0,0 1 0 0 0,0-1 0 0 0,0 0-1 0 0,-1 1 1 0 0,1-1 0 0 0,0 0 0 0 0,0 0 0 0 0,0 0 0 0 0,0 0 0 0 0,0 0 0 0 0,0 0 0 0 0,0 0 0 0 0,-2-1 0 0 0,3 0 32 0 0,0 0 1 0 0,0 0-1 0 0,0 0 0 0 0,0 0 0 0 0,0 0 0 0 0,0 0 1 0 0,0 0-1 0 0,1 0 0 0 0,-1 0 0 0 0,0 0 0 0 0,1 0 1 0 0,-1 0-1 0 0,0 0 0 0 0,1 0 0 0 0,-1 0 0 0 0,1 1 1 0 0,1-3-1 0 0,32-43 177 0 0,25-12-534 0 0,-58 58 412 0 0,0 0 0 0 0,-1 0 0 0 0,1 0 0 0 0,0-1 0 0 0,-1 1 0 0 0,1 0 0 0 0,0 0 0 0 0,0 0 0 0 0,-1 0 0 0 0,1 1 0 0 0,0-1 0 0 0,-1 0 0 0 0,1 0 0 0 0,0 0 0 0 0,-1 0 0 0 0,1 1-1 0 0,0-1 1 0 0,-1 0 0 0 0,1 1 0 0 0,0-1 0 0 0,-1 0 0 0 0,1 1 0 0 0,-1-1 0 0 0,1 1 0 0 0,-1-1 0 0 0,1 1 0 0 0,-1-1 0 0 0,1 1 0 0 0,-1 0 0 0 0,0-1 0 0 0,1 1 0 0 0,0 1 0 0 0,19 27 400 0 0,-14-20-86 0 0,-6-9-420 0 0,12 17 655 0 0,2 0-1 0 0,19 18 1 0 0,3-9-2872 0 0,-32-25 1012 0 0,-1 1-1 0 0,1-1 1 0 0,0 1 0 0 0,0-1 0 0 0,0 0 0 0 0,0-1-1 0 0,0 1 1 0 0,6 0 0 0 0,-2-1 295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 1248 0 0,'0'0'8697'0'0,"-6"29"-7639"0"0,7-24-1018 0 0,-1 0 0 0 0,1-1 0 0 0,-1 1 0 0 0,1 0 0 0 0,1-1 0 0 0,-1 1 0 0 0,1-1 0 0 0,-1 1 0 0 0,1-1 0 0 0,1 1-1 0 0,-1-1 1 0 0,0 0 0 0 0,5 5 0 0 0,-5-7-65 0 0,-1 0 0 0 0,1 0 0 0 0,0-1 0 0 0,0 1-1 0 0,0 0 1 0 0,0-1 0 0 0,0 1 0 0 0,0-1 0 0 0,1 0-1 0 0,-1 0 1 0 0,0 0 0 0 0,1 0 0 0 0,-1 0 0 0 0,1 0-1 0 0,-1-1 1 0 0,0 1 0 0 0,1-1 0 0 0,0 0 0 0 0,-1 1-1 0 0,1-1 1 0 0,-1 0 0 0 0,1-1 0 0 0,-1 1 0 0 0,1 0 0 0 0,-1-1-1 0 0,1 1 1 0 0,3-3 0 0 0,-3 2-47 0 0,0-1-1 0 0,-1 1 1 0 0,0-1 0 0 0,1 0 0 0 0,-1 0 0 0 0,0 0-1 0 0,0 0 1 0 0,0 0 0 0 0,0-1 0 0 0,-1 1-1 0 0,1-1 1 0 0,0 1 0 0 0,-1-1 0 0 0,0 1-1 0 0,0-1 1 0 0,0 0 0 0 0,0 0 0 0 0,0 0-1 0 0,0 1 1 0 0,-1-1 0 0 0,1 0 0 0 0,-1-6-1 0 0,1 1-22 0 0,0 0 0 0 0,-1 0 0 0 0,0 0 0 0 0,-1 0 0 0 0,0 0 0 0 0,0 0 0 0 0,-4-10 0 0 0,5 18 110 0 0,0-1 1 0 0,0 1-1 0 0,0-1 1 0 0,0 1-1 0 0,0 0 1 0 0,0-1 0 0 0,0 1-1 0 0,0 0 1 0 0,0-1-1 0 0,0 1 1 0 0,0 0-1 0 0,-1-1 1 0 0,1 1-1 0 0,0 0 1 0 0,0-1-1 0 0,0 1 1 0 0,-1 0-1 0 0,1-1 1 0 0,0 1 0 0 0,0 0-1 0 0,-1 0 1 0 0,1-1-1 0 0,0 1 1 0 0,0 0-1 0 0,-1 0 1 0 0,1 0-1 0 0,0-1 1 0 0,-1 1-1 0 0,1 0 1 0 0,0 0-1 0 0,-1 0 1 0 0,1 0-1 0 0,-1 0 1 0 0,1 0 0 0 0,0 0-1 0 0,-1 0 1 0 0,0 0-1 0 0,-8 12 715 0 0,-1 22-135 0 0,6 169 947 0 0,4-134-1436 0 0,0-67-133 0 0,0 1 1 0 0,0 0-1 0 0,-1 0 0 0 0,1 0 1 0 0,-1 0-1 0 0,0-1 1 0 0,0 1-1 0 0,0 0 0 0 0,0-1 1 0 0,0 1-1 0 0,-1 0 1 0 0,1-1-1 0 0,-1 0 0 0 0,1 1 1 0 0,-1-1-1 0 0,0 0 0 0 0,0 0 1 0 0,0 0-1 0 0,0 0 1 0 0,0 0-1 0 0,-1 0 0 0 0,1-1 1 0 0,-1 1-1 0 0,-4 2 1 0 0,-18 4-3069 0 0,0-5-4276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2400 0 0,'0'0'7813'0'0,"2"15"-7428"0"0,5 132 303 0 0,-8-138-676 0 0,1-7-637 0 0,0 1-1 0 0,0-1 1 0 0,0 1-1 0 0,0-1 1 0 0,0 1-1 0 0,0-1 1 0 0,1 1-1 0 0,-1-1 1 0 0,1 1-1 0 0,-1-1 1 0 0,1 0 0 0 0,0 1-1 0 0,0-1 1 0 0,3 5-1 0 0,6 3-894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8 203 1012 0 0,'0'0'5847'0'0,"-8"26"1979"0"0,12-26-7849 0 0,-1 0-1 0 0,0 1 1 0 0,0-1 0 0 0,0 0 0 0 0,0 0 0 0 0,0-1 0 0 0,1 1 0 0 0,-1-1 0 0 0,0 1 0 0 0,0-1 0 0 0,0 0 0 0 0,0 0-1 0 0,0-1 1 0 0,-1 1 0 0 0,1 0 0 0 0,0-1 0 0 0,0 0 0 0 0,-1 0 0 0 0,1 0 0 0 0,-1 0 0 0 0,0 0 0 0 0,0 0-1 0 0,1 0 1 0 0,2-6 0 0 0,6-4-61 0 0,0-1 0 0 0,-2-1-1 0 0,13-20 1 0 0,-11 15-16 0 0,-6 11-34 0 0,1-1 0 0 0,-1 0-1 0 0,0-1 1 0 0,-1 1 0 0 0,0-1 0 0 0,-1 0 0 0 0,0 0 0 0 0,3-19 710 0 0,-5 33-594 0 0,0 1 1 0 0,-1 0 0 0 0,1 0 0 0 0,-1-1 0 0 0,0 1 0 0 0,-2 9 0 0 0,1-3-51 0 0,-2 58 162 0 0,1 41 1035 0 0,3-99-1238 0 0,0 0 1 0 0,0 0 0 0 0,1 0 0 0 0,1 0 0 0 0,0 0-1 0 0,0-1 1 0 0,7 14 0 0 0,-10-22-375 0 0,1-1 0 0 0,0 0 1 0 0,0 1-1 0 0,0-1 0 0 0,0 0 0 0 0,0 0 0 0 0,1 0 1 0 0,-1 0-1 0 0,0 0 0 0 0,0 0 0 0 0,1 0 0 0 0,-1 0 1 0 0,1 0-1 0 0,-1-1 0 0 0,1 1 0 0 0,-1-1 0 0 0,1 1 1 0 0,-1-1-1 0 0,1 1 0 0 0,-1-1 0 0 0,1 0 0 0 0,-1 0 1 0 0,1 0-1 0 0,1 0 0 0 0,5 0-621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1004 0 0,'0'0'8790'0'0,"21"-32"-6898"0"0,-10 13-1718 0 0,-2-1-1 0 0,0 0 0 0 0,-1-1 0 0 0,-1 0 0 0 0,-1 0 1 0 0,-1-1-1 0 0,4-38 0 0 0,-8 48-279 0 0,0 0 0 0 0,0-1-1 0 0,-1 1 1 0 0,-1 0 0 0 0,0 0 0 0 0,-1-1-1 0 0,0 1 1 0 0,-1 0 0 0 0,-1 1 0 0 0,1-1 0 0 0,-2 0-1 0 0,0 1 1 0 0,0 0 0 0 0,-1 0 0 0 0,-9-14-1 0 0,14 24-115 0 0,0 0 0 0 0,0 0 0 0 0,0 0 0 0 0,0 0-1 0 0,0 0 1 0 0,0 0 0 0 0,0 0 0 0 0,-1 0-1 0 0,1 0 1 0 0,0 0 0 0 0,0 0 0 0 0,-1 1 0 0 0,1-1-1 0 0,0 1 1 0 0,-1-1 0 0 0,1 1 0 0 0,-2-1-1 0 0,2 1 53 0 0,0 1 0 0 0,1-1 0 0 0,-1 0 0 0 0,1 1 0 0 0,-1-1 0 0 0,1 1 0 0 0,-1-1 0 0 0,1 1 0 0 0,-1-1-1 0 0,1 1 1 0 0,-1-1 0 0 0,1 1 0 0 0,0-1 0 0 0,-1 1 0 0 0,1 0 0 0 0,0-1 0 0 0,-1 1 0 0 0,1 0 0 0 0,0-1 0 0 0,0 1-1 0 0,0 0 1 0 0,0-1 0 0 0,0 1 0 0 0,0 0 0 0 0,0-1 0 0 0,0 1 0 0 0,0 0 0 0 0,0-1 0 0 0,0 1 0 0 0,0 0-1 0 0,0-1 1 0 0,0 1 0 0 0,1 0 0 0 0,-1-1 0 0 0,0 1 0 0 0,0 0 0 0 0,1 0 0 0 0,3 9-739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0 384 0 0,'0'0'8024'0'0,"4"46"-5847"0"0,13 166-694 0 0,-17-210-1211 0 0,1 14-2046 0 0,-1-16 1630 0 0,0 1 0 0 0,0-1 0 0 0,0 0-1 0 0,0 0 1 0 0,0 0 0 0 0,0 1 0 0 0,0-1 0 0 0,0 0-1 0 0,0 0 1 0 0,0 0 0 0 0,0 1 0 0 0,0-1-1 0 0,0 0 1 0 0,0 0 0 0 0,0 0 0 0 0,4 2-2597 0 0,-4-2 2597 0 0,0 0 0 0 0,0 0 0 0 0,0 0 0 0 0,1 0-1 0 0,-1 0 1 0 0,0 0 0 0 0,0 0 0 0 0,0 0-1 0 0,1 0 1 0 0,-1 0 0 0 0,0 0 0 0 0,0 0 0 0 0,0 0-1 0 0,1 0 1 0 0,-1 0 0 0 0,0-1 0 0 0,2-1-1876 0 0,2-3 1265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1916 0 0,'0'0'7580'0'0,"27"-22"-6495"0"0,-22 20-1092 0 0,0 1 0 0 0,0 1-1 0 0,1-1 1 0 0,-1 1 0 0 0,0-1 0 0 0,0 2-1 0 0,0-1 1 0 0,0 0 0 0 0,0 1 0 0 0,0 0-1 0 0,0 0 1 0 0,0 1 0 0 0,0-1 0 0 0,0 1 0 0 0,0 0-1 0 0,-1 0 1 0 0,1 1 0 0 0,-1-1 0 0 0,1 1-1 0 0,-1 0 1 0 0,0 1 0 0 0,0-1 0 0 0,0 0-1 0 0,-1 1 1 0 0,1 0 0 0 0,-1 0 0 0 0,0 0 0 0 0,0 0-1 0 0,0 1 1 0 0,-1-1 0 0 0,0 1 0 0 0,0 0-1 0 0,0-1 1 0 0,0 1 0 0 0,0 0 0 0 0,-1 0 0 0 0,0 0-1 0 0,0 0 1 0 0,-1 0 0 0 0,1 0 0 0 0,-1 1-1 0 0,0-1 1 0 0,-1 8 0 0 0,0-10-10 0 0,1-1 1 0 0,-1 1-1 0 0,0 0 1 0 0,0 0-1 0 0,0 0 1 0 0,0 0-1 0 0,0-1 1 0 0,-1 1 0 0 0,1-1-1 0 0,-1 1 1 0 0,0-1-1 0 0,1 1 1 0 0,-1-1-1 0 0,0 0 1 0 0,0 0-1 0 0,-1 0 1 0 0,1 0-1 0 0,0 0 1 0 0,-1-1-1 0 0,1 1 1 0 0,-1-1-1 0 0,1 1 1 0 0,-1-1-1 0 0,-5 2 1 0 0,-33 7-1954 0 0,3-8-5305 0 0,37-2 6669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31 254 900 0 0,'0'0'7051'0'0,"-2"-16"-6784"0"0,-2-22-102 0 0,-1 1 38 0 0,1 0 1 0 0,3-72-1 0 0,1 109-188 0 0,0-1 1 0 0,0 0-1 0 0,0 1 1 0 0,0-1-1 0 0,0 1 1 0 0,0-1-1 0 0,0 0 1 0 0,0 1-1 0 0,0-1 1 0 0,0 0-1 0 0,0 1 0 0 0,1-1 1 0 0,-1 1-1 0 0,0-1 1 0 0,1 1-1 0 0,-1-1 1 0 0,0 1-1 0 0,1-1 1 0 0,-1 1-1 0 0,0-1 1 0 0,1 1-1 0 0,-1-1 1 0 0,1 1-1 0 0,-1-1 1 0 0,1 1-1 0 0,-1 0 0 0 0,1-1 1 0 0,0 1-1 0 0,-1 0 1 0 0,1 0-1 0 0,-1-1 1 0 0,1 1-1 0 0,-1 0 1 0 0,1 0-1 0 0,0 0 1 0 0,-1 0-1 0 0,1 0 1 0 0,0 0-1 0 0,-1 0 1 0 0,1 0-1 0 0,-1 0 0 0 0,1 0 1 0 0,0 0-1 0 0,-1 0 1 0 0,1 0-1 0 0,0 0 1 0 0,-1 0-1 0 0,1 1 1 0 0,-1-1-1 0 0,1 0 1 0 0,-1 1-1 0 0,1-1 1 0 0,0 0-1 0 0,-1 1 1 0 0,1 0-1 0 0,2 0-13 0 0,-1 1 0 0 0,1 0-1 0 0,-1 0 1 0 0,1 0 0 0 0,-1 0 0 0 0,0 1 0 0 0,0-1-1 0 0,0 0 1 0 0,2 6 0 0 0,39 108-574 0 0,-28-68 625 0 0,-15-47-66 0 0,0-1 0 0 0,1 0 1 0 0,-1 0-1 0 0,0 1 1 0 0,0-1-1 0 0,1 0 1 0 0,-1 1-1 0 0,0-1 0 0 0,0 0 1 0 0,0 1-1 0 0,0-1 1 0 0,0 0-1 0 0,0 1 1 0 0,0-1-1 0 0,1 1 0 0 0,-1-1 1 0 0,0 0-1 0 0,0 1 1 0 0,0-1-1 0 0,0 0 1 0 0,-1 1-1 0 0,1-1 1 0 0,0 0-1 0 0,0 1 0 0 0,0-1 1 0 0,0 1-1 0 0,0-1 1 0 0,0 0-1 0 0,0 1 1 0 0,-1-1-1 0 0,1 0 0 0 0,0 1 1 0 0,0-1-1 0 0,-1 0 1 0 0,1 0-1 0 0,0 1 1 0 0,0-1-1 0 0,-1 0 0 0 0,1 0 1 0 0,0 1-1 0 0,-1-1 1 0 0,1 0-1 0 0,0 0 1 0 0,-1 0-1 0 0,1 0 1 0 0,0 1-1 0 0,-1-1 0 0 0,1 0 1 0 0,-1 0-1 0 0,-23-6-651 0 0,24 6 664 0 0,-92-24-3556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26 292 116 0 0,'0'0'7399'0'0,"-3"-15"-6918"0"0,0-3-387 0 0,-4-12 211 0 0,2 0-1 0 0,2 0 1 0 0,0 0 0 0 0,2 0-1 0 0,3-38 1 0 0,-2 66-280 0 0,0 0-1 0 0,1 0 1 0 0,-1 0 0 0 0,1 1-1 0 0,0-1 1 0 0,0 0-1 0 0,-1 0 1 0 0,1 0 0 0 0,0 0-1 0 0,1 1 1 0 0,-1-1-1 0 0,0 0 1 0 0,0 1 0 0 0,1-1-1 0 0,-1 1 1 0 0,1 0-1 0 0,-1-1 1 0 0,1 1-1 0 0,0 0 1 0 0,-1 0 0 0 0,1 0-1 0 0,0 0 1 0 0,0 0-1 0 0,0 0 1 0 0,0 1 0 0 0,0-1-1 0 0,-1 0 1 0 0,1 1-1 0 0,0 0 1 0 0,1-1 0 0 0,-1 1-1 0 0,0 0 1 0 0,0 0-1 0 0,0 0 1 0 0,0 1 0 0 0,3 0-1 0 0,-2-1-39 0 0,1 1-1 0 0,-1 0 0 0 0,0 0 1 0 0,0 0-1 0 0,0 0 1 0 0,0 1-1 0 0,-1-1 1 0 0,1 1-1 0 0,0 0 1 0 0,0 0-1 0 0,-1 0 0 0 0,1 0 1 0 0,-1 0-1 0 0,0 0 1 0 0,0 1-1 0 0,0-1 1 0 0,0 1-1 0 0,0 0 1 0 0,0 0-1 0 0,-1-1 0 0 0,1 1 1 0 0,1 6-1 0 0,-2-5-31 0 0,1 0-1 0 0,-1 0 0 0 0,-1 0 1 0 0,1 0-1 0 0,0 0 0 0 0,-1 0 1 0 0,0 0-1 0 0,0 1 0 0 0,0-1 1 0 0,-1 0-1 0 0,1 0 0 0 0,-1 0 1 0 0,0 0-1 0 0,0 0 1 0 0,0 0-1 0 0,-1 0 0 0 0,-2 5 1 0 0,2-7 12 0 0,0 1 0 0 0,-1-1 0 0 0,1 1 1 0 0,-1-1-1 0 0,1 0 0 0 0,-1 0 1 0 0,0 0-1 0 0,0 0 0 0 0,0-1 0 0 0,0 1 1 0 0,0-1-1 0 0,-1 0 0 0 0,1 1 1 0 0,0-2-1 0 0,0 1 0 0 0,-1 0 0 0 0,1-1 1 0 0,-1 1-1 0 0,1-1 0 0 0,-1 0 1 0 0,-4 0-1 0 0,18-1 128 0 0,-8 1-22 0 0,0 0 0 0 0,1-1 0 0 0,-1 1 0 0 0,1 0 0 0 0,-1 0 0 0 0,1 1 0 0 0,-1-1 0 0 0,1 0 0 0 0,-1 1 0 0 0,1-1 0 0 0,-1 1 0 0 0,0 0-1 0 0,1 0 1 0 0,-1 0 0 0 0,0 0 0 0 0,0 0 0 0 0,0 1 0 0 0,0-1 0 0 0,0 1 0 0 0,0-1 0 0 0,0 1 0 0 0,0 0 0 0 0,0 0 0 0 0,-1-1 0 0 0,1 1 0 0 0,-1 0 0 0 0,0 1 0 0 0,1-1 0 0 0,-1 0-1 0 0,0 0 1 0 0,1 4 0 0 0,32 79-305 0 0,-34-84 67 0 0,1-1-1 0 0,-1 0 0 0 0,1 1 0 0 0,-1-1 1 0 0,0 0-1 0 0,1 1 0 0 0,-1-1 0 0 0,1 0 1 0 0,-1 1-1 0 0,1-1 0 0 0,-1 0 0 0 0,1 0 1 0 0,-1 0-1 0 0,1 0 0 0 0,-1 1 0 0 0,1-1 1 0 0,0 0-1 0 0,-1 0 0 0 0,1 0 0 0 0,-1 0 1 0 0,1 0-1 0 0,-1 0 0 0 0,1 0 0 0 0,-1 0 1 0 0,1-1-1 0 0,-1 1 0 0 0,1 0 0 0 0,0 0 1 0 0,-1 0-1 0 0,1-1 0 0 0,-1 1 0 0 0,1 0 1 0 0,-1 0-1 0 0,0-1 0 0 0,1 1 0 0 0,-1 0 1 0 0,1-1-1 0 0,-1 1 0 0 0,0-1 0 0 0,1 1 1 0 0,-1 0-1 0 0,1-2 0 0 0,17-18-3364 0 0,-11 10 3299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1936 0 0,'0'0'7896'0'0,"-1"17"-7603"0"0,-1 0-244 0 0,-1 8 309 0 0,2 0-1 0 0,2 46 1 0 0,-1-71-454 0 0,0 1-1 0 0,1 0 1 0 0,-1 0-1 0 0,0 0 1 0 0,0 0 0 0 0,1-1-1 0 0,-1 1 1 0 0,1 0 0 0 0,-1 0-1 0 0,0-1 1 0 0,1 1-1 0 0,0 0 1 0 0,-1-1 0 0 0,1 1-1 0 0,-1-1 1 0 0,1 1-1 0 0,0-1 1 0 0,-1 1 0 0 0,1-1-1 0 0,0 1 1 0 0,0-1 0 0 0,-1 1-1 0 0,1-1 1 0 0,0 0-1 0 0,0 0 1 0 0,0 1 0 0 0,-1-1-1 0 0,1 0 1 0 0,0 0-1 0 0,0 0 1 0 0,0 0 0 0 0,0 0-1 0 0,-1 0 1 0 0,1 0 0 0 0,0 0-1 0 0,0 0 1 0 0,0 0-1 0 0,0-1 1 0 0,-1 1 0 0 0,1 0-1 0 0,0 0 1 0 0,0-1-1 0 0,0 1 1 0 0,-1-1 0 0 0,1 1-1 0 0,0-1 1 0 0,1 0-1 0 0,37-23-6138 0 0,-37 23 6220 0 0,10-9-307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1152 0 0,'0'0'7369'0'0,"7"14"-6788"0"0,-3-3-562 0 0,1 3 304 0 0,1 0 1 0 0,0-1 0 0 0,1 0 0 0 0,0 0 0 0 0,1 0-1 0 0,1-1 1 0 0,19 22 0 0 0,-26-32-328 0 0,0 0-1 0 0,0 0 0 0 0,1 0 1 0 0,-1 0-1 0 0,1-1 1 0 0,-1 1-1 0 0,1 0 1 0 0,0-1-1 0 0,-1 0 0 0 0,1 0 1 0 0,0 0-1 0 0,0 0 1 0 0,0 0-1 0 0,0 0 1 0 0,0-1-1 0 0,0 0 0 0 0,0 1 1 0 0,0-1-1 0 0,0 0 1 0 0,0 0-1 0 0,0-1 1 0 0,0 1-1 0 0,0-1 0 0 0,0 1 1 0 0,0-1-1 0 0,0 0 1 0 0,0 0-1 0 0,0 0 1 0 0,0-1-1 0 0,-1 1 0 0 0,5-4 1 0 0,-3 2-61 0 0,0-1-1 0 0,-1 0 1 0 0,1 0 0 0 0,-1 0 0 0 0,0 0-1 0 0,0-1 1 0 0,0 1 0 0 0,-1-1 0 0 0,1 0-1 0 0,-1 0 1 0 0,0 0 0 0 0,-1 0 0 0 0,1 0-1 0 0,-1 0 1 0 0,0 0 0 0 0,0-1 0 0 0,0-6-1 0 0,-1-3-48 0 0,1-64-485 0 0,-12 30-3587 0 0,8 40 1611 0 0,3 2 43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2804 0 0,'0'0'5858'0'0,"-19"0"-5673"0"0,-162 10-460 0 0,181-11 171 0 0,-1 1-1 0 0,1 0 0 0 0,0 0 1 0 0,-1 0-1 0 0,1 0 1 0 0,0 0-1 0 0,-1 0 1 0 0,1 0-1 0 0,-1 0 1 0 0,1 0-1 0 0,0 0 1 0 0,-1 0-1 0 0,1 1 0 0 0,0-1 1 0 0,-1 0-1 0 0,1 0 1 0 0,0 0-1 0 0,-1 0 1 0 0,1 0-1 0 0,0 1 1 0 0,-1-1-1 0 0,1 0 0 0 0,0 0 1 0 0,-1 1-1 0 0,1-1 1 0 0,0 0-1 0 0,0 0 1 0 0,-1 1-1 0 0,1-1 1 0 0,0 0-1 0 0,0 1 0 0 0,0-1 1 0 0,-1 0-1 0 0,1 1 1 0 0,0-1-1 0 0,0 0 1 0 0,0 1-1 0 0,0-1 1 0 0,0 1-1 0 0,0-1 1 0 0,0 0-1 0 0,0 1 0 0 0,0-1 1 0 0,0 1-1 0 0,0 0 1 0 0,13 11-3503 0 0,-1-5 3451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0 288 0 0,'0'0'8730'0'0,"-2"10"-8629"0"0,-13 72 299 0 0,14-74-365 0 0,1 0-1 0 0,-1-1 0 0 0,2 1 1 0 0,-1 0-1 0 0,1-1 0 0 0,0 1 1 0 0,0-1-1 0 0,1 1 0 0 0,0-1 1 0 0,5 12-1 0 0,-2-10 100 0 0,0 0 1 0 0,1-1-1 0 0,0 0 1 0 0,0-1-1 0 0,1 1 1 0 0,0-1-1 0 0,0 0 1 0 0,1-1-1 0 0,-1 1 1 0 0,12 6-1 0 0,-15-11-137 0 0,-1-1 0 0 0,0 1 1 0 0,1 0-1 0 0,-1-1 0 0 0,1 0 0 0 0,-1 1 0 0 0,1-1 1 0 0,0-1-1 0 0,0 1 0 0 0,-1-1 0 0 0,1 1 0 0 0,0-1 1 0 0,0 0-1 0 0,-1 0 0 0 0,1-1 0 0 0,0 1 0 0 0,0-1 1 0 0,-1 0-1 0 0,1 0 0 0 0,0 0 0 0 0,-1 0 0 0 0,1-1 1 0 0,-1 1-1 0 0,0-1 0 0 0,1 0 0 0 0,-1 0 0 0 0,0 0 0 0 0,0 0 1 0 0,0-1-1 0 0,3-3 0 0 0,-3 3-36 0 0,0 0 0 0 0,0 0-1 0 0,0 0 1 0 0,0 0 0 0 0,-1-1 0 0 0,0 0-1 0 0,1 1 1 0 0,-1-1 0 0 0,-1 0 0 0 0,1 0-1 0 0,0 0 1 0 0,-1 0 0 0 0,0 0 0 0 0,0 0-1 0 0,0 0 1 0 0,-1-1 0 0 0,1 1 0 0 0,-1 0-1 0 0,0-1 1 0 0,0 1 0 0 0,-1 0 0 0 0,1 0-1 0 0,-1-1 1 0 0,0 1 0 0 0,0 0-1 0 0,0 0 1 0 0,0 0 0 0 0,-1 0 0 0 0,-4-7-1 0 0,3 6 57 0 0,-1 0 0 0 0,1 0 0 0 0,-1 0 0 0 0,0 1 0 0 0,-1-1 0 0 0,1 1 0 0 0,-1 0 0 0 0,0 1 0 0 0,0-1-1 0 0,0 1 1 0 0,0 0 0 0 0,0 0 0 0 0,-1 1 0 0 0,1-1 0 0 0,-1 1 0 0 0,0 0 0 0 0,0 1 0 0 0,0 0 0 0 0,0-1-1 0 0,-10 1 1 0 0,12 1-78 0 0,-4-1-59 0 0,1 1 0 0 0,-1 0 0 0 0,0 1 1 0 0,1-1-1 0 0,-9 3 0 0 0,14-2-68 0 0,0-1 1 0 0,0 1-1 0 0,1-1 0 0 0,-1 1 1 0 0,0 0-1 0 0,1 0 1 0 0,-1 0-1 0 0,1 0 0 0 0,-1 0 1 0 0,1 0-1 0 0,0 0 1 0 0,-1 1-1 0 0,1-1 0 0 0,0 0 1 0 0,0 1-1 0 0,0-1 1 0 0,0 1-1 0 0,0-1 0 0 0,0 1 1 0 0,0-1-1 0 0,1 1 1 0 0,-1 0-1 0 0,1-1 0 0 0,-1 1 1 0 0,1 0-1 0 0,-1 0 1 0 0,1 2-1 0 0,-1 13-3545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13 316 0 0,'0'0'7770'0'0,"-4"1"-7457"0"0,2-1-253 0 0,-1 1 0 0 0,1-1-1 0 0,0 1 1 0 0,0 0 0 0 0,0 0-1 0 0,0 0 1 0 0,0 0 0 0 0,0 1-1 0 0,0-1 1 0 0,1 0 0 0 0,-1 1-1 0 0,0-1 1 0 0,1 1 0 0 0,-1 0-1 0 0,1-1 1 0 0,-1 1 0 0 0,1 0-1 0 0,0 0 1 0 0,0 0 0 0 0,0 0-1 0 0,0 0 1 0 0,0 0 0 0 0,0 0-1 0 0,0 0 1 0 0,1 1 0 0 0,-1-1-1 0 0,1 0 1 0 0,0 0-1 0 0,0 0 1 0 0,-1 1 0 0 0,1-1-1 0 0,1 0 1 0 0,-1 1 0 0 0,0-1-1 0 0,1 0 1 0 0,-1 0 0 0 0,1 0-1 0 0,-1 1 1 0 0,2 1 0 0 0,-1-1-13 0 0,0-1 1 0 0,0 1 0 0 0,0-1-1 0 0,0 1 1 0 0,0-1-1 0 0,1 1 1 0 0,-1-1 0 0 0,1 0-1 0 0,0 0 1 0 0,-1 0 0 0 0,1 0-1 0 0,0 0 1 0 0,0 0-1 0 0,0 0 1 0 0,1-1 0 0 0,-1 1-1 0 0,0-1 1 0 0,1 1 0 0 0,-1-1-1 0 0,1 0 1 0 0,-1 0-1 0 0,1 0 1 0 0,-1 0 0 0 0,1-1-1 0 0,0 1 1 0 0,-1-1 0 0 0,1 0-1 0 0,0 1 1 0 0,0-1-1 0 0,-1 0 1 0 0,1-1 0 0 0,0 1-1 0 0,-1 0 1 0 0,4-2-1 0 0,-4 2-84 0 0,0-1 0 0 0,-1 0-1 0 0,1 0 1 0 0,0 0 0 0 0,-1 0-1 0 0,1 0 1 0 0,-1 0-1 0 0,1 0 1 0 0,-1 0 0 0 0,0 0-1 0 0,0-1 1 0 0,0 1-1 0 0,1-1 1 0 0,-1 1 0 0 0,0-1-1 0 0,-1 1 1 0 0,1-1-1 0 0,0 0 1 0 0,0 1 0 0 0,-1-1-1 0 0,1 0 1 0 0,-1 1-1 0 0,1-1 1 0 0,-1 0 0 0 0,0 0-1 0 0,0 0 1 0 0,0 0-1 0 0,0 1 1 0 0,0-1 0 0 0,0 0-1 0 0,0 0 1 0 0,0 0-1 0 0,-1 1 1 0 0,0-4 0 0 0,0 1-250 0 0,0-1 1 0 0,-1 0-1 0 0,1 0 1 0 0,-1 1-1 0 0,0-1 1 0 0,0 1-1 0 0,0 0 0 0 0,-1-1 1 0 0,0 1-1 0 0,0 0 1 0 0,-6-6-1 0 0,-10-4-5190 0 0,11 12 3249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0 892 0 0,'0'0'8652'0'0,"-3"11"-8676"0"0,-6 27 143 0 0,-1-2 45 0 0,2 1 0 0 0,-7 75 0 0 0,16-106-112 0 0,-1 1 1 0 0,1 0-1 0 0,0-1 1 0 0,0 1-1 0 0,1-1 1 0 0,0 1 0 0 0,0-1-1 0 0,1 0 1 0 0,-1 0-1 0 0,6 8 1 0 0,-8-13-85 0 0,1 1 1 0 0,0-1-1 0 0,0 0 1 0 0,0 1-1 0 0,1-1 1 0 0,-1 0-1 0 0,0 0 1 0 0,0 0-1 0 0,1 0 1 0 0,-1 0 0 0 0,0 0-1 0 0,1 0 1 0 0,-1 0-1 0 0,1 0 1 0 0,-1-1-1 0 0,1 1 1 0 0,0-1-1 0 0,-1 1 1 0 0,1-1-1 0 0,-1 0 1 0 0,1 1-1 0 0,0-1 1 0 0,-1 0 0 0 0,1 0-1 0 0,0 0 1 0 0,-1 0-1 0 0,1 0 1 0 0,0-1-1 0 0,-1 1 1 0 0,1-1-1 0 0,0 1 1 0 0,-1-1-1 0 0,1 1 1 0 0,-1-1 0 0 0,1 0-1 0 0,-1 0 1 0 0,1 1-1 0 0,-1-1 1 0 0,0 0-1 0 0,1 0 1 0 0,-1-1-1 0 0,0 1 1 0 0,0 0-1 0 0,0 0 1 0 0,2-3 0 0 0,12-23-242 0 0,-14 24 245 0 0,0 0 0 0 0,0 0 0 0 0,0 1 0 0 0,1-1-1 0 0,-1 0 1 0 0,1 1 0 0 0,0-1 0 0 0,-1 1 0 0 0,4-3 1172 0 0,-11 42 46 0 0,6-35-1177 0 0,0-1 0 0 0,0 1 0 0 0,0-1 0 0 0,0 0-1 0 0,0 1 1 0 0,1-1 0 0 0,-1 1 0 0 0,0-1-1 0 0,1 0 1 0 0,-1 1 0 0 0,1-1 0 0 0,0 0 0 0 0,-1 1-1 0 0,1-1 1 0 0,0 0 0 0 0,0 0 0 0 0,-1 0 0 0 0,1 0-1 0 0,0 0 1 0 0,0 0 0 0 0,0 0 0 0 0,0 0 0 0 0,1 0-1 0 0,-1 0 1 0 0,0 0 0 0 0,2 0 0 0 0,0 0-29 0 0,0 0 0 0 0,0 0 0 0 0,0-1 0 0 0,0 1 1 0 0,0-1-1 0 0,0 0 0 0 0,0 0 0 0 0,1 0 0 0 0,-1 0 0 0 0,0 0 1 0 0,5-2-1 0 0,-1 1-55 0 0,-1-1 1 0 0,0 0 0 0 0,0 0-1 0 0,0 0 1 0 0,0-1-1 0 0,0 0 1 0 0,0 0-1 0 0,-1 0 1 0 0,0-1 0 0 0,0 0-1 0 0,0 0 1 0 0,6-5-1 0 0,-10 7 14 0 0,1 0 0 0 0,-1 0 0 0 0,0 0 0 0 0,1 0 0 0 0,-1 0-1 0 0,0 0 1 0 0,0 0 0 0 0,0 0 0 0 0,-1 0 0 0 0,1 0 0 0 0,0 0 0 0 0,-1-1 0 0 0,1 1-1 0 0,-1 0 1 0 0,0-1 0 0 0,0 1 0 0 0,0 0 0 0 0,0 0 0 0 0,0-1 0 0 0,-1 1-1 0 0,1 0 1 0 0,-1-1 0 0 0,1 1 0 0 0,-1 0 0 0 0,-1-3 0 0 0,1 3 2 0 0,-1 0-1 0 0,0 0 1 0 0,0 0 0 0 0,0 0 0 0 0,0 0 0 0 0,0 0 0 0 0,-1 1-1 0 0,1-1 1 0 0,0 1 0 0 0,-1 0 0 0 0,1-1 0 0 0,-1 1-1 0 0,1 0 1 0 0,-1 1 0 0 0,0-1 0 0 0,1 0 0 0 0,-1 1 0 0 0,0-1-1 0 0,0 1 1 0 0,-3 0 0 0 0,0-1 96 0 0,-1 1 0 0 0,1 0 0 0 0,0 0 0 0 0,0 1-1 0 0,0 0 1 0 0,0 0 0 0 0,0 0 0 0 0,-7 3 0 0 0,11-3 25 0 0,1 0 0 0 0,0-1 1 0 0,-1 1-1 0 0,1 0 0 0 0,-1 0 0 0 0,1 0 0 0 0,0 0 1 0 0,0 1-1 0 0,-1-1 0 0 0,1 0 0 0 0,0 0 0 0 0,0 1 1 0 0,0-1-1 0 0,0 1 0 0 0,1-1 0 0 0,-1 0 1 0 0,0 1-1 0 0,1 0 0 0 0,-1-1 0 0 0,1 1 0 0 0,-1-1 1 0 0,1 1-1 0 0,0 0 0 0 0,0-1 0 0 0,-1 1 0 0 0,1 0 1 0 0,0-1-1 0 0,1 1 0 0 0,-1 0 0 0 0,0-1 1 0 0,0 1-1 0 0,1 0 0 0 0,-1-1 0 0 0,1 1 0 0 0,0 2 1 0 0,1-1 60 0 0,0 0 0 0 0,0 0 0 0 0,0 1 0 0 0,0-1 0 0 0,0 0 1 0 0,0-1-1 0 0,1 1 0 0 0,0 0 0 0 0,-1-1 0 0 0,1 0 0 0 0,0 1 1 0 0,0-1-1 0 0,0 0 0 0 0,1 0 0 0 0,-1-1 0 0 0,0 1 0 0 0,1-1 1 0 0,-1 0-1 0 0,1 0 0 0 0,-1 0 0 0 0,7 1 0 0 0,7 1-157 0 0,-1 0 0 0 0,1-1-1 0 0,22-1 1 0 0,-28-2-428 0 0,1 0 1 0 0,0-1-1 0 0,-1-1 0 0 0,0 0 1 0 0,1 0-1 0 0,-1-1 0 0 0,0-1 1 0 0,-1 0-1 0 0,11-6 0 0 0,4-1-2424 0 0,3-1-1997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1 155 216 0 0,'0'0'6425'0'0,"6"-6"-5979"0"0,6-5-243 0 0,-1-2-1 0 0,-1 1 1 0 0,0-1-1 0 0,-1-1 1 0 0,0 0 0 0 0,-1 0-1 0 0,0 0 1 0 0,8-24-1 0 0,-17 52-407 0 0,1-2 183 0 0,-1 0 0 0 0,2 0-1 0 0,0 0 1 0 0,5 24 0 0 0,-6-34 15 0 0,0-1 1 0 0,1 1-1 0 0,-1 0 1 0 0,1-1-1 0 0,0 1 1 0 0,-1 0-1 0 0,1-1 1 0 0,0 1-1 0 0,0-1 1 0 0,0 1-1 0 0,0-1 1 0 0,0 1-1 0 0,1-1 1 0 0,-1 0 0 0 0,0 0-1 0 0,1 1 1 0 0,-1-1-1 0 0,0 0 1 0 0,1 0-1 0 0,0 0 1 0 0,-1-1-1 0 0,1 1 1 0 0,-1 0-1 0 0,1-1 1 0 0,0 1-1 0 0,0-1 1 0 0,-1 1-1 0 0,1-1 1 0 0,0 0 0 0 0,0 0-1 0 0,-1 1 1 0 0,1-1-1 0 0,0-1 1 0 0,0 1-1 0 0,0 0 1 0 0,-1 0-1 0 0,1-1 1 0 0,0 1-1 0 0,0-1 1 0 0,-1 1-1 0 0,1-1 1 0 0,1-1-1 0 0,0 1-31 0 0,-1 0 0 0 0,0-1 0 0 0,0 1 0 0 0,0-1 0 0 0,-1 1-1 0 0,1-1 1 0 0,0 0 0 0 0,0 1 0 0 0,-1-1 0 0 0,1 0 0 0 0,-1 0-1 0 0,0 0 1 0 0,0-1 0 0 0,1 1 0 0 0,0-5 0 0 0,14-43-110 0 0,-9 26 52 0 0,-3 12-22 0 0,2-2 243 0 0,4 33-408 0 0,-4 4 284 0 0,-5-18 171 0 0,0 0-1 0 0,0 1 0 0 0,0-1 1 0 0,1 0-1 0 0,0 0 0 0 0,0 0 0 0 0,1 0 1 0 0,4 8-1 0 0,15-60-891 0 0,-22 45 743 0 0,1 0 0 0 0,-1 1-1 0 0,1-1 1 0 0,-1 0 0 0 0,1 1 0 0 0,0-1-1 0 0,-1 1 1 0 0,1-1 0 0 0,0 1 0 0 0,0 0-1 0 0,0-1 1 0 0,0 1 0 0 0,0 0 0 0 0,0-1-1 0 0,1 1 1 0 0,-1 0 0 0 0,0 0 0 0 0,1 0-1 0 0,-1 0 1 0 0,1 0 0 0 0,-1 1 0 0 0,1-1-1 0 0,-1 0 1 0 0,1 1 0 0 0,-1-1 0 0 0,1 1-1 0 0,2-1 1 0 0,-2 2-17 0 0,-1 0-1 0 0,1 0 1 0 0,0 0-1 0 0,0 0 1 0 0,-1 1-1 0 0,1-1 1 0 0,-1 0-1 0 0,1 1 0 0 0,-1 0 1 0 0,1-1-1 0 0,-1 1 1 0 0,0 0-1 0 0,0-1 1 0 0,0 1-1 0 0,0 0 1 0 0,0 0-1 0 0,0 0 1 0 0,-1 0-1 0 0,1 0 1 0 0,0 4-1 0 0,0-2 24 0 0,7 20 85 0 0,-7-23-117 0 0,-1 0 1 0 0,0-1-1 0 0,0 1 0 0 0,0-1 1 0 0,1 1-1 0 0,-1-1 0 0 0,0 1 0 0 0,0-1 1 0 0,1 1-1 0 0,-1-1 0 0 0,0 1 1 0 0,1-1-1 0 0,-1 1 0 0 0,1-1 0 0 0,-1 0 1 0 0,0 1-1 0 0,1-1 0 0 0,-1 1 1 0 0,1-1-1 0 0,-1 0 0 0 0,1 0 0 0 0,-1 1 1 0 0,1-1-1 0 0,0 0 0 0 0,-1 0 1 0 0,1 0-1 0 0,-1 0 0 0 0,1 1 0 0 0,-1-1 1 0 0,1 0-1 0 0,0 0 0 0 0,-1 0 1 0 0,2 0-1 0 0,1-4-100 0 0,0 1 0 0 0,0-1 0 0 0,-1 1 0 0 0,1-1 0 0 0,-1 0 0 0 0,1 0 0 0 0,-1 0 0 0 0,-1 0 0 0 0,4-9 0 0 0,4-7 109 0 0,-9 20 32 0 0,0-1 0 0 0,1 1 0 0 0,-1 0 0 0 0,0 0 0 0 0,1-1 0 0 0,-1 1 0 0 0,0 0 0 0 0,1 0 0 0 0,-1 0 0 0 0,0-1 0 0 0,1 1 0 0 0,-1 0 0 0 0,0 0 0 0 0,1 0 0 0 0,-1 0 0 0 0,0 0 1 0 0,1 0-1 0 0,-1 0 0 0 0,1 0 0 0 0,-1 0 0 0 0,0 0 0 0 0,1 0 0 0 0,-1 0 0 0 0,0 0 0 0 0,1 0 0 0 0,-1 0 0 0 0,1 0 0 0 0,-1 0 0 0 0,0 0 0 0 0,1 0 0 0 0,-1 1 0 0 0,0-1 0 0 0,1 0 0 0 0,-1 0 0 0 0,0 0 0 0 0,1 1 0 0 0,-1-1 0 0 0,0 0 0 0 0,0 0 0 0 0,1 1 0 0 0,-1-1 0 0 0,0 0 0 0 0,0 1 0 0 0,1-1 0 0 0,-1 0 0 0 0,0 1 0 0 0,0-1 0 0 0,0 0 0 0 0,0 1 0 0 0,0-1 0 0 0,1 0 0 0 0,-1 1 0 0 0,16 28-174 0 0,-9-16 240 0 0,-5-12-297 0 0,0 1 0 0 0,0-1 0 0 0,0 0 0 0 0,0 0 1 0 0,0 0-1 0 0,1 0 0 0 0,-1-1 0 0 0,0 1 1 0 0,1-1-1 0 0,-1 1 0 0 0,0-1 0 0 0,5 0 0 0 0,7-2-2930 0 0,-13 2 3061 0 0,-1 0 0 0 0,0 0 0 0 0,0 0 0 0 0,0 0 0 0 0,0 0-1 0 0,0-1 1 0 0,0 1 0 0 0,1 0 0 0 0,-1 0 0 0 0,0 0 0 0 0,0 0 0 0 0,0-1 0 0 0,0 1-1 0 0,0 0 1 0 0,0 0 0 0 0,0 0 0 0 0,0 0 0 0 0,0-1 0 0 0,0 1 0 0 0,0 0-1 0 0,0 0 1 0 0,0 0 0 0 0,0-1 0 0 0,0 1 0 0 0,0 0 0 0 0,0 0 0 0 0,0 0 0 0 0,0 0-1 0 0,0-1 1 0 0,0 1 0 0 0,0 0 0 0 0,0 0 0 0 0,0 0 0 0 0,-1-1 0 0 0,1 1 0 0 0,0 0-1 0 0,0 0 1 0 0,0 0 0 0 0,0 0 0 0 0,0 0 0 0 0,0-1 0 0 0,-1 1 0 0 0,1 0-1 0 0,0 0 1 0 0,0 0 0 0 0,0 0 0 0 0,0 0 0 0 0,-1 0 0 0 0,1 0 0 0 0,0 0 0 0 0,0 0-1 0 0,-73-50-846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 3140 0 0,'0'0'6800'0'0,"-14"0"-6364"0"0,-45-2-63 0 0,57 1-320 0 0,1 1 0 0 0,-1 0 0 0 0,0 0 0 0 0,1 0 0 0 0,-1 0-1 0 0,0 1 1 0 0,1-1 0 0 0,-1 0 0 0 0,0 1 0 0 0,1-1 0 0 0,-1 1 0 0 0,0-1 0 0 0,1 1 0 0 0,-1 0 0 0 0,1 0 0 0 0,-3 1-1 0 0,4-2-31 0 0,0 1-1 0 0,-1-1 0 0 0,1 1 0 0 0,0 0 0 0 0,0-1 0 0 0,0 1 0 0 0,-1-1 1 0 0,1 1-1 0 0,0 0 0 0 0,0-1 0 0 0,0 1 0 0 0,0 0 0 0 0,0-1 1 0 0,0 1-1 0 0,0 0 0 0 0,0-1 0 0 0,0 1 0 0 0,0-1 0 0 0,0 1 0 0 0,1 0 1 0 0,-1-1-1 0 0,0 1 0 0 0,0 0 0 0 0,1-1 0 0 0,-1 1 0 0 0,1 0 1 0 0,1 3-52 0 0,1-1 0 0 0,0 1 0 0 0,-1-1 0 0 0,1 0 0 0 0,1 0 0 0 0,-1 0 1 0 0,5 3-1 0 0,35 14-417 0 0,-28-14 396 0 0,0 1 0 0 0,0 0-1 0 0,24 17 1 0 0,-37-23 52 0 0,1 1 0 0 0,-1-1 0 0 0,0 1 0 0 0,0 0-1 0 0,0 0 1 0 0,0 0 0 0 0,0 0 0 0 0,-1 0 0 0 0,1 0 0 0 0,0 1 0 0 0,-1-1 0 0 0,0 1 0 0 0,1-1 0 0 0,-1 1 0 0 0,0-1-1 0 0,-1 1 1 0 0,1-1 0 0 0,0 1 0 0 0,-1 0 0 0 0,1 0 0 0 0,-1-1 0 0 0,0 1 0 0 0,0 0 0 0 0,0 0 0 0 0,0-1 0 0 0,-1 1-1 0 0,0 5 1 0 0,-1-5-34 0 0,1 0-1 0 0,-1 0 1 0 0,0 0 0 0 0,0 0-1 0 0,0 0 1 0 0,-1-1-1 0 0,1 1 1 0 0,-1-1-1 0 0,1 1 1 0 0,-1-1 0 0 0,0 0-1 0 0,0 0 1 0 0,0 0-1 0 0,0 0 1 0 0,0-1-1 0 0,-1 1 1 0 0,1-1-1 0 0,0 0 1 0 0,-1 0 0 0 0,-3 1-1 0 0,-1 0-633 0 0,0 0-1 0 0,0 0 0 0 0,0-1 1 0 0,-1-1-1 0 0,1 1 1 0 0,0-1-1 0 0,-15-2 0 0 0,22 2 510 0 0,0-1-1 0 0,0 1 1 0 0,1 0-1 0 0,-1-1 1 0 0,0 0-1 0 0,0 1 1 0 0,0-1-1 0 0,1 1 1 0 0,-1-1-1 0 0,0 0 1 0 0,0 0-1 0 0,1 1 1 0 0,-1-1-1 0 0,1 0 1 0 0,-1 0-1 0 0,1 0 1 0 0,-1 0-1 0 0,1 0 1 0 0,0 0-1 0 0,-1 1 1 0 0,1-1-1 0 0,0 0 1 0 0,-1 0-1 0 0,1 0 1 0 0,0 0-1 0 0,0 0 1 0 0,0 0-1 0 0,0 0 1 0 0,0 0-1 0 0,0 0 1 0 0,1-2-1 0 0,-1-5 50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 0 0,'0'0'9665'0'0,"3"16"-9225"0"0,8 137 543 0 0,-11-147-1048 0 0,1-1 0 0 0,-1 0-1 0 0,1 1 1 0 0,0-1-1 0 0,0 0 1 0 0,0 0 0 0 0,1 0-1 0 0,-1 0 1 0 0,4 5-1 0 0,-5-9-121 0 0,1 0-1 0 0,0 0 0 0 0,-1 0 1 0 0,1 0-1 0 0,0 0 0 0 0,0 0 1 0 0,-1-1-1 0 0,1 1 0 0 0,0 0 1 0 0,0 0-1 0 0,0-1 0 0 0,0 1 1 0 0,0 0-1 0 0,0-1 0 0 0,0 1 1 0 0,1-1-1 0 0,-1 0 0 0 0,0 1 1 0 0,0-1-1 0 0,0 0 0 0 0,0 0 1 0 0,0 1-1 0 0,1-1 0 0 0,-1 0 0 0 0,0 0 1 0 0,0 0-1 0 0,0-1 0 0 0,1 1 1 0 0,-1 0-1 0 0,0 0 0 0 0,0-1 1 0 0,0 1-1 0 0,0 0 0 0 0,0-1 1 0 0,0 1-1 0 0,0-1 0 0 0,0 0 1 0 0,0 1-1 0 0,0-1 0 0 0,0 0 1 0 0,0 1-1 0 0,0-1 0 0 0,0 0 1 0 0,1-1-1 0 0,10-9-1279 0 0,2-1 849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1240 0 0,'0'0'8280'0'0,"-11"5"-8153"0"0,-8 2-76 0 0,9-3-16 0 0,1 0 0 0 0,0 0 0 0 0,0 1 0 0 0,-11 7 1 0 0,20-12-42 0 0,0 0-1 0 0,-1 1 1 0 0,1-1 0 0 0,0 0 0 0 0,-1 0 0 0 0,1 1 0 0 0,0-1 0 0 0,-1 0 0 0 0,1 0 0 0 0,0 1 0 0 0,0-1 0 0 0,-1 0 0 0 0,1 1 0 0 0,0-1 0 0 0,0 0 0 0 0,0 1 0 0 0,-1-1 0 0 0,1 0 0 0 0,0 1 0 0 0,0-1 0 0 0,0 1 0 0 0,0-1 0 0 0,0 0 0 0 0,0 1 0 0 0,0-1 0 0 0,0 1 0 0 0,0-1-1 0 0,0 0 1 0 0,0 1 0 0 0,0-1 0 0 0,0 1 0 0 0,0-1 0 0 0,0 0 0 0 0,0 1 0 0 0,1 0 0 0 0,13 13-308 0 0,35 13-140 0 0,-35-21 517 0 0,-7-1-58 0 0,6 1-4 0 0,-1 2 1 0 0,0-1 0 0 0,21 19-1 0 0,-30-23 6 0 0,-1-1 0 0 0,1 1 0 0 0,-1 0 0 0 0,0-1 0 0 0,0 1 0 0 0,0 0 0 0 0,0 0 0 0 0,0 1 0 0 0,-1-1 0 0 0,1 0 0 0 0,-1 1 0 0 0,0-1 0 0 0,0 0 0 0 0,0 1 0 0 0,-1-1 0 0 0,1 1 0 0 0,-1-1 0 0 0,0 1 0 0 0,0 0 0 0 0,0-1 0 0 0,-1 5 0 0 0,0-6-17 0 0,0 0 0 0 0,0 0 1 0 0,-1 1-1 0 0,1-1 0 0 0,0 0 1 0 0,-1 0-1 0 0,0-1 1 0 0,1 1-1 0 0,-1 0 0 0 0,0 0 1 0 0,0-1-1 0 0,0 0 0 0 0,0 1 1 0 0,0-1-1 0 0,-1 0 1 0 0,1 0-1 0 0,0 0 0 0 0,-1 0 1 0 0,1 0-1 0 0,0 0 0 0 0,-1-1 1 0 0,1 1-1 0 0,-1-1 1 0 0,1 0-1 0 0,-3 0 0 0 0,-3 2-46 0 0,0-1 0 0 0,-1-1 0 0 0,1 0 0 0 0,0 0 0 0 0,0-1 0 0 0,-15-2 0 0 0,19 2-91 0 0,1-1-1 0 0,-1 1 0 0 0,0-1 0 0 0,1 0 0 0 0,-1 0 0 0 0,1 0 0 0 0,-1 0 0 0 0,1-1 0 0 0,0 0 0 0 0,0 1 0 0 0,0-1 0 0 0,1 0 1 0 0,-5-6-1 0 0,5 6-208 0 0,0 0 1 0 0,0 0-1 0 0,1-1 1 0 0,-1 1-1 0 0,1 0 1 0 0,0 0-1 0 0,0-1 1 0 0,0 1-1 0 0,1 0 1 0 0,-1-1-1 0 0,1 1 1 0 0,-1-1-1 0 0,1 1 1 0 0,0-1-1 0 0,1 1 1 0 0,0-7-1 0 0,4-4-3 0 0</inkml:trace>
  <inkml:trace contextRef="#ctx0" brushRef="#br0" timeOffset="1">100 1 1676 0 0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1676 0 0,'106'36'1310'0'0,"-105"-36"-1221"0"0,0 0-1 0 0,0 0 1 0 0,1 1-1 0 0,-1-1 1 0 0,0 0-1 0 0,0 1 1 0 0,0-1-1 0 0,0 1 1 0 0,0 0-1 0 0,0-1 1 0 0,0 1-1 0 0,0 0 1 0 0,0 0-1 0 0,0-1 1 0 0,0 1-1 0 0,0 0 1 0 0,0 0-1 0 0,-1 0 1 0 0,1 0-1 0 0,0 0 1 0 0,-1 0-1 0 0,1 0 1 0 0,-1 0-1 0 0,1 0 1 0 0,-1 1-1 0 0,0-1 1 0 0,1 0-1 0 0,-1 0 1 0 0,0 0-1 0 0,0 1 1 0 0,0-1-1 0 0,0 0 1 0 0,0 0-1 0 0,0 0 1 0 0,0 1-1 0 0,0-1 1 0 0,0 0-1 0 0,0 0 1 0 0,-1 0-1 0 0,0 2 1 0 0,0 4 606 0 0,-3 129 2260 0 0,4-136-2991 0 0,0 1 0 0 0,0-1 0 0 0,0 0 0 0 0,0 0 0 0 0,0 0 0 0 0,0 1 0 0 0,0-1 0 0 0,0 0 0 0 0,0 0 0 0 0,0 0 0 0 0,1 1 0 0 0,-1-1 0 0 0,0 0 0 0 0,0 0 0 0 0,0 0 1 0 0,0 0-1 0 0,0 1 0 0 0,0-1 0 0 0,1 0 0 0 0,-1 0 0 0 0,0 0 0 0 0,0 0 0 0 0,0 0 0 0 0,0 0 0 0 0,1 0 0 0 0,-1 1 0 0 0,0-1 0 0 0,0 0 0 0 0,0 0 0 0 0,0 0 0 0 0,1 0 0 0 0,-1 0 0 0 0,0 0 0 0 0,0 0 0 0 0,0 0 0 0 0,1 0 0 0 0,-1 0 0 0 0,0 0 0 0 0,0 0 0 0 0,0 0 0 0 0,1 0 0 0 0,-1 0 0 0 0,0 0 0 0 0,0 0 1 0 0,1 0-1 0 0,13-6-1847 0 0,12-11-2073 0 0,2-9 1631 0 0,-12 12 1878 0 0</inkml:trace>
  <inkml:trace contextRef="#ctx0" brushRef="#br0" timeOffset="1">393 1 2560 0 0,'0'0'5453'0'0,"-19"2"-5000"0"0,-159 16 32 0 0,134-14-501 0 0,-33 3-2518 0 0,81 0-3330 0 0,8-6 5343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2968 0 0,'0'0'6530'0'0,"-19"2"-6232"0"0,2-1-234 0 0,-2-1 43 0 0,0 2-1 0 0,0 0 1 0 0,1 1-1 0 0,-37 10 0 0 0,52-11-48 0 0,0 0-1 0 0,-1 1 0 0 0,1-1 1 0 0,0 1-1 0 0,0 0 0 0 0,1 0 0 0 0,-1 0 1 0 0,1 0-1 0 0,-1 1 0 0 0,1-1 1 0 0,0 1-1 0 0,0-1 0 0 0,0 1 1 0 0,1-1-1 0 0,-1 1 0 0 0,1 0 1 0 0,0 0-1 0 0,0 0 0 0 0,0 0 0 0 0,1 0 1 0 0,0 0-1 0 0,-1 0 0 0 0,1 0 1 0 0,0 0-1 0 0,2 6 0 0 0,-2-1-47 0 0,0 1 0 0 0,1-1 0 0 0,1 0 0 0 0,-1 0-1 0 0,2 0 1 0 0,-1 0 0 0 0,1 0 0 0 0,0 0 0 0 0,1-1 0 0 0,7 12-1 0 0,-8-15-172 0 0,1 0 0 0 0,1 0 0 0 0,-1-1 0 0 0,1 0 0 0 0,-1 0 0 0 0,1 0 0 0 0,0 0 0 0 0,1-1 0 0 0,-1 0 0 0 0,1 0 0 0 0,-1 0 0 0 0,1-1 0 0 0,0 1 0 0 0,0-2 0 0 0,0 1 0 0 0,0 0 0 0 0,8 0 0 0 0,-5-2-613 0 0,0 1 0 0 0,1-1 0 0 0,-1-1 0 0 0,1 1-1 0 0,-1-2 1 0 0,0 1 0 0 0,0-1 0 0 0,0-1 0 0 0,0 0 0 0 0,15-7 0 0 0,-6 2 389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3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55 892 0 0,'0'0'8405'0'0,"28"98"-8401"0"0,-24-81 20 0 0,2-1-24 0 0,-2-1 0 0 0,4-3 32 0 0,-4-1-32 0 0,2-5-168 0 0,0-4-648 0 0,-2-2-236 0 0,2 0-4 0 0,2 0-533 0 0,0-5-419 0 0,0-4 236 0 0</inkml:trace>
  <inkml:trace contextRef="#ctx0" brushRef="#br0" timeOffset="1">164 0 864 0 0,'0'0'10070'0'0,"1"10"-9722"0"0,-1 20-49 0 0,4 58 746 0 0,-3-80-1108 0 0,0 0 0 0 0,0 0 0 0 0,0-1 0 0 0,1 1 0 0 0,1-1 0 0 0,-1 1 0 0 0,1-1 0 0 0,6 12-1 0 0,-7-18-308 0 0,0 1 0 0 0,-1-1-1 0 0,1 1 1 0 0,0-1-1 0 0,0 1 1 0 0,0-1 0 0 0,0 0-1 0 0,0 0 1 0 0,0 0-1 0 0,1 0 1 0 0,-1 0 0 0 0,0-1-1 0 0,1 1 1 0 0,-1-1-1 0 0,0 1 1 0 0,1-1 0 0 0,-1 0-1 0 0,0 0 1 0 0,1 0-1 0 0,-1 0 1 0 0,1 0-1 0 0,-1 0 1 0 0,0-1 0 0 0,5-1-1 0 0,7-5-1959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29 896 0 0,'0'0'6051'0'0,"-17"-1"-5273"0"0,-146-18 906 0 0,146 16-1801 0 0,-41-3-2182 0 0,66 15-4394 0 0,4-2 6393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79 344 528 0 0,'0'0'9921'0'0,"-2"-18"-9472"0"0,-34-148 595 0 0,-4 26-812 0 0,45 149-240 0 0,0 1 0 0 0,1-1 0 0 0,0-1 0 0 0,1 1 0 0 0,0-1 0 0 0,0 0 0 0 0,1-1 0 0 0,0 1 0 0 0,0-2 0 0 0,1 1 0 0 0,0-1 0 0 0,0 0 0 0 0,0-1 0 0 0,1 0 0 0 0,16 5 0 0 0,-24-9-22 0 0,1 0 0 0 0,0-1 0 0 0,-1 1 0 0 0,1-1 0 0 0,0 1 0 0 0,-1-1 0 0 0,1 0 0 0 0,0 0 0 0 0,-1 0 0 0 0,1-1 0 0 0,0 1 0 0 0,-1-1 0 0 0,1 1 0 0 0,-1-1 0 0 0,1 0 1 0 0,-1 0-1 0 0,1 0 0 0 0,-1 0 0 0 0,0 0 0 0 0,1-1 0 0 0,-1 1 0 0 0,0-1 0 0 0,0 0 0 0 0,0 1 0 0 0,0-1 0 0 0,0 0 0 0 0,0 0 0 0 0,-1 0 0 0 0,1 0 0 0 0,-1-1 0 0 0,1 1 0 0 0,-1 0 0 0 0,0-1 0 0 0,2-3 0 0 0,1-5-49 0 0,-1 1 0 0 0,0-1-1 0 0,0 0 1 0 0,-1 0-1 0 0,-1-1 1 0 0,0 1 0 0 0,0-14 981 0 0,-5 53 165 0 0,2-11-1073 0 0,1 1 0 0 0,1 0 0 0 0,1-1 0 0 0,0 1 0 0 0,1-1 0 0 0,8 29 0 0 0,0-9 229 0 0,31 70 1 0 0,-41-107-239 0 0,0 0 0 0 0,0 1 0 0 0,0-1 0 0 0,1 0 0 0 0,-1 0 0 0 0,0 0 1 0 0,0 0-1 0 0,0 0 0 0 0,0 0 0 0 0,1 0 0 0 0,-1 0 0 0 0,0 0 0 0 0,0 0 0 0 0,0 0 0 0 0,0 0 0 0 0,1 0 0 0 0,-1 0 1 0 0,0 0-1 0 0,0 0 0 0 0,0 0 0 0 0,0 0 0 0 0,1 0 0 0 0,-1 0 0 0 0,0 0 0 0 0,0-1 0 0 0,0 1 0 0 0,0 0 1 0 0,0 0-1 0 0,1 0 0 0 0,-1 0 0 0 0,0 0 0 0 0,0 0 0 0 0,0 0 0 0 0,0-1 0 0 0,0 1 0 0 0,0 0 0 0 0,0 0 0 0 0,1 0 1 0 0,-1 0-1 0 0,0 0 0 0 0,0-1 0 0 0,0 1 0 0 0,0 0 0 0 0,0 0 0 0 0,0 0 0 0 0,0 0 0 0 0,0-1 0 0 0,0 1 1 0 0,0 0-1 0 0,0 0 0 0 0,0 0 0 0 0,0 0 0 0 0,0-1 0 0 0,0 1 0 0 0,0 0 0 0 0,0 0 0 0 0,0 0 0 0 0,0 0 0 0 0,0-1 1 0 0,0 1-1 0 0,-1 0 0 0 0,1 0 0 0 0,0 0 0 0 0,6-27-65 0 0,4-31 112 0 0,-6 26-7 0 0,2 1-1 0 0,0 0 0 0 0,18-44 0 0 0,-24 74-6 0 0,0 1 1 0 0,0-1-1 0 0,0 1 0 0 0,0-1 0 0 0,0 1 0 0 0,1 0 1 0 0,-1-1-1 0 0,0 1 0 0 0,0-1 0 0 0,1 1 1 0 0,-1 0-1 0 0,0-1 0 0 0,1 1 0 0 0,-1 0 0 0 0,0-1 1 0 0,1 1-1 0 0,-1 0 0 0 0,0 0 0 0 0,1-1 1 0 0,-1 1-1 0 0,1 0 0 0 0,-1 0 0 0 0,0 0 1 0 0,1 0-1 0 0,-1-1 0 0 0,1 1 0 0 0,-1 0 0 0 0,1 0 1 0 0,-1 0-1 0 0,1 0 0 0 0,-1 0 0 0 0,0 0 1 0 0,1 0-1 0 0,-1 0 0 0 0,1 0 0 0 0,-1 0 0 0 0,1 0 1 0 0,-1 1-1 0 0,1-1 0 0 0,-1 0 0 0 0,0 0 1 0 0,1 0-1 0 0,-1 1 0 0 0,1-1 0 0 0,-1 0 1 0 0,0 0-1 0 0,1 1 0 0 0,-1-1 0 0 0,0 0 0 0 0,1 1 1 0 0,-1-1-1 0 0,0 0 0 0 0,1 1 0 0 0,-1 0 1 0 0,19 23-352 0 0,-16-20 354 0 0,9 15-126 0 0,-1 1 0 0 0,0 1 0 0 0,8 23-1 0 0,19 35 81 0 0,-32-63-64 0 0,-10-13-409 0 0,-21-15-457 0 0,7 2 1418 0 0,1 4-681 0 0,-68-24 1087 0 0,77 28-1605 0 0,0 1 1 0 0,1 0 0 0 0,-1 0 0 0 0,0 1 0 0 0,-11 0 0 0 0,11 3-2739 0 0,2 4 147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9 1036 0 0,'0'0'10451'0'0,"0"0"-10403"0"0,1 0-1 0 0,-1 0 0 0 0,0-1 1 0 0,0 1-1 0 0,0 0 1 0 0,0 0-1 0 0,1 0 1 0 0,-1-1-1 0 0,0 1 1 0 0,0 0-1 0 0,0 0 1 0 0,0-1-1 0 0,0 1 1 0 0,0 0-1 0 0,0 0 1 0 0,0-1-1 0 0,0 1 1 0 0,0 0-1 0 0,0-1 1 0 0,0 1-1 0 0,0 0 1 0 0,0 0-1 0 0,0-1 0 0 0,0 1 1 0 0,0 0-1 0 0,0 0 1 0 0,0-1-1 0 0,0 1 1 0 0,0 0-1 0 0,0 0 1 0 0,0-1-1 0 0,0 1 1 0 0,-1 0-1 0 0,-8 1 52 0 0,1 0-1 0 0,-1 1 0 0 0,1 0 1 0 0,-1 1-1 0 0,1-1 0 0 0,0 2 1 0 0,0-1-1 0 0,0 1 0 0 0,1 1 1 0 0,-1-1-1 0 0,1 1 1 0 0,-13 11-1 0 0,11-8-145 0 0,0 1-1 0 0,0-1 1 0 0,0 1-1 0 0,1 1 1 0 0,1-1 0 0 0,0 2-1 0 0,0-1 1 0 0,-9 20-1 0 0,15-27 21 0 0,-1 0-1 0 0,1 0 1 0 0,0 0-1 0 0,0 0 1 0 0,0 0-1 0 0,1 0 1 0 0,-1 0-1 0 0,1 0 1 0 0,-1 0-1 0 0,1 0 1 0 0,0 0-1 0 0,0 0 1 0 0,1 1-1 0 0,-1-1 1 0 0,1 0-1 0 0,-1 0 1 0 0,1 0-1 0 0,0 0 1 0 0,0 0-1 0 0,1 0 1 0 0,2 4-1 0 0,-2-4-82 0 0,1 0-1 0 0,-1-1 0 0 0,1 1 1 0 0,0-1-1 0 0,0 0 0 0 0,0 0 1 0 0,0 0-1 0 0,1 0 1 0 0,-1-1-1 0 0,1 1 0 0 0,-1-1 1 0 0,1 0-1 0 0,-1 0 0 0 0,1 0 1 0 0,6 1-1 0 0,0-1-405 0 0,1 0-1 0 0,0-1 1 0 0,0 0-1 0 0,0-1 0 0 0,0 0 1 0 0,-1-1-1 0 0,1 0 1 0 0,0 0-1 0 0,-1-1 1 0 0,0-1-1 0 0,17-7 1 0 0,12-21-829 0 0,-38 31 1337 0 0,0-1-1 0 0,1 1 0 0 0,-1-1 1 0 0,0 1-1 0 0,0-1 0 0 0,0 1 1 0 0,0-1-1 0 0,0 0 0 0 0,0 0 1 0 0,0 0-1 0 0,-1 0 0 0 0,1 1 1 0 0,0-1-1 0 0,-1 0 0 0 0,0 0 0 0 0,0 0 1 0 0,1 0-1 0 0,-1 0 0 0 0,0 0 1 0 0,0 0-1 0 0,-1 0 0 0 0,0-4 1 0 0,1 6 72 0 0,0-1 0 0 0,-1 1 0 0 0,1-1 1 0 0,-1 1-1 0 0,1 0 0 0 0,0-1 0 0 0,-1 1 1 0 0,1 0-1 0 0,-1-1 0 0 0,1 1 0 0 0,-1 0 1 0 0,1 0-1 0 0,-1 0 0 0 0,1-1 0 0 0,-1 1 1 0 0,1 0-1 0 0,-1 0 0 0 0,1 0 0 0 0,-1 0 1 0 0,1 0-1 0 0,-1 0 0 0 0,1 0 0 0 0,-1 0 0 0 0,1 0 1 0 0,-1 0-1 0 0,0 0 0 0 0,1 0 0 0 0,-1 1 1 0 0,1-1-1 0 0,-1 0 0 0 0,1 0 0 0 0,-1 0 1 0 0,1 1-1 0 0,0-1 0 0 0,-1 0 0 0 0,1 1 1 0 0,-1-1-1 0 0,1 0 0 0 0,-1 1 0 0 0,1 0 1 0 0,-18 14 1312 0 0,17-13-1324 0 0,0 0 1 0 0,0 0 0 0 0,0 0 0 0 0,0 0 0 0 0,0 0-1 0 0,0 0 1 0 0,1 1 0 0 0,-1-1 0 0 0,1 0-1 0 0,0 0 1 0 0,0 0 0 0 0,-1 1 0 0 0,1-1-1 0 0,1 0 1 0 0,-1 0 0 0 0,0 0 0 0 0,0 1-1 0 0,1-1 1 0 0,-1 0 0 0 0,1 0 0 0 0,0 0-1 0 0,0 0 1 0 0,1 3 0 0 0,0-2 2 0 0,1 0 1 0 0,0 0-1 0 0,-1-1 1 0 0,1 1-1 0 0,0-1 0 0 0,0 0 1 0 0,0 1-1 0 0,0-1 0 0 0,1-1 1 0 0,-1 1-1 0 0,1 0 1 0 0,5 1-1 0 0,5 1 82 0 0,0 0 0 0 0,0-1 0 0 0,1-1-1 0 0,-1 0 1 0 0,1-1 0 0 0,15-1 0 0 0,-27 0-142 0 0,0 0-1 0 0,0-1 1 0 0,0 1 0 0 0,0-1 0 0 0,0 0-1 0 0,0 1 1 0 0,0-1 0 0 0,0-1-1 0 0,0 1 1 0 0,-1 0 0 0 0,1-1 0 0 0,0 1-1 0 0,-1-1 1 0 0,1 0 0 0 0,-1 0 0 0 0,1 0-1 0 0,-1 0 1 0 0,0-1 0 0 0,0 1-1 0 0,0 0 1 0 0,0-1 0 0 0,-1 0 0 0 0,1 1-1 0 0,0-1 1 0 0,-1 0 0 0 0,0 0-1 0 0,0 0 1 0 0,0 0 0 0 0,0 0 0 0 0,0 0-1 0 0,0-3 1 0 0,-1 1-1 0 0,1 1 0 0 0,-1-1-1 0 0,0 1 1 0 0,0-1 0 0 0,0 0 0 0 0,-1 1 0 0 0,1-1 0 0 0,-1 1-1 0 0,0-1 1 0 0,-1 1 0 0 0,1-1 0 0 0,-1 1 0 0 0,0 0-1 0 0,0 0 1 0 0,0 0 0 0 0,0 0 0 0 0,-1 0 0 0 0,0 0-1 0 0,1 1 1 0 0,-5-5 0 0 0,-2 1-31 0 0,0 1 0 0 0,0-1 0 0 0,0 2 0 0 0,0-1 0 0 0,-1 1 0 0 0,-20-7 0 0 0,25 10-320 0 0,0 1-1 0 0,-1-1 1 0 0,0 1 0 0 0,1 0-1 0 0,-1 0 1 0 0,0 0 0 0 0,0 1 0 0 0,1 0-1 0 0,-1 0 1 0 0,0 0 0 0 0,0 1-1 0 0,1 0 1 0 0,-1 0 0 0 0,-9 4-1 0 0,14-5 117 0 0,-1 1-1 0 0,1-1 1 0 0,0 1-1 0 0,0 0 0 0 0,0 0 1 0 0,0-1-1 0 0,0 1 1 0 0,0 0-1 0 0,0 0 0 0 0,0 0 1 0 0,0 0-1 0 0,0 0 0 0 0,1 0 1 0 0,-1 0-1 0 0,0 1 1 0 0,1-1-1 0 0,-2 2 0 0 0,1 9-420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42 274 3756 0 0,'0'0'6672'0'0,"1"-16"-6219"0"0,0 9-426 0 0,0-11 91 0 0,0 0-1 0 0,-1 0 1 0 0,-1 0 0 0 0,0 1 0 0 0,-7-28 0 0 0,-28-55-334 0 0,39 106 151 0 0,0-1 0 0 0,1 1-1 0 0,-1-1 1 0 0,1 0 0 0 0,0 0 0 0 0,1 0 0 0 0,-1 0-1 0 0,1-1 1 0 0,0 1 0 0 0,0-1 0 0 0,11 6-1 0 0,-12-7-36 0 0,0 0 0 0 0,1-1 0 0 0,-1 0-1 0 0,1 0 1 0 0,0 0 0 0 0,0-1 0 0 0,-1 1 0 0 0,1-1-1 0 0,0 0 1 0 0,0 0 0 0 0,0-1 0 0 0,0 0-1 0 0,0 0 1 0 0,0 0 0 0 0,0 0 0 0 0,0-1-1 0 0,6-1 1 0 0,-8 1 37 0 0,-1 0 0 0 0,1 0 0 0 0,-1-1 0 0 0,1 1 1 0 0,-1-1-1 0 0,1 0 0 0 0,-1 1 0 0 0,0-1 0 0 0,0 0 0 0 0,0 0 0 0 0,0-1 0 0 0,0 1 0 0 0,-1 0 0 0 0,1-1 0 0 0,-1 1 1 0 0,1-1-1 0 0,-1 1 0 0 0,2-5 0 0 0,-1 1 124 0 0,0 0 1 0 0,0-1-1 0 0,-1 1 1 0 0,1-1-1 0 0,-2 0 1 0 0,2-11-1 0 0,-20 34 2218 0 0,12-3-2258 0 0,1 1 1 0 0,1 1 0 0 0,0-1 0 0 0,1 1 0 0 0,1-1 0 0 0,-1 24 0 0 0,2-32-166 0 0,1 0 1 0 0,0-1 0 0 0,0 1-1 0 0,1 0 1 0 0,-1 0 0 0 0,1-1-1 0 0,0 1 1 0 0,1 0 0 0 0,-1-1-1 0 0,1 1 1 0 0,0-1 0 0 0,1 1-1 0 0,-1-1 1 0 0,1 0 0 0 0,0 0-1 0 0,1 0 1 0 0,-1-1 0 0 0,1 1-1 0 0,6 5 1 0 0,-9-9 32 0 0,0 0 0 0 0,0 0 0 0 0,0 0 0 0 0,0 0 0 0 0,0 0 0 0 0,1 0 0 0 0,-1 0 0 0 0,0-1 0 0 0,1 1 0 0 0,-1 0 0 0 0,1-1 0 0 0,-1 1 0 0 0,1-1 0 0 0,-1 0 0 0 0,1 1 0 0 0,-1-1 0 0 0,1 0 0 0 0,-1 0 0 0 0,1 0 0 0 0,-1 0 0 0 0,1 0 0 0 0,-1-1 0 0 0,1 1 0 0 0,0 0 0 0 0,-1-1 0 0 0,0 1 0 0 0,1-1 0 0 0,-1 1-1 0 0,1-1 1 0 0,-1 0 0 0 0,0 1 0 0 0,1-1 0 0 0,-1 0 0 0 0,0 0 0 0 0,0 0 0 0 0,1 0 0 0 0,-1 0 0 0 0,0 0 0 0 0,0 0 0 0 0,0-1 0 0 0,-1 1 0 0 0,1 0 0 0 0,0-1 0 0 0,0 1 0 0 0,-1 0 0 0 0,1-1 0 0 0,-1 1 0 0 0,1-1 0 0 0,-1 1 0 0 0,1-3 0 0 0,2-6 126 0 0,0-1-1 0 0,-1 1 1 0 0,0-1-1 0 0,0 0 1 0 0,-1-18-1 0 0,-1 29 35 0 0,0 0-1 0 0,0-1 0 0 0,1 1 0 0 0,-1 0 0 0 0,0-1 0 0 0,0 1 0 0 0,0 0 0 0 0,0-1 0 0 0,0 1 0 0 0,0 0 0 0 0,0-1 0 0 0,0 1 1 0 0,0-1-1 0 0,0 1 0 0 0,0 0 0 0 0,-1-1 0 0 0,1 1 0 0 0,0 0 0 0 0,0 0 0 0 0,0-1 0 0 0,0 1 0 0 0,0 0 0 0 0,-1-1 0 0 0,1 1 1 0 0,0 0-1 0 0,0-1 0 0 0,-1 1 0 0 0,1 0 0 0 0,0 0 0 0 0,0 0 0 0 0,-1-1 0 0 0,1 1 0 0 0,0 0 0 0 0,-1 0 0 0 0,1 0 0 0 0,0 0 1 0 0,0-1-1 0 0,-1 1 0 0 0,1 0 0 0 0,0 0 0 0 0,-1 0 0 0 0,1 0 0 0 0,-1 0 0 0 0,1 0 0 0 0,0 0 0 0 0,-1 0 0 0 0,1 0 0 0 0,0 0 0 0 0,-1 0 1 0 0,1 0-1 0 0,0 0 0 0 0,-1 0 0 0 0,1 0 0 0 0,0 1 0 0 0,-1-1 0 0 0,1 0 0 0 0,0 0 0 0 0,-1 0 0 0 0,0 1 113 0 0,0 0 0 0 0,0 0-1 0 0,0 0 1 0 0,0-1 0 0 0,0 1-1 0 0,0 0 1 0 0,0 0 0 0 0,0 0-1 0 0,0 0 1 0 0,1 1 0 0 0,-1-1 0 0 0,0 0-1 0 0,1 0 1 0 0,-1 0 0 0 0,1 1-1 0 0,-1 0 1 0 0,0 2-62 0 0,0 0 1 0 0,0 0-1 0 0,0 1 0 0 0,0-1 1 0 0,1 0-1 0 0,0 0 0 0 0,0 1 1 0 0,0-1-1 0 0,1 0 0 0 0,-1 0 1 0 0,1 0-1 0 0,0 1 0 0 0,0-1 1 0 0,0 0-1 0 0,1 0 0 0 0,-1 0 1 0 0,1 0-1 0 0,0-1 0 0 0,0 1 1 0 0,1 0-1 0 0,-1-1 1 0 0,1 0-1 0 0,-1 1 0 0 0,1-1 1 0 0,0 0-1 0 0,1 0 0 0 0,-1-1 1 0 0,0 1-1 0 0,1-1 0 0 0,-1 1 1 0 0,1-1-1 0 0,0 0 0 0 0,0-1 1 0 0,0 1-1 0 0,0-1 0 0 0,0 1 1 0 0,0-1-1 0 0,0 0 0 0 0,0-1 1 0 0,0 1-1 0 0,1-1 0 0 0,-1 0 1 0 0,6 0-1 0 0,-6 0-102 0 0,1 0 0 0 0,-1 0-1 0 0,0 0 1 0 0,1-1 0 0 0,-1 0 0 0 0,0 0 0 0 0,0 0-1 0 0,1 0 1 0 0,-1-1 0 0 0,0 1 0 0 0,0-1-1 0 0,0 0 1 0 0,-1-1 0 0 0,1 1 0 0 0,0 0 0 0 0,-1-1-1 0 0,0 0 1 0 0,0 0 0 0 0,1 0 0 0 0,-2 0-1 0 0,1-1 1 0 0,0 1 0 0 0,3-7 0 0 0,-3 5-44 0 0,-1 0-1 0 0,1 0 1 0 0,-1-1 0 0 0,0 1-1 0 0,-1-1 1 0 0,1 1 0 0 0,-1-1-1 0 0,0 0 1 0 0,-1 0 0 0 0,1 1-1 0 0,-1-1 1 0 0,0 0 0 0 0,-1 0 0 0 0,1 1-1 0 0,-1-1 1 0 0,0 0 0 0 0,-4-10-1 0 0,3 11-20 0 0,0 0-1 0 0,-1 0 0 0 0,0 1 0 0 0,1-1 1 0 0,-2 1-1 0 0,1 0 0 0 0,0-1 0 0 0,-1 1 1 0 0,0 1-1 0 0,0-1 0 0 0,0 1 0 0 0,0-1 1 0 0,0 1-1 0 0,-1 0 0 0 0,-5-2 0 0 0,6 3-271 0 0,0 0 0 0 0,0 0 0 0 0,0 1 0 0 0,-1 0 0 0 0,1 0 0 0 0,0 0 0 0 0,-1 0 0 0 0,1 0-1 0 0,-1 1 1 0 0,1 0 0 0 0,-7 1 0 0 0,10-1 138 0 0,0 0 1 0 0,0 0-1 0 0,0 0 0 0 0,0 1 0 0 0,0-1 1 0 0,0 1-1 0 0,0-1 0 0 0,0 1 0 0 0,0-1 1 0 0,0 1-1 0 0,0-1 0 0 0,0 1 0 0 0,0 0 1 0 0,0 0-1 0 0,0-1 0 0 0,1 1 0 0 0,-1 0 1 0 0,0 0-1 0 0,0 0 0 0 0,1 0 0 0 0,-2 2 1 0 0,-6 10-544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71 186 1088 0 0,'0'0'5231'0'0,"-1"-15"-4555"0"0,-6-131 494 0 0,7 145-1147 0 0,-1 0 0 0 0,1 0 0 0 0,0 0-1 0 0,0 0 1 0 0,0 0 0 0 0,0 0 0 0 0,0 0-1 0 0,0 1 1 0 0,1-1 0 0 0,-1 0-1 0 0,0 0 1 0 0,0 0 0 0 0,1 0 0 0 0,-1 0-1 0 0,0 0 1 0 0,1 1 0 0 0,-1-1 0 0 0,1 0-1 0 0,-1 0 1 0 0,1 1 0 0 0,0-1-1 0 0,-1 0 1 0 0,1 1 0 0 0,-1-1 0 0 0,1 1-1 0 0,0-1 1 0 0,0 0 0 0 0,-1 1 0 0 0,1 0-1 0 0,1-1 1 0 0,-1 1-8 0 0,1 0 0 0 0,-1 0-1 0 0,1 0 1 0 0,-1 1 0 0 0,1-1-1 0 0,-1 0 1 0 0,1 1 0 0 0,-1-1 0 0 0,1 1-1 0 0,-1 0 1 0 0,0-1 0 0 0,1 1 0 0 0,-1 0-1 0 0,0 0 1 0 0,0 0 0 0 0,0 0 0 0 0,0 0-1 0 0,1 0 1 0 0,0 2 0 0 0,6 6-2 0 0,0 1-1 0 0,-1-1 1 0 0,0 2 0 0 0,-1-1 0 0 0,0 1 0 0 0,-1 0 0 0 0,0 0-1 0 0,0 0 1 0 0,-1 1 0 0 0,-1 0 0 0 0,0 0 0 0 0,-1 0 0 0 0,0 0-1 0 0,1 17 1 0 0,-3-24-32 0 0,0-1 0 0 0,0 1 0 0 0,0 0 0 0 0,-1 0 0 0 0,0-1 0 0 0,0 1-1 0 0,0 0 1 0 0,0-1 0 0 0,-1 1 0 0 0,1-1 0 0 0,-1 1 0 0 0,0-1 0 0 0,-1 0 0 0 0,1 0 0 0 0,-1 0 0 0 0,0 0-1 0 0,1 0 1 0 0,-2-1 0 0 0,1 1 0 0 0,0-1 0 0 0,-1 0 0 0 0,0 0 0 0 0,0 0 0 0 0,1-1 0 0 0,-2 1-1 0 0,1-1 1 0 0,0 0 0 0 0,0 0 0 0 0,-1 0 0 0 0,1-1 0 0 0,-1 1 0 0 0,0-1 0 0 0,1 0 0 0 0,-1 0 0 0 0,0-1-1 0 0,1 0 1 0 0,-1 0 0 0 0,-9 0 0 0 0,12 0-192 0 0,0 0-1 0 0,0 0 1 0 0,0 0-1 0 0,-1-1 1 0 0,1 1-1 0 0,0-1 1 0 0,0 1-1 0 0,0-1 1 0 0,0 1-1 0 0,0-1 1 0 0,0 0-1 0 0,0 0 0 0 0,0 0 1 0 0,0 0-1 0 0,0-1 1 0 0,0 1-1 0 0,1 0 1 0 0,-1-1-1 0 0,0 1 1 0 0,1-1-1 0 0,0 0 1 0 0,-1 1-1 0 0,1-1 1 0 0,0 0-1 0 0,0 0 1 0 0,0 0-1 0 0,0 0 1 0 0,0 0-1 0 0,0 0 1 0 0,0 0-1 0 0,1 0 1 0 0,-1 0-1 0 0,1 0 1 0 0,-1-1-1 0 0,1 1 1 0 0,0 0-1 0 0,0-4 1 0 0,0-5-348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1 170 108 0 0</inkml:trace>
  <inkml:trace contextRef="#ctx0" brushRef="#br0" timeOffset="1">1 170 108 0 0,'107'-48'2121'0'0,"-107"47"-2084"0"0,1 1 0 0 0,-1 0 0 0 0,1 0 0 0 0,-1-1 0 0 0,1 1-1 0 0,-1 0 1 0 0,1 0 0 0 0,-1 0 0 0 0,1 0 0 0 0,-1 0 0 0 0,1 0 0 0 0,-1 0 0 0 0,1 0 0 0 0,-1 0 0 0 0,1 0 0 0 0,-1 0 0 0 0,1 0 0 0 0,0 0 0 0 0,-1 0 0 0 0,1 0 0 0 0,-1 1 0 0 0,0-1-1 0 0,1 0 1 0 0,-1 0 0 0 0,1 1 0 0 0,-1-1 0 0 0,1 0 0 0 0,-1 0 0 0 0,1 1 0 0 0,-1-1 0 0 0,0 1 0 0 0,1-1 0 0 0,-1 0 0 0 0,0 1 0 0 0,1-1 0 0 0,-1 1 0 0 0,0-1 0 0 0,0 1-1 0 0,1-1 1 0 0,-1 1 0 0 0,0-1 0 0 0,0 1 0 0 0,0-1 0 0 0,0 1 0 0 0,0-1 0 0 0,0 1 0 0 0,0-1 0 0 0,0 1 0 0 0,0 0 0 0 0,-1 31 2680 0 0,0-24-2425 0 0,0-4-133 0 0,1 0 1 0 0,0 0-1 0 0,0 1 1 0 0,1-1 0 0 0,-1 0-1 0 0,1 0 1 0 0,0 0-1 0 0,0-1 1 0 0,0 1-1 0 0,1 0 1 0 0,-1 0 0 0 0,1-1-1 0 0,0 1 1 0 0,0 0-1 0 0,3 4 1 0 0,-1-6-109 0 0,-1 1 0 0 0,0-1 1 0 0,1 0-1 0 0,-1 0 0 0 0,1 0 1 0 0,0 0-1 0 0,0-1 0 0 0,0 1 0 0 0,-1-1 1 0 0,1 0-1 0 0,1 0 0 0 0,-1-1 0 0 0,0 1 1 0 0,0-1-1 0 0,6 0 0 0 0,-6 1-41 0 0,1-1-1 0 0,-1 0 1 0 0,0 0 0 0 0,1 0-1 0 0,-1-1 1 0 0,1 0-1 0 0,-1 1 1 0 0,0-2-1 0 0,1 1 1 0 0,-1 0 0 0 0,0-1-1 0 0,0 0 1 0 0,0 0-1 0 0,0 0 1 0 0,-1 0-1 0 0,1-1 1 0 0,0 1 0 0 0,-1-1-1 0 0,0 0 1 0 0,1 0-1 0 0,4-7 1 0 0,-5 5-30 0 0,0 0 0 0 0,0-1 0 0 0,-1 0 0 0 0,1 1 0 0 0,-1-1 0 0 0,0 0 0 0 0,-1 0 0 0 0,0 0 0 0 0,0 0 0 0 0,0 0 0 0 0,-1-1 0 0 0,1 1 0 0 0,-1 0 1 0 0,-1 0-1 0 0,-1-8 0 0 0,1 8 22 0 0,-1 0 1 0 0,0 1 0 0 0,-1-1 0 0 0,1 1 0 0 0,-1-1-1 0 0,0 1 1 0 0,0 0 0 0 0,-1 0 0 0 0,1 0 0 0 0,-1 1-1 0 0,0-1 1 0 0,-1 1 0 0 0,1 0 0 0 0,-1 0 0 0 0,1 1 0 0 0,-9-6-1 0 0,6 5-357 0 0,0 0 0 0 0,0 0 0 0 0,0 0 0 0 0,0 1 0 0 0,0 0 0 0 0,-1 0-1 0 0,0 1 1 0 0,1 0 0 0 0,-1 0 0 0 0,0 1 0 0 0,-15-1 0 0 0,22 2 224 0 0,0 0 0 0 0,1 0 0 0 0,-1 0 0 0 0,1 0-1 0 0,-1 1 1 0 0,1-1 0 0 0,-1 0 0 0 0,0 0 0 0 0,1 0 0 0 0,-1 0 0 0 0,1 1 0 0 0,-1-1 0 0 0,1 0 0 0 0,-1 1 0 0 0,1-1 0 0 0,-1 0-1 0 0,1 1 1 0 0,0-1 0 0 0,-1 1 0 0 0,1-1 0 0 0,-1 0 0 0 0,1 1 0 0 0,0-1 0 0 0,-1 1 0 0 0,1-1 0 0 0,0 1 0 0 0,0-1-1 0 0,-1 1 1 0 0,1-1 0 0 0,0 1 0 0 0,0 0 0 0 0,0-1 0 0 0,0 1 0 0 0,0-1 0 0 0,0 2 0 0 0,-1 10-1286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48 116 1612 0 0,'0'0'7389'0'0,"-6"-15"-7266"0"0,-32-81-542 0 0,34 91-1321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170 105 2644 0 0,'-91'35'508'0'0,"89"-42"1604"0"0,2 0-523 0 0,-2-2-953 0 0,0-3-220 0 0,0 0-196 0 0,-2-3-116 0 0,0 3-92 0 0,-4 0-12 0 0,2 0-56 0 0,-2 0 4 0 0,0 3-12 0 0,0 1-340 0 0,0 1-984 0 0,2 2-1129 0 0,0 5-663 0 0,2 0 2600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1072 0 0,'0'0'5965'0'0,"-18"32"-3660"0"0,6-9-2594 0 0,-13 26 1170 0 0,24-46-1237 0 0,0-1 0 0 0,1 1 1 0 0,-1 0-1 0 0,0-1 0 0 0,1 1 0 0 0,-1-1 1 0 0,1 1-1 0 0,0 0 0 0 0,0-1 0 0 0,0 1 1 0 0,0 0-1 0 0,0-1 0 0 0,1 1 1 0 0,-1 0-1 0 0,1-1 0 0 0,1 4 0 0 0,10 3-2953 0 0,-4-4 2788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2520 0 0,'0'0'7084'0'0,"-7"13"-6940"0"0,0-2-154 0 0,0-1-32 0 0,0 0 0 0 0,1 0-1 0 0,1 0 1 0 0,0 1 0 0 0,0 0-1 0 0,1 0 1 0 0,0 0 0 0 0,-1 12 0 0 0,4-21-263 0 0,1 0 1 0 0,-1 0 0 0 0,1 0 0 0 0,0 1 0 0 0,0-1 0 0 0,0 0 0 0 0,0 0 0 0 0,0 0 0 0 0,0 0 0 0 0,1 0 0 0 0,-1 0 0 0 0,1 0 0 0 0,0 0-1 0 0,-1 0 1 0 0,1 0 0 0 0,0 0 0 0 0,0 0 0 0 0,0 0 0 0 0,0 0 0 0 0,1-1 0 0 0,-1 1 0 0 0,0 0 0 0 0,1-1 0 0 0,-1 1 0 0 0,1-1 0 0 0,1 2-1 0 0,15 6-842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3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52 2196 0 0,'0'0'6294'0'0,"-18"-5"-5668"0"0,-142-30 232 0 0,88 25-1119 0 0,40 8-2685 0 0,27 6-168 0 0,5 1 1189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3672 0 0,'0'0'7420'0'0,"-8"1"-7098"0"0,-1 0-282 0 0,-63 10 498 0 0,66-10-503 0 0,1 0 1 0 0,-1 1 0 0 0,1-1 0 0 0,-1 1 0 0 0,1 1-1 0 0,0-1 1 0 0,-1 1 0 0 0,1 0 0 0 0,1 0-1 0 0,-10 7 1 0 0,13-8-40 0 0,0-1-1 0 0,0 1 0 0 0,0 0 1 0 0,0 0-1 0 0,0-1 1 0 0,0 1-1 0 0,1 0 1 0 0,-1 0-1 0 0,1 0 1 0 0,-1 0-1 0 0,1 0 0 0 0,0 0 1 0 0,0 0-1 0 0,0 0 1 0 0,0 0-1 0 0,0 0 1 0 0,0 0-1 0 0,1 2 1 0 0,12 44-21 0 0,-10-40 16 0 0,0 0 1 0 0,-1 0 0 0 0,0 0-1 0 0,1 15 1 0 0,-3-17-126 0 0,0 4 293 0 0,0 0 0 0 0,0 0 1 0 0,1 0-1 0 0,0 0 0 0 0,1 0 0 0 0,5 17 0 0 0,-6-24-191 0 0,1-1 0 0 0,-1 1 0 0 0,1-1 0 0 0,0 1 0 0 0,-1-1 0 0 0,1 1-1 0 0,1-1 1 0 0,-1 0 0 0 0,0 0 0 0 0,0 0 0 0 0,1 0 0 0 0,-1-1 0 0 0,1 1-1 0 0,0-1 1 0 0,-1 1 0 0 0,1-1 0 0 0,0 0 0 0 0,0 0 0 0 0,0 0 0 0 0,0-1-1 0 0,0 1 1 0 0,0 0 0 0 0,0-1 0 0 0,0 0 0 0 0,0 0 0 0 0,0 0 0 0 0,3-1-1 0 0,33-6-3495 0 0,-4-10-3957 0 0,-24 9 6402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4100 0 0,'0'0'8036'0'0,"-14"2"-7892"0"0,9-1-301 0 0,-44 6 511 0 0,45-7-528 0 0,1 1 0 0 0,0-1 1 0 0,-1 0-1 0 0,1 0 0 0 0,0 0 1 0 0,-1-1-1 0 0,1 1 0 0 0,0-1 0 0 0,0 0 1 0 0,0 0-1 0 0,-1 0 0 0 0,1 0 1 0 0,-5-3-1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2984 0 0,'0'0'7931'0'0,"-13"1"-7521"0"0,-39 6-193 0 0,48-6-226 0 0,0 1-1 0 0,0-1 0 0 0,0 0 0 0 0,1 1 0 0 0,-1 0 0 0 0,0 0 0 0 0,1 0 0 0 0,-1 0 0 0 0,1 1 1 0 0,0-1-1 0 0,0 1 0 0 0,0 0 0 0 0,0 0 0 0 0,0 0 0 0 0,1 0 0 0 0,-1 1 0 0 0,1-1 1 0 0,0 1-1 0 0,0-1 0 0 0,0 1 0 0 0,1 0 0 0 0,-1 0 0 0 0,1-1 0 0 0,0 1 0 0 0,0 0 1 0 0,0 0-1 0 0,0 5 0 0 0,0-3-73 0 0,1 0-1 0 0,-1-1 1 0 0,1 1 0 0 0,0-1 0 0 0,1 1 0 0 0,-1 0 0 0 0,1-1 0 0 0,0 1-1 0 0,1-1 1 0 0,-1 0 0 0 0,1 1 0 0 0,0-1 0 0 0,0 0 0 0 0,1 0-1 0 0,-1 0 1 0 0,1 0 0 0 0,6 7 0 0 0,-6-9 1 0 0,1 0 1 0 0,0 1-1 0 0,0-1 1 0 0,0 0-1 0 0,0-1 1 0 0,0 1-1 0 0,0-1 1 0 0,1 0-1 0 0,-1 0 0 0 0,1 0 1 0 0,-1-1-1 0 0,1 1 1 0 0,0-1-1 0 0,0 0 1 0 0,0-1-1 0 0,0 1 1 0 0,8-1-1 0 0,-10 0 38 0 0,1-1 0 0 0,-1 1 0 0 0,1-1 0 0 0,-1 0 0 0 0,1 0 0 0 0,-1-1 0 0 0,0 1-1 0 0,1-1 1 0 0,-1 1 0 0 0,0-1 0 0 0,0 0 0 0 0,0 0 0 0 0,-1 0 0 0 0,1-1 0 0 0,0 1 0 0 0,-1-1 0 0 0,1 1 0 0 0,-1-1 0 0 0,0 0 0 0 0,0 0 0 0 0,0 0 0 0 0,0 0-1 0 0,-1 0 1 0 0,2-4 0 0 0,4-10 76 0 0,-1 0 0 0 0,-1 0-1 0 0,-1-1 1 0 0,0 0-1 0 0,-1 1 1 0 0,0-27 0 0 0,-3 44 19 0 0,0 0 1 0 0,1 0 0 0 0,-1-1-1 0 0,0 1 1 0 0,0 0 0 0 0,0 0 0 0 0,1 0-1 0 0,-1 0 1 0 0,0 0 0 0 0,0 0-1 0 0,1 0 1 0 0,-1 0 0 0 0,0 0 0 0 0,0 0-1 0 0,0 0 1 0 0,1 0 0 0 0,-1 0-1 0 0,0 0 1 0 0,0 0 0 0 0,1 0-1 0 0,-1 0 1 0 0,0 0 0 0 0,0 0 0 0 0,0 0-1 0 0,1 0 1 0 0,-1 0 0 0 0,0 0-1 0 0,0 0 1 0 0,0 0 0 0 0,1 1-1 0 0,-1-1 1 0 0,0 0 0 0 0,0 0 0 0 0,0 0-1 0 0,1 0 1 0 0,-1 0 0 0 0,0 1-1 0 0,0-1 1 0 0,0 0 0 0 0,0 0-1 0 0,0 0 1 0 0,0 1 0 0 0,1-1 0 0 0,-1 0-1 0 0,0 0 1 0 0,0 0 0 0 0,0 1-1 0 0,0-1 1 0 0,0 0 0 0 0,0 0 0 0 0,0 1-1 0 0,9 10-157 0 0,15 41 153 0 0,-18-37-12 0 0,0-1 1 0 0,1 0 0 0 0,1-1-1 0 0,0 1 1 0 0,0-1 0 0 0,2-1-1 0 0,10 13 1 0 0,-58-25-193 0 0,28 0 171 0 0,-1-1 22 0 0,1 0-1 0 0,-1 0 1 0 0,1-1-1 0 0,-12-3 0 0 0,-8-10-2144 0 0,29 15 1723 0 0,-1-1-1 0 0,2 0 0 0 0,-1 0 1 0 0,0 0-1 0 0,0 0 0 0 0,0 0 1 0 0,0 0-1 0 0,0 0 1 0 0,1 0-1 0 0,-1 0 0 0 0,1 0 1 0 0,-1-1-1 0 0,1 1 0 0 0,-1 0 1 0 0,1 0-1 0 0,0-1 0 0 0,-1 1 1 0 0,1 0-1 0 0,0-2 0 0 0,0-3-140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1464 0 0,'0'0'9911'0'0,"-2"15"-9494"0"0,-22 99 774 0 0,23-111-1100 0 0,0 1 1 0 0,0-1-1 0 0,0 1 0 0 0,0-1 1 0 0,0 1-1 0 0,1-1 0 0 0,0 1 1 0 0,0 0-1 0 0,0-1 0 0 0,0 1 1 0 0,0-1-1 0 0,1 1 0 0 0,-1 0 0 0 0,1-1 1 0 0,0 1-1 0 0,0-1 0 0 0,1 1 1 0 0,-1-1-1 0 0,1 0 0 0 0,-1 0 1 0 0,1 1-1 0 0,3 2 0 0 0,-1-3-164 0 0,0 1 0 0 0,1-1 0 0 0,0 0-1 0 0,-1-1 1 0 0,1 1 0 0 0,0-1 0 0 0,1 0 0 0 0,-1 0-1 0 0,0-1 1 0 0,0 1 0 0 0,1-1 0 0 0,-1 0 0 0 0,1-1-1 0 0,6 1 1 0 0,65 1-3017 0 0,-53-3-273 0 0,0-1 0 0 0,42-10 1 0 0,-46 6 2555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27 580 0 0,'0'0'9450'0'0,"-4"11"-9283"0"0,0 2-126 0 0,-1 2 35 0 0,0 2 0 0 0,1-1-1 0 0,-3 25 1 0 0,6-37-76 0 0,1 0-1 0 0,0 0 1 0 0,0 0-1 0 0,0 1 1 0 0,0-1-1 0 0,1 0 1 0 0,-1 0 0 0 0,1 0-1 0 0,0 0 1 0 0,0 0-1 0 0,1 0 1 0 0,-1 0-1 0 0,1 0 1 0 0,0 0-1 0 0,0-1 1 0 0,0 1-1 0 0,0-1 1 0 0,1 1-1 0 0,-1-1 1 0 0,1 0-1 0 0,4 4 1 0 0,-3-4-94 0 0,0 0 0 0 0,1 0 0 0 0,-1 0 0 0 0,1 0 0 0 0,0-1 0 0 0,-1 0 0 0 0,1 0 0 0 0,0 0 0 0 0,1 0 0 0 0,-1-1 0 0 0,0 0 0 0 0,0 0 0 0 0,1 0 0 0 0,-1-1 0 0 0,0 0 0 0 0,8 0 0 0 0,-9-1-7 0 0,-1 0 0 0 0,0 0 0 0 0,1 0 0 0 0,-1 0 0 0 0,0-1 0 0 0,1 1 0 0 0,-1-1-1 0 0,0 0 1 0 0,0 0 0 0 0,0 0 0 0 0,0-1 0 0 0,-1 1 0 0 0,1 0 0 0 0,-1-1 0 0 0,1 0 0 0 0,-1 0 0 0 0,0 1 0 0 0,0-1 0 0 0,0 0 0 0 0,-1-1 0 0 0,1 1 0 0 0,-1 0-1 0 0,1 0 1 0 0,-1-1 0 0 0,1-4 0 0 0,5-29-307 0 0,-7 37 442 0 0,0-1 0 0 0,1 1 1 0 0,-1-1-1 0 0,0 0 0 0 0,0 1 1 0 0,0-1-1 0 0,0 1 0 0 0,0-1 1 0 0,0 1-1 0 0,0-1 1 0 0,0 0-1 0 0,0 1 0 0 0,0-1 1 0 0,0 1-1 0 0,0-1 0 0 0,0 1 1 0 0,0-1-1 0 0,0 0 0 0 0,-1 1 1 0 0,1-1-1 0 0,0 1 0 0 0,0-1 1 0 0,-1 1-1 0 0,1-1 0 0 0,0 1 1 0 0,-1-1-1 0 0,1 1 0 0 0,-1 0 1 0 0,1-1-1 0 0,0 1 1 0 0,-1-1-1 0 0,1 1 0 0 0,-1 0 1 0 0,1-1-1 0 0,-1 1 0 0 0,1 0 1 0 0,-1 0-1 0 0,1-1 0 0 0,-1 1 1 0 0,0 0-1 0 0,1 0 0 0 0,-1 0 1 0 0,1 0-1 0 0,-1 0 0 0 0,1 0 1 0 0,-1 0-1 0 0,0 0 1 0 0,1 0-1 0 0,-1 0 0 0 0,1 0 1 0 0,-1 0-1 0 0,0 0 0 0 0,1 0 1 0 0,-1 1-1 0 0,1-1 0 0 0,-2 0 1 0 0,2 1 39 0 0,-1 0 0 0 0,0 0 1 0 0,0 0-1 0 0,0 1 0 0 0,1-1 1 0 0,-1 0-1 0 0,1 0 0 0 0,-1 0 0 0 0,1 0 1 0 0,-1 1-1 0 0,1-1 0 0 0,0 0 1 0 0,-1 0-1 0 0,1 1 0 0 0,0-1 0 0 0,0 0 1 0 0,0 1-1 0 0,0-1 0 0 0,0 0 1 0 0,0 1-1 0 0,1-1 0 0 0,-1 0 1 0 0,0 0-1 0 0,1 1 0 0 0,0 0 0 0 0,-1 2-11 0 0,1-1 0 0 0,0 1 0 0 0,0-1 0 0 0,0 0 0 0 0,1 1 0 0 0,-1-1 0 0 0,1 0-1 0 0,2 4 1 0 0,1-3-70 0 0,-1-1 0 0 0,1 1 0 0 0,0-1 0 0 0,0 0 0 0 0,0-1 0 0 0,0 1 0 0 0,1-1 0 0 0,-1 0 0 0 0,1 0 0 0 0,-1-1 0 0 0,1 1 0 0 0,0-1 0 0 0,0-1 0 0 0,-1 1 0 0 0,1-1 0 0 0,0 0 0 0 0,0 0 0 0 0,0-1 0 0 0,-1 1 0 0 0,1-1 0 0 0,0-1 0 0 0,-1 1 0 0 0,1-1 0 0 0,-1 0 0 0 0,1 0 0 0 0,-1 0 0 0 0,0-1 0 0 0,0 0 0 0 0,0 0 0 0 0,0 0 0 0 0,0-1 0 0 0,-1 0 0 0 0,0 0 0 0 0,0 0 0 0 0,0 0 0 0 0,0 0 0 0 0,0-1 0 0 0,-1 0-1 0 0,0 0 1 0 0,0 0 0 0 0,0 0 0 0 0,-1 0 0 0 0,0-1 0 0 0,0 1 0 0 0,0-1 0 0 0,0 1 0 0 0,-1-1 0 0 0,0 0 0 0 0,0 1 0 0 0,0-8 0 0 0,-2 9-2 0 0,1 0 0 0 0,-1 0-1 0 0,1 0 1 0 0,-1-1 0 0 0,0 1-1 0 0,0 1 1 0 0,-1-1 0 0 0,1 0-1 0 0,-1 0 1 0 0,0 0-1 0 0,0 1 1 0 0,0-1 0 0 0,-1 1-1 0 0,1 0 1 0 0,-1-1 0 0 0,0 1-1 0 0,0 0 1 0 0,0 1 0 0 0,0-1-1 0 0,0 1 1 0 0,-1-1 0 0 0,1 1-1 0 0,-1 0 1 0 0,1 0 0 0 0,-1 0-1 0 0,0 1 1 0 0,-7-3 0 0 0,0 0-320 0 0,-1 1 1 0 0,1 0-1 0 0,-20-1 1 0 0,-31 2-4481 0 0,60 2 4584 0 0,1 0-1 0 0,-1 0 0 0 0,1 0 1 0 0,-1 1-1 0 0,1-1 0 0 0,-1 0 1 0 0,1 1-1 0 0,-1-1 0 0 0,1 1 1 0 0,-1 0-1 0 0,1-1 0 0 0,0 1 1 0 0,-1 0-1 0 0,-1 1 0 0 0,-2 5 1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 1516 0 0,'0'0'6797'0'0,"-3"15"-6410"0"0,2-9-324 0 0,-5 36 809 0 0,-16 52 1 0 0,21-92-791 0 0,0 0 0 0 0,1 0 0 0 0,-1-1 0 0 0,1 1 0 0 0,0 0 0 0 0,-1 0 0 0 0,1 0 1 0 0,0 0-1 0 0,0 0 0 0 0,0 0 0 0 0,0 0 0 0 0,1-1 0 0 0,-1 1 0 0 0,0 0 0 0 0,1 0 1 0 0,-1 0-1 0 0,1 0 0 0 0,0-1 0 0 0,0 1 0 0 0,-1 0 0 0 0,1-1 0 0 0,0 1 0 0 0,3 2 1 0 0,-2-1-97 0 0,1-1 1 0 0,-1-1-1 0 0,1 1 1 0 0,0 0 0 0 0,0-1-1 0 0,0 1 1 0 0,-1-1-1 0 0,1 0 1 0 0,1 0 0 0 0,-1 0-1 0 0,0 0 1 0 0,0-1-1 0 0,4 1 1 0 0,0 0-222 0 0,1 0-1 0 0,-1-1 1 0 0,1 0-1 0 0,-1-1 1 0 0,1 0-1 0 0,-1 0 1 0 0,1 0-1 0 0,-1-1 1 0 0,0 0-1 0 0,1 0 1 0 0,11-7 0 0 0,-14 7 109 0 0,-1-1 1 0 0,0 0-1 0 0,0 0 1 0 0,0 0 0 0 0,0 0-1 0 0,-1 0 1 0 0,1-1 0 0 0,-1 0-1 0 0,0 1 1 0 0,0-1-1 0 0,0 0 1 0 0,-1-1 0 0 0,0 1-1 0 0,1 0 1 0 0,-1-1 0 0 0,-1 0-1 0 0,1 1 1 0 0,-1-1-1 0 0,1 0 1 0 0,-1 0 0 0 0,-1 0-1 0 0,1-4 1 0 0,-1 8 145 0 0,0 1 1 0 0,0 0 0 0 0,0 0-1 0 0,0-1 1 0 0,0 1-1 0 0,0 0 1 0 0,0 0-1 0 0,0-1 1 0 0,-1 1-1 0 0,1 0 1 0 0,0 0 0 0 0,0-1-1 0 0,0 1 1 0 0,0 0-1 0 0,0 0 1 0 0,-1 0-1 0 0,1 0 1 0 0,0-1 0 0 0,0 1-1 0 0,0 0 1 0 0,-1 0-1 0 0,1 0 1 0 0,0 0-1 0 0,0 0 1 0 0,-1-1-1 0 0,1 1 1 0 0,0 0 0 0 0,0 0-1 0 0,-1 0 1 0 0,1 0-1 0 0,0 0 1 0 0,0 0-1 0 0,-1 0 1 0 0,1 0-1 0 0,0 0 1 0 0,0 0 0 0 0,-1 0-1 0 0,1 0 1 0 0,0 0-1 0 0,0 0 1 0 0,-1 0-1 0 0,1 0 1 0 0,0 1-1 0 0,0-1 1 0 0,-1 0 0 0 0,1 0-1 0 0,0 0 1 0 0,0 0-1 0 0,0 0 1 0 0,-1 1-1 0 0,1-1 1 0 0,0 0-1 0 0,0 0 1 0 0,0 0 0 0 0,0 0-1 0 0,-1 1 1 0 0,1-1-1 0 0,0 0 1 0 0,-13 13 1382 0 0,12-8-1336 0 0,0 0 0 0 0,0-1 1 0 0,1 1-1 0 0,-1 0 0 0 0,1 0 0 0 0,0 0 0 0 0,0-1 0 0 0,1 1 0 0 0,-1 0 1 0 0,1 0-1 0 0,0-1 0 0 0,1 1 0 0 0,-1 0 0 0 0,1-1 0 0 0,0 1 0 0 0,0-1 1 0 0,0 0-1 0 0,0 0 0 0 0,1 1 0 0 0,0-2 0 0 0,0 1 0 0 0,0 0 0 0 0,0 0 1 0 0,1-1-1 0 0,-1 0 0 0 0,1 0 0 0 0,0 0 0 0 0,0 0 0 0 0,0-1 0 0 0,0 1 1 0 0,7 2-1 0 0,-6-2-42 0 0,0-1-1 0 0,0 1 1 0 0,0-1 0 0 0,0-1 0 0 0,1 1 0 0 0,-1-1 0 0 0,0 1 0 0 0,1-2 0 0 0,-1 1-1 0 0,1 0 1 0 0,-1-1 0 0 0,1 0 0 0 0,-1-1 0 0 0,1 1 0 0 0,-1-1 0 0 0,1 0 0 0 0,-1 0-1 0 0,1-1 1 0 0,-1 0 0 0 0,0 0 0 0 0,0 0 0 0 0,0 0 0 0 0,0-1 0 0 0,0 0-1 0 0,-1 0 1 0 0,1 0 0 0 0,4-4 0 0 0,-5 3-34 0 0,-1 0-1 0 0,1 0 1 0 0,-1 0-1 0 0,0 0 1 0 0,0 0-1 0 0,0-1 1 0 0,-1 1-1 0 0,1-1 1 0 0,-1 0-1 0 0,0 0 1 0 0,-1 0-1 0 0,1 0 1 0 0,-1 0-1 0 0,0 0 1 0 0,0 0-1 0 0,-1-1 1 0 0,1 1-1 0 0,-1 0 1 0 0,0 0-1 0 0,-1 0 1 0 0,1-1-1 0 0,-1 1 1 0 0,-3-10-1 0 0,1 8 13 0 0,0 1-1 0 0,0 0 0 0 0,-1 0 0 0 0,1 0 0 0 0,-1 0 0 0 0,-1 0 1 0 0,1 1-1 0 0,-1 0 0 0 0,0 0 0 0 0,-1 0 0 0 0,1 1 1 0 0,-1-1-1 0 0,1 1 0 0 0,-1 1 0 0 0,-1-1 0 0 0,-12-5 0 0 0,9 5-247 0 0,1 0-1 0 0,-1 1 0 0 0,-1 0 0 0 0,1 0 0 0 0,0 1 0 0 0,-1 1 0 0 0,1-1 0 0 0,-1 2 1 0 0,0 0-1 0 0,1 0 0 0 0,-1 1 0 0 0,-13 2 0 0 0,12 6-2548 0 0,5 4-2404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9 460 0 0,'0'0'9553'0'0,"-6"-8"-6149"0"0,1 33-3353 0 0,-1 0-340 0 0,1 1 0 0 0,1-1-1 0 0,1 1 1 0 0,1 0 0 0 0,1 0-1 0 0,5 41 1 0 0,-3-63-18 0 0,0 0 0 0 0,0 0 0 0 0,0 0 0 0 0,1-1 0 0 0,-1 1 0 0 0,1 0-1 0 0,0-1 1 0 0,3 5 0 0 0,-4-7 65 0 0,-1 0 0 0 0,1 0 0 0 0,0 0 0 0 0,0 0 0 0 0,0 0-1 0 0,0 0 1 0 0,0-1 0 0 0,0 1 0 0 0,0 0 0 0 0,0-1 0 0 0,0 1 0 0 0,0-1-1 0 0,0 1 1 0 0,0-1 0 0 0,0 0 0 0 0,1 1 0 0 0,-1-1 0 0 0,0 0 0 0 0,2 0-1 0 0,3 0-1901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0 488 0 0,'0'0'9176'0'0,"0"10"-9109"0"0,-1 31 150 0 0,-11 67-1 0 0,9-90 406 0 0,1 0-1 0 0,0 31 1 0 0,2-48-601 0 0,1 0 0 0 0,0-1 1 0 0,0 1-1 0 0,-1 0 0 0 0,1-1 0 0 0,0 1 0 0 0,0-1 0 0 0,0 1 0 0 0,0-1 1 0 0,0 1-1 0 0,0-1 0 0 0,0 0 0 0 0,0 1 0 0 0,0-1 0 0 0,0 0 0 0 0,0 0 1 0 0,0 0-1 0 0,0 0 0 0 0,0 1 0 0 0,0-2 0 0 0,0 1 0 0 0,0 0 0 0 0,0 0 1 0 0,0 0-1 0 0,0 0 0 0 0,2-1 0 0 0,30-4-891 0 0,40-13-3670 0 0,-57 15 1432 0 0,-161 27-974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40 3440 0 0,'0'0'6056'0'0,"0"17"-5978"0"0,-10 137 390 0 0,8-51 61 0 0,2-144-1726 0 0,-2-23 1185 0 0,0 40 23 0 0,1 1 0 0 0,1-1-1 0 0,1 1 1 0 0,1 0 0 0 0,10-46 0 0 0,-12 68 18 0 0,0 0-1 0 0,0 0 1 0 0,0 0 0 0 0,1 0 0 0 0,-1 0-1 0 0,0 0 1 0 0,1 0 0 0 0,-1 0 0 0 0,0 0-1 0 0,1 0 1 0 0,-1 1 0 0 0,1-1 0 0 0,-1 0-1 0 0,1 0 1 0 0,0 0 0 0 0,-1 1 0 0 0,1-1-1 0 0,0 0 1 0 0,0 0 0 0 0,-1 1 0 0 0,1-1-1 0 0,0 1 1 0 0,0-1 0 0 0,0 1 0 0 0,0-1-1 0 0,0 1 1 0 0,0 0 0 0 0,0-1 0 0 0,0 1-1 0 0,0 0 1 0 0,0 0 0 0 0,0-1 0 0 0,0 1-1 0 0,0 0 1 0 0,0 0 0 0 0,0 0 0 0 0,0 0-1 0 0,0 1 1 0 0,0-1 0 0 0,0 0 0 0 0,0 0-1 0 0,1 1 1 0 0,0 0-25 0 0,0 0 1 0 0,0 1-1 0 0,0-1 0 0 0,0 1 1 0 0,-1 0-1 0 0,1-1 0 0 0,0 1 1 0 0,-1 0-1 0 0,1 0 0 0 0,-1 0 0 0 0,0 0 1 0 0,1 0-1 0 0,-1 1 0 0 0,0-1 1 0 0,0 0-1 0 0,0 4 0 0 0,2 4-66 0 0,-1 0 0 0 0,-1 0 0 0 0,0 1 0 0 0,-1 18 0 0 0,1-27 32 0 0,-1 1 0 0 0,0-1 0 0 0,0 1 1 0 0,-1 0-1 0 0,1-1 0 0 0,-1 1 1 0 0,1-1-1 0 0,-1 1 0 0 0,0-1 0 0 0,1 1 1 0 0,-1-1-1 0 0,-1 0 0 0 0,1 1 1 0 0,0-1-1 0 0,0 0 0 0 0,-1 0 1 0 0,0 0-1 0 0,1 0 0 0 0,-1 0 0 0 0,0 0 1 0 0,0 0-1 0 0,0 0 0 0 0,0-1 1 0 0,-3 2-1 0 0,-6 0-288 0 0,15-7 804 0 0,22-4 7 0 0,-21 8-469 0 0,0 0 1 0 0,0 0-1 0 0,-1 0 0 0 0,1 1 0 0 0,0 0 0 0 0,0 0 0 0 0,-1 0 0 0 0,1 1 1 0 0,0-1-1 0 0,-1 1 0 0 0,0 0 0 0 0,1 1 0 0 0,-1-1 0 0 0,5 4 0 0 0,-6-3-1 0 0,-1 0-1 0 0,1 0 0 0 0,-1 0 0 0 0,1 0 1 0 0,-1 1-1 0 0,0-1 0 0 0,0 0 1 0 0,-1 1-1 0 0,1 0 0 0 0,-1-1 0 0 0,1 1 1 0 0,-1 0-1 0 0,0 0 0 0 0,-1-1 1 0 0,1 1-1 0 0,-1 0 0 0 0,0 0 0 0 0,0 5 1 0 0,0-5-8 0 0,-1 0-1 0 0,1 0 1 0 0,-1-1 0 0 0,0 1 0 0 0,0-1 0 0 0,-1 1 0 0 0,1-1 0 0 0,-1 1 0 0 0,1-1 0 0 0,-1 0-1 0 0,0 0 1 0 0,0 0 0 0 0,-1 0 0 0 0,1 0 0 0 0,-1 0 0 0 0,1 0 0 0 0,-1-1 0 0 0,0 1-1 0 0,0-1 1 0 0,0 0 0 0 0,0 0 0 0 0,0 0 0 0 0,-1-1 0 0 0,1 1 0 0 0,0-1 0 0 0,-1 1 0 0 0,1-1-1 0 0,-1 0 1 0 0,0 0 0 0 0,-4 0 0 0 0,-8 2-190 0 0,0 0 0 0 0,-1-1-1 0 0,0-1 1 0 0,1-1 0 0 0,-26-2 0 0 0,31-1-1073 0 0,11 3 1150 0 0,0 0 1 0 0,0 0 0 0 0,0 0 0 0 0,-1 0-1 0 0,1 0 1 0 0,0 0 0 0 0,0 0 0 0 0,0 0 0 0 0,0 0-1 0 0,0 0 1 0 0,-1 0 0 0 0,1 0 0 0 0,0 0 0 0 0,0 0-1 0 0,0 0 1 0 0,0 0 0 0 0,-1 0 0 0 0,1 0 0 0 0,0 0-1 0 0,0-1 1 0 0,0 1 0 0 0,0 0 0 0 0,0 0 0 0 0,0 0-1 0 0,0 0 1 0 0,-1 0 0 0 0,1 0 0 0 0,0-1 0 0 0,0 1-1 0 0,0 0 1 0 0,0 0 0 0 0,0 0 0 0 0,0 0-1 0 0,0 0 1 0 0,0-1 0 0 0,0 1 0 0 0,0 0 0 0 0,0 0-1 0 0,0 0 1 0 0,0 0 0 0 0,0-1 0 0 0,0 1 0 0 0,0 0-1 0 0,0 0 1 0 0,0 0 0 0 0,0 0 0 0 0,0 0 0 0 0,0-1-1 0 0,0 1 1 0 0,0 0 0 0 0,0 0 0 0 0,0 0 0 0 0,0 0-1 0 0,0 0 1 0 0,0-1 0 0 0,1 1 0 0 0,-1 0 0 0 0,0 0-1 0 0,0 0 1 0 0,0 0 0 0 0,0 0 0 0 0,0 0-1 0 0,1-1 1 0 0,4 0-2653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46 364 848 0 0,'0'0'7539'0'0,"-1"-14"-6970"0"0,-8-251 1049 0 0,9 259-1604 0 0,0 0-1 0 0,1 0 1 0 0,0 0-1 0 0,0 1 0 0 0,0-1 1 0 0,1 0-1 0 0,0 1 1 0 0,0-1-1 0 0,0 1 1 0 0,0-1-1 0 0,1 1 1 0 0,4-6-1 0 0,-6 11 12 0 0,-1-1 0 0 0,1 0 0 0 0,0 1 1 0 0,0 0-1 0 0,0-1 0 0 0,0 1 0 0 0,0-1 0 0 0,-1 1 0 0 0,1 0 1 0 0,0 0-1 0 0,0-1 0 0 0,0 1 0 0 0,0 0 0 0 0,0 0 0 0 0,0 0 0 0 0,0 0 1 0 0,0 0-1 0 0,0 0 0 0 0,0 0 0 0 0,0 0 0 0 0,0 1 0 0 0,0-1 0 0 0,-1 0 1 0 0,1 1-1 0 0,0-1 0 0 0,0 0 0 0 0,0 1 0 0 0,0-1 0 0 0,0 1 1 0 0,-1-1-1 0 0,1 1 0 0 0,0 0 0 0 0,-1-1 0 0 0,1 1 0 0 0,0 0 0 0 0,-1-1 1 0 0,1 1-1 0 0,-1 0 0 0 0,1 0 0 0 0,-1 0 0 0 0,1 0 0 0 0,21 35-13 0 0,-15-17 36 0 0,-1 1-1 0 0,-1-1 0 0 0,-1 1 1 0 0,4 39-1 0 0,5 28 658 0 0,-13-86-726 0 0,-1 0 1 0 0,0-1 0 0 0,1 1-1 0 0,-1-1 1 0 0,0 0 0 0 0,1 1 0 0 0,-1-1-1 0 0,0 0 1 0 0,1 1 0 0 0,-1-1-1 0 0,0 0 1 0 0,0 0 0 0 0,1 1 0 0 0,-1-1-1 0 0,0 0 1 0 0,0 0 0 0 0,0 0 0 0 0,1 0-1 0 0,-1 0 1 0 0,0 0 0 0 0,0 0-1 0 0,1 0 1 0 0,-1-1 0 0 0,0 1 0 0 0,0 0-1 0 0,1 0 1 0 0,-1-1 0 0 0,0 1-1 0 0,0-1 1 0 0,-40-7 500 0 0,31 5-622 0 0,-3 1-5 0 0,7 1-38 0 0,-1 0 0 0 0,0 0 1 0 0,0-1-1 0 0,1 0 0 0 0,-1 0 0 0 0,1 0 0 0 0,0-1 0 0 0,0 0 0 0 0,-9-5 0 0 0,15 8 40 0 0,0 0 0 0 0,0-1-1 0 0,0 1 1 0 0,0 0-1 0 0,0 0 1 0 0,0 0 0 0 0,0 0-1 0 0,0-1 1 0 0,0 1-1 0 0,0 0 1 0 0,0 0 0 0 0,0 0-1 0 0,8-1-6153 0 0,2 2 4164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52 253 4112 0 0,'0'0'5242'0'0,"7"-8"-5185"0"0,-3 3-38 0 0,0 0 1 0 0,0 0-1 0 0,0-1 0 0 0,-1 1 1 0 0,1-1-1 0 0,-1 0 1 0 0,-1 0-1 0 0,1 0 0 0 0,-1-1 1 0 0,0 1-1 0 0,1-11 1 0 0,0-16 124 0 0,4-34-55 0 0,-6 63-37 0 0,0-1 1 0 0,0 0 0 0 0,0 1-1 0 0,1-1 1 0 0,0 1-1 0 0,0 0 1 0 0,0 0 0 0 0,0 0-1 0 0,0 0 1 0 0,6-7 0 0 0,-7 10 7 0 0,0 0 0 0 0,-1 0 0 0 0,1 1 0 0 0,0-1 0 0 0,0 0 1 0 0,0 0-1 0 0,0 1 0 0 0,0-1 0 0 0,0 1 0 0 0,0-1 0 0 0,0 1 0 0 0,0-1 1 0 0,0 1-1 0 0,0 0 0 0 0,0-1 0 0 0,0 1 0 0 0,0 0 0 0 0,0 0 0 0 0,0 0 1 0 0,0 0-1 0 0,0 0 0 0 0,0 0 0 0 0,0 0 0 0 0,0 0 0 0 0,1 0 0 0 0,1 1 1 0 0,-1 0-28 0 0,0 0 1 0 0,0 0 0 0 0,-1 1 0 0 0,1-1 0 0 0,0 1 0 0 0,0-1 0 0 0,-1 1 0 0 0,1 0 0 0 0,-1 0 0 0 0,1-1 0 0 0,-1 1 0 0 0,2 3 0 0 0,3 7-93 0 0,0 0 0 0 0,-1 1 0 0 0,5 17 0 0 0,-8-25 107 0 0,11 48-49 0 0,-11-38 107 0 0,2 0 0 0 0,0 0-1 0 0,7 17 1 0 0,-23-35-2315 0 0,-24-11 3005 0 0,31 12-883 0 0,-35-13 121 0 0,-7-4-691 0 0,-54-29 0 0 0,96 45-736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21 371 788 0 0,'0'-26'3786'0'0,"-10"-96"2806"0"0,0-2-5595 0 0,10 117-940 0 0,0 1 0 0 0,1 0 0 0 0,0-1 0 0 0,0 1 0 0 0,0 0 0 0 0,1 0 0 0 0,0 0 0 0 0,0 0 0 0 0,0 0 0 0 0,5-6 0 0 0,-6 10-49 0 0,0 0 0 0 0,0 0-1 0 0,0 1 1 0 0,1-1 0 0 0,-1 1 0 0 0,1-1 0 0 0,-1 1-1 0 0,1-1 1 0 0,0 1 0 0 0,0 0 0 0 0,-1 0 0 0 0,1 0 0 0 0,0 0-1 0 0,0 0 1 0 0,0 0 0 0 0,0 0 0 0 0,0 1 0 0 0,0-1 0 0 0,0 1-1 0 0,0 0 1 0 0,1-1 0 0 0,-1 1 0 0 0,0 0 0 0 0,0 0 0 0 0,0 0-1 0 0,0 0 1 0 0,0 1 0 0 0,0-1 0 0 0,0 1 0 0 0,0-1 0 0 0,1 1-1 0 0,-2 0 1 0 0,1 0 0 0 0,4 1 0 0 0,-2 1-103 0 0,1 1-1 0 0,-1-1 1 0 0,0 0 0 0 0,0 1-1 0 0,0 0 1 0 0,0 0 0 0 0,-1 0-1 0 0,1 1 1 0 0,-1-1 0 0 0,0 1-1 0 0,-1 0 1 0 0,1-1 0 0 0,-1 1-1 0 0,0 0 1 0 0,3 9 0 0 0,-3-7 9 0 0,0-1 1 0 0,0 0-1 0 0,-1 0 0 0 0,0 1 1 0 0,0-1-1 0 0,-1 1 1 0 0,1-1-1 0 0,-2 1 0 0 0,1-1 1 0 0,0 1-1 0 0,-1-1 1 0 0,-1 1-1 0 0,-1 6 0 0 0,2-11 58 0 0,0 0-1 0 0,0 0 1 0 0,0 0 0 0 0,-1 0-1 0 0,1 0 1 0 0,0-1-1 0 0,-1 1 1 0 0,1-1 0 0 0,-1 1-1 0 0,0-1 1 0 0,0 1-1 0 0,1-1 1 0 0,-1 0-1 0 0,0 0 1 0 0,0 0 0 0 0,0 0-1 0 0,0 0 1 0 0,0 0-1 0 0,0-1 1 0 0,-1 1-1 0 0,1 0 1 0 0,0-1 0 0 0,0 0-1 0 0,0 0 1 0 0,-1 0-1 0 0,1 0 1 0 0,0 0 0 0 0,0 0-1 0 0,-3-1 1 0 0,0 1 25 0 0,1-1 0 0 0,-1 0 0 0 0,1 0 0 0 0,0-1 1 0 0,0 1-1 0 0,0-1 0 0 0,0 0 0 0 0,0 0 0 0 0,0 0 0 0 0,0-1 1 0 0,0 1-1 0 0,1-1 0 0 0,-5-4 0 0 0,7 2 1694 0 0,10 6-1308 0 0,12 9-277 0 0,-15-1 66 0 0,0-1-1 0 0,0 1 0 0 0,0 1 0 0 0,-1-1 0 0 0,-1 1 1 0 0,5 13-1 0 0,-5-13-152 0 0,0 0 1 0 0,1 0 0 0 0,0 0-1 0 0,0-1 1 0 0,12 16 0 0 0,-16-25-121 0 0,-1 1 0 0 0,1-1 0 0 0,0 0 0 0 0,-1 1 0 0 0,1-1 0 0 0,-1 0 0 0 0,1 0 0 0 0,0 1 0 0 0,-1-1 0 0 0,1 0 0 0 0,0 0 0 0 0,-1 0 0 0 0,1 0 0 0 0,0 0 0 0 0,-1 0 0 0 0,1 0 0 0 0,0 0 0 0 0,-1 0 0 0 0,1 0 0 0 0,-1 0 0 0 0,1-1 0 0 0,0 1 0 0 0,-1 0 0 0 0,1 0 0 0 0,0-1 1 0 0,-1 1-1 0 0,1 0 0 0 0,-1-1 0 0 0,1 1 0 0 0,-1-1 0 0 0,1 1 0 0 0,-1 0 0 0 0,1-1 0 0 0,-1 1 0 0 0,1-1 0 0 0,-1 1 0 0 0,0-1 0 0 0,1 0 0 0 0,-1 1 0 0 0,0-1 0 0 0,0 1 0 0 0,1-1 0 0 0,-1 0 0 0 0,0 0 0 0 0,17-31-3661 0 0,-15 29 3053 0 0,5-12-2057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1 564 0 0,'0'0'8617'0'0,"-4"15"-7934"0"0,-4 20-188 0 0,1 0 0 0 0,2 1 0 0 0,1 0 1 0 0,2 49-1 0 0,2-85-562 0 0,0 1 1 0 0,0 0 0 0 0,1 0-1 0 0,-1 0 1 0 0,0 0 0 0 0,1-1-1 0 0,-1 1 1 0 0,0 0 0 0 0,1 0-1 0 0,-1 0 1 0 0,1-1 0 0 0,-1 1-1 0 0,1 0 1 0 0,0-1-1 0 0,-1 1 1 0 0,1-1 0 0 0,0 1-1 0 0,-1 0 1 0 0,1-1 0 0 0,0 1-1 0 0,-1-1 1 0 0,1 0 0 0 0,0 1-1 0 0,0-1 1 0 0,0 0 0 0 0,0 1-1 0 0,-1-1 1 0 0,1 0-1 0 0,0 0 1 0 0,0 0 0 0 0,0 0-1 0 0,1 0 1 0 0,29-4-4650 0 0,-17-2 1618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32 0 0,'0'0'8432'0'0,"-19"6"-8171"0"0,-57 23 55 0 0,71-27-247 0 0,1 0-1 0 0,-1 0 1 0 0,1 1 0 0 0,-1-1 0 0 0,1 1 0 0 0,0 0-1 0 0,0 0 1 0 0,0 1 0 0 0,0-1 0 0 0,1 1 0 0 0,-1 0-1 0 0,1 0 1 0 0,0 0 0 0 0,0 0 0 0 0,0 1 0 0 0,1-1 0 0 0,0 1-1 0 0,-1-1 1 0 0,2 1 0 0 0,-1 0 0 0 0,0 0 0 0 0,1 0-1 0 0,0 0 1 0 0,0 0 0 0 0,1 0 0 0 0,-1 0 0 0 0,1 0-1 0 0,0 0 1 0 0,1 0 0 0 0,-1 1 0 0 0,2 4 0 0 0,-1-4-98 0 0,0 0 1 0 0,0 0 0 0 0,1 0 0 0 0,0-1-1 0 0,0 1 1 0 0,1 0 0 0 0,-1-1 0 0 0,1 1-1 0 0,0-1 1 0 0,1 0 0 0 0,-1 0 0 0 0,1 0-1 0 0,0-1 1 0 0,0 1 0 0 0,1-1 0 0 0,-1 0-1 0 0,1 0 1 0 0,0-1 0 0 0,0 1 0 0 0,0-1-1 0 0,0 0 1 0 0,11 4 0 0 0,-3-4-844 0 0,1-1 0 0 0,-1 0-1 0 0,1-1 1 0 0,-1 0 0 0 0,1-1 0 0 0,-1-1-1 0 0,1 0 1 0 0,-1 0 0 0 0,15-5 0 0 0,-6 0-999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12 0 0,'0'0'8189'0'0,"-18"4"-7866"0"0,6-1-302 0 0,-16 2 449 0 0,1 1 1 0 0,0 2-1 0 0,-47 20 1 0 0,70-26-387 0 0,-1 1 1 0 0,1-1-1 0 0,0 1 0 0 0,0 0 1 0 0,0 1-1 0 0,0-1 1 0 0,0 1-1 0 0,1 0 0 0 0,-1-1 1 0 0,1 2-1 0 0,0-1 0 0 0,0 0 1 0 0,1 1-1 0 0,-1-1 1 0 0,1 1-1 0 0,0 0 0 0 0,0-1 1 0 0,1 1-1 0 0,-1 0 0 0 0,1 0 1 0 0,-1 10-1 0 0,2-11-113 0 0,0 0-1 0 0,0 1 1 0 0,1-1-1 0 0,-1 0 1 0 0,1 0-1 0 0,0 1 1 0 0,0-1-1 0 0,1 0 1 0 0,-1 0-1 0 0,1 0 1 0 0,0 0-1 0 0,0-1 1 0 0,0 1-1 0 0,0 0 1 0 0,1-1-1 0 0,0 1 1 0 0,-1-1-1 0 0,1 0 0 0 0,0 0 1 0 0,1 0-1 0 0,-1-1 1 0 0,0 1-1 0 0,1-1 1 0 0,0 1-1 0 0,-1-1 1 0 0,7 2-1 0 0,0 0-350 0 0,0 0 1 0 0,-1-1-1 0 0,1 0 0 0 0,0-1 0 0 0,11 2 0 0 0,53-1-5911 0 0,-51-3 3579 0 0</inkml:trace>
  <inkml:trace contextRef="#ctx0" brushRef="#br0" timeOffset="1">253 180 2696 0 0,'0'0'5573'0'0,"-117"-15"-5197"0"0,101 15-116 0 0,1 0-28 0 0,3 0-168 0 0,2 0-64 0 0,0 2-64 0 0,2-1 12 0 0,4 3-532 0 0,2-1-612 0 0,2 1-520 0 0,0 1-929 0 0,2 2-55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1 297 2456 0 0,'0'0'5794'0'0,"1"-17"-5177"0"0,4-144 686 0 0,-5 112-253 0 0,23 67-915 0 0,-7 0-403 0 0,-1 2-1 0 0,15 23 0 0 0,-22-31 380 0 0,0 1 0 0 0,0-1 0 0 0,1 0-1 0 0,1-1 1 0 0,0 0 0 0 0,0-1-1 0 0,1 0 1 0 0,1-1 0 0 0,21 15-1 0 0,-32-24-138 0 0,-1 0 0 0 0,1 0-1 0 0,0 0 1 0 0,-1 0-1 0 0,1 0 1 0 0,0 0-1 0 0,-1 0 1 0 0,1 0-1 0 0,-1 0 1 0 0,1 0 0 0 0,0 0-1 0 0,-1-1 1 0 0,1 1-1 0 0,-1 0 1 0 0,1 0-1 0 0,0-1 1 0 0,-1 1-1 0 0,1 0 1 0 0,-1-1 0 0 0,1 1-1 0 0,-1 0 1 0 0,1-1-1 0 0,-1 1 1 0 0,0-1-1 0 0,1 1 1 0 0,-1-1 0 0 0,1 1-1 0 0,-1-1 1 0 0,0 1-1 0 0,0-1 1 0 0,1 0-1 0 0,-1 1 1 0 0,0-1-1 0 0,0 1 1 0 0,0-1 0 0 0,1 0-1 0 0,-1 1 1 0 0,0-1-1 0 0,0 0 1 0 0,0 1-1 0 0,0-1 1 0 0,0 1-1 0 0,0-2 1 0 0,4-37-147 0 0,-3 31 98 0 0,11-207-3735 0 0,-12 214 3806 0 0,0 1 0 0 0,0-1 0 0 0,0 1 0 0 0,0-1 0 0 0,0 1 0 0 0,0-1 0 0 0,0 1 1 0 0,0-1-1 0 0,0 1 0 0 0,0-1 0 0 0,0 1 0 0 0,0 0 0 0 0,0-1 0 0 0,0 1 0 0 0,0-1 0 0 0,0 1 1 0 0,1-1-1 0 0,-1 1 0 0 0,0 0 0 0 0,0-1 0 0 0,1 1 0 0 0,-1-1 0 0 0,0 1 0 0 0,0 0 0 0 0,1-1 1 0 0,-1 1-1 0 0,0 0 0 0 0,1-1 0 0 0,-1 1 0 0 0,1 0 0 0 0,-1 0 0 0 0,1-1 0 0 0,7 14 346 0 0,5 27 383 0 0,-13-40-726 0 0,3 18 253 0 0,0 1-1 0 0,-1-1 1 0 0,-1 25-1 0 0,-1-27-189 0 0,1 0-1 0 0,0-1 0 0 0,1 1 0 0 0,0 0 0 0 0,7 18 0 0 0,1-21-780 0 0,-9-13 474 0 0,0 0 0 0 0,0 1 1 0 0,0-1-1 0 0,0 0 0 0 0,-1 0 1 0 0,1 1-1 0 0,0-1 1 0 0,0 0-1 0 0,0 0 0 0 0,0 0 1 0 0,0 0-1 0 0,0 0 0 0 0,-1-1 1 0 0,1 1-1 0 0,0 0 1 0 0,0 0-1 0 0,0 0 0 0 0,1-1 1 0 0,7-5-2390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19 1232 0 0,'0'0'7545'0'0,"-19"-4"-6923"0"0,11 3-568 0 0,-14-4 153 0 0,1 1 0 0 0,0 2 1 0 0,-1 0-1 0 0,1 1 1 0 0,-32 3-1 0 0,18 2-136 0 0,17-2-371 0 0,1 0 0 0 0,0 1 1 0 0,-20 7-1 0 0,28-3-4481 0 0,9-2 1661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7 266 3212 0 0,'0'0'5933'0'0,"-1"-16"-5654"0"0,0-1-218 0 0,-2-7 26 0 0,2 0 0 0 0,0 0-1 0 0,5-41 1 0 0,14 7-57 0 0,-18 55-3 0 0,1 1-1 0 0,0 0 1 0 0,0 0 0 0 0,0 0-1 0 0,0 0 1 0 0,1 0 0 0 0,-1 0 0 0 0,0 0-1 0 0,1 0 1 0 0,-1 1 0 0 0,1-1-1 0 0,0 1 1 0 0,-1-1 0 0 0,1 1 0 0 0,0-1-1 0 0,0 1 1 0 0,0 0 0 0 0,0 0-1 0 0,0 0 1 0 0,0 0 0 0 0,1 0 0 0 0,-1 1-1 0 0,4-2 1 0 0,-5 3-32 0 0,0-1-1 0 0,1 1 1 0 0,-1-1 0 0 0,0 1-1 0 0,1-1 1 0 0,-1 1 0 0 0,0 0-1 0 0,0 0 1 0 0,0 0 0 0 0,1 0-1 0 0,-1 0 1 0 0,0 0-1 0 0,0 0 1 0 0,0 0 0 0 0,-1 0-1 0 0,1 0 1 0 0,0 0 0 0 0,0 0-1 0 0,-1 1 1 0 0,1-1 0 0 0,0 0-1 0 0,-1 1 1 0 0,0-1 0 0 0,1 1-1 0 0,-1-1 1 0 0,0 0 0 0 0,1 1-1 0 0,-1-1 1 0 0,0 1 0 0 0,0 2-1 0 0,1 47-509 0 0,-1-49 516 0 0,0 1-33 0 0,0 0 1 0 0,-1 0-1 0 0,1 0 1 0 0,0 0-1 0 0,-1 0 1 0 0,1 0-1 0 0,-1 0 1 0 0,0-1-1 0 0,0 1 1 0 0,0 0-1 0 0,-1 0 1 0 0,1-1-1 0 0,-1 1 1 0 0,1 0-1 0 0,-1-1 1 0 0,0 0-1 0 0,0 1 1 0 0,0-1-1 0 0,0 0 0 0 0,0 0 1 0 0,-1 0-1 0 0,1 0 1 0 0,0-1-1 0 0,-1 1 1 0 0,0-1-1 0 0,1 1 1 0 0,-1-1-1 0 0,0 0 1 0 0,0 0-1 0 0,0 0 1 0 0,1 0-1 0 0,-1-1 1 0 0,0 1-1 0 0,0-1 1 0 0,-5 1-1 0 0,7-1 166 0 0,2 3 8 0 0,-1 1 0 0 0,1 0 0 0 0,0-1 0 0 0,0 1-1 0 0,0-1 1 0 0,0 1 0 0 0,1-1 0 0 0,0 1 0 0 0,-1-1 0 0 0,1 0-1 0 0,0 0 1 0 0,1 0 0 0 0,3 5 0 0 0,35 35 1000 0 0,-39-41-1163 0 0,0-1-1 0 0,0 0 0 0 0,0 0 0 0 0,0 0 0 0 0,0 0 1 0 0,1 0-1 0 0,-1 0 0 0 0,0-1 0 0 0,0 1 1 0 0,1-1-1 0 0,-1 1 0 0 0,0-1 0 0 0,1 0 0 0 0,-1 0 1 0 0,1 0-1 0 0,-1 0 0 0 0,0 0 0 0 0,1-1 0 0 0,-1 1 1 0 0,0-1-1 0 0,0 0 0 0 0,1 1 0 0 0,-1-1 0 0 0,0 0 1 0 0,0 0-1 0 0,0 0 0 0 0,0-1 0 0 0,0 1 0 0 0,0 0 1 0 0,0-1-1 0 0,0 0 0 0 0,2-2 0 0 0,0 1-72 0 0,-1-1-1 0 0,0 1 1 0 0,1-1-1 0 0,-1 0 1 0 0,-1 1-1 0 0,1-1 1 0 0,0-1-1 0 0,-1 1 1 0 0,0 0-1 0 0,0-1 1 0 0,0 1-1 0 0,-1-1 0 0 0,1 1 1 0 0,-1-1-1 0 0,1-7 1 0 0,-2 15 179 0 0,1 1-1 0 0,0 0 1 0 0,0-1 0 0 0,0 1 0 0 0,0-1-1 0 0,0 1 1 0 0,1-1 0 0 0,0 1 0 0 0,-1-1-1 0 0,1 0 1 0 0,0 0 0 0 0,1 0 0 0 0,-1 0-1 0 0,1 0 1 0 0,-1-1 0 0 0,1 1-1 0 0,0-1 1 0 0,0 1 0 0 0,0-1 0 0 0,0 0-1 0 0,0 0 1 0 0,1 0 0 0 0,-1-1 0 0 0,0 1-1 0 0,1-1 1 0 0,5 1 0 0 0,-3 1-38 0 0,1-1-1 0 0,-1-1 1 0 0,1 1 0 0 0,-1-1 0 0 0,1 0 0 0 0,-1-1-1 0 0,1 1 1 0 0,0-1 0 0 0,0-1 0 0 0,-1 1-1 0 0,1-1 1 0 0,-1 0 0 0 0,1-1 0 0 0,10-3-1 0 0,-12 2-63 0 0,0 0 0 0 0,0 0 0 0 0,0 0 0 0 0,0 0 0 0 0,0-1 0 0 0,-1 0 0 0 0,0 0 0 0 0,0 0 0 0 0,0-1 0 0 0,0 1-1 0 0,-1-1 1 0 0,1 0 0 0 0,-1 0 0 0 0,-1 0 0 0 0,1 0 0 0 0,3-11 0 0 0,-5 13 0 0 0,0 0 0 0 0,-1 0 0 0 0,1-1 0 0 0,-1 1 0 0 0,0 0 0 0 0,0 0 0 0 0,0-1 1 0 0,0 1-1 0 0,0 0 0 0 0,-1-1 0 0 0,0 1 0 0 0,1 0 0 0 0,-1 0 0 0 0,0 0 0 0 0,-1 0 0 0 0,1 0 0 0 0,0 0 0 0 0,-1 0 0 0 0,0 0 0 0 0,0 1 1 0 0,0-1-1 0 0,0 0 0 0 0,0 1 0 0 0,0 0 0 0 0,-1-1 0 0 0,1 1 0 0 0,-1 0 0 0 0,1 0 0 0 0,-1 0 0 0 0,0 1 0 0 0,-3-3 0 0 0,-4 0-74 0 0,-1-1 0 0 0,1 1 0 0 0,0 1 0 0 0,-1 0 0 0 0,0 0 0 0 0,0 1-1 0 0,0 0 1 0 0,-16 0 0 0 0,20 2-241 0 0,1 0 0 0 0,-1 1 0 0 0,1-1 0 0 0,-1 1 0 0 0,1 0 0 0 0,0 1 0 0 0,0 0 0 0 0,-1 0 0 0 0,-8 4 0 0 0,-9 9-3156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58 588 0 0,'0'0'4677'0'0,"-2"0"-4885"0"0,-5 0 165 0 0,-4-2 6538 0 0,8-2-4335 0 0,15-11-3446 0 0,-3 5 1767 0 0,-7 8-493 0 0,0 0-1 0 0,0 0 1 0 0,-1 0 0 0 0,2 0 0 0 0,-1 0 0 0 0,0 0 0 0 0,0 1-1 0 0,1-1 1 0 0,-1 1 0 0 0,0-1 0 0 0,1 1 0 0 0,0 0-1 0 0,-1 0 1 0 0,1 0 0 0 0,-1 1 0 0 0,1-1 0 0 0,0 0-1 0 0,0 1 1 0 0,0 0 0 0 0,-1 0 0 0 0,5 0 0 0 0,-5 0-6 0 0,0 1 1 0 0,0 0-1 0 0,-1-1 1 0 0,1 1-1 0 0,0 0 0 0 0,-1 0 1 0 0,1 0-1 0 0,-1 0 1 0 0,1 1-1 0 0,-1-1 1 0 0,1 0-1 0 0,-1 1 1 0 0,0-1-1 0 0,0 1 1 0 0,1-1-1 0 0,-1 1 1 0 0,0-1-1 0 0,0 1 0 0 0,-1 0 1 0 0,1 0-1 0 0,0-1 1 0 0,-1 1-1 0 0,1 0 1 0 0,-1 0-1 0 0,1 0 1 0 0,-1 0-1 0 0,0 0 1 0 0,0 0-1 0 0,0 0 1 0 0,0-1-1 0 0,0 5 0 0 0,-1 3 7 0 0,-1 1 0 0 0,1-1 0 0 0,-1 0-1 0 0,-1 0 1 0 0,1 0 0 0 0,-2 0 0 0 0,1 0 0 0 0,-1-1-1 0 0,-1 1 1 0 0,1-1 0 0 0,-1 0 0 0 0,-7 7-1 0 0,1 0 19 0 0,-2 0 1 0 0,1-1-1 0 0,-2-1 0 0 0,0 0 0 0 0,-18 12 0 0 0,24-16 244 0 0,24-10 923 0 0,4-2-1065 0 0,-7 4-41 0 0,-1 0 0 0 0,0 1 0 0 0,22 6 0 0 0,15 2-1938 0 0,-13-10-3234 0 0,-26-1 2265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47 605 1268 0 0,'0'0'7517'0'0,"6"-8"-6987"0"0,8-10-418 0 0,-1-1 0 0 0,-1 0 1 0 0,-1 0-1 0 0,0-2 0 0 0,-2 1 0 0 0,0-1 1 0 0,-1-1-1 0 0,-2 1 0 0 0,0-1 0 0 0,-1 0 1 0 0,-1-1-1 0 0,-1 1 0 0 0,-1-1 0 0 0,-1 0 1 0 0,-4-43-1 0 0,0 51-96 0 0,-1 0 0 0 0,0 0-1 0 0,-2 1 1 0 0,1 0 0 0 0,-1 0 0 0 0,-12-18-1 0 0,13 23-250 0 0,-1 0 0 0 0,0 0 0 0 0,0 1 0 0 0,-1 0 0 0 0,0 0 0 0 0,0 0 0 0 0,-1 1 0 0 0,0 0 0 0 0,-17-11 0 0 0,1 13-3466 0 0,15 5-57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3 331 1808 0 0,'0'0'8152'0'0,"-3"5"-5145"0"0,9-35-3132 0 0,-1-1 0 0 0,-1 0 0 0 0,-2 0 0 0 0,-2-48 0 0 0,0 43-143 0 0,0 36 283 0 0,-1-1 0 0 0,1 1 0 0 0,0 0 0 0 0,0 0 0 0 0,0 0 0 0 0,0 0 0 0 0,0-1 0 0 0,0 1 0 0 0,0 0 0 0 0,0 0 0 0 0,0 0 0 0 0,0-1 0 0 0,0 1 0 0 0,0 0 0 0 0,0 0 0 0 0,0 0 0 0 0,0 0 0 0 0,0-1 1 0 0,0 1-1 0 0,0 0 0 0 0,0 0 0 0 0,0 0 0 0 0,1 0 0 0 0,-1-1 0 0 0,0 1 0 0 0,0 0 0 0 0,0 0 0 0 0,0 0 0 0 0,0 0 0 0 0,0 0 0 0 0,0-1 0 0 0,1 1 0 0 0,-1 0 0 0 0,0 0 0 0 0,0 0 0 0 0,0 0 0 0 0,0 0 0 0 0,1 0 0 0 0,-1 0 0 0 0,0 0 0 0 0,0 0 0 0 0,0 0 0 0 0,0 0 1 0 0,1 0-1 0 0,-1 0 0 0 0,0-1 0 0 0,0 1 0 0 0,0 0 0 0 0,0 0 0 0 0,1 1 0 0 0,9 7-458 0 0,6 16-564 0 0,12 46 325 0 0,-22-52 709 0 0,1 0 1 0 0,0-1-1 0 0,1 0 0 0 0,17 24 1 0 0,-6-22 24 0 0,-18-19-63 0 0,-1 1 0 0 0,0-1 0 0 0,1 0 0 0 0,-1 0 0 0 0,1 0 0 0 0,-1 0 0 0 0,0-1 0 0 0,1 1 0 0 0,-1 0 0 0 0,0 0 0 0 0,1 0 0 0 0,-1 0 0 0 0,0 0 0 0 0,1 0 0 0 0,-1 0 0 0 0,0-1 0 0 0,1 1 0 0 0,-1 0 0 0 0,0 0 0 0 0,1 0 0 0 0,-1-1 0 0 0,0 1 0 0 0,0 0 0 0 0,1 0 0 0 0,-1-1 0 0 0,0 1 0 0 0,0 0 0 0 0,0-1 0 0 0,1 1 0 0 0,-1 0 0 0 0,0-1 0 0 0,0 1 1 0 0,0 0-1 0 0,0-1 0 0 0,0 1 0 0 0,1-1 0 0 0,3-52-346 0 0,-4 49 420 0 0,0-41-257 0 0,-2-1-1 0 0,-14-80 0 0 0,12 98-1124 0 0,7 14-3316 0 0,2 13 2311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5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 2920 0 0,'0'0'7066'0'0,"-19"-10"-6166"0"0,14 12-775 0 0,1-1-1 0 0,-1 1 0 0 0,0 1 0 0 0,1-1 1 0 0,-1 1-1 0 0,1 0 0 0 0,0 0 0 0 0,0 0 0 0 0,0 0 1 0 0,0 1-1 0 0,-5 5 0 0 0,-34 47 379 0 0,34-39-452 0 0,0 0 0 0 0,2 1 0 0 0,0-1 1 0 0,0 1-1 0 0,2 1 0 0 0,0-1 0 0 0,1 1 0 0 0,1 0 1 0 0,1 0-1 0 0,1 0 0 0 0,0 0 0 0 0,2 0 0 0 0,3 27 1 0 0,-3-31-188 0 0,2 1 0 0 0,0-1 0 0 0,1 1 1 0 0,0-1-1 0 0,1 0 0 0 0,1 0 0 0 0,1-1 1 0 0,0 0-1 0 0,0 0 0 0 0,2 0 0 0 0,0-1 1 0 0,0 0-1 0 0,1-1 0 0 0,0 0 1 0 0,1-1-1 0 0,18 14 0 0 0,-21-19-977 0 0,0-1-1 0 0,1 0 1 0 0,0 0-1 0 0,0-1 1 0 0,18 6-1 0 0,-1-3-3214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41 4820 0 0,'0'0'3397'0'0,"-12"-5"-3374"0"0,-5-5-19 0 0,10 6-3 0 0,1 0 1 0 0,-1 1 0 0 0,0 0-1 0 0,0 0 1 0 0,0 0 0 0 0,-11-1-1 0 0,16 3 0 0 0,1 1 1 0 0,-1 0-1 0 0,1 0 0 0 0,-1 0 0 0 0,1 0 0 0 0,-1 0 0 0 0,1 0 0 0 0,-1 0 0 0 0,1 1 0 0 0,-1-1 0 0 0,1 0 0 0 0,-1 1 0 0 0,1-1 0 0 0,-1 1 0 0 0,1 0 0 0 0,0-1 0 0 0,-1 1 0 0 0,1 0 0 0 0,0 0 1 0 0,0 0-1 0 0,0 0 0 0 0,-3 2 0 0 0,1 1 90 0 0,-1 1 1 0 0,1-1-1 0 0,0 1 1 0 0,0 0-1 0 0,1 0 1 0 0,-4 8-1 0 0,0 4 391 0 0,0 0 0 0 0,2 0 0 0 0,-4 24 0 0 0,8-38-425 0 0,-1 1 0 0 0,0-1 1 0 0,1 0-1 0 0,0 1 0 0 0,0-1 1 0 0,0 0-1 0 0,0 1 0 0 0,0-1 0 0 0,1 1 1 0 0,-1-1-1 0 0,1 0 0 0 0,0 0 1 0 0,0 1-1 0 0,0-1 0 0 0,1 0 1 0 0,-1 0-1 0 0,1 0 0 0 0,-1 0 1 0 0,1 0-1 0 0,0 0 0 0 0,3 2 1 0 0,-1-2-442 0 0,1 0 1 0 0,-1-1-1 0 0,0 0 1 0 0,1 0 0 0 0,0 0-1 0 0,-1-1 1 0 0,1 0 0 0 0,0 1-1 0 0,0-2 1 0 0,0 1-1 0 0,-1 0 1 0 0,1-1 0 0 0,10-1-1 0 0,-1 1-1949 0 0,0 0-427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30 1872 0 0,'0'0'7393'0'0,"-109"-4"-7405"0"0,95 1 0 0 0,2-1 12 0 0,0-1-184 0 0,2 0-332 0 0,2 2-512 0 0,2-2-464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1884 0 0,'0'0'6036'0'0,"2"15"-5970"0"0,14 108 329 0 0,-16-120-335 0 0,1 1-1 0 0,-1-1 1 0 0,1 1 0 0 0,0-1-1 0 0,0 1 1 0 0,0-1 0 0 0,0 0 0 0 0,1 1-1 0 0,0-1 1 0 0,-1 0 0 0 0,1 0 0 0 0,0 0-1 0 0,0 0 1 0 0,1 0 0 0 0,-1-1 0 0 0,0 1-1 0 0,1-1 1 0 0,0 1 0 0 0,0-1 0 0 0,0 0-1 0 0,0 0 1 0 0,0 0 0 0 0,0-1 0 0 0,0 1-1 0 0,0-1 1 0 0,4 2 0 0 0,7 0-672 0 0,-1-1 0 0 0,1 0 0 0 0,0-1-1 0 0,-1 0 1 0 0,22-2 0 0 0,-6 1-2740 0 0,-8 0 383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5412 0 0,'0'0'4612'0'0,"-15"3"-4579"0"0,-5-1-27 0 0,11 0-5 0 0,0-1-1 0 0,0 1 1 0 0,0 0 0 0 0,0 1 0 0 0,0 0-1 0 0,-10 5 1 0 0,18-8-7 0 0,0 0 0 0 0,0 0 0 0 0,0 1 0 0 0,0-1-1 0 0,0 1 1 0 0,0-1 0 0 0,0 1 0 0 0,0-1 0 0 0,0 1 0 0 0,0 0-1 0 0,0-1 1 0 0,0 1 0 0 0,0 0 0 0 0,1 0 0 0 0,-1-1-1 0 0,0 1 1 0 0,0 0 0 0 0,1 0 0 0 0,-1 0 0 0 0,1 0 0 0 0,-1 0-1 0 0,1 0 1 0 0,-1 0 0 0 0,1 0 0 0 0,0 0 0 0 0,-1 0 0 0 0,1 0-1 0 0,0 1 1 0 0,0-1 0 0 0,0 0 0 0 0,0 0 0 0 0,0 0-1 0 0,0 0 1 0 0,0 0 0 0 0,0 0 0 0 0,0 0 0 0 0,1 0 0 0 0,-1 1-1 0 0,0-1 1 0 0,1 0 0 0 0,-1 0 0 0 0,1 0 0 0 0,-1 0 0 0 0,1 0-1 0 0,0-1 1 0 0,-1 1 0 0 0,1 0 0 0 0,0 0 0 0 0,-1 0 0 0 0,1 0-1 0 0,1 0 1 0 0,4 5-97 0 0,0 0 0 0 0,0-1 0 0 0,0 0 0 0 0,0 0-1 0 0,11 5 1 0 0,14 7-404 0 0,-21-13 507 0 0,0 0-1 0 0,-1 1 0 0 0,0 1 1 0 0,0-1-1 0 0,0 2 0 0 0,-1-1 0 0 0,0 1 1 0 0,0 0-1 0 0,7 9 0 0 0,-15-15 15 0 0,1-1-1 0 0,0 1 1 0 0,-1 0 0 0 0,1 0-1 0 0,-1-1 1 0 0,0 1 0 0 0,1 0 0 0 0,-1 0-1 0 0,0 0 1 0 0,1 0 0 0 0,-1 0-1 0 0,0 0 1 0 0,0 0 0 0 0,0 0-1 0 0,0 0 1 0 0,0-1 0 0 0,0 1-1 0 0,0 0 1 0 0,0 0 0 0 0,0 0-1 0 0,0 0 1 0 0,0 0 0 0 0,-1 0-1 0 0,1 0 1 0 0,0 0 0 0 0,-2 1-1 0 0,1 0 3 0 0,0-1-1 0 0,-1 1 0 0 0,1-1 0 0 0,-1 0 1 0 0,0 1-1 0 0,1-1 0 0 0,-1 0 0 0 0,0 0 0 0 0,0 0 1 0 0,1 0-1 0 0,-5 1 0 0 0,-55 10 9 0 0,57-12-35 0 0,-2 1-175 0 0,-42 0-39 0 0,47-1 28 0 0,0 0 0 0 0,-1 0-1 0 0,1 0 1 0 0,0 0-1 0 0,0-1 1 0 0,0 1 0 0 0,0 0-1 0 0,-1-1 1 0 0,1 1 0 0 0,0-1-1 0 0,0 0 1 0 0,0 1-1 0 0,0-1 1 0 0,0 0 0 0 0,0 1-1 0 0,1-1 1 0 0,-1 0 0 0 0,0 0-1 0 0,0 0 1 0 0,0 0-1 0 0,1 0 1 0 0,-1 0 0 0 0,1 0-1 0 0,-1 0 1 0 0,0 0 0 0 0,1 0-1 0 0,0 0 1 0 0,-1 0-1 0 0,1 0 1 0 0,0-1 0 0 0,-1 1-1 0 0,1 0 1 0 0,0 0 0 0 0,0-2-1 0 0,0-5-1662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1 228 0 0,'0'0'9081'0'0,"2"87"-8925"0"0,-2-70-80 0 0,0-1 16 0 0,0-1-92 0 0,2-1-128 0 0,-2-4 76 0 0,4-1-40 0 0,-2-4-336 0 0,0-2-336 0 0,4 1-548 0 0,0-4-461 0 0,2 0-103 0 0,0 0-888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2696 0 0,'0'0'7153'0'0,"-19"6"-7049"0"0,-7 2-90 0 0,9-3-32 0 0,0 0 0 0 0,1 2 0 0 0,-19 9 0 0 0,34-16-37 0 0,0 0 0 0 0,1 0 0 0 0,-1 1 0 0 0,0-1 0 0 0,0 0 0 0 0,0 1 0 0 0,1-1 0 0 0,-1 1 0 0 0,0-1 0 0 0,1 1 0 0 0,-1 0 0 0 0,0-1 0 0 0,1 1 0 0 0,-1 0 1 0 0,1-1-1 0 0,-1 1 0 0 0,1 0 0 0 0,-1-1 0 0 0,1 1 0 0 0,-1 0 0 0 0,1 0 0 0 0,0 0 0 0 0,-1 0 0 0 0,1-1 0 0 0,0 1 0 0 0,0 0 0 0 0,0 1 0 0 0,0 0 15 0 0,0-1 0 0 0,1 0 0 0 0,0 1 0 0 0,-1-1 1 0 0,1 0-1 0 0,0 1 0 0 0,0-1 0 0 0,0 0 0 0 0,-1 0 0 0 0,1 0 0 0 0,0 0 0 0 0,1 0 0 0 0,-1 0 1 0 0,0 0-1 0 0,2 1 0 0 0,58 29-53 0 0,-49-25 18 0 0,-1-1 152 0 0,0 2 0 0 0,-1-1-1 0 0,0 1 1 0 0,0 1 0 0 0,-1 0 0 0 0,12 11-1 0 0,-19-17-24 0 0,0 0 0 0 0,-1 1 0 0 0,1-1 0 0 0,0 1 0 0 0,-1-1 0 0 0,1 1 0 0 0,-1 0 0 0 0,0-1 0 0 0,0 1-1 0 0,0 0 1 0 0,0 0 0 0 0,0 0 0 0 0,0 5 0 0 0,-1-7-46 0 0,0 1 1 0 0,-1 0-1 0 0,1 0 0 0 0,0 0 0 0 0,-1 0 1 0 0,0 0-1 0 0,1 0 0 0 0,-1-1 0 0 0,0 1 1 0 0,0 0-1 0 0,0-1 0 0 0,0 1 0 0 0,0 0 1 0 0,-1-1-1 0 0,1 1 0 0 0,0-1 0 0 0,-1 0 1 0 0,1 1-1 0 0,-1-1 0 0 0,1 0 0 0 0,-1 0 1 0 0,0 0-1 0 0,-2 1 0 0 0,-1 1-28 0 0,0-1-1 0 0,-1 0 1 0 0,1 0 0 0 0,-1 0 0 0 0,0-1-1 0 0,1 0 1 0 0,-1 0 0 0 0,0 0-1 0 0,0-1 1 0 0,0 1 0 0 0,0-1-1 0 0,-9-2 1 0 0,12 2-178 0 0,0 0 1 0 0,0-1-1 0 0,0 0 1 0 0,0 1 0 0 0,0-1-1 0 0,0 0 1 0 0,0 0-1 0 0,0-1 1 0 0,1 1-1 0 0,-1-1 1 0 0,0 1-1 0 0,1-1 1 0 0,-1 0-1 0 0,1 0 1 0 0,0 0-1 0 0,-1 0 1 0 0,1 0-1 0 0,0-1 1 0 0,0 1-1 0 0,1-1 1 0 0,-1 1 0 0 0,0-1-1 0 0,1 0 1 0 0,0 1-1 0 0,-2-5 1 0 0,1-5-1925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102 106 3252 0 0,'0'0'5781'0'0,"-12"89"-5537"0"0,12-75-24 0 0,-2-2-128 0 0,0-2-28 0 0,2-3-64 0 0,0-2-4 0 0,0-3-320 0 0,4-2-1632 0 0,0 0-181 0 0,6-7-155 0 0,2 0-344 0 0</inkml:trace>
  <inkml:trace contextRef="#ctx0" brushRef="#br0" timeOffset="1">286 1 4628 0 0,'0'0'4273'0'0,"-21"3"-4009"0"0,-170 13-131 0 0,153-17 43 0 0,20 0-1585 0 0,1 1-4502 0 0,24 0 4057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20 0 0,'0'0'8889'0'0,"-17"1"-8539"0"0,-5 0-268 0 0,-14 0 387 0 0,-50 8 1 0 0,82-8-404 0 0,-1 0 1 0 0,1 0 0 0 0,0 0 0 0 0,0 1 0 0 0,0-1-1 0 0,1 1 1 0 0,-1 0 0 0 0,0 0 0 0 0,1 1 0 0 0,-1-1-1 0 0,1 1 1 0 0,0-1 0 0 0,0 1 0 0 0,0 0 0 0 0,0 0-1 0 0,0 1 1 0 0,1-1 0 0 0,-1 1 0 0 0,1-1 0 0 0,0 1-1 0 0,0 0 1 0 0,0-1 0 0 0,1 1 0 0 0,-1 0-1 0 0,1 0 1 0 0,0 0 0 0 0,0 1 0 0 0,0-1 0 0 0,0 6-1 0 0,1 0-112 0 0,0 1-1 0 0,0-1 0 0 0,1 1 0 0 0,0-1 0 0 0,1 1 0 0 0,0-1 0 0 0,1 0 0 0 0,0 0 0 0 0,0 0 0 0 0,10 18 0 0 0,-11-25-25 0 0,0 1-1 0 0,0-1 1 0 0,1 0 0 0 0,-1 0-1 0 0,1 0 1 0 0,0 0-1 0 0,0-1 1 0 0,0 1 0 0 0,0-1-1 0 0,0 1 1 0 0,1-1 0 0 0,-1 0-1 0 0,1 0 1 0 0,-1-1-1 0 0,1 1 1 0 0,0-1 0 0 0,0 0-1 0 0,-1 0 1 0 0,6 1-1 0 0,-3-1-550 0 0,0 0 0 0 0,1-1 0 0 0,-1 0 0 0 0,0 0 0 0 0,0 0 0 0 0,1-1 0 0 0,-1 0 0 0 0,0 0 0 0 0,0-1-1 0 0,0 1 1 0 0,9-5 0 0 0,-1-1-1711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9 184 0 0,'0'0'6321'0'0,"-109"-1"-6317"0"0,97-1 56 0 0,2 0-60 0 0,0 1-52 0 0,2 1 44 0 0,4-2-668 0 0,2 2-629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44 256 1660 0 0,'0'0'8751'0'0,"-1"-15"-8491"0"0,0 11-252 0 0,-3-33 396 0 0,-16-64 0 0 0,17 90-354 0 0,-1-1 31 0 0,1 1 0 0 0,0-1 0 0 0,-2-23 369 0 0,9 36-528 0 0,0 0 1 0 0,0 0 0 0 0,-1 1-1 0 0,1 0 1 0 0,0-1 0 0 0,-1 1-1 0 0,1 0 1 0 0,-1 1 0 0 0,0-1-1 0 0,0 1 1 0 0,0-1 0 0 0,0 1-1 0 0,5 6 1 0 0,26 19-852 0 0,-31-27 894 0 0,0 1 1 0 0,0-1-1 0 0,1 1 1 0 0,-1-1 0 0 0,0 0-1 0 0,1-1 1 0 0,-1 1 0 0 0,0 0-1 0 0,1-1 1 0 0,-1 0 0 0 0,1 0-1 0 0,-1 0 1 0 0,1 0-1 0 0,-1 0 1 0 0,1-1 0 0 0,-1 0-1 0 0,0 1 1 0 0,1-1 0 0 0,-1 0-1 0 0,0-1 1 0 0,0 1-1 0 0,1-1 1 0 0,-1 1 0 0 0,0-1-1 0 0,-1 0 1 0 0,1 0 0 0 0,0 0-1 0 0,0-1 1 0 0,-1 1-1 0 0,0 0 1 0 0,1-1 0 0 0,-1 0-1 0 0,0 0 1 0 0,0 1 0 0 0,0-1-1 0 0,-1 0 1 0 0,1-1 0 0 0,-1 1-1 0 0,1 0 1 0 0,-1 0-1 0 0,0-1 1 0 0,-1 1 0 0 0,1 0-1 0 0,0-1 1 0 0,-1 1 0 0 0,0-1-1 0 0,0 1 1 0 0,0-7 822 0 0,-18 51 690 0 0,14-29-1438 0 0,1-1 0 0 0,1 1 0 0 0,0 1 0 0 0,0-1 0 0 0,1 0 0 0 0,1 14 0 0 0,0-19-32 0 0,0 0-1 0 0,1 0 1 0 0,-1 0-1 0 0,2 0 1 0 0,-1 0 0 0 0,1 0-1 0 0,0-1 1 0 0,0 1-1 0 0,1 0 1 0 0,0-1-1 0 0,7 11 1 0 0,-10-16-35 0 0,1 0 1 0 0,-1 0-1 0 0,1 0 0 0 0,-1 0 1 0 0,1-1-1 0 0,0 1 0 0 0,0 0 0 0 0,-1 0 1 0 0,1-1-1 0 0,0 1 0 0 0,0-1 1 0 0,0 1-1 0 0,0-1 0 0 0,-1 1 0 0 0,1-1 1 0 0,0 1-1 0 0,0-1 0 0 0,0 0 1 0 0,0 1-1 0 0,0-1 0 0 0,0 0 1 0 0,0 0-1 0 0,0 0 0 0 0,0 0 0 0 0,0 0 1 0 0,0 0-1 0 0,0 0 0 0 0,0 0 1 0 0,2-1-1 0 0,-1 0-13 0 0,0 0 1 0 0,0-1 0 0 0,0 1-1 0 0,0-1 1 0 0,0 1-1 0 0,0-1 1 0 0,-1 0-1 0 0,1 0 1 0 0,-1 0-1 0 0,1 0 1 0 0,-1 0-1 0 0,2-2 1 0 0,4-11-109 0 0,0 0 0 0 0,9-30 0 0 0,-14 40 123 0 0,1-8-26 0 0,-1 7 45 0 0,-1 0-1 0 0,1 1 0 0 0,0-1 0 0 0,0 0 0 0 0,1 1 1 0 0,0-1-1 0 0,0 1 0 0 0,5-7 0 0 0,-7 11 22 0 0,-1 1 0 0 0,1 0 0 0 0,0 0 0 0 0,-1-1 0 0 0,1 1 0 0 0,0 0 0 0 0,-1 0 0 0 0,1 0-1 0 0,0 0 1 0 0,0 0 0 0 0,-1 0 0 0 0,1 0 0 0 0,0 0 0 0 0,-1 0 0 0 0,1 0 0 0 0,0 0 0 0 0,-1 1 0 0 0,1-1 0 0 0,0 0 0 0 0,-1 0-1 0 0,1 1 1 0 0,-1-1 0 0 0,1 0 0 0 0,0 1 0 0 0,-1-1 0 0 0,1 0 0 0 0,-1 1 0 0 0,1-1 0 0 0,-1 1 0 0 0,1-1 0 0 0,-1 1 0 0 0,1-1-1 0 0,-1 1 1 0 0,0 0 0 0 0,1-1 0 0 0,-1 1 0 0 0,0-1 0 0 0,1 1 0 0 0,-1 0 0 0 0,0-1 0 0 0,0 2 0 0 0,16 35-491 0 0,-14-30 587 0 0,11 26 208 0 0,10 44 0 0 0,-23-76-308 0 0,-1 0-1 0 0,0-1 1 0 0,0 1 0 0 0,0 0-1 0 0,0 0 1 0 0,0-1-1 0 0,0 1 1 0 0,0-1-1 0 0,0 1 1 0 0,0-1 0 0 0,0 0-1 0 0,0 1 1 0 0,-1-1-1 0 0,1 0 1 0 0,0 0-1 0 0,0 1 1 0 0,0-1 0 0 0,0 0-1 0 0,-1 0 1 0 0,1 0-1 0 0,0-1 1 0 0,-2 1-1 0 0,-43 0 188 0 0,36 0-127 0 0,1 0-255 0 0,-27-2 491 0 0,35 2-505 0 0,0 0 0 0 0,0-1 0 0 0,0 1 1 0 0,1 0-1 0 0,-1-1 0 0 0,0 1 0 0 0,0 0 0 0 0,0-1 1 0 0,1 1-1 0 0,-1-1 0 0 0,0 0 0 0 0,0 1 0 0 0,1-1 0 0 0,-1 1 1 0 0,0-1-1 0 0,1 0 0 0 0,-1 0 0 0 0,1 1 0 0 0,-2-3 1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86 138 4420 0 0,'0'0'6004'0'0,"-1"-8"-6028"0"0,-2 8 94 0 0,0 0 0 0 0,-1 0 1 0 0,1 1-1 0 0,0-1 0 0 0,-1 1 0 0 0,1 0 1 0 0,0 0-1 0 0,0 0 0 0 0,0 0 1 0 0,0 1-1 0 0,0-1 0 0 0,0 1 1 0 0,0 0-1 0 0,1 0 0 0 0,-1 0 1 0 0,1 0-1 0 0,-1 0 0 0 0,1 1 1 0 0,0-1-1 0 0,0 1 0 0 0,0-1 0 0 0,0 1 1 0 0,0 0-1 0 0,0 0 0 0 0,-2 5 1 0 0,2-1-50 0 0,-1 1 0 0 0,1-1 1 0 0,0 0-1 0 0,1 0 1 0 0,0 1-1 0 0,0-1 1 0 0,0 1-1 0 0,1-1 0 0 0,0 1 1 0 0,2 12-1 0 0,-1-17-61 0 0,0 0 0 0 0,0 0-1 0 0,0 0 1 0 0,0 0 0 0 0,0-1-1 0 0,1 1 1 0 0,-1 0 0 0 0,1-1 0 0 0,0 1-1 0 0,0 0 1 0 0,0-1 0 0 0,0 0-1 0 0,0 0 1 0 0,0 1 0 0 0,1-1 0 0 0,-1-1-1 0 0,1 1 1 0 0,0 0 0 0 0,-1-1-1 0 0,1 1 1 0 0,0-1 0 0 0,0 0 0 0 0,0 1-1 0 0,0-2 1 0 0,0 1 0 0 0,0 0-1 0 0,0-1 1 0 0,0 1 0 0 0,0-1-1 0 0,0 0 1 0 0,0 0 0 0 0,0 0 0 0 0,4-1-1 0 0,-4 1-27 0 0,0 0-1 0 0,0 0 1 0 0,0-1-1 0 0,0 1 1 0 0,0-1-1 0 0,0 0 1 0 0,0 0-1 0 0,0 0 1 0 0,0 0-1 0 0,-1 0 1 0 0,1-1-1 0 0,0 1 1 0 0,-1-1 0 0 0,1 0-1 0 0,-1 0 1 0 0,1 0-1 0 0,-1 0 1 0 0,0 0-1 0 0,0-1 1 0 0,0 1-1 0 0,0-1 1 0 0,0 1-1 0 0,-1-1 1 0 0,1 0-1 0 0,-1 1 1 0 0,1-1-1 0 0,-1 0 1 0 0,0 0-1 0 0,0 0 1 0 0,-1 0-1 0 0,1 0 1 0 0,-1 0-1 0 0,1-5 1 0 0,-1 8 123 0 0,-1 0 1 0 0,1 0 0 0 0,-1 0 0 0 0,1 0-1 0 0,-1 1 1 0 0,1-1 0 0 0,0 0-1 0 0,-1 1 1 0 0,1-1 0 0 0,-1 0-1 0 0,1 0 1 0 0,0 1 0 0 0,-1-1-1 0 0,1 1 1 0 0,0-1 0 0 0,0 0-1 0 0,-1 1 1 0 0,1-1 0 0 0,0 1-1 0 0,0-1 1 0 0,0 1 0 0 0,-1-1 0 0 0,1 1-1 0 0,0-1 1 0 0,0 1 0 0 0,0-1-1 0 0,0 0 1 0 0,0 1 0 0 0,0-1-1 0 0,0 2 1 0 0,1 1-64 0 0,0 0-1 0 0,0 0 1 0 0,0 1 0 0 0,1-1-1 0 0,-1 0 1 0 0,1 0 0 0 0,0 0-1 0 0,0-1 1 0 0,0 1 0 0 0,0 0-1 0 0,0-1 1 0 0,0 1 0 0 0,1-1 0 0 0,0 0-1 0 0,-1 1 1 0 0,1-1 0 0 0,0-1-1 0 0,0 1 1 0 0,0 0 0 0 0,6 2-1 0 0,-5-2-22 0 0,-1 0 1 0 0,1 0-1 0 0,0-1 0 0 0,0 1 0 0 0,0-1 0 0 0,0 0 0 0 0,0 0 0 0 0,0 0 1 0 0,0-1-1 0 0,0 1 0 0 0,0-1 0 0 0,1 0 0 0 0,-1 0 0 0 0,0-1 0 0 0,0 1 1 0 0,0-1-1 0 0,7-2 0 0 0,-10 3-13 0 0,0-1 0 0 0,1 0 0 0 0,-1 1 0 0 0,0-1 0 0 0,0 0 0 0 0,0 0 0 0 0,0 0 0 0 0,0 0 0 0 0,0 0 0 0 0,0 0 0 0 0,0 0 0 0 0,0 0 1 0 0,-1 0-1 0 0,1 0 0 0 0,0-1 0 0 0,-1 1 0 0 0,1 0 0 0 0,-1 0 0 0 0,1-1 0 0 0,-1 1 0 0 0,0 0 0 0 0,1-1 0 0 0,-1-2 0 0 0,0 1 8 0 0,-1 0-1 0 0,1 0 1 0 0,-1 0-1 0 0,0 0 1 0 0,1 0-1 0 0,-1 0 1 0 0,-1 0-1 0 0,1 0 1 0 0,0 0 0 0 0,-3-3-1 0 0,-3-5 70 0 0,-1 0 1 0 0,-1 0-1 0 0,-16-16 0 0 0,17 16 465 0 0,18 13 459 0 0,18 14-528 0 0,-20-9-392 0 0,-1 0 1 0 0,1 0 0 0 0,-2 1 0 0 0,1 0 0 0 0,9 16-1 0 0,6 7 32 0 0,3-79-1975 0 0,-4 25 2325 0 0,-20 22-410 0 0,0 1 0 0 0,0 0 0 0 0,-1-1 0 0 0,1 1 0 0 0,0 0 0 0 0,0 0 0 0 0,0-1 0 0 0,-1 1 0 0 0,1 0 0 0 0,0 0 0 0 0,0 0 1 0 0,0 0-1 0 0,0 0 0 0 0,-1 0 0 0 0,1 0 0 0 0,0 0 0 0 0,0 1 0 0 0,0-1 0 0 0,0 0 0 0 0,1 1 0 0 0,1 2 4 0 0,1 0-1 0 0,-1 0 1 0 0,1 0-1 0 0,-1 0 1 0 0,0 1 0 0 0,0-1-1 0 0,0 1 1 0 0,3 7-1 0 0,-4-7 42 0 0,0-1 0 0 0,0 1 1 0 0,0-1-1 0 0,0 0 0 0 0,0 1 0 0 0,1-1 0 0 0,-1-1 0 0 0,1 1 0 0 0,0 0 0 0 0,0 0 0 0 0,0-1 0 0 0,0 0 0 0 0,1 0 0 0 0,-1 0 1 0 0,0 0-1 0 0,1 0 0 0 0,0 0 0 0 0,-1-1 0 0 0,6 2 0 0 0,-8-4-90 0 0,1 1 0 0 0,-1-1 0 0 0,0 0 0 0 0,1 1-1 0 0,-1-1 1 0 0,0 0 0 0 0,0 0 0 0 0,0 0 0 0 0,0 1 0 0 0,0-1 0 0 0,0 0 0 0 0,0-1 0 0 0,0 1 0 0 0,0 0 0 0 0,0 0-1 0 0,-1 0 1 0 0,1 0 0 0 0,0-1 0 0 0,-1 1 0 0 0,1 0 0 0 0,-1-1 0 0 0,1 1 0 0 0,-1 0 0 0 0,0-2 0 0 0,10-38-255 0 0,-9 36 249 0 0,4-20 78 0 0,-2-1 0 0 0,0 1-1 0 0,-2-1 1 0 0,0 0 0 0 0,-2 0-1 0 0,-1 0 1 0 0,-10-47 0 0 0,10 71 903 0 0,1 7-489 0 0,1 20-505 0 0,5 36-252 0 0,0-40 384 0 0,1 0 0 0 0,0 0-1 0 0,2-1 1 0 0,1 1 0 0 0,0-2 0 0 0,1 1 0 0 0,1-1-1 0 0,1-1 1 0 0,19 22 0 0 0,-31-39-82 0 0,0-1 0 0 0,0 0-1 0 0,1 0 1 0 0,-1 1 0 0 0,0-1-1 0 0,0 0 1 0 0,0 0 0 0 0,1 0 0 0 0,-1 1-1 0 0,0-1 1 0 0,0 0 0 0 0,1 0 0 0 0,-1 0-1 0 0,0 0 1 0 0,1 0 0 0 0,-1 1 0 0 0,0-1-1 0 0,0 0 1 0 0,1 0 0 0 0,-1 0-1 0 0,0 0 1 0 0,1 0 0 0 0,-1 0 0 0 0,0 0-1 0 0,1 0 1 0 0,-1 0 0 0 0,0 0 0 0 0,1 0-1 0 0,-1 0 1 0 0,0 0 0 0 0,0-1 0 0 0,1 1-1 0 0,-1 0 1 0 0,0 0 0 0 0,1 0 0 0 0,-1 0-1 0 0,1-1 1 0 0,7-13-460 0 0,0-24-427 0 0,-7 33 829 0 0,5-12 293 0 0,2 15 323 0 0,9 25 692 0 0,-6-7-964 0 0,-7-11-533 0 0,0 0 0 0 0,0 0 0 0 0,1-1 1 0 0,-1 0-1 0 0,1 1 0 0 0,0-2 0 0 0,0 1 1 0 0,0-1-1 0 0,11 6 0 0 0,-12-7-302 0 0,0-1-1 0 0,0 0 1 0 0,0 0-1 0 0,0 0 1 0 0,0-1 0 0 0,0 1-1 0 0,0-1 1 0 0,0 0-1 0 0,0 0 1 0 0,6-2 0 0 0,6-2-2068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0 444 0 0,'0'0'9094'0'0,"-12"9"-7102"0"0,13 134-366 0 0,-1-71-2749 0 0,1-1-4002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85 504 0 0,'0'0'7197'0'0,"-4"-7"-6616"0"0,-11-23-68 0 0,15 29-479 0 0,-1 0-1 0 0,1 0 1 0 0,0 0 0 0 0,-1 0-1 0 0,1 0 1 0 0,0 0 0 0 0,0-1 0 0 0,0 1-1 0 0,0 0 1 0 0,0 0 0 0 0,0 0-1 0 0,0-1 1 0 0,0 1 0 0 0,0 0-1 0 0,1 0 1 0 0,-1 0 0 0 0,0 0 0 0 0,1 0-1 0 0,-1 0 1 0 0,1 0 0 0 0,-1 0-1 0 0,1 0 1 0 0,0 0 0 0 0,-1 0 0 0 0,1 0-1 0 0,0 0 1 0 0,0 0 0 0 0,-1 0-1 0 0,1 0 1 0 0,0 1 0 0 0,0-1 0 0 0,0 0-1 0 0,0 1 1 0 0,0-1 0 0 0,0 1-1 0 0,0-1 1 0 0,2 0 0 0 0,37-9 405 0 0,-38 10-445 0 0,0 0 0 0 0,0 0-1 0 0,0 0 1 0 0,0 0 0 0 0,0 1 0 0 0,0-1 0 0 0,0 1 0 0 0,0-1-1 0 0,-1 1 1 0 0,1 0 0 0 0,0 0 0 0 0,0 0 0 0 0,-1 0 0 0 0,1 0-1 0 0,0 0 1 0 0,-1 0 0 0 0,1 0 0 0 0,-1 1 0 0 0,1-1 0 0 0,-1 1-1 0 0,0-1 1 0 0,0 1 0 0 0,2 2 0 0 0,-1-1-31 0 0,-1 1 0 0 0,0-1 0 0 0,1 1 0 0 0,-1-1 0 0 0,-1 1 0 0 0,1 0 0 0 0,0-1 0 0 0,-1 1 0 0 0,0 0 0 0 0,0 0 0 0 0,0-1 0 0 0,-1 5 0 0 0,1-4-36 0 0,0 1 0 0 0,-1-1 0 0 0,0 0 0 0 0,0 1-1 0 0,0-1 1 0 0,0 0 0 0 0,-1 0 0 0 0,1 0 0 0 0,-1 0 0 0 0,0 0 0 0 0,0 0 0 0 0,-1 0-1 0 0,1-1 1 0 0,-1 1 0 0 0,0-1 0 0 0,0 0 0 0 0,0 0 0 0 0,0 0 0 0 0,0 0-1 0 0,-1 0 1 0 0,1-1 0 0 0,-7 4 0 0 0,-2-5-1162 0 0,17-7 699 0 0,22-8 462 0 0,-21 13 72 0 0,1 0 0 0 0,-1 1 0 0 0,1-1 0 0 0,0 1 0 0 0,-1 1 0 0 0,1-1 0 0 0,-1 1 0 0 0,1 0 1 0 0,0 0-1 0 0,11 5 0 0 0,-15-5 120 0 0,-1 1-1 0 0,1-1 1 0 0,-1 1 0 0 0,1 0 0 0 0,-1 0 0 0 0,0-1 0 0 0,0 1-1 0 0,0 1 1 0 0,0-1 0 0 0,0 0 0 0 0,0 0 0 0 0,-1 1-1 0 0,1-1 1 0 0,-1 1 0 0 0,1-1 0 0 0,-1 1 0 0 0,0 0 0 0 0,0 0-1 0 0,0-1 1 0 0,0 1 0 0 0,-1 0 0 0 0,1 0 0 0 0,-1 0-1 0 0,0 0 1 0 0,0 0 0 0 0,0 3 0 0 0,-1 0-74 0 0,1 0 1 0 0,-1-1-1 0 0,-1 1 0 0 0,1 0 1 0 0,-1-1-1 0 0,0 1 0 0 0,0-1 1 0 0,0 0-1 0 0,-1 0 0 0 0,0 0 1 0 0,0 0-1 0 0,0 0 0 0 0,-1 0 1 0 0,0-1-1 0 0,0 0 0 0 0,0 0 1 0 0,0 0-1 0 0,0 0 0 0 0,-1 0 1 0 0,0-1-1 0 0,0 0 0 0 0,-6 3 1 0 0,0 0-169 0 0,0 0 0 0 0,0-1 0 0 0,-1-1 1 0 0,1 0-1 0 0,-1 0 0 0 0,0-1 0 0 0,0-1 0 0 0,-1 0 1 0 0,-18 0-1 0 0,30-1 14 0 0,1-1 0 0 0,-1 0-1 0 0,1 0 1 0 0,0 0 0 0 0,-1 0 0 0 0,1 0 0 0 0,-1-1 0 0 0,1 1-1 0 0,0 0 1 0 0,-1 0 0 0 0,1 0 0 0 0,0 0 0 0 0,-1 0 0 0 0,1 0-1 0 0,-1-1 1 0 0,1 1 0 0 0,0 0 0 0 0,-1 0 0 0 0,1 0 0 0 0,0-1-1 0 0,-1 1 1 0 0,1 0 0 0 0,0-1 0 0 0,0 1 0 0 0,-1 0 0 0 0,1-1-1 0 0,0 1 1 0 0,0 0 0 0 0,0-1 0 0 0,-1 1 0 0 0,1 0 0 0 0,0-1-1 0 0,0 1 1 0 0,0 0 0 0 0,0-1 0 0 0,0 1 0 0 0,0-1 0 0 0,0 1-1 0 0,0 0 1 0 0,0-1 0 0 0,0 1 0 0 0,0-1 0 0 0,0 1 0 0 0,0 0-1 0 0,0-1 1 0 0,0 1 0 0 0,0-1 0 0 0,0 1 0 0 0,0 0 0 0 0,1-1-1 0 0,2-6-2327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24 317 2328 0 0,'0'0'2123'0'0,"0"-15"-1270"0"0,0 9-787 0 0,5-127 1332 0 0,-4 116-1320 0 0,2-1-1 0 0,0 0 1 0 0,1 1 0 0 0,0 0-1 0 0,1 0 1 0 0,12-24-1 0 0,-17 40 5 0 0,0 0 0 0 0,0 1 0 0 0,0-1 0 0 0,1 0 0 0 0,-1 0 0 0 0,0 0 0 0 0,1 0 0 0 0,-1 1 0 0 0,1-1 0 0 0,-1 0 0 0 0,1 0 0 0 0,-1 1-1 0 0,1-1 1 0 0,-1 0 0 0 0,1 1 0 0 0,0-1 0 0 0,-1 1 0 0 0,1-1 0 0 0,0 1 0 0 0,0-1 0 0 0,-1 1 0 0 0,1-1 0 0 0,0 1 0 0 0,0 0 0 0 0,0-1 0 0 0,0 1 0 0 0,0 0 0 0 0,-1 0-1 0 0,1 0 1 0 0,0-1 0 0 0,1 1 0 0 0,-1 1-46 0 0,1 1 1 0 0,-1-1-1 0 0,0 0 0 0 0,0 0 0 0 0,0 1 0 0 0,0-1 0 0 0,-1 1 1 0 0,1-1-1 0 0,0 0 0 0 0,-1 1 0 0 0,1 0 0 0 0,-1-1 0 0 0,1 1 1 0 0,-1-1-1 0 0,1 3 0 0 0,6 64-308 0 0,-7-40 283 0 0,-1-2 120 0 0,1 0 0 0 0,2 0 1 0 0,0 0-1 0 0,9 36 1 0 0,-13-65-206 0 0,0 0 0 0 0,0 0 0 0 0,0 0 0 0 0,-1 0 0 0 0,1 1 0 0 0,-1-1 0 0 0,0 1 0 0 0,1-1 0 0 0,-1 1 1 0 0,0 0-1 0 0,-1 0 0 0 0,1 0 0 0 0,0 1 0 0 0,-7-3 0 0 0,-35-11-963 0 0,17 12-2990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26 279 2016 0 0,'0'0'7435'0'0,"-3"-16"-7048"0"0,-1-1-357 0 0,-1-7 186 0 0,0 0-1 0 0,1-1 1 0 0,1 1 0 0 0,2-1 0 0 0,3-48-1 0 0,-1 70-207 0 0,-1 0-1 0 0,1 0 0 0 0,1 1 1 0 0,-1-1-1 0 0,0 0 0 0 0,1 1 1 0 0,-1 0-1 0 0,1-1 0 0 0,0 1 1 0 0,0 0-1 0 0,0 0 0 0 0,0 0 1 0 0,0 0-1 0 0,1 0 0 0 0,-1 0 1 0 0,0 1-1 0 0,1-1 0 0 0,-1 1 1 0 0,1-1-1 0 0,0 1 0 0 0,-1 0 1 0 0,1 0-1 0 0,0 0 0 0 0,0 1 1 0 0,0-1-1 0 0,-1 1 0 0 0,1-1 1 0 0,4 1-1 0 0,-5 0-47 0 0,0 0 0 0 0,0 0 1 0 0,-1 0-1 0 0,1 0 0 0 0,0 0 0 0 0,-1 0 0 0 0,1 1 1 0 0,0-1-1 0 0,-1 1 0 0 0,1-1 0 0 0,0 1 0 0 0,-1-1 1 0 0,1 1-1 0 0,-1 0 0 0 0,1 0 0 0 0,-1 0 0 0 0,0 0 0 0 0,1 0 1 0 0,-1 0-1 0 0,0 0 0 0 0,1 0 0 0 0,-1 1 0 0 0,0-1 1 0 0,0 0-1 0 0,0 1 0 0 0,0-1 0 0 0,-1 1 0 0 0,1-1 1 0 0,0 1-1 0 0,-1-1 0 0 0,1 1 0 0 0,0 0 0 0 0,-1-1 1 0 0,0 1-1 0 0,1 0 0 0 0,-1-1 0 0 0,0 1 0 0 0,0 0 1 0 0,0 0-1 0 0,0-1 0 0 0,0 1 0 0 0,-1 0 0 0 0,1-1 1 0 0,0 1-1 0 0,-1 0 0 0 0,0 1 0 0 0,-1 1 8 0 0,-1-1 0 0 0,1 0 0 0 0,-1 1-1 0 0,0-1 1 0 0,0 0 0 0 0,0 0 0 0 0,0-1 0 0 0,0 1-1 0 0,0-1 1 0 0,-1 1 0 0 0,0-1 0 0 0,1 0 0 0 0,-1 0-1 0 0,0-1 1 0 0,0 1 0 0 0,0-1 0 0 0,0 0 0 0 0,0 0 0 0 0,0 0-1 0 0,-5 0 1302 0 0,10-2-1233 0 0,-1 1-1 0 0,1 0 1 0 0,-1 0 0 0 0,1 0-1 0 0,0 0 1 0 0,-1-1-1 0 0,1 1 1 0 0,0 0 0 0 0,-1 0-1 0 0,1 0 1 0 0,0 0 0 0 0,-1 0-1 0 0,1 0 1 0 0,0 1 0 0 0,-1-1-1 0 0,1 0 1 0 0,0 0 0 0 0,-1 0-1 0 0,1 1 1 0 0,-1-1 0 0 0,1 0-1 0 0,0 1 1 0 0,-1-1 0 0 0,1 0-1 0 0,-1 1 1 0 0,2 0 0 0 0,16 9 66 0 0,-11-2 27 0 0,-1 0 0 0 0,-1 1-1 0 0,1-1 1 0 0,-1 1 0 0 0,-1 0 0 0 0,0 0 0 0 0,0 0 0 0 0,-1 1 0 0 0,0 0 0 0 0,0-1 0 0 0,1 13 0 0 0,4 11-81 0 0,-8-33-129 0 0,1 0 0 0 0,-1 0 0 0 0,0 0 0 0 0,0 1 0 0 0,0-1 1 0 0,0 0-1 0 0,0 0 0 0 0,1 0 0 0 0,-1 1 0 0 0,0-1 1 0 0,0 0-1 0 0,0 0 0 0 0,0 0 0 0 0,1 0 0 0 0,-1 0 0 0 0,0 0 1 0 0,0 0-1 0 0,1 1 0 0 0,-1-1 0 0 0,0 0 0 0 0,0 0 1 0 0,0 0-1 0 0,1 0 0 0 0,-1 0 0 0 0,0 0 0 0 0,0 0 0 0 0,1 0 1 0 0,-1 0-1 0 0,0 0 0 0 0,0 0 0 0 0,1 0 0 0 0,-1 0 1 0 0,0 0-1 0 0,0-1 0 0 0,0 1 0 0 0,1 0 0 0 0,-1 0 1 0 0,0 0-1 0 0,0 0 0 0 0,0 0 0 0 0,1 0 0 0 0,-1 0 0 0 0,0-1 1 0 0,0 1-1 0 0,0 0 0 0 0,0 0 0 0 0,1 0 0 0 0,-1-1 1 0 0,0 1-1 0 0,0 0 0 0 0,0 0 0 0 0,0 0 0 0 0,0-1 0 0 0,0 1 1 0 0,0 0-1 0 0,0 0 0 0 0,1 0 0 0 0,-1-1 0 0 0,11-15-2390 0 0,-10 14 1589 0 0,7-7-1801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1 540 0 0,'0'0'10753'0'0,"-1"15"-10523"0"0,-5 129 219 0 0,6-138-516 0 0,0 0 0 0 0,0 1 0 0 0,1-1 0 0 0,0 0 0 0 0,0 1 0 0 0,3 11 0 0 0,12 0-2113 0 0,-14-17 1680 0 0,1 0-1 0 0,-1 0 1 0 0,1 0 0 0 0,-1 0 0 0 0,0-1 0 0 0,1 1 0 0 0,-1-1 0 0 0,1 1-1 0 0,0-1 1 0 0,2 0 0 0 0,7 0-3281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3160 0 0,'0'0'6040'0'0,"-19"1"-5805"0"0,-4 0-159 0 0,12-2-12 0 0,0 2 0 0 0,0 0 0 0 0,0 0 1 0 0,0 1-1 0 0,-19 5 0 0 0,26-6-27 0 0,0 1 1 0 0,-1-1 0 0 0,1 1-1 0 0,0 0 1 0 0,0 0 0 0 0,1 0-1 0 0,-1 0 1 0 0,0 1 0 0 0,1-1-1 0 0,-1 1 1 0 0,1 0 0 0 0,0 0-1 0 0,0 1 1 0 0,0-1 0 0 0,0 0-1 0 0,1 1 1 0 0,-1 0 0 0 0,1 0-1 0 0,0 0 1 0 0,0 0 0 0 0,0 0-1 0 0,1 0 1 0 0,-1 0 0 0 0,1 0-1 0 0,0 1 1 0 0,0-1 0 0 0,1 0-1 0 0,-1 1 1 0 0,1-1 0 0 0,0 1-1 0 0,0-1 1 0 0,1 0 0 0 0,-1 1-1 0 0,1-1 1 0 0,0 0 0 0 0,0 1-1 0 0,0-1 1 0 0,1 0 0 0 0,-1 0-1 0 0,1 0 1 0 0,0 0 0 0 0,0 0-1 0 0,1 0 1 0 0,-1 0 0 0 0,1-1-1 0 0,0 0 1 0 0,0 1 0 0 0,0-1-1 0 0,0 0 1 0 0,1 0 0 0 0,4 3-1 0 0,2 0-273 0 0,0 0-1 0 0,0 0 0 0 0,0-1 0 0 0,1-1 0 0 0,0 0 0 0 0,0 0 1 0 0,0-1-1 0 0,0 0 0 0 0,20 1 0 0 0,-14-2-1485 0 0,-1-2 1 0 0,1 0-1 0 0,25-3 1 0 0,-23-1-627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0 136 0 0,'0'0'9566'0'0,"-15"2"-9274"0"0,6-2-268 0 0,-4 1 89 0 0,-1 0 0 0 0,1 1 0 0 0,0 0 0 0 0,0 1 0 0 0,0 1 0 0 0,0 0 1 0 0,0 1-1 0 0,-11 6 0 0 0,20-9-107 0 0,0 0 0 0 0,0 0 1 0 0,1 1-1 0 0,-1 0 1 0 0,1 0-1 0 0,0 0 0 0 0,0 0 1 0 0,0 0-1 0 0,0 1 0 0 0,0-1 1 0 0,1 1-1 0 0,-1 0 1 0 0,1-1-1 0 0,0 1 0 0 0,0 0 1 0 0,1 1-1 0 0,-1-1 0 0 0,1 0 1 0 0,0 0-1 0 0,0 1 1 0 0,0-1-1 0 0,1 0 0 0 0,0 1 1 0 0,-1-1-1 0 0,1 1 0 0 0,1-1 1 0 0,-1 0-1 0 0,1 1 0 0 0,0-1 1 0 0,0 0-1 0 0,0 1 1 0 0,0-1-1 0 0,1 0 0 0 0,0 0 1 0 0,0 0-1 0 0,0 0 0 0 0,0 0 1 0 0,0-1-1 0 0,1 1 1 0 0,0 0-1 0 0,0-1 0 0 0,5 5 1 0 0,-3-3-449 0 0,0-1 0 0 0,0 0 0 0 0,0-1 0 0 0,1 1 0 0 0,-1-1 0 0 0,1 0 0 0 0,0 0 0 0 0,0-1 0 0 0,0 0 0 0 0,0 0 0 0 0,0 0 0 0 0,1-1 0 0 0,-1 0 0 0 0,1 0 0 0 0,11 0 0 0 0,2-1-2448 0 0</inkml:trace>
  <inkml:trace contextRef="#ctx0" brushRef="#br0" timeOffset="1">225 177 28 0 0,'0'0'7461'0'0,"-20"0"-6917"0"0,14 0-538 0 0,-44 0 333 0 0,-75-10 0 0 0,120 9-510 0 0,-4-1-302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1 255 268 0 0,'0'0'9138'0'0,"2"-17"-8870"0"0,1-24 45 0 0,-3-68 1 0 0,-1 65-17 0 0,1 44-274 0 0,1 0 0 0 0,-1-1 0 0 0,1 1 0 0 0,-1 0 0 0 0,1 0 0 0 0,-1 0 0 0 0,1-1 0 0 0,-1 1 0 0 0,1 0 0 0 0,0 0 0 0 0,-1 0 0 0 0,1 0 0 0 0,-1 0 0 0 0,1 0 0 0 0,-1 0-1 0 0,1 0 1 0 0,-1 1 0 0 0,1-1 0 0 0,0 0 0 0 0,-1 0 0 0 0,1 0 0 0 0,-1 1 0 0 0,1-1 0 0 0,-1 0 0 0 0,1 0 0 0 0,-1 1 0 0 0,1-1 0 0 0,-1 0 0 0 0,1 2 0 0 0,17 7-490 0 0,-8 2 188 0 0,0 0 0 0 0,0 0-1 0 0,12 21 1 0 0,-17-24 316 0 0,-1-1 0 0 0,1 1 0 0 0,1-1-1 0 0,-1 0 1 0 0,1 0 0 0 0,1-1 0 0 0,-1 1 0 0 0,1-1 0 0 0,0-1 0 0 0,0 0 0 0 0,1 0 0 0 0,0 0 0 0 0,10 4 0 0 0,-18-9-80 0 0,1-1 0 0 0,0 0 1 0 0,-1 0-1 0 0,1 1 1 0 0,-1-1-1 0 0,1 0 0 0 0,-1 0 1 0 0,1 0-1 0 0,-1 0 0 0 0,0 0 1 0 0,1 0-1 0 0,-1 0 1 0 0,0 0-1 0 0,0 0 0 0 0,0 0 1 0 0,0 0-1 0 0,1 0 0 0 0,-1 0 1 0 0,-1 0-1 0 0,1 0 1 0 0,0-1-1 0 0,0-32 314 0 0,0 30-338 0 0,-14-149 1017 0 0,20 191-220 0 0,3 11-636 0 0,-8-38-190 0 0,1 0 0 0 0,0 0 0 0 0,0 0 0 0 0,1-1 0 0 0,0 1 0 0 0,1 0 0 0 0,1-1 0 0 0,-1 0 0 0 0,2 0 0 0 0,8 13 0 0 0,-13-22-233 0 0,1 1 0 0 0,0-1-1 0 0,0 0 1 0 0,-1 0 0 0 0,1 0-1 0 0,0 0 1 0 0,0 0 0 0 0,0 0-1 0 0,0-1 1 0 0,0 1 0 0 0,0 0-1 0 0,0-1 1 0 0,0 0 0 0 0,1 0-1 0 0,-1 1 1 0 0,0-1 0 0 0,0 0-1 0 0,0-1 1 0 0,3 1 0 0 0,5-2-2069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23 1884 0 0,'0'0'7676'0'0,"-19"-3"-7336"0"0,-158-10 197 0 0,35 6-3695 0 0,142 13-1107 0 0,3-1 1583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19 271 2928 0 0,'0'0'6812'0'0,"-3"-18"-6434"0"0,3 16-369 0 0,-13-158 682 0 0,12 152-646 0 0,2 0 0 0 0,-1 0 0 0 0,1-1 0 0 0,1 1 0 0 0,-1 0 0 0 0,4-9 0 0 0,-4 15-32 0 0,-1 1-1 0 0,1-1 1 0 0,-1 1 0 0 0,1 0 0 0 0,0 0 0 0 0,-1-1 0 0 0,1 1 0 0 0,0 0 0 0 0,0 0 0 0 0,0 0-1 0 0,0 0 1 0 0,0 0 0 0 0,0 0 0 0 0,0 0 0 0 0,1 0 0 0 0,-1 0 0 0 0,0 1 0 0 0,0-1-1 0 0,1 0 1 0 0,-1 1 0 0 0,0-1 0 0 0,1 1 0 0 0,-1 0 0 0 0,0-1 0 0 0,1 1 0 0 0,-1 0 0 0 0,1 0-1 0 0,-1 0 1 0 0,1 0 0 0 0,-1 0 0 0 0,1 0 0 0 0,-1 0 0 0 0,0 0 0 0 0,1 1 0 0 0,-1-1-1 0 0,1 0 1 0 0,-1 1 0 0 0,0-1 0 0 0,1 1 0 0 0,-1 0 0 0 0,0-1 0 0 0,0 1 0 0 0,1 0 0 0 0,1 2-1 0 0,-1-2-56 0 0,1 1 0 0 0,-1 0-1 0 0,0 0 1 0 0,0 0-1 0 0,1 1 1 0 0,-1-1-1 0 0,-1 0 1 0 0,1 1 0 0 0,0 0-1 0 0,-1-1 1 0 0,1 1-1 0 0,-1 0 1 0 0,0-1-1 0 0,0 1 1 0 0,0 0 0 0 0,0 0-1 0 0,0 0 1 0 0,-1 0-1 0 0,1 0 1 0 0,-1 0 0 0 0,0 0-1 0 0,0 0 1 0 0,0 0-1 0 0,0 0 1 0 0,-1 1-1 0 0,1-1 1 0 0,-1 0 0 0 0,0-1-1 0 0,1 1 1 0 0,-2 0-1 0 0,1 0 1 0 0,0 0-1 0 0,0 0 1 0 0,-1-1 0 0 0,1 1-1 0 0,-1-1 1 0 0,0 1-1 0 0,0-1 1 0 0,0 0 0 0 0,0 1-1 0 0,-1-1 1 0 0,1 0-1 0 0,0 0 1 0 0,-1-1-1 0 0,1 1 1 0 0,-1 0 0 0 0,0-1-1 0 0,1 0 1 0 0,-1 0-1 0 0,-4 2 1 0 0,-39 3-141 0 0,74 20 1641 0 0,14 7-1138 0 0,2-3 1 0 0,51 28 0 0 0,-94-58-344 0 0,-1 0 1 0 0,0 0 0 0 0,0 0 0 0 0,1 0-1 0 0,-1 0 1 0 0,0 0 0 0 0,0 0 0 0 0,1 0-1 0 0,-1 0 1 0 0,0 0 0 0 0,0 0 0 0 0,1 0-1 0 0,-1 0 1 0 0,0 0 0 0 0,0 0 0 0 0,0 0-1 0 0,1 0 1 0 0,-1 0 0 0 0,0 0 0 0 0,0 0-1 0 0,1 0 1 0 0,-1 0 0 0 0,0 0 0 0 0,0-1-1 0 0,0 1 1 0 0,1 0 0 0 0,-1 0 0 0 0,0 0-1 0 0,0 0 1 0 0,0-1 0 0 0,1 1 0 0 0,-1 0-1 0 0,0 0 1 0 0,0 0 0 0 0,0-1 0 0 0,0 1-1 0 0,0 0 1 0 0,0 0 0 0 0,1 0 0 0 0,-1-1-1 0 0,3-16-318 0 0,-2-28 453 0 0,-2 34-166 0 0,-1-42 260 0 0,0 33-191 0 0,2 0 0 0 0,0 0-1 0 0,3-22 1 0 0,-3 41-3 0 0,0 0 1 0 0,0-1-1 0 0,0 1 0 0 0,0 0 0 0 0,0 0 1 0 0,0-1-1 0 0,0 1 0 0 0,1 0 1 0 0,-1 0-1 0 0,0 0 0 0 0,1 0 0 0 0,-1-1 1 0 0,1 1-1 0 0,-1 0 0 0 0,1 0 1 0 0,0 0-1 0 0,-1 0 0 0 0,1 0 0 0 0,0 0 1 0 0,0 0-1 0 0,0 0 0 0 0,0 1 1 0 0,0-1-1 0 0,0 0 0 0 0,0 0 0 0 0,0 1 1 0 0,0-1-1 0 0,0 0 0 0 0,0 1 1 0 0,0-1-1 0 0,0 1 0 0 0,0 0 1 0 0,1-1-1 0 0,-1 1 0 0 0,0 0 0 0 0,0 0 1 0 0,1 0-1 0 0,-1 0 0 0 0,0 0 1 0 0,0 0-1 0 0,1 0 0 0 0,-1 0 0 0 0,0 0 1 0 0,0 1-1 0 0,0-1 0 0 0,1 0 1 0 0,-1 1-1 0 0,0-1 0 0 0,0 1 0 0 0,0-1 1 0 0,2 2-1 0 0,2 1-13 0 0,-1 0 0 0 0,0 0 0 0 0,1 0 0 0 0,-1 1 0 0 0,0-1 0 0 0,-1 1 0 0 0,1 0 0 0 0,-1 0 0 0 0,0 1 0 0 0,5 6 0 0 0,10 25 268 0 0,-2 0 0 0 0,21 69 0 0 0,-37-104-288 0 0,0-1-1 0 0,0 1 0 0 0,0 0 1 0 0,1-1-1 0 0,-1 1 0 0 0,0 0 1 0 0,0 0-1 0 0,0-1 0 0 0,0 1 1 0 0,0 0-1 0 0,0-1 0 0 0,0 1 1 0 0,0 0-1 0 0,-1 0 0 0 0,1-1 0 0 0,0 1 1 0 0,0 0-1 0 0,0-1 0 0 0,-1 1 1 0 0,1 0-1 0 0,0-1 0 0 0,-1 1 1 0 0,1-1-1 0 0,-1 1 0 0 0,1 0 1 0 0,-1-1-1 0 0,1 1 0 0 0,-1-1 1 0 0,1 0-1 0 0,-1 1 0 0 0,1-1 1 0 0,-1 1-1 0 0,0-1 0 0 0,0 1 0 0 0,-2 0 7 0 0,0-1 0 0 0,1 1-1 0 0,-1-1 1 0 0,0 0 0 0 0,1 0-1 0 0,-1 0 1 0 0,0 0-1 0 0,0 0 1 0 0,-4-1 0 0 0,-6-2 28 0 0,1 0 1 0 0,-1-1-1 0 0,-15-8 1 0 0,21 9-98 0 0,1 0 1 0 0,0-1-1 0 0,0 1 1 0 0,0-2-1 0 0,1 1 1 0 0,0 0 0 0 0,-1-1-1 0 0,2 0 1 0 0,-1-1-1 0 0,-6-7 1 0 0,9 9-429 0 0,0 1-1 0 0,0-1 1 0 0,0 0 0 0 0,1 0 0 0 0,-1 0 0 0 0,1 0 0 0 0,0-1 0 0 0,0 1 0 0 0,0 0 0 0 0,1 0-1 0 0,-1-6 1 0 0,1 1-1662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7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52 3196 0 0,'0'0'3285'0'0,"-119"-38"-2765"0"0,93 33-248 0 0,1 0-260 0 0,-1 3 0 0 0,2 0-12 0 0,2 2-468 0 0,4 0-520 0 0,2 0-733 0 0,4 2-795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1884 0 0,'0'0'8244'0'0,"-2"15"-7988"0"0,0 0-249 0 0,-16 168 3035 0 0,18-181-3031 0 0,0 0 1 0 0,1 0 0 0 0,-1-1 0 0 0,1 1 0 0 0,-1 0 0 0 0,1 0 0 0 0,0-1 0 0 0,0 1 0 0 0,-1-1 0 0 0,1 1 0 0 0,0 0 0 0 0,0-1 0 0 0,1 0-1 0 0,-1 1 1 0 0,0-1 0 0 0,0 0 0 0 0,1 1 0 0 0,-1-1 0 0 0,1 0 0 0 0,-1 0 0 0 0,1 0 0 0 0,-1 0 0 0 0,1-1 0 0 0,0 1 0 0 0,-1 0-1 0 0,1-1 1 0 0,0 1 0 0 0,0-1 0 0 0,0 1 0 0 0,-1-1 0 0 0,4 0 0 0 0,8 2-390 0 0,1-1-1 0 0,-1 0 1 0 0,17-1 0 0 0,-16-1-433 0 0,-7 1 294 0 0,1-1 0 0 0,-1-1 1 0 0,1 1-1 0 0,-1-1 0 0 0,0 0 0 0 0,0-1 1 0 0,10-4-1 0 0,14-6-3755 0 0,-9 7 1188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28 200 0 0,'0'0'7920'0'0,"-18"-3"-7765"0"0,-6-2-103 0 0,-5-1 223 0 0,-1 1 1 0 0,-44-3-1 0 0,72 8-173 0 0,1 1 1 0 0,0 0-1 0 0,-1 0 1 0 0,1-1-1 0 0,0 1 1 0 0,0 0-1 0 0,0 0 0 0 0,0 0 1 0 0,0 0-1 0 0,0 0 1 0 0,0 0-1 0 0,0 1 1 0 0,0-1-1 0 0,1 0 1 0 0,-1 0-1 0 0,0 1 0 0 0,1-1 1 0 0,-1 0-1 0 0,1 1 1 0 0,-1-1-1 0 0,1 0 1 0 0,0 1-1 0 0,0-1 1 0 0,0 1-1 0 0,-1-1 0 0 0,1 0 1 0 0,0 1-1 0 0,1-1 1 0 0,-1 3-1 0 0,1 62-572 0 0,-1-46 708 0 0,0-3-288 0 0,0-9 134 0 0,0 0 1 0 0,0 0-1 0 0,0 0 0 0 0,1 0 1 0 0,0 0-1 0 0,4 14 1 0 0,-4-20-147 0 0,1 0 1 0 0,-1 0-1 0 0,0 0 0 0 0,0 0 1 0 0,1 0-1 0 0,-1 0 1 0 0,1 0-1 0 0,0-1 0 0 0,-1 1 1 0 0,1-1-1 0 0,0 1 1 0 0,0-1-1 0 0,0 0 0 0 0,0 1 1 0 0,0-1-1 0 0,0 0 0 0 0,1 0 1 0 0,-1-1-1 0 0,0 1 1 0 0,0 0-1 0 0,1-1 0 0 0,-1 1 1 0 0,0-1-1 0 0,1 0 0 0 0,-1 0 1 0 0,0 0-1 0 0,5 0 1 0 0,1-1-812 0 0,0 1 1 0 0,0-1-1 0 0,-1-1 1 0 0,1 0-1 0 0,0 0 1 0 0,11-5-1 0 0,-2 0-1917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31 3356 0 0,'0'0'7109'0'0,"-117"2"-7021"0"0,97-2-88 0 0,1 0-168 0 0,1-5 160 0 0,2-1-160 0 0,0-2-1152 0 0,8 1-1616 0 0,4 0-3017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2296 0 0,'0'0'7698'0'0,"-8"14"-7466"0"0,-60 116-1318 0 0,63-100-2857 0 0,5-25 1997 0 0,0-1-237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1408 0 0,'0'0'8173'0'0,"-35"94"-8173"0"0,29-82-4 0 0,0 0 0 0 0,4-1-8 0 0,-2-1-248 0 0,-2 0-452 0 0,6 2-456 0 0,0-2-668 0 0,0 1-641 0 0,0 1-79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13 4276 0 0,'0'0'5084'0'0,"-17"13"-4980"0"0,-51 43-28 0 0,64-54-83 0 0,1 1 1 0 0,0-1-1 0 0,1 1 1 0 0,-1 0 0 0 0,0 0-1 0 0,1-1 1 0 0,0 2-1 0 0,-1-1 1 0 0,1 0 0 0 0,0 0-1 0 0,1 1 1 0 0,-1-1-1 0 0,1 1 1 0 0,-1-1 0 0 0,1 1-1 0 0,0 0 1 0 0,0 0-1 0 0,1-1 1 0 0,-1 1-1 0 0,1 0 1 0 0,0 0 0 0 0,0 0-1 0 0,0-1 1 0 0,0 1-1 0 0,1 0 1 0 0,0 0 0 0 0,-1 0-1 0 0,4 7 1 0 0,-2-8-66 0 0,-1 0 0 0 0,1 1 0 0 0,0-1 0 0 0,1 0-1 0 0,-1 0 1 0 0,1 0 0 0 0,-1 0 0 0 0,1 0 0 0 0,0-1 0 0 0,0 1 0 0 0,0-1 0 0 0,0 0 0 0 0,0 0 0 0 0,1 0 0 0 0,-1 0 0 0 0,1-1 0 0 0,-1 1-1 0 0,1-1 1 0 0,0 0 0 0 0,-1 0 0 0 0,1 0 0 0 0,0-1 0 0 0,6 1 0 0 0,-6-1 3 0 0,1-1 0 0 0,-1 0 1 0 0,1 0-1 0 0,-1 0 0 0 0,1 0 0 0 0,-1-1 0 0 0,0 0 1 0 0,0 0-1 0 0,0 0 0 0 0,0 0 0 0 0,0 0 0 0 0,0-1 1 0 0,-1 0-1 0 0,1 0 0 0 0,-1 0 0 0 0,0 0 0 0 0,0-1 1 0 0,0 1-1 0 0,0-1 0 0 0,0 1 0 0 0,2-8 0 0 0,0 4 63 0 0,-1-2-1 0 0,0 1 1 0 0,0 0-1 0 0,-1-1 0 0 0,0 0 1 0 0,-1 1-1 0 0,0-1 1 0 0,0 0-1 0 0,0-18 1 0 0,-2 26 53 0 0,0 1 1 0 0,0 0-1 0 0,0 0 1 0 0,0 0-1 0 0,0-1 1 0 0,0 1 0 0 0,0 0-1 0 0,0 0 1 0 0,-1 0-1 0 0,1-1 1 0 0,0 1 0 0 0,0 0-1 0 0,0 0 1 0 0,0 0-1 0 0,0 0 1 0 0,-1 0-1 0 0,1-1 1 0 0,0 1 0 0 0,0 0-1 0 0,0 0 1 0 0,-1 0-1 0 0,1 0 1 0 0,0 0-1 0 0,0 0 1 0 0,-1 0 0 0 0,1 0-1 0 0,0 0 1 0 0,0 0-1 0 0,0 0 1 0 0,-1 0 0 0 0,1 0-1 0 0,0 0 1 0 0,0 0-1 0 0,-1 0 1 0 0,1 0-1 0 0,0 0 1 0 0,0 0 0 0 0,0 0-1 0 0,-1 0 1 0 0,1 0-1 0 0,0 0 1 0 0,0 0-1 0 0,0 1 1 0 0,-1-1 0 0 0,1 0-1 0 0,0 0 1 0 0,0 0-1 0 0,0 0 1 0 0,0 0 0 0 0,-1 1-1 0 0,1-1 1 0 0,0 0-1 0 0,0 0 1 0 0,0 0-1 0 0,0 1 1 0 0,-11 11 825 0 0,10-8-827 0 0,0-1 0 0 0,1 0 0 0 0,-1 1 0 0 0,1-1 0 0 0,0 0 0 0 0,0 1-1 0 0,0-1 1 0 0,0 1 0 0 0,1-1 0 0 0,-1 0 0 0 0,1 1 0 0 0,0-1 0 0 0,0 0 0 0 0,0 0 0 0 0,1 0-1 0 0,-1 0 1 0 0,1 0 0 0 0,-1 0 0 0 0,1 0 0 0 0,0 0 0 0 0,0 0 0 0 0,1-1 0 0 0,-1 1 0 0 0,0-1-1 0 0,1 0 1 0 0,-1 0 0 0 0,1 0 0 0 0,0 0 0 0 0,0 0 0 0 0,0 0 0 0 0,0-1 0 0 0,6 3 0 0 0,-1-1-26 0 0,0 0 0 0 0,0 0 0 0 0,0-1 0 0 0,0-1 1 0 0,0 1-1 0 0,0-1 0 0 0,0 0 0 0 0,1-1 1 0 0,-1 0-1 0 0,0-1 0 0 0,0 1 0 0 0,17-5 1 0 0,-22 5-50 0 0,0-1 1 0 0,0 0 0 0 0,0 0 0 0 0,-1 0 0 0 0,1-1-1 0 0,0 1 1 0 0,0-1 0 0 0,-1 1 0 0 0,1-1-1 0 0,-1 0 1 0 0,1 0 0 0 0,-1 0 0 0 0,0 0 0 0 0,0-1-1 0 0,0 1 1 0 0,0 0 0 0 0,0-1 0 0 0,0 0-1 0 0,-1 1 1 0 0,1-1 0 0 0,-1 0 0 0 0,0 0 0 0 0,0 0-1 0 0,0 0 1 0 0,0 0 0 0 0,0 0 0 0 0,-1 0-1 0 0,1 0 1 0 0,-1 0 0 0 0,0 0 0 0 0,0 0 0 0 0,0 0-1 0 0,0 0 1 0 0,-1-4 0 0 0,0 2-25 0 0,0-1 0 0 0,-1 1 0 0 0,0 0 0 0 0,0 0 0 0 0,0 0 0 0 0,0 0 0 0 0,-1 0 0 0 0,1 1 0 0 0,-1-1 0 0 0,0 1 0 0 0,-1 0 0 0 0,1 0 0 0 0,-1 0 0 0 0,0 0 0 0 0,0 0 0 0 0,0 1 0 0 0,0 0 0 0 0,-1 0 0 0 0,-5-3 0 0 0,3 2-493 0 0,-1 1 0 0 0,1 0 0 0 0,-1 0 0 0 0,0 1 0 0 0,0 0-1 0 0,0 0 1 0 0,0 1 0 0 0,-10 0 0 0 0,2 1-2531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78 245 184 0 0,'0'0'8947'0'0,"-3"-16"-8556"0"0,-2-11-194 0 0,-1 0-1 0 0,-2 0 0 0 0,0 1 1 0 0,-2 1-1 0 0,-17-33 0 0 0,20 45-70 0 0,3 8-155 0 0,6 7-138 0 0,29 34-1028 0 0,-26-32 967 0 0,1 0-1 0 0,-1-1 1 0 0,1 0 0 0 0,0 0 0 0 0,0 0 0 0 0,0-1-1 0 0,0 1 1 0 0,0-2 0 0 0,0 1 0 0 0,0-1-1 0 0,1 1 1 0 0,-1-2 0 0 0,1 1 0 0 0,-1-1 0 0 0,1 0-1 0 0,9-1 1 0 0,-13 0 207 0 0,1 0 0 0 0,-1 0-1 0 0,0 0 1 0 0,0 0 0 0 0,0 0 0 0 0,1-1 0 0 0,-1 1-1 0 0,-1-1 1 0 0,1 0 0 0 0,0 0 0 0 0,0 0 0 0 0,-1 0-1 0 0,1 0 1 0 0,-1-1 0 0 0,0 1 0 0 0,0-1 0 0 0,1 0-1 0 0,-2 1 1 0 0,1-1 0 0 0,0 0 0 0 0,-1 0-1 0 0,1 0 1 0 0,-1 0 0 0 0,0-1 0 0 0,0 1 0 0 0,0 0-1 0 0,0 0 1 0 0,-1-1 0 0 0,1 1 0 0 0,-1 0 0 0 0,0-1-1 0 0,0-5 1 0 0,-5 4 2085 0 0,-5 11-884 0 0,-5 10-316 0 0,10-8-774 0 0,1 0 0 0 0,0 1 0 0 0,1-1 0 0 0,0 1 0 0 0,0 0 0 0 0,1 0-1 0 0,0 0 1 0 0,0 0 0 0 0,0 19 0 0 0,2-24-131 0 0,-1 1-1 0 0,1-1 1 0 0,0 1-1 0 0,0-1 0 0 0,1 1 1 0 0,-1-1-1 0 0,1 0 1 0 0,0 1-1 0 0,0-1 1 0 0,1 0-1 0 0,-1 0 0 0 0,1 0 1 0 0,0 0-1 0 0,0 0 1 0 0,0 0-1 0 0,1 0 1 0 0,-1 0-1 0 0,1-1 0 0 0,0 0 1 0 0,0 1-1 0 0,0-1 1 0 0,5 3-1 0 0,-5-5-103 0 0,-1 1 1 0 0,1-2-1 0 0,-1 1 0 0 0,1 0 1 0 0,0-1-1 0 0,-1 1 0 0 0,1-1 0 0 0,0 0 1 0 0,0 1-1 0 0,-1-1 0 0 0,1-1 0 0 0,0 1 1 0 0,0 0-1 0 0,-1-1 0 0 0,1 1 1 0 0,0-1-1 0 0,-1 0 0 0 0,1 0 0 0 0,-1 0 1 0 0,1 0-1 0 0,-1-1 0 0 0,1 1 1 0 0,-1 0-1 0 0,0-1 0 0 0,0 0 0 0 0,1 0 1 0 0,-1 1-1 0 0,0-1 0 0 0,-1 0 0 0 0,1-1 1 0 0,2-3-1 0 0,1 1 124 0 0,-2 0 1 0 0,1 0-1 0 0,0-1 0 0 0,-1 0 0 0 0,0 0 0 0 0,0 0 1 0 0,-1 0-1 0 0,0 0 0 0 0,0 0 0 0 0,0 0 1 0 0,-1-1-1 0 0,1-8 0 0 0,-18 36 3802 0 0,14-16-3679 0 0,1 0 0 0 0,0-1 0 0 0,1 1-1 0 0,-1 0 1 0 0,1 0 0 0 0,0 0 0 0 0,0 0 0 0 0,0 0 0 0 0,1 0-1 0 0,-1 0 1 0 0,1 0 0 0 0,1-1 0 0 0,-1 1 0 0 0,1 0 0 0 0,-1-1-1 0 0,1 1 1 0 0,1-1 0 0 0,-1 1 0 0 0,1-1 0 0 0,-1 0 0 0 0,1 0 0 0 0,4 4-1 0 0,-4-5-64 0 0,0 0 0 0 0,1-1 0 0 0,0 1 0 0 0,-1-1 0 0 0,1 0 0 0 0,0 1 0 0 0,0-2 0 0 0,0 1 0 0 0,1 0 0 0 0,-1-1 0 0 0,0 0 0 0 0,1 0 0 0 0,-1 0 0 0 0,1 0 0 0 0,-1-1 0 0 0,1 0 0 0 0,-1 0 0 0 0,1 0 0 0 0,-1 0 0 0 0,1-1 0 0 0,-1 0 0 0 0,0 0 0 0 0,1 0 0 0 0,7-3 0 0 0,-7 1-53 0 0,1 0 1 0 0,-1 1-1 0 0,0-2 0 0 0,-1 1 1 0 0,1-1-1 0 0,0 1 0 0 0,-1-1 1 0 0,0 0-1 0 0,0-1 0 0 0,0 1 1 0 0,0-1-1 0 0,-1 0 0 0 0,0 0 1 0 0,0 0-1 0 0,0 0 0 0 0,-1 0 1 0 0,1-1-1 0 0,-1 1 0 0 0,-1-1 1 0 0,1 0-1 0 0,-1 1 0 0 0,0-1 1 0 0,0 0-1 0 0,0-9 0 0 0,-1 12-77 0 0,1-1-1 0 0,-1 0 1 0 0,0 0 0 0 0,-1 0-1 0 0,1 0 1 0 0,-1 0-1 0 0,0 0 1 0 0,0 0 0 0 0,0 0-1 0 0,0 1 1 0 0,-1-1-1 0 0,1 0 1 0 0,-1 1 0 0 0,0-1-1 0 0,0 1 1 0 0,0 0-1 0 0,-1 0 1 0 0,1-1 0 0 0,-1 2-1 0 0,1-1 1 0 0,-1 0-1 0 0,0 0 1 0 0,0 1 0 0 0,-1 0-1 0 0,1-1 1 0 0,0 1-1 0 0,-1 1 1 0 0,1-1 0 0 0,-1 0-1 0 0,0 1 1 0 0,1 0-1 0 0,-1-1 1 0 0,0 2 0 0 0,0-1-1 0 0,0 0 1 0 0,-5 1-1 0 0,-6 0-2222 0 0,3 1-1453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94 186 4244 0 0,'0'0'4215'0'0,"-8"-16"-3619"0"0,4 6-542 0 0,-11-22 637 0 0,1-1-1 0 0,-11-43 1 0 0,24 75-638 0 0,1 1 0 0 0,0-1 0 0 0,0 0 0 0 0,0 1 0 0 0,0-1 0 0 0,0 1 0 0 0,0-1 0 0 0,0 1 0 0 0,0-1 0 0 0,0 0 0 0 0,0 1 0 0 0,0-1 0 0 0,0 1 0 0 0,0-1 0 0 0,0 1 0 0 0,1-1 0 0 0,-1 1 0 0 0,0-1 0 0 0,0 1 0 0 0,1-1 0 0 0,-1 1 0 0 0,0-1 0 0 0,0 1 0 0 0,1-1 0 0 0,-1 1 0 0 0,1-1 0 0 0,-1 1 0 0 0,0 0 0 0 0,1-1 0 0 0,-1 1 0 0 0,1 0 0 0 0,-1-1 0 0 0,1 1 0 0 0,-1 0 0 0 0,2-1 0 0 0,25 1 503 0 0,-18 1-594 0 0,-1 1 0 0 0,1 0-1 0 0,-1 1 1 0 0,15 7-1 0 0,-14-5-53 0 0,-1 1 1 0 0,0 0-1 0 0,0 0 0 0 0,0 1 0 0 0,-1 0 0 0 0,0 0 1 0 0,9 13-1 0 0,-13-16 43 0 0,0 0-1 0 0,0 1 1 0 0,-1-1 0 0 0,0 0 0 0 0,0 1-1 0 0,0-1 1 0 0,0 1 0 0 0,-1 0 0 0 0,0-1-1 0 0,0 1 1 0 0,0 0 0 0 0,0 0 0 0 0,-1 0-1 0 0,0 0 1 0 0,0 0 0 0 0,0 0 0 0 0,-2 7-1 0 0,1-9 22 0 0,0 0 0 0 0,-1 0-1 0 0,0 0 1 0 0,1 0-1 0 0,-1 0 1 0 0,0-1-1 0 0,-1 1 1 0 0,1-1 0 0 0,0 1-1 0 0,-1-1 1 0 0,1 0-1 0 0,-1 0 1 0 0,0 0-1 0 0,0 0 1 0 0,0-1 0 0 0,0 1-1 0 0,0-1 1 0 0,0 1-1 0 0,0-1 1 0 0,0 0-1 0 0,-1 0 1 0 0,1-1-1 0 0,-6 2 1 0 0,-6 0-441 0 0,0 0 0 0 0,0 0 0 0 0,-27-2 0 0 0,39 0 231 0 0,1 0 0 0 0,-1 0 0 0 0,1 0-1 0 0,0 0 1 0 0,-1-1 0 0 0,1 1 0 0 0,0-1-1 0 0,-1 0 1 0 0,1 1 0 0 0,0-1 0 0 0,0 0 0 0 0,0 0-1 0 0,0 0 1 0 0,0-1 0 0 0,0 1 0 0 0,0 0-1 0 0,0-1 1 0 0,0 1 0 0 0,0-1 0 0 0,1 0 0 0 0,-1 0-1 0 0,1 1 1 0 0,-1-1 0 0 0,1 0 0 0 0,0 0 0 0 0,0 0-1 0 0,0-1 1 0 0,0 1 0 0 0,0 0 0 0 0,0 0-1 0 0,0 0 1 0 0,1-1 0 0 0,-1-3 0 0 0,1-5-937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1248 0 0,'41'-68'1414'0'0,"-41"68"-1387"0"0,0-1-1 0 0,0 1 1 0 0,1-1-1 0 0,-1 1 1 0 0,0 0-1 0 0,0-1 0 0 0,1 1 1 0 0,-1-1-1 0 0,0 1 1 0 0,0 0-1 0 0,1-1 1 0 0,-1 1-1 0 0,1 0 1 0 0,-1-1-1 0 0,0 1 1 0 0,1 0-1 0 0,-1 0 1 0 0,1-1-1 0 0,-1 1 0 0 0,0 0 1 0 0,1 0-1 0 0,-1 0 1 0 0,1 0-1 0 0,-1 0 1 0 0,1 0-1 0 0,-1-1 1 0 0,1 1-1 0 0,-1 0 1 0 0,1 0-1 0 0,-1 0 1 0 0,1 0-1 0 0,-1 1 0 0 0,0-1 1 0 0,1 0-1 0 0,-1 0 1 0 0,1 0-1 0 0,-1 0 1 0 0,1 0-1 0 0,-1 1 1 0 0,1-1-1 0 0,-1 0 1 0 0,0 0-1 0 0,1 1 1 0 0,-1-1-1 0 0,0 0 0 0 0,1 0 1 0 0,-1 1-1 0 0,0-1 1 0 0,1 1-1 0 0,-1-1 1 0 0,0 0-1 0 0,1 1 1 0 0,-1-1-1 0 0,0 1 1 0 0,0-1-1 0 0,1 1 1 0 0,9 24 1388 0 0,-10-23-832 0 0,2 3-322 0 0,1 1 0 0 0,-1-1 0 0 0,1 1 0 0 0,0-1 0 0 0,0 0-1 0 0,1 0 1 0 0,-1 0 0 0 0,1 0 0 0 0,0-1 0 0 0,1 0 0 0 0,-1 0 0 0 0,1 0-1 0 0,0 0 1 0 0,0-1 0 0 0,0 1 0 0 0,0-1 0 0 0,0-1 0 0 0,1 1 0 0 0,9 3-1 0 0,-10-5-214 0 0,-1 0 0 0 0,1-1-1 0 0,0 1 1 0 0,0-1 0 0 0,0 0-1 0 0,0 0 1 0 0,0 0 0 0 0,-1 0-1 0 0,1-1 1 0 0,0 0 0 0 0,0 0-1 0 0,0-1 1 0 0,-1 1-1 0 0,1-1 1 0 0,-1 0 0 0 0,1 0-1 0 0,-1 0 1 0 0,0-1 0 0 0,0 1-1 0 0,0-1 1 0 0,0 0 0 0 0,0-1-1 0 0,-1 1 1 0 0,1 0 0 0 0,2-6-1 0 0,-2 6-38 0 0,-1-1 0 0 0,0 0 0 0 0,0 0 0 0 0,0 0 0 0 0,0 0 0 0 0,-1-1 0 0 0,0 1 0 0 0,0-1 0 0 0,0 0 0 0 0,0 1 0 0 0,-1-1 0 0 0,0 0 0 0 0,0 0 0 0 0,0 0 0 0 0,0 0-1 0 0,-1 0 1 0 0,0 0 0 0 0,0 0 0 0 0,-1 0 0 0 0,1 0 0 0 0,-1 0 0 0 0,0 0 0 0 0,0 0 0 0 0,-4-9 0 0 0,2 8-40 0 0,-1-1 1 0 0,0 1-1 0 0,0 0 0 0 0,-1 0 1 0 0,0 1-1 0 0,0 0 0 0 0,0-1 0 0 0,0 2 1 0 0,-1-1-1 0 0,0 0 0 0 0,0 1 1 0 0,0 0-1 0 0,0 1 0 0 0,-1 0 1 0 0,0 0-1 0 0,-10-4 0 0 0,10 4-487 0 0,0 1-1 0 0,0 0 1 0 0,0 0 0 0 0,0 0 0 0 0,0 1-1 0 0,0 0 1 0 0,-1 0 0 0 0,1 1-1 0 0,-13 1 1 0 0,16 2-2301 0 0,3 2-1110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124 197 2968 0 0,'0'0'6000'0'0,"-8"-15"-5658"0"0,-73-124 150 0 0,68 126-533 0 0,-4-6-443 0 0,13 8-3705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7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14 5613 0 0,'0'0'6820'0'0,"-2"-12"-8040"0"0,-2 10-112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81 167 3584 0 0,'0'0'5657'0'0,"-44"-89"-5413"0"0,35 73-112 0 0,3 1-128 0 0,0 3-4 0 0,0 0-8 0 0,0 3-96 0 0,4 1-184 0 0,0 3-992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9 1180 0 0,'0'0'8998'0'0,"-8"-9"-6217"0"0,-6 10-2598 0 0,1 0 1 0 0,-1 1 0 0 0,1 1 0 0 0,0 0-1 0 0,0 1 1 0 0,0 0 0 0 0,-18 9 0 0 0,22-9-198 0 0,-1 1 1 0 0,1 0-1 0 0,0 0 1 0 0,1 1-1 0 0,-1 0 0 0 0,1 1 1 0 0,0 0-1 0 0,1 0 1 0 0,-1 1-1 0 0,-6 9 1 0 0,7-3-85 0 0,1 1 0 0 0,0-1 0 0 0,2 1 1 0 0,-1 0-1 0 0,2 0 0 0 0,0 0 0 0 0,1 1 0 0 0,0-1 0 0 0,1 0 1 0 0,1 1-1 0 0,2 18 0 0 0,-1-29 71 0 0,0-1 1 0 0,0 1 0 0 0,0-1-1 0 0,1 1 1 0 0,-1-1-1 0 0,1 0 1 0 0,0 0-1 0 0,0 0 1 0 0,1 0 0 0 0,-1 0-1 0 0,1 0 1 0 0,0 0-1 0 0,0-1 1 0 0,0 0-1 0 0,1 1 1 0 0,-1-1 0 0 0,1 0-1 0 0,-1-1 1 0 0,1 1-1 0 0,0-1 1 0 0,0 1-1 0 0,0-1 1 0 0,1 0 0 0 0,-1-1-1 0 0,0 1 1 0 0,8 1-1 0 0,-6-2-11 0 0,0 1 0 0 0,0-1 0 0 0,0 0-1 0 0,0 0 1 0 0,0-1 0 0 0,1 0 0 0 0,-1 0-1 0 0,0-1 1 0 0,0 1 0 0 0,0-1 0 0 0,1-1 0 0 0,-1 1-1 0 0,-1-1 1 0 0,1 0 0 0 0,0 0 0 0 0,0-1-1 0 0,-1 0 1 0 0,1 0 0 0 0,7-5 0 0 0,-12 7-8 0 0,0 0-1 0 0,0 0 1 0 0,1-1 0 0 0,-1 1 0 0 0,0 0-1 0 0,0 0 1 0 0,0-1 0 0 0,0 1 0 0 0,-1-1 0 0 0,1 1-1 0 0,0-1 1 0 0,-1 1 0 0 0,1-1 0 0 0,0 1-1 0 0,-1-1 1 0 0,0 1 0 0 0,1-1 0 0 0,-1 0 0 0 0,0 1-1 0 0,0-1 1 0 0,0 0 0 0 0,0 1 0 0 0,-1-3-1 0 0,1 1 12 0 0,-1 0 0 0 0,0 0 0 0 0,-1 0 0 0 0,1 0 0 0 0,-1 0 0 0 0,1 0 0 0 0,-1 0 0 0 0,0 0 0 0 0,0 1 0 0 0,0-1 0 0 0,-3-2 0 0 0,1 0 27 0 0,0 2-1 0 0,-1-1 0 0 0,1 0 0 0 0,-1 1 0 0 0,0 0 0 0 0,0 0 0 0 0,0 0 0 0 0,0 0 1 0 0,0 1-1 0 0,-1 0 0 0 0,1 0 0 0 0,-1 1 0 0 0,-7-2 0 0 0,12 3 55 0 0,13-1 2753 0 0,38-5-2769 0 0,21-2 261 0 0,25-1-3725 0 0,-95 9 3167 0 0,-1 0 0 0 0,1 1 0 0 0,-1-1 0 0 0,1 0 0 0 0,-1 1 0 0 0,0-1 0 0 0,1 0 0 0 0,-1 1 0 0 0,1-1 0 0 0,-1 1 1 0 0,0-1-1 0 0,0 1 0 0 0,1-1 0 0 0,-1 1 0 0 0,0-1 0 0 0,0 1 0 0 0,1-1 0 0 0,-1 1 0 0 0,0-1 0 0 0,0 1 0 0 0,0-1 0 0 0,0 1 1 0 0,0-1-1 0 0,0 1 0 0 0,0-1 0 0 0,0 1 0 0 0,0-1 0 0 0,0 1 0 0 0,0 0 0 0 0,0 9-971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0 152 0 0,'0'0'10545'0'0,"-7"3"-10257"0"0,-6 4-174 0 0,1 1 0 0 0,-1 0 0 0 0,1 0 0 0 0,1 1-1 0 0,-1 1 1 0 0,1 0 0 0 0,-9 12 0 0 0,-68 91-3242 0 0,87-113 2888 0 0,1 1 0 0 0,0-1 0 0 0,-1 1-1 0 0,1-1 1 0 0,0 1 0 0 0,0-1 0 0 0,-1 1-1 0 0,1-1 1 0 0,0 1 0 0 0,0-1 0 0 0,0 1 0 0 0,0-1-1 0 0,0 1 1 0 0,0-1 0 0 0,0 1 0 0 0,0 0 0 0 0,0-1-1 0 0,0 1 1 0 0,0-1 0 0 0,0 1 0 0 0,0-1 0 0 0,0 1-1 0 0,0-1 1 0 0,1 1 0 0 0,-1-1 0 0 0,0 1 0 0 0,0-1-1 0 0,1 1 1 0 0,-1-1 0 0 0,0 1 0 0 0,1 0-1 0 0,7 2-134 0 0,-1-3-331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228 236 536 0 0,'0'0'6959'0'0,"-6"-15"-6454"0"0,-19-46-166 0 0,20 53-286 0 0,0-1-1 0 0,-1 1 0 0 0,0 0 0 0 0,0 1 1 0 0,-1 0-1 0 0,0 0 0 0 0,0 0 0 0 0,0 1 1 0 0,-1 0-1 0 0,0 0 0 0 0,-14-7 0 0 0,4 1-17 0 0,-7-5-26 0 0,-10-8-718 0 0,11 12-4323 0 0,33 18 1763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66 2448 0 0,'0'0'6641'0'0,"-5"10"-6243"0"0,-16 28-58 0 0,20-37-328 0 0,0 0 0 0 0,1 0 0 0 0,-1 0 0 0 0,1 0 0 0 0,0 0 0 0 0,-1 0 0 0 0,1 0 0 0 0,0 0 0 0 0,-1 0 0 0 0,1 0 1 0 0,0 0-1 0 0,0 1 0 0 0,0-1 0 0 0,0 0 0 0 0,0 0 0 0 0,0 0 0 0 0,0 0 0 0 0,1 0 0 0 0,-1 0 0 0 0,0 0 0 0 0,0 0 0 0 0,1 0 0 0 0,-1 0 0 0 0,1 0 0 0 0,-1 0 0 0 0,1 0 0 0 0,-1 0 1 0 0,1 0-1 0 0,0 0 0 0 0,-1-1 0 0 0,1 1 0 0 0,0 0 0 0 0,0 0 0 0 0,0-1 0 0 0,-1 1 0 0 0,1 0 0 0 0,0-1 0 0 0,0 1 0 0 0,0-1 0 0 0,0 1 0 0 0,0-1 0 0 0,0 0 0 0 0,0 1 0 0 0,0-1 1 0 0,0 0-1 0 0,0 0 0 0 0,0 0 0 0 0,1 1 0 0 0,-1-1 0 0 0,1-1 0 0 0,5 2-68 0 0,-1 0 0 0 0,1-1 1 0 0,-1 0-1 0 0,1 0 0 0 0,-1 0 0 0 0,8-3 1 0 0,-9 1-1 0 0,0 0 0 0 0,0 0 0 0 0,0-1 0 0 0,0 0 0 0 0,-1 0 0 0 0,1-1 0 0 0,-1 1 0 0 0,0-1 0 0 0,0 0 0 0 0,0 0 0 0 0,0 0 0 0 0,-1 0 0 0 0,0-1 0 0 0,4-5 0 0 0,-5 7 19 0 0,-1 1 0 0 0,1-1 1 0 0,0 0-1 0 0,-1 0 1 0 0,1 0-1 0 0,-1 0 1 0 0,0 0-1 0 0,0 0 0 0 0,0-1 1 0 0,-1 1-1 0 0,1 0 1 0 0,-1 0-1 0 0,0-1 0 0 0,0 1 1 0 0,0 0-1 0 0,0-1 1 0 0,0 1-1 0 0,-1 0 0 0 0,1 0 1 0 0,-1-1-1 0 0,0 1 1 0 0,0 0-1 0 0,0 0 0 0 0,-3-5 1 0 0,4 7 52 0 0,-1 0 1 0 0,1 1 0 0 0,0-1 0 0 0,-1 1-1 0 0,1-1 1 0 0,0 0 0 0 0,-1 1-1 0 0,1-1 1 0 0,-1 1 0 0 0,1-1-1 0 0,-1 1 1 0 0,1-1 0 0 0,-1 1 0 0 0,1-1-1 0 0,-1 1 1 0 0,1 0 0 0 0,-1-1-1 0 0,0 1 1 0 0,1 0 0 0 0,-1-1-1 0 0,1 1 1 0 0,-1 0 0 0 0,0 0 0 0 0,1 0-1 0 0,-1 0 1 0 0,0-1 0 0 0,0 1-1 0 0,1 0 1 0 0,-1 0 0 0 0,0 0-1 0 0,1 0 1 0 0,-1 1 0 0 0,0-1 0 0 0,0 1 9 0 0,0 0 1 0 0,0 0-1 0 0,0 1 1 0 0,0-1 0 0 0,0 0-1 0 0,1 0 1 0 0,-1 1 0 0 0,0-1-1 0 0,1 1 1 0 0,-1-1-1 0 0,1 0 1 0 0,0 1 0 0 0,-1-1-1 0 0,1 3 1 0 0,-4 56 338 0 0,4-58-356 0 0,2 33 460 0 0,1-1 0 0 0,12 52 0 0 0,-8-53-79 0 0,-1 1-1 0 0,1 52 1 0 0,-6-84-404 0 0,-1 1 1 0 0,-1-1 0 0 0,1 1-1 0 0,0-1 1 0 0,-1 1-1 0 0,1-1 1 0 0,-1 0-1 0 0,0 1 1 0 0,1-1 0 0 0,-1 0-1 0 0,0 1 1 0 0,-1-1-1 0 0,1 0 1 0 0,0 0-1 0 0,-1 0 1 0 0,1 0 0 0 0,-1 0-1 0 0,1 0 1 0 0,-1-1-1 0 0,0 1 1 0 0,-4 2-1 0 0,2-1-3 0 0,-1-1-1 0 0,1 0 0 0 0,-1 0 1 0 0,0-1-1 0 0,0 1 0 0 0,0-1 0 0 0,1 0 1 0 0,-1 0-1 0 0,0-1 0 0 0,-7 1 0 0 0,-3-1-313 0 0,1-1 0 0 0,-1-1 0 0 0,0 0 0 0 0,1-1 0 0 0,0 0 0 0 0,-22-8 0 0 0,-36-19-8201 0 0,57 24 7658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5 4708 0 0,'0'0'7083'0'0,"-31"9"-6837"0"0,25-8-217 0 0,0 0 1 0 0,0 0-1 0 0,0 0 1 0 0,1 1-1 0 0,-1 0 0 0 0,1 1 1 0 0,-1-1-1 0 0,1 1 0 0 0,0 0 1 0 0,0 0-1 0 0,0 0 1 0 0,0 1-1 0 0,0 0 0 0 0,1 0 1 0 0,0 0-1 0 0,-1 0 0 0 0,2 1 1 0 0,-1 0-1 0 0,0 0 1 0 0,1 0-1 0 0,0 0 0 0 0,0 0 1 0 0,1 1-1 0 0,0-1 0 0 0,-1 1 1 0 0,2-1-1 0 0,-1 1 1 0 0,1 0-1 0 0,0 0 0 0 0,0 0 1 0 0,0 0-1 0 0,1 0 0 0 0,1 11 1 0 0,-1-12-20 0 0,1 0 0 0 0,0 0 0 0 0,0-1 0 0 0,0 1 0 0 0,1 0 0 0 0,0-1 0 0 0,0 0 0 0 0,0 1 0 0 0,0-1 0 0 0,1 0 0 0 0,-1 0 0 0 0,1 0 0 0 0,0 0 0 0 0,0-1 0 0 0,1 1 0 0 0,-1-1 0 0 0,1 0 0 0 0,0 0 0 0 0,0 0 0 0 0,0 0 0 0 0,0 0 0 0 0,0-1 0 0 0,0 0 0 0 0,1 0 0 0 0,-1 0 0 0 0,1-1 0 0 0,-1 1 0 0 0,8 0 0 0 0,-7 0-94 0 0,0-1-1 0 0,0 0 0 0 0,0 0 1 0 0,1 0-1 0 0,-1-1 0 0 0,0 0 0 0 0,1 0 1 0 0,-1 0-1 0 0,0 0 0 0 0,1-1 0 0 0,-1 0 1 0 0,0 0-1 0 0,0-1 0 0 0,0 1 1 0 0,0-1-1 0 0,0 0 0 0 0,0 0 0 0 0,0-1 1 0 0,-1 0-1 0 0,1 1 0 0 0,-1-2 1 0 0,0 1-1 0 0,0 0 0 0 0,0-1 0 0 0,0 0 1 0 0,3-4-1 0 0,-4 2-32 0 0,-1 1 0 0 0,0-1 0 0 0,0 0 0 0 0,0-1 0 0 0,-1 1 0 0 0,0 0-1 0 0,0 0 1 0 0,0-1 0 0 0,-1-12 0 0 0,-7-58 55 0 0,3 9 289 0 0,7 67-173 0 0,0 0 1 0 0,-1 1-1 0 0,1-1 1 0 0,0 1-1 0 0,-1-1 1 0 0,1 1-1 0 0,0 0 1 0 0,-1 0-1 0 0,1 0 1 0 0,0 0-1 0 0,0 1 1 0 0,-1-1-1 0 0,1 1 1 0 0,0 0-1 0 0,-1-1 1 0 0,4 3-1 0 0,0 4-88 0 0,0 1 0 0 0,-1 1 0 0 0,0-1 0 0 0,0 1 0 0 0,-1-1 0 0 0,0 1 0 0 0,0 1 0 0 0,-1-1 0 0 0,-1 0 0 0 0,4 17 0 0 0,3 11 9 0 0,21 86 101 0 0,-29-120-110 0 0,0-2-278 0 0,-4-30-1121 0 0,2 25 1396 0 0,0 0 1 0 0,0 0-1 0 0,-1 0 1 0 0,0 0 0 0 0,0 1-1 0 0,0-1 1 0 0,0 1-1 0 0,0-1 1 0 0,-1 1-1 0 0,1 0 1 0 0,-1 0-1 0 0,0 0 1 0 0,0 0-1 0 0,0 1 1 0 0,0-1 0 0 0,0 1-1 0 0,-1-1 1 0 0,1 1-1 0 0,-1 1 1 0 0,0-1-1 0 0,0 0 1 0 0,1 1-1 0 0,-7-2 1 0 0,-7-1-304 0 0,1 2-1 0 0,-1 0 1 0 0,1 1-1 0 0,-25 1 1 0 0,26 0 102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1880 0 0,'0'0'7781'0'0,"1"17"-7377"0"0,0-4-394 0 0,3 24 740 0 0,-3 0 1 0 0,-2 43-1 0 0,0-78-647 0 0,1 1 1 0 0,0 0 0 0 0,0 0-1 0 0,0-1 1 0 0,0 1-1 0 0,0 0 1 0 0,0-1 0 0 0,1 1-1 0 0,-1 0 1 0 0,1 0-1 0 0,0-1 1 0 0,-1 1 0 0 0,1-1-1 0 0,1 1 1 0 0,-1-1-1 0 0,0 1 1 0 0,1-1-1 0 0,-1 0 1 0 0,1 0 0 0 0,-1 1-1 0 0,1-1 1 0 0,4 3-1 0 0,-1-2-147 0 0,0 0-1 0 0,-1-1 0 0 0,1 0 1 0 0,0 0-1 0 0,0 0 0 0 0,1-1 1 0 0,-1 1-1 0 0,0-1 0 0 0,0-1 0 0 0,1 1 1 0 0,6-1-1 0 0,40 1-2014 0 0,28-3-5341 0 0,-43 0 3312 0 0,-13 2 3463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 12 0 0,'0'0'10316'0'0,"-7"12"-9949"0"0,-3 0-225 0 0,6-7-80 0 0,0 0 1 0 0,0 0-1 0 0,1 1 0 0 0,-1-1 1 0 0,1 1-1 0 0,1-1 1 0 0,-1 1-1 0 0,-1 7 0 0 0,3-10-51 0 0,-1 0 0 0 0,1 1 0 0 0,1-1 0 0 0,-1 1 0 0 0,1 0 0 0 0,-1-1 0 0 0,1 1 0 0 0,0-1 0 0 0,0 1-1 0 0,1 0 1 0 0,-1-1 0 0 0,1 1 0 0 0,-1-1 0 0 0,1 1 0 0 0,0-1 0 0 0,1 1 0 0 0,-1-1 0 0 0,0 0 0 0 0,1 1 0 0 0,0-1 0 0 0,0 0-1 0 0,0 0 1 0 0,0 0 0 0 0,0-1 0 0 0,1 1 0 0 0,-1 0 0 0 0,1-1 0 0 0,0 0 0 0 0,0 1 0 0 0,0-1 0 0 0,0 0 0 0 0,0 0-1 0 0,0-1 1 0 0,0 1 0 0 0,1-1 0 0 0,5 2 0 0 0,-4-1-102 0 0,0-1 0 0 0,0 1 0 0 0,0-1 0 0 0,0 0 0 0 0,0-1 0 0 0,0 1 0 0 0,0-1 0 0 0,0 0 0 0 0,0-1 0 0 0,0 1 0 0 0,0-1 0 0 0,0 0 0 0 0,0 0 0 0 0,0 0 0 0 0,0-1 0 0 0,0 0 0 0 0,0 0-1 0 0,-1 0 1 0 0,1 0 0 0 0,-1-1 0 0 0,0 0 0 0 0,1 0 0 0 0,-1 0 0 0 0,-1 0 0 0 0,1-1 0 0 0,4-4 0 0 0,-5 3 34 0 0,0 0-1 0 0,0 0 1 0 0,0 0-1 0 0,-1 0 1 0 0,0-1-1 0 0,0 1 0 0 0,0-1 1 0 0,-1 1-1 0 0,0-1 1 0 0,0 0-1 0 0,0 0 1 0 0,-1 1-1 0 0,0-10 1 0 0,-8 32 1291 0 0,9-15-1201 0 0,0 0-1 0 0,-1 0 1 0 0,1 0-1 0 0,0 0 1 0 0,0 0 0 0 0,0 0-1 0 0,0 0 1 0 0,1 0-1 0 0,-1 0 1 0 0,0-1 0 0 0,1 1-1 0 0,-1 0 1 0 0,1-1 0 0 0,0 1-1 0 0,0-1 1 0 0,-1 0-1 0 0,1 0 1 0 0,0 1 0 0 0,0-1-1 0 0,0 0 1 0 0,0 0-1 0 0,0-1 1 0 0,0 1 0 0 0,1 0-1 0 0,1 0 1 0 0,6 2 74 0 0,0-1 0 0 0,0 1 0 0 0,0-2 0 0 0,11 2 0 0 0,-12-3-76 0 0,0 0 0 0 0,0-1 1 0 0,0 0-1 0 0,0 0 0 0 0,0-1 0 0 0,0 0 1 0 0,-1 0-1 0 0,10-5 0 0 0,-15 6-57 0 0,-1 1 0 0 0,0-1-1 0 0,0 0 1 0 0,0-1 0 0 0,0 1-1 0 0,0 0 1 0 0,0-1-1 0 0,0 1 1 0 0,0-1 0 0 0,0 1-1 0 0,-1-1 1 0 0,1 0 0 0 0,0 0-1 0 0,-1 0 1 0 0,0 0 0 0 0,1 0-1 0 0,-1 0 1 0 0,0 0-1 0 0,0 0 1 0 0,0-1 0 0 0,-1 1-1 0 0,1 0 1 0 0,0-1 0 0 0,-1 1-1 0 0,0 0 1 0 0,1-1 0 0 0,-1 1-1 0 0,0-1 1 0 0,0 1-1 0 0,0 0 1 0 0,-1-1 0 0 0,1 1-1 0 0,-1-1 1 0 0,1 1 0 0 0,-2-4-1 0 0,0 3 14 0 0,0 0 0 0 0,0 0-1 0 0,0 0 1 0 0,0 0 0 0 0,0 0-1 0 0,-1 0 1 0 0,1 1 0 0 0,-1-1 0 0 0,0 1-1 0 0,0 0 1 0 0,0 0 0 0 0,0 0-1 0 0,0 0 1 0 0,0 0 0 0 0,0 1-1 0 0,-1 0 1 0 0,1-1 0 0 0,-1 1-1 0 0,1 0 1 0 0,-8 0 0 0 0,-5-2-848 0 0,-1 0 1 0 0,1 2-1 0 0,-19 0 1 0 0,34 1 592 0 0,0-1 1 0 0,-1 1 0 0 0,1 1 0 0 0,-1-1 0 0 0,1 0 0 0 0,0 0-1 0 0,-1 0 1 0 0,1 1 0 0 0,0-1 0 0 0,-1 1 0 0 0,1-1-1 0 0,0 1 1 0 0,0-1 0 0 0,-1 1 0 0 0,1 0 0 0 0,0-1-1 0 0,0 1 1 0 0,0 0 0 0 0,0 0 0 0 0,0 0 0 0 0,0 0 0 0 0,-2 2-1 0 0,1 3-353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0 948 0 0,'0'0'6427'0'0,"-6"17"-6003"0"0,-2 4-277 0 0,-17 55 452 0 0,23-69-383 0 0,1 0 1 0 0,-1 1 0 0 0,1-1-1 0 0,0 0 1 0 0,1 1 0 0 0,0-1-1 0 0,0 0 1 0 0,1 1 0 0 0,2 12-1 0 0,-2-17-189 0 0,0-1 0 0 0,0 1 0 0 0,0-1 0 0 0,0 0 0 0 0,1 1-1 0 0,-1-1 1 0 0,1 0 0 0 0,-1 0 0 0 0,1 0 0 0 0,0 0 0 0 0,0 0 0 0 0,0 0 0 0 0,0-1-1 0 0,0 1 1 0 0,0-1 0 0 0,0 1 0 0 0,1-1 0 0 0,-1 0 0 0 0,0 0 0 0 0,1 0 0 0 0,-1 0 0 0 0,1 0-1 0 0,0-1 1 0 0,-1 1 0 0 0,1-1 0 0 0,-1 1 0 0 0,1-1 0 0 0,0 0 0 0 0,-1 0 0 0 0,4-1-1 0 0,1 1-200 0 0,0 0-1 0 0,0-1 0 0 0,1-1 0 0 0,-1 1 0 0 0,0-1 0 0 0,0 0 0 0 0,-1 0 1 0 0,1-1-1 0 0,0 0 0 0 0,-1 0 0 0 0,0-1 0 0 0,11-7 0 0 0,-13 8 101 0 0,0 0 0 0 0,-1 0 0 0 0,1-1 0 0 0,-1 0 0 0 0,1 0 0 0 0,-1 0 0 0 0,0 0 0 0 0,0 0-1 0 0,-1-1 1 0 0,1 1 0 0 0,-1-1 0 0 0,0 0 0 0 0,0 0 0 0 0,-1 1 0 0 0,0-1 0 0 0,1 0 0 0 0,-2 0 0 0 0,1 0-1 0 0,0-8 1817 0 0,16 37-785 0 0,-11-19-909 0 0,1 1 0 0 0,0-1 0 0 0,1-1-1 0 0,-1 1 1 0 0,1-1 0 0 0,0-1 0 0 0,0 1-1 0 0,0-1 1 0 0,0 0 0 0 0,0-1 0 0 0,1 0-1 0 0,-1-1 1 0 0,1 0 0 0 0,0 0 0 0 0,-1 0-1 0 0,11-2 1 0 0,-15 1-45 0 0,1 0-1 0 0,-1-1 0 0 0,1 1 1 0 0,-1-1-1 0 0,1-1 1 0 0,-1 1-1 0 0,0 0 1 0 0,1-1-1 0 0,-1 0 1 0 0,0 0-1 0 0,0 0 0 0 0,0-1 1 0 0,6-5-1 0 0,-7 6-46 0 0,-1-1-1 0 0,0 0 1 0 0,0 0-1 0 0,0 0 1 0 0,0 0-1 0 0,-1 0 1 0 0,1 0-1 0 0,-1 0 0 0 0,0-1 1 0 0,1 1-1 0 0,-2-1 1 0 0,1 1-1 0 0,0 0 1 0 0,-1-1-1 0 0,1 0 1 0 0,-1 1-1 0 0,0-1 1 0 0,0 1-1 0 0,-1-1 1 0 0,0-3-1 0 0,0 4 54 0 0,0-1 0 0 0,0 1 0 0 0,-1 0 0 0 0,1 0 0 0 0,-1 0 0 0 0,0 0 0 0 0,0 0 0 0 0,0 0 0 0 0,0 0-1 0 0,0 1 1 0 0,-1-1 0 0 0,1 1 0 0 0,-1 0 0 0 0,0-1 0 0 0,0 1 0 0 0,0 1 0 0 0,0-1 0 0 0,0 0 0 0 0,0 1 0 0 0,0-1 0 0 0,-5-1 0 0 0,-2 0-23 0 0,0-1 1 0 0,-1 1-1 0 0,1 0 1 0 0,-1 1-1 0 0,-18-1 1 0 0,17 3-34 0 0,1 0-1 0 0,0 0 1 0 0,-1 1-1 0 0,1 1 1 0 0,-16 3-1 0 0,23-3-200 0 0,0-1 0 0 0,0 1 0 0 0,0 0 0 0 0,0 0 0 0 0,0 0 0 0 0,1 0 0 0 0,-6 5 0 0 0,7-5-294 0 0,-1 0 0 0 0,1 1 0 0 0,0-1 0 0 0,0 1-1 0 0,0 0 1 0 0,0 0 0 0 0,0 0 0 0 0,1 0 0 0 0,0 0-1 0 0,-3 6 1 0 0,0 11-1754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2880 0 0,'0'0'9075'0'0,"26"14"-6871"0"0,4-16-2077 0 0,-1-2 1 0 0,0 0-1 0 0,52-15 0 0 0,-12 2-339 0 0,-69 17 199 0 0,0-1 1 0 0,0 1-1 0 0,1 0 1 0 0,-1 0-1 0 0,0 0 0 0 0,0-1 1 0 0,1 1-1 0 0,-1 0 1 0 0,0 0-1 0 0,0 0 0 0 0,1 0 1 0 0,-1 0-1 0 0,0 0 0 0 0,1 0 1 0 0,-1 0-1 0 0,0-1 1 0 0,1 1-1 0 0,-1 0 0 0 0,0 0 1 0 0,1 0-1 0 0,-1 0 1 0 0,0 1-1 0 0,1-1 0 0 0,-1 0 1 0 0,0 0-1 0 0,0 0 1 0 0,1 0-1 0 0,-1 0 0 0 0,0 0 1 0 0,1 0-1 0 0,-1 1 1 0 0,0-1-1 0 0,0 0 0 0 0,1 0 1 0 0,-1 0-1 0 0,0 1 1 0 0,0-1-1 0 0,0 0 0 0 0,1 0 1 0 0,-1 0-1 0 0,0 1 0 0 0,0-1 1 0 0,0 0-1 0 0,1 1 1 0 0,-1-1-1 0 0,0 0 0 0 0,0 0 1 0 0,0 1-1 0 0,0-1 1 0 0,0 0-1 0 0,0 1 0 0 0,0-1 1 0 0,0 0-1 0 0,0 1 1 0 0,0-1-1 0 0,0 0 0 0 0,0 1 1 0 0,0-1-1 0 0,0 0 1 0 0,0 0-1 0 0,0 1 0 0 0,0-1 1 0 0,0 0-1 0 0,0 1 1 0 0,-1-1-1 0 0,1 0 0 0 0,0 0 1 0 0,0 1-1 0 0,-1-1 1 0 0,-1 18 24 0 0,4 7-81 0 0,1 0 1 0 0,1-1-1 0 0,11 42 1 0 0,-8-42-30 0 0,-1 1 0 0 0,-1 0 0 0 0,2 44 1 0 0,-7-63 75 0 0,1 1 0 0 0,-1-1 0 0 0,-1 0 0 0 0,1 1 1 0 0,-1-1-1 0 0,0 1 0 0 0,0-1 0 0 0,-1 0 0 0 0,0 0 1 0 0,0 1-1 0 0,0-1 0 0 0,-1-1 0 0 0,0 1 0 0 0,0 0 1 0 0,-1-1-1 0 0,1 1 0 0 0,-1-1 0 0 0,0 0 0 0 0,-1 0 1 0 0,1-1-1 0 0,-1 1 0 0 0,0-1 0 0 0,0 0 0 0 0,0 0 1 0 0,-12 5-1 0 0,10-5-29 0 0,0-1 0 0 0,0 0 0 0 0,0 0 0 0 0,-1-1 1 0 0,1 0-1 0 0,-12 2 0 0 0,16-4-111 0 0,0 1 0 0 0,0-1 1 0 0,0 1-1 0 0,-1-1 0 0 0,1 0 0 0 0,0 0 0 0 0,0-1 0 0 0,0 1 1 0 0,0 0-1 0 0,0-1 0 0 0,0 0 0 0 0,0 0 0 0 0,0 0 1 0 0,0 0-1 0 0,0 0 0 0 0,0-1 0 0 0,0 1 0 0 0,-2-3 0 0 0,4 3-29 0 0,0 0-1 0 0,1-1 1 0 0,-1 1-1 0 0,1 0 0 0 0,-1 0 1 0 0,1 0-1 0 0,-1-1 0 0 0,1 1 1 0 0,0 0-1 0 0,0-1 1 0 0,0 1-1 0 0,0 0 0 0 0,0 0 1 0 0,0-1-1 0 0,0 1 0 0 0,0 0 1 0 0,0-1-1 0 0,0 1 0 0 0,1 0 1 0 0,-1 0-1 0 0,1-1 1 0 0,-1 1-1 0 0,1 0 0 0 0,-1 0 1 0 0,1 0-1 0 0,0 0 0 0 0,-1 0 1 0 0,1 0-1 0 0,0 0 1 0 0,0 0-1 0 0,0 0 0 0 0,0 0 1 0 0,0 0-1 0 0,0 0 0 0 0,0 1 1 0 0,0-1-1 0 0,1 0 0 0 0,10-8-1345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4144 0 0,'0'0'5302'0'0,"3"-12"-5531"0"0,26-99 108 0 0,-29 110 118 0 0,0 1 0 0 0,0-1-1 0 0,0 1 1 0 0,0-1 0 0 0,0 1 0 0 0,0 0-1 0 0,1-1 1 0 0,-1 1 0 0 0,0-1 0 0 0,0 1-1 0 0,0 0 1 0 0,1-1 0 0 0,-1 1 0 0 0,0 0-1 0 0,1-1 1 0 0,-1 1 0 0 0,0 0 0 0 0,0-1-1 0 0,1 1 1 0 0,-1 0 0 0 0,1-1 0 0 0,-1 1 0 0 0,0 0-1 0 0,1 0 1 0 0,-1 0 0 0 0,1-1 0 0 0,-1 1-1 0 0,0 0 1 0 0,1 0 0 0 0,-1 0 0 0 0,1 0-1 0 0,-1 0 1 0 0,1 0 0 0 0,13 9-647 0 0,9 22-295 0 0,-22-30 995 0 0,9 16-252 0 0,17 25-340 0 0,-25-39 598 0 0,0-1 0 0 0,0 0 0 0 0,-1 1 0 0 0,1-1-1 0 0,0 0 1 0 0,1 0 0 0 0,-1-1 0 0 0,0 1 0 0 0,1 0-1 0 0,-1-1 1 0 0,1 1 0 0 0,-1-1 0 0 0,4 1 0 0 0,-5-2-76 0 0,0 1 1 0 0,1-1-1 0 0,-1 0 0 0 0,0 0 1 0 0,0 0-1 0 0,1 0 1 0 0,-1 0-1 0 0,0-1 1 0 0,1 1-1 0 0,-1 0 0 0 0,0 0 1 0 0,0-1-1 0 0,0 1 1 0 0,1-1-1 0 0,-1 1 1 0 0,0-1-1 0 0,0 0 1 0 0,0 1-1 0 0,0-1 0 0 0,0 0 1 0 0,0 0-1 0 0,0 0 1 0 0,0 0-1 0 0,0 1 1 0 0,1-4-1 0 0,16-33 155 0 0,-16 33-23 0 0,-1 0 0 0 0,1 1 0 0 0,0-1 0 0 0,0 0 0 0 0,0 0 0 0 0,0 1 0 0 0,5-6 0 0 0,2 14 2076 0 0,9 20-3060 0 0,-12-16 1012 0 0,-4-7-203 0 0,4 5-12 0 0,1 0 0 0 0,-1-1 1 0 0,1 0-1 0 0,0 0 0 0 0,12 8 0 0 0,-18-14 55 0 0,1 1 1 0 0,-1 0-1 0 0,1 0 1 0 0,-1-1-1 0 0,1 1 1 0 0,-1-1 0 0 0,1 0-1 0 0,-1 1 1 0 0,1-1-1 0 0,0 0 1 0 0,-1 0-1 0 0,1 0 1 0 0,-1 0-1 0 0,1 0 1 0 0,0 0-1 0 0,-1 0 1 0 0,1-1 0 0 0,-1 1-1 0 0,1-1 1 0 0,0 1-1 0 0,-1-1 1 0 0,0 0-1 0 0,1 1 1 0 0,-1-1-1 0 0,1 0 1 0 0,-1 0-1 0 0,0 0 1 0 0,1 0 0 0 0,-1 0-1 0 0,0 0 1 0 0,0 0-1 0 0,0-1 1 0 0,0 1-1 0 0,0 0 1 0 0,0 0-1 0 0,0-1 1 0 0,0-1-1 0 0,4-5 11 0 0,-1 0-1 0 0,0 1 0 0 0,-1-1 0 0 0,1-1 0 0 0,-2 1 0 0 0,1 0 1 0 0,1-11 1724 0 0,20 58-1550 0 0,-20-34-219 0 0,0 1-1 0 0,0-1 1 0 0,0-1-1 0 0,1 1 1 0 0,0 0 0 0 0,0-1-1 0 0,0 0 1 0 0,1 0 0 0 0,7 3-1 0 0,-11-6 23 0 0,0 0-1 0 0,-1 0 0 0 0,1 0 1 0 0,0-1-1 0 0,0 1 0 0 0,0-1 0 0 0,0 1 1 0 0,0-1-1 0 0,0 0 0 0 0,0 0 1 0 0,0 0-1 0 0,0 0 0 0 0,0 0 1 0 0,0 0-1 0 0,0-1 0 0 0,0 1 1 0 0,0-1-1 0 0,0 1 0 0 0,0-1 1 0 0,-1 0-1 0 0,1 1 0 0 0,0-1 1 0 0,0 0-1 0 0,-1 0 0 0 0,1 0 1 0 0,0-1-1 0 0,-1 1 0 0 0,1 0 0 0 0,-1-1 1 0 0,1 1-1 0 0,-1-1 0 0 0,0 1 1 0 0,2-3-1 0 0,19-42 710 0 0,-15 52 1453 0 0,10 19-4147 0 0,-12-18 986 0 0,11 12-3331 0 0,-5-13 631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3056 0 0,'0'0'7116'0'0,"-18"10"-7034"0"0,4-1-91 0 0,-23 13-116 0 0,-72 33-1 0 0,105-54-104 0 0,-18 10-2496 0 0,16 3-3655 0 0,6-11 5724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190 213 3116 0 0,'0'0'5881'0'0,"-99"-101"-5829"0"0,81 82 12 0 0,2 0-64 0 0,0 2-52 0 0,2 1 52 0 0,1 4-100 0 0,3 0-524 0 0,6 4-740 0 0,4 1-849 0 0,6 5-2547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0 444 0 0,'0'0'10509'0'0,"-79"79"-10249"0"0,69-67-260 0 0,0-3-80 0 0,2-2-88 0 0,0-4-372 0 0,2 2-584 0 0,2-1-836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1336 0 0,'0'0'11175'0'0,"39"-6"-10415"0"0,113 0-1034 0 0,-151 6 246 0 0,-50 0-771 0 0,48 3 810 0 0,0-1 0 0 0,0 1 0 0 0,1-1-1 0 0,-1 1 1 0 0,1-1 0 0 0,0 1 0 0 0,-1-1 0 0 0,1 1 0 0 0,0-1 0 0 0,0 1 0 0 0,1-1 0 0 0,-1 1 0 0 0,0-1 0 0 0,1 1 0 0 0,0-1 0 0 0,1 5 0 0 0,21 45 170 0 0,-10-24-133 0 0,-4-3-89 0 0,-1 0-1 0 0,5 31 0 0 0,-11-48 27 0 0,-1 0-1 0 0,0 1 0 0 0,0-1 1 0 0,-1 1-1 0 0,0-1 0 0 0,-1 1 1 0 0,1-1-1 0 0,-2 0 0 0 0,1 1 0 0 0,-6 13 1 0 0,4-17-13 0 0,0 0 1 0 0,0 0-1 0 0,0-1 1 0 0,-1 1-1 0 0,0-1 1 0 0,0 0 0 0 0,0 0-1 0 0,-1 0 1 0 0,1-1-1 0 0,-1 0 1 0 0,0 1-1 0 0,0-2 1 0 0,0 1-1 0 0,0 0 1 0 0,0-1-1 0 0,-12 3 1 0 0,13-4-138 0 0,0 1 0 0 0,0-1 1 0 0,0 0-1 0 0,-1-1 0 0 0,1 1 0 0 0,0-1 1 0 0,-1 1-1 0 0,1-1 0 0 0,0-1 0 0 0,-1 1 1 0 0,1 0-1 0 0,0-1 0 0 0,0 0 0 0 0,-1 0 0 0 0,1-1 1 0 0,0 1-1 0 0,0-1 0 0 0,0 0 0 0 0,0 0 1 0 0,1 0-1 0 0,-1 0 0 0 0,-5-5 0 0 0,8 7-59 0 0,1-1 0 0 0,-1 0-1 0 0,0 0 1 0 0,1 0-1 0 0,-1 0 1 0 0,1 0-1 0 0,-1 0 1 0 0,1 0 0 0 0,-1 0-1 0 0,1 0 1 0 0,0 0-1 0 0,0-1 1 0 0,-1 1-1 0 0,1 0 1 0 0,0 0 0 0 0,0 0-1 0 0,0-2 1 0 0,0-9-2920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1228 0 0,'0'0'7329'0'0,"-12"25"-5962"0"0,11-20-1327 0 0,1 0 0 0 0,0 1 1 0 0,1-1-1 0 0,-1 0 1 0 0,1 0-1 0 0,0 0 1 0 0,0 1-1 0 0,1-1 0 0 0,-1 0 1 0 0,1 0-1 0 0,0-1 1 0 0,0 1-1 0 0,1 0 0 0 0,0-1 1 0 0,0 1-1 0 0,0-1 1 0 0,0 0-1 0 0,0 0 1 0 0,1 0-1 0 0,0 0 0 0 0,0-1 1 0 0,0 0-1 0 0,0 0 1 0 0,0 0-1 0 0,1 0 0 0 0,0 0 1 0 0,-1-1-1 0 0,1 0 1 0 0,0 0-1 0 0,0 0 1 0 0,0-1-1 0 0,0 1 0 0 0,0-1 1 0 0,1 0-1 0 0,-1-1 1 0 0,6 1-1 0 0,-8-1-93 0 0,1-1 1 0 0,-1 1-1 0 0,0-1 0 0 0,0 1 1 0 0,0-1-1 0 0,0 0 1 0 0,0 0-1 0 0,0 0 0 0 0,0-1 1 0 0,0 1-1 0 0,0-1 0 0 0,0 1 1 0 0,-1-1-1 0 0,1 0 0 0 0,-1 0 1 0 0,1 0-1 0 0,-1 0 0 0 0,0-1 1 0 0,0 1-1 0 0,0-1 1 0 0,0 1-1 0 0,2-4 0 0 0,-2 2 10 0 0,0-1-1 0 0,0 1 1 0 0,0 0-1 0 0,-1-1 1 0 0,1 1-1 0 0,-1-1 1 0 0,0 1-1 0 0,0-1 1 0 0,-1 0-1 0 0,1 1 1 0 0,-1-1-1 0 0,0 0 1 0 0,-1 0-1 0 0,-1-8 1 0 0,2 12 44 0 0,0-1 0 0 0,0 1 0 0 0,0 0 0 0 0,0 0 0 0 0,0 0 1 0 0,-1-1-1 0 0,1 1 0 0 0,-1 0 0 0 0,1 0 0 0 0,-1 0 0 0 0,1 0 1 0 0,-1 0-1 0 0,0 0 0 0 0,1 0 0 0 0,-1 0 0 0 0,0 0 0 0 0,0 0 1 0 0,0 0-1 0 0,0 0 0 0 0,0 1 0 0 0,0-1 0 0 0,0 0 0 0 0,0 1 1 0 0,0-1-1 0 0,0 0 0 0 0,0 1 0 0 0,0-1 0 0 0,0 1 1 0 0,-2-1-1 0 0,2 2 38 0 0,0-1 0 0 0,-1 0 0 0 0,1 1 0 0 0,0-1 0 0 0,0 1 0 0 0,0 0 0 0 0,0-1 0 0 0,0 1 0 0 0,0 0 0 0 0,0-1 0 0 0,0 1 0 0 0,0 0 0 0 0,1 0 0 0 0,-1 0 0 0 0,0 0 0 0 0,0 0 0 0 0,1 0 0 0 0,-1 0 0 0 0,1 0 0 0 0,-1 0 0 0 0,1 0 0 0 0,-1 0 0 0 0,1 1 0 0 0,0-1 0 0 0,-1 0 0 0 0,1 0 0 0 0,0 0 0 0 0,0 1 0 0 0,0 0 0 0 0,-2 16 94 0 0,1 1 0 0 0,1-1 0 0 0,0 0 0 0 0,4 21 0 0 0,-1-21-99 0 0,-2 1-1 0 0,0-1 1 0 0,-1 0 0 0 0,-3 21-1 0 0,3-38-86 0 0,0 1 0 0 0,0-1 0 0 0,-1 0-1 0 0,1 1 1 0 0,-1-1 0 0 0,1 0-1 0 0,-1 1 1 0 0,1-1 0 0 0,-1 0 0 0 0,0 1-1 0 0,1-1 1 0 0,-1 0 0 0 0,0 0-1 0 0,0 0 1 0 0,0 0 0 0 0,0 0 0 0 0,0 0-1 0 0,0 0 1 0 0,0 0 0 0 0,0 0-1 0 0,-1-1 1 0 0,1 1 0 0 0,0 0 0 0 0,0-1-1 0 0,-2 1 1 0 0,-22 2-5052 0 0,20-3 1309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0 428 0 0,'0'0'10890'0'0,"-8"15"-10588"0"0,-60 104-672 0 0,66-110-2399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2512 0 0,'0'0'9911'0'0,"18"-13"-9097"0"0,1 8-801 0 0,0 1 1 0 0,0 1-1 0 0,0 1 1 0 0,0 0-1 0 0,0 1 1 0 0,36 4 0 0 0,-1-1-141 0 0,-38 1-492 0 0,-31 5-475 0 0,13-7 1194 0 0,-1 0 1 0 0,1 0-1 0 0,-1 1 0 0 0,1-1 0 0 0,-1 0 1 0 0,1 1-1 0 0,0 0 0 0 0,0-1 1 0 0,0 1-1 0 0,-3 4 0 0 0,2 1-58 0 0,1 0-1 0 0,0 1 0 0 0,1-1 1 0 0,0 1-1 0 0,0-1 1 0 0,0 1-1 0 0,1 0 0 0 0,1-1 1 0 0,0 10-1 0 0,18 73 15 0 0,-13-69-52 0 0,-1 1-1 0 0,3 35 0 0 0,-7-50-33 0 0,-1 0 0 0 0,0 0 0 0 0,0 0 1 0 0,-1-1-1 0 0,1 1 0 0 0,-2 0 0 0 0,1 0 0 0 0,-1 0 0 0 0,0-1 0 0 0,0 1 0 0 0,-1-1 0 0 0,-4 8 0 0 0,4-11-55 0 0,1 0 0 0 0,-1 0 0 0 0,1 0-1 0 0,-1 0 1 0 0,0-1 0 0 0,0 0 0 0 0,0 1-1 0 0,-1-1 1 0 0,1 0 0 0 0,0-1 0 0 0,-1 1-1 0 0,1 0 1 0 0,-1-1 0 0 0,0 0 0 0 0,0 0-1 0 0,1 0 1 0 0,-1 0 0 0 0,0-1 0 0 0,0 0-1 0 0,0 1 1 0 0,0-1 0 0 0,1-1 0 0 0,-7 0-1 0 0,8 1-57 0 0,0-1-1 0 0,-1 1 1 0 0,1-1-1 0 0,0 0 1 0 0,0 1-1 0 0,0-1 0 0 0,0 0 1 0 0,0-1-1 0 0,0 1 1 0 0,0 0-1 0 0,1 0 1 0 0,-1-1-1 0 0,0 1 1 0 0,1-1-1 0 0,-1 0 1 0 0,1 1-1 0 0,-1-1 0 0 0,1 0 1 0 0,-2-3-1 0 0,3 4-134 0 0,-1 0 1 0 0,0 0-1 0 0,1-1 0 0 0,0 1 0 0 0,-1 0 0 0 0,1 0 0 0 0,0 0 0 0 0,-1-1 0 0 0,1 1 0 0 0,0 0 1 0 0,0-1-1 0 0,0 1 0 0 0,0 0 0 0 0,0 0 0 0 0,1-1 0 0 0,-1 1 0 0 0,0 0 0 0 0,0 0 1 0 0,1-1-1 0 0,-1 1 0 0 0,1 0 0 0 0,-1 0 0 0 0,2-1 0 0 0,5-6-822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1648 0 0,'0'0'6683'0'0,"-19"13"-6578"0"0,8-6-136 0 0,-12 9-48 0 0,0-1-1 0 0,0-2 1 0 0,-2 0 0 0 0,-32 11 0 0 0,50-23-501 0 0,6-1 358 0 0,0 0-1 0 0,1 0 0 0 0,-1 0 1 0 0,1 0-1 0 0,-1 0 0 0 0,1 0 1 0 0,-1 0-1 0 0,1 0 0 0 0,-1 0 1 0 0,0 0-1 0 0,1 0 0 0 0,-1 1 1 0 0,1-1-1 0 0,-1 0 0 0 0,1 0 1 0 0,-1 1-1 0 0,1-1 0 0 0,-1 0 1 0 0,1 1-1 0 0,-1-1 0 0 0,1 0 1 0 0,0 1-1 0 0,-1-1 0 0 0,1 0 1 0 0,-1 1-1 0 0,1-1 0 0 0,0 1 1 0 0,-1-1-1 0 0,1 1 0 0 0,0 0 1 0 0,0 1-305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161 145 3208 0 0,'0'0'5201'0'0,"-18"-13"-5125"0"0,-87-62-3 0 0,79 51 165 0 0,16 9-1479 0 0,8 0-3806 0 0,6 13 3374 0 0,6 2 950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18 408 0 0,'0'0'6613'0'0,"-4"15"-6233"0"0,-1 2-239 0 0,3-10-56 0 0,-1 0-1 0 0,1 0 0 0 0,1 0 0 0 0,0 1 0 0 0,0-1 1 0 0,0 0-1 0 0,1 9 0 0 0,0-15-54 0 0,0 1 1 0 0,0 0-1 0 0,0-1 1 0 0,0 1-1 0 0,0 0 0 0 0,1-1 1 0 0,-1 1-1 0 0,1 0 0 0 0,-1-1 1 0 0,1 1-1 0 0,0-1 0 0 0,0 1 1 0 0,-1-1-1 0 0,1 0 1 0 0,0 1-1 0 0,0-1 0 0 0,0 0 1 0 0,1 0-1 0 0,-1 1 0 0 0,0-1 1 0 0,0 0-1 0 0,1 0 0 0 0,-1 0 1 0 0,0 0-1 0 0,1-1 1 0 0,-1 1-1 0 0,1 0 0 0 0,-1-1 1 0 0,1 1-1 0 0,0-1 0 0 0,-1 1 1 0 0,1-1-1 0 0,-1 0 0 0 0,1 1 1 0 0,0-1-1 0 0,-1 0 0 0 0,1 0 1 0 0,0 0-1 0 0,-1 0 1 0 0,1-1-1 0 0,0 1 0 0 0,-1 0 1 0 0,1-1-1 0 0,-1 1 0 0 0,3-2 1 0 0,1 1-95 0 0,1 0 1 0 0,-1-1 0 0 0,0 0 0 0 0,0 0-1 0 0,0 0 1 0 0,0-1 0 0 0,0 1-1 0 0,0-1 1 0 0,-1 0 0 0 0,0-1 0 0 0,1 1-1 0 0,-1-1 1 0 0,4-4 0 0 0,-6 3 12 0 0,1 0 0 0 0,-1-1 0 0 0,1 1 1 0 0,-1-1-1 0 0,-1 1 0 0 0,1-1 0 0 0,-1 0 0 0 0,1-9 1 0 0,-2 13 55 0 0,0 0 1 0 0,1 0 0 0 0,-1 0-1 0 0,0 0 1 0 0,0 0 0 0 0,0 0-1 0 0,0 0 1 0 0,-1 0 0 0 0,1 0-1 0 0,-1 0 1 0 0,1 0 0 0 0,-1 0-1 0 0,1 1 1 0 0,-1-1 0 0 0,0 0-1 0 0,0 0 1 0 0,0 0 0 0 0,0 1-1 0 0,0-1 1 0 0,0 1 0 0 0,-1-1-1 0 0,1 1 1 0 0,0-1 0 0 0,-1 1-1 0 0,1 0 1 0 0,-1-1 0 0 0,0 1-1 0 0,-2-1 1 0 0,3 2 21 0 0,1-1 0 0 0,0 1 0 0 0,-1 0-1 0 0,1 0 1 0 0,-1 0 0 0 0,1 0 0 0 0,-1 0 0 0 0,1 0 0 0 0,-1 0-1 0 0,1 0 1 0 0,-1 0 0 0 0,1 0 0 0 0,-1 0 0 0 0,1 0 0 0 0,-1 1-1 0 0,1-1 1 0 0,0 0 0 0 0,-1 0 0 0 0,1 0 0 0 0,-1 1 0 0 0,1-1 0 0 0,0 0-1 0 0,-1 0 1 0 0,1 1 0 0 0,-1-1 0 0 0,1 0 0 0 0,0 1 0 0 0,-1-1-1 0 0,1 0 1 0 0,0 1 0 0 0,0-1 0 0 0,-1 1 0 0 0,1-1 0 0 0,0 0-1 0 0,-1 2 1 0 0,-3 23 292 0 0,7 28-157 0 0,14 36-93 0 0,-9-57-72 0 0,-2 1 0 0 0,-1 0-1 0 0,-2 0 1 0 0,-1 38 0 0 0,-1-69-16 0 0,-1 0 1 0 0,-1 0 0 0 0,1 0 0 0 0,0-1 0 0 0,0 1-1 0 0,-1 0 1 0 0,1 0 0 0 0,-1 0 0 0 0,0 0 0 0 0,1 0 0 0 0,-1-1-1 0 0,0 1 1 0 0,0 0 0 0 0,0-1 0 0 0,0 1 0 0 0,0-1 0 0 0,-1 1-1 0 0,1-1 1 0 0,0 1 0 0 0,-1-1 0 0 0,1 0 0 0 0,-1 0-1 0 0,1 0 1 0 0,-1 0 0 0 0,0 0 0 0 0,1 0 0 0 0,-1 0 0 0 0,0 0-1 0 0,0-1 1 0 0,1 1 0 0 0,-1 0 0 0 0,0-1 0 0 0,0 0-1 0 0,0 1 1 0 0,0-1 0 0 0,0 0 0 0 0,0 0 0 0 0,0 0 0 0 0,0 0-1 0 0,0-1 1 0 0,1 1 0 0 0,-5-1 0 0 0,0-1-468 0 0,-1 1-1 0 0,1-1 1 0 0,-1-1 0 0 0,1 1 0 0 0,0-1-1 0 0,0 0 1 0 0,0 0 0 0 0,0-1 0 0 0,0 0-1 0 0,1 0 1 0 0,-6-4 0 0 0,-1-8-2315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0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2628 0 0,'0'0'6954'0'0,"-4"17"-6526"0"0,2-9-404 0 0,-5 25 551 0 0,2 0 1 0 0,-3 53-1 0 0,7-76-868 0 0,1 31 905 0 0,-1-40-763 0 0,1 0 0 0 0,0 0 0 0 0,0 0 1 0 0,0 0-1 0 0,0 0 0 0 0,1-1 0 0 0,-1 1 0 0 0,0 0 1 0 0,0 0-1 0 0,0 0 0 0 0,1 0 0 0 0,-1 0 0 0 0,1 0 1 0 0,-1-1-1 0 0,0 1 0 0 0,1 0 0 0 0,-1 0 1 0 0,1 0-1 0 0,0-1 0 0 0,-1 1 0 0 0,1 0 0 0 0,0-1 1 0 0,-1 1-1 0 0,1-1 0 0 0,0 1 0 0 0,0-1 0 0 0,-1 1 1 0 0,1-1-1 0 0,0 1 0 0 0,0-1 0 0 0,0 0 0 0 0,1 1 1 0 0,5-1-3457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8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12 3364 0 0,'0'0'9565'0'0,"-14"-12"-9565"0"0,14 14-320 0 0,0 3-268 0 0,0-2-532 0 0,0 3-712 0 0,0 2-768 0 0,4-1-2129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4560 0 0,'0'0'7007'0'0,"-13"0"-6727"0"0,-44 0-75 0 0,53 0-193 0 0,1 1 1 0 0,0-1-1 0 0,0 1 0 0 0,0-1 1 0 0,0 1-1 0 0,0 0 0 0 0,0 0 1 0 0,0 0-1 0 0,0 1 0 0 0,0-1 1 0 0,0 1-1 0 0,1-1 1 0 0,-1 1-1 0 0,1 0 0 0 0,-1 0 1 0 0,1 0-1 0 0,0 0 0 0 0,-1 1 1 0 0,1-1-1 0 0,0 1 1 0 0,1-1-1 0 0,-3 4 0 0 0,3-5-34 0 0,0 1 0 0 0,1 0 0 0 0,-1-1 0 0 0,0 1 1 0 0,1-1-1 0 0,-1 1 0 0 0,1 0 0 0 0,-1-1 0 0 0,1 1 0 0 0,0 0 0 0 0,-1 0 0 0 0,1-1 0 0 0,0 1 0 0 0,0 0 0 0 0,1 0 0 0 0,-1-1 0 0 0,0 1 0 0 0,1 0 0 0 0,-1 0 0 0 0,1-1 0 0 0,-1 1 0 0 0,1 0 0 0 0,0-1 0 0 0,-1 1 0 0 0,1-1 0 0 0,0 1 0 0 0,0-1 1 0 0,0 0-1 0 0,0 1 0 0 0,1-1 0 0 0,-1 0 0 0 0,2 2 0 0 0,7 3-72 0 0,0-1 0 0 0,0-1 0 0 0,1 1 0 0 0,-1-2 0 0 0,17 5 0 0 0,-18-7 93 0 0,-1 1 1 0 0,0 0 0 0 0,1 1-1 0 0,-1 0 1 0 0,-1 1-1 0 0,1-1 1 0 0,0 1 0 0 0,-1 1-1 0 0,0-1 1 0 0,10 10 0 0 0,-16-13-17 0 0,0 1 1 0 0,0-1-1 0 0,-1 1 0 0 0,1-1 1 0 0,-1 1-1 0 0,1 0 1 0 0,-1-1-1 0 0,0 1 1 0 0,1 0-1 0 0,-1-1 1 0 0,0 1-1 0 0,0 0 0 0 0,0-1 1 0 0,0 1-1 0 0,-1 0 1 0 0,1-1-1 0 0,0 1 1 0 0,-1 0-1 0 0,1-1 1 0 0,-1 1-1 0 0,0 0 0 0 0,1-1 1 0 0,-1 1-1 0 0,0-1 1 0 0,0 1-1 0 0,0-1 1 0 0,0 0-1 0 0,0 1 0 0 0,-2 1 1 0 0,-36 37-65 0 0,33-37 42 0 0,0 1-1 0 0,0-1 1 0 0,0 0 0 0 0,0 0-1 0 0,0-1 1 0 0,-1 0-1 0 0,1 0 1 0 0,-8 1-1 0 0,11-2-156 0 0,0-1-1 0 0,0 1 1 0 0,0-1-1 0 0,-1 0 0 0 0,1 1 1 0 0,0-1-1 0 0,0-1 1 0 0,0 1-1 0 0,0 0 0 0 0,-1-1 1 0 0,1 0-1 0 0,0 1 1 0 0,0-1-1 0 0,0-1 0 0 0,0 1 1 0 0,1 0-1 0 0,-1-1 1 0 0,-5-3-1 0 0,8 5 50 0 0,-1-1 0 0 0,0 0 0 0 0,1 0 0 0 0,-1 0 0 0 0,1 0-1 0 0,0 0 1 0 0,-1 0 0 0 0,1 0 0 0 0,0 0 0 0 0,0 0 0 0 0,-1 0 0 0 0,1 0 0 0 0,0 0 0 0 0,0 0 0 0 0,0 0 0 0 0,0 0 0 0 0,0-1-1 0 0,0-2-431 0 0,0-4-1130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2 2804 0 0,'0'0'4965'0'0,"-18"0"-4788"0"0,-5-1-131 0 0,-122 1 397 0 0,143 0-430 0 0,0 0 0 0 0,0 0 0 0 0,0 0 0 0 0,0 0 0 0 0,0 0 0 0 0,0 0 0 0 0,0 1 0 0 0,0-1 0 0 0,0 1 0 0 0,0 0 0 0 0,0-1 0 0 0,0 1-1 0 0,0 0 1 0 0,0 0 0 0 0,0 0 0 0 0,1 0 0 0 0,-3 2 0 0 0,4-1 26 0 0,-1 0 1 0 0,1 0-1 0 0,-1 0 1 0 0,1 0-1 0 0,0 0 1 0 0,0 0-1 0 0,0 0 0 0 0,0 0 1 0 0,0 0-1 0 0,0 0 1 0 0,1 0-1 0 0,-1 0 1 0 0,1 0-1 0 0,-1 0 0 0 0,1 0 1 0 0,1 2-1 0 0,3 18 234 0 0,-1 1 0 0 0,-1 0 0 0 0,-1 0 0 0 0,-2 37-1 0 0,0-44 113 0 0,0-16-376 0 0,0 1 1 0 0,0 0-1 0 0,0 0 1 0 0,0-1-1 0 0,0 1 0 0 0,0 0 1 0 0,1-1-1 0 0,-1 1 0 0 0,0 0 1 0 0,0 0-1 0 0,1-1 1 0 0,-1 1-1 0 0,0-1 0 0 0,1 1 1 0 0,-1 0-1 0 0,1-1 0 0 0,-1 1 1 0 0,1-1-1 0 0,-1 1 1 0 0,1-1-1 0 0,-1 1 0 0 0,1-1 1 0 0,0 1-1 0 0,-1-1 0 0 0,1 0 1 0 0,0 1-1 0 0,-1-1 1 0 0,2 1-1 0 0,26 1-952 0 0,28-15-2197 0 0,-53 12 2911 0 0,25-9-3237 0 0,-12 5 1073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3540 0 0,'0'0'5501'0'0,"-115"17"-5361"0"0,103-17-140 0 0,2 0-104 0 0,0 0 40 0 0,2 0-56 0 0,4 0-396 0 0,0-2-900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62 2772 0 0,'0'0'8280'0'0,"-5"5"-6866"0"0,23-6-1415 0 0,0-2 1 0 0,-1 0-1 0 0,1-1 1 0 0,-1-1-1 0 0,18-8 1 0 0,30-7-171 0 0,-49 17 92 0 0,-11 2 17 0 0,0 0 1 0 0,0 0 0 0 0,0 0 0 0 0,0 0 0 0 0,0-1-1 0 0,0 0 1 0 0,7-4 0 0 0,-27 18-989 0 0,12-10 1088 0 0,1-1 0 0 0,0 1 0 0 0,-1-1 1 0 0,1 1-1 0 0,0 0 0 0 0,0 0 0 0 0,1 0 0 0 0,-1 0 0 0 0,0 0 0 0 0,1 0 0 0 0,-1 0 1 0 0,1 1-1 0 0,-1-1 0 0 0,1 1 0 0 0,0-1 0 0 0,0 1 0 0 0,0-1 0 0 0,1 1 1 0 0,-1-1-1 0 0,1 1 0 0 0,-1 0 0 0 0,1-1 0 0 0,0 1 0 0 0,0 5 0 0 0,2 15 21 0 0,8 45-1 0 0,-5-48-74 0 0,-1 1 0 0 0,-1 0 0 0 0,-2 0 0 0 0,0 39 0 0 0,-2-55-10 0 0,1 0 1 0 0,-1 0-1 0 0,0-1 0 0 0,0 1 1 0 0,-1-1-1 0 0,1 1 0 0 0,-1-1 1 0 0,0 0-1 0 0,0 0 0 0 0,-1 1 1 0 0,1-1-1 0 0,-1-1 0 0 0,0 1 0 0 0,0 0 1 0 0,0-1-1 0 0,-1 1 0 0 0,1-1 1 0 0,-1 0-1 0 0,1 0 0 0 0,-1-1 1 0 0,0 1-1 0 0,0-1 0 0 0,-1 1 1 0 0,1-2-1 0 0,0 1 0 0 0,-7 2 1 0 0,4-2-66 0 0,1-1 0 0 0,0 0 0 0 0,-1 0 0 0 0,1 0 0 0 0,-1-1 0 0 0,1 1 0 0 0,-1-2 0 0 0,1 1 0 0 0,-1-1 0 0 0,-9-2 0 0 0,13 2-116 0 0,0 0 0 0 0,0 0 0 0 0,1 0 0 0 0,-1 0 0 0 0,0-1-1 0 0,1 1 1 0 0,-1-1 0 0 0,1 0 0 0 0,-1 1 0 0 0,-3-5 0 0 0,5 4-148 0 0,-1 0-1 0 0,1 0 1 0 0,0 0-1 0 0,-1 0 0 0 0,1 0 1 0 0,0 0-1 0 0,0 0 1 0 0,1 0-1 0 0,-1 0 1 0 0,0 0-1 0 0,1-1 0 0 0,-1 1 1 0 0,1 0-1 0 0,0-1 1 0 0,0-2-1 0 0,0-6-1646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4352 0 0,'0'0'5422'0'0,"-20"14"-5256"0"0,-6 6-117 0 0,-63 42 111 0 0,63-49-205 0 0,21-11-146 0 0,-1 1 0 0 0,1-1 0 0 0,-1 1 1 0 0,1 0-1 0 0,0 0 0 0 0,1 0 0 0 0,-1 1 1 0 0,0-1-1 0 0,1 1 0 0 0,0 0 1 0 0,0 1-1 0 0,-4 5 0 0 0,8 4-4927 0 0,7-11 2908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170 134 3748 0 0,'0'0'4501'0'0,"-109"-72"-4489"0"0,95 64-12 0 0,0-3 0 0 0,4-1 0 0 0,0 4-132 0 0,2-1-764 0 0,3 2-925 0 0,5 4-747 0 0,0 0-276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 4512 0 0,'0'0'5903'0'0,"-2"15"-5556"0"0,-5 41-125 0 0,7-55-217 0 0,0 0 0 0 0,0 0-1 0 0,0 0 1 0 0,0-1 0 0 0,1 1-1 0 0,-1 0 1 0 0,0 0 0 0 0,0 0-1 0 0,0 0 1 0 0,1-1 0 0 0,-1 1-1 0 0,1 0 1 0 0,-1 0-1 0 0,0-1 1 0 0,1 1 0 0 0,-1 0-1 0 0,1 0 1 0 0,0-1 0 0 0,-1 1-1 0 0,1-1 1 0 0,-1 1 0 0 0,1-1-1 0 0,0 1 1 0 0,-1-1 0 0 0,1 1-1 0 0,0-1 1 0 0,0 1 0 0 0,0-1-1 0 0,-1 0 1 0 0,1 1 0 0 0,0-1-1 0 0,0 0 1 0 0,1 0 0 0 0,25 1-362 0 0,-23-1 229 0 0,4 0 76 0 0,1-1 0 0 0,-1 0-1 0 0,0-1 1 0 0,1 0-1 0 0,-1 0 1 0 0,0 0 0 0 0,0-1-1 0 0,-1 0 1 0 0,1-1 0 0 0,8-5-1 0 0,-13 8 19 0 0,-1-1 1 0 0,1 0-1 0 0,0 0 0 0 0,-1 0 0 0 0,1 0 0 0 0,-1 0 1 0 0,1 0-1 0 0,-1-1 0 0 0,0 1 0 0 0,0-1 0 0 0,0 0 0 0 0,0 1 1 0 0,-1-1-1 0 0,1 0 0 0 0,-1 0 0 0 0,0 0 0 0 0,1 0 1 0 0,-1 0-1 0 0,-1-1 0 0 0,1 1 0 0 0,0 0 0 0 0,-1 0 0 0 0,0 0 1 0 0,1-1-1 0 0,-1 1 0 0 0,-1 0 0 0 0,1-1 0 0 0,-1-4 1 0 0,1 7 25 0 0,-1 0 1 0 0,1 0 0 0 0,0 0 0 0 0,0 0 0 0 0,-1 0-1 0 0,1 0 1 0 0,0 0 0 0 0,-1 0 0 0 0,1 0 0 0 0,-1 0 0 0 0,1 0-1 0 0,-1 0 1 0 0,0 0 0 0 0,1 0 0 0 0,-1 1 0 0 0,0-1 0 0 0,0 0-1 0 0,0 1 1 0 0,1-1 0 0 0,-1 0 0 0 0,0 1 0 0 0,0-1 0 0 0,0 1-1 0 0,0-1 1 0 0,0 1 0 0 0,0-1 0 0 0,0 1 0 0 0,0 0 0 0 0,0 0-1 0 0,0-1 1 0 0,0 1 0 0 0,0 0 0 0 0,-1 0 0 0 0,1 0 0 0 0,0 0-1 0 0,0 0 1 0 0,0 0 0 0 0,0 1 0 0 0,0-1 0 0 0,0 0 0 0 0,-1 1-1 0 0,-1 0 86 0 0,1 0 0 0 0,-1 0 0 0 0,1 0 0 0 0,0 1 0 0 0,0-1 0 0 0,0 1 0 0 0,0-1 0 0 0,0 1 0 0 0,0 0 0 0 0,0 0 0 0 0,1 0 0 0 0,-1 0 0 0 0,1 0 0 0 0,-1 0 0 0 0,1 0 0 0 0,-2 3 0 0 0,0 13-19 0 0,0-1-1 0 0,1 0 1 0 0,0 1-1 0 0,2-1 1 0 0,0 1-1 0 0,1-1 1 0 0,4 25-1 0 0,3 17-42 0 0,-3-37 21 0 0,-2 0 0 0 0,-1 0 0 0 0,0 1-1 0 0,-2 0 1 0 0,0-1 0 0 0,-5 25 0 0 0,5-45-96 0 0,-1 1 0 0 0,1-1 0 0 0,-1 1 0 0 0,0-1 0 0 0,0 0 0 0 0,0 0 1 0 0,0 0-1 0 0,0 1 0 0 0,0-1 0 0 0,-1 0 0 0 0,1 0 0 0 0,-1 0 0 0 0,1-1 1 0 0,-1 1-1 0 0,0 0 0 0 0,1-1 0 0 0,-1 1 0 0 0,0-1 0 0 0,0 1 0 0 0,-1-1 1 0 0,1 0-1 0 0,0 0 0 0 0,0 0 0 0 0,0 0 0 0 0,-1 0 0 0 0,1-1 0 0 0,0 1 0 0 0,-1-1 1 0 0,1 1-1 0 0,-1-1 0 0 0,1 0 0 0 0,0 0 0 0 0,-1 0 0 0 0,1 0 0 0 0,-1 0 1 0 0,1-1-1 0 0,-1 1 0 0 0,1-1 0 0 0,0 0 0 0 0,-1 1 0 0 0,1-1 0 0 0,0 0 0 0 0,0 0 1 0 0,0-1-1 0 0,0 1 0 0 0,0 0 0 0 0,0-1 0 0 0,0 1 0 0 0,0-1 0 0 0,0 0 1 0 0,0 1-1 0 0,1-1 0 0 0,-1 0 0 0 0,1 0 0 0 0,0 0 0 0 0,-1 0 0 0 0,1 0 1 0 0,-2-5-1 0 0,1 2-495 0 0,0 0 0 0 0,0-1 0 0 0,1 1 0 0 0,-1-1 1 0 0,1 1-1 0 0,0-1 0 0 0,0-9 0 0 0,1-4-1958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0 516 0 0,'0'0'9258'0'0,"-18"3"-8848"0"0,8-1-433 0 0,-108 11 1137 0 0,101-12-1141 0 0,0-1 1 0 0,0 0-1 0 0,0-1 0 0 0,0-1 1 0 0,-29-6-1 0 0,35 3-3852 0 0,23 4-586 0 0,-10 1 4476 0 0,10 0-2793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0 200 0 0,'0'0'9478'0'0,"-18"6"-9113"0"0,-57 18-112 0 0,67-21-190 0 0,0-2 1 0 0,1 1-1 0 0,-1-1 0 0 0,-16 0 0 0 0,23 0-136 0 0,-1-1 1 0 0,1 0-1 0 0,0 0 0 0 0,0 0 0 0 0,-1 0 1 0 0,1 0-1 0 0,0-1 0 0 0,0 1 1 0 0,-1 0-1 0 0,1-1 0 0 0,0 1 0 0 0,0 0 1 0 0,0-1-1 0 0,-1 1 0 0 0,1-1 1 0 0,0 0-1 0 0,0 1 0 0 0,0-1 0 0 0,0 0 1 0 0,0 0-1 0 0,0 0 0 0 0,0 0 1 0 0,1 0-1 0 0,-2-1 0 0 0,2 2-37 0 0,0-1-1 0 0,0 1 0 0 0,0 0 1 0 0,0-1-1 0 0,0 1 1 0 0,0 0-1 0 0,0-1 0 0 0,0 1 1 0 0,0 0-1 0 0,0-1 1 0 0,0 1-1 0 0,0 0 1 0 0,0-1-1 0 0,0 1 0 0 0,0 0 1 0 0,0-1-1 0 0,1 1 1 0 0,-1 0-1 0 0,0-1 0 0 0,0 1 1 0 0,0 0-1 0 0,1 0 1 0 0,-1-1-1 0 0,0 1 1 0 0,0 0-1 0 0,1 0 0 0 0,-1-1 1 0 0,0 1-1 0 0,1 0 1 0 0,-1 0-1 0 0,0 0 0 0 0,1-1 1 0 0,-1 1-1 0 0,0 0 1 0 0,1 0-1 0 0,-1 0 1 0 0,0 0-1 0 0,1 0 0 0 0,-1 0 1 0 0,0 0-1 0 0,1 0 1 0 0,-1 0-1 0 0,0 0 0 0 0,1 0 1 0 0,2 0-216 0 0,9-4-2482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74 696 0 0,'0'0'8854'0'0,"-10"17"-8439"0"0,-32 50 1 0 0,41-64-387 0 0,-1 0 0 0 0,0 0-1 0 0,1 0 1 0 0,0 0 0 0 0,-1 0 0 0 0,1 0 0 0 0,0 1-1 0 0,1-1 1 0 0,-1 0 0 0 0,1 0 0 0 0,-1 1 0 0 0,1-1-1 0 0,0 0 1 0 0,0 1 0 0 0,0-1 0 0 0,1 0 0 0 0,-1 1-1 0 0,1-1 1 0 0,0 0 0 0 0,0 0 0 0 0,0 1 0 0 0,0-1 0 0 0,1 0-1 0 0,-1 0 1 0 0,1 0 0 0 0,0-1 0 0 0,0 1 0 0 0,0 0-1 0 0,0-1 1 0 0,0 1 0 0 0,0-1 0 0 0,1 1 0 0 0,-1-1-1 0 0,1 0 1 0 0,4 3 0 0 0,2 0 54 0 0,-1 0 0 0 0,1 0 0 0 0,0-1 0 0 0,0 0 1 0 0,0-1-1 0 0,1 0 0 0 0,-1 0 0 0 0,1-1 0 0 0,12 2 0 0 0,-13-4-110 0 0,0 0-1 0 0,0-1 1 0 0,0 0 0 0 0,0 0-1 0 0,-1-1 1 0 0,1 0-1 0 0,0 0 1 0 0,-1-1-1 0 0,1-1 1 0 0,-1 1 0 0 0,0-1-1 0 0,0 0 1 0 0,0-1-1 0 0,12-10 1 0 0,-16 12 14 0 0,0 0 1 0 0,0-1-1 0 0,-1 1 1 0 0,1-1-1 0 0,-1 0 0 0 0,0 0 1 0 0,0 0-1 0 0,0 0 1 0 0,-1 0-1 0 0,0-1 0 0 0,1 1 1 0 0,-1-1-1 0 0,-1 0 1 0 0,1 1-1 0 0,-1-1 0 0 0,0 0 1 0 0,0 0-1 0 0,0 0 1 0 0,-1 0-1 0 0,0 0 0 0 0,0 0 1 0 0,0 0-1 0 0,0 0 0 0 0,-1 0 1 0 0,0 0-1 0 0,0 0 1 0 0,-3-9-1 0 0,0 7 37 0 0,0 0 0 0 0,0 0 0 0 0,-1 0 0 0 0,0 1-1 0 0,0 0 1 0 0,0 0 0 0 0,-1 0 0 0 0,0 1 0 0 0,0 0 0 0 0,0 0 0 0 0,-1 0 0 0 0,1 1 0 0 0,-1 0-1 0 0,0 0 1 0 0,-9-2 0 0 0,3 0-110 0 0,-1 0 0 0 0,0 1 0 0 0,0 1 0 0 0,-1 1 1 0 0,1 0-1 0 0,-1 0 0 0 0,-19 0 0 0 0,31 3-7 0 0,1 0-101 0 0,-1-1-1 0 0,1 1 0 0 0,-1 0 1 0 0,1 0-1 0 0,-1 0 0 0 0,1 0 1 0 0,-1 0-1 0 0,0 0 0 0 0,1 1 1 0 0,-1-1-1 0 0,1 1 0 0 0,0 0 1 0 0,-1 0-1 0 0,1 0 1 0 0,-1 0-1 0 0,1 0 0 0 0,0 0 1 0 0,0 1-1 0 0,0-1 0 0 0,0 1 1 0 0,0-1-1 0 0,0 1 0 0 0,0 0 1 0 0,0 0-1 0 0,1 0 0 0 0,-1 0 1 0 0,-2 3-1 0 0,1 10-4142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0:59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146 808 904 0 0,'0'0'7685'0'0,"7"-2"-7758"0"0,-1-1 85 0 0,0 0-1 0 0,0 0 1 0 0,0-1-1 0 0,-1 1 1 0 0,1-2 0 0 0,-1 1-1 0 0,0 0 1 0 0,0-1-1 0 0,-1 0 1 0 0,1 0 0 0 0,-1-1-1 0 0,0 1 1 0 0,0-1-1 0 0,-1 0 1 0 0,6-11-1 0 0,-1-2 25 0 0,-1-1 0 0 0,0 1 0 0 0,-1-1 0 0 0,-1-1 0 0 0,-1 1 0 0 0,-1 0 0 0 0,-1-1 0 0 0,-1 0 0 0 0,-1 0 0 0 0,0 1 0 0 0,-7-39 0 0 0,2 31-39 0 0,-1 0 0 0 0,-1 1 0 0 0,-2 0 0 0 0,-1 0 0 0 0,-1 1-1 0 0,-1 0 1 0 0,-1 1 0 0 0,-19-26 0 0 0,12 22-871 0 0,-41-43 1 0 0,-2 14-3163 0 0,41 41 1182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3660 0 0,'0'0'6912'0'0,"-2"6"-6478"0"0,-2 11-102 0 0,0 0-1 0 0,1 0 1 0 0,0 23-1 0 0,-2 44-11 0 0,0 4-863 0 0,9-31-4204 0 0,2-48 703 0 0,-2-7 1366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2144 0 0,'0'0'3734'0'0,"-2"16"-3080"0"0,-2 26-550 0 0,-11 176-945 0 0,15-218 786 0 0,0 0-1 0 0,0 0 1 0 0,0 1-1 0 0,0-1 1 0 0,0 0-1 0 0,1 0 1 0 0,-1 0-1 0 0,0 0 1 0 0,0 1-1 0 0,0-1 1 0 0,0 0-1 0 0,0 0 1 0 0,0 0-1 0 0,0 0 1 0 0,0 1-1 0 0,0-1 1 0 0,0 0-1 0 0,0 0 1 0 0,1 0-1 0 0,-1 0 1 0 0,0 0-1 0 0,0 0 1 0 0,0 1-1 0 0,0-1 0 0 0,0 0 1 0 0,0 0-1 0 0,1 0 1 0 0,-1 0-1 0 0,0 0 1 0 0,0 0-1 0 0,0 0 1 0 0,0 0-1 0 0,1 0 1 0 0,-1 0-1 0 0,0 0 1 0 0,0 0-1 0 0,0 0 1 0 0,0 0-1 0 0,1 0 1 0 0,-1 0-1 0 0,0 0 1 0 0,0 0-1 0 0,0 0 1 0 0,1 0-1 0 0,-1 0 1 0 0,0 0-1 0 0,0 0 1 0 0,0 0-1 0 0,0 0 1 0 0,0 0-1 0 0,1 0 1 0 0,-1 0-1 0 0,0 0 1 0 0,0-1-1 0 0,6 0-1614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1632 0 0,'0'0'7417'0'0,"-109"6"-7081"0"0,93-4-216 0 0,1 2-72 0 0,3-1-48 0 0,0-3-44 0 0,2 0-308 0 0,2 2-320 0 0,2-2-432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81 3980 0 0,'0'0'6578'0'0,"-8"16"-6158"0"0,-26 48-92 0 0,33-63-311 0 0,0 0-1 0 0,0 1 0 0 0,0-1 0 0 0,1 1 1 0 0,-1-1-1 0 0,0 0 0 0 0,1 1 0 0 0,-1 0 1 0 0,1-1-1 0 0,-1 1 0 0 0,1-1 0 0 0,0 1 1 0 0,0-1-1 0 0,0 1 0 0 0,0 0 0 0 0,0-1 1 0 0,0 1-1 0 0,0 0 0 0 0,0-1 0 0 0,1 1 1 0 0,-1-1-1 0 0,0 1 0 0 0,1-1 1 0 0,-1 1-1 0 0,1-1 0 0 0,0 1 0 0 0,0-1 1 0 0,-1 1-1 0 0,1-1 0 0 0,0 0 0 0 0,0 0 1 0 0,0 1-1 0 0,1-1 0 0 0,-1 0 0 0 0,0 0 1 0 0,0 0-1 0 0,1 0 0 0 0,-1 0 0 0 0,0 0 1 0 0,1-1-1 0 0,-1 1 0 0 0,1 0 0 0 0,2 0 1 0 0,3 1-7 0 0,1 0 1 0 0,0 0 0 0 0,0-1-1 0 0,-1 0 1 0 0,17 0 0 0 0,-22-1 3 0 0,6 0-44 0 0,0-1 0 0 0,0 0 0 0 0,0 0-1 0 0,-1 0 1 0 0,1-1 0 0 0,0 0-1 0 0,0 0 1 0 0,-1-1 0 0 0,0 0 0 0 0,1-1-1 0 0,-1 1 1 0 0,0-1 0 0 0,-1-1-1 0 0,10-6 1 0 0,-13 7-3 0 0,1 1 0 0 0,0-1 0 0 0,-1 0-1 0 0,0 0 1 0 0,0-1 0 0 0,0 1 0 0 0,0-1 0 0 0,-1 1 0 0 0,0-1-1 0 0,0 0 1 0 0,0 0 0 0 0,0 0 0 0 0,-1 0 0 0 0,0 0 0 0 0,0 0 0 0 0,0-1-1 0 0,-1 1 1 0 0,0 0 0 0 0,0 0 0 0 0,0-1 0 0 0,-1 1 0 0 0,1 0-1 0 0,-3-6 1 0 0,2 7 39 0 0,-1 0-1 0 0,0 0 1 0 0,0 0-1 0 0,-1 0 1 0 0,1 1-1 0 0,-1-1 1 0 0,0 1-1 0 0,1 0 1 0 0,-2 0-1 0 0,1 0 1 0 0,0 0-1 0 0,-1 0 1 0 0,1 1-1 0 0,-1 0 1 0 0,0-1-1 0 0,1 2 1 0 0,-1-1-1 0 0,0 0 1 0 0,0 1-1 0 0,-1-1 1 0 0,1 1-1 0 0,0 0 1 0 0,-6 0-1 0 0,6 0-116 0 0,0 0 1 0 0,0 1-1 0 0,0 0 0 0 0,0 0 0 0 0,0 0 0 0 0,0 0 0 0 0,0 1 0 0 0,0 0 1 0 0,0 0-1 0 0,0 0 0 0 0,-6 2 0 0 0,8-2-113 0 0,0 0 1 0 0,0 0-1 0 0,0 1 0 0 0,0-1 1 0 0,1 0-1 0 0,-1 1 0 0 0,0-1 1 0 0,1 1-1 0 0,-1-1 0 0 0,1 1 0 0 0,0 0 1 0 0,-1 0-1 0 0,1 0 0 0 0,0 0 1 0 0,0 0-1 0 0,0 0 0 0 0,0 0 1 0 0,1 0-1 0 0,-1 0 0 0 0,0 0 1 0 0,0 3-1 0 0,0 14-3887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1936 0 0,'0'0'8480'0'0,"22"53"-6483"0"0,-4-1-1901 0 0,-12-30 6 0 0,2 0 0 0 0,0 0 0 0 0,2-1 1 0 0,13 23-1 0 0,-22-45-130 0 0,0-1-1 0 0,0 1 1 0 0,0-1 0 0 0,0 1 0 0 0,0 0 0 0 0,0-1-1 0 0,0 0 1 0 0,-1 1 0 0 0,1-1 0 0 0,-1 1 0 0 0,1-1-1 0 0,-1 0 1 0 0,1 1 0 0 0,-1-1 0 0 0,0 0 0 0 0,0 1 0 0 0,0-1-1 0 0,0-2 1 0 0,11-61 88 0 0,-9 51-153 0 0,-1 5 18 0 0,2-11-211 0 0,1 0 0 0 0,11-32 0 0 0,-14 47-104 0 0,1 1 0 0 0,0-1 0 0 0,0 1 0 0 0,0-1-1 0 0,1 1 1 0 0,0 0 0 0 0,-1 0 0 0 0,1 0 0 0 0,1 0 0 0 0,-1 0 0 0 0,1 1 0 0 0,-1 0 0 0 0,1 0 0 0 0,0 0 0 0 0,0 0 0 0 0,8-4-1 0 0,0 2-2327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4420 0 0,'0'0'6117'0'0,"-42"101"-6105"0"0,34-82-4 0 0,2 0-8 0 0,0 0-76 0 0,2-2-220 0 0,0-1-352 0 0,0-1-324 0 0,4 2-688 0 0,0-3-609 0 0,0 0-911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3 246 4568 0 0,'0'0'5832'0'0,"1"-17"-5564"0"0,1 1-161 0 0,1-11 18 0 0,-1-1 0 0 0,-1 1 0 0 0,-5-41 1 0 0,-3 18 578 0 0,36 81-1431 0 0,-8 1 463 0 0,-15-20 313 0 0,1 0 0 0 0,1-1 0 0 0,0 0 1 0 0,0-1-1 0 0,1 0 0 0 0,0 0 0 0 0,1 0 0 0 0,0-1 1 0 0,0-1-1 0 0,1 0 0 0 0,17 10 0 0 0,-27-18-56 0 0,0 1 0 0 0,0-1-1 0 0,0 0 1 0 0,-1 1 0 0 0,1-1 0 0 0,0 0 0 0 0,0 0-1 0 0,0 0 1 0 0,0 0 0 0 0,-1 0 0 0 0,1 0 0 0 0,0 0-1 0 0,0 0 1 0 0,0 0 0 0 0,0 0 0 0 0,0 0 0 0 0,-1 0-1 0 0,1 0 1 0 0,0-1 0 0 0,0 1 0 0 0,0 0-1 0 0,-1-1 1 0 0,1 1 0 0 0,0-1 0 0 0,0 1 0 0 0,-1-1-1 0 0,1 1 1 0 0,0-1 0 0 0,11-27-200 0 0,-8-41-123 0 0,-5 59 285 0 0,1-7 102 0 0,-1 10-390 0 0,1 1 1 0 0,0-1-1 0 0,1 1 0 0 0,-1-1 0 0 0,1 1 1 0 0,2-7-1 0 0,-3 11 150 0 0,1 1 1 0 0,0-1-1 0 0,-1 1 0 0 0,1 0 1 0 0,0-1-1 0 0,0 1 1 0 0,0 0-1 0 0,0-1 0 0 0,0 1 1 0 0,0 0-1 0 0,0 0 0 0 0,0 0 1 0 0,1 0-1 0 0,-1 0 0 0 0,0 0 1 0 0,1 0-1 0 0,-1 1 1 0 0,0-1-1 0 0,1 0 0 0 0,-1 1 1 0 0,1-1-1 0 0,-1 1 0 0 0,1-1 1 0 0,0 1-1 0 0,-1 0 0 0 0,1 0 1 0 0,-1 0-1 0 0,1 0 1 0 0,2 0-1 0 0,-2 0 329 0 0,0 0 0 0 0,0 1 1 0 0,0-1-1 0 0,0 1 0 0 0,0 0 0 0 0,0-1 0 0 0,0 1 1 0 0,0 0-1 0 0,0 0 0 0 0,-1 0 0 0 0,1 1 0 0 0,0-1 1 0 0,-1 0-1 0 0,1 0 0 0 0,-1 1 0 0 0,1-1 0 0 0,-1 1 1 0 0,0 0-1 0 0,0-1 0 0 0,1 1 0 0 0,-1 0 0 0 0,0 0 1 0 0,0-1-1 0 0,-1 1 0 0 0,1 0 0 0 0,0 0 0 0 0,-1 0 1 0 0,1 0-1 0 0,-1 0 0 0 0,1 3 0 0 0,1 11 459 0 0,1-1-1 0 0,-2 1 1 0 0,0 17-1 0 0,-1-10-502 0 0,1-15-134 0 0,0 1 0 0 0,0-1 0 0 0,1 0 1 0 0,4 14-1 0 0,-6-21-77 0 0,0 0 0 0 0,1 0 1 0 0,-1 0-1 0 0,0 0 0 0 0,1 0 0 0 0,-1 0 1 0 0,1-1-1 0 0,-1 1 0 0 0,1 0 1 0 0,-1 0-1 0 0,1-1 0 0 0,0 1 0 0 0,-1 0 1 0 0,1-1-1 0 0,0 1 0 0 0,-1-1 1 0 0,1 1-1 0 0,0-1 0 0 0,0 1 0 0 0,0-1 1 0 0,0 0-1 0 0,-1 1 0 0 0,1-1 1 0 0,0 0-1 0 0,0 1 0 0 0,0-1 0 0 0,0 0 1 0 0,0 0-1 0 0,0 0 0 0 0,0 0 1 0 0,0 0-1 0 0,0 0 0 0 0,0 0 0 0 0,-1 0 1 0 0,1 0-1 0 0,0-1 0 0 0,0 1 1 0 0,0 0-1 0 0,0-1 0 0 0,0 1 0 0 0,0 0 1 0 0,-1-1-1 0 0,1 1 0 0 0,0-1 1 0 0,0 1-1 0 0,-1-1 0 0 0,1 0 0 0 0,0 1 1 0 0,-1-1-1 0 0,1 0 0 0 0,0 1 1 0 0,-1-1-1 0 0,1 0 0 0 0,0-1 0 0 0,9-7-1674 0 0,0 0-196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 1804 0 0,'0'0'7359'0'0,"-19"-2"-6791"0"0,-159-4 437 0 0,158 6-1058 0 0,14-1-311 0 0,1 1 0 0 0,-1 0-1 0 0,0 0 1 0 0,0 1 0 0 0,0 0 0 0 0,0 0 0 0 0,1 0 0 0 0,-12 4 0 0 0,15 0-3494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14 4208 0 0,'0'0'5705'0'0,"-6"15"-5290"0"0,-18 49-4 0 0,23-61-350 0 0,0-1 0 0 0,0 1 0 0 0,0 0 0 0 0,0 0 0 0 0,1 0 0 0 0,-1 0 0 0 0,1-1 0 0 0,0 1 0 0 0,-1 0 0 0 0,1 0 0 0 0,1 0 0 0 0,-1 0 0 0 0,0 0 0 0 0,1 0 0 0 0,-1 0 0 0 0,1 0 0 0 0,0-1 0 0 0,0 1 0 0 0,0 0 0 0 0,0-1 0 0 0,3 5 0 0 0,-1-4-39 0 0,-1-1 0 0 0,1 0-1 0 0,0 1 1 0 0,-1-1 0 0 0,1 0-1 0 0,0-1 1 0 0,0 1-1 0 0,1 0 1 0 0,-1-1 0 0 0,0 0-1 0 0,0 0 1 0 0,1 0 0 0 0,-1 0-1 0 0,1 0 1 0 0,3 0-1 0 0,4 0-53 0 0,-1-1-1 0 0,0 1 1 0 0,1-2-1 0 0,-1 1 1 0 0,0-2-1 0 0,0 1 1 0 0,0-1-1 0 0,0-1 1 0 0,0 0-1 0 0,10-4 1 0 0,-17 5 5 0 0,1 1 0 0 0,-1-1 0 0 0,-1 1 0 0 0,1-1 0 0 0,0 0 1 0 0,0 0-1 0 0,-1-1 0 0 0,1 1 0 0 0,-1 0 0 0 0,1-1 0 0 0,-1 0 0 0 0,0 1 1 0 0,0-1-1 0 0,0 0 0 0 0,-1 0 0 0 0,1 0 0 0 0,-1 0 0 0 0,0 0 0 0 0,1-1 0 0 0,-1 1 1 0 0,-1 0-1 0 0,1 0 0 0 0,0-1 0 0 0,-1 1 0 0 0,0-1 0 0 0,0 1 0 0 0,0 0 1 0 0,0-1-1 0 0,0 1 0 0 0,-1-1 0 0 0,1 1 0 0 0,-3-6 0 0 0,2 5-56 0 0,-1 0 0 0 0,-1-1 1 0 0,1 1-1 0 0,0 0 0 0 0,-1 1 0 0 0,0-1 0 0 0,0 0 0 0 0,0 1 0 0 0,-1 0 0 0 0,1-1 1 0 0,-1 1-1 0 0,1 1 0 0 0,-1-1 0 0 0,0 0 0 0 0,0 1 0 0 0,-1 0 0 0 0,1 0 0 0 0,0 0 1 0 0,-1 1-1 0 0,1-1 0 0 0,-1 1 0 0 0,1 0 0 0 0,-8-1 0 0 0,10 2-119 0 0,-1 0-86 0 0,1-1-1 0 0,0 1 0 0 0,0 0 0 0 0,0 0 0 0 0,-1 0 0 0 0,1 0 0 0 0,0 0 0 0 0,0 0 0 0 0,-1 0 0 0 0,1 1 0 0 0,0 0 0 0 0,0-1 1 0 0,0 1-1 0 0,0 0 0 0 0,-2 1 0 0 0,-3 8-2549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4256 0 0,'0'0'5729'0'0,"-103"82"-5521"0"0,89-70-120 0 0,1-3-88 0 0,3-2-116 0 0,-2-4-76 0 0,4-1-816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0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22 788 0 0,'0'0'9290'0'0,"4"-21"-7856"0"0,-8 22-1353 0 0,1 0-1 0 0,0 0 0 0 0,0 0 1 0 0,1 0-1 0 0,-1 1 0 0 0,0-1 1 0 0,0 1-1 0 0,1 0 0 0 0,-1-1 0 0 0,0 1 1 0 0,1 1-1 0 0,0-1 0 0 0,0 0 1 0 0,-1 0-1 0 0,1 1 0 0 0,1 0 1 0 0,-1-1-1 0 0,0 1 0 0 0,1 0 0 0 0,-1 0 1 0 0,1-1-1 0 0,-2 6 0 0 0,0 0-64 0 0,-1 1 1 0 0,1-1-1 0 0,0 1 0 0 0,1 0 0 0 0,0 0 0 0 0,-1 17 0 0 0,3 70 12 0 0,14 98 0 0 0,-4-98-86 0 0,-4 0 0 0 0,-10 142 1 0 0,2-230 74 0 0,1 1 1 0 0,-1-1 0 0 0,0 0 0 0 0,-1 1 0 0 0,1-1 0 0 0,-2 0-1 0 0,-4 9 1 0 0,7-16-46 0 0,0 1-1 0 0,1-1 1 0 0,-1 1-1 0 0,0-1 1 0 0,0 0-1 0 0,0 0 1 0 0,-1 1-1 0 0,1-1 1 0 0,0 0-1 0 0,0 0 1 0 0,-1 0-1 0 0,1 0 1 0 0,0 0-1 0 0,-1-1 1 0 0,1 1-1 0 0,-1 0 1 0 0,-2 0-1 0 0,2-1-28 0 0,1 0 0 0 0,-1 0 0 0 0,1-1 0 0 0,-1 1 0 0 0,1 0 0 0 0,-1-1 0 0 0,1 1-1 0 0,0-1 1 0 0,-1 0 0 0 0,1 1 0 0 0,0-1 0 0 0,0 0 0 0 0,-1 0 0 0 0,1 0 0 0 0,0 0 0 0 0,0 0-1 0 0,0 0 1 0 0,0 0 0 0 0,0 0 0 0 0,0 0 0 0 0,0-1 0 0 0,0 1 0 0 0,0-2 0 0 0,-1 1 59 0 0,1 0 1 0 0,0 0 0 0 0,0 0-1 0 0,1 0 1 0 0,-1 0-1 0 0,0 0 1 0 0,1-1 0 0 0,-1 1-1 0 0,1 0 1 0 0,-1 0-1 0 0,1 0 1 0 0,0-1 0 0 0,0 1-1 0 0,0 0 1 0 0,0 0-1 0 0,1-3 1 0 0,-1 4 21 0 0,0 1 0 0 0,1 0 0 0 0,-1-1-1 0 0,0 1 1 0 0,0 0 0 0 0,0-1 0 0 0,0 1 0 0 0,0 0 0 0 0,0 0-1 0 0,1-1 1 0 0,-1 1 0 0 0,0 0 0 0 0,0-1 0 0 0,0 1 0 0 0,1 0 0 0 0,-1 0-1 0 0,0 0 1 0 0,0-1 0 0 0,1 1 0 0 0,-1 0 0 0 0,0 0 0 0 0,0 0-1 0 0,1 0 1 0 0,-1-1 0 0 0,0 1 0 0 0,1 0 0 0 0,-1 0 0 0 0,0 0-1 0 0,1 0 1 0 0,-1 0 0 0 0,0 0 0 0 0,1 0 0 0 0,-1 0 0 0 0,1 0 0 0 0,14 15 121 0 0,-10-5-159 0 0,0 0-1 0 0,0 1 0 0 0,-1-1 1 0 0,0 1-1 0 0,-1 0 0 0 0,0 1 1 0 0,2 15-1 0 0,4 85 107 0 0,-8-81-83 0 0,44 489 897 0 0,-36-430-351 0 0,-4-18-910 0 0,-5-71 328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1936 0 0,'0'0'8860'0'0,"-9"2"-8575"0"0,-28 7-146 0 0,35-8-148 0 0,1-1-1 0 0,0 1 0 0 0,-1-1 0 0 0,1 1 0 0 0,0 0 0 0 0,-1-1 1 0 0,1 1-1 0 0,0 0 0 0 0,0 0 0 0 0,0 0 0 0 0,0 0 0 0 0,0 0 1 0 0,0 0-1 0 0,0 0 0 0 0,0 0 0 0 0,0 0 0 0 0,1 0 0 0 0,-1 0 1 0 0,0 1-1 0 0,1-1 0 0 0,-1 0 0 0 0,1 1 0 0 0,-1-1 1 0 0,1 0-1 0 0,0 1 0 0 0,-1-1 0 0 0,1 1 0 0 0,0-1 0 0 0,0 0 1 0 0,0 1-1 0 0,0-1 0 0 0,0 1 0 0 0,1-1 0 0 0,-1 0 0 0 0,0 1 1 0 0,1 1-1 0 0,0 1-63 0 0,0 0 1 0 0,1 0 0 0 0,-1 0 0 0 0,1 0-1 0 0,0-1 1 0 0,0 1 0 0 0,0-1-1 0 0,0 1 1 0 0,6 4 0 0 0,0-1 77 0 0,0-1 0 0 0,1 0 0 0 0,0-1 1 0 0,0 0-1 0 0,12 4 0 0 0,-13-6 93 0 0,0 1-1 0 0,-1-1 1 0 0,1 2-1 0 0,-1-1 1 0 0,0 1-1 0 0,0 0 1 0 0,12 11-1 0 0,-19-15-112 0 0,1-1 1 0 0,0 1-1 0 0,-1 0 0 0 0,1-1 1 0 0,-1 1-1 0 0,1 0 0 0 0,-1 0 0 0 0,1 0 1 0 0,-1-1-1 0 0,1 1 0 0 0,-1 0 1 0 0,0 0-1 0 0,0 0 0 0 0,1 0 1 0 0,-1 0-1 0 0,0 0 0 0 0,0 0 0 0 0,0 0 1 0 0,0 0-1 0 0,0 0 0 0 0,0-1 1 0 0,0 1-1 0 0,0 0 0 0 0,0 0 1 0 0,-1 0-1 0 0,1 0 0 0 0,0 0 0 0 0,-1 0 1 0 0,1 0-1 0 0,0-1 0 0 0,-2 3 1 0 0,0-1-13 0 0,0 0 0 0 0,0 0 0 0 0,0-1-1 0 0,0 1 1 0 0,-1 0 0 0 0,1-1 0 0 0,-1 1 0 0 0,1-1 0 0 0,-1 0 0 0 0,-4 2 0 0 0,-3 0-444 0 0,-1 0 0 0 0,0 0 0 0 0,0-1 1 0 0,-18 1-1 0 0,14-8-2961 0 0,16 5 3355 0 0,-1 0-1 0 0,0-1 1 0 0,0 1-1 0 0,0 0 1 0 0,0-1-1 0 0,0 1 1 0 0,0 0-1 0 0,0-1 1 0 0,1 1-1 0 0,-1 0 1 0 0,0 0-1 0 0,0-1 1 0 0,0 1-1 0 0,1 0 1 0 0,-1 0 0 0 0,0-1-1 0 0,0 1 1 0 0,1 0-1 0 0,-1 0 1 0 0,0 0-1 0 0,0 0 1 0 0,1-1-1 0 0,-1 1 1 0 0,0 0-1 0 0,1 0 1 0 0,-1 0-1 0 0,0 0 1 0 0,1 0-1 0 0,-1 0 1 0 0,0 0-1 0 0,1 0 1 0 0,-1 0-1 0 0,0 0 1 0 0,1 0-1 0 0,-1 0 1 0 0,0 0-1 0 0,1 0 1 0 0,-1 0-1 0 0,0 0 1 0 0,1 0-1 0 0,-1 1 1 0 0,10-2-704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0 194 700 0 0,'0'0'6625'0'0,"14"-15"-6287"0"0,41-47-90 0 0,-54 61-204 0 0,0 1 1 0 0,0-1-1 0 0,0 0 1 0 0,0 0 0 0 0,0 0-1 0 0,0 0 1 0 0,0 0-1 0 0,0 0 1 0 0,0 0-1 0 0,-1 0 1 0 0,1 0 0 0 0,0 0-1 0 0,-1 0 1 0 0,1-1-1 0 0,-1 1 1 0 0,0 0-1 0 0,1 0 1 0 0,-1-1 0 0 0,0 1-1 0 0,0 0 1 0 0,1 0-1 0 0,-1-1 1 0 0,0 1-1 0 0,0 0 1 0 0,-1-3 0 0 0,1 4-6 0 0,-1 0 0 0 0,1 0 0 0 0,-1 0 0 0 0,1 0 0 0 0,-1 0 0 0 0,1 1 0 0 0,-1-1 0 0 0,1 0 0 0 0,-1 0 0 0 0,1 0 0 0 0,0 1 0 0 0,-1-1 0 0 0,1 0 0 0 0,-1 0 0 0 0,1 1 0 0 0,0-1 0 0 0,-1 0 1 0 0,1 1-1 0 0,0-1 0 0 0,-1 1 0 0 0,1-1 0 0 0,0 0 0 0 0,0 1 0 0 0,-1-1 0 0 0,1 1 0 0 0,0-1 0 0 0,0 1 0 0 0,0-1 0 0 0,-1 1 0 0 0,1-1 0 0 0,0 1 0 0 0,0-1 0 0 0,0 1 0 0 0,0-1 0 0 0,0 0 0 0 0,0 1 0 0 0,0-1 0 0 0,0 1 1 0 0,0-1-1 0 0,1 1 0 0 0,-1 0 0 0 0,0 2-19 0 0,0 1 1 0 0,0-1 0 0 0,0 1 0 0 0,1-1 0 0 0,-1 1-1 0 0,1-1 1 0 0,0 0 0 0 0,0 1 0 0 0,0-1 0 0 0,0 0-1 0 0,1 0 1 0 0,-1 0 0 0 0,1 0 0 0 0,0 0 0 0 0,0 0-1 0 0,0 0 1 0 0,0-1 0 0 0,1 1 0 0 0,-1-1-1 0 0,1 1 1 0 0,-1-1 0 0 0,1 0 0 0 0,0 0 0 0 0,0 0-1 0 0,0 0 1 0 0,0-1 0 0 0,0 1 0 0 0,0-1 0 0 0,1 0-1 0 0,-1 0 1 0 0,0 0 0 0 0,1 0 0 0 0,-1-1 0 0 0,1 1-1 0 0,-1-1 1 0 0,0 0 0 0 0,7 0 0 0 0,-5 0-7 0 0,1 0 0 0 0,-1 0 0 0 0,1 0 0 0 0,-1-1 1 0 0,0 0-1 0 0,1 0 0 0 0,-1 0 0 0 0,0-1 0 0 0,1 0 1 0 0,-1 0-1 0 0,0 0 0 0 0,-1-1 0 0 0,1 1 0 0 0,8-7 1 0 0,-11 7-31 0 0,0 0 1 0 0,1 0 0 0 0,-1-1 0 0 0,0 1 0 0 0,0-1 0 0 0,0 0 0 0 0,-1 1-1 0 0,1-1 1 0 0,-1 0 0 0 0,1 0 0 0 0,-1 0 0 0 0,0 0 0 0 0,0 0 0 0 0,0-1-1 0 0,-1 1 1 0 0,1 0 0 0 0,-1 0 0 0 0,0 0 0 0 0,0-1 0 0 0,0 1-1 0 0,0 0 1 0 0,0 0 0 0 0,-1-1 0 0 0,1 1 0 0 0,-1 0 0 0 0,0 0 0 0 0,-1-3-1 0 0,0 1 4 0 0,-1 1 0 0 0,1 0-1 0 0,-1 0 1 0 0,0 0-1 0 0,0 0 1 0 0,0 1-1 0 0,0-1 1 0 0,-1 1 0 0 0,1-1-1 0 0,-1 1 1 0 0,0 1-1 0 0,0-1 1 0 0,0 0 0 0 0,0 1-1 0 0,-1 0 1 0 0,1 0-1 0 0,-1 0 1 0 0,1 1-1 0 0,-10-3 1 0 0,3 1-406 0 0,-1 1 0 0 0,1 0 0 0 0,-1 0-1 0 0,0 1 1 0 0,1 1 0 0 0,-1 0 0 0 0,-14 1 0 0 0,25 0 149 0 0,-1-1 0 0 0,0 0 1 0 0,1 1-1 0 0,-1-1 0 0 0,1 1 1 0 0,-1-1-1 0 0,1 1 0 0 0,-1 0 0 0 0,1 0 1 0 0,0 0-1 0 0,-1-1 0 0 0,1 1 1 0 0,0 1-1 0 0,-1-1 0 0 0,1 0 1 0 0,-2 2-1 0 0,-3 9-2842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33 244 4312 0 0,'0'0'4804'0'0,"-2"-16"-4406"0"0,-28-199 368 0 0,30 215-748 0 0,0 0 1 0 0,0 0 0 0 0,0 0-1 0 0,0 0 1 0 0,0 0 0 0 0,0 0-1 0 0,0 0 1 0 0,0 0 0 0 0,0 0-1 0 0,1 0 1 0 0,-1 0 0 0 0,0 0-1 0 0,0 0 1 0 0,0 0 0 0 0,0 0-1 0 0,0 0 1 0 0,0 0 0 0 0,0 0-1 0 0,0 0 1 0 0,0 0 0 0 0,1 0-1 0 0,-1 0 1 0 0,0 0 0 0 0,0 0-1 0 0,0 0 1 0 0,0 0 0 0 0,0 0 0 0 0,0 0-1 0 0,0 0 1 0 0,0 0 0 0 0,0 0-1 0 0,0 0 1 0 0,0 0 0 0 0,0 0-1 0 0,1-1 1 0 0,-1 1 0 0 0,0 0-1 0 0,0 0 1 0 0,0 0 0 0 0,0 0-1 0 0,0 0 1 0 0,0 0 0 0 0,0 0-1 0 0,0 0 1 0 0,0 0 0 0 0,0 0-1 0 0,0 0 1 0 0,0-1 0 0 0,0 1-1 0 0,0 0 1 0 0,0 0 0 0 0,0 0-1 0 0,0 0 1 0 0,0 0 0 0 0,0 0-1 0 0,0 0 1 0 0,0 0 0 0 0,0 0-1 0 0,0-1 1 0 0,9 12 82 0 0,9 13-500 0 0,6 16 82 0 0,-17-24 305 0 0,2-1 0 0 0,0 0 0 0 0,1 0 0 0 0,0-1 0 0 0,1 0 0 0 0,1-1-1 0 0,0 0 1 0 0,1-1 0 0 0,27 21 0 0 0,-39-32-2 0 0,1 0-1 0 0,-1-1 0 0 0,1 1 0 0 0,-1 0 1 0 0,1 0-1 0 0,-1-1 0 0 0,1 1 0 0 0,0-1 0 0 0,-1 1 1 0 0,1-1-1 0 0,0 0 0 0 0,-1 0 0 0 0,1 0 1 0 0,0 0-1 0 0,0 0 0 0 0,-1 0 0 0 0,1 0 1 0 0,0 0-1 0 0,-1-1 0 0 0,1 1 0 0 0,0-1 1 0 0,-1 1-1 0 0,4-2 0 0 0,-3 0-12 0 0,0 0 0 0 0,0 0 1 0 0,0 0-1 0 0,0 0 0 0 0,0-1 0 0 0,0 1 0 0 0,0 0 1 0 0,-1-1-1 0 0,1 0 0 0 0,-1 1 0 0 0,0-1 0 0 0,2-5 0 0 0,2-9-85 0 0,0-1 0 0 0,-2 0-1 0 0,3-30 1 0 0,-5 35 93 0 0,0-22-219 0 0,-1 35 236 0 0,0-1 1 0 0,1 0 0 0 0,-1 0 0 0 0,0 0 0 0 0,0 1-1 0 0,0-1 1 0 0,0 0 0 0 0,0 0 0 0 0,0 0 0 0 0,-1 1-1 0 0,1-1 1 0 0,0 0 0 0 0,0 0 0 0 0,0 0 0 0 0,-1 1-1 0 0,1-1 1 0 0,0 0 0 0 0,-1 0 0 0 0,1 1 0 0 0,-1-1-1 0 0,1 0 1 0 0,-1 1 0 0 0,1-1 0 0 0,-1 1 0 0 0,1-1-1 0 0,-1 1 1 0 0,0-1 0 0 0,1 1 0 0 0,-1-1 0 0 0,0 1-1 0 0,1-1 1 0 0,-1 1 0 0 0,0 0 0 0 0,0-1 0 0 0,1 1-1 0 0,-3 0 1 0 0,2 0 72 0 0,0 1 0 0 0,0 0 0 0 0,0-1-1 0 0,0 1 1 0 0,1 0 0 0 0,-1 0 0 0 0,0 0 0 0 0,0 0-1 0 0,0 0 1 0 0,1 0 0 0 0,-1 0 0 0 0,0 0 0 0 0,1 0-1 0 0,-1 0 1 0 0,1 0 0 0 0,-1 0 0 0 0,1 1 0 0 0,0-1-1 0 0,0 0 1 0 0,-1 0 0 0 0,1 0 0 0 0,0 1-1 0 0,0 1 1 0 0,-2 32 50 0 0,2-31-28 0 0,0 2-22 0 0,0 1 0 0 0,1 0 1 0 0,-1 0-1 0 0,1 0 0 0 0,0-1 0 0 0,1 1 1 0 0,0 0-1 0 0,0-1 0 0 0,0 1 0 0 0,1-1 0 0 0,4 7 1 0 0,-5-10-54 0 0,0 0 0 0 0,1 0-1 0 0,0 0 1 0 0,-1 0 0 0 0,1-1 0 0 0,0 0 0 0 0,0 1 0 0 0,0-1 0 0 0,1 0 0 0 0,-1 0 0 0 0,0-1 0 0 0,1 1 0 0 0,-1-1 0 0 0,1 0 0 0 0,0 0 0 0 0,-1 0 0 0 0,1 0 0 0 0,0 0 0 0 0,0-1 0 0 0,-1 0 0 0 0,8 0-1 0 0,-7 0-51 0 0,-1-1 0 0 0,1 1 0 0 0,-1-1 0 0 0,1 0 0 0 0,-1 0 0 0 0,0 0 0 0 0,1 0 0 0 0,-1-1 0 0 0,0 1 0 0 0,0-1-1 0 0,0 0 1 0 0,0 0 0 0 0,0 0 0 0 0,0 0 0 0 0,-1 0 0 0 0,1-1 0 0 0,-1 1 0 0 0,1-1 0 0 0,-1 0 0 0 0,0 0 0 0 0,0 0 0 0 0,0 0-1 0 0,0 0 1 0 0,-1 0 0 0 0,0 0 0 0 0,1-1 0 0 0,-1 1 0 0 0,0 0 0 0 0,0-1 0 0 0,-1 1 0 0 0,1-5 0 0 0,0 2-3 0 0,0 1 0 0 0,0-1 0 0 0,-1 0 0 0 0,1 1 0 0 0,-1-1 0 0 0,-1 1 0 0 0,1-1 0 0 0,-1 0 1 0 0,0 1-1 0 0,0-1 0 0 0,-1 1 0 0 0,0 0 0 0 0,0-1 0 0 0,0 1 0 0 0,0 0 0 0 0,-1 0 0 0 0,0 0 0 0 0,0 1 1 0 0,-4-6-1 0 0,2 5-126 0 0,-1 0 0 0 0,0 1 1 0 0,1-1-1 0 0,-2 1 0 0 0,1 0 0 0 0,-10-4 1 0 0,13 7-310 0 0,1 0 0 0 0,-1 0 0 0 0,1 0 0 0 0,-1 1 0 0 0,0-1 0 0 0,1 1-1 0 0,-1 0 1 0 0,0 0 0 0 0,1 0 0 0 0,-1 0 0 0 0,0 0 0 0 0,1 0 0 0 0,-4 1 0 0 0,-2 4-2324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4932 0 0,'0'0'5322'0'0,"-19"6"-5188"0"0,-59 19-56 0 0,73-24-90 0 0,1 1-1 0 0,-1-1 1 0 0,1 1-1 0 0,0 0 0 0 0,0 1 1 0 0,0-1-1 0 0,0 1 1 0 0,1 0-1 0 0,-1 0 1 0 0,1 0-1 0 0,-1 0 0 0 0,-3 5 1 0 0,6-6-7 0 0,0 0 0 0 0,0 0 0 0 0,-1 0 1 0 0,2 0-1 0 0,-1 1 0 0 0,0-1 0 0 0,0 0 0 0 0,1 0 1 0 0,-1 1-1 0 0,1-1 0 0 0,0 0 0 0 0,-1 1 0 0 0,1-1 0 0 0,0 0 1 0 0,0 1-1 0 0,1-1 0 0 0,0 4 0 0 0,0-2 14 0 0,0-1 0 0 0,1 1-1 0 0,-1 0 1 0 0,1-1 0 0 0,0 1-1 0 0,0-1 1 0 0,0 0 0 0 0,1 0-1 0 0,-1 0 1 0 0,1 0 0 0 0,0 0 0 0 0,0 0-1 0 0,0-1 1 0 0,0 1 0 0 0,0-1-1 0 0,0 0 1 0 0,1 0 0 0 0,-1 0-1 0 0,1 0 1 0 0,-1-1 0 0 0,8 2 0 0 0,1 0-68 0 0,-1-1 1 0 0,1 0-1 0 0,20-1 1 0 0,-28 0 15 0 0,0-1 1 0 0,0-1-1 0 0,0 1 1 0 0,0 0-1 0 0,0-1 0 0 0,0 0 1 0 0,0 0-1 0 0,-1 0 1 0 0,1 0-1 0 0,0-1 0 0 0,-1 0 1 0 0,1 1-1 0 0,-1-1 0 0 0,1-1 1 0 0,2-1-1 0 0,-5 3 45 0 0,-1 1 0 0 0,1 0 0 0 0,-1-1 0 0 0,1 1 0 0 0,-1-1 0 0 0,1 1 1 0 0,-1-1-1 0 0,0 1 0 0 0,1-1 0 0 0,-1 1 0 0 0,0-1 0 0 0,1 1 0 0 0,-1-1 0 0 0,0 1 0 0 0,1-1 0 0 0,-1 0 0 0 0,0 1 0 0 0,0-1 0 0 0,0 1 0 0 0,0-1 0 0 0,0 0 0 0 0,0 1 0 0 0,0-1 0 0 0,0 0 1 0 0,0 1-1 0 0,0-1 0 0 0,0 1 0 0 0,0-1 0 0 0,0 0 0 0 0,0 1 0 0 0,-1-1 0 0 0,1 1 0 0 0,0-1 0 0 0,-1 0 0 0 0,1 1 0 0 0,-1-1 0 0 0,-21-14-19 0 0,21 15 196 0 0,0 0 1 0 0,-1-1-1 0 0,1 1 0 0 0,0-1 1 0 0,-1 0-1 0 0,1 1 0 0 0,0-1 1 0 0,0 0-1 0 0,0 0 0 0 0,0 0 0 0 0,0 0 1 0 0,0 0-1 0 0,0 0 0 0 0,0 0 1 0 0,0 0-1 0 0,0 0 0 0 0,0 0 0 0 0,-1-3 1 0 0,8 2-47 0 0,0 0 0 0 0,0 0-1 0 0,0 0 1 0 0,1 1 0 0 0,11-1 0 0 0,40-10-2601 0 0,-35 7-112 0 0,-19 4 592 0 0,-7 1-611 0 0,-128 30 271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83 3424 0 0,'0'0'7414'0'0,"-1"15"-7370"0"0,-1 48-54 0 0,8-31-28 0 0,-5-28-376 0 0,1 0 0 0 0,0 0-1 0 0,0 0 1 0 0,1 0 0 0 0,-1 0-1 0 0,1-1 1 0 0,0 1 0 0 0,0-1-1 0 0,0 0 1 0 0,0 0 0 0 0,0 0-1 0 0,1 0 1 0 0,4 3 0 0 0,-6-5 629 0 0,0 0-1 0 0,1 1 1 0 0,-1-1 0 0 0,1 0 0 0 0,-1 0 0 0 0,1 0-1 0 0,0-1 1 0 0,-1 1 0 0 0,1-1 0 0 0,3 1 0 0 0,-4-4-46 0 0,-1-1 1 0 0,1 1-1 0 0,-1-1 1 0 0,0 1-1 0 0,0-1 1 0 0,-1 1-1 0 0,1-1 1 0 0,-1 1-1 0 0,0-8 0 0 0,1 3 58 0 0,5-48 284 0 0,-6 42-490 0 0,1 1 0 0 0,0-1 0 0 0,1 1 0 0 0,1-1 0 0 0,0 1 1 0 0,0 0-1 0 0,11-23 0 0 0,-14 34-3 0 0,1 1 0 0 0,-1 0-1 0 0,1 0 1 0 0,0 0 0 0 0,-1 0 0 0 0,1 0 0 0 0,0 0 0 0 0,0 0 0 0 0,-1 0 0 0 0,1 1 0 0 0,0-1 0 0 0,0 0 0 0 0,0 0 0 0 0,0 1 0 0 0,0-1 0 0 0,0 1 0 0 0,0-1 0 0 0,0 1 0 0 0,0-1 0 0 0,1 1 0 0 0,1-1 0 0 0,-2 1-13 0 0,0 0-1 0 0,0 1 1 0 0,0-1 0 0 0,0 0 0 0 0,0 1-1 0 0,0-1 1 0 0,0 1 0 0 0,-1-1-1 0 0,1 1 1 0 0,0-1 0 0 0,0 1 0 0 0,0 0-1 0 0,-1-1 1 0 0,1 1 0 0 0,0 0 0 0 0,-1 0-1 0 0,1-1 1 0 0,0 1 0 0 0,0 2-1 0 0,2 3-26 0 0,0 0 0 0 0,0 0 0 0 0,-1 0 0 0 0,0 0 0 0 0,0 1-1 0 0,1 7 1 0 0,39 187 981 0 0,-40-193-1078 0 0,-3-11-618 0 0,-10-14 508 0 0,-5 6 154 0 0,-2 0 1 0 0,1 0 0 0 0,-2 2 0 0 0,1 0-1 0 0,-1 1 1 0 0,0 1 0 0 0,-38-8 0 0 0,51 16-3645 0 0,6 4-670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91 196 5889 0 0,'0'0'6380'0'0,"-89"-89"-6444"0"0,87 70-272 0 0,2-3-384 0 0,0-2-556 0 0,10 2-1068 0 0,4 3-3341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5 206 1900 0 0,'0'0'7508'0'0,"-5"17"-4220"0"0,10-239-5561 0 0,-5 221 2903 0 0,14 34-1597 0 0,2 2 194 0 0,-8-15 1062 0 0,1 0 0 0 0,1-1 0 0 0,1 0 0 0 0,0-1 1 0 0,26 31-1 0 0,-37-49-292 0 0,0 0 1 0 0,0 1 0 0 0,1-1 0 0 0,-1 0 0 0 0,0 0 0 0 0,0 1-1 0 0,1-1 1 0 0,-1 0 0 0 0,0 0 0 0 0,1 1 0 0 0,-1-1-1 0 0,0 0 1 0 0,1 0 0 0 0,-1 0 0 0 0,0 0 0 0 0,1 0 0 0 0,-1 1-1 0 0,0-1 1 0 0,1 0 0 0 0,-1 0 0 0 0,0 0 0 0 0,1 0-1 0 0,-1 0 1 0 0,0 0 0 0 0,1 0 0 0 0,-1 0 0 0 0,1 0 0 0 0,-1 0-1 0 0,0-1 1 0 0,1 1 0 0 0,-1 0 0 0 0,0 0 0 0 0,1 0-1 0 0,-1 0 1 0 0,0 0 0 0 0,1-1 0 0 0,-1 1 0 0 0,0 0 0 0 0,1 0-1 0 0,8-18-32 0 0,-1-22 28 0 0,-5-42 115 0 0,-3 46-3639 0 0,0 18-1068 0 0,0 14 1703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 3104 0 0,'0'0'1944'0'0,"-16"-1"-2560"0"0,-51-2 506 0 0,64 3 92 0 0,0-1 0 0 0,1 1 0 0 0,-1 0 0 0 0,0 0 0 0 0,1 1 0 0 0,-1-1 0 0 0,0 0 0 0 0,1 1 0 0 0,-1 0 0 0 0,1-1 0 0 0,-1 1 0 0 0,1 0 0 0 0,-1 1 0 0 0,1-1 0 0 0,-1 0 0 0 0,1 1 0 0 0,0-1 0 0 0,0 1 0 0 0,0 0 0 0 0,0-1 0 0 0,0 1 0 0 0,0 0 0 0 0,0 0 0 0 0,1 0 0 0 0,-1 1 0 0 0,1-1 0 0 0,-1 0 0 0 0,1 1 0 0 0,0-1 0 0 0,0 1 0 0 0,-1 3 0 0 0,-1 5 469 0 0,2 0 0 0 0,-1 0 0 0 0,1 0 0 0 0,1 1 0 0 0,1 19 0 0 0,0-9-438 0 0,-1-18 8 0 0,0 0 0 0 0,1-1 0 0 0,-1 1-1 0 0,1 0 1 0 0,0 0 0 0 0,0-1 0 0 0,0 1-1 0 0,1 0 1 0 0,-1-1 0 0 0,1 1 0 0 0,0-1-1 0 0,0 1 1 0 0,0-1 0 0 0,0 0 0 0 0,0 0-1 0 0,1 0 1 0 0,0 0 0 0 0,4 3 0 0 0,-4-3-400 0 0,0-1-1 0 0,0 0 1 0 0,1 0 0 0 0,-1 0 0 0 0,1-1-1 0 0,-1 1 1 0 0,1-1 0 0 0,-1 0 0 0 0,1 0-1 0 0,0 0 1 0 0,-1 0 0 0 0,6-1 0 0 0,5 1-1551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3584 0 0,'0'0'2657'0'0,"-77"11"-6846"0"0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1808 0 0,'0'0'7291'0'0,"-6"15"-6873"0"0,-3 5-221 0 0,3-7 111 0 0,1-1-1 0 0,0 1 1 0 0,1 0-1 0 0,-3 16 1 0 0,7-28-182 0 0,-1 1 0 0 0,1-1 1 0 0,0 0-1 0 0,0 1 0 0 0,0-1 1 0 0,0 0-1 0 0,0 1 0 0 0,0-1 1 0 0,0 0-1 0 0,1 1 0 0 0,-1-1 1 0 0,0 0-1 0 0,1 1 0 0 0,-1-1 1 0 0,1 0-1 0 0,-1 0 0 0 0,1 0 1 0 0,0 1-1 0 0,-1-1 0 0 0,1 0 1 0 0,0 0-1 0 0,2 2 0 0 0,-1-1-38 0 0,1 0 0 0 0,0 0 0 0 0,0 0 0 0 0,0 0 0 0 0,0-1 0 0 0,0 1 0 0 0,0-1 0 0 0,7 2 0 0 0,2 0-255 0 0,0 0-1 0 0,0-1 1 0 0,0-1 0 0 0,15 0 0 0 0,19-6-1132 0 0,-2-7-3384 0 0,-26 5 168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0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19 2300 0 0,'0'0'6470'0'0,"-4"-16"-3528"0"0,1 16-2911 0 0,1-1 0 0 0,-1 1 0 0 0,0-1 0 0 0,1 1 0 0 0,-1 0 0 0 0,0 0 0 0 0,1 0 0 0 0,-1 0-1 0 0,0 1 1 0 0,0-1 0 0 0,1 1 0 0 0,-1-1 0 0 0,1 1 0 0 0,-1 0 0 0 0,1 0 0 0 0,-1 0 0 0 0,1 0-1 0 0,-1 1 1 0 0,1-1 0 0 0,0 1 0 0 0,0-1 0 0 0,0 1 0 0 0,0 0 0 0 0,0 0 0 0 0,0 0 0 0 0,0 0-1 0 0,0 0 1 0 0,1 0 0 0 0,-1 0 0 0 0,1 1 0 0 0,0-1 0 0 0,0 0 0 0 0,-1 1 0 0 0,1-1 0 0 0,1 1-1 0 0,-1 0 1 0 0,0-1 0 0 0,1 1 0 0 0,-1 3 0 0 0,-2 13 88 0 0,1 0 1 0 0,1-1-1 0 0,1 1 0 0 0,3 28 1 0 0,-2-35-215 0 0,2 38-50 0 0,2 11 33 0 0,-4 78 0 0 0,-2-123 84 0 0,0 1 1 0 0,-2-1 0 0 0,0 0 0 0 0,0 0 0 0 0,-2 0 0 0 0,0 0 0 0 0,-1 0-1 0 0,0-1 1 0 0,-15 24 0 0 0,-9-15-416 0 0,29-23 386 0 0,0 0-1 0 0,0-1 0 0 0,0 1 1 0 0,0 0-1 0 0,1-1 0 0 0,-1 1 1 0 0,0-1-1 0 0,0 1 1 0 0,0-1-1 0 0,-1 0 0 0 0,1 1 1 0 0,0-1-1 0 0,0 0 1 0 0,0 0-1 0 0,0 0 0 0 0,0 0 1 0 0,0 0-1 0 0,0 0 1 0 0,0 0-1 0 0,0 0 0 0 0,0 0 1 0 0,-1-1-1 0 0,1 1 0 0 0,0 0 1 0 0,0-1-1 0 0,0 1 1 0 0,0 0-1 0 0,0-1 0 0 0,0 1 1 0 0,1-1-1 0 0,-1 0 1 0 0,-1 0-1 0 0,1 0 66 0 0,1 0 0 0 0,-1 1 0 0 0,1-1 0 0 0,0 0 0 0 0,-1 0 0 0 0,1 1 1 0 0,0-1-1 0 0,0 0 0 0 0,-1 0 0 0 0,1 0 0 0 0,0 0 0 0 0,0 1 0 0 0,0-1 0 0 0,0 0 0 0 0,0 0 0 0 0,0 0 0 0 0,0 0 1 0 0,1 1-1 0 0,-1-1 0 0 0,0 0 0 0 0,0 0 0 0 0,1 0 0 0 0,-1 1 0 0 0,0-1 0 0 0,1 0 0 0 0,-1 0 0 0 0,1 1 0 0 0,-1-1 1 0 0,1 0-1 0 0,-1 1 0 0 0,1-1 0 0 0,-1 1 0 0 0,1-1 0 0 0,0 0 0 0 0,-1 1 0 0 0,1-1 0 0 0,0 1 0 0 0,-1 0 0 0 0,1-1 1 0 0,0 1-1 0 0,0 0 0 0 0,-1-1 0 0 0,1 1 0 0 0,0 0 0 0 0,0 0 0 0 0,0 0 0 0 0,-1-1 0 0 0,1 1 0 0 0,0 0 0 0 0,1 0 1 0 0,0 0-27 0 0,1 0 0 0 0,-1-1 0 0 0,0 1 0 0 0,0 0 0 0 0,1 0 0 0 0,-1 0 0 0 0,0 0 0 0 0,0 1 0 0 0,1-1 0 0 0,-1 1 0 0 0,0-1 0 0 0,0 1 0 0 0,0 0 0 0 0,1 0 0 0 0,-1 0 0 0 0,0 0 0 0 0,0 0 0 0 0,3 2 0 0 0,2 7-11 0 0,0 0 0 0 0,-1 0 0 0 0,0 0 0 0 0,-1 0 0 0 0,0 1 0 0 0,-1 0 0 0 0,0 0 0 0 0,0 0 0 0 0,-2 1 0 0 0,1-1 0 0 0,1 16 0 0 0,-1 18 373 0 0,-3 75 1 0 0,-2-54-188 0 0,-1 21 229 0 0,-28 161-1 0 0,31-247-446 0 0,1-1 0 0 0,-1 1-1 0 0,0-1 1 0 0,0 1 0 0 0,0-1-1 0 0,0 1 1 0 0,0-1 0 0 0,0 1 0 0 0,1-1-1 0 0,-1 0 1 0 0,0 1 0 0 0,0-1-1 0 0,1 1 1 0 0,-1-1 0 0 0,0 0 0 0 0,0 1-1 0 0,1-1 1 0 0,-1 0 0 0 0,1 1 0 0 0,-1-1-1 0 0,0 0 1 0 0,1 1 0 0 0,-1-1-1 0 0,1 0 1 0 0,-1 0 0 0 0,0 0 0 0 0,1 1-1 0 0,-1-1 1 0 0,1 0 0 0 0,-1 0-1 0 0,1 0 1 0 0,-1 0 0 0 0,1 0 0 0 0,-1 0-1 0 0,1 0 1 0 0,-1 0 0 0 0,1 0 0 0 0,-1 0-1 0 0,1 0 1 0 0,-1 0 0 0 0,1 0-1 0 0,-1 0 1 0 0,1-1 0 0 0,15-2-8055 0 0,-48 5 7123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2788 0 0,'0'0'7345'0'0,"-13"29"-7651"0"0,18-21 371 0 0,1 0 0 0 0,0 0 0 0 0,0 0 0 0 0,1-1 0 0 0,-1 0 0 0 0,12 9 0 0 0,10 11 765 0 0,-26-25-753 0 0,0 0 1 0 0,0 0-1 0 0,0 0 0 0 0,0 1 1 0 0,-1-1-1 0 0,1 0 1 0 0,-1 1-1 0 0,1 0 1 0 0,-1-1-1 0 0,0 1 0 0 0,0 0 1 0 0,0-1-1 0 0,0 1 1 0 0,-1 0-1 0 0,1 0 1 0 0,-1 0-1 0 0,1 5 0 0 0,-2-6-117 0 0,0 0-1 0 0,0 0 0 0 0,1 0 0 0 0,-2 0 0 0 0,1-1 0 0 0,0 1 0 0 0,0 0 1 0 0,0-1-1 0 0,-1 1 0 0 0,1-1 0 0 0,-1 1 0 0 0,1-1 0 0 0,-1 1 0 0 0,0-1 1 0 0,0 0-1 0 0,1 0 0 0 0,-1 0 0 0 0,0 0 0 0 0,0 0 0 0 0,0-1 0 0 0,0 1 1 0 0,0 0-1 0 0,0-1 0 0 0,0 1 0 0 0,-3-1 0 0 0,-41 8-1612 0 0,44-7 1274 0 0,0-1 0 0 0,0 1-1 0 0,0-1 1 0 0,0 0 0 0 0,0 0-1 0 0,0 0 1 0 0,0 0 0 0 0,0 0-1 0 0,0-1 1 0 0,0 1 0 0 0,0 0-1 0 0,1-1 1 0 0,-1 0 0 0 0,0 1-1 0 0,0-1 1 0 0,0 0 0 0 0,0 0-1 0 0,1 0 1 0 0,-4-2 0 0 0,3-2-1373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4396 0 0,'0'0'5973'0'0,"-15"97"-5973"0"0,15-89-76 0 0,0-1-352 0 0,0-4-116 0 0,0-1-428 0 0,11-2-3893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4644 0 0,'0'0'5428'0'0,"-19"6"-5332"0"0,-4 1-55 0 0,-52 20 160 0 0,74-27-204 0 0,0 0 0 0 0,1 0 1 0 0,-1 0-1 0 0,0 0 0 0 0,1 1 0 0 0,-1-1 0 0 0,1 0 0 0 0,-1 0 0 0 0,0 1 0 0 0,1-1 0 0 0,-1 0 0 0 0,1 1 0 0 0,-1-1 1 0 0,1 1-1 0 0,-1-1 0 0 0,1 1 0 0 0,-1-1 0 0 0,1 1 0 0 0,0-1 0 0 0,-1 1 0 0 0,1-1 0 0 0,-1 1 0 0 0,1-1 1 0 0,0 1-1 0 0,0 0 0 0 0,-1-1 0 0 0,1 1 0 0 0,0 0 0 0 0,0-1 0 0 0,0 1 0 0 0,0 0 0 0 0,0-1 0 0 0,0 1 0 0 0,0-1 1 0 0,0 1-1 0 0,0 0 0 0 0,0-1 0 0 0,0 1 0 0 0,0 0 0 0 0,0-1 0 0 0,1 1 0 0 0,-1 0 0 0 0,0-1 0 0 0,0 1 0 0 0,1-1 1 0 0,-1 1-1 0 0,0 0 0 0 0,1-1 0 0 0,-1 1 0 0 0,1-1 0 0 0,-1 1 0 0 0,1-1 0 0 0,-1 0 0 0 0,1 1 0 0 0,-1-1 0 0 0,1 1 1 0 0,-1-1-1 0 0,1 0 0 0 0,-1 1 0 0 0,1-1 0 0 0,0 0 0 0 0,-1 0 0 0 0,1 1 0 0 0,1-1 0 0 0,51 25-225 0 0,-43-20 379 0 0,14 5-161 0 0,47 22 330 0 0,-68-31-287 0 0,-1 0 0 0 0,1 1 0 0 0,-1-1 0 0 0,0 1 0 0 0,1 0-1 0 0,-1 0 1 0 0,0 0 0 0 0,0 0 0 0 0,0 0 0 0 0,0 0 0 0 0,-1 0 0 0 0,1 1 0 0 0,0-1 0 0 0,-1 1-1 0 0,0-1 1 0 0,0 1 0 0 0,1-1 0 0 0,-2 1 0 0 0,1 0 0 0 0,0 0 0 0 0,0 3 0 0 0,-1-4-52 0 0,-1 1 1 0 0,0-1-1 0 0,1 1 1 0 0,-1-1-1 0 0,0 0 1 0 0,0 1-1 0 0,-1-1 1 0 0,1 0-1 0 0,0 0 1 0 0,-1 0-1 0 0,1 0 0 0 0,-1 0 1 0 0,0 0-1 0 0,0 0 1 0 0,0 0-1 0 0,1-1 1 0 0,-2 1-1 0 0,1-1 1 0 0,0 1-1 0 0,0-1 1 0 0,0 0-1 0 0,-1 0 1 0 0,1 0-1 0 0,0 0 1 0 0,-1 0-1 0 0,1-1 1 0 0,-1 1-1 0 0,1-1 1 0 0,-4 1-1 0 0,-6 2-478 0 0,-1-1 1 0 0,1-1-1 0 0,-1 0 0 0 0,-18-1 1 0 0,29 0 299 0 0,1 0 1 0 0,0 0-1 0 0,0 0 1 0 0,-1 0 0 0 0,1-1-1 0 0,0 1 1 0 0,0 0-1 0 0,-1 0 1 0 0,1-1-1 0 0,0 1 1 0 0,0-1 0 0 0,0 0-1 0 0,-1 1 1 0 0,1-1-1 0 0,0 0 1 0 0,0 1-1 0 0,0-1 1 0 0,0 0 0 0 0,0 0-1 0 0,1 0 1 0 0,-1 0-1 0 0,0 0 1 0 0,0 0-1 0 0,0 0 1 0 0,0-2 0 0 0,-3-6-2056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92 110 3608 0 0,'0'0'5917'0'0,"-19"96"-5789"0"0,17-85 68 0 0,2-1-28 0 0,0-3-168 0 0,0-4-84 0 0,0-1-408 0 0,8-2-1996 0 0,1 0-133 0 0,1-7-467 0 0</inkml:trace>
  <inkml:trace contextRef="#ctx0" brushRef="#br0" timeOffset="1">257 0 720 0 0,'0'0'8501'0'0,"-99"16"-8177"0"0,73-16-64 0 0,4 0-28 0 0,0 0-168 0 0,3 0-64 0 0,1-2-64 0 0,2-1-180 0 0,4-1-184 0 0,0 3-272 0 0,4-1-312 0 0,6 2-392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0 4372 0 0,'0'0'5032'0'0,"-18"0"-4740"0"0,-57 2-89 0 0,72-2-163 0 0,0 0-1 0 0,0 0 1 0 0,-1 0 0 0 0,1 0 0 0 0,0 1 0 0 0,0 0-1 0 0,-1-1 1 0 0,1 1 0 0 0,0 0 0 0 0,0 0 0 0 0,0 1-1 0 0,0-1 1 0 0,0 1 0 0 0,1-1 0 0 0,-1 1 0 0 0,0 0-1 0 0,1 0 1 0 0,-1 0 0 0 0,1 1 0 0 0,0-1 0 0 0,-1 0-1 0 0,1 1 1 0 0,0 0 0 0 0,1-1 0 0 0,-1 1 0 0 0,0 0-1 0 0,1 0 1 0 0,0 0 0 0 0,-1 0 0 0 0,1 0 0 0 0,0 0-1 0 0,1 0 1 0 0,-1 0 0 0 0,0 1 0 0 0,1 4-1 0 0,0-3-7 0 0,0 1-1 0 0,0-1 0 0 0,1 0 0 0 0,-1 0 0 0 0,1 0 0 0 0,0 0 0 0 0,1 0 0 0 0,-1-1 0 0 0,1 1 0 0 0,0 0 0 0 0,0-1 0 0 0,1 1 1 0 0,0-1-1 0 0,-1 1 0 0 0,1-1 0 0 0,0 0 0 0 0,1-1 0 0 0,-1 1 0 0 0,5 3 0 0 0,1 0-575 0 0,1-2 0 0 0,0 1-1 0 0,0-2 1 0 0,0 1 0 0 0,14 3-1 0 0,30 1-5190 0 0,-36-8 3311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3232 0 0,'0'0'576'0'0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1668 0 0,'60'79'1080'0'0,"-44"-66"2688"0"0,-7-19-2606 0 0,-4-19-1392 0 0,-4 23 437 0 0,0-13-76 0 0,-1 0-1 0 0,-1 0 0 0 0,0-1 1 0 0,0 1-1 0 0,-2 0 0 0 0,0 0 1 0 0,0 0-1 0 0,-1 1 0 0 0,-1-1 1 0 0,-9-17-1 0 0,54 46 725 0 0,34 8-1156 0 0,-67-21 263 0 0,-1 0 0 0 0,1 1 0 0 0,-1-2 0 0 0,1 1 0 0 0,0-1 0 0 0,0 0 0 0 0,-1-1-1 0 0,1 1 1 0 0,8-3 0 0 0,-14 3 49 0 0,-1 1-1 0 0,1-1 1 0 0,0 0 0 0 0,-1 1-1 0 0,1-1 1 0 0,-1 1 0 0 0,1-1-1 0 0,-1 1 1 0 0,1 0 0 0 0,-1-1-1 0 0,1 1 1 0 0,-1 0 0 0 0,0-1-1 0 0,1 1 1 0 0,-1 0 0 0 0,0-1-1 0 0,1 1 1 0 0,-1 0 0 0 0,0-1-1 0 0,0 1 1 0 0,0 0-1 0 0,0 0 1 0 0,0-1 0 0 0,0 1-1 0 0,0 0 1 0 0,0 0 0 0 0,0 0-1 0 0,0-1 1 0 0,0 1 0 0 0,0 0-1 0 0,-1-1 1 0 0,1 1 0 0 0,-1 1-1 0 0,-3 49-41 0 0,1-22 288 0 0,3-20-211 0 0,0-4 59 0 0,-1 1 0 0 0,1-1 0 0 0,0 0 0 0 0,0 1 0 0 0,1-1 0 0 0,-1 0 0 0 0,1 1 0 0 0,0-1 0 0 0,1 0 0 0 0,-1 0 0 0 0,1 0 0 0 0,0 0 0 0 0,1 0 0 0 0,-1 0 0 0 0,5 6 0 0 0,-6-11-144 0 0,0 1 1 0 0,0-1-1 0 0,0 0 1 0 0,0 1-1 0 0,0-1 1 0 0,0 0-1 0 0,0 0 1 0 0,1 0-1 0 0,-1 0 1 0 0,0 0-1 0 0,0 0 1 0 0,0 0-1 0 0,0 0 1 0 0,0-1-1 0 0,0 1 1 0 0,0 0-1 0 0,0-1 1 0 0,0 1-1 0 0,0 0 0 0 0,0-1 1 0 0,0 1-1 0 0,0-1 1 0 0,0 0-1 0 0,0 1 1 0 0,0-1-1 0 0,0 0 1 0 0,0 0-1 0 0,-1 1 1 0 0,1-1-1 0 0,0 0 1 0 0,-1 0-1 0 0,2-1 1 0 0,28-37-777 0 0,-25 31 381 0 0,65-108-2377 0 0,-70 116 2839 0 0,0 0 0 0 0,0-1-1 0 0,1 1 1 0 0,-1 0 0 0 0,0 0-1 0 0,0 0 1 0 0,0-1 0 0 0,0 1-1 0 0,0 0 1 0 0,0 0 0 0 0,0 0-1 0 0,1 0 1 0 0,-1 0 0 0 0,0-1-1 0 0,0 1 1 0 0,0 0 0 0 0,0 0 0 0 0,0 0-1 0 0,1 0 1 0 0,-1 0 0 0 0,0 0-1 0 0,0 0 1 0 0,0 0 0 0 0,1-1-1 0 0,-1 1 1 0 0,0 0 0 0 0,0 0-1 0 0,0 0 1 0 0,1 0 0 0 0,-1 0-1 0 0,0 0 1 0 0,0 0 0 0 0,0 0-1 0 0,1 0 1 0 0,-1 0 0 0 0,0 0-1 0 0,0 0 1 0 0,0 1 0 0 0,1-1 0 0 0,-1 0-1 0 0,0 0 1 0 0,0 0 0 0 0,0 0-1 0 0,0 0 1 0 0,1 0 0 0 0,-1 0-1 0 0,0 0 1 0 0,0 1 0 0 0,0-1-1 0 0,0 0 1 0 0,6 15 521 0 0,0 30-236 0 0,-5-37 49 0 0,3 23 112 0 0,6 72 2246 0 0,-10-103-2885 0 0,-4-2-252 0 0,0 1 388 0 0,0-1 0 0 0,0 0-1 0 0,0-1 1 0 0,0 1 0 0 0,1-1 0 0 0,-1 1-1 0 0,-4-6 1 0 0,4 5-10 0 0,-10-9-96 0 0,-26-18-490 0 0,13 19-3529 0 0,43 25 599 0 0,92 53 804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8 564 0 0,'0'0'10733'0'0,"-36"-6"-8099"0"0,32 5-2640 0 0,0 1 1 0 0,1 0 0 0 0,-1 0 0 0 0,0 0-1 0 0,0 1 1 0 0,1-1 0 0 0,-1 1 0 0 0,0 0-1 0 0,1 0 1 0 0,-1 0 0 0 0,0 1 0 0 0,1-1-1 0 0,0 1 1 0 0,-1 0 0 0 0,1 0 0 0 0,0 0-1 0 0,0 0 1 0 0,0 0 0 0 0,0 1 0 0 0,0 0-1 0 0,1-1 1 0 0,-1 1 0 0 0,1 0 0 0 0,0 0-1 0 0,-1 0 1 0 0,2 1 0 0 0,-1-1 0 0 0,-2 6-1 0 0,0 0-3 0 0,0 0 0 0 0,1 0 0 0 0,0 0 0 0 0,1 1 0 0 0,0-1 0 0 0,0 1-1 0 0,1-1 1 0 0,1 1 0 0 0,-1 0 0 0 0,2 12 0 0 0,0-20 10 0 0,-1 0 1 0 0,0 0 0 0 0,1 0-1 0 0,0 0 1 0 0,-1 0-1 0 0,1 0 1 0 0,0 0-1 0 0,0 0 1 0 0,0 0-1 0 0,0 0 1 0 0,0 0-1 0 0,1 0 1 0 0,-1-1-1 0 0,0 1 1 0 0,1 0-1 0 0,-1-1 1 0 0,1 1 0 0 0,0-1-1 0 0,0 0 1 0 0,2 2-1 0 0,1-1-47 0 0,0 1 0 0 0,-1-2 0 0 0,1 1 0 0 0,0 0 0 0 0,0-1 0 0 0,0 0 1 0 0,1 0-1 0 0,6 0 0 0 0,2-1-594 0 0,0 0 0 0 0,0-1-1 0 0,0-1 1 0 0,0 0 0 0 0,21-7 0 0 0,44-25-7567 0 0,-61 26 7286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2064 0 0,'0'0'5780'0'0,"-8"1"-5184"0"0,0-1-477 0 0,0 2-1 0 0,0-1 1 0 0,0 1-1 0 0,0 0 1 0 0,0 1 0 0 0,0 0-1 0 0,1 0 1 0 0,-1 0-1 0 0,1 1 1 0 0,0 0-1 0 0,-10 8 1 0 0,13-9-57 0 0,0 1-1 0 0,0 0 1 0 0,0 0-1 0 0,0 0 1 0 0,1 0-1 0 0,0 1 1 0 0,-1 0-1 0 0,2-1 1 0 0,-1 1-1 0 0,0 0 1 0 0,1 1-1 0 0,0-1 1 0 0,0 0-1 0 0,1 0 1 0 0,0 1-1 0 0,-1-1 1 0 0,2 1-1 0 0,-1-1 1 0 0,1 8-1 0 0,0-9-172 0 0,1-1-1 0 0,0 1 1 0 0,1 0-1 0 0,-1-1 1 0 0,1 1-1 0 0,-1-1 1 0 0,1 1-1 0 0,0-1 1 0 0,1 0-1 0 0,-1 0 1 0 0,0 1 0 0 0,1-2-1 0 0,0 1 1 0 0,0 0-1 0 0,-1-1 1 0 0,2 1-1 0 0,-1-1 1 0 0,0 0-1 0 0,0 0 1 0 0,1 0 0 0 0,-1 0-1 0 0,5 1 1 0 0,5 3-1372 0 0,0 0 1 0 0,1-1 0 0 0,0 0 0 0 0,24 4 0 0 0,-17-6 551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1328 0 0,'0'0'9129'0'0,"-109"9"-9129"0"0,97-4-184 0 0,4 0 56 0 0,0 0-156 0 0,2 0-64 0 0,2 0-520 0 0,2 0-1236 0 0,2 1-581 0 0,0-1 89 0 0,0 0 1788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3132 0 0,'0'0'8222'0'0,"-13"2"-8147"0"0,-109 8-108 0 0,119-10-87 0 0,0 0 0 0 0,1 0-1 0 0,-1 0 1 0 0,0 0-1 0 0,0 1 1 0 0,0 0 0 0 0,1-1-1 0 0,-1 1 1 0 0,0 0-1 0 0,1 0 1 0 0,-4 2 0 0 0,5-2-103 0 0,0 0 1 0 0,1-1 0 0 0,-1 1 0 0 0,0 0 0 0 0,0 0 0 0 0,1-1-1 0 0,-1 1 1 0 0,0 0 0 0 0,1 0 0 0 0,-1 0 0 0 0,1 0 0 0 0,-1 0-1 0 0,1 0 1 0 0,0 0 0 0 0,-1 0 0 0 0,1 0 0 0 0,0 0-1 0 0,0 0 1 0 0,0 0 0 0 0,-1 0 0 0 0,1 1 0 0 0,0 12-4134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1192 0 0,'17'99'4318'0'0,"-16"-103"-2560"0"0,2-16-245 0 0,0-26-776 0 0,-4 1-472 0 0,3-50-430 0 0,-2 95 165 0 0,0-1-1 0 0,0 1 0 0 0,0-1 1 0 0,0 1-1 0 0,0-1 0 0 0,0 1 1 0 0,0-1-1 0 0,0 1 0 0 0,1-1 1 0 0,-1 1-1 0 0,0 0 1 0 0,0-1-1 0 0,1 1 0 0 0,-1-1 1 0 0,0 1-1 0 0,1 0 0 0 0,-1-1 1 0 0,0 1-1 0 0,1-1 0 0 0,-1 1 1 0 0,1 0-1 0 0,-1 0 0 0 0,0-1 1 0 0,1 1-1 0 0,-1 0 1 0 0,1 0-1 0 0,-1-1 0 0 0,1 1 1 0 0,-1 0-1 0 0,1 0 0 0 0,-1 0 1 0 0,1 0-1 0 0,-1 0 0 0 0,1 0 1 0 0,-1 0-1 0 0,1 0 1 0 0,-1 0-1 0 0,1 0 0 0 0,-1 0 1 0 0,1 0-1 0 0,-1 0 0 0 0,1 0 1 0 0,-1 0-1 0 0,1 1 0 0 0,-1-1 1 0 0,0 0-1 0 0,1 0 0 0 0,-1 1 1 0 0,1-1-1 0 0,-1 0 1 0 0,1 0-1 0 0,-1 1 0 0 0,0-1 1 0 0,1 0-1 0 0,-1 1 0 0 0,0-1 1 0 0,1 1-1 0 0,-1-1 0 0 0,0 0 1 0 0,0 1-1 0 0,1 0 0 0 0,25 26-615 0 0,-24-25 408 0 0,35 51-56 0 0,-31-43 339 0 0,0-1-1 0 0,0 1 1 0 0,1-1 0 0 0,0 0-1 0 0,0-1 1 0 0,1 0-1 0 0,0 0 1 0 0,0 0 0 0 0,1-1-1 0 0,14 8 1 0 0,-22-15-74 0 0,0 1 1 0 0,0-1-1 0 0,-1 0 0 0 0,1-1 1 0 0,0 1-1 0 0,0 0 1 0 0,0 0-1 0 0,0 0 0 0 0,0 0 1 0 0,-1-1-1 0 0,1 1 0 0 0,0 0 1 0 0,0-1-1 0 0,0 1 1 0 0,-1-1-1 0 0,1 1 0 0 0,0 0 1 0 0,-1-1-1 0 0,1 0 0 0 0,0 1 1 0 0,-1-1-1 0 0,1 1 1 0 0,-1-1-1 0 0,1 0 0 0 0,-1 0 1 0 0,1 1-1 0 0,-1-1 0 0 0,1 0 1 0 0,-1 0-1 0 0,0 1 1 0 0,0-1-1 0 0,1 0 0 0 0,-1 0 1 0 0,0 0-1 0 0,0 0 0 0 0,0 1 1 0 0,0-1-1 0 0,0 0 1 0 0,0 0-1 0 0,0 0 0 0 0,0-1 1 0 0,5-49-366 0 0,-5 42 98 0 0,1-6-176 0 0,-1 10-125 0 0,-1 0 0 0 0,1 0 0 0 0,1 0 0 0 0,-1 0 0 0 0,1 0 1 0 0,0 1-1 0 0,0-1 0 0 0,0 0 0 0 0,1 0 0 0 0,0 0 0 0 0,0 1 0 0 0,0-1 1 0 0,3-5-1 0 0,-4 10 601 0 0,-1 0 1 0 0,0 1 0 0 0,1-1-1 0 0,-1 0 1 0 0,0 0-1 0 0,1 0 1 0 0,-1 0 0 0 0,0 0-1 0 0,1 0 1 0 0,-1 1 0 0 0,0-1-1 0 0,1 0 1 0 0,-1 0 0 0 0,0 0-1 0 0,0 1 1 0 0,1-1-1 0 0,-1 0 1 0 0,0 1 0 0 0,0-1-1 0 0,0 0 1 0 0,1 0 0 0 0,-1 1-1 0 0,0-1 1 0 0,0 0-1 0 0,0 1 1 0 0,0-1 0 0 0,0 0-1 0 0,0 1 1 0 0,1-1 0 0 0,-1 0-1 0 0,0 1 1 0 0,0-1-1 0 0,0 0 1 0 0,0 1 0 0 0,0-1-1 0 0,0 0 1 0 0,-1 1 0 0 0,1-1-1 0 0,0 0 1 0 0,0 1-1 0 0,0-1 1 0 0,0 1 0 0 0,1 25 189 0 0,-1-21 49 0 0,2 12-135 0 0,0 1 575 0 0,0-1-1 0 0,1 0 1 0 0,6 22-1 0 0,-8-37-821 0 0,-1 1 0 0 0,1 0 0 0 0,0-1 0 0 0,0 1 0 0 0,0-1 0 0 0,0 1 0 0 0,1-1 0 0 0,-1 1 0 0 0,1-1 0 0 0,-1 0 0 0 0,1 0 1 0 0,0 0-1 0 0,0 0 0 0 0,0 0 0 0 0,0 0 0 0 0,0 0 0 0 0,0-1 0 0 0,0 1 0 0 0,1-1 0 0 0,-1 1 0 0 0,1-1 0 0 0,-1 0 0 0 0,1 0 0 0 0,-1 0 0 0 0,1 0 0 0 0,0-1 0 0 0,5 2 0 0 0,10-7-1253 0 0,-8-2 440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 32 0 0,'0'0'7504'0'0,"-18"-3"-6801"0"0,-37-4-358 0 0,-59 0 0 0 0,104 6-506 0 0,9 1-74 0 0,-1 0 0 0 0,1-1-1 0 0,-1 1 1 0 0,1 0-1 0 0,0-1 1 0 0,-1 1 0 0 0,1 0-1 0 0,-1 0 1 0 0,1 0 0 0 0,0 0-1 0 0,-1 0 1 0 0,1 1 0 0 0,-1-1-1 0 0,1 0 1 0 0,0 1 0 0 0,-1-1-1 0 0,1 1 1 0 0,0-1-1 0 0,-1 1 1 0 0,1 0 0 0 0,0-1-1 0 0,0 1 1 0 0,0 0 0 0 0,0 0-1 0 0,-1 0 1 0 0,1 0 0 0 0,0 0-1 0 0,1 0 1 0 0,-1 0 0 0 0,0 0-1 0 0,0 0 1 0 0,0 1-1 0 0,0 1 1 0 0,0 4-451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17 287 1140 0 0,'0'0'7533'0'0,"-2"-17"-7095"0"0,-5-31-159 0 0,0-59 0 0 0,7 106-274 0 0,0-11 4 0 0,0 0 1 0 0,1 1-1 0 0,0-1 1 0 0,5-18-1 0 0,-6 29 20 0 0,1-1-1 0 0,-1 0 1 0 0,1 0-1 0 0,-1 0 1 0 0,1 1-1 0 0,0-1 1 0 0,0 0-1 0 0,-1 1 1 0 0,1-1-1 0 0,1 0 1 0 0,-1 1-1 0 0,0 0 1 0 0,0-1-1 0 0,0 1 1 0 0,1-1-1 0 0,-1 1 1 0 0,1 0-1 0 0,-1 0 1 0 0,1 0-1 0 0,-1 0 0 0 0,1 0 1 0 0,0 0-1 0 0,-1 1 1 0 0,1-1-1 0 0,0 0 1 0 0,0 1-1 0 0,-1-1 1 0 0,1 1-1 0 0,0 0 1 0 0,0 0-1 0 0,0 0 1 0 0,0-1-1 0 0,0 2 1 0 0,0-1-1 0 0,-1 0 1 0 0,1 0-1 0 0,3 1 1 0 0,-3 0-63 0 0,0 0 0 0 0,0 0 0 0 0,0 0 0 0 0,0 1 0 0 0,-1-1 0 0 0,1 0 0 0 0,0 1 0 0 0,-1-1 0 0 0,1 1 0 0 0,-1-1 0 0 0,1 1 0 0 0,-1 0 0 0 0,0 0 0 0 0,0 0 0 0 0,0 0 0 0 0,0 0 0 0 0,0 0 0 0 0,0 0 0 0 0,0 0 0 0 0,-1 0 0 0 0,1 0 0 0 0,-1 0 0 0 0,0 0 0 0 0,1 0 0 0 0,-1 1 0 0 0,0-1 0 0 0,0 0 0 0 0,0 0 0 0 0,-1 0 0 0 0,0 4 0 0 0,1-1-89 0 0,0 0 0 0 0,-1 0 0 0 0,0 0 0 0 0,0 0 0 0 0,0-1-1 0 0,-1 1 1 0 0,0 0 0 0 0,0 0 0 0 0,0-1 0 0 0,0 1 0 0 0,-1-1 0 0 0,-4 6 0 0 0,-14 5-177 0 0,12-6 869 0 0,24 11-226 0 0,-3-10-62 0 0,0 0 0 0 0,1 0-1 0 0,0-1 1 0 0,0-1 0 0 0,1 0 0 0 0,0-1 0 0 0,17 6-1 0 0,-30-13-299 0 0,0 0 0 0 0,0-1 0 0 0,-1 1 0 0 0,1 0 0 0 0,0-1 0 0 0,0 1 0 0 0,-1 0 0 0 0,1-1-1 0 0,0 1 1 0 0,-1-1 0 0 0,1 1 0 0 0,0-1 0 0 0,-1 1 0 0 0,1-1 0 0 0,-1 1 0 0 0,1-1 0 0 0,-1 0-1 0 0,1 1 1 0 0,-1-1 0 0 0,1 0 0 0 0,-1 1 0 0 0,0-1 0 0 0,1 0 0 0 0,-1 0 0 0 0,0 0 0 0 0,0 1 0 0 0,0-1-1 0 0,1 0 1 0 0,-1 0 0 0 0,0 0 0 0 0,0 1 0 0 0,0-1 0 0 0,0 0 0 0 0,0 0 0 0 0,-1-1 0 0 0,3-40-97 0 0,-2 37 103 0 0,-2-38-40 0 0,1 24-353 0 0,1-1 0 0 0,3-31 0 0 0,-3 50 433 0 0,0 1 0 0 0,0 0 0 0 0,0-1 0 0 0,0 1 0 0 0,0-1 0 0 0,0 1 0 0 0,0 0 0 0 0,0-1 0 0 0,0 1 0 0 0,1-1 1 0 0,-1 1-1 0 0,0 0 0 0 0,0-1 0 0 0,0 1 0 0 0,1-1 0 0 0,-1 1 0 0 0,0 0 0 0 0,0-1 0 0 0,1 1 0 0 0,-1 0 0 0 0,0 0 0 0 0,1-1 0 0 0,-1 1 0 0 0,0 0 1 0 0,1 0-1 0 0,-1-1 0 0 0,0 1 0 0 0,1 0 0 0 0,-1 0 0 0 0,1 0 0 0 0,-1 0 0 0 0,0 0 0 0 0,1-1 0 0 0,-1 1 0 0 0,1 0 0 0 0,0 0 0 0 0,15 9 380 0 0,9 20-289 0 0,3 34-142 0 0,13 23 1373 0 0,-79-83-1783 0 0,33-3 42 0 0,-60-4 1307 0 0,36-8-3082 0 0,29 12 1855 0 0,-1-1 0 0 0,0 0-1 0 0,1 1 1 0 0,-1-1 0 0 0,0 0 0 0 0,1 0-1 0 0,-1 1 1 0 0,1-1 0 0 0,-1 0-1 0 0,1 0 1 0 0,0 0 0 0 0,-1 0 0 0 0,1 1-1 0 0,0-1 1 0 0,-1 0 0 0 0,1 0-1 0 0,0 0 1 0 0,0 0 0 0 0,0 0 0 0 0,0 0-1 0 0,0 0 1 0 0,0 0 0 0 0,0 0-1 0 0,0 0 1 0 0,1-1 0 0 0,1-2-984 0 0,5 1 1017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1944 0 0,'0'0'9144'0'0,"-2"16"-8694"0"0,0-6-398 0 0,-4 34 1108 0 0,-2 56 1 0 0,8-97-1107 0 0,0 0 0 0 0,0 0 1 0 0,0 0-1 0 0,0 0 1 0 0,0 0-1 0 0,1 0 1 0 0,0 0-1 0 0,-1 0 0 0 0,1 0 1 0 0,0-1-1 0 0,0 1 1 0 0,1 0-1 0 0,-1-1 1 0 0,1 1-1 0 0,-1-1 1 0 0,1 1-1 0 0,0-1 0 0 0,0 0 1 0 0,0 1-1 0 0,0-1 1 0 0,0 0-1 0 0,0 0 1 0 0,1-1-1 0 0,-1 1 0 0 0,0 0 1 0 0,1-1-1 0 0,0 1 1 0 0,-1-1-1 0 0,1 0 1 0 0,3 1-1 0 0,-1-1-321 0 0,0 0 0 0 0,0 0 1 0 0,0 0-1 0 0,1-1 0 0 0,-1 0 0 0 0,11-1 1 0 0,33-11-5003 0 0,-22 4-1433 0 0,-14 5 5174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1 720 0 0,'0'0'6573'0'0,"-9"0"-6267"0"0,-1 0-436 0 0,1 0 398 0 0,0 0 1 0 0,0 0 0 0 0,0 1-1 0 0,-1 0 1 0 0,-14 4 0 0 0,22-4-202 0 0,-1 0-1 0 0,1 0 1 0 0,0 0 0 0 0,-1 0 0 0 0,1 0 0 0 0,0 0 0 0 0,0 1-1 0 0,0-1 1 0 0,0 1 0 0 0,0-1 0 0 0,1 1 0 0 0,-1 0 0 0 0,0 0-1 0 0,1 0 1 0 0,-1 0 0 0 0,1 0 0 0 0,0 0 0 0 0,-1 0 0 0 0,1 0-1 0 0,0 1 1 0 0,0-1 0 0 0,1 0 0 0 0,-1 1 0 0 0,0-1 0 0 0,1 0-1 0 0,0 1 1 0 0,-1-1 0 0 0,1 1 0 0 0,0 3 0 0 0,-1 21 37 0 0,1-19 89 0 0,-1 0 0 0 0,1 0 0 0 0,0 0-1 0 0,1 1 1 0 0,0-1 0 0 0,4 15 0 0 0,-4-20-253 0 0,0-1 0 0 0,1 0 1 0 0,-1 1-1 0 0,0-1 0 0 0,1 0 0 0 0,0 0 1 0 0,-1 0-1 0 0,1 0 0 0 0,0 0 1 0 0,0-1-1 0 0,0 1 0 0 0,0 0 0 0 0,1-1 1 0 0,-1 0-1 0 0,0 1 0 0 0,1-1 1 0 0,-1 0-1 0 0,0 0 0 0 0,1 0 1 0 0,-1-1-1 0 0,1 1 0 0 0,0 0 0 0 0,-1-1 1 0 0,1 0-1 0 0,0 0 0 0 0,3 0 1 0 0,0 1-701 0 0,0 0 0 0 0,0-1 0 0 0,1 0 0 0 0,-1 0 0 0 0,0-1 0 0 0,0 0 0 0 0,0 0-1 0 0,0 0 1 0 0,0-1 0 0 0,0 1 0 0 0,0-2 0 0 0,0 1 0 0 0,8-5 0 0 0,-2-1 473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12 132 0 0,'0'0'7725'0'0,"-105"-8"-7373"0"0,87 8-224 0 0,0 0-128 0 0,0 0 64 0 0,1 0-64 0 0,3 0-572 0 0,2 0-972 0 0,6-2-1597 0 0,2 0 413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1160 0 0,'0'0'6909'0'0,"-16"11"-2768"0"0,13-3-3941 0 0,1-1 0 0 0,-1 0 0 0 0,0 0 0 0 0,-1 0 0 0 0,0 0 0 0 0,0 0 0 0 0,-9 11 0 0 0,-17 29-2208 0 0,23-12-5107 0 0,7-27 2560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3 271 1852 0 0,'0'0'7817'0'0,"-1"-10"-7414"0"0,0-15-169 0 0,1 0 1 0 0,6-47-1 0 0,-4 61-205 0 0,0 0 0 0 0,0 1 0 0 0,1-1 0 0 0,0 1 0 0 0,0-1 0 0 0,1 1 0 0 0,1 0 0 0 0,0 1 0 0 0,0-1 0 0 0,9-10 0 0 0,-13 18-19 0 0,0 1 0 0 0,1 0-1 0 0,-1 0 1 0 0,0-1-1 0 0,1 1 1 0 0,-1 0 0 0 0,1 0-1 0 0,0 0 1 0 0,-1 1 0 0 0,1-1-1 0 0,0 0 1 0 0,-1 1 0 0 0,1-1-1 0 0,0 1 1 0 0,0-1-1 0 0,-1 1 1 0 0,1 0 0 0 0,0 0-1 0 0,0 0 1 0 0,0 0 0 0 0,-1 0-1 0 0,1 0 1 0 0,0 0-1 0 0,0 1 1 0 0,0-1 0 0 0,-1 0-1 0 0,1 1 1 0 0,0 0 0 0 0,-1-1-1 0 0,3 2 1 0 0,-1 0-126 0 0,1 0 1 0 0,-1 0-1 0 0,0 0 1 0 0,0 1-1 0 0,0-1 1 0 0,0 1-1 0 0,-1-1 1 0 0,1 1-1 0 0,-1 0 1 0 0,1 0-1 0 0,-1 1 0 0 0,3 5 1 0 0,4 13-75 0 0,-2 0 1 0 0,-1 1-1 0 0,0-1 0 0 0,-2 1 0 0 0,-1 0 1 0 0,0 1-1 0 0,-2 33 0 0 0,-1-57 28 0 0,0-41-522 0 0,0 39 715 0 0,-1-1 0 0 0,1 1 0 0 0,-1 0-1 0 0,0 0 1 0 0,1 0 0 0 0,-1-1 0 0 0,0 1-1 0 0,0 0 1 0 0,0 0 0 0 0,-1 1-1 0 0,1-1 1 0 0,0 0 0 0 0,-1 0 0 0 0,1 0-1 0 0,-1 1 1 0 0,0-1 0 0 0,0 1 0 0 0,1-1-1 0 0,-1 1 1 0 0,0 0 0 0 0,0 0 0 0 0,0 0-1 0 0,0 0 1 0 0,0 0 0 0 0,-1 0 0 0 0,1 1-1 0 0,0-1 1 0 0,0 0 0 0 0,0 1 0 0 0,-1 0-1 0 0,1 0 1 0 0,-4 0 0 0 0,-7-2 161 0 0,0 2 0 0 0,0 0 0 0 0,1 0 0 0 0,-22 4 0 0 0,22-1 14 0 0,4 0-1760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1 772 0 0,'0'0'8978'0'0,"1"11"-8474"0"0,-1 1-302 0 0,0 1 1 0 0,0-1-1 0 0,-1 0 1 0 0,-1 1-1 0 0,0-1 1 0 0,-6 21-1 0 0,5-26 173 0 0,1 1 1 0 0,1-1-1 0 0,-1 1 0 0 0,1 0 0 0 0,0-1 1 0 0,1 13-1 0 0,31-19-665 0 0,-10-2-991 0 0,0 0 0 0 0,31-7-1 0 0,10-7-6287 0 0,-46 10 5122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97 288 0 0,'0'0'9974'0'0,"-1"13"-9886"0"0,0-5-181 0 0,-4 45 348 0 0,5-49-370 0 0,0 0 1 0 0,0 0-1 0 0,0 1 0 0 0,1-1 0 0 0,-1 0 1 0 0,1 0-1 0 0,0 0 0 0 0,1 0 0 0 0,-1 0 0 0 0,1 0 1 0 0,3 7-1 0 0,-3-9-234 0 0,-1-1 0 0 0,1 1-1 0 0,-1-1 1 0 0,1 1 0 0 0,-1-1 0 0 0,1 0 0 0 0,0 0 0 0 0,0 0 0 0 0,0 1 0 0 0,0-2-1 0 0,0 1 1 0 0,0 0 0 0 0,0 0 0 0 0,0-1 0 0 0,0 1 0 0 0,0-1 0 0 0,0 1-1 0 0,0-1 1 0 0,4 0 0 0 0,5 0-1623 0 0</inkml:trace>
  <inkml:trace contextRef="#ctx0" brushRef="#br0" timeOffset="1">188 0 2192 0 0,'0'0'7169'0'0,"-111"14"-7161"0"0,97-10 148 0 0,0-3-92 0 0,-1 1-64 0 0,5 0-44 0 0,0-1-124 0 0,2 1-736 0 0,4 0-488 0 0,2 3-613 0 0,2 0-667 0 0,0 2 388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1000 0 0,'0'0'8766'0'0,"0"5"-8625"0"0,-2 22 173 0 0,0-1 1 0 0,-10 37-1 0 0,6-34 721 0 0,1-1 0 0 0,-2 46 0 0 0,51-74-1725 0 0,24-11-2658 0 0,-39 5-494 0 0,-23 4 1263 0 0,-149 21-917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20 237 1552 0 0,'0'0'6963'0'0,"-3"-15"-6505"0"0,-3-13-305 0 0,2 1-1 0 0,0-1 0 0 0,2 0 1 0 0,2-50-1 0 0,0 77-149 0 0,0-1 0 0 0,0 1 0 0 0,0 0 0 0 0,0-1 1 0 0,1 1-1 0 0,-1 0 0 0 0,0-1 0 0 0,1 1 0 0 0,-1 0 0 0 0,1-1 1 0 0,-1 1-1 0 0,1 0 0 0 0,0 0 0 0 0,0 0 0 0 0,0-1 0 0 0,-1 1 0 0 0,1 0 1 0 0,0 0-1 0 0,0 0 0 0 0,0 0 0 0 0,0 1 0 0 0,1-1 0 0 0,-1 0 0 0 0,0 0 1 0 0,0 1-1 0 0,0-1 0 0 0,1 1 0 0 0,-1-1 0 0 0,0 1 0 0 0,1-1 0 0 0,-1 1 1 0 0,0 0-1 0 0,1-1 0 0 0,-1 1 0 0 0,1 0 0 0 0,-1 0 0 0 0,0 0 0 0 0,1 0 1 0 0,1 1-1 0 0,0 0-62 0 0,-1-1 0 0 0,1 1 0 0 0,-1 0 0 0 0,1 0 0 0 0,-1 0 0 0 0,0 0 0 0 0,1 1 0 0 0,-1-1 0 0 0,0 1 0 0 0,0 0 1 0 0,0-1-1 0 0,0 1 0 0 0,0 0 0 0 0,-1 0 0 0 0,1 0 0 0 0,0 0 0 0 0,-1 0 0 0 0,1 1 0 0 0,1 4 0 0 0,0 0-26 0 0,-1 1 0 0 0,1 0 1 0 0,-1 0-1 0 0,-1 0 0 0 0,0 0 0 0 0,1 16 0 0 0,-2-23 76 0 0,0 1 0 0 0,0 0-1 0 0,0-1 1 0 0,0 1 0 0 0,0 0-1 0 0,-1-1 1 0 0,1 1 0 0 0,0 0 0 0 0,-1-1-1 0 0,1 1 1 0 0,-1-1 0 0 0,0 1 0 0 0,1-1-1 0 0,-1 1 1 0 0,0-1 0 0 0,0 1 0 0 0,0-1-1 0 0,0 0 1 0 0,0 1 0 0 0,0-1 0 0 0,0 0-1 0 0,-1 0 1 0 0,1 0 0 0 0,0 0-1 0 0,-1 0 1 0 0,1 0 0 0 0,-1 0 0 0 0,1-1-1 0 0,-1 1 1 0 0,1 0 0 0 0,-1-1 0 0 0,1 1-1 0 0,-1-1 1 0 0,0 0 0 0 0,1 1 0 0 0,-1-1-1 0 0,-2 0 1 0 0,3 0 17 0 0,1 0 0 0 0,-1 0 0 0 0,0 0 0 0 0,1 0 0 0 0,-1 0 1 0 0,0 0-1 0 0,1 0 0 0 0,-1 0 0 0 0,0 0 0 0 0,1 0 0 0 0,-1 0 0 0 0,0-1 0 0 0,1 1 0 0 0,-1 0 0 0 0,0 0 0 0 0,1-1 0 0 0,-1 1 0 0 0,1 0 1 0 0,-1-1-1 0 0,1 1 0 0 0,-1-1 0 0 0,1 1 0 0 0,-1-1 0 0 0,1 1 0 0 0,-1-1 0 0 0,1 1 0 0 0,0-1 0 0 0,-1 1 0 0 0,1-1 0 0 0,0 1 1 0 0,-1-1-1 0 0,1 0 0 0 0,0 1 0 0 0,0-1 0 0 0,0 0 0 0 0,-1 1 0 0 0,1-1 0 0 0,0 0 0 0 0,0 1 0 0 0,0-1 0 0 0,0-1 760 0 0,31 12 1153 0 0,-10 30-1277 0 0,2 3-401 0 0,-22-42-346 0 0,0 1 0 0 0,1-1-1 0 0,-1 1 1 0 0,0-1 0 0 0,0 0 0 0 0,1 1-1 0 0,-1-1 1 0 0,1 0 0 0 0,-1 0 0 0 0,1 0-1 0 0,-1 0 1 0 0,1 0 0 0 0,0 0 0 0 0,-1-1-1 0 0,1 1 1 0 0,0 0 0 0 0,0-1 0 0 0,-1 0-1 0 0,1 1 1 0 0,2-1 0 0 0,-3 0-148 0 0,1 0 0 0 0,-1-1 0 0 0,0 1 1 0 0,0 0-1 0 0,0-1 0 0 0,1 1 0 0 0,-1-1 0 0 0,0 1 0 0 0,0-1 0 0 0,0 0 1 0 0,0 1-1 0 0,0-1 0 0 0,0 0 0 0 0,0 0 0 0 0,0 0 0 0 0,1-1 1 0 0,0-1-640 0 0,6-5-1695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0 912 0 0,'0'0'7016'0'0,"-1"14"-6988"0"0,-1-3-154 0 0,0 0 33 0 0,0-1 0 0 0,1 0 0 0 0,0 1 0 0 0,0-1 0 0 0,1 1 0 0 0,1-1 0 0 0,0 1 0 0 0,0-1 0 0 0,6 21 0 0 0,-5-28-437 0 0,0 1 1 0 0,0-1-1 0 0,0 1 1 0 0,1-1-1 0 0,0 0 1 0 0,-1 1-1 0 0,1-1 0 0 0,0-1 1 0 0,0 1-1 0 0,4 2 1 0 0,-1-1-546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28 240 252 0 0,'0'0'6169'0'0,"2"-12"-5558"0"0,0-10-243 0 0,0 0 0 0 0,-2 0 1 0 0,0 0-1 0 0,-2 0 0 0 0,0 0 0 0 0,-8-31 1 0 0,-7 16 111 0 0,15 32 293 0 0,14 21-1041 0 0,-5-8 121 0 0,0 1 0 0 0,0-1 0 0 0,1-1 0 0 0,-1 0 0 0 0,2 0 0 0 0,16 11 0 0 0,-22-16 87 0 0,0 0 0 0 0,1 0 0 0 0,0 0 0 0 0,-1 0 0 0 0,1-1-1 0 0,0 1 1 0 0,0-1 0 0 0,0 0 0 0 0,0 0 0 0 0,0 0 0 0 0,0-1 0 0 0,0 0 0 0 0,0 1 0 0 0,0-1 0 0 0,0-1 0 0 0,0 1 0 0 0,0-1-1 0 0,0 1 1 0 0,0-1 0 0 0,0 0 0 0 0,6-2 0 0 0,-8 1 18 0 0,1-1-1 0 0,0 1 1 0 0,-1 0-1 0 0,0-1 1 0 0,1 1 0 0 0,-1-1-1 0 0,0 0 1 0 0,0 1-1 0 0,0-1 1 0 0,2-6-1 0 0,-3 7 20 0 0,0 0-1 0 0,0 0 0 0 0,0 0 1 0 0,0 0-1 0 0,-1 0 0 0 0,1 0 1 0 0,-1 0-1 0 0,1 0 0 0 0,-1 0 1 0 0,0 0-1 0 0,1 0 0 0 0,-1 0 0 0 0,-1-1 1 0 0,1 1-1 0 0,0 0 0 0 0,0 0 1 0 0,-1 0-1 0 0,-1-4 0 0 0,2 6 70 0 0,0 0 0 0 0,0-1 0 0 0,0 1 0 0 0,0 0 0 0 0,0 0 0 0 0,0 0 0 0 0,0 0 0 0 0,0 0 0 0 0,0 0 0 0 0,0-1 0 0 0,-1 1 0 0 0,1 0 0 0 0,0 0 0 0 0,0 0 0 0 0,0 0 0 0 0,0 0 0 0 0,0 0 0 0 0,0 0 0 0 0,-1 0 0 0 0,1 0 0 0 0,0 0 0 0 0,0 0 0 0 0,0 0 0 0 0,0-1 0 0 0,-1 1 0 0 0,1 0 0 0 0,0 0 0 0 0,0 0 0 0 0,0 0 0 0 0,0 0 0 0 0,0 0 0 0 0,-1 1 0 0 0,1-1 0 0 0,0 0 0 0 0,0 0 0 0 0,0 0 0 0 0,0 0 0 0 0,-1 0 0 0 0,1 0 0 0 0,0 0 0 0 0,0 0 0 0 0,0 0 0 0 0,0 0 0 0 0,0 0 0 0 0,0 0 0 0 0,-1 1 0 0 0,1-1 0 0 0,0 0 0 0 0,0 0 0 0 0,0 0 0 0 0,0 0 0 0 0,0 1 0 0 0,-7 12 754 0 0,-1 14-701 0 0,2 49 322 0 0,6-71-432 0 0,0-1 1 0 0,0 1-1 0 0,1 0 1 0 0,0-1-1 0 0,-1 1 1 0 0,1-1-1 0 0,1 1 1 0 0,-1-1-1 0 0,1 1 1 0 0,0-1-1 0 0,-1 0 1 0 0,2 0-1 0 0,-1 0 1 0 0,4 5-1 0 0,-4-8-305 0 0,0 1 0 0 0,1-1 0 0 0,-1 1 0 0 0,0-1 0 0 0,1 0 0 0 0,-1 0 0 0 0,1 0 0 0 0,0 0 0 0 0,-1-1 0 0 0,1 1 0 0 0,0-1 0 0 0,-1 1 0 0 0,1-1 0 0 0,0 0 0 0 0,-1 0 0 0 0,6-1 0 0 0,-1 1-641 0 0,6 0-1521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0 168 0 0,'0'0'7981'0'0,"-13"4"-7543"0"0,-1-1-395 0 0,-65 21 732 0 0,71-21-681 0 0,1 0 0 0 0,-1 0 1 0 0,0 1-1 0 0,1 0 0 0 0,0 0 1 0 0,0 1-1 0 0,0 0 0 0 0,-7 7 1 0 0,12-10-94 0 0,0 0 0 0 0,0 1 0 0 0,0-1 0 0 0,0 1 0 0 0,0 0 0 0 0,0 0 0 0 0,1-1 0 0 0,0 1 0 0 0,-1 0 0 0 0,1 0 0 0 0,0 0 0 0 0,0 0 0 0 0,1 1 0 0 0,-1-1 0 0 0,1 0 0 0 0,-1 0 0 0 0,1 0 0 0 0,0 1 0 0 0,0-1 1 0 0,1 0-1 0 0,-1 0 0 0 0,1 0 0 0 0,-1 1 0 0 0,1-1 0 0 0,0 0 0 0 0,0 0 0 0 0,0 0 0 0 0,1 0 0 0 0,-1-1 0 0 0,1 1 0 0 0,3 4 0 0 0,-1-1-512 0 0,1-1 0 0 0,0 0 0 0 0,0 0 1 0 0,0-1-1 0 0,0 1 0 0 0,1-1 0 0 0,0 0 0 0 0,0-1 0 0 0,0 0 0 0 0,0 0 1 0 0,0 0-1 0 0,1 0 0 0 0,10 2 0 0 0,1-2-1088 0 0</inkml:trace>
  <inkml:trace contextRef="#ctx0" brushRef="#br0" timeOffset="1">172 139 548 0 0,'0'0'4056'0'0,"-107"-15"-3472"0"0,93 15-580 0 0,3 0-4 0 0,3 6-284 0 0,4-2-656 0 0,0 3-596 0 0,4 1-344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1732 0 0,'45'60'734'0'0,"-45"-60"-706"0"0,0 1 0 0 0,1-1 0 0 0,-1 0 0 0 0,0 0 0 0 0,0 0 0 0 0,0 0 0 0 0,0 1 0 0 0,0-1 0 0 0,1 0 0 0 0,-1 0 1 0 0,0 0-1 0 0,0 0 0 0 0,0 1 0 0 0,0-1 0 0 0,1 0 0 0 0,-1 0 0 0 0,0 0 0 0 0,0 0 0 0 0,1 0 0 0 0,-1 0 0 0 0,0 0 0 0 0,0 0 0 0 0,0 0 0 0 0,1 0 0 0 0,-1 0 0 0 0,0 0 0 0 0,0 0 0 0 0,1 0 0 0 0,-1 0 0 0 0,0 0 0 0 0,0 0 0 0 0,1 0 0 0 0,-1 0 0 0 0,0 0 0 0 0,0 0 0 0 0,0 0 0 0 0,1 0 0 0 0,-1 0 0 0 0,0 0 0 0 0,0-1 0 0 0,0 1 0 0 0,1 0 0 0 0,-1 0 0 0 0,0 0 0 0 0,0 0 0 0 0,0 0 0 0 0,0-1 0 0 0,1 1 0 0 0,-1 0 0 0 0,6-17 404 0 0,-3-18 729 0 0,-3-79 3429 0 0,1 119-4644 0 0,1-1-1 0 0,-1 0 0 0 0,1 0 1 0 0,0 0-1 0 0,0 0 0 0 0,0 0 1 0 0,1 0-1 0 0,-1-1 0 0 0,5 6 0 0 0,-2-3 44 0 0,-4-4 9 0 0,46 62 76 0 0,-43-59-45 0 0,1 0 0 0 0,-1 0-1 0 0,1 0 1 0 0,0-1 0 0 0,1 0 0 0 0,-1 0 0 0 0,1 0 0 0 0,-1-1 0 0 0,12 6 0 0 0,-17-9-60 0 0,1 0 0 0 0,0 0 1 0 0,0 0-1 0 0,-1 0 0 0 0,1 0 0 0 0,0 0 1 0 0,0 1-1 0 0,-1-2 0 0 0,1 1 0 0 0,0 0 1 0 0,0 0-1 0 0,-1 0 0 0 0,1 0 0 0 0,0 0 1 0 0,0-1-1 0 0,-1 1 0 0 0,1 0 1 0 0,0-1-1 0 0,-1 1 0 0 0,1 0 0 0 0,0-1 1 0 0,-1 1-1 0 0,1-1 0 0 0,-1 1 0 0 0,1-1 1 0 0,-1 1-1 0 0,1-1 0 0 0,-1 1 0 0 0,1-2 1 0 0,11-27-366 0 0,-4-31 223 0 0,0-36-1018 0 0,-1 103 2740 0 0,1 11-1482 0 0,18 122 1405 0 0,-26-139-1505 0 0,0 0 0 0 0,0-1 0 0 0,1 1 0 0 0,-1 0 0 0 0,0 0-1 0 0,1-1 1 0 0,-1 1 0 0 0,0 0 0 0 0,1 0 0 0 0,-1-1 0 0 0,1 1 0 0 0,-1-1 0 0 0,1 1 0 0 0,0 0 0 0 0,-1-1 0 0 0,1 1-1 0 0,-1-1 1 0 0,1 1 0 0 0,0-1 0 0 0,0 0 0 0 0,-1 1 0 0 0,1-1 0 0 0,0 0 0 0 0,0 1 0 0 0,-1-1 0 0 0,2 0 0 0 0,0 0-360 0 0,0 1 1 0 0,-1-1 0 0 0,1-1 0 0 0,0 1-1 0 0,0 0 1 0 0,0 0 0 0 0,-1-1 0 0 0,1 1-1 0 0,0 0 1 0 0,0-1 0 0 0,-1 0 0 0 0,1 1 0 0 0,0-1-1 0 0,-1 0 1 0 0,1 0 0 0 0,2-2 0 0 0,7-6-2022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14 1148 0 0,'0'0'5725'0'0,"-18"1"-4920"0"0,-163 5-86 0 0,157-10-2657 0 0,23 4 1822 0 0,0 0 0 0 0,0 0 0 0 0,0 0 1 0 0,1-1-1 0 0,-1 1 0 0 0,0 0 0 0 0,0-1 0 0 0,1 1 0 0 0,-1 0 0 0 0,0-1 0 0 0,0 1 1 0 0,1-1-1 0 0,-1 1 0 0 0,0-1 0 0 0,1 1 0 0 0,-1-1 0 0 0,1 1 0 0 0,-1-1 0 0 0,1 0 1 0 0,-1 1-1 0 0,1-1 0 0 0,0 0 0 0 0,-1 0 0 0 0,1 1 0 0 0,-1-2 0 0 0,1-2-2294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1 988 0 0,'0'0'7458'0'0,"0"16"-6656"0"0,-2 18-190 0 0,-2-1 0 0 0,-8 37 0 0 0,10-64-744 0 0,-3 19 845 0 0,5-24-812 0 0,0-1 0 0 0,0 1 0 0 0,0-1 0 0 0,0 1 0 0 0,0-1 0 0 0,0 1 0 0 0,0-1 0 0 0,0 1 0 0 0,0-1 0 0 0,0 1 0 0 0,0-1 0 0 0,1 1 0 0 0,-1-1 0 0 0,0 1 0 0 0,0-1 0 0 0,0 1 0 0 0,1-1 0 0 0,-1 1 0 0 0,0-1 0 0 0,0 1 0 0 0,1-1 0 0 0,-1 0 0 0 0,1 1 0 0 0,-1-1 0 0 0,0 1 0 0 0,1-1 0 0 0,-1 0 0 0 0,1 0 0 0 0,-1 1 0 0 0,0-1 0 0 0,1 0 0 0 0,-1 0 0 0 0,1 1 0 0 0,-1-1 0 0 0,1 0 0 0 0,-1 0 0 0 0,2 0 0 0 0,12 2-2788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1840 0 0,'0'0'7794'0'0,"-1"1"-7698"0"0,1-1 1 0 0,-1 0-1 0 0,0 0 1 0 0,1 0-1 0 0,-1 1 1 0 0,0-1-1 0 0,1 0 1 0 0,-1 1-1 0 0,0-1 1 0 0,1 1 0 0 0,-1-1-1 0 0,1 0 1 0 0,-1 1-1 0 0,1-1 1 0 0,-1 1-1 0 0,1 0 1 0 0,-1-1-1 0 0,1 1 1 0 0,0-1 0 0 0,-1 2-1 0 0,-4 34 198 0 0,2 1-1 0 0,1-1 1 0 0,6 65 0 0 0,4-77-1505 0 0,-8-24 1003 0 0,1 1 0 0 0,-1-1 1 0 0,1 1-1 0 0,-1-1 0 0 0,1 0 0 0 0,-1 1 0 0 0,1-1 0 0 0,-1 0 1 0 0,1 0-1 0 0,0 1 0 0 0,-1-1 0 0 0,1 0 0 0 0,-1 0 0 0 0,1 0 1 0 0,0 0-1 0 0,-1 0 0 0 0,1 0 0 0 0,-1 0 0 0 0,1 0 0 0 0,0 0 1 0 0,-1 0-1 0 0,1 0 0 0 0,-1 0 0 0 0,1 0 0 0 0,0-1 1 0 0,-1 1-1 0 0,1 0 0 0 0,7-5-4158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1808 0 0,'0'0'6911'0'0,"5"-7"-6755"0"0,0 0-121 0 0,1 0-1 0 0,0 1 1 0 0,1 0 0 0 0,0 0-1 0 0,0 0 1 0 0,0 1 0 0 0,10-6 0 0 0,-15 10-23 0 0,1-1 1 0 0,-1 0-1 0 0,1 1 1 0 0,-1 0 0 0 0,1 0-1 0 0,0 0 1 0 0,-1 0 0 0 0,1 0-1 0 0,0 0 1 0 0,0 0 0 0 0,0 1-1 0 0,-1 0 1 0 0,1-1-1 0 0,0 1 1 0 0,0 0 0 0 0,0 1-1 0 0,0-1 1 0 0,0 0 0 0 0,-1 1-1 0 0,1-1 1 0 0,0 1 0 0 0,0 0-1 0 0,-1 0 1 0 0,1 0-1 0 0,0 1 1 0 0,-1-1 0 0 0,1 0-1 0 0,-1 1 1 0 0,0 0 0 0 0,1-1-1 0 0,2 4 1 0 0,-3-2 20 0 0,0-1 1 0 0,1 1-1 0 0,-2-1 1 0 0,1 1-1 0 0,0 0 1 0 0,0-1-1 0 0,-1 1 1 0 0,0 0-1 0 0,0 0 1 0 0,1 0-1 0 0,-2 0 1 0 0,1 0-1 0 0,0 1 1 0 0,-1-1-1 0 0,1 0 1 0 0,-1 0-1 0 0,0 0 1 0 0,0 1 0 0 0,0-1-1 0 0,0 0 1 0 0,-1 0-1 0 0,1 0 1 0 0,-1 1-1 0 0,0-1 1 0 0,0 0-1 0 0,0 0 1 0 0,0 0-1 0 0,-1 0 1 0 0,1-1-1 0 0,-1 1 1 0 0,0 0-1 0 0,0-1 1 0 0,-4 6-1 0 0,2-4-138 0 0,-1 0-1 0 0,1 1 1 0 0,-1-1-1 0 0,0-1 1 0 0,-1 1 0 0 0,1-1-1 0 0,-1 0 1 0 0,1 0-1 0 0,-1-1 1 0 0,0 1 0 0 0,0-1-1 0 0,0-1 1 0 0,0 1-1 0 0,-1-1 1 0 0,1 0 0 0 0,-9 0-1 0 0,8-1-521 0 0,5 1 324 0 0,1-1-1 0 0,-1 0 1 0 0,1 0-1 0 0,-1 0 1 0 0,0 0-1 0 0,1 0 1 0 0,-1 0-1 0 0,1-1 1 0 0,-1 1-1 0 0,1 0 1 0 0,-1-1-1 0 0,1 1 0 0 0,-1-1 1 0 0,1 0-1 0 0,-1 1 1 0 0,1-1-1 0 0,0 0 1 0 0,-2-1-1 0 0,-1-3-2206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65 222 464 0 0,'0'0'8147'0'0,"-9"-15"-7776"0"0,-27-49-69 0 0,33 57-256 0 0,0-1-1 0 0,0 1 1 0 0,0-1-1 0 0,1 1 1 0 0,1-1-1 0 0,-1 0 1 0 0,1 1-1 0 0,0-1 1 0 0,1 0-1 0 0,0 0 1 0 0,1-8 0 0 0,-1-3 26 0 0,0 18-53 0 0,0 0 1 0 0,0 0-1 0 0,0 0 1 0 0,1 0-1 0 0,-1 0 1 0 0,0 0-1 0 0,1 0 1 0 0,-1 0-1 0 0,0 0 1 0 0,1 0-1 0 0,-1 0 1 0 0,1 0-1 0 0,-1 0 1 0 0,1 1-1 0 0,0-1 1 0 0,-1 0-1 0 0,1 0 1 0 0,0 1-1 0 0,0-1 1 0 0,-1 0-1 0 0,1 1 1 0 0,0-1-1 0 0,0 0 1 0 0,0 1-1 0 0,0 0 1 0 0,0-1-1 0 0,0 1 1 0 0,0-1-1 0 0,0 1 1 0 0,0 0-1 0 0,0 0 1 0 0,0 0-1 0 0,0-1 1 0 0,0 1-1 0 0,0 0 1 0 0,0 0-1 0 0,0 0 1 0 0,0 1-1 0 0,0-1 1 0 0,0 0-1 0 0,0 0 1 0 0,1 1-1 0 0,1-1-52 0 0,0 1 0 0 0,0-1 0 0 0,0 1 1 0 0,0 0-1 0 0,0 0 0 0 0,0 0 0 0 0,0 1 0 0 0,-1-1 0 0 0,1 1 0 0 0,0-1 0 0 0,-1 1 0 0 0,1 0 0 0 0,2 3 0 0 0,-2-1-18 0 0,0 0 0 0 0,-1 0 0 0 0,0 1 0 0 0,0-1 0 0 0,0 0 0 0 0,0 1 0 0 0,-1 0 0 0 0,0-1 0 0 0,0 1 0 0 0,0 0 0 0 0,0 0 0 0 0,-1-1 0 0 0,1 1 0 0 0,-2 0 0 0 0,1 0 0 0 0,0 0 0 0 0,-1 0 0 0 0,0-1 0 0 0,0 1 0 0 0,0 0 0 0 0,-1-1 0 0 0,1 1 0 0 0,-1-1 0 0 0,0 1 0 0 0,0-1 0 0 0,-1 0 0 0 0,1 0 0 0 0,-1 0 0 0 0,0 0 0 0 0,0 0 0 0 0,-1-1 0 0 0,1 1 0 0 0,-1-1 0 0 0,1 0 0 0 0,-1 0 0 0 0,-8 4 0 0 0,12-7 78 0 0,0 0 1 0 0,0 0-1 0 0,0 0 1 0 0,0 0-1 0 0,0 0 1 0 0,0 0 0 0 0,-1 0-1 0 0,1 1 1 0 0,0-1-1 0 0,0 0 1 0 0,0 0-1 0 0,0 0 1 0 0,0 0-1 0 0,0 0 1 0 0,0 0-1 0 0,0 0 1 0 0,-1 0-1 0 0,1 0 1 0 0,0 0-1 0 0,0 1 1 0 0,0-1 0 0 0,0 0-1 0 0,0 0 1 0 0,0 0-1 0 0,0 0 1 0 0,0 0-1 0 0,0 0 1 0 0,0 0-1 0 0,0 1 1 0 0,0-1-1 0 0,0 0 1 0 0,0 0-1 0 0,0 0 1 0 0,0 0 0 0 0,0 0-1 0 0,0 0 1 0 0,0 1-1 0 0,0-1 1 0 0,0 0-1 0 0,0 0 1 0 0,0 0-1 0 0,0 0 1 0 0,0 0-1 0 0,0 0 1 0 0,0 1-1 0 0,0-1 1 0 0,0 0-1 0 0,0 0 1 0 0,1 0 0 0 0,-1 0-1 0 0,0 0 1 0 0,0 0-1 0 0,0 0 1 0 0,0 0-1 0 0,0 0 1 0 0,0 0-1 0 0,0 1 1 0 0,12 5 109 0 0,11 2-396 0 0,5-4 740 0 0,0-2 0 0 0,53-2 0 0 0,-30-2-406 0 0,-47 2-99 0 0,0 0 0 0 0,1 0 0 0 0,-1-1 1 0 0,0 0-1 0 0,0 0 0 0 0,0 0 0 0 0,0 0 1 0 0,0-1-1 0 0,0 1 0 0 0,0-1 0 0 0,7-5 1 0 0,-9 6 10 0 0,-1 0 0 0 0,0 0 0 0 0,1-1 0 0 0,-1 1-1 0 0,0 0 1 0 0,1-1 0 0 0,-1 1 0 0 0,0-1 0 0 0,0 1 0 0 0,0-1 0 0 0,0 0 0 0 0,-1 1 0 0 0,1-1 0 0 0,0 0 0 0 0,-1 0 0 0 0,1 1 0 0 0,-1-1 0 0 0,0 0 0 0 0,1 0 0 0 0,-1 0 0 0 0,0 0 0 0 0,0 0 0 0 0,0 0 0 0 0,0 1 0 0 0,-1-1 0 0 0,1 0 0 0 0,0 0 0 0 0,-1 0 0 0 0,-1-3 0 0 0,1 2 31 0 0,-1 0 0 0 0,-1 0 1 0 0,1 0-1 0 0,0 0 0 0 0,-1 0 1 0 0,1 1-1 0 0,-1-1 0 0 0,0 1 0 0 0,0-1 1 0 0,0 1-1 0 0,0 0 0 0 0,0 0 1 0 0,-4-1-1 0 0,-49-23-426 0 0,43 21 69 0 0,9 3 61 0 0,-24-9-1711 0 0,10 8-2083 0 0,13 3 412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4136 0 0,'0'0'7137'0'0,"-2"99"-7085"0"0,2-83-52 0 0,0-1-48 0 0,0-1-68 0 0,0 0-464 0 0,0-2-376 0 0,2 0-404 0 0,3-4-524 0 0,1 3-841 0 0,2-1-523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 32 0 0,'0'0'5878'0'0,"-19"0"-5349"0"0,-4-2-424 0 0,7 0 13 0 0,0 2 1 0 0,-31 1 0 0 0,45-1-87 0 0,0 0 0 0 0,0 0 0 0 0,0 1 0 0 0,0-1 0 0 0,1 0 0 0 0,-1 1 0 0 0,0-1 0 0 0,0 1 0 0 0,0 0 0 0 0,1-1 0 0 0,-1 1 0 0 0,0 0 0 0 0,0 0 0 0 0,1 0-1 0 0,-1 0 1 0 0,-1 2 0 0 0,2-2 15 0 0,1 0-1 0 0,-1 0 1 0 0,1 0-1 0 0,0-1 1 0 0,-1 1-1 0 0,1 0 1 0 0,0 0-1 0 0,0 0 1 0 0,-1 0-1 0 0,1 0 1 0 0,0 0-1 0 0,0 0 1 0 0,0 0-1 0 0,0 0 1 0 0,0 0-1 0 0,0 0 1 0 0,0 0-1 0 0,1 0 1 0 0,-1 0-1 0 0,0 0 1 0 0,0-1-1 0 0,1 3 1 0 0,2 1 91 0 0,-1 1 0 0 0,1-1-1 0 0,0 0 1 0 0,0 0 0 0 0,1 0 0 0 0,-1 0 0 0 0,1 0-1 0 0,-1-1 1 0 0,1 0 0 0 0,5 4 0 0 0,31 16-143 0 0,-31-19 8 0 0,-1 0 0 0 0,0 0 0 0 0,0 1 0 0 0,0 0 0 0 0,-1 0-1 0 0,0 1 1 0 0,0 0 0 0 0,0 0 0 0 0,-1 1 0 0 0,0 0 0 0 0,0 0 0 0 0,6 9 0 0 0,-11-14-20 0 0,-1 0 0 0 0,1-1 0 0 0,-1 1 0 0 0,1 0 0 0 0,-1 0 0 0 0,0-1 0 0 0,0 1 0 0 0,0 0 0 0 0,0 0 0 0 0,0-1-1 0 0,0 1 1 0 0,0 0 0 0 0,0 0 0 0 0,-1-1 0 0 0,1 1 0 0 0,-1 0 0 0 0,1 0 0 0 0,-1-1 0 0 0,1 1 0 0 0,-1-1 0 0 0,0 1 0 0 0,0-1 0 0 0,0 1 0 0 0,0-1-1 0 0,0 1 1 0 0,0-1 0 0 0,-1 0 0 0 0,1 1 0 0 0,0-1 0 0 0,-1 0 0 0 0,1 0 0 0 0,-1 0 0 0 0,1 0 0 0 0,-1 0 0 0 0,1-1 0 0 0,-1 1 0 0 0,0 0 0 0 0,1-1-1 0 0,-1 1 1 0 0,-2 0 0 0 0,0 0-279 0 0,1 0 0 0 0,-1 0 0 0 0,1-1 0 0 0,-1 1 0 0 0,0-1 0 0 0,1 1 0 0 0,-1-1 0 0 0,0 0 0 0 0,1 0 0 0 0,-1-1 0 0 0,0 1 0 0 0,1-1 0 0 0,-1 0 0 0 0,1 0 0 0 0,-1 0 0 0 0,1 0 0 0 0,-1-1 0 0 0,-4-2 0 0 0,-2-5-2338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1680 0 0,'0'0'4769'0'0,"-18"0"-4207"0"0,-60 1-118 0 0,72-2-308 0 0,0 1 1 0 0,-1 1 0 0 0,1-1-1 0 0,0 1 1 0 0,0 0 0 0 0,0 0-1 0 0,0 1 1 0 0,0-1 0 0 0,0 1-1 0 0,0 1 1 0 0,0-1-1 0 0,1 1 1 0 0,-1 0 0 0 0,1 0-1 0 0,0 1 1 0 0,0-1 0 0 0,0 1-1 0 0,1 1 1 0 0,-1-1 0 0 0,1 0-1 0 0,0 1 1 0 0,-6 8 0 0 0,9-10-114 0 0,-1-1 1 0 0,1 0 0 0 0,0 0 0 0 0,0 0 0 0 0,0 1-1 0 0,0-1 1 0 0,0 1 0 0 0,1-1 0 0 0,-1 0 0 0 0,1 1-1 0 0,0-1 1 0 0,-1 1 0 0 0,1-1 0 0 0,0 1 0 0 0,0-1-1 0 0,1 1 1 0 0,-1-1 0 0 0,1 1 0 0 0,-1-1 0 0 0,1 1-1 0 0,1 3 1 0 0,0-2-49 0 0,1-1 0 0 0,-1 1 0 0 0,1-1 0 0 0,-1 0-1 0 0,1 0 1 0 0,0 0 0 0 0,0-1 0 0 0,1 1 0 0 0,-1-1 0 0 0,0 1 0 0 0,1-1-1 0 0,4 2 1 0 0,4 2-1085 0 0,1-1 0 0 0,0 0 1 0 0,0-1-1 0 0,0-1 0 0 0,1 0 0 0 0,26 2 0 0 0,-22-5-903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1 444 0 0,'0'0'8177'0'0,"-119"5"-7941"0"0,103-5-44 0 0,0 0-100 0 0,2 0-92 0 0,2 0 0 0 0,2 0-4 0 0,0 0-164 0 0,6 0-780 0 0,2 0-624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1 816 0 0,'0'0'5732'0'0,"-17"1"-5063"0"0,-20 3-113 0 0,1 2 1 0 0,-61 17 0 0 0,91-21-489 0 0,1 0 1 0 0,0 0-1 0 0,0 1 1 0 0,0-1-1 0 0,0 1 0 0 0,0 1 1 0 0,1-1-1 0 0,-1 0 1 0 0,1 1-1 0 0,0 0 1 0 0,0 0-1 0 0,1 1 1 0 0,-1-1-1 0 0,1 1 1 0 0,0-1-1 0 0,0 1 0 0 0,-4 10 1 0 0,5-11-105 0 0,1-1 1 0 0,0 1 0 0 0,1 0-1 0 0,-1-1 1 0 0,0 1 0 0 0,1 0-1 0 0,0 0 1 0 0,0 0-1 0 0,0-1 1 0 0,1 1 0 0 0,-1 0-1 0 0,1 0 1 0 0,0-1 0 0 0,0 1-1 0 0,0 0 1 0 0,1-1-1 0 0,-1 1 1 0 0,1-1 0 0 0,0 1-1 0 0,0-1 1 0 0,0 0-1 0 0,0 0 1 0 0,0 0 0 0 0,1 0-1 0 0,-1 0 1 0 0,1-1 0 0 0,5 5-1 0 0,-2-2-26 0 0,1 0-1 0 0,1 0 1 0 0,-1-1 0 0 0,1 0-1 0 0,0 0 1 0 0,0 0 0 0 0,0-1-1 0 0,0-1 1 0 0,1 1 0 0 0,-1-1-1 0 0,1-1 1 0 0,-1 1 0 0 0,1-1-1 0 0,0-1 1 0 0,-1 0-1 0 0,1 0 1 0 0,0-1 0 0 0,15-2-1 0 0,-23 2 50 0 0,1 1 1 0 0,-1 0-1 0 0,1-1 0 0 0,-1 1 0 0 0,0-1 0 0 0,1 1 0 0 0,-1-1 0 0 0,0 0 0 0 0,1 1 0 0 0,-1-1 0 0 0,0 0 0 0 0,1 0 0 0 0,-1 0 0 0 0,0 0 0 0 0,0 0 0 0 0,0 0 0 0 0,0-1 0 0 0,0 1 0 0 0,0 0 0 0 0,-1 0 1 0 0,1-1-1 0 0,0 1 0 0 0,-1 0 0 0 0,1-1 0 0 0,0 1 0 0 0,-1-1 0 0 0,0 1 0 0 0,1-1 0 0 0,-1 1 0 0 0,0-1 0 0 0,0 1 0 0 0,0-1 0 0 0,0 1 0 0 0,0-1 0 0 0,0 1 0 0 0,0-1 0 0 0,-1 1 0 0 0,1-1 0 0 0,0 1 1 0 0,-1-1-1 0 0,1 1 0 0 0,-1 0 0 0 0,0-1 0 0 0,-1-2 0 0 0,-1-1 106 0 0,0 0 0 0 0,0 0 1 0 0,0 1-1 0 0,-1-1 0 0 0,0 1 1 0 0,0 0-1 0 0,0 0 0 0 0,0 0 1 0 0,-1 0-1 0 0,-6-3 0 0 0,38 4 2183 0 0,25 2-6012 0 0,-39 1-2398 0 0,-115-3 5341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1292 0 0,'0'0'7385'0'0,"0"16"-6916"0"0,-2 50-69 0 0,1-61-327 0 0,1 0 0 0 0,0 0 0 0 0,1 0 1 0 0,-1 0-1 0 0,1 0 0 0 0,0 0 0 0 0,0 0 1 0 0,1 0-1 0 0,-1 0 0 0 0,1-1 0 0 0,0 1 0 0 0,1-1 1 0 0,-1 1-1 0 0,1-1 0 0 0,-1 0 0 0 0,2 0 1 0 0,-1 0-1 0 0,0 0 0 0 0,1 0 0 0 0,-1-1 1 0 0,1 1-1 0 0,0-1 0 0 0,0 0 0 0 0,0 0 1 0 0,1-1-1 0 0,-1 1 0 0 0,1-1 0 0 0,-1 0 1 0 0,1 0-1 0 0,0-1 0 0 0,0 1 0 0 0,0-1 1 0 0,0 0-1 0 0,8 0 0 0 0,-11-1-110 0 0,-1-1 0 0 0,1 0 0 0 0,-1 0 0 0 0,0 0 1 0 0,1 0-1 0 0,-1 0 0 0 0,0 0 0 0 0,1-1 0 0 0,-1 1 0 0 0,0 0 0 0 0,0-1 0 0 0,0 1 0 0 0,0 0 0 0 0,-1-1 1 0 0,1 1-1 0 0,0-1 0 0 0,-1 0 0 0 0,1 1 0 0 0,0-1 0 0 0,-1 1 0 0 0,0-1 0 0 0,1-2 0 0 0,8-41-491 0 0,-9-66-6634 0 0,0 99 4532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98 492 0 0,'0'0'6167'0'0,"-2"16"-5053"0"0,-1-4-934 0 0,1-1 5 0 0,-1 1-1 0 0,1-1 1 0 0,1 1 0 0 0,0-1-1 0 0,1 1 1 0 0,0 0 0 0 0,1-1-1 0 0,2 16 1 0 0,-2-24-125 0 0,0 0 0 0 0,0 0 0 0 0,1-1 1 0 0,-1 1-1 0 0,1 0 0 0 0,-1-1 0 0 0,1 0 1 0 0,0 1-1 0 0,0-1 0 0 0,0 0 0 0 0,0 0 0 0 0,0 0 1 0 0,1 0-1 0 0,-1 0 0 0 0,0-1 0 0 0,1 1 0 0 0,-1-1 1 0 0,1 1-1 0 0,0-1 0 0 0,0 0 0 0 0,-1 0 0 0 0,1 0 1 0 0,0 0-1 0 0,0-1 0 0 0,0 1 0 0 0,0-1 0 0 0,0 0 1 0 0,0 0-1 0 0,0 0 0 0 0,0 0 0 0 0,0 0 0 0 0,0-1 1 0 0,0 1-1 0 0,3-2 0 0 0,-1 1-105 0 0,1-1-1 0 0,-1 0 1 0 0,-1 0-1 0 0,1 0 1 0 0,0 0-1 0 0,0-1 1 0 0,-1 0-1 0 0,1 0 1 0 0,-1 0-1 0 0,0 0 1 0 0,0-1 0 0 0,0 1-1 0 0,-1-1 1 0 0,1 0-1 0 0,-1-1 1 0 0,0 1-1 0 0,0 0 1 0 0,3-8-1 0 0,-3 5 35 0 0,-1-1-1 0 0,0 0 1 0 0,-1 0-1 0 0,1 0 0 0 0,-2 0 1 0 0,1 0-1 0 0,-1-1 0 0 0,0 1 1 0 0,-1 0-1 0 0,0 0 1 0 0,0 0-1 0 0,-1 0 0 0 0,0 0 1 0 0,0 0-1 0 0,-1 1 1 0 0,-4-9-1 0 0,4 10-87 0 0,0 0 0 0 0,0 0-1 0 0,-1 0 1 0 0,0 1 0 0 0,0 0 0 0 0,0 0 0 0 0,-1 0-1 0 0,1 0 1 0 0,-7-4 0 0 0,7 7-227 0 0,0-1 0 0 0,0 0 0 0 0,0 1 0 0 0,-1 0 0 0 0,1 0 0 0 0,-1 0 0 0 0,1 0 0 0 0,-1 1 0 0 0,0 0 0 0 0,1 0 0 0 0,-1 0 0 0 0,0 1 0 0 0,-5-1 0 0 0,1 2-1623 0 0,3 3-447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2 628 0 0,'0'0'10657'0'0,"-10"0"-10657"0"0,12 0-1512 0 0,6-1 0 0 0,2 1-1337 0 0,7 0-1959 0 0</inkml:trace>
  <inkml:trace contextRef="#ctx0" brushRef="#br0" timeOffset="1">127 11 872 0 0,'0'0'10117'0'0,"-4"5"-12145"0"0,6-7 432 0 0,2-3-761 0 0,2 4-759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5:11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43 636 0 0,'71'-21'1564'0'0,"-69"23"-312"0"0,0 0-732 0 0,0 1-452 0 0,0-1 164 0 0,2-2 1881 0 0,0 0-1385 0 0,0 0-728 0 0,0 0-640 0 0,4 0-505 0 0,0 0-327 0 0,0 0-352 0 0,4 0-68 0 0</inkml:trace>
  <inkml:trace contextRef="#ctx0" brushRef="#br0" timeOffset="1">210 0 264 0 0,'0'0'10138'0'0,"4"3"-9812"0"0,14 7-197 0 0,-14-7-229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5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68 1316 0 0,'0'0'2885'0'0,"-1"6"-3890"0"0,-1 11 9515 0 0,1-14-7594 0 0,-4-1-943 0 0,0 0 0 0 0,0 0-1 0 0,0 0 1 0 0,1 1-1 0 0,-1 0 1 0 0,1 0-1 0 0,0 0 1 0 0,-1 0-1 0 0,2 1 1 0 0,-6 5-1 0 0,6-5-16 0 0,1 0-1 0 0,0 0 0 0 0,1 0 1 0 0,-1 1-1 0 0,1-1 0 0 0,-1 1 1 0 0,1-1-1 0 0,1 1 0 0 0,-1-1 1 0 0,1 1-1 0 0,0 0 0 0 0,0 7 1 0 0,0-5 60 0 0,1 0 1 0 0,0 0 0 0 0,0 0-1 0 0,1 0 1 0 0,0 0-1 0 0,0 0 1 0 0,0 0 0 0 0,1 0-1 0 0,0-1 1 0 0,0 1-1 0 0,1-1 1 0 0,0 0 0 0 0,0 0-1 0 0,1 0 1 0 0,-1-1-1 0 0,1 1 1 0 0,0-1 0 0 0,1 0-1 0 0,-1-1 1 0 0,7 5-1 0 0,-8-5-63 0 0,0 1 0 0 0,1-2 0 0 0,-1 1 0 0 0,1 0 0 0 0,0-1 0 0 0,0 0-1 0 0,0 0 1 0 0,0 0 0 0 0,0-1 0 0 0,1 0 0 0 0,-1 0 0 0 0,1 0-1 0 0,-1 0 1 0 0,1-1 0 0 0,0 0 0 0 0,0-1 0 0 0,0 1 0 0 0,-1-1-1 0 0,1 0 1 0 0,0 0 0 0 0,7-2 0 0 0,-9 1 35 0 0,-1-1 0 0 0,0 0 0 0 0,1 0 0 0 0,-1 0 1 0 0,0 0-1 0 0,0-1 0 0 0,0 1 0 0 0,0-1 0 0 0,-1 1 0 0 0,1-1 0 0 0,-1 0 0 0 0,0 0 0 0 0,1-1 0 0 0,-1 1 1 0 0,2-6-1 0 0,24-56 71 0 0,-23 53-93 0 0,-1-1 0 0 0,-1 1 0 0 0,0-1 0 0 0,1-19 0 0 0,-4 27 70 0 0,0 0 0 0 0,0 0 0 0 0,-1 0 0 0 0,0 1 0 0 0,1-1 0 0 0,-2 0 0 0 0,1 0 0 0 0,0 1 0 0 0,-1-1 0 0 0,0 1 0 0 0,0-1 0 0 0,-1 1 0 0 0,1 0 0 0 0,-6-7 0 0 0,-2-2-10 0 0,-5-7 107 0 0,-1 0-1 0 0,-26-23 0 0 0,40 42-145 0 0,1 0 0 0 0,-1 0-1 0 0,1 0 1 0 0,-1 1 0 0 0,1-1-1 0 0,-1 1 1 0 0,1-1 0 0 0,-1 1 0 0 0,0-1-1 0 0,1 1 1 0 0,-1 0 0 0 0,0 0-1 0 0,1 0 1 0 0,-1 0 0 0 0,0 0 0 0 0,1 0-1 0 0,-1 1 1 0 0,0-1 0 0 0,1 1 0 0 0,-1-1-1 0 0,1 1 1 0 0,-1-1 0 0 0,0 1-1 0 0,1 0 1 0 0,0 0 0 0 0,-1-1 0 0 0,1 1-1 0 0,-1 0 1 0 0,1 1 0 0 0,0-1 0 0 0,-2 2-1 0 0,-38 41-800 0 0,39-41 728 0 0,-2 3-269 0 0,-1-1-487 0 0,1 0-1 0 0,0 0 0 0 0,1 0 0 0 0,-1 1 0 0 0,1 0 1 0 0,-4 11-1 0 0,8-15-566 0 0,16-16 152 0 0,79-86-211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5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0 548 0 0,'0'0'9066'0'0,"-4"6"-8946"0"0,-145 199 76 0 0,146-202-243 0 0,1 1 0 0 0,-1-1-1 0 0,0 0 1 0 0,0 0-1 0 0,0 1 1 0 0,0-2 0 0 0,0 1-1 0 0,-7 4 1 0 0,-10-3-4525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0 273 452 0 0,'0'0'7678'0'0,"2"-16"-7460"0"0,1-5-166 0 0,1-18 54 0 0,16-64 0 0 0,-20 103-90 0 0,0-1 0 0 0,0 1 0 0 0,1 0-1 0 0,-1-1 1 0 0,0 1 0 0 0,1 0 0 0 0,-1-1 0 0 0,0 1 0 0 0,1 0-1 0 0,-1 0 1 0 0,0 0 0 0 0,1-1 0 0 0,-1 1 0 0 0,0 0 0 0 0,1 0-1 0 0,-1 0 1 0 0,1 0 0 0 0,-1 0 0 0 0,0 0 0 0 0,1 0 0 0 0,-1 0-1 0 0,1 0 1 0 0,-1 0 0 0 0,0 0 0 0 0,1 0 0 0 0,-1 0 0 0 0,1 0-1 0 0,-1 0 1 0 0,0 0 0 0 0,1 0 0 0 0,-1 0 0 0 0,1 0 0 0 0,-1 1-1 0 0,0-1 1 0 0,1 0 0 0 0,-1 0 0 0 0,0 1 0 0 0,1-1 0 0 0,-1 0 0 0 0,0 0-1 0 0,1 1 1 0 0,-1-1 0 0 0,0 0 0 0 0,0 1 0 0 0,1-1 0 0 0,-1 0-1 0 0,0 1 1 0 0,0-1 0 0 0,16 16 705 0 0,12 23-163 0 0,-23-30-331 0 0,1 0-1 0 0,0-1 0 0 0,1 0 1 0 0,-1 0-1 0 0,2 0 0 0 0,14 12 1 0 0,-21-20-245 0 0,-1 0 1 0 0,1-1-1 0 0,-1 1 1 0 0,1 0 0 0 0,-1 0-1 0 0,0 0 1 0 0,1-1-1 0 0,-1 1 1 0 0,1 0-1 0 0,-1-1 1 0 0,0 1 0 0 0,1 0-1 0 0,-1-1 1 0 0,0 1-1 0 0,1-1 1 0 0,-1 1-1 0 0,0 0 1 0 0,1-1-1 0 0,-1 1 1 0 0,0-1 0 0 0,0 1-1 0 0,0-1 1 0 0,0 1-1 0 0,1-1 1 0 0,-1 1-1 0 0,0-1 1 0 0,0 1 0 0 0,0-1-1 0 0,0 1 1 0 0,0-1-1 0 0,0 1 1 0 0,0-1-1 0 0,0 1 1 0 0,0-1-1 0 0,-1 1 1 0 0,1-1 0 0 0,0 0-1 0 0,0-30-113 0 0,0 27 109 0 0,-1-29-211 0 0,0-38-1353 0 0,1 67 1125 0 0,0 0 1 0 0,0 1 0 0 0,1-1 0 0 0,0 0 0 0 0,0 0 0 0 0,0 1 0 0 0,0-1-1 0 0,0 0 1 0 0,1 1 0 0 0,0-1 0 0 0,0 1 0 0 0,0 0 0 0 0,0 0-1 0 0,3-4 1 0 0,5 0-2074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6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205 172 3368 0 0,'0'0'6988'0'0,"-20"-18"-6756"0"0,-61-54-95 0 0,71 63-137 0 0,-1 0 1 0 0,0 1-1 0 0,0 0 1 0 0,-15-7-1 0 0,-2-2-1100 0 0,22 8-758 0 0,6 2-3085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6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3040 0 0,'0'0'8969'0'0,"-1"5"-8743"0"0,-8 51-461 0 0,-4 41-204 0 0,13-87-236 0 0,0-1 1 0 0,0 1-1 0 0,1-1 1 0 0,3 15-1 0 0,4-8-1599 0 0,2 0-1356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2800 0 0,'0'0'5501'0'0,"-3"4"-5208"0"0,0 0-202 0 0,0-1-1 0 0,0 1 1 0 0,1 0-1 0 0,0 0 1 0 0,0 0 0 0 0,0 1-1 0 0,0-1 1 0 0,0 0-1 0 0,1 1 1 0 0,0-1-1 0 0,0 1 1 0 0,0 0-1 0 0,1-1 1 0 0,-1 1 0 0 0,1 0-1 0 0,1 5 1 0 0,-1-8-71 0 0,1 0 0 0 0,-1 1 1 0 0,1-1-1 0 0,0 0 0 0 0,-1 1 1 0 0,1-1-1 0 0,0 0 0 0 0,1 0 1 0 0,-1 0-1 0 0,0 0 0 0 0,1 0 1 0 0,-1 0-1 0 0,1 0 0 0 0,-1 0 1 0 0,1-1-1 0 0,0 1 0 0 0,0-1 1 0 0,0 1-1 0 0,0-1 0 0 0,0 0 0 0 0,0 1 1 0 0,0-1-1 0 0,0 0 0 0 0,1-1 1 0 0,-1 1-1 0 0,0 0 0 0 0,1 0 1 0 0,-1-1-1 0 0,0 0 0 0 0,1 1 1 0 0,-1-1-1 0 0,1 0 0 0 0,-1 0 1 0 0,4-1-1 0 0,1 2-207 0 0,1-1-1 0 0,-1-1 1 0 0,0 1-1 0 0,1-1 1 0 0,-1 0-1 0 0,0-1 1 0 0,12-4-1 0 0,-16 5 145 0 0,0-1 0 0 0,0 0-1 0 0,0 0 1 0 0,-1 0-1 0 0,1 0 1 0 0,-1-1-1 0 0,1 1 1 0 0,-1-1-1 0 0,0 1 1 0 0,0-1 0 0 0,0 0-1 0 0,0 0 1 0 0,-1 0-1 0 0,1 0 1 0 0,-1 0-1 0 0,0 0 1 0 0,0 0 0 0 0,1-6-1 0 0,0 1-31 0 0,0 0-1 0 0,-1 1 1 0 0,0-1-1 0 0,-1-14 1 0 0,0 21 64 0 0,0 1 4 0 0,-1-1-1 0 0,1 1 1 0 0,0 0-1 0 0,0-1 1 0 0,-1 1-1 0 0,1 0 1 0 0,0-1-1 0 0,-1 1 1 0 0,1 0 0 0 0,0 0-1 0 0,-1-1 1 0 0,1 1-1 0 0,-1 0 1 0 0,1 0-1 0 0,0 0 1 0 0,-1 0-1 0 0,1-1 1 0 0,-1 1-1 0 0,1 0 1 0 0,0 0 0 0 0,-1 0-1 0 0,1 0 1 0 0,-1 0-1 0 0,1 0 1 0 0,-1 0-1 0 0,1 0 1 0 0,0 0-1 0 0,-1 0 1 0 0,1 0-1 0 0,-1 1 1 0 0,1-1 0 0 0,-1 0-1 0 0,1 0 1 0 0,0 0-1 0 0,-1 0 1 0 0,1 1-1 0 0,-1-1 1 0 0,0 1 61 0 0,0-1 1 0 0,0 0-1 0 0,-1 1 1 0 0,1-1-1 0 0,0 1 1 0 0,0-1-1 0 0,0 1 1 0 0,0 0-1 0 0,0-1 1 0 0,0 1-1 0 0,0 0 1 0 0,0 0-1 0 0,0 0 1 0 0,0 0-1 0 0,0 1 1 0 0,-5 20 154 0 0,1 1 0 0 0,2-1-1 0 0,0 1 1 0 0,1 0 0 0 0,1 0 0 0 0,5 44 0 0 0,-2 1-199 0 0,-1-61-40 0 0,-1 1-1 0 0,0-1 1 0 0,-1 1 0 0 0,0-1 0 0 0,0 1-1 0 0,0-1 1 0 0,-1 1 0 0 0,-4 10-1 0 0,4-16-51 0 0,0 0 0 0 0,1 1 0 0 0,-1-1 0 0 0,0 0 0 0 0,0 0 0 0 0,0 0 0 0 0,-1 0 0 0 0,1 0 0 0 0,0-1 0 0 0,-1 1 0 0 0,1-1 0 0 0,-1 0 0 0 0,0 1 0 0 0,1-1 0 0 0,-1 0 0 0 0,0-1 0 0 0,0 1 0 0 0,0 0 0 0 0,1-1 0 0 0,-1 1 0 0 0,0-1 0 0 0,0 0 0 0 0,0 0 0 0 0,-5-1 0 0 0,7 1-72 0 0,-1 0-1 0 0,0 0 1 0 0,1-1 0 0 0,-1 1-1 0 0,1-1 1 0 0,-1 1 0 0 0,1-1 0 0 0,-1 1-1 0 0,1-1 1 0 0,-1 0 0 0 0,1 0-1 0 0,0 0 1 0 0,-1 1 0 0 0,1-2-1 0 0,0 1 1 0 0,0 0 0 0 0,0 0-1 0 0,0 0 1 0 0,0 0 0 0 0,0-1-1 0 0,0 1 1 0 0,0 0 0 0 0,0-1 0 0 0,1 1-1 0 0,-1-1 1 0 0,0 1 0 0 0,1-1-1 0 0,-1-2 1 0 0,-2-9-2065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6:27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3816 0 0,'0'0'6342'0'0,"-1"19"-5975"0"0,-20 165 444 0 0,21-183-1118 0 0,-3 24 961 0 0,4-13-1855 0 0,18-6-9281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14 160 0 0,'-2'2'9801'0'0,"3"-4"-9778"0"0,0 1 1 0 0,0 0 0 0 0,0 0-1 0 0,0 0 1 0 0,0 0-1 0 0,0 0 1 0 0,1 0-1 0 0,-1 0 1 0 0,0 0-1 0 0,1 0 1 0 0,-1 1 0 0 0,1-1-1 0 0,-1 1 1 0 0,1-1-1 0 0,-1 1 1 0 0,1-1-1 0 0,-1 1 1 0 0,1 0-1 0 0,-1 0 1 0 0,1 0-1 0 0,2 0 1 0 0,47 0 801 0 0,-30 1-639 0 0,-19-1-175 0 0,0 1 0 0 0,-1-1 1 0 0,1 1-1 0 0,0-1 0 0 0,0 1 1 0 0,-1 0-1 0 0,1-1 0 0 0,0 1 1 0 0,-1 0-1 0 0,1 0 0 0 0,-1 0 0 0 0,1 0 1 0 0,-1 1-1 0 0,1-1 0 0 0,-1 0 1 0 0,0 0-1 0 0,0 1 0 0 0,1-1 1 0 0,-1 1-1 0 0,0-1 0 0 0,-1 1 1 0 0,1 0-1 0 0,0-1 0 0 0,0 1 0 0 0,-1 0 1 0 0,1 0-1 0 0,-1-1 0 0 0,1 1 1 0 0,-1 0-1 0 0,0 0 0 0 0,1 0 1 0 0,-1 3-1 0 0,0-2-30 0 0,0 0 0 0 0,1 0 0 0 0,-1 0 0 0 0,0 0-1 0 0,-1 0 1 0 0,1 0 0 0 0,0 0 0 0 0,-1 0 0 0 0,0 0 0 0 0,0 0 0 0 0,0 0 0 0 0,0-1 0 0 0,0 1 0 0 0,0 0 0 0 0,-1-1-1 0 0,1 1 1 0 0,-1-1 0 0 0,0 1 0 0 0,-3 3 0 0 0,-43 15-295 0 0,57-21 319 0 0,0 1-1 0 0,-1-1 1 0 0,1 2-1 0 0,0-1 1 0 0,0 1-1 0 0,-1 0 1 0 0,1 1-1 0 0,11 5 1 0 0,-16-6 17 0 0,0 1-1 0 0,0-1 1 0 0,0 0 0 0 0,-1 1 0 0 0,1 0 0 0 0,-1-1 0 0 0,0 2-1 0 0,0-1 1 0 0,0 0 0 0 0,0 0 0 0 0,-1 1 0 0 0,1 0 0 0 0,-1-1-1 0 0,0 1 1 0 0,0 0 0 0 0,0 0 0 0 0,0 0 0 0 0,-1 0 0 0 0,2 8-1 0 0,-3-10-34 0 0,0 1 0 0 0,1-1-1 0 0,-1 1 1 0 0,0-1 0 0 0,0 1-1 0 0,-1-1 1 0 0,1 1 0 0 0,-1-1-1 0 0,1 0 1 0 0,-1 1 0 0 0,0-1-1 0 0,1 1 1 0 0,-1-1 0 0 0,0 0-1 0 0,-1 0 1 0 0,1 1 0 0 0,0-1-1 0 0,-4 3 1 0 0,1 0-5 0 0,-1 0 1 0 0,1-1-1 0 0,-1 0 0 0 0,0 0 1 0 0,-1-1-1 0 0,1 1 0 0 0,-9 3 0 0 0,1-1 22 0 0,0-1-1 0 0,0 0 0 0 0,-1 0 0 0 0,1-2 0 0 0,-1 0 1 0 0,-18 2-1 0 0,24-5-148 0 0,-3 1 156 0 0,1 0 0 0 0,-1-1 0 0 0,1-1 0 0 0,-13-1 0 0 0,21 2-103 0 0,0-1 0 0 0,1 1 0 0 0,-1 0 1 0 0,0-1-1 0 0,1 1 0 0 0,-1-1 1 0 0,0 0-1 0 0,1 1 0 0 0,-1-1 0 0 0,1 0 1 0 0,-1 0-1 0 0,1 0 0 0 0,-1 0 1 0 0,1 0-1 0 0,0 0 0 0 0,0-1 0 0 0,-1 1 1 0 0,1 0-1 0 0,0-1 0 0 0,0 1 0 0 0,0-1 1 0 0,0 1-1 0 0,0-1 0 0 0,1 1 1 0 0,-1-1-1 0 0,0 1 0 0 0,1-1 0 0 0,-1 0 1 0 0,1 0-1 0 0,0 1 0 0 0,0-1 0 0 0,-1-2 1 0 0,2 2-208 0 0,0 0 1 0 0,0 0 0 0 0,0 0 0 0 0,0 0-1 0 0,0 1 1 0 0,0-1 0 0 0,0 0-1 0 0,1 1 1 0 0,-1-1 0 0 0,1 1-1 0 0,-1-1 1 0 0,1 1 0 0 0,-1 0-1 0 0,1 0 1 0 0,0 0 0 0 0,0 0 0 0 0,-1 0-1 0 0,1 0 1 0 0,0 0 0 0 0,0 0-1 0 0,0 1 1 0 0,0-1 0 0 0,2 0-1 0 0,15-4-492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51 463 220 0 0,'0'0'6398'0'0,"0"1"-6363"0"0,0 0-1 0 0,0-1 1 0 0,0 1-1 0 0,0-1 1 0 0,0 1-1 0 0,0 0 1 0 0,0-1 0 0 0,0 1-1 0 0,0-1 1 0 0,0 1-1 0 0,0-1 1 0 0,0 1-1 0 0,0 0 1 0 0,1-1 0 0 0,-1 1-1 0 0,0-1 1 0 0,0 1-1 0 0,1-1 1 0 0,-1 1 0 0 0,0-1-1 0 0,1 1 1 0 0,3-2 34 0 0,-1-2 0 0 0,1 1 0 0 0,-1 0 0 0 0,0-1 0 0 0,0 1 0 0 0,0-1 0 0 0,0 0 0 0 0,0 0 0 0 0,-1 0 0 0 0,1 0 0 0 0,-1 0 0 0 0,0-1 0 0 0,0 1 0 0 0,0-1 0 0 0,1-3 0 0 0,21-60 382 0 0,-19 46-407 0 0,0 1 0 0 0,-2-1 0 0 0,0 0 0 0 0,-2 0 0 0 0,0 0 0 0 0,-1 0 0 0 0,-5-32 0 0 0,2 43-41 0 0,1 0 1 0 0,-2 0 0 0 0,0 1-1 0 0,0-1 1 0 0,0 1 0 0 0,-1-1-1 0 0,-1 2 1 0 0,1-1 0 0 0,-2 0-1 0 0,1 1 1 0 0,-1 0 0 0 0,0 1-1 0 0,-1 0 1 0 0,1 0 0 0 0,-2 0-1 0 0,1 1 1 0 0,-13-7 0 0 0,17 12 1201 0 0,-6-1-3926 0 0,6 2-1047 0 0,9 1 1207 0 0,3 1 1759 0 0,-17-5 97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2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0 440 0 0,'0'0'8027'0'0,"-16"3"-7927"0"0,-47 10-2 0 0,54-10-54 0 0,1 0-1 0 0,-1 1 1 0 0,1 0 0 0 0,-1 0-1 0 0,1 1 1 0 0,0 0 0 0 0,1 0 0 0 0,-1 1-1 0 0,1 0 1 0 0,0 0 0 0 0,1 1 0 0 0,-1 0-1 0 0,1 0 1 0 0,1 0 0 0 0,-1 1-1 0 0,-7 14 1 0 0,11-19 34 0 0,0 0-1 0 0,0 0 1 0 0,1 0-1 0 0,-1 0 1 0 0,1 0-1 0 0,0 1 1 0 0,0-1-1 0 0,0 0 0 0 0,0 0 1 0 0,1 1-1 0 0,-1-1 1 0 0,1 1-1 0 0,0-1 1 0 0,0 0-1 0 0,0 1 1 0 0,0-1-1 0 0,0 1 1 0 0,1-1-1 0 0,1 5 1 0 0,-1-6-58 0 0,0 1 1 0 0,1-1 0 0 0,-1 1 0 0 0,1-1-1 0 0,0 0 1 0 0,-1 0 0 0 0,1 0 0 0 0,0 0-1 0 0,0 0 1 0 0,0 0 0 0 0,1 0 0 0 0,-1 0-1 0 0,0-1 1 0 0,1 0 0 0 0,-1 1 0 0 0,1-1-1 0 0,-1 0 1 0 0,1 0 0 0 0,0 0 0 0 0,-1 0-1 0 0,1-1 1 0 0,0 1 0 0 0,3-1 0 0 0,12 2-248 0 0,0-1 1 0 0,1 0-1 0 0,-1-2 0 0 0,0 0 1 0 0,1-1-1 0 0,-1-1 1 0 0,34-11-1 0 0,24-10-6932 0 0,-63 22 5401 0 0,-5 2 1032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2 320 1208 0 0,'0'0'5413'0'0,"2"-21"-5099"0"0,31-166-58 0 0,-29 173-298 0 0,0 0 0 0 0,1 0 0 0 0,13-24 0 0 0,-16 35 35 0 0,-1 1-1 0 0,1-1 1 0 0,0 1 0 0 0,-1-1 0 0 0,1 1 0 0 0,0 0 0 0 0,1 0-1 0 0,-1 0 1 0 0,0 0 0 0 0,0 0 0 0 0,1 1 0 0 0,2-2-1 0 0,-4 2 26 0 0,1 1-1 0 0,-1 0 0 0 0,0-1 0 0 0,1 1 1 0 0,-1 0-1 0 0,1 0 0 0 0,-1 0 0 0 0,0 0 0 0 0,1 0 1 0 0,-1 0-1 0 0,0 0 0 0 0,1 1 0 0 0,-1-1 0 0 0,0 0 1 0 0,1 1-1 0 0,-1-1 0 0 0,0 1 0 0 0,0 0 0 0 0,1-1 1 0 0,-1 1-1 0 0,0 0 0 0 0,0 0 0 0 0,0 0 1 0 0,0-1-1 0 0,0 1 0 0 0,0 0 0 0 0,1 2 0 0 0,0 0-13 0 0,1 0 0 0 0,-1 1 0 0 0,0-1 0 0 0,0 1 0 0 0,0 0 0 0 0,-1 0-1 0 0,1-1 1 0 0,-1 1 0 0 0,0 0 0 0 0,0 0 0 0 0,0 0 0 0 0,0 5 0 0 0,2 57 67 0 0,-3-34-74 0 0,1-9-66 0 0,-1-11-1 0 0,1 1 1 0 0,0-1-1 0 0,1 0 0 0 0,0 0 0 0 0,7 20 1 0 0,-10-45-2162 0 0,1 12 2300 0 0,0 0 0 0 0,0 0 1 0 0,0 0-1 0 0,0 0 0 0 0,-1 0 0 0 0,1-1 1 0 0,0 1-1 0 0,0 0 0 0 0,-1 0 1 0 0,1 0-1 0 0,0 0 0 0 0,-1 0 1 0 0,1 0-1 0 0,-1 0 0 0 0,1 0 0 0 0,-1 1 1 0 0,0-1-1 0 0,1 0 0 0 0,-1 0 1 0 0,0 0-1 0 0,0 1 0 0 0,1-1 0 0 0,-1 0 1 0 0,0 1-1 0 0,0-1 0 0 0,0 0 1 0 0,-1 0-1 0 0,-6-3 138 0 0,-1 0 0 0 0,1 0 1 0 0,-1 1-1 0 0,0 0 0 0 0,1 1 0 0 0,-1 0 0 0 0,0 0 1 0 0,-12 0-1 0 0,-41-1-3215 0 0,62 3 2874 0 0,-1 0 1 0 0,1 0 0 0 0,0 1-1 0 0,-1-1 1 0 0,1 0 0 0 0,0 0-1 0 0,0 0 1 0 0,0 1 0 0 0,-1-1-1 0 0,1 0 1 0 0,0 1 0 0 0,0-1-1 0 0,0 0 1 0 0,0 0 0 0 0,-1 1 0 0 0,1-1-1 0 0,0 0 1 0 0,0 1 0 0 0,0-1-1 0 0,0 0 1 0 0,0 1 0 0 0,0-1-1 0 0,0 0 1 0 0,0 1 0 0 0,0-1-1 0 0,0 0 1 0 0,0 1 0 0 0,0-1 0 0 0,0 0-1 0 0,0 0 1 0 0,0 1 0 0 0,0-1-1 0 0,1 0 1 0 0,-1 1 0 0 0,0-1-1 0 0,0 0 1 0 0,1 1 0 0 0,3 2-154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1132 0 0,'0'0'6745'0'0,"3"20"-6449"0"0,2 5-231 0 0,-1-12-13 0 0,-2 1 1 0 0,0 0 0 0 0,0 0-1 0 0,-1 21 1 0 0,-2-23 133 0 0,0-1 1 0 0,-1 0 0 0 0,0 0-1 0 0,-6 15 1 0 0,5-15 253 0 0,0 0 0 0 0,0 0 1 0 0,2 0-1 0 0,-2 16 0 0 0,3-27-401 0 0,1 1 0 0 0,-1 0 0 0 0,1-1-1 0 0,-1 1 1 0 0,1 0 0 0 0,-1-1 0 0 0,1 1 0 0 0,0-1 0 0 0,-1 1-1 0 0,1-1 1 0 0,0 1 0 0 0,0-1 0 0 0,-1 1 0 0 0,1-1 0 0 0,0 0 0 0 0,0 1-1 0 0,-1-1 1 0 0,1 0 0 0 0,0 0 0 0 0,0 0 0 0 0,0 1 0 0 0,0-1-1 0 0,-1 0 1 0 0,1 0 0 0 0,0 0 0 0 0,0 0 0 0 0,1-1 0 0 0,32 1-303 0 0,-26 0 201 0 0,4-1-271 0 0,0 0-1 0 0,-1-1 0 0 0,1-1 0 0 0,-1 0 0 0 0,22-8 1 0 0,-21 6-892 0 0,-1 1 0 0 0,1 1 1 0 0,0 0-1 0 0,0 0 0 0 0,0 1 1 0 0,13 0-1 0 0,-4 2 178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2252 0 0,'0'0'6847'0'0,"-13"8"-6564"0"0,-43 26-14 0 0,51-30-248 0 0,1 0 1 0 0,0 0-1 0 0,0 0 1 0 0,0 1-1 0 0,0-1 1 0 0,1 1-1 0 0,-1 0 1 0 0,1 0-1 0 0,0 0 1 0 0,1 0-1 0 0,-1 1 1 0 0,1-1-1 0 0,0 1 1 0 0,1-1-1 0 0,-1 1 1 0 0,1 0-1 0 0,0 0 1 0 0,1-1-1 0 0,-1 1 1 0 0,1 0-1 0 0,0 0 1 0 0,0 0-1 0 0,1 0 0 0 0,0 0 1 0 0,0-1-1 0 0,4 12 1 0 0,-4-15-83 0 0,0 1 1 0 0,0 0-1 0 0,0-1 0 0 0,0 1 0 0 0,1-1 1 0 0,-1 1-1 0 0,1-1 0 0 0,0 0 1 0 0,0 1-1 0 0,0-1 0 0 0,0 0 1 0 0,0 0-1 0 0,0 0 0 0 0,0-1 1 0 0,1 1-1 0 0,-1 0 0 0 0,1-1 0 0 0,-1 0 1 0 0,1 0-1 0 0,-1 1 0 0 0,1-1 1 0 0,0-1-1 0 0,0 1 0 0 0,-1 0 1 0 0,1-1-1 0 0,0 1 0 0 0,0-1 1 0 0,0 0-1 0 0,0 0 0 0 0,0 0 0 0 0,0 0 1 0 0,-1-1-1 0 0,1 1 0 0 0,0-1 1 0 0,0 0-1 0 0,4-1 0 0 0,1-1-197 0 0,0 0-1 0 0,-1-1 1 0 0,1 0-1 0 0,-1 0 0 0 0,0 0 1 0 0,0-1-1 0 0,0 0 1 0 0,-1-1-1 0 0,1 0 1 0 0,-1 1-1 0 0,5-9 0 0 0,-9 12 273 0 0,2-2 26 0 0,-1 0 1 0 0,0-1 0 0 0,1 1-1 0 0,-1-1 1 0 0,-1 1 0 0 0,1-1-1 0 0,-1 0 1 0 0,0 0-1 0 0,0 0 1 0 0,0-1 0 0 0,-1 1-1 0 0,0 0 1 0 0,1-7 486 0 0,-10 18 1838 0 0,0 7-2302 0 0,7-11-29 0 0,0 1 0 0 0,0 0 0 0 0,0 0 0 0 0,1 0 0 0 0,-1 0 0 0 0,1 0-1 0 0,0 0 1 0 0,0 0 0 0 0,0 0 0 0 0,0 0 0 0 0,1-1 0 0 0,-1 1 0 0 0,1 0 0 0 0,0 0-1 0 0,0 0 1 0 0,0 0 0 0 0,0-1 0 0 0,0 1 0 0 0,0 0 0 0 0,1-1 0 0 0,-1 1-1 0 0,1-1 1 0 0,0 1 0 0 0,0-1 0 0 0,0 0 0 0 0,0 0 0 0 0,0 0 0 0 0,0 0-1 0 0,0 0 1 0 0,1-1 0 0 0,-1 1 0 0 0,1 0 0 0 0,0-1 0 0 0,-1 0 0 0 0,1 0-1 0 0,0 0 1 0 0,3 1 0 0 0,5 1 30 0 0,0 0 1 0 0,0-1-1 0 0,0 0 0 0 0,1-1 0 0 0,-1 0 1 0 0,1 0-1 0 0,-1-2 0 0 0,17-1 0 0 0,-25 1-75 0 0,-1 0 0 0 0,1 1 0 0 0,-1-1 0 0 0,1 0 0 0 0,-1 0-1 0 0,0 0 1 0 0,0-1 0 0 0,0 1 0 0 0,1 0 0 0 0,-1-1 0 0 0,-1 0 0 0 0,1 1 0 0 0,0-1-1 0 0,0 0 1 0 0,0 0 0 0 0,-1 0 0 0 0,1 0 0 0 0,-1 0 0 0 0,0 0 0 0 0,0-1 0 0 0,0 1-1 0 0,0 0 1 0 0,0-1 0 0 0,0 1 0 0 0,0-1 0 0 0,-1 1 0 0 0,1-1 0 0 0,-1 1 0 0 0,0-1-1 0 0,0 1 1 0 0,0-1 0 0 0,0 1 0 0 0,0-1 0 0 0,0 1 0 0 0,-1-1 0 0 0,1 1-1 0 0,-1-1 1 0 0,0 1 0 0 0,0-1 0 0 0,0 1 0 0 0,0 0 0 0 0,0 0 0 0 0,0-1 0 0 0,0 1-1 0 0,-1 0 1 0 0,1 0 0 0 0,-1 0 0 0 0,0 0 0 0 0,0 1 0 0 0,1-1 0 0 0,-5-2 0 0 0,-6-6-316 0 0,0 0 1 0 0,-1 1-1 0 0,-18-9 1 0 0,26 15-499 0 0,0 1 0 0 0,1 0 0 0 0,-1 0 0 0 0,0 1 0 0 0,-1 0 0 0 0,1-1 0 0 0,0 2 0 0 0,-7-2 0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2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3440 0 0,'0'0'6072'0'0,"-12"3"-5810"0"0,3-2-193 0 0,-44 10 48 0 0,49-10-71 0 0,0 0 0 0 0,0 0 0 0 0,0 1-1 0 0,0 0 1 0 0,0 0 0 0 0,0 0 0 0 0,1 0 0 0 0,-1 0 0 0 0,1 1 0 0 0,0-1 0 0 0,-1 1 0 0 0,-2 3 0 0 0,4-3-30 0 0,1 0 0 0 0,-1 0 0 0 0,0 0 0 0 0,1 0 0 0 0,0 0 1 0 0,0 0-1 0 0,0 0 0 0 0,0 0 0 0 0,0 1 0 0 0,0-1 0 0 0,1 0 0 0 0,0 1 0 0 0,-1-1 0 0 0,1 0 1 0 0,0 1-1 0 0,1-1 0 0 0,-1 0 0 0 0,1 0 0 0 0,-1 1 0 0 0,1-1 0 0 0,0 0 0 0 0,0 0 0 0 0,1 0 0 0 0,-1 0 1 0 0,1 0-1 0 0,-1 0 0 0 0,1 0 0 0 0,0 0 0 0 0,2 2 0 0 0,2 2-677 0 0,0 0 0 0 0,0-1 0 0 0,0 0 0 0 0,1 0-1 0 0,-1-1 1 0 0,2 1 0 0 0,-1-1 0 0 0,0-1 0 0 0,1 0 0 0 0,8 4 0 0 0,4-1-2523 0 0</inkml:trace>
  <inkml:trace contextRef="#ctx0" brushRef="#br0" timeOffset="1">132 107 812 0 0,'0'0'9469'0'0,"-79"26"-9945"0"0,77-21-600 0 0,0-2-520 0 0,2 1-785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4 292 0 0,'0'0'7723'0'0,"-5"15"-7551"0"0,1-4-128 0 0,-1 0 15 0 0,1 0 1 0 0,0 0-1 0 0,0 1 0 0 0,2-1 1 0 0,-1 1-1 0 0,1-1 1 0 0,1 1-1 0 0,0 0 0 0 0,1 16 1 0 0,1-27-66 0 0,0 1 0 0 0,0-1 1 0 0,0 0-1 0 0,0 1 0 0 0,0-1 1 0 0,0 0-1 0 0,1 0 1 0 0,-1 0-1 0 0,0 0 0 0 0,1 0 1 0 0,-1 0-1 0 0,0 0 0 0 0,1 0 1 0 0,-1-1-1 0 0,1 1 0 0 0,-1-1 1 0 0,1 1-1 0 0,0-1 0 0 0,-1 1 1 0 0,1-1-1 0 0,-1 0 0 0 0,1 0 1 0 0,0 0-1 0 0,1 0 0 0 0,43-1-1381 0 0,-40-2 1124 0 0,1-1 1 0 0,0 1-1 0 0,-1-1 0 0 0,1 0 0 0 0,-1-1 1 0 0,0 1-1 0 0,0-1 0 0 0,-1 0 0 0 0,8-9 1 0 0,-1-1-370 0 0,1 0 0 0 0,14-26 1 0 0,-30 66 4864 0 0,4-20-4204 0 0,-1 1-1 0 0,1 0 1 0 0,0 0-1 0 0,1 0 1 0 0,-1-1-1 0 0,1 1 1 0 0,0-1-1 0 0,1 1 1 0 0,-1-1-1 0 0,7 10 1 0 0,-3-10 40 0 0,0-1 0 0 0,0 1 1 0 0,0-1-1 0 0,0 0 0 0 0,1 0 1 0 0,0-1-1 0 0,0 0 1 0 0,0 0-1 0 0,0-1 0 0 0,0 0 1 0 0,1 0-1 0 0,-1-1 0 0 0,0 1 1 0 0,1-2-1 0 0,0 1 0 0 0,-1-1 1 0 0,1 0-1 0 0,-1-1 1 0 0,1 1-1 0 0,11-4 0 0 0,-15 3-70 0 0,1 0 0 0 0,0 0-1 0 0,-1 0 1 0 0,1-1 0 0 0,-1 1 0 0 0,1-1 0 0 0,-1 0-1 0 0,0-1 1 0 0,0 1 0 0 0,0-1 0 0 0,0 1-1 0 0,0-1 1 0 0,0-1 0 0 0,-1 1 0 0 0,0 0-1 0 0,0-1 1 0 0,0 0 0 0 0,0 1 0 0 0,0-1-1 0 0,-1 0 1 0 0,1-1 0 0 0,-1 1 0 0 0,0 0-1 0 0,0-1 1 0 0,-1 1 0 0 0,1-1 0 0 0,-1 1-1 0 0,0-1 1 0 0,-1 0 0 0 0,1 0 0 0 0,-1 1-1 0 0,0-1 1 0 0,0-5 0 0 0,-1 6 3 0 0,0 1 1 0 0,0 0 0 0 0,0-1-1 0 0,0 1 1 0 0,-1 0-1 0 0,1 0 1 0 0,-1 0 0 0 0,0 0-1 0 0,0 0 1 0 0,0 0 0 0 0,0 1-1 0 0,-1-1 1 0 0,1 1-1 0 0,-1-1 1 0 0,1 1 0 0 0,-1 0-1 0 0,0 0 1 0 0,0 0-1 0 0,0 0 1 0 0,0 0 0 0 0,0 1-1 0 0,0 0 1 0 0,-1-1 0 0 0,1 1-1 0 0,-4 0 1 0 0,-2-2-278 0 0,0 1 0 0 0,0 0 0 0 0,0 0 0 0 0,0 1 0 0 0,0 0 0 0 0,0 1 0 0 0,-1 0 0 0 0,-11 1 0 0 0,19 0 81 0 0,1-1 0 0 0,0 1 0 0 0,-1-1 0 0 0,1 1 1 0 0,0 0-1 0 0,0 0 0 0 0,-1-1 0 0 0,1 1 0 0 0,0 0 0 0 0,0 0 0 0 0,0 0 1 0 0,0 0-1 0 0,0 0 0 0 0,0 0 0 0 0,0 1 0 0 0,0-1 0 0 0,1 0 0 0 0,-1 0 1 0 0,0 1-1 0 0,1-1 0 0 0,-1 0 0 0 0,1 1 0 0 0,-1-1 0 0 0,1 0 0 0 0,0 4 0 0 0,-1 10-553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1 336 0 0,'0'0'8611'0'0,"-13"18"-8368"0"0,-41 57 37 0 0,48-66-176 0 0,0-1 1 0 0,0 0-1 0 0,0-1 1 0 0,-1 0-1 0 0,-1 0 1 0 0,1 0 0 0 0,-1-1-1 0 0,0 0 1 0 0,0 0-1 0 0,-1-1 1 0 0,1 0 0 0 0,-1-1-1 0 0,-1 0 1 0 0,1 0-1 0 0,-11 2 1 0 0,17-5-141 0 0,0-1 0 0 0,0 1 0 0 0,0-1 0 0 0,0 0 0 0 0,0 0 0 0 0,0 0 0 0 0,0 0 1 0 0,0-1-1 0 0,0 1 0 0 0,0-1 0 0 0,0 1 0 0 0,0-1 0 0 0,0 0 0 0 0,0 0 0 0 0,1-1 0 0 0,-1 1 0 0 0,0-1 0 0 0,1 1 0 0 0,-1-1 0 0 0,1 0 0 0 0,0 0 0 0 0,-1 0 0 0 0,1 0 1 0 0,0 0-1 0 0,0 0 0 0 0,0-1 0 0 0,-1-2 0 0 0,1 1 14 0 0,-1 0 0 0 0,1 1 1 0 0,1-1-1 0 0,-1 0 0 0 0,0-1 0 0 0,1 1 1 0 0,0 0-1 0 0,0 0 0 0 0,0-1 0 0 0,1 1 1 0 0,-1 0-1 0 0,1-1 0 0 0,0 1 0 0 0,1-1 1 0 0,-1 1-1 0 0,1 0 0 0 0,-1-1 0 0 0,4-7 1 0 0,-3 8 25 0 0,1 0 0 0 0,0 0 0 0 0,1 0 0 0 0,-1 0 0 0 0,1 0 0 0 0,0 0 0 0 0,0 1 0 0 0,0-1 0 0 0,0 1 0 0 0,0 0 0 0 0,1 0 0 0 0,-1 0 0 0 0,1 1 0 0 0,0-1 0 0 0,0 1 0 0 0,0 0 0 0 0,7-3 0 0 0,-9 4 11 0 0,1 0 1 0 0,-1 1-1 0 0,1-1 1 0 0,-1 0-1 0 0,1 1 1 0 0,0 0-1 0 0,-1-1 1 0 0,1 1-1 0 0,0 0 1 0 0,-1 1-1 0 0,1-1 1 0 0,0 0-1 0 0,-1 1 1 0 0,1-1-1 0 0,-1 1 1 0 0,1 0-1 0 0,-1 0 1 0 0,1 0-1 0 0,-1 0 1 0 0,1 0-1 0 0,-1 0 1 0 0,0 1-1 0 0,0-1 1 0 0,0 1-1 0 0,0 0 1 0 0,0 0-1 0 0,0 0 1 0 0,0 0-1 0 0,0 0 1 0 0,2 4-1 0 0,6 12 291 0 0,0 1-1 0 0,13 39 0 0 0,-16-39-103 0 0,0 0 0 0 0,1-1 0 0 0,16 25 0 0 0,-23-42-319 0 0,0 0 0 0 0,0 0 0 0 0,0 0 0 0 0,0 1 0 0 0,1-1 0 0 0,-1 0 0 0 0,0 0 0 0 0,1-1 0 0 0,-1 1 0 0 0,0 0 0 0 0,1 0 0 0 0,-1-1 0 0 0,1 1 0 0 0,-1-1 0 0 0,1 1 0 0 0,0-1 0 0 0,-1 0 0 0 0,1 0 0 0 0,-1 1 0 0 0,1-1 0 0 0,0 0 0 0 0,-1 0 0 0 0,1-1 0 0 0,-1 1 0 0 0,1 0 0 0 0,0-1 0 0 0,-1 1 0 0 0,2-1 0 0 0,42-19-7518 0 0,-45 20 7513 0 0,9-3-484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29 2040 0 0,'0'0'5995'0'0,"-2"5"-5577"0"0,1-4-365 0 0,1 1 0 0 0,-1-1 0 0 0,1 0 0 0 0,0 0-1 0 0,0 0 1 0 0,-1 1 0 0 0,1-1 0 0 0,0 0-1 0 0,0 0 1 0 0,0 1 0 0 0,0-1 0 0 0,0 0 0 0 0,1 0-1 0 0,-1 0 1 0 0,0 1 0 0 0,0-1 0 0 0,1 0-1 0 0,-1 0 1 0 0,1 0 0 0 0,-1 0 0 0 0,1 1 0 0 0,0-1-1 0 0,-1 0 1 0 0,1 0 0 0 0,0 0 0 0 0,1 1-1 0 0,0 0 64 0 0,1-1 0 0 0,-1 1 0 0 0,1-1 0 0 0,-1 0 0 0 0,1 0 0 0 0,-1 0 0 0 0,1 0 0 0 0,0 0 0 0 0,0-1 0 0 0,-1 1 0 0 0,1-1 0 0 0,0 1 0 0 0,0-1 0 0 0,4 0 0 0 0,-6 0-115 0 0,0 0-1 0 0,0 0 0 0 0,0 0 1 0 0,0 0-1 0 0,0 0 0 0 0,0 0 1 0 0,0 0-1 0 0,0 0 1 0 0,0 0-1 0 0,0-1 0 0 0,0 1 1 0 0,0 0-1 0 0,0-1 0 0 0,0 1 1 0 0,0 0-1 0 0,0-1 0 0 0,0 1 1 0 0,-1-1-1 0 0,1 0 0 0 0,0 1 1 0 0,0-1-1 0 0,0 0 0 0 0,-1 1 1 0 0,1-1-1 0 0,0 0 0 0 0,-1 0 1 0 0,1 0-1 0 0,-1 1 0 0 0,1-1 1 0 0,-1 0-1 0 0,1 0 0 0 0,-1 0 1 0 0,0 0-1 0 0,1 0 1 0 0,-1 0-1 0 0,0 0 0 0 0,0 0 1 0 0,0 0-1 0 0,0 0 0 0 0,0 0 1 0 0,0 0-1 0 0,0 0 0 0 0,0 0 1 0 0,0 0-1 0 0,0 0 0 0 0,0 0 1 0 0,-1 0-1 0 0,0-2 0 0 0,1 1 7 0 0,-1-1 0 0 0,-1 0 1 0 0,1 1-1 0 0,0-1 0 0 0,0 1 0 0 0,-1-1 0 0 0,0 1 0 0 0,1 0 0 0 0,-1 0 0 0 0,0-1 0 0 0,0 1 0 0 0,0 0 0 0 0,0 1 0 0 0,-1-1 0 0 0,1 0 0 0 0,0 1 0 0 0,-5-3 0 0 0,0 3-103 0 0,0-1-1 0 0,-1 1 0 0 0,1 0 0 0 0,-1 0 0 0 0,-13 1 1 0 0,20 0-63 0 0,0 0 1 0 0,0 0 0 0 0,-1 1 0 0 0,1-1 0 0 0,0 0 0 0 0,0 0-1 0 0,-1 1 1 0 0,1-1 0 0 0,0 0 0 0 0,0 1 0 0 0,0 0 0 0 0,0-1-1 0 0,-1 1 1 0 0,1 0 0 0 0,0-1 0 0 0,0 1 0 0 0,-1 1 0 0 0,2-1-102 0 0,0 0 1 0 0,0 0-1 0 0,-1 0 1 0 0,1 0-1 0 0,0 0 1 0 0,0 0 0 0 0,0 0-1 0 0,0 0 1 0 0,1 0-1 0 0,-1 0 1 0 0,0 0 0 0 0,0 0-1 0 0,1 0 1 0 0,-1 0-1 0 0,0-1 1 0 0,1 1-1 0 0,-1 0 1 0 0,1 0 0 0 0,-1 0-1 0 0,1 0 1 0 0,-1-1-1 0 0,1 1 1 0 0,0 0-1 0 0,-1 0 1 0 0,1-1 0 0 0,0 1-1 0 0,1 0 1 0 0,10 10-724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6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1 388 0 0,'0'0'9379'0'0,"-3"1"-9112"0"0,-8 3 45 0 0,0-1 0 0 0,0-1 1 0 0,0 0-1 0 0,0 0 0 0 0,0-2 0 0 0,-1 1 0 0 0,1-1 0 0 0,-18-2 0 0 0,12 1-179 0 0,0 0-1 0 0,0 2 1 0 0,-26 3-1 0 0,31-2 1650 0 0,-1 1-2557 0 0,5 0-4636 0 0,36-2-2918 0 0,-15-1 7689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17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207 1 616 0 0</inkml:trace>
  <inkml:trace contextRef="#ctx0" brushRef="#br0" timeOffset="1">207 1 616 0 0,'0'93'1375'0'0,"0"-74"-573"0"0,-10-20 4272 0 0,-13 0-3739 0 0,-64 0 1208 0 0,0-1-4058 0 0,106 9-8511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1112 0 0,'0'0'3845'0'0,"-2"18"-2823"0"0,-12 149 1054 0 0,13-147-2318 0 0,1-12-74 0 0,0-1 0 0 0,0 0 0 0 0,0 0-1 0 0,1 0 1 0 0,1 8 0 0 0,-1-13-97 0 0,-1 1 1 0 0,1-1 0 0 0,0 0 0 0 0,0 0-1 0 0,0 0 1 0 0,0 0 0 0 0,1 0-1 0 0,-1 0 1 0 0,0 0 0 0 0,1 0 0 0 0,-1-1-1 0 0,3 3 1 0 0,-1-2-88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2020 0 0,'0'0'6649'0'0,"-14"2"-6438"0"0,-229 19 177 0 0,253-12-9200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66 2492 0 0,'0'0'4473'0'0,"-1"-7"-4011"0"0,0 5-396 0 0,1 0 0 0 0,0 0 0 0 0,0 0-1 0 0,-1 0 1 0 0,1 0 0 0 0,1 0-1 0 0,-1 0 1 0 0,0 0 0 0 0,0 0 0 0 0,1 0-1 0 0,-1 0 1 0 0,1 0 0 0 0,0 0-1 0 0,-1 0 1 0 0,1 0 0 0 0,0 0 0 0 0,0 1-1 0 0,0-1 1 0 0,0 0 0 0 0,1 1 0 0 0,-1-1-1 0 0,0 0 1 0 0,1 1 0 0 0,-1 0-1 0 0,1-1 1 0 0,-1 1 0 0 0,1 0 0 0 0,0 0-1 0 0,0 0 1 0 0,-1 0 0 0 0,1 0 0 0 0,0 0-1 0 0,0 0 1 0 0,0 1 0 0 0,0-1-1 0 0,0 1 1 0 0,0-1 0 0 0,0 1 0 0 0,0 0-1 0 0,0 0 1 0 0,0 0 0 0 0,0 0 0 0 0,0 0-1 0 0,4 1 1 0 0,-3-1-49 0 0,-1 1 0 0 0,1-1 1 0 0,-1 1-1 0 0,0 0 0 0 0,1 0 0 0 0,-1 0 1 0 0,0 0-1 0 0,1 0 0 0 0,-1 0 0 0 0,0 1 0 0 0,0-1 1 0 0,0 1-1 0 0,0-1 0 0 0,-1 1 0 0 0,1 0 1 0 0,0 0-1 0 0,-1 0 0 0 0,1 0 0 0 0,-1 0 0 0 0,1 0 1 0 0,-1 0-1 0 0,0 0 0 0 0,0 1 0 0 0,0-1 1 0 0,0 0-1 0 0,-1 1 0 0 0,1-1 0 0 0,-1 1 0 0 0,1 4 1 0 0,0-2-44 0 0,0 1-1 0 0,0 0 1 0 0,0-1 0 0 0,-1 1 0 0 0,0 0 0 0 0,0 0 0 0 0,-1-1 0 0 0,0 1 0 0 0,0 0 0 0 0,0-1 0 0 0,0 1-1 0 0,-4 6 1 0 0,-4 1-10 0 0,-1-1-1 0 0,0 0 0 0 0,0-1 0 0 0,-2 0 0 0 0,1-1 1 0 0,-1 0-1 0 0,-1-1 0 0 0,0-1 0 0 0,0 0 0 0 0,-26 12 1 0 0,40-19 60 0 0,0 0 1 0 0,0 0 0 0 0,0 0 0 0 0,0 0-1 0 0,0-1 1 0 0,0 1 0 0 0,0 0 0 0 0,1-1-1 0 0,-1 1 1 0 0,0-1 0 0 0,1 1 0 0 0,-1-1-1 0 0,0 1 1 0 0,0-1 0 0 0,3 0 0 0 0,22 5-256 0 0,1-1 0 0 0,0-1 1 0 0,0-2-1 0 0,-1-1 0 0 0,52-6 1 0 0,-26 3-4170 0 0,-31 1 1398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2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9 1780 0 0,'0'0'8172'0'0,"-13"-1"-7756"0"0,6 1-406 0 0,1-2 65 0 0,-1 1 0 0 0,1 0 0 0 0,-1 1 0 0 0,1 0 0 0 0,-1 0 0 0 0,1 0 0 0 0,-1 0 0 0 0,1 1 0 0 0,-1 1 0 0 0,1-1 0 0 0,0 1 0 0 0,-1 0 0 0 0,1 0 1 0 0,0 1-1 0 0,0-1 0 0 0,1 1 0 0 0,-1 1 0 0 0,1-1 0 0 0,-1 1 0 0 0,1 0 0 0 0,-7 7 0 0 0,9-8-58 0 0,1 0-1 0 0,-1 1 1 0 0,1-1 0 0 0,0 0-1 0 0,0 1 1 0 0,1-1-1 0 0,-1 1 1 0 0,1 0 0 0 0,0 0-1 0 0,0-1 1 0 0,0 1-1 0 0,0 0 1 0 0,0 0 0 0 0,1 0-1 0 0,0 0 1 0 0,0 0 0 0 0,0 0-1 0 0,1 6 1 0 0,0-7-65 0 0,0-1 0 0 0,-1 0-1 0 0,1 0 1 0 0,0 0 0 0 0,1 0 0 0 0,-1 0 0 0 0,0 0 0 0 0,0 0 0 0 0,1 0 0 0 0,-1 0 0 0 0,1 0 0 0 0,0-1-1 0 0,-1 1 1 0 0,1 0 0 0 0,0-1 0 0 0,0 0 0 0 0,0 1 0 0 0,0-1 0 0 0,0 0 0 0 0,0 0 0 0 0,1 0 0 0 0,-1-1-1 0 0,0 1 1 0 0,0 0 0 0 0,1-1 0 0 0,-1 1 0 0 0,0-1 0 0 0,1 0 0 0 0,-1 0 0 0 0,5 0 0 0 0,-2 0-105 0 0,1-1 1 0 0,-1 1-1 0 0,1-1 0 0 0,-1 0 1 0 0,0-1-1 0 0,0 1 1 0 0,1-1-1 0 0,-1 0 1 0 0,0 0-1 0 0,0-1 0 0 0,-1 1 1 0 0,1-1-1 0 0,-1 0 1 0 0,1-1-1 0 0,-1 1 1 0 0,0-1-1 0 0,0 1 1 0 0,0-1-1 0 0,4-7 0 0 0,-3 5-116 0 0,-1-1-1 0 0,0 0 1 0 0,0 0-1 0 0,0 0 1 0 0,-1-1 0 0 0,0 1-1 0 0,-1-1 1 0 0,0 0-1 0 0,0 1 1 0 0,0-1-1 0 0,-1 0 1 0 0,0-14-1 0 0,-1 22 344 0 0,-1 0 1 0 0,1-1-1 0 0,0 1 1 0 0,-1 0-1 0 0,1 0 0 0 0,0-1 1 0 0,-1 1-1 0 0,1 0 0 0 0,0 0 1 0 0,-1 0-1 0 0,1 0 0 0 0,-1 0 1 0 0,1-1-1 0 0,0 1 0 0 0,-1 0 1 0 0,1 0-1 0 0,-1 0 1 0 0,1 0-1 0 0,-1 0 0 0 0,1 0 1 0 0,0 0-1 0 0,-1 0 0 0 0,1 1 1 0 0,-1-1-1 0 0,1 0 0 0 0,0 0 1 0 0,-1 0-1 0 0,1 0 1 0 0,-1 0-1 0 0,1 1 0 0 0,0-1 1 0 0,-1 0-1 0 0,1 0 0 0 0,0 1 1 0 0,-1-1-1 0 0,1 0 0 0 0,0 1 1 0 0,0-1-1 0 0,-1 0 1 0 0,1 0-1 0 0,0 1 0 0 0,0-1 1 0 0,0 1-1 0 0,-1-1 0 0 0,1 0 1 0 0,0 1-1 0 0,-2 7 112 0 0,1 0 1 0 0,-1 0-1 0 0,2 0 1 0 0,-1 0-1 0 0,1 0 0 0 0,0 0 1 0 0,1-1-1 0 0,0 1 0 0 0,0 0 1 0 0,5 14-1 0 0,-6-19-162 0 0,1 0 0 0 0,-1-1 0 0 0,1 1 0 0 0,0 0 0 0 0,0-1 0 0 0,0 1-1 0 0,1 0 1 0 0,-1-1 0 0 0,1 1 0 0 0,-1-1 0 0 0,1 0 0 0 0,0 1 0 0 0,0-1 0 0 0,0 0 0 0 0,0 0 0 0 0,0 0-1 0 0,0-1 1 0 0,1 1 0 0 0,-1 0 0 0 0,0-1 0 0 0,1 1 0 0 0,0-1 0 0 0,-1 0 0 0 0,1 0 0 0 0,0 0 0 0 0,-1 0 0 0 0,1-1-1 0 0,0 1 1 0 0,0-1 0 0 0,0 0 0 0 0,0 1 0 0 0,3-1 0 0 0,-3-1-79 0 0,-1 0 0 0 0,1-1 0 0 0,-1 1 0 0 0,1 0 0 0 0,-1-1 0 0 0,0 1 0 0 0,0-1 0 0 0,1 0 0 0 0,-1 0 1 0 0,-1 0-1 0 0,1 0 0 0 0,0 0 0 0 0,0 0 0 0 0,-1 0 0 0 0,1-1 0 0 0,-1 1 0 0 0,0 0 0 0 0,2-4 0 0 0,20-51-1060 0 0,-21 49 662 0 0,3-10-641 0 0,4-5 2553 0 0,-8 23-1410 0 0,0 0 0 0 0,0 1 0 0 0,0-1 0 0 0,0 0 0 0 0,-1 0-1 0 0,1 0 1 0 0,0 1 0 0 0,0-1 0 0 0,0 1 0 0 0,-1-1 0 0 0,1 0-1 0 0,0 1 1 0 0,0-1 0 0 0,-1 1 0 0 0,1 0 0 0 0,0-1 0 0 0,-1 1-1 0 0,1-1 1 0 0,-1 1 0 0 0,1 0 0 0 0,0 0 0 0 0,-1-1 0 0 0,0 1-1 0 0,1 0 1 0 0,-1 0 0 0 0,0-1 0 0 0,1 1 0 0 0,-1 0 0 0 0,0 0-1 0 0,1 1 1 0 0,15 31 75 0 0,-13-26-374 0 0,0 0 1 0 0,0 0-1 0 0,1 0 0 0 0,0 0 1 0 0,0-1-1 0 0,1 1 0 0 0,8 7 1 0 0,7-13-5927 0 0,-13-3 4325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2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1552 0 0,'0'0'7067'0'0,"-9"3"-6579"0"0,2-1-365 0 0,-1 0-1 0 0,1 1 1 0 0,0 0 0 0 0,0 0-1 0 0,0 1 1 0 0,0 0 0 0 0,-7 5-1 0 0,11-6-30 0 0,0-1 0 0 0,0 1-1 0 0,0 0 1 0 0,1-1 0 0 0,-1 1-1 0 0,1 1 1 0 0,-1-1-1 0 0,1 0 1 0 0,0 0 0 0 0,0 1-1 0 0,1 0 1 0 0,-1-1 0 0 0,1 1-1 0 0,0 0 1 0 0,0-1 0 0 0,0 1-1 0 0,0 0 1 0 0,1 0-1 0 0,-1 6 1 0 0,1-9-59 0 0,0 1 1 0 0,0-1-1 0 0,0 1 1 0 0,1 0-1 0 0,-1-1 0 0 0,0 1 1 0 0,1-1-1 0 0,-1 1 0 0 0,1-1 1 0 0,0 1-1 0 0,-1-1 1 0 0,1 0-1 0 0,0 1 0 0 0,0-1 1 0 0,0 0-1 0 0,0 0 1 0 0,0 1-1 0 0,0-1 0 0 0,0 0 1 0 0,0 0-1 0 0,0 0 0 0 0,3 1 1 0 0,0 0-110 0 0,-1 0 1 0 0,1-1-1 0 0,0 1 1 0 0,0-1-1 0 0,0 0 1 0 0,0 0-1 0 0,0 0 1 0 0,7 0-1 0 0,3-1-749 0 0,0 0 0 0 0,0-1 0 0 0,0 0 0 0 0,17-5 0 0 0,10-3-4200 0 0,-19 5 2166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2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6 187 3536 0 0,'0'0'3213'0'0,"1"-16"-2987"0"0,10-138 190 0 0,-11 154-381 0 0,0-1 1 0 0,0 0 0 0 0,0 1-1 0 0,0-1 1 0 0,0 1 0 0 0,0-1-1 0 0,0 0 1 0 0,0 1 0 0 0,0-1-1 0 0,0 0 1 0 0,1 1-1 0 0,-1-1 1 0 0,0 1 0 0 0,0-1-1 0 0,1 0 1 0 0,-1 1 0 0 0,0-1-1 0 0,1 1 1 0 0,-1-1 0 0 0,1 1-1 0 0,-1-1 1 0 0,0 1 0 0 0,1-1-1 0 0,-1 1 1 0 0,1 0 0 0 0,-1-1-1 0 0,1 1 1 0 0,0 0 0 0 0,-1-1-1 0 0,2 1 1 0 0,13 10 494 0 0,10 31-843 0 0,33 132 402 0 0,-57-172-118 0 0,-36-25-750 0 0,-22-8 1566 0 0,23 13-5158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7 436 0 0,'0'0'8068'0'0,"-3"-6"-6546"0"0,2 28-1485 0 0,-1-1-1 0 0,-8 34 1 0 0,5-34-21 0 0,2 1-1 0 0,-2 35 1 0 0,4-33 2 0 0,3 38 107 0 0,-1-58-146 0 0,0 0 0 0 0,-1-1 0 0 0,2 1 0 0 0,-1 0 0 0 0,0-1 0 0 0,1 0 0 0 0,-1 1 0 0 0,1-1 0 0 0,0 0 0 0 0,0 0 0 0 0,0 0-1 0 0,1 0 1 0 0,-1 0 0 0 0,4 3 0 0 0,-5-5-22 0 0,0-1 1 0 0,-1 1-1 0 0,1-1 0 0 0,0 1 0 0 0,0-1 0 0 0,-1 0 1 0 0,1 1-1 0 0,0-1 0 0 0,0 0 0 0 0,0 0 0 0 0,0 1 0 0 0,-1-1 1 0 0,1 0-1 0 0,0 0 0 0 0,0 0 0 0 0,0 0 0 0 0,0 0 1 0 0,0 0-1 0 0,-1 0 0 0 0,1-1 0 0 0,0 1 0 0 0,0 0 1 0 0,0 0-1 0 0,0-1 0 0 0,-1 1 0 0 0,3-1 0 0 0,20-20-349 0 0,-20 17 341 0 0,1-1 0 0 0,-2 1-1 0 0,1 0 1 0 0,0-1 0 0 0,-1 0 0 0 0,0 1 0 0 0,0-1-1 0 0,0 0 1 0 0,1-7 0 0 0,-5 32 1051 0 0,1-16-906 0 0,1 0 1 0 0,-1 1-1 0 0,1-1 0 0 0,0 1 1 0 0,0-1-1 0 0,0 1 1 0 0,1-1-1 0 0,1 7 1 0 0,-1-10-84 0 0,-1 1 1 0 0,1-1 0 0 0,0 1 0 0 0,0-1-1 0 0,0 1 1 0 0,0-1 0 0 0,1 0 0 0 0,-1 0 0 0 0,0 1-1 0 0,1-1 1 0 0,-1 0 0 0 0,0 0 0 0 0,1 0 0 0 0,-1 0-1 0 0,1-1 1 0 0,-1 1 0 0 0,1 0 0 0 0,0-1 0 0 0,-1 1-1 0 0,1-1 1 0 0,0 1 0 0 0,0-1 0 0 0,-1 0 0 0 0,1 0-1 0 0,0 0 1 0 0,0 0 0 0 0,-1 0 0 0 0,4 0 0 0 0,-1 0-46 0 0,-1-1-1 0 0,1 0 1 0 0,0 1 0 0 0,-1-1 0 0 0,1 0 0 0 0,0-1 0 0 0,-1 1 0 0 0,1-1 0 0 0,-1 1 0 0 0,0-1 0 0 0,1 0 0 0 0,-1 0 0 0 0,0-1 0 0 0,0 1 0 0 0,0-1 0 0 0,-1 1 0 0 0,1-1-1 0 0,-1 0 1 0 0,1 0 0 0 0,2-6 0 0 0,-2 5 20 0 0,0 0-1 0 0,-1 0 1 0 0,0-1-1 0 0,0 1 1 0 0,0-1-1 0 0,-1 0 0 0 0,1 1 1 0 0,-1-1-1 0 0,0 0 1 0 0,-1 0-1 0 0,1 0 1 0 0,-1 0-1 0 0,0 0 1 0 0,0 1-1 0 0,-2-11 1 0 0,2 14 26 0 0,-1 0 0 0 0,1 0 0 0 0,0 1 0 0 0,-1-1 0 0 0,1 0 0 0 0,0 0 0 0 0,-1 0 0 0 0,1 1 0 0 0,-1-1 0 0 0,0 0 1 0 0,1 1-1 0 0,-1-1 0 0 0,0 0 0 0 0,1 1 0 0 0,-1-1 0 0 0,0 1 0 0 0,1-1 0 0 0,-1 1 0 0 0,0-1 0 0 0,0 1 0 0 0,0 0 1 0 0,0-1-1 0 0,1 1 0 0 0,-1 0 0 0 0,0 0 0 0 0,0 0 0 0 0,0-1 0 0 0,0 1 0 0 0,0 0 0 0 0,0 0 0 0 0,0 0 0 0 0,0 0 1 0 0,1 1-1 0 0,-1-1 0 0 0,0 0 0 0 0,0 0 0 0 0,0 0 0 0 0,0 1 0 0 0,0-1 0 0 0,1 1 0 0 0,-1-1 0 0 0,-1 1 0 0 0,-1 0 59 0 0,1 0 0 0 0,-1 0-1 0 0,1 1 1 0 0,0-1 0 0 0,-1 1-1 0 0,1-1 1 0 0,0 1 0 0 0,0 0-1 0 0,0 0 1 0 0,0-1-1 0 0,0 1 1 0 0,1 1 0 0 0,-3 2-1 0 0,0 5-38 0 0,0 0 0 0 0,1 1-1 0 0,1-1 1 0 0,-1 1-1 0 0,2 0 1 0 0,-1 0 0 0 0,2 0-1 0 0,-1 0 1 0 0,2 0 0 0 0,-1 0-1 0 0,1-1 1 0 0,1 1-1 0 0,3 11 1 0 0,5 11 18 0 0,1 0 0 0 0,28 56-1 0 0,-28-68-61 0 0,0 0 0 0 0,-2 1 0 0 0,0 0 0 0 0,-2 0 0 0 0,-1 1-1 0 0,0 0 1 0 0,4 46 0 0 0,-10-67-11 0 0,0-1 1 0 0,1 1-1 0 0,-1-1 0 0 0,-1 1 0 0 0,1-1 1 0 0,0 1-1 0 0,0-1 0 0 0,-1 1 0 0 0,1-1 1 0 0,0 1-1 0 0,-1-1 0 0 0,0 1 0 0 0,1-1 1 0 0,-1 0-1 0 0,0 1 0 0 0,0-1 0 0 0,0 0 1 0 0,1 0-1 0 0,-2 1 0 0 0,1-1 0 0 0,0 0 1 0 0,0 0-1 0 0,0 0 0 0 0,-2 1 1 0 0,1-1-3 0 0,-1 0 1 0 0,1-1-1 0 0,0 1 1 0 0,-1-1-1 0 0,1 1 1 0 0,-1-1-1 0 0,1 0 1 0 0,0 0 0 0 0,-1 0-1 0 0,1 0 1 0 0,-1-1-1 0 0,1 1 1 0 0,0-1-1 0 0,-3 0 1 0 0,-4-2 39 0 0,1 0 0 0 0,0 0-1 0 0,0-1 1 0 0,1 0 0 0 0,-1 0 0 0 0,1-1-1 0 0,-13-10 1 0 0,12 6-5 0 0,-1 0-1 0 0,2 0 1 0 0,-1-1 0 0 0,1-1-1 0 0,1 1 1 0 0,0-1-1 0 0,0 0 1 0 0,1 0 0 0 0,1 0-1 0 0,0-1 1 0 0,0 0-1 0 0,1 0 1 0 0,1 0 0 0 0,0 0-1 0 0,0 0 1 0 0,1-1 0 0 0,1 1-1 0 0,0 0 1 0 0,2-14-1 0 0,0 19-9 0 0,1 0 0 0 0,-1 0 0 0 0,1 0 0 0 0,1 0 0 0 0,-1 0 0 0 0,1 1 0 0 0,0-1 0 0 0,1 1 0 0 0,-1 0 0 0 0,1 1 0 0 0,1-1 0 0 0,-1 1 0 0 0,7-6 0 0 0,10-6-315 0 0,0 0 0 0 0,29-15 0 0 0,37-16-2129 0 0,5 11-4369 0 0,-72 30 6443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4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1 2700 0 0,'0'0'5565'0'0,"-22"4"-5321"0"0,-168 26 427 0 0,158-24-661 0 0,-24 2-2848 0 0,74-6-3334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4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0 2048 0 0,'0'0'5915'0'0,"-13"10"-5515"0"0,-45 32-80 0 0,48-33-207 0 0,0 0-1 0 0,1 0 0 0 0,0 1 1 0 0,1 0-1 0 0,0 0 0 0 0,1 1 1 0 0,0 0-1 0 0,0 1 0 0 0,1-1 1 0 0,-7 23-1 0 0,6-16-5 0 0,0 0 1 0 0,2 0-1 0 0,0 1 1 0 0,2-1-1 0 0,0 1 1 0 0,0 0-1 0 0,2 0 1 0 0,1 1-1 0 0,2 26 1 0 0,-1-36-115 0 0,0 0 0 0 0,1-1 1 0 0,1 1-1 0 0,-1-1 0 0 0,2 1 0 0 0,-1-1 1 0 0,1 0-1 0 0,0 0 0 0 0,1 0 1 0 0,0-1-1 0 0,1 0 0 0 0,0 0 1 0 0,0 0-1 0 0,0 0 0 0 0,1-1 0 0 0,0 0 1 0 0,1-1-1 0 0,-1 0 0 0 0,18 11 1 0 0,0-2-728 0 0,-14-8 526 0 0,1 0-1 0 0,0-1 1 0 0,16 6 0 0 0,-21-10-1071 0 0,0 0-1 0 0,-1-1 1 0 0,1 0 0 0 0,0 0-1 0 0,10 0 1 0 0,-11-1-242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4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5 848 0 0,'0'0'8678'0'0,"-15"0"-8182"0"0,-82-2 331 0 0,-51-1-3209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1880 0 0,'0'0'6237'0'0,"7"-5"-6176"0"0,-4 4-81 0 0,2-4 57 0 0,1 1 0 0 0,0 0 1 0 0,1 0-1 0 0,12-5 1 0 0,-18 8-6 0 0,0 1 1 0 0,0 0 0 0 0,1-1 0 0 0,-1 1 0 0 0,0-1-1 0 0,0 1 1 0 0,0 0 0 0 0,1 0 0 0 0,-1 0 0 0 0,0 0-1 0 0,0 0 1 0 0,1 0 0 0 0,-1 0 0 0 0,0 0 0 0 0,0 0 0 0 0,0 1-1 0 0,1-1 1 0 0,-1 0 0 0 0,0 1 0 0 0,0-1 0 0 0,0 1-1 0 0,0-1 1 0 0,0 1 0 0 0,0 0 0 0 0,0-1 0 0 0,0 1 0 0 0,0 0-1 0 0,0 0 1 0 0,0 0 0 0 0,0-1 0 0 0,0 1 0 0 0,-1 0-1 0 0,1 0 1 0 0,0 0 0 0 0,-1 1 0 0 0,1-1 0 0 0,-1 0-1 0 0,1 0 1 0 0,-1 0 0 0 0,1 0 0 0 0,-1 0 0 0 0,0 2 0 0 0,3 4-42 0 0,-1 1 0 0 0,0-1 0 0 0,0 1 1 0 0,-1-1-1 0 0,0 1 0 0 0,0-1 1 0 0,-1 1-1 0 0,0-1 0 0 0,0 1 1 0 0,-1-1-1 0 0,0 1 0 0 0,-1-1 1 0 0,1 1-1 0 0,-1-1 0 0 0,-1 0 0 0 0,1 0 1 0 0,-1 0-1 0 0,0 0 0 0 0,-1 0 1 0 0,0 0-1 0 0,0-1 0 0 0,0 0 1 0 0,-1 0-1 0 0,0 0 0 0 0,0 0 1 0 0,-9 6-1 0 0,-4 4-97 0 0,7-3 530 0 0,38-9-95 0 0,138-10-387 0 0,-93 1-5187 0 0,-60 4 2784 0 0,-3 1 57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21 964 0 0,'0'0'7142'0'0,"10"0"-7011"0"0,6 0-136 0 0,-1-1 0 0 0,0 0 0 0 0,0-1 0 0 0,18-5 0 0 0,-24 5-13 0 0,0-1 0 0 0,1 2 0 0 0,-1-1 1 0 0,0 1-1 0 0,1 1 0 0 0,-1 0 0 0 0,1 0 0 0 0,-1 1 0 0 0,11 2 0 0 0,-19-3 20 0 0,-1 0 0 0 0,0 0-1 0 0,1 0 1 0 0,-1 0-1 0 0,0 0 1 0 0,1 0-1 0 0,-1 0 1 0 0,1 0 0 0 0,-1 0-1 0 0,0 0 1 0 0,1 0-1 0 0,-1 0 1 0 0,0 0-1 0 0,1 0 1 0 0,-1 1 0 0 0,0-1-1 0 0,0 0 1 0 0,1 0-1 0 0,-1 0 1 0 0,0 1-1 0 0,1-1 1 0 0,-1 0 0 0 0,0 0-1 0 0,0 1 1 0 0,0-1-1 0 0,1 0 1 0 0,-1 0-1 0 0,0 1 1 0 0,0-1 0 0 0,0 0-1 0 0,0 1 1 0 0,1-1-1 0 0,-1 0 1 0 0,0 1-1 0 0,0-1 1 0 0,0 0 0 0 0,0 1-1 0 0,0-1 1 0 0,0 0-1 0 0,0 1 1 0 0,0-1-1 0 0,0 0 1 0 0,0 1-1 0 0,0-1 1 0 0,0 0 0 0 0,0 1-1 0 0,0-1 1 0 0,-1 0-1 0 0,1 1 1 0 0,0-1-1 0 0,0 0 1 0 0,0 1 0 0 0,0-1-1 0 0,-1 0 1 0 0,1 1-1 0 0,0-1 1 0 0,-1 1-1 0 0,-21 15-536 0 0,9-5 2061 0 0,14-2-1517 0 0,0 0 1 0 0,1-1-1 0 0,1 1 0 0 0,-1-1 1 0 0,1 0-1 0 0,1 0 0 0 0,-1 0 1 0 0,1 0-1 0 0,7 10 0 0 0,-5-9-2 0 0,-1 1-1 0 0,0 0 0 0 0,0 0 0 0 0,-1 0 0 0 0,-1 1 0 0 0,4 12 1 0 0,-5-11 6 0 0,-1-1 0 0 0,0 1 0 0 0,0-1 0 0 0,-3 23 0 0 0,2-32-16 0 0,0 1 0 0 0,-1-1 0 0 0,0 1 0 0 0,1-1 0 0 0,-1 0 0 0 0,0 1 0 0 0,0-1 0 0 0,0 0 0 0 0,0 0 0 0 0,0 1 0 0 0,-1-1 0 0 0,1 0 0 0 0,-1 0 0 0 0,1-1 0 0 0,-1 1 0 0 0,0 0 0 0 0,0 0 0 0 0,0-1 0 0 0,0 1 0 0 0,0-1 0 0 0,0 0 0 0 0,0 0 0 0 0,0 1 0 0 0,0-1 0 0 0,-1-1 0 0 0,1 1 0 0 0,0 0 0 0 0,-5 0 0 0 0,2 0-21 0 0,-1 0-1 0 0,0 0 1 0 0,1-1-1 0 0,-1 0 1 0 0,0 0 0 0 0,0 0-1 0 0,1-1 1 0 0,-8-1-1 0 0,12 2-101 0 0,-1-1-1 0 0,0 1 1 0 0,1-1-1 0 0,-1 0 1 0 0,1 1-1 0 0,-1-1 0 0 0,1 0 1 0 0,-1 0-1 0 0,1 0 1 0 0,-1 0-1 0 0,1 0 1 0 0,0-1-1 0 0,0 1 1 0 0,0 0-1 0 0,-1 0 0 0 0,1-1 1 0 0,0 1-1 0 0,1-1 1 0 0,-1 1-1 0 0,0-1 1 0 0,0 1-1 0 0,1-1 1 0 0,-1 0-1 0 0,1 1 0 0 0,-1-1 1 0 0,1 0-1 0 0,0 1 1 0 0,-1-1-1 0 0,1 0 1 0 0,0-2-1 0 0,0 3-26 0 0,0 0-1 0 0,0 0 0 0 0,0 1 1 0 0,1-1-1 0 0,-1 0 1 0 0,0 0-1 0 0,0 1 0 0 0,0-1 1 0 0,1 0-1 0 0,-1 0 1 0 0,0 1-1 0 0,1-1 1 0 0,-1 0-1 0 0,1 1 0 0 0,-1-1 1 0 0,1 1-1 0 0,-1-1 1 0 0,1 0-1 0 0,-1 1 1 0 0,1-1-1 0 0,-1 1 0 0 0,2-1 1 0 0,11-7-1402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1 236 0 0,'0'0'8878'0'0,"-22"18"-8700"0"0,-117 98-84 0 0,134-112-322 0 0,-24 20 82 0 0,19-6-3680 0 0,14-13 271 0 0,6 0 1924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178 204 2908 0 0,'0'0'5553'0'0,"-11"-13"-5242"0"0,-102-99-3 0 0,100 100-516 0 0,-19-21-316 0 0,31 31 56 0 0,0 0 0 0 0,0 0-1 0 0,0 0 1 0 0,0 0 0 0 0,0 0 0 0 0,1 0 0 0 0,-1-1 0 0 0,1 1 0 0 0,-1 0 0 0 0,1 0 0 0 0,0-3 0 0 0,1 1-1603 0 0,3 3 1411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8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3116 0 0,'0'0'6317'0'0,"0"11"-5979"0"0,1 34-101 0 0,0-44-235 0 0,-1 0 0 0 0,1 0 0 0 0,-1 0 0 0 0,1 0 0 0 0,-1 0 0 0 0,1 0 0 0 0,0 0 0 0 0,-1 0 0 0 0,1-1 0 0 0,0 1 0 0 0,0 0 0 0 0,0 0 0 0 0,0-1 0 0 0,0 1 0 0 0,-1 0 0 0 0,1-1 0 0 0,0 1 0 0 0,1-1 0 0 0,-1 1 0 0 0,0-1 0 0 0,0 1 0 0 0,0-1 0 0 0,0 0 0 0 0,0 0 0 0 0,0 0 0 0 0,0 1 0 0 0,0-1 1 0 0,1 0-1 0 0,-1 0 0 0 0,0 0 0 0 0,0-1 0 0 0,0 1 0 0 0,2 0 0 0 0,33-8-431 0 0,-31 5 379 0 0,-1 0 1 0 0,1 0-1 0 0,-1-1 1 0 0,0 1-1 0 0,0-1 1 0 0,0 0-1 0 0,-1 0 1 0 0,1-1-1 0 0,-1 1 1 0 0,0-1-1 0 0,0 0 1 0 0,0 1-1 0 0,-1-1 1 0 0,0-1-1 0 0,0 1 1 0 0,0 0 0 0 0,-1 0-1 0 0,1-1 1 0 0,0-8 509 0 0,-13 48 111 0 0,0 46-335 0 0,9-60-268 0 0,-1 0-1 0 0,-8 33 1 0 0,10-51 10 0 0,0 0 1 0 0,1 0 0 0 0,-1 0-1 0 0,0 0 1 0 0,0 0 0 0 0,0-1 0 0 0,0 1-1 0 0,0 0 1 0 0,-1-1 0 0 0,1 1-1 0 0,0-1 1 0 0,-1 1 0 0 0,1-1 0 0 0,-1 0-1 0 0,0 0 1 0 0,1 1 0 0 0,-1-1 0 0 0,0 0-1 0 0,0-1 1 0 0,-2 2 0 0 0,-40 3-5194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 1 636 0 0,'0'0'5547'0'0,"-18"1"-4967"0"0,-337 16 2197 0 0,204-19-2399 0 0,-184 6 204 0 0,321-2-553 0 0,2-2-3 0 0,0 1 0 0 0,1 1 1 0 0,-1 0-1 0 0,1 0 0 0 0,-1 1 1 0 0,-11 6-1 0 0,22-9-38 0 0,36-11-4430 0 0,-26 9 2825 0 0,-6 2 518 0 0,-7 2-262 0 0,-39 9-821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0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1848 0 0,'0'0'8226'0'0,"-10"0"-7805"0"0,0 0-293 0 0,1 1 1 0 0,-1 0-1 0 0,1 0 1 0 0,-1 1-1 0 0,1 0 1 0 0,-16 7-1 0 0,20-7-60 0 0,0 0 0 0 0,0 1 0 0 0,0 0 0 0 0,0 0 0 0 0,0 0 0 0 0,1 0 0 0 0,-1 1 0 0 0,1 0 0 0 0,0 0 0 0 0,0 0 0 0 0,0 1 0 0 0,0-1 0 0 0,1 1 0 0 0,0 0 0 0 0,-3 5 0 0 0,2-1 6 0 0,0 0 1 0 0,1 0 0 0 0,0 1 0 0 0,1-1-1 0 0,-1 1 1 0 0,2 0 0 0 0,0 0-1 0 0,-1 19 1 0 0,3-25-72 0 0,-1-1 0 0 0,0 1 1 0 0,1 0-1 0 0,-1 0 0 0 0,1 0 0 0 0,0 0 0 0 0,1 0 1 0 0,-1-1-1 0 0,1 1 0 0 0,-1 0 0 0 0,1-1 0 0 0,0 0 1 0 0,0 1-1 0 0,1-1 0 0 0,-1 0 0 0 0,1 0 0 0 0,-1 0 1 0 0,1 0-1 0 0,0-1 0 0 0,0 1 0 0 0,0-1 0 0 0,1 0 0 0 0,-1 1 1 0 0,4 1-1 0 0,1-1-262 0 0,1 0 0 0 0,-1-1 1 0 0,0 1-1 0 0,1-2 0 0 0,-1 1 0 0 0,1-1 1 0 0,-1 0-1 0 0,1-1 0 0 0,13-1 0 0 0,-2-1-2206 0 0,0-1 0 0 0,38-11-1 0 0,-32 5-328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 5336 0 0,'0'0'6520'0'0,"-5"0"-6265"0"0,-29-1 87 0 0,-76 4-153 0 0,94 5-2165 0 0,14-6 377 0 0,2-2 1370 0 0,0 0 1 0 0,0 1 0 0 0,-1-1-1 0 0,1 0 1 0 0,0 1-1 0 0,0-1 1 0 0,0 0-1 0 0,0 1 1 0 0,0-1-1 0 0,0 0 1 0 0,0 1-1 0 0,0-1 1 0 0,0 0-1 0 0,0 1 1 0 0,0-1 0 0 0,0 0-1 0 0,0 1 1 0 0,0-1-1 0 0,0 0 1 0 0,1 1-1 0 0,-1-1 1 0 0,0 0-1 0 0,0 1 1 0 0,0-1-1 0 0,1 1 1 0 0,4 3-2899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9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1084 0 0,'0'0'7825'0'0,"3"-3"-7552"0"0,3-2-207 0 0,0 1 1 0 0,1 0-1 0 0,-1 0 1 0 0,1 1-1 0 0,0 0 1 0 0,0 0-1 0 0,0 1 1 0 0,0-1-1 0 0,1 2 1 0 0,12-3-1 0 0,80-1-7 0 0,-93 5-66 0 0,-7 0-11 0 0,0 0-543 0 0,-1 0 563 0 0,1 0 0 0 0,-1 0 0 0 0,1 0 0 0 0,-1 0 0 0 0,1 0 0 0 0,-1 0 0 0 0,1 0 0 0 0,-1 0 0 0 0,1 0 0 0 0,-1 0 0 0 0,1 1 0 0 0,-1-1 0 0 0,1 0 0 0 0,-1 0 0 0 0,1 1 0 0 0,-1-1 0 0 0,1 0 0 0 0,0 0 0 0 0,-1 1 0 0 0,1-1 0 0 0,0 0 0 0 0,-1 1 0 0 0,1-1 0 0 0,0 1 0 0 0,-1-1 0 0 0,1 0 0 0 0,0 1 0 0 0,0-1 0 0 0,-1 2 0 0 0,-4 21 199 0 0,5 22 109 0 0,4-19-318 0 0,-2-12-12 0 0,0-1 0 0 0,-1 0 1 0 0,0 1-1 0 0,-1-1 0 0 0,-3 26 0 0 0,2-35 16 0 0,0-1 0 0 0,0 1 0 0 0,0-1-1 0 0,0 0 1 0 0,-1 1 0 0 0,0-1 0 0 0,1 0-1 0 0,-1 0 1 0 0,0 0 0 0 0,-1 0 0 0 0,1-1-1 0 0,0 1 1 0 0,-1 0 0 0 0,1-1 0 0 0,-1 0-1 0 0,0 0 1 0 0,0 0 0 0 0,0 0 0 0 0,0 0-1 0 0,0 0 1 0 0,0-1 0 0 0,-1 1 0 0 0,1-1 0 0 0,-1 0-1 0 0,1 0 1 0 0,0 0 0 0 0,-8 0 0 0 0,4 1-177 0 0,0-1 0 0 0,0 0 0 0 0,0 0-1 0 0,0-1 1 0 0,-1 0 0 0 0,1 0 0 0 0,0 0 0 0 0,0-1 0 0 0,-11-3 0 0 0,17 4-50 0 0,1-1 0 0 0,-1 0 0 0 0,1 0-1 0 0,-1 0 1 0 0,1 0 0 0 0,0 0-1 0 0,-1 0 1 0 0,1 0 0 0 0,0 0-1 0 0,0 0 1 0 0,0 0 0 0 0,0 0 0 0 0,0 0-1 0 0,0 0 1 0 0,0 0 0 0 0,0 0-1 0 0,0 0 1 0 0,0 0 0 0 0,1 0 0 0 0,-1 0-1 0 0,1-2 1 0 0,6-3-1638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29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2992 0 0,'0'0'5632'0'0,"-21"16"-5612"0"0,-65 49-33 0 0,37-32-114 0 0,21-28-4893 0 0,27 0 1536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0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43 2980 0 0,'10'108'903'0'0,"-9"-108"-853"0"0,-1 0 0 0 0,0 1 0 0 0,0-1 0 0 0,0 0 0 0 0,0 0 0 0 0,0 0-1 0 0,0 0 1 0 0,0 1 0 0 0,0-1 0 0 0,0 0 0 0 0,0 0 0 0 0,0 0 0 0 0,0 1 0 0 0,0-1 0 0 0,0 0 0 0 0,0 0 0 0 0,0 0-1 0 0,-1 0 1 0 0,1 1 0 0 0,0-1 0 0 0,0 0 0 0 0,0 0 0 0 0,0 0 0 0 0,0 0 0 0 0,0 0 0 0 0,0 1 0 0 0,0-1 0 0 0,-1 0 0 0 0,1 0-1 0 0,0 0 1 0 0,0 0 0 0 0,0 0 0 0 0,0 0 0 0 0,-1 0 0 0 0,1 1 0 0 0,0-1 0 0 0,0 0 0 0 0,0 0 0 0 0,0 0 0 0 0,-1 0 0 0 0,1 0-1 0 0,0 0 1 0 0,0 0 0 0 0,0 0 0 0 0,0 0 0 0 0,-1 0 0 0 0,1 0 0 0 0,0 0 0 0 0,-13-7 1315 0 0,-18-20-306 0 0,23 20-701 0 0,-34-28 332 0 0,14 14-1167 0 0,-30-32 0 0 0,55 47-890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1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1176 0 0,'0'0'7229'0'0,"-10"1"-6990"0"0,-107 11 529 0 0,62-9-3260 0 0,54-3 2003 0 0,-1 0-603 0 0,2 9-4247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3260 0 0,'0'0'6470'0'0,"44"-7"-6422"0"0,-26 5-79 0 0,1 0 0 0 0,0 1 0 0 0,24 2 0 0 0,-45 0 53 0 0,-1-1 1 0 0,1 1-1 0 0,0 1 0 0 0,1-1 0 0 0,-1 0 1 0 0,0 0-1 0 0,0 1 0 0 0,0-1 0 0 0,1 1 1 0 0,-1-1-1 0 0,1 1 0 0 0,-1 0 0 0 0,1 0 0 0 0,0 0 1 0 0,0-1-1 0 0,-1 1 0 0 0,2 0 0 0 0,-1 0 1 0 0,0 1-1 0 0,0-1 0 0 0,0 0 0 0 0,1 0 1 0 0,-1 0-1 0 0,1 0 0 0 0,0 1 0 0 0,0-1 1 0 0,0 0-1 0 0,0 5 0 0 0,2 4-46 0 0,0 0 0 0 0,0 1 1 0 0,2-1-1 0 0,7 18 0 0 0,4 22-50 0 0,-15-48 55 0 0,1 0 1 0 0,-1 0 0 0 0,0 0-1 0 0,0-1 1 0 0,-1 1 0 0 0,1 0-1 0 0,0 0 1 0 0,-1 0 0 0 0,0 0-1 0 0,0 0 1 0 0,1 0 0 0 0,-2-1-1 0 0,1 1 1 0 0,0 0 0 0 0,-1-1-1 0 0,1 1 1 0 0,-1-1 0 0 0,0 0-1 0 0,1 1 1 0 0,-1-1 0 0 0,0 0-1 0 0,-4 3 1 0 0,2-3-63 0 0,1 0 0 0 0,0 0 0 0 0,-1 0 0 0 0,0-1 0 0 0,1 0 0 0 0,-1 0 0 0 0,0 0 0 0 0,1 0 0 0 0,-1 0 0 0 0,0-1 0 0 0,0 1 0 0 0,0-1 0 0 0,0 0 0 0 0,0-1 0 0 0,1 1-1 0 0,-1-1 1 0 0,-4 0 0 0 0,7 1-28 0 0,0-1 0 0 0,0 1 0 0 0,1 0 0 0 0,-1 0-1 0 0,0-1 1 0 0,1 1 0 0 0,-1 0 0 0 0,0-1-1 0 0,1 1 1 0 0,-1-1 0 0 0,0 1 0 0 0,1 0 0 0 0,-1-1-1 0 0,1 0 1 0 0,-1 1 0 0 0,1-1 0 0 0,-1 1-1 0 0,1-1 1 0 0,-1 1 0 0 0,1-1 0 0 0,0 0 0 0 0,-1 0-1 0 0,1 1 1 0 0,0-1 0 0 0,0 0 0 0 0,-1 1-1 0 0,1-1 1 0 0,0 0 0 0 0,0 0 0 0 0,0 1 0 0 0,0-1-1 0 0,0 0 1 0 0,0 0 0 0 0,0 1 0 0 0,0-1 0 0 0,0 0-1 0 0,0 0 1 0 0,1 0 0 0 0,12-24-3260 0 0,-4 14 2772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2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0 892 0 0,'0'0'7243'0'0,"4"10"-7072"0"0,14 29 68 0 0,-17-37-239 0 0,0 0 1 0 0,0 1 0 0 0,0-2-1 0 0,1 1 1 0 0,-1 0-1 0 0,1 0 1 0 0,-1 0-1 0 0,1-1 1 0 0,0 1 0 0 0,0-1-1 0 0,-1 1 1 0 0,1-1-1 0 0,0 0 1 0 0,0 1 0 0 0,1-1-1 0 0,-1 0 1 0 0,0-1-1 0 0,0 1 1 0 0,0 0-1 0 0,1-1 1 0 0,-1 1 0 0 0,0-1-1 0 0,1 1 1 0 0,-1-1-1 0 0,0 0 1 0 0,1 0 0 0 0,-1 0-1 0 0,0-1 1 0 0,1 1-1 0 0,-1 0 1 0 0,0-1 0 0 0,1 0-1 0 0,-1 1 1 0 0,2-2-1 0 0,0 1 25 0 0,-1 0 0 0 0,0 0 0 0 0,0 0-1 0 0,0-1 1 0 0,0 1 0 0 0,0-1 0 0 0,-1 0 0 0 0,1 0 0 0 0,0 0-1 0 0,-1 0 1 0 0,1 0 0 0 0,-1-1 0 0 0,0 1 0 0 0,0-1-1 0 0,4-4 1 0 0,-11 123 431 0 0,3-104-395 0 0,0-1 1 0 0,0 1 0 0 0,-1-1 0 0 0,0 0-1 0 0,-1 0 1 0 0,0 0 0 0 0,-11 20 0 0 0,12-28-99 0 0,1 0 0 0 0,0-1 0 0 0,-1 1 1 0 0,1-1-1 0 0,-1 1 0 0 0,0-1 1 0 0,0 0-1 0 0,0 0 0 0 0,0 0 0 0 0,0 0 1 0 0,-5 1-1 0 0,7-3-48 0 0,1 1-1 0 0,-1-1 1 0 0,0 0 0 0 0,0 1-1 0 0,0-1 1 0 0,1 0 0 0 0,-1 0-1 0 0,0 0 1 0 0,0 0 0 0 0,0 0-1 0 0,1 0 1 0 0,-1 0 0 0 0,0 0-1 0 0,0 0 1 0 0,0 0 0 0 0,1 0-1 0 0,-1 0 1 0 0,0-1 0 0 0,0 1-1 0 0,0 0 1 0 0,1-1 0 0 0,-1 1-1 0 0,0 0 1 0 0,1-1 0 0 0,-1 1-1 0 0,0-1 1 0 0,1 1 0 0 0,-1-1-1 0 0,0 1 1 0 0,1-1 0 0 0,-1 0-1 0 0,1 1 1 0 0,-1-1 0 0 0,1 0-1 0 0,0 1 1 0 0,-1-1 0 0 0,1 0-1 0 0,-1 0 1 0 0,1 1 0 0 0,0-1-1 0 0,0 0 1 0 0,0 0 0 0 0,-1 0-1 0 0,1 1 1 0 0,0-1 0 0 0,0 0-1 0 0,0 0 1 0 0,0 0 0 0 0,0 1-1 0 0,0-1 1 0 0,1 0 0 0 0,-1-1-1 0 0,0-10-1792 0 0,0-3-540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1037 1168 0 0,'0'0'4325'0'0,"7"-8"-3409"0"0,21-32 185 0 0,0-1 1 0 0,41-86-1 0 0,-57 99-879 0 0,-1 0 0 0 0,-1-1 0 0 0,-1 0-1 0 0,-2 0 1 0 0,-1-1 0 0 0,3-43 0 0 0,-8 44-202 0 0,-1 0 1 0 0,-1 0-1 0 0,-2 0 1 0 0,-1 1-1 0 0,-1-1 1 0 0,-1 1 0 0 0,-2 0-1 0 0,0 1 1 0 0,-2-1-1 0 0,-1 2 1 0 0,-2-1-1 0 0,0 2 1 0 0,-2 0-1 0 0,0 0 1 0 0,-2 2 0 0 0,0 0-1 0 0,-22-22 1 0 0,-23-1-152 0 0,61 46 368 0 0,16-17-7587 0 0,3 9 3002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5 180 0 0,'0'0'4874'0'0,"13"-5"1251"0"0,-18 13-6136 0 0,0-1-1 0 0,0 1 1 0 0,1 0 0 0 0,0 0-1 0 0,0 1 1 0 0,1-1 0 0 0,-4 14 0 0 0,-6 15-42 0 0,-89 169-1064 0 0,99-201 1102 0 0,-15 37-357 0 0,17-40 503 0 0,0 1-1 0 0,0-1 1 0 0,1 0 0 0 0,-1 1-1 0 0,1-1 1 0 0,0 1-1 0 0,-1-1 1 0 0,1 1 0 0 0,0 0-1 0 0,1-1 1 0 0,-1 1-1 0 0,0-1 1 0 0,1 1 0 0 0,-1-1-1 0 0,2 3 1 0 0,44-5 198 0 0,-13-1-909 0 0,67-11 0 0 0,-55 3-2805 0 0,-3-1-3556 0 0,-34 8 6476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5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1096 0 0,'0'0'6743'0'0,"-5"14"-6420"0"0,4-10-325 0 0,-9 21 429 0 0,2 1 1 0 0,1 0-1 0 0,-4 28 0 0 0,9-44-1047 0 0,0 13 2006 0 0,5-15-3739 0 0,14-5-5929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32 581 1680 0 0,'0'0'6484'0'0,"7"-8"-6443"0"0,0-3 26 0 0,1 0 0 0 0,-2 0 0 0 0,1-1 1 0 0,-2 1-1 0 0,1-2 0 0 0,-2 1 0 0 0,1 0 0 0 0,2-18 0 0 0,-3 10-62 0 0,0-1 0 0 0,-2 1-1 0 0,0-1 1 0 0,-2 0 0 0 0,0 1-1 0 0,-1-1 1 0 0,-1 0 0 0 0,-1 1-1 0 0,-1 0 1 0 0,-1 0 0 0 0,-1 0-1 0 0,-12-30 1 0 0,-4 13-400 0 0,-13-28-1631 0 0,33 60 1287 0 0,0 0 1 0 0,1 0-1 0 0,-1 0 0 0 0,1 0 0 0 0,0 0 0 0 0,0-8 0 0 0,1 3-426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4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4216 0 0,'0'0'4349'0'0,"-17"4"-4239"0"0,-55 17-2 0 0,29-2 316 0 0,43-18-410 0 0,-1 0 1 0 0,0-1-1 0 0,0 1 0 0 0,0 0 1 0 0,0-1-1 0 0,1 1 0 0 0,-1 0 1 0 0,0 0-1 0 0,1 0 0 0 0,-1 0 1 0 0,0 0-1 0 0,1 0 0 0 0,-1 0 0 0 0,1 0 1 0 0,0 0-1 0 0,-1 0 0 0 0,1 0 1 0 0,0 0-1 0 0,0 0 0 0 0,-1 1 1 0 0,2 0-24 0 0,0 0 1 0 0,0 0-1 0 0,0 0 1 0 0,0 0-1 0 0,0-1 1 0 0,0 1-1 0 0,0 0 1 0 0,1-1-1 0 0,-1 1 1 0 0,0-1-1 0 0,1 1 1 0 0,0-1-1 0 0,-1 1 1 0 0,1-1-1 0 0,0 0 1 0 0,-1 0-1 0 0,1 0 1 0 0,0 0-1 0 0,0 0 1 0 0,0-1-1 0 0,0 1 1 0 0,3 0-1 0 0,26 10 139 0 0,-20-9 20 0 0,-1 1 0 0 0,1 1 0 0 0,-1 0 0 0 0,0 0 0 0 0,0 1 0 0 0,0 0 0 0 0,0 1 0 0 0,-1 0 0 0 0,13 12 0 0 0,-21-18-165 0 0,-1 1 0 0 0,1-1 0 0 0,-1 1 0 0 0,0-1 0 0 0,1 1 0 0 0,-1-1 1 0 0,0 1-1 0 0,1-1 0 0 0,-1 1 0 0 0,0-1 0 0 0,1 1 0 0 0,-1-1 0 0 0,0 1 1 0 0,0-1-1 0 0,0 1 0 0 0,0-1 0 0 0,0 1 0 0 0,0 0 0 0 0,0-1 0 0 0,0 1 1 0 0,0-1-1 0 0,0 1 0 0 0,0 0 0 0 0,0-1 0 0 0,0 1 0 0 0,0-1 0 0 0,0 1 0 0 0,0-1 1 0 0,-1 1-1 0 0,1-1 0 0 0,0 1 0 0 0,0-1 0 0 0,-1 1 0 0 0,1-1 0 0 0,0 1 1 0 0,-1 0-1 0 0,-25 11-443 0 0,-32-4-166 0 0,46-8 256 0 0,-43-4-4368 0 0,44 1 2062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7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3448 0 0,'0'0'6104'0'0,"-14"8"-6077"0"0,7-4-27 0 0,-2 1-4 0 0,-1 0-1 0 0,0 1 0 0 0,1 0 0 0 0,0 1 0 0 0,1 0 0 0 0,0 0 0 0 0,0 0 0 0 0,0 1 1 0 0,1 1-1 0 0,0-1 0 0 0,-10 17 0 0 0,15-21-4 0 0,0 0 1 0 0,0 0-1 0 0,1 0 0 0 0,0 0 1 0 0,0 0-1 0 0,0 1 0 0 0,0-1 1 0 0,0 0-1 0 0,1 1 0 0 0,0-1 1 0 0,0 0-1 0 0,0 1 0 0 0,0-1 1 0 0,1 1-1 0 0,-1-1 0 0 0,1 0 1 0 0,1 0-1 0 0,1 7 0 0 0,-1-8 11 0 0,0-1-1 0 0,0 1 0 0 0,0 0 1 0 0,1-1-1 0 0,-1 1 0 0 0,1-1 1 0 0,-1 0-1 0 0,1 0 0 0 0,0 0 1 0 0,0 0-1 0 0,0 0 1 0 0,0-1-1 0 0,0 1 0 0 0,0-1 1 0 0,0 0-1 0 0,0 0 0 0 0,1 0 1 0 0,-1 0-1 0 0,0-1 0 0 0,1 1 1 0 0,-1-1-1 0 0,1 0 0 0 0,6 0 1 0 0,227-18-1720 0 0,-237 18 1660 0 0,1 0 1 0 0,-1 0-1 0 0,0 0 1 0 0,1 0-1 0 0,-1 0 1 0 0,0 0-1 0 0,1 0 1 0 0,-1 0-1 0 0,0 0 1 0 0,1 0-1 0 0,-1 0 1 0 0,1 0-1 0 0,-1 0 1 0 0,0-1-1 0 0,1 1 1 0 0,-1 0-1 0 0,0 0 1 0 0,1 0-1 0 0,-1 0 1 0 0,0-1-1 0 0,1 1 1 0 0,-1 0 0 0 0,0 0-1 0 0,0 0 1 0 0,1-1-1 0 0,-1 1 1 0 0,0 0-1 0 0,0-1 1 0 0,1 1-1 0 0,-1 0 1 0 0,0-1-1 0 0,0 1 1 0 0,0 0-1 0 0,0-1 1 0 0,1 1-1 0 0,-1 0 1 0 0,0-1-1 0 0,0 1 1 0 0,0 0-1 0 0,0-1 1 0 0,0 1-1 0 0,0 0 1 0 0,0-1-1 0 0,0 1 1 0 0,0-1-1 0 0,0 1 1 0 0,0 0-1 0 0,0-1 1 0 0,0 1-1 0 0,-1 0 1 0 0,1-1-1 0 0,0 1 1 0 0,0 0-1 0 0,0-1 1 0 0,-1-12 192 0 0,-7-58-90 0 0,5 59 8 0 0,1-1-1 0 0,1 0 1 0 0,0 1 0 0 0,0-1-1 0 0,1 0 1 0 0,3-15 0 0 0,-3 27 21 0 0,0 1 1 0 0,1-1-1 0 0,-1 0 1 0 0,0 1-1 0 0,0-1 0 0 0,1 1 1 0 0,-1-1-1 0 0,1 1 1 0 0,-1-1-1 0 0,1 1 1 0 0,-1-1-1 0 0,1 1 1 0 0,-1-1-1 0 0,1 1 0 0 0,-1 0 1 0 0,1-1-1 0 0,-1 1 1 0 0,1 0-1 0 0,0-1 1 0 0,-1 1-1 0 0,1 0 1 0 0,-1 0-1 0 0,1 0 0 0 0,0-1 1 0 0,-1 1-1 0 0,1 0 1 0 0,0 0-1 0 0,-1 0 1 0 0,1 0-1 0 0,0 0 1 0 0,-1 0-1 0 0,1 0 0 0 0,0 0 1 0 0,-1 1-1 0 0,1-1 1 0 0,0 0-1 0 0,-1 0 1 0 0,1 1-1 0 0,-1-1 1 0 0,2 1-1 0 0,0-1-10 0 0,0 1 1 0 0,0 0-1 0 0,0 0 0 0 0,0 0 1 0 0,0 0-1 0 0,-1 0 1 0 0,1 0-1 0 0,0 1 0 0 0,-1-1 1 0 0,1 0-1 0 0,-1 1 0 0 0,3 2 1 0 0,5 16 37 0 0,-1 1 1 0 0,-1 0 0 0 0,8 43-1 0 0,-9-35 375 0 0,15 41 0 0 0,-13-56-355 0 0,-6-20-689 0 0,-2 4 535 0 0,0 0 0 0 0,0 0 1 0 0,-1 0-1 0 0,1 0 1 0 0,-1 0-1 0 0,0 0 0 0 0,1 0 1 0 0,-1 0-1 0 0,0 1 1 0 0,0-1-1 0 0,0 0 0 0 0,0 0 1 0 0,0 1-1 0 0,-2-3 1 0 0,-5-1 95 0 0,-1-1 1 0 0,0 1 0 0 0,1 0-1 0 0,-2 1 1 0 0,1 0 0 0 0,0 1 0 0 0,-13-4-1 0 0,-19-7-2668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1 756 0 0,'0'0'10290'0'0,"5"10"-10209"0"0,-1 0-42 0 0,0 1 0 0 0,0 0 1 0 0,-1 0-1 0 0,-1 1 0 0 0,0-1 0 0 0,0 0 0 0 0,-1 17 0 0 0,-1-9 163 0 0,-1-11 86 0 0,1 0-1 0 0,0 0 1 0 0,1 0-1 0 0,-1 0 1 0 0,2 0-1 0 0,3 15 1 0 0,-4-20-276 0 0,0-1 1 0 0,1 0-1 0 0,-1 0 0 0 0,0 0 1 0 0,1 0-1 0 0,-1 0 0 0 0,1-1 0 0 0,0 1 1 0 0,0 0-1 0 0,0-1 0 0 0,-1 1 1 0 0,2-1-1 0 0,-1 0 0 0 0,0 1 1 0 0,0-1-1 0 0,0 0 0 0 0,0 0 1 0 0,1 0-1 0 0,-1-1 0 0 0,0 1 1 0 0,1-1-1 0 0,-1 1 0 0 0,1-1 1 0 0,-1 0-1 0 0,1 0 0 0 0,-1 0 1 0 0,4 0-1 0 0,9-1-611 0 0,0-1 1 0 0,0 0 0 0 0,0-1-1 0 0,-1 0 1 0 0,1-1-1 0 0,14-7 1 0 0,19-4-4173 0 0,-27 10 879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3296 0 0,'0'0'4994'0'0,"-9"16"-4759"0"0,-25 47 25 0 0,32-61-243 0 0,1 0 0 0 0,-1 1-1 0 0,1-1 1 0 0,-1 1-1 0 0,1 0 1 0 0,0-1-1 0 0,0 1 1 0 0,0 0 0 0 0,1 0-1 0 0,-1 0 1 0 0,1 0-1 0 0,-1 0 1 0 0,1 0-1 0 0,0-1 1 0 0,0 1 0 0 0,0 0-1 0 0,1 0 1 0 0,-1 0-1 0 0,1 0 1 0 0,-1 0-1 0 0,1 0 1 0 0,0-1 0 0 0,0 1-1 0 0,0 0 1 0 0,1 0-1 0 0,-1-1 1 0 0,1 1-1 0 0,-1-1 1 0 0,1 0 0 0 0,0 1-1 0 0,0-1 1 0 0,0 0-1 0 0,0 0 1 0 0,0 0-1 0 0,0 0 1 0 0,1 0 0 0 0,2 1-1 0 0,-1-1-111 0 0,0 0 0 0 0,-1-1 1 0 0,1 1-1 0 0,0-1 0 0 0,0 0 0 0 0,0 0 0 0 0,0 0 0 0 0,0 0 0 0 0,0-1 1 0 0,0 0-1 0 0,0 0 0 0 0,0 0 0 0 0,0 0 0 0 0,0-1 0 0 0,0 1 0 0 0,0-1 1 0 0,0 0-1 0 0,0 0 0 0 0,0-1 0 0 0,-1 1 0 0 0,1-1 0 0 0,5-3 0 0 0,-4 2 40 0 0,0-1-1 0 0,0 0 0 0 0,-1 0 0 0 0,0 0 0 0 0,0 0 0 0 0,0-1 1 0 0,0 1-1 0 0,-1-1 0 0 0,0 0 0 0 0,0 0 0 0 0,0 0 0 0 0,-1-1 1 0 0,1 1-1 0 0,-1-1 0 0 0,-1 1 0 0 0,1-1 0 0 0,1-7 575 0 0,-4 13-416 0 0,0 1 0 0 0,0 0 1 0 0,0 0-1 0 0,0 0 0 0 0,1-1 1 0 0,-1 1-1 0 0,0 0 0 0 0,1 0 1 0 0,-1 0-1 0 0,1 0 1 0 0,-1 0-1 0 0,1 0 0 0 0,-1 0 1 0 0,1 0-1 0 0,0 1 0 0 0,-1-1 1 0 0,1 0-1 0 0,0 0 0 0 0,0 0 1 0 0,0 0-1 0 0,0 0 0 0 0,0 1 1 0 0,0-1-1 0 0,0 1 1 0 0,3 31 573 0 0,-1-31-647 0 0,0 0-1 0 0,0 0 1 0 0,0 0-1 0 0,0 0 1 0 0,0 0-1 0 0,0-1 1 0 0,1 1 0 0 0,-1-1-1 0 0,1 1 1 0 0,-1-1-1 0 0,1 0 1 0 0,-1 0-1 0 0,1 0 1 0 0,0 0-1 0 0,-1 0 1 0 0,1-1-1 0 0,0 1 1 0 0,0-1-1 0 0,4 0 1 0 0,60 0-113 0 0,-61 0 111 0 0,2-1-46 0 0,-1 0-1 0 0,1-1 1 0 0,-1 0 0 0 0,0 0-1 0 0,1-1 1 0 0,-1 0-1 0 0,-1 0 1 0 0,1-1 0 0 0,0 0-1 0 0,-1 0 1 0 0,0 0-1 0 0,8-8 1 0 0,-12 11-1 0 0,0-1 1 0 0,0 1-1 0 0,0-1 1 0 0,0 0-1 0 0,-1 0 1 0 0,1 0-1 0 0,-1 0 1 0 0,1 0-1 0 0,-1 0 1 0 0,0 0-1 0 0,0 0 1 0 0,0 0-1 0 0,0-1 1 0 0,0 1-1 0 0,0 0 0 0 0,0-1 1 0 0,-1 1-1 0 0,0 0 1 0 0,1-1-1 0 0,-1 1 1 0 0,0-1-1 0 0,0 1 1 0 0,0-1-1 0 0,0 1 1 0 0,-1-1-1 0 0,1 1 1 0 0,-1 0-1 0 0,1-1 1 0 0,-1 1-1 0 0,0 0 1 0 0,0-1-1 0 0,0 1 1 0 0,0 0-1 0 0,0 0 1 0 0,-1 0-1 0 0,1 0 0 0 0,-1 0 1 0 0,1 0-1 0 0,-1 0 1 0 0,0 0-1 0 0,-1-1 1 0 0,-5-3-23 0 0,0 0-1 0 0,0 0 1 0 0,-1 1 0 0 0,0 0 0 0 0,1 0-1 0 0,-2 1 1 0 0,1 0 0 0 0,-15-3-1 0 0,13 4-820 0 0,0 1 0 0 0,-1 0-1 0 0,1 0 1 0 0,-12 1 0 0 0,1 1-1942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8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8 788 0 0,'0'0'8022'0'0,"-1"17"-7812"0"0,-9 121 546 0 0,10-137-745 0 0,1 0-1 0 0,-1 0 0 0 0,1 0 1 0 0,-1 0-1 0 0,1 0 0 0 0,-1 0 1 0 0,1 0-1 0 0,0 0 0 0 0,-1 0 1 0 0,1 0-1 0 0,0 0 0 0 0,-1-1 1 0 0,1 1-1 0 0,0 0 0 0 0,0-1 1 0 0,0 1-1 0 0,0 0 0 0 0,0-1 1 0 0,0 1-1 0 0,0-1 0 0 0,0 0 1 0 0,0 1-1 0 0,0-1 1 0 0,0 0-1 0 0,0 1 0 0 0,0-1 1 0 0,0 0-1 0 0,0 0 0 0 0,1 0 1 0 0,-1 0-1 0 0,0 0 0 0 0,0 0 1 0 0,0 0-1 0 0,0-1 0 0 0,2 0 1 0 0,2 1-122 0 0,0 0 1 0 0,0-1-1 0 0,-1 0 0 0 0,1 0 1 0 0,0 0-1 0 0,8-4 1 0 0,-4-1-20 0 0,-1 1 1 0 0,0-1 0 0 0,0-1-1 0 0,0 0 1 0 0,-1 0-1 0 0,0 0 1 0 0,-1-1 0 0 0,0 0-1 0 0,0 0 1 0 0,5-10-1 0 0,-8 23 340 0 0,0 0-1 0 0,1 0 0 0 0,-1-1 1 0 0,1 0-1 0 0,0 0 1 0 0,0 0-1 0 0,0 0 0 0 0,1 0 1 0 0,-1-1-1 0 0,8 5 0 0 0,-5-5-228 0 0,0-1 0 0 0,-1 0 0 0 0,1 0 0 0 0,0-1 0 0 0,0 0-1 0 0,0 0 1 0 0,0 0 0 0 0,0-1 0 0 0,0 0 0 0 0,0 0 0 0 0,1-1-1 0 0,10-2 1 0 0,-15 2-8 0 0,0 0-1 0 0,-1-1 0 0 0,1 1 1 0 0,0-1-1 0 0,0 1 0 0 0,-1-1 1 0 0,1 0-1 0 0,-1 0 1 0 0,1 0-1 0 0,-1 0 0 0 0,0-1 1 0 0,0 1-1 0 0,0 0 0 0 0,0-1 1 0 0,0 0-1 0 0,-1 1 0 0 0,1-1 1 0 0,-1 0-1 0 0,1 0 1 0 0,-1 0-1 0 0,0 0 0 0 0,0 0 1 0 0,-1 0-1 0 0,1 0 0 0 0,-1 0 1 0 0,1 0-1 0 0,-1-1 0 0 0,0 1 1 0 0,-1-5-1 0 0,1 5 42 0 0,-1 1-1 0 0,0-1 1 0 0,0 0 0 0 0,0 1-1 0 0,0-1 1 0 0,0 1-1 0 0,0 0 1 0 0,-1-1 0 0 0,1 1-1 0 0,-1 0 1 0 0,0 0-1 0 0,1 0 1 0 0,-1 0 0 0 0,0 0-1 0 0,0 0 1 0 0,0 0 0 0 0,-1 1-1 0 0,1-1 1 0 0,0 1-1 0 0,-1 0 1 0 0,1-1 0 0 0,-1 1-1 0 0,1 0 1 0 0,-1 1-1 0 0,1-1 1 0 0,-1 0 0 0 0,-4 0-1 0 0,-9-3 6 0 0,0 1 0 0 0,0 1 0 0 0,-20-1 1 0 0,28 2-143 0 0,1 1 0 0 0,-1 0 0 0 0,1 0 1 0 0,-1 1-1 0 0,1 0 0 0 0,-9 3 1 0 0,14-4-141 0 0,-1 1 1 0 0,1 0-1 0 0,0 0 0 0 0,-1 1 1 0 0,1-1-1 0 0,0 0 1 0 0,0 1-1 0 0,0-1 1 0 0,0 1-1 0 0,0 0 0 0 0,0-1 1 0 0,0 1-1 0 0,0 0 1 0 0,1 0-1 0 0,-1 0 1 0 0,1 1-1 0 0,0-1 1 0 0,-1 0-1 0 0,1 0 0 0 0,0 1 1 0 0,-1 2-1 0 0,-1 13-2735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3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0 452 0 0,'0'0'8998'0'0,"1"1"-8908"0"0,0-1-1 0 0,0 1 1 0 0,0-1-1 0 0,-1 1 0 0 0,1-1 1 0 0,0 1-1 0 0,0 0 1 0 0,0-1-1 0 0,-1 1 1 0 0,1 0-1 0 0,0-1 1 0 0,-1 1-1 0 0,1 0 0 0 0,-1 0 1 0 0,1 0-1 0 0,-1 0 1 0 0,1 0-1 0 0,0 1 1 0 0,2 132 3032 0 0,-4-84-3257 0 0,1-49 67 0 0,0-1 0 0 0,0 1 0 0 0,0-1-1 0 0,0 1 1 0 0,0-1 0 0 0,0 1 0 0 0,0-1-1 0 0,0 1 1 0 0,0 0 0 0 0,1-1 0 0 0,-1 1-1 0 0,0-1 1 0 0,0 1 0 0 0,0-1-1 0 0,1 1 1 0 0,-1-1 0 0 0,0 0 0 0 0,1 1-1 0 0,-1-1 1 0 0,0 1 0 0 0,1-1 0 0 0,-1 0-1 0 0,0 1 1 0 0,1-1 0 0 0,-1 0 0 0 0,1 1-1 0 0,-1-1 1 0 0,1 0 0 0 0,-1 0 0 0 0,1 1-1 0 0,-1-1 1 0 0,1 0 0 0 0,-1 0 0 0 0,2 1-1 0 0,20-4-5609 0 0,-9-2 696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57 276 3596 0 0,'0'0'4867'0'0,"-2"-11"-4572"0"0,-7-40 45 0 0,-2 0 0 0 0,-18-48 0 0 0,25 84-317 0 0,3 9 881 0 0,0 15-596 0 0,2-3-384 0 0,-1 0 1 0 0,1 0-1 0 0,0-1 0 0 0,0 1 0 0 0,1 0 1 0 0,0 0-1 0 0,0-1 0 0 0,0 0 0 0 0,1 1 1 0 0,0-1-1 0 0,0 0 0 0 0,0 0 1 0 0,0 0-1 0 0,1-1 0 0 0,0 1 0 0 0,0-1 1 0 0,0 0-1 0 0,9 7 0 0 0,-11-9 25 0 0,1-1 0 0 0,0 1 0 0 0,-1 0-1 0 0,1-1 1 0 0,0 1 0 0 0,0-1 0 0 0,0 0-1 0 0,0 0 1 0 0,1 0 0 0 0,-1 0 0 0 0,0 0 0 0 0,0-1-1 0 0,0 0 1 0 0,1 1 0 0 0,-1-1 0 0 0,0-1-1 0 0,0 1 1 0 0,1 0 0 0 0,-1-1 0 0 0,0 1 0 0 0,0-1-1 0 0,0 0 1 0 0,0 0 0 0 0,0 0 0 0 0,0-1-1 0 0,0 1 1 0 0,0-1 0 0 0,0 1 0 0 0,0-1-1 0 0,-1 0 1 0 0,1 0 0 0 0,-1 0 0 0 0,0-1 0 0 0,3-2-1 0 0,2-4-123 0 0,-1 1 0 0 0,0-1 0 0 0,-1 0 0 0 0,0-1 0 0 0,-1 1 0 0 0,1-1 0 0 0,2-12 0 0 0,19-38-31 0 0,-27 117 2640 0 0,-4-41-2505 0 0,2 1 0 0 0,0 0 1 0 0,1 1-1 0 0,0-1 0 0 0,2 0 0 0 0,0 0 0 0 0,2 21 1 0 0,-2-37 9 0 0,0-1 0 0 0,0 0 0 0 0,0 1 0 0 0,0-1 0 0 0,0 1 0 0 0,1-1 0 0 0,-1 0 0 0 0,0 1 1 0 0,0-1-1 0 0,0 1 0 0 0,0-1 0 0 0,0 0 0 0 0,1 1 0 0 0,-1-1 0 0 0,0 0 0 0 0,0 1 0 0 0,1-1 0 0 0,-1 0 0 0 0,0 1 0 0 0,0-1 1 0 0,1 0-1 0 0,-1 0 0 0 0,0 1 0 0 0,1-1 0 0 0,-1 0 0 0 0,1 0 0 0 0,-1 1 0 0 0,0-1 0 0 0,1 0 0 0 0,-1 0 0 0 0,0 0 1 0 0,1 0-1 0 0,-1 0 0 0 0,1 0 0 0 0,0 0 0 0 0,12-10-1471 0 0,7-20-32 0 0,-15 20 1279 0 0,-3 5 299 0 0,0 1 0 0 0,0-1 0 0 0,0 0 1 0 0,0 0-1 0 0,-1 0 0 0 0,2-8 2220 0 0,-3 46 1041 0 0,0-28-3152 0 0,0 1 1 0 0,0 0-1 0 0,1 0 1 0 0,0 0-1 0 0,0 0 1 0 0,1-1-1 0 0,0 1 1 0 0,0-1-1 0 0,0 1 1 0 0,0-1-1 0 0,1 0 0 0 0,0 0 1 0 0,0 0-1 0 0,1 0 1 0 0,6 7-1 0 0,-7-9-48 0 0,0 0 0 0 0,0 0-1 0 0,0-1 1 0 0,1 0-1 0 0,-1 0 1 0 0,1 0 0 0 0,0 0-1 0 0,0 0 1 0 0,0-1 0 0 0,0 1-1 0 0,0-1 1 0 0,0 0-1 0 0,0 0 1 0 0,0-1 0 0 0,0 1-1 0 0,0-1 1 0 0,0 0-1 0 0,1 0 1 0 0,-1 0 0 0 0,0-1-1 0 0,0 0 1 0 0,0 1-1 0 0,6-3 1 0 0,-5 1-124 0 0,-1 0-1 0 0,1-1 1 0 0,-1 1-1 0 0,0-1 1 0 0,1 0 0 0 0,-2 0-1 0 0,1-1 1 0 0,0 1 0 0 0,0-1-1 0 0,-1 1 1 0 0,0-1-1 0 0,0 0 1 0 0,0-1 0 0 0,0 1-1 0 0,-1 0 1 0 0,1-1-1 0 0,-1 1 1 0 0,0-1 0 0 0,-1 0-1 0 0,1 0 1 0 0,-1 0-1 0 0,0 1 1 0 0,0-1 0 0 0,-1-1-1 0 0,1 1 1 0 0,-1 0-1 0 0,0-6 1 0 0,0 8 3 0 0,0-1 0 0 0,0 1 1 0 0,0-1-1 0 0,-1 1 0 0 0,1-1 0 0 0,-1 1 1 0 0,0-1-1 0 0,0 1 0 0 0,0-1 0 0 0,0 1 0 0 0,0 0 1 0 0,-1-1-1 0 0,0 1 0 0 0,0 0 0 0 0,1 0 1 0 0,-2 0-1 0 0,1 1 0 0 0,0-1 0 0 0,-1 0 0 0 0,1 1 1 0 0,-1-1-1 0 0,0 1 0 0 0,1 0 0 0 0,-1 0 1 0 0,0 0-1 0 0,-1 0 0 0 0,1 1 0 0 0,0-1 1 0 0,0 1-1 0 0,-1 0 0 0 0,1 0 0 0 0,-1 0 0 0 0,1 0 1 0 0,-1 1-1 0 0,1-1 0 0 0,-1 1 0 0 0,1 0 1 0 0,-8 0-1 0 0,10 1-131 0 0,-1-1 0 0 0,0 0 0 0 0,0 0-1 0 0,1 1 1 0 0,-1-1 0 0 0,1 1 0 0 0,-1 0 0 0 0,0-1 0 0 0,1 1 0 0 0,-1 0 0 0 0,1 0 0 0 0,-1 0 0 0 0,1 0 0 0 0,0 0 0 0 0,-1 0-1 0 0,1 0 1 0 0,0 1 0 0 0,0-1 0 0 0,0 0 0 0 0,0 1 0 0 0,0-1 0 0 0,0 1 0 0 0,0-1 0 0 0,0 3 0 0 0,-5 11-2225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3648 0 0,'0'0'6030'0'0,"6"-22"-5698"0"0,17-68-46 0 0,-21 85-262 0 0,-1 1 1 0 0,0-1 0 0 0,0 0-1 0 0,0 0 1 0 0,-1 0 0 0 0,0 0-1 0 0,0 0 1 0 0,0 1 0 0 0,0-1-1 0 0,-1 0 1 0 0,0 0 0 0 0,0 0-1 0 0,0 0 1 0 0,-4-7 0 0 0,-2-22 773 0 0,10 61-792 0 0,-1-21-93 0 0,1 0 0 0 0,0 0 0 0 0,0 0 0 0 0,1-1 0 0 0,-1 1 0 0 0,1-1-1 0 0,0 0 1 0 0,0 0 0 0 0,1-1 0 0 0,6 6 0 0 0,-8-7 24 0 0,0 0 0 0 0,1-1 0 0 0,-1 1 0 0 0,1-1 0 0 0,0 0 0 0 0,0 0 0 0 0,0 0 0 0 0,0 0 0 0 0,0-1 0 0 0,0 0 0 0 0,0 1 0 0 0,0-2 0 0 0,0 1 1 0 0,1 0-1 0 0,-1-1 0 0 0,5 0 0 0 0,-7-1 19 0 0,0 0 1 0 0,0 0 0 0 0,0 0 0 0 0,0 0 0 0 0,0-1 0 0 0,-1 1 0 0 0,1-1 0 0 0,0 1 0 0 0,-1-1 0 0 0,1 0 0 0 0,-1 1-1 0 0,0-1 1 0 0,0 0 0 0 0,1 0 0 0 0,-1 0 0 0 0,-1 0 0 0 0,1 0 0 0 0,0 0 0 0 0,0 0 0 0 0,-1 0 0 0 0,1-1-1 0 0,0-2 1 0 0,9-50-51 0 0,-7 32 1086 0 0,-4 56 1057 0 0,-1 5-2094 0 0,2-26 24 0 0,4 77 223 0 0,-3-83-306 0 0,-1 0 1 0 0,1 0 0 0 0,1 0-1 0 0,-1 0 1 0 0,1-1-1 0 0,0 1 1 0 0,0 0 0 0 0,1-1-1 0 0,0 0 1 0 0,0 1 0 0 0,0-1-1 0 0,5 6 1 0 0,-6-10-177 0 0,0 0 0 0 0,-1 0 0 0 0,1 0 0 0 0,0 0 0 0 0,0 0 0 0 0,0 0 0 0 0,0 0 0 0 0,1-1-1 0 0,-1 1 1 0 0,0-1 0 0 0,0 1 0 0 0,0-1 0 0 0,0 0 0 0 0,1 0 0 0 0,-1 0 0 0 0,0 0 0 0 0,0 0 0 0 0,0 0 0 0 0,0-1 0 0 0,1 1 0 0 0,-1-1 0 0 0,0 1 0 0 0,2-2 0 0 0,14-6-2256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2884 0 0,'0'0'4245'0'0,"-10"2"-4122"0"0,-13 1-83 0 0,6-1 271 0 0,1 0 0 0 0,-1 1 1 0 0,1 1-1 0 0,-19 7 0 0 0,31-10-259 0 0,1 1 1 0 0,0-1-1 0 0,-1 1 0 0 0,1-1 0 0 0,0 1 0 0 0,0 0 0 0 0,0 0 1 0 0,0 0-1 0 0,0 1 0 0 0,1-1 0 0 0,-1 1 0 0 0,1 0 0 0 0,-1-1 1 0 0,1 1-1 0 0,0 0 0 0 0,0 0 0 0 0,1 1 0 0 0,-1-1 1 0 0,0 0-1 0 0,1 1 0 0 0,0-1 0 0 0,0 0 0 0 0,0 1 0 0 0,0 0 1 0 0,1-1-1 0 0,-1 7 0 0 0,1-5-86 0 0,0-1-1 0 0,0 1 1 0 0,1-1 0 0 0,0 1 0 0 0,0-1 0 0 0,0 0-1 0 0,1 1 1 0 0,-1-1 0 0 0,1 0 0 0 0,0 0-1 0 0,0 0 1 0 0,0 0 0 0 0,1 0 0 0 0,-1 0-1 0 0,1-1 1 0 0,0 1 0 0 0,0-1 0 0 0,0 0 0 0 0,1 0-1 0 0,-1 0 1 0 0,1 0 0 0 0,6 4 0 0 0,-3-4-495 0 0,0 1 0 0 0,0-1 0 0 0,1-1 0 0 0,-1 1 0 0 0,1-1 1 0 0,-1 0-1 0 0,1-1 0 0 0,0 0 0 0 0,-1 0 0 0 0,1-1 1 0 0,0 0-1 0 0,13-1 0 0 0,-2-3-1866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 1356 0 0,'0'0'4153'0'0,"-129"-7"-4338"0"0,121 7-439 0 0,0 0-408 0 0,3 0-608 0 0,2 0-280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2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2684 0 0,'12'62'880'0'0,"-6"-54"-296"0"0,-1-17 266 0 0,2-13 875 0 0,-4-5-674 0 0,0-1 0 0 0,-3-52 0 0 0,-1 34-186 0 0,20 60 1 0 0,8 40-1158 0 0,-15-30 232 0 0,28 44 0 0 0,-36-63 72 0 0,0 1 0 0 0,1-1 0 0 0,-1 1 0 0 0,1-1 0 0 0,0-1 0 0 0,1 1 0 0 0,-1-1 0 0 0,1 0 0 0 0,0 0 0 0 0,0 0 0 0 0,0-1 0 0 0,8 3 0 0 0,-12-6-42 0 0,-1 0-1 0 0,1 0 1 0 0,0 0-1 0 0,-1 0 1 0 0,1-1-1 0 0,-1 1 1 0 0,1 0-1 0 0,-1-1 1 0 0,0 1-1 0 0,1-1 1 0 0,-1 0-1 0 0,1 1 1 0 0,-1-1-1 0 0,0 0 1 0 0,0 0-1 0 0,1 0 1 0 0,-1 0-1 0 0,0 0 1 0 0,0 0 0 0 0,0 0-1 0 0,0 0 1 0 0,0 0-1 0 0,0-1 1 0 0,0 1-1 0 0,-1 0 1 0 0,1-1-1 0 0,0 1 1 0 0,-1 0-1 0 0,1-1 1 0 0,-1 1-1 0 0,1-1 1 0 0,-1 1-1 0 0,0-2 1 0 0,16-56-162 0 0,-15 56 155 0 0,1-14-262 0 0,9-37-1526 0 0,-10 52 1550 0 0,-1 0-1 0 0,1 0 1 0 0,0 0-1 0 0,-1 0 0 0 0,1 0 1 0 0,0 0-1 0 0,0 0 0 0 0,0 0 1 0 0,1 0-1 0 0,-1 0 0 0 0,0 1 1 0 0,1-1-1 0 0,-1 0 0 0 0,1 1 1 0 0,-1 0-1 0 0,1-1 0 0 0,0 1 1 0 0,0 0-1 0 0,2-2 1 0 0,-2 3 373 0 0,-1 0 1 0 0,1 0 0 0 0,-1 1 0 0 0,0-1 0 0 0,1 0-1 0 0,-1 1 1 0 0,0-1 0 0 0,1 1 0 0 0,-1 0 0 0 0,0-1-1 0 0,0 1 1 0 0,1 0 0 0 0,-1 0 0 0 0,0-1 0 0 0,0 1 0 0 0,0 0-1 0 0,0 0 1 0 0,0 0 0 0 0,0 0 0 0 0,0 1 0 0 0,-1-1-1 0 0,1 0 1 0 0,0 0 0 0 0,-1 0 0 0 0,1 1 0 0 0,-1-1 0 0 0,1 0-1 0 0,-1 1 1 0 0,1-1 0 0 0,-1 1 0 0 0,0-1 0 0 0,0 0-1 0 0,0 2 1 0 0,11 51 3075 0 0,-11-53-3156 0 0,1 12 467 0 0,0-3-354 0 0,-1-1-1 0 0,2 1 0 0 0,-1-1 0 0 0,1 0 1 0 0,0 0-1 0 0,1 0 0 0 0,0 0 0 0 0,1 0 1 0 0,6 11-1 0 0,-9-19-279 0 0,0-1 1 0 0,0 1-1 0 0,1 0 0 0 0,-1-1 0 0 0,0 1 1 0 0,1-1-1 0 0,-1 1 0 0 0,0-1 1 0 0,1 0-1 0 0,-1 0 0 0 0,1 1 0 0 0,-1-1 1 0 0,0 0-1 0 0,1 0 0 0 0,-1 0 1 0 0,1-1-1 0 0,-1 1 0 0 0,0 0 0 0 0,1 0 1 0 0,-1-1-1 0 0,1 1 0 0 0,-1-1 1 0 0,0 1-1 0 0,2-2 0 0 0,31-15-3452 0 0,-19 7 1809 0 0,0-3 114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4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4376 0 0,'0'0'6344'0'0,"19"13"-5976"0"0,59 42 70 0 0,-76-53-456 0 0,0 0 0 0 0,1-1 0 0 0,0 1 0 0 0,-1 0 0 0 0,1-1 0 0 0,0 1 0 0 0,0-1 0 0 0,0 0 0 0 0,0 0 1 0 0,0 0-1 0 0,0 0 0 0 0,0-1 0 0 0,0 1 0 0 0,0-1 0 0 0,0 0 0 0 0,1 0 0 0 0,-1 0 0 0 0,0 0 0 0 0,4-1 0 0 0,-5 0-15 0 0,0 0-1 0 0,-1 0 1 0 0,1-1-1 0 0,0 1 1 0 0,0 0-1 0 0,0-1 0 0 0,-1 1 1 0 0,1-1-1 0 0,-1 0 1 0 0,1 1-1 0 0,-1-1 1 0 0,0 0-1 0 0,0 0 0 0 0,0 0 1 0 0,0 0-1 0 0,0 0 1 0 0,0 0-1 0 0,0 0 1 0 0,0-4-1 0 0,2-6-399 0 0,-2 0-1 0 0,1 0 1 0 0,-1 0-1 0 0,-1 0 1 0 0,0 0-1 0 0,-3-17 1 0 0,-2 2-2907 0 0,1 17 738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2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28 892 0 0,'0'0'8872'0'0,"-22"-2"-8358"0"0,-178-10 123 0 0,57 3-1714 0 0,162 4-5328 0 0,-3 5 3512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3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2856 0 0,'0'0'8282'0'0,"1"21"-7790"0"0,4 155 701 0 0,-5-176-1341 0 0,0 1 0 0 0,0-1-1 0 0,0 0 1 0 0,0 1 0 0 0,1-1-1 0 0,-1 0 1 0 0,0 1 0 0 0,1-1-1 0 0,-1 0 1 0 0,0 1 0 0 0,0-1-1 0 0,1 0 1 0 0,-1 0 0 0 0,0 1-1 0 0,1-1 1 0 0,-1 0 0 0 0,1 0 0 0 0,-1 0-1 0 0,0 0 1 0 0,1 0 0 0 0,-1 1-1 0 0,1-1 1 0 0,-1 0 0 0 0,0 0-1 0 0,1 0 1 0 0,-1 0 0 0 0,1 0-1 0 0,-1 0 1 0 0,0 0 0 0 0,1 0-1 0 0,-1 0 1 0 0,1 0 0 0 0,-1-1-1 0 0,0 1 1 0 0,1 0 0 0 0,-1 0 0 0 0,1 0-1 0 0,-1 0 1 0 0,0-1 0 0 0,1 1-1 0 0,-1 0 1 0 0,12-4-2974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3168 0 0,'0'0'5451'0'0,"-12"2"-5153"0"0,-3 0-88 0 0,1 2 1 0 0,-1-1-1 0 0,1 2 1 0 0,0 0-1 0 0,-21 12 0 0 0,30-15-125 0 0,0 0-1 0 0,1 1 1 0 0,-1 0 0 0 0,1 0-1 0 0,0 0 1 0 0,0 1-1 0 0,0-1 1 0 0,0 1 0 0 0,1 0-1 0 0,-1 0 1 0 0,1 0-1 0 0,0 1 1 0 0,0-1-1 0 0,1 1 1 0 0,-1-1 0 0 0,1 1-1 0 0,0 0 1 0 0,0 0-1 0 0,0 0 1 0 0,1 0-1 0 0,0 0 1 0 0,0 1 0 0 0,0 5-1 0 0,1-7-29 0 0,0 1 0 0 0,0-1 0 0 0,0 1 1 0 0,1-1-1 0 0,0 1 0 0 0,0-1 0 0 0,0 1 0 0 0,0-1 0 0 0,1 0 0 0 0,0 0 0 0 0,-1 0 0 0 0,5 7 1 0 0,-3-9-85 0 0,-1 1 1 0 0,0-1-1 0 0,1 0 1 0 0,-1 0 0 0 0,1 0-1 0 0,0 0 1 0 0,0 0-1 0 0,0 0 1 0 0,0-1-1 0 0,0 1 1 0 0,0-1 0 0 0,0 0-1 0 0,0 0 1 0 0,0 0-1 0 0,1-1 1 0 0,-1 1 0 0 0,0-1-1 0 0,5 1 1 0 0,9-1-958 0 0,1 0 0 0 0,-1-1 0 0 0,0-1-1 0 0,27-6 1 0 0,-9 1-3394 0 0,-14 4 1305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5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11 2040 0 0,'0'0'5641'0'0,"-15"-3"-5070"0"0,-47-5-195 0 0,57 8-336 0 0,-1 1 0 0 0,1-1-1 0 0,-1 1 1 0 0,1 0 0 0 0,0 0 0 0 0,0 1 0 0 0,0 0-1 0 0,0 0 1 0 0,0 0 0 0 0,0 0 0 0 0,0 1-1 0 0,1 0 1 0 0,-1 0 0 0 0,1 0 0 0 0,-5 4-1 0 0,2-2 73 0 0,2-2-14 0 0,1 1 0 0 0,-1-1 1 0 0,0 1-1 0 0,1 0 0 0 0,0 0 1 0 0,0 0-1 0 0,0 1 0 0 0,0 0 0 0 0,1 0 1 0 0,-1 0-1 0 0,1 0 0 0 0,1 0 1 0 0,-1 0-1 0 0,1 1 0 0 0,0-1 1 0 0,0 1-1 0 0,0 0 0 0 0,1 0 1 0 0,0 0-1 0 0,0-1 0 0 0,1 1 1 0 0,-1 0-1 0 0,1 0 0 0 0,0 0 1 0 0,1 0-1 0 0,1 7 0 0 0,-1-10-121 0 0,0 0-1 0 0,0 0 1 0 0,0 0-1 0 0,0 0 1 0 0,1 0-1 0 0,0-1 1 0 0,-1 1-1 0 0,1 0 1 0 0,0-1-1 0 0,0 1 1 0 0,0-1-1 0 0,1 0 1 0 0,-1 0-1 0 0,1 0 0 0 0,-1 0 1 0 0,1 0-1 0 0,-1 0 1 0 0,1 0-1 0 0,0-1 1 0 0,4 2-1 0 0,0 0-389 0 0,0 0 0 0 0,0-1-1 0 0,1 0 1 0 0,-1 0 0 0 0,1-1-1 0 0,-1 0 1 0 0,11 0-1 0 0,22-1-3627 0 0,-18 0 1037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3576 0 0,'0'0'6385'0'0,"-142"41"-6453"0"0,128-39-64 0 0,-2 1-164 0 0,3-3-444 0 0,2 0-452 0 0,3 0-564 0 0,5 0-473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6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1488 0 0,'0'0'5610'0'0,"1"-19"-5402"0"0,6-172 337 0 0,-7 184-709 0 0,3-27 676 0 0,-3 34-504 0 0,0-1 1 0 0,0 1 0 0 0,0 0-1 0 0,0 0 1 0 0,0 0 0 0 0,0-1-1 0 0,0 1 1 0 0,1 0 0 0 0,-1 0-1 0 0,0 0 1 0 0,0-1 0 0 0,0 1-1 0 0,0 0 1 0 0,0 0-1 0 0,1 0 1 0 0,-1 0 0 0 0,0 0-1 0 0,0-1 1 0 0,0 1 0 0 0,1 0-1 0 0,-1 0 1 0 0,0 0 0 0 0,0 0-1 0 0,0 0 1 0 0,1 0 0 0 0,-1 0-1 0 0,0 0 1 0 0,0 0-1 0 0,0 0 1 0 0,1 0 0 0 0,-1 0-1 0 0,0 0 1 0 0,0 0 0 0 0,1 0-1 0 0,-1 0 1 0 0,0 0 0 0 0,0 0-1 0 0,0 0 1 0 0,1 0 0 0 0,-1 0-1 0 0,15 16-192 0 0,10 21 492 0 0,1-2 0 0 0,2 0 1 0 0,61 58-1 0 0,-89-93-310 0 0,1 0 0 0 0,-1 1-1 0 0,0-1 1 0 0,1 0 0 0 0,-1 0-1 0 0,1 1 1 0 0,-1-1 0 0 0,1 0-1 0 0,-1 0 1 0 0,1 0 0 0 0,-1 0-1 0 0,1 1 1 0 0,0-1 0 0 0,-1 0 0 0 0,1 0-1 0 0,-1 0 1 0 0,1 0 0 0 0,-1 0-1 0 0,1 0 1 0 0,-1-1 0 0 0,1 1-1 0 0,-1 0 1 0 0,1 0 0 0 0,-1 0-1 0 0,1 0 1 0 0,-1-1 0 0 0,1 1-1 0 0,-1 0 1 0 0,1 0 0 0 0,-1-1-1 0 0,1 1 1 0 0,-1 0 0 0 0,0-1 0 0 0,1 1-1 0 0,-1-1 1 0 0,1 1 0 0 0,-1 0-1 0 0,0-1 1 0 0,0 1 0 0 0,1-1-1 0 0,-1 1 1 0 0,0-1 0 0 0,0 1-1 0 0,1-1 1 0 0,-1 1 0 0 0,0-1-1 0 0,0 1 1 0 0,0-1 0 0 0,0 1 0 0 0,0-1-1 0 0,0 1 1 0 0,0-1 0 0 0,0-1-1 0 0,7-37-24 0 0,-7 32 58 0 0,2-54-136 0 0,-1-7-537 0 0,10 29-2834 0 0,-5 30 1144 0 0,4 2-342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6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110 113 3376 0 0,'0'0'5870'0'0,"0"19"-5608"0"0,-1 4-190 0 0,4 65 220 0 0,-3-86-299 0 0,0 1 1 0 0,1 0 0 0 0,-1 0 0 0 0,1 0 0 0 0,-1 0 0 0 0,1-1 0 0 0,0 1 0 0 0,0 0 0 0 0,0-1-1 0 0,1 1 1 0 0,-1 0 0 0 0,3 2 0 0 0,-3-4-150 0 0,0-1 1 0 0,0 1-1 0 0,0-1 0 0 0,0 1 1 0 0,0-1-1 0 0,0 1 0 0 0,0-1 0 0 0,0 0 1 0 0,0 1-1 0 0,0-1 0 0 0,0 0 1 0 0,0 0-1 0 0,0 0 0 0 0,0 0 1 0 0,0 0-1 0 0,0 0 0 0 0,1 0 1 0 0,-1-1-1 0 0,0 1 0 0 0,0 0 0 0 0,0 0 1 0 0,0-1-1 0 0,0 1 0 0 0,0-1 1 0 0,0 1-1 0 0,0-1 0 0 0,0 1 1 0 0,0-1-1 0 0,-1 0 0 0 0,1 1 1 0 0,0-1-1 0 0,0 0 0 0 0,0 0 0 0 0,-1 0 1 0 0,2-1-1 0 0,11-11-2187 0 0</inkml:trace>
  <inkml:trace contextRef="#ctx0" brushRef="#br0" timeOffset="1">274 0 3472 0 0,'0'0'6494'0'0,"-23"8"-6475"0"0,-6 4-15 0 0,14-6 5 0 0,0 0 1 0 0,-1-1-1 0 0,1-1 1 0 0,-31 5-1 0 0,-39-6-861 0 0,55-3-3242 0 0,38 0-788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7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22 291 3432 0 0,'0'0'5910'0'0,"0"-16"-5664"0"0,0-192 38 0 0,0 205-267 0 0,0 0 1 0 0,0 0 0 0 0,0 1 0 0 0,1-1 0 0 0,-1 0-1 0 0,1 0 1 0 0,0 0 0 0 0,0 0 0 0 0,0 1 0 0 0,0-1-1 0 0,1 0 1 0 0,-1 1 0 0 0,1-1 0 0 0,0 1 0 0 0,-1 0-1 0 0,1-1 1 0 0,0 1 0 0 0,0 0 0 0 0,0 0 0 0 0,1 0-1 0 0,-1 0 1 0 0,0 1 0 0 0,1-1 0 0 0,4-2 0 0 0,-5 4-22 0 0,0-1 0 0 0,1 0 0 0 0,-1 1 0 0 0,0 0 1 0 0,0-1-1 0 0,0 1 0 0 0,0 0 0 0 0,1 0 0 0 0,-1 0 0 0 0,0 0 1 0 0,0 1-1 0 0,0-1 0 0 0,1 0 0 0 0,-1 1 0 0 0,0 0 1 0 0,0-1-1 0 0,0 1 0 0 0,0 0 0 0 0,0 0 0 0 0,0 0 1 0 0,0 0-1 0 0,-1 1 0 0 0,1-1 0 0 0,0 0 0 0 0,-1 1 0 0 0,1 0 1 0 0,-1-1-1 0 0,1 1 0 0 0,-1 0 0 0 0,0-1 0 0 0,1 1 1 0 0,-1 0-1 0 0,1 4 0 0 0,1-3-83 0 0,-1 1 1 0 0,-1 0-1 0 0,1 0 1 0 0,0-1-1 0 0,-1 1 1 0 0,0 0-1 0 0,0 0 1 0 0,0 0-1 0 0,-1 0 1 0 0,1 0-1 0 0,-1 0 1 0 0,0 1-1 0 0,0-1 1 0 0,0 0-1 0 0,-1 0 1 0 0,1 0-1 0 0,-1 0 0 0 0,-2 8 1 0 0,1-9 45 0 0,0 0 0 0 0,0 0 0 0 0,0 0-1 0 0,0 0 1 0 0,-1-1 0 0 0,1 1 0 0 0,-1 0 0 0 0,1-1 0 0 0,-1 0 0 0 0,0 0-1 0 0,0 1 1 0 0,0-2 0 0 0,0 1 0 0 0,0 0 0 0 0,-1-1 0 0 0,1 1 0 0 0,0-1 0 0 0,-1 0-1 0 0,1 0 1 0 0,-1 0 0 0 0,-5 0 0 0 0,7-1 35 0 0,-3 1 2 0 0,-1 0-1 0 0,0 0 1 0 0,0 0-1 0 0,1-1 1 0 0,-1 0-1 0 0,0 0 1 0 0,0-1-1 0 0,0 1 1 0 0,-8-3 679 0 0,51 4-109 0 0,-25 3-564 0 0,0 2 0 0 0,0-1 0 0 0,-1 1 0 0 0,0 1 0 0 0,0 0-1 0 0,14 13 1 0 0,-13-10 197 0 0,1-1-1 0 0,0-1 0 0 0,22 12 1 0 0,-34-20-222 0 0,0 0 0 0 0,0 0 1 0 0,-1 0-1 0 0,1 0 1 0 0,0 0-1 0 0,0-1 0 0 0,-1 1 1 0 0,1 0-1 0 0,0 0 1 0 0,-1-1-1 0 0,1 1 1 0 0,0 0-1 0 0,-1-1 0 0 0,1 1 1 0 0,0 0-1 0 0,-1-1 1 0 0,1 1-1 0 0,-1-1 1 0 0,1 0-1 0 0,-1 1 0 0 0,1-1 1 0 0,-1 1-1 0 0,1-1 1 0 0,-1 0-1 0 0,0 1 0 0 0,1-1 1 0 0,-1 0-1 0 0,0 1 1 0 0,1-1-1 0 0,-1 0 1 0 0,0 1-1 0 0,0-1 0 0 0,0 0 1 0 0,0-1-1 0 0,9-33-91 0 0,-8 30 86 0 0,8-44-128 0 0,-7 33 161 0 0,1 0 0 0 0,1 1 0 0 0,0-1 0 0 0,1 0 0 0 0,12-25 0 0 0,-16 40 12 0 0,-1 1-1 0 0,1-1 0 0 0,-1 1 1 0 0,0-1-1 0 0,1 1 0 0 0,-1-1 1 0 0,1 1-1 0 0,-1-1 0 0 0,1 1 1 0 0,0-1-1 0 0,-1 1 0 0 0,1 0 1 0 0,-1-1-1 0 0,1 1 0 0 0,0 0 1 0 0,-1 0-1 0 0,1-1 0 0 0,0 1 1 0 0,-1 0-1 0 0,1 0 0 0 0,0 0 1 0 0,-1 0-1 0 0,1 0 0 0 0,0 0 1 0 0,-1 0-1 0 0,1 0 0 0 0,0 0 0 0 0,-1 0 1 0 0,1 0-1 0 0,0 0 0 0 0,-1 1 1 0 0,1-1-1 0 0,0 0 0 0 0,-1 0 1 0 0,1 1-1 0 0,0-1 0 0 0,-1 0 1 0 0,1 1-1 0 0,-1-1 0 0 0,1 1 1 0 0,-1-1-1 0 0,1 1 0 0 0,-1-1 1 0 0,1 1-1 0 0,-1-1 0 0 0,1 1 1 0 0,-1-1-1 0 0,0 1 0 0 0,1 0 1 0 0,-1-1-1 0 0,0 2 0 0 0,21 31 15 0 0,4 31 323 0 0,-17-41 9 0 0,1 1 0 0 0,15 25 0 0 0,-24-47-311 0 0,0-2-107 0 0,-35 0 66 0 0,10 1-28 0 0,18 0-76 0 0,1 0 0 0 0,-1 0 0 0 0,1-1-1 0 0,-1 0 1 0 0,0-1 0 0 0,1 1 0 0 0,-1-1-1 0 0,1-1 1 0 0,-1 1 0 0 0,-11-5 0 0 0,17 5-111 0 0,0 0 0 0 0,0 0 0 0 0,0-1 0 0 0,1 1 0 0 0,-1 0 1 0 0,0 0-1 0 0,1-1 0 0 0,-1 1 0 0 0,0-1 0 0 0,1 1 1 0 0,0 0-1 0 0,-1-1 0 0 0,1 1 0 0 0,0-1 0 0 0,0 1 0 0 0,-1-1 1 0 0,1 1-1 0 0,0-1 0 0 0,1 1 0 0 0,-1-3 0 0 0,0-1-816 0 0,0-7-1565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 0 0,'0'0'9704'0'0,"5"19"-9478"0"0,13 57-30 0 0,-15-58 93 0 0,0 0 0 0 0,-1 0 0 0 0,-1 24 0 0 0,-1-32 111 0 0,1 0-1 0 0,-1 0 1 0 0,1 0 0 0 0,5 19 0 0 0,-5-27-383 0 0,0-1 0 0 0,0 1 0 0 0,0 0 0 0 0,0-1-1 0 0,0 1 1 0 0,0-1 0 0 0,1 0 0 0 0,-1 1 0 0 0,0-1 0 0 0,1 0-1 0 0,-1 1 1 0 0,1-1 0 0 0,-1 0 0 0 0,1 0 0 0 0,0-1 0 0 0,-1 1-1 0 0,1 0 1 0 0,0 0 0 0 0,0-1 0 0 0,0 1 0 0 0,-1-1 0 0 0,1 1-1 0 0,0-1 1 0 0,3 0 0 0 0,56 1-1209 0 0,-40-2 684 0 0,42 0-1322 0 0,0 0-4254 0 0,-44 1 1884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48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0 728 0 0,'0'0'10476'0'0,"0"18"-10162"0"0,-3 151 499 0 0,3-158-407 0 0,0 9-2349 0 0,1-20 1823 0 0,-1 0 0 0 0,0 1 0 0 0,1-1-1 0 0,-1 0 1 0 0,0 0 0 0 0,1 0 0 0 0,-1 0 0 0 0,0 1 0 0 0,1-1-1 0 0,-1 0 1 0 0,0 0 0 0 0,1 0 0 0 0,-1 0 0 0 0,1 0 0 0 0,-1 0-1 0 0,0 0 1 0 0,1 0 0 0 0,-1 0 0 0 0,1 0 0 0 0,-1 0 0 0 0,0 0-1 0 0,1-1 1 0 0,-1 1 0 0 0,0 0 0 0 0,1 0 0 0 0,-1 0 0 0 0,0 0 0 0 0,1-1-1 0 0,-1 1 1 0 0,0 0 0 0 0,1 0 0 0 0,-1-1 0 0 0,0 1 0 0 0,0 0-1 0 0,1 0 1 0 0,-1-1 0 0 0,0 1 0 0 0,0 0 0 0 0,0-1 0 0 0,1 1-1 0 0,-1 0 1 0 0,0-1 0 0 0,0 1 0 0 0,0-1 0 0 0,0 1 0 0 0,0-1-1 0 0,13-12-3777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52 255 4016 0 0,'0'0'3217'0'0,"-5"-16"-3015"0"0,-38-148 582 0 0,42 160-703 0 0,0-1 0 0 0,0 1 0 0 0,1-1-1 0 0,-1 1 1 0 0,1-1 0 0 0,0 1 0 0 0,1-1 0 0 0,-1 1 0 0 0,1-1 0 0 0,0 1 0 0 0,1-7 0 0 0,-1 10-26 0 0,-1 1-1 0 0,1-1 1 0 0,-1 0-1 0 0,1 0 1 0 0,0 0 0 0 0,-1 0-1 0 0,1 0 1 0 0,0 0 0 0 0,0 1-1 0 0,-1-1 1 0 0,1 0 0 0 0,0 1-1 0 0,0-1 1 0 0,0 1-1 0 0,0-1 1 0 0,0 1 0 0 0,0-1-1 0 0,0 1 1 0 0,2-1 0 0 0,-1 1-38 0 0,0-1 0 0 0,1 1 0 0 0,-1 0 1 0 0,1 1-1 0 0,-1-1 0 0 0,0 0 0 0 0,1 1 1 0 0,-1-1-1 0 0,0 1 0 0 0,0 0 0 0 0,1-1 1 0 0,2 3-1 0 0,1 1-131 0 0,-1 0 1 0 0,0 0-1 0 0,0 0 1 0 0,0 0-1 0 0,-1 1 1 0 0,1 0-1 0 0,-1 0 0 0 0,0 0 1 0 0,5 11-1 0 0,-7-13-77 0 0,0 1 0 0 0,-1-1-1 0 0,1 0 1 0 0,-1 0 0 0 0,0 1-1 0 0,0-1 1 0 0,0 1 0 0 0,-1-1 0 0 0,1 5-1 0 0,-1-7-38 0 0,0 1-1 0 0,0-1 0 0 0,0 1 1 0 0,0-1-1 0 0,-1 0 1 0 0,1 1-1 0 0,0-1 1 0 0,-1 0-1 0 0,1 0 0 0 0,-1 1 1 0 0,1-1-1 0 0,-1 0 1 0 0,0 0-1 0 0,0 0 0 0 0,1 0 1 0 0,-1 0-1 0 0,0 0 1 0 0,0 0-1 0 0,0 0 1 0 0,0 0-1 0 0,0 0 0 0 0,0 0 1 0 0,-2 1-1 0 0,-5 1-1629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1552 0 0,'0'0'6535'0'0,"48"0"-3282"0"0,-28-2-3159 0 0,0 1 0 0 0,0-2 0 0 0,25-7-1 0 0,-24 5-59 0 0,0 1-1 0 0,1 1 0 0 0,29-1 0 0 0,-50 4-119 0 0,-23 22-584 0 0,18-5 704 0 0,-1-1 1 0 0,2 0 0 0 0,0 1-1 0 0,2 0 1 0 0,-1-1 0 0 0,3 26-1 0 0,-1-27-48 0 0,1-1 1 0 0,-2 1-1 0 0,0 0 0 0 0,-1-1 0 0 0,0 1 0 0 0,-1-1 0 0 0,-1 0 0 0 0,0 0 1 0 0,-7 15-1 0 0,9-25-23 0 0,-1 0 1 0 0,-1 1-1 0 0,1-1 1 0 0,0 0-1 0 0,-1-1 1 0 0,0 1 0 0 0,0-1-1 0 0,0 0 1 0 0,0 0-1 0 0,-1 0 1 0 0,1 0-1 0 0,-1-1 1 0 0,0 1-1 0 0,1-1 1 0 0,-1-1-1 0 0,0 1 1 0 0,-9 1 0 0 0,11-2-31 0 0,0-1 1 0 0,1 1-1 0 0,-1-1 1 0 0,0 0-1 0 0,1 0 1 0 0,-1 0-1 0 0,0 0 1 0 0,1 0-1 0 0,-1 0 1 0 0,0-1-1 0 0,1 0 1 0 0,-1 1-1 0 0,1-1 1 0 0,-1 0-1 0 0,1 0 1 0 0,-1 0-1 0 0,1-1 1 0 0,-1 1-1 0 0,1-1 1 0 0,0 1-1 0 0,0-1 1 0 0,0 0-1 0 0,0 1 1 0 0,0-1-1 0 0,0 0 1 0 0,1 0-1 0 0,-1-1 1 0 0,0 1-1 0 0,1 0 1 0 0,0-1 0 0 0,0 1-1 0 0,-1 0 1 0 0,1-1-1 0 0,1 1 1 0 0,-2-4-1 0 0,1 4-189 0 0,1 0 0 0 0,0 1 1 0 0,-1-1-1 0 0,1 0 0 0 0,0 0 0 0 0,0 1 0 0 0,0-1 0 0 0,0 0 1 0 0,0 1-1 0 0,0-1 0 0 0,1 0 0 0 0,-1 0 0 0 0,0 1 0 0 0,1-1 1 0 0,0 0-1 0 0,-1 1 0 0 0,1-1 0 0 0,0 1 0 0 0,0-1 0 0 0,1-1 1 0 0,10-4-2131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3188 0 0,'0'0'5698'0'0,"-9"3"-5424"0"0,-30 6-64 0 0,38-9-199 0 0,0 0 0 0 0,0 0 1 0 0,0 1-1 0 0,-1-1 0 0 0,1 0 0 0 0,0 1 1 0 0,0-1-1 0 0,0 1 0 0 0,0-1 1 0 0,0 1-1 0 0,0 0 0 0 0,0-1 1 0 0,0 1-1 0 0,0 0 0 0 0,0 0 1 0 0,0-1-1 0 0,0 1 0 0 0,1 0 1 0 0,-1 0-1 0 0,-1 2 0 0 0,2-2-24 0 0,0 0-1 0 0,0-1 0 0 0,0 1 0 0 0,0 0 0 0 0,0 0 0 0 0,0 0 0 0 0,1-1 0 0 0,-1 1 1 0 0,0 0-1 0 0,0 0 0 0 0,1-1 0 0 0,-1 1 0 0 0,0 0 0 0 0,1-1 0 0 0,-1 1 1 0 0,1 0-1 0 0,-1-1 0 0 0,1 1 0 0 0,-1 0 0 0 0,1-1 0 0 0,-1 1 0 0 0,2 0 0 0 0,34 20-943 0 0,-35-21 999 0 0,0 0 0 0 0,1 1 0 0 0,-1-1 0 0 0,0 0 0 0 0,0 1 0 0 0,1-1 0 0 0,-1 0-1 0 0,0 1 1 0 0,0-1 0 0 0,0 1 0 0 0,0 0 0 0 0,0-1 0 0 0,0 1 0 0 0,0 0-1 0 0,0 0 1 0 0,0 0 0 0 0,0 0 0 0 0,0 0 0 0 0,0 0 0 0 0,-1 0 0 0 0,1 0 0 0 0,0 0-1 0 0,-1 0 1 0 0,1 0 0 0 0,0 0 0 0 0,-1 2 0 0 0,0-1-27 0 0,-1 0 1 0 0,-1 1-1 0 0,1-1 1 0 0,0 0-1 0 0,-1 0 0 0 0,1 0 1 0 0,-1 0-1 0 0,1 0 1 0 0,-1 0-1 0 0,0 0 0 0 0,0 0 1 0 0,0-1-1 0 0,-3 3 1 0 0,5-4-13 0 0,0 0 0 0 0,0 0 0 0 0,0 1 0 0 0,0-1 0 0 0,0 0 0 0 0,0 0 0 0 0,0 0 0 0 0,0 1 1 0 0,0-1-1 0 0,0 0 0 0 0,0 0 0 0 0,0 1 0 0 0,1-1 0 0 0,-1 0 0 0 0,0 0 0 0 0,0 0 0 0 0,0 1 0 0 0,0-1 1 0 0,0 0-1 0 0,0 0 0 0 0,1 0 0 0 0,-1 0 0 0 0,0 1 0 0 0,0-1 0 0 0,0 0 0 0 0,1 0 0 0 0,-1 0 1 0 0,0 0-1 0 0,0 0 0 0 0,0 0 0 0 0,1 1 0 0 0,-1-1 0 0 0,0 0 0 0 0,0 0 0 0 0,1 0 0 0 0,-1 0 1 0 0,0 0-1 0 0,0 0 0 0 0,0 0 0 0 0,1 0 0 0 0,-1 0 0 0 0,0 0 0 0 0,0 0 0 0 0,1 0 0 0 0,-1 0 0 0 0,0 0 1 0 0,0-1-1 0 0,0 1 0 0 0,1 0 0 0 0,-1 0 0 0 0,0 0 0 0 0,1 0 0 0 0,24 1-184 0 0,-11 0 330 0 0,-12 0-112 0 0,0-1 1 0 0,1 1-1 0 0,-1 0 1 0 0,0 0-1 0 0,0 0 1 0 0,0 0-1 0 0,0 0 1 0 0,0 1-1 0 0,0-1 1 0 0,-1 0-1 0 0,1 1 1 0 0,0-1-1 0 0,-1 1 1 0 0,1 0-1 0 0,-1 0 1 0 0,1-1-1 0 0,-1 1 1 0 0,0 0 0 0 0,0 0-1 0 0,0 0 1 0 0,0 0-1 0 0,0 1 1 0 0,0-1-1 0 0,-1 0 1 0 0,1 0-1 0 0,-1 0 1 0 0,0 1-1 0 0,1-1 1 0 0,-1 0-1 0 0,0 0 1 0 0,0 1-1 0 0,0-1 1 0 0,-1 0-1 0 0,1 1 1 0 0,-1 1-1 0 0,0 0-35 0 0,1 0-1 0 0,-1 0 0 0 0,0-1 1 0 0,-1 1-1 0 0,1-1 1 0 0,-1 1-1 0 0,1-1 0 0 0,-1 0 1 0 0,0 1-1 0 0,0-1 0 0 0,-1 0 1 0 0,1 0-1 0 0,0 0 0 0 0,-1-1 1 0 0,0 1-1 0 0,0-1 1 0 0,0 1-1 0 0,0-1 0 0 0,0 0 1 0 0,-6 3-1 0 0,-29 2-745 0 0,37-6 621 0 0,1-1 0 0 0,-1 0 1 0 0,1 0-1 0 0,-1 0 0 0 0,1 0 0 0 0,-1 1 1 0 0,1-1-1 0 0,-1 0 0 0 0,0 0 0 0 0,1 0 1 0 0,-1 0-1 0 0,1 0 0 0 0,-1 0 0 0 0,1-1 1 0 0,-1 1-1 0 0,1 0 0 0 0,-1 0 0 0 0,0 0 1 0 0,1 0-1 0 0,-1-1 0 0 0,1 1 1 0 0,-1 0-1 0 0,1 0 0 0 0,0-1 0 0 0,-1 1 1 0 0,1 0-1 0 0,-1-1 0 0 0,1 1 0 0 0,-1-1 1 0 0,1 1-1 0 0,0 0 0 0 0,-1-1 0 0 0,1 1 1 0 0,0-1-1 0 0,0 1 0 0 0,-1-1 0 0 0,1 1 1 0 0,0-1-1 0 0,0 1 0 0 0,0-1 1 0 0,-1 0-1 0 0,1 1 0 0 0,0-1 0 0 0,0 1 1 0 0,0-1-1 0 0,0 1 0 0 0,0-1 0 0 0,0 1 1 0 0,0-1-1 0 0,0 0 0 0 0,1 1 0 0 0,-1-1 1 0 0,0 1-1 0 0,0-1 0 0 0,0 1 0 0 0,1-1 1 0 0,-1 1-1 0 0,0-1 0 0 0,0 1 1 0 0,1-1-1 0 0,-1 1 0 0 0,0-1 0 0 0,1 0 1 0 0,6-5-2468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11 115 3260 0 0,'0'0'6321'0'0,"0"0"-6307"0"0,0 1 0 0 0,-1-1 0 0 0,1 0 0 0 0,0 1 1 0 0,0-1-1 0 0,0 1 0 0 0,0-1 0 0 0,0 1 0 0 0,0-1 0 0 0,-1 0 0 0 0,1 1 0 0 0,0-1 1 0 0,0 1-1 0 0,0-1 0 0 0,1 1 0 0 0,-1-1 0 0 0,0 0 0 0 0,0 1 0 0 0,0-1 0 0 0,0 1 1 0 0,0-1-1 0 0,0 1 0 0 0,1-1 0 0 0,-1 0 0 0 0,0 1 0 0 0,12-9-51 0 0,-1 0 0 0 0,0-1 1 0 0,12-13-1 0 0,-20 20-1 0 0,-2 0 0 0 0,1 0 1 0 0,0 0-1 0 0,0 0 0 0 0,-1 0 0 0 0,1-1 1 0 0,-1 1-1 0 0,1 0 0 0 0,-1-1 1 0 0,0 1-1 0 0,0-1 0 0 0,0 1 0 0 0,0-1 1 0 0,-1 1-1 0 0,1-1 0 0 0,-1 0 1 0 0,1 1-1 0 0,-1-1 0 0 0,0 0 0 0 0,0 0 1 0 0,0 1-1 0 0,-1-1 0 0 0,1 0 1 0 0,-1 1-1 0 0,0-4 0 0 0,0 5 19 0 0,0 0 0 0 0,0 0 0 0 0,0 0 0 0 0,0 0 1 0 0,0 1-1 0 0,-1-1 0 0 0,1 0 0 0 0,0 0 0 0 0,0 1 0 0 0,-1-1 0 0 0,1 1 0 0 0,0-1 0 0 0,-1 1 0 0 0,1-1 0 0 0,-1 1 0 0 0,1 0 1 0 0,0 0-1 0 0,-1 0 0 0 0,1 0 0 0 0,-1 0 0 0 0,1 0 0 0 0,-1 0 0 0 0,1 0 0 0 0,0 1 0 0 0,-1-1 0 0 0,1 0 0 0 0,-3 2 0 0 0,1-2 54 0 0,1 1 0 0 0,-1 0-1 0 0,1 0 1 0 0,-1 0 0 0 0,0 0-1 0 0,1 0 1 0 0,0 0 0 0 0,-1 1-1 0 0,1-1 1 0 0,0 1 0 0 0,0 0-1 0 0,0-1 1 0 0,0 1 0 0 0,-3 3-1 0 0,4-2 35 0 0,-1 0-1 0 0,1 0 1 0 0,0-1 0 0 0,0 1-1 0 0,0 1 1 0 0,0-1-1 0 0,0 0 1 0 0,0 0 0 0 0,1 0-1 0 0,0 0 1 0 0,0 1-1 0 0,0-1 1 0 0,0 0 0 0 0,0 0-1 0 0,0 0 1 0 0,1 0-1 0 0,0 1 1 0 0,-1-1 0 0 0,1 0-1 0 0,0 0 1 0 0,1 0-1 0 0,-1 0 1 0 0,0 0 0 0 0,1-1-1 0 0,0 1 1 0 0,0 0-1 0 0,-1-1 1 0 0,2 1 0 0 0,-1-1-1 0 0,0 0 1 0 0,0 1-1 0 0,1-1 1 0 0,-1 0 0 0 0,1 0-1 0 0,0-1 1 0 0,-1 1-1 0 0,1-1 1 0 0,0 1 0 0 0,5 1-1 0 0,3 1-103 0 0,0 1 1 0 0,0-2-1 0 0,0 0 1 0 0,1 0-1 0 0,-1-1 0 0 0,1 0 1 0 0,0-1-1 0 0,-1-1 0 0 0,20 0 1 0 0,-24-2-350 0 0,-1 0 1 0 0,0 0-1 0 0,0-1 1 0 0,0 1-1 0 0,-1-1 1 0 0,1-1-1 0 0,-1 1 1 0 0,1-1-1 0 0,-1 0 1 0 0,0 0-1 0 0,0 0 1 0 0,-1-1-1 0 0,1 0 1 0 0,-1 0-1 0 0,5-7 1 0 0,7-8-2629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2836 0 0,'0'0'7342'0'0,"6"-2"-7010"0"0,33-8-32 0 0,0 2 0 0 0,57-4 0 0 0,-59 7-609 0 0,-18 6-570 0 0,-17 14 435 0 0,-4 9 672 0 0,3-6-174 0 0,1-1 0 0 0,8 35-1 0 0,-5-34-15 0 0,-2 0-1 0 0,0 0 1 0 0,0 19-1 0 0,-1 14-142 0 0,-2 35-150 0 0,-1-84 226 0 0,0 1-1 0 0,0-1 1 0 0,0 0 0 0 0,0 1-1 0 0,-1-1 1 0 0,1 0-1 0 0,-1 0 1 0 0,1 0 0 0 0,-1 0-1 0 0,0 0 1 0 0,0 0 0 0 0,0 0-1 0 0,0 0 1 0 0,0-1 0 0 0,0 1-1 0 0,0-1 1 0 0,-1 0 0 0 0,1 1-1 0 0,-1-1 1 0 0,1 0 0 0 0,-1-1-1 0 0,1 1 1 0 0,-1 0 0 0 0,1-1-1 0 0,-1 1 1 0 0,0-1 0 0 0,1 0-1 0 0,-1 0 1 0 0,1 0 0 0 0,-4 0-1 0 0,0 0-84 0 0,0 0 0 0 0,1 0 0 0 0,-1 0 0 0 0,0 0 0 0 0,0-1 0 0 0,0 0 0 0 0,0-1 0 0 0,1 1 0 0 0,-1-1 0 0 0,1 0 0 0 0,-1 0 0 0 0,-8-6 0 0 0,12 7-97 0 0,1-1 1 0 0,-1 1-1 0 0,1 0 0 0 0,0-1 0 0 0,-1 1 0 0 0,1-1 0 0 0,0 1 0 0 0,0-1 0 0 0,0 0 0 0 0,0 1 1 0 0,1-1-1 0 0,-1 0 0 0 0,0 0 0 0 0,1 1 0 0 0,-1-1 0 0 0,1 0 0 0 0,0 0 0 0 0,-1 0 0 0 0,1 0 1 0 0,0 0-1 0 0,0 0 0 0 0,0 0 0 0 0,0 1 0 0 0,1-1 0 0 0,0-3 0 0 0,3-5-1755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3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16 157 780 0 0,'0'0'6295'0'0,"-2"-14"-6043"0"0,-4-25 180 0 0,-2-61 999 0 0,37 111-569 0 0,-23-3-1002 0 0,-1-1 1 0 0,0 1 0 0 0,-1 0 0 0 0,7 16 0 0 0,-7-13 132 0 0,1-1 1 0 0,1 0-1 0 0,-1 0 0 0 0,9 10 1 0 0,3-79-1748 0 0,-16 53 1687 0 0,1 0-1 0 0,0 1 1 0 0,0-1-1 0 0,0 0 1 0 0,1 1-1 0 0,-1-1 1 0 0,1 1-1 0 0,1 0 1 0 0,-1 0-1 0 0,1 0 1 0 0,5-5-1 0 0,-9 10 115 0 0,1-1 0 0 0,-1 1-1 0 0,1 0 1 0 0,-1 0 0 0 0,1 0-1 0 0,-1 0 1 0 0,0 0 0 0 0,1 0-1 0 0,-1 0 1 0 0,1 0 0 0 0,-1 0-1 0 0,1 0 1 0 0,-1 0 0 0 0,0 0-1 0 0,1 0 1 0 0,-1 0 0 0 0,1 0-1 0 0,-1 0 1 0 0,0 0 0 0 0,1 1-1 0 0,-1-1 1 0 0,1 0 0 0 0,-1 0-1 0 0,0 0 1 0 0,1 1 0 0 0,-1-1-1 0 0,0 0 1 0 0,1 0 0 0 0,-1 1-1 0 0,0-1 1 0 0,1 0 0 0 0,-1 1-1 0 0,0 0 1 0 0,7 18 567 0 0,-5 28-475 0 0,-2-42-29 0 0,-1 5-60 0 0,-1 0-1 0 0,0 0 1 0 0,0-1 0 0 0,-1 1-1 0 0,0 0 1 0 0,0-1 0 0 0,-1 0 0 0 0,-1 0-1 0 0,1 0 1 0 0,-9 12 0 0 0,7-12 83 0 0,0 1 1 0 0,1-1-1 0 0,0 1 1 0 0,0 1-1 0 0,2-1 1 0 0,-1 1 0 0 0,1-1-1 0 0,-2 16 1 0 0,3-11 32 0 0,1-10-61 0 0,1 1 0 0 0,-1 0 0 0 0,1 0 0 0 0,0 0 0 0 0,0 0 0 0 0,1 0 0 0 0,2 9 1 0 0,-3-13-109 0 0,1-1 0 0 0,0 1 0 0 0,0 0 0 0 0,1 0 1 0 0,-1-1-1 0 0,0 1 0 0 0,0 0 0 0 0,1-1 1 0 0,-1 1-1 0 0,1-1 0 0 0,-1 0 0 0 0,1 0 1 0 0,0 1-1 0 0,0-1 0 0 0,-1 0 0 0 0,1 0 0 0 0,0 0 1 0 0,0-1-1 0 0,0 1 0 0 0,0 0 0 0 0,0-1 1 0 0,0 0-1 0 0,0 1 0 0 0,0-1 0 0 0,0 0 1 0 0,3 0-1 0 0,4 0-379 0 0,-1 0-1 0 0,0-1 1 0 0,0 0 0 0 0,0 0 0 0 0,0-1 0 0 0,0 0 0 0 0,0 0-1 0 0,0-1 1 0 0,-1 0 0 0 0,1 0 0 0 0,-1-1 0 0 0,0 0-1 0 0,0 0 1 0 0,0-1 0 0 0,10-8 0 0 0,-2 2-1483 0 0,6-3-2009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2792 0 0,'0'0'5545'0'0,"-10"8"-5293"0"0,-6 8-78 0 0,0 1 1 0 0,1 1 0 0 0,1 0-1 0 0,0 0 1 0 0,1 1-1 0 0,-18 38 1 0 0,23-30-58 0 0,1-1 0 0 0,1 1 0 0 0,2 0 0 0 0,0 1 0 0 0,2-1 0 0 0,1 1 0 0 0,3 36 0 0 0,-2-13-223 0 0,1-41 84 0 0,-1 0-1 0 0,1 0 1 0 0,0 0 0 0 0,1-1-1 0 0,1 1 1 0 0,-1 0 0 0 0,1-1-1 0 0,1 1 1 0 0,0-1 0 0 0,0 0-1 0 0,1 0 1 0 0,0 0 0 0 0,1-1-1 0 0,-1 0 1 0 0,2 0 0 0 0,-1 0-1 0 0,1-1 1 0 0,0 0 0 0 0,1 0-1 0 0,0-1 1 0 0,16 11 0 0 0,-17-13-401 0 0,1 0-1 0 0,0-1 1 0 0,0 0 0 0 0,1 0-1 0 0,-1 0 1 0 0,1-1 0 0 0,-1-1 0 0 0,1 1-1 0 0,17-1 1 0 0,-21-4-2722 0 0,-2-1 1033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3396 0 0,'0'0'6037'0'0,"11"0"-6016"0"0,66-7-46 0 0,7-2-166 0 0,-60 8-369 0 0,-24 1 533 0 0,0 1 0 0 0,0-1 0 0 0,0 0 0 0 0,0 0 1 0 0,0 0-1 0 0,0 0 0 0 0,-1 0 0 0 0,1 0 0 0 0,0 0 1 0 0,0 0-1 0 0,0 0 0 0 0,0 0 0 0 0,0 1 0 0 0,0-1 0 0 0,0 0 1 0 0,0 0-1 0 0,0 0 0 0 0,0 0 0 0 0,0 0 0 0 0,0 0 0 0 0,0 0 1 0 0,0 0-1 0 0,0 1 0 0 0,0-1 0 0 0,0 0 0 0 0,0 0 0 0 0,0 0 1 0 0,0 0-1 0 0,0 0 0 0 0,0 0 0 0 0,1 0 0 0 0,-1 0 0 0 0,0 0 1 0 0,0 1-1 0 0,0-1 0 0 0,0 0 0 0 0,0 0 0 0 0,0 0 1 0 0,0 0-1 0 0,-2 1 51 0 0,-1 0 0 0 0,1 1 1 0 0,0-1-1 0 0,0 0 1 0 0,0 1-1 0 0,0 0 0 0 0,0-1 1 0 0,0 1-1 0 0,0 0 0 0 0,0 0 1 0 0,1 0-1 0 0,-1 0 1 0 0,1 1-1 0 0,-1-1 0 0 0,1 0 1 0 0,0 1-1 0 0,0-1 0 0 0,0 0 1 0 0,0 1-1 0 0,0 0 1 0 0,1-1-1 0 0,-1 1 0 0 0,1-1 1 0 0,0 1-1 0 0,0 0 0 0 0,0-1 1 0 0,0 1-1 0 0,0-1 1 0 0,1 5-1 0 0,2 9-78 0 0,0 1 1 0 0,1-1-1 0 0,12 29 1 0 0,1 5 102 0 0,-14-36 9 0 0,0-1 0 0 0,-1 0 0 0 0,0 1 0 0 0,-1-1 0 0 0,-2 27 0 0 0,1-36-57 0 0,-1-1-1 0 0,1 0 1 0 0,-1 0 0 0 0,0 0 0 0 0,0 0 0 0 0,0 0 0 0 0,-1 0 0 0 0,1 0-1 0 0,0 0 1 0 0,-1-1 0 0 0,0 1 0 0 0,0 0 0 0 0,0-1 0 0 0,0 1 0 0 0,0-1 0 0 0,0 0-1 0 0,-1 0 1 0 0,1 0 0 0 0,-1 0 0 0 0,0 0 0 0 0,1 0 0 0 0,-1-1 0 0 0,0 0-1 0 0,0 1 1 0 0,0-1 0 0 0,0 0 0 0 0,0 0 0 0 0,0 0 0 0 0,0-1 0 0 0,-6 1-1 0 0,1 0-4 0 0,0 0-1 0 0,0 0 1 0 0,0-1-1 0 0,-1 0 0 0 0,1-1 1 0 0,0 0-1 0 0,0 0 0 0 0,0 0 1 0 0,0-1-1 0 0,-9-4 1 0 0,14 5-150 0 0,0-1 1 0 0,0 1 0 0 0,1-1 0 0 0,-1 0 0 0 0,0 1-1 0 0,1-1 1 0 0,0 0 0 0 0,-1-1 0 0 0,1 1 0 0 0,0 0 0 0 0,0-1-1 0 0,0 1 1 0 0,0-1 0 0 0,1 1 0 0 0,-1-1 0 0 0,1 0-1 0 0,-1 0 1 0 0,1 0 0 0 0,0 0 0 0 0,0 0 0 0 0,1 0 0 0 0,-1 0-1 0 0,1 0 1 0 0,-1 0 0 0 0,1 0 0 0 0,0-1 0 0 0,0 1-1 0 0,0 0 1 0 0,1-4 0 0 0,1-7-1978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6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1560 0 0,'0'0'5275'0'0,"-35"13"-4217"0"0,34-11-1028 0 0,-1 0 1 0 0,1 0-1 0 0,0 0 0 0 0,0 1 0 0 0,0-1 0 0 0,0 0 0 0 0,0 0 0 0 0,0 1 0 0 0,0-1 0 0 0,0 5 1 0 0,1-6-22 0 0,0 0 0 0 0,0 0 1 0 0,0-1-1 0 0,0 1 0 0 0,-1 0 1 0 0,1 0-1 0 0,1 0 0 0 0,-1 0 1 0 0,0-1-1 0 0,0 1 0 0 0,0 0 1 0 0,0 0-1 0 0,1 0 0 0 0,-1 0 1 0 0,0-1-1 0 0,1 1 0 0 0,-1 0 1 0 0,0 0-1 0 0,1-1 0 0 0,-1 1 1 0 0,1 0-1 0 0,-1-1 0 0 0,1 1 1 0 0,0-1-1 0 0,-1 1 0 0 0,1 0 1 0 0,0-1-1 0 0,-1 0 0 0 0,1 1 1 0 0,0-1-1 0 0,-1 1 0 0 0,2 0 1 0 0,-1-1-5 0 0,0 0 0 0 0,-1 0 0 0 0,1 0 0 0 0,0 0 1 0 0,-1 0-1 0 0,1 0 0 0 0,0 0 0 0 0,-1 1 0 0 0,1-1 0 0 0,0 0 0 0 0,-1 1 1 0 0,1-1-1 0 0,-1 0 0 0 0,1 1 0 0 0,-1-1 0 0 0,1 1 0 0 0,-1-1 0 0 0,1 1 1 0 0,-1-1-1 0 0,1 1 0 0 0,-1-1 0 0 0,0 1 0 0 0,1-1 0 0 0,-1 1 1 0 0,0 0-1 0 0,1-1 0 0 0,-1 1 0 0 0,0-1 0 0 0,0 1 0 0 0,0 0 0 0 0,1-1 1 0 0,-1 1-1 0 0,0 0 0 0 0,0-1 0 0 0,0 1 0 0 0,0 0 0 0 0,0-1 0 0 0,-1 2 1 0 0,-13 23 372 0 0,2-4-158 0 0,12-21-147 0 0,3 35-229 0 0,4-18 171 0 0,-4-12-7 0 0,0 1 0 0 0,-1 0 0 0 0,1 0 0 0 0,-1 0 0 0 0,0 1 0 0 0,-1-1 0 0 0,0 0 0 0 0,0 1 0 0 0,0-1 0 0 0,0 1 0 0 0,-2 9 0 0 0,0-14-39 0 0,0-1 0 0 0,0 0 0 0 0,0 0 0 0 0,0-1 0 0 0,0 1 0 0 0,0 0 0 0 0,-1 0 0 0 0,1-1 0 0 0,0 1 0 0 0,0 0 0 0 0,-1-1 0 0 0,1 1 0 0 0,-1-1 0 0 0,1 0 0 0 0,0 1 0 0 0,-1-1 0 0 0,1 0 0 0 0,-1 0 0 0 0,1 0 0 0 0,-1 0 0 0 0,-2 0 0 0 0,3 0-88 0 0,0 0 0 0 0,0 0-1 0 0,-1 0 1 0 0,1 0 0 0 0,0 0 0 0 0,-1 0 0 0 0,1 0 0 0 0,0-1-1 0 0,0 1 1 0 0,-1 0 0 0 0,1-1 0 0 0,0 1 0 0 0,0-1-1 0 0,0 1 1 0 0,-1-1 0 0 0,1 1 0 0 0,0-1 0 0 0,0 0 0 0 0,0 0-1 0 0,0 0 1 0 0,0 1 0 0 0,0-1 0 0 0,0 0 0 0 0,-1-2 0 0 0,2 1-307 0 0,0 2 343 0 0,0 0-1 0 0,-1-1 1 0 0,1 1 0 0 0,0 0-1 0 0,0-1 1 0 0,-1 1-1 0 0,1-1 1 0 0,0 1-1 0 0,0 0 1 0 0,0-1 0 0 0,0 1-1 0 0,0-1 1 0 0,0 1-1 0 0,0 0 1 0 0,0-1-1 0 0,0 1 1 0 0,0-1 0 0 0,0 1-1 0 0,0 0 1 0 0,0-1-1 0 0,0 1 1 0 0,0-1-1 0 0,0 1 1 0 0,0-1 0 0 0,0 1-1 0 0,1 0 1 0 0,-1-1-1 0 0,0 1 1 0 0,0 0 0 0 0,1-1-1 0 0,-1 1 1 0 0,0 0-1 0 0,0-1 1 0 0,1 1-1 0 0,-1 0 1 0 0,0-1 0 0 0,1 1-1 0 0,-1 0 1 0 0,0 0-1 0 0,1 0 1 0 0,-1-1-1 0 0,0 1 1 0 0,1 0 0 0 0,-1 0-1 0 0,1 0 1 0 0,-1 0-1 0 0,0 0 1 0 0,1-1 0 0 0,-1 1-1 0 0,1 0 1 0 0,-1 0-1 0 0,0 0 1 0 0,1 0-1 0 0,-1 0 1 0 0,1 0 0 0 0,-1 1-1 0 0,1-1 1 0 0,51 19-352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6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19 219 1744 0 0,'0'0'5407'0'0,"-3"-21"-5232"0"0,0 6-156 0 0,-1-1 54 0 0,1 0 0 0 0,0 0 0 0 0,2 0 0 0 0,0 0 0 0 0,0 0 0 0 0,1 0 0 0 0,5-27 0 0 0,-5 41-40 0 0,0 0 1 0 0,1 1-1 0 0,-1-1 1 0 0,1 1 0 0 0,-1-1-1 0 0,1 1 1 0 0,0-1-1 0 0,-1 1 1 0 0,1 0 0 0 0,0-1-1 0 0,0 1 1 0 0,0 0-1 0 0,0 0 1 0 0,0-1-1 0 0,0 1 1 0 0,0 0 0 0 0,0 0-1 0 0,3-1 1 0 0,-3 2 10 0 0,-1 0 1 0 0,1 0-1 0 0,0 0 1 0 0,0 0-1 0 0,-1 0 0 0 0,1 0 1 0 0,0 0-1 0 0,0 0 1 0 0,0 1-1 0 0,-1-1 1 0 0,1 0-1 0 0,0 0 0 0 0,-1 1 1 0 0,1-1-1 0 0,0 1 1 0 0,-1-1-1 0 0,1 1 1 0 0,0-1-1 0 0,-1 1 1 0 0,1-1-1 0 0,-1 1 0 0 0,1-1 1 0 0,-1 1-1 0 0,1 0 1 0 0,0 0-1 0 0,2 5 26 0 0,1 0 0 0 0,-1 0 0 0 0,0 0-1 0 0,0 0 1 0 0,0 1 0 0 0,2 12 0 0 0,0 8-80 0 0,-2 1-1 0 0,0 44 1 0 0,-3-71-112 0 0,3-36-897 0 0,27-53 1148 0 0,-30 87-100 0 0,0 1-1 0 0,0 0 1 0 0,0-1 0 0 0,0 1-1 0 0,0 0 1 0 0,0-1-1 0 0,0 1 1 0 0,0 0 0 0 0,0-1-1 0 0,1 1 1 0 0,-1 0-1 0 0,0-1 1 0 0,0 1 0 0 0,0 0-1 0 0,1 0 1 0 0,-1-1-1 0 0,0 1 1 0 0,0 0 0 0 0,1 0-1 0 0,-1-1 1 0 0,0 1-1 0 0,0 0 1 0 0,1 0-1 0 0,-1 0 1 0 0,0-1 0 0 0,1 1-1 0 0,-1 0 1 0 0,0 0-1 0 0,1 0 1 0 0,-1 0 0 0 0,0 0-1 0 0,1 0 1 0 0,-1 0-1 0 0,0 0 1 0 0,1 0 0 0 0,0 0-1 0 0,6 12 117 0 0,-2 20-205 0 0,-5 0 281 0 0,-2-1 0 0 0,-2 1 0 0 0,-8 38 0 0 0,8-52 139 0 0,1 1 0 0 0,1 0 0 0 0,0 20 0 0 0,2-38-350 0 0,16-4-831 0 0,0 0 0 0 0,0 0-1 0 0,0-2 1 0 0,0 0 0 0 0,-1-1 0 0 0,16-7-1 0 0,-11 3-4345 0 0,-166 58 3438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7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0 2828 0 0,'0'0'8594'0'0,"-18"6"-8314"0"0,-4 4-228 0 0,12-6-42 0 0,0 0 0 0 0,-1 0 0 0 0,1-1 0 0 0,-1 0 0 0 0,0-1 0 0 0,-12 1 0 0 0,-88 0-1358 0 0,138-5-7800 0 0,-11 6 7820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5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2952 0 0,'0'0'5149'0'0,"-7"-1"-4715"0"0,0 1-367 0 0,1 0 0 0 0,0 1 0 0 0,-1-1 0 0 0,1 1 0 0 0,0 1 0 0 0,0-1 0 0 0,-1 1 0 0 0,1 0 0 0 0,1 0 0 0 0,-1 1 0 0 0,0-1 0 0 0,0 2 0 0 0,1-1 0 0 0,0 0 0 0 0,0 1 0 0 0,0 0 0 0 0,0 0 0 0 0,0 1 0 0 0,1-1 0 0 0,0 1 0 0 0,0 0 0 0 0,-4 6 0 0 0,6-8-71 0 0,0 1 1 0 0,0 0-1 0 0,0-1 1 0 0,1 1 0 0 0,-1 0-1 0 0,1 0 1 0 0,0 0-1 0 0,1 0 1 0 0,-1 0 0 0 0,0 0-1 0 0,1 0 1 0 0,0 0-1 0 0,0 1 1 0 0,0-1 0 0 0,1 0-1 0 0,-1 0 1 0 0,1 0-1 0 0,0 0 1 0 0,0 0 0 0 0,1 0-1 0 0,-1 0 1 0 0,1-1-1 0 0,0 1 1 0 0,0 0 0 0 0,0-1-1 0 0,0 1 1 0 0,0-1-1 0 0,6 5 1 0 0,-3-2-488 0 0,1-1 0 0 0,0 0 0 0 0,1-1 0 0 0,-1 1 0 0 0,1-1 0 0 0,0-1 0 0 0,0 1 0 0 0,0-1 0 0 0,0 0 0 0 0,1-1 0 0 0,-1 0 0 0 0,1 0 0 0 0,0 0 0 0 0,9 0 0 0 0,3-1-1677 0 0</inkml:trace>
  <inkml:trace contextRef="#ctx0" brushRef="#br0" timeOffset="1">231 186 1552 0 0,'0'0'5449'0'0,"-101"-9"-5125"0"0,87 9 104 0 0,2 0-208 0 0,0 0-116 0 0,1 0-52 0 0,1 0-44 0 0,2 2-8 0 0,0 2-688 0 0,4-1-508 0 0,4 4-769 0 0,0-2-839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7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1600 0 0,'-8'145'2034'0'0,"-8"-137"2097"0"0,-20-3-2806 0 0,-105-2-1758 0 0,157-8-4700 0 0,0 5 1609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7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67 2016 0 0,'0'0'6575'0'0,"-9"7"-6201"0"0,3-4-282 0 0,1 1-1 0 0,-1 0 0 0 0,1 1 0 0 0,0-1 0 0 0,0 1 1 0 0,1 0-1 0 0,-1 0 0 0 0,1 0 0 0 0,0 1 0 0 0,1-1 0 0 0,-1 1 1 0 0,1 0-1 0 0,0 0 0 0 0,1 1 0 0 0,-1-1 0 0 0,1 0 1 0 0,1 1-1 0 0,-1-1 0 0 0,1 1 0 0 0,-1 9 0 0 0,2-13-47 0 0,0 0-1 0 0,0 0 0 0 0,0-1 0 0 0,0 1 1 0 0,1 0-1 0 0,-1 0 0 0 0,1 0 0 0 0,-1-1 1 0 0,1 1-1 0 0,0 0 0 0 0,0-1 0 0 0,1 1 1 0 0,-1-1-1 0 0,0 1 0 0 0,1-1 0 0 0,-1 1 1 0 0,1-1-1 0 0,0 0 0 0 0,0 0 0 0 0,4 4 1 0 0,-1-3-46 0 0,0-1-1 0 0,0 0 1 0 0,0 0 0 0 0,0 0 0 0 0,0-1 0 0 0,0 1 0 0 0,1-1 0 0 0,-1 0-1 0 0,1-1 1 0 0,7 1 0 0 0,-5-1 18 0 0,1-1 0 0 0,-1 0 1 0 0,0 0-1 0 0,0 0 0 0 0,0-1 0 0 0,0 0 0 0 0,0-1 1 0 0,0 0-1 0 0,0 0 0 0 0,-1-1 0 0 0,0 1 0 0 0,1-2 1 0 0,-1 1-1 0 0,-1-1 0 0 0,1 0 0 0 0,9-10 0 0 0,-11 10-44 0 0,-1 1-1 0 0,1-1 0 0 0,-1 0 1 0 0,0 0-1 0 0,-1 0 0 0 0,1-1 1 0 0,-1 1-1 0 0,0-1 1 0 0,-1 0-1 0 0,1 0 0 0 0,-1 0 1 0 0,-1 0-1 0 0,1 0 0 0 0,-1 0 1 0 0,0-1-1 0 0,0 1 1 0 0,0 0-1 0 0,-1-1 0 0 0,0 1 1 0 0,-1 0-1 0 0,1-1 0 0 0,-3-9 1 0 0,1 12 32 0 0,1 1 1 0 0,-1-1-1 0 0,0 1 0 0 0,-1-1 1 0 0,1 1-1 0 0,0 0 1 0 0,-1-1-1 0 0,0 1 0 0 0,0 1 1 0 0,0-1-1 0 0,0 0 1 0 0,0 1-1 0 0,0-1 0 0 0,-1 1 1 0 0,1 0-1 0 0,-1 0 1 0 0,1 0-1 0 0,-1 1 0 0 0,0-1 1 0 0,-6 0-1 0 0,-3-2-327 0 0,0 1-1 0 0,0 0 0 0 0,-1 1 0 0 0,-26 0 1 0 0,38 2 92 0 0,-1 0 0 0 0,1 0 1 0 0,0 0-1 0 0,-1 1 1 0 0,1-1-1 0 0,0 0 1 0 0,0 1-1 0 0,0 0 1 0 0,0 0-1 0 0,-1 0 1 0 0,1 0-1 0 0,0 0 1 0 0,0 0-1 0 0,1 0 0 0 0,-1 0 1 0 0,0 1-1 0 0,0-1 1 0 0,1 1-1 0 0,-1 0 1 0 0,0-1-1 0 0,1 1 1 0 0,-2 2-1 0 0,-3 13-4170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7:5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149 755 2836 0 0,'0'0'7902'0'0,"17"-23"-7474"0"0,56-78-36 0 0,-66 89-346 0 0,0 0 1 0 0,0-1-1 0 0,-1 1 1 0 0,-1-1-1 0 0,0 0 1 0 0,0-1-1 0 0,-2 1 1 0 0,0-1-1 0 0,0 0 1 0 0,-1 1-1 0 0,-1-1 1 0 0,0 0 0 0 0,-1 0-1 0 0,-3-21 1 0 0,3 15-38 0 0,-2 4-27 0 0,0-1 1 0 0,0 1-1 0 0,-2-1 0 0 0,0 1 1 0 0,-1 0-1 0 0,-1 0 0 0 0,0 1 0 0 0,-1 0 1 0 0,-1 0-1 0 0,0 1 0 0 0,-1-1 1 0 0,-12-14-1 0 0,5 9-558 0 0,-1 0-1 0 0,-32-28 1 0 0,27 30-1213 0 0,0 1 0 0 0,-28-17 0 0 0,20 17-3150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0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0 800 0 0,'0'0'3994'0'0,"8"8"-2529"0"0,-23-4 3635 0 0,-31-4-5473 0 0,37 0 775 0 0,-144 2-22 0 0,156 37-404 0 0,2 126 545 0 0,-4-165-541 0 0,-1 0 0 0 0,0 1-1 0 0,0-1 1 0 0,0 0 0 0 0,1 1-1 0 0,-1-1 1 0 0,0 0 0 0 0,0 0-1 0 0,1 1 1 0 0,-1-1 0 0 0,0 0 0 0 0,1 0-1 0 0,-1 1 1 0 0,0-1 0 0 0,1 0-1 0 0,-1 0 1 0 0,0 0 0 0 0,1 0-1 0 0,-1 0 1 0 0,0 1 0 0 0,1-1 0 0 0,-1 0-1 0 0,0 0 1 0 0,1 0 0 0 0,-1 0-1 0 0,1 0 1 0 0,-1 0 0 0 0,0 0-1 0 0,1 0 1 0 0,-1 0 0 0 0,0-1 0 0 0,1 1-1 0 0,-1 0 1 0 0,1 0 0 0 0,-1 0-1 0 0,0 0 1 0 0,1 0 0 0 0,-1-1-1 0 0,0 1 1 0 0,0 0 0 0 0,1 0 0 0 0,-1-1-1 0 0,0 1 1 0 0,1 0 0 0 0,-1 0-1 0 0,0-1 1 0 0,0 1 0 0 0,1 0-1 0 0,-1-1 1 0 0,27-18 307 0 0,-18 13-298 0 0,-1 2 66 0 0,1-1 0 0 0,0 2 1 0 0,0-1-1 0 0,0 2 0 0 0,0-1 0 0 0,0 1 0 0 0,1 0 0 0 0,-1 1 0 0 0,1 0 0 0 0,10 1 0 0 0,-17-1-53 0 0,1 1 0 0 0,0 0 0 0 0,0 1 0 0 0,0-1 0 0 0,-1 1 0 0 0,1-1 0 0 0,0 1 0 0 0,-1 0 0 0 0,1 0 0 0 0,-1 1 0 0 0,1-1 0 0 0,-1 1 0 0 0,1 0 0 0 0,-1 0 0 0 0,0 0 0 0 0,0 0 0 0 0,0 0 0 0 0,0 1 0 0 0,0-1 0 0 0,-1 1 0 0 0,1 0 0 0 0,-1 0 0 0 0,0 0 0 0 0,0 0 0 0 0,0 0 0 0 0,0 0 0 0 0,0 1 0 0 0,1 3 0 0 0,-2-4 1 0 0,-1-1 0 0 0,1 1 0 0 0,-1-1 0 0 0,1 1-1 0 0,-1-1 1 0 0,0 1 0 0 0,0-1 0 0 0,0 1 0 0 0,-1-1-1 0 0,1 1 1 0 0,0-1 0 0 0,-1 1 0 0 0,0-1-1 0 0,0 1 1 0 0,1-1 0 0 0,-1 0 0 0 0,-1 1 0 0 0,1-1-1 0 0,0 0 1 0 0,-2 2 0 0 0,0 0 2 0 0,-1 0 0 0 0,0 0 0 0 0,0 0 0 0 0,0-1-1 0 0,-1 1 1 0 0,1-1 0 0 0,-1 0 0 0 0,1-1 0 0 0,-7 3 0 0 0,-1 1-29 0 0,0-2-1 0 0,-1 1 1 0 0,1-2-1 0 0,-1 0 1 0 0,0 0-1 0 0,-1-1 1 0 0,-14 0-1 0 0,-19-6-1019 0 0,47 4 972 0 0,0 0-1 0 0,-1 0 0 0 0,1 0 0 0 0,0 0 0 0 0,-1 0 0 0 0,1 0 0 0 0,0 0 0 0 0,-1 0 0 0 0,1 0 0 0 0,0 0 0 0 0,-1-1 1 0 0,1 1-1 0 0,0 0 0 0 0,0 0 0 0 0,-1 0 0 0 0,1 0 0 0 0,0-1 0 0 0,0 1 0 0 0,-1 0 0 0 0,1 0 0 0 0,0-1 0 0 0,0 1 0 0 0,0 0 1 0 0,-1 0-1 0 0,1-1 0 0 0,0 1 0 0 0,0 0 0 0 0,0-1 0 0 0,0 1 0 0 0,0 0 0 0 0,0 0 0 0 0,-1-1 0 0 0,1 1 0 0 0,0 0 1 0 0,0-1-1 0 0,0 1 0 0 0,0-1 0 0 0,22-14-3896 0 0,-8 10 1430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0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1 575 2880 0 0,'0'0'5512'0'0,"3"-3"-5284"0"0,9-9-118 0 0,0 0 0 0 0,-2 0 1 0 0,1-1-1 0 0,-2 0 0 0 0,1-1 0 0 0,-2 0 0 0 0,0 0 1 0 0,-1-1-1 0 0,0 0 0 0 0,-1 0 0 0 0,4-20 0 0 0,-1 2 66 0 0,-2 0-1 0 0,-2-1 0 0 0,0 1 0 0 0,-2-52 0 0 0,-4 77-183 0 0,0 0 0 0 0,0 0-1 0 0,-1 0 1 0 0,-1 1 0 0 0,1-1-1 0 0,-1 0 1 0 0,-1 1-1 0 0,1 0 1 0 0,-1 0 0 0 0,0 0-1 0 0,-1 0 1 0 0,0 0 0 0 0,0 1-1 0 0,0 0 1 0 0,-1 0-1 0 0,0 0 1 0 0,0 1 0 0 0,0 0-1 0 0,-1 0 1 0 0,1 1 0 0 0,-14-7-1 0 0,20 11-86 0 0,0 0 0 0 0,0 0-1 0 0,0 0 1 0 0,0-1-1 0 0,0 1 1 0 0,0 0 0 0 0,-1 0-1 0 0,1 0 1 0 0,0 0 0 0 0,0 0-1 0 0,0-1 1 0 0,0 1 0 0 0,0 0-1 0 0,0 0 1 0 0,0 0-1 0 0,0 0 1 0 0,0-1 0 0 0,0 1-1 0 0,0 0 1 0 0,0 0 0 0 0,0 0-1 0 0,0-1 1 0 0,0 1 0 0 0,0 0-1 0 0,0 0 1 0 0,0 0-1 0 0,0 0 1 0 0,0-1 0 0 0,0 1-1 0 0,0 0 1 0 0,0 0 0 0 0,0 0-1 0 0,0 0 1 0 0,0-1 0 0 0,0 1-1 0 0,0 0 1 0 0,0 0 0 0 0,1 0-1 0 0,-1 0 1 0 0,0 0-1 0 0,0-1 1 0 0,0 1 0 0 0,0 0-1 0 0,0 0 1 0 0,1 0 0 0 0,-1 0-1 0 0,0 0 1 0 0,0 0 0 0 0,0 0-1 0 0,0 0 1 0 0,1 0-1 0 0,-1-1 1 0 0,0 1 0 0 0,0 0-1 0 0,0 0 1 0 0,0 0 0 0 0,1 0-1 0 0,10-6-2204 0 0,5 1-503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1 316 0 0,'0'0'5829'0'0,"-11"3"-5214"0"0,-83 44 644 0 0,90-45-1155 0 0,0 0 0 0 0,0 1 0 0 0,0-1 0 0 0,1 1 0 0 0,-1 0 0 0 0,1 0 0 0 0,0 0 0 0 0,-1 0 0 0 0,1 1 0 0 0,1-1 0 0 0,-1 1 0 0 0,0 0 0 0 0,1 0 0 0 0,0 0 0 0 0,0 0 0 0 0,0 0 0 0 0,0 0 0 0 0,1 0 0 0 0,0 1 0 0 0,0-1 0 0 0,0 1 0 0 0,0-1 0 0 0,1 1 0 0 0,-1-1 0 0 0,1 1 0 0 0,1 8 0 0 0,-1-8-32 0 0,0 0 0 0 0,0 0 0 0 0,1 0 0 0 0,-1 0 0 0 0,1 0 0 0 0,0 0 0 0 0,1 0 0 0 0,-1 0 0 0 0,1 0 0 0 0,0-1 0 0 0,3 6 0 0 0,-3-8-62 0 0,-1 0 1 0 0,1 0 0 0 0,0 1 0 0 0,0-2 0 0 0,0 1 0 0 0,1 0-1 0 0,-1 0 1 0 0,0-1 0 0 0,1 1 0 0 0,-1-1 0 0 0,1 0 0 0 0,-1 0 0 0 0,1 0-1 0 0,0 0 1 0 0,-1 0 0 0 0,1 0 0 0 0,0-1 0 0 0,0 1 0 0 0,-1-1-1 0 0,1 0 1 0 0,5 0 0 0 0,6-1-1122 0 0,-1-1-1 0 0,-1 0 1 0 0,1-1-1 0 0,0-1 1 0 0,-1 0-1 0 0,18-8 1 0 0,-7 3-1983 0 0,-3 0 2039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5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34 242 1380 0 0,'0'0'3511'0'0,"-3"-19"-3166"0"0,-1-3-93 0 0,-4-19-371 0 0,-4-80-1 0 0,12 119 123 0 0,0 1-1 0 0,1-1 1 0 0,-1 0 0 0 0,1 0-1 0 0,-1 0 1 0 0,1 1-1 0 0,0-1 1 0 0,0 0-1 0 0,0 1 1 0 0,0-1 0 0 0,0 0-1 0 0,0 1 1 0 0,0-1-1 0 0,0 1 1 0 0,1 0 0 0 0,-1-1-1 0 0,1 1 1 0 0,-1 0-1 0 0,1 0 1 0 0,-1 0 0 0 0,1 0-1 0 0,-1 0 1 0 0,1 0-1 0 0,0 1 1 0 0,0-1 0 0 0,-1 0-1 0 0,1 1 1 0 0,0-1-1 0 0,0 1 1 0 0,0 0 0 0 0,0 0-1 0 0,0 0 1 0 0,-1 0-1 0 0,1 0 1 0 0,0 0-1 0 0,0 0 1 0 0,0 0 0 0 0,0 1-1 0 0,0-1 1 0 0,-1 1-1 0 0,1-1 1 0 0,0 1 0 0 0,0 0-1 0 0,-1 0 1 0 0,1 0-1 0 0,-1 0 1 0 0,1 0 0 0 0,-1 0-1 0 0,1 0 1 0 0,-1 0-1 0 0,1 1 1 0 0,-1-1 0 0 0,2 3-1 0 0,7 14 200 0 0,-1 0 0 0 0,0 1 0 0 0,10 32 0 0 0,-5-12-2201 0 0,-4-21-946 0 0,-9-18 3018 0 0,-1-1-1 0 0,0 1 0 0 0,1-1 0 0 0,-1 1 0 0 0,1-1 0 0 0,-1 1 1 0 0,0-1-1 0 0,1 1 0 0 0,-1-1 0 0 0,0 0 0 0 0,0 1 0 0 0,1-1 1 0 0,-1 1-1 0 0,0-1 0 0 0,0 0 0 0 0,0 1 0 0 0,0-1 1 0 0,0 0-1 0 0,0 1 0 0 0,0-1 0 0 0,0 1 0 0 0,0-1 0 0 0,0 0 1 0 0,0 1-1 0 0,0-1 0 0 0,0 0 0 0 0,-1 0 0 0 0,1-1 74 0 0,-1 0 0 0 0,1 0-1 0 0,-1 0 1 0 0,1 0-1 0 0,-1 1 1 0 0,0-1 0 0 0,0 0-1 0 0,0 0 1 0 0,0 1-1 0 0,0-1 1 0 0,0 1 0 0 0,0-1-1 0 0,-1 1 1 0 0,1-1-1 0 0,0 1 1 0 0,-1 0 0 0 0,1-1-1 0 0,-1 1 1 0 0,1 0-1 0 0,-1 0 1 0 0,0 0 0 0 0,0 1-1 0 0,1-1 1 0 0,-1 0-1 0 0,0 1 1 0 0,0-1 0 0 0,0 1-1 0 0,0-1 1 0 0,0 1-1 0 0,-1 0 1 0 0,-62-6 1762 0 0,65 6-1922 0 0,-35 6 248 0 0,21 4-1843 0 0,13-9 1355 0 0,1-1 0 0 0,0 1-1 0 0,-1-1 1 0 0,1 1 0 0 0,0 0-1 0 0,-1-1 1 0 0,1 1 0 0 0,0-1 0 0 0,0 1-1 0 0,0 0 1 0 0,0-1 0 0 0,0 1-1 0 0,-1 0 1 0 0,1-1 0 0 0,0 1-1 0 0,1 0 1 0 0,-1-1 0 0 0,0 1 0 0 0,0 0-1 0 0,0-1 1 0 0,0 1 0 0 0,0 0-1 0 0,1 0 1 0 0,3 2-1505 0 0,5-1 1314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6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91 32 0 0,'0'0'6727'0'0,"0"14"-6449"0"0,7 87-10 0 0,-5-88-355 0 0,0 1-1 0 0,1 0 0 0 0,0-1 0 0 0,1 0 0 0 0,1 0 0 0 0,10 20 1 0 0,-14-85-5399 0 0,0 19 4694 0 0,-2 23 1045 0 0,0 0 0 0 0,-1 0 0 0 0,0 0 0 0 0,-1 0 0 0 0,0 1 0 0 0,-6-13 0 0 0,5 15 150 0 0,1 0 1 0 0,0 0-1 0 0,1 0 1 0 0,-1 0-1 0 0,1 0 1 0 0,1-1-1 0 0,-1 1 1 0 0,1 0 0 0 0,1-1-1 0 0,0 1 1 0 0,0-1-1 0 0,0 1 1 0 0,0-1-1 0 0,3-8 1 0 0,-1 14-309 0 0,0-1 1 0 0,0 1 0 0 0,0-1 0 0 0,0 1-1 0 0,0 0 1 0 0,0 0 0 0 0,1 0 0 0 0,-1 0-1 0 0,1 1 1 0 0,0-1 0 0 0,-1 0-1 0 0,1 1 1 0 0,0 0 0 0 0,0 0 0 0 0,0 0-1 0 0,0 0 1 0 0,0 0 0 0 0,0 1 0 0 0,0-1-1 0 0,0 1 1 0 0,5 0 0 0 0,-5-1-75 0 0,0 1 1 0 0,0-1 0 0 0,-1 1-1 0 0,1 0 1 0 0,0 0-1 0 0,0 0 1 0 0,0 0-1 0 0,0 1 1 0 0,-1-1 0 0 0,1 1-1 0 0,0 0 1 0 0,0-1-1 0 0,-1 1 1 0 0,1 1 0 0 0,0-1-1 0 0,-1 0 1 0 0,1 1-1 0 0,-1-1 1 0 0,0 1 0 0 0,1 0-1 0 0,-1-1 1 0 0,0 1-1 0 0,3 4 1 0 0,-4-3-28 0 0,1 0-1 0 0,-1 0 1 0 0,0 0-1 0 0,0 0 1 0 0,0 0-1 0 0,-1 0 1 0 0,1 0-1 0 0,-1 1 1 0 0,0-1-1 0 0,0 0 1 0 0,0 0-1 0 0,0 0 1 0 0,0 1 0 0 0,-1-1-1 0 0,0 0 1 0 0,1 0-1 0 0,-1 0 1 0 0,0 0-1 0 0,0 0 1 0 0,-1 0-1 0 0,1 0 1 0 0,-1 0-1 0 0,1-1 1 0 0,-1 1-1 0 0,0 0 1 0 0,0-1 0 0 0,0 0-1 0 0,0 1 1 0 0,-6 3-1 0 0,5-3-70 0 0,-1 0 0 0 0,-1-1 0 0 0,1 1 0 0 0,0-1 0 0 0,-1 0 0 0 0,1 0 0 0 0,-1 0 0 0 0,1-1 0 0 0,-1 1 0 0 0,0-1 0 0 0,0 0 0 0 0,0-1 0 0 0,0 1 0 0 0,1-1 0 0 0,-1 0 0 0 0,0 0 0 0 0,0-1 0 0 0,0 1 0 0 0,-8-3 0 0 0,12 2-81 0 0,0 1-1 0 0,0-1 1 0 0,0 1 0 0 0,-1-1 0 0 0,1 0-1 0 0,0 1 1 0 0,0-1 0 0 0,0 0 0 0 0,1 0-1 0 0,-1 0 1 0 0,0 0 0 0 0,0 0 0 0 0,0 0-1 0 0,1 0 1 0 0,-1 0 0 0 0,0 0 0 0 0,1 0-1 0 0,-2-3 1 0 0,2 4 18 0 0,0-1 0 0 0,0 1-1 0 0,0-1 1 0 0,-1 1 0 0 0,1-1-1 0 0,0 0 1 0 0,0 1 0 0 0,0-1 0 0 0,0 0-1 0 0,0 1 1 0 0,0-1 0 0 0,0 1-1 0 0,0-1 1 0 0,0 0 0 0 0,1 1 0 0 0,-1-1-1 0 0,0 1 1 0 0,0-1 0 0 0,0 1-1 0 0,1-1 1 0 0,-1 1 0 0 0,0-1 0 0 0,1 0-1 0 0,-1 1 1 0 0,0 0 0 0 0,1-1-1 0 0,-1 1 1 0 0,1-1 0 0 0,-1 1 0 0 0,0-1-1 0 0,1 1 1 0 0,-1 0 0 0 0,1-1-1 0 0,0 1 1 0 0,-1 0 0 0 0,1 0 0 0 0,-1-1-1 0 0,1 1 1 0 0,0 0 0 0 0,7-2-241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6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0 332 0 0,'0'0'9464'0'0,"2"18"-9157"0"0,9 156-150 0 0,-11-173-279 0 0,0 0 0 0 0,0 0 0 0 0,0-1 0 0 0,0 1-1 0 0,1 0 1 0 0,-1 0 0 0 0,0-1 0 0 0,0 1 0 0 0,1 0-1 0 0,-1 0 1 0 0,0-1 0 0 0,1 1 0 0 0,-1 0 0 0 0,1-1-1 0 0,-1 1 1 0 0,1-1 0 0 0,-1 1 0 0 0,1-1 0 0 0,-1 1 0 0 0,1-1-1 0 0,0 1 1 0 0,-1-1 0 0 0,1 1 0 0 0,0-1 0 0 0,-1 1-1 0 0,1-1 1 0 0,0 0 0 0 0,-1 0 0 0 0,1 1 0 0 0,0-1-1 0 0,0 0 1 0 0,-1 0 0 0 0,1 0 0 0 0,0 0 0 0 0,0 0 0 0 0,0 0-1 0 0,1 0 1 0 0,31-7-4878 0 0,-20 1 4591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7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 1948 0 0,'0'0'7129'0'0,"-11"-1"-7017"0"0,1 1-81 0 0,-1 0 0 0 0,1 0 0 0 0,0 1 0 0 0,-1 1 0 0 0,-15 3 0 0 0,24-4-26 0 0,0-1 1 0 0,0 1 0 0 0,0 0-1 0 0,0-1 1 0 0,0 1 0 0 0,0 0-1 0 0,0 0 1 0 0,0 0 0 0 0,0 1-1 0 0,1-1 1 0 0,-1 0 0 0 0,0 1-1 0 0,1-1 1 0 0,-1 1 0 0 0,1-1-1 0 0,0 1 1 0 0,-1 0 0 0 0,1 0-1 0 0,0-1 1 0 0,0 1 0 0 0,0 0-1 0 0,0 0 1 0 0,0 0 0 0 0,1 0-1 0 0,-1 0 1 0 0,1 0 0 0 0,-1 0-1 0 0,1 1 1 0 0,0-1 0 0 0,0 0-1 0 0,0 0 1 0 0,0 0 0 0 0,0 0-1 0 0,0 0 1 0 0,0 1 0 0 0,1-1-1 0 0,-1 0 1 0 0,1 0 0 0 0,0 0-1 0 0,-1 0 1 0 0,1 0 0 0 0,1 2-1 0 0,5 8-50 0 0,0 0-1 0 0,0 0 1 0 0,1 0 0 0 0,0-1-1 0 0,13 13 1 0 0,25 36 7 0 0,-43-56 12 0 0,-1 1-1 0 0,1-1 1 0 0,-1 1 0 0 0,-1-1-1 0 0,1 1 1 0 0,-1 0-1 0 0,1-1 1 0 0,-1 1 0 0 0,-1 0-1 0 0,1 5 1 0 0,-1-8-11 0 0,0-1 0 0 0,0 1 0 0 0,0-1 0 0 0,-1 0 1 0 0,1 1-1 0 0,0-1 0 0 0,-1 0 0 0 0,0 1 0 0 0,1-1 0 0 0,-1 0 0 0 0,0 0 1 0 0,1 1-1 0 0,-1-1 0 0 0,0 0 0 0 0,0 0 0 0 0,0 0 0 0 0,0 0 0 0 0,0 0 0 0 0,0 0 1 0 0,0 0-1 0 0,0-1 0 0 0,-1 1 0 0 0,1 0 0 0 0,0 0 0 0 0,0-1 0 0 0,-1 1 0 0 0,1-1 1 0 0,0 1-1 0 0,-1-1 0 0 0,1 0 0 0 0,0 0 0 0 0,-1 1 0 0 0,1-1 0 0 0,-1 0 1 0 0,1 0-1 0 0,-1 0 0 0 0,1 0 0 0 0,-2-1 0 0 0,-3 1-179 0 0,-1 0 0 0 0,1 0 0 0 0,0-1-1 0 0,0 0 1 0 0,0 0 0 0 0,0 0 0 0 0,0-1 0 0 0,0 0 0 0 0,1 0-1 0 0,-8-4 1 0 0,10 4-6 0 0,1 1-1 0 0,-1-1 1 0 0,1 0-1 0 0,0 0 1 0 0,0-1-1 0 0,0 1 1 0 0,0 0-1 0 0,0-1 0 0 0,0 1 1 0 0,1-1-1 0 0,-1 1 1 0 0,1-1-1 0 0,0 0 1 0 0,0 0-1 0 0,0 0 1 0 0,0 0-1 0 0,0 0 1 0 0,1 1-1 0 0,-1-1 1 0 0,1-1-1 0 0,0 1 1 0 0,0-5-1 0 0,0 1 171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5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9 187 4020 0 0,'0'0'3759'0'0,"-1"-16"-3566"0"0,-6-131 666 0 0,7 146-835 0 0,0 0 0 0 0,0 0 0 0 0,0 0 0 0 0,0 0 0 0 0,0 0 0 0 0,0 0 0 0 0,0 0 0 0 0,0 1 0 0 0,1-1 0 0 0,-1 0 0 0 0,0 0 0 0 0,0 0 0 0 0,1 0 0 0 0,-1 1 0 0 0,1-1 0 0 0,-1 0 0 0 0,1 0 0 0 0,-1 1 0 0 0,1-1 0 0 0,-1 0 0 0 0,1 1 0 0 0,0-1 0 0 0,-1 1 0 0 0,1-1 0 0 0,0 1 0 0 0,0-1 0 0 0,-1 1 0 0 0,1-1 0 0 0,0 1 0 0 0,0 0 0 0 0,0-1 0 0 0,-1 1 0 0 0,1 0 0 0 0,0 0 0 0 0,0-1 0 0 0,0 1 0 0 0,0 0 0 0 0,0 0 0 0 0,0 0 0 0 0,0 0 0 0 0,-1 0 0 0 0,1 0 0 0 0,0 1 0 0 0,0-1 0 0 0,0 0 0 0 0,0 0 0 0 0,0 1 0 0 0,-1-1 0 0 0,1 0 0 0 0,0 1 0 0 0,0-1 0 0 0,0 1 0 0 0,-1-1 0 0 0,2 2 0 0 0,4 0-116 0 0,-1 1 1 0 0,0 0-1 0 0,0 0 1 0 0,0 1-1 0 0,0-1 1 0 0,6 8-1 0 0,-8-7-28 0 0,0 0 0 0 0,0 0 0 0 0,-1 0 0 0 0,0 0 0 0 0,0 1 0 0 0,0-1 0 0 0,0 1 0 0 0,-1 0 0 0 0,1-1 0 0 0,-1 1 0 0 0,0 6 0 0 0,-1-10 76 0 0,0 1 0 0 0,1-1 1 0 0,-1 0-1 0 0,0 1 0 0 0,0-1 0 0 0,-1 1 0 0 0,1-1 0 0 0,0 1 1 0 0,0-1-1 0 0,-1 0 0 0 0,1 1 0 0 0,-1-1 0 0 0,1 0 1 0 0,-1 1-1 0 0,1-1 0 0 0,-1 0 0 0 0,0 0 0 0 0,0 0 1 0 0,0 1-1 0 0,0-1 0 0 0,0 0 0 0 0,0 0 0 0 0,0 0 1 0 0,0 0-1 0 0,0 0 0 0 0,0-1 0 0 0,0 1 0 0 0,0 0 0 0 0,-1-1 1 0 0,1 1-1 0 0,0 0 0 0 0,-1-1 0 0 0,1 1 0 0 0,0-1 1 0 0,-1 0-1 0 0,1 0 0 0 0,-1 1 0 0 0,1-1 0 0 0,0 0 1 0 0,-1 0-1 0 0,-1 0 0 0 0,-9 0 374 0 0,16 2 1912 0 0,19 9-968 0 0,7 15-1068 0 0,-22-18-458 0 0,1 0 0 0 0,0-1 0 0 0,16 11-1 0 0,-22-17-373 0 0,1 1-1 0 0,-1-1 0 0 0,0 1 1 0 0,1-1-1 0 0,-1 0 1 0 0,1 0-1 0 0,-1-1 0 0 0,1 1 1 0 0,5-1-1 0 0,3 0-2012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1 102 88 0 0,'0'0'5719'0'0,"14"0"-4089"0"0,-15 3-1568 0 0,1 0 0 0 0,0 0 0 0 0,-1 0 0 0 0,1 0 0 0 0,0 0 0 0 0,1 0 1 0 0,-1 1-1 0 0,1-1 0 0 0,-1 0 0 0 0,1 0 0 0 0,0-1 0 0 0,0 1 0 0 0,0 0 1 0 0,0 0-1 0 0,1 0 0 0 0,-1-1 0 0 0,1 1 0 0 0,-1 0 0 0 0,1-1 0 0 0,0 0 1 0 0,0 1-1 0 0,0-1 0 0 0,1 0 0 0 0,-1 0 0 0 0,0 0 0 0 0,1 0 0 0 0,4 2 0 0 0,-2-1-24 0 0,0 0-1 0 0,0-1 0 0 0,0 0 0 0 0,0 0 0 0 0,0 0 0 0 0,0 0 0 0 0,1-1 0 0 0,-1 0 0 0 0,1 0 0 0 0,-1-1 0 0 0,1 1 0 0 0,-1-1 0 0 0,1 0 0 0 0,9-2 0 0 0,-13 1-63 0 0,1 0 0 0 0,0 0 0 0 0,-1-1 0 0 0,1 1 0 0 0,-1-1 0 0 0,0 0 0 0 0,0 1 0 0 0,1-1 0 0 0,-1 0 1 0 0,0 0-1 0 0,-1-1 0 0 0,1 1 0 0 0,0 0 0 0 0,-1-1 0 0 0,1 1 0 0 0,-1-1 0 0 0,0 1 0 0 0,1-1 0 0 0,-1 1 0 0 0,0-1 0 0 0,0-3 0 0 0,2-4-37 0 0,-1 1 0 0 0,0 0 0 0 0,0-1 1 0 0,0-17-1 0 0,-4 4 1476 0 0,-2 37-764 0 0,-1 37-431 0 0,5-48-218 0 0,0 0 1 0 0,1 0-1 0 0,-1-1 0 0 0,1 1 1 0 0,-1 0-1 0 0,1-1 0 0 0,0 1 1 0 0,0-1-1 0 0,0 1 0 0 0,0-1 1 0 0,1 1-1 0 0,-1-1 0 0 0,1 0 1 0 0,-1 0-1 0 0,1 1 0 0 0,0-1 1 0 0,0 0-1 0 0,0-1 0 0 0,0 1 1 0 0,0 0-1 0 0,0-1 0 0 0,0 1 1 0 0,1-1-1 0 0,-1 1 0 0 0,1-1 1 0 0,-1 0-1 0 0,1 0 0 0 0,-1 0 1 0 0,4 0-1 0 0,5 2-38 0 0,-1-1 0 0 0,1 0 1 0 0,-1-1-1 0 0,1 0 0 0 0,-1-1 1 0 0,14-1-1 0 0,-21 0 12 0 0,1 1-1 0 0,-1-1 1 0 0,1 0 0 0 0,-1-1 0 0 0,0 1-1 0 0,1-1 1 0 0,-1 1 0 0 0,0-1 0 0 0,0 0-1 0 0,0 0 1 0 0,0-1 0 0 0,0 1 0 0 0,-1 0-1 0 0,1-1 1 0 0,-1 0 0 0 0,0 1-1 0 0,1-1 1 0 0,-1 0 0 0 0,0 0 0 0 0,-1-1-1 0 0,1 1 1 0 0,2-6 0 0 0,-2 4-13 0 0,0 0 1 0 0,0 0-1 0 0,0-1 1 0 0,-1 1-1 0 0,0-1 1 0 0,0 1 0 0 0,0-1-1 0 0,-1 0 1 0 0,1 1-1 0 0,-2-1 1 0 0,1 0-1 0 0,0 1 1 0 0,-3-12-1 0 0,1 14 16 0 0,0-1 0 0 0,0 1 0 0 0,0 0 0 0 0,0 0 0 0 0,0 0 0 0 0,0 0 0 0 0,-1 0-1 0 0,0 1 1 0 0,1-1 0 0 0,-1 1 0 0 0,0-1 0 0 0,0 1 0 0 0,0 0 0 0 0,0 0 0 0 0,-1 1 0 0 0,1-1 0 0 0,-1 1-1 0 0,1-1 1 0 0,-1 1 0 0 0,1 0 0 0 0,-1 0 0 0 0,0 1 0 0 0,1-1 0 0 0,-1 1 0 0 0,0 0 0 0 0,-7 0 0 0 0,7 0-129 0 0,-1 1 0 0 0,1-1 1 0 0,0 1-1 0 0,-1 0 1 0 0,1 0-1 0 0,-1 0 0 0 0,1 1 1 0 0,0-1-1 0 0,0 1 0 0 0,-4 3 1 0 0,5-4-147 0 0,1 1 0 0 0,-1 0-1 0 0,1-1 1 0 0,0 1 0 0 0,0 0 0 0 0,0 0 0 0 0,0 1 0 0 0,1-1 0 0 0,-1 0 0 0 0,0 1 0 0 0,1-1-1 0 0,-1 1 1 0 0,1-1 0 0 0,0 1 0 0 0,0-1 0 0 0,-1 5 0 0 0,-1 17-1989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2:58:1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1048 0 0,'0'0'9432'0'0,"-30"12"-7430"0"0,26-9-2065 0 0,-1 1 0 0 0,1 0 0 0 0,0 0 0 0 0,0 1 0 0 0,1-1 0 0 0,-1 1 0 0 0,1 0 0 0 0,0 0 0 0 0,0 0 0 0 0,0 0 0 0 0,-3 10 0 0 0,5-12-230 0 0,0 0 0 0 0,0 0-1 0 0,1 0 1 0 0,-1 0 0 0 0,1 0-1 0 0,-1-1 1 0 0,1 1 0 0 0,0 0 0 0 0,0 0-1 0 0,0 0 1 0 0,1 0 0 0 0,-1 0-1 0 0,1 0 1 0 0,-1 0 0 0 0,1 0-1 0 0,0 0 1 0 0,0 0 0 0 0,1-1 0 0 0,-1 1-1 0 0,0 0 1 0 0,1-1 0 0 0,-1 1-1 0 0,1-1 1 0 0,4 5 0 0 0,9 4-2665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2:4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1 232 0 0,'0'0'6759'0'0,"-13"0"-6559"0"0,11 0-193 0 0,-8 0 52 0 0,0 0 0 0 0,0 0-1 0 0,-1 1 1 0 0,1 0 0 0 0,0 1 0 0 0,0 0-1 0 0,0 1 1 0 0,0 0 0 0 0,0 0-1 0 0,1 1 1 0 0,-17 10 0 0 0,13-6 56 0 0,-20 19 743 0 0,33-27-865 0 0,-1 1 0 0 0,1 0-1 0 0,0 0 1 0 0,-1 0 0 0 0,1 0 0 0 0,0-1-1 0 0,-1 1 1 0 0,1 0 0 0 0,0 0 0 0 0,0 0-1 0 0,0 0 1 0 0,0 0 0 0 0,0 0 0 0 0,0 0-1 0 0,0 0 1 0 0,0 0 0 0 0,0 0 0 0 0,1-1-1 0 0,-1 1 1 0 0,0 0 0 0 0,1 0 0 0 0,-1 0-1 0 0,0 0 1 0 0,1 0 0 0 0,-1-1 0 0 0,1 1-1 0 0,-1 0 1 0 0,1 0 0 0 0,-1-1 0 0 0,1 1-1 0 0,0 0 1 0 0,-1-1 0 0 0,1 1 0 0 0,0-1-1 0 0,0 1 1 0 0,-1-1 0 0 0,1 1 0 0 0,0-1-1 0 0,1 1 1 0 0,54 35-459 0 0,-26-17 446 0 0,40 32-1 0 0,-63-45 44 0 0,0 0-1 0 0,-1 0 0 0 0,0 1 0 0 0,0 0 1 0 0,0 0-1 0 0,-1 0 0 0 0,0 1 0 0 0,0 0 1 0 0,-1 0-1 0 0,6 14 0 0 0,-10-20-26 0 0,1 0 1 0 0,0 0-1 0 0,-1-1 0 0 0,1 1 0 0 0,-1 0 0 0 0,0 0 1 0 0,0 0-1 0 0,1 0 0 0 0,-1 0 0 0 0,0 0 0 0 0,-1-1 1 0 0,1 1-1 0 0,0 0 0 0 0,0 0 0 0 0,-1 0 1 0 0,0 0-1 0 0,1 0 0 0 0,-1-1 0 0 0,0 1 0 0 0,1 0 1 0 0,-1-1-1 0 0,0 1 0 0 0,0 0 0 0 0,-2 1 0 0 0,0-1-27 0 0,1 0 0 0 0,-1 0-1 0 0,0 0 1 0 0,0 0 0 0 0,0-1-1 0 0,0 1 1 0 0,-1-1 0 0 0,1 0-1 0 0,0 0 1 0 0,-1 0 0 0 0,1 0-1 0 0,-5 0 1 0 0,-10 1 22 0 0,-1-1 0 0 0,1-1 0 0 0,-36-5-1 0 0,10-7-49 0 0,42 11-30 0 0,1 1 1 0 0,-1-1-1 0 0,0 1 1 0 0,1-1-1 0 0,-1 0 1 0 0,1 0-1 0 0,0 0 1 0 0,-1 0-1 0 0,1 0 0 0 0,-1 0 1 0 0,1 0-1 0 0,0 0 1 0 0,0 0-1 0 0,0-1 1 0 0,0 1-1 0 0,0 0 1 0 0,0-1-1 0 0,0 1 0 0 0,0-1 1 0 0,0 1-1 0 0,1-1 1 0 0,-2-2-1 0 0,2 3 9 0 0,0 1-1 0 0,1-1 1 0 0,-1 1-1 0 0,0 0 1 0 0,0-1 0 0 0,0 1-1 0 0,0-1 1 0 0,0 1-1 0 0,1 0 1 0 0,-1-1 0 0 0,0 1-1 0 0,0 0 1 0 0,0-1-1 0 0,1 1 1 0 0,-1 0-1 0 0,0-1 1 0 0,1 1 0 0 0,-1 0-1 0 0,0 0 1 0 0,1-1-1 0 0,-1 1 1 0 0,0 0-1 0 0,1 0 1 0 0,-1 0 0 0 0,0-1-1 0 0,1 1 1 0 0,-1 0-1 0 0,1 0 1 0 0,-1 0-1 0 0,0 0 1 0 0,1 0 0 0 0,12-3-2064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2:46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16 5741 0 0,'0'0'2744'0'0,"-13"-2"-2480"0"0,2 0-200 0 0,-7-2-49 0 0,-1 1-1 0 0,-35 0 1 0 0,51 2-4 0 0,0 1 0 0 0,0 0 0 0 0,0 0 0 0 0,0 0 0 0 0,0 0 0 0 0,0 1 0 0 0,0-1 0 0 0,0 1 0 0 0,0 0 0 0 0,0-1 0 0 0,0 2 0 0 0,0-1 0 0 0,1 0 0 0 0,-1 0 0 0 0,0 1 0 0 0,1 0 0 0 0,-1-1 0 0 0,1 1 0 0 0,-1 0 0 0 0,1 0 0 0 0,0 0 0 0 0,0 1 0 0 0,0-1 0 0 0,0 0 0 0 0,0 1 0 0 0,0 0 0 0 0,-1 3 0 0 0,-1 12 114 0 0,2 0 1 0 0,0 0 0 0 0,1 0-1 0 0,0 0 1 0 0,2 1 0 0 0,4 27-1 0 0,-1 33 339 0 0,-4-76-477 0 0,0 0 0 0 0,0 0 0 0 0,0 1-1 0 0,1-1 1 0 0,-1 0 0 0 0,1 0 0 0 0,-1 0-1 0 0,1 1 1 0 0,0-1 0 0 0,0 0 0 0 0,0 0-1 0 0,1 0 1 0 0,-1 0 0 0 0,1-1 0 0 0,0 1 0 0 0,0 0-1 0 0,0-1 1 0 0,0 1 0 0 0,0-1 0 0 0,0 1-1 0 0,1-1 1 0 0,-1 0 0 0 0,1 0 0 0 0,-1 0-1 0 0,1-1 1 0 0,0 1 0 0 0,0-1 0 0 0,0 1-1 0 0,0-1 1 0 0,6 2 0 0 0,-2-2-453 0 0,-1 0 0 0 0,1-1 0 0 0,-1 1 0 0 0,1-1 1 0 0,0-1-1 0 0,-1 1 0 0 0,1-1 0 0 0,-1 0 0 0 0,1-1 0 0 0,-1 1 0 0 0,0-2 0 0 0,1 1 0 0 0,-1 0 1 0 0,10-7-1 0 0,1 0-1852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2:46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3236 0 0,'0'0'7846'0'0,"-22"2"-7522"0"0,8 0-353 0 0,-32 3-269 0 0,-70 17-1 0 0,116-22 190 0 0,0 0 0 0 0,13 10-10453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2:4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3512 0 0,'0'0'5703'0'0,"8"16"-5339"0"0,-7-15-361 0 0,21 44 828 0 0,24 65 1 0 0,35 84-239 0 0,-80-194-713 0 0,-1 1 1 0 0,0-1-1 0 0,1 1 1 0 0,-1-1-1 0 0,1 1 1 0 0,-1-1-1 0 0,1 1 1 0 0,-1-1 0 0 0,1 1-1 0 0,-1-1 1 0 0,1 0-1 0 0,-1 1 1 0 0,1-1-1 0 0,-1 0 1 0 0,1 0-1 0 0,0 1 1 0 0,-1-1-1 0 0,1 0 1 0 0,-1 0-1 0 0,1 0 1 0 0,0 0-1 0 0,-1 0 1 0 0,1 0 0 0 0,0 0-1 0 0,-1 0 1 0 0,1 0-1 0 0,0 0 1 0 0,-1 0-1 0 0,1 0 1 0 0,0 0-1 0 0,-1 0 1 0 0,2-1-1 0 0,18-10-5299 0 0,-14 5 2943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2:48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0 2644 0 0,'0'0'7581'0'0,"-23"11"-7142"0"0,4-3-360 0 0,-10 3 34 0 0,1 2 0 0 0,0 1 1 0 0,1 1-1 0 0,-25 19 0 0 0,41-27-250 0 0,1 1-1 0 0,0 1 1 0 0,1 0-1 0 0,-1 0 0 0 0,2 1 1 0 0,0 0-1 0 0,0 1 1 0 0,1-1-1 0 0,0 2 1 0 0,0-1-1 0 0,-6 18 1 0 0,13-29-4 0 0,0 0 0 0 0,0 0 0 0 0,0 1 0 0 0,-1-1-1 0 0,1 0 1 0 0,0 0 0 0 0,0 1 0 0 0,0-1 0 0 0,0 0 0 0 0,0 0 0 0 0,0 1 0 0 0,0-1 0 0 0,0 0 0 0 0,0 0 0 0 0,0 1-1 0 0,0-1 1 0 0,0 0 0 0 0,0 0 0 0 0,0 1 0 0 0,0-1 0 0 0,0 0 0 0 0,0 0 0 0 0,0 1 0 0 0,1-1 0 0 0,-1 0 0 0 0,0 0 0 0 0,0 1-1 0 0,0-1 1 0 0,0 0 0 0 0,0 0 0 0 0,1 0 0 0 0,-1 1 0 0 0,0-1 0 0 0,0 0 0 0 0,0 0 0 0 0,1 0 0 0 0,-1 0 0 0 0,0 0-1 0 0,0 1 1 0 0,1-1 0 0 0,-1 0 0 0 0,0 0 0 0 0,0 0 0 0 0,1 0 0 0 0,-1 0 0 0 0,0 0 0 0 0,0 0 0 0 0,1 0 0 0 0,4 2-2605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0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2232 0 0,'0'0'6812'0'0,"9"5"-2750"0"0,-11-1-3955 0 0,1 0 0 0 0,-1-1 0 0 0,0 1 0 0 0,0 0 0 0 0,0-1 0 0 0,0 1 0 0 0,-1-1-1 0 0,-2 4 1 0 0,-10 14-74 0 0,-4 21-572 0 0,-25 82 0 0 0,43-110-1392 0 0,10-9-4843 0 0,-2-5 2656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4880 0 0,'0'0'5968'0'0,"-3"6"-5832"0"0,-10 25-177 0 0,-19 51 801 0 0,30-72-1386 0 0,-1 0-1 0 0,2 0 1 0 0,0 0 0 0 0,0 12 0 0 0,2-14-1625 0 0,6-3-1622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1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26 332 0 0,'0'0'10228'0'0,"6"17"-9932"0"0,49 140 101 0 0,-44-122-236 0 0,-6-20-29 0 0,0 1 0 0 0,0-1 1 0 0,2 0-1 0 0,0 0 0 0 0,0-1 1 0 0,11 16-1 0 0,-17-30-136 0 0,-1 1 0 0 0,0-1 0 0 0,0 0 1 0 0,1 0-1 0 0,-1 1 0 0 0,0-1 0 0 0,0 0 1 0 0,1 0-1 0 0,-1 1 0 0 0,0-1 0 0 0,1 0 0 0 0,-1 0 1 0 0,1 0-1 0 0,-1 0 0 0 0,0 1 0 0 0,1-1 0 0 0,-1 0 1 0 0,0 0-1 0 0,1 0 0 0 0,-1 0 0 0 0,1 0 1 0 0,-1 0-1 0 0,0 0 0 0 0,1 0 0 0 0,-1 0 0 0 0,0 0 1 0 0,1 0-1 0 0,-1 0 0 0 0,1-1 0 0 0,-1 1 0 0 0,0 0 1 0 0,1 0-1 0 0,-1 0 0 0 0,0 0 0 0 0,1-1 1 0 0,-1 1-1 0 0,0 0 0 0 0,1 0 0 0 0,-1-1 0 0 0,0 1 1 0 0,0 0-1 0 0,1 0 0 0 0,-1-1 0 0 0,0 1 0 0 0,0 0 1 0 0,1-1-1 0 0,-1 1 0 0 0,0 0 0 0 0,0-1 0 0 0,0 1 1 0 0,0-1-1 0 0,0 1 0 0 0,0 0 0 0 0,1-1 1 0 0,-1 1-1 0 0,0 0 0 0 0,0-1 0 0 0,0 1 0 0 0,0-1 1 0 0,7-26-20 0 0,-7 25 26 0 0,16-83-60 0 0,-12 53-180 0 0,2 0 0 0 0,2 1 0 0 0,0-1 0 0 0,21-46 0 0 0,-28 77-4 0 0,-1-1-1 0 0,1 0 1 0 0,0 0 0 0 0,0 0-1 0 0,1 1 1 0 0,-1-1 0 0 0,0 1-1 0 0,0-1 1 0 0,1 1 0 0 0,-1-1-1 0 0,1 1 1 0 0,-1 0 0 0 0,1 0-1 0 0,0 0 1 0 0,-1 0 0 0 0,1 0-1 0 0,0 0 1 0 0,0 0 0 0 0,0 0-1 0 0,0 1 1 0 0,0-1 0 0 0,3 0-1 0 0,6 1-3626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6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3884 0 0,'0'0'7216'0'0,"-1"17"-7019"0"0,-2 151 862 0 0,3-165-1143 0 0,-1-1 0 0 0,1 0 0 0 0,1 0 0 0 0,-1 1-1 0 0,0-1 1 0 0,0 0 0 0 0,1 0 0 0 0,-1 1 0 0 0,1-1-1 0 0,0 0 1 0 0,0 0 0 0 0,0 0 0 0 0,0 0 0 0 0,0 0-1 0 0,0 0 1 0 0,0 0 0 0 0,1 0 0 0 0,2 3 0 0 0,-2-4-437 0 0,1 0 1 0 0,-1 1 0 0 0,1-1-1 0 0,0 0 1 0 0,-1 0 0 0 0,1 0-1 0 0,0-1 1 0 0,-1 1 0 0 0,1-1-1 0 0,0 1 1 0 0,0-1 0 0 0,-1 0-1 0 0,1 0 1 0 0,6-1 0 0 0,4 0-2168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73 247 4296 0 0,'0'0'4994'0'0,"6"-22"-4722"0"0,2-5-180 0 0,-2 7-9 0 0,-1-1-1 0 0,5-40 1 0 0,-9 29-61 0 0,-1 26-15 0 0,-1 0-1 0 0,2 0 0 0 0,-1 0 1 0 0,0 0-1 0 0,1 0 1 0 0,0 0-1 0 0,1 0 1 0 0,2-7-1 0 0,-4 12 26 0 0,0 1-1 0 0,0 0 0 0 0,1 0 0 0 0,-1 0 1 0 0,0 0-1 0 0,0-1 0 0 0,1 1 0 0 0,-1 0 1 0 0,0 0-1 0 0,0 0 0 0 0,1 0 0 0 0,-1 0 1 0 0,0 0-1 0 0,1 0 0 0 0,-1 0 0 0 0,0 0 1 0 0,0 0-1 0 0,1 0 0 0 0,-1 0 1 0 0,0 0-1 0 0,0 0 0 0 0,1 0 0 0 0,-1 0 1 0 0,0 0-1 0 0,1 0 0 0 0,-1 0 0 0 0,0 0 1 0 0,0 0-1 0 0,1 1 0 0 0,-1-1 0 0 0,0 0 1 0 0,0 0-1 0 0,0 0 0 0 0,1 0 1 0 0,-1 1-1 0 0,0-1 0 0 0,0 0 0 0 0,0 0 1 0 0,1 0-1 0 0,-1 1 0 0 0,0-1 0 0 0,0 0 1 0 0,0 0-1 0 0,0 1 0 0 0,0-1 0 0 0,0 0 1 0 0,0 0-1 0 0,1 1 0 0 0,-1-1 1 0 0,0 0-1 0 0,0 1 0 0 0,0-1 0 0 0,0 0 1 0 0,0 0-1 0 0,0 1 0 0 0,7 18-378 0 0,-7-18 367 0 0,12 41-475 0 0,-3 1 0 0 0,5 47-1 0 0,-9-56 290 0 0,-5-35 157 0 0,0 1 0 0 0,0 0 1 0 0,0 0-1 0 0,0 0 0 0 0,0 0 1 0 0,0 0-1 0 0,-1-1 0 0 0,1 1 0 0 0,0 0 1 0 0,0 0-1 0 0,0 0 0 0 0,0 0 1 0 0,0 0-1 0 0,0 0 0 0 0,-1 0 1 0 0,1-1-1 0 0,0 1 0 0 0,0 0 1 0 0,0 0-1 0 0,0 0 0 0 0,-1 0 1 0 0,1 0-1 0 0,0 0 0 0 0,0 0 1 0 0,0 0-1 0 0,0 0 0 0 0,-1 0 1 0 0,1 0-1 0 0,0 0 0 0 0,0 0 1 0 0,0 0-1 0 0,-1 0 0 0 0,1 0 1 0 0,0 0-1 0 0,0 0 0 0 0,0 0 1 0 0,0 0-1 0 0,0 0 0 0 0,-1 0 0 0 0,1 1 1 0 0,0-1-1 0 0,0 0 0 0 0,0 0 1 0 0,0 0-1 0 0,0 0 0 0 0,-1 0 1 0 0,1 0-1 0 0,0 0 0 0 0,0 1 1 0 0,0-1-1 0 0,0 0 0 0 0,0 0 1 0 0,0 0-1 0 0,0 0 0 0 0,0 0 1 0 0,-1 1-1 0 0,1-1 0 0 0,0 0 1 0 0,0 0-1 0 0,0 0 0 0 0,0 1 1 0 0,0-1-1 0 0,0 0 0 0 0,0 0 1 0 0,-22-20-19 0 0,17 15 42 0 0,-1 0 0 0 0,1 0 0 0 0,-1 0-1 0 0,0 0 1 0 0,-11-5 0 0 0,14 9 5 0 0,-3-2 28 0 0,0 1 1 0 0,0 0-1 0 0,0 1 1 0 0,0-1 0 0 0,0 1-1 0 0,0 0 1 0 0,-1 1-1 0 0,1-1 1 0 0,0 1-1 0 0,-1 1 1 0 0,-10 1-1 0 0,16-1-122 0 0,0-1 0 0 0,0 1-1 0 0,0 0 1 0 0,0 0 0 0 0,0 0 0 0 0,0 0-1 0 0,1 0 1 0 0,-1 0 0 0 0,0 1-1 0 0,1-1 1 0 0,-1 0 0 0 0,1 0-1 0 0,0 0 1 0 0,-1 0 0 0 0,1 1 0 0 0,0-1-1 0 0,-1 0 1 0 0,1 1 0 0 0,0-1-1 0 0,0 3 1 0 0,2 14-3753 0 0,2-8-28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5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4912 0 0,'0'0'5704'0'0,"0"53"-4194"0"0,-1-9-1585 0 0,1 49-2225 0 0,1-85 1141 0 0,0-1 0 0 0,1 0 0 0 0,0 1 0 0 0,0-1-1 0 0,5 12 1 0 0,1-6-1637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1284 0 0,'0'0'9368'0'0,"3"-23"-9054"0"0,20-178 362 0 0,-23 200-655 0 0,0 1 0 0 0,0-1 0 0 0,0 0-1 0 0,0 1 1 0 0,0-1 0 0 0,1 0-1 0 0,-1 1 1 0 0,0-1 0 0 0,0 0-1 0 0,0 1 1 0 0,1-1 0 0 0,-1 1 0 0 0,0-1-1 0 0,0 0 1 0 0,1 1 0 0 0,-1-1-1 0 0,1 1 1 0 0,-1-1 0 0 0,0 1 0 0 0,1-1-1 0 0,-1 1 1 0 0,1-1 0 0 0,0 1-1 0 0,-1-1 1 0 0,1 1 0 0 0,-1 0-1 0 0,1-1 1 0 0,-1 1 0 0 0,1 0 0 0 0,0 0-1 0 0,-1-1 1 0 0,1 1 0 0 0,0 0-1 0 0,1 0 1 0 0,0 0-60 0 0,0 1 0 0 0,0-1 1 0 0,0 1-1 0 0,0 0 0 0 0,0-1 0 0 0,1 1 0 0 0,-1 0 1 0 0,-1 0-1 0 0,1 1 0 0 0,0-1 0 0 0,2 2 0 0 0,46 44-823 0 0,-48-45 961 0 0,16 18 164 0 0,1 0 0 0 0,0-1 1 0 0,2-1-1 0 0,0-1 0 0 0,38 23 1 0 0,-58-40-259 0 0,-1 0-1 0 0,1 0 1 0 0,-1 1 0 0 0,1-1 0 0 0,-1 0-1 0 0,1 0 1 0 0,-1 0 0 0 0,1 0 0 0 0,-1 0-1 0 0,1 0 1 0 0,-1 0 0 0 0,1 0 0 0 0,-1 0 0 0 0,1 0-1 0 0,-1 0 1 0 0,0 0 0 0 0,1 0 0 0 0,-1-1-1 0 0,1 1 1 0 0,-1 0 0 0 0,1 0 0 0 0,-1 0-1 0 0,1-1 1 0 0,-1 1 0 0 0,0 0 0 0 0,1-1-1 0 0,-1 1 1 0 0,1 0 0 0 0,-1-1 0 0 0,0 1 0 0 0,1 0-1 0 0,-1-1 1 0 0,0 1 0 0 0,0-1 0 0 0,1 1-1 0 0,-1-1 1 0 0,9-27-42 0 0,-4-29 51 0 0,-8-63-106 0 0,-7 41-2891 0 0,10 65-1827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 5308 0 0,'0'0'6178'0'0,"-13"0"-5923"0"0,9-1-266 0 0,-8 1 42 0 0,0 0 0 0 0,1 0 0 0 0,-1 1-1 0 0,0 1 1 0 0,-13 3 0 0 0,23-5-38 0 0,-1 1 1 0 0,1-1-1 0 0,0 1 0 0 0,-1 0 0 0 0,1 0 0 0 0,0 0 1 0 0,-1 0-1 0 0,1 0 0 0 0,0 1 0 0 0,0-1 0 0 0,0 1 1 0 0,0-1-1 0 0,0 1 0 0 0,1 0 0 0 0,-1 0 0 0 0,0 0 1 0 0,1-1-1 0 0,-1 2 0 0 0,1-1 0 0 0,0 0 0 0 0,0 0 1 0 0,0 0-1 0 0,0 1 0 0 0,0-1 0 0 0,0 0 0 0 0,0 1 1 0 0,1-1-1 0 0,-1 1 0 0 0,1-1 0 0 0,0 1 0 0 0,0-1 1 0 0,0 1-1 0 0,0-1 0 0 0,0 1 0 0 0,0-1 1 0 0,1 4-1 0 0,0-4-40 0 0,0-1 1 0 0,0 1 0 0 0,0 0 0 0 0,0-1-1 0 0,0 1 1 0 0,1-1 0 0 0,-1 1-1 0 0,0-1 1 0 0,0 0 0 0 0,1 0 0 0 0,-1 1-1 0 0,1-1 1 0 0,0 0 0 0 0,-1 0-1 0 0,1 0 1 0 0,0 0 0 0 0,3 0 0 0 0,39 15 8 0 0,-28-10-9 0 0,4 5 331 0 0,-17 1-194 0 0,-5-9-107 0 0,-1-1 1 0 0,1 1-1 0 0,0-1 0 0 0,-1 1 0 0 0,1-1 1 0 0,-1 0-1 0 0,0 0 0 0 0,-4 3 0 0 0,-8 5-75 0 0,3-1-91 0 0,5-5 273 0 0,1 1-1 0 0,0-1 0 0 0,0 1 1 0 0,0 1-1 0 0,-9 11 1 0 0,14-16-83 0 0,1 0-1 0 0,-1 0 1 0 0,0 1 0 0 0,1-1 0 0 0,-1 0 0 0 0,1 1 0 0 0,-1-1 0 0 0,1 0-1 0 0,0 1 1 0 0,-1-1 0 0 0,1 1 0 0 0,0-1 0 0 0,0 1 0 0 0,0-1-1 0 0,0 0 1 0 0,0 1 0 0 0,1-1 0 0 0,-1 1 0 0 0,0-1 0 0 0,1 0-1 0 0,-1 1 1 0 0,1-1 0 0 0,-1 0 0 0 0,1 1 0 0 0,-1-1 0 0 0,1 0 0 0 0,0 0-1 0 0,0 1 1 0 0,0-1 0 0 0,0 0 0 0 0,0 0 0 0 0,0 0 0 0 0,0 0-1 0 0,0 0 1 0 0,0 0 0 0 0,0-1 0 0 0,0 1 0 0 0,2 1 0 0 0,6 4 6 0 0,-1 0 1 0 0,-1 1-1 0 0,1 1 1 0 0,-1-1-1 0 0,0 1 0 0 0,-1 0 1 0 0,1 1-1 0 0,4 9 1 0 0,-9-15 13 0 0,-1 0 0 0 0,1 0 0 0 0,-1 0 1 0 0,0 0-1 0 0,0 0 0 0 0,0 1 0 0 0,0-1 1 0 0,-1 0-1 0 0,1 1 0 0 0,-1-1 0 0 0,0 0 1 0 0,0 1-1 0 0,0-1 0 0 0,0 0 0 0 0,-1 1 0 0 0,1-1 1 0 0,-1 0-1 0 0,0 1 0 0 0,0-1 0 0 0,0 0 1 0 0,0 0-1 0 0,-1 0 0 0 0,1 0 0 0 0,-1 0 0 0 0,0 0 1 0 0,0 0-1 0 0,-4 4 0 0 0,0 0-29 0 0,0 0 1 0 0,-1-1-1 0 0,1 0 1 0 0,-1-1-1 0 0,0 0 0 0 0,-12 7 1 0 0,-11-4-3247 0 0,29-17-2330 0 0,6 4 2034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8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 3468 0 0,'0'0'6557'0'0,"-8"-1"-6025"0"0,4 1-482 0 0,0-1 0 0 0,0 1 1 0 0,0 0-1 0 0,0 0 0 0 0,0 0 0 0 0,0 1 1 0 0,0-1-1 0 0,0 1 0 0 0,1 0 0 0 0,-1 0 1 0 0,0 1-1 0 0,0-1 0 0 0,1 1 0 0 0,-1 0 1 0 0,1-1-1 0 0,-1 2 0 0 0,1-1 0 0 0,0 0 1 0 0,0 1-1 0 0,0-1 0 0 0,0 1 0 0 0,0 0 0 0 0,1 0 1 0 0,-1 0-1 0 0,1 0 0 0 0,0 1 0 0 0,0-1 1 0 0,0 1-1 0 0,0-1 0 0 0,0 1 0 0 0,1 0 1 0 0,0-1-1 0 0,-1 6 0 0 0,1-5-67 0 0,0 1 0 0 0,0-1-1 0 0,1 1 1 0 0,0-1 0 0 0,0 0 0 0 0,0 1 0 0 0,0-1-1 0 0,1 1 1 0 0,0-1 0 0 0,-1 0 0 0 0,2 1-1 0 0,-1-1 1 0 0,0 0 0 0 0,1 0 0 0 0,0 0-1 0 0,0 0 1 0 0,0 0 0 0 0,1 0 0 0 0,-1 0 0 0 0,1-1-1 0 0,0 1 1 0 0,0-1 0 0 0,7 6 0 0 0,-6-6-33 0 0,1 0 1 0 0,-1-1-1 0 0,1 0 1 0 0,0 1-1 0 0,0-1 1 0 0,0-1-1 0 0,1 1 1 0 0,-1-1-1 0 0,0 0 1 0 0,0 0 0 0 0,1-1-1 0 0,-1 1 1 0 0,0-1-1 0 0,1-1 1 0 0,-1 1-1 0 0,0-1 1 0 0,1 1-1 0 0,-1-2 1 0 0,0 1-1 0 0,7-3 1 0 0,-9 4 35 0 0,0-1 1 0 0,0 0-1 0 0,0-1 1 0 0,0 1-1 0 0,0-1 0 0 0,0 1 1 0 0,-1-1-1 0 0,1 0 1 0 0,0 0-1 0 0,-1 0 0 0 0,0 0 1 0 0,1 0-1 0 0,-1-1 1 0 0,0 1-1 0 0,0-1 1 0 0,0 1-1 0 0,0-1 0 0 0,-1 0 1 0 0,1 0-1 0 0,-1 0 1 0 0,0 0-1 0 0,1 0 0 0 0,-1 0 1 0 0,-1 0-1 0 0,1 0 1 0 0,0 0-1 0 0,-1 0 0 0 0,0-1 1 0 0,1 1-1 0 0,-1 0 1 0 0,0 0-1 0 0,-1 0 1 0 0,1-1-1 0 0,-2-3 0 0 0,1 4 9 0 0,0-1-1 0 0,0 0 0 0 0,0 1 1 0 0,-1-1-1 0 0,0 1 0 0 0,0 0 1 0 0,0-1-1 0 0,0 1 0 0 0,0 0 1 0 0,-1 0-1 0 0,1 1 0 0 0,-1-1 1 0 0,0 0-1 0 0,0 1 0 0 0,0 0 1 0 0,0-1-1 0 0,0 1 0 0 0,0 0 1 0 0,-1 1-1 0 0,1-1 1 0 0,-1 1-1 0 0,1-1 0 0 0,-1 1 1 0 0,0 0-1 0 0,0 0 0 0 0,1 1 1 0 0,-1-1-1 0 0,0 1 0 0 0,-4 0 1 0 0,3-1-118 0 0,-1 1 1 0 0,0 1-1 0 0,1-1 1 0 0,-1 1-1 0 0,1 0 1 0 0,-1 0-1 0 0,-5 3 1 0 0,9-4-61 0 0,1 1 1 0 0,-1 0-1 0 0,1 0 1 0 0,-1 0-1 0 0,1 0 1 0 0,0 0-1 0 0,-1 0 1 0 0,1 1-1 0 0,0-1 1 0 0,0 0-1 0 0,0 1 1 0 0,-1-1-1 0 0,2 0 1 0 0,-1 1-1 0 0,0 0 1 0 0,0-1-1 0 0,0 1 1 0 0,1-1-1 0 0,-1 1 1 0 0,1 0-1 0 0,-1 0 1 0 0,1-1-1 0 0,0 1 1 0 0,0 0-1 0 0,-1 0 1 0 0,1-1-1 0 0,1 3 1 0 0,-1 12-3696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2 233 3144 0 0,'0'0'5831'0'0,"-1"-10"-5664"0"0,1 10-167 0 0,-1-94 215 0 0,2 80-95 0 0,-1 1 0 0 0,2 0 0 0 0,0 0 0 0 0,0 0 0 0 0,1 0 0 0 0,6-14 0 0 0,-9 26-77 0 0,0 1 1 0 0,1-1 0 0 0,-1 0-1 0 0,0 1 1 0 0,1-1-1 0 0,-1 1 1 0 0,0-1-1 0 0,1 1 1 0 0,-1 0-1 0 0,1-1 1 0 0,-1 1-1 0 0,1-1 1 0 0,-1 1-1 0 0,1 0 1 0 0,-1-1 0 0 0,1 1-1 0 0,-1 0 1 0 0,1 0-1 0 0,0-1 1 0 0,-1 1-1 0 0,1 0 1 0 0,-1 0-1 0 0,1 0 1 0 0,0 0-1 0 0,-1 0 1 0 0,1 0 0 0 0,0 0-1 0 0,-1 0 1 0 0,1 0-1 0 0,-1 0 1 0 0,2 0-1 0 0,22 13 59 0 0,-17-8-221 0 0,-2 0 0 0 0,1 0 0 0 0,0 1-1 0 0,8 13 1 0 0,4 11-8 0 0,21 50-1 0 0,-39-77 119 0 0,0-3-203 0 0,0-16 62 0 0,1 0 0 0 0,1 0 0 0 0,8-30 0 0 0,-9 40 176 0 0,0 1 1 0 0,1 0-1 0 0,0 0 0 0 0,0 0 1 0 0,0 0-1 0 0,1 0 0 0 0,-1 0 1 0 0,1 1-1 0 0,0-1 1 0 0,1 1-1 0 0,-1 0 0 0 0,1-1 1 0 0,0 2-1 0 0,0-1 0 0 0,5-3 1 0 0,-8 6-9 0 0,1 0 0 0 0,-1 0 0 0 0,0 0 0 0 0,1 0 0 0 0,0 0 0 0 0,-1 1 0 0 0,1-1 0 0 0,-1 1 0 0 0,1-1 1 0 0,0 1-1 0 0,-1-1 0 0 0,1 1 0 0 0,0 0 0 0 0,-1 0 0 0 0,1 0 0 0 0,0 0 0 0 0,-1 0 0 0 0,1 0 0 0 0,0 1 0 0 0,-1-1 1 0 0,1 1-1 0 0,0-1 0 0 0,-1 1 0 0 0,1-1 0 0 0,1 2 0 0 0,-1 0-14 0 0,0 0-1 0 0,0 0 1 0 0,0 0-1 0 0,-1 0 1 0 0,1 0 0 0 0,-1 1-1 0 0,1-1 1 0 0,-1 0 0 0 0,0 1-1 0 0,0-1 1 0 0,0 1-1 0 0,0 0 1 0 0,-1-1 0 0 0,2 4-1 0 0,0 8-30 0 0,-1 0 0 0 0,0 0 0 0 0,0 0-1 0 0,-4 26 1 0 0,-1-22 89 0 0,-1 0 0 0 0,-1 0 0 0 0,0 0-1 0 0,-2-1 1 0 0,0 0 0 0 0,-11 17 0 0 0,-10 23-3 0 0,23-46 50 0 0,1 0 0 0 0,1 0-1 0 0,0 0 1 0 0,1 1-1 0 0,0 0 1 0 0,1-1-1 0 0,0 1 1 0 0,1 0 0 0 0,0 0-1 0 0,0 0 1 0 0,2 0-1 0 0,1 16 1 0 0,0-25-148 0 0,0 1 0 0 0,0 0 1 0 0,0-1-1 0 0,0 1 0 0 0,0-1 0 0 0,1 0 1 0 0,0 0-1 0 0,-1 0 0 0 0,1 0 0 0 0,0-1 1 0 0,0 1-1 0 0,1-1 0 0 0,-1 1 0 0 0,1-1 1 0 0,-1 0-1 0 0,1 0 0 0 0,-1-1 0 0 0,1 1 1 0 0,0-1-1 0 0,7 2 0 0 0,3 1-719 0 0,0-1-1 0 0,0 0 1 0 0,0-1-1 0 0,25 1 1 0 0,-35-3 146 0 0,1 0 1 0 0,-1-1-1 0 0,1 1 0 0 0,-1-1 1 0 0,1 0-1 0 0,-1 0 0 0 0,0 0 1 0 0,9-4-1 0 0,3-4-2011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09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100 254 2796 0 0,'0'0'10020'0'0,"0"-14"-9773"0"0,0 13-245 0 0,0-15 25 0 0,0-1 1 0 0,-1 0-1 0 0,-1 1 1 0 0,-1-1-1 0 0,-1 1 1 0 0,-7-24-1 0 0,4 21-468 0 0,-15-31-2464 0 0,21 47 2758 0 0,0 1 1 0 0,0 0 0 0 0,0 0 0 0 0,-1 0 0 0 0,1 1-1 0 0,-1-1 1 0 0,1 0 0 0 0,-1 0 0 0 0,0 1-1 0 0,1-1 1 0 0,-1 1 0 0 0,0 0 0 0 0,0-1 0 0 0,0 1-1 0 0,0 0 1 0 0,0 0 0 0 0,-1 0 0 0 0,-3-1 0 0 0,-1 3-2071 0 0,1 3-507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10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43 191 740 0 0,'0'0'8565'0'0,"-5"-122"-8505"0"0,-3 106-60 0 0,0 0-180 0 0,2 3-276 0 0,-2 1-268 0 0,3 5-640 0 0,2 3-773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2 210 1632 0 0,'0'0'7951'0'0,"-2"15"-5846"0"0,10-17-1919 0 0,1-1 1 0 0,-1 1-1 0 0,1 1 1 0 0,0 0-1 0 0,-1 0 1 0 0,1 1-1 0 0,12 0 1 0 0,3 0-158 0 0,125-2-150 0 0,52-4-359 0 0,-198 5 453 0 0,0 1 1 0 0,-1 0-1 0 0,1-1 1 0 0,0 0-1 0 0,0 0 1 0 0,-1 0-1 0 0,1 0 1 0 0,-1 0-1 0 0,1 0 1 0 0,-1-1-1 0 0,1 1 1 0 0,-1-1 0 0 0,0 0-1 0 0,0 0 1 0 0,3-2-1 0 0,-1 0 558 0 0,-38 4-827 0 0,30 1 285 0 0,1 0 0 0 0,-1 0-1 0 0,1 0 1 0 0,-1 0 0 0 0,1 0-1 0 0,-1 1 1 0 0,1-1 0 0 0,0 1-1 0 0,0 0 1 0 0,0 0 0 0 0,0 0 0 0 0,0 1-1 0 0,0-1 1 0 0,0 1 0 0 0,1-1-1 0 0,0 1 1 0 0,-4 5 0 0 0,-3 3 83 0 0,1 1 1 0 0,1 0-1 0 0,-7 15 1 0 0,8-12 77 0 0,18-33 59 0 0,6-8-67 0 0,-7 13-33 0 0,1 0 1 0 0,0 1-1 0 0,1 0 0 0 0,20-13 0 0 0,-33 24-120 0 0,1 1 0 0 0,-1-1 0 0 0,1 1 0 0 0,-1-1 0 0 0,1 0 0 0 0,-1 1 0 0 0,1-1 0 0 0,-1 1 0 0 0,1-1 0 0 0,-1 0 0 0 0,1 1 0 0 0,-1-1 0 0 0,0 0-1 0 0,0 0 1 0 0,1 1 0 0 0,-1-1 0 0 0,0 0 0 0 0,0 0 0 0 0,0 1 0 0 0,0-1 0 0 0,0 0 0 0 0,0 0 0 0 0,0 1 0 0 0,0-1 0 0 0,0 0 0 0 0,0 0 0 0 0,0 1 0 0 0,-1-1 0 0 0,1 0 0 0 0,0 0 0 0 0,0 1-1 0 0,-1-1 1 0 0,1 0 0 0 0,0 1 0 0 0,-1-1 0 0 0,1 0 0 0 0,-1 1 0 0 0,1-1 0 0 0,-1 1 0 0 0,0-2 0 0 0,-27-26 124 0 0,21 21-135 0 0,-27-40-653 0 0,25 19-2150 0 0,8 26 2280 0 0,1 1 0 0 0,0-1 0 0 0,0 0 0 0 0,0 0 0 0 0,0 1 0 0 0,1-1 0 0 0,-1 0-1 0 0,0 1 1 0 0,1-1 0 0 0,-1 0 0 0 0,1 1 0 0 0,-1-1 0 0 0,3-2 0 0 0,10-8-1515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28 392 0 0,'0'0'9694'0'0,"-15"0"-4819"0"0,102-4-4779 0 0,-68 4-217 0 0,-1 0-1 0 0,0-1 1 0 0,0-1 0 0 0,1-1 0 0 0,22-6-1 0 0,-46 1-1820 0 0,0 8 3099 0 0,-1 14-1019 0 0,-6 42-110 0 0,-8 113 0 0 0,10-69-109 0 0,10-95 49 0 0,0-1 1 0 0,-1 1-1 0 0,0 0 0 0 0,0-1 0 0 0,0 1 1 0 0,0-1-1 0 0,-1 1 0 0 0,1-1 0 0 0,-1 0 0 0 0,0 0 1 0 0,-1 0-1 0 0,-2 5 0 0 0,2-7 1 0 0,1-1 0 0 0,-1 1 0 0 0,0 0 0 0 0,1-1 0 0 0,-1 1 0 0 0,0-1 0 0 0,0 0 0 0 0,0 0 0 0 0,0 0 0 0 0,-1 0 0 0 0,1 0 0 0 0,0-1 0 0 0,0 1 0 0 0,0-1 0 0 0,-1 0 0 0 0,1 0 0 0 0,0 0 0 0 0,-4-1-1 0 0,-5-1-184 0 0,0 0 0 0 0,0-1 0 0 0,0 0 0 0 0,1-1 0 0 0,-1-1 0 0 0,1 1 0 0 0,0-2 0 0 0,0 1 0 0 0,1-2 0 0 0,0 1 0 0 0,0-1 0 0 0,0-1 0 0 0,-14-14 0 0 0,24 22 87 0 0,-1-1 0 0 0,1 1 0 0 0,0 0 0 0 0,-1 0 1 0 0,1 0-1 0 0,0 0 0 0 0,0-1 0 0 0,-1 1 1 0 0,1 0-1 0 0,0 0 0 0 0,0-1 0 0 0,-1 1 1 0 0,1 0-1 0 0,0-1 0 0 0,0 1 0 0 0,0 0 0 0 0,0-1 1 0 0,0 1-1 0 0,-1 0 0 0 0,1-1 0 0 0,0 1 1 0 0,0 0-1 0 0,0-1 0 0 0,0 1 0 0 0,0 0 0 0 0,0-1 1 0 0,0 1-1 0 0,0 0 0 0 0,0-1 0 0 0,0 1 1 0 0,0 0-1 0 0,0-1 0 0 0,0 1 0 0 0,1 0 1 0 0,-1-1-1 0 0,0 1 0 0 0,0 0 0 0 0,0-1 0 0 0,0 1 1 0 0,1 0-1 0 0,-1 0 0 0 0,0-1 0 0 0,0 1 1 0 0,0 0-1 0 0,1 0 0 0 0,-1-1 0 0 0,0 1 0 0 0,1 0 1 0 0,-1 0-1 0 0,0 0 0 0 0,0-1 0 0 0,1 1 1 0 0,-1 0-1 0 0,0 0 0 0 0,1 0 0 0 0,-1 0 1 0 0,0 0-1 0 0,1 0 0 0 0,-1 0 0 0 0,0 0 0 0 0,1 0 1 0 0,-1 0-1 0 0,1 0 0 0 0,10-1-895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6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3416 0 0,'0'0'5705'0'0,"-19"0"-5384"0"0,-161 6-27 0 0,177-6-372 0 0,-41 5-393 0 0,43-5 298 0 0,0 0 1 0 0,0 0 0 0 0,0 0 0 0 0,0 0 0 0 0,0 0-1 0 0,0 1 1 0 0,0-1 0 0 0,0 0 0 0 0,0 0 0 0 0,0 1-1 0 0,1-1 1 0 0,-1 1 0 0 0,0-1 0 0 0,0 1 0 0 0,0-1 0 0 0,1 1-1 0 0,-1-1 1 0 0,0 1 0 0 0,1 0 0 0 0,-1-1 0 0 0,0 1-1 0 0,1 0 1 0 0,-1 0 0 0 0,1-1 0 0 0,-1 1 0 0 0,1 0-1 0 0,0 0 1 0 0,-1 0 0 0 0,1 0 0 0 0,0-1 0 0 0,-1 1-1 0 0,1 0 1 0 0,0 0 0 0 0,0 0 0 0 0,0 0 0 0 0,0 0-1 0 0,0 0 1 0 0,0 0 0 0 0,0 1 0 0 0,3 3-2127 0 0</inkml:trace>
  <inkml:trace contextRef="#ctx0" brushRef="#br0" timeOffset="1">212 105 1088 0 0,'0'0'7805'0'0,"-19"4"-7453"0"0,-13 4-775 0 0,-1-2-1 0 0,0-1 1 0 0,-35 1 0 0 0,68-6 353 0 0,0 0 1 0 0,0 0-1 0 0,0 0 0 0 0,0 0 0 0 0,-1 0 1 0 0,1 0-1 0 0,0 0 0 0 0,0 0 1 0 0,0 0-1 0 0,0 0 0 0 0,0 0 0 0 0,-1 0 1 0 0,1 0-1 0 0,0 0 0 0 0,0 0 0 0 0,0 0 1 0 0,0 0-1 0 0,0 0 0 0 0,-1 0 1 0 0,1 0-1 0 0,0 0 0 0 0,0 0 0 0 0,0 0 1 0 0,0 0-1 0 0,0 0 0 0 0,0 0 0 0 0,-1-1 1 0 0,1 1-1 0 0,0 0 0 0 0,0 0 1 0 0,0 0-1 0 0,0 0 0 0 0,0 0 0 0 0,0 0 1 0 0,0 0-1 0 0,0-1 0 0 0,0 1 1 0 0,0 0-1 0 0,0 0 0 0 0,-1 0 0 0 0,1 0 1 0 0,0 0-1 0 0,0-1 0 0 0,0 1 0 0 0,0 0 1 0 0,0 0-1 0 0,0 0 0 0 0,0 0 1 0 0,0 0-1 0 0,0-1 0 0 0,0 1 0 0 0,0 0 1 0 0,1 0-1 0 0,-1-1-433 0 0,0-3-1837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6 2860 0 0,'0'0'7043'0'0,"-9"-1"-6416"0"0,2 0-448 0 0,4 0-110 0 0,1 1-1 0 0,-1-1 1 0 0,1 1-1 0 0,-1-1 1 0 0,0 1-1 0 0,1 0 1 0 0,-1 0-1 0 0,0 0 1 0 0,1 0-1 0 0,-1 1 1 0 0,0-1-1 0 0,-4 2 1 0 0,6-1-34 0 0,0-1 1 0 0,1 1-1 0 0,-1-1 0 0 0,1 1 1 0 0,-1 0-1 0 0,1-1 1 0 0,-1 1-1 0 0,1 0 0 0 0,-1-1 1 0 0,1 1-1 0 0,0 0 1 0 0,-1 0-1 0 0,1-1 0 0 0,0 1 1 0 0,0 0-1 0 0,0 0 1 0 0,-1 0-1 0 0,1-1 1 0 0,0 1-1 0 0,0 0 0 0 0,0 0 1 0 0,0 0-1 0 0,0-1 1 0 0,1 1-1 0 0,-1 0 0 0 0,0 0 1 0 0,0 0-1 0 0,0-1 1 0 0,1 1-1 0 0,-1 0 0 0 0,0 0 1 0 0,1-1-1 0 0,-1 1 1 0 0,1 0-1 0 0,-1-1 0 0 0,0 1 1 0 0,2 1-1 0 0,19 26-302 0 0,-7-16 389 0 0,-12-11-170 0 0,0 1-1 0 0,0 0 0 0 0,0 0 0 0 0,0 0 1 0 0,0 0-1 0 0,0 0 0 0 0,0 0 0 0 0,-1 0 0 0 0,1 0 1 0 0,-1 1-1 0 0,2 2 0 0 0,-3-4 18 0 0,0 1 0 0 0,-1 0 0 0 0,1-1 0 0 0,0 1 0 0 0,-1-1 0 0 0,1 1 0 0 0,0-1 0 0 0,-1 1 0 0 0,0-1 0 0 0,1 0 0 0 0,-1 1 0 0 0,0-1 0 0 0,0 0 0 0 0,0 1 0 0 0,0-1 0 0 0,0 0 0 0 0,0 0 0 0 0,0 0 0 0 0,0 0 0 0 0,0 0 0 0 0,0 0 0 0 0,-1 0 0 0 0,1 0 0 0 0,-3 1 0 0 0,-8 4-47 0 0,9-5 135 0 0,1 0 1 0 0,-1 1 0 0 0,1-1-1 0 0,-1 0 1 0 0,1 1 0 0 0,-1 0-1 0 0,1-1 1 0 0,0 1 0 0 0,-1 0-1 0 0,1 0 1 0 0,-3 4 0 0 0,36 11-267 0 0,-22-13 324 0 0,-7-3-76 0 0,0 0 0 0 0,0 0 1 0 0,0 0-1 0 0,0 1 0 0 0,0-1 0 0 0,0 1 1 0 0,0-1-1 0 0,-1 1 0 0 0,1-1 1 0 0,-1 1-1 0 0,1 0 0 0 0,-1 0 0 0 0,0 0 1 0 0,0 0-1 0 0,0 0 0 0 0,0 0 1 0 0,0 0-1 0 0,0 0 0 0 0,0 1 0 0 0,-1-1 1 0 0,1 0-1 0 0,-1 0 0 0 0,1 3 1 0 0,-2-2-65 0 0,0 0 1 0 0,0-1 0 0 0,0 1 0 0 0,0-1 0 0 0,0 0 0 0 0,-1 1 0 0 0,1-1-1 0 0,-1 0 1 0 0,0 0 0 0 0,0 0 0 0 0,1 0 0 0 0,-1 0 0 0 0,0 0 0 0 0,-1 0-1 0 0,1-1 1 0 0,0 1 0 0 0,0-1 0 0 0,-1 1 0 0 0,-2 0 0 0 0,-12 6 1297 0 0,5-4-4124 0 0,34-6-6618 0 0,-5 1 8096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2600 0 0,'0'0'11248'0'0,"-5"9"-11003"0"0,-39 79 396 0 0,24-31-2460 0 0,19-51 621 0 0,-1 0 0 0 0,1 0 0 0 0,1 0-1 0 0,-1 1 1 0 0,1-1 0 0 0,0 9 0 0 0,4-1-1602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2072 0 0,'0'0'10478'0'0,"6"-1"-10171"0"0,11 0-42 0 0,32-4-266 0 0,1-1-1 0 0,66-19 1 0 0,-106 23 124 0 0,-3 0-1771 0 0,-16 1 2708 0 0,11 38-838 0 0,8 45 0 0 0,-4-45-226 0 0,0 56 0 0 0,-6-82-31 0 0,0 0-1 0 0,-1 1 1 0 0,-1-1-1 0 0,1 0 1 0 0,-2-1 0 0 0,0 1-1 0 0,0 0 1 0 0,-1-1 0 0 0,-7 15-1 0 0,8-21-5 0 0,0 0 0 0 0,1-1 0 0 0,-1 1-1 0 0,-1-1 1 0 0,1 0 0 0 0,0 0 0 0 0,-1 0 0 0 0,0 0-1 0 0,0 0 1 0 0,1-1 0 0 0,-6 3 0 0 0,6-4-178 0 0,0 0 1 0 0,1 1-1 0 0,-1-1 0 0 0,0 0 1 0 0,0-1-1 0 0,0 1 1 0 0,1 0-1 0 0,-1-1 1 0 0,0 1-1 0 0,0-1 1 0 0,0 0-1 0 0,0 0 0 0 0,0 0 1 0 0,0-1-1 0 0,0 1 1 0 0,0-1-1 0 0,0 1 1 0 0,-4-3-1 0 0,6 2 12 0 0,0 1 0 0 0,1-1 0 0 0,-1 0 0 0 0,1 1 0 0 0,-1-1 0 0 0,1 0 0 0 0,-1 0 0 0 0,1 1 0 0 0,-1-1 0 0 0,1 0 0 0 0,0 0 0 0 0,0 0-1 0 0,-1 0 1 0 0,1 0 0 0 0,0 1 0 0 0,0-1 0 0 0,0 0 0 0 0,0 0 0 0 0,0 0 0 0 0,0 0 0 0 0,0 0 0 0 0,0 0 0 0 0,0 0 0 0 0,0 1 0 0 0,1-1 0 0 0,-1 0 0 0 0,0 0 0 0 0,1 0 0 0 0,-1 0 0 0 0,0 1 0 0 0,1-1 0 0 0,-1 0 0 0 0,1 0-1 0 0,1-1 1 0 0,8-3-462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15 153 1752 0 0,'0'0'7102'0'0,"-2"-5"-6852"0"0,-1-4-167 0 0,0-1 0 0 0,1 0 1 0 0,0 0-1 0 0,1 0 0 0 0,0 0 0 0 0,0-1 0 0 0,2-18 0 0 0,-1 11 84 0 0,0 18-145 0 0,0-1 1 0 0,0 1 0 0 0,0-1-1 0 0,0 1 1 0 0,0 0-1 0 0,0-1 1 0 0,0 1 0 0 0,0-1-1 0 0,1 1 1 0 0,-1-1 0 0 0,0 1-1 0 0,0-1 1 0 0,0 1 0 0 0,0 0-1 0 0,1-1 1 0 0,-1 1 0 0 0,0-1-1 0 0,1 1 1 0 0,-1 0 0 0 0,0-1-1 0 0,0 1 1 0 0,1 0 0 0 0,-1-1-1 0 0,1 1 1 0 0,-1 0-1 0 0,0 0 1 0 0,1-1 0 0 0,-1 1-1 0 0,1 0 1 0 0,-1 0 0 0 0,0 0-1 0 0,1 0 1 0 0,-1-1 0 0 0,1 1-1 0 0,-1 0 1 0 0,1 0 0 0 0,-1 0-1 0 0,1 0 1 0 0,-1 0 0 0 0,0 0-1 0 0,1 0 1 0 0,-1 0-1 0 0,1 0 1 0 0,-1 0 0 0 0,1 1-1 0 0,-1-1 1 0 0,1 0 0 0 0,-1 0-1 0 0,0 0 1 0 0,1 0 0 0 0,-1 1-1 0 0,1-1 1 0 0,-1 0 0 0 0,0 0-1 0 0,1 1 1 0 0,-1-1 0 0 0,0 0-1 0 0,1 1 1 0 0,-1-1 0 0 0,0 0-1 0 0,1 1 1 0 0,-1 0-1 0 0,23 18-372 0 0,-16-8 325 0 0,-1 0 1 0 0,0 1-1 0 0,0 0 0 0 0,4 14 1 0 0,-1-7-1361 0 0,-7-30 1444 0 0,0 0 0 0 0,1 0-1 0 0,0 0 1 0 0,1 0 0 0 0,0 0-1 0 0,1 1 1 0 0,0 0 0 0 0,0 0-1 0 0,1 0 1 0 0,8-9 0 0 0,-14 18-20 0 0,1 1 1 0 0,-1-1 0 0 0,1 0 0 0 0,-1 1 0 0 0,1-1-1 0 0,-1 1 1 0 0,1-1 0 0 0,-1 1 0 0 0,1-1 0 0 0,0 1 0 0 0,-1-1-1 0 0,1 1 1 0 0,0-1 0 0 0,0 1 0 0 0,-1 0 0 0 0,1-1-1 0 0,0 1 1 0 0,0 0 0 0 0,-1 0 0 0 0,1-1 0 0 0,0 1 0 0 0,0 0-1 0 0,0 0 1 0 0,-1 0 0 0 0,1 0 0 0 0,0 0 0 0 0,0 0-1 0 0,0 1 1 0 0,0-1 0 0 0,-1 0 0 0 0,1 0 0 0 0,0 0-1 0 0,1 1 1 0 0,-1 1 1 0 0,1 0-1 0 0,-1-1 0 0 0,0 1 0 0 0,0 0 1 0 0,1 0-1 0 0,-1 0 0 0 0,-1 0 0 0 0,1 0 0 0 0,0 0 1 0 0,0 0-1 0 0,-1 0 0 0 0,1 3 0 0 0,5 61 200 0 0,-7-56-239 0 0,0 0-1 0 0,-1 1 0 0 0,0-1 0 0 0,0 0 0 0 0,-1 0 0 0 0,-1-1 0 0 0,-5 13 0 0 0,-38 68-12 0 0,27-54 10 0 0,14-26 15 0 0,-1 2 78 0 0,0 0 1 0 0,1 0-1 0 0,0 1 1 0 0,1-1-1 0 0,0 1 1 0 0,1 1-1 0 0,1-1 1 0 0,0 1-1 0 0,-1 17 1 0 0,4-31-108 0 0,1 1 1 0 0,-1 0 0 0 0,1 0 0 0 0,-1 0 0 0 0,1-1 0 0 0,0 1 0 0 0,-1 0 0 0 0,1-1-1 0 0,0 1 1 0 0,0 0 0 0 0,-1-1 0 0 0,1 1 0 0 0,0-1 0 0 0,0 1 0 0 0,0-1 0 0 0,0 0 0 0 0,0 1-1 0 0,0-1 1 0 0,0 0 0 0 0,0 0 0 0 0,0 0 0 0 0,0 1 0 0 0,-1-1 0 0 0,1 0 0 0 0,0 0-1 0 0,2-1 1 0 0,33 2-914 0 0,-31-1 618 0 0,11-1-1192 0 0,0-1 0 0 0,-1-1 0 0 0,1 0 0 0 0,-1-1 0 0 0,0 0 0 0 0,19-9 0 0 0,-32 12 1438 0 0,20-7-881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0 592 0 0,'0'0'11142'0'0,"-4"16"-11052"0"0,-5 14-116 0 0,-8 27-65 0 0,7-18-3302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 40 0 0,'0'0'10617'0'0,"-10"-7"-8011"0"0,147-9-2081 0 0,-76 12-3434 0 0,-62 4 3046 0 0,-4 38 1205 0 0,5 129-1480 0 0,3-133 52 0 0,-2 1 0 0 0,-1 0 0 0 0,-2 0 1 0 0,-1-1-1 0 0,-2 1 0 0 0,-9 37 0 0 0,11-64 94 0 0,0 0 0 0 0,0 0 0 0 0,-1-1 0 0 0,0 1 0 0 0,0-1 0 0 0,-1 0 0 0 0,1 0 0 0 0,-2 0 0 0 0,1-1 0 0 0,-1 1 0 0 0,0-1 0 0 0,-9 7 0 0 0,11-11-44 0 0,1 0 0 0 0,0 0 0 0 0,-1 0 1 0 0,1-1-1 0 0,-1 0 0 0 0,0 1 0 0 0,1-1 0 0 0,-1 0 0 0 0,0-1 1 0 0,0 1-1 0 0,0-1 0 0 0,1 0 0 0 0,-1 0 0 0 0,0 0 0 0 0,0 0 0 0 0,0 0 1 0 0,0-1-1 0 0,1 0 0 0 0,-1 0 0 0 0,0 0 0 0 0,1 0 0 0 0,-1-1 1 0 0,0 1-1 0 0,1-1 0 0 0,0 0 0 0 0,-1 0 0 0 0,1 0 0 0 0,0 0 0 0 0,-4-5 1 0 0,4 5-51 0 0,-1-1 1 0 0,1 0-1 0 0,0 0 1 0 0,1 0 0 0 0,-1-1-1 0 0,0 1 1 0 0,1-1-1 0 0,0 1 1 0 0,0-1 0 0 0,0 0-1 0 0,0 0 1 0 0,1 0 0 0 0,-1 0-1 0 0,1 0 1 0 0,0 0-1 0 0,0 0 1 0 0,0 0 0 0 0,1-1-1 0 0,0 1 1 0 0,0-7-1 0 0,0 8-152 0 0,1 0-1 0 0,-1 0 0 0 0,1 0 0 0 0,0 1 0 0 0,0-1 1 0 0,0 0-1 0 0,0 1 0 0 0,0-1 0 0 0,1 1 1 0 0,-1-1-1 0 0,1 1 0 0 0,0 0 0 0 0,-1-1 0 0 0,1 1 1 0 0,0 0-1 0 0,0 0 0 0 0,1 0 0 0 0,-1 1 1 0 0,0-1-1 0 0,1 0 0 0 0,-1 1 0 0 0,1 0 0 0 0,-1-1 1 0 0,1 1-1 0 0,-1 0 0 0 0,1 0 0 0 0,0 1 0 0 0,0-1 1 0 0,0 0-1 0 0,4 1 0 0 0,14-2-640 0 0,2 2 326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2032 0 0,'0'0'5969'0'0,"-5"1"-5587"0"0,4-1-329 0 0,-1 0 1 0 0,1 1 0 0 0,-1-1 0 0 0,1 0-1 0 0,-1 1 1 0 0,1 0 0 0 0,-1-1-1 0 0,1 1 1 0 0,0 0 0 0 0,-1-1 0 0 0,1 1-1 0 0,0 0 1 0 0,0 0 0 0 0,0 0-1 0 0,-1 0 1 0 0,1 0 0 0 0,0 0 0 0 0,0 1-1 0 0,0 0 1 0 0,0 0-15 0 0,0 1-1 0 0,0-1 1 0 0,0 0-1 0 0,1 0 1 0 0,-1 1-1 0 0,1-1 1 0 0,0 0-1 0 0,0 1 1 0 0,0-1-1 0 0,0 0 1 0 0,0 1-1 0 0,0-1 1 0 0,1 1 0 0 0,-1-1-1 0 0,2 4 1 0 0,-1-3 16 0 0,1-1 0 0 0,-1 1 1 0 0,1-1-1 0 0,0 1 0 0 0,0-1 1 0 0,0 0-1 0 0,0 1 1 0 0,0-1-1 0 0,1 0 0 0 0,-1-1 1 0 0,1 1-1 0 0,-1 0 0 0 0,1-1 1 0 0,-1 1-1 0 0,1-1 1 0 0,0 0-1 0 0,3 1 0 0 0,-5-2-203 0 0,-2 1-80 0 0,1 1 238 0 0,-1-1 0 0 0,1 0 0 0 0,-1 0 1 0 0,1 0-1 0 0,-1 0 0 0 0,1-1 0 0 0,-1 1 0 0 0,0 0 0 0 0,0 0 0 0 0,1 0 0 0 0,-1 0 0 0 0,0-1 0 0 0,0 1 0 0 0,0 0 0 0 0,0-1 0 0 0,-1 2 0 0 0,0-2 35 0 0,1 1 0 0 0,0 0 1 0 0,-1 0-1 0 0,1 0 0 0 0,0 0 0 0 0,0 0 0 0 0,0 0 1 0 0,0 1-1 0 0,0-1 0 0 0,0 0 0 0 0,0 1 0 0 0,0-1 0 0 0,0 0 1 0 0,0 1-1 0 0,1-1 0 0 0,-2 4 0 0 0,3-3-67 0 0,0 1 1 0 0,0-1-1 0 0,0 0 1 0 0,0 0-1 0 0,0 1 0 0 0,0-1 1 0 0,0 0-1 0 0,1 0 1 0 0,-1 0-1 0 0,1 0 0 0 0,0 0 1 0 0,-1-1-1 0 0,1 1 0 0 0,0-1 1 0 0,0 1-1 0 0,0-1 1 0 0,0 1-1 0 0,0-1 0 0 0,4 2 1 0 0,-3-2 48 0 0,0 0 1 0 0,-1 1-1 0 0,1-1 0 0 0,-1 1 1 0 0,1 0-1 0 0,-1-1 1 0 0,0 1-1 0 0,0 0 1 0 0,0 0-1 0 0,0 1 1 0 0,0-1-1 0 0,0 0 1 0 0,-1 1-1 0 0,1-1 0 0 0,-1 1 1 0 0,1 0-1 0 0,-1-1 1 0 0,0 1-1 0 0,0 0 1 0 0,1 5-1 0 0,-2-5-33 0 0,0-1 0 0 0,0 1 0 0 0,-1 0 0 0 0,1 0 0 0 0,-1 0 0 0 0,1-1 0 0 0,-1 1 0 0 0,0 0 0 0 0,0-1 0 0 0,0 1 0 0 0,-1 0 0 0 0,1-1 0 0 0,-1 0 0 0 0,1 1 0 0 0,-1-1 0 0 0,0 0 0 0 0,-2 3 0 0 0,-18 3-3338 0 0,38-19-4317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37 183 1044 0 0,'0'0'7004'0'0,"-5"-5"-6589"0"0,1-3-293 0 0,-1-1-1 0 0,1 0 1 0 0,0 0-1 0 0,1 0 0 0 0,0 0 1 0 0,0 0-1 0 0,1-1 1 0 0,1 0-1 0 0,-1 1 0 0 0,2-1 1 0 0,0-19-1 0 0,0 27-160 0 0,2-34 412 0 0,5 26 34 0 0,7 19-98 0 0,-6 6-435 0 0,-1 0-1 0 0,-1 0 1 0 0,0 0-1 0 0,-1 1 0 0 0,5 31 1 0 0,-3-25-145 0 0,-5-33 451 0 0,0-1 0 0 0,1 1 0 0 0,0-1 0 0 0,7-17 0 0 0,-8 25-199 0 0,-1 1 1 0 0,1-1 0 0 0,-1 1 0 0 0,1 0 0 0 0,0-1 0 0 0,0 1 0 0 0,0 0 0 0 0,1 0 0 0 0,-1 0 0 0 0,1 0-1 0 0,0 1 1 0 0,-1-1 0 0 0,1 1 0 0 0,0 0 0 0 0,1 0 0 0 0,-1 0 0 0 0,0 0 0 0 0,4-2 0 0 0,-6 4 37 0 0,1 0 1 0 0,-1 0-1 0 0,0 0 1 0 0,0 0-1 0 0,0 0 1 0 0,0 0-1 0 0,0 0 1 0 0,0 0-1 0 0,0 1 1 0 0,0-1-1 0 0,0 0 1 0 0,0 1-1 0 0,0-1 1 0 0,0 0-1 0 0,0 1 1 0 0,0-1-1 0 0,0 1 1 0 0,0 0-1 0 0,0-1 1 0 0,0 1-1 0 0,0 0 1 0 0,-1 0-1 0 0,1-1 1 0 0,0 1-1 0 0,-1 0 1 0 0,1 0-1 0 0,0 0 1 0 0,-1 0-1 0 0,1 0 1 0 0,-1 0-1 0 0,1 0 1 0 0,-1 0-1 0 0,0 0 1 0 0,1 0-1 0 0,-1 0 1 0 0,0 0-1 0 0,0 0 1 0 0,0 0-1 0 0,0 0 1 0 0,0 2-1 0 0,1 55-288 0 0,-1-44 340 0 0,-2 3 24 0 0,0 1-1 0 0,-1-1 1 0 0,-1 0 0 0 0,-1 0-1 0 0,0 0 1 0 0,-1-1 0 0 0,-13 25-1 0 0,12-26-4 0 0,-1 1-1 0 0,2 0 0 0 0,0 1 1 0 0,1-1-1 0 0,1 1 0 0 0,1 0 1 0 0,-3 26-1 0 0,7-41-126 0 0,-1-1 0 0 0,1 0 1 0 0,-1 0-1 0 0,1 0 0 0 0,-1 0 0 0 0,1 1 0 0 0,0-1 0 0 0,0 0 0 0 0,-1 0 0 0 0,1 0 1 0 0,0-1-1 0 0,0 1 0 0 0,0 0 0 0 0,0 0 0 0 0,0 0 0 0 0,0-1 0 0 0,0 1 1 0 0,1 0-1 0 0,-1-1 0 0 0,0 1 0 0 0,0-1 0 0 0,0 0 0 0 0,1 1 0 0 0,-1-1 1 0 0,0 0-1 0 0,0 0 0 0 0,1 0 0 0 0,-1 0 0 0 0,0 0 0 0 0,3 0 0 0 0,45 0-2305 0 0,-44 0 1916 0 0,6-2-548 0 0,-1 0 0 0 0,0 0 0 0 0,1-2 0 0 0,-1 1 0 0 0,0-1 0 0 0,11-6 0 0 0,1 0-11 0 0,4-1 402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4 3272 0 0,'0'0'7637'0'0,"-18"0"-7432"0"0,-1-1-160 0 0,-11-1-27 0 0,0 1 1 0 0,-48 6-1 0 0,62-1 479 0 0,-3 6-3951 0 0,15 1-666 0 0,19 4 1398 0 0,-1-6 1635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0 188 0 0,'0'0'9118'0'0,"-15"4"-8852"0"0,7-2-269 0 0,-8 2 32 0 0,0 0 0 0 0,-1-1 0 0 0,1 0 0 0 0,-1-1 0 0 0,1-1 0 0 0,-21-2 0 0 0,66-7-8906 0 0,-11 8 7982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2028 0 0,'0'0'6533'0'0,"10"87"-6365"0"0,-10-68-36 0 0,0-2 192 0 0,0 1-68 0 0,0-3-48 0 0,2-5-200 0 0,-2 1-8 0 0,4-5-8 0 0,-4 0-420 0 0,4-6-620 0 0,1 0-448 0 0,1 0-705 0 0,2 0-1083 0 0</inkml:trace>
  <inkml:trace contextRef="#ctx0" brushRef="#br0" timeOffset="1">200 1 1408 0 0,'0'0'6300'0'0,"-16"14"-5841"0"0,-46 43 3 0 0,59-54-335 0 0,-1 0 0 0 0,1 0 0 0 0,1 1-1 0 0,-1-1 1 0 0,0 1 0 0 0,1-1-1 0 0,0 1 1 0 0,-1 0 0 0 0,2 0-1 0 0,-1 1 1 0 0,-1 3 0 0 0,2-5-68 0 0,1-1 0 0 0,0 0 0 0 0,-1 0 0 0 0,1 0 0 0 0,0 0-1 0 0,1 0 1 0 0,-1 1 0 0 0,0-1 0 0 0,0 0 0 0 0,1 0 0 0 0,-1 0 0 0 0,1 0 0 0 0,0 0 0 0 0,0 0 0 0 0,0 0 0 0 0,1 3 0 0 0,1-2-74 0 0,0 0 0 0 0,0 1 0 0 0,0-1 1 0 0,0 0-1 0 0,1 0 0 0 0,-1-1 0 0 0,1 1 0 0 0,-1-1 1 0 0,1 0-1 0 0,0 0 0 0 0,0 0 0 0 0,0 0 0 0 0,0-1 1 0 0,1 0-1 0 0,7 2 0 0 0,-4-2-677 0 0,0 0-1 0 0,0 0 1 0 0,-1-1 0 0 0,1 0 0 0 0,0 0-1 0 0,0-1 1 0 0,-1 0 0 0 0,1-1-1 0 0,0 1 1 0 0,-1-2 0 0 0,9-2 0 0 0,3-4-1544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67 1816 0 0,'0'0'6461'0'0,"-17"11"-6003"0"0,-53 36 83 0 0,66-44-459 0 0,1 0 1 0 0,-1 0 0 0 0,1 0 0 0 0,0 0 0 0 0,1 1 0 0 0,-1 0 0 0 0,1-1-1 0 0,-1 1 1 0 0,1 0 0 0 0,0 0 0 0 0,0 0 0 0 0,1 0 0 0 0,-1 0 0 0 0,1 0 0 0 0,0 1-1 0 0,0-1 1 0 0,1 0 0 0 0,-1 1 0 0 0,1-1 0 0 0,0 1 0 0 0,0-1 0 0 0,0 1-1 0 0,0-1 1 0 0,1 0 0 0 0,2 7 0 0 0,-2-4 72 0 0,0-2-89 0 0,0-1 0 0 0,0 0 0 0 0,1 0 1 0 0,-1 0-1 0 0,1 0 0 0 0,0 0 0 0 0,0 0 0 0 0,1-1 0 0 0,-1 1 0 0 0,1-1 1 0 0,0 1-1 0 0,0-1 0 0 0,0 0 0 0 0,0 0 0 0 0,1 0 0 0 0,-1-1 1 0 0,1 1-1 0 0,-1-1 0 0 0,1 0 0 0 0,0 0 0 0 0,0 0 0 0 0,0 0 0 0 0,0-1 1 0 0,8 2-1 0 0,-3 0-43 0 0,1-1 0 0 0,-1 0 0 0 0,1 0 0 0 0,0-1 0 0 0,0 0 0 0 0,0-1 0 0 0,0 0 0 0 0,-1-1 0 0 0,20-3 0 0 0,-20 1-74 0 0,0-1 0 0 0,0 1 0 0 0,0-2 1 0 0,-1 1-1 0 0,0-1 0 0 0,0 0 1 0 0,0-1-1 0 0,-1 1 0 0 0,0-2 1 0 0,0 1-1 0 0,0-1 0 0 0,-1 0 0 0 0,0 0 1 0 0,9-14-1 0 0,-11 14 53 0 0,1-1 0 0 0,-1 1 0 0 0,0-1 0 0 0,-1 0 0 0 0,0 0-1 0 0,0 0 1 0 0,-1-1 0 0 0,0 1 0 0 0,0-1 0 0 0,-1 1 0 0 0,0-1 0 0 0,-1 0 0 0 0,0 1 0 0 0,0-1 0 0 0,-1 0 0 0 0,-1-10 0 0 0,0 14-4 0 0,0 1 0 0 0,0-1 0 0 0,0 1 0 0 0,-1-1 0 0 0,1 1 0 0 0,-1 0 0 0 0,0 0 0 0 0,0 1 0 0 0,0-1 0 0 0,-1 0 1 0 0,1 1-1 0 0,-1 0 0 0 0,0 0 0 0 0,0 0 0 0 0,0 0 0 0 0,0 1 0 0 0,-1-1 0 0 0,1 1 0 0 0,-1 0 0 0 0,1 1 1 0 0,-1-1-1 0 0,0 1 0 0 0,1 0 0 0 0,-1 0 0 0 0,0 0 0 0 0,0 0 0 0 0,-7 1 0 0 0,3-1-319 0 0,1 1 0 0 0,-1 0 0 0 0,0 1 1 0 0,1-1-1 0 0,-1 1 0 0 0,1 1 0 0 0,-1 0 0 0 0,1 0 0 0 0,0 1 0 0 0,0 0 0 0 0,0 0 0 0 0,0 1 0 0 0,0 0 0 0 0,-14 10 0 0 0,-2 14-4360 0 0,9 6 1633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23 1236 0 0,'0'0'6266'0'0,"8"-22"-5862"0"0,-10 22-332 0 0,1-1 0 0 0,-1 1 1 0 0,1 0-1 0 0,-1 0 0 0 0,1 1 0 0 0,-1-1 0 0 0,1 0 0 0 0,-1 0 0 0 0,1 1 1 0 0,-1-1-1 0 0,1 1 0 0 0,0-1 0 0 0,-1 1 0 0 0,1-1 0 0 0,0 1 0 0 0,0 0 1 0 0,-1 0-1 0 0,1 0 0 0 0,0 0 0 0 0,0 0 0 0 0,0 0 0 0 0,0 0 1 0 0,0 0-1 0 0,0 0 0 0 0,0 0 0 0 0,0 0 0 0 0,1 1 0 0 0,-2 1 0 0 0,-22 42 523 0 0,22-42-597 0 0,-13 35 73 0 0,1 0 0 0 0,3 0 1 0 0,0 1-1 0 0,3 1 0 0 0,1 0 0 0 0,-2 49 0 0 0,11 247 485 0 0,1-246-183 0 0,4 92 449 0 0,6 296 310 0 0,-13-456-1081 0 0,-7 271 667 0 0,2-241-606 0 0,-2-1 1 0 0,-2 1-1 0 0,-25 79 1 0 0,32-122-174 0 0,0 0 1 0 0,-1-1 0 0 0,-1 1-1 0 0,1-1 1 0 0,-1 0 0 0 0,-1 0-1 0 0,0-1 1 0 0,0 1-1 0 0,0-1 1 0 0,-12 12 0 0 0,17-14 103 0 0,0 1 1 0 0,0 0-1 0 0,1-1 1 0 0,0 1-1 0 0,0-1 1 0 0,0 0-1 0 0,0 1 1 0 0,1-1-1 0 0,0 0 1 0 0,4 7-1 0 0,0 5-37 0 0,17 61 20 0 0,-3 1-1 0 0,-3 1 0 0 0,-4 0 0 0 0,4 138 0 0 0,-17-167 18 0 0,-6 310 114 0 0,-30-13-469 0 0,-3 25-20 0 0,21-166 156 0 0,15-182 94 0 0,0 0-1 0 0,2 0 1 0 0,1 0-1 0 0,1 0 1 0 0,1 1-1 0 0,9 38 1 0 0,1-4 51 0 0,-6-28-7 0 0,2-1-1 0 0,1 1 0 0 0,19 44 1 0 0,-23-67 21 0 0,0 0 1 0 0,1-1-1 0 0,0 1 1 0 0,0-1-1 0 0,1-1 0 0 0,0 1 1 0 0,0-1-1 0 0,9 6 1 0 0,-13-11-36 0 0,0 1 1 0 0,0-1-1 0 0,-1 1 1 0 0,1-1-1 0 0,-1 1 1 0 0,1 0-1 0 0,-1 0 1 0 0,0 0-1 0 0,0 0 1 0 0,-1 0-1 0 0,1 1 1 0 0,-1-1-1 0 0,1 0 1 0 0,-1 1-1 0 0,0-1 1 0 0,0 1-1 0 0,0 5 1 0 0,-5 22-5847 0 0,4-22 1245 0 0,0-14 2734 0 0,2-49 1710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5 188 500 0 0,'0'0'6387'0'0,"-1"3"-6165"0"0,-2 14 252 0 0,11-23 2157 0 0,24-22-2853 0 0,-24 15 106 0 0,0 1 0 0 0,-1-2 0 0 0,0 1 0 0 0,-1-1 0 0 0,-1 0 1 0 0,0 0-1 0 0,-1 0 0 0 0,-1 0 0 0 0,0-1 0 0 0,1-21 767 0 0,-12 69 835 0 0,-6 239-404 0 0,18-263-2663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2180 0 0,'0'0'6529'0'0,"-10"15"-6539"0"0,-11 16 143 0 0,-23 49-1 0 0,36-65 49 0 0,1 1 0 0 0,1 0 0 0 0,0 0 0 0 0,1 1 0 0 0,1-1 0 0 0,-3 33 1 0 0,6-41-171 0 0,1-1 1 0 0,-1 1-1 0 0,2-1 1 0 0,-1 1-1 0 0,1-1 1 0 0,1 0-1 0 0,-1 1 1 0 0,1-1-1 0 0,0 0 1 0 0,1 0-1 0 0,0 0 1 0 0,5 11-1 0 0,-4-14-342 0 0,0 1-1 0 0,0 0 0 0 0,0-1 1 0 0,1 0-1 0 0,0 0 1 0 0,-1 0-1 0 0,1-1 1 0 0,1 1-1 0 0,-1-1 1 0 0,0 0-1 0 0,1-1 1 0 0,0 1-1 0 0,-1-1 1 0 0,1 0-1 0 0,11 1 0 0 0,22 4-3047 0 0,-17-5 1690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80 0 0,'0'0'7371'0'0,"17"-10"-7363"0"0,53-33 46 0 0,-66 40-37 0 0,-1 0 0 0 0,0 0 0 0 0,1 0 0 0 0,-2 0 0 0 0,1 0 0 0 0,0-1 0 0 0,-1 0 0 0 0,1 1 0 0 0,-1-1 0 0 0,0 0 0 0 0,0 0 0 0 0,0 0 0 0 0,-1 0 0 0 0,0 0 0 0 0,1-1 0 0 0,-2 1 0 0 0,1 0 0 0 0,0-1 0 0 0,-1 1 0 0 0,0 0 0 0 0,0-5 0 0 0,1-1-29 0 0,0-13 21 0 0,-1 1-1 0 0,-1-1 0 0 0,-1 1 0 0 0,0-1 0 0 0,-2 1 0 0 0,-1 0 0 0 0,-1 0 1 0 0,-12-31-1 0 0,-27-39-5292 0 0,39 81 3159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16 900 0 0,'0'0'7759'0'0,"6"-2"-7518"0"0,0-1-325 0 0,-1 1 319 0 0,1 0-1 0 0,0 0 1 0 0,0 1-1 0 0,0 0 1 0 0,0 0-1 0 0,9-1 1 0 0,-13 2-186 0 0,0 0-1 0 0,-1 1 1 0 0,1-1 0 0 0,0 0 0 0 0,-1 1 0 0 0,1-1 0 0 0,0 1 0 0 0,-1-1 0 0 0,1 1 0 0 0,-1 0 0 0 0,1 0 0 0 0,-1 0 0 0 0,1 0 0 0 0,-1 0 0 0 0,0 0 0 0 0,1 0 0 0 0,-1 0 0 0 0,0 0 0 0 0,0 1-1 0 0,0-1 1 0 0,0 0 0 0 0,0 1 0 0 0,0-1 0 0 0,0 1 0 0 0,0-1 0 0 0,-1 1 0 0 0,1 0 0 0 0,-1-1 0 0 0,1 1 0 0 0,-1 0 0 0 0,1 2 0 0 0,1 4-56 0 0,-1-1 0 0 0,0 0 0 0 0,0 1 0 0 0,0-1 1 0 0,-1 1-1 0 0,0-1 0 0 0,0 1 0 0 0,-1-1 0 0 0,0 1 0 0 0,-1-1 1 0 0,0 1-1 0 0,0-1 0 0 0,0 0 0 0 0,-1 0 0 0 0,0 0 0 0 0,0 0 1 0 0,0-1-1 0 0,-1 1 0 0 0,0-1 0 0 0,-1 0 0 0 0,0 0 0 0 0,1-1 1 0 0,-8 7-1 0 0,10-10 22 0 0,0-1 1 0 0,0 1 0 0 0,0 0-1 0 0,0 0 1 0 0,1-1 0 0 0,-1 1-1 0 0,1 0 1 0 0,0 0 0 0 0,-1 0-1 0 0,1 1 1 0 0,-1 3-1 0 0,1-6 24 0 0,1 1-1 0 0,0 0 0 0 0,0-1 1 0 0,0 1-1 0 0,0 0 0 0 0,0-1 1 0 0,0 1-1 0 0,0 0 0 0 0,0-1 1 0 0,0 1-1 0 0,1 0 0 0 0,-1-1 1 0 0,0 1-1 0 0,0 0 0 0 0,1-1 1 0 0,-1 1-1 0 0,0-1 0 0 0,1 1 1 0 0,-1 0-1 0 0,0-1 0 0 0,1 1 1 0 0,-1-1-1 0 0,1 1 0 0 0,-1-1 1 0 0,1 0-1 0 0,0 1 0 0 0,3 1 74 0 0,0 0 1 0 0,0 0-1 0 0,0-1 0 0 0,0 1 1 0 0,0-1-1 0 0,0 0 0 0 0,1-1 0 0 0,-1 1 1 0 0,0-1-1 0 0,9 0 0 0 0,16 1-359 0 0,38-3-2411 0 0,-24-14-6079 0 0,-35 11 6210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0 436 0 0,'0'0'7429'0'0,"-16"17"-6890"0"0,-49 50-156 0 0,54-55-173 0 0,1 1-1 0 0,0 0 1 0 0,1 0-1 0 0,1 1 1 0 0,0 0-1 0 0,1 1 1 0 0,1-1-1 0 0,0 1 1 0 0,-7 26-1 0 0,9-26-119 0 0,-1 1-38 0 0,1-1 0 0 0,0 1 0 0 0,1 0 0 0 0,1 0 0 0 0,1 1-1 0 0,0-1 1 0 0,1 0 0 0 0,3 19 0 0 0,-2-31-201 0 0,0 0 1 0 0,0 0-1 0 0,1 0 0 0 0,0 0 1 0 0,0 0-1 0 0,0 0 0 0 0,0 0 1 0 0,1-1-1 0 0,-1 1 1 0 0,1-1-1 0 0,0 0 0 0 0,0 0 1 0 0,0 0-1 0 0,0 0 0 0 0,1-1 1 0 0,-1 1-1 0 0,5 2 0 0 0,4 2-1219 0 0,0-1 0 0 0,1 0 0 0 0,26 9-1 0 0,-9-5-937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1264 0 0,'0'0'7149'0'0,"70"-110"-7121"0"0,-56 76-24 0 0,-3-2-4 0 0,-5-4 300 0 0,-2-1-236 0 0,-4 0-64 0 0,0 1-64 0 0,-6 1-692 0 0,-6 1-556 0 0,-1 7-941 0 0,-5 0-143 0 0,2 11 412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 4180 0 0,'0'0'6429'0'0,"16"-17"-5254"0"0,-11 16-1044 0 0,0 0-1 0 0,0 1 1 0 0,-1 0 0 0 0,1 0 0 0 0,0 0 0 0 0,0 0 0 0 0,-1 1 0 0 0,1 0 0 0 0,0 0-1 0 0,-1 0 1 0 0,1 1 0 0 0,8 3 0 0 0,-11-4-172 0 0,0 1 1 0 0,0 0-1 0 0,0-1 0 0 0,0 1 0 0 0,0 0 0 0 0,0 0 1 0 0,0 0-1 0 0,-1 0 0 0 0,1 0 0 0 0,-1 1 1 0 0,1-1-1 0 0,-1 0 0 0 0,0 1 0 0 0,0-1 0 0 0,0 1 1 0 0,0-1-1 0 0,0 1 0 0 0,-1-1 0 0 0,1 1 1 0 0,-1 0-1 0 0,0-1 0 0 0,0 1 0 0 0,0 3 0 0 0,0-3-47 0 0,1-1-1 0 0,-1 0 0 0 0,0 1 0 0 0,0-1 0 0 0,-1 1 0 0 0,1-1 0 0 0,0 0 0 0 0,-1 0 0 0 0,0 1 1 0 0,1-1-1 0 0,-1 0 0 0 0,0 0 0 0 0,0 0 0 0 0,0 0 0 0 0,-1 0 0 0 0,1 0 0 0 0,0 0 0 0 0,-1 0 0 0 0,1 0 1 0 0,-1 0-1 0 0,1-1 0 0 0,-1 1 0 0 0,0-1 0 0 0,0 1 0 0 0,0-1 0 0 0,0 0 0 0 0,0 0 0 0 0,0 1 0 0 0,0-2 1 0 0,0 1-1 0 0,-1 0 0 0 0,-2 1 0 0 0,5-2 18 0 0,0-1 82 0 0,0 1 0 0 0,0 0 1 0 0,0 0-1 0 0,0-1 1 0 0,0 1-1 0 0,0 0 1 0 0,0 0-1 0 0,0 0 1 0 0,0-1-1 0 0,0 1 0 0 0,0 0 1 0 0,0 0-1 0 0,0 0 1 0 0,0 0-1 0 0,0-1 1 0 0,1 1-1 0 0,-1 0 0 0 0,0 0 1 0 0,0 0-1 0 0,0 0 1 0 0,0-1-1 0 0,0 1 1 0 0,1 0-1 0 0,-1 0 1 0 0,0 0-1 0 0,0 0 0 0 0,0 0 1 0 0,0 0-1 0 0,1-1 1 0 0,-1 1-1 0 0,0 0 1 0 0,0 0-1 0 0,0 0 1 0 0,1 0-1 0 0,-1 0 0 0 0,0 0 1 0 0,0 0-1 0 0,0 0 1 0 0,1 0-1 0 0,-1 0 1 0 0,0 0-1 0 0,0 0 1 0 0,0 0-1 0 0,1 0 0 0 0,13 6 282 0 0,8 9-152 0 0,-19-12-89 0 0,0-1-1 0 0,-1 1 1 0 0,1-1-1 0 0,-1 1 1 0 0,1 0-1 0 0,-1 0 1 0 0,0 0-1 0 0,0 0 1 0 0,0 0-1 0 0,-1 0 1 0 0,1 1 0 0 0,-1-1-1 0 0,0 1 1 0 0,0-1-1 0 0,0 1 1 0 0,0-1-1 0 0,-1 1 1 0 0,1 0-1 0 0,-1-1 1 0 0,0 1-1 0 0,0 0 1 0 0,-1 4-1 0 0,0-5-75 0 0,-1 0-1 0 0,1 1 1 0 0,-1-1-1 0 0,1-1 1 0 0,-1 1-1 0 0,0 0 1 0 0,0 0-1 0 0,-1-1 1 0 0,1 1-1 0 0,0-1 1 0 0,-1 0-1 0 0,0 0 1 0 0,1 0-1 0 0,-1 0 1 0 0,0 0-1 0 0,0 0 1 0 0,0-1-1 0 0,0 1 1 0 0,0-1-1 0 0,-1 0 1 0 0,1 0-1 0 0,0 0 1 0 0,-7 0-1 0 0,-45 5-2216 0 0,20-11-3397 0 0,24 3 3262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1632 0 0,'0'0'6425'0'0,"-17"15"-6132"0"0,-52 49-108 0 0,63-59-165 0 0,1 1-1 0 0,0 0 1 0 0,1 1 0 0 0,0-1 0 0 0,-1 1 0 0 0,2 0-1 0 0,-1 0 1 0 0,1 0 0 0 0,0 0 0 0 0,1 1-1 0 0,0-1 1 0 0,0 1 0 0 0,0-1 0 0 0,1 1 0 0 0,0 0-1 0 0,1 0 1 0 0,0-1 0 0 0,0 11 0 0 0,0-17-30 0 0,0 6-31 0 0,0 8-252 0 0,0 0 0 0 0,1 0 0 0 0,0 0 0 0 0,7 26 0 0 0,-7-36 61 0 0,1 1 1 0 0,1-1-1 0 0,-1-1 0 0 0,1 1 0 0 0,-1 0 1 0 0,1 0-1 0 0,1-1 0 0 0,-1 0 0 0 0,1 0 1 0 0,-1 0-1 0 0,1 0 0 0 0,1 0 1 0 0,-1-1-1 0 0,0 0 0 0 0,1 1 0 0 0,8 3 1 0 0,10 5-993 0 0,2-2-376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2508 0 0,'0'0'6133'0'0,"-8"91"-5889"0"0,8-77-88 0 0,0 0-40 0 0,2-4-12 0 0,2-1 92 0 0,0-4-196 0 0,0-2 0 0 0,2-1-1000 0 0,0-2-348 0 0,0 0-437 0 0,2 0-967 0 0,4 0 224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1 378 2140 0 0,'0'0'4533'0'0,"68"-103"-5613"0"0,-54 65-445 0 0,-3 0 169 0 0,-5 2 40 0 0,-2-1 1316 0 0,-2 4 820 0 0,-2 2-820 0 0,0-1-388 0 0,-6 2-800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66 2152 0 0,'0'0'7288'0'0,"1"10"-3293"0"0,4 34-3977 0 0,4 16-332 0 0,-2 1 0 0 0,-1 64 0 0 0,-6-125 252 0 0,-4-31-1913 0 0,-12-51 1883 0 0,10 57 131 0 0,1 0-1 0 0,1-1 1 0 0,1 1 0 0 0,2-1-1 0 0,2-49 1 0 0,-1 72 0 0 0,1 1 1 0 0,-1 0-1 0 0,1-1 1 0 0,-1 1 0 0 0,1-1-1 0 0,0 1 1 0 0,0 0-1 0 0,0-1 1 0 0,0 1-1 0 0,0 0 1 0 0,1 0 0 0 0,-1 0-1 0 0,1 0 1 0 0,-1 0-1 0 0,1 0 1 0 0,0 0 0 0 0,-1 1-1 0 0,1-1 1 0 0,0 1-1 0 0,0-1 1 0 0,0 1 0 0 0,1 0-1 0 0,2-2 1 0 0,-3 2-23 0 0,0 1 1 0 0,0 0-1 0 0,0-1 1 0 0,0 1-1 0 0,0 0 1 0 0,0 0-1 0 0,0 0 1 0 0,0 1-1 0 0,0-1 1 0 0,0 0-1 0 0,1 1 1 0 0,-1-1-1 0 0,-1 1 1 0 0,1 0-1 0 0,0 0 1 0 0,0 0-1 0 0,0 0 1 0 0,0 0-1 0 0,0 0 1 0 0,-1 0-1 0 0,1 0 1 0 0,0 1-1 0 0,-1-1 1 0 0,0 1-1 0 0,1-1 1 0 0,-1 1-1 0 0,3 3 1 0 0,0 1-136 0 0,0 1-1 0 0,0 0 1 0 0,0 0 0 0 0,-1 0 0 0 0,0 0 0 0 0,0 1 0 0 0,-1-1 0 0 0,0 1-1 0 0,0 0 1 0 0,-1-1 0 0 0,0 1 0 0 0,0 9 0 0 0,-1-15 49 0 0,0 1 1 0 0,0 0-1 0 0,0-1 0 0 0,0 1 1 0 0,-1 0-1 0 0,1-1 1 0 0,-1 1-1 0 0,0 0 0 0 0,0-1 1 0 0,0 1-1 0 0,0-1 1 0 0,0 0-1 0 0,-1 1 0 0 0,1-1 1 0 0,-1 0-1 0 0,1 0 1 0 0,-1 0-1 0 0,0 0 0 0 0,0 0 1 0 0,0 0-1 0 0,0 0 0 0 0,0 0 1 0 0,0-1-1 0 0,0 1 1 0 0,-1-1-1 0 0,1 0 0 0 0,0 0 1 0 0,-1 0-1 0 0,1 0 1 0 0,-1 0-1 0 0,0 0 0 0 0,1-1 1 0 0,-1 1-1 0 0,1-1 0 0 0,-1 0 1 0 0,0 1-1 0 0,0-1 1 0 0,-3-1-1 0 0,5 1 76 0 0,1 0-1 0 0,-1-1 1 0 0,1 1 0 0 0,-1 0 0 0 0,1-1-1 0 0,0 1 1 0 0,-1-1 0 0 0,1 1-1 0 0,-1 0 1 0 0,1-1 0 0 0,0 1-1 0 0,-1-1 1 0 0,1 1 0 0 0,0-1 0 0 0,0 1-1 0 0,-1-1 1 0 0,1 0 0 0 0,0 1-1 0 0,0-1 1 0 0,0 1 0 0 0,-1-1-1 0 0,1 1 1 0 0,0-1 0 0 0,0 0 0 0 0,0 1-1 0 0,0-1 1 0 0,0 1 0 0 0,0-1-1 0 0,1 1 1 0 0,-1-1 0 0 0,0 0-1 0 0,0 1 1 0 0,0-1 0 0 0,0 1 0 0 0,1-1-1 0 0,-1 1 1 0 0,0-1 0 0 0,0 1-1 0 0,1-1 1 0 0,-1 1 0 0 0,0-1-1 0 0,1 1 1 0 0,-1-1 0 0 0,1 1 0 0 0,-1 0-1 0 0,1-1 1 0 0,-1 1 0 0 0,1 0-1 0 0,-1-1 1 0 0,1 1 0 0 0,-1 0-1 0 0,1 0 1 0 0,-1-1 0 0 0,1 1 0 0 0,-1 0-1 0 0,1 0 1 0 0,-1 0 0 0 0,1 0-1 0 0,0 0 1 0 0,0 0 0 0 0,1 0 79 0 0,0 0 0 0 0,0 0 1 0 0,0 1-1 0 0,0-1 0 0 0,0 1 1 0 0,0-1-1 0 0,0 1 0 0 0,-1 0 1 0 0,1-1-1 0 0,0 1 0 0 0,0 0 1 0 0,-1 0-1 0 0,1 1 0 0 0,0-1 1 0 0,-1 0-1 0 0,1 0 0 0 0,-1 1 1 0 0,0-1-1 0 0,1 1 0 0 0,-1 0 0 0 0,0-1 1 0 0,0 1-1 0 0,0 0 0 0 0,0-1 1 0 0,0 1-1 0 0,-1 0 0 0 0,2 3 1 0 0,21 66 557 0 0,-16-46-440 0 0,-6-21 49 0 0,17 35-1635 0 0,-18-38 1278 0 0,0-1 0 0 0,1 1 0 0 0,-1-1 0 0 0,0 0 0 0 0,1 1 0 0 0,-1-1 0 0 0,0 0 0 0 0,1 0 1 0 0,-1 1-1 0 0,1-1 0 0 0,-1 0 0 0 0,0 0 0 0 0,1 1 0 0 0,-1-1 0 0 0,1 0 0 0 0,-1 0 0 0 0,1 0 0 0 0,-1 0 0 0 0,1 0 0 0 0,-1 0 0 0 0,1 0 0 0 0,-1 0 0 0 0,1 0 0 0 0,-1 0 0 0 0,0 0 0 0 0,1 0 0 0 0,-1 0 0 0 0,1 0 0 0 0,15-19-4305 0 0,-8-17 2790 0 0,1 0 7813 0 0,-5 65-3586 0 0,-1-25-2456 0 0,1-1 1 0 0,-1 0-1 0 0,0 0 1 0 0,1 0 0 0 0,-1 0-1 0 0,1-1 1 0 0,0 1 0 0 0,0-1-1 0 0,0 0 1 0 0,0 0-1 0 0,1-1 1 0 0,-1 1 0 0 0,0-1-1 0 0,1 0 1 0 0,-1 0 0 0 0,1 0-1 0 0,-1-1 1 0 0,1 1-1 0 0,8-1 1 0 0,-9-1-179 0 0,0 1 0 0 0,0-1-1 0 0,0 0 1 0 0,0 0 0 0 0,0 0-1 0 0,0 0 1 0 0,0-1 0 0 0,0 1-1 0 0,0-1 1 0 0,-1 0 0 0 0,1 0-1 0 0,-1-1 1 0 0,1 1 0 0 0,-1-1 0 0 0,0 1-1 0 0,0-1 1 0 0,0 0 0 0 0,-1-1-1 0 0,1 1 1 0 0,-1 0 0 0 0,1-1-1 0 0,-1 1 1 0 0,0-1 0 0 0,0 1 0 0 0,-1-1-1 0 0,1 0 1 0 0,-1 0 0 0 0,0 0-1 0 0,0 0 1 0 0,0 0 0 0 0,0 0-1 0 0,-1 0 1 0 0,0-7 0 0 0,0 6 0 0 0,0-1 0 0 0,-1 1 0 0 0,0-1 0 0 0,0 1 0 0 0,0 0 0 0 0,-1-1 0 0 0,0 1 0 0 0,0 0 0 0 0,0 0 0 0 0,-1 0 0 0 0,1 1 0 0 0,-1-1 0 0 0,0 0 0 0 0,-1 1 0 0 0,1 0 0 0 0,-1 0 0 0 0,0 0 1 0 0,0 0-1 0 0,0 1 0 0 0,0-1 0 0 0,-1 1 0 0 0,1 0 0 0 0,-1 1 0 0 0,0-1 0 0 0,-7-2 0 0 0,6 3-406 0 0,0 0 0 0 0,0 0 1 0 0,0 1-1 0 0,0-1 0 0 0,0 2 1 0 0,0-1-1 0 0,0 1 0 0 0,-11 0 0 0 0,16 0 282 0 0,1 0 0 0 0,-1 0 0 0 0,0 0 0 0 0,1 1 0 0 0,-1-1 0 0 0,0 0 0 0 0,1 0 0 0 0,-1 0 0 0 0,1 1 0 0 0,-1-1 0 0 0,0 0 0 0 0,1 1 0 0 0,-1-1 0 0 0,1 1-1 0 0,-1-1 1 0 0,1 1 0 0 0,-1-1 0 0 0,1 1 0 0 0,0-1 0 0 0,-1 1 0 0 0,1-1 0 0 0,-1 1 0 0 0,1-1 0 0 0,0 1 0 0 0,0 0 0 0 0,-1-1 0 0 0,1 2 0 0 0,-3 8-2852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4292 0 0,'0'0'7522'0'0,"12"16"-7281"0"0,-7-10-239 0 0,9 13 81 0 0,0 1 0 0 0,-1 1 0 0 0,-1 0 0 0 0,-1 0 0 0 0,9 25 0 0 0,-17-37-62 0 0,0 3 197 0 0,1 0 1 0 0,0-1-1 0 0,1 1 1 0 0,0-1 0 0 0,12 17-1 0 0,-17-27-227 0 0,0-1-1 0 0,0 0 1 0 0,0 0 0 0 0,1 0-1 0 0,-1 0 1 0 0,0 0 0 0 0,0 0-1 0 0,0 1 1 0 0,0-1-1 0 0,0 0 1 0 0,1 0 0 0 0,-1 0-1 0 0,0 0 1 0 0,0 0-1 0 0,0 0 1 0 0,0 0 0 0 0,1 0-1 0 0,-1 0 1 0 0,0 0 0 0 0,0 0-1 0 0,0 0 1 0 0,0 0-1 0 0,1 0 1 0 0,-1 0 0 0 0,0 0-1 0 0,0 0 1 0 0,0 0-1 0 0,1 0 1 0 0,-1 0 0 0 0,0 0-1 0 0,0 0 1 0 0,0 0-1 0 0,0 0 1 0 0,1 0 0 0 0,-1 0-1 0 0,0 0 1 0 0,0-1 0 0 0,0 1-1 0 0,0 0 1 0 0,0 0-1 0 0,0 0 1 0 0,1 0 0 0 0,-1 0-1 0 0,0 0 1 0 0,0-1-1 0 0,0 1 1 0 0,0 0 0 0 0,0 0-1 0 0,0 0 1 0 0,0 0 0 0 0,0-1-1 0 0,0 1 1 0 0,7-17-552 0 0,0-16 238 0 0,-4 17 89 0 0,0 0-1 0 0,1 0 0 0 0,7-20 0 0 0,11-2-2336 0 0,-20 35 1980 0 0,0 1-1 0 0,1-1 1 0 0,-1 1 0 0 0,1 0 0 0 0,0-1-1 0 0,-1 1 1 0 0,1 0 0 0 0,0 1 0 0 0,6-4 0 0 0,5 1-2493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28 612 0 0,'0'0'9154'0'0,"-10"-2"-8911"0"0,3 0-259 0 0,-80-17 248 0 0,78 17-405 0 0,-1 1-1 0 0,1 0 0 0 0,-1 0 0 0 0,0 1 1 0 0,1 1-1 0 0,-1-1 0 0 0,1 2 0 0 0,-10 1 0 0 0,18-2 217 0 0,0 0 0 0 0,0 0 0 0 0,0 0-1 0 0,-1 0 1 0 0,2 0 0 0 0,-1 0-1 0 0,0 0 1 0 0,0 1 0 0 0,0-1-1 0 0,0 0 1 0 0,1 1 0 0 0,-1-1-1 0 0,1 0 1 0 0,-1 1 0 0 0,1-1-1 0 0,-1 1 1 0 0,1-1 0 0 0,0 1-1 0 0,0-1 1 0 0,0 0 0 0 0,0 1-1 0 0,0 2 1 0 0,1 44 252 0 0,0-31-131 0 0,3 73 1127 0 0,-3-83-1174 0 0,0 0 0 0 0,0 0 0 0 0,1-1 0 0 0,-1 1 0 0 0,2 0 0 0 0,-1 0 1 0 0,1-1-1 0 0,0 0 0 0 0,0 1 0 0 0,7 9 0 0 0,-9-16-207 0 0,0 1 0 0 0,0 0-1 0 0,0 0 1 0 0,0-1 0 0 0,0 1-1 0 0,0 0 1 0 0,0-1 0 0 0,0 1-1 0 0,0-1 1 0 0,0 1 0 0 0,0-1-1 0 0,0 0 1 0 0,0 1 0 0 0,0-1-1 0 0,0 0 1 0 0,1 0 0 0 0,-1 0-1 0 0,0 0 1 0 0,0 0 0 0 0,0 0-1 0 0,0 0 1 0 0,1 0 0 0 0,-1 0 0 0 0,0 0-1 0 0,1-1 1 0 0,30-14-6226 0 0,-27 12 4981 0 0,7-5-1347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11 4668 0 0,'0'0'6281'0'0,"-109"-7"-5857"0"0,85 5-424 0 0,2 1-592 0 0,4 1 168 0 0,3 0 424 0 0,3 0 0 0 0,4 0-816 0 0,2 3-660 0 0,4 4-980 0 0,2 2-3153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2 180 0 0,'0'0'11720'0'0,"-9"-1"-11428"0"0,-2 1-210 0 0,0 0 1 0 0,0 1 0 0 0,0 0-1 0 0,1 0 1 0 0,-21 7-1 0 0,28-8-73 0 0,0 1 0 0 0,1 0-1 0 0,-1-1 1 0 0,1 1 0 0 0,-1 0 0 0 0,1 1-1 0 0,-1-1 1 0 0,1 0 0 0 0,0 1 0 0 0,-1-1-1 0 0,1 1 1 0 0,0 0 0 0 0,0 0 0 0 0,0 0-1 0 0,0 0 1 0 0,1 0 0 0 0,-1 0 0 0 0,1 0-1 0 0,-1 1 1 0 0,1-1 0 0 0,0 0 0 0 0,0 1-1 0 0,0-1 1 0 0,0 1 0 0 0,0 0 0 0 0,0-1-1 0 0,1 1 1 0 0,-1 0 0 0 0,1-1-1 0 0,0 1 1 0 0,0 0 0 0 0,0 0 0 0 0,0-1-1 0 0,1 5 1 0 0,1-5-34 0 0,0 0 0 0 0,0 0 0 0 0,0 0-1 0 0,1 0 1 0 0,-1-1 0 0 0,0 1 0 0 0,1-1 0 0 0,0 0 0 0 0,-1 1-1 0 0,1-1 1 0 0,0 0 0 0 0,-1-1 0 0 0,1 1 0 0 0,0 0 0 0 0,3-1-1 0 0,11 5 101 0 0,-9-1-78 0 0,-1 0 1 0 0,1 1-1 0 0,-1 0 0 0 0,0 0 0 0 0,0 0 0 0 0,0 1 0 0 0,-1 0 1 0 0,0 1-1 0 0,0-1 0 0 0,9 14 0 0 0,-14-18 2 0 0,0 0-1 0 0,1 0 1 0 0,-1 0 0 0 0,0 1-1 0 0,0-1 1 0 0,-1 1-1 0 0,1-1 1 0 0,0 1 0 0 0,-1-1-1 0 0,1 1 1 0 0,-1-1-1 0 0,0 1 1 0 0,0-1 0 0 0,0 1-1 0 0,0-1 1 0 0,-1 1 0 0 0,1-1-1 0 0,0 1 1 0 0,-1-1-1 0 0,0 1 1 0 0,0-1 0 0 0,0 1-1 0 0,0-1 1 0 0,0 0-1 0 0,0 0 1 0 0,0 1 0 0 0,-1-1-1 0 0,1 0 1 0 0,-1 0-1 0 0,0 0 1 0 0,1 0 0 0 0,-1-1-1 0 0,0 1 1 0 0,0 0-1 0 0,0-1 1 0 0,0 0 0 0 0,-1 1-1 0 0,1-1 1 0 0,0 0 0 0 0,-4 1-1 0 0,-3 2-235 0 0,0 0-1 0 0,0-1 1 0 0,-1-1-1 0 0,1 1 1 0 0,0-1-1 0 0,-1-1 1 0 0,-16 1-1 0 0,23-2 149 0 0,-1 1-1 0 0,1-1 1 0 0,0 0 0 0 0,0 0-1 0 0,0 0 1 0 0,-1-1 0 0 0,1 1-1 0 0,0-1 1 0 0,0 1-1 0 0,0-1 1 0 0,0 0 0 0 0,0 0-1 0 0,0-1 1 0 0,0 1 0 0 0,0-1-1 0 0,0 1 1 0 0,0-1-1 0 0,1 0 1 0 0,-1 0 0 0 0,1 0-1 0 0,-1 0 1 0 0,1-1 0 0 0,0 1-1 0 0,0-1 1 0 0,0 1-1 0 0,-2-4 1 0 0,4 5-145 0 0,-1-1 0 0 0,1 1 0 0 0,-1-1 0 0 0,1 1 0 0 0,0-1 1 0 0,0 1-1 0 0,0-1 0 0 0,0 0 0 0 0,0 1 0 0 0,0-1 0 0 0,0 1 0 0 0,0-1 0 0 0,0 1 0 0 0,1-1 0 0 0,-1 1 0 0 0,1-1 0 0 0,-1 1 0 0 0,1-1 0 0 0,0 1 0 0 0,-1-1 1 0 0,3-1-1 0 0,6-5-1812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1612 0 0,'0'0'8265'0'0,"-15"3"-8034"0"0,6-2-207 0 0,-51 11 129 0 0,55-11-135 0 0,1 1 0 0 0,-1-1-1 0 0,1 1 1 0 0,-1 0 0 0 0,1 1 0 0 0,0-1 0 0 0,0 1 0 0 0,0 0 0 0 0,0 0 0 0 0,0 0-1 0 0,1 1 1 0 0,-1-1 0 0 0,-3 6 0 0 0,5-6 26 0 0,-1 1 0 0 0,1-1 0 0 0,0 1 0 0 0,0 0 0 0 0,0 0 0 0 0,0 0 0 0 0,1 0 0 0 0,-1 0-1 0 0,1 0 1 0 0,0 0 0 0 0,1 1 0 0 0,-1-1 0 0 0,1 0 0 0 0,-1 0 0 0 0,1 1 0 0 0,1-1 0 0 0,-1 0 0 0 0,1 5 0 0 0,1-5-14 0 0,-1-1 0 0 0,1 0 0 0 0,0 0 0 0 0,0 1 0 0 0,0-1 0 0 0,1 0 0 0 0,-1-1 0 0 0,1 1 0 0 0,-1 0 0 0 0,1-1-1 0 0,0 1 1 0 0,0-1 0 0 0,0 0 0 0 0,0 0 0 0 0,1 0 0 0 0,-1-1 0 0 0,1 1 0 0 0,-1-1 0 0 0,1 1 0 0 0,-1-1 0 0 0,5 0 0 0 0,17 6-416 0 0,0-2 0 0 0,0 0 0 0 0,33 1 0 0 0,-45-6-477 0 0,1 1-1 0 0,-1-2 0 0 0,1 1 1 0 0,0-2-1 0 0,-1 0 0 0 0,0-1 0 0 0,25-7 1 0 0,-22 1-1405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4544 0 0,'0'0'5945'0'0,"-2"87"-5673"0"0,4-70-168 0 0,2 0-104 0 0,0-1 0 0 0,-2-1-168 0 0,2-1-348 0 0,0 0-236 0 0,2-1-532 0 0,0-1-704 0 0,2-1-1125 0 0,0 1 69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25 281 3252 0 0,'0'0'6177'0'0,"0"-16"-5972"0"0,-3-124-73 0 0,2 129-104 0 0,0 0 0 0 0,1 0 1 0 0,1 0-1 0 0,0 0 1 0 0,5-20-1 0 0,-6 29-4 0 0,0 0-1 0 0,0 0 0 0 0,1 0 1 0 0,-1 1-1 0 0,1-1 0 0 0,0 0 1 0 0,-1 1-1 0 0,1-1 0 0 0,0 0 1 0 0,0 1-1 0 0,0-1 0 0 0,0 1 0 0 0,0-1 1 0 0,0 1-1 0 0,1 0 0 0 0,-1-1 1 0 0,0 1-1 0 0,1 0 0 0 0,-1 0 1 0 0,1 0-1 0 0,-1 0 0 0 0,1 0 1 0 0,-1 0-1 0 0,1 1 0 0 0,0-1 1 0 0,0 1-1 0 0,-1-1 0 0 0,1 1 1 0 0,0-1-1 0 0,0 1 0 0 0,-1 0 1 0 0,1 0-1 0 0,0 0 0 0 0,0 0 0 0 0,0 0 1 0 0,0 0-1 0 0,-1 0 0 0 0,1 1 1 0 0,0-1-1 0 0,0 1 0 0 0,-1-1 1 0 0,1 1-1 0 0,0 0 0 0 0,-1-1 1 0 0,3 2-1 0 0,0 1-43 0 0,1 0 0 0 0,-1 1 0 0 0,0-1 0 0 0,0 0 0 0 0,0 1 0 0 0,-1 0 0 0 0,1 0-1 0 0,-1 0 1 0 0,0 1 0 0 0,0-1 0 0 0,-1 1 0 0 0,4 6 0 0 0,24 62-212 0 0,-27-65 249 0 0,1 5 0 0 0,0-1 0 0 0,-1 1 0 0 0,0 0 0 0 0,-1 0 1 0 0,0 26-1 0 0,-2-39-243 0 0,-1-1-707 0 0,0-1 938 0 0,0 0 1 0 0,0 1-1 0 0,0-1 1 0 0,0 1 0 0 0,0-1-1 0 0,-1 1 1 0 0,1 0 0 0 0,-1-1-1 0 0,1 1 1 0 0,-1 0 0 0 0,-1-1-1 0 0,-14-4 19 0 0,1 0 0 0 0,-1 2-1 0 0,0 0 1 0 0,0 1 0 0 0,-18-2 0 0 0,-15 3-5417 0 0,46 2 2755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38 326 2888 0 0,'0'0'6637'0'0,"3"-18"-6608"0"0,6-57 79 0 0,-8 61-83 0 0,-1 1 1 0 0,0-1 0 0 0,-2 1-1 0 0,1-1 1 0 0,-2 1 0 0 0,1-1-1 0 0,-2 1 1 0 0,0 0 0 0 0,0 0 0 0 0,-10-17-1 0 0,-3-14 23 0 0,58 77-500 0 0,-14-8-794 0 0,44 32-1 0 0,-69-56 1244 0 0,-1 0-1 0 0,0-1 1 0 0,1 1-1 0 0,-1 0 1 0 0,1-1-1 0 0,-1 1 1 0 0,1-1-1 0 0,0 1 1 0 0,-1-1-1 0 0,1 0 1 0 0,-1 0-1 0 0,1 0 1 0 0,0 0-1 0 0,-1 0 1 0 0,1 0-1 0 0,-1 0 1 0 0,1 0-1 0 0,0-1 0 0 0,-1 1 1 0 0,1 0-1 0 0,-1-1 1 0 0,1 0-1 0 0,-1 1 1 0 0,1-1-1 0 0,1-1 1 0 0,1-1-47 0 0,-1 0 0 0 0,1 0-1 0 0,-1-1 1 0 0,0 1 0 0 0,0-1 0 0 0,-1 1 0 0 0,1-1-1 0 0,-1 0 1 0 0,3-5 0 0 0,1-5 22 0 0,0-1 0 0 0,-1 1 0 0 0,0-1 0 0 0,4-27 0 0 0,-14 92 4467 0 0,3-17-4499 0 0,1-1 1 0 0,1 1-1 0 0,6 34 0 0 0,-6-66 3 0 0,0-1 1 0 0,0 1-1 0 0,0-1 0 0 0,0 1 1 0 0,0 0-1 0 0,0-1 1 0 0,0 1-1 0 0,0-1 1 0 0,0 1-1 0 0,0-1 1 0 0,0 1-1 0 0,1 0 1 0 0,-1-1-1 0 0,0 1 1 0 0,0-1-1 0 0,1 1 0 0 0,-1-1 1 0 0,0 1-1 0 0,1-1 1 0 0,-1 0-1 0 0,0 1 1 0 0,1-1-1 0 0,-1 1 1 0 0,1-1-1 0 0,-1 0 1 0 0,1 1-1 0 0,-1-1 1 0 0,1 0-1 0 0,-1 1 1 0 0,1-1-1 0 0,-1 0 0 0 0,1 0 1 0 0,-1 1-1 0 0,1-1 1 0 0,0 0-1 0 0,14-17-2944 0 0,13-43-1569 0 0,-26 53 4480 0 0,2-2-126 0 0,-1 4 440 0 0,0-1 0 0 0,-1 1 0 0 0,0-1 0 0 0,-1 0-1 0 0,3-7 4227 0 0,-4 33-3669 0 0,-1 0-390 0 0,1-9-22 0 0,-1-1 0 0 0,2 0 0 0 0,-1 1 0 0 0,1-1 0 0 0,1 0 0 0 0,3 11 0 0 0,-5-19-285 0 0,1 0 0 0 0,1 1 0 0 0,-1-1 0 0 0,0 0 0 0 0,1 1 0 0 0,-1-1 0 0 0,1 0 0 0 0,-1 0 0 0 0,1 0 0 0 0,0 0 0 0 0,0 0 0 0 0,0-1 0 0 0,0 1 0 0 0,0-1 0 0 0,0 1 0 0 0,1-1 0 0 0,-1 0 0 0 0,0 0 0 0 0,1 1 0 0 0,-1-2 0 0 0,1 1 0 0 0,-1 0 0 0 0,1-1 0 0 0,-1 1 0 0 0,1-1 0 0 0,0 1 0 0 0,-1-1 0 0 0,1 0 0 0 0,3-1 0 0 0,0 1-120 0 0,1-1 0 0 0,0 0-1 0 0,-1-1 1 0 0,1 0 0 0 0,-1 0 0 0 0,1 0-1 0 0,-1-1 1 0 0,0 0 0 0 0,0 0 0 0 0,0 0 0 0 0,0-1-1 0 0,-1 0 1 0 0,1 0 0 0 0,-1-1 0 0 0,0 1-1 0 0,0-1 1 0 0,-1 0 0 0 0,0 0 0 0 0,1-1-1 0 0,-2 1 1 0 0,1-1 0 0 0,-1 0 0 0 0,0 0-1 0 0,0 0 1 0 0,0-1 0 0 0,-1 1 0 0 0,0 0-1 0 0,0-1 1 0 0,-1 0 0 0 0,0 1 0 0 0,0-1 0 0 0,0 0-1 0 0,-1 0 1 0 0,0 1 0 0 0,0-1 0 0 0,-3-13-1 0 0,2 17 18 0 0,-1 0 0 0 0,1 0 0 0 0,-1 0-1 0 0,1 0 1 0 0,-1 1 0 0 0,0-1-1 0 0,0 0 1 0 0,0 1 0 0 0,-1 0 0 0 0,1 0-1 0 0,0-1 1 0 0,-1 1 0 0 0,0 0 0 0 0,1 1-1 0 0,-1-1 1 0 0,0 1 0 0 0,0-1 0 0 0,0 1-1 0 0,0 0 1 0 0,0 0 0 0 0,0 0-1 0 0,0 0 1 0 0,-1 0 0 0 0,1 1 0 0 0,0 0-1 0 0,0-1 1 0 0,-1 1 0 0 0,1 1 0 0 0,-5-1-1 0 0,-2 1-164 0 0,1-1-1 0 0,0 1 1 0 0,0 0-1 0 0,1 1 0 0 0,-1 0 1 0 0,0 1-1 0 0,0-1 0 0 0,1 2 1 0 0,-13 6-1 0 0,3 5-1691 0 0,5 5-1100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3.85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332 6 2740 0 0,'0'0'6908'0'0,"-19"-1"-6538"0"0,13 0-366 0 0,-24-1 142 0 0,-1 0 0 0 0,1 2 1 0 0,-57 8-1 0 0,78-7-109 0 0,0 1 0 0 0,1 0-1 0 0,-1 1 1 0 0,1 0 0 0 0,0 0 0 0 0,0 1 0 0 0,0-1 0 0 0,-11 9 0 0 0,16-10 47 0 0,0 1 0 0 0,0 0 0 0 0,0 0 0 0 0,1 1 0 0 0,-1-1 1 0 0,1 0-1 0 0,0 1 0 0 0,0 0 0 0 0,0-1 0 0 0,0 1 0 0 0,1 0 1 0 0,0 0-1 0 0,-1 0 0 0 0,1 0 0 0 0,1 0 0 0 0,-1 0 0 0 0,1 0 0 0 0,-1 0 1 0 0,2 8-1 0 0,-7 128 198 0 0,2-74 441 0 0,8 109-1 0 0,-4-171-680 0 0,1 0-1 0 0,0 0 1 0 0,-1 0-1 0 0,2 0 1 0 0,-1-1 0 0 0,0 1-1 0 0,1 0 1 0 0,0 0-1 0 0,-1-1 1 0 0,2 1-1 0 0,-1-1 1 0 0,0 0-1 0 0,1 1 1 0 0,-1-1-1 0 0,1 0 1 0 0,0-1-1 0 0,0 1 1 0 0,0 0-1 0 0,4 2 1 0 0,0-1-61 0 0,0-1 1 0 0,0 0-1 0 0,0 0 1 0 0,1 0-1 0 0,-1-1 0 0 0,1 0 1 0 0,-1 0-1 0 0,1-1 1 0 0,12 1-1 0 0,-1-2-395 0 0,-1 0 1 0 0,1-1-1 0 0,0-1 1 0 0,0-1-1 0 0,-1 0 1 0 0,0-2-1 0 0,31-11 1 0 0,-36 10-1749 0 0,0 0 0 0 0,0-2 0 0 0,0 1 1 0 0,18-17-1 0 0,-18 12 1285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1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 3352 0 0,'0'0'5670'0'0,"-18"0"-5443"0"0,10 0-236 0 0,-159 11 798 0 0,163-10-713 0 0,0 0 0 0 0,0 1 0 0 0,1 0 1 0 0,-1-1-1 0 0,1 1 0 0 0,-1 1 0 0 0,1-1 0 0 0,0 0 0 0 0,0 1 1 0 0,0 0-1 0 0,0 0 0 0 0,0 0 0 0 0,1 0 0 0 0,-1 0 0 0 0,1 0 0 0 0,0 1 1 0 0,0-1-1 0 0,0 1 0 0 0,0-1 0 0 0,0 1 0 0 0,1 0 0 0 0,0 0 1 0 0,0 0-1 0 0,-1 6 0 0 0,-2 8 34 0 0,0 0-1 0 0,2 0 1 0 0,-1 37 0 0 0,3-52-156 0 0,0 1-1 0 0,1-1 1 0 0,-1 0 0 0 0,1 0 0 0 0,-1 1-1 0 0,1-1 1 0 0,0 0 0 0 0,1 0 0 0 0,-1 0-1 0 0,0 0 1 0 0,1 0 0 0 0,0 0 0 0 0,-1-1-1 0 0,1 1 1 0 0,0-1 0 0 0,0 1 0 0 0,1-1-1 0 0,-1 1 1 0 0,1-1 0 0 0,-1 0 0 0 0,1 0-1 0 0,-1 0 1 0 0,1-1 0 0 0,0 1 0 0 0,0-1 0 0 0,4 2-1 0 0,3 1-907 0 0,0-1 1 0 0,0 0-1 0 0,1-1 0 0 0,-1 0 0 0 0,0-1 1 0 0,1 0-1 0 0,11 0 0 0 0,-1-1-1479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2132 0 0,'0'0'4491'0'0,"-19"6"-4211"0"0,4-1-238 0 0,-26 8 907 0 0,-69 33 1 0 0,108-45-891 0 0,0 0-1 0 0,0 0 0 0 0,0 0 1 0 0,1 0-1 0 0,-1 0 1 0 0,0 0-1 0 0,1 1 1 0 0,-1-1-1 0 0,1 1 0 0 0,0-1 1 0 0,-1 1-1 0 0,1 0 1 0 0,0 0-1 0 0,0-1 1 0 0,0 1-1 0 0,0 0 0 0 0,1 0 1 0 0,-1 0-1 0 0,0 0 1 0 0,1 0-1 0 0,-1 0 1 0 0,1 0-1 0 0,0 0 0 0 0,-1 0 1 0 0,1 0-1 0 0,0 0 1 0 0,0 0-1 0 0,1 0 1 0 0,-1 0-1 0 0,0 0 0 0 0,1 0 1 0 0,-1 0-1 0 0,1 0 1 0 0,0 0-1 0 0,-1 0 1 0 0,1 0-1 0 0,0 0 0 0 0,1 2 1 0 0,2 2-134 0 0,-1 0 1 0 0,1-1-1 0 0,1 1 1 0 0,-1 0-1 0 0,1-1 1 0 0,-1 0 0 0 0,2 0-1 0 0,-1-1 1 0 0,0 1-1 0 0,7 3 1 0 0,-4-4-686 0 0,0-1-1 0 0,0 1 1 0 0,0-2 0 0 0,0 1 0 0 0,1-1 0 0 0,-1 0 0 0 0,1-1 0 0 0,-1 0 0 0 0,1 0 0 0 0,8-1 0 0 0,2 0-1183 0 0</inkml:trace>
  <inkml:trace contextRef="#ctx0" brushRef="#br0" timeOffset="1">279 155 2864 0 0,'0'0'3961'0'0,"-111"0"-3517"0"0,87 2-340 0 0,-2 0-104 0 0,-1-1-68 0 0,1-1-608 0 0,2 2-613 0 0,2-2-1107 0 0,4 2-548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1496 0 0,'0'0'10561'0'0,"-2"6"-10393"0"0,-3 11-237 0 0,1 0 0 0 0,0 1 0 0 0,2-1 0 0 0,0 1 0 0 0,1 0 0 0 0,0 0 0 0 0,2-1 0 0 0,0 1-1 0 0,6 29 1 0 0,3-33-1726 0 0,-10-13 1615 0 0,1-1 1 0 0,-1 0-1 0 0,1 0 1 0 0,-1 0-1 0 0,0 0 1 0 0,1 1-1 0 0,-1-1 1 0 0,1 0-1 0 0,-1 0 1 0 0,1 0-1 0 0,-1 0 1 0 0,1 0-1 0 0,-1 0 1 0 0,1 0-1 0 0,-1 0 1 0 0,1-1-1 0 0,-1 1 1 0 0,1 0-1 0 0,-1 0 1 0 0,1 0-1 0 0,-1 0 1 0 0,0-1-1 0 0,1 1 1 0 0,-1 0-1 0 0,1 0 1 0 0,-1-1-1 0 0,0 1 1 0 0,1 0-1 0 0,-1-1 1 0 0,0 1-1 0 0,1 0 1 0 0,0-2-1 0 0,4-4-2419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3776 0 0,'0'0'6278'0'0,"2"15"-5978"0"0,1 22-112 0 0,-4 72 1 0 0,1-105-6 0 0,-1-1 0 0 0,1 0 0 0 0,0 1 0 0 0,-1-1 0 0 0,2 1 0 0 0,-1-1 0 0 0,0 1 0 0 0,1-1 0 0 0,-1 1 0 0 0,1-1 0 0 0,2 5 0 0 0,-2-7-123 0 0,1 1 1 0 0,-1-1 0 0 0,1 1 0 0 0,-1-1-1 0 0,1 0 1 0 0,0 0 0 0 0,-1 0 0 0 0,1 0-1 0 0,0 0 1 0 0,0 0 0 0 0,0-1-1 0 0,0 1 1 0 0,0 0 0 0 0,0-1 0 0 0,0 1-1 0 0,0-1 1 0 0,0 0 0 0 0,0 0 0 0 0,0 0-1 0 0,2 0 1 0 0,108 2-3068 0 0,-78-2 249 0 0,-2 0-1759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45 357 3712 0 0,'0'0'7688'0'0,"-2"-8"-7503"0"0,-4-14 68 0 0,-25-111 239 0 0,29 119-489 0 0,0 0 0 0 0,1 0-1 0 0,1 0 1 0 0,0 0 0 0 0,1 1 0 0 0,0-1 0 0 0,1 0 0 0 0,4-14 0 0 0,-4 24 29 0 0,1-1 1 0 0,-1 1-1 0 0,0 0 0 0 0,1 0 1 0 0,0 0-1 0 0,0 1 0 0 0,0-1 1 0 0,1 1-1 0 0,-1 0 0 0 0,6-4 1 0 0,-8 6-19 0 0,-1 0 0 0 0,1 0 0 0 0,0 1-1 0 0,-1-1 1 0 0,1 0 0 0 0,0 1 0 0 0,0-1 0 0 0,0 1 0 0 0,0-1 0 0 0,-1 1 0 0 0,1-1 0 0 0,0 1 0 0 0,0-1 0 0 0,0 1-1 0 0,0 0 1 0 0,0 0 0 0 0,0 0 0 0 0,0-1 0 0 0,0 1 0 0 0,0 0 0 0 0,0 0 0 0 0,0 0 0 0 0,0 1 0 0 0,0-1 0 0 0,0 0 0 0 0,0 0-1 0 0,0 0 1 0 0,0 1 0 0 0,0-1 0 0 0,0 0 0 0 0,0 1 0 0 0,0-1 0 0 0,0 1 0 0 0,-1-1 0 0 0,1 1 0 0 0,0 0 0 0 0,0-1 0 0 0,0 1-1 0 0,-1 0 1 0 0,1-1 0 0 0,0 1 0 0 0,-1 0 0 0 0,1 0 0 0 0,-1 0 0 0 0,1 0 0 0 0,-1 0 0 0 0,1-1 0 0 0,-1 1 0 0 0,0 0-1 0 0,1 0 1 0 0,-1 0 0 0 0,0 2 0 0 0,2 2-113 0 0,-1 1 1 0 0,0 0-1 0 0,0 0 0 0 0,-1-1 0 0 0,1 1 0 0 0,-1 0 1 0 0,-1 0-1 0 0,1 0 0 0 0,-1 0 0 0 0,0-1 0 0 0,0 1 1 0 0,-1 0-1 0 0,-2 7 0 0 0,2-10 59 0 0,1-1 0 0 0,-1 1 0 0 0,1 0 0 0 0,-1-1 0 0 0,0 1 0 0 0,0-1 1 0 0,0 1-1 0 0,0-1 0 0 0,-1 0 0 0 0,1 0 0 0 0,-1 0 0 0 0,1 0 0 0 0,-1 0 0 0 0,0 0 0 0 0,0-1 0 0 0,0 0 0 0 0,1 1 1 0 0,-1-1-1 0 0,0 0 0 0 0,-1 0 0 0 0,1-1 0 0 0,0 1 0 0 0,0-1 0 0 0,0 1 0 0 0,-6-1 0 0 0,8 0 37 0 0,31-9 833 0 0,-27 10-816 0 0,0 0 0 0 0,0 0 0 0 0,0 0 0 0 0,0 0 1 0 0,-1 0-1 0 0,1 1 0 0 0,0-1 0 0 0,-1 1 0 0 0,1 0 0 0 0,-1-1 0 0 0,1 1 0 0 0,-1 0 0 0 0,0 1 0 0 0,0-1 0 0 0,0 0 0 0 0,0 1 1 0 0,3 4-1 0 0,28 55 753 0 0,-17-29-414 0 0,-16-33-380 0 0,0 0 1 0 0,0 1 0 0 0,0-1 0 0 0,0 0 0 0 0,0 0 0 0 0,0 0 0 0 0,0 0-1 0 0,0 1 1 0 0,0-1 0 0 0,0 0 0 0 0,1 0 0 0 0,-1 0 0 0 0,0 0 0 0 0,0 1 0 0 0,0-1-1 0 0,0 0 1 0 0,0 0 0 0 0,1 0 0 0 0,-1 0 0 0 0,0 0 0 0 0,0 0 0 0 0,0 0-1 0 0,0 1 1 0 0,1-1 0 0 0,-1 0 0 0 0,0 0 0 0 0,0 0 0 0 0,0 0 0 0 0,1 0 0 0 0,-1 0-1 0 0,0 0 1 0 0,0 0 0 0 0,0 0 0 0 0,1 0 0 0 0,-1 0 0 0 0,0 0 0 0 0,0 0-1 0 0,0 0 1 0 0,1 0 0 0 0,-1 0 0 0 0,0 0 0 0 0,0-1 0 0 0,0 1 0 0 0,0 0 0 0 0,1 0-1 0 0,-1 0 1 0 0,0 0 0 0 0,0 0 0 0 0,0 0 0 0 0,0 0 0 0 0,1-1 0 0 0,-1 1 0 0 0,7-17-544 0 0,5-35 563 0 0,-9 34-84 0 0,2-5-8 0 0,16-50-867 0 0,-20 68 938 0 0,1 0 0 0 0,0 1 1 0 0,1-1-1 0 0,-1 1 0 0 0,1-1 0 0 0,0 1 0 0 0,0 0 0 0 0,0 0 0 0 0,0 0 0 0 0,1 0 0 0 0,6-5 0 0 0,-9 9 69 0 0,-1-1 0 0 0,0 1 0 0 0,1 0 1 0 0,-1-1-1 0 0,1 1 0 0 0,-1 0 0 0 0,1 0 0 0 0,-1 0 0 0 0,1 0 0 0 0,-1-1 0 0 0,1 1 0 0 0,-1 0 0 0 0,1 0 0 0 0,-1 0 0 0 0,1 0 1 0 0,0 0-1 0 0,-1 0 0 0 0,1 0 0 0 0,-1 0 0 0 0,1 0 0 0 0,-1 0 0 0 0,1 1 0 0 0,-1-1 0 0 0,1 0 0 0 0,-1 0 0 0 0,1 0 0 0 0,-1 1 1 0 0,1-1-1 0 0,-1 0 0 0 0,1 1 0 0 0,11 18 403 0 0,1 32-592 0 0,-12-43 164 0 0,24 153 1322 0 0,-25-161-1389 0 0,1-1 0 0 0,0 0 0 0 0,0 0 0 0 0,-1 0 1 0 0,1 0-1 0 0,0 0 0 0 0,-1 0 0 0 0,1 0 0 0 0,-1 0 0 0 0,1 0 1 0 0,-1 0-1 0 0,0 0 0 0 0,1 0 0 0 0,-1 0 0 0 0,0 0 0 0 0,0 0 0 0 0,0-1 1 0 0,0 1-1 0 0,0 0 0 0 0,0 0 0 0 0,0 0 0 0 0,0 0 0 0 0,0 0 1 0 0,0 0-1 0 0,-1-1 0 0 0,1 1 0 0 0,-1 0 0 0 0,1 0 0 0 0,0 0 1 0 0,-1 0-1 0 0,0 0 0 0 0,1 0 0 0 0,-1 0 0 0 0,0-1 0 0 0,-3 0 100 0 0,1-1 0 0 0,-1 0 0 0 0,1 1 0 0 0,-1 0-1 0 0,0 0 1 0 0,0 0 0 0 0,0 0 0 0 0,0 1 0 0 0,-1-1 0 0 0,1 1-1 0 0,0 0 1 0 0,0 0 0 0 0,-1 1 0 0 0,1-1 0 0 0,-6 1 0 0 0,-22 0-2480 0 0,21 0 317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4280 0 0,'0'0'5553'0'0,"-19"0"-5277"0"0,-58 0-148 0 0,71 0-113 0 0,0 1 0 0 0,1 1 0 0 0,-1-1 1 0 0,0 1-1 0 0,0-1 0 0 0,1 2 0 0 0,-1-1 0 0 0,1 1 0 0 0,-1 0 0 0 0,1 0 1 0 0,0 0-1 0 0,0 0 0 0 0,0 1 0 0 0,1 0 0 0 0,-1 0 0 0 0,1 1 0 0 0,-6 7 1 0 0,5-6-20 0 0,0 0 9 0 0,0-1 0 0 0,0 1 0 0 0,1 0 0 0 0,0 1 0 0 0,1-1 0 0 0,-1 1-1 0 0,1 0 1 0 0,0 0 0 0 0,1 0 0 0 0,0 0 0 0 0,0 0 0 0 0,0 0 0 0 0,1 1 0 0 0,0 8 0 0 0,1-13 1 0 0,0-1 1 0 0,0 1 0 0 0,0 0 0 0 0,1 0-1 0 0,-1-1 1 0 0,1 1 0 0 0,0 0-1 0 0,0-1 1 0 0,0 1 0 0 0,0 0 0 0 0,0-1-1 0 0,1 0 1 0 0,-1 1 0 0 0,1-1 0 0 0,-1 0-1 0 0,4 3 1 0 0,-2-2-20 0 0,-1-1 0 0 0,1 0 0 0 0,1 0 0 0 0,-1-1 0 0 0,0 1 0 0 0,0 0 0 0 0,1-1 0 0 0,-1 0-1 0 0,1 0 1 0 0,-1 0 0 0 0,1 0 0 0 0,-1-1 0 0 0,1 1 0 0 0,-1-1 0 0 0,8 0 0 0 0,2 0-156 0 0,-8 0 105 0 0,0 1 0 0 0,-1-2 0 0 0,1 1 1 0 0,0 0-1 0 0,-1-1 0 0 0,1 0 0 0 0,5-1 1 0 0,-9 1 42 0 0,0 1 0 0 0,0-1 1 0 0,1 0-1 0 0,-1 0 0 0 0,0 0 1 0 0,0 0-1 0 0,0 0 0 0 0,0 0 1 0 0,0 0-1 0 0,0 0 0 0 0,0 0 1 0 0,0-1-1 0 0,-1 1 1 0 0,1 0-1 0 0,0-1 0 0 0,-1 1 1 0 0,1 0-1 0 0,-1-1 0 0 0,1 1 1 0 0,-1 0-1 0 0,0-1 0 0 0,0 1 1 0 0,0-1-1 0 0,1 1 0 0 0,-1-1 1 0 0,-1 1-1 0 0,1-2 1 0 0,0 1 70 0 0,-1 0 0 0 0,0 1 0 0 0,0-1 0 0 0,1 0 0 0 0,-1 1 0 0 0,0-1 0 0 0,0 1 1 0 0,0 0-1 0 0,-1-1 0 0 0,1 1 0 0 0,0 0 0 0 0,0 0 0 0 0,-1 0 0 0 0,1-1 1 0 0,-1 2-1 0 0,1-1 0 0 0,-1 0 0 0 0,1 0 0 0 0,-3-1 0 0 0,-13-10 1121 0 0,41 4 691 0 0,27 9-4078 0 0,-31 0 933 0 0,-13-1 584 0 0,28 0-3073 0 0,-28 0 1383 0 0,-18 0-10 0 0,-122 5 1894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3440 0 0,'0'0'8206'0'0,"-2"15"-7796"0"0,1-4-519 0 0,-3 15 417 0 0,1 0-1 0 0,1 33 1 0 0,2-53-506 0 0,0 0 1 0 0,0 0-1 0 0,0 0 0 0 0,1 0 1 0 0,0-1-1 0 0,0 1 0 0 0,1 0 1 0 0,0 0-1 0 0,0-1 0 0 0,0 1 0 0 0,1-1 1 0 0,-1 0-1 0 0,1 1 0 0 0,0-1 1 0 0,1-1-1 0 0,-1 1 0 0 0,9 7 1 0 0,-11-10-265 0 0,1-1 1 0 0,0 0-1 0 0,-1 0 1 0 0,1-1 0 0 0,0 1-1 0 0,0 0 1 0 0,0 0 0 0 0,0-1-1 0 0,0 0 1 0 0,0 1-1 0 0,0-1 1 0 0,0 0 0 0 0,3 0-1 0 0,6 0-2390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41 3292 0 0,'0'0'5791'0'0,"-3"16"-5562"0"0,0-3-127 0 0,0-1 112 0 0,0 0 0 0 0,1 1 0 0 0,0-1-1 0 0,1 1 1 0 0,0 0 0 0 0,1-1 0 0 0,2 16-1 0 0,-1-25-157 0 0,1-1-1 0 0,-1 0 1 0 0,1 1-1 0 0,0-1 1 0 0,-1 0-1 0 0,1 0 0 0 0,0 0 1 0 0,0 0-1 0 0,0-1 1 0 0,1 1-1 0 0,-1 0 1 0 0,0-1-1 0 0,1 0 1 0 0,-1 1-1 0 0,0-1 0 0 0,1 0 1 0 0,0 0-1 0 0,-1 0 1 0 0,1-1-1 0 0,0 1 1 0 0,-1-1-1 0 0,1 1 1 0 0,0-1-1 0 0,0 0 0 0 0,4 0 1 0 0,11 1-165 0 0,0-1-1 0 0,28-4 1 0 0,-44 4 82 0 0,0 0 0 0 0,0 0 0 0 0,0-1 0 0 0,0 1 0 0 0,0-1 0 0 0,0 1 0 0 0,0-1 0 0 0,0 0 0 0 0,0 1 0 0 0,0-1 0 0 0,0 0 0 0 0,-1-1 0 0 0,1 1 0 0 0,0 0 0 0 0,-1 0 0 0 0,1-1 0 0 0,0 1 0 0 0,-1-1 0 0 0,0 1 0 0 0,1-1 1 0 0,-1 0-1 0 0,0 1 0 0 0,0-1 0 0 0,0 0 0 0 0,0 0 0 0 0,0 0 0 0 0,-1 0 0 0 0,1 0 0 0 0,0 0 0 0 0,-1 0 0 0 0,0 0 0 0 0,1 0 0 0 0,-1 0 0 0 0,0 0 0 0 0,0 0 0 0 0,0 0 0 0 0,0 0 0 0 0,0 0 0 0 0,-1-1 0 0 0,0-2 0 0 0,-1-2-14 0 0,0-1 0 0 0,0 1 0 0 0,0 0 1 0 0,-1 0-1 0 0,0 1 0 0 0,0-1 0 0 0,-1 0 0 0 0,0 1 0 0 0,0 0 0 0 0,-6-7 0 0 0,0 4-81 0 0,1 0 0 0 0,-1 1 0 0 0,0 0 0 0 0,-1 0 0 0 0,-15-8 1 0 0,22 14-194 0 0,1 0 0 0 0,-1 0 0 0 0,0 0 0 0 0,0 0 0 0 0,-1 1 0 0 0,1 0 0 0 0,0 0 1 0 0,0 0-1 0 0,-1 0 0 0 0,1 1 0 0 0,0-1 0 0 0,-1 1 0 0 0,1 0 0 0 0,0 1 0 0 0,-1-1 1 0 0,1 1-1 0 0,0-1 0 0 0,-1 1 0 0 0,-6 3 0 0 0,-2 8-3338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15 315 2988 0 0,'0'0'7417'0'0,"0"-6"-7267"0"0,-14-226 1342 0 0,14 231-1488 0 0,0 1 1 0 0,0 0-1 0 0,0 0 0 0 0,0 0 0 0 0,0-1 0 0 0,0 1 1 0 0,0 0-1 0 0,0 0 0 0 0,0-1 0 0 0,0 1 0 0 0,0 0 1 0 0,0-1-1 0 0,0 1 0 0 0,0 0 0 0 0,0 0 0 0 0,0-1 1 0 0,0 1-1 0 0,0 0 0 0 0,1 0 0 0 0,-1 0 1 0 0,0-1-1 0 0,0 1 0 0 0,0 0 0 0 0,0 0 0 0 0,0 0 1 0 0,1-1-1 0 0,-1 1 0 0 0,0 0 0 0 0,0 0 0 0 0,0 0 1 0 0,1 0-1 0 0,-1-1 0 0 0,0 1 0 0 0,0 0 0 0 0,0 0 1 0 0,1 0-1 0 0,-1 0 0 0 0,0 0 0 0 0,0 0 0 0 0,1 0 1 0 0,-1 0-1 0 0,0 0 0 0 0,0 0 0 0 0,1 0 1 0 0,12 8-491 0 0,9 16-921 0 0,-15-12 1101 0 0,7 10 433 0 0,0-1-1 0 0,2 0 1 0 0,0-1-1 0 0,25 24 1 0 0,-41-44-108 0 0,1 1-1 0 0,-1-1 1 0 0,0 0-1 0 0,0 0 1 0 0,1 1-1 0 0,-1-1 1 0 0,0 0-1 0 0,1 0 1 0 0,-1 1-1 0 0,0-1 1 0 0,1 0-1 0 0,-1 0 1 0 0,0 0-1 0 0,1 0 1 0 0,-1 1-1 0 0,0-1 1 0 0,1 0-1 0 0,-1 0 1 0 0,1 0 0 0 0,-1 0-1 0 0,0 0 1 0 0,1 0-1 0 0,-1 0 1 0 0,1 0-1 0 0,-1 0 1 0 0,0 0-1 0 0,1 0 1 0 0,-1 0-1 0 0,0 0 1 0 0,1-1-1 0 0,-1 1 1 0 0,1 0-1 0 0,-1 0 1 0 0,0 0-1 0 0,1 0 1 0 0,-1-1-1 0 0,0 1 1 0 0,1 0 0 0 0,-1-1-1 0 0,7-19 120 0 0,-7-40-425 0 0,0 47 370 0 0,-3-59-61 0 0,0 1-3855 0 0,3 65 1362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39 248 3652 0 0,'0'0'5505'0'0,"0"-17"-5276"0"0,0-145 197 0 0,5 114-377 0 0,-5 47-36 0 0,0-1 0 0 0,0 1 0 0 0,1 0-1 0 0,-1-1 1 0 0,1 1 0 0 0,-1 0-1 0 0,1 0 1 0 0,0-1 0 0 0,-1 1 0 0 0,1 0-1 0 0,0 0 1 0 0,0 0 0 0 0,0 0 0 0 0,1-2-1 0 0,-1 3 1 0 0,0 0 0 0 0,0 0 0 0 0,-1 0 0 0 0,1 0 0 0 0,0-1 0 0 0,0 1 0 0 0,-1 0 0 0 0,1 0 0 0 0,0 0 0 0 0,0 1 0 0 0,0-1 0 0 0,-1 0 0 0 0,1 0 0 0 0,0 0 0 0 0,0 0 0 0 0,-1 1 0 0 0,1-1-1 0 0,0 0 1 0 0,-1 1 0 0 0,1-1 0 0 0,0 1 0 0 0,-1-1 0 0 0,1 0 0 0 0,-1 1 0 0 0,1-1 0 0 0,0 1 0 0 0,-1 0 0 0 0,1-1 0 0 0,0 2 0 0 0,7 10-179 0 0,0 0-1 0 0,0 1 1 0 0,-1 0 0 0 0,-1 1 0 0 0,0-1 0 0 0,0 1-1 0 0,5 27 1 0 0,-4-18 171 0 0,2 2 54 0 0,-5-18 224 0 0,-1 1 0 0 0,0 0 0 0 0,-1 0 0 0 0,0 0 0 0 0,2 12 0 0 0,-4-31-689 0 0,1 10 409 0 0,-1-1 1 0 0,0 1-1 0 0,0 0 1 0 0,0-1-1 0 0,0 1 0 0 0,0 0 1 0 0,0-1-1 0 0,0 1 1 0 0,-1 0-1 0 0,1-1 0 0 0,0 1 1 0 0,-1 0-1 0 0,1 0 1 0 0,-1-1-1 0 0,1 1 0 0 0,-1 0 1 0 0,0 0-1 0 0,1 0 1 0 0,-1 0-1 0 0,0 0 0 0 0,0 0 1 0 0,0 0-1 0 0,0 0 1 0 0,0 0-1 0 0,0 0 0 0 0,0 0 1 0 0,0 0-1 0 0,0 1 1 0 0,0-1-1 0 0,-3-1 0 0 0,-5-3-28 0 0,0 0-1 0 0,-1 0 0 0 0,0 1 1 0 0,0 0-1 0 0,0 0 0 0 0,0 1 1 0 0,0 1-1 0 0,-12-2 0 0 0,-24 5-5473 0 0,42 0 2493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54 326 5765 0 0,'0'0'5668'0'0,"2"-15"-5389"0"0,-1-1-244 0 0,0-1-1 0 0,-1 1 0 0 0,-1-1 0 0 0,0 0 0 0 0,-6-26 0 0 0,-15-23-54 0 0,14 42 2 0 0,-11-46 1 0 0,29 77-265 0 0,-1 0-1 0 0,0 1 1 0 0,16 16 0 0 0,-14-13 233 0 0,0 0 1 0 0,1 0-1 0 0,25 15 1 0 0,-32-23-17 0 0,0 0 0 0 0,0 0 0 0 0,0-1 1 0 0,0 0-1 0 0,0 0 0 0 0,0 0 0 0 0,0-1 0 0 0,1 1 0 0 0,-1-1 0 0 0,1-1 1 0 0,-1 1-1 0 0,1-1 0 0 0,-1 0 0 0 0,11-1 0 0 0,-13 0 28 0 0,-1 0 0 0 0,0 0 0 0 0,0 0 0 0 0,1-1 0 0 0,-1 1 0 0 0,0 0 0 0 0,0-1 0 0 0,0 0 0 0 0,-1 1 0 0 0,1-1 0 0 0,0 0 0 0 0,-1 0 0 0 0,1 0 0 0 0,-1 0 0 0 0,1 0 0 0 0,-1 0 0 0 0,0 0 0 0 0,0-1 0 0 0,0 1 0 0 0,0 0 0 0 0,0-1 0 0 0,-1 1 0 0 0,2-5 0 0 0,7-64-102 0 0,-8 59 188 0 0,-3-7 2120 0 0,-6 37-805 0 0,-6 36-1011 0 0,11-31-327 0 0,2-1 0 0 0,1 34 1 0 0,0-49-173 0 0,1 0 0 0 0,-1 0 1 0 0,2 0-1 0 0,-1 0 0 0 0,1 0 1 0 0,0 0-1 0 0,0 0 1 0 0,1 0-1 0 0,0-1 0 0 0,0 1 1 0 0,8 11-1 0 0,-10-17-179 0 0,0 1 1 0 0,1-1-1 0 0,-1 0 1 0 0,1 0-1 0 0,-1 1 1 0 0,1-1-1 0 0,-1 0 1 0 0,1 0-1 0 0,0-1 1 0 0,0 1-1 0 0,-1 0 1 0 0,1 0-1 0 0,0-1 0 0 0,0 1 1 0 0,0-1-1 0 0,0 0 1 0 0,0 1-1 0 0,-1-1 1 0 0,1 0-1 0 0,3 0 1 0 0,7 0-2726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13 3092 0 0,'0'0'6616'0'0,"-17"-2"-6376"0"0,2 0-158 0 0,-29-3 152 0 0,-67 2-1 0 0,108 3-218 0 0,0 0 0 0 0,0 0 0 0 0,0 1 0 0 0,0-1 0 0 0,0 1 0 0 0,0 0 0 0 0,0 0 0 0 0,1 0 0 0 0,-1 0 0 0 0,0 0 0 0 0,1 1 0 0 0,-1-1 0 0 0,1 1 0 0 0,-1-1 0 0 0,1 1-1 0 0,0 0 1 0 0,-1 0 0 0 0,1 0 0 0 0,0 0 0 0 0,0 1 0 0 0,-2 2 0 0 0,2 0 45 0 0,0 0 1 0 0,0-1-1 0 0,0 1 0 0 0,1 0 0 0 0,0 0 0 0 0,0 0 0 0 0,0 0 0 0 0,0 0 0 0 0,1 0 1 0 0,0 1-1 0 0,0 7 0 0 0,2 0 53 0 0,0 1 1 0 0,0 0 0 0 0,1 0-1 0 0,1-1 1 0 0,1 0-1 0 0,0 1 1 0 0,0-2-1 0 0,11 19 1 0 0,-14-29-220 0 0,0 1 1 0 0,0 0-1 0 0,0-1 1 0 0,0 0-1 0 0,1 1 1 0 0,-1-1-1 0 0,1 0 1 0 0,0 0 0 0 0,-1-1-1 0 0,1 1 1 0 0,0 0-1 0 0,0-1 1 0 0,5 2-1 0 0,42 6-5789 0 0,-33-9 2789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8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5332 0 0,'0'0'6706'0'0,"-4"1"-6586"0"0,-10 3-120 0 0,0-1-1 0 0,-1 0 0 0 0,0-1 1 0 0,1 0-1 0 0,-1-2 1 0 0,-27-1-1 0 0,8 0-3484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50 2728 0 0,'0'0'7612'0'0,"-18"-5"-7217"0"0,6 1-392 0 0,-28-8-158 0 0,-76-14 0 0 0,109 24-441 0 0,6 2-832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4676 0 0,'0'0'6166'0'0,"6"-8"-6272"0"0,-3 3 114 0 0,1 0 0 0 0,-1 0 0 0 0,0-1 0 0 0,0 1 0 0 0,-1-1 0 0 0,0 0 1 0 0,0 0-1 0 0,0 0 0 0 0,-1 0 0 0 0,0 0 0 0 0,0 0 0 0 0,0 0 0 0 0,-1-1 1 0 0,0-5-1 0 0,-8-117 1074 0 0,34 158-1231 0 0,20 52-737 0 0,23 33-69 0 0,-68-113 929 0 0,-1 0 0 0 0,1 0 1 0 0,0 1-1 0 0,0-1 0 0 0,-1 0 0 0 0,1 0 0 0 0,0 0 0 0 0,0 0 0 0 0,0 0 0 0 0,0-1 0 0 0,0 1 0 0 0,0 0 0 0 0,1 0 1 0 0,-1-1-1 0 0,0 1 0 0 0,0 0 0 0 0,0-1 0 0 0,1 0 0 0 0,-1 1 0 0 0,3 0 0 0 0,-3-2-13 0 0,-1 1 0 0 0,1 0 0 0 0,0-1 0 0 0,0 1 0 0 0,0-1 0 0 0,-1 0 0 0 0,1 1 0 0 0,0-1 0 0 0,-1 1 0 0 0,1-1 0 0 0,0 0 0 0 0,-1 0 0 0 0,1 1 1 0 0,-1-1-1 0 0,1 0 0 0 0,-1 0 0 0 0,1 0 0 0 0,-1 1 0 0 0,0-1 0 0 0,1 0 0 0 0,-1 0 0 0 0,0-1 0 0 0,3-12-234 0 0,0 1 0 0 0,-2-1 1 0 0,1-15-1 0 0,-1 13 581 0 0,7-38-458 0 0,2-38 1383 0 0,-10 134-323 0 0,0-23-926 0 0,0 1 0 0 0,2-1 0 0 0,1 1 1 0 0,0-1-1 0 0,1 0 0 0 0,1 0 0 0 0,14 33 0 0 0,-18-50-189 0 0,-1-1 1 0 0,1 0 0 0 0,0 0-1 0 0,0 1 1 0 0,0-1 0 0 0,0 0-1 0 0,0 0 1 0 0,0 0-1 0 0,0 0 1 0 0,1 0 0 0 0,-1-1-1 0 0,0 1 1 0 0,0 0-1 0 0,1 0 1 0 0,-1-1 0 0 0,0 1-1 0 0,1-1 1 0 0,-1 1 0 0 0,1-1-1 0 0,-1 0 1 0 0,1 1-1 0 0,-1-1 1 0 0,1 0 0 0 0,-1 0-1 0 0,1 0 1 0 0,-1 0-1 0 0,0 0 1 0 0,1-1 0 0 0,-1 1-1 0 0,3-1 1 0 0,5-3-2701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 2956 0 0,'0'0'7654'0'0,"-19"-2"-7359"0"0,-156-8-114 0 0,133 8-222 0 0,21 1-1229 0 0,-1 1-1 0 0,-23 3 0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85 3136 0 0,'0'0'3603'0'0,"-3"16"-2936"0"0,-9 51 34 0 0,11-65-633 0 0,1 0-1 0 0,-1-1 0 0 0,1 1 0 0 0,0 0 0 0 0,0 0 0 0 0,0 0 0 0 0,0 0 0 0 0,0 0 0 0 0,0 0 1 0 0,0 0-1 0 0,1 0 0 0 0,-1 0 0 0 0,1-1 0 0 0,-1 1 0 0 0,1 0 0 0 0,0 0 0 0 0,0 0 0 0 0,0-1 1 0 0,0 1-1 0 0,0-1 0 0 0,0 1 0 0 0,0-1 0 0 0,1 1 0 0 0,-1-1 0 0 0,0 1 0 0 0,1-1 1 0 0,-1 0-1 0 0,1 0 0 0 0,-1 0 0 0 0,1 0 0 0 0,0 0 0 0 0,0 0 0 0 0,-1 0 0 0 0,4 0 0 0 0,3 1 44 0 0,-1 0-1 0 0,1-1 0 0 0,0 0 0 0 0,0 0 0 0 0,0-1 0 0 0,9-1 0 0 0,-8 1 61 0 0,-2 0-229 0 0,0-1-1 0 0,0 0 0 0 0,-1 0 1 0 0,1-1-1 0 0,-1 1 0 0 0,1-2 1 0 0,-1 1-1 0 0,0-1 0 0 0,1 1 1 0 0,-1-2-1 0 0,-1 1 0 0 0,1-1 1 0 0,0 0-1 0 0,-1 0 0 0 0,0 0 1 0 0,0-1-1 0 0,0 0 0 0 0,7-10 1 0 0,-9 12 50 0 0,-1 0 1 0 0,0 0-1 0 0,0-1 1 0 0,0 1-1 0 0,-1 0 1 0 0,1-1-1 0 0,-1 1 1 0 0,0-1-1 0 0,0 0 0 0 0,0 1 1 0 0,-1-1-1 0 0,1 0 1 0 0,-1 0-1 0 0,0 0 1 0 0,0 1-1 0 0,0-1 1 0 0,0 0-1 0 0,-1 0 1 0 0,1 1-1 0 0,-1-1 1 0 0,0 0-1 0 0,0 1 1 0 0,-1-1-1 0 0,1 1 1 0 0,-1-1-1 0 0,0 1 0 0 0,1 0 1 0 0,-2-1-1 0 0,1 1 1 0 0,0 0-1 0 0,0 0 1 0 0,-1 1-1 0 0,0-1 1 0 0,-3-3-1 0 0,-1 1 30 0 0,1 1 1 0 0,-1-1-1 0 0,0 1 0 0 0,0 0 0 0 0,-1 1 1 0 0,1 0-1 0 0,-1 0 0 0 0,1 1 0 0 0,-1 0 1 0 0,0 0-1 0 0,-12-1 0 0 0,18 2-153 0 0,-1 1 0 0 0,0 0 0 0 0,0-1 1 0 0,0 1-1 0 0,0 0 0 0 0,1 1 0 0 0,-1-1 0 0 0,0 0 0 0 0,0 1 1 0 0,1 0-1 0 0,-1-1 0 0 0,0 1 0 0 0,0 0 0 0 0,1 0 0 0 0,-1 1 0 0 0,1-1 1 0 0,-1 0-1 0 0,1 1 0 0 0,0 0 0 0 0,0-1 0 0 0,-1 1 0 0 0,1 0 1 0 0,0 0-1 0 0,1 0 0 0 0,-1 0 0 0 0,0 1 0 0 0,1-1 0 0 0,-1 1 0 0 0,1-1 1 0 0,-1 1-1 0 0,1-1 0 0 0,0 1 0 0 0,0-1 0 0 0,1 1 0 0 0,-2 5 1 0 0,1 12-4715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13 1280 0 0,'0'0'13092'0'0,"-3"-12"-10521"0"0,43 20-7561 0 0,-29-4-2275 0 0,-65-16 2577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5048 0 0,'0'0'10766'0'0,"25"-4"-15266"0"0,-20 6 3071 0 0,9 4-3644 0 0,-10-4 2767 0 0,-7-2 967 0 0,-42-6 172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5036 0 0,'0'0'9260'0'0,"0"0"-9171"0"0,1 0-352 0 0,0-1 1 0 0,0 0 0 0 0,0 1-1 0 0,0-1 1 0 0,0 1 0 0 0,0-1 0 0 0,0 1-1 0 0,0-1 1 0 0,0 1 0 0 0,0 0-1 0 0,0-1 1 0 0,0 1 0 0 0,0 0 0 0 0,0 0-1 0 0,0 0 1 0 0,0 0 0 0 0,0 0-1 0 0,0 0 1 0 0,0 0 0 0 0,2 0 0 0 0,13 2-8072 0 0,-55 2 7791 0 0</inkml:trace>
  <inkml:trace contextRef="#ctx0" brushRef="#br0" timeOffset="1">200 10 5525 0 0,'0'0'10530'0'0,"15"2"-9806"0"0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14 2116 0 0,'0'0'8791'0'0,"-4"-13"-6513"0"0,-8 14-2384 0 0,0 0 0 0 0,1 2 0 0 0,-1-1 0 0 0,0 1 0 0 0,1 1 0 0 0,0 0 0 0 0,0 1 1 0 0,0 0-1 0 0,0 0 0 0 0,1 1 0 0 0,0 1 0 0 0,0 0 0 0 0,-9 8 0 0 0,19-14 72 0 0,-1-1-1 0 0,1 0 0 0 0,-1 1 0 0 0,1-1 0 0 0,0 1 0 0 0,-1 0 1 0 0,1-1-1 0 0,-1 1 0 0 0,1-1 0 0 0,0 1 0 0 0,0 0 0 0 0,-1-1 1 0 0,1 1-1 0 0,0-1 0 0 0,0 1 0 0 0,0 0 0 0 0,-1 0 0 0 0,1-1 1 0 0,0 1-1 0 0,0 0 0 0 0,0-1 0 0 0,0 1 0 0 0,0 0 0 0 0,1-1 1 0 0,-1 1-1 0 0,0 0 0 0 0,0-1 0 0 0,0 1 0 0 0,0 0 0 0 0,1-1 1 0 0,-1 1-1 0 0,0-1 0 0 0,1 1 0 0 0,-1 0 0 0 0,0-1 0 0 0,1 1 1 0 0,-1-1-1 0 0,1 1 0 0 0,-1-1 0 0 0,1 1 0 0 0,-1-1 0 0 0,1 0 1 0 0,-1 1-1 0 0,1-1 0 0 0,0 1 0 0 0,-1-1 0 0 0,1 0 0 0 0,0 0 1 0 0,-1 1-1 0 0,2-1 0 0 0,44 21 169 0 0,-28-14-44 0 0,0 1 52 0 0,45 28 585 0 0,-60-34-667 0 0,0 0 1 0 0,-1 0 0 0 0,0 0 0 0 0,1 0-1 0 0,-1 0 1 0 0,0 1 0 0 0,0-1 0 0 0,0 1-1 0 0,0-1 1 0 0,-1 1 0 0 0,1 0-1 0 0,-1 0 1 0 0,0 0 0 0 0,0 0 0 0 0,0 0-1 0 0,0 0 1 0 0,0 0 0 0 0,0 0-1 0 0,0 4 1 0 0,-2-5-62 0 0,1-1 0 0 0,-1 0 0 0 0,1 1 0 0 0,-1-1 0 0 0,0 0-1 0 0,1 0 1 0 0,-1 1 0 0 0,0-1 0 0 0,0 0 0 0 0,0 0 0 0 0,0 0 0 0 0,0 0 0 0 0,0 0 0 0 0,0 0-1 0 0,0 0 1 0 0,0 0 0 0 0,-1-1 0 0 0,1 1 0 0 0,0 0 0 0 0,0-1 0 0 0,-1 1 0 0 0,1-1 0 0 0,-1 1-1 0 0,1-1 1 0 0,0 0 0 0 0,-1 0 0 0 0,-1 1 0 0 0,-47 5-710 0 0,44-6 536 0 0,-13 2-998 0 0,-71 2 229 0 0,83-4 378 0 0,0 0 0 0 0,0-1 0 0 0,0 0 1 0 0,0 0-1 0 0,0 0 0 0 0,0-1 0 0 0,0 0 0 0 0,1-1 0 0 0,-12-5 0 0 0,16 6-964 0 0,1 0 172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1440 0 0,'0'0'5564'0'0,"0"14"-5368"0"0,-1-4-150 0 0,1 48 125 0 0,1-53-106 0 0,-1-1 1 0 0,1 1-1 0 0,0-1 1 0 0,0 1-1 0 0,1-1 1 0 0,-1 0-1 0 0,1 1 1 0 0,0-1-1 0 0,0 0 1 0 0,0 0-1 0 0,0 0 1 0 0,6 5-1 0 0,-7-6-17 0 0,1-1-1 0 0,0 0 1 0 0,1 0-1 0 0,-1 0 1 0 0,0 0 0 0 0,0 0-1 0 0,1 0 1 0 0,-1 0-1 0 0,1-1 1 0 0,0 0 0 0 0,-1 1-1 0 0,1-1 1 0 0,0 0-1 0 0,0 0 1 0 0,0-1 0 0 0,0 1-1 0 0,0 0 1 0 0,0-1-1 0 0,0 0 1 0 0,0 0 0 0 0,0 0-1 0 0,0 0 1 0 0,0 0-1 0 0,0-1 1 0 0,0 1 0 0 0,0-1-1 0 0,-1 1 1 0 0,6-3-1 0 0,-5 1-45 0 0,1-1-1 0 0,-1 1 1 0 0,0-1-1 0 0,0 1 0 0 0,0-1 1 0 0,0 0-1 0 0,0-1 1 0 0,0 1-1 0 0,-1 0 0 0 0,0-1 1 0 0,0 1-1 0 0,0-1 0 0 0,0 0 1 0 0,0 1-1 0 0,-1-1 1 0 0,1 0-1 0 0,-1 0 0 0 0,0 0 1 0 0,1-8-1 0 0,-1-4 2 0 0,0-1 0 0 0,0 1 0 0 0,-2-1 0 0 0,-4-27 0 0 0,-2-3-2918 0 0,3 27-130 0 0,4 15 34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59 105 1628 0 0,'0'0'7445'0'0,"-1"6"-7380"0"0,-10 196-292 0 0,11-440 641 0 0,0 234-387 0 0,0 1-1 0 0,1-1 1 0 0,-1 1 0 0 0,1-1 0 0 0,0 1-1 0 0,0-1 1 0 0,0 1 0 0 0,1 0 0 0 0,-1-1-1 0 0,1 1 1 0 0,-1 0 0 0 0,1 0 0 0 0,0 0-1 0 0,1 0 1 0 0,-1 0 0 0 0,0 1 0 0 0,1-1-1 0 0,-1 1 1 0 0,1-1 0 0 0,0 1 0 0 0,6-4-1 0 0,-7 5 4 0 0,0 1 0 0 0,0-1-1 0 0,0 1 1 0 0,1-1 0 0 0,-1 1 0 0 0,0 0-1 0 0,0-1 1 0 0,1 1 0 0 0,-1 1-1 0 0,0-1 1 0 0,0 0 0 0 0,1 0-1 0 0,-1 1 1 0 0,0-1 0 0 0,0 1-1 0 0,0 0 1 0 0,0 0 0 0 0,0-1 0 0 0,0 1-1 0 0,0 1 1 0 0,0-1 0 0 0,0 0-1 0 0,0 0 1 0 0,0 1 0 0 0,-1-1-1 0 0,1 1 1 0 0,0 0 0 0 0,-1-1-1 0 0,0 1 1 0 0,1 0 0 0 0,-1 0 0 0 0,0 0-1 0 0,0 0 1 0 0,0 0 0 0 0,1 3-1 0 0,1-1-11 0 0,-1 1-1 0 0,1 0 0 0 0,-1 0 0 0 0,0 0 0 0 0,-1 0 0 0 0,1 0 1 0 0,-1 0-1 0 0,0 0 0 0 0,-1 0 0 0 0,1 1 0 0 0,-1-1 0 0 0,0 0 1 0 0,0 1-1 0 0,0-1 0 0 0,-1 0 0 0 0,0 0 0 0 0,-2 8 0 0 0,1-10-54 0 0,1 1-1 0 0,-1-1 0 0 0,1 0 1 0 0,-1-1-1 0 0,0 1 0 0 0,0 0 1 0 0,-1-1-1 0 0,1 1 0 0 0,0-1 1 0 0,-1 1-1 0 0,0-1 0 0 0,1 0 1 0 0,-1 0-1 0 0,0 0 0 0 0,0-1 0 0 0,0 1 1 0 0,0-1-1 0 0,-1 1 0 0 0,1-1 1 0 0,0 0-1 0 0,0 0 0 0 0,-1-1 1 0 0,1 1-1 0 0,-1-1 0 0 0,1 0 1 0 0,0 1-1 0 0,-6-2 0 0 0,0 1-89 0 0,-39-2-844 0 0,47 1 712 0 0,-1 1-1 0 0,1 0 1 0 0,-1-1-1 0 0,1 1 0 0 0,-1-1 1 0 0,1 1-1 0 0,-1-1 0 0 0,1 1 1 0 0,0-1-1 0 0,-1 0 0 0 0,1 0 1 0 0,0 0-1 0 0,-1 0 0 0 0,1 0 1 0 0,0 0-1 0 0,0 0 0 0 0,0 0 1 0 0,0-1-1 0 0,0 1 0 0 0,0 0 1 0 0,0 0-1 0 0,1-1 1 0 0,-1 1-1 0 0,0-1 0 0 0,0-2 1 0 0,0-1-1937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9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4428 0 0,'0'0'4922'0'0,"0"-12"-2519"0"0,1 22-2310 0 0,1 1 0 0 0,0-1 0 0 0,1 0 1 0 0,0 0-1 0 0,7 14 0 0 0,1 7-20 0 0,19 53 222 0 0,-11-154-1800 0 0,-14 48 1495 0 0,0 1 1 0 0,14-32-1 0 0,7 10-2115 0 0,-23 38 1190 0 0,1 0-1 0 0,1 1 1 0 0,-1 0 0 0 0,1-1-1 0 0,-1 2 1 0 0,7-5 0 0 0,-3 4-1411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53 331 292 0 0,'0'0'5636'0'0,"-4"-15"-4783"0"0,-9-25-467 0 0,3-1 0 0 0,1 0 0 0 0,-7-79 0 0 0,16 117-326 0 0,0-1 0 0 0,0 1 0 0 0,0 0 0 0 0,1-1 1 0 0,-1 1-1 0 0,1 0 0 0 0,0 0 0 0 0,0 0 0 0 0,0-1 1 0 0,0 1-1 0 0,1 0 0 0 0,-1 0 0 0 0,1 0 0 0 0,0 1 0 0 0,-1-1 1 0 0,1 0-1 0 0,1 1 0 0 0,3-5 0 0 0,-3 5-4 0 0,-1 1-1 0 0,1 0 0 0 0,-1-1 1 0 0,1 1-1 0 0,-1 0 1 0 0,1 1-1 0 0,0-1 1 0 0,0 0-1 0 0,-1 1 0 0 0,1-1 1 0 0,0 1-1 0 0,0 0 1 0 0,0 0-1 0 0,-1 0 1 0 0,1 0-1 0 0,0 1 0 0 0,0-1 1 0 0,0 1-1 0 0,-1-1 1 0 0,1 1-1 0 0,0 0 0 0 0,-1 0 1 0 0,4 2-1 0 0,-2-1-27 0 0,0 0-1 0 0,0 0 1 0 0,0 1-1 0 0,0-1 1 0 0,-1 1-1 0 0,1 0 1 0 0,-1 0-1 0 0,1 0 1 0 0,-1 1-1 0 0,0-1 0 0 0,0 1 1 0 0,-1 0-1 0 0,1 0 1 0 0,-1 0-1 0 0,0 0 1 0 0,0 0-1 0 0,0 0 1 0 0,-1 0-1 0 0,1 1 1 0 0,-1-1-1 0 0,0 1 1 0 0,1 8-1 0 0,-2-9-54 0 0,0-1-1 0 0,0 0 1 0 0,0 1 0 0 0,0-1-1 0 0,-1 0 1 0 0,0 1-1 0 0,1-1 1 0 0,-1 0 0 0 0,0 1-1 0 0,-1-1 1 0 0,1 0-1 0 0,0 0 1 0 0,-1 0 0 0 0,0 0-1 0 0,0 0 1 0 0,0-1-1 0 0,0 1 1 0 0,0-1 0 0 0,0 1-1 0 0,-1-1 1 0 0,1 1 0 0 0,-1-1-1 0 0,0 0 1 0 0,1 0-1 0 0,-1-1 1 0 0,0 1 0 0 0,0 0-1 0 0,0-1 1 0 0,-1 0-1 0 0,1 0 1 0 0,-5 1 0 0 0,-36 6-1090 0 0,41-8 640 0 0,0 1 0 0 0,0-1 1 0 0,0 0-1 0 0,0 0 0 0 0,0 0 1 0 0,0 0-1 0 0,0-1 0 0 0,0 1 0 0 0,0-1 1 0 0,0 0-1 0 0,1 0 0 0 0,-7-2 1 0 0,5-2-1952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0 356 0 0,'0'0'7986'0'0,"-9"15"-7651"0"0,-4 3-246 0 0,8-11-34 0 0,0 1 0 0 0,0-1 0 0 0,0 1 0 0 0,1 0 0 0 0,0 1-1 0 0,-5 14 1 0 0,8-20 73 0 0,0 0 0 0 0,0 0 0 0 0,0 0 0 0 0,0 0-1 0 0,1 1 1 0 0,-1-1 0 0 0,1 0 0 0 0,0 0 0 0 0,0 0 0 0 0,0 0 0 0 0,0 1-1 0 0,1-1 1 0 0,-1 0 0 0 0,1 0 0 0 0,0 0 0 0 0,2 6 0 0 0,-2-7-77 0 0,1 0 0 0 0,0 0 0 0 0,-1-1 0 0 0,1 1 0 0 0,0 0 0 0 0,0 0 1 0 0,0-1-1 0 0,0 0 0 0 0,0 1 0 0 0,0-1 0 0 0,0 0 0 0 0,1 0 0 0 0,-1 0 0 0 0,0 0 1 0 0,1 0-1 0 0,-1-1 0 0 0,0 1 0 0 0,1-1 0 0 0,-1 1 0 0 0,1-1 0 0 0,4 0 0 0 0,0 0-90 0 0,0 0 0 0 0,0 0 0 0 0,0-1-1 0 0,0 0 1 0 0,0 0 0 0 0,0-1-1 0 0,0 0 1 0 0,0 0 0 0 0,-1-1 0 0 0,1 1-1 0 0,-1-1 1 0 0,1-1 0 0 0,7-5-1 0 0,-11 7-3 0 0,0-1 0 0 0,0 1 0 0 0,0-1-1 0 0,-1 1 1 0 0,1-1 0 0 0,-1 0-1 0 0,0 0 1 0 0,0 0 0 0 0,0 0 0 0 0,0 0-1 0 0,0-1 1 0 0,-1 1 0 0 0,1-1-1 0 0,-1 1 1 0 0,0-1 0 0 0,0 1 0 0 0,0-1-1 0 0,-1 0 1 0 0,1 1 0 0 0,-1-1-1 0 0,0 0 1 0 0,0 0 0 0 0,0 1-1 0 0,-1-1 1 0 0,1 0 0 0 0,-1 1 0 0 0,-2-7-1 0 0,2 7-6 0 0,0 1-1 0 0,-1-1 1 0 0,0 0 0 0 0,1 1-1 0 0,-1-1 1 0 0,0 1-1 0 0,0 0 1 0 0,-1 0 0 0 0,1 0-1 0 0,0 0 1 0 0,-1 0-1 0 0,1 0 1 0 0,-1 1-1 0 0,0-1 1 0 0,1 1 0 0 0,-1-1-1 0 0,0 1 1 0 0,0 0-1 0 0,-3 0 1 0 0,1-1-354 0 0,0 0 1 0 0,0 1-1 0 0,0 0 0 0 0,0 0 1 0 0,0 1-1 0 0,0 0 0 0 0,0-1 1 0 0,0 2-1 0 0,0-1 0 0 0,-9 2 1 0 0,5 4-1953 0 0,3 4-38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3828 0 0,'0'0'5333'0'0,"2"-16"-5121"0"0,4-178 559 0 0,-4 177-507 0 0,3 15 24 0 0,11 24-263 0 0,-8-8-530 0 0,4 4 740 0 0,0 0 0 0 0,2-1 0 0 0,0 0 0 0 0,0-1 0 0 0,30 24 0 0 0,-44-40-240 0 0,1 0 1 0 0,0 1 0 0 0,0-1-1 0 0,-1 0 1 0 0,1 0 0 0 0,0 1-1 0 0,0-1 1 0 0,0 0-1 0 0,-1 0 1 0 0,1 0 0 0 0,0 0-1 0 0,0 0 1 0 0,0 0 0 0 0,-1 0-1 0 0,1 0 1 0 0,0 0-1 0 0,0-1 1 0 0,-1 1 0 0 0,1 0-1 0 0,0 0 1 0 0,0-1 0 0 0,-1 1-1 0 0,1-1 1 0 0,0 1 0 0 0,-1 0-1 0 0,1-1 1 0 0,0 1-1 0 0,-1-1 1 0 0,1 0 0 0 0,-1 1-1 0 0,1-1 1 0 0,-1 1 0 0 0,1-1-1 0 0,-1 0 1 0 0,1 1-1 0 0,-1-1 1 0 0,0 0 0 0 0,1 0-1 0 0,-1 1 1 0 0,0-1 0 0 0,0 0-1 0 0,1 0 1 0 0,-1 1-1 0 0,0-1 1 0 0,0 0 0 0 0,0-1-1 0 0,11-48-442 0 0,-10 42 512 0 0,1-5-166 0 0,0 0-476 0 0,1 1 1 0 0,-1-1-1 0 0,9-20 0 0 0,-9 29-86 0 0,-1 1 0 0 0,1-1 0 0 0,1 1-1 0 0,-1 0 1 0 0,0-1 0 0 0,1 1 0 0 0,-1 0 0 0 0,1 0-1 0 0,6-5 1 0 0,0 3-1335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0 912 0 0,'0'0'10376'0'0,"-1"10"-10082"0"0,-6 38-209 0 0,-5 60 103 0 0,12-99-682 0 0,0 0 0 0 0,0 0 0 0 0,1 0 0 0 0,0 0 0 0 0,3 10 0 0 0,-3-17 125 0 0,-1 0 0 0 0,1-1 0 0 0,0 1 0 0 0,1 0 0 0 0,-1 0 1 0 0,0-1-1 0 0,0 1 0 0 0,1-1 0 0 0,-1 1 0 0 0,1-1 0 0 0,-1 1 0 0 0,1-1 0 0 0,0 0 1 0 0,0 0-1 0 0,-1 0 0 0 0,1 0 0 0 0,0 0 0 0 0,3 1 0 0 0,5 1-1381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120 317 2460 0 0,'0'0'5743'0'0,"-5"-18"-5311"0"0,1 1-355 0 0,-27-140 381 0 0,28 140-444 0 0,1 8 33 0 0,1 1 0 0 0,0-1-1 0 0,0 1 1 0 0,1-1-1 0 0,0 0 1 0 0,0 1-1 0 0,1-1 1 0 0,4-16 0 0 0,-5 24-22 0 0,1 0 0 0 0,-1 1 0 0 0,1-1 0 0 0,-1 0 0 0 0,1 0 0 0 0,-1 1 0 0 0,1-1 0 0 0,-1 0 0 0 0,1 0 0 0 0,0 1 0 0 0,-1-1 0 0 0,1 1 0 0 0,0-1 0 0 0,0 1 0 0 0,0-1 0 0 0,-1 1 0 0 0,1-1 0 0 0,0 1 0 0 0,0 0 0 0 0,0-1 0 0 0,0 1 0 0 0,0 0 1 0 0,0 0-1 0 0,0 0 0 0 0,-1 0 0 0 0,1-1 0 0 0,0 1 0 0 0,0 1 0 0 0,0-1 0 0 0,0 0 0 0 0,0 0 0 0 0,0 0 0 0 0,0 0 0 0 0,0 1 0 0 0,0-1 0 0 0,-1 0 0 0 0,1 1 0 0 0,0-1 0 0 0,0 1 0 0 0,0-1 0 0 0,0 1 0 0 0,-1-1 0 0 0,1 1 0 0 0,0-1 0 0 0,-1 1 1 0 0,1 0-1 0 0,0-1 0 0 0,-1 1 0 0 0,2 2 0 0 0,29 36-83 0 0,-12-6 278 0 0,-2 1-1 0 0,-2 0 0 0 0,-1 1 1 0 0,13 50-1 0 0,-29-87-333 0 0,0-1 1 0 0,-1 1-1 0 0,1 0 0 0 0,-1 0 0 0 0,0 0 1 0 0,0 0-1 0 0,0 0 0 0 0,0 1 1 0 0,0-1-1 0 0,0 1 0 0 0,0-1 0 0 0,0 1 1 0 0,-6-1-1 0 0,-61-18 684 0 0,58 17-740 0 0,-52-10 179 0 0,20 11-3319 0 0,44 2 3188 0 0,-1 0 1 0 0,1 0-1 0 0,0 0 1 0 0,-1 1-1 0 0,1-1 0 0 0,0 0 1 0 0,0 0-1 0 0,-1 1 0 0 0,1-1 1 0 0,0 0-1 0 0,0 0 1 0 0,0 1-1 0 0,-1-1 0 0 0,1 0 1 0 0,0 1-1 0 0,0-1 0 0 0,0 0 1 0 0,0 1-1 0 0,0-1 1 0 0,-1 1-1 0 0,1-1 0 0 0,0 0 1 0 0,0 1-1 0 0,0-1 1 0 0,0 0-1 0 0,0 1 0 0 0,0-1 1 0 0,0 1-1 0 0,1-1 0 0 0,-1 0 1 0 0,0 1-1 0 0,0-1 1 0 0,0 0-1 0 0,0 1 0 0 0,0-1 1 0 0,0 0-1 0 0,1 1 0 0 0,-1-1 1 0 0,0 0-1 0 0,0 1 1 0 0,1-1-1 0 0,-1 0 0 0 0,0 0 1 0 0,0 1-1 0 0,1-1 1 0 0,-1 0-1 0 0,0 0 0 0 0,1 0 1 0 0,-1 1-1 0 0,1-1 0 0 0,8 7-1077 0 0</inkml:trace>
  <inkml:trace contextRef="#ctx0" brushRef="#br0" timeOffset="1">120 317 1028 0 0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1028 0 0,'34'-3'569'0'0,"17"0"-116"0"0,4 2 2978 0 0,-54 1-3322 0 0,-1 0 0 0 0,1-1 0 0 0,0 1 0 0 0,0-1 0 0 0,-1 1 0 0 0,1-1 0 0 0,-1 0 0 0 0,1 1 0 0 0,0-1 0 0 0,-1 0 0 0 0,1 1 0 0 0,-1-1 0 0 0,0 0 0 0 0,1 0 0 0 0,-1 1 0 0 0,0-1 0 0 0,1 0 0 0 0,-1 0 0 0 0,0 0 0 0 0,0 1-1 0 0,1-1 1 0 0,-1 0 0 0 0,0 0 0 0 0,0 0 0 0 0,0 0 0 0 0,0 0 0 0 0,-1-1 0 0 0,2-30 627 0 0,-1 27-354 0 0,-2-20 57 0 0,0 1 1 0 0,-9-41-1 0 0,0 6-249 0 0,22 64 255 0 0,15 16-1375 0 0,7 5 431 0 0,-30-24 455 0 0,0 0 0 0 0,0 0-1 0 0,0-1 1 0 0,0 1 0 0 0,0-1 0 0 0,1 0-1 0 0,-1 0 1 0 0,0 0 0 0 0,1 0-1 0 0,-1-1 1 0 0,0 1 0 0 0,1-1 0 0 0,-1 0-1 0 0,1 0 1 0 0,-1 0 0 0 0,1 0-1 0 0,-1-1 1 0 0,0 1 0 0 0,1-1 0 0 0,-1 0-1 0 0,0 0 1 0 0,0 0 0 0 0,1 0-1 0 0,-1-1 1 0 0,0 1 0 0 0,0-1 0 0 0,0 0-1 0 0,-1 0 1 0 0,1 0 0 0 0,0 0-1 0 0,-1-1 1 0 0,1 1 0 0 0,-1-1 0 0 0,0 1-1 0 0,0-1 1 0 0,0 0 0 0 0,2-3-1 0 0,-5 20 284 0 0,0-1 0 0 0,1 1 0 0 0,1 0 0 0 0,0 0 0 0 0,1 0 0 0 0,0 0-1 0 0,7 20 1 0 0,-7-29-435 0 0,0 0-1 0 0,0-1 0 0 0,0 1 0 0 0,1 0 0 0 0,0-1 1 0 0,0 0-1 0 0,0 0 0 0 0,5 6 0 0 0,-8-10 156 0 0,1 1 0 0 0,0 0 0 0 0,-1-1 0 0 0,1 1 0 0 0,0 0 0 0 0,-1-1 0 0 0,1 1 0 0 0,0-1 0 0 0,0 1-1 0 0,-1-1 1 0 0,1 1 0 0 0,0-1 0 0 0,0 1 0 0 0,0-1 0 0 0,0 0 0 0 0,0 0 0 0 0,0 1 0 0 0,-1-1 0 0 0,1 0 0 0 0,0 0 0 0 0,0 0 0 0 0,0 0-1 0 0,0 0 1 0 0,0 0 0 0 0,0 0 0 0 0,0 0 0 0 0,0-1 0 0 0,0 1 0 0 0,0 0 0 0 0,-1 0 0 0 0,1-1 0 0 0,0 1 0 0 0,0-1 0 0 0,0 1-1 0 0,0-1 1 0 0,-1 1 0 0 0,1-1 0 0 0,0 1 0 0 0,0-1 0 0 0,-1 1 0 0 0,1-1 0 0 0,-1 0 0 0 0,1 0 0 0 0,0 1 0 0 0,-1-1 0 0 0,1 0 0 0 0,-1 0-1 0 0,0 0 1 0 0,1-1 0 0 0,4-10 36 0 0,0 1 0 0 0,-1-1 0 0 0,-1 0 0 0 0,0 0 0 0 0,0-1 0 0 0,-1 1 0 0 0,-1 0 0 0 0,0-24 1742 0 0,3 72 249 0 0,-1-28-1888 0 0,0-1 0 0 0,1 1-1 0 0,0-1 1 0 0,0 0 0 0 0,0 0 0 0 0,1 0 0 0 0,0 0 0 0 0,1-1 0 0 0,-1 0 0 0 0,1 0 0 0 0,11 8 0 0 0,-13-11-49 0 0,0 0 0 0 0,1 0 1 0 0,-1-1-1 0 0,1 1 0 0 0,0-1 0 0 0,-1 0 1 0 0,1 0-1 0 0,0-1 0 0 0,0 1 0 0 0,1-1 1 0 0,-1 0-1 0 0,0 0 0 0 0,0-1 0 0 0,0 0 1 0 0,1 0-1 0 0,-1 0 0 0 0,0 0 0 0 0,0-1 1 0 0,9-2-1 0 0,-10 1-89 0 0,0 0 0 0 0,0 0 0 0 0,-1-1 1 0 0,1 1-1 0 0,-1-1 0 0 0,0 0 0 0 0,0 0 1 0 0,1 0-1 0 0,-2 0 0 0 0,1-1 0 0 0,0 1 0 0 0,-1-1 1 0 0,0 1-1 0 0,0-1 0 0 0,0 0 0 0 0,0 0 0 0 0,0 0 1 0 0,-1 0-1 0 0,0 0 0 0 0,0-1 0 0 0,1-7 0 0 0,1-1-10 0 0,-2 1-1 0 0,1 0 0 0 0,-2-1 1 0 0,0 1-1 0 0,0-1 0 0 0,-3-18 1 0 0,2 27 43 0 0,-1-1 0 0 0,1 1 0 0 0,-1-1 0 0 0,1 1 0 0 0,-1 0 0 0 0,-1 0 0 0 0,1-1 0 0 0,0 2 0 0 0,-1-1 0 0 0,0 0 0 0 0,0 0 0 0 0,0 1 0 0 0,-1 0 0 0 0,1 0 0 0 0,-1 0 0 0 0,1 0 0 0 0,-1 0 0 0 0,0 1 0 0 0,0-1-1 0 0,0 1 1 0 0,-1 0 0 0 0,1 0 0 0 0,0 1 0 0 0,-1-1 0 0 0,-7 0 0 0 0,5 0-136 0 0,1 1 0 0 0,-1 0 0 0 0,0 1-1 0 0,0 0 1 0 0,0 0 0 0 0,1 0 0 0 0,-1 1-1 0 0,0 0 1 0 0,0 1 0 0 0,1-1 0 0 0,-1 1-1 0 0,1 0 1 0 0,-1 1 0 0 0,1-1 0 0 0,0 1-1 0 0,-11 7 1 0 0,11-5-592 0 0,1-1 0 0 0,-1 1 0 0 0,1 0 0 0 0,0 0 0 0 0,-7 9 0 0 0,1 7-2183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1880 0 0,'0'0'9310'0'0,"-2"12"-9262"0"0,-8 230-978 0 0,10-242 800 0 0,0 1 1 0 0,0-1-1 0 0,0 0 1 0 0,0 1 0 0 0,0-1-1 0 0,0 0 1 0 0,0 1 0 0 0,1-1-1 0 0,-1 0 1 0 0,0 1 0 0 0,0-1-1 0 0,1 0 1 0 0,-1 1-1 0 0,0-1 1 0 0,0 0 0 0 0,1 0-1 0 0,-1 1 1 0 0,0-1 0 0 0,1 0-1 0 0,-1 0 1 0 0,0 1-1 0 0,1-1 1 0 0,-1 0 0 0 0,0 0-1 0 0,1 0 1 0 0,-1 0 0 0 0,0 0-1 0 0,1 0 1 0 0,-1 1-1 0 0,1-1 1 0 0,-1 0 0 0 0,0 0-1 0 0,1 0 1 0 0,-1 0 0 0 0,0 0-1 0 0,1 0 1 0 0,-1-1 0 0 0,1 1-1 0 0,-1 0 1 0 0,0 0-1 0 0,1 0 1 0 0,-1 0 0 0 0,0 0-1 0 0,1 0 1 0 0,-1-1 0 0 0,0 1-1 0 0,1 0 1 0 0,-1 0-1 0 0,0-1 1 0 0,1 1 0 0 0,-1-1-1 0 0,3-5-2794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0 688 0 0,'0'0'10363'0'0,"0"0"-10354"0"0,0 0 0 0 0,0 0 1 0 0,0 1-1 0 0,0-1 0 0 0,0 0 0 0 0,0 0 0 0 0,0 0 0 0 0,0 0 0 0 0,0 0 1 0 0,0 0-1 0 0,0 0 0 0 0,0 0 0 0 0,0 0 0 0 0,0 0 0 0 0,0 0 1 0 0,0 1-1 0 0,1-1 0 0 0,-1 0 0 0 0,0 0 0 0 0,0 0 0 0 0,0 0 1 0 0,0 0-1 0 0,0 0 0 0 0,0 0 0 0 0,0 0 0 0 0,0 0 0 0 0,0 0 1 0 0,1 0-1 0 0,-1 0 0 0 0,0 0 0 0 0,0 0 0 0 0,0 0 0 0 0,0 0 1 0 0,0 0-1 0 0,0 0 0 0 0,0 0 0 0 0,0 0 0 0 0,0 0 0 0 0,1 0 1 0 0,-1 0-1 0 0,0 0 0 0 0,0 0 0 0 0,0 0 0 0 0,0 0 0 0 0,0 0 1 0 0,0-1-1 0 0,0 1 0 0 0,0 0 0 0 0,0 0 0 0 0,0 0 0 0 0,1 0 1 0 0,-1 0-1 0 0,0 0 0 0 0,0 0 0 0 0,0 0 0 0 0,0 0 0 0 0,0 0 1 0 0,0-1-1 0 0,8 10-20 0 0,13 14 55 0 0,0 1-1 0 0,18 29 0 0 0,-35-48-14 0 0,-1 1 0 0 0,1-1-1 0 0,-1 1 1 0 0,0 0-1 0 0,-1 0 1 0 0,1 0 0 0 0,-1 0-1 0 0,0 1 1 0 0,-1-1 0 0 0,0 1-1 0 0,0-1 1 0 0,0 1-1 0 0,-1-1 1 0 0,1 1 0 0 0,-2-1-1 0 0,0 12 1 0 0,-1-16-86 0 0,1 1 0 0 0,-1-1 0 0 0,0 0 0 0 0,0 1 0 0 0,0-1-1 0 0,0 0 1 0 0,0 0 0 0 0,0 0 0 0 0,0 0 0 0 0,-1-1 0 0 0,1 1 0 0 0,0-1 0 0 0,-1 1 0 0 0,0-1 0 0 0,1 0 0 0 0,-1 0 0 0 0,0 0 0 0 0,0 0 0 0 0,1 0 0 0 0,-1-1 0 0 0,0 1 0 0 0,-4-1 0 0 0,-33 0-2448 0 0,38 0 1967 0 0,0 0 0 0 0,0-1 0 0 0,0 1 0 0 0,-1-1 0 0 0,1 0 0 0 0,0 1 0 0 0,0-1 0 0 0,0 0 0 0 0,0 0 0 0 0,0-1 0 0 0,-3-1 0 0 0,1-4-1387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1 280 0 0,'0'0'11228'0'0,"2"15"-11201"0"0,10 134-123 0 0,-12-140-36 0 0,0-6-250 0 0,-1 0-1 0 0,1 0 1 0 0,0 1-1 0 0,0-1 1 0 0,0 0-1 0 0,1 0 1 0 0,-1 0-1 0 0,1 0 1 0 0,0 0-1 0 0,-1 0 1 0 0,1 0-1 0 0,1 0 1 0 0,-1 0-1 0 0,0 0 1 0 0,1-1-1 0 0,-1 1 1 0 0,1 0-1 0 0,0-1 1 0 0,0 1-1 0 0,3 2 1 0 0,8 7-2297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1232 0 0,'0'0'8160'0'0,"-4"14"-7762"0"0,-5 37-535 0 0,2 0 1 0 0,0 59-1 0 0,19-139-8496 0 0,-7 15 7886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9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31 3556 0 0,'0'0'4585'0'0,"-3"16"-4197"0"0,-2 3-208 0 0,3-9-11 0 0,0 0-1 0 0,0 0 1 0 0,1 0 0 0 0,0-1-1 0 0,1 14 1 0 0,0-22-128 0 0,0 1 1 0 0,0-1-1 0 0,1 0 0 0 0,-1 0 1 0 0,0 1-1 0 0,1-1 1 0 0,-1 0-1 0 0,1 0 0 0 0,-1 0 1 0 0,1 0-1 0 0,0 0 1 0 0,0 0-1 0 0,-1 0 0 0 0,1 0 1 0 0,0 0-1 0 0,0 0 0 0 0,0 0 1 0 0,0 0-1 0 0,0 0 1 0 0,0-1-1 0 0,0 1 0 0 0,0 0 1 0 0,1-1-1 0 0,-1 1 1 0 0,0-1-1 0 0,0 1 0 0 0,0-1 1 0 0,1 0-1 0 0,-1 0 0 0 0,0 1 1 0 0,0-1-1 0 0,1 0 1 0 0,-1 0-1 0 0,0 0 0 0 0,1 0 1 0 0,-1 0-1 0 0,0-1 1 0 0,0 1-1 0 0,3-1 0 0 0,-1 1-60 0 0,1 0-1 0 0,0-1 0 0 0,0 0 1 0 0,-1 0-1 0 0,1 0 1 0 0,0 0-1 0 0,-1-1 0 0 0,1 1 1 0 0,-1-1-1 0 0,0 0 0 0 0,1 0 1 0 0,5-5-1 0 0,-5 2-59 0 0,0-1 0 0 0,0 1 0 0 0,0-1 0 0 0,0 0 0 0 0,-1-1 0 0 0,0 1 0 0 0,0-1 0 0 0,-1 1 0 0 0,3-12 0 0 0,-5 15 19 0 0,1 1 1 0 0,-1 0-1 0 0,1 0 0 0 0,-1 0 0 0 0,0 0 0 0 0,0-1 1 0 0,0 1-1 0 0,0 0 0 0 0,-1 0 0 0 0,1 0 1 0 0,-1 0-1 0 0,1-1 0 0 0,-1 1 0 0 0,0 0 1 0 0,1 0-1 0 0,-1 0 0 0 0,0 0 0 0 0,0 0 1 0 0,-1 1-1 0 0,1-1 0 0 0,0 0 0 0 0,-1 0 1 0 0,1 1-1 0 0,-1-1 0 0 0,1 1 0 0 0,-1-1 1 0 0,0 1-1 0 0,1 0 0 0 0,-1 0 0 0 0,0 0 0 0 0,0-1 1 0 0,0 2-1 0 0,0-1 0 0 0,-3-1 0 0 0,-30-4-5711 0 0,26 6 3303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67 708 0 0,'0'0'7595'0'0,"2"-11"-6590"0"0,8-32-229 0 0,-10 42-739 0 0,1 1-1 0 0,-1-1 0 0 0,0 0 0 0 0,0 1 1 0 0,0-1-1 0 0,1 1 0 0 0,-1-1 1 0 0,0 1-1 0 0,0-1 0 0 0,1 0 1 0 0,-1 1-1 0 0,1-1 0 0 0,-1 1 0 0 0,0-1 1 0 0,1 1-1 0 0,-1 0 0 0 0,1-1 1 0 0,-1 1-1 0 0,1-1 0 0 0,-1 1 0 0 0,1 0 1 0 0,-1 0-1 0 0,1-1 0 0 0,0 1 1 0 0,-1 0-1 0 0,1 0 0 0 0,-1-1 1 0 0,1 1-1 0 0,0 0 0 0 0,-1 0 0 0 0,1 0 1 0 0,0 0-1 0 0,-1 0 0 0 0,1 0 1 0 0,-1 0-1 0 0,1 0 0 0 0,0 0 0 0 0,-1 0 1 0 0,1 1-1 0 0,0-1 0 0 0,-1 0 1 0 0,1 0-1 0 0,-1 1 0 0 0,1-1 1 0 0,-1 0-1 0 0,1 1 0 0 0,-1-1 0 0 0,1 0 1 0 0,-1 1-1 0 0,1-1 0 0 0,-1 1 1 0 0,1-1-1 0 0,-1 1 0 0 0,1 0 0 0 0,20 22 252 0 0,-17-17-285 0 0,-1 0 1 0 0,0 0-1 0 0,0 0 1 0 0,0 0-1 0 0,-1 0 1 0 0,0 1-1 0 0,0-1 0 0 0,-1 1 1 0 0,0-1-1 0 0,0 1 1 0 0,0 12-1 0 0,-1-17-68 0 0,0 0-1 0 0,0 1 0 0 0,0-1 1 0 0,-1 0-1 0 0,1 0 0 0 0,-1 0 1 0 0,0 1-1 0 0,1-1 0 0 0,-1 0 0 0 0,0 0 1 0 0,0 0-1 0 0,0 0 0 0 0,-1 0 1 0 0,1 0-1 0 0,0-1 0 0 0,-1 1 1 0 0,1 0-1 0 0,-1-1 0 0 0,0 1 1 0 0,1-1-1 0 0,-1 1 0 0 0,0-1 1 0 0,0 0-1 0 0,0 0 0 0 0,0 0 1 0 0,0 0-1 0 0,0 0 0 0 0,0 0 1 0 0,0 0-1 0 0,-1-1 0 0 0,1 1 1 0 0,0-1-1 0 0,0 0 0 0 0,-1 1 1 0 0,1-1-1 0 0,0 0 0 0 0,-4-1 1 0 0,3 1-255 0 0,0 1-56 0 0,1-1 0 0 0,-1 0 1 0 0,1 0-1 0 0,0 0 1 0 0,-1 0-1 0 0,1-1 1 0 0,0 1-1 0 0,-1 0 1 0 0,1-1-1 0 0,0 0 1 0 0,0 0-1 0 0,0 1 1 0 0,-1-1-1 0 0,1-1 1 0 0,0 1-1 0 0,0 0 1 0 0,-3-3-1 0 0,0-3-2122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58 249 2288 0 0,'0'0'6533'0'0,"7"-17"-6327"0"0,-6 5-67 0 0,0 0 0 0 0,-1 0-1 0 0,-1 0 1 0 0,-3-22 0 0 0,0-16-58 0 0,4 43-62 0 0,0-2 15 0 0,0 0 1 0 0,0 0-1 0 0,1 0 0 0 0,1 0 0 0 0,2-11 0 0 0,-4 18-17 0 0,1 1 0 0 0,-1-1 0 0 0,1 1-1 0 0,-1-1 1 0 0,1 1 0 0 0,0 0-1 0 0,0-1 1 0 0,0 1 0 0 0,-1 0-1 0 0,1 0 1 0 0,0 0 0 0 0,1 0-1 0 0,-1 0 1 0 0,0 0 0 0 0,0 0-1 0 0,0 0 1 0 0,1 0 0 0 0,-1 0-1 0 0,0 0 1 0 0,1 1 0 0 0,-1-1-1 0 0,0 1 1 0 0,1-1 0 0 0,-1 1-1 0 0,1-1 1 0 0,-1 1 0 0 0,1 0-1 0 0,-1 0 1 0 0,1 0 0 0 0,-1 0 0 0 0,1 0-1 0 0,-1 0 1 0 0,1 0 0 0 0,-1 0-1 0 0,1 1 1 0 0,-1-1 0 0 0,1 0-1 0 0,-1 1 1 0 0,3 0 0 0 0,-1 1-24 0 0,0 0 0 0 0,0 0 0 0 0,-1 0 1 0 0,1 0-1 0 0,0 0 0 0 0,-1 1 1 0 0,1-1-1 0 0,-1 1 0 0 0,0-1 0 0 0,0 1 1 0 0,0 0-1 0 0,0 0 0 0 0,0 0 0 0 0,-1 0 1 0 0,1 0-1 0 0,-1 1 0 0 0,0-1 1 0 0,0 0-1 0 0,1 6 0 0 0,11 67 80 0 0,-13-73-98 0 0,1 0-63 0 0,3 59 475 0 0,-7-39-672 0 0,3-22 244 0 0,0-1-1 0 0,0 0 1 0 0,0 0-1 0 0,0 1 1 0 0,0-1 0 0 0,0 0-1 0 0,0 0 1 0 0,0 0-1 0 0,0 1 1 0 0,-1-1-1 0 0,1 0 1 0 0,0 0 0 0 0,0 0-1 0 0,0 1 1 0 0,0-1-1 0 0,-1 0 1 0 0,1 0 0 0 0,0 0-1 0 0,0 0 1 0 0,0 1-1 0 0,-1-1 1 0 0,1 0-1 0 0,0 0 1 0 0,0 0 0 0 0,-1 0-1 0 0,1 0 1 0 0,0 0-1 0 0,0 0 1 0 0,-1 0 0 0 0,1 0-1 0 0,0 0 1 0 0,0 0-1 0 0,-1 0 1 0 0,1 0-1 0 0,0 0 1 0 0,0 0 0 0 0,-1 0-1 0 0,1 0 1 0 0,0 0-1 0 0,0 0 1 0 0,0 0 0 0 0,-1 0-1 0 0,1 0 1 0 0,0-1-1 0 0,0 1 1 0 0,-1 0-1 0 0,1 0 1 0 0,0 0 0 0 0,0 0-1 0 0,-1-1 1 0 0,-10-7 103 0 0,-1 1 1 0 0,-1 0-1 0 0,1 0 0 0 0,-1 2 1 0 0,0-1-1 0 0,-24-5 0 0 0,-14 4-5305 0 0</inkml:trace>
  <inkml:trace contextRef="#ctx0" brushRef="#br0" timeOffset="1">58 249 108 0 0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0 278 108 0 0,'98'9'1948'0'0,"-97"-9"-1895"0"0,0 0 1 0 0,0-1 0 0 0,0 1 0 0 0,0 0 0 0 0,0 0 0 0 0,0 0 0 0 0,0-1 0 0 0,-1 1 0 0 0,1 0 0 0 0,0-1-1 0 0,0 1 1 0 0,0-1 0 0 0,0 1 0 0 0,0-1 0 0 0,-1 1 0 0 0,1-1 0 0 0,0 0 0 0 0,0 1 0 0 0,-1-1 0 0 0,1 0-1 0 0,0 0 1 0 0,-1 1 0 0 0,1-1 0 0 0,-1 0 0 0 0,1 0 0 0 0,-1 0 0 0 0,1 0 0 0 0,-1 0 0 0 0,0 0 0 0 0,0 0-1 0 0,1 0 1 0 0,-1 0 0 0 0,0 0 0 0 0,0 0 0 0 0,0 0 0 0 0,0 0 0 0 0,0 0 0 0 0,0 0 0 0 0,0 1 0 0 0,0-1 0 0 0,0 0-1 0 0,-1 0 1 0 0,1 0 0 0 0,0 0 0 0 0,-1 0 0 0 0,1 0 0 0 0,-1-1 0 0 0,0-3 302 0 0,-11-193 3470 0 0,12 196-3794 0 0,0 0-1 0 0,0 0 0 0 0,0 0 1 0 0,0 0-1 0 0,0 1 0 0 0,0-1 1 0 0,1 0-1 0 0,-1 0 0 0 0,1 0 1 0 0,-1 1-1 0 0,1-1 0 0 0,0 0 0 0 0,-1 1 1 0 0,1-1-1 0 0,0 0 0 0 0,0 1 1 0 0,0-1-1 0 0,0 1 0 0 0,1 0 1 0 0,-1-1-1 0 0,0 1 0 0 0,1 0 1 0 0,-1 0-1 0 0,1-1 0 0 0,-1 1 1 0 0,1 0-1 0 0,-1 1 0 0 0,1-1 0 0 0,0 0 1 0 0,-1 0-1 0 0,1 1 0 0 0,0-1 1 0 0,0 1-1 0 0,-1-1 0 0 0,1 1 1 0 0,0 0-1 0 0,0 0 0 0 0,0 0 1 0 0,0 0-1 0 0,3 0 0 0 0,-1 1 3 0 0,0-1 0 0 0,0 1 1 0 0,0 0-1 0 0,0 0 0 0 0,0 0 0 0 0,-1 1 0 0 0,1-1 0 0 0,0 1 0 0 0,-1 0 1 0 0,1 0-1 0 0,-1 0 0 0 0,1 1 0 0 0,-1-1 0 0 0,0 1 0 0 0,0 0 0 0 0,0 0 1 0 0,4 6-1 0 0,-5-6-69 0 0,1 1 1 0 0,-1-1 0 0 0,0 1 0 0 0,0 0 0 0 0,-1 0 0 0 0,1-1 0 0 0,-1 1-1 0 0,0 0 1 0 0,0 1 0 0 0,0-1 0 0 0,0 0 0 0 0,-1 0 0 0 0,1 0-1 0 0,-1 0 1 0 0,0 1 0 0 0,-2 6 0 0 0,1-8-21 0 0,0 0 0 0 0,-1 0 0 0 0,1 0 0 0 0,-1 0 0 0 0,0 0 0 0 0,0 0 0 0 0,0 0 0 0 0,-1 0 0 0 0,1-1-1 0 0,-1 1 1 0 0,1-1 0 0 0,-1 0 0 0 0,0 0 0 0 0,0 0 0 0 0,0 0 0 0 0,0 0 0 0 0,0-1 0 0 0,0 1 0 0 0,0-1 0 0 0,-5 1 0 0 0,-1 2-3 0 0,-30 8 26 0 0,85-8 1714 0 0,-36-1-1600 0 0,-1 1 0 0 0,1 0-1 0 0,-1 0 1 0 0,0 1 0 0 0,-1 0 0 0 0,1 0 0 0 0,-1 1 0 0 0,0 0 0 0 0,0 1-1 0 0,-1 0 1 0 0,12 14 0 0 0,-11-10-657 0 0,16 15-1934 0 0,-4-19-3840 0 0,-14-7 4373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1448 0 0,'0'0'8808'0'0,"0"17"-8647"0"0,-1 6-126 0 0,0 6 265 0 0,0 0 0 0 0,5 39 0 0 0,-4-66-364 0 0,0-1-1 0 0,0 1 0 0 0,0-1 1 0 0,0 1-1 0 0,1-1 1 0 0,-1 1-1 0 0,0-1 0 0 0,1 1 1 0 0,-1-1-1 0 0,1 1 0 0 0,0-1 1 0 0,-1 1-1 0 0,1-1 0 0 0,0 0 1 0 0,0 0-1 0 0,0 1 1 0 0,0-1-1 0 0,0 0 0 0 0,0 0 1 0 0,0 0-1 0 0,0 0 0 0 0,0 0 1 0 0,1 0-1 0 0,-1 0 0 0 0,0 0 1 0 0,1-1-1 0 0,-1 1 1 0 0,0 0-1 0 0,1-1 0 0 0,-1 1 1 0 0,3 0-1 0 0,0-2-436 0 0,-1 1 0 0 0,0-1 0 0 0,1 0 0 0 0,-1 0 0 0 0,0 0 0 0 0,0 0 0 0 0,0 0 0 0 0,0-1 0 0 0,0 1-1 0 0,0-1 1 0 0,0 0 0 0 0,0 0 0 0 0,-1 0 0 0 0,4-3 0 0 0,6-8-1235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59 760 0 0,'0'0'5793'0'0,"-19"-3"-4716"0"0,-157-18 461 0 0,131 18-1544 0 0,-22-2-28 0 0,26-4-3212 0 0,38 7 1170 0 0</inkml:trace>
  <inkml:trace contextRef="#ctx0" brushRef="#br0" timeOffset="1">306 1 108 0 0,'0'0'8424'0'0,"0"14"-8362"0"0,-1 20-430 0 0,-9 53-1 0 0,8-82 3 0 0,1-1 0 0 0,0 0 0 0 0,1 1 0 0 0,-1-1-1 0 0,1 1 1 0 0,-1-1 0 0 0,1 1 0 0 0,1-1 0 0 0,-1 1-1 0 0,1-1 1 0 0,0 0 0 0 0,0 1 0 0 0,0-1 0 0 0,0 0 0 0 0,1 0-1 0 0,3 8 1 0 0,4-1-1266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33 275 920 0 0,'0'0'5837'0'0,"-3"-18"-5203"0"0,-24-134 416 0 0,26 145-956 0 0,0 0 1 0 0,1-1-1 0 0,-1 1 0 0 0,2 0 1 0 0,-1 0-1 0 0,1 0 1 0 0,0 0-1 0 0,3-11 0 0 0,-3 16-54 0 0,0 0-1 0 0,1 0 0 0 0,-1 0 1 0 0,0 0-1 0 0,1 0 0 0 0,0 0 0 0 0,-1 1 1 0 0,1-1-1 0 0,0 1 0 0 0,0-1 1 0 0,0 1-1 0 0,0 0 0 0 0,0 0 1 0 0,0-1-1 0 0,0 2 0 0 0,0-1 1 0 0,0 0-1 0 0,1 0 0 0 0,-1 1 1 0 0,0-1-1 0 0,1 1 0 0 0,-1-1 0 0 0,0 1 1 0 0,1 0-1 0 0,-1 0 0 0 0,0 0 1 0 0,1 1-1 0 0,-1-1 0 0 0,3 1 1 0 0,-3-1-71 0 0,1 1-1 0 0,-1-1 1 0 0,1 1 0 0 0,-1 0 0 0 0,1 0 0 0 0,-1 0 0 0 0,0 0 0 0 0,1 0 0 0 0,-1 0 0 0 0,0 1 0 0 0,0-1-1 0 0,0 1 1 0 0,0-1 0 0 0,0 1 0 0 0,0 0 0 0 0,-1 0 0 0 0,1 0 0 0 0,-1 0 0 0 0,1 0 0 0 0,-1 0 0 0 0,0 0 0 0 0,1 1-1 0 0,-1-1 1 0 0,0 0 0 0 0,-1 1 0 0 0,1-1 0 0 0,0 1 0 0 0,-1-1 0 0 0,1 5 0 0 0,0-4-55 0 0,-1 1-1 0 0,1-1 1 0 0,-1 1 0 0 0,0-1 0 0 0,0 1 0 0 0,0-1 0 0 0,-1 1 0 0 0,1 0 0 0 0,-1-1-1 0 0,0 1 1 0 0,0-1 0 0 0,0 0 0 0 0,0 1 0 0 0,-1-1 0 0 0,1 0 0 0 0,-1 0 0 0 0,0 0-1 0 0,0 0 1 0 0,0 0 0 0 0,-4 4 0 0 0,1-4-88 0 0,0 0-1 0 0,0 0 1 0 0,0-1 0 0 0,-1 1 0 0 0,1-1-1 0 0,-11 2 1 0 0,-3 3 242 0 0,19-7 17 0 0,0 0 1 0 0,0 0 0 0 0,0 0 0 0 0,-1 1-1 0 0,1-1 1 0 0,0 0 0 0 0,0 0-1 0 0,0 0 1 0 0,0 0 0 0 0,-1 0 0 0 0,1 0-1 0 0,0 0 1 0 0,0 0 0 0 0,0 0 0 0 0,0 1-1 0 0,0-1 1 0 0,0 0 0 0 0,0 0-1 0 0,-1 0 1 0 0,1 0 0 0 0,0 1 0 0 0,0-1-1 0 0,0 0 1 0 0,0 0 0 0 0,0 0 0 0 0,0 0-1 0 0,0 0 1 0 0,0 1 0 0 0,0-1 0 0 0,0 0-1 0 0,0 0 1 0 0,0 0 0 0 0,0 1-1 0 0,0-1 1 0 0,0 0 0 0 0,0 0 0 0 0,0 0-1 0 0,0 0 1 0 0,0 1 0 0 0,0-1 0 0 0,0 0-1 0 0,0 0 1 0 0,0 0 0 0 0,0 0-1 0 0,1 0 1 0 0,-1 1 0 0 0,0-1 0 0 0,0 0-1 0 0,0 0 1 0 0,0 0 0 0 0,0 0 0 0 0,0 0-1 0 0,1 0 1 0 0,-1 1 0 0 0,0-1 0 0 0,0 0-1 0 0,0 0 1 0 0,1 0 0 0 0,14 13 146 0 0,-1 0 0 0 0,19 22 1 0 0,-22-23-255 0 0,1 1 1 0 0,0-2 0 0 0,0 0 0 0 0,16 11-1 0 0,-6-15-1537 0 0,-19-6 1063 0 0,-1-1-1 0 0,1 0 0 0 0,-1 0 1 0 0,0-1-1 0 0,1 1 0 0 0,-1 0 1 0 0,1-1-1 0 0,-1 0 0 0 0,0 1 0 0 0,1-1 1 0 0,-1 0-1 0 0,3-2 0 0 0,7-4-2211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23 2480 0 0,'0'0'3951'0'0,"-14"-3"-3850"0"0,5 1-104 0 0,-19-4 249 0 0,1 2 0 0 0,-1 0 1 0 0,-53 1-1 0 0,79 3-166 0 0,1 0 1 0 0,-1 1-1 0 0,0-1 0 0 0,1 0 1 0 0,-1 1-1 0 0,0 0 0 0 0,1-1 0 0 0,-1 1 1 0 0,1 0-1 0 0,-1 0 0 0 0,1-1 1 0 0,0 1-1 0 0,-1 0 0 0 0,1 0 1 0 0,0 1-1 0 0,0-1 0 0 0,0 0 0 0 0,-1 0 1 0 0,1 1-1 0 0,1-1 0 0 0,-2 2 1 0 0,0 1-5 0 0,0 0 1 0 0,1 0 0 0 0,-1 0-1 0 0,1 0 1 0 0,0 1 0 0 0,1-1-1 0 0,-1 0 1 0 0,0 6 0 0 0,2 10-71 0 0,0-1 0 0 0,7 37 0 0 0,-6-44 26 0 0,-2-8-67 0 0,1 0-1 0 0,-1 0 1 0 0,1 0 0 0 0,0-1-1 0 0,0 1 1 0 0,1 0-1 0 0,-1 0 1 0 0,1 0 0 0 0,0-1-1 0 0,0 1 1 0 0,0-1 0 0 0,0 0-1 0 0,0 1 1 0 0,1-1 0 0 0,0 0-1 0 0,3 3 1 0 0,-2-4-437 0 0,1 0-1 0 0,-1 0 1 0 0,1 0 0 0 0,0 0 0 0 0,0-1 0 0 0,0 0-1 0 0,0 0 1 0 0,0 0 0 0 0,0 0 0 0 0,0-1-1 0 0,0 0 1 0 0,6 0 0 0 0,3 0-1039 0 0,2 0-47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2 140 0 0,'0'0'8245'0'0,"-101"-2"-8065"0"0,83 2 4 0 0,2 0-108 0 0,1 2-12 0 0,-1-2-56 0 0,0 0-8 0 0,2 0-564 0 0,0 0-776 0 0,4 0-1185 0 0,4 0-1943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2556 0 0,'0'0'7577'0'0,"-11"0"-7308"0"0,0 0-184 0 0,0 0 0 0 0,0 1 0 0 0,0 0-1 0 0,0 1 1 0 0,-20 6 0 0 0,27-7-113 0 0,-1 0 0 0 0,1 1 0 0 0,0 0 0 0 0,-1 0 0 0 0,1 1 0 0 0,0-1 0 0 0,0 1 1 0 0,1-1-1 0 0,-1 1 0 0 0,1 1 0 0 0,-1-1 0 0 0,1 0 0 0 0,0 1 0 0 0,0 0 0 0 0,0-1 0 0 0,1 1 0 0 0,0 0 0 0 0,-1 0 0 0 0,-2 9 0 0 0,3-7-27 0 0,1-1 0 0 0,-1 1 1 0 0,1-1-1 0 0,1 1 0 0 0,-1 0 0 0 0,1-1 0 0 0,0 1 0 0 0,0 0 0 0 0,1-1 0 0 0,-1 1 0 0 0,1-1 1 0 0,1 1-1 0 0,-1-1 0 0 0,1 1 0 0 0,0-1 0 0 0,0 0 0 0 0,0 1 0 0 0,1-1 0 0 0,0-1 0 0 0,0 1 1 0 0,0 0-1 0 0,0-1 0 0 0,1 1 0 0 0,0-1 0 0 0,0 0 0 0 0,6 4 0 0 0,-4-3 73 0 0,-1-1 0 0 0,2 0 0 0 0,-1 0 0 0 0,0-1 0 0 0,1 1 0 0 0,-1-1 0 0 0,1-1 0 0 0,0 0 0 0 0,0 0 0 0 0,0 0 0 0 0,0 0 0 0 0,1-1 0 0 0,-1-1 0 0 0,0 1 0 0 0,1-1 0 0 0,-1 0 0 0 0,0-1 0 0 0,0 0 0 0 0,1 0 0 0 0,8-3 0 0 0,-14 4-36 0 0,0 0 0 0 0,0-1 0 0 0,-1 1 0 0 0,1-1 0 0 0,0 1-1 0 0,-1-1 1 0 0,1 0 0 0 0,0 1 0 0 0,-1-1 0 0 0,1 0 0 0 0,-1 0 0 0 0,1 0 0 0 0,-1 0 0 0 0,0-1-1 0 0,1 1 1 0 0,-1 0 0 0 0,0-1 0 0 0,0 1 0 0 0,0 0 0 0 0,0-1 0 0 0,0 1 0 0 0,0-1 0 0 0,0 0-1 0 0,-1 1 1 0 0,1-1 0 0 0,-1 0 0 0 0,1 1 0 0 0,-1-1 0 0 0,1 0 0 0 0,-1 1 0 0 0,0-1 0 0 0,0 0-1 0 0,0 0 1 0 0,0 0 0 0 0,0 1 0 0 0,0-1 0 0 0,-1 0 0 0 0,1-1 0 0 0,-2-2 65 0 0,0 1 0 0 0,1 0 0 0 0,-1 0-1 0 0,-1 1 1 0 0,1-1 0 0 0,0 0 0 0 0,-1 1 0 0 0,0-1 0 0 0,0 1 0 0 0,0 0 0 0 0,0 0 0 0 0,-1 0 0 0 0,-6-4 0 0 0,4 3-9 0 0,0 1 0 0 0,0-1 0 0 0,0 2 0 0 0,0-1-1 0 0,0 1 1 0 0,0-1 0 0 0,-10 0 2710 0 0,55 3-1455 0 0,36 2-2225 0 0,-36 0-1769 0 0,-1-1-4435 0 0,-28-1 4812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0 608 0 0,'0'0'11321'0'0,"-1"6"-11279"0"0,0 12-270 0 0,-1 0-1 0 0,2 0 1 0 0,3 32-1 0 0,-1-42-783 0 0,-1-1 0 0 0,1 1 1 0 0,0-1-1 0 0,1 1 0 0 0,-1-1 0 0 0,1 0 0 0 0,6 10 0 0 0,0-5-1070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1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1188 0 0,'0'0'9204'0'0,"1"17"-8910"0"0,2 54-52 0 0,-3-61-66 0 0,0 0 0 0 0,-1 0 0 0 0,-1 0-1 0 0,-4 18 1 0 0,-1 15 854 0 0,7-41-969 0 0,0-1 0 0 0,0 1 0 0 0,1 0 0 0 0,-1-1 0 0 0,0 1 0 0 0,1-1 0 0 0,-1 1 0 0 0,1 0 0 0 0,-1-1 0 0 0,1 1 0 0 0,0-1 0 0 0,0 1 0 0 0,0-1 0 0 0,-1 0 0 0 0,2 1 1 0 0,-1-1-1 0 0,0 0 0 0 0,0 0 0 0 0,0 1 0 0 0,0-1 0 0 0,1 0 0 0 0,-1 0 0 0 0,1 0 0 0 0,1 1 0 0 0,2 0-106 0 0,0 0 0 0 0,0-1 0 0 0,1 1 1 0 0,-1-1-1 0 0,0 0 0 0 0,0 0 0 0 0,0-1 1 0 0,7 1-1 0 0,3-2-931 0 0,-1 1 1 0 0,1-2 0 0 0,0 0-1 0 0,-1-1 1 0 0,19-5-1 0 0,-15 1-1695 0 0,-1 2-1113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20 262 2016 0 0,'0'0'7186'0'0,"0"-15"-7062"0"0,0-14-56 0 0,2-73 253 0 0,-2 90-270 0 0,2-1 0 0 0,-1 1 0 0 0,2-1 1 0 0,-1 1-1 0 0,2 0 0 0 0,4-13 0 0 0,-8 24-37 0 0,1 1 0 0 0,-1-1 0 0 0,0 0 1 0 0,0 0-1 0 0,0 1 0 0 0,1-1 0 0 0,-1 0 0 0 0,0 0 0 0 0,1 1 1 0 0,-1-1-1 0 0,0 0 0 0 0,1 1 0 0 0,-1-1 0 0 0,1 0 0 0 0,-1 1 1 0 0,1-1-1 0 0,0 1 0 0 0,-1-1 0 0 0,1 1 0 0 0,0-1 0 0 0,-1 1 0 0 0,1 0 1 0 0,0-1-1 0 0,-1 1 0 0 0,1 0 0 0 0,0-1 0 0 0,0 1 0 0 0,-1 0 1 0 0,1 0-1 0 0,0 0 0 0 0,0-1 0 0 0,-1 1 0 0 0,1 0 0 0 0,0 0 1 0 0,0 0-1 0 0,0 0 0 0 0,-1 1 0 0 0,1-1 0 0 0,0 0 0 0 0,0 0 1 0 0,-1 0-1 0 0,1 1 0 0 0,0-1 0 0 0,0 0 0 0 0,-1 1 0 0 0,1-1 1 0 0,0 0-1 0 0,-1 1 0 0 0,1-1 0 0 0,0 1 0 0 0,-1-1 0 0 0,1 1 1 0 0,-1 0-1 0 0,1-1 0 0 0,-1 1 0 0 0,1 0 0 0 0,-1-1 0 0 0,0 1 1 0 0,1 0-1 0 0,-1-1 0 0 0,1 2 0 0 0,3 4-96 0 0,-1 0 1 0 0,0 1-1 0 0,0-1 1 0 0,-1 1-1 0 0,3 10 1 0 0,3 27 70 0 0,-2 0-1 0 0,-1 90 1 0 0,6-174-1560 0 0,-10 35 1678 0 0,0 0 0 0 0,-1 0 0 0 0,0-1 0 0 0,0 1 0 0 0,0 0 0 0 0,-1 0 0 0 0,0-1 0 0 0,0 1 0 0 0,-2-5 0 0 0,2 8-54 0 0,0 0 1 0 0,-1 0-1 0 0,1 0 1 0 0,-1 0-1 0 0,1 0 1 0 0,-1 0-1 0 0,0 0 0 0 0,0 1 1 0 0,0-1-1 0 0,0 1 1 0 0,0-1-1 0 0,0 1 1 0 0,-1 0-1 0 0,1 0 0 0 0,0 0 1 0 0,-1 0-1 0 0,1 0 1 0 0,0 1-1 0 0,-1-1 1 0 0,-4 0-1 0 0,-14-2 21 0 0,-18-3-248 0 0,21-2-3272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133 237 416 0 0,'0'0'11329'0'0,"-107"-85"-11225"0"0,95 67-28 0 0,4-2-76 0 0,2-2-528 0 0,6-2-736 0 0,0-1-1212 0 0,0 3-2493 0 0,12 2 2281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1360 0 0,'0'0'8399'0'0,"-4"11"-8322"0"0,-3 11-386 0 0,1 1 0 0 0,1-1 0 0 0,1 1 0 0 0,1 0 1 0 0,0 28-1 0 0,3-45-118 0 0,-1-6 286 0 0,1 1 0 0 0,0-1 0 0 0,0 1 1 0 0,0-1-1 0 0,-1 1 0 0 0,1-1 0 0 0,0 1 0 0 0,0-1 0 0 0,0 1 0 0 0,0-1 0 0 0,0 1 0 0 0,0 0 0 0 0,0-1 1 0 0,0 1-1 0 0,0-1 0 0 0,1 1 0 0 0,-1-1 0 0 0,0 1 0 0 0,0-1 0 0 0,0 1 0 0 0,1-1 0 0 0,-1 1 1 0 0,0-1-1 0 0,0 1 0 0 0,1-1 0 0 0,-1 1 0 0 0,0-1 0 0 0,1 0 0 0 0,-1 1 0 0 0,1-1 0 0 0,-1 0 1 0 0,0 1-1 0 0,1-1 0 0 0,-1 0 0 0 0,1 1 0 0 0,-1-1 0 0 0,1 0 0 0 0,-1 0 0 0 0,1 1 0 0 0,0-1 0 0 0,3 0-1638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66 1300 0 0,'0'0'5428'0'0,"-2"-11"-4496"0"0,-4-32-107 0 0,4 32-158 0 0,3 11-646 0 0,1 0 0 0 0,-1 1-1 0 0,0-1 1 0 0,1 1 0 0 0,-1-1-1 0 0,0 1 1 0 0,0 0 0 0 0,1-1-1 0 0,-1 1 1 0 0,0 0 0 0 0,0 0-1 0 0,0 0 1 0 0,0 0 0 0 0,0 0-1 0 0,0 0 1 0 0,0 0 0 0 0,0 0-1 0 0,-1 0 1 0 0,2 2 0 0 0,16 29-79 0 0,-10-16 169 0 0,6 7 362 0 0,20 45-1 0 0,-31-61-328 0 0,0 0 0 0 0,0 1-1 0 0,-1 0 1 0 0,0 0-1 0 0,-1 0 1 0 0,0 0-1 0 0,0 0 1 0 0,0 0 0 0 0,-1 0-1 0 0,-2 13 1 0 0,1-18-172 0 0,0-1 1 0 0,-1 0-1 0 0,1 1 0 0 0,-1-1 1 0 0,1 0-1 0 0,-1 0 1 0 0,0 0-1 0 0,0 0 1 0 0,0 0-1 0 0,0 0 0 0 0,0-1 1 0 0,0 1-1 0 0,-1-1 1 0 0,1 1-1 0 0,0-1 1 0 0,-1 0-1 0 0,1 0 0 0 0,-1 0 1 0 0,1 0-1 0 0,-1-1 1 0 0,0 1-1 0 0,1-1 1 0 0,-1 1-1 0 0,0-1 0 0 0,-3 0 1 0 0,2 1-298 0 0,1-1 1 0 0,-1 1-1 0 0,0-1 0 0 0,1 0 1 0 0,-1 0-1 0 0,1 0 0 0 0,-1-1 1 0 0,1 1-1 0 0,-1-1 0 0 0,1 0 1 0 0,-1 0-1 0 0,1 0 0 0 0,-1-1 1 0 0,1 1-1 0 0,0-1 0 0 0,0 1 1 0 0,0-1-1 0 0,-6-5 0 0 0,6 1-1871 0 0,2 0-510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44 280 292 0 0,'0'0'6101'0'0,"0"-16"-5531"0"0,0-131 370 0 0,0 136-896 0 0,0 3-1 0 0,-1 1 0 0 0,1 0 0 0 0,0-1 0 0 0,1 1 0 0 0,-1 0 0 0 0,1-1 0 0 0,1 1 0 0 0,0 0 0 0 0,0 0 0 0 0,0 0 0 0 0,1 0 0 0 0,4-8 0 0 0,-7 15-2 0 0,1 0 1 0 0,-1-1-1 0 0,1 1 0 0 0,-1 0 0 0 0,1-1 1 0 0,0 1-1 0 0,-1 0 0 0 0,1-1 1 0 0,-1 1-1 0 0,1 0 0 0 0,0 0 0 0 0,-1 0 1 0 0,1 0-1 0 0,0 0 0 0 0,-1 0 1 0 0,1 0-1 0 0,0 0 0 0 0,-1 0 0 0 0,1 0 1 0 0,0 0-1 0 0,-1 0 0 0 0,1 0 0 0 0,0 1 1 0 0,-1-1-1 0 0,1 0 0 0 0,0 0 1 0 0,-1 1-1 0 0,1-1 0 0 0,-1 0 0 0 0,1 1 1 0 0,-1-1-1 0 0,1 1 0 0 0,-1-1 1 0 0,1 1-1 0 0,-1-1 0 0 0,1 1 0 0 0,-1-1 1 0 0,0 1-1 0 0,1-1 0 0 0,-1 1 0 0 0,0-1 1 0 0,1 1-1 0 0,-1 0 0 0 0,0-1 1 0 0,1 2-1 0 0,14 31-108 0 0,-15-32 98 0 0,37 120-66 0 0,-20-59 136 0 0,-33-67-266 0 0,-1 0-1 0 0,-32-4 1 0 0,47 9 80 0 0,-49-6-363 0 0,29 5-5724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4 988 0 0,'0'0'9039'0'0,"-5"3"-8841"0"0,2 0-107 0 0,0 0-1 0 0,0 0 1 0 0,0 0 0 0 0,1 1-1 0 0,-1-1 1 0 0,1 0 0 0 0,0 1-1 0 0,0 0 1 0 0,0-1 0 0 0,0 1-1 0 0,0 0 1 0 0,1 0 0 0 0,0 0-1 0 0,0 0 1 0 0,0 0 0 0 0,0 1-1 0 0,1-1 1 0 0,0 0 0 0 0,-1 0-1 0 0,2 0 1 0 0,0 7 0 0 0,-1-5-42 0 0,0 0 1 0 0,0 0 0 0 0,1 0-1 0 0,0 0 1 0 0,1 0-1 0 0,-1-1 1 0 0,1 1-1 0 0,0 0 1 0 0,0-1 0 0 0,7 11-1 0 0,-8-14-48 0 0,0-1 0 0 0,1 1 0 0 0,-1 0 0 0 0,1 0 0 0 0,-1-1 0 0 0,1 1 0 0 0,0-1 0 0 0,-1 0 0 0 0,1 1 0 0 0,0-1 0 0 0,0 0 0 0 0,0 0 0 0 0,0 0-1 0 0,0 0 1 0 0,0-1 0 0 0,0 1 0 0 0,1-1 0 0 0,-1 1 0 0 0,0-1 0 0 0,0 1 0 0 0,0-1 0 0 0,1 0 0 0 0,-1 0 0 0 0,0 0 0 0 0,0-1 0 0 0,1 1 0 0 0,-1 0 0 0 0,0-1 0 0 0,0 0 0 0 0,0 1 0 0 0,0-1 0 0 0,4-2 0 0 0,-2 1-61 0 0,0 0 0 0 0,-1 0 0 0 0,1 0 1 0 0,-1 0-1 0 0,0-1 0 0 0,0 1 0 0 0,0-1 1 0 0,0 0-1 0 0,0 0 0 0 0,0 0 0 0 0,-1 0 1 0 0,0-1-1 0 0,1 1 0 0 0,-1-1 1 0 0,0 1-1 0 0,1-5 0 0 0,2-6-73 0 0,-1-1-1 0 0,0 1 0 0 0,2-18 1 0 0,6-20-3832 0 0,-12 51 3798 0 0,0 1 0 0 0,0 0-1 0 0,0-1 1 0 0,0 1 0 0 0,0 0 0 0 0,0-1 0 0 0,1 1-1 0 0,-1 0 1 0 0,0 0 0 0 0,0-1 0 0 0,0 1 0 0 0,0 0-1 0 0,1-1 1 0 0,-1 1 0 0 0,0 0 0 0 0,0 0 0 0 0,0-1-1 0 0,1 1 1 0 0,-1 0 0 0 0,0 0 0 0 0,1 0 0 0 0,-1 0-1 0 0,0-1 1 0 0,0 1 0 0 0,1 0 0 0 0,-1 0 0 0 0,0 0-1 0 0,1 0 1 0 0,-1 0 0 0 0,0 0 0 0 0,1 0 0 0 0,-1 0-1 0 0,0 0 1 0 0,1 0 0 0 0,-1 0 0 0 0,6 0-1056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1 341 852 0 0,'0'0'7178'0'0,"3"-18"-6871"0"0,-3 14-320 0 0,6-26 201 0 0,-2-2 0 0 0,-2 1 0 0 0,-1-51-1 0 0,-3 68-424 0 0,0-17 1051 0 0,7 30-645 0 0,6 17-885 0 0,-8-9 536 0 0,45 74-649 0 0,-39-69 1365 0 0,0 0 0 0 0,0 0 0 0 0,1-1 0 0 0,14 13 0 0 0,-23-24-525 0 0,-1 0 0 0 0,0 0-1 0 0,0 0 1 0 0,0 1-1 0 0,1-1 1 0 0,-1 0 0 0 0,0 0-1 0 0,0 0 1 0 0,1 0 0 0 0,-1 0-1 0 0,0 0 1 0 0,0 0-1 0 0,0 0 1 0 0,1 0 0 0 0,-1 0-1 0 0,0 0 1 0 0,0 0-1 0 0,1 0 1 0 0,-1 0 0 0 0,0 0-1 0 0,0 0 1 0 0,1 0 0 0 0,-1 0-1 0 0,0 0 1 0 0,0 0-1 0 0,1 0 1 0 0,-1 0 0 0 0,0 0-1 0 0,0 0 1 0 0,0 0 0 0 0,1-1-1 0 0,-1 1 1 0 0,0 0-1 0 0,0 0 1 0 0,0 0 0 0 0,1 0-1 0 0,-1-1 1 0 0,0 1-1 0 0,0 0 1 0 0,0 0 0 0 0,0 0-1 0 0,0-1 1 0 0,1 1 0 0 0,-1 0-1 0 0,0 0 1 0 0,0 0-1 0 0,0-1 1 0 0,0 1 0 0 0,0 0-1 0 0,0-1 1 0 0,5-22-167 0 0,-3-26-194 0 0,-2 48 378 0 0,-2-84-78 0 0,0-1-4766 0 0,2 62 278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44 0 0,'0'0'8137'0'0,"-16"4"-7873"0"0,-48 12 1 0 0,63-16-219 0 0,-1 0 0 0 0,0 1 0 0 0,1-1 0 0 0,-1 1 0 0 0,1-1 0 0 0,-1 1 0 0 0,1 0-1 0 0,0 0 1 0 0,-1-1 0 0 0,1 1 0 0 0,0 0 0 0 0,-1 0 0 0 0,1 0 0 0 0,0 1 0 0 0,0-1 0 0 0,-2 2 0 0 0,3-2-62 0 0,0 0-1 0 0,-1 0 1 0 0,1-1 0 0 0,0 1-1 0 0,0 0 1 0 0,0 0 0 0 0,0-1 0 0 0,0 1-1 0 0,0 0 1 0 0,0-1 0 0 0,1 1 0 0 0,-1 0-1 0 0,0 0 1 0 0,0-1 0 0 0,0 1 0 0 0,1 0-1 0 0,-1-1 1 0 0,0 1 0 0 0,1 0 0 0 0,-1-1-1 0 0,1 1 1 0 0,-1-1 0 0 0,2 2 0 0 0,32 23-1146 0 0,-33-24 1208 0 0,7 3 38 0 0,0 1-1 0 0,-1-1 1 0 0,0 2-1 0 0,0-1 0 0 0,0 1 1 0 0,6 7-1 0 0,-12-12-68 0 0,0 0 0 0 0,0 1 0 0 0,0-1-1 0 0,0 0 1 0 0,0 1 0 0 0,0-1 0 0 0,-1 1 0 0 0,1-1-1 0 0,0 1 1 0 0,-1-1 0 0 0,1 1 0 0 0,-1 0-1 0 0,0-1 1 0 0,1 1 0 0 0,-1 0 0 0 0,0-1 0 0 0,0 1-1 0 0,0 0 1 0 0,0-1 0 0 0,0 1 0 0 0,-1 0-1 0 0,1-1 1 0 0,0 1 0 0 0,-1 0 0 0 0,1-1 0 0 0,-1 1-1 0 0,0-1 1 0 0,1 1 0 0 0,-1-1 0 0 0,0 1-1 0 0,0-1 1 0 0,0 1 0 0 0,0-1 0 0 0,0 0 0 0 0,0 0-1 0 0,-1 1 1 0 0,-1 0 0 0 0,-2 2-50 0 0,0 0 0 0 0,0 0 0 0 0,-1-1 0 0 0,1 1 1 0 0,-1-2-1 0 0,0 1 0 0 0,-7 2 0 0 0,10-4-283 0 0,0 0-1 0 0,0 0 1 0 0,0 0 0 0 0,0 0-1 0 0,-1-1 1 0 0,1 1-1 0 0,0-1 1 0 0,0 0 0 0 0,0 0-1 0 0,0 0 1 0 0,0 0 0 0 0,-1-1-1 0 0,1 1 1 0 0,0-1-1 0 0,0 0 1 0 0,-5-2 0 0 0,3-2-1702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0 196 0 0,'0'0'10102'0'0,"4"17"-9909"0"0,5 19-203 0 0,-2 0 0 0 0,3 44-1 0 0,-10-71-375 0 0,4 30 153 0 0,-4-38 2 0 0,0 0-1 0 0,1 0 0 0 0,-1 0 0 0 0,0 0 0 0 0,0 0 0 0 0,1 0 0 0 0,-1 0 0 0 0,1 0 1 0 0,-1 0-1 0 0,1 0 0 0 0,-1 0 0 0 0,1 0 0 0 0,0-1 0 0 0,-1 1 0 0 0,1 0 1 0 0,0 0-1 0 0,-1-1 0 0 0,1 1 0 0 0,0 0 0 0 0,0-1 0 0 0,0 1 0 0 0,0-1 0 0 0,0 1 1 0 0,0-1-1 0 0,0 0 0 0 0,0 1 0 0 0,0-1 0 0 0,0 0 0 0 0,0 1 0 0 0,1-1 1 0 0,4 0-2135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1840 0 0,'0'0'5985'0'0,"-17"4"-5851"0"0,-1-2-79 0 0,0 0 113 0 0,1 1 0 0 0,-1 0 0 0 0,0 2 0 0 0,-30 11 0 0 0,47-16-134 0 0,1 0 1 0 0,-1 0-1 0 0,1 0 0 0 0,-1 1 0 0 0,1-1 1 0 0,-1 0-1 0 0,1 1 0 0 0,-1-1 0 0 0,1 0 0 0 0,0 1 1 0 0,-1-1-1 0 0,1 1 0 0 0,0-1 0 0 0,-1 1 1 0 0,1-1-1 0 0,0 0 0 0 0,0 1 0 0 0,-1-1 1 0 0,1 1-1 0 0,0-1 0 0 0,0 1 0 0 0,0-1 0 0 0,0 1 1 0 0,0 0-1 0 0,0-1 0 0 0,0 1 0 0 0,0-1 1 0 0,0 1-1 0 0,0-1 0 0 0,0 1 0 0 0,0-1 1 0 0,0 1-1 0 0,12 19-113 0 0,25 12-564 0 0,-34-31 740 0 0,32 24 39 0 0,-24-19-81 0 0,0 1-1 0 0,0 0 1 0 0,-1 1 0 0 0,0 0 0 0 0,-1 1 0 0 0,0 0 0 0 0,0 0-1 0 0,14 21 1 0 0,-22-29-33 0 0,0 1-1 0 0,-1-1 0 0 0,1 0 1 0 0,0 1-1 0 0,-1-1 0 0 0,1 1 1 0 0,-1-1-1 0 0,0 1 0 0 0,1-1 1 0 0,-1 1-1 0 0,0-1 0 0 0,0 1 1 0 0,0-1-1 0 0,0 1 0 0 0,0-1 1 0 0,0 1-1 0 0,-1-1 0 0 0,1 1 1 0 0,0-1-1 0 0,-1 1 0 0 0,1-1 1 0 0,-1 1-1 0 0,0-1 0 0 0,-1 3 1 0 0,0-2-42 0 0,1-1 1 0 0,-1 1 0 0 0,0 0-1 0 0,0-1 1 0 0,0 1-1 0 0,0-1 1 0 0,0 0 0 0 0,-1 0-1 0 0,1 0 1 0 0,0 0 0 0 0,-1 0-1 0 0,1 0 1 0 0,0-1 0 0 0,-4 1-1 0 0,2 0-186 0 0,-1 0-1 0 0,0 0 0 0 0,0-1 1 0 0,0 0-1 0 0,0 0 0 0 0,0 0 1 0 0,0-1-1 0 0,0 1 0 0 0,0-1 1 0 0,0 0-1 0 0,1-1 0 0 0,-1 1 1 0 0,0-1-1 0 0,1 0 0 0 0,-7-4 1 0 0,9 5-146 0 0,0-1 0 0 0,0 0 0 0 0,0 0 0 0 0,0 0 0 0 0,0 0 0 0 0,1-1 0 0 0,-1 1 0 0 0,1 0 0 0 0,0-1 0 0 0,-1 1 0 0 0,1-1 0 0 0,-1-4 1 0 0,0-6-1883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2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4352 0 0,'0'0'8032'0'0,"1"16"-7780"0"0,5 50-33 0 0,-6-62-193 0 0,1 1 1 0 0,1 0 0 0 0,-1-1 0 0 0,1 1 0 0 0,-1-1-1 0 0,2 1 1 0 0,-1-1 0 0 0,0 0 0 0 0,1 0 0 0 0,-1 0 0 0 0,1 0-1 0 0,0 0 1 0 0,1-1 0 0 0,-1 1 0 0 0,5 2 0 0 0,-6-4-52 0 0,0 0 0 0 0,0 0 0 0 0,0-1 0 0 0,1 1 0 0 0,-1-1 1 0 0,1 1-1 0 0,-1-1 0 0 0,1 0 0 0 0,-1 0 0 0 0,1 0 0 0 0,0-1 0 0 0,-1 1 1 0 0,1 0-1 0 0,0-1 0 0 0,0 0 0 0 0,-1 0 0 0 0,1 0 0 0 0,0 0 0 0 0,0 0 0 0 0,-1 0 1 0 0,1-1-1 0 0,3 0 0 0 0,-4-1-76 0 0,1 0 1 0 0,-1 0-1 0 0,0 0 1 0 0,0 0-1 0 0,0 0 1 0 0,0 0 0 0 0,0 0-1 0 0,0-1 1 0 0,-1 1-1 0 0,1-1 1 0 0,-1 0-1 0 0,0 1 1 0 0,0-1-1 0 0,0 0 1 0 0,0 0-1 0 0,0 1 1 0 0,1-7-1 0 0,7-55-2084 0 0,-8 54 1333 0 0,0-28-3042 0 0,0 23 990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55 1680 0 0,'0'0'6779'0'0,"1"16"-6242"0"0,-2 6-477 0 0,1 2 54 0 0,0 0-1 0 0,2-1 1 0 0,6 38-1 0 0,-8-58-233 0 0,1-1 1 0 0,0 1-1 0 0,-1-1 0 0 0,1 1 0 0 0,0-1 1 0 0,0 0-1 0 0,0 0 0 0 0,1 1 0 0 0,-1-1 1 0 0,1 0-1 0 0,-1 0 0 0 0,1 0 0 0 0,3 3 0 0 0,-3-4-292 0 0,0 0 0 0 0,0 0 0 0 0,1 0-1 0 0,-1 0 1 0 0,0 0 0 0 0,1-1-1 0 0,-1 1 1 0 0,1-1 0 0 0,-1 0 0 0 0,0 0-1 0 0,1 0 1 0 0,-1 0 0 0 0,1 0-1 0 0,-1 0 1 0 0,3-1 0 0 0,11-2-825 0 0</inkml:trace>
  <inkml:trace contextRef="#ctx0" brushRef="#br0" timeOffset="1">361 9 2060 0 0,'0'0'6409'0'0,"-19"0"-5841"0"0,-166 0 112 0 0,108-4-163 0 0,-2-1-4562 0 0,80 12-37 0 0,5-2 2015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24 868 0 0,'0'0'5179'0'0,"-20"-4"-4806"0"0,13 3-377 0 0,-45-7 726 0 0,-72-2 0 0 0,121 10-656 0 0,0 0-1 0 0,1 0 1 0 0,-1 0-1 0 0,0 0 1 0 0,1 0-1 0 0,-1 1 1 0 0,0-1-1 0 0,1 1 1 0 0,-1 0-1 0 0,1 0 1 0 0,-1 0-1 0 0,1 0 1 0 0,-1 0-1 0 0,1 0 1 0 0,0 1-1 0 0,-1-1 1 0 0,1 1 0 0 0,-4 3-1 0 0,4-1 22 0 0,1-1 1 0 0,-1 0-1 0 0,0 1 0 0 0,1-1 0 0 0,0 1 1 0 0,0 0-1 0 0,0-1 0 0 0,0 1 1 0 0,0 0-1 0 0,1-1 0 0 0,0 1 0 0 0,0 0 1 0 0,0 5-1 0 0,0 2 6 0 0,0-1-1 0 0,0 1 1 0 0,1 0 0 0 0,0 0 0 0 0,1-1 0 0 0,1 1-1 0 0,-1-1 1 0 0,7 15 0 0 0,-7-21-238 0 0,1 0-1 0 0,0 0 1 0 0,0 0 0 0 0,0 0-1 0 0,0-1 1 0 0,0 1 0 0 0,1-1 0 0 0,0 0-1 0 0,-1 0 1 0 0,1 0 0 0 0,1 0-1 0 0,-1-1 1 0 0,0 0 0 0 0,0 0-1 0 0,1 0 1 0 0,-1 0 0 0 0,1-1 0 0 0,0 1-1 0 0,-1-1 1 0 0,1 0 0 0 0,6 0-1 0 0,61 3-5607 0 0,-55-4 3869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55 372 0 0,'0'0'5945'0'0,"-109"-41"-5617"0"0,93 36-120 0 0,2 1-28 0 0,-3 1-48 0 0,3 1-80 0 0,2 2-52 0 0,4 0-252 0 0,2 0-816 0 0,2 2-561 0 0,4 5-495 0 0,0 1 400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37 263 1748 0 0,'0'0'7005'0'0,"2"-16"-6460"0"0,0 2-421 0 0,-1 0 0 0 0,0 0 0 0 0,-1-1 0 0 0,0 1 0 0 0,-1 0 0 0 0,-1 0 0 0 0,-1 0 0 0 0,-4-16 0 0 0,-22-42 1176 0 0,29 75-1357 0 0,1 0-1 0 0,0 0 1 0 0,0-1-1 0 0,0 1 0 0 0,1 0 1 0 0,-1 0-1 0 0,1-1 0 0 0,-1 1 1 0 0,1-1-1 0 0,0 1 1 0 0,0-1-1 0 0,0 0 0 0 0,0 0 1 0 0,1 0-1 0 0,-1 0 1 0 0,6 3-1 0 0,-2 0-86 0 0,0-1 1 0 0,0 0 0 0 0,1 0-1 0 0,0-1 1 0 0,12 5-1 0 0,-16-7 36 0 0,1 0 0 0 0,0 0 0 0 0,-1 0 0 0 0,1-1-1 0 0,0 0 1 0 0,0 1 0 0 0,-1-1 0 0 0,1-1 0 0 0,0 1 0 0 0,0 0-1 0 0,-1-1 1 0 0,1 0 0 0 0,0 0 0 0 0,-1 0 0 0 0,1 0 0 0 0,-1-1-1 0 0,1 1 1 0 0,-1-1 0 0 0,0 0 0 0 0,1 0 0 0 0,-1 0 0 0 0,4-4-1 0 0,-3 2 71 0 0,-1 0-1 0 0,0 0 0 0 0,0-1 0 0 0,0 1 1 0 0,-1-1-1 0 0,0 1 0 0 0,0-1 0 0 0,0 0 0 0 0,0 0 1 0 0,-1 0-1 0 0,1 0 0 0 0,-1 0 0 0 0,-1 0 1 0 0,1 0-1 0 0,-1 0 0 0 0,0-6 988 0 0,-9 49 1306 0 0,7-18-2209 0 0,0 0 1 0 0,1 0 0 0 0,3 21 0 0 0,-2-34 31 0 0,1-1-1 0 0,0 1 1 0 0,0-1 0 0 0,0 0 0 0 0,1 1 0 0 0,0-1 0 0 0,1 0-1 0 0,-1 0 1 0 0,1 0 0 0 0,0-1 0 0 0,0 1 0 0 0,1-1 0 0 0,6 8-1 0 0,-10-12-115 0 0,1-1 0 0 0,-1 1 0 0 0,1-1 0 0 0,-1 1 0 0 0,1-1 0 0 0,-1 1 0 0 0,1-1-1 0 0,0 1 1 0 0,-1-1 0 0 0,1 1 0 0 0,0-1 0 0 0,-1 0 0 0 0,1 1 0 0 0,0-1 0 0 0,-1 0 0 0 0,1 0-1 0 0,0 1 1 0 0,0-1 0 0 0,-1 0 0 0 0,1 0 0 0 0,0 0 0 0 0,0 0 0 0 0,-1 0 0 0 0,1 0-1 0 0,0 0 1 0 0,0 0 0 0 0,-1-1 0 0 0,1 1 0 0 0,1 0 0 0 0,13-20-691 0 0,-1-38 261 0 0,-13 53 491 0 0,2-14-3 0 0,-1 8-13 0 0,0-1 1 0 0,0 1-1 0 0,1 0 0 0 0,1-1 0 0 0,7-15 0 0 0,-11 27 19 0 0,0 0 0 0 0,0-1 0 0 0,0 1 0 0 0,0 0 0 0 0,0 0 0 0 0,0 0 0 0 0,0 0 0 0 0,1 0 0 0 0,-1-1 0 0 0,0 1 0 0 0,0 0 0 0 0,0 0 0 0 0,0 0 0 0 0,0 0 0 0 0,1 0 0 0 0,-1 0 0 0 0,0 0 0 0 0,0 0 0 0 0,0 0 0 0 0,0 0 0 0 0,1-1 1 0 0,-1 1-1 0 0,0 0 0 0 0,0 0 0 0 0,0 0 0 0 0,0 0 0 0 0,1 0 0 0 0,-1 0 0 0 0,0 0 0 0 0,0 0 0 0 0,0 0 0 0 0,1 1 0 0 0,-1-1 0 0 0,0 0 0 0 0,0 0 0 0 0,0 0 0 0 0,0 0 0 0 0,1 0 0 0 0,-1 0 0 0 0,0 0 0 0 0,0 0 0 0 0,0 0 0 0 0,0 1 0 0 0,1-1 0 0 0,7 11 44 0 0,5 16-708 0 0,-12-25 697 0 0,10 19-8 0 0,0-1 0 0 0,18 25-1 0 0,5 6 600 0 0,-34-50-664 0 0,0-1 1 0 0,-1 1 0 0 0,1-1 0 0 0,0 1 0 0 0,0-1-1 0 0,0 1 1 0 0,-1-1 0 0 0,1 1 0 0 0,0-1 0 0 0,0 1-1 0 0,-1-1 1 0 0,1 1 0 0 0,0-1 0 0 0,-1 1 0 0 0,1-1-1 0 0,-1 0 1 0 0,1 1 0 0 0,-1-1 0 0 0,1 0 0 0 0,0 1-1 0 0,-1-1 1 0 0,1 0 0 0 0,-1 0 0 0 0,0 1 0 0 0,1-1-1 0 0,-1 0 1 0 0,1 0 0 0 0,-1 0 0 0 0,1 0 0 0 0,-1 0-1 0 0,1 0 1 0 0,-1 0 0 0 0,1 0 0 0 0,-1 0 0 0 0,0 0-1 0 0,1 0 1 0 0,-2 0 0 0 0,-29 2-73 0 0,28-1 58 0 0,-7-1-24 0 0,0 1 0 0 0,0-1 0 0 0,0-1-1 0 0,-13-1 1 0 0,20 1-546 0 0,-1 0 0 0 0,1 0 0 0 0,-1-1 0 0 0,1 1 0 0 0,0-1 1 0 0,-1 1-1 0 0,1-1 0 0 0,0 0 0 0 0,-4-3 0 0 0,3 1-2406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0 964 0 0,'0'0'10568'0'0,"8"28"-9685"0"0,1 14-540 0 0,-1-1 0 0 0,3 50 0 0 0,-6-45-735 0 0,15 66 0 0 0,-17-105 249 0 0,3-6-4423 0 0,4-12-2515 0 0,-6 4 6211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91 64 0 0,'0'0'8369'0'0,"-2"-10"-7657"0"0,-9-32 1 0 0,11 40-662 0 0,0 1 0 0 0,1 0 0 0 0,-1 0 0 0 0,0 0 0 0 0,0 0 0 0 0,1 0 0 0 0,-1 0 0 0 0,0-1 0 0 0,1 1 0 0 0,-1 0 0 0 0,1 0 0 0 0,-1 0 0 0 0,1 0-1 0 0,0 0 1 0 0,-1 1 0 0 0,1-1 0 0 0,0 0 0 0 0,0 0 0 0 0,0 0 0 0 0,0 0 0 0 0,-1 1 0 0 0,1-1 0 0 0,0 1 0 0 0,0-1 0 0 0,0 0 0 0 0,0 1 0 0 0,1 0 0 0 0,0-1 0 0 0,30-10 23 0 0,-30 11-58 0 0,3-1-31 0 0,0 1 1 0 0,0 0 0 0 0,0 0 0 0 0,0 0 0 0 0,0 0-1 0 0,0 1 1 0 0,0 0 0 0 0,0 0 0 0 0,0 0-1 0 0,0 1 1 0 0,-1 0 0 0 0,1-1 0 0 0,-1 2-1 0 0,1-1 1 0 0,-1 0 0 0 0,1 1 0 0 0,-1 0 0 0 0,0 0-1 0 0,0 0 1 0 0,-1 1 0 0 0,1-1 0 0 0,-1 1-1 0 0,0 0 1 0 0,1 0 0 0 0,-2 0 0 0 0,4 6-1 0 0,-2-5 6 0 0,0 1 0 0 0,-1 1-1 0 0,1-1 1 0 0,-2 1 0 0 0,1-1-1 0 0,-1 1 1 0 0,1 0 0 0 0,-2 0-1 0 0,1 0 1 0 0,-1 0 0 0 0,0 0-1 0 0,-1 0 1 0 0,0 0-1 0 0,0 0 1 0 0,0 0 0 0 0,-1 0-1 0 0,0 0 1 0 0,-3 11 0 0 0,2-14-26 0 0,-1 0 1 0 0,0 0-1 0 0,0 0 1 0 0,0 0-1 0 0,0-1 1 0 0,-1 1-1 0 0,0-1 1 0 0,0 0-1 0 0,0 0 1 0 0,0 0-1 0 0,0 0 1 0 0,0-1 0 0 0,-1 1-1 0 0,1-1 1 0 0,-1 0-1 0 0,1-1 1 0 0,-1 1-1 0 0,0-1 1 0 0,0 0-1 0 0,0 0 1 0 0,0 0-1 0 0,-8-1 1 0 0,5 1-258 0 0,-1-1 1 0 0,0 0-1 0 0,0 0 0 0 0,0-1 1 0 0,-13-3-1 0 0,17 3-202 0 0,1 0 0 0 0,0 0-1 0 0,-1-1 1 0 0,1 0 0 0 0,0 0 0 0 0,0 0-1 0 0,0 0 1 0 0,0 0 0 0 0,0-1 0 0 0,-4-4-1 0 0,3 2-1488 0 0,3 1 1082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43 272 1836 0 0,'0'0'7107'0'0,"-3"-6"-6557"0"0,-4-8-426 0 0,1-1 0 0 0,0 0 1 0 0,1-1-1 0 0,1 1 0 0 0,0-1 0 0 0,1 0 1 0 0,1 0-1 0 0,1 0 0 0 0,0 0 0 0 0,1-1 0 0 0,3-20 1 0 0,-3 34-105 0 0,0 1 1 0 0,1-1 0 0 0,-1 0-1 0 0,1 1 1 0 0,0-1 0 0 0,0 1 0 0 0,0-1-1 0 0,0 1 1 0 0,0 0 0 0 0,1-1-1 0 0,-1 1 1 0 0,1 0 0 0 0,-1 0 0 0 0,1 0-1 0 0,0 0 1 0 0,0 0 0 0 0,0 0-1 0 0,0 0 1 0 0,0 1 0 0 0,0-1-1 0 0,0 1 1 0 0,1 0 0 0 0,-1-1 0 0 0,0 1-1 0 0,1 0 1 0 0,-1 1 0 0 0,1-1-1 0 0,-1 0 1 0 0,1 1 0 0 0,0-1 0 0 0,-1 1-1 0 0,1 0 1 0 0,0-1 0 0 0,3 2-1 0 0,-2-1-67 0 0,-1 0-1 0 0,0 0 1 0 0,1 1-1 0 0,-1 0 0 0 0,0 0 1 0 0,1 0-1 0 0,-1 0 0 0 0,0 0 1 0 0,0 0-1 0 0,1 1 1 0 0,-1 0-1 0 0,-1-1 0 0 0,1 1 1 0 0,0 0-1 0 0,0 1 0 0 0,-1-1 1 0 0,1 0-1 0 0,-1 1 1 0 0,0-1-1 0 0,1 1 0 0 0,-1 0 1 0 0,0 0-1 0 0,-1 0 1 0 0,1 0-1 0 0,2 5 0 0 0,-3-3-47 0 0,0-1 0 0 0,0 1 0 0 0,0 0 0 0 0,0 0 0 0 0,-1-1 0 0 0,0 1 0 0 0,0 0 0 0 0,0 0 0 0 0,-1-1 0 0 0,1 1 0 0 0,-1 0 0 0 0,0-1 0 0 0,0 1 0 0 0,-1 0 0 0 0,0-1 0 0 0,1 0-1 0 0,-6 9 1 0 0,6-11 61 0 0,-1 0 0 0 0,0 1 0 0 0,0-1 0 0 0,-1 0 0 0 0,1 0 0 0 0,0 0 0 0 0,-1 0 0 0 0,1 0 0 0 0,-1 0 0 0 0,0-1 0 0 0,1 1 0 0 0,-1-1-1 0 0,0 0 1 0 0,0 0 0 0 0,0 0 0 0 0,0 0 0 0 0,0-1 0 0 0,0 1 0 0 0,0-1 0 0 0,0 1 0 0 0,0-1 0 0 0,0 0 0 0 0,0-1 0 0 0,0 1 0 0 0,0 0 0 0 0,0-1 0 0 0,0 1-1 0 0,-5-3 1 0 0,6 3 62 0 0,1-1 0 0 0,0 1 1 0 0,0 0-1 0 0,0-1 0 0 0,0 1 0 0 0,0-1 0 0 0,-1 0 0 0 0,1 1 0 0 0,0-1 0 0 0,0 0 0 0 0,1 0 0 0 0,-1 1 0 0 0,0-1 0 0 0,0 0 0 0 0,0 0 0 0 0,0 0 0 0 0,1 0 0 0 0,-1 0 0 0 0,0 0 0 0 0,1 0 0 0 0,-1 0 0 0 0,0-2 0 0 0,6-3 1871 0 0,11 10-1222 0 0,-10 0-598 0 0,-1 0 0 0 0,1 1 0 0 0,-1-1 0 0 0,0 1-1 0 0,0 0 1 0 0,-1 1 0 0 0,0-1 0 0 0,0 1 0 0 0,0-1 0 0 0,-1 1-1 0 0,1 1 1 0 0,-1-1 0 0 0,-1 0 0 0 0,3 9 0 0 0,-1-6-46 0 0,0 1 1 0 0,1-1 0 0 0,0 0 0 0 0,0 0-1 0 0,8 9 1 0 0,-13-17-143 0 0,1 0 1 0 0,-1-1-1 0 0,1 1 0 0 0,-1-1 1 0 0,1 1-1 0 0,0 0 1 0 0,-1-1-1 0 0,1 0 0 0 0,0 1 1 0 0,-1-1-1 0 0,1 1 0 0 0,0-1 1 0 0,-1 0-1 0 0,1 1 0 0 0,0-1 1 0 0,0 0-1 0 0,-1 0 0 0 0,1 0 1 0 0,0 0-1 0 0,0 1 0 0 0,-1-1 1 0 0,1 0-1 0 0,0 0 0 0 0,0 0 1 0 0,-1-1-1 0 0,1 1 0 0 0,0 0 1 0 0,0 0-1 0 0,-1 0 0 0 0,1 0 1 0 0,0-1-1 0 0,0 1 0 0 0,-1 0 1 0 0,1-1-1 0 0,0 0 0 0 0,19-20-6008 0 0,-13 11 3825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1 168 0 0,'0'0'9458'0'0,"-1"16"-8974"0"0,-4 135 12 0 0,5-150-489 0 0,0 13-90 0 0,0-1 1 0 0,1 1 0 0 0,5 23-1 0 0,-5-33-221 0 0,0-1 0 0 0,0 1 0 0 0,1-1-1 0 0,-1 1 1 0 0,1-1 0 0 0,0 1 0 0 0,0-1 0 0 0,3 3 0 0 0,-4-4-91 0 0,1 0 0 0 0,-1-1 1 0 0,1 1-1 0 0,-1-1 0 0 0,1 0 0 0 0,0 0 1 0 0,0 1-1 0 0,0-1 0 0 0,0 0 1 0 0,0-1-1 0 0,0 1 0 0 0,0 0 1 0 0,0-1-1 0 0,0 1 0 0 0,3 0 1 0 0,7-1-785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35 347 2280 0 0,'0'0'7240'0'0,"-1"-18"-6908"0"0,0 3-288 0 0,-13-142 566 0 0,8 128-565 0 0,2 13 60 0 0,1 0 0 0 0,-2-31 0 0 0,5 46 267 0 0,18 28 146 0 0,1 9-1007 0 0,38 53 0 0 0,-50-78 644 0 0,2 0 0 0 0,-1-1 0 0 0,1 0 0 0 0,1-1 0 0 0,0 0-1 0 0,0-1 1 0 0,1 0 0 0 0,21 13 0 0 0,-31-21-162 0 0,-1 0 1 0 0,1 1-1 0 0,-1-1 1 0 0,1 0 0 0 0,0 0-1 0 0,-1 0 1 0 0,1 1-1 0 0,-1-1 1 0 0,1 0-1 0 0,-1 0 1 0 0,1 0-1 0 0,-1 0 1 0 0,1 0 0 0 0,-1 0-1 0 0,1 0 1 0 0,0 0-1 0 0,-1 0 1 0 0,1-1-1 0 0,-1 1 1 0 0,1 0-1 0 0,-1 0 1 0 0,1 0-1 0 0,-1 0 1 0 0,1-1 0 0 0,-1 1-1 0 0,1 0 1 0 0,-1-1-1 0 0,1 1 1 0 0,-1 0-1 0 0,0-1 1 0 0,1 1-1 0 0,0-1 1 0 0,7-21-309 0 0,-6-35-92 0 0,-2 50 446 0 0,-7-63 17 0 0,-1 1-1483 0 0,13 25-3204 0 0,5 19-643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19 1252 0 0,'0'0'7610'0'0,"-4"-4"-6996"0"0,2 3-539 0 0,0-1 0 0 0,0 1 0 0 0,0-1 0 0 0,-1 1 0 0 0,1 0 0 0 0,0 0 0 0 0,-1 0 1 0 0,1 0-1 0 0,-1 0 0 0 0,1 0 0 0 0,-1 1 0 0 0,0-1 0 0 0,1 1 0 0 0,-1 0 0 0 0,0 0 1 0 0,1 0-1 0 0,-1 0 0 0 0,1 0 0 0 0,-1 0 0 0 0,0 1 0 0 0,1-1 0 0 0,-1 1 1 0 0,1 0-1 0 0,-1 0 0 0 0,1 0 0 0 0,-1 0 0 0 0,1 0 0 0 0,0 0 0 0 0,0 1 0 0 0,-1-1 1 0 0,1 1-1 0 0,0 0 0 0 0,0 0 0 0 0,1-1 0 0 0,-1 1 0 0 0,0 0 0 0 0,-1 3 0 0 0,-1 0-59 0 0,1 0 0 0 0,0 0-1 0 0,0 0 1 0 0,1 1-1 0 0,0-1 1 0 0,0 1-1 0 0,0-1 1 0 0,0 1-1 0 0,1 0 1 0 0,0 0-1 0 0,0 0 1 0 0,1 0 0 0 0,0-1-1 0 0,0 1 1 0 0,0 0-1 0 0,0 0 1 0 0,1 0-1 0 0,0 0 1 0 0,0 0-1 0 0,1 0 1 0 0,0-1-1 0 0,0 1 1 0 0,0-1 0 0 0,4 8-1 0 0,-3-8-164 0 0,1 1 0 0 0,-1 0 0 0 0,1-1-1 0 0,0 0 1 0 0,1 0 0 0 0,-1 0 0 0 0,1 0 0 0 0,0-1 0 0 0,0 1-1 0 0,0-1 1 0 0,1-1 0 0 0,-1 1 0 0 0,1-1 0 0 0,0 0 0 0 0,0 0-1 0 0,0-1 1 0 0,0 1 0 0 0,1-2 0 0 0,-1 1 0 0 0,1 0 0 0 0,11 0 0 0 0,62-4-6963 0 0,-60-3 5106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20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42 299 4548 0 0,'0'0'2972'0'0,"2"-17"-2899"0"0,0-5 5 0 0,-1-1 1 0 0,0 1-1 0 0,-2 0 0 0 0,-1-1 0 0 0,-5-26 0 0 0,2 29 18 0 0,2 4-38 0 0,-1 1 1 0 0,0-1-1 0 0,-2 1 0 0 0,-10-23 0 0 0,25 52-326 0 0,1 0 1 0 0,0 0 0 0 0,0-1-1 0 0,2 0 1 0 0,23 21 0 0 0,-29-29 100 0 0,0 0 1 0 0,0 0 0 0 0,1-1-1 0 0,0 0 1 0 0,-1 0 0 0 0,1-1-1 0 0,0 0 1 0 0,1 0 0 0 0,-1 0 0 0 0,1-1-1 0 0,-1 0 1 0 0,1-1 0 0 0,-1 0-1 0 0,1 0 1 0 0,12 0 0 0 0,-18-2 149 0 0,1 0 1 0 0,-1 0-1 0 0,0 0 0 0 0,1 0 1 0 0,-1 0-1 0 0,0 0 1 0 0,0-1-1 0 0,0 1 0 0 0,0 0 1 0 0,0-1-1 0 0,0 0 1 0 0,-1 0-1 0 0,1 1 0 0 0,0-1 1 0 0,-1 0-1 0 0,1 0 1 0 0,-1 0-1 0 0,0-1 0 0 0,0 1 1 0 0,0 0-1 0 0,0 0 1 0 0,0-1-1 0 0,0 1 0 0 0,-1 0 1 0 0,1-1-1 0 0,0-3 1 0 0,1-2 8 0 0,-1 1 1 0 0,0-1 0 0 0,0 0 0 0 0,-1 0-1 0 0,0 0 1 0 0,0 0 0 0 0,-2-9 0 0 0,2 16 61 0 0,0 0 0 0 0,0 0 0 0 0,0 0 0 0 0,-1 0 0 0 0,1 0 1 0 0,0 1-1 0 0,-1-1 0 0 0,1 0 0 0 0,0 0 0 0 0,-1 0 0 0 0,1 0 0 0 0,-1 0 0 0 0,0 1 1 0 0,1-1-1 0 0,-1 0 0 0 0,1 0 0 0 0,-1 1 0 0 0,0-1 0 0 0,-1 0 0 0 0,-12 5 2428 0 0,12-2-2137 0 0,-1 1-1 0 0,0 0 1 0 0,1 0 0 0 0,0 0 0 0 0,0 0 0 0 0,0 0-1 0 0,-3 7 1 0 0,2 0-244 0 0,0-1 0 0 0,1 2-1 0 0,0-1 1 0 0,0 0 0 0 0,1 0-1 0 0,1 0 1 0 0,0 1 0 0 0,0-1-1 0 0,3 14 1 0 0,-2-17-269 0 0,0-1 1 0 0,1 1-1 0 0,0-1 0 0 0,0 0 0 0 0,1 0 0 0 0,-1 0 1 0 0,5 6-1 0 0,-5-9-159 0 0,0 0 0 0 0,0 0 0 0 0,0-1 0 0 0,0 1 0 0 0,1-1 0 0 0,-1 1 0 0 0,1-1 0 0 0,0 0 0 0 0,0 0 0 0 0,-1 0 0 0 0,1 0 0 0 0,1-1 0 0 0,-1 1 0 0 0,3 0 0 0 0,8 2-2673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1916 0 0,'0'0'9225'0'0,"-5"15"-9160"0"0,4-11-67 0 0,-4 11-5 0 0,0 0 1 0 0,1 0 0 0 0,1 1 0 0 0,0-1-1 0 0,1 1 1 0 0,1-1 0 0 0,1 24 0 0 0,8-7-1206 0 0,-7-29 771 0 0,0 0 0 0 0,1 0 0 0 0,0 1 1 0 0,-1-1-1 0 0,1-1 0 0 0,1 1 0 0 0,-1 0 0 0 0,0 0 1 0 0,1-1-1 0 0,-1 1 0 0 0,1-1 0 0 0,0 0 0 0 0,-1 0 1 0 0,1 0-1 0 0,0 0 0 0 0,0 0 0 0 0,1-1 1 0 0,5 3-1 0 0,2-1-1118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29 382 556 0 0,'0'0'7505'0'0,"0"-10"-6838"0"0,-11-198 1631 0 0,10 196-2244 0 0,-1-5-32 0 0,1 0 0 0 0,0 0 0 0 0,2 0 0 0 0,2-19 0 0 0,-3 34 6 0 0,0 0-1 0 0,0 0 1 0 0,0 0 0 0 0,1 0-1 0 0,-1 0 1 0 0,1 0 0 0 0,-1 0 0 0 0,1 0-1 0 0,0 0 1 0 0,0 0 0 0 0,0 1-1 0 0,0-1 1 0 0,0 0 0 0 0,0 0 0 0 0,0 1-1 0 0,1-1 1 0 0,-1 1 0 0 0,0-1-1 0 0,1 1 1 0 0,-1 0 0 0 0,1-1-1 0 0,0 1 1 0 0,-1 0 0 0 0,1 0 0 0 0,0 0-1 0 0,0 0 1 0 0,0 1 0 0 0,0-1-1 0 0,0 0 1 0 0,0 1 0 0 0,0-1 0 0 0,0 1-1 0 0,0 0 1 0 0,0-1 0 0 0,0 1-1 0 0,0 0 1 0 0,0 0 0 0 0,0 1 0 0 0,0-1-1 0 0,0 0 1 0 0,0 1 0 0 0,0-1-1 0 0,3 2 1 0 0,-2 0-67 0 0,1 0-1 0 0,-1 0 1 0 0,0 0 0 0 0,0 0-1 0 0,0 1 1 0 0,0-1 0 0 0,0 1-1 0 0,0 0 1 0 0,-1-1 0 0 0,1 2-1 0 0,-1-1 1 0 0,0 0 0 0 0,0 0-1 0 0,0 1 1 0 0,0-1 0 0 0,-1 1-1 0 0,1-1 1 0 0,-1 1 0 0 0,0 0-1 0 0,0-1 1 0 0,-1 1 0 0 0,2 7-1 0 0,-1 0-44 0 0,1 0 0 0 0,-2 0 0 0 0,1 0 0 0 0,-2 0-1 0 0,1 0 1 0 0,-5 20 0 0 0,4-26-3 0 0,-1-1 0 0 0,1 0 0 0 0,-1 0-1 0 0,0 0 1 0 0,0-1 0 0 0,-1 1 0 0 0,1 0 0 0 0,-1-1 0 0 0,1 1 0 0 0,-1-1-1 0 0,0 0 1 0 0,-1 0 0 0 0,1 0 0 0 0,0-1 0 0 0,-1 1 0 0 0,1-1 0 0 0,-1 1-1 0 0,0-1 1 0 0,-5 2 0 0 0,4-2-482 0 0,1-1 0 0 0,-1 1 1 0 0,-1-1-1 0 0,1 0 0 0 0,0 0 0 0 0,0 0 0 0 0,0-1 0 0 0,0 1 1 0 0,-9-2-1 0 0,7-1-1406 0 0,3-2 466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12 283 460 0 0,'0'0'8411'0'0,"0"-16"-8146"0"0,-1-16-140 0 0,0-79 231 0 0,2 99-313 0 0,0 0 0 0 0,0 1 0 0 0,1-1 0 0 0,0 0 0 0 0,1 1 0 0 0,0 0 0 0 0,7-15 0 0 0,-10 25-17 0 0,0 0 0 0 0,1 1 0 0 0,-1-1 0 0 0,1 0 1 0 0,-1 0-1 0 0,0 0 0 0 0,1 0 0 0 0,0 1 0 0 0,-1-1 0 0 0,1 0 0 0 0,-1 0 0 0 0,1 1 1 0 0,0-1-1 0 0,-1 0 0 0 0,1 1 0 0 0,0-1 0 0 0,0 1 0 0 0,0-1 0 0 0,-1 1 0 0 0,1 0 1 0 0,0-1-1 0 0,0 1 0 0 0,0 0 0 0 0,0-1 0 0 0,0 1 0 0 0,0 0 0 0 0,0 0 1 0 0,0 0-1 0 0,0 0 0 0 0,-1 0 0 0 0,3 0 0 0 0,-2 1-19 0 0,1 0 1 0 0,0 0-1 0 0,0 0 0 0 0,-1 0 1 0 0,1 0-1 0 0,-1 1 1 0 0,1-1-1 0 0,-1 1 0 0 0,0-1 1 0 0,1 1-1 0 0,-1-1 0 0 0,0 1 1 0 0,2 3-1 0 0,2 5-56 0 0,0 1 1 0 0,0 0-1 0 0,6 22 1 0 0,-2 34 62 0 0,-9-55 47 0 0,1 0 1 0 0,0 0-1 0 0,1 0 0 0 0,1 0 0 0 0,-1 0 1 0 0,2-1-1 0 0,9 22 0 0 0,-92-46-989 0 0,77 12 934 0 0,-37-15-389 0 0,37 15 121 0 0,1 0-1 0 0,0 0 1 0 0,-1 0 0 0 0,1 0-1 0 0,0-1 1 0 0,-1 1-1 0 0,1 0 1 0 0,0-1 0 0 0,0 1-1 0 0,0 0 1 0 0,0-1 0 0 0,1 0-1 0 0,-1 1 1 0 0,0-1-1 0 0,1 1 1 0 0,-1-1 0 0 0,1 0-1 0 0,-1 1 1 0 0,1-1-1 0 0,0 0 1 0 0,-1 0 0 0 0,1-1-1 0 0,0-6-2231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1884 0 0,'0'0'9988'0'0,"2"7"-9691"0"0,2 9-249 0 0,-1 1-1 0 0,0 0 1 0 0,-1 0 0 0 0,-2 0-1 0 0,-1 28 1 0 0,3 40 442 0 0,-3-83-482 0 0,1 1 1 0 0,0 0-1 0 0,0-1 0 0 0,1 1 0 0 0,-1 0 1 0 0,1-1-1 0 0,-1 1 0 0 0,1-1 0 0 0,0 1 1 0 0,0-1-1 0 0,0 1 0 0 0,0-1 0 0 0,0 1 1 0 0,1-1-1 0 0,-1 0 0 0 0,1 0 0 0 0,-1 0 1 0 0,1 0-1 0 0,0 0 0 0 0,0 0 0 0 0,0 0 1 0 0,0 0-1 0 0,0-1 0 0 0,0 1 0 0 0,0-1 1 0 0,1 0-1 0 0,-1 1 0 0 0,0-1 0 0 0,1 0 1 0 0,-1-1-1 0 0,1 1 0 0 0,-1 0 0 0 0,1-1 1 0 0,0 1-1 0 0,-1-1 0 0 0,1 0 0 0 0,0 0 1 0 0,-1 0-1 0 0,1 0 0 0 0,0 0 0 0 0,3-1 1 0 0,11-3-1090 0 0,0-1 1 0 0,0 0 0 0 0,-1-1 0 0 0,1-1 0 0 0,17-10 0 0 0,-9 5-2165 0 0,-3 3 375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1 584 0 0,'0'0'6898'0'0,"-14"0"-6759"0"0,-46 0 118 0 0,55 0-133 0 0,0 0-1 0 0,-1 0 1 0 0,1 1-1 0 0,0-1 1 0 0,-1 1-1 0 0,1 1 1 0 0,0-1-1 0 0,0 1 1 0 0,0 0-1 0 0,0 0 1 0 0,0 0-1 0 0,0 1 1 0 0,1-1-1 0 0,-1 1 1 0 0,1 0-1 0 0,0 1 1 0 0,0-1-1 0 0,0 1 1 0 0,0 0-1 0 0,0 0 1 0 0,1 0-1 0 0,0 0 1 0 0,0 1-1 0 0,0-1 1 0 0,0 1-1 0 0,1 0 1 0 0,-4 10-1 0 0,1 3 151 0 0,0 0 0 0 0,2 1 0 0 0,0 0 0 0 0,1 0-1 0 0,1 38 1 0 0,1-55-278 0 0,0 0 0 0 0,0 0-1 0 0,1 0 1 0 0,-1 0 0 0 0,0 0 0 0 0,1 0-1 0 0,-1 0 1 0 0,1 0 0 0 0,0 0-1 0 0,-1-1 1 0 0,1 1 0 0 0,0 0 0 0 0,0 0-1 0 0,0 0 1 0 0,0-1 0 0 0,1 1-1 0 0,-1-1 1 0 0,0 1 0 0 0,1-1 0 0 0,-1 1-1 0 0,3 1 1 0 0,0-1-156 0 0,-1 0 0 0 0,1-1 0 0 0,0 1-1 0 0,0-1 1 0 0,-1 0 0 0 0,1 0 0 0 0,0 0 0 0 0,0 0 0 0 0,0-1-1 0 0,5 1 1 0 0,8-1-1573 0 0,0-1 0 0 0,-1-1-1 0 0,0-1 1 0 0,19-4 0 0 0,-13 2-344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21 1736 0 0,'0'0'6913'0'0,"-121"-14"-6653"0"0,101 13-28 0 0,-2-1-168 0 0,2 0-56 0 0,-2 2-8 0 0,0-2-232 0 0,3 2-664 0 0,1 0-416 0 0,2 0-549 0 0,4 0-2035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1936 100 1028 0 0,'0'0'3923'0'0,"-45"-3"-695"0"0,-42-15-2173 0 0,-102-8-1 0 0,12 3-778 0 0,52 8-117 0 0,-247 4 0 0 0,294 11-201 0 0,-199 15 1054 0 0,144-25-664 0 0,100 6-329 0 0,0 1 0 0 0,0 2 1 0 0,0 1-1 0 0,-38 4 0 0 0,42-1 108 0 0,1-2 1 0 0,-33-1 0 0 0,34-2-33 0 0,0 2 0 0 0,-42 6 1 0 0,60-3-628 0 0,12 2-613 0 0,25 5-2240 0 0,42 7-2540 0 0,-44-11 3947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1000 9 988 0 0,'0'0'2778'0'0,"-17"-2"-2518"0"0,-132-5 2298 0 0,-627 9 2890 0 0,725 1-6245 0 0,45 1-2543 0 0,31 1-1759 0 0,-10-3 2867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18 2036 0 0,'0'0'6270'0'0,"-4"-18"-1211"0"0,1 38-5070 0 0,0 0 0 0 0,-2 0 0 0 0,0-1 1 0 0,-1 0-1 0 0,-1 0 0 0 0,-1 0 1 0 0,-10 17-1 0 0,4-4-7 0 0,5-11-128 0 0,-1-1 0 0 0,-1 0 0 0 0,-23 32 0 0 0,43-64-730 0 0,-1 0 0 0 0,-1 0 0 0 0,9-21 0 0 0,27-88 859 0 0,-12 31 56 0 0,-31 90 1 0 0,0 0 0 0 0,0 0-1 0 0,0 0 1 0 0,0-1 0 0 0,0 1 0 0 0,0 0 0 0 0,0 0-1 0 0,0 0 1 0 0,0 0 0 0 0,0-1 0 0 0,0 1 0 0 0,0 0 0 0 0,0 0-1 0 0,0 0 1 0 0,1 0 0 0 0,-1 0 0 0 0,0-1 0 0 0,0 1 0 0 0,0 0-1 0 0,0 0 1 0 0,0 0 0 0 0,0 0 0 0 0,0 0 0 0 0,1 0 0 0 0,-1 0-1 0 0,0-1 1 0 0,0 1 0 0 0,0 0 0 0 0,0 0 0 0 0,0 0 0 0 0,1 0-1 0 0,-1 0 1 0 0,0 0 0 0 0,0 0 0 0 0,0 0 0 0 0,0 0 0 0 0,1 0-1 0 0,-1 0 1 0 0,0 0 0 0 0,0 0 0 0 0,0 0 0 0 0,0 0-1 0 0,1 0 1 0 0,-1 0 0 0 0,0 0 0 0 0,0 0 0 0 0,0 0 0 0 0,0 0-1 0 0,1 0 1 0 0,-1 0 0 0 0,0 1 0 0 0,0-1 0 0 0,0 0 0 0 0,7 13 558 0 0,5 24-900 0 0,-11-31 561 0 0,22 95 14 0 0,-19-76-274 0 0,1 0 0 0 0,1 0 0 0 0,1-1 0 0 0,2 0 0 0 0,17 37 0 0 0,-21-95-5804 0 0,-5 31 5734 0 0,-1 1 1 0 0,1-1 0 0 0,-1 0 0 0 0,0 1 0 0 0,0-1 0 0 0,0 0-1 0 0,-1 1 1 0 0,1-1 0 0 0,0 1 0 0 0,-1 0 0 0 0,1-1-1 0 0,-1 1 1 0 0,0 0 0 0 0,0 0 0 0 0,0 0 0 0 0,0 0 0 0 0,0 1-1 0 0,-1-1 1 0 0,1 0 0 0 0,0 1 0 0 0,-1 0 0 0 0,1-1-1 0 0,-1 1 1 0 0,1 0 0 0 0,-1 0 0 0 0,-5-1 0 0 0,-7-1 878 0 0,-1 0 1 0 0,1 1 0 0 0,-28 0-1 0 0,15 0-773 0 0,8-4-257 0 0,20 6 115 0 0,0 0 0 0 0,0 0 0 0 0,1 0 0 0 0,-1 0 0 0 0,0 0 0 0 0,0 0 0 0 0,1 0 0 0 0,-1 0 0 0 0,0 0 0 0 0,0-1 0 0 0,0 1 0 0 0,1 0 0 0 0,-1 0 0 0 0,0 0 0 0 0,0 0 0 0 0,0-1 0 0 0,1 1 0 0 0,-1 0 0 0 0,0 0 0 0 0,0 0 0 0 0,0-1 0 0 0,0 1 0 0 0,0 0 0 0 0,1 0 0 0 0,-1 0 0 0 0,0-1 0 0 0,0 1 0 0 0,0 0 0 0 0,0 0 0 0 0,0-1 0 0 0,0 1 0 0 0,0 0 0 0 0,0 0 0 0 0,0-1 0 0 0,0 1 0 0 0,0 0 0 0 0,0-1 0 0 0,0 1 0 0 0,0 0 0 0 0,0 0 0 0 0,0-1 0 0 0,0 1 0 0 0,0 0 0 0 0,-1 0 0 0 0,1 0 0 0 0,0-1 0 0 0,0 1 0 0 0,0 0 0 0 0,0 0 0 0 0,0 0 0 0 0,-1-1 0 0 0,1 1 0 0 0,0 0 0 0 0,0 0 0 0 0,0 0 0 0 0,-1 0 0 0 0,1-1 0 0 0,0 1 0 0 0,0 0 0 0 0,-1 0 0 0 0,1 0 0 0 0,0 0 0 0 0,-1 0 0 0 0,9-3-468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2180 0 0,'0'0'8093'0'0,"14"18"-6162"0"0,-9 11-1889 0 0,-1 0-1 0 0,-2 1 0 0 0,-1-1 0 0 0,-2 34 0 0 0,0-10 592 0 0,2-52-617 0 0,0 1 1 0 0,0-1-1 0 0,0 0 0 0 0,0 1 0 0 0,0-1 1 0 0,0 0-1 0 0,0 0 0 0 0,1 0 1 0 0,-1 0-1 0 0,0 0 0 0 0,1 0 0 0 0,-1 0 1 0 0,1 0-1 0 0,-1-1 0 0 0,1 1 0 0 0,-1 0 1 0 0,1-1-1 0 0,2 1 0 0 0,36 12-847 0 0,-36-12 643 0 0,35 8-2579 0 0,-33-8 1696 0 0,1 0 0 0 0,0 0 0 0 0,-1-1 0 0 0,1 0 0 0 0,0 0 0 0 0,0-1 0 0 0,7-1 0 0 0,-4-2 573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21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4308 0 0,'0'0'5287'0'0,"-17"2"-5042"0"0,-1 0-193 0 0,0-1-42 0 0,-1 1 0 0 0,1 1 0 0 0,0 0 0 0 0,-27 9 0 0 0,43-11 47 0 0,0 0 0 0 0,0 0 0 0 0,0 1 1 0 0,0-1-1 0 0,0 0 0 0 0,0 1 0 0 0,1-1 1 0 0,-1 1-1 0 0,0-1 0 0 0,1 1 0 0 0,-1 0 1 0 0,1-1-1 0 0,0 1 0 0 0,-1 0 0 0 0,1 0 1 0 0,0 0-1 0 0,0 0 0 0 0,0 1 0 0 0,-1 3 1 0 0,1-1-17 0 0,1 0 1 0 0,-1 0 0 0 0,1 0 0 0 0,0 0 0 0 0,0 0-1 0 0,0 0 1 0 0,1 0 0 0 0,1 8 0 0 0,4 6-55 0 0,0-1 1 0 0,1 0 0 0 0,13 26-1 0 0,-20-44 14 0 0,2 4-87 0 0,1 0 0 0 0,-1 1 0 0 0,1-1 0 0 0,-1 0 0 0 0,1-1 0 0 0,0 1 0 0 0,1 0 1 0 0,-1-1-1 0 0,1 0 0 0 0,-1 0 0 0 0,1 0 0 0 0,0 0 0 0 0,0 0 0 0 0,0-1 0 0 0,9 4 0 0 0,-6-4-908 0 0,0 0 0 0 0,0 0 0 0 0,0-1-1 0 0,0 0 1 0 0,0 0 0 0 0,10-1 0 0 0,-2 0-1694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0 620 0 0,'0'0'9481'0'0,"-2"9"-9252"0"0,-3 8 56 0 0,0 1-1 0 0,2 1 1 0 0,0-1-1 0 0,1 0 1 0 0,1 34-1 0 0,1-46-235 0 0,1-1-1 0 0,-1 1 1 0 0,1 0 0 0 0,0-1-1 0 0,0 1 1 0 0,1-1-1 0 0,0 1 1 0 0,0-1 0 0 0,0 0-1 0 0,1 0 1 0 0,-1 0-1 0 0,1 0 1 0 0,1 0 0 0 0,-1 0-1 0 0,0-1 1 0 0,1 0 0 0 0,0 0-1 0 0,0 0 1 0 0,0 0-1 0 0,1 0 1 0 0,-1-1 0 0 0,1 0-1 0 0,0 0 1 0 0,8 4 0 0 0,-10-6-229 0 0,1 0 1 0 0,-1 1 0 0 0,1-1 0 0 0,0-1 0 0 0,0 1-1 0 0,-1-1 1 0 0,1 1 0 0 0,0-1 0 0 0,0 0-1 0 0,-1-1 1 0 0,1 1 0 0 0,0-1 0 0 0,0 1 0 0 0,-1-1-1 0 0,1 0 1 0 0,5-2 0 0 0,31-18-6283 0 0,-32 17 4060 0 0,-3 1 1704 0 0,3 1 114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68 360 0 0,'0'0'7184'0'0,"-5"7"-6816"0"0,0-1-242 0 0,1 0 0 0 0,1 0 0 0 0,-1 0 0 0 0,1 1 0 0 0,0-1 0 0 0,1 1 0 0 0,0 0 1 0 0,0 0-1 0 0,0 0 0 0 0,1 0 0 0 0,0 0 0 0 0,-1 11 0 0 0,2-15-58 0 0,0 0-1 0 0,0 0 1 0 0,0-1 0 0 0,1 1 0 0 0,-1 0 0 0 0,1-1 0 0 0,-1 1-1 0 0,1-1 1 0 0,0 1 0 0 0,0 0 0 0 0,0-1 0 0 0,0 0-1 0 0,0 1 1 0 0,1-1 0 0 0,-1 0 0 0 0,1 1 0 0 0,0-1-1 0 0,-1 0 1 0 0,1 0 0 0 0,0 0 0 0 0,0-1 0 0 0,0 1-1 0 0,1 0 1 0 0,-1-1 0 0 0,0 0 0 0 0,0 1 0 0 0,1-1 0 0 0,-1 0-1 0 0,1 0 1 0 0,-1 0 0 0 0,1 0 0 0 0,2 0 0 0 0,-1-1-72 0 0,0 1 0 0 0,0-1 0 0 0,0 0 0 0 0,0 0 0 0 0,0-1 0 0 0,0 1 0 0 0,0-1 0 0 0,0 0 0 0 0,0 0 0 0 0,-1 0 0 0 0,1 0 0 0 0,0-1 0 0 0,-1 1 0 0 0,1-1 0 0 0,-1 0 0 0 0,0 0 0 0 0,1-1 0 0 0,-1 1 0 0 0,0-1 0 0 0,0 1 0 0 0,4-7 0 0 0,-3 5-43 0 0,0-1 1 0 0,-1 0-1 0 0,0 0 0 0 0,0 0 1 0 0,0 0-1 0 0,-1-1 0 0 0,0 1 1 0 0,0-1-1 0 0,0 0 0 0 0,0 0 1 0 0,-1 1-1 0 0,0-1 0 0 0,0 0 1 0 0,-1 0-1 0 0,0 0 0 0 0,0 0 1 0 0,0 0-1 0 0,-1 0 0 0 0,0 0 1 0 0,0 0-1 0 0,-3-9 0 0 0,2 10-71 0 0,0 1 0 0 0,0 0-1 0 0,0-1 1 0 0,0 1-1 0 0,-1 0 1 0 0,0 1 0 0 0,0-1-1 0 0,0 0 1 0 0,0 1-1 0 0,-1 0 1 0 0,-6-6 0 0 0,5 6-261 0 0,1 0 1 0 0,-1 1-1 0 0,1 0 1 0 0,-1-1-1 0 0,0 2 1 0 0,0-1-1 0 0,0 1 1 0 0,0-1-1 0 0,0 1 1 0 0,0 1-1 0 0,-1-1 1 0 0,-6 1-1 0 0,12 0 239 0 0,-1 0 0 0 0,0 0 0 0 0,1 0 0 0 0,-1 0 0 0 0,0 0 0 0 0,1 0 0 0 0,-1 0 0 0 0,0 0 0 0 0,1 0 0 0 0,-1 0 0 0 0,0 0 0 0 0,1 1 0 0 0,-1-1 0 0 0,0 0-1 0 0,1 0 1 0 0,-1 1 0 0 0,1-1 0 0 0,-1 1 0 0 0,1-1 0 0 0,-1 0 0 0 0,0 1 0 0 0,1-1 0 0 0,0 1 0 0 0,-1-1 0 0 0,1 1 0 0 0,-1 1 0 0 0,-5 9-352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37 349 2004 0 0,'0'0'6344'0'0,"-2"-17"-5873"0"0,-22-148 368 0 0,20 131-729 0 0,2 25-85 0 0,0-1 0 0 0,1 0 0 0 0,0 0 0 0 0,1 0 0 0 0,0 0 0 0 0,1 0 0 0 0,0 0 1 0 0,4-19-1 0 0,-5 28-13 0 0,1-1 1 0 0,-1 1 0 0 0,1 0 0 0 0,0-1-1 0 0,-1 1 1 0 0,1 0 0 0 0,0-1-1 0 0,0 1 1 0 0,0 0 0 0 0,0 0 0 0 0,0 0-1 0 0,0 0 1 0 0,0 0 0 0 0,0 0 0 0 0,1 0-1 0 0,-1 0 1 0 0,0 1 0 0 0,0-1 0 0 0,1 0-1 0 0,-1 1 1 0 0,1-1 0 0 0,-1 1 0 0 0,0-1-1 0 0,1 1 1 0 0,-1 0 0 0 0,1-1 0 0 0,-1 1-1 0 0,1 0 1 0 0,-1 0 0 0 0,1 0-1 0 0,-1 0 1 0 0,1 0 0 0 0,-1 1 0 0 0,1-1-1 0 0,-1 0 1 0 0,1 1 0 0 0,-1-1 0 0 0,0 1-1 0 0,1 0 1 0 0,-1-1 0 0 0,0 1 0 0 0,2 1-1 0 0,1 0-89 0 0,-1 0 0 0 0,0 0-1 0 0,0 1 1 0 0,1-1 0 0 0,-2 1 0 0 0,1 0-1 0 0,0 0 1 0 0,0 0 0 0 0,-1 0 0 0 0,0 0-1 0 0,1 1 1 0 0,-1-1 0 0 0,-1 1-1 0 0,3 5 1 0 0,-2-5 6 0 0,-1 1 1 0 0,0-1-1 0 0,0 0 0 0 0,-1 1 1 0 0,1-1-1 0 0,-1 1 0 0 0,0-1 1 0 0,0 1-1 0 0,0-1 0 0 0,-1 1 0 0 0,1-1 1 0 0,-1 1-1 0 0,0-1 0 0 0,-1 0 1 0 0,1 0-1 0 0,-1 1 0 0 0,-3 4 0 0 0,-1 1 15 0 0,-1-1 0 0 0,-1-1 0 0 0,0 1 0 0 0,0-1 0 0 0,-14 10-1 0 0,20-17 77 0 0,2 0 19 0 0,-1 0 1 0 0,1-1-1 0 0,-1 1 0 0 0,1 0 1 0 0,-1 0-1 0 0,1-1 0 0 0,-1 1 1 0 0,1 0-1 0 0,0 0 0 0 0,-1 0 1 0 0,1-1-1 0 0,0 1 0 0 0,0 0 1 0 0,0 0-1 0 0,0 0 0 0 0,0 0 1 0 0,0 0-1 0 0,0 0 0 0 0,0-1 1 0 0,0 1-1 0 0,0 0 0 0 0,0 0 1 0 0,0 0-1 0 0,1 0 0 0 0,-1 0 1 0 0,0-1-1 0 0,1 1 0 0 0,-1 0 1 0 0,0 0-1 0 0,1-1 0 0 0,-1 1 1 0 0,1 0-1 0 0,-1 0 0 0 0,1-1 1 0 0,0 1-1 0 0,-1-1 0 0 0,1 1 1 0 0,0 0-1 0 0,-1-1 0 0 0,2 1 1 0 0,39 31 367 0 0,-20-17-169 0 0,-5 4 124 0 0,-13-15-249 0 0,0 0-1 0 0,0 0 1 0 0,0-1 0 0 0,1 1-1 0 0,0-1 1 0 0,0 0-1 0 0,6 5 1 0 0,-8-8-66 0 0,-2 0-148 0 0,2-5-75 0 0,0-1 0 0 0,-1 1 0 0 0,0-1 1 0 0,0 1-1 0 0,0-1 0 0 0,-1-8 0 0 0,0 13 86 0 0,1-53-49 0 0,-3 43 132 0 0,2 0-1 0 0,-1 1 1 0 0,2-1-1 0 0,-1 0 1 0 0,2 0-1 0 0,-1 1 1 0 0,1-1-1 0 0,1 1 1 0 0,0-1-1 0 0,0 1 1 0 0,1 0-1 0 0,6-9 1 0 0,-10 18 32 0 0,0 0 1 0 0,1 0-1 0 0,-1 0 0 0 0,1 0 1 0 0,-1 1-1 0 0,1-1 1 0 0,-1 0-1 0 0,1 0 1 0 0,-1 1-1 0 0,1-1 1 0 0,0 0-1 0 0,-1 1 1 0 0,1-1-1 0 0,0 1 1 0 0,0-1-1 0 0,0 1 1 0 0,-1-1-1 0 0,1 1 1 0 0,0 0-1 0 0,0-1 1 0 0,0 1-1 0 0,0 0 1 0 0,0 0-1 0 0,0 0 1 0 0,-1-1-1 0 0,1 1 1 0 0,0 0-1 0 0,0 0 1 0 0,0 0-1 0 0,0 0 1 0 0,0 1-1 0 0,2-1 1 0 0,-2 2-18 0 0,1-1 0 0 0,0 0 0 0 0,-1 1 0 0 0,1 0 0 0 0,-1-1 0 0 0,1 1 0 0 0,-1 0 0 0 0,0 0 0 0 0,0 0 0 0 0,0 0 0 0 0,0 0 0 0 0,0 0 0 0 0,1 2 0 0 0,16 73-94 0 0,-17-76 120 0 0,3 30 308 0 0,2 58 0 0 0,-6-88-660 0 0,-33-5-433 0 0,28 4 744 0 0,1 0 0 0 0,-1-1 0 0 0,0 1 0 0 0,1-1 0 0 0,-1 0 0 0 0,0 0-1 0 0,1-1 1 0 0,-6-2 0 0 0,6 3-233 0 0,-25-17-364 0 0,28 17 190 0 0,0 1 1 0 0,0-1 0 0 0,1 0 0 0 0,-1 1-1 0 0,0-1 1 0 0,1 0 0 0 0,-1 0 0 0 0,1 0-1 0 0,-1 0 1 0 0,1 1 0 0 0,-1-1-1 0 0,1 0 1 0 0,-1 0 0 0 0,1 0 0 0 0,0 0-1 0 0,0 0 1 0 0,-1-2 0 0 0,2 2-963 0 0,4 0 881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2900 0 0,'0'0'7409'0'0,"-66"93"-7345"0"0,58-81-64 0 0,0 0-4 0 0,0-3-164 0 0,2-1-360 0 0,2-1-1144 0 0,2 0-2401 0 0,2 0 1009 0 0,0 0 2244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1860 0 0,'0'0'7316'0'0,"-6"14"-5491"0"0,7 17-1618 0 0,11 56 0 0 0,-7-57-57 0 0,3 55 1 0 0,-8-85-382 0 0,1-23-697 0 0,0 0 714 0 0,-2 0 0 0 0,-4-27 0 0 0,-1-31 295 0 0,6 81-83 0 0,0-8 37 0 0,0 0 0 0 0,0 0 0 0 0,1 0 0 0 0,0 1 0 0 0,3-10 0 0 0,-4 16-3 0 0,1 0-1 0 0,-1 0 1 0 0,0 0-1 0 0,1 0 1 0 0,-1 0-1 0 0,1 0 1 0 0,-1 0-1 0 0,1 0 1 0 0,-1 0-1 0 0,1 0 1 0 0,0 0-1 0 0,0 1 1 0 0,-1-1-1 0 0,1 0 1 0 0,0 0-1 0 0,0 1 1 0 0,0-1-1 0 0,0 0 1 0 0,0 1-1 0 0,0-1 1 0 0,0 1-1 0 0,0-1 1 0 0,0 1-1 0 0,0 0 1 0 0,0-1-1 0 0,0 1 1 0 0,0 0-1 0 0,0 0 1 0 0,1 0-1 0 0,-1 0 1 0 0,0 0-1 0 0,0 0 1 0 0,0 0 0 0 0,0 0-1 0 0,0 0 1 0 0,0 0-1 0 0,0 1 1 0 0,1-1-1 0 0,-1 0 1 0 0,0 1-1 0 0,0-1 1 0 0,0 1-1 0 0,0-1 1 0 0,0 1-1 0 0,-1 0 1 0 0,2 0-1 0 0,2 3-106 0 0,-1 0-1 0 0,0-1 1 0 0,-1 1-1 0 0,1 1 1 0 0,-1-1 0 0 0,0 0-1 0 0,0 0 1 0 0,0 1 0 0 0,0-1-1 0 0,-1 1 1 0 0,0 0-1 0 0,0 0 1 0 0,0-1 0 0 0,0 1-1 0 0,-1 0 1 0 0,0 0-1 0 0,0 0 1 0 0,0-1 0 0 0,0 1-1 0 0,-1 0 1 0 0,0 0-1 0 0,0-1 1 0 0,0 1 0 0 0,-3 5-1 0 0,3-9 48 0 0,0-1-1 0 0,-1 1 0 0 0,1 0 1 0 0,0 0-1 0 0,-1-1 0 0 0,1 1 0 0 0,-1-1 1 0 0,1 1-1 0 0,0-1 0 0 0,-1 0 1 0 0,1 1-1 0 0,-1-1 0 0 0,1 0 1 0 0,-1 0-1 0 0,1 0 0 0 0,-3-1 1 0 0,4 2 17 0 0,-1-1 0 0 0,1 0 0 0 0,-1 0 0 0 0,1 0 0 0 0,0 0 0 0 0,-1 0 0 0 0,1 0 1 0 0,0 0-1 0 0,-1 0 0 0 0,1 0 0 0 0,-1 0 0 0 0,1 0 0 0 0,-1 0 0 0 0,1 0 0 0 0,0 0 0 0 0,-1 0 1 0 0,1 0-1 0 0,0 0 0 0 0,-1 0 0 0 0,1 0 0 0 0,-1-1 0 0 0,1 1 0 0 0,0 0 0 0 0,-1 0 0 0 0,1 0 1 0 0,0-1-1 0 0,-1 1 0 0 0,1 0 0 0 0,0 0 0 0 0,0-1 0 0 0,-1 1 0 0 0,1 0 0 0 0,0-1 0 0 0,0 1 0 0 0,-1 0 1 0 0,1-1-1 0 0,0 1 0 0 0,0-1 0 0 0,0 1 0 0 0,0-1 0 0 0,0 1 46 0 0,1-1 0 0 0,0 1-1 0 0,0-1 1 0 0,-1 1 0 0 0,1 0-1 0 0,0-1 1 0 0,0 1 0 0 0,0 0-1 0 0,0 0 1 0 0,-1 0 0 0 0,1 0-1 0 0,0-1 1 0 0,0 1 0 0 0,0 0 0 0 0,0 1-1 0 0,0-1 1 0 0,0 0 0 0 0,-1 0-1 0 0,1 0 1 0 0,0 0 0 0 0,0 1-1 0 0,0-1 1 0 0,0 0 0 0 0,-1 1-1 0 0,1-1 1 0 0,0 1 0 0 0,0-1 0 0 0,-1 1-1 0 0,1-1 1 0 0,0 1 0 0 0,-1-1-1 0 0,1 1 1 0 0,0 0 0 0 0,-1-1-1 0 0,1 1 1 0 0,-1 0 0 0 0,1 0-1 0 0,-1-1 1 0 0,0 1 0 0 0,1 1 0 0 0,21 40 807 0 0,-18-32-622 0 0,10 28 219 0 0,-12-31-568 0 0,0-1 1 0 0,0 1 0 0 0,1-1 0 0 0,0 1-1 0 0,0-1 1 0 0,0 0 0 0 0,7 8 0 0 0,-9-14-360 0 0,0 1 1 0 0,0-1 0 0 0,0 1 0 0 0,1-1-1 0 0,-1 0 1 0 0,0 0 0 0 0,0 1-1 0 0,1-1 1 0 0,-1 0 0 0 0,0 0 0 0 0,0 0-1 0 0,1 0 1 0 0,-1 0 0 0 0,0-1-1 0 0,0 1 1 0 0,1 0 0 0 0,-1-1 0 0 0,0 1-1 0 0,2-2 1 0 0,3-4-411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 2652 0 0,'0'0'6261'0'0,"-1"15"-6135"0"0,0-2-70 0 0,-1 0 113 0 0,0 0 0 0 0,1 1-1 0 0,1-1 1 0 0,1 0-1 0 0,0 0 1 0 0,4 21 0 0 0,-5-31-124 0 0,1-1 1 0 0,0 1 0 0 0,0 0 0 0 0,0 0-1 0 0,0-1 1 0 0,0 1 0 0 0,1-1 0 0 0,-1 1 0 0 0,1-1-1 0 0,0 0 1 0 0,0 0 0 0 0,0 1 0 0 0,0-1-1 0 0,0 0 1 0 0,0-1 0 0 0,0 1 0 0 0,1 0 0 0 0,-1-1-1 0 0,1 1 1 0 0,-1-1 0 0 0,1 0 0 0 0,-1 0-1 0 0,1 0 1 0 0,0 0 0 0 0,0 0 0 0 0,0 0 0 0 0,-1-1-1 0 0,1 1 1 0 0,0-1 0 0 0,0 0 0 0 0,0 0-1 0 0,0 0 1 0 0,0 0 0 0 0,-1-1 0 0 0,4 0 0 0 0,-1 0-114 0 0,0-1 0 0 0,-1 0 0 0 0,0 0 0 0 0,1 0 0 0 0,-1 0 0 0 0,0-1 0 0 0,0 1 0 0 0,0-1 0 0 0,0 0 0 0 0,-1 0 0 0 0,1-1 0 0 0,-1 1 0 0 0,0-1 0 0 0,0 0 0 0 0,0 0 0 0 0,0 0 0 0 0,-1 0 0 0 0,1 0 0 0 0,-1 0 0 0 0,2-7 0 0 0,0-5-143 0 0,-1 0 0 0 0,-1-1 0 0 0,0 0 1 0 0,-2-17-1 0 0,-1 7-8470 0 0,4 35 7920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 2656 0 0,'0'0'6207'0'0,"-5"14"-5958"0"0,-15 45 72 0 0,19-56-266 0 0,0 0 0 0 0,0 1 0 0 0,0-1 1 0 0,0 0-1 0 0,1 0 0 0 0,-1 0 0 0 0,1 1 0 0 0,0-1 1 0 0,0 0-1 0 0,0 1 0 0 0,1-1 0 0 0,-1 0 0 0 0,1 0 1 0 0,0 1-1 0 0,-1-1 0 0 0,1 0 0 0 0,1 0 0 0 0,1 3 0 0 0,-2-4-35 0 0,0 0 0 0 0,1 0-1 0 0,0 0 1 0 0,-1-1 0 0 0,1 1-1 0 0,0-1 1 0 0,0 1-1 0 0,0-1 1 0 0,0 0 0 0 0,0 1-1 0 0,0-1 1 0 0,0 0 0 0 0,0 0-1 0 0,1-1 1 0 0,-1 1-1 0 0,0 0 1 0 0,0-1 0 0 0,1 1-1 0 0,2-1 1 0 0,-2 0-50 0 0,1 1 0 0 0,-1-1 0 0 0,1 0 1 0 0,-1-1-1 0 0,0 1 0 0 0,1-1 0 0 0,-1 1 0 0 0,1-1 0 0 0,-1 0 0 0 0,0 0 1 0 0,1 0-1 0 0,-1-1 0 0 0,0 1 0 0 0,0-1 0 0 0,0 0 0 0 0,0 0 0 0 0,0 0 1 0 0,-1 0-1 0 0,1 0 0 0 0,0-1 0 0 0,-1 1 0 0 0,0-1 0 0 0,1 0 0 0 0,-1 0 1 0 0,0 1-1 0 0,-1-1 0 0 0,1 0 0 0 0,2-7 0 0 0,-2 5 4 0 0,-1 0 1 0 0,0 0-1 0 0,0-1 0 0 0,-1 1 0 0 0,1 0 0 0 0,-1-1 1 0 0,-1 1-1 0 0,1 0 0 0 0,-1-1 0 0 0,1 1 0 0 0,-1 0 0 0 0,-1-1 1 0 0,1 1-1 0 0,-1 0 0 0 0,-4-8 0 0 0,4 10-163 0 0,0 0-1 0 0,0 0 1 0 0,-1 0-1 0 0,1 0 1 0 0,-1 1-1 0 0,0-1 1 0 0,0 1-1 0 0,0-1 1 0 0,0 1-1 0 0,0 0 1 0 0,0 0-1 0 0,-1 0 1 0 0,1 1-1 0 0,-1-1 1 0 0,1 1-1 0 0,-1 0 1 0 0,0 0-1 0 0,1 0 1 0 0,-1 1-1 0 0,0-1 1 0 0,0 1-1 0 0,1 0 1 0 0,-5 0-1 0 0,7 0 71 0 0,1 0 1 0 0,-1 0-1 0 0,1 0 0 0 0,-1 0 1 0 0,1 0-1 0 0,-1 0 0 0 0,1 0 1 0 0,-1 0-1 0 0,1 0 0 0 0,-1 0 1 0 0,1 0-1 0 0,-1 0 0 0 0,1 0 1 0 0,0 0-1 0 0,-1 1 0 0 0,1-1 1 0 0,-1 0-1 0 0,1 0 0 0 0,-1 1 1 0 0,1-1-1 0 0,0 0 0 0 0,-1 1 1 0 0,1-1-1 0 0,0 0 0 0 0,-1 1 1 0 0,1-1-1 0 0,0 0 0 0 0,-1 1 0 0 0,1-1 1 0 0,0 1-1 0 0,0-1 0 0 0,-1 1 1 0 0,1-1-1 0 0,0 1 0 0 0,0-1 1 0 0,0 1-1 0 0,0-1 0 0 0,0 0 1 0 0,0 2-1 0 0,-1 6-181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1264 0 0,'0'0'7382'0'0,"-3"16"-7022"0"0,1-7-331 0 0,-4 28 475 0 0,-3 64 0 0 0,8-84-754 0 0,0-7 369 0 0,1 1 1 0 0,0 0 0 0 0,1 0 0 0 0,3 19-1 0 0,-4-29-219 0 0,1 1 0 0 0,-1-1 0 0 0,1 0-1 0 0,-1 1 1 0 0,1-1 0 0 0,-1 0 0 0 0,1 0 0 0 0,0 0-1 0 0,-1 0 1 0 0,1 1 0 0 0,0-1 0 0 0,0 0 0 0 0,0 0-1 0 0,0-1 1 0 0,0 1 0 0 0,0 0 0 0 0,0 0 0 0 0,2 1-1 0 0,-1-2-194 0 0,0 0-1 0 0,-1 1 0 0 0,1-1 0 0 0,0 0 0 0 0,-1 0 1 0 0,1 0-1 0 0,0 0 0 0 0,0 0 0 0 0,-1-1 0 0 0,1 1 0 0 0,0-1 1 0 0,-1 1-1 0 0,1-1 0 0 0,-1 1 0 0 0,1-1 0 0 0,-1 0 1 0 0,1 0-1 0 0,2-1 0 0 0,24-17-2096 0 0,-13 7 1917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 3284 0 0,'0'0'5453'0'0,"-20"3"-5363"0"0,-160 9-46 0 0,174-12-382 0 0,-26 0 552 0 0,20 4-2390 0 0,11 4-3690 0 0,8-1 5161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83 258 3604 0 0,'0'0'4537'0'0,"1"-16"-4476"0"0,-1-14-67 0 0,0-4 60 0 0,1 0 0 0 0,2 0 0 0 0,12-56-1 0 0,-15 89-34 0 0,0 0-1 0 0,1 0 1 0 0,-1 0-1 0 0,0 0 0 0 0,1 0 1 0 0,-1 0-1 0 0,0 0 1 0 0,1 0-1 0 0,-1 0 0 0 0,1 1 1 0 0,0-1-1 0 0,-1 0 1 0 0,1 0-1 0 0,0 0 0 0 0,-1 1 1 0 0,1-1-1 0 0,0 0 1 0 0,0 1-1 0 0,-1-1 0 0 0,1 0 1 0 0,0 1-1 0 0,2-1 1 0 0,-2 1-3 0 0,0 0 0 0 0,-1 0 0 0 0,1 0 1 0 0,0 1-1 0 0,0-1 0 0 0,0 0 0 0 0,0 1 1 0 0,-1-1-1 0 0,1 0 0 0 0,0 1 0 0 0,0-1 1 0 0,-1 1-1 0 0,1-1 0 0 0,0 1 0 0 0,-1 0 1 0 0,1-1-1 0 0,0 1 0 0 0,-1-1 0 0 0,1 1 1 0 0,0 1-1 0 0,20 42-14 0 0,-11-14 364 0 0,-3 0 1 0 0,0 0-1 0 0,-2 0 1 0 0,3 47-1 0 0,-8-77-318 0 0,-14-1-432 0 0,1-1 337 0 0,0 0 1 0 0,-1-1 0 0 0,1-1 0 0 0,1 0 0 0 0,-1-1 0 0 0,-18-10 0 0 0,-37-12-3574 0 0,73 37-3111 0 0</inkml:trace>
  <inkml:trace contextRef="#ctx0" brushRef="#br0" timeOffset="1">83 258 2016 0 0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1:2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11 3720 0 0,'0'0'6869'0'0,"-101"0"-6869"0"0,85 0 0 0 0,0 0-8 0 0,-1 0 4 0 0,5-3-616 0 0,-2-1-612 0 0,4 1-832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1 246 2016 0 0,'121'20'766'0'0,"-120"-19"-656"0"0,0-1 0 0 0,0 0 1 0 0,0 1-1 0 0,0-1 1 0 0,0 0-1 0 0,0 0 1 0 0,0 0-1 0 0,0 0 0 0 0,0 0 1 0 0,0 0-1 0 0,1 0 1 0 0,-1 0-1 0 0,0 0 1 0 0,0 0-1 0 0,0 0 0 0 0,0-1 1 0 0,0 1-1 0 0,0 0 1 0 0,0-1-1 0 0,0 1 1 0 0,-1-1-1 0 0,1 1 0 0 0,0-1 1 0 0,0 0-1 0 0,0 1 1 0 0,0-1-1 0 0,-1 0 1 0 0,1 0-1 0 0,0 1 0 0 0,0-1 1 0 0,-1 0-1 0 0,1 0 1 0 0,-1 0-1 0 0,1 0 1 0 0,-1 0-1 0 0,1 0 1 0 0,-1 0-1 0 0,0 0 0 0 0,1 0 1 0 0,-1 0-1 0 0,0 0 1 0 0,0 0-1 0 0,0 0 1 0 0,0 0-1 0 0,1 0 0 0 0,-2 0 1 0 0,1 0-1 0 0,0 0 1 0 0,0 0-1 0 0,0 0 1 0 0,0 0-1 0 0,-1 0 0 0 0,0-2 1 0 0,1-1 145 0 0,2-14 15 0 0,-1 0-1 0 0,0 0 1 0 0,-2 0 0 0 0,0 0-1 0 0,-1 1 1 0 0,-6-30 0 0 0,6 44-317 0 0,2 2 243 0 0,2 4-211 0 0,1-1-1 0 0,-1 1 1 0 0,0-1 0 0 0,0 1 0 0 0,0 0-1 0 0,-1 0 1 0 0,1 0 0 0 0,2 6 0 0 0,1 0-201 0 0,-1-2 197 0 0,5 9 192 0 0,0-1 0 0 0,1 0 0 0 0,1 0-1 0 0,0-1 1 0 0,1-1 0 0 0,0 0 0 0 0,1-1 0 0 0,14 11-1 0 0,-26-22-152 0 0,-1-1 0 0 0,1 1 0 0 0,-1-1 0 0 0,1 0 0 0 0,0 1 0 0 0,-1-1 0 0 0,1 0 0 0 0,0 1 0 0 0,-1-1 0 0 0,1 0 0 0 0,0 0 0 0 0,0 0-1 0 0,-1 1 1 0 0,1-1 0 0 0,0 0 0 0 0,-1 0 0 0 0,1 0 0 0 0,0 0 0 0 0,0 0 0 0 0,-1-1 0 0 0,1 1 0 0 0,0 0 0 0 0,-1 0 0 0 0,1 0 0 0 0,0-1 0 0 0,-1 1-1 0 0,1 0 1 0 0,0-1 0 0 0,-1 1 0 0 0,1 0 0 0 0,1-2 0 0 0,9-24-143 0 0,-4-42-580 0 0,-7 59 753 0 0,0-48-268 0 0,2-30-3600 0 0,-2 86 3701 0 0,0 1 1 0 0,0 0 0 0 0,0 0-1 0 0,0-1 1 0 0,0 1-1 0 0,0 0 1 0 0,0 0 0 0 0,0-1-1 0 0,0 1 1 0 0,0 0 0 0 0,0 0-1 0 0,0-1 1 0 0,0 1-1 0 0,0 0 1 0 0,0 0 0 0 0,0-1-1 0 0,0 1 1 0 0,0 0 0 0 0,1 0-1 0 0,-1 0 1 0 0,0-1-1 0 0,0 1 1 0 0,0 0 0 0 0,0 0-1 0 0,1 0 1 0 0,-1-1 0 0 0,0 1-1 0 0,0 0 1 0 0,0 0-1 0 0,1 0 1 0 0,-1 0 0 0 0,0 0-1 0 0,0 0 1 0 0,1-1 0 0 0,-1 1-1 0 0,0 0 1 0 0,0 0-1 0 0,1 0 1 0 0,-1 0 0 0 0,0 0-1 0 0,0 0 1 0 0,1 0 0 0 0,-1 0-1 0 0,0 0 1 0 0,0 0-1 0 0,1 0 1 0 0,-1 0 0 0 0,0 0-1 0 0,0 1 1 0 0,1-1 0 0 0,-1 0-1 0 0,0 0 1 0 0,0 0-1 0 0,1 0 1 0 0,-1 0 0 0 0,0 0-1 0 0,0 1 1 0 0,0-1-1 0 0,1 0 1 0 0,5 10-807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60 242 8 0 0,'0'0'8328'0'0,"0"-15"-7685"0"0,-16-194 862 0 0,16 209-1457 0 0,0-1-1 0 0,0 1 1 0 0,-1-1-1 0 0,1 1 1 0 0,0-1-1 0 0,0 1 1 0 0,0-1-1 0 0,-1 1 1 0 0,1-1-1 0 0,0 1 1 0 0,0-1 0 0 0,0 1-1 0 0,0-1 1 0 0,0 1-1 0 0,0-1 1 0 0,0 1-1 0 0,0-1 1 0 0,0 1-1 0 0,1-1 1 0 0,-1 1-1 0 0,0-1 1 0 0,0 1-1 0 0,0-1 1 0 0,0 1-1 0 0,1-1 1 0 0,-1 1-1 0 0,0-1 1 0 0,1 1-1 0 0,-1-1 1 0 0,0 1-1 0 0,1 0 1 0 0,-1-1-1 0 0,0 1 1 0 0,1 0-1 0 0,-1-1 1 0 0,1 1-1 0 0,0-1 1 0 0,13 19 156 0 0,13 39-484 0 0,-21-45 348 0 0,1 4-11 0 0,0 0 0 0 0,-1 0 1 0 0,0 1-1 0 0,-2 0 0 0 0,0 0 0 0 0,-1 0 0 0 0,0 0 0 0 0,0 29 1 0 0,-4-45-71 0 0,1 0 0 0 0,0 1 1 0 0,0-1-1 0 0,0 0 1 0 0,-1 0-1 0 0,1 0 0 0 0,0 0 1 0 0,-1 0-1 0 0,1 0 1 0 0,-1 0-1 0 0,1 0 0 0 0,-1 0 1 0 0,0 0-1 0 0,1 0 1 0 0,-1-1-1 0 0,0 1 0 0 0,0 0 1 0 0,0 0-1 0 0,1 0 1 0 0,-1-1-1 0 0,0 1 0 0 0,0-1 1 0 0,0 1-1 0 0,-2 0 1 0 0,0 0-17 0 0,0 0 1 0 0,0 0-1 0 0,0-1 1 0 0,1 0 0 0 0,-1 1-1 0 0,0-1 1 0 0,0 0 0 0 0,0 0-1 0 0,-5-2 1 0 0,3 2-128 0 0,0-1 0 0 0,0 0 1 0 0,0-1-1 0 0,0 1 0 0 0,0-1 1 0 0,1 0-1 0 0,-1-1 0 0 0,1 1 1 0 0,0-1-1 0 0,-1 1 0 0 0,-4-6 1 0 0,6 4-201 0 0,0 1 0 0 0,0-1 0 0 0,1 0-1 0 0,-1 0 1 0 0,1-1 0 0 0,0 1 0 0 0,1 0 0 0 0,-1-1 0 0 0,1 0 0 0 0,-1 1 0 0 0,1-1 0 0 0,1 1 0 0 0,-1-1 0 0 0,1-9 0 0 0,0 12 234 0 0,0 0 0 0 0,0 0 0 0 0,1 0-1 0 0,-1 0 1 0 0,1 0 0 0 0,0 0 0 0 0,-1 0 0 0 0,1 0 0 0 0,0 0-1 0 0,0 1 1 0 0,0-1 0 0 0,0 0 0 0 0,1 1 0 0 0,-1-1-1 0 0,0 1 1 0 0,1-1 0 0 0,-1 1 0 0 0,1-1 0 0 0,-1 1 0 0 0,1 0-1 0 0,0 0 1 0 0,0 0 0 0 0,-1 0 0 0 0,1 0 0 0 0,0 0 0 0 0,0 0-1 0 0,0 1 1 0 0,0-1 0 0 0,0 1 0 0 0,0-1 0 0 0,0 1 0 0 0,0 0-1 0 0,0 0 1 0 0,0 0 0 0 0,0 0 0 0 0,2 0 0 0 0,2 1 418 0 0,0 0 1 0 0,0 1-1 0 0,0-1 1 0 0,0 1-1 0 0,-1 0 1 0 0,1 1-1 0 0,-1-1 1 0 0,0 1-1 0 0,1 0 1 0 0,-1 1-1 0 0,0-1 1 0 0,-1 1-1 0 0,1 0 1 0 0,-1 0-1 0 0,1 0 1 0 0,-1 1-1 0 0,5 7 0 0 0,-1-3 803 0 0,0-1-1 0 0,0 0 0 0 0,17 13 0 0 0,-21-19-967 0 0,-1 0 1 0 0,0-1-1 0 0,1 1 1 0 0,-1-1-1 0 0,1 1 1 0 0,-1-1-1 0 0,1 0 1 0 0,-1-1-1 0 0,1 1 1 0 0,0-1-1 0 0,0 1 1 0 0,-1-1-1 0 0,1 0 1 0 0,0 0-1 0 0,0-1 1 0 0,3 0-1 0 0,-5 0-150 0 0,0 0-1 0 0,0 0 1 0 0,0 0-1 0 0,0 0 1 0 0,0 0 0 0 0,0 0-1 0 0,0-1 1 0 0,-1 1-1 0 0,1-1 1 0 0,0 0 0 0 0,-1 1-1 0 0,1-1 1 0 0,-1 0-1 0 0,0 0 1 0 0,0 0 0 0 0,0 0-1 0 0,0 0 1 0 0,0 0-1 0 0,0 0 1 0 0,0 0 0 0 0,0 0-1 0 0,-1 0 1 0 0,0-1-1 0 0,1 1 1 0 0,-1 0-1 0 0,0 0 1 0 0,0-1 0 0 0,0 1-1 0 0,0 0 1 0 0,-1-3-1 0 0,2 0 49 0 0,-2-1 0 0 0,1 0 0 0 0,-1 0-1 0 0,0 0 1 0 0,0 1 0 0 0,0-1-1 0 0,-1 1 1 0 0,0-1 0 0 0,0 1-1 0 0,-6-10 1 0 0,1 6 26 0 0,-1 1-1 0 0,0 0 1 0 0,-1 0-1 0 0,0 0 1 0 0,0 1-1 0 0,-16-8 1 0 0,20 12-239 0 0,1 0 0 0 0,-1 0 0 0 0,0 1 0 0 0,0 0 0 0 0,1 0 0 0 0,-1 0 0 0 0,-1 1 0 0 0,1-1 0 0 0,0 1 0 0 0,0 1 0 0 0,-1-1 0 0 0,1 1 0 0 0,0-1 0 0 0,0 2 0 0 0,-1-1 0 0 0,-5 1 1 0 0,10 0-31 0 0,1-1 1 0 0,-1 1-1 0 0,1-1 1 0 0,-1 1-1 0 0,0-1 1 0 0,1 1-1 0 0,-1 0 1 0 0,1-1-1 0 0,0 1 1 0 0,-1 0 0 0 0,1-1-1 0 0,0 1 1 0 0,-1 0-1 0 0,1-1 1 0 0,0 1-1 0 0,-1 0 1 0 0,1 0-1 0 0,0-1 1 0 0,0 1-1 0 0,0 0 1 0 0,0 0 0 0 0,0 0-1 0 0,0-1 1 0 0,0 1-1 0 0,0 0 1 0 0,0 0-1 0 0,0-1 1 0 0,1 1-1 0 0,-1 1 1 0 0,0-2 89 0 0,4 20-2670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2172 0 0,'0'0'7306'0'0,"-1"17"-6682"0"0,0 134 1228 0 0,0-119-1552 0 0,0-17-511 0 0,1 0 1 0 0,0 1-1 0 0,5 26 0 0 0,-5-42 71 0 0,1 1 0 0 0,-1-1 0 0 0,0 0-1 0 0,0 1 1 0 0,0-1 0 0 0,1 0 0 0 0,-1 1 0 0 0,0-1 0 0 0,1 0 0 0 0,-1 1 0 0 0,0-1-1 0 0,1 0 1 0 0,-1 1 0 0 0,0-1 0 0 0,1 0 0 0 0,-1 0 0 0 0,0 0 0 0 0,1 1-1 0 0,-1-1 1 0 0,1 0 0 0 0,-1 0 0 0 0,0 0 0 0 0,1 0 0 0 0,-1 0 0 0 0,1 0-1 0 0,-1 0 1 0 0,1 0 0 0 0,-1 0 0 0 0,0 0 0 0 0,1 0 0 0 0,-1 0 0 0 0,1 0 0 0 0,-1 0-1 0 0,1 0 1 0 0,-1 0 0 0 0,0 0 0 0 0,1-1 0 0 0,-1 1 0 0 0,0 0 0 0 0,1 0-1 0 0,-1 0 1 0 0,1-1 0 0 0,-1 1 0 0 0,1-1 0 0 0,15-10-4085 0 0,-6 1 3461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1988 0 0,'0'0'7219'0'0,"0"17"-6823"0"0,-1 29-239 0 0,0 67 3109 0 0,1-112-3187 0 0,1 0 0 0 0,0 0 0 0 0,0 0 0 0 0,0 0 0 0 0,0 0 0 0 0,0-1 0 0 0,0 1 0 0 0,0 0 0 0 0,1-1 1 0 0,-1 1-1 0 0,0-1 0 0 0,0 1 0 0 0,0-1 0 0 0,0 0 0 0 0,1 0 0 0 0,-1 1 0 0 0,0-1 0 0 0,0 0 0 0 0,3 0 0 0 0,25 3-148 0 0,3-2-905 0 0,51-7 1 0 0,11 0-8454 0 0,-68 6 6607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92 0 0,'0'0'9032'0'0,"-10"3"-8648"0"0,-32 8 56 0 0,42-11-430 0 0,-1 0 0 0 0,1 0 0 0 0,0 0 0 0 0,-1 0 0 0 0,1 0 0 0 0,0 0 0 0 0,-1 0 1 0 0,1 1-1 0 0,0-1 0 0 0,-1 0 0 0 0,1 0 0 0 0,0 0 0 0 0,-1 0 0 0 0,1 0 1 0 0,0 0-1 0 0,-1 1 0 0 0,1-1 0 0 0,0 0 0 0 0,0 0 0 0 0,-1 0 0 0 0,1 1 0 0 0,0-1 1 0 0,0 0-1 0 0,-1 1 0 0 0,1-1 0 0 0,0 0 0 0 0,0 0 0 0 0,0 1 0 0 0,-1-1 0 0 0,1 0 1 0 0,0 1-1 0 0,0-1 0 0 0,0 0 0 0 0,0 1 0 0 0,0-1 0 0 0,0 0 0 0 0,0 1 0 0 0,0-1 1 0 0,0 0-1 0 0,0 1 0 0 0,0-1 0 0 0,0 0 0 0 0,0 1 0 0 0,0-1 0 0 0,0 0 0 0 0,0 1 1 0 0,0-1-1 0 0,0 0 0 0 0,1 1 0 0 0,-1-1 0 0 0,0 0 0 0 0,0 1 0 0 0,0-1 1 0 0,0 0-1 0 0,1 1 0 0 0,-1-1 0 0 0,0 0 0 0 0,0 0 0 0 0,1 1 0 0 0,16 11 497 0 0,-16-12-487 0 0,18 13 6 0 0,-1-2 82 0 0,-1 2 1 0 0,0 0 0 0 0,27 27 0 0 0,-41-38-99 0 0,-1 1 0 0 0,1 0 0 0 0,-1-1 1 0 0,0 1-1 0 0,0 0 0 0 0,0 0 0 0 0,0 0 1 0 0,0 0-1 0 0,-1 0 0 0 0,1 1 0 0 0,-1-1 1 0 0,0 0-1 0 0,0 1 0 0 0,0-1 0 0 0,0 1 1 0 0,-1-1-1 0 0,0 1 0 0 0,1-1 1 0 0,-1 1-1 0 0,0-1 0 0 0,-1 1 0 0 0,1 0 1 0 0,-1-1-1 0 0,1 1 0 0 0,-1-1 0 0 0,0 0 1 0 0,-1 1-1 0 0,1-1 0 0 0,-3 6 0 0 0,0-5-187 0 0,1-1-1 0 0,-1 1 1 0 0,1-1-1 0 0,-1 0 1 0 0,0 0-1 0 0,0 0 0 0 0,0-1 1 0 0,-1 1-1 0 0,1-1 1 0 0,0 0-1 0 0,-1 0 1 0 0,0-1-1 0 0,1 1 1 0 0,-1-1-1 0 0,0 0 0 0 0,0 0 1 0 0,0-1-1 0 0,0 1 1 0 0,1-1-1 0 0,-1 0 1 0 0,-8-1-1 0 0,12 0-98 0 0,-1 0 0 0 0,1 1 0 0 0,0-1 0 0 0,0 0 0 0 0,0 1-1 0 0,0-1 1 0 0,0 0 0 0 0,1 0 0 0 0,-1 0 0 0 0,0 0 0 0 0,0 0 0 0 0,0 0 0 0 0,1 0 0 0 0,-1 0 0 0 0,1-1-1 0 0,-1 1 1 0 0,1 0 0 0 0,-1 0 0 0 0,1 0 0 0 0,0-1 0 0 0,-1 1 0 0 0,1 0 0 0 0,0 0 0 0 0,0-1 0 0 0,0-1-1 0 0,0-5-272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1232 0 0,'0'0'8912'0'0,"0"18"-8488"0"0,0 155 392 0 0,0-172-936 0 0,1-1 1 0 0,-1 0 0 0 0,0 1-1 0 0,0-1 1 0 0,0 0 0 0 0,0 1 0 0 0,0-1-1 0 0,0 0 1 0 0,1 1 0 0 0,-1-1-1 0 0,0 0 1 0 0,0 0 0 0 0,0 1-1 0 0,1-1 1 0 0,-1 0 0 0 0,0 0-1 0 0,1 1 1 0 0,-1-1 0 0 0,0 0-1 0 0,0 0 1 0 0,1 0 0 0 0,-1 0-1 0 0,0 1 1 0 0,1-1 0 0 0,-1 0 0 0 0,0 0-1 0 0,1 0 1 0 0,-1 0 0 0 0,0 0-1 0 0,1 0 1 0 0,-1 0 0 0 0,0 0-1 0 0,1 0 1 0 0,-1 0 0 0 0,0 0-1 0 0,1 0 1 0 0,-1 0 0 0 0,0 0-1 0 0,1 0 1 0 0,-1 0 0 0 0,0 0 0 0 0,1-1-1 0 0,-1 1 1 0 0,0 0 0 0 0,1 0-1 0 0,-1 0 1 0 0,0-1 0 0 0,0 1-1 0 0,1 0 1 0 0,-1 0 0 0 0,0 0-1 0 0,0-1 1 0 0,1 1 0 0 0,-1 0-1 0 0,0-1 1 0 0,0 1 0 0 0,0 0 0 0 0,23-18-3318 0 0,-19 15 3298 0 0,11-7-609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2912 0 0,'0'0'6796'0'0,"-18"11"-6616"0"0,-56 31 39 0 0,71-40-187 0 0,1-1 1 0 0,-1 0-1 0 0,1 1 0 0 0,0 0 1 0 0,-1 0-1 0 0,1-1 0 0 0,0 1 1 0 0,0 1-1 0 0,0-1 0 0 0,0 0 1 0 0,0 0-1 0 0,1 1 0 0 0,-1-1 0 0 0,1 1 1 0 0,-2 3-1 0 0,3-4-38 0 0,-1-1 0 0 0,1 0 0 0 0,0 1 0 0 0,0-1 0 0 0,0 1 0 0 0,1-1 0 0 0,-1 0 0 0 0,0 1 0 0 0,0-1 0 0 0,1 0 0 0 0,-1 1 0 0 0,1-1 0 0 0,-1 0 0 0 0,1 1 0 0 0,0-1 0 0 0,-1 0 0 0 0,1 0 1 0 0,0 0-1 0 0,0 0 0 0 0,0 1 0 0 0,0-1 0 0 0,1 1 0 0 0,6 4-84 0 0,1 0 1 0 0,0 0-1 0 0,0-1 1 0 0,0 0-1 0 0,1 0 1 0 0,10 3 0 0 0,-3-1 200 0 0,8 5-89 0 0,-16-8-15 0 0,1-1 0 0 0,-1 2 0 0 0,0-1 0 0 0,-1 2 0 0 0,1-1 0 0 0,-1 1 0 0 0,0 0 0 0 0,0 1 0 0 0,9 10 0 0 0,-16-17-21 0 0,0 1 0 0 0,-1 0 0 0 0,1 0 0 0 0,-1 0 1 0 0,1 0-1 0 0,-1 0 0 0 0,1-1 0 0 0,-1 1 0 0 0,0 0 1 0 0,1 0-1 0 0,-1 0 0 0 0,0 0 0 0 0,0 0 1 0 0,0 0-1 0 0,0 0 0 0 0,0 0 0 0 0,0 0 0 0 0,0 0 1 0 0,0 0-1 0 0,0 0 0 0 0,0 0 0 0 0,0 0 0 0 0,-1 0 1 0 0,1 0-1 0 0,0 0 0 0 0,-1 0 0 0 0,1 0 1 0 0,0 0-1 0 0,-2 1 0 0 0,1-1-60 0 0,-1 1-1 0 0,0-1 1 0 0,0 0 0 0 0,0 1 0 0 0,0-1 0 0 0,0 0-1 0 0,0 0 1 0 0,0 0 0 0 0,0-1 0 0 0,0 1-1 0 0,0-1 1 0 0,-4 2 0 0 0,-2-1-201 0 0,0 0-1 0 0,0-1 1 0 0,0 0-1 0 0,0 0 1 0 0,1 0 0 0 0,-16-4-1 0 0,20 3 106 0 0,0 0 0 0 0,0 0-1 0 0,0 0 1 0 0,0 0 0 0 0,0-1-1 0 0,0 0 1 0 0,0 1-1 0 0,0-1 1 0 0,1 0 0 0 0,-1 0-1 0 0,1-1 1 0 0,0 1 0 0 0,0 0-1 0 0,0-1 1 0 0,0 0 0 0 0,0 1-1 0 0,0-1 1 0 0,0 0-1 0 0,1 0 1 0 0,0 0 0 0 0,-1 0-1 0 0,1 0 1 0 0,0 0 0 0 0,0 0-1 0 0,1 0 1 0 0,-1 0 0 0 0,1-1-1 0 0,0 1 1 0 0,-1 0 0 0 0,2 0-1 0 0,-1-1 1 0 0,0 1-1 0 0,0 0 1 0 0,1 0 0 0 0,0-1-1 0 0,0 1 1 0 0,0 0 0 0 0,2-5-1 0 0,7-8 58 0 0</inkml:trace>
  <inkml:trace contextRef="#ctx0" brushRef="#br0" timeOffset="1">186 64 260 0 0,'0'0'9712'0'0,"13"1"-9093"0"0,42 5-288 0 0,-53-5-318 0 0,-1-1 1 0 0,0 1-1 0 0,0 0 1 0 0,0 0-1 0 0,1 0 1 0 0,-1 0-1 0 0,0 0 0 0 0,-1 0 1 0 0,1 0-1 0 0,0 1 1 0 0,0-1-1 0 0,0 0 1 0 0,-1 0-1 0 0,1 1 1 0 0,0-1-1 0 0,-1 0 1 0 0,0 1-1 0 0,1-1 1 0 0,-1 1-1 0 0,0-1 1 0 0,1 1-1 0 0,-1-1 1 0 0,0 0-1 0 0,0 1 1 0 0,0-1-1 0 0,0 1 0 0 0,-1-1 1 0 0,1 1-1 0 0,0-1 1 0 0,-1 1-1 0 0,0 1 1 0 0,1 6 102 0 0,-1 13 12 0 0,1-17-200 0 0,-1 0 1 0 0,1 0-1 0 0,0 0 1 0 0,0 0-1 0 0,0 0 1 0 0,1 0-1 0 0,-1-1 1 0 0,1 1-1 0 0,0 0 0 0 0,1 0 1 0 0,-1 0-1 0 0,1-1 1 0 0,0 1-1 0 0,3 5 1 0 0,-3-9-196 0 0,-1-1 0 0 0,0 1 0 0 0,0-1 0 0 0,1 1 0 0 0,-1-1 0 0 0,0 1 0 0 0,1-1 1 0 0,-1 1-1 0 0,0-1 0 0 0,1 0 0 0 0,-1 0 0 0 0,0 0 0 0 0,1 0 0 0 0,-1 0 0 0 0,1 0 0 0 0,-1 0 1 0 0,0-1-1 0 0,1 1 0 0 0,-1 0 0 0 0,0-1 0 0 0,2 0 0 0 0,27-14-3424 0 0,-16 4 2970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45 1752 0 0,'0'0'6060'0'0,"-17"-1"-5339"0"0,-35-2-618 0 0,0-2 1 0 0,0-3 0 0 0,-64-18-1 0 0,112 25 760 0 0,-1 1-4074 0 0,21 11-3388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1312 0 0,'0'0'7974'0'0,"-15"1"-7794"0"0,-139 7 143 0 0,152-8-265 0 0,0 0 1 0 0,-1 1-1 0 0,1-1 1 0 0,0 1 0 0 0,0-1-1 0 0,0 1 1 0 0,-1 0-1 0 0,1-1 1 0 0,0 1-1 0 0,0 0 1 0 0,0 1-1 0 0,1-1 1 0 0,-1 0-1 0 0,0 0 1 0 0,0 1-1 0 0,1-1 1 0 0,-1 1-1 0 0,0 0 1 0 0,1-1-1 0 0,0 1 1 0 0,-2 3-1 0 0,1-1 10 0 0,0 0 0 0 0,0 0-1 0 0,1 0 1 0 0,0 0 0 0 0,0 1-1 0 0,0-1 1 0 0,0 1 0 0 0,1-1-1 0 0,-1 0 1 0 0,2 8 0 0 0,-1-2-104 0 0,1 0 0 0 0,1 0 0 0 0,0 0 0 0 0,0 0 0 0 0,1 0 0 0 0,0-1-1 0 0,1 1 1 0 0,0-1 0 0 0,7 12 0 0 0,-8-17-238 0 0,0 0 0 0 0,1 0 0 0 0,0 0-1 0 0,0 0 1 0 0,0-1 0 0 0,0 0 0 0 0,0 0-1 0 0,1 0 1 0 0,-1 0 0 0 0,1 0-1 0 0,0-1 1 0 0,0 0 0 0 0,0 0 0 0 0,0 0-1 0 0,10 1 1 0 0,4 0-1361 0 0,0 0-1 0 0,0-2 1 0 0,19-1-1 0 0,-35 0 1546 0 0,13 0-266 0 0</inkml:trace>
  <inkml:trace contextRef="#ctx0" brushRef="#br0" timeOffset="1">244 162 188 0 0,'0'0'6917'0'0,"-18"-6"-6084"0"0,5 2-752 0 0,-12-4 209 0 0,-1 0-1 0 0,0 2 1 0 0,0 1 0 0 0,-41-3 0 0 0,67 8-374 0 0,-1 0 0 0 0,1 0 0 0 0,-1 0 0 0 0,1 0-1 0 0,0 0 1 0 0,-1 0 0 0 0,1 1 0 0 0,-1-1 0 0 0,1 0-1 0 0,-1 0 1 0 0,1 0 0 0 0,0 1 0 0 0,-1-1 0 0 0,1 0 0 0 0,-1 0-1 0 0,1 1 1 0 0,0-1 0 0 0,-1 0 0 0 0,1 1 0 0 0,0-1 0 0 0,0 0-1 0 0,-1 1 1 0 0,1-1 0 0 0,0 1 0 0 0,0-1 0 0 0,0 0 0 0 0,-1 1-1 0 0,1-1 1 0 0,0 1 0 0 0,0-1 0 0 0,0 1 0 0 0,0-1 0 0 0,0 1-1 0 0,0-1 1 0 0,0 0 0 0 0,0 1 0 0 0,0-1 0 0 0,0 1-1 0 0,0-1 1 0 0,0 1 0 0 0,0-1 0 0 0,0 1 0 0 0,0-1 0 0 0,0 0-1 0 0,1 1 1 0 0,-1-1 0 0 0,0 1 0 0 0,0-1 0 0 0,1 0 0 0 0,-1 1-1 0 0,0 0 1 0 0,14 21-4553 0 0,0-9 4183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49 260 192 0 0,'0'0'10160'0'0,"1"-8"-9634"0"0,0 2-453 0 0,-1 0 0 0 0,0 0-1 0 0,0 1 1 0 0,-1-1 0 0 0,0 0 0 0 0,0 1-1 0 0,0-1 1 0 0,-1 0 0 0 0,0 1 0 0 0,0 0-1 0 0,0-1 1 0 0,-1 1 0 0 0,-5-10-1 0 0,-19-39 258 0 0,88 58 56 0 0,-50-4-579 0 0,0-1-1 0 0,0 0 0 0 0,0-1 0 0 0,0 0 0 0 0,0-1 0 0 0,0 0 0 0 0,0-1 0 0 0,14-7 0 0 0,-20 8 154 0 0,0 1 0 0 0,0-1 0 0 0,0 0 0 0 0,0 0 0 0 0,-1-1 0 0 0,0 1 0 0 0,1-1 0 0 0,-1 0 0 0 0,-1 0 0 0 0,1-1 1 0 0,-1 1-1 0 0,1-1 0 0 0,-1 1 0 0 0,0-1 0 0 0,-1 0 0 0 0,1 0 0 0 0,-1-1 0 0 0,3-9 0 0 0,-9 63 1165 0 0,4 94 0 0 0,6-101-831 0 0,-6-39-245 0 0,0 0 1 0 0,1 0-1 0 0,-1 0 0 0 0,1 0 0 0 0,-1 0 1 0 0,1 0-1 0 0,0 0 0 0 0,0 0 0 0 0,0 0 1 0 0,0 0-1 0 0,0 0 0 0 0,1 0 0 0 0,-1-1 0 0 0,0 1 1 0 0,1-1-1 0 0,2 3 0 0 0,-2-4-18 0 0,-1 0-103 0 0,0-1 1 0 0,0 0-1 0 0,0 0 1 0 0,0 0 0 0 0,0 0-1 0 0,0 0 1 0 0,0 0-1 0 0,0 0 1 0 0,0 0-1 0 0,-1 0 1 0 0,1-1-1 0 0,0 1 1 0 0,-1 0-1 0 0,1 0 1 0 0,-1-1-1 0 0,1 1 1 0 0,-1 0-1 0 0,0-2 1 0 0,8-27-35 0 0,-1-6-38 0 0,-6 23 180 0 0,1 1 0 0 0,0 0 0 0 0,1 0 0 0 0,1 1 0 0 0,0-1 0 0 0,0 0 0 0 0,1 1 0 0 0,12-20 0 0 0,-17 30-8 0 0,0 1-1 0 0,1-1 1 0 0,-1 1 0 0 0,0-1 0 0 0,1 1 0 0 0,-1-1 0 0 0,1 1-1 0 0,-1-1 1 0 0,1 1 0 0 0,-1-1 0 0 0,1 1 0 0 0,-1 0 0 0 0,1-1-1 0 0,-1 1 1 0 0,1 0 0 0 0,0-1 0 0 0,-1 1 0 0 0,1 0-1 0 0,-1 0 1 0 0,1 0 0 0 0,0-1 0 0 0,-1 1 0 0 0,1 0 0 0 0,0 0-1 0 0,-1 0 1 0 0,1 0 0 0 0,0 0 0 0 0,-1 0 0 0 0,1 0 0 0 0,0 1-1 0 0,0-1 1 0 0,13 18 8 0 0,1 33-521 0 0,-14-48 520 0 0,21 128 421 0 0,-24-143-2220 0 0,2 10 1756 0 0,0 1 0 0 0,0 0 0 0 0,-1 0 1 0 0,1-1-1 0 0,0 1 0 0 0,0 0 1 0 0,-1 0-1 0 0,1 0 0 0 0,-1 0 1 0 0,1 0-1 0 0,-1-1 0 0 0,0 1 1 0 0,1 0-1 0 0,-1 0 0 0 0,0 0 0 0 0,0 0 1 0 0,0 1-1 0 0,0-1 0 0 0,1 0 1 0 0,-1 0-1 0 0,0 0 0 0 0,0 1 1 0 0,-1-1-1 0 0,1 0 0 0 0,0 1 1 0 0,0-1-1 0 0,0 1 0 0 0,0 0 0 0 0,0-1 1 0 0,-1 1-1 0 0,1 0 0 0 0,-2-1 1 0 0,-21-7 318 0 0,0 2 0 0 0,-33-6-1 0 0,20 7-2439 0 0,3 4-3511 0 0,22 1 1327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2107 452 0 0,'0'0'7026'0'0,"-16"18"-3443"0"0,16-19-3568 0 0,-1 1 0 0 0,1-1 1 0 0,-1 0-1 0 0,1 1 0 0 0,-1-1 0 0 0,1 1 0 0 0,-1-1 1 0 0,1 0-1 0 0,0 1 0 0 0,-1-1 0 0 0,1 0 1 0 0,0 0-1 0 0,-1 1 0 0 0,1-1 0 0 0,0 0 0 0 0,0 0 1 0 0,0 1-1 0 0,0-1 0 0 0,0 0 0 0 0,0 0 0 0 0,0 1 1 0 0,0-1-1 0 0,0 0 0 0 0,0 0 0 0 0,0 1 1 0 0,0-1-1 0 0,1 0 0 0 0,-1 0 0 0 0,0 1 0 0 0,1-1 1 0 0,-1 0-1 0 0,0 1 0 0 0,1-1 0 0 0,-1 0 0 0 0,1 0 1 0 0,14-37 118 0 0,-14 34-53 0 0,23-43-61 0 0,2 0-1 0 0,2 2 0 0 0,2 1 0 0 0,38-42 0 0 0,-52 66-39 0 0,29-34-12 0 0,51-49 1 0 0,-48 61 47 0 0,80-55-1 0 0,6-4-15 0 0,36-21 89 0 0,-62 49-308 0 0,-47 31 226 0 0,1 2 0 0 0,70-31 0 0 0,39 0-168 0 0,-55 25 279 0 0,-91 37-105 0 0,0 1-1 0 0,30-5 1 0 0,40-13-23 0 0,-65 16 68 0 0,-1 2 0 0 0,36-5 0 0 0,7 0-149 0 0,107-15 232 0 0,-92 19-205 0 0,-12-3 14 0 0,-1-3 0 0 0,0-3 0 0 0,82-32 0 0 0,-22 0 150 0 0,-81 32-191 0 0,-2-2 1 0 0,78-42-1 0 0,-21 3 52 0 0,-57 33-93 0 0,57-39-1 0 0,-74 40 50 0 0,-1-1 0 0 0,-2-2 0 0 0,-1-1 0 0 0,30-36 0 0 0,-7 2 104 0 0,25-34 18 0 0,-51 56 594 0 0,-36 52-2080 0 0,8 12-7668 0 0,1-23 9089 0 0,0 0-1 0 0,0 0 1 0 0,0 0 0 0 0,0 0-1 0 0,0 0 1 0 0,0 0-1 0 0,0-1 1 0 0,0 1 0 0 0,1 0-1 0 0,-1 0 1 0 0,0 0 0 0 0,0 0-1 0 0,0 0 1 0 0,0 0-1 0 0,0 0 1 0 0,0 0 0 0 0,0 0-1 0 0,0 0 1 0 0,0 0 0 0 0,0 0-1 0 0,1 0 1 0 0,-1 0-1 0 0,0 0 1 0 0,0 0 0 0 0,0 0-1 0 0,0 0 1 0 0,0 0 0 0 0,0 0-1 0 0,0 0 1 0 0,0 0-1 0 0,0 0 1 0 0,0 0 0 0 0,1 0-1 0 0,6-33-20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30 384 0 0,'0'0'4730'0'0,"-16"3"4080"0"0,66-2-9404 0 0,-1-3 0 0 0,0-2-1 0 0,1-2 1 0 0,59-15 0 0 0,-113 21-72 0 0,3 0 711 0 0,1 0 1 0 0,-1 0 0 0 0,0 0-1 0 0,0 0 1 0 0,0 0-1 0 0,0 0 1 0 0,0 0 0 0 0,1 0-1 0 0,-1 0 1 0 0,0 0-1 0 0,0 1 1 0 0,0-1 0 0 0,0 0-1 0 0,1 1 1 0 0,-1-1-1 0 0,0 0 1 0 0,0 1-1 0 0,1-1 1 0 0,-1 1 0 0 0,0-1-1 0 0,1 1 1 0 0,-1-1-1 0 0,1 1 1 0 0,-1 0 0 0 0,0-1-1 0 0,1 1 1 0 0,-1 0-1 0 0,1 0 1 0 0,0-1 0 0 0,-1 1-1 0 0,1 0 1 0 0,0 0-1 0 0,-1-1 1 0 0,1 1 0 0 0,0 0-1 0 0,0 1 1 0 0,-7 29-17 0 0,2 1 0 0 0,1-1 0 0 0,1 1 0 0 0,3 61 0 0 0,0 7-129 0 0,-1-92 75 0 0,0 0-1 0 0,0-1 0 0 0,-1 1 1 0 0,0 0-1 0 0,0 0 1 0 0,-1-1-1 0 0,0 1 1 0 0,-1-1-1 0 0,1 0 0 0 0,-1 0 1 0 0,-1 0-1 0 0,1-1 1 0 0,-1 1-1 0 0,-12 10 0 0 0,15-14 13 0 0,-1-1 0 0 0,1 0 0 0 0,-1 1 0 0 0,0-1 0 0 0,0-1 0 0 0,0 1-1 0 0,0 0 1 0 0,0-1 0 0 0,0 1 0 0 0,0-1 0 0 0,-1 0 0 0 0,1 0-1 0 0,0 0 1 0 0,-1-1 0 0 0,1 1 0 0 0,-1-1 0 0 0,1 0 0 0 0,-1 0-1 0 0,1 0 1 0 0,-1 0 0 0 0,1 0 0 0 0,-1-1 0 0 0,1 0 0 0 0,0 0-1 0 0,-1 0 1 0 0,1 0 0 0 0,0 0 0 0 0,0-1 0 0 0,0 1 0 0 0,0-1 0 0 0,0 0-1 0 0,0 0 1 0 0,0 0 0 0 0,0 0 0 0 0,-3-4 0 0 0,0 0-131 0 0,1 0 0 0 0,0 0 1 0 0,0 0-1 0 0,1-1 1 0 0,-1 0-1 0 0,2 0 0 0 0,-1 0 1 0 0,-3-11-1 0 0,5 14-287 0 0,0-1-1 0 0,1 0 1 0 0,-1 1-1 0 0,1-1 1 0 0,0 0 0 0 0,1 0-1 0 0,-1 0 1 0 0,1 0 0 0 0,0 0-1 0 0,1 1 1 0 0,-1-1-1 0 0,1 0 1 0 0,-1 0 0 0 0,2 0-1 0 0,1-5 1 0 0,-2 8 255 0 0,-1 1-1 0 0,1 0 1 0 0,0-1 0 0 0,0 1-1 0 0,0 0 1 0 0,0 0 0 0 0,1 0-1 0 0,-1 0 1 0 0,0 0 0 0 0,0 0-1 0 0,1 0 1 0 0,-1 0 0 0 0,1 0-1 0 0,1 0 1 0 0,11-5-146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1728 0 0,'0'0'8136'0'0,"-3"4"-8038"0"0,-102 114 398 0 0,66-61-2650 0 0,39-55 2267 0 0,12 1-8530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201 174 532 0 0,'0'0'7747'0'0,"-15"-16"-7647"0"0,7 8-80 0 0,-16-17 61 0 0,0 2-1 0 0,-52-38 1 0 0,23 21-3758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2528 0 0,'0'0'8185'0'0,"-11"2"-7704"0"0,-201 7-1258 0 0,211-8-657 0 0,1 0 1229 0 0,0-1 0 0 0,0 0 0 0 0,0 0 1 0 0,0 1-1 0 0,-1-1 0 0 0,1 0 0 0 0,0 0 0 0 0,0 1 0 0 0,0-1 0 0 0,0 0 1 0 0,1 1-1 0 0,-1-1 0 0 0,0 0 0 0 0,0 0 0 0 0,0 1 0 0 0,0-1 0 0 0,0 0 1 0 0,0 0-1 0 0,0 1 0 0 0,0-1 0 0 0,9 9-3733 0 0,2-3 3491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1728 0 0,'0'0'8853'0'0,"-12"1"-8444"0"0,-138 4 324 0 0,81-5-2780 0 0,75 11-5475 0 0,5-3 5752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 1688 0 0,'0'0'8588'0'0,"-6"-1"-5334"0"0,177-17-3675 0 0,-114 8-3072 0 0,-60 10 3537 0 0,1 0 0 0 0,-1 1-1 0 0,0-1 1 0 0,1 1 0 0 0,-1-1-1 0 0,1 1 1 0 0,-1 0 0 0 0,1 0-1 0 0,-1 0 1 0 0,1 0 0 0 0,-1 0-1 0 0,1 0 1 0 0,0 1 0 0 0,0-1-1 0 0,0 1 1 0 0,0 0-1 0 0,0 0 1 0 0,0-1 0 0 0,0 1-1 0 0,0 1 1 0 0,1-1 0 0 0,-1 0-1 0 0,1 0 1 0 0,-1 0 0 0 0,1 1-1 0 0,0-1 1 0 0,0 1 0 0 0,0-1-1 0 0,0 1 1 0 0,1-1 0 0 0,-1 1-1 0 0,1 0 1 0 0,-1 4 0 0 0,-1 11-8 0 0,2-1 1 0 0,-1 1-1 0 0,2 0 1 0 0,3 19-1 0 0,-2-21-78 0 0,0 9 76 0 0,3 20 64 0 0,-2 0 0 0 0,-4 78 0 0 0,0-119-97 0 0,1-1-1 0 0,-1 1 1 0 0,0-1 0 0 0,0 1 0 0 0,-1-1-1 0 0,1 1 1 0 0,-1-1 0 0 0,0 0-1 0 0,1 0 1 0 0,-1 0 0 0 0,-1 0-1 0 0,1 0 1 0 0,0 0 0 0 0,-1 0-1 0 0,0-1 1 0 0,1 1 0 0 0,-1-1-1 0 0,0 0 1 0 0,0 0 0 0 0,0 0 0 0 0,-1 0-1 0 0,1-1 1 0 0,0 1 0 0 0,-1-1-1 0 0,1 0 1 0 0,-1 0 0 0 0,1 0-1 0 0,-6 1 1 0 0,4-1-22 0 0,-1 0 1 0 0,1-1-1 0 0,0 0 0 0 0,0 0 1 0 0,-1 0-1 0 0,1 0 1 0 0,0-1-1 0 0,0 0 0 0 0,0 0 1 0 0,0 0-1 0 0,-1-1 0 0 0,2 1 1 0 0,-1-1-1 0 0,0-1 1 0 0,0 1-1 0 0,1-1 0 0 0,-1 1 1 0 0,1-1-1 0 0,-5-5 0 0 0,7 7-125 0 0,0-1 1 0 0,0 0-1 0 0,0 0 0 0 0,1 1 0 0 0,-1-1 0 0 0,0-1 0 0 0,1 1 0 0 0,0 0 1 0 0,0 0-1 0 0,-1 0 0 0 0,1-1 0 0 0,0 1 0 0 0,1 0 0 0 0,-1-1 0 0 0,0 1 0 0 0,1-1 1 0 0,0 1-1 0 0,-1-1 0 0 0,1-3 0 0 0,1 5-123 0 0,-1-1-1 0 0,1 1 1 0 0,0-1 0 0 0,0 0 0 0 0,0 1-1 0 0,0-1 1 0 0,0 1 0 0 0,1 0 0 0 0,-1-1 0 0 0,0 1-1 0 0,0 0 1 0 0,1 0 0 0 0,-1 0 0 0 0,1 0-1 0 0,-1 0 1 0 0,1 0 0 0 0,0 0 0 0 0,-1 1-1 0 0,1-1 1 0 0,0 0 0 0 0,-1 1 0 0 0,1-1-1 0 0,0 1 1 0 0,0 0 0 0 0,-1 0 0 0 0,5 0-1 0 0,12-2-719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 1972 0 0,'0'0'7254'0'0,"-13"-1"-7006"0"0,-2-2-143 0 0,9 1-41 0 0,1 1 0 0 0,-1 0 1 0 0,1 0-1 0 0,-1 1 0 0 0,0-1 0 0 0,1 1 1 0 0,-1 0-1 0 0,-7 2 0 0 0,12-2-47 0 0,0 0-1 0 0,0 0 1 0 0,1 0 0 0 0,-1 0-1 0 0,0 0 1 0 0,0 0 0 0 0,1 0-1 0 0,-1 0 1 0 0,0 0 0 0 0,0 0-1 0 0,0 1 1 0 0,1-1 0 0 0,-1 0-1 0 0,0 1 1 0 0,1-1 0 0 0,-1 0-1 0 0,0 1 1 0 0,1-1 0 0 0,-1 1-1 0 0,0-1 1 0 0,1 1 0 0 0,-1-1-1 0 0,1 1 1 0 0,-1 0 0 0 0,1-1-1 0 0,-1 1 1 0 0,1 0 0 0 0,0-1-1 0 0,-1 1 1 0 0,1 0 0 0 0,0 0-1 0 0,-1-1 1 0 0,1 1 0 0 0,0 0-1 0 0,0 0 1 0 0,0-1 0 0 0,0 1-1 0 0,0 0 1 0 0,0 0 0 0 0,0 0-1 0 0,0-1 1 0 0,0 1 0 0 0,0 0-1 0 0,0 0 1 0 0,0-1 0 0 0,0 1-1 0 0,1 0 1 0 0,0 1 0 0 0,0 0-71 0 0,0 1 1 0 0,1-1-1 0 0,-1 0 0 0 0,1 1 1 0 0,-1-1-1 0 0,1 0 1 0 0,0 0-1 0 0,0 0 1 0 0,0-1-1 0 0,0 1 1 0 0,1 0-1 0 0,3 2 1 0 0,24 5-45 0 0,-24-8 93 0 0,-1 1 1 0 0,1-1 0 0 0,-1 1 0 0 0,0 0 0 0 0,0 0-1 0 0,7 5 1 0 0,-12-7 4 0 0,1 0 0 0 0,-1 0 1 0 0,0 0-1 0 0,0 1 0 0 0,1-1 0 0 0,-1 0 0 0 0,0 0 0 0 0,0 0 0 0 0,1 1 0 0 0,-1-1 0 0 0,0 0 0 0 0,0 1 0 0 0,0-1 0 0 0,0 0 0 0 0,0 0 1 0 0,1 1-1 0 0,-1-1 0 0 0,0 0 0 0 0,0 1 0 0 0,0-1 0 0 0,0 0 0 0 0,0 1 0 0 0,0-1 0 0 0,0 0 0 0 0,0 1 0 0 0,0-1 0 0 0,0 0 0 0 0,0 1 1 0 0,0-1-1 0 0,0 0 0 0 0,-1 1 0 0 0,1-1 0 0 0,0 0 0 0 0,0 1 0 0 0,0-1 0 0 0,0 0 0 0 0,0 0 0 0 0,-1 1 0 0 0,1-1 0 0 0,-15 10-313 0 0,-17-1 1009 0 0,38-8-694 0 0,0 0-1 0 0,0 0 0 0 0,0 0 0 0 0,-1 1 1 0 0,1-1-1 0 0,0 2 0 0 0,-1-1 1 0 0,1 1-1 0 0,-1-1 0 0 0,0 1 1 0 0,0 1-1 0 0,0-1 0 0 0,0 1 0 0 0,4 4 1 0 0,-7-6 31 0 0,0-1 1 0 0,0 1 0 0 0,0 0-1 0 0,0 0 1 0 0,-1 0-1 0 0,1 1 1 0 0,-1-1 0 0 0,1 0-1 0 0,-1 0 1 0 0,0 1-1 0 0,0-1 1 0 0,0 1 0 0 0,0-1-1 0 0,0 1 1 0 0,0-1-1 0 0,-1 1 1 0 0,1 0 0 0 0,-1-1-1 0 0,0 1 1 0 0,0 0 0 0 0,0-1-1 0 0,0 1 1 0 0,0 0-1 0 0,-1-1 1 0 0,1 1 0 0 0,-1 0-1 0 0,0-1 1 0 0,0 1-1 0 0,0-1 1 0 0,0 1 0 0 0,0-1-1 0 0,0 0 1 0 0,-3 5-1 0 0,0-3-125 0 0,1-1-1 0 0,-1 0 0 0 0,1 1 0 0 0,-1-1 0 0 0,0-1 0 0 0,0 1 0 0 0,-1-1 0 0 0,1 1 1 0 0,0-1-1 0 0,-1 0 0 0 0,1-1 0 0 0,-1 1 0 0 0,0-1 0 0 0,1 0 0 0 0,-1 0 0 0 0,0 0 1 0 0,0-1-1 0 0,0 0 0 0 0,-7 0 0 0 0,11 0-15 0 0,1-1 0 0 0,0 1 1 0 0,-1 0-1 0 0,1-1 0 0 0,-1 1 1 0 0,1-1-1 0 0,0 1 0 0 0,0 0 1 0 0,-1-1-1 0 0,1 1 0 0 0,0-1 0 0 0,0 1 1 0 0,-1-1-1 0 0,1 1 0 0 0,0-1 1 0 0,0 1-1 0 0,0-1 0 0 0,0 1 1 0 0,0-1-1 0 0,0 1 0 0 0,0-1 0 0 0,0 1 1 0 0,0-1-1 0 0,0 1 0 0 0,0-1 1 0 0,0 1-1 0 0,0-1 0 0 0,0 1 1 0 0,0-1-1 0 0,0 1 0 0 0,1-1 0 0 0,-1 1 1 0 0,0-1-1 0 0,0 1 0 0 0,1 0 1 0 0,-1-2-1 0 0,11-16-2975 0 0,3 5 1289 0 0,1 0 1143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3056 0 0,'0'0'6890'0'0,"-2"15"-6740"0"0,-1 14-165 0 0,-1-4-257 0 0,1 1-1 0 0,1 0 1 0 0,1 0 0 0 0,4 40 0 0 0,-2-64-14 0 0,0 0-1 0 0,-1 0 1 0 0,1 0 0 0 0,0 0-1 0 0,0-1 1 0 0,0 1 0 0 0,0-1-1 0 0,1 1 1 0 0,-1 0 0 0 0,0-1-1 0 0,1 0 1 0 0,-1 1 0 0 0,1-1-1 0 0,-1 0 1 0 0,1 0 0 0 0,0 0-1 0 0,-1 0 1 0 0,1 0 0 0 0,0 0-1 0 0,0 0 1 0 0,0-1 0 0 0,-1 1-1 0 0,1-1 1 0 0,0 1 0 0 0,0-1-1 0 0,0 0 1 0 0,3 1 0 0 0,5-1-417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2588 0 0,'0'0'6089'0'0,"-113"16"-6021"0"0,97-15-60 0 0,6 1-8 0 0,-2 0-8 0 0,6-2 4 0 0,0 2-568 0 0,4-1-700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48 2496 0 0,'0'0'6685'0'0,"-8"-5"-3378"0"0,38 5-3576 0 0,0-1-1 0 0,0-1 1 0 0,-1-2 0 0 0,1-1-1 0 0,-1-1 1 0 0,38-13 0 0 0,-109 13-495 0 0,42 6 807 0 0,-1 0 0 0 0,1 0 0 0 0,-1 0 0 0 0,1 0 1 0 0,-1 0-1 0 0,0 0 0 0 0,1 0 0 0 0,-1 0 0 0 0,1 0 0 0 0,-1 0 0 0 0,1 1 1 0 0,-1-1-1 0 0,0 0 0 0 0,1 0 0 0 0,-1 1 0 0 0,1-1 0 0 0,-1 0 0 0 0,1 1 1 0 0,-1-1-1 0 0,1 0 0 0 0,0 1 0 0 0,-1-1 0 0 0,1 0 0 0 0,-1 1 0 0 0,1-1 0 0 0,0 1 1 0 0,-1-1-1 0 0,1 1 0 0 0,0-1 0 0 0,0 1 0 0 0,-1-1 0 0 0,1 1 0 0 0,0-1 1 0 0,0 1-1 0 0,0 0 0 0 0,0-1 0 0 0,0 1 0 0 0,-1-1 0 0 0,1 1 0 0 0,0-1 1 0 0,0 1-1 0 0,0 0 0 0 0,1-1 0 0 0,-1 1 0 0 0,0-1 0 0 0,0 1 0 0 0,0-1 0 0 0,0 1 1 0 0,0 0-1 0 0,1-1 0 0 0,-1 1 0 0 0,1 0 0 0 0,21 41-326 0 0,-7-15 377 0 0,-5-1-140 0 0,-2 0 0 0 0,5 31 0 0 0,-11-45 66 0 0,0-1 1 0 0,-1 0-1 0 0,0 1 0 0 0,-1-1 1 0 0,-1 0-1 0 0,0 1 1 0 0,-4 21-1 0 0,2-25-11 0 0,0-1 1 0 0,-1 0-1 0 0,0 0 0 0 0,0 0 0 0 0,-1 0 1 0 0,0-1-1 0 0,0 1 0 0 0,0-1 0 0 0,-1-1 1 0 0,0 1-1 0 0,-10 7 0 0 0,12-10-63 0 0,1 0-1 0 0,-1 0 1 0 0,1-1-1 0 0,-1 0 1 0 0,0 1-1 0 0,0-1 1 0 0,0-1-1 0 0,0 1 1 0 0,0 0-1 0 0,0-1 1 0 0,-1 0-1 0 0,1 0 1 0 0,0 0-1 0 0,-1-1 0 0 0,1 0 1 0 0,-1 1-1 0 0,1-2 1 0 0,0 1-1 0 0,-1 0 1 0 0,1-1-1 0 0,-1 0 1 0 0,-6-2-1 0 0,10 3-48 0 0,1 0-1 0 0,-1-1 0 0 0,0 1 0 0 0,1 0 0 0 0,-1 0 0 0 0,1-1 1 0 0,-1 1-1 0 0,0-1 0 0 0,1 1 0 0 0,-1 0 0 0 0,1-1 1 0 0,-1 1-1 0 0,1-1 0 0 0,0 1 0 0 0,-1-1 0 0 0,1 0 1 0 0,-1 1-1 0 0,1-1 0 0 0,0 1 0 0 0,0-1 0 0 0,-1 0 1 0 0,1 1-1 0 0,0-1 0 0 0,0 0 0 0 0,0 1 0 0 0,0-1 1 0 0,-1 0-1 0 0,1 1 0 0 0,0-1 0 0 0,0 0 0 0 0,1 1 0 0 0,-1-1 1 0 0,0 0-1 0 0,0 1 0 0 0,0-1 0 0 0,0 0 0 0 0,0 1 1 0 0,1-1-1 0 0,-1 1 0 0 0,0-1 0 0 0,1 0 0 0 0,-1 1 1 0 0,0-1-1 0 0,1 1 0 0 0,0-1 0 0 0,0-1-299 0 0,1 0 1 0 0,-1 0-1 0 0,1 0 0 0 0,0 1 1 0 0,0-1-1 0 0,-1 1 0 0 0,1 0 1 0 0,0-1-1 0 0,0 1 0 0 0,1 0 0 0 0,2-1 1 0 0,9-3-281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52 1656 0 0,'0'0'7668'0'0,"-19"-6"-7226"0"0,14 5-436 0 0,-43-14 524 0 0,-73-11 0 0 0,90 23-730 0 0,17 3-3288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14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40 200 0 0,'0'0'5785'0'0,"0"-6"-4877"0"0,0 4-1106 0 0,1 1 304 0 0,-1 0 1 0 0,0 1 0 0 0,0-1 0 0 0,0 0 0 0 0,1 0 0 0 0,-1 0 0 0 0,0 0 0 0 0,0 0 0 0 0,0 0 0 0 0,0 1 0 0 0,0-1 0 0 0,-1 0 0 0 0,1 0 0 0 0,0 0 0 0 0,0 0 0 0 0,-1 0 0 0 0,1 1 0 0 0,0-1 0 0 0,-1 0 0 0 0,1 0 0 0 0,-1 0 0 0 0,1 1 0 0 0,-1-1 0 0 0,1 0 0 0 0,-1 1-1 0 0,1-1 1 0 0,-1 0 0 0 0,0 1 0 0 0,1-1 0 0 0,-1 1 0 0 0,0-1 0 0 0,0 1 0 0 0,1-1 0 0 0,-1 1 0 0 0,0 0 0 0 0,0-1 0 0 0,0 1 0 0 0,1 0 0 0 0,-1 0 0 0 0,0 0 0 0 0,0-1 0 0 0,0 1 0 0 0,0 0 0 0 0,0 0 0 0 0,0 0 0 0 0,1 0 0 0 0,-1 0 0 0 0,0 1 0 0 0,0-1 0 0 0,0 0-1 0 0,-1 1 1 0 0,-1 2-66 0 0,0 0 0 0 0,0 0 0 0 0,0 1 0 0 0,0-1 0 0 0,0 1 0 0 0,1 0-1 0 0,0 0 1 0 0,0 0 0 0 0,0 0 0 0 0,0 0 0 0 0,-2 8 0 0 0,-2 4-32 0 0,-17 26-101 0 0,3 0 0 0 0,1 2 1 0 0,2 0-1 0 0,3 1 0 0 0,1 1 1 0 0,-8 54-1 0 0,21-99 83 0 0,-1-1 1 0 0,1 1-1 0 0,0 0 1 0 0,0-1-1 0 0,0 1 1 0 0,0-1-1 0 0,-1 1 1 0 0,1 0-1 0 0,0-1 1 0 0,0 1-1 0 0,0 0 0 0 0,0-1 1 0 0,0 1-1 0 0,1 0 1 0 0,-1-1-1 0 0,0 1 1 0 0,0-1-1 0 0,0 1 1 0 0,0 0-1 0 0,1-1 1 0 0,-1 1-1 0 0,0-1 1 0 0,1 1-1 0 0,-1-1 1 0 0,0 1-1 0 0,1-1 1 0 0,0 2-1 0 0,10-15-465 0 0,9-28 161 0 0,-13 22 295 0 0,-2 0 1 0 0,0 0-1 0 0,-1 0 0 0 0,-1-1 1 0 0,-1 0-1 0 0,-1 1 1 0 0,0-1-1 0 0,-4-26 1 0 0,2 33-127 0 0,-1 0 1 0 0,0 0-1 0 0,-1 0 0 0 0,0 0 1 0 0,-1 1-1 0 0,-1-1 1 0 0,0 1-1 0 0,-1 0 0 0 0,0 1 1 0 0,-1-1-1 0 0,0 1 1 0 0,0 0-1 0 0,-14-14 0 0 0,20 24 0 0 0,0 0-1 0 0,0 0 0 0 0,0-1 0 0 0,-1 1 0 0 0,1 0 0 0 0,0 0 1 0 0,-1 0-1 0 0,1 0 0 0 0,0 0 0 0 0,-1 1 0 0 0,1-1 0 0 0,-1 0 1 0 0,0 1-1 0 0,1-1 0 0 0,-1 1 0 0 0,1-1 0 0 0,-1 1 0 0 0,0 0 0 0 0,1 0 1 0 0,-1 0-1 0 0,0 0 0 0 0,1 0 0 0 0,-3 0 0 0 0,2 1-64 0 0,1 0 1 0 0,-1 0-1 0 0,1 0 0 0 0,0 0 0 0 0,-1 0 0 0 0,1 0 0 0 0,0 0 1 0 0,0 0-1 0 0,0 0 0 0 0,0 1 0 0 0,0-1 0 0 0,0 0 0 0 0,0 1 1 0 0,0-1-1 0 0,1 1 0 0 0,-1-1 0 0 0,0 1 0 0 0,1 0 0 0 0,-1-1 1 0 0,1 1-1 0 0,0-1 0 0 0,-1 3 0 0 0,-1 11-431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11 200 3188 0 0,'0'0'5625'0'0,"-1"-13"-5431"0"0,-1-3-202 0 0,-5-64 197 0 0,6 74-189 0 0,1 0 1 0 0,0 0-1 0 0,1 0 1 0 0,-1 0-1 0 0,1 0 1 0 0,1 0-1 0 0,-1 0 1 0 0,1 0-1 0 0,0 1 1 0 0,0-1-1 0 0,5-8 1 0 0,-7 13-10 0 0,0 0 1 0 0,1 1-1 0 0,-1-1 1 0 0,1 0-1 0 0,0 0 1 0 0,-1 1-1 0 0,1-1 1 0 0,-1 0-1 0 0,1 1 1 0 0,0-1-1 0 0,0 1 1 0 0,-1-1 0 0 0,1 1-1 0 0,0-1 1 0 0,0 1-1 0 0,0 0 1 0 0,0-1-1 0 0,-1 1 1 0 0,1 0-1 0 0,0-1 1 0 0,0 1-1 0 0,0 0 1 0 0,0 0-1 0 0,0 0 1 0 0,0 0 0 0 0,0 0-1 0 0,0 0 1 0 0,0 0-1 0 0,1 1 1 0 0,0 0-29 0 0,0 0 0 0 0,-1 0 0 0 0,1 0 0 0 0,0 0 0 0 0,-1 1 1 0 0,1-1-1 0 0,-1 1 0 0 0,1-1 0 0 0,-1 1 0 0 0,0-1 0 0 0,0 1 0 0 0,2 3 1 0 0,2 4-132 0 0,0 1 0 0 0,0 0 0 0 0,4 19 0 0 0,1 3 410 0 0,-6-19-26 0 0,0 1-1 0 0,0 0 1 0 0,-1 0-1 0 0,1 22 1 0 0,-4-35-425 0 0,12-38-506 0 0,-6 16 754 0 0,-2 6-62 0 0,0-1 0 0 0,1 1-1 0 0,0 1 1 0 0,1-1 0 0 0,1 1-1 0 0,0 0 1 0 0,14-19-1 0 0,-21 33 46 0 0,0-1 0 0 0,0 1-1 0 0,0 0 1 0 0,0-1 0 0 0,1 1-1 0 0,-1-1 1 0 0,0 1 0 0 0,0 0-1 0 0,1-1 1 0 0,-1 1 0 0 0,0 0-1 0 0,1-1 1 0 0,-1 1 0 0 0,0 0-1 0 0,1-1 1 0 0,-1 1 0 0 0,1 0-1 0 0,-1 0 1 0 0,0-1 0 0 0,1 1-1 0 0,-1 0 1 0 0,1 0 0 0 0,-1 0-1 0 0,1 0 1 0 0,-1 0-1 0 0,1 0 1 0 0,-1 0 0 0 0,1 0-1 0 0,-1 0 1 0 0,0 0 0 0 0,1 0-1 0 0,-1 0 1 0 0,1 0 0 0 0,-1 0-1 0 0,1 0 1 0 0,-1 0 0 0 0,1 0-1 0 0,-1 0 1 0 0,0 1 0 0 0,2-1-1 0 0,2 22 322 0 0,-11 31-91 0 0,-37 52 325 0 0,-6 18 148 0 0,49-118-777 0 0,-1 0-1 0 0,1 0 1 0 0,0 0 0 0 0,0 0-1 0 0,0 1 1 0 0,1-1-1 0 0,-1 0 1 0 0,1 1-1 0 0,1-1 1 0 0,-1 0-1 0 0,1 1 1 0 0,0-1 0 0 0,0 0-1 0 0,1 0 1 0 0,-1 0-1 0 0,1 0 1 0 0,0 0-1 0 0,1 0 1 0 0,4 8-1 0 0,-4-9-569 0 0,0 0-1 0 0,1-1 1 0 0,-1 0-1 0 0,1 1 1 0 0,0-1-1 0 0,-1-1 0 0 0,1 1 1 0 0,0 0-1 0 0,1-1 1 0 0,-1 0-1 0 0,0 0 0 0 0,1 0 1 0 0,-1-1-1 0 0,10 2 1 0 0,-6-1 187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1478 0 996 0 0,'0'0'6916'0'0,"-15"2"-6381"0"0,-273 13 1218 0 0,10-21-183 0 0,-125 2-538 0 0,322 8-899 0 0,0 3 1 0 0,1 4-1 0 0,-79 22 0 0 0,143-29-172 0 0,3 0-44 0 0,0-1 0 0 0,0 0 0 0 0,-25 2 0 0 0,38-5-131 0 0,34-12-1134 0 0,-22 8-208 0 0,-1 0 0 0 0,1 1 0 0 0,-1 1 0 0 0,1 0-1 0 0,0 1 1 0 0,13 0 0 0 0,-18 1 1191 0 0,-22 5 255 0 0,-106 19 76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1700 0 0,'0'0'7934'0'0,"14"-6"-7462"0"0,44-21 33 0 0,-57 27-476 0 0,0-1 0 0 0,0 0 0 0 0,0 1 0 0 0,1-1 0 0 0,-1 0 0 0 0,0 1 0 0 0,1 0 0 0 0,-1-1 0 0 0,0 1 0 0 0,1 0 0 0 0,-1-1 0 0 0,1 1 0 0 0,-1 0 0 0 0,1 0 0 0 0,-1 0 0 0 0,0 1 0 0 0,1-1 0 0 0,-1 0 0 0 0,1 0 0 0 0,-1 1 0 0 0,0-1 0 0 0,1 1 0 0 0,-1-1 0 0 0,0 1 0 0 0,0-1 0 0 0,1 1 0 0 0,-1 0 0 0 0,0 0 0 0 0,0 0 0 0 0,0 0 0 0 0,0 0 0 0 0,0 0 0 0 0,0 0 0 0 0,0 0 0 0 0,0 0 0 0 0,0 0 0 0 0,0 0 0 0 0,-1 0 0 0 0,1 1 0 0 0,-1-1 0 0 0,1 0 0 0 0,-1 1 0 0 0,1-1 0 0 0,-1 0 1 0 0,1 1-1 0 0,-1-1 0 0 0,0 1 0 0 0,0 1 0 0 0,1 6-114 0 0,0 1 1 0 0,-1 0-1 0 0,0-1 1 0 0,-3 19-1 0 0,3-24 108 0 0,-3 6-39 0 0,0 0-1 0 0,0 0 1 0 0,-1 0-1 0 0,0 0 1 0 0,-1-1-1 0 0,0 1 1 0 0,0-1 0 0 0,-1 0-1 0 0,-1-1 1 0 0,-13 16-1 0 0,-21 32 184 0 0,41-55-92 0 0,1 0 0 0 0,-1 0-1 0 0,1 0 1 0 0,0 0 0 0 0,-1-1-1 0 0,1 1 1 0 0,0 0 0 0 0,0 0 0 0 0,0-1-1 0 0,-1 1 1 0 0,1 0 0 0 0,0-1-1 0 0,0 1 1 0 0,0-1 0 0 0,0 1 0 0 0,0-1-1 0 0,0 1 1 0 0,0-1 0 0 0,0 0 0 0 0,0 1-1 0 0,1-1 1 0 0,-1 0 0 0 0,0 0-1 0 0,0 0 1 0 0,0 0 0 0 0,2 0 0 0 0,36 6-94 0 0,5-1-560 0 0,1-3-1 0 0,69-6 1 0 0,-63-12-6420 0 0,-31 9 3497 0 0,2-2 2175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43 400 0 0,'0'0'2747'0'0,"1"-4"-2898"0"0,0-6-935 0 0,2-9 6089 0 0,-2 10 1950 0 0,-3 31-6163 0 0,-6 193-3105 0 0,33-235-8218 0 0,-17 13 9382 0 0,0 2 835 0 0,0-2-25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1260 0 0,'0'0'8608'0'0,"-18"3"-8324"0"0,13-2-274 0 0,-39 7 416 0 0,-82 4 1 0 0,100-11-637 0 0,-22-1 109 0 0,20-6-4275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14 640 0 0,'0'0'8047'0'0,"-16"-5"-1882"0"0,139-3-6162 0 0,-71 8-959 0 0,-42 0-43 0 0,-14 0-456 0 0,-50 0 1938 0 0,54 35 504 0 0,21 57-1073 0 0,6 41-181 0 0,-25-116 237 0 0,0 0 1 0 0,-2 0-1 0 0,0 0 1 0 0,0 0-1 0 0,-7 32 0 0 0,4-40 15 0 0,0 0 0 0 0,0 0 0 0 0,-1 0 0 0 0,0 0-1 0 0,-1-1 1 0 0,0 1 0 0 0,0-1 0 0 0,0-1 0 0 0,-1 1-1 0 0,-1-1 1 0 0,-10 10 0 0 0,13-13-32 0 0,0-1-1 0 0,0 1 0 0 0,0-1 1 0 0,-1 1-1 0 0,1-1 1 0 0,-1-1-1 0 0,0 1 1 0 0,0-1-1 0 0,0 0 1 0 0,0 0-1 0 0,0 0 1 0 0,-1-1-1 0 0,1 1 1 0 0,-1-1-1 0 0,1-1 1 0 0,-1 1-1 0 0,1-1 0 0 0,-1 0 1 0 0,1 0-1 0 0,-1-1 1 0 0,-6-1-1 0 0,11 2-55 0 0,0 0 1 0 0,0 0-1 0 0,0-1 0 0 0,0 1 0 0 0,-1 0 0 0 0,1-1 0 0 0,0 1 0 0 0,0-1 0 0 0,0 0 0 0 0,1 1 0 0 0,-1-1 1 0 0,0 0-1 0 0,0 1 0 0 0,0-1 0 0 0,0 0 0 0 0,1 0 0 0 0,-1 0 0 0 0,0 0 0 0 0,1 0 0 0 0,-1 0 0 0 0,1 0 1 0 0,-1 0-1 0 0,1 0 0 0 0,-1 0 0 0 0,1 0 0 0 0,0 0 0 0 0,-1 0 0 0 0,1 0 0 0 0,0 0 0 0 0,0-1 1 0 0,0 1-1 0 0,0 0 0 0 0,0 0 0 0 0,0 0 0 0 0,0 0 0 0 0,0 0 0 0 0,1 0 0 0 0,-1-1 0 0 0,0 1 0 0 0,1-1 1 0 0,0-1-254 0 0,0 1 0 0 0,0 0 1 0 0,0 0-1 0 0,1-1 0 0 0,-1 1 1 0 0,0 0-1 0 0,1 0 0 0 0,0 0 1 0 0,-1 0-1 0 0,1 1 0 0 0,0-1 1 0 0,0 0-1 0 0,0 1 0 0 0,0-1 1 0 0,0 1-1 0 0,5-3 0 0 0,11-1-535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3700 0 0,'0'0'6258'0'0,"-12"6"-6138"0"0,-38 20-82 0 0,49-25-52 0 0,-1-1 1 0 0,1 0-1 0 0,0 1 1 0 0,0-1-1 0 0,0 1 1 0 0,0 0-1 0 0,0-1 1 0 0,0 1-1 0 0,0 0 1 0 0,0 0-1 0 0,0 0 1 0 0,0 0-1 0 0,0 0 1 0 0,0 0-1 0 0,1 0 1 0 0,-1 0-1 0 0,0 0 1 0 0,1 0-1 0 0,-1 0 1 0 0,1 0-1 0 0,-1 0 1 0 0,1 1-1 0 0,-1-1 1 0 0,1 0-1 0 0,0 0 1 0 0,0 1-1 0 0,-1-1 1 0 0,1 0 0 0 0,0 0-1 0 0,0 1 1 0 0,0-1-1 0 0,1 0 1 0 0,-1 0-1 0 0,0 1 1 0 0,0-1-1 0 0,1 0 1 0 0,-1 0-1 0 0,1 0 1 0 0,0 3-1 0 0,1-2-36 0 0,0 1-1 0 0,0-1 1 0 0,0 1-1 0 0,1-1 1 0 0,-1 0-1 0 0,1 1 1 0 0,-1-1-1 0 0,1 0 1 0 0,0-1-1 0 0,3 3 1 0 0,-2-3 61 0 0,1 1 0 0 0,0-1 0 0 0,0 0 0 0 0,0 0 0 0 0,0 0 1 0 0,0-1-1 0 0,0 0 0 0 0,10 0 0 0 0,-3 0 32 0 0,-12 0 26 0 0,0 1-32 0 0,-1 0 0 0 0,0 1-1 0 0,0-1 1 0 0,0 0 0 0 0,0 0 0 0 0,0 1 0 0 0,0-1 0 0 0,0 0 0 0 0,0 0-1 0 0,0 0 1 0 0,-1 0 0 0 0,1-1 0 0 0,0 1 0 0 0,-1 0 0 0 0,1 0 0 0 0,-1-1 0 0 0,1 1-1 0 0,-3 0 1 0 0,2-1-7 0 0,1 1 0 0 0,-1-1 0 0 0,1 0 0 0 0,-1 1 1 0 0,1 0-1 0 0,-1-1 0 0 0,1 1 0 0 0,0 0 0 0 0,-1 0 0 0 0,1-1 0 0 0,0 1 0 0 0,0 0 0 0 0,0 0 0 0 0,-1 1 0 0 0,1-1 0 0 0,0 0 0 0 0,1 0 0 0 0,-1 0 0 0 0,0 1 0 0 0,0-1 1 0 0,0 0-1 0 0,1 1 0 0 0,-1-1 0 0 0,1 1 0 0 0,-1-1 0 0 0,1 1 0 0 0,-1 1 0 0 0,43 19-607 0 0,-39-21 622 0 0,-1 0 0 0 0,0 0 0 0 0,0 0 0 0 0,0 0 0 0 0,0 0 1 0 0,-1 0-1 0 0,1 0 0 0 0,0 1 0 0 0,0-1 0 0 0,-1 1 0 0 0,1-1 1 0 0,-1 1-1 0 0,1 0 0 0 0,-1-1 0 0 0,0 1 0 0 0,0 0 0 0 0,1 0 1 0 0,-1 0-1 0 0,-1 0 0 0 0,1 0 0 0 0,0 0 0 0 0,0 0 1 0 0,-1 0-1 0 0,1 1 0 0 0,-1-1 0 0 0,0 0 0 0 0,1 0 0 0 0,-1 0 1 0 0,0 1-1 0 0,-1-1 0 0 0,1 0 0 0 0,0 0 0 0 0,0 0 0 0 0,-1 1 1 0 0,0-1-1 0 0,1 0 0 0 0,-1 0 0 0 0,0 0 0 0 0,0 0 0 0 0,0 0 1 0 0,0 0-1 0 0,0 0 0 0 0,0 0 0 0 0,-3 1 0 0 0,1 2-154 0 0,-1-1 0 0 0,0 0 0 0 0,1-1 0 0 0,-2 1 0 0 0,1-1 0 0 0,0 0-1 0 0,-10 5 1 0 0,10-5-468 0 0,0-1-1 0 0,-1 0 1 0 0,1-1-1 0 0,-1 1 1 0 0,1-1-1 0 0,-1 0 1 0 0,0 0-1 0 0,-8 0 1 0 0,16-9-4983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 3236 0 0,'0'0'6374'0'0,"-19"1"-6090"0"0,0 0-259 0 0,-12 1 183 0 0,1-1-1 0 0,-56-6 1 0 0,81 4-2924 0 0,20 1-2439 0 0,-11 0 4203 0 0,12 0-331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41 1728 0 0,'0'0'8319'0'0,"-6"-8"-5849"0"0,147-5-2725 0 0,-98 7-53 0 0,-14-1-296 0 0,-32 4-228 0 0,-14 0 818 0 0,16 2 57 0 0,1 1 0 0 0,-1 0-1 0 0,0 0 1 0 0,0 0 0 0 0,0 0-1 0 0,0 0 1 0 0,0 0 0 0 0,0 0-1 0 0,1 0 1 0 0,-1 1-1 0 0,0-1 1 0 0,0 0 0 0 0,0 1-1 0 0,0-1 1 0 0,1 0 0 0 0,-1 1-1 0 0,0-1 1 0 0,0 1 0 0 0,1-1-1 0 0,-1 1 1 0 0,0-1 0 0 0,0 1-1 0 0,1 0 1 0 0,-1-1 0 0 0,1 1-1 0 0,-1 0 1 0 0,1-1 0 0 0,-1 1-1 0 0,1 0 1 0 0,-1 0 0 0 0,1 0-1 0 0,0-1 1 0 0,-1 1 0 0 0,1 0-1 0 0,0 0 1 0 0,0 0-1 0 0,0 0 1 0 0,0 0 0 0 0,-1-1-1 0 0,1 1 1 0 0,0 0 0 0 0,1 0-1 0 0,-1 0 1 0 0,0 0 0 0 0,0 0-1 0 0,0 0 1 0 0,0-1 0 0 0,1 1-1 0 0,-1 1 1 0 0,20 62-314 0 0,-9-33 410 0 0,-6-8-86 0 0,0 0-1 0 0,-2-1 1 0 0,-1 1-1 0 0,0 1 1 0 0,-2-1 0 0 0,-3 35-1 0 0,1-49-56 0 0,1-1 0 0 0,-1 0 0 0 0,0 0-1 0 0,-1-1 1 0 0,0 1 0 0 0,0 0 0 0 0,-1-1 0 0 0,0 0 0 0 0,-7 11-1 0 0,7-13-45 0 0,0-1-1 0 0,0 0 0 0 0,0 0 0 0 0,0-1 1 0 0,0 1-1 0 0,-1-1 0 0 0,0 0 0 0 0,0 0 0 0 0,0-1 1 0 0,0 1-1 0 0,0-1 0 0 0,0 0 0 0 0,0 0 1 0 0,-1-1-1 0 0,-7 2 0 0 0,-25-2-671 0 0,37-1 527 0 0,0 0 1 0 0,0 0 0 0 0,0 0-1 0 0,0 0 1 0 0,0 0-1 0 0,1 0 1 0 0,-1 0-1 0 0,0 0 1 0 0,0-1 0 0 0,0 1-1 0 0,0 0 1 0 0,1-1-1 0 0,-1 1 1 0 0,0 0 0 0 0,0-1-1 0 0,1 1 1 0 0,-1-1-1 0 0,0 1 1 0 0,1-1-1 0 0,-1 1 1 0 0,0-1 0 0 0,1 0-1 0 0,-1 1 1 0 0,1-1-1 0 0,-1 0 1 0 0,1 0-1 0 0,-1 1 1 0 0,1-1 0 0 0,0 0-1 0 0,-1 0 1 0 0,1 1-1 0 0,0-1 1 0 0,0 0-1 0 0,-1 0 1 0 0,1 0 0 0 0,0 0-1 0 0,0 0 1 0 0,0-1-1 0 0,3-3-2110 0 0,6 0 1584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11 185 2960 0 0,'0'0'5613'0'0,"-2"-15"-5417"0"0,-1-4-121 0 0,1 11-27 0 0,1 0 0 0 0,0 1 0 0 0,0-1 0 0 0,1 0 0 0 0,0 0 0 0 0,0 0 0 0 0,2-8 0 0 0,13-35 320 0 0,-15 50-364 0 0,1-1-1 0 0,-1 1 1 0 0,0-1 0 0 0,1 1 0 0 0,-1 0-1 0 0,1-1 1 0 0,0 1 0 0 0,-1 0-1 0 0,1 0 1 0 0,0-1 0 0 0,0 1 0 0 0,-1 0-1 0 0,1 0 1 0 0,0 0 0 0 0,0 0 0 0 0,0 0-1 0 0,1 0 1 0 0,-1 0 0 0 0,0 0-1 0 0,0 1 1 0 0,0-1 0 0 0,1 0 0 0 0,-1 1-1 0 0,0-1 1 0 0,1 1 0 0 0,-1-1 0 0 0,0 1-1 0 0,1 0 1 0 0,-1-1 0 0 0,1 1-1 0 0,-1 0 1 0 0,3 0 0 0 0,-2 2-83 0 0,0-1 0 0 0,0 1 0 0 0,-1-1 0 0 0,1 1 0 0 0,0 0 0 0 0,-1-1 0 0 0,1 1 0 0 0,-1 0 0 0 0,0 0 0 0 0,0 0 0 0 0,0 0 0 0 0,0 1 0 0 0,0-1 0 0 0,0 0 0 0 0,0 0 0 0 0,0 1 0 0 0,0 3 0 0 0,6 47-333 0 0,-6-44 480 0 0,7 80 751 0 0,-6-106-880 0 0,0 1 0 0 0,1 0 0 0 0,1 1-1 0 0,0-1 1 0 0,1 0 0 0 0,1 1 0 0 0,0 0 0 0 0,11-17-1 0 0,-17 30 106 0 0,1 1-1 0 0,0-1 0 0 0,1 0 1 0 0,-1 0-1 0 0,0 1 0 0 0,0-1 1 0 0,1 1-1 0 0,-1-1 0 0 0,1 1 1 0 0,-1 0-1 0 0,1-1 0 0 0,0 1 0 0 0,-1 0 1 0 0,1 0-1 0 0,0 0 0 0 0,0 0 1 0 0,0 0-1 0 0,3 0 0 0 0,-4 1-7 0 0,0 1 1 0 0,0-1-1 0 0,0 1 0 0 0,0 0 0 0 0,0-1 0 0 0,0 1 0 0 0,0 0 0 0 0,0 0 0 0 0,-1-1 0 0 0,1 1 0 0 0,0 0 0 0 0,0 0 0 0 0,-1 0 0 0 0,1 0 1 0 0,-1 0-1 0 0,1 0 0 0 0,-1 0 0 0 0,1 0 0 0 0,-1 0 0 0 0,0 1 0 0 0,1-1 0 0 0,-1 0 0 0 0,0 0 0 0 0,0 0 0 0 0,0 0 0 0 0,0 0 0 0 0,0 1 1 0 0,0-1-1 0 0,0 0 0 0 0,0 0 0 0 0,0 0 0 0 0,-1 2 0 0 0,-1 14 51 0 0,-1 1 1 0 0,-1-1-1 0 0,0 0 1 0 0,-2-1-1 0 0,1 1 1 0 0,-2-1-1 0 0,0 0 1 0 0,-17 26-1 0 0,-13 30 33 0 0,36-68-123 0 0,-25 67 208 0 0,25-67-242 0 0,-1 1 1 0 0,1-1-1 0 0,0 1 1 0 0,1-1 0 0 0,-1 1-1 0 0,1 0 1 0 0,0-1 0 0 0,0 1-1 0 0,0-1 1 0 0,1 1-1 0 0,-1-1 1 0 0,1 1 0 0 0,3 7-1 0 0,-2-10-304 0 0,-1 0-1 0 0,2 0 1 0 0,-1 0 0 0 0,0-1-1 0 0,0 1 1 0 0,1-1-1 0 0,-1 1 1 0 0,0-1-1 0 0,1 0 1 0 0,-1 0-1 0 0,1 0 1 0 0,0 0-1 0 0,-1-1 1 0 0,1 1 0 0 0,0-1-1 0 0,0 1 1 0 0,-1-1-1 0 0,1 0 1 0 0,0 0-1 0 0,0 0 1 0 0,-1-1-1 0 0,4 1 1 0 0,1-1-1513 0 0,4 1 935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166 149 696 0 0,'0'0'2224'0'0,"1"29"-1527"0"0,-2-14 5556 0 0,-4-18-6140 0 0,1-1 0 0 0,0 1 0 0 0,0-1 0 0 0,0 0 0 0 0,1 0 0 0 0,-1 0-1 0 0,1-1 1 0 0,0 1 0 0 0,-4-8 0 0 0,-4-6-111 0 0,-14-16-143 0 0,-13-16-2944 0 0,33 44 1853 0 0,0 0 0 0 0,-1 0-1 0 0,1 1 1 0 0,-2 0 0 0 0,-8-6 0 0 0,8 7 850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1317 47 2132 0 0,'0'0'4667'0'0,"-19"3"-4109"0"0,-144 10 500 0 0,55-16-39 0 0,-151-23 0 0 0,-31-2-57 0 0,263 27-903 0 0,-46-3 1 0 0,-1 3-1 0 0,0 3 0 0 0,-132 22 0 0 0,182-20-789 0 0,35-10-2066 0 0,37-8-3132 0 0,-28 10 3775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20 3012 0 0,'0'0'5973'0'0,"16"-3"-5612"0"0,48-11 55 0 0,-62 13-350 0 0,1 1 1 0 0,0-1-1 0 0,0 1 0 0 0,0-1 1 0 0,-1 1-1 0 0,1 0 0 0 0,0 0 0 0 0,0 0 1 0 0,0 1-1 0 0,-1-1 0 0 0,1 1 0 0 0,0-1 1 0 0,0 1-1 0 0,-1 0 0 0 0,1 0 1 0 0,-1 0-1 0 0,1 1 0 0 0,2 1 0 0 0,-3-2-50 0 0,0 1 0 0 0,-1 0 0 0 0,1 0 0 0 0,-1 0 0 0 0,1 0 0 0 0,-1 0 0 0 0,0 0 0 0 0,0 0 0 0 0,0 0 0 0 0,0 0 0 0 0,0 1 0 0 0,-1-1 0 0 0,1 0 0 0 0,-1 1 0 0 0,1-1 0 0 0,-1 4 0 0 0,0 2-54 0 0,0 0 1 0 0,0 0-1 0 0,-1 0 0 0 0,-1 0 0 0 0,1 0 0 0 0,-1 0 0 0 0,0-1 1 0 0,-1 1-1 0 0,-5 10 0 0 0,-1-3 18 0 0,-2 0 0 0 0,0-1 0 0 0,-1 0 0 0 0,0-1 0 0 0,-1 0 0 0 0,0 0 0 0 0,-20 13 0 0 0,3-2 223 0 0,36-21 104 0 0,-1 0 1 0 0,1-1 0 0 0,0 0-1 0 0,1 0 1 0 0,-1 0 0 0 0,0-1 0 0 0,8 2-1 0 0,10 0-459 0 0,0-1 0 0 0,-1-1 0 0 0,1-1 0 0 0,0-1 1 0 0,-1-1-1 0 0,34-7 0 0 0,-39 5-2412 0 0,1-2 1 0 0,25-11 0 0 0,-20 8-1747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1832 0 0,'0'0'8346'0'0,"-6"-1"-7768"0"0,0 2-468 0 0,-1 0 0 0 0,1 0 0 0 0,0 0 0 0 0,-1 1 0 0 0,1 0-1 0 0,0 0 1 0 0,0 0 0 0 0,0 1 0 0 0,0 0 0 0 0,0 0 0 0 0,1 1-1 0 0,0-1 1 0 0,-1 1 0 0 0,1 1 0 0 0,1-1 0 0 0,-1 1 0 0 0,0-1 0 0 0,-6 12-1 0 0,7-13-128 0 0,1 1-1 0 0,0 1 1 0 0,0-1 0 0 0,1 0-1 0 0,0 1 1 0 0,-1-1-1 0 0,1 1 1 0 0,1 0-1 0 0,-1 0 1 0 0,1 0-1 0 0,0 0 1 0 0,0 0-1 0 0,0 0 1 0 0,1 0-1 0 0,-1 0 1 0 0,1 0-1 0 0,0 0 1 0 0,1 0 0 0 0,-1 0-1 0 0,1 0 1 0 0,0 0-1 0 0,1 0 1 0 0,-1 0-1 0 0,1 0 1 0 0,0-1-1 0 0,3 7 1 0 0,-3-8-79 0 0,-1-1 0 0 0,1 1 1 0 0,0-1-1 0 0,0 1 0 0 0,0-1 1 0 0,0 0-1 0 0,0 0 0 0 0,1 0 1 0 0,-1 0-1 0 0,1 0 0 0 0,-1 0 1 0 0,1-1-1 0 0,0 1 0 0 0,-1-1 1 0 0,1 0-1 0 0,0 0 0 0 0,0 0 1 0 0,0 0-1 0 0,0 0 0 0 0,0-1 1 0 0,0 1-1 0 0,0-1 0 0 0,0 0 1 0 0,0 0-1 0 0,0 0 0 0 0,1 0 1 0 0,-1 0-1 0 0,0-1 0 0 0,0 0 0 0 0,0 1 1 0 0,5-3-1 0 0,-4 1 49 0 0,0 0 0 0 0,0 0 0 0 0,0-1 0 0 0,0 1 0 0 0,0-1 0 0 0,0 0 0 0 0,-1 0 0 0 0,1 0 0 0 0,-1-1 0 0 0,0 1 0 0 0,0-1 0 0 0,0 0-1 0 0,0 0 1 0 0,-1 0 0 0 0,0 0 0 0 0,0 0 0 0 0,0 0 0 0 0,0 0 0 0 0,0-1 0 0 0,1-6 0 0 0,-5 5 1282 0 0,-6 11-610 0 0,7-4-587 0 0,0 1 0 0 0,-1-1 0 0 0,1 0 0 0 0,0 0 1 0 0,0 1-1 0 0,1-1 0 0 0,-1 1 0 0 0,0-1 0 0 0,0 1 0 0 0,1-1 0 0 0,-1 1 0 0 0,1-1 1 0 0,-1 3-1 0 0,1-1 19 0 0,0-1 1 0 0,0 1 0 0 0,0-1 0 0 0,0 1-1 0 0,1-1 1 0 0,-1 1 0 0 0,1-1 0 0 0,-1 1-1 0 0,1-1 1 0 0,0 1 0 0 0,0-1 0 0 0,0 0-1 0 0,0 0 1 0 0,1 0 0 0 0,-1 1 0 0 0,1-1-1 0 0,-1 0 1 0 0,3 2 0 0 0,0-2 38 0 0,-1 1 0 0 0,1-1 1 0 0,0 0-1 0 0,0 0 0 0 0,0-1 1 0 0,0 1-1 0 0,0-1 0 0 0,0 1 1 0 0,0-2-1 0 0,7 2 0 0 0,-3-1-84 0 0,1 0 0 0 0,0-1-1 0 0,0 0 1 0 0,-1 0 0 0 0,1-1-1 0 0,0 0 1 0 0,-1-1 0 0 0,1 0-1 0 0,-1 0 1 0 0,14-6 0 0 0,-20 7-50 0 0,1 0 1 0 0,0 0 0 0 0,-1-1 0 0 0,1 1 0 0 0,-1-1-1 0 0,1 1 1 0 0,-1-1 0 0 0,0 0 0 0 0,1 0-1 0 0,-1 0 1 0 0,0 0 0 0 0,0 0 0 0 0,0-1-1 0 0,-1 1 1 0 0,1-1 0 0 0,-1 1 0 0 0,1-1 0 0 0,-1 1-1 0 0,0-1 1 0 0,0 0 0 0 0,0 0 0 0 0,0 1-1 0 0,0-1 1 0 0,-1 0 0 0 0,0 0 0 0 0,1 0-1 0 0,-1 0 1 0 0,0 0 0 0 0,0 0 0 0 0,0 0 0 0 0,-1 0-1 0 0,1 0 1 0 0,-1 1 0 0 0,0-1 0 0 0,-1-4-1 0 0,1 4 19 0 0,-1 0 0 0 0,0 1 0 0 0,1-1-1 0 0,-1 1 1 0 0,0-1 0 0 0,0 1-1 0 0,-1 0 1 0 0,1 0 0 0 0,0 0 0 0 0,-1 0-1 0 0,1 0 1 0 0,-1 0 0 0 0,0 1-1 0 0,0-1 1 0 0,1 1 0 0 0,-1 0 0 0 0,0 0-1 0 0,0 0 1 0 0,-4-1 0 0 0,1 1-669 0 0,0-1 1 0 0,-1 1-1 0 0,1 0 1 0 0,0 1-1 0 0,0-1 1 0 0,0 1-1 0 0,0 1 1 0 0,-13 1-1 0 0,7 7-3824 0 0,9-4 4345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57 160 0 0,'0'0'7313'0'0,"-7"-9"-7111"0"0,-26-26-62 0 0,33 34-126 0 0,-1 0 1 0 0,1 0-1 0 0,-1 1 1 0 0,1-1-1 0 0,-1 0 1 0 0,0 0-1 0 0,1 1 1 0 0,-1-1-1 0 0,0 1 1 0 0,1-1-1 0 0,-1 0 1 0 0,0 1-1 0 0,0 0 1 0 0,0-1-1 0 0,1 1 0 0 0,-1-1 1 0 0,0 1-1 0 0,0 0 1 0 0,0 0-1 0 0,0-1 1 0 0,0 1-1 0 0,0 0 1 0 0,0 0-1 0 0,1 0 1 0 0,-1 0-1 0 0,0 0 1 0 0,0 0-1 0 0,0 0 1 0 0,0 0-1 0 0,0 0 1 0 0,0 1-1 0 0,0-1 1 0 0,0 0-1 0 0,1 1 1 0 0,-1-1-1 0 0,0 0 1 0 0,0 1-1 0 0,0-1 1 0 0,1 1-1 0 0,-1-1 1 0 0,0 1-1 0 0,0 0 1 0 0,0 0-1 0 0,0 1 19 0 0,0-1 1 0 0,1 1-1 0 0,-1-1 0 0 0,1 1 0 0 0,-1-1 1 0 0,1 1-1 0 0,-1-1 0 0 0,1 1 1 0 0,0-1-1 0 0,0 1 0 0 0,0-1 0 0 0,0 1 1 0 0,0 0-1 0 0,0-1 0 0 0,0 1 0 0 0,0-1 1 0 0,1 1-1 0 0,-1-1 0 0 0,1 1 1 0 0,0 1-1 0 0,3 3 31 0 0,1 1 0 0 0,0-1 1 0 0,1 0-1 0 0,-1-1 0 0 0,1 1 1 0 0,0-1-1 0 0,0-1 0 0 0,1 1 1 0 0,11 5-1 0 0,-11-5 42 0 0,0-1 0 0 0,0 1 1 0 0,0 0-1 0 0,0 0 0 0 0,-1 1 0 0 0,0 0 0 0 0,0 0 0 0 0,8 12 1 0 0,-13-17-130 0 0,0 0 1 0 0,0 0 0 0 0,-1 0-1 0 0,1 1 1 0 0,-1-1-1 0 0,1 0 1 0 0,-1 0 0 0 0,1 1-1 0 0,-1-1 1 0 0,0 0 0 0 0,0 1-1 0 0,0-1 1 0 0,0 0-1 0 0,0 1 1 0 0,0-1 0 0 0,0 0-1 0 0,0 1 1 0 0,0-1 0 0 0,0 0-1 0 0,-1 1 1 0 0,1-1 0 0 0,-1 0-1 0 0,1 1 1 0 0,-1-1-1 0 0,1 0 1 0 0,-1 0 0 0 0,-1 2-1 0 0,0-1 41 0 0,-1 1 0 0 0,1-1-1 0 0,-1 0 1 0 0,0 0 0 0 0,1 0-1 0 0,-1 0 1 0 0,0 0 0 0 0,0-1 0 0 0,-1 1-1 0 0,-5 1 1 0 0,-41 8-1635 0 0,11-12-4446 0 0,33-2 4154 0 0,4-1 1276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1008 0 0,'0'0'7904'0'0,"-19"11"-7396"0"0,-57 36-39 0 0,72-44-394 0 0,-1 0-1 0 0,1 1 1 0 0,-1 0 0 0 0,1 0-1 0 0,0 0 1 0 0,1 1 0 0 0,-1-1 0 0 0,1 1-1 0 0,0 0 1 0 0,0 0 0 0 0,0 0-1 0 0,1 0 1 0 0,-1 1 0 0 0,1-1 0 0 0,-1 7-1 0 0,-2 2 26 0 0,0 2-36 0 0,0 0-1 0 0,1 0 1 0 0,1 0 0 0 0,0 0-1 0 0,1 0 1 0 0,1 1-1 0 0,0-1 1 0 0,2 1-1 0 0,0-1 1 0 0,0 0-1 0 0,2 1 1 0 0,5 21-1 0 0,-4-27-304 0 0,-1-1 0 0 0,1 0-1 0 0,1 0 1 0 0,0-1 0 0 0,0 1 0 0 0,1-1-1 0 0,0 0 1 0 0,12 13 0 0 0,-12-16-452 0 0,1 1 0 0 0,0-1 0 0 0,0-1 0 0 0,0 0 1 0 0,1 0-1 0 0,0 0 0 0 0,0-1 0 0 0,0 0 0 0 0,0-1 0 0 0,1 1 1 0 0,10 1-1 0 0,-2-1-41 0 0,1-4 7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11 120 240 0 0,'0'0'6781'0'0,"5"-15"-6345"0"0,15-46-136 0 0,-20 59-236 0 0,1 0 0 0 0,0 0 0 0 0,-1-1 0 0 0,1 1 0 0 0,0 0 0 0 0,0 0 0 0 0,0 0 0 0 0,0 0 0 0 0,1 0-1 0 0,-1 0 1 0 0,0 0 0 0 0,1 1 0 0 0,0-1 0 0 0,-1 0 0 0 0,1 1 0 0 0,0-1 0 0 0,0 1 0 0 0,0 0 0 0 0,0-1 0 0 0,0 1 0 0 0,0 0-1 0 0,0 0 1 0 0,0 0 0 0 0,0 1 0 0 0,0-1 0 0 0,1 0 0 0 0,-1 1 0 0 0,0 0 0 0 0,4-1 0 0 0,-4 2-56 0 0,0-1 0 0 0,0 1 0 0 0,0-1 0 0 0,-1 1 0 0 0,1 0 0 0 0,0-1 0 0 0,0 1 0 0 0,-1 0 0 0 0,1 0 0 0 0,-1 1 1 0 0,1-1-1 0 0,-1 0 0 0 0,1 0 0 0 0,-1 1 0 0 0,0-1 0 0 0,0 1 0 0 0,0-1 0 0 0,1 1 0 0 0,-1-1 0 0 0,-1 1 0 0 0,1 0 0 0 0,0-1 0 0 0,0 1 1 0 0,-1 0-1 0 0,1 0 0 0 0,-1 0 0 0 0,1 0 0 0 0,-1 2 0 0 0,1 11-21 0 0,-1-1 0 0 0,-1 1 0 0 0,0-1 1 0 0,-1 1-1 0 0,0-1 0 0 0,-2 1 0 0 0,1-1 0 0 0,-2 0 0 0 0,0-1 1 0 0,0 1-1 0 0,-2-1 0 0 0,1 0 0 0 0,-2 0 0 0 0,1-1 0 0 0,-2 0 1 0 0,0-1-1 0 0,0 1 0 0 0,-1-2 0 0 0,-20 18 480 0 0,173-31-1492 0 0,-2 1-7362 0 0,-123 2 7667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 2012 0 0,'0'0'7281'0'0,"-11"16"-7266"0"0,7-10-10 0 0,-21 30 24 0 0,-60 66 1 0 0,74-91-72 0 0,-1 0 0 0 0,0-1 1 0 0,-22 13-1 0 0,30-20-3 0 0,-1-1 0 0 0,1 1 0 0 0,-1-1 1 0 0,1 0-1 0 0,-1-1 0 0 0,0 1 0 0 0,0-1 0 0 0,1 0 0 0 0,-1 0 0 0 0,0 0 0 0 0,0-1 0 0 0,0 0 0 0 0,0 0 1 0 0,0 0-1 0 0,-8-2 0 0 0,12 2 23 0 0,0-1 1 0 0,0 0 0 0 0,0 1-1 0 0,0-1 1 0 0,0 0 0 0 0,0 0-1 0 0,0 0 1 0 0,0 0 0 0 0,0 0-1 0 0,1 0 1 0 0,-1 0 0 0 0,0 0-1 0 0,1-1 1 0 0,-1 1 0 0 0,0 0-1 0 0,1 0 1 0 0,0 0-1 0 0,-1-1 1 0 0,1 1 0 0 0,0 0-1 0 0,0-1 1 0 0,-1 1 0 0 0,1 0-1 0 0,0 0 1 0 0,0-1 0 0 0,0 1-1 0 0,1 0 1 0 0,-1-1 0 0 0,0 1-1 0 0,0 0 1 0 0,1-2 0 0 0,0-2 13 0 0,0-1 0 0 0,0 1-1 0 0,1 0 1 0 0,0 0 0 0 0,-1 0 0 0 0,5-7 0 0 0,36-40-696 0 0,-40 50 776 0 0,0 0 1 0 0,0 0-1 0 0,0 0 0 0 0,0 1 0 0 0,0-1 0 0 0,0 1 0 0 0,0-1 0 0 0,1 1 1 0 0,-1 0-1 0 0,0 0 0 0 0,1 0 0 0 0,-1 0 0 0 0,1 0 0 0 0,-1 0 0 0 0,1 1 1 0 0,0-1-1 0 0,-1 1 0 0 0,1 0 0 0 0,0 0 0 0 0,-1 0 0 0 0,1 0 1 0 0,0 0-1 0 0,2 1 0 0 0,-3 1 12 0 0,0-1 0 0 0,0 1 0 0 0,0-1 1 0 0,0 1-1 0 0,0 0 0 0 0,0 0 0 0 0,-1 0 1 0 0,1 0-1 0 0,-1 0 0 0 0,0 0 0 0 0,1 0 1 0 0,-1 1-1 0 0,0-1 0 0 0,0 0 0 0 0,1 5 0 0 0,10 41 391 0 0,-11-45-432 0 0,1 9 110 0 0,1 1-1 0 0,0-1 0 0 0,1 0 0 0 0,0 0 1 0 0,1-1-1 0 0,8 16 0 0 0,-11-25-287 0 0,0 1 0 0 0,0-1-1 0 0,0 1 1 0 0,0-1 0 0 0,0 0-1 0 0,0 0 1 0 0,1 0 0 0 0,-1 0-1 0 0,1 0 1 0 0,-1-1 0 0 0,1 1-1 0 0,5 1 1 0 0,-5-2-393 0 0,1 0 0 0 0,0 0 0 0 0,-1-1 0 0 0,1 0 0 0 0,-1 1 0 0 0,1-1 0 0 0,0 0 0 0 0,-1-1 0 0 0,1 1 0 0 0,0-1 0 0 0,-1 1 0 0 0,1-1 1 0 0,3-2-1 0 0,9-2-1141 0 0,0 0 782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81 734 1740 0 0,'0'0'5993'0'0,"12"-16"-5417"0"0,6-8-293 0 0,-1 0 0 0 0,-1-1 1 0 0,-2-1-1 0 0,0-1 0 0 0,18-51 0 0 0,-28 59-148 0 0,0 0-1 0 0,-1 0 1 0 0,-2-1-1 0 0,1 1 1 0 0,-2 0 0 0 0,-1-1-1 0 0,0 1 1 0 0,-2 0-1 0 0,0 0 1 0 0,-1 0-1 0 0,0 0 1 0 0,-12-27-1 0 0,7 25-361 0 0,0 0-1 0 0,-2 1 0 0 0,0 1 0 0 0,-17-22 0 0 0,12 21-1195 0 0,0 1-1 0 0,-1 1 1 0 0,-33-27-1 0 0,32 32-3140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19 168 0 0,'0'0'3635'0'0,"0"-8"-2276"0"0,0-3 7374 0 0,-1 35-8625 0 0,0-18-165 0 0,1 0 0 0 0,0 0 0 0 0,0 0 0 0 0,0 0 0 0 0,1 0 0 0 0,0 0 0 0 0,2 8 0 0 0,-2-11 40 0 0,0-1 0 0 0,1 0-1 0 0,-1 0 1 0 0,0 0 0 0 0,1 0 0 0 0,0 0 0 0 0,-1 0 0 0 0,1-1-1 0 0,0 1 1 0 0,0-1 0 0 0,0 1 0 0 0,0-1 0 0 0,0 1 0 0 0,0-1 0 0 0,1 0-1 0 0,-1 0 1 0 0,0 0 0 0 0,0-1 0 0 0,1 1 0 0 0,-1 0 0 0 0,1-1-1 0 0,-1 1 1 0 0,3-1 0 0 0,-3 1-27 0 0,1-1 0 0 0,-1 0-1 0 0,1 0 1 0 0,-1 1 0 0 0,1-1-1 0 0,-1-1 1 0 0,1 1 0 0 0,-1 0-1 0 0,0-1 1 0 0,1 1 0 0 0,-1-1-1 0 0,0 0 1 0 0,1 1 0 0 0,-1-1-1 0 0,0 0 1 0 0,0-1 0 0 0,1 1-1 0 0,-1 0 1 0 0,0-1 0 0 0,0 1-1 0 0,-1-1 1 0 0,1 1 0 0 0,0-1-1 0 0,0 0 1 0 0,-1 0 0 0 0,1 0-1 0 0,-1 0 1 0 0,0 0 0 0 0,0 0-1 0 0,1 0 1 0 0,-1 0 0 0 0,0-1 0 0 0,-1 1-1 0 0,1 0 1 0 0,0-1 0 0 0,-1 1-1 0 0,1-1 1 0 0,-1 1 0 0 0,0 0-1 0 0,0-1 1 0 0,0 1 0 0 0,0-1-1 0 0,0 1 1 0 0,-1-1 0 0 0,1 1-1 0 0,-1 0 1 0 0,-1-5 0 0 0,1 5-24 0 0,-1-1 1 0 0,0 1 0 0 0,0 0 0 0 0,0 0 0 0 0,0 0-1 0 0,0 1 1 0 0,-1-1 0 0 0,1 0 0 0 0,0 1 0 0 0,-1-1 0 0 0,1 1-1 0 0,-1 0 1 0 0,0 0 0 0 0,1 0 0 0 0,-1 0 0 0 0,0 1-1 0 0,0-1 1 0 0,-4 0 0 0 0,-25-1-1894 0 0,6 8-3799 0 0,20-1 3750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1256 0 0,'0'0'8576'0'0,"-3"6"-8502"0"0,-4 11-36 0 0,1 0 0 0 0,1 1 0 0 0,1 0 0 0 0,0 0 0 0 0,1 0 0 0 0,1 0-1 0 0,1 0 1 0 0,1 1 0 0 0,0-1 0 0 0,5 31 0 0 0,-5-46-37 0 0,1-1-1 0 0,-1 1 1 0 0,1 0 0 0 0,-1-1 0 0 0,1 1 0 0 0,0-1-1 0 0,0 1 1 0 0,0-1 0 0 0,0 0 0 0 0,1 1-1 0 0,-1-1 1 0 0,0 0 0 0 0,1 0 0 0 0,0 0-1 0 0,0 0 1 0 0,-1 0 0 0 0,1 0 0 0 0,0 0-1 0 0,0-1 1 0 0,1 1 0 0 0,-1-1 0 0 0,0 0 0 0 0,0 1-1 0 0,4 0 1 0 0,-3-2-34 0 0,-1 0 0 0 0,0 0 0 0 0,0 0 1 0 0,0 0-1 0 0,0 0 0 0 0,0-1 0 0 0,0 1 0 0 0,0-1 0 0 0,0 1 0 0 0,0-1 0 0 0,0 0 1 0 0,0 0-1 0 0,-1 0 0 0 0,1 0 0 0 0,0 0 0 0 0,0 0 0 0 0,-1 0 0 0 0,1-1 1 0 0,-1 1-1 0 0,1-1 0 0 0,-1 1 0 0 0,0-1 0 0 0,1 1 0 0 0,-1-1 0 0 0,0 0 0 0 0,0 0 1 0 0,0 1-1 0 0,0-1 0 0 0,-1 0 0 0 0,1 0 0 0 0,0-3 0 0 0,11-13 232 0 0,-2 17 76 0 0,9 30-826 0 0,-3-1-2319 0 0,-14-24 2241 0 0,1 0 0 0 0,0-1 0 0 0,1 1 0 0 0,-1-1 0 0 0,0 0 0 0 0,1 0 0 0 0,0 0 1 0 0,7 4-1 0 0,4-2-54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19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98 748 0 0,'0'0'2443'0'0,"-3"15"-2482"0"0,0-8 109 0 0,-12 48-321 0 0,15-51 388 0 0,-1 0-1 0 0,0 0 1 0 0,1 0 0 0 0,0 0-1 0 0,-1 0 1 0 0,2 0-1 0 0,-1 0 1 0 0,0 0-1 0 0,1 0 1 0 0,0 0-1 0 0,0 0 1 0 0,0-1 0 0 0,3 8-1 0 0,-2-9-57 0 0,0 1 0 0 0,0-1 0 0 0,0 1-1 0 0,0-1 1 0 0,1 0 0 0 0,-1 0 0 0 0,1 0 0 0 0,0 0 0 0 0,-1-1-1 0 0,1 1 1 0 0,0-1 0 0 0,0 1 0 0 0,0-1 0 0 0,0 0 0 0 0,0 0-1 0 0,0 0 1 0 0,0-1 0 0 0,0 1 0 0 0,1-1 0 0 0,-1 0 0 0 0,0 0-1 0 0,0 0 1 0 0,1 0 0 0 0,-1 0 0 0 0,0-1 0 0 0,0 1 0 0 0,0-1-1 0 0,0 0 1 0 0,0 0 0 0 0,5-2 0 0 0,-1 0-85 0 0,-1 0 0 0 0,1 0 1 0 0,-1 0-1 0 0,0-1 0 0 0,0 0 1 0 0,0 0-1 0 0,-1 0 0 0 0,1-1 1 0 0,-1 0-1 0 0,0 0 0 0 0,0 0 1 0 0,-1-1-1 0 0,5-6 0 0 0,-5 4-4 0 0,0 1 0 0 0,0-1 0 0 0,-1 0 0 0 0,-1 0 0 0 0,1-1 0 0 0,-1 1 0 0 0,0 0 0 0 0,-1-1 0 0 0,0 0 0 0 0,-1 1 0 0 0,0-1 0 0 0,-1-14 0 0 0,1 20-32 0 0,-1-1 1 0 0,0 1 0 0 0,0-1-1 0 0,0 1 1 0 0,0-1-1 0 0,-1 1 1 0 0,1 0-1 0 0,-1 0 1 0 0,0 0-1 0 0,0 0 1 0 0,0 0-1 0 0,0 0 1 0 0,0 0-1 0 0,-1 0 1 0 0,1 1-1 0 0,-1-1 1 0 0,0 1 0 0 0,0 0-1 0 0,0 0 1 0 0,0 0-1 0 0,0 0 1 0 0,0 1-1 0 0,0-1 1 0 0,-1 1-1 0 0,1 0 1 0 0,-1 0-1 0 0,1 0 1 0 0,-1 0-1 0 0,1 0 1 0 0,-1 1-1 0 0,1 0 1 0 0,-5 0 0 0 0,4-1-153 0 0,1 1 1 0 0,-1 1 0 0 0,1-1 0 0 0,-1 0-1 0 0,1 1 1 0 0,-1 0 0 0 0,1 0 0 0 0,0 0-1 0 0,-1 0 1 0 0,1 0 0 0 0,0 1 0 0 0,0-1-1 0 0,0 1 1 0 0,0 0 0 0 0,0 0 0 0 0,0 0 0 0 0,0 0-1 0 0,1 1 1 0 0,-1-1 0 0 0,1 1 0 0 0,0-1-1 0 0,-1 1 1 0 0,1 0 0 0 0,1 0 0 0 0,-1 0-1 0 0,0 0 1 0 0,1 0 0 0 0,-2 5 0 0 0,-6 13 48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52 1684 0 0,'0'0'10199'0'0,"-5"-9"-9644"0"0,-18-25-20 0 0,17 25 241 0 0,33 21-8268 0 0,-20-8 5337 0 0,-6-4 1971 0 0,0 1 0 0 0,0-1 0 0 0,0 1-1 0 0,0-1 1 0 0,0 1 0 0 0,0-1 0 0 0,0 1 0 0 0,0 0-1 0 0,0-1 1 0 0,0 1 0 0 0,0 0 0 0 0,0 0 0 0 0,0 0-1 0 0,0 0 1 0 0,-1 0 0 0 0,1 0 0 0 0,0 0 0 0 0,-1 0-1 0 0,1 0 1 0 0,0 2 0 0 0,-20 15-50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1 308 0 0,'0'0'11336'0'0,"-18"14"-11248"0"0,-124 110 369 0 0,133-117-451 0 0,-42 30-63 0 0,48-35 14 0 0,0 0-1 0 0,0 0 1 0 0,0 0-1 0 0,0-1 0 0 0,0 0 1 0 0,-1 0-1 0 0,1 0 1 0 0,-1 0-1 0 0,1 0 1 0 0,-1-1-1 0 0,1 1 1 0 0,-1-1-1 0 0,1 0 1 0 0,-6 0-1 0 0,8-1 17 0 0,0 0 1 0 0,0 0-1 0 0,0 0 0 0 0,0 0 1 0 0,0 0-1 0 0,0 0 0 0 0,0 0 0 0 0,0 0 1 0 0,0 0-1 0 0,0-1 0 0 0,0 1 1 0 0,1 0-1 0 0,-1-1 0 0 0,1 1 0 0 0,-1 0 1 0 0,1-1-1 0 0,-1 1 0 0 0,1-1 1 0 0,0 1-1 0 0,0 0 0 0 0,-1-1 0 0 0,1 1 1 0 0,0-1-1 0 0,0 1 0 0 0,1-1 1 0 0,-1-1-1 0 0,4-40 110 0 0,14-13-551 0 0,-17 52 454 0 0,1 1 0 0 0,-1-1 0 0 0,1 1 0 0 0,0 0 1 0 0,0-1-1 0 0,1 1 0 0 0,-1 0 0 0 0,1 0 0 0 0,-1 1 0 0 0,1-1 0 0 0,0 0 1 0 0,0 1-1 0 0,4-3 0 0 0,-6 6 85 0 0,0-1 0 0 0,0 1 1 0 0,0-1-1 0 0,1 1 0 0 0,-1 0 0 0 0,0-1 1 0 0,0 1-1 0 0,0 0 0 0 0,0 0 0 0 0,0 0 0 0 0,0 0 1 0 0,-1 0-1 0 0,1 0 0 0 0,0 0 0 0 0,0 0 1 0 0,-1 0-1 0 0,1 0 0 0 0,-1 0 0 0 0,1 1 0 0 0,-1-1 1 0 0,1 0-1 0 0,-1 0 0 0 0,1 3 0 0 0,11 33 211 0 0,-8-18-200 0 0,0 0 0 0 0,2 0 0 0 0,0-1-1 0 0,1 0 1 0 0,1 0 0 0 0,0 0-1 0 0,1-1 1 0 0,20 27 0 0 0,-28-43-254 0 0,1 0-1 0 0,0 1 1 0 0,-1-1 0 0 0,1 0 0 0 0,0 0 0 0 0,0 0-1 0 0,-1-1 1 0 0,1 1 0 0 0,0 0 0 0 0,0-1 0 0 0,0 1-1 0 0,0-1 1 0 0,2 1 0 0 0,47-1-8628 0 0,-49 0 8192 0 0,8-2-485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 4500 0 0,'0'0'9805'0'0,"-2"0"-9482"0"0,-6-2-212 0 0,6 2-229 0 0,12 16-10957 0 0,-1-5 7759 0 0,-16-36 3086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4248 0 0,'0'0'11803'0'0,"-7"11"-11067"0"0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3848 0 0,'0'0'7801'0'0,"7"2"-7644"0"0,40 4-276 0 0,0-2 1 0 0,0-2-1 0 0,55-6 0 0 0,-44 3-1252 0 0,-59 1 1378 0 0,-1 1 1 0 0,1-1-1 0 0,0 1 1 0 0,0-1-1 0 0,0 1 1 0 0,0-1 0 0 0,0 1-1 0 0,0 0 1 0 0,0 0-1 0 0,0 0 1 0 0,0-1-1 0 0,0 1 1 0 0,0 0 0 0 0,0 0-1 0 0,0 0 1 0 0,1 0-1 0 0,-1 1 1 0 0,0-1-1 0 0,1 0 1 0 0,-1 0 0 0 0,1 0-1 0 0,-1 0 1 0 0,1 1-1 0 0,0-1 1 0 0,0 0-1 0 0,-1 0 1 0 0,1 1 0 0 0,0-1-1 0 0,0 3 1 0 0,-2 46 833 0 0,2-44-854 0 0,5 104 299 0 0,-1-80-244 0 0,-2 1-1 0 0,-1-1 1 0 0,-2 1-1 0 0,-1 0 0 0 0,-10 53 1 0 0,10-78-36 0 0,0 1 1 0 0,-1-1-1 0 0,1 0 1 0 0,-1 1-1 0 0,-1-1 1 0 0,1-1 0 0 0,-1 1-1 0 0,0 0 1 0 0,0-1-1 0 0,-1 0 1 0 0,0 0-1 0 0,0 0 1 0 0,0-1-1 0 0,0 0 1 0 0,-7 5-1 0 0,9-8-61 0 0,0 1-1 0 0,0-1 1 0 0,0 0 0 0 0,0 0-1 0 0,0 0 1 0 0,0 0-1 0 0,0-1 1 0 0,0 1-1 0 0,0-1 1 0 0,0 0 0 0 0,-1 0-1 0 0,1 0 1 0 0,0 0-1 0 0,0 0 1 0 0,0-1-1 0 0,0 0 1 0 0,0 1 0 0 0,0-1-1 0 0,-1 0 1 0 0,2 0-1 0 0,-1-1 1 0 0,0 1-1 0 0,0-1 1 0 0,0 1 0 0 0,1-1-1 0 0,-1 0 1 0 0,1 0-1 0 0,-1 0 1 0 0,1 0-1 0 0,0-1 1 0 0,0 1 0 0 0,0-1-1 0 0,0 1 1 0 0,-2-5-1 0 0,-7-22-1479 0 0,10 28 1345 0 0,1 0 0 0 0,0 0 0 0 0,0 0 1 0 0,0 0-1 0 0,0 0 0 0 0,0 0 0 0 0,0 0 0 0 0,0 0 0 0 0,0 0 1 0 0,0 0-1 0 0,0 0 0 0 0,0 0 0 0 0,1 0 0 0 0,-1 0 0 0 0,0 0 1 0 0,1 0-1 0 0,-1 0 0 0 0,1 0 0 0 0,-1 1 0 0 0,1-1 0 0 0,-1 0 1 0 0,1 0-1 0 0,0 0 0 0 0,-1 1 0 0 0,1-1 0 0 0,0 0 0 0 0,1 0 1 0 0,7-2-2487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31 1348 0 0,'0'0'8024'0'0,"-2"5"-7888"0"0,1-3-130 0 0,0 1 0 0 0,1-1 0 0 0,-1 0 0 0 0,0 0 0 0 0,1 0 0 0 0,0 1 0 0 0,-1-1 0 0 0,1 0 0 0 0,0 0 0 0 0,0 1 0 0 0,0-1 0 0 0,1 0 0 0 0,-1 0 0 0 0,0 1 0 0 0,1-1 0 0 0,-1 0 1 0 0,1 0-1 0 0,1 3 0 0 0,-1-4-9 0 0,1 1 0 0 0,-1 0 1 0 0,1-1-1 0 0,-1 1 0 0 0,1-1 1 0 0,0 1-1 0 0,0-1 0 0 0,0 0 1 0 0,0 0-1 0 0,0 1 0 0 0,0-2 1 0 0,0 1-1 0 0,0 0 0 0 0,0 0 1 0 0,0-1-1 0 0,0 1 0 0 0,0-1 1 0 0,1 1-1 0 0,-1-1 1 0 0,0 0-1 0 0,0 0 0 0 0,5 0 1 0 0,-5 0-26 0 0,0-1 1 0 0,0 1 0 0 0,0 0 0 0 0,0-1 0 0 0,0 1 0 0 0,0-1 0 0 0,0 1 0 0 0,0-1 0 0 0,0 0 0 0 0,0 0 0 0 0,-1 0 0 0 0,1 0 0 0 0,0 0 0 0 0,0-1 0 0 0,-1 1 0 0 0,1 0 0 0 0,-1-1 0 0 0,1 1-1 0 0,-1-1 1 0 0,0 1 0 0 0,0-1 0 0 0,1 0 0 0 0,-1 0 0 0 0,0 1 0 0 0,-1-1 0 0 0,1 0 0 0 0,0 0 0 0 0,0-3 0 0 0,2-3 55 0 0,-1-1 0 0 0,-1 0 0 0 0,1 1-1 0 0,-2-1 1 0 0,1-13 647 0 0,-3 59 656 0 0,4-9-1322 0 0,0 0-1 0 0,11 43 0 0 0,-8-51-6 0 0,-1 1 1 0 0,-1 0-1 0 0,0-1 0 0 0,-2 1 1 0 0,-1 0-1 0 0,-2 26 1 0 0,1-43-29 0 0,0 0 0 0 0,0 0 0 0 0,0 0 0 0 0,-1 0 0 0 0,0 0 0 0 0,0 0 0 0 0,0 0 0 0 0,0-1 0 0 0,0 1 0 0 0,-1-1 0 0 0,0 0 0 0 0,1 1 0 0 0,-1-1 0 0 0,0-1 0 0 0,-1 1 0 0 0,1 0 0 0 0,-4 2 0 0 0,5-4-73 0 0,0 0-1 0 0,1 0 1 0 0,-1 0 0 0 0,0-1-1 0 0,0 1 1 0 0,0 0 0 0 0,0-1-1 0 0,0 1 1 0 0,0-1-1 0 0,0 0 1 0 0,0 0 0 0 0,0 1-1 0 0,0-1 1 0 0,0-1 0 0 0,0 1-1 0 0,0 0 1 0 0,0 0-1 0 0,0-1 1 0 0,0 1 0 0 0,0-1-1 0 0,1 0 1 0 0,-1 1 0 0 0,0-1-1 0 0,0 0 1 0 0,0 0-1 0 0,1 0 1 0 0,-1 0 0 0 0,0-1-1 0 0,1 1 1 0 0,-1 0 0 0 0,1-1-1 0 0,0 1 1 0 0,-1-1-1 0 0,1 1 1 0 0,0-1 0 0 0,0 0-1 0 0,-1-1 1 0 0,-3-19-3525 0 0,5 11 892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5701 0 0,'0'0'4212'0'0,"-18"0"-4220"0"0,-1 1-43 0 0,-19 1 246 0 0,-71-7 0 0 0,100 3-374 0 0,-1 0-270 0 0,21 10-8215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1 664 0 0,'0'0'8771'0'0,"-18"1"-8455"0"0,-86 2 69 0 0,47-2-3231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 3872 0 0,'0'0'7139'0'0,"38"-12"-6131"0"0,-2 3-1007 0 0,0 3-1 0 0,1 0 1 0 0,-1 3 0 0 0,40 0-1 0 0,-75 3-142 0 0,-44 10-954 0 0,46 50 1279 0 0,19 107 1 0 0,-16-133-107 0 0,-3-14-92 0 0,-1 0 0 0 0,0-1 0 0 0,-2 2 1 0 0,0-1-1 0 0,-3 20 0 0 0,2-34-6 0 0,1-1 0 0 0,-1 0 0 0 0,0 0 0 0 0,0 0 0 0 0,-1-1 0 0 0,0 1 0 0 0,1 0 0 0 0,-2 0 0 0 0,1-1 0 0 0,0 1-1 0 0,-1-1 1 0 0,0 0 0 0 0,0 0 0 0 0,0 0 0 0 0,0 0 0 0 0,-1 0 0 0 0,0-1 0 0 0,0 1 0 0 0,1-1 0 0 0,-2 0 0 0 0,1-1 0 0 0,0 1 0 0 0,-1-1 0 0 0,1 1 0 0 0,-7 1 0 0 0,7-3-19 0 0,0-1 1 0 0,1 1 0 0 0,-1-1 0 0 0,0 0 0 0 0,0 0 0 0 0,0 0 0 0 0,0 0-1 0 0,0-1 1 0 0,0 1 0 0 0,1-1 0 0 0,-1 0 0 0 0,0 0 0 0 0,0-1 0 0 0,1 1-1 0 0,-1-1 1 0 0,1 0 0 0 0,-1 0 0 0 0,1 0 0 0 0,0 0 0 0 0,-6-5-1 0 0,7 5-156 0 0,1 0 1 0 0,-1 0-1 0 0,0 0 0 0 0,0 0 0 0 0,1 0 0 0 0,0 0 0 0 0,-1 0 0 0 0,1 0 0 0 0,0-1 0 0 0,0 1 0 0 0,0-1 0 0 0,0 1 0 0 0,0 0 0 0 0,1-1 0 0 0,-1 1 0 0 0,1-1 0 0 0,0 0 0 0 0,0 1 0 0 0,0-1 0 0 0,0 1 0 0 0,0-1 0 0 0,0 1 1 0 0,0-1-1 0 0,1 0 0 0 0,0 1 0 0 0,-1 0 0 0 0,1-1 0 0 0,0 1 0 0 0,0-1 0 0 0,0 1 0 0 0,1 0 0 0 0,1-3 0 0 0,6-7-2351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1 340 0 0,'0'0'9629'0'0,"-12"6"-9456"0"0,-41 20-65 0 0,52-25-94 0 0,-1-1-1 0 0,1 1 1 0 0,-1 0 0 0 0,1 0-1 0 0,-1 0 1 0 0,1 0 0 0 0,-1 0-1 0 0,1 0 1 0 0,0 0-1 0 0,0 1 1 0 0,-1-1 0 0 0,1 0-1 0 0,-1 3 1 0 0,2-4-19 0 0,0 1 0 0 0,-1-1 0 0 0,1 1 0 0 0,0-1 0 0 0,0 1 1 0 0,0 0-1 0 0,0-1 0 0 0,0 1 0 0 0,0-1 0 0 0,0 1 0 0 0,0-1 0 0 0,1 1 0 0 0,-1-1 1 0 0,0 1-1 0 0,0-1 0 0 0,0 1 0 0 0,0-1 0 0 0,1 1 0 0 0,-1-1 0 0 0,0 1 0 0 0,1-1 1 0 0,-1 0-1 0 0,0 1 0 0 0,1-1 0 0 0,-1 1 0 0 0,0-1 0 0 0,1 1 0 0 0,4 2-84 0 0,0 0 0 0 0,0 0 1 0 0,0 0-1 0 0,1-1 0 0 0,9 4 0 0 0,1 0 58 0 0,-15-6 27 0 0,0 1-1 0 0,1 0 1 0 0,-1-1-1 0 0,0 1 1 0 0,0 0-1 0 0,0 0 1 0 0,0 0-1 0 0,1 0 0 0 0,-1 0 1 0 0,-1 0-1 0 0,1 0 1 0 0,0 0-1 0 0,0 0 1 0 0,0 0-1 0 0,0 1 1 0 0,-1-1-1 0 0,1 0 1 0 0,-1 0-1 0 0,1 1 1 0 0,-1-1-1 0 0,1 0 1 0 0,-1 1-1 0 0,0-1 1 0 0,0 1-1 0 0,1-1 1 0 0,-1 1-1 0 0,0-1 0 0 0,0 0 1 0 0,-1 1-1 0 0,1-1 1 0 0,-1 3-1 0 0,0-1-11 0 0,-1-1-1 0 0,1 0 1 0 0,-1 1-1 0 0,0-1 1 0 0,0 0-1 0 0,0 0 1 0 0,0 0-1 0 0,-1 0 1 0 0,1 0-1 0 0,0-1 1 0 0,-1 1-1 0 0,1-1 1 0 0,-1 1-1 0 0,-5 1 1 0 0,7-3 20 0 0,0 0 0 0 0,1 0 1 0 0,-1 0-1 0 0,0 0 1 0 0,1 1-1 0 0,-1-1 0 0 0,0 0 1 0 0,0 0-1 0 0,1 1 1 0 0,-1-1-1 0 0,0 0 1 0 0,1 1-1 0 0,-1-1 0 0 0,1 1 1 0 0,-1-1-1 0 0,1 1 1 0 0,-1-1-1 0 0,0 1 1 0 0,1-1-1 0 0,0 1 0 0 0,-1-1 1 0 0,1 1-1 0 0,-1 0 1 0 0,1-1-1 0 0,0 1 1 0 0,-1 0-1 0 0,1-1 0 0 0,0 1 1 0 0,0 0-1 0 0,-1 1 1 0 0,20 11 654 0 0,5 1-655 0 0,-22-12 34 0 0,0-1 0 0 0,1 1 0 0 0,-1 0 0 0 0,0 0 0 0 0,0 1 0 0 0,-1-1 0 0 0,1 0 0 0 0,0 1 0 0 0,-1-1 0 0 0,1 1 0 0 0,-1-1 0 0 0,0 1 0 0 0,0 0 0 0 0,0-1 0 0 0,0 1 0 0 0,0 0 0 0 0,-1 0 0 0 0,1 0 0 0 0,-1 0 0 0 0,0 0 0 0 0,0 0 0 0 0,0-1 0 0 0,0 1 0 0 0,0 0-1 0 0,-1 0 1 0 0,1 0 0 0 0,-1 0 0 0 0,0 0 0 0 0,0-1 0 0 0,0 1 0 0 0,0 0 0 0 0,-3 3 0 0 0,3-3-160 0 0,-1-1 0 0 0,1 0 0 0 0,-1 0 1 0 0,0 0-1 0 0,0 0 0 0 0,0 0 0 0 0,-1 0 0 0 0,1 0 0 0 0,0-1 0 0 0,-1 1 0 0 0,1-1 0 0 0,-1 1 0 0 0,1-1 0 0 0,-1 0 0 0 0,1 0 0 0 0,-1-1 0 0 0,0 1 1 0 0,0 0-1 0 0,1-1 0 0 0,-1 1 0 0 0,-5-1 0 0 0,7 0-12 0 0,1 0 0 0 0,0 0 0 0 0,-1 0 1 0 0,1-1-1 0 0,0 1 0 0 0,-1 0 0 0 0,1 0 0 0 0,0 0 1 0 0,0-1-1 0 0,-1 1 0 0 0,1 0 0 0 0,0 0 0 0 0,-1 0 1 0 0,1-1-1 0 0,0 1 0 0 0,0 0 0 0 0,0-1 0 0 0,-1 1 1 0 0,1 0-1 0 0,0-1 0 0 0,0 1 0 0 0,0 0 0 0 0,0-1 0 0 0,0 1 1 0 0,-1 0-1 0 0,1-1 0 0 0,0 1 0 0 0,0 0 0 0 0,0-1 1 0 0,0 1-1 0 0,0 0 0 0 0,0-1 0 0 0,0 1 0 0 0,0 0 1 0 0,0-1-1 0 0,0 1 0 0 0,1-1 0 0 0,-1 1 0 0 0,0-1-202 0 0,0-8-2468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21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5 551 364 0 0,'0'0'4528'0'0,"-4"7"-229"0"0,32-58-4124 0 0,-15 25-242 0 0,2 2-1 0 0,0-1 1 0 0,24-27 0 0 0,-13 24-216 0 0,2 1 1 0 0,0 2-1 0 0,2 0 1 0 0,1 2-1 0 0,0 1 1 0 0,2 2-1 0 0,38-19 1 0 0,-50 29 43 0 0,-7 3-110 0 0,0 1-1 0 0,0 0 1 0 0,0 0 0 0 0,28-5-1 0 0,-37 10 364 0 0,0 0-1 0 0,0-1 1 0 0,0 0-1 0 0,-1 0 1 0 0,1 0 0 0 0,-1 0-1 0 0,1-1 1 0 0,-1 0-1 0 0,0 0 1 0 0,0 0-1 0 0,6-6 1 0 0,-6 5-94 0 0,-3 4 98 0 0,-6 2 340 0 0,1 0 0 0 0,0 1 1 0 0,-1 0-1 0 0,1 0 0 0 0,0 1 1 0 0,1-1-1 0 0,-1 1 0 0 0,0-1 1 0 0,1 1-1 0 0,0 0 0 0 0,-3 5 1 0 0,-25 63-19 0 0,32-136-359 0 0,3 47 150 0 0,-2 12-117 0 0,0-1-1 0 0,-1 1 0 0 0,0 0 0 0 0,0-1 0 0 0,0 0 0 0 0,0 1 0 0 0,-1-1 0 0 0,0 1 0 0 0,-1-1 0 0 0,1 0 0 0 0,-2-6 1 0 0,-2 8 26 0 0,1 0 1 0 0,-1 0 0 0 0,0 0-1 0 0,0 1 1 0 0,0 0 0 0 0,0-1-1 0 0,0 2 1 0 0,-1-1 0 0 0,-7-3-1 0 0,-19-5-1676 0 0,29 11 1113 0 0,0-1 0 0 0,0 1 1 0 0,0 0-1 0 0,0 0 1 0 0,0 0-1 0 0,0 0 1 0 0,1 0-1 0 0,-1 0 0 0 0,0 1 1 0 0,0-1-1 0 0,0 1 1 0 0,-2 0-1 0 0,0 4-1008 0 0,2 5 1224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4204 0 0,'0'0'5778'0'0,"-4"15"-5564"0"0,1-8-273 0 0,-25 94 646 0 0,24-88-678 0 0,2-1 1 0 0,0 1-1 0 0,0 0 1 0 0,2 0 0 0 0,-1 0-1 0 0,4 25 1 0 0,-3-37-182 0 0,1 1 0 0 0,0-1 0 0 0,0 1 0 0 0,0-1 1 0 0,0 1-1 0 0,0-1 0 0 0,0 0 0 0 0,1 0 0 0 0,-1 1 0 0 0,0-1 0 0 0,0 0 0 0 0,1 0 0 0 0,-1 0 1 0 0,1-1-1 0 0,-1 1 0 0 0,1 0 0 0 0,-1 0 0 0 0,1-1 0 0 0,0 1 0 0 0,-1-1 0 0 0,1 0 1 0 0,0 1-1 0 0,-1-1 0 0 0,1 0 0 0 0,0 0 0 0 0,0 0 0 0 0,2 0 0 0 0,8 0-2206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 3296 0 0,'0'0'6437'0'0,"-107"14"-6245"0"0,91-14-112 0 0,0 0-24 0 0,4 0-48 0 0,-2 0-8 0 0,4 0 0 0 0,0-2-152 0 0,4-3-444 0 0,2 1-416 0 0,4-1-348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 4180 0 0,'0'0'7004'0'0,"-4"-2"-5253"0"0,213 2-2936 0 0,-216 3 16 0 0,-48 18 847 0 0,52-20 388 0 0,0 0 1 0 0,0 1-1 0 0,0-1 0 0 0,1 1 0 0 0,-1-1 0 0 0,0 1 0 0 0,1 0 0 0 0,0 0 1 0 0,-1 0-1 0 0,1 0 0 0 0,0 0 0 0 0,0 0 0 0 0,0 1 0 0 0,0-1 0 0 0,1 1 1 0 0,-3 3-1 0 0,4 3-14 0 0,0 1 1 0 0,1-1 0 0 0,0 0 0 0 0,1 0-1 0 0,0 0 1 0 0,0 0 0 0 0,0 0 0 0 0,2 0-1 0 0,-1-1 1 0 0,1 1 0 0 0,9 14 0 0 0,9 26-47 0 0,-18-38-24 0 0,0 1-1 0 0,-1-1 1 0 0,-1 1 0 0 0,1 0-1 0 0,-2 0 1 0 0,0 0-1 0 0,0 0 1 0 0,-2 13 0 0 0,1-22-42 0 0,0 0 1 0 0,-1 0 0 0 0,1 0 0 0 0,-1 0-1 0 0,0 0 1 0 0,0 0 0 0 0,0 0 0 0 0,0 0-1 0 0,-1-1 1 0 0,1 1 0 0 0,-1 0 0 0 0,0-1-1 0 0,0 1 1 0 0,0-1 0 0 0,0 0 0 0 0,0 1-1 0 0,0-1 1 0 0,0 0 0 0 0,-1 0 0 0 0,1 0 0 0 0,-1-1-1 0 0,1 1 1 0 0,-1-1 0 0 0,0 1 0 0 0,0-1-1 0 0,0 0 1 0 0,0 0 0 0 0,0 0 0 0 0,0 0-1 0 0,0-1 1 0 0,0 1 0 0 0,0-1 0 0 0,0 0-1 0 0,0 0 1 0 0,-5 0 0 0 0,6 0-168 0 0,1 0 0 0 0,-1-1 0 0 0,0 1 0 0 0,0 0 0 0 0,1-1 0 0 0,-1 1 0 0 0,0-1 0 0 0,1 1 0 0 0,-1-1 0 0 0,0 0 0 0 0,1 0 0 0 0,-1 0 0 0 0,1 0 0 0 0,-1 0 0 0 0,1 0 0 0 0,0 0 1 0 0,-1 0-1 0 0,1 0 0 0 0,0-1 0 0 0,0 1 0 0 0,0-1 0 0 0,0 1 0 0 0,0-1 0 0 0,0 1 0 0 0,0-1 0 0 0,1 1 0 0 0,-1-1 0 0 0,0-2 0 0 0,0-5-2460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7 190 4364 0 0,'0'0'4346'0'0,"-1"-13"-4182"0"0,0 2-102 0 0,-1-9-31 0 0,0-1-1 0 0,2-24 0 0 0,0 41-20 0 0,0 0-1 0 0,0 0 1 0 0,0 0 0 0 0,1 0-1 0 0,-1 1 1 0 0,1-1 0 0 0,0 0-1 0 0,0 0 1 0 0,1 0-1 0 0,-1 1 1 0 0,1-1 0 0 0,0 0-1 0 0,0 1 1 0 0,0 0-1 0 0,0-1 1 0 0,1 1 0 0 0,-1 0-1 0 0,1 0 1 0 0,5-4 0 0 0,-7 6-5 0 0,-1 1 0 0 0,1-1 0 0 0,0 1 0 0 0,0 0 0 0 0,-1-1 0 0 0,1 1 0 0 0,0 0 0 0 0,0 0 0 0 0,-1 0 0 0 0,1-1 0 0 0,0 1 0 0 0,0 0 0 0 0,-1 0 1 0 0,1 0-1 0 0,0 0 0 0 0,0 0 0 0 0,0 0 0 0 0,-1 1 0 0 0,1-1 0 0 0,0 0 0 0 0,0 0 0 0 0,-1 1 0 0 0,1-1 0 0 0,0 0 0 0 0,-1 1 0 0 0,1-1 0 0 0,0 0 1 0 0,-1 1-1 0 0,2 0 0 0 0,12 24-682 0 0,-3 34-233 0 0,-11-59 924 0 0,4 79-48 0 0,-3-52 114 0 0,0-24-70 0 0,-1-10-38 0 0,0-4 69 0 0,1-1 0 0 0,0 1 0 0 0,1-1 1 0 0,0 1-1 0 0,1 0 0 0 0,0 0 0 0 0,1 0 1 0 0,0 0-1 0 0,1 0 0 0 0,0 1 0 0 0,11-17 0 0 0,-15 26-9 0 0,-1 0-1 0 0,1 1 0 0 0,-1-1 0 0 0,1 1 0 0 0,-1-1 0 0 0,1 1 0 0 0,-1 0 0 0 0,1-1 0 0 0,-1 1 0 0 0,1-1 0 0 0,0 1 1 0 0,-1 0-1 0 0,1 0 0 0 0,0-1 0 0 0,-1 1 0 0 0,1 0 0 0 0,0 0 0 0 0,-1 0 0 0 0,1 0 0 0 0,0 0 0 0 0,0 0 1 0 0,-1 0-1 0 0,1 0 0 0 0,0 0 0 0 0,-1 0 0 0 0,1 0 0 0 0,0 0 0 0 0,-1 0 0 0 0,1 1 0 0 0,0-1 0 0 0,-1 0 0 0 0,1 0 1 0 0,0 1-1 0 0,-1-1 0 0 0,1 1 0 0 0,-1-1 0 0 0,1 0 0 0 0,0 1 0 0 0,-1-1 0 0 0,1 1 0 0 0,-1-1 0 0 0,1 1 1 0 0,-1 0-1 0 0,0-1 0 0 0,1 1 0 0 0,-1-1 0 0 0,0 1 0 0 0,1 0 0 0 0,-1-1 0 0 0,0 1 0 0 0,0 0 0 0 0,1-1 0 0 0,-1 2 1 0 0,10 37 115 0 0,-10-24-160 0 0,-1 1 0 0 0,-1-1 0 0 0,-1 1-1 0 0,0-1 1 0 0,0 0 0 0 0,-2 0 0 0 0,0 0 0 0 0,-1-1-1 0 0,0 0 1 0 0,-12 20 0 0 0,5-9-379 0 0,-18 53 1 0 0,28-62-1285 0 0,3-15 1516 0 0,0-1 1 0 0,0 1-1 0 0,0-1 1 0 0,0 1-1 0 0,0-1 1 0 0,0 0-1 0 0,0 1 1 0 0,0-1-1 0 0,0 1 1 0 0,0-1 0 0 0,1 1-1 0 0,-1-1 1 0 0,0 0-1 0 0,0 1 1 0 0,0-1-1 0 0,1 1 1 0 0,-1-1-1 0 0,0 0 1 0 0,0 1-1 0 0,1-1 1 0 0,-1 0-1 0 0,0 1 1 0 0,1-1-1 0 0,-1 0 1 0 0,0 0-1 0 0,1 1 1 0 0,-1-1-1 0 0,1 0 1 0 0,-1 0-1 0 0,0 0 1 0 0,2 1-1 0 0,7 1-2280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1496 90 232 0 0,'0'0'6916'0'0,"-15"0"-6283"0"0,-56 2 537 0 0,-116-13-1 0 0,65-9-651 0 0,-25-5-138 0 0,-265-11 0 0 0,87 46-699 0 0,185-5 648 0 0,127-4-264 0 0,8 0-141 0 0,0 0 0 0 0,0-1 0 0 0,0 1 0 0 0,-1-1-1 0 0,1-1 1 0 0,0 1 0 0 0,0-1 0 0 0,0 0-1 0 0,0 0 1 0 0,-5-2 0 0 0,10 3 48 0 0,-1 0 1 0 0,1 0-1 0 0,0 0 1 0 0,0 0-1 0 0,0 0 1 0 0,0 0-1 0 0,0 0 0 0 0,0 0 1 0 0,0 0-1 0 0,-1-1 1 0 0,1 1-1 0 0,0 0 1 0 0,0 0-1 0 0,0 0 1 0 0,0 0-1 0 0,0 0 0 0 0,0 0 1 0 0,0-1-1 0 0,0 1 1 0 0,0 0-1 0 0,0 0 1 0 0,0 0-1 0 0,0 0 0 0 0,0 0 1 0 0,0-1-1 0 0,0 1 1 0 0,0 0-1 0 0,0 0 1 0 0,0 0-1 0 0,0 0 0 0 0,0 0 1 0 0,0-1-1 0 0,0 1 1 0 0,0 0-1 0 0,0 0 1 0 0,0 0-1 0 0,0 0 1 0 0,0 0-1 0 0,0-1 0 0 0,0 1 1 0 0,0 0-1 0 0,0 0 1 0 0,1 0-1 0 0,-1 0 1 0 0,0 0-1 0 0,0 0 0 0 0,0 0 1 0 0,0 0-1 0 0,0-1 1 0 0,0 1-1 0 0,0 0 1 0 0,1 0-1 0 0,-1 0 1 0 0,13-4-1122 0 0,11 2-2269 0 0,-10 2 470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30 4220 0 0,'0'0'5569'0'0,"13"-4"-5120"0"0,-9 2-415 0 0,45-16 445 0 0,-45 16-401 0 0,-1 1 0 0 0,0 1 0 0 0,0-1 0 0 0,1 0 0 0 0,-1 1 0 0 0,0 0 0 0 0,1 0 0 0 0,-1 0 0 0 0,1 0-1 0 0,-1 0 1 0 0,0 1 0 0 0,1-1 0 0 0,-1 1 0 0 0,0 0 0 0 0,5 2 0 0 0,-5-1-67 0 0,-1 0-1 0 0,0 0 0 0 0,0 0 0 0 0,0 0 1 0 0,-1 0-1 0 0,1 0 0 0 0,-1 1 0 0 0,1-1 1 0 0,-1 0-1 0 0,0 1 0 0 0,1 0 1 0 0,-1-1-1 0 0,-1 1 0 0 0,1 0 0 0 0,0-1 1 0 0,-1 1-1 0 0,1 0 0 0 0,-1 0 0 0 0,0-1 1 0 0,0 1-1 0 0,0 0 0 0 0,0 0 0 0 0,0 0 1 0 0,-1-1-1 0 0,1 1 0 0 0,-2 3 0 0 0,0 2-45 0 0,0 0-1 0 0,-1 0 1 0 0,1 0-1 0 0,-2 0 1 0 0,1 0-1 0 0,-1-1 1 0 0,-7 10-1 0 0,2-6-21 0 0,-1-1 0 0 0,0 0 0 0 0,0 0 0 0 0,-1-1 0 0 0,-18 11 1 0 0,-14 13 121 0 0,43-33-31 0 0,-1 0-1 0 0,1 0 1 0 0,0 1 0 0 0,0-1 0 0 0,-1 0-1 0 0,1 0 1 0 0,0 0 0 0 0,0 1-1 0 0,0-1 1 0 0,0 0 0 0 0,0 0-1 0 0,-1 1 1 0 0,1-1 0 0 0,0 0-1 0 0,0 0 1 0 0,0 1 0 0 0,0-1 0 0 0,0 0-1 0 0,0 1 1 0 0,0-1 0 0 0,0 0-1 0 0,0 0 1 0 0,0 1 0 0 0,0-1-1 0 0,0 0 1 0 0,0 0 0 0 0,0 1-1 0 0,0-1 1 0 0,0 0 0 0 0,0 1 0 0 0,0-1-1 0 0,0 0 1 0 0,1 0 0 0 0,-1 1-1 0 0,0-1 1 0 0,0 0 0 0 0,0 0-1 0 0,0 0 1 0 0,0 1 0 0 0,1-1-1 0 0,-1 0 1 0 0,0 0 0 0 0,0 0 0 0 0,1 1-1 0 0,-1-1 1 0 0,0 0 0 0 0,1 0-1 0 0,19 10 350 0 0,26 0-427 0 0,1-5-270 0 0,1-2-1 0 0,51-4 0 0 0,31-14-6045 0 0,-95 8 1853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1 752 0 0,'0'0'2850'0'0,"-13"0"5868"0"0,-43 1-7931 0 0,-120 5-105 0 0,425-3-2086 0 0,-246-2 1446 0 0,-9 2-123 0 0,-9 0 35 0 0,-186 4-1978 0 0,193-6-2259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32 28 0 0,'0'0'10528'0'0,"0"0"-10429"0"0,0 1 0 0 0,-1-1 1 0 0,1 0-1 0 0,0 1 0 0 0,0-1 1 0 0,0 0-1 0 0,0 1 0 0 0,0-1 1 0 0,0 0-1 0 0,-1 0 0 0 0,1 1 0 0 0,0-1 1 0 0,0 0-1 0 0,0 1 0 0 0,0-1 1 0 0,0 0-1 0 0,0 1 0 0 0,0-1 1 0 0,0 0-1 0 0,1 1 0 0 0,-1-1 1 0 0,0 0-1 0 0,0 1 0 0 0,0-1 1 0 0,0 0-1 0 0,0 1 0 0 0,0-1 1 0 0,1 0-1 0 0,-1 0 0 0 0,0 1 1 0 0,0-1-1 0 0,1 1 0 0 0,16-3-129 0 0,0 0 0 0 0,0 0 0 0 0,-1-2 0 0 0,19-5 0 0 0,-19 4-252 0 0,1 0 0 0 0,0 2 0 0 0,-1 0 0 0 0,20 0 0 0 0,-35 3-41 0 0,-4-2-1106 0 0,3 2 1412 0 0,-1 0 0 0 0,0-1 1 0 0,0 1-1 0 0,1 0 0 0 0,-1-1 0 0 0,0 1 1 0 0,0 0-1 0 0,0 0 0 0 0,0 0 0 0 0,1 0 1 0 0,-1 0-1 0 0,0 0 0 0 0,0 0 0 0 0,0 0 1 0 0,0 0-1 0 0,0 0 0 0 0,1 1 0 0 0,-1-1 1 0 0,0 0-1 0 0,0 1 0 0 0,0-1 0 0 0,-23 7 970 0 0,22-6-917 0 0,0 1 1 0 0,1 0-1 0 0,-1 0 1 0 0,1-1-1 0 0,-1 1 1 0 0,1 0-1 0 0,0 0 1 0 0,-1 0-1 0 0,1 1 0 0 0,0-1 1 0 0,0 0-1 0 0,1 0 1 0 0,-1 0-1 0 0,0 1 1 0 0,1-1-1 0 0,-1 1 1 0 0,1-1-1 0 0,0 4 0 0 0,-1 52 37 0 0,2-39-25 0 0,3 50-10 0 0,-2-49-46 0 0,-1 0 0 0 0,0 1 0 0 0,-2-1 0 0 0,-5 35 0 0 0,5-49-25 0 0,-1-1 0 0 0,-1 0-1 0 0,1 0 1 0 0,-1 0-1 0 0,0 0 1 0 0,0 0-1 0 0,-1-1 1 0 0,1 1-1 0 0,-1-1 1 0 0,0 0-1 0 0,0 0 1 0 0,0 0-1 0 0,-1-1 1 0 0,1 0 0 0 0,-9 5-1 0 0,9-5-17 0 0,0-1 0 0 0,0 0 0 0 0,0 0 0 0 0,0 0 0 0 0,0-1-1 0 0,0 1 1 0 0,0-1 0 0 0,-1 0 0 0 0,1-1 0 0 0,0 1 0 0 0,-1-1 0 0 0,1 1 0 0 0,0-1-1 0 0,-1 0 1 0 0,1-1 0 0 0,0 1 0 0 0,-1-1 0 0 0,1 0 0 0 0,0 0 0 0 0,-8-3 0 0 0,11 3-91 0 0,0 0 0 0 0,-1-1 0 0 0,1 1 1 0 0,0 0-1 0 0,0-1 0 0 0,1 1 0 0 0,-1 0 0 0 0,0-1 1 0 0,0 1-1 0 0,1-1 0 0 0,-1 1 0 0 0,1-1 1 0 0,-1 0-1 0 0,1 1 0 0 0,0-1 0 0 0,-1 1 1 0 0,1-1-1 0 0,0 0 0 0 0,0 1 0 0 0,0-1 0 0 0,0 0 1 0 0,0 1-1 0 0,1-1 0 0 0,-1 1 0 0 0,1-1 1 0 0,-1 1-1 0 0,1-1 0 0 0,-1 0 0 0 0,1 1 1 0 0,0 0-1 0 0,-1-1 0 0 0,1 1 0 0 0,0-1 0 0 0,0 1 1 0 0,0 0-1 0 0,0 0 0 0 0,1-1 0 0 0,-1 1 1 0 0,0 0-1 0 0,2-1 0 0 0,11-8-2349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4592 0 0,'0'0'5872'0'0,"-12"3"-5591"0"0,-1-1-221 0 0,8-2-46 0 0,0 1 0 0 0,1-1 0 0 0,-1 1 0 0 0,1 0-1 0 0,-1 1 1 0 0,1-1 0 0 0,-1 1 0 0 0,1 0 0 0 0,0 0 0 0 0,-5 3 0 0 0,8-4-1 0 0,-1-1 1 0 0,1 1-1 0 0,0-1 1 0 0,-1 1-1 0 0,1 0 1 0 0,0 0-1 0 0,0-1 1 0 0,0 1-1 0 0,0 0 1 0 0,0 0-1 0 0,0 0 1 0 0,0 0-1 0 0,0 0 1 0 0,0 1-1 0 0,0-1 1 0 0,0 0 0 0 0,1 0-1 0 0,-1 0 1 0 0,0 1-1 0 0,1-1 1 0 0,-1 0-1 0 0,1 1 1 0 0,0-1-1 0 0,-1 0 1 0 0,1 1-1 0 0,0-1 1 0 0,0 1-1 0 0,0-1 1 0 0,0 1-1 0 0,0-1 1 0 0,0 0-1 0 0,0 1 1 0 0,1-1-1 0 0,0 3 1 0 0,0-2-59 0 0,2 1 0 0 0,-1 0 1 0 0,0-1-1 0 0,0 1 0 0 0,1-1 0 0 0,-1 0 1 0 0,1 0-1 0 0,0 0 0 0 0,0 0 0 0 0,0 0 1 0 0,0-1-1 0 0,0 1 0 0 0,3 0 0 0 0,-4-1 33 0 0,1-1 0 0 0,-1 1 0 0 0,0 0 0 0 0,0 0 0 0 0,0 0 0 0 0,0 0 0 0 0,0 1 0 0 0,0-1 1 0 0,0 0-1 0 0,0 1 0 0 0,0 0 0 0 0,-1-1 0 0 0,1 1 0 0 0,-1 0 0 0 0,1 0 0 0 0,-1 0 0 0 0,1 0 0 0 0,-1 0 0 0 0,0 0 0 0 0,0 0 0 0 0,0 0 0 0 0,0 0 0 0 0,0 4 0 0 0,-1-4 0 0 0,-1 0 0 0 0,0 0 1 0 0,1 0-1 0 0,-1 0 1 0 0,0 0-1 0 0,0 0 0 0 0,0 0 1 0 0,0 0-1 0 0,-1 0 0 0 0,1 0 1 0 0,0 0-1 0 0,-1 0 0 0 0,1-1 1 0 0,-1 1-1 0 0,0-1 0 0 0,1 1 1 0 0,-1-1-1 0 0,0 0 0 0 0,0 0 1 0 0,0 1-1 0 0,0-1 0 0 0,0-1 1 0 0,0 1-1 0 0,0 0 0 0 0,-3 0 1 0 0,47 65 769 0 0,-41-63-760 0 0,0 0-1 0 0,0 0 1 0 0,0 0-1 0 0,-1 0 1 0 0,1 1-1 0 0,-1-1 1 0 0,0 0-1 0 0,0 0 1 0 0,0 0-1 0 0,0 0 1 0 0,-1 0-1 0 0,1 1 1 0 0,-1-1-1 0 0,0 0 1 0 0,0 0-1 0 0,0 0 1 0 0,0 0-1 0 0,-1-1 1 0 0,1 1-1 0 0,-1 0 1 0 0,1 0-1 0 0,-1-1 1 0 0,0 1-1 0 0,0-1 1 0 0,0 0-1 0 0,0 1 1 0 0,-5 2-1 0 0,3-2-231 0 0,1-1 0 0 0,-1 0-1 0 0,0 0 1 0 0,0 0 0 0 0,0-1 0 0 0,0 1 0 0 0,0-1-1 0 0,0 0 1 0 0,0 0 0 0 0,0 0 0 0 0,-1-1 0 0 0,-7 1-1 0 0,12-2-8 0 0,0 1 0 0 0,-1-1 0 0 0,1 1 0 0 0,0-1 0 0 0,-1 0 0 0 0,1 1 0 0 0,0-1 0 0 0,0 1 0 0 0,0-1 0 0 0,-1 0 0 0 0,1 1 0 0 0,0-1 0 0 0,0 0 0 0 0,0 1 0 0 0,0-1 0 0 0,0 0 0 0 0,0 1-1 0 0,0-1 1 0 0,0 0 0 0 0,1 1 0 0 0,-1-2 0 0 0,0 1-30 0 0,2-7-1964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4852 0 0,'0'0'5123'0'0,"-17"1"-4882"0"0,2 0-648 0 0,-69 3 1836 0 0,19-3-5136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22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 1140 0 0,'0'0'6373'0'0,"-5"0"-6322"0"0,-1-1 101 0 0,1 1 1 0 0,-1-1-1 0 0,1 1 0 0 0,-1 1 0 0 0,1-1 1 0 0,-1 1-1 0 0,1 0 0 0 0,-1 0 0 0 0,1 1 1 0 0,0 0-1 0 0,0 0 0 0 0,-9 4 1 0 0,13-5-142 0 0,-1 0 0 0 0,1 0 1 0 0,0 0-1 0 0,-1 0 1 0 0,1 0-1 0 0,0 0 0 0 0,0 0 1 0 0,0 0-1 0 0,0 0 1 0 0,0 1-1 0 0,0-1 1 0 0,0 0-1 0 0,1 1 0 0 0,-1-1 1 0 0,0 1-1 0 0,1-1 1 0 0,-1 1-1 0 0,1-1 0 0 0,-1 4 1 0 0,1-2-81 0 0,1-1 0 0 0,-1 1 0 0 0,1-1 0 0 0,-1 1-1 0 0,1 0 1 0 0,0-1 0 0 0,0 1 0 0 0,0-1 0 0 0,0 0 0 0 0,0 1 0 0 0,1-1 0 0 0,-1 0 0 0 0,1 0 0 0 0,-1 0 0 0 0,1 0 0 0 0,3 3-1 0 0,26 24 109 0 0,-24-24 9 0 0,-1 0-1 0 0,0 0 0 0 0,1 1 0 0 0,-2 0 0 0 0,1 0 1 0 0,-1 1-1 0 0,0 0 0 0 0,0-1 0 0 0,-1 2 0 0 0,1-1 1 0 0,3 10-1 0 0,-8-16-60 0 0,0 0-1 0 0,0 0 1 0 0,0 0 0 0 0,0 0-1 0 0,0-1 1 0 0,0 1 0 0 0,0 0 0 0 0,0 0-1 0 0,-1 0 1 0 0,1 0 0 0 0,0 0-1 0 0,-1-1 1 0 0,1 1 0 0 0,0 0 0 0 0,-1 0-1 0 0,1-1 1 0 0,-1 1 0 0 0,1 0-1 0 0,-1 0 1 0 0,1-1 0 0 0,-1 1 0 0 0,0-1-1 0 0,1 1 1 0 0,-1-1 0 0 0,0 1-1 0 0,1-1 1 0 0,-1 1 0 0 0,0-1 0 0 0,0 1-1 0 0,-1-1 1 0 0,-36 8 327 0 0,27-8-244 0 0,0 0 0 0 0,0-1 0 0 0,0 0 0 0 0,1-1 0 0 0,-13-3 1 0 0,-30-21-1241 0 0,50 24 439 0 0,0 0-1 0 0,0 0 1 0 0,0-1-1 0 0,0 1 1 0 0,1-1-1 0 0,-1 1 0 0 0,1-1 1 0 0,-3-3-1 0 0,4 3-515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4236 0 0,'0'0'5582'0'0,"13"-3"-5424"0"0,201-59 70 0 0,-200 58-248 0 0,15-5-54 0 0,-23 5 38 0 0,-13 4 14 0 0,4 1 48 0 0,1-1 0 0 0,-1 1 0 0 0,0-1 0 0 0,0 1 0 0 0,0 0 0 0 0,0 0 0 0 0,0 1 0 0 0,1-1 0 0 0,-1 0 0 0 0,1 1 0 0 0,-1 0 0 0 0,1-1 0 0 0,-1 1-1 0 0,1 0 1 0 0,0 0 0 0 0,0 1 0 0 0,0-1 0 0 0,0 0 0 0 0,0 1 0 0 0,1-1 0 0 0,-1 1 0 0 0,1-1 0 0 0,0 1 0 0 0,-1 0 0 0 0,1 0 0 0 0,0-1 0 0 0,1 1 0 0 0,-2 6 0 0 0,0 7 81 0 0,0 0 0 0 0,1 0-1 0 0,1 0 1 0 0,2 22 0 0 0,0 3-197 0 0,-2-29 80 0 0,-1 0-1 0 0,0 0 1 0 0,-1 0-1 0 0,0 0 1 0 0,-1 0 0 0 0,0-1-1 0 0,-1 1 1 0 0,-1-1-1 0 0,-10 20 1 0 0,13-27-87 0 0,-1 1 0 0 0,1-1-1 0 0,-1 0 1 0 0,0 0 0 0 0,-1 0 0 0 0,1-1 0 0 0,-1 1-1 0 0,1-1 1 0 0,-1 0 0 0 0,0 0 0 0 0,0 0-1 0 0,-1 0 1 0 0,1-1 0 0 0,0 0 0 0 0,-1 0 0 0 0,0 0-1 0 0,1 0 1 0 0,-1-1 0 0 0,0 1 0 0 0,0-1-1 0 0,0-1 1 0 0,0 1 0 0 0,0-1 0 0 0,0 1 0 0 0,0-2-1 0 0,-7 0 1 0 0,11 1-118 0 0,0-1-1 0 0,0 1 1 0 0,0-1-1 0 0,1 1 1 0 0,-1-1-1 0 0,0 0 1 0 0,0 1-1 0 0,1-1 1 0 0,-1 0 0 0 0,0 1-1 0 0,1-1 1 0 0,-1 0-1 0 0,1 0 1 0 0,-1 0-1 0 0,1 0 1 0 0,0 0-1 0 0,-1 1 1 0 0,1-1-1 0 0,0 0 1 0 0,-1 0 0 0 0,1 0-1 0 0,0 0 1 0 0,0 0-1 0 0,0 0 1 0 0,0-2-1 0 0,0-4-2114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5 231 3972 0 0,'0'0'4304'0'0,"-1"-15"-3886"0"0,0 8-415 0 0,-1-18 266 0 0,1 0-1 0 0,1 0 1 0 0,5-36 0 0 0,-3 55-220 0 0,0-1-1 0 0,0 1 1 0 0,0-1 0 0 0,1 1-1 0 0,0 0 1 0 0,0 0-1 0 0,7-10 1 0 0,-9 16-35 0 0,0-1 0 0 0,-1 0 0 0 0,1 0 0 0 0,0 0 0 0 0,0 0 0 0 0,0 0 0 0 0,0 1 0 0 0,-1-1 0 0 0,1 0 0 0 0,0 1 0 0 0,0-1 0 0 0,0 1 0 0 0,0-1 0 0 0,1 1 0 0 0,-1-1 0 0 0,0 1 0 0 0,0 0 0 0 0,0-1 0 0 0,0 1 0 0 0,2 0 0 0 0,-2 0-32 0 0,1 1 1 0 0,-1 0-1 0 0,0-1 0 0 0,0 1 1 0 0,0 0-1 0 0,1 0 1 0 0,-1-1-1 0 0,0 1 1 0 0,0 0-1 0 0,0 0 1 0 0,0 0-1 0 0,0 1 1 0 0,-1-1-1 0 0,1 0 1 0 0,0 0-1 0 0,0 0 1 0 0,-1 0-1 0 0,1 1 1 0 0,-1-1-1 0 0,1 0 0 0 0,0 3 1 0 0,3 12-81 0 0,0-1 1 0 0,-1 1-1 0 0,0 0 0 0 0,-1 0 1 0 0,-1 0-1 0 0,-2 23 1 0 0,1-34 71 0 0,0-5-143 0 0,7-39-341 0 0,-5 31 580 0 0,1 1 0 0 0,0-1 0 0 0,0 1 0 0 0,1 0 0 0 0,0 0 0 0 0,0 0 0 0 0,1 0 0 0 0,0 1 0 0 0,0 0 0 0 0,10-10 1 0 0,-15 64 1019 0 0,-9-22-904 0 0,-2-1 0 0 0,-25 45 0 0 0,25-51-51 0 0,1 0 1 0 0,0 1-1 0 0,2 0 1 0 0,0 0 0 0 0,-8 37-1 0 0,15-55-164 0 0,1 0 0 0 0,-1 0-1 0 0,1 0 1 0 0,0 0 0 0 0,0 0 0 0 0,0 0 0 0 0,0 0 0 0 0,0 1-1 0 0,0-1 1 0 0,1 0 0 0 0,-1 0 0 0 0,1 0 0 0 0,-1 0-1 0 0,1 0 1 0 0,0 0 0 0 0,0 0 0 0 0,0 0 0 0 0,0-1-1 0 0,3 5 1 0 0,-1-3-515 0 0,1 0 0 0 0,0-1 0 0 0,0 1 0 0 0,0-1-1 0 0,0 1 1 0 0,0-1 0 0 0,6 2 0 0 0,4 2-2100 0 0,-5-2-200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1143 61 1964 0 0,'0'0'5138'0'0,"-19"-1"-4435"0"0,-295-32 1591 0 0,166 18-1921 0 0,0 6 0 0 0,-1 7 1 0 0,-149 17-1 0 0,231-13-902 0 0,68-3-464 0 0,0 0 877 0 0,0 0 1 0 0,0 0-1 0 0,0 1 1 0 0,0-1-1 0 0,0 1 1 0 0,0-1-1 0 0,0 1 1 0 0,0-1-1 0 0,0 1 1 0 0,0 0-1 0 0,0-1 1 0 0,0 1-1 0 0,0 0 1 0 0,0 0-1 0 0,0-1 1 0 0,0 1-1 0 0,0 0 1 0 0,2 1-1 0 0,23-3-3775 0 0,-14 2 923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1940 0 0,'0'0'7518'0'0,"12"-6"-7323"0"0,-3 1-145 0 0,0 0 35 0 0,0 0 0 0 0,1 0 0 0 0,-1 1 0 0 0,1 0 0 0 0,0 0 0 0 0,0 1 0 0 0,1 1 0 0 0,-1 0 0 0 0,0 0 0 0 0,16 0 0 0 0,-24 2-53 0 0,0 1 1 0 0,0 0 0 0 0,0 0-1 0 0,0 0 1 0 0,-1 0 0 0 0,1 0-1 0 0,0 0 1 0 0,-1 1 0 0 0,1-1 0 0 0,0 0-1 0 0,-1 1 1 0 0,1-1 0 0 0,-1 1-1 0 0,0 0 1 0 0,0-1 0 0 0,0 1-1 0 0,1 0 1 0 0,-1 0 0 0 0,-1 0-1 0 0,1 0 1 0 0,0 0 0 0 0,0 0 0 0 0,-1 0-1 0 0,0 0 1 0 0,1 0 0 0 0,-1 0-1 0 0,0 0 1 0 0,0 0 0 0 0,0 0-1 0 0,0 4 1 0 0,0 1-78 0 0,0 0 0 0 0,0 0 0 0 0,0 0 1 0 0,-1 0-1 0 0,0 1 0 0 0,-1-2 0 0 0,0 1 0 0 0,-2 7 0 0 0,-11 13 53 0 0,-1 0 1 0 0,-1-1-1 0 0,-2-1 0 0 0,0-1 1 0 0,-30 29-1 0 0,49-53 41 0 0,0 0 1 0 0,0 0-1 0 0,0 0 0 0 0,-1 0 1 0 0,1 1-1 0 0,0-1 0 0 0,0 0 0 0 0,0 0 1 0 0,0 0-1 0 0,0 1 0 0 0,0-1 1 0 0,0 0-1 0 0,0 0 0 0 0,0 1 1 0 0,-1-1-1 0 0,1 0 0 0 0,0 0 0 0 0,0 0 1 0 0,0 1-1 0 0,0-1 0 0 0,0 0 1 0 0,0 0-1 0 0,0 1 0 0 0,1-1 1 0 0,-1 0-1 0 0,0 0 0 0 0,0 0 0 0 0,0 1 1 0 0,0-1-1 0 0,0 0 0 0 0,0 0 1 0 0,0 0-1 0 0,0 1 0 0 0,0-1 1 0 0,1 0-1 0 0,-1 0 0 0 0,0 0 1 0 0,0 0-1 0 0,0 1 0 0 0,0-1 0 0 0,1 0 1 0 0,-1 0-1 0 0,0 0 0 0 0,0 0 1 0 0,1 0-1 0 0,15 7 569 0 0,24 0-836 0 0,-37-7 338 0 0,25 3-282 0 0,-1-1 0 0 0,1-1 1 0 0,49-5-1 0 0,-63 2-793 0 0,0-1-1 0 0,0 0 1 0 0,-1-1-1 0 0,1 0 1 0 0,17-9-1 0 0,-17 8-2021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3268 0 0,'0'0'6788'0'0,"-6"2"-6356"0"0,1 0-359 0 0,-1 1 0 0 0,1-1 0 0 0,0 1 0 0 0,0 0 0 0 0,0 0 0 0 0,0 1 0 0 0,1-1 0 0 0,-1 1 0 0 0,1 0 0 0 0,0 0 0 0 0,0 1 0 0 0,0-1 0 0 0,1 1 0 0 0,-5 8 0 0 0,6-10-79 0 0,1 0 1 0 0,0 0 0 0 0,0 0 0 0 0,0 0-1 0 0,0 1 1 0 0,0-1 0 0 0,1 0-1 0 0,-1 0 1 0 0,1 1 0 0 0,0-1 0 0 0,0 0-1 0 0,0 0 1 0 0,1 1 0 0 0,-1-1 0 0 0,1 0-1 0 0,-1 0 1 0 0,1 0 0 0 0,0 1-1 0 0,1-1 1 0 0,-1 0 0 0 0,0 0 0 0 0,1-1-1 0 0,0 1 1 0 0,-1 0 0 0 0,1 0-1 0 0,0-1 1 0 0,0 1 0 0 0,1-1 0 0 0,4 4-1 0 0,-4-3-94 0 0,1 0 0 0 0,0 0-1 0 0,0 0 1 0 0,0-1 0 0 0,0 1-1 0 0,0-1 1 0 0,1-1 0 0 0,-1 1-1 0 0,1 0 1 0 0,-1-1 0 0 0,1 0-1 0 0,0 0 1 0 0,-1 0 0 0 0,1-1 0 0 0,0 1-1 0 0,0-1 1 0 0,-1-1 0 0 0,1 1-1 0 0,0 0 1 0 0,0-1 0 0 0,-1 0-1 0 0,1 0 1 0 0,0-1 0 0 0,-1 1-1 0 0,1-1 1 0 0,5-3 0 0 0,-4 2 41 0 0,0 0 0 0 0,0-1 1 0 0,0 1-1 0 0,-1-2 1 0 0,1 1-1 0 0,-1 0 1 0 0,0-1-1 0 0,0 0 0 0 0,-1 0 1 0 0,1 0-1 0 0,-1-1 1 0 0,0 0-1 0 0,-1 0 1 0 0,1 0-1 0 0,-1 0 1 0 0,0 0-1 0 0,3-13 0 0 0,-4 4 458 0 0,-6 17 873 0 0,2 0-1185 0 0,1 0 1 0 0,0 0-1 0 0,0 0 1 0 0,0 1-1 0 0,0-1 1 0 0,1 0-1 0 0,-1 1 1 0 0,1-1-1 0 0,-1 0 1 0 0,1 5-1 0 0,0-2-78 0 0,1-1 0 0 0,0 1 0 0 0,0-1-1 0 0,1 1 1 0 0,-1-1 0 0 0,1 1 0 0 0,0-1 0 0 0,0 0-1 0 0,1 0 1 0 0,-1 0 0 0 0,1 0 0 0 0,0 0 0 0 0,0-1-1 0 0,0 1 1 0 0,0-1 0 0 0,0 0 0 0 0,1 0 0 0 0,0 0-1 0 0,4 3 1 0 0,-4-3-2 0 0,0 0-1 0 0,0-1 1 0 0,1 1 0 0 0,-1-1-1 0 0,0 0 1 0 0,1 0-1 0 0,0-1 1 0 0,-1 1 0 0 0,1-1-1 0 0,0 0 1 0 0,0 0-1 0 0,0-1 1 0 0,-1 1 0 0 0,1-1-1 0 0,0 0 1 0 0,0 0-1 0 0,0-1 1 0 0,8-1 0 0 0,-11 1-40 0 0,-1 0 0 0 0,1 1 1 0 0,0-1-1 0 0,-1 0 0 0 0,1 0 1 0 0,0 0-1 0 0,-1 0 0 0 0,0 0 1 0 0,1-1-1 0 0,-1 1 0 0 0,0 0 1 0 0,1-1-1 0 0,-1 1 0 0 0,0-1 1 0 0,0 1-1 0 0,0-1 1 0 0,0 1-1 0 0,0-1 0 0 0,-1 0 1 0 0,1 1-1 0 0,0-1 0 0 0,-1 0 1 0 0,1 0-1 0 0,-1 0 0 0 0,0 1 1 0 0,0-1-1 0 0,0 0 0 0 0,0 0 1 0 0,0 0-1 0 0,0 0 0 0 0,0 0 1 0 0,0 1-1 0 0,-1-1 0 0 0,1 0 1 0 0,-1 0-1 0 0,1 0 0 0 0,-2-2 1 0 0,0-2 41 0 0,-1 0-1 0 0,1 0 1 0 0,-1 1 0 0 0,0 0 0 0 0,0-1 0 0 0,-1 1-1 0 0,0 0 1 0 0,1 0 0 0 0,-2 1 0 0 0,-4-5 0 0 0,5 6-130 0 0,0 0 1 0 0,-1 0 0 0 0,0 0 0 0 0,1 1 0 0 0,-1-1 0 0 0,0 1 0 0 0,-6-1 0 0 0,-20-1-3274 0 0,20 4 537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8 1060 0 0,'0'0'6029'0'0,"-18"-1"-5951"0"0,-56-5 54 0 0,72 6-64 0 0,0 0 0 0 0,1 0 0 0 0,-1 0 0 0 0,0-1 0 0 0,0 2 0 0 0,0-1 0 0 0,0 0 1 0 0,1 0-1 0 0,-1 0 0 0 0,0 1 0 0 0,0-1 0 0 0,0 1 0 0 0,1 0 0 0 0,-1-1 0 0 0,0 1 0 0 0,1 0 0 0 0,-3 2 0 0 0,3-2-53 0 0,1-1 0 0 0,0 1 1 0 0,-1 0-1 0 0,1 0 0 0 0,0-1 1 0 0,-1 1-1 0 0,1 0 1 0 0,0 0-1 0 0,0 0 0 0 0,0-1 1 0 0,0 1-1 0 0,0 0 0 0 0,0 0 1 0 0,0 0-1 0 0,0 0 0 0 0,0-1 1 0 0,0 1-1 0 0,0 0 0 0 0,1 0 1 0 0,-1 0-1 0 0,0-1 0 0 0,0 1 1 0 0,1 0-1 0 0,0 1 0 0 0,2 3-76 0 0,0 0-1 0 0,1 0 1 0 0,0 0-1 0 0,0 0 1 0 0,8 7-1 0 0,38 22 245 0 0,-40-29-124 0 0,-1 1 0 0 0,-1-1 0 0 0,1 2 0 0 0,-1-1 0 0 0,0 1 0 0 0,0 0 0 0 0,12 15 1 0 0,-19-21-53 0 0,-1 0 1 0 0,1 0-1 0 0,0 0 1 0 0,0 1-1 0 0,-1-1 1 0 0,1 0 0 0 0,-1 0-1 0 0,1 1 1 0 0,-1-1-1 0 0,0 0 1 0 0,1 1 0 0 0,-1-1-1 0 0,0 1 1 0 0,0-1-1 0 0,0 0 1 0 0,0 1-1 0 0,0-1 1 0 0,0 0 0 0 0,0 1-1 0 0,-1-1 1 0 0,1 1-1 0 0,0-1 1 0 0,-1 0 0 0 0,1 0-1 0 0,-1 1 1 0 0,1-1-1 0 0,-1 0 1 0 0,-1 2-1 0 0,-1 0 19 0 0,1-1-1 0 0,-1 1 1 0 0,0-1 0 0 0,0 0-1 0 0,0 0 1 0 0,0 0-1 0 0,0 0 1 0 0,-1 0-1 0 0,1-1 1 0 0,-7 2-1 0 0,-2 1-830 0 0,0-1-1 0 0,0 0 1 0 0,0-1-1 0 0,0-1 1 0 0,-23 0-1 0 0,27-3-1404 0 0,3-2-197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3956 0 0,'0'0'5710'0'0,"-16"15"-5382"0"0,-50 46 33 0 0,62-56-304 0 0,0-1 0 0 0,0 1 0 0 0,1 0 0 0 0,-1 0 0 0 0,1 0 0 0 0,0 1 0 0 0,1-1 0 0 0,-1 1 0 0 0,1-1 0 0 0,0 1 0 0 0,0 0 0 0 0,1 0 0 0 0,0 0 0 0 0,0 0 1 0 0,0 0-1 0 0,1 0 0 0 0,0 10 0 0 0,0-5 51 0 0,-1 9-39 0 0,0 1 0 0 0,2-1 0 0 0,0 0 0 0 0,2 0 1 0 0,0 0-1 0 0,12 38 0 0 0,-12-49-353 0 0,1 0-1 0 0,1-1 1 0 0,-1 1 0 0 0,1-1 0 0 0,0 0-1 0 0,13 14 1 0 0,-11-15-451 0 0,0 0 1 0 0,0-1-1 0 0,1 0 0 0 0,0-1 1 0 0,0 1-1 0 0,0-1 0 0 0,17 6 0 0 0,-3-2-2903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44 107 3860 0 0,'0'0'4591'0'0,"1"-14"-4371"0"0,3-39-17 0 0,-4 51-177 0 0,0 0 0 0 0,1 1-1 0 0,-1-1 1 0 0,0 0 0 0 0,1 1-1 0 0,-1-1 1 0 0,1 0 0 0 0,-1 1 0 0 0,1-1-1 0 0,0 1 1 0 0,-1-1 0 0 0,1 1 0 0 0,0-1-1 0 0,0 1 1 0 0,0-1 0 0 0,0 1-1 0 0,1 0 1 0 0,-1 0 0 0 0,0 0 0 0 0,0-1-1 0 0,1 1 1 0 0,-1 1 0 0 0,1-1 0 0 0,-1 0-1 0 0,1 0 1 0 0,-1 0 0 0 0,1 1-1 0 0,0-1 1 0 0,-1 1 0 0 0,1-1 0 0 0,0 1-1 0 0,-1 0 1 0 0,1-1 0 0 0,0 1 0 0 0,-1 0-1 0 0,1 0 1 0 0,2 1 0 0 0,-1-1-7 0 0,0 0 1 0 0,1 1-1 0 0,-1-1 1 0 0,0 1-1 0 0,0 0 1 0 0,0 0-1 0 0,-1 0 1 0 0,1 1-1 0 0,0-1 1 0 0,0 0-1 0 0,-1 1 1 0 0,1 0-1 0 0,-1 0 1 0 0,1 0 0 0 0,-1 0-1 0 0,3 2 1 0 0,-3 0-17 0 0,0-1 0 0 0,0 1 0 0 0,0 0 1 0 0,0 0-1 0 0,0-1 0 0 0,-1 1 1 0 0,0 0-1 0 0,0 0 0 0 0,0 1 0 0 0,0-1 1 0 0,0 0-1 0 0,-1 0 0 0 0,0 0 0 0 0,0 0 1 0 0,0 1-1 0 0,-1-1 0 0 0,1 0 1 0 0,-1 0-1 0 0,0 0 0 0 0,0 0 0 0 0,0 0 1 0 0,-1 0-1 0 0,1 0 0 0 0,-1 0 0 0 0,-4 6 1 0 0,-4 4-54 0 0,-1-1 0 0 0,0 0 1 0 0,-1 0-1 0 0,-1-1 0 0 0,-15 11 0 0 0,-32 34 343 0 0,60-57-256 0 0,0 1 1 0 0,0-1-1 0 0,0 0 0 0 0,0 0 1 0 0,0 1-1 0 0,0-1 0 0 0,-1 0 1 0 0,1 0-1 0 0,0 0 0 0 0,0 1 1 0 0,0-1-1 0 0,0 0 0 0 0,0 0 1 0 0,0 1-1 0 0,0-1 0 0 0,0 0 1 0 0,0 0-1 0 0,1 1 0 0 0,-1-1 1 0 0,0 0-1 0 0,0 0 0 0 0,0 0 1 0 0,0 1-1 0 0,0-1 0 0 0,0 0 1 0 0,0 0-1 0 0,0 0 0 0 0,1 1 1 0 0,-1-1-1 0 0,0 0 0 0 0,0 0 1 0 0,0 0-1 0 0,0 0 0 0 0,1 1 1 0 0,-1-1-1 0 0,0 0 0 0 0,0 0 1 0 0,0 0-1 0 0,1 0 0 0 0,-1 0 1 0 0,0 0-1 0 0,0 0 0 0 0,0 0 1 0 0,1 0-1 0 0,-1 0 0 0 0,0 0 0 0 0,0 0 1 0 0,1 0-1 0 0,-1 0 0 0 0,23 5 166 0 0,26-3-523 0 0,44-6-1684 0 0,-31-5-2133 0 0,-42 4 1898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5448 0 0,'0'0'4125'0'0,"-14"14"-4096"0"0,-119 119 290 0 0,122-121-282 0 0,-1-1 0 0 0,-24 18 0 0 0,32-26-157 0 0,-1 0 0 0 0,0 0 0 0 0,0-1 0 0 0,0 1 0 0 0,0-1 0 0 0,0-1 0 0 0,-1 1 0 0 0,1-1 0 0 0,-1 1 0 0 0,1-2 0 0 0,-10 2 0 0 0,17-35-681 0 0,2 25 704 0 0,0 0 0 0 0,0 1-1 0 0,1 0 1 0 0,0-1 0 0 0,1 2-1 0 0,-1-1 1 0 0,1 1 0 0 0,1 0-1 0 0,-1 0 1 0 0,1 0 0 0 0,13-7-1 0 0,-19 12 149 0 0,1 1 0 0 0,-1-1 0 0 0,0 1 0 0 0,1-1 0 0 0,-1 1 0 0 0,1 0 0 0 0,-1-1-1 0 0,0 1 1 0 0,1 0 0 0 0,-1 0 0 0 0,1 0 0 0 0,-1 0 0 0 0,1 1 0 0 0,-1-1 0 0 0,0 0 0 0 0,1 1-1 0 0,-1-1 1 0 0,1 1 0 0 0,-1-1 0 0 0,0 1 0 0 0,0-1 0 0 0,1 1 0 0 0,-1 0 0 0 0,0 0 0 0 0,0-1-1 0 0,0 1 1 0 0,0 0 0 0 0,0 0 0 0 0,0 0 0 0 0,0 1 0 0 0,0-1 0 0 0,0 0 0 0 0,0 0 0 0 0,-1 0-1 0 0,2 3 1 0 0,3 6 371 0 0,0 0-1 0 0,-1 1 0 0 0,6 19 0 0 0,0 0 354 0 0,-7-23-724 0 0,0-1 0 0 0,0 0 1 0 0,1-1-1 0 0,-1 1 0 0 0,1-1 0 0 0,1 1 0 0 0,-1-1 1 0 0,1 0-1 0 0,9 8 0 0 0,-11-12-235 0 0,-1 1 1 0 0,1-1-1 0 0,0 0 0 0 0,0 0 0 0 0,-1 0 0 0 0,1 0 1 0 0,0-1-1 0 0,0 1 0 0 0,0-1 0 0 0,-1 1 0 0 0,1-1 1 0 0,0 0-1 0 0,0 0 0 0 0,0-1 0 0 0,0 1 0 0 0,0 0 1 0 0,0-1-1 0 0,-1 0 0 0 0,1 0 0 0 0,0 0 1 0 0,0 0-1 0 0,-1 0 0 0 0,1 0 0 0 0,-1-1 0 0 0,4-2 1 0 0,10-6-2023 0 0,0-2-673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0 577 2664 0 0,'0'0'6686'0'0,"16"-16"-6455"0"0,47-51-42 0 0,-57 60-161 0 0,-1-1 0 0 0,0 1 1 0 0,0-1-1 0 0,-1 0 1 0 0,0 0-1 0 0,-1-1 1 0 0,0 1-1 0 0,0-1 0 0 0,-1 0 1 0 0,0 1-1 0 0,0-1 1 0 0,-1 0-1 0 0,0 0 1 0 0,-1 0-1 0 0,0 0 0 0 0,-1-15 1 0 0,0 1 58 0 0,0 1-157 0 0,0 1-1 0 0,-2-1 1 0 0,0 1 0 0 0,-2 0 0 0 0,0 1 0 0 0,-12-30 0 0 0,3 15-2455 0 0,-23-39 1 0 0,22 47-1328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28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52 960 0 0,'0'0'2626'0'0,"-3"1"-2875"0"0,2 0 317 0 0,1-1 0 0 0,-1 1-1 0 0,0-1 1 0 0,0 1 0 0 0,1-1 0 0 0,-1 1 0 0 0,0 0-1 0 0,0-1 1 0 0,1 1 0 0 0,-1 0 0 0 0,1-1 0 0 0,-1 1-1 0 0,1 0 1 0 0,-1 0 0 0 0,1 0 0 0 0,-1-1-1 0 0,1 1 1 0 0,0 0 0 0 0,-1 0 0 0 0,1 0 0 0 0,0 0-1 0 0,0 0 1 0 0,0 0 0 0 0,-1 0 0 0 0,1 0 0 0 0,0 0-1 0 0,0-1 1 0 0,1 1 0 0 0,-1 0 0 0 0,0 0 0 0 0,0 0-1 0 0,0 0 1 0 0,1 0 0 0 0,-1 0 0 0 0,0 0 0 0 0,1 0-1 0 0,-1-1 1 0 0,0 1 0 0 0,1 0 0 0 0,0 0 0 0 0,-1 0-1 0 0,1-1 1 0 0,-1 1 0 0 0,1 0 0 0 0,0-1 0 0 0,-1 1-1 0 0,1-1 1 0 0,0 1 0 0 0,0-1 0 0 0,-1 1 0 0 0,1-1-1 0 0,0 1 1 0 0,0-1 0 0 0,2 1 0 0 0,-3 0-76 0 0,1-1 0 0 0,0 1-1 0 0,0-1 1 0 0,-1 1 0 0 0,1 0 0 0 0,0-1 0 0 0,0 0 0 0 0,0 1 0 0 0,0-1 0 0 0,-1 0 0 0 0,1 1 0 0 0,0-1 0 0 0,0 0 0 0 0,0 0 0 0 0,0 0 0 0 0,0 1-1 0 0,0-1 1 0 0,0 0 0 0 0,0 0 0 0 0,0-1 0 0 0,0 1 0 0 0,0 0 0 0 0,0 0 0 0 0,-1 0 0 0 0,1-1 0 0 0,0 1 0 0 0,0 0 0 0 0,0-1 0 0 0,0 1 0 0 0,0-1-1 0 0,-1 1 1 0 0,1-1 0 0 0,0 1 0 0 0,0-1 0 0 0,-1 0 0 0 0,1 1 0 0 0,0-1 0 0 0,-1 0 0 0 0,1 1 0 0 0,-1-1 0 0 0,1 0 0 0 0,-1 0 0 0 0,1 0 0 0 0,-1 0-1 0 0,1 1 1 0 0,-1-1 0 0 0,0 0 0 0 0,0 0 0 0 0,1 0 0 0 0,-1 0 0 0 0,0-2 0 0 0,-6-33-247 0 0,6 35 271 0 0,0 0 0 0 0,0 0 0 0 0,-1 1 0 0 0,1-1 0 0 0,-1 0 0 0 0,1 0 1 0 0,-1 1-1 0 0,1-1 0 0 0,-1 0 0 0 0,0 1 0 0 0,1-1 0 0 0,-1 0 0 0 0,0 1 1 0 0,1-1-1 0 0,-1 1 0 0 0,0-1 0 0 0,0 1 0 0 0,1-1 0 0 0,-1 1 0 0 0,0 0 0 0 0,0-1 1 0 0,0 1-1 0 0,0 0 0 0 0,1 0 0 0 0,-1 0 0 0 0,0-1 0 0 0,0 1 0 0 0,0 0 0 0 0,0 0 1 0 0,0 0-1 0 0,0 1 0 0 0,0-1 0 0 0,1 0 0 0 0,-1 0 0 0 0,0 0 0 0 0,0 1 0 0 0,0-1 1 0 0,0 0-1 0 0,0 1 0 0 0,0 0 0 0 0,-1 0 86 0 0,1 1 0 0 0,0-1 0 0 0,0 1 0 0 0,0-1 0 0 0,0 1-1 0 0,0 0 1 0 0,0 0 0 0 0,1-1 0 0 0,-1 1 0 0 0,0 0 0 0 0,1 0 0 0 0,-1 0 0 0 0,1 0 0 0 0,0 0 0 0 0,0 0 0 0 0,0 3 0 0 0,-1-4-85 0 0,1 0 1 0 0,0 0-1 0 0,0 1 1 0 0,0-1-1 0 0,0 0 1 0 0,0 1-1 0 0,0-1 1 0 0,0 0-1 0 0,0 1 1 0 0,0-1-1 0 0,0 0 1 0 0,1 0-1 0 0,-1 1 1 0 0,1-1-1 0 0,-1 0 1 0 0,1 0-1 0 0,-1 0 1 0 0,1 0-1 0 0,0 1 1 0 0,-1-1-1 0 0,1 0 1 0 0,0 0-1 0 0,0 0 1 0 0,0 0-1 0 0,1 0 1 0 0,-1 0-50 0 0,1-1 0 0 0,-1 1 0 0 0,1-1 1 0 0,0 0-1 0 0,-1 1 0 0 0,1-1 0 0 0,-1 0 1 0 0,1 0-1 0 0,0 0 0 0 0,-1 0 0 0 0,1-1 1 0 0,0 1-1 0 0,-1 0 0 0 0,1-1 0 0 0,-1 1 1 0 0,1-1-1 0 0,-1 1 0 0 0,1-1 0 0 0,-1 0 1 0 0,1 0-1 0 0,-1 0 0 0 0,0 1 0 0 0,1-1 1 0 0,-1 0-1 0 0,1-2 0 0 0,-1 1-13 0 0,1 0 0 0 0,-1-1-1 0 0,0 1 1 0 0,-1-1 0 0 0,1 1-1 0 0,0-1 1 0 0,-1 1-1 0 0,0-1 1 0 0,1 0 0 0 0,-1 1-1 0 0,0-1 1 0 0,0 1 0 0 0,0-1-1 0 0,-1 0 1 0 0,0-4 0 0 0,0 5 37 0 0,1 1 1 0 0,-1-1-1 0 0,0 1 1 0 0,0-1-1 0 0,1 1 1 0 0,-1 0 0 0 0,0-1-1 0 0,0 1 1 0 0,0 0-1 0 0,0 0 1 0 0,-1 0-1 0 0,1 0 1 0 0,0 0-1 0 0,0 0 1 0 0,-1 0 0 0 0,1 0-1 0 0,-1 0 1 0 0,1 0-1 0 0,-1 1 1 0 0,1-1-1 0 0,-1 1 1 0 0,1-1-1 0 0,-1 1 1 0 0,1-1-1 0 0,-1 1 1 0 0,-2 0 0 0 0,2 0 38 0 0,1-1 0 0 0,0 1 0 0 0,0 0 1 0 0,-1 0-1 0 0,1 0 0 0 0,0 0 0 0 0,0 0 1 0 0,-1 1-1 0 0,1-1 0 0 0,0 0 0 0 0,0 0 1 0 0,-1 1-1 0 0,1-1 0 0 0,0 1 0 0 0,0-1 1 0 0,0 1-1 0 0,0 0 0 0 0,0-1 0 0 0,0 1 1 0 0,0 0-1 0 0,0 0 0 0 0,0 0 0 0 0,0-1 1 0 0,0 1-1 0 0,0 0 0 0 0,1 0 0 0 0,-1 0 1 0 0,0 1-1 0 0,1-1 0 0 0,-1 0 1 0 0,1 0-1 0 0,-1 0 0 0 0,1 0 0 0 0,0 0 1 0 0,-1 3-1 0 0,0-1-6 0 0,0 1 0 0 0,1-1-1 0 0,0 0 1 0 0,-1 1 0 0 0,1-1 0 0 0,0 0 0 0 0,1 1 0 0 0,-1-1 0 0 0,0 0 0 0 0,1 1 0 0 0,0-1-1 0 0,0 0 1 0 0,0 0 0 0 0,0 0 0 0 0,1 0 0 0 0,-1 0 0 0 0,4 5 0 0 0,-2-5-50 0 0,0-1 1 0 0,0 0 0 0 0,0-1 0 0 0,0 1-1 0 0,1 0 1 0 0,-1-1 0 0 0,1 0 0 0 0,-1 0-1 0 0,1 0 1 0 0,0 0 0 0 0,-1 0-1 0 0,1-1 1 0 0,0 0 0 0 0,-1 0 0 0 0,1 0-1 0 0,4 0 1 0 0,-6-1-10 0 0,0 0 1 0 0,0 0-1 0 0,0 0 0 0 0,-1-1 1 0 0,1 1-1 0 0,-1 0 0 0 0,1-1 1 0 0,-1 1-1 0 0,1-1 0 0 0,-1 1 1 0 0,0-1-1 0 0,1 0 0 0 0,-1 1 0 0 0,0-1 1 0 0,0 0-1 0 0,-1 0 0 0 0,1 0 1 0 0,0 0-1 0 0,-1 0 0 0 0,1 0 1 0 0,-1 0-1 0 0,1 0 0 0 0,-1 0 1 0 0,0 0-1 0 0,0-4 0 0 0,1 5 31 0 0,-1-1-1 0 0,1 1 1 0 0,-1-1 0 0 0,0 1-1 0 0,0-1 1 0 0,0 1 0 0 0,1-1-1 0 0,-1 1 1 0 0,-1-1 0 0 0,1 1-1 0 0,0-1 1 0 0,0 1 0 0 0,0-1-1 0 0,-1 1 1 0 0,1 0-1 0 0,-1-1 1 0 0,1 1 0 0 0,-1-1-1 0 0,0 1 1 0 0,1 0 0 0 0,-1-1-1 0 0,0 1 1 0 0,0 0 0 0 0,0 0-1 0 0,0 0 1 0 0,0 0 0 0 0,0 0-1 0 0,0 0 1 0 0,0 0 0 0 0,-1 0-1 0 0,1 0 1 0 0,0 0-1 0 0,-1 1 1 0 0,1-1 0 0 0,0 0-1 0 0,-4 0 1 0 0,4 1 39 0 0,0 0 0 0 0,0 0 0 0 0,-1 0 0 0 0,1 0 0 0 0,0 0 0 0 0,0 1 0 0 0,-1-1 0 0 0,1 0 0 0 0,0 1-1 0 0,0-1 1 0 0,0 1 0 0 0,-1-1 0 0 0,1 1 0 0 0,0-1 0 0 0,0 1 0 0 0,0 0 0 0 0,0 0 0 0 0,0-1 0 0 0,0 1 0 0 0,0 0 0 0 0,1 0 0 0 0,-1 0 0 0 0,0 0 0 0 0,0 0 0 0 0,1 0 0 0 0,-2 2 0 0 0,1 0 14 0 0,1-1 0 0 0,-1 1 0 0 0,1 0 0 0 0,-1 0 0 0 0,1-1 1 0 0,0 1-1 0 0,0 0 0 0 0,0 0 0 0 0,0-1 0 0 0,0 1 1 0 0,1 0-1 0 0,0 3 0 0 0,0-5-52 0 0,-1 0 1 0 0,0 0 0 0 0,1 0-1 0 0,-1 0 1 0 0,1 0 0 0 0,-1 0-1 0 0,1 0 1 0 0,0 0-1 0 0,-1 0 1 0 0,1 0 0 0 0,0-1-1 0 0,0 1 1 0 0,-1 0-1 0 0,1-1 1 0 0,0 1 0 0 0,0 0-1 0 0,0-1 1 0 0,0 1 0 0 0,0-1-1 0 0,0 1 1 0 0,0-1-1 0 0,0 0 1 0 0,0 1 0 0 0,0-1-1 0 0,0 0 1 0 0,0 0-1 0 0,0 0 1 0 0,0 0 0 0 0,0 0-1 0 0,1 0 1 0 0,-1 0 0 0 0,0 0-1 0 0,1 0 1 0 0,0 0-24 0 0,0-1 1 0 0,0 1-1 0 0,0 0 1 0 0,-1-1-1 0 0,1 1 1 0 0,0-1 0 0 0,0 0-1 0 0,0 0 1 0 0,-1 0-1 0 0,1 0 1 0 0,0 0-1 0 0,-1 0 1 0 0,1 0-1 0 0,-1 0 1 0 0,1 0-1 0 0,-1-1 1 0 0,2-1-1 0 0,-1 0-1 0 0,-1 0 0 0 0,1 0 0 0 0,-1 0 0 0 0,0 0 0 0 0,0 0-1 0 0,0 0 1 0 0,0 0 0 0 0,-1-1 0 0 0,1 1 0 0 0,-1 0-1 0 0,0 0 1 0 0,0 0 0 0 0,0-1 0 0 0,0 1 0 0 0,-2-5-1 0 0,2 6 18 0 0,-1 1 0 0 0,1-1-1 0 0,-1 0 1 0 0,0 1 0 0 0,1-1-1 0 0,-1 1 1 0 0,0 0-1 0 0,0-1 1 0 0,0 1 0 0 0,0 0-1 0 0,0-1 1 0 0,0 1-1 0 0,0 0 1 0 0,-1 0 0 0 0,1 0-1 0 0,0 0 1 0 0,-1 0-1 0 0,1 0 1 0 0,-1 1 0 0 0,1-1-1 0 0,-1 0 1 0 0,1 1 0 0 0,-1-1-1 0 0,1 1 1 0 0,-1-1-1 0 0,1 1 1 0 0,-1 0 0 0 0,0 0-1 0 0,1-1 1 0 0,-3 1-1 0 0,1 1 46 0 0,0-1-1 0 0,0 1 0 0 0,0 0 0 0 0,0 0 1 0 0,0 0-1 0 0,0 0 0 0 0,0 0 0 0 0,0 1 0 0 0,0-1 1 0 0,0 1-1 0 0,1 0 0 0 0,-1 0 0 0 0,1 0 1 0 0,-1 0-1 0 0,1 0 0 0 0,0 0 0 0 0,0 1 1 0 0,0-1-1 0 0,0 1 0 0 0,0 0 0 0 0,1-1 0 0 0,-1 1 1 0 0,1 0-1 0 0,0 0 0 0 0,0 0 0 0 0,0 0 1 0 0,0 0-1 0 0,0 0 0 0 0,0 0 0 0 0,1 0 0 0 0,0 0 1 0 0,-1 1-1 0 0,1-1 0 0 0,1 0 0 0 0,-1 0 1 0 0,0 0-1 0 0,1 0 0 0 0,-1 1 0 0 0,1-1 1 0 0,0 0-1 0 0,0 0 0 0 0,2 3 0 0 0,-2-4-58 0 0,0-1 0 0 0,-1 0 0 0 0,1 1 0 0 0,0-1 0 0 0,0 0 0 0 0,0 0 0 0 0,1 0 0 0 0,-1 0-1 0 0,0 0 1 0 0,0 0 0 0 0,0 0 0 0 0,1 0 0 0 0,-1 0 0 0 0,1 0 0 0 0,-1-1 0 0 0,0 1 0 0 0,1-1 0 0 0,-1 1 0 0 0,1-1 0 0 0,0 0 0 0 0,-1 1-1 0 0,1-1 1 0 0,-1 0 0 0 0,1 0 0 0 0,-1 0 0 0 0,1 0 0 0 0,-1 0 0 0 0,1 0 0 0 0,0-1 0 0 0,-1 1 0 0 0,1 0 0 0 0,2-2 0 0 0,-2 1-20 0 0,1 0 1 0 0,-1 0 0 0 0,1 0-1 0 0,-1 0 1 0 0,0-1 0 0 0,0 1 0 0 0,1-1-1 0 0,-1 1 1 0 0,0-1 0 0 0,0 0-1 0 0,-1 0 1 0 0,1 0 0 0 0,0 0-1 0 0,-1 0 1 0 0,1 0 0 0 0,-1 0 0 0 0,1-1-1 0 0,-1 1 1 0 0,1-4 0 0 0,-1 1 9 0 0,1 0 1 0 0,-1 0 0 0 0,-1 0 0 0 0,1-1-1 0 0,-1 1 1 0 0,0 0 0 0 0,0-1 0 0 0,-2-9-1 0 0,2 14 4 0 0,-1-1 1 0 0,1 1-1 0 0,-1 0 0 0 0,1 0 0 0 0,-1-1 0 0 0,1 1 0 0 0,-1 0 0 0 0,0 0 0 0 0,1 0 0 0 0,-1 0 1 0 0,0 0-1 0 0,0 0 0 0 0,0 0 0 0 0,0 0 0 0 0,0 0 0 0 0,0 0 0 0 0,0 1 0 0 0,0-1 0 0 0,0 0 1 0 0,-1 0-1 0 0,1 1 0 0 0,0-1 0 0 0,0 1 0 0 0,-1 0 0 0 0,1-1 0 0 0,0 1 0 0 0,-1 0 0 0 0,1 0 1 0 0,0-1-1 0 0,-1 1 0 0 0,1 0 0 0 0,0 0 0 0 0,-1 1 0 0 0,1-1 0 0 0,0 0 0 0 0,-1 0 0 0 0,1 1 1 0 0,0-1-1 0 0,0 0 0 0 0,-3 2 0 0 0,3-1 66 0 0,1-1 0 0 0,-1 1 1 0 0,0 0-1 0 0,0 0 0 0 0,1 0 1 0 0,-1 0-1 0 0,1 0 0 0 0,-1 0 0 0 0,0 0 1 0 0,1 0-1 0 0,0 0 0 0 0,-1 0 0 0 0,1 0 1 0 0,0 0-1 0 0,-1 0 0 0 0,1 0 1 0 0,0 0-1 0 0,0 1 0 0 0,0-1 0 0 0,0 0 1 0 0,0 1-1 0 0,1 33 164 0 0,-1-26-101 0 0,0-3-42 0 0,0 0-1 0 0,1 1 1 0 0,-1-1 0 0 0,2 0-1 0 0,-1 1 1 0 0,1-1-1 0 0,-1 0 1 0 0,6 9-1 0 0,-7-13-119 0 0,1-1-1 0 0,0 0 0 0 0,-1 0 0 0 0,1 0 1 0 0,0 0-1 0 0,0 0 0 0 0,0 0 0 0 0,0 0 1 0 0,0 0-1 0 0,0 0 0 0 0,0 0 0 0 0,0-1 1 0 0,0 1-1 0 0,0 0 0 0 0,1-1 0 0 0,-1 1 1 0 0,0-1-1 0 0,3 1 0 0 0,-2-1-292 0 0,0 0-1 0 0,0 0 0 0 0,0 0 1 0 0,0 0-1 0 0,0-1 0 0 0,0 1 1 0 0,0-1-1 0 0,0 1 1 0 0,0-1-1 0 0,-1 0 0 0 0,1 0 1 0 0,0 0-1 0 0,0 0 0 0 0,-1 0 1 0 0,1 0-1 0 0,2-2 0 0 0,8-6-255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12 1108 0 0,'0'0'5060'0'0,"-13"16"3005"0"0,179-30-8857 0 0,-1 0-1821 0 0,-164 14 2410 0 0,-34 0-864 0 0,31 0 1126 0 0,-1 1 0 0 0,1-1 0 0 0,0 0 0 0 0,0 1 0 0 0,-1 0 0 0 0,1-1 0 0 0,0 1 0 0 0,0 0 0 0 0,0 0 0 0 0,0 0 0 0 0,0 1 0 0 0,0-1 0 0 0,0 0 0 0 0,1 1 0 0 0,-1-1 0 0 0,0 1 0 0 0,1 0 0 0 0,-1-1 0 0 0,1 1 0 0 0,0 0 0 0 0,-1 0 0 0 0,1 0 0 0 0,0 0 0 0 0,0 0 0 0 0,0 0 0 0 0,1 0 0 0 0,-1 0 0 0 0,0 1 0 0 0,1-1 0 0 0,-1 0 0 0 0,1 4 0 0 0,-3 9 10 0 0,2 1 0 0 0,-1 0 1 0 0,3 23-1 0 0,-1-22-83 0 0,2 40-183 0 0,0-28 154 0 0,-1 0 1 0 0,-1 0-1 0 0,-6 34 0 0 0,5-57 22 0 0,0 0 0 0 0,0 0 0 0 0,-1 0-1 0 0,1 0 1 0 0,-1 0 0 0 0,-1 0 0 0 0,1 0-1 0 0,-1-1 1 0 0,0 1 0 0 0,-1-1 0 0 0,1 0-1 0 0,-1 0 1 0 0,0 0 0 0 0,0 0 0 0 0,0-1-1 0 0,-1 0 1 0 0,0 1 0 0 0,0-2 0 0 0,0 1-1 0 0,-6 3 1 0 0,6-5-15 0 0,1 0 1 0 0,-1-1-1 0 0,0 1 0 0 0,1-1 0 0 0,-1 0 1 0 0,0 0-1 0 0,0-1 0 0 0,1 1 0 0 0,-1-1 1 0 0,0 0-1 0 0,0-1 0 0 0,0 1 1 0 0,0-1-1 0 0,1 0 0 0 0,-10-3 0 0 0,11 4-157 0 0,1-1 1 0 0,-1-1-1 0 0,0 1 0 0 0,1 0 0 0 0,-1-1 0 0 0,1 1 0 0 0,0-1 0 0 0,0 0 0 0 0,-1 0 0 0 0,1 1 0 0 0,0-2 0 0 0,0 1 0 0 0,1 0 0 0 0,-1 0 0 0 0,0-1 0 0 0,1 1 0 0 0,-1 0 0 0 0,1-1 0 0 0,0 0 0 0 0,0 1 0 0 0,0-1 0 0 0,0 0 0 0 0,0 1 0 0 0,1-1 0 0 0,-1 0 0 0 0,1 0 0 0 0,0-4 0 0 0,0-5-2883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1188 0 0,'0'0'7536'0'0,"-16"15"-7336"0"0,-123 121 239 0 0,88-90-2881 0 0,40-37-1353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145 197 4500 0 0,'0'0'3986'0'0,"-7"-15"-3745"0"0,-2-4-197 0 0,-1 0-1 0 0,-2 0 1 0 0,1 1 0 0 0,-23-26-1 0 0,11 23 46 0 0,-3-4-985 0 0,13 8-4881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3844 0 0,'0'0'3901'0'0,"-3"15"-3847"0"0,-8 45-19 0 0,10-59-28 0 0,1 1 0 0 0,0 0 0 0 0,0 0 0 0 0,0 0 0 0 0,0 0 0 0 0,0-1 0 0 0,0 1-1 0 0,0 0 1 0 0,0 0 0 0 0,1 0 0 0 0,-1-1 0 0 0,1 1 0 0 0,0 0 0 0 0,-1-1 0 0 0,1 1 0 0 0,0 0 0 0 0,0-1 0 0 0,0 1 0 0 0,0-1 0 0 0,0 1-1 0 0,0-1 1 0 0,0 1 0 0 0,1-1 0 0 0,-1 0 0 0 0,1 0 0 0 0,-1 0 0 0 0,1 0 0 0 0,-1 0 0 0 0,1 0 0 0 0,-1 0 0 0 0,1 0 0 0 0,0 0 0 0 0,2 0-1 0 0,3 1-83 0 0,0 0-1 0 0,0-1 0 0 0,0 0 0 0 0,0 0 1 0 0,12-1-1 0 0,-19 0 66 0 0,4 1 9 0 0,-1-1-1 0 0,0 0 0 0 0,1 0 1 0 0,-1 0-1 0 0,0-1 0 0 0,1 1 0 0 0,-1-1 1 0 0,0 1-1 0 0,0-1 0 0 0,1 0 1 0 0,-1 0-1 0 0,0-1 0 0 0,0 1 1 0 0,0-1-1 0 0,0 1 0 0 0,-1-1 0 0 0,1 0 1 0 0,0 0-1 0 0,-1 0 0 0 0,1 0 1 0 0,-1-1-1 0 0,0 1 0 0 0,0-1 1 0 0,0 0-1 0 0,0 1 0 0 0,0-1 0 0 0,0 0 1 0 0,-1 0-1 0 0,1 0 0 0 0,-1 0 1 0 0,0 0-1 0 0,0 0 0 0 0,0-1 1 0 0,0 1-1 0 0,-1 0 0 0 0,1 0 0 0 0,-1-1 1 0 0,0 1-1 0 0,0-5 0 0 0,-1 8 22 0 0,1 0 1 0 0,0-1-1 0 0,0 1 0 0 0,-1 0 0 0 0,1-1 0 0 0,0 1 0 0 0,-1 0 0 0 0,1 0 1 0 0,0-1-1 0 0,-1 1 0 0 0,1 0 0 0 0,-1 0 0 0 0,1 0 0 0 0,0-1 0 0 0,-1 1 1 0 0,1 0-1 0 0,-1 0 0 0 0,1 0 0 0 0,-1 0 0 0 0,1 0 0 0 0,-1 0 0 0 0,1 0 1 0 0,0 0-1 0 0,-1 0 0 0 0,1 0 0 0 0,-1 0 0 0 0,1 0 0 0 0,-1 0 0 0 0,1 1 1 0 0,0-1-1 0 0,-1 0 0 0 0,1 0 0 0 0,-1 0 0 0 0,1 1 0 0 0,0-1 0 0 0,-1 1 0 0 0,-17 7 655 0 0,13-1-619 0 0,0 0 0 0 0,0 1 1 0 0,1-1-1 0 0,0 1 0 0 0,1 0 0 0 0,-1 0 1 0 0,1 0-1 0 0,1 0 0 0 0,0 1 0 0 0,0-1 1 0 0,1 1-1 0 0,-1 11 0 0 0,0 17 163 0 0,5 60-1 0 0,0-28 426 0 0,-3-66-654 0 0,0 3 18 0 0,0 0-1 0 0,0 0 0 0 0,0 0 0 0 0,-1 0 1 0 0,0 0-1 0 0,-2 6 0 0 0,2-11-54 0 0,1 0 0 0 0,-1 0 0 0 0,1 0 0 0 0,-1 0 0 0 0,1 0 0 0 0,-1 0 0 0 0,0 0 0 0 0,0 0 0 0 0,1 0 0 0 0,-1 0 0 0 0,0-1 0 0 0,0 1-1 0 0,0 0 1 0 0,0 0 0 0 0,0-1 0 0 0,0 1 0 0 0,0-1 0 0 0,0 1 0 0 0,0-1 0 0 0,0 0 0 0 0,0 1 0 0 0,-1-1 0 0 0,1 0 0 0 0,0 0 0 0 0,0 1 0 0 0,0-1 0 0 0,0 0 0 0 0,-1 0-1 0 0,1 0 1 0 0,0 0 0 0 0,0-1 0 0 0,0 1 0 0 0,0 0 0 0 0,0-1 0 0 0,0 1 0 0 0,-1 0 0 0 0,1-1 0 0 0,-1 0 0 0 0,0 0-135 0 0,1 0 0 0 0,0 0 0 0 0,-1 0 0 0 0,1 0 0 0 0,0 0 0 0 0,0 0 0 0 0,0 0 0 0 0,0-1 0 0 0,0 1 0 0 0,0 0 0 0 0,0-1 0 0 0,0 1 0 0 0,0-1 0 0 0,0 1 0 0 0,1-1 0 0 0,-1 1 0 0 0,1-1-1 0 0,-1 1 1 0 0,1-1 0 0 0,0 0 0 0 0,-1-2 0 0 0,1-11-2610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10 692 0 0,'0'0'5515'0'0,"15"-1"-4374"0"0,-8 0-710 0 0,41-5-513 0 0,-30 5 1276 0 0,-16 1 174 0 0,-6 1 689 0 0,-37 7-1932 0 0,0-1 0 0 0,-57 0 1 0 0,19-5-4548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 3120 0 0,'0'0'4951'0'0,"-7"0"-4603"0"0,-56-1 1110 0 0,-91 3-971 0 0,135 2-1674 0 0,10 4-2750 0 0,9-4-183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 2320 0 0,'0'0'6963'0'0,"1"14"-2059"0"0,35-16-4876 0 0,44-7 0 0 0,-44 4-642 0 0,46-1 1 0 0,-81 6 460 0 0,-6-1-1563 0 0,-1 1 1726 0 0,1 1 1 0 0,0-1 0 0 0,0 1-1 0 0,0-1 1 0 0,-8 4-1 0 0,11-3 45 0 0,1 0 1 0 0,0 1-1 0 0,0-1 0 0 0,0 1 0 0 0,0-1 0 0 0,0 1 0 0 0,0-1 0 0 0,0 1 0 0 0,0 0 0 0 0,0 0 0 0 0,1-1 0 0 0,-1 1 0 0 0,1 0 1 0 0,0 0-1 0 0,-1 0 0 0 0,1-1 0 0 0,0 1 0 0 0,0 3 0 0 0,1 42-102 0 0,-1-30 62 0 0,2 11-28 0 0,1 1 0 0 0,9 37 1 0 0,-8-48-35 0 0,0 1 1 0 0,-1-1 0 0 0,-1 1 0 0 0,0-1 0 0 0,-2 1 0 0 0,0 0 0 0 0,-1-1 0 0 0,-4 22 0 0 0,3-36 27 0 0,0 0 1 0 0,0 0 0 0 0,0 0-1 0 0,-1 0 1 0 0,0-1 0 0 0,1 1-1 0 0,-1-1 1 0 0,0 1 0 0 0,-1-1-1 0 0,1 0 1 0 0,-1-1 0 0 0,1 1-1 0 0,-1 0 1 0 0,0-1 0 0 0,0 0-1 0 0,0 0 1 0 0,0 0 0 0 0,0-1-1 0 0,0 1 1 0 0,-1-1-1 0 0,1 0 1 0 0,0 0 0 0 0,-1 0-1 0 0,1-1 1 0 0,-8 0 0 0 0,7 1-33 0 0,-1 0 1 0 0,1-1 0 0 0,0 0 0 0 0,-1 0-1 0 0,1-1 1 0 0,-1 1 0 0 0,1-1 0 0 0,0 0-1 0 0,-1-1 1 0 0,1 1 0 0 0,0-1 0 0 0,0 0-1 0 0,0 0 1 0 0,0-1 0 0 0,1 1 0 0 0,-1-1-1 0 0,1 0 1 0 0,-1-1 0 0 0,1 1-1 0 0,0-1 1 0 0,-4-4 0 0 0,8 7-93 0 0,-1 0-1 0 0,0 1 1 0 0,1-1 0 0 0,-1 0 0 0 0,1 0-1 0 0,-1 0 1 0 0,1 0 0 0 0,0 0-1 0 0,-1 0 1 0 0,1 0 0 0 0,0 0 0 0 0,0 0-1 0 0,0 0 1 0 0,0 0 0 0 0,0 0-1 0 0,0 0 1 0 0,0 0 0 0 0,0 0 0 0 0,0 0-1 0 0,0 0 1 0 0,0 0 0 0 0,1 0 0 0 0,-1 1-1 0 0,0-1 1 0 0,1 0 0 0 0,-1 0-1 0 0,1 0 1 0 0,-1 0 0 0 0,1 0 0 0 0,-1 0-1 0 0,1 1 1 0 0,-1-1 0 0 0,1 0 0 0 0,0 0-1 0 0,0 1 1 0 0,-1-1 0 0 0,1 1-1 0 0,0-1 1 0 0,0 0 0 0 0,0 1 0 0 0,0 0-1 0 0,-1-1 1 0 0,1 1 0 0 0,0-1-1 0 0,0 1 1 0 0,0 0 0 0 0,2-1 0 0 0,12-2-2705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0 764 0 0,'0'0'8674'0'0,"-12"0"-8384"0"0,-39 1-94 0 0,49-1-180 0 0,0 0-1 0 0,0 0 0 0 0,0 0 1 0 0,0 0-1 0 0,0 0 1 0 0,0 0-1 0 0,0 1 0 0 0,0-1 1 0 0,0 1-1 0 0,0-1 0 0 0,0 1 1 0 0,0 0-1 0 0,0 0 1 0 0,1 0-1 0 0,-1 0 0 0 0,0 0 1 0 0,0 0-1 0 0,1 0 0 0 0,-1 0 1 0 0,1 1-1 0 0,0-1 1 0 0,-1 1-1 0 0,1-1 0 0 0,0 1 1 0 0,0-1-1 0 0,-1 1 1 0 0,1 0-1 0 0,1 0 0 0 0,-1 0 1 0 0,0-1-1 0 0,0 1 0 0 0,1 0 1 0 0,-1 0-1 0 0,1 0 1 0 0,0 0-1 0 0,-1 3 0 0 0,1-3-31 0 0,0 1-1 0 0,1-1 1 0 0,-1 1-1 0 0,1-1 1 0 0,0 1 0 0 0,-1-1-1 0 0,1 1 1 0 0,0-1-1 0 0,0 0 1 0 0,1 0-1 0 0,-1 1 1 0 0,0-1-1 0 0,1 0 1 0 0,-1 0-1 0 0,1 0 1 0 0,0 0-1 0 0,-1-1 1 0 0,1 1 0 0 0,0 0-1 0 0,0-1 1 0 0,0 1-1 0 0,1-1 1 0 0,3 2-1 0 0,5 0-142 0 0,14 6 483 0 0,-25-8-325 0 0,0-1 0 0 0,1 0 0 0 0,-1 1 0 0 0,0-1 1 0 0,1 1-1 0 0,-1-1 0 0 0,0 1 0 0 0,0-1 0 0 0,0 0 0 0 0,1 1 0 0 0,-1-1 0 0 0,0 1 0 0 0,0-1 0 0 0,0 1 0 0 0,0-1 0 0 0,0 1 0 0 0,0-1 0 0 0,0 1 0 0 0,0-1 0 0 0,0 1 0 0 0,0-1 0 0 0,0 1 0 0 0,0-1 0 0 0,0 1 0 0 0,0-1 0 0 0,0 1 0 0 0,0-1 0 0 0,-1 1 0 0 0,1-1 0 0 0,0 1 0 0 0,0-1 0 0 0,-1 1 0 0 0,1-1 0 0 0,0 1 0 0 0,-1-1 0 0 0,1 0 0 0 0,0 1 0 0 0,-1-1 0 0 0,1 0 0 0 0,-1 1 0 0 0,1-1 0 0 0,0 0 0 0 0,-1 0 0 0 0,1 1 0 0 0,-1-1 0 0 0,1 0 0 0 0,-1 0 0 0 0,0 1 28 0 0,1 0 1 0 0,-1 0-1 0 0,1 0 0 0 0,0 0 0 0 0,0 0 0 0 0,-1 0 1 0 0,1-1-1 0 0,0 1 0 0 0,0 0 0 0 0,0 0 0 0 0,0 0 1 0 0,0 0-1 0 0,0 0 0 0 0,0 0 0 0 0,0 0 0 0 0,0 0 1 0 0,1 0-1 0 0,-1 0 0 0 0,0 0 0 0 0,1 0 0 0 0,-1 0 1 0 0,0-1-1 0 0,2 3 0 0 0,14 29-162 0 0,-7-17 184 0 0,-7-9-58 0 0,0-1 0 0 0,0 1 1 0 0,0-1-1 0 0,-1 1 0 0 0,0 0 0 0 0,0 0 1 0 0,0-1-1 0 0,-1 1 0 0 0,0 0 0 0 0,0 0 1 0 0,0 0-1 0 0,-1 0 0 0 0,0-1 0 0 0,0 1 1 0 0,0 0-1 0 0,-3 7 0 0 0,2-10-35 0 0,0 0 1 0 0,0 0-1 0 0,-1 1 0 0 0,1-1 0 0 0,-1-1 0 0 0,1 1 1 0 0,-1 0-1 0 0,0-1 0 0 0,0 1 0 0 0,0-1 0 0 0,-1 0 1 0 0,1 0-1 0 0,0 0 0 0 0,-1 0 0 0 0,0-1 0 0 0,1 1 1 0 0,-1-1-1 0 0,0 0 0 0 0,1 0 0 0 0,-1 0 1 0 0,0-1-1 0 0,0 1 0 0 0,0-1 0 0 0,0 0 0 0 0,-5-1 1 0 0,8 1-118 0 0,0 0 1 0 0,0 0 0 0 0,0-1 0 0 0,0 1-1 0 0,0-1 1 0 0,0 1 0 0 0,0-1 0 0 0,0 1-1 0 0,1-1 1 0 0,-1 1 0 0 0,0-1 0 0 0,0 0-1 0 0,0 1 1 0 0,1-1 0 0 0,-1 0 0 0 0,0 0-1 0 0,1 0 1 0 0,-1 0 0 0 0,1 1 0 0 0,-1-1-1 0 0,1 0 1 0 0,-1 0 0 0 0,1 0 0 0 0,-1 0-1 0 0,1 0 1 0 0,0 0 0 0 0,0 0 0 0 0,0 0 0 0 0,-1 0-1 0 0,1-1 1 0 0,0 1 0 0 0,0 0 0 0 0,0 0-1 0 0,1 0 1 0 0,-1 0 0 0 0,0 0 0 0 0,0 0-1 0 0,1 0 1 0 0,-1 0 0 0 0,1-1 0 0 0,2-8-2138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5028 0 0,'0'0'4924'0'0,"-19"3"-4763"0"0,-149 14 542 0 0,152-14-799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86 960 0 0,'0'0'8188'0'0,"-8"-3"-6194"0"0,41-13-1986 0 0,1 2 0 0 0,0 1 0 0 0,0 1-1 0 0,1 3 1 0 0,56-9 0 0 0,-93 19 26 0 0,1-1 0 0 0,-1 1 0 0 0,0 0 0 0 0,0 0 1 0 0,1 1-1 0 0,-1-1 0 0 0,0 0 0 0 0,1 1 0 0 0,-1-1 0 0 0,1 0 0 0 0,0 1 0 0 0,-1 0 0 0 0,1-1 1 0 0,0 1-1 0 0,0 0 0 0 0,0 0 0 0 0,0-1 0 0 0,1 1 0 0 0,-1 0 0 0 0,0 0 0 0 0,1 0 0 0 0,-1 0 0 0 0,1 0 1 0 0,0 0-1 0 0,-1 2 0 0 0,0 27 16 0 0,2 46 0 0 0,0-50 8 0 0,0 0-1 0 0,-2 0 1 0 0,-6 38-1 0 0,6-58-70 0 0,0 0-1 0 0,-1 0 1 0 0,0 0-1 0 0,-1-1 1 0 0,1 1-1 0 0,-1-1 1 0 0,-1 1 0 0 0,1-1-1 0 0,-1 0 1 0 0,0-1-1 0 0,0 1 1 0 0,-1-1-1 0 0,0 1 1 0 0,0-1-1 0 0,0-1 1 0 0,0 1-1 0 0,-11 6 1 0 0,9-7-55 0 0,0-1 0 0 0,0 0 0 0 0,0-1 0 0 0,0 0 0 0 0,-1 0 0 0 0,-8 1 0 0 0,13-2-27 0 0,0 0 1 0 0,-1-1-1 0 0,1 0 1 0 0,-1 1-1 0 0,1-1 1 0 0,0-1-1 0 0,-1 1 1 0 0,1 0-1 0 0,-1-1 1 0 0,1 0-1 0 0,0 1 1 0 0,0-1-1 0 0,-1-1 1 0 0,1 1 0 0 0,0 0-1 0 0,-3-3 1 0 0,5 3-123 0 0,0 0 1 0 0,0 0 0 0 0,0 0-1 0 0,1 0 1 0 0,-1 0 0 0 0,0-1-1 0 0,1 1 1 0 0,-1 0 0 0 0,1 0-1 0 0,0-1 1 0 0,-1 1 0 0 0,1 0-1 0 0,0-1 1 0 0,-1 1 0 0 0,1 0-1 0 0,0-1 1 0 0,0 1 0 0 0,0-1-1 0 0,1 1 1 0 0,-1 0 0 0 0,0-1-1 0 0,0 1 1 0 0,1 0 0 0 0,-1-1-1 0 0,1-1 1 0 0,8-4-2005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1808 0 0,'0'0'5645'0'0,"-7"15"-5829"0"0,-24 50 131 0 0,24-53 113 0 0,0 0 0 0 0,-1 0 0 0 0,0-1-1 0 0,0 0 1 0 0,-16 15 0 0 0,17-20-425 0 0,1 1 1 0 0,0 0-1 0 0,1 0 0 0 0,-1 0 0 0 0,1 1 1 0 0,1-1-1 0 0,-6 13 0 0 0,8-5-3463 0 0,2-9 2999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3728 0 0,'0'0'4507'0'0,"2"-16"-4291"0"0,7-51-24 0 0,-8 62-159 0 0,0 0-1 0 0,0 0 1 0 0,0 0-1 0 0,0 0 1 0 0,1 0-1 0 0,0 0 0 0 0,0 1 1 0 0,0-1-1 0 0,1 1 1 0 0,-1 0-1 0 0,1-1 1 0 0,0 1-1 0 0,1 1 0 0 0,-1-1 1 0 0,1 0-1 0 0,-1 1 1 0 0,1-1-1 0 0,6-3 1 0 0,-10 7-32 0 0,2-1 0 0 0,-1 1 1 0 0,0 0-1 0 0,0-1 0 0 0,0 1 1 0 0,0 0-1 0 0,0-1 1 0 0,0 1-1 0 0,0 0 0 0 0,0 0 1 0 0,0 0-1 0 0,0 0 1 0 0,1 0-1 0 0,-1 0 0 0 0,0 0 1 0 0,0 1-1 0 0,0-1 1 0 0,0 0-1 0 0,0 0 0 0 0,0 1 1 0 0,0-1-1 0 0,0 1 1 0 0,0-1-1 0 0,0 1 0 0 0,1 0 1 0 0,0 1-2 0 0,-1 0 0 0 0,1 0 0 0 0,-1 0 0 0 0,0 0 0 0 0,0 0 0 0 0,0 0 0 0 0,0 0 0 0 0,0 0 0 0 0,0 0 0 0 0,0 0 0 0 0,-1 0 0 0 0,1 3 0 0 0,1 9-9 0 0,0 0 0 0 0,-1 0 0 0 0,-2 19 0 0 0,1-22 6 0 0,2 11-77 0 0,-2-22 77 0 0,0 0-1 0 0,0 0 1 0 0,0 0 0 0 0,0 1-1 0 0,0-1 1 0 0,0 0 0 0 0,0 0-1 0 0,0 0 1 0 0,0 0 0 0 0,0 0-1 0 0,0 0 1 0 0,0 0 0 0 0,1 1-1 0 0,-1-1 1 0 0,0 0 0 0 0,0 0-1 0 0,0 0 1 0 0,0 0 0 0 0,0 0-1 0 0,0 0 1 0 0,0 0 0 0 0,0 0-1 0 0,1 0 1 0 0,-1 0-1 0 0,0 0 1 0 0,0 0 0 0 0,0 1-1 0 0,0-1 1 0 0,0 0 0 0 0,0 0-1 0 0,0 0 1 0 0,1 0 0 0 0,-1 0-1 0 0,0 0 1 0 0,0 0 0 0 0,0 0-1 0 0,0 0 1 0 0,0 0 0 0 0,0 0-1 0 0,1 0 1 0 0,-1 0 0 0 0,0-1-1 0 0,0 1 1 0 0,0 0 0 0 0,0 0-1 0 0,0 0 1 0 0,0 0 0 0 0,1 0-1 0 0,-1 0 1 0 0,0 0-1 0 0,0 0 1 0 0,0 0 0 0 0,0 0-1 0 0,0 0 1 0 0,0 0 0 0 0,0-1-1 0 0,0 1 1 0 0,17-31-458 0 0,-9 13 326 0 0,26-34-263 0 0,-32 49 446 0 0,0 1 0 0 0,0-1 0 0 0,0 1 1 0 0,1-1-1 0 0,-1 1 0 0 0,0 0 0 0 0,1 0 0 0 0,0 0 0 0 0,-1 0 0 0 0,1 1 1 0 0,0-1-1 0 0,0 1 0 0 0,0 0 0 0 0,0-1 0 0 0,0 1 0 0 0,5-1 0 0 0,-7 3-9 0 0,0 0 0 0 0,-1 0 0 0 0,1-1 0 0 0,0 1-1 0 0,-1 0 1 0 0,1 0 0 0 0,-1 0 0 0 0,1 0-1 0 0,-1 0 1 0 0,1 0 0 0 0,-1 0 0 0 0,0 0 0 0 0,1 0-1 0 0,-1 0 1 0 0,0 0 0 0 0,0 0 0 0 0,0 0-1 0 0,0 0 1 0 0,0 0 0 0 0,0 0 0 0 0,0 0 0 0 0,0 0-1 0 0,0 0 1 0 0,0 0 0 0 0,0 0 0 0 0,-1 0 0 0 0,1 0-1 0 0,0 0 1 0 0,-1 0 0 0 0,0 1 0 0 0,-11 36-178 0 0,0-14 300 0 0,-2-1 0 0 0,-32 41 1 0 0,31-45 155 0 0,2 0 0 0 0,-1 1 0 0 0,2 0 0 0 0,-12 27 0 0 0,24-46-309 0 0,0 0 1 0 0,-1 0 0 0 0,1-1 0 0 0,0 1-1 0 0,0 0 1 0 0,0 0 0 0 0,0 0-1 0 0,-1-1 1 0 0,1 1 0 0 0,0 0 0 0 0,0 0-1 0 0,1 0 1 0 0,-1-1 0 0 0,0 1-1 0 0,0 0 1 0 0,0 0 0 0 0,0-1 0 0 0,1 1-1 0 0,-1 0 1 0 0,0 0 0 0 0,1-1-1 0 0,-1 1 1 0 0,1 0 0 0 0,-1-1 0 0 0,1 1-1 0 0,-1 0 1 0 0,1 0 0 0 0,24 11-454 0 0,35-4-2480 0 0,-55-8 2322 0 0,7 2-980 0 0,3 1-655 0 0,-28-7-663 0 0,-95-23 1412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1181 1 2472 0 0,'0'0'4589'0'0,"-19"1"-3873"0"0,-297 15 1830 0 0,200-17-2054 0 0,-205 6 226 0 0,256-1-1126 0 0,0 4 0 0 0,-123 30 0 0 0,175-34 328 0 0,0-1 0 0 0,-1 0 0 0 0,-26 1 1 0 0,35-2-2310 0 0,15 2-77 0 0,10 1-2288 0 0,-56-19 4373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4056 0 0,'0'0'4694'0'0,"12"-9"-4365"0"0,39-31-96 0 0,-49 39-191 0 0,0-1-1 0 0,0 1 1 0 0,0-1 0 0 0,0 1-1 0 0,1 0 1 0 0,-1-1 0 0 0,0 1-1 0 0,1 0 1 0 0,-1 1 0 0 0,0-1-1 0 0,1 0 1 0 0,-1 1-1 0 0,1-1 1 0 0,-1 1 0 0 0,1 0-1 0 0,-1 0 1 0 0,1 0 0 0 0,-1 0-1 0 0,4 1 1 0 0,-3 0-12 0 0,-1 0 0 0 0,0 0 0 0 0,0 0 0 0 0,0 0 0 0 0,0 0 0 0 0,-1 1 0 0 0,1-1 0 0 0,0 1 0 0 0,-1-1 0 0 0,1 1 0 0 0,-1 0 0 0 0,1 0 0 0 0,-1 0 0 0 0,0-1 0 0 0,1 1 0 0 0,0 4 0 0 0,2 3-5 0 0,-1 0 0 0 0,0 0 0 0 0,-1 0 0 0 0,0 0 0 0 0,0 0 0 0 0,-1 0 1 0 0,0 12-1 0 0,-1-16-32 0 0,-1 0 0 0 0,0 0 0 0 0,0-1 0 0 0,0 1 0 0 0,0 0 0 0 0,-1 0 0 0 0,0-1 0 0 0,0 1 0 0 0,0-1 0 0 0,-1 0 0 0 0,1 1 0 0 0,-1-1 0 0 0,0 0 0 0 0,0 0 0 0 0,-4 3 0 0 0,-8 8 70 0 0,-1-1 1 0 0,-22 16-1 0 0,7-6 27 0 0,30-23-46 0 0,1-1 1 0 0,-1 0 0 0 0,1 0 0 0 0,0 1 0 0 0,-1-1-1 0 0,1 0 1 0 0,0 0 0 0 0,-1 1 0 0 0,1-1 0 0 0,0 0-1 0 0,-1 1 1 0 0,1-1 0 0 0,0 1 0 0 0,0-1 0 0 0,0 0-1 0 0,-1 1 1 0 0,1-1 0 0 0,0 1 0 0 0,0-1 0 0 0,0 0-1 0 0,0 1 1 0 0,0-1 0 0 0,0 1 0 0 0,0-1 0 0 0,-1 1-1 0 0,1-1 1 0 0,0 1 0 0 0,1-1 0 0 0,-1 0 0 0 0,0 1-1 0 0,0-1 1 0 0,0 1 0 0 0,0-1 0 0 0,0 1 0 0 0,0-1-1 0 0,1 0 1 0 0,-1 1 0 0 0,0-1 0 0 0,0 1 0 0 0,0-1-1 0 0,1 0 1 0 0,-1 1 0 0 0,25 11 391 0 0,30-4-657 0 0,109-7-1348 0 0,-57-15-4607 0 0,-86 10 2212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80 0 0,'0'0'10767'0'0,"-9"0"-10369"0"0,2 1-299 0 0,-2-2-18 0 0,-1 1 1 0 0,1 1-1 0 0,0-1 0 0 0,0 2 0 0 0,0-1 0 0 0,0 1 0 0 0,0 1 0 0 0,0-1 0 0 0,1 2 0 0 0,-1-1 0 0 0,-9 6 0 0 0,17-8-75 0 0,1 0 0 0 0,-1-1 0 0 0,1 1 0 0 0,-1 0 0 0 0,1 0 0 0 0,-1 0 0 0 0,1-1 0 0 0,-1 1 0 0 0,1 0 0 0 0,0 0 0 0 0,0 0 0 0 0,-1 0 0 0 0,1 0 0 0 0,0 0 0 0 0,0 0 0 0 0,0 0 0 0 0,0-1 0 0 0,0 1 0 0 0,0 0 0 0 0,0 0 0 0 0,0 0 0 0 0,1 0 0 0 0,-1 0 0 0 0,0 0 0 0 0,1 0 0 0 0,-1-1 0 0 0,0 1 0 0 0,1 0 0 0 0,-1 0 1 0 0,1 0-1 0 0,-1-1 0 0 0,1 1 0 0 0,-1 0 0 0 0,1 0 0 0 0,0-1 0 0 0,-1 1 0 0 0,1-1 0 0 0,0 1 0 0 0,0 0 0 0 0,35 27-915 0 0,-30-23 938 0 0,4 2-29 0 0,-1 0 0 0 0,0 1 1 0 0,0 0-1 0 0,12 15 1 0 0,-19-20-26 0 0,0-1 1 0 0,0 1-1 0 0,0-1 1 0 0,-1 1 0 0 0,1 0-1 0 0,-1 0 1 0 0,1-1 0 0 0,-1 1-1 0 0,0 0 1 0 0,0 0 0 0 0,-1 1-1 0 0,1-1 1 0 0,0 0-1 0 0,-1 0 1 0 0,0 0 0 0 0,0 0-1 0 0,0 0 1 0 0,0 1 0 0 0,0-1-1 0 0,-1 0 1 0 0,1 0-1 0 0,-3 6 1 0 0,1-7 1 0 0,0 1 0 0 0,0-1-1 0 0,0 0 1 0 0,0 1 0 0 0,0-1 0 0 0,-1 0-1 0 0,1 0 1 0 0,-1 0 0 0 0,1-1 0 0 0,-1 1 0 0 0,0 0-1 0 0,0-1 1 0 0,0 0 0 0 0,1 0 0 0 0,-1 0 0 0 0,-1 0-1 0 0,1 0 1 0 0,0-1 0 0 0,0 1 0 0 0,0-1-1 0 0,-4 0 1 0 0,0 1-10 0 0,0-1 0 0 0,0 1 0 0 0,0-2 0 0 0,0 1 0 0 0,0-1 0 0 0,1 0 1 0 0,-1-1-1 0 0,-11-3 0 0 0,16 5 39 0 0,0-1 0 0 0,0 0 0 0 0,1 1 0 0 0,-1-1 0 0 0,0 0 0 0 0,0 0 0 0 0,1 0 0 0 0,-1 0 0 0 0,1 0 0 0 0,-1 0 0 0 0,1-1 0 0 0,0 1 0 0 0,-1 0 0 0 0,1-1 0 0 0,0 1 0 0 0,0-1 0 0 0,0 1 0 0 0,0-1 0 0 0,0 0 0 0 0,-1-2 0 0 0,3 3 26 0 0,-1-1 1 0 0,1 1 0 0 0,0 0 0 0 0,-1-1 0 0 0,1 1-1 0 0,0 0 1 0 0,0 0 0 0 0,0 0 0 0 0,0-1 0 0 0,0 1-1 0 0,0 0 1 0 0,0 0 0 0 0,0 0 0 0 0,1 1 0 0 0,-1-1-1 0 0,0 0 1 0 0,1 0 0 0 0,-1 1 0 0 0,0-1 0 0 0,1 1-1 0 0,-1-1 1 0 0,1 1 0 0 0,-1-1 0 0 0,1 1 0 0 0,1 0-1 0 0,59-18-38 0 0,-26 9-59 0 0,39-16-1 0 0,-67 21 13 0 0,1 1 0 0 0,-1-2 0 0 0,0 1 0 0 0,0-1 0 0 0,0 0 0 0 0,-1-1 0 0 0,1 1-1 0 0,-1-2 1 0 0,10-10 0 0 0,-16 15 46 0 0,1 1-1 0 0,-1-1 0 0 0,0 0 0 0 0,0 1 1 0 0,0-1-1 0 0,0 0 0 0 0,0 0 0 0 0,0 0 1 0 0,0 1-1 0 0,-1-1 0 0 0,1 0 1 0 0,-1 0-1 0 0,1 0 0 0 0,-1 0 0 0 0,0 0 1 0 0,0 0-1 0 0,0 0 0 0 0,0 0 0 0 0,0 0 1 0 0,0 0-1 0 0,0 0 0 0 0,-1 0 0 0 0,1 0 1 0 0,-1 0-1 0 0,1 0 0 0 0,-1 0 1 0 0,-2-3-1 0 0,2 3 27 0 0,0 1-1 0 0,-1 0 1 0 0,1-1 0 0 0,-1 1 0 0 0,1 0 0 0 0,-1 0 0 0 0,0 0-1 0 0,1 0 1 0 0,-1 0 0 0 0,0 1 0 0 0,0-1 0 0 0,0 0 0 0 0,1 1-1 0 0,-1-1 1 0 0,0 1 0 0 0,0 0 0 0 0,0 0 0 0 0,0 0-1 0 0,0 0 1 0 0,0 0 0 0 0,0 0 0 0 0,0 0 0 0 0,0 0 0 0 0,0 1-1 0 0,0-1 1 0 0,1 1 0 0 0,-1 0 0 0 0,-4 1 0 0 0,3 0 14 0 0,1-1 0 0 0,-1 1 0 0 0,0 0 0 0 0,1 0 0 0 0,-1 1 1 0 0,1-1-1 0 0,-1 0 0 0 0,1 1 0 0 0,0-1 0 0 0,0 1 0 0 0,0 0 1 0 0,1 0-1 0 0,-1 0 0 0 0,1 0 0 0 0,-1 0 0 0 0,1 0 0 0 0,0 0 1 0 0,0 0-1 0 0,0 0 0 0 0,1 1 0 0 0,-1-1 0 0 0,1 0 0 0 0,0 1 0 0 0,0-1 1 0 0,0 0-1 0 0,1 7 0 0 0,-1-3-4 0 0,0-1 0 0 0,1 1 0 0 0,0 0 1 0 0,1-1-1 0 0,-1 1 0 0 0,1-1 0 0 0,1 0 0 0 0,-1 0 0 0 0,1 0 0 0 0,0 0 1 0 0,0 0-1 0 0,7 9 0 0 0,-8-14-47 0 0,-1 1 0 0 0,1 0 0 0 0,0 0 0 0 0,-1-1 0 0 0,1 1 0 0 0,0-1 0 0 0,0 0 0 0 0,0 1 0 0 0,1-1-1 0 0,-1 0 1 0 0,0 0 0 0 0,0 0 0 0 0,4 0 0 0 0,-5-1-1 0 0,1 0 0 0 0,-1 0 0 0 0,1 0 0 0 0,-1 0 0 0 0,0 0 0 0 0,0 0 0 0 0,1-1 0 0 0,-1 1 0 0 0,0 0 0 0 0,1-1 0 0 0,-1 1 0 0 0,0-1 0 0 0,0 0 0 0 0,0 1 0 0 0,1-1 0 0 0,-1 0 0 0 0,0 0-1 0 0,1-1 1 0 0,4-5-62 0 0,0 0 0 0 0,-1-1 0 0 0,0 0 0 0 0,0 0 0 0 0,-1 0 0 0 0,4-10 0 0 0,-6 12 138 0 0,1 0 0 0 0,-1 0 1 0 0,1 0-1 0 0,1 0 0 0 0,-1 1 0 0 0,1-1 0 0 0,0 1 0 0 0,0 0 1 0 0,7-6-1 0 0,-10 10-40 0 0,0 1-1 0 0,-1 0 1 0 0,1-1 0 0 0,0 1 0 0 0,-1 0 0 0 0,1 0 0 0 0,0 0-1 0 0,0 0 1 0 0,-1 0 0 0 0,1 0 0 0 0,0 0 0 0 0,0 0 0 0 0,-1 0-1 0 0,1 0 1 0 0,0 0 0 0 0,-1 0 0 0 0,1 0 0 0 0,0 0 0 0 0,-1 1 0 0 0,1-1-1 0 0,0 0 1 0 0,-1 1 0 0 0,1-1 0 0 0,0 0 0 0 0,-1 1 0 0 0,1-1-1 0 0,-1 1 1 0 0,1-1 0 0 0,-1 1 0 0 0,1-1 0 0 0,-1 1 0 0 0,1-1-1 0 0,-1 1 1 0 0,1 0 0 0 0,-1 0 0 0 0,18 34-403 0 0,-17-32 391 0 0,0 0 0 0 0,0 0-1 0 0,0 0 1 0 0,0 0 0 0 0,1 0 0 0 0,-1-1 0 0 0,1 1 0 0 0,0 0 0 0 0,0-1 0 0 0,0 0 0 0 0,0 1 0 0 0,0-1 0 0 0,3 3-1 0 0,-3-5-46 0 0,0 0-1 0 0,0 0 1 0 0,0 0-1 0 0,0 0 1 0 0,0-1 0 0 0,-1 1-1 0 0,1 0 1 0 0,0-1-1 0 0,0 0 1 0 0,0 1-1 0 0,-1-1 1 0 0,1 0-1 0 0,0 0 1 0 0,-1 0-1 0 0,1 0 1 0 0,-1 0-1 0 0,1 0 1 0 0,-1 0-1 0 0,1 0 1 0 0,-1-1-1 0 0,0 1 1 0 0,3-3-1 0 0,29-42-63 0 0,-21 29 34 0 0,4 0 281 0 0,-15 17-192 0 0,-1 0 0 0 0,0 0 0 0 0,0 0 1 0 0,1 0-1 0 0,-1 0 0 0 0,0 0 0 0 0,1 0 1 0 0,-1 0-1 0 0,0-1 0 0 0,1 1 0 0 0,-1 0 1 0 0,0 0-1 0 0,0 0 0 0 0,1 0 0 0 0,-1 1 1 0 0,0-1-1 0 0,1 0 0 0 0,-1 0 0 0 0,0 0 1 0 0,1 0-1 0 0,-1 0 0 0 0,0 0 0 0 0,0 0 1 0 0,1 1-1 0 0,-1-1 0 0 0,0 0 0 0 0,0 0 1 0 0,1 0-1 0 0,-1 1 0 0 0,0-1 0 0 0,0 0 0 0 0,1 0 1 0 0,-1 1-1 0 0,8 36 1144 0 0,-2-5-1420 0 0,-5-29 170 0 0,0 1 0 0 0,0-1 0 0 0,1 1 1 0 0,-1-1-1 0 0,1 0 0 0 0,0 0 0 0 0,0 0 1 0 0,0 0-1 0 0,0 0 0 0 0,1 0 0 0 0,-1 0 0 0 0,1-1 1 0 0,0 1-1 0 0,-1-1 0 0 0,1 0 0 0 0,0 0 0 0 0,1 0 1 0 0,3 2-1 0 0,-4-3-307 0 0,0 0-1 0 0,1 0 1 0 0,-1 0 0 0 0,1-1-1 0 0,-1 1 1 0 0,1-1 0 0 0,-1 0-1 0 0,1 0 1 0 0,0 0 0 0 0,-1 0-1 0 0,1-1 1 0 0,-1 0 0 0 0,1 1-1 0 0,-1-1 1 0 0,1-1 0 0 0,-1 1-1 0 0,0 0 1 0 0,0-1 0 0 0,5-2-1 0 0,8-6-2435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4056 0 0,'0'0'5763'0'0,"-14"15"-5555"0"0,9-9-205 0 0,-11 11 110 0 0,0 1 0 0 0,1 1 0 0 0,1 1-1 0 0,1 0 1 0 0,-15 30 0 0 0,20-30-3 0 0,0 0-1 0 0,1 1 1 0 0,1-1 0 0 0,1 2-1 0 0,1-1 1 0 0,0 0 0 0 0,2 1-1 0 0,1 0 1 0 0,0-1-1 0 0,4 35 1 0 0,-1-50-181 0 0,-1 0 0 0 0,1 1-1 0 0,0-1 1 0 0,0 0 0 0 0,1 0 0 0 0,0 0 0 0 0,0 0-1 0 0,0-1 1 0 0,1 1 0 0 0,0-1 0 0 0,0 0-1 0 0,0 0 1 0 0,1 0 0 0 0,8 6 0 0 0,-7-6-461 0 0,1 0 1 0 0,1-1 0 0 0,-1 1-1 0 0,0-2 1 0 0,1 1 0 0 0,14 4-1 0 0,8 0-2329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93 3332 0 0,'0'0'5156'0'0,"2"-12"-4667"0"0,6-33-18 0 0,-7 43-414 0 0,-1 0 1 0 0,1 0-1 0 0,0 0 1 0 0,0 0 0 0 0,0 0-1 0 0,1 0 1 0 0,-1 1-1 0 0,0-1 1 0 0,1 0 0 0 0,-1 1-1 0 0,1-1 1 0 0,-1 1 0 0 0,1-1-1 0 0,0 1 1 0 0,0 0-1 0 0,0 0 1 0 0,-1 0 0 0 0,1 0-1 0 0,0 0 1 0 0,0 0-1 0 0,0 0 1 0 0,1 1 0 0 0,-1-1-1 0 0,0 1 1 0 0,0-1 0 0 0,0 1-1 0 0,3 0 1 0 0,-2 0-25 0 0,0-1 0 0 0,0 1 0 0 0,-1 0 0 0 0,1 0 0 0 0,0 0-1 0 0,-1 1 1 0 0,1-1 0 0 0,0 0 0 0 0,-1 1 0 0 0,1 0 0 0 0,0 0 0 0 0,-1 0 0 0 0,1 0 0 0 0,-1 0 0 0 0,1 0 0 0 0,-1 1 0 0 0,4 2 0 0 0,-3 0-57 0 0,-1-1 1 0 0,0 0-1 0 0,-1 1 1 0 0,1 0 0 0 0,0 0-1 0 0,-1-1 1 0 0,0 1-1 0 0,0 0 1 0 0,0 0-1 0 0,0 0 1 0 0,-1 0-1 0 0,0 0 1 0 0,0 0 0 0 0,0 0-1 0 0,0 0 1 0 0,0 0-1 0 0,-1 0 1 0 0,0 0-1 0 0,1 0 1 0 0,-2 0 0 0 0,1 0-1 0 0,0 0 1 0 0,-1-1-1 0 0,0 1 1 0 0,0-1-1 0 0,-3 6 1 0 0,-7 8 45 0 0,-1-1 0 0 0,0-1 0 0 0,0 0 0 0 0,-20 16 0 0 0,-2 1 306 0 0,35-31-291 0 0,0-1 0 0 0,0 0 0 0 0,-1 0 0 0 0,1 1 0 0 0,0-1 0 0 0,0 0-1 0 0,-1 1 1 0 0,1-1 0 0 0,0 0 0 0 0,0 0 0 0 0,0 1 0 0 0,-1-1 0 0 0,1 1 0 0 0,0-1 0 0 0,0 0 0 0 0,0 1 0 0 0,0-1-1 0 0,0 0 1 0 0,0 1 0 0 0,0-1 0 0 0,0 0 0 0 0,0 1 0 0 0,0-1 0 0 0,0 1 0 0 0,0-1 0 0 0,0 0 0 0 0,0 1 0 0 0,0-1-1 0 0,0 0 1 0 0,1 1 0 0 0,-1-1 0 0 0,0 0 0 0 0,0 1 0 0 0,0-1 0 0 0,0 0 0 0 0,1 1 0 0 0,-1-1 0 0 0,0 0 0 0 0,0 0 0 0 0,1 1-1 0 0,-1-1 1 0 0,0 0 0 0 0,1 0 0 0 0,-1 1 0 0 0,25 8 264 0 0,38 0-926 0 0,-58-9 658 0 0,15 2-479 0 0,78 4-2584 0 0,-36-14-3169 0 0,-47 3 3553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1 116 0 0,'0'0'7902'0'0,"-10"15"-7623"0"0,2-2-248 0 0,-74 110 1068 0 0,67-104-850 0 0,-34 40 347 0 0,46-56-618 0 0,0 0 0 0 0,0 0-1 0 0,0-1 1 0 0,0 1-1 0 0,0-1 1 0 0,0 0-1 0 0,-1 0 1 0 0,1 0 0 0 0,-1 0-1 0 0,0-1 1 0 0,1 1-1 0 0,-1-1 1 0 0,0 0-1 0 0,0 0 1 0 0,-4 0 0 0 0,7-1 7 0 0,0-1 1 0 0,0 1-1 0 0,1-1 1 0 0,-1 1-1 0 0,0-1 1 0 0,1 1 0 0 0,-1-1-1 0 0,0 0 1 0 0,1 1-1 0 0,-1-1 1 0 0,1 0-1 0 0,-1 1 1 0 0,1-1 0 0 0,0 0-1 0 0,-1 0 1 0 0,1 0-1 0 0,0 1 1 0 0,-1-1-1 0 0,1 0 1 0 0,0 0 0 0 0,0 0-1 0 0,0 0 1 0 0,0 0-1 0 0,0 1 1 0 0,0-1-1 0 0,0 0 1 0 0,0 0 0 0 0,0 0-1 0 0,0 0 1 0 0,0 0-1 0 0,1 0 1 0 0,-1 1-1 0 0,0-1 1 0 0,1-1 0 0 0,8-32-41 0 0,20-20-464 0 0,-26 50 512 0 0,-1 0 0 0 0,1 1-1 0 0,0-1 1 0 0,-1 1 0 0 0,1 0-1 0 0,1 0 1 0 0,-1 0-1 0 0,0 1 1 0 0,1-1 0 0 0,0 1-1 0 0,7-4 1 0 0,-10 6 65 0 0,0 0 0 0 0,0 0 0 0 0,0 0 0 0 0,0 0 0 0 0,0 0 0 0 0,0 0 0 0 0,0 0 0 0 0,0 0-1 0 0,0 1 1 0 0,0-1 0 0 0,0 0 0 0 0,0 1 0 0 0,0-1 0 0 0,0 1 0 0 0,0-1 0 0 0,0 1 0 0 0,0 0 0 0 0,0-1 0 0 0,-1 1 0 0 0,1 0 0 0 0,0-1 0 0 0,0 1 0 0 0,-1 0 0 0 0,1 0 0 0 0,0 0 0 0 0,-1 0 0 0 0,1 0 0 0 0,-1 0 0 0 0,1 0 0 0 0,0 2 0 0 0,15 38 561 0 0,-13-30-377 0 0,2 2-6 0 0,0-1-1 0 0,0 0 1 0 0,2 0 0 0 0,-1 0 0 0 0,13 16-1 0 0,-17-26-301 0 0,0 0 1 0 0,0 1-1 0 0,0-1 0 0 0,0-1 0 0 0,0 1 0 0 0,1 0 0 0 0,-1 0 0 0 0,1-1 0 0 0,-1 1 0 0 0,1-1 1 0 0,-1 0-1 0 0,1 0 0 0 0,4 1 0 0 0,-4-1-193 0 0,-1-1 0 0 0,1 0 0 0 0,-1 0 0 0 0,0 0 0 0 0,1-1 0 0 0,-1 1 0 0 0,1-1 0 0 0,-1 1 0 0 0,0-1 0 0 0,1 0 0 0 0,-1 0 0 0 0,0 0 0 0 0,0 0 0 0 0,1 0 0 0 0,-1 0 1 0 0,0-1-1 0 0,0 1 0 0 0,3-4 0 0 0,5-5-2654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6 669 1892 0 0,'0'0'7068'0'0,"15"-13"-6789"0"0,44-41 9 0 0,-51 45-223 0 0,0-1 0 0 0,-1 1 0 0 0,0-1 0 0 0,-1-1 0 0 0,0 1 0 0 0,-1-1 0 0 0,0 0 0 0 0,-1 0 0 0 0,0-1 0 0 0,0 1 0 0 0,-1-1 0 0 0,-1 0 0 0 0,0 0 0 0 0,0-21 0 0 0,-2 31-53 0 0,3-16-44 0 0,-2 0 0 0 0,0 0 1 0 0,-1 0-1 0 0,-1 1 0 0 0,-1-1 0 0 0,0 0 1 0 0,-2 0-1 0 0,1 1 0 0 0,-2 0 1 0 0,-1 0-1 0 0,0 0 0 0 0,-1 0 1 0 0,0 1-1 0 0,-19-28 0 0 0,-41-55-3031 0 0,45 71 496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39 107 384 0 0,'0'0'6960'0'0,"-3"3"-6600"0"0,0 2-571 0 0,1-3 328 0 0,1 0 0 0 0,0 0 0 0 0,-1-1 0 0 0,1 1 0 0 0,-1 0 0 0 0,1-1 0 0 0,-1 1-1 0 0,0-1 1 0 0,0 1 0 0 0,1-1 0 0 0,-1 0 0 0 0,0 0 0 0 0,0 1 0 0 0,0-2-1 0 0,-1 1 1 0 0,-1 1 0 0 0,12-1 1316 0 0,-6-1-1463 0 0,-1 0 0 0 0,1 1 0 0 0,-1-1 0 0 0,0 0 0 0 0,1 0 0 0 0,-1 0 0 0 0,1 0 0 0 0,-1 0 0 0 0,1 0 0 0 0,-1-1 0 0 0,0 1 0 0 0,1 0 0 0 0,-1-1 0 0 0,1 1 0 0 0,-1-1 1 0 0,0 0-1 0 0,0 1 0 0 0,1-1 0 0 0,-1 0 0 0 0,0 0 0 0 0,2-1 0 0 0,10-10-299 0 0,0 0 0 0 0,-2 0 0 0 0,1-1-1 0 0,-1-1 1 0 0,-1 0 0 0 0,-1 0 0 0 0,14-27 0 0 0,-28 56 1050 0 0,0 1-1 0 0,1 0 0 0 0,1 1 0 0 0,0-1 0 0 0,-1 31 0 0 0,2 114-160 0 0,3-113-417 0 0,-1-48-411 0 0,12-5-9447 0 0,-4 2 7257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3608 0 0,'0'0'6621'0'0,"-8"22"-6338"0"0,-4-5-104 0 0,0 0 1 0 0,1 1 0 0 0,0 0 0 0 0,2 0 0 0 0,0 1 0 0 0,-8 26-1 0 0,13-30-239 0 0,0-1 0 0 0,0 1 0 0 0,1 0 0 0 0,1 0 0 0 0,1 0 0 0 0,0 0 0 0 0,1 0 0 0 0,0 0 0 0 0,4 22 0 0 0,-3-34-181 0 0,0 1 0 0 0,1 0 1 0 0,-1-1-1 0 0,1 0 1 0 0,-1 1-1 0 0,1-1 0 0 0,0 0 1 0 0,1 0-1 0 0,-1 0 1 0 0,1 0-1 0 0,-1 0 0 0 0,1-1 1 0 0,0 1-1 0 0,3 1 0 0 0,46 26-4853 0 0,-32-22 3468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0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173 213 780 0 0,'0'0'6017'0'0,"-9"-16"-5883"0"0,-8-13-45 0 0,-2 1-1 0 0,-39-45 1 0 0,-11 6-1587 0 0,71 74-4177 0 0,3-3 5651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16 394 2380 0 0,'0'0'4761'0'0,"7"-7"-4614"0"0,-3 4-140 0 0,1-1 36 0 0,-1 1 0 0 0,0-1-1 0 0,0 0 1 0 0,-1 0 0 0 0,1 0 0 0 0,-1 0 0 0 0,0-1 0 0 0,0 0 0 0 0,0 1 0 0 0,-1-1 0 0 0,1 0 0 0 0,-1 0-1 0 0,2-10 1 0 0,1-10 148 0 0,-1 0-1 0 0,-2-1 0 0 0,-1 1 0 0 0,-2-39 1 0 0,0 56-228 0 0,0-1-1 0 0,0 1 1 0 0,-1 0 0 0 0,1 0 0 0 0,-2 1 0 0 0,1-1 0 0 0,-1 0 0 0 0,-1 1 0 0 0,1-1-1 0 0,-1 1 1 0 0,0 0 0 0 0,-1 1 0 0 0,0-1 0 0 0,0 1 0 0 0,0-1 0 0 0,-1 1 0 0 0,1 1 0 0 0,-9-6-1 0 0,3 5-1043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15 756 0 0,'0'0'6775'0'0,"8"-2"-6424"0"0,-6 2-342 0 0,39-11 257 0 0,-39 11-257 0 0,0 0-1 0 0,-1-1 1 0 0,1 1 0 0 0,0 0 0 0 0,0 0 0 0 0,-1 0-1 0 0,1 0 1 0 0,0 0 0 0 0,0 0 0 0 0,-1 0 0 0 0,1 1 0 0 0,0-1-1 0 0,0 0 1 0 0,-1 1 0 0 0,1 0 0 0 0,-1-1 0 0 0,1 1-1 0 0,0 0 1 0 0,-1 0 0 0 0,1 0 0 0 0,-1 0 0 0 0,0 0 0 0 0,1 0-1 0 0,-1 1 1 0 0,0-1 0 0 0,2 2 0 0 0,-3-1-25 0 0,1 0 0 0 0,0 0 0 0 0,-1 0 1 0 0,0 0-1 0 0,1 1 0 0 0,-1-1 0 0 0,0 0 1 0 0,0 0-1 0 0,0 0 0 0 0,-1 0 0 0 0,1 0 1 0 0,-1 1-1 0 0,1-1 0 0 0,-1 0 0 0 0,1 0 0 0 0,-1 0 1 0 0,0 0-1 0 0,0 0 0 0 0,0 0 0 0 0,0 0 1 0 0,0-1-1 0 0,-1 1 0 0 0,-1 2 0 0 0,-40 38 427 0 0,37-37 2424 0 0,44 5-1979 0 0,17-4-2074 0 0,-32-4-1434 0 0,-19-2 245 0 0,-124-18-3434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1 360 0 0,'0'0'8327'0'0,"-4"0"-8228"0"0,-17-1-320 0 0,-70 4 1262 0 0,84-2-1892 0 0,0 0 0 0 0,1 1 0 0 0,-1-1-1 0 0,1 1 1 0 0,0 1 0 0 0,-10 4 0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0 748 0 0,'0'0'7838'0'0,"-1"16"-7700"0"0,-6 139-37 0 0,7-141-429 0 0,0-10-171 0 0,-1-1 0 0 0,1 1 0 0 0,0-1 0 0 0,0 1 0 0 0,0-1 0 0 0,1 1 0 0 0,-1-1 0 0 0,1 0 0 0 0,0 1 0 0 0,0-1 0 0 0,0 0 0 0 0,3 7 0 0 0,3-2-1279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36 3800 0 0,'0'0'4127'0'0,"8"-24"-3689"0"0,-6 22-311 0 0,0 1-1 0 0,0 0 0 0 0,0 0 1 0 0,0 0-1 0 0,0 0 0 0 0,0 0 0 0 0,0 0 1 0 0,0 1-1 0 0,0-1 0 0 0,0 1 0 0 0,1-1 1 0 0,-1 1-1 0 0,0 0 0 0 0,0 0 1 0 0,0 0-1 0 0,1 0 0 0 0,-1 0 0 0 0,0 1 1 0 0,0-1-1 0 0,4 2 0 0 0,-4-1-84 0 0,-1 0-1 0 0,1 0 1 0 0,-1 0-1 0 0,0 1 1 0 0,1-1 0 0 0,-1 0-1 0 0,0 1 1 0 0,0-1-1 0 0,0 1 1 0 0,0 0-1 0 0,0-1 1 0 0,0 1-1 0 0,0 0 1 0 0,-1 0 0 0 0,1-1-1 0 0,-1 1 1 0 0,1 0-1 0 0,-1 0 1 0 0,1 2-1 0 0,0 3-72 0 0,-1 0 1 0 0,0 1-1 0 0,0-1 0 0 0,0 0 0 0 0,-1 0 0 0 0,0 1 1 0 0,-1-1-1 0 0,1 0 0 0 0,-2 0 0 0 0,1 0 0 0 0,-5 10 0 0 0,-2-1-34 0 0,0 0 0 0 0,-1-1 0 0 0,0 0-1 0 0,-1-1 1 0 0,-1 0 0 0 0,0 0-1 0 0,-1-2 1 0 0,0 0 0 0 0,-1 0 0 0 0,-1-1-1 0 0,0-1 1 0 0,-20 12 0 0 0,42-25 119 0 0,0 0 1 0 0,0 1-1 0 0,0 1 1 0 0,1-1-1 0 0,-1 1 1 0 0,1 0-1 0 0,-1 1 1 0 0,1 0-1 0 0,-1 0 1 0 0,1 0-1 0 0,-1 1 1 0 0,1 0-1 0 0,-1 1 1 0 0,0 0-1 0 0,1 0 1 0 0,-1 0 0 0 0,12 7-1 0 0,-13-6-84 0 0,0 0 0 0 0,1 0-1 0 0,-1-1 1 0 0,1 0 0 0 0,12 2-1 0 0,-16-3-334 0 0,-1-1 0 0 0,0 0-1 0 0,1 0 1 0 0,-1 0 0 0 0,0 0-1 0 0,1 0 1 0 0,-1 0 0 0 0,1-1-1 0 0,-1 1 1 0 0,0-1 0 0 0,1 1-1 0 0,-1-1 1 0 0,0 0-1 0 0,0 0 1 0 0,0 0 0 0 0,0 0-1 0 0,0-1 1 0 0,0 1 0 0 0,3-3-1 0 0,1 0-2452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16 2484 0 0,'0'0'4787'0'0,"13"-16"-4601"0"0,-10 16-123 0 0,1 0 0 0 0,-1 0 0 0 0,1 0 0 0 0,-1 1-1 0 0,0-1 1 0 0,1 1 0 0 0,-1 0 0 0 0,1 0 0 0 0,-1 0-1 0 0,0 0 1 0 0,0 1 0 0 0,0-1 0 0 0,0 1-1 0 0,0 0 1 0 0,0 0 0 0 0,0 0 0 0 0,-1 0 0 0 0,1 0-1 0 0,0 1 1 0 0,-1-1 0 0 0,0 1 0 0 0,0-1 0 0 0,3 6-1 0 0,-1-1-7 0 0,-1 0 0 0 0,-1 1-1 0 0,1-1 1 0 0,-1 1 0 0 0,-1-1-1 0 0,1 1 1 0 0,-1 0 0 0 0,-1-1-1 0 0,0 14 1 0 0,0-14-39 0 0,-1 1-1 0 0,-1-1 1 0 0,1 0 0 0 0,-1 0 0 0 0,0 0 0 0 0,-1 0 0 0 0,0 0-1 0 0,0 0 1 0 0,0-1 0 0 0,-1 0 0 0 0,0 1 0 0 0,0-1-1 0 0,-1 0 1 0 0,1-1 0 0 0,-1 1 0 0 0,0-1 0 0 0,-1 0-1 0 0,1-1 1 0 0,-1 1 0 0 0,0-1 0 0 0,-1 0 0 0 0,1 0 0 0 0,0-1-1 0 0,-1 0 1 0 0,0 0 0 0 0,0 0 0 0 0,-7 1 0 0 0,23-6 34 0 0,1 1 0 0 0,0 1 0 0 0,0 0 1 0 0,0 0-1 0 0,0 1 0 0 0,0 0 0 0 0,-1 0 1 0 0,1 1-1 0 0,0 1 0 0 0,16 6 0 0 0,-20-6-17 0 0,-1 1-1 0 0,0-1 0 0 0,0 1 0 0 0,0 0 1 0 0,0 1-1 0 0,-1-1 0 0 0,0 1 0 0 0,1 0 1 0 0,-2 0-1 0 0,1 0 0 0 0,-1 1 0 0 0,0-1 1 0 0,0 1-1 0 0,4 9 0 0 0,-6-12-34 0 0,-1 0 0 0 0,1 0 1 0 0,0 0-1 0 0,-1 0 0 0 0,0 0 0 0 0,0 0 1 0 0,0 0-1 0 0,0 0 0 0 0,0 0 0 0 0,0 0 0 0 0,-1 1 1 0 0,1-1-1 0 0,-1 0 0 0 0,0 0 0 0 0,0-1 1 0 0,0 1-1 0 0,-1 0 0 0 0,1 0 0 0 0,-1 0 0 0 0,1-1 1 0 0,-1 1-1 0 0,0-1 0 0 0,0 1 0 0 0,0-1 0 0 0,0 0 1 0 0,-1 0-1 0 0,1 0 0 0 0,0 0 0 0 0,-1 0 1 0 0,0 0-1 0 0,-3 1 0 0 0,-4 3-37 0 0,-1-1-1 0 0,0 0 1 0 0,-1-1 0 0 0,1 0 0 0 0,-1 0-1 0 0,1-2 1 0 0,-16 3 0 0 0,-85 0 315 0 0,100-5-263 0 0,11 0-47 0 0,1 0-1 0 0,-1 0 1 0 0,0 0 0 0 0,1 0-1 0 0,-1-1 1 0 0,0 1-1 0 0,1 0 1 0 0,-1 0-1 0 0,0 0 1 0 0,1-1 0 0 0,-1 1-1 0 0,0 0 1 0 0,1-1-1 0 0,-1 1 1 0 0,1-1-1 0 0,-1 1 1 0 0,1 0 0 0 0,-1-1-1 0 0,1 1 1 0 0,-1-1-1 0 0,1 0 1 0 0,-1 1-1 0 0,1-1 1 0 0,0 1 0 0 0,-1-2-1 0 0,0 2-155 0 0,1-1-1 0 0,0 0 1 0 0,0 0-1 0 0,-1 0 1 0 0,1 1-1 0 0,0-1 1 0 0,0 0-1 0 0,0 0 1 0 0,0 0-1 0 0,0 0 1 0 0,0 0-1 0 0,0 1 1 0 0,0-1-1 0 0,1 0 1 0 0,-1 0-1 0 0,0 0 1 0 0,0 1-1 0 0,1-1 1 0 0,-1 0-1 0 0,0 0 1 0 0,1 0 0 0 0,-1 1-1 0 0,1-1 1 0 0,-1 0-1 0 0,1 1 1 0 0,-1-1-1 0 0,1 0 1 0 0,-1 1-1 0 0,1-1 1 0 0,0 1-1 0 0,0-1 1 0 0,11-5-3656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4528 0 0,'0'0'5457'0'0,"-4"16"-5144"0"0,-38 124 367 0 0,34-110-614 0 0,1 0 0 0 0,2 0 0 0 0,0 0-1 0 0,2 1 1 0 0,2-1 0 0 0,2 45-1 0 0,0-71-276 0 0,-1 1-1 0 0,1-1 1 0 0,0 1-1 0 0,1-1 1 0 0,-1 1-1 0 0,1-1 1 0 0,-1 1-1 0 0,2-1 0 0 0,-1 0 1 0 0,4 6-1 0 0,-2-5-493 0 0,0 0-1 0 0,0 0 0 0 0,0-1 0 0 0,1 1 0 0 0,0-1 1 0 0,0 0-1 0 0,6 4 0 0 0,3 1-1383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44 419 2652 0 0,'0'0'3437'0'0,"8"-15"-3140"0"0,23-49-39 0 0,-27 56-215 0 0,-1-1-1 0 0,-1 0 1 0 0,1-1-1 0 0,-2 1 1 0 0,1 0 0 0 0,-1-1-1 0 0,-1 1 1 0 0,0 0 0 0 0,0-1-1 0 0,0 1 1 0 0,-1-1-1 0 0,-1 1 1 0 0,-2-10 0 0 0,-1 3 25 0 0,0 1 0 0 0,-1-1 1 0 0,-1 1-1 0 0,0 1 0 0 0,-12-19 1 0 0,10 18-1011 0 0,0-2 0 0 0,1 1-1 0 0,-9-25 1 0 0,17 39-786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3456 0 0,'0'0'5884'0'0,"4"-4"-5497"0"0,-1 2-354 0 0,0 0 0 0 0,0 0 0 0 0,0 0 0 0 0,0 1 0 0 0,0-1 0 0 0,0 1 0 0 0,1 0 0 0 0,-1-1 0 0 0,0 2 0 0 0,1-1 0 0 0,-1 0 0 0 0,5 0 0 0 0,-7 1-52 0 0,0 0 0 0 0,1 1 0 0 0,-1-1 0 0 0,0 0 0 0 0,1 0 1 0 0,-1 1-1 0 0,0-1 0 0 0,1 1 0 0 0,-1-1 0 0 0,0 1 0 0 0,0-1 0 0 0,1 1 0 0 0,-1 0 0 0 0,0 0 0 0 0,0-1 1 0 0,0 1-1 0 0,0 0 0 0 0,0 0 0 0 0,0 0 0 0 0,0 0 0 0 0,-1 0 0 0 0,1 1 0 0 0,0-1 0 0 0,0 0 1 0 0,-1 0-1 0 0,1 0 0 0 0,-1 1 0 0 0,1-1 0 0 0,-1 0 0 0 0,0 1 0 0 0,1-1 0 0 0,-1 0 0 0 0,0 1 1 0 0,0-1-1 0 0,0 0 0 0 0,0 1 0 0 0,0-1 0 0 0,0 0 0 0 0,-1 3 0 0 0,1 0-6 0 0,0 0-1 0 0,0 0 1 0 0,-1 0-1 0 0,0 0 1 0 0,0 0-1 0 0,0-1 1 0 0,0 1-1 0 0,0 0 1 0 0,-1 0-1 0 0,0-1 1 0 0,0 1-1 0 0,0-1 1 0 0,0 0-1 0 0,0 0 1 0 0,-1 0-1 0 0,1 0 1 0 0,-1 0-1 0 0,-3 3 1 0 0,-4 4 153 0 0,10-9-19 0 0,-1-1-1 0 0,1 1 1 0 0,-1 0 0 0 0,0-1-1 0 0,1 1 1 0 0,-1 0 0 0 0,1-1-1 0 0,0 1 1 0 0,-1 0-1 0 0,1 0 1 0 0,-1 0 0 0 0,1-1-1 0 0,0 1 1 0 0,0 0 0 0 0,0 0-1 0 0,-1 0 1 0 0,1-1-1 0 0,0 1 1 0 0,0 0 0 0 0,0 0-1 0 0,0 0 1 0 0,0 0 0 0 0,0 0-1 0 0,1-1 1 0 0,-1 1-1 0 0,0 0 1 0 0,0 0 0 0 0,1 1-1 0 0,1 0-38 0 0,-1-1-1 0 0,0 1 0 0 0,1-1 0 0 0,-1 1 1 0 0,1-1-1 0 0,-1 0 0 0 0,1 0 0 0 0,0 1 1 0 0,-1-1-1 0 0,1-1 0 0 0,3 3 0 0 0,51 11-2084 0 0,-29-12-876 0 0,-18-3 334 0 0,-19-4-862 0 0,-93-26 1276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0 164 420 0 0,'0'0'8175'0'0,"43"7"-6625"0"0,25 2-1658 0 0,0-3 1 0 0,105-5-1 0 0,-94-2-386 0 0,-38-2-1585 0 0,-50 8 2278 0 0,0 1 0 0 0,0 0 1 0 0,1 1-1 0 0,-1 0 0 0 0,-7 9 1 0 0,10-11-157 0 0,0 1 25 0 0,0 0 0 0 0,0 0 0 0 0,0 1 0 0 0,1 0 0 0 0,0 0 0 0 0,-6 10-1 0 0,63-55 910 0 0,-40 27-826 0 0,-5 5-91 0 0,-1 1 1 0 0,1-1 0 0 0,-2-1-1 0 0,1 1 1 0 0,-1-1 0 0 0,0 0 0 0 0,5-8-1 0 0,-11 13-29 0 0,1 1 0 0 0,-1-1 0 0 0,1 0 1 0 0,-1 1-1 0 0,0-1 0 0 0,1 1 0 0 0,-1-1 0 0 0,0 1 0 0 0,0-1 0 0 0,0 1 0 0 0,0-1 0 0 0,0 1 0 0 0,0 0 0 0 0,-1 0 0 0 0,1-1 0 0 0,0 1 0 0 0,-1 0 0 0 0,1 0 0 0 0,0 0 0 0 0,-1 1 1 0 0,0-1-1 0 0,1 0 0 0 0,-1 0 0 0 0,-2 0 0 0 0,-3-3-28 0 0,-2-3-47 0 0,0-1-1 0 0,0 0 1 0 0,1 0 0 0 0,0-1-1 0 0,1 0 1 0 0,-7-11-1 0 0,11 15-629 0 0,0-1 1 0 0,0 1-1 0 0,0-1 0 0 0,1 0 1 0 0,0 1-1 0 0,0-1 0 0 0,1 0 0 0 0,-1-7 1 0 0,1-6-4237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0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7 972 0 0,'0'0'5745'0'0,"-8"-2"-5345"0"0,5 1-338 0 0,0 0 0 0 0,0 0 0 0 0,0 1 0 0 0,-1-1 1 0 0,1 1-1 0 0,0 0 0 0 0,0 0 0 0 0,0 0 0 0 0,0 0 1 0 0,0 0-1 0 0,0 1 0 0 0,-1-1 0 0 0,1 1 0 0 0,0 0 0 0 0,0 0 1 0 0,1 0-1 0 0,-1 1 0 0 0,0-1 0 0 0,0 1 0 0 0,0-1 1 0 0,1 1-1 0 0,-1 0 0 0 0,1 0 0 0 0,0 0 0 0 0,-1 0 1 0 0,1 0-1 0 0,0 1 0 0 0,-2 3 0 0 0,-1-1-81 0 0,0 1-1 0 0,1 0 1 0 0,0 0-1 0 0,0 0 1 0 0,0 1-1 0 0,1 0 1 0 0,0-1-1 0 0,0 1 1 0 0,1 0-1 0 0,0 1 1 0 0,0-1-1 0 0,1 0 1 0 0,-1 0-1 0 0,2 1 1 0 0,-1-1-1 0 0,1 1 1 0 0,0-1-1 0 0,1 0 1 0 0,-1 1-1 0 0,2-1 1 0 0,-1 0-1 0 0,3 9 1 0 0,0-8-396 0 0,-1 0 0 0 0,1-1 1 0 0,0 0-1 0 0,0 1 0 0 0,1-2 1 0 0,0 1-1 0 0,0 0 0 0 0,1-1 1 0 0,0 0-1 0 0,0 0 0 0 0,0-1 1 0 0,1 0-1 0 0,0 0 1 0 0,0 0-1 0 0,0-1 0 0 0,0 0 1 0 0,1 0-1 0 0,-1-1 0 0 0,12 3 1 0 0,-3 0 239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1980 0 0,'0'0'8008'0'0,"66"1"-6100"0"0,-45-2-1920 0 0,-1-1-1 0 0,31-7 0 0 0,-31 5-133 0 0,0 1-1 0 0,31-2 0 0 0,2 0-484 0 0,-53 5 470 0 0,-40 11-916 0 0,35-10 1116 0 0,2 0 13 0 0,-1-1 0 0 0,1 1 0 0 0,0 0 1 0 0,-1 0-1 0 0,1 1 0 0 0,0-1 0 0 0,0 1 0 0 0,0 0 1 0 0,-4 3-1 0 0,5-3-32 0 0,1 0 1 0 0,0 0-1 0 0,0 0 1 0 0,0 0-1 0 0,0 1 1 0 0,0-1-1 0 0,1 0 0 0 0,-1 1 1 0 0,1-1-1 0 0,-1 0 1 0 0,1 1-1 0 0,0-1 1 0 0,0 1-1 0 0,0-1 1 0 0,0 4-1 0 0,3 67 478 0 0,-1-35-286 0 0,-3 42-1 0 0,0-75-210 0 0,-1 0-1 0 0,1 0 0 0 0,-1 0 1 0 0,0-1-1 0 0,-1 1 0 0 0,1-1 1 0 0,-1 0-1 0 0,0 0 0 0 0,0 0 1 0 0,0 0-1 0 0,-1 0 0 0 0,1-1 1 0 0,-1 1-1 0 0,0-1 0 0 0,0 0 1 0 0,0 0-1 0 0,0 0 0 0 0,0-1 1 0 0,-1 1-1 0 0,-5 1 0 0 0,6-2-66 0 0,0-1-1 0 0,0 1 0 0 0,0-1 1 0 0,0 0-1 0 0,0 0 1 0 0,0 0-1 0 0,0-1 0 0 0,0 0 1 0 0,0 0-1 0 0,0 0 1 0 0,-6 0-1 0 0,8-1-61 0 0,-1 1 0 0 0,1-1 0 0 0,0 0 0 0 0,0 0-1 0 0,0 0 1 0 0,0 0 0 0 0,0 0 0 0 0,0 0 0 0 0,0 0 0 0 0,0-1 0 0 0,0 1 0 0 0,1-1-1 0 0,-1 1 1 0 0,0-1 0 0 0,1 0 0 0 0,-1 0 0 0 0,1 1 0 0 0,0-1 0 0 0,0 0 0 0 0,0 0 0 0 0,-1-3-1 0 0,-1-8-5587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1368 0 0,'0'0'7574'0'0,"-11"15"-7508"0"0,-81 122 724 0 0,14-27-2190 0 0,91-111-6998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114 173 2152 0 0,'0'0'6063'0'0,"-9"-15"-5692"0"0,-3-6-279 0 0,-10-16 158 0 0,-30-43 1 0 0,34 61-1380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16 116 0 0,'0'0'2827'0'0,"14"2"6242"0"0,-37-2-8664 0 0,6 1-394 0 0,0-1-1 0 0,-1 0 0 0 0,1-2 0 0 0,0 0 1 0 0,0 0-1 0 0,-31-10 0 0 0,43 13-968 0 0,10 7-2234 0 0,2-2-435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3352 0 0,'0'0'9138'0'0,"4"-5"-8600"0"0,3 0-474 0 0,0 0-1 0 0,0 0 1 0 0,0 1 0 0 0,1 0 0 0 0,0 0 0 0 0,-1 1-1 0 0,1 0 1 0 0,1 0 0 0 0,-1 1 0 0 0,0 0 0 0 0,1 1-1 0 0,9-2 1 0 0,38-4-123 0 0,32-3 56 0 0,-87 10-78 0 0,-40 10-1726 0 0,37-9 1822 0 0,-1 0 0 0 0,0 0 0 0 0,1-1 0 0 0,-1 2 1 0 0,1-1-1 0 0,-1 0 0 0 0,1 0 0 0 0,-1 1 0 0 0,1 0 0 0 0,0-1 0 0 0,0 1 0 0 0,-1 0 0 0 0,2 0 0 0 0,-1 0 1 0 0,0 0-1 0 0,0 1 0 0 0,1-1 0 0 0,-1 0 0 0 0,1 1 0 0 0,-2 2 0 0 0,2-1-32 0 0,0 1 1 0 0,1 0-1 0 0,-1-1 0 0 0,1 1 1 0 0,0-1-1 0 0,0 1 0 0 0,1 0 1 0 0,-1-1-1 0 0,1 1 0 0 0,0 0 0 0 0,0-1 1 0 0,2 5-1 0 0,4 13 55 0 0,21 89 15 0 0,-25-99-85 0 0,-2 0-1 0 0,1 0 0 0 0,-2 0 0 0 0,0-1 1 0 0,0 1-1 0 0,-1 0 0 0 0,-3 17 0 0 0,2-23 38 0 0,-1 0-1 0 0,1 0 1 0 0,-1 0 0 0 0,0-1-1 0 0,0 1 1 0 0,-1-1-1 0 0,1 0 1 0 0,-1 0-1 0 0,0 0 1 0 0,-1 0-1 0 0,1-1 1 0 0,-1 0-1 0 0,0 1 1 0 0,0-2-1 0 0,0 1 1 0 0,-1-1-1 0 0,-9 5 1 0 0,9-5-47 0 0,-1 0 0 0 0,0 0 1 0 0,0-1-1 0 0,0 0 0 0 0,0 0 0 0 0,0 0 1 0 0,0-1-1 0 0,0 0 0 0 0,-1-1 0 0 0,1 0 1 0 0,0 0-1 0 0,-1 0 0 0 0,1-1 0 0 0,0 0 0 0 0,-9-2 1 0 0,16 3-94 0 0,-1-1 1 0 0,1 1 0 0 0,-1 0 0 0 0,0 0-1 0 0,1 0 1 0 0,-1-1 0 0 0,1 1 0 0 0,-1 0 0 0 0,1 0-1 0 0,-1-1 1 0 0,1 1 0 0 0,-1-1 0 0 0,1 1-1 0 0,-1 0 1 0 0,1-1 0 0 0,-1 1 0 0 0,1-1-1 0 0,0 1 1 0 0,-1-1 0 0 0,1 1 0 0 0,0-1-1 0 0,-1 0 1 0 0,1 1 0 0 0,0-1 0 0 0,0 1-1 0 0,-1-1 1 0 0,1 0 0 0 0,0 1 0 0 0,0-1-1 0 0,0 1 1 0 0,0-1 0 0 0,0 0 0 0 0,0 1-1 0 0,0-1 1 0 0,0 0 0 0 0,0 1 0 0 0,0-1 0 0 0,0 1-1 0 0,1-1 1 0 0,-1 0 0 0 0,0 1 0 0 0,0-1-1 0 0,1 1 1 0 0,-1-1 0 0 0,0 1 0 0 0,1-1-1 0 0,-1 1 1 0 0,0-1 0 0 0,1 1 0 0 0,-1-1-1 0 0,1 1 1 0 0,-1-1 0 0 0,1 1 0 0 0,-1 0-1 0 0,1-1 1 0 0,-1 1 0 0 0,1 0 0 0 0,-1-1-1 0 0,1 1 1 0 0,-1 0 0 0 0,1 0 0 0 0,0-1-1 0 0,0 1 1 0 0,13-4-2524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3004 0 0,'0'0'7774'0'0,"-22"16"-7226"0"0,21-14-539 0 0,0 0 1 0 0,0 0-1 0 0,1 0 1 0 0,-1 0 0 0 0,1 0-1 0 0,-1 1 1 0 0,1-1-1 0 0,0 0 1 0 0,0 0 0 0 0,-1 0-1 0 0,2 1 1 0 0,-1-1-1 0 0,0 0 1 0 0,0 0 0 0 0,1 0-1 0 0,-1 0 1 0 0,1 0-1 0 0,0 1 1 0 0,-1-1 0 0 0,1 0-1 0 0,0 0 1 0 0,0 0-1 0 0,0-1 1 0 0,1 1 0 0 0,-1 0-1 0 0,0 0 1 0 0,1-1-1 0 0,-1 1 1 0 0,1-1-1 0 0,0 1 1 0 0,-1-1 0 0 0,1 1-1 0 0,0-1 1 0 0,0 0-1 0 0,0 0 1 0 0,0 0 0 0 0,0 0-1 0 0,0 0 1 0 0,0-1-1 0 0,0 1 1 0 0,0-1 0 0 0,0 1-1 0 0,0-1 1 0 0,1 0-1 0 0,-1 0 1 0 0,0 1 0 0 0,0-2-1 0 0,3 1 1 0 0,-2 4-289 0 0,-10 4 94 0 0,-15 13 90 0 0,16-16 178 0 0,5-4-84 0 0,0 0 1 0 0,0 1-1 0 0,0-1 1 0 0,0 0-1 0 0,1 1 1 0 0,-1-1-1 0 0,0 1 1 0 0,1-1-1 0 0,-1 1 1 0 0,1-1-1 0 0,-1 1 1 0 0,1-1-1 0 0,0 1 1 0 0,-1-1-1 0 0,1 1 1 0 0,0 0-1 0 0,0-1 1 0 0,0 1-1 0 0,0-1 1 0 0,1 1-1 0 0,-1 2 1 0 0,16 35 62 0 0,-13-34-18 0 0,0 0 0 0 0,-1 0 1 0 0,0 0-1 0 0,0 1 0 0 0,0-1 0 0 0,0 0 0 0 0,-1 1 0 0 0,1 6 0 0 0,-2-9-49 0 0,0-1-1 0 0,0 0 0 0 0,0 1 0 0 0,0-1 1 0 0,0 0-1 0 0,-1 1 0 0 0,1-1 0 0 0,-1 0 1 0 0,0 0-1 0 0,1 1 0 0 0,-1-1 0 0 0,0 0 0 0 0,0 0 1 0 0,-1 0-1 0 0,1 0 0 0 0,0 0 0 0 0,-1 0 1 0 0,-1 2-1 0 0,1-3-297 0 0,-1 1-1 0 0,0-1 1 0 0,1 1 0 0 0,-1-1 0 0 0,0 0 0 0 0,0 0-1 0 0,0 0 1 0 0,1-1 0 0 0,-1 1 0 0 0,0-1 0 0 0,0 1-1 0 0,0-1 1 0 0,0 0 0 0 0,-3-1 0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1720 0 0,'0'0'8910'0'0,"0"8"-8613"0"0,-3 38-97 0 0,0-2 243 0 0,2-1 0 0 0,4 49 0 0 0,5-80-1791 0 0,-8-11 1028 0 0,1-1-1 0 0,0 0 1 0 0,0 0 0 0 0,-1 0 0 0 0,1 0-1 0 0,0 0 1 0 0,0 0 0 0 0,-1 0 0 0 0,1 0 0 0 0,0 0-1 0 0,0 0 1 0 0,-1 0 0 0 0,1 0 0 0 0,0-1 0 0 0,0 1-1 0 0,-1 0 1 0 0,1 0 0 0 0,0-1 0 0 0,-1 1 0 0 0,1-1-1 0 0,0 1 1 0 0,-1-1 0 0 0,1 1 0 0 0,-1-1-1 0 0,2 0 1 0 0,5-6-2462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 3896 0 0,'0'0'6745'0'0,"-14"-2"-6294"0"0,-110-9 45 0 0,65 9-4434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4176 0 0,'0'0'6457'0'0,"11"-1"-6388"0"0,74-2-123 0 0,-46 4-87 0 0,-1-3 1 0 0,58-9 0 0 0,-79 6-163 0 0,-16 0-441 0 0,-25 0 893 0 0,22 9 41 0 0,0-1-1 0 0,1 1 1 0 0,0 0 0 0 0,-1-1-1 0 0,1 1 1 0 0,0 0 0 0 0,1 0 0 0 0,-1 0-1 0 0,1 0 1 0 0,0 3 0 0 0,-2 144 86 0 0,-1 15-146 0 0,3-160-139 0 0,-1 0 0 0 0,0 0 0 0 0,0 0 1 0 0,-1 0-1 0 0,0-1 0 0 0,0 1 0 0 0,0 0 1 0 0,0-1-1 0 0,-1 0 0 0 0,0 1 0 0 0,0-1 1 0 0,-1 0-1 0 0,1 0 0 0 0,-7 5 0 0 0,7-7-35 0 0,0 0-1 0 0,-1-1 1 0 0,1 0-1 0 0,-1 1 0 0 0,1-1 1 0 0,-1 0-1 0 0,0-1 1 0 0,0 1-1 0 0,0-1 1 0 0,0 1-1 0 0,0-1 0 0 0,0 0 1 0 0,0-1-1 0 0,-1 1 1 0 0,1-1-1 0 0,0 0 1 0 0,0 0-1 0 0,-1 0 0 0 0,1-1 1 0 0,0 1-1 0 0,-4-2 1 0 0,5 1-31 0 0,0 0 1 0 0,1 0 0 0 0,-1 0-1 0 0,0-1 1 0 0,1 1 0 0 0,-1-1-1 0 0,1 1 1 0 0,0-1 0 0 0,0 0-1 0 0,0 0 1 0 0,-1 0 0 0 0,2 0-1 0 0,-1-1 1 0 0,0 1 0 0 0,0 0-1 0 0,1-1 1 0 0,-3-4 0 0 0,3 6-217 0 0,1-1 1 0 0,-1 1 0 0 0,1-1-1 0 0,-1 0 1 0 0,1 1 0 0 0,-1-1-1 0 0,1 0 1 0 0,0 1 0 0 0,0-1-1 0 0,0 0 1 0 0,0 1 0 0 0,0-1-1 0 0,0 0 1 0 0,0 1 0 0 0,1-1 0 0 0,-1 0-1 0 0,1 1 1 0 0,-1-1 0 0 0,1 0-1 0 0,0-1 1 0 0,8-5-2769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6 190 3632 0 0,'0'0'3377'0'0,"0"-15"-2781"0"0,-2-2-463 0 0,0-6 206 0 0,1 0 1 0 0,0 0-1 0 0,4-24 0 0 0,-3 45-314 0 0,0 0-1 0 0,1 0 0 0 0,-1-1 1 0 0,1 1-1 0 0,0 0 0 0 0,-1 0 1 0 0,1 0-1 0 0,0 0 0 0 0,0 0 1 0 0,0 0-1 0 0,1 0 0 0 0,-1 0 1 0 0,0 0-1 0 0,3-2 0 0 0,-3 3 10 0 0,0 1-1 0 0,0-1 1 0 0,0 1-1 0 0,0-1 0 0 0,0 1 1 0 0,0-1-1 0 0,0 1 1 0 0,0-1-1 0 0,0 1 1 0 0,0 0-1 0 0,0 0 0 0 0,0 0 1 0 0,0-1-1 0 0,0 1 1 0 0,1 0-1 0 0,-1 0 0 0 0,0 1 1 0 0,0-1-1 0 0,0 0 1 0 0,2 1-1 0 0,1 0-17 0 0,0 1-1 0 0,-1 0 1 0 0,1 0 0 0 0,-1 0 0 0 0,1 0-1 0 0,-1 1 1 0 0,0-1 0 0 0,0 1-1 0 0,0 0 1 0 0,0 0 0 0 0,0 0 0 0 0,-1 0-1 0 0,0 1 1 0 0,3 4 0 0 0,27 75 277 0 0,-15-124-2101 0 0,-16 38 1783 0 0,2-6 164 0 0,18-40-190 0 0,-20 47 120 0 0,0 0 0 0 0,0 0 0 0 0,0 1 0 0 0,0-1 0 0 0,0 0 0 0 0,1 1 0 0 0,-1-1 0 0 0,0 1 0 0 0,1-1 0 0 0,-1 1 0 0 0,1 0 0 0 0,-1 0 0 0 0,1 0 0 0 0,0 0 0 0 0,0 0 0 0 0,-1 0 0 0 0,1 0 0 0 0,0 0 0 0 0,0 1 0 0 0,0-1 0 0 0,3 0 0 0 0,-4 2-40 0 0,0-1 0 0 0,0 1 0 0 0,0 0-1 0 0,0 0 1 0 0,-1-1 0 0 0,1 1 0 0 0,0 0-1 0 0,-1 0 1 0 0,1 0 0 0 0,-1 0 0 0 0,1 0 0 0 0,-1 0-1 0 0,0 0 1 0 0,1 0 0 0 0,-1 0 0 0 0,0 0-1 0 0,0 0 1 0 0,1 0 0 0 0,-1 1 0 0 0,0-1-1 0 0,0 0 1 0 0,0 0 0 0 0,0 0 0 0 0,-1 0 0 0 0,1 2-1 0 0,-2 30-121 0 0,-2-13 189 0 0,-1-1 0 0 0,-1 0 1 0 0,-1 0-1 0 0,-17 34 0 0 0,16-38-11 0 0,1 0 0 0 0,1 0 0 0 0,0 1 0 0 0,1 0 0 0 0,0 0 0 0 0,1 0 0 0 0,1 0 0 0 0,-1 21 0 0 0,4-36-149 0 0,1-1 0 0 0,-1 1-1 0 0,1 0 1 0 0,-1-1 0 0 0,1 1-1 0 0,-1-1 1 0 0,1 1 0 0 0,-1-1 0 0 0,1 1-1 0 0,-1-1 1 0 0,1 1 0 0 0,0-1-1 0 0,-1 1 1 0 0,1-1 0 0 0,0 0-1 0 0,-1 1 1 0 0,1-1 0 0 0,0 0 0 0 0,0 1-1 0 0,-1-1 1 0 0,1 0 0 0 0,0 0-1 0 0,0 0 1 0 0,-1 0 0 0 0,1 0 0 0 0,0 0-1 0 0,0 0 1 0 0,0 0 0 0 0,31 0-3225 0 0,-26 0 2478 0 0,6 0-1802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1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13 796 0 0,'0'0'4618'0'0,"-15"-2"-4369"0"0,-42-7 89 0 0,57 9-318 0 0,-1 0 0 0 0,0-1 0 0 0,0 1 0 0 0,1 0 1 0 0,-1 0-1 0 0,0 0 0 0 0,0-1 0 0 0,0 1 0 0 0,1 0 1 0 0,-1 0-1 0 0,0 0 0 0 0,0 0 0 0 0,0 0 1 0 0,1 0-1 0 0,-1 1 0 0 0,0-1 0 0 0,0 0 0 0 0,1 0 1 0 0,-1 1-1 0 0,0-1 0 0 0,0 0 0 0 0,1 1 0 0 0,-1-1 1 0 0,0 0-1 0 0,1 1 0 0 0,-1-1 0 0 0,0 1 0 0 0,1-1 1 0 0,-1 1-1 0 0,1 0 0 0 0,-1-1 0 0 0,1 1 1 0 0,-1-1-1 0 0,1 1 0 0 0,-1 0 0 0 0,1 0 0 0 0,0-1 1 0 0,0 1-1 0 0,-1 0 0 0 0,1 0 0 0 0,0-1 0 0 0,0 1 1 0 0,0 0-1 0 0,-1 0 0 0 0,1-1 0 0 0,0 1 1 0 0,0 0-1 0 0,0 0 0 0 0,0 0 0 0 0,1 1 0 0 0,12 26 13 0 0,19-1-138 0 0,-28-24 111 0 0,1-1 1 0 0,-1 1-1 0 0,0 0 0 0 0,0 0 1 0 0,-1 1-1 0 0,1-1 0 0 0,0 1 1 0 0,-1-1-1 0 0,0 1 0 0 0,0 0 0 0 0,0 1 1 0 0,-1-1-1 0 0,1 0 0 0 0,-1 1 1 0 0,0 0-1 0 0,0-1 0 0 0,-1 1 0 0 0,1 0 1 0 0,-1 0-1 0 0,1 5 0 0 0,-3-8-19 0 0,0-1 0 0 0,1 1 0 0 0,-1-1 0 0 0,0 1 0 0 0,0-1 0 0 0,0 1 0 0 0,0-1 0 0 0,0 0 0 0 0,0 1 0 0 0,-1-1 0 0 0,1 0 0 0 0,0 0-1 0 0,-1 0 1 0 0,1 0 0 0 0,-1 0 0 0 0,1 0 0 0 0,-1 0 0 0 0,1-1 0 0 0,-1 1 0 0 0,1 0 0 0 0,-1-1 0 0 0,0 1 0 0 0,1-1 0 0 0,-1 0 0 0 0,0 0 0 0 0,0 1-1 0 0,1-1 1 0 0,-4-1 0 0 0,-52 2-232 0 0,34-9-1023 0 0,22 8 1046 0 0,0 0 0 0 0,1-1-1 0 0,-1 1 1 0 0,0-1 0 0 0,0 1-1 0 0,0-1 1 0 0,1 1 0 0 0,-1-1 0 0 0,0 0-1 0 0,1 1 1 0 0,-1-1 0 0 0,1 0-1 0 0,-1 0 1 0 0,1 1 0 0 0,-1-1 0 0 0,1 0-1 0 0,-1 0 1 0 0,1 0 0 0 0,0 0 0 0 0,-1 1-1 0 0,1-1 1 0 0,0-2 0 0 0,0 3 135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1187 15 2860 0 0,'0'0'3532'0'0,"-5"1"-3443"0"0,-115 5 1445 0 0,-197-16 0 0 0,191 0-1357 0 0,-144 8 0 0 0,156 15-75 0 0,89-8-188 0 0,-2-2 0 0 0,1 0 0 0 0,0-2 0 0 0,-52-4 0 0 0,25-5 1045 0 0,70 23-4896 0 0,-1-9 1032 0 0,-7-2 441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4784 0 0,'0'0'5530'0'0,"8"-3"-5324"0"0,-5 0-172 0 0,1 1-1 0 0,1 0 1 0 0,-1 0 0 0 0,0 0 0 0 0,0 1 0 0 0,1-1 0 0 0,-1 1 0 0 0,1 0 0 0 0,-1 0 0 0 0,1 1 0 0 0,0-1 0 0 0,-1 1 0 0 0,1 0 0 0 0,0 0 0 0 0,-1 1 0 0 0,1-1-1 0 0,-1 1 1 0 0,1 0 0 0 0,-1 1 0 0 0,1-1 0 0 0,-1 1 0 0 0,0-1 0 0 0,0 1 0 0 0,1 0 0 0 0,-1 1 0 0 0,6 4 0 0 0,-7-5-53 0 0,0 1 0 0 0,0-1 0 0 0,0 1 1 0 0,0-1-1 0 0,0 1 0 0 0,-1 0 0 0 0,1 0 0 0 0,-1 1 1 0 0,0-1-1 0 0,0 0 0 0 0,0 1 0 0 0,-1-1 1 0 0,1 1-1 0 0,-1-1 0 0 0,1 1 0 0 0,-1 0 0 0 0,-1 0 1 0 0,1 0-1 0 0,0 0 0 0 0,-1-1 0 0 0,0 1 1 0 0,0 0-1 0 0,0 0 0 0 0,0 0 0 0 0,-1 0 0 0 0,1 0 1 0 0,-1 0-1 0 0,0-1 0 0 0,0 1 0 0 0,0 0 1 0 0,-1 0-1 0 0,0-1 0 0 0,1 1 0 0 0,-1-1 0 0 0,0 0 1 0 0,-1 1-1 0 0,1-1 0 0 0,-4 4 0 0 0,-7 7-96 0 0,0-1-1 0 0,-1 0 0 0 0,-1-1 0 0 0,0 0 0 0 0,0-1 0 0 0,-26 13 0 0 0,40-24 171 0 0,0 1-1 0 0,0-1 1 0 0,0 0-1 0 0,1 1 1 0 0,-1-1-1 0 0,0 0 0 0 0,0 1 1 0 0,0-1-1 0 0,1 1 1 0 0,-1 0-1 0 0,0-1 1 0 0,0 1-1 0 0,1 0 1 0 0,-1-1-1 0 0,1 1 1 0 0,-1 0-1 0 0,0-1 1 0 0,1 1-1 0 0,0 0 0 0 0,-1 0 1 0 0,1 0-1 0 0,-1 0 1 0 0,1 0-1 0 0,0-1 1 0 0,0 1-1 0 0,-1 0 1 0 0,1 0-1 0 0,0 2 1 0 0,1-2-10 0 0,0 0 1 0 0,0 0 0 0 0,0 0-1 0 0,0 0 1 0 0,0 0 0 0 0,0 0-1 0 0,0 0 1 0 0,0 0 0 0 0,0 0-1 0 0,1 0 1 0 0,-1-1 0 0 0,0 1-1 0 0,0-1 1 0 0,1 1 0 0 0,-1-1-1 0 0,3 1 1 0 0,67 13 558 0 0,-66-13-511 0 0,22 2 14 0 0,-1-2 1 0 0,54-2-1 0 0,-13-12-1496 0 0,-60 10 464 0 0,-1 1 1 0 0,1-1-1 0 0,-1 0 0 0 0,0-1 0 0 0,0 1 0 0 0,11-9 0 0 0,-5 0-4479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9 4136 0 0,'0'0'7154'0'0,"2"0"-6842"0"0,6 0-234 0 0,-37-4 130 0 0,23 3-174 0 0,1-1 0 0 0,-1 1 0 0 0,1 1 0 0 0,-1-1 0 0 0,1 1 0 0 0,-1 0 1 0 0,0 0-1 0 0,1 1 0 0 0,-1 0 0 0 0,-10 2 0 0 0,15-2 1 0 0,0 1 0 0 0,0-1 0 0 0,0 0 0 0 0,0 1 0 0 0,0-1 0 0 0,0 1 0 0 0,0-1 0 0 0,0 1 0 0 0,1-1 0 0 0,-1 1 0 0 0,1 0 0 0 0,-1-1 0 0 0,1 1 0 0 0,-1 0 0 0 0,1-1 0 0 0,0 1 0 0 0,0 0 0 0 0,0 2 0 0 0,1 41 29 0 0,0-28-17 0 0,-1 90-81 0 0,6 279 826 0 0,-2-243-786 0 0,6 76 36 0 0,-5-186-95 0 0,-2 1 0 0 0,-1-1 0 0 0,-2 1 0 0 0,-1 0 0 0 0,-6 38 0 0 0,-15 2 41 0 0,21-73 32 0 0,1 0 1 0 0,-1 0 0 0 0,1 0 0 0 0,-1 0-1 0 0,1 0 1 0 0,0 1 0 0 0,-1-1 0 0 0,1 0 0 0 0,0 0-1 0 0,0 0 1 0 0,0 0 0 0 0,0 0 0 0 0,0 0 0 0 0,0 1-1 0 0,0-1 1 0 0,0 0 0 0 0,1 0 0 0 0,-1 0-1 0 0,0 0 1 0 0,1 0 0 0 0,-1 0 0 0 0,1 0 0 0 0,0 2-1 0 0,24-1 677 0 0,-6-3-926 0 0,38 5-1514 0 0,-41-2-2686 0 0,-6-1-708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5665 0 0,'0'0'6237'0'0,"51"0"-5605"0"0,-49 0-657 0 0,0-1 0 0 0,0 1 0 0 0,0 0 0 0 0,0 0-1 0 0,0 0 1 0 0,-1 1 0 0 0,1-1 0 0 0,0 0 0 0 0,0 1-1 0 0,0-1 1 0 0,0 1 0 0 0,-1-1 0 0 0,1 1 0 0 0,0 0-1 0 0,0 0 1 0 0,-1 0 0 0 0,1 0 0 0 0,-1 0 0 0 0,1 0-1 0 0,-1 1 1 0 0,1-1 0 0 0,-1 0 0 0 0,0 1-1 0 0,0-1 1 0 0,1 1 0 0 0,0 2 0 0 0,0 1-113 0 0,-1 1 1 0 0,0-1-1 0 0,0 1 0 0 0,-1-1 1 0 0,1 1-1 0 0,-1-1 0 0 0,-1 10 1 0 0,0 8 350 0 0,2 83 581 0 0,-5 0 0 0 0,-23 133 0 0 0,17-161-799 0 0,2 1 1 0 0,4 98 0 0 0,-7-55-141 0 0,9-110 183 0 0,0 13-176 0 0,2 0 0 0 0,3 45 0 0 0,1 3 229 0 0,-2 17 386 0 0,-2-89-476 0 0,0-1-1 0 0,0 1 1 0 0,0-1 0 0 0,-1 1 0 0 0,1-1-1 0 0,0 1 1 0 0,0-1 0 0 0,0 1-1 0 0,-1-1 1 0 0,1 1 0 0 0,0-1 0 0 0,0 1-1 0 0,-1-1 1 0 0,1 0 0 0 0,0 1 0 0 0,-1-1-1 0 0,1 1 1 0 0,-1-1 0 0 0,1 0 0 0 0,0 1-1 0 0,-1-1 1 0 0,1 0 0 0 0,-1 0-1 0 0,1 1 1 0 0,-1-1 0 0 0,1 0 0 0 0,-1 0-1 0 0,1 0 1 0 0,-1 0 0 0 0,1 0 0 0 0,-1 1-1 0 0,0-1 1 0 0,-27-2 511 0 0,22 1-1089 0 0,0 0-1 0 0,0-1 0 0 0,0 0 1 0 0,0 0-1 0 0,0-1 0 0 0,1 1 1 0 0,-6-5-1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4144 0 0,'0'0'5984'0'0,"2"-3"-5473"0"0,1-1-418 0 0,0 1 0 0 0,1 0 0 0 0,-1-1 0 0 0,1 1 0 0 0,-1 1-1 0 0,1-1 1 0 0,0 0 0 0 0,0 1 0 0 0,1 0 0 0 0,-1 0 0 0 0,0 0 0 0 0,1 1 0 0 0,-1-1 0 0 0,1 1 0 0 0,-1 0 0 0 0,1 0 0 0 0,6 0 0 0 0,-8 1-90 0 0,-1-1 1 0 0,0 1 0 0 0,0 0 0 0 0,0 0 0 0 0,1 0-1 0 0,-1 0 1 0 0,0 0 0 0 0,0 0 0 0 0,0 1-1 0 0,0-1 1 0 0,1 1 0 0 0,-1 0 0 0 0,0-1 0 0 0,0 1-1 0 0,0 0 1 0 0,0 0 0 0 0,0 1 0 0 0,-1-1 0 0 0,1 0-1 0 0,0 0 1 0 0,0 1 0 0 0,-1-1 0 0 0,1 1 0 0 0,-1 0-1 0 0,1-1 1 0 0,-1 1 0 0 0,0 0 0 0 0,0 0 0 0 0,0 0-1 0 0,0 0 1 0 0,0 0 0 0 0,0 0 0 0 0,0 0 0 0 0,-1 0-1 0 0,1 0 1 0 0,-1 0 0 0 0,1 0 0 0 0,-1 1 0 0 0,0-1-1 0 0,0 4 1 0 0,0-1-46 0 0,-1 1 0 0 0,0-1-1 0 0,-1 0 1 0 0,1 1 0 0 0,-1-1-1 0 0,0 0 1 0 0,0 0 0 0 0,0 0-1 0 0,-1 0 1 0 0,0 0 0 0 0,0 0 0 0 0,0-1-1 0 0,-4 5 1 0 0,-6 5 233 0 0,0 0-1 0 0,-21 18 1 0 0,77-17 2357 0 0,63 2-2882 0 0,-58-11-5448 0 0,-36-3 487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5056 0 0,'0'0'5294'0'0,"0"36"-3952"0"0,0 166-1483 0 0,0-201-233 0 0,0-1 1 0 0,0 1-1 0 0,1 0 1 0 0,-1 0-1 0 0,0-1 0 0 0,0 1 1 0 0,1 0-1 0 0,-1 0 1 0 0,1-1-1 0 0,-1 1 0 0 0,0 0 1 0 0,1-1-1 0 0,-1 1 1 0 0,1-1-1 0 0,-1 1 0 0 0,1-1 1 0 0,0 1-1 0 0,-1-1 0 0 0,1 1 1 0 0,0-1-1 0 0,0 1 1 0 0,3 1-2023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1720 0 0,'0'0'6129'0'0,"-8"1"-5835"0"0,-151 8-958 0 0,151-8-833 0 0,3 0-665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3332 0 0,'0'0'4581'0'0,"-11"0"-4344"0"0,-99 0 382 0 0,109 1-557 0 0,0-1-1 0 0,0 0 0 0 0,0 1 1 0 0,0-1-1 0 0,0 1 0 0 0,0 0 1 0 0,0-1-1 0 0,0 1 0 0 0,1 0 1 0 0,-1-1-1 0 0,0 1 0 0 0,0 0 1 0 0,1 0-1 0 0,-1 0 0 0 0,1 0 1 0 0,-1-1-1 0 0,1 1 0 0 0,-1 0 1 0 0,1 0-1 0 0,-1 0 0 0 0,1 0 1 0 0,0 0-1 0 0,-1 0 0 0 0,1 1 1 0 0,0-1-1 0 0,0 0 0 0 0,0 0 1 0 0,0 0-1 0 0,0 0 0 0 0,0 2 1 0 0,0 44 137 0 0,1-34-193 0 0,-2 91-171 0 0,4 163 298 0 0,23 76 254 0 0,-25-293-313 0 0,-10 88 0 0 0,9-21 396 0 0,87-141-383 0 0,-51 17-1678 0 0,-10 6-3632 0 0,-16 1 1457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5156 0 0,'0'0'6203'0'0,"10"-2"-6144"0"0,73-17-237 0 0,-52 10 228 0 0,0 1 1 0 0,1 2-1 0 0,53-3 1 0 0,-85 9 24 0 0,-1 2-440 0 0,0 1 299 0 0,0 0 0 0 0,0-1 0 0 0,-1 1 0 0 0,1-1-1 0 0,-1 0 1 0 0,1 1 0 0 0,-1-1 0 0 0,0 0 0 0 0,0 0 0 0 0,0 0 0 0 0,0 0-1 0 0,-4 2 1 0 0,2-1 129 0 0,0 0 0 0 0,1 1 0 0 0,-1-1 0 0 0,1 1 0 0 0,0 0 0 0 0,0-1 0 0 0,-3 8 0 0 0,2 2-24 0 0,0 0 0 0 0,1 1 0 0 0,1 0 0 0 0,0 0 0 0 0,1-1 0 0 0,0 21 1 0 0,9 87-274 0 0,-5-99 217 0 0,-3-17 14 0 0,2 12-14 0 0,0 1 0 0 0,-2-1 0 0 0,0 0 0 0 0,0 0 0 0 0,-5 24 0 0 0,4-38 18 0 0,0 0 0 0 0,1 0 0 0 0,-1 0 1 0 0,0 0-1 0 0,0-1 0 0 0,-1 1 0 0 0,1 0 0 0 0,0 0 0 0 0,-1-1 0 0 0,0 1 1 0 0,0-1-1 0 0,0 0 0 0 0,0 1 0 0 0,0-1 0 0 0,0 0 0 0 0,0 0 0 0 0,-1 0 1 0 0,1-1-1 0 0,-1 1 0 0 0,1-1 0 0 0,-1 1 0 0 0,1-1 0 0 0,-1 0 0 0 0,0 0 1 0 0,0 0-1 0 0,0 0 0 0 0,0 0 0 0 0,0-1 0 0 0,0 1 0 0 0,0-1 0 0 0,0 0 1 0 0,0 0-1 0 0,0 0 0 0 0,0 0 0 0 0,0-1 0 0 0,0 1 0 0 0,0-1 0 0 0,0 1 1 0 0,-2-2-1 0 0,2 1-132 0 0,0 1 0 0 0,1-1 0 0 0,-1 0 0 0 0,1 0 0 0 0,0 0 0 0 0,-1 0 1 0 0,1 0-1 0 0,0 0 0 0 0,0 0 0 0 0,-1-1 0 0 0,1 1 0 0 0,0-1 0 0 0,0 0 1 0 0,1 0-1 0 0,-1 0 0 0 0,0 0 0 0 0,0 0 0 0 0,1 0 0 0 0,0 0 0 0 0,-1 0 1 0 0,1 0-1 0 0,0-1 0 0 0,0 1 0 0 0,0-1 0 0 0,0 1 0 0 0,0 0 0 0 0,1-1 1 0 0,-1-4-1 0 0,1 6-4 0 0,0 1 1 0 0,0-1-1 0 0,1 1 1 0 0,-1-1 0 0 0,0 1-1 0 0,0 0 1 0 0,1-1-1 0 0,-1 1 1 0 0,0-1 0 0 0,1 1-1 0 0,-1 0 1 0 0,0-1-1 0 0,1 1 1 0 0,-1 0 0 0 0,1-1-1 0 0,-1 1 1 0 0,1 0-1 0 0,-1 0 1 0 0,1-1 0 0 0,-1 1-1 0 0,1 0 1 0 0,-1 0-1 0 0,1 0 1 0 0,-1 0 0 0 0,1 0-1 0 0,-1-1 1 0 0,1 1-1 0 0,0 0-32 0 0,11-2-2475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1192 0 0,'0'0'9578'0'0,"-7"9"-9301"0"0,-123 154-1467 0 0,128-153-3627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2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9 260 1428 0 0,'0'0'8444'0'0,"0"-16"-7966"0"0,-8-200 924 0 0,38 232-700 0 0,-15-2-789 0 0,-2 0-1 0 0,24 34 1 0 0,-29-37 106 0 0,1 1 0 0 0,-1-1 0 0 0,2 0 1 0 0,-1-1-1 0 0,2 0 0 0 0,-1 0 1 0 0,1-1-1 0 0,15 9 0 0 0,-25-18-43 0 0,-1 0-1 0 0,1 0 1 0 0,0 0-1 0 0,0 0 1 0 0,0 0-1 0 0,-1 0 1 0 0,1 0-1 0 0,0 0 1 0 0,0-1-1 0 0,0 1 1 0 0,-1 0-1 0 0,1 0 1 0 0,0-1-1 0 0,0 1 1 0 0,-1 0-1 0 0,1-1 1 0 0,0 1-1 0 0,-1-1 1 0 0,1 1-1 0 0,0-1 1 0 0,-1 1-1 0 0,1-1 1 0 0,-1 1-1 0 0,1-1 1 0 0,-1 0-1 0 0,1 1 1 0 0,-1-1 0 0 0,1 0-1 0 0,-1 1 1 0 0,0-1-1 0 0,1 0 1 0 0,-1 1-1 0 0,0-1 1 0 0,0 0-1 0 0,0 0 1 0 0,1 0-1 0 0,-1-1 1 0 0,12-40-215 0 0,-9 30 117 0 0,7-22-845 0 0,-7 19-348 0 0,1 1 0 0 0,1 0 0 0 0,0 0 0 0 0,1 0 0 0 0,11-18 1 0 0,-7 19-788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73 321 1104 0 0,'0'0'2204'0'0,"10"-16"-1584"0"0,31-50-20 0 0,-38 60-559 0 0,0 0 1 0 0,0 0-1 0 0,-1 0 0 0 0,0 0 0 0 0,0-1 0 0 0,-1 1 0 0 0,1-1 0 0 0,-2 0 0 0 0,1 1 0 0 0,-1-1 0 0 0,0 0 0 0 0,0 1 0 0 0,-1-1 0 0 0,0 0 0 0 0,0 1 0 0 0,0-1 1 0 0,-1 1-1 0 0,0-1 0 0 0,0 1 0 0 0,-1 0 0 0 0,0 0 0 0 0,0 0 0 0 0,0 0 0 0 0,-1 0 0 0 0,1 1 0 0 0,-7-7 0 0 0,4 4-158 0 0,-1 1-1 0 0,0-1 1 0 0,0 2-1 0 0,0-1 1 0 0,-10-6-1 0 0,14 11-246 0 0,0 0-1 0 0,0 0 1 0 0,-1 1-1 0 0,1 0 1 0 0,0-1-1 0 0,-1 1 1 0 0,1 0-1 0 0,-1 1 1 0 0,1-1-1 0 0,-1 1 1 0 0,-3-1-1 0 0,-1 1-193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141 187 5525 0 0,'0'0'2441'0'0,"-8"-16"-2229"0"0,-11-17-57 0 0,-1 2 0 0 0,-34-43 0 0 0,51 70-444 0 0,0 0-1 0 0,-1 1 1 0 0,1-1 0 0 0,0 1-1 0 0,-1 0 1 0 0,0 0 0 0 0,0 1 0 0 0,-7-5-1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1 588 0 0,'0'0'7488'0'0,"1"9"-7231"0"0,3 27-81 0 0,-4-35-171 0 0,0 0 1 0 0,1-1 0 0 0,-1 1-1 0 0,0 0 1 0 0,1-1 0 0 0,-1 1-1 0 0,1 0 1 0 0,-1-1 0 0 0,1 1-1 0 0,-1-1 1 0 0,1 1 0 0 0,-1-1 0 0 0,1 1-1 0 0,0-1 1 0 0,-1 1 0 0 0,1-1-1 0 0,-1 0 1 0 0,1 1 0 0 0,0-1-1 0 0,0 0 1 0 0,-1 1 0 0 0,1-1-1 0 0,0 0 1 0 0,0 0 0 0 0,-1 0-1 0 0,1 0 1 0 0,1 0 0 0 0,23 1 134 0 0,-20-1 21 0 0,0 0-184 0 0,-1 1 0 0 0,1-1 0 0 0,0 0 0 0 0,0 0 0 0 0,0 0 0 0 0,-1-1 0 0 0,8-1 0 0 0,-10 1 15 0 0,-1 1 0 0 0,0-1 0 0 0,0 1 0 0 0,1-1 0 0 0,-1 0 0 0 0,0 0 0 0 0,0 0 0 0 0,0 1 0 0 0,0-1 0 0 0,0 0 0 0 0,0 0 0 0 0,0 0 0 0 0,0 0 0 0 0,-1-1 0 0 0,1 1 0 0 0,0 0 0 0 0,0 0 0 0 0,-1 0 0 0 0,1-1 0 0 0,-1 1 0 0 0,1 0 0 0 0,-1-1 0 0 0,0 1 0 0 0,0 0 0 0 0,1-1 0 0 0,-1 1 0 0 0,0-1 0 0 0,0 1 0 0 0,-1-2 0 0 0,1 3 28 0 0,0-1 0 0 0,0 1 0 0 0,0 0 1 0 0,0 0-1 0 0,0 0 0 0 0,0-1 0 0 0,0 1 0 0 0,0 0 1 0 0,0 0-1 0 0,-1 0 0 0 0,1 0 0 0 0,0-1 0 0 0,0 1 1 0 0,0 0-1 0 0,0 0 0 0 0,-1 0 0 0 0,1 0 0 0 0,0 0 1 0 0,0-1-1 0 0,0 1 0 0 0,-1 0 0 0 0,1 0 1 0 0,0 0-1 0 0,0 0 0 0 0,0 0 0 0 0,-1 0 0 0 0,1 0 1 0 0,0 0-1 0 0,0 0 0 0 0,-1 0 0 0 0,1 0 0 0 0,0 0 1 0 0,0 0-1 0 0,-1 0 0 0 0,1 0 0 0 0,0 0 0 0 0,0 0 1 0 0,0 0-1 0 0,-1 0 0 0 0,1 0 0 0 0,0 0 0 0 0,0 1 1 0 0,0-1-1 0 0,-1 0 0 0 0,1 0 0 0 0,0 0 0 0 0,0 0 1 0 0,0 0-1 0 0,0 1 0 0 0,-1-1 0 0 0,1 0 1 0 0,0 0-1 0 0,0 0 0 0 0,0 0 0 0 0,0 1 0 0 0,0-1 1 0 0,0 0-1 0 0,0 0 0 0 0,-1 1 0 0 0,1-1 0 0 0,-11 12 1486 0 0,8-5-1410 0 0,1 1 0 0 0,0-1-1 0 0,0 0 1 0 0,1 1 0 0 0,0-1-1 0 0,0 1 1 0 0,1 0 0 0 0,1 10 0 0 0,7 61 118 0 0,-2-49-91 0 0,-3-15-128 0 0,0 0-1 0 0,-1 0 1 0 0,-1 1 0 0 0,0-1-1 0 0,-1 0 1 0 0,-2 17-1 0 0,1-30-36 0 0,1-1 0 0 0,0 1-1 0 0,-1-1 1 0 0,0 1-1 0 0,1-1 1 0 0,-1 1-1 0 0,0-1 1 0 0,0 1-1 0 0,1-1 1 0 0,-1 0 0 0 0,0 0-1 0 0,0 1 1 0 0,-1-1-1 0 0,1 0 1 0 0,0 0-1 0 0,0 0 1 0 0,-1 0-1 0 0,1 0 1 0 0,0 0 0 0 0,-1-1-1 0 0,1 1 1 0 0,-1 0-1 0 0,1-1 1 0 0,-1 1-1 0 0,1-1 1 0 0,-1 1-1 0 0,1-1 1 0 0,-1 0 0 0 0,1 0-1 0 0,-1 0 1 0 0,0 0-1 0 0,1 0 1 0 0,-1 0-1 0 0,1 0 1 0 0,-1 0-1 0 0,0-1 1 0 0,1 1 0 0 0,-3-1-1 0 0,0 0-165 0 0,1 0 0 0 0,0 0 0 0 0,-1 0 1 0 0,1 0-1 0 0,0-1 0 0 0,0 1 0 0 0,0-1 0 0 0,0 0 0 0 0,0 0 0 0 0,0 0 0 0 0,1 0 1 0 0,-1 0-1 0 0,1-1 0 0 0,-1 1 0 0 0,1-1 0 0 0,0 0 0 0 0,-3-4 0 0 0,-1-19-2789 0 0,6 13 343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17 2788 0 0,'0'0'7523'0'0,"8"-2"-7433"0"0,-2 0-20 0 0,2-1-38 0 0,-1 1 1 0 0,1 0-1 0 0,-1 0 0 0 0,1 1 1 0 0,0 0-1 0 0,0 0 0 0 0,0 1 0 0 0,-1 0 1 0 0,1 0-1 0 0,12 3 0 0 0,-20-2-22 0 0,1 0 0 0 0,0 0 0 0 0,0 0 0 0 0,0 0-1 0 0,-1 0 1 0 0,1 0 0 0 0,-1 1 0 0 0,1-1 0 0 0,-1 0 0 0 0,1 1-1 0 0,-1-1 1 0 0,0 0 0 0 0,0 1 0 0 0,0-1 0 0 0,1 0 0 0 0,-1 1-1 0 0,-1-1 1 0 0,1 2 0 0 0,-1 35 231 0 0,1-26-249 0 0,-1 30 37 0 0,-2 1-1 0 0,-13 71 1 0 0,1-36 104 0 0,4 0 0 0 0,4 1 0 0 0,3 0-1 0 0,7 91 1 0 0,6-86 57 0 0,1 52-60 0 0,-10-135-125 0 0,-1 1 0 0 0,1 0-1 0 0,-1-1 1 0 0,0 1 0 0 0,0 0 0 0 0,1-1 0 0 0,-1 1 0 0 0,0-1 0 0 0,-1 0-1 0 0,1 1 1 0 0,0-1 0 0 0,0 0 0 0 0,0 1 0 0 0,-1-1 0 0 0,1 0 0 0 0,-1 0-1 0 0,1 0 1 0 0,-1 0 0 0 0,1-1 0 0 0,-1 1 0 0 0,0 0 0 0 0,1-1 0 0 0,-1 1 0 0 0,0-1-1 0 0,-1 1 1 0 0,-46 8-1101 0 0,48-9 1056 0 0,1 0-81 0 0,0 0 0 0 0,-1 0 0 0 0,1 0 0 0 0,0 0 0 0 0,0 0-1 0 0,-1 0 1 0 0,1 0 0 0 0,0 0 0 0 0,0 0 0 0 0,-1 0 0 0 0,1 0 0 0 0,0 0 0 0 0,0 0 0 0 0,-1 0 0 0 0,1 0 0 0 0,0 0 0 0 0,0 0 0 0 0,0 0 0 0 0,-1 0 0 0 0,1 0 0 0 0,0 0 0 0 0,0-1 0 0 0,0 1 0 0 0,-1 0 0 0 0,1 0 0 0 0,0 0 0 0 0,0 0 0 0 0,0 0 0 0 0,0-1 0 0 0,-1 1 0 0 0,1 0 0 0 0,0 0 0 0 0,0 0 0 0 0,0-1 0 0 0,0 1 0 0 0,0 0 0 0 0,0 0 0 0 0,0-1 0 0 0,-1 1 0 0 0,1 0 0 0 0,0 0 0 0 0,0 0 0 0 0,0-1 0 0 0,0 1 0 0 0,0 0 0 0 0,0 0 0 0 0,0-1 0 0 0,0 1 0 0 0,0 0-1 0 0,0 0 1 0 0,1-1 0 0 0,-1-2-2831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1868 0 0,'0'0'8865'0'0,"1"-4"-8090"0"0,0 3-751 0 0,-1 1 1 0 0,0-1 0 0 0,0 0-1 0 0,1 0 1 0 0,-1 0-1 0 0,1 1 1 0 0,-1-1 0 0 0,1 0-1 0 0,-1 1 1 0 0,1-1-1 0 0,-1 0 1 0 0,1 1 0 0 0,-1-1-1 0 0,1 1 1 0 0,0-1 0 0 0,-1 1-1 0 0,1-1 1 0 0,0 1-1 0 0,-1-1 1 0 0,1 1 0 0 0,0 0-1 0 0,0-1 1 0 0,0 1-1 0 0,-1 0 1 0 0,1 0 0 0 0,0-1-1 0 0,0 1 1 0 0,0 0 0 0 0,0 0-1 0 0,-1 0 1 0 0,1 0-1 0 0,2 0 1 0 0,-2 1-29 0 0,1-1 0 0 0,-1 1 0 0 0,1-1 0 0 0,-1 1 0 0 0,1 0 0 0 0,-1 0-1 0 0,1-1 1 0 0,-1 1 0 0 0,1 0 0 0 0,-1 0 0 0 0,0 1 0 0 0,0-1 0 0 0,0 0 0 0 0,1 0 0 0 0,-1 0 0 0 0,0 1 0 0 0,0-1 0 0 0,-1 1 0 0 0,1-1 0 0 0,1 3-1 0 0,1 1-53 0 0,0 1-1 0 0,-1 0 1 0 0,1 0-1 0 0,-1 0 1 0 0,0 0-1 0 0,-1 1 1 0 0,0-1-1 0 0,0 0 0 0 0,0 1 1 0 0,-1-1-1 0 0,0 1 1 0 0,0-1-1 0 0,0 0 1 0 0,-1 1-1 0 0,0-1 0 0 0,0 0 1 0 0,-1 1-1 0 0,1-1 1 0 0,-2 0-1 0 0,1 0 1 0 0,0 0-1 0 0,-1 0 1 0 0,-5 6-1 0 0,-1 5 185 0 0,-7 10-655 0 0,16-26 583 0 0,0-1-1 0 0,0 0 0 0 0,-1 0 0 0 0,1 0 0 0 0,0 0 0 0 0,0 0 0 0 0,0 1 0 0 0,0-1 0 0 0,-1 0 0 0 0,1 0 1 0 0,0 0-1 0 0,0 1 0 0 0,0-1 0 0 0,0 0 0 0 0,0 0 0 0 0,-1 1 0 0 0,1-1 0 0 0,0 0 0 0 0,0 0 0 0 0,0 0 1 0 0,0 1-1 0 0,0-1 0 0 0,0 0 0 0 0,0 0 0 0 0,0 1 0 0 0,0-1 0 0 0,0 0 0 0 0,0 0 0 0 0,0 1 1 0 0,0-1-1 0 0,0 0 0 0 0,0 0 0 0 0,0 1 0 0 0,1-1 0 0 0,-1 0 0 0 0,0 0 0 0 0,0 1 0 0 0,0-1 0 0 0,0 0 1 0 0,0 0-1 0 0,1 0 0 0 0,-1 1 0 0 0,0-1 0 0 0,0 0 0 0 0,0 0 0 0 0,0 0 0 0 0,1 0 0 0 0,-1 1 0 0 0,0-1 1 0 0,0 0-1 0 0,1 0 0 0 0,-1 0 0 0 0,0 0 0 0 0,0 0 0 0 0,0 0 0 0 0,1 0 0 0 0,-1 0 0 0 0,0 0 0 0 0,0 0 1 0 0,1 0-1 0 0,-1 0 0 0 0,1 0 0 0 0,10-1-18 0 0,1 0 1 0 0,0 0-1 0 0,-1 2 1 0 0,16 1-1 0 0,13 0-7148 0 0,-28-2 2229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1280 0 0,'0'0'9360'0'0,"2"0"-9192"0"0,8 1-114 0 0,-8-1-130 0 0,-37 2 1083 0 0,-111 18-3322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7 3916 0 0,'0'0'5452'0'0,"-10"0"-4952"0"0,-58-3 375 0 0,16 0-1968 0 0,21 2-2974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16 492 0 0,'0'0'5901'0'0,"7"-7"-164"0"0,3-1-4344 0 0,185 22-5074 0 0,-197-12 3783 0 0,-1 0 0 0 0,1 1 0 0 0,0-1 0 0 0,0 1 0 0 0,0 0 0 0 0,0-1 0 0 0,0 1 0 0 0,0 0 0 0 0,1 0 0 0 0,0 1 0 0 0,-2 3 0 0 0,-1 8-84 0 0,1 0 0 0 0,1 0 0 0 0,1 0 0 0 0,0 0-1 0 0,0 0 1 0 0,2 0 0 0 0,2 17 0 0 0,-1 18-34 0 0,4 69-790 0 0,-7-118 782 0 0,0 1 0 0 0,0-1 0 0 0,0 0 0 0 0,-1 1 0 0 0,1-1 0 0 0,0 0 0 0 0,-1 0-1 0 0,1 0 1 0 0,-1 0 0 0 0,1 0 0 0 0,-1 0 0 0 0,1 0 0 0 0,-1 0 0 0 0,0-1 0 0 0,0 1 0 0 0,1-1 0 0 0,-4 1 0 0 0,-33 9 141 0 0,34-10-200 0 0,0 1 1 0 0,0-1-1 0 0,-1 1 0 0 0,1-1 1 0 0,0-1-1 0 0,-1 1 0 0 0,1-1 1 0 0,0 1-1 0 0,-8-3 0 0 0,10 1-129 0 0,1 1 0 0 0,0 0 0 0 0,-1 0 0 0 0,1-1 0 0 0,0 1 0 0 0,0-1 0 0 0,0 1 0 0 0,0-1 0 0 0,0 1 0 0 0,1-1 0 0 0,-1 0 0 0 0,0 1 0 0 0,1-1 0 0 0,-1 0 0 0 0,1 0 0 0 0,0 1 0 0 0,0-1 0 0 0,-1 0 0 0 0,1 0 0 0 0,0 1 0 0 0,0-1 0 0 0,1 0 0 0 0,-1 0 0 0 0,0 0 0 0 0,1-2 0 0 0,2-7-1479 0 0,6 1-350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5004 0 0,'0'0'3693'0'0,"-6"6"-3633"0"0,3-3-40 0 0,0 0-1 0 0,0 1 1 0 0,1-1 0 0 0,-1 1 0 0 0,1-1 0 0 0,-1 1-1 0 0,1 0 1 0 0,0 0 0 0 0,-2 8 0 0 0,3-10-12 0 0,1 0 0 0 0,0 0 0 0 0,-1 0 1 0 0,1 1-1 0 0,0-1 0 0 0,1 0 0 0 0,-1 0 1 0 0,0 1-1 0 0,0-1 0 0 0,1 0 1 0 0,0 0-1 0 0,-1 0 0 0 0,1 0 0 0 0,0 0 1 0 0,0 0-1 0 0,0 0 0 0 0,0 0 0 0 0,0 0 1 0 0,1 0-1 0 0,-1 0 0 0 0,1 0 0 0 0,-1-1 1 0 0,1 1-1 0 0,-1-1 0 0 0,4 3 1 0 0,13 9 187 0 0,-16-11-222 0 0,0-1 1 0 0,0 0-1 0 0,-1 1 1 0 0,1-1-1 0 0,0 1 1 0 0,0-1-1 0 0,-1 1 0 0 0,1 0 1 0 0,-1 0-1 0 0,1 0 1 0 0,-1 0-1 0 0,2 2 1 0 0,-3-2 7 0 0,-1-1 1 0 0,1 1-1 0 0,0-1 0 0 0,0 1 1 0 0,-1 0-1 0 0,1-1 1 0 0,-1 1-1 0 0,1-1 1 0 0,-1 1-1 0 0,0-1 1 0 0,0 0-1 0 0,1 1 1 0 0,-1-1-1 0 0,0 0 0 0 0,0 1 1 0 0,0-1-1 0 0,0 0 1 0 0,-1 0-1 0 0,1 0 1 0 0,0 0-1 0 0,0 0 1 0 0,-3 2-1 0 0,3-3 34 0 0,0 1 1 0 0,0-1-1 0 0,0 1 1 0 0,0 0-1 0 0,0 0 0 0 0,0-1 1 0 0,0 1-1 0 0,1 0 0 0 0,-1 0 1 0 0,0 0-1 0 0,1 0 1 0 0,-1 0-1 0 0,1 0 0 0 0,-1 0 1 0 0,1 0-1 0 0,-1 0 0 0 0,1 0 1 0 0,0 0-1 0 0,-1 0 1 0 0,1 1-1 0 0,0-1 0 0 0,0 0 1 0 0,0 0-1 0 0,0 0 0 0 0,0 2 1 0 0,18 19 604 0 0,-1-4-781 0 0,-14-14 183 0 0,0 0 1 0 0,-1 0-1 0 0,0 0 0 0 0,0 0 1 0 0,0 0-1 0 0,-1 1 0 0 0,1-1 1 0 0,-1 0-1 0 0,0 1 1 0 0,-1-1-1 0 0,1 1 0 0 0,-1-1 1 0 0,1 9-1 0 0,-2-11-105 0 0,1-1 0 0 0,0 1 0 0 0,0-1-1 0 0,0 1 1 0 0,-1-1 0 0 0,1 1 0 0 0,-1-1 0 0 0,1 1 0 0 0,-1-1 0 0 0,0 0-1 0 0,0 1 1 0 0,1-1 0 0 0,-1 0 0 0 0,0 1 0 0 0,0-1 0 0 0,0 0 0 0 0,0 0 0 0 0,-1 0-1 0 0,1 0 1 0 0,0 0 0 0 0,0 0 0 0 0,-1 0 0 0 0,1 0 0 0 0,0-1 0 0 0,-1 1-1 0 0,1 0 1 0 0,-1-1 0 0 0,1 1 0 0 0,-1-1 0 0 0,1 0 0 0 0,-1 1 0 0 0,1-1-1 0 0,-1 0 1 0 0,1 0 0 0 0,-1 0 0 0 0,1 0 0 0 0,-1 0 0 0 0,1 0 0 0 0,-1-1-1 0 0,0 1 1 0 0,1 0 0 0 0,-1-1 0 0 0,-1 0 0 0 0,-4-4-2756 0 0,6 0 1010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2768 0 0,'0'0'7324'0'0,"-2"0"-7346"0"0,-113 0 1005 0 0,115 0-1097 0 0,0 0 0 0 0,-1 0 1 0 0,1 0-1 0 0,0 0 0 0 0,-1 0 0 0 0,1 0 1 0 0,-1 0-1 0 0,1 0 0 0 0,0 0 0 0 0,-1 0 1 0 0,1 1-1 0 0,0-1 0 0 0,0 0 0 0 0,-1 0 1 0 0,1 0-1 0 0,0 0 0 0 0,-1 1 0 0 0,1-1 1 0 0,0 0-1 0 0,0 0 0 0 0,-1 1 0 0 0,1-1 1 0 0,0 0-1 0 0,0 1 0 0 0,0-1 0 0 0,-1 0 1 0 0,1 1-1 0 0,0-1 0 0 0,0 0 0 0 0,0 1 1 0 0,0-1-1 0 0,0 0 0 0 0,0 1 0 0 0,0-1 1 0 0,0 0-1 0 0,0 1 0 0 0,0-1 0 0 0,0 0 1 0 0,0 1-1 0 0,0-1 0 0 0,0 1 0 0 0,0 2-2517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3592 0 0,'0'0'7590'0'0,"12"-12"-5973"0"0,41 17-1077 0 0,-42-3-598 0 0,0 0 0 0 0,-1-1 0 0 0,1-1 0 0 0,0 1 1 0 0,-1-2-1 0 0,22-3 0 0 0,-23 3-314 0 0,-10 6 337 0 0,-5 12 364 0 0,2 11-298 0 0,2 0-1 0 0,0 0 1 0 0,2 1 0 0 0,4 35 0 0 0,0 53-333 0 0,-5-110 264 0 0,0 0-1 0 0,-1-1 0 0 0,0 1 1 0 0,0-1-1 0 0,0 1 0 0 0,-1-1 1 0 0,0 0-1 0 0,0 0 0 0 0,-1 0 0 0 0,1 0 1 0 0,-1 0-1 0 0,-1-1 0 0 0,-6 8 1 0 0,8-10-47 0 0,1 0 0 0 0,-1-1 1 0 0,0 1-1 0 0,0-1 0 0 0,0 1 1 0 0,0-1-1 0 0,0 0 1 0 0,0 0-1 0 0,-1-1 0 0 0,1 1 1 0 0,-1-1-1 0 0,1 1 0 0 0,-1-1 1 0 0,0 0-1 0 0,1 0 1 0 0,-1-1-1 0 0,0 1 0 0 0,0-1 1 0 0,0 0-1 0 0,1 0 0 0 0,-1 0 1 0 0,0 0-1 0 0,0-1 0 0 0,1 0 1 0 0,-1 0-1 0 0,-4-1 1 0 0,7 1-175 0 0,0 1 1 0 0,0-1 0 0 0,0 0-1 0 0,1 0 1 0 0,-1 0 0 0 0,0 0-1 0 0,1 0 1 0 0,-1 0 0 0 0,0 0-1 0 0,1 0 1 0 0,-1 0 0 0 0,1 0-1 0 0,0 0 1 0 0,-1 0 0 0 0,1 0-1 0 0,0 0 1 0 0,-1 0 0 0 0,1-1-1 0 0,0 1 1 0 0,0 0 0 0 0,0 0-1 0 0,0 0 1 0 0,0 0 0 0 0,0 0-1 0 0,1-3 1 0 0,1-4-2027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1588 0 0,'0'0'5445'0'0,"-49"95"-5489"0"0,45-87 32 0 0,0 1 12 0 0,0-2-456 0 0,2-2-520 0 0,2-2-613 0 0,0 3-747 0 0,0-5 1580 0 0,2 1 444 0 0,6-2-156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2 134 1304 0 0,'0'0'6347'0'0,"0"-16"-6329"0"0,0-71 46 0 0,0 86-49 0 0,0 0-1 0 0,-1 0 1 0 0,1 0-1 0 0,0 0 0 0 0,0 1 1 0 0,0-1-1 0 0,0 0 0 0 0,0 0 1 0 0,0 0-1 0 0,0 0 1 0 0,0 0-1 0 0,0 0 0 0 0,1 0 1 0 0,-1 0-1 0 0,0 0 0 0 0,1 0 1 0 0,-1 1-1 0 0,0-1 1 0 0,1 0-1 0 0,-1 0 0 0 0,1 0 1 0 0,-1 1-1 0 0,1-1 0 0 0,0 0 1 0 0,-1 0-1 0 0,1 1 1 0 0,0-1-1 0 0,-1 1 0 0 0,1-1 1 0 0,0 1-1 0 0,0-1 0 0 0,-1 1 1 0 0,1-1-1 0 0,0 1 1 0 0,0-1-1 0 0,0 1 0 0 0,0 0 1 0 0,0 0-1 0 0,0-1 0 0 0,1 1 1 0 0,-1 1-2 0 0,1-1 0 0 0,0 1 0 0 0,0 0 0 0 0,0 0 0 0 0,-1 0 0 0 0,1 0 0 0 0,0 0 0 0 0,-1 0 0 0 0,1 0 0 0 0,-1 0 0 0 0,0 1 0 0 0,1-1 0 0 0,-1 1 0 0 0,0-1 0 0 0,0 1 0 0 0,0-1 0 0 0,0 1 0 0 0,2 3 0 0 0,3 6-6 0 0,-1 0 1 0 0,-1 0-1 0 0,0 0 0 0 0,0 1 0 0 0,-1-1 1 0 0,2 16-1 0 0,-4-42-242 0 0,0 1-1 0 0,2-1 1 0 0,0 1 0 0 0,5-17 0 0 0,-7 29 267 0 0,0-1 1 0 0,0 1 0 0 0,0-1-1 0 0,0 1 1 0 0,1 0 0 0 0,-1 0-1 0 0,1 0 1 0 0,-1 0 0 0 0,1 0-1 0 0,0 0 1 0 0,0 0 0 0 0,0 1-1 0 0,0-1 1 0 0,3-1 0 0 0,-5 2-12 0 0,0 1 0 0 0,1 0-1 0 0,-1 0 1 0 0,0 0 0 0 0,1 0 0 0 0,-1 0 0 0 0,0 0 0 0 0,1 0 0 0 0,-1 0-1 0 0,0 0 1 0 0,1 0 0 0 0,-1 0 0 0 0,1 0 0 0 0,-1 0 0 0 0,0 0 0 0 0,1 1-1 0 0,-1-1 1 0 0,0 0 0 0 0,1 0 0 0 0,-1 0 0 0 0,0 0 0 0 0,0 1 0 0 0,1-1-1 0 0,-1 0 1 0 0,0 0 0 0 0,1 1 0 0 0,-1-1 0 0 0,0 0 0 0 0,0 0 0 0 0,0 1-1 0 0,1-1 1 0 0,-1 1 0 0 0,4 23 74 0 0,-4-7 93 0 0,-2 0 0 0 0,0 0 0 0 0,-1-1 0 0 0,0 1 0 0 0,-1-1 0 0 0,-1 0 0 0 0,-1 0 0 0 0,-1 0 0 0 0,0-1 0 0 0,0 0 0 0 0,-13 18 0 0 0,18-30-107 0 0,0-1-1 0 0,1 1 1 0 0,-1 0-1 0 0,1 0 1 0 0,-1-1 0 0 0,1 1-1 0 0,0 0 1 0 0,0 0-1 0 0,1 0 1 0 0,-1 1-1 0 0,0 5 1 0 0,1-8-271 0 0,0 1-1 0 0,1-1 1 0 0,-1 1 0 0 0,1-1 0 0 0,-1 0-1 0 0,1 1 1 0 0,-1-1 0 0 0,1 0 0 0 0,0 1-1 0 0,0-1 1 0 0,0 0 0 0 0,0 0 0 0 0,0 0-1 0 0,0 0 1 0 0,0 0 0 0 0,0 0 0 0 0,0 0-1 0 0,0 0 1 0 0,1 0 0 0 0,-1 0 0 0 0,0-1-1 0 0,0 1 1 0 0,1 0 0 0 0,2 0 0 0 0,4 2-2567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877 1 1928 0 0,'0'0'3813'0'0,"-15"0"-3290"0"0,-241 9 1746 0 0,-40 2-646 0 0,235-12-1214 0 0,23 0-230 0 0,0 1-1 0 0,0 1 1 0 0,0 2 0 0 0,-56 13-1 0 0,99-16-4383 0 0,16 3-2220 0 0,-50-5 5597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4296 0 0,'0'0'4852'0'0,"7"-5"-4628"0"0,-3 1-126 0 0,1 1 1 0 0,0 0 0 0 0,0 0 0 0 0,0 1 0 0 0,0 0-1 0 0,0 0 1 0 0,1 0 0 0 0,-1 0 0 0 0,8-1 0 0 0,-11 3-71 0 0,0 0 1 0 0,1 0 0 0 0,-1 0-1 0 0,1 0 1 0 0,-1 1-1 0 0,1-1 1 0 0,-1 0-1 0 0,0 1 1 0 0,1 0 0 0 0,-1-1-1 0 0,0 1 1 0 0,1 0-1 0 0,-1 0 1 0 0,0 1 0 0 0,0-1-1 0 0,0 0 1 0 0,0 1-1 0 0,0-1 1 0 0,0 1 0 0 0,0 0-1 0 0,-1-1 1 0 0,1 1-1 0 0,-1 0 1 0 0,1 0 0 0 0,-1 0-1 0 0,0 0 1 0 0,1 0-1 0 0,0 4 1 0 0,0-1-87 0 0,1 0-1 0 0,-2 0 1 0 0,1 0 0 0 0,0 0 0 0 0,-1 0-1 0 0,0 0 1 0 0,0 0 0 0 0,-1 1-1 0 0,1-1 1 0 0,-1 0 0 0 0,-1 1-1 0 0,1-1 1 0 0,0 0 0 0 0,-1 1 0 0 0,0-1-1 0 0,-1 0 1 0 0,1 0 0 0 0,-1 0-1 0 0,0 0 1 0 0,0 0 0 0 0,-4 6-1 0 0,1-2 46 0 0,-2 0 0 0 0,1 0 0 0 0,-1 0 0 0 0,-1-1-1 0 0,0 0 1 0 0,0-1 0 0 0,0 1 0 0 0,-1-1-1 0 0,-11 6 1 0 0,34-11 3219 0 0,61 1-3623 0 0,9-9-362 0 0,-29-5-3710 0 0,-43 7 942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 6097 0 0,'0'0'2175'0'0,"-5"-1"-2875"0"0,2 0 695 0 0,-7-2 77 0 0,0 0 1 0 0,0 1 0 0 0,0 0 0 0 0,-1 0 0 0 0,1 1 0 0 0,0 1 0 0 0,-12 0-1 0 0,21 1-18 0 0,-1 0-1 0 0,1 0 1 0 0,0 0-1 0 0,-1 0 1 0 0,1 0-1 0 0,0 0 1 0 0,0 0-1 0 0,0 0 1 0 0,0 0 0 0 0,0 0-1 0 0,0 1 1 0 0,0-1-1 0 0,0 0 1 0 0,1 1-1 0 0,-1-1 1 0 0,0 1-1 0 0,1-1 1 0 0,-1 1-1 0 0,1-1 1 0 0,-1 1-1 0 0,1-1 1 0 0,0 1-1 0 0,0 0 1 0 0,0 1-1 0 0,-2 47-141 0 0,2-41 138 0 0,0 37 60 0 0,1 284 574 0 0,4-111-101 0 0,3 124-800 0 0,6-205 773 0 0,37-140-268 0 0,14-7-1321 0 0,-38 4-4669 0 0,-19 2 1736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13 4140 0 0,'0'0'6558'0'0,"17"-12"-5114"0"0,-15 12-1476 0 0,0 1 0 0 0,0 0 0 0 0,0-1 0 0 0,0 1 0 0 0,-1 0-1 0 0,1 0 1 0 0,0 0 0 0 0,0 1 0 0 0,0-1 0 0 0,-1 0 0 0 0,1 1-1 0 0,-1-1 1 0 0,1 1 0 0 0,-1 0 0 0 0,0-1 0 0 0,1 1 0 0 0,-1 0-1 0 0,0 0 1 0 0,0 0 0 0 0,0-1 0 0 0,-1 1 0 0 0,1 0 0 0 0,0 0-1 0 0,-1 1 1 0 0,1-1 0 0 0,-1 0 0 0 0,0 0 0 0 0,1 0-1 0 0,-1 4 1 0 0,5 73-1081 0 0,-5-73 1094 0 0,-3 74 28 0 0,-23 144-1 0 0,12-142 466 0 0,3 2 0 0 0,4-1 0 0 0,5 119 0 0 0,10-13-978 0 0,-8-187 529 0 0,0-1-1 0 0,0 1 0 0 0,0 0 1 0 0,0 0-1 0 0,-1-1 0 0 0,1 1 1 0 0,0 0-1 0 0,-1-1 0 0 0,0 1 0 0 0,1 0 1 0 0,-1-1-1 0 0,0 1 0 0 0,0-1 1 0 0,0 1-1 0 0,0-1 0 0 0,0 1 1 0 0,0-1-1 0 0,0 0 0 0 0,0 0 1 0 0,-1 1-1 0 0,1-1 0 0 0,-1 0 0 0 0,1 0 1 0 0,-3 1-1 0 0,-20 6-1005 0 0,9-5-3193 0 0,6-2-1285 0 0,49-8 4011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3244 0 0,'0'0'6128'0'0,"12"-14"-3944"0"0,-10 14-2212 0 0,0 0 0 0 0,0-1 0 0 0,0 1 1 0 0,0 0-1 0 0,0 0 0 0 0,0 1 0 0 0,0-1 1 0 0,0 0-1 0 0,0 1 0 0 0,0-1 0 0 0,-1 1 1 0 0,1 0-1 0 0,0-1 0 0 0,0 1 0 0 0,0 0 1 0 0,-1 0-1 0 0,1 0 0 0 0,0 0 0 0 0,-1 1 1 0 0,1-1-1 0 0,-1 0 0 0 0,1 1 0 0 0,-1-1 1 0 0,0 1-1 0 0,0-1 0 0 0,1 1 0 0 0,-1-1 0 0 0,0 1 1 0 0,-1 0-1 0 0,1 0 0 0 0,0 0 0 0 0,0-1 1 0 0,-1 1-1 0 0,1 0 0 0 0,-1 0 0 0 0,1 0 1 0 0,-1 0-1 0 0,0 0 0 0 0,0 0 0 0 0,0 0 1 0 0,0 0-1 0 0,0 0 0 0 0,-1 0 0 0 0,1 0 1 0 0,0 0-1 0 0,-1 0 0 0 0,1 0 0 0 0,-2 2 1 0 0,-1 7-87 0 0,-1 0 1 0 0,0-1 0 0 0,-1 1 0 0 0,0-1 0 0 0,-1 0 0 0 0,0 0-1 0 0,-7 9 1 0 0,12-18 154 0 0,1-1 0 0 0,0 0-1 0 0,0 1 1 0 0,-1-1 0 0 0,1 0 0 0 0,0 1-1 0 0,0-1 1 0 0,-1 0 0 0 0,1 1 0 0 0,0-1-1 0 0,0 1 1 0 0,0-1 0 0 0,0 0 0 0 0,0 1-1 0 0,-1-1 1 0 0,1 1 0 0 0,0-1 0 0 0,0 1-1 0 0,0-1 1 0 0,0 0 0 0 0,0 1 0 0 0,0-1-1 0 0,1 1 1 0 0,-1-1 0 0 0,0 1 0 0 0,0-1-1 0 0,0 0 1 0 0,0 1 0 0 0,0-1 0 0 0,1 1-1 0 0,-1-1 1 0 0,0 0 0 0 0,0 1 0 0 0,1-1-1 0 0,-1 0 1 0 0,0 1 0 0 0,0-1-1 0 0,1 0 1 0 0,-1 1 0 0 0,0-1 0 0 0,1 0-1 0 0,-1 0 1 0 0,0 1 0 0 0,1-1 0 0 0,-1 0-1 0 0,1 0 1 0 0,-1 0 0 0 0,0 0 0 0 0,1 0-1 0 0,-1 1 1 0 0,1-1 0 0 0,37 5 321 0 0,2-6-3437 0 0,-24 0-5117 0 0,-117 1 7688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281 0 784 0 0,'0'0'5186'0'0,"1"0"-5132"0"0,-115 26 1088 0 0,86-21-1003 0 0,16-3-13 0 0,0 1 0 0 0,0-2 0 0 0,-1 0 0 0 0,1 0 0 0 0,-1-1 0 0 0,1-1 0 0 0,-1 0 0 0 0,-13-3 0 0 0,11-1 13 0 0,18 3-420 0 0,27 3-399 0 0,-9 0 1108 0 0,221 13-69 0 0,-222-13-388 0 0,693 51-7 0 0,-175 12-88 0 0,-154-25-95 0 0,-206-24 256 0 0,300-1 863 0 0,-395-14-882 0 0,200 2 178 0 0,332-6 818 0 0,-8-39-943 0 0,-313 19 617 0 0,-5 0-791 0 0,85 12-12 0 0,421 2 54 0 0,28-7 258 0 0,-224 6-288 0 0,159-4 8 0 0,-324 27 72 0 0,18-2 508 0 0,-188 2-145 0 0,-154-2-272 0 0,75 3-60 0 0,-180-12 253 0 0,-3-1-1723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64 372 0 0,'0'0'1333'0'0,"3"-3"-1259"0"0,-1 0-134 0 0,1 0 0 0 0,-1 0 1 0 0,0 0-1 0 0,-1 0 0 0 0,1 0 1 0 0,0-1-1 0 0,-1 1 0 0 0,0 0 0 0 0,0-1 1 0 0,0 1-1 0 0,0-1 0 0 0,0 1 1 0 0,-1-1-1 0 0,1 1 0 0 0,-1-6 0 0 0,0 7-763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58 0 1644 0 0,'0'0'4196'0'0,"0"33"2512"0"0,-1-21-6304 0 0,-1-7-303 0 0,0-1 0 0 0,0 1 0 0 0,1 1 0 0 0,-1-1 0 0 0,1 0 0 0 0,0 0 0 0 0,0 1 0 0 0,1-1-1 0 0,0 0 1 0 0,0 1 0 0 0,0 5 0 0 0,12 69-512 0 0,-3-26 444 0 0,-1 72-111 0 0,-6 0-1 0 0,-20 178 1 0 0,14-120 129 0 0,2-11-176 0 0,-9-79 261 0 0,4-42-93 0 0,0 56 0 0 0,1 235-80 0 0,-2-255 62 0 0,4 39 241 0 0,-4-64-78 0 0,7-55-136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12 234 328 0 0,'0'0'5137'0'0,"-5"-15"-1736"0"0,-1 18-447 0 0,6-1-3354 0 0,11 0 424 0 0,340 16 191 0 0,1 0-338 0 0,-293-18 71 0 0,380-15 10 0 0,-252 6 69 0 0,206 0 224 0 0,-322 9-271 0 0,235-7 165 0 0,226-12-255 0 0,23 14-385 0 0,-25 3 783 0 0,-237-11 2 0 0,51 2 266 0 0,144-9-285 0 0,26 9-117 0 0,-141-9-137 0 0,4-1-111 0 0,-210 7 124 0 0,95-3 75 0 0,228 0-364 0 0,-160 6 162 0 0,-261 7-2 0 0,74 2 280 0 0,40-3-264 0 0,100 1 105 0 0,-156 6-106 0 0,205-15 32 0 0,-281 10-66 0 0,467-7 390 0 0,-456 10-265 0 0,-15-2 65 0 0,0 3 1 0 0,-1 2 0 0 0,54 9-1 0 0,-64-7-126 0 0,1-1-1 0 0,-1-3 1 0 0,59-3-1 0 0,-13-1 44 0 0,136-5 866 0 0,-218 8-809 0 0,1 0-34 0 0,17-3-1 0 0,-23 3-1914 0 0,-5 4-3320 0 0,30-5-1183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2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26 664 0 0,'0'0'5383'0'0,"-1"15"-5163"0"0,-4 44-34 0 0,4-58-167 0 0,1 1-1 0 0,0-1 0 0 0,0 0 1 0 0,-1 1-1 0 0,1-1 1 0 0,0 0-1 0 0,0 1 0 0 0,0-1 1 0 0,0 0-1 0 0,0 1 0 0 0,1-1 1 0 0,-1 0-1 0 0,0 1 1 0 0,1-1-1 0 0,-1 0 0 0 0,1 0 1 0 0,-1 1-1 0 0,1-1 1 0 0,-1 0-1 0 0,1 0 0 0 0,0 0 1 0 0,0 0-1 0 0,0 0 0 0 0,0 0 1 0 0,-1 0-1 0 0,1 0 1 0 0,0 0-1 0 0,1 0 0 0 0,-1 0 1 0 0,0-1-1 0 0,0 1 1 0 0,0 0-1 0 0,0-1 0 0 0,1 1 1 0 0,-1-1-1 0 0,0 1 0 0 0,0-1 1 0 0,1 0-1 0 0,-1 1 1 0 0,0-1-1 0 0,1 0 0 0 0,-1 0 1 0 0,0 0-1 0 0,3 0 1 0 0,-1-1-70 0 0,1 1 1 0 0,-1-1-1 0 0,0 0 1 0 0,0 0-1 0 0,0 0 1 0 0,0-1-1 0 0,0 1 1 0 0,0-1-1 0 0,-1 1 1 0 0,1-1-1 0 0,0 0 1 0 0,-1 0-1 0 0,1 0 1 0 0,1-3-1 0 0,-1 0 42 0 0,0 0-1 0 0,0 0 0 0 0,-1 0 1 0 0,0-1-1 0 0,0 1 1 0 0,-1-1-1 0 0,1 0 0 0 0,-1 1 1 0 0,0-1-1 0 0,-1 0 1 0 0,1 1-1 0 0,-1-1 0 0 0,0 0 1 0 0,-1 0-1 0 0,0 0 0 0 0,1 1 1 0 0,-2-1-1 0 0,-2-10 1 0 0,1 26 2416 0 0,0 50-2333 0 0,11-2-57 0 0,3 32 147 0 0,-11-86-173 0 0,0 1 1 0 0,0 0 0 0 0,0 0 0 0 0,-1-1-1 0 0,1 1 1 0 0,-1 0 0 0 0,0-1 0 0 0,-1 1-1 0 0,1-1 1 0 0,-1 1 0 0 0,0-1 0 0 0,0 0-1 0 0,0 1 1 0 0,-6 5 0 0 0,7-8-160 0 0,-1-1 0 0 0,1 0 1 0 0,-1 1-1 0 0,0-1 0 0 0,0 0 1 0 0,1 0-1 0 0,-1 0 0 0 0,0 0 0 0 0,0 0 1 0 0,0-1-1 0 0,0 1 0 0 0,0 0 1 0 0,-4-1-1 0 0,6 1 61 0 0,-1-1 1 0 0,1 0-1 0 0,-1 0 0 0 0,1 0 1 0 0,-1 0-1 0 0,1-1 0 0 0,-1 1 1 0 0,1 0-1 0 0,-1 0 0 0 0,1 0 1 0 0,-1 0-1 0 0,1 0 0 0 0,0 0 1 0 0,-1-1-1 0 0,1 1 0 0 0,-1 0 1 0 0,1 0-1 0 0,-1-1 1 0 0,1 1-1 0 0,0 0 0 0 0,-1-1 1 0 0,1 1-1 0 0,0 0 0 0 0,-1-1 1 0 0,1 1-1 0 0,0-1 0 0 0,0 1 1 0 0,-1 0-1 0 0,1-1 0 0 0,0 1 1 0 0,0-1-1 0 0,0 1 0 0 0,0-1 1 0 0,-1 1-1 0 0,1-1 1 0 0,0 1-1 0 0,0-1 0 0 0,0 1 1 0 0,0-1-1 0 0,0 1 0 0 0,0 0 1 0 0,0-1-1 0 0,0 1 0 0 0,0-1 1 0 0,1 1-1 0 0,-1-1 0 0 0,0 1 1 0 0,0-1-1 0 0,0 1 0 0 0,0-1 1 0 0,1 1-1 0 0,-1 0 1 0 0,0-1-1 0 0,0 1 0 0 0,1-1 1 0 0,-1 1-1 0 0,0 0 0 0 0,1-1 1 0 0,-1 1-1 0 0,1-1 0 0 0,4-4 82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1 208 0 0,'0'0'3156'0'0,"0"3"-3030"0"0,0-2-120 0 0,0 1 1 0 0,0-1-1 0 0,0 0 0 0 0,0 0 0 0 0,0 1 0 0 0,1-1 1 0 0,-1 0-1 0 0,0 0 0 0 0,1 1 0 0 0,-1-1 0 0 0,1 0 0 0 0,-1 0 1 0 0,1 0-1 0 0,-1 0 0 0 0,1 0 0 0 0,0 0 0 0 0,1 2 0 0 0,0-2-223 0 0,-1 0-1 0 0,1 0 0 0 0,-1 0 0 0 0,1-1 0 0 0,0 1 0 0 0,-1 0 0 0 0,1-1 0 0 0,0 1 1 0 0,-1-1-1 0 0,1 0 0 0 0,0 1 0 0 0,0-1 0 0 0,0 0 0 0 0,2 0 0 0 0,0 0-115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428 1 8 0 0,'91'11'407'0'0,"-72"-9"2718"0"0,12 3 2044 0 0,-31-4-5145 0 0,1-1 0 0 0,-1 1 0 0 0,1-1-1 0 0,-1 1 1 0 0,0-1 0 0 0,1 1 0 0 0,-1 0 0 0 0,0-1 0 0 0,0 1 0 0 0,1 0 0 0 0,-1-1 0 0 0,0 1 0 0 0,0 0 0 0 0,0-1 0 0 0,0 1 0 0 0,0 0 0 0 0,0-1 0 0 0,0 1 0 0 0,0 0 0 0 0,0-1 0 0 0,0 1 0 0 0,0 0 0 0 0,-1-1 0 0 0,1 2 0 0 0,-1 17-120 0 0,-3 57-820 0 0,-25 145 0 0 0,24-190 685 0 0,-54 241 1519 0 0,7-79-778 0 0,28-78 47 0 0,-6 21 501 0 0,23-106-797 0 0,2 1-1 0 0,-3 57 1 0 0,2-16-112 0 0,0 14 242 0 0,7 115 0 0 0,1-71-264 0 0,-10 78 187 0 0,-2-42-234 0 0,-2-6 142 0 0,12-160-177 0 0,0 53-228 0 0,0-53 188 0 0,-145 5-1864 0 0,57-1 897 0 0,30-3-2710 0 0,41-1-1520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0 560 0 0,'0'0'12737'0'0,"3"2"-11148"0"0,-9 2-1582 0 0,-1 1 0 0 0,-1-2 0 0 0,1 1-1 0 0,0-1 1 0 0,-1 0 0 0 0,0-1 0 0 0,-12 3 0 0 0,-35 13-1979 0 0,-4 5 1220 0 0,77 17 687 0 0,-16-31 108 0 0,-1 0 0 0 0,0 1 1 0 0,-1-1-1 0 0,0 0 0 0 0,-1 1 1 0 0,0-1-1 0 0,0 0 0 0 0,-1 0 1 0 0,-3 11-1 0 0,-5 48 269 0 0,10-65-253 0 0,1-1 0 0 0,-1 1 0 0 0,1 0 1 0 0,0-1-1 0 0,-1 1 0 0 0,1-1 1 0 0,0 1-1 0 0,1-1 0 0 0,-1 1 1 0 0,0-1-1 0 0,1 0 0 0 0,-1 1 1 0 0,1-1-1 0 0,0 0 0 0 0,-1 0 0 0 0,1 0 1 0 0,0 0-1 0 0,0-1 0 0 0,0 1 1 0 0,1 0-1 0 0,-1-1 0 0 0,0 0 1 0 0,1 1-1 0 0,-1-1 0 0 0,1 0 1 0 0,-1 0-1 0 0,1-1 0 0 0,-1 1 0 0 0,1 0 1 0 0,4 0-1 0 0,1 0-821 0 0,1 1-1 0 0,-1-1 1 0 0,0-1 0 0 0,1 0-1 0 0,-1 0 1 0 0,1 0-1 0 0,-1-1 1 0 0,0-1 0 0 0,9-1-1 0 0,-2-1-2288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9 1240 0 0,'0'0'10886'0'0,"-14"0"-10830"0"0,-61-3-82 0 0,34-2-3987 0 0,37 5 2566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0 153 632 0 0,'56'-27'5994'0'0,"-47"26"-1267"0"0,-12 11-3709 0 0,-10 9-1241 0 0,11-16 269 0 0,-1 0 1 0 0,1 0-1 0 0,0 0 1 0 0,0 1-1 0 0,0-1 1 0 0,0 1-1 0 0,0-1 1 0 0,1 1-1 0 0,0 0 1 0 0,0 0-1 0 0,0 0 1 0 0,0 0-1 0 0,1 0 1 0 0,-1-1-1 0 0,1 1 0 0 0,0 0 1 0 0,0 0-1 0 0,0 0 1 0 0,1 0-1 0 0,1 8 1 0 0,0-9-21 0 0,-1 0 1 0 0,1-1-1 0 0,0 1 0 0 0,0 0 1 0 0,0-1-1 0 0,0 1 0 0 0,0-1 1 0 0,1 0-1 0 0,-1 0 0 0 0,1 1 1 0 0,-1-2-1 0 0,1 1 1 0 0,0 0-1 0 0,0 0 0 0 0,0-1 1 0 0,0 0-1 0 0,0 0 0 0 0,0 0 1 0 0,0 0-1 0 0,0 0 0 0 0,0 0 1 0 0,1-1-1 0 0,-1 1 1 0 0,0-1-1 0 0,5 0 0 0 0,2-1-90 0 0,0 1-1 0 0,-1-1 0 0 0,1-1 1 0 0,0 0-1 0 0,-1 0 1 0 0,1-1-1 0 0,-1 0 0 0 0,0 0 1 0 0,0-1-1 0 0,0-1 0 0 0,-1 1 1 0 0,0-1-1 0 0,1-1 1 0 0,-2 1-1 0 0,1-2 0 0 0,8-7 1 0 0,-9 7-37 0 0,-1 1 0 0 0,1-1 0 0 0,-2 0-1 0 0,1-1 1 0 0,-1 1 0 0 0,0-1 0 0 0,0 0 0 0 0,-1 0 0 0 0,0-1 0 0 0,-1 1 0 0 0,0-1 0 0 0,0 0 0 0 0,-1 0 0 0 0,0 0 0 0 0,0 0 0 0 0,-1 0 0 0 0,0-12 0 0 0,-1 18 16 0 0,-1 1-1 0 0,1 0 1 0 0,-1-1 0 0 0,1 1 0 0 0,-1 0 0 0 0,0 0 0 0 0,1 0 0 0 0,-1 0 0 0 0,0 0 0 0 0,0-1-1 0 0,-1 2 1 0 0,1-1 0 0 0,0 0 0 0 0,-1 0 0 0 0,1 0 0 0 0,-1 1 0 0 0,0-1 0 0 0,1 0 0 0 0,-1 1-1 0 0,0 0 1 0 0,0-1 0 0 0,0 1 0 0 0,0 0 0 0 0,0 0 0 0 0,0 0 0 0 0,0 0 0 0 0,-5 0 0 0 0,-1-2-625 0 0,-1 2 1 0 0,0-1 0 0 0,0 1 0 0 0,0 1-1 0 0,-16 0 1 0 0,3 1-2368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5412 0 0,'0'0'6720'0'0,"8"15"-6427"0"0,23 46-139 0 0,-27-52-72 0 0,-1 1 0 0 0,0 0 0 0 0,-1 0 0 0 0,2 15 0 0 0,-3-19-121 0 0,0-1 1 0 0,0 1-1 0 0,0 0 1 0 0,1 0 0 0 0,-1-1-1 0 0,5 10 1 0 0,-5-14-237 0 0,0 1 1 0 0,1-1-1 0 0,-1 0 1 0 0,0 0-1 0 0,0 1 0 0 0,1-1 1 0 0,-1 0-1 0 0,1 0 1 0 0,-1 0-1 0 0,1 0 1 0 0,-1-1-1 0 0,1 1 0 0 0,-1 0 1 0 0,1 0-1 0 0,0-1 1 0 0,-1 0-1 0 0,1 1 1 0 0,0-1-1 0 0,0 0 1 0 0,-1 1-1 0 0,1-1 0 0 0,0 0 1 0 0,0 0-1 0 0,-1-1 1 0 0,4 1-1 0 0,5-3-2404 0 0,2-4-223 0 0</inkml:trace>
  <inkml:trace contextRef="#ctx0" brushRef="#br0" timeOffset="1">152 0 5080 0 0,'0'0'5772'0'0,"1"15"-5230"0"0,0 3-351 0 0,-2-11-101 0 0,1 0 0 0 0,1 0 0 0 0,-1 0 0 0 0,1 0 0 0 0,0 0 0 0 0,1 0 1 0 0,0-1-1 0 0,3 9 0 0 0,-4-11 47 0 0,1 0 1 0 0,0 0 0 0 0,0 1-1 0 0,0-1 1 0 0,1 0-1 0 0,-1-1 1 0 0,1 1 0 0 0,0 0-1 0 0,0-1 1 0 0,1 1-1 0 0,-1-1 1 0 0,1 0 0 0 0,-1 0-1 0 0,5 2 1 0 0,-6-4-179 0 0,0 0 1 0 0,0 0-1 0 0,0-1 1 0 0,0 1-1 0 0,0-1 0 0 0,0 1 1 0 0,0-1-1 0 0,0 0 1 0 0,0 0-1 0 0,0 0 0 0 0,0 0 1 0 0,0 0-1 0 0,0 0 1 0 0,0 0-1 0 0,0-1 0 0 0,0 1 1 0 0,0-1-1 0 0,0 1 1 0 0,0-1-1 0 0,0 0 1 0 0,0 0-1 0 0,0 0 0 0 0,-1 0 1 0 0,1 0-1 0 0,0 0 1 0 0,-1-1-1 0 0,1 1 0 0 0,-1 0 1 0 0,1-1-1 0 0,-1 1 1 0 0,0-1-1 0 0,1 0 0 0 0,0-2 1 0 0,24-44-2089 0 0,-12 17-1326 0 0,-6 17 415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48 322 7485 0 0,'0'0'2260'0'0,"4"-18"-2233"0"0,-3 13-40 0 0,11-50 223 0 0,5-58-1 0 0,-17 108-192 0 0,1-14 18 0 0,1 0 0 0 0,1 0 0 0 0,0 0 1 0 0,7-19-1 0 0,-10 37 9 0 0,0 1-1 0 0,0-1 1 0 0,0 1 0 0 0,0-1-1 0 0,0 1 1 0 0,0 0 0 0 0,0-1-1 0 0,0 1 1 0 0,1-1 0 0 0,-1 1-1 0 0,0 0 1 0 0,0-1 0 0 0,0 1-1 0 0,1-1 1 0 0,-1 1 0 0 0,0 0-1 0 0,0-1 1 0 0,1 1 0 0 0,-1 0-1 0 0,0-1 1 0 0,1 1 0 0 0,-1 0-1 0 0,0 0 1 0 0,1-1 0 0 0,-1 1-1 0 0,0 0 1 0 0,1 0 0 0 0,-1 0-1 0 0,1 0 1 0 0,-1-1 0 0 0,0 1-1 0 0,1 0 1 0 0,-1 0 0 0 0,1 0-1 0 0,-1 0 1 0 0,1 0 0 0 0,-1 0-1 0 0,0 0 1 0 0,1 0 0 0 0,12 16 310 0 0,1 25-908 0 0,11 111 464 0 0,-11-53 542 0 0,-12-92-994 0 0,1-15-164 0 0,-3-16 397 0 0,-2 20 363 0 0,0 0 0 0 0,0 0 0 0 0,-1 0 0 0 0,1 1 0 0 0,-1-1 0 0 0,0 1 0 0 0,0 0 0 0 0,0 0 0 0 0,0 0 0 0 0,-1 0 0 0 0,1 0 0 0 0,-1 1 0 0 0,0-1 0 0 0,0 1 0 0 0,0 0 0 0 0,0 0 0 0 0,0 1 0 0 0,0-1 0 0 0,-7-1 0 0 0,-41-10-588 0 0,6 6-3425 0 0,38 6 2374 0 0,3-1-849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4852 0 0,'0'0'8521'0'0,"13"0"-7965"0"0,39 3-216 0 0,-51-3-332 0 0,0 1 1 0 0,0-1 0 0 0,0 0-1 0 0,1 1 1 0 0,-1 0 0 0 0,0-1-1 0 0,0 1 1 0 0,0-1 0 0 0,0 1-1 0 0,0 0 1 0 0,0 0-1 0 0,0 0 1 0 0,0 0 0 0 0,-1 0-1 0 0,1 0 1 0 0,0 0 0 0 0,0 0-1 0 0,-1 0 1 0 0,1 0 0 0 0,0 0-1 0 0,-1 0 1 0 0,0 0 0 0 0,1 0-1 0 0,-1 1 1 0 0,0-1 0 0 0,1 3-1 0 0,1 31-76 0 0,-2-31 89 0 0,-4 190 1139 0 0,4-192-1147 0 0,1 0 0 0 0,0-1 0 0 0,0 1 0 0 0,0 0 0 0 0,0-1 0 0 0,0 1 0 0 0,0-1-1 0 0,0 1 1 0 0,0-1 0 0 0,0 0 0 0 0,1 1 0 0 0,-1-1 0 0 0,1 0 0 0 0,-1 0 0 0 0,1 0 0 0 0,-1 0 0 0 0,1 0 0 0 0,0 0 0 0 0,-1 0 0 0 0,1-1 0 0 0,0 1 0 0 0,0 0 0 0 0,2 0 0 0 0,45 10-1002 0 0,24-8-1991 0 0,-26-13-1864 0 0,-28 2 1191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22 6277 0 0,'0'0'3188'0'0,"-109"18"-3176"0"0,95-18-12 0 0,2 0-64 0 0,2 0 0 0 0,2-4-248 0 0,0-1-504 0 0,4-4-352 0 0,4 2-593 0 0,0-1-935 0 0,0 1 100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2656 0 0,'0'0'7902'0'0,"-1"15"-7479"0"0,-12 129 439 0 0,11-127-840 0 0,0 0-309 0 0,1 1 0 0 0,0-1 0 0 0,3 24 1 0 0,-1-40 41 0 0,-1-1 0 0 0,1 1-1 0 0,0 0 1 0 0,0 0 0 0 0,0 0 0 0 0,0-1 0 0 0,0 1 0 0 0,0 0 0 0 0,0-1 0 0 0,0 1 0 0 0,0-1 0 0 0,0 0 0 0 0,0 1 0 0 0,1-1 0 0 0,-1 0 0 0 0,0 1 0 0 0,0-1 0 0 0,0 0 0 0 0,0 0 0 0 0,1 0-1 0 0,-1 0 1 0 0,0 0 0 0 0,0 0 0 0 0,0-1 0 0 0,0 1 0 0 0,1 0 0 0 0,-1 0 0 0 0,1-1 0 0 0,10-5-2354 0 0</inkml:trace>
  <inkml:trace contextRef="#ctx0" brushRef="#br0" timeOffset="1">147 92 428 0 0,'0'0'10374'0'0,"-1"15"-9966"0"0,0 50 4 0 0,1-62-374 0 0,0 0-1 0 0,1 0 0 0 0,-1 0 0 0 0,1 0 0 0 0,-1 0 0 0 0,1 0 0 0 0,0 0 1 0 0,0 0-1 0 0,0 0 0 0 0,0-1 0 0 0,1 1 0 0 0,-1 0 0 0 0,1-1 0 0 0,0 1 1 0 0,-1-1-1 0 0,1 0 0 0 0,0 0 0 0 0,0 1 0 0 0,1-1 0 0 0,-1 0 0 0 0,0-1 1 0 0,1 1-1 0 0,-1 0 0 0 0,1-1 0 0 0,-1 1 0 0 0,1-1 0 0 0,0 0 0 0 0,0 0 1 0 0,0 0-1 0 0,0 0 0 0 0,-1-1 0 0 0,1 1 0 0 0,0-1 0 0 0,0 1 1 0 0,0-1-1 0 0,0 0 0 0 0,0 0 0 0 0,0-1 0 0 0,0 1 0 0 0,0-1 0 0 0,0 1 1 0 0,0-1-1 0 0,0 0 0 0 0,0 0 0 0 0,0 0 0 0 0,-1 0 0 0 0,1-1 0 0 0,0 1 1 0 0,-1-1-1 0 0,1 1 0 0 0,-1-1 0 0 0,0 0 0 0 0,0 0 0 0 0,1 0 0 0 0,1-3 1 0 0,-1-1-163 0 0,0 0 0 0 0,0 0 0 0 0,0 0 1 0 0,-1 0-1 0 0,0-1 0 0 0,0 1 0 0 0,0-1 1 0 0,-1 1-1 0 0,0-1 0 0 0,0 0 0 0 0,-1 0 1 0 0,0 1-1 0 0,-1-13 0 0 0,0 13-456 0 0,0 1 0 0 0,0 0 0 0 0,0 0-1 0 0,-1 0 1 0 0,1-1 0 0 0,-1 2 0 0 0,-1-1 0 0 0,1 0-1 0 0,-1 0 1 0 0,0 1 0 0 0,-3-5 0 0 0,2 3-3257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2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1184 0 0,'0'0'4647'0'0,"-11"3"-4106"0"0,-35 9-263 0 0,43-11-235 0 0,0 1 0 0 0,-1 0 0 0 0,1-1 0 0 0,0 1 0 0 0,0 0 1 0 0,0 1-1 0 0,0-1 0 0 0,0 0 0 0 0,1 1 0 0 0,-1 0 0 0 0,1 0 0 0 0,0-1 0 0 0,-1 1 0 0 0,1 1 1 0 0,-2 5-1 0 0,-15 44 550 0 0,17-45-579 0 0,0 0-1 0 0,1 0 0 0 0,0 0 0 0 0,1 0 0 0 0,-1 0 1 0 0,2 0-1 0 0,-1 1 0 0 0,1-1 0 0 0,0 0 0 0 0,1 0 0 0 0,-1 0 1 0 0,2 0-1 0 0,-1 0 0 0 0,7 12 0 0 0,-6-15-341 0 0,0 0 1 0 0,0 0-1 0 0,1-1 0 0 0,-1 0 1 0 0,1 1-1 0 0,0-1 0 0 0,0-1 0 0 0,0 1 1 0 0,1-1-1 0 0,-1 1 0 0 0,1-1 0 0 0,0-1 1 0 0,0 1-1 0 0,0-1 0 0 0,0 1 0 0 0,0-1 1 0 0,1-1-1 0 0,-1 1 0 0 0,1-1 1 0 0,-1 0-1 0 0,1 0 0 0 0,6 0 0 0 0,3-1-37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1 368 4224 0 0,'0'0'4449'0'0,"5"-15"-4377"0"0,2-3 96 0 0,-2 0 0 0 0,0 0 1 0 0,-1-1-1 0 0,0 0 0 0 0,0-31 0 0 0,-7 18-39 0 0,0 1-259 0 0,3 31 179 0 0,0 0-1 0 0,0 0 1 0 0,0 0-1 0 0,0 0 1 0 0,1 0 0 0 0,-1 0-1 0 0,0 1 1 0 0,0-1 0 0 0,0 0-1 0 0,0 0 1 0 0,1 0 0 0 0,-1 0-1 0 0,0 0 1 0 0,0 0-1 0 0,0 0 1 0 0,0 0 0 0 0,1 0-1 0 0,-1 0 1 0 0,0 0 0 0 0,0 0-1 0 0,0 0 1 0 0,0 0 0 0 0,1 0-1 0 0,-1 0 1 0 0,0 0 0 0 0,0 0-1 0 0,0 0 1 0 0,0 0-1 0 0,1 0 1 0 0,-1 0 0 0 0,0 0-1 0 0,0 0 1 0 0,0 0 0 0 0,0 0-1 0 0,1 0 1 0 0,-1-1 0 0 0,0 1-1 0 0,0 0 1 0 0,0 0 0 0 0,0 0-1 0 0,0 0 1 0 0,0 0-1 0 0,1-1 1 0 0,5 13 125 0 0,1 0 0 0 0,0-1-1 0 0,1 0 1 0 0,0-1 0 0 0,1 0 0 0 0,0 0 0 0 0,1-1-1 0 0,0 0 1 0 0,0 0 0 0 0,1-1 0 0 0,16 9 0 0 0,-26-17-222 0 0,0-1 1 0 0,0 0 0 0 0,0 1 0 0 0,0-1 0 0 0,-1 0 0 0 0,1 0 0 0 0,0 1 0 0 0,0-1 0 0 0,-1 0-1 0 0,1 0 1 0 0,0 0 0 0 0,-1 0 0 0 0,1 0 0 0 0,-1 0 0 0 0,1 0 0 0 0,-1 0 0 0 0,0 0-1 0 0,1 0 1 0 0,-1 0 0 0 0,0 0 0 0 0,0 0 0 0 0,0-1 0 0 0,1 1 0 0 0,-1 0 0 0 0,-1 0 0 0 0,1 0-1 0 0,0-2 1 0 0,3-36-204 0 0,-3 7 13 0 0,2-68-1689 0 0,-1 90 711 0 0,1 0 0 0 0,0-1 0 0 0,7-19 0 0 0,-3 16-1655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5052 0 0,'0'0'3107'0'0,"-11"3"-2913"0"0,-11 1-114 0 0,1-1 188 0 0,-1 1 1 0 0,-26 9 0 0 0,44-11-190 0 0,1-1 0 0 0,-1 0 0 0 0,1 1 0 0 0,-1 0 1 0 0,1 0-1 0 0,0 0 0 0 0,0 0 0 0 0,0 0 0 0 0,0 1 0 0 0,0-1 1 0 0,0 1-1 0 0,1 0 0 0 0,-1 0 0 0 0,1 0 0 0 0,0 0 0 0 0,0 0 0 0 0,0 1 1 0 0,0-1-1 0 0,1 0 0 0 0,-1 1 0 0 0,1 0 0 0 0,0-1 0 0 0,0 1 1 0 0,0 0-1 0 0,0 6 0 0 0,1-4-145 0 0,0 0 0 0 0,1 0 1 0 0,0 0-1 0 0,0 0 0 0 0,0-1 0 0 0,1 1 1 0 0,0 0-1 0 0,0 0 0 0 0,1-1 0 0 0,-1 1 1 0 0,1-1-1 0 0,0 0 0 0 0,1 0 0 0 0,-1 0 1 0 0,8 8-1 0 0,-5-7-305 0 0,0 1-1 0 0,1-1 1 0 0,0-1 0 0 0,0 1-1 0 0,13 7 1 0 0,22 2-4033 0 0,-26-13 1255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4516 0 0,'0'0'2313'0'0,"-119"12"-3557"0"0,103-12-893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2096 0 0,'0'0'9230'0'0,"1"7"-8985"0"0,16 152-274 0 0,-13-129-2483 0 0,0-10-1986 0 0,-2-13 1474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4256 0 0,'0'0'5914'0'0,"7"4"-5760"0"0,2 1-84 0 0,1 1 0 0 0,-1 1-1 0 0,0-1 1 0 0,-1 2 0 0 0,0-1 0 0 0,0 1 0 0 0,0 0 0 0 0,-1 0 0 0 0,0 1 0 0 0,-1 0 0 0 0,11 19 0 0 0,-13-18 145 0 0,1 0 0 0 0,-1 0 0 0 0,-1 0 0 0 0,0 1 0 0 0,3 19 0 0 0,-6-27-232 0 0,0-1 1 0 0,0 0-1 0 0,0 0 0 0 0,0 1 1 0 0,0-1-1 0 0,0 0 1 0 0,-1 0-1 0 0,0 1 1 0 0,1-1-1 0 0,-1 0 1 0 0,0 0-1 0 0,0 0 1 0 0,0 0-1 0 0,0 0 1 0 0,0 0-1 0 0,-1 0 1 0 0,1 0-1 0 0,0-1 0 0 0,-1 1 1 0 0,0 0-1 0 0,1-1 1 0 0,-1 1-1 0 0,0-1 1 0 0,0 0-1 0 0,0 1 1 0 0,0-1-1 0 0,0 0 1 0 0,0 0-1 0 0,0 0 1 0 0,0-1-1 0 0,0 1 0 0 0,0 0 1 0 0,-5 0-1 0 0,-4 2-400 0 0,-1-1 0 0 0,0-1-1 0 0,0 0 1 0 0,-14 0-1 0 0,22-1-90 0 0,0 0 0 0 0,-1-1 1 0 0,1 1-1 0 0,0-1 0 0 0,0 0 0 0 0,-1 0 0 0 0,1-1 0 0 0,0 1 0 0 0,-3-3 0 0 0,-4-3-2024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1 196 0 0,'0'0'11700'0'0,"3"15"-11297"0"0,16 135 385 0 0,-18-149-793 0 0,12 56-1225 0 0,8-23-2947 0 0,-9-25 490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3240 0 0,'0'0'7182'0'0,"-1"16"-6903"0"0,-1-1-218 0 0,0 0 170 0 0,0 1 0 0 0,1 0 0 0 0,1-1 0 0 0,1 1 0 0 0,4 27 0 0 0,-5-41-189 0 0,1 1 1 0 0,0-1-1 0 0,0 1 0 0 0,0-1 1 0 0,0 0-1 0 0,0 1 0 0 0,0-1 1 0 0,0 0-1 0 0,1 0 1 0 0,-1 0-1 0 0,1 0 0 0 0,0 0 1 0 0,-1 0-1 0 0,1 0 1 0 0,0-1-1 0 0,0 1 0 0 0,0-1 1 0 0,0 1-1 0 0,1-1 1 0 0,-1 0-1 0 0,0 0 0 0 0,3 1 1 0 0,-3-2-71 0 0,0 1 0 0 0,0-1 0 0 0,-1 0 1 0 0,1 0-1 0 0,0 0 0 0 0,0-1 0 0 0,0 1 1 0 0,-1 0-1 0 0,1-1 0 0 0,0 1 0 0 0,0-1 1 0 0,-1 0-1 0 0,1 1 0 0 0,0-1 0 0 0,-1 0 1 0 0,1 0-1 0 0,-1 0 0 0 0,1 0 0 0 0,-1 0 1 0 0,0-1-1 0 0,1 1 0 0 0,-1 0 0 0 0,0-1 1 0 0,0 1-1 0 0,0 0 0 0 0,0-1 0 0 0,0 0 1 0 0,0 1-1 0 0,0-1 0 0 0,1-3 0 0 0,6-14-420 0 0,-1-1-1 0 0,-1 0 1 0 0,5-26 0 0 0,-1 4-4744 0 0,-6 35 2035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0 294 6293 0 0,'0'0'2658'0'0,"1"-17"-2500"0"0,4-219 1273 0 0,-3 240-1736 0 0,-1 0 0 0 0,1 0 0 0 0,0 1 0 0 0,0-1 0 0 0,0 0 0 0 0,1-1 0 0 0,3 6 0 0 0,5 8-603 0 0,37 64 1198 0 0,-18-32 2742 0 0,-20-88-1811 0 0,-6-2-1156 0 0,-3 23-174 0 0,1-1 0 0 0,1 1 0 0 0,0-1 0 0 0,1 1 0 0 0,7-18 0 0 0,-10 35-84 0 0,-1 0 1 0 0,0 0-1 0 0,1 0 1 0 0,-1 0-1 0 0,0 0 0 0 0,1 1 1 0 0,-1-1-1 0 0,1 0 1 0 0,-1 0-1 0 0,1 1 1 0 0,0-1-1 0 0,-1 0 1 0 0,1 1-1 0 0,0-1 0 0 0,-1 1 1 0 0,1-1-1 0 0,0 1 1 0 0,0-1-1 0 0,0 1 1 0 0,-1-1-1 0 0,1 1 1 0 0,0 0-1 0 0,0 0 1 0 0,0-1-1 0 0,0 1 0 0 0,0 0 1 0 0,0 0-1 0 0,1 0 1 0 0,6 0-3850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39 209 3612 0 0,'0'0'5521'0'0,"3"-15"-5309"0"0,1-12-164 0 0,2-10 406 0 0,1-1 0 0 0,16-47 0 0 0,-23 84-411 0 0,0 1-1 0 0,0 0 1 0 0,0 0-1 0 0,0-1 1 0 0,0 1-1 0 0,0 0 1 0 0,0 0-1 0 0,0-1 1 0 0,0 1 0 0 0,1 0-1 0 0,-1 0 1 0 0,0-1-1 0 0,0 1 1 0 0,0 0-1 0 0,1 0 1 0 0,-1-1 0 0 0,0 1-1 0 0,0 0 1 0 0,0 0-1 0 0,1 0 1 0 0,-1 0-1 0 0,0-1 1 0 0,0 1-1 0 0,1 0 1 0 0,-1 0 0 0 0,0 0-1 0 0,1 0 1 0 0,-1 0-1 0 0,0 0 1 0 0,0 0-1 0 0,1 0 1 0 0,-1 0 0 0 0,0 0-1 0 0,1 0 1 0 0,-1 0-1 0 0,0 0 1 0 0,0 0-1 0 0,1 0 1 0 0,-1 0-1 0 0,0 0 1 0 0,1 0 0 0 0,-1 0-1 0 0,0 0 1 0 0,0 0-1 0 0,1 1 1 0 0,12 13 158 0 0,6 20-829 0 0,7 29 204 0 0,-12-29 586 0 0,24 44-1 0 0,-38-78-177 0 0,0 0 0 0 0,0 1 0 0 0,1-1 1 0 0,-1 0-1 0 0,0 0 0 0 0,0 0 0 0 0,0 0 0 0 0,0 0 0 0 0,0 0 0 0 0,0 0 0 0 0,0 1 1 0 0,0-1-1 0 0,0 0 0 0 0,0 0 0 0 0,0 0 0 0 0,0 0 0 0 0,0 0 0 0 0,0 0 0 0 0,0 1 1 0 0,0-1-1 0 0,0 0 0 0 0,0 0 0 0 0,0 0 0 0 0,0 0 0 0 0,0 0 0 0 0,0 0 0 0 0,0 0 1 0 0,0 1-1 0 0,0-1 0 0 0,0 0 0 0 0,-1 0 0 0 0,1 0 0 0 0,0 0 0 0 0,0 0 0 0 0,0 0 1 0 0,0 0-1 0 0,0 0 0 0 0,0 0 0 0 0,0 1 0 0 0,0-1 0 0 0,0 0 0 0 0,-1 0 0 0 0,1 0 1 0 0,0 0-1 0 0,0 0 0 0 0,0 0 0 0 0,0 0 0 0 0,0 0 0 0 0,0 0 0 0 0,0 0 0 0 0,-1 0 1 0 0,1 0-1 0 0,0 0 0 0 0,0 0 0 0 0,0 0 0 0 0,0 0 0 0 0,-1 0 0 0 0,-13-2-252 0 0,-30-9 611 0 0,21 4-346 0 0,7 4-15 0 0,-44-8-1152 0 0,22 13-3600 0 0,35 1 2408 0 0,30 4 333 0 0,152 21 1042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4832 0 0,'0'0'4555'0'0,"-7"0"-4318"0"0,2 0-165 0 0,1 0-1 0 0,-1 0 1 0 0,0 1-1 0 0,0-1 1 0 0,0 2-1 0 0,0-1 0 0 0,1 0 1 0 0,-1 1-1 0 0,0 0 1 0 0,1 0-1 0 0,-1 0 1 0 0,1 0-1 0 0,0 1 1 0 0,0 0-1 0 0,0 0 1 0 0,0 0-1 0 0,1 0 1 0 0,-1 1-1 0 0,1-1 1 0 0,-6 8-1 0 0,3-3-5 0 0,1-1 0 0 0,0 1 0 0 0,1 1 0 0 0,0-1 0 0 0,0 1 0 0 0,-4 14 0 0 0,7-20-40 0 0,1 0 0 0 0,-1 0 1 0 0,1 0-1 0 0,0 0 0 0 0,-1 0 0 0 0,1 0 0 0 0,1 0 1 0 0,-1-1-1 0 0,0 1 0 0 0,1 0 0 0 0,0 0 0 0 0,-1 0 0 0 0,1 0 1 0 0,0-1-1 0 0,0 1 0 0 0,1 0 0 0 0,-1-1 0 0 0,1 1 1 0 0,-1-1-1 0 0,1 1 0 0 0,0-1 0 0 0,0 0 0 0 0,0 0 1 0 0,3 4-1 0 0,2-2-173 0 0,-1 0 1 0 0,0 0 0 0 0,1 0-1 0 0,-1-1 1 0 0,1 0-1 0 0,0 0 1 0 0,0-1 0 0 0,1 1-1 0 0,12 1 1 0 0,1-1-2153 0 0,0-1 0 0 0,25 0 0 0 0,-29-2-594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3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24 480 0 0,'0'0'3802'0'0,"-2"-5"-2942"0"0,2 4-825 0 0,0 0 1 0 0,0 0-1 0 0,-1 0 1 0 0,1 0-1 0 0,0 0 1 0 0,-1 1-1 0 0,1-1 1 0 0,0 0-1 0 0,-1 0 1 0 0,1 0-1 0 0,-1 1 1 0 0,0-1-1 0 0,1 0 1 0 0,-1 0-1 0 0,1 1 1 0 0,-1-1-1 0 0,0 1 1 0 0,0-1-1 0 0,1 0 1 0 0,-1 1-1 0 0,0 0 1 0 0,0-1-1 0 0,0 1 1 0 0,0-1-1 0 0,1 1 0 0 0,-1 0 1 0 0,0 0-1 0 0,-1-1 1 0 0,-31 10 692 0 0,15-3-696 0 0,-4 5 239 0 0,22-11-247 0 0,-1 0 0 0 0,0 0 0 0 0,1 0 0 0 0,-1 0 0 0 0,1 0 0 0 0,-1 0 0 0 0,1 0 0 0 0,-1 1 0 0 0,1-1 0 0 0,-1 0 0 0 0,1 1 0 0 0,-1-1 0 0 0,1 0 0 0 0,0 0 0 0 0,-1 1 0 0 0,1-1 0 0 0,-1 1 0 0 0,1-1 0 0 0,0 0 0 0 0,-1 1 0 0 0,1-1 0 0 0,0 1 0 0 0,0-1 0 0 0,-1 1 0 0 0,1-1 0 0 0,0 1 0 0 0,0-1 0 0 0,0 1 0 0 0,-1-1 0 0 0,1 1 0 0 0,0 0 0 0 0,0-1 0 0 0,0 1 0 0 0,0-1 0 0 0,0 1 0 0 0,0-1 0 0 0,0 2 0 0 0,3-1-129 0 0,0 1 0 0 0,-1-1-1 0 0,1 0 1 0 0,0 0 0 0 0,0 0 0 0 0,0 0-1 0 0,0-1 1 0 0,0 1 0 0 0,-1-1 0 0 0,1 0-1 0 0,6 0 1 0 0,27 6-187 0 0,-35-5 274 0 0,1 0 0 0 0,-1-1 0 0 0,0 1 1 0 0,0 0-1 0 0,0 0 0 0 0,0 0 0 0 0,0 0 0 0 0,0 0 0 0 0,0 0 0 0 0,-1 0 0 0 0,1 0 0 0 0,0 0 0 0 0,-1 0 0 0 0,1 1 0 0 0,0-1 0 0 0,-1 0 0 0 0,1 0 0 0 0,-1 1 0 0 0,0-1 0 0 0,1 0 0 0 0,-1 1 0 0 0,0-1 0 0 0,0 0 0 0 0,0 1 1 0 0,0 2-1 0 0,-1 0-7 0 0,0 1 1 0 0,0-1 0 0 0,-1 1-1 0 0,1-1 1 0 0,-1 0 0 0 0,0 0 0 0 0,-1 1-1 0 0,1-2 1 0 0,0 1 0 0 0,-1 0-1 0 0,0 0 1 0 0,0-1 0 0 0,0 1-1 0 0,-1-1 1 0 0,1 0 0 0 0,-1 0 0 0 0,1 0-1 0 0,-1-1 1 0 0,0 1 0 0 0,0-1-1 0 0,0 0 1 0 0,-8 3 0 0 0,9-4-286 0 0,-1 0 0 0 0,1 0 0 0 0,0 0 0 0 0,-1 0 0 0 0,1 0 0 0 0,-1-1 0 0 0,1 0 0 0 0,-1 1 0 0 0,0-1 0 0 0,1-1 0 0 0,-5 0 0 0 0,2-6-1339 0 0,6 6 1484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6305 0 0,'0'0'5818'0'0,"2"16"-5606"0"0,15 128-18 0 0,-5-99-1930 0 0,-12-43 1367 0 0,1 0-1 0 0,-1-1 1 0 0,1 1 0 0 0,0 0-1 0 0,-1-1 1 0 0,1 1-1 0 0,0-1 1 0 0,0 1-1 0 0,0-1 1 0 0,0 0 0 0 0,0 1-1 0 0,1-1 1 0 0,-1 0-1 0 0,0 0 1 0 0,0 0-1 0 0,1 0 1 0 0,-1 0-1 0 0,1 0 1 0 0,-1 0 0 0 0,1 0-1 0 0,-1 0 1 0 0,1-1-1 0 0,2 1 1 0 0,1-1-1518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1 257 1392 0 0,'0'0'5819'0'0,"1"-16"-5347"0"0,-1-11-292 0 0,5-70 648 0 0,-4 88-698 0 0,0 0 1 0 0,1 0-1 0 0,-1 1 0 0 0,2-1 0 0 0,-1 0 1 0 0,1 1-1 0 0,1 0 0 0 0,6-13 1 0 0,-9 20-84 0 0,0-1 1 0 0,0 0 0 0 0,1 0 0 0 0,-1 0 0 0 0,1 1 0 0 0,-1-1 0 0 0,1 0 0 0 0,0 1 0 0 0,0 0-1 0 0,-1-1 1 0 0,1 1 0 0 0,0 0 0 0 0,0 0 0 0 0,0 0 0 0 0,0 0 0 0 0,1 0 0 0 0,-1 1 0 0 0,0-1-1 0 0,0 1 1 0 0,0-1 0 0 0,1 1 0 0 0,-1 0 0 0 0,0 0 0 0 0,0 0 0 0 0,1 0 0 0 0,-1 0 0 0 0,0 0-1 0 0,0 1 1 0 0,0-1 0 0 0,1 1 0 0 0,-1 0 0 0 0,0-1 0 0 0,0 1 0 0 0,0 0 0 0 0,0 0 0 0 0,0 0-1 0 0,0 1 1 0 0,0-1 0 0 0,0 0 0 0 0,2 3 0 0 0,0-1-113 0 0,-1 1-1 0 0,1-1 1 0 0,0 1 0 0 0,-1 0-1 0 0,0 1 1 0 0,0-1 0 0 0,0 0-1 0 0,0 1 1 0 0,-1-1 0 0 0,0 1-1 0 0,0 0 1 0 0,0 0 0 0 0,0 0-1 0 0,-1 0 1 0 0,0 0 0 0 0,1 10-1 0 0,-2-11-9 0 0,1-1-1 0 0,-2 1 1 0 0,1 0-1 0 0,0-1 1 0 0,0 1-1 0 0,-1-1 1 0 0,0 1-1 0 0,0-1 0 0 0,0 1 1 0 0,0-1-1 0 0,-1 0 1 0 0,1 1-1 0 0,-1-1 1 0 0,0 0-1 0 0,-3 5 1 0 0,2-5-31 0 0,0-1 1 0 0,0 0-1 0 0,0 0 1 0 0,0-1-1 0 0,-1 1 1 0 0,1-1-1 0 0,0 0 1 0 0,-1 1-1 0 0,1-1 1 0 0,-1-1-1 0 0,1 1 1 0 0,-1 0-1 0 0,0-1 1 0 0,1 0-1 0 0,-1 0 1 0 0,-4 0-1 0 0,20 12 5179 0 0,-5-4-4983 0 0,0 0 0 0 0,0 0 0 0 0,1-1 0 0 0,0 0 0 0 0,0-1 0 0 0,10 6 0 0 0,-12-10-701 0 0,-1-1 0 0 0,0 0 0 0 0,1 0 0 0 0,-1-1 0 0 0,1 1 0 0 0,8-1 1 0 0,-4-1-922 0 0,6 1-1309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1 316 0 0,'0'0'10714'0'0,"-10"16"-10454"0"0,-31 51-120 0 0,39-65-159 0 0,0 1 0 0 0,1-1 0 0 0,-1 1 0 0 0,1 0 0 0 0,-1 0 1 0 0,1 0-1 0 0,0 0 0 0 0,0 0 0 0 0,0 0 0 0 0,0 0 0 0 0,0 0 0 0 0,1 0 0 0 0,0 0 1 0 0,-1 1-1 0 0,1-1 0 0 0,0 0 0 0 0,1 0 0 0 0,-1 0 0 0 0,0 1 0 0 0,1-1 0 0 0,0 0 1 0 0,0 0-1 0 0,0 0 0 0 0,0 0 0 0 0,0 0 0 0 0,1 0 0 0 0,-1-1 0 0 0,1 1 1 0 0,0 0-1 0 0,0-1 0 0 0,0 1 0 0 0,0-1 0 0 0,0 1 0 0 0,0-1 0 0 0,1 0 0 0 0,-1 0 1 0 0,1 0-1 0 0,-1 0 0 0 0,1-1 0 0 0,0 1 0 0 0,0-1 0 0 0,0 1 0 0 0,5 0 1 0 0,-2 0-74 0 0,0 0 0 0 0,-1 0 0 0 0,1-1 1 0 0,0 0-1 0 0,0 0 0 0 0,1-1 0 0 0,-1 1 1 0 0,0-1-1 0 0,10-2 0 0 0,-13 2 20 0 0,0 0 0 0 0,0-1 0 0 0,1 0 0 0 0,-1 0 0 0 0,0 0 0 0 0,0 0 0 0 0,0 0 0 0 0,0-1 0 0 0,0 1 0 0 0,0-1 0 0 0,-1 0 0 0 0,1 0 0 0 0,0 0 0 0 0,-1 0 0 0 0,0 0 0 0 0,5-5 0 0 0,-5 3 16 0 0,1 0 0 0 0,-1 0 0 0 0,0-1 0 0 0,0 1 0 0 0,-1 0 0 0 0,1-1 0 0 0,-1 1 0 0 0,0-1 0 0 0,0 0 0 0 0,0 1 0 0 0,-1-1 0 0 0,0-7 0 0 0,-8 31 2544 0 0,9-16-2431 0 0,-1 0 0 0 0,1 0 1 0 0,0 0-1 0 0,0 0 0 0 0,0 0 1 0 0,0 0-1 0 0,0 0 0 0 0,1 0 1 0 0,-1-1-1 0 0,1 1 0 0 0,0 0 0 0 0,-1-1 1 0 0,1 1-1 0 0,0-1 0 0 0,1 0 1 0 0,-1 0-1 0 0,0 0 0 0 0,1 0 1 0 0,-1 0-1 0 0,1 0 0 0 0,0-1 1 0 0,0 1-1 0 0,-1-1 0 0 0,1 0 1 0 0,0 1-1 0 0,0-1 0 0 0,0-1 1 0 0,0 1-1 0 0,0 0 0 0 0,0-1 1 0 0,1 0-1 0 0,3 1 0 0 0,-4-1-90 0 0,-1 0 0 0 0,1 1-1 0 0,0-1 1 0 0,-1 0 0 0 0,1-1-1 0 0,0 1 1 0 0,0 0-1 0 0,-1-1 1 0 0,1 1 0 0 0,-1-1-1 0 0,1 0 1 0 0,0 0 0 0 0,-1 0-1 0 0,1 0 1 0 0,-1 0 0 0 0,0-1-1 0 0,0 1 1 0 0,1-1 0 0 0,-1 1-1 0 0,0-1 1 0 0,0 0-1 0 0,0 0 1 0 0,0 0 0 0 0,-1 0-1 0 0,1 0 1 0 0,-1-1 0 0 0,1 1-1 0 0,-1 0 1 0 0,0-1 0 0 0,1 1-1 0 0,-1-1 1 0 0,-1 1-1 0 0,1-1 1 0 0,0 1 0 0 0,-1-1-1 0 0,1 0 1 0 0,-1 1 0 0 0,1-5-1 0 0,-2 2-5 0 0,1 0 0 0 0,0 1-1 0 0,-1-1 1 0 0,0 1-1 0 0,0-1 1 0 0,0 1 0 0 0,-1 0-1 0 0,1-1 1 0 0,-1 1 0 0 0,0 0-1 0 0,0 0 1 0 0,-1 0-1 0 0,1 0 1 0 0,-1 1 0 0 0,0-1-1 0 0,0 1 1 0 0,0-1 0 0 0,0 1-1 0 0,-1 0 1 0 0,1 0-1 0 0,-1 1 1 0 0,0-1 0 0 0,1 1-1 0 0,-1-1 1 0 0,-1 1 0 0 0,1 1-1 0 0,0-1 1 0 0,0 0 0 0 0,-1 1-1 0 0,1 0 1 0 0,-1 0-1 0 0,1 0 1 0 0,-1 1 0 0 0,1 0-1 0 0,-1-1 1 0 0,-7 2 0 0 0,11-1-117 0 0,-1 0 0 0 0,1 0 0 0 0,-1 0 1 0 0,1 0-1 0 0,-1 0 0 0 0,1 0 1 0 0,-1 1-1 0 0,1-1 0 0 0,-1 1 1 0 0,1-1-1 0 0,-1 1 0 0 0,1-1 0 0 0,0 1 1 0 0,-1 0-1 0 0,1-1 0 0 0,0 1 1 0 0,0 0-1 0 0,-1 0 0 0 0,1 0 1 0 0,-1 2-1 0 0,-9 13-4010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1 207 816 0 0,'0'0'9291'0'0,"0"-21"-9042"0"0,14-109-137 0 0,-14 130-89 0 0,0 0 0 0 0,0-1-1 0 0,0 1 1 0 0,0 0 0 0 0,0-1 0 0 0,-1 1 0 0 0,1 0 0 0 0,0-1 0 0 0,0 1 0 0 0,1 0 0 0 0,-1 0 0 0 0,0-1 0 0 0,0 1 0 0 0,0 0 0 0 0,0-1 0 0 0,0 1 0 0 0,0 0 0 0 0,0 0 0 0 0,0-1 0 0 0,0 1 0 0 0,1 0 0 0 0,-1-1 0 0 0,0 1 0 0 0,0 0 0 0 0,0 0-1 0 0,1 0 1 0 0,-1-1 0 0 0,0 1 0 0 0,0 0 0 0 0,1 0 0 0 0,-1 0 0 0 0,0-1 0 0 0,0 1 0 0 0,1 0 0 0 0,-1 0 0 0 0,0 0 0 0 0,1 0 0 0 0,-1 0 0 0 0,0 0 0 0 0,0 0 0 0 0,1 0 0 0 0,13 8-444 0 0,10 17-1068 0 0,-12-6 961 0 0,-5-5 666 0 0,0-1 0 0 0,1-1 0 0 0,1 1 0 0 0,0-1 0 0 0,1-1 0 0 0,0 0-1 0 0,1 0 1 0 0,0-1 0 0 0,16 11 0 0 0,-27-21-144 0 0,0 1 0 0 0,1-1 0 0 0,-1 0 0 0 0,1 0 0 0 0,-1 0 1 0 0,1 1-1 0 0,-1-1 0 0 0,0 0 0 0 0,1 0 0 0 0,-1 0 0 0 0,1 0 0 0 0,-1 0 0 0 0,1 0 0 0 0,-1 0 1 0 0,1 0-1 0 0,-1 0 0 0 0,1 0 0 0 0,-1 0 0 0 0,1 0 0 0 0,-1 0 0 0 0,1 0 0 0 0,-1 0 0 0 0,1-1 0 0 0,-1 1 1 0 0,1 0-1 0 0,-1 0 0 0 0,0 0 0 0 0,1-1 0 0 0,-1 1 0 0 0,1 0 0 0 0,-1-1 0 0 0,0 1 0 0 0,1 0 0 0 0,-1-1 1 0 0,1 0-1 0 0,7-21-316 0 0,-6-31-26 0 0,-2 49 387 0 0,0-29-257 0 0,0-32 147 0 0,0 22-4720 0 0,0 40 2477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4560 0 0,'0'0'5693'0'0,"1"17"-5087"0"0,11 145 733 0 0,-12-157-1405 0 0,1 0-1 0 0,-1 0 1 0 0,1 0 0 0 0,1 0 0 0 0,-1 0 0 0 0,4 7 0 0 0,-4-10-153 0 0,0-1 1 0 0,-1 0-1 0 0,1 0 1 0 0,0 0-1 0 0,0 0 1 0 0,0 0-1 0 0,0 0 0 0 0,1 0 1 0 0,-1 0-1 0 0,0 0 1 0 0,0-1-1 0 0,0 1 1 0 0,1 0-1 0 0,-1-1 1 0 0,0 1-1 0 0,1-1 1 0 0,-1 1-1 0 0,0-1 1 0 0,1 0-1 0 0,-1 0 1 0 0,1 1-1 0 0,-1-1 1 0 0,1 0-1 0 0,-1 0 1 0 0,0 0-1 0 0,1-1 1 0 0,-1 1-1 0 0,3-1 1 0 0,7-2-3788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8 6673 0 0,'0'0'3100'0'0,"-111"3"-2968"0"0,91-3 48 0 0,-1-2-168 0 0,3-1-12 0 0,0 1-160 0 0,4 0-264 0 0,2 1-184 0 0,0 1-300 0 0,6 0-356 0 0,2 0-533 0 0,4 3-911 0 0</inkml:trace>
  <inkml:trace contextRef="#ctx0" brushRef="#br0" timeOffset="1">194 136 6613 0 0,'0'0'3948'0'0,"-111"-3"-3948"0"0,97-1 0 0 0,2-1-152 0 0,0 2-288 0 0,4-1-64 0 0,4 3-324 0 0,0 1-548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16 3800 0 0,'0'0'4885'0'0,"-18"-3"-4639"0"0,3 0-134 0 0,4 0 35 0 0,-1 1-1 0 0,1 0 0 0 0,0 1 1 0 0,-1 0-1 0 0,0 0 0 0 0,1 1 1 0 0,-1 1-1 0 0,-15 3 0 0 0,22-3-72 0 0,0 1 1 0 0,0 0-1 0 0,1 0 0 0 0,-1 1 0 0 0,1-1 0 0 0,0 1 0 0 0,0 0 0 0 0,0 1 0 0 0,0-1 0 0 0,0 0 1 0 0,1 1-1 0 0,0 0 0 0 0,0 0 0 0 0,0 0 0 0 0,0 0 0 0 0,0 1 0 0 0,1-1 0 0 0,0 1 0 0 0,-1-1 1 0 0,2 1-1 0 0,-1 0 0 0 0,1 0 0 0 0,-2 7 0 0 0,2-8-87 0 0,1 1-1 0 0,-1-1 1 0 0,1 0 0 0 0,0 1 0 0 0,0-1-1 0 0,1 1 1 0 0,-1-1 0 0 0,1 0-1 0 0,0 1 1 0 0,0-1 0 0 0,1 0 0 0 0,-1 0-1 0 0,1 0 1 0 0,0 0 0 0 0,0 0-1 0 0,0 0 1 0 0,0 0 0 0 0,1-1 0 0 0,-1 1-1 0 0,1-1 1 0 0,0 0 0 0 0,0 0-1 0 0,1 0 1 0 0,-1 0 0 0 0,0 0 0 0 0,1-1-1 0 0,4 3 1 0 0,0-1-665 0 0,1-1 0 0 0,-1 0 1 0 0,1 0-1 0 0,0-1 0 0 0,0 0 0 0 0,1-1 0 0 0,-1 0 1 0 0,0 0-1 0 0,0-1 0 0 0,15-1 0 0 0,2-1-2073 0 0</inkml:trace>
  <inkml:trace contextRef="#ctx0" brushRef="#br0" timeOffset="1">236 132 2936 0 0,'0'0'3701'0'0,"-115"-12"-3597"0"0,97 9-40 0 0,2 3-12 0 0,2-2-52 0 0,2 2-404 0 0,2 0-613 0 0,2 0-691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4696 0 0,'0'0'3471'0'0,"0"-15"-3099"0"0,0 11-442 0 0,-1-13 326 0 0,1 0-1 0 0,1-1 1 0 0,6-33-1 0 0,-6 47-158 0 0,0 0-1 0 0,0 1 0 0 0,0-1 0 0 0,0 1 0 0 0,1-1 0 0 0,0 1 1 0 0,0-1-1 0 0,0 1 0 0 0,0 0 0 0 0,0 0 0 0 0,0 0 1 0 0,4-3-1 0 0,-4 4-39 0 0,0 1-1 0 0,0 0 1 0 0,-1 0 0 0 0,1 0 0 0 0,0 0 0 0 0,0 1 0 0 0,0-1 0 0 0,0 1-1 0 0,0-1 1 0 0,0 1 0 0 0,0-1 0 0 0,1 1 0 0 0,-1 0 0 0 0,0 0 0 0 0,0 0-1 0 0,0 0 1 0 0,0 1 0 0 0,0-1 0 0 0,0 0 0 0 0,0 1 0 0 0,0 0 0 0 0,0-1-1 0 0,0 1 1 0 0,3 2 0 0 0,-3-2-98 0 0,1 1 0 0 0,-1 0 1 0 0,1 0-1 0 0,-1 1 0 0 0,0-1 0 0 0,0 0 0 0 0,0 1 0 0 0,0 0 1 0 0,-1-1-1 0 0,1 1 0 0 0,0 0 0 0 0,-1 0 0 0 0,0 0 1 0 0,0-1-1 0 0,0 1 0 0 0,0 1 0 0 0,0-1 0 0 0,-1 0 0 0 0,1 0 1 0 0,-1 0-1 0 0,0 0 0 0 0,0 0 0 0 0,-1 4 0 0 0,2-4-27 0 0,-1-1-1 0 0,0 1 0 0 0,0 0 1 0 0,0-1-1 0 0,-1 1 1 0 0,1-1-1 0 0,-1 1 0 0 0,1-1 1 0 0,-1 1-1 0 0,0-1 1 0 0,0 1-1 0 0,0-1 0 0 0,0 0 1 0 0,0 0-1 0 0,-1 1 0 0 0,1-1 1 0 0,-1 0-1 0 0,1 0 1 0 0,-1 0-1 0 0,0 0 0 0 0,1-1 1 0 0,-1 1-1 0 0,0 0 1 0 0,-1-1-1 0 0,1 0 0 0 0,0 1 1 0 0,0-1-1 0 0,-4 2 1 0 0,-22-3 366 0 0,24 0 1816 0 0,11 5-521 0 0,0-1-1415 0 0,40 33 44 0 0,-37-28-549 0 0,1 0 1 0 0,0-1-1 0 0,23 13 1 0 0,-28-18-354 0 0,0-1 1 0 0,0 1-1 0 0,0-2 1 0 0,0 1 0 0 0,0-1-1 0 0,0 0 1 0 0,8 1-1 0 0,4-2-2937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5921 0 0,'0'0'2708'0'0,"-18"0"-2806"0"0,0 0 126 0 0,-8-1 64 0 0,0 2-1 0 0,0 0 1 0 0,-29 7-1 0 0,52-8 4 0 0,0 1 0 0 0,1-1 0 0 0,-1 1 0 0 0,0 0 0 0 0,1 0-1 0 0,-1 1 1 0 0,1-1 0 0 0,-1 0 0 0 0,1 1 0 0 0,0 0 0 0 0,-1-1-1 0 0,1 1 1 0 0,0 0 0 0 0,0 0 0 0 0,0 0 0 0 0,1 0 0 0 0,-1 1-1 0 0,0-1 1 0 0,1 0 0 0 0,-1 1 0 0 0,1-1 0 0 0,0 1-1 0 0,0-1 1 0 0,0 1 0 0 0,0 0 0 0 0,0-1 0 0 0,1 1 0 0 0,-1 0-1 0 0,1 0 1 0 0,0 0 0 0 0,0-1 0 0 0,0 1 0 0 0,0 0 0 0 0,0 0-1 0 0,1 0 1 0 0,-1-1 0 0 0,1 4 0 0 0,1-1-180 0 0,-1-1 1 0 0,0 1-1 0 0,1 0 0 0 0,0-1 1 0 0,0 0-1 0 0,0 1 1 0 0,0-1-1 0 0,1 0 0 0 0,0 0 1 0 0,0 0-1 0 0,0-1 1 0 0,0 1-1 0 0,0-1 0 0 0,1 1 1 0 0,0-1-1 0 0,0 0 1 0 0,0-1-1 0 0,0 1 0 0 0,0-1 1 0 0,0 1-1 0 0,6 1 1 0 0,4 0-1361 0 0,0-2 0 0 0,0 1 0 0 0,27 0 0 0 0,-18-3-1099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26 372 0 0,'0'0'7325'0'0,"-111"-5"-6805"0"0,91 3-276 0 0,2-1 16 0 0,0-3-168 0 0,2 5-92 0 0,3-4-12 0 0,3 3-144 0 0,0 0-636 0 0,4 2-456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0 311 296 0 0,'0'0'5585'0'0,"15"-6"-5409"0"0,47-21-6 0 0,-59 25-163 0 0,-1 0 0 0 0,0 0-1 0 0,1 0 1 0 0,-1 0 0 0 0,0-1-1 0 0,0 1 1 0 0,0-1 0 0 0,0 1 0 0 0,0-1-1 0 0,-1 0 1 0 0,1 1 0 0 0,-1-1-1 0 0,0 0 1 0 0,0 0 0 0 0,0 0-1 0 0,0 0 1 0 0,0 0 0 0 0,-1 0 0 0 0,1 0-1 0 0,-1-1 1 0 0,0 1 0 0 0,0 0-1 0 0,0 0 1 0 0,0 0 0 0 0,-2-5-1 0 0,2-2-11 0 0,0-8-120 0 0,-1 0 0 0 0,0-1 1 0 0,-1 1-1 0 0,-6-20 0 0 0,5 28-650 0 0,0 1-1 0 0,-1-1 0 0 0,0 1 1 0 0,0 0-1 0 0,-9-12 1 0 0,3 8-344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34 240 5352 0 0,'0'0'4639'0'0,"-2"-16"-4316"0"0,-27-130 95 0 0,28 146-376 0 0,1 0-1 0 0,0-1 0 0 0,0 1 0 0 0,-1 0 0 0 0,1-1 1 0 0,0 1-1 0 0,0-1 0 0 0,0 1 0 0 0,0 0 0 0 0,0-1 1 0 0,-1 1-1 0 0,1-1 0 0 0,0 1 0 0 0,0 0 0 0 0,0-1 1 0 0,0 1-1 0 0,0-1 0 0 0,0 1 0 0 0,0 0 1 0 0,0-1-1 0 0,1 1 0 0 0,-1-1 0 0 0,0 1 0 0 0,0-1 1 0 0,0 1-1 0 0,0 0 0 0 0,0-1 0 0 0,1 1 0 0 0,-1 0 1 0 0,0-1-1 0 0,0 1 0 0 0,1 0 0 0 0,-1-1 0 0 0,0 1 1 0 0,1 0-1 0 0,-1 0 0 0 0,0-1 0 0 0,1 1 1 0 0,-1 0-1 0 0,0 0 0 0 0,1-1 0 0 0,-1 1 0 0 0,0 0 1 0 0,1 0-1 0 0,-1 0 0 0 0,1 0 0 0 0,-1 0 0 0 0,0 0 1 0 0,2-1-1 0 0,23 16 216 0 0,25 34-805 0 0,-46-44 543 0 0,46 49-10 0 0,-46-50 29 0 0,1 0 0 0 0,0 0 0 0 0,-1 0 0 0 0,1-1 0 0 0,1 1-1 0 0,-1-2 1 0 0,0 1 0 0 0,1 0 0 0 0,9 2 0 0 0,-14-5-70 0 0,0 0 0 0 0,0 0 0 0 0,0-1 0 0 0,0 1-1 0 0,0 0 1 0 0,0-1 0 0 0,0 1 0 0 0,-1 0 0 0 0,1-1 0 0 0,0 0 0 0 0,0 1-1 0 0,-1-1 1 0 0,1 1 0 0 0,0-1 0 0 0,0 0 0 0 0,-1 1 0 0 0,1-1 0 0 0,-1 0-1 0 0,1 0 1 0 0,-1 0 0 0 0,1 1 0 0 0,-1-1 0 0 0,0 0 0 0 0,1 0 0 0 0,-1 0-1 0 0,0 0 1 0 0,1 0 0 0 0,-1 0 0 0 0,0 0 0 0 0,0 1 0 0 0,0-3 0 0 0,7-40-91 0 0,-6 33-7 0 0,2-25 65 0 0,-3 27 95 0 0,1 0-1 0 0,-1-1 1 0 0,1 1-1 0 0,0 0 1 0 0,1 0-1 0 0,0 0 1 0 0,1 0 0 0 0,-1 0-1 0 0,2 0 1 0 0,5-11-1 0 0,-8 18 13 0 0,0 0-1 0 0,0 0 0 0 0,0 0 0 0 0,0 1 1 0 0,0-1-1 0 0,0 0 0 0 0,0 1 1 0 0,0-1-1 0 0,0 0 0 0 0,0 1 1 0 0,0 0-1 0 0,0-1 0 0 0,0 1 0 0 0,0 0 1 0 0,1-1-1 0 0,-1 1 0 0 0,0 0 1 0 0,0 0-1 0 0,0 0 0 0 0,1 0 1 0 0,-1 0-1 0 0,0 0 0 0 0,0 0 0 0 0,0 0 1 0 0,1 1-1 0 0,-1-1 0 0 0,0 0 1 0 0,0 1-1 0 0,0-1 0 0 0,0 1 1 0 0,0-1-1 0 0,0 1 0 0 0,0 0 0 0 0,0 0 1 0 0,0-1-1 0 0,0 1 0 0 0,0 0 1 0 0,0 0-1 0 0,0 0 0 0 0,-1 0 0 0 0,1 0 1 0 0,0 0-1 0 0,0 0 0 0 0,-1 0 1 0 0,1 1-1 0 0,7 8-78 0 0,-1 1-1 0 0,-1-1 1 0 0,7 16-1 0 0,-9-18 303 0 0,-1 0-127 0 0,0 0 1 0 0,-1 0-1 0 0,0 0 0 0 0,0 1 1 0 0,-1-1-1 0 0,0 1 0 0 0,-1 0 1 0 0,0-1-1 0 0,0 1 0 0 0,0-1 0 0 0,-3 12 1 0 0,0 27 417 0 0,5-46-872 0 0,1 0 1 0 0,0 1 0 0 0,0-1 0 0 0,0-1 0 0 0,0 1 0 0 0,-1 0 0 0 0,1-1 0 0 0,0 0 0 0 0,0 1 0 0 0,0-1 0 0 0,0 0 0 0 0,4-1 0 0 0,-6 1 97 0 0,27 0-3993 0 0,-14 0 1289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7 856 0 0,'0'0'6385'0'0,"-110"-2"-6229"0"0,87 2 28 0 0,1 0-124 0 0,0 0-56 0 0,4 0 56 0 0,-2 0-60 0 0,4 0-44 0 0,4-3-268 0 0,-1 3-676 0 0,7-2-561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0 198 828 0 0,'0'0'8649'0'0,"6"-14"-8431"0"0,39-128 511 0 0,-45 140-665 0 0,1-1 1 0 0,-1 1-1 0 0,1 0 0 0 0,0-1 0 0 0,0 1 0 0 0,0 0 0 0 0,0-1 0 0 0,0 1 0 0 0,0 0 0 0 0,1 0 1 0 0,-1 0-1 0 0,1 0 0 0 0,-1 0 0 0 0,1 1 0 0 0,0-1 0 0 0,0 0 0 0 0,0 1 0 0 0,4-3 1 0 0,-5 3-48 0 0,1 1 1 0 0,-1 0 0 0 0,1 0 0 0 0,0 1 0 0 0,-1-1 0 0 0,1 0 0 0 0,0 0 0 0 0,-1 1 0 0 0,1-1-1 0 0,-1 1 1 0 0,1-1 0 0 0,-1 1 0 0 0,1 0 0 0 0,-1-1 0 0 0,1 1 0 0 0,-1 0 0 0 0,0 0 0 0 0,0 0-1 0 0,1 0 1 0 0,-1 0 0 0 0,0 1 0 0 0,0-1 0 0 0,0 0 0 0 0,0 0 0 0 0,0 1 0 0 0,0-1 0 0 0,-1 1-1 0 0,1-1 1 0 0,0 1 0 0 0,0 1 0 0 0,13 22 119 0 0,0 1 0 0 0,-2 0 0 0 0,-1 1 0 0 0,12 49 1 0 0,-22-73-23 0 0,-48-1-1787 0 0,38-2 1551 0 0,0-1 0 0 0,0 0 0 0 0,0-1-1 0 0,1 1 1 0 0,-17-7 0 0 0,-17-11-3843 0 0,40 17 2574 0 0,24 6-224 0 0,116 26-2017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2180 0 0,'0'0'6394'0'0,"17"17"-1749"0"0,-16-17-4541 0 0,-1-31-1462 0 0,0-134 1378 0 0,20 199-939 0 0,-12-15 704 0 0,0 0 0 0 0,22 35 1 0 0,-25-46 294 0 0,0-1 1 0 0,0 1-1 0 0,1-1 1 0 0,0 0-1 0 0,1-1 1 0 0,-1 1-1 0 0,1-1 0 0 0,0-1 1 0 0,9 7-1 0 0,-15-12-110 0 0,-1 0 0 0 0,0 0 0 0 0,0 0 0 0 0,1 0 0 0 0,-1 0-1 0 0,0 0 1 0 0,0 0 0 0 0,0 0 0 0 0,1 0 0 0 0,-1 0 0 0 0,0 0-1 0 0,0 0 1 0 0,0 0 0 0 0,1 0 0 0 0,-1 0 0 0 0,0 0 0 0 0,0 0-1 0 0,1 0 1 0 0,-1 0 0 0 0,0-1 0 0 0,0 1 0 0 0,0 0 0 0 0,0 0-1 0 0,1 0 1 0 0,-1 0 0 0 0,0 0 0 0 0,0 0 0 0 0,0-1 0 0 0,0 1-1 0 0,1 0 1 0 0,-1 0 0 0 0,0 0 0 0 0,0-1 0 0 0,0 1 0 0 0,0 0-1 0 0,0 0 1 0 0,0 0 0 0 0,0-1 0 0 0,0 1 0 0 0,0 0 0 0 0,1-1-1 0 0,2-16-133 0 0,-3-25 913 0 0,0 34-776 0 0,-1-12 249 0 0,-1 1 0 0 0,-8-35 0 0 0,1 8-1111 0 0,5-1-4613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 6105 0 0,'0'0'3012'0'0,"-16"0"-2857"0"0,3 0-42 0 0,0-1-200 0 0,0 1 0 0 0,0 0 0 0 0,-1 1 0 0 0,1 1 0 0 0,0 0 0 0 0,0 0 0 0 0,-21 8 0 0 0,32-9 90 0 0,0 1 0 0 0,0 0 1 0 0,-1 0-1 0 0,1 1 1 0 0,0-1-1 0 0,0 0 0 0 0,1 0 1 0 0,-1 1-1 0 0,0 0 0 0 0,1-1 1 0 0,0 1-1 0 0,-1 0 0 0 0,1-1 1 0 0,0 1-1 0 0,1 0 0 0 0,-1 0 1 0 0,0 0-1 0 0,1 0 0 0 0,0 0 1 0 0,-1 0-1 0 0,1 0 0 0 0,0 0 1 0 0,0 0-1 0 0,1 0 0 0 0,-1 0 1 0 0,2 3-1 0 0,-1 3 18 0 0,0 1 1 0 0,2 0-1 0 0,-1-1 0 0 0,1 1 1 0 0,0-1-1 0 0,8 16 0 0 0,-7-20-208 0 0,0 1-1 0 0,0 0 1 0 0,1-1 0 0 0,-1 0-1 0 0,1 0 1 0 0,9 7 0 0 0,21 6-3634 0 0,-19-15 1573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7 968 0 0,'0'0'8517'0'0,"-105"0"-8513"0"0,93 2 0 0 0,2-2-4 0 0,0 0-372 0 0,2 0-460 0 0,2 0-376 0 0,2-2-653 0 0,4-1-563 0 0,0-1-184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6025 0 0,'0'0'3943'0'0,"0"15"-3551"0"0,-1 21 487 0 0,-8 59 0 0 0,9-93-777 0 0,0 1 0 0 0,1-1 0 0 0,-1 1 1 0 0,1-1-1 0 0,-1 0 0 0 0,1 1 0 0 0,0-1 1 0 0,0 0-1 0 0,0 0 0 0 0,0 0 0 0 0,0 0 1 0 0,0 0-1 0 0,1 0 0 0 0,-1 0 0 0 0,1 0 1 0 0,0 0-1 0 0,-1 0 0 0 0,1-1 0 0 0,0 1 0 0 0,0-1 1 0 0,0 0-1 0 0,0 1 0 0 0,0-1 0 0 0,0 0 1 0 0,0 0-1 0 0,1 0 0 0 0,-1 0 0 0 0,0-1 1 0 0,5 2-1 0 0,4 2-374 0 0,2-1 1 0 0,-1 0-1 0 0,0 0 1 0 0,22 1-1 0 0,28-4-3660 0 0,-33 0-2690 0 0,-12 0 3349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0 336 0 0,'0'0'11168'0'0,"0"5"-10896"0"0,-2 23-178 0 0,-3 68 353 0 0,5-88-518 0 0,1 1 0 0 0,0-1 0 0 0,0 1 0 0 0,0-1 1 0 0,1 0-1 0 0,1 0 0 0 0,-1 0 0 0 0,1 0 0 0 0,4 8 0 0 0,-6-16-28 0 0,-1 1 0 0 0,0-1 0 0 0,0 1-1 0 0,0-1 1 0 0,0 1 0 0 0,1-1 0 0 0,-1 0-1 0 0,0 1 1 0 0,0-1 0 0 0,1 0 0 0 0,-1 1-1 0 0,0-1 1 0 0,1 1 0 0 0,-1-1 0 0 0,0 0-1 0 0,1 0 1 0 0,-1 1 0 0 0,1-1 0 0 0,-1 0-1 0 0,0 0 1 0 0,1 1 0 0 0,-1-1 0 0 0,1 0-1 0 0,-1 0 1 0 0,1 0 0 0 0,-1 0 0 0 0,1 0-1 0 0,-1 0 1 0 0,0 0 0 0 0,1 1-1 0 0,-1-2 1 0 0,1 1 0 0 0,0 0 0 0 0,8-13-3193 0 0,-1-25-340 0 0,-7 22 2534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1036 0 0,'2'-1'113'0'0,"0"0"0"0"0,-1 0 1 0 0,1-1-1 0 0,-1 1 0 0 0,1-1 0 0 0,-1 1 0 0 0,1-1 0 0 0,-1 0 0 0 0,0 1 0 0 0,0-1 1 0 0,0 0-1 0 0,0 0 0 0 0,0 0 0 0 0,-1 0 0 0 0,1 0 0 0 0,0 0 0 0 0,-1 0 1 0 0,1 0-1 0 0,-1 0 0 0 0,0 0 0 0 0,0 0 0 0 0,0 0 0 0 0,0 0 0 0 0,0 0 1 0 0,-1-4-1 0 0,0-13 2534 0 0,3 18-2443 0 0,-1 0 0 0 0,0 0 0 0 0,0 0 0 0 0,0 1 1 0 0,1-1-1 0 0,-1 1 0 0 0,0-1 0 0 0,1 1 1 0 0,-1-1-1 0 0,1 1 0 0 0,-1 0 0 0 0,0-1 0 0 0,1 1 1 0 0,-1 0-1 0 0,1 0 0 0 0,-1 0 0 0 0,0 0 1 0 0,1 1-1 0 0,1-1 0 0 0,31 3-213 0 0,-29 0 42 0 0,0 0 0 0 0,-1 1 0 0 0,1-1 0 0 0,-1 1 0 0 0,1 0 0 0 0,-1 0 0 0 0,0 0 0 0 0,-1 0-1 0 0,1 1 1 0 0,-1-1 0 0 0,0 1 0 0 0,0 0 0 0 0,0 0 0 0 0,0 0 0 0 0,-1 1 0 0 0,0-1 0 0 0,0 1 0 0 0,-1-1-1 0 0,1 1 1 0 0,-1-1 0 0 0,-1 1 0 0 0,1 0 0 0 0,-1 0 0 0 0,0-1 0 0 0,0 1 0 0 0,0 0 0 0 0,-1 0-1 0 0,-1 5 1 0 0,0-8-86 0 0,1-1 0 0 0,-1 1 0 0 0,1-1-1 0 0,-1 0 1 0 0,0 1 0 0 0,0-1-1 0 0,0 0 1 0 0,0 0 0 0 0,0 0-1 0 0,-1 0 1 0 0,1-1 0 0 0,0 1 0 0 0,-1-1-1 0 0,1 1 1 0 0,-1-1 0 0 0,0 0-1 0 0,0 0 1 0 0,1 0 0 0 0,-1 0-1 0 0,0-1 1 0 0,0 1 0 0 0,0-1 0 0 0,0 1-1 0 0,0-1 1 0 0,-3 0 0 0 0,4 0-262 0 0,-1 0 0 0 0,0 0 0 0 0,0 0 1 0 0,1 0-1 0 0,-1 0 0 0 0,0-1 0 0 0,0 1 0 0 0,1-1 1 0 0,-1 0-1 0 0,0 0 0 0 0,1 0 0 0 0,-1 0 0 0 0,1 0 1 0 0,-1-1-1 0 0,1 1 0 0 0,-1-1 0 0 0,1 1 1 0 0,0-1-1 0 0,0 0 0 0 0,0 0 0 0 0,0 0 0 0 0,0 0 1 0 0,0 0-1 0 0,1 0 0 0 0,-1-1 0 0 0,-1-2 0 0 0,0-6-1454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5901 0 0,'0'0'5456'0'0,"14"97"-5316"0"0,-14-79-140 0 0,0 2-20 0 0,0-3-32 0 0,0 1-12 0 0,0-1-156 0 0,0-4-280 0 0,0 1-184 0 0,0-2-456 0 0,0-3-560 0 0,0 1-645 0 0,2-3-575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4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30 884 0 0,'0'0'4532'0'0,"1"-5"-3985"0"0,-1 4-318 0 0,-1 0-159 0 0,1 0-1 0 0,0 1 1 0 0,0-1-1 0 0,0 0 1 0 0,0 0-1 0 0,0 0 1 0 0,0 0-1 0 0,0 1 1 0 0,0-1-1 0 0,0 0 1 0 0,0 0-1 0 0,0 0 1 0 0,0 0-1 0 0,1 1 1 0 0,-1-1-1 0 0,0 0 1 0 0,1 0-1 0 0,-1 1 1 0 0,0-1-1 0 0,1 0 1 0 0,-1 1-1 0 0,1-1 1 0 0,-1 0-1 0 0,1 1 1 0 0,-1-1-1 0 0,1 0 1 0 0,0 1-1 0 0,-1-1 1 0 0,1 1-1 0 0,1-1 692 0 0,-11 82-1560 0 0,6-67 812 0 0,1-1 1 0 0,0 1-1 0 0,1 0 0 0 0,1 0 0 0 0,0 0 0 0 0,0 0 0 0 0,4 15 0 0 0,-4-26-59 0 0,1 0 0 0 0,0 0 0 0 0,0 0 0 0 0,0 0 0 0 0,0 0 0 0 0,1 0-1 0 0,-1 0 1 0 0,1 0 0 0 0,-1-1 0 0 0,1 1 0 0 0,0 0 0 0 0,0-1 0 0 0,1 0 0 0 0,-1 1 0 0 0,0-1 0 0 0,1 0 0 0 0,-1 0 0 0 0,1 0-1 0 0,0-1 1 0 0,0 1 0 0 0,0 0 0 0 0,0-1 0 0 0,4 2 0 0 0,-6-3-111 0 0,-18 39 257 0 0,15-14 351 0 0,1-1-1 0 0,3 37 1 0 0,0-6-241 0 0,-3-54-242 0 0,1 0-1 0 0,-1 0 0 0 0,1 0 0 0 0,-1 0 0 0 0,1 0 0 0 0,-1 0 0 0 0,1 0 0 0 0,-1 0 1 0 0,0 0-1 0 0,0 0 0 0 0,1 0 0 0 0,-1-1 0 0 0,0 1 0 0 0,0 0 0 0 0,0-1 0 0 0,0 1 1 0 0,0 0-1 0 0,0-1 0 0 0,0 1 0 0 0,0-1 0 0 0,0 0 0 0 0,0 1 0 0 0,0-1 1 0 0,0 0-1 0 0,-1 0 0 0 0,1 1 0 0 0,0-1 0 0 0,0 0 0 0 0,-2 0 0 0 0,-40 2-2322 0 0,37-2 1300 0 0,-6 0-1239 0 0,0 0 297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4968 0 0,'0'0'3995'0'0,"5"-16"-3824"0"0,-1 4-150 0 0,7-28-4 0 0,10-52 0 0 0,-21 91 26 0 0,0-1 0 0 0,0 1 0 0 0,0-1 0 0 0,0 0 0 0 0,0 1 0 0 0,1-1 0 0 0,-1 1 0 0 0,1-1 0 0 0,-1 1 0 0 0,1-1 0 0 0,-1 1 0 0 0,1-1 0 0 0,0 1 0 0 0,0 0 0 0 0,0-1 0 0 0,0 1 0 0 0,0 0 0 0 0,0 0 0 0 0,0 0 0 0 0,0-1 0 0 0,3 0 1 0 0,-3 2-9 0 0,1 0 0 0 0,-1 0 1 0 0,0 1-1 0 0,0-1 1 0 0,0 1-1 0 0,0-1 1 0 0,1 1-1 0 0,-1 0 0 0 0,0-1 1 0 0,0 1-1 0 0,0 0 1 0 0,0 0-1 0 0,0 0 1 0 0,-1 0-1 0 0,1-1 0 0 0,0 1 1 0 0,0 0-1 0 0,0 1 1 0 0,-1-1-1 0 0,1 0 1 0 0,-1 0-1 0 0,1 0 0 0 0,-1 0 1 0 0,1 0-1 0 0,-1 1 1 0 0,0-1-1 0 0,1 0 1 0 0,-1 2-1 0 0,21 56 695 0 0,16 71 1 0 0,-37-129-762 0 0,0-1 0 0 0,0 0 0 0 0,0 0 0 0 0,0 0 0 0 0,0 1 0 0 0,0-1 0 0 0,0 0 0 0 0,0 0 0 0 0,0 0 0 0 0,0 0 0 0 0,0 1 0 0 0,0-1 0 0 0,0 0 0 0 0,0 0 0 0 0,0 0 1 0 0,-1 0-1 0 0,1 1 0 0 0,0-1 0 0 0,0 0 0 0 0,0 0 0 0 0,0 0 0 0 0,0 0 0 0 0,0 0 0 0 0,-1 1 0 0 0,1-1 0 0 0,0 0 0 0 0,0 0 0 0 0,0 0 0 0 0,0 0 0 0 0,-1 0 0 0 0,1 0 0 0 0,0 0 0 0 0,0 0 0 0 0,0 0 0 0 0,0 0 0 0 0,-1 0 0 0 0,1 0 0 0 0,0 0 1 0 0,0 0-1 0 0,0 0 0 0 0,-1 0 0 0 0,1 0 0 0 0,0 0 0 0 0,0 0 0 0 0,0 0 0 0 0,0 0 0 0 0,-1 0 0 0 0,1 0 0 0 0,0 0 0 0 0,-18-5-136 0 0,-14-8 364 0 0,-10-15-1493 0 0,26 15-5235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1 198 880 0 0,'0'0'6070'0'0,"3"-17"-5749"0"0,3-28 213 0 0,3-68 0 0 0,-8 92-244 0 0,-1 21-273 0 0,0 0 0 0 0,0 0 0 0 0,0 0 1 0 0,0 0-1 0 0,0 0 0 0 0,0 0 0 0 0,0 0 0 0 0,0 0 0 0 0,1 0 0 0 0,-1 0 0 0 0,0 0 0 0 0,0 0 1 0 0,0 0-1 0 0,0 1 0 0 0,0-1 0 0 0,0 0 0 0 0,0 0 0 0 0,0 0 0 0 0,0 0 0 0 0,0 0 1 0 0,0 0-1 0 0,0 0 0 0 0,1 0 0 0 0,-1 0 0 0 0,0 0 0 0 0,0 0 0 0 0,0 0 0 0 0,0 0 1 0 0,0 0-1 0 0,0 0 0 0 0,0-1 0 0 0,0 1 0 0 0,0 0 0 0 0,0 0 0 0 0,0 0 0 0 0,1 0 0 0 0,-1 0 1 0 0,0 0-1 0 0,0 0 0 0 0,0 0 0 0 0,0 0 0 0 0,0 0 0 0 0,0 0 0 0 0,0 0 0 0 0,0 0 1 0 0,0 0-1 0 0,0 0 0 0 0,0 0 0 0 0,0 0 0 0 0,0-1 0 0 0,0 1 0 0 0,0 0 0 0 0,0 0 0 0 0,0 0 1 0 0,0 0-1 0 0,0 0 0 0 0,0 0 0 0 0,0 0 0 0 0,0 0 0 0 0,0 0 0 0 0,0-1 0 0 0,10 33 2112 0 0,-2-5-2840 0 0,-5-16 720 0 0,1-1 0 0 0,0 0 1 0 0,1 0-1 0 0,0 0 0 0 0,0 0 1 0 0,1-1-1 0 0,1 0 0 0 0,-1 0 1 0 0,1 0-1 0 0,1-1 0 0 0,15 14 1 0 0,-22-22-22 0 0,0 1 0 0 0,0 0 0 0 0,0-1 0 0 0,-1 1 0 0 0,1-1 0 0 0,0 0 0 0 0,0 1 0 0 0,0-1 0 0 0,1 0 0 0 0,-1 0 0 0 0,0 1 0 0 0,0-1 0 0 0,0 0 0 0 0,0 0 1 0 0,0 0-1 0 0,0 0 0 0 0,0-1 0 0 0,0 1 0 0 0,0 0 0 0 0,0 0 0 0 0,0 0 0 0 0,0-1 0 0 0,0 1 0 0 0,0-1 0 0 0,0 1 0 0 0,0-1 0 0 0,0 1 0 0 0,0-1 0 0 0,1-1 0 0 0,0 0-67 0 0,1-1 0 0 0,-1 0-1 0 0,0 1 1 0 0,0-1 0 0 0,0 0 0 0 0,0-1-1 0 0,-1 1 1 0 0,1 0 0 0 0,0-5-1 0 0,3-7-219 0 0,-1 1 0 0 0,-1-2 0 0 0,2-18 0 0 0,-3 15 604 0 0,-2 28 971 0 0,0 37-348 0 0,3-40-876 0 0,-1 0 0 0 0,1 1 0 0 0,0-2-1 0 0,1 1 1 0 0,-1 0 0 0 0,1-1 0 0 0,0 0 0 0 0,0 1 0 0 0,1-2-1 0 0,0 1 1 0 0,0 0 0 0 0,0-1 0 0 0,0 0 0 0 0,0 0-1 0 0,1-1 1 0 0,0 0 0 0 0,0 1 0 0 0,0-2 0 0 0,7 3 0 0 0,-10-3-90 0 0,0-1 1 0 0,0 1-1 0 0,0-1 1 0 0,0 0-1 0 0,1-1 1 0 0,-1 1-1 0 0,0 0 1 0 0,0-1-1 0 0,1 0 1 0 0,-1 1-1 0 0,1-1 1 0 0,-1-1-1 0 0,0 1 1 0 0,1 0-1 0 0,-1-1 1 0 0,0 0-1 0 0,0 0 1 0 0,0 0-1 0 0,1 0 1 0 0,-1 0-1 0 0,0-1 1 0 0,0 1-1 0 0,0-1 1 0 0,-1 0-1 0 0,1 0 1 0 0,0 0-1 0 0,-1 0 1 0 0,1 0-1 0 0,-1-1 1 0 0,0 1-1 0 0,0-1 1 0 0,0 1-1 0 0,0-1 1 0 0,0 0-1 0 0,0 0 1 0 0,-1 0-1 0 0,1 0 0 0 0,1-5 1 0 0,-2 4 10 0 0,0 0 0 0 0,-1 0 0 0 0,1 0 0 0 0,-1 0 0 0 0,0 0-1 0 0,0 0 1 0 0,0 0 0 0 0,0 0 0 0 0,-1 0 0 0 0,0 0 0 0 0,1 0 0 0 0,-1 0 0 0 0,-1 0 0 0 0,1 0 0 0 0,-1 0 0 0 0,1 1-1 0 0,-1-1 1 0 0,0 0 0 0 0,-1 1 0 0 0,1 0 0 0 0,0-1 0 0 0,-1 1 0 0 0,0 0 0 0 0,0 0 0 0 0,0 1 0 0 0,-6-5 0 0 0,4 2-100 0 0,-1 2 1 0 0,0-1 0 0 0,1 1 0 0 0,-1-1 0 0 0,0 2-1 0 0,-1-1 1 0 0,1 1 0 0 0,0 0 0 0 0,-1 0 0 0 0,1 0 0 0 0,-1 1-1 0 0,1 0 1 0 0,-1 1 0 0 0,0-1 0 0 0,-12 2 0 0 0,9 3-2557 0 0,5 4-1891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52 840 0 0,'0'0'11493'0'0,"17"-17"-10308"0"0,209-17-1768 0 0,-228 34 562 0 0,0 0 0 0 0,0 1 0 0 0,0-1 0 0 0,0 1 0 0 0,0 0-1 0 0,0 0 1 0 0,0 0 0 0 0,0 0 0 0 0,0 0 0 0 0,0 0 0 0 0,1 0 0 0 0,-1 1 0 0 0,0-1-1 0 0,1 1 1 0 0,-1-1 0 0 0,1 1 0 0 0,0-1 0 0 0,-1 1 0 0 0,1 0 0 0 0,0 0 0 0 0,0 0-1 0 0,-1 2 1 0 0,0 2 43 0 0,1-1-1 0 0,-1 0 1 0 0,1 0-1 0 0,1 1 0 0 0,-1-1 1 0 0,1 0-1 0 0,0 1 1 0 0,1 10-1 0 0,2 4 22 0 0,1 0-1 0 0,1-1 1 0 0,0 1-1 0 0,10 20 1 0 0,-9-24-43 0 0,0-1 0 0 0,-2 1 1 0 0,0 0-1 0 0,0 0 1 0 0,-2 0-1 0 0,0 0 0 0 0,0 19 1 0 0,-3-33-30 0 0,0 1 0 0 0,1-1 0 0 0,-1 0 0 0 0,0 1 0 0 0,0-1 0 0 0,-1 0 0 0 0,1 0 0 0 0,0 0 0 0 0,-1 0 0 0 0,1 0 0 0 0,-1 0 0 0 0,0 0 0 0 0,1 0 0 0 0,-1-1 0 0 0,0 1 0 0 0,0-1 0 0 0,0 1 0 0 0,-1-1 0 0 0,1 0 0 0 0,0 0 0 0 0,0 0 0 0 0,-1 0 0 0 0,1 0 0 0 0,0 0 0 0 0,-1-1 0 0 0,1 1 0 0 0,-1-1 0 0 0,-4 1 0 0 0,0 0-114 0 0,0 0 0 0 0,0 0 0 0 0,0 0 0 0 0,-1-1 0 0 0,1 0 0 0 0,0-1 0 0 0,0 1 0 0 0,0-1 0 0 0,-8-3 0 0 0,-16-14-2126 0 0,31 17 2082 0 0,-1 1-1 0 0,0-1 1 0 0,0 0-1 0 0,0 0 1 0 0,1 1-1 0 0,-1-1 1 0 0,1 0-1 0 0,-1 0 1 0 0,1 0-1 0 0,-1 0 1 0 0,1 0-1 0 0,-1 0 1 0 0,1 0-1 0 0,0 0 1 0 0,-1 0-1 0 0,1 0 1 0 0,0 0-1 0 0,0 0 1 0 0,0 0-1 0 0,0 0 1 0 0,0 0-1 0 0,0 0 1 0 0,0 0-1 0 0,0 0 1 0 0,0 0-1 0 0,0 0 1 0 0,1 0-1 0 0,-1 0 1 0 0,0 0-1 0 0,1 0 1 0 0,0-1-1 0 0,5-5-2130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5757 0 0,'0'0'4658'0'0,"-17"14"-4253"0"0,-118 96-77 0 0,113-86-733 0 0,21-23 204 0 0,1 0-1 0 0,-1 0 1 0 0,1 0-1 0 0,-1-1 1 0 0,1 1-1 0 0,-1 0 1 0 0,1 0-1 0 0,-1 0 1 0 0,1 0-1 0 0,0 0 1 0 0,0 0-1 0 0,-1 0 1 0 0,1 0 0 0 0,0 0-1 0 0,0 0 1 0 0,0 1-1 0 0,0-1 1 0 0,0 0-1 0 0,0 0 1 0 0,1 0-1 0 0,-1 0 1 0 0,0 0-1 0 0,0 0 1 0 0,1 0-1 0 0,-1 0 1 0 0,1 0-1 0 0,-1 0 1 0 0,2 1-1 0 0,6 2-2898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198 155 1704 0 0,'0'0'7317'0'0,"-113"-92"-7229"0"0,97 79-36 0 0,0 1 156 0 0,-1 2-28 0 0,7 2-164 0 0,-2-1-32 0 0,4 2-188 0 0,2 4-1316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5533 0 0,'0'0'6693'0'0,"-8"0"-6615"0"0,-59 0-53 0 0,35 0-5816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4880 0 0,'0'0'8401'0'0,"3"-2"-8082"0"0,2 0-357 0 0,1 0-1 0 0,-1 0 1 0 0,1 0 0 0 0,-1 1 0 0 0,1 0 0 0 0,-1 0-1 0 0,1 0 1 0 0,0 1 0 0 0,0 0 0 0 0,-1 0-1 0 0,11 2 1 0 0,-8-2-17 0 0,-1 1-1 0 0,1-1 1 0 0,0 0 0 0 0,-1-1-1 0 0,1 0 1 0 0,-1 0-1 0 0,15-4 1 0 0,-25 7 82 0 0,-1 1 0 0 0,1-1 0 0 0,0 1 0 0 0,-1 0 0 0 0,1 0-1 0 0,1 1 1 0 0,-1-1 0 0 0,0 0 0 0 0,1 1 0 0 0,0 0 0 0 0,-1 0 0 0 0,2 0 0 0 0,-1-1 0 0 0,0 2 0 0 0,1-1 0 0 0,0 0 0 0 0,-1 0 0 0 0,2 0 0 0 0,-1 1 0 0 0,0 4 0 0 0,-2 18 168 0 0,0 54 1 0 0,3-70-184 0 0,4 65 122 0 0,-1-52-114 0 0,-2 1-1 0 0,-1-1 1 0 0,-3 29-1 0 0,3-51-65 0 0,-1 1 0 0 0,0-1 0 0 0,0 0 0 0 0,0 1 0 0 0,0-1 0 0 0,0 0 0 0 0,0 0 0 0 0,-1 0 0 0 0,1 0 0 0 0,-1 0 0 0 0,0 0 0 0 0,1-1 0 0 0,-1 1 0 0 0,0 0 0 0 0,0-1 0 0 0,0 1 0 0 0,0-1 0 0 0,0 0 0 0 0,0 0 0 0 0,0 1 0 0 0,-1-2 0 0 0,1 1 0 0 0,0 0 0 0 0,-1 0 0 0 0,1-1 0 0 0,-5 1 0 0 0,6 0-124 0 0,-1-1 1 0 0,1 0-1 0 0,-1 0 0 0 0,1 0 1 0 0,-1 0-1 0 0,1 0 0 0 0,0 0 0 0 0,-1 0 1 0 0,1-1-1 0 0,-1 1 0 0 0,1 0 1 0 0,0-1-1 0 0,-1 1 0 0 0,1-1 1 0 0,0 1-1 0 0,-1-1 0 0 0,1 0 1 0 0,0 0-1 0 0,0 1 0 0 0,0-1 1 0 0,-1 0-1 0 0,1 0 0 0 0,0 0 1 0 0,0 0-1 0 0,1-1 0 0 0,-1 1 1 0 0,0 0-1 0 0,0 0 0 0 0,0 0 1 0 0,1-1-1 0 0,-1 1 0 0 0,1 0 1 0 0,-1-1-1 0 0,1 1 0 0 0,-1 0 1 0 0,1-1-1 0 0,0 1 0 0 0,0-1 1 0 0,0 1-1 0 0,-1-1 0 0 0,1 1 0 0 0,1 0 1 0 0,-1-1-1 0 0,0 1 0 0 0,1-3 1 0 0,2-4-1971 0 0,5 1-308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5585 0 0,'0'0'4539'0'0,"-20"15"-4291"0"0,-10 7-199 0 0,5-5-79 0 0,0 2 0 0 0,-36 35 0 0 0,57-50-133 0 0,1-1 1 0 0,-1 1-1 0 0,1 0 0 0 0,0 0 0 0 0,0 1 1 0 0,-4 5-1 0 0,7-8-362 0 0,-1 1 1 0 0,0-1-1 0 0,1 0 1 0 0,-1 0-1 0 0,1 0 1 0 0,-1 1-1 0 0,1-1 1 0 0,0 0-1 0 0,0 0 1 0 0,0 0-1 0 0,1 3 1 0 0,0 2-2374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214 155 4988 0 0,'0'0'5117'0'0,"-105"-63"-5105"0"0,85 51 52 0 0,0 0-64 0 0,2 0-12 0 0,2 0-336 0 0,2 1-428 0 0,4 1-300 0 0,1 0-496 0 0,7 3-565 0 0,2 2-691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64 128 0 0,'0'0'11111'0'0,"8"9"-10740"0"0,23 29-122 0 0,-30-37-271 0 0,0 0-1 0 0,0 0 1 0 0,-1-1-1 0 0,1 1 1 0 0,0 0-1 0 0,0-1 1 0 0,0 1-1 0 0,0 0 1 0 0,0-1-1 0 0,0 1 1 0 0,0-1-1 0 0,0 1 1 0 0,0-1 0 0 0,1 0-1 0 0,-1 0 1 0 0,0 1-1 0 0,0-1 1 0 0,0 0-1 0 0,0 0 1 0 0,0 0-1 0 0,1 0 1 0 0,-1 0-1 0 0,0 0 1 0 0,0 0-1 0 0,0-1 1 0 0,0 1-1 0 0,0 0 1 0 0,0-1-1 0 0,1 1 1 0 0,-1-1 0 0 0,0 1-1 0 0,0-1 1 0 0,0 1-1 0 0,1-2 1 0 0,23-23-604 0 0,-25 24 620 0 0,4-4-75 0 0,-1 0-1 0 0,0 0 1 0 0,0 0 0 0 0,0 0 0 0 0,-1-1-1 0 0,1 1 1 0 0,-1-1 0 0 0,-1 0 0 0 0,1 0-1 0 0,-1 1 1 0 0,0-1 0 0 0,-1 0 0 0 0,1-10 0 0 0,-1 16 101 0 0,0 0 0 0 0,-1 0 1 0 0,1 0-1 0 0,0-1 0 0 0,0 1 1 0 0,0 0-1 0 0,-1 0 1 0 0,1 0-1 0 0,0 0 0 0 0,0 0 1 0 0,-1 0-1 0 0,1 0 1 0 0,0 0-1 0 0,0 0 0 0 0,-1 0 1 0 0,1 0-1 0 0,0 0 0 0 0,0 0 1 0 0,-1 0-1 0 0,1 0 1 0 0,0 0-1 0 0,0 0 0 0 0,-1 0 1 0 0,1 0-1 0 0,0 0 1 0 0,0 0-1 0 0,-1 0 0 0 0,1 0 1 0 0,0 0-1 0 0,0 1 0 0 0,-1-1 1 0 0,1 0-1 0 0,0 0 1 0 0,0 0-1 0 0,0 0 0 0 0,0 1 1 0 0,-1-1-1 0 0,1 0 1 0 0,0 0-1 0 0,0 0 0 0 0,0 1 1 0 0,0-1-1 0 0,0 0 0 0 0,-1 0 1 0 0,1 0-1 0 0,0 1 1 0 0,0-1-1 0 0,-11 11 818 0 0,5 1-670 0 0,1-1 0 0 0,0 1 0 0 0,0 0 0 0 0,1 0 0 0 0,1 0 0 0 0,0 1 0 0 0,-2 22 0 0 0,2 7 34 0 0,4 44-1 0 0,0-30-357 0 0,-1-55 104 0 0,0 0 1 0 0,0 0-1 0 0,0 0 1 0 0,0 0-1 0 0,0 0 1 0 0,-1 0 0 0 0,1 0-1 0 0,0 0 1 0 0,0 0-1 0 0,0 0 1 0 0,-1-1 0 0 0,1 1-1 0 0,-1 0 1 0 0,1 0-1 0 0,-1 0 1 0 0,1 0 0 0 0,-1-1-1 0 0,1 1 1 0 0,-1 0-1 0 0,1 0 1 0 0,-1-1 0 0 0,0 1-1 0 0,0 0 1 0 0,1-1-1 0 0,-3 2 1 0 0,-23 1-5799 0 0,17-3 1534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 0 0,'0'0'3071'0'0,"1"15"-2974"0"0,3 31-258 0 0,8 138 1144 0 0,-12-184-1005 0 0,-1 17 3881 0 0,2-8-3725 0 0,-1-1 0 0 0,1 1 0 0 0,1-1 0 0 0,4 17 0 0 0,-5-22-111 0 0,0 1-1 0 0,0-1 1 0 0,-1 1 0 0 0,1-1-1 0 0,-1 1 1 0 0,0 0 0 0 0,0-1 0 0 0,-1 5-1 0 0,0-5-82 0 0,1 0-1 0 0,0 0 0 0 0,0 0 1 0 0,0 0-1 0 0,0 0 0 0 0,0 0 0 0 0,1-1 1 0 0,-1 1-1 0 0,2 5 0 0 0,-1-7-218 0 0,0 0 0 0 0,-1 0 0 0 0,1 0 0 0 0,0 0 0 0 0,0 0 0 0 0,0 0 0 0 0,0 0 0 0 0,0-1 0 0 0,0 1 0 0 0,0 0 0 0 0,0 0 0 0 0,0-1 0 0 0,0 1 0 0 0,0 0 0 0 0,0-1 0 0 0,2 1 0 0 0,5 3-1624 0 0,2 1 1255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9 3500 0 0,'0'0'8213'0'0,"-12"-9"-8442"0"0,-3 10 358 0 0,-1 0 0 0 0,1 0 0 0 0,0 1 0 0 0,0 1 0 0 0,0 1 0 0 0,-18 6 0 0 0,25-7-93 0 0,1 1 0 0 0,-1-1 1 0 0,1 1-1 0 0,0 0 0 0 0,0 0 0 0 0,0 1 1 0 0,1 0-1 0 0,-1 1 0 0 0,1-1 0 0 0,1 1 1 0 0,-1 0-1 0 0,1 0 0 0 0,-7 10 1 0 0,11-14-11 0 0,0 0 0 0 0,0-1 0 0 0,0 1 0 0 0,1 0 0 0 0,-1 0 0 0 0,0 0 0 0 0,1 0 0 0 0,-1 0 0 0 0,1 0 0 0 0,-1 0 0 0 0,1 0 0 0 0,0 0 0 0 0,0 0 0 0 0,0 0 0 0 0,0 0 0 0 0,0 0 0 0 0,0 0 0 0 0,1 0 0 0 0,-1 0 0 0 0,1 0 0 0 0,0 0 0 0 0,-1 0 0 0 0,3 3 0 0 0,-1-2-3 0 0,1 0 0 0 0,-1 1 0 0 0,1-1 0 0 0,0 0 0 0 0,0-1 1 0 0,0 1-1 0 0,1 0 0 0 0,-1-1 0 0 0,1 0 0 0 0,-1 0 0 0 0,5 2 1 0 0,7 2-85 0 0,0 0-1 0 0,0-1 1 0 0,0-1 0 0 0,32 5 0 0 0,-29-7-478 0 0,1 0-1 0 0,33-2 1 0 0,-47 0 29 0 0,-1-1 0 0 0,1 1 0 0 0,0-1-1 0 0,-1 0 1 0 0,1 0 0 0 0,-1-1 0 0 0,1 1 0 0 0,-1-1 0 0 0,1 0 0 0 0,-1 0 0 0 0,0-1 0 0 0,0 1-1 0 0,0-1 1 0 0,0 0 0 0 0,-1 0 0 0 0,6-5 0 0 0,-1-4-2083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1692 0 0,'0'0'10407'0'0,"0"17"-10130"0"0,0 133 55 0 0,1-144-426 0 0,-1 1 0 0 0,1-1 0 0 0,1 0 0 0 0,-1 1 0 0 0,5 10 1 0 0,8 3-2092 0 0,8-9-3326 0 0,-13-10 2474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22 251 2996 0 0,'0'0'5757'0'0,"-2"-15"-5337"0"0,-1-1-352 0 0,-4-21 421 0 0,2-1 0 0 0,0-73 0 0 0,5 110-447 0 0,0-1 0 0 0,0 1 0 0 0,0 0 1 0 0,1-1-1 0 0,-1 1 0 0 0,0 0 0 0 0,0-1 0 0 0,1 1 1 0 0,-1 0-1 0 0,1-1 0 0 0,0 1 0 0 0,-1 0 1 0 0,1 0-1 0 0,0 0 0 0 0,0-1 0 0 0,-1 1 0 0 0,1 0 1 0 0,0 0-1 0 0,0 0 0 0 0,0 0 0 0 0,0 1 1 0 0,0-1-1 0 0,1 0 0 0 0,-1 0 0 0 0,0 1 1 0 0,0-1-1 0 0,1 0 0 0 0,-1 1 0 0 0,0-1 0 0 0,0 1 1 0 0,1 0-1 0 0,-1-1 0 0 0,1 1 0 0 0,-1 0 1 0 0,0 0-1 0 0,1 0 0 0 0,-1 0 0 0 0,0 0 0 0 0,1 0 1 0 0,-1 0-1 0 0,1 1 0 0 0,-1-1 0 0 0,2 1 1 0 0,1 0-51 0 0,0 0 1 0 0,0 1-1 0 0,0-1 1 0 0,0 1-1 0 0,0 0 1 0 0,0 0 0 0 0,0 0-1 0 0,-1 1 1 0 0,1-1-1 0 0,-1 1 1 0 0,0 0 0 0 0,6 6-1 0 0,-5-4-46 0 0,-1 1 0 0 0,1 0 1 0 0,-1 1-1 0 0,0-1 0 0 0,0 1 0 0 0,-1-1 0 0 0,0 1 0 0 0,0 0 0 0 0,0 0 0 0 0,-1 0 0 0 0,0 0 1 0 0,-1 0-1 0 0,1 0 0 0 0,-2 11 0 0 0,1-15 15 0 0,-1 0 0 0 0,1 0 0 0 0,-1 0 0 0 0,0 0-1 0 0,0 0 1 0 0,0 0 0 0 0,0-1 0 0 0,-1 1 0 0 0,1 0 0 0 0,-1 0 0 0 0,0-1 0 0 0,1 1 0 0 0,-1-1-1 0 0,0 1 1 0 0,-1-1 0 0 0,1 0 0 0 0,0 0 0 0 0,-1 0 0 0 0,1 0 0 0 0,-1-1 0 0 0,1 1 0 0 0,-1 0 0 0 0,0-1-1 0 0,0 0 1 0 0,0 0 0 0 0,0 0 0 0 0,0 0 0 0 0,0 0 0 0 0,0 0 0 0 0,0-1 0 0 0,0 0 0 0 0,0 1-1 0 0,0-1 1 0 0,-5-1 0 0 0,3 1 133 0 0,-17 0-814 0 0,22 0 778 0 0,-1 0-1 0 0,1 0 1 0 0,-1 0 0 0 0,1 0 0 0 0,-1 0-1 0 0,1 0 1 0 0,-1 0 0 0 0,1 0 0 0 0,-1 0-1 0 0,1 0 1 0 0,-1-1 0 0 0,1 1-1 0 0,-1 0 1 0 0,1 0 0 0 0,-1-1 0 0 0,1 1-1 0 0,-1 0 1 0 0,1-1 0 0 0,-1 1 0 0 0,1 0-1 0 0,0-1 1 0 0,-1 1 0 0 0,1 0 0 0 0,0-1-1 0 0,-1 1 1 0 0,1-1 0 0 0,0 1 0 0 0,0-1-1 0 0,-1 1 1 0 0,1-1 0 0 0,5 1 150 0 0,0 1 0 0 0,0 0-1 0 0,0 1 1 0 0,0-1 0 0 0,-1 1 0 0 0,7 3 0 0 0,50 34 27 0 0,-50-30-715 0 0,1-1 0 0 0,-1-1 0 0 0,20 10 0 0 0,-26-15-480 0 0,0 0 1 0 0,0 0-1 0 0,1-1 1 0 0,-1 0-1 0 0,0 0 1 0 0,1 0-1 0 0,7-1 1 0 0,-1 0-2171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3736 0 0,'0'0'7774'0'0,"-12"10"-7516"0"0,-39 30-92 0 0,49-38-154 0 0,-1 1 0 0 0,0-1 0 0 0,1 1 1 0 0,0 0-1 0 0,0 0 0 0 0,0 0 0 0 0,0 0 0 0 0,0 0 1 0 0,0 0-1 0 0,1 1 0 0 0,-1-1 0 0 0,1 0 0 0 0,0 1 1 0 0,0-1-1 0 0,1 1 0 0 0,-1 0 0 0 0,1-1 1 0 0,-1 1-1 0 0,1 0 0 0 0,0-1 0 0 0,1 1 0 0 0,-1-1 1 0 0,1 1-1 0 0,-1 0 0 0 0,1-1 0 0 0,0 1 0 0 0,0-1 1 0 0,1 1-1 0 0,-1-1 0 0 0,1 0 0 0 0,-1 0 0 0 0,1 0 1 0 0,0 0-1 0 0,0 0 0 0 0,1 0 0 0 0,-1 0 0 0 0,1 0 1 0 0,-1-1-1 0 0,1 1 0 0 0,0-1 0 0 0,0 0 1 0 0,0 0-1 0 0,0 0 0 0 0,6 3 0 0 0,-4-4-89 0 0,1 0-1 0 0,-1 0 0 0 0,0 0 1 0 0,1 0-1 0 0,-1-1 0 0 0,1 0 1 0 0,-1 0-1 0 0,1 0 1 0 0,-1-1-1 0 0,0 0 0 0 0,1 0 1 0 0,-1 0-1 0 0,0-1 1 0 0,0 0-1 0 0,0 0 0 0 0,0 0 1 0 0,0 0-1 0 0,0-1 0 0 0,0 0 1 0 0,-1 0-1 0 0,0 0 1 0 0,1 0-1 0 0,-1-1 0 0 0,0 0 1 0 0,-1 0-1 0 0,1 0 1 0 0,-1 0-1 0 0,0 0 0 0 0,0-1 1 0 0,0 0-1 0 0,0 1 0 0 0,-1-1 1 0 0,2-6-1 0 0,-3 14 1107 0 0,-1 1-981 0 0,0-1 0 0 0,0 1-1 0 0,0 0 1 0 0,0-1 0 0 0,1 1 0 0 0,-1-1-1 0 0,1 1 1 0 0,0-1 0 0 0,0 1-1 0 0,1-1 1 0 0,-1 0 0 0 0,1 1-1 0 0,-1-1 1 0 0,1 0 0 0 0,0 0 0 0 0,0 0-1 0 0,0 0 1 0 0,1-1 0 0 0,-1 1-1 0 0,1 0 1 0 0,0-1 0 0 0,3 3-1 0 0,-2-3-49 0 0,1 0 0 0 0,0 0 0 0 0,-1-1-1 0 0,1 0 1 0 0,0 0 0 0 0,0 0-1 0 0,0 0 1 0 0,-1-1 0 0 0,1 1-1 0 0,0-2 1 0 0,0 1 0 0 0,0 0-1 0 0,0-1 1 0 0,0 0 0 0 0,-1 0-1 0 0,1 0 1 0 0,0-1 0 0 0,-1 1 0 0 0,7-4-1 0 0,-8 3-42 0 0,0 1 0 0 0,-1-1 0 0 0,1 0-1 0 0,-1 0 1 0 0,0 0 0 0 0,1 0 0 0 0,-1 0 0 0 0,0-1-1 0 0,0 1 1 0 0,-1-1 0 0 0,1 1 0 0 0,0-1-1 0 0,-1 0 1 0 0,0 1 0 0 0,1-1 0 0 0,-1 0 0 0 0,0 0-1 0 0,-1 0 1 0 0,1 0 0 0 0,0 0 0 0 0,-1 0 0 0 0,0 0-1 0 0,1 0 1 0 0,-1 0 0 0 0,-1 0 0 0 0,1 0 0 0 0,0 0-1 0 0,-1 0 1 0 0,1 0 0 0 0,-1 0 0 0 0,0 0 0 0 0,-2-4-1 0 0,1 3 33 0 0,0 0-1 0 0,0-1 1 0 0,0 1-1 0 0,-1 1 0 0 0,0-1 1 0 0,0 0-1 0 0,0 1 1 0 0,0-1-1 0 0,-1 1 1 0 0,1 0-1 0 0,-1 0 1 0 0,0 1-1 0 0,0-1 0 0 0,0 1 1 0 0,0 0-1 0 0,0-1 1 0 0,0 2-1 0 0,-6-3 1 0 0,1 1-526 0 0,-1 0 0 0 0,1 1 0 0 0,0 0 0 0 0,-1 1 0 0 0,1 0 0 0 0,-1 0 0 0 0,-18 1 0 0 0,14 4-1864 0 0,5 4-429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3752 0 0,'0'0'4322'0'0,"2"-15"-4049"0"0,1-13-88 0 0,-1 0 1 0 0,-1-1 0 0 0,-1 1 0 0 0,-1 0-1 0 0,-6-28 1 0 0,7 56-163 0 0,0 0-1 0 0,0 0 1 0 0,0 0 0 0 0,0 0 0 0 0,1 0 0 0 0,-1 0-1 0 0,0 0 1 0 0,0 0 0 0 0,0 0 0 0 0,0 0-1 0 0,0 0 1 0 0,0 0 0 0 0,0 0 0 0 0,0 0 0 0 0,1 0-1 0 0,-1 0 1 0 0,0 0 0 0 0,0 0 0 0 0,0 0-1 0 0,0 0 1 0 0,0 0 0 0 0,0 0 0 0 0,0 0 0 0 0,0 0-1 0 0,0 0 1 0 0,0 0 0 0 0,1 0 0 0 0,-1-1-1 0 0,0 1 1 0 0,0 0 0 0 0,0 0 0 0 0,0 0 0 0 0,0 0-1 0 0,0 0 1 0 0,0 0 0 0 0,0 0 0 0 0,0 0-1 0 0,0 0 1 0 0,0 0 0 0 0,0-1 0 0 0,0 1 0 0 0,0 0-1 0 0,0 0 1 0 0,0 0 0 0 0,0 0 0 0 0,0 0-1 0 0,0 0 1 0 0,0 0 0 0 0,0 0 0 0 0,0-1 0 0 0,0 1-1 0 0,0 0 1 0 0,0 0 0 0 0,0 0 0 0 0,0 0-1 0 0,0 0 1 0 0,0 0 0 0 0,0 0 0 0 0,0 0 0 0 0,12 13 480 0 0,29 41-879 0 0,9 12 420 0 0,-45-60-37 0 0,-2-2 70 0 0,1 0 0 0 0,-1 0 0 0 0,1 0 0 0 0,-1 0 0 0 0,1-1-1 0 0,0 1 1 0 0,0-1 0 0 0,0 0 0 0 0,1 0 0 0 0,-1-1 0 0 0,1 1 0 0 0,0-1-1 0 0,0 0 1 0 0,6 2 0 0 0,-10-5-109 0 0,-1 1 0 0 0,1-1 0 0 0,0 1-1 0 0,0-1 1 0 0,-1 0 0 0 0,1 1 0 0 0,-1-1 0 0 0,1 0-1 0 0,-1 0 1 0 0,1 1 0 0 0,-1-1 0 0 0,1 0 0 0 0,-1 0 0 0 0,0 0-1 0 0,1 1 1 0 0,-1-1 0 0 0,0 0 0 0 0,0 0 0 0 0,0 0-1 0 0,0 0 1 0 0,0 0 0 0 0,0 0 0 0 0,0 0 0 0 0,0-1-1 0 0,1-28-234 0 0,-1 27 203 0 0,-6-116-568 0 0,-6 40-2856 0 0,8 53 621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4280 0 0,'0'0'4895'0'0,"0"16"-4402"0"0,0-12-471 0 0,-1 24 164 0 0,2 0-1 0 0,1 0 1 0 0,6 37-1 0 0,-5-53-124 0 0,9 27-1006 0 0,-11-38 735 0 0,0 0 0 0 0,-1 0 1 0 0,1 0-1 0 0,0-1 1 0 0,0 1-1 0 0,-1 0 0 0 0,1-1 1 0 0,0 1-1 0 0,0-1 0 0 0,0 1 1 0 0,0-1-1 0 0,0 1 0 0 0,0-1 1 0 0,0 1-1 0 0,0-1 0 0 0,0 0 1 0 0,0 0-1 0 0,0 1 0 0 0,0-1 1 0 0,0 0-1 0 0,0 0 1 0 0,0 0-1 0 0,0 0 0 0 0,0 0 1 0 0,0-1-1 0 0,0 1 0 0 0,0 0 1 0 0,0 0-1 0 0,0-1 0 0 0,0 1 1 0 0,0 0-1 0 0,0-1 0 0 0,0 1 1 0 0,0-1-1 0 0,0 1 0 0 0,1-2 1 0 0,6-3-1582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20 1176 0 0,'0'0'8962'0'0,"-18"0"-8794"0"0,12 0-171 0 0,-39 0 269 0 0,-77-10 0 0 0,110 8-424 0 0,-31-5 100 0 0,19 10-2721 0 0,23 10-2508 0 0,6-8 2734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38 5160 0 0,'0'0'4636'0'0,"-18"-1"-4572"0"0,12 1-187 0 0,-10 0-65 0 0,-1-1 0 0 0,1-1-1 0 0,0 0 1 0 0,0-2 0 0 0,0 1 0 0 0,1-2 0 0 0,-1 0 0 0 0,-19-10-1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29 2884 0 0,'0'0'6700'0'0,"-19"-4"-6475"0"0,8 2-208 0 0,-150-19 748 0 0,155 20-699 0 0,-1 1 0 0 0,0 0 0 0 0,1 0 0 0 0,-1 0 0 0 0,0 1 0 0 0,1 0 0 0 0,-1 0 0 0 0,-9 4 0 0 0,14-4-30 0 0,-1 1-1 0 0,1-1 1 0 0,0 0 0 0 0,1 1-1 0 0,-1 0 1 0 0,0-1-1 0 0,0 1 1 0 0,1 0 0 0 0,-1 0-1 0 0,1 0 1 0 0,-1 0-1 0 0,1 0 1 0 0,0 0 0 0 0,0 0-1 0 0,0 0 1 0 0,0 1-1 0 0,0-1 1 0 0,0 0 0 0 0,1 1-1 0 0,-1-1 1 0 0,1 1-1 0 0,0-1 1 0 0,0 0 0 0 0,0 1-1 0 0,0-1 1 0 0,0 4-1 0 0,0 4 0 0 0,1 0 0 0 0,0 0 0 0 0,1 0 0 0 0,0 0 0 0 0,0 0 0 0 0,1 0-1 0 0,1-1 1 0 0,-1 1 0 0 0,1-1 0 0 0,1 0 0 0 0,9 15 0 0 0,-10-19-230 0 0,-1 0 0 0 0,1 0 0 0 0,0-1 0 0 0,1 1 1 0 0,-1-1-1 0 0,1 0 0 0 0,-1 0 0 0 0,1-1 0 0 0,1 1 0 0 0,-1-1 1 0 0,0 0-1 0 0,1-1 0 0 0,0 1 0 0 0,-1-1 0 0 0,1 0 1 0 0,0 0-1 0 0,0-1 0 0 0,0 0 0 0 0,0 0 0 0 0,10 0 0 0 0,40-3-6059 0 0,-36-3 4035 0 0</inkml:trace>
  <inkml:trace contextRef="#ctx0" brushRef="#br0" timeOffset="1">287 154 2984 0 0,'0'0'4621'0'0,"-107"-20"-4245"0"0,85 16-36 0 0,0 1-44 0 0,4 1-100 0 0,-4 0-196 0 0,4 1 0 0 0,2 1 0 0 0,1 0-440 0 0,7 0-600 0 0,-2 1-272 0 0,6 3-409 0 0,4 3-511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1208 0 0,'0'0'7797'0'0,"0"-17"-7392"0"0,0-137 1010 0 0,0 153-1381 0 0,0-1-1 0 0,0 1 1 0 0,0-1-1 0 0,0 1 1 0 0,0-1 0 0 0,0 1-1 0 0,1-1 1 0 0,-1 1 0 0 0,0 0-1 0 0,1-1 1 0 0,-1 1-1 0 0,1-1 1 0 0,0 1 0 0 0,-1 0-1 0 0,1-1 1 0 0,0 1-1 0 0,0 0 1 0 0,0 0 0 0 0,0 0-1 0 0,0 0 1 0 0,0 0-1 0 0,0 0 1 0 0,0 0 0 0 0,0 0-1 0 0,0 0 1 0 0,1 0 0 0 0,-1 0-1 0 0,0 1 1 0 0,1-1-1 0 0,-1 1 1 0 0,0-1 0 0 0,1 1-1 0 0,-1-1 1 0 0,1 1-1 0 0,-1 0 1 0 0,1-1 0 0 0,-1 1-1 0 0,1 0 1 0 0,-1 0 0 0 0,1 0-1 0 0,-1 1 1 0 0,1-1-1 0 0,-1 0 1 0 0,1 0 0 0 0,-1 1-1 0 0,0-1 1 0 0,1 1-1 0 0,1 0 1 0 0,3 1-119 0 0,0 0-1 0 0,-1 0 1 0 0,1 1 0 0 0,-1-1 0 0 0,0 1-1 0 0,0 0 1 0 0,0 1 0 0 0,0-1-1 0 0,0 1 1 0 0,-1 0 0 0 0,5 6-1 0 0,-7-8 40 0 0,0 0-1 0 0,0 1 0 0 0,-1-1 0 0 0,1 1 1 0 0,-1-1-1 0 0,1 1 0 0 0,-1 0 0 0 0,0 0 1 0 0,0 0-1 0 0,-1-1 0 0 0,1 1 0 0 0,0 0 1 0 0,-1 0-1 0 0,0 0 0 0 0,0 4 0 0 0,0-5-27 0 0,-1 0 0 0 0,1-1 1 0 0,-1 1-1 0 0,1 0 0 0 0,-1 0 0 0 0,0-1 0 0 0,0 1 0 0 0,0-1 0 0 0,0 1 0 0 0,0-1 0 0 0,0 1 0 0 0,0-1 0 0 0,0 1 0 0 0,-1-1 0 0 0,1 0 0 0 0,-1 0 0 0 0,1 0 0 0 0,-3 2 0 0 0,-1 0 65 0 0,0-1 0 0 0,0 0 0 0 0,0 0-1 0 0,0 0 1 0 0,0 0 0 0 0,-7 1-1 0 0,-36 1 3282 0 0,95 29-1146 0 0,-12-5-2467 0 0,-23-16 303 0 0,1-2 1 0 0,1 0-1 0 0,23 14 1 0 0,-33-22-396 0 0,1 0 0 0 0,-1 0 0 0 0,1-1 0 0 0,0 1 0 0 0,-1-1 0 0 0,11 1 0 0 0,-12-2-213 0 0,1 0 0 0 0,-1 0 1 0 0,0 0-1 0 0,1-1 0 0 0,-1 1 1 0 0,1-1-1 0 0,-1 0 0 0 0,0 0 0 0 0,1 0 1 0 0,5-3-1 0 0,4-4-2441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63 352 780 0 0,'0'0'2221'0'0,"-1"-9"3629"0"0,-2-34-6041 0 0,1 16 58 0 0,-1-1 0 0 0,-1 1 0 0 0,-1 0 0 0 0,-11-33-1 0 0,-10-57-7253 0 0,23 103 6780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16 3412 0 0,'0'0'6717'0'0,"-12"-2"-6426"0"0,2 0-269 0 0,-12-2 237 0 0,-1 1-1 0 0,0 0 1 0 0,0 2 0 0 0,-41 3-1 0 0,62-2-223 0 0,0 0 0 0 0,1 1 0 0 0,-1-1 0 0 0,0 1 0 0 0,0-1-1 0 0,0 1 1 0 0,0 0 0 0 0,0 0 0 0 0,1 0 0 0 0,-1 0 0 0 0,0 0 0 0 0,1 0 0 0 0,-1 0 0 0 0,1 1-1 0 0,-1-1 1 0 0,1 0 0 0 0,0 1 0 0 0,-1 0 0 0 0,1-1 0 0 0,0 1 0 0 0,0 0 0 0 0,-1 2 0 0 0,1 0-5 0 0,0-1 0 0 0,0 0 0 0 0,1 1 1 0 0,0-1-1 0 0,0 0 0 0 0,-1 1 0 0 0,2-1 1 0 0,-1 1-1 0 0,0-1 0 0 0,1 0 0 0 0,0 1 1 0 0,1 3-1 0 0,0 1-173 0 0,1 0 0 0 0,1 0 1 0 0,-1-1-1 0 0,1 1 0 0 0,0-1 0 0 0,1 0 0 0 0,0 0 1 0 0,0-1-1 0 0,0 1 0 0 0,8 5 0 0 0,-6-7-861 0 0,1 0 0 0 0,-1-1 0 0 0,1 0 0 0 0,1-1 0 0 0,-1 1 0 0 0,0-2 0 0 0,13 4 0 0 0,-5-3-1676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55 3344 0 0,'0'0'4021'0'0,"-106"-49"-3969"0"0,87 47-40 0 0,5 0 92 0 0,0 1-104 0 0,4 1-820 0 0,0 0-549 0 0,4 3-583 0 0,4 6-512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5420 0 0,'0'0'3225'0'0,"2"-16"-3040"0"0,7-134 476 0 0,-5 152-623 0 0,-1 0 1 0 0,1 0-1 0 0,0 1 0 0 0,-1 0 0 0 0,1-1 1 0 0,-1 1-1 0 0,0 1 0 0 0,0-1 1 0 0,0 0-1 0 0,0 1 0 0 0,0-1 1 0 0,-1 1-1 0 0,0 0 0 0 0,3 4 1 0 0,6 9 91 0 0,2-1-42 0 0,-8-8 66 0 0,2 1 0 0 0,-1-1 0 0 0,1 0 0 0 0,0 0 0 0 0,1 0 0 0 0,0-1 0 0 0,0-1-1 0 0,0 1 1 0 0,1-1 0 0 0,0-1 0 0 0,17 8 0 0 0,-24-17-233 0 0,-1 0 0 0 0,1-1 0 0 0,-1 0 1 0 0,0 1-1 0 0,0-1 0 0 0,0 0 0 0 0,-1 1 0 0 0,1-6 0 0 0,-3-62-127 0 0,1 54-215 0 0,0 0-1 0 0,1 0 0 0 0,1 0 0 0 0,4-24 0 0 0,-5 41 241 0 0,0 0 0 0 0,1 1-1 0 0,-1-1 1 0 0,0 0 0 0 0,0 1-1 0 0,1-1 1 0 0,-1 0 0 0 0,1 1-1 0 0,-1-1 1 0 0,0 0 0 0 0,1 1-1 0 0,-1-1 1 0 0,1 1 0 0 0,-1-1-1 0 0,1 1 1 0 0,0-1 0 0 0,-1 1-1 0 0,1-1 1 0 0,0 1 0 0 0,-1 0-1 0 0,1-1 1 0 0,0 1 0 0 0,-1 0-1 0 0,1-1 1 0 0,1 1 0 0 0,2 0-2339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7 2920 0 0,'0'0'6635'0'0,"5"-2"-6614"0"0,-3 1 10 0 0,0 1 1 0 0,-1-1 0 0 0,1 1-1 0 0,0-1 1 0 0,-1 1 0 0 0,1-1-1 0 0,0 1 1 0 0,-1 0 0 0 0,1 0 0 0 0,0 0-1 0 0,0 0 1 0 0,-1 0 0 0 0,1 0-1 0 0,0 1 1 0 0,0-1 0 0 0,-1 0-1 0 0,1 1 1 0 0,0 0 0 0 0,-1-1-1 0 0,1 1 1 0 0,-1 0 0 0 0,1 0 0 0 0,-1 0-1 0 0,1 0 1 0 0,-1 0 0 0 0,0 0-1 0 0,1 0 1 0 0,-1 0 0 0 0,0 0-1 0 0,0 1 1 0 0,0-1 0 0 0,0 1 0 0 0,0-1-1 0 0,0 1 1 0 0,0-1 0 0 0,0 1-1 0 0,-1-1 1 0 0,1 1 0 0 0,0 0-1 0 0,-1-1 1 0 0,0 1 0 0 0,1 0-1 0 0,-1-1 1 0 0,0 1 0 0 0,0 0 0 0 0,0 0-1 0 0,0-1 1 0 0,0 1 0 0 0,-1 3-1 0 0,0 2 7 0 0,0 0 0 0 0,0 0 0 0 0,-1 0 0 0 0,0 0 0 0 0,0-1 0 0 0,-1 1 0 0 0,0-1 0 0 0,0 1 0 0 0,-1-1 0 0 0,0 0 0 0 0,0 0 0 0 0,0-1 0 0 0,0 1 0 0 0,-1-1 0 0 0,-9 9 0 0 0,7-8 136 0 0,1 1 1 0 0,0 0-1 0 0,0 0 1 0 0,1 1-1 0 0,0 0 1 0 0,0 0 0 0 0,1 0-1 0 0,-5 12 1 0 0,9-19-161 0 0,0 0 0 0 0,0 0 1 0 0,1 0-1 0 0,-1 0 1 0 0,1 0-1 0 0,-1 0 1 0 0,1 0-1 0 0,-1 0 0 0 0,1-1 1 0 0,-1 1-1 0 0,1 0 1 0 0,0 0-1 0 0,-1-1 1 0 0,1 1-1 0 0,0 0 0 0 0,0-1 1 0 0,-1 1-1 0 0,1-1 1 0 0,0 1-1 0 0,0-1 1 0 0,0 1-1 0 0,0-1 1 0 0,0 1-1 0 0,0-1 0 0 0,0 0 1 0 0,0 0-1 0 0,0 1 1 0 0,0-1-1 0 0,0 0 1 0 0,0 0-1 0 0,0 0 0 0 0,0 0 1 0 0,0 0-1 0 0,1-1 1 0 0,44 4-665 0 0,-45-3 643 0 0,31 0-962 0 0,22 1-1980 0 0,-20-6-1929 0 0,-19 2 1931 0 0</inkml:trace>
  <inkml:trace contextRef="#ctx0" brushRef="#br0" timeOffset="1">237 156 528 0 0,'0'0'6541'0'0,"-111"-9"-5905"0"0,93 8-208 0 0,-1-1-64 0 0,1 0-144 0 0,2 2-116 0 0,0-2-104 0 0,4-1-52 0 0,2 0-400 0 0,2 1-392 0 0,4 0-616 0 0,0-1-909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89 110 4388 0 0,'0'0'6590'0'0,"6"-4"-6526"0"0,-2 2-84 0 0,-1 0-1 0 0,0 0 1 0 0,1 0 0 0 0,-1-1 0 0 0,-1 1 0 0 0,1-1 0 0 0,0 0 0 0 0,0 0 0 0 0,-1 0 0 0 0,0 0-1 0 0,0 0 1 0 0,0-1 0 0 0,0 1 0 0 0,0 0 0 0 0,0-1 0 0 0,-1 0 0 0 0,2-6 0 0 0,-2 7 40 0 0,0 0 0 0 0,0 1 0 0 0,0-1 0 0 0,0 0 0 0 0,0 1 0 0 0,1-1 0 0 0,-1 1 0 0 0,1 0 0 0 0,0-1 0 0 0,-1 1 0 0 0,1 0 0 0 0,0 0 0 0 0,0 0 0 0 0,1 0 0 0 0,-1 1 0 0 0,0-1 0 0 0,1 0 0 0 0,-1 1 0 0 0,6-3 0 0 0,-6 4-37 0 0,-1 0 0 0 0,1 0 0 0 0,0 0 1 0 0,0 0-1 0 0,0 0 0 0 0,0 0 0 0 0,0 0 0 0 0,-1 1 1 0 0,1-1-1 0 0,0 0 0 0 0,0 1 0 0 0,0 0 1 0 0,-1-1-1 0 0,1 1 0 0 0,0 0 0 0 0,-1 0 1 0 0,1 0-1 0 0,-1 0 0 0 0,1 0 0 0 0,-1 0 0 0 0,1 1 1 0 0,-1-1-1 0 0,0 0 0 0 0,0 1 0 0 0,0-1 1 0 0,0 1-1 0 0,0 0 0 0 0,0-1 0 0 0,0 1 1 0 0,0-1-1 0 0,1 5 0 0 0,3 3 136 0 0,-1 1 0 0 0,1 0 0 0 0,-2 0 0 0 0,1 0 0 0 0,-1 0 0 0 0,-1 1 0 0 0,2 17 0 0 0,-5-27-136 0 0,1 1-1 0 0,-1-1 1 0 0,0 0 0 0 0,0 0 0 0 0,0 0-1 0 0,0 0 1 0 0,0 0 0 0 0,0 0-1 0 0,0-1 1 0 0,-1 1 0 0 0,1 0 0 0 0,0-1-1 0 0,0 1 1 0 0,-1 0 0 0 0,1-1-1 0 0,0 1 1 0 0,-1-1 0 0 0,1 0 0 0 0,0 1-1 0 0,-3-1 1 0 0,-28 7 73 0 0,11-5-178 0 0,-1 0 0 0 0,1-2-1 0 0,-26-2 1 0 0,-26-9-4844 0 0,55 8 533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3012 0 0,'0'0'9936'0'0,"0"4"-9744"0"0,-1 48-88 0 0,-1-23-229 0 0,2-1 0 0 0,1 0 0 0 0,1 0-1 0 0,1 0 1 0 0,9 35 0 0 0,-3-50-1797 0 0,0-15-4754 0 0,-4-5 3509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1376 0 0,'0'0'9503'0'0,"25"6"-9091"0"0,-13 6-388 0 0,-1 1 0 0 0,0 1-1 0 0,0 0 1 0 0,-2 0 0 0 0,0 1 0 0 0,8 18-1 0 0,-13-25 17 0 0,0 0-1 0 0,-1 1 1 0 0,0-1 0 0 0,-1 0-1 0 0,1 1 1 0 0,-2 0-1 0 0,1-1 1 0 0,-1 1-1 0 0,-1 0 1 0 0,1 0-1 0 0,-2 0 1 0 0,1 0 0 0 0,-4 17-1 0 0,3-24-79 0 0,0 1-1 0 0,0-1 0 0 0,-1 0 1 0 0,1 1-1 0 0,-1-1 1 0 0,1 0-1 0 0,-1 0 0 0 0,0 0 1 0 0,0 0-1 0 0,0 0 1 0 0,0 0-1 0 0,0 0 1 0 0,0-1-1 0 0,-1 1 0 0 0,1-1 1 0 0,0 0-1 0 0,-1 0 1 0 0,1 1-1 0 0,-1-1 0 0 0,0-1 1 0 0,1 1-1 0 0,-1 0 1 0 0,0-1-1 0 0,1 1 1 0 0,-1-1-1 0 0,0 0 0 0 0,1 0 1 0 0,-1 0-1 0 0,0 0 1 0 0,0-1-1 0 0,1 1 0 0 0,-6-2 1 0 0,0 1-357 0 0,1-1 0 0 0,0 0 1 0 0,0 0-1 0 0,-1 0 0 0 0,1-1 1 0 0,1 0-1 0 0,-1 0 0 0 0,0-1 0 0 0,1 0 1 0 0,-11-9-1 0 0,7 1-1861 0 0,3 0-456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7469 0 0,'0'0'5683'0'0,"5"15"-5390"0"0,5 20-175 0 0,-1 1 0 0 0,4 40 0 0 0,-12-67-302 0 0,0-3-120 0 0,-1 0 1 0 0,1 0 0 0 0,0 0-1 0 0,1-1 1 0 0,-1 1-1 0 0,5 10 1 0 0,-4-13-294 0 0,-1-1 0 0 0,0 0 0 0 0,1 0 0 0 0,-1-1 1 0 0,1 1-1 0 0,0 0 0 0 0,0 0 0 0 0,-1-1 0 0 0,1 1 0 0 0,0-1 0 0 0,0 0 0 0 0,0 1 0 0 0,3 0 0 0 0,12 5-2537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30 269 4708 0 0,'0'0'5360'0'0,"0"-16"-5064"0"0,0-25-130 0 0,-2-1 0 0 0,-1 0 0 0 0,-13-59 0 0 0,14 95-451 0 0,-5-14 1246 0 0,10 41 93 0 0,-2-13-1083 0 0,2-1 0 0 0,-1 0 0 0 0,1 0-1 0 0,0 0 1 0 0,1 0 0 0 0,-1 0 0 0 0,1-1 0 0 0,1 0 0 0 0,-1 0 0 0 0,1 0 0 0 0,0 0 0 0 0,0 0 0 0 0,1-1 0 0 0,0 0 0 0 0,7 4-1 0 0,-11-7-25 0 0,1 0 0 0 0,-1 0 0 0 0,1 0 0 0 0,-1-1 0 0 0,1 1 0 0 0,0-1 0 0 0,0 0 0 0 0,-1 0 0 0 0,1 0 0 0 0,0 0-1 0 0,0-1 1 0 0,0 1 0 0 0,0-1 0 0 0,0 1 0 0 0,0-1 0 0 0,1 0 0 0 0,-1 0 0 0 0,0-1 0 0 0,0 1 0 0 0,0-1 0 0 0,0 1 0 0 0,0-1-1 0 0,0 0 1 0 0,-1 0 0 0 0,1 0 0 0 0,0 0 0 0 0,0-1 0 0 0,-1 1 0 0 0,1-1 0 0 0,-1 0 0 0 0,1 0 0 0 0,-1 0 0 0 0,0 0-1 0 0,1 0 1 0 0,-1 0 0 0 0,0 0 0 0 0,0-1 0 0 0,-1 1 0 0 0,3-5 0 0 0,1 0-84 0 0,0 0 0 0 0,-1 0 0 0 0,0 0 0 0 0,-1-1-1 0 0,0 1 1 0 0,0-1 0 0 0,0 0 0 0 0,-1 0 0 0 0,0 0 0 0 0,1-13 1076 0 0,-13 49 694 0 0,6-18-1650 0 0,2 0 0 0 0,0 1 0 0 0,0-1 0 0 0,1 1 0 0 0,0-1 0 0 0,1 1 0 0 0,0 0 0 0 0,1-1 0 0 0,0 1 0 0 0,0-1 0 0 0,1 1 0 0 0,1-1 0 0 0,0 0 0 0 0,0 0 0 0 0,1 0 0 0 0,0 0 0 0 0,1-1 0 0 0,6 11 0 0 0,-10-19-76 0 0,0 1 1 0 0,0-1-1 0 0,0 0 0 0 0,1 0 0 0 0,-1 0 1 0 0,0 0-1 0 0,0 0 0 0 0,1 0 0 0 0,-1 0 1 0 0,1 0-1 0 0,-1-1 0 0 0,1 1 1 0 0,-1 0-1 0 0,1-1 0 0 0,-1 0 0 0 0,1 1 1 0 0,2-1-1 0 0,-3 0-219 0 0,1 0 0 0 0,0 0 0 0 0,0 0 0 0 0,0-1-1 0 0,-1 1 1 0 0,1-1 0 0 0,0 1 0 0 0,-1-1 0 0 0,1 0 0 0 0,0 0 0 0 0,-1 0 0 0 0,1 0 0 0 0,-1 0-1 0 0,1 0 1 0 0,-1 0 0 0 0,0 0 0 0 0,1 0 0 0 0,-1-1 0 0 0,0 1 0 0 0,0-1 0 0 0,0 1 0 0 0,1-3 0 0 0,4-6-1362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87 520 0 0,'0'0'7765'0'0,"-3"1"-6938"0"0,1 0-769 0 0,0 0-1 0 0,0 0 1 0 0,0 0-1 0 0,0 0 1 0 0,1 0 0 0 0,-1 1-1 0 0,0-1 1 0 0,1 0-1 0 0,-1 1 1 0 0,1-1-1 0 0,0 1 1 0 0,-1 0 0 0 0,1-1-1 0 0,0 1 1 0 0,0 0-1 0 0,0 0 1 0 0,0 0-1 0 0,0 0 1 0 0,1 0 0 0 0,-1 0-1 0 0,1 0 1 0 0,-1 0-1 0 0,1 0 1 0 0,0 0-1 0 0,-1 0 1 0 0,1 0 0 0 0,0 0-1 0 0,0 0 1 0 0,1 0-1 0 0,-1 0 1 0 0,0 0-1 0 0,1 0 1 0 0,-1 0 0 0 0,1 0-1 0 0,1 3 1 0 0,-1-1-3 0 0,0 0-1 0 0,0 0 1 0 0,1 0 0 0 0,0 0 0 0 0,0 0 0 0 0,0 0 0 0 0,0-1 0 0 0,1 1 0 0 0,-1-1 0 0 0,1 1 0 0 0,0-1-1 0 0,0 0 1 0 0,0 0 0 0 0,0 0 0 0 0,1-1 0 0 0,-1 1 0 0 0,1-1 0 0 0,4 3 0 0 0,-1-3-58 0 0,1 0-1 0 0,-1 0 1 0 0,1-1 0 0 0,0 1 0 0 0,-1-2-1 0 0,1 1 1 0 0,0-1 0 0 0,-1 0 0 0 0,1-1-1 0 0,0 0 1 0 0,-1 0 0 0 0,1-1 0 0 0,0 0-1 0 0,-1 0 1 0 0,0 0 0 0 0,12-7 0 0 0,-14 7-29 0 0,-1 0 1 0 0,0-1 0 0 0,0 1 0 0 0,0-1 0 0 0,0 0-1 0 0,0 0 1 0 0,0 0 0 0 0,-1-1 0 0 0,0 1 0 0 0,1-1-1 0 0,-1 0 1 0 0,-1 0 0 0 0,1 0 0 0 0,-1 0 0 0 0,1 0-1 0 0,-1-1 1 0 0,0 1 0 0 0,-1-1 0 0 0,1 1 0 0 0,-1-1-1 0 0,0 0 1 0 0,0 0 0 0 0,0 0 0 0 0,-1 1 0 0 0,0-1-1 0 0,0 0 1 0 0,0-6 0 0 0,-2 7 30 0 0,1 0 0 0 0,-1 0 1 0 0,1 0-1 0 0,-1 0 0 0 0,0 0 0 0 0,-1 1 0 0 0,1-1 1 0 0,-1 0-1 0 0,1 1 0 0 0,-1 0 0 0 0,0 0 0 0 0,0 0 1 0 0,-1 0-1 0 0,1 0 0 0 0,-1 1 0 0 0,1-1 0 0 0,-1 1 1 0 0,0 0-1 0 0,0 0 0 0 0,0 0 0 0 0,0 1 0 0 0,-5-2 1 0 0,-5-2-121 0 0,-1 0-1 0 0,1 1 1 0 0,-1 1 0 0 0,0 1 0 0 0,-17-1 0 0 0,29 2-52 0 0,1 1-1 0 0,-1 0 1 0 0,0 0 0 0 0,1 0-1 0 0,-1 0 1 0 0,0 1-1 0 0,1-1 1 0 0,-1 1-1 0 0,1-1 1 0 0,-1 1-1 0 0,1 0 1 0 0,-1 0 0 0 0,1 0-1 0 0,-1 0 1 0 0,1 1-1 0 0,0-1 1 0 0,0 1-1 0 0,0-1 1 0 0,0 1-1 0 0,0 0 1 0 0,0 0 0 0 0,0-1-1 0 0,0 1 1 0 0,1 1-1 0 0,-1-1 1 0 0,1 0-1 0 0,-1 0 1 0 0,1 1-1 0 0,0-1 1 0 0,0 0 0 0 0,0 1-1 0 0,0-1 1 0 0,1 1-1 0 0,-1 0 1 0 0,0 2-1 0 0,0 19-4136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3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116 332 388 0 0,'0'0'2660'0'0,"-1"3"-2974"0"0,0 6 5979 0 0,-1-9-5641 0 0,1-1 0 0 0,0 1 0 0 0,0-1 0 0 0,0 0-1 0 0,1 1 1 0 0,-1-1 0 0 0,0 0 0 0 0,0 0 0 0 0,0 0 0 0 0,0 0 0 0 0,1 0 0 0 0,-1 1 0 0 0,0-1 0 0 0,1 0 0 0 0,-1 0 0 0 0,1-1 0 0 0,-1 1 0 0 0,1 0 0 0 0,-1 0 0 0 0,1-2 0 0 0,-10-28 71 0 0,9 27-81 0 0,-45-151-369 0 0,12 45-6157 0 0,28 87 4480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1056 0 0,'0'0'9782'0'0,"0"36"-8338"0"0,-5 40-545 0 0,2-54-1265 0 0,2 0 0 0 0,0 1 0 0 0,5 38 0 0 0,-4-60 154 0 0,0-1-1 0 0,1 1 1 0 0,-1 0-1 0 0,0-1 1 0 0,0 1-1 0 0,1 0 1 0 0,-1-1-1 0 0,1 1 1 0 0,-1-1-1 0 0,1 1 0 0 0,-1-1 1 0 0,1 1-1 0 0,-1-1 1 0 0,1 1-1 0 0,-1-1 1 0 0,1 1-1 0 0,-1-1 1 0 0,1 0-1 0 0,0 1 1 0 0,-1-1-1 0 0,1 0 1 0 0,0 0-1 0 0,-1 1 1 0 0,1-1-1 0 0,0 0 1 0 0,-1 0-1 0 0,1 0 1 0 0,0 0-1 0 0,-1 0 1 0 0,1 0-1 0 0,0 0 1 0 0,0 0-1 0 0,-1 0 1 0 0,1 0-1 0 0,0 0 1 0 0,-1-1-1 0 0,1 1 1 0 0,0 0-1 0 0,-1 0 1 0 0,1-1-1 0 0,0 1 1 0 0,-1 0-1 0 0,1-1 1 0 0,0 0-1 0 0,7-5-1929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1516 0 0,'0'0'8639'0'0,"1"15"-8384"0"0,1 28-163 0 0,-3-9-71 0 0,3-1 0 0 0,0 1-1 0 0,12 52 1 0 0,-3-70-2496 0 0,-11-16 2297 0 0,0 0 0 0 0,1 0 0 0 0,-1 0 1 0 0,1 1-1 0 0,-1-1 0 0 0,0 0 0 0 0,1 0 0 0 0,-1 0 0 0 0,0 0 0 0 0,1 0 0 0 0,-1 0 1 0 0,1 0-1 0 0,-1 0 0 0 0,0 0 0 0 0,1 0 0 0 0,-1 0 0 0 0,1 0 0 0 0,-1 0 0 0 0,0 0 1 0 0,1 0-1 0 0,-1-1 0 0 0,0 1 0 0 0,1 0 0 0 0,-1 0 0 0 0,0 0 0 0 0,1-1 0 0 0,-1 1 1 0 0,0 0-1 0 0,1 0 0 0 0,-1-1 0 0 0,0 1 0 0 0,1-1 0 0 0,3-5-1990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18 1548 0 0,'0'0'7164'0'0,"-18"-3"-6801"0"0,-85-9 23 0 0,47 10-6473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19 240 2896 0 0,'0'0'5763'0'0,"-4"-17"-5329"0"0,2 7-395 0 0,-2-5 103 0 0,1 0 1 0 0,1-1 0 0 0,0 1-1 0 0,1-1 1 0 0,1 0 0 0 0,0 0-1 0 0,1 1 1 0 0,4-21 0 0 0,-5 34-125 0 0,1-1 1 0 0,-1 0 0 0 0,1 1-1 0 0,0-1 1 0 0,0 1 0 0 0,0-1-1 0 0,1 1 1 0 0,-1 0 0 0 0,0-1-1 0 0,1 1 1 0 0,0 0 0 0 0,-1 0-1 0 0,1 0 1 0 0,0 0 0 0 0,0 0-1 0 0,0 0 1 0 0,0 1 0 0 0,0-1-1 0 0,1 1 1 0 0,-1-1 0 0 0,0 1-1 0 0,1 0 1 0 0,-1 0 0 0 0,1 0-1 0 0,0 0 1 0 0,-1 0 0 0 0,1 1-1 0 0,-1-1 1 0 0,1 1 0 0 0,0 0 0 0 0,0 0-1 0 0,-1 0 1 0 0,5 0 0 0 0,-5 1-34 0 0,1 0 0 0 0,0 0 1 0 0,0 0-1 0 0,-1 0 1 0 0,1 0-1 0 0,-1 0 1 0 0,1 1-1 0 0,-1 0 1 0 0,1-1-1 0 0,-1 1 1 0 0,0 0-1 0 0,0 0 0 0 0,0 0 1 0 0,0 0-1 0 0,0 1 1 0 0,0-1-1 0 0,-1 0 1 0 0,1 1-1 0 0,-1-1 1 0 0,1 1-1 0 0,-1 0 1 0 0,0-1-1 0 0,0 1 0 0 0,0 0 1 0 0,-1 0-1 0 0,1 0 1 0 0,-1-1-1 0 0,1 1 1 0 0,-1 0-1 0 0,0 6 1 0 0,0-6-16 0 0,0-1 1 0 0,-1 1 0 0 0,1 0-1 0 0,0-1 1 0 0,-1 1 0 0 0,1 0-1 0 0,-1-1 1 0 0,0 1-1 0 0,0 0 1 0 0,0-1 0 0 0,0 1-1 0 0,-1-1 1 0 0,1 0 0 0 0,-1 1-1 0 0,1-1 1 0 0,-1 0 0 0 0,0 0-1 0 0,0 0 1 0 0,1 0 0 0 0,-2 0-1 0 0,1-1 1 0 0,0 1-1 0 0,0 0 1 0 0,0-1 0 0 0,-1 0-1 0 0,1 1 1 0 0,-5 0 0 0 0,2 0-84 0 0,-1 0 1 0 0,0-1-1 0 0,0 0 1 0 0,0 0-1 0 0,1-1 1 0 0,-1 0-1 0 0,0 0 0 0 0,0 0 1 0 0,0 0-1 0 0,0-1 1 0 0,0 0-1 0 0,-6-2 1 0 0,27 8 1390 0 0,-1 2 1 0 0,0 0 0 0 0,22 14-1 0 0,-19-10-1139 0 0,0-1-1 0 0,1-1 0 0 0,20 7 1 0 0,-30-13-262 0 0,1-1 0 0 0,-1 0 0 0 0,0-1 0 0 0,1 0 0 0 0,-1 0 0 0 0,0 0 0 0 0,1-2 0 0 0,11 0 0 0 0,-16 0-454 0 0,1 1 0 0 0,-1-1-1 0 0,0-1 1 0 0,-1 1 0 0 0,1 0-1 0 0,0-1 1 0 0,0 0-1 0 0,0 0 1 0 0,-1 0 0 0 0,0 0-1 0 0,6-5 1 0 0,0-2-4143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0 780 0 0,'0'0'3310'0'0,"4"0"-3184"0"0,11 5-169 0 0,-15-5 102 0 0,1 0-1 0 0,-1 0 1 0 0,0 1-1 0 0,0-1 1 0 0,1 0 0 0 0,-1 0-1 0 0,0 1 1 0 0,1-1 0 0 0,-1 0-1 0 0,0 0 1 0 0,0 1-1 0 0,0-1 1 0 0,1 0 0 0 0,-1 1-1 0 0,0-1 1 0 0,0 0-1 0 0,0 1 1 0 0,0-1 0 0 0,0 0-1 0 0,1 1 1 0 0,-1-1-1 0 0,0 0 1 0 0,0 1 0 0 0,0-1-1 0 0,0 0 1 0 0,0 1 0 0 0,0-1-1 0 0,0 1 1 0 0,0-1-1 0 0,0 0 1 0 0,-1 1 0 0 0,1-1-1 0 0,0 0 1 0 0,0 1-1 0 0,0-1 1 0 0,0 0 0 0 0,0 1-1 0 0,-1-1 1 0 0,1 0-1 0 0,0 0 1 0 0,0 1 0 0 0,0-1-1 0 0,-1 0 1 0 0,1 1 0 0 0,0-1-1 0 0,0 0 1 0 0,-1 0-1 0 0,1 0 1 0 0,0 1 0 0 0,-1-1-1 0 0,1 0 1 0 0,0 0-1 0 0,-1 0 1 0 0,10 2 215 0 0,0 0 0 0 0,0-1 0 0 0,0 0 1 0 0,15-1-1 0 0,192-6-283 0 0,-113 0 15 0 0,0 6-1 0 0,155 17 1 0 0,91 31-166 0 0,-255-42-88 0 0,110-9 1 0 0,-57 0 421 0 0,-78 1-201 0 0,-69 2 59 0 0,-16 1-7894 0 0,32-2 7483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0 137 596 0 0,'0'0'3398'0'0,"19"-2"-3346"0"0,162-25 601 0 0,32-2 776 0 0,261-4 0 0 0,-194 8-1032 0 0,-106 6 122 0 0,-74 19-103 0 0,-91-1-470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11 192 0 0,'0'0'2120'0'0,"25"-9"-640"0"0,-18 8 2581 0 0,9 3 1081 0 0,-29-3-5362 0 0,-7 1 170 0 0,0 0 0 0 0,0 1 0 0 0,1 2 0 0 0,-24 5 0 0 0,36-6 1 0 0,0 0 0 0 0,0 0 0 0 0,1 1 1 0 0,-1 0-1 0 0,1 1 0 0 0,0-1 1 0 0,-1 1-1 0 0,2 1 0 0 0,-1-1 1 0 0,1 1-1 0 0,-1 0 0 0 0,1 0 1 0 0,0 0-1 0 0,1 1 0 0 0,-5 7 1 0 0,7-10 69 0 0,0 0 1 0 0,0 1-1 0 0,1-1 0 0 0,0 1 1 0 0,-1-1-1 0 0,1 1 1 0 0,0-1-1 0 0,1 1 1 0 0,-1 0-1 0 0,1 0 0 0 0,0-1 1 0 0,0 1-1 0 0,0 0 1 0 0,0 0-1 0 0,0-1 0 0 0,1 1 1 0 0,0 0-1 0 0,0-1 1 0 0,0 1-1 0 0,0-1 1 0 0,0 1-1 0 0,1-1 0 0 0,0 1 1 0 0,-1-1-1 0 0,1 0 1 0 0,0 0-1 0 0,1 0 0 0 0,-1 0 1 0 0,1 0-1 0 0,-1 0 1 0 0,1-1-1 0 0,0 1 1 0 0,5 3-1 0 0,-1 0-67 0 0,1 0 0 0 0,0-1-1 0 0,0 0 1 0 0,0-1 0 0 0,0 1 0 0 0,0-2 0 0 0,1 1 0 0 0,0-1-1 0 0,0 0 1 0 0,0-1 0 0 0,0 0 0 0 0,16 1 0 0 0,-19-3-567 0 0,0 0 0 0 0,0-1 0 0 0,0 1 0 0 0,0-1 0 0 0,0-1 1 0 0,0 1-1 0 0,-1-1 0 0 0,1 0 0 0 0,0-1 0 0 0,-1 1 0 0 0,0-1 0 0 0,1 0 1 0 0,-1 0-1 0 0,7-6 0 0 0,-2-2-1736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4256 0 0,'0'0'6641'0'0,"-13"3"-6138"0"0,-120 17-265 0 0,129-19-228 0 0,0 0 0 0 0,0 0 0 0 0,0 1 1 0 0,1-1-1 0 0,-1 1 0 0 0,1 0 1 0 0,-1 0-1 0 0,1 0 0 0 0,0 1 0 0 0,0-1 1 0 0,0 1-1 0 0,0 0 0 0 0,0 0 0 0 0,0 0 1 0 0,1 0-1 0 0,0 0 0 0 0,-1 1 0 0 0,1-1 1 0 0,0 1-1 0 0,1-1 0 0 0,-1 1 0 0 0,1 0 1 0 0,-1-1-1 0 0,1 1 0 0 0,0 0 0 0 0,0 5 1 0 0,-3 14 252 0 0,2-1 1 0 0,0 0-1 0 0,3 37 0 0 0,0-26 35 0 0,2-32-415 0 0,0 0 0 0 0,0 0 0 0 0,0-1 1 0 0,0 1-1 0 0,0-1 0 0 0,0 1 0 0 0,0-1 0 0 0,0 0 0 0 0,0 0 1 0 0,7-1-1 0 0,-6 1-340 0 0,55-6-4040 0 0,-35 2 1296 0 0,-20 3 1557 0 0,-7 1 45 0 0,-121 11 1016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17 2052 0 0,'0'0'6237'0'0,"-104"-15"-6085"0"0,90 13-152 0 0,-1 2-8 0 0,3 0 8 0 0,2 0-104 0 0,0 0-700 0 0,4 0-720 0 0,2 0-757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0 268 4612 0 0,'0'0'5832'0'0,"4"-16"-5708"0"0,2-21-36 0 0,3-68 0 0 0,-10 82-100 0 0,0 16-16 0 0,0-1-1 0 0,1 1 0 0 0,0-1 0 0 0,1 1 1 0 0,0-1-1 0 0,0 1 0 0 0,0-1 0 0 0,4-10 1 0 0,-5 18 33 0 0,0-1 1 0 0,1 1-1 0 0,-1-1 1 0 0,0 1 0 0 0,0-1-1 0 0,1 1 1 0 0,-1-1-1 0 0,0 1 1 0 0,1 0-1 0 0,-1-1 1 0 0,0 1 0 0 0,1-1-1 0 0,-1 1 1 0 0,1 0-1 0 0,-1 0 1 0 0,1-1 0 0 0,-1 1-1 0 0,1 0 1 0 0,-1 0-1 0 0,1-1 1 0 0,-1 1-1 0 0,1 0 1 0 0,-1 0 0 0 0,1 0-1 0 0,-1 0 1 0 0,1 0-1 0 0,-1 0 1 0 0,1 0-1 0 0,-1 0 1 0 0,1 0 0 0 0,-1 0-1 0 0,2 0 1 0 0,16 13-266 0 0,12 25-503 0 0,-28-36 730 0 0,41 69-431 0 0,-30-46 1110 0 0,2 0-1 0 0,30 36 1 0 0,-43-66-764 0 0,0 0-1 0 0,-1 0 1 0 0,1-1 0 0 0,-1 1 0 0 0,0-1-1 0 0,-1 0 1 0 0,1-10 0 0 0,-1 12 117 0 0,2-29-272 0 0,8-44 0 0 0,-8 67-376 0 0,1 1-1 0 0,0-1 1 0 0,0 1-1 0 0,1 0 0 0 0,5-11 1 0 0,-9 20 675 0 0,0 0 1 0 0,0 0 0 0 0,1 0-1 0 0,-1 0 1 0 0,0 1 0 0 0,0-1 0 0 0,0 0-1 0 0,0 0 1 0 0,0 0 0 0 0,0 0-1 0 0,0 0 1 0 0,0 0 0 0 0,0 0 0 0 0,0 1-1 0 0,0-1 1 0 0,0 0 0 0 0,0 0 0 0 0,0 0-1 0 0,1 0 1 0 0,-1 0 0 0 0,0 0-1 0 0,0 0 1 0 0,0 0 0 0 0,0 0 0 0 0,0 0-1 0 0,0 0 1 0 0,0 0 0 0 0,1 1 0 0 0,-1-1-1 0 0,0 0 1 0 0,0 0 0 0 0,0 0-1 0 0,0 0 1 0 0,0 0 0 0 0,0 0 0 0 0,1 0-1 0 0,-1 0 1 0 0,0 0 0 0 0,0 0-1 0 0,0 0 1 0 0,0 0 0 0 0,0-1 0 0 0,0 1-1 0 0,0 0 1 0 0,1 0 0 0 0,-1 0 0 0 0,0 0-1 0 0,0 0 1 0 0,0 0 0 0 0,0 0-1 0 0,0 0 1 0 0,0 0 0 0 0,0 0 0 0 0,0 0-1 0 0,1 0 1 0 0,-1-1 0 0 0,0 1-1 0 0,0 0 1 0 0,0 0 0 0 0,0 0 0 0 0,0 0-1 0 0,0 0 1 0 0,0 0 0 0 0,0 0 0 0 0,0-1-1 0 0,0 1 1 0 0,0 0 0 0 0,0 0-1 0 0,3 17 1309 0 0,-1 20 168 0 0,-4-4-1399 0 0,0 27 75 0 0,2-56-208 0 0,0 0 1 0 0,1 0-1 0 0,-1 0 1 0 0,1-1-1 0 0,0 1 0 0 0,0 0 1 0 0,0 0-1 0 0,0-1 0 0 0,1 1 1 0 0,-1-1-1 0 0,4 5 1 0 0,-2-7-529 0 0,0 1 0 0 0,0-1-1 0 0,0 0 1 0 0,0-1 0 0 0,1 1 0 0 0,-1 0 0 0 0,0-1 0 0 0,1 0 0 0 0,-1 0 0 0 0,0 0 0 0 0,1 0 0 0 0,-1 0 0 0 0,7-2 0 0 0,2-2-1950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0 468 0 0,'0'0'7319'0'0,"0"15"-6379"0"0,0 11-835 0 0,1 85 1351 0 0,-1-102-1452 0 0,1 1 1 0 0,1-1 0 0 0,-1 0 0 0 0,1 1 0 0 0,1-1 0 0 0,0 0 0 0 0,0 0 0 0 0,1 0-1 0 0,8 14 1 0 0,-10-22-262 0 0,-1 0 0 0 0,0 1 0 0 0,1-1-1 0 0,-1 0 1 0 0,1 0 0 0 0,0 0 0 0 0,-1 0 0 0 0,1-1 0 0 0,0 1-1 0 0,-1 0 1 0 0,1-1 0 0 0,0 1 0 0 0,0-1 0 0 0,0 1-1 0 0,0-1 1 0 0,-1 0 0 0 0,1 0 0 0 0,0 0 0 0 0,0 0-1 0 0,0 0 1 0 0,3-1 0 0 0,4 1-1537 0 0,4 0-834 0 0</inkml:trace>
  <inkml:trace contextRef="#ctx0" brushRef="#br0" timeOffset="1">281 57 2784 0 0,'0'0'7300'0'0,"-19"-1"-7096"0"0,-164-7 266 0 0,160 8-597 0 0,-26 1-3908 0 0,44 1 1610 0 0,4 4-654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4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1328 0 0,'0'0'5527'0'0,"-4"43"-2353"0"0,4-16-3363 0 0,1-1 0 0 0,1 0 1 0 0,1 1-1 0 0,2-1 0 0 0,0 0 0 0 0,2-1 1 0 0,1 0-1 0 0,13 31 0 0 0,-19-52 129 0 0,-2-3 48 0 0,0 0 0 0 0,0 0 0 0 0,1 0 0 0 0,-1 1 0 0 0,1-1 0 0 0,-1 0 0 0 0,1 0 1 0 0,-1 0-1 0 0,1 0 0 0 0,-1 0 0 0 0,1 0 0 0 0,0 0 0 0 0,0 0 0 0 0,0 0 0 0 0,-1-1 0 0 0,1 1 0 0 0,0 0 0 0 0,0 0 0 0 0,2 0 0 0 0,-2-1-269 0 0,-1-2-341 0 0,0-1 602 0 0,0 0 0 0 0,-1 1 0 0 0,1-1 0 0 0,0 1 0 0 0,-1-1 0 0 0,0 1 1 0 0,1-1-1 0 0,-1 1 0 0 0,0-1 0 0 0,0 1 0 0 0,-1-1 0 0 0,1 1 0 0 0,0 0 0 0 0,-1 0 0 0 0,1 0 0 0 0,-1 0 0 0 0,0 0 0 0 0,0 0 0 0 0,0 0 0 0 0,0 0 1 0 0,0 1-1 0 0,0-1 0 0 0,0 1 0 0 0,-3-2 0 0 0,-2-1 39 0 0,1 0 1 0 0,-1 0-1 0 0,0 1 0 0 0,0 0 1 0 0,0 0-1 0 0,0 0 0 0 0,-12-2 1 0 0,16 5 19 0 0,-1-1 1 0 0,1 1 0 0 0,0 0 0 0 0,-1-1-1 0 0,1 1 1 0 0,0 1 0 0 0,-1-1-1 0 0,1 0 1 0 0,0 1 0 0 0,-1 0 0 0 0,1 0-1 0 0,0 0 1 0 0,0 0 0 0 0,-1 0 0 0 0,1 1-1 0 0,0-1 1 0 0,1 1 0 0 0,-1 0-1 0 0,0 0 1 0 0,0 0 0 0 0,1 0 0 0 0,-1 1-1 0 0,1-1 1 0 0,0 1 0 0 0,-1-1-1 0 0,1 1 1 0 0,1 0 0 0 0,-1 0 0 0 0,0 0-1 0 0,1 0 1 0 0,-1 0 0 0 0,1 0 0 0 0,0 0-1 0 0,0 0 1 0 0,0 1 0 0 0,0-1-1 0 0,1 0 1 0 0,-1 1 0 0 0,1-1 0 0 0,0 0-1 0 0,0 1 1 0 0,0-1 0 0 0,1 1 0 0 0,-1-1-1 0 0,1 0 1 0 0,-1 0 0 0 0,3 5-1 0 0,-2-5-9 0 0,0-1-1 0 0,1 0 0 0 0,-1 1 0 0 0,1-1 0 0 0,0 0 0 0 0,-1 0 0 0 0,1 0 0 0 0,0 0 0 0 0,0 0 0 0 0,1-1 1 0 0,-1 1-1 0 0,0 0 0 0 0,0-1 0 0 0,1 0 0 0 0,-1 1 0 0 0,1-1 0 0 0,-1 0 0 0 0,1 0 0 0 0,0-1 0 0 0,-1 1 1 0 0,1-1-1 0 0,0 1 0 0 0,0-1 0 0 0,-1 0 0 0 0,1 0 0 0 0,0 0 0 0 0,0 0 0 0 0,3-1 0 0 0,2 1-298 0 0,1-1-1 0 0,-1 1 0 0 0,0-2 1 0 0,0 1-1 0 0,0-1 0 0 0,0-1 0 0 0,0 1 1 0 0,12-7-1 0 0,13-21-6695 0 0,-29 28 6822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 1008 0 0,'0'0'9765'0'0,"-115"0"-9353"0"0,93 0-412 0 0,0 0-232 0 0,-1 0-656 0 0,1 0 164 0 0,2 2 308 0 0,4-1-244 0 0,4 1-796 0 0,2 1-289 0 0,2 4-327 0 0,4 2-16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19 300 4848 0 0,'0'0'4308'0'0,"-1"-15"-4364"0"0,-1-33 283 0 0,-2 3-179 0 0,3 1 0 0 0,5-61 0 0 0,-4 103-26 0 0,0 0 0 0 0,1 0 0 0 0,-1 1 0 0 0,0-1 0 0 0,1 0 0 0 0,0 0 0 0 0,-1 0 0 0 0,1 0 1 0 0,0 0-1 0 0,0 0 0 0 0,0 1 0 0 0,0-1 0 0 0,0 0 0 0 0,1 1 0 0 0,-1-1 0 0 0,0 1 0 0 0,1-1 0 0 0,-1 1 0 0 0,1 0 0 0 0,-1 0 0 0 0,1-1 0 0 0,0 1 1 0 0,0 0-1 0 0,-1 0 0 0 0,1 1 0 0 0,0-1 0 0 0,0 0 0 0 0,2 0 0 0 0,-2 1-40 0 0,0 0-1 0 0,0 1 1 0 0,-1-1-1 0 0,1 0 1 0 0,0 1-1 0 0,-1-1 1 0 0,1 1-1 0 0,0-1 1 0 0,-1 1 0 0 0,1 0-1 0 0,0 0 1 0 0,-1 0-1 0 0,1 0 1 0 0,-1 0-1 0 0,0 0 1 0 0,1 0-1 0 0,-1 1 1 0 0,0-1 0 0 0,0 0-1 0 0,0 1 1 0 0,0-1-1 0 0,0 1 1 0 0,0-1-1 0 0,0 1 1 0 0,0-1 0 0 0,0 1-1 0 0,-1 0 1 0 0,1-1-1 0 0,-1 1 1 0 0,1 0-1 0 0,-1 3 1 0 0,2 0-21 0 0,-1 1-1 0 0,0-1 1 0 0,0 0 0 0 0,0 1 0 0 0,-1-1-1 0 0,0 1 1 0 0,0-1 0 0 0,0 1 0 0 0,-1-1 0 0 0,1 0-1 0 0,-1 1 1 0 0,-1-1 0 0 0,1 0 0 0 0,-1 0-1 0 0,-3 8 1 0 0,3-10 5 0 0,-1 0-1 0 0,1 0 1 0 0,-1 0 0 0 0,0 0-1 0 0,0-1 1 0 0,0 1-1 0 0,0-1 1 0 0,0 1 0 0 0,0-1-1 0 0,-1 0 1 0 0,1-1-1 0 0,-1 1 1 0 0,1-1 0 0 0,-1 1-1 0 0,0-1 1 0 0,0 0-1 0 0,1 0 1 0 0,-1-1 0 0 0,0 1-1 0 0,0-1 1 0 0,0 0-1 0 0,-7 0 1 0 0,11 0 199 0 0,30 17 281 0 0,-7 4-307 0 0,26 21 400 0 0,-46-40-541 0 0,1 0-1 0 0,-1 0 1 0 0,0 0-1 0 0,1-1 1 0 0,-1 1 0 0 0,1-1-1 0 0,-1 0 1 0 0,1 0-1 0 0,-1 0 1 0 0,1-1 0 0 0,0 1-1 0 0,-1-1 1 0 0,1 0-1 0 0,6 0 1 0 0,-9-1-28 0 0,1 0 0 0 0,-1 1 1 0 0,1-1-1 0 0,-1 0 0 0 0,1 0 0 0 0,-1 0 0 0 0,0 0 1 0 0,1 0-1 0 0,-1 0 0 0 0,0-1 0 0 0,0 1 1 0 0,0 0-1 0 0,0 0 0 0 0,0-1 0 0 0,0 1 1 0 0,0-1-1 0 0,-1 1 0 0 0,1-1 0 0 0,-1 1 1 0 0,1-1-1 0 0,-1 0 0 0 0,1 1 0 0 0,-1-1 0 0 0,0 0 1 0 0,1-2-1 0 0,2-48-483 0 0,-3 49 402 0 0,0 6 229 0 0,0 0 1 0 0,1 0-1 0 0,-1 0 0 0 0,1 0 0 0 0,0 0 0 0 0,0 0 0 0 0,0 0 0 0 0,0 0 0 0 0,0 0 0 0 0,1 0 0 0 0,-1 0 0 0 0,1-1 0 0 0,0 1 0 0 0,0-1 0 0 0,0 1 0 0 0,0-1 0 0 0,0 0 0 0 0,0 0 0 0 0,1 0 0 0 0,3 3 1 0 0,0-2-54 0 0,0 1 0 0 0,0-1 1 0 0,0 0-1 0 0,0-1 0 0 0,1 1 1 0 0,-1-1-1 0 0,1 0 0 0 0,-1-1 1 0 0,13 2-1 0 0,-12-3-103 0 0,1 1 0 0 0,-1-1-1 0 0,0-1 1 0 0,1 1 0 0 0,-1-1-1 0 0,0-1 1 0 0,0 1 0 0 0,0-1-1 0 0,9-4 1 0 0,-12 5 3 0 0,-1-1 0 0 0,1 0 0 0 0,-1 1 0 0 0,1-2 0 0 0,-1 1 0 0 0,0 0 0 0 0,0-1 0 0 0,0 1 0 0 0,0-1 0 0 0,-1 0 0 0 0,1 0 0 0 0,-1 0-1 0 0,0 0 1 0 0,0 0 0 0 0,0-1 0 0 0,0 1 0 0 0,2-7 0 0 0,-3 7 25 0 0,0-1-1 0 0,0 1 1 0 0,0-1 0 0 0,0 1-1 0 0,-1-1 1 0 0,0 0-1 0 0,0 1 1 0 0,0-1 0 0 0,0 0-1 0 0,0 1 1 0 0,-1-1-1 0 0,0 1 1 0 0,1-1 0 0 0,-1 1-1 0 0,-1-1 1 0 0,1 1-1 0 0,0-1 1 0 0,-1 1-1 0 0,0 0 1 0 0,-2-4 0 0 0,0 2 37 0 0,0 0-1 0 0,-1 1 1 0 0,1-1 0 0 0,-1 1 0 0 0,0 0 0 0 0,0 0 0 0 0,0 0 0 0 0,-1 1 0 0 0,1 0 0 0 0,-1 0 0 0 0,-7-3-1 0 0,5 3-43 0 0,-1 0-1 0 0,0 1 0 0 0,0 0 0 0 0,0 0 0 0 0,0 1 0 0 0,0 0 0 0 0,-16 0 0 0 0,19 1-97 0 0,1 1-1 0 0,0-1 1 0 0,0 1-1 0 0,0 0 1 0 0,0 0-1 0 0,0 1 1 0 0,0-1-1 0 0,1 1 1 0 0,-1 0-1 0 0,0 1 1 0 0,1-1-1 0 0,0 1 1 0 0,-7 5-1 0 0,9-6-295 0 0,0 0-1 0 0,-1 1 1 0 0,1-1 0 0 0,1 1-1 0 0,-1-1 1 0 0,0 1 0 0 0,1 0-1 0 0,-1 0 1 0 0,-1 5-1 0 0,0 8-2310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14 1628 0 0,'0'0'7320'0'0,"-15"-14"-4861"0"0,4 15-2349 0 0,-1 0 1 0 0,1 1-1 0 0,-1 0 0 0 0,1 1 0 0 0,0 0 1 0 0,0 1-1 0 0,0 0 0 0 0,1 1 1 0 0,-1 0-1 0 0,1 1 0 0 0,0-1 0 0 0,1 2 1 0 0,-11 9-1 0 0,9-8-106 0 0,1 1-1 0 0,0 1 1 0 0,1 0-1 0 0,0 0 1 0 0,0 1-1 0 0,1 0 1 0 0,1 0-1 0 0,0 1 1 0 0,0 0-1 0 0,1 0 1 0 0,-4 14-1 0 0,9-22-2 0 0,-1-1-1 0 0,1 1 1 0 0,0 0 0 0 0,1 0-1 0 0,-1 0 1 0 0,1 0 0 0 0,-1 0-1 0 0,1-1 1 0 0,0 1-1 0 0,1 0 1 0 0,-1 0 0 0 0,1 0-1 0 0,-1 0 1 0 0,1 0 0 0 0,0 0-1 0 0,1-1 1 0 0,-1 1-1 0 0,1 0 1 0 0,2 4 0 0 0,-1-4-1 0 0,1 0 0 0 0,-1 0 0 0 0,1-1 0 0 0,0 0 0 0 0,-1 1 0 0 0,2-1 0 0 0,-1-1 0 0 0,0 1 0 0 0,0-1 0 0 0,1 1 0 0 0,0-1 0 0 0,-1 0 0 0 0,8 1 0 0 0,4 1-97 0 0,1-1-1 0 0,0 0 0 0 0,-1-1 1 0 0,1-1-1 0 0,0-1 0 0 0,0 0 1 0 0,33-6-1 0 0,-42 5-99 0 0,0-1-1 0 0,0-1 1 0 0,-1 1 0 0 0,1-1 0 0 0,13-7-1 0 0,-4-1-2501 0 0,-1-2-3322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1328 0 0,'0'0'9714'0'0,"-15"0"-9438"0"0,-126 0-165 0 0,75 0-2526 0 0,66 0 2326 0 0,0 0 0 0 0,0 0-1 0 0,0 0 1 0 0,-1 0 0 0 0,1 0 0 0 0,0 0 0 0 0,0 0-1 0 0,0 0 1 0 0,0 0 0 0 0,-1 0 0 0 0,1 0-1 0 0,0 0 1 0 0,0 0 0 0 0,0 0 0 0 0,0 0-1 0 0,0 0 1 0 0,-1 0 0 0 0,1 0 0 0 0,0 0 0 0 0,0 1-1 0 0,0-1 1 0 0,0 0 0 0 0,0 0 0 0 0,0 0-1 0 0,0 0 1 0 0,-1 0 0 0 0,1 0 0 0 0,0 1-1 0 0,0-1 1 0 0,0 0 0 0 0,0 0 0 0 0,0 0 0 0 0,0 0-1 0 0,0 0 1 0 0,0 1 0 0 0,0-1 0 0 0,0 0-1 0 0,0 0 1 0 0,0 0 0 0 0,0 0 0 0 0,0 1-1 0 0,0-1 1 0 0,0 0 0 0 0,0 0 0 0 0,0 0 0 0 0,0 0-1 0 0,0 1 1 0 0,0-1 0 0 0,0 1-1027 0 0,0 3-1746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3540 0 0,'0'0'5898'0'0,"-12"0"-5767"0"0,-20-1-7 0 0,-2-1-276 0 0,-53 5 0 0 0,86-3 12 0 0,0 0 1 0 0,1 0-1 0 0,-1 0 1 0 0,1 0-1 0 0,-1 0 1 0 0,1 1-1 0 0,-1-1 1 0 0,1 0-1 0 0,-1 0 1 0 0,1 1-1 0 0,-1-1 1 0 0,1 0-1 0 0,-1 0 1 0 0,1 1-1 0 0,-1-1 1 0 0,1 0-1 0 0,0 1 1 0 0,-1-1-1 0 0,1 1 0 0 0,0-1 1 0 0,-1 1-1 0 0,1-1 1 0 0,0 1-1 0 0,-1-1 1 0 0,1 1-1 0 0,0 0 1 0 0,-1 5-3483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12 896 0 0,'0'0'3504'0'0,"14"-12"5172"0"0,-26 26-8698 0 0,0 0 1 0 0,1 0 0 0 0,1 1-1 0 0,1 0 1 0 0,0 1-1 0 0,-8 18 1 0 0,12-23 6 0 0,-11 20-119 0 0,2 0 0 0 0,1 2 0 0 0,2 0-1 0 0,1 0 1 0 0,1 1 0 0 0,2 0 0 0 0,2 0 0 0 0,0 1 0 0 0,3-1-1 0 0,1 1 1 0 0,4 45 0 0 0,0-63 77 0 0,1-1 0 0 0,1 0 0 0 0,0 0 0 0 0,1 0 0 0 0,1-1 0 0 0,16 28 1 0 0,2-2-86 0 0,35 42 0 0 0,-54-75-186 0 0,23 23-721 0 0,-27-30 529 0 0,-1 0 1 0 0,1 0-1 0 0,0 0 1 0 0,-1 0 0 0 0,1 0-1 0 0,0 0 1 0 0,0-1 0 0 0,-1 1-1 0 0,1-1 1 0 0,0 0-1 0 0,0 1 1 0 0,3-1 0 0 0,-1 0-1971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3616 0 0,'0'0'9142'0'0,"6"1"-8764"0"0,7 1-397 0 0,1-1 1 0 0,-1 0-1 0 0,0-1 0 0 0,0-1 1 0 0,0 0-1 0 0,1-1 0 0 0,-1 0 1 0 0,0-1-1 0 0,-1 0 0 0 0,1-1 1 0 0,0-1-1 0 0,-1 0 0 0 0,0 0 1 0 0,0-2-1 0 0,-1 1 0 0 0,0-1 1 0 0,0-1-1 0 0,0 0 0 0 0,11-12 1 0 0,-26 26 19 0 0,-1 0 0 0 0,1 0 1 0 0,0 1-1 0 0,1-1 0 0 0,-1 1 1 0 0,1 0-1 0 0,1 0 0 0 0,-1 0 0 0 0,1 0 1 0 0,0 0-1 0 0,1 1 0 0 0,0-1 1 0 0,0 8-1 0 0,2 16 83 0 0,11 55 0 0 0,-8-66-107 0 0,0 0-1 0 0,-2 0 1 0 0,0 1 0 0 0,-1 0-1 0 0,-2-1 1 0 0,-4 37 0 0 0,4-51-21 0 0,-1-1 0 0 0,0 1 0 0 0,-1-1 0 0 0,1 0 0 0 0,-1 0 0 0 0,0 0 0 0 0,0 0 0 0 0,-1-1 0 0 0,1 1-1 0 0,-1-1 1 0 0,0 0 0 0 0,0 0 0 0 0,-1 0 0 0 0,1-1 0 0 0,-1 1 0 0 0,-9 4 0 0 0,12-7-69 0 0,-1 0 0 0 0,1 0 0 0 0,0 0 0 0 0,0 0-1 0 0,0 0 1 0 0,-1-1 0 0 0,1 1 0 0 0,0-1 0 0 0,-1 0 0 0 0,1 1-1 0 0,0-1 1 0 0,-1 0 0 0 0,1-1 0 0 0,0 1 0 0 0,-1 0 0 0 0,1-1 0 0 0,0 1-1 0 0,0-1 1 0 0,-1 1 0 0 0,1-1 0 0 0,0 0 0 0 0,0 0 0 0 0,0 0-1 0 0,0 0 1 0 0,0-1 0 0 0,0 1 0 0 0,0-1 0 0 0,0 1 0 0 0,0-1-1 0 0,1 1 1 0 0,-1-1 0 0 0,1 0 0 0 0,-1 0 0 0 0,1 0 0 0 0,0 0-1 0 0,0 0 1 0 0,0 0 0 0 0,0 0 0 0 0,0 0 0 0 0,0 0 0 0 0,0-1-1 0 0,0-3 1 0 0,-3-22-3100 0 0,4 14 639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1940 0 0,'0'0'9062'0'0,"-28"21"-8023"0"0,27-20-1053 0 0,0 1 0 0 0,0 0 0 0 0,0 0 0 0 0,0 0 0 0 0,0 0-1 0 0,1 0 1 0 0,-1 0 0 0 0,1 0 0 0 0,-1 0 0 0 0,1 0 0 0 0,0 0 0 0 0,0 0 0 0 0,0 0 0 0 0,0 0 0 0 0,0 0-1 0 0,0 0 1 0 0,0 0 0 0 0,1 0 0 0 0,-1 0 0 0 0,1 0 0 0 0,-1 0 0 0 0,1 0 0 0 0,0 0 0 0 0,0 0-1 0 0,0-1 1 0 0,0 1 0 0 0,0 0 0 0 0,0 0 0 0 0,1-1 0 0 0,-1 1 0 0 0,0-1 0 0 0,1 1 0 0 0,-1-1 0 0 0,1 0-1 0 0,0 0 1 0 0,-1 1 0 0 0,3 0 0 0 0,21 21-77 0 0,-24-22 90 0 0,0 0 1 0 0,0 0-1 0 0,0 1 1 0 0,0-1-1 0 0,0 0 1 0 0,-1 0-1 0 0,1 1 1 0 0,0-1-1 0 0,-1 1 1 0 0,1-1 0 0 0,-1 0-1 0 0,1 1 1 0 0,-1-1-1 0 0,0 1 1 0 0,1-1-1 0 0,-1 1 1 0 0,0-1-1 0 0,0 1 1 0 0,0-1-1 0 0,0 1 1 0 0,0-1-1 0 0,-1 1 1 0 0,1-1-1 0 0,0 1 1 0 0,-2 1 0 0 0,0 1-43 0 0,0 0 1 0 0,-1 0 0 0 0,0 0 0 0 0,0 0 0 0 0,0-1 0 0 0,-7 6 0 0 0,-10 12-184 0 0,62 9 1971 0 0,-40-28-1718 0 0,1 1 0 0 0,-1 0 0 0 0,0-1-1 0 0,0 1 1 0 0,0 0 0 0 0,0 0-1 0 0,-1 1 1 0 0,1-1 0 0 0,-1 0 0 0 0,1 0-1 0 0,-1 1 1 0 0,-1-1 0 0 0,1 1-1 0 0,0-1 1 0 0,-1 0 0 0 0,1 1 0 0 0,-1 0-1 0 0,0-1 1 0 0,0 1 0 0 0,-1-1-1 0 0,1 1 1 0 0,-1-1 0 0 0,1 1-1 0 0,-2 3 1 0 0,1-5-139 0 0,0 1 0 0 0,0-1-1 0 0,0 0 1 0 0,0 1 0 0 0,0-1-1 0 0,0 0 1 0 0,-1 1 0 0 0,1-1-1 0 0,-1 0 1 0 0,1 0 0 0 0,-1 0-1 0 0,0 0 1 0 0,0-1 0 0 0,0 1-1 0 0,0 0 1 0 0,0-1 0 0 0,0 1-1 0 0,0-1 1 0 0,0 0 0 0 0,-1 0-1 0 0,1 0 1 0 0,0 0 0 0 0,-1 0-1 0 0,1 0 1 0 0,-1-1 0 0 0,1 1-1 0 0,-1-1 1 0 0,0 0 0 0 0,1 1 0 0 0,-1-1-1 0 0,1 0 1 0 0,-6-1 0 0 0,7 0-150 0 0,0 0 0 0 0,1 0 0 0 0,-1 0 1 0 0,0 0-1 0 0,1-1 0 0 0,-1 1 1 0 0,1 0-1 0 0,-1 0 0 0 0,1 0 1 0 0,-1 0-1 0 0,1-1 0 0 0,0 1 1 0 0,0 0-1 0 0,0 0 0 0 0,0-1 0 0 0,0 1 1 0 0,0 0-1 0 0,0-1 0 0 0,0 1 1 0 0,0 0-1 0 0,0 0 0 0 0,1-1 1 0 0,0-1-1 0 0,4-9-2373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2860 0 0,'0'0'9099'0'0,"-1"11"-8894"0"0,0 7-269 0 0,0 9 327 0 0,1 45 0 0 0,0-67-460 0 0,1 0 1 0 0,-1 1-1 0 0,1-1 0 0 0,0 0 0 0 0,0 0 1 0 0,1 0-1 0 0,-1 1 0 0 0,1-1 1 0 0,0-1-1 0 0,1 1 0 0 0,-1 0 1 0 0,1 0-1 0 0,0-1 0 0 0,0 0 1 0 0,0 1-1 0 0,5 3 0 0 0,-6-7-255 0 0,0 0 0 0 0,0 0 0 0 0,0 0 0 0 0,0-1 1 0 0,0 1-1 0 0,0-1 0 0 0,1 1 0 0 0,-1-1 0 0 0,0 0 0 0 0,0 0 0 0 0,5 0 0 0 0,4 0-2039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6 1752 0 0,'0'0'7197'0'0,"-113"2"-7197"0"0,97-2 80 0 0,2 0-76 0 0,1 0-4 0 0,3 0-264 0 0,4-4-864 0 0,0 1-680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41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1664 0 0,'0'0'4301'0'0,"-12"6"-3956"0"0,-34 15 57 0 0,45-21-388 0 0,0 0 0 0 0,0 1 0 0 0,-1-1 0 0 0,1 1 0 0 0,0-1 0 0 0,0 1 0 0 0,0 0 0 0 0,0-1 0 0 0,0 1 0 0 0,0 0 0 0 0,0 0 0 0 0,0 0 0 0 0,0 0 0 0 0,0 0 0 0 0,1 0 0 0 0,-1 0 0 0 0,0 0 0 0 0,1 0 0 0 0,-1 0 0 0 0,0 0 0 0 0,1 0 0 0 0,0 0 0 0 0,-1 1 0 0 0,1-1 0 0 0,0 0 0 0 0,-1 0 0 0 0,1 1 0 0 0,0-1 0 0 0,0 0 0 0 0,0 0 1 0 0,0 1-1 0 0,0-1 0 0 0,0 0 0 0 0,0 0 0 0 0,1 1 0 0 0,-1-1 0 0 0,0 0 0 0 0,1 0 0 0 0,0 2 0 0 0,1 0-35 0 0,0 0-1 0 0,0 0 1 0 0,0 0 0 0 0,0 0 0 0 0,1-1 0 0 0,-1 1 0 0 0,1-1 0 0 0,-1 1-1 0 0,5 2 1 0 0,1-1-183 0 0,-1-1 0 0 0,1 0 0 0 0,0 0-1 0 0,0 0 1 0 0,11 1 0 0 0,-13-3 214 0 0,0 0-1 0 0,0 1 1 0 0,-1-1 0 0 0,1 1-1 0 0,0 0 1 0 0,-1 0 0 0 0,0 1 0 0 0,0 0-1 0 0,1 0 1 0 0,-1 0 0 0 0,-1 0-1 0 0,1 1 1 0 0,5 5 0 0 0,-9-9 1 0 0,-1 1 0 0 0,1 0 0 0 0,0 0 0 0 0,-1-1 0 0 0,1 1 1 0 0,0 0-1 0 0,-1 0 0 0 0,1 0 0 0 0,-1 0 0 0 0,0 0 0 0 0,1 0 0 0 0,-1 0 0 0 0,0 0 0 0 0,1 0 1 0 0,-1 0-1 0 0,0 0 0 0 0,0 0 0 0 0,0 0 0 0 0,0 0 0 0 0,0 0 0 0 0,0 0 0 0 0,0 0 0 0 0,0 0 0 0 0,0 0 1 0 0,-1 0-1 0 0,1 0 0 0 0,0 0 0 0 0,-1 0 0 0 0,1 0 0 0 0,-1 1 0 0 0,-1 0 0 0 0,0 0 0 0 0,0-1 0 0 0,1 1 0 0 0,-1-1 0 0 0,0 1 0 0 0,-1-1 0 0 0,1 0 0 0 0,0 0 0 0 0,0 0 0 0 0,0 0 1 0 0,-1-1-1 0 0,-3 2 0 0 0,-7 1-76 0 0,-1-1 0 0 0,0-1 1 0 0,-17 1-1 0 0,24-3 49 0 0,1 1 0 0 0,0 0 0 0 0,-1-1 0 0 0,1 0 0 0 0,0-1 0 0 0,0 0 1 0 0,0 0-1 0 0,-6-2 0 0 0,8 2-318 0 0,1 0 1 0 0,0 0-1 0 0,0 0 1 0 0,0 0 0 0 0,0 0-1 0 0,1 0 1 0 0,-1-1-1 0 0,1 0 1 0 0,-4-4 0 0 0,1-2-1851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3588 0 0,'0'0'7544'0'0,"31"-6"-6732"0"0,17-8-1019 0 0,-33 9 192 0 0,0 0 1 0 0,0 1-1 0 0,0 1 0 0 0,0 1 1 0 0,18-1-1 0 0,-32 3-116 0 0,-4-1-92 0 0,1 1 205 0 0,-1 0 0 0 0,0 0-1 0 0,1 0 1 0 0,-1 0 0 0 0,0 0 0 0 0,1 1-1 0 0,-1-1 1 0 0,1 1 0 0 0,-1 0-1 0 0,1-1 1 0 0,-1 1 0 0 0,1 0-1 0 0,0 1 1 0 0,-1-1 0 0 0,1 0 0 0 0,0 1-1 0 0,0-1 1 0 0,0 1 0 0 0,0 0-1 0 0,-4 3 1 0 0,4-2 88 0 0,-1 0 1 0 0,0 0-1 0 0,0 1 0 0 0,1-1 1 0 0,0 1-1 0 0,0 0 0 0 0,0 0 1 0 0,0-1-1 0 0,0 1 0 0 0,1 0 0 0 0,0 0 1 0 0,-2 7-1 0 0,4-1-26 0 0,-1 1 0 0 0,1-1 0 0 0,1 0-1 0 0,0 1 1 0 0,0-1 0 0 0,1 0 0 0 0,1 0 0 0 0,-1-1-1 0 0,1 1 1 0 0,6 9 0 0 0,-3-5 4 0 0,-1 0-1 0 0,0 1 1 0 0,6 25-1 0 0,-10-26-8 0 0,0-1 0 0 0,0 1 0 0 0,-1-1 0 0 0,-1 1 0 0 0,0 0-1 0 0,-1-1 1 0 0,-3 18 0 0 0,3-27-95 0 0,0 0 0 0 0,0 0 0 0 0,-1 0 0 0 0,1-1 0 0 0,-1 1 0 0 0,0-1-1 0 0,0 1 1 0 0,0-1 0 0 0,-1 0 0 0 0,1 0 0 0 0,-1 0 0 0 0,0 0 0 0 0,1 0 0 0 0,-1-1 0 0 0,0 1 0 0 0,-1-1-1 0 0,1 0 1 0 0,0 1 0 0 0,-1-2 0 0 0,1 1 0 0 0,-1 0 0 0 0,0-1 0 0 0,0 0 0 0 0,1 1 0 0 0,-1-1-1 0 0,0-1 1 0 0,0 1 0 0 0,0-1 0 0 0,-6 1 0 0 0,6-1-492 0 0,-22 1-1175 0 0,14-5-2637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2840 0 0,'0'0'4105'0'0,"2"-14"-3907"0"0,-1 3-141 0 0,0 0 32 0 0,0 1 0 0 0,0 0 0 0 0,1-1 0 0 0,0 1 0 0 0,1 0 0 0 0,0 0 0 0 0,1 0-1 0 0,0 1 1 0 0,6-12 0 0 0,-10 21-42 0 0,0 0-1 0 0,1 0 1 0 0,-1-1-1 0 0,0 1 0 0 0,0 0 1 0 0,0 0-1 0 0,1-1 0 0 0,-1 1 1 0 0,0 0-1 0 0,0 0 1 0 0,1 0-1 0 0,-1-1 0 0 0,0 1 1 0 0,0 0-1 0 0,1 0 0 0 0,-1 0 1 0 0,0 0-1 0 0,0 0 1 0 0,1-1-1 0 0,-1 1 0 0 0,0 0 1 0 0,1 0-1 0 0,-1 0 1 0 0,0 0-1 0 0,1 0 0 0 0,-1 0 1 0 0,0 0-1 0 0,1 0 0 0 0,-1 0 1 0 0,0 0-1 0 0,0 0 1 0 0,1 0-1 0 0,-1 0 0 0 0,0 1 1 0 0,1-1-1 0 0,-1 0 0 0 0,0 0 1 0 0,0 0-1 0 0,1 0 1 0 0,-1 0-1 0 0,0 1 0 0 0,0-1 1 0 0,1 0-1 0 0,8 18 262 0 0,0 19-578 0 0,-2 57 342 0 0,-5-123-525 0 0,3-1-1 0 0,0 1 1 0 0,2 0-1 0 0,11-31 1 0 0,-16 56 532 0 0,9-25-222 0 0,-10 28 210 0 0,-1-1 1 0 0,1 1 0 0 0,0 0 0 0 0,-1 0 0 0 0,1 0-1 0 0,0 0 1 0 0,-1 1 0 0 0,1-1 0 0 0,0 0 0 0 0,0 0-1 0 0,0 0 1 0 0,0 1 0 0 0,0-1 0 0 0,0 0 0 0 0,0 1 0 0 0,0-1-1 0 0,0 1 1 0 0,0-1 0 0 0,0 1 0 0 0,0-1 0 0 0,0 1-1 0 0,2 0 1 0 0,-1 48 785 0 0,-4-26-637 0 0,0 0 1 0 0,-2 0-1 0 0,-1 0 1 0 0,0 0-1 0 0,-12 29 1 0 0,7-24-595 0 0,2 1 0 0 0,-7 40 0 0 0,15-50-4703 0 0,2-13 1372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1076 0 1540 0 0,'0'0'6823'0'0,"-12"1"-6279"0"0,-562 39 2288 0 0,110 30-2689 0 0,463-69-325 0 0,-1-1 0 0 0,1 1-1 0 0,-1-1 1 0 0,1 0-1 0 0,-1 1 1 0 0,1-1-1 0 0,-1 0 1 0 0,1 0-1 0 0,-1 0 1 0 0,0 0-1 0 0,1-1 1 0 0,-1 1-1 0 0,1 0 1 0 0,-1-1 0 0 0,-1 0-1 0 0,4 1-41 0 0,0-1-1 0 0,-1 0 1 0 0,1 0 0 0 0,0 0-1 0 0,0 1 1 0 0,0-1 0 0 0,0 0-1 0 0,0 1 1 0 0,-1-1 0 0 0,1 1-1 0 0,0-1 1 0 0,0 1 0 0 0,0 0-1 0 0,1-1 1 0 0,-1 1-1 0 0,0 0 1 0 0,0 0 0 0 0,0 0-1 0 0,0 0 1 0 0,2 0 0 0 0,9-2-2224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50 468 0 0,'0'0'9284'0'0,"7"-8"-8890"0"0,26-23-81 0 0,-31 30-261 0 0,0-1-1 0 0,0 1 1 0 0,0 0 0 0 0,0 0-1 0 0,1 0 1 0 0,-1 0 0 0 0,1 1-1 0 0,-1-1 1 0 0,0 1 0 0 0,1-1-1 0 0,-1 1 1 0 0,1 0 0 0 0,-1 0-1 0 0,1 0 1 0 0,-1 0 0 0 0,1 1-1 0 0,-1-1 1 0 0,1 0 0 0 0,-1 1-1 0 0,0 0 1 0 0,1 0 0 0 0,-1 0-1 0 0,0 0 1 0 0,1 0-1 0 0,-1 0 1 0 0,0 0 0 0 0,0 1-1 0 0,0-1 1 0 0,0 1 0 0 0,0-1-1 0 0,-1 1 1 0 0,1 0 0 0 0,0 0-1 0 0,1 2 1 0 0,1 0-70 0 0,0 0 0 0 0,-1 0 0 0 0,1 1 0 0 0,-1 0-1 0 0,0-1 1 0 0,0 1 0 0 0,-1 0 0 0 0,1 0 0 0 0,-1 1 0 0 0,0-1 0 0 0,-1 0-1 0 0,1 1 1 0 0,-1 0 0 0 0,0-1 0 0 0,0 1 0 0 0,-1-1 0 0 0,0 1 0 0 0,0 0 0 0 0,0-1-1 0 0,0 1 1 0 0,-1 0 0 0 0,0-1 0 0 0,0 1 0 0 0,-3 6 0 0 0,-2 2-26 0 0,0 0 1 0 0,-1 0-1 0 0,0 0 1 0 0,-1-1 0 0 0,-1 0-1 0 0,0-1 1 0 0,-18 19-1 0 0,18-22 150 0 0,6-6 41 0 0,-1 1-1 0 0,0-1 1 0 0,1 1-1 0 0,0 0 1 0 0,0 0-1 0 0,0 0 1 0 0,0 0-1 0 0,1 1 1 0 0,0-1-1 0 0,0 1 1 0 0,0-1-1 0 0,0 1 1 0 0,-1 7-1 0 0,8-10 108 0 0,1 1 0 0 0,0-1 0 0 0,0-1 0 0 0,0 1 0 0 0,12 0 0 0 0,-12-1-141 0 0,5 1-125 0 0,0 0 0 0 0,0-1 0 0 0,1-1 0 0 0,-1 0 0 0 0,0-1 0 0 0,0 0 0 0 0,1 0 0 0 0,-1-1 0 0 0,12-4 0 0 0,35-16-1581 0 0,0-5-3356 0 0,-49 23 3723 0 0,15-7-3566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2916 0 0,'0'0'9048'0'0,"-4"17"-8869"0"0,-31 91 264 0 0,29-93-574 0 0,0-1 0 0 0,-1 1 0 0 0,-1-1 0 0 0,0 0 0 0 0,-1-1 0 0 0,-15 18 0 0 0,20-26-415 0 0,-11 6-3988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61 2004 0 0,'0'0'6340'0'0,"-4"-1"-5782"0"0,1 1-484 0 0,1 0 0 0 0,0 1-1 0 0,0-1 1 0 0,-1 0 0 0 0,1 1-1 0 0,0-1 1 0 0,0 1 0 0 0,0 0-1 0 0,-1 0 1 0 0,1-1 0 0 0,0 1 0 0 0,0 1-1 0 0,1-1 1 0 0,-1 0 0 0 0,0 0-1 0 0,0 1 1 0 0,0-1 0 0 0,1 1-1 0 0,-1 0 1 0 0,1-1 0 0 0,-2 3 0 0 0,-1 2-9 0 0,0 0 0 0 0,1 0 1 0 0,0 0-1 0 0,0 0 1 0 0,0 0-1 0 0,1 1 1 0 0,-2 9-1 0 0,1-6-53 0 0,1 0 0 0 0,0 0-1 0 0,1 0 1 0 0,1 1-1 0 0,-1-1 1 0 0,2 0 0 0 0,-1 1-1 0 0,1-1 1 0 0,1 0-1 0 0,4 16 1 0 0,-4-21-34 0 0,1 1 0 0 0,0-1 0 0 0,0 0 0 0 0,0 0 0 0 0,0 0 0 0 0,1-1 0 0 0,0 1 0 0 0,0-1 0 0 0,0 0 0 0 0,1 0 0 0 0,-1 0 0 0 0,1-1 0 0 0,0 0 0 0 0,0 0 0 0 0,0 0 0 0 0,1 0 0 0 0,-1-1 0 0 0,6 2 0 0 0,-7-2-16 0 0,1-1-1 0 0,-1 0 1 0 0,0-1-1 0 0,1 1 1 0 0,-1-1-1 0 0,0 0 1 0 0,1 0-1 0 0,-1 0 1 0 0,0-1-1 0 0,1 1 1 0 0,-1-1-1 0 0,0 0 1 0 0,0 0-1 0 0,0-1 1 0 0,1 1-1 0 0,-1-1 1 0 0,-1 0-1 0 0,1 0 1 0 0,0 0-1 0 0,0 0 1 0 0,-1-1-1 0 0,1 0 1 0 0,-1 0-1 0 0,6-6 1 0 0,-3 1-3 0 0,0 0-1 0 0,-1 0 1 0 0,0-1 0 0 0,0 0 0 0 0,-1 0-1 0 0,0 0 1 0 0,-1 0 0 0 0,1-1-1 0 0,-2 0 1 0 0,0 1 0 0 0,0-1 0 0 0,-1 0-1 0 0,0 0 1 0 0,0 0 0 0 0,-1 0 0 0 0,-1 0-1 0 0,1 0 1 0 0,-4-14 0 0 0,3 18 19 0 0,0 0 0 0 0,-1 0 0 0 0,0 0 1 0 0,0 0-1 0 0,0 0 0 0 0,0 0 1 0 0,-1 1-1 0 0,0-1 0 0 0,0 1 0 0 0,-1 0 1 0 0,1 0-1 0 0,-1 0 0 0 0,-1 0 0 0 0,1 1 1 0 0,0-1-1 0 0,-1 1 0 0 0,0 0 0 0 0,0 1 1 0 0,0-1-1 0 0,0 1 0 0 0,-1 0 0 0 0,0 0 1 0 0,1 1-1 0 0,-1 0 0 0 0,0 0 0 0 0,0 0 1 0 0,0 0-1 0 0,0 1 0 0 0,0 0 1 0 0,-10 0-1 0 0,13 1-271 0 0,0-1 0 0 0,-1 1 0 0 0,1 1 0 0 0,-1-1 0 0 0,1 0 0 0 0,-1 1 0 0 0,1 0 0 0 0,-1-1 0 0 0,1 1 0 0 0,0 1 0 0 0,0-1 0 0 0,-1 0 0 0 0,1 1 0 0 0,0 0 0 0 0,0-1 0 0 0,0 1 0 0 0,1 1 0 0 0,-4 1 0 0 0,-10 16-2477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2 987 1688 0 0,'0'0'5687'0'0,"9"-8"-5152"0"0,1-2-396 0 0,-1 0 0 0 0,0-1 0 0 0,-1 0-1 0 0,0 0 1 0 0,0-1 0 0 0,-1 0 0 0 0,8-20 0 0 0,1-12 133 0 0,-2-1 0 0 0,-2-1 1 0 0,-2 0-1 0 0,-2-1 0 0 0,-2 0 1 0 0,-2 0-1 0 0,-3-1 0 0 0,-1 1 0 0 0,-8-56 1 0 0,4 74-256 0 0,-2 0 0 0 0,-1 1 0 0 0,-1 0 1 0 0,-1 0-1 0 0,-2 1 0 0 0,-1 0 0 0 0,0 1 0 0 0,-2 1 1 0 0,-2 0-1 0 0,-31-40 0 0 0,46 57-2216 0 0,13 6-2452 0 0,-10 1 4476 0 0,11 0-4249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4208 0 0,'0'0'11677'0'0,"10"29"-12771"0"0,-6-19-88 0 0,5 13-2762 0 0,-6-17 325 0 0,-29-74-2427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1320 0 0,'0'0'13419'0'0,"0"5"-13117"0"0,0 22-118 0 0,0-27-274 0 0,4 3-3709 0 0,-4-3 3621 0 0,1 0-1 0 0,-1 0 1 0 0,0 0 0 0 0,0 0-1 0 0,1 0 1 0 0,-1 0 0 0 0,0 0-1 0 0,1 0 1 0 0,-1 0 0 0 0,0 0-1 0 0,0 0 1 0 0,1 0 0 0 0,-1 0-1 0 0,0 0 1 0 0,0-1 0 0 0,1 1-1 0 0,-1 0 1 0 0,0 0 0 0 0,0 0-1 0 0,1 0 1 0 0,-1-1 0 0 0,0 1-1 0 0,0 0 1 0 0,0 0 0 0 0,1 0-1 0 0,-1-1 1 0 0,0 1 0 0 0,0 0-1 0 0,0 0 1 0 0,0-1 0 0 0,0 1-1 0 0,0 0 1 0 0,1-1-1 0 0,-1 1 1 0 0,0-1 0 0 0,-12-28-4738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1180 0 0,'0'0'9050'0'0,"2"13"-8506"0"0,0 6-289 0 0,-1-9 103 0 0,-1-1-1 0 0,2 0 1 0 0,0 1 0 0 0,4 13 0 0 0,-3-146-34 0 0,-9-20-336 0 0,6 143 34 0 0,0 0 0 0 0,0-1 0 0 0,0 1 0 0 0,0 0 0 0 0,0-1 0 0 0,0 1 0 0 0,0 0 0 0 0,0 0 0 0 0,0-1 0 0 0,1 1 0 0 0,-1 0 0 0 0,0 0 0 0 0,0-1 0 0 0,0 1 0 0 0,0 0 0 0 0,0 0 0 0 0,0-1 0 0 0,1 1 0 0 0,-1 0 0 0 0,0 0 0 0 0,0-1 0 0 0,0 1 0 0 0,1 0 0 0 0,-1 0 0 0 0,0 0 0 0 0,0-1 0 0 0,1 1 0 0 0,-1 0 0 0 0,0 0 0 0 0,0 0 0 0 0,1 0 0 0 0,-1 0 0 0 0,0 0 0 0 0,0 0 0 0 0,1 0 0 0 0,-1-1 0 0 0,0 1 0 0 0,1 0 0 0 0,14 5 199 0 0,10 13-717 0 0,-21-11 349 0 0,-1 0 0 0 0,0 0 0 0 0,0 0 0 0 0,-1 0 0 0 0,3 10 0 0 0,-4-13 70 0 0,-1-1 1 0 0,1 0 0 0 0,0 0-1 0 0,-1 0 1 0 0,0 1 0 0 0,0-1-1 0 0,0 0 1 0 0,0 0-1 0 0,-1 1 1 0 0,1-1 0 0 0,-1 0-1 0 0,0 0 1 0 0,0 0-1 0 0,-2 6 1 0 0,2-8 41 0 0,0 0 0 0 0,1 0-1 0 0,-1 0 1 0 0,0 0 0 0 0,0 0-1 0 0,0 0 1 0 0,0-1 0 0 0,0 1 0 0 0,0 0-1 0 0,0-1 1 0 0,0 1 0 0 0,0-1 0 0 0,0 1-1 0 0,0-1 1 0 0,-1 1 0 0 0,1-1 0 0 0,0 0-1 0 0,0 0 1 0 0,0 1 0 0 0,-1-1 0 0 0,1 0-1 0 0,0 0 1 0 0,0 0 0 0 0,0 0-1 0 0,-1-1 1 0 0,1 1 0 0 0,0 0 0 0 0,0 0-1 0 0,0-1 1 0 0,-1 1 0 0 0,1-1 0 0 0,0 1-1 0 0,0-1 1 0 0,-2 0 0 0 0,-3-7 174 0 0,24 14 53 0 0,-11-1-140 0 0,1 1 0 0 0,-1-1 0 0 0,0 1 0 0 0,0 1 0 0 0,-1-1 0 0 0,0 1 0 0 0,0 0 0 0 0,8 13 0 0 0,-2-1 393 0 0,-1 0 0 0 0,12 30-1 0 0,-16-30 261 0 0,1 0-1732 0 0,-7-41 290 0 0,-7-42 773 0 0,2 39-130 0 0,2 0 1 0 0,1 0-1 0 0,3-46 1 0 0,-2 69 37 0 0,1-1 0 0 0,-1 1 0 0 0,1 0 0 0 0,-1-1 0 0 0,1 1 0 0 0,0 0 0 0 0,0 0 0 0 0,0 0 0 0 0,0-1 0 0 0,0 1 1 0 0,0 0-1 0 0,3-3 0 0 0,-3 4 76 0 0,0 1 1 0 0,-1-1 0 0 0,1 1 0 0 0,0-1-1 0 0,0 1 1 0 0,-1-1 0 0 0,1 1 0 0 0,0-1 0 0 0,0 1-1 0 0,0 0 1 0 0,0-1 0 0 0,0 1 0 0 0,0 0-1 0 0,-1 0 1 0 0,1 0 0 0 0,0 0 0 0 0,0 0 0 0 0,0 0-1 0 0,0 0 1 0 0,0 0 0 0 0,0 0 0 0 0,1 1-1 0 0,1 0 42 0 0,0 0 0 0 0,-1 0 1 0 0,1 1-1 0 0,-1-1 0 0 0,1 1 0 0 0,-1 0 0 0 0,0 0 0 0 0,0 0 0 0 0,0 0 0 0 0,0 0 0 0 0,0 0 0 0 0,0 1 0 0 0,0-1 0 0 0,-1 1 0 0 0,1-1 0 0 0,-1 1 0 0 0,0-1 0 0 0,2 6 0 0 0,27 105-41 0 0,-4-15 184 0 0,-31-104-2918 0 0,3 4 2720 0 0,0-1 1 0 0,0 0-1 0 0,-1 1 1 0 0,1-1-1 0 0,-1 1 1 0 0,-4-3 0 0 0,-38-18 251 0 0,15 8-1349 0 0,11 5-2433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51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964 349 448 0 0,'0'0'2147'0'0,"5"29"2183"0"0,-27-41-852 0 0,19 11-3537 0 0,0 0 1 0 0,1 0 0 0 0,-1 0-1 0 0,0-1 1 0 0,0 1 0 0 0,1-1-1 0 0,-1 0 1 0 0,1 1-1 0 0,-1-1 1 0 0,1 0 0 0 0,0-1-1 0 0,0 1 1 0 0,0 0 0 0 0,0-1-1 0 0,-2-3 1 0 0,-11-19 39 0 0,-1 0 0 0 0,-1 2 0 0 0,-1 0 0 0 0,-1 1 0 0 0,-1 1-1 0 0,-1 1 1 0 0,-38-29 0 0 0,57 47 17 0 0,-25-21 117 0 0,12 9-105 0 0,-1 0-1 0 0,-25-15 1 0 0,35 26 31 0 0,0-1-1 0 0,-1 1 1 0 0,0 0 0 0 0,1 1-1 0 0,-1-1 1 0 0,0 1-1 0 0,-1 1 1 0 0,1-1 0 0 0,0 1-1 0 0,-13 0 1 0 0,-176-9 814 0 0,96 3-933 0 0,86 6 35 0 0,-1 1 0 0 0,1 0-1 0 0,-1 0 1 0 0,0 2 0 0 0,1 0-1 0 0,0 0 1 0 0,-1 2 0 0 0,1 0-1 0 0,0 0 1 0 0,-19 10 0 0 0,16-8 49 0 0,15-5 11 0 0,-1-1 0 0 0,0 1 0 0 0,1 0-1 0 0,-1 0 1 0 0,0 0 0 0 0,1 0 0 0 0,-1 1 0 0 0,1-1 0 0 0,0 1-1 0 0,-1-1 1 0 0,1 1 0 0 0,0 0 0 0 0,-3 3 0 0 0,1 5-1002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3168 0 0,'0'0'5471'0'0,"-18"3"-5190"0"0,12-2-265 0 0,-12 1 110 0 0,1 2 0 0 0,-1 0 0 0 0,1 1 0 0 0,0 1 1 0 0,0 0-1 0 0,-24 14 0 0 0,35-16-70 0 0,0 0 0 0 0,1 0 0 0 0,-1 1 0 0 0,1 0 1 0 0,0 0-1 0 0,1 0 0 0 0,-1 1 0 0 0,1-1 0 0 0,0 1 0 0 0,0 0 0 0 0,1 0 1 0 0,0 0-1 0 0,0 1 0 0 0,0-1 0 0 0,1 1 0 0 0,0 0 0 0 0,-1 9 0 0 0,2-13-19 0 0,1 0-1 0 0,0 0 0 0 0,0 1 0 0 0,0-1 1 0 0,0 0-1 0 0,1 0 0 0 0,-1 0 1 0 0,1 0-1 0 0,0 1 0 0 0,0-1 0 0 0,0 0 1 0 0,0 0-1 0 0,1-1 0 0 0,-1 1 1 0 0,1 0-1 0 0,2 3 0 0 0,-1-2-52 0 0,0-1 0 0 0,0-1 0 0 0,1 1 0 0 0,-1 0 0 0 0,1-1 0 0 0,0 0-1 0 0,-1 0 1 0 0,1 0 0 0 0,0 0 0 0 0,0-1 0 0 0,0 1 0 0 0,0-1 0 0 0,1 0 0 0 0,-1 0-1 0 0,6 0 1 0 0,71 5-800 0 0,-77-6 772 0 0,0 0 0 0 0,0 0 1 0 0,0-1-1 0 0,0 1 0 0 0,1-1 0 0 0,-1 0 1 0 0,0 0-1 0 0,0 0 0 0 0,0-1 1 0 0,-1 0-1 0 0,1 1 0 0 0,0-1 0 0 0,0-1 1 0 0,-1 1-1 0 0,0 0 0 0 0,1-1 1 0 0,2-3-1 0 0,-5 5 27 0 0,0 0 0 0 0,-1 0-1 0 0,1 0 1 0 0,-1 0 0 0 0,0 0 0 0 0,1 0 0 0 0,-1 0 0 0 0,0 0 0 0 0,0 0 0 0 0,0 0-1 0 0,1-1 1 0 0,-1 1 0 0 0,0 0 0 0 0,-1 0 0 0 0,1 0 0 0 0,0 0 0 0 0,0 0 0 0 0,0 0-1 0 0,-1 0 1 0 0,1 0 0 0 0,0 0 0 0 0,-1 0 0 0 0,1 0 0 0 0,-1 0 0 0 0,1 0-1 0 0,-1 0 1 0 0,0 0 0 0 0,1 0 0 0 0,-1 0 0 0 0,0 0 0 0 0,0 1 0 0 0,-1-2 0 0 0,-35-29 478 0 0,20 19-497 0 0,6 2-460 0 0,-1-3 2589 0 0,13 12-2020 0 0,-1 0 0 0 0,1 1 0 0 0,0-1 1 0 0,-1 1-1 0 0,1-1 0 0 0,0 1 0 0 0,0-1 1 0 0,-1 1-1 0 0,1-1 0 0 0,0 1 0 0 0,0 0 0 0 0,0 0 1 0 0,-1-1-1 0 0,1 1 0 0 0,0 0 0 0 0,0 0 1 0 0,0 0-1 0 0,0 0 0 0 0,0 0 0 0 0,-1 0 1 0 0,1 0-1 0 0,0 0 0 0 0,1 0 0 0 0,87-3-2501 0 0,-66 3-4121 0 0,-160 4 2727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4752 0 0,'0'0'4500'0'0,"-19"13"-4215"0"0,-58 42-11 0 0,71-51-231 0 0,1 0 1 0 0,-1 0 0 0 0,1 0-1 0 0,0 1 1 0 0,0 0-1 0 0,0 0 1 0 0,1 1 0 0 0,0-1-1 0 0,0 1 1 0 0,0 0-1 0 0,-4 10 1 0 0,7-14-11 0 0,1 1 0 0 0,-1 0 0 0 0,0-1 1 0 0,1 1-1 0 0,0 0 0 0 0,-1-1 0 0 0,1 1 0 0 0,0 0 0 0 0,0 0 1 0 0,1-1-1 0 0,-1 1 0 0 0,1 0 0 0 0,-1-1 0 0 0,1 1 1 0 0,0 0-1 0 0,0-1 0 0 0,0 1 0 0 0,0-1 0 0 0,0 0 0 0 0,2 3 1 0 0,2 1-61 0 0,0-1 1 0 0,0-1 0 0 0,0 1 0 0 0,0-1 0 0 0,1 0 0 0 0,0 0 0 0 0,0 0 0 0 0,0-1-1 0 0,0 0 1 0 0,0 0 0 0 0,1 0 0 0 0,-1-1 0 0 0,1 0 0 0 0,0-1 0 0 0,-1 1 0 0 0,1-1-1 0 0,11 0 1 0 0,-15 0-20 0 0,-1-1 0 0 0,1 0-1 0 0,0 0 1 0 0,0 0 0 0 0,-1 0-1 0 0,1-1 1 0 0,0 1 0 0 0,-1 0-1 0 0,1-1 1 0 0,-1 0 0 0 0,1 0-1 0 0,0 0 1 0 0,-1 0-1 0 0,0 0 1 0 0,1 0 0 0 0,-1-1-1 0 0,0 1 1 0 0,1-1 0 0 0,-1 0-1 0 0,0 1 1 0 0,0-1 0 0 0,2-3-1 0 0,-3 3 23 0 0,0-1-1 0 0,0 1 1 0 0,0 0-1 0 0,-1-1 0 0 0,1 1 1 0 0,-1-1-1 0 0,1 1 1 0 0,-1-1-1 0 0,0 1 0 0 0,0-1 1 0 0,0 0-1 0 0,0 1 1 0 0,-1-1-1 0 0,1 1 0 0 0,0-1 1 0 0,-1 1-1 0 0,0-1 1 0 0,0 1-1 0 0,0 0 1 0 0,0-1-1 0 0,0 1 0 0 0,0 0 1 0 0,-3-4-1 0 0,-6-7 223 0 0,8 11-21 0 0,0 0 0 0 0,0 0 0 0 0,1 0 0 0 0,-1 0 0 0 0,1 0 0 0 0,-1-1 0 0 0,1 1 0 0 0,0 0 0 0 0,0-1 0 0 0,0 1 0 0 0,0 0-1 0 0,0-5 1 0 0,47 7-223 0 0,-40 0-300 0 0,49 0-3249 0 0,-17 0-2383 0 0,-32 0 4785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1 636 0 0,'0'0'10464'0'0,"-4"5"-9982"0"0,-2 6-475 0 0,0-1 0 0 0,1 1 0 0 0,0 0 0 0 0,1 1 0 0 0,0-1 0 0 0,1 1 0 0 0,0 0 0 0 0,1-1 0 0 0,0 1 0 0 0,1 0 0 0 0,1 0 1 0 0,-1 1-1 0 0,2-1 0 0 0,2 16 0 0 0,-3-27-88 0 0,1-1 1 0 0,-1 1 0 0 0,1-1 0 0 0,-1 1-1 0 0,0-1 1 0 0,1 1 0 0 0,0-1 0 0 0,-1 1-1 0 0,1-1 1 0 0,-1 1 0 0 0,1-1 0 0 0,-1 0-1 0 0,1 1 1 0 0,0-1 0 0 0,-1 0 0 0 0,1 0-1 0 0,0 1 1 0 0,-1-1 0 0 0,1 0-1 0 0,0 0 1 0 0,0 0 0 0 0,-1 0 0 0 0,1 0-1 0 0,0 0 1 0 0,-1 0 0 0 0,1 0 0 0 0,0 0-1 0 0,0 0 1 0 0,-1 0 0 0 0,1 0 0 0 0,0-1-1 0 0,-1 1 1 0 0,1 0 0 0 0,0 0-1 0 0,-1-1 1 0 0,1 1 0 0 0,-1-1 0 0 0,1 1-1 0 0,0 0 1 0 0,-1-1 0 0 0,2 0 0 0 0,25-18-3262 0 0,-13 7 1557 0 0,-2-1-117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28 113 752 0 0,'0'0'8410'0'0,"-6"17"-7932"0"0,-14 50-44 0 0,19-63-347 0 0,1 0 0 0 0,0-1 0 0 0,0 1 0 0 0,0 0 0 0 0,1-1 0 0 0,-1 1 0 0 0,1-1 0 0 0,0 1 0 0 0,0-1 0 0 0,0 1 0 0 0,0-1 0 0 0,1 1 0 0 0,-1-1 0 0 0,1 0 0 0 0,0 0 0 0 0,0 0 0 0 0,0 0 0 0 0,0 0 0 0 0,1 0 0 0 0,-1 0 0 0 0,1-1 0 0 0,0 1 0 0 0,-1-1 0 0 0,1 0 0 0 0,0 0 0 0 0,4 2 0 0 0,-4-2-81 0 0,1 0-1 0 0,-1 0 0 0 0,0 0 1 0 0,0 0-1 0 0,1-1 0 0 0,-1 1 1 0 0,1-1-1 0 0,0 0 1 0 0,-1 0-1 0 0,1 0 0 0 0,0-1 1 0 0,0 1-1 0 0,-1-1 1 0 0,1 0-1 0 0,0 0 0 0 0,0 0 1 0 0,0-1-1 0 0,-1 1 0 0 0,1-1 1 0 0,0 0-1 0 0,-1 0 1 0 0,1 0-1 0 0,0 0 0 0 0,-1-1 1 0 0,0 0-1 0 0,1 1 1 0 0,-1-1-1 0 0,0-1 0 0 0,0 1 1 0 0,0 0-1 0 0,0-1 0 0 0,0 1 1 0 0,-1-1-1 0 0,1 0 1 0 0,-1 0-1 0 0,0 0 0 0 0,3-3 1 0 0,-2 1-27 0 0,0 1 0 0 0,0-1 0 0 0,-1 0 1 0 0,0 0-1 0 0,1 0 0 0 0,-1 0 0 0 0,-1 0 1 0 0,1 0-1 0 0,-1 0 0 0 0,0-1 0 0 0,0 1 1 0 0,-1 0-1 0 0,1-1 0 0 0,-1 1 0 0 0,0-1 0 0 0,-1 1 1 0 0,1 0-1 0 0,-1-1 0 0 0,0 1 0 0 0,-1 0 1 0 0,1 0-1 0 0,-1 0 0 0 0,0-1 0 0 0,0 2 1 0 0,-5-9-1 0 0,-4-1 67 0 0,0 1 0 0 0,0 1-1 0 0,-1-1 1 0 0,-18-12 0 0 0,24 20-377 0 0,1 1-1 0 0,-1 0 1 0 0,-1 0 0 0 0,1 0-1 0 0,0 1 1 0 0,-1 0 0 0 0,0 0-1 0 0,0 1 1 0 0,0 0 0 0 0,0 0-1 0 0,0 1 1 0 0,-12-2-1 0 0,14 4-2656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5609 0 0,'0'0'9917'0'0,"1"26"-13068"0"0,6-13 124 0 0,-2-2-505 0 0,-22-61-2284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1 592 0 0,'0'0'14905'0'0,"-4"13"-14165"0"0,4-5-6940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6285 0 0,'0'0'6227'0'0,"20"-8"-6057"0"0,-4 2-135 0 0,25-11 78 0 0,80-22-1 0 0,-111 37-1069 0 0,-34 4 883 0 0,24 37 1488 0 0,6-11-1461 0 0,16 45 0 0 0,-16-59 40 0 0,-1 1 0 0 0,-1-1 0 0 0,0 1 0 0 0,0 0 0 0 0,-2 0 0 0 0,0 0 0 0 0,0 1 0 0 0,-2-1-1 0 0,0 0 1 0 0,-4 30 0 0 0,3-40-29 0 0,-1 0 1 0 0,-1 0-1 0 0,1 0 0 0 0,-1 0 0 0 0,0-1 1 0 0,0 1-1 0 0,0-1 0 0 0,-1 0 0 0 0,0 0 1 0 0,0 0-1 0 0,0 0 0 0 0,0 0 0 0 0,0-1 1 0 0,-1 0-1 0 0,1 0 0 0 0,-7 3 0 0 0,9-5-88 0 0,-1 1 0 0 0,0 0 0 0 0,0-1 0 0 0,0 0 0 0 0,0 0 0 0 0,0 0 0 0 0,0 0 0 0 0,0 0 0 0 0,-1-1 0 0 0,1 1 0 0 0,0-1 0 0 0,0 0-1 0 0,-1 0 1 0 0,1 0 0 0 0,0 0 0 0 0,0-1 0 0 0,-1 1 0 0 0,1-1 0 0 0,0 0 0 0 0,0 0 0 0 0,0 0 0 0 0,0 0 0 0 0,0 0 0 0 0,0-1 0 0 0,0 0 0 0 0,1 1 0 0 0,-5-5-1 0 0,6 5-142 0 0,0 0 0 0 0,0 0 0 0 0,0 0 0 0 0,1-1 0 0 0,-1 1 0 0 0,1 0 0 0 0,-1-1 0 0 0,1 1 0 0 0,-1 0 0 0 0,1-1 0 0 0,0 1 0 0 0,-1-1 0 0 0,1 1 0 0 0,0-1 0 0 0,0 1 0 0 0,0 0 0 0 0,0-1 0 0 0,1 1 0 0 0,-1-1 0 0 0,1-2 0 0 0,4-4-2657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1 228 0 0,'0'0'12781'0'0,"-34"31"-12278"0"0,34-30-558 0 0,-1 0 1 0 0,1 0-1 0 0,-1 0 0 0 0,1 0 1 0 0,-1 0-1 0 0,1 0 0 0 0,0 0 1 0 0,-1 0-1 0 0,1 1 0 0 0,0-1 1 0 0,0 0-1 0 0,0 0 0 0 0,0 0 1 0 0,0 0-1 0 0,0 1 0 0 0,0-1 1 0 0,1 0-1 0 0,-1 0 0 0 0,0 0 1 0 0,1 0-1 0 0,-1 0 0 0 0,0 0 1 0 0,1 0-1 0 0,0 1 0 0 0,-1-1 1 0 0,1-1-1 0 0,-1 1 0 0 0,2 1 1 0 0,31 26-48 0 0,-31-27 104 0 0,1 1 0 0 0,0-1 0 0 0,-1 1 0 0 0,1 0 0 0 0,-1 0 0 0 0,1 0 0 0 0,-1 0-1 0 0,0 0 1 0 0,0 0 0 0 0,0 1 0 0 0,0-1 0 0 0,0 1 0 0 0,0-1 0 0 0,-1 1-1 0 0,0 0 1 0 0,1 0 0 0 0,1 4 0 0 0,-3-5 5 0 0,-1 0 0 0 0,1 1 0 0 0,0-1 0 0 0,0 0 0 0 0,-1 0 0 0 0,1 0 0 0 0,-1 0-1 0 0,0 0 1 0 0,1 0 0 0 0,-1 0 0 0 0,0 0 0 0 0,0 0 0 0 0,0-1 0 0 0,-1 1 0 0 0,1 0 0 0 0,0 0 0 0 0,-1-1 0 0 0,1 1 0 0 0,-1-1-1 0 0,1 1 1 0 0,-1-1 0 0 0,0 0 0 0 0,-3 2 0 0 0,-1 2 405 0 0,8 33-756 0 0,-1-20 70 0 0,-3 20 489 0 0,1-37-406 0 0,1 1 0 0 0,-1-1 0 0 0,0 0 0 0 0,1 0 0 0 0,-1 0 0 0 0,0 0 0 0 0,0 0 0 0 0,1 0 0 0 0,-1-1 0 0 0,0 1 1 0 0,0 0-1 0 0,0 0 0 0 0,0-1 0 0 0,0 1 0 0 0,0 0 0 0 0,0-1 0 0 0,0 1 0 0 0,-1-1 0 0 0,1 1 0 0 0,0-1 0 0 0,0 0 0 0 0,0 1 0 0 0,-1-1 0 0 0,1 0 0 0 0,0 0 0 0 0,0 0 0 0 0,0 0 1 0 0,-3 0-1 0 0,1-1-2110 0 0,2-3-703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6285 0 0,'0'0'4511'0'0,"6"1"-4361"0"0,5-1 72 0 0,1 1 0 0 0,0 1 0 0 0,0 0-1 0 0,17 6 1 0 0,-25-8-219 0 0,0 0 0 0 0,0-1 0 0 0,0 1 0 0 0,0-1 1 0 0,0 0-1 0 0,-1 0 0 0 0,1 0 0 0 0,0-1 0 0 0,-1 1 0 0 0,7-4 0 0 0,6-2-52 0 0,8 0-214 0 0,0 0 0 0 0,0 2-1 0 0,46-4 1 0 0,-75 9 150 0 0,0 0-1 0 0,1 0 1 0 0,-1 0 0 0 0,0 1 0 0 0,0-1-1 0 0,1 1 1 0 0,-1 0 0 0 0,0 1-1 0 0,-6 2 1 0 0,10-3 169 0 0,-1 0 1 0 0,0 1-1 0 0,1-1 0 0 0,-1 1 1 0 0,1 0-1 0 0,0-1 0 0 0,-1 1 1 0 0,1 0-1 0 0,0 0 0 0 0,0-1 1 0 0,0 1-1 0 0,0 0 0 0 0,0 0 1 0 0,1 0-1 0 0,-1 0 0 0 0,1 0 0 0 0,-1 1 1 0 0,1-1-1 0 0,0 0 0 0 0,-1 0 1 0 0,1 0-1 0 0,0 0 0 0 0,1 3 1 0 0,-2 42 77 0 0,-9 64 0 0 0,8-91-156 0 0,-2 0 1 0 0,-1-1-1 0 0,0 0 1 0 0,-2 0-1 0 0,-15 34 0 0 0,19-49-58 0 0,0 1 0 0 0,-1-1-1 0 0,1 1 1 0 0,-1-1-1 0 0,0 0 1 0 0,0 0-1 0 0,0-1 1 0 0,0 1 0 0 0,-1-1-1 0 0,1 0 1 0 0,-9 4-1 0 0,11-6-121 0 0,0 0 0 0 0,1 0 0 0 0,-1 0 0 0 0,0-1 0 0 0,0 1 0 0 0,1-1 0 0 0,-1 1 0 0 0,0-1 0 0 0,0 0 0 0 0,0 0 0 0 0,0 0 0 0 0,0 0 0 0 0,0 0 0 0 0,1 0 0 0 0,-1 0 0 0 0,0-1 0 0 0,0 1 0 0 0,0-1 0 0 0,0 1 0 0 0,1-1 0 0 0,-1 0 0 0 0,0 1 0 0 0,1-1 1 0 0,-1 0-1 0 0,0 0 0 0 0,1 0 0 0 0,-1 0 0 0 0,1-1 0 0 0,0 1 0 0 0,-1 0 0 0 0,1-1 0 0 0,0 1 0 0 0,0-1 0 0 0,0 1 0 0 0,0-1 0 0 0,0 1 0 0 0,-1-4 0 0 0,0 0-2282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28 167 5380 0 0,'0'0'2999'0'0,"-4"-7"-2721"0"0,0-2-226 0 0,0-1 1 0 0,1 1-1 0 0,0-1 0 0 0,0 0 0 0 0,1 0 0 0 0,-1-13 0 0 0,2 19-25 0 0,1 0 0 0 0,0-1 0 0 0,0 1 0 0 0,0 0 0 0 0,1-1 0 0 0,-1 1 0 0 0,1 0 0 0 0,0 0 0 0 0,2-6 0 0 0,-2 9 5 0 0,0-1-1 0 0,0 0 0 0 0,0 1 0 0 0,0-1 0 0 0,0 1 1 0 0,0-1-1 0 0,0 1 0 0 0,1 0 0 0 0,-1-1 0 0 0,0 1 0 0 0,1 0 1 0 0,-1 0-1 0 0,1 0 0 0 0,0 0 0 0 0,-1 0 0 0 0,1 0 1 0 0,0 0-1 0 0,-1 1 0 0 0,1-1 0 0 0,0 1 0 0 0,0-1 0 0 0,2 1 1 0 0,-1 0-32 0 0,-1 0 1 0 0,0 0 0 0 0,0 0-1 0 0,0 1 1 0 0,0-1 0 0 0,1 1-1 0 0,-1 0 1 0 0,0 0 0 0 0,0-1 0 0 0,0 1-1 0 0,0 1 1 0 0,-1-1 0 0 0,1 0-1 0 0,0 0 1 0 0,0 1 0 0 0,-1-1-1 0 0,1 1 1 0 0,-1-1 0 0 0,1 1 0 0 0,-1 0-1 0 0,0-1 1 0 0,1 1 0 0 0,-1 0-1 0 0,0 0 1 0 0,0 0 0 0 0,0 0-1 0 0,-1 0 1 0 0,2 4 0 0 0,4 9-101 0 0,-1 1 0 0 0,5 27 0 0 0,-7-29 134 0 0,-3-21-255 0 0,1 0 0 0 0,-1 0 0 0 0,1 0-1 0 0,1 1 1 0 0,-1-1 0 0 0,1 0 0 0 0,5-12-1 0 0,-5 14 277 0 0,-1 1 0 0 0,1-1 0 0 0,0 0-1 0 0,1 1 1 0 0,-1 0 0 0 0,1-1-1 0 0,0 1 1 0 0,0 0 0 0 0,0 0-1 0 0,0 1 1 0 0,1-1 0 0 0,-1 1-1 0 0,1-1 1 0 0,4-2 0 0 0,-7 6-5 0 0,-1 0 1 0 0,1 0-1 0 0,-1-1 1 0 0,1 1 0 0 0,-1 0-1 0 0,1 0 1 0 0,-1 0-1 0 0,1 0 1 0 0,0 0-1 0 0,-1 0 1 0 0,1 0-1 0 0,-1 0 1 0 0,1 0-1 0 0,-1 0 1 0 0,1 0 0 0 0,-1 0-1 0 0,1 0 1 0 0,-1 0-1 0 0,1 0 1 0 0,-1 1-1 0 0,1-1 1 0 0,-1 0-1 0 0,1 0 1 0 0,-1 1-1 0 0,1-1 1 0 0,-1 0 0 0 0,1 0-1 0 0,-1 1 1 0 0,0-1-1 0 0,1 1 1 0 0,-1-1-1 0 0,1 1 1 0 0,6 21 491 0 0,-10 26-413 0 0,-3-23 81 0 0,-2-1-1 0 0,-1 0 1 0 0,-18 37-1 0 0,-11 29 466 0 0,37-89-843 0 0,1 0 1 0 0,0 0 0 0 0,-1 0 0 0 0,1 0-1 0 0,0 0 1 0 0,0 0 0 0 0,0 0 0 0 0,0 0 0 0 0,0 0-1 0 0,0 0 1 0 0,0 0 0 0 0,0 0 0 0 0,0 0 0 0 0,0 0-1 0 0,0 0 1 0 0,1 0 0 0 0,-1 0 0 0 0,0 0-1 0 0,1 0 1 0 0,-1 0 0 0 0,1 0 0 0 0,-1 0 0 0 0,1 0-1 0 0,0-1 1 0 0,-1 1 0 0 0,1 0 0 0 0,0 0 0 0 0,-1-1-1 0 0,1 1 1 0 0,0 0 0 0 0,0-1 0 0 0,0 1-1 0 0,0-1 1 0 0,0 1 0 0 0,-1-1 0 0 0,1 1 0 0 0,0-1-1 0 0,2 1 1 0 0,4 3-1705 0 0,1 2-1069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5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1872 0 0,'0'0'6909'0'0,"-13"4"-6607"0"0,-40 11-81 0 0,51-15-197 0 0,-1 1 0 0 0,0-1 0 0 0,1 1 0 0 0,-1 0 1 0 0,1 0-1 0 0,-1 0 0 0 0,1 1 0 0 0,0-1 0 0 0,-1 0 0 0 0,1 1 0 0 0,0 0 0 0 0,0-1 0 0 0,0 1 0 0 0,0 0 0 0 0,0 0 0 0 0,1 0 0 0 0,-1 0 0 0 0,0 0 1 0 0,1 1-1 0 0,0-1 0 0 0,-1 0 0 0 0,1 1 0 0 0,0-1 0 0 0,0 1 0 0 0,1 0 0 0 0,-1-1 0 0 0,0 1 0 0 0,1-1 0 0 0,-1 1 0 0 0,1 0 0 0 0,0-1 0 0 0,0 1 0 0 0,0 0 1 0 0,0 0-1 0 0,1-1 0 0 0,1 6 0 0 0,1 2 75 0 0,1 0 0 0 0,0 0-1 0 0,0 0 1 0 0,1-1 0 0 0,0 0 0 0 0,12 15 0 0 0,10 10-269 0 0,-12-15-33 0 0,24 37 0 0 0,-36-51 167 0 0,-1 0 1 0 0,1 0 0 0 0,-1 1-1 0 0,0-1 1 0 0,0 1-1 0 0,0-1 1 0 0,-1 1 0 0 0,0-1-1 0 0,0 1 1 0 0,0 0 0 0 0,-1-1-1 0 0,0 1 1 0 0,-1 6 0 0 0,1-10 7 0 0,-1 0 1 0 0,0-1 0 0 0,1 1 0 0 0,-1 0 0 0 0,0-1-1 0 0,0 1 1 0 0,0 0 0 0 0,-1-1 0 0 0,1 1 0 0 0,0-1-1 0 0,-1 0 1 0 0,1 1 0 0 0,0-1 0 0 0,-1 0-1 0 0,0 0 1 0 0,1 0 0 0 0,-1 0 0 0 0,0 0 0 0 0,1 0-1 0 0,-1 0 1 0 0,0-1 0 0 0,0 1 0 0 0,0-1 0 0 0,1 1-1 0 0,-1-1 1 0 0,0 0 0 0 0,0 0 0 0 0,0 0 0 0 0,0 0-1 0 0,0 0 1 0 0,0 0 0 0 0,0 0 0 0 0,0 0 0 0 0,-2-2-1 0 0,-2 2 9 0 0,1-1-1 0 0,0 0 1 0 0,0 0-1 0 0,0 0 1 0 0,0-1-1 0 0,0 0 1 0 0,0 0-1 0 0,0 0 0 0 0,0 0 1 0 0,1-1-1 0 0,-8-6 1 0 0,10 7 30 0 0,0 0 1 0 0,0 0-1 0 0,0-1 1 0 0,0 1 0 0 0,1 0-1 0 0,-1-1 1 0 0,1 0-1 0 0,0 1 1 0 0,0-1-1 0 0,0 0 1 0 0,0 0-1 0 0,0 0 1 0 0,1 1-1 0 0,-1-1 1 0 0,1 0 0 0 0,0 0-1 0 0,0 0 1 0 0,0 0-1 0 0,0-4 1 0 0,1 5-108 0 0,-1 1 0 0 0,0-1 0 0 0,1 1 1 0 0,0-1-1 0 0,-1 1 0 0 0,1-1 0 0 0,0 1 1 0 0,0-1-1 0 0,0 1 0 0 0,0 0 0 0 0,0 0 1 0 0,0-1-1 0 0,0 1 0 0 0,2-2 0 0 0,-1 2-272 0 0,0 0 0 0 0,0 0-1 0 0,0 0 1 0 0,0 0 0 0 0,0 0-1 0 0,0 0 1 0 0,1 1 0 0 0,-1-1-1 0 0,0 1 1 0 0,0 0 0 0 0,1-1-1 0 0,3 1 1 0 0,4 0-2011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41 1488 0 0,'-1'0'10021'0'0,"0"-1"-9753"0"0,817-8-1285 0 0,-445-11 871 0 0,-204 9 941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55 1784 0 0,'0'0'5404'0'0,"3"-2"-5141"0"0,7-5-110 0 0,0 0 0 0 0,0 2 1 0 0,0-1-1 0 0,0 1 0 0 0,1 1 0 0 0,0 0 0 0 0,0 0 0 0 0,0 1 0 0 0,1 0 0 0 0,-1 1 0 0 0,17-1 0 0 0,-28 3-101 0 0,1 1 0 0 0,-1-1 0 0 0,1 0 0 0 0,-1 1 0 0 0,1-1 0 0 0,-1 1 0 0 0,1-1 0 0 0,-1 1 0 0 0,1-1 0 0 0,-1 0 0 0 0,1 1 0 0 0,-1 0 0 0 0,0-1 0 0 0,1 1 0 0 0,-1-1 0 0 0,0 1 0 0 0,0-1 0 0 0,1 1 0 0 0,-1 0 0 0 0,0-1 0 0 0,0 1 0 0 0,0 0 1 0 0,0-1-1 0 0,0 1 0 0 0,1-1 0 0 0,-1 1 0 0 0,-1 0 0 0 0,1-1 0 0 0,0 1 0 0 0,0 0 0 0 0,0-1 0 0 0,0 1 0 0 0,0 0 0 0 0,0-1 0 0 0,-1 1 0 0 0,1-1 0 0 0,0 1 0 0 0,-1 0 0 0 0,0 0 0 0 0,-11 27 87 0 0,-10-7-116 0 0,-44 32 0 0 0,-16 16 151 0 0,74-62-59 0 0,1 1 0 0 0,0 0 0 0 0,0 1 0 0 0,1-1 0 0 0,0 1 0 0 0,1 0 0 0 0,-8 17 0 0 0,12-25-120 0 0,1 1-1 0 0,-1-1 1 0 0,1 1 0 0 0,-1-1 0 0 0,1 1-1 0 0,-1-1 1 0 0,1 1 0 0 0,0-1 0 0 0,0 1-1 0 0,0 0 1 0 0,0-1 0 0 0,0 1 0 0 0,0-1 0 0 0,0 1-1 0 0,0-1 1 0 0,1 1 0 0 0,-1-1 0 0 0,1 1-1 0 0,-1-1 1 0 0,1 1 0 0 0,-1-1 0 0 0,1 1-1 0 0,0-1 1 0 0,0 0 0 0 0,0 1 0 0 0,0-1-1 0 0,0 0 1 0 0,0 0 0 0 0,0 0 0 0 0,0 0 0 0 0,0 0-1 0 0,1 0 1 0 0,-1 0 0 0 0,0 0 0 0 0,1 0-1 0 0,-1 0 1 0 0,0-1 0 0 0,1 1 0 0 0,-1-1-1 0 0,1 1 1 0 0,-1-1 0 0 0,1 0 0 0 0,-1 1-1 0 0,4-1 1 0 0,9 2-223 0 0,1 0-1 0 0,0-1 1 0 0,-1 0-1 0 0,16-3 1 0 0,-10 2 436 0 0,4-2-347 0 0,0 0-1 0 0,0-2 0 0 0,39-10 0 0 0,-13 2-3639 0 0,-36 12-1097 0 0,-10 0 2812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111 345 136 0 0,'0'0'2270'0'0,"-60"0"2602"0"0,20 15-4011 0 0,29-8-310 0 0,32-8-303 0 0,61-11-111 0 0,108-1 0 0 0,-94 9-81 0 0,199-24-4 0 0,66 8-5 0 0,-59 3-105 0 0,-96 3 75 0 0,-171 12-1 0 0,649-18 47 0 0,-403 17-51 0 0,347 9-21 0 0,-190-3-87 0 0,-223-6 132 0 0,207-9-28 0 0,318 3 32 0 0,-462 11-75 0 0,298-9-138 0 0,-544 7 116 0 0,508-9-794 0 0,53-16 366 0 0,20-19-621 0 0,-412 30 1113 0 0,303-10 1222 0 0,-428 24-822 0 0,76 10-1 0 0,27 12 86 0 0,-127-15-436 0 0,-1-3 0 0 0,66-3 0 0 0,-81-1 291 0 0,11 1-580 0 0,-27 1 186 0 0,-1-1 0 0 0,1-1 0 0 0,0-1 1 0 0,0-1-1 0 0,0 0 0 0 0,36-11 0 0 0,-19 10 38 0 0,279 1-276 0 0,-189-5-802 0 0,-127 7 1257 0 0,11 1 444 0 0,4 0-774 0 0,-25 5 686 0 0,3-4-535 0 0,1 2-1 0 0,0-1 1 0 0,0 1 0 0 0,0 0 0 0 0,0 0-1 0 0,-8 8 1 0 0,-15 11 18 0 0,7-10 161 0 0,0 1 0 0 0,1 0 0 0 0,1 2 0 0 0,0 0-1 0 0,-22 26 1 0 0,33-25 227 0 0,21-18-709 0 0,29-20-382 0 0,-35 17 940 0 0,15-8-278 0 0,-1-1-1 0 0,23-19 1 0 0,30-21 4 0 0,-73 53 23 0 0,0 0 1 0 0,0 0 0 0 0,0 0 0 0 0,0 0-1 0 0,-1 0 1 0 0,1 0 0 0 0,0 0 0 0 0,0 0-1 0 0,0 0 1 0 0,0 0 0 0 0,-1 0 0 0 0,1 0 0 0 0,0 0-1 0 0,0-1 1 0 0,0 1 0 0 0,0 0 0 0 0,0 0-1 0 0,0 0 1 0 0,-1 0 0 0 0,1 0 0 0 0,0-1-1 0 0,0 1 1 0 0,0 0 0 0 0,0 0 0 0 0,0 0 0 0 0,0 0-1 0 0,0-1 1 0 0,0 1 0 0 0,0 0 0 0 0,0 0-1 0 0,0 0 1 0 0,0 0 0 0 0,0-1 0 0 0,0 1-1 0 0,0 0 1 0 0,0 0 0 0 0,0 0 0 0 0,0-1 0 0 0,0 1-1 0 0,0 0 1 0 0,0 0 0 0 0,0 0 0 0 0,0 0-1 0 0,0-1 1 0 0,0 1 0 0 0,0 0 0 0 0,0 0 0 0 0,1 0-1 0 0,-1 0 1 0 0,0 0 0 0 0,0-1 0 0 0,0 1-1 0 0,0 0 1 0 0,0 0 0 0 0,0 0 0 0 0,1 0-1 0 0,-1 0 1 0 0,0 0 0 0 0,0 0 0 0 0,0 0 0 0 0,0-1-1 0 0,1 1 1 0 0,-1 0 0 0 0,0 0 0 0 0,0 0-1 0 0,1 0 1 0 0,-29-4 785 0 0,-45 3-1510 0 0,64 1-482 0 0,-1 0 211 0 0,0-1-1 0 0,0 0 0 0 0,1 0 0 0 0,-1-1 0 0 0,-15-5 0 0 0,18 4 979 0 0,0 1-1 0 0,0-2 1 0 0,0 1-1 0 0,0-1 0 0 0,1 0 1 0 0,-1 0-1 0 0,1-1 1 0 0,0 0-1 0 0,0 0 1 0 0,1 0-1 0 0,0-1 0 0 0,0 0 1 0 0,0 0-1 0 0,0 0 1 0 0,1 0-1 0 0,0-1 1 0 0,0 0-1 0 0,1 0 0 0 0,-4-11 1 0 0,6 14-33 0 0,0 1-1 0 0,0 0 1 0 0,0-1 0 0 0,0 1 0 0 0,1-1 0 0 0,0 1-1 0 0,-1-1 1 0 0,2-5 0 0 0,4 9-977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291 195 1864 0 0,'0'0'3761'0'0,"11"7"-1423"0"0,-5-2 2824 0 0,-9-3-5116 0 0,-1 0 0 0 0,1-1-1 0 0,-1 1 1 0 0,1-1 0 0 0,-1 0 0 0 0,0 0-1 0 0,0 0 1 0 0,0 0 0 0 0,1-1 0 0 0,-1 1-1 0 0,0-1 1 0 0,0 0 0 0 0,0 0 0 0 0,0-1-1 0 0,0 1 1 0 0,-4-2 0 0 0,-2 0-63 0 0,0 0 0 0 0,0 0 0 0 0,0-1 0 0 0,-17-8 1 0 0,9 0-188 0 0,0-1 0 0 0,1-1 0 0 0,-28-27-1 0 0,13 11 200 0 0,-1-7-98 0 0,32 34-197 0 0,0 0-1 0 0,0 0 1 0 0,0 0 0 0 0,0 0 0 0 0,0 0-1 0 0,0 0 1 0 0,1 0 0 0 0,-1 0-1 0 0,1 0 1 0 0,-1 0 0 0 0,1-1-1 0 0,0 1 1 0 0,0 0 0 0 0,0 0-1 0 0,0 0 1 0 0,0-1 0 0 0,1 1 0 0 0,-1 0-1 0 0,2-4 1 0 0,4-3-5144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37 636 0 0,'0'0'12937'0'0,"5"-1"-12517"0"0,179-20 64 0 0,-118 7-948 0 0,-65 14 326 0 0,-40 3-1700 0 0,36 0 1932 0 0,0 1 1 0 0,0 0-1 0 0,0-1 0 0 0,1 1 0 0 0,-1 0 0 0 0,1 0 1 0 0,0 1-1 0 0,0-1 0 0 0,0 0 0 0 0,1 1 0 0 0,0-1 1 0 0,-1 1-1 0 0,2-1 0 0 0,-2 6 0 0 0,-2 76-265 0 0,4-38 188 0 0,-2-29-134 0 0,1 10 78 0 0,-2-1 0 0 0,-1 1 0 0 0,-1-1 0 0 0,-11 32 0 0 0,15-55-66 0 0,-1 0-1 0 0,0 1 1 0 0,0-1 0 0 0,0 0-1 0 0,-1 0 1 0 0,1-1-1 0 0,-1 1 1 0 0,0 0-1 0 0,-1-1 1 0 0,1 0-1 0 0,-1 0 1 0 0,0 0-1 0 0,0 0 1 0 0,0 0-1 0 0,-1-1 1 0 0,1 0-1 0 0,-1 0 1 0 0,0 0-1 0 0,1 0 1 0 0,-1-1-1 0 0,-1 0 1 0 0,1 0-1 0 0,0 0 1 0 0,0-1-1 0 0,-1 0 1 0 0,1 0 0 0 0,-1 0-1 0 0,-6 0 1 0 0,9-1-128 0 0,1 0 0 0 0,0-1 1 0 0,-1 1-1 0 0,1 0 0 0 0,-1-1 1 0 0,1 1-1 0 0,0-1 1 0 0,-1 0-1 0 0,1 0 0 0 0,0 0 1 0 0,0 0-1 0 0,0 0 0 0 0,-1-1 1 0 0,1 1-1 0 0,1 0 1 0 0,-1-1-1 0 0,0 0 0 0 0,0 1 1 0 0,0-1-1 0 0,1 0 1 0 0,-1 0-1 0 0,1 0 0 0 0,0 0 1 0 0,-1 0-1 0 0,1 0 0 0 0,0-1 1 0 0,0 1-1 0 0,1 0 1 0 0,-2-5-1 0 0,1-3-2134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 3556 0 0,'0'0'6886'0'0,"-13"16"-6763"0"0,9-11-114 0 0,-14 17 148 0 0,0 0 0 0 0,-2-1 0 0 0,0-1 0 0 0,-35 26 0 0 0,30-28-242 0 0,14-9-226 0 0,0-1 1 0 0,-1 0 0 0 0,0-1 0 0 0,-1 0 0 0 0,0-1-1 0 0,-25 8 1 0 0,30-13-722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212 254 3552 0 0,'0'0'4977'0'0,"-118"-91"-4849"0"0,99 69 92 0 0,1-2-128 0 0,2 0-92 0 0,2-2-108 0 0,2 0-904 0 0,2 4-964 0 0,6 3-2817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4782 232 0 0,'0'0'2416'0'0,"11"12"-2825"0"0,1 0 4641 0 0,4-406-1854 0 0,5-6-1923 0 0,-10-203 48 0 0,3 177-500 0 0,-14 353-41 0 0,6-261 46 0 0,-2 222 31 0 0,10-98-111 0 0,-11 161-25 0 0,-2-76 0 0 0,-1-8-212 0 0,14-171 169 0 0,-9-8-23 0 0,-6 214 147 0 0,2 61 46 0 0,-1-26-166 0 0,-8-69-1 0 0,4 90 178 0 0,4-64 1 0 0,1 45 80 0 0,9-135 475 0 0,-6-54-175 0 0,2 52-474 0 0,-6 198 75 0 0,0-41-74 0 0,0-50-101 0 0,4 76 1755 0 0,-9 27-225 0 0,-6 42-2033 0 0,-35 62 780 0 0,43-112-159 0 0,-1 1 0 0 0,0-1 0 0 0,-1 0 0 0 0,1 0 0 0 0,-1 0 0 0 0,1-1 0 0 0,-1 1 0 0 0,0-1 0 0 0,-1 0 0 0 0,1-1 0 0 0,0 1 0 0 0,-8 1 0 0 0,-24 26 77 0 0,17-12 202 0 0,14-13 179 0 0,14-13-177 0 0,69-42-1133 0 0,-66 39 840 0 0,1-2 1 0 0,-2 1 0 0 0,0-1-1 0 0,0-1 1 0 0,-1 0 0 0 0,10-22-1 0 0,0 2-31 0 0,-17 31 51 0 0,-1 0 0 0 0,0 0 1 0 0,0-1-1 0 0,0 1 0 0 0,-1 0 0 0 0,1 0 1 0 0,-1 0-1 0 0,0-1 0 0 0,0 1 0 0 0,0-5 0 0 0,0 0 2054 0 0,4 39-658 0 0,0-20-1303 0 0,1 0 1 0 0,1 0-1 0 0,0-1 1 0 0,0 1-1 0 0,1-1 1 0 0,1-1-1 0 0,-1 0 1 0 0,1 0-1 0 0,1 0 1 0 0,13 10-1 0 0,-20-18-123 0 0,-1 0-1 0 0,0-1 1 0 0,1 1-1 0 0,-1-1 0 0 0,1 1 1 0 0,-1-1-1 0 0,1 0 0 0 0,-1 0 1 0 0,0 0-1 0 0,1 1 1 0 0,-1-1-1 0 0,1-1 0 0 0,-1 1 1 0 0,1 0-1 0 0,-1 0 0 0 0,1 0 1 0 0,-1-1-1 0 0,1 1 1 0 0,-1-1-1 0 0,0 1 0 0 0,1-1 1 0 0,-1 0-1 0 0,0 0 0 0 0,1 1 1 0 0,-1-1-1 0 0,2-2 1 0 0,14-5-2940 0 0,1 7-4249 0 0,-16 3 5515 0 0,-9 2 554 0 0,-49 8 634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3769 1844 152 0 0,'0'0'2551'0'0,"0"-8"3246"0"0,0-24-5997 0 0,5-57 152 0 0,-2 66-20 0 0,-1 0-1 0 0,-1-1 1 0 0,-1 1-1 0 0,-5-38 1 0 0,3 45 46 0 0,0-1 0 0 0,2 1 0 0 0,1-21 0 0 0,-2-36-8 0 0,-5 44 30 0 0,-1 1 0 0 0,-19-53 0 0 0,10 37-91 0 0,-17-24 89 0 0,3 11 6 0 0,21 37 8 0 0,-1 1 0 0 0,-13-20 0 0 0,-9-16 58 0 0,-50-82 1318 0 0,79 133-1344 0 0,1-1 0 0 0,-1 0 0 0 0,1 1 1 0 0,-1-1-1 0 0,-1 1 0 0 0,1 0 0 0 0,-1 0 0 0 0,1 0 1 0 0,-1 1-1 0 0,-7-6 0 0 0,6 5-53 0 0,1 0-1 0 0,0-1 1 0 0,1 0 0 0 0,-1 1-1 0 0,1-1 1 0 0,0 0 0 0 0,0-1-1 0 0,0 1 1 0 0,-2-7 0 0 0,2 5 57 0 0,0 0 0 0 0,0 1 0 0 0,-1 0 0 0 0,0 0 1 0 0,-7-10-1 0 0,4 9-22 0 0,1-1 0 0 0,1 1 0 0 0,-1-1 0 0 0,-5-13 0 0 0,7 13-18 0 0,0 1 0 0 0,0 0 0 0 0,-1 0 0 0 0,0 0-1 0 0,0 1 1 0 0,-8-8 0 0 0,-75-75 182 0 0,51 52 61 0 0,31 29-221 0 0,-1 1 0 0 0,1 0 0 0 0,-1 1 0 0 0,-1-1 1 0 0,1 1-1 0 0,-1 0 0 0 0,-16-8 0 0 0,12 8 40 0 0,0-1 0 0 0,0-1-1 0 0,1 1 1 0 0,-11-11 0 0 0,12 9-39 0 0,-1 1-1 0 0,0 0 1 0 0,0 0 0 0 0,-14-5-1 0 0,-85-41 352 0 0,-36-9 348 0 0,79 37-646 0 0,40 17 75 0 0,1-1-1 0 0,-43-24 1 0 0,60 29-119 0 0,-1 1 0 0 0,0 0 1 0 0,-1 0-1 0 0,1 1 0 0 0,-22-4 0 0 0,-18-5 212 0 0,37 8-176 0 0,0 1 0 0 0,-1 1 0 0 0,-18-2 1 0 0,20 4-66 0 0,0-2 0 0 0,0 0 0 0 0,-1 0 0 0 0,1-1 0 0 0,-12-5 0 0 0,5 3 71 0 0,-1 0-1 0 0,0 1 1 0 0,0 2 0 0 0,0 0 0 0 0,0 1-1 0 0,-36 3 1 0 0,18-2 149 0 0,-343-2 556 0 0,350 4-763 0 0,0 2-1 0 0,0 0 1 0 0,-31 10-1 0 0,-41 6 156 0 0,69-14-180 0 0,-1 1-1 0 0,-43 17 0 0 0,17-6-11 0 0,22-5 33 0 0,-1 1-1 0 0,2 3 0 0 0,0 0 0 0 0,-62 41 0 0 0,29-15-84 0 0,50-31 57 0 0,0 0 0 0 0,1 1 1 0 0,1 1-1 0 0,-33 31 0 0 0,35-29-94 0 0,-1-1 0 0 0,-1-1 0 0 0,-38 24 0 0 0,-27 20-338 0 0,49-13-94 0 0,25-30 565 0 0,0-2 37 0 0,1 1-1 0 0,0 0 1 0 0,-8 20 0 0 0,-41 82 44 0 0,14-24 64 0 0,-17 35-71 0 0,-6-7-54 0 0,11 14 19 0 0,42-102-36 0 0,2 1-1 0 0,2 1 0 0 0,-11 56 0 0 0,17-69-76 0 0,-1 1 0 0 0,-12 31 0 0 0,1-7 26 0 0,-16 64 186 0 0,24-63-112 0 0,3-1 0 0 0,0 66 0 0 0,1-5 53 0 0,1-56-75 0 0,6 93 1 0 0,9-60 37 0 0,26 96 0 0 0,29 26 22 0 0,-22-93 68 0 0,-18-48-133 0 0,-23-56-36 0 0,2 7 22 0 0,0 0-1 0 0,1-1 1 0 0,1 0-1 0 0,0 0 1 0 0,11 14-1 0 0,37 60 36 0 0,-37-54-5 0 0,8 12-24 0 0,-10-16 36 0 0,34 48-1 0 0,-19-41-63 0 0,-16-18 42 0 0,28 41-1 0 0,-34-48 25 0 0,0 0-1 0 0,0-1 0 0 0,1 0 0 0 0,0 0 1 0 0,1-1-1 0 0,19 13 0 0 0,36 35-58 0 0,-57-51-13 0 0,0-1 0 0 0,0 0 0 0 0,1-1 0 0 0,-1 0 0 0 0,1-1 0 0 0,1 0 0 0 0,-1-1 0 0 0,15 4 0 0 0,33 15-18 0 0,-31-11-7 0 0,1-1 0 0 0,0-2 0 0 0,1-1 0 0 0,33 5 0 0 0,0 1-49 0 0,-44-8 50 0 0,1-2 0 0 0,0 0 0 0 0,33 1 0 0 0,-38-5 69 0 0,-1 1 0 0 0,0 0 0 0 0,1 1 1 0 0,-1 1-1 0 0,0 0 0 0 0,0 1 0 0 0,19 8 0 0 0,-10-1-69 0 0,0 0 0 0 0,0-2 0 0 0,34 9 0 0 0,-9-2-116 0 0,-28-11 128 0 0,-1-1 1 0 0,29 3-1 0 0,-7-1-39 0 0,14 5-29 0 0,-34-6 90 0 0,1 0 0 0 0,-1-2 0 0 0,26 1 0 0 0,-18-3 41 0 0,-1 1 0 0 0,44 10 1 0 0,-42-7-60 0 0,0-3 1 0 0,0 0-1 0 0,57-5 1 0 0,-8 1 47 0 0,-49 0-38 0 0,-1-1-1 0 0,0-2 0 0 0,38-10 1 0 0,-16 3 67 0 0,-24 4-50 0 0,1-1 0 0 0,-1-1 0 0 0,-1-2 0 0 0,0 0 0 0 0,-1-2 0 0 0,31-22 0 0 0,58-29 101 0 0,12 0-167 0 0,-91 43 72 0 0,85-51 69 0 0,-110 67-77 0 0,0-1-1 0 0,0 0 1 0 0,0 0-1 0 0,8-10 0 0 0,-9 9 1 0 0,0 0-1 0 0,1 0 1 0 0,0 1-1 0 0,12-7 0 0 0,-5 4-2 0 0,-1-1 0 0 0,0-1 0 0 0,-1-1 0 0 0,14-14 0 0 0,4-3-70 0 0,76-72-50 0 0,-88 78 43 0 0,25-38 0 0 0,-40 53 72 0 0,87-118-262 0 0,-61 84 241 0 0,-18 26-32 0 0,-1 0 1 0 0,-1 0-1 0 0,-1-1 1 0 0,-1-1 0 0 0,12-28-1 0 0,9-17 65 0 0,27-48 9 0 0,-49 90-17 0 0,-1-1-1 0 0,0 0 1 0 0,5-31-1 0 0,-3 14 42 0 0,-3 0-89 0 0,-1-1 1 0 0,-2 0-1 0 0,-2-73 0 0 0,-2 85 55 0 0,2-61 56 0 0,0 52-170 0 0,-1 0-1 0 0,-2 0 1 0 0,-11-72-1 0 0,10 101-17 0 0,-20-105-2548 0 0,14 38-1879 0 0,7 28-1262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0 684 336 0 0,'0'0'2700'0'0,"46"22"2389"0"0,-45-22-5066 0 0,0 1 0 0 0,-1-1 0 0 0,1 0 0 0 0,-1 1 1 0 0,1-1-1 0 0,-1 0 0 0 0,1 1 0 0 0,0-1 0 0 0,-1 0 0 0 0,1 0 1 0 0,-1 0-1 0 0,1 0 0 0 0,0 0 0 0 0,-1 1 0 0 0,1-1 0 0 0,0 0 1 0 0,-1 0-1 0 0,1-1 0 0 0,0 1 0 0 0,-1 0 0 0 0,1 0 0 0 0,0 0 1 0 0,-1 0-1 0 0,1 0 0 0 0,0-1 0 0 0,-1 1 0 0 0,1 0 0 0 0,-1-1 0 0 0,1 1 1 0 0,-1 0-1 0 0,1-1 0 0 0,-1 1 0 0 0,1-1 0 0 0,-1 1 0 0 0,1-1 1 0 0,-1 1-1 0 0,1-1 0 0 0,-1 1 0 0 0,0-1 0 0 0,1 0 0 0 0,12-22-548 0 0,-13 22 567 0 0,14-36-470 0 0,-2 0 1 0 0,-1-1-1 0 0,-2 0 1 0 0,-2 0-1 0 0,3-44 1 0 0,-2-197-4375 0 0,-8 233 4362 0 0,0 5 85 0 0,0 1-74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2:5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9 124 1780 0 0,'0'0'6235'0'0,"-1"-10"-6028"0"0,-6-88 764 0 0,10 98-880 0 0,1 0-1 0 0,-1 1 1 0 0,0-1 0 0 0,1 1 0 0 0,-1 0 0 0 0,0 0-1 0 0,0 0 1 0 0,0 0 0 0 0,0 0 0 0 0,0 1 0 0 0,0 0-1 0 0,0-1 1 0 0,0 1 0 0 0,0 0 0 0 0,-1 0 0 0 0,1 1-1 0 0,-1-1 1 0 0,0 1 0 0 0,0-1 0 0 0,1 1 0 0 0,-2-1-1 0 0,4 5 1 0 0,1 5-159 0 0,0 1 0 0 0,0-1 0 0 0,-2 1 0 0 0,5 16-1 0 0,-8-27 1 0 0,-1-1-86 0 0,0-42-1116 0 0,7-10 1340 0 0,-6 48-51 0 0,0 0 0 0 0,0 0-1 0 0,0 0 1 0 0,0 0 0 0 0,1 0 0 0 0,-1 1-1 0 0,1-1 1 0 0,-1 1 0 0 0,1-1-1 0 0,0 1 1 0 0,0-1 0 0 0,0 1-1 0 0,0 0 1 0 0,4-3 0 0 0,-4 5-17 0 0,-1-1-1 0 0,0 1 1 0 0,1 0 0 0 0,-1 0-1 0 0,0 0 1 0 0,1-1 0 0 0,-1 1-1 0 0,1 0 1 0 0,-1 1 0 0 0,0-1-1 0 0,1 0 1 0 0,-1 0 0 0 0,0 1-1 0 0,1-1 1 0 0,-1 0 0 0 0,0 1-1 0 0,1-1 1 0 0,-1 1 0 0 0,0 0-1 0 0,0-1 1 0 0,0 1 0 0 0,0 0-1 0 0,1 0 1 0 0,-1 0 0 0 0,0 0-1 0 0,0 0 1 0 0,-1 0 0 0 0,1 0-1 0 0,0 0 1 0 0,0 0 0 0 0,0 0-1 0 0,-1 1 1 0 0,1-1 0 0 0,-1 0-1 0 0,1 0 1 0 0,0 2 0 0 0,1 2-1 0 0,1 0 0 0 0,-1 0 0 0 0,0 0 0 0 0,0 1 1 0 0,0-1-1 0 0,-1 1 0 0 0,1 8 0 0 0,13-58-958 0 0,-14 42 981 0 0,0 0 1 0 0,0-1-1 0 0,0 1 1 0 0,0 0-1 0 0,0 0 1 0 0,0 0-1 0 0,1 0 0 0 0,-1 0 1 0 0,1 0-1 0 0,-1 0 1 0 0,1 0-1 0 0,0 1 1 0 0,0-1-1 0 0,0 1 1 0 0,3-2-1 0 0,-4 3 4 0 0,0 0 0 0 0,0 0 0 0 0,0 0 0 0 0,0 0 0 0 0,0 0 0 0 0,0 1 0 0 0,0-1 0 0 0,1 0 0 0 0,-1 1 0 0 0,0-1 0 0 0,0 1 0 0 0,0-1 0 0 0,0 1 0 0 0,-1 0 0 0 0,1-1 0 0 0,0 1 0 0 0,0 0 0 0 0,0 0 0 0 0,0 0 0 0 0,-1-1 0 0 0,1 1 0 0 0,0 0 0 0 0,-1 0 0 0 0,1 0 0 0 0,-1 0 0 0 0,1 0 0 0 0,-1 0 0 0 0,1 0 0 0 0,-1 0 0 0 0,0 0 0 0 0,0 1 0 0 0,1-1 0 0 0,-1 0 0 0 0,0 1 0 0 0,2 5 35 0 0,1 0-1 0 0,0-1 1 0 0,0 0 0 0 0,1 0-1 0 0,0 0 1 0 0,0 0-1 0 0,7 7 1 0 0,-10-12-170 0 0,0 1 1 0 0,0-1-1 0 0,0 0 1 0 0,1 0-1 0 0,-1 0 1 0 0,0 0 0 0 0,1 0-1 0 0,-1 0 1 0 0,0 0-1 0 0,1 0 1 0 0,0-1-1 0 0,-1 1 1 0 0,1-1-1 0 0,-1 1 1 0 0,1-1-1 0 0,0 0 1 0 0,-1 1-1 0 0,1-1 1 0 0,0 0-1 0 0,-1 0 1 0 0,1 0-1 0 0,0 0 1 0 0,-1 0-1 0 0,1-1 1 0 0,-1 1 0 0 0,1 0-1 0 0,0-1 1 0 0,-1 1-1 0 0,1-1 1 0 0,-1 0-1 0 0,1 1 1 0 0,-1-1-1 0 0,1 0 1 0 0,-1 0-1 0 0,0 0 1 0 0,3-2-1 0 0,10-10-2528 0 0,2-2-1575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95 929 836 0 0,'0'0'2050'0'0,"-2"14"-490"0"0,19-201 1019 0 0,-23 72-3717 0 0,-4 0-1 0 0,-43-197 1 0 0,21 147-1541 0 0,24 116 2104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203 915 100 0 0,'0'0'2895'0'0,"-1"-16"-2985"0"0,-26-270 2978 0 0,12 197-3181 0 0,-51-167 0 0 0,-11 32-3921 0 0,61 180 3481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331 649 556 0 0,'0'0'1708'0'0,"-46"-119"-1604"0"0,31 82 80 0 0,-3-5-52 0 0,-2 0-56 0 0,-2-3-76 0 0,-2 0-4 0 0,0-1-124 0 0,-3 0 20 0 0,-1-1 20 0 0,0-1 72 0 0,2 4-452 0 0,0-1-160 0 0,-1 2-376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561 657 992 0 0,'0'0'1756'0'0,"-12"-17"-1448"0"0,-101-120-517 0 0,-103-114 1608 0 0,31 34-4797 0 0,151 182 2758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746 596 1308 0 0,'0'0'1206'0'0,"-15"-16"-728"0"0,-37-37 19 0 0,-87-68 0 0 0,-40-8 44 0 0,-21-14-940 0 0,72 39-2665 0 0,96 75 2368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688 28 1684 0 0,'0'0'1411'0'0,"-18"0"-1124"0"0,-305-14 735 0 0,247 9-1137 0 0,-67-3-121 0 0,48 8-2870 0 0,63 3 2159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801 1 616 0 0,'0'0'2434'0'0,"-21"1"-2358"0"0,9-1-68 0 0,-33 2 60 0 0,-63 10 0 0 0,14 9-684 0 0,2 4 0 0 0,0 4 0 0 0,2 4 0 0 0,-120 63 0 0 0,173-78 426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0 656 0 0,'0'0'2467'0'0,"-18"12"-2328"0"0,-134 78 25 0 0,55-28 163 0 0,3 4 0 0 0,-140 128 0 0 0,188-149-1564 0 0,1 1 0 0 0,-67 90-1 0 0,86-100 543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324 0 1736 0 0,'0'0'2056'0'0,"-10"17"-1868"0"0,-158 282 163 0 0,80-132-966 0 0,39-51-2558 0 0,41-95 2630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286 0 340 0 0,'0'0'4707'0'0,"-8"15"-4061"0"0,-73 127-219 0 0,49-82-721 0 0,3 2 1 0 0,2 2-1 0 0,3 0 0 0 0,3 1 0 0 0,3 1 1 0 0,3 1-1 0 0,-8 77 0 0 0,21-129 296 0 0,0 0 15 0 0,0 0 1 0 0,1-1 0 0 0,0 1 0 0 0,1 0 0 0 0,1-1 0 0 0,2 18 0 0 0,-3-32-44 0 0,1 0 1 0 0,-1 0-1 0 0,0 0 1 0 0,0 1-1 0 0,0-1 1 0 0,0 0-1 0 0,0 0 0 0 0,0 0 1 0 0,1 1-1 0 0,-1-1 1 0 0,0 0-1 0 0,0 0 1 0 0,0 0-1 0 0,1 0 1 0 0,-1 1-1 0 0,0-1 0 0 0,0 0 1 0 0,0 0-1 0 0,1 0 1 0 0,-1 0-1 0 0,0 0 1 0 0,0 0-1 0 0,1 0 0 0 0,-1 0 1 0 0,0 0-1 0 0,0 0 1 0 0,1 0-1 0 0,-1 0 1 0 0,0 0-1 0 0,0 0 0 0 0,1 0 1 0 0,-1 0-1 0 0,0 0 1 0 0,0 0-1 0 0,0 0 1 0 0,1 0-1 0 0,-1 0 0 0 0,0 0 1 0 0,0 0-1 0 0,1 0 1 0 0,-1-1-1 0 0,0 1 1 0 0,0 0-1 0 0,0 0 1 0 0,1 0-1 0 0,-1 0 0 0 0,0 0 1 0 0,0-1-1 0 0,0 1 1 0 0,0 0-1 0 0,0 0 1 0 0,1 0-1 0 0,-1-1 0 0 0,0 1 1 0 0,0 0-1 0 0,0 0 1 0 0,0-1-1 0 0,0 1 1 0 0,0 0-1 0 0,0-1 0 0 0,9-13-1686 0 0,-4-1 1192 0 0,0-2 415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180 148 632 0 0,'0'0'3891'0'0,"-3"-4"-3668"0"0,-5-8 7655 0 0,12 12-7936 0 0,0-1 0 0 0,1 0-1 0 0,-1 0 1 0 0,0-1 0 0 0,0 1 0 0 0,1-1 0 0 0,-1 0 0 0 0,0 0 0 0 0,-1 0-1 0 0,1 0 1 0 0,0-1 0 0 0,-1 0 0 0 0,1 1 0 0 0,-1-1 0 0 0,6-7 0 0 0,-8 9 57 0 0,1-1 0 0 0,0 0 1 0 0,-1 0-1 0 0,1 0 0 0 0,-1 0 1 0 0,0 0-1 0 0,1 0 0 0 0,-1 0 0 0 0,0 0 1 0 0,-1 0-1 0 0,1-1 0 0 0,0 1 1 0 0,0 0-1 0 0,-1-1 0 0 0,0 1 1 0 0,1-1-1 0 0,-1 1 0 0 0,0 0 1 0 0,0-1-1 0 0,0 1 0 0 0,0-1 1 0 0,-1 1-1 0 0,1 0 0 0 0,-1-1 1 0 0,1 1-1 0 0,-1 0 0 0 0,0 0 0 0 0,0-1 1 0 0,0 1-1 0 0,0 0 0 0 0,-2-3 1 0 0,0 3 3 0 0,0 0 1 0 0,0-1-1 0 0,0 1 0 0 0,-1 1 1 0 0,1-1-1 0 0,0 0 1 0 0,-1 1-1 0 0,1-1 1 0 0,-1 1-1 0 0,0 0 0 0 0,1 1 1 0 0,-1-1-1 0 0,0 0 1 0 0,0 1-1 0 0,1 0 1 0 0,-1 0-1 0 0,0 0 0 0 0,-5 1 1 0 0,6-1 23 0 0,0 0 0 0 0,0 0 0 0 0,0 1 0 0 0,0-1-1 0 0,0 1 1 0 0,0-1 0 0 0,1 1 0 0 0,-1 0 0 0 0,0 0 0 0 0,0 0 0 0 0,0 1 0 0 0,1-1 0 0 0,-1 1 0 0 0,1-1 0 0 0,-1 1-1 0 0,1 0 1 0 0,0 0 0 0 0,-1 0 0 0 0,1 0 0 0 0,0 1 0 0 0,0-1 0 0 0,-3 5 0 0 0,4-2-20 0 0,0-1 0 0 0,1 0 0 0 0,-1 1 0 0 0,1-1 0 0 0,0 0 0 0 0,0 1 0 0 0,0-1 0 0 0,0 1 0 0 0,1-1 0 0 0,0 0 0 0 0,0 1 0 0 0,0-1 0 0 0,0 0 0 0 0,3 6 0 0 0,35 60-260 0 0,-4-7 104 0 0,-32-55 120 0 0,0-1 0 0 0,-1 1 1 0 0,0 0-1 0 0,0 0 0 0 0,-1 0 0 0 0,0 0 0 0 0,0 0 0 0 0,-1 0 0 0 0,-1 14 1 0 0,0-19 3 0 0,1 0 1 0 0,-1-1-1 0 0,0 1 1 0 0,0 0-1 0 0,0-1 1 0 0,-1 1-1 0 0,1-1 1 0 0,-1 0 0 0 0,1 1-1 0 0,-1-1 1 0 0,0 0-1 0 0,0 0 1 0 0,0 0-1 0 0,0 0 1 0 0,0 0-1 0 0,0-1 1 0 0,0 1 0 0 0,0-1-1 0 0,-1 1 1 0 0,1-1-1 0 0,-1 0 1 0 0,1 0-1 0 0,-1 0 1 0 0,0 0-1 0 0,1 0 1 0 0,-1-1 0 0 0,0 1-1 0 0,0-1 1 0 0,1 0-1 0 0,-1 0 1 0 0,-4 0-1 0 0,-1 1-27 0 0,0-1 0 0 0,-1-1 0 0 0,1 1 0 0 0,0-1 0 0 0,1-1-1 0 0,-1 1 1 0 0,-15-6 0 0 0,19 5-241 0 0,1 1-1 0 0,-1-1 0 0 0,0 0 1 0 0,1 0-1 0 0,0 0 1 0 0,-1-1-1 0 0,1 1 1 0 0,0-1-1 0 0,0 0 1 0 0,1 0-1 0 0,-1 0 0 0 0,0 0 1 0 0,1 0-1 0 0,0-1 1 0 0,0 1-1 0 0,0-1 1 0 0,-3-6-1 0 0,4 1-1820 0 0,1 2-455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 1 172 0 0,'0'0'4787'0'0,"-4"17"-4177"0"0,3-11-565 0 0,-25 144 1125 0 0,13 105-991 0 0,10 0-6310 0 0,3-218 5299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329 0 236 0 0,'0'0'3451'0'0,"0"5"-2461"0"0,0 10-448 0 0,-1 1 0 0 0,0-1-1 0 0,-2 1 1 0 0,1-1 0 0 0,-2 1 0 0 0,-8 22-1 0 0,-27 77-767 0 0,-55 129 112 0 0,81-217-869 0 0,-1-1 0 0 0,-1-1 0 0 0,-1 0 0 0 0,-2-1 0 0 0,0-1 0 0 0,-38 38 0 0 0,44-50 312 0 0,1-2 402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624 0 1364 0 0,'0'0'3216'0'0,"-8"16"-2478"0"0,-61 118-172 0 0,-314 500 15 0 0,299-509-1457 0 0,68-104-1548 0 0,-35 33-1 0 0,39-44 1853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756 0 1576 0 0,'0'0'1982'0'0,"-9"11"-1314"0"0,6-8-644 0 0,-182 176 1516 0 0,-81 12-2216 0 0,-12-19-4055 0 0,263-163 4348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5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967 0 2632 0 0,'0'0'1959'0'0,"-14"11"-1973"0"0,-20 15 53 0 0,-57 33 1 0 0,-448 199 616 0 0,296-171-4882 0 0,198-73 3440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1079 114 868 0 0,'0'0'1396'0'0,"-22"3"-1228"0"0,-344 23 884 0 0,291-27-958 0 0,-1-3 1 0 0,1-4 0 0 0,0-3-1 0 0,-86-23 1 0 0,103 16-1450 0 0,-73-31-1 0 0,92 31 110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1044 82 1416 0 0,'0'0'1820'0'0,"-20"0"-1545"0"0,-347 3 1480 0 0,259-6-1836 0 0,-150-23 1 0 0,18-19-3185 0 0,189 35 1921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825 322 244 0 0,'0'0'3373'0'0,"-21"0"-3292"0"0,2 0-61 0 0,-10 1 90 0 0,0-1 1 0 0,1-1-1 0 0,-48-9 1 0 0,33-4 158 0 0,0-2 1 0 0,1-2 0 0 0,1-2 0 0 0,1-1 0 0 0,-65-47-1 0 0,56 35-1112 0 0,-1 3 0 0 0,-93-42 0 0 0,88 53-1813 0 0,43 19 2063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579 409 588 0 0,'0'0'3354'0'0,"6"4"-3271"0"0,-20-13 245 0 0,0 0 1 0 0,-1 1-1 0 0,0 0 0 0 0,0 1 0 0 0,-27-8 1 0 0,-23-11-127 0 0,25 5-329 0 0,1-2-1 0 0,1-1 1 0 0,1-2 0 0 0,-46-42-1 0 0,-54-68-3243 0 0,107 103 1614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64 0 0,'0'0'0'0'0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1628 0 0,'0'0'8236'0'0,"4"9"-7114"0"0,-1 18-925 0 0,-1 1 1 0 0,-3 49 0 0 0,-1-17 185 0 0,2-59-364 0 0,1 0-1 0 0,-1-1 0 0 0,1 1 1 0 0,-1 0-1 0 0,1 0 0 0 0,-1 0 1 0 0,1 0-1 0 0,0 0 0 0 0,-1-1 1 0 0,1 1-1 0 0,0 0 1 0 0,0-1-1 0 0,-1 1 0 0 0,1 0 1 0 0,0-1-1 0 0,0 1 0 0 0,0-1 1 0 0,0 1-1 0 0,0-1 0 0 0,0 0 1 0 0,0 1-1 0 0,0-1 0 0 0,0 0 1 0 0,0 0-1 0 0,0 1 0 0 0,0-1 1 0 0,0 0-1 0 0,0 0 0 0 0,0 0 1 0 0,1-1-1 0 0,42 2-257 0 0,-33-2 30 0 0,22-1-637 0 0,-23 1-336 0 0,0 1 1 0 0,0-1 0 0 0,-1 2-1 0 0,1-1 1 0 0,17 4-1 0 0,-9 4-2966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319 724 592 0 0,'39'-38'606'0'0,"-39"37"-575"0"0,1 0 0 0 0,-1 1-1 0 0,0-1 1 0 0,0 0 0 0 0,0 0 0 0 0,0 0 0 0 0,0 0-1 0 0,0 1 1 0 0,0-1 0 0 0,0 0 0 0 0,0 0-1 0 0,0 0 1 0 0,0 0 0 0 0,-1 1 0 0 0,1-1 0 0 0,0 0-1 0 0,-1 0 1 0 0,1 1 0 0 0,0-1 0 0 0,-1 0-1 0 0,1 0 1 0 0,-1 1 0 0 0,1-1 0 0 0,-1 0 0 0 0,1 1-1 0 0,-1-1 1 0 0,0 1 0 0 0,1-1 0 0 0,-2 0-1 0 0,-24-21 261 0 0,19 16-48 0 0,-22-25 29 0 0,1-1 0 0 0,2-1 0 0 0,1-2 0 0 0,2 0 0 0 0,-36-74 0 0 0,25 30-1614 0 0,-46-159 0 0 0,68 195 87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254 771 1396 0 0,'0'0'856'0'0,"-58"-87"-700"0"0,40 56 28 0 0,0-5 104 0 0,1-2 36 0 0,-1-3-116 0 0,0-2-196 0 0,4-5 36 0 0,-2-2-48 0 0,2-3-64 0 0,2-2 60 0 0,0 0-4 0 0,0-1-72 0 0,2-3-492 0 0,1-1-628 0 0,1 2-172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12 3988 0 0,'0'0'5234'0'0,"6"1"-5037"0"0,12 0 11 0 0,1-1 0 0 0,0 0 0 0 0,0-1 0 0 0,18-4 0 0 0,-18 2-135 0 0,0 0 0 0 0,0 2 0 0 0,1 0 0 0 0,-1 2 0 0 0,23 2 0 0 0,-41-3-95 0 0,0 0 0 0 0,0 0 0 0 0,0 0 0 0 0,0 0 0 0 0,0 0 0 0 0,0 0 0 0 0,0 1 0 0 0,0-1 0 0 0,0 0 0 0 0,-1 1 0 0 0,1-1 0 0 0,0 0 0 0 0,0 1 0 0 0,0-1 0 0 0,0 1 0 0 0,0 0 0 0 0,-1-1 0 0 0,1 1 0 0 0,0-1 0 0 0,-1 1 0 0 0,1 0 0 0 0,0 0 0 0 0,-1-1 0 0 0,1 1 0 0 0,-1 0 1 0 0,1 0-1 0 0,-1 0 0 0 0,1 1 0 0 0,-1-1-28 0 0,-1 0 0 0 0,1 0-1 0 0,-1 0 1 0 0,0 0 0 0 0,1 0 0 0 0,-1-1 0 0 0,0 1 0 0 0,0 0 0 0 0,1 0 0 0 0,-1-1 0 0 0,0 1 0 0 0,0-1 0 0 0,0 1 0 0 0,0-1 0 0 0,0 1 0 0 0,0-1 0 0 0,0 1 0 0 0,0-1 0 0 0,0 0 0 0 0,0 1 0 0 0,0-1 0 0 0,0 0 0 0 0,0 0 0 0 0,0 0 0 0 0,-2 0 0 0 0,1 0 86 0 0,1 0 0 0 0,-1 0 0 0 0,1 1 0 0 0,-1-1 0 0 0,1 0-1 0 0,-1 1 1 0 0,1-1 0 0 0,-1 1 0 0 0,1-1 0 0 0,-1 1 0 0 0,1 0 0 0 0,0 0 0 0 0,0 0 0 0 0,-1 0 0 0 0,1 0 0 0 0,0 0 0 0 0,0 0 0 0 0,0 0 0 0 0,0 0 0 0 0,0 0 0 0 0,0 0-1 0 0,0 1 1 0 0,0-1 0 0 0,0 0 0 0 0,1 1 0 0 0,-1-1 0 0 0,0 4 0 0 0,0-2 13 0 0,1 1 1 0 0,0 0-1 0 0,0 0 0 0 0,0-1 0 0 0,1 1 1 0 0,-1 0-1 0 0,1-1 0 0 0,0 1 1 0 0,0 0-1 0 0,0-1 0 0 0,3 7 0 0 0,10 41-675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205 0 1096 0 0,'0'0'5707'0'0,"0"46"-2813"0"0,-11 133-1989 0 0,8-151-662 0 0,3-21-260 0 0,-2-1 0 0 0,1 1 0 0 0,-1 0 0 0 0,0-1 0 0 0,0 1 0 0 0,-1-1 0 0 0,0 0 0 0 0,0 0-1 0 0,-1 0 1 0 0,1 0 0 0 0,-1 0 0 0 0,0-1 0 0 0,-1 0 0 0 0,0 0 0 0 0,1 0 0 0 0,-2 0 0 0 0,1-1 0 0 0,0 1 0 0 0,-1-1 0 0 0,0-1 0 0 0,0 1 0 0 0,0-1 0 0 0,0 0 0 0 0,0-1 0 0 0,-1 1 0 0 0,0-1 0 0 0,1-1-1 0 0,-1 1 1 0 0,0-1 0 0 0,-13 1 0 0 0,18-3-67 0 0,0 0-1 0 0,0 1 1 0 0,0-1 0 0 0,0 0-1 0 0,0 0 1 0 0,0-1-1 0 0,0 1 1 0 0,0 0-1 0 0,1-1 1 0 0,-1 1-1 0 0,0-1 1 0 0,1 1 0 0 0,0-1-1 0 0,-1 0 1 0 0,1 0-1 0 0,0 0 1 0 0,0 1-1 0 0,0-1 1 0 0,0 0-1 0 0,0 0 1 0 0,0-1 0 0 0,0 1-1 0 0,1 0 1 0 0,-1 0-1 0 0,1 0 1 0 0,0 0-1 0 0,-1 0 1 0 0,1-1-1 0 0,1-3 1 0 0,-2-2-560 0 0,1 1 0 0 0,0-1 0 0 0,0 0 0 0 0,1 0 0 0 0,-1 1-1 0 0,2-1 1 0 0,2-10 0 0 0,6-2-1986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6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122 1 4884 0 0,'0'0'3613'0'0,"-4"5"-3456"0"0,-3 4-141 0 0,-21 36 82 0 0,27-42-71 0 0,-1 0-1 0 0,1 0 0 0 0,-1 0 1 0 0,1 1-1 0 0,0-1 0 0 0,0 1 1 0 0,1-1-1 0 0,-1 0 1 0 0,1 1-1 0 0,0 0 0 0 0,0-1 1 0 0,0 1-1 0 0,0 4 1 0 0,1-6-63 0 0,0 0 0 0 0,0 0 0 0 0,0 0 0 0 0,0 0 1 0 0,1 0-1 0 0,-1 0 0 0 0,0-1 0 0 0,1 1 1 0 0,-1 0-1 0 0,4 2 0 0 0,-4-4 37 0 0,0 0-1 0 0,-1 1 1 0 0,1-1 0 0 0,0 1 0 0 0,0-1-1 0 0,-1 1 1 0 0,1-1 0 0 0,0 1-1 0 0,-1-1 1 0 0,1 1 0 0 0,-1-1 0 0 0,1 1-1 0 0,0 0 1 0 0,-1 0 0 0 0,0-1-1 0 0,1 1 1 0 0,-1 0 0 0 0,1 0-1 0 0,-1-1 1 0 0,0 1 0 0 0,1 0 0 0 0,-1 0-1 0 0,0 0 1 0 0,0 0 0 0 0,0-1-1 0 0,0 1 1 0 0,0 0 0 0 0,0 0 0 0 0,0 0-1 0 0,0 0 1 0 0,0 0 0 0 0,0-1-1 0 0,0 1 1 0 0,-1 0 0 0 0,1 0-1 0 0,0 0 1 0 0,0 0 0 0 0,-1-1 0 0 0,1 1-1 0 0,-1 0 1 0 0,1 0 0 0 0,-1-1-1 0 0,1 1 1 0 0,-1 0 0 0 0,1-1 0 0 0,-1 1-1 0 0,0-1 1 0 0,1 1 0 0 0,-1-1-1 0 0,0 1 1 0 0,1-1 0 0 0,-2 1-1 0 0,-18 11 10 0 0,15-9 49 0 0,0-1 0 0 0,0 1 0 0 0,1 0 0 0 0,-1 0 0 0 0,1 0 0 0 0,-7 7 0 0 0,11-7 2 0 0,1 0 0 0 0,-1 0 0 0 0,0 0 0 0 0,1 0 1 0 0,0-1-1 0 0,0 1 0 0 0,0 0 0 0 0,0 0 1 0 0,0-1-1 0 0,0 1 0 0 0,1-1 0 0 0,-1 1 0 0 0,1-1 1 0 0,0 0-1 0 0,-1 0 0 0 0,4 3 0 0 0,6 12 70 0 0,-9-13-54 0 0,0 0 0 0 0,-1 1 0 0 0,1-1 0 0 0,-1 1 0 0 0,0-1 0 0 0,0 1 0 0 0,-1-1 0 0 0,1 1 0 0 0,-1 0 0 0 0,0-1 0 0 0,0 1 0 0 0,-1 0 0 0 0,1-1 0 0 0,-1 1 0 0 0,0-1 0 0 0,-3 8 0 0 0,3-10-127 0 0,0 1 1 0 0,-1 0 0 0 0,1-1-1 0 0,-1 1 1 0 0,1-1 0 0 0,-1 1 0 0 0,0-1-1 0 0,0 0 1 0 0,0 0 0 0 0,-1 0-1 0 0,-2 3 1 0 0,2-4-315 0 0,0 1 1 0 0,0-1-1 0 0,0 1 0 0 0,0-1 0 0 0,0 0 0 0 0,-1 0 0 0 0,1 0 0 0 0,0 0 1 0 0,0-1-1 0 0,-1 1 0 0 0,-5-1 0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92 53 1864 0 0,'0'0'4195'0'0,"-19"-13"-547"0"0,14 17-3570 0 0,-1 0 1 0 0,1 0-1 0 0,1 0 1 0 0,-1 1-1 0 0,0-1 1 0 0,-4 7-1 0 0,7-9-55 0 0,1 0 0 0 0,-1 0 0 0 0,1 0 0 0 0,0 0 0 0 0,-1 0 0 0 0,1 0-1 0 0,0 0 1 0 0,0 1 0 0 0,0-1 0 0 0,1 0 0 0 0,-1 1 0 0 0,0-1 0 0 0,1 0-1 0 0,0 1 1 0 0,-1-1 0 0 0,1 0 0 0 0,0 1 0 0 0,0-1 0 0 0,1 1-1 0 0,-1 2 1 0 0,1-4-33 0 0,-1 0 0 0 0,1-1-1 0 0,-1 1 1 0 0,1 0-1 0 0,0 0 1 0 0,0 0 0 0 0,-1-1-1 0 0,1 1 1 0 0,0 0-1 0 0,0-1 1 0 0,0 1 0 0 0,-1-1-1 0 0,1 1 1 0 0,0-1 0 0 0,0 1-1 0 0,0-1 1 0 0,0 0-1 0 0,0 1 1 0 0,0-1 0 0 0,0 0-1 0 0,0 0 1 0 0,0 0 0 0 0,0 1-1 0 0,0-1 1 0 0,0 0-1 0 0,0 0 1 0 0,0-1 0 0 0,0 1-1 0 0,0 0 1 0 0,0 0-1 0 0,0 0 1 0 0,0-1 0 0 0,0 1-1 0 0,0-1 1 0 0,0 1 0 0 0,0-1-1 0 0,2 0 1 0 0,-1 0-45 0 0,0 0 0 0 0,0 0-1 0 0,0-1 1 0 0,1 1 0 0 0,-1 0 0 0 0,0-1 0 0 0,-1 1 0 0 0,1-1 0 0 0,0 0 0 0 0,0 0 0 0 0,-1 0 0 0 0,1 1-1 0 0,-1-2 1 0 0,0 1 0 0 0,2-3 0 0 0,-2 2 13 0 0,0 0-1 0 0,-1 1 0 0 0,1-1 1 0 0,-1 0-1 0 0,0 0 0 0 0,0 1 1 0 0,0-1-1 0 0,0 0 0 0 0,0 0 1 0 0,-1 1-1 0 0,1-1 1 0 0,-1 0-1 0 0,0 1 0 0 0,0-1 1 0 0,0 1-1 0 0,0-1 0 0 0,-3-4 1 0 0,3 6 47 0 0,0 0 0 0 0,0-1 0 0 0,-1 1 1 0 0,1 0-1 0 0,0 0 0 0 0,-1 0 0 0 0,1 0 1 0 0,-1 0-1 0 0,0 0 0 0 0,1 1 0 0 0,-1-1 1 0 0,0 0-1 0 0,1 1 0 0 0,-1-1 0 0 0,0 1 1 0 0,0 0-1 0 0,1 0 0 0 0,-1-1 0 0 0,0 1 1 0 0,0 0-1 0 0,0 0 0 0 0,1 1 0 0 0,-1-1 1 0 0,0 0-1 0 0,0 1 0 0 0,1-1 0 0 0,-1 1 1 0 0,0-1-1 0 0,-2 2 0 0 0,3-1 24 0 0,-1 0 0 0 0,1-1 0 0 0,-1 1 0 0 0,0 0 0 0 0,1 0 0 0 0,0 0 1 0 0,-1 0-1 0 0,1 0 0 0 0,0 0 0 0 0,-1 1 0 0 0,1-1 0 0 0,0 0 0 0 0,0 1 0 0 0,0-1 0 0 0,0 1 0 0 0,0-1 0 0 0,0 1 0 0 0,1-1 0 0 0,-1 1 0 0 0,0 0 0 0 0,1-1 0 0 0,-1 1 0 0 0,1 0 1 0 0,0-1-1 0 0,0 1 0 0 0,-1 0 0 0 0,1 0 0 0 0,0-1 0 0 0,0 1 0 0 0,1 0 0 0 0,-1 0 0 0 0,0-1 0 0 0,1 1 0 0 0,0 2 0 0 0,-1-2-4 0 0,1 0-1 0 0,0 1 1 0 0,0-1 0 0 0,0 0-1 0 0,0 0 1 0 0,0 0 0 0 0,0 0-1 0 0,1 0 1 0 0,-1 0-1 0 0,1 0 1 0 0,-1 0 0 0 0,1 0-1 0 0,0-1 1 0 0,-1 1 0 0 0,1-1-1 0 0,0 1 1 0 0,0-1 0 0 0,0 0-1 0 0,0 0 1 0 0,1 0-1 0 0,-1 0 1 0 0,0 0 0 0 0,0 0-1 0 0,1-1 1 0 0,2 1 0 0 0,-1 0-76 0 0,0-1 1 0 0,0 0 0 0 0,1 0 0 0 0,-1 0 0 0 0,0 0-1 0 0,1-1 1 0 0,-1 0 0 0 0,0 0 0 0 0,0 0-1 0 0,1 0 1 0 0,-1-1 0 0 0,6-3 0 0 0,-8 4 19 0 0,-1 0 1 0 0,1 0-1 0 0,-1-1 1 0 0,0 1-1 0 0,0 0 1 0 0,1-1-1 0 0,-1 1 1 0 0,0-1-1 0 0,0 1 1 0 0,0-1-1 0 0,-1 0 0 0 0,1 1 1 0 0,0-1-1 0 0,-1 0 1 0 0,1 0-1 0 0,-1 0 1 0 0,1 1-1 0 0,-1-1 1 0 0,0 0-1 0 0,0 0 1 0 0,0 0-1 0 0,0 0 1 0 0,0 1-1 0 0,0-1 1 0 0,0 0-1 0 0,-1 0 1 0 0,1 0-1 0 0,-1 1 1 0 0,1-1-1 0 0,-1 0 1 0 0,0 0-1 0 0,-1-2 0 0 0,1 2 22 0 0,0-1 0 0 0,-1 1 0 0 0,0 0 0 0 0,1-1 0 0 0,-1 1 0 0 0,0 0 0 0 0,0 0 0 0 0,0 0 0 0 0,-1 1 0 0 0,1-1 0 0 0,0 0 0 0 0,-1 1-1 0 0,1-1 1 0 0,-1 1 0 0 0,1 0 0 0 0,-1 0 0 0 0,0 0 0 0 0,1 0 0 0 0,-1 0 0 0 0,0 1 0 0 0,0-1 0 0 0,-4 1 0 0 0,6-1 36 0 0,-1 1 1 0 0,0 0-1 0 0,1 0 1 0 0,-1 0-1 0 0,0 0 1 0 0,1 0-1 0 0,-1 1 1 0 0,1-1-1 0 0,-1 0 1 0 0,0 1-1 0 0,1-1 1 0 0,-1 1-1 0 0,1-1 1 0 0,-1 1-1 0 0,1 0 1 0 0,0 0-1 0 0,-1 0 1 0 0,1 0-1 0 0,0 0 0 0 0,-1 0 1 0 0,1 0-1 0 0,0 0 1 0 0,0 0-1 0 0,0 0 1 0 0,0 1-1 0 0,0-1 1 0 0,0 0-1 0 0,0 1 1 0 0,1-1-1 0 0,-1 1 1 0 0,0-1-1 0 0,1 1 1 0 0,-1-1-1 0 0,1 1 1 0 0,0 0-1 0 0,-1-1 1 0 0,1 1-1 0 0,0-1 1 0 0,0 3-1 0 0,0-1 5 0 0,1-1-1 0 0,-1 0 0 0 0,1 1 1 0 0,0-1-1 0 0,0 0 0 0 0,0 0 1 0 0,0 0-1 0 0,0 1 0 0 0,0-1 0 0 0,0 0 1 0 0,1 0-1 0 0,-1-1 0 0 0,1 1 1 0 0,0 0-1 0 0,-1 0 0 0 0,1-1 1 0 0,0 1-1 0 0,0-1 0 0 0,0 0 1 0 0,0 1-1 0 0,0-1 0 0 0,0 0 1 0 0,0 0-1 0 0,1 0 0 0 0,-1 0 1 0 0,0-1-1 0 0,1 1 0 0 0,-1-1 1 0 0,0 1-1 0 0,1-1 0 0 0,-1 0 1 0 0,1 0-1 0 0,-1 0 0 0 0,0 0 1 0 0,1 0-1 0 0,3-2 0 0 0,-3 2-71 0 0,0 0-1 0 0,0 0 1 0 0,0 0-1 0 0,0-1 1 0 0,0 1-1 0 0,0-1 1 0 0,-1 0-1 0 0,1 0 1 0 0,0 0-1 0 0,0 0 1 0 0,-1-1-1 0 0,1 1 1 0 0,-1-1-1 0 0,1 1 1 0 0,-1-1-1 0 0,0 0 0 0 0,0 0 1 0 0,0 0-1 0 0,0 0 1 0 0,0 0-1 0 0,0-1 1 0 0,0 1-1 0 0,-1 0 1 0 0,1-1-1 0 0,-1 0 1 0 0,0 1-1 0 0,1-1 1 0 0,-1 0-1 0 0,-1 1 1 0 0,1-1-1 0 0,0 0 1 0 0,0-5-1 0 0,-2 5 26 0 0,1 0-1 0 0,-1 1 0 0 0,0-1 1 0 0,0 0-1 0 0,-1 1 1 0 0,1-1-1 0 0,0 1 0 0 0,-1 0 1 0 0,0-1-1 0 0,1 1 1 0 0,-1 0-1 0 0,0 0 0 0 0,0 0 1 0 0,0 0-1 0 0,0 0 1 0 0,-1 1-1 0 0,1-1 0 0 0,-4-2 1 0 0,4 3 50 0 0,1 0 0 0 0,-1 0 1 0 0,0 0-1 0 0,1 0 0 0 0,-1 0 0 0 0,0 0 1 0 0,1 1-1 0 0,-1-1 0 0 0,0 1 1 0 0,0-1-1 0 0,0 1 0 0 0,0 0 0 0 0,1-1 1 0 0,-1 1-1 0 0,0 0 0 0 0,0 0 1 0 0,0 0-1 0 0,0 0 0 0 0,0 1 0 0 0,0-1 1 0 0,1 1-1 0 0,-1-1 0 0 0,0 1 1 0 0,0-1-1 0 0,0 1 0 0 0,1 0 0 0 0,-1 0 1 0 0,0 0-1 0 0,-1 1 0 0 0,2 0-6 0 0,0-1 0 0 0,0 1 0 0 0,0 0 0 0 0,0 0 0 0 0,0 0-1 0 0,0 0 1 0 0,0 0 0 0 0,0 0 0 0 0,1 0 0 0 0,-1 0 0 0 0,1 0-1 0 0,0 0 1 0 0,-1 0 0 0 0,1 0 0 0 0,0 0 0 0 0,0 0 0 0 0,1 0 0 0 0,-1 0-1 0 0,0 1 1 0 0,1-1 0 0 0,-1 0 0 0 0,1 0 0 0 0,-1 0 0 0 0,1 0-1 0 0,0 0 1 0 0,0-1 0 0 0,0 1 0 0 0,0 0 0 0 0,0 0 0 0 0,1-1 0 0 0,-1 1-1 0 0,0 0 1 0 0,1-1 0 0 0,-1 1 0 0 0,1-1 0 0 0,0 0 0 0 0,-1 1-1 0 0,1-1 1 0 0,0 0 0 0 0,0 0 0 0 0,0 0 0 0 0,0-1 0 0 0,0 1-1 0 0,0 0 1 0 0,0-1 0 0 0,0 1 0 0 0,0-1 0 0 0,0 1 0 0 0,0-1 0 0 0,0 0-1 0 0,0 0 1 0 0,3 0 0 0 0,-2 0-94 0 0,1-1 1 0 0,-1 1-1 0 0,1-1 0 0 0,-1 0 0 0 0,0 0 1 0 0,1 0-1 0 0,-1 0 0 0 0,0 0 0 0 0,0-1 1 0 0,0 1-1 0 0,3-3 0 0 0,-4 3 31 0 0,-1 0 0 0 0,0 1 0 0 0,0-1 0 0 0,0 0 0 0 0,0 0 0 0 0,0 0 0 0 0,-1 0 0 0 0,1 0 0 0 0,0 0 0 0 0,0 0 0 0 0,-1 0 0 0 0,1-1 0 0 0,0 1 0 0 0,-1 0 0 0 0,1 0 0 0 0,-1-1 0 0 0,0 1 0 0 0,1 0 0 0 0,-1 0 0 0 0,0-1 0 0 0,0 1 0 0 0,0 0 0 0 0,0-1 0 0 0,0 1 0 0 0,0 0 0 0 0,0-1 0 0 0,0 1 0 0 0,-1 0 0 0 0,1 0 0 0 0,0-1 0 0 0,-1 1 0 0 0,1 0 0 0 0,-2-3 0 0 0,0 2 27 0 0,0 0-1 0 0,1-1 0 0 0,-2 1 1 0 0,1 0-1 0 0,0 0 0 0 0,0 0 1 0 0,-1 0-1 0 0,1 0 0 0 0,-1 1 1 0 0,1-1-1 0 0,-1 1 0 0 0,0-1 1 0 0,0 1-1 0 0,0 0 0 0 0,1 0 1 0 0,-1 1-1 0 0,0-1 1 0 0,0 0-1 0 0,0 1 0 0 0,-5 0 1 0 0,5-1 38 0 0,1 1 0 0 0,-1 0 1 0 0,0 0-1 0 0,1 0 1 0 0,-1 0-1 0 0,0 0 1 0 0,1 1-1 0 0,-1-1 0 0 0,1 1 1 0 0,-1 0-1 0 0,0 0 1 0 0,1 0-1 0 0,0 0 0 0 0,-1 0 1 0 0,1 0-1 0 0,0 1 1 0 0,-1-1-1 0 0,1 1 1 0 0,0-1-1 0 0,0 1 0 0 0,0 0 1 0 0,1 0-1 0 0,-3 3 1 0 0,2-3-25 0 0,1 1 1 0 0,0-1-1 0 0,0 0 1 0 0,0 0-1 0 0,0 1 1 0 0,1-1-1 0 0,-1 0 1 0 0,1 1-1 0 0,-1-1 1 0 0,1 1-1 0 0,0-1 1 0 0,0 1 0 0 0,0-1-1 0 0,0 1 1 0 0,1-1-1 0 0,-1 1 1 0 0,1-1-1 0 0,-1 0 1 0 0,1 1-1 0 0,0-1 1 0 0,0 0-1 0 0,0 1 1 0 0,0-1-1 0 0,0 0 1 0 0,0 0-1 0 0,1 0 1 0 0,-1 0-1 0 0,1 0 1 0 0,0 0 0 0 0,-1 0-1 0 0,1-1 1 0 0,0 1-1 0 0,0-1 1 0 0,0 1-1 0 0,0-1 1 0 0,0 0-1 0 0,0 1 1 0 0,1-1-1 0 0,-1 0 1 0 0,0-1-1 0 0,1 1 1 0 0,-1 0-1 0 0,0-1 1 0 0,1 1 0 0 0,-1-1-1 0 0,1 0 1 0 0,-1 1-1 0 0,1-1 1 0 0,-1-1-1 0 0,1 1 1 0 0,-1 0-1 0 0,0 0 1 0 0,1-1-1 0 0,-1 0 1 0 0,1 1-1 0 0,-1-1 1 0 0,0 0-1 0 0,1 0 1 0 0,-1 0-1 0 0,2-2 1 0 0,-2 1-279 0 0,0 1 0 0 0,0-1 0 0 0,0 0-1 0 0,-1 0 1 0 0,1 0 0 0 0,-1 0 0 0 0,1 0 0 0 0,-1 0-1 0 0,0 0 1 0 0,0 0 0 0 0,0 0 0 0 0,0-1 0 0 0,1-3 0 0 0,0-3-2328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48 50 1772 0 0,'0'0'3894'0'0,"-3"9"-3595"0"0,-2 1-6 0 0,4-6-137 0 0,-1-1 0 0 0,1 0 0 0 0,-1 1 0 0 0,1 0 0 0 0,0-1 0 0 0,0 1-1 0 0,1 0 1 0 0,-1-1 0 0 0,1 1 0 0 0,0 6 0 0 0,0-9-128 0 0,0 0 0 0 0,0-1 1 0 0,0 1-1 0 0,0-1 0 0 0,0 1 1 0 0,0-1-1 0 0,1 1 0 0 0,-1-1 0 0 0,0 1 1 0 0,0-1-1 0 0,1 1 0 0 0,-1-1 1 0 0,0 1-1 0 0,0-1 0 0 0,1 1 1 0 0,-1-1-1 0 0,1 1 0 0 0,-1-1 0 0 0,0 0 1 0 0,1 1-1 0 0,-1-1 0 0 0,1 0 1 0 0,-1 1-1 0 0,1-1 0 0 0,-1 0 1 0 0,1 1-1 0 0,-1-1 0 0 0,1 0 0 0 0,-1 0 1 0 0,1 0-1 0 0,-1 0 0 0 0,1 0 1 0 0,-1 1-1 0 0,1-1 0 0 0,0 0 1 0 0,-1 0-1 0 0,1 0 0 0 0,-1 0 1 0 0,1-1-1 0 0,-1 1 0 0 0,1 0 0 0 0,-1 0 1 0 0,1 0-1 0 0,0 0 0 0 0,-1-1 1 0 0,1 1-1 0 0,0 0 0 0 0,0-1-56 0 0,0 1 0 0 0,1-1-1 0 0,-1 1 1 0 0,0-1-1 0 0,0 0 1 0 0,0 1 0 0 0,1-1-1 0 0,-1 0 1 0 0,0 0 0 0 0,0 0-1 0 0,0 0 1 0 0,0 0 0 0 0,0 0-1 0 0,0 0 1 0 0,-1 0 0 0 0,1 0-1 0 0,0 0 1 0 0,0 0 0 0 0,-1-1-1 0 0,1 1 1 0 0,0-2-1 0 0,-1 0-2 0 0,0 0 0 0 0,0-1-1 0 0,0 1 1 0 0,-1 0-1 0 0,1 0 1 0 0,-1 0-1 0 0,0 0 1 0 0,0 0-1 0 0,0 0 1 0 0,0 0-1 0 0,-1 1 1 0 0,1-1 0 0 0,-4-5-1 0 0,4 7 45 0 0,1 0 1 0 0,-1 0-1 0 0,0 0 1 0 0,1 0-1 0 0,-1 0 0 0 0,0 0 1 0 0,0 1-1 0 0,1-1 0 0 0,-1 0 1 0 0,0 0-1 0 0,0 1 0 0 0,0-1 1 0 0,0 1-1 0 0,0-1 0 0 0,0 1 1 0 0,0-1-1 0 0,0 1 1 0 0,0-1-1 0 0,0 1 0 0 0,-1 0 1 0 0,1 0-1 0 0,0-1 0 0 0,0 1 1 0 0,0 0-1 0 0,0 0 0 0 0,0 0 1 0 0,-1 0-1 0 0,1 1 0 0 0,0-1 1 0 0,0 0-1 0 0,0 0 1 0 0,0 1-1 0 0,0-1 0 0 0,0 1 1 0 0,0-1-1 0 0,0 1 0 0 0,0-1 1 0 0,0 1-1 0 0,0-1 0 0 0,-2 3 1 0 0,2-3 7 0 0,0 1 0 0 0,-1 1 1 0 0,1-1-1 0 0,0 0 0 0 0,0 0 0 0 0,0 0 1 0 0,0 1-1 0 0,0-1 0 0 0,0 0 0 0 0,1 1 0 0 0,-1-1 1 0 0,0 1-1 0 0,1-1 0 0 0,-1 1 0 0 0,1-1 1 0 0,-1 1-1 0 0,1-1 0 0 0,0 1 0 0 0,0 0 1 0 0,0-1-1 0 0,0 1 0 0 0,0 0 0 0 0,0-1 1 0 0,0 1-1 0 0,0-1 0 0 0,0 1 0 0 0,1-1 1 0 0,-1 1-1 0 0,1 0 0 0 0,-1-1 0 0 0,1 1 1 0 0,0-1-1 0 0,0 0 0 0 0,1 3 0 0 0,-1-2-8 0 0,1 0 0 0 0,0 1-1 0 0,0-1 1 0 0,0 0 0 0 0,1 0-1 0 0,-1 0 1 0 0,0 0 0 0 0,1 0-1 0 0,-1-1 1 0 0,1 1 0 0 0,0-1-1 0 0,-1 0 1 0 0,1 0 0 0 0,0 0-1 0 0,0 0 1 0 0,0 0 0 0 0,4 0-1 0 0,-5 0-34 0 0,0-1-1 0 0,0 0 1 0 0,0 1-1 0 0,1-1 0 0 0,-1 0 1 0 0,0 0-1 0 0,0-1 1 0 0,0 1-1 0 0,0 0 1 0 0,0-1-1 0 0,1 1 0 0 0,-1-1 1 0 0,0 0-1 0 0,0 1 1 0 0,0-1-1 0 0,0 0 1 0 0,-1 0-1 0 0,1-1 1 0 0,0 1-1 0 0,0 0 0 0 0,-1-1 1 0 0,1 1-1 0 0,0-1 1 0 0,-1 1-1 0 0,0-1 1 0 0,1 0-1 0 0,-1 1 0 0 0,0-1 1 0 0,0 0-1 0 0,0 0 1 0 0,0 0-1 0 0,0 0 1 0 0,0 0-1 0 0,-1 0 1 0 0,1 0-1 0 0,-1 0 0 0 0,1 0 1 0 0,-1-1-1 0 0,0 1 1 0 0,0 0-1 0 0,0 0 1 0 0,0 0-1 0 0,0 0 0 0 0,-1-4 1 0 0,1 3 38 0 0,-1 1 0 0 0,1-1-1 0 0,-1 1 1 0 0,1-1 0 0 0,-1 1 0 0 0,0-1 0 0 0,0 1-1 0 0,-1-1 1 0 0,1 1 0 0 0,0 0 0 0 0,-1 0 0 0 0,1 0 0 0 0,-1 0-1 0 0,0 0 1 0 0,1 0 0 0 0,-1 0 0 0 0,0 0 0 0 0,0 1-1 0 0,0-1 1 0 0,-1 1 0 0 0,1-1 0 0 0,0 1 0 0 0,-1 0 0 0 0,1 0-1 0 0,0 0 1 0 0,-1 0 0 0 0,1 0 0 0 0,-1 1 0 0 0,0-1-1 0 0,1 1 1 0 0,-1 0 0 0 0,1-1 0 0 0,-1 1 0 0 0,0 0 0 0 0,1 1-1 0 0,-5 0 1 0 0,6-1 5 0 0,0 0-1 0 0,1 1 1 0 0,-1-1-1 0 0,0 1 1 0 0,1-1-1 0 0,-1 0 1 0 0,0 1-1 0 0,1 0 1 0 0,-1-1-1 0 0,1 1 1 0 0,-1-1-1 0 0,1 1 1 0 0,-1 0-1 0 0,1-1 1 0 0,-1 1-1 0 0,1 0 1 0 0,-1 0-1 0 0,1-1 1 0 0,0 1-1 0 0,0 0 1 0 0,-1 0 0 0 0,1 0-1 0 0,0-1 1 0 0,0 1-1 0 0,0 0 1 0 0,0 0-1 0 0,0 0 1 0 0,0 0-1 0 0,0-1 1 0 0,0 1-1 0 0,0 0 1 0 0,0 0-1 0 0,0 0 1 0 0,1-1-1 0 0,-1 1 1 0 0,0 0-1 0 0,1 0 1 0 0,-1-1-1 0 0,0 1 1 0 0,1 0-1 0 0,-1 0 1 0 0,1 0-1 0 0,1 2 44 0 0,-1 0-1 0 0,1 0 0 0 0,-1 0 1 0 0,1 0-1 0 0,0 0 0 0 0,0 0 1 0 0,0-1-1 0 0,1 1 0 0 0,2 2 1 0 0,38 12 115 0 0,-41-16-210 0 0,0 0 0 0 0,0-1 0 0 0,1 1 0 0 0,-1-1 0 0 0,0 1 0 0 0,0-1-1 0 0,1 0 1 0 0,-1 0 0 0 0,0 0 0 0 0,0 0 0 0 0,1 0 0 0 0,-1-1 0 0 0,0 1 0 0 0,1-1-1 0 0,-1 1 1 0 0,0-1 0 0 0,3-1 0 0 0,-4 1 7 0 0,0 1 0 0 0,-1-1-1 0 0,1 1 1 0 0,0-1 0 0 0,-1 0 0 0 0,1 1 0 0 0,-1-1-1 0 0,1 0 1 0 0,-1 1 0 0 0,1-1 0 0 0,-1 0 0 0 0,1 0-1 0 0,-1 1 1 0 0,0-1 0 0 0,0 0 0 0 0,1 0 0 0 0,-1 0-1 0 0,0 0 1 0 0,0 1 0 0 0,0-1 0 0 0,0 0 0 0 0,0 0 0 0 0,0 0-1 0 0,0 0 1 0 0,0 0 0 0 0,0 1 0 0 0,0-1 0 0 0,0 0-1 0 0,0 0 1 0 0,-1 0 0 0 0,1 0 0 0 0,0 1 0 0 0,-1-1-1 0 0,1 0 1 0 0,0 0 0 0 0,-1 1 0 0 0,1-1 0 0 0,-1 0-1 0 0,0 1 1 0 0,1-1 0 0 0,-1 0 0 0 0,1 1 0 0 0,-1-1-1 0 0,0 1 1 0 0,1-1 0 0 0,-1 1 0 0 0,-1-1 0 0 0,-1-1 73 0 0,0 0 0 0 0,0 0 0 0 0,0 1 0 0 0,-1-1 1 0 0,1 1-1 0 0,0 0 0 0 0,-1 0 0 0 0,1 0 1 0 0,-1 0-1 0 0,-5 0 0 0 0,7 1-3 0 0,0 0 0 0 0,0 0 1 0 0,0 1-1 0 0,0-1 0 0 0,0 1 0 0 0,0-1 1 0 0,0 1-1 0 0,0 0 0 0 0,0 0 0 0 0,0 0 0 0 0,0 0 1 0 0,0 0-1 0 0,0 0 0 0 0,0 0 0 0 0,1 1 1 0 0,-3 1-1 0 0,4-3-28 0 0,-1 1 1 0 0,0 0-1 0 0,1 0 0 0 0,-1 0 1 0 0,0 0-1 0 0,1 0 0 0 0,-1 0 1 0 0,1 0-1 0 0,0 0 0 0 0,-1 1 1 0 0,1-1-1 0 0,0 0 0 0 0,0 0 1 0 0,0 0-1 0 0,-1 0 0 0 0,1 0 1 0 0,0 0-1 0 0,0 1 0 0 0,1-1 1 0 0,-1 0-1 0 0,0 0 0 0 0,0 0 1 0 0,1 0-1 0 0,-1 0 0 0 0,0 0 1 0 0,1 0-1 0 0,-1 0 0 0 0,1 0 1 0 0,-1 0-1 0 0,1 0 0 0 0,0 0 1 0 0,-1 0-1 0 0,2 1 0 0 0,1 1-25 0 0,0-1-1 0 0,1 1 0 0 0,-1-1 0 0 0,0 0 0 0 0,1 0 0 0 0,-1-1 0 0 0,1 1 0 0 0,0-1 1 0 0,-1 1-1 0 0,1-1 0 0 0,0 0 0 0 0,0-1 0 0 0,0 1 0 0 0,0-1 0 0 0,0 0 0 0 0,0 1 1 0 0,5-2-1 0 0,-7 1-21 0 0,-1 0 0 0 0,1 0 0 0 0,-1 0 0 0 0,1 0 0 0 0,-1 0 0 0 0,1 0 0 0 0,-1 0 0 0 0,1-1 1 0 0,-1 1-1 0 0,1-1 0 0 0,-1 1 0 0 0,1-1 0 0 0,-1 1 0 0 0,0-1 0 0 0,1 0 0 0 0,-1 0 0 0 0,0 0 0 0 0,0 1 1 0 0,0-1-1 0 0,1 0 0 0 0,-1-1 0 0 0,0 1 0 0 0,0 0 0 0 0,0 0 0 0 0,-1 0 0 0 0,1-1 0 0 0,0 1 0 0 0,0 0 0 0 0,-1-1 1 0 0,1 1-1 0 0,-1 0 0 0 0,1-1 0 0 0,-1 1 0 0 0,1-1 0 0 0,-1 1 0 0 0,0-1 0 0 0,0 1 0 0 0,0-1 0 0 0,0 1 1 0 0,0-1-1 0 0,0 1 0 0 0,0-1 0 0 0,-1 1 0 0 0,1-1 0 0 0,0 1 0 0 0,-2-3 0 0 0,1 2 52 0 0,-1 0-1 0 0,0 0 0 0 0,1 0 1 0 0,-1 0-1 0 0,0 1 1 0 0,0-1-1 0 0,-1 1 0 0 0,1-1 1 0 0,0 1-1 0 0,0 0 0 0 0,-1 0 1 0 0,1 0-1 0 0,0 0 1 0 0,-1 0-1 0 0,1 0 0 0 0,-1 1 1 0 0,1-1-1 0 0,-1 1 1 0 0,0 0-1 0 0,-4 0 0 0 0,4-1 26 0 0,1 1 0 0 0,-1 0 1 0 0,0-1-1 0 0,1 1 0 0 0,-1 0 0 0 0,1 1 0 0 0,-1-1 0 0 0,0 0 0 0 0,1 1 0 0 0,-1-1 0 0 0,1 1 0 0 0,-1 0 0 0 0,1 0 0 0 0,0 0 0 0 0,-1 0 0 0 0,1 0 0 0 0,0 1 0 0 0,0-1 1 0 0,-1 1-1 0 0,-2 2 0 0 0,4-2-32 0 0,0-1 1 0 0,0 1-1 0 0,0-1 0 0 0,1 1 1 0 0,-1-1-1 0 0,0 1 1 0 0,1 0-1 0 0,-1-1 0 0 0,1 1 1 0 0,-1 0-1 0 0,1 0 1 0 0,0-1-1 0 0,0 1 1 0 0,0 0-1 0 0,0 0 0 0 0,0 0 1 0 0,0-1-1 0 0,0 1 1 0 0,1 0-1 0 0,-1 0 0 0 0,0-1 1 0 0,1 1-1 0 0,0 0 1 0 0,-1-1-1 0 0,1 1 1 0 0,0-1-1 0 0,0 1 0 0 0,0-1 1 0 0,0 1-1 0 0,0-1 1 0 0,0 1-1 0 0,0-1 0 0 0,1 0 1 0 0,-1 0-1 0 0,0 0 1 0 0,1 1-1 0 0,-1-1 1 0 0,1-1-1 0 0,-1 1 0 0 0,1 0 1 0 0,0 0-1 0 0,-1 0 1 0 0,1-1-1 0 0,0 1 0 0 0,-1-1 1 0 0,1 0-1 0 0,3 1 1 0 0,1 0-75 0 0,0 0 1 0 0,0 0 0 0 0,0-1-1 0 0,0 1 1 0 0,0-1 0 0 0,-1-1-1 0 0,1 1 1 0 0,0-1 0 0 0,0 0-1 0 0,0 0 1 0 0,0-1 0 0 0,-1 0-1 0 0,9-4 1 0 0,-12 6 28 0 0,-1-1-1 0 0,1 0 1 0 0,-1 0-1 0 0,0 1 1 0 0,1-1-1 0 0,-1 0 1 0 0,0 0-1 0 0,0-1 1 0 0,0 1-1 0 0,0 0 1 0 0,0 0 0 0 0,0 0-1 0 0,0-1 1 0 0,0 1-1 0 0,-1 0 1 0 0,1-1-1 0 0,0 1 1 0 0,-1-1-1 0 0,1 1 1 0 0,-1-1-1 0 0,1 1 1 0 0,-1-1 0 0 0,0 1-1 0 0,0-1 1 0 0,0 1-1 0 0,0-1 1 0 0,0 1-1 0 0,0-1 1 0 0,0 0-1 0 0,0 1 1 0 0,0-1-1 0 0,-1 1 1 0 0,0-3 0 0 0,0 1 35 0 0,-1 1 0 0 0,1-1 0 0 0,-1 1 1 0 0,0 0-1 0 0,1-1 0 0 0,-1 1 1 0 0,0 0-1 0 0,0 0 0 0 0,0 0 1 0 0,-1 0-1 0 0,1 0 0 0 0,-1 1 1 0 0,1-1-1 0 0,-1 1 0 0 0,1-1 1 0 0,-5 0-1 0 0,-52-15 285 0 0,55 17-258 0 0,1-1 1 0 0,-1 0-1 0 0,1 1 1 0 0,-1 0-1 0 0,1-1 0 0 0,-1 2 1 0 0,0-1-1 0 0,1 0 1 0 0,-1 1-1 0 0,1-1 1 0 0,-1 1-1 0 0,1 0 1 0 0,-1 0-1 0 0,-4 3 1 0 0,7-4-10 0 0,0 1 0 0 0,0-1 0 0 0,0 1 0 0 0,0 0 0 0 0,0-1 1 0 0,0 1-1 0 0,0 0 0 0 0,0 0 0 0 0,1 0 0 0 0,-1-1 0 0 0,0 1 0 0 0,1 0 1 0 0,-1 0-1 0 0,0 0 0 0 0,1 0 0 0 0,-1 0 0 0 0,1 1 0 0 0,-1-1 0 0 0,1 0 1 0 0,0 0-1 0 0,-1 0 0 0 0,1 0 0 0 0,0 0 0 0 0,0 1 0 0 0,0-1 0 0 0,0 0 1 0 0,0 0-1 0 0,0 0 0 0 0,0 0 0 0 0,0 1 0 0 0,1-1 0 0 0,-1 0 0 0 0,0 0 1 0 0,1 0-1 0 0,-1 0 0 0 0,1 0 0 0 0,-1 0 0 0 0,1 0 0 0 0,-1 0 0 0 0,1 0 1 0 0,0 0-1 0 0,0 0 0 0 0,-1 0 0 0 0,1 0 0 0 0,0 0 0 0 0,0-1 0 0 0,0 1 1 0 0,1 1-1 0 0,2 0-45 0 0,0 1 0 0 0,0 0 1 0 0,0-1-1 0 0,0 1 0 0 0,0-1 1 0 0,1 0-1 0 0,-1-1 0 0 0,0 1 1 0 0,1-1-1 0 0,8 2 0 0 0,-9-3-42 0 0,0 0-1 0 0,0 0 1 0 0,0 0-1 0 0,0-1 1 0 0,-1 1-1 0 0,1-1 1 0 0,0 0 0 0 0,-1 0-1 0 0,1 0 1 0 0,0 0-1 0 0,-1-1 1 0 0,1 1-1 0 0,4-4 1 0 0,-7 4 34 0 0,1-1-1 0 0,0 1 1 0 0,-1 0-1 0 0,0-1 1 0 0,1 1 0 0 0,-1-1-1 0 0,0 0 1 0 0,0 1-1 0 0,0-1 1 0 0,0 0-1 0 0,0 0 1 0 0,0 0 0 0 0,0 0-1 0 0,-1 0 1 0 0,1 0-1 0 0,-1 0 1 0 0,1 0 0 0 0,-1 0-1 0 0,0 0 1 0 0,1 0-1 0 0,-1 0 1 0 0,-1 0 0 0 0,1 0-1 0 0,0 0 1 0 0,0 0-1 0 0,-2-3 1 0 0,2 3 53 0 0,-1 0-1 0 0,-1 0 1 0 0,1 0 0 0 0,0 0 0 0 0,0 0-1 0 0,-1 0 1 0 0,1 1 0 0 0,-1-1 0 0 0,1 0-1 0 0,-1 1 1 0 0,0-1 0 0 0,1 1-1 0 0,-1 0 1 0 0,0 0 0 0 0,0 0 0 0 0,0 0-1 0 0,0 0 1 0 0,0 0 0 0 0,0 0 0 0 0,0 0-1 0 0,-1 1 1 0 0,1-1 0 0 0,0 1-1 0 0,0 0 1 0 0,-3 0 0 0 0,3-1-7 0 0,0 1 1 0 0,0 0-1 0 0,1 0 1 0 0,-1 0-1 0 0,0 0 0 0 0,0 0 1 0 0,0 0-1 0 0,1 0 1 0 0,-1 0-1 0 0,0 1 0 0 0,0-1 1 0 0,1 1-1 0 0,-1 0 1 0 0,0-1-1 0 0,1 1 0 0 0,-1 0 1 0 0,0 0-1 0 0,1 0 1 0 0,-1 0-1 0 0,1 0 1 0 0,0 0-1 0 0,-1 0 0 0 0,1 1 1 0 0,0-1-1 0 0,0 0 1 0 0,0 1-1 0 0,0-1 0 0 0,0 1 1 0 0,0 0-1 0 0,0-1 1 0 0,-1 3-1 0 0,2-3-73 0 0,0 0-125 0 0,-1 0 1 0 0,1 0-1 0 0,-1 0 0 0 0,1 1 1 0 0,0-1-1 0 0,0 0 0 0 0,0 0 1 0 0,0 0-1 0 0,0 0 0 0 0,0 1 1 0 0,0-1-1 0 0,0 0 0 0 0,0 0 1 0 0,0 0-1 0 0,1 0 0 0 0,-1 1 1 0 0,0-1-1 0 0,1 0 1 0 0,-1 0-1 0 0,1 0 0 0 0,-1 0 1 0 0,1 0-1 0 0,0 1 0 0 0,8 3-2678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4204 0 0,'0'0'6144'0'0,"31"14"-4186"0"0,-11-10-1994 0 0,0 0 0 0 0,0-2 0 0 0,0 0 0 0 0,0-1 0 0 0,0-1 0 0 0,0-1 0 0 0,0-1 0 0 0,39-8 0 0 0,-60 9-544 0 0,0 0 596 0 0,0 0 1 0 0,0 1-1 0 0,0-1 0 0 0,0 1 1 0 0,0-1-1 0 0,0 1 1 0 0,0 0-1 0 0,0-1 0 0 0,0 1 1 0 0,-1 0-1 0 0,1 0 1 0 0,0 0-1 0 0,0 0 0 0 0,0 0 1 0 0,0 0-1 0 0,0 0 1 0 0,0 0-1 0 0,-1 0 0 0 0,1 0 1 0 0,0 1-1 0 0,0-1 1 0 0,0 0-1 0 0,0 1 0 0 0,0-1 1 0 0,0 1-1 0 0,0-1 1 0 0,0 1-1 0 0,0 0 0 0 0,0-1 1 0 0,0 1-1 0 0,1 0 0 0 0,-1 0 1 0 0,0 0-1 0 0,0-1 1 0 0,1 1-1 0 0,-1 0 0 0 0,0 0 1 0 0,1 0-1 0 0,-1 0 1 0 0,1 0-1 0 0,-1 0 0 0 0,1 0 1 0 0,0 0-1 0 0,-1 1 1 0 0,1-1-1 0 0,0 1 0 0 0,-3 31 60 0 0,2 61 0 0 0,2-61-84 0 0,-7 61 0 0 0,6-91-22 0 0,-1 0-1 0 0,1 0 1 0 0,-1-1-1 0 0,0 1 0 0 0,0 0 1 0 0,0 0-1 0 0,0-1 0 0 0,-1 1 1 0 0,1 0-1 0 0,-1-1 0 0 0,1 0 1 0 0,-1 1-1 0 0,0-1 0 0 0,0 0 1 0 0,0 0-1 0 0,0 0 1 0 0,-1 0-1 0 0,1 0 0 0 0,0 0 1 0 0,-1-1-1 0 0,0 1 0 0 0,1-1 1 0 0,-1 0-1 0 0,0 0 0 0 0,1 0 1 0 0,-1 0-1 0 0,0 0 0 0 0,0 0 1 0 0,0-1-1 0 0,0 0 1 0 0,0 1-1 0 0,0-1 0 0 0,0 0 1 0 0,1 0-1 0 0,-1-1 0 0 0,0 1 1 0 0,-5-2-1 0 0,2 1-54 0 0,1 0-1 0 0,-1 0 1 0 0,0-1-1 0 0,0 0 1 0 0,1 0-1 0 0,-1 0 1 0 0,1-1 0 0 0,-1 1-1 0 0,1-2 1 0 0,0 1-1 0 0,0 0 1 0 0,1-1-1 0 0,-1 0 1 0 0,1 0 0 0 0,-1 0-1 0 0,1-1 1 0 0,1 0-1 0 0,-5-5 1 0 0,8 9-78 0 0,-1 1-1 0 0,1-1 1 0 0,-1 0 0 0 0,1 1 0 0 0,-1-1 0 0 0,1 0 0 0 0,0 0-1 0 0,-1 1 1 0 0,1-1 0 0 0,0 0 0 0 0,0 0 0 0 0,-1 0-1 0 0,1 0 1 0 0,0 1 0 0 0,0-1 0 0 0,0 0 0 0 0,0 0 0 0 0,0 0-1 0 0,0 0 1 0 0,0 0 0 0 0,1 1 0 0 0,-1-1 0 0 0,0 0-1 0 0,0 0 1 0 0,1 0 0 0 0,-1 1 0 0 0,0-1 0 0 0,1 0-1 0 0,-1 0 1 0 0,1 1 0 0 0,-1-1 0 0 0,1 0 0 0 0,-1 1 0 0 0,1-1-1 0 0,0 0 1 0 0,0 0 0 0 0,12-1-2700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96 4456 0 0,'0'0'3161'0'0,"4"-8"-3107"0"0,1-5-28 0 0,0 1-15 0 0,0 0 0 0 0,0 0 1 0 0,14-21-1 0 0,-18 32 11 0 0,-1 1 1 0 0,0 0-1 0 0,0 0 1 0 0,0-1-1 0 0,0 1 1 0 0,1 0-1 0 0,-1-1 0 0 0,0 1 1 0 0,0 0-1 0 0,1 0 1 0 0,-1-1-1 0 0,0 1 0 0 0,0 0 1 0 0,1 0-1 0 0,-1 0 1 0 0,0-1-1 0 0,1 1 0 0 0,-1 0 1 0 0,0 0-1 0 0,1 0 1 0 0,-1 0-1 0 0,0 0 1 0 0,1 0-1 0 0,-1 0 0 0 0,0 0 1 0 0,1 0-1 0 0,-1 0 1 0 0,0 0-1 0 0,1 0 0 0 0,-1 0 1 0 0,0 0-1 0 0,1 0 1 0 0,-1 0-1 0 0,0 0 0 0 0,1 0 1 0 0,-1 0-1 0 0,0 0 1 0 0,1 0-1 0 0,0 1 1 0 0,7 15-75 0 0,-1 18-306 0 0,-7 32 404 0 0,32-116-1212 0 0,-26 40 1213 0 0,21-30-320 0 0,-26 38 289 0 0,0 1 0 0 0,0 0 0 0 0,0-1 0 0 0,0 1 0 0 0,0 0 0 0 0,1 0 0 0 0,-1 0 0 0 0,0 0-1 0 0,0 0 1 0 0,1 0 0 0 0,-1 1 0 0 0,1-1 0 0 0,-1 0 0 0 0,1 1 0 0 0,-1-1 0 0 0,1 1 0 0 0,-1-1 0 0 0,1 1 0 0 0,-1 0 0 0 0,1 0 0 0 0,0-1-1 0 0,-1 1 1 0 0,3 1 0 0 0,-3 3 48 0 0,0 1 0 0 0,0-1 0 0 0,-1 1 0 0 0,0-1 0 0 0,1 1 0 0 0,-2-1 0 0 0,1 1 0 0 0,-1 0 0 0 0,-1 5 0 0 0,-4 7 287 0 0,-1 0 0 0 0,0-1 0 0 0,-12 19-1 0 0,12-25-72 0 0,1 0-1 0 0,1 1 0 0 0,-1-1 1 0 0,2 1-1 0 0,0 0 0 0 0,0 1 1 0 0,1-1-1 0 0,0 1 0 0 0,1-1 1 0 0,-1 15-1 0 0,3-23-231 0 0,0 1 0 0 0,0-1 1 0 0,0 0-1 0 0,1 1 0 0 0,-1-1 0 0 0,1 1 0 0 0,0-1 1 0 0,0 0-1 0 0,0 0 0 0 0,1 1 0 0 0,-1-1 0 0 0,1 0 0 0 0,-1 0 1 0 0,1 0-1 0 0,0-1 0 0 0,0 1 0 0 0,1 0 0 0 0,-1-1 0 0 0,3 3 1 0 0,-2-3-175 0 0,0 0 0 0 0,1 0 0 0 0,-1 0 0 0 0,0-1 0 0 0,1 0 0 0 0,-1 1 0 0 0,1-1 0 0 0,-1-1 0 0 0,1 1 1 0 0,-1 0-1 0 0,1-1 0 0 0,0 0 0 0 0,-1 0 0 0 0,1 0 0 0 0,0 0 0 0 0,-1 0 0 0 0,1-1 0 0 0,5-1 0 0 0,-1-1-715 0 0,0 1 0 0 0,-1-1 0 0 0,0-1-1 0 0,1 0 1 0 0,-1 0 0 0 0,10-8 0 0 0,3-2-3851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39 206 536 0 0,'0'0'4244'0'0,"-18"36"407"0"0,17-36-4654 0 0,1 1 0 0 0,-1-1 1 0 0,1 0-1 0 0,-1 0 0 0 0,0 0 1 0 0,1 0-1 0 0,-1 0 0 0 0,0 0 1 0 0,1 0-1 0 0,-1 0 0 0 0,0 0 1 0 0,1 0-1 0 0,-1 0 0 0 0,1 0 1 0 0,-1 0-1 0 0,0-1 0 0 0,1 1 1 0 0,-1 0-1 0 0,1 0 0 0 0,-1-1 1 0 0,1 1-1 0 0,-1-1 0 0 0,0 1 0 0 0,1 0 1 0 0,0-1-1 0 0,-1 1 0 0 0,1-1 1 0 0,-1 1-1 0 0,1-1 0 0 0,-1 1 1 0 0,1-1-1 0 0,0 1 0 0 0,-1-1 1 0 0,1 1-1 0 0,0-1 0 0 0,0 0 1 0 0,0 1-1 0 0,-1-1 0 0 0,1 1 1 0 0,0-1-1 0 0,0 0 0 0 0,0 0 1 0 0,10-130-721 0 0,-8 144 732 0 0,-1 1 1 0 0,0-1 0 0 0,0 0-1 0 0,-4 25 1 0 0,1 6 174 0 0,2-43-268 0 0,-1-41-978 0 0,2 30 1060 0 0,-1-174 316 0 0,0 220-1133 0 0,0 127 1399 0 0,0-163-605 0 0,-2-38-1864 0 0,-2-60-157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3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1 236 0 0,'0'0'6789'0'0,"-24"7"-3089"0"0,19-2-3622 0 0,0 1-1 0 0,0 0 1 0 0,0 0-1 0 0,1 0 1 0 0,0 0-1 0 0,0 1 1 0 0,1-1 0 0 0,-1 1-1 0 0,2 0 1 0 0,-1 0-1 0 0,1 1 1 0 0,0-1-1 0 0,-2 15 1 0 0,0 9-52 0 0,2-1 1 0 0,2 34-1 0 0,0-41 96 0 0,0-20-183 0 0,0 0 1 0 0,0 1-1 0 0,0-1 0 0 0,1 0 0 0 0,0 0 0 0 0,-1 1 0 0 0,1-1 0 0 0,0 0 0 0 0,1 0 0 0 0,-1 0 0 0 0,1 0 0 0 0,-1 0 0 0 0,1 0 0 0 0,0 0 0 0 0,0-1 0 0 0,0 1 0 0 0,3 2 1 0 0,-1-1-663 0 0,1 0 0 0 0,0-1 0 0 0,0 0 0 0 0,0 0 0 0 0,0 0 0 0 0,1 0 0 0 0,-1-1 0 0 0,11 3 0 0 0,-1-1-1938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26 1652 0 0,'0'0'6551'0'0,"-2"0"-6472"0"0,-5 0-67 0 0,6 0 9 0 0,-8 0 117 0 0,1 0-1 0 0,-1 1 1 0 0,1 0 0 0 0,-1 0 0 0 0,1 1-1 0 0,0 0 1 0 0,0 0 0 0 0,-1 1 0 0 0,2 0 0 0 0,-1 0-1 0 0,-14 10 1 0 0,17-10-143 0 0,2 0-1 0 0,-1 0 1 0 0,0 1 0 0 0,1 0-1 0 0,-1 0 1 0 0,1 0 0 0 0,0 0-1 0 0,0 0 1 0 0,1 1 0 0 0,-1-1-1 0 0,1 1 1 0 0,0 0-1 0 0,1-1 1 0 0,-1 1 0 0 0,1 0-1 0 0,0 0 1 0 0,0 0 0 0 0,0 0-1 0 0,0 0 1 0 0,1 10 0 0 0,0-5-14 0 0,0-1 0 0 0,0 1 0 0 0,1 0 0 0 0,1-1 0 0 0,-1 0 0 0 0,1 1 0 0 0,4 9 0 0 0,-5-16-7 0 0,1-1 0 0 0,-1 1-1 0 0,1-1 1 0 0,-1 1 0 0 0,1-1 0 0 0,0 0 0 0 0,0 0-1 0 0,0 0 1 0 0,0 0 0 0 0,1 0 0 0 0,-1 0 0 0 0,0 0-1 0 0,1-1 1 0 0,-1 1 0 0 0,1-1 0 0 0,0 0-1 0 0,-1 1 1 0 0,1-1 0 0 0,0-1 0 0 0,0 1 0 0 0,0 0-1 0 0,-1-1 1 0 0,1 1 0 0 0,0-1 0 0 0,0 0 0 0 0,0 0-1 0 0,3 0 1 0 0,85-12-585 0 0,-55 4 96 0 0,-30 6 222 0 0,-12 3-17 0 0,-14 2 252 0 0,0 0-1 0 0,-1-2 0 0 0,1 0 1 0 0,-1-1-1 0 0,-20-3 0 0 0,38 2 55 0 0,0 0 1 0 0,0-1-1 0 0,0 1 0 0 0,1-1 0 0 0,-1 1 0 0 0,0-1 1 0 0,1 0-1 0 0,-1 0 0 0 0,1 0 0 0 0,0 0 0 0 0,0-1 1 0 0,0 1-1 0 0,0-1 0 0 0,0 1 0 0 0,0-1 0 0 0,0 0 0 0 0,1 1 1 0 0,0-1-1 0 0,-1 0 0 0 0,1 0 0 0 0,0 0 0 0 0,-1-5 1 0 0,1 3 55 0 0,0-1 0 0 0,-1 0 1 0 0,2 1-1 0 0,-1-1 0 0 0,1 0 0 0 0,0 1 1 0 0,0-1-1 0 0,0 0 0 0 0,1 1 1 0 0,0-1-1 0 0,3-10 0 0 0,4 1 35 0 0,2 0 0 0 0,0 1 0 0 0,1 0 0 0 0,0 1 0 0 0,1 0 0 0 0,1 1 0 0 0,26-21 0 0 0,-38 32-83 0 0,0 1 112 0 0,0-1-1 0 0,1 0 1 0 0,-1 1-1 0 0,1 0 0 0 0,-1-1 1 0 0,0 1-1 0 0,1 0 1 0 0,-1-1-1 0 0,1 1 0 0 0,-1 0 1 0 0,1 0-1 0 0,-1 0 1 0 0,1 1-1 0 0,-1-1 0 0 0,1 0 1 0 0,-1 0-1 0 0,0 1 1 0 0,1-1-1 0 0,1 1 0 0 0,32 14-2881 0 0,-26-11-233 0 0,-1 0-1529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2799 1 132 0 0,'0'0'3254'0'0,"-23"50"871"0"0,-212 279-6698 0 0,105-140 1842 0 0,26-40 1296 0 0,-21 35 345 0 0,36-57-1328 0 0,59-86 480 0 0,-94 129-560 0 0,34-52 842 0 0,-32 45 63 0 0,75-104-55 0 0,-108 119-465 0 0,117-136 85 0 0,7-8 281 0 0,-27 37 1 0 0,21-29-268 0 0,28-34 66 0 0,1 1-1 0 0,0 1 0 0 0,-13 18 1 0 0,-3 8 241 0 0,-45 53 0 0 0,28-39 48 0 0,-106 134-293 0 0,93-126 155 0 0,41-45-140 0 0,0 0 0 0 0,1 0 0 0 0,0 2 0 0 0,-18 28 0 0 0,20-27-7 0 0,0 0 1 0 0,-2-1-1 0 0,-24 25 0 0 0,-4 6-1 0 0,-86 122 10 0 0,11 3 513 0 0,28-43-336 0 0,59-83-253 0 0,-14 18-75 0 0,-43 51-2 0 0,63-84 73 0 0,-28 34 70 0 0,31-42-8 0 0,-31 48-1 0 0,18-24-24 0 0,-8 16-12 0 0,36-56-34 0 0,0 1-1 0 0,0-1 1 0 0,-1 0 0 0 0,0 0-1 0 0,-6 5 1 0 0,-19 26 116 0 0,17-21 75 0 0,11-14-350 0 0,0 0 1 0 0,0 0 0 0 0,0 0-1 0 0,1 1 1 0 0,-1-1-1 0 0,1 0 1 0 0,-1 1 0 0 0,1-1-1 0 0,0 1 1 0 0,-2 4-1 0 0,9-7-4614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179 440 836 0 0,'6'-3'8762'0'0,"15"-9"-9277"0"0,-18 8 485 0 0,0 0 0 0 0,-1 0 0 0 0,1-1 0 0 0,-1 0 0 0 0,0 1 0 0 0,0-1 0 0 0,0 0 0 0 0,-1 0 0 0 0,0 0 0 0 0,0 0 0 0 0,0 0 0 0 0,0 0 0 0 0,-1-9 0 0 0,-4-75-440 0 0,1 67 200 0 0,1 10 285 0 0,0 0 0 0 0,-2 1 0 0 0,1 0 1 0 0,-2 0-1 0 0,1 0 0 0 0,-1 0 0 0 0,-1 1 1 0 0,0-1-1 0 0,-1 1 0 0 0,1 1 0 0 0,-2-1 1 0 0,0 1-1 0 0,-16-15 0 0 0,7 16 143 0 0,15 8-129 0 0,1 0 0 0 0,0-1 0 0 0,-1 1 0 0 0,1-1 0 0 0,0 1 0 0 0,-1-1 0 0 0,1 1 0 0 0,0-1 0 0 0,0 0 0 0 0,0 1 0 0 0,0-1 0 0 0,0 0 0 0 0,0 0 0 0 0,0 0 0 0 0,0 0 0 0 0,0 0 0 0 0,0 0 0 0 0,-1-3 2277 0 0,2 8-2350 0 0,0 1 0 0 0,0-1 1 0 0,-1 0-1 0 0,1 0 0 0 0,-1 0 1 0 0,0 0-1 0 0,-3 7 0 0 0,0-2 3 0 0,0 1-1 0 0,-1-1 0 0 0,-1 0 1 0 0,0-1-1 0 0,0 0 0 0 0,0 0 1 0 0,-1 0-1 0 0,0 0 1 0 0,-1-1-1 0 0,-11 9 0 0 0,12-10-19 0 0,14-9-256 0 0,17-14-231 0 0,-16 3 469 0 0,0 1 0 0 0,-1-1 0 0 0,0-1 0 0 0,-1 1 0 0 0,-1-1 0 0 0,0 0 1 0 0,-1 0-1 0 0,-1 0 0 0 0,-1-1 0 0 0,2-16 0 0 0,-4 31 570 0 0,5 2-299 0 0,1 0 0 0 0,-1 0 0 0 0,0 0-1 0 0,0 1 1 0 0,1-1 0 0 0,-1 1-1 0 0,0 1 1 0 0,0-1 0 0 0,5 4 0 0 0,-5-3-250 0 0,0 0 1 0 0,1 0-1 0 0,-1-1 0 0 0,1 0 1 0 0,0 0-1 0 0,0 0 1 0 0,7 0-1 0 0,12-1-1356 0 0,-3-1-3303 0 0,-13 1 540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8 708 0 0,'0'0'5885'0'0,"9"-2"-5720"0"0,28-3-69 0 0,-36 5-90 0 0,0 0-1 0 0,1-1 1 0 0,-1 1-1 0 0,0 1 1 0 0,0-1-1 0 0,1 0 1 0 0,-1 0 0 0 0,0 0-1 0 0,0 1 1 0 0,1-1-1 0 0,-1 0 1 0 0,0 1 0 0 0,0-1-1 0 0,0 1 1 0 0,0 0-1 0 0,0-1 1 0 0,0 1 0 0 0,0 0-1 0 0,0 0 1 0 0,0-1-1 0 0,0 1 1 0 0,0 0 0 0 0,0 0-1 0 0,-1 0 1 0 0,1 0-1 0 0,0 0 1 0 0,-1 0-1 0 0,1 0 1 0 0,0 1 0 0 0,-1-1-1 0 0,0 0 1 0 0,1 0-1 0 0,0 2 1 0 0,3 38 233 0 0,-4-38-207 0 0,-1 8 47 0 0,0-1 0 0 0,0 1 0 0 0,-1-1 0 0 0,0 1 0 0 0,-1-1 0 0 0,0 0 0 0 0,-1 0 1 0 0,-8 18-1 0 0,-5 1 398 0 0,-29 39 0 0 0,33-49-124 0 0,12-18-284 0 0,0 0-1 0 0,0 1 0 0 0,0-1 1 0 0,0 1-1 0 0,0-1 0 0 0,0 1 1 0 0,1-1-1 0 0,-1 1 0 0 0,0 0 1 0 0,1-1-1 0 0,-1 1 0 0 0,1 0 1 0 0,0-1-1 0 0,0 1 0 0 0,-1 0 1 0 0,1 0-1 0 0,0-1 0 0 0,1 1 1 0 0,-1 0-1 0 0,0 0 0 0 0,0-1 1 0 0,1 1-1 0 0,-1 0 0 0 0,1 0 1 0 0,-1-1-1 0 0,1 1 0 0 0,0-1 1 0 0,0 1-1 0 0,0-1 0 0 0,0 1 1 0 0,0-1-1 0 0,0 1 0 0 0,0-1 1 0 0,0 0-1 0 0,0 0 0 0 0,1 1 1 0 0,-1-1-1 0 0,0 0 0 0 0,4 1 1 0 0,-3 0-150 0 0,1-1 1 0 0,0 1-1 0 0,0-1 1 0 0,0 0-1 0 0,0 0 1 0 0,0 0-1 0 0,0 0 1 0 0,0-1-1 0 0,0 0 1 0 0,0 1 0 0 0,0-1-1 0 0,0 0 1 0 0,0 0-1 0 0,1 0 1 0 0,-1-1-1 0 0,0 1 1 0 0,0-1-1 0 0,0 0 1 0 0,0 0-1 0 0,0 0 1 0 0,0 0-1 0 0,3-2 1 0 0,5-5-1474 0 0,0-1 1 0 0,0 1-1 0 0,12-15 0 0 0,-11 11-1216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1 880 0 0,'0'0'4718'0'0,"-9"10"-4109"0"0,-2 3-615 0 0,-21 28 1015 0 0,-3-2 0 0 0,-70 64 0 0 0,105-103-1059 0 0,-1 1-1 0 0,1-1 1 0 0,-1 0 0 0 0,1 1-1 0 0,-1-1 1 0 0,1 1 0 0 0,-1-1-1 0 0,1 0 1 0 0,-1 1-1 0 0,1-1 1 0 0,-1 0 0 0 0,1 0-1 0 0,-1 1 1 0 0,0-1 0 0 0,1 0-1 0 0,-1 0 1 0 0,0 0-1 0 0,1 0 1 0 0,-1 0 0 0 0,1 0-1 0 0,-1 0 1 0 0,0 0 0 0 0,1 0-1 0 0,-1 0 1 0 0,0 0-1 0 0,1 0 1 0 0,-1 0 0 0 0,1-1-1 0 0,-1 1 1 0 0,0 0 0 0 0,1 0-1 0 0,-1-1 1 0 0,1 1-1 0 0,-1 0 1 0 0,1-1 0 0 0,-1 1-1 0 0,1 0 1 0 0,-1-2 0 0 0,0 0-23 0 0,0 0 1 0 0,0 0 0 0 0,0 0 0 0 0,0-1 0 0 0,1 1 0 0 0,-1 0-1 0 0,1-1 1 0 0,0 1 0 0 0,-1 0 0 0 0,2-5 0 0 0,-1-4 7 0 0,1 1 0 0 0,0 0 1 0 0,0 0-1 0 0,6-16 1 0 0,-5 19 109 0 0,1 1 0 0 0,0-1 0 0 0,0 1 0 0 0,0 0 0 0 0,7-8 1 0 0,-10 13 4 0 0,1 1 0 0 0,-1-1 0 0 0,0 1 0 0 0,1-1 0 0 0,-1 1 0 0 0,1 0 0 0 0,-1-1 0 0 0,1 1 0 0 0,-1 0 0 0 0,1-1 0 0 0,-1 1 0 0 0,1 0 0 0 0,-1 0 0 0 0,1-1 0 0 0,-1 1 0 0 0,1 0 0 0 0,0 0 0 0 0,-1 0 0 0 0,1 0 0 0 0,-1 0 0 0 0,1 0 0 0 0,-1 0 0 0 0,1 0 0 0 0,0 0 0 0 0,-1 0 0 0 0,1 0 0 0 0,-1 0 0 0 0,2 0 0 0 0,-1 2 15 0 0,1-1 1 0 0,-1 0 0 0 0,0 1 0 0 0,1-1-1 0 0,-1 0 1 0 0,0 1 0 0 0,0-1 0 0 0,0 1 0 0 0,0 0-1 0 0,0-1 1 0 0,0 1 0 0 0,-1 0 0 0 0,1 0-1 0 0,0 2 1 0 0,7 20 723 0 0,1-1-1 0 0,21 37 1 0 0,-27-53-748 0 0,1-1 0 0 0,1 0 0 0 0,-1 0 0 0 0,1 0-1 0 0,0-1 1 0 0,0 0 0 0 0,1 0 0 0 0,-1 0 0 0 0,1 0 0 0 0,0-1 0 0 0,1 0 0 0 0,-1 0 0 0 0,11 4 0 0 0,-15-7-138 0 0,0-1 1 0 0,0 1-1 0 0,0-1 1 0 0,0 1-1 0 0,0-1 0 0 0,0 0 1 0 0,0 0-1 0 0,0 0 1 0 0,0 0-1 0 0,1 0 0 0 0,-1 0 1 0 0,0-1-1 0 0,0 1 0 0 0,0-1 1 0 0,0 1-1 0 0,2-2 1 0 0,28-18-5031 0 0,-30 18 4493 0 0,10-7-3428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57 272 0 0,'0'0'3238'0'0,"16"-12"119"0"0,-16 20-2745 0 0,0-5-451 0 0,0 0 0 0 0,0 0 1 0 0,0 0-1 0 0,0 0 1 0 0,0 0-1 0 0,1 0 1 0 0,-1 0-1 0 0,1 0 1 0 0,0 0-1 0 0,2 3 0 0 0,-2-4-181 0 0,0-1 0 0 0,1 0 0 0 0,-1 1 0 0 0,1-1 0 0 0,-1 0-1 0 0,1 0 1 0 0,-1 0 0 0 0,1 0 0 0 0,0-1 0 0 0,-1 1 0 0 0,1 0-1 0 0,0-1 1 0 0,0 1 0 0 0,0-1 0 0 0,-1 0 0 0 0,1 1 0 0 0,0-1-1 0 0,0 0 1 0 0,0 0 0 0 0,0 0 0 0 0,2-1 0 0 0,-3 1-11 0 0,-1 0 0 0 0,1 0 0 0 0,-1 0-1 0 0,0 0 1 0 0,1 0 0 0 0,-1 0 0 0 0,0 0 0 0 0,1 0 0 0 0,-1 0 0 0 0,1 0 0 0 0,-1-1 0 0 0,0 1 0 0 0,1 0-1 0 0,-1 0 1 0 0,0 0 0 0 0,1-1 0 0 0,-1 1 0 0 0,0 0 0 0 0,0 0 0 0 0,1-1 0 0 0,-1 1 0 0 0,0 0 0 0 0,0-1 0 0 0,1 1-1 0 0,-1 0 1 0 0,0-1 0 0 0,0 1 0 0 0,0 0 0 0 0,0-1 0 0 0,1 1 0 0 0,-1 0 0 0 0,0-1 0 0 0,0 1 0 0 0,0-1-1 0 0,-3-19-313 0 0,2 17 358 0 0,0-1 1 0 0,-1 1-1 0 0,1 0 0 0 0,-1-1 1 0 0,0 1-1 0 0,0 0 1 0 0,0 0-1 0 0,0 1 0 0 0,-4-5 1 0 0,5 6 17 0 0,0 0 0 0 0,0 0 0 0 0,0 1 0 0 0,0-1 1 0 0,0 0-1 0 0,0 1 0 0 0,0-1 0 0 0,0 1 0 0 0,0-1 0 0 0,0 1 1 0 0,0-1-1 0 0,0 1 0 0 0,0 0 0 0 0,0 0 0 0 0,-1 0 1 0 0,1-1-1 0 0,0 1 0 0 0,0 0 0 0 0,0 0 0 0 0,0 1 0 0 0,-1-1 1 0 0,1 0-1 0 0,0 0 0 0 0,0 0 0 0 0,0 1 0 0 0,0-1 0 0 0,0 1 1 0 0,0-1-1 0 0,0 1 0 0 0,-1-1 0 0 0,1 1 0 0 0,1 0 1 0 0,-1-1-1 0 0,0 1 0 0 0,0 0 0 0 0,0 0 0 0 0,0-1 0 0 0,0 1 1 0 0,1 0-1 0 0,-1 0 0 0 0,0 0 0 0 0,1 0 0 0 0,-1 0 0 0 0,1 0 1 0 0,-1 2-1 0 0,-1 1 15 0 0,1 0 1 0 0,0 0-1 0 0,0 0 1 0 0,0 0-1 0 0,0 0 1 0 0,1 1-1 0 0,-1-1 1 0 0,1 0-1 0 0,0 1 1 0 0,1-1-1 0 0,1 8 1 0 0,-2-11-56 0 0,0 0 1 0 0,1 0-1 0 0,-1 0 1 0 0,1 0-1 0 0,-1 0 1 0 0,1 0-1 0 0,-1 0 1 0 0,1 0-1 0 0,0 0 1 0 0,0 0-1 0 0,-1 0 1 0 0,1-1-1 0 0,0 1 1 0 0,0 0-1 0 0,0-1 1 0 0,0 1-1 0 0,0 0 1 0 0,0-1-1 0 0,0 1 1 0 0,0-1-1 0 0,0 0 1 0 0,0 1-1 0 0,0-1 1 0 0,0 0-1 0 0,0 0 1 0 0,1 1-1 0 0,-1-1 1 0 0,0 0-1 0 0,0 0 1 0 0,0 0-1 0 0,0 0 1 0 0,0-1-1 0 0,0 1 1 0 0,0 0-1 0 0,2-1 0 0 0,0 1-50 0 0,-1-1-1 0 0,0 1 1 0 0,0-1-1 0 0,0 0 1 0 0,0 1-1 0 0,0-1 1 0 0,-1 0-1 0 0,1 0 0 0 0,0 0 1 0 0,0-1-1 0 0,-1 1 1 0 0,1 0-1 0 0,0-1 1 0 0,-1 1-1 0 0,1-1 0 0 0,-1 1 1 0 0,0-1-1 0 0,2-3 1 0 0,-1 0 9 0 0,-1-1-1 0 0,0 1 1 0 0,0-1 0 0 0,-1 0 0 0 0,1 1 0 0 0,-1-1 0 0 0,0 1-1 0 0,-1-1 1 0 0,0 0 0 0 0,-1-6 0 0 0,2 10 69 0 0,0 1 1 0 0,-1-1-1 0 0,1 1 1 0 0,0-1-1 0 0,-1 1 1 0 0,1-1-1 0 0,-1 1 1 0 0,1 0-1 0 0,-1-1 1 0 0,0 1-1 0 0,0 0 1 0 0,1 0-1 0 0,-1-1 1 0 0,0 1-1 0 0,0 0 1 0 0,0 0-1 0 0,0 0 0 0 0,-1 0 1 0 0,1 0-1 0 0,0 0 1 0 0,0 0-1 0 0,0 1 1 0 0,-1-1-1 0 0,1 0 1 0 0,0 1-1 0 0,-1-1 1 0 0,1 1-1 0 0,-1-1 1 0 0,1 1-1 0 0,-1 0 1 0 0,1-1-1 0 0,-1 1 1 0 0,1 0-1 0 0,-1 0 1 0 0,1 0-1 0 0,-1 0 1 0 0,1 0-1 0 0,-1 1 1 0 0,1-1-1 0 0,0 0 1 0 0,-1 1-1 0 0,1-1 0 0 0,-1 1 1 0 0,-1 0-1 0 0,1 1 32 0 0,0-1 0 0 0,0 0-1 0 0,0 1 1 0 0,0-1-1 0 0,0 1 1 0 0,1 0-1 0 0,-1 0 1 0 0,0 0-1 0 0,1-1 1 0 0,-1 1-1 0 0,1 1 1 0 0,0-1 0 0 0,0 0-1 0 0,0 0 1 0 0,0 0-1 0 0,0 1 1 0 0,0-1-1 0 0,0 1 1 0 0,1-1-1 0 0,-1 0 1 0 0,1 1-1 0 0,0-1 1 0 0,0 1 0 0 0,0-1-1 0 0,0 4 1 0 0,0-3-45 0 0,0-1 0 0 0,0 0 0 0 0,1 0 0 0 0,-1 0 0 0 0,0 0 0 0 0,1 1 0 0 0,0-1 0 0 0,-1 0 0 0 0,1 0 0 0 0,0 0 0 0 0,0 0 0 0 0,0 0 0 0 0,0 0 0 0 0,1-1 0 0 0,-1 1 0 0 0,0 0 0 0 0,1-1 0 0 0,-1 1 0 0 0,1 0 1 0 0,0-1-1 0 0,-1 0 0 0 0,1 1 0 0 0,0-1 0 0 0,0 0 0 0 0,0 0 0 0 0,0 0 0 0 0,0 0 0 0 0,4 1 0 0 0,-2-1-89 0 0,0-1 1 0 0,0 0-1 0 0,0 1 0 0 0,0-1 1 0 0,0-1-1 0 0,0 1 0 0 0,0-1 1 0 0,0 1-1 0 0,0-1 0 0 0,0 0 1 0 0,0-1-1 0 0,0 1 0 0 0,0-1 1 0 0,6-3-1 0 0,-8 4 53 0 0,-1 0 0 0 0,1-1 0 0 0,-1 1-1 0 0,1 0 1 0 0,-1-1 0 0 0,0 1 0 0 0,0-1 0 0 0,0 1 0 0 0,0-1 0 0 0,0 1 0 0 0,0-1 0 0 0,0 0-1 0 0,0 0 1 0 0,-1 1 0 0 0,1-1 0 0 0,0 0 0 0 0,-1 0 0 0 0,0 0 0 0 0,1 0 0 0 0,-1 0-1 0 0,0 0 1 0 0,0 0 0 0 0,0 0 0 0 0,0 1 0 0 0,-1-1 0 0 0,1 0 0 0 0,0 0 0 0 0,-1 0-1 0 0,0 0 1 0 0,1 0 0 0 0,-1 1 0 0 0,0-1 0 0 0,0 0 0 0 0,-1-2 0 0 0,0 2 50 0 0,1 0 0 0 0,-1 0 0 0 0,0 0 0 0 0,0 0 1 0 0,1 0-1 0 0,-1 0 0 0 0,0 1 0 0 0,-1-1 0 0 0,1 1 1 0 0,0 0-1 0 0,0-1 0 0 0,-1 1 0 0 0,1 0 0 0 0,0 0 1 0 0,-1 0-1 0 0,1 1 0 0 0,-1-1 0 0 0,1 1 0 0 0,-1-1 1 0 0,0 1-1 0 0,1 0 0 0 0,-1 0 0 0 0,1 0 0 0 0,-1 0 1 0 0,0 1-1 0 0,-3 0 0 0 0,4-1 11 0 0,0 0 1 0 0,0 1-1 0 0,-1-1 1 0 0,1 1-1 0 0,0-1 1 0 0,0 1-1 0 0,0 0 1 0 0,0 0-1 0 0,0 0 1 0 0,0 0-1 0 0,0 0 1 0 0,0 1-1 0 0,0-1 1 0 0,1 0-1 0 0,-1 1 0 0 0,0 0 1 0 0,1-1-1 0 0,-1 1 1 0 0,1 0-1 0 0,0 0 1 0 0,0-1-1 0 0,-1 1 1 0 0,1 0-1 0 0,0 0 1 0 0,1 1-1 0 0,-1-1 1 0 0,0 0-1 0 0,1 0 1 0 0,-1 0-1 0 0,0 5 1 0 0,1-5-34 0 0,0 1 0 0 0,0-1 0 0 0,0 1 1 0 0,1-1-1 0 0,-1 1 0 0 0,1-1 0 0 0,-1 1 1 0 0,1-1-1 0 0,0 0 0 0 0,0 1 0 0 0,0-1 1 0 0,0 0-1 0 0,0 0 0 0 0,1 1 0 0 0,-1-1 1 0 0,1 0-1 0 0,-1 0 0 0 0,1 0 0 0 0,3 2 1 0 0,-2-2-70 0 0,0 0-1 0 0,0 0 1 0 0,1-1 0 0 0,-1 1 0 0 0,0-1 0 0 0,1 0 0 0 0,0 0 0 0 0,-1 0-1 0 0,1 0 1 0 0,0-1 0 0 0,-1 1 0 0 0,1-1 0 0 0,4 0 0 0 0,-4 0 22 0 0,-1-1 0 0 0,1 1 0 0 0,-1-1 1 0 0,1 1-1 0 0,-1-1 0 0 0,0 0 0 0 0,1 0 1 0 0,-1-1-1 0 0,0 1 0 0 0,0-1 0 0 0,0 1 1 0 0,0-1-1 0 0,0 0 0 0 0,3-3 0 0 0,-5 4 30 0 0,0 0-1 0 0,1 0 0 0 0,-1-1 0 0 0,0 1 0 0 0,0 0 0 0 0,0-1 0 0 0,0 1 1 0 0,-1-1-1 0 0,1 1 0 0 0,0-1 0 0 0,-1 1 0 0 0,1-1 0 0 0,-1 0 0 0 0,1 1 1 0 0,-1-1-1 0 0,0 0 0 0 0,1 1 0 0 0,-1-1 0 0 0,0 0 0 0 0,0 0 0 0 0,0 1 1 0 0,-1-1-1 0 0,1 0 0 0 0,0 1 0 0 0,-1-1 0 0 0,1 0 0 0 0,-1 1 0 0 0,1-1 1 0 0,-1 1-1 0 0,0-1 0 0 0,-1-2 0 0 0,0 1 41 0 0,0 0-1 0 0,-1 1 1 0 0,1-1 0 0 0,0 1 0 0 0,-1-1-1 0 0,1 1 1 0 0,-1 0 0 0 0,0 0 0 0 0,0 0-1 0 0,0 0 1 0 0,0 1 0 0 0,0-1-1 0 0,0 1 1 0 0,0-1 0 0 0,0 1 0 0 0,-1 0-1 0 0,1 1 1 0 0,0-1 0 0 0,-7 0 0 0 0,8 1 14 0 0,1 0 0 0 0,-1 0 0 0 0,0 0 0 0 0,0 0 0 0 0,1 0 0 0 0,-1 1 1 0 0,0-1-1 0 0,1 0 0 0 0,-1 1 0 0 0,0 0 0 0 0,1-1 0 0 0,-1 1 0 0 0,1 0 1 0 0,-1 0-1 0 0,1 0 0 0 0,-1 0 0 0 0,1 0 0 0 0,0 0 0 0 0,-1 0 0 0 0,1 0 1 0 0,0 0-1 0 0,0 1 0 0 0,0-1 0 0 0,0 0 0 0 0,0 1 0 0 0,0-1 0 0 0,0 1 0 0 0,0 0 1 0 0,1-1-1 0 0,-1 1 0 0 0,1-1 0 0 0,-1 1 0 0 0,1 0 0 0 0,0 0 0 0 0,-1-1 1 0 0,1 1-1 0 0,0 0 0 0 0,0-1 0 0 0,0 3 0 0 0,0-3-38 0 0,0 0 1 0 0,0 1-1 0 0,0-1 0 0 0,0 0 1 0 0,0 0-1 0 0,0 1 0 0 0,0-1 0 0 0,0 0 1 0 0,0 0-1 0 0,0 0 0 0 0,1 1 1 0 0,-1-1-1 0 0,0 0 0 0 0,1 0 0 0 0,-1 0 1 0 0,1 0-1 0 0,0 0 0 0 0,-1 0 1 0 0,1 0-1 0 0,0 0 0 0 0,0 0 0 0 0,-1 0 1 0 0,1 0-1 0 0,0 0 0 0 0,0 0 1 0 0,0-1-1 0 0,0 1 0 0 0,0 0 0 0 0,0-1 1 0 0,0 1-1 0 0,0-1 0 0 0,0 1 1 0 0,1-1-1 0 0,-1 1 0 0 0,0-1 0 0 0,0 0 1 0 0,0 0-1 0 0,1 1 0 0 0,1-1 1 0 0,-2-1-35 0 0,1 1 1 0 0,-1-1 0 0 0,0 1-1 0 0,1-1 1 0 0,-1 0-1 0 0,1 1 1 0 0,-1-1 0 0 0,0 0-1 0 0,1 0 1 0 0,-1 0 0 0 0,0 0-1 0 0,0 0 1 0 0,0 0 0 0 0,0-1-1 0 0,0 1 1 0 0,0 0-1 0 0,0 0 1 0 0,0-1 0 0 0,-1 1-1 0 0,1-1 1 0 0,0 1 0 0 0,-1 0-1 0 0,1-1 1 0 0,-1 1 0 0 0,0-1-1 0 0,1 0 1 0 0,-1 1-1 0 0,0-1 1 0 0,0 1 0 0 0,0-1-1 0 0,0-2 1 0 0,0 4 43 0 0,0-1-1 0 0,0 1 1 0 0,0 0 0 0 0,0-1-1 0 0,0 1 1 0 0,1 0 0 0 0,-1-1-1 0 0,0 1 1 0 0,0-1 0 0 0,0 1-1 0 0,0 0 1 0 0,-1-1 0 0 0,1 1-1 0 0,0-1 1 0 0,0 1 0 0 0,0 0-1 0 0,0-1 1 0 0,0 1 0 0 0,0 0-1 0 0,-1-1 1 0 0,1 1 0 0 0,0 0-1 0 0,0-1 1 0 0,0 1 0 0 0,-1 0-1 0 0,1-1 1 0 0,0 1 0 0 0,0 0-1 0 0,-1-1 1 0 0,1 1 0 0 0,0 0-1 0 0,-1 0 1 0 0,1 0 0 0 0,0-1-1 0 0,-1 1 1 0 0,1 0 0 0 0,-1 0-1 0 0,1 0 1 0 0,0 0 0 0 0,-1 0-1 0 0,1 0 1 0 0,0-1 0 0 0,-1 1-1 0 0,1 0 1 0 0,-1 0 0 0 0,1 0-1 0 0,0 0 1 0 0,-1 1 0 0 0,1-1-1 0 0,-1 0 1 0 0,0 0 0 0 0,1 0-82 0 0,-1 1 0 0 0,0-1 1 0 0,0 1-1 0 0,0 0 0 0 0,1-1 1 0 0,-1 1-1 0 0,0 0 1 0 0,0-1-1 0 0,1 1 0 0 0,-1 0 1 0 0,1 0-1 0 0,-1-1 0 0 0,1 1 1 0 0,-1 0-1 0 0,1 0 0 0 0,-1 0 1 0 0,1 0-1 0 0,0 0 0 0 0,-1 0 1 0 0,1 0-1 0 0,0 1 1 0 0,0 8-2411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1908 0 0,'0'0'1806'0'0,"17"-2"-22"0"0,-7 1 5276 0 0,-10 2-7066 0 0,0 0-1 0 0,0 0 1 0 0,0 0 0 0 0,1-1 0 0 0,-1 1 0 0 0,0 0 0 0 0,1 0-1 0 0,-1 0 1 0 0,1 0 0 0 0,-1-1 0 0 0,1 1 0 0 0,-1 0-1 0 0,1 0 1 0 0,-1-1 0 0 0,1 1 0 0 0,0 0 0 0 0,-1-1 0 0 0,1 1-1 0 0,0-1 1 0 0,0 1 0 0 0,-1-1 0 0 0,1 1 0 0 0,0-1 0 0 0,0 0-1 0 0,0 1 1 0 0,0-1 0 0 0,0 0 0 0 0,0 0 0 0 0,-1 1-1 0 0,1-1 1 0 0,0 0 0 0 0,0 0 0 0 0,0 0 0 0 0,0 0 0 0 0,0 0-1 0 0,0 0 1 0 0,0 0 0 0 0,0-1 0 0 0,1 1 0 0 0,0 0-78 0 0,1-1 0 0 0,-1 1 0 0 0,1-1 1 0 0,-1 1-1 0 0,0-1 0 0 0,0 0 0 0 0,1 0 1 0 0,-1 0-1 0 0,0 0 0 0 0,0 0 0 0 0,0 0 1 0 0,0-1-1 0 0,0 1 0 0 0,3-3 0 0 0,-4 3 80 0 0,0 0 0 0 0,0 0-1 0 0,0 0 1 0 0,0 0 0 0 0,-1-1 0 0 0,1 1-1 0 0,0 0 1 0 0,-1 0 0 0 0,1 0 0 0 0,-1 0-1 0 0,1-1 1 0 0,-1 1 0 0 0,0 0-1 0 0,1-1 1 0 0,-1 1 0 0 0,0 0 0 0 0,0 0-1 0 0,0-1 1 0 0,0 1 0 0 0,0 0-1 0 0,0-1 1 0 0,0 1 0 0 0,-1 0 0 0 0,1-1-1 0 0,0 1 1 0 0,-1 0 0 0 0,1 0-1 0 0,-1-1 1 0 0,0 1 0 0 0,1 0 0 0 0,-1 0-1 0 0,0 0 1 0 0,1 0 0 0 0,-1 0-1 0 0,0 0 1 0 0,0 0 0 0 0,0 0 0 0 0,0 0-1 0 0,0 0 1 0 0,0 1 0 0 0,0-1-1 0 0,0 0 1 0 0,-1 1 0 0 0,1-1 0 0 0,0 0-1 0 0,-2 0 1 0 0,1 1 49 0 0,0-1 0 0 0,0 1 0 0 0,0-1 0 0 0,-1 1 0 0 0,1 0 1 0 0,0 0-1 0 0,0 0 0 0 0,0 0 0 0 0,0 0 0 0 0,0 1 0 0 0,0-1 0 0 0,0 0 0 0 0,0 1 0 0 0,0 0 0 0 0,0-1 0 0 0,0 1 0 0 0,0 0 1 0 0,0 0-1 0 0,1 0 0 0 0,-1 0 0 0 0,0 1 0 0 0,1-1 0 0 0,-1 0 0 0 0,1 1 0 0 0,-1-1 0 0 0,1 1 0 0 0,-1-1 0 0 0,1 1 1 0 0,0 0-1 0 0,0-1 0 0 0,-1 4 0 0 0,1-3-63 0 0,0 1-1 0 0,0-1 1 0 0,1 1 0 0 0,-1-1 0 0 0,1 1 0 0 0,0-1-1 0 0,0 1 1 0 0,0-1 0 0 0,0 1 0 0 0,0 0-1 0 0,1-1 1 0 0,-1 1 0 0 0,1-1 0 0 0,0 0 0 0 0,-1 1-1 0 0,1-1 1 0 0,0 1 0 0 0,0-1 0 0 0,1 0-1 0 0,-1 0 1 0 0,0 1 0 0 0,1-1 0 0 0,-1 0 0 0 0,1-1-1 0 0,0 1 1 0 0,0 0 0 0 0,0 0 0 0 0,0-1 0 0 0,0 1-1 0 0,0-1 1 0 0,0 1 0 0 0,0-1 0 0 0,0 0-1 0 0,1 0 1 0 0,-1 0 0 0 0,1 0 0 0 0,-1 0 0 0 0,1-1-1 0 0,-1 1 1 0 0,1-1 0 0 0,-1 0 0 0 0,1 1 0 0 0,-1-1-1 0 0,1 0 1 0 0,-1 0 0 0 0,1-1 0 0 0,-1 1-1 0 0,1-1 1 0 0,-1 1 0 0 0,1-1 0 0 0,-1 0 0 0 0,4-1-1 0 0,-5 1-15 0 0,1 1 0 0 0,-1 0 0 0 0,0-1 1 0 0,0 1-1 0 0,0-1 0 0 0,1 0 0 0 0,-1 1 0 0 0,0-1 0 0 0,0 0 0 0 0,0 0 0 0 0,0 0 0 0 0,0 0 0 0 0,0 0 0 0 0,-1 0 0 0 0,1 0 0 0 0,0 0 0 0 0,0 0 0 0 0,-1 0 0 0 0,1 0 0 0 0,0 0 0 0 0,-1 0 0 0 0,1-1 0 0 0,-1 1 0 0 0,0 0 0 0 0,1 0 0 0 0,-1-1 0 0 0,0 1 0 0 0,0 0 1 0 0,0-1-1 0 0,0 1 0 0 0,0 0 0 0 0,0-1 0 0 0,0 1 0 0 0,0 0 0 0 0,-1 0 0 0 0,1-1 0 0 0,0 1 0 0 0,-1 0 0 0 0,0-2 0 0 0,0 2 78 0 0,0-1-1 0 0,0 0 1 0 0,-1 0 0 0 0,1 0-1 0 0,0 1 1 0 0,-1-1 0 0 0,1 1-1 0 0,-1-1 1 0 0,0 1 0 0 0,1-1-1 0 0,-1 1 1 0 0,0 0 0 0 0,0 0-1 0 0,0 0 1 0 0,0 0 0 0 0,0 0-1 0 0,0 0 1 0 0,0 1 0 0 0,0-1-1 0 0,0 1 1 0 0,-1-1 0 0 0,-3 1-1 0 0,4 0 1 0 0,0 1-1 0 0,0-1 0 0 0,0 0 0 0 0,0 1 1 0 0,1 0-1 0 0,-1-1 0 0 0,0 1 1 0 0,0 0-1 0 0,0 0 0 0 0,1 0 1 0 0,-1 0-1 0 0,1 0 0 0 0,-1 1 0 0 0,1-1 1 0 0,-1 0-1 0 0,1 1 0 0 0,0-1 1 0 0,-1 1-1 0 0,1-1 0 0 0,0 1 0 0 0,0 0 1 0 0,0-1-1 0 0,0 1 0 0 0,1 0 1 0 0,-1 0-1 0 0,0 0 0 0 0,1-1 0 0 0,-1 1 1 0 0,1 0-1 0 0,-1 2 0 0 0,1-2-66 0 0,0-1 0 0 0,0 0 0 0 0,0 1 0 0 0,-1-1 0 0 0,1 1 0 0 0,0-1 0 0 0,1 1 0 0 0,-1-1 0 0 0,0 0 0 0 0,0 1 0 0 0,1-1 0 0 0,-1 1 0 0 0,1-1 0 0 0,-1 0 0 0 0,1 1 0 0 0,-1-1 0 0 0,1 0 0 0 0,0 0 0 0 0,0 1 0 0 0,-1-1 0 0 0,1 0 0 0 0,0 0 0 0 0,0 0 0 0 0,0 0 0 0 0,0 0 0 0 0,1 0 0 0 0,-1 0 0 0 0,0-1 0 0 0,0 1 0 0 0,0 0 0 0 0,1 0 0 0 0,-1-1 0 0 0,0 1 0 0 0,1-1 0 0 0,-1 0 0 0 0,1 1 0 0 0,-1-1 0 0 0,0 0 0 0 0,1 0 0 0 0,-1 0 0 0 0,3 0 0 0 0,-1 0-21 0 0,-1-1 0 0 0,1 1 0 0 0,-1-1 0 0 0,0 0 0 0 0,1 0 0 0 0,-1 0 0 0 0,0 0 0 0 0,0 0 0 0 0,0-1 0 0 0,0 1 0 0 0,0-1 0 0 0,0 1 0 0 0,0-1 0 0 0,0 0 0 0 0,-1 0 0 0 0,1 1 0 0 0,-1-1 0 0 0,1 0 0 0 0,-1-1 0 0 0,0 1 0 0 0,1 0 0 0 0,-1 0 0 0 0,0 0 0 0 0,-1-1 0 0 0,1 1 0 0 0,0-1 0 0 0,-1 1 0 0 0,1 0 0 0 0,-1-1 0 0 0,0 1 0 0 0,0-1 0 0 0,0 1 0 0 0,0-1 0 0 0,0 1 0 0 0,0-1 0 0 0,-1 1 0 0 0,0-4 0 0 0,0 4 76 0 0,-1 1 0 0 0,1-1 0 0 0,0 1 0 0 0,0 0 1 0 0,-1-1-1 0 0,1 1 0 0 0,-1 0 0 0 0,1 0 0 0 0,-1 0 0 0 0,1 0 0 0 0,-1 0 0 0 0,0 0 0 0 0,1 1 0 0 0,-1-1 0 0 0,0 0 0 0 0,0 1 0 0 0,1-1 0 0 0,-1 1 0 0 0,0 0 1 0 0,0 0-1 0 0,0 0 0 0 0,0 0 0 0 0,0 0 0 0 0,1 0 0 0 0,-1 0 0 0 0,0 0 0 0 0,0 1 0 0 0,0-1 0 0 0,0 1 0 0 0,1-1 0 0 0,-4 3 0 0 0,2-3 18 0 0,1 1 0 0 0,0 0 0 0 0,-1 0 1 0 0,1 0-1 0 0,0 0 0 0 0,0 0 0 0 0,0 0 0 0 0,0 1 0 0 0,0-1 0 0 0,0 1 0 0 0,0-1 0 0 0,0 1 0 0 0,1 0 0 0 0,-1 0 0 0 0,1 0 0 0 0,-1 0 0 0 0,1 0 0 0 0,0 0 0 0 0,0 0 0 0 0,0 0 1 0 0,0 1-1 0 0,0-1 0 0 0,0 0 0 0 0,0 4 0 0 0,1-4-58 0 0,0 0 1 0 0,0-1-1 0 0,0 1 1 0 0,0-1-1 0 0,1 1 1 0 0,-1-1-1 0 0,1 1 1 0 0,-1-1-1 0 0,1 1 1 0 0,-1-1-1 0 0,1 1 1 0 0,0-1-1 0 0,0 0 1 0 0,0 1-1 0 0,0-1 1 0 0,0 0-1 0 0,0 0 1 0 0,0 1-1 0 0,0-1 1 0 0,0 0-1 0 0,1 0 1 0 0,-1-1-1 0 0,0 1 0 0 0,1 0 1 0 0,-1 0-1 0 0,1 0 1 0 0,-1-1-1 0 0,1 1 1 0 0,-1-1-1 0 0,1 1 1 0 0,-1-1-1 0 0,1 0 1 0 0,2 0-1 0 0,-2 1-49 0 0,0-1 0 0 0,1 0 0 0 0,-1 0 0 0 0,1 0 0 0 0,-1 0 0 0 0,0-1 0 0 0,1 1 0 0 0,-1-1 0 0 0,0 1 0 0 0,1-1 0 0 0,-1 0-1 0 0,0 0 1 0 0,0 0 0 0 0,0 0 0 0 0,1 0 0 0 0,-1-1 0 0 0,-1 1 0 0 0,1-1 0 0 0,0 1 0 0 0,0-1 0 0 0,0 0 0 0 0,1-2 0 0 0,-1 2 39 0 0,-1 1 1 0 0,0-1 0 0 0,1 0 0 0 0,-1 0-1 0 0,0 0 1 0 0,0 0 0 0 0,0 0-1 0 0,-1 0 1 0 0,1 0 0 0 0,0-1 0 0 0,-1 1-1 0 0,0 0 1 0 0,1 0 0 0 0,-1 0-1 0 0,0-1 1 0 0,0 1 0 0 0,0 0 0 0 0,0 0-1 0 0,0-1 1 0 0,-1 1 0 0 0,1 0 0 0 0,-1 0-1 0 0,0 0 1 0 0,1-1 0 0 0,-1 1-1 0 0,0 0 1 0 0,0 0 0 0 0,0 0 0 0 0,-1 1-1 0 0,1-1 1 0 0,0 0 0 0 0,-1 0-1 0 0,1 0 1 0 0,-1 1 0 0 0,1-1 0 0 0,-1 1-1 0 0,0 0 1 0 0,0-1 0 0 0,-3-1-1 0 0,-1 0 102 0 0,0 0 0 0 0,0 0 0 0 0,0 0 0 0 0,-1 1-1 0 0,1 0 1 0 0,0 0 0 0 0,-1 1 0 0 0,0 0 0 0 0,1 0-1 0 0,-1 1 1 0 0,0-1 0 0 0,-9 2 0 0 0,15-1-57 0 0,0 0 1 0 0,0 0-1 0 0,0 1 1 0 0,0-1-1 0 0,0 0 1 0 0,0 0-1 0 0,0 1 1 0 0,0-1-1 0 0,0 1 1 0 0,0-1-1 0 0,0 1 1 0 0,0-1-1 0 0,0 1 1 0 0,0 0 0 0 0,1-1-1 0 0,-1 1 1 0 0,0 0-1 0 0,0 0 1 0 0,1-1-1 0 0,-1 1 1 0 0,1 0-1 0 0,-1 0 1 0 0,1 0-1 0 0,-1 0 1 0 0,1 0-1 0 0,-1 0 1 0 0,1 0-1 0 0,0 0 1 0 0,-1 0-1 0 0,1 0 1 0 0,0 0-1 0 0,0 0 1 0 0,0 0 0 0 0,0 0-1 0 0,0 0 1 0 0,0 0-1 0 0,0 0 1 0 0,1 2-1 0 0,-1 0-14 0 0,1-1-1 0 0,-1 0 1 0 0,1 0-1 0 0,0 1 1 0 0,-1-1 0 0 0,1 0-1 0 0,0 0 1 0 0,1 0-1 0 0,-1 0 1 0 0,0 0 0 0 0,1 0-1 0 0,-1 0 1 0 0,1 0-1 0 0,-1-1 1 0 0,1 1 0 0 0,3 2-1 0 0,1-1-69 0 0,-1 0 0 0 0,1-1 0 0 0,0 1-1 0 0,0-1 1 0 0,0 0 0 0 0,0-1 0 0 0,0 1 0 0 0,0-1 0 0 0,0 0-1 0 0,1-1 1 0 0,-1 0 0 0 0,0 0 0 0 0,10-1 0 0 0,-13 0 13 0 0,0 1 1 0 0,-1-1-1 0 0,1 1 1 0 0,0-1-1 0 0,-1 0 1 0 0,1 0-1 0 0,-1-1 1 0 0,1 1-1 0 0,-1 0 0 0 0,0-1 1 0 0,0 1-1 0 0,0-1 1 0 0,0 0-1 0 0,0 0 1 0 0,0 0-1 0 0,0 0 1 0 0,0 0-1 0 0,-1 0 1 0 0,1 0-1 0 0,-1-1 1 0 0,1 1-1 0 0,-1 0 1 0 0,0-1-1 0 0,0 1 1 0 0,0-1-1 0 0,0 0 1 0 0,-1 1-1 0 0,1-1 1 0 0,-1 0-1 0 0,1 1 0 0 0,-1-1 1 0 0,0 0-1 0 0,0-2 1 0 0,-1 4 56 0 0,1 0 1 0 0,0 0 0 0 0,-1 0-1 0 0,1 0 1 0 0,0 1-1 0 0,-1-1 1 0 0,1 0 0 0 0,-1 0-1 0 0,1 1 1 0 0,-1-1-1 0 0,1 0 1 0 0,-1 1-1 0 0,0-1 1 0 0,1 1 0 0 0,-1-1-1 0 0,0 1 1 0 0,1-1-1 0 0,-1 1 1 0 0,0-1 0 0 0,0 1-1 0 0,0 0 1 0 0,1-1-1 0 0,-1 1 1 0 0,0 0-1 0 0,0 0 1 0 0,0-1 0 0 0,0 1-1 0 0,1 0 1 0 0,-1 0-1 0 0,0 0 1 0 0,0 0 0 0 0,0 0-1 0 0,0 0 1 0 0,0 1-1 0 0,1-1 1 0 0,-1 0-1 0 0,0 0 1 0 0,0 0 0 0 0,0 1-1 0 0,0-1 1 0 0,1 1-1 0 0,-2 0 1 0 0,-36 16 1019 0 0,36-16-1007 0 0,0 0 0 0 0,1 1 0 0 0,0-1 1 0 0,-1 1-1 0 0,1-1 0 0 0,0 1 0 0 0,0 0 0 0 0,-1 0 1 0 0,1-1-1 0 0,1 1 0 0 0,-1 0 0 0 0,0 0 0 0 0,0 0 1 0 0,1 0-1 0 0,-1 0 0 0 0,1 0 0 0 0,-1 0 0 0 0,1 0 1 0 0,0 0-1 0 0,0 0 0 0 0,0 0 0 0 0,0 0 1 0 0,0 0-1 0 0,1 0 0 0 0,0 4 0 0 0,0-5-45 0 0,0 0-1 0 0,0 0 0 0 0,0 0 1 0 0,0 0-1 0 0,0 0 1 0 0,0 0-1 0 0,0 0 1 0 0,1 0-1 0 0,-1-1 1 0 0,0 1-1 0 0,0 0 1 0 0,1-1-1 0 0,-1 1 0 0 0,1-1 1 0 0,-1 0-1 0 0,0 1 1 0 0,1-1-1 0 0,-1 0 1 0 0,1 0-1 0 0,-1 0 1 0 0,1 0-1 0 0,-1 0 0 0 0,1 0 1 0 0,-1 0-1 0 0,0 0 1 0 0,1 0-1 0 0,-1-1 1 0 0,1 1-1 0 0,-1-1 1 0 0,0 1-1 0 0,1-1 0 0 0,-1 0 1 0 0,0 1-1 0 0,1-1 1 0 0,-1 0-1 0 0,1-1 1 0 0,40-25-346 0 0,-41 26 321 0 0,1 0 1 0 0,-1 0 0 0 0,1 0 0 0 0,-1-1 0 0 0,0 1 0 0 0,0-1 0 0 0,0 1 0 0 0,1 0 0 0 0,-1-1 0 0 0,-1 0 0 0 0,1 1 0 0 0,0-1 0 0 0,0 0 0 0 0,-1 1 0 0 0,1-1-1 0 0,0 0 1 0 0,-1 0 0 0 0,0 1 0 0 0,1-1 0 0 0,-1 0 0 0 0,0 0 0 0 0,0 0 0 0 0,-1-3 0 0 0,1 4 57 0 0,-1-1 0 0 0,0 1 0 0 0,0 0 0 0 0,0 0 0 0 0,0 0 0 0 0,0 0 0 0 0,0 0 0 0 0,0 1 0 0 0,0-1 0 0 0,-1 0 0 0 0,1 0 0 0 0,0 1 0 0 0,0-1 0 0 0,-1 1 0 0 0,1-1 0 0 0,0 1 0 0 0,-1 0 1 0 0,1-1-1 0 0,0 1 0 0 0,-1 0 0 0 0,1 0 0 0 0,-1 0 0 0 0,1 0 0 0 0,0 0 0 0 0,-1 0 0 0 0,1 0 0 0 0,-1 1 0 0 0,-1 0 0 0 0,-1-1 72 0 0,0 0 0 0 0,1 1-1 0 0,-1 0 1 0 0,0 0 0 0 0,0 0 0 0 0,0 1 0 0 0,1-1 0 0 0,-1 1 0 0 0,-3 2-1 0 0,5-3-70 0 0,0 1-1 0 0,0-1 0 0 0,1 1 1 0 0,-1 0-1 0 0,1 0 1 0 0,-1-1-1 0 0,1 1 0 0 0,0 0 1 0 0,0 0-1 0 0,-1 0 0 0 0,1 0 1 0 0,1 1-1 0 0,-1-1 1 0 0,0 0-1 0 0,0 0 0 0 0,1 0 1 0 0,0 1-1 0 0,-1-1 0 0 0,1 4 1 0 0,29-5-5460 0 0,-14-1 1430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35 264 0 0,'0'0'4146'0'0,"-32"0"3165"0"0,44 6-3724 0 0,58 6-3519 0 0,-46-11-304 0 0,0 0 0 0 0,40-6 0 0 0,-55 4 80 0 0,0 0 0 0 0,-1-1 0 0 0,1 0 0 0 0,-1-1 0 0 0,0 0-1 0 0,1 0 1 0 0,-1-1 0 0 0,-1 0 0 0 0,1 0 0 0 0,11-9 0 0 0,-9 4 148 0 0,-23 18-430 0 0,8-5 454 0 0,1-1 0 0 0,-1 1 1 0 0,1 0-1 0 0,0 1 0 0 0,0-1 0 0 0,-5 9 0 0 0,7-1-16 0 0,-1 0 0 0 0,2 0 0 0 0,-1 0 0 0 0,2 1 0 0 0,0-1-1 0 0,0 0 1 0 0,1 1 0 0 0,0-1 0 0 0,1 0 0 0 0,1 0 0 0 0,6 19-1 0 0,-4-12-8 0 0,-1 1-1 0 0,-1 0 0 0 0,1 23 0 0 0,-3-38-23 0 0,-1 0-1 0 0,0-1 0 0 0,-1 1 1 0 0,1 0-1 0 0,-1-1 1 0 0,0 1-1 0 0,0-1 1 0 0,0 1-1 0 0,-1-1 0 0 0,1 1 1 0 0,-1-1-1 0 0,-5 8 1 0 0,5-9 12 0 0,-1-1 1 0 0,0 1-1 0 0,0-1 1 0 0,0 0 0 0 0,0 1-1 0 0,0-2 1 0 0,0 1-1 0 0,-1 0 1 0 0,1 0 0 0 0,-1-1-1 0 0,1 0 1 0 0,-1 0-1 0 0,0 0 1 0 0,1 0 0 0 0,-1-1-1 0 0,-6 1 1 0 0,-1 1-62 0 0,0-1 0 0 0,1-1 1 0 0,-1 0-1 0 0,0 0 0 0 0,-16-4 1 0 0,25 4-106 0 0,1 0 0 0 0,-1 0 1 0 0,0-1-1 0 0,1 1 1 0 0,-1-1-1 0 0,0 1 0 0 0,1-1 1 0 0,-1 0-1 0 0,0 0 1 0 0,1 0-1 0 0,-1 0 0 0 0,1 0 1 0 0,0 0-1 0 0,-1 0 1 0 0,1 0-1 0 0,0 0 0 0 0,0-1 1 0 0,-1 1-1 0 0,1 0 1 0 0,0-1-1 0 0,0 1 0 0 0,1-1 1 0 0,-1 1-1 0 0,0-1 1 0 0,0 1-1 0 0,1-1 0 0 0,-1 0 1 0 0,1 0-1 0 0,-1 1 1 0 0,1-1-1 0 0,0 0 0 0 0,0 1 1 0 0,0-1-1 0 0,0 0 0 0 0,0 0 1 0 0,0 1-1 0 0,0-1 1 0 0,1 0-1 0 0,-1 0 0 0 0,0 1 1 0 0,1-1-1 0 0,1-2 1 0 0,13-14-2180 0 0,-7 11 1852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1716 0 0,'0'0'7045'0'0,"-5"16"-6999"0"0,-17 52 29 0 0,20-61-67 0 0,-1 0 0 0 0,-1 0 0 0 0,1 0 1 0 0,-1-1-1 0 0,0 1 0 0 0,-1-1 0 0 0,1 0 0 0 0,-1-1 0 0 0,-1 1 0 0 0,1-1 0 0 0,-10 8 0 0 0,-33 16-3609 0 0,34-20-984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208 179 1360 0 0,'0'0'4253'0'0,"-105"-67"-4253"0"0,87 50 0 0 0,0-2-80 0 0,2 4-665 0 0,-1-3-191 0 0,5 3-368 0 0,0 3 12 0 0,6 3 968 0 0,2 3-200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3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3032 0 0,'0'0'4525'0'0,"-11"2"-4295"0"0,-34 6-44 0 0,45-8-177 0 0,-1 0 0 0 0,0 0 0 0 0,0 1 0 0 0,0-1 0 0 0,1 0 0 0 0,-1 0 0 0 0,0 0 0 0 0,0 1 0 0 0,1-1 0 0 0,-1 0 0 0 0,0 1 0 0 0,1-1 0 0 0,-1 1 0 0 0,0-1 0 0 0,1 1 0 0 0,-1-1 0 0 0,1 1 0 0 0,-1-1 0 0 0,0 1 0 0 0,1-1 0 0 0,-1 1 0 0 0,1 0 0 0 0,0-1 0 0 0,-1 1 0 0 0,1 0 0 0 0,0-1 0 0 0,-1 1 0 0 0,1 0 0 0 0,0 0 0 0 0,0 0 0 0 0,-1-1 0 0 0,1 1 0 0 0,0 0 0 0 0,0 0 0 0 0,0-1 0 0 0,0 1 0 0 0,0 0 0 0 0,0 0 0 0 0,0 0 0 0 0,1-1 0 0 0,-1 1 0 0 0,0 0 0 0 0,0 0 0 0 0,1-1 0 0 0,-1 1 0 0 0,0 0 0 0 0,1 0 0 0 0,0 0 0 0 0,17 25-66 0 0,36 13 320 0 0,4 2 78 0 0,-54-38-246 0 0,-1 0 0 0 0,1 1 0 0 0,-1-1 1 0 0,0 1-1 0 0,0-1 0 0 0,0 1 0 0 0,-1 0 1 0 0,1 0-1 0 0,-1 0 0 0 0,0 0 0 0 0,2 8 1 0 0,-3-11-125 0 0,-1 0 0 0 0,0 1 0 0 0,1-1 0 0 0,-1 0 0 0 0,0 0 1 0 0,0 0-1 0 0,0 1 0 0 0,0-1 0 0 0,0 0 0 0 0,0 0 0 0 0,0 1 1 0 0,-1-1-1 0 0,1 0 0 0 0,0 0 0 0 0,0 0 0 0 0,-1 1 1 0 0,1-1-1 0 0,-1 0 0 0 0,1 0 0 0 0,-1 0 0 0 0,0 0 0 0 0,0 0 1 0 0,1 0-1 0 0,-1 0 0 0 0,0 0 0 0 0,0 0 0 0 0,0-1 0 0 0,0 1 1 0 0,-1 1-1 0 0,-1-1 53 0 0,0 1 0 0 0,0-1 1 0 0,-1 1-1 0 0,1-1 0 0 0,-1 0 1 0 0,1-1-1 0 0,-1 1 0 0 0,1-1 1 0 0,-1 1-1 0 0,-5-1 0 0 0,0 0-341 0 0,-1-1-1 0 0,0 0 0 0 0,0 0 1 0 0,-11-4-1 0 0,-7-7-3832 0 0,24 9 1274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1 888 0 0,'0'0'7579'0'0,"0"15"-7295"0"0,0 49 3 0 0,0-61-285 0 0,0 0 1 0 0,0 1-1 0 0,1-1 0 0 0,0 0 0 0 0,0 0 0 0 0,0 1 1 0 0,0-1-1 0 0,0 0 0 0 0,1 0 0 0 0,-1 0 0 0 0,1-1 1 0 0,0 1-1 0 0,0 0 0 0 0,0 0 0 0 0,0-1 0 0 0,0 1 0 0 0,0-1 1 0 0,1 0-1 0 0,-1 0 0 0 0,1 0 0 0 0,0 0 0 0 0,-1 0 1 0 0,1-1-1 0 0,0 1 0 0 0,0-1 0 0 0,0 1 0 0 0,1-1 1 0 0,-1 0-1 0 0,0 0 0 0 0,0-1 0 0 0,0 1 0 0 0,1-1 1 0 0,-1 0-1 0 0,0 1 0 0 0,1-1 0 0 0,-1-1 0 0 0,0 1 1 0 0,1 0-1 0 0,-1-1 0 0 0,0 0 0 0 0,0 0 0 0 0,0 0 1 0 0,0 0-1 0 0,1 0 0 0 0,-2 0 0 0 0,1-1 0 0 0,0 0 1 0 0,0 1-1 0 0,0-1 0 0 0,-1 0 0 0 0,1-1 0 0 0,-1 1 1 0 0,1 0-1 0 0,-1-1 0 0 0,0 1 0 0 0,0-1 0 0 0,2-3 1 0 0,8-44-648 0 0,-12 48 636 0 0,1 0 1 0 0,-1-1-1 0 0,0 1 1 0 0,0-1-1 0 0,0 1 0 0 0,0-1 1 0 0,0 1-1 0 0,-1-1 1 0 0,1 1-1 0 0,-1 0 0 0 0,1-1 1 0 0,-1 1-1 0 0,0-1 1 0 0,0 1-1 0 0,0 0 0 0 0,0 0 1 0 0,-3-4-1 0 0,3 9 286 0 0,0 0 0 0 0,0 0 0 0 0,0 1 0 0 0,0-1-1 0 0,0 0 1 0 0,1 1 0 0 0,-1-1 0 0 0,1 0 0 0 0,0 1 0 0 0,1 5 0 0 0,6 114 192 0 0,-2-72-52 0 0,-3 54-1 0 0,-2-102-474 0 0,-1 0-1 0 0,1 0 0 0 0,-1 0 0 0 0,1 0 0 0 0,-1 0 1 0 0,0-1-1 0 0,0 1 0 0 0,0 0 0 0 0,0-1 0 0 0,-1 1 0 0 0,1-1 1 0 0,-1 1-1 0 0,0-1 0 0 0,1 0 0 0 0,-1 1 0 0 0,0-1 0 0 0,0 0 1 0 0,0 0-1 0 0,-1-1 0 0 0,1 1 0 0 0,0 0 0 0 0,-1-1 0 0 0,1 1 1 0 0,-1-1-1 0 0,0 0 0 0 0,1 0 0 0 0,-1 0 0 0 0,0 0 1 0 0,0 0-1 0 0,1-1 0 0 0,-1 1 0 0 0,-3 0 0 0 0,3-1-275 0 0,1-1 0 0 0,-1 1 0 0 0,0 0 0 0 0,1 0 0 0 0,-1-1 0 0 0,1 0 0 0 0,-1 1 0 0 0,1-1 0 0 0,0 0 0 0 0,-1 0 0 0 0,1 0 0 0 0,0-1 0 0 0,0 1 0 0 0,0-1 0 0 0,0 1 0 0 0,0-1 0 0 0,0 1 0 0 0,0-1 0 0 0,0 0 0 0 0,0 0 0 0 0,1 0 0 0 0,-1 0 0 0 0,1 0 0 0 0,-2-3 0 0 0,-2-9-1441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14 168 0 0,'0'0'1955'0'0,"4"-14"8328"0"0,-11 21-10278 0 0,1 0 0 0 0,1 0 0 0 0,0 0 0 0 0,0 1 1 0 0,0 0-1 0 0,1 0 0 0 0,0 0 0 0 0,0 0 0 0 0,1 1 0 0 0,-3 15 0 0 0,-1 2-12 0 0,2 0 1 0 0,-3 37 0 0 0,5-31-141 0 0,2-1-1 0 0,1 1 1 0 0,2-1 0 0 0,1 1-1 0 0,2-1 1 0 0,0 0-1 0 0,2-1 1 0 0,2 1-1 0 0,1-1 1 0 0,19 40 0 0 0,-28-66 103 0 0,1-1 1 0 0,0 0 0 0 0,0 1 0 0 0,0-1-1 0 0,0 0 1 0 0,1 0 0 0 0,-1-1 0 0 0,1 1-1 0 0,-1 0 1 0 0,1-1 0 0 0,5 4-1 0 0,13 1-9092 0 0,-14-6 8242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 1136 0 0,'0'0'5968'0'0,"-4"-2"-3474"0"0,84-17-1292 0 0,66-12-3930 0 0,-119 19 2422 0 0,-24 8-145 0 0,-15 7 137 0 0,10-2 332 0 0,0 0-1 0 0,0 0 1 0 0,0 0-1 0 0,0 1 1 0 0,1-1-1 0 0,-1 1 1 0 0,0-1-1 0 0,1 1 1 0 0,-1-1-1 0 0,1 1 1 0 0,-1 0-1 0 0,1 0 1 0 0,0 0-1 0 0,-1-1 0 0 0,1 1 1 0 0,0 0-1 0 0,0 1 1 0 0,1-1-1 0 0,-1 0 1 0 0,0 0-1 0 0,1 0 1 0 0,-1 0-1 0 0,1 1 1 0 0,0-1-1 0 0,0 4 1 0 0,0 6 172 0 0,1 0 0 0 0,0 0 0 0 0,6 23 0 0 0,1 9 43 0 0,-7-35-234 0 0,1 12-38 0 0,-1-1-1 0 0,-1 1 1 0 0,-1-1 0 0 0,-5 36 0 0 0,5-52 23 0 0,0-1 0 0 0,0 1 0 0 0,0 0 0 0 0,0 0 0 0 0,0-1-1 0 0,-1 1 1 0 0,1-1 0 0 0,-1 1 0 0 0,0-1 0 0 0,0 0 0 0 0,-1 0 0 0 0,1 0 0 0 0,0 0 0 0 0,-1 0 0 0 0,0 0-1 0 0,0-1 1 0 0,0 1 0 0 0,0-1 0 0 0,0 0 0 0 0,0 0 0 0 0,-1 0 0 0 0,1 0 0 0 0,-1-1 0 0 0,1 1 0 0 0,-1-1-1 0 0,1 0 1 0 0,-1 0 0 0 0,0 0 0 0 0,0-1 0 0 0,0 1 0 0 0,1-1 0 0 0,-6 0 0 0 0,8 0-81 0 0,0 0 0 0 0,0-1 1 0 0,0 1-1 0 0,0 0 0 0 0,-1-1 1 0 0,1 1-1 0 0,0-1 0 0 0,0 0 1 0 0,0 1-1 0 0,0-1 0 0 0,0 0 1 0 0,0 1-1 0 0,0-1 0 0 0,0 0 1 0 0,1 0-1 0 0,-1 0 0 0 0,0 0 1 0 0,0 0-1 0 0,1 0 0 0 0,-1 0 1 0 0,1 0-1 0 0,-1 0 0 0 0,1 0 1 0 0,-1 0-1 0 0,1-1 0 0 0,-1 1 1 0 0,1 0-1 0 0,0-2 0 0 0,-1-1-397 0 0,0 0-1 0 0,0 0 0 0 0,1-1 1 0 0,0 1-1 0 0,0 0 0 0 0,0 0 1 0 0,1-7-1 0 0,2 1-465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16 1432 0 0,'0'0'7103'0'0,"-7"-15"-4974"0"0,6 15-2027 0 0,-1 1 1 0 0,1-1 0 0 0,0 1 0 0 0,0-1 0 0 0,-1 1 0 0 0,1 0 0 0 0,0-1-1 0 0,0 1 1 0 0,0 0 0 0 0,0 0 0 0 0,0 0 0 0 0,0 0 0 0 0,0 0-1 0 0,0 0 1 0 0,0 0 0 0 0,0 0 0 0 0,1 1 0 0 0,-1-1 0 0 0,0 0 0 0 0,1 0-1 0 0,-2 3 1 0 0,-13 37-377 0 0,7-20 190 0 0,-3 7-95 0 0,-8 14-396 0 0,0-20-2802 0 0,32-21-5044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104 143 840 0 0,'0'0'5000'0'0,"-3"-7"-4453"0"0,-14-20-438 0 0,-1 1 1 0 0,0 1-1 0 0,-23-24 1 0 0,35 41-1626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9 664 0 0,'0'0'7039'0'0,"-9"-8"-1037"0"0,-7 45-6230 0 0,-11 25-148 0 0,20-21-5896 0 0,18-36 592 0 0,-9-5 5487 0 0,7 0-763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1360 0 0,'0'0'10201'0'0,"38"-5"-8841"0"0,195-14-2345 0 0,-259 19-751 0 0,24 0 1784 0 0,-1 0-1 0 0,1 1 0 0 0,0-1 1 0 0,0 1-1 0 0,0-1 0 0 0,-1 1 1 0 0,1-1-1 0 0,0 1 0 0 0,0 0 1 0 0,0 0-1 0 0,0 0 0 0 0,0 0 1 0 0,0 1-1 0 0,0-1 0 0 0,1 0 1 0 0,-1 1-1 0 0,0-1 0 0 0,1 1 1 0 0,-3 3-1 0 0,1 6 14 0 0,1 1 0 0 0,1 0 1 0 0,0-1-1 0 0,1 1 0 0 0,0 0 0 0 0,0 0 1 0 0,1-1-1 0 0,6 24 0 0 0,0 23-154 0 0,-6-45 59 0 0,-1 1-1 0 0,0-1 1 0 0,-1 1-1 0 0,0-1 1 0 0,-1 0-1 0 0,-1 0 1 0 0,-8 25 0 0 0,10-34-38 0 0,-1 0 0 0 0,0 0 1 0 0,-1 0-1 0 0,1 0 1 0 0,-1 0-1 0 0,1-1 0 0 0,-1 1 1 0 0,0-1-1 0 0,-1 0 1 0 0,1 0-1 0 0,0 0 0 0 0,-1 0 1 0 0,0 0-1 0 0,1-1 1 0 0,-1 0-1 0 0,0 0 0 0 0,0 0 1 0 0,-1 0-1 0 0,1 0 1 0 0,0-1-1 0 0,-1 0 0 0 0,1 0 1 0 0,0 0-1 0 0,-1 0 1 0 0,1-1-1 0 0,-1 0 0 0 0,-4 0 1 0 0,7 0-126 0 0,0 0-1 0 0,1-1 1 0 0,-1 1 0 0 0,0-1-1 0 0,1 1 1 0 0,-1-1 0 0 0,1 1-1 0 0,-1-1 1 0 0,1 0-1 0 0,-1 0 1 0 0,1 0 0 0 0,0 0-1 0 0,-1 0 1 0 0,1 0 0 0 0,0 0-1 0 0,0 0 1 0 0,0 0 0 0 0,-1 0-1 0 0,1-1 1 0 0,0 1 0 0 0,1-1-1 0 0,-1 1 1 0 0,0-1 0 0 0,0 1-1 0 0,1-1 1 0 0,-1 1 0 0 0,1-1-1 0 0,-1 1 1 0 0,1-1 0 0 0,0 0-1 0 0,-1 1 1 0 0,1-1 0 0 0,0 0-1 0 0,0 1 1 0 0,0-1 0 0 0,0 0-1 0 0,1 1 1 0 0,-1-1 0 0 0,0 0-1 0 0,1 1 1 0 0,-1-1 0 0 0,2-2-1 0 0,5-5-337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1764 0 0,'0'0'7706'0'0,"-12"16"-7560"0"0,1-2-149 0 0,-17 23-131 0 0,-48 48 1 0 0,75-84 91 0 0,-14 16-1902 0 0,14-17 1767 0 0,1 0 0 0 0,-1 1 0 0 0,1-1 1 0 0,0 0-1 0 0,-1 1 0 0 0,1-1 0 0 0,0 1 1 0 0,-1-1-1 0 0,1 0 0 0 0,0 1 1 0 0,0-1-1 0 0,-1 1 0 0 0,1-1 0 0 0,0 1 1 0 0,0-1-1 0 0,0 1 0 0 0,-1-1 1 0 0,1 1-1 0 0,0-1 0 0 0,0 1 0 0 0,0-1 1 0 0,0 1-1 0 0,0-1 0 0 0,0 1 0 0 0,0-1 1 0 0,0 1-1 0 0,0-1 0 0 0,0 1 1 0 0,1-1-1 0 0,-1 1 0 0 0,0-1 0 0 0,0 1 1 0 0,0-1-1 0 0,1 1 0 0 0,-1-1 1 0 0,0 0-1 0 0,1 1 0 0 0,4 1-467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175 185 44 0 0,'0'0'7575'0'0,"-18"-16"-7513"0"0,4 4-69 0 0,-17-13 65 0 0,2-2 0 0 0,-38-44 1 0 0,54 49-1454 0 0,10 11-4366 0 0,7 11 5068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48 2156 0 0,'0'0'7014'0'0,"0"10"-6779"0"0,-2 30 153 0 0,2-38-346 0 0,0-1 0 0 0,0 0 0 0 0,0 0 0 0 0,1 1 0 0 0,-1-1 0 0 0,1 0-1 0 0,-1 0 1 0 0,1 0 0 0 0,0 0 0 0 0,-1 1 0 0 0,1-1 0 0 0,0 0 0 0 0,0 0 0 0 0,-1 0 0 0 0,1 0 0 0 0,0-1 0 0 0,0 1 0 0 0,0 0 0 0 0,0 0 0 0 0,0 0 0 0 0,1-1 0 0 0,-1 1-1 0 0,0-1 1 0 0,0 1 0 0 0,0-1 0 0 0,1 1 0 0 0,-1-1 0 0 0,0 0 0 0 0,0 1 0 0 0,1-1 0 0 0,-1 0 0 0 0,0 0 0 0 0,0 0 0 0 0,1 0 0 0 0,-1 0 0 0 0,3-1 0 0 0,0 1-108 0 0,1 0 1 0 0,-1 0 0 0 0,0-1 0 0 0,1 0 0 0 0,-1 0 0 0 0,0 0 0 0 0,0 0-1 0 0,7-3 1 0 0,-7 0-26 0 0,-1 1-1 0 0,1-1 1 0 0,-1 0-1 0 0,1 0 0 0 0,-1 0 1 0 0,-1 0-1 0 0,1-1 0 0 0,0 1 1 0 0,-1-1-1 0 0,0 1 1 0 0,2-8-1 0 0,-3 11 79 0 0,0-1 0 0 0,-1 0 1 0 0,1 1-1 0 0,-1-1 0 0 0,1 0 0 0 0,-1 0 0 0 0,1 0 1 0 0,-1 1-1 0 0,0-1 0 0 0,0 0 0 0 0,0 0 0 0 0,0 0 1 0 0,0 0-1 0 0,0 0 0 0 0,-1 1 0 0 0,1-1 0 0 0,-1 0 0 0 0,1 0 1 0 0,-1 1-1 0 0,0-1 0 0 0,1 0 0 0 0,-1 1 0 0 0,0-1 1 0 0,0 0-1 0 0,0 1 0 0 0,0-1 0 0 0,-1 1 0 0 0,1 0 1 0 0,0-1-1 0 0,-1 1 0 0 0,1 0 0 0 0,0 0 0 0 0,-4-2 1 0 0,4 3 55 0 0,0 0 0 0 0,1-1 0 0 0,-1 1 0 0 0,0 0 0 0 0,0 0 0 0 0,1 0 0 0 0,-1 0 0 0 0,0 0 0 0 0,0 0 0 0 0,1 1 1 0 0,-1-1-1 0 0,0 0 0 0 0,0 0 0 0 0,1 0 0 0 0,-1 1 0 0 0,0-1 0 0 0,1 0 0 0 0,-1 1 0 0 0,0-1 0 0 0,1 0 1 0 0,-1 1-1 0 0,0-1 0 0 0,1 1 0 0 0,-1-1 0 0 0,1 1 0 0 0,-1 0 0 0 0,1-1 0 0 0,-1 1 0 0 0,1-1 0 0 0,0 1 1 0 0,-1 0-1 0 0,1-1 0 0 0,0 1 0 0 0,-1 0 0 0 0,1 0 0 0 0,0-1 0 0 0,0 1 0 0 0,0 0 0 0 0,-1 0 0 0 0,1 0 1 0 0,-7 39 224 0 0,6-32-187 0 0,-1 22 34 0 0,1 0 0 0 0,2 35 0 0 0,1-35-196 0 0,-2-1 1 0 0,-4 39-1 0 0,3-65-9 0 0,1-1-1 0 0,-1 0 1 0 0,0 0-1 0 0,0 0 1 0 0,0 0-1 0 0,0 0 1 0 0,0 0-1 0 0,-1 0 1 0 0,1-1-1 0 0,0 1 1 0 0,-1 0-1 0 0,0-1 1 0 0,1 1-1 0 0,-1-1 1 0 0,0 1-1 0 0,0-1 1 0 0,0 0-1 0 0,0 0 1 0 0,0 0-1 0 0,-3 1 1 0 0,3-1-195 0 0,1 0-1 0 0,0-1 1 0 0,-1 0 0 0 0,1 1 0 0 0,-1-1 0 0 0,1 0 0 0 0,-1 0-1 0 0,1 0 1 0 0,-1 0 0 0 0,1 0 0 0 0,-1 0 0 0 0,1 0 0 0 0,-1 0-1 0 0,1-1 1 0 0,-1 1 0 0 0,1-1 0 0 0,-1 1 0 0 0,1-1 0 0 0,-1 1-1 0 0,0-2 1 0 0,-5-12-2438 0 0,7 7 2100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4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88 340 2012 0 0,'0'0'7484'0'0,"3"-2"-7407"0"0,-1 1-58 0 0,0 0 0 0 0,-1 0 1 0 0,1 0-1 0 0,0-1 0 0 0,-1 1 1 0 0,1-1-1 0 0,-1 1 0 0 0,0-1 0 0 0,1 0 1 0 0,-1 1-1 0 0,0-1 0 0 0,0 0 1 0 0,0 0-1 0 0,0 0 0 0 0,-1 0 0 0 0,1 0 1 0 0,0-2-1 0 0,6-49 466 0 0,-8 37-318 0 0,0 0 0 0 0,0 0 1 0 0,-2 0-1 0 0,-6-24 0 0 0,3 23-144 0 0,-1 1 1 0 0,0 0-1 0 0,-1 0 0 0 0,-10-14 0 0 0,13 22-511 0 0,0 2 0 0 0,0-1 0 0 0,-1 1 0 0 0,0 0-1 0 0,0 0 1 0 0,-8-6 0 0 0,2 8-4011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71 685 1936 0 0,'0'0'5423'0'0,"10"-17"-4611"0"0,-4 6-692 0 0,10-17 271 0 0,-2-1 0 0 0,0 0-1 0 0,8-31 1 0 0,-15 34-176 0 0,-1 0 0 0 0,-2-1 0 0 0,0 1 0 0 0,-2-1 0 0 0,-1 0 0 0 0,-1 0 0 0 0,-7-45 0 0 0,5 56-450 0 0,-1 1-1 0 0,0 0 1 0 0,-1 0-1 0 0,-1 0 1 0 0,0 1-1 0 0,-1 0 1 0 0,-1 0-1 0 0,0 0 1 0 0,-1 0-1 0 0,0 1 1 0 0,-1 1-1 0 0,-1 0 1 0 0,0 0 0 0 0,-20-18-1 0 0,4 13-2640 0 0,0 7-1810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50 620 0 0,'0'0'2076'0'0,"-4"-1"-1565"0"0,-7-5 3722 0 0,30 4 2387 0 0,-1 2-4591 0 0,-1-2-4033 0 0,30-7 1812 0 0,-23 5-429 0 0,0 0 0 0 0,-1-2 0 0 0,25-10 0 0 0,-54 19-2 0 0,5-3 652 0 0,0 0 0 0 0,-1 1 0 0 0,1-1-1 0 0,0 1 1 0 0,0 0 0 0 0,0-1 0 0 0,0 1 0 0 0,0 0-1 0 0,0 0 1 0 0,0 0 0 0 0,0 0 0 0 0,0 0 0 0 0,0 0-1 0 0,0 0 1 0 0,0 0 0 0 0,1 0 0 0 0,-1 0-1 0 0,0 0 1 0 0,1 0 0 0 0,-1 0 0 0 0,1 1 0 0 0,-1-1-1 0 0,1 0 1 0 0,0 0 0 0 0,-1 1 0 0 0,1-1 0 0 0,0 2-1 0 0,-5 22-41 0 0,2-1 1 0 0,0 1-1 0 0,2 44 0 0 0,2-50 9 0 0,-1 0 0 0 0,-1 0 1 0 0,0 0-1 0 0,-2-1 1 0 0,0 1-1 0 0,-1 0 0 0 0,-11 30 1 0 0,14-47-32 0 0,0 1-1 0 0,0-1 1 0 0,-1 0 0 0 0,1 1 0 0 0,0-1-1 0 0,-1 0 1 0 0,0 0 0 0 0,0 0 0 0 0,1 0 0 0 0,-1 0-1 0 0,0 0 1 0 0,-1-1 0 0 0,1 1 0 0 0,0-1 0 0 0,0 1-1 0 0,-1-1 1 0 0,1 0 0 0 0,-1 0 0 0 0,1 0 0 0 0,-1 0-1 0 0,1 0 1 0 0,-1-1 0 0 0,1 1 0 0 0,-1-1 0 0 0,0 0-1 0 0,1 0 1 0 0,-1 0 0 0 0,0 0 0 0 0,1 0 0 0 0,-1 0-1 0 0,0-1 1 0 0,1 1 0 0 0,-1-1 0 0 0,-3-1 0 0 0,2 1-182 0 0,1-1 0 0 0,-1 0 0 0 0,1 1 0 0 0,0-1 1 0 0,0 0-1 0 0,0-1 0 0 0,0 1 0 0 0,0 0 0 0 0,0-1 1 0 0,-4-5-1 0 0,5 6-237 0 0,0-1 1 0 0,1 0-1 0 0,-1 0 0 0 0,0 0 1 0 0,1 0-1 0 0,0 0 0 0 0,0 0 1 0 0,0 0-1 0 0,0 0 1 0 0,0 0-1 0 0,1 0 0 0 0,-1 0 1 0 0,1-5-1 0 0,1 1-223 0 0,4 2 242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0 872 0 0,'0'0'6957'0'0,"-3"10"-6745"0"0,1-6-177 0 0,-12 41 119 0 0,13-42-110 0 0,1 0 1 0 0,-1-1-1 0 0,1 1 0 0 0,-1 0 0 0 0,1 0 1 0 0,0 0-1 0 0,0 0 0 0 0,0 0 1 0 0,1 0-1 0 0,-1-1 0 0 0,1 1 0 0 0,-1 0 1 0 0,1 0-1 0 0,0 0 0 0 0,0-1 1 0 0,2 5-1 0 0,-2-5-54 0 0,0-1 0 0 0,1 0 0 0 0,-1 1 1 0 0,0-1-1 0 0,1 0 0 0 0,-1 0 0 0 0,1 0 1 0 0,-1 0-1 0 0,1 0 0 0 0,0 0 0 0 0,-1 0 0 0 0,1 0 1 0 0,0-1-1 0 0,0 1 0 0 0,-1-1 0 0 0,1 1 1 0 0,0-1-1 0 0,0 0 0 0 0,0 0 0 0 0,0 0 0 0 0,-1 0 1 0 0,1 0-1 0 0,0 0 0 0 0,0 0 0 0 0,0 0 1 0 0,0-1-1 0 0,-1 1 0 0 0,1-1 0 0 0,0 1 0 0 0,0-1 1 0 0,-1 0-1 0 0,1 0 0 0 0,0 0 0 0 0,-1 0 1 0 0,3-2-1 0 0,1 0-70 0 0,-1 0 0 0 0,0-1 0 0 0,0 1 1 0 0,0-1-1 0 0,0 0 0 0 0,-1 0 0 0 0,1-1 0 0 0,-1 1 0 0 0,0-1 1 0 0,4-9-1 0 0,-6 12 35 0 0,0-1 1 0 0,0 0 0 0 0,0 1 0 0 0,-1-1-1 0 0,1 0 1 0 0,-1 0 0 0 0,1 0 0 0 0,-1 1-1 0 0,0-1 1 0 0,-1-5 0 0 0,-2 10 93 0 0,-1 21-229 0 0,6 66 155 0 0,0-72 58 0 0,-1 1-1 0 0,0-1 0 0 0,-1 0 0 0 0,-1 0 1 0 0,-1 0-1 0 0,0 0 0 0 0,-7 24 1 0 0,7-39-48 0 0,0 1 0 0 0,0 0 1 0 0,0-1-1 0 0,0 1 0 0 0,-1-1 0 0 0,1 0 1 0 0,0 0-1 0 0,-1 0 0 0 0,0 0 1 0 0,1 0-1 0 0,-1-1 0 0 0,0 1 0 0 0,0-1 1 0 0,0 1-1 0 0,0-1 0 0 0,0 0 0 0 0,-6 1 1 0 0,7-2-129 0 0,1 1 1 0 0,0-1 0 0 0,0 1 0 0 0,-1-1-1 0 0,1 0 1 0 0,0 0 0 0 0,0 1-1 0 0,-1-1 1 0 0,1 0 0 0 0,0 0 0 0 0,-1 0-1 0 0,1-1 1 0 0,0 1 0 0 0,0 0-1 0 0,-1 0 1 0 0,1-1 0 0 0,0 1 0 0 0,0-1-1 0 0,-1 1 1 0 0,1-1 0 0 0,0 1-1 0 0,0-1 1 0 0,0 0 0 0 0,0 1 0 0 0,0-1-1 0 0,0 0 1 0 0,0 0 0 0 0,0 0-1 0 0,0 0 1 0 0,0 0 0 0 0,1 0-1 0 0,-1 0 1 0 0,0 0 0 0 0,1 0 0 0 0,-1-1-1 0 0,0 1 1 0 0,1 0 0 0 0,0 0-1 0 0,-1 0 1 0 0,1-1 0 0 0,0 1 0 0 0,-1 0-1 0 0,1-1 1 0 0,0-1 0 0 0,0-2-347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1420 0 0,'0'0'10350'0'0,"-17"21"-9536"0"0,5 5-651 0 0,-4 10-884 0 0,13-20-2840 0 0,7-3-3697 0 0,6-3 6051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1640 0 0,'0'0'7917'0'0,"50"6"-6286"0"0,-39-7-1688 0 0,-1 0 0 0 0,0-2 0 0 0,1 1 0 0 0,-1-1 0 0 0,10-5 0 0 0,12-1-218 0 0,-33 9 463 0 0,-9 38 428 0 0,8-23-673 0 0,1-1 0 0 0,0 1-1 0 0,1 0 1 0 0,1-1 0 0 0,0 1 0 0 0,1-1-1 0 0,1 1 1 0 0,0-1 0 0 0,8 24 0 0 0,-5-23 38 0 0,-2 1 1 0 0,0 0 0 0 0,-1 1-1 0 0,-1-1 1 0 0,0 0 0 0 0,-2 32-1 0 0,-1-46-15 0 0,0 1 0 0 0,0-1 0 0 0,0 0 0 0 0,0 0 0 0 0,0 0 0 0 0,-1 0 0 0 0,1-1 0 0 0,-1 1 0 0 0,1 0 0 0 0,-1-1 0 0 0,0 1 0 0 0,1-1 0 0 0,-1 1 0 0 0,0-1 0 0 0,0 0 1 0 0,0 1-1 0 0,0-1 0 0 0,-1 0 0 0 0,1-1 0 0 0,0 1 0 0 0,0 0 0 0 0,0-1 0 0 0,-1 1 0 0 0,1-1 0 0 0,0 0 0 0 0,-5 1 0 0 0,-3 0-142 0 0,0 0 0 0 0,-1-1 1 0 0,1 0-1 0 0,-19-2 1 0 0,-3-10-2563 0 0,17-2-2272 0 0,13 10 4423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0 656 0 0,'0'0'9959'0'0,"-43"0"-9650"0"0,36 0-521 0 0,-18 0 137 0 0,16 4-2711 0 0,6 5-3967 0 0,15-8 5880 0 0,39-15 648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1728 0 0,'0'0'8530'0'0,"-3"9"-8594"0"0,0 0 40 0 0,0-1 0 0 0,-1 0 0 0 0,0 0 0 0 0,0-1 0 0 0,-1 1 0 0 0,0-1 0 0 0,0 0 0 0 0,0 0 0 0 0,-11 9 0 0 0,13-14 48 0 0,-4 4-521 0 0,0 0 0 0 0,0 1 0 0 0,1 0 0 0 0,-10 12 0 0 0,15-17-92 0 0,-1 1 0 0 0,1-1-1 0 0,-1 1 1 0 0,1 0 0 0 0,0 0 0 0 0,0-1 0 0 0,1 1-1 0 0,-1 0 1 0 0,0 0 0 0 0,1 0 0 0 0,0 4 0 0 0,0-1 202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150 123 3096 0 0,'0'0'5005'0'0,"-14"-11"-4923"0"0,-109-93 100 0 0,118 101 496 0 0,-2-2-4211 0 0,13 16-1977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2000 0 0,'0'0'6869'0'0,"-4"1"-6717"0"0,3 0-116 0 0,0-1-1 0 0,0 0 1 0 0,0 1 0 0 0,0-1 0 0 0,0 1 0 0 0,0-1 0 0 0,0 1-1 0 0,0 0 1 0 0,0-1 0 0 0,0 1 0 0 0,0 0 0 0 0,0 0 0 0 0,1 0-1 0 0,-1 0 1 0 0,0 0 0 0 0,1 0 0 0 0,-1 0 0 0 0,0 0 0 0 0,1 0-1 0 0,-1 0 1 0 0,1 0 0 0 0,-1 0 0 0 0,1 0 0 0 0,0 0 0 0 0,0 0-1 0 0,-1 2 1 0 0,1-1-7 0 0,1-1 1 0 0,-1 0-1 0 0,0 0 0 0 0,1 1 0 0 0,-1-1 0 0 0,1 0 1 0 0,-1 0-1 0 0,1 0 0 0 0,0 0 0 0 0,-1 1 1 0 0,1-1-1 0 0,0 0 0 0 0,0 0 0 0 0,0 0 0 0 0,0-1 1 0 0,0 1-1 0 0,0 0 0 0 0,0 0 0 0 0,0 0 0 0 0,0-1 1 0 0,0 1-1 0 0,0 0 0 0 0,0-1 0 0 0,1 1 0 0 0,-1-1 1 0 0,0 0-1 0 0,0 1 0 0 0,1-1 0 0 0,1 0 0 0 0,3 2-92 0 0,-1-1 0 0 0,1 0 0 0 0,-1 0 0 0 0,1-1 0 0 0,-1 1-1 0 0,1-1 1 0 0,0 0 0 0 0,-1-1 0 0 0,1 0 0 0 0,5-1 0 0 0,-9 2-3 0 0,0-1 1 0 0,0 0 0 0 0,0 0 0 0 0,0 0 0 0 0,0 0 0 0 0,-1 0-1 0 0,1 0 1 0 0,0 0 0 0 0,-1 0 0 0 0,1-1 0 0 0,-1 1 0 0 0,0-1-1 0 0,1 1 1 0 0,-1-1 0 0 0,0 1 0 0 0,0-1 0 0 0,0 0 0 0 0,0 0 0 0 0,0 0-1 0 0,0 1 1 0 0,0-1 0 0 0,-1 0 0 0 0,1 0 0 0 0,-1 0 0 0 0,1 0-1 0 0,-1 0 1 0 0,0 0 0 0 0,0 0 0 0 0,0-4 0 0 0,0 6 81 0 0,0-1 1 0 0,0 1 0 0 0,0 0-1 0 0,-1 0 1 0 0,1-1-1 0 0,0 1 1 0 0,0 0-1 0 0,0 0 1 0 0,0 0 0 0 0,0-1-1 0 0,-1 1 1 0 0,1 0-1 0 0,0 0 1 0 0,0 0 0 0 0,0 0-1 0 0,-1-1 1 0 0,1 1-1 0 0,0 0 1 0 0,0 0-1 0 0,-1 0 1 0 0,1 0 0 0 0,0 0-1 0 0,0 0 1 0 0,-1 0-1 0 0,1 0 1 0 0,0-1 0 0 0,0 1-1 0 0,-1 0 1 0 0,1 0-1 0 0,0 0 1 0 0,0 0-1 0 0,-1 0 1 0 0,1 1 0 0 0,0-1-1 0 0,0 0 1 0 0,-1 0-1 0 0,1 0 1 0 0,0 0 0 0 0,0 0-1 0 0,-1 0 1 0 0,1 0-1 0 0,0 0 1 0 0,0 0-1 0 0,0 1 1 0 0,-1-1 0 0 0,1 0-1 0 0,0 0 1 0 0,0 0-1 0 0,0 1 1 0 0,0-1 0 0 0,-1 0-1 0 0,1 0 1 0 0,0 0-1 0 0,0 1 1 0 0,0-1-1 0 0,0 0 1 0 0,0 0 0 0 0,0 1-1 0 0,-1-1 1 0 0,1 0-1 0 0,0 0 1 0 0,0 1 0 0 0,-13 13 785 0 0,8 3-782 0 0,-1-1 1 0 0,2 1 0 0 0,0 0-1 0 0,1 0 1 0 0,1 0 0 0 0,1 0 0 0 0,0 0-1 0 0,3 31 1 0 0,-1-15-695 0 0,-6-17-1175 0 0,1 3-5291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138 680 2544 0 0,'0'0'5919'0'0,"13"-19"-5651"0"0,39-61-56 0 0,-46 71-154 0 0,-1-1 0 0 0,-1 0 0 0 0,0 0 0 0 0,0-1-1 0 0,-1 1 1 0 0,-1-1 0 0 0,0 0 0 0 0,0 1-1 0 0,-1-1 1 0 0,0 0 0 0 0,-1 0 0 0 0,0 0-1 0 0,-1 0 1 0 0,-2-12 0 0 0,2 5 2 0 0,-2-5-69 0 0,-1 1 0 0 0,-1 0 0 0 0,0-1 0 0 0,-2 2 0 0 0,0-1 0 0 0,-2 1 0 0 0,0 0 0 0 0,-2 1 0 0 0,-16-26 0 0 0,13 25-1161 0 0,-1 1 1 0 0,-1 1-1 0 0,-1 0 1 0 0,-35-30-1 0 0,22 26-2682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3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14 321 1648 0 0,'0'0'5563'0'0,"-1"-17"-5124"0"0,-10-147 438 0 0,11 153-854 0 0,-1-2 41 0 0,0-1 1 0 0,2 1-1 0 0,-1-1 0 0 0,6-23 0 0 0,-6 35-56 0 0,0 0-1 0 0,1 0 1 0 0,-1 1-1 0 0,1-1 1 0 0,-1 0 0 0 0,1 1-1 0 0,0-1 1 0 0,0 0-1 0 0,-1 1 1 0 0,1-1-1 0 0,0 1 1 0 0,1-1 0 0 0,-1 1-1 0 0,0 0 1 0 0,0-1-1 0 0,1 1 1 0 0,-1 0-1 0 0,0 0 1 0 0,1 0 0 0 0,-1 0-1 0 0,1 0 1 0 0,0 0-1 0 0,-1 0 1 0 0,1 1-1 0 0,0-1 1 0 0,-1 1 0 0 0,1-1-1 0 0,0 1 1 0 0,0-1-1 0 0,-1 1 1 0 0,1 0-1 0 0,0 0 1 0 0,0 0 0 0 0,0 0-1 0 0,-1 0 1 0 0,1 0-1 0 0,0 1 1 0 0,0-1-1 0 0,0 1 1 0 0,-1-1 0 0 0,1 1-1 0 0,0 0 1 0 0,-1-1-1 0 0,1 1 1 0 0,1 1 0 0 0,2 1-61 0 0,0 0 0 0 0,-1 1 1 0 0,0-1-1 0 0,0 1 1 0 0,0-1-1 0 0,0 1 1 0 0,0 1-1 0 0,-1-1 1 0 0,0 0-1 0 0,0 1 1 0 0,0 0-1 0 0,0 0 1 0 0,-1 0-1 0 0,1 0 1 0 0,-1 0-1 0 0,-1 0 1 0 0,1 0-1 0 0,-1 1 1 0 0,0-1-1 0 0,0 0 0 0 0,0 1 1 0 0,-1 8-1 0 0,0-10 24 0 0,1-1-1 0 0,-1 0 1 0 0,0 1-1 0 0,0-1 1 0 0,-1 0-1 0 0,1 1 1 0 0,-1-1-1 0 0,1 0 1 0 0,-1 0-1 0 0,0 1 1 0 0,0-1-1 0 0,-1 0 1 0 0,1 0-1 0 0,-1 0 1 0 0,1 0-1 0 0,-1 0 1 0 0,0-1-1 0 0,0 1 1 0 0,0 0-1 0 0,-1-1 1 0 0,1 1-1 0 0,-1-1 1 0 0,1 0-1 0 0,-1 0 1 0 0,0 0-1 0 0,1 0 1 0 0,-1-1-1 0 0,0 1 1 0 0,0-1-1 0 0,0 1 1 0 0,-1-1-1 0 0,1 0 1 0 0,0 0-1 0 0,0-1 0 0 0,-1 1 1 0 0,1-1-1 0 0,-7 1 1 0 0,-22-4-74 0 0,31 2 103 0 0,0 1 0 0 0,0 0 0 0 0,0 0 0 0 0,1 0 0 0 0,-1-1 0 0 0,0 1 0 0 0,0-1 0 0 0,0 1 0 0 0,0-1 0 0 0,0 1 0 0 0,0-1 0 0 0,1 1 0 0 0,-1-1 0 0 0,0 1 0 0 0,0-1 0 0 0,1 0 0 0 0,-1 0 0 0 0,0 1 0 0 0,1-1 0 0 0,-1 0 0 0 0,1 0 0 0 0,-1 0 0 0 0,1 0 0 0 0,0 0 0 0 0,-1 1 0 0 0,1-1 0 0 0,0 0 0 0 0,-1 0 0 0 0,1-2 0 0 0,4 2 240 0 0,0 0 0 0 0,0 0 0 0 0,0 1 0 0 0,0-1 0 0 0,0 1 1 0 0,0 0-1 0 0,6 0 0 0 0,-7 0-5 0 0,4 1-75 0 0,0 0 0 0 0,0 1 0 0 0,0 0 0 0 0,0 0 0 0 0,-1 0 0 0 0,1 1 0 0 0,0 0 0 0 0,-1 0 0 0 0,0 1 0 0 0,0-1 0 0 0,0 1 0 0 0,9 8 0 0 0,-10-7-239 0 0,0-1 0 0 0,0 0 0 0 0,1 0-1 0 0,0 0 1 0 0,-1-1 0 0 0,1 0 0 0 0,0 0 0 0 0,0-1 0 0 0,1 0-1 0 0,-1 0 1 0 0,1 0 0 0 0,-1-1 0 0 0,1 1 0 0 0,-1-2-1 0 0,11 1 1 0 0,-15-1-70 0 0,0 0 0 0 0,-1-1-1 0 0,1 1 1 0 0,0-1 0 0 0,-1 0-1 0 0,1 1 1 0 0,0-1 0 0 0,-1 0-1 0 0,1 0 1 0 0,-1 0 0 0 0,0 0 0 0 0,1 0-1 0 0,-1 0 1 0 0,0-1 0 0 0,0 1-1 0 0,1 0 1 0 0,-1-1 0 0 0,0 1-1 0 0,0-1 1 0 0,0 1 0 0 0,-1-1-1 0 0,1 1 1 0 0,0-1 0 0 0,-1 0 0 0 0,1-1-1 0 0,9-52-1974 0 0,-4 19 2271 0 0,0 35 3601 0 0,3 10-2028 0 0,14 25-1432 0 0,-8-12 277 0 0,-12-18-471 0 0,1-1 0 0 0,-1 1 0 0 0,1-1 0 0 0,0 0 0 0 0,0 0 0 0 0,0 0-1 0 0,0-1 1 0 0,1 0 0 0 0,-1 1 0 0 0,1-2 0 0 0,-1 1 0 0 0,1 0 0 0 0,-1-1 0 0 0,1 0 0 0 0,0 0-1 0 0,0 0 1 0 0,0-1 0 0 0,5 1 0 0 0,-8-2-116 0 0,1 1 1 0 0,-1 0-1 0 0,1-1 0 0 0,-1 1 1 0 0,1-1-1 0 0,-1 0 1 0 0,1 0-1 0 0,-1 0 0 0 0,0 0 1 0 0,0 0-1 0 0,1-1 0 0 0,-1 1 1 0 0,0-1-1 0 0,0 1 0 0 0,0-1 1 0 0,0 0-1 0 0,-1 0 0 0 0,1 0 1 0 0,0 0-1 0 0,-1 0 0 0 0,1 0 1 0 0,-1 0-1 0 0,0 0 1 0 0,0 0-1 0 0,0-1 0 0 0,0 1 1 0 0,0-1-1 0 0,0 1 0 0 0,-1-1 1 0 0,1 1-1 0 0,-1-1 0 0 0,0 1 1 0 0,1-1-1 0 0,-1-3 0 0 0,-1 0 42 0 0,0 0 0 0 0,0 0 0 0 0,0 0-1 0 0,0 0 1 0 0,-1 0 0 0 0,0 1 0 0 0,0-1 0 0 0,-1 0-1 0 0,0 1 1 0 0,0 0 0 0 0,0 0 0 0 0,0 0-1 0 0,-1 0 1 0 0,0 0 0 0 0,0 1 0 0 0,0-1 0 0 0,-1 1-1 0 0,1 0 1 0 0,-1 0 0 0 0,0 1 0 0 0,-6-4 0 0 0,5 3-99 0 0,1 0 0 0 0,-1 1 1 0 0,0 0-1 0 0,1 0 1 0 0,-2 1-1 0 0,1 0 1 0 0,0-1-1 0 0,0 2 0 0 0,-1-1 1 0 0,1 1-1 0 0,0 0 1 0 0,-1 1-1 0 0,1-1 1 0 0,-1 1-1 0 0,1 0 0 0 0,-1 1 1 0 0,1 0-1 0 0,-1 0 1 0 0,1 0-1 0 0,-7 3 1 0 0,10-2-196 0 0,0-1 1 0 0,1 1 0 0 0,0 0 0 0 0,-1 0 0 0 0,1 0 0 0 0,0 0 0 0 0,0 1 0 0 0,0-1 0 0 0,0 0 0 0 0,1 1-1 0 0,-1-1 1 0 0,1 1 0 0 0,-1 0 0 0 0,1 0 0 0 0,0-1 0 0 0,0 1 0 0 0,-1 5 0 0 0,-1 14-3773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7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3136 0 0,'0'0'8388'0'0,"-47"3"-8758"0"0,16-3 437 0 0,-22 0-3075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1020 0 0,'0'0'7945'0'0,"-9"6"-7789"0"0,-6 8 84 0 0,0 0 1 0 0,1 0-1 0 0,0 2 0 0 0,1 0 1 0 0,1 0-1 0 0,1 1 1 0 0,0 1-1 0 0,-12 26 0 0 0,14-22-20 0 0,1 0-1 0 0,1 1 1 0 0,1 0-1 0 0,0 0 0 0 0,2 0 1 0 0,1 1-1 0 0,0 37 1 0 0,3-51-427 0 0,1 1 1 0 0,0 0 0 0 0,0 0 0 0 0,1-1-1 0 0,0 1 1 0 0,1-1 0 0 0,0 0 0 0 0,1 0-1 0 0,0 0 1 0 0,1 0 0 0 0,0 0 0 0 0,0-1-1 0 0,1 0 1 0 0,0 0 0 0 0,1-1 0 0 0,-1 0-1 0 0,2 0 1 0 0,13 12 0 0 0,52 31-7038 0 0,-47-31 5863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0 788 0 0,'0'0'2370'0'0,"18"16"2545"0"0,-24 47-4778 0 0,4-48-162 0 0,0 0 0 0 0,1 0 0 0 0,0 0 0 0 0,1 0 0 0 0,5 29 0 0 0,0-24 44 0 0,2-1 0 0 0,0 1 0 0 0,1-1 0 0 0,1-1 0 0 0,1 1 0 0 0,0-1-1 0 0,1-1 1 0 0,1 0 0 0 0,1-1 0 0 0,29 29 0 0 0,-22-26 30 0 0,-14-14-12 0 0,-11-17-11 0 0,0-2-18 0 0,3 10 8 0 0,0-1 0 0 0,1 0 0 0 0,0 0 0 0 0,0 0 1 0 0,0 0-1 0 0,0 0 0 0 0,1 0 0 0 0,-1 0 0 0 0,1 0 0 0 0,1 0 0 0 0,-1 0 0 0 0,1 0 0 0 0,0 1 0 0 0,0-1 0 0 0,0 0 0 0 0,0 0 0 0 0,1 0 1 0 0,0 1-1 0 0,0-1 0 0 0,0 1 0 0 0,1-1 0 0 0,0 1 0 0 0,0 0 0 0 0,4-5 0 0 0,1 5 459 0 0,-8 14 449 0 0,-2 6-965 0 0,20 78-132 0 0,-18-94 98 0 0,-5 2-324 0 0,-1 0 383 0 0,0-1 0 0 0,0 0 1 0 0,0 0-1 0 0,0 0 1 0 0,0-1-1 0 0,0 0 1 0 0,-11-1-1 0 0,11 1 1 0 0,-3 0-222 0 0,-32 1 422 0 0,21 4-2282 0 0,7 5-3536 0 0,9-3 4502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80 620 0 0,'0'0'5074'0'0,"-2"-9"-4585"0"0,-1-3-299 0 0,-2-32 1034 0 0,5 43-1140 0 0,0 0-1 0 0,0 0 0 0 0,1 1 1 0 0,-1-1-1 0 0,0 0 0 0 0,1 0 1 0 0,-1 1-1 0 0,1-1 0 0 0,-1 0 1 0 0,1 1-1 0 0,-1-1 0 0 0,1 1 0 0 0,-1-1 1 0 0,1 1-1 0 0,0-1 0 0 0,-1 1 1 0 0,1-1-1 0 0,0 1 0 0 0,0-1 1 0 0,-1 1-1 0 0,1 0 0 0 0,0-1 1 0 0,0 1-1 0 0,-1 0 0 0 0,1 0 1 0 0,0 0-1 0 0,0 0 0 0 0,0 0 1 0 0,-1 0-1 0 0,1 0 0 0 0,0 0 0 0 0,0 0 1 0 0,0 0-1 0 0,-1 0 0 0 0,1 0 1 0 0,0 0-1 0 0,0 1 0 0 0,1-1 1 0 0,0 1-79 0 0,0-1 0 0 0,0 0 0 0 0,0 1 0 0 0,0-1 0 0 0,0 1 0 0 0,0 0 0 0 0,0-1 0 0 0,-1 1-1 0 0,1 0 1 0 0,0 0 0 0 0,0 0 0 0 0,-1 1 0 0 0,1-1 0 0 0,0 0 0 0 0,2 3 0 0 0,-1 3-71 0 0,0-1-1 0 0,0 1 1 0 0,0 0-1 0 0,-1 0 1 0 0,0 0-1 0 0,-1 0 1 0 0,1 0 0 0 0,-1 0-1 0 0,-1 0 1 0 0,1 1-1 0 0,-1-1 1 0 0,0 0-1 0 0,-1 0 1 0 0,0 1-1 0 0,0-1 1 0 0,-1 0-1 0 0,-3 11 1 0 0,0-6 53 0 0,-1 0 0 0 0,0 0 0 0 0,0 0 0 0 0,-2-1 1 0 0,1 0-1 0 0,-1 0 0 0 0,-1-1 0 0 0,-15 15 0 0 0,9-5 370 0 0,15-20-329 0 0,-1 0 0 0 0,1 1 0 0 0,0-1 0 0 0,0 0-1 0 0,0 1 1 0 0,0-1 0 0 0,0 0 0 0 0,0 0 0 0 0,0 1-1 0 0,0-1 1 0 0,0 0 0 0 0,0 1 0 0 0,0-1 0 0 0,0 0-1 0 0,0 0 1 0 0,0 1 0 0 0,0-1 0 0 0,1 0 0 0 0,-1 1-1 0 0,0-1 1 0 0,0 0 0 0 0,0 0 0 0 0,0 1 0 0 0,1-1-1 0 0,-1 0 1 0 0,0 0 0 0 0,0 1 0 0 0,0-1-1 0 0,1 0 1 0 0,-1 0 0 0 0,0 0 0 0 0,0 0 0 0 0,1 1-1 0 0,-1-1 1 0 0,0 0 0 0 0,1 0 0 0 0,40 1 1586 0 0,-17-2-2266 0 0,-13 0 373 0 0,-1 0 0 0 0,1 0 0 0 0,-1-2 0 0 0,13-3 0 0 0,10-2-2746 0 0,0 4-3790 0 0,-25 4 6156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1744 0 0,'0'0'3889'0'0,"-9"16"-3675"0"0,4-7-180 0 0,-5 11 217 0 0,-2 0 1 0 0,0-1-1 0 0,-2 0 1 0 0,-30 34 0 0 0,39-48-264 0 0,1-1 0 0 0,-1 0 0 0 0,0 0 0 0 0,0 0 1 0 0,0-1-1 0 0,-1 0 0 0 0,1 0 0 0 0,-1 0 1 0 0,0 0-1 0 0,0-1 0 0 0,1 0 0 0 0,-2 0 0 0 0,1-1 1 0 0,0 1-1 0 0,-7-1 0 0 0,12-1 9 0 0,0-1 0 0 0,0 1 1 0 0,0-1-1 0 0,1 0 0 0 0,-1 1 0 0 0,0-1 1 0 0,1 0-1 0 0,-1 1 0 0 0,1-1 0 0 0,-1 0 1 0 0,1 0-1 0 0,-1 0 0 0 0,1 1 0 0 0,-1-1 0 0 0,1 0 1 0 0,0 0-1 0 0,0 0 0 0 0,-1 0 0 0 0,1 0 1 0 0,0 0-1 0 0,0 0 0 0 0,0 0 0 0 0,0 0 1 0 0,0 0-1 0 0,0 1 0 0 0,0-3 0 0 0,0-34 49 0 0,0 29 10 0 0,0 6-34 0 0,0 0 1 0 0,0 0 0 0 0,0 0 0 0 0,0 1 0 0 0,1-1 0 0 0,-1 0-1 0 0,0 0 1 0 0,1 0 0 0 0,-1 0 0 0 0,1 1 0 0 0,0-1-1 0 0,0 0 1 0 0,-1 0 0 0 0,3-1 0 0 0,-3 2 51 0 0,1 1 1 0 0,-1-1-1 0 0,1 1 0 0 0,-1 0 1 0 0,1-1-1 0 0,0 1 1 0 0,-1 0-1 0 0,1-1 0 0 0,-1 1 1 0 0,1 0-1 0 0,0 0 1 0 0,-1 0-1 0 0,1-1 0 0 0,0 1 1 0 0,-1 0-1 0 0,1 0 1 0 0,0 0-1 0 0,0 0 0 0 0,-1 0 1 0 0,1 0-1 0 0,0 1 1 0 0,-1-1-1 0 0,1 0 0 0 0,0 0 1 0 0,0 1-1 0 0,4 1 143 0 0,-1 0 0 0 0,1 1 0 0 0,-1 0 0 0 0,1 0 0 0 0,-1 0 0 0 0,0 0 0 0 0,7 8 0 0 0,-6-5-332 0 0,6 6 491 0 0,1 0 0 0 0,0-1 1 0 0,0-1-1 0 0,23 15 0 0 0,-31-23-604 0 0,0 1 0 0 0,0-2 1 0 0,0 1-1 0 0,0 0 0 0 0,1-1 0 0 0,-1 0 0 0 0,1 0 1 0 0,8 0-1 0 0,-9-1-480 0 0,0 0 1 0 0,0 0-1 0 0,0-1 0 0 0,-1 1 1 0 0,1-1-1 0 0,0 0 0 0 0,0 0 1 0 0,-1-1-1 0 0,1 1 0 0 0,-1-1 1 0 0,7-4-1 0 0,2-2-969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0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3097 28 296 0 0,'0'0'1528'0'0,"4"-2"-1386"0"0,21-8 430 0 0,-18 8 3961 0 0,-23 7-5434 0 0,-16-5-2812 0 0,0-2 3457 0 0,-67 0 6077 0 0,60 7-6800 0 0,26-3 746 0 0,0 0 0 0 0,0-1 0 0 0,0 0 0 0 0,0-1 0 0 0,0 0 0 0 0,-24-5 0 0 0,22 4 409 0 0,-1-1 1 0 0,0 2-1 0 0,0 0 0 0 0,1 1 1 0 0,-1 1-1 0 0,0 0 1 0 0,1 1-1 0 0,-17 6 0 0 0,10 0-119 0 0,20-8-4 0 0,-1 1-1 0 0,0-1 1 0 0,0 0-1 0 0,0 0 1 0 0,0 0-1 0 0,0 0 1 0 0,0-1-1 0 0,0 1 1 0 0,-5 0-1 0 0,-99 2 2 0 0,74-1-9 0 0,24-1 84 0 0,0 0 0 0 0,-1-1 0 0 0,1 0 0 0 0,-1-1 0 0 0,1 0 0 0 0,-18-4 0 0 0,-115-25-155 0 0,111 23 187 0 0,0 1-1 0 0,0 1 1 0 0,0 2-1 0 0,-1 1 1 0 0,-58 4-1 0 0,26-1-27 0 0,-146 14-82 0 0,193-13-40 0 0,0 0-1 0 0,0 0 0 0 0,1 2 0 0 0,-23 7 1 0 0,-45 8 26 0 0,-53 1 519 0 0,91-14-429 0 0,0-2-1 0 0,-1-3 1 0 0,-50-4 0 0 0,-2 1 60 0 0,-197-12 468 0 0,200 14-184 0 0,-235-9 143 0 0,93 4-413 0 0,159 7-1798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1 196 0 0,'0'0'2952'0'0,"26"10"-3468"0"0,-11 1 493 0 0,0-1 0 0 0,0 0 0 0 0,28 12 0 0 0,-27-14 2 0 0,0 0 0 0 0,0 2 1 0 0,24 17-1 0 0,-32-21 30 0 0,0-1 1 0 0,1 1 0 0 0,-1-2-1 0 0,18 8 1 0 0,28 15-55 0 0,-15-1 177 0 0,81 38 0 0 0,-50-29-188 0 0,18 6 182 0 0,-56-27-11 0 0,0 2 0 0 0,38 24 0 0 0,65 35-83 0 0,-87-50-58 0 0,43 26 380 0 0,92 45 707 0 0,132 48-649 0 0,2-4-334 0 0,75 22 618 0 0,-329-137-30 0 0,88 42-187 0 0,90 43 665 0 0,-192-89-945 0 0,45 17-129 0 0,111 53-94 0 0,-148-60-85 0 0,190 98 285 0 0,32 17 459 0 0,-25-11-155 0 0,118 48-198 0 0,-206-104-216 0 0,-131-61-25 0 0,62 22 0 0 0,-65-29-61 0 0,0 2-1 0 0,56 32 0 0 0,-69-34 22 0 0,1-1 0 0 0,37 13 0 0 0,28 14-54 0 0,-1 14-63 0 0,-47-27 187 0 0,1-2 0 0 0,73 32 0 0 0,-79-44-58 0 0,-21-6-15 0 0,0-1-1 0 0,0 2 0 0 0,0-1 1 0 0,0 1-1 0 0,11 9 0 0 0,7 3-55 0 0,42 20 0 0 0,-42-24 99 0 0,50 32 0 0 0,54 40-113 0 0,60 33 43 0 0,-185-115 21 0 0,8 4 219 0 0,-12-3-3733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1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1659 898 192 0 0,'0'0'3194'0'0,"22"-5"895"0"0,-26 1-4149 0 0,-1 0 1 0 0,0 0-1 0 0,0 1 1 0 0,0-1 0 0 0,0 1-1 0 0,0 1 1 0 0,-12-5-1 0 0,-91-40-9 0 0,-155-93 0 0 0,84 42 97 0 0,-306-157-96 0 0,317 177-41 0 0,129 60 116 0 0,17 9 13 0 0,0-2 1 0 0,1 0-1 0 0,1-1 0 0 0,-21-16 1 0 0,19 12-40 0 0,0 1 0 0 0,-1 0 0 0 0,-27-11 0 0 0,-31-19-37 0 0,23 14 143 0 0,53 24 860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136 36 320 0 0,'0'0'4238'0'0,"14"-15"-2212"0"0,-14 15-1889 0 0,-8-2 2980 0 0,-16-5-4092 0 0,20 6 1051 0 0,-37-8-472 0 0,39 9 381 0 0,0 0-1 0 0,-1-1 1 0 0,1 1 0 0 0,-1 0-1 0 0,1 0 1 0 0,0 0-1 0 0,-1 0 1 0 0,1 1 0 0 0,-1-1-1 0 0,1 1 1 0 0,0-1-1 0 0,-1 1 1 0 0,1 0 0 0 0,-3 1-1 0 0,5-1 61 0 0,0-1 0 0 0,-1 1 0 0 0,1-1 0 0 0,0 1 0 0 0,0-1 0 0 0,0 0 0 0 0,0 1 0 0 0,0-1 0 0 0,0 1 0 0 0,0-1 0 0 0,0 1 0 0 0,0-1 0 0 0,0 1 0 0 0,0-1 0 0 0,0 1 0 0 0,0-1 0 0 0,0 1 0 0 0,0-1 0 0 0,0 1 0 0 0,0-1 0 0 0,1 1 0 0 0,-1-1 0 0 0,0 0 0 0 0,0 1 0 0 0,1-1 0 0 0,-1 1 0 0 0,0-1 0 0 0,1 0 0 0 0,-1 1 0 0 0,0-1 0 0 0,1 0 0 0 0,-1 1 0 0 0,0-1 0 0 0,1 0 0 0 0,-1 1 0 0 0,1-1 0 0 0,-1 0 0 0 0,1 0 0 0 0,-1 0 1 0 0,0 1-1 0 0,1-1 0 0 0,-1 0 0 0 0,1 0 0 0 0,0 0 0 0 0,26 13-165 0 0,-23-12 406 0 0,8 5 246 0 0,-10-6-548 0 0,-1 1-1 0 0,1-1 1 0 0,-1 1-1 0 0,1 0 1 0 0,-1-1-1 0 0,0 1 1 0 0,1 0-1 0 0,-1 0 0 0 0,0 0 1 0 0,0 0-1 0 0,1 0 1 0 0,-1 0-1 0 0,0 0 1 0 0,1 2-1 0 0,-2-2-22 0 0,0 1 0 0 0,-1-1 0 0 0,1 0 0 0 0,0 1 0 0 0,-1-1 0 0 0,1 0 0 0 0,-1 1 0 0 0,1-1 0 0 0,-1 0 1 0 0,0 0-1 0 0,1 1 0 0 0,-1-1 0 0 0,0 0 0 0 0,0 0 0 0 0,0 0 0 0 0,0 0 0 0 0,0 0 0 0 0,0 0 0 0 0,-2 1 0 0 0,-90 87-135 0 0,95-88 257 0 0,-1 0 1 0 0,0 0-1 0 0,1 0 1 0 0,-1-1-1 0 0,0 1 0 0 0,1 0 1 0 0,-1-1-1 0 0,1 1 1 0 0,-1-1-1 0 0,1 1 1 0 0,-1-1-1 0 0,1 0 0 0 0,-1 1 1 0 0,1-1-1 0 0,0 0 1 0 0,-1 0-1 0 0,3-1 1 0 0,46 5 44 0 0,-50 0-239 0 0,-1-1-1 0 0,0 1 1 0 0,1-1 0 0 0,-1 1 0 0 0,0-1-1 0 0,-1 0 1 0 0,1 1 0 0 0,-1-1 0 0 0,-3 5-1 0 0,-8 8 78 0 0,11-14 68 0 0,0 0 0 0 0,0 0 1 0 0,0 0-1 0 0,0 1 0 0 0,0-1 0 0 0,1 1 1 0 0,-1-1-1 0 0,1 1 0 0 0,-1-1 0 0 0,1 1 1 0 0,-1 4-1 0 0,6-5 13 0 0,0-1 0 0 0,0 1 1 0 0,0 0-1 0 0,0-1 0 0 0,0 0 0 0 0,0 0 1 0 0,7 1-1 0 0,-4-1 118 0 0,-4-1-161 0 0,-1 1 1 0 0,0-1 0 0 0,0 1-1 0 0,0-1 1 0 0,0 1-1 0 0,1 0 1 0 0,-1 0 0 0 0,0-1-1 0 0,0 2 1 0 0,0-1-1 0 0,-1 0 1 0 0,1 0 0 0 0,0 1-1 0 0,0-1 1 0 0,-1 1 0 0 0,1-1-1 0 0,-1 1 1 0 0,1 0-1 0 0,-1-1 1 0 0,0 1 0 0 0,1 0-1 0 0,-1 0 1 0 0,0 0-1 0 0,0 0 1 0 0,0 0 0 0 0,0 4-1 0 0,-1-1-29 0 0,0 0-1 0 0,0-1 1 0 0,-1 1 0 0 0,0 0-1 0 0,0-1 1 0 0,0 1-1 0 0,0-1 1 0 0,-1 1-1 0 0,0-1 1 0 0,0 0 0 0 0,0 0-1 0 0,-4 6 1 0 0,-1 2 53 0 0,-1 0 1 0 0,0-1-1 0 0,-11 12 1 0 0,-9 0-989 0 0,25-22 521 0 0,1 0 0 0 0,-1 0 0 0 0,0 0-1 0 0,1 0 1 0 0,-1 0 0 0 0,0 0 0 0 0,1-1 0 0 0,-1 1 0 0 0,-5 0 0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6 1 168 0 0,'0'0'848'0'0,"-6"24"-1864"0"0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246 4295 132 0 0,'0'0'683'0'0,"4"0"-369"0"0,-2 0-385 0 0,-2 0 119 0 0,1 0 0 0 0,0 0 0 0 0,-1 0 1 0 0,1 0-1 0 0,0 0 0 0 0,-1 0 0 0 0,1 0 0 0 0,0 0 0 0 0,0 0 1 0 0,-1 0-1 0 0,1 0 0 0 0,0 0 0 0 0,-1 0 0 0 0,1 1 0 0 0,0-1 0 0 0,-1 0 1 0 0,1 0-1 0 0,-1 1 0 0 0,1-1 0 0 0,0 0 0 0 0,-1 1 0 0 0,1-1 1 0 0,-1 1-1 0 0,1-1 0 0 0,-1 1 0 0 0,1-1 0 0 0,-1 1 0 0 0,1-1 1 0 0,-1 1-1 0 0,0 0 0 0 0,1-1 0 0 0,-1 1 0 0 0,0-1 0 0 0,1 1 1 0 0,-1 0-1 0 0,0-1 0 0 0,0 1 0 0 0,0 1 0 0 0,0-2-34 0 0,-2-2 13 0 0,-1-1 0 0 0,0 0 1 0 0,1 1-1 0 0,-1-1 1 0 0,1 0-1 0 0,0-1 0 0 0,0 1 1 0 0,0 0-1 0 0,0 0 1 0 0,1-1-1 0 0,0 1 1 0 0,-1-1-1 0 0,1 0 0 0 0,0 1 1 0 0,1-1-1 0 0,-1 0 1 0 0,0-6-1 0 0,-4-72-380 0 0,4 57 356 0 0,-1 1 0 0 0,-10-44 0 0 0,9 52-10 0 0,-25-151 468 0 0,24 124-433 0 0,1 1 1 0 0,4-59-1 0 0,1 29 1075 0 0,-16-98-84 0 0,0-24-754 0 0,11 133-304 0 0,-11-61 0 0 0,3 29-518 0 0,0-70-463 0 0,-3 22 866 0 0,12 102 247 0 0,-12-67 0 0 0,6 55 173 0 0,2-5-312 0 0,5-100 0 0 0,2 79-598 0 0,-7-404 308 0 0,10 122 186 0 0,-2 229 115 0 0,-6-153-2249 0 0,0 161 3139 0 0,-3-28-761 0 0,1 102-266 0 0,-22-277 1100 0 0,28 276-745 0 0,-2-1 1 0 0,-11-64-1 0 0,2 56-1992 0 0,11 52 656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7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1352 0 0,'9'19'839'0'0,"-7"-16"-574"0"0,-1 1 0 0 0,1-1 1 0 0,0 1-1 0 0,-1 0 0 0 0,0-1 0 0 0,0 1 0 0 0,0 0 0 0 0,0 0 0 0 0,-1 0 1 0 0,1 5-1 0 0,-11-2 4700 0 0,-33 4-5218 0 0,23-8 75 0 0,1-2 0 0 0,-29-1 0 0 0,23 0-4447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47 155 1284 0 0,'0'0'1983'0'0,"10"-2"768"0"0,-10 3-2693 0 0,-1 0 0 0 0,1 0 0 0 0,0 1-1 0 0,0-1 1 0 0,0 0 0 0 0,0 1 0 0 0,1-1 0 0 0,-1 0 0 0 0,0 0 0 0 0,1 1 0 0 0,-1-1 0 0 0,0 0-1 0 0,1 0 1 0 0,-1 1 0 0 0,1-1 0 0 0,0 0 0 0 0,-1 0 0 0 0,1 0 0 0 0,0 0 0 0 0,0 0-1 0 0,0 0 1 0 0,0 0 0 0 0,0 0 0 0 0,0 0 0 0 0,0-1 0 0 0,0 1 0 0 0,0 0 0 0 0,0 0 0 0 0,0-1-1 0 0,0 1 1 0 0,0-1 0 0 0,1 1 0 0 0,-1-1 0 0 0,0 0 0 0 0,0 1 0 0 0,1-1 0 0 0,-1 0 0 0 0,0 0-1 0 0,1 0 1 0 0,-1 0 0 0 0,0 0 0 0 0,1 0 0 0 0,-1 0 0 0 0,0 0 0 0 0,0-1 0 0 0,1 1 0 0 0,-1 0-1 0 0,0-1 1 0 0,0 1 0 0 0,1-1 0 0 0,-1 1 0 0 0,0-1 0 0 0,0 0 0 0 0,0 0 0 0 0,2-1 0 0 0,-2 0-113 0 0,0 0 0 0 0,1-1 0 0 0,-1 1 0 0 0,0-1 0 0 0,0 0 0 0 0,0 1 1 0 0,-1-1-1 0 0,1 0 0 0 0,0 1 0 0 0,-1-1 0 0 0,0 0 0 0 0,0 0 0 0 0,0 0 1 0 0,0 1-1 0 0,0-1 0 0 0,-1-3 0 0 0,-8-45-209 0 0,9 50 247 0 0,0 1-1 0 0,0-1 1 0 0,-1 1 0 0 0,1-1 0 0 0,0 1-1 0 0,0-1 1 0 0,0 0 0 0 0,0 1 0 0 0,0-1 0 0 0,-1 1-1 0 0,1-1 1 0 0,0 1 0 0 0,-1-1 0 0 0,1 1 0 0 0,0-1-1 0 0,-1 1 1 0 0,1-1 0 0 0,0 1 0 0 0,-1 0-1 0 0,1-1 1 0 0,-1 1 0 0 0,1 0 0 0 0,-1-1 0 0 0,1 1-1 0 0,-1 0 1 0 0,1-1 0 0 0,-1 1 0 0 0,1 0-1 0 0,-1 0 1 0 0,0-1 0 0 0,-9 15 444 0 0,-1 27 476 0 0,10-34-787 0 0,0 0 0 0 0,1 0 0 0 0,0-1 0 0 0,0 1 0 0 0,2 13 0 0 0,-2-19-94 0 0,0-1 1 0 0,0 1-1 0 0,0 0 1 0 0,0 0-1 0 0,1 0 0 0 0,-1 0 1 0 0,0 0-1 0 0,0 0 1 0 0,0 0-1 0 0,1 0 1 0 0,-1 0-1 0 0,1-1 0 0 0,-1 1 1 0 0,0 0-1 0 0,1 0 1 0 0,-1 0-1 0 0,1-1 0 0 0,0 1 1 0 0,-1 0-1 0 0,1-1 1 0 0,0 1-1 0 0,-1 0 1 0 0,1-1-1 0 0,0 1 0 0 0,0-1 1 0 0,-1 1-1 0 0,1-1 1 0 0,0 1-1 0 0,0-1 1 0 0,0 0-1 0 0,0 1 0 0 0,0-1 1 0 0,0 0-1 0 0,-1 0 1 0 0,1 0-1 0 0,0 0 1 0 0,0 0-1 0 0,0 0 0 0 0,0 0 1 0 0,0 0-1 0 0,0 0 1 0 0,0 0-1 0 0,0 0 0 0 0,0 0 1 0 0,0-1-1 0 0,0 1 1 0 0,-1 0-1 0 0,1-1 1 0 0,0 1-1 0 0,0-1 0 0 0,0 1 1 0 0,-1-1-1 0 0,2 0 1 0 0,1-2-96 0 0,0 0 1 0 0,-1 0-1 0 0,1 0 1 0 0,-1 0-1 0 0,0 0 1 0 0,0-1-1 0 0,0 1 1 0 0,0-1-1 0 0,0 1 1 0 0,-1-1-1 0 0,0 0 1 0 0,0 0-1 0 0,0 0 1 0 0,0 1-1 0 0,0-1 1 0 0,-1 0-1 0 0,0-7 1 0 0,1 0 23 0 0,-1-1 0 0 0,0 1 0 0 0,-1-1 1 0 0,-4-21-1 0 0,5 30 21 0 0,-1 0 1 0 0,0 0 0 0 0,0 0-1 0 0,0 0 1 0 0,-1 1-1 0 0,1-1 1 0 0,-1 0 0 0 0,1 0-1 0 0,-1 1 1 0 0,0-1-1 0 0,-3-2 1 0 0,4 4 26 0 0,0 0 1 0 0,0 0-1 0 0,0 0 1 0 0,0 1-1 0 0,-1-1 0 0 0,1 0 1 0 0,0 1-1 0 0,0-1 1 0 0,-1 1-1 0 0,1-1 0 0 0,0 1 1 0 0,-1 0-1 0 0,1 0 1 0 0,0-1-1 0 0,-1 1 0 0 0,1 0 1 0 0,-1 0-1 0 0,-1 1 1 0 0,-2 0 25 0 0,1 0 1 0 0,0 1-1 0 0,0 0 1 0 0,0 0-1 0 0,0 0 1 0 0,1 0 0 0 0,-1 1-1 0 0,0-1 1 0 0,1 1-1 0 0,0 0 1 0 0,0 0-1 0 0,0 0 1 0 0,0 1 0 0 0,-3 4-1 0 0,1-3 129 0 0,1 1-1 0 0,1 0 1 0 0,-1 0-1 0 0,1 0 1 0 0,0 1-1 0 0,0-1 1 0 0,-3 13-1 0 0,6-18-132 0 0,-1 1 0 0 0,1-1 0 0 0,0 1-1 0 0,-1 0 1 0 0,1-1 0 0 0,0 1 0 0 0,0-1 0 0 0,0 1-1 0 0,0 0 1 0 0,1-1 0 0 0,-1 1 0 0 0,0-1 0 0 0,1 1-1 0 0,-1-1 1 0 0,1 1 0 0 0,-1-1 0 0 0,1 1 0 0 0,0-1-1 0 0,-1 1 1 0 0,1-1 0 0 0,0 0 0 0 0,0 1 0 0 0,0-1-1 0 0,0 0 1 0 0,0 0 0 0 0,1 0 0 0 0,-1 0 0 0 0,0 0 0 0 0,0 0-1 0 0,1 0 1 0 0,-1 0 0 0 0,1-1 0 0 0,-1 1 0 0 0,0 0-1 0 0,1-1 1 0 0,0 1 0 0 0,-1-1 0 0 0,1 1 0 0 0,1-1-1 0 0,1 1-37 0 0,1 0-1 0 0,-1 0 1 0 0,0 0-1 0 0,0-1 1 0 0,0 1-1 0 0,1-1 0 0 0,-1-1 1 0 0,0 1-1 0 0,0 0 1 0 0,1-1-1 0 0,-1 0 1 0 0,0 0-1 0 0,0 0 1 0 0,0 0-1 0 0,5-3 1 0 0,-7 2-35 0 0,0 0 1 0 0,1 0 0 0 0,-1 0 0 0 0,0 0-1 0 0,0-1 1 0 0,-1 1 0 0 0,1-1 0 0 0,0 0-1 0 0,-1 1 1 0 0,1-1 0 0 0,-1 0 0 0 0,0 0-1 0 0,0 0 1 0 0,0 1 0 0 0,-1-1 0 0 0,1 0-1 0 0,0 0 1 0 0,-1-1 0 0 0,0 1 0 0 0,0 0-1 0 0,0 0 1 0 0,-1-3 0 0 0,1 4 29 0 0,0 0 1 0 0,0 0-1 0 0,0 0 1 0 0,-1 0-1 0 0,1 0 0 0 0,-1 0 1 0 0,1 0-1 0 0,-1 0 1 0 0,0 1-1 0 0,0-1 0 0 0,0 0 1 0 0,0 0-1 0 0,0 1 1 0 0,0-1-1 0 0,0 0 0 0 0,0 1 1 0 0,-1-1-1 0 0,1 1 1 0 0,-1 0-1 0 0,1-1 1 0 0,-1 1-1 0 0,0 0 0 0 0,1 0 1 0 0,-1 0-1 0 0,0 0 1 0 0,0 0-1 0 0,0 1 0 0 0,0-1 1 0 0,1 0-1 0 0,-1 1 1 0 0,0 0-1 0 0,0-1 0 0 0,0 1 1 0 0,0 0-1 0 0,0 0 1 0 0,-4 0-1 0 0,4 0 48 0 0,0 0 0 0 0,0 0-1 0 0,0 0 1 0 0,-1 1 0 0 0,1-1 0 0 0,0 1 0 0 0,0-1-1 0 0,0 1 1 0 0,0 0 0 0 0,0-1 0 0 0,0 1 0 0 0,0 0-1 0 0,1 1 1 0 0,-1-1 0 0 0,0 0 0 0 0,0 0 0 0 0,1 1-1 0 0,-1-1 1 0 0,1 1 0 0 0,-1-1 0 0 0,1 1 0 0 0,0 0-1 0 0,-1-1 1 0 0,1 1 0 0 0,0 0 0 0 0,0 0 0 0 0,1 0-1 0 0,-1 0 1 0 0,0 0 0 0 0,0 0 0 0 0,1 0 0 0 0,-1 0-1 0 0,1 0 1 0 0,0 4 0 0 0,-1-3 26 0 0,1 1 0 0 0,0 0-1 0 0,1-1 1 0 0,-1 1 0 0 0,0 0 0 0 0,1-1 0 0 0,0 1 0 0 0,0-1-1 0 0,0 1 1 0 0,0-1 0 0 0,1 1 0 0 0,-1-1 0 0 0,1 0 0 0 0,0 1-1 0 0,3 2 1 0 0,-3-4 5 0 0,1 0 0 0 0,0 0 0 0 0,0 0-1 0 0,-1 0 1 0 0,1 0 0 0 0,0-1 0 0 0,1 0 0 0 0,-1 1-1 0 0,0-1 1 0 0,0-1 0 0 0,1 1 0 0 0,-1 0-1 0 0,0-1 1 0 0,1 1 0 0 0,-1-1 0 0 0,0 0 0 0 0,4-1-1 0 0,-5 1-94 0 0,-1 1-1 0 0,1-2 0 0 0,0 1 0 0 0,-1 0 1 0 0,1 0-1 0 0,-1 0 0 0 0,1-1 0 0 0,-1 1 1 0 0,1-1-1 0 0,-1 1 0 0 0,1-1 0 0 0,-1 0 1 0 0,0 1-1 0 0,1-1 0 0 0,-1 0 0 0 0,0 0 0 0 0,1 0 1 0 0,-1 0-1 0 0,0 0 0 0 0,0 0 0 0 0,0 0 1 0 0,0-1-1 0 0,0 1 0 0 0,0 0 0 0 0,0-1 1 0 0,-1 1-1 0 0,1 0 0 0 0,0-1 0 0 0,-1 1 1 0 0,1-1-1 0 0,-1 1 0 0 0,1-1 0 0 0,-1 1 1 0 0,0-1-1 0 0,0 1 0 0 0,1-1 0 0 0,-1 0 1 0 0,0 1-1 0 0,-1-1 0 0 0,1 1 0 0 0,0-1 1 0 0,0 1-1 0 0,-1-1 0 0 0,1 1 0 0 0,-1-1 0 0 0,1 1 1 0 0,-1-1-1 0 0,0 1 0 0 0,1-1 0 0 0,-1 1 1 0 0,-1-2-1 0 0,-2 0 31 0 0,-1-1 1 0 0,1 1-1 0 0,0 0 0 0 0,-1 1 1 0 0,0-1-1 0 0,0 1 1 0 0,0 0-1 0 0,0 0 0 0 0,0 0 1 0 0,0 1-1 0 0,0 0 0 0 0,0 0 1 0 0,-1 0-1 0 0,1 1 1 0 0,0 0-1 0 0,-1 0 0 0 0,1 0 1 0 0,0 0-1 0 0,-1 1 1 0 0,-6 1-1 0 0,11-1 55 0 0,0-1 0 0 0,0 1 0 0 0,0-1 0 0 0,-1 1 0 0 0,1-1 1 0 0,0 1-1 0 0,0-1 0 0 0,0 1 0 0 0,0 0 0 0 0,0 0 0 0 0,0 0 0 0 0,1-1 0 0 0,-1 1 1 0 0,0 0-1 0 0,0 0 0 0 0,0 0 0 0 0,1 0 0 0 0,-1 0 0 0 0,1 1 0 0 0,-1-1 0 0 0,1 0 1 0 0,-1 0-1 0 0,1 0 0 0 0,-1 0 0 0 0,1 1 0 0 0,0-1 0 0 0,0 0 0 0 0,0 0 0 0 0,0 1 1 0 0,0-1-1 0 0,0 0 0 0 0,0 0 0 0 0,0 1 0 0 0,0-1 0 0 0,0 0 0 0 0,1 0 0 0 0,-1 0 1 0 0,1 0-1 0 0,-1 1 0 0 0,1-1 0 0 0,0 1 0 0 0,0 1 18 0 0,1-1 1 0 0,-1 0-1 0 0,1 0 0 0 0,-1 0 1 0 0,1 0-1 0 0,0 0 1 0 0,0 0-1 0 0,0-1 0 0 0,0 1 1 0 0,0-1-1 0 0,0 1 0 0 0,0-1 1 0 0,1 0-1 0 0,-1 0 0 0 0,1 0 1 0 0,-1 0-1 0 0,0 0 0 0 0,5 1 1 0 0,-5-2-77 0 0,3 1 35 0 0,-1-1 1 0 0,1 1 0 0 0,0-1 0 0 0,-1 0-1 0 0,1 0 1 0 0,-1-1 0 0 0,9-1-1 0 0,1-8-2699 0 0,1-12-4639 0 0,-10 15 4255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0 684 0 0,'0'0'7025'0'0,"3"40"-3511"0"0,6 16-3116 0 0,3 74-1 0 0,-10-51-8999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34 5 760 0 0,'0'0'6948'0'0,"43"-3"-4084"0"0,-20 2-2568 0 0,-9 1-207 0 0,0 0 0 0 0,1 0 0 0 0,-1 1 0 0 0,20 5 0 0 0,-30-5-122 0 0,0 0 0 0 0,0 1 0 0 0,0-1 1 0 0,0 1-1 0 0,0 0 0 0 0,-1 0 0 0 0,1 0 0 0 0,-1 1 0 0 0,1-1 0 0 0,-1 1 0 0 0,0 0 0 0 0,0 0 0 0 0,0 0 0 0 0,0 0 1 0 0,-1 1-1 0 0,1-1 0 0 0,-1 1 0 0 0,0-1 0 0 0,3 7 0 0 0,-4-7 57 0 0,0-1 0 0 0,0 1-1 0 0,0-1 1 0 0,0 1 0 0 0,-1 0 0 0 0,1 0-1 0 0,-1-1 1 0 0,0 1 0 0 0,0 0 0 0 0,0 0 0 0 0,0 0-1 0 0,0 0 1 0 0,0-1 0 0 0,-1 1 0 0 0,1 0 0 0 0,-1 0-1 0 0,0-1 1 0 0,0 1 0 0 0,-2 4 0 0 0,0-2-23 0 0,0-1 0 0 0,0 0 0 0 0,0 0 0 0 0,-1 0 0 0 0,1-1-1 0 0,-1 1 1 0 0,0-1 0 0 0,0 0 0 0 0,0 0 0 0 0,-7 3 0 0 0,0 0-75 0 0,-1 0-1 0 0,0-1 0 0 0,0-1 0 0 0,-1 0 0 0 0,1 0 1 0 0,-1-1-1 0 0,-25 2 0 0 0,-20-5-2847 0 0,35 0-1767 0 0,16 0 1757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8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4061 204 0 0,'0'0'4974'0'0,"6"12"-3730"0"0,-2-17-1311 0 0,-1-1 0 0 0,0 1 0 0 0,0 0 0 0 0,0-1 0 0 0,-1 1 1 0 0,0-1-1 0 0,0 0 0 0 0,2-9 0 0 0,4-12-48 0 0,2 4 15 0 0,17-39 91 0 0,35-63 1 0 0,-45 94-2 0 0,20-57 0 0 0,5-10 123 0 0,16-41 307 0 0,-37 83-227 0 0,52-168-310 0 0,-59 187 82 0 0,-1 0 0 0 0,9-42 1 0 0,10-3 556 0 0,-25 53-492 0 0,22-53 0 0 0,4-17 148 0 0,-7 32 134 0 0,-9 30-432 0 0,66-159 36 0 0,-61 156 77 0 0,-16 30-5 0 0,0 0-1 0 0,-1-1 1 0 0,0 0-1 0 0,6-18 1 0 0,62-177 835 0 0,-25 77-711 0 0,-32 90-129 0 0,-1-1 1 0 0,12-51-1 0 0,-24 81 108 0 0,0 0 0 0 0,1 0-1 0 0,9-18 1 0 0,9-22-28 0 0,0-20-121 0 0,34-68 0 0 0,33-38 212 0 0,-65 131-56 0 0,22-38-406 0 0,55-114-73 0 0,-30 60-17 0 0,3-11-398 0 0,-32 54 1095 0 0,-23 55-422 0 0,21-65 0 0 0,-35 90 76 0 0,1 0-1 0 0,1 0 0 0 0,0 0 0 0 0,10-14 0 0 0,-7 13-264 0 0,-1 0-1 0 0,13-32 0 0 0,-17 31 409 0 0,9-24-67 0 0,1 1 1 0 0,23-41 0 0 0,-10 11-7 0 0,-16 35 161 0 0,3 41-1497 0 0,-6 0-1475 0 0,-30-23 1185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1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130 0 204 0 0,'0'0'1772'0'0,"-1"4"-1372"0"0,-6 22-27 0 0,-1-1 1 0 0,-1 1 0 0 0,-25 46 0 0 0,2 10 163 0 0,21-62-350 0 0,9-16-94 0 0,-1 1-1 0 0,0 0 0 0 0,1-1 1 0 0,0 1-1 0 0,0 0 1 0 0,1 0-1 0 0,-1 0 1 0 0,0 7-1 0 0,-6 6 1462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3:51.92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5 237 1892 0 0,'0'0'4739'0'0,"0"-35"-4639"0"0,-2-9-87 0 0,1 30 21 0 0,0-1 0 0 0,1 1 0 0 0,0-1 0 0 0,1 1 0 0 0,4-20 0 0 0,-3 30-5 0 0,0 0 0 0 0,1 1 0 0 0,-1-1 0 0 0,1 1 0 0 0,0 0 0 0 0,0-1 0 0 0,0 1 0 0 0,1 0 0 0 0,-1 1 0 0 0,0-1 0 0 0,1 1 0 0 0,0 0 0 0 0,0-1 0 0 0,0 2 0 0 0,0-1 0 0 0,5-2 0 0 0,-8 4-30 0 0,-1 0 0 0 0,1 0 0 0 0,-1 0 0 0 0,1-1 0 0 0,-1 1 0 0 0,1 0 0 0 0,0 0 0 0 0,-1 0 0 0 0,1 0 0 0 0,-1 0 0 0 0,1 0 0 0 0,0 0 0 0 0,-1 0 0 0 0,1 0 0 0 0,-1 0 0 0 0,1 1 0 0 0,-1-1 0 0 0,1 0 0 0 0,-1 0 0 0 0,1 0 0 0 0,-1 1 0 0 0,1-1 0 0 0,-1 0 0 0 0,1 1 0 0 0,-1-1 0 0 0,1 0 0 0 0,-1 1 0 0 0,1-1 0 0 0,-1 1 0 0 0,0-1 0 0 0,1 0 0 0 0,0 2 0 0 0,8 23-64 0 0,-5 26-50 0 0,-3-26 95 0 0,0-18-1 0 0,-1 0-1 0 0,0 1 1 0 0,0-1-1 0 0,0 0 1 0 0,-1 1 0 0 0,0-1-1 0 0,0 0 1 0 0,-1 0-1 0 0,0 0 1 0 0,-5 11 0 0 0,1-67-616 0 0,5 28 752 0 0,0 16-84 0 0,1 0-1 0 0,-1 0 0 0 0,1 0 1 0 0,0 0-1 0 0,1 0 1 0 0,-1 0-1 0 0,1 1 0 0 0,0-1 1 0 0,0 0-1 0 0,0 0 0 0 0,1 1 1 0 0,3-10-1 0 0,-4 13-21 0 0,1 0 1 0 0,-1 0-1 0 0,0 0 1 0 0,0 0-1 0 0,1 0 1 0 0,-1 1-1 0 0,0-1 0 0 0,1 0 1 0 0,-1 1-1 0 0,0-1 1 0 0,1 1-1 0 0,-1-1 1 0 0,1 1-1 0 0,-1 0 0 0 0,1-1 1 0 0,0 1-1 0 0,-1 0 1 0 0,1 0-1 0 0,-1 0 1 0 0,1 0-1 0 0,-1 0 0 0 0,1 1 1 0 0,-1-1-1 0 0,1 0 1 0 0,-1 1-1 0 0,1-1 1 0 0,-1 1-1 0 0,0 0 1 0 0,1-1-1 0 0,-1 1 0 0 0,1 0 1 0 0,-1 0-1 0 0,0 0 1 0 0,0 0-1 0 0,0 0 1 0 0,0 0-1 0 0,1 0 0 0 0,-1 0 1 0 0,-1 0-1 0 0,1 1 1 0 0,0-1-1 0 0,0 0 1 0 0,0 1-1 0 0,-1-1 0 0 0,1 0 1 0 0,0 1-1 0 0,-1-1 1 0 0,0 1-1 0 0,1-1 1 0 0,-1 1-1 0 0,0-1 0 0 0,0 1 1 0 0,1 2-1 0 0,0 41-291 0 0,1-36 270 0 0,-1 0-1 0 0,-1 0 0 0 0,0 0 1 0 0,0 1-1 0 0,-1-1 0 0 0,0 0 1 0 0,0 0-1 0 0,-1 0 0 0 0,0 0 1 0 0,-1-1-1 0 0,0 1 0 0 0,-7 13 1 0 0,-8 6-12 0 0,11-18 17 0 0,1 0 1 0 0,0 1-1 0 0,0 0 1 0 0,1 0-1 0 0,-7 21 0 0 0,1-4 193 0 0,8-24-146 0 0,1 0-1 0 0,0 0 1 0 0,1 0 0 0 0,-1 1 0 0 0,1-1-1 0 0,-1 1 1 0 0,1-1 0 0 0,1 1-1 0 0,-1 4 1 0 0,1-7-2 0 0,0 1-1 0 0,0 0 1 0 0,0-1 0 0 0,0 1-1 0 0,1-1 1 0 0,-1 1 0 0 0,1-1-1 0 0,0 1 1 0 0,0-1 0 0 0,0 0 0 0 0,0 1-1 0 0,0-1 1 0 0,2 2 0 0 0,-2-3-48 0 0,0 0 1 0 0,0 0-1 0 0,0 0 1 0 0,0 0 0 0 0,1 0-1 0 0,-1 0 1 0 0,0 0-1 0 0,1-1 1 0 0,-1 1-1 0 0,1 0 1 0 0,-1-1 0 0 0,0 1-1 0 0,1-1 1 0 0,-1 0-1 0 0,1 0 1 0 0,-1 1-1 0 0,1-1 1 0 0,0 0 0 0 0,-1 0-1 0 0,1 0 1 0 0,-1-1-1 0 0,1 1 1 0 0,-1 0 0 0 0,1 0-1 0 0,1-2 1 0 0,1 1-116 0 0,1-1 1 0 0,-2 0-1 0 0,1 0 1 0 0,0-1-1 0 0,0 1 1 0 0,-1-1-1 0 0,1 0 1 0 0,-1 0 0 0 0,6-6-1 0 0,5-5-1563 0 0,4 1-838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4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9 226 1404 0 0,'0'0'5779'0'0,"-2"4"-5036"0"0,-4 60 5370 0 0,6-63-5863 0 0,1-1-262 0 0,1-1 1 0 0,0 1 0 0 0,-1-1-1 0 0,1 1 1 0 0,0-1-1 0 0,-1 0 1 0 0,1 0 0 0 0,-1 1-1 0 0,1-1 1 0 0,-1 0 0 0 0,1 0-1 0 0,-1-1 1 0 0,0 1-1 0 0,1 0 1 0 0,-1 0 0 0 0,0-1-1 0 0,0 1 1 0 0,0 0 0 0 0,0-1-1 0 0,0 1 1 0 0,0-1-1 0 0,0-2 1 0 0,19-45-89 0 0,-11 25 103 0 0,1-2-127 0 0,12-49 0 0 0,4-13-273 0 0,-26 88 414 0 0,0-1 0 0 0,1 1 0 0 0,-1 0 0 0 0,0-1 0 0 0,0 1 0 0 0,0 0 0 0 0,0-1 0 0 0,1 1 0 0 0,-1 0 0 0 0,0-1 0 0 0,0 1 0 0 0,0 0 0 0 0,1 0 0 0 0,-1-1 0 0 0,0 1 0 0 0,0 0 0 0 0,1 0 0 0 0,-1 0 0 0 0,0-1 0 0 0,1 1 0 0 0,-1 0 0 0 0,0 0 0 0 0,1 0 0 0 0,-1 0 0 0 0,0 0 0 0 0,1-1 0 0 0,-1 1 1 0 0,0 0-1 0 0,1 0 0 0 0,-1 0 0 0 0,1 0 0 0 0,-1 0 0 0 0,0 0 0 0 0,1 0 0 0 0,-1 0 0 0 0,0 1 0 0 0,1-1 0 0 0,-1 0 0 0 0,0 0 0 0 0,1 0 0 0 0,-1 0 0 0 0,0 0 0 0 0,1 1 0 0 0,-1-1 0 0 0,0 0 0 0 0,0 0 0 0 0,1 0 0 0 0,-1 1 0 0 0,0-1 0 0 0,1 0 0 0 0,-1 0 0 0 0,0 1 0 0 0,0-1 0 0 0,0 0 0 0 0,1 1 0 0 0,-1-1 1 0 0,0 0-1 0 0,0 1 0 0 0,0-1 0 0 0,0 0 0 0 0,0 1 0 0 0,0-1 0 0 0,0 0 0 0 0,0 1 0 0 0,1-1 0 0 0,-1 1 0 0 0,13 29-298 0 0,-11-25 340 0 0,46 140-53 0 0,-29-81-29 0 0,-1-23-978 0 0,-18-41 964 0 0,0 0-1 0 0,0 0 1 0 0,0 1-1 0 0,0-1 1 0 0,1 0-1 0 0,-1 0 0 0 0,0 0 1 0 0,0 0-1 0 0,0 0 1 0 0,0 0-1 0 0,0 0 0 0 0,0 0 1 0 0,0 1-1 0 0,1-1 1 0 0,-1 0-1 0 0,0 0 0 0 0,0 0 1 0 0,0 0-1 0 0,0 0 1 0 0,0 0-1 0 0,1 0 1 0 0,-1 0-1 0 0,0 0 0 0 0,0 0 1 0 0,0 0-1 0 0,0 0 1 0 0,1 0-1 0 0,-1 0 0 0 0,0 0 1 0 0,0 0-1 0 0,0 0 1 0 0,0 0-1 0 0,0 0 1 0 0,1 0-1 0 0,-1 0 0 0 0,0-1 1 0 0,0 1-1 0 0,0 0 1 0 0,0 0-1 0 0,0 0 0 0 0,0 0 1 0 0,1 0-1 0 0,-1 0 1 0 0,0 0-1 0 0,0 0 0 0 0,0-1 1 0 0,0 1-1 0 0,0 0 1 0 0,0 0-1 0 0,0 0 1 0 0,0 0-1 0 0,0 0 0 0 0,0 0 1 0 0,0-1-1 0 0,0 1 1 0 0,1 0-1 0 0,-1 0 0 0 0,0 0 1 0 0,0-1-1 0 0,2-26-1124 0 0,-2 26 1155 0 0,0-1 0 0 0,0 0 0 0 0,0 0-1 0 0,0 1 1 0 0,0-1 0 0 0,-1 0 0 0 0,1 0 0 0 0,-1 1 0 0 0,1-1 0 0 0,-1 0-1 0 0,0 1 1 0 0,0-1 0 0 0,0 0 0 0 0,1 1 0 0 0,-2-1 0 0 0,1 1 0 0 0,0 0 0 0 0,0-1-1 0 0,0 1 1 0 0,-1 0 0 0 0,-1-2 0 0 0,0 1 80 0 0,0 1 0 0 0,0-1 0 0 0,-1 1 0 0 0,1 0-1 0 0,0 0 1 0 0,-1 0 0 0 0,1 0 0 0 0,0 1 0 0 0,-1-1 0 0 0,-5 1 0 0 0,-10 1 68 0 0,1 1 1 0 0,0 0-1 0 0,-28 8 1 0 0,29-6-883 0 0,10-2-232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49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3464 0 0,'0'0'5906'0'0,"1"-17"-5762"0"0,9-157-40 0 0,-11 173-79 0 0,1 0 0 0 0,0 1 0 0 0,0-1 0 0 0,0 0 0 0 0,0 1 0 0 0,0-1 0 0 0,0 0 0 0 0,0 0 0 0 0,0 1 0 0 0,0-1 0 0 0,0 0 0 0 0,0 1 0 0 0,0-1 0 0 0,0 0 0 0 0,1 1 0 0 0,-1-1 0 0 0,0 0 0 0 0,0 1 0 0 0,1-1 0 0 0,-1 0 0 0 0,1 1 0 0 0,-1-1 0 0 0,0 1 0 0 0,1-1 0 0 0,-1 1 0 0 0,1-1 0 0 0,-1 1 0 0 0,1-1 0 0 0,-1 1 0 0 0,1 0 0 0 0,0-1 0 0 0,0 0 0 0 0,0 2-16 0 0,1-1-1 0 0,-1 1 1 0 0,1-1-1 0 0,-1 1 1 0 0,0-1 0 0 0,0 1-1 0 0,1 0 1 0 0,-1 0-1 0 0,0-1 1 0 0,0 1-1 0 0,0 0 1 0 0,0 0-1 0 0,0 0 1 0 0,2 2-1 0 0,36 50-397 0 0,-36-49 395 0 0,19 31-42 0 0,-13-20 521 0 0,0 0 0 0 0,1-1-1 0 0,1-1 1 0 0,0 1 0 0 0,18 15 0 0 0,-28-29-489 0 0,-1 0 0 0 0,0 0 0 0 0,1 1 1 0 0,-1-1-1 0 0,1 0 0 0 0,-1 0 1 0 0,0 0-1 0 0,1 0 0 0 0,-1 0 0 0 0,1 0 1 0 0,-1 0-1 0 0,1 0 0 0 0,-1 0 1 0 0,0 0-1 0 0,1 0 0 0 0,-1 0 0 0 0,1 0 1 0 0,-1-1-1 0 0,0 1 0 0 0,1 0 1 0 0,-1 0-1 0 0,0 0 0 0 0,1-1 0 0 0,-1 1 1 0 0,0 0-1 0 0,1 0 0 0 0,-1-1 1 0 0,0 1-1 0 0,1 0 0 0 0,-1 0 1 0 0,0-1-1 0 0,0 1 0 0 0,1 0 0 0 0,-1-1 1 0 0,0 1-1 0 0,0-1 0 0 0,0 1 1 0 0,1 0-1 0 0,-1-1 0 0 0,0 1 0 0 0,0 0 1 0 0,0-1-1 0 0,0 1 0 0 0,0-1 1 0 0,0 1-1 0 0,0-1 0 0 0,0 1 0 0 0,0 0 1 0 0,0-1-1 0 0,0 1 0 0 0,0-1 1 0 0,3-22-117 0 0,-2-122-253 0 0,-2 68-5797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4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52 215 300 0 0,'0'0'8776'0'0,"4"-21"-8560"0"0,-3 17-210 0 0,7-38 107 0 0,-1-1 0 0 0,2-57-1 0 0,-9 100-104 0 0,0 0 1 0 0,0-1-1 0 0,0 1 0 0 0,1 0 0 0 0,-1 0 1 0 0,0-1-1 0 0,0 1 0 0 0,0 0 0 0 0,0 0 1 0 0,1 0-1 0 0,-1-1 0 0 0,0 1 0 0 0,0 0 1 0 0,0 0-1 0 0,1 0 0 0 0,-1 0 0 0 0,0-1 1 0 0,0 1-1 0 0,1 0 0 0 0,-1 0 0 0 0,0 0 0 0 0,0 0 1 0 0,1 0-1 0 0,-1 0 0 0 0,0 0 0 0 0,0 0 1 0 0,1 0-1 0 0,-1 0 0 0 0,0 0 0 0 0,1 0 1 0 0,-1 0-1 0 0,0 0 0 0 0,0 0 0 0 0,1 0 1 0 0,-1 0-1 0 0,0 0 0 0 0,0 0 0 0 0,1 0 1 0 0,-1 0-1 0 0,0 0 0 0 0,0 0 0 0 0,1 1 1 0 0,-1-1-1 0 0,0 0 0 0 0,0 0 0 0 0,1 0 0 0 0,-1 0 1 0 0,0 1-1 0 0,0-1 0 0 0,0 0 0 0 0,1 0 1 0 0,-1 0-1 0 0,0 1 0 0 0,0-1 0 0 0,0 0 1 0 0,0 0-1 0 0,0 1 0 0 0,0-1 0 0 0,14 14-480 0 0,9 24-108 0 0,20 50 0 0 0,-14-28 1232 0 0,-168-105 284 0 0,126 43-1119 0 0,-17-4-704 0 0,11 5-3327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1 156 0 0,'0'0'9380'0'0,"5"21"-8964"0"0,15 67 23 0 0,-17-75-195 0 0,-1 0 0 0 0,-1 0-1 0 0,0 0 1 0 0,0 0 0 0 0,-2 20 0 0 0,-1-1 743 0 0,3-30-969 0 0,-1-1 0 0 0,1 0 0 0 0,0 1 0 0 0,-1-1 0 0 0,1 0 0 0 0,0 0 1 0 0,0 0-1 0 0,0 0 0 0 0,0 0 0 0 0,0 0 0 0 0,0 0 0 0 0,1 0 1 0 0,-1 0-1 0 0,0-1 0 0 0,0 1 0 0 0,1 0 0 0 0,-1-1 0 0 0,0 1 1 0 0,1-1-1 0 0,-1 1 0 0 0,0-1 0 0 0,1 0 0 0 0,-1 1 0 0 0,1-1 1 0 0,-1 0-1 0 0,1 0 0 0 0,1 0 0 0 0,43 3-1224 0 0,-45-3 1174 0 0,67-7-3064 0 0,-24-7-2275 0 0,-33 7 2495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4 369 2328 0 0,'0'0'7463'0'0,"-4"2"-6876"0"0,27-26-469 0 0,-2-2-1 0 0,-1-1 1 0 0,-1 0-1 0 0,-1-2 1 0 0,23-49-1 0 0,-37 68-175 0 0,0-1 0 0 0,-1 1 1 0 0,-1-1-1 0 0,1 0 0 0 0,-2 0 0 0 0,0 1 1 0 0,0-1-1 0 0,-1 0 0 0 0,0 0 0 0 0,-3-21 1 0 0,3 31 48 0 0,-1 0 0 0 0,1 0 0 0 0,0 0 0 0 0,0 0 0 0 0,-1 0 0 0 0,1 0 0 0 0,-1 0 0 0 0,1 0 0 0 0,-1 1 1 0 0,1-1-1 0 0,-1 0 0 0 0,1 0 0 0 0,-1 0 0 0 0,0 0 0 0 0,1 1 0 0 0,-1-1 0 0 0,0 0 0 0 0,0 1 0 0 0,0-1 0 0 0,0 1 1 0 0,1-1-1 0 0,-1 1 0 0 0,0-1 0 0 0,0 1 0 0 0,0-1 0 0 0,-2 1 0 0 0,2 0 28 0 0,-1 0 0 0 0,1 1 0 0 0,0-1 0 0 0,-1 1 0 0 0,1-1-1 0 0,0 1 1 0 0,0 0 0 0 0,-1-1 0 0 0,1 1 0 0 0,0 0 0 0 0,0 0 0 0 0,0 0 0 0 0,0 0 0 0 0,0 0 0 0 0,0 0-1 0 0,-1 2 1 0 0,-3 5 40 0 0,1-1-1 0 0,0 0 0 0 0,0 1 0 0 0,0 0 0 0 0,-2 10 1 0 0,3-5-73 0 0,0 0 0 0 0,1 0 1 0 0,1 0-1 0 0,1 0 0 0 0,0 1 0 0 0,0-1 1 0 0,1 0-1 0 0,1 0 0 0 0,0 1 1 0 0,5 15-1 0 0,-4-21 46 0 0,-1 1 1 0 0,2-1 0 0 0,-1 1-1 0 0,1-1 1 0 0,0 0-1 0 0,1-1 1 0 0,0 1-1 0 0,0-1 1 0 0,0 0-1 0 0,1 0 1 0 0,0 0-1 0 0,1-1 1 0 0,-1 0-1 0 0,1 0 1 0 0,0-1-1 0 0,9 6 1 0 0,-15-11-65 0 0,0 1 1 0 0,0-1-1 0 0,0 1 0 0 0,0-1 1 0 0,0 1-1 0 0,0-1 1 0 0,0 0-1 0 0,1 0 1 0 0,-1 1-1 0 0,0-1 0 0 0,0 0 1 0 0,0 0-1 0 0,0 0 1 0 0,0 0-1 0 0,0 0 1 0 0,0 0-1 0 0,0-1 1 0 0,1 1-1 0 0,-1 0 0 0 0,0-1 1 0 0,0 1-1 0 0,0 0 1 0 0,0-1-1 0 0,0 1 1 0 0,0-1-1 0 0,0 0 0 0 0,0 1 1 0 0,-1-1-1 0 0,1 0 1 0 0,0 1-1 0 0,0-1 1 0 0,0 0-1 0 0,-1 0 1 0 0,1 0-1 0 0,0 0 0 0 0,-1 0 1 0 0,1 0-1 0 0,-1 0 1 0 0,1 0-1 0 0,-1 0 1 0 0,0 0-1 0 0,1 0 0 0 0,-1 0 1 0 0,0 0-1 0 0,0 0 1 0 0,1 0-1 0 0,-1 0 1 0 0,0-2-1 0 0,2-8 104 0 0,-1-1-1 0 0,0 1 1 0 0,0-19-1 0 0,-1 24 1238 0 0,-1 7-1301 0 0,1 0 1 0 0,0 0 0 0 0,0 0-1 0 0,-1 0 1 0 0,1 0-1 0 0,0 0 1 0 0,0 0 0 0 0,0 0-1 0 0,0 0 1 0 0,0 0-1 0 0,1 0 1 0 0,-1 0 0 0 0,0 0-1 0 0,0 0 1 0 0,1 0-1 0 0,-1 0 1 0 0,0 0 0 0 0,1 0-1 0 0,-1-1 1 0 0,1 1-1 0 0,-1 0 1 0 0,2 1 0 0 0,10 20-999 0 0,-9-16 686 0 0,1-1 0 0 0,1 1 0 0 0,-1-1-1 0 0,1 0 1 0 0,0 0 0 0 0,7 6-1 0 0,22 8-4014 0 0,-20-14 1600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 3036 0 0,'0'0'5593'0'0,"5"13"-5277"0"0,21 41-107 0 0,-24-52-174 0 0,0 0 1 0 0,0 1 0 0 0,1-2-1 0 0,-1 1 1 0 0,1 0 0 0 0,-1 0-1 0 0,1-1 1 0 0,-1 1 0 0 0,1-1 0 0 0,0 0-1 0 0,0 0 1 0 0,0 0 0 0 0,0 0-1 0 0,0 0 1 0 0,0-1 0 0 0,0 1 0 0 0,0-1-1 0 0,0 0 1 0 0,0 0 0 0 0,0 0-1 0 0,0 0 1 0 0,0-1 0 0 0,0 1-1 0 0,4-2 1 0 0,7 1 60 0 0,-8 1-90 0 0,-1-1 0 0 0,0 0 0 0 0,1 1 0 0 0,-1-2-1 0 0,0 1 1 0 0,0-1 0 0 0,1 0 0 0 0,-1 0 0 0 0,-1 0 0 0 0,1 0-1 0 0,0-1 1 0 0,0 0 0 0 0,-1 0 0 0 0,0 0 0 0 0,0-1 0 0 0,0 0-1 0 0,0 1 1 0 0,0-1 0 0 0,-1-1 0 0 0,1 1 0 0 0,-1 0-1 0 0,0-1 1 0 0,-1 0 0 0 0,1 1 0 0 0,2-8 0 0 0,-4 8-20 0 0,1 1 0 0 0,-1-1 1 0 0,0 0-1 0 0,0 0 0 0 0,-1 0 1 0 0,1 0-1 0 0,-1 0 0 0 0,0 0 1 0 0,0 0-1 0 0,0 0 0 0 0,-1 1 1 0 0,1-1-1 0 0,-1 0 0 0 0,0 0 1 0 0,0 0-1 0 0,0 0 0 0 0,-1 1 1 0 0,1-1-1 0 0,-1 0 0 0 0,0 1 1 0 0,0 0-1 0 0,0-1 0 0 0,0 1 1 0 0,-1 0-1 0 0,1 0 0 0 0,-1 0 1 0 0,0 0-1 0 0,0 1 0 0 0,0-1 1 0 0,0 1-1 0 0,0 0 0 0 0,-1 0 1 0 0,1 0-1 0 0,-1 0 0 0 0,-3-1 1 0 0,2 1-129 0 0,0 0 0 0 0,0 0 0 0 0,0 0 0 0 0,0 1 0 0 0,0 0 1 0 0,-1 0-1 0 0,1 0 0 0 0,-7 0 0 0 0,10 1-99 0 0,0 0 1 0 0,0 1-1 0 0,1-1 1 0 0,-1 0-1 0 0,0 0 1 0 0,0 1-1 0 0,0 0 1 0 0,0-1-1 0 0,0 1 0 0 0,1 0 1 0 0,-1 0-1 0 0,0 0 1 0 0,1 0-1 0 0,-1 0 1 0 0,0 0-1 0 0,1 0 0 0 0,0 0 1 0 0,-1 1-1 0 0,1-1 1 0 0,0 1-1 0 0,-1-1 1 0 0,1 1-1 0 0,0-1 0 0 0,-1 4 1 0 0,-4 7-2271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6 2036 0 0,'0'0'5677'0'0,"-17"-1"-5357"0"0,-54-3-85 0 0,67 4-210 0 0,1 1 0 0 0,-1 0 0 0 0,0 0 0 0 0,1 0-1 0 0,-1 0 1 0 0,1 0 0 0 0,-1 1 0 0 0,1 0 0 0 0,0 0 0 0 0,-1 0 0 0 0,1 0 0 0 0,0 0-1 0 0,0 1 1 0 0,1-1 0 0 0,-1 1 0 0 0,0 0 0 0 0,1 0 0 0 0,0 0 0 0 0,-1 0-1 0 0,1 0 1 0 0,0 0 0 0 0,1 1 0 0 0,-1-1 0 0 0,-1 4 0 0 0,2-5-26 0 0,-2 5-8 0 0,0 1-1 0 0,0-1 1 0 0,1 0-1 0 0,0 1 1 0 0,0 0-1 0 0,1-1 1 0 0,0 1-1 0 0,0 0 1 0 0,0 0-1 0 0,1-1 1 0 0,1 1-1 0 0,-1 0 1 0 0,1 0-1 0 0,4 14 1 0 0,-4-18-11 0 0,0 0 0 0 0,1-1-1 0 0,0 1 1 0 0,-1 0 0 0 0,1-1 0 0 0,0 1 0 0 0,1-1 0 0 0,-1 1 0 0 0,1-1-1 0 0,-1 0 1 0 0,1 0 0 0 0,0 0 0 0 0,0 0 0 0 0,0-1 0 0 0,1 1 0 0 0,-1-1-1 0 0,1 0 1 0 0,-1 0 0 0 0,1 0 0 0 0,0 0 0 0 0,-1-1 0 0 0,1 1 0 0 0,0-1 0 0 0,0 0-1 0 0,0 0 1 0 0,0-1 0 0 0,0 1 0 0 0,1-1 0 0 0,4 0 0 0 0,-3 0 2 0 0,0 0-1 0 0,0 0 1 0 0,0-1 0 0 0,0 0 0 0 0,0 0 0 0 0,0-1 0 0 0,0 1-1 0 0,-1-1 1 0 0,1-1 0 0 0,6-2 0 0 0,-10 3 29 0 0,0 1-1 0 0,0 0 1 0 0,-1-1-1 0 0,1 1 1 0 0,0-1-1 0 0,0 0 1 0 0,-1 0-1 0 0,1 0 1 0 0,-1 1-1 0 0,1-2 1 0 0,-1 1 0 0 0,0 0-1 0 0,0 0 1 0 0,0 0-1 0 0,0 0 1 0 0,0-1-1 0 0,-1 1 1 0 0,1 0-1 0 0,-1-1 1 0 0,1 1-1 0 0,-1 0 1 0 0,0-1-1 0 0,0 1 1 0 0,0-1 0 0 0,0 1-1 0 0,0 0 1 0 0,-1-1-1 0 0,0-2 1 0 0,0 3 29 0 0,0 0 0 0 0,-1 0 0 0 0,1 0 1 0 0,0 0-1 0 0,-1 0 0 0 0,0 1 0 0 0,1-1 1 0 0,-1 0-1 0 0,0 1 0 0 0,0 0 0 0 0,0-1 1 0 0,0 1-1 0 0,0 0 0 0 0,-3-2 0 0 0,-6-5 996 0 0,32 5-816 0 0,-12 4-667 0 0,0 1 0 0 0,0 0 0 0 0,-1 0 0 0 0,17 8 0 0 0,4 4-6701 0 0,-143-43 6423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1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2760 0 0,'0'0'6229'0'0,"-8"121"-6225"0"0,8-107-4 0 0,0 4-372 0 0,0-4-380 0 0,0-1-572 0 0,8 1-737 0 0,0 0-807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1564 0 0,'0'0'6423'0'0,"1"-22"-6189"0"0,20-164 134 0 0,-19 170-352 0 0,-2 10-6 0 0,1-1-1 0 0,-1 1 0 0 0,1 0 1 0 0,1 0-1 0 0,-1 0 0 0 0,1 0 0 0 0,0 1 1 0 0,0-1-1 0 0,1 0 0 0 0,0 1 1 0 0,4-7-1 0 0,-6 12 10 0 0,-1-1-1 0 0,1 0 1 0 0,0 1 0 0 0,0-1 0 0 0,1 1 0 0 0,-1-1 0 0 0,0 1-1 0 0,0 0 1 0 0,0-1 0 0 0,0 1 0 0 0,0 0 0 0 0,0 0 0 0 0,0 0-1 0 0,1 0 1 0 0,-1 0 0 0 0,0 0 0 0 0,0 0 0 0 0,0 0-1 0 0,0 0 1 0 0,0 0 0 0 0,1 1 0 0 0,-1-1 0 0 0,0 1 0 0 0,0-1-1 0 0,0 1 1 0 0,0-1 0 0 0,0 1 0 0 0,0-1 0 0 0,0 1 0 0 0,0 0-1 0 0,0-1 1 0 0,-1 1 0 0 0,1 0 0 0 0,0 0 0 0 0,0 0-1 0 0,-1 0 1 0 0,1 0 0 0 0,0 1 0 0 0,26 42-436 0 0,-24-38 447 0 0,13 29-294 0 0,-2 1 0 0 0,17 67 0 0 0,-17-52 702 0 0,-14-50-435 0 0,1-1 0 0 0,-1 0 0 0 0,0 0 0 0 0,0 1 0 0 0,0-1 0 0 0,0 0 0 0 0,0 1-1 0 0,0-1 1 0 0,0 0 0 0 0,1 0 0 0 0,-1 1 0 0 0,0-1 0 0 0,0 0 0 0 0,0 1 0 0 0,0-1 0 0 0,0 0 0 0 0,0 1 0 0 0,-1-1-1 0 0,1 0 1 0 0,0 0 0 0 0,0 1 0 0 0,0-1 0 0 0,0 0 0 0 0,0 1 0 0 0,0-1 0 0 0,0 0 0 0 0,-1 0 0 0 0,1 1 0 0 0,0-1-1 0 0,0 0 1 0 0,0 0 0 0 0,-1 1 0 0 0,1-1 0 0 0,0 0 0 0 0,0 0 0 0 0,0 0 0 0 0,-1 1 0 0 0,1-1 0 0 0,-1 0 0 0 0,-15-3 262 0 0,-25-19 181 0 0,32 17-475 0 0,4 2-36 0 0,-1 1-1 0 0,1 0 1 0 0,-1 0 0 0 0,0 0 0 0 0,1 0-1 0 0,-9 0 1 0 0,-8 1-3539 0 0,16 1 652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2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0 480 0 0,'0'0'9694'0'0,"-13"11"-9555"0"0,-3 1-101 0 0,8-7-19 0 0,1 0 1 0 0,0 1-1 0 0,1 0 1 0 0,-1 0-1 0 0,1 0 0 0 0,-8 11 1 0 0,12-14-74 0 0,-1 0 1 0 0,1 0-1 0 0,0 0 0 0 0,0 0 0 0 0,0 1 1 0 0,0-1-1 0 0,0 1 0 0 0,1-1 1 0 0,-1 1-1 0 0,1 0 0 0 0,0-1 1 0 0,0 1-1 0 0,1 0 0 0 0,-1 0 1 0 0,1 0-1 0 0,0 0 0 0 0,0 0 0 0 0,0-1 1 0 0,0 1-1 0 0,1 0 0 0 0,-1 0 1 0 0,1 0-1 0 0,0 0 0 0 0,0-1 1 0 0,1 1-1 0 0,-1 0 0 0 0,1-1 0 0 0,0 0 1 0 0,-1 1-1 0 0,2-1 0 0 0,-1 0 1 0 0,0 0-1 0 0,1 0 0 0 0,-1 0 1 0 0,1 0-1 0 0,0 0 0 0 0,0-1 0 0 0,0 1 1 0 0,0-1-1 0 0,0 0 0 0 0,1 0 1 0 0,-1 0-1 0 0,1-1 0 0 0,-1 1 1 0 0,1-1-1 0 0,0 0 0 0 0,-1 0 1 0 0,1 0-1 0 0,0 0 0 0 0,0-1 0 0 0,0 1 1 0 0,0-1-1 0 0,3 0 0 0 0,-1-1-129 0 0,0 1 0 0 0,-1-1 0 0 0,1 0-1 0 0,-1 0 1 0 0,1-1 0 0 0,-1 1 0 0 0,0-1-1 0 0,0-1 1 0 0,6-2 0 0 0,-9 4 129 0 0,1 0 0 0 0,-1-1 0 0 0,0 1 0 0 0,0-1 0 0 0,0 1 0 0 0,0-1 0 0 0,0 0 1 0 0,0 0-1 0 0,-1 0 0 0 0,1 0 0 0 0,0 0 0 0 0,-1 0 0 0 0,0 0 0 0 0,1 0 0 0 0,-1-1 0 0 0,0 1 0 0 0,0 0 1 0 0,0-1-1 0 0,-1 1 0 0 0,1-1 0 0 0,0 1 0 0 0,-1-5 0 0 0,0 14 549 0 0,0-1 0 0 0,0 0 1 0 0,1 1-1 0 0,0-1 0 0 0,0 0 0 0 0,2 8 0 0 0,-2-10-435 0 0,1-1-1 0 0,0 0 0 0 0,0 0 1 0 0,0 0-1 0 0,0 0 1 0 0,1-1-1 0 0,-1 1 0 0 0,1 0 1 0 0,-1-1-1 0 0,1 0 1 0 0,0 0-1 0 0,0 0 0 0 0,5 3 1 0 0,-2-1 49 0 0,1-1 0 0 0,0 0 1 0 0,-1 0-1 0 0,1 0 0 0 0,1-1 1 0 0,-1 0-1 0 0,0-1 0 0 0,0 1 0 0 0,1-1 1 0 0,-1-1-1 0 0,0 1 0 0 0,1-1 0 0 0,-1-1 1 0 0,1 1-1 0 0,12-3 0 0 0,-16 2-121 0 0,-1 0 0 0 0,1-1-1 0 0,0 1 1 0 0,-1-1 0 0 0,1 1-1 0 0,-1-1 1 0 0,1 0 0 0 0,-1 0-1 0 0,0-1 1 0 0,0 1 0 0 0,0-1-1 0 0,0 1 1 0 0,0-1 0 0 0,0 0-1 0 0,-1 0 1 0 0,1 0 0 0 0,-1-1-1 0 0,0 1 1 0 0,0 0 0 0 0,0-1-1 0 0,-1 1 1 0 0,1-1 0 0 0,-1 0-1 0 0,0 0 1 0 0,0 1 0 0 0,0-1-1 0 0,0 0 1 0 0,-1 0 0 0 0,0 0-1 0 0,0-6 1 0 0,0 7-14 0 0,0 0 1 0 0,0-1-1 0 0,0 1 0 0 0,-1 0 1 0 0,0 0-1 0 0,1 0 0 0 0,-1 0 1 0 0,0 0-1 0 0,0 0 0 0 0,-1 0 1 0 0,1 0-1 0 0,-1 0 0 0 0,0 0 1 0 0,1 1-1 0 0,-1-1 0 0 0,0 0 1 0 0,0 1-1 0 0,-1 0 0 0 0,1 0 1 0 0,0-1-1 0 0,-1 1 0 0 0,-5-3 1 0 0,3 2-478 0 0,-1 1 1 0 0,1 0 0 0 0,-1 0-1 0 0,0 0 1 0 0,1 0 0 0 0,-1 1-1 0 0,0 0 1 0 0,0 1-1 0 0,0-1 1 0 0,0 1 0 0 0,-11 1-1 0 0,5 1-2357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2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0 278 132 0 0,'0'0'8369'0'0,"5"-21"-7987"0"0,15-64-17 0 0,-18 76-243 0 0,-1 1-1 0 0,1-1 0 0 0,-1 1 1 0 0,-1-1-1 0 0,0 0 0 0 0,0-9 0 0 0,-1-3 174 0 0,19 29 622 0 0,38 51-1690 0 0,-37-37 832 0 0,1-1 0 0 0,1 0 0 0 0,27 19 0 0 0,-46-39-30 0 0,32 18 833 0 0,-23-24-647 0 0,-7-17-449 0 0,-4-20 133 0 0,-2 1 0 0 0,-9-51 1 0 0,10 83-307 0 0,0 1 0 0 0,0-1 0 0 0,1 1 0 0 0,0-1 0 0 0,1-9-1 0 0,-1 17 311 0 0,0 1 0 0 0,0 0 0 0 0,1-1 1 0 0,-1 1-1 0 0,0-1 0 0 0,0 1 0 0 0,1-1 0 0 0,-1 1 0 0 0,0 0 0 0 0,1-1 0 0 0,-1 1 0 0 0,1 0 0 0 0,-1-1 0 0 0,0 1 0 0 0,1 0 0 0 0,-1-1 0 0 0,1 1 0 0 0,-1 0 0 0 0,1 0 0 0 0,-1 0 0 0 0,1 0 0 0 0,-1-1 0 0 0,1 1 0 0 0,-1 0 0 0 0,1 0 0 0 0,-1 0 0 0 0,1 0 0 0 0,-1 0 0 0 0,1 0 0 0 0,-1 0 0 0 0,1 0 0 0 0,1 0-503 0 0,12 0-3140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3456 0 0,'0'0'7726'0'0,"-1"13"-7599"0"0,-2 7-190 0 0,-1 11-490 0 0,2-1 0 0 0,2 58 1 0 0,0-86 385 0 0,0-1 0 0 0,1 0 0 0 0,-1 0 0 0 0,1 1 1 0 0,-1-1-1 0 0,1 0 0 0 0,0 0 0 0 0,-1 0 0 0 0,1 0 1 0 0,0 0-1 0 0,0 0 0 0 0,0 0 0 0 0,0 0 0 0 0,-1 0 1 0 0,1-1-1 0 0,0 1 0 0 0,1 0 0 0 0,-1 0 0 0 0,0-1 1 0 0,0 1-1 0 0,0-1 0 0 0,0 1 0 0 0,0-1 0 0 0,1 0 1 0 0,-1 1-1 0 0,0-1 0 0 0,3 0 0 0 0,6 1-2442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4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0 864 0 0,'0'0'10566'0'0,"12"5"-9962"0"0,-21-4-534 0 0,0 0-1 0 0,0 1 1 0 0,0-1-1 0 0,0 2 1 0 0,1-1-1 0 0,-1 2 0 0 0,1-1 1 0 0,-1 1-1 0 0,1 0 1 0 0,0 1-1 0 0,0-1 1 0 0,1 2-1 0 0,-1-1 0 0 0,-8 10 1 0 0,10-10-53 0 0,0 1 0 0 0,0 0 1 0 0,1 0-1 0 0,0 0 0 0 0,0 1 0 0 0,0 0 1 0 0,1 0-1 0 0,0 0 0 0 0,1 0 0 0 0,-1 1 1 0 0,2-1-1 0 0,-1 1 0 0 0,1 0 0 0 0,0 0 1 0 0,0 0-1 0 0,0 11 0 0 0,2-16-28 0 0,0 0-1 0 0,1 0 0 0 0,-1 0 1 0 0,1 0-1 0 0,0 0 1 0 0,0 0-1 0 0,0 0 0 0 0,0 0 1 0 0,1-1-1 0 0,-1 1 1 0 0,1 0-1 0 0,0-1 0 0 0,-1 1 1 0 0,1-1-1 0 0,0 0 1 0 0,0 0-1 0 0,1 1 0 0 0,-1-1 1 0 0,0-1-1 0 0,1 1 0 0 0,-1 0 1 0 0,1-1-1 0 0,0 1 1 0 0,-1-1-1 0 0,1 0 0 0 0,0 1 1 0 0,0-2-1 0 0,0 1 1 0 0,0 0-1 0 0,0 0 0 0 0,6 0 1 0 0,12 2-433 0 0,1-1 0 0 0,0-1 1 0 0,33-2-1 0 0,-25 0-519 0 0,-17 0 99 0 0,0-1 0 0 0,0 0 0 0 0,-1 0 0 0 0,1-2 1 0 0,-1 1-1 0 0,0-2 0 0 0,0 1 0 0 0,12-8 1 0 0,-2 1-1623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5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 2884 0 0,'0'0'6836'0'0,"-20"5"-6556"0"0,-61 19-44 0 0,75-22-185 0 0,0 0-1 0 0,0 0 0 0 0,0 1 1 0 0,1 0-1 0 0,-1 1 1 0 0,1-1-1 0 0,0 1 0 0 0,0 0 1 0 0,0 0-1 0 0,1 0 0 0 0,-1 1 1 0 0,1 0-1 0 0,0 0 1 0 0,1 0-1 0 0,-1 0 0 0 0,1 0 1 0 0,0 1-1 0 0,0-1 1 0 0,0 1-1 0 0,1 0 0 0 0,0 0 1 0 0,0 0-1 0 0,1 0 0 0 0,0 1 1 0 0,0-1-1 0 0,0 0 1 0 0,1 0-1 0 0,0 1 0 0 0,0 7 1 0 0,1-11-67 0 0,-1 0 1 0 0,1-1-1 0 0,0 1 1 0 0,0 0-1 0 0,0 0 1 0 0,0 0-1 0 0,0-1 1 0 0,0 1-1 0 0,1 0 1 0 0,0-1-1 0 0,-1 0 1 0 0,1 1-1 0 0,0-1 1 0 0,0 0-1 0 0,0 0 1 0 0,1 0-1 0 0,-1 0 1 0 0,0 0-1 0 0,1 0 1 0 0,-1-1-1 0 0,1 1 1 0 0,-1-1-1 0 0,1 0 1 0 0,0 0-1 0 0,0 0 1 0 0,0 0 0 0 0,3 1-1 0 0,12 3-649 0 0,0-1 0 0 0,0 0 0 0 0,20 1 0 0 0,-29-4 196 0 0,20 3-1539 0 0,3-2-713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5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3920 0 0,'0'0'5885'0'0,"-139"0"-5837"0"0,131 0-48 0 0,-1 0-388 0 0,7 0-468 0 0,-1 0-480 0 0,3 5-825 0 0,0 2-1163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8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1 968 0 0,'0'0'9805'0'0,"-16"20"-9921"0"0,18-10-556 0 0,0 1-220 0 0,0 1-456 0 0,2-2-540 0 0,0 4-637 0 0,0-2-335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5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4500 0 0,'54'57'1871'0'0,"-54"-57"-1844"0"0,0 0 0 0 0,0 0 0 0 0,1 0 0 0 0,-1 0 0 0 0,0 1 0 0 0,0-1 0 0 0,0 0 0 0 0,0 0 0 0 0,0 0 0 0 0,1 0 0 0 0,-1 0 0 0 0,0 0-1 0 0,0 0 1 0 0,0 0 0 0 0,0 0 0 0 0,1 0 0 0 0,-1 0 0 0 0,0 0 0 0 0,0 0 0 0 0,0 0 0 0 0,0 0 0 0 0,1 0 0 0 0,-1 0 0 0 0,0 0 0 0 0,0 0 0 0 0,0 0 0 0 0,0 0 0 0 0,0-1-1 0 0,1 1 1 0 0,-1 0 0 0 0,0 0 0 0 0,0 0 0 0 0,0 0 0 0 0,0 0 0 0 0,0 0 0 0 0,0 0 0 0 0,1-1 0 0 0,-1 1 0 0 0,0 0 0 0 0,0 0 0 0 0,0 0 0 0 0,0 0 0 0 0,0 0 0 0 0,0 0 0 0 0,0-1-1 0 0,0 1 1 0 0,0 0 0 0 0,0 0 0 0 0,0 0 0 0 0,5-16 714 0 0,-1-28-174 0 0,-3 30-311 0 0,1 4-148 0 0,0 0 0 0 0,0 0 0 0 0,1 0 0 0 0,1 0 0 0 0,-1 1 0 0 0,2-1 0 0 0,-1 1 0 0 0,1 0 0 0 0,10-14 0 0 0,-13 20-113 0 0,1 0-1 0 0,-1 0 1 0 0,1 0-1 0 0,-1 0 1 0 0,1 1-1 0 0,0-1 0 0 0,0 1 1 0 0,0-1-1 0 0,0 1 1 0 0,1 0-1 0 0,-1 0 0 0 0,0 1 1 0 0,1-1-1 0 0,-1 1 1 0 0,1 0-1 0 0,0-1 1 0 0,-1 2-1 0 0,1-1 0 0 0,0 0 1 0 0,0 1-1 0 0,0 0 1 0 0,0 0-1 0 0,-1 0 0 0 0,1 0 1 0 0,0 0-1 0 0,0 1 1 0 0,0 0-1 0 0,-1 0 1 0 0,6 2-1 0 0,-5-1-65 0 0,-1 0-1 0 0,1 0 1 0 0,-1 1 0 0 0,0 0-1 0 0,0-1 1 0 0,0 1 0 0 0,0 1-1 0 0,-1-1 1 0 0,1 0 0 0 0,-1 1-1 0 0,0-1 1 0 0,0 1 0 0 0,0-1-1 0 0,0 1 1 0 0,-1 0 0 0 0,1 0 0 0 0,-1 0-1 0 0,0 0 1 0 0,0 0 0 0 0,-1 0-1 0 0,1 0 1 0 0,-1 0 0 0 0,0 1-1 0 0,0-1 1 0 0,0 0 0 0 0,0 0-1 0 0,-1 0 1 0 0,0 0 0 0 0,0 0-1 0 0,-2 7 1 0 0,2-9 47 0 0,-1 0 0 0 0,1 0 0 0 0,-1-1 0 0 0,0 1 0 0 0,1 0 0 0 0,-1-1 1 0 0,0 1-1 0 0,0-1 0 0 0,0 0 0 0 0,0 1 0 0 0,0-1 0 0 0,0 0 0 0 0,0 0 0 0 0,0-1 0 0 0,0 1 0 0 0,-1 0 0 0 0,1-1 0 0 0,0 1 0 0 0,-4-1 0 0 0,-49 2 662 0 0,37-2 2127 0 0,45 2-1376 0 0,47 24-1507 0 0,17 4-2426 0 0,-28-22-4404 0 0,-49-8 4261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6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3080 0 0,'0'0'5882'0'0,"-17"17"-5533"0"0,-55 54-50 0 0,69-68-253 0 0,-1 1 0 0 0,1-1 0 0 0,0 0 1 0 0,0 1-1 0 0,0 0 0 0 0,0 0 0 0 0,1 0 1 0 0,0 0-1 0 0,0 0 0 0 0,0 0 0 0 0,0 0 1 0 0,0 1-1 0 0,1-1 0 0 0,0 1 0 0 0,0-1 1 0 0,0 1-1 0 0,1 0 0 0 0,-1-1 0 0 0,1 1 1 0 0,0 0-1 0 0,0-1 0 0 0,1 1 1 0 0,0 0-1 0 0,-1-1 0 0 0,4 9 0 0 0,-3-10-79 0 0,1 0-1 0 0,0 1 1 0 0,0-1 0 0 0,0 0-1 0 0,0 0 1 0 0,0-1-1 0 0,1 1 1 0 0,-1 0-1 0 0,1-1 1 0 0,0 1 0 0 0,0-1-1 0 0,0 0 1 0 0,0 0-1 0 0,0 0 1 0 0,0-1-1 0 0,0 1 1 0 0,1-1 0 0 0,-1 1-1 0 0,1-1 1 0 0,-1 0-1 0 0,1 0 1 0 0,4 0-1 0 0,0 1-452 0 0,1-1 0 0 0,0 0 0 0 0,0 0 0 0 0,0 0 0 0 0,0-2-1 0 0,0 1 1 0 0,0-1 0 0 0,9-2 0 0 0,13-16-3022 0 0,-13 5 1456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1 620 0 0,'0'0'8508'0'0,"-2"20"-8147"0"0,-4 163 176 0 0,6-178-604 0 0,0-1 0 0 0,1 1 0 0 0,-1-1 0 0 0,1 1 1 0 0,1-1-1 0 0,-1 0 0 0 0,0 1 0 0 0,3 4 1 0 0,-3-8 1 0 0,-1 0 0 0 0,1 0 0 0 0,-1-1 1 0 0,0 1-1 0 0,1 0 0 0 0,-1-1 0 0 0,1 1 1 0 0,0 0-1 0 0,-1-1 0 0 0,1 1 0 0 0,-1-1 1 0 0,1 1-1 0 0,0-1 0 0 0,-1 1 0 0 0,1-1 1 0 0,0 0-1 0 0,0 1 0 0 0,-1-1 0 0 0,1 0 1 0 0,0 1-1 0 0,0-1 0 0 0,0 0 0 0 0,0 0 1 0 0,-1 0-1 0 0,1 0 0 0 0,0 0 0 0 0,0 0 1 0 0,0 0-1 0 0,0 0 0 0 0,-1 0 1 0 0,1 0-1 0 0,0 0 0 0 0,0 0 0 0 0,0-1 1 0 0,-1 1-1 0 0,1 0 0 0 0,0-1 0 0 0,0 1 1 0 0,-1-1-1 0 0,1 1 0 0 0,0 0 0 0 0,-1-1 1 0 0,1 0-1 0 0,0 1 0 0 0,-1-1 0 0 0,1 1 1 0 0,-1-1-1 0 0,1 0 0 0 0,-1 1 0 0 0,1-1 1 0 0,-1 0-1 0 0,1 0 0 0 0,8-12-663 0 0,1 0 0 0 0,-2 0 0 0 0,0-1 0 0 0,-1 0 0 0 0,0 0 1 0 0,-1-1-1 0 0,6-22 0 0 0,4-8 1494 0 0,-16 45-669 0 0,0-1 1 0 0,0 1-1 0 0,0 0 0 0 0,0-1 0 0 0,0 1 0 0 0,0 0 1 0 0,0-1-1 0 0,1 1 0 0 0,-1-1 0 0 0,0 1 1 0 0,0 0-1 0 0,0-1 0 0 0,1 1 0 0 0,-1 0 1 0 0,0-1-1 0 0,0 1 0 0 0,1 0 0 0 0,-1 0 1 0 0,0-1-1 0 0,0 1 0 0 0,1 0 0 0 0,-1 0 0 0 0,0 0 1 0 0,1-1-1 0 0,-1 1 0 0 0,1 0 0 0 0,-1 0 1 0 0,0 0-1 0 0,1 0 0 0 0,-1 0 0 0 0,0 0 1 0 0,1 0-1 0 0,-1-1 0 0 0,1 1 0 0 0,8 11 585 0 0,2 21-500 0 0,-8 43 1801 0 0,-8-73-1950 0 0,-1-1-1 0 0,0 0 1 0 0,1 0 0 0 0,-1 0-1 0 0,0-1 1 0 0,1 0 0 0 0,-1 0-1 0 0,0 0 1 0 0,-5-2 0 0 0,-8-1-290 0 0,0-2 1 0 0,1 0 0 0 0,0-1 0 0 0,0 0-1 0 0,-29-16 1 0 0,41 17-2730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6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1 980 0 0,'0'0'8790'0'0,"3"22"-8322"0"0,15 173 1051 0 0,-17-193-1553 0 0,6 42 145 0 0,-6-44-227 0 0,-1 1 0 0 0,0 0 1 0 0,1 0-1 0 0,-1 0 0 0 0,1-1 1 0 0,-1 1-1 0 0,1 0 1 0 0,-1 0-1 0 0,1-1 0 0 0,0 1 1 0 0,-1 0-1 0 0,1-1 0 0 0,0 1 1 0 0,0-1-1 0 0,-1 1 0 0 0,1-1 1 0 0,0 1-1 0 0,0-1 0 0 0,0 0 1 0 0,-1 1-1 0 0,1-1 0 0 0,0 0 1 0 0,0 0-1 0 0,0 1 1 0 0,0-1-1 0 0,0 0 0 0 0,0 0 1 0 0,0 0-1 0 0,0 0 0 0 0,-1 0 1 0 0,1 0-1 0 0,0 0 0 0 0,0-1 1 0 0,0 1-1 0 0,0 0 0 0 0,0 0 1 0 0,0-1-1 0 0,-1 1 1 0 0,1-1-1 0 0,0 1 0 0 0,0-1 1 0 0,0 1-1 0 0,0-1 0 0 0,12-6-2833 0 0</inkml:trace>
  <inkml:trace contextRef="#ctx0" brushRef="#br0" timeOffset="1">387 10 300 0 0,'0'0'10067'0'0,"0"15"-9868"0"0,-1 4-188 0 0,-1 20-383 0 0,3 55-1 0 0,-1-92 271 0 0,1-1 0 0 0,-1 1 0 0 0,1 0-1 0 0,-1 0 1 0 0,1-1 0 0 0,0 1 0 0 0,-1 0-1 0 0,1-1 1 0 0,0 1 0 0 0,0-1 0 0 0,0 1 0 0 0,1-1-1 0 0,0 2 1 0 0,-1-2-89 0 0,0 0-1 0 0,-1-1 0 0 0,1 1 1 0 0,0-1-1 0 0,-1 1 0 0 0,1-1 1 0 0,0 1-1 0 0,0-1 0 0 0,0 1 1 0 0,0-1-1 0 0,-1 0 0 0 0,1 0 1 0 0,0 1-1 0 0,0-1 0 0 0,0 0 1 0 0,0 0-1 0 0,0 0 0 0 0,0 0 1 0 0,0 0-1 0 0,0 0 0 0 0,0 0 1 0 0,0 0-1 0 0,-1 0 0 0 0,1-1 1 0 0,0 1-1 0 0,0 0 0 0 0,0 0 1 0 0,1-1-1 0 0,5-5-1723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34 416 0 0,'0'0'6936'0'0,"-2"-8"-5666"0"0,-1-1-1092 0 0,-1-7 232 0 0,24 33-58 0 0,-7-3-150 0 0,-1 1 0 0 0,0 1-1 0 0,-2-1 1 0 0,0 2 0 0 0,11 23-1 0 0,-16-30-97 0 0,-1 1-1 0 0,0 0 1 0 0,-1 0-1 0 0,0 0 1 0 0,-1 0-1 0 0,0 0 1 0 0,-1 1-1 0 0,0-1 0 0 0,-1 1 1 0 0,-1 13-1 0 0,0-23-132 0 0,0-1 0 0 0,1 1 0 0 0,-1 0-1 0 0,0-1 1 0 0,0 1 0 0 0,0-1-1 0 0,0 1 1 0 0,0-1 0 0 0,0 1 0 0 0,0-1-1 0 0,-1 1 1 0 0,1-1 0 0 0,0 0-1 0 0,-1 0 1 0 0,1 0 0 0 0,-1 0 0 0 0,0 0-1 0 0,1 0 1 0 0,-1 0 0 0 0,0-1-1 0 0,1 1 1 0 0,-1 0 0 0 0,0-1 0 0 0,0 0-1 0 0,1 1 1 0 0,-1-1 0 0 0,0 0-1 0 0,0 0 1 0 0,0 0 0 0 0,0 0 0 0 0,1 0-1 0 0,-1 0 1 0 0,0-1 0 0 0,0 1-1 0 0,-2-1 1 0 0,-1 0-95 0 0,-1 1 0 0 0,1-1 0 0 0,-1-1 0 0 0,1 1 0 0 0,-1-1-1 0 0,1 0 1 0 0,0 0 0 0 0,0 0 0 0 0,0-1 0 0 0,-7-4 0 0 0,10 4-211 0 0,-1 0 0 0 0,1 0 1 0 0,0 0-1 0 0,1 0 0 0 0,-1 0 0 0 0,0 0 0 0 0,1-1 1 0 0,0 1-1 0 0,0-1 0 0 0,0 1 0 0 0,0-1 1 0 0,0 1-1 0 0,1-1 0 0 0,0 1 0 0 0,-1-1 0 0 0,1 0 1 0 0,1 1-1 0 0,-1-5 0 0 0,0 5-222 0 0,0-13-2016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3920 0 0,'0'0'6789'0'0,"-5"132"-6533"0"0,-1-113 28 0 0,4 4-216 0 0,-1-3-68 0 0,3-4-8 0 0,-3-2-260 0 0,3-5-300 0 0,0-2-180 0 0,0-3-356 0 0,0-1-584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8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11 325 1600 0 0,'0'0'9694'0'0,"1"-5"-9446"0"0,2-39-135 0 0,-1 1 0 0 0,-2-1 0 0 0,-2 0 1 0 0,-13-75-1 0 0,19 129-270 0 0,1 1 0 0 0,0-1 0 0 0,0 0-1 0 0,1 0 1 0 0,0-1 0 0 0,7 9 0 0 0,-8-12 133 0 0,0 0 0 0 0,0-1 0 0 0,0 1 0 0 0,1-1 1 0 0,-1-1-1 0 0,8 5 0 0 0,-11-7-8 0 0,1-1 1 0 0,-1 1 0 0 0,1-1 0 0 0,-1 0-1 0 0,1 0 1 0 0,0 0 0 0 0,-1-1 0 0 0,1 1-1 0 0,0-1 1 0 0,-1 1 0 0 0,1-1 0 0 0,0 0 0 0 0,0 0-1 0 0,0 0 1 0 0,-1 0 0 0 0,1 0 0 0 0,3-2-1 0 0,-2 0 3 0 0,0 0-1 0 0,0 0 1 0 0,0 0-1 0 0,-1-1 1 0 0,1 0-1 0 0,-1 0 0 0 0,1 0 1 0 0,-1 0-1 0 0,0 0 1 0 0,0-1-1 0 0,-1 1 1 0 0,1-1-1 0 0,-1 0 1 0 0,4-6-1 0 0,23-58-181 0 0,-21 37 534 0 0,-9 27 726 0 0,-3 20-633 0 0,-2 6-522 0 0,2 0-1 0 0,1 0 1 0 0,0 0 0 0 0,2 1 0 0 0,1-1 0 0 0,0 0-1 0 0,6 36 1 0 0,-6-57 68 0 0,0 0-1 0 0,0 0 0 0 0,0 0 1 0 0,0 1-1 0 0,0-1 0 0 0,0 0 1 0 0,1 0-1 0 0,-1 0 0 0 0,0 0 0 0 0,1 0 1 0 0,-1 1-1 0 0,1-1 0 0 0,-1 0 1 0 0,1 0-1 0 0,-1 0 0 0 0,1 0 1 0 0,0 0-1 0 0,-1 0 0 0 0,1-1 1 0 0,0 1-1 0 0,0 0 0 0 0,0 0 1 0 0,0 0-1 0 0,0-1 0 0 0,0 1 0 0 0,0 0 1 0 0,0-1-1 0 0,0 1 0 0 0,0-1 1 0 0,0 1-1 0 0,0-1 0 0 0,0 0 1 0 0,0 1-1 0 0,0-1 0 0 0,1 0 1 0 0,-1 0-1 0 0,0 0 0 0 0,0 0 1 0 0,0 0-1 0 0,0 0 0 0 0,1 0 1 0 0,-1 0-1 0 0,2-1 0 0 0,0-1-199 0 0,0 1 0 0 0,1-1 0 0 0,-1 0 0 0 0,0 0 0 0 0,0-1 0 0 0,0 1 0 0 0,-1-1 0 0 0,1 1 0 0 0,0-1 0 0 0,-1 0 0 0 0,0 0 1 0 0,4-6-1 0 0,-1 0 104 0 0,0 1 1 0 0,0-1-1 0 0,-1-1 1 0 0,0 1 0 0 0,0-1-1 0 0,-1 0 1 0 0,2-16 1312 0 0,-3 37 1775 0 0,-3 19-2717 0 0,0-23 191 0 0,2-1-314 0 0,-1-1 0 0 0,1 0 1 0 0,0 0-1 0 0,0 0 0 0 0,0 0 1 0 0,1 0-1 0 0,0 0 0 0 0,0-1 0 0 0,0 1 1 0 0,1 0-1 0 0,-1-1 0 0 0,1 0 0 0 0,0 1 1 0 0,0-1-1 0 0,1-1 0 0 0,-1 1 0 0 0,1 0 1 0 0,0-1-1 0 0,0 1 0 0 0,0-1 1 0 0,0 0-1 0 0,5 2 0 0 0,-3-2-78 0 0,-1 0-1 0 0,1 0 1 0 0,0-1 0 0 0,-1 0 0 0 0,1 0-1 0 0,0 0 1 0 0,0-1 0 0 0,1 0-1 0 0,-1 0 1 0 0,0-1 0 0 0,0 1-1 0 0,0-1 1 0 0,1-1 0 0 0,-1 1-1 0 0,0-1 1 0 0,0 0 0 0 0,0 0 0 0 0,8-4-1 0 0,-10 4-58 0 0,-1-1-1 0 0,0 0 0 0 0,1 1 1 0 0,-1-1-1 0 0,0-1 1 0 0,-1 1-1 0 0,1 0 0 0 0,0-1 1 0 0,-1 0-1 0 0,1 1 1 0 0,-1-1-1 0 0,0 0 1 0 0,0 0-1 0 0,0 0 0 0 0,0-1 1 0 0,0 1-1 0 0,-1 0 1 0 0,1-1-1 0 0,-1 1 0 0 0,0-1 1 0 0,0 1-1 0 0,0-1 1 0 0,-1 1-1 0 0,1-1 0 0 0,-1 0 1 0 0,0 1-1 0 0,0-6 1 0 0,-1 4-9 0 0,1-1 1 0 0,-1 1 0 0 0,0-1 0 0 0,0 1-1 0 0,0-1 1 0 0,-1 1 0 0 0,0 0 0 0 0,0-1 0 0 0,0 1-1 0 0,-1 0 1 0 0,0 0 0 0 0,0 1 0 0 0,0-1-1 0 0,0 0 1 0 0,-1 1 0 0 0,0 0 0 0 0,-5-4-1 0 0,-1 0-135 0 0,-1 0 0 0 0,0 1 0 0 0,0 1 1 0 0,-19-8-1 0 0,26 12-58 0 0,1 0 0 0 0,-1 1 0 0 0,0 0 0 0 0,-1 0 0 0 0,1 0 0 0 0,0 0 0 0 0,0 0 1 0 0,0 1-1 0 0,-1 0 0 0 0,1 0 0 0 0,0 0 0 0 0,0 0 0 0 0,0 1 0 0 0,-1-1 1 0 0,1 1-1 0 0,0 0 0 0 0,-8 4 0 0 0,2 4-2020 0 0,4 3-678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1068 0 0,'0'0'8727'0'0,"5"19"-7803"0"0,-3 23-748 0 0,-5 65-1 0 0,-1-17-1687 0 0,5-90 1426 0 0,-1 0 1 0 0,0 0 0 0 0,0 1 0 0 0,1-1 0 0 0,-1 0 0 0 0,0 0 0 0 0,0 0-1 0 0,1 1 1 0 0,-1-1 0 0 0,0 0 0 0 0,1 0 0 0 0,-1 0 0 0 0,0 0-1 0 0,1 0 1 0 0,-1 0 0 0 0,0 0 0 0 0,1 0 0 0 0,-1 0 0 0 0,1 0 0 0 0,-1 0-1 0 0,0 0 1 0 0,1 0 0 0 0,-1 0 0 0 0,0 0 0 0 0,1 0 0 0 0,-1 0 0 0 0,0 0-1 0 0,1 0 1 0 0,-1 0 0 0 0,0-1 0 0 0,1 1 0 0 0,-1 0 0 0 0,0 0-1 0 0,0 0 1 0 0,1-1 0 0 0,-1 1 0 0 0,0 0 0 0 0,0 0 0 0 0,1-1 0 0 0,-1 1-1 0 0,0-1 1 0 0,15-8-2126 0 0,-5-5 577 0 0,1-4-34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9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0 240 0 0,'0'0'6767'0'0,"0"21"-6555"0"0,1-8-170 0 0,-1 34 264 0 0,3-1-1 0 0,9 47 0 0 0,-10-83-178 0 0,-1-3 14 0 0,0-1 0 0 0,0 0 0 0 0,1 0 0 0 0,0 1 0 0 0,5 8 0 0 0,-18-46-742 0 0,4 23 672 0 0,-2 0 0 0 0,1 1 1 0 0,-1 0-1 0 0,0 1 1 0 0,0 0-1 0 0,-1 1 0 0 0,0 0 1 0 0,-17-7-1 0 0,-17-9-1925 0 0,42 19 1035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4:59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0 312 3640 0 0,'0'0'4007'0'0,"2"-23"-3686"0"0,-1 3-219 0 0,0-11 203 0 0,1 1 1 0 0,2-1-1 0 0,13-51 1 0 0,-13 70-230 0 0,0 1 1 0 0,1-1 0 0 0,11-19 0 0 0,-15 29-58 0 0,0 0 0 0 0,0 0 0 0 0,1 0 0 0 0,-1 1 0 0 0,0-1 0 0 0,1 0 0 0 0,-1 1 0 0 0,1-1 0 0 0,-1 1 0 0 0,1 0 1 0 0,0-1-1 0 0,-1 1 0 0 0,1 0 0 0 0,0 0 0 0 0,0 0 0 0 0,0 0 0 0 0,0 0 0 0 0,0 0 0 0 0,0 1 0 0 0,0-1 0 0 0,0 1 0 0 0,0 0 0 0 0,0-1 0 0 0,0 1 0 0 0,1 0 0 0 0,-1 0 0 0 0,0 0 0 0 0,0 0 0 0 0,0 1 0 0 0,4 0 0 0 0,-3 1-52 0 0,-1 0 1 0 0,0 0-1 0 0,1 0 0 0 0,-1 0 0 0 0,0 1 1 0 0,0-1-1 0 0,0 1 0 0 0,-1-1 1 0 0,1 1-1 0 0,-1 0 0 0 0,1 0 1 0 0,-1-1-1 0 0,0 1 0 0 0,0 0 0 0 0,0 0 1 0 0,0 0-1 0 0,-1 0 0 0 0,1 0 1 0 0,-1 4-1 0 0,1-2-68 0 0,0 0-1 0 0,0 0 1 0 0,-1 0-1 0 0,0 0 1 0 0,0 0 0 0 0,0 0-1 0 0,-1 0 1 0 0,1 0-1 0 0,-1 0 1 0 0,0 0-1 0 0,-3 6 1 0 0,2-8 85 0 0,-1 0 0 0 0,1 1 1 0 0,-1-1-1 0 0,0 0 0 0 0,0-1 0 0 0,0 1 0 0 0,-1 0 1 0 0,1-1-1 0 0,-1 0 0 0 0,1 0 0 0 0,-1 0 0 0 0,0 0 0 0 0,0-1 1 0 0,0 1-1 0 0,0-1 0 0 0,0 0 0 0 0,0 0 0 0 0,0 0 1 0 0,0-1-1 0 0,0 1 0 0 0,-7-1 457 0 0,11 1-309 0 0,1 1-1 0 0,0 0 0 0 0,0 0 1 0 0,-1-1-1 0 0,1 1 0 0 0,0-1 1 0 0,1 1-1 0 0,-1-1 0 0 0,0 1 1 0 0,0-1-1 0 0,1 1 0 0 0,-1-1 1 0 0,1 0-1 0 0,-1 0 0 0 0,1 0 1 0 0,-1 0-1 0 0,1 0 0 0 0,2 1 1 0 0,40 19-353 0 0,-35-17 445 0 0,12 5-274 0 0,0 0 1 0 0,0-2-1 0 0,1 0 0 0 0,29 4 0 0 0,12-6-5482 0 0,-50-5 1883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09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0 218 500 0 0,'0'0'7699'0'0,"1"-5"-7414"0"0,11-74 391 0 0,-11 74-635 0 0,0 0-1 0 0,1 0 0 0 0,-1 1 1 0 0,1-1-1 0 0,0 1 1 0 0,0-1-1 0 0,0 1 1 0 0,1 0-1 0 0,-1 0 1 0 0,1 0-1 0 0,0 0 1 0 0,0 1-1 0 0,1-1 1 0 0,-1 1-1 0 0,7-6 1 0 0,-8 8-22 0 0,1 0 0 0 0,-1 0 0 0 0,1 1 0 0 0,-1-1 0 0 0,1 1 0 0 0,-1-1 0 0 0,1 1 1 0 0,0 0-1 0 0,-1-1 0 0 0,1 2 0 0 0,0-1 0 0 0,-1 0 0 0 0,1 0 0 0 0,-1 1 0 0 0,1-1 0 0 0,-1 1 1 0 0,1 0-1 0 0,-1 0 0 0 0,1 0 0 0 0,-1 0 0 0 0,0 0 0 0 0,1 1 0 0 0,-1-1 0 0 0,0 1 1 0 0,0-1-1 0 0,0 1 0 0 0,0 0 0 0 0,0-1 0 0 0,2 4 0 0 0,0 0 16 0 0,-1-1 0 0 0,0 0-1 0 0,0 1 1 0 0,0 0 0 0 0,0-1-1 0 0,-1 1 1 0 0,0 0 0 0 0,0 1-1 0 0,0-1 1 0 0,-1 0 0 0 0,1 0 0 0 0,-1 1-1 0 0,0-1 1 0 0,-1 7 0 0 0,0-11-250 0 0,11-44-546 0 0,-10 40 797 0 0,25-54 22 0 0,-26 56-45 0 0,1-1 0 0 0,-1 1 0 0 0,1-1 0 0 0,-1 1 0 0 0,1-1 1 0 0,0 1-1 0 0,0 0 0 0 0,0 0 0 0 0,0-1 0 0 0,0 1 1 0 0,0 0-1 0 0,0 0 0 0 0,0 0 0 0 0,1 0 0 0 0,-1 0 0 0 0,0 0 1 0 0,1 0-1 0 0,-1 1 0 0 0,0-1 0 0 0,1 0 0 0 0,-1 1 0 0 0,1-1 1 0 0,-1 1-1 0 0,1 0 0 0 0,-1-1 0 0 0,1 1 0 0 0,0 0 1 0 0,-1 0-1 0 0,1 0 0 0 0,-1 0 0 0 0,1 0 0 0 0,-1 0 0 0 0,3 1 1 0 0,0 1-44 0 0,-1 1 1 0 0,1 0 0 0 0,-1 1-1 0 0,1-1 1 0 0,-1 0 0 0 0,0 1-1 0 0,0 0 1 0 0,-1 0 0 0 0,5 7-1 0 0,18 22 634 0 0,-24-33-641 0 0,0 0-1 0 0,0 0 0 0 0,0 0 0 0 0,0-1 0 0 0,0 1 1 0 0,-1 0-1 0 0,1-1 0 0 0,0 1 0 0 0,0 0 1 0 0,0-1-1 0 0,0 1 0 0 0,0-1 0 0 0,-1 1 0 0 0,1-1 1 0 0,0 0-1 0 0,-1 1 0 0 0,1-1 0 0 0,0 0 1 0 0,-1 1-1 0 0,1-1 0 0 0,-1 0 0 0 0,1 0 0 0 0,-1 0 1 0 0,1 0-1 0 0,-1 1 0 0 0,0-1 0 0 0,1 0 1 0 0,-1 0-1 0 0,0-1 0 0 0,16-29-191 0 0,-11 12 149 0 0,-4 15 87 0 0,0 0 0 0 0,0 0 0 0 0,1 0 0 0 0,-1 0 0 0 0,1 0 0 0 0,0 0 0 0 0,0 1 0 0 0,3-5 0 0 0,18 47 2028 0 0,-19-32-1937 0 0,1 0 0 0 0,-1-1 1 0 0,2 1-1 0 0,-1-1 0 0 0,1 0 1 0 0,0-1-1 0 0,0 0 0 0 0,1 0 0 0 0,-1 0 1 0 0,11 5-1 0 0,-14-8-260 0 0,0-1 0 0 0,0 0-1 0 0,0 0 1 0 0,0 0 0 0 0,0 0 0 0 0,0 0 0 0 0,1-1-1 0 0,-1 0 1 0 0,0 1 0 0 0,1-1 0 0 0,-1 0-1 0 0,0 0 1 0 0,0-1 0 0 0,1 1 0 0 0,-1-1 0 0 0,0 0-1 0 0,0 0 1 0 0,0 0 0 0 0,0 0 0 0 0,0 0-1 0 0,0-1 1 0 0,0 1 0 0 0,0-1 0 0 0,0 0 0 0 0,-1 0-1 0 0,1 0 1 0 0,-1 0 0 0 0,4-3 0 0 0,8-9-2557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0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1112 0 0,'0'0'8636'0'0,"-3"7"-8401"0"0,-5 28-288 0 0,1 0 0 0 0,2 0 0 0 0,2 1 0 0 0,1 0 0 0 0,3 36 1 0 0,0-69-1565 0 0,4-9 101 0 0,2-7-305 0 0,3-35-1444 0 0,-9 27 2006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95 940 0 0,'-4'-4'387'0'0,"1"0"0"0"0,0 0 0 0 0,0 0 1 0 0,1 0-1 0 0,-1 0 0 0 0,1-1 0 0 0,0 1 0 0 0,0-1 0 0 0,1 1 0 0 0,-1-1 0 0 0,1 0 0 0 0,0 1 1 0 0,0-1-1 0 0,1 0 0 0 0,-1 0 0 0 0,1 0 0 0 0,1-8 0 0 0,37 8 1197 0 0,-25 6-1619 0 0,0 0 0 0 0,0 1 0 0 0,0 1 0 0 0,0 0 0 0 0,-1 1 0 0 0,0 0-1 0 0,1 1 1 0 0,15 8 0 0 0,-21-10 18 0 0,-1 1 0 0 0,1 0 1 0 0,-1 0-1 0 0,1 0 0 0 0,-1 1 0 0 0,0 0 0 0 0,-1 0 0 0 0,1 1 0 0 0,-1-1 0 0 0,0 1 1 0 0,0 0-1 0 0,-1 1 0 0 0,0-1 0 0 0,0 1 0 0 0,4 10 0 0 0,-7-15 31 0 0,-1-1-1 0 0,0 0 1 0 0,1 0 0 0 0,-1 0-1 0 0,0 1 1 0 0,0-1 0 0 0,0 0-1 0 0,0 0 1 0 0,0 1 0 0 0,0-1-1 0 0,0 0 1 0 0,-1 0 0 0 0,1 0-1 0 0,0 1 1 0 0,-1-1 0 0 0,1 0-1 0 0,-1 0 1 0 0,1 0 0 0 0,-1 0-1 0 0,1 0 1 0 0,-1 0 0 0 0,0 0-1 0 0,0 0 1 0 0,0 0 0 0 0,1 0-1 0 0,-1 0 1 0 0,0 0 0 0 0,-2 1-1 0 0,-1 0-25 0 0,0 0-1 0 0,0 0 1 0 0,0 0-1 0 0,0 0 1 0 0,-1-1-1 0 0,1 0 1 0 0,0 0-1 0 0,-8 1 1 0 0,0-1-38 0 0,-1 0 0 0 0,0-1 0 0 0,0 0 1 0 0,1-1-1 0 0,-21-3 0 0 0,-30-18-1410 0 0,23 1-3139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3536 0 0,'0'0'5457'0'0,"-20"13"-5140"0"0,-62 43-94 0 0,79-54-185 0 0,0 0 0 0 0,0 1 0 0 0,0-1 0 0 0,0 1 0 0 0,0 0 0 0 0,0 0 0 0 0,1 0 0 0 0,0 0-1 0 0,-1 1 1 0 0,1-1 0 0 0,0 1 0 0 0,1-1 0 0 0,-1 1 0 0 0,0 0 0 0 0,1 0 0 0 0,0-1 0 0 0,0 1 0 0 0,0 0 0 0 0,1 0 0 0 0,-1 0 0 0 0,1 0 0 0 0,0 0 0 0 0,0 0 0 0 0,0 0 0 0 0,1 0 0 0 0,-1 0 0 0 0,1 0 0 0 0,2 5 0 0 0,-2-4-18 0 0,0-1-76 0 0,0 0-1 0 0,1-1 1 0 0,-1 1-1 0 0,1-1 1 0 0,0 1-1 0 0,1-1 1 0 0,-1 0-1 0 0,0 1 1 0 0,1-1-1 0 0,0 0 1 0 0,-1-1-1 0 0,1 1 1 0 0,0 0-1 0 0,1-1 1 0 0,-1 0-1 0 0,0 0 1 0 0,1 0-1 0 0,-1 0 1 0 0,1 0-1 0 0,0-1 1 0 0,-1 1-1 0 0,1-1 1 0 0,0 0-1 0 0,0 0 1 0 0,0-1-1 0 0,4 1 1 0 0,9 2-1170 0 0,0-1 0 0 0,-1-1 0 0 0,1-1 0 0 0,32-3 1 0 0,-20-3-1395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1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19 3596 0 0,'0'0'3725'0'0,"-140"-18"-3609"0"0,121 18-116 0 0,0 0-8 0 0,3 0 8 0 0,3 0-4 0 0,2 0-316 0 0,3 0-424 0 0,2 0-701 0 0,4 4-575 0 0,2 1-876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3776 0 0,'0'0'3689'0'0,"2"-22"-3372"0"0,0-7-220 0 0,-2 12-8 0 0,2 0 0 0 0,-1 0 0 0 0,9-30 0 0 0,-9 42-11 0 0,0-1-1 0 0,1 1 0 0 0,0 0 0 0 0,0 0 0 0 0,1 0 1 0 0,-1 0-1 0 0,5-5 0 0 0,-6 8-55 0 0,0 1 0 0 0,0-1 0 0 0,0 1 0 0 0,1-1 0 0 0,-1 1 1 0 0,0 0-1 0 0,1 0 0 0 0,-1 0 0 0 0,1-1 0 0 0,0 2 0 0 0,-1-1 0 0 0,1 0 0 0 0,0 0 0 0 0,-1 0 0 0 0,1 1 1 0 0,0-1-1 0 0,0 1 0 0 0,0 0 0 0 0,0-1 0 0 0,0 1 0 0 0,-1 0 0 0 0,1 0 0 0 0,0 0 0 0 0,3 1 1 0 0,-3 0-58 0 0,-1 0 1 0 0,1 0 0 0 0,-1 0 0 0 0,1 0 0 0 0,-1 0 0 0 0,0 0 0 0 0,0 1 0 0 0,0-1 0 0 0,0 1 0 0 0,0-1 0 0 0,0 1 0 0 0,0-1 0 0 0,0 1 0 0 0,0-1 0 0 0,-1 1 0 0 0,1 0 0 0 0,-1 0 0 0 0,1-1 0 0 0,-1 1 0 0 0,0 0 0 0 0,1 3 0 0 0,3 39-667 0 0,-4-36 561 0 0,0-1 0 0 0,-1 0 0 0 0,0 1 0 0 0,0-1 1 0 0,-1 0-1 0 0,0 0 0 0 0,0 0 0 0 0,-4 9 0 0 0,5-14 209 0 0,-1 1 1 0 0,1-1-1 0 0,-1 1 1 0 0,1-1-1 0 0,-1 0 1 0 0,0 0-1 0 0,0 0 1 0 0,0 0 0 0 0,0 0-1 0 0,0 0 1 0 0,0 0-1 0 0,0-1 1 0 0,-1 1-1 0 0,1-1 1 0 0,-1 1-1 0 0,1-1 1 0 0,-1 0-1 0 0,1 0 1 0 0,-1 0-1 0 0,0 0 1 0 0,0-1-1 0 0,1 1 1 0 0,-1-1-1 0 0,-5 0 1 0 0,81 19 1746 0 0,-56-17-1952 0 0,107 8-610 0 0,-107-10-1087 0 0,-1-1 0 0 0,32-6 0 0 0,-26 3-1929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83 3292 0 0,'0'0'5611'0'0,"8"10"-5081"0"0,4 5-356 0 0,-1 1-1 0 0,-1 0 1 0 0,-1 1 0 0 0,0 0-1 0 0,-1 0 1 0 0,-1 1 0 0 0,-1 0 0 0 0,0 0-1 0 0,-2 0 1 0 0,6 37 0 0 0,-10-51-176 0 0,0-1 0 0 0,1 0 0 0 0,-1 1 0 0 0,-1-1 0 0 0,1 1 0 0 0,0-1 0 0 0,-1 0 0 0 0,0 1 0 0 0,0-1 0 0 0,0 0 0 0 0,0 0 0 0 0,0 0 0 0 0,0 0 0 0 0,-1 0 0 0 0,-2 4 1 0 0,1-5-38 0 0,0 0 1 0 0,0-1 0 0 0,0 1 0 0 0,0-1 0 0 0,0 0 0 0 0,-1 0 0 0 0,1 0 0 0 0,0 0 0 0 0,-1 0 0 0 0,1-1-1 0 0,-1 1 1 0 0,1-1 0 0 0,-1 0 0 0 0,1 0 0 0 0,-5-1 0 0 0,3 0-10 0 0,-1 0 1 0 0,1 0-1 0 0,0-1 0 0 0,0 1 1 0 0,-1-1-1 0 0,1 0 1 0 0,0-1-1 0 0,0 1 0 0 0,1-1 1 0 0,-1 0-1 0 0,1 0 0 0 0,-1-1 1 0 0,1 1-1 0 0,0-1 0 0 0,0 0 1 0 0,1 0-1 0 0,-1 0 0 0 0,-3-7 1 0 0,-2-1-34 0 0,0-1 0 0 0,1 0 0 0 0,1 0 1 0 0,0-1-1 0 0,-6-21 0 0 0,10 26 79 0 0,0-1 1 0 0,1 0-1 0 0,1 1 1 0 0,-1-1-1 0 0,2 0 1 0 0,0-18-1 0 0,0 25 12 0 0,0-1 0 0 0,1 0 0 0 0,-1 1-1 0 0,1 0 1 0 0,0-1 0 0 0,0 1 0 0 0,0-1-1 0 0,0 1 1 0 0,1 0 0 0 0,-1 0 0 0 0,1 0-1 0 0,0 0 1 0 0,0 0 0 0 0,0 0 0 0 0,0 0-1 0 0,1 0 1 0 0,-1 1 0 0 0,1-1 0 0 0,-1 1-1 0 0,1 0 1 0 0,5-3 0 0 0,21-7 219 0 0,1 2 1 0 0,0 2-1 0 0,1 1 1 0 0,-1 1-1 0 0,1 1 1 0 0,46 0-1 0 0,-8-2 150 0 0,5 2 0 0 0,-13 2-1442 0 0,-22-2-4021 0 0,-33 4 1182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2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3384 0 0,'0'0'6827'0'0,"-13"1"-6468"0"0,-161 4 429 0 0,96-4-2950 0 0,93-1-3082 0 0,-1 0 2176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3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0 984 0 0,'0'0'8501'0'0,"-23"3"-8103"0"0,2 0-307 0 0,-12 2 160 0 0,-1-2 0 0 0,-55-1 0 0 0,58-10-17 0 0,-1 0-3950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1440 0 0,'0'0'7836'0'0,"43"-3"-6610"0"0,-24-5-1057 0 0,1 2 0 0 0,-1 0 0 0 0,1 1 0 0 0,0 1 0 0 0,1 1-1 0 0,-1 0 1 0 0,40 2 0 0 0,-60 1-334 0 0,-16 6-537 0 0,11 8 627 0 0,1-1-1 0 0,1 1 1 0 0,0 0-1 0 0,1 0 1 0 0,0 0 0 0 0,1 0-1 0 0,1 0 1 0 0,1 18-1 0 0,0-19 68 0 0,0 0 0 0 0,-2 0-1 0 0,1 0 1 0 0,-1-1 0 0 0,-1 1 0 0 0,0 0-1 0 0,-1 0 1 0 0,-1-1 0 0 0,0 1 0 0 0,-8 16-1 0 0,11-27-12 0 0,0 0-1 0 0,-1 0 1 0 0,1-1 0 0 0,-1 1-1 0 0,1 0 1 0 0,-1-1 0 0 0,0 0-1 0 0,0 1 1 0 0,1-1-1 0 0,-1 0 1 0 0,0 0 0 0 0,0 0-1 0 0,-1 0 1 0 0,1 0-1 0 0,0 0 1 0 0,0-1 0 0 0,0 1-1 0 0,0-1 1 0 0,-1 1 0 0 0,1-1-1 0 0,0 0 1 0 0,0 0-1 0 0,-1 0 1 0 0,1 0 0 0 0,0-1-1 0 0,0 1 1 0 0,-1 0-1 0 0,1-1 1 0 0,0 0 0 0 0,0 1-1 0 0,0-1 1 0 0,-3-1-1 0 0,0 0-31 0 0,0-1-1 0 0,0 1 0 0 0,0-1 0 0 0,1 0 1 0 0,-1 0-1 0 0,0 0 0 0 0,1 0 0 0 0,0-1 1 0 0,0 0-1 0 0,0 0 0 0 0,1 0 0 0 0,-5-6 0 0 0,0-12-1624 0 0,8 22 1537 0 0,0-1-1 0 0,-1 0 1 0 0,1 1 0 0 0,0-1 0 0 0,0 0 0 0 0,0 0-1 0 0,-1 1 1 0 0,1-1 0 0 0,0 0 0 0 0,0 0 0 0 0,0 1-1 0 0,0-1 1 0 0,1 0 0 0 0,-1 0 0 0 0,0 1-1 0 0,0-1 1 0 0,0 0 0 0 0,0 0 0 0 0,1 1 0 0 0,-1-1-1 0 0,0 0 1 0 0,1 1 0 0 0,-1-1 0 0 0,1 0 0 0 0,-1 1-1 0 0,1-1 1 0 0,0 0 0 0 0,6 0-1534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3808 0 0,'0'0'6259'0'0,"-18"20"-6153"0"0,-6 8-96 0 0,-85 94 27 0 0,85-102-176 0 0,20-17-243 0 0,-1 0 0 0 0,1 0 0 0 0,0 1 1 0 0,0-1-1 0 0,1 1 0 0 0,-1 0 0 0 0,1 0 0 0 0,-6 8 1 0 0,9-10-742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0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7 2392 0 0,'0'0'6408'0'0,"-8"-1"-6047"0"0,-25-5-33 0 0,32 6-296 0 0,0 0 1 0 0,-1 0-1 0 0,1 0 1 0 0,0 0-1 0 0,-1 1 1 0 0,1-1-1 0 0,0 0 1 0 0,-1 1-1 0 0,1-1 1 0 0,0 1-1 0 0,0-1 1 0 0,-1 1-1 0 0,1 0 1 0 0,0 0-1 0 0,0-1 1 0 0,0 1-1 0 0,0 0 1 0 0,0 0-1 0 0,0 0 1 0 0,0 0-1 0 0,0 0 1 0 0,1 0-1 0 0,-1 0 1 0 0,0 0-1 0 0,0 0 1 0 0,1 1-1 0 0,-1-1 1 0 0,1 0-1 0 0,-1 0 1 0 0,1 1-1 0 0,0-1 1 0 0,-1 0-1 0 0,1 1 1 0 0,0-1-1 0 0,0 0 1 0 0,0 3-1 0 0,-1 0 18 0 0,1 0 0 0 0,-1 0 0 0 0,1 0 1 0 0,0 0-1 0 0,1 0 0 0 0,-1 0 0 0 0,1 0 0 0 0,-1 0 0 0 0,3 6 0 0 0,46 64 236 0 0,-39-61-341 0 0,0 0 1 0 0,-1 1-1 0 0,0 0 1 0 0,-1 0-1 0 0,-1 1 1 0 0,0-1 0 0 0,-1 2-1 0 0,5 18 1 0 0,-10-32 21 0 0,-1-1 1 0 0,0 1-1 0 0,1-1 1 0 0,-1 1-1 0 0,0 0 0 0 0,0-1 1 0 0,0 1-1 0 0,0-1 1 0 0,0 1-1 0 0,0-1 1 0 0,0 1-1 0 0,-1 0 1 0 0,1-1-1 0 0,-1 1 1 0 0,1-1-1 0 0,-1 1 1 0 0,1-1-1 0 0,-1 0 1 0 0,0 1-1 0 0,0-1 0 0 0,0 0 1 0 0,0 1-1 0 0,0-1 1 0 0,0 0-1 0 0,0 0 1 0 0,0 0-1 0 0,0 0 1 0 0,0 0-1 0 0,-1 0 1 0 0,1 0-1 0 0,0 0 1 0 0,-1 0-1 0 0,1-1 1 0 0,0 1-1 0 0,-4 0 0 0 0,3 0 9 0 0,-1-1-1 0 0,0 0 1 0 0,0 0-1 0 0,1 0 1 0 0,-1 0-1 0 0,0-1 1 0 0,0 1-1 0 0,1-1 0 0 0,-1 1 1 0 0,1-1-1 0 0,-1 0 1 0 0,0 0-1 0 0,1 0 1 0 0,-1-1-1 0 0,1 1 1 0 0,0 0-1 0 0,-1-1 1 0 0,1 0-1 0 0,0 1 0 0 0,-3-5 1 0 0,2 3 81 0 0,0 1-1 0 0,0-1 1 0 0,1-1 0 0 0,-1 1-1 0 0,1 0 1 0 0,0-1 0 0 0,0 1 0 0 0,0-1-1 0 0,0 0 1 0 0,0 0 0 0 0,1 1 0 0 0,0-1-1 0 0,0 0 1 0 0,0 0 0 0 0,0 0 0 0 0,0-8-1 0 0,2 11-50 0 0,-1-1-1 0 0,0 1 0 0 0,0-1 1 0 0,1 1-1 0 0,-1-1 0 0 0,1 1 1 0 0,-1 0-1 0 0,1-1 1 0 0,0 1-1 0 0,0 0 0 0 0,-1-1 1 0 0,1 1-1 0 0,0 0 0 0 0,0 0 1 0 0,0 0-1 0 0,0 0 0 0 0,0 0 1 0 0,2-2-1 0 0,0 2-133 0 0,0-1-1 0 0,0 1 1 0 0,0 0 0 0 0,0 0-1 0 0,0 0 1 0 0,0 0 0 0 0,0 0-1 0 0,0 1 1 0 0,0-1 0 0 0,0 1-1 0 0,6 0 1 0 0,27 2-5691 0 0,-29 1 3423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7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103 193 1596 0 0,'0'0'8461'0'0,"-6"-15"-8205"0"0,4 9-230 0 0,-5-12 8 0 0,-1-1-1 0 0,0 2 1 0 0,-2-1-1 0 0,-20-28 1 0 0,24 39-193 0 0,-13-19-17 0 0,13 8-2739 0 0,16 16-4342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3068 0 0,'0'0'7147'0'0,"11"0"-6898"0"0,104 5-4 0 0,178 31 0 0 0,-263-34-92 0 0,12 3-14 0 0,-41-5-148 0 0,4-1-564 0 0,-2 0 796 0 0,-13 1-56 0 0,-2 2-103 0 0,1 0 0 0 0,0 1 0 0 0,1 1 0 0 0,-1 0 0 0 0,0 0 0 0 0,1 1 0 0 0,0 0 0 0 0,0 1-1 0 0,1 0 1 0 0,0 0 0 0 0,-17 15 0 0 0,109-125 1349 0 0,-82 101-1437 0 0,1 0 1 0 0,0 0 0 0 0,-1 1-1 0 0,0-1 1 0 0,0-1 0 0 0,0 1-1 0 0,0 0 1 0 0,0 0-1 0 0,0 0 1 0 0,-1 0 0 0 0,0-1-1 0 0,1 1 1 0 0,-1 0 0 0 0,0 0-1 0 0,-1-1 1 0 0,1 1-1 0 0,-1 0 1 0 0,1 0 0 0 0,-1 0-1 0 0,0 0 1 0 0,0 0-1 0 0,0 0 1 0 0,-1 0 0 0 0,1 0-1 0 0,-1 0 1 0 0,1 0 0 0 0,-5-4-1 0 0,1-7-2240 0 0,6 9-351 0 0,19 56-5085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09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99 684 0 0,'0'0'6937'0'0,"-7"-2"-3390"0"0,12 2-3409 0 0,0 1 0 0 0,0 0 0 0 0,-1 1 0 0 0,1-1 0 0 0,0 1 0 0 0,0 0 0 0 0,-1 0 0 0 0,1 1 0 0 0,-1-1-1 0 0,0 1 1 0 0,0 0 0 0 0,0 0 0 0 0,0 0 0 0 0,0 1 0 0 0,-1-1 0 0 0,1 1 0 0 0,-1 0 0 0 0,0 0 0 0 0,0 0 0 0 0,-1 0-1 0 0,3 6 1 0 0,1-1-146 0 0,-1 0-1 0 0,-1 1 0 0 0,0-1 1 0 0,0 1-1 0 0,-1 0 1 0 0,0 0-1 0 0,-1 0 0 0 0,0 0 1 0 0,1 16-1 0 0,-3-25-21 0 0,0 0 1 0 0,0 0-1 0 0,-1 1 0 0 0,1-1 0 0 0,0 0 1 0 0,0 0-1 0 0,-1 1 0 0 0,1-1 1 0 0,-1 0-1 0 0,1 0 0 0 0,-1 0 0 0 0,1 1 1 0 0,-1-1-1 0 0,0 0 0 0 0,1 0 1 0 0,-1 0-1 0 0,0 0 0 0 0,0 0 1 0 0,0 0-1 0 0,0-1 0 0 0,0 1 0 0 0,0 0 1 0 0,0 0-1 0 0,0-1 0 0 0,0 1 1 0 0,0-1-1 0 0,-1 1 0 0 0,1-1 0 0 0,0 1 1 0 0,0-1-1 0 0,0 0 0 0 0,-1 1 1 0 0,1-1-1 0 0,0 0 0 0 0,-1 0 1 0 0,1 0-1 0 0,0 0 0 0 0,0 0 0 0 0,-1 0 1 0 0,1 0-1 0 0,0-1 0 0 0,-3 0 1 0 0,-1 1-14 0 0,1-1 0 0 0,-1 0 0 0 0,0-1 0 0 0,1 1 0 0 0,-1-1 0 0 0,1 0 0 0 0,0 0 0 0 0,-1-1 0 0 0,1 1 0 0 0,-6-6 0 0 0,3 1-20 0 0,0 0 1 0 0,1-1 0 0 0,0 0-1 0 0,1 0 1 0 0,0 0 0 0 0,0-1-1 0 0,0 0 1 0 0,1 0 0 0 0,1 0-1 0 0,-6-19 1 0 0,5 6-82 0 0,0 0-1 0 0,2 0 1 0 0,-1-39-1 0 0,4 59 177 0 0,0 0 0 0 0,0 1 0 0 0,0-1 0 0 0,0 0 0 0 0,0 1 0 0 0,0 0 0 0 0,0-1 0 0 0,0 1 0 0 0,1-1-1 0 0,-1 1 1 0 0,1 0 0 0 0,-1 0 0 0 0,1 0 0 0 0,-1 0 0 0 0,1 0 0 0 0,-1 0 0 0 0,1 0 0 0 0,0 1 0 0 0,0-1 0 0 0,-1 1-1 0 0,1-1 1 0 0,0 1 0 0 0,3-1 0 0 0,49-9 311 0 0,-53 10-331 0 0,46-3 484 0 0,-1 1 0 0 0,90 10 0 0 0,8 0-3111 0 0,-135-11 56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0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1416 0 0,'0'0'7313'0'0,"-14"10"-7022"0"0,-114 81 197 0 0,112-80-655 0 0,-14 11-825 0 0,17-8-2792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0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36 1668 0 0,'24'114'1974'0'0,"-24"-114"-1932"0"0,0 0 1 0 0,0 0-1 0 0,1 1 0 0 0,-1-1 0 0 0,0 0 0 0 0,0 0 0 0 0,0 0 0 0 0,0 0 0 0 0,0 1 0 0 0,0-1 0 0 0,0 0 0 0 0,0 0 0 0 0,0 0 1 0 0,0 0-1 0 0,0 1 0 0 0,0-1 0 0 0,0 0 0 0 0,0 0 0 0 0,0 0 0 0 0,0 0 0 0 0,0 1 0 0 0,0-1 0 0 0,0 0 0 0 0,0 0 0 0 0,0 0 1 0 0,0 0-1 0 0,0 1 0 0 0,0-1 0 0 0,0 0 0 0 0,0 0 0 0 0,0 0 0 0 0,0 0 0 0 0,0 1 0 0 0,-1-1 0 0 0,1 0 0 0 0,0 0 0 0 0,0 0 1 0 0,0 0-1 0 0,0 0 0 0 0,0 0 0 0 0,0 1 0 0 0,-1-1 0 0 0,1 0 0 0 0,0 0 0 0 0,0 0 0 0 0,0 0 0 0 0,0 0 0 0 0,-1 0 0 0 0,1 0 1 0 0,0 0-1 0 0,0 0 0 0 0,0 0 0 0 0,0 0 0 0 0,-1 0 0 0 0,1 0 0 0 0,0 0 0 0 0,0 0 0 0 0,-14-10 1276 0 0,-16-23-321 0 0,26 29-795 0 0,-53-47 686 0 0,44 42-1427 0 0,0-1 0 0 0,1-1 0 0 0,-15-18 0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0 472 0 0,'0'0'7141'0'0,"-17"15"-7083"0"0,-31 22-476 0 0,-69 42 0 0 0,117-79 397 0 0,-2 1-332 0 0,0 0-1 0 0,0 0 1 0 0,0 1 0 0 0,0-1 0 0 0,0 0 0 0 0,0 1 0 0 0,0-1 0 0 0,0 1 0 0 0,1 0 0 0 0,-1 0 0 0 0,-1 2 0 0 0,0 3-1692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245 167 3572 0 0,'0'0'5921'0'0,"-151"-114"-5909"0"0,133 102-24 0 0,-1 1-220 0 0,3-1-468 0 0,0 3-648 0 0,5 0-957 0 0,-3 9-1699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2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58 3104 0 0,'0'0'8512'0'0,"15"0"-8356"0"0,-12 0-157 0 0,8 1 19 0 0,0-1-1 0 0,1-1 1 0 0,-1 1-1 0 0,0-2 1 0 0,0 0 0 0 0,0 0-1 0 0,0-1 1 0 0,0 0-1 0 0,13-6 1 0 0,-12 3 10 0 0,1 1 0 0 0,-1 0 0 0 0,1 1 0 0 0,0 1 0 0 0,1 0 1 0 0,-1 1-1 0 0,27-2 0 0 0,5-1-56 0 0,-64 7-763 0 0,17-2 788 0 0,-1 0 0 0 0,1 0 0 0 0,0-1 0 0 0,0 2 0 0 0,-1-1 0 0 0,1 0 0 0 0,0 0 0 0 0,0 1 1 0 0,0-1-1 0 0,0 1 0 0 0,-1-1 0 0 0,1 1 0 0 0,0 0 0 0 0,0 0 0 0 0,0 0 0 0 0,0 0 0 0 0,0 1 0 0 0,1-1 0 0 0,-1 0 0 0 0,0 1 1 0 0,1-1-1 0 0,-1 1 0 0 0,1 0 0 0 0,-1-1 0 0 0,1 1 0 0 0,0 0 0 0 0,-1 0 0 0 0,1 0 0 0 0,0 0 0 0 0,0 0 0 0 0,1 0 0 0 0,-1 0 1 0 0,0 0-1 0 0,1 0 0 0 0,-1 1 0 0 0,1-1 0 0 0,0 0 0 0 0,-1 3 0 0 0,-2 30-262 0 0,1 0 0 0 0,1 0 1 0 0,5 38-1 0 0,-2-48 300 0 0,-1-16-50 0 0,-1-1 0 0 0,1 1-1 0 0,-2-1 1 0 0,1 0 0 0 0,-1 1 0 0 0,0-1 0 0 0,-1 0-1 0 0,-3 10 1 0 0,4-15-7 0 0,-1-1 0 0 0,1 1 0 0 0,-1-1 0 0 0,0 0 0 0 0,0 1 0 0 0,0-1 1 0 0,0 0-1 0 0,0 0 0 0 0,0 0 0 0 0,0 0 0 0 0,-1-1 0 0 0,1 1 0 0 0,-1-1 0 0 0,1 1 0 0 0,-1-1 0 0 0,0 0 0 0 0,0 0 0 0 0,1 0 0 0 0,-1 0 0 0 0,0-1 0 0 0,0 1 0 0 0,0-1 0 0 0,0 0 0 0 0,0 1 0 0 0,0-1 0 0 0,-5-1 1 0 0,-3 0-39 0 0,1 0 0 0 0,-1 0 0 0 0,1-1 0 0 0,0-1 0 0 0,-1 0 0 0 0,1 0 0 0 0,0-1 0 0 0,1 0 0 0 0,-1-1 0 0 0,1 0 0 0 0,0 0 1 0 0,-15-13-1 0 0,19 14-301 0 0,0-1 0 0 0,0 1 1 0 0,1-1-1 0 0,-1 0 1 0 0,1 0-1 0 0,1-1 0 0 0,-7-10 1 0 0,6-3-3132 0 0,4 12 1162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4824 0 0,'0'0'5249'0'0,"-18"19"-5204"0"0,-54 55-71 0 0,67-69-28 0 0,1 0 0 0 0,-1-1 1 0 0,0 0-1 0 0,0 0 0 0 0,0 0 1 0 0,-1-1-1 0 0,0 1 0 0 0,1-1 1 0 0,-1-1-1 0 0,0 1 0 0 0,-12 2 0 0 0,-4 3-1748 0 0,19-2-1307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3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146 199 4360 0 0,'0'0'4905'0'0,"-102"-126"-4905"0"0,91 110-72 0 0,0 0-8 0 0,3 3-344 0 0,3 1-396 0 0,-3 3-700 0 0,8 2-369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 3144 0 0,'0'0'6032'0'0,"-6"-1"-5565"0"0,2-1-459 0 0,-1 1 142 0 0,1 0 1 0 0,-1 0-1 0 0,0 0 1 0 0,1 0 0 0 0,-1 1-1 0 0,0-1 1 0 0,-5 2-1 0 0,8-1-110 0 0,1 0 0 0 0,0 1 0 0 0,0-1 0 0 0,-1 0-1 0 0,1 1 1 0 0,0 0 0 0 0,0-1 0 0 0,0 1 0 0 0,-1 0-1 0 0,1-1 1 0 0,0 1 0 0 0,0 0 0 0 0,0 0 0 0 0,0 0-1 0 0,0 0 1 0 0,1 0 0 0 0,-1 0 0 0 0,0 0 0 0 0,0 0-1 0 0,1 0 1 0 0,-1 1 0 0 0,0-1 0 0 0,1 0 0 0 0,0 0-1 0 0,-1 1 1 0 0,1-1 0 0 0,0 0 0 0 0,-1 1 0 0 0,1-1-1 0 0,0 0 1 0 0,0 1 0 0 0,0-1 0 0 0,0 0 0 0 0,1 3-1 0 0,-1-1-40 0 0,0-1 1 0 0,1 1-1 0 0,0-1 0 0 0,-1 1 0 0 0,1-1 0 0 0,0 0 0 0 0,1 1 0 0 0,-1-1 0 0 0,0 0 0 0 0,0 1 0 0 0,1-1 0 0 0,0 0 0 0 0,-1 0 0 0 0,1 0 0 0 0,0-1 0 0 0,0 1 0 0 0,2 2 0 0 0,47 31-111 0 0,-10-6 133 0 0,-39-28-31 0 0,-1 0-1 0 0,1 1 1 0 0,-1-1-1 0 0,1 1 1 0 0,-1-1-1 0 0,0 1 1 0 0,1-1-1 0 0,-1 1 1 0 0,0 0-1 0 0,0-1 1 0 0,0 1-1 0 0,-1 0 1 0 0,1 0-1 0 0,0 0 1 0 0,-1 0-1 0 0,1 0 1 0 0,-1 0-1 0 0,1 0 1 0 0,-1 0-1 0 0,0 0 1 0 0,0 0-1 0 0,0 0 1 0 0,0 0-1 0 0,0 0 1 0 0,-1-1-1 0 0,1 1 1 0 0,-1 4-1 0 0,-1-3-27 0 0,0-1 0 0 0,0 1 0 0 0,0-1-1 0 0,0 1 1 0 0,0-1 0 0 0,0 0 0 0 0,-1 0 0 0 0,1 0 0 0 0,-1 0-1 0 0,0 0 1 0 0,1-1 0 0 0,-1 1 0 0 0,0-1 0 0 0,0 1 0 0 0,0-1-1 0 0,0 0 1 0 0,-5 1 0 0 0,-2 1-197 0 0,-21 5-576 0 0,12-6-4685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2708 0 0,'0'0'4563'0'0,"6"7"-4539"0"0,23 22-22 0 0,-28-28-6 0 0,1 0 1 0 0,-1 0 0 0 0,1 0 0 0 0,-1 0-1 0 0,1 0 1 0 0,0 0 0 0 0,0-1 0 0 0,-1 1-1 0 0,1 0 1 0 0,0-1 0 0 0,0 0 0 0 0,0 1-1 0 0,0-1 1 0 0,0 0 0 0 0,-1 0 0 0 0,1 0 0 0 0,0 0-1 0 0,0 0 1 0 0,0-1 0 0 0,0 1 0 0 0,0 0-1 0 0,0-1 1 0 0,-1 1 0 0 0,1-1 0 0 0,0 0-1 0 0,0 0 1 0 0,1-1 0 0 0,2-1 0 0 0,-1 1-1 0 0,1-1 1 0 0,-1 0 0 0 0,0-1 0 0 0,0 1-1 0 0,0-1 1 0 0,3-4 0 0 0,1 0 136 0 0,-7 7-99 0 0,1 0 0 0 0,-1-1 1 0 0,0 1-1 0 0,1-1 0 0 0,-1 1 1 0 0,0-1-1 0 0,0 1 0 0 0,0-1 1 0 0,0 0-1 0 0,0 1 0 0 0,0-1 0 0 0,0 0 1 0 0,-1 0-1 0 0,1-3 615 0 0,-2 6-605 0 0,-1 0 1 0 0,0-1-1 0 0,1 1 0 0 0,-1 0 1 0 0,0 0-1 0 0,1 0 1 0 0,-1 0-1 0 0,1 0 0 0 0,-1 0 1 0 0,1 1-1 0 0,0-1 0 0 0,-1 0 1 0 0,1 1-1 0 0,0-1 0 0 0,0 1 1 0 0,0-1-1 0 0,0 1 0 0 0,0-1 1 0 0,0 3-1 0 0,-18 37-89 0 0,17-37 121 0 0,-74 208-736 0 0,61-183 115 0 0,14-28 424 0 0,1-1 0 0 0,-1 1 0 0 0,1 0 0 0 0,-1 0 0 0 0,1-1 0 0 0,-1 1 0 0 0,0 0 0 0 0,1-1 0 0 0,-1 1 0 0 0,0 0 0 0 0,1-1 0 0 0,-1 1 0 0 0,0-1 0 0 0,0 0 0 0 0,1 1 0 0 0,-1-1 0 0 0,0 1 0 0 0,0-1 1 0 0,0 0-1 0 0,0 0 0 0 0,0 0 0 0 0,1 1 0 0 0,-1-1 0 0 0,0 0 0 0 0,0 0 0 0 0,0 0 0 0 0,0 0 0 0 0,0 0 0 0 0,0-1 0 0 0,0 1 0 0 0,0 0 0 0 0,-1-1 0 0 0,0-3-1198 0 0,1-5-277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4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 4324 0 0,'0'0'5739'0'0,"-2"1"-4707"0"0,3-2-531 0 0,59-4-457 0 0,0 3 0 0 0,61 6 0 0 0,-74-2-125 0 0,-7-2-5 0 0,-19 0 99 0 0,0 0 0 0 0,0 1 0 0 0,0 1 0 0 0,0 2 0 0 0,0 0 0 0 0,24 7 0 0 0,-45-10-26 0 0,0-1 0 0 0,1 0-1 0 0,-1 0 1 0 0,0 0-1 0 0,1 0 1 0 0,-1 0-1 0 0,0 1 1 0 0,0-1 0 0 0,1 0-1 0 0,-1 0 1 0 0,0 1-1 0 0,1-1 1 0 0,-1 0 0 0 0,0 0-1 0 0,0 1 1 0 0,0-1-1 0 0,1 0 1 0 0,-1 1-1 0 0,0-1 1 0 0,0 0 0 0 0,0 1-1 0 0,0-1 1 0 0,0 0-1 0 0,0 1 1 0 0,0-1-1 0 0,0 0 1 0 0,1 1 0 0 0,-1-1-1 0 0,0 0 1 0 0,0 1-1 0 0,0-1 1 0 0,-1 0-1 0 0,1 1 1 0 0,0-1 0 0 0,0 0-1 0 0,0 1 1 0 0,0-1-1 0 0,0 0 1 0 0,0 1 0 0 0,0-1-1 0 0,-1 0 1 0 0,1 1-1 0 0,0-1 1 0 0,0 0-1 0 0,0 0 1 0 0,-1 1 0 0 0,1-1-1 0 0,0 0 1 0 0,0 0-1 0 0,-1 1 1 0 0,1-1-1 0 0,0 0 1 0 0,-1 0 0 0 0,1 0-1 0 0,0 1 1 0 0,-1-1-1 0 0,1 0 1 0 0,0 0 0 0 0,-1 0-1 0 0,1 0 1 0 0,0 0-1 0 0,-1 0 1 0 0,1 0-1 0 0,-37 19 293 0 0,8-4-285 0 0,13-3 17 0 0,7-6 68 0 0,0 0-1 0 0,0 1 0 0 0,1 1 1 0 0,-15 15-1 0 0,25-27-11 0 0,0 0 1 0 0,-1 0-1 0 0,1 0 1 0 0,-1-1-1 0 0,0 1 1 0 0,0 0-1 0 0,0-1 1 0 0,-1 1-1 0 0,1-7 1 0 0,0-61-1687 0 0,-1 49 168 0 0,0 17-790 0 0,2 1-1876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3296 0 0,'0'0'7384'0'0,"-3"67"-5376"0"0,0-10-1942 0 0,1-40 172 0 0,1-1 0 0 0,0 0 0 0 0,1 0 0 0 0,5 31-1 0 0,-4-46-211 0 0,0 1 0 0 0,0-1 0 0 0,1 1-1 0 0,-1-1 1 0 0,0 0 0 0 0,1 0 0 0 0,-1 0 0 0 0,1 1-1 0 0,0-1 1 0 0,-1-1 0 0 0,1 1 0 0 0,0 0-1 0 0,-1 0 1 0 0,1-1 0 0 0,0 1 0 0 0,0-1 0 0 0,0 1-1 0 0,0-1 1 0 0,-1 0 0 0 0,1 0 0 0 0,0 1-1 0 0,0-1 1 0 0,0-1 0 0 0,2 1 0 0 0,49-3-1112 0 0,-45 1 671 0 0,0 0 0 0 0,1-1 0 0 0,-1 0-1 0 0,0 0 1 0 0,-1-1 0 0 0,1 0 0 0 0,-1 0 0 0 0,1-1 0 0 0,-1 0 0 0 0,11-11-1 0 0,12-7-4243 0 0,-16 14 563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0 2820 0 0,'0'0'5975'0'0,"-23"2"-5656"0"0,-178 10 733 0 0,3-10-2405 0 0,198-2 1223 0 0,-1 0 1 0 0,1 0-1 0 0,0 0 1 0 0,-1 0-1 0 0,1 0 1 0 0,0 0-1 0 0,-1 0 1 0 0,1 0-1 0 0,0 0 1 0 0,0 0-1 0 0,-1 0 1 0 0,1 0 0 0 0,0 1-1 0 0,-1-1 1 0 0,1 0-1 0 0,0 0 1 0 0,0 0-1 0 0,-1 0 1 0 0,1 1-1 0 0,0-1 1 0 0,0 0-1 0 0,-1 0 1 0 0,1 0-1 0 0,0 1 1 0 0,0-1-1 0 0,0 0 1 0 0,0 0-1 0 0,-1 1 1 0 0,1-1-1 0 0,0 0 1 0 0,0 0-1 0 0,0 1 1 0 0,0-1-1 0 0,0 0 1 0 0,0 0-1 0 0,0 1 1 0 0,-1-1-1 0 0,1 0 1 0 0,0 1-1 0 0,0-1 1 0 0,0 0-1 0 0,0 1 1 0 0,0-1-1 0 0,0 0 1 0 0,1 0 0 0 0,-1 1-1 0 0,0-1 1 0 0,0 5-2469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7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2848 0 0,'0'0'5909'0'0,"-132"85"-5909"0"0,110-71-8 0 0,1-3-8 0 0,5 3-72 0 0,-3-3-68 0 0,8 1-468 0 0,0-3-284 0 0,3-2-236 0 0,3-3-409 0 0,2 1-835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154 204 4036 0 0,'0'0'4265'0'0,"-108"-123"-4177"0"0,95 107-88 0 0,-1 0 0 0 0,6 2-404 0 0,3 0-452 0 0,2 5-404 0 0,1 2-385 0 0,2 3-831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2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72 1676 0 0,'0'0'7456'0'0,"8"14"-7240"0"0,27 42-71 0 0,-34-54-153 0 0,0-1-1 0 0,0 0 1 0 0,1 1 0 0 0,-1-1 0 0 0,0 0-1 0 0,1 0 1 0 0,-1 0 0 0 0,1 0-1 0 0,-1 0 1 0 0,1 0 0 0 0,0-1 0 0 0,-1 1-1 0 0,1 0 1 0 0,0-1 0 0 0,-1 1 0 0 0,1-1-1 0 0,0 0 1 0 0,0 0 0 0 0,-1 1-1 0 0,1-1 1 0 0,0 0 0 0 0,0 0 0 0 0,0-1-1 0 0,-1 1 1 0 0,4-1 0 0 0,36-17-324 0 0,-34 15 286 0 0,-2 0-37 0 0,0 0-1 0 0,0 1 0 0 0,0-2 1 0 0,0 1-1 0 0,0-1 0 0 0,-1 1 1 0 0,1-1-1 0 0,-1-1 1 0 0,0 1-1 0 0,0 0 0 0 0,-1-1 1 0 0,1 0-1 0 0,-1 0 1 0 0,0 0-1 0 0,-1 0 0 0 0,1-1 1 0 0,-1 1-1 0 0,0-1 1 0 0,0 1-1 0 0,-1-1 0 0 0,1 0 1 0 0,-1 1-1 0 0,-1-1 1 0 0,1-11-1 0 0,-1 17 87 0 0,0-1 1 0 0,0 1 0 0 0,0 0-1 0 0,0-1 1 0 0,0 1-1 0 0,0-1 1 0 0,0 1-1 0 0,-1 0 1 0 0,1-1-1 0 0,0 1 1 0 0,0 0-1 0 0,0-1 1 0 0,-1 1-1 0 0,1 0 1 0 0,0-1-1 0 0,0 1 1 0 0,-1 0-1 0 0,1-1 1 0 0,0 1-1 0 0,-1 0 1 0 0,1 0-1 0 0,0-1 1 0 0,-1 1-1 0 0,1 0 1 0 0,0 0-1 0 0,-1 0 1 0 0,1-1-1 0 0,0 1 1 0 0,-1 0 0 0 0,1 0-1 0 0,-1 0 1 0 0,1 0-1 0 0,0 0 1 0 0,-1 0-1 0 0,1 0 1 0 0,-1 0-1 0 0,1 0 1 0 0,0 0-1 0 0,-1 0 1 0 0,1 0-1 0 0,-1 0 1 0 0,1 0-1 0 0,0 0 1 0 0,-1 1-1 0 0,1-1 1 0 0,0 0-1 0 0,-1 0 1 0 0,1 0-1 0 0,0 0 1 0 0,-1 1-1 0 0,0 0 1 0 0,-17 12 932 0 0,11 3-768 0 0,1 1 0 0 0,1 0 0 0 0,1-1 0 0 0,1 2 1 0 0,0-1-1 0 0,1 0 0 0 0,1 0 0 0 0,1 26 0 0 0,-1-12 40 0 0,-7 51-1 0 0,7-73-226 0 0,-1-1 0 0 0,0 0 0 0 0,-1 0 0 0 0,0 0 0 0 0,0 0-1 0 0,-1-1 1 0 0,0 1 0 0 0,0-1 0 0 0,0 0 0 0 0,-10 12 0 0 0,11-16-53 0 0,-1-1-1 0 0,1 1 1 0 0,-1 0-1 0 0,1-1 1 0 0,-1 0 0 0 0,0 0-1 0 0,0 0 1 0 0,0 0 0 0 0,0 0-1 0 0,0-1 1 0 0,-1 0 0 0 0,1 0-1 0 0,-7 1 1 0 0,7-2-420 0 0,0 1 0 0 0,0-1 0 0 0,1 0 0 0 0,-1-1-1 0 0,0 1 1 0 0,0 0 0 0 0,0-1 0 0 0,1 0 0 0 0,-7-2 0 0 0,-1-3-2217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0.15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1040 639 312 0 0,'0'0'2116'0'0,"7"2"-2096"0"0,4 1 612 0 0,1 0-1 0 0,0-1 0 0 0,19 2 1 0 0,-31-4-448 0 0,0 0-87 0 0,2 0-79 0 0,-1 0 70 0 0,-1 0-16 0 0,0 0-47 0 0,0 0-1 0 0,1 0 0 0 0,-1 0 0 0 0,0 0 0 0 0,1 0 1 0 0,-1 0-1 0 0,0 0 0 0 0,0 0 0 0 0,1 0 0 0 0,-1 0 1 0 0,0 0-1 0 0,0-1 0 0 0,1 1 0 0 0,-1 0 0 0 0,0 0 1 0 0,0 0-1 0 0,1 0 0 0 0,-1 0 0 0 0,0 0 0 0 0,0-1 1 0 0,1 1-1 0 0,-1 0 0 0 0,0 0 0 0 0,0 0 0 0 0,0-1 1 0 0,0 1-1 0 0,1 0 0 0 0,-1 0 0 0 0,0-1 0 0 0,0 1 1 0 0,0 0-1 0 0,0 0 0 0 0,0-1 0 0 0,0 1 1 0 0,0 0-1 0 0,0 0 0 0 0,1-1 0 0 0,-1 1 0 0 0,0 0 1 0 0,0 0-1 0 0,0-1 0 0 0,0 1 0 0 0,0 0 0 0 0,-1-1 1 0 0,1 1-1 0 0,0 0 0 0 0,0 0 0 0 0,0-1 0 0 0,0 1 1 0 0,0 0-1 0 0,0 0 0 0 0,0-1 0 0 0,0 1 0 0 0,-1 0 1 0 0,1 0-1 0 0,0-1 0 0 0,0 1 0 0 0,0 0 0 0 0,0 0 1 0 0,-1 0-1 0 0,1 0 0 0 0,0-1 0 0 0,0 1 0 0 0,-1 0 1 0 0,-799-458 303 0 0,647 375-347 0 0,108 59-78 0 0,21 13-101 0 0,0-2 0 0 0,1-1 1 0 0,-27-21-1 0 0,49 33 87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0.9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979 696 140 0 0,'0'0'3108'0'0,"0"-4"-2912"0"0,-1 1-144 0 0,1-1 0 0 0,-1 1 0 0 0,0 0 0 0 0,0 0 0 0 0,-1 0 0 0 0,1 0 0 0 0,-1 0 0 0 0,1 0 0 0 0,-1 0 0 0 0,0 1 0 0 0,0-1 0 0 0,0 1 0 0 0,0-1 0 0 0,-1 1 0 0 0,1 0 0 0 0,-1 0 0 0 0,1 0 0 0 0,-5-3 0 0 0,-66-39 485 0 0,33 22-332 0 0,-158-105 1 0 0,-266-182-610 0 0,426 281 285 0 0,10 8-985 0 0,1 0 1 0 0,-36-36-1 0 0,53 44-14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1.67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1105 684 1252 0 0,'0'0'3126'0'0,"-10"-5"-2836"0"0,-584-348 369 0 0,368 213-1668 0 0,-25-25-2000 0 0,238 155 2258 0 0,2-1 193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2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0 101 3316 0 0,'0'0'7410'0'0,"6"0"-5883"0"0,101-5-1637 0 0,-67 2 24 0 0,-1 2 0 0 0,70 5 0 0 0,-114-2-189 0 0,1-1 0 0 0,0 1 1 0 0,0 0-1 0 0,-1 0 0 0 0,2 1 0 0 0,-1-1 0 0 0,-6 5 0 0 0,7-5 351 0 0,1 0-1 0 0,-1 1 1 0 0,1-1-1 0 0,-1 0 1 0 0,1 1-1 0 0,0-1 1 0 0,0 1-1 0 0,0-1 1 0 0,0 1-1 0 0,0 0 1 0 0,1 0-1 0 0,-1 0 1 0 0,1 0-1 0 0,0 0 1 0 0,0 1 0 0 0,0-1-1 0 0,0 0 1 0 0,0 4-1 0 0,6-8 29 0 0,6-12-232 0 0,7-19-101 0 0,-18 27 147 0 0,1 0 1 0 0,-1 0-1 0 0,1 0 1 0 0,-1 0-1 0 0,-1 0 1 0 0,1 0-1 0 0,-1 0 1 0 0,0 0-1 0 0,0 0 1 0 0,0 0-1 0 0,-1 0 1 0 0,0 0-1 0 0,0 0 1 0 0,0 1-1 0 0,-1-1 1 0 0,1 1-1 0 0,-7-8 1 0 0,1-2-1269 0 0,3-3-3503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2.3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1151 757 696 0 0,'0'0'2540'0'0,"-25"-16"-2127"0"0,-2-2-306 0 0,-139-97 427 0 0,-235-145-632 0 0,288 192 65 0 0,28 17-130 0 0,1 1-1390 0 0,-143-110-1 0 0,205 141 665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3.0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1223 730 596 0 0,'0'0'1765'0'0,"-23"-14"-1178"0"0,2 2-428 0 0,-134-86 1115 0 0,-78-62-1843 0 0,-409-208 1 0 0,515 300-1812 0 0,105 58 1516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3.7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1054 644 1176 0 0,'0'0'1472'0'0,"-25"-15"-1338"0"0,-168-101 494 0 0,-409-257-217 0 0,414 259-2575 0 0,142 89 1139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4.3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888 525 620 0 0,'0'0'2929'0'0,"-23"-14"-2536"0"0,-148-92 345 0 0,-320-183-1603 0 0,338 202-1781 0 0,104 59 1477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5.0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772 511 596 0 0,'0'0'2540'0'0,"-26"-17"-2092"0"0,-177-117 675 0 0,124 85-1147 0 0,-198-127 307 0 0,100 51-3295 0 0,168 116 1390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5.7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723 467 360 0 0,'0'0'3300'0'0,"-26"-17"-3052"0"0,-164-104 404 0 0,-151-96-899 0 0,230 144-1580 0 0,83 54 603 0 0,1-1-38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6.3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554 337 700 0 0,'0'0'2582'0'0,"-16"-12"-2202"0"0,-237-153 517 0 0,155 113-888 0 0,-67-42-2305 0 0,143 80 480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9.2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0 562 272 0 0,'0'0'4393'0'0,"6"-1"-3577"0"0,15-3 412 0 0,-16 2 1265 0 0,-3 10 2693 0 0,3-3-3309 0 0,-5-5-1886 0 0,1 0 1 0 0,-1 0-1 0 0,0 0 0 0 0,1 0 0 0 0,-1 0 0 0 0,1 0 0 0 0,-1 0 1 0 0,0 0-1 0 0,1 0 0 0 0,-1-1 0 0 0,1 1 0 0 0,-1 0 0 0 0,0 0 0 0 0,1-1 1 0 0,-1 1-1 0 0,0 0 0 0 0,1 0 0 0 0,-1-1 0 0 0,0 1 0 0 0,1 0 0 0 0,-1-1 1 0 0,0 1-1 0 0,0 0 0 0 0,1-1 0 0 0,-1 1 0 0 0,0-1 0 0 0,0 1 1 0 0,0 0-1 0 0,0-1 0 0 0,0 1 0 0 0,1-1 0 0 0,-1 1 0 0 0,0 0 0 0 0,0-1 1 0 0,0 1-1 0 0,0-1 0 0 0,0 1 0 0 0,0-1 0 0 0,0 1 0 0 0,0 0 0 0 0,-1-1 1 0 0,1 0-1 0 0,8-66-268 0 0,-4 0-1 0 0,-4-76 1 0 0,-1 62-145 0 0,1 80 980 0 0,4 4-645 0 0,-1-1 20 0 0,1 1 0 0 0,-1-1 0 0 0,0 1 0 0 0,0 0 0 0 0,0 1 0 0 0,-1-1 0 0 0,1 0 0 0 0,2 5 0 0 0,0-1 57 0 0,61 81-56 0 0,-37-48 641 0 0,48 52 1 0 0,-76-91-569 0 0,-1-1-1 0 0,1 1 1 0 0,-1 0 0 0 0,0-1-1 0 0,1 1 1 0 0,-1-1 0 0 0,1 1-1 0 0,0-1 1 0 0,-1 1 0 0 0,1-1-1 0 0,-1 0 1 0 0,1 1 0 0 0,0-1-1 0 0,-1 1 1 0 0,1-1 0 0 0,0 0-1 0 0,-1 0 1 0 0,1 0 0 0 0,0 1 0 0 0,0-1-1 0 0,-1 0 1 0 0,1 0 0 0 0,0 0-1 0 0,-1 0 1 0 0,1 0 0 0 0,0 0-1 0 0,0 0 1 0 0,-1 0 0 0 0,1 0-1 0 0,0-1 1 0 0,0 1 0 0 0,-1 0-1 0 0,1 0 1 0 0,0-1 0 0 0,-1 1-1 0 0,1 0 1 0 0,-1-1 0 0 0,2 0-1 0 0,0-1-20 0 0,-1 0-1 0 0,1-1 0 0 0,-1 1 0 0 0,1-1 1 0 0,-1 0-1 0 0,0 1 0 0 0,0-1 0 0 0,0 0 1 0 0,0 0-1 0 0,0-3 0 0 0,7-70-244 0 0,-10-18 133 0 0,-1 47-340 0 0,3 0 1 0 0,8-73 0 0 0,-8 117 210 0 0,1 0 0 0 0,0 1 0 0 0,-1-1 0 0 0,1 0 0 0 0,0 1 0 0 0,0-1 0 0 0,0 1 0 0 0,1-1 0 0 0,-1 1 0 0 0,1-1 0 0 0,-1 1 0 0 0,1 0 0 0 0,0 0 0 0 0,0 0 0 0 0,3-3 0 0 0,-4 4 22 0 0,0 1 0 0 0,0-1 0 0 0,0 1 0 0 0,0 0 0 0 0,0-1 0 0 0,0 1-1 0 0,0 0 1 0 0,1 0 0 0 0,-1 0 0 0 0,0 0 0 0 0,0 0 0 0 0,0 0 0 0 0,0 0-1 0 0,0 0 1 0 0,0 0 0 0 0,0 1 0 0 0,1-1 0 0 0,-1 0 0 0 0,0 1 0 0 0,0-1 0 0 0,0 1-1 0 0,0-1 1 0 0,0 1 0 0 0,0-1 0 0 0,0 1 0 0 0,-1 0 0 0 0,1 0 0 0 0,0-1-1 0 0,0 1 1 0 0,0 0 0 0 0,-1 0 0 0 0,1 0 0 0 0,0 0 0 0 0,-1 0 0 0 0,1 0 0 0 0,-1 0-1 0 0,1 0 1 0 0,-1 0 0 0 0,1 2 0 0 0,9 12-253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29.7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43 78 1344 0 0,'0'0'6221'0'0,"-21"3"-4670"0"0,17 4-1384 0 0,1 1 0 0 0,0 0 1 0 0,0 0-1 0 0,1 1 0 0 0,0-1 1 0 0,0 0-1 0 0,1 1 1 0 0,0-1-1 0 0,0 1 0 0 0,1 0 1 0 0,0-1-1 0 0,1 1 1 0 0,1 9-1 0 0,-1-16-131 0 0,1 1 0 0 0,-1 0 0 0 0,0 0 0 0 0,1-1 0 0 0,-1 1 0 0 0,1-1 0 0 0,0 1 0 0 0,0-1 0 0 0,0 0 0 0 0,0 0 0 0 0,0 0 0 0 0,1 0 1 0 0,-1 0-1 0 0,1 0 0 0 0,-1-1 0 0 0,1 1 0 0 0,-1-1 0 0 0,1 1 0 0 0,0-1 0 0 0,0 0 0 0 0,0 0 0 0 0,0-1 0 0 0,0 1 0 0 0,-1 0 0 0 0,7-1 0 0 0,-3 1-33 0 0,0 0 0 0 0,0 0 0 0 0,0-1 1 0 0,0 1-1 0 0,0-2 0 0 0,-1 1 0 0 0,1-1 0 0 0,0 0 0 0 0,0 0 1 0 0,0 0-1 0 0,-1-1 0 0 0,8-3 0 0 0,-7 1-18 0 0,-1 0-1 0 0,1 0 0 0 0,-1-1 1 0 0,-1 0-1 0 0,1 0 1 0 0,-1-1-1 0 0,0 1 0 0 0,0-1 1 0 0,0 0-1 0 0,-1 0 0 0 0,0 0 1 0 0,0 0-1 0 0,0-1 1 0 0,-1 1-1 0 0,0-1 0 0 0,-1 1 1 0 0,1-1-1 0 0,-1 0 1 0 0,0 0-1 0 0,-1 0 0 0 0,0 0 1 0 0,0 1-1 0 0,0-1 1 0 0,-1 0-1 0 0,0 0 0 0 0,0 0 1 0 0,-1 1-1 0 0,0-1 1 0 0,0 0-1 0 0,0 1 0 0 0,-6-10 1 0 0,5 13-52 0 0,-1-1 0 0 0,0 1 0 0 0,0-1 0 0 0,0 1 1 0 0,0 1-1 0 0,-1-1 0 0 0,1 1 0 0 0,-1-1 0 0 0,0 1 0 0 0,1 0 0 0 0,-1 1 1 0 0,0-1-1 0 0,0 1 0 0 0,0 0 0 0 0,0 0 0 0 0,-10 0 0 0 0,12 1-193 0 0,0-1 0 0 0,-1 1-1 0 0,1 0 1 0 0,-1 0-1 0 0,1 0 1 0 0,-1 0 0 0 0,1 1-1 0 0,-1-1 1 0 0,1 1 0 0 0,0 0-1 0 0,-1 0 1 0 0,1 0 0 0 0,0 0-1 0 0,0 1 1 0 0,0-1-1 0 0,0 1 1 0 0,0 0 0 0 0,0 0-1 0 0,0 0 1 0 0,0 0 0 0 0,1 0-1 0 0,-1 1 1 0 0,1-1-1 0 0,0 1 1 0 0,-2 3 0 0 0,-1 13-3772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37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1068 0 0,'0'0'1972'0'0,"3"2"-1492"0"0,0 1 60 0 0,6 5-128 0 0,0-5 3407 0 0,5 50-3595 0 0,-10-22-321 0 0,-1 1 1 0 0,-1-1-1 0 0,-2 1 1 0 0,-1-1-1 0 0,-2 0 1 0 0,-7 36-1 0 0,-4 51-441 0 0,6 248-728 0 0,2 134 1050 0 0,9-277-55 0 0,3 1150 2204 0 0,6-1146-2011 0 0,0 4-201 0 0,-12 245 68 0 0,-11-248-67 0 0,-23 287-101 0 0,25-257 876 0 0,1-31-2245 0 0,6-119-2693 0 0,4-83 4021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2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1352 0 0,'0'0'7351'0'0,"-8"3"-6915"0"0,3-2-392 0 0,0 1 1 0 0,0 0 0 0 0,0 1-1 0 0,1-1 1 0 0,-1 1 0 0 0,1 0-1 0 0,0 0 1 0 0,0 0 0 0 0,0 0-1 0 0,0 1 1 0 0,0 0 0 0 0,1-1-1 0 0,-1 2 1 0 0,1-1-1 0 0,0 0 1 0 0,0 0 0 0 0,1 1-1 0 0,0 0 1 0 0,-1-1 0 0 0,1 1-1 0 0,1 0 1 0 0,-1 0 0 0 0,1 0-1 0 0,-1 9 1 0 0,1-7 6 0 0,0-1-1 0 0,1 1 1 0 0,0-1 0 0 0,0 0-1 0 0,1 1 1 0 0,-1-1 0 0 0,2 1-1 0 0,-1-1 1 0 0,1 0 0 0 0,0 0-1 0 0,0 0 1 0 0,0 0 0 0 0,1 0-1 0 0,6 10 1 0 0,-6-12-35 0 0,0-1 1 0 0,0 1-1 0 0,1 0 0 0 0,-1-1 0 0 0,1 0 1 0 0,0 0-1 0 0,0 0 0 0 0,0 0 0 0 0,1 0 1 0 0,-1-1-1 0 0,1 0 0 0 0,-1 0 0 0 0,1 0 1 0 0,0-1-1 0 0,-1 1 0 0 0,1-1 1 0 0,0 0-1 0 0,0-1 0 0 0,8 1 0 0 0,-9 0-51 0 0,1-1-1 0 0,0 1 0 0 0,-1-2 1 0 0,1 1-1 0 0,0 0 0 0 0,-1-1 0 0 0,1 0 1 0 0,-1 0-1 0 0,1 0 0 0 0,-1 0 0 0 0,1-1 1 0 0,-1 0-1 0 0,0 0 0 0 0,0 0 1 0 0,0 0-1 0 0,0-1 0 0 0,0 1 0 0 0,0-1 1 0 0,-1 0-1 0 0,1 0 0 0 0,-1 0 1 0 0,0-1-1 0 0,0 1 0 0 0,0-1 0 0 0,-1 0 1 0 0,1 0-1 0 0,-1 0 0 0 0,0 0 1 0 0,0 0-1 0 0,0-1 0 0 0,0 1 0 0 0,-1 0 1 0 0,0-1-1 0 0,0 1 0 0 0,0-1 1 0 0,0 0-1 0 0,-1 1 0 0 0,0-1 0 0 0,0 1 1 0 0,0-1-1 0 0,-1-5 0 0 0,0 6 53 0 0,0-1-1 0 0,0 0 1 0 0,0 0-1 0 0,0 1 1 0 0,-1-1-1 0 0,0 1 0 0 0,0-1 1 0 0,0 1-1 0 0,-1 0 1 0 0,1 0-1 0 0,-1 0 1 0 0,0 0-1 0 0,0 0 1 0 0,-1 1-1 0 0,1-1 1 0 0,-1 1-1 0 0,0 0 1 0 0,0 0-1 0 0,0 0 0 0 0,0 1 1 0 0,-8-5-1 0 0,4 3-149 0 0,0 1-1 0 0,0-1 0 0 0,0 1 0 0 0,-1 1 1 0 0,1 0-1 0 0,-1 0 0 0 0,0 0 0 0 0,1 1 1 0 0,-1 1-1 0 0,0-1 0 0 0,-13 2 0 0 0,20 0-100 0 0,0-1 0 0 0,0 1-1 0 0,0-1 1 0 0,0 1-1 0 0,0-1 1 0 0,0 1 0 0 0,0 0-1 0 0,0 0 1 0 0,0 0-1 0 0,0 1 1 0 0,0-1-1 0 0,1 0 1 0 0,-1 0 0 0 0,-2 4-1 0 0,-5 8-3578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40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1 240 0 0,'0'0'2836'0'0,"1"10"-2555"0"0,3 18 818 0 0,13 131 2019 0 0,-17-148-3110 0 0,-35 879-1366 0 0,13-685 1589 0 0,-21 162 361 0 0,3 66-126 0 0,40 36 442 0 0,21 235-1371 0 0,-20-588 525 0 0,1 1 67 0 0,-23 206 1 0 0,11-226-227 0 0,7 189 1 0 0,5-149-204 0 0,-2-107 498 0 0,0 93-447 0 0,-16 126 0 0 0,10-177 601 0 0,5 99 0 0 0,2-82-511 0 0,13 229 5 0 0,-13-236 244 0 0,-3 90-226 0 0,-4-124-116 0 0,-17 60-1 0 0,12-63-32 0 0,-8 77 0 0 0,15 197-3322 0 0,6-179 849 0 0,-2-114 2367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3:35:42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0 920 0 0,'0'0'2218'0'0,"0"22"-2602"0"0,5 157 712 0 0,2 157 2402 0 0,-5-54-2669 0 0,6 42-604 0 0,-19-119 538 0 0,11 580 1349 0 0,11-394 501 0 0,-11-352-1838 0 0,8 281 1029 0 0,0 59-933 0 0,-8-313-94 0 0,-13 94-150 0 0,13-146 98 0 0,-1 14 87 0 0,1 0 0 0 0,1 1-1 0 0,2-1 1 0 0,1 0 0 0 0,12 46 0 0 0,-8-47-75 0 0,-1 1 0 0 0,-2 1 0 0 0,0-1 0 0 0,-3 1 0 0 0,0-1 1 0 0,-1 1-1 0 0,-6 49 0 0 0,2-63 20 0 0,-1 1 1 0 0,0-1-1 0 0,-8 18 0 0 0,6-18 11 0 0,1 0 1 0 0,1 0-1 0 0,-4 19 0 0 0,-17 102-1260 0 0,15-89-1265 0 0,1 0 1 0 0,-3 85 0 0 0,12-87 2010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111 345 136 0 0,'0'0'2270'0'0,"-60"0"2602"0"0,20 15-4011 0 0,29-8-310 0 0,32-8-303 0 0,61-11-111 0 0,108-1 0 0 0,-94 9-81 0 0,199-24-4 0 0,66 8-5 0 0,-59 3-105 0 0,-96 3 75 0 0,-171 12-1 0 0,649-18 47 0 0,-403 17-51 0 0,347 9-21 0 0,-190-3-87 0 0,-223-6 132 0 0,207-9-28 0 0,318 3 32 0 0,-462 11-75 0 0,298-9-138 0 0,-544 7 116 0 0,508-9-794 0 0,53-16 366 0 0,20-19-621 0 0,-412 30 1113 0 0,303-10 1222 0 0,-428 24-822 0 0,76 10-1 0 0,27 12 86 0 0,-127-15-436 0 0,-1-3 0 0 0,66-3 0 0 0,-81-1 291 0 0,11 1-580 0 0,-27 1 186 0 0,-1-1 0 0 0,1-1 0 0 0,0-1 1 0 0,0-1-1 0 0,0 0 0 0 0,36-11 0 0 0,-19 10 38 0 0,279 1-276 0 0,-189-5-802 0 0,-127 7 1257 0 0,11 1 444 0 0,4 0-774 0 0,-25 5 686 0 0,3-4-535 0 0,1 2-1 0 0,0-1 1 0 0,0 1 0 0 0,0 0 0 0 0,0 0-1 0 0,-8 8 1 0 0,-15 11 18 0 0,7-10 161 0 0,0 1 0 0 0,1 0 0 0 0,1 2 0 0 0,0 0-1 0 0,-22 26 1 0 0,33-25 227 0 0,21-18-709 0 0,29-20-382 0 0,-35 17 940 0 0,15-8-278 0 0,-1-1-1 0 0,23-19 1 0 0,30-21 4 0 0,-73 53 23 0 0,0 0 1 0 0,0 0 0 0 0,0 0 0 0 0,0 0-1 0 0,-1 0 1 0 0,1 0 0 0 0,0 0 0 0 0,0 0-1 0 0,0 0 1 0 0,0 0 0 0 0,-1 0 0 0 0,1 0 0 0 0,0 0-1 0 0,0-1 1 0 0,0 1 0 0 0,0 0 0 0 0,0 0-1 0 0,0 0 1 0 0,-1 0 0 0 0,1 0 0 0 0,0-1-1 0 0,0 1 1 0 0,0 0 0 0 0,0 0 0 0 0,0 0 0 0 0,0 0-1 0 0,0-1 1 0 0,0 1 0 0 0,0 0 0 0 0,0 0-1 0 0,0 0 1 0 0,0 0 0 0 0,0-1 0 0 0,0 1-1 0 0,0 0 1 0 0,0 0 0 0 0,0 0 0 0 0,0-1 0 0 0,0 1-1 0 0,0 0 1 0 0,0 0 0 0 0,0 0 0 0 0,0 0-1 0 0,0-1 1 0 0,0 1 0 0 0,0 0 0 0 0,0 0 0 0 0,1 0-1 0 0,-1 0 1 0 0,0 0 0 0 0,0-1 0 0 0,0 1-1 0 0,0 0 1 0 0,0 0 0 0 0,0 0 0 0 0,1 0-1 0 0,-1 0 1 0 0,0 0 0 0 0,0 0 0 0 0,0 0 0 0 0,0-1-1 0 0,1 1 1 0 0,-1 0 0 0 0,0 0 0 0 0,0 0-1 0 0,1 0 1 0 0,-29-4 785 0 0,-45 3-1510 0 0,64 1-482 0 0,-1 0 211 0 0,0-1-1 0 0,0 0 0 0 0,1 0 0 0 0,-1-1 0 0 0,-15-5 0 0 0,18 4 979 0 0,0 1-1 0 0,0-2 1 0 0,0 1-1 0 0,0-1 0 0 0,1 0 1 0 0,-1 0-1 0 0,1-1 1 0 0,0 0-1 0 0,0 0 1 0 0,1 0-1 0 0,0-1 0 0 0,0 0 1 0 0,0 0-1 0 0,0 0 1 0 0,1 0-1 0 0,0-1 1 0 0,0 0-1 0 0,1 0 0 0 0,-4-11 1 0 0,6 14-33 0 0,0 1-1 0 0,0 0 1 0 0,0-1 0 0 0,0 1 0 0 0,1-1 0 0 0,0 1-1 0 0,-1-1 1 0 0,2-5 0 0 0,4 9-977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291 195 1864 0 0,'0'0'3761'0'0,"11"7"-1423"0"0,-5-2 2824 0 0,-9-3-5116 0 0,-1 0 0 0 0,1-1-1 0 0,-1 1 1 0 0,1-1 0 0 0,-1 0 0 0 0,0 0-1 0 0,0 0 1 0 0,0 0 0 0 0,1-1 0 0 0,-1 1-1 0 0,0-1 1 0 0,0 0 0 0 0,0 0 0 0 0,0-1-1 0 0,0 1 1 0 0,-4-2 0 0 0,-2 0-63 0 0,0 0 0 0 0,0 0 0 0 0,0-1 0 0 0,-17-8 1 0 0,9 0-188 0 0,0-1 0 0 0,1-1 0 0 0,-28-27-1 0 0,13 11 200 0 0,-1-7-98 0 0,32 34-197 0 0,0 0-1 0 0,0 0 1 0 0,0 0 0 0 0,0 0 0 0 0,0 0-1 0 0,0 0 1 0 0,1 0 0 0 0,-1 0-1 0 0,1 0 1 0 0,-1 0 0 0 0,1-1-1 0 0,0 1 1 0 0,0 0 0 0 0,0 0-1 0 0,0 0 1 0 0,0-1 0 0 0,1 1 0 0 0,-1 0-1 0 0,2-4 1 0 0,4-3-5144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37 636 0 0,'0'0'12937'0'0,"5"-1"-12517"0"0,179-20 64 0 0,-118 7-948 0 0,-65 14 326 0 0,-40 3-1700 0 0,36 0 1932 0 0,0 1 1 0 0,0 0-1 0 0,0-1 0 0 0,1 1 0 0 0,-1 0 0 0 0,1 0 1 0 0,0 1-1 0 0,0-1 0 0 0,0 0 0 0 0,1 1 0 0 0,0-1 1 0 0,-1 1-1 0 0,2-1 0 0 0,-2 6 0 0 0,-2 76-265 0 0,4-38 188 0 0,-2-29-134 0 0,1 10 78 0 0,-2-1 0 0 0,-1 1 0 0 0,-1-1 0 0 0,-11 32 0 0 0,15-55-66 0 0,-1 0-1 0 0,0 1 1 0 0,0-1 0 0 0,0 0-1 0 0,-1 0 1 0 0,1-1-1 0 0,-1 1 1 0 0,0 0-1 0 0,-1-1 1 0 0,1 0-1 0 0,-1 0 1 0 0,0 0-1 0 0,0 0 1 0 0,0 0-1 0 0,-1-1 1 0 0,1 0-1 0 0,-1 0 1 0 0,0 0-1 0 0,1 0 1 0 0,-1-1-1 0 0,-1 0 1 0 0,1 0-1 0 0,0 0 1 0 0,0-1-1 0 0,-1 0 1 0 0,1 0 0 0 0,-1 0-1 0 0,-6 0 1 0 0,9-1-128 0 0,1 0 0 0 0,0-1 1 0 0,-1 1-1 0 0,1 0 0 0 0,-1-1 1 0 0,1 1-1 0 0,0-1 1 0 0,-1 0-1 0 0,1 0 0 0 0,0 0 1 0 0,0 0-1 0 0,0 0 0 0 0,-1-1 1 0 0,1 1-1 0 0,1 0 1 0 0,-1-1-1 0 0,0 0 0 0 0,0 1 1 0 0,0-1-1 0 0,1 0 1 0 0,-1 0-1 0 0,1 0 0 0 0,0 0 1 0 0,-1 0-1 0 0,1 0 0 0 0,0-1 1 0 0,0 1-1 0 0,1 0 1 0 0,-2-5-1 0 0,1-3-2134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 3556 0 0,'0'0'6886'0'0,"-13"16"-6763"0"0,9-11-114 0 0,-14 17 148 0 0,0 0 0 0 0,-2-1 0 0 0,0-1 0 0 0,-35 26 0 0 0,30-28-242 0 0,14-9-226 0 0,0-1 1 0 0,-1 0 0 0 0,0-1 0 0 0,-1 0 0 0 0,0-1-1 0 0,-25 8 1 0 0,30-13-722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212 254 3552 0 0,'0'0'4977'0'0,"-118"-91"-4849"0"0,99 69 92 0 0,1-2-128 0 0,2 0-92 0 0,2-2-108 0 0,2 0-904 0 0,2 4-964 0 0,6 3-2817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4782 232 0 0,'0'0'2416'0'0,"11"12"-2825"0"0,1 0 4641 0 0,4-406-1854 0 0,5-6-1923 0 0,-10-203 48 0 0,3 177-500 0 0,-14 353-41 0 0,6-261 46 0 0,-2 222 31 0 0,10-98-111 0 0,-11 161-25 0 0,-2-76 0 0 0,-1-8-212 0 0,14-171 169 0 0,-9-8-23 0 0,-6 214 147 0 0,2 61 46 0 0,-1-26-166 0 0,-8-69-1 0 0,4 90 178 0 0,4-64 1 0 0,1 45 80 0 0,9-135 475 0 0,-6-54-175 0 0,2 52-474 0 0,-6 198 75 0 0,0-41-74 0 0,0-50-101 0 0,4 76 1755 0 0,-9 27-225 0 0,-6 42-2033 0 0,-35 62 780 0 0,43-112-159 0 0,-1 1 0 0 0,0-1 0 0 0,-1 0 0 0 0,1 0 0 0 0,-1 0 0 0 0,1-1 0 0 0,-1 1 0 0 0,0-1 0 0 0,-1 0 0 0 0,1-1 0 0 0,0 1 0 0 0,-8 1 0 0 0,-24 26 77 0 0,17-12 202 0 0,14-13 179 0 0,14-13-177 0 0,69-42-1133 0 0,-66 39 840 0 0,1-2 1 0 0,-2 1 0 0 0,0-1-1 0 0,0-1 1 0 0,-1 0 0 0 0,10-22-1 0 0,0 2-31 0 0,-17 31 51 0 0,-1 0 0 0 0,0 0 1 0 0,0-1-1 0 0,0 1 0 0 0,-1 0 0 0 0,1 0 1 0 0,-1 0-1 0 0,0-1 0 0 0,0 1 0 0 0,0-5 0 0 0,0 0 2054 0 0,4 39-658 0 0,0-20-1303 0 0,1 0 1 0 0,1 0-1 0 0,0-1 1 0 0,0 1-1 0 0,1-1 1 0 0,1-1-1 0 0,-1 0 1 0 0,1 0-1 0 0,1 0 1 0 0,13 10-1 0 0,-20-18-123 0 0,-1 0-1 0 0,0-1 1 0 0,1 1-1 0 0,-1-1 0 0 0,1 1 1 0 0,-1-1-1 0 0,1 0 0 0 0,-1 0 1 0 0,0 0-1 0 0,1 1 1 0 0,-1-1-1 0 0,1-1 0 0 0,-1 1 1 0 0,1 0-1 0 0,-1 0 0 0 0,1 0 1 0 0,-1-1-1 0 0,1 1 1 0 0,-1-1-1 0 0,0 1 0 0 0,1-1 1 0 0,-1 0-1 0 0,0 0 0 0 0,1 1 1 0 0,-1-1-1 0 0,2-2 1 0 0,14-5-2940 0 0,1 7-4249 0 0,-16 3 5515 0 0,-9 2 554 0 0,-49 8 634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3769 1844 152 0 0,'0'0'2551'0'0,"0"-8"3246"0"0,0-24-5997 0 0,5-57 152 0 0,-2 66-20 0 0,-1 0-1 0 0,-1-1 1 0 0,-1 1-1 0 0,-5-38 1 0 0,3 45 46 0 0,0-1 0 0 0,2 1 0 0 0,1-21 0 0 0,-2-36-8 0 0,-5 44 30 0 0,-1 1 0 0 0,-19-53 0 0 0,10 37-91 0 0,-17-24 89 0 0,3 11 6 0 0,21 37 8 0 0,-1 1 0 0 0,-13-20 0 0 0,-9-16 58 0 0,-50-82 1318 0 0,79 133-1344 0 0,1-1 0 0 0,-1 0 0 0 0,1 1 1 0 0,-1-1-1 0 0,-1 1 0 0 0,1 0 0 0 0,-1 0 0 0 0,1 0 1 0 0,-1 1-1 0 0,-7-6 0 0 0,6 5-53 0 0,1 0-1 0 0,0-1 1 0 0,1 0 0 0 0,-1 1-1 0 0,1-1 1 0 0,0 0 0 0 0,0-1-1 0 0,0 1 1 0 0,-2-7 0 0 0,2 5 57 0 0,0 0 0 0 0,0 1 0 0 0,-1 0 0 0 0,0 0 1 0 0,-7-10-1 0 0,4 9-22 0 0,1-1 0 0 0,1 1 0 0 0,-1-1 0 0 0,-5-13 0 0 0,7 13-18 0 0,0 1 0 0 0,0 0 0 0 0,-1 0 0 0 0,0 0-1 0 0,0 1 1 0 0,-8-8 0 0 0,-75-75 182 0 0,51 52 61 0 0,31 29-221 0 0,-1 1 0 0 0,1 0 0 0 0,-1 1 0 0 0,-1-1 1 0 0,1 1-1 0 0,-1 0 0 0 0,-16-8 0 0 0,12 8 40 0 0,0-1 0 0 0,0-1-1 0 0,1 1 1 0 0,-11-11 0 0 0,12 9-39 0 0,-1 1-1 0 0,0 0 1 0 0,0 0 0 0 0,-14-5-1 0 0,-85-41 352 0 0,-36-9 348 0 0,79 37-646 0 0,40 17 75 0 0,1-1-1 0 0,-43-24 1 0 0,60 29-119 0 0,-1 1 0 0 0,0 0 1 0 0,-1 0-1 0 0,1 1 0 0 0,-22-4 0 0 0,-18-5 212 0 0,37 8-176 0 0,0 1 0 0 0,-1 1 0 0 0,-18-2 1 0 0,20 4-66 0 0,0-2 0 0 0,0 0 0 0 0,-1 0 0 0 0,1-1 0 0 0,-12-5 0 0 0,5 3 71 0 0,-1 0-1 0 0,0 1 1 0 0,0 2 0 0 0,0 0 0 0 0,0 1-1 0 0,-36 3 1 0 0,18-2 149 0 0,-343-2 556 0 0,350 4-763 0 0,0 2-1 0 0,0 0 1 0 0,-31 10-1 0 0,-41 6 156 0 0,69-14-180 0 0,-1 1-1 0 0,-43 17 0 0 0,17-6-11 0 0,22-5 33 0 0,-1 1-1 0 0,2 3 0 0 0,0 0 0 0 0,-62 41 0 0 0,29-15-84 0 0,50-31 57 0 0,0 0 0 0 0,1 1 1 0 0,1 1-1 0 0,-33 31 0 0 0,35-29-94 0 0,-1-1 0 0 0,-1-1 0 0 0,-38 24 0 0 0,-27 20-338 0 0,49-13-94 0 0,25-30 565 0 0,0-2 37 0 0,1 1-1 0 0,0 0 1 0 0,-8 20 0 0 0,-41 82 44 0 0,14-24 64 0 0,-17 35-71 0 0,-6-7-54 0 0,11 14 19 0 0,42-102-36 0 0,2 1-1 0 0,2 1 0 0 0,-11 56 0 0 0,17-69-76 0 0,-1 1 0 0 0,-12 31 0 0 0,1-7 26 0 0,-16 64 186 0 0,24-63-112 0 0,3-1 0 0 0,0 66 0 0 0,1-5 53 0 0,1-56-75 0 0,6 93 1 0 0,9-60 37 0 0,26 96 0 0 0,29 26 22 0 0,-22-93 68 0 0,-18-48-133 0 0,-23-56-36 0 0,2 7 22 0 0,0 0-1 0 0,1-1 1 0 0,1 0-1 0 0,0 0 1 0 0,11 14-1 0 0,37 60 36 0 0,-37-54-5 0 0,8 12-24 0 0,-10-16 36 0 0,34 48-1 0 0,-19-41-63 0 0,-16-18 42 0 0,28 41-1 0 0,-34-48 25 0 0,0 0-1 0 0,0-1 0 0 0,1 0 0 0 0,0 0 1 0 0,1-1-1 0 0,19 13 0 0 0,36 35-58 0 0,-57-51-13 0 0,0-1 0 0 0,0 0 0 0 0,1-1 0 0 0,-1 0 0 0 0,1-1 0 0 0,1 0 0 0 0,-1-1 0 0 0,15 4 0 0 0,33 15-18 0 0,-31-11-7 0 0,1-1 0 0 0,0-2 0 0 0,1-1 0 0 0,33 5 0 0 0,0 1-49 0 0,-44-8 50 0 0,1-2 0 0 0,0 0 0 0 0,33 1 0 0 0,-38-5 69 0 0,-1 1 0 0 0,0 0 0 0 0,1 1 1 0 0,-1 1-1 0 0,0 0 0 0 0,0 1 0 0 0,19 8 0 0 0,-10-1-69 0 0,0 0 0 0 0,0-2 0 0 0,34 9 0 0 0,-9-2-116 0 0,-28-11 128 0 0,-1-1 1 0 0,29 3-1 0 0,-7-1-39 0 0,14 5-29 0 0,-34-6 90 0 0,1 0 0 0 0,-1-2 0 0 0,26 1 0 0 0,-18-3 41 0 0,-1 1 0 0 0,44 10 1 0 0,-42-7-60 0 0,0-3 1 0 0,0 0-1 0 0,57-5 1 0 0,-8 1 47 0 0,-49 0-38 0 0,-1-1-1 0 0,0-2 0 0 0,38-10 1 0 0,-16 3 67 0 0,-24 4-50 0 0,1-1 0 0 0,-1-1 0 0 0,-1-2 0 0 0,0 0 0 0 0,-1-2 0 0 0,31-22 0 0 0,58-29 101 0 0,12 0-167 0 0,-91 43 72 0 0,85-51 69 0 0,-110 67-77 0 0,0-1-1 0 0,0 0 1 0 0,0 0-1 0 0,8-10 0 0 0,-9 9 1 0 0,0 0-1 0 0,1 0 1 0 0,0 1-1 0 0,12-7 0 0 0,-5 4-2 0 0,-1-1 0 0 0,0-1 0 0 0,-1-1 0 0 0,14-14 0 0 0,4-3-70 0 0,76-72-50 0 0,-88 78 43 0 0,25-38 0 0 0,-40 53 72 0 0,87-118-262 0 0,-61 84 241 0 0,-18 26-32 0 0,-1 0 1 0 0,-1 0-1 0 0,-1-1 1 0 0,-1-1 0 0 0,12-28-1 0 0,9-17 65 0 0,27-48 9 0 0,-49 90-17 0 0,-1-1-1 0 0,0 0 1 0 0,5-31-1 0 0,-3 14 42 0 0,-3 0-89 0 0,-1-1 1 0 0,-2 0-1 0 0,-2-73 0 0 0,-2 85 55 0 0,2-61 56 0 0,0 52-170 0 0,-1 0-1 0 0,-2 0 1 0 0,-11-72-1 0 0,10 101-17 0 0,-20-105-2548 0 0,14 38-1879 0 0,7 28-1262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0 684 336 0 0,'0'0'2700'0'0,"46"22"2389"0"0,-45-22-5066 0 0,0 1 0 0 0,-1-1 0 0 0,1 0 0 0 0,-1 1 1 0 0,1-1-1 0 0,-1 0 0 0 0,1 1 0 0 0,0-1 0 0 0,-1 0 0 0 0,1 0 1 0 0,-1 0-1 0 0,1 0 0 0 0,0 0 0 0 0,-1 1 0 0 0,1-1 0 0 0,0 0 1 0 0,-1 0-1 0 0,1-1 0 0 0,0 1 0 0 0,-1 0 0 0 0,1 0 0 0 0,0 0 1 0 0,-1 0-1 0 0,1 0 0 0 0,0-1 0 0 0,-1 1 0 0 0,1 0 0 0 0,-1-1 0 0 0,1 1 1 0 0,-1 0-1 0 0,1-1 0 0 0,-1 1 0 0 0,1-1 0 0 0,-1 1 0 0 0,1-1 1 0 0,-1 1-1 0 0,1-1 0 0 0,-1 1 0 0 0,0-1 0 0 0,1 0 0 0 0,12-22-548 0 0,-13 22 567 0 0,14-36-470 0 0,-2 0 1 0 0,-1-1-1 0 0,-2 0 1 0 0,-2 0-1 0 0,3-44 1 0 0,-2-197-4375 0 0,-8 233 4362 0 0,0 5 85 0 0,0 1-74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6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2816 0 0,'0'0'7094'0'0,"-37"0"-5254"0"0,33 1-1807 0 0,0 0 1 0 0,0 0-1 0 0,-1 0 1 0 0,1 0-1 0 0,0 1 1 0 0,0-1-1 0 0,0 1 0 0 0,0 0 1 0 0,0 1-1 0 0,1-1 1 0 0,-1 0-1 0 0,1 1 1 0 0,-1 0-1 0 0,1 0 1 0 0,0 0-1 0 0,0 0 1 0 0,0 1-1 0 0,1-1 1 0 0,-1 1-1 0 0,1 0 0 0 0,0-1 1 0 0,0 1-1 0 0,0 0 1 0 0,0 0-1 0 0,1 0 1 0 0,-1 1-1 0 0,1-1 1 0 0,0 0-1 0 0,1 1 1 0 0,-1-1-1 0 0,1 9 1 0 0,0-9-88 0 0,1 0 1 0 0,0-1-1 0 0,0 1 1 0 0,0 0-1 0 0,0 0 1 0 0,1-1-1 0 0,-1 1 1 0 0,1-1-1 0 0,0 1 1 0 0,0-1 0 0 0,0 0-1 0 0,1 0 1 0 0,-1 0-1 0 0,1 0 1 0 0,5 5-1 0 0,57 43-353 0 0,-30-25 284 0 0,-30-23 117 0 0,-1 0 0 0 0,1 0 0 0 0,-1 0 0 0 0,0 1 0 0 0,-1 0 0 0 0,1 0 0 0 0,-1 0 0 0 0,1 0 0 0 0,-1 0 0 0 0,0 1 0 0 0,-1-1 0 0 0,1 1 0 0 0,-1 0 1 0 0,0 0-1 0 0,0 0 0 0 0,0 0 0 0 0,-1 0 0 0 0,0 0 0 0 0,1 8 0 0 0,-2-12-15 0 0,-1 0 1 0 0,1 0 0 0 0,-1 0 0 0 0,0 1-1 0 0,1-1 1 0 0,-1 0 0 0 0,0 0-1 0 0,0 0 1 0 0,0-1 0 0 0,0 1-1 0 0,0 0 1 0 0,0 0 0 0 0,0 0 0 0 0,0-1-1 0 0,0 1 1 0 0,0 0 0 0 0,0-1-1 0 0,0 1 1 0 0,0-1 0 0 0,-1 0 0 0 0,1 1-1 0 0,0-1 1 0 0,0 0 0 0 0,-1 0-1 0 0,1 1 1 0 0,0-1 0 0 0,0 0 0 0 0,-2-1-1 0 0,-45 4-240 0 0,43-4 189 0 0,-4 1 71 0 0,0 0-1 0 0,0-1 0 0 0,1 0 1 0 0,-1-1-1 0 0,-12-4 0 0 0,19 6-95 0 0,0-1 0 0 0,0 1 0 0 0,0-1 1 0 0,0 0-1 0 0,0 0 0 0 0,0 0 0 0 0,0 0 0 0 0,0 0 0 0 0,1 0 0 0 0,-1-1 0 0 0,0 1 0 0 0,1-1 0 0 0,-1 1 0 0 0,1-1 0 0 0,-1 1 0 0 0,1-1 0 0 0,0 0 0 0 0,0 0 0 0 0,0 0 0 0 0,0 0 0 0 0,0 0 0 0 0,0 0 0 0 0,0 0 0 0 0,0 0 0 0 0,1 0 0 0 0,-1 0 0 0 0,1-3 0 0 0,0 4-57 0 0,0 0-1 0 0,0 1 1 0 0,1-1-1 0 0,-1 0 1 0 0,0 0-1 0 0,0 1 1 0 0,1-1-1 0 0,-1 0 1 0 0,1 1-1 0 0,-1-1 1 0 0,1 0-1 0 0,-1 1 1 0 0,1-1 0 0 0,-1 1-1 0 0,1-1 1 0 0,-1 1-1 0 0,1-1 1 0 0,0 1-1 0 0,-1-1 1 0 0,1 1-1 0 0,0 0 1 0 0,0-1-1 0 0,-1 1 1 0 0,1 0-1 0 0,1-1 1 0 0,0 0-253 0 0,10-4-1847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95 929 836 0 0,'0'0'2050'0'0,"-2"14"-490"0"0,19-201 1019 0 0,-23 72-3717 0 0,-4 0-1 0 0,-43-197 1 0 0,21 147-1541 0 0,24 116 2104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203 915 100 0 0,'0'0'2895'0'0,"-1"-16"-2985"0"0,-26-270 2978 0 0,12 197-3181 0 0,-51-167 0 0 0,-11 32-3921 0 0,61 180 3481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331 649 556 0 0,'0'0'1708'0'0,"-46"-119"-1604"0"0,31 82 80 0 0,-3-5-52 0 0,-2 0-56 0 0,-2-3-76 0 0,-2 0-4 0 0,0-1-124 0 0,-3 0 20 0 0,-1-1 20 0 0,0-1 72 0 0,2 4-452 0 0,0-1-160 0 0,-1 2-376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561 657 992 0 0,'0'0'1756'0'0,"-12"-17"-1448"0"0,-101-120-517 0 0,-103-114 1608 0 0,31 34-4797 0 0,151 182 2758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746 596 1308 0 0,'0'0'1206'0'0,"-15"-16"-728"0"0,-37-37 19 0 0,-87-68 0 0 0,-40-8 44 0 0,-21-14-940 0 0,72 39-2665 0 0,96 75 2368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688 28 1684 0 0,'0'0'1411'0'0,"-18"0"-1124"0"0,-305-14 735 0 0,247 9-1137 0 0,-67-3-121 0 0,48 8-2870 0 0,63 3 2159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801 1 616 0 0,'0'0'2434'0'0,"-21"1"-2358"0"0,9-1-68 0 0,-33 2 60 0 0,-63 10 0 0 0,14 9-684 0 0,2 4 0 0 0,0 4 0 0 0,2 4 0 0 0,-120 63 0 0 0,173-78 426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0 656 0 0,'0'0'2467'0'0,"-18"12"-2328"0"0,-134 78 25 0 0,55-28 163 0 0,3 4 0 0 0,-140 128 0 0 0,188-149-1564 0 0,1 1 0 0 0,-67 90-1 0 0,86-100 543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324 0 1736 0 0,'0'0'2056'0'0,"-10"17"-1868"0"0,-158 282 163 0 0,80-132-966 0 0,39-51-2558 0 0,41-95 2630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286 0 340 0 0,'0'0'4707'0'0,"-8"15"-4061"0"0,-73 127-219 0 0,49-82-721 0 0,3 2 1 0 0,2 2-1 0 0,3 0 0 0 0,3 1 0 0 0,3 1 1 0 0,3 1-1 0 0,-8 77 0 0 0,21-129 296 0 0,0 0 15 0 0,0 0 1 0 0,1-1 0 0 0,0 1 0 0 0,1 0 0 0 0,1-1 0 0 0,2 18 0 0 0,-3-32-44 0 0,1 0 1 0 0,-1 0-1 0 0,0 0 1 0 0,0 1-1 0 0,0-1 1 0 0,0 0-1 0 0,0 0 0 0 0,0 0 1 0 0,1 1-1 0 0,-1-1 1 0 0,0 0-1 0 0,0 0 1 0 0,0 0-1 0 0,1 0 1 0 0,-1 1-1 0 0,0-1 0 0 0,0 0 1 0 0,0 0-1 0 0,1 0 1 0 0,-1 0-1 0 0,0 0 1 0 0,0 0-1 0 0,1 0 0 0 0,-1 0 1 0 0,0 0-1 0 0,0 0 1 0 0,1 0-1 0 0,-1 0 1 0 0,0 0-1 0 0,0 0 0 0 0,1 0 1 0 0,-1 0-1 0 0,0 0 1 0 0,0 0-1 0 0,0 0 1 0 0,1 0-1 0 0,-1 0 0 0 0,0 0 1 0 0,0 0-1 0 0,1 0 1 0 0,-1-1-1 0 0,0 1 1 0 0,0 0-1 0 0,0 0 1 0 0,1 0-1 0 0,-1 0 0 0 0,0 0 1 0 0,0-1-1 0 0,0 1 1 0 0,0 0-1 0 0,0 0 1 0 0,1 0-1 0 0,-1-1 0 0 0,0 1 1 0 0,0 0-1 0 0,0 0 1 0 0,0-1-1 0 0,0 1 1 0 0,0 0-1 0 0,0-1 0 0 0,9-13-1686 0 0,-4-1 1192 0 0,0-2 415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5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0 112 0 0,'0'0'10048'0'0,"-6"9"-10005"0"0,-109 117 570 0 0,27-31-10 0 0,79-88-747 0 0,-6 6-537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7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25 202 2340 0 0,'0'0'4368'0'0,"-4"-7"-3925"0"0,0-2-323 0 0,1-1 1 0 0,0 0-1 0 0,0 0 1 0 0,0 0-1 0 0,2 0 1 0 0,-1 0-1 0 0,1 0 1 0 0,1-1-1 0 0,0 1 1 0 0,0 0-1 0 0,4-20 1 0 0,-4 29-81 0 0,0 0 1 0 0,0 0-1 0 0,0 1 0 0 0,1-1 1 0 0,-1 0-1 0 0,0 0 0 0 0,1 0 1 0 0,-1 1-1 0 0,1-1 0 0 0,-1 0 1 0 0,1 1-1 0 0,-1-1 0 0 0,1 1 1 0 0,0-1-1 0 0,-1 0 1 0 0,1 1-1 0 0,-1-1 0 0 0,1 1 1 0 0,0-1-1 0 0,0 1 0 0 0,-1 0 1 0 0,1-1-1 0 0,0 1 0 0 0,0 0 1 0 0,0 0-1 0 0,-1-1 0 0 0,1 1 1 0 0,0 0-1 0 0,0 0 1 0 0,0 0-1 0 0,-1 0 0 0 0,1 0 1 0 0,0 0-1 0 0,0 0 0 0 0,0 0 1 0 0,0 0-1 0 0,-1 1 0 0 0,1-1 1 0 0,0 0-1 0 0,0 0 1 0 0,0 1-1 0 0,-1-1 0 0 0,1 1 1 0 0,0-1-1 0 0,-1 0 0 0 0,1 1 1 0 0,0 0-1 0 0,-1-1 0 0 0,1 1 1 0 0,0-1-1 0 0,-1 1 0 0 0,1 0 1 0 0,-1-1-1 0 0,1 2 1 0 0,28 37-878 0 0,-25-31 767 0 0,1 1 137 0 0,0 0 0 0 0,-1 0 0 0 0,0 0 0 0 0,-1 0 0 0 0,4 18 0 0 0,-7-27-287 0 0,0-30-844 0 0,0 14 1126 0 0,-1 4-114 0 0,1 0 1 0 0,0-1 0 0 0,4-21-1 0 0,-4 33 69 0 0,0-1-1 0 0,0 1 1 0 0,0-1-1 0 0,1 1 1 0 0,-1-1-1 0 0,1 1 1 0 0,-1-1-1 0 0,1 1 0 0 0,-1-1 1 0 0,1 1-1 0 0,0 0 1 0 0,0-1-1 0 0,0 1 1 0 0,0 0-1 0 0,0 0 1 0 0,0 0-1 0 0,0-1 0 0 0,0 1 1 0 0,0 0-1 0 0,0 0 1 0 0,0 1-1 0 0,1-1 1 0 0,-1 0-1 0 0,0 0 1 0 0,1 1-1 0 0,-1-1 1 0 0,1 1-1 0 0,-1-1 0 0 0,1 1 1 0 0,-1-1-1 0 0,1 1 1 0 0,-1 0-1 0 0,1 0 1 0 0,-1 0-1 0 0,1 0 1 0 0,-1 0-1 0 0,3 0 1 0 0,-2 1-18 0 0,0 0 0 0 0,-1 0 0 0 0,1-1 0 0 0,-1 1 0 0 0,1 0 0 0 0,-1 1 0 0 0,0-1 0 0 0,1 0 0 0 0,-1 0 0 0 0,0 0 0 0 0,0 1 0 0 0,0-1 0 0 0,0 1 0 0 0,0-1 0 0 0,0 1 0 0 0,0-1 0 0 0,1 3 0 0 0,14 35-135 0 0,-9-23 305 0 0,5 3-356 0 0,-6-36-726 0 0,-2-2 1141 0 0,-1 6-188 0 0,-3 8-40 0 0,1 0-1 0 0,0 0 0 0 0,0 0 1 0 0,0 0-1 0 0,1 0 0 0 0,-1 0 0 0 0,1 1 1 0 0,0-1-1 0 0,1 0 0 0 0,-1 1 1 0 0,1 0-1 0 0,3-5 0 0 0,-5 9 58 0 0,0 0-1 0 0,-1 0 1 0 0,1 0-1 0 0,0 1 1 0 0,-1-1 0 0 0,1 0-1 0 0,0 0 1 0 0,-1 1-1 0 0,1-1 1 0 0,-1 0-1 0 0,1 1 1 0 0,0-1 0 0 0,-1 0-1 0 0,1 1 1 0 0,-1-1-1 0 0,1 1 1 0 0,-1-1-1 0 0,1 1 1 0 0,-1-1 0 0 0,0 1-1 0 0,1-1 1 0 0,-1 1-1 0 0,0-1 1 0 0,1 1-1 0 0,-1 0 1 0 0,0-1 0 0 0,0 1-1 0 0,1 1 1 0 0,10 25-174 0 0,-8-19 254 0 0,1 1-26 0 0,0-1 0 0 0,0-1 0 0 0,1 1 0 0 0,0-1 0 0 0,1 1 0 0 0,-1-2 0 0 0,1 1 0 0 0,1 0 0 0 0,-1-1 0 0 0,1 0 0 0 0,13 8 0 0 0,-17-13-218 0 0,-1 1-1 0 0,1-1 0 0 0,0 0 0 0 0,0 0 0 0 0,0 0 1 0 0,-1 0-1 0 0,1 0 0 0 0,0-1 0 0 0,0 1 0 0 0,1-1 1 0 0,-1 0-1 0 0,0 0 0 0 0,0 0 0 0 0,0 0 1 0 0,0 0-1 0 0,0-1 0 0 0,0 0 0 0 0,0 1 0 0 0,0-1 1 0 0,-1 0-1 0 0,1 0 0 0 0,0-1 0 0 0,0 1 0 0 0,-1 0 1 0 0,1-1-1 0 0,-1 0 0 0 0,1 0 0 0 0,-1 0 0 0 0,0 0 1 0 0,1 0-1 0 0,-1 0 0 0 0,0 0 0 0 0,0-1 1 0 0,-1 1-1 0 0,1-1 0 0 0,0 1 0 0 0,1-6 0 0 0,13-24-4719 0 0,-11 18 2073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 1 172 0 0,'0'0'4787'0'0,"-4"17"-4177"0"0,3-11-565 0 0,-25 144 1125 0 0,13 105-991 0 0,10 0-6310 0 0,3-218 5299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329 0 236 0 0,'0'0'3451'0'0,"0"5"-2461"0"0,0 10-448 0 0,-1 1 0 0 0,0-1-1 0 0,-2 1 1 0 0,1-1 0 0 0,-2 1 0 0 0,-8 22-1 0 0,-27 77-767 0 0,-55 129 112 0 0,81-217-869 0 0,-1-1 0 0 0,-1-1 0 0 0,-1 0 0 0 0,-2-1 0 0 0,0-1 0 0 0,-38 38 0 0 0,44-50 312 0 0,1-2 402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624 0 1364 0 0,'0'0'3216'0'0,"-8"16"-2478"0"0,-61 118-172 0 0,-314 500 15 0 0,299-509-1457 0 0,68-104-1548 0 0,-35 33-1 0 0,39-44 1853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756 0 1576 0 0,'0'0'1982'0'0,"-9"11"-1314"0"0,6-8-644 0 0,-182 176 1516 0 0,-81 12-2216 0 0,-12-19-4055 0 0,263-163 4348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967 0 2632 0 0,'0'0'1959'0'0,"-14"11"-1973"0"0,-20 15 53 0 0,-57 33 1 0 0,-448 199 616 0 0,296-171-4882 0 0,198-73 3440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1079 114 868 0 0,'0'0'1396'0'0,"-22"3"-1228"0"0,-344 23 884 0 0,291-27-958 0 0,-1-3 1 0 0,1-4 0 0 0,0-3-1 0 0,-86-23 1 0 0,103 16-1450 0 0,-73-31-1 0 0,92 31 110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1044 82 1416 0 0,'0'0'1820'0'0,"-20"0"-1545"0"0,-347 3 1480 0 0,259-6-1836 0 0,-150-23 1 0 0,18-19-3185 0 0,189 35 1921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2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825 322 244 0 0,'0'0'3373'0'0,"-21"0"-3292"0"0,2 0-61 0 0,-10 1 90 0 0,0-1 1 0 0,1-1-1 0 0,-48-9 1 0 0,33-4 158 0 0,0-2 1 0 0,1-2 0 0 0,1-2 0 0 0,1-1 0 0 0,-65-47-1 0 0,56 35-1112 0 0,-1 3 0 0 0,-93-42 0 0 0,88 53-1813 0 0,43 19 2063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579 409 588 0 0,'0'0'3354'0'0,"6"4"-3271"0"0,-20-13 245 0 0,0 0 1 0 0,-1 1-1 0 0,0 0 0 0 0,0 1 0 0 0,-27-8 1 0 0,-23-11-127 0 0,25 5-329 0 0,1-2-1 0 0,1-1 1 0 0,1-2 0 0 0,-46-42-1 0 0,-54-68-3243 0 0,107 103 1614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64 0 0,'0'0'0'0'0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7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791 0 1068 0 0,'0'0'6326'0'0,"-19"1"-5976"0"0,-336 15 897 0 0,160-22-1342 0 0,1 0-5691 0 0,179 7 4357 0 0,3 3 208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319 724 592 0 0,'39'-38'606'0'0,"-39"37"-575"0"0,1 0 0 0 0,-1 1-1 0 0,0-1 1 0 0,0 0 0 0 0,0 0 0 0 0,0 0 0 0 0,0 0-1 0 0,0 1 1 0 0,0-1 0 0 0,0 0 0 0 0,0 0-1 0 0,0 0 1 0 0,0 0 0 0 0,-1 1 0 0 0,1-1 0 0 0,0 0-1 0 0,-1 0 1 0 0,1 1 0 0 0,0-1 0 0 0,-1 0-1 0 0,1 0 1 0 0,-1 1 0 0 0,1-1 0 0 0,-1 0 0 0 0,1 1-1 0 0,-1-1 1 0 0,0 1 0 0 0,1-1 0 0 0,-2 0-1 0 0,-24-21 261 0 0,19 16-48 0 0,-22-25 29 0 0,1-1 0 0 0,2-1 0 0 0,1-2 0 0 0,2 0 0 0 0,-36-74 0 0 0,25 30-1614 0 0,-46-159 0 0 0,68 195 87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254 771 1396 0 0,'0'0'856'0'0,"-58"-87"-700"0"0,40 56 28 0 0,0-5 104 0 0,1-2 36 0 0,-1-3-116 0 0,0-2-196 0 0,4-5 36 0 0,-2-2-48 0 0,2-3-64 0 0,2-2 60 0 0,0 0-4 0 0,0-1-72 0 0,2-3-492 0 0,1-1-628 0 0,1 2-172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12 3988 0 0,'0'0'5234'0'0,"6"1"-5037"0"0,12 0 11 0 0,1-1 0 0 0,0 0 0 0 0,0-1 0 0 0,18-4 0 0 0,-18 2-135 0 0,0 0 0 0 0,0 2 0 0 0,1 0 0 0 0,-1 2 0 0 0,23 2 0 0 0,-41-3-95 0 0,0 0 0 0 0,0 0 0 0 0,0 0 0 0 0,0 0 0 0 0,0 0 0 0 0,0 0 0 0 0,0 1 0 0 0,0-1 0 0 0,0 0 0 0 0,-1 1 0 0 0,1-1 0 0 0,0 0 0 0 0,0 1 0 0 0,0-1 0 0 0,0 1 0 0 0,0 0 0 0 0,-1-1 0 0 0,1 1 0 0 0,0-1 0 0 0,-1 1 0 0 0,1 0 0 0 0,0 0 0 0 0,-1-1 0 0 0,1 1 0 0 0,-1 0 1 0 0,1 0-1 0 0,-1 0 0 0 0,1 1 0 0 0,-1-1-28 0 0,-1 0 0 0 0,1 0-1 0 0,-1 0 1 0 0,0 0 0 0 0,1 0 0 0 0,-1-1 0 0 0,0 1 0 0 0,0 0 0 0 0,1 0 0 0 0,-1-1 0 0 0,0 1 0 0 0,0-1 0 0 0,0 1 0 0 0,0-1 0 0 0,0 1 0 0 0,0-1 0 0 0,0 1 0 0 0,0-1 0 0 0,0 0 0 0 0,0 1 0 0 0,0-1 0 0 0,0 0 0 0 0,0 0 0 0 0,0 0 0 0 0,-2 0 0 0 0,1 0 86 0 0,1 0 0 0 0,-1 0 0 0 0,1 1 0 0 0,-1-1 0 0 0,1 0-1 0 0,-1 1 1 0 0,1-1 0 0 0,-1 1 0 0 0,1-1 0 0 0,-1 1 0 0 0,1 0 0 0 0,0 0 0 0 0,0 0 0 0 0,-1 0 0 0 0,1 0 0 0 0,0 0 0 0 0,0 0 0 0 0,0 0 0 0 0,0 0 0 0 0,0 0 0 0 0,0 0-1 0 0,0 1 1 0 0,0-1 0 0 0,0 0 0 0 0,1 1 0 0 0,-1-1 0 0 0,0 4 0 0 0,0-2 13 0 0,1 1 1 0 0,0 0-1 0 0,0 0 0 0 0,0-1 0 0 0,1 1 1 0 0,-1 0-1 0 0,1-1 0 0 0,0 1 1 0 0,0 0-1 0 0,0-1 0 0 0,3 7 0 0 0,10 41-675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205 0 1096 0 0,'0'0'5707'0'0,"0"46"-2813"0"0,-11 133-1989 0 0,8-151-662 0 0,3-21-260 0 0,-2-1 0 0 0,1 1 0 0 0,-1 0 0 0 0,0-1 0 0 0,0 1 0 0 0,-1-1 0 0 0,0 0 0 0 0,0 0-1 0 0,-1 0 1 0 0,1 0 0 0 0,-1 0 0 0 0,0-1 0 0 0,-1 0 0 0 0,0 0 0 0 0,1 0 0 0 0,-2 0 0 0 0,1-1 0 0 0,0 1 0 0 0,-1-1 0 0 0,0-1 0 0 0,0 1 0 0 0,0-1 0 0 0,0 0 0 0 0,0-1 0 0 0,-1 1 0 0 0,0-1 0 0 0,1-1-1 0 0,-1 1 1 0 0,0-1 0 0 0,-13 1 0 0 0,18-3-67 0 0,0 0-1 0 0,0 1 1 0 0,0-1 0 0 0,0 0-1 0 0,0 0 1 0 0,0-1-1 0 0,0 1 1 0 0,0 0-1 0 0,1-1 1 0 0,-1 1-1 0 0,0-1 1 0 0,1 1 0 0 0,0-1-1 0 0,-1 0 1 0 0,1 0-1 0 0,0 0 1 0 0,0 1-1 0 0,0-1 1 0 0,0 0-1 0 0,0 0 1 0 0,0-1 0 0 0,0 1-1 0 0,1 0 1 0 0,-1 0-1 0 0,1 0 1 0 0,0 0-1 0 0,-1 0 1 0 0,1-1-1 0 0,1-3 1 0 0,-2-2-560 0 0,1 1 0 0 0,0-1 0 0 0,0 0 0 0 0,1 0 0 0 0,-1 1-1 0 0,2-1 1 0 0,2-10 0 0 0,6-2-1986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122 1 4884 0 0,'0'0'3613'0'0,"-4"5"-3456"0"0,-3 4-141 0 0,-21 36 82 0 0,27-42-71 0 0,-1 0-1 0 0,1 0 0 0 0,-1 0 1 0 0,1 1-1 0 0,0-1 0 0 0,0 1 1 0 0,1-1-1 0 0,-1 0 1 0 0,1 1-1 0 0,0 0 0 0 0,0-1 1 0 0,0 1-1 0 0,0 4 1 0 0,1-6-63 0 0,0 0 0 0 0,0 0 0 0 0,0 0 0 0 0,0 0 1 0 0,1 0-1 0 0,-1 0 0 0 0,0-1 0 0 0,1 1 1 0 0,-1 0-1 0 0,4 2 0 0 0,-4-4 37 0 0,0 0-1 0 0,-1 1 1 0 0,1-1 0 0 0,0 1 0 0 0,0-1-1 0 0,-1 1 1 0 0,1-1 0 0 0,0 1-1 0 0,-1-1 1 0 0,1 1 0 0 0,-1-1 0 0 0,1 1-1 0 0,0 0 1 0 0,-1 0 0 0 0,0-1-1 0 0,1 1 1 0 0,-1 0 0 0 0,1 0-1 0 0,-1-1 1 0 0,0 1 0 0 0,1 0 0 0 0,-1 0-1 0 0,0 0 1 0 0,0 0 0 0 0,0-1-1 0 0,0 1 1 0 0,0 0 0 0 0,0 0 0 0 0,0 0-1 0 0,0 0 1 0 0,0 0 0 0 0,0-1-1 0 0,0 1 1 0 0,-1 0 0 0 0,1 0-1 0 0,0 0 1 0 0,0 0 0 0 0,-1-1 0 0 0,1 1-1 0 0,-1 0 1 0 0,1 0 0 0 0,-1-1-1 0 0,1 1 1 0 0,-1 0 0 0 0,1-1 0 0 0,-1 1-1 0 0,0-1 1 0 0,1 1 0 0 0,-1-1-1 0 0,0 1 1 0 0,1-1 0 0 0,-2 1-1 0 0,-18 11 10 0 0,15-9 49 0 0,0-1 0 0 0,0 1 0 0 0,1 0 0 0 0,-1 0 0 0 0,1 0 0 0 0,-7 7 0 0 0,11-7 2 0 0,1 0 0 0 0,-1 0 0 0 0,0 0 0 0 0,1 0 1 0 0,0-1-1 0 0,0 1 0 0 0,0 0 0 0 0,0 0 1 0 0,0-1-1 0 0,0 1 0 0 0,1-1 0 0 0,-1 1 0 0 0,1-1 1 0 0,0 0-1 0 0,-1 0 0 0 0,4 3 0 0 0,6 12 70 0 0,-9-13-54 0 0,0 0 0 0 0,-1 1 0 0 0,1-1 0 0 0,-1 1 0 0 0,0-1 0 0 0,0 1 0 0 0,-1-1 0 0 0,1 1 0 0 0,-1 0 0 0 0,0-1 0 0 0,0 1 0 0 0,-1 0 0 0 0,1-1 0 0 0,-1 1 0 0 0,0-1 0 0 0,-3 8 0 0 0,3-10-127 0 0,0 1 1 0 0,-1 0 0 0 0,1-1-1 0 0,-1 1 1 0 0,1-1 0 0 0,-1 1 0 0 0,0-1-1 0 0,0 0 1 0 0,0 0 0 0 0,-1 0-1 0 0,-2 3 1 0 0,2-4-315 0 0,0 1 1 0 0,0-1-1 0 0,0 1 0 0 0,0-1 0 0 0,0 0 0 0 0,-1 0 0 0 0,1 0 0 0 0,0 0 1 0 0,0-1-1 0 0,-1 1 0 0 0,-5-1 0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92 53 1864 0 0,'0'0'4195'0'0,"-19"-13"-547"0"0,14 17-3570 0 0,-1 0 1 0 0,1 0-1 0 0,1 0 1 0 0,-1 1-1 0 0,0-1 1 0 0,-4 7-1 0 0,7-9-55 0 0,1 0 0 0 0,-1 0 0 0 0,1 0 0 0 0,0 0 0 0 0,-1 0 0 0 0,1 0-1 0 0,0 0 1 0 0,0 1 0 0 0,0-1 0 0 0,1 0 0 0 0,-1 1 0 0 0,0-1 0 0 0,1 0-1 0 0,0 1 1 0 0,-1-1 0 0 0,1 0 0 0 0,0 1 0 0 0,0-1 0 0 0,1 1-1 0 0,-1 2 1 0 0,1-4-33 0 0,-1 0 0 0 0,1-1-1 0 0,-1 1 1 0 0,1 0-1 0 0,0 0 1 0 0,0 0 0 0 0,-1-1-1 0 0,1 1 1 0 0,0 0-1 0 0,0-1 1 0 0,0 1 0 0 0,-1-1-1 0 0,1 1 1 0 0,0-1 0 0 0,0 1-1 0 0,0-1 1 0 0,0 0-1 0 0,0 1 1 0 0,0-1 0 0 0,0 0-1 0 0,0 0 1 0 0,0 0 0 0 0,0 1-1 0 0,0-1 1 0 0,0 0-1 0 0,0 0 1 0 0,0-1 0 0 0,0 1-1 0 0,0 0 1 0 0,0 0-1 0 0,0 0 1 0 0,0-1 0 0 0,0 1-1 0 0,0-1 1 0 0,0 1 0 0 0,0-1-1 0 0,2 0 1 0 0,-1 0-45 0 0,0 0 0 0 0,0 0-1 0 0,0-1 1 0 0,1 1 0 0 0,-1 0 0 0 0,0-1 0 0 0,-1 1 0 0 0,1-1 0 0 0,0 0 0 0 0,0 0 0 0 0,-1 0 0 0 0,1 1-1 0 0,-1-2 1 0 0,0 1 0 0 0,2-3 0 0 0,-2 2 13 0 0,0 0-1 0 0,-1 1 0 0 0,1-1 1 0 0,-1 0-1 0 0,0 0 0 0 0,0 1 1 0 0,0-1-1 0 0,0 0 0 0 0,0 0 1 0 0,-1 1-1 0 0,1-1 1 0 0,-1 0-1 0 0,0 1 0 0 0,0-1 1 0 0,0 1-1 0 0,0-1 0 0 0,-3-4 1 0 0,3 6 47 0 0,0 0 0 0 0,0-1 0 0 0,-1 1 1 0 0,1 0-1 0 0,0 0 0 0 0,-1 0 0 0 0,1 0 1 0 0,-1 0-1 0 0,0 0 0 0 0,1 1 0 0 0,-1-1 1 0 0,0 0-1 0 0,1 1 0 0 0,-1-1 0 0 0,0 1 1 0 0,0 0-1 0 0,1 0 0 0 0,-1-1 0 0 0,0 1 1 0 0,0 0-1 0 0,0 0 0 0 0,1 1 0 0 0,-1-1 1 0 0,0 0-1 0 0,0 1 0 0 0,1-1 0 0 0,-1 1 1 0 0,0-1-1 0 0,-2 2 0 0 0,3-1 24 0 0,-1 0 0 0 0,1-1 0 0 0,-1 1 0 0 0,0 0 0 0 0,1 0 0 0 0,0 0 1 0 0,-1 0-1 0 0,1 0 0 0 0,0 0 0 0 0,-1 1 0 0 0,1-1 0 0 0,0 0 0 0 0,0 1 0 0 0,0-1 0 0 0,0 1 0 0 0,0-1 0 0 0,0 1 0 0 0,1-1 0 0 0,-1 1 0 0 0,0 0 0 0 0,1-1 0 0 0,-1 1 0 0 0,1 0 1 0 0,0-1-1 0 0,0 1 0 0 0,-1 0 0 0 0,1 0 0 0 0,0-1 0 0 0,0 1 0 0 0,1 0 0 0 0,-1 0 0 0 0,0-1 0 0 0,1 1 0 0 0,0 2 0 0 0,-1-2-4 0 0,1 0-1 0 0,0 1 1 0 0,0-1 0 0 0,0 0-1 0 0,0 0 1 0 0,0 0 0 0 0,0 0-1 0 0,1 0 1 0 0,-1 0-1 0 0,1 0 1 0 0,-1 0 0 0 0,1 0-1 0 0,0-1 1 0 0,-1 1 0 0 0,1-1-1 0 0,0 1 1 0 0,0-1 0 0 0,0 0-1 0 0,0 0 1 0 0,1 0-1 0 0,-1 0 1 0 0,0 0 0 0 0,0 0-1 0 0,1-1 1 0 0,2 1 0 0 0,-1 0-76 0 0,0-1 1 0 0,0 0 0 0 0,1 0 0 0 0,-1 0 0 0 0,0 0-1 0 0,1-1 1 0 0,-1 0 0 0 0,0 0 0 0 0,0 0-1 0 0,1 0 1 0 0,-1-1 0 0 0,6-3 0 0 0,-8 4 19 0 0,-1 0 1 0 0,1 0-1 0 0,-1-1 1 0 0,0 1-1 0 0,0 0 1 0 0,1-1-1 0 0,-1 1 1 0 0,0-1-1 0 0,0 1 1 0 0,0-1-1 0 0,-1 0 0 0 0,1 1 1 0 0,0-1-1 0 0,-1 0 1 0 0,1 0-1 0 0,-1 0 1 0 0,1 1-1 0 0,-1-1 1 0 0,0 0-1 0 0,0 0 1 0 0,0 0-1 0 0,0 0 1 0 0,0 1-1 0 0,0-1 1 0 0,0 0-1 0 0,-1 0 1 0 0,1 0-1 0 0,-1 1 1 0 0,1-1-1 0 0,-1 0 1 0 0,0 0-1 0 0,-1-2 0 0 0,1 2 22 0 0,0-1 0 0 0,-1 1 0 0 0,0 0 0 0 0,1-1 0 0 0,-1 1 0 0 0,0 0 0 0 0,0 0 0 0 0,0 0 0 0 0,-1 1 0 0 0,1-1 0 0 0,0 0 0 0 0,-1 1-1 0 0,1-1 1 0 0,-1 1 0 0 0,1 0 0 0 0,-1 0 0 0 0,0 0 0 0 0,1 0 0 0 0,-1 0 0 0 0,0 1 0 0 0,0-1 0 0 0,-4 1 0 0 0,6-1 36 0 0,-1 1 1 0 0,0 0-1 0 0,1 0 1 0 0,-1 0-1 0 0,0 0 1 0 0,1 0-1 0 0,-1 1 1 0 0,1-1-1 0 0,-1 0 1 0 0,0 1-1 0 0,1-1 1 0 0,-1 1-1 0 0,1-1 1 0 0,-1 1-1 0 0,1 0 1 0 0,0 0-1 0 0,-1 0 1 0 0,1 0-1 0 0,0 0 0 0 0,-1 0 1 0 0,1 0-1 0 0,0 0 1 0 0,0 0-1 0 0,0 0 1 0 0,0 1-1 0 0,0-1 1 0 0,0 0-1 0 0,0 1 1 0 0,1-1-1 0 0,-1 1 1 0 0,0-1-1 0 0,1 1 1 0 0,-1-1-1 0 0,1 1 1 0 0,0 0-1 0 0,-1-1 1 0 0,1 1-1 0 0,0-1 1 0 0,0 3-1 0 0,0-1 5 0 0,1-1-1 0 0,-1 0 0 0 0,1 1 1 0 0,0-1-1 0 0,0 0 0 0 0,0 0 1 0 0,0 0-1 0 0,0 1 0 0 0,0-1 0 0 0,0 0 1 0 0,1 0-1 0 0,-1-1 0 0 0,1 1 1 0 0,0 0-1 0 0,-1 0 0 0 0,1-1 1 0 0,0 1-1 0 0,0-1 0 0 0,0 0 1 0 0,0 1-1 0 0,0-1 0 0 0,0 0 1 0 0,0 0-1 0 0,1 0 0 0 0,-1 0 1 0 0,0-1-1 0 0,1 1 0 0 0,-1-1 1 0 0,0 1-1 0 0,1-1 0 0 0,-1 0 1 0 0,1 0-1 0 0,-1 0 0 0 0,0 0 1 0 0,1 0-1 0 0,3-2 0 0 0,-3 2-71 0 0,0 0-1 0 0,0 0 1 0 0,0 0-1 0 0,0-1 1 0 0,0 1-1 0 0,0-1 1 0 0,-1 0-1 0 0,1 0 1 0 0,0 0-1 0 0,0 0 1 0 0,-1-1-1 0 0,1 1 1 0 0,-1-1-1 0 0,1 1 1 0 0,-1-1-1 0 0,0 0 0 0 0,0 0 1 0 0,0 0-1 0 0,0 0 1 0 0,0 0-1 0 0,0-1 1 0 0,0 1-1 0 0,-1 0 1 0 0,1-1-1 0 0,-1 0 1 0 0,0 1-1 0 0,1-1 1 0 0,-1 0-1 0 0,-1 1 1 0 0,1-1-1 0 0,0 0 1 0 0,0-5-1 0 0,-2 5 26 0 0,1 0-1 0 0,-1 1 0 0 0,0-1 1 0 0,0 0-1 0 0,-1 1 1 0 0,1-1-1 0 0,0 1 0 0 0,-1 0 1 0 0,0-1-1 0 0,1 1 1 0 0,-1 0-1 0 0,0 0 0 0 0,0 0 1 0 0,0 0-1 0 0,0 0 1 0 0,-1 1-1 0 0,1-1 0 0 0,-4-2 1 0 0,4 3 50 0 0,1 0 0 0 0,-1 0 1 0 0,0 0-1 0 0,1 0 0 0 0,-1 0 0 0 0,0 0 1 0 0,1 1-1 0 0,-1-1 0 0 0,0 1 1 0 0,0-1-1 0 0,0 1 0 0 0,0 0 0 0 0,1-1 1 0 0,-1 1-1 0 0,0 0 0 0 0,0 0 1 0 0,0 0-1 0 0,0 0 0 0 0,0 1 0 0 0,0-1 1 0 0,1 1-1 0 0,-1-1 0 0 0,0 1 1 0 0,0-1-1 0 0,0 1 0 0 0,1 0 0 0 0,-1 0 1 0 0,0 0-1 0 0,-1 1 0 0 0,2 0-6 0 0,0-1 0 0 0,0 1 0 0 0,0 0 0 0 0,0 0 0 0 0,0 0-1 0 0,0 0 1 0 0,0 0 0 0 0,0 0 0 0 0,1 0 0 0 0,-1 0 0 0 0,1 0-1 0 0,0 0 1 0 0,-1 0 0 0 0,1 0 0 0 0,0 0 0 0 0,0 0 0 0 0,1 0 0 0 0,-1 0-1 0 0,0 1 1 0 0,1-1 0 0 0,-1 0 0 0 0,1 0 0 0 0,-1 0 0 0 0,1 0-1 0 0,0 0 1 0 0,0-1 0 0 0,0 1 0 0 0,0 0 0 0 0,0 0 0 0 0,1-1 0 0 0,-1 1-1 0 0,0 0 1 0 0,1-1 0 0 0,-1 1 0 0 0,1-1 0 0 0,0 0 0 0 0,-1 1-1 0 0,1-1 1 0 0,0 0 0 0 0,0 0 0 0 0,0 0 0 0 0,0-1 0 0 0,0 1-1 0 0,0 0 1 0 0,0-1 0 0 0,0 1 0 0 0,0-1 0 0 0,0 1 0 0 0,0-1 0 0 0,0 0-1 0 0,0 0 1 0 0,3 0 0 0 0,-2 0-94 0 0,1-1 1 0 0,-1 1-1 0 0,1-1 0 0 0,-1 0 0 0 0,0 0 1 0 0,1 0-1 0 0,-1 0 0 0 0,0 0 0 0 0,0-1 1 0 0,0 1-1 0 0,3-3 0 0 0,-4 3 31 0 0,-1 0 0 0 0,0 1 0 0 0,0-1 0 0 0,0 0 0 0 0,0 0 0 0 0,0 0 0 0 0,-1 0 0 0 0,1 0 0 0 0,0 0 0 0 0,0 0 0 0 0,-1 0 0 0 0,1-1 0 0 0,0 1 0 0 0,-1 0 0 0 0,1 0 0 0 0,-1-1 0 0 0,0 1 0 0 0,1 0 0 0 0,-1 0 0 0 0,0-1 0 0 0,0 1 0 0 0,0 0 0 0 0,0-1 0 0 0,0 1 0 0 0,0 0 0 0 0,0-1 0 0 0,0 1 0 0 0,-1 0 0 0 0,1 0 0 0 0,0-1 0 0 0,-1 1 0 0 0,1 0 0 0 0,-2-3 0 0 0,0 2 27 0 0,0 0-1 0 0,1-1 0 0 0,-2 1 1 0 0,1 0-1 0 0,0 0 0 0 0,0 0 1 0 0,-1 0-1 0 0,1 0 0 0 0,-1 1 1 0 0,1-1-1 0 0,-1 1 0 0 0,0-1 1 0 0,0 1-1 0 0,0 0 0 0 0,1 0 1 0 0,-1 1-1 0 0,0-1 1 0 0,0 0-1 0 0,0 1 0 0 0,-5 0 1 0 0,5-1 38 0 0,1 1 0 0 0,-1 0 1 0 0,0 0-1 0 0,1 0 1 0 0,-1 0-1 0 0,0 0 1 0 0,1 1-1 0 0,-1-1 0 0 0,1 1 1 0 0,-1 0-1 0 0,0 0 1 0 0,1 0-1 0 0,0 0 0 0 0,-1 0 1 0 0,1 0-1 0 0,0 1 1 0 0,-1-1-1 0 0,1 1 1 0 0,0-1-1 0 0,0 1 0 0 0,0 0 1 0 0,1 0-1 0 0,-3 3 1 0 0,2-3-25 0 0,1 1 1 0 0,0-1-1 0 0,0 0 1 0 0,0 0-1 0 0,0 1 1 0 0,1-1-1 0 0,-1 0 1 0 0,1 1-1 0 0,-1-1 1 0 0,1 1-1 0 0,0-1 1 0 0,0 1 0 0 0,0-1-1 0 0,0 1 1 0 0,1-1-1 0 0,-1 1 1 0 0,1-1-1 0 0,-1 0 1 0 0,1 1-1 0 0,0-1 1 0 0,0 0-1 0 0,0 1 1 0 0,0-1-1 0 0,0 0 1 0 0,0 0-1 0 0,1 0 1 0 0,-1 0-1 0 0,1 0 1 0 0,0 0 0 0 0,-1 0-1 0 0,1-1 1 0 0,0 1-1 0 0,0-1 1 0 0,0 1-1 0 0,0-1 1 0 0,0 0-1 0 0,0 1 1 0 0,1-1-1 0 0,-1 0 1 0 0,0-1-1 0 0,1 1 1 0 0,-1 0-1 0 0,0-1 1 0 0,1 1 0 0 0,-1-1-1 0 0,1 0 1 0 0,-1 1-1 0 0,1-1 1 0 0,-1-1-1 0 0,1 1 1 0 0,-1 0-1 0 0,0 0 1 0 0,1-1-1 0 0,-1 0 1 0 0,1 1-1 0 0,-1-1 1 0 0,0 0-1 0 0,1 0 1 0 0,-1 0-1 0 0,2-2 1 0 0,-2 1-279 0 0,0 1 0 0 0,0-1 0 0 0,0 0-1 0 0,-1 0 1 0 0,1 0 0 0 0,-1 0 0 0 0,1 0 0 0 0,-1 0-1 0 0,0 0 1 0 0,0 0 0 0 0,0 0 0 0 0,0-1 0 0 0,1-3 0 0 0,0-3-2328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48 50 1772 0 0,'0'0'3894'0'0,"-3"9"-3595"0"0,-2 1-6 0 0,4-6-137 0 0,-1-1 0 0 0,1 0 0 0 0,-1 1 0 0 0,1 0 0 0 0,0-1 0 0 0,0 1-1 0 0,1 0 1 0 0,-1-1 0 0 0,1 1 0 0 0,0 6 0 0 0,0-9-128 0 0,0 0 0 0 0,0-1 1 0 0,0 1-1 0 0,0-1 0 0 0,0 1 1 0 0,0-1-1 0 0,1 1 0 0 0,-1-1 0 0 0,0 1 1 0 0,0-1-1 0 0,1 1 0 0 0,-1-1 1 0 0,0 1-1 0 0,0-1 0 0 0,1 1 1 0 0,-1-1-1 0 0,1 1 0 0 0,-1-1 0 0 0,0 0 1 0 0,1 1-1 0 0,-1-1 0 0 0,1 0 1 0 0,-1 1-1 0 0,1-1 0 0 0,-1 0 1 0 0,1 1-1 0 0,-1-1 0 0 0,1 0 0 0 0,-1 0 1 0 0,1 0-1 0 0,-1 0 0 0 0,1 0 1 0 0,-1 1-1 0 0,1-1 0 0 0,0 0 1 0 0,-1 0-1 0 0,1 0 0 0 0,-1 0 1 0 0,1-1-1 0 0,-1 1 0 0 0,1 0 0 0 0,-1 0 1 0 0,1 0-1 0 0,0 0 0 0 0,-1-1 1 0 0,1 1-1 0 0,0 0 0 0 0,0-1-56 0 0,0 1 0 0 0,1-1-1 0 0,-1 1 1 0 0,0-1-1 0 0,0 0 1 0 0,0 1 0 0 0,1-1-1 0 0,-1 0 1 0 0,0 0 0 0 0,0 0-1 0 0,0 0 1 0 0,0 0 0 0 0,0 0-1 0 0,0 0 1 0 0,-1 0 0 0 0,1 0-1 0 0,0 0 1 0 0,0 0 0 0 0,-1-1-1 0 0,1 1 1 0 0,0-2-1 0 0,-1 0-2 0 0,0 0 0 0 0,0-1-1 0 0,0 1 1 0 0,-1 0-1 0 0,1 0 1 0 0,-1 0-1 0 0,0 0 1 0 0,0 0-1 0 0,0 0 1 0 0,0 0-1 0 0,-1 1 1 0 0,1-1 0 0 0,-4-5-1 0 0,4 7 45 0 0,1 0 1 0 0,-1 0-1 0 0,0 0 1 0 0,1 0-1 0 0,-1 0 0 0 0,0 0 1 0 0,0 1-1 0 0,1-1 0 0 0,-1 0 1 0 0,0 0-1 0 0,0 1 0 0 0,0-1 1 0 0,0 1-1 0 0,0-1 0 0 0,0 1 1 0 0,0-1-1 0 0,0 1 1 0 0,0-1-1 0 0,0 1 0 0 0,-1 0 1 0 0,1 0-1 0 0,0-1 0 0 0,0 1 1 0 0,0 0-1 0 0,0 0 0 0 0,0 0 1 0 0,-1 0-1 0 0,1 1 0 0 0,0-1 1 0 0,0 0-1 0 0,0 0 1 0 0,0 1-1 0 0,0-1 0 0 0,0 1 1 0 0,0-1-1 0 0,0 1 0 0 0,0-1 1 0 0,0 1-1 0 0,0-1 0 0 0,-2 3 1 0 0,2-3 7 0 0,0 1 0 0 0,-1 1 1 0 0,1-1-1 0 0,0 0 0 0 0,0 0 0 0 0,0 0 1 0 0,0 1-1 0 0,0-1 0 0 0,0 0 0 0 0,1 1 0 0 0,-1-1 1 0 0,0 1-1 0 0,1-1 0 0 0,-1 1 0 0 0,1-1 1 0 0,-1 1-1 0 0,1-1 0 0 0,0 1 0 0 0,0 0 1 0 0,0-1-1 0 0,0 1 0 0 0,0 0 0 0 0,0-1 1 0 0,0 1-1 0 0,0-1 0 0 0,0 1 0 0 0,1-1 1 0 0,-1 1-1 0 0,1 0 0 0 0,-1-1 0 0 0,1 1 1 0 0,0-1-1 0 0,0 0 0 0 0,1 3 0 0 0,-1-2-8 0 0,1 0 0 0 0,0 1-1 0 0,0-1 1 0 0,0 0 0 0 0,1 0-1 0 0,-1 0 1 0 0,0 0 0 0 0,1 0-1 0 0,-1-1 1 0 0,1 1 0 0 0,0-1-1 0 0,-1 0 1 0 0,1 0 0 0 0,0 0-1 0 0,0 0 1 0 0,0 0 0 0 0,4 0-1 0 0,-5 0-34 0 0,0-1-1 0 0,0 0 1 0 0,0 1-1 0 0,1-1 0 0 0,-1 0 1 0 0,0 0-1 0 0,0-1 1 0 0,0 1-1 0 0,0 0 1 0 0,0-1-1 0 0,1 1 0 0 0,-1-1 1 0 0,0 0-1 0 0,0 1 1 0 0,0-1-1 0 0,0 0 1 0 0,-1 0-1 0 0,1-1 1 0 0,0 1-1 0 0,0 0 0 0 0,-1-1 1 0 0,1 1-1 0 0,0-1 1 0 0,-1 1-1 0 0,0-1 1 0 0,1 0-1 0 0,-1 1 0 0 0,0-1 1 0 0,0 0-1 0 0,0 0 1 0 0,0 0-1 0 0,0 0 1 0 0,0 0-1 0 0,-1 0 1 0 0,1 0-1 0 0,-1 0 0 0 0,1 0 1 0 0,-1-1-1 0 0,0 1 1 0 0,0 0-1 0 0,0 0 1 0 0,0 0-1 0 0,0 0 0 0 0,-1-4 1 0 0,1 3 38 0 0,-1 1 0 0 0,1-1-1 0 0,-1 1 1 0 0,1-1 0 0 0,-1 1 0 0 0,0-1 0 0 0,0 1-1 0 0,-1-1 1 0 0,1 1 0 0 0,0 0 0 0 0,-1 0 0 0 0,1 0 0 0 0,-1 0-1 0 0,0 0 1 0 0,1 0 0 0 0,-1 0 0 0 0,0 0 0 0 0,0 1-1 0 0,0-1 1 0 0,-1 1 0 0 0,1-1 0 0 0,0 1 0 0 0,-1 0 0 0 0,1 0-1 0 0,0 0 1 0 0,-1 0 0 0 0,1 0 0 0 0,-1 1 0 0 0,0-1-1 0 0,1 1 1 0 0,-1 0 0 0 0,1-1 0 0 0,-1 1 0 0 0,0 0 0 0 0,1 1-1 0 0,-5 0 1 0 0,6-1 5 0 0,0 0-1 0 0,1 1 1 0 0,-1-1-1 0 0,0 1 1 0 0,1-1-1 0 0,-1 0 1 0 0,0 1-1 0 0,1 0 1 0 0,-1-1-1 0 0,1 1 1 0 0,-1-1-1 0 0,1 1 1 0 0,-1 0-1 0 0,1-1 1 0 0,-1 1-1 0 0,1 0 1 0 0,-1 0-1 0 0,1-1 1 0 0,0 1-1 0 0,0 0 1 0 0,-1 0 0 0 0,1 0-1 0 0,0-1 1 0 0,0 1-1 0 0,0 0 1 0 0,0 0-1 0 0,0 0 1 0 0,0 0-1 0 0,0-1 1 0 0,0 1-1 0 0,0 0 1 0 0,0 0-1 0 0,0 0 1 0 0,1-1-1 0 0,-1 1 1 0 0,0 0-1 0 0,1 0 1 0 0,-1-1-1 0 0,0 1 1 0 0,1 0-1 0 0,-1 0 1 0 0,1 0-1 0 0,1 2 44 0 0,-1 0-1 0 0,1 0 0 0 0,-1 0 1 0 0,1 0-1 0 0,0 0 0 0 0,0 0 1 0 0,0-1-1 0 0,1 1 0 0 0,2 2 1 0 0,38 12 115 0 0,-41-16-210 0 0,0 0 0 0 0,0-1 0 0 0,1 1 0 0 0,-1-1 0 0 0,0 1 0 0 0,0-1-1 0 0,1 0 1 0 0,-1 0 0 0 0,0 0 0 0 0,0 0 0 0 0,1 0 0 0 0,-1-1 0 0 0,0 1 0 0 0,1-1-1 0 0,-1 1 1 0 0,0-1 0 0 0,3-1 0 0 0,-4 1 7 0 0,0 1 0 0 0,-1-1-1 0 0,1 1 1 0 0,0-1 0 0 0,-1 0 0 0 0,1 1 0 0 0,-1-1-1 0 0,1 0 1 0 0,-1 1 0 0 0,1-1 0 0 0,-1 0 0 0 0,1 0-1 0 0,-1 1 1 0 0,0-1 0 0 0,0 0 0 0 0,1 0 0 0 0,-1 0-1 0 0,0 0 1 0 0,0 1 0 0 0,0-1 0 0 0,0 0 0 0 0,0 0 0 0 0,0 0-1 0 0,0 0 1 0 0,0 0 0 0 0,0 1 0 0 0,0-1 0 0 0,0 0-1 0 0,0 0 1 0 0,-1 0 0 0 0,1 0 0 0 0,0 1 0 0 0,-1-1-1 0 0,1 0 1 0 0,0 0 0 0 0,-1 1 0 0 0,1-1 0 0 0,-1 0-1 0 0,0 1 1 0 0,1-1 0 0 0,-1 0 0 0 0,1 1 0 0 0,-1-1-1 0 0,0 1 1 0 0,1-1 0 0 0,-1 1 0 0 0,-1-1 0 0 0,-1-1 73 0 0,0 0 0 0 0,0 0 0 0 0,0 1 0 0 0,-1-1 1 0 0,1 1-1 0 0,0 0 0 0 0,-1 0 0 0 0,1 0 1 0 0,-1 0-1 0 0,-5 0 0 0 0,7 1-3 0 0,0 0 0 0 0,0 0 1 0 0,0 1-1 0 0,0-1 0 0 0,0 1 0 0 0,0-1 1 0 0,0 1-1 0 0,0 0 0 0 0,0 0 0 0 0,0 0 0 0 0,0 0 1 0 0,0 0-1 0 0,0 0 0 0 0,0 0 0 0 0,1 1 1 0 0,-3 1-1 0 0,4-3-28 0 0,-1 1 1 0 0,0 0-1 0 0,1 0 0 0 0,-1 0 1 0 0,0 0-1 0 0,1 0 0 0 0,-1 0 1 0 0,1 0-1 0 0,0 0 0 0 0,-1 1 1 0 0,1-1-1 0 0,0 0 0 0 0,0 0 1 0 0,0 0-1 0 0,-1 0 0 0 0,1 0 1 0 0,0 0-1 0 0,0 1 0 0 0,1-1 1 0 0,-1 0-1 0 0,0 0 0 0 0,0 0 1 0 0,1 0-1 0 0,-1 0 0 0 0,0 0 1 0 0,1 0-1 0 0,-1 0 0 0 0,1 0 1 0 0,-1 0-1 0 0,1 0 0 0 0,0 0 1 0 0,-1 0-1 0 0,2 1 0 0 0,1 1-25 0 0,0-1-1 0 0,1 1 0 0 0,-1-1 0 0 0,0 0 0 0 0,1 0 0 0 0,-1-1 0 0 0,1 1 0 0 0,0-1 1 0 0,-1 1-1 0 0,1-1 0 0 0,0 0 0 0 0,0-1 0 0 0,0 1 0 0 0,0-1 0 0 0,0 0 0 0 0,0 1 1 0 0,5-2-1 0 0,-7 1-21 0 0,-1 0 0 0 0,1 0 0 0 0,-1 0 0 0 0,1 0 0 0 0,-1 0 0 0 0,1 0 0 0 0,-1 0 0 0 0,1-1 1 0 0,-1 1-1 0 0,1-1 0 0 0,-1 1 0 0 0,1-1 0 0 0,-1 1 0 0 0,0-1 0 0 0,1 0 0 0 0,-1 0 0 0 0,0 0 0 0 0,0 1 1 0 0,0-1-1 0 0,1 0 0 0 0,-1-1 0 0 0,0 1 0 0 0,0 0 0 0 0,0 0 0 0 0,-1 0 0 0 0,1-1 0 0 0,0 1 0 0 0,0 0 0 0 0,-1-1 1 0 0,1 1-1 0 0,-1 0 0 0 0,1-1 0 0 0,-1 1 0 0 0,1-1 0 0 0,-1 1 0 0 0,0-1 0 0 0,0 1 0 0 0,0-1 0 0 0,0 1 1 0 0,0-1-1 0 0,0 1 0 0 0,0-1 0 0 0,-1 1 0 0 0,1-1 0 0 0,0 1 0 0 0,-2-3 0 0 0,1 2 52 0 0,-1 0-1 0 0,0 0 0 0 0,1 0 1 0 0,-1 0-1 0 0,0 1 1 0 0,0-1-1 0 0,-1 1 0 0 0,1-1 1 0 0,0 1-1 0 0,0 0 0 0 0,-1 0 1 0 0,1 0-1 0 0,0 0 1 0 0,-1 0-1 0 0,1 0 0 0 0,-1 1 1 0 0,1-1-1 0 0,-1 1 1 0 0,0 0-1 0 0,-4 0 0 0 0,4-1 26 0 0,1 1 0 0 0,-1 0 1 0 0,0-1-1 0 0,1 1 0 0 0,-1 0 0 0 0,1 1 0 0 0,-1-1 0 0 0,0 0 0 0 0,1 1 0 0 0,-1-1 0 0 0,1 1 0 0 0,-1 0 0 0 0,1 0 0 0 0,0 0 0 0 0,-1 0 0 0 0,1 0 0 0 0,0 1 0 0 0,0-1 1 0 0,-1 1-1 0 0,-2 2 0 0 0,4-2-32 0 0,0-1 1 0 0,0 1-1 0 0,0-1 0 0 0,1 1 1 0 0,-1-1-1 0 0,0 1 1 0 0,1 0-1 0 0,-1-1 0 0 0,1 1 1 0 0,-1 0-1 0 0,1 0 1 0 0,0-1-1 0 0,0 1 1 0 0,0 0-1 0 0,0 0 0 0 0,0 0 1 0 0,0-1-1 0 0,0 1 1 0 0,1 0-1 0 0,-1 0 0 0 0,0-1 1 0 0,1 1-1 0 0,0 0 1 0 0,-1-1-1 0 0,1 1 1 0 0,0-1-1 0 0,0 1 0 0 0,0-1 1 0 0,0 1-1 0 0,0-1 1 0 0,0 1-1 0 0,0-1 0 0 0,1 0 1 0 0,-1 0-1 0 0,0 0 1 0 0,1 1-1 0 0,-1-1 1 0 0,1-1-1 0 0,-1 1 0 0 0,1 0 1 0 0,0 0-1 0 0,-1 0 1 0 0,1-1-1 0 0,0 1 0 0 0,-1-1 1 0 0,1 0-1 0 0,3 1 1 0 0,1 0-75 0 0,0 0 1 0 0,0 0 0 0 0,0-1-1 0 0,0 1 1 0 0,0-1 0 0 0,-1-1-1 0 0,1 1 1 0 0,0-1 0 0 0,0 0-1 0 0,0 0 1 0 0,0-1 0 0 0,-1 0-1 0 0,9-4 1 0 0,-12 6 28 0 0,-1-1-1 0 0,1 0 1 0 0,-1 0-1 0 0,0 1 1 0 0,1-1-1 0 0,-1 0 1 0 0,0 0-1 0 0,0-1 1 0 0,0 1-1 0 0,0 0 1 0 0,0 0 0 0 0,0 0-1 0 0,0-1 1 0 0,0 1-1 0 0,-1 0 1 0 0,1-1-1 0 0,0 1 1 0 0,-1-1-1 0 0,1 1 1 0 0,-1-1-1 0 0,1 1 1 0 0,-1-1 0 0 0,0 1-1 0 0,0-1 1 0 0,0 1-1 0 0,0-1 1 0 0,0 1-1 0 0,0-1 1 0 0,0 0-1 0 0,0 1 1 0 0,0-1-1 0 0,-1 1 1 0 0,0-3 0 0 0,0 1 35 0 0,-1 1 0 0 0,1-1 0 0 0,-1 1 1 0 0,0 0-1 0 0,1-1 0 0 0,-1 1 1 0 0,0 0-1 0 0,0 0 0 0 0,0 0 1 0 0,-1 0-1 0 0,1 0 0 0 0,-1 1 1 0 0,1-1-1 0 0,-1 1 0 0 0,1-1 1 0 0,-5 0-1 0 0,-52-15 285 0 0,55 17-258 0 0,1-1 1 0 0,-1 0-1 0 0,1 1 1 0 0,-1 0-1 0 0,1-1 0 0 0,-1 2 1 0 0,0-1-1 0 0,1 0 1 0 0,-1 1-1 0 0,1-1 1 0 0,-1 1-1 0 0,1 0 1 0 0,-1 0-1 0 0,-4 3 1 0 0,7-4-10 0 0,0 1 0 0 0,0-1 0 0 0,0 1 0 0 0,0 0 0 0 0,0-1 1 0 0,0 1-1 0 0,0 0 0 0 0,0 0 0 0 0,1 0 0 0 0,-1-1 0 0 0,0 1 0 0 0,1 0 1 0 0,-1 0-1 0 0,0 0 0 0 0,1 0 0 0 0,-1 0 0 0 0,1 1 0 0 0,-1-1 0 0 0,1 0 1 0 0,0 0-1 0 0,-1 0 0 0 0,1 0 0 0 0,0 0 0 0 0,0 1 0 0 0,0-1 0 0 0,0 0 1 0 0,0 0-1 0 0,0 0 0 0 0,0 0 0 0 0,0 1 0 0 0,1-1 0 0 0,-1 0 0 0 0,0 0 1 0 0,1 0-1 0 0,-1 0 0 0 0,1 0 0 0 0,-1 0 0 0 0,1 0 0 0 0,-1 0 0 0 0,1 0 1 0 0,0 0-1 0 0,0 0 0 0 0,-1 0 0 0 0,1 0 0 0 0,0 0 0 0 0,0-1 0 0 0,0 1 1 0 0,1 1-1 0 0,2 0-45 0 0,0 1 0 0 0,0 0 1 0 0,0-1-1 0 0,0 1 0 0 0,0-1 1 0 0,1 0-1 0 0,-1-1 0 0 0,0 1 1 0 0,1-1-1 0 0,8 2 0 0 0,-9-3-42 0 0,0 0-1 0 0,0 0 1 0 0,0 0-1 0 0,0-1 1 0 0,-1 1-1 0 0,1-1 1 0 0,0 0 0 0 0,-1 0-1 0 0,1 0 1 0 0,0 0-1 0 0,-1-1 1 0 0,1 1-1 0 0,4-4 1 0 0,-7 4 34 0 0,1-1-1 0 0,0 1 1 0 0,-1 0-1 0 0,0-1 1 0 0,1 1 0 0 0,-1-1-1 0 0,0 0 1 0 0,0 1-1 0 0,0-1 1 0 0,0 0-1 0 0,0 0 1 0 0,0 0 0 0 0,0 0-1 0 0,-1 0 1 0 0,1 0-1 0 0,-1 0 1 0 0,1 0 0 0 0,-1 0-1 0 0,0 0 1 0 0,1 0-1 0 0,-1 0 1 0 0,-1 0 0 0 0,1 0-1 0 0,0 0 1 0 0,0 0-1 0 0,-2-3 1 0 0,2 3 53 0 0,-1 0-1 0 0,-1 0 1 0 0,1 0 0 0 0,0 0 0 0 0,0 0-1 0 0,-1 0 1 0 0,1 1 0 0 0,-1-1 0 0 0,1 0-1 0 0,-1 1 1 0 0,0-1 0 0 0,1 1-1 0 0,-1 0 1 0 0,0 0 0 0 0,0 0 0 0 0,0 0-1 0 0,0 0 1 0 0,0 0 0 0 0,0 0 0 0 0,0 0-1 0 0,-1 1 1 0 0,1-1 0 0 0,0 1-1 0 0,0 0 1 0 0,-3 0 0 0 0,3-1-7 0 0,0 1 1 0 0,0 0-1 0 0,1 0 1 0 0,-1 0-1 0 0,0 0 0 0 0,0 0 1 0 0,0 0-1 0 0,1 0 1 0 0,-1 0-1 0 0,0 1 0 0 0,0-1 1 0 0,1 1-1 0 0,-1 0 1 0 0,0-1-1 0 0,1 1 0 0 0,-1 0 1 0 0,0 0-1 0 0,1 0 1 0 0,-1 0-1 0 0,1 0 1 0 0,0 0-1 0 0,-1 0 0 0 0,1 1 1 0 0,0-1-1 0 0,0 0 1 0 0,0 1-1 0 0,0-1 0 0 0,0 1 1 0 0,0 0-1 0 0,0-1 1 0 0,-1 3-1 0 0,2-3-73 0 0,0 0-125 0 0,-1 0 1 0 0,1 0-1 0 0,-1 0 0 0 0,1 1 1 0 0,0-1-1 0 0,0 0 0 0 0,0 0 1 0 0,0 0-1 0 0,0 0 0 0 0,0 1 1 0 0,0-1-1 0 0,0 0 0 0 0,0 0 1 0 0,0 0-1 0 0,1 0 0 0 0,-1 1 1 0 0,0-1-1 0 0,1 0 1 0 0,-1 0-1 0 0,1 0 0 0 0,-1 0 1 0 0,1 0-1 0 0,0 1 0 0 0,8 3-2678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3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4204 0 0,'0'0'6144'0'0,"31"14"-4186"0"0,-11-10-1994 0 0,0 0 0 0 0,0-2 0 0 0,0 0 0 0 0,0-1 0 0 0,0-1 0 0 0,0-1 0 0 0,0-1 0 0 0,39-8 0 0 0,-60 9-544 0 0,0 0 596 0 0,0 0 1 0 0,0 1-1 0 0,0-1 0 0 0,0 1 1 0 0,0-1-1 0 0,0 1 1 0 0,0 0-1 0 0,0-1 0 0 0,0 1 1 0 0,-1 0-1 0 0,1 0 1 0 0,0 0-1 0 0,0 0 0 0 0,0 0 1 0 0,0 0-1 0 0,0 0 1 0 0,0 0-1 0 0,-1 0 0 0 0,1 0 1 0 0,0 1-1 0 0,0-1 1 0 0,0 0-1 0 0,0 1 0 0 0,0-1 1 0 0,0 1-1 0 0,0-1 1 0 0,0 1-1 0 0,0 0 0 0 0,0-1 1 0 0,0 1-1 0 0,1 0 0 0 0,-1 0 1 0 0,0 0-1 0 0,0-1 1 0 0,1 1-1 0 0,-1 0 0 0 0,0 0 1 0 0,1 0-1 0 0,-1 0 1 0 0,1 0-1 0 0,-1 0 0 0 0,1 0 1 0 0,0 0-1 0 0,-1 1 1 0 0,1-1-1 0 0,0 1 0 0 0,-3 31 60 0 0,2 61 0 0 0,2-61-84 0 0,-7 61 0 0 0,6-91-22 0 0,-1 0-1 0 0,1 0 1 0 0,-1-1-1 0 0,0 1 0 0 0,0 0 1 0 0,0 0-1 0 0,0-1 0 0 0,-1 1 1 0 0,1 0-1 0 0,-1-1 0 0 0,1 0 1 0 0,-1 1-1 0 0,0-1 0 0 0,0 0 1 0 0,0 0-1 0 0,0 0 1 0 0,-1 0-1 0 0,1 0 0 0 0,0 0 1 0 0,-1-1-1 0 0,0 1 0 0 0,1-1 1 0 0,-1 0-1 0 0,0 0 0 0 0,1 0 1 0 0,-1 0-1 0 0,0 0 0 0 0,0 0 1 0 0,0-1-1 0 0,0 0 1 0 0,0 1-1 0 0,0-1 0 0 0,0 0 1 0 0,1 0-1 0 0,-1-1 0 0 0,0 1 1 0 0,-5-2-1 0 0,2 1-54 0 0,1 0-1 0 0,-1 0 1 0 0,0-1-1 0 0,0 0 1 0 0,1 0-1 0 0,-1 0 1 0 0,1-1 0 0 0,-1 1-1 0 0,1-2 1 0 0,0 1-1 0 0,0 0 1 0 0,1-1-1 0 0,-1 0 1 0 0,1 0 0 0 0,-1 0-1 0 0,1-1 1 0 0,1 0-1 0 0,-5-5 1 0 0,8 9-78 0 0,-1 1-1 0 0,1-1 1 0 0,-1 0 0 0 0,1 1 0 0 0,-1-1 0 0 0,1 0 0 0 0,0 0-1 0 0,-1 1 1 0 0,1-1 0 0 0,0 0 0 0 0,0 0 0 0 0,-1 0-1 0 0,1 0 1 0 0,0 1 0 0 0,0-1 0 0 0,0 0 0 0 0,0 0 0 0 0,0 0-1 0 0,0 0 1 0 0,0 0 0 0 0,1 1 0 0 0,-1-1 0 0 0,0 0-1 0 0,0 0 1 0 0,1 0 0 0 0,-1 1 0 0 0,0-1 0 0 0,1 0-1 0 0,-1 0 1 0 0,1 1 0 0 0,-1-1 0 0 0,1 0 0 0 0,-1 1 0 0 0,1-1-1 0 0,0 0 1 0 0,0 0 0 0 0,12-1-2700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96 4456 0 0,'0'0'3161'0'0,"4"-8"-3107"0"0,1-5-28 0 0,0 1-15 0 0,0 0 0 0 0,0 0 1 0 0,14-21-1 0 0,-18 32 11 0 0,-1 1 1 0 0,0 0-1 0 0,0 0 1 0 0,0-1-1 0 0,0 1 1 0 0,1 0-1 0 0,-1-1 0 0 0,0 1 1 0 0,0 0-1 0 0,1 0 1 0 0,-1-1-1 0 0,0 1 0 0 0,0 0 1 0 0,1 0-1 0 0,-1 0 1 0 0,0-1-1 0 0,1 1 0 0 0,-1 0 1 0 0,0 0-1 0 0,1 0 1 0 0,-1 0-1 0 0,0 0 1 0 0,1 0-1 0 0,-1 0 0 0 0,0 0 1 0 0,1 0-1 0 0,-1 0 1 0 0,0 0-1 0 0,1 0 0 0 0,-1 0 1 0 0,0 0-1 0 0,1 0 1 0 0,-1 0-1 0 0,0 0 0 0 0,1 0 1 0 0,-1 0-1 0 0,0 0 1 0 0,1 0-1 0 0,0 1 1 0 0,7 15-75 0 0,-1 18-306 0 0,-7 32 404 0 0,32-116-1212 0 0,-26 40 1213 0 0,21-30-320 0 0,-26 38 289 0 0,0 1 0 0 0,0 0 0 0 0,0-1 0 0 0,0 1 0 0 0,0 0 0 0 0,1 0 0 0 0,-1 0 0 0 0,0 0-1 0 0,0 0 1 0 0,1 0 0 0 0,-1 1 0 0 0,1-1 0 0 0,-1 0 0 0 0,1 1 0 0 0,-1-1 0 0 0,1 1 0 0 0,-1-1 0 0 0,1 1 0 0 0,-1 0 0 0 0,1 0 0 0 0,0-1-1 0 0,-1 1 1 0 0,3 1 0 0 0,-3 3 48 0 0,0 1 0 0 0,0-1 0 0 0,-1 1 0 0 0,0-1 0 0 0,1 1 0 0 0,-2-1 0 0 0,1 1 0 0 0,-1 0 0 0 0,-1 5 0 0 0,-4 7 287 0 0,-1 0 0 0 0,0-1 0 0 0,-12 19-1 0 0,12-25-72 0 0,1 0-1 0 0,1 1 0 0 0,-1-1 1 0 0,2 1-1 0 0,0 0 0 0 0,0 1 1 0 0,1-1-1 0 0,0 1 0 0 0,1-1 1 0 0,-1 15-1 0 0,3-23-231 0 0,0 1 0 0 0,0-1 1 0 0,0 0-1 0 0,1 1 0 0 0,-1-1 0 0 0,1 1 0 0 0,0-1 1 0 0,0 0-1 0 0,0 0 0 0 0,1 1 0 0 0,-1-1 0 0 0,1 0 0 0 0,-1 0 1 0 0,1 0-1 0 0,0-1 0 0 0,0 1 0 0 0,1 0 0 0 0,-1-1 0 0 0,3 3 1 0 0,-2-3-175 0 0,0 0 0 0 0,1 0 0 0 0,-1 0 0 0 0,0-1 0 0 0,1 0 0 0 0,-1 1 0 0 0,1-1 0 0 0,-1-1 0 0 0,1 1 1 0 0,-1 0-1 0 0,1-1 0 0 0,0 0 0 0 0,-1 0 0 0 0,1 0 0 0 0,0 0 0 0 0,-1 0 0 0 0,1-1 0 0 0,5-1 0 0 0,-1-1-715 0 0,0 1 0 0 0,-1-1 0 0 0,0-1-1 0 0,1 0 1 0 0,-1 0 0 0 0,10-8 0 0 0,3-2-3851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39 206 536 0 0,'0'0'4244'0'0,"-18"36"407"0"0,17-36-4654 0 0,1 1 0 0 0,-1-1 1 0 0,1 0-1 0 0,-1 0 0 0 0,0 0 1 0 0,1 0-1 0 0,-1 0 0 0 0,0 0 1 0 0,1 0-1 0 0,-1 0 0 0 0,0 0 1 0 0,1 0-1 0 0,-1 0 0 0 0,1 0 1 0 0,-1 0-1 0 0,0-1 0 0 0,1 1 1 0 0,-1 0-1 0 0,1 0 0 0 0,-1-1 1 0 0,1 1-1 0 0,-1-1 0 0 0,0 1 0 0 0,1 0 1 0 0,0-1-1 0 0,-1 1 0 0 0,1-1 1 0 0,-1 1-1 0 0,1-1 0 0 0,-1 1 1 0 0,1-1-1 0 0,0 1 0 0 0,-1-1 1 0 0,1 1-1 0 0,0-1 0 0 0,0 0 1 0 0,0 1-1 0 0,-1-1 0 0 0,1 1 1 0 0,0-1-1 0 0,0 0 0 0 0,0 0 1 0 0,10-130-721 0 0,-8 144 732 0 0,-1 1 1 0 0,0-1 0 0 0,0 0-1 0 0,-4 25 1 0 0,1 6 174 0 0,2-43-268 0 0,-1-41-978 0 0,2 30 1060 0 0,-1-174 316 0 0,0 220-1133 0 0,0 127 1399 0 0,0-163-605 0 0,-2-38-1864 0 0,-2-60-157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1988 0 0,'0'0'6665'0'0,"-34"-1"-5511"0"0,30 3-1123 0 0,0-1 0 0 0,1 1 1 0 0,-1 0-1 0 0,0 0 0 0 0,1 0 0 0 0,0 0 0 0 0,-1 1 1 0 0,1-1-1 0 0,0 1 0 0 0,0 0 0 0 0,1 0 1 0 0,-1 0-1 0 0,0 0 0 0 0,1 0 0 0 0,0 1 0 0 0,0-1 1 0 0,0 1-1 0 0,0-1 0 0 0,0 1 0 0 0,1 0 0 0 0,0 0 1 0 0,0 0-1 0 0,0 0 0 0 0,0 0 0 0 0,0 5 1 0 0,1-3-71 0 0,0-1 0 0 0,0 0-1 0 0,0 0 1 0 0,1 0 0 0 0,-1 1 0 0 0,1-1 0 0 0,1 0 0 0 0,-1 0 0 0 0,1 0 0 0 0,0 0 0 0 0,0-1 0 0 0,0 1 0 0 0,1 0 0 0 0,0-1 0 0 0,-1 0 0 0 0,2 1 0 0 0,-1-1 0 0 0,0 0 0 0 0,6 4 0 0 0,14 11-115 0 0,-7-7 94 0 0,-1 1 0 0 0,23 25 0 0 0,-35-35 57 0 0,0 1 0 0 0,0 0 0 0 0,-1 0 0 0 0,1 0 0 0 0,-1 0 0 0 0,0 0 0 0 0,0 0 0 0 0,0 1 0 0 0,-1-1 0 0 0,1 0-1 0 0,-1 1 1 0 0,0 0 0 0 0,-1-1 0 0 0,1 1 0 0 0,-1 0 0 0 0,0 8 0 0 0,0-12-6 0 0,-1 1 0 0 0,0-1 0 0 0,0 1 0 0 0,0-1 0 0 0,0 1 0 0 0,0-1 0 0 0,0 0 0 0 0,0 0 0 0 0,0 1 0 0 0,-1-1 0 0 0,1 0 0 0 0,0 0 0 0 0,-1 0 0 0 0,1 0 0 0 0,-1-1 0 0 0,1 1 0 0 0,-1 0 0 0 0,1-1 0 0 0,-1 1 0 0 0,0-1 0 0 0,1 1 0 0 0,-1-1 0 0 0,0 0 0 0 0,1 1 0 0 0,-1-1 0 0 0,0 0 0 0 0,1 0 0 0 0,-3-1 0 0 0,-48-2-316 0 0,46 1 253 0 0,0 0 0 0 0,0-1 0 0 0,0 0 0 0 0,0 0 0 0 0,1 0 0 0 0,0 0 0 0 0,-10-9 0 0 0,13 11-114 0 0,1 0 1 0 0,-1-1-1 0 0,1 1 0 0 0,-1 0 1 0 0,1-1-1 0 0,0 1 1 0 0,-1-1-1 0 0,1 0 0 0 0,0 1 1 0 0,0-1-1 0 0,0 0 1 0 0,0 0-1 0 0,1 1 0 0 0,-1-1 1 0 0,0 0-1 0 0,1 0 1 0 0,-1 0-1 0 0,1 0 0 0 0,0 0 1 0 0,-1 0-1 0 0,1 0 0 0 0,0 0 1 0 0,0 0-1 0 0,1 0 1 0 0,-1 0-1 0 0,0 0 0 0 0,1 0 1 0 0,-1 0-1 0 0,2-2 1 0 0,4-3-1545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26 1652 0 0,'0'0'6551'0'0,"-2"0"-6472"0"0,-5 0-67 0 0,6 0 9 0 0,-8 0 117 0 0,1 0-1 0 0,-1 1 1 0 0,1 0 0 0 0,-1 0 0 0 0,1 1-1 0 0,0 0 1 0 0,0 0 0 0 0,-1 1 0 0 0,2 0 0 0 0,-1 0-1 0 0,-14 10 1 0 0,17-10-143 0 0,2 0-1 0 0,-1 0 1 0 0,0 1 0 0 0,1 0-1 0 0,-1 0 1 0 0,1 0 0 0 0,0 0-1 0 0,0 0 1 0 0,1 1 0 0 0,-1-1-1 0 0,1 1 1 0 0,0 0-1 0 0,1-1 1 0 0,-1 1 0 0 0,1 0-1 0 0,0 0 1 0 0,0 0 0 0 0,0 0-1 0 0,0 0 1 0 0,1 10 0 0 0,0-5-14 0 0,0-1 0 0 0,0 1 0 0 0,1 0 0 0 0,1-1 0 0 0,-1 0 0 0 0,1 1 0 0 0,4 9 0 0 0,-5-16-7 0 0,1-1 0 0 0,-1 1-1 0 0,1-1 1 0 0,-1 1 0 0 0,1-1 0 0 0,0 0 0 0 0,0 0-1 0 0,0 0 1 0 0,0 0 0 0 0,1 0 0 0 0,-1 0 0 0 0,0 0-1 0 0,1-1 1 0 0,-1 1 0 0 0,1-1 0 0 0,0 0-1 0 0,-1 1 1 0 0,1-1 0 0 0,0-1 0 0 0,0 1 0 0 0,0 0-1 0 0,-1-1 1 0 0,1 1 0 0 0,0-1 0 0 0,0 0 0 0 0,0 0-1 0 0,3 0 1 0 0,85-12-585 0 0,-55 4 96 0 0,-30 6 222 0 0,-12 3-17 0 0,-14 2 252 0 0,0 0-1 0 0,-1-2 0 0 0,1 0 1 0 0,-1-1-1 0 0,-20-3 0 0 0,38 2 55 0 0,0 0 1 0 0,0-1-1 0 0,0 1 0 0 0,1-1 0 0 0,-1 1 0 0 0,0-1 1 0 0,1 0-1 0 0,-1 0 0 0 0,1 0 0 0 0,0 0 0 0 0,0-1 1 0 0,0 1-1 0 0,0-1 0 0 0,0 1 0 0 0,0-1 0 0 0,0 0 0 0 0,1 1 1 0 0,0-1-1 0 0,-1 0 0 0 0,1 0 0 0 0,0 0 0 0 0,-1-5 1 0 0,1 3 55 0 0,0-1 0 0 0,-1 0 1 0 0,2 1-1 0 0,-1-1 0 0 0,1 0 0 0 0,0 1 1 0 0,0-1-1 0 0,0 0 0 0 0,1 1 1 0 0,0-1-1 0 0,3-10 0 0 0,4 1 35 0 0,2 0 0 0 0,0 1 0 0 0,1 0 0 0 0,0 1 0 0 0,1 0 0 0 0,1 1 0 0 0,26-21 0 0 0,-38 32-83 0 0,0 1 112 0 0,0-1-1 0 0,1 0 1 0 0,-1 1-1 0 0,1 0 0 0 0,-1-1 1 0 0,0 1-1 0 0,1 0 1 0 0,-1-1-1 0 0,1 1 0 0 0,-1 0 1 0 0,1 0-1 0 0,-1 0 1 0 0,1 1-1 0 0,-1-1 0 0 0,1 0 1 0 0,-1 0-1 0 0,0 1 1 0 0,1-1-1 0 0,1 1 0 0 0,32 14-2881 0 0,-26-11-233 0 0,-1 0-1529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2799 1 132 0 0,'0'0'3254'0'0,"-23"50"871"0"0,-212 279-6698 0 0,105-140 1842 0 0,26-40 1296 0 0,-21 35 345 0 0,36-57-1328 0 0,59-86 480 0 0,-94 129-560 0 0,34-52 842 0 0,-32 45 63 0 0,75-104-55 0 0,-108 119-465 0 0,117-136 85 0 0,7-8 281 0 0,-27 37 1 0 0,21-29-268 0 0,28-34 66 0 0,1 1-1 0 0,0 1 0 0 0,-13 18 1 0 0,-3 8 241 0 0,-45 53 0 0 0,28-39 48 0 0,-106 134-293 0 0,93-126 155 0 0,41-45-140 0 0,0 0 0 0 0,1 0 0 0 0,0 2 0 0 0,-18 28 0 0 0,20-27-7 0 0,0 0 1 0 0,-2-1-1 0 0,-24 25 0 0 0,-4 6-1 0 0,-86 122 10 0 0,11 3 513 0 0,28-43-336 0 0,59-83-253 0 0,-14 18-75 0 0,-43 51-2 0 0,63-84 73 0 0,-28 34 70 0 0,31-42-8 0 0,-31 48-1 0 0,18-24-24 0 0,-8 16-12 0 0,36-56-34 0 0,0 1-1 0 0,0-1 1 0 0,-1 0 0 0 0,0 0-1 0 0,-6 5 1 0 0,-19 26 116 0 0,17-21 75 0 0,11-14-350 0 0,0 0 1 0 0,0 0 0 0 0,0 0-1 0 0,1 1 1 0 0,-1-1-1 0 0,1 0 1 0 0,-1 1 0 0 0,1-1-1 0 0,0 1 1 0 0,-2 4-1 0 0,9-7-4614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8 708 0 0,'0'0'5885'0'0,"9"-2"-5720"0"0,28-3-69 0 0,-36 5-90 0 0,0 0-1 0 0,1-1 1 0 0,-1 1-1 0 0,0 1 1 0 0,0-1-1 0 0,1 0 1 0 0,-1 0 0 0 0,0 0-1 0 0,0 1 1 0 0,1-1-1 0 0,-1 0 1 0 0,0 1 0 0 0,0-1-1 0 0,0 1 1 0 0,0 0-1 0 0,0-1 1 0 0,0 1 0 0 0,0 0-1 0 0,0 0 1 0 0,0-1-1 0 0,0 1 1 0 0,0 0 0 0 0,0 0-1 0 0,-1 0 1 0 0,1 0-1 0 0,0 0 1 0 0,-1 0-1 0 0,1 0 1 0 0,0 1 0 0 0,-1-1-1 0 0,0 0 1 0 0,1 0-1 0 0,0 2 1 0 0,3 38 233 0 0,-4-38-207 0 0,-1 8 47 0 0,0-1 0 0 0,0 1 0 0 0,-1-1 0 0 0,0 1 0 0 0,-1-1 0 0 0,0 0 0 0 0,-1 0 1 0 0,-8 18-1 0 0,-5 1 398 0 0,-29 39 0 0 0,33-49-124 0 0,12-18-284 0 0,0 0-1 0 0,0 1 0 0 0,0-1 1 0 0,0 1-1 0 0,0-1 0 0 0,0 1 1 0 0,1-1-1 0 0,-1 1 0 0 0,0 0 1 0 0,1-1-1 0 0,-1 1 0 0 0,1 0 1 0 0,0-1-1 0 0,0 1 0 0 0,-1 0 1 0 0,1 0-1 0 0,0-1 0 0 0,1 1 1 0 0,-1 0-1 0 0,0 0 0 0 0,0-1 1 0 0,1 1-1 0 0,-1 0 0 0 0,1 0 1 0 0,-1-1-1 0 0,1 1 0 0 0,0-1 1 0 0,0 1-1 0 0,0-1 0 0 0,0 1 1 0 0,0-1-1 0 0,0 1 0 0 0,0-1 1 0 0,0 0-1 0 0,0 0 0 0 0,1 1 1 0 0,-1-1-1 0 0,0 0 0 0 0,4 1 1 0 0,-3 0-150 0 0,1-1 1 0 0,0 1-1 0 0,0-1 1 0 0,0 0-1 0 0,0 0 1 0 0,0 0-1 0 0,0 0 1 0 0,0-1-1 0 0,0 0 1 0 0,0 1 0 0 0,0-1-1 0 0,0 0 1 0 0,0 0-1 0 0,1 0 1 0 0,-1-1-1 0 0,0 1 1 0 0,0-1-1 0 0,0 0 1 0 0,0 0-1 0 0,0 0 1 0 0,0 0-1 0 0,3-2 1 0 0,5-5-1474 0 0,0-1 1 0 0,0 1-1 0 0,12-15 0 0 0,-11 11-1216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1 880 0 0,'0'0'4718'0'0,"-9"10"-4109"0"0,-2 3-615 0 0,-21 28 1015 0 0,-3-2 0 0 0,-70 64 0 0 0,105-103-1059 0 0,-1 1-1 0 0,1-1 1 0 0,-1 0 0 0 0,1 1-1 0 0,-1-1 1 0 0,1 1 0 0 0,-1-1-1 0 0,1 0 1 0 0,-1 1-1 0 0,1-1 1 0 0,-1 0 0 0 0,1 0-1 0 0,-1 1 1 0 0,0-1 0 0 0,1 0-1 0 0,-1 0 1 0 0,0 0-1 0 0,1 0 1 0 0,-1 0 0 0 0,1 0-1 0 0,-1 0 1 0 0,0 0 0 0 0,1 0-1 0 0,-1 0 1 0 0,0 0-1 0 0,1 0 1 0 0,-1 0 0 0 0,1-1-1 0 0,-1 1 1 0 0,0 0 0 0 0,1 0-1 0 0,-1-1 1 0 0,1 1-1 0 0,-1 0 1 0 0,1-1 0 0 0,-1 1-1 0 0,1 0 1 0 0,-1-2 0 0 0,0 0-23 0 0,0 0 1 0 0,0 0 0 0 0,0 0 0 0 0,0-1 0 0 0,1 1 0 0 0,-1 0-1 0 0,1-1 1 0 0,0 1 0 0 0,-1 0 0 0 0,2-5 0 0 0,-1-4 7 0 0,1 1 0 0 0,0 0 1 0 0,0 0-1 0 0,6-16 1 0 0,-5 19 109 0 0,1 1 0 0 0,0-1 0 0 0,0 1 0 0 0,0 0 0 0 0,7-8 1 0 0,-10 13 4 0 0,1 1 0 0 0,-1-1 0 0 0,0 1 0 0 0,1-1 0 0 0,-1 1 0 0 0,1 0 0 0 0,-1-1 0 0 0,1 1 0 0 0,-1 0 0 0 0,1-1 0 0 0,-1 1 0 0 0,1 0 0 0 0,-1 0 0 0 0,1-1 0 0 0,-1 1 0 0 0,1 0 0 0 0,0 0 0 0 0,-1 0 0 0 0,1 0 0 0 0,-1 0 0 0 0,1 0 0 0 0,-1 0 0 0 0,1 0 0 0 0,0 0 0 0 0,-1 0 0 0 0,1 0 0 0 0,-1 0 0 0 0,2 0 0 0 0,-1 2 15 0 0,1-1 1 0 0,-1 0 0 0 0,0 1 0 0 0,1-1-1 0 0,-1 0 1 0 0,0 1 0 0 0,0-1 0 0 0,0 1 0 0 0,0 0-1 0 0,0-1 1 0 0,0 1 0 0 0,-1 0 0 0 0,1 0-1 0 0,0 2 1 0 0,7 20 723 0 0,1-1-1 0 0,21 37 1 0 0,-27-53-748 0 0,1-1 0 0 0,1 0 0 0 0,-1 0 0 0 0,1 0-1 0 0,0-1 1 0 0,0 0 0 0 0,1 0 0 0 0,-1 0 0 0 0,1 0 0 0 0,0-1 0 0 0,1 0 0 0 0,-1 0 0 0 0,11 4 0 0 0,-15-7-138 0 0,0-1 1 0 0,0 1-1 0 0,0-1 1 0 0,0 1-1 0 0,0-1 0 0 0,0 0 1 0 0,0 0-1 0 0,0 0 1 0 0,0 0-1 0 0,1 0 0 0 0,-1 0 1 0 0,0-1-1 0 0,0 1 0 0 0,0-1 1 0 0,0 1-1 0 0,2-2 1 0 0,28-18-5031 0 0,-30 18 4493 0 0,10-7-3428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57 272 0 0,'0'0'3238'0'0,"16"-12"119"0"0,-16 20-2745 0 0,0-5-451 0 0,0 0 0 0 0,0 0 1 0 0,0 0-1 0 0,0 0 1 0 0,0 0-1 0 0,1 0 1 0 0,-1 0-1 0 0,1 0 1 0 0,0 0-1 0 0,2 3 0 0 0,-2-4-181 0 0,0-1 0 0 0,1 0 0 0 0,-1 1 0 0 0,1-1 0 0 0,-1 0-1 0 0,1 0 1 0 0,-1 0 0 0 0,1 0 0 0 0,0-1 0 0 0,-1 1 0 0 0,1 0-1 0 0,0-1 1 0 0,0 1 0 0 0,0-1 0 0 0,-1 0 0 0 0,1 1 0 0 0,0-1-1 0 0,0 0 1 0 0,0 0 0 0 0,0 0 0 0 0,2-1 0 0 0,-3 1-11 0 0,-1 0 0 0 0,1 0 0 0 0,-1 0-1 0 0,0 0 1 0 0,1 0 0 0 0,-1 0 0 0 0,0 0 0 0 0,1 0 0 0 0,-1 0 0 0 0,1 0 0 0 0,-1-1 0 0 0,0 1 0 0 0,1 0-1 0 0,-1 0 1 0 0,0 0 0 0 0,1-1 0 0 0,-1 1 0 0 0,0 0 0 0 0,0 0 0 0 0,1-1 0 0 0,-1 1 0 0 0,0 0 0 0 0,0-1 0 0 0,1 1-1 0 0,-1 0 1 0 0,0-1 0 0 0,0 1 0 0 0,0 0 0 0 0,0-1 0 0 0,1 1 0 0 0,-1 0 0 0 0,0-1 0 0 0,0 1 0 0 0,0-1-1 0 0,-3-19-313 0 0,2 17 358 0 0,0-1 1 0 0,-1 1-1 0 0,1 0 0 0 0,-1-1 1 0 0,0 1-1 0 0,0 0 1 0 0,0 0-1 0 0,0 1 0 0 0,-4-5 1 0 0,5 6 17 0 0,0 0 0 0 0,0 0 0 0 0,0 1 0 0 0,0-1 1 0 0,0 0-1 0 0,0 1 0 0 0,0-1 0 0 0,0 1 0 0 0,0-1 0 0 0,0 1 1 0 0,0-1-1 0 0,0 1 0 0 0,0 0 0 0 0,0 0 0 0 0,-1 0 1 0 0,1-1-1 0 0,0 1 0 0 0,0 0 0 0 0,0 0 0 0 0,0 1 0 0 0,-1-1 1 0 0,1 0-1 0 0,0 0 0 0 0,0 0 0 0 0,0 1 0 0 0,0-1 0 0 0,0 1 1 0 0,0-1-1 0 0,0 1 0 0 0,-1-1 0 0 0,1 1 0 0 0,1 0 1 0 0,-1-1-1 0 0,0 1 0 0 0,0 0 0 0 0,0 0 0 0 0,0-1 0 0 0,0 1 1 0 0,1 0-1 0 0,-1 0 0 0 0,0 0 0 0 0,1 0 0 0 0,-1 0 0 0 0,1 0 1 0 0,-1 2-1 0 0,-1 1 15 0 0,1 0 1 0 0,0 0-1 0 0,0 0 1 0 0,0 0-1 0 0,0 0 1 0 0,1 1-1 0 0,-1-1 1 0 0,1 0-1 0 0,0 1 1 0 0,1-1-1 0 0,1 8 1 0 0,-2-11-56 0 0,0 0 1 0 0,1 0-1 0 0,-1 0 1 0 0,1 0-1 0 0,-1 0 1 0 0,1 0-1 0 0,-1 0 1 0 0,1 0-1 0 0,0 0 1 0 0,0 0-1 0 0,-1 0 1 0 0,1-1-1 0 0,0 1 1 0 0,0 0-1 0 0,0-1 1 0 0,0 1-1 0 0,0 0 1 0 0,0-1-1 0 0,0 1 1 0 0,0-1-1 0 0,0 0 1 0 0,0 1-1 0 0,0-1 1 0 0,0 0-1 0 0,0 0 1 0 0,1 1-1 0 0,-1-1 1 0 0,0 0-1 0 0,0 0 1 0 0,0 0-1 0 0,0 0 1 0 0,0-1-1 0 0,0 1 1 0 0,0 0-1 0 0,2-1 0 0 0,0 1-50 0 0,-1-1-1 0 0,0 1 1 0 0,0-1-1 0 0,0 0 1 0 0,0 1-1 0 0,0-1 1 0 0,-1 0-1 0 0,1 0 0 0 0,0 0 1 0 0,0-1-1 0 0,-1 1 1 0 0,1 0-1 0 0,0-1 1 0 0,-1 1-1 0 0,1-1 0 0 0,-1 1 1 0 0,0-1-1 0 0,2-3 1 0 0,-1 0 9 0 0,-1-1-1 0 0,0 1 1 0 0,0-1 0 0 0,-1 0 0 0 0,1 1 0 0 0,-1-1 0 0 0,0 1-1 0 0,-1-1 1 0 0,0 0 0 0 0,-1-6 0 0 0,2 10 69 0 0,0 1 1 0 0,-1-1-1 0 0,1 1 1 0 0,0-1-1 0 0,-1 1 1 0 0,1-1-1 0 0,-1 1 1 0 0,1 0-1 0 0,-1-1 1 0 0,0 1-1 0 0,0 0 1 0 0,1 0-1 0 0,-1-1 1 0 0,0 1-1 0 0,0 0 1 0 0,0 0-1 0 0,0 0 0 0 0,-1 0 1 0 0,1 0-1 0 0,0 0 1 0 0,0 0-1 0 0,0 1 1 0 0,-1-1-1 0 0,1 0 1 0 0,0 1-1 0 0,-1-1 1 0 0,1 1-1 0 0,-1-1 1 0 0,1 1-1 0 0,-1 0 1 0 0,1-1-1 0 0,-1 1 1 0 0,1 0-1 0 0,-1 0 1 0 0,1 0-1 0 0,-1 0 1 0 0,1 0-1 0 0,-1 1 1 0 0,1-1-1 0 0,0 0 1 0 0,-1 1-1 0 0,1-1 0 0 0,-1 1 1 0 0,-1 0-1 0 0,1 1 32 0 0,0-1 0 0 0,0 0-1 0 0,0 1 1 0 0,0-1-1 0 0,0 1 1 0 0,1 0-1 0 0,-1 0 1 0 0,0 0-1 0 0,1-1 1 0 0,-1 1-1 0 0,1 1 1 0 0,0-1 0 0 0,0 0-1 0 0,0 0 1 0 0,0 0-1 0 0,0 1 1 0 0,0-1-1 0 0,0 1 1 0 0,1-1-1 0 0,-1 0 1 0 0,1 1-1 0 0,0-1 1 0 0,0 1 0 0 0,0-1-1 0 0,0 4 1 0 0,0-3-45 0 0,0-1 0 0 0,0 0 0 0 0,1 0 0 0 0,-1 0 0 0 0,0 0 0 0 0,1 1 0 0 0,0-1 0 0 0,-1 0 0 0 0,1 0 0 0 0,0 0 0 0 0,0 0 0 0 0,0 0 0 0 0,0 0 0 0 0,1-1 0 0 0,-1 1 0 0 0,0 0 0 0 0,1-1 0 0 0,-1 1 0 0 0,1 0 1 0 0,0-1-1 0 0,-1 0 0 0 0,1 1 0 0 0,0-1 0 0 0,0 0 0 0 0,0 0 0 0 0,0 0 0 0 0,0 0 0 0 0,4 1 0 0 0,-2-1-89 0 0,0-1 1 0 0,0 0-1 0 0,0 1 0 0 0,0-1 1 0 0,0-1-1 0 0,0 1 0 0 0,0-1 1 0 0,0 1-1 0 0,0-1 0 0 0,0 0 1 0 0,0-1-1 0 0,0 1 0 0 0,0-1 1 0 0,6-3-1 0 0,-8 4 53 0 0,-1 0 0 0 0,1-1 0 0 0,-1 1-1 0 0,1 0 1 0 0,-1-1 0 0 0,0 1 0 0 0,0-1 0 0 0,0 1 0 0 0,0-1 0 0 0,0 1 0 0 0,0-1 0 0 0,0 0-1 0 0,0 0 1 0 0,-1 1 0 0 0,1-1 0 0 0,0 0 0 0 0,-1 0 0 0 0,0 0 0 0 0,1 0 0 0 0,-1 0-1 0 0,0 0 1 0 0,0 0 0 0 0,0 0 0 0 0,0 1 0 0 0,-1-1 0 0 0,1 0 0 0 0,0 0 0 0 0,-1 0-1 0 0,0 0 1 0 0,1 0 0 0 0,-1 1 0 0 0,0-1 0 0 0,0 0 0 0 0,-1-2 0 0 0,0 2 50 0 0,1 0 0 0 0,-1 0 0 0 0,0 0 0 0 0,0 0 1 0 0,1 0-1 0 0,-1 0 0 0 0,0 1 0 0 0,-1-1 0 0 0,1 1 1 0 0,0 0-1 0 0,0-1 0 0 0,-1 1 0 0 0,1 0 0 0 0,0 0 1 0 0,-1 0-1 0 0,1 1 0 0 0,-1-1 0 0 0,1 1 0 0 0,-1-1 1 0 0,0 1-1 0 0,1 0 0 0 0,-1 0 0 0 0,1 0 0 0 0,-1 0 1 0 0,0 1-1 0 0,-3 0 0 0 0,4-1 11 0 0,0 0 1 0 0,0 1-1 0 0,-1-1 1 0 0,1 1-1 0 0,0-1 1 0 0,0 1-1 0 0,0 0 1 0 0,0 0-1 0 0,0 0 1 0 0,0 0-1 0 0,0 0 1 0 0,0 1-1 0 0,0-1 1 0 0,1 0-1 0 0,-1 1 0 0 0,0 0 1 0 0,1-1-1 0 0,-1 1 1 0 0,1 0-1 0 0,0 0 1 0 0,0-1-1 0 0,-1 1 1 0 0,1 0-1 0 0,0 0 1 0 0,1 1-1 0 0,-1-1 1 0 0,0 0-1 0 0,1 0 1 0 0,-1 0-1 0 0,0 5 1 0 0,1-5-34 0 0,0 1 0 0 0,0-1 0 0 0,0 1 1 0 0,1-1-1 0 0,-1 1 0 0 0,1-1 0 0 0,-1 1 1 0 0,1-1-1 0 0,0 0 0 0 0,0 1 0 0 0,0-1 1 0 0,0 0-1 0 0,0 0 0 0 0,1 1 0 0 0,-1-1 1 0 0,1 0-1 0 0,-1 0 0 0 0,1 0 0 0 0,3 2 1 0 0,-2-2-70 0 0,0 0-1 0 0,0 0 1 0 0,1-1 0 0 0,-1 1 0 0 0,0-1 0 0 0,1 0 0 0 0,0 0 0 0 0,-1 0-1 0 0,1 0 1 0 0,0-1 0 0 0,-1 1 0 0 0,1-1 0 0 0,4 0 0 0 0,-4 0 22 0 0,-1-1 0 0 0,1 1 0 0 0,-1-1 1 0 0,1 1-1 0 0,-1-1 0 0 0,0 0 0 0 0,1 0 1 0 0,-1-1-1 0 0,0 1 0 0 0,0-1 0 0 0,0 1 1 0 0,0-1-1 0 0,0 0 0 0 0,3-3 0 0 0,-5 4 30 0 0,0 0-1 0 0,1 0 0 0 0,-1-1 0 0 0,0 1 0 0 0,0 0 0 0 0,0-1 0 0 0,0 1 1 0 0,-1-1-1 0 0,1 1 0 0 0,0-1 0 0 0,-1 1 0 0 0,1-1 0 0 0,-1 0 0 0 0,1 1 1 0 0,-1-1-1 0 0,0 0 0 0 0,1 1 0 0 0,-1-1 0 0 0,0 0 0 0 0,0 0 0 0 0,0 1 1 0 0,-1-1-1 0 0,1 0 0 0 0,0 1 0 0 0,-1-1 0 0 0,1 0 0 0 0,-1 1 0 0 0,1-1 1 0 0,-1 1-1 0 0,0-1 0 0 0,-1-2 0 0 0,0 1 41 0 0,0 0-1 0 0,-1 1 1 0 0,1-1 0 0 0,0 1 0 0 0,-1-1-1 0 0,1 1 1 0 0,-1 0 0 0 0,0 0 0 0 0,0 0-1 0 0,0 0 1 0 0,0 1 0 0 0,0-1-1 0 0,0 1 1 0 0,0-1 0 0 0,0 1 0 0 0,-1 0-1 0 0,1 1 1 0 0,0-1 0 0 0,-7 0 0 0 0,8 1 14 0 0,1 0 0 0 0,-1 0 0 0 0,0 0 0 0 0,0 0 0 0 0,1 0 0 0 0,-1 1 1 0 0,0-1-1 0 0,1 0 0 0 0,-1 1 0 0 0,0 0 0 0 0,1-1 0 0 0,-1 1 0 0 0,1 0 1 0 0,-1 0-1 0 0,1 0 0 0 0,-1 0 0 0 0,1 0 0 0 0,0 0 0 0 0,-1 0 0 0 0,1 0 1 0 0,0 0-1 0 0,0 1 0 0 0,0-1 0 0 0,0 0 0 0 0,0 1 0 0 0,0-1 0 0 0,0 1 0 0 0,0 0 1 0 0,1-1-1 0 0,-1 1 0 0 0,1-1 0 0 0,-1 1 0 0 0,1 0 0 0 0,0 0 0 0 0,-1-1 1 0 0,1 1-1 0 0,0 0 0 0 0,0-1 0 0 0,0 3 0 0 0,0-3-38 0 0,0 0 1 0 0,0 1-1 0 0,0-1 0 0 0,0 0 1 0 0,0 0-1 0 0,0 1 0 0 0,0-1 0 0 0,0 0 1 0 0,0 0-1 0 0,0 0 0 0 0,1 1 1 0 0,-1-1-1 0 0,0 0 0 0 0,1 0 0 0 0,-1 0 1 0 0,1 0-1 0 0,0 0 0 0 0,-1 0 1 0 0,1 0-1 0 0,0 0 0 0 0,0 0 0 0 0,-1 0 1 0 0,1 0-1 0 0,0 0 0 0 0,0 0 1 0 0,0-1-1 0 0,0 1 0 0 0,0 0 0 0 0,0-1 1 0 0,0 1-1 0 0,0-1 0 0 0,0 1 1 0 0,1-1-1 0 0,-1 1 0 0 0,0-1 0 0 0,0 0 1 0 0,0 0-1 0 0,1 1 0 0 0,1-1 1 0 0,-2-1-35 0 0,1 1 1 0 0,-1-1 0 0 0,0 1-1 0 0,1-1 1 0 0,-1 0-1 0 0,1 1 1 0 0,-1-1 0 0 0,0 0-1 0 0,1 0 1 0 0,-1 0 0 0 0,0 0-1 0 0,0 0 1 0 0,0 0 0 0 0,0-1-1 0 0,0 1 1 0 0,0 0-1 0 0,0 0 1 0 0,0-1 0 0 0,-1 1-1 0 0,1-1 1 0 0,0 1 0 0 0,-1 0-1 0 0,1-1 1 0 0,-1 1 0 0 0,0-1-1 0 0,1 0 1 0 0,-1 1-1 0 0,0-1 1 0 0,0 1 0 0 0,0-1-1 0 0,0-2 1 0 0,0 4 43 0 0,0-1-1 0 0,0 1 1 0 0,0 0 0 0 0,0-1-1 0 0,0 1 1 0 0,1 0 0 0 0,-1-1-1 0 0,0 1 1 0 0,0-1 0 0 0,0 1-1 0 0,0 0 1 0 0,-1-1 0 0 0,1 1-1 0 0,0-1 1 0 0,0 1 0 0 0,0 0-1 0 0,0-1 1 0 0,0 1 0 0 0,0 0-1 0 0,-1-1 1 0 0,1 1 0 0 0,0 0-1 0 0,0-1 1 0 0,0 1 0 0 0,-1 0-1 0 0,1-1 1 0 0,0 1 0 0 0,0 0-1 0 0,-1-1 1 0 0,1 1 0 0 0,0 0-1 0 0,-1 0 1 0 0,1 0 0 0 0,0-1-1 0 0,-1 1 1 0 0,1 0 0 0 0,-1 0-1 0 0,1 0 1 0 0,0 0 0 0 0,-1 0-1 0 0,1 0 1 0 0,0-1 0 0 0,-1 1-1 0 0,1 0 1 0 0,-1 0 0 0 0,1 0-1 0 0,0 0 1 0 0,-1 1 0 0 0,1-1-1 0 0,-1 0 1 0 0,0 0 0 0 0,1 0-82 0 0,-1 1 0 0 0,0-1 1 0 0,0 1-1 0 0,0 0 0 0 0,1-1 1 0 0,-1 1-1 0 0,0 0 1 0 0,0-1-1 0 0,1 1 0 0 0,-1 0 1 0 0,1 0-1 0 0,-1-1 0 0 0,1 1 1 0 0,-1 0-1 0 0,1 0 0 0 0,-1 0 1 0 0,1 0-1 0 0,0 0 0 0 0,-1 0 1 0 0,1 0-1 0 0,0 1 1 0 0,0 8-2411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1908 0 0,'0'0'1806'0'0,"17"-2"-22"0"0,-7 1 5276 0 0,-10 2-7066 0 0,0 0-1 0 0,0 0 1 0 0,0 0 0 0 0,1-1 0 0 0,-1 1 0 0 0,0 0 0 0 0,1 0-1 0 0,-1 0 1 0 0,1 0 0 0 0,-1-1 0 0 0,1 1 0 0 0,-1 0-1 0 0,1 0 1 0 0,-1-1 0 0 0,1 1 0 0 0,0 0 0 0 0,-1-1 0 0 0,1 1-1 0 0,0-1 1 0 0,0 1 0 0 0,-1-1 0 0 0,1 1 0 0 0,0-1 0 0 0,0 0-1 0 0,0 1 1 0 0,0-1 0 0 0,0 0 0 0 0,0 0 0 0 0,-1 1-1 0 0,1-1 1 0 0,0 0 0 0 0,0 0 0 0 0,0 0 0 0 0,0 0 0 0 0,0 0-1 0 0,0 0 1 0 0,0 0 0 0 0,0-1 0 0 0,1 1 0 0 0,0 0-78 0 0,1-1 0 0 0,-1 1 0 0 0,1-1 1 0 0,-1 1-1 0 0,0-1 0 0 0,0 0 0 0 0,1 0 1 0 0,-1 0-1 0 0,0 0 0 0 0,0 0 0 0 0,0 0 1 0 0,0-1-1 0 0,0 1 0 0 0,3-3 0 0 0,-4 3 80 0 0,0 0 0 0 0,0 0-1 0 0,0 0 1 0 0,0 0 0 0 0,-1-1 0 0 0,1 1-1 0 0,0 0 1 0 0,-1 0 0 0 0,1 0 0 0 0,-1 0-1 0 0,1-1 1 0 0,-1 1 0 0 0,0 0-1 0 0,1-1 1 0 0,-1 1 0 0 0,0 0 0 0 0,0 0-1 0 0,0-1 1 0 0,0 1 0 0 0,0 0-1 0 0,0-1 1 0 0,0 1 0 0 0,-1 0 0 0 0,1-1-1 0 0,0 1 1 0 0,-1 0 0 0 0,1 0-1 0 0,-1-1 1 0 0,0 1 0 0 0,1 0 0 0 0,-1 0-1 0 0,0 0 1 0 0,1 0 0 0 0,-1 0-1 0 0,0 0 1 0 0,0 0 0 0 0,0 0 0 0 0,0 0-1 0 0,0 0 1 0 0,0 1 0 0 0,0-1-1 0 0,0 0 1 0 0,-1 1 0 0 0,1-1 0 0 0,0 0-1 0 0,-2 0 1 0 0,1 1 49 0 0,0-1 0 0 0,0 1 0 0 0,0-1 0 0 0,-1 1 0 0 0,1 0 1 0 0,0 0-1 0 0,0 0 0 0 0,0 0 0 0 0,0 0 0 0 0,0 1 0 0 0,0-1 0 0 0,0 0 0 0 0,0 1 0 0 0,0 0 0 0 0,0-1 0 0 0,0 1 0 0 0,0 0 1 0 0,0 0-1 0 0,1 0 0 0 0,-1 0 0 0 0,0 1 0 0 0,1-1 0 0 0,-1 0 0 0 0,1 1 0 0 0,-1-1 0 0 0,1 1 0 0 0,-1-1 0 0 0,1 1 1 0 0,0 0-1 0 0,0-1 0 0 0,-1 4 0 0 0,1-3-63 0 0,0 1-1 0 0,0-1 1 0 0,1 1 0 0 0,-1-1 0 0 0,1 1 0 0 0,0-1-1 0 0,0 1 1 0 0,0-1 0 0 0,0 1 0 0 0,0 0-1 0 0,1-1 1 0 0,-1 1 0 0 0,1-1 0 0 0,0 0 0 0 0,-1 1-1 0 0,1-1 1 0 0,0 1 0 0 0,0-1 0 0 0,1 0-1 0 0,-1 0 1 0 0,0 1 0 0 0,1-1 0 0 0,-1 0 0 0 0,1-1-1 0 0,0 1 1 0 0,0 0 0 0 0,0 0 0 0 0,0-1 0 0 0,0 1-1 0 0,0-1 1 0 0,0 1 0 0 0,0-1 0 0 0,0 0-1 0 0,1 0 1 0 0,-1 0 0 0 0,1 0 0 0 0,-1 0 0 0 0,1-1-1 0 0,-1 1 1 0 0,1-1 0 0 0,-1 0 0 0 0,1 1 0 0 0,-1-1-1 0 0,1 0 1 0 0,-1 0 0 0 0,1-1 0 0 0,-1 1-1 0 0,1-1 1 0 0,-1 1 0 0 0,1-1 0 0 0,-1 0 0 0 0,4-1-1 0 0,-5 1-15 0 0,1 1 0 0 0,-1 0 0 0 0,0-1 1 0 0,0 1-1 0 0,0-1 0 0 0,1 0 0 0 0,-1 1 0 0 0,0-1 0 0 0,0 0 0 0 0,0 0 0 0 0,0 0 0 0 0,0 0 0 0 0,0 0 0 0 0,-1 0 0 0 0,1 0 0 0 0,0 0 0 0 0,0 0 0 0 0,-1 0 0 0 0,1 0 0 0 0,0 0 0 0 0,-1 0 0 0 0,1-1 0 0 0,-1 1 0 0 0,0 0 0 0 0,1 0 0 0 0,-1-1 0 0 0,0 1 0 0 0,0 0 1 0 0,0-1-1 0 0,0 1 0 0 0,0 0 0 0 0,0-1 0 0 0,0 1 0 0 0,0 0 0 0 0,-1 0 0 0 0,1-1 0 0 0,0 1 0 0 0,-1 0 0 0 0,0-2 0 0 0,0 2 78 0 0,0-1-1 0 0,0 0 1 0 0,-1 0 0 0 0,1 0-1 0 0,0 1 1 0 0,-1-1 0 0 0,1 1-1 0 0,-1-1 1 0 0,0 1 0 0 0,1-1-1 0 0,-1 1 1 0 0,0 0 0 0 0,0 0-1 0 0,0 0 1 0 0,0 0 0 0 0,0 0-1 0 0,0 0 1 0 0,0 1 0 0 0,0-1-1 0 0,0 1 1 0 0,-1-1 0 0 0,-3 1-1 0 0,4 0 1 0 0,0 1-1 0 0,0-1 0 0 0,0 0 0 0 0,0 1 1 0 0,1 0-1 0 0,-1-1 0 0 0,0 1 1 0 0,0 0-1 0 0,0 0 0 0 0,1 0 1 0 0,-1 0-1 0 0,1 0 0 0 0,-1 1 0 0 0,1-1 1 0 0,-1 0-1 0 0,1 1 0 0 0,0-1 1 0 0,-1 1-1 0 0,1-1 0 0 0,0 1 0 0 0,0 0 1 0 0,0-1-1 0 0,0 1 0 0 0,1 0 1 0 0,-1 0-1 0 0,0 0 0 0 0,1-1 0 0 0,-1 1 1 0 0,1 0-1 0 0,-1 2 0 0 0,1-2-66 0 0,0-1 0 0 0,0 0 0 0 0,0 1 0 0 0,-1-1 0 0 0,1 1 0 0 0,0-1 0 0 0,1 1 0 0 0,-1-1 0 0 0,0 0 0 0 0,0 1 0 0 0,1-1 0 0 0,-1 1 0 0 0,1-1 0 0 0,-1 0 0 0 0,1 1 0 0 0,-1-1 0 0 0,1 0 0 0 0,0 0 0 0 0,0 1 0 0 0,-1-1 0 0 0,1 0 0 0 0,0 0 0 0 0,0 0 0 0 0,0 0 0 0 0,0 0 0 0 0,1 0 0 0 0,-1 0 0 0 0,0-1 0 0 0,0 1 0 0 0,0 0 0 0 0,1 0 0 0 0,-1-1 0 0 0,0 1 0 0 0,1-1 0 0 0,-1 0 0 0 0,1 1 0 0 0,-1-1 0 0 0,0 0 0 0 0,1 0 0 0 0,-1 0 0 0 0,3 0 0 0 0,-1 0-21 0 0,-1-1 0 0 0,1 1 0 0 0,-1-1 0 0 0,0 0 0 0 0,1 0 0 0 0,-1 0 0 0 0,0 0 0 0 0,0 0 0 0 0,0-1 0 0 0,0 1 0 0 0,0-1 0 0 0,0 1 0 0 0,0-1 0 0 0,0 0 0 0 0,-1 0 0 0 0,1 1 0 0 0,-1-1 0 0 0,1 0 0 0 0,-1-1 0 0 0,0 1 0 0 0,1 0 0 0 0,-1 0 0 0 0,0 0 0 0 0,-1-1 0 0 0,1 1 0 0 0,0-1 0 0 0,-1 1 0 0 0,1 0 0 0 0,-1-1 0 0 0,0 1 0 0 0,0-1 0 0 0,0 1 0 0 0,0-1 0 0 0,0 1 0 0 0,0-1 0 0 0,-1 1 0 0 0,0-4 0 0 0,0 4 76 0 0,-1 1 0 0 0,1-1 0 0 0,0 1 0 0 0,0 0 1 0 0,-1-1-1 0 0,1 1 0 0 0,-1 0 0 0 0,1 0 0 0 0,-1 0 0 0 0,1 0 0 0 0,-1 0 0 0 0,0 0 0 0 0,1 1 0 0 0,-1-1 0 0 0,0 0 0 0 0,0 1 0 0 0,1-1 0 0 0,-1 1 0 0 0,0 0 1 0 0,0 0-1 0 0,0 0 0 0 0,0 0 0 0 0,0 0 0 0 0,1 0 0 0 0,-1 0 0 0 0,0 0 0 0 0,0 1 0 0 0,0-1 0 0 0,0 1 0 0 0,1-1 0 0 0,-4 3 0 0 0,2-3 18 0 0,1 1 0 0 0,0 0 0 0 0,-1 0 1 0 0,1 0-1 0 0,0 0 0 0 0,0 0 0 0 0,0 0 0 0 0,0 1 0 0 0,0-1 0 0 0,0 1 0 0 0,0-1 0 0 0,0 1 0 0 0,1 0 0 0 0,-1 0 0 0 0,1 0 0 0 0,-1 0 0 0 0,1 0 0 0 0,0 0 0 0 0,0 0 0 0 0,0 0 1 0 0,0 1-1 0 0,0-1 0 0 0,0 0 0 0 0,0 4 0 0 0,1-4-58 0 0,0 0 1 0 0,0-1-1 0 0,0 1 1 0 0,0-1-1 0 0,1 1 1 0 0,-1-1-1 0 0,1 1 1 0 0,-1-1-1 0 0,1 1 1 0 0,-1-1-1 0 0,1 1 1 0 0,0-1-1 0 0,0 0 1 0 0,0 1-1 0 0,0-1 1 0 0,0 0-1 0 0,0 0 1 0 0,0 1-1 0 0,0-1 1 0 0,0 0-1 0 0,1 0 1 0 0,-1-1-1 0 0,0 1 0 0 0,1 0 1 0 0,-1 0-1 0 0,1 0 1 0 0,-1-1-1 0 0,1 1 1 0 0,-1-1-1 0 0,1 1 1 0 0,-1-1-1 0 0,1 0 1 0 0,2 0-1 0 0,-2 1-49 0 0,0-1 0 0 0,1 0 0 0 0,-1 0 0 0 0,1 0 0 0 0,-1 0 0 0 0,0-1 0 0 0,1 1 0 0 0,-1-1 0 0 0,0 1 0 0 0,1-1 0 0 0,-1 0-1 0 0,0 0 1 0 0,0 0 0 0 0,0 0 0 0 0,1 0 0 0 0,-1-1 0 0 0,-1 1 0 0 0,1-1 0 0 0,0 1 0 0 0,0-1 0 0 0,0 0 0 0 0,1-2 0 0 0,-1 2 39 0 0,-1 1 1 0 0,0-1 0 0 0,1 0 0 0 0,-1 0-1 0 0,0 0 1 0 0,0 0 0 0 0,0 0-1 0 0,-1 0 1 0 0,1 0 0 0 0,0-1 0 0 0,-1 1-1 0 0,0 0 1 0 0,1 0 0 0 0,-1 0-1 0 0,0-1 1 0 0,0 1 0 0 0,0 0 0 0 0,0 0-1 0 0,0-1 1 0 0,-1 1 0 0 0,1 0 0 0 0,-1 0-1 0 0,0 0 1 0 0,1-1 0 0 0,-1 1-1 0 0,0 0 1 0 0,0 0 0 0 0,0 0 0 0 0,-1 1-1 0 0,1-1 1 0 0,0 0 0 0 0,-1 0-1 0 0,1 0 1 0 0,-1 1 0 0 0,1-1 0 0 0,-1 1-1 0 0,0 0 1 0 0,0-1 0 0 0,-3-1-1 0 0,-1 0 102 0 0,0 0 0 0 0,0 0 0 0 0,0 0 0 0 0,-1 1-1 0 0,1 0 1 0 0,0 0 0 0 0,-1 1 0 0 0,0 0 0 0 0,1 0-1 0 0,-1 1 1 0 0,0-1 0 0 0,-9 2 0 0 0,15-1-57 0 0,0 0 1 0 0,0 0-1 0 0,0 1 1 0 0,0-1-1 0 0,0 0 1 0 0,0 0-1 0 0,0 1 1 0 0,0-1-1 0 0,0 1 1 0 0,0-1-1 0 0,0 1 1 0 0,0-1-1 0 0,0 1 1 0 0,0 0 0 0 0,1-1-1 0 0,-1 1 1 0 0,0 0-1 0 0,0 0 1 0 0,1-1-1 0 0,-1 1 1 0 0,1 0-1 0 0,-1 0 1 0 0,1 0-1 0 0,-1 0 1 0 0,1 0-1 0 0,-1 0 1 0 0,1 0-1 0 0,0 0 1 0 0,-1 0-1 0 0,1 0 1 0 0,0 0-1 0 0,0 0 1 0 0,0 0 0 0 0,0 0-1 0 0,0 0 1 0 0,0 0-1 0 0,0 0 1 0 0,1 2-1 0 0,-1 0-14 0 0,1-1-1 0 0,-1 0 1 0 0,1 0-1 0 0,0 1 1 0 0,-1-1 0 0 0,1 0-1 0 0,0 0 1 0 0,1 0-1 0 0,-1 0 1 0 0,0 0 0 0 0,1 0-1 0 0,-1 0 1 0 0,1 0-1 0 0,-1-1 1 0 0,1 1 0 0 0,3 2-1 0 0,1-1-69 0 0,-1 0 0 0 0,1-1 0 0 0,0 1-1 0 0,0-1 1 0 0,0 0 0 0 0,0-1 0 0 0,0 1 0 0 0,0-1 0 0 0,0 0-1 0 0,1-1 1 0 0,-1 0 0 0 0,0 0 0 0 0,10-1 0 0 0,-13 0 13 0 0,0 1 1 0 0,-1-1-1 0 0,1 1 1 0 0,0-1-1 0 0,-1 0 1 0 0,1 0-1 0 0,-1-1 1 0 0,1 1-1 0 0,-1 0 0 0 0,0-1 1 0 0,0 1-1 0 0,0-1 1 0 0,0 0-1 0 0,0 0 1 0 0,0 0-1 0 0,0 0 1 0 0,0 0-1 0 0,-1 0 1 0 0,1 0-1 0 0,-1-1 1 0 0,1 1-1 0 0,-1 0 1 0 0,0-1-1 0 0,0 1 1 0 0,0-1-1 0 0,0 0 1 0 0,-1 1-1 0 0,1-1 1 0 0,-1 0-1 0 0,1 1 0 0 0,-1-1 1 0 0,0 0-1 0 0,0-2 1 0 0,-1 4 56 0 0,1 0 1 0 0,0 0 0 0 0,-1 0-1 0 0,1 0 1 0 0,0 1-1 0 0,-1-1 1 0 0,1 0 0 0 0,-1 0-1 0 0,1 1 1 0 0,-1-1-1 0 0,1 0 1 0 0,-1 1-1 0 0,0-1 1 0 0,1 1 0 0 0,-1-1-1 0 0,0 1 1 0 0,1-1-1 0 0,-1 1 1 0 0,0-1 0 0 0,0 1-1 0 0,0 0 1 0 0,1-1-1 0 0,-1 1 1 0 0,0 0-1 0 0,0 0 1 0 0,0-1 0 0 0,0 1-1 0 0,1 0 1 0 0,-1 0-1 0 0,0 0 1 0 0,0 0 0 0 0,0 0-1 0 0,0 0 1 0 0,0 1-1 0 0,1-1 1 0 0,-1 0-1 0 0,0 0 1 0 0,0 0 0 0 0,0 1-1 0 0,0-1 1 0 0,1 1-1 0 0,-2 0 1 0 0,-36 16 1019 0 0,36-16-1007 0 0,0 0 0 0 0,1 1 0 0 0,0-1 1 0 0,-1 1-1 0 0,1-1 0 0 0,0 1 0 0 0,0 0 0 0 0,-1 0 1 0 0,1-1-1 0 0,1 1 0 0 0,-1 0 0 0 0,0 0 0 0 0,0 0 1 0 0,1 0-1 0 0,-1 0 0 0 0,1 0 0 0 0,-1 0 0 0 0,1 0 1 0 0,0 0-1 0 0,0 0 0 0 0,0 0 0 0 0,0 0 1 0 0,0 0-1 0 0,1 0 0 0 0,0 4 0 0 0,0-5-45 0 0,0 0-1 0 0,0 0 0 0 0,0 0 1 0 0,0 0-1 0 0,0 0 1 0 0,0 0-1 0 0,0 0 1 0 0,1 0-1 0 0,-1-1 1 0 0,0 1-1 0 0,0 0 1 0 0,1-1-1 0 0,-1 1 0 0 0,1-1 1 0 0,-1 0-1 0 0,0 1 1 0 0,1-1-1 0 0,-1 0 1 0 0,1 0-1 0 0,-1 0 1 0 0,1 0-1 0 0,-1 0 0 0 0,1 0 1 0 0,-1 0-1 0 0,0 0 1 0 0,1 0-1 0 0,-1-1 1 0 0,1 1-1 0 0,-1-1 1 0 0,0 1-1 0 0,1-1 0 0 0,-1 0 1 0 0,0 1-1 0 0,1-1 1 0 0,-1 0-1 0 0,1-1 1 0 0,40-25-346 0 0,-41 26 321 0 0,1 0 1 0 0,-1 0 0 0 0,1 0 0 0 0,-1-1 0 0 0,0 1 0 0 0,0-1 0 0 0,0 1 0 0 0,1 0 0 0 0,-1-1 0 0 0,-1 0 0 0 0,1 1 0 0 0,0-1 0 0 0,0 0 0 0 0,-1 1 0 0 0,1-1-1 0 0,0 0 1 0 0,-1 0 0 0 0,0 1 0 0 0,1-1 0 0 0,-1 0 0 0 0,0 0 0 0 0,0 0 0 0 0,-1-3 0 0 0,1 4 57 0 0,-1-1 0 0 0,0 1 0 0 0,0 0 0 0 0,0 0 0 0 0,0 0 0 0 0,0 0 0 0 0,0 0 0 0 0,0 1 0 0 0,0-1 0 0 0,-1 0 0 0 0,1 0 0 0 0,0 1 0 0 0,0-1 0 0 0,-1 1 0 0 0,1-1 0 0 0,0 1 0 0 0,-1 0 1 0 0,1-1-1 0 0,0 1 0 0 0,-1 0 0 0 0,1 0 0 0 0,-1 0 0 0 0,1 0 0 0 0,0 0 0 0 0,-1 0 0 0 0,1 0 0 0 0,-1 1 0 0 0,-1 0 0 0 0,-1-1 72 0 0,0 0 0 0 0,1 1-1 0 0,-1 0 1 0 0,0 0 0 0 0,0 0 0 0 0,0 1 0 0 0,1-1 0 0 0,-1 1 0 0 0,-3 2-1 0 0,5-3-70 0 0,0 1-1 0 0,0-1 0 0 0,1 1 1 0 0,-1 0-1 0 0,1 0 1 0 0,-1-1-1 0 0,1 1 0 0 0,0 0 1 0 0,0 0-1 0 0,-1 0 0 0 0,1 0 1 0 0,1 1-1 0 0,-1-1 1 0 0,0 0-1 0 0,0 0 0 0 0,1 0 1 0 0,0 1-1 0 0,-1-1 0 0 0,1 4 1 0 0,29-5-5460 0 0,-14-1 1430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35 264 0 0,'0'0'4146'0'0,"-32"0"3165"0"0,44 6-3724 0 0,58 6-3519 0 0,-46-11-304 0 0,0 0 0 0 0,40-6 0 0 0,-55 4 80 0 0,0 0 0 0 0,-1-1 0 0 0,1 0 0 0 0,-1-1 0 0 0,0 0-1 0 0,1 0 1 0 0,-1-1 0 0 0,-1 0 0 0 0,1 0 0 0 0,11-9 0 0 0,-9 4 148 0 0,-23 18-430 0 0,8-5 454 0 0,1-1 0 0 0,-1 1 1 0 0,1 0-1 0 0,0 1 0 0 0,0-1 0 0 0,-5 9 0 0 0,7-1-16 0 0,-1 0 0 0 0,2 0 0 0 0,-1 0 0 0 0,2 1 0 0 0,0-1-1 0 0,0 0 1 0 0,1 1 0 0 0,0-1 0 0 0,1 0 0 0 0,1 0 0 0 0,6 19-1 0 0,-4-12-8 0 0,-1 1-1 0 0,-1 0 0 0 0,1 23 0 0 0,-3-38-23 0 0,-1 0-1 0 0,0-1 0 0 0,-1 1 1 0 0,1 0-1 0 0,-1-1 1 0 0,0 1-1 0 0,0-1 1 0 0,0 1-1 0 0,-1-1 0 0 0,1 1 1 0 0,-1-1-1 0 0,-5 8 1 0 0,5-9 12 0 0,-1-1 1 0 0,0 1-1 0 0,0-1 1 0 0,0 0 0 0 0,0 1-1 0 0,0-2 1 0 0,0 1-1 0 0,-1 0 1 0 0,1 0 0 0 0,-1-1-1 0 0,1 0 1 0 0,-1 0-1 0 0,0 0 1 0 0,1 0 0 0 0,-1-1-1 0 0,-6 1 1 0 0,-1 1-62 0 0,0-1 0 0 0,1-1 1 0 0,-1 0-1 0 0,0 0 0 0 0,-16-4 1 0 0,25 4-106 0 0,1 0 0 0 0,-1 0 1 0 0,0-1-1 0 0,1 1 1 0 0,-1-1-1 0 0,0 1 0 0 0,1-1 1 0 0,-1 0-1 0 0,0 0 1 0 0,1 0-1 0 0,-1 0 0 0 0,1 0 1 0 0,0 0-1 0 0,-1 0 1 0 0,1 0-1 0 0,0 0 0 0 0,0-1 1 0 0,-1 1-1 0 0,1 0 1 0 0,0-1-1 0 0,0 1 0 0 0,1-1 1 0 0,-1 1-1 0 0,0-1 1 0 0,0 1-1 0 0,1-1 0 0 0,-1 0 1 0 0,1 0-1 0 0,-1 1 1 0 0,1-1-1 0 0,0 0 0 0 0,0 1 1 0 0,0-1-1 0 0,0 0 0 0 0,0 0 1 0 0,0 1-1 0 0,0-1 1 0 0,1 0-1 0 0,-1 0 0 0 0,0 1 1 0 0,1-1-1 0 0,1-2 1 0 0,13-14-2180 0 0,-7 11 1852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1716 0 0,'0'0'7045'0'0,"-5"16"-6999"0"0,-17 52 29 0 0,20-61-67 0 0,-1 0 0 0 0,-1 0 0 0 0,1 0 1 0 0,-1-1-1 0 0,0 1 0 0 0,-1-1 0 0 0,1 0 0 0 0,-1-1 0 0 0,-1 1 0 0 0,1-1 0 0 0,-10 8 0 0 0,-33 16-3609 0 0,34-20-984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208 179 1360 0 0,'0'0'4253'0'0,"-105"-67"-4253"0"0,87 50 0 0 0,0-2-80 0 0,2 4-665 0 0,-1-3-191 0 0,5 3-368 0 0,0 3 12 0 0,6 3 968 0 0,2 3-200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1 888 0 0,'0'0'7579'0'0,"0"15"-7295"0"0,0 49 3 0 0,0-61-285 0 0,0 0 1 0 0,0 1-1 0 0,1-1 0 0 0,0 0 0 0 0,0 0 0 0 0,0 1 1 0 0,0-1-1 0 0,0 0 0 0 0,1 0 0 0 0,-1 0 0 0 0,1-1 1 0 0,0 1-1 0 0,0 0 0 0 0,0 0 0 0 0,0-1 0 0 0,0 1 0 0 0,0-1 1 0 0,1 0-1 0 0,-1 0 0 0 0,1 0 0 0 0,0 0 0 0 0,-1 0 1 0 0,1-1-1 0 0,0 1 0 0 0,0-1 0 0 0,0 1 0 0 0,1-1 1 0 0,-1 0-1 0 0,0 0 0 0 0,0-1 0 0 0,0 1 0 0 0,1-1 1 0 0,-1 0-1 0 0,0 1 0 0 0,1-1 0 0 0,-1-1 0 0 0,0 1 1 0 0,1 0-1 0 0,-1-1 0 0 0,0 0 0 0 0,0 0 0 0 0,0 0 1 0 0,0 0-1 0 0,1 0 0 0 0,-2 0 0 0 0,1-1 0 0 0,0 0 1 0 0,0 1-1 0 0,0-1 0 0 0,-1 0 0 0 0,1-1 0 0 0,-1 1 1 0 0,1 0-1 0 0,-1-1 0 0 0,0 1 0 0 0,0-1 0 0 0,2-3 1 0 0,8-44-648 0 0,-12 48 636 0 0,1 0 1 0 0,-1-1-1 0 0,0 1 1 0 0,0-1-1 0 0,0 1 0 0 0,0-1 1 0 0,0 1-1 0 0,-1-1 1 0 0,1 1-1 0 0,-1 0 0 0 0,1-1 1 0 0,-1 1-1 0 0,0-1 1 0 0,0 1-1 0 0,0 0 0 0 0,0 0 1 0 0,-3-4-1 0 0,3 9 286 0 0,0 0 0 0 0,0 0 0 0 0,0 1 0 0 0,0-1-1 0 0,0 0 1 0 0,1 1 0 0 0,-1-1 0 0 0,1 0 0 0 0,0 1 0 0 0,1 5 0 0 0,6 114 192 0 0,-2-72-52 0 0,-3 54-1 0 0,-2-102-474 0 0,-1 0-1 0 0,1 0 0 0 0,-1 0 0 0 0,1 0 0 0 0,-1 0 1 0 0,0-1-1 0 0,0 1 0 0 0,0 0 0 0 0,0-1 0 0 0,-1 1 0 0 0,1-1 1 0 0,-1 1-1 0 0,0-1 0 0 0,1 0 0 0 0,-1 1 0 0 0,0-1 0 0 0,0 0 1 0 0,0 0-1 0 0,-1-1 0 0 0,1 1 0 0 0,0 0 0 0 0,-1-1 0 0 0,1 1 1 0 0,-1-1-1 0 0,0 0 0 0 0,1 0 0 0 0,-1 0 0 0 0,0 0 1 0 0,0 0-1 0 0,1-1 0 0 0,-1 1 0 0 0,-3 0 0 0 0,3-1-275 0 0,1-1 0 0 0,-1 1 0 0 0,0 0 0 0 0,1 0 0 0 0,-1-1 0 0 0,1 0 0 0 0,-1 1 0 0 0,1-1 0 0 0,0 0 0 0 0,-1 0 0 0 0,1 0 0 0 0,0-1 0 0 0,0 1 0 0 0,0-1 0 0 0,0 1 0 0 0,0-1 0 0 0,0 1 0 0 0,0-1 0 0 0,0 0 0 0 0,0 0 0 0 0,1 0 0 0 0,-1 0 0 0 0,1 0 0 0 0,-2-3 0 0 0,-2-9-1441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19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0 2048 0 0,'0'0'6081'0'0,"-6"0"-5911"0"0,1 1-95 0 0,-1 1-1 0 0,1-1 1 0 0,-1 1 0 0 0,1 0 0 0 0,-1 0 0 0 0,1 1-1 0 0,-6 3 1 0 0,10-6-46 0 0,0 1 1 0 0,0 0-1 0 0,0-1 0 0 0,0 1 0 0 0,0 0 0 0 0,0 0 0 0 0,1 0 0 0 0,-1 0 1 0 0,0 0-1 0 0,0 0 0 0 0,1 0 0 0 0,-1 0 0 0 0,0 0 0 0 0,1 0 1 0 0,-1 0-1 0 0,1 0 0 0 0,-1 0 0 0 0,1 3 0 0 0,0-3-26 0 0,0 0-1 0 0,0 1 1 0 0,1-1-1 0 0,-1 0 1 0 0,1 1-1 0 0,-1-1 0 0 0,1 0 1 0 0,0 0-1 0 0,-1 1 1 0 0,1-1-1 0 0,0 0 1 0 0,0 0-1 0 0,0 0 1 0 0,0 0-1 0 0,0 0 1 0 0,0 0-1 0 0,0 0 1 0 0,0 0-1 0 0,0-1 1 0 0,0 1-1 0 0,0 0 1 0 0,2 0-1 0 0,49 26-366 0 0,-42-23 378 0 0,0 1 0 0 0,0 0 1 0 0,0 0-1 0 0,-1 1 0 0 0,0 1 1 0 0,0-1-1 0 0,16 16 0 0 0,-25-21 13 0 0,1 0 0 0 0,0 0 0 0 0,0-1 0 0 0,0 1 0 0 0,-1 0 0 0 0,1 0 0 0 0,0 0 0 0 0,-1 0 0 0 0,1 0 0 0 0,-1 1 0 0 0,0-1 0 0 0,1 0 0 0 0,-1 0 0 0 0,0 0 0 0 0,1 0 0 0 0,-1 0 0 0 0,0 1 0 0 0,0-1 0 0 0,0 0 0 0 0,0 0 0 0 0,0 0 0 0 0,0 0 0 0 0,0 1 0 0 0,-1-1 0 0 0,1 0 0 0 0,0 0 0 0 0,-1 0 0 0 0,1 0 0 0 0,-1 2 0 0 0,-1-1-43 0 0,0 0 1 0 0,0 0-1 0 0,0 0 1 0 0,-1 0-1 0 0,1-1 1 0 0,0 1-1 0 0,-1-1 1 0 0,1 1-1 0 0,-1-1 1 0 0,1 0-1 0 0,-1 0 1 0 0,-2 1-1 0 0,-8 2-78 0 0,1-1 0 0 0,-1-1-1 0 0,1 0 1 0 0,-20 1 0 0 0,20-3-112 0 0,-23 0-1173 0 0,19-9-3115 0 0,15 6 1742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14 168 0 0,'0'0'1955'0'0,"4"-14"8328"0"0,-11 21-10278 0 0,1 0 0 0 0,1 0 0 0 0,0 0 0 0 0,0 1 1 0 0,0 0-1 0 0,1 0 0 0 0,0 0 0 0 0,0 0 0 0 0,1 1 0 0 0,-3 15 0 0 0,-1 2-12 0 0,2 0 1 0 0,-3 37 0 0 0,5-31-141 0 0,2-1-1 0 0,1 1 1 0 0,2-1 0 0 0,1 1-1 0 0,2-1 1 0 0,0 0-1 0 0,2-1 1 0 0,2 1-1 0 0,1-1 1 0 0,19 40 0 0 0,-28-66 103 0 0,1-1 1 0 0,0 0 0 0 0,0 1 0 0 0,0-1-1 0 0,0 0 1 0 0,1 0 0 0 0,-1-1 0 0 0,1 1-1 0 0,-1 0 1 0 0,1-1 0 0 0,5 4-1 0 0,13 1-9092 0 0,-14-6 8242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 1136 0 0,'0'0'5968'0'0,"-4"-2"-3474"0"0,84-17-1292 0 0,66-12-3930 0 0,-119 19 2422 0 0,-24 8-145 0 0,-15 7 137 0 0,10-2 332 0 0,0 0-1 0 0,0 0 1 0 0,0 0-1 0 0,0 1 1 0 0,1-1-1 0 0,-1 1 1 0 0,0-1-1 0 0,1 1 1 0 0,-1-1-1 0 0,1 1 1 0 0,-1 0-1 0 0,1 0 1 0 0,0 0-1 0 0,-1-1 0 0 0,1 1 1 0 0,0 0-1 0 0,0 1 1 0 0,1-1-1 0 0,-1 0 1 0 0,0 0-1 0 0,1 0 1 0 0,-1 0-1 0 0,1 1 1 0 0,0-1-1 0 0,0 4 1 0 0,0 6 172 0 0,1 0 0 0 0,0 0 0 0 0,6 23 0 0 0,1 9 43 0 0,-7-35-234 0 0,1 12-38 0 0,-1-1-1 0 0,-1 1 1 0 0,-1-1 0 0 0,-5 36 0 0 0,5-52 23 0 0,0-1 0 0 0,0 1 0 0 0,0 0 0 0 0,0 0 0 0 0,0-1-1 0 0,-1 1 1 0 0,1-1 0 0 0,-1 1 0 0 0,0-1 0 0 0,0 0 0 0 0,-1 0 0 0 0,1 0 0 0 0,0 0 0 0 0,-1 0 0 0 0,0 0-1 0 0,0-1 1 0 0,0 1 0 0 0,0-1 0 0 0,0 0 0 0 0,0 0 0 0 0,-1 0 0 0 0,1 0 0 0 0,-1-1 0 0 0,1 1 0 0 0,-1-1-1 0 0,1 0 1 0 0,-1 0 0 0 0,0 0 0 0 0,0-1 0 0 0,0 1 0 0 0,1-1 0 0 0,-6 0 0 0 0,8 0-81 0 0,0 0 0 0 0,0-1 1 0 0,0 1-1 0 0,0 0 0 0 0,-1-1 1 0 0,1 1-1 0 0,0-1 0 0 0,0 0 1 0 0,0 1-1 0 0,0-1 0 0 0,0 0 1 0 0,0 1-1 0 0,0-1 0 0 0,0 0 1 0 0,1 0-1 0 0,-1 0 0 0 0,0 0 1 0 0,0 0-1 0 0,1 0 0 0 0,-1 0 1 0 0,1 0-1 0 0,-1 0 0 0 0,1 0 1 0 0,-1 0-1 0 0,1-1 0 0 0,-1 1 1 0 0,1 0-1 0 0,0-2 0 0 0,-1-1-397 0 0,0 0-1 0 0,0 0 0 0 0,1-1 1 0 0,0 1-1 0 0,0 0 0 0 0,0 0 1 0 0,1-7-1 0 0,2 1-465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16 1432 0 0,'0'0'7103'0'0,"-7"-15"-4974"0"0,6 15-2027 0 0,-1 1 1 0 0,1-1 0 0 0,0 1 0 0 0,0-1 0 0 0,-1 1 0 0 0,1 0 0 0 0,0-1-1 0 0,0 1 1 0 0,0 0 0 0 0,0 0 0 0 0,0 0 0 0 0,0 0 0 0 0,0 0-1 0 0,0 0 1 0 0,0 0 0 0 0,0 0 0 0 0,1 1 0 0 0,-1-1 0 0 0,0 0 0 0 0,1 0-1 0 0,-2 3 1 0 0,-13 37-377 0 0,7-20 190 0 0,-3 7-95 0 0,-8 14-396 0 0,0-20-2802 0 0,32-21-5044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104 143 840 0 0,'0'0'5000'0'0,"-3"-7"-4453"0"0,-14-20-438 0 0,-1 1 1 0 0,0 1-1 0 0,-23-24 1 0 0,35 41-1626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9 664 0 0,'0'0'7039'0'0,"-9"-8"-1037"0"0,-7 45-6230 0 0,-11 25-148 0 0,20-21-5896 0 0,18-36 592 0 0,-9-5 5487 0 0,7 0-763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1360 0 0,'0'0'10201'0'0,"38"-5"-8841"0"0,195-14-2345 0 0,-259 19-751 0 0,24 0 1784 0 0,-1 0-1 0 0,1 1 0 0 0,0-1 1 0 0,0 1-1 0 0,0-1 0 0 0,-1 1 1 0 0,1-1-1 0 0,0 1 0 0 0,0 0 1 0 0,0 0-1 0 0,0 0 0 0 0,0 0 1 0 0,0 1-1 0 0,0-1 0 0 0,1 0 1 0 0,-1 1-1 0 0,0-1 0 0 0,1 1 1 0 0,-3 3-1 0 0,1 6 14 0 0,1 1 0 0 0,1 0 1 0 0,0-1-1 0 0,1 1 0 0 0,0 0 0 0 0,0 0 1 0 0,1-1-1 0 0,6 24 0 0 0,0 23-154 0 0,-6-45 59 0 0,-1 1-1 0 0,0-1 1 0 0,-1 1-1 0 0,0-1 1 0 0,-1 0-1 0 0,-1 0 1 0 0,-8 25 0 0 0,10-34-38 0 0,-1 0 0 0 0,0 0 1 0 0,-1 0-1 0 0,1 0 1 0 0,-1 0-1 0 0,1-1 0 0 0,-1 1 1 0 0,0-1-1 0 0,-1 0 1 0 0,1 0-1 0 0,0 0 0 0 0,-1 0 1 0 0,0 0-1 0 0,1-1 1 0 0,-1 0-1 0 0,0 0 0 0 0,0 0 1 0 0,-1 0-1 0 0,1 0 1 0 0,0-1-1 0 0,-1 0 0 0 0,1 0 1 0 0,0 0-1 0 0,-1 0 1 0 0,1-1-1 0 0,-1 0 0 0 0,-4 0 1 0 0,7 0-126 0 0,0 0-1 0 0,1-1 1 0 0,-1 1 0 0 0,0-1-1 0 0,1 1 1 0 0,-1-1 0 0 0,1 1-1 0 0,-1-1 1 0 0,1 0-1 0 0,-1 0 1 0 0,1 0 0 0 0,0 0-1 0 0,-1 0 1 0 0,1 0 0 0 0,0 0-1 0 0,0 0 1 0 0,0 0 0 0 0,-1 0-1 0 0,1-1 1 0 0,0 1 0 0 0,1-1-1 0 0,-1 1 1 0 0,0-1 0 0 0,0 1-1 0 0,1-1 1 0 0,-1 1 0 0 0,1-1-1 0 0,-1 1 1 0 0,1-1 0 0 0,0 0-1 0 0,-1 1 1 0 0,1-1 0 0 0,0 0-1 0 0,0 1 1 0 0,0-1 0 0 0,0 0-1 0 0,1 1 1 0 0,-1-1 0 0 0,0 0-1 0 0,1 1 1 0 0,-1-1 0 0 0,2-2-1 0 0,5-5-337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1764 0 0,'0'0'7706'0'0,"-12"16"-7560"0"0,1-2-149 0 0,-17 23-131 0 0,-48 48 1 0 0,75-84 91 0 0,-14 16-1902 0 0,14-17 1767 0 0,1 0 0 0 0,-1 1 0 0 0,1-1 1 0 0,0 0-1 0 0,-1 1 0 0 0,1-1 0 0 0,0 1 1 0 0,-1-1-1 0 0,1 0 0 0 0,0 1 1 0 0,0-1-1 0 0,-1 1 0 0 0,1-1 0 0 0,0 1 1 0 0,0-1-1 0 0,0 1 0 0 0,-1-1 1 0 0,1 1-1 0 0,0-1 0 0 0,0 1 0 0 0,0-1 1 0 0,0 1-1 0 0,0-1 0 0 0,0 1 0 0 0,0-1 1 0 0,0 1-1 0 0,0-1 0 0 0,0 1 1 0 0,1-1-1 0 0,-1 1 0 0 0,0-1 0 0 0,0 1 1 0 0,0-1-1 0 0,1 1 0 0 0,-1-1 1 0 0,0 0-1 0 0,1 1 0 0 0,4 1-467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175 185 44 0 0,'0'0'7575'0'0,"-18"-16"-7513"0"0,4 4-69 0 0,-17-13 65 0 0,2-2 0 0 0,-38-44 1 0 0,54 49-1454 0 0,10 11-4366 0 0,7 11 5068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48 2156 0 0,'0'0'7014'0'0,"0"10"-6779"0"0,-2 30 153 0 0,2-38-346 0 0,0-1 0 0 0,0 0 0 0 0,0 0 0 0 0,1 1 0 0 0,-1-1 0 0 0,1 0-1 0 0,-1 0 1 0 0,1 0 0 0 0,0 0 0 0 0,-1 1 0 0 0,1-1 0 0 0,0 0 0 0 0,0 0 0 0 0,-1 0 0 0 0,1 0 0 0 0,0-1 0 0 0,0 1 0 0 0,0 0 0 0 0,0 0 0 0 0,0 0 0 0 0,1-1 0 0 0,-1 1-1 0 0,0-1 1 0 0,0 1 0 0 0,0-1 0 0 0,1 1 0 0 0,-1-1 0 0 0,0 0 0 0 0,0 1 0 0 0,1-1 0 0 0,-1 0 0 0 0,0 0 0 0 0,0 0 0 0 0,1 0 0 0 0,-1 0 0 0 0,3-1 0 0 0,0 1-108 0 0,1 0 1 0 0,-1 0 0 0 0,0-1 0 0 0,1 0 0 0 0,-1 0 0 0 0,0 0 0 0 0,0 0-1 0 0,7-3 1 0 0,-7 0-26 0 0,-1 1-1 0 0,1-1 1 0 0,-1 0-1 0 0,1 0 0 0 0,-1 0 1 0 0,-1 0-1 0 0,1-1 0 0 0,0 1 1 0 0,-1-1-1 0 0,0 1 1 0 0,2-8-1 0 0,-3 11 79 0 0,0-1 0 0 0,-1 0 1 0 0,1 1-1 0 0,-1-1 0 0 0,1 0 0 0 0,-1 0 0 0 0,1 0 1 0 0,-1 1-1 0 0,0-1 0 0 0,0 0 0 0 0,0 0 0 0 0,0 0 1 0 0,0 0-1 0 0,0 0 0 0 0,-1 1 0 0 0,1-1 0 0 0,-1 0 0 0 0,1 0 1 0 0,-1 1-1 0 0,0-1 0 0 0,1 0 0 0 0,-1 1 0 0 0,0-1 1 0 0,0 0-1 0 0,0 1 0 0 0,0-1 0 0 0,-1 1 0 0 0,1 0 1 0 0,0-1-1 0 0,-1 1 0 0 0,1 0 0 0 0,0 0 0 0 0,-4-2 1 0 0,4 3 55 0 0,0 0 0 0 0,1-1 0 0 0,-1 1 0 0 0,0 0 0 0 0,0 0 0 0 0,1 0 0 0 0,-1 0 0 0 0,0 0 0 0 0,0 0 0 0 0,1 1 1 0 0,-1-1-1 0 0,0 0 0 0 0,0 0 0 0 0,1 0 0 0 0,-1 1 0 0 0,0-1 0 0 0,1 0 0 0 0,-1 1 0 0 0,0-1 0 0 0,1 0 1 0 0,-1 1-1 0 0,0-1 0 0 0,1 1 0 0 0,-1-1 0 0 0,1 1 0 0 0,-1 0 0 0 0,1-1 0 0 0,-1 1 0 0 0,1-1 0 0 0,0 1 1 0 0,-1 0-1 0 0,1-1 0 0 0,0 1 0 0 0,-1 0 0 0 0,1 0 0 0 0,0-1 0 0 0,0 1 0 0 0,0 0 0 0 0,-1 0 0 0 0,1 0 1 0 0,-7 39 224 0 0,6-32-187 0 0,-1 22 34 0 0,1 0 0 0 0,2 35 0 0 0,1-35-196 0 0,-2-1 1 0 0,-4 39-1 0 0,3-65-9 0 0,1-1-1 0 0,-1 0 1 0 0,0 0-1 0 0,0 0 1 0 0,0 0-1 0 0,0 0 1 0 0,0 0-1 0 0,-1 0 1 0 0,1-1-1 0 0,0 1 1 0 0,-1 0-1 0 0,0-1 1 0 0,1 1-1 0 0,-1-1 1 0 0,0 1-1 0 0,0-1 1 0 0,0 0-1 0 0,0 0 1 0 0,0 0-1 0 0,-3 1 1 0 0,3-1-195 0 0,1 0-1 0 0,0-1 1 0 0,-1 0 0 0 0,1 1 0 0 0,-1-1 0 0 0,1 0 0 0 0,-1 0-1 0 0,1 0 1 0 0,-1 0 0 0 0,1 0 0 0 0,-1 0 0 0 0,1 0 0 0 0,-1 0-1 0 0,1-1 1 0 0,-1 1 0 0 0,1-1 0 0 0,-1 1 0 0 0,1-1 0 0 0,-1 1-1 0 0,0-2 1 0 0,-5-12-2438 0 0,7 7 2100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71 685 1936 0 0,'0'0'5423'0'0,"10"-17"-4611"0"0,-4 6-692 0 0,10-17 271 0 0,-2-1 0 0 0,0 0-1 0 0,8-31 1 0 0,-15 34-176 0 0,-1 0 0 0 0,-2-1 0 0 0,0 1 0 0 0,-2-1 0 0 0,-1 0 0 0 0,-1 0 0 0 0,-7-45 0 0 0,5 56-450 0 0,-1 1-1 0 0,0 0 1 0 0,-1 0-1 0 0,-1 0 1 0 0,0 1-1 0 0,-1 0 1 0 0,-1 0-1 0 0,0 0 1 0 0,-1 0-1 0 0,0 1 1 0 0,-1 1-1 0 0,-1 0 1 0 0,0 0 0 0 0,-20-18-1 0 0,4 13-2640 0 0,0 7-1810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28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1944 0 0,'0'0'6251'0'0,"0"15"-6089"0"0,-2 141 660 0 0,2-109-283 0 0,0-27-4987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50 620 0 0,'0'0'2076'0'0,"-4"-1"-1565"0"0,-7-5 3722 0 0,30 4 2387 0 0,-1 2-4591 0 0,-1-2-4033 0 0,30-7 1812 0 0,-23 5-429 0 0,0 0 0 0 0,-1-2 0 0 0,25-10 0 0 0,-54 19-2 0 0,5-3 652 0 0,0 0 0 0 0,-1 1 0 0 0,1-1-1 0 0,0 1 1 0 0,0 0 0 0 0,0-1 0 0 0,0 1 0 0 0,0 0-1 0 0,0 0 1 0 0,0 0 0 0 0,0 0 0 0 0,0 0 0 0 0,0 0-1 0 0,0 0 1 0 0,0 0 0 0 0,1 0 0 0 0,-1 0-1 0 0,0 0 1 0 0,1 0 0 0 0,-1 0 0 0 0,1 1 0 0 0,-1-1-1 0 0,1 0 1 0 0,0 0 0 0 0,-1 1 0 0 0,1-1 0 0 0,0 2-1 0 0,-5 22-41 0 0,2-1 1 0 0,0 1-1 0 0,2 44 0 0 0,2-50 9 0 0,-1 0 0 0 0,-1 0 1 0 0,0 0-1 0 0,-2-1 1 0 0,0 1-1 0 0,-1 0 0 0 0,-11 30 1 0 0,14-47-32 0 0,0 1-1 0 0,0-1 1 0 0,-1 0 0 0 0,1 1 0 0 0,0-1-1 0 0,-1 0 1 0 0,0 0 0 0 0,0 0 0 0 0,1 0 0 0 0,-1 0-1 0 0,0 0 1 0 0,-1-1 0 0 0,1 1 0 0 0,0-1 0 0 0,0 1-1 0 0,-1-1 1 0 0,1 0 0 0 0,-1 0 0 0 0,1 0 0 0 0,-1 0-1 0 0,1 0 1 0 0,-1-1 0 0 0,1 1 0 0 0,-1-1 0 0 0,0 0-1 0 0,1 0 1 0 0,-1 0 0 0 0,0 0 0 0 0,1 0 0 0 0,-1 0-1 0 0,0-1 1 0 0,1 1 0 0 0,-1-1 0 0 0,-3-1 0 0 0,2 1-182 0 0,1-1 0 0 0,-1 0 0 0 0,1 1 0 0 0,0-1 1 0 0,0 0-1 0 0,0-1 0 0 0,0 1 0 0 0,0 0 0 0 0,0-1 1 0 0,-4-5-1 0 0,5 6-237 0 0,0-1 1 0 0,1 0-1 0 0,-1 0 0 0 0,0 0 1 0 0,1 0-1 0 0,0 0 0 0 0,0 0 1 0 0,0 0-1 0 0,0 0 1 0 0,0 0-1 0 0,1 0 0 0 0,-1 0 1 0 0,1-5-1 0 0,1 1-223 0 0,4 2 242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0 872 0 0,'0'0'6957'0'0,"-3"10"-6745"0"0,1-6-177 0 0,-12 41 119 0 0,13-42-110 0 0,1 0 1 0 0,-1-1-1 0 0,1 1 0 0 0,-1 0 0 0 0,1 0 1 0 0,0 0-1 0 0,0 0 0 0 0,0 0 1 0 0,1 0-1 0 0,-1-1 0 0 0,1 1 0 0 0,-1 0 1 0 0,1 0-1 0 0,0 0 0 0 0,0-1 1 0 0,2 5-1 0 0,-2-5-54 0 0,0-1 0 0 0,1 0 0 0 0,-1 1 1 0 0,0-1-1 0 0,1 0 0 0 0,-1 0 0 0 0,1 0 1 0 0,-1 0-1 0 0,1 0 0 0 0,0 0 0 0 0,-1 0 0 0 0,1 0 1 0 0,0-1-1 0 0,0 1 0 0 0,-1-1 0 0 0,1 1 1 0 0,0-1-1 0 0,0 0 0 0 0,0 0 0 0 0,0 0 0 0 0,-1 0 1 0 0,1 0-1 0 0,0 0 0 0 0,0 0 0 0 0,0 0 1 0 0,0-1-1 0 0,-1 1 0 0 0,1-1 0 0 0,0 1 0 0 0,0-1 1 0 0,-1 0-1 0 0,1 0 0 0 0,0 0 0 0 0,-1 0 1 0 0,3-2-1 0 0,1 0-70 0 0,-1 0 0 0 0,0-1 0 0 0,0 1 1 0 0,0-1-1 0 0,0 0 0 0 0,-1 0 0 0 0,1-1 0 0 0,-1 1 0 0 0,0-1 1 0 0,4-9-1 0 0,-6 12 35 0 0,0-1 1 0 0,0 0 0 0 0,0 1 0 0 0,-1-1-1 0 0,1 0 1 0 0,-1 0 0 0 0,1 0 0 0 0,-1 1-1 0 0,0-1 1 0 0,-1-5 0 0 0,-2 10 93 0 0,-1 21-229 0 0,6 66 155 0 0,0-72 58 0 0,-1 1-1 0 0,0-1 0 0 0,-1 0 0 0 0,-1 0 1 0 0,-1 0-1 0 0,0 0 0 0 0,-7 24 1 0 0,7-39-48 0 0,0 1 0 0 0,0 0 1 0 0,0-1-1 0 0,0 1 0 0 0,-1-1 0 0 0,1 0 1 0 0,0 0-1 0 0,-1 0 0 0 0,0 0 1 0 0,1 0-1 0 0,-1-1 0 0 0,0 1 0 0 0,0-1 1 0 0,0 1-1 0 0,0-1 0 0 0,0 0 0 0 0,-6 1 1 0 0,7-2-129 0 0,1 1 1 0 0,0-1 0 0 0,0 1 0 0 0,-1-1-1 0 0,1 0 1 0 0,0 0 0 0 0,0 1-1 0 0,-1-1 1 0 0,1 0 0 0 0,0 0 0 0 0,-1 0-1 0 0,1-1 1 0 0,0 1 0 0 0,0 0-1 0 0,-1 0 1 0 0,1-1 0 0 0,0 1 0 0 0,0-1-1 0 0,-1 1 1 0 0,1-1 0 0 0,0 1-1 0 0,0-1 1 0 0,0 0 0 0 0,0 1 0 0 0,0-1-1 0 0,0 0 1 0 0,0 0 0 0 0,0 0-1 0 0,0 0 1 0 0,0 0 0 0 0,1 0-1 0 0,-1 0 1 0 0,0 0 0 0 0,1 0 0 0 0,-1-1-1 0 0,0 1 1 0 0,1 0 0 0 0,0 0-1 0 0,-1 0 1 0 0,1-1 0 0 0,0 1 0 0 0,-1 0-1 0 0,1-1 1 0 0,0-1 0 0 0,0-2-347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1420 0 0,'0'0'10350'0'0,"-17"21"-9536"0"0,5 5-651 0 0,-4 10-884 0 0,13-20-2840 0 0,7-3-3697 0 0,6-3 6051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1640 0 0,'0'0'7917'0'0,"50"6"-6286"0"0,-39-7-1688 0 0,-1 0 0 0 0,0-2 0 0 0,1 1 0 0 0,-1-1 0 0 0,10-5 0 0 0,12-1-218 0 0,-33 9 463 0 0,-9 38 428 0 0,8-23-673 0 0,1-1 0 0 0,0 1-1 0 0,1 0 1 0 0,1-1 0 0 0,0 1 0 0 0,1-1-1 0 0,1 1 1 0 0,0-1 0 0 0,8 24 0 0 0,-5-23 38 0 0,-2 1 1 0 0,0 0 0 0 0,-1 1-1 0 0,-1-1 1 0 0,0 0 0 0 0,-2 32-1 0 0,-1-46-15 0 0,0 1 0 0 0,0-1 0 0 0,0 0 0 0 0,0 0 0 0 0,0 0 0 0 0,-1 0 0 0 0,1-1 0 0 0,-1 1 0 0 0,1 0 0 0 0,-1-1 0 0 0,0 1 0 0 0,1-1 0 0 0,-1 1 0 0 0,0-1 0 0 0,0 0 1 0 0,0 1-1 0 0,0-1 0 0 0,-1 0 0 0 0,1-1 0 0 0,0 1 0 0 0,0 0 0 0 0,0-1 0 0 0,-1 1 0 0 0,1-1 0 0 0,0 0 0 0 0,-5 1 0 0 0,-3 0-142 0 0,0 0 0 0 0,-1-1 1 0 0,1 0-1 0 0,-19-2 1 0 0,-3-10-2563 0 0,17-2-2272 0 0,13 10 4423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0 656 0 0,'0'0'9959'0'0,"-43"0"-9650"0"0,36 0-521 0 0,-18 0 137 0 0,16 4-2711 0 0,6 5-3967 0 0,15-8 5880 0 0,39-15 648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1728 0 0,'0'0'8530'0'0,"-3"9"-8594"0"0,0 0 40 0 0,0-1 0 0 0,-1 0 0 0 0,0 0 0 0 0,0-1 0 0 0,-1 1 0 0 0,0-1 0 0 0,0 0 0 0 0,0 0 0 0 0,-11 9 0 0 0,13-14 48 0 0,-4 4-521 0 0,0 0 0 0 0,0 1 0 0 0,1 0 0 0 0,-10 12 0 0 0,15-17-92 0 0,-1 1 0 0 0,1-1-1 0 0,-1 1 1 0 0,1 0 0 0 0,0 0 0 0 0,0-1 0 0 0,1 1-1 0 0,-1 0 1 0 0,0 0 0 0 0,1 0 0 0 0,0 4 0 0 0,0-1 202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150 123 3096 0 0,'0'0'5005'0'0,"-14"-11"-4923"0"0,-109-93 100 0 0,118 101 496 0 0,-2-2-4211 0 0,13 16-1977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2000 0 0,'0'0'6869'0'0,"-4"1"-6717"0"0,3 0-116 0 0,0-1-1 0 0,0 0 1 0 0,0 1 0 0 0,0-1 0 0 0,0 1 0 0 0,0-1 0 0 0,0 1-1 0 0,0 0 1 0 0,0-1 0 0 0,0 1 0 0 0,0 0 0 0 0,0 0 0 0 0,1 0-1 0 0,-1 0 1 0 0,0 0 0 0 0,1 0 0 0 0,-1 0 0 0 0,0 0 0 0 0,1 0-1 0 0,-1 0 1 0 0,1 0 0 0 0,-1 0 0 0 0,1 0 0 0 0,0 0 0 0 0,0 0-1 0 0,-1 2 1 0 0,1-1-7 0 0,1-1 1 0 0,-1 0-1 0 0,0 0 0 0 0,1 1 0 0 0,-1-1 0 0 0,1 0 1 0 0,-1 0-1 0 0,1 0 0 0 0,0 0 0 0 0,-1 1 1 0 0,1-1-1 0 0,0 0 0 0 0,0 0 0 0 0,0 0 0 0 0,0-1 1 0 0,0 1-1 0 0,0 0 0 0 0,0 0 0 0 0,0 0 0 0 0,0-1 1 0 0,0 1-1 0 0,0 0 0 0 0,0-1 0 0 0,1 1 0 0 0,-1-1 1 0 0,0 0-1 0 0,0 1 0 0 0,1-1 0 0 0,1 0 0 0 0,3 2-92 0 0,-1-1 0 0 0,1 0 0 0 0,-1 0 0 0 0,1-1 0 0 0,-1 1-1 0 0,1-1 1 0 0,0 0 0 0 0,-1-1 0 0 0,1 0 0 0 0,5-1 0 0 0,-9 2-3 0 0,0-1 1 0 0,0 0 0 0 0,0 0 0 0 0,0 0 0 0 0,0 0 0 0 0,-1 0-1 0 0,1 0 1 0 0,0 0 0 0 0,-1 0 0 0 0,1-1 0 0 0,-1 1 0 0 0,0-1-1 0 0,1 1 1 0 0,-1-1 0 0 0,0 1 0 0 0,0-1 0 0 0,0 0 0 0 0,0 0 0 0 0,0 0-1 0 0,0 1 1 0 0,0-1 0 0 0,-1 0 0 0 0,1 0 0 0 0,-1 0 0 0 0,1 0-1 0 0,-1 0 1 0 0,0 0 0 0 0,0 0 0 0 0,0-4 0 0 0,0 6 81 0 0,0-1 1 0 0,0 1 0 0 0,0 0-1 0 0,-1 0 1 0 0,1-1-1 0 0,0 1 1 0 0,0 0-1 0 0,0 0 1 0 0,0 0 0 0 0,0-1-1 0 0,-1 1 1 0 0,1 0-1 0 0,0 0 1 0 0,0 0 0 0 0,0 0-1 0 0,-1-1 1 0 0,1 1-1 0 0,0 0 1 0 0,0 0-1 0 0,-1 0 1 0 0,1 0 0 0 0,0 0-1 0 0,0 0 1 0 0,-1 0-1 0 0,1 0 1 0 0,0-1 0 0 0,0 1-1 0 0,-1 0 1 0 0,1 0-1 0 0,0 0 1 0 0,0 0-1 0 0,-1 0 1 0 0,1 1 0 0 0,0-1-1 0 0,0 0 1 0 0,-1 0-1 0 0,1 0 1 0 0,0 0 0 0 0,0 0-1 0 0,-1 0 1 0 0,1 0-1 0 0,0 0 1 0 0,0 0-1 0 0,0 1 1 0 0,-1-1 0 0 0,1 0-1 0 0,0 0 1 0 0,0 0-1 0 0,0 1 1 0 0,0-1 0 0 0,-1 0-1 0 0,1 0 1 0 0,0 0-1 0 0,0 1 1 0 0,0-1-1 0 0,0 0 1 0 0,0 0 0 0 0,0 1-1 0 0,-1-1 1 0 0,1 0-1 0 0,0 0 1 0 0,0 1 0 0 0,-13 13 785 0 0,8 3-782 0 0,-1-1 1 0 0,2 1 0 0 0,0 0-1 0 0,1 0 1 0 0,1 0 0 0 0,1 0 0 0 0,0 0-1 0 0,3 31 1 0 0,-1-15-695 0 0,-6-17-1175 0 0,1 3-5291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138 680 2544 0 0,'0'0'5919'0'0,"13"-19"-5651"0"0,39-61-56 0 0,-46 71-154 0 0,-1-1 0 0 0,-1 0 0 0 0,0 0 0 0 0,0-1-1 0 0,-1 1 1 0 0,-1-1 0 0 0,0 0 0 0 0,0 1-1 0 0,-1-1 1 0 0,0 0 0 0 0,-1 0 0 0 0,0 0-1 0 0,-1 0 1 0 0,-2-12 0 0 0,2 5 2 0 0,-2-5-69 0 0,-1 1 0 0 0,-1 0 0 0 0,0-1 0 0 0,-2 2 0 0 0,0-1 0 0 0,-2 1 0 0 0,0 0 0 0 0,-2 1 0 0 0,-16-26 0 0 0,13 25-1161 0 0,-1 1 1 0 0,-1 1-1 0 0,-1 0 1 0 0,-35-30-1 0 0,22 26-2682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1020 0 0,'0'0'7945'0'0,"-9"6"-7789"0"0,-6 8 84 0 0,0 0 1 0 0,1 0-1 0 0,0 2 0 0 0,1 0 1 0 0,1 0-1 0 0,1 1 1 0 0,0 1-1 0 0,-12 26 0 0 0,14-22-20 0 0,1 0-1 0 0,1 1 1 0 0,1 0-1 0 0,0 0 0 0 0,2 0 1 0 0,1 1-1 0 0,0 37 1 0 0,3-51-427 0 0,1 1 1 0 0,0 0 0 0 0,0 0 0 0 0,1-1-1 0 0,0 1 1 0 0,1-1 0 0 0,0 0 0 0 0,1 0-1 0 0,0 0 1 0 0,1 0 0 0 0,0 0 0 0 0,0-1-1 0 0,1 0 1 0 0,0 0 0 0 0,1-1 0 0 0,-1 0-1 0 0,2 0 1 0 0,13 12 0 0 0,52 31-7038 0 0,-47-31 5863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28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1204 0 0,'0'0'6651'0'0,"4"24"-5662"0"0,16-6-462 0 0,0 1 1 0 0,22 27-1 0 0,-36-39-469 0 0,0 1 0 0 0,-1-1 1 0 0,1 1-1 0 0,-2 1 0 0 0,1-1 0 0 0,-1 1 0 0 0,0-1 1 0 0,-1 1-1 0 0,0 1 0 0 0,1 9 0 0 0,-4-18-84 0 0,0 0-1 0 0,0 1 1 0 0,0-1-1 0 0,0 0 0 0 0,0 0 1 0 0,-1 1-1 0 0,1-1 0 0 0,-1 0 1 0 0,1 0-1 0 0,-1 0 1 0 0,1 0-1 0 0,-1 0 0 0 0,0 0 1 0 0,1 0-1 0 0,-1 0 1 0 0,0 0-1 0 0,0 0 0 0 0,0 0 1 0 0,1 0-1 0 0,-1 0 1 0 0,0-1-1 0 0,0 1 0 0 0,-1 0 1 0 0,1-1-1 0 0,0 1 1 0 0,0-1-1 0 0,0 1 0 0 0,0-1 1 0 0,0 1-1 0 0,-1-1 0 0 0,1 0 1 0 0,0 0-1 0 0,0 1 1 0 0,0-1-1 0 0,-1 0 0 0 0,-1 0 1 0 0,-56 1-375 0 0,45-2 258 0 0,8 1-510 0 0,-1-1 1 0 0,1 0-1 0 0,0 0 1 0 0,0 0-1 0 0,0-1 1 0 0,0 0 0 0 0,0 0-1 0 0,-11-6 1 0 0,10 4-1850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80 620 0 0,'0'0'5074'0'0,"-2"-9"-4585"0"0,-1-3-299 0 0,-2-32 1034 0 0,5 43-1140 0 0,0 0-1 0 0,0 0 0 0 0,1 1 1 0 0,-1-1-1 0 0,0 0 0 0 0,1 0 1 0 0,-1 1-1 0 0,1-1 0 0 0,-1 0 1 0 0,1 1-1 0 0,-1-1 0 0 0,1 1 0 0 0,-1-1 1 0 0,1 1-1 0 0,0-1 0 0 0,-1 1 1 0 0,1-1-1 0 0,0 1 0 0 0,0-1 1 0 0,-1 1-1 0 0,1 0 0 0 0,0-1 1 0 0,0 1-1 0 0,-1 0 0 0 0,1 0 1 0 0,0 0-1 0 0,0 0 0 0 0,0 0 1 0 0,-1 0-1 0 0,1 0 0 0 0,0 0 0 0 0,0 0 1 0 0,0 0-1 0 0,-1 0 0 0 0,1 0 1 0 0,0 0-1 0 0,0 1 0 0 0,1-1 1 0 0,0 1-79 0 0,0-1 0 0 0,0 0 0 0 0,0 1 0 0 0,0-1 0 0 0,0 1 0 0 0,0 0 0 0 0,0-1 0 0 0,-1 1-1 0 0,1 0 1 0 0,0 0 0 0 0,0 0 0 0 0,-1 1 0 0 0,1-1 0 0 0,0 0 0 0 0,2 3 0 0 0,-1 3-71 0 0,0-1-1 0 0,0 1 1 0 0,0 0-1 0 0,-1 0 1 0 0,0 0-1 0 0,-1 0 1 0 0,1 0 0 0 0,-1 0-1 0 0,-1 0 1 0 0,1 1-1 0 0,-1-1 1 0 0,0 0-1 0 0,-1 0 1 0 0,0 1-1 0 0,0-1 1 0 0,-1 0-1 0 0,-3 11 1 0 0,0-6 53 0 0,-1 0 0 0 0,0 0 0 0 0,0 0 0 0 0,-2-1 1 0 0,1 0-1 0 0,-1 0 0 0 0,-1-1 0 0 0,-15 15 0 0 0,9-5 370 0 0,15-20-329 0 0,-1 0 0 0 0,1 1 0 0 0,0-1 0 0 0,0 0-1 0 0,0 1 1 0 0,0-1 0 0 0,0 0 0 0 0,0 0 0 0 0,0 1-1 0 0,0-1 1 0 0,0 0 0 0 0,0 1 0 0 0,0-1 0 0 0,0 0-1 0 0,0 0 1 0 0,0 1 0 0 0,0-1 0 0 0,1 0 0 0 0,-1 1-1 0 0,0-1 1 0 0,0 0 0 0 0,0 0 0 0 0,0 1 0 0 0,1-1-1 0 0,-1 0 1 0 0,0 0 0 0 0,0 1 0 0 0,0-1-1 0 0,1 0 1 0 0,-1 0 0 0 0,0 0 0 0 0,0 0 0 0 0,1 1-1 0 0,-1-1 1 0 0,0 0 0 0 0,1 0 0 0 0,40 1 1586 0 0,-17-2-2266 0 0,-13 0 373 0 0,-1 0 0 0 0,1 0 0 0 0,-1-2 0 0 0,13-3 0 0 0,10-2-2746 0 0,0 4-3790 0 0,-25 4 6156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1744 0 0,'0'0'3889'0'0,"-9"16"-3675"0"0,4-7-180 0 0,-5 11 217 0 0,-2 0 1 0 0,0-1-1 0 0,-2 0 1 0 0,-30 34 0 0 0,39-48-264 0 0,1-1 0 0 0,-1 0 0 0 0,0 0 0 0 0,0 0 1 0 0,0-1-1 0 0,-1 0 0 0 0,1 0 0 0 0,-1 0 1 0 0,0 0-1 0 0,0-1 0 0 0,1 0 0 0 0,-2 0 0 0 0,1-1 1 0 0,0 1-1 0 0,-7-1 0 0 0,12-1 9 0 0,0-1 0 0 0,0 1 1 0 0,0-1-1 0 0,1 0 0 0 0,-1 1 0 0 0,0-1 1 0 0,1 0-1 0 0,-1 1 0 0 0,1-1 0 0 0,-1 0 1 0 0,1 0-1 0 0,-1 0 0 0 0,1 1 0 0 0,-1-1 0 0 0,1 0 1 0 0,0 0-1 0 0,0 0 0 0 0,-1 0 0 0 0,1 0 1 0 0,0 0-1 0 0,0 0 0 0 0,0 0 0 0 0,0 0 1 0 0,0 0-1 0 0,0 1 0 0 0,0-3 0 0 0,0-34 49 0 0,0 29 10 0 0,0 6-34 0 0,0 0 1 0 0,0 0 0 0 0,0 0 0 0 0,0 1 0 0 0,1-1 0 0 0,-1 0-1 0 0,0 0 1 0 0,1 0 0 0 0,-1 0 0 0 0,1 1 0 0 0,0-1-1 0 0,0 0 1 0 0,-1 0 0 0 0,3-1 0 0 0,-3 2 51 0 0,1 1 1 0 0,-1-1-1 0 0,1 1 0 0 0,-1 0 1 0 0,1-1-1 0 0,0 1 1 0 0,-1 0-1 0 0,1-1 0 0 0,-1 1 1 0 0,1 0-1 0 0,0 0 1 0 0,-1 0-1 0 0,1-1 0 0 0,0 1 1 0 0,-1 0-1 0 0,1 0 1 0 0,0 0-1 0 0,0 0 0 0 0,-1 0 1 0 0,1 0-1 0 0,0 1 1 0 0,-1-1-1 0 0,1 0 0 0 0,0 0 1 0 0,0 1-1 0 0,4 1 143 0 0,-1 0 0 0 0,1 1 0 0 0,-1 0 0 0 0,1 0 0 0 0,-1 0 0 0 0,0 0 0 0 0,7 8 0 0 0,-6-5-332 0 0,6 6 491 0 0,1 0 0 0 0,0-1 1 0 0,0-1-1 0 0,23 15 0 0 0,-31-23-604 0 0,0 1 0 0 0,0-2 1 0 0,0 1-1 0 0,0 0 0 0 0,1-1 0 0 0,-1 0 0 0 0,1 0 1 0 0,8 0-1 0 0,-9-1-480 0 0,0 0 1 0 0,0 0-1 0 0,0-1 0 0 0,-1 1 1 0 0,1-1-1 0 0,0 0 0 0 0,0 0 1 0 0,-1-1-1 0 0,1 1 0 0 0,-1-1 1 0 0,7-4-1 0 0,2-2-969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3097 28 296 0 0,'0'0'1528'0'0,"4"-2"-1386"0"0,21-8 430 0 0,-18 8 3961 0 0,-23 7-5434 0 0,-16-5-2812 0 0,0-2 3457 0 0,-67 0 6077 0 0,60 7-6800 0 0,26-3 746 0 0,0 0 0 0 0,0-1 0 0 0,0 0 0 0 0,0-1 0 0 0,0 0 0 0 0,-24-5 0 0 0,22 4 409 0 0,-1-1 1 0 0,0 2-1 0 0,0 0 0 0 0,1 1 1 0 0,-1 1-1 0 0,0 0 1 0 0,1 1-1 0 0,-17 6 0 0 0,10 0-119 0 0,20-8-4 0 0,-1 1-1 0 0,0-1 1 0 0,0 0-1 0 0,0 0 1 0 0,0 0-1 0 0,0 0 1 0 0,0-1-1 0 0,0 1 1 0 0,-5 0-1 0 0,-99 2 2 0 0,74-1-9 0 0,24-1 84 0 0,0 0 0 0 0,-1-1 0 0 0,1 0 0 0 0,-1-1 0 0 0,1 0 0 0 0,-18-4 0 0 0,-115-25-155 0 0,111 23 187 0 0,0 1-1 0 0,0 1 1 0 0,0 2-1 0 0,-1 1 1 0 0,-58 4-1 0 0,26-1-27 0 0,-146 14-82 0 0,193-13-40 0 0,0 0-1 0 0,0 0 0 0 0,1 2 0 0 0,-23 7 1 0 0,-45 8 26 0 0,-53 1 519 0 0,91-14-429 0 0,0-2-1 0 0,-1-3 1 0 0,-50-4 0 0 0,-2 1 60 0 0,-197-12 468 0 0,200 14-184 0 0,-235-9 143 0 0,93 4-413 0 0,159 7-1798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8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1659 898 192 0 0,'0'0'3194'0'0,"22"-5"895"0"0,-26 1-4149 0 0,-1 0 1 0 0,0 0-1 0 0,0 1 1 0 0,0-1 0 0 0,0 1-1 0 0,0 1 1 0 0,-12-5-1 0 0,-91-40-9 0 0,-155-93 0 0 0,84 42 97 0 0,-306-157-96 0 0,317 177-41 0 0,129 60 116 0 0,17 9 13 0 0,0-2 1 0 0,1 0-1 0 0,1-1 0 0 0,-21-16 1 0 0,19 12-40 0 0,0 1 0 0 0,-1 0 0 0 0,-27-11 0 0 0,-31-19-37 0 0,23 14 143 0 0,53 24 860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7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136 36 320 0 0,'0'0'4238'0'0,"14"-15"-2212"0"0,-14 15-1889 0 0,-8-2 2980 0 0,-16-5-4092 0 0,20 6 1051 0 0,-37-8-472 0 0,39 9 381 0 0,0 0-1 0 0,-1-1 1 0 0,1 1 0 0 0,-1 0-1 0 0,1 0 1 0 0,0 0-1 0 0,-1 0 1 0 0,1 1 0 0 0,-1-1-1 0 0,1 1 1 0 0,0-1-1 0 0,-1 1 1 0 0,1 0 0 0 0,-3 1-1 0 0,5-1 61 0 0,0-1 0 0 0,-1 1 0 0 0,1-1 0 0 0,0 1 0 0 0,0-1 0 0 0,0 0 0 0 0,0 1 0 0 0,0-1 0 0 0,0 1 0 0 0,0-1 0 0 0,0 1 0 0 0,0-1 0 0 0,0 1 0 0 0,0-1 0 0 0,0 1 0 0 0,0-1 0 0 0,0 1 0 0 0,0-1 0 0 0,0 1 0 0 0,0-1 0 0 0,1 1 0 0 0,-1-1 0 0 0,0 0 0 0 0,0 1 0 0 0,1-1 0 0 0,-1 1 0 0 0,0-1 0 0 0,1 0 0 0 0,-1 1 0 0 0,0-1 0 0 0,1 0 0 0 0,-1 1 0 0 0,0-1 0 0 0,1 0 0 0 0,-1 1 0 0 0,1-1 0 0 0,-1 0 0 0 0,1 0 0 0 0,-1 0 1 0 0,0 1-1 0 0,1-1 0 0 0,-1 0 0 0 0,1 0 0 0 0,0 0 0 0 0,26 13-165 0 0,-23-12 406 0 0,8 5 246 0 0,-10-6-548 0 0,-1 1-1 0 0,1-1 1 0 0,-1 1-1 0 0,1 0 1 0 0,-1-1-1 0 0,0 1 1 0 0,1 0-1 0 0,-1 0 0 0 0,0 0 1 0 0,0 0-1 0 0,1 0 1 0 0,-1 0-1 0 0,0 0 1 0 0,1 2-1 0 0,-2-2-22 0 0,0 1 0 0 0,-1-1 0 0 0,1 0 0 0 0,0 1 0 0 0,-1-1 0 0 0,1 0 0 0 0,-1 1 0 0 0,1-1 0 0 0,-1 0 1 0 0,0 0-1 0 0,1 1 0 0 0,-1-1 0 0 0,0 0 0 0 0,0 0 0 0 0,0 0 0 0 0,0 0 0 0 0,0 0 0 0 0,0 0 0 0 0,-2 1 0 0 0,-90 87-135 0 0,95-88 257 0 0,-1 0 1 0 0,0 0-1 0 0,1 0 1 0 0,-1-1-1 0 0,0 1 0 0 0,1 0 1 0 0,-1-1-1 0 0,1 1 1 0 0,-1-1-1 0 0,1 1 1 0 0,-1-1-1 0 0,1 0 0 0 0,-1 1 1 0 0,1-1-1 0 0,0 0 1 0 0,-1 0-1 0 0,3-1 1 0 0,46 5 44 0 0,-50 0-239 0 0,-1-1-1 0 0,0 1 1 0 0,1-1 0 0 0,-1 1 0 0 0,0-1-1 0 0,-1 0 1 0 0,1 1 0 0 0,-1-1 0 0 0,-3 5-1 0 0,-8 8 78 0 0,11-14 68 0 0,0 0 0 0 0,0 0 1 0 0,0 0-1 0 0,0 1 0 0 0,0-1 0 0 0,1 1 1 0 0,-1-1-1 0 0,1 1 0 0 0,-1-1 0 0 0,1 1 1 0 0,-1 4-1 0 0,6-5 13 0 0,0-1 0 0 0,0 1 1 0 0,0 0-1 0 0,0-1 0 0 0,0 0 0 0 0,0 0 1 0 0,7 1-1 0 0,-4-1 118 0 0,-4-1-161 0 0,-1 1 1 0 0,0-1 0 0 0,0 1-1 0 0,0-1 1 0 0,0 1-1 0 0,1 0 1 0 0,-1 0 0 0 0,0-1-1 0 0,0 2 1 0 0,0-1-1 0 0,-1 0 1 0 0,1 0 0 0 0,0 1-1 0 0,0-1 1 0 0,-1 1 0 0 0,1-1-1 0 0,-1 1 1 0 0,1 0-1 0 0,-1-1 1 0 0,0 1 0 0 0,1 0-1 0 0,-1 0 1 0 0,0 0-1 0 0,0 0 1 0 0,0 0 0 0 0,0 4-1 0 0,-1-1-29 0 0,0 0-1 0 0,0-1 1 0 0,-1 1 0 0 0,0 0-1 0 0,0-1 1 0 0,0 1-1 0 0,0-1 1 0 0,-1 1-1 0 0,0-1 1 0 0,0 0 0 0 0,0 0-1 0 0,-4 6 1 0 0,-1 2 53 0 0,-1 0 1 0 0,0-1-1 0 0,-11 12 1 0 0,-9 0-989 0 0,25-22 521 0 0,1 0 0 0 0,-1 0 0 0 0,0 0-1 0 0,1 0 1 0 0,-1 0 0 0 0,0 0 0 0 0,1-1 0 0 0,-1 1 0 0 0,-5 0 0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0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6 1 168 0 0,'0'0'848'0'0,"-6"24"-1864"0"0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1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246 4295 132 0 0,'0'0'683'0'0,"4"0"-369"0"0,-2 0-385 0 0,-2 0 119 0 0,1 0 0 0 0,0 0 0 0 0,-1 0 1 0 0,1 0-1 0 0,0 0 0 0 0,-1 0 0 0 0,1 0 0 0 0,0 0 0 0 0,0 0 1 0 0,-1 0-1 0 0,1 0 0 0 0,0 0 0 0 0,-1 0 0 0 0,1 1 0 0 0,0-1 0 0 0,-1 0 1 0 0,1 0-1 0 0,-1 1 0 0 0,1-1 0 0 0,0 0 0 0 0,-1 1 0 0 0,1-1 1 0 0,-1 1-1 0 0,1-1 0 0 0,-1 1 0 0 0,1-1 0 0 0,-1 1 0 0 0,1-1 1 0 0,-1 1-1 0 0,0 0 0 0 0,1-1 0 0 0,-1 1 0 0 0,0-1 0 0 0,1 1 1 0 0,-1 0-1 0 0,0-1 0 0 0,0 1 0 0 0,0 1 0 0 0,0-2-34 0 0,-2-2 13 0 0,-1-1 0 0 0,0 0 1 0 0,1 1-1 0 0,-1-1 1 0 0,1 0-1 0 0,0-1 0 0 0,0 1 1 0 0,0 0-1 0 0,0 0 1 0 0,1-1-1 0 0,0 1 1 0 0,-1-1-1 0 0,1 0 0 0 0,0 1 1 0 0,1-1-1 0 0,-1 0 1 0 0,0-6-1 0 0,-4-72-380 0 0,4 57 356 0 0,-1 1 0 0 0,-10-44 0 0 0,9 52-10 0 0,-25-151 468 0 0,24 124-433 0 0,1 1 1 0 0,4-59-1 0 0,1 29 1075 0 0,-16-98-84 0 0,0-24-754 0 0,11 133-304 0 0,-11-61 0 0 0,3 29-518 0 0,0-70-463 0 0,-3 22 866 0 0,12 102 247 0 0,-12-67 0 0 0,6 55 173 0 0,2-5-312 0 0,5-100 0 0 0,2 79-598 0 0,-7-404 308 0 0,10 122 186 0 0,-2 229 115 0 0,-6-153-2249 0 0,0 161 3139 0 0,-3-28-761 0 0,1 102-266 0 0,-22-277 1100 0 0,28 276-745 0 0,-2-1 1 0 0,-11-64-1 0 0,2 56-1992 0 0,11 52 656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47 155 1284 0 0,'0'0'1983'0'0,"10"-2"768"0"0,-10 3-2693 0 0,-1 0 0 0 0,1 0 0 0 0,0 1-1 0 0,0-1 1 0 0,0 0 0 0 0,0 1 0 0 0,1-1 0 0 0,-1 0 0 0 0,0 0 0 0 0,1 1 0 0 0,-1-1 0 0 0,0 0-1 0 0,1 0 1 0 0,-1 1 0 0 0,1-1 0 0 0,0 0 0 0 0,-1 0 0 0 0,1 0 0 0 0,0 0 0 0 0,0 0-1 0 0,0 0 1 0 0,0 0 0 0 0,0 0 0 0 0,0 0 0 0 0,0-1 0 0 0,0 1 0 0 0,0 0 0 0 0,0 0 0 0 0,0-1-1 0 0,0 1 1 0 0,0-1 0 0 0,1 1 0 0 0,-1-1 0 0 0,0 0 0 0 0,0 1 0 0 0,1-1 0 0 0,-1 0 0 0 0,0 0-1 0 0,1 0 1 0 0,-1 0 0 0 0,0 0 0 0 0,1 0 0 0 0,-1 0 0 0 0,0 0 0 0 0,0-1 0 0 0,1 1 0 0 0,-1 0-1 0 0,0-1 1 0 0,0 1 0 0 0,1-1 0 0 0,-1 1 0 0 0,0-1 0 0 0,0 0 0 0 0,0 0 0 0 0,2-1 0 0 0,-2 0-113 0 0,0 0 0 0 0,1-1 0 0 0,-1 1 0 0 0,0-1 0 0 0,0 0 0 0 0,0 1 1 0 0,-1-1-1 0 0,1 0 0 0 0,0 1 0 0 0,-1-1 0 0 0,0 0 0 0 0,0 0 0 0 0,0 0 1 0 0,0 1-1 0 0,0-1 0 0 0,-1-3 0 0 0,-8-45-209 0 0,9 50 247 0 0,0 1-1 0 0,0-1 1 0 0,-1 1 0 0 0,1-1 0 0 0,0 1-1 0 0,0-1 1 0 0,0 0 0 0 0,0 1 0 0 0,0-1 0 0 0,-1 1-1 0 0,1-1 1 0 0,0 1 0 0 0,-1-1 0 0 0,1 1 0 0 0,0-1-1 0 0,-1 1 1 0 0,1-1 0 0 0,0 1 0 0 0,-1 0-1 0 0,1-1 1 0 0,-1 1 0 0 0,1 0 0 0 0,-1-1 0 0 0,1 1-1 0 0,-1 0 1 0 0,1-1 0 0 0,-1 1 0 0 0,1 0-1 0 0,-1 0 1 0 0,0-1 0 0 0,-9 15 444 0 0,-1 27 476 0 0,10-34-787 0 0,0 0 0 0 0,1 0 0 0 0,0-1 0 0 0,0 1 0 0 0,2 13 0 0 0,-2-19-94 0 0,0-1 1 0 0,0 1-1 0 0,0 0 1 0 0,0 0-1 0 0,1 0 0 0 0,-1 0 1 0 0,0 0-1 0 0,0 0 1 0 0,0 0-1 0 0,1 0 1 0 0,-1 0-1 0 0,1-1 0 0 0,-1 1 1 0 0,0 0-1 0 0,1 0 1 0 0,-1 0-1 0 0,1-1 0 0 0,0 1 1 0 0,-1 0-1 0 0,1-1 1 0 0,0 1-1 0 0,-1 0 1 0 0,1-1-1 0 0,0 1 0 0 0,0-1 1 0 0,-1 1-1 0 0,1-1 1 0 0,0 1-1 0 0,0-1 1 0 0,0 0-1 0 0,0 1 0 0 0,0-1 1 0 0,0 0-1 0 0,-1 0 1 0 0,1 0-1 0 0,0 0 1 0 0,0 0-1 0 0,0 0 0 0 0,0 0 1 0 0,0 0-1 0 0,0 0 1 0 0,0 0-1 0 0,0 0 0 0 0,0 0 1 0 0,0-1-1 0 0,0 1 1 0 0,-1 0-1 0 0,1-1 1 0 0,0 1-1 0 0,0-1 0 0 0,0 1 1 0 0,-1-1-1 0 0,2 0 1 0 0,1-2-96 0 0,0 0 1 0 0,-1 0-1 0 0,1 0 1 0 0,-1 0-1 0 0,0 0 1 0 0,0-1-1 0 0,0 1 1 0 0,0-1-1 0 0,0 1 1 0 0,-1-1-1 0 0,0 0 1 0 0,0 0-1 0 0,0 0 1 0 0,0 1-1 0 0,0-1 1 0 0,-1 0-1 0 0,0-7 1 0 0,1 0 23 0 0,-1-1 0 0 0,0 1 0 0 0,-1-1 1 0 0,-4-21-1 0 0,5 30 21 0 0,-1 0 1 0 0,0 0 0 0 0,0 0-1 0 0,0 0 1 0 0,-1 1-1 0 0,1-1 1 0 0,-1 0 0 0 0,1 0-1 0 0,-1 1 1 0 0,0-1-1 0 0,-3-2 1 0 0,4 4 26 0 0,0 0 1 0 0,0 0-1 0 0,0 0 1 0 0,0 1-1 0 0,-1-1 0 0 0,1 0 1 0 0,0 1-1 0 0,0-1 1 0 0,-1 1-1 0 0,1-1 0 0 0,0 1 1 0 0,-1 0-1 0 0,1 0 1 0 0,0-1-1 0 0,-1 1 0 0 0,1 0 1 0 0,-1 0-1 0 0,-1 1 1 0 0,-2 0 25 0 0,1 0 1 0 0,0 1-1 0 0,0 0 1 0 0,0 0-1 0 0,0 0 1 0 0,1 0 0 0 0,-1 1-1 0 0,0-1 1 0 0,1 1-1 0 0,0 0 1 0 0,0 0-1 0 0,0 0 1 0 0,0 1 0 0 0,-3 4-1 0 0,1-3 129 0 0,1 1-1 0 0,1 0 1 0 0,-1 0-1 0 0,1 0 1 0 0,0 1-1 0 0,0-1 1 0 0,-3 13-1 0 0,6-18-132 0 0,-1 1 0 0 0,1-1 0 0 0,0 1-1 0 0,-1 0 1 0 0,1-1 0 0 0,0 1 0 0 0,0-1 0 0 0,0 1-1 0 0,0 0 1 0 0,1-1 0 0 0,-1 1 0 0 0,0-1 0 0 0,1 1-1 0 0,-1-1 1 0 0,1 1 0 0 0,-1-1 0 0 0,1 1 0 0 0,0-1-1 0 0,-1 1 1 0 0,1-1 0 0 0,0 0 0 0 0,0 1 0 0 0,0-1-1 0 0,0 0 1 0 0,0 0 0 0 0,1 0 0 0 0,-1 0 0 0 0,0 0 0 0 0,0 0-1 0 0,1 0 1 0 0,-1 0 0 0 0,1-1 0 0 0,-1 1 0 0 0,0 0-1 0 0,1-1 1 0 0,0 1 0 0 0,-1-1 0 0 0,1 1 0 0 0,1-1-1 0 0,1 1-37 0 0,1 0-1 0 0,-1 0 1 0 0,0 0-1 0 0,0-1 1 0 0,0 1-1 0 0,1-1 0 0 0,-1-1 1 0 0,0 1-1 0 0,0 0 1 0 0,1-1-1 0 0,-1 0 1 0 0,0 0-1 0 0,0 0 1 0 0,0 0-1 0 0,5-3 1 0 0,-7 2-35 0 0,0 0 1 0 0,1 0 0 0 0,-1 0 0 0 0,0 0-1 0 0,0-1 1 0 0,-1 1 0 0 0,1-1 0 0 0,0 0-1 0 0,-1 1 1 0 0,1-1 0 0 0,-1 0 0 0 0,0 0-1 0 0,0 0 1 0 0,0 1 0 0 0,-1-1 0 0 0,1 0-1 0 0,0 0 1 0 0,-1-1 0 0 0,0 1 0 0 0,0 0-1 0 0,0 0 1 0 0,-1-3 0 0 0,1 4 29 0 0,0 0 1 0 0,0 0-1 0 0,0 0 1 0 0,-1 0-1 0 0,1 0 0 0 0,-1 0 1 0 0,1 0-1 0 0,-1 0 1 0 0,0 1-1 0 0,0-1 0 0 0,0 0 1 0 0,0 0-1 0 0,0 1 1 0 0,0-1-1 0 0,0 0 0 0 0,0 1 1 0 0,-1-1-1 0 0,1 1 1 0 0,-1 0-1 0 0,1-1 1 0 0,-1 1-1 0 0,0 0 0 0 0,1 0 1 0 0,-1 0-1 0 0,0 0 1 0 0,0 0-1 0 0,0 1 0 0 0,0-1 1 0 0,1 0-1 0 0,-1 1 1 0 0,0 0-1 0 0,0-1 0 0 0,0 1 1 0 0,0 0-1 0 0,0 0 1 0 0,-4 0-1 0 0,4 0 48 0 0,0 0 0 0 0,0 0-1 0 0,0 0 1 0 0,-1 1 0 0 0,1-1 0 0 0,0 1 0 0 0,0-1-1 0 0,0 1 1 0 0,0 0 0 0 0,0-1 0 0 0,0 1 0 0 0,0 0-1 0 0,1 1 1 0 0,-1-1 0 0 0,0 0 0 0 0,0 0 0 0 0,1 1-1 0 0,-1-1 1 0 0,1 1 0 0 0,-1-1 0 0 0,1 1 0 0 0,0 0-1 0 0,-1-1 1 0 0,1 1 0 0 0,0 0 0 0 0,0 0 0 0 0,1 0-1 0 0,-1 0 1 0 0,0 0 0 0 0,0 0 0 0 0,1 0 0 0 0,-1 0-1 0 0,1 0 1 0 0,0 4 0 0 0,-1-3 26 0 0,1 1 0 0 0,0 0-1 0 0,1-1 1 0 0,-1 1 0 0 0,0 0 0 0 0,1-1 0 0 0,0 1 0 0 0,0-1-1 0 0,0 1 1 0 0,0-1 0 0 0,1 1 0 0 0,-1-1 0 0 0,1 0 0 0 0,0 1-1 0 0,3 2 1 0 0,-3-4 5 0 0,1 0 0 0 0,0 0 0 0 0,0 0-1 0 0,-1 0 1 0 0,1 0 0 0 0,0-1 0 0 0,1 0 0 0 0,-1 1-1 0 0,0-1 1 0 0,0-1 0 0 0,1 1 0 0 0,-1 0-1 0 0,0-1 1 0 0,1 1 0 0 0,-1-1 0 0 0,0 0 0 0 0,4-1-1 0 0,-5 1-94 0 0,-1 1-1 0 0,1-2 0 0 0,0 1 0 0 0,-1 0 1 0 0,1 0-1 0 0,-1 0 0 0 0,1-1 0 0 0,-1 1 1 0 0,1-1-1 0 0,-1 1 0 0 0,1-1 0 0 0,-1 0 1 0 0,0 1-1 0 0,1-1 0 0 0,-1 0 0 0 0,0 0 0 0 0,1 0 1 0 0,-1 0-1 0 0,0 0 0 0 0,0 0 0 0 0,0 0 1 0 0,0-1-1 0 0,0 1 0 0 0,0 0 0 0 0,0-1 1 0 0,-1 1-1 0 0,1 0 0 0 0,0-1 0 0 0,-1 1 1 0 0,1-1-1 0 0,-1 1 0 0 0,1-1 0 0 0,-1 1 1 0 0,0-1-1 0 0,0 1 0 0 0,1-1 0 0 0,-1 0 1 0 0,0 1-1 0 0,-1-1 0 0 0,1 1 0 0 0,0-1 1 0 0,0 1-1 0 0,-1-1 0 0 0,1 1 0 0 0,-1-1 0 0 0,1 1 1 0 0,-1-1-1 0 0,0 1 0 0 0,1-1 0 0 0,-1 1 1 0 0,-1-2-1 0 0,-2 0 31 0 0,-1-1 1 0 0,1 1-1 0 0,0 0 0 0 0,-1 1 1 0 0,0-1-1 0 0,0 1 1 0 0,0 0-1 0 0,0 0 0 0 0,0 0 1 0 0,0 1-1 0 0,0 0 0 0 0,0 0 1 0 0,-1 0-1 0 0,1 1 1 0 0,0 0-1 0 0,-1 0 0 0 0,1 0 1 0 0,0 0-1 0 0,-1 1 1 0 0,-6 1-1 0 0,11-1 55 0 0,0-1 0 0 0,0 1 0 0 0,0-1 0 0 0,-1 1 0 0 0,1-1 1 0 0,0 1-1 0 0,0-1 0 0 0,0 1 0 0 0,0 0 0 0 0,0 0 0 0 0,0 0 0 0 0,1-1 0 0 0,-1 1 1 0 0,0 0-1 0 0,0 0 0 0 0,0 0 0 0 0,1 0 0 0 0,-1 0 0 0 0,1 1 0 0 0,-1-1 0 0 0,1 0 1 0 0,-1 0-1 0 0,1 0 0 0 0,-1 0 0 0 0,1 1 0 0 0,0-1 0 0 0,0 0 0 0 0,0 0 0 0 0,0 1 1 0 0,0-1-1 0 0,0 0 0 0 0,0 0 0 0 0,0 1 0 0 0,0-1 0 0 0,0 0 0 0 0,1 0 0 0 0,-1 0 1 0 0,1 0-1 0 0,-1 1 0 0 0,1-1 0 0 0,0 1 0 0 0,0 1 18 0 0,1-1 1 0 0,-1 0-1 0 0,1 0 0 0 0,-1 0 1 0 0,1 0-1 0 0,0 0 1 0 0,0 0-1 0 0,0-1 0 0 0,0 1 1 0 0,0-1-1 0 0,0 1 0 0 0,0-1 1 0 0,1 0-1 0 0,-1 0 0 0 0,1 0 1 0 0,-1 0-1 0 0,0 0 0 0 0,5 1 1 0 0,-5-2-77 0 0,3 1 35 0 0,-1-1 1 0 0,1 1 0 0 0,0-1 0 0 0,-1 0-1 0 0,1 0 1 0 0,-1-1 0 0 0,9-1-1 0 0,1-8-2699 0 0,1-12-4639 0 0,-10 15 4255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3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0 684 0 0,'0'0'7025'0'0,"3"40"-3511"0"0,6 16-3116 0 0,3 74-1 0 0,-10-51-8999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34 5 760 0 0,'0'0'6948'0'0,"43"-3"-4084"0"0,-20 2-2568 0 0,-9 1-207 0 0,0 0 0 0 0,1 0 0 0 0,-1 1 0 0 0,20 5 0 0 0,-30-5-122 0 0,0 0 0 0 0,0 1 0 0 0,0-1 1 0 0,0 1-1 0 0,0 0 0 0 0,-1 0 0 0 0,1 0 0 0 0,-1 1 0 0 0,1-1 0 0 0,-1 1 0 0 0,0 0 0 0 0,0 0 0 0 0,0 0 0 0 0,0 0 1 0 0,-1 1-1 0 0,1-1 0 0 0,-1 1 0 0 0,0-1 0 0 0,3 7 0 0 0,-4-7 57 0 0,0-1 0 0 0,0 1-1 0 0,0-1 1 0 0,0 1 0 0 0,-1 0 0 0 0,1 0-1 0 0,-1-1 1 0 0,0 1 0 0 0,0 0 0 0 0,0 0 0 0 0,0 0-1 0 0,0 0 1 0 0,0-1 0 0 0,-1 1 0 0 0,1 0 0 0 0,-1 0-1 0 0,0-1 1 0 0,0 1 0 0 0,-2 4 0 0 0,0-2-23 0 0,0-1 0 0 0,0 0 0 0 0,0 0 0 0 0,-1 0 0 0 0,1-1-1 0 0,-1 1 1 0 0,0-1 0 0 0,0 0 0 0 0,0 0 0 0 0,-7 3 0 0 0,0 0-75 0 0,-1 0-1 0 0,0-1 0 0 0,0-1 0 0 0,-1 0 0 0 0,1 0 1 0 0,-1-1-1 0 0,-25 2 0 0 0,-20-5-2847 0 0,35 0-1767 0 0,16 0 1757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29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18 2548 0 0,'0'0'5404'0'0,"-15"-3"-5296"0"0,-26-3 42 0 0,-62-2 1 0 0,102 8-106 0 0,-1 0 0 0 0,1 1 0 0 0,0-1 0 0 0,-1 1-1 0 0,1-1 1 0 0,0 1 0 0 0,0-1 0 0 0,-1 1 0 0 0,1 0 0 0 0,0 0 0 0 0,0-1 0 0 0,0 1 0 0 0,0 0 0 0 0,0 0 0 0 0,0 0 0 0 0,0 0 0 0 0,0 0 0 0 0,0 0 0 0 0,0 1 0 0 0,1-1 0 0 0,-1 0-1 0 0,1 0 1 0 0,-1 1 0 0 0,0-1 0 0 0,1 0 0 0 0,0 1 0 0 0,-1-1 0 0 0,1 0 0 0 0,0 1 0 0 0,0-1 0 0 0,0 1 0 0 0,0 1 0 0 0,-1 56 1185 0 0,2-43-1054 0 0,-1-9-81 0 0,0 0 0 0 0,1 0-1 0 0,0 0 1 0 0,0 0 0 0 0,1 0 0 0 0,-1-1 0 0 0,1 1 0 0 0,1-1 0 0 0,5 13 0 0 0,-6-16-328 0 0,0 0-1 0 0,0 0 1 0 0,0-1 0 0 0,0 1 0 0 0,1-1-1 0 0,-1 1 1 0 0,1-1 0 0 0,-1 0-1 0 0,1 0 1 0 0,0 0 0 0 0,0 0-1 0 0,0 0 1 0 0,0 0 0 0 0,0-1 0 0 0,0 0-1 0 0,0 0 1 0 0,1 0 0 0 0,-1 0-1 0 0,0 0 1 0 0,1 0 0 0 0,4-1 0 0 0,7 1-2438 0 0,2-1-1405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0 4061 204 0 0,'0'0'4974'0'0,"6"12"-3730"0"0,-2-17-1311 0 0,-1-1 0 0 0,0 1 0 0 0,0 0 0 0 0,0-1 0 0 0,-1 1 1 0 0,0-1-1 0 0,0 0 0 0 0,2-9 0 0 0,4-12-48 0 0,2 4 15 0 0,17-39 91 0 0,35-63 1 0 0,-45 94-2 0 0,20-57 0 0 0,5-10 123 0 0,16-41 307 0 0,-37 83-227 0 0,52-168-310 0 0,-59 187 82 0 0,-1 0 0 0 0,9-42 1 0 0,10-3 556 0 0,-25 53-492 0 0,22-53 0 0 0,4-17 148 0 0,-7 32 134 0 0,-9 30-432 0 0,66-159 36 0 0,-61 156 77 0 0,-16 30-5 0 0,0 0-1 0 0,-1-1 1 0 0,0 0-1 0 0,6-18 1 0 0,62-177 835 0 0,-25 77-711 0 0,-32 90-129 0 0,-1-1 1 0 0,12-51-1 0 0,-24 81 108 0 0,0 0 0 0 0,1 0-1 0 0,9-18 1 0 0,9-22-28 0 0,0-20-121 0 0,34-68 0 0 0,33-38 212 0 0,-65 131-56 0 0,22-38-406 0 0,55-114-73 0 0,-30 60-17 0 0,3-11-398 0 0,-32 54 1095 0 0,-23 55-422 0 0,21-65 0 0 0,-35 90 76 0 0,1 0-1 0 0,1 0 0 0 0,0 0 0 0 0,10-14 0 0 0,-7 13-264 0 0,-1 0-1 0 0,13-32 0 0 0,-17 31 409 0 0,9-24-67 0 0,1 1 1 0 0,23-41 0 0 0,-10 11-7 0 0,-16 35 161 0 0,3 41-1497 0 0,-6 0-1475 0 0,-30-23 1185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130 0 204 0 0,'0'0'1772'0'0,"-1"4"-1372"0"0,-6 22-27 0 0,-1-1 1 0 0,-1 1 0 0 0,-25 46 0 0 0,2 10 163 0 0,21-62-350 0 0,9-16-94 0 0,-1 1-1 0 0,0 0 0 0 0,1-1 1 0 0,0 1-1 0 0,0 0 1 0 0,1 0-1 0 0,-1 0 1 0 0,0 7-1 0 0,-6 6 1462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34.28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5 237 1892 0 0,'0'0'4739'0'0,"0"-35"-4639"0"0,-2-9-87 0 0,1 30 21 0 0,0-1 0 0 0,1 1 0 0 0,0-1 0 0 0,1 1 0 0 0,4-20 0 0 0,-3 30-5 0 0,0 0 0 0 0,1 1 0 0 0,-1-1 0 0 0,1 1 0 0 0,0 0 0 0 0,0-1 0 0 0,0 1 0 0 0,1 0 0 0 0,-1 1 0 0 0,0-1 0 0 0,1 1 0 0 0,0 0 0 0 0,0-1 0 0 0,0 2 0 0 0,0-1 0 0 0,5-2 0 0 0,-8 4-30 0 0,-1 0 0 0 0,1 0 0 0 0,-1 0 0 0 0,1-1 0 0 0,-1 1 0 0 0,1 0 0 0 0,0 0 0 0 0,-1 0 0 0 0,1 0 0 0 0,-1 0 0 0 0,1 0 0 0 0,0 0 0 0 0,-1 0 0 0 0,1 0 0 0 0,-1 0 0 0 0,1 1 0 0 0,-1-1 0 0 0,1 0 0 0 0,-1 0 0 0 0,1 0 0 0 0,-1 1 0 0 0,1-1 0 0 0,-1 0 0 0 0,1 1 0 0 0,-1-1 0 0 0,1 0 0 0 0,-1 1 0 0 0,1-1 0 0 0,-1 1 0 0 0,0-1 0 0 0,1 0 0 0 0,0 2 0 0 0,8 23-64 0 0,-5 26-50 0 0,-3-26 95 0 0,0-18-1 0 0,-1 0-1 0 0,0 1 1 0 0,0-1-1 0 0,0 0 1 0 0,-1 1 0 0 0,0-1-1 0 0,0 0 1 0 0,-1 0-1 0 0,0 0 1 0 0,-5 11 0 0 0,1-67-616 0 0,5 28 752 0 0,0 16-84 0 0,1 0-1 0 0,-1 0 0 0 0,1 0 1 0 0,0 0-1 0 0,1 0 1 0 0,-1 0-1 0 0,1 1 0 0 0,0-1 1 0 0,0 0-1 0 0,0 0 0 0 0,1 1 1 0 0,3-10-1 0 0,-4 13-21 0 0,1 0 1 0 0,-1 0-1 0 0,0 0 1 0 0,0 0-1 0 0,1 0 1 0 0,-1 1-1 0 0,0-1 0 0 0,1 0 1 0 0,-1 1-1 0 0,0-1 1 0 0,1 1-1 0 0,-1-1 1 0 0,1 1-1 0 0,-1 0 0 0 0,1-1 1 0 0,0 1-1 0 0,-1 0 1 0 0,1 0-1 0 0,-1 0 1 0 0,1 0-1 0 0,-1 0 0 0 0,1 1 1 0 0,-1-1-1 0 0,1 0 1 0 0,-1 1-1 0 0,1-1 1 0 0,-1 1-1 0 0,0 0 1 0 0,1-1-1 0 0,-1 1 0 0 0,1 0 1 0 0,-1 0-1 0 0,0 0 1 0 0,0 0-1 0 0,0 0 1 0 0,0 0-1 0 0,1 0 0 0 0,-1 0 1 0 0,-1 0-1 0 0,1 1 1 0 0,0-1-1 0 0,0 0 1 0 0,0 1-1 0 0,-1-1 0 0 0,1 0 1 0 0,0 1-1 0 0,-1-1 1 0 0,0 1-1 0 0,1-1 1 0 0,-1 1-1 0 0,0-1 0 0 0,0 1 1 0 0,1 2-1 0 0,0 41-291 0 0,1-36 270 0 0,-1 0-1 0 0,-1 0 0 0 0,0 0 1 0 0,0 1-1 0 0,-1-1 0 0 0,0 0 1 0 0,0 0-1 0 0,-1 0 0 0 0,0 0 1 0 0,-1-1-1 0 0,0 1 0 0 0,-7 13 1 0 0,-8 6-12 0 0,11-18 17 0 0,1 0 1 0 0,0 1-1 0 0,0 0 1 0 0,1 0-1 0 0,-7 21 0 0 0,1-4 193 0 0,8-24-146 0 0,1 0-1 0 0,0 0 1 0 0,1 0 0 0 0,-1 1 0 0 0,1-1-1 0 0,-1 1 1 0 0,1-1 0 0 0,1 1-1 0 0,-1 4 1 0 0,1-7-2 0 0,0 1-1 0 0,0 0 1 0 0,0-1 0 0 0,0 1-1 0 0,1-1 1 0 0,-1 1 0 0 0,1-1-1 0 0,0 1 1 0 0,0-1 0 0 0,0 0 0 0 0,0 1-1 0 0,0-1 1 0 0,2 2 0 0 0,-2-3-48 0 0,0 0 1 0 0,0 0-1 0 0,0 0 1 0 0,0 0 0 0 0,1 0-1 0 0,-1 0 1 0 0,0 0-1 0 0,1-1 1 0 0,-1 1-1 0 0,1 0 1 0 0,-1-1 0 0 0,0 1-1 0 0,1-1 1 0 0,-1 0-1 0 0,1 0 1 0 0,-1 1-1 0 0,1-1 1 0 0,0 0 0 0 0,-1 0-1 0 0,1 0 1 0 0,-1-1-1 0 0,1 1 1 0 0,-1 0 0 0 0,1 0-1 0 0,1-2 1 0 0,1 1-116 0 0,1-1 1 0 0,-2 0-1 0 0,1 0 1 0 0,0-1-1 0 0,0 1 1 0 0,-1-1-1 0 0,1 0 1 0 0,-1 0 0 0 0,6-6-1 0 0,5-5-1563 0 0,4 1-838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68 492 0 0,'0'0'2770'0'0,"1"-10"5575"0"0,0-31-7499 0 0,-1 40-851 0 0,1 0-1 0 0,-1 1 1 0 0,0-1-1 0 0,0 0 0 0 0,0 0 1 0 0,0 1-1 0 0,1-1 1 0 0,-1 0-1 0 0,0 1 1 0 0,1-1-1 0 0,-1 0 1 0 0,0 1-1 0 0,1-1 1 0 0,-1 0-1 0 0,1 1 1 0 0,-1-1-1 0 0,1 1 1 0 0,-1-1-1 0 0,1 1 1 0 0,0-1-1 0 0,-1 1 0 0 0,1 0 1 0 0,0-1-1 0 0,-1 1 1 0 0,1 0-1 0 0,0-1 1 0 0,-1 1-1 0 0,1 0 1 0 0,0 0-1 0 0,0 0 1 0 0,-1-1-1 0 0,1 1 1 0 0,0 0-1 0 0,0 0 1 0 0,-1 0-1 0 0,1 0 1 0 0,0 0-1 0 0,0 0 0 0 0,-1 1 1 0 0,1-1-1 0 0,0 0 1 0 0,0 0-1 0 0,-1 1 1 0 0,1-1-1 0 0,0 0 1 0 0,0 1-1 0 0,2 0-6 0 0,-1 0 0 0 0,0-1-1 0 0,0 1 1 0 0,0 0 0 0 0,1 1-1 0 0,-1-1 1 0 0,0 0 0 0 0,-1 0-1 0 0,1 1 1 0 0,0-1 0 0 0,0 1-1 0 0,-1 0 1 0 0,1-1 0 0 0,-1 1-1 0 0,1 0 1 0 0,1 3 0 0 0,-1 2 4 0 0,0 0 0 0 0,0 1 0 0 0,-1-1 0 0 0,0 1 0 0 0,0-1 1 0 0,-1 1-1 0 0,0 0 0 0 0,0-1 0 0 0,-1 1 0 0 0,0-1 0 0 0,0 1 0 0 0,-1-1 1 0 0,0 1-1 0 0,0-1 0 0 0,-6 11 0 0 0,-2 4 36 0 0,-1-1 0 0 0,-1-1 0 0 0,-24 33 0 0 0,33-49-58 0 0,0-1-1 0 0,0 0 1 0 0,0 1-1 0 0,0-1 1 0 0,0-1-1 0 0,0 1 1 0 0,-1 0-1 0 0,0-1 1 0 0,1 0-1 0 0,-1 0 1 0 0,0 0-1 0 0,0 0 0 0 0,0 0 1 0 0,0-1-1 0 0,0 0 1 0 0,-1 0-1 0 0,1 0 1 0 0,0 0-1 0 0,-7-1 951 0 0,17 0-737 0 0,0 0 0 0 0,-1 0 1 0 0,1 0-1 0 0,0 0 0 0 0,10 3 0 0 0,29 10 187 0 0,-32-8-368 0 0,0-1 1 0 0,0-1-1 0 0,1 0 0 0 0,0-1 1 0 0,21 1-1 0 0,-28-2-99 0 0,-1-1-1 0 0,0-1 0 0 0,0 1 1 0 0,0-1-1 0 0,0 0 0 0 0,0 0 1 0 0,0-1-1 0 0,0 1 1 0 0,0-2-1 0 0,0 1 0 0 0,-1 0 1 0 0,11-7-1 0 0,-8 3-1235 0 0,0-1 1 0 0,-1 0-1 0 0,0-1 0 0 0,8-9 1 0 0,-7 7-2115 0 0,1 0 1181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8 385 2144 0 0,'0'0'8766'0'0,"0"-5"-8464"0"0,2-16 15 0 0,2-22 13 0 0,-2 0 0 0 0,-1 0-1 0 0,-3 0 1 0 0,-10-63 0 0 0,11 102-298 0 0,-1-6 245 0 0,3 13 46 0 0,11 27-698 0 0,-9-25 304 0 0,0-1-1 0 0,0 1 1 0 0,0-1 0 0 0,1 0-1 0 0,-1 0 1 0 0,1-1-1 0 0,0 1 1 0 0,0-1-1 0 0,0 0 1 0 0,1 0 0 0 0,-1 0-1 0 0,1 0 1 0 0,0-1-1 0 0,9 4 1 0 0,-12-5 31 0 0,1-1 0 0 0,0 1 0 0 0,0-1 0 0 0,0 1 0 0 0,0-1 0 0 0,0 0 0 0 0,0 0 0 0 0,0 0 1 0 0,0-1-1 0 0,0 1 0 0 0,0-1 0 0 0,0 1 0 0 0,0-1 0 0 0,0 0 0 0 0,0 0 0 0 0,-1-1 0 0 0,1 1 0 0 0,0 0 0 0 0,-1-1 0 0 0,1 0 0 0 0,-1 1 0 0 0,1-1 0 0 0,-1 0 0 0 0,0 0 1 0 0,0 0-1 0 0,0-1 0 0 0,2-2 0 0 0,2-3-54 0 0,-1-1 1 0 0,0-1 0 0 0,0 1 0 0 0,-1-1-1 0 0,5-16 1 0 0,15-30 954 0 0,-24 94-875 0 0,-2 7-193 0 0,1-31 231 0 0,0-1 1 0 0,0 1-1 0 0,1 0 1 0 0,1-1 0 0 0,1 1-1 0 0,5 25 1 0 0,-7-38-73 0 0,0-1 1 0 0,0 1 0 0 0,0-1 0 0 0,0 0 0 0 0,1 1-1 0 0,-1-1 1 0 0,0 1 0 0 0,0-1 0 0 0,0 1-1 0 0,1-1 1 0 0,-1 0 0 0 0,0 1 0 0 0,1-1-1 0 0,-1 0 1 0 0,0 1 0 0 0,1-1 0 0 0,-1 0-1 0 0,0 1 1 0 0,1-1 0 0 0,-1 0 0 0 0,0 0-1 0 0,1 1 1 0 0,-1-1 0 0 0,1 0 0 0 0,-1 0 0 0 0,1 0-1 0 0,-1 0 1 0 0,0 1 0 0 0,1-1 0 0 0,-1 0-1 0 0,1 0 1 0 0,-1 0 0 0 0,1 0 0 0 0,-1 0-1 0 0,1 0 1 0 0,-1 0 0 0 0,1 0 0 0 0,-1-1-1 0 0,0 1 1 0 0,1 0 0 0 0,-1 0 0 0 0,1 0-1 0 0,-1 0 1 0 0,1-1 0 0 0,-1 1 0 0 0,0 0-1 0 0,1 0 1 0 0,-1-1 0 0 0,0 1 0 0 0,1 0 0 0 0,-1 0-1 0 0,0-1 1 0 0,1 1 0 0 0,-1-1 0 0 0,0 1-1 0 0,1 0 1 0 0,-1-1 0 0 0,0 1 0 0 0,0-1-1 0 0,0 1 1 0 0,1 0 0 0 0,-1-1 0 0 0,0 1-1 0 0,0-1 1 0 0,0 1 0 0 0,0-1 0 0 0,19-37-16 0 0,-16 31-103 0 0,5-12-394 0 0,-2 8 2286 0 0,0 33-811 0 0,-4-14-796 0 0,-1-1 1 0 0,1 1-1 0 0,1-1 1 0 0,0 0-1 0 0,0 0 1 0 0,0 0-1 0 0,1 0 1 0 0,-1-1-1 0 0,2 0 1 0 0,-1 1-1 0 0,1-1 1 0 0,0-1-1 0 0,10 10 1 0 0,-13-13-107 0 0,1 0 1 0 0,0 0-1 0 0,-1-1 1 0 0,1 1-1 0 0,0-1 1 0 0,0 1-1 0 0,0-1 1 0 0,1 0-1 0 0,-1 0 1 0 0,0 0-1 0 0,0-1 1 0 0,0 1-1 0 0,1-1 1 0 0,-1 0-1 0 0,0 0 1 0 0,1 0-1 0 0,-1 0 1 0 0,0 0-1 0 0,0-1 1 0 0,1 0-1 0 0,-1 1 1 0 0,0-1-1 0 0,0 0 1 0 0,0-1-1 0 0,0 1 0 0 0,0-1 1 0 0,0 1-1 0 0,0-1 1 0 0,-1 0-1 0 0,1 0 1 0 0,0 0-1 0 0,-1 0 1 0 0,5-5-1 0 0,-1 0-28 0 0,0 0-1 0 0,0-1 0 0 0,0 0 0 0 0,-1 0 0 0 0,0 0 0 0 0,-1 0 0 0 0,1-1 1 0 0,-2 0-1 0 0,1 0 0 0 0,-1 0 0 0 0,-1 0 0 0 0,0-1 0 0 0,0 1 0 0 0,-1-1 1 0 0,0 1-1 0 0,0-1 0 0 0,-1 1 0 0 0,-1-11 0 0 0,0 18-9 0 0,1 0 0 0 0,0 0 0 0 0,-1 0 0 0 0,1 0 0 0 0,-1 0 0 0 0,1 0 0 0 0,-1 0-1 0 0,0 0 1 0 0,0 0 0 0 0,0 1 0 0 0,0-1 0 0 0,0 0 0 0 0,-1 0 0 0 0,1 1 0 0 0,0-1 0 0 0,-1 1 0 0 0,1-1 0 0 0,-1 1-1 0 0,0 0 1 0 0,-3-3 0 0 0,1 3-19 0 0,0-1 1 0 0,0 0-1 0 0,0 1 0 0 0,0 0 0 0 0,0-1 0 0 0,0 2 0 0 0,-1-1 0 0 0,1 0 0 0 0,-9 1 1 0 0,7 0-238 0 0,1 0 0 0 0,-1 1 0 0 0,0-1 0 0 0,0 1 1 0 0,1 0-1 0 0,-1 1 0 0 0,0-1 0 0 0,1 1 0 0 0,0 0 0 0 0,-1 1 1 0 0,1-1-1 0 0,0 1 0 0 0,0 0 0 0 0,0 0 0 0 0,-6 6 1 0 0,9-7 45 0 0,1 0 1 0 0,-1-1-1 0 0,1 1 1 0 0,0 0-1 0 0,0 0 1 0 0,0 0-1 0 0,0 0 1 0 0,0 0-1 0 0,0 0 1 0 0,0 0-1 0 0,0 0 1 0 0,1 0 0 0 0,-1 0-1 0 0,1 1 1 0 0,0-1-1 0 0,0 0 1 0 0,0 0-1 0 0,0 0 1 0 0,0 1-1 0 0,0-1 1 0 0,0 0-1 0 0,1 0 1 0 0,0 3-1 0 0,7 5-466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4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48 294 1056 0 0,'0'0'6651'0'0,"1"-18"-6173"0"0,0-146 977 0 0,-12 53-263 0 0,30 116-396 0 0,-9 4-903 0 0,-1 1 0 0 0,0 0-1 0 0,-1 0 1 0 0,0 1 0 0 0,0 1 0 0 0,6 12-1 0 0,12 16-37 0 0,-20-32 128 0 0,-2-3 115 0 0,0 0 0 0 0,0 0 0 0 0,0 1 0 0 0,-1-1 0 0 0,0 1 0 0 0,0-1 0 0 0,-1 1 0 0 0,1 0 0 0 0,-1 0 0 0 0,-1 0 0 0 0,1 0-1 0 0,1 11 1 0 0,-4-16-111 0 0,1 0 0 0 0,-1 0-1 0 0,0 0 1 0 0,1 0-1 0 0,-1 0 1 0 0,0 0 0 0 0,1 0-1 0 0,-1 0 1 0 0,0 0-1 0 0,0 0 1 0 0,0 0-1 0 0,0 0 1 0 0,0-1 0 0 0,0 1-1 0 0,0 0 1 0 0,0-1-1 0 0,0 1 1 0 0,-1-1 0 0 0,1 1-1 0 0,0-1 1 0 0,0 1-1 0 0,0-1 1 0 0,-1 0-1 0 0,1 0 1 0 0,-2 0 0 0 0,-35 7-123 0 0,35-7 109 0 0,-74 1-197 0 0,28-9-3116 0 0,72 8-3826 0 0,-7 2 6419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2420 0 0,'0'0'8047'0'0,"-1"18"-7792"0"0,-2 152 765 0 0,2-156-1161 0 0,1-8-210 0 0,0 0 1 0 0,0-1-1 0 0,0 1 0 0 0,1-1 1 0 0,0 1-1 0 0,1 5 1 0 0,-1-8-289 0 0,0-1 0 0 0,0 0 1 0 0,0 1-1 0 0,1-1 0 0 0,-1 0 0 0 0,0 0 1 0 0,1 0-1 0 0,-1 0 0 0 0,1 0 1 0 0,3 2-1 0 0,4 2-574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6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1 668 0 0,'0'0'7756'0'0,"0"5"-7357"0"0,0 16-48 0 0,0-16-65 0 0,1 12 2732 0 0,0 20-2899 0 0,4 69-397 0 0,4-37-3433 0 0,-5-58 1486 0 0,3-5-3377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49 1088 0 0,'0'0'6892'0'0,"6"-22"-5638"0"0,-2 18-1222 0 0,1 1 1 0 0,-1 1-1 0 0,1-1 1 0 0,0 0-1 0 0,0 1 1 0 0,1 0-1 0 0,-1 0 1 0 0,0 1 0 0 0,1 0-1 0 0,-1 0 1 0 0,1 0-1 0 0,-1 0 1 0 0,1 1-1 0 0,-1 0 1 0 0,1 0-1 0 0,-1 0 1 0 0,1 1 0 0 0,-1 0-1 0 0,1 0 1 0 0,-1 0-1 0 0,1 1 1 0 0,-1 0-1 0 0,8 3 1 0 0,-9-3-37 0 0,0 0-1 0 0,-1 0 1 0 0,1 0 0 0 0,0 0-1 0 0,-1 1 1 0 0,0-1 0 0 0,1 1-1 0 0,-1 0 1 0 0,0 0 0 0 0,0 0-1 0 0,-1 0 1 0 0,1 1 0 0 0,-1-1-1 0 0,1 1 1 0 0,-1-1 0 0 0,0 1-1 0 0,-1 0 1 0 0,1 0 0 0 0,-1 0-1 0 0,1 0 1 0 0,-1 0 0 0 0,0 0-1 0 0,-1 0 1 0 0,1 0 0 0 0,-1 1-1 0 0,1-1 1 0 0,-1 0 0 0 0,-1 0-1 0 0,1 1 1 0 0,-1-1 0 0 0,-1 6-1 0 0,1-8-24 0 0,0 1 0 0 0,-1-1 0 0 0,0 1 0 0 0,1-1 0 0 0,-1 0 0 0 0,0 0 0 0 0,0 0 0 0 0,0 0 0 0 0,0 0 0 0 0,0-1 0 0 0,-1 1 0 0 0,1 0 0 0 0,0-1 0 0 0,-1 0 0 0 0,1 1 0 0 0,-1-1 0 0 0,0 0 0 0 0,1-1 0 0 0,-1 1 0 0 0,-3 0 0 0 0,-57 10-1127 0 0,52-10 783 0 0,-34 1-394 0 0,42-2 449 0 0,1 0 0 0 0,0 0 1 0 0,-1 0-1 0 0,1 0 0 0 0,0-1 0 0 0,0 1 1 0 0,-1 0-1 0 0,1-1 0 0 0,0 0 0 0 0,0 0 1 0 0,0 1-1 0 0,0-1 0 0 0,-4-3 0 0 0,3-2-1505 0 0,3 2 1344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 3080 0 0,'0'0'6305'0'0,"-16"1"-5988"0"0,7 0-282 0 0,-12 0 13 0 0,1 1 0 0 0,0 1 0 0 0,-1 1 0 0 0,-36 12 1 0 0,51-14 9 0 0,1 0 1 0 0,-1 1 0 0 0,1 0 0 0 0,0 0 0 0 0,0 0-1 0 0,0 1 1 0 0,0 0 0 0 0,1 0 0 0 0,-1 0 0 0 0,1 0-1 0 0,0 1 1 0 0,0-1 0 0 0,0 1 0 0 0,1 0 0 0 0,0 0-1 0 0,0 1 1 0 0,0-1 0 0 0,1 1 0 0 0,0-1 0 0 0,0 1-1 0 0,0 0 1 0 0,0 0 0 0 0,1 0 0 0 0,0 0 0 0 0,1 0-1 0 0,-1 0 1 0 0,1 0 0 0 0,0 0 0 0 0,0 0-1 0 0,1 0 1 0 0,2 9 0 0 0,-1-12-62 0 0,0 1-1 0 0,0 0 1 0 0,0-1-1 0 0,1 1 1 0 0,-1-1 0 0 0,1 0-1 0 0,0 0 1 0 0,0 0-1 0 0,0 0 1 0 0,0 0-1 0 0,1-1 1 0 0,-1 0 0 0 0,1 1-1 0 0,-1-1 1 0 0,1 0-1 0 0,0-1 1 0 0,0 1 0 0 0,8 1-1 0 0,6 3-602 0 0,0-1 0 0 0,34 5 0 0 0,-32-7-1083 0 0,1-1 0 0 0,0-1 0 0 0,0-1 0 0 0,25-3 0 0 0,-30-2 642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2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4 1956 0 0,'0'0'6825'0'0,"-107"-4"-6825"0"0,93 4 76 0 0,2 0-64 0 0,-1 0-12 0 0,3 0-656 0 0,2 0-696 0 0,4 0-861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1380 0 0,'0'0'7077'0'0,"-126"4"-7013"0"0,118-4-52 0 0,4 0-12 0 0,-1 0-196 0 0,3 0-492 0 0,13 14-6689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2612 0 0,'0'0'5890'0'0,"0"-18"-5495"0"0,0-132 819 0 0,0 146-1170 0 0,1-1 0 0 0,-1 1-1 0 0,1-1 1 0 0,0 1 0 0 0,0 0 0 0 0,1-1 0 0 0,-1 1 0 0 0,1 0 0 0 0,0 0-1 0 0,0 0 1 0 0,1 0 0 0 0,-1 0 0 0 0,1 1 0 0 0,0-1 0 0 0,0 1-1 0 0,4-5 1 0 0,-5 6-28 0 0,1 1 1 0 0,-1-1-1 0 0,0 1 0 0 0,0 0 0 0 0,1 0 0 0 0,-1 0 0 0 0,0 0 1 0 0,1 0-1 0 0,-1 1 0 0 0,1-1 0 0 0,-1 1 0 0 0,1-1 0 0 0,0 1 0 0 0,-1 0 1 0 0,1 0-1 0 0,-1 0 0 0 0,1 0 0 0 0,-1 1 0 0 0,1-1 0 0 0,0 1 1 0 0,-1-1-1 0 0,0 1 0 0 0,1 0 0 0 0,-1 0 0 0 0,1 0 0 0 0,-1 0 1 0 0,0 0-1 0 0,0 1 0 0 0,4 2 0 0 0,-1 0-63 0 0,0 0 1 0 0,-1-1-1 0 0,0 2 0 0 0,0-1 0 0 0,0 0 1 0 0,0 1-1 0 0,-1-1 0 0 0,0 1 0 0 0,0 0 1 0 0,0 0-1 0 0,0 1 0 0 0,1 5 0 0 0,-3-9 30 0 0,-1 0-1 0 0,1 0 0 0 0,-1 0 0 0 0,1 0 0 0 0,-1 0 1 0 0,0 0-1 0 0,0 0 0 0 0,0 0 0 0 0,0 0 0 0 0,0 0 1 0 0,-1 0-1 0 0,1 0 0 0 0,-1 0 0 0 0,1 0 0 0 0,-1 0 1 0 0,0 0-1 0 0,0 0 0 0 0,0 0 0 0 0,0 0 0 0 0,0 0 1 0 0,0 0-1 0 0,0-1 0 0 0,0 1 0 0 0,-1-1 0 0 0,1 1 1 0 0,-1-1-1 0 0,1 1 0 0 0,-1-1 0 0 0,0 0 1 0 0,1 0-1 0 0,-1 1 0 0 0,0-1 0 0 0,0-1 0 0 0,0 1 1 0 0,0 0-1 0 0,-3 1 0 0 0,-4 0 0 0 0,1 1 0 0 0,-1-2 1 0 0,0 1-1 0 0,0-1 0 0 0,-16 0 516 0 0,29 2-433 0 0,0 1 0 0 0,0-1 1 0 0,0-1-1 0 0,0 1 0 0 0,1-1 0 0 0,6 3 1 0 0,-8-3 7 0 0,29 15 71 0 0,97 46 497 0 0,-113-57-676 0 0,-1-1-1 0 0,1 0 0 0 0,-1-1 1 0 0,1-1-1 0 0,1 0 0 0 0,25 1 1 0 0,-38-5-272 0 0,-1 1 0 0 0,0-1 1 0 0,0 0-1 0 0,1 0 1 0 0,-1 0-1 0 0,0 0 0 0 0,0-1 1 0 0,0 1-1 0 0,0-1 0 0 0,0 0 1 0 0,-1 0-1 0 0,1 0 1 0 0,0 0-1 0 0,-1 0 0 0 0,1-1 1 0 0,-1 1-1 0 0,0-1 0 0 0,0 1 1 0 0,3-5-1 0 0,2-2-1836 0 0,6-6-1131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7:5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15 105 588 0 0,'0'0'8188'0'0,"-12"8"-7112"0"0,11 56 202 0 0,-1-22-705 0 0,5 49 0 0 0,-3-88-570 0 0,1 0-1 0 0,-1-1 0 0 0,1 1 0 0 0,-1 0 0 0 0,1-1 0 0 0,0 1 0 0 0,0-1 0 0 0,0 1 1 0 0,0-1-1 0 0,0 0 0 0 0,0 1 0 0 0,1-1 0 0 0,-1 0 0 0 0,1 0 0 0 0,0 0 1 0 0,0 0-1 0 0,-1 0 0 0 0,1 0 0 0 0,0 0 0 0 0,1-1 0 0 0,-1 1 0 0 0,0-1 0 0 0,0 0 1 0 0,1 1-1 0 0,-1-1 0 0 0,1 0 0 0 0,-1 0 0 0 0,1-1 0 0 0,-1 1 0 0 0,1 0 0 0 0,-1-1 1 0 0,1 0-1 0 0,0 1 0 0 0,-1-1 0 0 0,1 0 0 0 0,0 0 0 0 0,-1-1 0 0 0,1 1 0 0 0,0 0 1 0 0,-1-1-1 0 0,1 0 0 0 0,-1 0 0 0 0,1 1 0 0 0,-1-2 0 0 0,1 1 0 0 0,-1 0 1 0 0,0 0-1 0 0,1-1 0 0 0,-1 1 0 0 0,0-1 0 0 0,3-3 0 0 0,3-3-69 0 0,0-2-1 0 0,-1 1 1 0 0,0-1 0 0 0,0 0-1 0 0,-1 0 1 0 0,-1 0 0 0 0,0-1-1 0 0,0 0 1 0 0,-1 0 0 0 0,0 0-1 0 0,3-21 1 0 0,-2-3-847 0 0,-2-1 0 0 0,-2-55 0 0 0,-1 57-94 0 0,-1 28 554 0 0,0 1-11 0 0,8 13-6405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0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28 2812 0 0,'0'0'5348'0'0,"-5"-5"-4969"0"0,1 2-296 0 0,0 1 0 0 0,0-1 0 0 0,0 1 0 0 0,0 0 0 0 0,0 0 0 0 0,-1 0 0 0 0,1 1 0 0 0,-1 0 1 0 0,1-1-1 0 0,-1 2 0 0 0,-6-2 0 0 0,10 2-68 0 0,-1 0 0 0 0,0 0 1 0 0,1 0-1 0 0,-1 0 0 0 0,0 0 0 0 0,1 0 1 0 0,-1 1-1 0 0,0-1 0 0 0,1 0 1 0 0,-1 1-1 0 0,1 0 0 0 0,-1-1 0 0 0,1 1 1 0 0,-1 0-1 0 0,1 0 0 0 0,-1-1 1 0 0,1 1-1 0 0,0 0 0 0 0,-1 1 0 0 0,1-1 1 0 0,0 0-1 0 0,0 0 0 0 0,0 0 1 0 0,0 1-1 0 0,0-1 0 0 0,0 1 0 0 0,0-1 1 0 0,0 1-1 0 0,1-1 0 0 0,-1 1 0 0 0,1-1 1 0 0,-1 1-1 0 0,1-1 0 0 0,-1 1 1 0 0,1 0-1 0 0,0-1 0 0 0,0 1 0 0 0,0 0 1 0 0,0-1-1 0 0,0 1 0 0 0,0 2 1 0 0,1-1-36 0 0,-1-1 0 0 0,1 1 0 0 0,-1-1 1 0 0,1 1-1 0 0,0-1 0 0 0,0 0 0 0 0,0 1 0 0 0,1-1 1 0 0,-1 0-1 0 0,0 0 0 0 0,1 1 0 0 0,-1-1 1 0 0,1 0-1 0 0,3 3 0 0 0,36 30-304 0 0,-10-9 284 0 0,-29-23 75 0 0,1 0 0 0 0,0 0 1 0 0,-1 0-1 0 0,1 0 0 0 0,-1 0 1 0 0,0 0-1 0 0,0 1 0 0 0,0-1 1 0 0,-1 1-1 0 0,1 0 0 0 0,-1-1 0 0 0,0 1 1 0 0,2 7-1 0 0,-4-8-28 0 0,1-1 1 0 0,-1 0 0 0 0,1 0-1 0 0,-1 0 1 0 0,0 0-1 0 0,0-1 1 0 0,1 1-1 0 0,-1 0 1 0 0,-1 0-1 0 0,1 0 1 0 0,0-1-1 0 0,0 1 1 0 0,-1 0-1 0 0,1-1 1 0 0,-1 1-1 0 0,1-1 1 0 0,-1 0-1 0 0,1 1 1 0 0,-1-1 0 0 0,0 0-1 0 0,0 0 1 0 0,0 0-1 0 0,0 0 1 0 0,0-1-1 0 0,1 1 1 0 0,-5 0-1 0 0,-3 3-99 0 0,0-2 0 0 0,0 1 0 0 0,0-1 0 0 0,0-1-1 0 0,-1 0 1 0 0,1 0 0 0 0,0-1 0 0 0,-1 0 0 0 0,1 0 0 0 0,0-1-1 0 0,-1 0 1 0 0,1-1 0 0 0,0 0 0 0 0,0-1 0 0 0,0 1 0 0 0,-10-6-1 0 0,19 8-12 0 0,0 0-1 0 0,-1 0 0 0 0,1-1 0 0 0,0 1 0 0 0,-1 0 0 0 0,1 0 0 0 0,0 0 0 0 0,-1-1 0 0 0,1 1 0 0 0,0 0 0 0 0,-1 0 0 0 0,1-1 0 0 0,0 1 0 0 0,0 0 0 0 0,0-1 0 0 0,-1 1 1 0 0,1 0-1 0 0,0-1 0 0 0,0 1 0 0 0,0 0 0 0 0,0-1 0 0 0,-1 1 0 0 0,1-1 0 0 0,0 1 0 0 0,0 0 0 0 0,0-1 0 0 0,0 1 0 0 0,0 0 0 0 0,0-1 0 0 0,0 1 0 0 0,0-1 1 0 0,0 1-1 0 0,0 0 0 0 0,0-1 0 0 0,1 1 0 0 0,-1-1 0 0 0,0 1 0 0 0,0 0 0 0 0,0-1 0 0 0,0 1 0 0 0,0 0 0 0 0,1-1 0 0 0,15-7-3273 0 0,-2 8 2666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1020 0 0,'0'0'8609'0'0,"1"-18"-8300"0"0,0 2-281 0 0,2-37 270 0 0,11-57-1 0 0,-13 103-270 0 0,1-1 0 0 0,0 1 0 0 0,1 0 1 0 0,0 0-1 0 0,0 1 0 0 0,0-1 0 0 0,7-9 0 0 0,-9 15-36 0 0,0-1 1 0 0,0 1-1 0 0,-1 0 0 0 0,1 0 1 0 0,1 0-1 0 0,-1 0 0 0 0,0 0 1 0 0,0 0-1 0 0,0 0 0 0 0,0 0 0 0 0,1 0 1 0 0,-1 1-1 0 0,0-1 0 0 0,1 0 1 0 0,-1 1-1 0 0,0-1 0 0 0,1 1 1 0 0,-1 0-1 0 0,1-1 0 0 0,-1 1 1 0 0,1 0-1 0 0,-1 0 0 0 0,1 0 0 0 0,-1 0 1 0 0,1 0-1 0 0,-1 0 0 0 0,1 0 1 0 0,-1 1-1 0 0,1-1 0 0 0,-1 0 1 0 0,1 1-1 0 0,-1-1 0 0 0,0 1 1 0 0,1 0-1 0 0,-1-1 0 0 0,0 1 0 0 0,1 0 1 0 0,-1 0-1 0 0,0 0 0 0 0,0 0 1 0 0,0 0-1 0 0,0 0 0 0 0,2 2 1 0 0,8 10-134 0 0,0 0 1 0 0,-1 1 0 0 0,0 0 0 0 0,-1 1 0 0 0,-1 0 0 0 0,11 26-1 0 0,14 25 1719 0 0,-75-68-1888 0 0,25-4 329 0 0,1 0 0 0 0,0-1-1 0 0,0 0 1 0 0,-22-15 0 0 0,-1-7-2955 0 0,56 37-3333 0 0,-4 1 4919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1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53 336 2804 0 0,'0'0'5765'0'0,"-3"-19"-5309"0"0,-33-147 801 0 0,32 149-1111 0 0,1 5-79 0 0,1-1 0 0 0,0 0 0 0 0,1 0 0 0 0,0-22 0 0 0,1 33-39 0 0,0 0 0 0 0,0 0 0 0 0,0 0 0 0 0,1 0 0 0 0,-1 0 0 0 0,1 0 0 0 0,-1 0 0 0 0,1 0 0 0 0,0 1 0 0 0,0-1 0 0 0,0 0 0 0 0,0 0 0 0 0,0 0 0 0 0,0 1 0 0 0,0-1 0 0 0,0 1 0 0 0,1-1-1 0 0,-1 1 1 0 0,1-1 0 0 0,-1 1 0 0 0,1 0 0 0 0,0 0 0 0 0,-1 0 0 0 0,1 0 0 0 0,0 0 0 0 0,0 0 0 0 0,-1 0 0 0 0,1 0 0 0 0,0 1 0 0 0,0-1 0 0 0,0 1 0 0 0,0-1 0 0 0,0 1 0 0 0,0 0 0 0 0,0 0 0 0 0,3 0 0 0 0,0 0-66 0 0,-1 1 1 0 0,1-1 0 0 0,-1 1-1 0 0,1 0 1 0 0,-1 0-1 0 0,1 0 1 0 0,-1 1 0 0 0,0-1-1 0 0,0 1 1 0 0,0 0-1 0 0,0 0 1 0 0,0 1 0 0 0,0-1-1 0 0,-1 1 1 0 0,1 0-1 0 0,-1 0 1 0 0,1 0 0 0 0,-1 0-1 0 0,4 7 1 0 0,-3-5-23 0 0,0 1 0 0 0,-1 0 1 0 0,1 0-1 0 0,-2 0 0 0 0,1 1 0 0 0,-1-1 1 0 0,0 1-1 0 0,0-1 0 0 0,0 1 0 0 0,-1 0 0 0 0,0 0 1 0 0,0 10-1 0 0,-2-16 42 0 0,0 0 0 0 0,0 0 0 0 0,-1 0 1 0 0,1 0-1 0 0,0 0 0 0 0,0 0 0 0 0,-1 0 0 0 0,1 0 0 0 0,0 0 1 0 0,-1-1-1 0 0,1 1 0 0 0,-1-1 0 0 0,1 1 0 0 0,-1-1 0 0 0,1 1 1 0 0,-1-1-1 0 0,1 0 0 0 0,-1 0 0 0 0,1 0 0 0 0,-1 0 0 0 0,1 0 1 0 0,-1 0-1 0 0,-2-1 0 0 0,1 2-1 0 0,1-1 0 0 0,-1 0 1 0 0,1 0-1 0 0,0 0 0 0 0,-1-1 0 0 0,1 1 1 0 0,-1-1-1 0 0,1 1 0 0 0,0-1 1 0 0,-1 0-1 0 0,1 0 0 0 0,0 0 0 0 0,0 0 1 0 0,0 0-1 0 0,-1 0 0 0 0,1-1 0 0 0,0 1 1 0 0,-2-3 1734 0 0,29 20-1290 0 0,29 40-561 0 0,-43-42 67 0 0,1-1-1 0 0,0-1 1 0 0,19 15 0 0 0,-29-25-97 0 0,0-1 0 0 0,1 1 0 0 0,-1-1 0 0 0,1 0 0 0 0,-1 0 0 0 0,1 0 0 0 0,0 0 1 0 0,-1 0-1 0 0,1-1 0 0 0,0 1 0 0 0,0-1 0 0 0,3 0 0 0 0,-1 0-651 0 0,0 0 0 0 0,0-1 0 0 0,0 0 0 0 0,0 0 0 0 0,0 0 0 0 0,0-1 0 0 0,-1 1 0 0 0,1-1 0 0 0,8-5 0 0 0,1-2-122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1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41 1632 0 0,'0'0'6415'0'0,"-9"-5"-6176"0"0,5 3-181 0 0,-62-24 173 0 0,62 24-157 0 0,0 1 0 0 0,-1-1 0 0 0,1 1 1 0 0,0 0-1 0 0,-1 1 0 0 0,1-1 0 0 0,-1 1 0 0 0,1 0 0 0 0,0 0 0 0 0,-1 0 0 0 0,1 1 0 0 0,-1 0 1 0 0,1 0-1 0 0,0 0 0 0 0,-6 2 0 0 0,7-1 1 0 0,0 1 0 0 0,1 0 0 0 0,-1 0-1 0 0,1-1 1 0 0,0 2 0 0 0,0-1 0 0 0,0 0 0 0 0,0 0 0 0 0,0 1 0 0 0,1-1 0 0 0,0 1 0 0 0,-1-1 0 0 0,1 1-1 0 0,1-1 1 0 0,-1 1 0 0 0,0 4 0 0 0,-5 60 315 0 0,6-64-401 0 0,0 1-1 0 0,0-1 1 0 0,0 0-1 0 0,1 0 0 0 0,-1 0 1 0 0,1 1-1 0 0,0-1 1 0 0,0 0-1 0 0,1 0 1 0 0,-1 0-1 0 0,1 0 0 0 0,0-1 1 0 0,0 1-1 0 0,3 4 1 0 0,-2-5-156 0 0,0-1 1 0 0,-1 0-1 0 0,1 0 1 0 0,0 0 0 0 0,0 0-1 0 0,0 0 1 0 0,0-1-1 0 0,0 0 1 0 0,0 1 0 0 0,0-1-1 0 0,1 0 1 0 0,-1 0-1 0 0,0-1 1 0 0,1 1-1 0 0,-1-1 1 0 0,1 0 0 0 0,-1 0-1 0 0,5 0 1 0 0,55 0-7079 0 0,-47 0 6449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12 1948 0 0,'0'0'6341'0'0,"-127"-10"-6341"0"0,118 8-104 0 0,-3 2-636 0 0,5 0-1056 0 0,3 0-1057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4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13 1944 0 0,'0'0'6472'0'0,"-38"-12"-3636"0"0,33 12-2754 0 0,-1 0 0 0 0,1 1-1 0 0,0 0 1 0 0,-1 0 0 0 0,1 0 0 0 0,0 1-1 0 0,-1-1 1 0 0,1 1 0 0 0,0 1-1 0 0,0-1 1 0 0,1 1 0 0 0,-1 0-1 0 0,0 0 1 0 0,1 0 0 0 0,0 0-1 0 0,-1 1 1 0 0,1 0 0 0 0,1 0 0 0 0,-1 0-1 0 0,1 0 1 0 0,-5 7 0 0 0,3-3-38 0 0,0 1 1 0 0,1 0-1 0 0,0 0 1 0 0,0 0 0 0 0,1 0-1 0 0,1 1 1 0 0,-1-1-1 0 0,1 1 1 0 0,1 0-1 0 0,0 0 1 0 0,0 11 0 0 0,2-19-59 0 0,-1 0 0 0 0,1 0 0 0 0,0 0 1 0 0,0 0-1 0 0,0 0 0 0 0,0 0 0 0 0,0 0 1 0 0,1-1-1 0 0,-1 1 0 0 0,0 0 1 0 0,1-1-1 0 0,-1 1 0 0 0,1-1 0 0 0,0 0 1 0 0,-1 0-1 0 0,1 1 0 0 0,0-1 1 0 0,0 0-1 0 0,0 0 0 0 0,0 0 0 0 0,0-1 1 0 0,0 1-1 0 0,0 0 0 0 0,3 0 0 0 0,53 11-1144 0 0,72-8-4943 0 0,-101-4 2599 0 0,-7 0 1218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4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14 20 0 0,'0'0'6994'0'0,"-12"-3"-6530"0"0,11 3-462 0 0,-11-3 171 0 0,0 0 0 0 0,0 1 0 0 0,-22-1 1 0 0,29 3-94 0 0,0 0 0 0 0,0 1 1 0 0,-1 0-1 0 0,1 0 0 0 0,0 0 1 0 0,0 0-1 0 0,0 1 0 0 0,0-1 1 0 0,1 1-1 0 0,-1 1 0 0 0,0-1 1 0 0,1 1-1 0 0,-1-1 0 0 0,-5 6 1 0 0,6-5 4 0 0,0 1 0 0 0,0-1 1 0 0,1 1-1 0 0,-1 0 1 0 0,1 1-1 0 0,0-1 0 0 0,0 0 1 0 0,0 1-1 0 0,0-1 1 0 0,1 1-1 0 0,0 0 0 0 0,0 0 1 0 0,0 0-1 0 0,1 0 1 0 0,0 1-1 0 0,0-1 0 0 0,0 0 1 0 0,0 0-1 0 0,1 1 1 0 0,0-1-1 0 0,0 0 1 0 0,0 1-1 0 0,1-1 0 0 0,0 0 1 0 0,0 0-1 0 0,0 1 1 0 0,3 4-1 0 0,-2-5-244 0 0,0 0 0 0 0,1 0 0 0 0,0 0 0 0 0,0-1 0 0 0,0 1 0 0 0,1-1 0 0 0,-1 0 0 0 0,1 0 1 0 0,0 0-1 0 0,0-1 0 0 0,1 0 0 0 0,-1 1 0 0 0,1-1 0 0 0,0-1 0 0 0,-1 1 0 0 0,1-1 0 0 0,9 3 0 0 0,53 9-7000 0 0,-48-12 5570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29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5156 0 0,'0'0'5645'0'0,"1"-15"-5459"0"0,1-6-150 0 0,-1 0 0 0 0,0 1 0 0 0,-2-1 0 0 0,-5-28 0 0 0,6 48-2 0 0,0 1 1 0 0,-1-1-1 0 0,1 0 1 0 0,0 1-1 0 0,0-1 0 0 0,0 0 1 0 0,-1 1-1 0 0,1-1 0 0 0,0 0 1 0 0,0 1-1 0 0,0-1 1 0 0,0 0-1 0 0,0 1 0 0 0,0-1 1 0 0,0 0-1 0 0,1 1 1 0 0,-1-1-1 0 0,0 0 0 0 0,0 1 1 0 0,0-1-1 0 0,1 0 0 0 0,-1 1 1 0 0,0-1-1 0 0,1 0 1 0 0,-1 1-1 0 0,1-1 0 0 0,-1 1 1 0 0,0-1-1 0 0,1 1 0 0 0,-1-1 1 0 0,1 1-1 0 0,0-1 1 0 0,-1 1-1 0 0,1 0 0 0 0,-1-1 1 0 0,2 0-1 0 0,0 1-48 0 0,1 0 1 0 0,-1 0-1 0 0,0 1 0 0 0,1-1 0 0 0,-1 0 0 0 0,0 1 1 0 0,0 0-1 0 0,0-1 0 0 0,1 1 0 0 0,-1 0 0 0 0,3 2 1 0 0,58 38-851 0 0,-62-40 912 0 0,112 83 837 0 0,-113-84-942 0 0,0-50-1514 0 0,1-54-1784 0 0,-1 103 3142 0 0,8-18-2523 0 0,-3 19 1066 0 0,-5 21 21 0 0,-14 125 557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1 900 0 0,'0'0'9568'0'0,"-21"3"-9454"0"0,-11 2-100 0 0,-72 8-16 0 0,73-12-1069 0 0,18-2-3118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5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33 286 1460 0 0,'0'0'7740'0'0,"-3"-18"-7357"0"0,-24-140 826 0 0,27 157-1214 0 0,-1-7 54 0 0,0 0 1 0 0,0-1-1 0 0,1 1 1 0 0,0-1 0 0 0,1 1-1 0 0,0-1 1 0 0,2-9 0 0 0,-2 16-46 0 0,0 0 1 0 0,0 0 0 0 0,0 0 0 0 0,0 0 0 0 0,0 0 0 0 0,1 1 0 0 0,-1-1 0 0 0,1 0 0 0 0,-1 1-1 0 0,1-1 1 0 0,0 1 0 0 0,-1 0 0 0 0,1 0 0 0 0,0-1 0 0 0,0 1 0 0 0,0 0 0 0 0,0 0 0 0 0,0 1-1 0 0,0-1 1 0 0,0 0 0 0 0,0 1 0 0 0,1-1 0 0 0,-1 1 0 0 0,0 0 0 0 0,0 0 0 0 0,0 0 0 0 0,0 0-1 0 0,1 0 1 0 0,-1 0 0 0 0,0 0 0 0 0,0 1 0 0 0,0-1 0 0 0,3 2 0 0 0,-1-1-111 0 0,1 0 0 0 0,0 1 1 0 0,-1-1-1 0 0,0 1 1 0 0,1 0-1 0 0,-1 1 0 0 0,0-1 1 0 0,0 1-1 0 0,0 0 1 0 0,0 0-1 0 0,-1 0 0 0 0,1 0 1 0 0,-1 1-1 0 0,0-1 1 0 0,0 1-1 0 0,4 7 0 0 0,-3-6-72 0 0,0 1 1 0 0,-1 0-1 0 0,0 0 0 0 0,0 1 0 0 0,0-1 0 0 0,-1 0 0 0 0,0 1 0 0 0,0 0 0 0 0,-1-1 0 0 0,2 14 0 0 0,-3-18 166 0 0,-1-1-1 0 0,1 0 1 0 0,0 1-1 0 0,-1-1 1 0 0,1 0-1 0 0,-1 0 1 0 0,0 0-1 0 0,1 1 0 0 0,-1-1 1 0 0,0 0-1 0 0,0 0 1 0 0,1 0-1 0 0,-1 0 1 0 0,0 0-1 0 0,0 0 1 0 0,0-1-1 0 0,0 1 1 0 0,0 0-1 0 0,-1 0 0 0 0,1-1 1 0 0,0 1-1 0 0,0-1 1 0 0,0 1-1 0 0,-1-1 1 0 0,1 1-1 0 0,0-1 1 0 0,0 0-1 0 0,-1 1 1 0 0,1-1-1 0 0,0 0 0 0 0,-2 0 1 0 0,-50 2-406 0 0,43-3 386 0 0,-7-1 1459 0 0,51 12 12 0 0,18 25-1518 0 0,-39-24 161 0 0,0-2-1 0 0,1 1 1 0 0,16 6-1 0 0,7-6-2804 0 0,-34-9 2081 0 0,0-1 1 0 0,1 0-1 0 0,-1-1 1 0 0,1 1 0 0 0,-1 0-1 0 0,0-1 1 0 0,1 0-1 0 0,-1 0 1 0 0,4-2-1 0 0,7-4-79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1212 0 0,'0'0'8226'0'0,"-21"2"-7872"0"0,-65 10-58 0 0,82-11-257 0 0,-1 0 0 0 0,0 0 1 0 0,0 0-1 0 0,1 0 0 0 0,-1 1 0 0 0,1 0 0 0 0,-1-1 0 0 0,1 2 0 0 0,0-1 0 0 0,0 1 0 0 0,0-1 0 0 0,0 1 1 0 0,0 0-1 0 0,1 0 0 0 0,-1 1 0 0 0,1-1 0 0 0,0 1 0 0 0,0 0 0 0 0,0 0 0 0 0,0 0 0 0 0,1 0 0 0 0,-1 0 1 0 0,1 0-1 0 0,-2 7 0 0 0,3-8-30 0 0,1 0 1 0 0,-1 0 0 0 0,1 0 0 0 0,0 0-1 0 0,-1 0 1 0 0,1 0 0 0 0,1 1-1 0 0,-1-1 1 0 0,0 0 0 0 0,1 0 0 0 0,0 0-1 0 0,-1 0 1 0 0,1 0 0 0 0,1 0-1 0 0,-1-1 1 0 0,0 1 0 0 0,1 0 0 0 0,-1 0-1 0 0,1-1 1 0 0,0 1 0 0 0,0-1 0 0 0,0 1-1 0 0,0-1 1 0 0,0 0 0 0 0,0 0-1 0 0,1 0 1 0 0,-1 0 0 0 0,1 0 0 0 0,-1-1-1 0 0,1 1 1 0 0,0-1 0 0 0,3 2-1 0 0,7 2-515 0 0,1-1 0 0 0,-1-1 1 0 0,1 0-1 0 0,-1 0 0 0 0,23 0 0 0 0,-19-3-1002 0 0,0 0 0 0 0,1 0 0 0 0,-1-2 0 0 0,18-3 0 0 0,-15-1 697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2664 0 0,'0'0'7096'0'0,"0"17"-6932"0"0,0-9-161 0 0,-1 29 117 0 0,1-1 1 0 0,8 46-1 0 0,2-53-368 0 0,-10-29 139 0 0,1 1 1 0 0,-1 0 0 0 0,0-1-1 0 0,1 1 1 0 0,-1-1-1 0 0,1 1 1 0 0,-1-1-1 0 0,1 0 1 0 0,-1 1-1 0 0,1-1 1 0 0,0 1 0 0 0,-1-1-1 0 0,1 0 1 0 0,0 1-1 0 0,-1-1 1 0 0,1 0-1 0 0,0 0 1 0 0,-1 0 0 0 0,1 0-1 0 0,0 1 1 0 0,-1-1-1 0 0,1 0 1 0 0,1 0-1 0 0,0-1-174 0 0,0 0-1 0 0,0 0 1 0 0,1-1-1 0 0,-1 1 0 0 0,0-1 1 0 0,0 1-1 0 0,0-1 0 0 0,0 1 1 0 0,0-1-1 0 0,-1 0 1 0 0,1 0-1 0 0,0 0 0 0 0,-1 0 1 0 0,1 0-1 0 0,-1 0 0 0 0,0-1 1 0 0,2-3-1 0 0,28-62-1889 0 0,-22 48 2014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6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 0 0,'104'13'916'0'0,"-103"-13"-850"0"0,0 0 1 0 0,0 0-1 0 0,0 0 0 0 0,0 1 0 0 0,0-1 1 0 0,0 0-1 0 0,1 1 0 0 0,-1-1 0 0 0,0 1 1 0 0,0-1-1 0 0,0 1 0 0 0,-1 0 0 0 0,1-1 1 0 0,0 1-1 0 0,0 0 0 0 0,0-1 0 0 0,0 1 1 0 0,-1 0-1 0 0,1 0 0 0 0,0 0 0 0 0,-1 0 1 0 0,1 0-1 0 0,0 0 0 0 0,-1 0 0 0 0,1 0 1 0 0,-1 0-1 0 0,0 0 0 0 0,1 0 0 0 0,-1 0 1 0 0,0 0-1 0 0,0 0 0 0 0,0 1 0 0 0,0-1 1 0 0,0 0-1 0 0,0 0 0 0 0,0 0 0 0 0,0 0 0 0 0,0 0 1 0 0,0 1-1 0 0,0-1 0 0 0,-1 0 0 0 0,1 0 1 0 0,-1 1-1 0 0,0 6 414 0 0,1 5-147 0 0,1 1 0 0 0,0-1 1 0 0,1 0-1 0 0,1 0 0 0 0,0 0 0 0 0,0 0 0 0 0,2 0 0 0 0,-1-1 0 0 0,2 0 1 0 0,0 0-1 0 0,11 18 0 0 0,-25-36-175 0 0,0 1 0 0 0,0 0 0 0 0,-1 1 0 0 0,1 0 1 0 0,-1 0-1 0 0,0 1 0 0 0,0 0 0 0 0,-10-2 0 0 0,-50-20 168 0 0,49 10-3437 0 0,46 12-3569 0 0,-10 3 5957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2916 0 0,'0'0'8644'0'0,"0"19"-8275"0"0,-3 155 192 0 0,3-160-708 0 0,2 19 76 0 0,-1-32-164 0 0,-1 0-1 0 0,1 0 1 0 0,-1 0-1 0 0,1 0 0 0 0,0 0 1 0 0,-1 0-1 0 0,1-1 0 0 0,0 1 1 0 0,0 0-1 0 0,-1 0 0 0 0,1-1 1 0 0,0 1-1 0 0,0-1 1 0 0,0 1-1 0 0,0 0 0 0 0,0-1 1 0 0,0 0-1 0 0,0 1 0 0 0,0-1 1 0 0,0 0-1 0 0,0 1 1 0 0,0-1-1 0 0,0 0 0 0 0,1 0 1 0 0,-1 0-1 0 0,0 0 0 0 0,0 0 1 0 0,1 0-1 0 0,14 0-4983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7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16 1428 0 0,'0'0'7556'0'0,"-6"4"-7354"0"0,1 0-177 0 0,0 0 0 0 0,0 0 0 0 0,1 1 0 0 0,-1 0 0 0 0,1-1 0 0 0,0 2 1 0 0,-5 7-1 0 0,7-11-9 0 0,1 1 0 0 0,0-1 0 0 0,-1 1 0 0 0,1-1 0 0 0,0 1-1 0 0,0-1 1 0 0,0 1 0 0 0,0-1 0 0 0,1 1 0 0 0,-1 0 0 0 0,1 0 0 0 0,0-1 0 0 0,0 1 0 0 0,-1 0 0 0 0,2 0 0 0 0,-1-1 0 0 0,0 1 0 0 0,1 0 0 0 0,-1-1 0 0 0,1 1 0 0 0,0 0 0 0 0,0-1 0 0 0,0 1 0 0 0,1 3 0 0 0,0-5-7 0 0,-1 1-1 0 0,1 0 1 0 0,0-1 0 0 0,-1 1-1 0 0,1-1 1 0 0,0 1 0 0 0,0-1-1 0 0,0 0 1 0 0,0 1-1 0 0,0-1 1 0 0,0 0 0 0 0,1-1-1 0 0,-1 1 1 0 0,0 0 0 0 0,0-1-1 0 0,1 1 1 0 0,-1-1 0 0 0,0 0-1 0 0,1 1 1 0 0,-1-1-1 0 0,0 0 1 0 0,1 0 0 0 0,-1-1-1 0 0,0 1 1 0 0,1-1 0 0 0,-1 1-1 0 0,0-1 1 0 0,0 1-1 0 0,1-1 1 0 0,1-2 0 0 0,1 2-58 0 0,-1-1 0 0 0,1 0 0 0 0,-1-1 1 0 0,0 1-1 0 0,0-1 0 0 0,0 0 0 0 0,0 0 0 0 0,0 0 1 0 0,0 0-1 0 0,-1-1 0 0 0,0 0 0 0 0,0 1 1 0 0,4-7-1 0 0,-6 8 24 0 0,1 0-1 0 0,-1 0 1 0 0,0 0 0 0 0,0 0 0 0 0,0 0-1 0 0,-1-1 1 0 0,1 1 0 0 0,0 0 0 0 0,-1-1-1 0 0,0 1 1 0 0,1 0 0 0 0,-1-1 0 0 0,0 1-1 0 0,0 0 1 0 0,0-1 0 0 0,0 1 0 0 0,-1 0-1 0 0,1-1 1 0 0,-1 1 0 0 0,1 0 0 0 0,-1 0-1 0 0,0-1 1 0 0,0 1 0 0 0,0 0 0 0 0,0 0-1 0 0,0 0 1 0 0,-3-3 0 0 0,-23-15-1766 0 0,-9 5-3929 0 0,29 13 4603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7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1764 0 0,'0'0'8116'0'0,"4"16"-8046"0"0,25 133 630 0 0,-28-144-632 0 0,0 1 0 0 0,0-1 0 0 0,1 0-1 0 0,0 1 1 0 0,0-1 0 0 0,0 0 0 0 0,0 0-1 0 0,1 0 1 0 0,0-1 0 0 0,0 1 0 0 0,6 6-1 0 0,-8-10-100 0 0,1 0-1 0 0,-1 0 1 0 0,1 0-1 0 0,-1 0 1 0 0,1 0 0 0 0,-1 0-1 0 0,1 0 1 0 0,0-1-1 0 0,0 1 1 0 0,-1 0-1 0 0,1-1 1 0 0,0 0-1 0 0,0 1 1 0 0,0-1-1 0 0,0 0 1 0 0,0 0-1 0 0,-1 0 1 0 0,1 0-1 0 0,0 0 1 0 0,0-1-1 0 0,0 1 1 0 0,0 0-1 0 0,-1-1 1 0 0,1 0-1 0 0,0 1 1 0 0,0-1 0 0 0,-1 0-1 0 0,1 0 1 0 0,-1 0-1 0 0,1 0 1 0 0,-1 0-1 0 0,1 0 1 0 0,-1 0-1 0 0,1-1 1 0 0,1-1-1 0 0,0 0 37 0 0,0 0 1 0 0,0 0-1 0 0,1 1 0 0 0,-1-1 0 0 0,1 1 0 0 0,0 0 1 0 0,0 0-1 0 0,-1 1 0 0 0,1-1 0 0 0,7-1 0 0 0,-10 3-56 0 0,1 0-1 0 0,0 0 1 0 0,0 0 0 0 0,0 0-1 0 0,-1 1 1 0 0,1-1-1 0 0,0 1 1 0 0,0-1-1 0 0,-1 1 1 0 0,1 0-1 0 0,0 0 1 0 0,-1-1-1 0 0,1 1 1 0 0,-1 0 0 0 0,1 0-1 0 0,-1 1 1 0 0,1-1-1 0 0,-1 0 1 0 0,0 0-1 0 0,0 1 1 0 0,0-1-1 0 0,1 1 1 0 0,-1-1-1 0 0,0 1 1 0 0,-1-1 0 0 0,2 4-1 0 0,27 37-2605 0 0,-5-18-2002 0 0,-11-15 3147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34 3608 0 0,'0'0'9626'0'0,"-4"-21"-10393"0"0,21 11-3075 0 0,-9 8 1093 0 0,-29 35-3127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9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3152 0 0,'0'0'7790'0'0,"1"-6"-7570"0"0,5-22-131 0 0,-1-1-1 0 0,-2 0 1 0 0,-1 0 0 0 0,-1 0 0 0 0,-1 0 0 0 0,-2 0 0 0 0,-7-41-1 0 0,5 58 314 0 0,3 15 481 0 0,9 21-956 0 0,-5-19-25 0 0,1 0 0 0 0,0 0 0 0 0,0-1 1 0 0,0 1-1 0 0,0-1 0 0 0,1 0 0 0 0,-1 0 0 0 0,1-1 1 0 0,0 1-1 0 0,8 3 0 0 0,-10-6 53 0 0,0 0 0 0 0,-1 0 0 0 0,1-1 0 0 0,-1 1 0 0 0,1-1 0 0 0,0 0 0 0 0,0 1 0 0 0,-1-1 0 0 0,1-1 0 0 0,0 1 0 0 0,-1 0 0 0 0,1 0 0 0 0,0-1 0 0 0,-1 0 0 0 0,1 1 0 0 0,-1-1 0 0 0,1 0 0 0 0,-1 0-1 0 0,1-1 1 0 0,-1 1 0 0 0,1 0 0 0 0,-1-1 0 0 0,0 0 0 0 0,0 1 0 0 0,0-1 0 0 0,2-3 0 0 0,5-4-129 0 0,0-1 0 0 0,-1 0 0 0 0,-1 0 0 0 0,0-1 0 0 0,7-12 0 0 0,-6 9-74 0 0,-12 28 701 0 0,0 1 1 0 0,1 0 0 0 0,-1 25 0 0 0,3-28-173 0 0,0-9-267 0 0,-1 15 30 0 0,-1 0 0 0 0,2 0 0 0 0,1-1-1 0 0,0 1 1 0 0,1 0 0 0 0,7 33 0 0 0,-8-50-198 0 0,0 0 0 0 0,0 0-1 0 0,1 1 1 0 0,-1-1 0 0 0,1 0-1 0 0,-1 0 1 0 0,1 0 0 0 0,0 0 0 0 0,-1 0-1 0 0,1 1 1 0 0,0-1 0 0 0,0 0-1 0 0,0 0 1 0 0,-1-1 0 0 0,1 1 0 0 0,0 0-1 0 0,0 0 1 0 0,0 0 0 0 0,1-1-1 0 0,-1 1 1 0 0,0 0 0 0 0,0-1 0 0 0,0 1-1 0 0,0-1 1 0 0,1 0 0 0 0,-1 1-1 0 0,0-1 1 0 0,0 0 0 0 0,1 0 0 0 0,-1 1-1 0 0,0-1 1 0 0,1 0 0 0 0,-1 0 0 0 0,0-1-1 0 0,0 1 1 0 0,1 0 0 0 0,-1 0-1 0 0,0-1 1 0 0,0 1 0 0 0,1 0 0 0 0,-1-1-1 0 0,0 1 1 0 0,0-1 0 0 0,0 0-1 0 0,0 1 1 0 0,0-1 0 0 0,1 0 0 0 0,0-1-1 0 0,31-28-4360 0 0,-18 12 4734 0 0,-4 4-280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0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1 644 0 0,'0'0'7977'0'0,"-12"1"-7743"0"0,2-1-162 0 0,-65 6 157 0 0,72-5-184 0 0,0-1 1 0 0,0 0-1 0 0,0 1 0 0 0,0 0 1 0 0,0 0-1 0 0,-1 0 0 0 0,2 0 1 0 0,-1 0-1 0 0,0 0 0 0 0,0 1 1 0 0,0 0-1 0 0,0-1 0 0 0,1 1 1 0 0,-1 0-1 0 0,1 0 0 0 0,0 1 1 0 0,-1-1-1 0 0,1 0 1 0 0,0 1-1 0 0,-2 4 0 0 0,3-5 10 0 0,1 0-1 0 0,0 0 1 0 0,0 0-1 0 0,0 1 1 0 0,1-1 0 0 0,-1 0-1 0 0,0 0 1 0 0,1 0-1 0 0,-1 0 1 0 0,1 1-1 0 0,0-1 1 0 0,0 0-1 0 0,0 0 1 0 0,0 0 0 0 0,0-1-1 0 0,0 1 1 0 0,1 0-1 0 0,-1 0 1 0 0,0-1-1 0 0,1 1 1 0 0,0 0 0 0 0,-1-1-1 0 0,1 0 1 0 0,0 1-1 0 0,0-1 1 0 0,-1 0-1 0 0,1 0 1 0 0,0 0-1 0 0,0 0 1 0 0,3 1 0 0 0,11 6-168 0 0,2 0 1 0 0,25 8-1 0 0,-32-12 217 0 0,-10-4-92 0 0,46 20 12 0 0,-45-19-2 0 0,0 0 0 0 0,0-1 0 0 0,0 1 1 0 0,0 1-1 0 0,0-1 0 0 0,-1 0 0 0 0,1 0 1 0 0,0 1-1 0 0,-1-1 0 0 0,1 1 0 0 0,-1-1 0 0 0,1 1 1 0 0,-1 0-1 0 0,0-1 0 0 0,0 1 0 0 0,0 0 1 0 0,0 0-1 0 0,0 0 0 0 0,0 0 0 0 0,0 2 0 0 0,-1-2-68 0 0,-1-1-1 0 0,0 0 1 0 0,0 0 0 0 0,-1 1-1 0 0,1-1 1 0 0,0 0-1 0 0,0 0 1 0 0,0 0-1 0 0,-1 0 1 0 0,1 0-1 0 0,-1-1 1 0 0,1 1-1 0 0,-1 0 1 0 0,1 0-1 0 0,-1-1 1 0 0,1 1-1 0 0,-1-1 1 0 0,1 0-1 0 0,-1 1 1 0 0,-2-1-1 0 0,-36 7-225 0 0,40-7 260 0 0,-52 2-1421 0 0,49-2 926 0 0,0 0 0 0 0,0 0 0 0 0,0 0 0 0 0,0-1 0 0 0,0 0 0 0 0,0 1 0 0 0,0-1 0 0 0,0 0 0 0 0,0-1 0 0 0,0 1 0 0 0,0 0 0 0 0,0-1 0 0 0,-4-3 0 0 0,2-2-1770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94 868 0 0,'0'0'7861'0'0,"0"-5"-7094"0"0,-1-10 74 0 0,-8 35-233 0 0,-4 42 343 0 0,12-60-900 0 0,1 1 1 0 0,0 0-1 0 0,1 0 0 0 0,-1-1 1 0 0,0 1-1 0 0,1 0 1 0 0,-1-1-1 0 0,1 1 1 0 0,0 0-1 0 0,0-1 0 0 0,0 1 1 0 0,0-1-1 0 0,0 1 1 0 0,1-1-1 0 0,-1 0 1 0 0,1 1-1 0 0,0-1 0 0 0,-1 0 1 0 0,4 2-1 0 0,-2-2-40 0 0,0 0 0 0 0,1 0-1 0 0,-1 0 1 0 0,1-1-1 0 0,0 1 1 0 0,-1-1 0 0 0,1 0-1 0 0,0 0 1 0 0,0-1 0 0 0,0 1-1 0 0,0-1 1 0 0,0 0 0 0 0,5 0-1 0 0,-3-1-48 0 0,0 0-1 0 0,0 0 1 0 0,-1 0-1 0 0,1-1 1 0 0,-1 0 0 0 0,1 0-1 0 0,-1 0 1 0 0,0-1-1 0 0,0 0 1 0 0,0 0-1 0 0,0 0 1 0 0,0-1-1 0 0,0 1 1 0 0,-1-1 0 0 0,0 0-1 0 0,0-1 1 0 0,0 1-1 0 0,4-7 1 0 0,-5 7-19 0 0,0 0 1 0 0,0 0-1 0 0,0-1 1 0 0,0 0-1 0 0,-1 1 1 0 0,0-1-1 0 0,0 0 1 0 0,0 0-1 0 0,0 0 1 0 0,-1 0-1 0 0,0-1 1 0 0,0 1-1 0 0,-1 0 1 0 0,1 0-1 0 0,-1-1 1 0 0,0 1-1 0 0,0 0 1 0 0,-1-1-1 0 0,0 1 1 0 0,-2-10-1 0 0,0 11 28 0 0,1 1 0 0 0,-1 0 0 0 0,0-1-1 0 0,0 1 1 0 0,0 0 0 0 0,0 0 0 0 0,0 0 0 0 0,-1 1-1 0 0,0-1 1 0 0,1 1 0 0 0,-1 0 0 0 0,0 0-1 0 0,0 0 1 0 0,0 1 0 0 0,0-1 0 0 0,0 1-1 0 0,0 0 1 0 0,-1 0 0 0 0,-6 0 0 0 0,8 0-70 0 0,-1 0 0 0 0,1 0 0 0 0,-1 1 0 0 0,1 0 0 0 0,-1-1 0 0 0,0 1 0 0 0,1 1 0 0 0,-1-1 0 0 0,1 0 0 0 0,-1 1 0 0 0,1 0 0 0 0,-1 0 0 0 0,1 0 0 0 0,-1 0 0 0 0,1 0 0 0 0,0 1 0 0 0,0-1 0 0 0,0 1 1 0 0,0 0-1 0 0,0 0 0 0 0,0 0 0 0 0,0 1 0 0 0,-4 4 0 0 0,6-5-213 0 0,0-1 0 0 0,0 1 1 0 0,1 0-1 0 0,-1 0 0 0 0,0 0 1 0 0,1 0-1 0 0,-1 0 1 0 0,1 0-1 0 0,0 0 0 0 0,0 0 1 0 0,0 0-1 0 0,0 0 0 0 0,0 0 1 0 0,0 0-1 0 0,1 0 0 0 0,-1 0 1 0 0,0-1-1 0 0,1 1 0 0 0,0 0 1 0 0,-1 0-1 0 0,1 0 0 0 0,0 0 1 0 0,0-1-1 0 0,2 3 0 0 0,9 7-93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0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2048 0 0,'0'0'9094'0'0,"0"7"-9067"0"0,-2 19-60 0 0,-1 76 147 0 0,3-94-295 0 0,1 0 1 0 0,0 0-1 0 0,0 0 0 0 0,1-1 1 0 0,0 1-1 0 0,0 0 0 0 0,1-1 1 0 0,0 0-1 0 0,0 1 1 0 0,7 10-1 0 0,-9-17-42 0 0,0 0 1 0 0,0 0-1 0 0,0 0 0 0 0,0 0 1 0 0,-1 0-1 0 0,1 0 0 0 0,0 0 1 0 0,1-1-1 0 0,-1 1 0 0 0,0 0 1 0 0,0-1-1 0 0,0 1 1 0 0,0-1-1 0 0,0 1 0 0 0,1-1 1 0 0,-1 0-1 0 0,0 0 0 0 0,0 1 1 0 0,1-1-1 0 0,-1 0 0 0 0,0 0 1 0 0,0 0-1 0 0,1 0 1 0 0,-1 0-1 0 0,0 0 0 0 0,0-1 1 0 0,1 1-1 0 0,-1 0 0 0 0,0-1 1 0 0,0 1-1 0 0,0-1 0 0 0,1 1 1 0 0,-1-1-1 0 0,0 0 1 0 0,0 1-1 0 0,0-1 0 0 0,0 0 1 0 0,1-1-1 0 0,5-7-329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0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1 992 0 0,'0'0'2525'0'0,"0"18"-2468"0"0,-7 137 171 0 0,7-152-237 0 0,6 65 293 0 0,-6-67-297 0 0,0 1 1 0 0,0 0-1 0 0,0-1 0 0 0,0 1 0 0 0,1-1 0 0 0,-1 1 0 0 0,1 0 0 0 0,-1-1 0 0 0,1 1 0 0 0,-1-1 1 0 0,1 1-1 0 0,0-1 0 0 0,0 1 0 0 0,0-1 0 0 0,0 0 0 0 0,0 1 0 0 0,0-1 0 0 0,0 0 0 0 0,0 0 0 0 0,1 0 1 0 0,-1 0-1 0 0,0 0 0 0 0,1 0 0 0 0,-1 0 0 0 0,1 0 0 0 0,-1-1 0 0 0,1 1 0 0 0,-1 0 0 0 0,1-1 1 0 0,-1 1-1 0 0,1-1 0 0 0,0 0 0 0 0,-1 1 0 0 0,1-1 0 0 0,-1 0 0 0 0,4 0 0 0 0,-4-1 4 0 0,0 1 0 0 0,0-1 0 0 0,0 0 0 0 0,0 1-1 0 0,0-1 1 0 0,0 0 0 0 0,0 0 0 0 0,-1 0 0 0 0,1 1 0 0 0,0-1-1 0 0,0 0 1 0 0,0 0 0 0 0,-1 0 0 0 0,1 0 0 0 0,-1-1 0 0 0,1 1-1 0 0,-1 0 1 0 0,1 0 0 0 0,-1 0 0 0 0,0 0 0 0 0,1 0 0 0 0,-1-1-1 0 0,0 1 1 0 0,0 0 0 0 0,0 0 0 0 0,0 0 0 0 0,0-1 0 0 0,0 1-1 0 0,0 0 1 0 0,0 0 0 0 0,-1 0 0 0 0,0-3 0 0 0,1 2 160 0 0,0 0 0 0 0,-1-1 0 0 0,1 1-1 0 0,-1 0 1 0 0,0-1 0 0 0,0 1 0 0 0,0 0 0 0 0,0 0 0 0 0,0 0 0 0 0,0 0 0 0 0,0 0 0 0 0,-1 0 0 0 0,1 0-1 0 0,-1 0 1 0 0,1 0 0 0 0,-4-2 0 0 0,-8-1 290 0 0,-1 1-1 0 0,0 0 0 0 0,0 1 1 0 0,0 1-1 0 0,0 0 0 0 0,0 1 1 0 0,0 0-1 0 0,-26 3 0 0 0,10-2-1073 0 0,43 0-6417 0 0,-12 0 6494 0 0,12 0-1031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0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6 322 1176 0 0,'0'0'6257'0'0,"0"-20"-5904"0"0,-2-2-260 0 0,0-11 194 0 0,1 0 0 0 0,4-52 0 0 0,-1 73-231 0 0,0-1 0 0 0,1 1 0 0 0,0-1 0 0 0,1 1 0 0 0,7-16 0 0 0,-10 25-32 0 0,0 1 0 0 0,0 0-1 0 0,1-1 1 0 0,-1 1 0 0 0,1 0-1 0 0,-1 0 1 0 0,1 0 0 0 0,0 0-1 0 0,0 0 1 0 0,-1 0 0 0 0,2 1 0 0 0,-1-1-1 0 0,0 1 1 0 0,0-1 0 0 0,0 1-1 0 0,1 0 1 0 0,-1 0 0 0 0,0 0-1 0 0,1 0 1 0 0,-1 0 0 0 0,1 0 0 0 0,-1 1-1 0 0,1-1 1 0 0,0 1 0 0 0,-1 0-1 0 0,1 0 1 0 0,-1 0 0 0 0,1 0-1 0 0,0 0 1 0 0,-1 1 0 0 0,1-1 0 0 0,4 2-1 0 0,-4-1-40 0 0,0 1-1 0 0,-1-1 0 0 0,1 1 1 0 0,-1 0-1 0 0,1-1 0 0 0,-1 1 1 0 0,0 0-1 0 0,1 1 0 0 0,-1-1 1 0 0,0 0-1 0 0,0 1 0 0 0,-1-1 1 0 0,1 1-1 0 0,-1-1 0 0 0,1 1 0 0 0,-1 0 1 0 0,0 0-1 0 0,0-1 0 0 0,0 1 1 0 0,0 0-1 0 0,0 0 0 0 0,-1 0 1 0 0,1 0-1 0 0,-1 5 0 0 0,1-5-10 0 0,-1 0 0 0 0,0-1-1 0 0,0 1 1 0 0,0 0 0 0 0,0 0-1 0 0,0 0 1 0 0,0-1 0 0 0,-1 1-1 0 0,1 0 1 0 0,-1 0 0 0 0,0-1-1 0 0,0 1 1 0 0,0 0-1 0 0,0-1 1 0 0,0 1 0 0 0,-1-1-1 0 0,1 1 1 0 0,-1-1 0 0 0,0 0-1 0 0,1 0 1 0 0,-1 0 0 0 0,0 0-1 0 0,0 0 1 0 0,0 0-1 0 0,-1 0 1 0 0,-2 1 0 0 0,-2 0 15 0 0,-1-1 1 0 0,1-1-1 0 0,-1 1 1 0 0,0-1-1 0 0,0-1 1 0 0,1 1-1 0 0,-15-2 1 0 0,4 1 1185 0 0,42 29-661 0 0,-13-15-192 0 0,1-2 0 0 0,0 0 0 0 0,1 0-1 0 0,0-1 1 0 0,1 0 0 0 0,1-2 0 0 0,21 13 0 0 0,-27-18-269 0 0,0 0 1 0 0,0 0 0 0 0,1-1-1 0 0,-1 0 1 0 0,1 0 0 0 0,0-1-1 0 0,0 0 1 0 0,0-1 0 0 0,0 0 0 0 0,0-1-1 0 0,0 0 1 0 0,0 0 0 0 0,0-1-1 0 0,12-3 1 0 0,-17 2-294 0 0,0-1 1 0 0,0 0-1 0 0,0 0 0 0 0,0 0 1 0 0,-1-1-1 0 0,0 1 0 0 0,0-1 1 0 0,0 0-1 0 0,0 0 0 0 0,0 0 1 0 0,-1-1-1 0 0,0 1 0 0 0,0-1 1 0 0,0 0-1 0 0,0 0 0 0 0,-1 0 1 0 0,0 0-1 0 0,3-11 0 0 0,5-12-3564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6 115 2656 0 0,'0'0'7103'0'0,"-5"3"-3665"0"0,12-2-3423 0 0,0 0-1 0 0,0 0 1 0 0,0-1-1 0 0,0 0 0 0 0,0-1 1 0 0,0 1-1 0 0,0-1 1 0 0,0 0-1 0 0,-1-1 1 0 0,1 0-1 0 0,0 0 1 0 0,-1-1-1 0 0,1 1 0 0 0,9-7 1 0 0,-10 6-133 0 0,-1 0-1 0 0,0 0 1 0 0,1 0 0 0 0,-1-1-1 0 0,0 0 1 0 0,-1 0 0 0 0,1 0 0 0 0,-1-1-1 0 0,0 1 1 0 0,0-1 0 0 0,0 0-1 0 0,-1 0 1 0 0,1-1 0 0 0,-1 1 0 0 0,-1-1-1 0 0,4-8 1 0 0,-5 0-678 0 0,-8 18 1090 0 0,-10 23 343 0 0,13-14-565 0 0,0 0 1 0 0,0 1-1 0 0,2-1 0 0 0,0 1 1 0 0,0 0-1 0 0,1-1 1 0 0,1 1-1 0 0,0 0 1 0 0,1 0-1 0 0,3 17 0 0 0,-3-28 3 0 0,-1-2-216 0 0,0 1 0 0 0,1-1-1 0 0,-1 1 1 0 0,0-1 0 0 0,1 1 0 0 0,0-1-1 0 0,-1 1 1 0 0,1-1 0 0 0,0 0-1 0 0,-1 1 1 0 0,1-1 0 0 0,0 0-1 0 0,0 1 1 0 0,2 0 0 0 0,16 2-8843 0 0,-12-4 7678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20 465 288 0 0,'5'1'7951'0'0,"2"-4"-7858"0"0,0-1 0 0 0,0 0 0 0 0,0-1 0 0 0,-1 0 1 0 0,1 0-1 0 0,-1 0 0 0 0,5-7 0 0 0,3 0-8 0 0,-9 7-99 0 0,-1-1 0 0 0,1 1 0 0 0,-1-1 0 0 0,0 0-1 0 0,-1 0 1 0 0,0 0 0 0 0,0-1 0 0 0,0 1 0 0 0,-1-1 0 0 0,1 0 0 0 0,-2 1 0 0 0,1-1 0 0 0,-1 0 0 0 0,0 0 0 0 0,0 0 0 0 0,-1-8 0 0 0,0-9-71 0 0,0-1 0 0 0,-2 1 0 0 0,-6-32 0 0 0,6 45 99 0 0,-1 0 1 0 0,0 0-1 0 0,0 0 0 0 0,-1 1 1 0 0,-1-1-1 0 0,0 1 1 0 0,-11-18-1 0 0,13 23 5 0 0,-2 0 0 0 0,1 0 0 0 0,-1 0-1 0 0,1 0 1 0 0,-1 0 0 0 0,-1 1 0 0 0,1 0 0 0 0,0 0 0 0 0,-1 1 0 0 0,0 0 0 0 0,0-1 0 0 0,0 2 0 0 0,-13-5-1 0 0,18 7-339 0 0,-4-2-359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6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1 744 0 0,'0'0'8277'0'0,"-1"8"-7251"0"0,-5 32 218 0 0,26-46-595 0 0,-17 9 240 0 0,2 11-857 0 0,-5-13-69 0 0,0-1 1 0 0,0 1 0 0 0,0-1 0 0 0,0 1-1 0 0,0-1 1 0 0,0 0 0 0 0,1 1 0 0 0,-1-1 0 0 0,0 1-1 0 0,0-1 1 0 0,1 1 0 0 0,-1-1 0 0 0,0 1 0 0 0,0-1-1 0 0,1 0 1 0 0,-1 1 0 0 0,0-1 0 0 0,1 0 0 0 0,-1 1-1 0 0,1-1 1 0 0,-1 0 0 0 0,0 1 0 0 0,1-1-1 0 0,-1 0 1 0 0,1 0 0 0 0,-1 1 0 0 0,1-1 0 0 0,-1 0-1 0 0,1 0 1 0 0,-1 0 0 0 0,1 0 0 0 0,-1 0 0 0 0,1 0-1 0 0,-1 0 1 0 0,1 0 0 0 0,-1 0 0 0 0,1 0 0 0 0,-1 0-1 0 0,1 0 1 0 0,13-14-8526 0 0,-9 10 5712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40 3316 0 0,'0'0'3457'0'0,"-16"-40"-1565"0"0,12 45-1206 0 0,-8 13 213 0 0,14-13-1842 0 0,12-10-1730 0 0,-29 14-3961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47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3 684 0 0,'0'0'2963'0'0,"-19"-2"-3252"0"0,2 5 6411 0 0,-60 0-5663 0 0,76-3-440 0 0,0 1 1 0 0,0 0 0 0 0,-1-1-1 0 0,1 1 1 0 0,0 0-1 0 0,0 0 1 0 0,0 0-1 0 0,0 0 1 0 0,0 0-1 0 0,0 0 1 0 0,0 1 0 0 0,1-1-1 0 0,-1 0 1 0 0,0 0-1 0 0,1 0 1 0 0,-1 1-1 0 0,1-1 1 0 0,-1 0-1 0 0,1 1 1 0 0,-1-1-1 0 0,1 1 1 0 0,0-1 0 0 0,0 0-1 0 0,0 1 1 0 0,0-1-1 0 0,0 1 1 0 0,0-1-1 0 0,1 3 1 0 0,-1 61 121 0 0,1-45-201 0 0,-2-7 60 0 0,0 1 0 0 0,-1-2 1 0 0,-5 17-1 0 0,4-16 116 0 0,0 0 1 0 0,1 1-1 0 0,0 16 0 0 0,6-29 11 0 0,0 0 0 0 0,0 0 0 0 0,0 0 0 0 0,1-1-1 0 0,-1 1 1 0 0,0-1 0 0 0,0 0 0 0 0,8-1 0 0 0,-5 1-41 0 0,1 0-125 0 0,17 0-1510 0 0,0-1-1 0 0,0 0 0 0 0,39-9 0 0 0,-33 10-3989 0 0,-25 0 5067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4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 1184 0 0,'0'0'7639'0'0,"-13"0"-7096"0"0,-121 0-649 0 0,152-2-9090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137 258 116 0 0,'0'0'6903'0'0,"0"-12"-6419"0"0,0 11-476 0 0,0-7 119 0 0,-1 0 1 0 0,1 0 0 0 0,-1 0 0 0 0,-1 1 0 0 0,1-1-1 0 0,-1 0 1 0 0,-1 1 0 0 0,1-1 0 0 0,-1 1 0 0 0,-1 0-1 0 0,-5-10 1 0 0,-13-16 334 0 0,11 14-451 0 0,-1 1 0 0 0,-2 0 0 0 0,0 1 0 0 0,-21-22 1 0 0,36 42-167 0 0,1 0 1 0 0,0-1 0 0 0,0 1 0 0 0,-1 0-1 0 0,0 0 1 0 0,0 0 0 0 0,0 0 0 0 0,0 0-1 0 0,0 0 1 0 0,0 0 0 0 0,-1 1 0 0 0,1 3-1 0 0,3 52 1595 0 0,-4-39-1300 0 0,1 10 305 0 0,-2-21-452 0 0,1 1-1 0 0,1 0 0 0 0,-1-1 1 0 0,1 1-1 0 0,1-1 1 0 0,0 1-1 0 0,0-1 0 0 0,4 10 1 0 0,-5-19-239 0 0,0 1 0 0 0,0-1 0 0 0,0 1 0 0 0,0-1 0 0 0,0 0 0 0 0,0 1 0 0 0,0-1 0 0 0,0 0 0 0 0,0 0 0 0 0,0 0 0 0 0,0 1 0 0 0,0-1 0 0 0,0-1 0 0 0,1 1 0 0 0,-1 0 0 0 0,0 0 0 0 0,0 0 0 0 0,0 0 0 0 0,0-1 0 0 0,0 1 0 0 0,0 0 0 0 0,0-1 0 0 0,0 1 0 0 0,0-1 0 0 0,0 1 0 0 0,-1-1 0 0 0,1 0 0 0 0,0 1 0 0 0,0-1 0 0 0,0 0 0 0 0,-1 0 0 0 0,2-1 0 0 0,5-4-1069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0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4756 0 0,'0'0'4823'0'0,"3"14"-4775"0"0,22 110 191 0 0,-24-122-425 0 0,-1-1 1 0 0,1 0-1 0 0,-1 0 0 0 0,1 1 0 0 0,0-1 0 0 0,0 0 0 0 0,-1 0 0 0 0,1 0 1 0 0,0 0-1 0 0,0 0 0 0 0,0 0 0 0 0,0 0 0 0 0,1 0 0 0 0,-1 0 0 0 0,0-1 1 0 0,0 1-1 0 0,0 0 0 0 0,1-1 0 0 0,-1 1 0 0 0,0-1 0 0 0,0 1 0 0 0,1-1 1 0 0,-1 0-1 0 0,1 0 0 0 0,-1 1 0 0 0,0-1 0 0 0,1 0 0 0 0,-1 0 0 0 0,0 0 1 0 0,1 0-1 0 0,-1-1 0 0 0,1 1 0 0 0,-1 0 0 0 0,0-1 0 0 0,1 1 0 0 0,1-2 1 0 0,10-3-2533 0 0</inkml:trace>
  <inkml:trace contextRef="#ctx0" brushRef="#br0" timeOffset="1">194 14 1736 0 0,'0'0'5103'0'0,"-1"15"-4312"0"0,0-1-677 0 0,-2 1 60 0 0,2 0 1 0 0,0 1-1 0 0,1-1 1 0 0,0 0-1 0 0,1 1 0 0 0,3 16 1 0 0,-3-29-232 0 0,0 0 0 0 0,-1-1 0 0 0,1 1-1 0 0,0 0 1 0 0,0-1 0 0 0,1 1 0 0 0,-1-1 0 0 0,1 1 0 0 0,-1-1 0 0 0,1 0 0 0 0,0 1 0 0 0,-1-1 0 0 0,1 0-1 0 0,0 0 1 0 0,1 0 0 0 0,-1-1 0 0 0,4 4 0 0 0,-3-4-486 0 0,1 0 0 0 0,-1 0 0 0 0,1 0 0 0 0,0 0 1 0 0,-1 0-1 0 0,1-1 0 0 0,-1 1 0 0 0,7-1 0 0 0,4 0-2456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4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9 291 1496 0 0,'0'0'7589'0'0,"1"-14"-7280"0"0,-1 14-308 0 0,3-19-124 0 0,-1 0-1 0 0,-1 0 1 0 0,-1-1-1 0 0,-1 1 1 0 0,0 0-1 0 0,-1 0 1 0 0,-6-20-1 0 0,7 38 126 0 0,1-1-1 0 0,-1 0 0 0 0,1 0 0 0 0,-1 0 1 0 0,1 0-1 0 0,-1 0 0 0 0,1 0 1 0 0,0 0-1 0 0,0 0 0 0 0,0 0 0 0 0,0 0 1 0 0,1 0-1 0 0,-1 0 0 0 0,1-3 0 0 0,8 2-542 0 0,5 15-374 0 0,-8-4 639 0 0,-1 1 0 0 0,1 0 0 0 0,-2 0 0 0 0,8 19 0 0 0,16 28 1869 0 0,-26-53-1551 0 0,0 1 0 0 0,1-1 0 0 0,-1 0 1 0 0,1 0-1 0 0,0 0 0 0 0,0 0 0 0 0,0-1 0 0 0,0 1 0 0 0,0-1 0 0 0,0 1 0 0 0,6 1 0 0 0,-8-3-40 0 0,-1-1 1 0 0,1 0-1 0 0,0 0 0 0 0,0 0 1 0 0,-1 0-1 0 0,1 0 0 0 0,0 0 1 0 0,0 0-1 0 0,-1 0 0 0 0,1 0 1 0 0,0 0-1 0 0,0 0 0 0 0,-1-1 0 0 0,1 1 1 0 0,0 0-1 0 0,-1 0 0 0 0,1-1 1 0 0,0 1-1 0 0,-1 0 0 0 0,1-1 1 0 0,0 1-1 0 0,-1-1 0 0 0,2 0 1 0 0,-1-1-33 0 0,1 0 1 0 0,0 0-1 0 0,-1-1 0 0 0,0 1 1 0 0,1 0-1 0 0,-1-1 0 0 0,0 1 1 0 0,0-1-1 0 0,1-5 0 0 0,10-49 22 0 0,-9 38-67 0 0,1 1-1 0 0,1-1 1 0 0,10-26-1 0 0,0 93 988 0 0,1 6-663 0 0,-14-49-169 0 0,0-1-1 0 0,0 0 1 0 0,1 1-1 0 0,0-1 1 0 0,0 0-1 0 0,0-1 1 0 0,1 1-1 0 0,-1 0 1 0 0,1-1 0 0 0,0 0-1 0 0,0 0 1 0 0,0 0-1 0 0,0 0 1 0 0,0-1-1 0 0,1 0 1 0 0,-1 0-1 0 0,1 0 1 0 0,-1 0-1 0 0,1 0 1 0 0,0-1-1 0 0,0 0 1 0 0,0 0 0 0 0,0-1-1 0 0,0 1 1 0 0,-1-1-1 0 0,1 0 1 0 0,7-1-1 0 0,-7 1-48 0 0,-1 0-1 0 0,0-1 1 0 0,0 0-1 0 0,1 0 1 0 0,-1 0-1 0 0,0 0 1 0 0,0 0-1 0 0,0-1 1 0 0,0 0-1 0 0,-1 0 1 0 0,1 0-1 0 0,0 0 1 0 0,-1-1-1 0 0,1 1 1 0 0,-1-1-1 0 0,0 0 1 0 0,0 0-1 0 0,0 0 1 0 0,0 0-1 0 0,0-1 1 0 0,-1 1-1 0 0,0-1 1 0 0,1 0-1 0 0,-1 1 1 0 0,-1-1-1 0 0,1 0 1 0 0,-1 0-1 0 0,1 0 1 0 0,-1 0-1 0 0,0-1 1 0 0,0-6-1 0 0,0 7-41 0 0,-1-1 0 0 0,0 1 0 0 0,-1 0 0 0 0,1 0 0 0 0,-1-1 0 0 0,0 1 0 0 0,0 0 0 0 0,0 0 0 0 0,-1 0 0 0 0,1 0-1 0 0,-1 0 1 0 0,0 0 0 0 0,0 0 0 0 0,0 1 0 0 0,-1-1 0 0 0,0 1 0 0 0,1 0 0 0 0,-1-1 0 0 0,0 1 0 0 0,0 0 0 0 0,-1 1 0 0 0,1-1 0 0 0,0 0 0 0 0,-8-3 0 0 0,2 1-400 0 0,0 1-1 0 0,-1 0 1 0 0,1 1 0 0 0,-1 0 0 0 0,0 0 0 0 0,0 1-1 0 0,1 0 1 0 0,-2 1 0 0 0,-16-1 0 0 0,26 2 251 0 0,1 0 1 0 0,-1 0 0 0 0,0 0 0 0 0,0 0 0 0 0,1 0 0 0 0,-1 0 0 0 0,0 0-1 0 0,1 1 1 0 0,-1-1 0 0 0,0 0 0 0 0,0 0 0 0 0,1 0 0 0 0,-1 1 0 0 0,0-1-1 0 0,1 0 1 0 0,-1 1 0 0 0,0-1 0 0 0,1 1 0 0 0,-1-1 0 0 0,1 1-1 0 0,-1-1 1 0 0,1 1 0 0 0,-1 0 0 0 0,-2 6-2218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49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2784 0 0,'0'0'6388'0'0,"1"11"-6270"0"0,0 10-203 0 0,5 51 469 0 0,-6-67-492 0 0,1-1 0 0 0,-1 1 0 0 0,1-1 0 0 0,0 1 1 0 0,1-1-1 0 0,-1 0 0 0 0,1 0 0 0 0,0 0 1 0 0,0 0-1 0 0,0 0 0 0 0,1 0 0 0 0,5 6 0 0 0,-6-8-213 0 0,0-1-1 0 0,0 0 1 0 0,0 0-1 0 0,0 0 1 0 0,0 0-1 0 0,0 0 1 0 0,1 0-1 0 0,-1 0 1 0 0,0-1-1 0 0,0 0 1 0 0,1 1-1 0 0,-1-1 0 0 0,1 0 1 0 0,-1 0-1 0 0,0 0 1 0 0,1 0-1 0 0,-1 0 1 0 0,0-1-1 0 0,1 1 1 0 0,-1-1-1 0 0,0 0 1 0 0,5-1-1 0 0,3-7-158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49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84 1948 0 0,'104'-54'1042'0'0,"-104"54"-1006"0"0,0 0 1 0 0,0-1-1 0 0,0 1 1 0 0,0 0-1 0 0,1 0 1 0 0,-1 0 0 0 0,0 0-1 0 0,0 0 1 0 0,0 0-1 0 0,0 0 1 0 0,0 0 0 0 0,1 0-1 0 0,-1 0 1 0 0,0 0-1 0 0,0-1 1 0 0,0 1-1 0 0,0 0 1 0 0,0 0 0 0 0,0 0-1 0 0,0 0 1 0 0,0 0-1 0 0,1-1 1 0 0,-1 1-1 0 0,0 0 1 0 0,0 0 0 0 0,0 0-1 0 0,0 0 1 0 0,0 0-1 0 0,0-1 1 0 0,0 1-1 0 0,0 0 1 0 0,0 0 0 0 0,0 0-1 0 0,0 0 1 0 0,0-1-1 0 0,0 1 1 0 0,0 0-1 0 0,0 0 1 0 0,0 0 0 0 0,0 0-1 0 0,0-1 1 0 0,0 1-1 0 0,0 0 1 0 0,-1 0-1 0 0,1 0 1 0 0,0 0 0 0 0,0 0-1 0 0,0-1 1 0 0,0 1-1 0 0,0 0 1 0 0,0 0 0 0 0,0 0-1 0 0,-1 0 1 0 0,1 0-1 0 0,0 0 1 0 0,0 0-1 0 0,0 0 1 0 0,0-1 0 0 0,0 1-1 0 0,0 0 1 0 0,-1 0-1 0 0,1 0 1 0 0,0 0-1 0 0,0 0 1 0 0,0 0 0 0 0,0 0-1 0 0,-1 0 1 0 0,1 0-1 0 0,0 0 1 0 0,-23-5 1891 0 0,-29 1-449 0 0,-35-2-611 0 0,-41 0-2994 0 0,145 18-3381 0 0,-1-4 3343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0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4064 0 0,'0'0'6502'0'0,"-1"20"-6212"0"0,-2 151-371 0 0,3-170-154 0 0,-1 0 0 0 0,2 1 0 0 0,-1-1 0 0 0,0 0 0 0 0,0 0 0 0 0,0 0 0 0 0,0 0 0 0 0,1 0 0 0 0,-1 0 0 0 0,0 0 0 0 0,1 0 0 0 0,-1 0 0 0 0,1 0 0 0 0,-1 0 0 0 0,1 0 0 0 0,0-1 0 0 0,-1 1 0 0 0,1 0 0 0 0,0 0 0 0 0,0 0 0 0 0,-1-1 0 0 0,1 1 0 0 0,0 0 0 0 0,0-1-1 0 0,0 1 1 0 0,0-1 0 0 0,0 1 0 0 0,0-1 0 0 0,0 1 0 0 0,0-1 0 0 0,2 1 0 0 0,1 1-1052 0 0,11 4-448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1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1332 0 0,'0'0'7861'0'0,"11"1"-7536"0"0,36 0-125 0 0,68-6 0 0 0,-71 4 174 0 0,-43 1-374 0 0,-27 10-645 0 0,24-1 637 0 0,0 0-1 0 0,1 0 1 0 0,0 0 0 0 0,0 0-1 0 0,1 0 1 0 0,0 0 0 0 0,1 0 0 0 0,0-1-1 0 0,0 1 1 0 0,1 0 0 0 0,3 10-1 0 0,-2-8 0 0 0,-1 1-1 0 0,0-1 1 0 0,-1 1-1 0 0,0-1 0 0 0,-1 1 1 0 0,-1 19-1 0 0,0-28 10 0 0,0 1-1 0 0,-1-1 1 0 0,1 0 0 0 0,-1 1-1 0 0,0-1 1 0 0,0 0 0 0 0,0 0-1 0 0,0 0 1 0 0,-1 0 0 0 0,1-1-1 0 0,-1 1 1 0 0,0-1-1 0 0,0 1 1 0 0,1-1 0 0 0,-1 0-1 0 0,-1 0 1 0 0,1 0 0 0 0,0-1-1 0 0,0 1 1 0 0,-1-1-1 0 0,1 1 1 0 0,-1-1 0 0 0,-7 1-1 0 0,1 1-36 0 0,-1-1 0 0 0,1-1 0 0 0,-1 0-1 0 0,0 0 1 0 0,0-1 0 0 0,-21-2 0 0 0,30 2-22 0 0,1 0 0 0 0,-1 0-1 0 0,1-1 1 0 0,-1 1 0 0 0,1 0 0 0 0,-1-1 0 0 0,1 0 0 0 0,-1 1-1 0 0,1-1 1 0 0,0 0 0 0 0,-1 0 0 0 0,1 1 0 0 0,0-1 0 0 0,-1 0-1 0 0,1 0 1 0 0,0-1 0 0 0,0 1 0 0 0,0 0 0 0 0,0 0 0 0 0,0 0-1 0 0,-1-3 1 0 0,2 3-108 0 0,0 0 0 0 0,0 0 0 0 0,-1 0 0 0 0,1-1-1 0 0,0 1 1 0 0,0 0 0 0 0,0-1 0 0 0,0 1 0 0 0,1 0-1 0 0,-1 0 1 0 0,0-1 0 0 0,1 1 0 0 0,-1 0 0 0 0,0 0-1 0 0,1 0 1 0 0,-1 0 0 0 0,1 0 0 0 0,0-1 0 0 0,-1 1 0 0 0,1 0-1 0 0,0 0 1 0 0,0 0 0 0 0,0 1 0 0 0,0-1 0 0 0,-1 0-1 0 0,1 0 1 0 0,0 0 0 0 0,1 1 0 0 0,-1-1 0 0 0,0 0-1 0 0,0 1 1 0 0,0-1 0 0 0,0 1 0 0 0,0-1 0 0 0,1 1 0 0 0,-1 0-1 0 0,2-1 1 0 0,11-3-1389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0 612 0 0,'0'0'9011'0'0,"-10"7"-8919"0"0,-13 10 115 0 0,0 0 1 0 0,2 2-1 0 0,-24 24 1 0 0,32-30-294 0 0,-7 8-568 0 0,14-8-3888 0 0,10-13 739 0 0,6 0 2909 0 0,1 0 356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113 142 2864 0 0,'0'0'6037'0'0,"-12"-17"-5790"0"0,-2-5-199 0 0,5 6-11 0 0,-2 0 0 0 0,-21-25 0 0 0,29 37-118 0 0,0 1 0 0 0,0-1 0 0 0,-1 1 0 0 0,0-1 0 0 0,0 1 0 0 0,0 0 0 0 0,-5-3 0 0 0,8 6-597 0 0,16 18-6543 0 0,-4-8 6546 0 0,1 0 590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2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1 952 0 0,'106'22'2477'0'0,"-105"-22"-2377"0"0,0 0 0 0 0,0 1-1 0 0,0-1 1 0 0,0 0 0 0 0,-1 1 0 0 0,1-1 0 0 0,0 1 0 0 0,0-1-1 0 0,0 1 1 0 0,-1-1 0 0 0,1 1 0 0 0,0-1 0 0 0,-1 1 0 0 0,1 0-1 0 0,0 0 1 0 0,-1-1 0 0 0,1 1 0 0 0,-1 0 0 0 0,1 0-1 0 0,-1 0 1 0 0,1-1 0 0 0,-1 1 0 0 0,0 0 0 0 0,0 0 0 0 0,1 0-1 0 0,-1 0 1 0 0,0 0 0 0 0,0 0 0 0 0,0 0 0 0 0,0 0 0 0 0,0 0-1 0 0,0 0 1 0 0,0-1 0 0 0,0 1 0 0 0,0 0 0 0 0,-1 2 0 0 0,-12 27 2224 0 0,11-26-2616 0 0,-7 10 342 0 0,0 0 1 0 0,0-1 0 0 0,-23 24-1 0 0,2-9-2538 0 0,30-27 2171 0 0,14-1-6027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2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1992 0 0,'0'0'7241'0'0,"4"-4"-7054"0"0,2-1-189 0 0,1 0 0 0 0,0 0-1 0 0,0 1 1 0 0,1 0 0 0 0,-1 0 0 0 0,1 1 0 0 0,0 0-1 0 0,0 0 1 0 0,0 1 0 0 0,1 0 0 0 0,-1 0-1 0 0,0 1 1 0 0,1 0 0 0 0,-1 0 0 0 0,10 1-1 0 0,20 2-110 0 0,0 1-1 0 0,43 9 1 0 0,-18-2 39 0 0,-132-14 882 0 0,71 44-401 0 0,2-26-542 0 0,5 10 83 0 0,-2 1 1 0 0,0 1 0 0 0,-2-1 0 0 0,4 41-1 0 0,-9-61 66 0 0,1 0-1 0 0,-1 0 1 0 0,0 0-1 0 0,-1-1 1 0 0,1 1-1 0 0,-1 0 1 0 0,0 0-1 0 0,0 0 1 0 0,0-1-1 0 0,-1 1 1 0 0,0-1 0 0 0,1 1-1 0 0,-2-1 1 0 0,1 0-1 0 0,0 1 1 0 0,-1-1-1 0 0,0 0 1 0 0,0-1-1 0 0,0 1 1 0 0,0 0-1 0 0,-1-1 1 0 0,0 0-1 0 0,1 0 1 0 0,-1 0-1 0 0,0 0 1 0 0,0 0-1 0 0,-1-1 1 0 0,1 0-1 0 0,0 0 1 0 0,-1 0-1 0 0,-7 2 1 0 0,2-3 19 0 0,1 0-1 0 0,0 0 1 0 0,0-1 0 0 0,0 0 0 0 0,-1 0 0 0 0,1-1 0 0 0,0 0 0 0 0,0-1 0 0 0,0 0 0 0 0,-9-4 0 0 0,14 5-135 0 0,0 0 0 0 0,0-1-1 0 0,1 0 1 0 0,-1 0 0 0 0,1 0 0 0 0,-1 0 0 0 0,1 0 0 0 0,0-1-1 0 0,0 0 1 0 0,0 1 0 0 0,-4-6 0 0 0,6 6-78 0 0,0 0 1 0 0,0 0-1 0 0,0 0 0 0 0,0 0 1 0 0,0 0-1 0 0,0-1 0 0 0,0 1 1 0 0,1 0-1 0 0,-1-1 0 0 0,1 1 1 0 0,0 0-1 0 0,0-1 1 0 0,0 1-1 0 0,0 0 0 0 0,0-1 1 0 0,0 1-1 0 0,0 0 0 0 0,1-1 1 0 0,0 1-1 0 0,-1 0 0 0 0,2-3 1 0 0,-1 4-82 0 0,-1-1 1 0 0,1 1-1 0 0,0 0 1 0 0,0-1-1 0 0,0 1 1 0 0,0 0-1 0 0,0 0 1 0 0,0 0-1 0 0,1 0 1 0 0,-1 0-1 0 0,0 0 1 0 0,1 0-1 0 0,-1 1 0 0 0,0-1 1 0 0,3-1-1 0 0,12-4-980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3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0 100 244 0 0,'0'0'2813'0'0,"2"6"-2738"0"0,-1-4-77 0 0,0 0 0 0 0,0 0 0 0 0,0 0 0 0 0,0 0 0 0 0,1 0 0 0 0,-1 0 0 0 0,0 0 0 0 0,1-1 0 0 0,0 1 0 0 0,-1-1 0 0 0,1 1 0 0 0,0-1 0 0 0,-1 1 0 0 0,1-1 0 0 0,0 0 0 0 0,0 0 0 0 0,0 0 0 0 0,0 0 0 0 0,0 0 1 0 0,1 0-1 0 0,-1-1 0 0 0,0 1 0 0 0,0-1 0 0 0,0 0 0 0 0,1 1 0 0 0,-1-1 0 0 0,0 0 0 0 0,0 0 0 0 0,1 0 0 0 0,-1-1 0 0 0,0 1 0 0 0,0 0 0 0 0,1-1 0 0 0,-1 0 0 0 0,0 1 0 0 0,0-1 0 0 0,0 0 0 0 0,0 0 0 0 0,0 0 0 0 0,0 0 0 0 0,0-1 1 0 0,0 1-1 0 0,2-3 0 0 0,0 1 48 0 0,0-1 1 0 0,0 0 0 0 0,-1 1 0 0 0,0-1 0 0 0,0-1-1 0 0,0 1 1 0 0,0 0 0 0 0,0-1 0 0 0,-1 0 0 0 0,0 1-1 0 0,0-1 1 0 0,0 0 0 0 0,-1 0 0 0 0,1 0 0 0 0,-1 0-1 0 0,0 0 1 0 0,-1 0 0 0 0,1-1 0 0 0,-1 1 0 0 0,0 0 0 0 0,0 0-1 0 0,-1 0 1 0 0,0-1 0 0 0,-1-7 0 0 0,2 103 1555 0 0,3-73-1509 0 0,-1 1-1 0 0,0-1 1 0 0,-1 1 0 0 0,0-1 0 0 0,-2 1-1 0 0,-3 26 1 0 0,3-41-115 0 0,1 1 1 0 0,-1-1-1 0 0,0 1 1 0 0,0-1-1 0 0,0 1 1 0 0,0-1-1 0 0,-1 0 1 0 0,1 0-1 0 0,-1 0 1 0 0,0 0-1 0 0,0 0 0 0 0,0 0 1 0 0,-1 0-1 0 0,1 0 1 0 0,0-1-1 0 0,-1 1 1 0 0,0-1-1 0 0,1 0 1 0 0,-1 0-1 0 0,0 0 0 0 0,0 0 1 0 0,-1 0-1 0 0,1-1 1 0 0,0 1-1 0 0,0-1 1 0 0,-1 0-1 0 0,1 0 1 0 0,-1 0-1 0 0,1-1 0 0 0,-1 1 1 0 0,1-1-1 0 0,-1 0 1 0 0,1 0-1 0 0,-1 0 1 0 0,1 0-1 0 0,-1 0 1 0 0,0-1-1 0 0,-6-2 1 0 0,9 3-107 0 0,0 0 1 0 0,0-1-1 0 0,0 1 1 0 0,0-1-1 0 0,0 1 1 0 0,0-1-1 0 0,0 0 1 0 0,0 1-1 0 0,0-1 1 0 0,0 0-1 0 0,0 0 1 0 0,0 0-1 0 0,1 1 1 0 0,-1-1-1 0 0,0 0 1 0 0,0 0-1 0 0,1 0 1 0 0,-1 0 0 0 0,1 0-1 0 0,-1-1 1 0 0,1 1-1 0 0,0 0 1 0 0,-1 0-1 0 0,1 0 1 0 0,0 0-1 0 0,0 0 1 0 0,-1-1-1 0 0,1 1 1 0 0,0 0-1 0 0,0 0 1 0 0,0 0-1 0 0,1 0 1 0 0,-1-1-1 0 0,0 1 1 0 0,0 0 0 0 0,1 0-1 0 0,-1 0 1 0 0,0 0-1 0 0,1 0 1 0 0,-1 0-1 0 0,2-2 1 0 0,8-5-146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0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28 2836 0 0,'0'0'4817'0'0,"-103"-15"-4609"0"0,79 13-156 0 0,4-2 24 0 0,-2 1-24 0 0,1 1-36 0 0,3 0 48 0 0,4 2-64 0 0,2 0-380 0 0,4 0-1092 0 0,2 4-821 0 0,6 5-951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2016 0 0,'0'0'6481'0'0,"-52"106"-6481"0"0,45-92 0 0 0,3-2 0 0 0,-1-2-128 0 0,3-2-484 0 0,-1 2-856 0 0,3-2-1021 0 0,0 2-707 0 0,14 0 2596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4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38 120 0 0,'0'0'9002'0'0,"12"0"-8911"0"0,21-4-138 0 0,0-1 0 0 0,39-10 0 0 0,-70 14 42 0 0,45-10-47 0 0,-28 9 113 0 0,-19 2-58 0 0,1 0 0 0 0,-1 0 0 0 0,0 0 1 0 0,0 0-1 0 0,0 0 0 0 0,0 0 0 0 0,0 0 0 0 0,1 0 1 0 0,-1 0-1 0 0,0 0 0 0 0,0 0 0 0 0,0 0 0 0 0,0 0 1 0 0,1 0-1 0 0,-1 0 0 0 0,0 0 0 0 0,0 0 0 0 0,0 1 1 0 0,0-1-1 0 0,0 0 0 0 0,1 0 0 0 0,-1 0 0 0 0,0 0 1 0 0,0 0-1 0 0,0 0 0 0 0,0 0 0 0 0,0 0 0 0 0,0 1 1 0 0,1-1-1 0 0,-1 0 0 0 0,0 0 0 0 0,0 0 0 0 0,0 0 1 0 0,0 0-1 0 0,0 1 0 0 0,0-1 0 0 0,0 0 0 0 0,0 0 1 0 0,0 0-1 0 0,0 0 0 0 0,0 1 0 0 0,0-1 0 0 0,0 0 1 0 0,0 0-1 0 0,0 0 0 0 0,0 0 0 0 0,0 0 0 0 0,0 1 1 0 0,0-1-1 0 0,0 0 0 0 0,0 0 0 0 0,0 0 0 0 0,0 0 1 0 0,0 1-1 0 0,0-1 0 0 0,-1 0 0 0 0,0 7 62 0 0,0 1 0 0 0,0-1 0 0 0,1 0 0 0 0,0 1 0 0 0,0-1 0 0 0,3 14 0 0 0,-3-12-34 0 0,15 67-32 0 0,-10-60 22 0 0,-2 1 1 0 0,0-1 0 0 0,2 30 0 0 0,-6-38-6 0 0,1-1-1 0 0,-1 1 1 0 0,0-1 0 0 0,0 1 0 0 0,-1 0 0 0 0,0-1 0 0 0,0 0 0 0 0,-1 1 0 0 0,0-1 0 0 0,0 0 0 0 0,0-1 0 0 0,-8 12 0 0 0,7-14-42 0 0,1 0-1 0 0,-1 0 1 0 0,1-1 0 0 0,-1 1-1 0 0,0-1 1 0 0,0 0 0 0 0,-1 0-1 0 0,1 0 1 0 0,0 0 0 0 0,-1-1-1 0 0,0 0 1 0 0,0 0 0 0 0,0 0-1 0 0,0-1 1 0 0,0 1 0 0 0,0-1-1 0 0,0-1 1 0 0,0 1 0 0 0,-10 0-1 0 0,14-1-28 0 0,0 0 1 0 0,0 0-1 0 0,0-1 0 0 0,-1 1 1 0 0,1 0-1 0 0,0 0 0 0 0,0-1 0 0 0,0 1 1 0 0,0 0-1 0 0,-1-1 0 0 0,1 1 0 0 0,0-1 1 0 0,0 0-1 0 0,0 1 0 0 0,0-1 0 0 0,0 0 1 0 0,0 0-1 0 0,1 1 0 0 0,-1-1 0 0 0,0 0 1 0 0,0 0-1 0 0,0 0 0 0 0,1 0 0 0 0,-1 0 1 0 0,1 0-1 0 0,-1 0 0 0 0,0 0 0 0 0,1-1 1 0 0,0 1-1 0 0,-1 0 0 0 0,1 0 1 0 0,0 0-1 0 0,0 0 0 0 0,-1-1 0 0 0,1 1 1 0 0,0 0-1 0 0,0 0 0 0 0,0-1 0 0 0,1 1 1 0 0,-1 0-1 0 0,0 0 0 0 0,0 0 0 0 0,1 0 1 0 0,-1-1-1 0 0,1-1 0 0 0,0-1-361 0 0,0 1 0 0 0,0-1-1 0 0,1 0 1 0 0,-1 1 0 0 0,1-1-1 0 0,0 1 1 0 0,0 0 0 0 0,0-1 0 0 0,0 1-1 0 0,0 0 1 0 0,1 0 0 0 0,-1 0-1 0 0,6-4 1 0 0,6-1-700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3144 0 0,'0'0'5905'0'0,"-13"20"-5825"0"0,-105 137-534 0 0,117-155 336 0 0,-9 12-1930 0 0,10-14 1874 0 0,0 1-1 0 0,-1-1 1 0 0,1 1-1 0 0,0-1 0 0 0,0 0 1 0 0,-1 1-1 0 0,1-1 1 0 0,0 1-1 0 0,0-1 1 0 0,0 0-1 0 0,0 1 1 0 0,0-1-1 0 0,0 1 1 0 0,0-1-1 0 0,0 1 0 0 0,0-1 1 0 0,0 0-1 0 0,0 1 1 0 0,0-1-1 0 0,0 1 1 0 0,0-1-1 0 0,0 1 1 0 0,0-1-1 0 0,0 0 1 0 0,1 1-1 0 0,-1-1 1 0 0,0 1-1 0 0,0-1 0 0 0,0 0 1 0 0,1 1-1 0 0,-1-1 1 0 0,0 0-1 0 0,1 1 1 0 0,7 2-161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5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155 212 1444 0 0,'0'0'7542'0'0,"-14"-19"-7330"0"0,-108-143 42 0 0,121 159-614 0 0,-13-17 403 0 0,11 12-2346 0 0,19 14-4529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5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8 1664 0 0,'0'0'6044'0'0,"-3"14"-5813"0"0,-11 41-55 0 0,13-54-186 0 0,1 1 0 0 0,-1-1 0 0 0,1 0 0 0 0,0 0 0 0 0,0 0 0 0 0,0 0 0 0 0,0 1 0 0 0,0-1-1 0 0,0 0 1 0 0,0 0 0 0 0,0 0 0 0 0,0 0 0 0 0,0 1 0 0 0,1-1 0 0 0,-1 0 0 0 0,0 0 0 0 0,1 0 0 0 0,-1 0-1 0 0,1 0 1 0 0,-1 0 0 0 0,1 0 0 0 0,0 0 0 0 0,-1 0 0 0 0,1 0 0 0 0,0 0 0 0 0,0 0 0 0 0,0 0 0 0 0,-1-1-1 0 0,1 1 1 0 0,0 0 0 0 0,0-1 0 0 0,0 1 0 0 0,0 0 0 0 0,0-1 0 0 0,0 1 0 0 0,1-1 0 0 0,-1 0-1 0 0,0 1 1 0 0,0-1 0 0 0,0 0 0 0 0,0 0 0 0 0,1 0 0 0 0,0 1 0 0 0,1-1-106 0 0,1 0 0 0 0,-1 0 0 0 0,0 0 0 0 0,1 0 0 0 0,-1 0 0 0 0,0-1 0 0 0,0 1 1 0 0,1-1-1 0 0,-1 0 0 0 0,0 0 0 0 0,5-2 0 0 0,-4-1 57 0 0,0 0-1 0 0,-1-1 1 0 0,1 1 0 0 0,-1-1 0 0 0,0 1-1 0 0,0-1 1 0 0,0 0 0 0 0,0 0 0 0 0,1-6-1 0 0,-3 9 89 0 0,0 0-1 0 0,0 1 1 0 0,0-1-1 0 0,-1 0 1 0 0,1 1-1 0 0,-1-1 1 0 0,1 0-1 0 0,-1 0 0 0 0,0 1 1 0 0,1-1-1 0 0,-1 0 1 0 0,0 0-1 0 0,0 0 1 0 0,0 0-1 0 0,-1 1 1 0 0,1-1-1 0 0,0 0 0 0 0,-1 0 1 0 0,1 0-1 0 0,-1 1 1 0 0,1-1-1 0 0,-1 0 1 0 0,0 1-1 0 0,0-1 1 0 0,0 1-1 0 0,0-1 0 0 0,0 1 1 0 0,0-1-1 0 0,0 1 1 0 0,-3-3-1 0 0,3 4 17 0 0,1 0 0 0 0,0 0 0 0 0,-1-1 0 0 0,1 1 0 0 0,-1 0-1 0 0,1 0 1 0 0,0 0 0 0 0,-1 0 0 0 0,1 0 0 0 0,-1 0 0 0 0,1 0 0 0 0,0 0 0 0 0,-1 1-1 0 0,1-1 1 0 0,-1 0 0 0 0,1 0 0 0 0,0 0 0 0 0,-1 0 0 0 0,1 0 0 0 0,0 1 0 0 0,-1-1-1 0 0,1 0 1 0 0,0 0 0 0 0,-1 1 0 0 0,1-1 0 0 0,0 0 0 0 0,-1 0 0 0 0,1 1-1 0 0,0-1 1 0 0,0 0 0 0 0,0 1 0 0 0,-1-1 0 0 0,1 0 0 0 0,0 1 0 0 0,0-1 0 0 0,0 1-1 0 0,0-1 1 0 0,-1 0 0 0 0,1 1 0 0 0,0-1 0 0 0,0 0 0 0 0,0 1 0 0 0,0-1-1 0 0,0 1 1 0 0,0-1 0 0 0,0 0 0 0 0,0 1 0 0 0,0-1 0 0 0,0 1 0 0 0,1 0 0 0 0,-2 28-277 0 0,2-24 375 0 0,10 225 286 0 0,-9-212-338 0 0,0-10-38 0 0,-1-1 0 0 0,0 1-1 0 0,-1 0 1 0 0,0 0 0 0 0,0 0 0 0 0,0 0 0 0 0,-1 0 0 0 0,0 0 0 0 0,-1 0 0 0 0,0 0 0 0 0,-4 12 0 0 0,5-19-102 0 0,0 0 1 0 0,-1 0 0 0 0,1 0 0 0 0,0 1-1 0 0,0-1 1 0 0,-1 0 0 0 0,1 0-1 0 0,0-1 1 0 0,-1 1 0 0 0,1 0 0 0 0,-1 0-1 0 0,1-1 1 0 0,-1 1 0 0 0,0-1 0 0 0,1 1-1 0 0,-1-1 1 0 0,1 0 0 0 0,-1 0 0 0 0,0 1-1 0 0,1-1 1 0 0,-1 0 0 0 0,0-1-1 0 0,1 1 1 0 0,-1 0 0 0 0,0 0 0 0 0,1-1-1 0 0,-1 1 1 0 0,0-1 0 0 0,-2-1 0 0 0,2 2-138 0 0,0-1 1 0 0,0 0 0 0 0,0 0-1 0 0,0-1 1 0 0,0 1 0 0 0,1 0-1 0 0,-1 0 1 0 0,0-1 0 0 0,1 1 0 0 0,-1-1-1 0 0,1 0 1 0 0,-1 1 0 0 0,1-1-1 0 0,0 0 1 0 0,0 0 0 0 0,0 0 0 0 0,0 0-1 0 0,0 0 1 0 0,0 0 0 0 0,0 0-1 0 0,0-3 1 0 0,1-19-3535 0 0,0 14 3197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6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4396 0 0,'0'0'6725'0'0,"-59"106"-6609"0"0,52-92-108 0 0,0-2-8 0 0,3-2-140 0 0,4-2-672 0 0,0 0-844 0 0,0 2-2381 0 0,7 2-563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0 188 0 0,'1'1'8599'0'0,"3"5"-7856"0"0,10 190 579 0 0,-14-195-1440 0 0,0 0 1 0 0,0 0-1 0 0,0 0 1 0 0,0 0-1 0 0,1-1 1 0 0,-1 1-1 0 0,0 0 1 0 0,0 0-1 0 0,1 0 1 0 0,-1 0 0 0 0,0-1-1 0 0,1 1 1 0 0,-1 0-1 0 0,1-1 1 0 0,-1 1-1 0 0,1 0 1 0 0,-1-1-1 0 0,1 1 1 0 0,0 0-1 0 0,-1-1 1 0 0,1 1-1 0 0,0-1 1 0 0,-1 1 0 0 0,1-1-1 0 0,0 1 1 0 0,0-1-1 0 0,-1 0 1 0 0,1 1-1 0 0,0-1 1 0 0,0 0-1 0 0,1 0 1 0 0,0 0-367 0 0,-1 0 0 0 0,1 0 1 0 0,0 0-1 0 0,0 0 0 0 0,0 0 0 0 0,0-1 0 0 0,0 1 1 0 0,-1-1-1 0 0,1 1 0 0 0,0-1 0 0 0,-1 0 1 0 0,1 0-1 0 0,2-2 0 0 0,8-4 164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7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14 3988 0 0,'0'0'5775'0'0,"-23"-1"-5416"0"0,-164-11 4 0 0,175 11-525 0 0,-10 3-1422 0 0,21-1 1385 0 0,0-1-1 0 0,1 1 1 0 0,-1-1 0 0 0,0 1-1 0 0,1 0 1 0 0,-1-1 0 0 0,1 1-1 0 0,-1 0 1 0 0,1-1 0 0 0,-1 1 0 0 0,1 0-1 0 0,-1 0 1 0 0,1-1 0 0 0,0 1-1 0 0,0 0 1 0 0,-1 0 0 0 0,1 0-1 0 0,0 0 1 0 0,0-1 0 0 0,0 1 0 0 0,0 0-1 0 0,0 0 1 0 0,0 0 0 0 0,0 0-1 0 0,0 0 1 0 0,0 9-2730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8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19 330 3544 0 0,'0'0'5139'0'0,"-2"-20"-4835"0"0,1 12-291 0 0,-14-163 707 0 0,15 162-706 0 0,1 0 1 0 0,0 0-1 0 0,1 0 0 0 0,0 0 0 0 0,0 0 0 0 0,1 0 1 0 0,0 1-1 0 0,7-13 0 0 0,-9 18-21 0 0,0 1 0 0 0,0 0 1 0 0,0 0-1 0 0,1 0 0 0 0,-1-1 0 0 0,0 1 1 0 0,1 1-1 0 0,0-1 0 0 0,-1 0 0 0 0,1 0 1 0 0,0 0-1 0 0,0 1 0 0 0,0-1 0 0 0,0 1 0 0 0,0 0 1 0 0,0 0-1 0 0,0-1 0 0 0,1 1 0 0 0,-1 1 1 0 0,0-1-1 0 0,1 0 0 0 0,-1 0 0 0 0,0 1 1 0 0,1 0-1 0 0,-1-1 0 0 0,1 1 0 0 0,-1 0 0 0 0,1 0 1 0 0,-1 0-1 0 0,1 0 0 0 0,-1 1 0 0 0,1-1 1 0 0,-1 1-1 0 0,0 0 0 0 0,1-1 0 0 0,2 3 1 0 0,-2-1-70 0 0,-1 0 1 0 0,1 0 0 0 0,-1 1 0 0 0,0-1 0 0 0,1 1 0 0 0,-2 0 0 0 0,1-1 0 0 0,0 1 0 0 0,0 0 0 0 0,-1 0 0 0 0,1 0 0 0 0,-1 0 0 0 0,0 1 0 0 0,0-1 0 0 0,0 0 0 0 0,-1 0 0 0 0,1 1-1 0 0,-1-1 1 0 0,0 6 0 0 0,1-1-84 0 0,0 0 0 0 0,-1 0-1 0 0,-1-1 1 0 0,1 1-1 0 0,-1 0 1 0 0,-1-1 0 0 0,-3 14-1 0 0,3-17 144 0 0,1-1-1 0 0,-2 1 1 0 0,1-1 0 0 0,0 1-1 0 0,-1-1 1 0 0,1 0-1 0 0,-1 0 1 0 0,0 0 0 0 0,0 0-1 0 0,-1-1 1 0 0,1 1-1 0 0,0-1 1 0 0,-1 0 0 0 0,1 0-1 0 0,-1 0 1 0 0,0 0-1 0 0,0 0 1 0 0,0-1 0 0 0,0 0-1 0 0,0 0 1 0 0,0 0-1 0 0,0 0 1 0 0,0-1 0 0 0,0 1-1 0 0,0-1 1 0 0,0 0-1 0 0,0 0 1 0 0,-1-1 0 0 0,-5-1-1 0 0,10 2 1 0 0,1 0-1 0 0,-1 0 0 0 0,1 0 1 0 0,-1 0-1 0 0,1 0 1 0 0,-1-1-1 0 0,0 1 0 0 0,1 0 1 0 0,-1 0-1 0 0,1-1 0 0 0,-1 1 1 0 0,0 0-1 0 0,1 0 1 0 0,-1-1-1 0 0,0 1 0 0 0,1 0 1 0 0,-1-1-1 0 0,0 1 1 0 0,1-1-1 0 0,-1 1 0 0 0,0 0 1 0 0,0-1-1 0 0,1 1 1 0 0,-1-1-1 0 0,0 1 0 0 0,0-1 1 0 0,0 1-1 0 0,0-1 0 0 0,0 1 1 0 0,0-1-1 0 0,0 1 1 0 0,0 0-1 0 0,0-1 0 0 0,0 1 1 0 0,0-1-1 0 0,0 1 1 0 0,0-1-1 0 0,0 1 0 0 0,0-1 1 0 0,0 1-1 0 0,0-1 0 0 0,-1 1 1 0 0,1-1-1 0 0,0 1 1 0 0,0 0-1 0 0,-1-1 0 0 0,1 1 1 0 0,0-1-1 0 0,0 1 1 0 0,-1 0-1 0 0,1-1 0 0 0,0 1 1 0 0,-1 0-1 0 0,1 0 0 0 0,-1-1 1 0 0,1 1-1 0 0,0 0 1 0 0,-1 0-1 0 0,1-1 0 0 0,-1 1 1 0 0,5 0 21 0 0,0 1 1 0 0,0-1-1 0 0,0 1 0 0 0,0 0 1 0 0,0 0-1 0 0,0 0 0 0 0,-1 1 1 0 0,1-1-1 0 0,0 1 0 0 0,-1 0 1 0 0,1 0-1 0 0,-1 0 0 0 0,1 1 1 0 0,-1-1-1 0 0,0 1 0 0 0,5 5 1 0 0,28 20 1603 0 0,-33-27-1569 0 0,1 0-1 0 0,-1 1 1 0 0,1-1 0 0 0,0-1 0 0 0,-1 1-1 0 0,1-1 1 0 0,0 1 0 0 0,0-1 0 0 0,6-1-1 0 0,-5 1 48 0 0,0 0-1 0 0,-1 0 0 0 0,1 1 1 0 0,-1-1-1 0 0,1 1 0 0 0,0 0 1 0 0,5 2-1 0 0,-4-1-18 0 0,1 0 1 0 0,-1 0-1 0 0,1-1 0 0 0,-1 0 1 0 0,1 0-1 0 0,-1-1 0 0 0,1 1 1 0 0,0-1-1 0 0,-1-1 0 0 0,1 1 1 0 0,-1-1-1 0 0,1-1 0 0 0,-1 1 1 0 0,1-1-1 0 0,-1 0 0 0 0,0 0 1 0 0,7-4-1 0 0,-9 4-29 0 0,0 0 0 0 0,1 0 0 0 0,-1-1 0 0 0,0 0 0 0 0,-1 1 0 0 0,1-1 0 0 0,0 0 0 0 0,-1-1 0 0 0,0 1 0 0 0,1-1-1 0 0,-2 0 1 0 0,1 1 0 0 0,0-1 0 0 0,-1 0 0 0 0,1-1 0 0 0,-1 1 0 0 0,0 0 0 0 0,-1-1 0 0 0,1 1 0 0 0,-1-1 0 0 0,0 1 0 0 0,0-1 0 0 0,1-9 0 0 0,-3 11-25 0 0,0 0-1 0 0,0 0 1 0 0,0 0 0 0 0,0 1 0 0 0,0-1-1 0 0,-1 0 1 0 0,1 1 0 0 0,-1-1 0 0 0,0 1-1 0 0,1-1 1 0 0,-1 1 0 0 0,0 0 0 0 0,-1 0-1 0 0,1 0 1 0 0,0 0 0 0 0,0 0 0 0 0,-1 1-1 0 0,1-1 1 0 0,-1 1 0 0 0,0-1 0 0 0,1 1-1 0 0,-1 0 1 0 0,-3-1 0 0 0,-3-2-145 0 0,1 1 1 0 0,-1 0-1 0 0,0 1 1 0 0,0 0-1 0 0,1 0 0 0 0,-15-1 1 0 0,17 3-66 0 0,4 0 54 0 0,1 0-1 0 0,0-1 0 0 0,-1 1 1 0 0,1 0-1 0 0,-1 0 1 0 0,1 0-1 0 0,0 0 1 0 0,-1 0-1 0 0,1 0 1 0 0,0 0-1 0 0,-1 0 0 0 0,1 1 1 0 0,0-1-1 0 0,-1 1 1 0 0,1-1-1 0 0,0 1 1 0 0,-1-1-1 0 0,1 1 1 0 0,0 0-1 0 0,0-1 0 0 0,0 1 1 0 0,0 0-1 0 0,0 0 1 0 0,0 0-1 0 0,0 0 1 0 0,0 0-1 0 0,0 0 1 0 0,0 0-1 0 0,0 0 1 0 0,0 0-1 0 0,1 1 0 0 0,-1-1 1 0 0,1 0-1 0 0,-2 2 1 0 0,2 10-2450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5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2108 0 0,'0'0'6601'0'0,"3"16"-6585"0"0,25 139 180 0 0,-7-93 0 0 0,-20-59-169 0 0,0-1 0 0 0,0 0 1 0 0,0 1-1 0 0,1-1 1 0 0,-1 0-1 0 0,1 0 1 0 0,-1 0-1 0 0,1 0 1 0 0,-1 0-1 0 0,1 0 0 0 0,0 0 1 0 0,0-1-1 0 0,0 1 1 0 0,0-1-1 0 0,0 1 1 0 0,0-1-1 0 0,1 0 0 0 0,-1 0 1 0 0,0 0-1 0 0,1 0 1 0 0,-1 0-1 0 0,5 1 1 0 0,-5-3-93 0 0,0 0 1 0 0,-1 0 0 0 0,1 0 0 0 0,0 0-1 0 0,-1 0 1 0 0,1 0 0 0 0,-1 0 0 0 0,1 0 0 0 0,-1-1-1 0 0,1 1 1 0 0,-1 0 0 0 0,0-1 0 0 0,0 1-1 0 0,0-1 1 0 0,0 0 0 0 0,0 1 0 0 0,0-1 0 0 0,1-2-1 0 0,15-35-272 0 0,-17 38 298 0 0,20-59-1474 0 0,-17 45 1105 0 0,1 0 0 0 0,1 1 0 0 0,0 0 0 0 0,1 0 0 0 0,1 0 0 0 0,10-16 0 0 0,-13 33 1054 0 0,-1 11-186 0 0,-1 14 277 0 0,-3-8-716 0 0,1-8 304 0 0,0 1 0 0 0,0-1-1 0 0,1 0 1 0 0,0 0 0 0 0,1 0 0 0 0,4 13-1 0 0,-5-22-264 0 0,0 0-1 0 0,1 0 0 0 0,-1 0 1 0 0,1-1-1 0 0,0 1 0 0 0,0 0 0 0 0,0-1 1 0 0,0 0-1 0 0,0 1 0 0 0,0-1 1 0 0,1 0-1 0 0,-1 0 0 0 0,1 0 0 0 0,-1 0 1 0 0,1-1-1 0 0,0 1 0 0 0,-1-1 1 0 0,1 1-1 0 0,0-1 0 0 0,0 0 1 0 0,0 0-1 0 0,0-1 0 0 0,1 1 0 0 0,-1 0 1 0 0,0-1-1 0 0,0 0 0 0 0,0 0 1 0 0,6 0-1 0 0,-5 0-90 0 0,0 0 0 0 0,0 0 0 0 0,-1-1 0 0 0,1 1 0 0 0,0-1 0 0 0,0 1 0 0 0,0-1 0 0 0,-1-1 0 0 0,1 1 0 0 0,0 0 0 0 0,-1-1 0 0 0,1 0 0 0 0,-1 0 1 0 0,1 0-1 0 0,-1 0 0 0 0,0 0 0 0 0,0-1 0 0 0,0 1 0 0 0,0-1 0 0 0,-1 0 0 0 0,1 0 0 0 0,-1 0 0 0 0,0 0 0 0 0,1 0 0 0 0,-1-1 0 0 0,-1 1 0 0 0,1-1 0 0 0,0 1 0 0 0,-1-1 0 0 0,0 0 0 0 0,0 1 0 0 0,0-1 0 0 0,0 0 0 0 0,0-5 0 0 0,0 5 26 0 0,-1 0-1 0 0,1 0 0 0 0,-1 0 0 0 0,1 0 1 0 0,-1 0-1 0 0,-1 1 0 0 0,1-1 0 0 0,0 0 0 0 0,-1 0 1 0 0,0 0-1 0 0,0 0 0 0 0,0 1 0 0 0,0-1 1 0 0,-1 0-1 0 0,1 1 0 0 0,-1-1 0 0 0,0 1 0 0 0,0 0 1 0 0,0-1-1 0 0,-1 1 0 0 0,-4-4 0 0 0,2 2-69 0 0,0 1-1 0 0,0 1 0 0 0,-1-1 0 0 0,1 1 0 0 0,-1 0 0 0 0,0 0 1 0 0,0 1-1 0 0,0 0 0 0 0,-1 0 0 0 0,1 0 0 0 0,0 1 1 0 0,-11-1-1 0 0,-34 0-2810 0 0,30 3 313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59 502 1404 0 0,'0'0'6727'0'0,"0"-18"-6466"0"0,-1 0-213 0 0,-1-12 99 0 0,2 1 0 0 0,4-38 0 0 0,-5 67-98 0 0,1 0 1 0 0,0-1 0 0 0,0 1-1 0 0,0 0 1 0 0,0 0 0 0 0,0-1-1 0 0,0 1 1 0 0,0 0 0 0 0,0-1-1 0 0,0 1 1 0 0,0 0-1 0 0,0 0 1 0 0,0-1 0 0 0,0 1-1 0 0,1 0 1 0 0,-1-1 0 0 0,0 1-1 0 0,0 0 1 0 0,0 0 0 0 0,0-1-1 0 0,0 1 1 0 0,0 0-1 0 0,1 0 1 0 0,-1 0 0 0 0,0-1-1 0 0,0 1 1 0 0,0 0 0 0 0,1 0-1 0 0,-1 0 1 0 0,0-1 0 0 0,0 1-1 0 0,1 0 1 0 0,-1 0-1 0 0,0 0 1 0 0,0 0 0 0 0,1 0-1 0 0,-1 0 1 0 0,0 0 0 0 0,1 0-1 0 0,-1-1 1 0 0,0 1 0 0 0,0 0-1 0 0,1 0 1 0 0,-1 0-1 0 0,0 0 1 0 0,1 0 0 0 0,-1 1-1 0 0,13 12 142 0 0,7 22-846 0 0,51 83 1499 0 0,-71-117-867 0 0,0-1 0 0 0,0 1-1 0 0,-1-1 1 0 0,1 1 0 0 0,-1 0 0 0 0,1-1 0 0 0,0 1-1 0 0,-1-1 1 0 0,1 1 0 0 0,-1-1 0 0 0,1 1-1 0 0,-1-1 1 0 0,0 0 0 0 0,1 1 0 0 0,-1-1 0 0 0,1 0-1 0 0,-1 1 1 0 0,0-1 0 0 0,1 0 0 0 0,-1 0 0 0 0,0 1-1 0 0,1-1 1 0 0,-1 0 0 0 0,0 0 0 0 0,1 0-1 0 0,-1 0 1 0 0,0 0 0 0 0,1 0 0 0 0,-1 0 0 0 0,0 0-1 0 0,1 0 1 0 0,-1 0 0 0 0,0-1 0 0 0,0 1-1 0 0,-30-1 10 0 0,31 1 0 0 0,-7-1 78 0 0,0 0 0 0 0,0-1 0 0 0,0 0 0 0 0,0 0 0 0 0,1-1 0 0 0,-10-5 0 0 0,-11-11-1006 0 0,26 18 609 0 0,0 0 1 0 0,0 0-1 0 0,0 0 1 0 0,0 0 0 0 0,0-1-1 0 0,1 1 1 0 0,-1 0-1 0 0,0 0 1 0 0,1-1-1 0 0,-1 1 1 0 0,0-1-1 0 0,1 1 1 0 0,0 0-1 0 0,-1-1 1 0 0,1-2-1 0 0</inkml:trace>
  <inkml:trace contextRef="#ctx0" brushRef="#br0" timeOffset="1">180 220 4824 0 0,'0'0'6781'0'0,"-121"-87"-6717"0"0,103 66-64 0 0,2-6-152 0 0,2-1-1344 0 0,6-1-1332 0 0,6 1-3525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0 856 0 0,'0'0'12230'0'0,"3"33"-11949"0"0,10 68-751 0 0,1 6-1335 0 0,-14-107 1670 0 0,0 0 1 0 0,0 1-1 0 0,0-1 1 0 0,1 0 0 0 0,-1 1-1 0 0,0-1 1 0 0,0 0-1 0 0,0 1 1 0 0,0-1 0 0 0,0 0-1 0 0,0 1 1 0 0,1-1-1 0 0,-1 0 1 0 0,0 1-1 0 0,0-1 1 0 0,0 0 0 0 0,1 1-1 0 0,-1-1 1 0 0,0 0-1 0 0,0 0 1 0 0,1 1-1 0 0,-1-1 1 0 0,0 0 0 0 0,1 0-1 0 0,-1 0 1 0 0,0 0-1 0 0,1 1 1 0 0,-1-1 0 0 0,0 0-1 0 0,1 0 1 0 0,-1 0-1 0 0,0 0 1 0 0,1 0-1 0 0,-1 0 1 0 0,0 0 0 0 0,1 0-1 0 0,-1 0 1 0 0,1 0-1 0 0,-1 0 1 0 0,0 0 0 0 0,1 0-1 0 0,-1 0 1 0 0,0 0-1 0 0,1 0 1 0 0,-1 0-1 0 0,0-1 1 0 0,1 1 0 0 0,-1 0-1 0 0,0 0 1 0 0,1 0-1 0 0,-1-1 1 0 0,0 1 0 0 0,1 0-1 0 0,-1 0 1 0 0,0-1-1 0 0,0 1 1 0 0,1 0-1 0 0,-1 0 1 0 0,0-1 0 0 0,0 1-1 0 0,0 0 1 0 0,0-1-1 0 0,1 1 1 0 0,-1 0 0 0 0,0-1-1 0 0,0 1 1 0 0,0 0-1 0 0,0-1 1 0 0,5-7-1519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19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8 912 0 0,'0'0'5189'0'0,"28"-8"-3693"0"0,-19 9-1428 0 0,0-1 1 0 0,0 2 0 0 0,0-1 0 0 0,-1 1-1 0 0,1 0 1 0 0,-1 1 0 0 0,1 0 0 0 0,-1 1-1 0 0,0-1 1 0 0,0 1 0 0 0,-1 1 0 0 0,1 0-1 0 0,-1 0 1 0 0,0 0 0 0 0,0 1-1 0 0,-1 0 1 0 0,1 0 0 0 0,7 11 0 0 0,-7-8 18 0 0,0 1 1 0 0,-1 0-1 0 0,0 0 1 0 0,0 0 0 0 0,-1 1-1 0 0,0 0 1 0 0,-1 0-1 0 0,0 0 1 0 0,-1 0 0 0 0,-1 1-1 0 0,1-1 1 0 0,-2 1-1 0 0,1 16 1 0 0,-2-26-81 0 0,-1 1 1 0 0,1-1 0 0 0,-1 0-1 0 0,0 0 1 0 0,0 0-1 0 0,1 1 1 0 0,-2-1-1 0 0,1 0 1 0 0,0 0 0 0 0,0 0-1 0 0,-1-1 1 0 0,1 1-1 0 0,-1 0 1 0 0,1 0-1 0 0,-1-1 1 0 0,0 1 0 0 0,0-1-1 0 0,1 0 1 0 0,-1 1-1 0 0,0-1 1 0 0,0 0-1 0 0,0 0 1 0 0,-1 0-1 0 0,1 0 1 0 0,0 0 0 0 0,0-1-1 0 0,-1 1 1 0 0,1-1-1 0 0,0 0 1 0 0,-3 1-1 0 0,-11 2 98 0 0,0-2-1 0 0,-33 1 1 0 0,45-2-22 0 0,-3 0-78 0 0,0-1 0 0 0,-1 0 0 0 0,1 0 0 0 0,0-1 0 0 0,0 0 0 0 0,0 0 0 0 0,0 0-1 0 0,1-1 1 0 0,-12-6 0 0 0,16 8-224 0 0,-1-1-1 0 0,1 1 1 0 0,-1-1 0 0 0,1 0-1 0 0,0 0 1 0 0,0 1 0 0 0,0-1-1 0 0,0-1 1 0 0,0 1 0 0 0,0 0-1 0 0,0 0 1 0 0,0-1 0 0 0,1 1-1 0 0,0-1 1 0 0,-1 1 0 0 0,1-1-1 0 0,0 0 1 0 0,0 0 0 0 0,0 1-1 0 0,1-1 1 0 0,-1 0 0 0 0,1 0-1 0 0,-1 0 1 0 0,1 0 0 0 0,0 0-1 0 0,0-3 1 0 0,4 0-2142 0 0,4 1-9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0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8 250 1012 0 0,'0'0'6224'0'0,"0"-15"-5869"0"0,-2-11-264 0 0,-1-3 95 0 0,1-1 0 0 0,1 0 0 0 0,6-39-1 0 0,-5 66-154 0 0,1 0 0 0 0,0 0 0 0 0,1-1 0 0 0,-1 1 0 0 0,1 0 0 0 0,-1 1-1 0 0,1-1 1 0 0,0 0 0 0 0,0 0 0 0 0,0 1 0 0 0,4-5 0 0 0,-5 6 5 0 0,0 0 0 0 0,0 0-1 0 0,1 0 1 0 0,-1 0 0 0 0,0 0 0 0 0,1 1 0 0 0,-1-1 0 0 0,0 0 0 0 0,1 1 0 0 0,-1-1 0 0 0,1 0 0 0 0,-1 1 0 0 0,1 0 0 0 0,-1-1 0 0 0,1 1 0 0 0,-1 0 0 0 0,1 0 0 0 0,-1 0 0 0 0,1 0 0 0 0,0 0 0 0 0,-1 0 0 0 0,1 0-1 0 0,-1 1 1 0 0,1-1 0 0 0,-1 0 0 0 0,1 1 0 0 0,1 0 0 0 0,-1 1-22 0 0,0 0 1 0 0,1 0-1 0 0,-1 1 0 0 0,0-1 0 0 0,0 0 0 0 0,-1 1 1 0 0,1-1-1 0 0,-1 1 0 0 0,1 0 0 0 0,-1-1 1 0 0,0 1-1 0 0,0 0 0 0 0,0 0 0 0 0,0 0 0 0 0,0 3 1 0 0,9 47-45 0 0,-10-51 41 0 0,3 18 42 0 0,0-1 0 0 0,1 0 0 0 0,0 0 0 0 0,12 29 0 0 0,-15-62-1078 0 0,0 13 1027 0 0,0-1 0 0 0,-1 1 1 0 0,1 0-1 0 0,-1-1 0 0 0,0 1 1 0 0,1 0-1 0 0,-1-1 1 0 0,0 1-1 0 0,0-1 0 0 0,0 1 1 0 0,1 0-1 0 0,-2-1 0 0 0,1 1 1 0 0,0-1-1 0 0,0 1 0 0 0,0-1 1 0 0,-1 1-1 0 0,1 0 0 0 0,-1-1 1 0 0,1 1-1 0 0,-1 0 1 0 0,1-1-1 0 0,-1 1 0 0 0,0 0 1 0 0,0 0-1 0 0,1 0 0 0 0,-1-1 1 0 0,0 1-1 0 0,0 0 0 0 0,0 0 1 0 0,0 0-1 0 0,-1 1 1 0 0,1-1-1 0 0,0 0 0 0 0,0 0 1 0 0,0 1-1 0 0,-1-1 0 0 0,1 0 1 0 0,0 1-1 0 0,-1-1 0 0 0,1 1 1 0 0,0 0-1 0 0,-1-1 1 0 0,-1 1-1 0 0,-74-2-1298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0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0 868 0 0,'0'0'9011'0'0,"5"15"-8762"0"0,27 128 171 0 0,-31-138-502 0 0,-1 0-1 0 0,2 0 0 0 0,-1 0 1 0 0,0 0-1 0 0,1 0 0 0 0,0 0 1 0 0,5 9-1 0 0,-7-14-8 0 0,0 1 1 0 0,1 0-1 0 0,-1-1 1 0 0,1 1-1 0 0,-1-1 0 0 0,1 1 1 0 0,0-1-1 0 0,-1 1 1 0 0,1-1-1 0 0,-1 1 0 0 0,1-1 1 0 0,0 0-1 0 0,-1 1 1 0 0,1-1-1 0 0,0 0 0 0 0,-1 0 1 0 0,1 0-1 0 0,0 1 1 0 0,0-1-1 0 0,-1 0 0 0 0,1 0 1 0 0,0 0-1 0 0,1 0 1 0 0,-1-1-172 0 0,1 1 1 0 0,0-1 0 0 0,-1 1 0 0 0,1-1 0 0 0,0 0 0 0 0,-1 0 0 0 0,1 0 0 0 0,-1 0-1 0 0,1 0 1 0 0,-1 0 0 0 0,0-1 0 0 0,1 1 0 0 0,-1 0 0 0 0,1-2 0 0 0,9-10-1838 0 0,-1 1 902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0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 2960 0 0,'0'0'6866'0'0,"-22"0"-6570"0"0,-166-4-60 0 0,184 4-235 0 0,-33 1-1137 0 0,28 6-1023 0 0,17 10-1739 0 0,3-8 1825 0 0,5 1 980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54 172 0 0,'0'0'8236'0'0,"9"16"-7823"0"0,38 72 371 0 0,-46-86-736 0 0,1-1 0 0 0,-1 1 0 0 0,0-1 0 0 0,1 1 0 0 0,-1-1 0 0 0,1 0 0 0 0,0 1 0 0 0,-1-1 0 0 0,1 0 0 0 0,0 0 0 0 0,0 0 0 0 0,-1 0 0 0 0,1 0 0 0 0,0-1 0 0 0,0 1 0 0 0,0-1 0 0 0,0 1 0 0 0,0-1 0 0 0,0 0 0 0 0,0 1 0 0 0,0-1 0 0 0,0 0 0 0 0,0-1 0 0 0,0 1 0 0 0,0 0 0 0 0,0 0 0 0 0,0-1 0 0 0,0 1 0 0 0,0-1 0 0 0,0 0 0 0 0,0 1 0 0 0,2-3 0 0 0,2 1-88 0 0,0 0 0 0 0,0-1 0 0 0,0 0 0 0 0,0 0 0 0 0,-1 0 0 0 0,0-1 0 0 0,1 0 0 0 0,-1 0 0 0 0,6-7 0 0 0,-9 9 8 0 0,0 0 0 0 0,0 0 0 0 0,-1-1 0 0 0,1 1 0 0 0,0-1 0 0 0,-1 0 0 0 0,1 1 0 0 0,-1-1 1 0 0,0 0-1 0 0,0 0 0 0 0,0 0 0 0 0,0 0 0 0 0,-1 0 0 0 0,1 0 0 0 0,-1 0 0 0 0,0 0 0 0 0,0 0 0 0 0,0 0 0 0 0,0 0 0 0 0,0 0 0 0 0,-1 0 0 0 0,1 0 0 0 0,-1 0 0 0 0,0 0 0 0 0,-1-5 1 0 0,-1 5 20 0 0,1-1 0 0 0,-1 1 0 0 0,1-1 0 0 0,-1 1 0 0 0,0 0 0 0 0,-1 0 0 0 0,1 0 0 0 0,0 1 0 0 0,-1-1 0 0 0,1 1 0 0 0,-1 0 0 0 0,0 0 0 0 0,0 0 0 0 0,0 0 0 0 0,0 1 0 0 0,0-1 0 0 0,-6 0 0 0 0,0-1-175 0 0,0 1 0 0 0,-1 1-1 0 0,1-1 1 0 0,-1 2 0 0 0,-20 0 0 0 0,27 1-98 0 0,0-1 1 0 0,0 1-1 0 0,0-1 0 0 0,0 1 0 0 0,1 0 1 0 0,-1 1-1 0 0,0-1 0 0 0,1 1 0 0 0,-1-1 1 0 0,1 1-1 0 0,-1 0 0 0 0,1 0 0 0 0,0 1 1 0 0,0-1-1 0 0,0 1 0 0 0,0 0 0 0 0,0-1 1 0 0,-4 7-1 0 0,-3 12-2161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52 280 0 0,'3'-6'13598'0'0,"-2"6"-13779"0"0,1 9 138 0 0,0-1-1 0 0,0 0 1 0 0,-1 1-1 0 0,0-1 1 0 0,0 9-1 0 0,4 34-108 0 0,-3-46 58 0 0,-1-1 1 0 0,1 0-1 0 0,-1 1 1 0 0,1-1-1 0 0,0 0 1 0 0,1 0-1 0 0,-1 0 0 0 0,1 0 1 0 0,0 0-1 0 0,0 0 1 0 0,0-1-1 0 0,0 1 1 0 0,0-1-1 0 0,1 0 1 0 0,6 4-1 0 0,-8-6 44 0 0,0 0 0 0 0,1 1 0 0 0,-1-2 0 0 0,1 1 0 0 0,0 0 0 0 0,-1 0-1 0 0,1-1 1 0 0,0 1 0 0 0,-1-1 0 0 0,1 0 0 0 0,0 0 0 0 0,-1 0 0 0 0,1 0 0 0 0,0 0 0 0 0,-1-1 0 0 0,1 1 0 0 0,0-1 0 0 0,-1 0 0 0 0,1 1 0 0 0,-1-1 0 0 0,1 0-1 0 0,-1-1 1 0 0,1 1 0 0 0,-1 0 0 0 0,0-1 0 0 0,0 1 0 0 0,0-1 0 0 0,3-2 0 0 0,0 0 19 0 0,1 0 1 0 0,-1-1-1 0 0,0 1 1 0 0,0-1-1 0 0,0 0 0 0 0,0-1 1 0 0,-1 1-1 0 0,0-1 0 0 0,-1 0 1 0 0,1 0-1 0 0,-1 0 1 0 0,0 0-1 0 0,0 0 0 0 0,-1-1 1 0 0,0 1-1 0 0,0-1 1 0 0,0 0-1 0 0,-1 0 0 0 0,0 0 1 0 0,-1 1-1 0 0,1-1 0 0 0,-2-9 1 0 0,2 7-276 0 0,-1-27-843 0 0,0 35 921 0 0,0 0 0 0 0,0 0 0 0 0,0 0 0 0 0,1 0 0 0 0,-2 0 0 0 0,1 0 0 0 0,0 0 0 0 0,0 0 0 0 0,0 1 0 0 0,0-1 0 0 0,0 0 0 0 0,-1 0 0 0 0,1 0 0 0 0,0 0 0 0 0,-1 1 0 0 0,1-1 0 0 0,-1 0 1 0 0,1 0-1 0 0,-1 1 0 0 0,1-1 0 0 0,-1 0 0 0 0,0 1 0 0 0,1-1 0 0 0,-1 0 0 0 0,0 1 0 0 0,1-1 0 0 0,-2 0 0 0 0,2 2-621 0 0,0 4-3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4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1564 0 0,'0'0'6246'0'0,"1"-17"-5993"0"0,10-145 376 0 0,-11 161-602 0 0,0 0-1 0 0,0 0 0 0 0,0 0 1 0 0,0 0-1 0 0,0 0 1 0 0,0 0-1 0 0,0 0 1 0 0,0 0-1 0 0,1 0 1 0 0,-1 0-1 0 0,0 0 1 0 0,1 0-1 0 0,-1 0 1 0 0,1 1-1 0 0,-1-1 0 0 0,1 0 1 0 0,-1 0-1 0 0,1 0 1 0 0,0 0-1 0 0,-1 1 1 0 0,1-1-1 0 0,0 0 1 0 0,0 1-1 0 0,0-1 1 0 0,-1 1-1 0 0,3-2 0 0 0,-2 2-23 0 0,0 0-1 0 0,1 1 0 0 0,-1-1 1 0 0,0 0-1 0 0,0 0 0 0 0,1 1 0 0 0,-1-1 1 0 0,0 1-1 0 0,0-1 0 0 0,1 1 1 0 0,-1-1-1 0 0,0 1 0 0 0,0 0 0 0 0,0-1 1 0 0,0 1-1 0 0,0 0 0 0 0,1 1 1 0 0,38 46-387 0 0,-34-39 365 0 0,0 2 135 0 0,1-1 1 0 0,-1 0-1 0 0,2-1 0 0 0,-1 1 1 0 0,1-2-1 0 0,1 1 0 0 0,0-1 1 0 0,0 0-1 0 0,11 7 0 0 0,-19-15-110 0 0,0 0-1 0 0,0 0 0 0 0,-1 0 0 0 0,1 0 1 0 0,0 0-1 0 0,0-1 0 0 0,0 1 0 0 0,-1 0 1 0 0,1 0-1 0 0,0-1 0 0 0,0 1 0 0 0,-1 0 1 0 0,1-1-1 0 0,0 1 0 0 0,-1-1 0 0 0,1 1 1 0 0,0-1-1 0 0,-1 1 0 0 0,1-1 0 0 0,-1 1 1 0 0,1-1-1 0 0,-1 0 0 0 0,1 1 0 0 0,-1-1 1 0 0,1 0-1 0 0,-1 1 0 0 0,0-1 0 0 0,1 0 1 0 0,-1 0-1 0 0,0 1 0 0 0,0-1 0 0 0,1 0 1 0 0,-1 0-1 0 0,0 0 0 0 0,0 1 0 0 0,0-1 1 0 0,0 0-1 0 0,0 0 0 0 0,0 0 0 0 0,0-1 1 0 0,4-44-49 0 0,-4 39 122 0 0,2-133-304 0 0,-2 98-2051 0 0,10 39-1923 0 0,1 3 439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5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12 4 0 0,'0'0'9222'0'0,"-16"-1"-9048"0"0,-4-3-122 0 0,12 2-26 0 0,0 0 1 0 0,0 1-1 0 0,0 0 1 0 0,0 1-1 0 0,1 0 1 0 0,-1 0-1 0 0,-10 2 1 0 0,17-2-27 0 0,0 0 1 0 0,0 0-1 0 0,0 0 0 0 0,0 0 1 0 0,0 0-1 0 0,1 0 1 0 0,-1 0-1 0 0,0 1 1 0 0,0-1-1 0 0,0 0 1 0 0,0 0-1 0 0,1 1 1 0 0,-1-1-1 0 0,0 1 1 0 0,0-1-1 0 0,1 1 1 0 0,-1-1-1 0 0,0 1 1 0 0,1 0-1 0 0,-1-1 1 0 0,0 1-1 0 0,1 0 1 0 0,-1-1-1 0 0,1 1 1 0 0,-1 0-1 0 0,1 0 1 0 0,0-1-1 0 0,-1 1 0 0 0,1 0 1 0 0,0 0-1 0 0,-1 0 1 0 0,1 0-1 0 0,0-1 1 0 0,0 1-1 0 0,0 0 1 0 0,0 0-1 0 0,0 0 1 0 0,0 0-1 0 0,0 0 1 0 0,0 0-1 0 0,0 0 1 0 0,0-1-1 0 0,0 1 1 0 0,1 0-1 0 0,-1 0 1 0 0,0 0-1 0 0,1 0 1 0 0,-1-1-1 0 0,0 1 1 0 0,1 1-1 0 0,1 1-74 0 0,0 0-1 0 0,0 0 1 0 0,0 1 0 0 0,0-1-1 0 0,0 0 1 0 0,0-1 0 0 0,1 1-1 0 0,-1 0 1 0 0,1-1-1 0 0,5 4 1 0 0,31 12-380 0 0,-28-14 451 0 0,-1 0-1 0 0,-1 0 0 0 0,1 1 0 0 0,-1 1 0 0 0,11 7 0 0 0,-18-11 46 0 0,0 0 0 0 0,0 0 0 0 0,0 0 0 0 0,-1 0 0 0 0,1 0-1 0 0,0 0 1 0 0,-1 0 0 0 0,0 0 0 0 0,1 1 0 0 0,-1-1 0 0 0,0 1 0 0 0,0-1 0 0 0,0 1 0 0 0,-1-1 0 0 0,1 1 0 0 0,-1 0 0 0 0,1-1 0 0 0,-1 1-1 0 0,0 0 1 0 0,0-1 0 0 0,0 1 0 0 0,0 0 0 0 0,-1-1 0 0 0,1 1 0 0 0,-2 4 0 0 0,1-4-6 0 0,0-1 0 0 0,-1 0 0 0 0,1 1 0 0 0,-1-1 0 0 0,0 0 0 0 0,1 0 0 0 0,-1 0 0 0 0,0 0 0 0 0,0 0-1 0 0,0 0 1 0 0,0-1 0 0 0,-1 1 0 0 0,1-1 0 0 0,0 0 0 0 0,-1 1 0 0 0,1-1 0 0 0,-1 0 0 0 0,1 0 0 0 0,-6 1 0 0 0,-52 10 439 0 0,51-11-433 0 0,-73 6 538 0 0,77-7-640 0 0,-1 0-1 0 0,0 0 1 0 0,1 0-1 0 0,-1-1 1 0 0,1 0-1 0 0,-1 0 1 0 0,1-1-1 0 0,-1 0 1 0 0,1 1 0 0 0,0-2-1 0 0,-9-4 1 0 0,13 6-33 0 0,-1 0 0 0 0,1 0 1 0 0,0 0-1 0 0,0-1 0 0 0,0 1 1 0 0,0 0-1 0 0,0-1 0 0 0,0 1 1 0 0,0 0-1 0 0,0-1 1 0 0,1 1-1 0 0,-1-1 0 0 0,1 0 1 0 0,-1 1-1 0 0,1-1 0 0 0,-1 1 1 0 0,1-1-1 0 0,0 0 0 0 0,0 1 1 0 0,0-1-1 0 0,0 0 0 0 0,0 1 1 0 0,0-1-1 0 0,0 0 0 0 0,0 1 1 0 0,1-1-1 0 0,-1 0 1 0 0,1-1-1 0 0,1 0-385 0 0,-1-1-1 0 0,1 1 1 0 0,0-1 0 0 0,-1 1-1 0 0,1 0 1 0 0,1-1 0 0 0,-1 1-1 0 0,0 0 1 0 0,1 0 0 0 0,0 1-1 0 0,3-4 1 0 0,8-5-1669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1380 0 0,'0'0'7693'0'0,"35"112"-7617"0"0,-30-96-64 0 0,-5 0 40 0 0,2-4-52 0 0,0-2-76 0 0,1-2-364 0 0,-1 0-224 0 0,3-5-140 0 0,-1 1-316 0 0,3-2-325 0 0,3-2-327 0 0,-3 0-212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2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0 336 0 0,'0'0'7674'0'0,"0"14"-7233"0"0,-3 60 346 0 0,-2 43 4086 0 0,6-116-4836 0 0,0 0 0 0 0,-1 0 0 0 0,1 0-1 0 0,0 0 1 0 0,0 0 0 0 0,0 0 0 0 0,1 0-1 0 0,-1 0 1 0 0,0 0 0 0 0,0-1 0 0 0,0 1 0 0 0,1 0-1 0 0,-1-1 1 0 0,0 1 0 0 0,1-1 0 0 0,-1 0-1 0 0,0 1 1 0 0,1-1 0 0 0,-1 0 0 0 0,2 0-1 0 0,31 6-324 0 0,-24-5 16 0 0,69 2-2410 0 0,-29-7-4324 0 0,-37 1 3011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6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1064 0 0,'0'0'7557'0'0,"-9"2"-7357"0"0,-26 5-48 0 0,34-7-152 0 0,0 0 0 0 0,0 1 0 0 0,0-1 0 0 0,0 1 0 0 0,0-1 0 0 0,0 1 0 0 0,0-1 0 0 0,0 1 0 0 0,0 0 0 0 0,1 0 0 0 0,-1-1 0 0 0,0 1 0 0 0,0 0 0 0 0,1 0 0 0 0,-1 0 0 0 0,0 0 0 0 0,1 0 0 0 0,-1-1 0 0 0,1 1 0 0 0,-1 0 0 0 0,1 0 0 0 0,0 1 0 0 0,-1-1 0 0 0,1 0-1 0 0,0 0 1 0 0,0 0 0 0 0,0 0 0 0 0,0 0 0 0 0,0 0 0 0 0,0 0 0 0 0,0 0 0 0 0,0 0 0 0 0,0 0 0 0 0,0 0 0 0 0,0 1 0 0 0,1-1 0 0 0,-1 0 0 0 0,1 0 0 0 0,-1 0 0 0 0,1 1 0 0 0,17 36-585 0 0,-5-23 494 0 0,0 1-1 0 0,24 20 1 0 0,-24-24 187 0 0,-1 0 0 0 0,0 1 1 0 0,17 24-1 0 0,-28-36-73 0 0,0 0 0 0 0,0 0 0 0 0,-1 0 0 0 0,1 0-1 0 0,0 0 1 0 0,-1 0 0 0 0,1 0 0 0 0,-1 0 0 0 0,1 0 0 0 0,-1 1 0 0 0,0-1 0 0 0,1 0-1 0 0,-1 0 1 0 0,0 0 0 0 0,0 1 0 0 0,0-1 0 0 0,0 0 0 0 0,0 0 0 0 0,0 1-1 0 0,0-1 1 0 0,0 0 0 0 0,0 0 0 0 0,-1 0 0 0 0,1 1 0 0 0,-1-1 0 0 0,1 0 0 0 0,0 0-1 0 0,-2 2 1 0 0,0-1-15 0 0,0-1-1 0 0,0 0 1 0 0,1 1-1 0 0,-1-1 0 0 0,0 0 1 0 0,0 0-1 0 0,-1 0 1 0 0,1-1-1 0 0,0 1 0 0 0,0 0 1 0 0,0-1-1 0 0,-1 1 1 0 0,1-1-1 0 0,-3 0 1 0 0,-5 1 19 0 0,1-1 0 0 0,0 0 0 0 0,0-1 0 0 0,-1 0 1 0 0,1-1-1 0 0,0 1 0 0 0,-10-5 0 0 0,12 3-96 0 0,0 0-1 0 0,1-1 1 0 0,-1 0-1 0 0,1 0 1 0 0,0 0 0 0 0,0-1-1 0 0,-10-10 1 0 0,15 13-141 0 0,-1 0 0 0 0,0 1 0 0 0,1-1 0 0 0,0 0 0 0 0,-1-1 1 0 0,1 1-1 0 0,0 0 0 0 0,0 0 0 0 0,0 0 0 0 0,0-1 0 0 0,1 1 0 0 0,-1 0 1 0 0,0-1-1 0 0,1 1 0 0 0,0 0 0 0 0,0-1 0 0 0,-1 1 0 0 0,1-1 0 0 0,1 1 1 0 0,-1-1-1 0 0,0 1 0 0 0,1 0 0 0 0,-1-1 0 0 0,1 1 0 0 0,0 0 0 0 0,-1-1 1 0 0,1 1-1 0 0,2-4 0 0 0,6-4-2047 0 0</inkml:trace>
  <inkml:trace contextRef="#ctx0" brushRef="#br0" timeOffset="1">104 0 4668 0 0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6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4668 0 0,'168'64'2617'0'0,"-168"-48"-1541"0"0,0 2-852 0 0,0-2-108 0 0,0 2-112 0 0,0-4 60 0 0,0 2 64 0 0,0-4 44 0 0,3-3-4 0 0,-1-1-100 0 0,0-2-68 0 0,3-4-504 0 0,2-2-248 0 0,-2 2-148 0 0,4-2-504 0 0,0 0-237 0 0,3-4-79 0 0,2-6 8 0 0</inkml:trace>
  <inkml:trace contextRef="#ctx0" brushRef="#br0" timeOffset="1">296 6 3768 0 0,'0'0'4807'0'0,"-21"-1"-4277"0"0,-157-4 443 0 0,141 9-1722 0 0,32 1-1836 0 0,24 2-1030 0 0,-3-3 1190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7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 2820 0 0,'0'0'6528'0'0,"-20"1"-6290"0"0,-5-2-179 0 0,11 0-8 0 0,0 0 0 0 0,1 2 0 0 0,-1 0 0 0 0,-19 3 0 0 0,29-3-2 0 0,0 0-1 0 0,0 0 0 0 0,1 0 0 0 0,-1 0 1 0 0,1 1-1 0 0,-1 0 0 0 0,1-1 0 0 0,-1 1 1 0 0,1 0-1 0 0,0 1 0 0 0,0-1 1 0 0,0 1-1 0 0,0-1 0 0 0,1 1 0 0 0,-1 0 1 0 0,1 0-1 0 0,-1 0 0 0 0,1 0 1 0 0,0 0-1 0 0,0 1 0 0 0,0-1 0 0 0,1 0 1 0 0,-1 1-1 0 0,1 0 0 0 0,0-1 0 0 0,0 1 1 0 0,0 0-1 0 0,0 0 0 0 0,1-1 1 0 0,0 5-1 0 0,-1 0-61 0 0,1-1 1 0 0,0 0-1 0 0,1 0 0 0 0,-1 0 1 0 0,2 0-1 0 0,-1 0 1 0 0,1 0-1 0 0,0 0 0 0 0,0 0 1 0 0,1 0-1 0 0,0-1 0 0 0,0 0 1 0 0,0 1-1 0 0,1-1 1 0 0,7 9-1 0 0,-8-11-242 0 0,1 1-1 0 0,0-1 1 0 0,0 0 0 0 0,0 0 0 0 0,0 0-1 0 0,1 0 1 0 0,-1-1 0 0 0,1 0 0 0 0,0 0-1 0 0,0 0 1 0 0,1 0 0 0 0,-1-1 0 0 0,0 0-1 0 0,1 0 1 0 0,-1 0 0 0 0,1-1 0 0 0,0 0-1 0 0,-1 0 1 0 0,1-1 0 0 0,0 1-1 0 0,10-2 1 0 0,22 1-3972 0 0,-22-4 2875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27 456 0 0,'0'0'7557'0'0,"-133"-26"-7485"0"0,114 26-72 0 0,5 0-520 0 0,-2 0-520 0 0,6 0-429 0 0,1 4-567 0 0,4 2-572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56 251 4220 0 0,'0'0'5266'0'0,"-1"-17"-4881"0"0,-4-55 7 0 0,4 63-278 0 0,-1 0 0 0 0,1 1 0 0 0,-1-1 0 0 0,-1 1 0 0 0,1 0-1 0 0,-2 0 1 0 0,1 0 0 0 0,-1 0 0 0 0,-5-9 0 0 0,-9-18-89 0 0,66 58-358 0 0,-34-16 89 0 0,0-2 0 0 0,0 1-1 0 0,1-2 1 0 0,-1 0 0 0 0,1 0 0 0 0,0-2 0 0 0,0 0 0 0 0,0 0 0 0 0,26-2 0 0 0,-39 0 225 0 0,-1-1 0 0 0,0 1 0 0 0,0 0 1 0 0,0-1-1 0 0,0 1 0 0 0,0-1 0 0 0,1 0 1 0 0,-1 1-1 0 0,0-1 0 0 0,0 0 0 0 0,0 0 1 0 0,-1 0-1 0 0,1 1 0 0 0,0-1 0 0 0,0 0 1 0 0,0 0-1 0 0,-1 0 0 0 0,1-1 0 0 0,0 1 0 0 0,-1 0 1 0 0,1 0-1 0 0,-1 0 0 0 0,1 0 0 0 0,-1 0 1 0 0,0-1-1 0 0,0 1 0 0 0,1 0 0 0 0,-1 0 1 0 0,0-1-1 0 0,0-1 0 0 0,2-44-151 0 0,-2 40 187 0 0,0 1 846 0 0,-1 11-397 0 0,1 31-321 0 0,0-16-154 0 0,1 0-1 0 0,6 31 1 0 0,-2-32 27 0 0,23 65 398 0 0,-23-84-1244 0 0,0-13 622 0 0,3-14 189 0 0,-3-2-101 0 0,14-64-974 0 0,-17 87 898 0 0,-1 1 0 0 0,1-1 0 0 0,1 1 0 0 0,-1-1-1 0 0,1 1 1 0 0,0 0 0 0 0,0 0 0 0 0,0 0 0 0 0,1 0 0 0 0,0 0 0 0 0,-1 1 0 0 0,8-6 0 0 0,-10 9 188 0 0,0 1 0 0 0,0-1 0 0 0,0 1 0 0 0,0-1 0 0 0,0 1 0 0 0,0 0 0 0 0,0-1 0 0 0,0 1 0 0 0,0 0 0 0 0,0 0 1 0 0,0 0-1 0 0,0 0 0 0 0,0 0 0 0 0,0 0 0 0 0,0 0 0 0 0,0 0 0 0 0,0 0 0 0 0,0 0 0 0 0,0 1 0 0 0,0-1 0 0 0,0 0 0 0 0,0 1 0 0 0,0-1 0 0 0,0 0 0 0 0,0 1 1 0 0,-1 0-1 0 0,1-1 0 0 0,0 1 0 0 0,0-1 0 0 0,0 1 0 0 0,-1 0 0 0 0,1 0 0 0 0,0-1 0 0 0,-1 1 0 0 0,1 0 0 0 0,-1 0 0 0 0,1 0 0 0 0,-1 0 0 0 0,1-1 1 0 0,-1 1-1 0 0,1 0 0 0 0,-1 0 0 0 0,0 0 0 0 0,0 0 0 0 0,1 0 0 0 0,-1 1 0 0 0,16 61 389 0 0,-12-46-63 0 0,10 21 215 0 0,-10-29-51 0 0,0 0 1 0 0,-1 1-1 0 0,0-1 1 0 0,-1 1 0 0 0,0-1-1 0 0,1 11 1 0 0,-38-18-237 0 0,25-3-228 0 0,1 0 0 0 0,0 0 1 0 0,-1-1-1 0 0,1 0 0 0 0,-14-6 0 0 0,-24-5-1291 0 0,42 13-1275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2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4 0 0,'0'0'2593'0'0,"6"-2"-2584"0"0,6-2-22 0 0,-1 0 1 0 0,1-1-1 0 0,-1 0 0 0 0,0-1 0 0 0,-1 0 1 0 0,11-8-1 0 0,-12 12-1541 0 0,-5 0 591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0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31 1912 0 0,'0'0'6240'0'0,"5"-15"-3118"0"0,-9 12-3025 0 0,0 1-1 0 0,0 1 1 0 0,0-1 0 0 0,0 0 0 0 0,0 1 0 0 0,-1 0 0 0 0,1 0-1 0 0,0 0 1 0 0,-1 0 0 0 0,1 1 0 0 0,0 0 0 0 0,-1 0 0 0 0,1 0 0 0 0,-1 0-1 0 0,-5 2 1 0 0,-5 0-63 0 0,1 1 0 0 0,0 0-1 0 0,-18 7 1 0 0,27-7-62 0 0,1-1 0 0 0,0 1 0 0 0,0-1 0 0 0,0 1 0 0 0,0 0 1 0 0,0 1-1 0 0,0-1 0 0 0,1 1 0 0 0,0-1 0 0 0,0 1 0 0 0,0 0 0 0 0,0 0 1 0 0,1 1-1 0 0,-1-1 0 0 0,1 1 0 0 0,0-1 0 0 0,0 1 0 0 0,1-1 0 0 0,-1 1 0 0 0,1 0 1 0 0,0 0-1 0 0,1 0 0 0 0,-1 0 0 0 0,1 0 0 0 0,0 0 0 0 0,0 0 0 0 0,0-1 0 0 0,1 1 1 0 0,0 0-1 0 0,1 6 0 0 0,0-7-35 0 0,0 0 1 0 0,0 0-1 0 0,0 0 0 0 0,0 0 1 0 0,1 0-1 0 0,-1 0 1 0 0,1-1-1 0 0,0 1 1 0 0,0-1-1 0 0,0 0 0 0 0,1 0 1 0 0,-1 0-1 0 0,1 0 1 0 0,0-1-1 0 0,0 1 1 0 0,0-1-1 0 0,0 0 0 0 0,0 0 1 0 0,0-1-1 0 0,0 1 1 0 0,1-1-1 0 0,-1 0 1 0 0,1 0-1 0 0,-1 0 0 0 0,1-1 1 0 0,-1 1-1 0 0,1-1 1 0 0,-1 0-1 0 0,1-1 1 0 0,-1 1-1 0 0,1-1 0 0 0,4-1 1 0 0,-7 1 61 0 0,0 0-1 0 0,0 0 1 0 0,0 0 0 0 0,-1 0 0 0 0,1-1-1 0 0,0 1 1 0 0,0-1 0 0 0,-1 1-1 0 0,1-1 1 0 0,-1 0 0 0 0,0 0 0 0 0,1 1-1 0 0,-1-1 1 0 0,0 0 0 0 0,0 0-1 0 0,0 0 1 0 0,0 0 0 0 0,-1 0 0 0 0,1-1-1 0 0,-1 1 1 0 0,1 0 0 0 0,-1 0-1 0 0,0 0 1 0 0,1-1 0 0 0,-1 1 0 0 0,0 0-1 0 0,0 0 1 0 0,-1 0 0 0 0,1-1 0 0 0,0 1-1 0 0,-1 0 1 0 0,0 0 0 0 0,1 0-1 0 0,-1 0 1 0 0,0 0 0 0 0,0 0 0 0 0,0 0-1 0 0,0 0 1 0 0,0 0 0 0 0,-1 0-1 0 0,1 0 1 0 0,0 1 0 0 0,-1-1 0 0 0,0 1-1 0 0,1-1 1 0 0,-1 1 0 0 0,0-1 0 0 0,0 1-1 0 0,1 0 1 0 0,-1 0 0 0 0,0 0-1 0 0,0 0 1 0 0,-1 0 0 0 0,1 0 0 0 0,0 1-1 0 0,0-1 1 0 0,0 1 0 0 0,0-1-1 0 0,-1 1 1 0 0,-3 0 0 0 0,9 0 359 0 0,42 0-476 0 0,84-12 1 0 0,-114 9-620 0 0,25-8-4769 0 0,-33 9 2823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2900 0 0,'0'0'5439'0'0,"-12"1"-5187"0"0,-1-1-193 0 0,2 0-16 0 0,1 0-1 0 0,0 1 1 0 0,0 0-1 0 0,-19 4 1 0 0,26-4 7 0 0,-1 0 1 0 0,1 1 0 0 0,0-1 0 0 0,0 1 0 0 0,0-1-1 0 0,0 1 1 0 0,0 0 0 0 0,0 0 0 0 0,1 0 0 0 0,-1 1-1 0 0,1-1 1 0 0,-1 0 0 0 0,1 1 0 0 0,0 0 0 0 0,0 0 0 0 0,0-1-1 0 0,0 1 1 0 0,0 0 0 0 0,1 1 0 0 0,-3 5 0 0 0,0 5 132 0 0,0 1 0 0 0,0 0 0 0 0,2 0 0 0 0,-1 0 0 0 0,1 25 0 0 0,2-37-232 0 0,0 1 0 0 0,0-1 0 0 0,0 1 0 0 0,0-1 0 0 0,0 0 0 0 0,1 1-1 0 0,-1-1 1 0 0,1 0 0 0 0,0 1 0 0 0,0-1 0 0 0,1 0 0 0 0,-1 0 0 0 0,0 0 0 0 0,1 0 0 0 0,0 0 0 0 0,0 0 0 0 0,0 0 0 0 0,0-1 0 0 0,0 1-1 0 0,0-1 1 0 0,1 1 0 0 0,0-1 0 0 0,-1 0 0 0 0,1 0 0 0 0,0 0 0 0 0,0 0 0 0 0,0-1 0 0 0,0 1 0 0 0,0-1 0 0 0,0 1 0 0 0,5 0 0 0 0,-4-1-525 0 0,1-1 1 0 0,-1 0 0 0 0,1 1 0 0 0,-1-2 0 0 0,1 1 0 0 0,-1 0-1 0 0,1-1 1 0 0,-1 0 0 0 0,1 0 0 0 0,-1 0 0 0 0,8-4 0 0 0,4-2-1811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3116 0 0,'0'0'5105'0'0,"-129"4"-5109"0"0,117-4-4 0 0,-2 2-128 0 0,5-2-552 0 0,2 0-380 0 0,2 0-377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1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4560 0 0,'47'90'2151'0'0,"-48"-89"-2119"0"0,1-1 0 0 0,0 0 0 0 0,0 0 0 0 0,0 0-1 0 0,1 1 1 0 0,-1-1 0 0 0,0 0 0 0 0,0 0 0 0 0,0 1 0 0 0,0-1-1 0 0,0 0 1 0 0,0 0 0 0 0,0 0 0 0 0,0 1 0 0 0,0-1 0 0 0,0 0-1 0 0,1 0 1 0 0,-1 0 0 0 0,0 1 0 0 0,0-1 0 0 0,0 0 0 0 0,0 0-1 0 0,0 0 1 0 0,1 0 0 0 0,-1 0 0 0 0,0 0 0 0 0,0 1 0 0 0,0-1-1 0 0,1 0 1 0 0,-1 0 0 0 0,0 0 0 0 0,0 0 0 0 0,0 0 0 0 0,1 0-1 0 0,-1 0 1 0 0,0 0 0 0 0,0 0 0 0 0,1 0 0 0 0,-1 0 0 0 0,0 0-1 0 0,0 0 1 0 0,0 0 0 0 0,1 0 0 0 0,-1 0 0 0 0,0 0 0 0 0,0 0-1 0 0,1 0 1 0 0,-1 0 0 0 0,0 0 0 0 0,0-1 0 0 0,1 1-1 0 0,3-15 418 0 0,-2-21-89 0 0,-2 36-318 0 0,-7-124 835 0 0,7 124-863 0 0,0 0-1 0 0,0-1 1 0 0,1 1 0 0 0,-1 0-1 0 0,0-1 1 0 0,1 1-1 0 0,-1 0 1 0 0,1 0 0 0 0,-1 0-1 0 0,0-1 1 0 0,1 1-1 0 0,-1 0 1 0 0,1 0 0 0 0,-1 0-1 0 0,0 0 1 0 0,1 0-1 0 0,-1 0 1 0 0,1 0-1 0 0,-1-1 1 0 0,1 1 0 0 0,-1 1-1 0 0,1-1 1 0 0,-1 0-1 0 0,0 0 1 0 0,1 0 0 0 0,-1 0-1 0 0,1 0 1 0 0,-1 0-1 0 0,1 0 1 0 0,-1 1 0 0 0,0-1-1 0 0,1 0 1 0 0,-1 0-1 0 0,1 0 1 0 0,-1 1 0 0 0,0-1-1 0 0,1 0 1 0 0,-1 1-1 0 0,0-1 1 0 0,1 1-1 0 0,18 11-627 0 0,118 112-1174 0 0,-135-127 1886 0 0,-1-1-1 0 0,0 0 0 0 0,-1 0 0 0 0,1 0 0 0 0,-1 0 0 0 0,1 0 0 0 0,-1 0 1 0 0,0 0-1 0 0,-1-4 0 0 0,-10-38-61 0 0,0-7-854 0 0,8 16-3303 0 0,3 27 1655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1652 0 0,'0'0'10437'0'0,"0"79"-10629"0"0,0-65-348 0 0,4-2-452 0 0,0 0-368 0 0,3 2-976 0 0,1-1-1617 0 0,2 1 1841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1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20 0 0,'0'0'7300'0'0,"-19"1"-7001"0"0,-59 4-7 0 0,74-5-267 0 0,1 1-1 0 0,-1-1 0 0 0,1 1 1 0 0,-1-1-1 0 0,1 1 1 0 0,-1 0-1 0 0,1 0 0 0 0,0 1 1 0 0,-1-1-1 0 0,1 1 0 0 0,0 0 1 0 0,0-1-1 0 0,0 1 0 0 0,0 1 1 0 0,0-1-1 0 0,1 0 1 0 0,-1 1-1 0 0,1-1 0 0 0,-1 1 1 0 0,1 0-1 0 0,0 0 0 0 0,0 0 1 0 0,0 0-1 0 0,1 0 0 0 0,-1 0 1 0 0,1 0-1 0 0,-2 6 0 0 0,1 1 2 0 0,0 0 0 0 0,0 0 0 0 0,2 1-1 0 0,-1-1 1 0 0,1 1 0 0 0,2 15-1 0 0,-2-24-21 0 0,1 1-38 0 0,-1 0 0 0 0,0 0 0 0 0,1 0 0 0 0,0 0 0 0 0,0 0 0 0 0,0 0 0 0 0,0-1 0 0 0,0 1 0 0 0,0 0 0 0 0,1 0 0 0 0,-1-1 0 0 0,1 1 0 0 0,0-1 0 0 0,0 1 0 0 0,0-1 0 0 0,0 0 0 0 0,0 0 0 0 0,0 0 0 0 0,1 0 0 0 0,2 2 0 0 0,-1-2-509 0 0,1 1-1 0 0,0-1 0 0 0,-1-1 0 0 0,1 1 0 0 0,0 0 1 0 0,0-1-1 0 0,0 0 0 0 0,1 0 0 0 0,-1-1 0 0 0,9 1 1 0 0,5-1-1539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2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4560 0 0,'0'0'4977'0'0,"-127"0"-4977"0"0,116 0 12 0 0,-1 0-64 0 0,0 0 52 0 0,5 2-528 0 0,0-2-408 0 0,5 2-232 0 0,2 0-461 0 0,0 4-1159 0 0,2 4 340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71 272 828 0 0,'0'0'7549'0'0,"-6"-21"-7129"0"0,2 9-378 0 0,-4-14 179 0 0,1-1 0 0 0,1 0 0 0 0,1 0 1 0 0,-1-37-1 0 0,6 60-198 0 0,0 0 0 0 0,0 0 1 0 0,0-1-1 0 0,1 1 0 0 0,0 0 1 0 0,0 0-1 0 0,0 0 0 0 0,0 0 0 0 0,1 0 1 0 0,-1 0-1 0 0,4-5 0 0 0,-4 8-33 0 0,0 0-1 0 0,0 0 0 0 0,1-1 1 0 0,-1 1-1 0 0,0 0 0 0 0,0 1 1 0 0,1-1-1 0 0,-1 0 0 0 0,1 0 1 0 0,-1 1-1 0 0,0-1 0 0 0,1 0 1 0 0,-1 1-1 0 0,1-1 0 0 0,0 1 1 0 0,-1 0-1 0 0,1 0 0 0 0,-1 0 1 0 0,1-1-1 0 0,0 1 0 0 0,-1 1 1 0 0,1-1-1 0 0,-1 0 0 0 0,1 0 1 0 0,-1 1-1 0 0,1-1 0 0 0,0 0 1 0 0,-1 1-1 0 0,0 0 0 0 0,1-1 1 0 0,-1 1-1 0 0,1 0 0 0 0,-1 0 1 0 0,3 2-1 0 0,0 0-117 0 0,1 0 1 0 0,-1 0-1 0 0,0 1 1 0 0,0 0-1 0 0,0-1 0 0 0,-1 1 1 0 0,1 1-1 0 0,-1-1 1 0 0,0 1-1 0 0,0-1 1 0 0,0 1-1 0 0,-1 0 0 0 0,3 6 1 0 0,-5-10 103 0 0,1 1 0 0 0,0 0 0 0 0,-1-1 0 0 0,1 1 0 0 0,-1 0 0 0 0,0-1 0 0 0,1 1 1 0 0,-1 0-1 0 0,0 0 0 0 0,0-1 0 0 0,0 1 0 0 0,0 0 0 0 0,0 0 0 0 0,-1 0 0 0 0,1-1 0 0 0,0 1 0 0 0,-1 0 0 0 0,1-1 1 0 0,-1 1-1 0 0,0 0 0 0 0,0-1 0 0 0,1 1 0 0 0,-1-1 0 0 0,0 1 0 0 0,0-1 0 0 0,-1 1 0 0 0,1-1 0 0 0,0 0 0 0 0,0 0 0 0 0,-1 1 1 0 0,1-1-1 0 0,0 0 0 0 0,-1 0 0 0 0,1 0 0 0 0,-1-1 0 0 0,0 1 0 0 0,1 0 0 0 0,-1 0 0 0 0,0-1 0 0 0,1 1 0 0 0,-1-1 0 0 0,0 0 1 0 0,-2 1-1 0 0,-76 1-135 0 0,50-3 572 0 0,29 0 181 0 0,12 1 359 0 0,3 2-961 0 0,-1 0 0 0 0,0 1 0 0 0,0 0 1 0 0,-1 1-1 0 0,1 0 0 0 0,-1 1 0 0 0,0 1 0 0 0,0 0 0 0 0,0 0 0 0 0,-1 2 0 0 0,13 9 0 0 0,-1 9-32 0 0,4 5-628 0 0,-6-22-5034 0 0,-16-9 3533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2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1964 0 0,'0'0'7610'0'0,"1"19"-7472"0"0,-1 5-89 0 0,6 61 115 0 0,6-43-359 0 0,-11-40-84 0 0,0-1 0 0 0,0 1-1 0 0,-1-1 1 0 0,2 0 0 0 0,-1 1-1 0 0,0-1 1 0 0,0 0 0 0 0,0 0-1 0 0,0 0 1 0 0,1 0 0 0 0,-1 0-1 0 0,1 0 1 0 0,-1 0 0 0 0,1 0-1 0 0,-1 0 1 0 0,1-1 0 0 0,-1 1-1 0 0,1-1 1 0 0,-1 1 0 0 0,1-1-1 0 0,0 0 1 0 0,-1 1 0 0 0,1-1-1 0 0,2 0 1 0 0,12 0-2136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8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4012 0 0,'0'0'5552'0'0,"-10"17"-5448"0"0,-27 51-88 0 0,36-66-44 0 0,-1 0 0 0 0,1 0 0 0 0,0 0 1 0 0,0 0-1 0 0,0 1 0 0 0,0-1 0 0 0,1 0 1 0 0,-1 1-1 0 0,1-1 0 0 0,-1 0 0 0 0,1 1 1 0 0,0-1-1 0 0,0 1 0 0 0,0-1 0 0 0,0 0 1 0 0,0 1-1 0 0,1-1 0 0 0,-1 1 0 0 0,1-1 1 0 0,0 3-1 0 0,0-3-31 0 0,1 0-1 0 0,-1-1 1 0 0,1 1-1 0 0,-1 0 1 0 0,1-1-1 0 0,-1 1 1 0 0,1-1-1 0 0,0 1 1 0 0,0-1-1 0 0,0 0 1 0 0,0 0-1 0 0,0 0 1 0 0,0 0-1 0 0,0 0 1 0 0,0 0-1 0 0,0-1 1 0 0,2 1-1 0 0,5 1-344 0 0,1-1 0 0 0,-1 0 0 0 0,0 0 0 0 0,0-1 0 0 0,0 0-1 0 0,1-1 1 0 0,9-1 0 0 0,-15 0 188 0 0,0 1 0 0 0,-1-1 0 0 0,0 0 1 0 0,1 1-1 0 0,-1-2 0 0 0,0 1 0 0 0,0 0 0 0 0,0-1 0 0 0,0 1 0 0 0,-1-1 0 0 0,1 0 1 0 0,-1 0-1 0 0,1 0 0 0 0,-1 0 0 0 0,0 0 0 0 0,0 0 0 0 0,1-5 0 0 0,10-20 410 0 0,-9 14 4812 0 0,-3 19-4926 0 0,-1 1 0 0 0,1-1-1 0 0,0 0 1 0 0,0 0 0 0 0,1-1 0 0 0,-1 1-1 0 0,1 0 1 0 0,0 0 0 0 0,1-1-1 0 0,-1 1 1 0 0,1-1 0 0 0,0 0 0 0 0,0 0-1 0 0,0 0 1 0 0,0 0 0 0 0,1 0-1 0 0,0-1 1 0 0,0 1 0 0 0,0-1 0 0 0,0 0-1 0 0,0 0 1 0 0,0-1 0 0 0,1 1-1 0 0,0-1 1 0 0,8 3 0 0 0,-9-3-51 0 0,0-1 1 0 0,1 0-1 0 0,-1 1 0 0 0,0-1 1 0 0,1-1-1 0 0,-1 1 1 0 0,0-1-1 0 0,1 0 0 0 0,-1 0 1 0 0,1 0-1 0 0,-1 0 1 0 0,0-1-1 0 0,1 0 0 0 0,-1 0 1 0 0,0 0-1 0 0,1 0 0 0 0,-1-1 1 0 0,0 0-1 0 0,0 0 1 0 0,0 0-1 0 0,0 0 0 0 0,-1 0 1 0 0,1-1-1 0 0,-1 0 1 0 0,1 1-1 0 0,-1-1 0 0 0,0-1 1 0 0,0 1-1 0 0,0 0 0 0 0,3-6 1 0 0,-5 7-29 0 0,1 0 0 0 0,0-1 0 0 0,-1 1 0 0 0,0-1 0 0 0,1 1 0 0 0,-1-1 0 0 0,0 0 0 0 0,0 1 0 0 0,-1-1 0 0 0,1 0 0 0 0,-1 0 0 0 0,1 0 0 0 0,-1 0 0 0 0,0 1 0 0 0,0-1 0 0 0,0 0 0 0 0,0 0 0 0 0,-1 0 0 0 0,1 0 0 0 0,-1 0 0 0 0,1 1 0 0 0,-2-4 0 0 0,-1 2 31 0 0,1 1 1 0 0,0 0-1 0 0,-1 0 0 0 0,1 0 0 0 0,-1 0 1 0 0,0 0-1 0 0,0 0 0 0 0,0 1 0 0 0,-1 0 1 0 0,1-1-1 0 0,0 1 0 0 0,-1 0 0 0 0,-7-2 1 0 0,-4-2-462 0 0,-1 1 0 0 0,0 1 0 0 0,0 0 1 0 0,-1 2-1 0 0,1-1 0 0 0,-23 1 1 0 0,23 4-1968 0 0,5 6-1569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0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12 348 0 0,'0'0'4788'0'0,"-7"-12"513"0"0,6 13-5216 0 0,0-1 0 0 0,1 1 0 0 0,-1 0 0 0 0,0-1 0 0 0,1 1 0 0 0,-1 0 0 0 0,0-1 0 0 0,1 1 0 0 0,-1 0 0 0 0,1 0 0 0 0,-1 0 0 0 0,1 0 0 0 0,-1-1 0 0 0,1 1 0 0 0,0 0 0 0 0,0 0 0 0 0,-1 0 0 0 0,1 0 0 0 0,0 0 0 0 0,0 0 0 0 0,0 0 0 0 0,0 0 0 0 0,0 0 0 0 0,0 0 0 0 0,0 2 0 0 0,1 40-272 0 0,-1-29 299 0 0,-5 222-2163 0 0,16-247-4917 0 0,-1-6 4742 0 0,2-1 1323 0 0,-7 8 479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0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1248 0 0,'0'0'6827'0'0,"5"-12"-5218"0"0,-2 28-1300 0 0,-1-1 1 0 0,-1 1-1 0 0,0 0 0 0 0,-1 0 1 0 0,0 0-1 0 0,-4 16 0 0 0,1 28 111 0 0,3-48-383 0 0,0-7 52 0 0,-1 0-1 0 0,1 0 0 0 0,1 0 1 0 0,-1 0-1 0 0,1 0 1 0 0,0 0-1 0 0,0-1 0 0 0,2 8 1 0 0,-2-11-46 0 0,1 1 0 0 0,-1 0 0 0 0,1 0 1 0 0,-1-1-1 0 0,1 1 0 0 0,-1-1 0 0 0,1 0 0 0 0,0 1 0 0 0,0-1 0 0 0,0 0 1 0 0,0 0-1 0 0,0 0 0 0 0,0 0 0 0 0,0 0 0 0 0,0-1 0 0 0,0 1 1 0 0,0 0-1 0 0,1-1 0 0 0,-1 0 0 0 0,0 1 0 0 0,5-1 0 0 0,18 1-717 0 0,1-1 0 0 0,48-5 0 0 0,-7-1-8707 0 0,-44 6 6845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2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1120 0 0,'0'0'8899'0'0,"-7"1"-8584"0"0,1-1-245 0 0,0 1 0 0 0,1 0 0 0 0,-1 0 0 0 0,0 0 1 0 0,1 1-1 0 0,-8 3 0 0 0,12-4-68 0 0,0-1-1 0 0,0 0 1 0 0,1 1-1 0 0,-1-1 1 0 0,0 1 0 0 0,0 0-1 0 0,1-1 1 0 0,-1 1-1 0 0,0 0 1 0 0,1-1-1 0 0,-1 1 1 0 0,1 0-1 0 0,-1 0 1 0 0,1 0 0 0 0,-1-1-1 0 0,1 1 1 0 0,-1 0-1 0 0,1 0 1 0 0,0 0-1 0 0,-1 0 1 0 0,1 1-1 0 0,0 0-47 0 0,0 0-1 0 0,1-1 1 0 0,-1 1-1 0 0,1 0 0 0 0,-1-1 1 0 0,1 1-1 0 0,0 0 0 0 0,-1-1 1 0 0,1 1-1 0 0,0-1 1 0 0,0 1-1 0 0,0-1 0 0 0,0 1 1 0 0,0-1-1 0 0,1 0 1 0 0,-1 0-1 0 0,2 2 0 0 0,18 17-449 0 0,-4-6 343 0 0,-2 1-1 0 0,0 1 1 0 0,16 22 0 0 0,-28-34 200 0 0,0 0 1 0 0,-1 0-1 0 0,0 0 0 0 0,1 0 0 0 0,-1 0 1 0 0,0 0-1 0 0,-1 1 0 0 0,1-1 1 0 0,-1 1-1 0 0,0-1 0 0 0,0 1 1 0 0,-1-1-1 0 0,1 1 0 0 0,-1 0 0 0 0,0 0 1 0 0,0-1-1 0 0,0 1 0 0 0,-1 0 1 0 0,0-1-1 0 0,-2 10 0 0 0,2-12-51 0 0,-1-1 0 0 0,1 1 0 0 0,-1 0 0 0 0,1 0 0 0 0,-1-1 1 0 0,1 1-1 0 0,-1-1 0 0 0,0 1 0 0 0,0-1 0 0 0,0 0 0 0 0,0 0 0 0 0,0 0 0 0 0,0 0 0 0 0,0 0 0 0 0,0 0 0 0 0,0 0 0 0 0,-1-1 0 0 0,1 1 0 0 0,0-1 0 0 0,-4 1 0 0 0,-51 2 126 0 0,50-3-60 0 0,0 0-71 0 0,1 0 1 0 0,-1-1-1 0 0,0 1 1 0 0,0-2-1 0 0,-11-2 1 0 0,17 4-116 0 0,-1-1 0 0 0,1 0 0 0 0,-1 1 0 0 0,1-1 0 0 0,-1 0 0 0 0,1 0 0 0 0,-1 1 1 0 0,1-1-1 0 0,0 0 0 0 0,0 0 0 0 0,0-1 0 0 0,-1 1 0 0 0,1 0 0 0 0,0 0 0 0 0,0-1 0 0 0,0 1 0 0 0,1 0 1 0 0,-1-1-1 0 0,0 1 0 0 0,0-1 0 0 0,1 1 0 0 0,-1-1 0 0 0,1 1 0 0 0,0-1 0 0 0,-1 1 0 0 0,1-1 0 0 0,0 0 0 0 0,0-2 1 0 0,2 1-293 0 0,0 0 1 0 0,0 0-1 0 0,1 1 0 0 0,-1-1 1 0 0,1 0-1 0 0,0 1 1 0 0,0 0-1 0 0,0 0 1 0 0,0 0-1 0 0,0 0 1 0 0,0 0-1 0 0,0 0 1 0 0,5-1-1 0 0,-4 1 355 0 0,12-6-421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2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1560 0 0,'0'0'6669'0'0,"2"18"-5856"0"0,19 161-233 0 0,-16-155 353 0 0,8 9-4178 0 0,-12-32 3064 0 0,0 0-1 0 0,0 0 0 0 0,0 1 1 0 0,0-1-1 0 0,0 0 0 0 0,1 0 1 0 0,-1 0-1 0 0,0 0 0 0 0,0 0 1 0 0,1-1-1 0 0,-1 1 0 0 0,1 0 1 0 0,-1-1-1 0 0,0 1 0 0 0,1-1 1 0 0,-1 1-1 0 0,1-1 0 0 0,0 0 1 0 0,-1 1-1 0 0,1-1 0 0 0,-1 0 1 0 0,1 0-1 0 0,-1 0 0 0 0,1 0 1 0 0,-1 0-1 0 0,1-1 0 0 0,0 1 1 0 0,-1 0-1 0 0,1-1 0 0 0,-1 1 1 0 0,0-1-1 0 0,1 0 0 0 0,-1 1 1 0 0,1-1-1 0 0,-1 0 0 0 0,2-1 1 0 0,8-5-408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1088 0 0,'0'0'8202'0'0,"-12"4"-8100"0"0,-36 16-16 0 0,46-19-103 0 0,0-1 0 0 0,0 1 0 0 0,0 0 0 0 0,0 0 0 0 0,1 0-1 0 0,-1 0 1 0 0,0 0 0 0 0,1 0 0 0 0,-1 0 0 0 0,0 0 0 0 0,1 1 0 0 0,0-1 0 0 0,-1 0 0 0 0,1 1-1 0 0,0 0 1 0 0,-1-1 0 0 0,1 1 0 0 0,0 0 0 0 0,0-1 0 0 0,1 1 0 0 0,-1 0 0 0 0,0 0-1 0 0,1 0 1 0 0,-1 0 0 0 0,1 0 0 0 0,-1 0 0 0 0,1 0 0 0 0,0 0 0 0 0,0 0 0 0 0,0 0 0 0 0,0 0-1 0 0,0 0 1 0 0,0 0 0 0 0,0 0 0 0 0,1 0 0 0 0,-1 0 0 0 0,1-1 0 0 0,0 1 0 0 0,-1 0-1 0 0,1 0 1 0 0,0 0 0 0 0,2 2 0 0 0,2 4-53 0 0,0-1-1 0 0,1 0 1 0 0,-1 0-1 0 0,1-1 1 0 0,1 0 0 0 0,0 0-1 0 0,7 5 1 0 0,47 25-175 0 0,-48-29 312 0 0,0 0 1 0 0,0 1-1 0 0,0 1 0 0 0,-1 0 0 0 0,13 12 0 0 0,-24-20-53 0 0,0-1 0 0 0,0 1 0 0 0,-1-1 0 0 0,1 1 0 0 0,0 0 0 0 0,0 0 0 0 0,-1-1 0 0 0,1 1 0 0 0,-1 0 0 0 0,1 0 0 0 0,-1 0 0 0 0,1 0 0 0 0,-1 0 0 0 0,1-1 0 0 0,-1 1 0 0 0,0 0 0 0 0,1 0 0 0 0,-1 0 0 0 0,0 0 0 0 0,0 0 0 0 0,0 0 0 0 0,0 0 0 0 0,0 0 0 0 0,0 0 0 0 0,0 0 0 0 0,0 0 0 0 0,0 0 0 0 0,0 0 0 0 0,-1 0 0 0 0,1 0 0 0 0,0 0 0 0 0,-1 2 0 0 0,-1-2-22 0 0,0 1 1 0 0,0-1-1 0 0,0 1 0 0 0,0-1 1 0 0,0 0-1 0 0,0 0 1 0 0,0 0-1 0 0,0 0 0 0 0,-1-1 1 0 0,1 1-1 0 0,0 0 1 0 0,0-1-1 0 0,-4 1 0 0 0,-3 0-91 0 0,0 0-1 0 0,-1-1 0 0 0,1 0 0 0 0,0 0 1 0 0,0-1-1 0 0,-16-3 0 0 0,22 3-201 0 0,0-1 0 0 0,0 0 0 0 0,0 1 0 0 0,1-1-1 0 0,-1 0 1 0 0,1 0 0 0 0,-1 0 0 0 0,1-1 0 0 0,-3-2 0 0 0,4 4 121 0 0,0-1 1 0 0,0 1-1 0 0,0 0 1 0 0,0 0 0 0 0,1-1-1 0 0,-1 1 1 0 0,0 0-1 0 0,1-1 1 0 0,-1 1 0 0 0,1 0-1 0 0,-1-1 1 0 0,1 1-1 0 0,0-1 1 0 0,0 1-1 0 0,-1-1 1 0 0,1 1 0 0 0,0-1-1 0 0,0 1 1 0 0,1 0-1 0 0,-1-1 1 0 0,0 1 0 0 0,0-1-1 0 0,1-1 1 0 0,5-5-410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3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4 258 3936 0 0,'0'0'6100'0'0,"0"-15"-5792"0"0,-4-175 1348 0 0,35 215-1990 0 0,9 22-365 0 0,-30-34 1242 0 0,1-1 1 0 0,20 20-1 0 0,-31-32-660 0 0,0-35-1144 0 0,-7-6 1141 0 0,-2-19-767 0 0,14 25-4208 0 0,0 28 2585 0 0,1 3-97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65 1492 0 0,'0'0'7056'0'0,"3"19"-6672"0"0,1 10-330 0 0,18 123 422 0 0,-12-126 42 0 0,-9-25-692 0 0,0 0-1 0 0,-1 0 1 0 0,1 0 0 0 0,0 0-1 0 0,0-1 1 0 0,-1 1 0 0 0,1 0-1 0 0,0 0 1 0 0,0-1 0 0 0,0 1-1 0 0,0-1 1 0 0,0 1 0 0 0,0-1-1 0 0,0 1 1 0 0,0-1 0 0 0,0 0-1 0 0,0 1 1 0 0,0-1 0 0 0,1 0-1 0 0,-1 0 1 0 0,0 0-1 0 0,2 0 1 0 0,1-1-221 0 0,0 0-1 0 0,-1 0 0 0 0,1-1 1 0 0,0 1-1 0 0,-1-1 1 0 0,1 0-1 0 0,-1 0 0 0 0,1 0 1 0 0,-1 0-1 0 0,0-1 1 0 0,0 0-1 0 0,5-5 0 0 0,6-7-191 0 0</inkml:trace>
  <inkml:trace contextRef="#ctx0" brushRef="#br0" timeOffset="1">303 9 912 0 0,'0'0'8898'0'0,"-22"-1"-8426"0"0,-185-4 707 0 0,195 4-1213 0 0,8 1-58 0 0,1-1-1 0 0,-1 1 0 0 0,1 0 0 0 0,-1 0 1 0 0,0 0-1 0 0,1 0 0 0 0,-1 0 0 0 0,1 1 1 0 0,-1 0-1 0 0,1 0 0 0 0,-1 0 0 0 0,1 0 1 0 0,0 0-1 0 0,-1 1 0 0 0,-3 1 1 0 0,7-2-26 0 0,0-1 1 0 0,0 1-1 0 0,-1 0 1 0 0,1-1-1 0 0,0 1 0 0 0,0-1 1 0 0,0 1-1 0 0,0-1 1 0 0,0 1-1 0 0,0 0 1 0 0,0-1-1 0 0,0 1 1 0 0,0-1-1 0 0,0 1 1 0 0,0-1-1 0 0,0 1 1 0 0,0 0-1 0 0,1-1 1 0 0,-1 1-1 0 0,0-1 1 0 0,0 1-1 0 0,1-1 1 0 0,-1 1-1 0 0,0-1 1 0 0,1 1-1 0 0,-1-1 1 0 0,0 0-1 0 0,1 1 1 0 0,-1-1-1 0 0,1 1 1 0 0,-1-1-1 0 0,1 0 1 0 0,-1 1-1 0 0,1-1 1 0 0,-1 0-1 0 0,1 0 1 0 0,-1 1-1 0 0,1-1 1 0 0,-1 0-1 0 0,1 0 0 0 0,-1 0 1 0 0,1 1-1 0 0,-1-1 1 0 0,1 0-1 0 0,0 0 1 0 0,28 8-2630 0 0,-28-8 2654 0 0,20 3-626 0 0,2 1 168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4 1708 0 0,'0'0'8126'0'0,"-19"0"-7807"0"0,-4-1-237 0 0,1-1 72 0 0,1 1 0 0 0,-1 2 0 0 0,-35 4 1 0 0,52-4-98 0 0,1 1 1 0 0,-1-1 0 0 0,0 1 0 0 0,1 0 0 0 0,-1 0-1 0 0,1 1 1 0 0,-1-1 0 0 0,1 1 0 0 0,0 0-1 0 0,0 0 1 0 0,0 0 0 0 0,1 1 0 0 0,-1-1 0 0 0,1 1-1 0 0,0 0 1 0 0,0 0 0 0 0,0 0 0 0 0,0 0-1 0 0,1 1 1 0 0,0-1 0 0 0,0 1 0 0 0,-3 6 0 0 0,2-1 20 0 0,1 0 1 0 0,-1 0 0 0 0,2 0 0 0 0,-1 0 0 0 0,1 0-1 0 0,1 0 1 0 0,0 0 0 0 0,0 0 0 0 0,1 0-1 0 0,3 14 1 0 0,-3-20-130 0 0,1-1 0 0 0,-1 0 0 0 0,1 0 0 0 0,0 0 0 0 0,0-1 0 0 0,0 1 0 0 0,0 0-1 0 0,0-1 1 0 0,1 1 0 0 0,-1-1 0 0 0,1 0 0 0 0,-1 1 0 0 0,1-1 0 0 0,0-1 0 0 0,0 1 0 0 0,0 0 0 0 0,0-1 0 0 0,0 1 0 0 0,0-1-1 0 0,1 0 1 0 0,-1 0 0 0 0,0 0 0 0 0,1-1 0 0 0,-1 1 0 0 0,0-1 0 0 0,5 0 0 0 0,7 2-1035 0 0,0-1 1 0 0,0-1-1 0 0,0 0 1 0 0,25-5 0 0 0,37-8-4469 0 0,-51 9 4923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0 320 0 0,'0'0'7822'0'0,"-21"0"-7344"0"0,-164 0 482 0 0,134 0-2979 0 0,63 13-4895 0 0,6-4 6267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4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80 345 616 0 0,'0'0'9957'0'0,"-2"-21"-9622"0"0,2 16-305 0 0,-3-28 201 0 0,0 2 0 0 0,-3-1-1 0 0,-8-32 1 0 0,-7 6 37 0 0,12 35-258 0 0,1-1 0 0 0,-6-29 0 0 0,15 53 5 0 0,0 0-1 0 0,0 0 1 0 0,-1 0 0 0 0,1 0 0 0 0,0 0-1 0 0,-1 0 1 0 0,1 0 0 0 0,0 1-1 0 0,-1-1 1 0 0,1 0 0 0 0,0 0-1 0 0,-1 1 1 0 0,1-1 0 0 0,-1 0-1 0 0,1 1 1 0 0,0-1 0 0 0,-1 0 0 0 0,1 1-1 0 0,-1-1 1 0 0,1 1 0 0 0,-1-1-1 0 0,1 1 1 0 0,-1-1 0 0 0,0 1-1 0 0,1 0 1 0 0,0 0 0 0 0,26 24-1144 0 0,-22-20 1152 0 0,7 6-74 0 0,44 37-1066 0 0,-53-46 1087 0 0,-1 0 0 0 0,1 0 0 0 0,-1-1 0 0 0,1 1 0 0 0,0-1 0 0 0,-1 0 0 0 0,1 0 0 0 0,0 0 0 0 0,0 0 0 0 0,0 0-1 0 0,0-1 1 0 0,0 1 0 0 0,0-1 0 0 0,0 0 0 0 0,0 0 0 0 0,0 0 0 0 0,0 0 0 0 0,0 0 0 0 0,0-1 0 0 0,4 0 0 0 0,-5-1 9 0 0,1 1-1 0 0,-1-1 1 0 0,0 0 0 0 0,0 1-1 0 0,0-1 1 0 0,-1 0 0 0 0,1 0-1 0 0,0 0 1 0 0,-1-1 0 0 0,1 1-1 0 0,-1 0 1 0 0,0 0 0 0 0,0-1-1 0 0,1 1 1 0 0,-2-1 0 0 0,2-4-1 0 0,7-46 754 0 0,-8 57-777 0 0,-1 0-1 0 0,1 0 1 0 0,-1 0 0 0 0,1 1 0 0 0,-1-1 0 0 0,-1 0 0 0 0,0 8 0 0 0,0 5-144 0 0,1 10 446 0 0,2-1 0 0 0,1 0 0 0 0,2 0-1 0 0,0 0 1 0 0,1-1 0 0 0,13 33 0 0 0,-19-58-271 0 0,0 1 1 0 0,0-1-1 0 0,0 0 1 0 0,0 0-1 0 0,0 0 0 0 0,0 0 1 0 0,0 1-1 0 0,0-1 1 0 0,0 0-1 0 0,1 0 1 0 0,-1 0-1 0 0,0 0 1 0 0,0 0-1 0 0,0 1 1 0 0,0-1-1 0 0,0 0 1 0 0,0 0-1 0 0,0 0 1 0 0,0 0-1 0 0,0 0 0 0 0,1 0 1 0 0,-1 1-1 0 0,0-1 1 0 0,0 0-1 0 0,0 0 1 0 0,0 0-1 0 0,0 0 1 0 0,0 0-1 0 0,1 0 1 0 0,-1 0-1 0 0,0 0 1 0 0,0 0-1 0 0,0 0 1 0 0,0 0-1 0 0,1 0 0 0 0,-1 0 1 0 0,0 0-1 0 0,0 0 1 0 0,0 0-1 0 0,0 0 1 0 0,1 0-1 0 0,-1 0 1 0 0,0 0-1 0 0,0 0 1 0 0,0 0-1 0 0,0 0 1 0 0,0 0-1 0 0,1 0 1 0 0,-1 0-1 0 0,0 0 0 0 0,0 0 1 0 0,0 0-1 0 0,1-1 1 0 0,5-10-179 0 0,4-20 253 0 0,-10 29-95 0 0,6-22 8 0 0,-1 1-198 0 0,2 0-1 0 0,0 0 1 0 0,1 0-1 0 0,17-32 1 0 0,-24 54 220 0 0,-1 0 1 0 0,1 0-1 0 0,-1 0 1 0 0,1 0-1 0 0,0 0 1 0 0,-1 0-1 0 0,1 0 1 0 0,0 0-1 0 0,0 0 1 0 0,0 0-1 0 0,-1 1 1 0 0,1-1-1 0 0,0 0 1 0 0,0 1-1 0 0,0-1 1 0 0,0 0-1 0 0,0 1 1 0 0,1-1-1 0 0,-1 1 1 0 0,0 0 0 0 0,0-1-1 0 0,0 1 1 0 0,0 0-1 0 0,0-1 1 0 0,1 1-1 0 0,1 0 1 0 0,-1 1-27 0 0,-1-1 0 0 0,1 1 0 0 0,0 0 0 0 0,0 0 1 0 0,0 0-1 0 0,-1 0 0 0 0,1 0 0 0 0,-1 0 0 0 0,1 1 1 0 0,-1-1-1 0 0,1 0 0 0 0,-1 1 0 0 0,0-1 0 0 0,2 4 1 0 0,6 8-157 0 0,-1 0 0 0 0,-1 1 1 0 0,7 18-1 0 0,-10-22 229 0 0,21 37 250 0 0,-17-33 158 0 0,0 0 0 0 0,-1 1 0 0 0,6 16 0 0 0,-13-28-183 0 0,0-2-380 0 0,-8-1-226 0 0,0 0 384 0 0,1-1 0 0 0,-1 0 0 0 0,0 0 0 0 0,0-1 0 0 0,1 0 1 0 0,-1 0-1 0 0,1-1 0 0 0,0 0 0 0 0,-14-7 0 0 0,14 6-344 0 0,-1 0 0 0 0,0 1-1 0 0,0 0 1 0 0,0 0 0 0 0,0 1 0 0 0,0 0 0 0 0,-16-2 0 0 0,23 4 142 0 0,1 0-1 0 0,0 0 1 0 0,-1 1-1 0 0,1-1 1 0 0,-1 0-1 0 0,1 0 1 0 0,0 0-1 0 0,-1 0 1 0 0,1 1-1 0 0,0-1 1 0 0,0 0-1 0 0,-1 0 1 0 0,1 1-1 0 0,0-1 1 0 0,0 0-1 0 0,-1 0 1 0 0,1 1-1 0 0,0-1 1 0 0,0 0-1 0 0,0 1 1 0 0,-1-1-1 0 0,1 0 1 0 0,0 1 0 0 0,0-1-1 0 0,0 1 1 0 0,0-1-1 0 0,0 0 1 0 0,0 1-1 0 0,0-1 1 0 0,0 0-1 0 0,0 1 1 0 0,0-1-1 0 0,0 1 1 0 0,0-1-1 0 0,0 0 1 0 0,0 1-1 0 0,0-1 1 0 0,0 0-1 0 0,0 1 1 0 0,0 1-326 0 0,0 8-523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5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1 408 0 0,'0'0'8173'0'0,"-1"17"-7843"0"0,-1 155-194 0 0,2-170 43 0 0,2 22-2813 0 0,-3-24 2549 0 0,1 1-1 0 0,0-1 1 0 0,0 0-1 0 0,0 1 1 0 0,0-1 0 0 0,0 0-1 0 0,0 0 1 0 0,0 1 0 0 0,0-1-1 0 0,0 0 1 0 0,0 1-1 0 0,0-1 1 0 0,0 0 0 0 0,1 0-1 0 0,-1 1 1 0 0,0-1 0 0 0,0 0-1 0 0,0 0 1 0 0,0 1 0 0 0,0-1-1 0 0,0 0 1 0 0,1 0-1 0 0,-1 1 1 0 0,0-1 0 0 0,0 0-1 0 0,0 0 1 0 0,1 0 0 0 0,-1 1-1 0 0,0-1 1 0 0,0 0-1 0 0,1 0 1 0 0,-1 0 0 0 0,0 0-1 0 0,0 0 1 0 0,1 1 0 0 0,-1-1-1 0 0,0 0 1 0 0,0 0-1 0 0,1 0 1 0 0,-1 0 0 0 0,0 0-1 0 0,1 0 1 0 0,-1 0 0 0 0,0 0-1 0 0,1 0 1 0 0,-1 0 0 0 0,0 0-1 0 0,0 0 1 0 0,1 0-1 0 0,-1 0 1 0 0,0 0 0 0 0,0-1-1 0 0,1 1 1 0 0,-1 0 0 0 0,0 0-1 0 0,0 0 1 0 0,1 0-1 0 0,-1 0 1 0 0,0-1 0 0 0,0 1-1 0 0,1 0 1 0 0,-1 0 0 0 0,0-1-1 0 0,0 1 1 0 0,0 0 0 0 0,0 0-1 0 0,1 0 1 0 0,-1-1-1 0 0,0 1 1 0 0,3-7-531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34 616 0 0,'0'0'7894'0'0,"4"-5"-7820"0"0,0 2-67 0 0,-1 0 1 0 0,1 0-1 0 0,0 1 0 0 0,0-1 1 0 0,0 1-1 0 0,0 0 0 0 0,1 0 1 0 0,-1 0-1 0 0,1 1 0 0 0,-1-1 0 0 0,1 1 1 0 0,-1 0-1 0 0,1 1 0 0 0,0-1 1 0 0,-1 1-1 0 0,1 0 0 0 0,0 0 0 0 0,9 1 1 0 0,-6 0 16 0 0,0 0-1 0 0,1 1 1 0 0,-1 0 0 0 0,0 0 0 0 0,0 1 0 0 0,0-1-1 0 0,-1 2 1 0 0,1-1 0 0 0,10 8 0 0 0,-16-10-16 0 0,1 0 0 0 0,0 1 0 0 0,-1-1 1 0 0,1 1-1 0 0,-1 0 0 0 0,1 0 0 0 0,-1 0 0 0 0,0 0 1 0 0,0 0-1 0 0,0 0 0 0 0,0 1 0 0 0,0-1 1 0 0,-1 1-1 0 0,1-1 0 0 0,-1 1 0 0 0,1 0 1 0 0,-1-1-1 0 0,0 1 0 0 0,0 0 0 0 0,0 0 0 0 0,-1 0 1 0 0,1 0-1 0 0,-1 0 0 0 0,1 0 0 0 0,-1 0 1 0 0,0 0-1 0 0,0 0 0 0 0,0 0 0 0 0,-2 4 1 0 0,1-4-9 0 0,-1 0 0 0 0,0-1 0 0 0,0 1 0 0 0,0 0 0 0 0,0-1 0 0 0,0 0 0 0 0,-1 1 0 0 0,1-1 0 0 0,-1 0 0 0 0,0 0 0 0 0,0-1 0 0 0,1 1 0 0 0,-1-1 0 0 0,-4 2 0 0 0,-48 20 19 0 0,47-20-11 0 0,0 0-146 0 0,-36 11 173 0 0,15-10-3870 0 0,35-4-1170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6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24 339 1608 0 0,'0'0'5817'0'0,"-4"-20"-5357"0"0,3 14-431 0 0,-6-37 366 0 0,-5-79-1 0 0,12 111-293 0 0,1 0 1 0 0,-1 0-1 0 0,2 0 1 0 0,0 0-1 0 0,0 0 1 0 0,1 0-1 0 0,6-17 0 0 0,-8 25-71 0 0,1 1 0 0 0,-1-1 0 0 0,0 0-1 0 0,1 1 1 0 0,0 0 0 0 0,0-1-1 0 0,0 1 1 0 0,0 0 0 0 0,0 0-1 0 0,0 0 1 0 0,0 0 0 0 0,0 0-1 0 0,1 0 1 0 0,-1 1 0 0 0,1-1 0 0 0,0 1-1 0 0,-1 0 1 0 0,1 0 0 0 0,0 0-1 0 0,0 0 1 0 0,0 0 0 0 0,-1 0-1 0 0,1 1 1 0 0,0 0 0 0 0,0-1-1 0 0,0 1 1 0 0,0 0 0 0 0,0 0-1 0 0,0 1 1 0 0,0-1 0 0 0,0 1 0 0 0,0-1-1 0 0,0 1 1 0 0,3 1 0 0 0,-4-1-85 0 0,0 0 1 0 0,0 0-1 0 0,0 0 1 0 0,0 0 0 0 0,0 0-1 0 0,0 0 1 0 0,0 1-1 0 0,0-1 1 0 0,0 1 0 0 0,-1-1-1 0 0,1 1 1 0 0,-1 0-1 0 0,1-1 1 0 0,-1 1 0 0 0,0 0-1 0 0,1 0 1 0 0,-1 0 0 0 0,0 0-1 0 0,0 0 1 0 0,0 0-1 0 0,-1 1 1 0 0,1-1 0 0 0,-1 0-1 0 0,1 0 1 0 0,-1 1-1 0 0,1-1 1 0 0,-1 0 0 0 0,0 1-1 0 0,0-1 1 0 0,0 0-1 0 0,-1 5 1 0 0,0-3 19 0 0,1 0 0 0 0,-1-1 0 0 0,0 1 0 0 0,0 0 0 0 0,0 0 0 0 0,-1-1 0 0 0,1 1 0 0 0,-1-1 0 0 0,0 1 0 0 0,1-1 0 0 0,-2 0 0 0 0,1 0 0 0 0,0 1 0 0 0,-1-1 0 0 0,1-1 0 0 0,-1 1 0 0 0,0 0 0 0 0,-4 2 0 0 0,-28 6-370 0 0,24-8 644 0 0,12 0 2020 0 0,6 3-2154 0 0,-1-1 1 0 0,0 1-1 0 0,0 0 1 0 0,-1 1-1 0 0,0-1 1 0 0,0 1 0 0 0,0 0-1 0 0,-1 1 1 0 0,0-1-1 0 0,-1 1 1 0 0,1-1-1 0 0,2 14 1 0 0,17 28 14 0 0,-23-48-234 0 0,1 0-1 0 0,-1-1 1 0 0,1 1 0 0 0,-1-1 0 0 0,1 1-1 0 0,-1-1 1 0 0,1 1 0 0 0,0-1-1 0 0,-1 1 1 0 0,1-1 0 0 0,0 1 0 0 0,-1-1-1 0 0,1 0 1 0 0,0 1 0 0 0,0-1-1 0 0,-1 0 1 0 0,1 0 0 0 0,0 0-1 0 0,0 0 1 0 0,0 1 0 0 0,-1-1 0 0 0,1 0-1 0 0,0 0 1 0 0,0-1 0 0 0,-1 1-1 0 0,1 0 1 0 0,0 0 0 0 0,0 0 0 0 0,-1 0-1 0 0,1-1 1 0 0,0 1 0 0 0,0 0-1 0 0,-1-1 1 0 0,1 1 0 0 0,0 0 0 0 0,-1-1-1 0 0,1 1 1 0 0,0-1 0 0 0,-1 1-1 0 0,1-1 1 0 0,-1 1 0 0 0,2-2-1 0 0,29-31-5253 0 0,-22 23 4612 0 0,3-1 114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1504 0 0,'0'0'8274'0'0,"-2"20"-8008"0"0,-7 165 808 0 0,9-176-557 0 0,-1-6-730 0 0,1-1-1 0 0,0 1 0 0 0,0 0 0 0 0,0-1 0 0 0,0 1 0 0 0,1 0 0 0 0,-1-1 0 0 0,1 1 1 0 0,0 0-1 0 0,1 3 0 0 0,-1-5-137 0 0,1 0-1 0 0,-1 0 1 0 0,0 0 0 0 0,1 0-1 0 0,-1 0 1 0 0,0 0 0 0 0,1-1-1 0 0,-1 1 1 0 0,1 0 0 0 0,0-1-1 0 0,-1 1 1 0 0,1-1 0 0 0,-1 0-1 0 0,1 0 1 0 0,0 1 0 0 0,-1-1-1 0 0,1 0 1 0 0,0 0 0 0 0,-1 0-1 0 0,2-1 1 0 0,12 1-614 0 0,1 0 261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7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19 302 892 0 0,'0'0'8564'0'0,"-1"-17"-8398"0"0,-5-55-4 0 0,-6-88 811 0 0,36 182-988 0 0,8 25-444 0 0,-22-30 573 0 0,1-1 0 0 0,0 0 0 0 0,1-1-1 0 0,1-1 1 0 0,0 0 0 0 0,24 20 0 0 0,-36-34-95 0 0,-1 0-1 0 0,0 1 0 0 0,0-1 0 0 0,1 0 0 0 0,-1 1 0 0 0,0-1 1 0 0,1 0-1 0 0,-1 0 0 0 0,1 0 0 0 0,-1 0 0 0 0,0 1 0 0 0,1-1 1 0 0,-1 0-1 0 0,0 0 0 0 0,1 0 0 0 0,-1 0 0 0 0,1 0 0 0 0,-1 0 1 0 0,0 0-1 0 0,1 0 0 0 0,-1 0 0 0 0,1 0 0 0 0,-1 0 0 0 0,0 0 1 0 0,1 0-1 0 0,-1 0 0 0 0,1 0 0 0 0,-1-1 0 0 0,0 1 0 0 0,1 0 1 0 0,-1 0-1 0 0,0 0 0 0 0,1-1 0 0 0,-1 1 0 0 0,0 0 0 0 0,1-1 1 0 0,5-17 129 0 0,-6-30-205 0 0,-1 44 121 0 0,-10-68-24 0 0,7 53-938 0 0,1 0 0 0 0,-2-29 0 0 0,5 47 738 0 0,0 0 1 0 0,1 0 0 0 0,-1 1 0 0 0,0-1-1 0 0,0 0 1 0 0,0 0 0 0 0,0 1 0 0 0,1-1 0 0 0,-1 0-1 0 0,0 1 1 0 0,0-1 0 0 0,1 0 0 0 0,-1 1 0 0 0,1-1-1 0 0,-1 1 1 0 0,1-1 0 0 0,-1 0 0 0 0,1 1 0 0 0,-1-1-1 0 0,1 1 1 0 0,-1-1 0 0 0,1 1 0 0 0,0 0 0 0 0,-1-1-1 0 0,1 1 1 0 0,0-1 0 0 0,-1 1 0 0 0,1 0 0 0 0,0 0-1 0 0,-1-1 1 0 0,3 1 0 0 0,25-1-3527 0 0,-20 1 3834 0 0,6 0-769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1 348 0 0,'0'0'8477'0'0,"-21"5"-8128"0"0,-63 16-1 0 0,77-20-249 0 0,0 1 0 0 0,0 0 1 0 0,0 1-1 0 0,0 0 1 0 0,1 0-1 0 0,-1 0 0 0 0,1 1 1 0 0,0 0-1 0 0,0 0 1 0 0,0 1-1 0 0,0 0 0 0 0,-8 9 1 0 0,12-11-32 0 0,-1 0 1 0 0,1 1-1 0 0,0-1 0 0 0,0 1 1 0 0,0-1-1 0 0,1 1 1 0 0,-1 0-1 0 0,1 0 1 0 0,0 0-1 0 0,0 0 1 0 0,0 0-1 0 0,1 0 0 0 0,-1 0 1 0 0,1 0-1 0 0,0 0 1 0 0,0 0-1 0 0,0 0 1 0 0,1 0-1 0 0,1 6 0 0 0,-1-7-81 0 0,0-1 0 0 0,0 1 0 0 0,1-1 0 0 0,-1 0 0 0 0,1 1 0 0 0,-1-1 0 0 0,1 0 0 0 0,0 0 0 0 0,0 0 0 0 0,0 0 0 0 0,0 0-1 0 0,0-1 1 0 0,0 1 0 0 0,0-1 0 0 0,1 1 0 0 0,-1-1 0 0 0,1 0 0 0 0,-1 0 0 0 0,1 0 0 0 0,-1 0 0 0 0,1 0 0 0 0,0 0 0 0 0,-1-1-1 0 0,5 1 1 0 0,9 1-785 0 0,0 0 0 0 0,29-1 0 0 0,-37-1 439 0 0,8-2-973 0 0,0 0 1 0 0,0-2 0 0 0,0 0-1 0 0,-1 0 1 0 0,27-12 0 0 0,-26 10 946 0 0,3-4-272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 1872 0 0,'0'0'7737'0'0,"-4"-1"-7404"0"0,-2 1-188 0 0,-1 0-1 0 0,1 0 0 0 0,-1 0 1 0 0,1 1-1 0 0,0-1 0 0 0,-1 2 1 0 0,1-1-1 0 0,0 1 0 0 0,0 0 1 0 0,0 0-1 0 0,0 0 0 0 0,-11 7 1 0 0,13-6-111 0 0,1 0 1 0 0,0-1 0 0 0,-1 1 0 0 0,1 0 0 0 0,1 1 0 0 0,-1-1 0 0 0,0 1 0 0 0,1-1-1 0 0,0 1 1 0 0,-1 0 0 0 0,1 0 0 0 0,1-1 0 0 0,-1 2 0 0 0,1-1 0 0 0,-1 0 0 0 0,1 0-1 0 0,0 0 1 0 0,1 1 0 0 0,-1-1 0 0 0,1 0 0 0 0,0 7 0 0 0,0-8-140 0 0,0 0-1 0 0,0 1 1 0 0,1-1 0 0 0,-1 0 0 0 0,1 0-1 0 0,0 0 1 0 0,0 0 0 0 0,0 0 0 0 0,0 0-1 0 0,0 0 1 0 0,0 0 0 0 0,1 0 0 0 0,0 0-1 0 0,-1-1 1 0 0,1 1 0 0 0,0-1 0 0 0,1 1-1 0 0,-1-1 1 0 0,0 0 0 0 0,1 0 0 0 0,-1 0-1 0 0,1 0 1 0 0,3 2 0 0 0,0-1-693 0 0,0 0-1 0 0,1 0 1 0 0,0-1 0 0 0,-1 0-1 0 0,1 0 1 0 0,0-1 0 0 0,0 0-1 0 0,0 0 1 0 0,14 0 0 0 0,-3-1-1271 0 0</inkml:trace>
  <inkml:trace contextRef="#ctx0" brushRef="#br0" timeOffset="1">231 153 1412 0 0,'0'0'6281'0'0,"-115"-31"-6085"0"0,99 26-132 0 0,0 1-12 0 0,0 1 12 0 0,1 1-64 0 0,5 0-412 0 0,0 2-640 0 0,2 0-565 0 0,4 0-807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7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1380 0 0,'80'-3'1661'0'0,"-79"4"-1575"0"0,-1-1 0 0 0,1 1 0 0 0,0-1 0 0 0,-1 0 0 0 0,1 1 0 0 0,-1-1 0 0 0,1 1 0 0 0,-1 0 0 0 0,0-1 0 0 0,1 1 0 0 0,-1-1 0 0 0,1 1 1 0 0,-1 0-1 0 0,0-1 0 0 0,0 1 0 0 0,1-1 0 0 0,-1 1 0 0 0,0 0 0 0 0,0-1 0 0 0,0 1 0 0 0,0 0 0 0 0,1 0 0 0 0,-1-1 0 0 0,0 1 0 0 0,-1 0 0 0 0,1-1 0 0 0,0 1 0 0 0,0 0 0 0 0,0-1 0 0 0,0 1 0 0 0,0 0 0 0 0,-1 0 0 0 0,-5 34 2889 0 0,4-26-2965 0 0,-3 13 7 0 0,2-1-1 0 0,1 1 1 0 0,0 0-1 0 0,2 0 1 0 0,4 42-1 0 0,-3-62-310 0 0,0 1 1 0 0,1-1-1 0 0,-1 1 1 0 0,1-1-1 0 0,0 0 0 0 0,0 1 1 0 0,0-1-1 0 0,0 0 0 0 0,0 0 1 0 0,1-1-1 0 0,-1 1 0 0 0,1 0 1 0 0,-1-1-1 0 0,1 1 0 0 0,-1-1 1 0 0,1 0-1 0 0,0 0 0 0 0,0 0 1 0 0,-1 0-1 0 0,1-1 0 0 0,0 1 1 0 0,0-1-1 0 0,0 1 0 0 0,0-1 1 0 0,0 0-1 0 0,3-1 0 0 0,12 2-449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8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71 327 1676 0 0,'0'0'7045'0'0,"-6"-19"-6670"0"0,2 5-314 0 0,-10-31 520 0 0,-9-56-1 0 0,22 88-532 0 0,-1 1-1 0 0,1 0 1 0 0,1 0-1 0 0,0-1 0 0 0,1 1 1 0 0,3-16-1 0 0,-4 26-40 0 0,1 0 0 0 0,-1 0-1 0 0,1-1 1 0 0,-1 1 0 0 0,1 0 0 0 0,0 0-1 0 0,0 0 1 0 0,0 0 0 0 0,0 0-1 0 0,0 0 1 0 0,1 0 0 0 0,-1 1 0 0 0,1-1-1 0 0,-1 0 1 0 0,1 1 0 0 0,-1-1-1 0 0,1 1 1 0 0,0-1 0 0 0,0 1 0 0 0,0 0-1 0 0,0 0 1 0 0,0 0 0 0 0,0 0-1 0 0,0 0 1 0 0,0 0 0 0 0,0 0 0 0 0,0 1-1 0 0,0-1 1 0 0,1 1 0 0 0,-1-1-1 0 0,0 1 1 0 0,0 0 0 0 0,1 0 0 0 0,-1 0-1 0 0,0 0 1 0 0,0 1 0 0 0,1-1-1 0 0,-1 1 1 0 0,0-1 0 0 0,0 1 0 0 0,4 1-1 0 0,-2 1-36 0 0,1-1 1 0 0,-2 1-1 0 0,1 0 0 0 0,0-1 0 0 0,0 2 0 0 0,-1-1 0 0 0,0 0 0 0 0,0 1 0 0 0,0-1 0 0 0,0 1 0 0 0,0 0 0 0 0,-1 0 1 0 0,1 0-1 0 0,-1 1 0 0 0,0-1 0 0 0,-1 0 0 0 0,1 1 0 0 0,-1-1 0 0 0,1 1 0 0 0,-2-1 0 0 0,1 1 0 0 0,0 5 0 0 0,0-6 37 0 0,-1 0-1 0 0,0 0 0 0 0,0 0 0 0 0,0 0 1 0 0,0 0-1 0 0,-1 0 0 0 0,0 0 0 0 0,0 0 0 0 0,0 0 1 0 0,0 0-1 0 0,0 0 0 0 0,-3 3 0 0 0,3-5-23 0 0,0 0-1 0 0,-1 0 1 0 0,1 0-1 0 0,0 0 1 0 0,-1-1 0 0 0,0 1-1 0 0,1 0 1 0 0,-1-1-1 0 0,0 0 1 0 0,0 1-1 0 0,0-1 1 0 0,0 0 0 0 0,0 0-1 0 0,0 0 1 0 0,0 0-1 0 0,-1 0 1 0 0,1-1-1 0 0,0 1 1 0 0,0-1-1 0 0,-1 1 1 0 0,-3-1 0 0 0,-2 1-47 0 0,0-1 1 0 0,0-1 0 0 0,0 1-1 0 0,0-1 1 0 0,0 0 0 0 0,-8-3 0 0 0,14 3-133 0 0,0 1 0 0 0,0-1 0 0 0,0 1 0 0 0,0-1 0 0 0,0 0 0 0 0,0 0 1 0 0,0 0-1 0 0,0 0 0 0 0,1 0 0 0 0,-1-1 0 0 0,0 1 0 0 0,1 0 0 0 0,-1-1 0 0 0,1 1 1 0 0,-1-1-1 0 0,1 1 0 0 0,0-1 0 0 0,0 0 0 0 0,0 0 0 0 0,0 0 0 0 0,0 1 0 0 0,0-1 1 0 0,0 0-1 0 0,1 0 0 0 0,-1 0 0 0 0,1 0 0 0 0,-1 0 0 0 0,1-5 0 0 0,0 7 102 0 0,0-1 0 0 0,1 0 0 0 0,-1 1 0 0 0,1-1 0 0 0,-1 0 0 0 0,1 1 0 0 0,0-1 0 0 0,-1 1 0 0 0,1-1 0 0 0,0 1 0 0 0,-1-1 0 0 0,1 1 0 0 0,0 0 0 0 0,-1-1 0 0 0,1 1 0 0 0,0 0 0 0 0,0-1 0 0 0,0 1 0 0 0,-1 0 0 0 0,1 0 0 0 0,0 0 0 0 0,0 0 0 0 0,0 0 0 0 0,-1 0 0 0 0,1 0 0 0 0,0 0 0 0 0,0 0 0 0 0,0 0 0 0 0,-1 0 0 0 0,1 0 0 0 0,0 1 0 0 0,1-1 0 0 0,4 1-285 0 0,10-1 42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35 244 1340 0 0,'0'0'5893'0'0,"-3"-15"-5557"0"0,2 10-329 0 0,-5-20 145 0 0,2-1 0 0 0,0 0 1 0 0,2-1-1 0 0,1 1 0 0 0,2-29 0 0 0,-1 54-152 0 0,0-1-1 0 0,0 1 0 0 0,0-1 0 0 0,0 1 0 0 0,0-1 0 0 0,0 1 0 0 0,1-1 0 0 0,-1 1 0 0 0,0-1 0 0 0,1 1 0 0 0,-1-1 0 0 0,1 1 0 0 0,0 0 1 0 0,0-1-1 0 0,-1 1 0 0 0,1 0 0 0 0,0 0 0 0 0,0 0 0 0 0,0-1 0 0 0,0 1 0 0 0,0 0 0 0 0,0 0 0 0 0,1 0 0 0 0,-1 1 0 0 0,0-1 0 0 0,0 0 1 0 0,1 0-1 0 0,-1 1 0 0 0,1-1 0 0 0,-1 1 0 0 0,0-1 0 0 0,1 1 0 0 0,-1-1 0 0 0,1 1 0 0 0,-1 0 0 0 0,1 0 0 0 0,-1 0 0 0 0,1 0 0 0 0,-1 0 1 0 0,3 0-1 0 0,-1 1-32 0 0,0 1 0 0 0,1-1 0 0 0,-1 0 0 0 0,0 1 0 0 0,0 0 0 0 0,0 0 0 0 0,-1 0 0 0 0,1 0 0 0 0,0 0 0 0 0,-1 0 1 0 0,1 1-1 0 0,-1 0 0 0 0,0-1 0 0 0,0 1 0 0 0,0 0 0 0 0,3 6 0 0 0,11 23 179 0 0,-2 1 0 0 0,-1 1-1 0 0,-2 0 1 0 0,7 35 0 0 0,-22-69-95 0 0,0-1 0 0 0,0 0 0 0 0,0 0 0 0 0,0 0 0 0 0,0-1 0 0 0,0 1 0 0 0,0-1 0 0 0,1 0 0 0 0,-5-3 1 0 0,-37-14 136 0 0,-6 12-159 0 0,17 6-3026 0 0,33 1 2767 0 0,14-2-5259 0 0,-1 0 4884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8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1 844 0 0,'0'0'7358'0'0,"1"18"-7210"0"0,1-2-103 0 0,1 4 167 0 0,-1 0 1 0 0,-1 0-1 0 0,-1 1 0 0 0,-1-1 0 0 0,-5 37 0 0 0,5-56-233 0 0,0 2 216 0 0,0 0 1 0 0,0 0 0 0 0,0 0-1 0 0,1 0 1 0 0,-1 0 0 0 0,1 0-1 0 0,-1 1 1 0 0,1-1 0 0 0,0 0-1 0 0,1 5 1 0 0,0-7-136 0 0,0 0 0 0 0,0 0-1 0 0,0 0 1 0 0,1 0 0 0 0,-1 0 0 0 0,0 0 0 0 0,0 0 0 0 0,1-1-1 0 0,-1 1 1 0 0,0 0 0 0 0,1-1 0 0 0,-1 1 0 0 0,1-1-1 0 0,-1 0 1 0 0,1 1 0 0 0,-1-1 0 0 0,1 0 0 0 0,-1 0-1 0 0,1 0 1 0 0,-1 0 0 0 0,1 0 0 0 0,-1 0 0 0 0,3-1 0 0 0,111-3-3971 0 0,-39-12-4668 0 0,-55 10 7834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9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17 1692 0 0,'0'0'5176'0'0,"-18"-2"-4763"0"0,-13-1-277 0 0,-82-8 2569 0 0,113 55-2111 0 0,14 133 953 0 0,-14-175-1512 0 0,0 0-1 0 0,0 0 1 0 0,0 0 0 0 0,0 0-1 0 0,1 0 1 0 0,-1 0 0 0 0,0-1-1 0 0,1 1 1 0 0,0 0 0 0 0,-1 0 0 0 0,1 0-1 0 0,0 0 1 0 0,0 0 0 0 0,0-1-1 0 0,0 1 1 0 0,0 0 0 0 0,0-1-1 0 0,1 1 1 0 0,-1-1 0 0 0,2 2-1 0 0,-1-2-218 0 0,0 0 0 0 0,1 1-1 0 0,-1-1 1 0 0,0 0 0 0 0,1-1-1 0 0,-1 1 1 0 0,1 0 0 0 0,-1-1-1 0 0,1 1 1 0 0,-1-1-1 0 0,1 0 1 0 0,-1 0 0 0 0,5 0-1 0 0,5-2-1364 0 0,0 0 0 0 0,0 0 0 0 0,0-1 0 0 0,0-1 0 0 0,13-5 0 0 0,-7 1 897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29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0 504 0 0,'0'0'8173'0'0,"-134"12"-8173"0"0,118-12-12 0 0,-1 0-612 0 0,3 0-1156 0 0,7 0-1437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46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1048 0 0,'4'3'10234'0'0,"4"6"-9626"0"0,20 5-413 0 0,-25-13-160 0 0,1 0 0 0 0,-1 1 0 0 0,0-1 0 0 0,1 1 0 0 0,-1 0 0 0 0,0 0 0 0 0,0 0 0 0 0,0 0 0 0 0,0 0 0 0 0,4 6 0 0 0,34 57 98 0 0,-27-42-13 0 0,6 27-95 0 0,-10-22-55 0 0,-7-18 21 0 0,-1-1 0 0 0,0 1 0 0 0,0-1 0 0 0,-1 1 0 0 0,-1 0 0 0 0,0 0 0 0 0,-1 11 1 0 0,1 7-45 0 0,0-28 89 0 0,17-51-255 0 0,-3 20-78 0 0,-13 27 258 0 0,1 0 0 0 0,-1 0 1 0 0,1 0-1 0 0,0 0 0 0 0,0 1 1 0 0,0-1-1 0 0,1 0 0 0 0,-1 1 1 0 0,6-6-1 0 0,32-43-66 0 0,-94 183 492 0 0,52-133-361 0 0,0-1 0 0 0,1 1 0 0 0,-1 0 0 0 0,0 0-1 0 0,-1 0 1 0 0,1 0 0 0 0,0 0 0 0 0,0 1 0 0 0,-1-1 0 0 0,1 1-1 0 0,-1-1 1 0 0,-3 0 0 0 0,-51-24 286 0 0,13 19-543 0 0,42 7-155 0 0,0 0 0 0 0,0-1 0 0 0,1 1 0 0 0,-1 1-1 0 0,0-1 1 0 0,0 0 0 0 0,0 0 0 0 0,1 1 0 0 0,-1-1 0 0 0,0 1-1 0 0,0-1 1 0 0,-2 2 0 0 0,-1 5-3760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9:58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277 347 108 0 0,'0'0'2969'0'0,"-18"0"-2052"0"0,13 0 2580 0 0,5 6-2432 0 0,0-6-1019 0 0,0 0-1 0 0,0 1 1 0 0,0-1-1 0 0,0 1 1 0 0,1-1 0 0 0,-1 1-1 0 0,0-1 1 0 0,0 0-1 0 0,0 1 1 0 0,0-1-1 0 0,0 1 1 0 0,0-1 0 0 0,0 1-1 0 0,-1-1 1 0 0,1 0-1 0 0,0 1 1 0 0,0-1 0 0 0,0 1-1 0 0,0-1 1 0 0,0 0-1 0 0,-1 1 1 0 0,1-1 0 0 0,0 1-1 0 0,0-1 1 0 0,-1 0-1 0 0,1 1 1 0 0,0-1-1 0 0,0 0 1 0 0,-1 1 0 0 0,1-1-1 0 0,0 0 1 0 0,-1 0-1 0 0,1 1 1 0 0,-1-1 0 0 0,1 0-1 0 0,0 0 1 0 0,-1 0-1 0 0,1 0 1 0 0,-1 1 0 0 0,1-1-1 0 0,0 0 1 0 0,-1 0-1 0 0,1 0 1 0 0,-1 0-1 0 0,1 0 1 0 0,-1 0 0 0 0,1 0-1 0 0,0 0 1 0 0,-1 0-1 0 0,0 0 1 0 0,1 0-145 0 0,-40-36-1161 0 0,22 12 780 0 0,12 16 341 0 0,0 0 0 0 0,0-1-1 0 0,0 0 1 0 0,1 0 0 0 0,0 0 0 0 0,-4-13-1 0 0,1-1 168 0 0,5 17-40 0 0,1 0 1 0 0,0 0-1 0 0,0 0 0 0 0,1 0 1 0 0,0 0-1 0 0,-1-12 0 0 0,-10-105-9 0 0,12 92 310 0 0,0 31-253 0 0,0 0-1 0 0,0 0 0 0 0,0 0 1 0 0,-1 0-1 0 0,1-1 0 0 0,0 1 1 0 0,0 0-1 0 0,0 0 0 0 0,-1 0 1 0 0,1 0-1 0 0,0 0 1 0 0,0 0-1 0 0,-1 0 0 0 0,1 0 1 0 0,0 0-1 0 0,0 0 0 0 0,-1 0 1 0 0,1 0-1 0 0,0 0 0 0 0,0 0 1 0 0,-1 0-1 0 0,1 0 0 0 0,0 0 1 0 0,0 0-1 0 0,0 0 0 0 0,-1 0 1 0 0,1 0-1 0 0,0 1 0 0 0,0-1 1 0 0,0 0-1 0 0,-1 0 0 0 0,1 0 1 0 0,0 0-1 0 0,0 0 0 0 0,0 1 1 0 0,-1-1-1 0 0,1 0 0 0 0,0 0 1 0 0,0 0-1 0 0,0 1 0 0 0,0-1 1 0 0,0 0-1 0 0,0 0 0 0 0,-1 0 1 0 0,1 1-1 0 0,0-1 0 0 0,0 0 1 0 0,0 0-1 0 0,0 1 0 0 0,0-1 1 0 0,0 0-1 0 0,0 0 0 0 0,0 1 1 0 0,0-1-1 0 0,-9 13-441 0 0,-14 27 177 0 0,22-37 225 0 0,-1-1-1 0 0,1 0 1 0 0,-1 0 0 0 0,0 0-1 0 0,0 0 1 0 0,0 0-1 0 0,0 0 1 0 0,0-1-1 0 0,0 1 1 0 0,0 0-1 0 0,-1-1 1 0 0,1 0-1 0 0,0 0 1 0 0,-4 2 0 0 0,0 2-12 0 0,5-4 30 0 0,0 0-1 0 0,-1 1 0 0 0,1-1 1 0 0,0 0-1 0 0,0 0 0 0 0,0 0 1 0 0,-1 0-1 0 0,1 0 0 0 0,-1 0 1 0 0,1 0-1 0 0,-1 0 0 0 0,1-1 1 0 0,-1 1-1 0 0,1 0 0 0 0,-1-1 1 0 0,1 0-1 0 0,-3 1 0 0 0,38-33-71 0 0,-16 5-44 0 0,9-9 843 0 0,-13 26-627 0 0,-3 20 2550 0 0,26 11-2966 0 0,-33-18 478 0 0,13 7-388 0 0,0-2 94 0 0,-1 2 0 0 0,25 20-1 0 0,-19-27-1164 0 0,1-5-3953 0 0,-12-1 1181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45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1120 0 0,'0'0'2986'0'0,"12"26"379"0"0,4-23-3391 0 0,0-2-1 0 0,0 0 0 0 0,0 0 0 0 0,0-2 0 0 0,0 0 0 0 0,31-6 1 0 0,-12 2 216 0 0,49-4-209 0 0,89-14-135 0 0,-86 14 257 0 0,-29 5-73 0 0,208-19 201 0 0,-221 18-181 0 0,271-22 259 0 0,-287 26-405 0 0,46-9 1 0 0,-47 6 153 0 0,48-3 0 0 0,-72 7-26 0 0,-1 0-1 0 0,1 0 1 0 0,-1-1-1 0 0,1 1 1 0 0,-1-1-1 0 0,0 0 1 0 0,1 0-1 0 0,5-3 1 0 0,-9 3 478 0 0,-18 11-528 0 0,-143 111-178 0 0,159-120 197 0 0,1 0 0 0 0,0 0 0 0 0,-1 0-1 0 0,1 0 1 0 0,0 0 0 0 0,0 0 0 0 0,0 0 0 0 0,0 0 0 0 0,-1 0 0 0 0,1 1 0 0 0,1-1 0 0 0,-1 0 0 0 0,0 1 0 0 0,-1 2 0 0 0,6-3 70 0 0,10-12-10 0 0,49-41 442 0 0,-23 21-31 0 0,-32 25-369 0 0,7-11-35 0 0,-15 16-66 0 0,0 0 0 0 0,0 0 0 0 0,0 0 0 0 0,0 0 0 0 0,0 0 0 0 0,-1 0 0 0 0,1 0 0 0 0,0 0-1 0 0,-1 0 1 0 0,1 0 0 0 0,0 1 0 0 0,-1-1 0 0 0,1 0 0 0 0,-1 0 0 0 0,0 0 0 0 0,1 0 0 0 0,-1 1 0 0 0,1-1 0 0 0,-1 0-1 0 0,0 1 1 0 0,0-1 0 0 0,0 0 0 0 0,1 1 0 0 0,-1-1 0 0 0,-2 0 0 0 0,-1-2-58 0 0,0-1 0 0 0,1 0 0 0 0,-1 0-1 0 0,1 0 1 0 0,0 0 0 0 0,0-1 0 0 0,0 1 0 0 0,1-1 0 0 0,-1 0 0 0 0,1 1 0 0 0,0-1 0 0 0,0 0-1 0 0,1 0 1 0 0,0-1 0 0 0,-1-4 0 0 0,0-2-684 0 0,1-1-1 0 0,0 1 1 0 0,1 0-1 0 0,0-1 1 0 0,3-16-1 0 0,3 6-2145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28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0 440 0 0,'0'0'1435'0'0,"0"13"-1271"0"0,-4 107 1472 0 0,4-119-1760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57 198 792 0 0,'0'0'8638'0'0,"0"-15"-8388"0"0,2-166 124 0 0,-2 181-369 0 0,0 0 0 0 0,1-1-1 0 0,-1 1 1 0 0,0 0 0 0 0,1 0 0 0 0,-1 0 0 0 0,1 0 0 0 0,-1 0 0 0 0,0-1 0 0 0,1 1 0 0 0,-1 0 0 0 0,1 0 0 0 0,-1 0 0 0 0,0 0 0 0 0,1 0 0 0 0,-1 0 0 0 0,1 0 0 0 0,-1 0 0 0 0,1 1 0 0 0,-1-1 0 0 0,0 0 0 0 0,1 0 0 0 0,-1 0 0 0 0,0 0 0 0 0,1 0 0 0 0,-1 1 0 0 0,1-1 0 0 0,-1 0 0 0 0,0 0 0 0 0,0 1-1 0 0,1-1 1 0 0,-1 0 0 0 0,0 0 0 0 0,1 1 0 0 0,-1 0 0 0 0,15 8-694 0 0,-3 10 154 0 0,0 1-1 0 0,15 34 1 0 0,-18-33 698 0 0,2 0-1 0 0,18 28 1 0 0,-28-49-164 0 0,-1 0 0 0 0,0 0 0 0 0,0 0 0 0 0,0 0 0 0 0,0 0 0 0 0,0 1 0 0 0,1-1 0 0 0,-1 0 0 0 0,0 0 0 0 0,0 0 0 0 0,0 0-1 0 0,0 0 1 0 0,0 1 0 0 0,0-1 0 0 0,0 0 0 0 0,0 0 0 0 0,0 0 0 0 0,1 1 0 0 0,-1-1 0 0 0,0 0 0 0 0,0 0 0 0 0,0 0 0 0 0,0 0 0 0 0,0 1 0 0 0,0-1 0 0 0,0 0 0 0 0,0 0 0 0 0,0 0 0 0 0,-1 1 0 0 0,1-1 0 0 0,0 0 0 0 0,0 0 0 0 0,0 0 0 0 0,0 1 0 0 0,0-1 0 0 0,0 0 0 0 0,0 0 0 0 0,0 0 0 0 0,0 0 0 0 0,-1 0 0 0 0,1 1 0 0 0,0-1 0 0 0,0 0 0 0 0,0 0 0 0 0,0 0 0 0 0,0 0 0 0 0,-1 0 0 0 0,1 0 0 0 0,0 0 0 0 0,0 1 0 0 0,0-1 0 0 0,0 0 0 0 0,-1 0 0 0 0,1 0-1 0 0,0 0 1 0 0,0 0 0 0 0,-1 0 0 0 0,-19-1 321 0 0,-35-12 321 0 0,44 10-721 0 0,-12-3-93 0 0,-22-5 294 0 0,15 8-4929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2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1288 0 0,'0'0'3455'0'0,"0"9"-3396"0"0,1 52 511 0 0,-3 98 1368 0 0,-3 91-1201 0 0,6-154-743 0 0,-18 26 39 0 0,13 136 1178 0 0,4-254-1200 0 0,1 0 0 0 0,0 0 0 0 0,0 0 0 0 0,0 0 0 0 0,1 0 0 0 0,-1 0 0 0 0,5 7 0 0 0,-4-8-29 0 0,0 1-1 0 0,-1 0 0 0 0,1-1 0 0 0,-1 1 0 0 0,0 0 0 0 0,1 0 1 0 0,0 8-1 0 0,-2-11-93 0 0,-1 0-33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65 192 0 0,'2'1'7851'0'0,"9"2"-7346"0"0,65-5-696 0 0,1-3 0 0 0,87-16 0 0 0,-35-5 191 0 0,25 13 377 0 0,-85 12-8360 0 0,-93 1 7614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1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1360 0 0,'0'0'3319'0'0,"7"60"-1345"0"0,-7-4-2132 0 0,2-1 1 0 0,12 78-1 0 0,-7-71-53 0 0,-7-47 350 0 0,1 0 1 0 0,1 0-1 0 0,5 18 0 0 0,-4-24-166 0 0,-1 1 0 0 0,0-1 1 0 0,0 1-1 0 0,0-1 0 0 0,-1 1 1 0 0,-1 0-1 0 0,0-1 0 0 0,0 1 0 0 0,-3 16 1 0 0,0-23-1254 0 0,6-24-3699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3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1 828 0 0,'0'0'4697'0'0,"-37"0"-4984"0"0,-324 10 538 0 0,327-10-240 0 0,0 1 0 0 0,0 2 0 0 0,-34 8 0 0 0,-4-5-32 0 0,60-6 24 0 0,0 0 0 0 0,0 1 0 0 0,1 0 0 0 0,-1 1 0 0 0,-21 6 1 0 0,18-3-25 0 0,-1-1 0 0 0,0-1 0 0 0,-17 2 1 0 0,-14 3-328 0 0,-34 10-331 0 0,59-14 526 0 0,0 0 1 0 0,0-2-1 0 0,-1 0 0 0 0,-32-2 1 0 0,25-1-401 0 0,31 1 508 0 0,-1 1 0 0 0,0-1-1 0 0,0 0 1 0 0,0 0 0 0 0,0 0 0 0 0,0 0 0 0 0,0 0-1 0 0,0 0 1 0 0,0 0 0 0 0,0 0 0 0 0,0 0 0 0 0,0 0-1 0 0,0 0 1 0 0,0 0 0 0 0,0 1 0 0 0,0-1 0 0 0,0 0 0 0 0,0 0-1 0 0,0 0 1 0 0,0 0 0 0 0,0 0 0 0 0,0 0 0 0 0,0 0-1 0 0,0 0 1 0 0,0 0 0 0 0,0 1 0 0 0,0-1 0 0 0,0 0-1 0 0,0 0 1 0 0,0 0 0 0 0,0 0 0 0 0,25-3-1614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1551 968 0 0,'0'0'4358'0'0,"3"-38"-4396"0"0,2-10 34 0 0,-2 0 0 0 0,-2 0-1 0 0,-9-77 1 0 0,0-28-39 0 0,7 87 13 0 0,-3 1-1 0 0,-19-111 0 0 0,17 141 18 0 0,-2-60 0 0 0,-3-22 38 0 0,2 68-54 0 0,2 16 37 0 0,1 0 0 0 0,-1-55 0 0 0,-10-44-530 0 0,17 128 533 0 0,0-1 0 0 0,-1 1 0 0 0,0-1 1 0 0,0 1-1 0 0,0 0 0 0 0,0-1 0 0 0,-1 1 0 0 0,-1-4 1 0 0,-5-23 925 0 0,8 14-989 0 0,-1 0-1 0 0,0 0 1 0 0,-1 0 0 0 0,-7-26-1 0 0,7 26-2909 0 0,3 30 540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1704 0 0,'0'0'4457'0'0,"59"4"-3871"0"0,-4-4-791 0 0,-1-3 0 0 0,94-16-1 0 0,-136 18 310 0 0,0 0-1 0 0,0 1 0 0 0,0 0 0 0 0,-1 1 1 0 0,13 2-1 0 0,18 1-5760 0 0,-61-4 4563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3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33 64 0 0,'0'0'4286'0'0,"3"26"2071"0"0,-1-12-6004 0 0,-1-14-398 0 0,0 0-1 0 0,0 0 0 0 0,0 0 0 0 0,0 0 0 0 0,0 0 0 0 0,0 0 1 0 0,0-1-1 0 0,0 1 0 0 0,0 0 0 0 0,0-1 0 0 0,0 1 0 0 0,-1 0 1 0 0,1-1-1 0 0,0 1 0 0 0,0-1 0 0 0,0 0 0 0 0,0 1 0 0 0,-1-1 1 0 0,1 1-1 0 0,0-1 0 0 0,0 0 0 0 0,-1 0 0 0 0,1 0 1 0 0,-1 1-1 0 0,1-1 0 0 0,-1 0 0 0 0,1 0 0 0 0,-1 0 0 0 0,1 0 1 0 0,-1 0-1 0 0,0 0 0 0 0,0 0 0 0 0,1 0 0 0 0,-1 0 0 0 0,0 0 1 0 0,0 0-1 0 0,0 0 0 0 0,0 0 0 0 0,0 0 0 0 0,0 0 1 0 0,0 0-1 0 0,-1 0 0 0 0,1 0 0 0 0,0 0 0 0 0,-1 0 0 0 0,1-4-89 0 0,0 5 130 0 0,0-1 1 0 0,0 1-1 0 0,0-1 0 0 0,0 1 1 0 0,-1-1-1 0 0,1 1 0 0 0,0 0 1 0 0,0-1-1 0 0,-1 1 1 0 0,1-1-1 0 0,0 1 0 0 0,0 0 1 0 0,-1-1-1 0 0,1 1 1 0 0,0 0-1 0 0,-1-1 0 0 0,1 1 1 0 0,-1 0-1 0 0,1 0 0 0 0,0-1 1 0 0,-1 1-1 0 0,1 0 1 0 0,-1 0-1 0 0,1 0 0 0 0,-1 0 1 0 0,1-1-1 0 0,-1 1 0 0 0,1 0 1 0 0,-1 0-1 0 0,1 0 1 0 0,0 0-1 0 0,-1 0 0 0 0,1 0 1 0 0,-1 0-1 0 0,1 0 1 0 0,-1 0-1 0 0,1 1 0 0 0,-1-1 1 0 0,1 0-1 0 0,-1 0 0 0 0,1 0 1 0 0,-1 0-1 0 0,1 1 1 0 0,-1-1-1 0 0,0 1 41 0 0,-1-1 0 0 0,1 0 0 0 0,0 1 0 0 0,-1 0 0 0 0,1-1 0 0 0,0 1 0 0 0,-1 0 0 0 0,1 0 0 0 0,0-1-1 0 0,0 1 1 0 0,0 0 0 0 0,0 0 0 0 0,0 0 0 0 0,0 0 0 0 0,-2 3 0 0 0,3-3-40 0 0,0 0 0 0 0,-1-1 0 0 0,1 1 0 0 0,0 0 0 0 0,0 0-1 0 0,0 0 1 0 0,0 0 0 0 0,0 0 0 0 0,0 0 0 0 0,0 0 0 0 0,0 0 0 0 0,0 0 0 0 0,0 0-1 0 0,0 0 1 0 0,0-1 0 0 0,1 1 0 0 0,-1 0 0 0 0,0 0 0 0 0,1 0 0 0 0,-1 0 0 0 0,1 0-1 0 0,-1-1 1 0 0,1 1 0 0 0,-1 0 0 0 0,1 0 0 0 0,-1-1 0 0 0,1 1 0 0 0,0 0 0 0 0,-1-1-1 0 0,1 1 1 0 0,0-1 0 0 0,0 1 0 0 0,-1-1 0 0 0,1 1 0 0 0,0-1 0 0 0,0 1 0 0 0,0-1 0 0 0,0 0-1 0 0,0 1 1 0 0,0-1 0 0 0,0 0 0 0 0,-1 0 0 0 0,1 0 0 0 0,0 0 0 0 0,0 0 0 0 0,0 0-1 0 0,0 0 1 0 0,0 0 0 0 0,0 0 0 0 0,0 0 0 0 0,0-1 0 0 0,0 1 0 0 0,0 0 0 0 0,-1-1-1 0 0,1 1 1 0 0,0 0 0 0 0,0-1 0 0 0,0 1 0 0 0,1-2 0 0 0,-1 1-21 0 0,0 0 0 0 0,-1 0 0 0 0,1 0 0 0 0,0 0 0 0 0,0-1 0 0 0,-1 1 0 0 0,1 0 0 0 0,0-1 0 0 0,-1 1 0 0 0,1 0 0 0 0,-1-1 0 0 0,0 1 0 0 0,1-1 0 0 0,-1 1 0 0 0,0-1 0 0 0,0 1 0 0 0,0-1 0 0 0,0 1 0 0 0,0-1 0 0 0,0 1 0 0 0,-1 0 0 0 0,1-1 0 0 0,0 1 0 0 0,-1-1 0 0 0,1 1 0 0 0,-1 0 0 0 0,1-1 0 0 0,-1 1 0 0 0,0 0 0 0 0,0-1 0 0 0,1 1 0 0 0,-1 0 0 0 0,0 0 1 0 0,0 0-1 0 0,0 0 0 0 0,0 0 0 0 0,0 0 0 0 0,-1 0 0 0 0,1 0 0 0 0,0 0 0 0 0,0 1 0 0 0,-1-1 0 0 0,1 0 0 0 0,-2 0 0 0 0,2 1 64 0 0,0-1 0 0 0,0 1 1 0 0,0 0-1 0 0,0 0 0 0 0,0 0 0 0 0,0 0 1 0 0,0 0-1 0 0,0 0 0 0 0,0 0 0 0 0,0 0 1 0 0,0 0-1 0 0,0 0 0 0 0,0 1 1 0 0,0-1-1 0 0,0 0 0 0 0,0 1 0 0 0,0-1 1 0 0,0 0-1 0 0,0 1 0 0 0,0-1 0 0 0,0 1 1 0 0,1 0-1 0 0,-1-1 0 0 0,0 1 0 0 0,0 0 1 0 0,1-1-1 0 0,-1 1 0 0 0,0 0 1 0 0,1 0-1 0 0,-2 1 0 0 0,2 0 11 0 0,-1 0 0 0 0,1 0 0 0 0,-1 0 1 0 0,1 0-1 0 0,0-1 0 0 0,-1 1 0 0 0,1 0 0 0 0,0 0 0 0 0,1 0 0 0 0,-1 0 0 0 0,0 0 1 0 0,0 0-1 0 0,1 0 0 0 0,-1-1 0 0 0,1 1 0 0 0,0 0 0 0 0,1 3 0 0 0,-2-4-63 0 0,0-1-1 0 0,1 1 0 0 0,-1 0 1 0 0,0 0-1 0 0,1-1 0 0 0,-1 1 1 0 0,1 0-1 0 0,-1 0 0 0 0,1-1 0 0 0,-1 1 1 0 0,1-1-1 0 0,0 1 0 0 0,-1 0 1 0 0,1-1-1 0 0,0 1 0 0 0,-1-1 1 0 0,1 0-1 0 0,0 1 0 0 0,0-1 1 0 0,-1 1-1 0 0,1-1 0 0 0,0 0 1 0 0,0 0-1 0 0,0 1 0 0 0,-1-1 1 0 0,1 0-1 0 0,0 0 0 0 0,0 0 1 0 0,0 0-1 0 0,0 0 0 0 0,-1 0 1 0 0,1 0-1 0 0,0 0 0 0 0,0-1 1 0 0,0 1-1 0 0,0 0 0 0 0,-1 0 1 0 0,1-1-1 0 0,0 1 0 0 0,0 0 1 0 0,0-1-1 0 0,-1 1 0 0 0,1-1 0 0 0,0 0 1 0 0,1 0-40 0 0,0 0 0 0 0,-1-1-1 0 0,1 1 1 0 0,-1-1 0 0 0,1 1 0 0 0,-1-1 0 0 0,0 1 0 0 0,0-1 0 0 0,0 0 0 0 0,0 0-1 0 0,0 0 1 0 0,0 1 0 0 0,0-1 0 0 0,-1 0 0 0 0,1 0 0 0 0,-1 0 0 0 0,1 0 0 0 0,-1-3-1 0 0,0 3 28 0 0,0 0 0 0 0,0 1 0 0 0,-1-1 0 0 0,1 0 0 0 0,-1 0 0 0 0,1 1 0 0 0,-1-1 0 0 0,0 0 0 0 0,0 1 0 0 0,0-1 0 0 0,1 0 0 0 0,-2 1 0 0 0,-1-3 0 0 0,3 3 33 0 0,0 1-1 0 0,-1 0 1 0 0,1-1 0 0 0,-1 1 0 0 0,1-1 0 0 0,-1 1 0 0 0,1 0-1 0 0,-1-1 1 0 0,1 1 0 0 0,-1 0 0 0 0,0 0 0 0 0,1-1-1 0 0,-1 1 1 0 0,1 0 0 0 0,-1 0 0 0 0,0 0 0 0 0,1 0-1 0 0,-1 0 1 0 0,0 0 0 0 0,1 0 0 0 0,-1 0 0 0 0,1 0 0 0 0,-1 0-1 0 0,0 0 1 0 0,1 0 0 0 0,-1 0 0 0 0,1 0 0 0 0,-1 0-1 0 0,0 1 1 0 0,1-1 0 0 0,-1 0 0 0 0,1 1 0 0 0,-1-1-1 0 0,1 0 1 0 0,-1 1 0 0 0,1-1 0 0 0,-1 0 0 0 0,1 1 0 0 0,-1-1-1 0 0,1 1 1 0 0,0-1 0 0 0,-1 1 0 0 0,1-1 0 0 0,-1 2-1 0 0,0-1 64 0 0,1 1-1 0 0,-1 0 0 0 0,1-1 0 0 0,-1 1 0 0 0,1 0 0 0 0,0-1 0 0 0,0 1 0 0 0,0 0 1 0 0,-1 0-1 0 0,2 0 0 0 0,-1-1 0 0 0,0 1 0 0 0,0 0 0 0 0,1 0 0 0 0,0 1 0 0 0,-1-2-70 0 0,0-1-1 0 0,0 1 0 0 0,0-1 0 0 0,0 1 1 0 0,0-1-1 0 0,0 1 0 0 0,0-1 0 0 0,0 1 1 0 0,0-1-1 0 0,0 1 0 0 0,1-1 0 0 0,-1 1 1 0 0,0-1-1 0 0,0 1 0 0 0,1-1 0 0 0,-1 0 1 0 0,0 1-1 0 0,0-1 0 0 0,1 0 0 0 0,-1 1 1 0 0,1-1-1 0 0,-1 0 0 0 0,0 1 0 0 0,1-1 1 0 0,-1 0-1 0 0,1 1 0 0 0,-1-1 0 0 0,1 0 1 0 0,-1 0-1 0 0,0 0 0 0 0,1 0 0 0 0,-1 1 0 0 0,1-1 1 0 0,-1 0-1 0 0,1 0 0 0 0,-1 0 0 0 0,1 0 1 0 0,-1 0-1 0 0,1 0 0 0 0,-1 0 0 0 0,1 0 1 0 0,-1 0-1 0 0,1-1 0 0 0,-1 1 0 0 0,1 0 1 0 0,-1 0-1 0 0,1 0 0 0 0,-1 0 0 0 0,1-1 1 0 0,-1 1-1 0 0,1 0 0 0 0,-1-1 0 0 0,0 1 1 0 0,1-1-1 0 0,1 0-70 0 0,-1-1 0 0 0,0 1 0 0 0,1-1 0 0 0,-1 0 0 0 0,0 1 0 0 0,0-1 0 0 0,0 0 0 0 0,0 0 0 0 0,-1 0-1 0 0,1 0 1 0 0,0 0 0 0 0,-1 0 0 0 0,1 0 0 0 0,-1-3 0 0 0,0 5 62 0 0,0-1-1 0 0,1 0 1 0 0,-1 0 0 0 0,0 1-1 0 0,0-1 1 0 0,0 0-1 0 0,0 0 1 0 0,-1 1-1 0 0,1-1 1 0 0,0 0 0 0 0,0 0-1 0 0,0 1 1 0 0,-1-1-1 0 0,1 0 1 0 0,0 1-1 0 0,-1-1 1 0 0,1 0 0 0 0,0 1-1 0 0,-1-1 1 0 0,1 0-1 0 0,-1 1 1 0 0,1-1-1 0 0,-1 1 1 0 0,1-1 0 0 0,-1 1-1 0 0,0-1 1 0 0,1 1-1 0 0,-1 0 1 0 0,1-1-1 0 0,-1 1 1 0 0,0 0 0 0 0,1-1-1 0 0,-1 1 1 0 0,0 0-1 0 0,0 0 1 0 0,1 0-1 0 0,-1-1 1 0 0,0 1 0 0 0,0 0-1 0 0,-1 0 1 0 0,1 0 38 0 0,1 0 1 0 0,-1 0-1 0 0,0 0 0 0 0,0 0 1 0 0,0 0-1 0 0,0 0 1 0 0,0 0-1 0 0,1 0 1 0 0,-1 1-1 0 0,0-1 1 0 0,0 0-1 0 0,0 0 0 0 0,0 1 1 0 0,1-1-1 0 0,-1 0 1 0 0,0 1-1 0 0,0-1 1 0 0,1 1-1 0 0,-1-1 1 0 0,0 1-1 0 0,1-1 0 0 0,-1 1 1 0 0,1 0-1 0 0,-1-1 1 0 0,0 1-1 0 0,1 0 1 0 0,0 0-1 0 0,-1-1 1 0 0,1 1-1 0 0,-1 0 0 0 0,1 0 1 0 0,0-1-1 0 0,-1 1 1 0 0,1 0-1 0 0,0 0 1 0 0,0 0-1 0 0,0 0 1 0 0,0-1-1 0 0,0 1 0 0 0,0 0 1 0 0,0 0-1 0 0,0 0 1 0 0,0 0-1 0 0,0 0 1 0 0,0-1-1 0 0,1 1 1 0 0,-1 0-1 0 0,0 0 0 0 0,1 1 1 0 0,-1 9 274 0 0,0-10-308 0 0,1-1-1 0 0,-1 1 1 0 0,0-1 0 0 0,1 1-1 0 0,-1-1 1 0 0,1 1-1 0 0,-1-1 1 0 0,0 1-1 0 0,1-1 1 0 0,-1 0 0 0 0,1 1-1 0 0,-1-1 1 0 0,1 0-1 0 0,-1 1 1 0 0,1-1 0 0 0,0 0-1 0 0,-1 0 1 0 0,1 1-1 0 0,-1-1 1 0 0,1 0-1 0 0,0 0 1 0 0,-1 0 0 0 0,1 0-1 0 0,-1 0 1 0 0,1 0-1 0 0,0 0 1 0 0,-1 0 0 0 0,1 0-1 0 0,0 0 1 0 0,-1 0-1 0 0,1 0 1 0 0,-1 0-1 0 0,1-1 1 0 0,-1 1 0 0 0,1 0-1 0 0,0 0 1 0 0,0-1-1 0 0,0 1-60 0 0,1-1 0 0 0,0 1-1 0 0,-1 0 1 0 0,1-1-1 0 0,-1 0 1 0 0,1 1 0 0 0,-1-1-1 0 0,0 0 1 0 0,1 0-1 0 0,-1 1 1 0 0,0-1 0 0 0,1 0-1 0 0,-1 0 1 0 0,0-1-1 0 0,2-1 1 0 0,-2 2 55 0 0,-1 0 1 0 0,0 1-1 0 0,1-1 1 0 0,-1 0-1 0 0,1 0 1 0 0,-1 1-1 0 0,0-1 0 0 0,0 0 1 0 0,1 0-1 0 0,-1 0 1 0 0,0 0-1 0 0,0 1 0 0 0,0-1 1 0 0,0 0-1 0 0,0 0 1 0 0,0 0-1 0 0,0 0 0 0 0,0 0 1 0 0,0 1-1 0 0,0-1 1 0 0,-1 0-1 0 0,1 0 0 0 0,0 0 1 0 0,-1 1-1 0 0,1-1 1 0 0,0 0-1 0 0,-1 0 1 0 0,1 1-1 0 0,-1-1 0 0 0,1 0 1 0 0,-1 1-1 0 0,0-1 1 0 0,1 0-1 0 0,-1 1 0 0 0,1-1 1 0 0,-1 1-1 0 0,0-1 1 0 0,0 1-1 0 0,1-1 0 0 0,-1 1 1 0 0,0 0-1 0 0,0-1 1 0 0,0 1-1 0 0,1 0 0 0 0,-1 0 1 0 0,0-1-1 0 0,0 1 1 0 0,0 0-1 0 0,0 0 0 0 0,1 0 1 0 0,-1 0-1 0 0,-2 0 1 0 0,3 0 240 0 0,-7 36 555 0 0,6-28-781 0 0,1-8 3 0 0,0 1 0 0 0,0-1 0 0 0,-1 1 0 0 0,1-1 0 0 0,0 1 0 0 0,0 0 0 0 0,0-1 0 0 0,0 1 0 0 0,0-1 0 0 0,0 1 0 0 0,0 0 0 0 0,0-1 0 0 0,0 1 0 0 0,0-1 0 0 0,0 1 0 0 0,0 0 0 0 0,0-1 0 0 0,0 1 0 0 0,0-1 0 0 0,1 1 0 0 0,-1-1 0 0 0,0 1 0 0 0,0-1 0 0 0,1 1 0 0 0,-1-1 0 0 0,0 1 0 0 0,1-1 0 0 0,-1 1 0 0 0,1-1 0 0 0,-1 1 0 0 0,1-1 0 0 0,-1 0 0 0 0,0 1 0 0 0,1-1 0 0 0,-1 0 0 0 0,1 1 0 0 0,0-1 0 0 0,-1 0 0 0 0,1 0 0 0 0,-1 0 0 0 0,1 1 0 0 0,-1-1 0 0 0,1 0 0 0 0,0 0 0 0 0,0 0 0 0 0,0 0-116 0 0,0-2 5 0 0,1-1 1 0 0,-1 1 0 0 0,1 0-1 0 0,-1-1 1 0 0,0 0 0 0 0,0 1-1 0 0,0-1 1 0 0,0 1 0 0 0,0-1-1 0 0,-1 0 1 0 0,1-4 0 0 0,-1 6 101 0 0,0 1 0 0 0,0-1 0 0 0,1 1 0 0 0,-1-1 1 0 0,0 0-1 0 0,0 1 0 0 0,0-1 0 0 0,0 1 0 0 0,0-1 1 0 0,-1 0-1 0 0,1 1 0 0 0,0-1 0 0 0,0 1 0 0 0,0-1 1 0 0,0 0-1 0 0,-1 1 0 0 0,1-1 0 0 0,0 1 0 0 0,0-1 1 0 0,-1 1-1 0 0,1-1 0 0 0,-1 1 0 0 0,1-1 0 0 0,0 1 0 0 0,-1 0 1 0 0,1-1-1 0 0,-1 1 0 0 0,1-1 0 0 0,-1 1 0 0 0,1 0 1 0 0,-1-1-1 0 0,1 1 0 0 0,-1 0 0 0 0,1 0 0 0 0,-1-1 1 0 0,0 1-1 0 0,1 0 0 0 0,-1 0 0 0 0,1 0 0 0 0,-1 0 1 0 0,0 0-1 0 0,1 0 0 0 0,-1 0 0 0 0,1 0 0 0 0,-1 0 1 0 0,0 0-1 0 0,1 0 0 0 0,-1 0 0 0 0,1 0 0 0 0,-1 1 0 0 0,0-1 1 0 0,1 0-1 0 0,-1 0 0 0 0,1 1 0 0 0,-1-1 0 0 0,1 0 1 0 0,-1 1-1 0 0,0 0 0 0 0,0-1 94 0 0,0 1 1 0 0,0 0-1 0 0,1 0 0 0 0,-1 0 0 0 0,0 0 1 0 0,0 0-1 0 0,1 0 0 0 0,-1 0 1 0 0,0 0-1 0 0,1 0 0 0 0,-1 0 0 0 0,1 0 1 0 0,-1 0-1 0 0,1 0 0 0 0,0 1 0 0 0,0-1 1 0 0,-1 0-1 0 0,1 0 0 0 0,0 0 1 0 0,0 1-1 0 0,0-1 0 0 0,0 0 0 0 0,0 0 1 0 0,0 0-1 0 0,1 2 0 0 0,7 8-166 0 0,-7-11-46 0 0,-1 0-1 0 0,1 0 1 0 0,0-1 0 0 0,0 1 0 0 0,0 0 0 0 0,0 0 0 0 0,0 0 0 0 0,-1-1 0 0 0,1 1 0 0 0,0 0 0 0 0,0-1 0 0 0,-1 1-1 0 0,1-1 1 0 0,0 1 0 0 0,0-1 0 0 0,-1 1 0 0 0,1-1 0 0 0,-1 1 0 0 0,1-1 0 0 0,1-1 0 0 0,10-6-4543 0 0,-48 24 1991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2028 0 0,'0'0'4411'0'0,"-42"23"-3407"0"0,37-20-941 0 0,-9 5 151 0 0,0 1-1 0 0,0 1 1 0 0,-14 13-1 0 0,24-19-166 0 0,0 0 0 0 0,0 0 0 0 0,1 1-1 0 0,-1-1 1 0 0,1 1 0 0 0,0 0-1 0 0,1 0 1 0 0,-1 0 0 0 0,1 0-1 0 0,0 0 1 0 0,0 1 0 0 0,1-1-1 0 0,-2 9 1 0 0,2-10-35 0 0,1 1 1 0 0,-1 0-1 0 0,1-1 0 0 0,0 1 0 0 0,0-1 0 0 0,0 1 1 0 0,0-1-1 0 0,1 1 0 0 0,0 0 0 0 0,0-1 1 0 0,0 0-1 0 0,1 1 0 0 0,-1-1 0 0 0,1 0 0 0 0,0 0 1 0 0,0 0-1 0 0,1 0 0 0 0,-1 0 0 0 0,1 0 1 0 0,0 0-1 0 0,0-1 0 0 0,0 0 0 0 0,0 0 0 0 0,1 1 1 0 0,-1-2-1 0 0,1 1 0 0 0,0 0 0 0 0,0-1 0 0 0,0 0 1 0 0,0 0-1 0 0,0 0 0 0 0,1 0 0 0 0,-1-1 1 0 0,0 1-1 0 0,1-1 0 0 0,4 1 0 0 0,-7-2-44 0 0,1 1 0 0 0,-1-1-1 0 0,0 1 1 0 0,0-1 0 0 0,1 1 0 0 0,-1-1-1 0 0,0 0 1 0 0,1 0 0 0 0,-1 0 0 0 0,0-1-1 0 0,1 1 1 0 0,-1 0 0 0 0,0-1 0 0 0,1 0-1 0 0,-1 1 1 0 0,0-1 0 0 0,0 0 0 0 0,0 0-1 0 0,0 0 1 0 0,0-1 0 0 0,0 1-1 0 0,0 0 1 0 0,0-1 0 0 0,0 1 0 0 0,-1-1-1 0 0,1 0 1 0 0,0 1 0 0 0,2-5 0 0 0,-2 1-87 0 0,1 0 0 0 0,-1 0 1 0 0,0-1-1 0 0,0 1 1 0 0,-1-1-1 0 0,1 0 0 0 0,-1 1 1 0 0,-1-1-1 0 0,1 0 1 0 0,-1-9-1 0 0,0 14 93 0 0,-1-1 0 0 0,1 1 0 0 0,-1-1 1 0 0,0 1-1 0 0,1-1 0 0 0,-1 1 0 0 0,0-1 0 0 0,0 1 0 0 0,0 0 0 0 0,0-1 1 0 0,0 1-1 0 0,0 0 0 0 0,0 0 0 0 0,0 0 0 0 0,0 0 0 0 0,-1 0 0 0 0,1 0 1 0 0,0 0-1 0 0,-1 0 0 0 0,1 1 0 0 0,-1-1 0 0 0,1 0 0 0 0,-1 1 0 0 0,1-1 1 0 0,-1 1-1 0 0,-1 0 0 0 0,-43-8 2565 0 0,93 8-460 0 0,-11-4-2219 0 0,-1-2 0 0 0,50-14 0 0 0,-72 20-5238 0 0,-7 0 278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49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1365 2192 0 0,'0'0'2396'0'0,"-4"-45"-2073"0"0,-1-774-588 0 0,-5 682 69 0 0,1-85-160 0 0,8 149-476 0 0,0 4 3256 0 0,0 73-2391 0 0,0 0-1 0 0,0 0 1 0 0,0-1 0 0 0,0 1 0 0 0,0 0-1 0 0,-1-1 1 0 0,0 1 0 0 0,1-1 0 0 0,-1 0-1 0 0,-1 1 1 0 0,-2 3 0 0 0,-31 35 246 0 0,34-41-290 0 0,-4 5-53 0 0,-2 0-1 0 0,1-1 0 0 0,0 1 0 0 0,-13 5 1 0 0,14-8 122 0 0,0 0 0 0 0,0 0 0 0 0,1 1 1 0 0,-1 0-1 0 0,1 0 0 0 0,0 1 0 0 0,0-1 0 0 0,0 1 1 0 0,-5 8-1 0 0,40-47 369 0 0,50-62-747 0 0,-80 96 369 0 0,0 0 0 0 0,0 0-1 0 0,1 0 1 0 0,-1 0-1 0 0,0 0 1 0 0,1-1 0 0 0,-1 1-1 0 0,0 0 1 0 0,1 0 0 0 0,-1 0-1 0 0,0 0 1 0 0,1 0-1 0 0,-1 0 1 0 0,0 0 0 0 0,1 0-1 0 0,-1 0 1 0 0,0 0 0 0 0,1 1-1 0 0,-1-1 1 0 0,0 0-1 0 0,1 0 1 0 0,-1 0 0 0 0,0 0-1 0 0,0 0 1 0 0,1 0 0 0 0,-1 1-1 0 0,0-1 1 0 0,1 0-1 0 0,-1 0 1 0 0,0 0 0 0 0,0 1-1 0 0,0-1 1 0 0,1 0 0 0 0,-1 1-1 0 0,0-1 1 0 0,0 0-1 0 0,17 19 1231 0 0,-13-14-1049 0 0,0-1 1 0 0,0 1-1 0 0,0-1 1 0 0,0 0-1 0 0,0 0 0 0 0,10 6 1 0 0,-4-8-718 0 0,0 0 0 0 0,-1-1-1 0 0,1 0 1 0 0,0 0 0 0 0,0-1 0 0 0,0 0 0 0 0,16-3 0 0 0,-20 3-589 0 0,6-2-2943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50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52 5945 0 0,'0'0'3588'0'0,"-2"10"-3377"0"0,1-6-221 0 0,-8 39 407 0 0,8-41-346 0 0,1 1 0 0 0,0 0 0 0 0,-1-1 1 0 0,1 1-1 0 0,0 0 0 0 0,0-1 1 0 0,1 1-1 0 0,-1 0 0 0 0,1-1 0 0 0,-1 1 1 0 0,1-1-1 0 0,0 1 0 0 0,0 0 0 0 0,0-1 1 0 0,2 5-1 0 0,-1-6-69 0 0,-1 0-1 0 0,1 0 1 0 0,-1 0-1 0 0,1 0 1 0 0,-1 0-1 0 0,1 0 1 0 0,0 0-1 0 0,0 0 1 0 0,-1-1-1 0 0,1 1 1 0 0,0-1-1 0 0,0 1 1 0 0,0-1-1 0 0,0 0 1 0 0,0 0-1 0 0,-1 0 1 0 0,1 0-1 0 0,0 0 1 0 0,0 0-1 0 0,0 0 1 0 0,0-1-1 0 0,0 1 1 0 0,-1-1-1 0 0,1 1 1 0 0,0-1-1 0 0,0 0 1 0 0,1-1-1 0 0,3 0-99 0 0,0-1 0 0 0,-1 0-1 0 0,0-1 1 0 0,0 1 0 0 0,0-1 0 0 0,8-7 0 0 0,-7 4-41 0 0,-1 1 1 0 0,1-1 0 0 0,-1 0 0 0 0,-1 0 0 0 0,1 0 0 0 0,-1 0 0 0 0,-1-1-1 0 0,1 0 1 0 0,-1 0 0 0 0,0 0 0 0 0,-1 0 0 0 0,0 0 0 0 0,0-1-1 0 0,0-16 539 0 0,-2 71 291 0 0,4 9-263 0 0,-2-43-219 0 0,0 0 1 0 0,-2 1 0 0 0,1 0-1 0 0,-2-1 1 0 0,0 1-1 0 0,-2 12 1 0 0,1-21-226 0 0,1-1-1 0 0,-1 0 1 0 0,0 1 0 0 0,1-1 0 0 0,-2 0-1 0 0,1 0 1 0 0,0 0 0 0 0,-1-1 0 0 0,1 1-1 0 0,-1 0 1 0 0,0-1 0 0 0,0 0 0 0 0,0 1 0 0 0,0-1-1 0 0,0 0 1 0 0,0-1 0 0 0,0 1 0 0 0,-1-1-1 0 0,1 1 1 0 0,-1-1 0 0 0,1 0 0 0 0,-1 0-1 0 0,-6 0 1 0 0,-9 2-937 0 0,-1 0 0 0 0,0-2-1 0 0,-21-1 1 0 0,29 0 45 0 0,-34 0-1818 0 0,38 0 1110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1 1 1692 0 0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50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1140 0 0,'0'0'7086'0'0,"-10"14"-6870"0"0,-20 26-45 0 0,-42 45-1 0 0,66-79-204 0 0,1 0-1 0 0,1 0 0 0 0,-1 0 1 0 0,1 0-1 0 0,-7 13 0 0 0,6 3-2838 0 0,10-15-675 0 0,2-3 1394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0:51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172 295 1432 0 0,'0'0'9441'0'0,"-11"-18"-9272"0"0,-86-140-20 0 0,61 96-1806 0 0,14 20-3333 0 0,17 27 534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13.6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1020 0 0,'0'0'4933'0'0,"37"24"-2311"0"0,199 58-2027 0 0,-174-63-688 0 0,-50-15 155 0 0,34 11-155 0 0,0 1 0 0 0,56 29-1 0 0,68 33 2 0 0,-29-15 38 0 0,-19-4 115 0 0,101 52 118 0 0,-49-27 29 0 0,-106-44-266 0 0,-47-27 187 0 0,1 0-1 0 0,0-2 1 0 0,28 11 0 0 0,-11-3 161 0 0,9 2-47 0 0,-37-18-211 0 0,-1 1 0 0 0,0 0-1 0 0,18 11 1 0 0,-21-10-7 0 0,0-1-1 0 0,0 0 1 0 0,0-1-1 0 0,1 0 0 0 0,0 0 1 0 0,-1 0-1 0 0,1-1 1 0 0,0 0-1 0 0,11 1 0 0 0,-1 3 31 0 0,16 4 28 0 0,-34-10-89 0 0,0 1 1 0 0,0 0 54 0 0,0-2-461 0 0,0 1 396 0 0,0-1 0 0 0,1 1-1 0 0,-1-1 1 0 0,0 1 0 0 0,0 0 0 0 0,0-1-1 0 0,0 1 1 0 0,0-1 0 0 0,0 1-1 0 0,0 0 1 0 0,1-1 0 0 0,-1 1-1 0 0,-1-1 1 0 0,1 1 0 0 0,0 0-1 0 0,0-1 1 0 0,0 1 0 0 0,0-1 0 0 0,0 1-1 0 0,0 0 1 0 0,0-1 0 0 0,0 1-1 0 0,-1 0 1 0 0,1-1 0 0 0,0 1-1 0 0,0-1 1 0 0,-1 1 0 0 0,1 0 0 0 0,0 0-1 0 0,0-1 1 0 0,-1 1 0 0 0,1 0-1 0 0,0-1 1 0 0,-1 1 0 0 0,1 0-1 0 0,0 0 1 0 0,-1 0 0 0 0,1-1-1 0 0,-21-18 122 0 0,13 12 154 0 0,-7-16-78 0 0,1-1 0 0 0,1 0 0 0 0,-16-43 0 0 0,28 63-374 0 0,-11-22-73 0 0,7 21 665 0 0,3 19 412 0 0,3-10-813 0 0,0-1 0 0 0,0 1 0 0 0,1-1-1 0 0,0 1 1 0 0,0-1 0 0 0,0 0 0 0 0,0 0 0 0 0,0 0 0 0 0,0 0 0 0 0,5 4-1 0 0,11 17-42 0 0,5 34-15 0 0,13 22 72 0 0,-112-85 502 0 0,62 3-648 0 0,8 0 124 0 0,0 1 1 0 0,0 0-1 0 0,-1 1 0 0 0,1-1 0 0 0,0 1 0 0 0,-12 2 1 0 0,15-1-361 0 0,1-1 1 0 0,-1 1-1 0 0,1 0 1 0 0,0 0-1 0 0,-1 0 1 0 0,1 0-1 0 0,0 1 1 0 0,0-1-1 0 0,0 1 1 0 0,0-1-1 0 0,0 1 1 0 0,0-1-1 0 0,-2 4 1 0 0,1 3-3442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18.34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1542 1072 0 0,'0'0'4495'0'0,"4"28"-661"0"0,-3-28-3717 0 0,-1 0-113 0 0,0 0-1 0 0,0 0 1 0 0,1 0-1 0 0,-1 0 0 0 0,0 1 1 0 0,1-1-1 0 0,-1 0 1 0 0,0 0-1 0 0,1 0 1 0 0,-1 0-1 0 0,0 0 1 0 0,0 0-1 0 0,1 0 0 0 0,-1 0 1 0 0,0 0-1 0 0,1 0 1 0 0,-1 0-1 0 0,0 0 1 0 0,1 0-1 0 0,-1 0 1 0 0,0 0-1 0 0,0-1 0 0 0,1 1 1 0 0,-1 0-1 0 0,0 0 1 0 0,1 0-1 0 0,-1 0 1 0 0,0 0-1 0 0,0-1 1 0 0,0 1-1 0 0,1 0 0 0 0,-1 0 1 0 0,0 0-1 0 0,0-1 1 0 0,1 1-1 0 0,-1 0 1 0 0,0 0-1 0 0,0-1 1 0 0,0 1-1 0 0,0 0 0 0 0,0-1 1 0 0,1 1-1 0 0,11-12-324 0 0,-12 12 302 0 0,13-16 35 0 0,-2-1 0 0 0,0 0 0 0 0,0 0 0 0 0,-2-1 0 0 0,9-22 1 0 0,5-9 25 0 0,3-3-73 0 0,-3 5-71 0 0,2 0 1 0 0,52-72 0 0 0,-10 27 234 0 0,54-103 1 0 0,-88 138-103 0 0,96-146-141 0 0,28-43-344 0 0,-112 175 296 0 0,18-33-207 0 0,-32 56 393 0 0,-25 40 7 0 0,0 0 1 0 0,-1 0 0 0 0,0 0-1 0 0,0-1 1 0 0,-1 0 0 0 0,4-11-1 0 0,10-9 774 0 0,-18 29-773 0 0,0 1 0 0 0,0-1 0 0 0,0 0 0 0 0,0 0 0 0 0,0 0 0 0 0,0 0 0 0 0,0 0 0 0 0,0 0-1 0 0,0 0 1 0 0,0 0 0 0 0,0 0 0 0 0,0 0 0 0 0,1 0 0 0 0,-1 0 0 0 0,0 0 0 0 0,0 0 0 0 0,0 0 0 0 0,0 0 0 0 0,-15 16 110 0 0,-7 5-149 0 0,-2-1 0 0 0,-1-2 0 0 0,0 0 0 0 0,-1-2 0 0 0,-1-1 0 0 0,0-1 0 0 0,-56 20 0 0 0,57-22 138 0 0,43-20-68 0 0,27-18-103 0 0,-2-1-1 0 0,0-2 0 0 0,43-41 1 0 0,-83 70 1109 0 0,-2 47-886 0 0,-1-24-454 0 0,0-15 435 0 0,1 1 0 0 0,0-1 0 0 0,1 1 0 0 0,-1 0 0 0 0,4 13 0 0 0,-3-20-372 0 0,0 0 1 0 0,0 1-1 0 0,0-1 0 0 0,0 0 1 0 0,0 0-1 0 0,1 1 0 0 0,-1-1 1 0 0,1 0-1 0 0,-1 0 0 0 0,1-1 1 0 0,0 1-1 0 0,0 0 0 0 0,0 0 1 0 0,0-1-1 0 0,0 1 1 0 0,0-1-1 0 0,0 0 0 0 0,0 0 1 0 0,1 0-1 0 0,-1 0 0 0 0,0 0 1 0 0,1 0-1 0 0,4 1 0 0 0,13 1-5537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21.11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85 7 636 0 0,'0'0'4881'0'0,"4"-6"-749"0"0,27 38-3227 0 0,-26-19-896 0 0,-1 1-1 0 0,0-1 0 0 0,0 1 1 0 0,-2 0-1 0 0,0 0 0 0 0,1 23 1 0 0,-2 2 95 0 0,-6 44 0 0 0,4-75-131 0 0,0-1 1 0 0,-1 1-1 0 0,0 0 1 0 0,-1 0-1 0 0,1-1 1 0 0,-1 0-1 0 0,-1 1 0 0 0,0-1 1 0 0,0-1-1 0 0,0 1 1 0 0,-9 9-1 0 0,4-5-24 0 0,-1 0 0 0 0,-1-1-1 0 0,0 0 1 0 0,0-1 0 0 0,-16 10 0 0 0,16-14 245 0 0,14-13 140 0 0,4-8-285 0 0,-4 2-497 0 0,-1 1 0 0 0,0-1-1 0 0,-1 1 1 0 0,-1-1-1 0 0,-1-15 1 0 0,1 0-385 0 0,0 28 891 0 0,0 0 1 0 0,-1 0-1 0 0,1 1 1 0 0,0-1-1 0 0,-1 0 1 0 0,1 0-1 0 0,0 0 1 0 0,-1 0-1 0 0,1 0 1 0 0,-1 0 0 0 0,1 0-1 0 0,-1 1 1 0 0,1-1-1 0 0,-1 0 1 0 0,0 1-1 0 0,1-1 1 0 0,-1 0-1 0 0,0 1 1 0 0,0-1-1 0 0,0 0 1 0 0,1 1-1 0 0,-1 0 1 0 0,0-1 0 0 0,0 1-1 0 0,0-1 1 0 0,0 1-1 0 0,0 0 1 0 0,0 0-1 0 0,0-1 1 0 0,0 1-1 0 0,0 0 1 0 0,0 0-1 0 0,-1 0 1 0 0,30 36 58 0 0,-23-29-125 0 0,-1-1 1 0 0,-1 1 0 0 0,1 0 0 0 0,-1 1-1 0 0,-1-1 1 0 0,1 0 0 0 0,-1 1 0 0 0,1 11-1 0 0,-1-10 117 0 0,0 0-1 0 0,0-1 0 0 0,1 1 0 0 0,0-1 0 0 0,5 10 1 0 0,-7-17-36 0 0,0-1 0 0 0,0 1 1 0 0,0-1-1 0 0,-1 1 0 0 0,1-1 1 0 0,0 0-1 0 0,0 0 0 0 0,0 1 1 0 0,0-1-1 0 0,0 0 0 0 0,0 0 1 0 0,0 0-1 0 0,0 0 1 0 0,0 0-1 0 0,0 0 0 0 0,0 0 1 0 0,0 0-1 0 0,0-1 0 0 0,0 1 1 0 0,-1 0-1 0 0,1-1 0 0 0,0 1 1 0 0,0 0-1 0 0,0-1 0 0 0,0 1 1 0 0,0-1-1 0 0,0 0 1 0 0,35-19-675 0 0,-25 13 634 0 0,-2 2-415 0 0,-4 2-238 0 0,1 0-1 0 0,-1 0 1 0 0,1 1-1 0 0,-1 0 1 0 0,1 0-1 0 0,0 0 1 0 0,7-1 0 0 0,-1 3-1961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21.81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159 70 2716 0 0,'0'0'5419'0'0,"-12"16"-5375"0"0,-41 49 10 0 0,52-63-53 0 0,0-1-1 0 0,-1 1 1 0 0,1 0-1 0 0,-1-1 1 0 0,1 0-1 0 0,-1 1 1 0 0,0-1-1 0 0,0 0 1 0 0,1 0-1 0 0,-1 0 1 0 0,0 0-1 0 0,0 0 0 0 0,0-1 1 0 0,0 1-1 0 0,0-1 1 0 0,0 1-1 0 0,0-1 1 0 0,-1 1-1 0 0,1-1 1 0 0,0 0-1 0 0,0 0 1 0 0,0 0-1 0 0,0-1 1 0 0,0 1-1 0 0,0 0 0 0 0,0-1 1 0 0,0 1-1 0 0,0-1 1 0 0,0 0-1 0 0,0 1 1 0 0,0-1-1 0 0,0 0 1 0 0,0 0-1 0 0,0 0 1 0 0,1-1-1 0 0,-1 1 1 0 0,0 0-1 0 0,1-1 1 0 0,-1 1-1 0 0,1-1 0 0 0,0 1 1 0 0,-1-1-1 0 0,1 0 1 0 0,0 0-1 0 0,-1-2 1 0 0,-1-4-39 0 0,1 1 1 0 0,0-1-1 0 0,0 0 1 0 0,1 0-1 0 0,0 1 1 0 0,1-1-1 0 0,0-12 1 0 0,-1 17-40 0 0,1 0 0 0 0,0 0 0 0 0,0 0 0 0 0,1 0 0 0 0,-1 0 0 0 0,0 0 0 0 0,1 0-1 0 0,0 0 1 0 0,0 1 0 0 0,0-1 0 0 0,0 0 0 0 0,0 0 0 0 0,1 1 0 0 0,-1-1 0 0 0,1 0 0 0 0,-1 1 0 0 0,1-1 0 0 0,0 1 0 0 0,0 0 0 0 0,0 0 0 0 0,5-4 0 0 0,-5 5 134 0 0,0 0 0 0 0,0 1-1 0 0,0-1 1 0 0,0 0 0 0 0,0 1 0 0 0,0 0 0 0 0,0-1-1 0 0,0 1 1 0 0,0 0 0 0 0,1 0 0 0 0,-1 0 0 0 0,0 0-1 0 0,0 0 1 0 0,0 1 0 0 0,0-1 0 0 0,0 1 0 0 0,0-1-1 0 0,0 1 1 0 0,0 0 0 0 0,0 0 0 0 0,0 0 0 0 0,0 0-1 0 0,0 0 1 0 0,-1 0 0 0 0,1 0 0 0 0,0 1 0 0 0,-1-1-1 0 0,1 1 1 0 0,-1-1 0 0 0,1 1 0 0 0,-1 0 0 0 0,0-1-1 0 0,0 1 1 0 0,0 0 0 0 0,0 0 0 0 0,1 2 0 0 0,4 9-20 0 0,0 0 1 0 0,-1 1 0 0 0,-1 0-1 0 0,4 20 1 0 0,-1-6 262 0 0,-2-10 12 0 0,0 1-1 0 0,2-1 0 0 0,0-1 1 0 0,1 1-1 0 0,13 20 0 0 0,-20-38-365 0 0,-1 1 0 0 0,0-1 0 0 0,1 1 0 0 0,-1-1 0 0 0,0 0 0 0 0,1 0 0 0 0,-1 1 0 0 0,1-1 0 0 0,-1 0 0 0 0,1 0 0 0 0,-1 1 0 0 0,0-1 0 0 0,1 0 0 0 0,-1 0 0 0 0,1 0 0 0 0,-1 0 0 0 0,1 0 0 0 0,-1 1 0 0 0,1-1 0 0 0,-1 0 0 0 0,1 0 0 0 0,-1 0 0 0 0,1-1 0 0 0,-1 1 0 0 0,1 0 0 0 0,-1 0 0 0 0,1 0 0 0 0,-1 0 0 0 0,0 0 0 0 0,1 0 0 0 0,-1-1 0 0 0,1 1 0 0 0,-1 0 0 0 0,1 0 0 0 0,-1-1 0 0 0,0 1 0 0 0,1-1 0 0 0,16-14-3594 0 0,-12 11 1972 0 0,4-3-1314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22.23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 0 1792 0 0,'0'0'4454'0'0,"-2"13"-4117"0"0,-1 1-241 0 0,-2 36 264 0 0,6-48-297 0 0,0 0 0 0 0,-1-1 0 0 0,1 1 0 0 0,0 0 0 0 0,0 0 0 0 0,0-1 0 0 0,0 1 0 0 0,0 0 0 0 0,1-1 0 0 0,-1 1 0 0 0,0-1 0 0 0,1 0 0 0 0,-1 1 1 0 0,1-1-1 0 0,0 0 0 0 0,-1 0 0 0 0,1 0 0 0 0,0 0 0 0 0,0 0 0 0 0,-1-1 0 0 0,1 1 0 0 0,0 0 0 0 0,0-1 0 0 0,0 1 0 0 0,0-1 0 0 0,0 0 0 0 0,2 1 0 0 0,-2-1-58 0 0,0 1 0 0 0,-1-1 0 0 0,1 0 0 0 0,0 1 0 0 0,0-1 0 0 0,0 0 0 0 0,-1 0 0 0 0,1 0 0 0 0,0 0 0 0 0,0 0 0 0 0,0-1 0 0 0,-1 1 0 0 0,1 0 0 0 0,0-1-1 0 0,0 1 1 0 0,-1-1 0 0 0,1 0 0 0 0,0 0 0 0 0,-1 1 0 0 0,1-1 0 0 0,-1 0 0 0 0,1 0 0 0 0,-1-1 0 0 0,0 1 0 0 0,1 0 0 0 0,-1 0 0 0 0,0-1 0 0 0,0 1 0 0 0,0-1 0 0 0,2-2-1 0 0,-2 1-32 0 0,-1 0 0 0 0,1 0 0 0 0,-1 0 0 0 0,0 0-1 0 0,0 0 1 0 0,0 0 0 0 0,0 0 0 0 0,0 0-1 0 0,-1 0 1 0 0,0 0 0 0 0,1 0 0 0 0,-1 0-1 0 0,0 0 1 0 0,0 0 0 0 0,-1 1 0 0 0,1-1-1 0 0,0 0 1 0 0,-1 1 0 0 0,0-1 0 0 0,0 1 0 0 0,0-1-1 0 0,0 1 1 0 0,0 0 0 0 0,0 0 0 0 0,0 0-1 0 0,-1 0 1 0 0,1 0 0 0 0,-1 1 0 0 0,1-1-1 0 0,-1 1 1 0 0,0-1 0 0 0,1 1 0 0 0,-1 0 0 0 0,0 0-1 0 0,0 0 1 0 0,0 1 0 0 0,0-1 0 0 0,0 1-1 0 0,0-1 1 0 0,0 1 0 0 0,0 0 0 0 0,0 0-1 0 0,0 0 1 0 0,0 1 0 0 0,-4 0 0 0 0,6-1-69 0 0,0 1 0 0 0,0-1-1 0 0,0 0 1 0 0,0 1 0 0 0,1-1 0 0 0,-1 0 0 0 0,0 1 0 0 0,0 0 0 0 0,0-1 0 0 0,0 1 0 0 0,1-1 0 0 0,-1 1 0 0 0,0 0-1 0 0,1-1 1 0 0,-1 1 0 0 0,0 0 0 0 0,1 0 0 0 0,-1 0 0 0 0,1 0 0 0 0,-1 1 0 0 0,-4 11-1803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24.41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108 0 696 0 0,'0'0'6800'0'0,"-28"14"-5984"0"0,26-11-756 0 0,-1 1 0 0 0,1-1 0 0 0,-1 0 0 0 0,1 0 0 0 0,0 1 0 0 0,1 0 0 0 0,-1-1 0 0 0,0 1 0 0 0,1 0 0 0 0,0 0 0 0 0,0-1 0 0 0,0 1 0 0 0,0 0 0 0 0,1 0 0 0 0,0 0 0 0 0,0 7 1 0 0,0-9-86 0 0,1 1 0 0 0,0-1 0 0 0,0 0 1 0 0,1 0-1 0 0,-1 0 0 0 0,0 0 0 0 0,1 0 1 0 0,-1 0-1 0 0,1 0 0 0 0,-1 0 0 0 0,1-1 1 0 0,0 1-1 0 0,0-1 0 0 0,0 1 0 0 0,0-1 1 0 0,0 0-1 0 0,0 0 0 0 0,0 1 0 0 0,0-2 1 0 0,1 1-1 0 0,-1 0 0 0 0,0 0 0 0 0,1-1 1 0 0,-1 1-1 0 0,0-1 0 0 0,1 0 0 0 0,-1 1 1 0 0,5-2-1 0 0,-3 2-91 0 0,1 0 0 0 0,-1-1 0 0 0,1 0 0 0 0,-1 0 0 0 0,0-1 0 0 0,1 1 0 0 0,7-3 0 0 0,-10 3 83 0 0,-1-1 0 0 0,0 1 0 0 0,0-1 0 0 0,0 0 0 0 0,1 0 0 0 0,-1 1 1 0 0,0-1-1 0 0,0 0 0 0 0,0 0 0 0 0,0 0 0 0 0,0 0 0 0 0,-1 0 0 0 0,1 0 0 0 0,0 0 1 0 0,0-1-1 0 0,-1 1 0 0 0,1 0 0 0 0,-1 0 0 0 0,1-1 0 0 0,-1 1 0 0 0,1 0 0 0 0,-1-1 1 0 0,0 1-1 0 0,0 0 0 0 0,1-1 0 0 0,-1 1 0 0 0,0 0 0 0 0,-1-3 0 0 0,-4 3 101 0 0,0 0 0 0 0,0 1-1 0 0,-1 0 1 0 0,1 0 0 0 0,0 0 0 0 0,-1 1-1 0 0,1 0 1 0 0,-6 1 0 0 0,6-1-18 0 0,0 1 0 0 0,0-1-1 0 0,0 1 1 0 0,1 0 0 0 0,-1 1 0 0 0,1-1 0 0 0,0 1 0 0 0,0-1 0 0 0,0 1 0 0 0,0 0 0 0 0,0 1 0 0 0,0-1 0 0 0,1 1 0 0 0,0 0 0 0 0,-1 0 0 0 0,1 0-1 0 0,1 0 1 0 0,-1 0 0 0 0,1 0 0 0 0,-1 1 0 0 0,1 0 0 0 0,1-1 0 0 0,-1 1 0 0 0,1 0 0 0 0,0 0 0 0 0,-1 6 0 0 0,2-10-54 0 0,1 1 1 0 0,0-1-1 0 0,-1 0 1 0 0,1 0-1 0 0,0 0 1 0 0,0 0-1 0 0,0 0 1 0 0,0 0-1 0 0,0 0 1 0 0,0-1-1 0 0,0 1 1 0 0,0 0-1 0 0,0 0 1 0 0,0-1-1 0 0,1 1 1 0 0,-1-1-1 0 0,0 1 1 0 0,0-1-1 0 0,1 1 1 0 0,-1-1 0 0 0,3 1-1 0 0,37 8-186 0 0,-33-8 223 0 0,17 9 124 0 0,-25-10-158 0 0,0 0 0 0 0,0 1 1 0 0,1-1-1 0 0,-1 0 0 0 0,0 1 1 0 0,0-1-1 0 0,0 0 0 0 0,0 1 1 0 0,1-1-1 0 0,-1 0 0 0 0,0 1 1 0 0,0-1-1 0 0,0 0 0 0 0,0 1 1 0 0,0-1-1 0 0,0 0 0 0 0,0 1 1 0 0,0-1-1 0 0,0 0 0 0 0,0 1 0 0 0,0-1 1 0 0,0 0-1 0 0,0 1 0 0 0,0-1 1 0 0,0 0-1 0 0,0 1 0 0 0,0-1 1 0 0,-1 0-1 0 0,1 1 0 0 0,0-1 1 0 0,0 0-1 0 0,0 1 0 0 0,0-1 1 0 0,-1 1-1 0 0,-37 25-156 0 0,33-24 215 0 0,1 0 0 0 0,0 1 0 0 0,0-1 0 0 0,0 1 0 0 0,0 0 0 0 0,-6 6 0 0 0,10-7-60 0 0,0 0-1 0 0,1 0 0 0 0,-1 0 0 0 0,1 0 0 0 0,-1-1 0 0 0,1 1 0 0 0,0 0 0 0 0,0 0 0 0 0,0-1 0 0 0,0 1 0 0 0,0-1 0 0 0,0 1 1 0 0,0-1-1 0 0,0 1 0 0 0,1-1 0 0 0,-1 1 0 0 0,0-1 0 0 0,1 0 0 0 0,-1 0 0 0 0,4 2 0 0 0,7 8-108 0 0,-8-6 126 0 0,-1 0-1 0 0,1 0 1 0 0,-1 0 0 0 0,0 0-1 0 0,0 0 1 0 0,0 0 0 0 0,-1 1-1 0 0,0 0 1 0 0,0-1 0 0 0,-1 1 0 0 0,1 0-1 0 0,-1 0 1 0 0,0 0 0 0 0,0 11-1 0 0,-2-16-23 0 0,0 1-1 0 0,0-1 0 0 0,1 0 0 0 0,-1 0 1 0 0,0 0-1 0 0,0-1 0 0 0,0 1 0 0 0,0 0 1 0 0,0 0-1 0 0,0 0 0 0 0,0-1 0 0 0,0 1 1 0 0,0-1-1 0 0,-1 1 0 0 0,1-1 0 0 0,0 1 1 0 0,0-1-1 0 0,-1 1 0 0 0,1-1 0 0 0,0 0 1 0 0,0 0-1 0 0,-1 0 0 0 0,1 0 0 0 0,0 0 1 0 0,0 0-1 0 0,-1 0 0 0 0,1 0 0 0 0,-2-1 1 0 0,-40-4-275 0 0,38 3 60 0 0,1-1 1 0 0,0 1-1 0 0,0-1 0 0 0,0 0 0 0 0,0-1 0 0 0,1 1 0 0 0,-1-1 0 0 0,1 1 0 0 0,-4-7 0 0 0,-3-7-1582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1:26.09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4 202 4120 0 0,'0'0'3370'0'0,"0"-43"-2857"0"0,-1 21-273 0 0,0 17-228 0 0,1 0 1 0 0,-1 0-1 0 0,1 0 1 0 0,0 0-1 0 0,0 0 0 0 0,0 1 1 0 0,1-1-1 0 0,-1 0 1 0 0,1 0-1 0 0,1 0 0 0 0,-1 1 1 0 0,1-1-1 0 0,-1 0 1 0 0,1 1-1 0 0,1 0 0 0 0,-1-1 1 0 0,5-5-1 0 0,-6 9-35 0 0,-1 1 0 0 0,1-1 0 0 0,0 1 0 0 0,0-1 0 0 0,0 1 0 0 0,0-1 0 0 0,0 1 0 0 0,0 0 0 0 0,0 0 0 0 0,0-1 0 0 0,0 1 0 0 0,0 0 0 0 0,0 0 0 0 0,-1 0 0 0 0,1 0 0 0 0,0 0 0 0 0,0 0 0 0 0,0 0 0 0 0,0 1 0 0 0,0-1 0 0 0,0 0 0 0 0,0 0 0 0 0,0 1 0 0 0,0-1 0 0 0,0 1 0 0 0,0-1 0 0 0,0 1 0 0 0,-1-1 0 0 0,1 1 0 0 0,0-1 0 0 0,0 1 0 0 0,-1 0 0 0 0,1-1 0 0 0,0 1 0 0 0,-1 0 0 0 0,1 0 0 0 0,-1-1 0 0 0,1 1 0 0 0,-1 0 0 0 0,1 0 0 0 0,-1 0 0 0 0,1 0 0 0 0,-1 0 0 0 0,0 0 0 0 0,1 1 0 0 0,16 45-1431 0 0,-17-45 1435 0 0,8 41-11 0 0,-5-34-85 0 0,1-39 200 0 0,-4 28-75 0 0,1-9 16 0 0,1 0 1 0 0,0 0 0 0 0,0 0-1 0 0,1 0 1 0 0,0 1 0 0 0,1-1-1 0 0,0 1 1 0 0,1 0 0 0 0,8-13-1 0 0,-12 22-15 0 0,-1 0-1 0 0,1 0 1 0 0,0 1-1 0 0,-1-1 1 0 0,1 0-1 0 0,0 1 1 0 0,0-1-1 0 0,0 1 1 0 0,0-1-1 0 0,-1 1 1 0 0,1-1-1 0 0,0 1 1 0 0,0-1-1 0 0,0 1 1 0 0,0 0-1 0 0,0 0 1 0 0,0-1 0 0 0,0 1-1 0 0,0 0 1 0 0,0 0-1 0 0,0 0 1 0 0,0 0-1 0 0,0 0 1 0 0,0 0-1 0 0,0 1 1 0 0,0-1-1 0 0,0 0 1 0 0,0 0-1 0 0,0 1 1 0 0,0-1-1 0 0,0 0 1 0 0,0 1-1 0 0,0-1 1 0 0,-1 1-1 0 0,1-1 1 0 0,0 1-1 0 0,1 1 1 0 0,0 0-21 0 0,1 0 0 0 0,-1 0 0 0 0,0 1-1 0 0,0-1 1 0 0,0 1 0 0 0,0-1 0 0 0,-1 1 0 0 0,1 0 0 0 0,2 5 0 0 0,-1 2-38 0 0,1 1-1 0 0,-2-1 1 0 0,1 1-1 0 0,-2-1 1 0 0,1 1 0 0 0,-1 0-1 0 0,-1-1 1 0 0,0 1 0 0 0,-1 0-1 0 0,1-1 1 0 0,-2 1-1 0 0,0 0 1 0 0,-5 16 0 0 0,0-9 62 0 0,-1 0 0 0 0,-1 0 0 0 0,0-1 1 0 0,-1 0-1 0 0,-1-1 0 0 0,-21 24 1 0 0,28-35-4 0 0,-3 2 172 0 0,0 0 1 0 0,1 0-1 0 0,0 1 0 0 0,1 0 0 0 0,-1 0 0 0 0,1 0 0 0 0,1 1 0 0 0,0-1 0 0 0,0 1 0 0 0,0 0 0 0 0,1 0 0 0 0,1 1 1 0 0,0-1-1 0 0,-2 13 0 0 0,5-20-154 0 0,0 0-1 0 0,-1 0 1 0 0,1 0 0 0 0,0 0 0 0 0,0-1-1 0 0,0 1 1 0 0,0 0 0 0 0,1 0 0 0 0,-1-1 0 0 0,0 1-1 0 0,1-1 1 0 0,-1 1 0 0 0,1-1 0 0 0,0 0-1 0 0,-1 0 1 0 0,1 0 0 0 0,0 0 0 0 0,0 0 0 0 0,0 0-1 0 0,0 0 1 0 0,-1 0 0 0 0,1-1 0 0 0,0 1-1 0 0,4 0 1 0 0,50 9-236 0 0,-7-14-1153 0 0,-44 3 766 0 0,0-1 0 0 0,0 1 0 0 0,0-1-1 0 0,-1 0 1 0 0,1 0 0 0 0,-1-1 0 0 0,7-4 0 0 0,4-7-2436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0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111 118 1000 0 0,'0'0'4448'0'0,"-5"-28"2044"0"0,3 18-7153 0 0,2 7 641 0 0,1-1-1 0 0,-1 1 1 0 0,0 0 0 0 0,1 0-1 0 0,-1-1 1 0 0,1 1 0 0 0,0 0 0 0 0,0 0-1 0 0,0 0 1 0 0,1 0 0 0 0,-1 0-1 0 0,1 0 1 0 0,0 0 0 0 0,0 1-1 0 0,0-1 1 0 0,0 1 0 0 0,0-1-1 0 0,0 1 1 0 0,0 0 0 0 0,1-1-1 0 0,0 1 1 0 0,-1 0 0 0 0,1 1-1 0 0,0-1 1 0 0,0 0 0 0 0,0 1 0 0 0,0 0-1 0 0,0 0 1 0 0,0 0 0 0 0,0 0-1 0 0,6-1 1 0 0,-6 1 24 0 0,1 1 1 0 0,-1-1-1 0 0,1 1 0 0 0,-1 0 0 0 0,1 0 1 0 0,-1 0-1 0 0,1 0 0 0 0,-1 1 1 0 0,0-1-1 0 0,1 1 0 0 0,-1 0 0 0 0,1 0 1 0 0,-1 0-1 0 0,0 1 0 0 0,0-1 1 0 0,0 1-1 0 0,0 0 0 0 0,0-1 0 0 0,0 1 1 0 0,0 1-1 0 0,-1-1 0 0 0,1 0 1 0 0,-1 1-1 0 0,1-1 0 0 0,-1 1 0 0 0,0 0 1 0 0,0 0-1 0 0,0-1 0 0 0,0 1 1 0 0,-1 1-1 0 0,1-1 0 0 0,-1 0 0 0 0,0 0 1 0 0,0 1-1 0 0,0-1 0 0 0,0 0 1 0 0,-1 1-1 0 0,1-1 0 0 0,-1 1 0 0 0,0-1 1 0 0,0 1-1 0 0,0-1 0 0 0,0 0 1 0 0,-1 1-1 0 0,0-1 0 0 0,1 1 1 0 0,-1-1-1 0 0,0 0 0 0 0,0 1 0 0 0,-4 5 1 0 0,-11 25-12 0 0,-2-1 0 0 0,-1-1 0 0 0,-2 0 1 0 0,-1-2-1 0 0,-45 48 0 0 0,65-75-4 0 0,-1 0-1 0 0,0-1 1 0 0,0 1 0 0 0,0-1 0 0 0,0 0-1 0 0,0 0 1 0 0,0 0 0 0 0,0-1 0 0 0,-1 1-1 0 0,1-1 1 0 0,-1 1 0 0 0,0-1 0 0 0,1 0-1 0 0,-1-1 1 0 0,0 1 0 0 0,-4 0 0 0 0,6-2 20 0 0,1 1-1 0 0,-1 0 1 0 0,0-1 0 0 0,1 1 0 0 0,-1-1-1 0 0,1 1 1 0 0,-1-1 0 0 0,1 1 0 0 0,-1-1 0 0 0,1 0-1 0 0,0 0 1 0 0,-1 0 0 0 0,1 0 0 0 0,0 0 0 0 0,0 0-1 0 0,-1 0 1 0 0,1-1 0 0 0,0 1 0 0 0,0 0 0 0 0,1-1-1 0 0,-1 1 1 0 0,0 0 0 0 0,0-1 0 0 0,1 1-1 0 0,-1-1 1 0 0,0 1 0 0 0,1-1 0 0 0,0 0 0 0 0,-1 1-1 0 0,1-1 1 0 0,0 1 0 0 0,0-1 0 0 0,0 0 0 0 0,0 1-1 0 0,0-1 1 0 0,0-2 0 0 0,1 2 5 0 0,-1 0 0 0 0,1 0 0 0 0,-1 1 0 0 0,1-1 0 0 0,0 0 0 0 0,0 0 0 0 0,0 1 0 0 0,0-1 0 0 0,0 1 0 0 0,0-1 0 0 0,0 1 0 0 0,0-1 0 0 0,0 1 0 0 0,1 0 0 0 0,-1 0 0 0 0,1-1 0 0 0,-1 1 0 0 0,1 0 0 0 0,-1 0 0 0 0,1 0-1 0 0,0 1 1 0 0,-1-1 0 0 0,1 0 0 0 0,0 1 0 0 0,0-1 0 0 0,-1 1 0 0 0,1-1 0 0 0,0 1 0 0 0,0 0 0 0 0,0 0 0 0 0,2 0 0 0 0,4-1 25 0 0,-1 0 0 0 0,1 1 0 0 0,0 0 0 0 0,-1 0 0 0 0,1 1 0 0 0,10 2 0 0 0,-5 1-49 0 0,0-1 0 0 0,1 0 0 0 0,0-1-1 0 0,27 1 1 0 0,-36-3-286 0 0,0 0 0 0 0,0-1 0 0 0,0 1-1 0 0,0-1 1 0 0,-1-1 0 0 0,1 1 0 0 0,0-1 0 0 0,0 1-1 0 0,-1-1 1 0 0,1 0 0 0 0,-1-1 0 0 0,0 1-1 0 0,1-1 1 0 0,-1 0 0 0 0,-1 0 0 0 0,8-7 0 0 0,-3 2-1709 0 0,3 0-661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4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1692 0 0,'89'-7'1688'0'0,"-88"7"-1582"0"0,0 0 0 0 0,0-1 0 0 0,0 1 0 0 0,0-1 0 0 0,1 0 0 0 0,-1 1 0 0 0,0-1 0 0 0,0 0 0 0 0,0 0 0 0 0,0 1 0 0 0,-1-1 0 0 0,1 0 1 0 0,0 0-1 0 0,0 0 0 0 0,0 0 0 0 0,-1 0 0 0 0,1 0 0 0 0,-1 0 0 0 0,1-1 0 0 0,-1 1 0 0 0,1 0 0 0 0,-1 0 0 0 0,1 0 0 0 0,-1 0 0 0 0,0-1 0 0 0,0 1 1 0 0,0 0-1 0 0,0 0 0 0 0,0-1 0 0 0,0 1 0 0 0,0 0 0 0 0,0 0 0 0 0,0-1 0 0 0,0 1 0 0 0,-1 0 0 0 0,1 0 0 0 0,-1 0 0 0 0,1-1 0 0 0,-1 1 0 0 0,1 0 1 0 0,-2-2-1 0 0,1-3 63 0 0,-1-6 286 0 0,-1-7-39 0 0,1 1 1 0 0,0-1 0 0 0,2 1 0 0 0,0-1-1 0 0,5-33 1 0 0,-5 50-404 0 0,0 0-1 0 0,1 0 1 0 0,-1 0-1 0 0,1 0 1 0 0,-1 1-1 0 0,1-1 1 0 0,0 0-1 0 0,0 0 1 0 0,0 1 0 0 0,0-1-1 0 0,0 1 1 0 0,0-1-1 0 0,0 1 1 0 0,0-1-1 0 0,0 1 1 0 0,1 0-1 0 0,-1-1 1 0 0,1 1 0 0 0,-1 0-1 0 0,1 0 1 0 0,0 0-1 0 0,-1 0 1 0 0,1 0-1 0 0,0 0 1 0 0,-1 1-1 0 0,1-1 1 0 0,0 1-1 0 0,0-1 1 0 0,0 1 0 0 0,0 0-1 0 0,0-1 1 0 0,-1 1-1 0 0,1 0 1 0 0,0 0-1 0 0,0 0 1 0 0,0 1-1 0 0,0-1 1 0 0,0 0 0 0 0,0 1-1 0 0,-1-1 1 0 0,1 1-1 0 0,0 0 1 0 0,0-1-1 0 0,2 3 1 0 0,2 0-214 0 0,-1-1 1 0 0,1 2-1 0 0,-1-1 1 0 0,0 1-1 0 0,0-1 1 0 0,0 1-1 0 0,-1 1 1 0 0,1-1-1 0 0,-1 0 1 0 0,0 1-1 0 0,-1 0 1 0 0,6 8-1 0 0,-8-11 158 0 0,0-1 0 0 0,0 1 0 0 0,0 0 0 0 0,-1-1-1 0 0,1 1 1 0 0,0 0 0 0 0,-1 0 0 0 0,0 0 0 0 0,1-1-1 0 0,-1 1 1 0 0,0 0 0 0 0,0 0 0 0 0,0 0 0 0 0,0 0-1 0 0,0-1 1 0 0,0 1 0 0 0,0 0 0 0 0,-1 0 0 0 0,1 0-1 0 0,-1-1 1 0 0,1 1 0 0 0,-1 0 0 0 0,0 0-1 0 0,1-1 1 0 0,-1 1 0 0 0,0-1 0 0 0,0 1 0 0 0,0-1-1 0 0,-1 1 1 0 0,1-1 0 0 0,0 1 0 0 0,0-1 0 0 0,-1 0-1 0 0,1 0 1 0 0,-1 0 0 0 0,1 0 0 0 0,-1 0 0 0 0,0 0-1 0 0,1 0 1 0 0,-1 0 0 0 0,-2 0 0 0 0,-6 2 86 0 0,1 0-1 0 0,-1-1 1 0 0,0 0 0 0 0,0-1 0 0 0,0 0-1 0 0,-14 0 565 0 0,24 0-391 0 0,0 0-1 0 0,1 0 1 0 0,-1 0-1 0 0,1 0 1 0 0,-1 0-1 0 0,1 0 1 0 0,-1 0-1 0 0,1 0 1 0 0,0 0-1 0 0,-1 0 1 0 0,1 0-1 0 0,0-1 1 0 0,0 1-1 0 0,-1 0 1 0 0,1 0-1 0 0,2 0 1 0 0,35 22 594 0 0,-28-17-352 0 0,11 6-407 0 0,-1-1-1 0 0,1-1 1 0 0,28 9 0 0 0,-41-16-449 0 0,0-1 1 0 0,1 0 0 0 0,0-1 0 0 0,-1 0-1 0 0,10 0 1 0 0,-13-1-232 0 0,0 0-1 0 0,1-1 0 0 0,-1 0 0 0 0,0 0 1 0 0,0 0-1 0 0,0 0 0 0 0,0-1 0 0 0,0 0 0 0 0,6-3 1 0 0,3-2-1995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0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0 566 2080 0 0,'0'0'4642'0'0,"7"-6"-4418"0"0,-1 1-165 0 0,-1 0 1 0 0,0-1-1 0 0,0 1 1 0 0,-1-1-1 0 0,1 0 1 0 0,-2 0-1 0 0,1-1 1 0 0,0 1-1 0 0,-1-1 1 0 0,0 0-1 0 0,-1 1 1 0 0,3-11-1 0 0,2-14-60 0 0,-1-1-1 0 0,-1 1 1 0 0,-2-1 0 0 0,-1 0-1 0 0,-2 0 1 0 0,-1 0-1 0 0,-1 0 1 0 0,-2 1-1 0 0,-12-53 1 0 0,13 74-187 0 0,0 0 0 0 0,-1 1 0 0 0,0-1 1 0 0,0 1-1 0 0,-1 0 0 0 0,0 0 0 0 0,-1 1 1 0 0,0-1-1 0 0,-10-10 0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0 408 0 0,'0'0'8207'0'0,"0"18"-7676"0"0,-4 143 766 0 0,4-47-3295 0 0,0-114 1893 0 0,0 0-1 0 0,0 0 0 0 0,0 1 0 0 0,0-1 1 0 0,0 0-1 0 0,0 0 0 0 0,0 0 0 0 0,0 0 0 0 0,0 1 1 0 0,0-1-1 0 0,0 0 0 0 0,0 0 0 0 0,0 0 1 0 0,1 1-1 0 0,-1-1 0 0 0,0 0 0 0 0,0 0 1 0 0,0 0-1 0 0,0 0 0 0 0,0 0 0 0 0,0 1 0 0 0,1-1 1 0 0,-1 0-1 0 0,0 0 0 0 0,0 0 0 0 0,0 0 1 0 0,0 0-1 0 0,1 0 0 0 0,-1 0 0 0 0,0 1 1 0 0,0-1-1 0 0,0 0 0 0 0,1 0 0 0 0,-1 0 0 0 0,0 0 1 0 0,0 0-1 0 0,0 0 0 0 0,1 0 0 0 0,-1 0 1 0 0,0 0-1 0 0,0 0 0 0 0,0 0 0 0 0,1 0 0 0 0,-1 0 1 0 0,0-1-1 0 0,1 1-704 0 0,4 0-1596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1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1988 0 0,'0'0'6625'0'0,"9"5"-6501"0"0,1 0-126 0 0,-1 0-1 0 0,1 1 0 0 0,-1 1 0 0 0,0 0 1 0 0,0 0-1 0 0,-1 0 0 0 0,0 1 0 0 0,0 1 0 0 0,-1-1 1 0 0,0 1-1 0 0,9 16 0 0 0,-11-17 48 0 0,-1 0 0 0 0,-1 0 0 0 0,0 1 0 0 0,0-1 0 0 0,0 1 0 0 0,-1 0 0 0 0,-1 0 0 0 0,1-1-1 0 0,-2 1 1 0 0,1 0 0 0 0,-1 0 0 0 0,-1 12 0 0 0,0-19-48 0 0,0 1-1 0 0,-1-1 1 0 0,1 1-1 0 0,-1-1 1 0 0,1 1 0 0 0,-1-1-1 0 0,0 0 1 0 0,1 0-1 0 0,-1 0 1 0 0,-1 0-1 0 0,1 0 1 0 0,0 0-1 0 0,0 0 1 0 0,-1-1 0 0 0,1 1-1 0 0,-1-1 1 0 0,1 0-1 0 0,-1 1 1 0 0,1-1-1 0 0,-1 0 1 0 0,0-1 0 0 0,0 1-1 0 0,0 0 1 0 0,1-1-1 0 0,-7 1 1 0 0,-7 1-135 0 0,-1-1 0 0 0,-32-2 0 0 0,7-8-720 0 0,40 8 620 0 0,1 1 1 0 0,-1-1 0 0 0,1 1-1 0 0,0-1 1 0 0,-1 0-1 0 0,1 1 1 0 0,0-1 0 0 0,-1 0-1 0 0,1 0 1 0 0,0 0-1 0 0,0 0 1 0 0,0 0-1 0 0,0 0 1 0 0,0 0 0 0 0,0 0-1 0 0,0-1 1 0 0,0 1-1 0 0,1 0 1 0 0,-1-1 0 0 0,0 1-1 0 0,1 0 1 0 0,-1-1-1 0 0,1 1 1 0 0,-1-4 0 0 0,1 2-1711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2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1004 0 0,'0'0'7519'0'0,"0"-17"-7369"0"0,7-145 217 0 0,-7 162-368 0 0,6-65 7 0 0,-5 61-11 0 0,-1 0 1 0 0,1 0 0 0 0,0-1 0 0 0,0 1 0 0 0,1 0 0 0 0,-1 0 0 0 0,1 0-1 0 0,0 0 1 0 0,0 1 0 0 0,0-1 0 0 0,1 0 0 0 0,3-4 0 0 0,-5 7 0 0 0,0 0 0 0 0,0 1 1 0 0,0-1-1 0 0,0 0 0 0 0,0 0 1 0 0,0 1-1 0 0,0-1 0 0 0,0 1 1 0 0,0-1-1 0 0,0 1 0 0 0,0-1 1 0 0,0 1-1 0 0,0 0 0 0 0,1-1 1 0 0,-1 1-1 0 0,0 0 0 0 0,0 0 1 0 0,0 0-1 0 0,0 0 0 0 0,1 0 0 0 0,-1 0 1 0 0,0 0-1 0 0,0 1 0 0 0,0-1 1 0 0,1 0-1 0 0,-1 0 0 0 0,0 1 1 0 0,0-1-1 0 0,1 1 0 0 0,1 1-45 0 0,-1 1 0 0 0,1-1 0 0 0,-1 0 0 0 0,0 1 0 0 0,0-1 0 0 0,0 1 0 0 0,0-1 0 0 0,0 1 1 0 0,0 0-1 0 0,1 5 0 0 0,4 7-96 0 0,-2 0 1 0 0,0 0 0 0 0,3 21 0 0 0,0 2 628 0 0,-2 0 1 0 0,2 52 0 0 0,-8-90-737 0 0,-10-1-179 0 0,1-2 450 0 0,1 1-1 0 0,-1-1 1 0 0,0-1-1 0 0,1 0 1 0 0,-16-9-1 0 0,3 2-21 0 0,11 7-215 0 0,-12-7-1178 0 0,16-2-3030 0 0,6 9 2606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2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0,'0'0'5073'0'0,"16"110"-4477"0"0,-14-90-296 0 0,3 0-92 0 0,-3 0-40 0 0,3-5-76 0 0,0 1-92 0 0,-1-4-44 0 0,1-4-320 0 0,0 0-12 0 0,-1-4-352 0 0,3-4-497 0 0,-2 0-351 0 0,7 0-720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2004 0 0,'0'0'4049'0'0,"-124"0"-4317"0"0,112 0-241 0 0,1 0-79 0 0,4 0-204 0 0,0 0-524 0 0,4 0-604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3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2032 0 0,'17'136'1485'0'0,"-16"-129"-1262"0"0,-1-1 0 0 0,2 0 0 0 0,-1 0 0 0 0,1 1 0 0 0,0-1 0 0 0,0 0 0 0 0,1-1 0 0 0,0 1 0 0 0,0 0 1 0 0,0-1-1 0 0,0 1 0 0 0,1-1 0 0 0,0 0 0 0 0,7 6 0 0 0,-8-8-162 0 0,0-1 0 0 0,0 1 0 0 0,1-1 0 0 0,-1 0 0 0 0,1-1 1 0 0,-1 1-1 0 0,1 0 0 0 0,0-1 0 0 0,0 0 0 0 0,-1 0 0 0 0,1 0 0 0 0,0 0 1 0 0,0-1-1 0 0,0 0 0 0 0,0 1 0 0 0,0-1 0 0 0,6-1 0 0 0,-5 0-75 0 0,0 0 0 0 0,0 0 0 0 0,0-1-1 0 0,0 1 1 0 0,-1-1 0 0 0,1 0 0 0 0,0-1-1 0 0,-1 1 1 0 0,0-1 0 0 0,1 0 0 0 0,-1 0 0 0 0,0 0-1 0 0,0 0 1 0 0,-1-1 0 0 0,1 0 0 0 0,-1 0 0 0 0,0 0-1 0 0,0 0 1 0 0,0 0 0 0 0,0 0 0 0 0,-1-1-1 0 0,0 0 1 0 0,0 1 0 0 0,0-1 0 0 0,0 0 0 0 0,-1 0-1 0 0,0 0 1 0 0,0 0 0 0 0,1-8 0 0 0,-2 8-12 0 0,0-1 1 0 0,0 1 0 0 0,0-1-1 0 0,-1 1 1 0 0,1-1 0 0 0,-1 1-1 0 0,-1-1 1 0 0,1 1 0 0 0,-1 0 0 0 0,0 0-1 0 0,0-1 1 0 0,-1 1 0 0 0,1 1-1 0 0,-1-1 1 0 0,0 0 0 0 0,0 1-1 0 0,-1-1 1 0 0,0 1 0 0 0,1 0-1 0 0,-1 0 1 0 0,-1 0 0 0 0,1 1-1 0 0,0 0 1 0 0,-1 0 0 0 0,0 0-1 0 0,1 0 1 0 0,-1 0 0 0 0,-1 1 0 0 0,1 0-1 0 0,0 0 1 0 0,0 1 0 0 0,-1-1-1 0 0,-5 0 1 0 0,-53 0-4305 0 0,49 3 1984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4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3836 0 0,'0'0'4245'0'0,"0"17"-4223"0"0,-1 13-109 0 0,-2 34 158 0 0,3-18-3695 0 0,2-38 1115 0 0,0-5 959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5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2068 0 0,'0'0'5817'0'0,"2"17"-5781"0"0,-2-15-29 0 0,3 28 108 0 0,-2 0-1 0 0,-1 0 0 0 0,-5 42 0 0 0,3-59 277 0 0,0 0 0 0 0,1 0-1 0 0,1 1 1 0 0,0-1-1 0 0,2 14 1 0 0,-1-25-361 0 0,-1-1 0 0 0,1 1 0 0 0,0-1 0 0 0,0 1 0 0 0,-1 0 0 0 0,1-1 0 0 0,0 0 0 0 0,0 1 0 0 0,1-1 0 0 0,-1 0 0 0 0,0 1 0 0 0,0-1 0 0 0,1 0 1 0 0,-1 0-1 0 0,1 0 0 0 0,-1 0 0 0 0,1 0 0 0 0,-1-1 0 0 0,1 1 0 0 0,-1 0 0 0 0,1-1 0 0 0,0 1 0 0 0,-1-1 0 0 0,1 1 0 0 0,0-1 0 0 0,-1 0 0 0 0,1 0 0 0 0,0 0 0 0 0,0 0 0 0 0,-1 0 0 0 0,1 0 0 0 0,0 0 0 0 0,1-1 0 0 0,6 0-449 0 0,-1 0 0 0 0,1-1 0 0 0,-1 0 0 0 0,0 0 0 0 0,9-4 0 0 0,12-10-2797 0 0,-13 8 660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1180 0 0,'0'0'6873'0'0,"-17"4"-6859"0"0,-78 19 54 0 0,95-23-69 0 0,0 0 0 0 0,0 0 0 0 0,0 0 1 0 0,0 0-1 0 0,-1 0 0 0 0,1 0 0 0 0,0 0 1 0 0,0 1-1 0 0,0-1 0 0 0,0 0 0 0 0,-1 0 0 0 0,1 0 1 0 0,0 0-1 0 0,0 0 0 0 0,0 0 0 0 0,0 0 1 0 0,0 0-1 0 0,-1 1 0 0 0,1-1 0 0 0,0 0 0 0 0,0 0 1 0 0,0 0-1 0 0,0 0 0 0 0,0 1 0 0 0,0-1 1 0 0,0 0-1 0 0,0 0 0 0 0,0 0 0 0 0,0 0 0 0 0,0 1 1 0 0,0-1-1 0 0,-1 0 0 0 0,1 0 0 0 0,0 0 1 0 0,0 0-1 0 0,0 1 0 0 0,0-1 0 0 0,1 0 1 0 0,-1 0-1 0 0,0 0 0 0 0,0 1 0 0 0,0-1 0 0 0,0 0 1 0 0,0 0-1 0 0,0 0 0 0 0,0 0 0 0 0,0 1 1 0 0,0-1-1 0 0,0 0 0 0 0,1 0 0 0 0,10 11-483 0 0,13 5-208 0 0,-20-14 643 0 0,9 4-229 0 0,1 2-1 0 0,-1-1 1 0 0,16 14 0 0 0,-26-18 358 0 0,0-1 1 0 0,0 1 0 0 0,0-1-1 0 0,-1 1 1 0 0,0 0 0 0 0,1 0-1 0 0,-1 1 1 0 0,0-1-1 0 0,0 0 1 0 0,-1 1 0 0 0,1-1-1 0 0,-1 1 1 0 0,0-1 0 0 0,1 1-1 0 0,-2 0 1 0 0,1-1-1 0 0,0 1 1 0 0,0 6 0 0 0,-2-9-70 0 0,0 1 1 0 0,1-1-1 0 0,-1 1 0 0 0,0 0 1 0 0,0-1-1 0 0,0 0 1 0 0,0 1-1 0 0,0-1 1 0 0,0 1-1 0 0,-1-1 1 0 0,1 0-1 0 0,0 0 0 0 0,-1 0 1 0 0,1 0-1 0 0,-1 0 1 0 0,1 0-1 0 0,-1 0 1 0 0,1 0-1 0 0,-1-1 1 0 0,1 1-1 0 0,-1-1 0 0 0,-2 1 1 0 0,-40 11 180 0 0,34-11-397 0 0,-51 2 285 0 0,59-3-298 0 0,0 0-1 0 0,0 0 1 0 0,0 0-1 0 0,0-1 1 0 0,0 1-1 0 0,0 0 1 0 0,0-1-1 0 0,1 0 1 0 0,-1 1-1 0 0,0-1 1 0 0,0 0-1 0 0,0 0 1 0 0,1 0-1 0 0,-1 0 1 0 0,0-1-1 0 0,1 1 1 0 0,-1 0-1 0 0,1-1 1 0 0,0 1-1 0 0,-1-1 1 0 0,1 1-1 0 0,0-1 1 0 0,0 0-1 0 0,0 1 1 0 0,-1-4-1 0 0,1-1-1615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5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273 193 1248 0 0</inkml:trace>
  <inkml:trace contextRef="#ctx0" brushRef="#br0" timeOffset="1">273 193 1248 0 0,'37'-85'1294'0'0,"-37"84"-1128"0"0,1 1 0 0 0,-1-1 0 0 0,1 0 0 0 0,-1 0 0 0 0,0 0-1 0 0,1 0 1 0 0,-1 1 0 0 0,0-1 0 0 0,0 0 0 0 0,0 0 0 0 0,0 0 0 0 0,0 0-1 0 0,0 0 1 0 0,0 0 0 0 0,0 1 0 0 0,0-1 0 0 0,0 0 0 0 0,0 0 0 0 0,-1 0-1 0 0,1 0 1 0 0,0 0 0 0 0,0 1 0 0 0,-1-1 0 0 0,0-1 0 0 0,0 1-86 0 0,-1 0-1 0 0,1 0 1 0 0,0 0 0 0 0,-1 1 0 0 0,1-1 0 0 0,-1 0-1 0 0,1 1 1 0 0,-1-1 0 0 0,1 1 0 0 0,-1 0 0 0 0,1-1-1 0 0,-1 1 1 0 0,1 0 0 0 0,-3 0 0 0 0,-1-1 614 0 0,-248-72 1483 0 0,251 73-2515 0 0,-13-3-499 0 0,5 3-4627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34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22 756 0 0,'0'0'5798'0'0,"-14"-4"-5378"0"0,-18-2 66 0 0,-1 1 1 0 0,-44-1-1 0 0,74 6-419 0 0,0 0-1 0 0,0-1 0 0 0,0 1 1 0 0,0 1-1 0 0,1-1 0 0 0,-1 0 1 0 0,0 1-1 0 0,0 0 0 0 0,0-1 1 0 0,1 1-1 0 0,-1 0 0 0 0,0 0 1 0 0,1 1-1 0 0,-1-1 0 0 0,1 0 1 0 0,-1 1-1 0 0,1 0 0 0 0,0-1 1 0 0,0 1-1 0 0,0 0 0 0 0,0 0 1 0 0,0 1-1 0 0,0-1 0 0 0,0 0 1 0 0,1 0-1 0 0,-1 1 0 0 0,1-1 1 0 0,-1 1-1 0 0,1 0 0 0 0,0-1 1 0 0,0 1-1 0 0,0 0 0 0 0,1-1 1 0 0,-1 1-1 0 0,1 0 0 0 0,-1 0 1 0 0,1 0-1 0 0,0 0 0 0 0,0 0 1 0 0,0-1-1 0 0,1 6 0 0 0,0-3-108 0 0,0 1-1 0 0,0 0 0 0 0,1-1 1 0 0,-1 0-1 0 0,1 1 0 0 0,0-1 1 0 0,1 0-1 0 0,-1 0 1 0 0,1 0-1 0 0,0 0 0 0 0,0 0 1 0 0,1-1-1 0 0,0 1 0 0 0,-1-1 1 0 0,1 0-1 0 0,1 0 0 0 0,-1-1 1 0 0,0 1-1 0 0,1-1 0 0 0,9 5 1 0 0,-7-5-732 0 0,0-1 1 0 0,0-1 0 0 0,0 1 0 0 0,0-1-1 0 0,0 0 1 0 0,0 0 0 0 0,11-1 0 0 0,-2 0-1981 0 0</inkml:trace>
  <inkml:trace contextRef="#ctx0" brushRef="#br0" timeOffset="1">174 94 1508 0 0,'0'0'7253'0'0,"-109"-2"-7249"0"0,95-1-4 0 0,2 1 0 0 0,0-2-232 0 0,0 3-1080 0 0,4-1-1241 0 0,2 2-2087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6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0 656 0 0,'0'0'7361'0'0,"21"102"-7297"0"0,-19-86-12 0 0,1 0-52 0 0,1-4-12 0 0,-1-2 4 0 0,2 0-148 0 0,-3-6-456 0 0,5-4-348 0 0,-2 0-317 0 0,-1 0-299 0 0,3 0-904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3116 0 0,'0'0'2855'0'0,"-16"8"-2826"0"0,-47 28-54 0 0,61-35 0 0 0,0 0 1 0 0,0 0-1 0 0,0 0 0 0 0,0 1 0 0 0,0-1 1 0 0,0 1-1 0 0,0 0 0 0 0,1-1 0 0 0,-1 1 1 0 0,0 0-1 0 0,1 0 0 0 0,0 0 0 0 0,-1 0 1 0 0,1 0-1 0 0,-2 4 0 0 0,3-4 13 0 0,0-1 1 0 0,0 1-1 0 0,0-1 0 0 0,0 1 0 0 0,0-1 1 0 0,0 1-1 0 0,0-1 0 0 0,0 1 1 0 0,1-1-1 0 0,-1 1 0 0 0,0-1 0 0 0,1 1 1 0 0,-1-1-1 0 0,1 0 0 0 0,0 1 0 0 0,0-1 1 0 0,-1 0-1 0 0,3 3 0 0 0,3 3-7 0 0,1-1 0 0 0,0 0 0 0 0,1 0 0 0 0,-1 0 0 0 0,1-1 0 0 0,9 5 0 0 0,0 1 10 0 0,-6-3 44 0 0,36 29 59 0 0,-45-36-35 0 0,0 1 0 0 0,-1 0 0 0 0,1-1 0 0 0,-1 1 1 0 0,1 0-1 0 0,-1 0 0 0 0,1 0 0 0 0,-1 0 0 0 0,0 0 0 0 0,0 1 0 0 0,0-1 1 0 0,0 0-1 0 0,0 0 0 0 0,-1 1 0 0 0,1-1 0 0 0,-1 1 0 0 0,0-1 1 0 0,1 0-1 0 0,-1 6 0 0 0,-1-7-75 0 0,0 0 1 0 0,0 0-1 0 0,0 0 1 0 0,0 1-1 0 0,-1-1 1 0 0,1 0-1 0 0,0 0 0 0 0,0-1 1 0 0,-1 1-1 0 0,1 0 1 0 0,0 0-1 0 0,-1-1 1 0 0,1 1-1 0 0,-1 0 1 0 0,1-1-1 0 0,-1 0 0 0 0,1 1 1 0 0,-1-1-1 0 0,1 0 1 0 0,-1 0-1 0 0,0 0 1 0 0,1 0-1 0 0,-1 0 0 0 0,-2 0 1 0 0,-41-2-374 0 0,41 1 109 0 0,-1 0 0 0 0,1 0 0 0 0,-1 0 0 0 0,1 0 0 0 0,0-1 0 0 0,-1 0 0 0 0,1 0 0 0 0,0 0 0 0 0,0-1 0 0 0,0 1 0 0 0,0-1 0 0 0,1 0 0 0 0,-6-5 0 0 0,-3-5-1548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6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110 144 3004 0 0,'0'0'4265'0'0,"21"108"-4265"0"0,-18-100 52 0 0,1-2 32 0 0,1-4-84 0 0,0-2-336 0 0,2 0-496 0 0,0-2-473 0 0,0-6-23 0 0,5-4-536 0 0,-3-2 124 0 0</inkml:trace>
  <inkml:trace contextRef="#ctx0" brushRef="#br0" timeOffset="1">277 1 3104 0 0,'0'0'4567'0'0,"-21"1"-3986"0"0,-174 8 156 0 0,135-19-2439 0 0,76 12-4137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7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1732 0 0,'0'0'6577'0'0,"-22"2"-6406"0"0,-68 4-55 0 0,83-6-78 0 0,0 1 0 0 0,0-1 0 0 0,0 1 0 0 0,0 1 0 0 0,1 0 0 0 0,-1 0 1 0 0,0 0-1 0 0,1 1 0 0 0,0-1 0 0 0,0 2 0 0 0,-1-1 0 0 0,2 1 0 0 0,-1 0 0 0 0,-10 8 0 0 0,14-9-1 0 0,-1 0 1 0 0,1 1-1 0 0,0-1 0 0 0,0 0 1 0 0,0 1-1 0 0,0-1 0 0 0,1 1 1 0 0,-1 0-1 0 0,1-1 0 0 0,0 1 1 0 0,0 0-1 0 0,0 0 0 0 0,1 0 1 0 0,-1 0-1 0 0,1 0 0 0 0,0 0 1 0 0,0 0-1 0 0,0 0 0 0 0,1 0 1 0 0,-1-1-1 0 0,1 1 0 0 0,1 5 1 0 0,0-4-83 0 0,0 0 1 0 0,0 0 0 0 0,1 0-1 0 0,-1 0 1 0 0,1-1 0 0 0,0 1 0 0 0,1-1-1 0 0,-1 1 1 0 0,1-1 0 0 0,-1 0-1 0 0,1-1 1 0 0,1 1 0 0 0,-1-1 0 0 0,0 1-1 0 0,1-1 1 0 0,-1 0 0 0 0,1-1-1 0 0,0 1 1 0 0,9 2 0 0 0,-1 0-785 0 0,0-1 0 0 0,0-1 0 0 0,1 0 1 0 0,-1-1-1 0 0,1 0 0 0 0,21 0 0 0 0,-9-2-1721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7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3436 0 0,'0'0'5645'0'0,"-119"40"-5645"0"0,111-34-40 0 0,8-4-412 0 0,0 2-380 0 0,0 0-572 0 0,12 4-3289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7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82 936 0 0,'121'105'2142'0'0,"-101"-94"-815"0"0,-19-11-1281 0 0,-1 0 0 0 0,0 0 0 0 0,1-1-1 0 0,-1 1 1 0 0,0 0 0 0 0,0 0 0 0 0,1-1 0 0 0,-1 1 0 0 0,0 0 0 0 0,0-1 0 0 0,1 1-1 0 0,-1 0 1 0 0,0 0 0 0 0,0-1 0 0 0,0 1 0 0 0,0-1 0 0 0,1 1 0 0 0,-1 0-1 0 0,0-1 1 0 0,0 1 0 0 0,0 0 0 0 0,0-1 0 0 0,0 1 0 0 0,0 0 0 0 0,0-1 0 0 0,0 1-1 0 0,0-1 1 0 0,0 1 0 0 0,0 0 0 0 0,0-1 0 0 0,0 1 0 0 0,-8-30 1848 0 0,8 30-1867 0 0,-68-124 2468 0 0,57 104-2468 0 0,11 20-6 0 0,1 0 1 0 0,-1-1 0 0 0,0 1 0 0 0,1-1 0 0 0,-1 1 0 0 0,0 0 0 0 0,1 0-1 0 0,-1-1 1 0 0,1 1 0 0 0,-1 0 0 0 0,1 0 0 0 0,-1 0 0 0 0,1-1-1 0 0,-1 1 1 0 0,1 0 0 0 0,-1 0 0 0 0,1 0 0 0 0,-1 0 0 0 0,1 0 0 0 0,-1 0-1 0 0,1 0 1 0 0,-1 0 0 0 0,1 0 0 0 0,-1 0 0 0 0,1 0 0 0 0,-1 0-1 0 0,1 1 1 0 0,-1-1 0 0 0,1 0 0 0 0,-1 0 0 0 0,1 0 0 0 0,0 1 0 0 0,27 4-774 0 0,-23-4 807 0 0,17 2-573 0 0,0 0 0 0 0,0-2 0 0 0,0 0 0 0 0,28-3 0 0 0,-49 2 487 0 0,0 0-1 0 0,0-1 1 0 0,0 1-1 0 0,0 0 1 0 0,0-1-1 0 0,1 1 1 0 0,-1 0 0 0 0,0-1-1 0 0,0 1 1 0 0,0-1-1 0 0,0 0 1 0 0,0 1-1 0 0,-1-1 1 0 0,1 0 0 0 0,0 0-1 0 0,0 1 1 0 0,0-1-1 0 0,-1 0 1 0 0,1 0-1 0 0,0 0 1 0 0,-1 0-1 0 0,1 0 1 0 0,-1 0 0 0 0,1 0-1 0 0,-1 0 1 0 0,1-2 1322 0 0,-5 36-93 0 0,3-27-1143 0 0,-1 4 72 0 0,1 1-1 0 0,0-1 0 0 0,0 0 0 0 0,1 1 1 0 0,0-1-1 0 0,1 1 0 0 0,0-1 0 0 0,1 0 1 0 0,0 1-1 0 0,0-1 0 0 0,1 0 1 0 0,1 0-1 0 0,5 11 0 0 0,-9-21-136 0 0,0 0 0 0 0,0 0 1 0 0,1 1-1 0 0,-1-1 0 0 0,0 0 0 0 0,0 0 1 0 0,1 0-1 0 0,-1 1 0 0 0,0-1 0 0 0,0 0 0 0 0,1 0 1 0 0,-1 0-1 0 0,0 0 0 0 0,1 0 0 0 0,-1 0 1 0 0,0 1-1 0 0,1-1 0 0 0,-1 0 0 0 0,0 0 0 0 0,1 0 1 0 0,-1 0-1 0 0,0 0 0 0 0,1 0 0 0 0,-1 0 0 0 0,0 0 1 0 0,1-1-1 0 0,-1 1 0 0 0,0 0 0 0 0,1 0 1 0 0,-1 0-1 0 0,0 0 0 0 0,0 0 0 0 0,1 0 0 0 0,-1-1 1 0 0,0 1-1 0 0,0 0 0 0 0,1 0 0 0 0,-1 0 1 0 0,0-1-1 0 0,0 1 0 0 0,1 0 0 0 0,-1 0 0 0 0,0-1 1 0 0,0 1-1 0 0,0 0 0 0 0,1-1 0 0 0,-1 1 1 0 0,0 0-1 0 0,0 0 0 0 0,0-1 0 0 0,0 1 0 0 0,0 0 1 0 0,0-1-1 0 0,0 0 0 0 0,10-19-280 0 0,-9 18 258 0 0,28-86-289 0 0,-7 14 208 0 0,-22 73 118 0 0,0 1 0 0 0,1-1 0 0 0,-1 1-1 0 0,0 0 1 0 0,1-1 0 0 0,-1 1 0 0 0,0-1 0 0 0,1 1 0 0 0,-1-1 0 0 0,0 1-1 0 0,1 0 1 0 0,-1-1 0 0 0,1 1 0 0 0,-1 0 0 0 0,0 0 0 0 0,1-1 0 0 0,-1 1 0 0 0,1 0-1 0 0,-1 0 1 0 0,1-1 0 0 0,-1 1 0 0 0,1 0 0 0 0,-1 0 0 0 0,1 0 0 0 0,0 0-1 0 0,-1 0 1 0 0,1 0 0 0 0,-1 0 0 0 0,1 0 0 0 0,-1 0 0 0 0,1 0 0 0 0,-1 0 0 0 0,1 0-1 0 0,-1 0 1 0 0,1 1 0 0 0,-1-1 0 0 0,1 0 0 0 0,-1 0 0 0 0,1 0 0 0 0,-1 1-1 0 0,1-1 1 0 0,-1 0 0 0 0,0 1 0 0 0,1-1 0 0 0,-1 0 0 0 0,1 1 0 0 0,-1-1 0 0 0,0 1-1 0 0,1-1 1 0 0,-1 0 0 0 0,0 1 0 0 0,1-1 0 0 0,-1 1 0 0 0,0-1 0 0 0,0 2 0 0 0,19 25-445 0 0,21 104 202 0 0,-24-76 687 0 0,-19-49-360 0 0,-10-10-52 0 0,-21-14-46 0 0,22 11-1 0 0,8 5-7 0 0,0-1-230 0 0,-1 1 0 0 0,1 0-1 0 0,0 0 1 0 0,-1 1 0 0 0,1-1 0 0 0,-1 1 0 0 0,0 0-1 0 0,0 0 1 0 0,1 0 0 0 0,-1 1 0 0 0,0 0 0 0 0,-9 0-1 0 0,12 2-2106 0 0,1 4-1691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0 320 0 0,'0'0'9257'0'0,"-1"15"-8823"0"0,-1 1-370 0 0,-1 2 403 0 0,1 1 0 0 0,1-1 0 0 0,1 0 0 0 0,3 36 0 0 0,8-26-1369 0 0,-4-28-2552 0 0,3-15-1085 0 0,-6 6 1780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26 110 2500 0 0,'0'0'5667'0'0,"1"-12"-5286"0"0,7-36-54 0 0,-7 46-281 0 0,-1-1 0 0 0,1 1 0 0 0,0-1 0 0 0,1 1 0 0 0,-1-1 0 0 0,0 1 0 0 0,1 0 1 0 0,-1 0-1 0 0,1 0 0 0 0,0 0 0 0 0,-1 0 0 0 0,1 0 0 0 0,0 0 0 0 0,0 0 0 0 0,1 1 0 0 0,-1-1 0 0 0,0 1 1 0 0,0 0-1 0 0,1-1 0 0 0,-1 1 0 0 0,1 0 0 0 0,-1 1 0 0 0,4-2 0 0 0,-1 1 26 0 0,0-1 0 0 0,0 1 0 0 0,0 1 1 0 0,0-1-1 0 0,0 1 0 0 0,0 0 0 0 0,0 0 0 0 0,1 0 0 0 0,5 2 0 0 0,-7 0-58 0 0,0-1 0 0 0,-1 1 0 0 0,1 0 0 0 0,0 0 0 0 0,-1 1 0 0 0,0-1 0 0 0,0 1 0 0 0,0 0 0 0 0,0 0 0 0 0,0 0 0 0 0,0 0 0 0 0,-1 0 0 0 0,1 1 0 0 0,-1-1 0 0 0,0 1 0 0 0,0-1 0 0 0,2 6 0 0 0,0 0-20 0 0,0 1 0 0 0,0 0 0 0 0,-1 0 0 0 0,-1 0 0 0 0,3 16 0 0 0,-5-24-8 0 0,0-1 1 0 0,0 1-1 0 0,0-1 1 0 0,0 1-1 0 0,-1-1 1 0 0,1 1-1 0 0,-1-1 1 0 0,1 1-1 0 0,-1-1 1 0 0,1 1-1 0 0,-1-1 1 0 0,0 0-1 0 0,1 1 0 0 0,-1-1 1 0 0,0 0-1 0 0,0 0 1 0 0,0 0-1 0 0,0 1 1 0 0,0-1-1 0 0,0 0 1 0 0,-1 0-1 0 0,1 0 1 0 0,0-1-1 0 0,-1 1 1 0 0,1 0-1 0 0,0 0 1 0 0,-1-1-1 0 0,1 1 1 0 0,-1-1-1 0 0,1 1 1 0 0,0-1-1 0 0,-1 0 1 0 0,0 1-1 0 0,1-1 1 0 0,-3 0-1 0 0,-10 2-69 0 0,1-1 0 0 0,-1-1 0 0 0,-16-1 0 0 0,11 0 30 0 0,-26-8-527 0 0,1 0-3299 0 0,44 15-504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9 213 3056 0 0,'0'0'5165'0'0,"-1"-19"-5036"0"0,0-1-93 0 0,-2 2 3 0 0,2 0 1 0 0,0 0-1 0 0,1 0 1 0 0,1 0-1 0 0,3-20 1 0 0,-4 36-24 0 0,1 0 0 0 0,-1 0-1 0 0,1-1 1 0 0,-1 1 0 0 0,1 0 0 0 0,0 0 0 0 0,-1 0 0 0 0,1 0 0 0 0,0 1 0 0 0,1-1 0 0 0,-1 0-1 0 0,0 0 1 0 0,0 1 0 0 0,1-1 0 0 0,-1 0 0 0 0,1 1 0 0 0,-1-1 0 0 0,1 1 0 0 0,0 0 0 0 0,-1 0-1 0 0,1-1 1 0 0,0 1 0 0 0,0 0 0 0 0,0 1 0 0 0,0-1 0 0 0,0 0 0 0 0,0 0 0 0 0,0 1 0 0 0,0 0-1 0 0,0-1 1 0 0,0 1 0 0 0,1 0 0 0 0,-1 0 0 0 0,0 0 0 0 0,0 0 0 0 0,0 0 0 0 0,0 0 0 0 0,0 1 0 0 0,3 0-1 0 0,0 1-74 0 0,-1-1 0 0 0,0 1 0 0 0,1 0-1 0 0,-1 0 1 0 0,0 0 0 0 0,-1 1 0 0 0,1-1-1 0 0,0 1 1 0 0,-1 0 0 0 0,1 0 0 0 0,-1 0 0 0 0,0 1-1 0 0,0-1 1 0 0,0 1 0 0 0,0 0 0 0 0,-1-1-1 0 0,4 7 1 0 0,-5-8 44 0 0,0 0 0 0 0,0-1-1 0 0,0 1 1 0 0,-1 0 0 0 0,1 0 0 0 0,0 0-1 0 0,-1 0 1 0 0,1-1 0 0 0,-1 1 0 0 0,0 0-1 0 0,1 0 1 0 0,-1 0 0 0 0,0 0 0 0 0,0 0-1 0 0,0 0 1 0 0,0 0 0 0 0,-1 0-1 0 0,1 0 1 0 0,0 0 0 0 0,-1 0 0 0 0,0-1-1 0 0,1 1 1 0 0,-1 0 0 0 0,0 0 0 0 0,0 0-1 0 0,0-1 1 0 0,0 1 0 0 0,0 0 0 0 0,0-1-1 0 0,0 1 1 0 0,-1-1 0 0 0,1 0 0 0 0,-1 1-1 0 0,1-1 1 0 0,-1 0 0 0 0,1 0 0 0 0,-1 0-1 0 0,0 0 1 0 0,1 0 0 0 0,-1 0 0 0 0,-2 0-1 0 0,-5 2 46 0 0,1-2 0 0 0,0 1 0 0 0,0-1 0 0 0,-1 0 0 0 0,1-1-1 0 0,0 0 1 0 0,-1 0 0 0 0,-14-3 0 0 0,-1-8 633 0 0,26 9 605 0 0,15 10-851 0 0,-5-2-367 0 0,-3-2-28 0 0,1 1-1 0 0,0 0 1 0 0,-1 1 0 0 0,0 0-1 0 0,-1 1 1 0 0,1-1 0 0 0,-1 1-1 0 0,-1 1 1 0 0,1 0 0 0 0,9 13-1 0 0,-16-18-93 0 0,1-1 0 0 0,0 1 0 0 0,-1-1-1 0 0,1 0 1 0 0,0 1 0 0 0,0-1 0 0 0,0 0-1 0 0,1 0 1 0 0,-1 0 0 0 0,0 0 0 0 0,5 2 0 0 0,-7-4-113 0 0,1 0 0 0 0,0 0 0 0 0,0 0 0 0 0,0 0 1 0 0,0 1-1 0 0,0-1 0 0 0,0 0 0 0 0,0-1 1 0 0,0 1-1 0 0,0 0 0 0 0,0 0 0 0 0,0 0 0 0 0,0 0 1 0 0,0-1-1 0 0,-1 1 0 0 0,1 0 0 0 0,0-1 0 0 0,0 1 1 0 0,0-1-1 0 0,0 1 0 0 0,-1-1 0 0 0,1 0 1 0 0,0 1-1 0 0,-1-1 0 0 0,1 0 0 0 0,0 1 0 0 0,-1-1 1 0 0,1 0-1 0 0,-1 0 0 0 0,1 1 0 0 0,-1-1 0 0 0,1 0 1 0 0,-1 0-1 0 0,0 0 0 0 0,1 0 0 0 0,-1 0 1 0 0,0 0-1 0 0,0 1 0 0 0,1-3 0 0 0,3-10-2013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2056 0 0,'0'0'8124'0'0,"1"19"-7995"0"0,3 167-1186 0 0,-4-185 794 0 0,0 1 0 0 0,0-1 0 0 0,0 1 0 0 0,0-1 0 0 0,0 0 0 0 0,0 1 0 0 0,0-1 0 0 0,1 0 0 0 0,-1 1 0 0 0,1-1 0 0 0,-1 0 0 0 0,1 0 0 0 0,-1 1 0 0 0,1-1 0 0 0,0 0 0 0 0,-1 0 0 0 0,1 0 0 0 0,0 0 0 0 0,0 0 0 0 0,0 0 0 0 0,0 0 0 0 0,0 0 0 0 0,0 0 0 0 0,0 0 0 0 0,2 1 0 0 0,4 2-2151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24 210 3308 0 0,'0'0'6043'0'0,"-20"3"-3722"0"0,20-3-2388 0 0,-2-62 106 0 0,1 29-42 0 0,4-62 0 0 0,-3 94 16 0 0,0 1 1 0 0,0-1-1 0 0,0 0 1 0 0,0 0-1 0 0,0 0 0 0 0,0 0 1 0 0,1 0-1 0 0,-1 0 1 0 0,0 1-1 0 0,0-1 1 0 0,0 0-1 0 0,1 0 1 0 0,-1 0-1 0 0,1 1 0 0 0,-1-1 1 0 0,0 0-1 0 0,1 0 1 0 0,-1 1-1 0 0,1-1 1 0 0,0 0-1 0 0,-1 1 1 0 0,1-1-1 0 0,0 1 1 0 0,-1-1-1 0 0,1 1 0 0 0,0-1 1 0 0,-1 1-1 0 0,1-1 1 0 0,0 1-1 0 0,0-1 1 0 0,0 1-1 0 0,-1 0 1 0 0,1 0-1 0 0,0-1 1 0 0,0 1-1 0 0,0 0 0 0 0,0 0 1 0 0,0 0-1 0 0,-1 0 1 0 0,1 0-1 0 0,0 0 1 0 0,0 0-1 0 0,0 0 1 0 0,0 1-1 0 0,0-1 0 0 0,-1 0 1 0 0,1 0-1 0 0,0 1 1 0 0,0-1-1 0 0,0 0 1 0 0,-1 1-1 0 0,2 0 1 0 0,2 1-85 0 0,0 1 0 0 0,-1-1 0 0 0,1 1 0 0 0,-1 0 0 0 0,1 0-1 0 0,-1 0 1 0 0,0 0 0 0 0,-1 0 0 0 0,4 5 0 0 0,3 5 45 0 0,-2 0-1 0 0,0 1 1 0 0,0 0-1 0 0,-1 0 1 0 0,-1 0-1 0 0,0 1 1 0 0,-1 0-1 0 0,3 25 1 0 0,-15-78-1132 0 0,6 25 1212 0 0,1 0 0 0 0,1 0 0 0 0,0 0 0 0 0,3-22 0 0 0,-3 31-37 0 0,1 1-1 0 0,0-1 1 0 0,-1 1-1 0 0,2 0 0 0 0,-1-1 1 0 0,0 1-1 0 0,1 0 1 0 0,-1 0-1 0 0,1 0 1 0 0,3-4-1 0 0,-4 6 12 0 0,0 0 0 0 0,0 0 0 0 0,0 0 0 0 0,0 0 0 0 0,0 0 0 0 0,1 0 0 0 0,-1 1 0 0 0,0-1 0 0 0,0 0 0 0 0,1 1 0 0 0,-1-1 0 0 0,1 1 0 0 0,-1 0 0 0 0,0-1 0 0 0,1 1 0 0 0,-1 0 0 0 0,1 0 0 0 0,-1 0 0 0 0,1 0 0 0 0,-1 0 0 0 0,1 0 0 0 0,-1 0 0 0 0,0 0 0 0 0,1 1 0 0 0,1 0 0 0 0,0 0-43 0 0,-1 1-1 0 0,1 0 0 0 0,-1 0 1 0 0,0 0-1 0 0,0 0 1 0 0,0 0-1 0 0,0 0 1 0 0,0 0-1 0 0,0 1 1 0 0,0-1-1 0 0,-1 0 0 0 0,1 1 1 0 0,-1 0-1 0 0,0-1 1 0 0,0 1-1 0 0,0 0 1 0 0,1 3-1 0 0,13 52-564 0 0,-14-56 556 0 0,4 10-1241 0 0,-4-38 1298 0 0,5-37-176 0 0,12 30 431 0 0,-18 33-271 0 0,0 0-1 0 0,0 0 0 0 0,0 0 0 0 0,0 0 0 0 0,1-1 0 0 0,-1 1 1 0 0,0 0-1 0 0,0 0 0 0 0,0 0 0 0 0,1 0 0 0 0,-1 0 0 0 0,0 0 1 0 0,0 0-1 0 0,0 0 0 0 0,1-1 0 0 0,-1 1 0 0 0,0 0 0 0 0,0 0 1 0 0,1 0-1 0 0,-1 0 0 0 0,0 0 0 0 0,0 0 0 0 0,1 0 0 0 0,-1 0 0 0 0,0 0 1 0 0,0 1-1 0 0,0-1 0 0 0,1 0 0 0 0,-1 0 0 0 0,0 0 0 0 0,0 0 1 0 0,1 0-1 0 0,-1 0 0 0 0,0 0 0 0 0,0 0 0 0 0,0 1 0 0 0,0-1 1 0 0,1 0-1 0 0,-1 0 0 0 0,0 0 0 0 0,0 1 0 0 0,6 21 281 0 0,-5 7-13 0 0,-1-19-12 0 0,1 1-1 0 0,0 0 1 0 0,0-1-1 0 0,1 0 1 0 0,3 14 0 0 0,-4-22-274 0 0,0 0 1 0 0,0 0 0 0 0,0 0 0 0 0,0 0-1 0 0,0 0 1 0 0,1 0 0 0 0,-1 0 0 0 0,1 0-1 0 0,-1 0 1 0 0,1-1 0 0 0,0 1 0 0 0,-1 0-1 0 0,1-1 1 0 0,0 1 0 0 0,0-1-1 0 0,0 0 1 0 0,0 0 0 0 0,0 0 0 0 0,1 0-1 0 0,-1 0 1 0 0,0 0 0 0 0,0-1 0 0 0,1 1-1 0 0,-1-1 1 0 0,0 1 0 0 0,1-1 0 0 0,-1 0-1 0 0,4 0 1 0 0,3-1-922 0 0,0 0 0 0 0,-1 0 0 0 0,1-1-1 0 0,0 0 1 0 0,14-5 0 0 0,-14 4-470 0 0,9-4-2332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3 256 3788 0 0,'0'0'5395'0'0,"0"-16"-5258"0"0,-2-211 239 0 0,2 227-363 0 0,0 0-1 0 0,-1 0 1 0 0,1-1-1 0 0,0 1 1 0 0,0 0-1 0 0,0 0 1 0 0,0 0-1 0 0,0-1 1 0 0,0 1-1 0 0,0 0 0 0 0,1 0 1 0 0,-1 0-1 0 0,0-1 1 0 0,0 1-1 0 0,0 0 1 0 0,0 0-1 0 0,0 0 1 0 0,0-1-1 0 0,0 1 1 0 0,0 0-1 0 0,0 0 1 0 0,0 0-1 0 0,1 0 1 0 0,-1 0-1 0 0,0-1 1 0 0,0 1-1 0 0,0 0 1 0 0,0 0-1 0 0,1 0 1 0 0,-1 0-1 0 0,0 0 0 0 0,0 0 1 0 0,0 0-1 0 0,0 0 1 0 0,1-1-1 0 0,-1 1 1 0 0,0 0-1 0 0,0 0 1 0 0,0 0-1 0 0,1 0 1 0 0,-1 0-1 0 0,0 0 1 0 0,0 0-1 0 0,0 0 1 0 0,1 0-1 0 0,-1 0 1 0 0,0 0-1 0 0,0 0 1 0 0,0 1-1 0 0,1-1 1 0 0,12 8 15 0 0,10 13-717 0 0,30 57 114 0 0,-39-54 679 0 0,2 0 1 0 0,0-2-1 0 0,2 0 0 0 0,33 32 0 0 0,-50-59-115 0 0,0 0-1 0 0,0 0 0 0 0,0-1 0 0 0,0 1 1 0 0,-1 0-1 0 0,1-1 0 0 0,-2 1 1 0 0,1-6-1 0 0,-11-63 11 0 0,7 57-617 0 0,2 1-1 0 0,0-1 0 0 0,0 0 0 0 0,2-29 1 0 0,0 45 448 0 0,0 0 0 0 0,1 0 0 0 0,-1 0 1 0 0,0 1-1 0 0,0-1 0 0 0,1 0 1 0 0,-1 0-1 0 0,0 0 0 0 0,1 0 0 0 0,-1 1 1 0 0,1-1-1 0 0,-1 0 0 0 0,1 0 1 0 0,-1 1-1 0 0,1-1 0 0 0,0 0 0 0 0,-1 1 1 0 0,1-1-1 0 0,0 1 0 0 0,0-1 1 0 0,1 0-1 0 0,7-2-2283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0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15 3352 0 0,'0'0'5976'0'0,"-19"4"-5560"0"0,-57 17-30 0 0,71-20-336 0 0,1 0 0 0 0,-1 1 0 0 0,1 0 1 0 0,0 0-1 0 0,0 0 0 0 0,0 0 0 0 0,0 1 0 0 0,0 0 1 0 0,0 0-1 0 0,0 0 0 0 0,1 0 0 0 0,0 0 1 0 0,-6 7-1 0 0,8-8-36 0 0,-1 1 0 0 0,1 0 0 0 0,0 0 1 0 0,-1-1-1 0 0,1 1 0 0 0,0 0 0 0 0,1 0 1 0 0,-1 0-1 0 0,0 0 0 0 0,1 0 0 0 0,0 0 0 0 0,0 0 1 0 0,0 0-1 0 0,0 0 0 0 0,0 0 0 0 0,1 4 0 0 0,0-3-114 0 0,0-1-1 0 0,0 1 1 0 0,1-1-1 0 0,-1 1 1 0 0,1-1-1 0 0,-1 1 1 0 0,1-1-1 0 0,0 0 0 0 0,1 0 1 0 0,-1 0-1 0 0,1 0 1 0 0,-1 0-1 0 0,1-1 1 0 0,0 1-1 0 0,0-1 0 0 0,0 1 1 0 0,0-1-1 0 0,0 0 1 0 0,0 0-1 0 0,1-1 1 0 0,-1 1-1 0 0,1-1 1 0 0,-1 1-1 0 0,1-1 0 0 0,0 0 1 0 0,-1-1-1 0 0,7 2 1 0 0,47-3-5229 0 0,-36-2 2555 0 0</inkml:trace>
  <inkml:trace contextRef="#ctx0" brushRef="#br0" timeOffset="1">234 1 1784 0 0,'0'0'6521'0'0,"-10"113"-6509"0"0,10-95-24 0 0,0 0-68 0 0,0-2-104 0 0,3 0-256 0 0,1 0-208 0 0,3-4-292 0 0,-2-2-493 0 0,2 0-887 0 0,2-4 312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0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30 260 112 0 0,'0'0'4100'0'0,"0"-17"-3811"0"0,0-1-198 0 0,-1-27 1435 0 0,7-59 1 0 0,-5 98-1459 0 0,1-1 0 0 0,-1 1 0 0 0,1-1 1 0 0,0 1-1 0 0,1 0 0 0 0,0-1 1 0 0,4-7-1 0 0,-6 13-59 0 0,-1 0 0 0 0,1 0 0 0 0,0 0 0 0 0,-1 0 0 0 0,1 0 0 0 0,0 0 0 0 0,0 0 1 0 0,0 0-1 0 0,0 0 0 0 0,0 0 0 0 0,0 1 0 0 0,0-1 0 0 0,0 0 0 0 0,0 1 0 0 0,0-1 0 0 0,1 1 0 0 0,-1-1 0 0 0,0 1 1 0 0,0-1-1 0 0,1 1 0 0 0,-1 0 0 0 0,0 0 0 0 0,0-1 0 0 0,1 1 0 0 0,-1 0 0 0 0,0 0 0 0 0,1 0 0 0 0,-1 1 0 0 0,0-1 1 0 0,1 0-1 0 0,-1 0 0 0 0,0 1 0 0 0,0-1 0 0 0,1 1 0 0 0,-1-1 0 0 0,0 1 0 0 0,0-1 0 0 0,0 1 0 0 0,0 0 0 0 0,0-1 1 0 0,0 1-1 0 0,0 0 0 0 0,0 0 0 0 0,0 0 0 0 0,0 0 0 0 0,1 1 0 0 0,1 2-23 0 0,-1 0 0 0 0,1-1-1 0 0,0 1 1 0 0,-1 0 0 0 0,0 0 0 0 0,0 1 0 0 0,0-1-1 0 0,-1 0 1 0 0,1 1 0 0 0,-1-1 0 0 0,0 1-1 0 0,0-1 1 0 0,-1 1 0 0 0,1 7 0 0 0,-1-10 19 0 0,0 1 1 0 0,1 0 0 0 0,-2-1-1 0 0,1 1 1 0 0,0 0 0 0 0,0-1-1 0 0,-1 1 1 0 0,1 0-1 0 0,-1-1 1 0 0,0 1 0 0 0,0-1-1 0 0,0 1 1 0 0,0-1-1 0 0,-1 1 1 0 0,1-1 0 0 0,0 0-1 0 0,-1 0 1 0 0,0 1-1 0 0,1-1 1 0 0,-1 0 0 0 0,0-1-1 0 0,0 1 1 0 0,0 0 0 0 0,0 0-1 0 0,-4 1 1 0 0,1-1-92 0 0,1 0 0 0 0,-1-1-1 0 0,0 1 1 0 0,0-1 0 0 0,0-1 0 0 0,0 1 0 0 0,0-1 0 0 0,0 1 0 0 0,0-1 0 0 0,0-1-1 0 0,-7 0 1 0 0,10 0-266 0 0,-1 1 1 0 0,0-1-1 0 0,1 0 0 0 0,-1 0 0 0 0,1 0 0 0 0,0 0 0 0 0,-1 0 1 0 0,1 0-1 0 0,0-1 0 0 0,0 1 0 0 0,0-1 0 0 0,0 0 0 0 0,0 0 0 0 0,-2-2 1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1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0 0 740 0 0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1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0 280 740 0 0,'133'-59'2245'0'0,"-131"58"-2203"0"0,0 1 1 0 0,-1-1-1 0 0,1 1 0 0 0,0-1 0 0 0,-1 0 1 0 0,1 0-1 0 0,-1 0 0 0 0,1 0 0 0 0,-1 0 1 0 0,1 0-1 0 0,-1 0 0 0 0,1-1 1 0 0,-1 1-1 0 0,0-1 0 0 0,0 1 0 0 0,0 0 1 0 0,0-1-1 0 0,0 0 0 0 0,0 1 1 0 0,0-1-1 0 0,-1 0 0 0 0,1 1 0 0 0,0-1 1 0 0,-1 0-1 0 0,0 0 0 0 0,1 1 1 0 0,-1-1-1 0 0,0 0 0 0 0,0 0 0 0 0,0 0 1 0 0,0 0-1 0 0,0 1 0 0 0,0-1 0 0 0,0 0 1 0 0,-1-2-1 0 0,-1-6 393 0 0,3-22 656 0 0,-1 19-885 0 0,0-1 0 0 0,1 1-1 0 0,1 0 1 0 0,0 0 0 0 0,0-1 0 0 0,7-16-1 0 0,-9 29-194 0 0,0 0 1 0 0,0 0-1 0 0,1 1 0 0 0,-1-1 0 0 0,0 0 0 0 0,1 0 0 0 0,-1 1 0 0 0,0-1 0 0 0,1 0 0 0 0,-1 1 1 0 0,1-1-1 0 0,-1 1 0 0 0,1-1 0 0 0,0 0 0 0 0,-1 1 0 0 0,1-1 0 0 0,0 1 0 0 0,-1-1 1 0 0,1 1-1 0 0,0 0 0 0 0,-1-1 0 0 0,1 1 0 0 0,0 0 0 0 0,0 0 0 0 0,-1-1 0 0 0,1 1 0 0 0,0 0 1 0 0,0 0-1 0 0,0 0 0 0 0,-1 0 0 0 0,1 0 0 0 0,0 0 0 0 0,0 0 0 0 0,0 0 0 0 0,-1 0 0 0 0,1 0 1 0 0,0 1-1 0 0,0-1 0 0 0,-1 0 0 0 0,1 0 0 0 0,0 1 0 0 0,0-1 0 0 0,-1 0 0 0 0,1 1 0 0 0,0-1 1 0 0,-1 1-1 0 0,1-1 0 0 0,0 1 0 0 0,-1-1 0 0 0,1 1 0 0 0,-1 0 0 0 0,1-1 0 0 0,-1 1 1 0 0,1 0-1 0 0,-1-1 0 0 0,0 1 0 0 0,1 0 0 0 0,-1 1 0 0 0,5 4-45 0 0,-1 0 0 0 0,0 0 0 0 0,-1 0-1 0 0,1 1 1 0 0,2 8 0 0 0,12 39 50 0 0,28 96 955 0 0,-46-149-949 0 0,1 0 0 0 0,-1 0 0 0 0,0 0 0 0 0,1 0-1 0 0,-1 1 1 0 0,0-1 0 0 0,0 0 0 0 0,0 0 0 0 0,0 0-1 0 0,0 0 1 0 0,0 0 0 0 0,0 0 0 0 0,-1 0 0 0 0,1 0-1 0 0,0 0 1 0 0,0 1 0 0 0,-1-1 0 0 0,1 0 0 0 0,-1 0-1 0 0,1 0 1 0 0,-1-1 0 0 0,1 1 0 0 0,-1 0 0 0 0,0 0-1 0 0,1 0 1 0 0,-1 0 0 0 0,0 0 0 0 0,0-1 0 0 0,0 1-1 0 0,0 0 1 0 0,0-1 0 0 0,1 1 0 0 0,-1-1 0 0 0,0 1-1 0 0,0-1 1 0 0,0 1 0 0 0,-2 0 0 0 0,-1-1-46 0 0,0 1 1 0 0,0 0 0 0 0,0-1-1 0 0,0 0 1 0 0,0 0 0 0 0,0 0-1 0 0,0-1 1 0 0,0 1 0 0 0,-8-3-1 0 0,9 2 5 0 0,0 0-1 0 0,-1-1 0 0 0,1 1 0 0 0,0-1 1 0 0,0 0-1 0 0,0 0 0 0 0,0 0 1 0 0,0 0-1 0 0,1-1 0 0 0,-1 1 0 0 0,1-1 1 0 0,-1 1-1 0 0,1-1 0 0 0,0 0 1 0 0,0 0-1 0 0,0 0 0 0 0,-2-5 1 0 0,2 4-610 0 0,0 0 0 0 0,1 0 1 0 0,0 0-1 0 0,-1-1 1 0 0,1 1-1 0 0,1 0 0 0 0,-1-1 1 0 0,0-4-1 0 0,1 2-2101 0 0</inkml:trace>
  <inkml:trace contextRef="#ctx0" brushRef="#br0" timeOffset="1">319 19 804 0 0,'0'0'6798'0'0,"4"19"-6404"0"0,15 62-45 0 0,-17-74-237 0 0,-1 1 0 0 0,-1 0 0 0 0,1 0 0 0 0,-1 0 0 0 0,0 0 0 0 0,-1 0 0 0 0,0 0 0 0 0,0 0 0 0 0,-1-1 0 0 0,0 1 0 0 0,-1 0 0 0 0,1-1 0 0 0,-6 11 0 0 0,4-11 102 0 0,1 1 0 0 0,1-1 0 0 0,-1 0-1 0 0,1 1 1 0 0,0-1 0 0 0,1 1 0 0 0,-1 12 0 0 0,2-18-186 0 0,1 0 0 0 0,-1 1 0 0 0,1-1 0 0 0,0 0 0 0 0,-1 0 1 0 0,1 1-1 0 0,0-1 0 0 0,0 0 0 0 0,1 0 0 0 0,-1 0 0 0 0,0 0 0 0 0,1 0 1 0 0,-1-1-1 0 0,1 1 0 0 0,0 0 0 0 0,-1-1 0 0 0,1 1 0 0 0,0-1 0 0 0,0 1 1 0 0,0-1-1 0 0,0 0 0 0 0,0 0 0 0 0,0 0 0 0 0,0 0 0 0 0,1 0 1 0 0,-1 0-1 0 0,0-1 0 0 0,0 1 0 0 0,1-1 0 0 0,3 1 0 0 0,11 2-358 0 0,0-2-1 0 0,0 1 1 0 0,19-2 0 0 0,-26 0 161 0 0,2-1-462 0 0,-1-1 0 0 0,1 1 0 0 0,-1-2-1 0 0,0 0 1 0 0,0 0 0 0 0,20-10 0 0 0,18-4-4817 0 0,-28 12 4308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2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14 3096 0 0,'0'0'2320'0'0,"-13"-3"-1941"0"0,3 2-332 0 0,-5-3 218 0 0,-1 1 0 0 0,0 1 0 0 0,0 1 0 0 0,-32 1 0 0 0,47 0-199 0 0,0 1 1 0 0,-1-1-1 0 0,1 0 1 0 0,0 1 0 0 0,-1-1-1 0 0,1 1 1 0 0,0 0 0 0 0,0-1-1 0 0,0 1 1 0 0,-1 0-1 0 0,1 0 1 0 0,0 0 0 0 0,0 0-1 0 0,0 0 1 0 0,0 0-1 0 0,0 0 1 0 0,0 0 0 0 0,1 0-1 0 0,-1 0 1 0 0,0 0-1 0 0,1 1 1 0 0,-1-1 0 0 0,0 3-1 0 0,-1 1 32 0 0,1 0 0 0 0,0 0 0 0 0,0 0 0 0 0,0 0 0 0 0,1 0 0 0 0,0 10 0 0 0,2 6 229 0 0,1 1 1 0 0,7 25 0 0 0,-10-46-281 0 0,0 1-51 0 0,3 9 91 0 0,-1-1 1 0 0,1 1-1 0 0,1-1 1 0 0,0 1-1 0 0,6 10 1 0 0,-9-19-304 0 0,1 1 0 0 0,0-1 0 0 0,0 1 1 0 0,0-1-1 0 0,0 0 0 0 0,0 0 0 0 0,0 0 1 0 0,0 0-1 0 0,1 0 0 0 0,-1-1 0 0 0,1 1 1 0 0,0-1-1 0 0,-1 1 0 0 0,1-1 1 0 0,0 0-1 0 0,0 0 0 0 0,0 0 0 0 0,-1-1 1 0 0,1 1-1 0 0,0-1 0 0 0,0 1 0 0 0,0-1 1 0 0,4 0-1 0 0,5 0-1900 0 0,2 0-464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2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2884 0 0,'0'0'4909'0'0,"-122"8"-6241"0"0,117-8 123 0 0,3 2-567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2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1 864 0 0,'0'0'2891'0'0,"33"0"4042"0"0,-33 1-6879 0 0,1-1 0 0 0,-1 0 0 0 0,0 1 0 0 0,1-1-1 0 0,-1 0 1 0 0,0 1 0 0 0,1-1 0 0 0,-1 1 0 0 0,0-1 0 0 0,0 1-1 0 0,1-1 1 0 0,-1 1 0 0 0,0-1 0 0 0,0 1 0 0 0,0-1 0 0 0,0 1-1 0 0,0-1 1 0 0,0 1 0 0 0,0-1 0 0 0,0 1 0 0 0,0-1 0 0 0,0 1-1 0 0,0-1 1 0 0,0 1 0 0 0,0-1 0 0 0,0 1 0 0 0,0-1 0 0 0,0 1-1 0 0,0-1 1 0 0,-1 1 0 0 0,-16 0 352 0 0,1-1-439 0 0,-140-2 189 0 0,155 4-163 0 0,-1 0 0 0 0,1 1 0 0 0,0-1 0 0 0,-1 1 0 0 0,1 0 0 0 0,0-1 0 0 0,1 1 0 0 0,-1 0 0 0 0,0 0 0 0 0,1 0 1 0 0,0-1-1 0 0,-1 1 0 0 0,1 0 0 0 0,1 5 0 0 0,-6 27-158 0 0,-4-14 168 0 0,-17 49 184 0 0,24-64-120 0 0,1-1-1 0 0,0 0 1 0 0,0 1 0 0 0,0-1-1 0 0,0 1 1 0 0,1 0 0 0 0,0-1-1 0 0,0 1 1 0 0,1-1 0 0 0,1 8 0 0 0,-1-12-64 0 0,0 0 1 0 0,0 0 0 0 0,0 1 0 0 0,0-1 0 0 0,0 0-1 0 0,0 0 1 0 0,0 0 0 0 0,0 0 0 0 0,1 0 0 0 0,-1-1-1 0 0,0 1 1 0 0,1 0 0 0 0,-1-1 0 0 0,1 1 0 0 0,-1-1 0 0 0,1 1-1 0 0,-1-1 1 0 0,1 1 0 0 0,-1-1 0 0 0,1 0 0 0 0,-1 0-1 0 0,2 0 1 0 0,41 2-315 0 0,-38-2 215 0 0,93-1-647 0 0,-50 0-1697 0 0,0 1-3948 0 0,-42 0 3802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3520 0 0,'0'0'6215'0'0,"-18"2"-5991"0"0,-1 1-192 0 0,-1 1-63 0 0,0-1 0 0 0,1-1 0 0 0,-1-1 0 0 0,-36-3 0 0 0,37-5-1421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11 326 4372 0 0,'0'0'4374'0'0,"1"-8"-3942"0"0,3-19-187 0 0,-2-1 0 0 0,-1 0 0 0 0,-1 0 0 0 0,-1 1 1 0 0,-2-1-1 0 0,-11-53 0 0 0,24 105-36 0 0,1 0 1 0 0,1-1-1 0 0,1 0 0 0 0,1-1 1 0 0,2-1-1 0 0,26 30 1 0 0,-42-50-250 0 0,0-1 0 0 0,0 0 0 0 0,1 0 0 0 0,-1 1 1 0 0,0-1-1 0 0,0 0 0 0 0,1 0 0 0 0,-1 0 0 0 0,0 1 0 0 0,1-1 1 0 0,-1 0-1 0 0,0 0 0 0 0,1 0 0 0 0,-1 0 0 0 0,0 0 0 0 0,1 0 1 0 0,-1 0-1 0 0,0 1 0 0 0,1-1 0 0 0,-1 0 0 0 0,0 0 0 0 0,1 0 1 0 0,-1 0-1 0 0,0 0 0 0 0,1-1 0 0 0,-1 1 0 0 0,0 0 0 0 0,1 0 1 0 0,-1 0-1 0 0,0 0 0 0 0,1 0 0 0 0,-1 0 0 0 0,0 0 0 0 0,0-1 1 0 0,1 1-1 0 0,5-15-401 0 0,-3-25 665 0 0,-3 32-325 0 0,2-12 151 0 0,-1 0-65 0 0,1 0 0 0 0,0 0 0 0 0,6-19 0 0 0,11 110 640 0 0,-18-62-535 0 0,1 0 1 0 0,1 0-1 0 0,0 0 1 0 0,0 0-1 0 0,1-1 1 0 0,0 0-1 0 0,0 0 1 0 0,1 0-1 0 0,0 0 1 0 0,11 13-1 0 0,-13-18-94 0 0,0-1-1 0 0,0 1 1 0 0,0-1 0 0 0,0 0-1 0 0,0 0 1 0 0,0 0-1 0 0,0 0 1 0 0,1 0 0 0 0,-1-1-1 0 0,1 0 1 0 0,0 1-1 0 0,-1-1 1 0 0,1-1 0 0 0,0 1-1 0 0,-1-1 1 0 0,1 1 0 0 0,0-1-1 0 0,0 0 1 0 0,-1 0-1 0 0,1 0 1 0 0,0-1 0 0 0,0 0-1 0 0,-1 1 1 0 0,1-1-1 0 0,0-1 1 0 0,-1 1 0 0 0,1 0-1 0 0,-1-1 1 0 0,5-2-1 0 0,-2 0-45 0 0,-1 1 0 0 0,0-1-1 0 0,1 0 1 0 0,-1 0 0 0 0,-1 0-1 0 0,1 0 1 0 0,-1-1 0 0 0,0 0-1 0 0,0 0 1 0 0,0 0-1 0 0,-1-1 1 0 0,1 1 0 0 0,-1-1-1 0 0,-1 0 1 0 0,1 0 0 0 0,-1 0-1 0 0,0 0 1 0 0,0 0 0 0 0,-1 0-1 0 0,0-1 1 0 0,0 1-1 0 0,0 0 1 0 0,-1-1 0 0 0,0 1-1 0 0,0 0 1 0 0,-1-1 0 0 0,1 1-1 0 0,-2-1 1 0 0,1 1 0 0 0,-1 0-1 0 0,1 0 1 0 0,-2 0-1 0 0,1 0 1 0 0,-1 0 0 0 0,0 0-1 0 0,0 1 1 0 0,0-1 0 0 0,-1 1-1 0 0,0 0 1 0 0,0 0-1 0 0,0 0 1 0 0,-1 1 0 0 0,1-1-1 0 0,-1 1 1 0 0,0 0 0 0 0,-1 1-1 0 0,1-1 1 0 0,0 1 0 0 0,-8-3-1 0 0,12 5-139 0 0,0 0 0 0 0,0 1 0 0 0,0-1 0 0 0,0 1-1 0 0,0-1 1 0 0,0 1 0 0 0,0 0 0 0 0,0-1 0 0 0,0 1 0 0 0,0 0 0 0 0,0 0-1 0 0,0 0 1 0 0,0 0 0 0 0,0-1 0 0 0,0 2 0 0 0,0-1 0 0 0,0 0-1 0 0,0 0 1 0 0,0 0 0 0 0,0 0 0 0 0,0 1 0 0 0,0-1 0 0 0,0 0 0 0 0,0 1-1 0 0,0-1 1 0 0,0 1 0 0 0,0-1 0 0 0,0 1 0 0 0,-1 0 0 0 0,2 10-2058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1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0 3488 0 0,'0'0'7187'0'0,"-17"5"-6977"0"0,12-4-194 0 0,-12 4-15 0 0,0 0 0 0 0,-1-2-1 0 0,1 0 1 0 0,-1-1 0 0 0,0-1 0 0 0,-34-1 0 0 0,32-4-187 0 0,-10-1 175 0 0,9 5-4516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1 548 0 0,'0'0'7919'0'0,"3"16"-7487"0"0,8 145 724 0 0,-12-129-1069 0 0,0-18-53 0 0,1-1 1 0 0,0 1-1 0 0,3 16 1 0 0,-3-30-90 0 0,0 1 1 0 0,0-1 0 0 0,1 0-1 0 0,-1 1 1 0 0,0-1 0 0 0,0 0-1 0 0,0 1 1 0 0,1-1 0 0 0,-1 0-1 0 0,0 0 1 0 0,1 1 0 0 0,-1-1-1 0 0,0 0 1 0 0,1 0 0 0 0,-1 1-1 0 0,0-1 1 0 0,1 0 0 0 0,-1 0-1 0 0,0 0 1 0 0,1 0 0 0 0,-1 0-1 0 0,0 1 1 0 0,1-1 0 0 0,-1 0-1 0 0,1 0 1 0 0,-1 0 0 0 0,0 0-1 0 0,1 0 1 0 0,-1 0 0 0 0,0 0-1 0 0,1 0 1 0 0,-1-1 0 0 0,1 1 0 0 0,-1 0-1 0 0,0 0 1 0 0,1 0 0 0 0,-1 0-1 0 0,0 0 1 0 0,1-1 0 0 0,-1 1-1 0 0,0 0 1 0 0,1 0 0 0 0,-1-1-1 0 0,0 1 1 0 0,1 0 0 0 0,-1 0-1 0 0,0-1 1 0 0,0 1 0 0 0,0 0-1 0 0,1-1 1 0 0,-1 1 0 0 0,0 0-1 0 0,0-1 1 0 0,21-20-3740 0 0,-18 18 2683 0 0,8-8-1170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3408 0 0,'0'0'6775'0'0,"-21"0"-6422"0"0,-5 1-277 0 0,-130 0 879 0 0,149-2-1398 0 0,-26-1 1237 0 0,24 1-2492 0 0,16 1-3784 0 0,7 0 2900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3648 0 0,'0'0'5001'0'0,"3"20"-4288"0"0,15 169 1699 0 0,-18-172-2664 0 0,5 28 1289 0 0,5-29-3007 0 0,11-10-4022 0 0,-8-6 1395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6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4064 0 0,'0'0'7698'0'0,"26"-8"-6557"0"0,9 7-1108 0 0,54-11 1 0 0,-54 7-166 0 0,53-3 1 0 0,-87 8 32 0 0,-43 26-861 0 0,39-23 1002 0 0,1 0 0 0 0,-1 0 0 0 0,1 0 0 0 0,0 0 0 0 0,0 0 0 0 0,1 0-1 0 0,-1 1 1 0 0,1-1 0 0 0,-1 1 0 0 0,1-1 0 0 0,0 1 0 0 0,0-1 0 0 0,1 1 0 0 0,-1 0 0 0 0,1-1 0 0 0,0 1 0 0 0,0 0 0 0 0,0-1 0 0 0,0 1 0 0 0,1 4 0 0 0,2 12-95 0 0,1 0-1 0 0,10 29 1 0 0,-6-21 192 0 0,-1-6-179 0 0,-2 0 1 0 0,-1-1-1 0 0,0 2 0 0 0,-2-1 1 0 0,0 0-1 0 0,-3 35 0 0 0,0-53 19 0 0,1-1-1 0 0,-2 0 0 0 0,1 0 0 0 0,0 0 0 0 0,-1 1 0 0 0,1-1 0 0 0,-1-1 1 0 0,0 1-1 0 0,0 0 0 0 0,0 0 0 0 0,0-1 0 0 0,0 1 0 0 0,-1-1 0 0 0,1 0 0 0 0,-1 1 1 0 0,0-1-1 0 0,1-1 0 0 0,-1 1 0 0 0,0 0 0 0 0,0-1 0 0 0,0 1 0 0 0,-1-1 1 0 0,1 0-1 0 0,0 0 0 0 0,0 0 0 0 0,-1 0 0 0 0,1-1 0 0 0,0 1 0 0 0,-1-1 0 0 0,1 0 1 0 0,-6 0-1 0 0,4 0-37 0 0,1 0 0 0 0,0 0 0 0 0,0 0 0 0 0,0-1 0 0 0,0 0 0 0 0,0 1 0 0 0,0-1 0 0 0,0-1 0 0 0,0 1 0 0 0,0 0 0 0 0,0-1 0 0 0,0 0 0 0 0,0 0 0 0 0,1 0 0 0 0,-1-1 0 0 0,1 1 0 0 0,0-1 0 0 0,0 1 0 0 0,0-1 0 0 0,0 0 0 0 0,0-1 0 0 0,0 1 0 0 0,1 0 1 0 0,0-1-1 0 0,-4-7 0 0 0,5 9-192 0 0,0 0 0 0 0,0 0 0 0 0,1 0 1 0 0,-1 0-1 0 0,1 0 0 0 0,-1 0 1 0 0,1 0-1 0 0,0-1 0 0 0,0 1 0 0 0,0 0 1 0 0,0 0-1 0 0,0 0 0 0 0,0-1 1 0 0,1 1-1 0 0,-1 0 0 0 0,1 0 0 0 0,-1 0 1 0 0,1 0-1 0 0,0 0 0 0 0,0 0 1 0 0,0 0-1 0 0,0 0 0 0 0,2-2 0 0 0,10-7-2757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0 292 0 0,'0'0'8541'0'0,"-15"5"-8243"0"0,-42 12 52 0 0,56-16-348 0 0,0-1 0 0 0,0 0 1 0 0,0 1-1 0 0,0-1 0 0 0,0 1 0 0 0,1-1 1 0 0,-1 1-1 0 0,0-1 0 0 0,0 1 0 0 0,1-1 1 0 0,-1 1-1 0 0,0 0 0 0 0,1 0 0 0 0,-1-1 1 0 0,0 1-1 0 0,1 0 0 0 0,-1 0 0 0 0,1 0 1 0 0,0-1-1 0 0,-1 1 0 0 0,1 0 0 0 0,0 0 0 0 0,-1 0 1 0 0,1 0-1 0 0,0 0 0 0 0,0 0 0 0 0,0 0 1 0 0,0 0-1 0 0,0 0 0 0 0,0 0 0 0 0,0 0 1 0 0,0 0-1 0 0,0 0 0 0 0,0-1 0 0 0,0 1 1 0 0,1 0-1 0 0,-1 0 0 0 0,0 0 0 0 0,1 0 1 0 0,-1 0-1 0 0,1 0 0 0 0,-1 0 0 0 0,1-1 1 0 0,-1 1-1 0 0,1 0 0 0 0,0 0 0 0 0,-1-1 1 0 0,1 1-1 0 0,0-1 0 0 0,-1 1 0 0 0,3 1 1 0 0,-1-1-47 0 0,54 46-555 0 0,-53-44 569 0 0,0 0-1 0 0,0 0 1 0 0,0 0-1 0 0,-1 0 0 0 0,1 1 1 0 0,-1-1-1 0 0,0 1 0 0 0,0 0 1 0 0,0-1-1 0 0,0 1 1 0 0,-1 0-1 0 0,1 0 0 0 0,-1 0 1 0 0,1 8-1 0 0,-3-11 6 0 0,0 0 0 0 0,1 0-1 0 0,-1 0 1 0 0,0 0 0 0 0,0 0 0 0 0,0 0-1 0 0,0 0 1 0 0,0-1 0 0 0,0 1 0 0 0,0 0 0 0 0,0-1-1 0 0,0 1 1 0 0,0 0 0 0 0,-1-1 0 0 0,1 1-1 0 0,0-1 1 0 0,0 0 0 0 0,-1 1 0 0 0,1-1-1 0 0,0 0 1 0 0,0 0 0 0 0,-1 0 0 0 0,1 0 0 0 0,0 0-1 0 0,-3 0 386 0 0,37 12-1380 0 0,-29-8 1105 0 0,-1-1-1 0 0,1 0 1 0 0,-1 1 0 0 0,0 0 0 0 0,-1-1 0 0 0,1 1 0 0 0,0 0 0 0 0,-1 0 0 0 0,0 1-1 0 0,0-1 1 0 0,0 0 0 0 0,-1 1 0 0 0,0 0 0 0 0,1-1 0 0 0,-2 1 0 0 0,1-1 0 0 0,0 1-1 0 0,-1 0 1 0 0,0 0 0 0 0,0-1 0 0 0,0 1 0 0 0,-2 9 0 0 0,-1-11-134 0 0,1-1 1 0 0,-1 1 0 0 0,0-1-1 0 0,1 0 1 0 0,-1 0-1 0 0,0 0 1 0 0,0 0 0 0 0,-1 0-1 0 0,1-1 1 0 0,0 0 0 0 0,0 1-1 0 0,-1-1 1 0 0,1 0-1 0 0,-1-1 1 0 0,1 1 0 0 0,-1 0-1 0 0,1-1 1 0 0,-1 0-1 0 0,1 0 1 0 0,-1 0 0 0 0,0 0-1 0 0,1-1 1 0 0,-6-1-1 0 0,8 2-119 0 0,1-1 1 0 0,-1 0-1 0 0,1 1 0 0 0,-1-1 0 0 0,1 0 0 0 0,-1 1 0 0 0,1-1 0 0 0,0 0 0 0 0,-1 0 0 0 0,1 0 0 0 0,0 1 0 0 0,0-1 0 0 0,-1 0 0 0 0,1 0 1 0 0,0 0-1 0 0,0 0 0 0 0,0 0 0 0 0,0 1 0 0 0,0-1 0 0 0,0 0 0 0 0,1-2 0 0 0,-1 0-927 0 0,0-6-1791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7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5 146 3300 0 0,'0'0'6206'0'0,"0"1"-6200"0"0,1-1 0 0 0,-1 1 0 0 0,0-1 0 0 0,0 1 0 0 0,0-1 1 0 0,0 1-1 0 0,1-1 0 0 0,-1 0 0 0 0,0 1 0 0 0,0-1 1 0 0,1 1-1 0 0,-1-1 0 0 0,0 1 0 0 0,1-1 0 0 0,-1 0 1 0 0,0 1-1 0 0,1-1 0 0 0,-1 0 0 0 0,1 1 0 0 0,-1-1 1 0 0,1 0-1 0 0,-1 0 0 0 0,0 1 0 0 0,1-1 0 0 0,-1 0 1 0 0,1 0-1 0 0,0 0 0 0 0,6-4-88 0 0,-1-1 1 0 0,0 0-1 0 0,0 0 1 0 0,0-1 0 0 0,-1 0-1 0 0,0 0 1 0 0,0 0-1 0 0,8-13 1 0 0,-11 15 41 0 0,0 0 1 0 0,0 1 0 0 0,0-1-1 0 0,0 0 1 0 0,-1 0-1 0 0,0 0 1 0 0,0-1 0 0 0,0 1-1 0 0,0 0 1 0 0,0 0-1 0 0,-1 0 1 0 0,0-1 0 0 0,0 1-1 0 0,0 0 1 0 0,0-1 0 0 0,-1 1-1 0 0,1 0 1 0 0,-2-5-1 0 0,1 8 31 0 0,1 1 0 0 0,-1-1 1 0 0,1 0-1 0 0,-1 1 0 0 0,0-1 0 0 0,1 0 0 0 0,-1 1 0 0 0,0-1 0 0 0,1 1 0 0 0,-1-1 0 0 0,0 1 0 0 0,1-1 0 0 0,-1 1 0 0 0,0 0 0 0 0,0-1 0 0 0,0 1 0 0 0,0 0 0 0 0,1-1 0 0 0,-1 1 0 0 0,0 0 0 0 0,0 0 0 0 0,0 0 0 0 0,0 0 0 0 0,0 0 0 0 0,1 0 0 0 0,-1 0 0 0 0,0 0 0 0 0,0 0 0 0 0,0 1 0 0 0,0-1 0 0 0,0 0 0 0 0,1 0 1 0 0,-1 1-1 0 0,0-1 0 0 0,0 0 0 0 0,-1 2 0 0 0,-27 16 564 0 0,26-13-472 0 0,0 0 0 0 0,0-1 0 0 0,0 1 0 0 0,0 1 0 0 0,1-1 0 0 0,0 0 0 0 0,0 1 0 0 0,0-1 0 0 0,1 1 0 0 0,0-1 0 0 0,0 1 0 0 0,0 0 0 0 0,1 0 0 0 0,0 8 0 0 0,0-10-40 0 0,0 0 0 0 0,0 0 0 0 0,0 0-1 0 0,1 0 1 0 0,0 0 0 0 0,0-1 0 0 0,0 1 0 0 0,0 0 0 0 0,1 0 0 0 0,-1-1-1 0 0,1 1 1 0 0,0-1 0 0 0,0 0 0 0 0,0 1 0 0 0,1-1 0 0 0,-1 0 0 0 0,1 0-1 0 0,-1-1 1 0 0,1 1 0 0 0,0 0 0 0 0,0-1 0 0 0,4 3 0 0 0,-1-2-81 0 0,1 0 1 0 0,-1-1-1 0 0,0 0 1 0 0,1 0-1 0 0,0 0 1 0 0,-1-1-1 0 0,1 0 0 0 0,0 0 1 0 0,0-1-1 0 0,-1 0 1 0 0,1 0-1 0 0,0 0 1 0 0,0-1-1 0 0,6-1 1 0 0,2-2-859 0 0,0-1 0 0 0,-1 0 0 0 0,1 0 0 0 0,-1-2 0 0 0,16-9 0 0 0,-5 2-2889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4108 0 0,'0'0'6432'0'0,"3"-2"-6001"0"0,0-1-452 0 0,1 1 1 0 0,-1 0-1 0 0,1 0 0 0 0,0 0 0 0 0,-1 1 0 0 0,1 0 1 0 0,0-1-1 0 0,0 1 0 0 0,0 0 0 0 0,0 1 1 0 0,0-1-1 0 0,5 1 0 0 0,63-2-252 0 0,-32 2 24 0 0,-28 0 131 0 0,-2 0 99 0 0,1-1 0 0 0,-1 1-1 0 0,1-2 1 0 0,-1 1-1 0 0,0-1 1 0 0,1-1 0 0 0,9-4-1 0 0,-26 3-988 0 0,5 4 1037 0 0,1 0 0 0 0,-1 0 1 0 0,1 0-1 0 0,0 1 0 0 0,-1-1 1 0 0,1 0-1 0 0,-1 0 1 0 0,1 1-1 0 0,0-1 0 0 0,-1 0 1 0 0,1 0-1 0 0,0 1 0 0 0,-1-1 1 0 0,1 0-1 0 0,0 1 0 0 0,-1-1 1 0 0,1 0-1 0 0,0 1 0 0 0,0-1 1 0 0,-1 1-1 0 0,1-1 0 0 0,0 0 1 0 0,0 1-1 0 0,0-1 0 0 0,0 1 1 0 0,-1-1-1 0 0,1 1 0 0 0,0-1 1 0 0,0 1-1 0 0,0-1 0 0 0,0 1 1 0 0,0-1-1 0 0,0 0 1 0 0,0 1-1 0 0,0-1 0 0 0,1 1 1 0 0,-1-1-1 0 0,0 1 0 0 0,0 0 1 0 0,4 105 420 0 0,-1 45-103 0 0,-4-132-159 0 0,-1 1 1 0 0,0 0-1 0 0,-2-1 1 0 0,0 1-1 0 0,-11 26 1 0 0,15-44-215 0 0,0-1 1 0 0,-1 0-1 0 0,1 1 1 0 0,0-1-1 0 0,-1 0 1 0 0,1 0-1 0 0,-1 0 1 0 0,0 1 0 0 0,1-1-1 0 0,-1 0 1 0 0,0 0-1 0 0,1 0 1 0 0,-1 0-1 0 0,0 0 1 0 0,0 0-1 0 0,0 0 1 0 0,0 0-1 0 0,0 0 1 0 0,0-1-1 0 0,-1 1 1 0 0,1 0-1 0 0,0-1 1 0 0,0 1-1 0 0,0-1 1 0 0,-1 1-1 0 0,1-1 1 0 0,0 1 0 0 0,0-1-1 0 0,-1 0 1 0 0,1 0-1 0 0,0 0 1 0 0,-1 0-1 0 0,1 0 1 0 0,0 0-1 0 0,-1 0 1 0 0,1 0-1 0 0,0 0 1 0 0,-1-1-1 0 0,1 1 1 0 0,0 0-1 0 0,0-1 1 0 0,-1 1-1 0 0,-1-2 1 0 0,0 0-38 0 0,-1 0 1 0 0,1-1-1 0 0,0 1 1 0 0,0-1-1 0 0,1 0 1 0 0,-1 0-1 0 0,0 0 1 0 0,1 0-1 0 0,0-1 1 0 0,0 1-1 0 0,0 0 1 0 0,0-1-1 0 0,-2-4 1 0 0,2-1-777 0 0,0 0 0 0 0,1 0 0 0 0,-1 0 0 0 0,2 0 0 0 0,0-16 1 0 0,0 16-1201 0 0,0-2-633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38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12 166 1364 0 0,'0'0'4927'0'0,"-1"-13"-4660"0"0,-1 0-211 0 0,-1-3 38 0 0,0-1 0 0 0,1 1-1 0 0,1-1 1 0 0,1 0 0 0 0,3-27 0 0 0,-3 44-83 0 0,0-1 1 0 0,0 1 0 0 0,0 0 0 0 0,1-1-1 0 0,-1 1 1 0 0,0 0 0 0 0,0-1 0 0 0,0 1-1 0 0,0 0 1 0 0,1 0 0 0 0,-1-1 0 0 0,0 1-1 0 0,0 0 1 0 0,0 0 0 0 0,1-1 0 0 0,-1 1-1 0 0,0 0 1 0 0,0 0 0 0 0,1 0 0 0 0,-1-1-1 0 0,0 1 1 0 0,1 0 0 0 0,-1 0-1 0 0,0 0 1 0 0,0 0 0 0 0,1 0 0 0 0,-1 0-1 0 0,0 0 1 0 0,1 0 0 0 0,-1 0 0 0 0,0 0-1 0 0,1 0 1 0 0,-1 0 0 0 0,0 0 0 0 0,1 0-1 0 0,-1 0 1 0 0,0 0 0 0 0,1 0 0 0 0,-1 0-1 0 0,0 0 1 0 0,1 0 0 0 0,-1 0 0 0 0,0 1-1 0 0,0-1 1 0 0,1 0 0 0 0,-1 0 0 0 0,0 0-1 0 0,0 0 1 0 0,1 1 0 0 0,-1-1 0 0 0,0 0-1 0 0,0 0 1 0 0,1 1 0 0 0,-1-1 0 0 0,0 0-1 0 0,0 0 1 0 0,0 1 0 0 0,0-1-1 0 0,0 0 1 0 0,1 1 0 0 0,-1-1 0 0 0,0 0-1 0 0,0 1 1 0 0,0-1 0 0 0,0 0 0 0 0,0 1-1 0 0,13 20 65 0 0,-6-5-92 0 0,9 19 78 0 0,13 40 0 0 0,-29-75-77 0 0,0 0 0 0 0,0 0 0 0 0,0 0 0 0 0,0-1 0 0 0,0 1 0 0 0,0 0 0 0 0,0 0 0 0 0,0 0 0 0 0,0 0 0 0 0,0-1 0 0 0,0 1 0 0 0,0 0 0 0 0,0 0 0 0 0,0 0 0 0 0,1 0 0 0 0,-1 0 0 0 0,0-1 0 0 0,0 1 0 0 0,0 0 0 0 0,0 0 0 0 0,0 0 0 0 0,0 0 0 0 0,1 0 0 0 0,-1 0 0 0 0,0 0 0 0 0,0 0 0 0 0,0-1 0 0 0,0 1 0 0 0,1 0 0 0 0,-1 0 0 0 0,0 0 0 0 0,0 0 0 0 0,0 0 0 0 0,0 0 0 0 0,1 0 0 0 0,-1 0 0 0 0,0 0 0 0 0,0 0 0 0 0,0 0 0 0 0,0 0 0 0 0,1 0 0 0 0,-1 0 0 0 0,0 0 0 0 0,0 0 0 0 0,0 0 0 0 0,0 1 0 0 0,1-1 0 0 0,-1 0 0 0 0,0 0 0 0 0,0 0 0 0 0,0 0 0 0 0,0 0 0 0 0,0 0 0 0 0,1 0 0 0 0,-1 0 0 0 0,0 1 0 0 0,0-1 0 0 0,0 0 0 0 0,0 0 0 0 0,0 0 0 0 0,0 0 0 0 0,0 0 0 0 0,0 1 0 0 0,1-1 0 0 0,4-15-278 0 0,-1 0 211 0 0,0 0 0 0 0,0 0 0 0 0,2 0 0 0 0,0 1 0 0 0,0 0 1 0 0,2 0-1 0 0,15-24 0 0 0,-23 38 111 0 0,0 0-1 0 0,1-1 1 0 0,-1 1 0 0 0,0 0 0 0 0,0 0 0 0 0,0-1-1 0 0,0 1 1 0 0,0 0 0 0 0,1 0 0 0 0,-1-1 0 0 0,0 1-1 0 0,0 0 1 0 0,0 0 0 0 0,1 0 0 0 0,-1-1-1 0 0,0 1 1 0 0,0 0 0 0 0,1 0 0 0 0,-1 0 0 0 0,0 0-1 0 0,1 0 1 0 0,-1 0 0 0 0,0-1 0 0 0,0 1-1 0 0,1 0 1 0 0,-1 0 0 0 0,0 0 0 0 0,1 0 0 0 0,-1 0-1 0 0,0 0 1 0 0,0 0 0 0 0,1 0 0 0 0,-1 0 0 0 0,0 0-1 0 0,1 0 1 0 0,-1 1 0 0 0,0-1 0 0 0,0 0-1 0 0,1 0 1 0 0,4 14 492 0 0,-3 22-350 0 0,-2-34-150 0 0,-2 37 446 0 0,-2 0 0 0 0,-10 45 0 0 0,6-46-84 0 0,3 2 1 0 0,-2 46 0 0 0,7-79-347 0 0,0 1-1 0 0,0-1 0 0 0,1 0 0 0 0,0 0 1 0 0,0 1-1 0 0,1-1 0 0 0,0 0 0 0 0,0 0 1 0 0,1 0-1 0 0,4 9 0 0 0,-5-13-171 0 0,0 0-1 0 0,0-1 1 0 0,0 1-1 0 0,0-1 1 0 0,1 0 0 0 0,-1 1-1 0 0,1-1 1 0 0,-1 0 0 0 0,1 0-1 0 0,4 2 1 0 0,-3-3-473 0 0,0 1 1 0 0,0 0-1 0 0,0-1 1 0 0,1 0-1 0 0,-1 0 0 0 0,0 0 1 0 0,1-1-1 0 0,8 1 1 0 0,6-1-3359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5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1316 0 0,'0'0'6123'0'0,"-9"42"-2824"0"0,6-30-3078 0 0,0-1 1 0 0,-1 0 0 0 0,0-1-1 0 0,-9 17 1 0 0,-10 26-261 0 0,14-31-31 0 0,-2 2-1260 0 0,8-13-3427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1480 0 0,'0'0'6661'0'0,"0"19"-6189"0"0,-9 153 474 0 0,8-146-957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1 516 0 0,'0'0'10257'0'0,"-17"1"-9937"0"0,5 0-249 0 0,-31 2 69 0 0,-70-3 1 0 0,111-1-512 0 0,-13 0 1024 0 0,10-1-2378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0 4648 0 0,'0'0'4782'0'0,"-21"5"-4428"0"0,13-3-338 0 0,-28 6 149 0 0,-1-1 1 0 0,-65 3-1 0 0,95-10-602 0 0,1-1 0 0 0,-1 0-1 0 0,0 0 1 0 0,1 0-1 0 0,-1-1 1 0 0,-8-3 0 0 0,23 4-6366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6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4328 0 0,'0'0'5214'0'0,"1"-13"-5030"0"0,1-4-115 0 0,9-81-22 0 0,-10 87-44 0 0,1 1 1 0 0,1-1-1 0 0,0 1 0 0 0,0 0 0 0 0,1 0 0 0 0,0 0 0 0 0,9-14 1 0 0,-11 22-9 0 0,-1 0 1 0 0,1-1-1 0 0,0 1 1 0 0,-1 0-1 0 0,1 0 1 0 0,0 0-1 0 0,0 1 1 0 0,1-1-1 0 0,-1 0 1 0 0,0 1-1 0 0,0-1 1 0 0,1 1-1 0 0,-1 0 1 0 0,1 0-1 0 0,0 0 1 0 0,-1 0-1 0 0,1 0 1 0 0,-1 1-1 0 0,1-1 1 0 0,0 1-1 0 0,0-1 1 0 0,-1 1-1 0 0,1 0 1 0 0,0 0-1 0 0,0 1 1 0 0,-1-1-1 0 0,1 0 1 0 0,0 1-1 0 0,-1 0 1 0 0,1-1-1 0 0,0 1 1 0 0,-1 0-1 0 0,1 1 1 0 0,-1-1-1 0 0,1 0 1 0 0,-1 1-1 0 0,0-1 1 0 0,0 1-1 0 0,1 0 1 0 0,-1-1-1 0 0,0 1 1 0 0,-1 0-1 0 0,1 0 1 0 0,0 1-1 0 0,0-1 1 0 0,-1 0-1 0 0,0 1 1 0 0,1-1 0 0 0,-1 0-1 0 0,0 1 1 0 0,0 0-1 0 0,0-1 1 0 0,0 1-1 0 0,-1 0 1 0 0,1-1-1 0 0,-1 1 1 0 0,0 0-1 0 0,1-1 1 0 0,-1 1-1 0 0,-1 0 1 0 0,1 0-1 0 0,0-1 1 0 0,-1 1-1 0 0,1 0 1 0 0,-1 0-1 0 0,0-1 1 0 0,-1 5-1 0 0,0-3-31 0 0,-1-1 0 0 0,1 1 0 0 0,-1-1 0 0 0,1 1 0 0 0,-1-1 0 0 0,0 0 0 0 0,0 0-1 0 0,0 0 1 0 0,-1-1 0 0 0,1 1 0 0 0,-1-1 0 0 0,1 0 0 0 0,-1 0 0 0 0,0 0 0 0 0,0 0 0 0 0,0-1 0 0 0,0 1 0 0 0,0-1-1 0 0,0 0 1 0 0,0 0 0 0 0,0-1 0 0 0,-5 1 0 0 0,41 46 1465 0 0,-22-33-1597 0 0,22 24 609 0 0,-30-36-556 0 0,-1-1 0 0 0,1 0 0 0 0,0 1-1 0 0,-1-1 1 0 0,1 0 0 0 0,0 0-1 0 0,0 0 1 0 0,0 0 0 0 0,0 0 0 0 0,0-1-1 0 0,0 1 1 0 0,0-1 0 0 0,0 1-1 0 0,0-1 1 0 0,0 0 0 0 0,0 1 0 0 0,0-1-1 0 0,0 0 1 0 0,0 0 0 0 0,2-1-1 0 0,-3 0 48 0 0,0 1 0 0 0,0-1-1 0 0,0 0 1 0 0,0 1-1 0 0,0-1 1 0 0,0 0 0 0 0,0 0-1 0 0,0 0 1 0 0,0 0 0 0 0,0 0-1 0 0,-1 0 1 0 0,1 0-1 0 0,-1 0 1 0 0,1-1 0 0 0,0 1-1 0 0,-1 0 1 0 0,0 0-1 0 0,1 0 1 0 0,-1-1 0 0 0,0 1-1 0 0,1-2 1 0 0,2-28 1691 0 0,-4 32-1582 0 0,1-1 0 0 0,-1 1 1 0 0,1 0-1 0 0,-1 0 0 0 0,1 0 0 0 0,-1 0 0 0 0,1 0 1 0 0,0 0-1 0 0,-1 0 0 0 0,1 1 0 0 0,0-1 0 0 0,0 0 1 0 0,0 0-1 0 0,0 0 0 0 0,0 0 0 0 0,0 0 0 0 0,0 0 0 0 0,0 0 1 0 0,0 0-1 0 0,1 0 0 0 0,-1 0 0 0 0,0 1 0 0 0,1 0 1 0 0,9 27 323 0 0,-6-25-327 0 0,-1 0 1 0 0,1 0 0 0 0,1-1-1 0 0,-1 1 1 0 0,0-1 0 0 0,1 0-1 0 0,-1 0 1 0 0,1-1 0 0 0,0 0 0 0 0,0 1-1 0 0,0-2 1 0 0,0 1 0 0 0,1 0-1 0 0,-1-1 1 0 0,0 0 0 0 0,1 0 0 0 0,-1-1-1 0 0,0 0 1 0 0,1 1 0 0 0,-1-2-1 0 0,1 1 1 0 0,-1-1 0 0 0,0 0-1 0 0,1 0 1 0 0,-1 0 0 0 0,9-4 0 0 0,-9 4-60 0 0,0-1 1 0 0,0 0 0 0 0,0 0-1 0 0,0-1 1 0 0,-1 0 0 0 0,1 0-1 0 0,-1 0 1 0 0,1 0 0 0 0,-1 0-1 0 0,0-1 1 0 0,0 0 0 0 0,0 0 0 0 0,-1 0-1 0 0,0 0 1 0 0,1-1 0 0 0,-1 1-1 0 0,-1-1 1 0 0,1 0 0 0 0,-1 0-1 0 0,0 0 1 0 0,0 0 0 0 0,0 0-1 0 0,-1 0 1 0 0,0-1 0 0 0,0 1 0 0 0,1-8-1 0 0,-2 11 28 0 0,0-1 0 0 0,0 1-1 0 0,0 0 1 0 0,0 0 0 0 0,-1-1-1 0 0,1 1 1 0 0,0 0 0 0 0,-1 0-1 0 0,0 0 1 0 0,1 0 0 0 0,-1 0-1 0 0,0 0 1 0 0,0 0-1 0 0,0 0 1 0 0,-1 0 0 0 0,1 0-1 0 0,0 0 1 0 0,-1 1 0 0 0,1-1-1 0 0,-1 1 1 0 0,1-1 0 0 0,-4-2-1 0 0,-1 1-62 0 0,0 1 0 0 0,0-1 0 0 0,0 1 0 0 0,-1 1 1 0 0,1-1-1 0 0,-13-1 0 0 0,-33 1-3291 0 0,39 2 652 0 0,1 0-1007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7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3232 0 0,'0'0'5741'0'0,"4"18"-5335"0"0,-1 2-294 0 0,2 10 527 0 0,2 0 0 0 0,15 45 0 0 0,-21-73-607 0 0,0 1 0 0 0,0-1 0 0 0,0 1 0 0 0,0-1 0 0 0,0 0 0 0 0,1 1 0 0 0,-1-1-1 0 0,1 0 1 0 0,-1 0 0 0 0,1 0 0 0 0,0 0 0 0 0,0 0 0 0 0,-1-1 0 0 0,1 1 0 0 0,1 0-1 0 0,-1-1 1 0 0,0 0 0 0 0,0 1 0 0 0,1-1 0 0 0,-1 0 0 0 0,0 0 0 0 0,4 1 0 0 0,-4-3-83 0 0,1 1 0 0 0,-1 0 1 0 0,0-1-1 0 0,0 0 1 0 0,0 1-1 0 0,0-1 0 0 0,0 0 1 0 0,0 0-1 0 0,0 0 0 0 0,0 0 1 0 0,0-1-1 0 0,-1 1 1 0 0,1 0-1 0 0,0-1 0 0 0,-1 1 1 0 0,1-1-1 0 0,-1 0 1 0 0,1 1-1 0 0,-1-1 0 0 0,0 0 1 0 0,0 0-1 0 0,0 0 0 0 0,0 0 1 0 0,0 0-1 0 0,0 0 1 0 0,0-3-1 0 0,21-67-1667 0 0,-18 57 378 0 0,-1 0 0 0 0,2 1-1 0 0,0 0 1 0 0,10-20 0 0 0,-5 19-1016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7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20 262 1264 0 0,'0'0'6018'0'0,"5"-19"-5863"0"0,-1 7-136 0 0,42-162 441 0 0,-45 167-421 0 0,1 1-1 0 0,0-1 1 0 0,0 0 0 0 0,0 1-1 0 0,4-9 1 0 0,-5 15-25 0 0,-1-1 1 0 0,0 1-1 0 0,0-1 1 0 0,1 1 0 0 0,-1-1-1 0 0,0 1 1 0 0,1-1-1 0 0,-1 1 1 0 0,1-1-1 0 0,-1 1 1 0 0,1 0-1 0 0,-1-1 1 0 0,1 1 0 0 0,-1 0-1 0 0,1-1 1 0 0,-1 1-1 0 0,1 0 1 0 0,-1 0-1 0 0,1-1 1 0 0,-1 1 0 0 0,1 0-1 0 0,-1 0 1 0 0,1 0-1 0 0,0 0 1 0 0,-1 0-1 0 0,1 0 1 0 0,0 0-1 0 0,1 0-12 0 0,-1 1 1 0 0,0 0-1 0 0,1 0 0 0 0,-1 0 0 0 0,0 0 0 0 0,0 0 0 0 0,0 0 0 0 0,1 0 0 0 0,-1 0 0 0 0,0 1 0 0 0,0-1 0 0 0,-1 0 0 0 0,1 1 0 0 0,0-1 0 0 0,0 0 0 0 0,0 2 0 0 0,12 23 411 0 0,-1 1 0 0 0,-1 0-1 0 0,11 44 1 0 0,-23-70-412 0 0,1 0 1 0 0,0 0-1 0 0,0 0 0 0 0,-1 0 1 0 0,1 1-1 0 0,0-2 1 0 0,-1 1-1 0 0,1 0 0 0 0,-1 0 1 0 0,0 0-1 0 0,1 0 1 0 0,-1 0-1 0 0,0 0 0 0 0,1 0 1 0 0,-1-1-1 0 0,0 1 1 0 0,0 0-1 0 0,0-1 0 0 0,0 1 1 0 0,0 0-1 0 0,0-1 0 0 0,1 1 1 0 0,-1-1-1 0 0,0 0 1 0 0,-1 1-1 0 0,1-1 0 0 0,0 0 1 0 0,0 1-1 0 0,0-1 1 0 0,0 0-1 0 0,0 0 0 0 0,0 0 1 0 0,0 0-1 0 0,-2 0 1 0 0,-45 2-214 0 0,46-2 210 0 0,1 0-50 0 0,-56-4-99 0 0,55 4-86 0 0,0 0 0 0 0,-1 0 0 0 0,1-1 0 0 0,0 1 0 0 0,0-1 0 0 0,0 0 0 0 0,0 1 0 0 0,0-1 0 0 0,0 0 0 0 0,1 0 0 0 0,-1 0 0 0 0,0 0 0 0 0,0-1 0 0 0,1 1 0 0 0,-1 0 0 0 0,1-1 0 0 0,-1 1 0 0 0,1-1 0 0 0,-1 0 0 0 0,1 1 0 0 0,0-1 0 0 0,0 0 0 0 0,-2-3 0 0 0,3 1-2288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7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18 302 3512 0 0,'0'0'3099'0'0,"-2"-18"-2698"0"0,-2-10-273 0 0,-1-13 172 0 0,1 1 0 0 0,1-1 0 0 0,5-49 1 0 0,-2 88-295 0 0,0 0 1 0 0,0 0-1 0 0,1 1 1 0 0,-1-1-1 0 0,0 0 1 0 0,1 0-1 0 0,-1 0 1 0 0,1 1 0 0 0,0-1-1 0 0,-1 0 1 0 0,1 0-1 0 0,0 1 1 0 0,0-1-1 0 0,0 1 1 0 0,1-1-1 0 0,-1 1 1 0 0,0-1-1 0 0,0 1 1 0 0,1 0-1 0 0,-1 0 1 0 0,1 0-1 0 0,-1-1 1 0 0,1 1-1 0 0,-1 1 1 0 0,1-1 0 0 0,0 0-1 0 0,-1 0 1 0 0,1 1-1 0 0,0-1 1 0 0,0 1-1 0 0,0-1 1 0 0,-1 1-1 0 0,1 0 1 0 0,0-1-1 0 0,0 1 1 0 0,0 0-1 0 0,0 0 1 0 0,0 1-1 0 0,-1-1 1 0 0,1 0-1 0 0,0 1 1 0 0,0-1 0 0 0,0 1-1 0 0,2 0 1 0 0,0 1-97 0 0,1 0 1 0 0,-1 0-1 0 0,0 0 1 0 0,0 0-1 0 0,0 0 1 0 0,0 1-1 0 0,0 0 0 0 0,-1 0 1 0 0,1 0-1 0 0,-1 0 1 0 0,0 1-1 0 0,0-1 1 0 0,0 1-1 0 0,0 0 1 0 0,-1 0-1 0 0,1 0 1 0 0,2 6-1 0 0,-4-7 71 0 0,0-1-1 0 0,0 1 1 0 0,0 0-1 0 0,-1 0 1 0 0,1 0 0 0 0,-1 0-1 0 0,1 0 1 0 0,-1 0-1 0 0,0 0 1 0 0,0 0-1 0 0,0 0 1 0 0,-1 0-1 0 0,1 0 1 0 0,-1 0-1 0 0,1 0 1 0 0,-1 0 0 0 0,0 0-1 0 0,0 0 1 0 0,-1-1-1 0 0,1 1 1 0 0,0 0-1 0 0,-1-1 1 0 0,0 1-1 0 0,0-1 1 0 0,1 1-1 0 0,-5 2 1 0 0,2-2 11 0 0,-1 0-1 0 0,1 0 1 0 0,-1 0-1 0 0,0-1 1 0 0,0 0-1 0 0,0 0 1 0 0,0 0-1 0 0,-1 0 1 0 0,1-1 0 0 0,0 0-1 0 0,-1 0 1 0 0,1 0-1 0 0,-1-1 1 0 0,-6 0-1 0 0,12 0 74 0 0,-1 1 0 0 0,1-1-1 0 0,0 0 1 0 0,0 1 0 0 0,0-1-1 0 0,-1 0 1 0 0,1 1 0 0 0,0-1-1 0 0,0 1 1 0 0,0-1 0 0 0,0 1-1 0 0,0-1 1 0 0,0 1 0 0 0,0-1-1 0 0,0 0 1 0 0,0 1 0 0 0,0-1 0 0 0,0 1-1 0 0,0-1 1 0 0,0 1 0 0 0,0-1-1 0 0,0 0 1 0 0,0 1 0 0 0,0-1-1 0 0,1 1 1 0 0,-1-1 0 0 0,0 0-1 0 0,0 1 1 0 0,1-1 0 0 0,-1 1-1 0 0,0-1 1 0 0,0 0 0 0 0,1 1-1 0 0,-1-1 1 0 0,0 0 0 0 0,1 0-1 0 0,-1 1 1 0 0,0-1 0 0 0,2 0-1 0 0,11 19-49 0 0,-4-10-62 0 0,0 1-1 0 0,0-1 1 0 0,1-1 0 0 0,0 0 0 0 0,0 0 0 0 0,19 10-1 0 0,-23-15-612 0 0,0 0 0 0 0,0-1-1 0 0,1 0 1 0 0,-1 0-1 0 0,1 0 1 0 0,0-1 0 0 0,0 0-1 0 0,12 0 1 0 0,-3-1-2039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8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3576 0 0,'0'0'5151'0'0,"-14"4"-5023"0"0,4-2-91 0 0,1 0-16 0 0,1-1 0 0 0,-1 1 0 0 0,1 0 0 0 0,0 1 0 0 0,-1 0 0 0 0,2 0 0 0 0,-1 1-1 0 0,0-1 1 0 0,1 2 0 0 0,-14 10 0 0 0,18-12 1 0 0,1 0 1 0 0,0 0-1 0 0,0 1 0 0 0,0-1 0 0 0,0 1 0 0 0,1 0 1 0 0,-1-1-1 0 0,1 1 0 0 0,0 0 0 0 0,0 0 1 0 0,1 0-1 0 0,-1 0 0 0 0,1 0 0 0 0,0 0 0 0 0,0 0 1 0 0,0 0-1 0 0,0 0 0 0 0,1 0 0 0 0,-1 0 0 0 0,1 0 1 0 0,0 0-1 0 0,1-1 0 0 0,-1 1 0 0 0,0 0 1 0 0,1-1-1 0 0,3 6 0 0 0,-2-3-434 0 0,1 0 0 0 0,0 0 0 0 0,0-1-1 0 0,1 1 1 0 0,-1-1 0 0 0,1 0 0 0 0,0 0 0 0 0,1-1 0 0 0,-1 0-1 0 0,1 0 1 0 0,0 0 0 0 0,0 0 0 0 0,0-1 0 0 0,10 4 0 0 0,0-2-2188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4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1612 0 0,'0'0'7693'0'0,"-118"2"-7773"0"0,109-2-308 0 0,2 0-832 0 0,2 0-912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62 1048 0 0,'0'0'6859'0'0,"15"-5"-3835"0"0,18-6-2590 0 0,232-29-2551 0 0,-280 39 1295 0 0,13 0 861 0 0,0 0 0 0 0,1 1 0 0 0,-1-1 0 0 0,0 1 0 0 0,0-1 0 0 0,0 1 0 0 0,0 0 0 0 0,0 0 0 0 0,0 0 0 0 0,0 0 0 0 0,1 0 0 0 0,-1 0 0 0 0,0 1 0 0 0,0-1 0 0 0,0 1 0 0 0,0-1 0 0 0,0 1 0 0 0,1 0 0 0 0,-1-1 0 0 0,0 1 0 0 0,1 0 0 0 0,-1 0 0 0 0,0 0 0 0 0,1 0 0 0 0,-1 1 0 0 0,1-1 0 0 0,0 0 0 0 0,-1 1 1 0 0,1-1-1 0 0,0 1 0 0 0,0-1 0 0 0,-1 3 0 0 0,-3 8 5 0 0,1 0 0 0 0,0 1 0 0 0,1-1 1 0 0,1 1-1 0 0,0-1 0 0 0,1 1 0 0 0,0 0 0 0 0,1 0 1 0 0,0-1-1 0 0,3 16 0 0 0,-2-15-98 0 0,0 1 0 0 0,0-1 0 0 0,-2 1 0 0 0,1-1-1 0 0,-2 0 1 0 0,0 1 0 0 0,0-1 0 0 0,-9 24 0 0 0,9-35 34 0 0,0 1 1 0 0,0-1-1 0 0,0 0 1 0 0,0 0-1 0 0,-1 0 1 0 0,1 0-1 0 0,-1 0 1 0 0,1 0-1 0 0,-1 0 0 0 0,0-1 1 0 0,1 0-1 0 0,-1 1 1 0 0,0-1-1 0 0,0 0 1 0 0,0 0-1 0 0,0-1 1 0 0,0 1-1 0 0,0-1 1 0 0,0 1-1 0 0,-1-1 0 0 0,1 0 1 0 0,0 0-1 0 0,0 0 1 0 0,-5-2-1 0 0,-2 2 46 0 0,-1-1-1 0 0,1-1 1 0 0,0 0-1 0 0,0 0 1 0 0,0-1-1 0 0,-12-6 1 0 0,15 6-139 0 0,-29-17 68 0 0,35 19-112 0 0,0 1 1 0 0,1-1 0 0 0,-1 0 0 0 0,0 1 0 0 0,0-1 0 0 0,0 0 0 0 0,1 0-1 0 0,-1 0 1 0 0,0 0 0 0 0,1 0 0 0 0,-1 0 0 0 0,1 0 0 0 0,-1 0 0 0 0,1 0-1 0 0,0 0 1 0 0,-1 0 0 0 0,1-2 0 0 0,6 1-2472 0 0,4 2-46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4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3032 0 0,'0'0'4203'0'0,"-11"16"-4098"0"0,-32 49-59 0 0,41-62-98 0 0,0 0 1 0 0,0 0-1 0 0,0 0 1 0 0,0 0-1 0 0,-1 0 0 0 0,1-1 1 0 0,-1 1-1 0 0,0-1 0 0 0,1 0 1 0 0,-1 1-1 0 0,0-1 0 0 0,0 0 1 0 0,-1-1-1 0 0,1 1 1 0 0,-6 1-1 0 0,-1 1-1568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134 148 1232 0 0,'0'0'6241'0'0,"-94"-103"-6233"0"0,83 93 56 0 0,1 0-64 0 0,3 0-4 0 0,3 4-372 0 0,-1 0-508 0 0,3 4-473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56 3260 0 0,'0'0'6960'0'0,"-9"-8"-6567"0"0,-27-25-73 0 0,34 32-267 0 0,-1-1 0 0 0,1 1 0 0 0,0-1 0 0 0,-1 1 0 0 0,1 0 0 0 0,-1-1 0 0 0,0 1 0 0 0,1 1 0 0 0,-1-1 0 0 0,0 0 0 0 0,0 1 0 0 0,0-1 0 0 0,1 1 0 0 0,-1 0 0 0 0,0 0 0 0 0,0 0 0 0 0,0 0 0 0 0,0 1 0 0 0,1-1 0 0 0,-1 1 0 0 0,0-1 0 0 0,0 1 0 0 0,1 0 0 0 0,-1 0 0 0 0,0 1 0 0 0,1-1 0 0 0,0 0 0 0 0,-1 1 0 0 0,1-1 0 0 0,0 1 0 0 0,-1 0 0 0 0,1 0 0 0 0,0 0 0 0 0,0 0 0 0 0,0 0 0 0 0,1 0 0 0 0,-1 1 0 0 0,1-1 0 0 0,-3 5 0 0 0,-1 2-13 0 0,1-1 0 0 0,1 2 1 0 0,-1-1-1 0 0,1 0 0 0 0,1 1 0 0 0,0-1 0 0 0,0 1 0 0 0,1 0 0 0 0,-1 9 0 0 0,4 97 66 0 0,0-80 43 0 0,32 245-934 0 0,-20-208 631 0 0,-4 2-1 0 0,0 148 1 0 0,-10-221 130 0 0,0 0-1 0 0,0 0 0 0 0,0 0 1 0 0,0-1-1 0 0,0 1 0 0 0,-1 0 1 0 0,1 0-1 0 0,-1 0 1 0 0,1 0-1 0 0,-1 0 0 0 0,0 0 1 0 0,0 0-1 0 0,0-1 1 0 0,0 1-1 0 0,0 0 0 0 0,0-1 1 0 0,0 1-1 0 0,-1 0 0 0 0,1-1 1 0 0,0 0-1 0 0,-1 1 1 0 0,1-1-1 0 0,-1 0 0 0 0,0 0 1 0 0,1 0-1 0 0,-1 0 1 0 0,0 0-1 0 0,0 0 0 0 0,0 0 1 0 0,1-1-1 0 0,-1 1 1 0 0,0 0-1 0 0,0-1 0 0 0,0 0 1 0 0,0 0-1 0 0,0 1 0 0 0,0-1 1 0 0,0 0-1 0 0,0 0 1 0 0,0-1-1 0 0,0 1 0 0 0,-3-1 1 0 0,0 0-150 0 0,0 0 1 0 0,0-1 0 0 0,1 1-1 0 0,-1-1 1 0 0,1 0 0 0 0,-1 0-1 0 0,1-1 1 0 0,0 1 0 0 0,0-1-1 0 0,0 0 1 0 0,0 0 0 0 0,0 0-1 0 0,1-1 1 0 0,-1 1 0 0 0,1-1-1 0 0,-4-7 1 0 0,5 8-220 0 0,0 0 0 0 0,1 0 0 0 0,0 0 0 0 0,0 0 0 0 0,0-1-1 0 0,0 1 1 0 0,0 0 0 0 0,1-1 0 0 0,-1-4 0 0 0,1-1-2048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5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0 996 0 0,'0'0'7177'0'0,"-35"108"-7181"0"0,26-98-60 0 0,4-4-4 0 0,-2 0-48 0 0,3-2-300 0 0,-1-2-348 0 0,0-2-304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3660 0 0,'0'0'2885'0'0,"18"-2"-2734"0"0,144-21 127 0 0,-118 21 9 0 0,-43 2-470 0 0,-31 8 1352 0 0,28 2-1128 0 0,1 0 1 0 0,0 0 0 0 0,1 0 0 0 0,0 0-1 0 0,0 1 1 0 0,1-1 0 0 0,1 0-1 0 0,5 19 1 0 0,3 42 401 0 0,-10-60-386 0 0,-1 0 0 0 0,0-1-1 0 0,0 1 1 0 0,-1 0 0 0 0,-4 14-1 0 0,5-23-86 0 0,1-1-1 0 0,-1 1 0 0 0,1 0 0 0 0,-1 0 0 0 0,1-1 0 0 0,-1 1 1 0 0,0 0-1 0 0,0-1 0 0 0,0 1 0 0 0,0-1 0 0 0,0 1 1 0 0,0-1-1 0 0,-1 0 0 0 0,1 1 0 0 0,0-1 0 0 0,-1 0 0 0 0,1 0 1 0 0,-1 0-1 0 0,1 0 0 0 0,-1 0 0 0 0,0 0 0 0 0,1 0 0 0 0,-1-1 1 0 0,0 1-1 0 0,1-1 0 0 0,-1 1 0 0 0,0-1 0 0 0,0 1 0 0 0,0-1 1 0 0,1 0-1 0 0,-1 0 0 0 0,0 0 0 0 0,0 0 0 0 0,0 0 1 0 0,0-1-1 0 0,1 1 0 0 0,-1 0 0 0 0,0-1 0 0 0,0 1 0 0 0,1-1 1 0 0,-4-1-1 0 0,4 1-45 0 0,0 0 0 0 0,0 0 0 0 0,0 0 0 0 0,0-1 0 0 0,0 1 0 0 0,0 0 0 0 0,1 0 0 0 0,-1-1 0 0 0,0 1 0 0 0,1 0 0 0 0,-1-1 0 0 0,1 1 0 0 0,-1-1 0 0 0,1 1 0 0 0,0 0 0 0 0,-1-1 0 0 0,1 1 0 0 0,0-1 0 0 0,0 1 0 0 0,0-1 0 0 0,0 1 0 0 0,0-1 0 0 0,1 1 0 0 0,-1-3 0 0 0,11-36-2881 0 0,-4 27 1279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6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2728 0 0,'0'0'5607'0'0,"0"14"-5354"0"0,-1 41-32 0 0,1-53-199 0 0,0-1 0 0 0,0 1 1 0 0,0-1-1 0 0,0 0 0 0 0,1 1 1 0 0,-1-1-1 0 0,1 1 0 0 0,-1-1 1 0 0,1 0-1 0 0,-1 1 0 0 0,1-1 1 0 0,0 0-1 0 0,0 0 0 0 0,-1 1 1 0 0,1-1-1 0 0,0 0 0 0 0,0 0 1 0 0,0 0-1 0 0,0 0 0 0 0,1 0 0 0 0,-1 0 1 0 0,0 0-1 0 0,0-1 0 0 0,1 1 1 0 0,-1 0-1 0 0,0-1 0 0 0,1 1 1 0 0,-1-1-1 0 0,0 1 0 0 0,1-1 1 0 0,-1 0-1 0 0,1 1 0 0 0,-1-1 1 0 0,3 0-1 0 0,1 0-56 0 0,-1 0-1 0 0,0 1 1 0 0,0-2 0 0 0,0 1 0 0 0,0 0-1 0 0,0-1 1 0 0,0 0 0 0 0,7-3 0 0 0,-8 3 2 0 0,0-1 1 0 0,-1 0 0 0 0,1 0 0 0 0,-1 0-1 0 0,0 0 1 0 0,0 0 0 0 0,0 0 0 0 0,0-1-1 0 0,0 1 1 0 0,0-1 0 0 0,-1 1 0 0 0,1-1-1 0 0,-1 0 1 0 0,1 0 0 0 0,0-3 0 0 0,12-21-232 0 0,-12 25 229 0 0,-1 2 339 0 0,-1 48-28 0 0,1 14-157 0 0,-3 68-8 0 0,2-128-125 0 0,0-1 0 0 0,0 1-1 0 0,0-1 1 0 0,0 1 0 0 0,-1-1 0 0 0,1 1 0 0 0,0-1-1 0 0,-1 0 1 0 0,1 1 0 0 0,-1-1 0 0 0,0 0 0 0 0,1 1 0 0 0,-1-1-1 0 0,0 0 1 0 0,0 1 0 0 0,0-1 0 0 0,0 0 0 0 0,0 0 0 0 0,0 0-1 0 0,0 0 1 0 0,0 0 0 0 0,0 0 0 0 0,-1 0 0 0 0,1-1-1 0 0,0 1 1 0 0,-1 0 0 0 0,1-1 0 0 0,0 1 0 0 0,-1-1 0 0 0,1 1-1 0 0,-1-1 1 0 0,1 0 0 0 0,-1 1 0 0 0,1-1 0 0 0,-1 0 0 0 0,1 0-1 0 0,-1 0 1 0 0,-1 0 0 0 0,1-1-200 0 0,0 1-1 0 0,0-1 1 0 0,0 1 0 0 0,0-1-1 0 0,1 1 1 0 0,-1-1 0 0 0,0 0-1 0 0,0 0 1 0 0,0 0-1 0 0,1 0 1 0 0,-1-1 0 0 0,1 1-1 0 0,-1 0 1 0 0,1-1 0 0 0,-1 1-1 0 0,1-1 1 0 0,0 1 0 0 0,-1-1-1 0 0,1 1 1 0 0,0-1-1 0 0,0 0 1 0 0,0 0 0 0 0,1 0-1 0 0,-1 0 1 0 0,0 1 0 0 0,1-1-1 0 0,-1 0 1 0 0,0-3 0 0 0,1-3-2341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6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4024 0 0,'0'0'5085'0'0,"-33"105"-4605"0"0,26-91-80 0 0,0-4-232 0 0,3 0-168 0 0,-3 0-88 0 0,2-2-80 0 0,3-2-300 0 0,-1-2-348 0 0,-1 0-376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2756 0 0,'0'0'6400'0'0,"12"-6"-6106"0"0,7-3-120 0 0,0 0 1 0 0,1 1 0 0 0,0 1 0 0 0,27-5 0 0 0,1 0-181 0 0,-30 7 19 0 0,1 1 0 0 0,-1 0 0 0 0,37-1 0 0 0,-55 5-119 0 0,-19 28-198 0 0,17-5 362 0 0,0 1-1 0 0,2 0 1 0 0,2 25-1 0 0,0-24-84 0 0,-1 0 1 0 0,-5 42-1 0 0,3-63-5 0 0,0-1 1 0 0,0 1 0 0 0,-1 0 0 0 0,0-1 0 0 0,0 1 0 0 0,0-1 0 0 0,0 1 0 0 0,0-1-1 0 0,-1 0 1 0 0,1 0 0 0 0,-1 0 0 0 0,0 0 0 0 0,0-1 0 0 0,0 1 0 0 0,0-1 0 0 0,0 0-1 0 0,-1 0 1 0 0,1 0 0 0 0,-1 0 0 0 0,1 0 0 0 0,-1-1 0 0 0,0 0 0 0 0,0 1 0 0 0,0-1-1 0 0,1-1 1 0 0,-1 1 0 0 0,0-1 0 0 0,0 1 0 0 0,0-1 0 0 0,0 0 0 0 0,0 0 0 0 0,0-1-1 0 0,0 1 1 0 0,0-1 0 0 0,0 0 0 0 0,0 0 0 0 0,0-1 0 0 0,1 1 0 0 0,-1-1 0 0 0,1 1 0 0 0,-1-1-1 0 0,1 0 1 0 0,-6-5 0 0 0,8 6-122 0 0,0-1-1 0 0,0 1 1 0 0,0-1-1 0 0,0 1 1 0 0,0-1-1 0 0,1 1 1 0 0,-1-1-1 0 0,1 0 1 0 0,-1 1-1 0 0,1-1 1 0 0,0 0-1 0 0,-1 1 1 0 0,1-1-1 0 0,0 0 0 0 0,0 0 1 0 0,0 1-1 0 0,0-1 1 0 0,1 0-1 0 0,-1 0 1 0 0,0 1-1 0 0,1-1 1 0 0,-1 0-1 0 0,1 1 1 0 0,0-1-1 0 0,0 1 1 0 0,-1-1-1 0 0,1 1 1 0 0,0-1-1 0 0,0 1 1 0 0,0-1-1 0 0,0 1 1 0 0,1 0-1 0 0,-1 0 1 0 0,0 0-1 0 0,1-1 1 0 0,-1 1-1 0 0,0 0 1 0 0,1 1-1 0 0,-1-1 1 0 0,1 0-1 0 0,0 0 1 0 0,-1 1-1 0 0,1-1 1 0 0,2 0-1 0 0,12-5-1678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0 848 0 0,'0'0'7913'0'0,"-2"17"-7621"0"0,-9 54 98 0 0,8-61-332 0 0,0 0-1 0 0,-1 0 1 0 0,0-1 0 0 0,0 1-1 0 0,-1-1 1 0 0,0 0 0 0 0,0 0 0 0 0,-1 0-1 0 0,-1-1 1 0 0,1 0 0 0 0,-1 0 0 0 0,-1-1-1 0 0,-9 8 1 0 0,9-7-119 0 0,6-6-244 0 0,-18 14 576 0 0,4-12-7150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7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124 184 3636 0 0,'0'0'4877'0'0,"-42"-99"-4801"0"0,28 85-76 0 0,0 0-80 0 0,0 0-296 0 0,2 4-180 0 0,3-2-328 0 0,-1 4-497 0 0,3 0-119 0 0,5 4-692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6:5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2812 0 0,'0'0'5584'0'0,"14"11"-5463"0"0,44 33-7 0 0,-55-41-125 0 0,0-1 0 0 0,1 0 0 0 0,-1 0 0 0 0,1 0 0 0 0,0 0 0 0 0,0-1 0 0 0,-1 1 0 0 0,1-1 0 0 0,0 0 0 0 0,0 0 0 0 0,0 0-1 0 0,0-1 1 0 0,0 0 0 0 0,1 1 0 0 0,-1-1 0 0 0,0-1 0 0 0,0 1 0 0 0,0-1 0 0 0,0 1 0 0 0,0-1 0 0 0,0 0 0 0 0,0-1-1 0 0,-1 1 1 0 0,1-1 0 0 0,0 1 0 0 0,3-3 0 0 0,-2 1-126 0 0,0 0 0 0 0,-1 0-1 0 0,0-1 1 0 0,0 1 0 0 0,0-1 0 0 0,0 0-1 0 0,0 1 1 0 0,-1-2 0 0 0,0 1-1 0 0,0 0 1 0 0,0-1 0 0 0,0 0 0 0 0,-1 1-1 0 0,1-1 1 0 0,-1 0 0 0 0,1-7 0 0 0,-2 12 114 0 0,-1-1 0 0 0,0 1 0 0 0,0 0 1 0 0,0 0-1 0 0,1-1 0 0 0,-1 1 1 0 0,0 0-1 0 0,0-1 0 0 0,0 1 0 0 0,0 0 1 0 0,0 0-1 0 0,0-1 0 0 0,1 1 0 0 0,-1 0 1 0 0,0-1-1 0 0,0 1 0 0 0,0 0 1 0 0,0-1-1 0 0,0 1 0 0 0,0-1 0 0 0,0 1 1 0 0,-1 0-1 0 0,1 0 0 0 0,0-1 1 0 0,0 1-1 0 0,0 0 0 0 0,0-1 0 0 0,0 1 1 0 0,0 0-1 0 0,-1-1 0 0 0,1 1 1 0 0,0 0-1 0 0,0 0 0 0 0,0-1 0 0 0,-1 1 1 0 0,1 0-1 0 0,0 0 0 0 0,0-1 1 0 0,-1 1-1 0 0,1 0 0 0 0,0 0 0 0 0,0 0 1 0 0,-1-1-1 0 0,1 1 0 0 0,0 0 0 0 0,-1 0 1 0 0,1 0-1 0 0,0 0 0 0 0,-1 0 1 0 0,1 0-1 0 0,0 0 0 0 0,-1 0 0 0 0,1 0 1 0 0,0 0-1 0 0,-1 0 0 0 0,1 0 1 0 0,0 0-1 0 0,-1 0 0 0 0,1 0 0 0 0,0 0 1 0 0,-1 0-1 0 0,1 0 0 0 0,0 0 1 0 0,-1 1-1 0 0,1-1 0 0 0,-18 16 620 0 0,14-7-476 0 0,1 0 1 0 0,1 0-1 0 0,-1 0 1 0 0,2 1-1 0 0,-1-1 1 0 0,1 1-1 0 0,1-1 1 0 0,0 0-1 0 0,0 1 1 0 0,0-1-1 0 0,2 1 1 0 0,-1-1-1 0 0,1 0 1 0 0,3 10-1 0 0,-2-7 29 0 0,-1 0-1 0 0,0 1 1 0 0,0-1 0 0 0,-1 0-1 0 0,-1 1 1 0 0,0-1-1 0 0,-3 18 1 0 0,2-27-145 0 0,-1 1 0 0 0,1-1 1 0 0,0 1-1 0 0,-1-1 0 0 0,0 0 1 0 0,0 0-1 0 0,0 0 0 0 0,0 0 1 0 0,-1 0-1 0 0,1 0 0 0 0,-1-1 1 0 0,1 1-1 0 0,-1-1 0 0 0,0 0 0 0 0,0 0 1 0 0,0 0-1 0 0,0 0 0 0 0,-1 0 1 0 0,1-1-1 0 0,0 1 0 0 0,-1-1 1 0 0,1 0-1 0 0,-5 1 0 0 0,3-1-265 0 0,0 1 0 0 0,0-2 0 0 0,-1 1 0 0 0,1 0 0 0 0,0-1 0 0 0,0 0 0 0 0,-1 0 0 0 0,1-1 0 0 0,0 1 0 0 0,0-1 0 0 0,0 0 0 0 0,0-1 0 0 0,0 1 0 0 0,0-1 0 0 0,-8-4 0 0 0,0-2-2254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4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7 980 0 0,'0'0'3013'0'0,"20"-6"735"0"0,-14 6 914 0 0,-5 89-3586 0 0,0 20-1725 0 0,-3-36-4023 0 0,13-73-2229 0 0,-8 0 6358 0 0,4 0-103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5 249 704 0 0,'0'0'6855'0'0,"-1"-11"-6575"0"0,-3-90 2103 0 0,30 139-2867 0 0,-19-27 496 0 0,-1-1 0 0 0,1 1 0 0 0,1-1 0 0 0,0-1 0 0 0,0 1 0 0 0,1-1 0 0 0,15 12 0 0 0,-24-21-12 0 0,1 1 0 0 0,-1-1 0 0 0,0 0 0 0 0,1 0 0 0 0,-1 1 0 0 0,0-1 0 0 0,1 0 0 0 0,-1 0 0 0 0,1 0 0 0 0,-1 1 0 0 0,1-1 0 0 0,-1 0 0 0 0,0 0 0 0 0,1 0 0 0 0,-1 0 0 0 0,1 0 0 0 0,-1 0 0 0 0,1 0 0 0 0,-1 0 0 0 0,1 0-1 0 0,-1 0 1 0 0,1 0 0 0 0,-1 0 0 0 0,0 0 0 0 0,1 0 0 0 0,-1-1 0 0 0,1 1 0 0 0,-1 0 0 0 0,1 0 0 0 0,-1 0 0 0 0,0-1 0 0 0,1 1 0 0 0,-1-1 0 0 0,7-16 150 0 0,-4-29 322 0 0,-3 41-391 0 0,0-173-39 0 0,0 177-157 0 0,0 0 1 0 0,0 0-1 0 0,0 1 0 0 0,0-1 0 0 0,1 0 0 0 0,-1 0 1 0 0,0 0-1 0 0,1 0 0 0 0,-1 1 0 0 0,1-1 0 0 0,-1 0 0 0 0,1 0 1 0 0,-1 0-1 0 0,1 1 0 0 0,-1-1 0 0 0,1 0 0 0 0,-1 1 0 0 0,1-1 1 0 0,0 1-1 0 0,0-1 0 0 0,-1 1 0 0 0,1-1 0 0 0,0 1 1 0 0,0-1-1 0 0,0 1 0 0 0,-1 0 0 0 0,1-1 0 0 0,0 1 0 0 0,0 0 1 0 0,0 0-1 0 0,0 0 0 0 0,0 0 0 0 0,0-1 0 0 0,-1 1 0 0 0,1 0 1 0 0,0 1-1 0 0,0-1 0 0 0,0 0 0 0 0,0 0 0 0 0,0 0 1 0 0,0 0-1 0 0,0 1 0 0 0,1 0 0 0 0,37 13-5097 0 0,-26-6 4898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3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3116 0 0,'0'0'8054'0'0,"-5"1"-7642"0"0,2-1-346 0 0,-1 1 0 0 0,1 0 0 0 0,0 0 0 0 0,-1 0 1 0 0,1 1-1 0 0,0-1 0 0 0,0 1 0 0 0,0 0 0 0 0,0-1 1 0 0,0 2-1 0 0,0-1 0 0 0,1 0 0 0 0,-1 0 0 0 0,-4 6 0 0 0,1 0-4 0 0,0 0-1 0 0,0 0 1 0 0,1 1-1 0 0,1 0 1 0 0,-5 10 0 0 0,-2 11-46 0 0,1 1 1 0 0,-9 43 0 0 0,14-42-205 0 0,2 0-1 0 0,1 57 1 0 0,2-77 13 0 0,-4-51-2657 0 0,0 20 2873 0 0,-1 0 1 0 0,-1 0-1 0 0,0 1 1 0 0,-12-24 0 0 0,7 18-148 0 0,-25-43 403 0 0,33 62-438 0 0,-1 0-1 0 0,1 0 1 0 0,-1 1-1 0 0,0-1 1 0 0,0 1 0 0 0,0 0-1 0 0,-1 0 1 0 0,1 0-1 0 0,-10-5 1 0 0,13 8 54 0 0,1 1 3 0 0,0 0 0 0 0,0 0 0 0 0,0 0 0 0 0,0 0 0 0 0,0 0 0 0 0,-1-1 0 0 0,1 1 0 0 0,0 0-1 0 0,0 0 1 0 0,0 0 0 0 0,0 0 0 0 0,0 0 0 0 0,-1 0 0 0 0,1 0 0 0 0,0 0 0 0 0,0 0 0 0 0,0 0 0 0 0,-1 0 0 0 0,1 0 0 0 0,0 0 0 0 0,0 0 0 0 0,0 0 0 0 0,0 0 0 0 0,-1 0 0 0 0,1 0 0 0 0,0 0 0 0 0,0 0 0 0 0,0 0 0 0 0,-1 0 0 0 0,1 0 0 0 0,0 0 0 0 0,0 0-1 0 0,0 0 1 0 0,0 0 0 0 0,0 0 0 0 0,-1 1 0 0 0,1-1 0 0 0,0 0 0 0 0,0 0 0 0 0,0 0 0 0 0,0 0 0 0 0,0 0 0 0 0,0 0 0 0 0,-1 1 0 0 0,1-1 0 0 0,0 0 0 0 0,0 0 0 0 0,0 0 0 0 0,0 0 0 0 0,0 1 0 0 0,0 8-2758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5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1276 0 0,'0'0'6925'0'0,"-1"4"-6777"0"0,-3 10-50 0 0,1 0 1 0 0,0 0 0 0 0,1 0-1 0 0,1 0 1 0 0,0 23-1 0 0,1-31 11 0 0,0 0 1 0 0,1 0-1 0 0,-1 0 0 0 0,1 0 0 0 0,1 0 0 0 0,-1 0 1 0 0,1 0-1 0 0,0 0 0 0 0,0-1 0 0 0,0 1 0 0 0,1-1 0 0 0,0 0 1 0 0,0 1-1 0 0,1-1 0 0 0,-1-1 0 0 0,6 6 0 0 0,-7-8-103 0 0,1 0-1 0 0,-1 0 0 0 0,1 0 1 0 0,0 0-1 0 0,-1-1 1 0 0,1 1-1 0 0,0-1 0 0 0,0 0 1 0 0,0 0-1 0 0,0 0 1 0 0,0-1-1 0 0,0 1 0 0 0,1 0 1 0 0,-1-1-1 0 0,0 0 1 0 0,0 0-1 0 0,0 0 0 0 0,0 0 1 0 0,0-1-1 0 0,1 1 1 0 0,-1-1-1 0 0,0 1 0 0 0,0-1 1 0 0,5-3-1 0 0,-3 2-66 0 0,0-1 1 0 0,-1 1-1 0 0,1-1 1 0 0,-1 0-1 0 0,0-1 0 0 0,0 1 1 0 0,0-1-1 0 0,0 0 0 0 0,-1 0 1 0 0,1 0-1 0 0,-1 0 1 0 0,0-1-1 0 0,4-7 0 0 0,-2 0-173 0 0,-1 1 0 0 0,0-1-1 0 0,-1 0 1 0 0,0 0 0 0 0,-1 0-1 0 0,0 0 1 0 0,0-12 0 0 0,-1-24-7437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5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1 405 288 0 0,'0'0'7433'0'0,"2"-20"-7123"0"0,12-153 705 0 0,-13 173-965 0 0,1 0 0 0 0,-1 1 0 0 0,0-1 0 0 0,0 0 1 0 0,0 1-1 0 0,0-1 0 0 0,0 1 0 0 0,1 0 0 0 0,-1-1 0 0 0,0 1 0 0 0,0 0 0 0 0,0 0 0 0 0,-1-1 0 0 0,1 1 0 0 0,0 0 0 0 0,1 2 1 0 0,15 19-604 0 0,38 49-7 0 0,-50-65 628 0 0,1-1 0 0 0,-1 0 0 0 0,1 0 0 0 0,0 0 0 0 0,0 0 1 0 0,0-1-1 0 0,1 0 0 0 0,0-1 0 0 0,7 4 0 0 0,-13-7-78 0 0,-1-1 0 0 0,1 1 0 0 0,0 0 0 0 0,-1-1 0 0 0,1 1 0 0 0,0-1 0 0 0,-1 1 0 0 0,1-1 0 0 0,0 1 0 0 0,-1-1 0 0 0,1 1-1 0 0,-1-1 1 0 0,1 0 0 0 0,-1 1 0 0 0,0-1 0 0 0,1 0 0 0 0,-1 1 0 0 0,0-1 0 0 0,1 0 0 0 0,-1 0 0 0 0,0 1 0 0 0,0-1 0 0 0,1 0 0 0 0,-1 0 0 0 0,0 0 0 0 0,0 1-1 0 0,0-1 1 0 0,0 0 0 0 0,0 0 0 0 0,0 0 0 0 0,-1 1 0 0 0,1-2 0 0 0,1-37 392 0 0,-1 34-307 0 0,-10-87 377 0 0,7 75-959 0 0,0 0 0 0 0,1 1 0 0 0,1-1 0 0 0,0 0-1 0 0,1 0 1 0 0,1 0 0 0 0,4-17 0 0 0,-4 30 55 0 0,0 1 0 0 0,1-1 0 0 0,-1 1 0 0 0,1-1 0 0 0,0 1 0 0 0,0 0 0 0 0,1-1 0 0 0,-1 1 0 0 0,1 0 0 0 0,3-3 0 0 0,13-10-550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6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6 512 0 0,'0'0'8051'0'0,"-20"-1"-7864"0"0,-61-3 8 0 0,78 4-164 0 0,1 0-1 0 0,-1 0 0 0 0,1 0 1 0 0,-1 0-1 0 0,0 0 0 0 0,1 1 0 0 0,-1-1 1 0 0,1 1-1 0 0,-1 0 0 0 0,1 0 1 0 0,0-1-1 0 0,-1 1 0 0 0,1 1 0 0 0,-4 1 1 0 0,5-2-46 0 0,0 0 1 0 0,1 0 0 0 0,-1-1 0 0 0,1 1-1 0 0,-1 0 1 0 0,1 0 0 0 0,-1 0 0 0 0,1 0-1 0 0,-1 0 1 0 0,1 0 0 0 0,0 0 0 0 0,0 0-1 0 0,-1 0 1 0 0,1 0 0 0 0,0 0 0 0 0,0 0-1 0 0,0 0 1 0 0,0 0 0 0 0,0 0-1 0 0,0 0 1 0 0,0 0 0 0 0,0 0 0 0 0,1 2-1 0 0,1 0-55 0 0,-1 1-1 0 0,1 0 0 0 0,0-1 1 0 0,0 1-1 0 0,0-1 0 0 0,0 1 0 0 0,1-1 1 0 0,-1 0-1 0 0,1 0 0 0 0,0 0 0 0 0,4 3 1 0 0,8 4-222 0 0,1 1 222 0 0,0 0-1 0 0,0 1 1 0 0,18 18-1 0 0,-31-27 117 0 0,-1-1 1 0 0,1 1-1 0 0,-1 0 0 0 0,0-1 0 0 0,0 1 0 0 0,0 0 0 0 0,0 0 1 0 0,0 0-1 0 0,0 1 0 0 0,-1-1 0 0 0,0 0 0 0 0,1 1 0 0 0,-1-1 1 0 0,0 1-1 0 0,-1-1 0 0 0,1 1 0 0 0,-1-1 0 0 0,0 1 0 0 0,1 0 1 0 0,-2-1-1 0 0,1 1 0 0 0,0-1 0 0 0,-1 1 0 0 0,-1 6 0 0 0,1-8-35 0 0,-1 1 0 0 0,1-1 0 0 0,-1 0 0 0 0,0 0 0 0 0,0 0 0 0 0,0 0 0 0 0,1 0 0 0 0,-2-1 0 0 0,1 1 0 0 0,0-1 0 0 0,0 1 0 0 0,0-1 0 0 0,-1 0 0 0 0,1 1 0 0 0,-1-1 0 0 0,1-1 0 0 0,-1 1 0 0 0,1 0 0 0 0,-1-1-1 0 0,1 1 1 0 0,-5 0 0 0 0,-64 1-44 0 0,54-2 38 0 0,12-1-63 0 0,-1 1 0 0 0,1-1-1 0 0,0 0 1 0 0,0-1 0 0 0,0 1-1 0 0,0-1 1 0 0,0 0 0 0 0,0 0-1 0 0,0-1 1 0 0,-8-5 0 0 0,12 8-82 0 0,0-1 1 0 0,-1 0-1 0 0,1 0 0 0 0,0 0 1 0 0,0 0-1 0 0,-1 0 1 0 0,1 0-1 0 0,0 0 1 0 0,0-1-1 0 0,0 1 1 0 0,0 0-1 0 0,0 0 1 0 0,1-1-1 0 0,-1 1 1 0 0,0-1-1 0 0,1 1 0 0 0,-1-1 1 0 0,1 1-1 0 0,-1-1 1 0 0,1 1-1 0 0,0-1 1 0 0,-1 0-1 0 0,1 1 1 0 0,0-1-1 0 0,0 1 1 0 0,0-1-1 0 0,0 0 1 0 0,1 1-1 0 0,-1-1 0 0 0,0 1 1 0 0,1-1-1 0 0,-1 1 1 0 0,1-1-1 0 0,-1 1 1 0 0,1-1-1 0 0,0 1 1 0 0,0-1-1 0 0,-1 1 1 0 0,1 0-1 0 0,1-2 1 0 0,20-13-2160 0 0,-5 8 1958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6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1952 0 0,'0'0'7228'0'0,"3"17"-7170"0"0,23 99-329 0 0,-25-114 20 0 0,-1-1 0 0 0,1 1 1 0 0,0 0-1 0 0,0 0 0 0 0,0 0 0 0 0,0-1 1 0 0,0 1-1 0 0,0 0 0 0 0,0-1 0 0 0,1 1 1 0 0,-1-1-1 0 0,0 0 0 0 0,1 1 0 0 0,-1-1 1 0 0,1 0-1 0 0,0 0 0 0 0,-1 0 0 0 0,1 0 1 0 0,0 0-1 0 0,0 0 0 0 0,-1 0 0 0 0,1-1 1 0 0,0 1-1 0 0,0-1 0 0 0,0 1 0 0 0,0-1 1 0 0,0 0-1 0 0,0 0 0 0 0,0 0 0 0 0,0 0 1 0 0,0 0-1 0 0,0 0 0 0 0,4-1 0 0 0,7 1-146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7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2136 0 0,'0'0'5808'0'0,"-15"3"-5787"0"0,-46 13 26 0 0,58-15-27 0 0,0-1-1 0 0,0 1 1 0 0,0 0-1 0 0,0 0 1 0 0,0 1-1 0 0,0-1 1 0 0,0 0-1 0 0,1 1 1 0 0,-1 0-1 0 0,0 0 1 0 0,1 0 0 0 0,0 0-1 0 0,-3 3 1 0 0,4-4-35 0 0,0 0 0 0 0,1 0 0 0 0,-1 0 0 0 0,1 0 0 0 0,-1 0 1 0 0,1 1-1 0 0,0-1 0 0 0,-1 0 0 0 0,1 0 0 0 0,0 0 0 0 0,0 1 1 0 0,0-1-1 0 0,0 0 0 0 0,0 0 0 0 0,0 0 0 0 0,0 1 0 0 0,0-1 1 0 0,1 0-1 0 0,-1 0 0 0 0,0 0 0 0 0,1 0 0 0 0,0 2 0 0 0,2 2-54 0 0,0 0 0 0 0,0 0 0 0 0,1-1 0 0 0,-1 1 0 0 0,1-1 0 0 0,0 0 0 0 0,1 0 0 0 0,-1 0 0 0 0,7 3 0 0 0,23 14 195 0 0,22 14 333 0 0,-54-33-409 0 0,1 0 1 0 0,-1 0 0 0 0,0 0-1 0 0,0 0 1 0 0,0 1 0 0 0,-1-1-1 0 0,1 0 1 0 0,0 1 0 0 0,-1-1-1 0 0,0 1 1 0 0,1 0 0 0 0,-1 0-1 0 0,0-1 1 0 0,-1 1 0 0 0,1 0-1 0 0,0 0 1 0 0,-1 0 0 0 0,1 4-1 0 0,-2-6-56 0 0,1 1-1 0 0,-1-1 0 0 0,0 1 0 0 0,0 0 1 0 0,1-1-1 0 0,-1 1 0 0 0,0-1 0 0 0,-1 0 0 0 0,1 1 1 0 0,0-1-1 0 0,0 0 0 0 0,0 1 0 0 0,-1-1 1 0 0,1 0-1 0 0,-1 0 0 0 0,1 0 0 0 0,-1 0 1 0 0,1-1-1 0 0,-1 1 0 0 0,0 0 0 0 0,1-1 0 0 0,-1 1 1 0 0,0-1-1 0 0,1 1 0 0 0,-1-1 0 0 0,0 0 1 0 0,0 0-1 0 0,1 0 0 0 0,-1 0 0 0 0,-3 0 0 0 0,-57-1-565 0 0,59 1 363 0 0,1-1 1 0 0,0 1-1 0 0,0-1 0 0 0,-1 0 1 0 0,1 0-1 0 0,0 1 1 0 0,0-1-1 0 0,0-1 1 0 0,0 1-1 0 0,0 0 0 0 0,0 0 1 0 0,1-1-1 0 0,-1 1 1 0 0,0-1-1 0 0,1 0 0 0 0,-1 1 1 0 0,1-1-1 0 0,-1 0 1 0 0,1 0-1 0 0,0 0 1 0 0,0 0-1 0 0,0 0 0 0 0,0 0 1 0 0,0 0-1 0 0,0 0 1 0 0,1-1-1 0 0,-1 1 1 0 0,1 0-1 0 0,0 0 0 0 0,-1-1 1 0 0,1 1-1 0 0,0 0 1 0 0,0-1-1 0 0,0 1 1 0 0,1 0-1 0 0,0-4 0 0 0,5-4-92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7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84 912 0 0,'0'0'7570'0'0,"6"19"-7505"0"0,2 4-35 0 0,18 68 14 0 0,-26-89-185 0 0,0-1 1 0 0,0 0-1 0 0,1 0 1 0 0,-1 0-1 0 0,1 1 1 0 0,-1-1-1 0 0,1 0 1 0 0,-1 0-1 0 0,1 0 1 0 0,0 0-1 0 0,-1 0 0 0 0,1 0 1 0 0,0 0-1 0 0,0 0 1 0 0,0 0-1 0 0,0 0 1 0 0,0-1-1 0 0,0 1 1 0 0,0 0-1 0 0,0-1 1 0 0,0 1-1 0 0,0 0 1 0 0,0-1-1 0 0,2 1 1 0 0,31 0-4235 0 0,-29-1 4236 0 0,8-2-207 0 0</inkml:trace>
  <inkml:trace contextRef="#ctx0" brushRef="#br0" timeOffset="1">318 1 3232 0 0,'0'0'6434'0'0,"-22"0"-6244"0"0,-164 7 747 0 0,179-6-964 0 0,-20 0-740 0 0,-49 7 0 0 0,85 0-5090 0 0,12-1 3504 0 0,-2-3 1667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8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1184 0 0,'0'0'7087'0'0,"-17"0"-6832"0"0,-85 0 112 0 0,96 1-335 0 0,1-1-1 0 0,-1 1 0 0 0,1 1 0 0 0,0-1 1 0 0,0 1-1 0 0,0 0 0 0 0,0 0 0 0 0,0 1 0 0 0,0-1 1 0 0,0 1-1 0 0,1 0 0 0 0,-1 0 0 0 0,1 1 0 0 0,0-1 1 0 0,0 1-1 0 0,0 0 0 0 0,1 0 0 0 0,-1 0 0 0 0,1 1 1 0 0,0-1-1 0 0,0 1 0 0 0,1-1 0 0 0,-1 1 0 0 0,1 0 1 0 0,0 0-1 0 0,0 1 0 0 0,1-1 0 0 0,-2 11 1 0 0,1-10-40 0 0,1 0 1 0 0,0 0-1 0 0,1 1 1 0 0,0-1 0 0 0,0 0-1 0 0,0 1 1 0 0,0-1-1 0 0,1 0 1 0 0,0 1 0 0 0,1-1-1 0 0,0 0 1 0 0,-1 0-1 0 0,2 0 1 0 0,-1 0 0 0 0,1-1-1 0 0,0 1 1 0 0,0 0-1 0 0,0-1 1 0 0,1 0 0 0 0,0 0-1 0 0,0 0 1 0 0,0 0-1 0 0,1-1 1 0 0,8 7 0 0 0,-7-8-270 0 0,-1 0 1 0 0,0-1 0 0 0,1 0 0 0 0,0 0-1 0 0,-1-1 1 0 0,1 0 0 0 0,0 0 0 0 0,0 0-1 0 0,10 0 1 0 0,56-6-5795 0 0,-52 2 5663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5 44 0 0,'0'0'8389'0'0,"-22"-1"-8269"0"0,-67-2-82 0 0,84 3-139 0 0,0-1 0 0 0,-1 2 0 0 0,1-1 0 0 0,0 0 0 0 0,0 1 0 0 0,0 0 0 0 0,0 1 0 0 0,-10 2 0 0 0,15-3-117 0 0,-1-1 1 0 0,0 1 0 0 0,0-1 0 0 0,0 1 0 0 0,1-1 0 0 0,-1 1 0 0 0,0 0-1 0 0,1-1 1 0 0,-1 1 0 0 0,1 0 0 0 0,-1 0 0 0 0,0-1 0 0 0,1 1 0 0 0,0 0 0 0 0,-1 0-1 0 0,1 0 1 0 0,-1 0 0 0 0,1 0 0 0 0,0-1 0 0 0,0 1 0 0 0,-1 0 0 0 0,1 0-1 0 0,0 0 1 0 0,0 0 0 0 0,0 0 0 0 0,0 0 0 0 0,0 0 0 0 0,0 0 0 0 0,1 0-1 0 0,-1 0 1 0 0,0 0 0 0 0,1 1 0 0 0,3 6-299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49 260 3424 0 0,'0'0'6460'0'0,"0"-16"-5928"0"0,0-1-399 0 0,0 0-1 0 0,-2 0 1 0 0,0 0 0 0 0,-1 0 0 0 0,0 1 0 0 0,-2-1 0 0 0,-7-19 0 0 0,6 25-139 0 0,4 7-59 0 0,-1-1 0 0 0,1 0 1 0 0,0 0-1 0 0,0-1 0 0 0,0 1 0 0 0,-1-9 1 0 0,3 14 162 0 0,30 29-1986 0 0,-24-24 1642 0 0,0 0 0 0 0,-1-1 0 0 0,2 1 0 0 0,-1-2 0 0 0,0 1 0 0 0,1 0 0 0 0,0-1 0 0 0,0-1 0 0 0,0 1 0 0 0,0-1 0 0 0,0 0 0 0 0,0 0 0 0 0,0-1 0 0 0,1 0 0 0 0,-1-1 0 0 0,1 1 0 0 0,9-2 0 0 0,-15 0 227 0 0,-1 1 0 0 0,1-1 0 0 0,0 1 0 0 0,-1-1-1 0 0,1 0 1 0 0,-1 0 0 0 0,1 0 0 0 0,-1 0 0 0 0,1 0-1 0 0,-1 0 1 0 0,1 0 0 0 0,-1 0 0 0 0,0-1 0 0 0,0 1-1 0 0,0-1 1 0 0,0 1 0 0 0,0-1 0 0 0,0 1 0 0 0,0-1-1 0 0,0 1 1 0 0,0-1 0 0 0,-1 0 0 0 0,1 1 0 0 0,-1-1-1 0 0,1 0 1 0 0,-1 0 0 0 0,0-3 0 0 0,4-56 185 0 0,-4 52 743 0 0,-1 14-701 0 0,0 1-1 0 0,0 0 0 0 0,0 0 0 0 0,1-1 1 0 0,0 1-1 0 0,0 0 0 0 0,2 10 0 0 0,0 6 136 0 0,-1-7-249 0 0,1 0 1 0 0,0-1-1 0 0,1 1 1 0 0,1 0-1 0 0,6 18 1 0 0,0-2 84 0 0,-10-30-182 0 0,1-1 1 0 0,-1 0 0 0 0,0 0 0 0 0,0 1-1 0 0,0-1 1 0 0,0 0 0 0 0,0 1 0 0 0,1-1-1 0 0,-1 0 1 0 0,0 0 0 0 0,0 1-1 0 0,1-1 1 0 0,-1 0 0 0 0,0 0 0 0 0,0 0-1 0 0,1 1 1 0 0,-1-1 0 0 0,0 0 0 0 0,1 0-1 0 0,-1 0 1 0 0,0 0 0 0 0,0 0-1 0 0,1 0 1 0 0,-1 0 0 0 0,0 1 0 0 0,1-1-1 0 0,-1 0 1 0 0,0 0 0 0 0,1 0-1 0 0,-1 0 1 0 0,0 0 0 0 0,1 0 0 0 0,-1-1-1 0 0,0 1 1 0 0,1 0 0 0 0,-1 0 0 0 0,0 0-1 0 0,1 0 1 0 0,-1 0 0 0 0,0 0-1 0 0,0-1 1 0 0,1 1 0 0 0,-1 0 0 0 0,0 0-1 0 0,0 0 1 0 0,1-1 0 0 0,-1 1 0 0 0,0 0-1 0 0,0 0 1 0 0,1 0 0 0 0,-1-1-1 0 0,0 1 1 0 0,0 0 0 0 0,0-1 0 0 0,0 1-1 0 0,1 0 1 0 0,-1-1 0 0 0,0 1 0 0 0,0 0-1 0 0,0 0 1 0 0,0-1 0 0 0,0 1-1 0 0,0-1 1 0 0,11-18-320 0 0,7-36 286 0 0,-14 39 35 0 0,1 1 0 0 0,0-1-1 0 0,13-23 1 0 0,-18 38 10 0 0,0 1-1 0 0,0-1 1 0 0,0 0-1 0 0,1 1 1 0 0,-1-1-1 0 0,0 0 1 0 0,0 1-1 0 0,1-1 1 0 0,-1 1-1 0 0,1-1 1 0 0,-1 0-1 0 0,1 1 1 0 0,-1-1 0 0 0,1 1-1 0 0,-1-1 1 0 0,1 1-1 0 0,-1 0 1 0 0,1-1-1 0 0,-1 1 1 0 0,1-1-1 0 0,0 1 1 0 0,-1 0-1 0 0,1-1 1 0 0,0 1-1 0 0,-1 0 1 0 0,1 0 0 0 0,0 0-1 0 0,-1 0 1 0 0,1-1-1 0 0,0 1 1 0 0,-1 0-1 0 0,1 0 1 0 0,0 0-1 0 0,0 1 1 0 0,-1-1-1 0 0,1 0 1 0 0,0 0-1 0 0,-1 0 1 0 0,1 0 0 0 0,0 1-1 0 0,-1-1 1 0 0,1 0-1 0 0,0 0 1 0 0,-1 1-1 0 0,1-1 1 0 0,-1 1-1 0 0,1-1 1 0 0,0 1-1 0 0,-1-1 1 0 0,1 1-1 0 0,-1-1 1 0 0,1 1 0 0 0,-1-1-1 0 0,0 1 1 0 0,1-1-1 0 0,-1 1 1 0 0,0 0-1 0 0,1 0 1 0 0,21 49-469 0 0,-17-36 411 0 0,4 8-105 0 0,-6-13 311 0 0,1 1 0 0 0,0-1 1 0 0,0 0-1 0 0,1 0 0 0 0,0-1 1 0 0,1 0-1 0 0,8 11 0 0 0,-94-50 119 0 0,76 30-274 0 0,1-1 0 0 0,-1 1 0 0 0,-1 0 0 0 0,1 0 0 0 0,0 0 0 0 0,0 0 0 0 0,-8 1 0 0 0,-4 6-1689 0 0,15-6 1406 0 0,1 1 0 0 0,-1 0 0 0 0,0 0 0 0 0,1 0 0 0 0,-1 0 0 0 0,1-1 0 0 0,-1 1 0 0 0,1 0 0 0 0,-1 0 0 0 0,1 0 0 0 0,0 0 1 0 0,0 0-1 0 0,-1 0 0 0 0,1 0 0 0 0,0 0 0 0 0,0 0 0 0 0,0 2 0 0 0,0 7-1916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1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34 368 1960 0 0,'0'0'7395'0'0,"-2"-17"-7096"0"0,-29-247 1923 0 0,31 261-2175 0 0,0-1 0 0 0,-1 1 0 0 0,1 0 1 0 0,1 0-1 0 0,-1-1 0 0 0,0 1 0 0 0,1 0 1 0 0,0 0-1 0 0,-1 0 0 0 0,1 0 0 0 0,0 0 0 0 0,1 0 1 0 0,-1 0-1 0 0,1 0 0 0 0,-1 0 0 0 0,1 0 1 0 0,0 1-1 0 0,4-5 0 0 0,-3 4-17 0 0,1 0 0 0 0,0 1 1 0 0,-1 0-1 0 0,1-1 0 0 0,0 2 0 0 0,0-1 0 0 0,0 0 1 0 0,1 1-1 0 0,-1 0 0 0 0,0 0 0 0 0,0 0 0 0 0,1 0 1 0 0,8 0-1 0 0,-10 1-108 0 0,0 0 1 0 0,0-1-1 0 0,0 1 1 0 0,0 0-1 0 0,0 0 1 0 0,0 1-1 0 0,0-1 1 0 0,1 1-1 0 0,-1 0 1 0 0,0-1-1 0 0,0 1 1 0 0,-1 1-1 0 0,1-1 1 0 0,0 0-1 0 0,0 1 1 0 0,0-1-1 0 0,-1 1 1 0 0,1 0-1 0 0,-1 0 1 0 0,1 0-1 0 0,-1 0 1 0 0,0 0-1 0 0,0 1 1 0 0,0-1-1 0 0,0 1 1 0 0,0-1-1 0 0,-1 1 1 0 0,1 0-1 0 0,-1-1 1 0 0,1 1 0 0 0,-1 0-1 0 0,0 0 1 0 0,0 0-1 0 0,-1 0 1 0 0,1 0-1 0 0,-1 0 1 0 0,1 0-1 0 0,-1 1 1 0 0,0-1-1 0 0,0 0 1 0 0,0 0-1 0 0,-1 4 1 0 0,1-6 30 0 0,-1 1 1 0 0,1-1 0 0 0,-1 0 0 0 0,1 1 0 0 0,-1-1 0 0 0,0 0 0 0 0,0 0 0 0 0,1 1 0 0 0,-1-1 0 0 0,0 0 0 0 0,0 0 0 0 0,0 0-1 0 0,0 0 1 0 0,-1 0 0 0 0,1 0 0 0 0,0 0 0 0 0,0-1 0 0 0,0 1 0 0 0,-1 0 0 0 0,1-1 0 0 0,0 1 0 0 0,-1 0 0 0 0,1-1-1 0 0,0 0 1 0 0,-1 1 0 0 0,1-1 0 0 0,-3 0 0 0 0,-43 3-1068 0 0,36-3 1998 0 0,43 28 642 0 0,6 21-439 0 0,-1-1-1653 0 0,-9-25-2737 0 0,-4-18-3257 0 0,-19-5 6414 0 0,2 0-235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7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61 150 2744 0 0,'0'0'3927'0'0,"46"4"710"0"0,-39-6-4494 0 0,-1 0-1 0 0,1 0 0 0 0,-1 0 1 0 0,0-1-1 0 0,0 0 1 0 0,0 0-1 0 0,0 0 0 0 0,0-1 1 0 0,-1 0-1 0 0,9-8 0 0 0,-11 10-190 0 0,0-1-1 0 0,-1 0 1 0 0,0 1-1 0 0,0-1 1 0 0,0 0-1 0 0,0 0 1 0 0,0 0-1 0 0,-1-1 1 0 0,1 1-1 0 0,-1 0 1 0 0,0-1-1 0 0,0 1 1 0 0,0 0-1 0 0,0-1 1 0 0,0 1-1 0 0,-1-1 1 0 0,0 0-1 0 0,0 1 1 0 0,0-1-1 0 0,0 1 0 0 0,0-1 1 0 0,-2-4-1 0 0,1 6 33 0 0,0 0 0 0 0,0-1 0 0 0,-1 1 0 0 0,1 0 0 0 0,0 0 0 0 0,-1 0 0 0 0,0 1 0 0 0,1-1 0 0 0,-1 0 0 0 0,0 0 0 0 0,0 1 0 0 0,0 0 0 0 0,0-1 0 0 0,0 1 0 0 0,-1 0 0 0 0,1 0 0 0 0,0 0 0 0 0,0 0 0 0 0,-1 0 0 0 0,1 0 0 0 0,-1 1 0 0 0,1-1 0 0 0,-1 1 0 0 0,1 0 0 0 0,-1 0 0 0 0,1 0 0 0 0,-4 0 0 0 0,1 0-63 0 0,0 0 0 0 0,0 0 0 0 0,0 0-1 0 0,0 1 1 0 0,0 0 0 0 0,0 0 0 0 0,0 0 0 0 0,0 0 0 0 0,0 1 0 0 0,1 0 0 0 0,-1 0 0 0 0,-6 4 0 0 0,7-2 47 0 0,0 0-1 0 0,0 0 1 0 0,1 0-1 0 0,0 1 1 0 0,0 0-1 0 0,0-1 1 0 0,0 1-1 0 0,1 0 1 0 0,0 0-1 0 0,0 0 1 0 0,0 1-1 0 0,1-1 1 0 0,0 0-1 0 0,0 1 1 0 0,0-1-1 0 0,0 1 1 0 0,1-1-1 0 0,0 1 1 0 0,0-1-1 0 0,1 1 1 0 0,0-1 0 0 0,-1 1-1 0 0,2-1 1 0 0,2 10-1 0 0,3 7 89 0 0,2 1 1 0 0,0-1-1 0 0,1 0 1 0 0,16 24-1 0 0,-16-29 160 0 0,-1 0-1 0 0,11 28 0 0 0,-18-39-191 0 0,0 0 0 0 0,0 0 0 0 0,-1 1 0 0 0,0-1-1 0 0,0 0 1 0 0,0 0 0 0 0,-1 1 0 0 0,0-1 0 0 0,0 0 0 0 0,0 1-1 0 0,-4 12 1 0 0,3-17-59 0 0,-1 1 0 0 0,0 0 0 0 0,1 0 0 0 0,-1-1 0 0 0,-1 1 0 0 0,1-1-1 0 0,0 0 1 0 0,-1 0 0 0 0,1 0 0 0 0,-1 0 0 0 0,1 0 0 0 0,-1 0 0 0 0,0-1 0 0 0,0 1-1 0 0,0-1 1 0 0,0 0 0 0 0,0 1 0 0 0,0-2 0 0 0,0 1 0 0 0,0 0 0 0 0,-1-1 0 0 0,1 1-1 0 0,0-1 1 0 0,-4 0 0 0 0,1 0-274 0 0,0 1 0 0 0,0-1 0 0 0,0-1 0 0 0,1 1-1 0 0,-13-4 1 0 0,16 4-102 0 0,-1-1 0 0 0,0 0 0 0 0,1 0 0 0 0,-1 0 0 0 0,1 0 0 0 0,0-1 0 0 0,-1 1 0 0 0,1-1 0 0 0,0 1 0 0 0,0-1 0 0 0,-1 0 0 0 0,-1-2 0 0 0,1-1-1737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1420 0 0,'0'0'6629'0'0,"1"19"-6497"0"0,1 61-8 0 0,-2-74-62 0 0,1 0-1 0 0,0 1 1 0 0,0-1-1 0 0,1 0 1 0 0,-1 0-1 0 0,1 1 1 0 0,1-2-1 0 0,-1 1 1 0 0,1 0-1 0 0,0 0 0 0 0,0-1 1 0 0,1 1-1 0 0,-1-1 1 0 0,9 8-1 0 0,-10-11-71 0 0,0 1-1 0 0,0-1 1 0 0,1-1 0 0 0,-1 1-1 0 0,1 0 1 0 0,-1 0-1 0 0,1-1 1 0 0,0 0-1 0 0,-1 1 1 0 0,1-1 0 0 0,0 0-1 0 0,0 0 1 0 0,0 0-1 0 0,0-1 1 0 0,0 1 0 0 0,0-1-1 0 0,0 0 1 0 0,0 0-1 0 0,0 0 1 0 0,0 0-1 0 0,0 0 1 0 0,0-1 0 0 0,0 1-1 0 0,0-1 1 0 0,0 0-1 0 0,0 0 1 0 0,3-1-1 0 0,-2 0-42 0 0,-1-1-1 0 0,1 0 1 0 0,-1 0-1 0 0,1 0 1 0 0,-1 0-1 0 0,0 0 1 0 0,0-1-1 0 0,0 1 0 0 0,-1-1 1 0 0,1 0-1 0 0,-1 1 1 0 0,0-1-1 0 0,0 0 1 0 0,0-1-1 0 0,-1 1 1 0 0,0 0-1 0 0,1 0 0 0 0,-1-1 1 0 0,0-6-1 0 0,2-11-1548 0 0,0 0-1 0 0,-2-35 0 0 0,-1 46 228 0 0,0 0-4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74 612 0 0,'0'0'5978'0'0,"0"14"-5771"0"0,-3 43 15 0 0,3-55-171 0 0,1 1 1 0 0,-1-1-1 0 0,0 0 0 0 0,1 0 0 0 0,-1 0 0 0 0,1 0 0 0 0,0 0 0 0 0,-1 0 0 0 0,1 0 0 0 0,0 0 0 0 0,0 0 0 0 0,1 0 1 0 0,-1 0-1 0 0,0 0 0 0 0,1-1 0 0 0,-1 1 0 0 0,1-1 0 0 0,-1 1 0 0 0,1-1 0 0 0,0 1 0 0 0,-1-1 0 0 0,1 0 1 0 0,0 0-1 0 0,0 0 0 0 0,4 2 0 0 0,0-1 43 0 0,1 1 1 0 0,0-1-1 0 0,0 0 0 0 0,15 1 0 0 0,-14-2-102 0 0,0 0-1 0 0,0 0 0 0 0,0-1 0 0 0,0 0 1 0 0,0-1-1 0 0,0 1 0 0 0,0-2 0 0 0,0 1 1 0 0,0-1-1 0 0,11-4 0 0 0,-16 5-4 0 0,0-1 0 0 0,0 0 1 0 0,0 0-1 0 0,-1 0 0 0 0,1-1 0 0 0,0 1 0 0 0,-1 0 1 0 0,1-1-1 0 0,-1 0 0 0 0,0 0 0 0 0,0 1 0 0 0,0-1 1 0 0,0 0-1 0 0,-1-1 0 0 0,1 1 0 0 0,-1 0 0 0 0,0 0 1 0 0,0-1-1 0 0,0 1 0 0 0,0 0 0 0 0,-1-1 0 0 0,1 1 1 0 0,-1-1-1 0 0,0 1 0 0 0,0-8 0 0 0,0 7 0 0 0,-1-1-1 0 0,1 1 1 0 0,-1 0-1 0 0,1-1 1 0 0,-1 1 0 0 0,-1 0-1 0 0,1 0 1 0 0,-1-1-1 0 0,1 1 1 0 0,-1 0-1 0 0,0 0 1 0 0,-1 1 0 0 0,1-1-1 0 0,-1 0 1 0 0,1 1-1 0 0,-1-1 1 0 0,0 1 0 0 0,-1 0-1 0 0,1 0 1 0 0,-5-3-1 0 0,2 2-250 0 0,1 1 0 0 0,-1 0 0 0 0,0 0 0 0 0,0 0-1 0 0,-10-3 1 0 0,-35-1-4959 0 0,46 8 4348 0 0,2 4 582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3 1492 0 0,'0'0'6804'0'0,"2"20"-6732"0"0,11 148 165 0 0,-13-166-420 0 0,0 0 0 0 0,1 0 0 0 0,0 0 0 0 0,-1-1 0 0 0,1 1 0 0 0,0 0 0 0 0,0-1 0 0 0,-1 1-1 0 0,1-1 1 0 0,1 1 0 0 0,-1-1 0 0 0,0 1 0 0 0,0-1 0 0 0,0 0 0 0 0,1 0 0 0 0,-1 0 0 0 0,1 1 0 0 0,-1-1 0 0 0,1 0 0 0 0,-1-1 0 0 0,1 1 0 0 0,0 0 0 0 0,-1 0 0 0 0,1-1 0 0 0,0 1 0 0 0,0-1 0 0 0,-1 1 0 0 0,1-1 0 0 0,0 0 0 0 0,0 0 0 0 0,0 0 0 0 0,-1 0 0 0 0,1 0 0 0 0,0 0 0 0 0,0 0 0 0 0,0-1 0 0 0,-1 1 0 0 0,1-1 0 0 0,0 1-1 0 0,0-1 1 0 0,2-1 0 0 0,9-3-430 0 0</inkml:trace>
  <inkml:trace contextRef="#ctx0" brushRef="#br0" timeOffset="1">279 1 3248 0 0,'0'0'5550'0'0,"-21"3"-5510"0"0,-171 14 250 0 0,184-18-609 0 0,-28 1 515 0 0,36 0-441 0 0,-1 0 0 0 0,0 0 0 0 0,0 0 0 0 0,0-1 0 0 0,0 2 0 0 0,0-1 0 0 0,0 0 1 0 0,0 0-1 0 0,0 0 0 0 0,1 0 0 0 0,-1 0 0 0 0,0 1 0 0 0,0-1 0 0 0,0 0 0 0 0,0 1 1 0 0,1-1-1 0 0,-1 1 0 0 0,0-1 0 0 0,0 1 0 0 0,1-1 0 0 0,-1 1 0 0 0,0 0 0 0 0,1-1 1 0 0,-1 1-1 0 0,0 0 0 0 0,0 0 0 0 0,1 0 171 0 0,0-1-1 0 0,0 1 1 0 0,1-1 0 0 0,-1 1-1 0 0,0-1 1 0 0,0 1 0 0 0,0-1-1 0 0,1 0 1 0 0,-1 1 0 0 0,0-1 0 0 0,0 1-1 0 0,1-1 1 0 0,-1 0 0 0 0,0 1-1 0 0,1-1 1 0 0,-1 0 0 0 0,0 1-1 0 0,1-1 1 0 0,-1 0 0 0 0,1 0 0 0 0,-1 1-1 0 0,0-1 1 0 0,1 0 0 0 0,-1 0-1 0 0,1 0 1 0 0,-1 1 0 0 0,1-1 0 0 0,0 0-1 0 0,-1 0 66 0 0,14 6-220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1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43 194 1176 0 0,'0'0'6184'0'0,"9"-10"-5965"0"0,-1 0-185 0 0,0 0 0 0 0,0 0 0 0 0,-1-1 0 0 0,-1 0 0 0 0,0 0 0 0 0,0 0 0 0 0,7-24 0 0 0,-11 27-38 0 0,0 1 0 0 0,1-1 0 0 0,0 1 0 0 0,0 0 0 0 0,1 0 0 0 0,6-10 0 0 0,-9 16 9 0 0,0 0-1 0 0,0 0 1 0 0,-1 0-1 0 0,1 0 1 0 0,0 1-1 0 0,0-1 0 0 0,0 0 1 0 0,0 0-1 0 0,0 0 1 0 0,0 1-1 0 0,1-1 1 0 0,-1 1-1 0 0,0-1 0 0 0,0 1 1 0 0,0-1-1 0 0,0 1 1 0 0,1-1-1 0 0,-1 1 1 0 0,2 0-1 0 0,-2 0-1 0 0,1 1 0 0 0,-1-1-1 0 0,0 1 1 0 0,1-1 0 0 0,-1 1 0 0 0,0 0-1 0 0,0-1 1 0 0,1 1 0 0 0,-1 0 0 0 0,0 0-1 0 0,0 0 1 0 0,0 0 0 0 0,0 0 0 0 0,0 0-1 0 0,0 0 1 0 0,0 0 0 0 0,0 1 0 0 0,-1-1-1 0 0,1 0 1 0 0,0 1 0 0 0,0 1 0 0 0,53 126 1006 0 0,-54-128-1001 0 0,0-1-1 0 0,0 0 0 0 0,0 1 1 0 0,0-1-1 0 0,0 0 1 0 0,0 1-1 0 0,0-1 1 0 0,0 1-1 0 0,0-1 1 0 0,0 0-1 0 0,-1 1 0 0 0,1-1 1 0 0,0 0-1 0 0,0 1 1 0 0,0-1-1 0 0,0 0 1 0 0,-1 1-1 0 0,1-1 1 0 0,0 0-1 0 0,0 1 1 0 0,-1-1-1 0 0,1 0 0 0 0,0 0 1 0 0,-1 0-1 0 0,1 1 1 0 0,0-1-1 0 0,-1 0 1 0 0,1 0-1 0 0,0 0 1 0 0,-1 1-1 0 0,1-1 0 0 0,0 0 1 0 0,-1 0-1 0 0,1 0 1 0 0,0 0-1 0 0,-1 0 1 0 0,1 0-1 0 0,-1 0 1 0 0,1 0-1 0 0,0 0 0 0 0,-1 0 1 0 0,1 0-1 0 0,-1 0 1 0 0,1 0-1 0 0,0 0 1 0 0,-1-1-1 0 0,-23 2-60 0 0,22-1 85 0 0,-17 0 86 0 0,-1-1 1 0 0,0-1 0 0 0,-30-7-1 0 0,44 8-313 0 0,0-1-1 0 0,0 1 0 0 0,0-1 1 0 0,0-1-1 0 0,1 1 0 0 0,-1-1 1 0 0,1 0-1 0 0,0 0 1 0 0,-1 0-1 0 0,2-1 0 0 0,-1 0 1 0 0,0 0-1 0 0,1 0 1 0 0,-1-1-1 0 0,-6-9 0 0 0,11 14 40 0 0,-1-1 1 0 0,1 0-1 0 0,0 0 0 0 0,-1 1 0 0 0,1-1 0 0 0,0 0 0 0 0,-1 0 1 0 0,1 0-1 0 0,0 1 0 0 0,0-1 0 0 0,0 0 0 0 0,0 0 0 0 0,0 0 1 0 0,0 0-1 0 0,0 0 0 0 0,0 0 0 0 0,0 1 0 0 0,0-1 0 0 0,0 0 1 0 0,0 0-1 0 0,1 0 0 0 0,-1 0 0 0 0,0 1 0 0 0,1-1 0 0 0,-1 0 1 0 0,1 0-1 0 0,-1 1 0 0 0,0-1 0 0 0,1 0 0 0 0,0 1 0 0 0,-1-1 1 0 0,1 0-1 0 0,-1 1 0 0 0,1-1 0 0 0,0 1 0 0 0,-1-1 0 0 0,1 1 1 0 0,0-1-1 0 0,0 1 0 0 0,0-1 0 0 0,11-4-110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1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2572 0 0,'0'0'6616'0'0,"4"18"-6452"0"0,0 6-2 0 0,1 9 196 0 0,16 55 0 0 0,-20-87-449 0 0,-1 0-1 0 0,0 0 0 0 0,1 0 1 0 0,-1 0-1 0 0,1 1 1 0 0,-1-1-1 0 0,1 0 0 0 0,-1 0 1 0 0,1 0-1 0 0,0 0 1 0 0,0 0-1 0 0,-1-1 0 0 0,1 1 1 0 0,0 0-1 0 0,0 0 1 0 0,0 0-1 0 0,0-1 0 0 0,0 1 1 0 0,0 0-1 0 0,0-1 0 0 0,0 1 1 0 0,0-1-1 0 0,1 1 1 0 0,-1-1-1 0 0,0 0 0 0 0,0 1 1 0 0,0-1-1 0 0,0 0 1 0 0,1 0-1 0 0,-1 0 0 0 0,0 0 1 0 0,0 0-1 0 0,0 0 1 0 0,1 0-1 0 0,-1 0 0 0 0,0 0 1 0 0,0-1-1 0 0,0 1 1 0 0,1-1-1 0 0,-1 1 0 0 0,0-1 1 0 0,0 1-1 0 0,0-1 0 0 0,2-1 1 0 0,5-3-987 0 0,0 0 1 0 0,0-1-1 0 0,0-1 0 0 0,10-9 1 0 0,-11 9 764 0 0,9-7-94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2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4 2352 0 0,'0'0'5566'0'0,"-22"0"-5447"0"0,-182-4-1503 0 0,194 6-2271 0 0,16 2 1629 0 0,16 4 1295 0 0,-8-4 490 0 0</inkml:trace>
  <inkml:trace contextRef="#ctx0" brushRef="#br0" timeOffset="1">237 4 1396 0 0,'8'95'1328'0'0,"-7"-91"-1184"0"0,0 0 0 0 0,0 0 0 0 0,1-1 0 0 0,-1 1 0 0 0,1 0 0 0 0,0-1 0 0 0,0 1 0 0 0,0-1 0 0 0,0 0 0 0 0,1 0 0 0 0,-1 0 1 0 0,1 0-1 0 0,0 0 0 0 0,0 0 0 0 0,0-1 0 0 0,0 0 0 0 0,0 1 0 0 0,0-1 0 0 0,6 3 0 0 0,0 0 995 0 0,-4-2-926 0 0,0 0 0 0 0,0 0-1 0 0,1 0 1 0 0,-1-1 0 0 0,0 0 0 0 0,1 0-1 0 0,0 0 1 0 0,0-1 0 0 0,-1 1 0 0 0,1-1 0 0 0,0-1-1 0 0,0 1 1 0 0,9-2 0 0 0,-12 1-204 0 0,-1 0 0 0 0,1-1 0 0 0,-1 0 1 0 0,1 1-1 0 0,-1-1 0 0 0,1 0 0 0 0,-1 0 0 0 0,0-1 0 0 0,1 1 1 0 0,-1 0-1 0 0,0-1 0 0 0,0 1 0 0 0,0-1 0 0 0,0 0 1 0 0,0 1-1 0 0,-1-1 0 0 0,1 0 0 0 0,0 0 0 0 0,-1-1 0 0 0,1 1 1 0 0,-1 0-1 0 0,0 0 0 0 0,0-1 0 0 0,0 1 0 0 0,0 0 0 0 0,0-1 1 0 0,-1 1-1 0 0,1-1 0 0 0,0 1 0 0 0,-1-1 0 0 0,0 0 0 0 0,0-3 1 0 0,0 0 15 0 0,0 1 1 0 0,-1 0 0 0 0,1 0-1 0 0,-1-1 1 0 0,-1 1 0 0 0,1 0 0 0 0,-1 0-1 0 0,0 0 1 0 0,0 1 0 0 0,0-1 0 0 0,0 0-1 0 0,-1 1 1 0 0,0-1 0 0 0,0 1 0 0 0,0 0-1 0 0,-1 0 1 0 0,1 0 0 0 0,-1 0-1 0 0,0 1 1 0 0,0 0 0 0 0,0-1 0 0 0,-9-4-1 0 0,8 5-172 0 0,0 0 0 0 0,0 1-1 0 0,0-1 1 0 0,-1 1-1 0 0,1 0 1 0 0,-1 0 0 0 0,1 1-1 0 0,-1-1 1 0 0,0 1-1 0 0,1 1 1 0 0,-1-1 0 0 0,0 1-1 0 0,0 0 1 0 0,1 0-1 0 0,-1 1 1 0 0,0-1 0 0 0,0 1-1 0 0,1 1 1 0 0,-1-1-1 0 0,1 1 1 0 0,-6 2 0 0 0,9-3-168 0 0,0 0 0 0 0,0 0 0 0 0,1 1 0 0 0,-1-1 0 0 0,1 0 1 0 0,-1 1-1 0 0,1-1 0 0 0,-1 1 0 0 0,1-1 0 0 0,0 1 0 0 0,0 0 0 0 0,0 0 1 0 0,0 0-1 0 0,0-1 0 0 0,0 1 0 0 0,-1 3 0 0 0,-1 15-1707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2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1 280 0 0,'0'0'9081'0'0,"-18"16"-8452"0"0,17-6-526 0 0,0 0 0 0 0,0 0 0 0 0,1 0-1 0 0,1 0 1 0 0,-1 0 0 0 0,2 0 0 0 0,3 16-1 0 0,-4-22-357 0 0,0-1-1 0 0,1 0 0 0 0,-1 0 0 0 0,1 0 0 0 0,0 0 0 0 0,-1 0 0 0 0,1 0 0 0 0,1 0 0 0 0,-1 0 0 0 0,5 4 0 0 0,-5-5-225 0 0,1-1 0 0 0,-1 1 0 0 0,1 0-1 0 0,0-1 1 0 0,-1 0 0 0 0,1 0 0 0 0,0 0 0 0 0,0 0 0 0 0,0 0-1 0 0,0 0 1 0 0,0-1 0 0 0,0 1 0 0 0,0-1 0 0 0,4 0-1 0 0,4 0-81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 1804 0 0,'0'0'5545'0'0,"-9"-4"-3451"0"0,15 4-2089 0 0,0 1 0 0 0,0 0 1 0 0,0 0-1 0 0,0 0 0 0 0,-1 0 0 0 0,1 1 0 0 0,0 0 1 0 0,-1 1-1 0 0,0-1 0 0 0,1 1 0 0 0,-1 0 1 0 0,0 0-1 0 0,0 1 0 0 0,-1-1 0 0 0,1 1 1 0 0,-1 0-1 0 0,0 0 0 0 0,7 9 0 0 0,-6-7 29 0 0,0 1-1 0 0,-1 0 0 0 0,0 1 0 0 0,0-1 1 0 0,0 0-1 0 0,-1 1 0 0 0,-1 0 1 0 0,1 0-1 0 0,-1 0 0 0 0,0 0 0 0 0,-1 0 1 0 0,0 1-1 0 0,0 8 0 0 0,-1-15-47 0 0,-1-1-1 0 0,1 1 1 0 0,-1-1 0 0 0,1 1-1 0 0,-1-1 1 0 0,0 1-1 0 0,0-1 1 0 0,0 1-1 0 0,0-1 1 0 0,0 0 0 0 0,0 0-1 0 0,0 1 1 0 0,-1-1-1 0 0,1 0 1 0 0,0 0-1 0 0,0 0 1 0 0,-1 0 0 0 0,1 0-1 0 0,-1-1 1 0 0,1 1-1 0 0,-1 0 1 0 0,1-1 0 0 0,-1 1-1 0 0,0-1 1 0 0,1 1-1 0 0,-1-1 1 0 0,0 0-1 0 0,-2 1 1 0 0,-55 5-87 0 0,52-6 79 0 0,3 0-16 0 0,-62-1-248 0 0,63 1 70 0 0,0-1-1 0 0,-1 1 1 0 0,1-1-1 0 0,0 0 0 0 0,0 0 1 0 0,-1 0-1 0 0,1 0 1 0 0,0 0-1 0 0,0-1 1 0 0,0 1-1 0 0,0-1 1 0 0,0 0-1 0 0,1 0 0 0 0,-1 0 1 0 0,1 0-1 0 0,-5-5 1 0 0,4-8-4575 0 0,3 12 4120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0 684 0 0,'0'0'10916'0'0,"7"20"-10678"0"0,42 141 287 0 0,-48-157-534 0 0,3 10-144 0 0,0 0 0 0 0,0 0 0 0 0,12 22 0 0 0,-15-33-135 0 0,1 0-1 0 0,0-1 1 0 0,-1 1-1 0 0,1-1 0 0 0,0 1 1 0 0,0-1-1 0 0,0 0 1 0 0,0 1-1 0 0,1-1 0 0 0,-1 0 1 0 0,0 0-1 0 0,1-1 1 0 0,0 1-1 0 0,-1-1 1 0 0,1 1-1 0 0,0-1 0 0 0,0 0 1 0 0,0 0-1 0 0,0 0 1 0 0,0 0-1 0 0,0 0 1 0 0,0-1-1 0 0,4 1 0 0 0,23-1-3936 0 0,-15-2 3634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2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21 1620 0 0,'0'0'8348'0'0,"-6"14"-8182"0"0,0 2-158 0 0,-32 72 676 0 0,35-81-642 0 0,-1 0 0 0 0,0 0-1 0 0,0-1 1 0 0,0 1 0 0 0,-1-1-1 0 0,0 0 1 0 0,0 0 0 0 0,-1-1 0 0 0,0 0-1 0 0,-10 8 1 0 0,14-12-65 0 0,0 0-1 0 0,0 0 1 0 0,0 0 0 0 0,0 0-1 0 0,0 0 1 0 0,0-1 0 0 0,0 1-1 0 0,0-1 1 0 0,0 1 0 0 0,0-1-1 0 0,-1 0 1 0 0,1 0 0 0 0,0 0-1 0 0,0 0 1 0 0,0 0 0 0 0,0 0-1 0 0,-1 0 1 0 0,1-1 0 0 0,0 1-1 0 0,0-1 1 0 0,0 0 0 0 0,0 0-1 0 0,-2-1 1 0 0,1 0 10 0 0,0 0-1 0 0,0-1 1 0 0,0 0-1 0 0,1 1 1 0 0,-1-1-1 0 0,1 0 1 0 0,0 0-1 0 0,0 0 1 0 0,0-1-1 0 0,0 1 1 0 0,1 0-1 0 0,-3-6 1 0 0,0-5-96 0 0,0 0 0 0 0,0-1 0 0 0,2 1 0 0 0,-1-1 0 0 0,1-26 0 0 0,2 36 113 0 0,0 0 0 0 0,1 0 0 0 0,0 0 0 0 0,0-1-1 0 0,0 1 1 0 0,0 0 0 0 0,3-6 0 0 0,-3 10 17 0 0,-1 0 0 0 0,1 1 0 0 0,-1-1 0 0 0,0 0 0 0 0,1 0 0 0 0,-1 1 0 0 0,1-1 0 0 0,0 0 0 0 0,-1 1 0 0 0,1-1 0 0 0,-1 1 0 0 0,1-1 0 0 0,0 1 0 0 0,0-1 0 0 0,-1 1 0 0 0,1-1 0 0 0,0 1 0 0 0,0-1 0 0 0,-1 1 0 0 0,3-1 0 0 0,-2 2 1 0 0,0-1 0 0 0,0 0-1 0 0,1 0 1 0 0,-1 0 0 0 0,0 1 0 0 0,0-1 0 0 0,1 1 0 0 0,-1-1 0 0 0,0 1 0 0 0,0-1 0 0 0,0 1 0 0 0,0 0 0 0 0,0 0 0 0 0,0-1 0 0 0,0 1 0 0 0,0 0 0 0 0,0 0-1 0 0,0 0 1 0 0,0 1 0 0 0,14 17 226 0 0,-1 0-1 0 0,15 26 0 0 0,-18-27 61 0 0,0 0 0 0 0,2 0-1 0 0,23 25 1 0 0,-32-38-330 0 0,1-1 1 0 0,0 0 0 0 0,0 0-1 0 0,0 0 1 0 0,1-1-1 0 0,-1 0 1 0 0,1 0-1 0 0,0 0 1 0 0,-1-1-1 0 0,1 1 1 0 0,1-2-1 0 0,-1 1 1 0 0,0-1-1 0 0,0 1 1 0 0,1-2-1 0 0,9 1 1 0 0,-13-1-290 0 0,0-1 1 0 0,0 0 0 0 0,0 0 0 0 0,0 0-1 0 0,0 0 1 0 0,0 0 0 0 0,0-1-1 0 0,-1 0 1 0 0,1 1 0 0 0,0-1-1 0 0,-1 0 1 0 0,1 0 0 0 0,-1 0-1 0 0,0 0 1 0 0,0-1 0 0 0,0 1-1 0 0,0-1 1 0 0,0 1 0 0 0,0-1-1 0 0,-1 0 1 0 0,1 1 0 0 0,-1-1-1 0 0,0 0 1 0 0,0 0 0 0 0,1-3-1 0 0,5-8-2631 0 0,4-6 1539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8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3432 0 0,'0'0'5017'0'0,"-5"2"-4975"0"0,-3 0-838 0 0,6-1 964 0 0,0-1-1 0 0,0 0 1 0 0,1 1-1 0 0,-1-1 0 0 0,0 1 1 0 0,0 0-1 0 0,0-1 0 0 0,0 1 1 0 0,1 0-1 0 0,-1 0 0 0 0,0 0 1 0 0,1 0-1 0 0,-1 1 1 0 0,1-1-1 0 0,-1 0 0 0 0,1 1 1 0 0,0-1-1 0 0,-1 1 0 0 0,1-1 1 0 0,0 1-1 0 0,0 0 1 0 0,0-1-1 0 0,0 1 0 0 0,0 0 1 0 0,1 0-1 0 0,-1 0 0 0 0,1 0 1 0 0,-1 0-1 0 0,1-1 0 0 0,-1 1 1 0 0,1 0-1 0 0,0 3 1 0 0,-1 10-71 0 0,-1 1 1 0 0,0-1 0 0 0,-8 25-1 0 0,-4 21 332 0 0,7 4-189 0 0,10-66-247 0 0,1 0 1 0 0,-1 0-1 0 0,1 0 1 0 0,-1 0-1 0 0,1 1 0 0 0,-1-1 1 0 0,1 1-1 0 0,0 0 1 0 0,-1 0-1 0 0,7 1 1 0 0,-5-1 38 0 0,16 0-7 0 0,-12-1-37 0 0,-1 1 0 0 0,0 0 0 0 0,0 0 0 0 0,1 1 0 0 0,-1 0 0 0 0,0 1 0 0 0,14 4 0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111 345 136 0 0,'0'0'2270'0'0,"-60"0"2602"0"0,20 15-4011 0 0,29-8-310 0 0,32-8-303 0 0,61-11-111 0 0,108-1 0 0 0,-94 9-81 0 0,199-24-4 0 0,66 8-5 0 0,-59 3-105 0 0,-96 3 75 0 0,-171 12-1 0 0,649-18 47 0 0,-403 17-51 0 0,347 9-21 0 0,-190-3-87 0 0,-223-6 132 0 0,207-9-28 0 0,318 3 32 0 0,-462 11-75 0 0,298-9-138 0 0,-544 7 116 0 0,508-9-794 0 0,53-16 366 0 0,20-19-621 0 0,-412 30 1113 0 0,303-10 1222 0 0,-428 24-822 0 0,76 10-1 0 0,27 12 86 0 0,-127-15-436 0 0,-1-3 0 0 0,66-3 0 0 0,-81-1 291 0 0,11 1-580 0 0,-27 1 186 0 0,-1-1 0 0 0,1-1 0 0 0,0-1 1 0 0,0-1-1 0 0,0 0 0 0 0,36-11 0 0 0,-19 10 38 0 0,279 1-276 0 0,-189-5-802 0 0,-127 7 1257 0 0,11 1 444 0 0,4 0-774 0 0,-25 5 686 0 0,3-4-535 0 0,1 2-1 0 0,0-1 1 0 0,0 1 0 0 0,0 0 0 0 0,0 0-1 0 0,-8 8 1 0 0,-15 11 18 0 0,7-10 161 0 0,0 1 0 0 0,1 0 0 0 0,1 2 0 0 0,0 0-1 0 0,-22 26 1 0 0,33-25 227 0 0,21-18-709 0 0,29-20-382 0 0,-35 17 940 0 0,15-8-278 0 0,-1-1-1 0 0,23-19 1 0 0,30-21 4 0 0,-73 53 23 0 0,0 0 1 0 0,0 0 0 0 0,0 0 0 0 0,0 0-1 0 0,-1 0 1 0 0,1 0 0 0 0,0 0 0 0 0,0 0-1 0 0,0 0 1 0 0,0 0 0 0 0,-1 0 0 0 0,1 0 0 0 0,0 0-1 0 0,0-1 1 0 0,0 1 0 0 0,0 0 0 0 0,0 0-1 0 0,0 0 1 0 0,-1 0 0 0 0,1 0 0 0 0,0-1-1 0 0,0 1 1 0 0,0 0 0 0 0,0 0 0 0 0,0 0 0 0 0,0 0-1 0 0,0-1 1 0 0,0 1 0 0 0,0 0 0 0 0,0 0-1 0 0,0 0 1 0 0,0 0 0 0 0,0-1 0 0 0,0 1-1 0 0,0 0 1 0 0,0 0 0 0 0,0 0 0 0 0,0-1 0 0 0,0 1-1 0 0,0 0 1 0 0,0 0 0 0 0,0 0 0 0 0,0 0-1 0 0,0-1 1 0 0,0 1 0 0 0,0 0 0 0 0,0 0 0 0 0,1 0-1 0 0,-1 0 1 0 0,0 0 0 0 0,0-1 0 0 0,0 1-1 0 0,0 0 1 0 0,0 0 0 0 0,0 0 0 0 0,1 0-1 0 0,-1 0 1 0 0,0 0 0 0 0,0 0 0 0 0,0 0 0 0 0,0-1-1 0 0,1 1 1 0 0,-1 0 0 0 0,0 0 0 0 0,0 0-1 0 0,1 0 1 0 0,-29-4 785 0 0,-45 3-1510 0 0,64 1-482 0 0,-1 0 211 0 0,0-1-1 0 0,0 0 0 0 0,1 0 0 0 0,-1-1 0 0 0,-15-5 0 0 0,18 4 979 0 0,0 1-1 0 0,0-2 1 0 0,0 1-1 0 0,0-1 0 0 0,1 0 1 0 0,-1 0-1 0 0,1-1 1 0 0,0 0-1 0 0,0 0 1 0 0,1 0-1 0 0,0-1 0 0 0,0 0 1 0 0,0 0-1 0 0,0 0 1 0 0,1 0-1 0 0,0-1 1 0 0,0 0-1 0 0,1 0 0 0 0,-4-11 1 0 0,6 14-33 0 0,0 1-1 0 0,0 0 1 0 0,0-1 0 0 0,0 1 0 0 0,1-1 0 0 0,0 1-1 0 0,-1-1 1 0 0,2-5 0 0 0,4 9-977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291 195 1864 0 0,'0'0'3761'0'0,"11"7"-1423"0"0,-5-2 2824 0 0,-9-3-5116 0 0,-1 0 0 0 0,1-1-1 0 0,-1 1 1 0 0,1-1 0 0 0,-1 0 0 0 0,0 0-1 0 0,0 0 1 0 0,0 0 0 0 0,1-1 0 0 0,-1 1-1 0 0,0-1 1 0 0,0 0 0 0 0,0 0 0 0 0,0-1-1 0 0,0 1 1 0 0,-4-2 0 0 0,-2 0-63 0 0,0 0 0 0 0,0 0 0 0 0,0-1 0 0 0,-17-8 1 0 0,9 0-188 0 0,0-1 0 0 0,1-1 0 0 0,-28-27-1 0 0,13 11 200 0 0,-1-7-98 0 0,32 34-197 0 0,0 0-1 0 0,0 0 1 0 0,0 0 0 0 0,0 0 0 0 0,0 0-1 0 0,0 0 1 0 0,1 0 0 0 0,-1 0-1 0 0,1 0 1 0 0,-1 0 0 0 0,1-1-1 0 0,0 1 1 0 0,0 0 0 0 0,0 0-1 0 0,0 0 1 0 0,0-1 0 0 0,1 1 0 0 0,-1 0-1 0 0,2-4 1 0 0,4-3-5144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37 636 0 0,'0'0'12937'0'0,"5"-1"-12517"0"0,179-20 64 0 0,-118 7-948 0 0,-65 14 326 0 0,-40 3-1700 0 0,36 0 1932 0 0,0 1 1 0 0,0 0-1 0 0,0-1 0 0 0,1 1 0 0 0,-1 0 0 0 0,1 0 1 0 0,0 1-1 0 0,0-1 0 0 0,0 0 0 0 0,1 1 0 0 0,0-1 1 0 0,-1 1-1 0 0,2-1 0 0 0,-2 6 0 0 0,-2 76-265 0 0,4-38 188 0 0,-2-29-134 0 0,1 10 78 0 0,-2-1 0 0 0,-1 1 0 0 0,-1-1 0 0 0,-11 32 0 0 0,15-55-66 0 0,-1 0-1 0 0,0 1 1 0 0,0-1 0 0 0,0 0-1 0 0,-1 0 1 0 0,1-1-1 0 0,-1 1 1 0 0,0 0-1 0 0,-1-1 1 0 0,1 0-1 0 0,-1 0 1 0 0,0 0-1 0 0,0 0 1 0 0,0 0-1 0 0,-1-1 1 0 0,1 0-1 0 0,-1 0 1 0 0,0 0-1 0 0,1 0 1 0 0,-1-1-1 0 0,-1 0 1 0 0,1 0-1 0 0,0 0 1 0 0,0-1-1 0 0,-1 0 1 0 0,1 0 0 0 0,-1 0-1 0 0,-6 0 1 0 0,9-1-128 0 0,1 0 0 0 0,0-1 1 0 0,-1 1-1 0 0,1 0 0 0 0,-1-1 1 0 0,1 1-1 0 0,0-1 1 0 0,-1 0-1 0 0,1 0 0 0 0,0 0 1 0 0,0 0-1 0 0,0 0 0 0 0,-1-1 1 0 0,1 1-1 0 0,1 0 1 0 0,-1-1-1 0 0,0 0 0 0 0,0 1 1 0 0,0-1-1 0 0,1 0 1 0 0,-1 0-1 0 0,1 0 0 0 0,0 0 1 0 0,-1 0-1 0 0,1 0 0 0 0,0-1 1 0 0,0 1-1 0 0,1 0 1 0 0,-2-5-1 0 0,1-3-2134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 3556 0 0,'0'0'6886'0'0,"-13"16"-6763"0"0,9-11-114 0 0,-14 17 148 0 0,0 0 0 0 0,-2-1 0 0 0,0-1 0 0 0,-35 26 0 0 0,30-28-242 0 0,14-9-226 0 0,0-1 1 0 0,-1 0 0 0 0,0-1 0 0 0,-1 0 0 0 0,0-1-1 0 0,-25 8 1 0 0,30-13-722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212 254 3552 0 0,'0'0'4977'0'0,"-118"-91"-4849"0"0,99 69 92 0 0,1-2-128 0 0,2 0-92 0 0,2-2-108 0 0,2 0-904 0 0,2 4-964 0 0,6 3-2817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4782 232 0 0,'0'0'2416'0'0,"11"12"-2825"0"0,1 0 4641 0 0,4-406-1854 0 0,5-6-1923 0 0,-10-203 48 0 0,3 177-500 0 0,-14 353-41 0 0,6-261 46 0 0,-2 222 31 0 0,10-98-111 0 0,-11 161-25 0 0,-2-76 0 0 0,-1-8-212 0 0,14-171 169 0 0,-9-8-23 0 0,-6 214 147 0 0,2 61 46 0 0,-1-26-166 0 0,-8-69-1 0 0,4 90 178 0 0,4-64 1 0 0,1 45 80 0 0,9-135 475 0 0,-6-54-175 0 0,2 52-474 0 0,-6 198 75 0 0,0-41-74 0 0,0-50-101 0 0,4 76 1755 0 0,-9 27-225 0 0,-6 42-2033 0 0,-35 62 780 0 0,43-112-159 0 0,-1 1 0 0 0,0-1 0 0 0,-1 0 0 0 0,1 0 0 0 0,-1 0 0 0 0,1-1 0 0 0,-1 1 0 0 0,0-1 0 0 0,-1 0 0 0 0,1-1 0 0 0,0 1 0 0 0,-8 1 0 0 0,-24 26 77 0 0,17-12 202 0 0,14-13 179 0 0,14-13-177 0 0,69-42-1133 0 0,-66 39 840 0 0,1-2 1 0 0,-2 1 0 0 0,0-1-1 0 0,0-1 1 0 0,-1 0 0 0 0,10-22-1 0 0,0 2-31 0 0,-17 31 51 0 0,-1 0 0 0 0,0 0 1 0 0,0-1-1 0 0,0 1 0 0 0,-1 0 0 0 0,1 0 1 0 0,-1 0-1 0 0,0-1 0 0 0,0 1 0 0 0,0-5 0 0 0,0 0 2054 0 0,4 39-658 0 0,0-20-1303 0 0,1 0 1 0 0,1 0-1 0 0,0-1 1 0 0,0 1-1 0 0,1-1 1 0 0,1-1-1 0 0,-1 0 1 0 0,1 0-1 0 0,1 0 1 0 0,13 10-1 0 0,-20-18-123 0 0,-1 0-1 0 0,0-1 1 0 0,1 1-1 0 0,-1-1 0 0 0,1 1 1 0 0,-1-1-1 0 0,1 0 0 0 0,-1 0 1 0 0,0 0-1 0 0,1 1 1 0 0,-1-1-1 0 0,1-1 0 0 0,-1 1 1 0 0,1 0-1 0 0,-1 0 0 0 0,1 0 1 0 0,-1-1-1 0 0,1 1 1 0 0,-1-1-1 0 0,0 1 0 0 0,1-1 1 0 0,-1 0-1 0 0,0 0 0 0 0,1 1 1 0 0,-1-1-1 0 0,2-2 1 0 0,14-5-2940 0 0,1 7-4249 0 0,-16 3 5515 0 0,-9 2 554 0 0,-49 8 634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3769 1844 152 0 0,'0'0'2551'0'0,"0"-8"3246"0"0,0-24-5997 0 0,5-57 152 0 0,-2 66-20 0 0,-1 0-1 0 0,-1-1 1 0 0,-1 1-1 0 0,-5-38 1 0 0,3 45 46 0 0,0-1 0 0 0,2 1 0 0 0,1-21 0 0 0,-2-36-8 0 0,-5 44 30 0 0,-1 1 0 0 0,-19-53 0 0 0,10 37-91 0 0,-17-24 89 0 0,3 11 6 0 0,21 37 8 0 0,-1 1 0 0 0,-13-20 0 0 0,-9-16 58 0 0,-50-82 1318 0 0,79 133-1344 0 0,1-1 0 0 0,-1 0 0 0 0,1 1 1 0 0,-1-1-1 0 0,-1 1 0 0 0,1 0 0 0 0,-1 0 0 0 0,1 0 1 0 0,-1 1-1 0 0,-7-6 0 0 0,6 5-53 0 0,1 0-1 0 0,0-1 1 0 0,1 0 0 0 0,-1 1-1 0 0,1-1 1 0 0,0 0 0 0 0,0-1-1 0 0,0 1 1 0 0,-2-7 0 0 0,2 5 57 0 0,0 0 0 0 0,0 1 0 0 0,-1 0 0 0 0,0 0 1 0 0,-7-10-1 0 0,4 9-22 0 0,1-1 0 0 0,1 1 0 0 0,-1-1 0 0 0,-5-13 0 0 0,7 13-18 0 0,0 1 0 0 0,0 0 0 0 0,-1 0 0 0 0,0 0-1 0 0,0 1 1 0 0,-8-8 0 0 0,-75-75 182 0 0,51 52 61 0 0,31 29-221 0 0,-1 1 0 0 0,1 0 0 0 0,-1 1 0 0 0,-1-1 1 0 0,1 1-1 0 0,-1 0 0 0 0,-16-8 0 0 0,12 8 40 0 0,0-1 0 0 0,0-1-1 0 0,1 1 1 0 0,-11-11 0 0 0,12 9-39 0 0,-1 1-1 0 0,0 0 1 0 0,0 0 0 0 0,-14-5-1 0 0,-85-41 352 0 0,-36-9 348 0 0,79 37-646 0 0,40 17 75 0 0,1-1-1 0 0,-43-24 1 0 0,60 29-119 0 0,-1 1 0 0 0,0 0 1 0 0,-1 0-1 0 0,1 1 0 0 0,-22-4 0 0 0,-18-5 212 0 0,37 8-176 0 0,0 1 0 0 0,-1 1 0 0 0,-18-2 1 0 0,20 4-66 0 0,0-2 0 0 0,0 0 0 0 0,-1 0 0 0 0,1-1 0 0 0,-12-5 0 0 0,5 3 71 0 0,-1 0-1 0 0,0 1 1 0 0,0 2 0 0 0,0 0 0 0 0,0 1-1 0 0,-36 3 1 0 0,18-2 149 0 0,-343-2 556 0 0,350 4-763 0 0,0 2-1 0 0,0 0 1 0 0,-31 10-1 0 0,-41 6 156 0 0,69-14-180 0 0,-1 1-1 0 0,-43 17 0 0 0,17-6-11 0 0,22-5 33 0 0,-1 1-1 0 0,2 3 0 0 0,0 0 0 0 0,-62 41 0 0 0,29-15-84 0 0,50-31 57 0 0,0 0 0 0 0,1 1 1 0 0,1 1-1 0 0,-33 31 0 0 0,35-29-94 0 0,-1-1 0 0 0,-1-1 0 0 0,-38 24 0 0 0,-27 20-338 0 0,49-13-94 0 0,25-30 565 0 0,0-2 37 0 0,1 1-1 0 0,0 0 1 0 0,-8 20 0 0 0,-41 82 44 0 0,14-24 64 0 0,-17 35-71 0 0,-6-7-54 0 0,11 14 19 0 0,42-102-36 0 0,2 1-1 0 0,2 1 0 0 0,-11 56 0 0 0,17-69-76 0 0,-1 1 0 0 0,-12 31 0 0 0,1-7 26 0 0,-16 64 186 0 0,24-63-112 0 0,3-1 0 0 0,0 66 0 0 0,1-5 53 0 0,1-56-75 0 0,6 93 1 0 0,9-60 37 0 0,26 96 0 0 0,29 26 22 0 0,-22-93 68 0 0,-18-48-133 0 0,-23-56-36 0 0,2 7 22 0 0,0 0-1 0 0,1-1 1 0 0,1 0-1 0 0,0 0 1 0 0,11 14-1 0 0,37 60 36 0 0,-37-54-5 0 0,8 12-24 0 0,-10-16 36 0 0,34 48-1 0 0,-19-41-63 0 0,-16-18 42 0 0,28 41-1 0 0,-34-48 25 0 0,0 0-1 0 0,0-1 0 0 0,1 0 0 0 0,0 0 1 0 0,1-1-1 0 0,19 13 0 0 0,36 35-58 0 0,-57-51-13 0 0,0-1 0 0 0,0 0 0 0 0,1-1 0 0 0,-1 0 0 0 0,1-1 0 0 0,1 0 0 0 0,-1-1 0 0 0,15 4 0 0 0,33 15-18 0 0,-31-11-7 0 0,1-1 0 0 0,0-2 0 0 0,1-1 0 0 0,33 5 0 0 0,0 1-49 0 0,-44-8 50 0 0,1-2 0 0 0,0 0 0 0 0,33 1 0 0 0,-38-5 69 0 0,-1 1 0 0 0,0 0 0 0 0,1 1 1 0 0,-1 1-1 0 0,0 0 0 0 0,0 1 0 0 0,19 8 0 0 0,-10-1-69 0 0,0 0 0 0 0,0-2 0 0 0,34 9 0 0 0,-9-2-116 0 0,-28-11 128 0 0,-1-1 1 0 0,29 3-1 0 0,-7-1-39 0 0,14 5-29 0 0,-34-6 90 0 0,1 0 0 0 0,-1-2 0 0 0,26 1 0 0 0,-18-3 41 0 0,-1 1 0 0 0,44 10 1 0 0,-42-7-60 0 0,0-3 1 0 0,0 0-1 0 0,57-5 1 0 0,-8 1 47 0 0,-49 0-38 0 0,-1-1-1 0 0,0-2 0 0 0,38-10 1 0 0,-16 3 67 0 0,-24 4-50 0 0,1-1 0 0 0,-1-1 0 0 0,-1-2 0 0 0,0 0 0 0 0,-1-2 0 0 0,31-22 0 0 0,58-29 101 0 0,12 0-167 0 0,-91 43 72 0 0,85-51 69 0 0,-110 67-77 0 0,0-1-1 0 0,0 0 1 0 0,0 0-1 0 0,8-10 0 0 0,-9 9 1 0 0,0 0-1 0 0,1 0 1 0 0,0 1-1 0 0,12-7 0 0 0,-5 4-2 0 0,-1-1 0 0 0,0-1 0 0 0,-1-1 0 0 0,14-14 0 0 0,4-3-70 0 0,76-72-50 0 0,-88 78 43 0 0,25-38 0 0 0,-40 53 72 0 0,87-118-262 0 0,-61 84 241 0 0,-18 26-32 0 0,-1 0 1 0 0,-1 0-1 0 0,-1-1 1 0 0,-1-1 0 0 0,12-28-1 0 0,9-17 65 0 0,27-48 9 0 0,-49 90-17 0 0,-1-1-1 0 0,0 0 1 0 0,5-31-1 0 0,-3 14 42 0 0,-3 0-89 0 0,-1-1 1 0 0,-2 0-1 0 0,-2-73 0 0 0,-2 85 55 0 0,2-61 56 0 0,0 52-170 0 0,-1 0-1 0 0,-2 0 1 0 0,-11-72-1 0 0,10 101-17 0 0,-20-105-2548 0 0,14 38-1879 0 0,7 28-1262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0 684 336 0 0,'0'0'2700'0'0,"46"22"2389"0"0,-45-22-5066 0 0,0 1 0 0 0,-1-1 0 0 0,1 0 0 0 0,-1 1 1 0 0,1-1-1 0 0,-1 0 0 0 0,1 1 0 0 0,0-1 0 0 0,-1 0 0 0 0,1 0 1 0 0,-1 0-1 0 0,1 0 0 0 0,0 0 0 0 0,-1 1 0 0 0,1-1 0 0 0,0 0 1 0 0,-1 0-1 0 0,1-1 0 0 0,0 1 0 0 0,-1 0 0 0 0,1 0 0 0 0,0 0 1 0 0,-1 0-1 0 0,1 0 0 0 0,0-1 0 0 0,-1 1 0 0 0,1 0 0 0 0,-1-1 0 0 0,1 1 1 0 0,-1 0-1 0 0,1-1 0 0 0,-1 1 0 0 0,1-1 0 0 0,-1 1 0 0 0,1-1 1 0 0,-1 1-1 0 0,1-1 0 0 0,-1 1 0 0 0,0-1 0 0 0,1 0 0 0 0,12-22-548 0 0,-13 22 567 0 0,14-36-470 0 0,-2 0 1 0 0,-1-1-1 0 0,-2 0 1 0 0,-2 0-1 0 0,3-44 1 0 0,-2-197-4375 0 0,-8 233 4362 0 0,0 5 85 0 0,0 1-74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95 929 836 0 0,'0'0'2050'0'0,"-2"14"-490"0"0,19-201 1019 0 0,-23 72-3717 0 0,-4 0-1 0 0,-43-197 1 0 0,21 147-1541 0 0,24 116 2104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203 915 100 0 0,'0'0'2895'0'0,"-1"-16"-2985"0"0,-26-270 2978 0 0,12 197-3181 0 0,-51-167 0 0 0,-11 32-3921 0 0,61 180 3481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9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4000 0 0,'0'0'6213'0'0,"-5"6"-6053"0"0,-4 7 35 0 0,0 1 0 0 0,1 0 0 0 0,1 1-1 0 0,0 0 1 0 0,1 0 0 0 0,0 1 0 0 0,1 0 0 0 0,-4 28 0 0 0,2 0 30 0 0,3 0 0 0 0,1 53 0 0 0,3-94-315 0 0,0-1 0 0 0,0 1 0 0 0,0-1 0 0 0,1 1 0 0 0,-1-1 0 0 0,1 1 0 0 0,-1-1 0 0 0,1 1 0 0 0,0-1 0 0 0,0 0 0 0 0,0 1 0 0 0,0-1 0 0 0,0 0 1 0 0,1 0-1 0 0,-1 0 0 0 0,1 0 0 0 0,-1 0 0 0 0,1 0 0 0 0,0 0 0 0 0,0 0 0 0 0,0-1 0 0 0,0 1 0 0 0,0-1 0 0 0,4 3 0 0 0,-2-2-730 0 0,-1-1 0 0 0,1 1 1 0 0,1-1-1 0 0,-1 0 0 0 0,0 0 0 0 0,0 0 1 0 0,0-1-1 0 0,8 1 0 0 0,1-1-2299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331 649 556 0 0,'0'0'1708'0'0,"-46"-119"-1604"0"0,31 82 80 0 0,-3-5-52 0 0,-2 0-56 0 0,-2-3-76 0 0,-2 0-4 0 0,0-1-124 0 0,-3 0 20 0 0,-1-1 20 0 0,0-1 72 0 0,2 4-452 0 0,0-1-160 0 0,-1 2-376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561 657 992 0 0,'0'0'1756'0'0,"-12"-17"-1448"0"0,-101-120-517 0 0,-103-114 1608 0 0,31 34-4797 0 0,151 182 2758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4.99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746 596 1308 0 0,'0'0'1206'0'0,"-15"-16"-728"0"0,-37-37 19 0 0,-87-68 0 0 0,-40-8 44 0 0,-21-14-940 0 0,72 39-2665 0 0,96 75 2368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688 28 1684 0 0,'0'0'1411'0'0,"-18"0"-1124"0"0,-305-14 735 0 0,247 9-1137 0 0,-67-3-121 0 0,48 8-2870 0 0,63 3 2159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801 1 616 0 0,'0'0'2434'0'0,"-21"1"-2358"0"0,9-1-68 0 0,-33 2 60 0 0,-63 10 0 0 0,14 9-684 0 0,2 4 0 0 0,0 4 0 0 0,2 4 0 0 0,-120 63 0 0 0,173-78 426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0 656 0 0,'0'0'2467'0'0,"-18"12"-2328"0"0,-134 78 25 0 0,55-28 163 0 0,3 4 0 0 0,-140 128 0 0 0,188-149-1564 0 0,1 1 0 0 0,-67 90-1 0 0,86-100 543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324 0 1736 0 0,'0'0'2056'0'0,"-10"17"-1868"0"0,-158 282 163 0 0,80-132-966 0 0,39-51-2558 0 0,41-95 2630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286 0 340 0 0,'0'0'4707'0'0,"-8"15"-4061"0"0,-73 127-219 0 0,49-82-721 0 0,3 2 1 0 0,2 2-1 0 0,3 0 0 0 0,3 1 0 0 0,3 1 1 0 0,3 1-1 0 0,-8 77 0 0 0,21-129 296 0 0,0 0 15 0 0,0 0 1 0 0,1-1 0 0 0,0 1 0 0 0,1 0 0 0 0,1-1 0 0 0,2 18 0 0 0,-3-32-44 0 0,1 0 1 0 0,-1 0-1 0 0,0 0 1 0 0,0 1-1 0 0,0-1 1 0 0,0 0-1 0 0,0 0 0 0 0,0 0 1 0 0,1 1-1 0 0,-1-1 1 0 0,0 0-1 0 0,0 0 1 0 0,0 0-1 0 0,1 0 1 0 0,-1 1-1 0 0,0-1 0 0 0,0 0 1 0 0,0 0-1 0 0,1 0 1 0 0,-1 0-1 0 0,0 0 1 0 0,0 0-1 0 0,1 0 0 0 0,-1 0 1 0 0,0 0-1 0 0,0 0 1 0 0,1 0-1 0 0,-1 0 1 0 0,0 0-1 0 0,0 0 0 0 0,1 0 1 0 0,-1 0-1 0 0,0 0 1 0 0,0 0-1 0 0,0 0 1 0 0,1 0-1 0 0,-1 0 0 0 0,0 0 1 0 0,0 0-1 0 0,1 0 1 0 0,-1-1-1 0 0,0 1 1 0 0,0 0-1 0 0,0 0 1 0 0,1 0-1 0 0,-1 0 0 0 0,0 0 1 0 0,0-1-1 0 0,0 1 1 0 0,0 0-1 0 0,0 0 1 0 0,1 0-1 0 0,-1-1 0 0 0,0 1 1 0 0,0 0-1 0 0,0 0 1 0 0,0-1-1 0 0,0 1 1 0 0,0 0-1 0 0,0-1 0 0 0,9-13-1686 0 0,-4-1 1192 0 0,0-2 415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 1 172 0 0,'0'0'4787'0'0,"-4"17"-4177"0"0,3-11-565 0 0,-25 144 1125 0 0,13 105-991 0 0,10 0-6310 0 0,3-218 5299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329 0 236 0 0,'0'0'3451'0'0,"0"5"-2461"0"0,0 10-448 0 0,-1 1 0 0 0,0-1-1 0 0,-2 1 1 0 0,1-1 0 0 0,-2 1 0 0 0,-8 22-1 0 0,-27 77-767 0 0,-55 129 112 0 0,81-217-869 0 0,-1-1 0 0 0,-1-1 0 0 0,-1 0 0 0 0,-2-1 0 0 0,0-1 0 0 0,-38 38 0 0 0,44-50 312 0 0,1-2 402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4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4452 0 0,'0'0'3151'0'0,"-17"2"-2773"0"0,-54 4-44 0 0,69-6-320 0 0,1 0 1 0 0,-1 0-1 0 0,1 0 1 0 0,-1 0-1 0 0,1 0 1 0 0,-1 0 0 0 0,1 1-1 0 0,0-1 1 0 0,-1 1-1 0 0,1-1 1 0 0,-1 1-1 0 0,1-1 1 0 0,0 1-1 0 0,0-1 1 0 0,-1 1-1 0 0,1 0 1 0 0,0 0-1 0 0,0 0 1 0 0,0 0-1 0 0,0 0 1 0 0,0 0 0 0 0,0 0-1 0 0,0 0 1 0 0,0 0-1 0 0,0 0 1 0 0,1 1-1 0 0,-1-1 1 0 0,0 0-1 0 0,1 1 1 0 0,-1-1-1 0 0,1 0 1 0 0,-1 1-1 0 0,1-1 1 0 0,0 1 0 0 0,-1-1-1 0 0,1 0 1 0 0,0 1-1 0 0,0-1 1 0 0,0 1-1 0 0,0-1 1 0 0,0 1-1 0 0,1-1 1 0 0,0 3-1 0 0,0 0 42 0 0,0 1 0 0 0,1-1 0 0 0,0 1 0 0 0,0-1 0 0 0,1 1-1 0 0,-1-1 1 0 0,1 0 0 0 0,5 6 0 0 0,41 30 215 0 0,5 4 289 0 0,-51-40-521 0 0,1-1 1 0 0,-1 1-1 0 0,0 0 0 0 0,0 0 0 0 0,0 0 0 0 0,0 0 0 0 0,-1 0 0 0 0,0 1 0 0 0,0-1 0 0 0,3 9 0 0 0,-5-12-30 0 0,1 0 1 0 0,-1 0 0 0 0,0 1 0 0 0,0-1 0 0 0,0 0 0 0 0,0 0-1 0 0,0 1 1 0 0,0-1 0 0 0,0 0 0 0 0,0 0 0 0 0,0 0 0 0 0,0 1-1 0 0,-1-1 1 0 0,1 0 0 0 0,0 0 0 0 0,-1 0 0 0 0,1 0 0 0 0,-1 0-1 0 0,0 0 1 0 0,1 0 0 0 0,-1 0 0 0 0,0 0 0 0 0,1 0 0 0 0,-1 0-1 0 0,0 0 1 0 0,-2 1 0 0 0,1 0-29 0 0,-1-1 0 0 0,1 0-1 0 0,-1 1 1 0 0,0-1 0 0 0,1-1-1 0 0,-1 1 1 0 0,0 0 0 0 0,0-1-1 0 0,0 1 1 0 0,1-1 0 0 0,-5 0-1 0 0,0 0-122 0 0,1 0-1 0 0,0-1 0 0 0,-1 1 1 0 0,1-1-1 0 0,0-1 0 0 0,0 1 0 0 0,0-1 1 0 0,0 0-1 0 0,0 0 0 0 0,-8-5 1 0 0,12 5-60 0 0,-15-14-1377 0 0,13 2-3516 0 0,4 10 2845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624 0 1364 0 0,'0'0'3216'0'0,"-8"16"-2478"0"0,-61 118-172 0 0,-314 500 15 0 0,299-509-1457 0 0,68-104-1548 0 0,-35 33-1 0 0,39-44 1853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756 0 1576 0 0,'0'0'1982'0'0,"-9"11"-1314"0"0,6-8-644 0 0,-182 176 1516 0 0,-81 12-2216 0 0,-12-19-4055 0 0,263-163 4348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0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967 0 2632 0 0,'0'0'1959'0'0,"-14"11"-1973"0"0,-20 15 53 0 0,-57 33 1 0 0,-448 199 616 0 0,296-171-4882 0 0,198-73 3440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1079 114 868 0 0,'0'0'1396'0'0,"-22"3"-1228"0"0,-344 23 884 0 0,291-27-958 0 0,-1-3 1 0 0,1-4 0 0 0,0-3-1 0 0,-86-23 1 0 0,103 16-1450 0 0,-73-31-1 0 0,92 31 110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1044 82 1416 0 0,'0'0'1820'0'0,"-20"0"-1545"0"0,-347 3 1480 0 0,259-6-1836 0 0,-150-23 1 0 0,18-19-3185 0 0,189 35 1921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825 322 244 0 0,'0'0'3373'0'0,"-21"0"-3292"0"0,2 0-61 0 0,-10 1 90 0 0,0-1 1 0 0,1-1-1 0 0,-48-9 1 0 0,33-4 158 0 0,0-2 1 0 0,1-2 0 0 0,1-2 0 0 0,1-1 0 0 0,-65-47-1 0 0,56 35-1112 0 0,-1 3 0 0 0,-93-42 0 0 0,88 53-1813 0 0,43 19 2063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579 409 588 0 0,'0'0'3354'0'0,"6"4"-3271"0"0,-20-13 245 0 0,0 0 1 0 0,-1 1-1 0 0,0 0 0 0 0,0 1 0 0 0,-27-8 1 0 0,-23-11-127 0 0,25 5-329 0 0,1-2-1 0 0,1-1 1 0 0,1-2 0 0 0,-46-42-1 0 0,-54-68-3243 0 0,107 103 1614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64 0 0,'0'0'0'0'0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319 724 592 0 0,'39'-38'606'0'0,"-39"37"-575"0"0,1 0 0 0 0,-1 1-1 0 0,0-1 1 0 0,0 0 0 0 0,0 0 0 0 0,0 0 0 0 0,0 0-1 0 0,0 1 1 0 0,0-1 0 0 0,0 0 0 0 0,0 0-1 0 0,0 0 1 0 0,0 0 0 0 0,-1 1 0 0 0,1-1 0 0 0,0 0-1 0 0,-1 0 1 0 0,1 1 0 0 0,0-1 0 0 0,-1 0-1 0 0,1 0 1 0 0,-1 1 0 0 0,1-1 0 0 0,-1 0 0 0 0,1 1-1 0 0,-1-1 1 0 0,0 1 0 0 0,1-1 0 0 0,-2 0-1 0 0,-24-21 261 0 0,19 16-48 0 0,-22-25 29 0 0,1-1 0 0 0,2-1 0 0 0,1-2 0 0 0,2 0 0 0 0,-36-74 0 0 0,25 30-1614 0 0,-46-159 0 0 0,68 195 87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254 771 1396 0 0,'0'0'856'0'0,"-58"-87"-700"0"0,40 56 28 0 0,0-5 104 0 0,1-2 36 0 0,-1-3-116 0 0,0-2-196 0 0,4-5 36 0 0,-2-2-48 0 0,2-3-64 0 0,2-2 60 0 0,0 0-4 0 0,0-1-72 0 0,2-3-492 0 0,1-1-628 0 0,1 2-172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6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69 330 2940 0 0,'0'0'7353'0'0,"0"-4"-7083"0"0,-3-30 18 0 0,-1 0 0 0 0,-2 0 1 0 0,-16-54-1 0 0,-3-15-11 0 0,19 81-329 0 0,3 11 739 0 0,14 28-1049 0 0,-1 2-271 0 0,2 0-1 0 0,0 0 0 0 0,23 27 0 0 0,-31-42 592 0 0,-1 0 0 0 0,1 0 0 0 0,0 0 1 0 0,0-1-1 0 0,0 0 0 0 0,0 0 0 0 0,0 0 0 0 0,1 0 0 0 0,-1-1 1 0 0,1 1-1 0 0,0-1 0 0 0,0 0 0 0 0,0-1 0 0 0,0 1 1 0 0,0-1-1 0 0,0 0 0 0 0,0 0 0 0 0,1-1 0 0 0,-1 1 0 0 0,0-1 1 0 0,7-1-1 0 0,-9 0-1 0 0,0 0-1 0 0,0-1 1 0 0,0 1 0 0 0,-1-1-1 0 0,1 0 1 0 0,0 0 0 0 0,-1 0 0 0 0,0 0-1 0 0,1 0 1 0 0,-1 0 0 0 0,0-1 0 0 0,0 1-1 0 0,0-1 1 0 0,-1 0 0 0 0,1 1 0 0 0,0-1-1 0 0,1-5 1 0 0,0 1-114 0 0,0 1 1 0 0,0-1-1 0 0,-1 0 1 0 0,0 1-1 0 0,-1-1 1 0 0,1 0-1 0 0,0-10 1 0 0,-26 61 2615 0 0,20-25-2583 0 0,0 0-1 0 0,-2 33 1 0 0,5-47-223 0 0,1 0 0 0 0,0 0 0 0 0,0 1-1 0 0,0-1 1 0 0,1 0 0 0 0,0 1 0 0 0,0-1 0 0 0,0 0 0 0 0,1 0 0 0 0,-1 0 0 0 0,1 0-1 0 0,1 0 1 0 0,-1 0 0 0 0,5 6 0 0 0,6-2-1681 0 0,-6-7 669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5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58 385 2748 0 0,'0'0'5681'0'0,"8"-18"-5514"0"0,25-57-23 0 0,-29 66-85 0 0,-1 0-1 0 0,0-1 1 0 0,0 1-1 0 0,-1-1 1 0 0,-1 0-1 0 0,0 1 1 0 0,0-1-1 0 0,-1 0 1 0 0,0 0 0 0 0,0 0-1 0 0,-1 1 1 0 0,-1-1-1 0 0,1 0 1 0 0,-6-13-1 0 0,4 13-136 0 0,-1 0-1 0 0,0 0 0 0 0,-1 1 1 0 0,0-1-1 0 0,-1 1 1 0 0,0 0-1 0 0,0 1 1 0 0,-1-1-1 0 0,0 1 0 0 0,0 1 1 0 0,-1-1-1 0 0,0 1 1 0 0,-15-10-1 0 0,17 15-1019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12 3988 0 0,'0'0'5234'0'0,"6"1"-5037"0"0,12 0 11 0 0,1-1 0 0 0,0 0 0 0 0,0-1 0 0 0,18-4 0 0 0,-18 2-135 0 0,0 0 0 0 0,0 2 0 0 0,1 0 0 0 0,-1 2 0 0 0,23 2 0 0 0,-41-3-95 0 0,0 0 0 0 0,0 0 0 0 0,0 0 0 0 0,0 0 0 0 0,0 0 0 0 0,0 0 0 0 0,0 1 0 0 0,0-1 0 0 0,0 0 0 0 0,-1 1 0 0 0,1-1 0 0 0,0 0 0 0 0,0 1 0 0 0,0-1 0 0 0,0 1 0 0 0,0 0 0 0 0,-1-1 0 0 0,1 1 0 0 0,0-1 0 0 0,-1 1 0 0 0,1 0 0 0 0,0 0 0 0 0,-1-1 0 0 0,1 1 0 0 0,-1 0 1 0 0,1 0-1 0 0,-1 0 0 0 0,1 1 0 0 0,-1-1-28 0 0,-1 0 0 0 0,1 0-1 0 0,-1 0 1 0 0,0 0 0 0 0,1 0 0 0 0,-1-1 0 0 0,0 1 0 0 0,0 0 0 0 0,1 0 0 0 0,-1-1 0 0 0,0 1 0 0 0,0-1 0 0 0,0 1 0 0 0,0-1 0 0 0,0 1 0 0 0,0-1 0 0 0,0 1 0 0 0,0-1 0 0 0,0 0 0 0 0,0 1 0 0 0,0-1 0 0 0,0 0 0 0 0,0 0 0 0 0,0 0 0 0 0,-2 0 0 0 0,1 0 86 0 0,1 0 0 0 0,-1 0 0 0 0,1 1 0 0 0,-1-1 0 0 0,1 0-1 0 0,-1 1 1 0 0,1-1 0 0 0,-1 1 0 0 0,1-1 0 0 0,-1 1 0 0 0,1 0 0 0 0,0 0 0 0 0,0 0 0 0 0,-1 0 0 0 0,1 0 0 0 0,0 0 0 0 0,0 0 0 0 0,0 0 0 0 0,0 0 0 0 0,0 0 0 0 0,0 0-1 0 0,0 1 1 0 0,0-1 0 0 0,0 0 0 0 0,1 1 0 0 0,-1-1 0 0 0,0 4 0 0 0,0-2 13 0 0,1 1 1 0 0,0 0-1 0 0,0 0 0 0 0,0-1 0 0 0,1 1 1 0 0,-1 0-1 0 0,1-1 0 0 0,0 1 1 0 0,0 0-1 0 0,0-1 0 0 0,3 7 0 0 0,10 41-675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205 0 1096 0 0,'0'0'5707'0'0,"0"46"-2813"0"0,-11 133-1989 0 0,8-151-662 0 0,3-21-260 0 0,-2-1 0 0 0,1 1 0 0 0,-1 0 0 0 0,0-1 0 0 0,0 1 0 0 0,-1-1 0 0 0,0 0 0 0 0,0 0-1 0 0,-1 0 1 0 0,1 0 0 0 0,-1 0 0 0 0,0-1 0 0 0,-1 0 0 0 0,0 0 0 0 0,1 0 0 0 0,-2 0 0 0 0,1-1 0 0 0,0 1 0 0 0,-1-1 0 0 0,0-1 0 0 0,0 1 0 0 0,0-1 0 0 0,0 0 0 0 0,0-1 0 0 0,-1 1 0 0 0,0-1 0 0 0,1-1-1 0 0,-1 1 1 0 0,0-1 0 0 0,-13 1 0 0 0,18-3-67 0 0,0 0-1 0 0,0 1 1 0 0,0-1 0 0 0,0 0-1 0 0,0 0 1 0 0,0-1-1 0 0,0 1 1 0 0,0 0-1 0 0,1-1 1 0 0,-1 1-1 0 0,0-1 1 0 0,1 1 0 0 0,0-1-1 0 0,-1 0 1 0 0,1 0-1 0 0,0 0 1 0 0,0 1-1 0 0,0-1 1 0 0,0 0-1 0 0,0 0 1 0 0,0-1 0 0 0,0 1-1 0 0,1 0 1 0 0,-1 0-1 0 0,1 0 1 0 0,0 0-1 0 0,-1 0 1 0 0,1-1-1 0 0,1-3 1 0 0,-2-2-560 0 0,1 1 0 0 0,0-1 0 0 0,0 0 0 0 0,1 0 0 0 0,-1 1-1 0 0,2-1 1 0 0,2-10 0 0 0,6-2-1986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1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122 1 4884 0 0,'0'0'3613'0'0,"-4"5"-3456"0"0,-3 4-141 0 0,-21 36 82 0 0,27-42-71 0 0,-1 0-1 0 0,1 0 0 0 0,-1 0 1 0 0,1 1-1 0 0,0-1 0 0 0,0 1 1 0 0,1-1-1 0 0,-1 0 1 0 0,1 1-1 0 0,0 0 0 0 0,0-1 1 0 0,0 1-1 0 0,0 4 1 0 0,1-6-63 0 0,0 0 0 0 0,0 0 0 0 0,0 0 0 0 0,0 0 1 0 0,1 0-1 0 0,-1 0 0 0 0,0-1 0 0 0,1 1 1 0 0,-1 0-1 0 0,4 2 0 0 0,-4-4 37 0 0,0 0-1 0 0,-1 1 1 0 0,1-1 0 0 0,0 1 0 0 0,0-1-1 0 0,-1 1 1 0 0,1-1 0 0 0,0 1-1 0 0,-1-1 1 0 0,1 1 0 0 0,-1-1 0 0 0,1 1-1 0 0,0 0 1 0 0,-1 0 0 0 0,0-1-1 0 0,1 1 1 0 0,-1 0 0 0 0,1 0-1 0 0,-1-1 1 0 0,0 1 0 0 0,1 0 0 0 0,-1 0-1 0 0,0 0 1 0 0,0 0 0 0 0,0-1-1 0 0,0 1 1 0 0,0 0 0 0 0,0 0 0 0 0,0 0-1 0 0,0 0 1 0 0,0 0 0 0 0,0-1-1 0 0,0 1 1 0 0,-1 0 0 0 0,1 0-1 0 0,0 0 1 0 0,0 0 0 0 0,-1-1 0 0 0,1 1-1 0 0,-1 0 1 0 0,1 0 0 0 0,-1-1-1 0 0,1 1 1 0 0,-1 0 0 0 0,1-1 0 0 0,-1 1-1 0 0,0-1 1 0 0,1 1 0 0 0,-1-1-1 0 0,0 1 1 0 0,1-1 0 0 0,-2 1-1 0 0,-18 11 10 0 0,15-9 49 0 0,0-1 0 0 0,0 1 0 0 0,1 0 0 0 0,-1 0 0 0 0,1 0 0 0 0,-7 7 0 0 0,11-7 2 0 0,1 0 0 0 0,-1 0 0 0 0,0 0 0 0 0,1 0 1 0 0,0-1-1 0 0,0 1 0 0 0,0 0 0 0 0,0 0 1 0 0,0-1-1 0 0,0 1 0 0 0,1-1 0 0 0,-1 1 0 0 0,1-1 1 0 0,0 0-1 0 0,-1 0 0 0 0,4 3 0 0 0,6 12 70 0 0,-9-13-54 0 0,0 0 0 0 0,-1 1 0 0 0,1-1 0 0 0,-1 1 0 0 0,0-1 0 0 0,0 1 0 0 0,-1-1 0 0 0,1 1 0 0 0,-1 0 0 0 0,0-1 0 0 0,0 1 0 0 0,-1 0 0 0 0,1-1 0 0 0,-1 1 0 0 0,0-1 0 0 0,-3 8 0 0 0,3-10-127 0 0,0 1 1 0 0,-1 0 0 0 0,1-1-1 0 0,-1 1 1 0 0,1-1 0 0 0,-1 1 0 0 0,0-1-1 0 0,0 0 1 0 0,0 0 0 0 0,-1 0-1 0 0,-2 3 1 0 0,2-4-315 0 0,0 1 1 0 0,0-1-1 0 0,0 1 0 0 0,0-1 0 0 0,0 0 0 0 0,-1 0 0 0 0,1 0 0 0 0,0 0 1 0 0,0-1-1 0 0,-1 1 0 0 0,-5-1 0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92 53 1864 0 0,'0'0'4195'0'0,"-19"-13"-547"0"0,14 17-3570 0 0,-1 0 1 0 0,1 0-1 0 0,1 0 1 0 0,-1 1-1 0 0,0-1 1 0 0,-4 7-1 0 0,7-9-55 0 0,1 0 0 0 0,-1 0 0 0 0,1 0 0 0 0,0 0 0 0 0,-1 0 0 0 0,1 0-1 0 0,0 0 1 0 0,0 1 0 0 0,0-1 0 0 0,1 0 0 0 0,-1 1 0 0 0,0-1 0 0 0,1 0-1 0 0,0 1 1 0 0,-1-1 0 0 0,1 0 0 0 0,0 1 0 0 0,0-1 0 0 0,1 1-1 0 0,-1 2 1 0 0,1-4-33 0 0,-1 0 0 0 0,1-1-1 0 0,-1 1 1 0 0,1 0-1 0 0,0 0 1 0 0,0 0 0 0 0,-1-1-1 0 0,1 1 1 0 0,0 0-1 0 0,0-1 1 0 0,0 1 0 0 0,-1-1-1 0 0,1 1 1 0 0,0-1 0 0 0,0 1-1 0 0,0-1 1 0 0,0 0-1 0 0,0 1 1 0 0,0-1 0 0 0,0 0-1 0 0,0 0 1 0 0,0 0 0 0 0,0 1-1 0 0,0-1 1 0 0,0 0-1 0 0,0 0 1 0 0,0-1 0 0 0,0 1-1 0 0,0 0 1 0 0,0 0-1 0 0,0 0 1 0 0,0-1 0 0 0,0 1-1 0 0,0-1 1 0 0,0 1 0 0 0,0-1-1 0 0,2 0 1 0 0,-1 0-45 0 0,0 0 0 0 0,0 0-1 0 0,0-1 1 0 0,1 1 0 0 0,-1 0 0 0 0,0-1 0 0 0,-1 1 0 0 0,1-1 0 0 0,0 0 0 0 0,0 0 0 0 0,-1 0 0 0 0,1 1-1 0 0,-1-2 1 0 0,0 1 0 0 0,2-3 0 0 0,-2 2 13 0 0,0 0-1 0 0,-1 1 0 0 0,1-1 1 0 0,-1 0-1 0 0,0 0 0 0 0,0 1 1 0 0,0-1-1 0 0,0 0 0 0 0,0 0 1 0 0,-1 1-1 0 0,1-1 1 0 0,-1 0-1 0 0,0 1 0 0 0,0-1 1 0 0,0 1-1 0 0,0-1 0 0 0,-3-4 1 0 0,3 6 47 0 0,0 0 0 0 0,0-1 0 0 0,-1 1 1 0 0,1 0-1 0 0,0 0 0 0 0,-1 0 0 0 0,1 0 1 0 0,-1 0-1 0 0,0 0 0 0 0,1 1 0 0 0,-1-1 1 0 0,0 0-1 0 0,1 1 0 0 0,-1-1 0 0 0,0 1 1 0 0,0 0-1 0 0,1 0 0 0 0,-1-1 0 0 0,0 1 1 0 0,0 0-1 0 0,0 0 0 0 0,1 1 0 0 0,-1-1 1 0 0,0 0-1 0 0,0 1 0 0 0,1-1 0 0 0,-1 1 1 0 0,0-1-1 0 0,-2 2 0 0 0,3-1 24 0 0,-1 0 0 0 0,1-1 0 0 0,-1 1 0 0 0,0 0 0 0 0,1 0 0 0 0,0 0 1 0 0,-1 0-1 0 0,1 0 0 0 0,0 0 0 0 0,-1 1 0 0 0,1-1 0 0 0,0 0 0 0 0,0 1 0 0 0,0-1 0 0 0,0 1 0 0 0,0-1 0 0 0,0 1 0 0 0,1-1 0 0 0,-1 1 0 0 0,0 0 0 0 0,1-1 0 0 0,-1 1 0 0 0,1 0 1 0 0,0-1-1 0 0,0 1 0 0 0,-1 0 0 0 0,1 0 0 0 0,0-1 0 0 0,0 1 0 0 0,1 0 0 0 0,-1 0 0 0 0,0-1 0 0 0,1 1 0 0 0,0 2 0 0 0,-1-2-4 0 0,1 0-1 0 0,0 1 1 0 0,0-1 0 0 0,0 0-1 0 0,0 0 1 0 0,0 0 0 0 0,0 0-1 0 0,1 0 1 0 0,-1 0-1 0 0,1 0 1 0 0,-1 0 0 0 0,1 0-1 0 0,0-1 1 0 0,-1 1 0 0 0,1-1-1 0 0,0 1 1 0 0,0-1 0 0 0,0 0-1 0 0,0 0 1 0 0,1 0-1 0 0,-1 0 1 0 0,0 0 0 0 0,0 0-1 0 0,1-1 1 0 0,2 1 0 0 0,-1 0-76 0 0,0-1 1 0 0,0 0 0 0 0,1 0 0 0 0,-1 0 0 0 0,0 0-1 0 0,1-1 1 0 0,-1 0 0 0 0,0 0 0 0 0,0 0-1 0 0,1 0 1 0 0,-1-1 0 0 0,6-3 0 0 0,-8 4 19 0 0,-1 0 1 0 0,1 0-1 0 0,-1-1 1 0 0,0 1-1 0 0,0 0 1 0 0,1-1-1 0 0,-1 1 1 0 0,0-1-1 0 0,0 1 1 0 0,0-1-1 0 0,-1 0 0 0 0,1 1 1 0 0,0-1-1 0 0,-1 0 1 0 0,1 0-1 0 0,-1 0 1 0 0,1 1-1 0 0,-1-1 1 0 0,0 0-1 0 0,0 0 1 0 0,0 0-1 0 0,0 0 1 0 0,0 1-1 0 0,0-1 1 0 0,0 0-1 0 0,-1 0 1 0 0,1 0-1 0 0,-1 1 1 0 0,1-1-1 0 0,-1 0 1 0 0,0 0-1 0 0,-1-2 0 0 0,1 2 22 0 0,0-1 0 0 0,-1 1 0 0 0,0 0 0 0 0,1-1 0 0 0,-1 1 0 0 0,0 0 0 0 0,0 0 0 0 0,0 0 0 0 0,-1 1 0 0 0,1-1 0 0 0,0 0 0 0 0,-1 1-1 0 0,1-1 1 0 0,-1 1 0 0 0,1 0 0 0 0,-1 0 0 0 0,0 0 0 0 0,1 0 0 0 0,-1 0 0 0 0,0 1 0 0 0,0-1 0 0 0,-4 1 0 0 0,6-1 36 0 0,-1 1 1 0 0,0 0-1 0 0,1 0 1 0 0,-1 0-1 0 0,0 0 1 0 0,1 0-1 0 0,-1 1 1 0 0,1-1-1 0 0,-1 0 1 0 0,0 1-1 0 0,1-1 1 0 0,-1 1-1 0 0,1-1 1 0 0,-1 1-1 0 0,1 0 1 0 0,0 0-1 0 0,-1 0 1 0 0,1 0-1 0 0,0 0 0 0 0,-1 0 1 0 0,1 0-1 0 0,0 0 1 0 0,0 0-1 0 0,0 0 1 0 0,0 1-1 0 0,0-1 1 0 0,0 0-1 0 0,0 1 1 0 0,1-1-1 0 0,-1 1 1 0 0,0-1-1 0 0,1 1 1 0 0,-1-1-1 0 0,1 1 1 0 0,0 0-1 0 0,-1-1 1 0 0,1 1-1 0 0,0-1 1 0 0,0 3-1 0 0,0-1 5 0 0,1-1-1 0 0,-1 0 0 0 0,1 1 1 0 0,0-1-1 0 0,0 0 0 0 0,0 0 1 0 0,0 0-1 0 0,0 1 0 0 0,0-1 0 0 0,0 0 1 0 0,1 0-1 0 0,-1-1 0 0 0,1 1 1 0 0,0 0-1 0 0,-1 0 0 0 0,1-1 1 0 0,0 1-1 0 0,0-1 0 0 0,0 0 1 0 0,0 1-1 0 0,0-1 0 0 0,0 0 1 0 0,0 0-1 0 0,1 0 0 0 0,-1 0 1 0 0,0-1-1 0 0,1 1 0 0 0,-1-1 1 0 0,0 1-1 0 0,1-1 0 0 0,-1 0 1 0 0,1 0-1 0 0,-1 0 0 0 0,0 0 1 0 0,1 0-1 0 0,3-2 0 0 0,-3 2-71 0 0,0 0-1 0 0,0 0 1 0 0,0 0-1 0 0,0-1 1 0 0,0 1-1 0 0,0-1 1 0 0,-1 0-1 0 0,1 0 1 0 0,0 0-1 0 0,0 0 1 0 0,-1-1-1 0 0,1 1 1 0 0,-1-1-1 0 0,1 1 1 0 0,-1-1-1 0 0,0 0 0 0 0,0 0 1 0 0,0 0-1 0 0,0 0 1 0 0,0 0-1 0 0,0-1 1 0 0,0 1-1 0 0,-1 0 1 0 0,1-1-1 0 0,-1 0 1 0 0,0 1-1 0 0,1-1 1 0 0,-1 0-1 0 0,-1 1 1 0 0,1-1-1 0 0,0 0 1 0 0,0-5-1 0 0,-2 5 26 0 0,1 0-1 0 0,-1 1 0 0 0,0-1 1 0 0,0 0-1 0 0,-1 1 1 0 0,1-1-1 0 0,0 1 0 0 0,-1 0 1 0 0,0-1-1 0 0,1 1 1 0 0,-1 0-1 0 0,0 0 0 0 0,0 0 1 0 0,0 0-1 0 0,0 0 1 0 0,-1 1-1 0 0,1-1 0 0 0,-4-2 1 0 0,4 3 50 0 0,1 0 0 0 0,-1 0 1 0 0,0 0-1 0 0,1 0 0 0 0,-1 0 0 0 0,0 0 1 0 0,1 1-1 0 0,-1-1 0 0 0,0 1 1 0 0,0-1-1 0 0,0 1 0 0 0,0 0 0 0 0,1-1 1 0 0,-1 1-1 0 0,0 0 0 0 0,0 0 1 0 0,0 0-1 0 0,0 0 0 0 0,0 1 0 0 0,0-1 1 0 0,1 1-1 0 0,-1-1 0 0 0,0 1 1 0 0,0-1-1 0 0,0 1 0 0 0,1 0 0 0 0,-1 0 1 0 0,0 0-1 0 0,-1 1 0 0 0,2 0-6 0 0,0-1 0 0 0,0 1 0 0 0,0 0 0 0 0,0 0 0 0 0,0 0-1 0 0,0 0 1 0 0,0 0 0 0 0,0 0 0 0 0,1 0 0 0 0,-1 0 0 0 0,1 0-1 0 0,0 0 1 0 0,-1 0 0 0 0,1 0 0 0 0,0 0 0 0 0,0 0 0 0 0,1 0 0 0 0,-1 0-1 0 0,0 1 1 0 0,1-1 0 0 0,-1 0 0 0 0,1 0 0 0 0,-1 0 0 0 0,1 0-1 0 0,0 0 1 0 0,0-1 0 0 0,0 1 0 0 0,0 0 0 0 0,0 0 0 0 0,1-1 0 0 0,-1 1-1 0 0,0 0 1 0 0,1-1 0 0 0,-1 1 0 0 0,1-1 0 0 0,0 0 0 0 0,-1 1-1 0 0,1-1 1 0 0,0 0 0 0 0,0 0 0 0 0,0 0 0 0 0,0-1 0 0 0,0 1-1 0 0,0 0 1 0 0,0-1 0 0 0,0 1 0 0 0,0-1 0 0 0,0 1 0 0 0,0-1 0 0 0,0 0-1 0 0,0 0 1 0 0,3 0 0 0 0,-2 0-94 0 0,1-1 1 0 0,-1 1-1 0 0,1-1 0 0 0,-1 0 0 0 0,0 0 1 0 0,1 0-1 0 0,-1 0 0 0 0,0 0 0 0 0,0-1 1 0 0,0 1-1 0 0,3-3 0 0 0,-4 3 31 0 0,-1 0 0 0 0,0 1 0 0 0,0-1 0 0 0,0 0 0 0 0,0 0 0 0 0,0 0 0 0 0,-1 0 0 0 0,1 0 0 0 0,0 0 0 0 0,0 0 0 0 0,-1 0 0 0 0,1-1 0 0 0,0 1 0 0 0,-1 0 0 0 0,1 0 0 0 0,-1-1 0 0 0,0 1 0 0 0,1 0 0 0 0,-1 0 0 0 0,0-1 0 0 0,0 1 0 0 0,0 0 0 0 0,0-1 0 0 0,0 1 0 0 0,0 0 0 0 0,0-1 0 0 0,0 1 0 0 0,-1 0 0 0 0,1 0 0 0 0,0-1 0 0 0,-1 1 0 0 0,1 0 0 0 0,-2-3 0 0 0,0 2 27 0 0,0 0-1 0 0,1-1 0 0 0,-2 1 1 0 0,1 0-1 0 0,0 0 0 0 0,0 0 1 0 0,-1 0-1 0 0,1 0 0 0 0,-1 1 1 0 0,1-1-1 0 0,-1 1 0 0 0,0-1 1 0 0,0 1-1 0 0,0 0 0 0 0,1 0 1 0 0,-1 1-1 0 0,0-1 1 0 0,0 0-1 0 0,0 1 0 0 0,-5 0 1 0 0,5-1 38 0 0,1 1 0 0 0,-1 0 1 0 0,0 0-1 0 0,1 0 1 0 0,-1 0-1 0 0,0 0 1 0 0,1 1-1 0 0,-1-1 0 0 0,1 1 1 0 0,-1 0-1 0 0,0 0 1 0 0,1 0-1 0 0,0 0 0 0 0,-1 0 1 0 0,1 0-1 0 0,0 1 1 0 0,-1-1-1 0 0,1 1 1 0 0,0-1-1 0 0,0 1 0 0 0,0 0 1 0 0,1 0-1 0 0,-3 3 1 0 0,2-3-25 0 0,1 1 1 0 0,0-1-1 0 0,0 0 1 0 0,0 0-1 0 0,0 1 1 0 0,1-1-1 0 0,-1 0 1 0 0,1 1-1 0 0,-1-1 1 0 0,1 1-1 0 0,0-1 1 0 0,0 1 0 0 0,0-1-1 0 0,0 1 1 0 0,1-1-1 0 0,-1 1 1 0 0,1-1-1 0 0,-1 0 1 0 0,1 1-1 0 0,0-1 1 0 0,0 0-1 0 0,0 1 1 0 0,0-1-1 0 0,0 0 1 0 0,0 0-1 0 0,1 0 1 0 0,-1 0-1 0 0,1 0 1 0 0,0 0 0 0 0,-1 0-1 0 0,1-1 1 0 0,0 1-1 0 0,0-1 1 0 0,0 1-1 0 0,0-1 1 0 0,0 0-1 0 0,0 1 1 0 0,1-1-1 0 0,-1 0 1 0 0,0-1-1 0 0,1 1 1 0 0,-1 0-1 0 0,0-1 1 0 0,1 1 0 0 0,-1-1-1 0 0,1 0 1 0 0,-1 1-1 0 0,1-1 1 0 0,-1-1-1 0 0,1 1 1 0 0,-1 0-1 0 0,0 0 1 0 0,1-1-1 0 0,-1 0 1 0 0,1 1-1 0 0,-1-1 1 0 0,0 0-1 0 0,1 0 1 0 0,-1 0-1 0 0,2-2 1 0 0,-2 1-279 0 0,0 1 0 0 0,0-1 0 0 0,0 0-1 0 0,-1 0 1 0 0,1 0 0 0 0,-1 0 0 0 0,1 0 0 0 0,-1 0-1 0 0,0 0 1 0 0,0 0 0 0 0,0 0 0 0 0,0-1 0 0 0,1-3 0 0 0,0-3-2328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48 50 1772 0 0,'0'0'3894'0'0,"-3"9"-3595"0"0,-2 1-6 0 0,4-6-137 0 0,-1-1 0 0 0,1 0 0 0 0,-1 1 0 0 0,1 0 0 0 0,0-1 0 0 0,0 1-1 0 0,1 0 1 0 0,-1-1 0 0 0,1 1 0 0 0,0 6 0 0 0,0-9-128 0 0,0 0 0 0 0,0-1 1 0 0,0 1-1 0 0,0-1 0 0 0,0 1 1 0 0,0-1-1 0 0,1 1 0 0 0,-1-1 0 0 0,0 1 1 0 0,0-1-1 0 0,1 1 0 0 0,-1-1 1 0 0,0 1-1 0 0,0-1 0 0 0,1 1 1 0 0,-1-1-1 0 0,1 1 0 0 0,-1-1 0 0 0,0 0 1 0 0,1 1-1 0 0,-1-1 0 0 0,1 0 1 0 0,-1 1-1 0 0,1-1 0 0 0,-1 0 1 0 0,1 1-1 0 0,-1-1 0 0 0,1 0 0 0 0,-1 0 1 0 0,1 0-1 0 0,-1 0 0 0 0,1 0 1 0 0,-1 1-1 0 0,1-1 0 0 0,0 0 1 0 0,-1 0-1 0 0,1 0 0 0 0,-1 0 1 0 0,1-1-1 0 0,-1 1 0 0 0,1 0 0 0 0,-1 0 1 0 0,1 0-1 0 0,0 0 0 0 0,-1-1 1 0 0,1 1-1 0 0,0 0 0 0 0,0-1-56 0 0,0 1 0 0 0,1-1-1 0 0,-1 1 1 0 0,0-1-1 0 0,0 0 1 0 0,0 1 0 0 0,1-1-1 0 0,-1 0 1 0 0,0 0 0 0 0,0 0-1 0 0,0 0 1 0 0,0 0 0 0 0,0 0-1 0 0,0 0 1 0 0,-1 0 0 0 0,1 0-1 0 0,0 0 1 0 0,0 0 0 0 0,-1-1-1 0 0,1 1 1 0 0,0-2-1 0 0,-1 0-2 0 0,0 0 0 0 0,0-1-1 0 0,0 1 1 0 0,-1 0-1 0 0,1 0 1 0 0,-1 0-1 0 0,0 0 1 0 0,0 0-1 0 0,0 0 1 0 0,0 0-1 0 0,-1 1 1 0 0,1-1 0 0 0,-4-5-1 0 0,4 7 45 0 0,1 0 1 0 0,-1 0-1 0 0,0 0 1 0 0,1 0-1 0 0,-1 0 0 0 0,0 0 1 0 0,0 1-1 0 0,1-1 0 0 0,-1 0 1 0 0,0 0-1 0 0,0 1 0 0 0,0-1 1 0 0,0 1-1 0 0,0-1 0 0 0,0 1 1 0 0,0-1-1 0 0,0 1 1 0 0,0-1-1 0 0,0 1 0 0 0,-1 0 1 0 0,1 0-1 0 0,0-1 0 0 0,0 1 1 0 0,0 0-1 0 0,0 0 0 0 0,0 0 1 0 0,-1 0-1 0 0,1 1 0 0 0,0-1 1 0 0,0 0-1 0 0,0 0 1 0 0,0 1-1 0 0,0-1 0 0 0,0 1 1 0 0,0-1-1 0 0,0 1 0 0 0,0-1 1 0 0,0 1-1 0 0,0-1 0 0 0,-2 3 1 0 0,2-3 7 0 0,0 1 0 0 0,-1 1 1 0 0,1-1-1 0 0,0 0 0 0 0,0 0 0 0 0,0 0 1 0 0,0 1-1 0 0,0-1 0 0 0,0 0 0 0 0,1 1 0 0 0,-1-1 1 0 0,0 1-1 0 0,1-1 0 0 0,-1 1 0 0 0,1-1 1 0 0,-1 1-1 0 0,1-1 0 0 0,0 1 0 0 0,0 0 1 0 0,0-1-1 0 0,0 1 0 0 0,0 0 0 0 0,0-1 1 0 0,0 1-1 0 0,0-1 0 0 0,0 1 0 0 0,1-1 1 0 0,-1 1-1 0 0,1 0 0 0 0,-1-1 0 0 0,1 1 1 0 0,0-1-1 0 0,0 0 0 0 0,1 3 0 0 0,-1-2-8 0 0,1 0 0 0 0,0 1-1 0 0,0-1 1 0 0,0 0 0 0 0,1 0-1 0 0,-1 0 1 0 0,0 0 0 0 0,1 0-1 0 0,-1-1 1 0 0,1 1 0 0 0,0-1-1 0 0,-1 0 1 0 0,1 0 0 0 0,0 0-1 0 0,0 0 1 0 0,0 0 0 0 0,4 0-1 0 0,-5 0-34 0 0,0-1-1 0 0,0 0 1 0 0,0 1-1 0 0,1-1 0 0 0,-1 0 1 0 0,0 0-1 0 0,0-1 1 0 0,0 1-1 0 0,0 0 1 0 0,0-1-1 0 0,1 1 0 0 0,-1-1 1 0 0,0 0-1 0 0,0 1 1 0 0,0-1-1 0 0,0 0 1 0 0,-1 0-1 0 0,1-1 1 0 0,0 1-1 0 0,0 0 0 0 0,-1-1 1 0 0,1 1-1 0 0,0-1 1 0 0,-1 1-1 0 0,0-1 1 0 0,1 0-1 0 0,-1 1 0 0 0,0-1 1 0 0,0 0-1 0 0,0 0 1 0 0,0 0-1 0 0,0 0 1 0 0,0 0-1 0 0,-1 0 1 0 0,1 0-1 0 0,-1 0 0 0 0,1 0 1 0 0,-1-1-1 0 0,0 1 1 0 0,0 0-1 0 0,0 0 1 0 0,0 0-1 0 0,0 0 0 0 0,-1-4 1 0 0,1 3 38 0 0,-1 1 0 0 0,1-1-1 0 0,-1 1 1 0 0,1-1 0 0 0,-1 1 0 0 0,0-1 0 0 0,0 1-1 0 0,-1-1 1 0 0,1 1 0 0 0,0 0 0 0 0,-1 0 0 0 0,1 0 0 0 0,-1 0-1 0 0,0 0 1 0 0,1 0 0 0 0,-1 0 0 0 0,0 0 0 0 0,0 1-1 0 0,0-1 1 0 0,-1 1 0 0 0,1-1 0 0 0,0 1 0 0 0,-1 0 0 0 0,1 0-1 0 0,0 0 1 0 0,-1 0 0 0 0,1 0 0 0 0,-1 1 0 0 0,0-1-1 0 0,1 1 1 0 0,-1 0 0 0 0,1-1 0 0 0,-1 1 0 0 0,0 0 0 0 0,1 1-1 0 0,-5 0 1 0 0,6-1 5 0 0,0 0-1 0 0,1 1 1 0 0,-1-1-1 0 0,0 1 1 0 0,1-1-1 0 0,-1 0 1 0 0,0 1-1 0 0,1 0 1 0 0,-1-1-1 0 0,1 1 1 0 0,-1-1-1 0 0,1 1 1 0 0,-1 0-1 0 0,1-1 1 0 0,-1 1-1 0 0,1 0 1 0 0,-1 0-1 0 0,1-1 1 0 0,0 1-1 0 0,0 0 1 0 0,-1 0 0 0 0,1 0-1 0 0,0-1 1 0 0,0 1-1 0 0,0 0 1 0 0,0 0-1 0 0,0 0 1 0 0,0 0-1 0 0,0-1 1 0 0,0 1-1 0 0,0 0 1 0 0,0 0-1 0 0,0 0 1 0 0,1-1-1 0 0,-1 1 1 0 0,0 0-1 0 0,1 0 1 0 0,-1-1-1 0 0,0 1 1 0 0,1 0-1 0 0,-1 0 1 0 0,1 0-1 0 0,1 2 44 0 0,-1 0-1 0 0,1 0 0 0 0,-1 0 1 0 0,1 0-1 0 0,0 0 0 0 0,0 0 1 0 0,0-1-1 0 0,1 1 0 0 0,2 2 1 0 0,38 12 115 0 0,-41-16-210 0 0,0 0 0 0 0,0-1 0 0 0,1 1 0 0 0,-1-1 0 0 0,0 1 0 0 0,0-1-1 0 0,1 0 1 0 0,-1 0 0 0 0,0 0 0 0 0,0 0 0 0 0,1 0 0 0 0,-1-1 0 0 0,0 1 0 0 0,1-1-1 0 0,-1 1 1 0 0,0-1 0 0 0,3-1 0 0 0,-4 1 7 0 0,0 1 0 0 0,-1-1-1 0 0,1 1 1 0 0,0-1 0 0 0,-1 0 0 0 0,1 1 0 0 0,-1-1-1 0 0,1 0 1 0 0,-1 1 0 0 0,1-1 0 0 0,-1 0 0 0 0,1 0-1 0 0,-1 1 1 0 0,0-1 0 0 0,0 0 0 0 0,1 0 0 0 0,-1 0-1 0 0,0 0 1 0 0,0 1 0 0 0,0-1 0 0 0,0 0 0 0 0,0 0 0 0 0,0 0-1 0 0,0 0 1 0 0,0 0 0 0 0,0 1 0 0 0,0-1 0 0 0,0 0-1 0 0,0 0 1 0 0,-1 0 0 0 0,1 0 0 0 0,0 1 0 0 0,-1-1-1 0 0,1 0 1 0 0,0 0 0 0 0,-1 1 0 0 0,1-1 0 0 0,-1 0-1 0 0,0 1 1 0 0,1-1 0 0 0,-1 0 0 0 0,1 1 0 0 0,-1-1-1 0 0,0 1 1 0 0,1-1 0 0 0,-1 1 0 0 0,-1-1 0 0 0,-1-1 73 0 0,0 0 0 0 0,0 0 0 0 0,0 1 0 0 0,-1-1 1 0 0,1 1-1 0 0,0 0 0 0 0,-1 0 0 0 0,1 0 1 0 0,-1 0-1 0 0,-5 0 0 0 0,7 1-3 0 0,0 0 0 0 0,0 0 1 0 0,0 1-1 0 0,0-1 0 0 0,0 1 0 0 0,0-1 1 0 0,0 1-1 0 0,0 0 0 0 0,0 0 0 0 0,0 0 0 0 0,0 0 1 0 0,0 0-1 0 0,0 0 0 0 0,0 0 0 0 0,1 1 1 0 0,-3 1-1 0 0,4-3-28 0 0,-1 1 1 0 0,0 0-1 0 0,1 0 0 0 0,-1 0 1 0 0,0 0-1 0 0,1 0 0 0 0,-1 0 1 0 0,1 0-1 0 0,0 0 0 0 0,-1 1 1 0 0,1-1-1 0 0,0 0 0 0 0,0 0 1 0 0,0 0-1 0 0,-1 0 0 0 0,1 0 1 0 0,0 0-1 0 0,0 1 0 0 0,1-1 1 0 0,-1 0-1 0 0,0 0 0 0 0,0 0 1 0 0,1 0-1 0 0,-1 0 0 0 0,0 0 1 0 0,1 0-1 0 0,-1 0 0 0 0,1 0 1 0 0,-1 0-1 0 0,1 0 0 0 0,0 0 1 0 0,-1 0-1 0 0,2 1 0 0 0,1 1-25 0 0,0-1-1 0 0,1 1 0 0 0,-1-1 0 0 0,0 0 0 0 0,1 0 0 0 0,-1-1 0 0 0,1 1 0 0 0,0-1 1 0 0,-1 1-1 0 0,1-1 0 0 0,0 0 0 0 0,0-1 0 0 0,0 1 0 0 0,0-1 0 0 0,0 0 0 0 0,0 1 1 0 0,5-2-1 0 0,-7 1-21 0 0,-1 0 0 0 0,1 0 0 0 0,-1 0 0 0 0,1 0 0 0 0,-1 0 0 0 0,1 0 0 0 0,-1 0 0 0 0,1-1 1 0 0,-1 1-1 0 0,1-1 0 0 0,-1 1 0 0 0,1-1 0 0 0,-1 1 0 0 0,0-1 0 0 0,1 0 0 0 0,-1 0 0 0 0,0 0 0 0 0,0 1 1 0 0,0-1-1 0 0,1 0 0 0 0,-1-1 0 0 0,0 1 0 0 0,0 0 0 0 0,0 0 0 0 0,-1 0 0 0 0,1-1 0 0 0,0 1 0 0 0,0 0 0 0 0,-1-1 1 0 0,1 1-1 0 0,-1 0 0 0 0,1-1 0 0 0,-1 1 0 0 0,1-1 0 0 0,-1 1 0 0 0,0-1 0 0 0,0 1 0 0 0,0-1 0 0 0,0 1 1 0 0,0-1-1 0 0,0 1 0 0 0,0-1 0 0 0,-1 1 0 0 0,1-1 0 0 0,0 1 0 0 0,-2-3 0 0 0,1 2 52 0 0,-1 0-1 0 0,0 0 0 0 0,1 0 1 0 0,-1 0-1 0 0,0 1 1 0 0,0-1-1 0 0,-1 1 0 0 0,1-1 1 0 0,0 1-1 0 0,0 0 0 0 0,-1 0 1 0 0,1 0-1 0 0,0 0 1 0 0,-1 0-1 0 0,1 0 0 0 0,-1 1 1 0 0,1-1-1 0 0,-1 1 1 0 0,0 0-1 0 0,-4 0 0 0 0,4-1 26 0 0,1 1 0 0 0,-1 0 1 0 0,0-1-1 0 0,1 1 0 0 0,-1 0 0 0 0,1 1 0 0 0,-1-1 0 0 0,0 0 0 0 0,1 1 0 0 0,-1-1 0 0 0,1 1 0 0 0,-1 0 0 0 0,1 0 0 0 0,0 0 0 0 0,-1 0 0 0 0,1 0 0 0 0,0 1 0 0 0,0-1 1 0 0,-1 1-1 0 0,-2 2 0 0 0,4-2-32 0 0,0-1 1 0 0,0 1-1 0 0,0-1 0 0 0,1 1 1 0 0,-1-1-1 0 0,0 1 1 0 0,1 0-1 0 0,-1-1 0 0 0,1 1 1 0 0,-1 0-1 0 0,1 0 1 0 0,0-1-1 0 0,0 1 1 0 0,0 0-1 0 0,0 0 0 0 0,0 0 1 0 0,0-1-1 0 0,0 1 1 0 0,1 0-1 0 0,-1 0 0 0 0,0-1 1 0 0,1 1-1 0 0,0 0 1 0 0,-1-1-1 0 0,1 1 1 0 0,0-1-1 0 0,0 1 0 0 0,0-1 1 0 0,0 1-1 0 0,0-1 1 0 0,0 1-1 0 0,0-1 0 0 0,1 0 1 0 0,-1 0-1 0 0,0 0 1 0 0,1 1-1 0 0,-1-1 1 0 0,1-1-1 0 0,-1 1 0 0 0,1 0 1 0 0,0 0-1 0 0,-1 0 1 0 0,1-1-1 0 0,0 1 0 0 0,-1-1 1 0 0,1 0-1 0 0,3 1 1 0 0,1 0-75 0 0,0 0 1 0 0,0 0 0 0 0,0-1-1 0 0,0 1 1 0 0,0-1 0 0 0,-1-1-1 0 0,1 1 1 0 0,0-1 0 0 0,0 0-1 0 0,0 0 1 0 0,0-1 0 0 0,-1 0-1 0 0,9-4 1 0 0,-12 6 28 0 0,-1-1-1 0 0,1 0 1 0 0,-1 0-1 0 0,0 1 1 0 0,1-1-1 0 0,-1 0 1 0 0,0 0-1 0 0,0-1 1 0 0,0 1-1 0 0,0 0 1 0 0,0 0 0 0 0,0 0-1 0 0,0-1 1 0 0,0 1-1 0 0,-1 0 1 0 0,1-1-1 0 0,0 1 1 0 0,-1-1-1 0 0,1 1 1 0 0,-1-1-1 0 0,1 1 1 0 0,-1-1 0 0 0,0 1-1 0 0,0-1 1 0 0,0 1-1 0 0,0-1 1 0 0,0 1-1 0 0,0-1 1 0 0,0 0-1 0 0,0 1 1 0 0,0-1-1 0 0,-1 1 1 0 0,0-3 0 0 0,0 1 35 0 0,-1 1 0 0 0,1-1 0 0 0,-1 1 1 0 0,0 0-1 0 0,1-1 0 0 0,-1 1 1 0 0,0 0-1 0 0,0 0 0 0 0,0 0 1 0 0,-1 0-1 0 0,1 0 0 0 0,-1 1 1 0 0,1-1-1 0 0,-1 1 0 0 0,1-1 1 0 0,-5 0-1 0 0,-52-15 285 0 0,55 17-258 0 0,1-1 1 0 0,-1 0-1 0 0,1 1 1 0 0,-1 0-1 0 0,1-1 0 0 0,-1 2 1 0 0,0-1-1 0 0,1 0 1 0 0,-1 1-1 0 0,1-1 1 0 0,-1 1-1 0 0,1 0 1 0 0,-1 0-1 0 0,-4 3 1 0 0,7-4-10 0 0,0 1 0 0 0,0-1 0 0 0,0 1 0 0 0,0 0 0 0 0,0-1 1 0 0,0 1-1 0 0,0 0 0 0 0,0 0 0 0 0,1 0 0 0 0,-1-1 0 0 0,0 1 0 0 0,1 0 1 0 0,-1 0-1 0 0,0 0 0 0 0,1 0 0 0 0,-1 0 0 0 0,1 1 0 0 0,-1-1 0 0 0,1 0 1 0 0,0 0-1 0 0,-1 0 0 0 0,1 0 0 0 0,0 0 0 0 0,0 1 0 0 0,0-1 0 0 0,0 0 1 0 0,0 0-1 0 0,0 0 0 0 0,0 0 0 0 0,0 1 0 0 0,1-1 0 0 0,-1 0 0 0 0,0 0 1 0 0,1 0-1 0 0,-1 0 0 0 0,1 0 0 0 0,-1 0 0 0 0,1 0 0 0 0,-1 0 0 0 0,1 0 1 0 0,0 0-1 0 0,0 0 0 0 0,-1 0 0 0 0,1 0 0 0 0,0 0 0 0 0,0-1 0 0 0,0 1 1 0 0,1 1-1 0 0,2 0-45 0 0,0 1 0 0 0,0 0 1 0 0,0-1-1 0 0,0 1 0 0 0,0-1 1 0 0,1 0-1 0 0,-1-1 0 0 0,0 1 1 0 0,1-1-1 0 0,8 2 0 0 0,-9-3-42 0 0,0 0-1 0 0,0 0 1 0 0,0 0-1 0 0,0-1 1 0 0,-1 1-1 0 0,1-1 1 0 0,0 0 0 0 0,-1 0-1 0 0,1 0 1 0 0,0 0-1 0 0,-1-1 1 0 0,1 1-1 0 0,4-4 1 0 0,-7 4 34 0 0,1-1-1 0 0,0 1 1 0 0,-1 0-1 0 0,0-1 1 0 0,1 1 0 0 0,-1-1-1 0 0,0 0 1 0 0,0 1-1 0 0,0-1 1 0 0,0 0-1 0 0,0 0 1 0 0,0 0 0 0 0,0 0-1 0 0,-1 0 1 0 0,1 0-1 0 0,-1 0 1 0 0,1 0 0 0 0,-1 0-1 0 0,0 0 1 0 0,1 0-1 0 0,-1 0 1 0 0,-1 0 0 0 0,1 0-1 0 0,0 0 1 0 0,0 0-1 0 0,-2-3 1 0 0,2 3 53 0 0,-1 0-1 0 0,-1 0 1 0 0,1 0 0 0 0,0 0 0 0 0,0 0-1 0 0,-1 0 1 0 0,1 1 0 0 0,-1-1 0 0 0,1 0-1 0 0,-1 1 1 0 0,0-1 0 0 0,1 1-1 0 0,-1 0 1 0 0,0 0 0 0 0,0 0 0 0 0,0 0-1 0 0,0 0 1 0 0,0 0 0 0 0,0 0 0 0 0,0 0-1 0 0,-1 1 1 0 0,1-1 0 0 0,0 1-1 0 0,0 0 1 0 0,-3 0 0 0 0,3-1-7 0 0,0 1 1 0 0,0 0-1 0 0,1 0 1 0 0,-1 0-1 0 0,0 0 0 0 0,0 0 1 0 0,0 0-1 0 0,1 0 1 0 0,-1 0-1 0 0,0 1 0 0 0,0-1 1 0 0,1 1-1 0 0,-1 0 1 0 0,0-1-1 0 0,1 1 0 0 0,-1 0 1 0 0,0 0-1 0 0,1 0 1 0 0,-1 0-1 0 0,1 0 1 0 0,0 0-1 0 0,-1 0 0 0 0,1 1 1 0 0,0-1-1 0 0,0 0 1 0 0,0 1-1 0 0,0-1 0 0 0,0 1 1 0 0,0 0-1 0 0,0-1 1 0 0,-1 3-1 0 0,2-3-73 0 0,0 0-125 0 0,-1 0 1 0 0,1 0-1 0 0,-1 0 0 0 0,1 1 1 0 0,0-1-1 0 0,0 0 0 0 0,0 0 1 0 0,0 0-1 0 0,0 0 0 0 0,0 1 1 0 0,0-1-1 0 0,0 0 0 0 0,0 0 1 0 0,0 0-1 0 0,1 0 0 0 0,-1 1 1 0 0,0-1-1 0 0,1 0 1 0 0,-1 0-1 0 0,1 0 0 0 0,-1 0 1 0 0,1 0-1 0 0,0 1 0 0 0,8 3-2678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4204 0 0,'0'0'6144'0'0,"31"14"-4186"0"0,-11-10-1994 0 0,0 0 0 0 0,0-2 0 0 0,0 0 0 0 0,0-1 0 0 0,0-1 0 0 0,0-1 0 0 0,0-1 0 0 0,39-8 0 0 0,-60 9-544 0 0,0 0 596 0 0,0 0 1 0 0,0 1-1 0 0,0-1 0 0 0,0 1 1 0 0,0-1-1 0 0,0 1 1 0 0,0 0-1 0 0,0-1 0 0 0,0 1 1 0 0,-1 0-1 0 0,1 0 1 0 0,0 0-1 0 0,0 0 0 0 0,0 0 1 0 0,0 0-1 0 0,0 0 1 0 0,0 0-1 0 0,-1 0 0 0 0,1 0 1 0 0,0 1-1 0 0,0-1 1 0 0,0 0-1 0 0,0 1 0 0 0,0-1 1 0 0,0 1-1 0 0,0-1 1 0 0,0 1-1 0 0,0 0 0 0 0,0-1 1 0 0,0 1-1 0 0,1 0 0 0 0,-1 0 1 0 0,0 0-1 0 0,0-1 1 0 0,1 1-1 0 0,-1 0 0 0 0,0 0 1 0 0,1 0-1 0 0,-1 0 1 0 0,1 0-1 0 0,-1 0 0 0 0,1 0 1 0 0,0 0-1 0 0,-1 1 1 0 0,1-1-1 0 0,0 1 0 0 0,-3 31 60 0 0,2 61 0 0 0,2-61-84 0 0,-7 61 0 0 0,6-91-22 0 0,-1 0-1 0 0,1 0 1 0 0,-1-1-1 0 0,0 1 0 0 0,0 0 1 0 0,0 0-1 0 0,0-1 0 0 0,-1 1 1 0 0,1 0-1 0 0,-1-1 0 0 0,1 0 1 0 0,-1 1-1 0 0,0-1 0 0 0,0 0 1 0 0,0 0-1 0 0,0 0 1 0 0,-1 0-1 0 0,1 0 0 0 0,0 0 1 0 0,-1-1-1 0 0,0 1 0 0 0,1-1 1 0 0,-1 0-1 0 0,0 0 0 0 0,1 0 1 0 0,-1 0-1 0 0,0 0 0 0 0,0 0 1 0 0,0-1-1 0 0,0 0 1 0 0,0 1-1 0 0,0-1 0 0 0,0 0 1 0 0,1 0-1 0 0,-1-1 0 0 0,0 1 1 0 0,-5-2-1 0 0,2 1-54 0 0,1 0-1 0 0,-1 0 1 0 0,0-1-1 0 0,0 0 1 0 0,1 0-1 0 0,-1 0 1 0 0,1-1 0 0 0,-1 1-1 0 0,1-2 1 0 0,0 1-1 0 0,0 0 1 0 0,1-1-1 0 0,-1 0 1 0 0,1 0 0 0 0,-1 0-1 0 0,1-1 1 0 0,1 0-1 0 0,-5-5 1 0 0,8 9-78 0 0,-1 1-1 0 0,1-1 1 0 0,-1 0 0 0 0,1 1 0 0 0,-1-1 0 0 0,1 0 0 0 0,0 0-1 0 0,-1 1 1 0 0,1-1 0 0 0,0 0 0 0 0,0 0 0 0 0,-1 0-1 0 0,1 0 1 0 0,0 1 0 0 0,0-1 0 0 0,0 0 0 0 0,0 0 0 0 0,0 0-1 0 0,0 0 1 0 0,0 0 0 0 0,1 1 0 0 0,-1-1 0 0 0,0 0-1 0 0,0 0 1 0 0,1 0 0 0 0,-1 1 0 0 0,0-1 0 0 0,1 0-1 0 0,-1 0 1 0 0,1 1 0 0 0,-1-1 0 0 0,1 0 0 0 0,-1 1 0 0 0,1-1-1 0 0,0 0 1 0 0,0 0 0 0 0,12-1-2700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96 4456 0 0,'0'0'3161'0'0,"4"-8"-3107"0"0,1-5-28 0 0,0 1-15 0 0,0 0 0 0 0,0 0 1 0 0,14-21-1 0 0,-18 32 11 0 0,-1 1 1 0 0,0 0-1 0 0,0 0 1 0 0,0-1-1 0 0,0 1 1 0 0,1 0-1 0 0,-1-1 0 0 0,0 1 1 0 0,0 0-1 0 0,1 0 1 0 0,-1-1-1 0 0,0 1 0 0 0,0 0 1 0 0,1 0-1 0 0,-1 0 1 0 0,0-1-1 0 0,1 1 0 0 0,-1 0 1 0 0,0 0-1 0 0,1 0 1 0 0,-1 0-1 0 0,0 0 1 0 0,1 0-1 0 0,-1 0 0 0 0,0 0 1 0 0,1 0-1 0 0,-1 0 1 0 0,0 0-1 0 0,1 0 0 0 0,-1 0 1 0 0,0 0-1 0 0,1 0 1 0 0,-1 0-1 0 0,0 0 0 0 0,1 0 1 0 0,-1 0-1 0 0,0 0 1 0 0,1 0-1 0 0,0 1 1 0 0,7 15-75 0 0,-1 18-306 0 0,-7 32 404 0 0,32-116-1212 0 0,-26 40 1213 0 0,21-30-320 0 0,-26 38 289 0 0,0 1 0 0 0,0 0 0 0 0,0-1 0 0 0,0 1 0 0 0,0 0 0 0 0,1 0 0 0 0,-1 0 0 0 0,0 0-1 0 0,0 0 1 0 0,1 0 0 0 0,-1 1 0 0 0,1-1 0 0 0,-1 0 0 0 0,1 1 0 0 0,-1-1 0 0 0,1 1 0 0 0,-1-1 0 0 0,1 1 0 0 0,-1 0 0 0 0,1 0 0 0 0,0-1-1 0 0,-1 1 1 0 0,3 1 0 0 0,-3 3 48 0 0,0 1 0 0 0,0-1 0 0 0,-1 1 0 0 0,0-1 0 0 0,1 1 0 0 0,-2-1 0 0 0,1 1 0 0 0,-1 0 0 0 0,-1 5 0 0 0,-4 7 287 0 0,-1 0 0 0 0,0-1 0 0 0,-12 19-1 0 0,12-25-72 0 0,1 0-1 0 0,1 1 0 0 0,-1-1 1 0 0,2 1-1 0 0,0 0 0 0 0,0 1 1 0 0,1-1-1 0 0,0 1 0 0 0,1-1 1 0 0,-1 15-1 0 0,3-23-231 0 0,0 1 0 0 0,0-1 1 0 0,0 0-1 0 0,1 1 0 0 0,-1-1 0 0 0,1 1 0 0 0,0-1 1 0 0,0 0-1 0 0,0 0 0 0 0,1 1 0 0 0,-1-1 0 0 0,1 0 0 0 0,-1 0 1 0 0,1 0-1 0 0,0-1 0 0 0,0 1 0 0 0,1 0 0 0 0,-1-1 0 0 0,3 3 1 0 0,-2-3-175 0 0,0 0 0 0 0,1 0 0 0 0,-1 0 0 0 0,0-1 0 0 0,1 0 0 0 0,-1 1 0 0 0,1-1 0 0 0,-1-1 0 0 0,1 1 1 0 0,-1 0-1 0 0,1-1 0 0 0,0 0 0 0 0,-1 0 0 0 0,1 0 0 0 0,0 0 0 0 0,-1 0 0 0 0,1-1 0 0 0,5-1 0 0 0,-1-1-715 0 0,0 1 0 0 0,-1-1 0 0 0,0-1-1 0 0,1 0 1 0 0,-1 0 0 0 0,10-8 0 0 0,3-2-3851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39 206 536 0 0,'0'0'4244'0'0,"-18"36"407"0"0,17-36-4654 0 0,1 1 0 0 0,-1-1 1 0 0,1 0-1 0 0,-1 0 0 0 0,0 0 1 0 0,1 0-1 0 0,-1 0 0 0 0,0 0 1 0 0,1 0-1 0 0,-1 0 0 0 0,0 0 1 0 0,1 0-1 0 0,-1 0 0 0 0,1 0 1 0 0,-1 0-1 0 0,0-1 0 0 0,1 1 1 0 0,-1 0-1 0 0,1 0 0 0 0,-1-1 1 0 0,1 1-1 0 0,-1-1 0 0 0,0 1 0 0 0,1 0 1 0 0,0-1-1 0 0,-1 1 0 0 0,1-1 1 0 0,-1 1-1 0 0,1-1 0 0 0,-1 1 1 0 0,1-1-1 0 0,0 1 0 0 0,-1-1 1 0 0,1 1-1 0 0,0-1 0 0 0,0 0 1 0 0,0 1-1 0 0,-1-1 0 0 0,1 1 1 0 0,0-1-1 0 0,0 0 0 0 0,0 0 1 0 0,10-130-721 0 0,-8 144 732 0 0,-1 1 1 0 0,0-1 0 0 0,0 0-1 0 0,-4 25 1 0 0,1 6 174 0 0,2-43-268 0 0,-1-41-978 0 0,2 30 1060 0 0,-1-174 316 0 0,0 220-1133 0 0,0 127 1399 0 0,0-163-605 0 0,-2-38-1864 0 0,-2-60-157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26 1652 0 0,'0'0'6551'0'0,"-2"0"-6472"0"0,-5 0-67 0 0,6 0 9 0 0,-8 0 117 0 0,1 0-1 0 0,-1 1 1 0 0,1 0 0 0 0,-1 0 0 0 0,1 1-1 0 0,0 0 1 0 0,0 0 0 0 0,-1 1 0 0 0,2 0 0 0 0,-1 0-1 0 0,-14 10 1 0 0,17-10-143 0 0,2 0-1 0 0,-1 0 1 0 0,0 1 0 0 0,1 0-1 0 0,-1 0 1 0 0,1 0 0 0 0,0 0-1 0 0,0 0 1 0 0,1 1 0 0 0,-1-1-1 0 0,1 1 1 0 0,0 0-1 0 0,1-1 1 0 0,-1 1 0 0 0,1 0-1 0 0,0 0 1 0 0,0 0 0 0 0,0 0-1 0 0,0 0 1 0 0,1 10 0 0 0,0-5-14 0 0,0-1 0 0 0,0 1 0 0 0,1 0 0 0 0,1-1 0 0 0,-1 0 0 0 0,1 1 0 0 0,4 9 0 0 0,-5-16-7 0 0,1-1 0 0 0,-1 1-1 0 0,1-1 1 0 0,-1 1 0 0 0,1-1 0 0 0,0 0 0 0 0,0 0-1 0 0,0 0 1 0 0,0 0 0 0 0,1 0 0 0 0,-1 0 0 0 0,0 0-1 0 0,1-1 1 0 0,-1 1 0 0 0,1-1 0 0 0,0 0-1 0 0,-1 1 1 0 0,1-1 0 0 0,0-1 0 0 0,0 1 0 0 0,0 0-1 0 0,-1-1 1 0 0,1 1 0 0 0,0-1 0 0 0,0 0 0 0 0,0 0-1 0 0,3 0 1 0 0,85-12-585 0 0,-55 4 96 0 0,-30 6 222 0 0,-12 3-17 0 0,-14 2 252 0 0,0 0-1 0 0,-1-2 0 0 0,1 0 1 0 0,-1-1-1 0 0,-20-3 0 0 0,38 2 55 0 0,0 0 1 0 0,0-1-1 0 0,0 1 0 0 0,1-1 0 0 0,-1 1 0 0 0,0-1 1 0 0,1 0-1 0 0,-1 0 0 0 0,1 0 0 0 0,0 0 0 0 0,0-1 1 0 0,0 1-1 0 0,0-1 0 0 0,0 1 0 0 0,0-1 0 0 0,0 0 0 0 0,1 1 1 0 0,0-1-1 0 0,-1 0 0 0 0,1 0 0 0 0,0 0 0 0 0,-1-5 1 0 0,1 3 55 0 0,0-1 0 0 0,-1 0 1 0 0,2 1-1 0 0,-1-1 0 0 0,1 0 0 0 0,0 1 1 0 0,0-1-1 0 0,0 0 0 0 0,1 1 1 0 0,0-1-1 0 0,3-10 0 0 0,4 1 35 0 0,2 0 0 0 0,0 1 0 0 0,1 0 0 0 0,0 1 0 0 0,1 0 0 0 0,1 1 0 0 0,26-21 0 0 0,-38 32-83 0 0,0 1 112 0 0,0-1-1 0 0,1 0 1 0 0,-1 1-1 0 0,1 0 0 0 0,-1-1 1 0 0,0 1-1 0 0,1 0 1 0 0,-1-1-1 0 0,1 1 0 0 0,-1 0 1 0 0,1 0-1 0 0,-1 0 1 0 0,1 1-1 0 0,-1-1 0 0 0,1 0 1 0 0,-1 0-1 0 0,0 1 1 0 0,1-1-1 0 0,1 1 0 0 0,32 14-2881 0 0,-26-11-233 0 0,-1 0-1529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2799 1 132 0 0,'0'0'3254'0'0,"-23"50"871"0"0,-212 279-6698 0 0,105-140 1842 0 0,26-40 1296 0 0,-21 35 345 0 0,36-57-1328 0 0,59-86 480 0 0,-94 129-560 0 0,34-52 842 0 0,-32 45 63 0 0,75-104-55 0 0,-108 119-465 0 0,117-136 85 0 0,7-8 281 0 0,-27 37 1 0 0,21-29-268 0 0,28-34 66 0 0,1 1-1 0 0,0 1 0 0 0,-13 18 1 0 0,-3 8 241 0 0,-45 53 0 0 0,28-39 48 0 0,-106 134-293 0 0,93-126 155 0 0,41-45-140 0 0,0 0 0 0 0,1 0 0 0 0,0 2 0 0 0,-18 28 0 0 0,20-27-7 0 0,0 0 1 0 0,-2-1-1 0 0,-24 25 0 0 0,-4 6-1 0 0,-86 122 10 0 0,11 3 513 0 0,28-43-336 0 0,59-83-253 0 0,-14 18-75 0 0,-43 51-2 0 0,63-84 73 0 0,-28 34 70 0 0,31-42-8 0 0,-31 48-1 0 0,18-24-24 0 0,-8 16-12 0 0,36-56-34 0 0,0 1-1 0 0,0-1 1 0 0,-1 0 0 0 0,0 0-1 0 0,-6 5 1 0 0,-19 26 116 0 0,17-21 75 0 0,11-14-350 0 0,0 0 1 0 0,0 0 0 0 0,0 0-1 0 0,1 1 1 0 0,-1-1-1 0 0,1 0 1 0 0,-1 1 0 0 0,1-1-1 0 0,0 1 1 0 0,-2 4-1 0 0,9-7-4614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62 480 0 0,'0'0'5139'0'0,"-1"-9"-4365"0"0,-1-3-476 0 0,0-7-80 0 0,1-3 2973 0 0,-1 30 35 0 0,-4 9-2739 0 0,0 2-697 0 0,-10 40 167 0 0,8-36 38 0 0,1 1-1 0 0,1 0 1 0 0,2 0-1 0 0,0 1 1 0 0,1 0-1 0 0,2-1 0 0 0,2 44 1 0 0,-1-68-32 0 0,0 0-1 0 0,0 1 1 0 0,-1-1 0 0 0,1 0 0 0 0,0 0 0 0 0,0 1-1 0 0,0-1 1 0 0,0 0 0 0 0,0 1 0 0 0,0-1-1 0 0,0 0 1 0 0,0 0 0 0 0,0 1 0 0 0,0-1 0 0 0,0 0-1 0 0,0 1 1 0 0,1-1 0 0 0,-1 0 0 0 0,0 0-1 0 0,0 1 1 0 0,0-1 0 0 0,0 0 0 0 0,0 0 0 0 0,0 1-1 0 0,1-1 1 0 0,-1 0 0 0 0,0 0 0 0 0,0 0-1 0 0,0 1 1 0 0,1-1 0 0 0,-1 0 0 0 0,0 0 0 0 0,0 0-1 0 0,1 0 1 0 0,-1 0 0 0 0,0 1 0 0 0,0-1-1 0 0,1 0 1 0 0,-1 0 0 0 0,0 0 0 0 0,0 0 0 0 0,1 0-1 0 0,-1 0 1 0 0,0 0 0 0 0,1 0 0 0 0,-1 0-1 0 0,0 0 1 0 0,0 0 0 0 0,1 0 0 0 0,-1 0 0 0 0,0 0-1 0 0,1 0 1 0 0,-1 0 0 0 0,0 0 0 0 0,0-1-1 0 0,1 1 1 0 0,-1 0 0 0 0,0 0 0 0 0,0 0 0 0 0,1 0-1 0 0,-1-1 1 0 0,8-16-1091 0 0,-9 14 1121 0 0,1 1 0 0 0,-1 0 0 0 0,1 0 0 0 0,-1 0 0 0 0,0 0 0 0 0,0-1 0 0 0,0 1 0 0 0,0 0 0 0 0,0 1 0 0 0,-1-1 0 0 0,1 0 0 0 0,-1 0 0 0 0,1 0 0 0 0,-1 1 0 0 0,1-1 0 0 0,-1 1 0 0 0,0-1 0 0 0,0 1 0 0 0,0 0 0 0 0,0 0 0 0 0,0 0 0 0 0,0 0 0 0 0,0 0 0 0 0,0 0 0 0 0,0 0 0 0 0,0 1 0 0 0,0-1 0 0 0,-1 1 0 0 0,-3-1 0 0 0,-8-1 108 0 0,0 0 0 0 0,-1 0 0 0 0,-17 1 0 0 0,31 2-66 0 0,-1-1 0 0 0,0 0 0 0 0,1 1 1 0 0,-1-1-1 0 0,1 1 0 0 0,-1-1 1 0 0,1 1-1 0 0,-1 0 0 0 0,1-1 0 0 0,-1 1 1 0 0,1 0-1 0 0,0 0 0 0 0,-1 0 1 0 0,1 0-1 0 0,0 0 0 0 0,0 1 0 0 0,0-1 1 0 0,0 0-1 0 0,0 0 0 0 0,0 1 1 0 0,0-1-1 0 0,0 1 0 0 0,0-1 0 0 0,1 1 1 0 0,-1-1-1 0 0,0 1 0 0 0,1-1 1 0 0,0 1-1 0 0,-1 0 0 0 0,1-1 0 0 0,0 1 1 0 0,0-1-1 0 0,0 1 0 0 0,0 0 0 0 0,0-1 1 0 0,1 4-1 0 0,-1-1 41 0 0,0-1 1 0 0,0 1-1 0 0,0-1 0 0 0,1 1 0 0 0,0-1 1 0 0,-1 1-1 0 0,1-1 0 0 0,1 0 0 0 0,-1 1 0 0 0,0-1 1 0 0,1 0-1 0 0,0 0 0 0 0,-1 0 0 0 0,1 0 1 0 0,1 0-1 0 0,3 4 0 0 0,0-3-138 0 0,-1-2 0 0 0,1 1 0 0 0,-1-1 0 0 0,1 0-1 0 0,0 0 1 0 0,0 0 0 0 0,0-1 0 0 0,0 0 0 0 0,0 0 0 0 0,0 0 0 0 0,0-1-1 0 0,0 0 1 0 0,0 0 0 0 0,0-1 0 0 0,11-2 0 0 0,39-11-2909 0 0,-7-7-3295 0 0,-34 12 3622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8 708 0 0,'0'0'5885'0'0,"9"-2"-5720"0"0,28-3-69 0 0,-36 5-90 0 0,0 0-1 0 0,1-1 1 0 0,-1 1-1 0 0,0 1 1 0 0,0-1-1 0 0,1 0 1 0 0,-1 0 0 0 0,0 0-1 0 0,0 1 1 0 0,1-1-1 0 0,-1 0 1 0 0,0 1 0 0 0,0-1-1 0 0,0 1 1 0 0,0 0-1 0 0,0-1 1 0 0,0 1 0 0 0,0 0-1 0 0,0 0 1 0 0,0-1-1 0 0,0 1 1 0 0,0 0 0 0 0,0 0-1 0 0,-1 0 1 0 0,1 0-1 0 0,0 0 1 0 0,-1 0-1 0 0,1 0 1 0 0,0 1 0 0 0,-1-1-1 0 0,0 0 1 0 0,1 0-1 0 0,0 2 1 0 0,3 38 233 0 0,-4-38-207 0 0,-1 8 47 0 0,0-1 0 0 0,0 1 0 0 0,-1-1 0 0 0,0 1 0 0 0,-1-1 0 0 0,0 0 0 0 0,-1 0 1 0 0,-8 18-1 0 0,-5 1 398 0 0,-29 39 0 0 0,33-49-124 0 0,12-18-284 0 0,0 0-1 0 0,0 1 0 0 0,0-1 1 0 0,0 1-1 0 0,0-1 0 0 0,0 1 1 0 0,1-1-1 0 0,-1 1 0 0 0,0 0 1 0 0,1-1-1 0 0,-1 1 0 0 0,1 0 1 0 0,0-1-1 0 0,0 1 0 0 0,-1 0 1 0 0,1 0-1 0 0,0-1 0 0 0,1 1 1 0 0,-1 0-1 0 0,0 0 0 0 0,0-1 1 0 0,1 1-1 0 0,-1 0 0 0 0,1 0 1 0 0,-1-1-1 0 0,1 1 0 0 0,0-1 1 0 0,0 1-1 0 0,0-1 0 0 0,0 1 1 0 0,0-1-1 0 0,0 1 0 0 0,0-1 1 0 0,0 0-1 0 0,0 0 0 0 0,1 1 1 0 0,-1-1-1 0 0,0 0 0 0 0,4 1 1 0 0,-3 0-150 0 0,1-1 1 0 0,0 1-1 0 0,0-1 1 0 0,0 0-1 0 0,0 0 1 0 0,0 0-1 0 0,0 0 1 0 0,0-1-1 0 0,0 0 1 0 0,0 1 0 0 0,0-1-1 0 0,0 0 1 0 0,0 0-1 0 0,1 0 1 0 0,-1-1-1 0 0,0 1 1 0 0,0-1-1 0 0,0 0 1 0 0,0 0-1 0 0,0 0 1 0 0,0 0-1 0 0,3-2 1 0 0,5-5-1474 0 0,0-1 1 0 0,0 1-1 0 0,12-15 0 0 0,-11 11-1216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1 880 0 0,'0'0'4718'0'0,"-9"10"-4109"0"0,-2 3-615 0 0,-21 28 1015 0 0,-3-2 0 0 0,-70 64 0 0 0,105-103-1059 0 0,-1 1-1 0 0,1-1 1 0 0,-1 0 0 0 0,1 1-1 0 0,-1-1 1 0 0,1 1 0 0 0,-1-1-1 0 0,1 0 1 0 0,-1 1-1 0 0,1-1 1 0 0,-1 0 0 0 0,1 0-1 0 0,-1 1 1 0 0,0-1 0 0 0,1 0-1 0 0,-1 0 1 0 0,0 0-1 0 0,1 0 1 0 0,-1 0 0 0 0,1 0-1 0 0,-1 0 1 0 0,0 0 0 0 0,1 0-1 0 0,-1 0 1 0 0,0 0-1 0 0,1 0 1 0 0,-1 0 0 0 0,1-1-1 0 0,-1 1 1 0 0,0 0 0 0 0,1 0-1 0 0,-1-1 1 0 0,1 1-1 0 0,-1 0 1 0 0,1-1 0 0 0,-1 1-1 0 0,1 0 1 0 0,-1-2 0 0 0,0 0-23 0 0,0 0 1 0 0,0 0 0 0 0,0 0 0 0 0,0-1 0 0 0,1 1 0 0 0,-1 0-1 0 0,1-1 1 0 0,0 1 0 0 0,-1 0 0 0 0,2-5 0 0 0,-1-4 7 0 0,1 1 0 0 0,0 0 1 0 0,0 0-1 0 0,6-16 1 0 0,-5 19 109 0 0,1 1 0 0 0,0-1 0 0 0,0 1 0 0 0,0 0 0 0 0,7-8 1 0 0,-10 13 4 0 0,1 1 0 0 0,-1-1 0 0 0,0 1 0 0 0,1-1 0 0 0,-1 1 0 0 0,1 0 0 0 0,-1-1 0 0 0,1 1 0 0 0,-1 0 0 0 0,1-1 0 0 0,-1 1 0 0 0,1 0 0 0 0,-1 0 0 0 0,1-1 0 0 0,-1 1 0 0 0,1 0 0 0 0,0 0 0 0 0,-1 0 0 0 0,1 0 0 0 0,-1 0 0 0 0,1 0 0 0 0,-1 0 0 0 0,1 0 0 0 0,0 0 0 0 0,-1 0 0 0 0,1 0 0 0 0,-1 0 0 0 0,2 0 0 0 0,-1 2 15 0 0,1-1 1 0 0,-1 0 0 0 0,0 1 0 0 0,1-1-1 0 0,-1 0 1 0 0,0 1 0 0 0,0-1 0 0 0,0 1 0 0 0,0 0-1 0 0,0-1 1 0 0,0 1 0 0 0,-1 0 0 0 0,1 0-1 0 0,0 2 1 0 0,7 20 723 0 0,1-1-1 0 0,21 37 1 0 0,-27-53-748 0 0,1-1 0 0 0,1 0 0 0 0,-1 0 0 0 0,1 0-1 0 0,0-1 1 0 0,0 0 0 0 0,1 0 0 0 0,-1 0 0 0 0,1 0 0 0 0,0-1 0 0 0,1 0 0 0 0,-1 0 0 0 0,11 4 0 0 0,-15-7-138 0 0,0-1 1 0 0,0 1-1 0 0,0-1 1 0 0,0 1-1 0 0,0-1 0 0 0,0 0 1 0 0,0 0-1 0 0,0 0 1 0 0,0 0-1 0 0,1 0 0 0 0,-1 0 1 0 0,0-1-1 0 0,0 1 0 0 0,0-1 1 0 0,0 1-1 0 0,2-2 1 0 0,28-18-5031 0 0,-30 18 4493 0 0,10-7-3428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57 272 0 0,'0'0'3238'0'0,"16"-12"119"0"0,-16 20-2745 0 0,0-5-451 0 0,0 0 0 0 0,0 0 1 0 0,0 0-1 0 0,0 0 1 0 0,0 0-1 0 0,1 0 1 0 0,-1 0-1 0 0,1 0 1 0 0,0 0-1 0 0,2 3 0 0 0,-2-4-181 0 0,0-1 0 0 0,1 0 0 0 0,-1 1 0 0 0,1-1 0 0 0,-1 0-1 0 0,1 0 1 0 0,-1 0 0 0 0,1 0 0 0 0,0-1 0 0 0,-1 1 0 0 0,1 0-1 0 0,0-1 1 0 0,0 1 0 0 0,0-1 0 0 0,-1 0 0 0 0,1 1 0 0 0,0-1-1 0 0,0 0 1 0 0,0 0 0 0 0,0 0 0 0 0,2-1 0 0 0,-3 1-11 0 0,-1 0 0 0 0,1 0 0 0 0,-1 0-1 0 0,0 0 1 0 0,1 0 0 0 0,-1 0 0 0 0,0 0 0 0 0,1 0 0 0 0,-1 0 0 0 0,1 0 0 0 0,-1-1 0 0 0,0 1 0 0 0,1 0-1 0 0,-1 0 1 0 0,0 0 0 0 0,1-1 0 0 0,-1 1 0 0 0,0 0 0 0 0,0 0 0 0 0,1-1 0 0 0,-1 1 0 0 0,0 0 0 0 0,0-1 0 0 0,1 1-1 0 0,-1 0 1 0 0,0-1 0 0 0,0 1 0 0 0,0 0 0 0 0,0-1 0 0 0,1 1 0 0 0,-1 0 0 0 0,0-1 0 0 0,0 1 0 0 0,0-1-1 0 0,-3-19-313 0 0,2 17 358 0 0,0-1 1 0 0,-1 1-1 0 0,1 0 0 0 0,-1-1 1 0 0,0 1-1 0 0,0 0 1 0 0,0 0-1 0 0,0 1 0 0 0,-4-5 1 0 0,5 6 17 0 0,0 0 0 0 0,0 0 0 0 0,0 1 0 0 0,0-1 1 0 0,0 0-1 0 0,0 1 0 0 0,0-1 0 0 0,0 1 0 0 0,0-1 0 0 0,0 1 1 0 0,0-1-1 0 0,0 1 0 0 0,0 0 0 0 0,0 0 0 0 0,-1 0 1 0 0,1-1-1 0 0,0 1 0 0 0,0 0 0 0 0,0 0 0 0 0,0 1 0 0 0,-1-1 1 0 0,1 0-1 0 0,0 0 0 0 0,0 0 0 0 0,0 1 0 0 0,0-1 0 0 0,0 1 1 0 0,0-1-1 0 0,0 1 0 0 0,-1-1 0 0 0,1 1 0 0 0,1 0 1 0 0,-1-1-1 0 0,0 1 0 0 0,0 0 0 0 0,0 0 0 0 0,0-1 0 0 0,0 1 1 0 0,1 0-1 0 0,-1 0 0 0 0,0 0 0 0 0,1 0 0 0 0,-1 0 0 0 0,1 0 1 0 0,-1 2-1 0 0,-1 1 15 0 0,1 0 1 0 0,0 0-1 0 0,0 0 1 0 0,0 0-1 0 0,0 0 1 0 0,1 1-1 0 0,-1-1 1 0 0,1 0-1 0 0,0 1 1 0 0,1-1-1 0 0,1 8 1 0 0,-2-11-56 0 0,0 0 1 0 0,1 0-1 0 0,-1 0 1 0 0,1 0-1 0 0,-1 0 1 0 0,1 0-1 0 0,-1 0 1 0 0,1 0-1 0 0,0 0 1 0 0,0 0-1 0 0,-1 0 1 0 0,1-1-1 0 0,0 1 1 0 0,0 0-1 0 0,0-1 1 0 0,0 1-1 0 0,0 0 1 0 0,0-1-1 0 0,0 1 1 0 0,0-1-1 0 0,0 0 1 0 0,0 1-1 0 0,0-1 1 0 0,0 0-1 0 0,0 0 1 0 0,1 1-1 0 0,-1-1 1 0 0,0 0-1 0 0,0 0 1 0 0,0 0-1 0 0,0 0 1 0 0,0-1-1 0 0,0 1 1 0 0,0 0-1 0 0,2-1 0 0 0,0 1-50 0 0,-1-1-1 0 0,0 1 1 0 0,0-1-1 0 0,0 0 1 0 0,0 1-1 0 0,0-1 1 0 0,-1 0-1 0 0,1 0 0 0 0,0 0 1 0 0,0-1-1 0 0,-1 1 1 0 0,1 0-1 0 0,0-1 1 0 0,-1 1-1 0 0,1-1 0 0 0,-1 1 1 0 0,0-1-1 0 0,2-3 1 0 0,-1 0 9 0 0,-1-1-1 0 0,0 1 1 0 0,0-1 0 0 0,-1 0 0 0 0,1 1 0 0 0,-1-1 0 0 0,0 1-1 0 0,-1-1 1 0 0,0 0 0 0 0,-1-6 0 0 0,2 10 69 0 0,0 1 1 0 0,-1-1-1 0 0,1 1 1 0 0,0-1-1 0 0,-1 1 1 0 0,1-1-1 0 0,-1 1 1 0 0,1 0-1 0 0,-1-1 1 0 0,0 1-1 0 0,0 0 1 0 0,1 0-1 0 0,-1-1 1 0 0,0 1-1 0 0,0 0 1 0 0,0 0-1 0 0,0 0 0 0 0,-1 0 1 0 0,1 0-1 0 0,0 0 1 0 0,0 0-1 0 0,0 1 1 0 0,-1-1-1 0 0,1 0 1 0 0,0 1-1 0 0,-1-1 1 0 0,1 1-1 0 0,-1-1 1 0 0,1 1-1 0 0,-1 0 1 0 0,1-1-1 0 0,-1 1 1 0 0,1 0-1 0 0,-1 0 1 0 0,1 0-1 0 0,-1 0 1 0 0,1 0-1 0 0,-1 1 1 0 0,1-1-1 0 0,0 0 1 0 0,-1 1-1 0 0,1-1 0 0 0,-1 1 1 0 0,-1 0-1 0 0,1 1 32 0 0,0-1 0 0 0,0 0-1 0 0,0 1 1 0 0,0-1-1 0 0,0 1 1 0 0,1 0-1 0 0,-1 0 1 0 0,0 0-1 0 0,1-1 1 0 0,-1 1-1 0 0,1 1 1 0 0,0-1 0 0 0,0 0-1 0 0,0 0 1 0 0,0 0-1 0 0,0 1 1 0 0,0-1-1 0 0,0 1 1 0 0,1-1-1 0 0,-1 0 1 0 0,1 1-1 0 0,0-1 1 0 0,0 1 0 0 0,0-1-1 0 0,0 4 1 0 0,0-3-45 0 0,0-1 0 0 0,0 0 0 0 0,1 0 0 0 0,-1 0 0 0 0,0 0 0 0 0,1 1 0 0 0,0-1 0 0 0,-1 0 0 0 0,1 0 0 0 0,0 0 0 0 0,0 0 0 0 0,0 0 0 0 0,0 0 0 0 0,1-1 0 0 0,-1 1 0 0 0,0 0 0 0 0,1-1 0 0 0,-1 1 0 0 0,1 0 1 0 0,0-1-1 0 0,-1 0 0 0 0,1 1 0 0 0,0-1 0 0 0,0 0 0 0 0,0 0 0 0 0,0 0 0 0 0,0 0 0 0 0,4 1 0 0 0,-2-1-89 0 0,0-1 1 0 0,0 0-1 0 0,0 1 0 0 0,0-1 1 0 0,0-1-1 0 0,0 1 0 0 0,0-1 1 0 0,0 1-1 0 0,0-1 0 0 0,0 0 1 0 0,0-1-1 0 0,0 1 0 0 0,0-1 1 0 0,6-3-1 0 0,-8 4 53 0 0,-1 0 0 0 0,1-1 0 0 0,-1 1-1 0 0,1 0 1 0 0,-1-1 0 0 0,0 1 0 0 0,0-1 0 0 0,0 1 0 0 0,0-1 0 0 0,0 1 0 0 0,0-1 0 0 0,0 0-1 0 0,0 0 1 0 0,-1 1 0 0 0,1-1 0 0 0,0 0 0 0 0,-1 0 0 0 0,0 0 0 0 0,1 0 0 0 0,-1 0-1 0 0,0 0 1 0 0,0 0 0 0 0,0 0 0 0 0,0 1 0 0 0,-1-1 0 0 0,1 0 0 0 0,0 0 0 0 0,-1 0-1 0 0,0 0 1 0 0,1 0 0 0 0,-1 1 0 0 0,0-1 0 0 0,0 0 0 0 0,-1-2 0 0 0,0 2 50 0 0,1 0 0 0 0,-1 0 0 0 0,0 0 0 0 0,0 0 1 0 0,1 0-1 0 0,-1 0 0 0 0,0 1 0 0 0,-1-1 0 0 0,1 1 1 0 0,0 0-1 0 0,0-1 0 0 0,-1 1 0 0 0,1 0 0 0 0,0 0 1 0 0,-1 0-1 0 0,1 1 0 0 0,-1-1 0 0 0,1 1 0 0 0,-1-1 1 0 0,0 1-1 0 0,1 0 0 0 0,-1 0 0 0 0,1 0 0 0 0,-1 0 1 0 0,0 1-1 0 0,-3 0 0 0 0,4-1 11 0 0,0 0 1 0 0,0 1-1 0 0,-1-1 1 0 0,1 1-1 0 0,0-1 1 0 0,0 1-1 0 0,0 0 1 0 0,0 0-1 0 0,0 0 1 0 0,0 0-1 0 0,0 0 1 0 0,0 1-1 0 0,0-1 1 0 0,1 0-1 0 0,-1 1 0 0 0,0 0 1 0 0,1-1-1 0 0,-1 1 1 0 0,1 0-1 0 0,0 0 1 0 0,0-1-1 0 0,-1 1 1 0 0,1 0-1 0 0,0 0 1 0 0,1 1-1 0 0,-1-1 1 0 0,0 0-1 0 0,1 0 1 0 0,-1 0-1 0 0,0 5 1 0 0,1-5-34 0 0,0 1 0 0 0,0-1 0 0 0,0 1 1 0 0,1-1-1 0 0,-1 1 0 0 0,1-1 0 0 0,-1 1 1 0 0,1-1-1 0 0,0 0 0 0 0,0 1 0 0 0,0-1 1 0 0,0 0-1 0 0,0 0 0 0 0,1 1 0 0 0,-1-1 1 0 0,1 0-1 0 0,-1 0 0 0 0,1 0 0 0 0,3 2 1 0 0,-2-2-70 0 0,0 0-1 0 0,0 0 1 0 0,1-1 0 0 0,-1 1 0 0 0,0-1 0 0 0,1 0 0 0 0,0 0 0 0 0,-1 0-1 0 0,1 0 1 0 0,0-1 0 0 0,-1 1 0 0 0,1-1 0 0 0,4 0 0 0 0,-4 0 22 0 0,-1-1 0 0 0,1 1 0 0 0,-1-1 1 0 0,1 1-1 0 0,-1-1 0 0 0,0 0 0 0 0,1 0 1 0 0,-1-1-1 0 0,0 1 0 0 0,0-1 0 0 0,0 1 1 0 0,0-1-1 0 0,0 0 0 0 0,3-3 0 0 0,-5 4 30 0 0,0 0-1 0 0,1 0 0 0 0,-1-1 0 0 0,0 1 0 0 0,0 0 0 0 0,0-1 0 0 0,0 1 1 0 0,-1-1-1 0 0,1 1 0 0 0,0-1 0 0 0,-1 1 0 0 0,1-1 0 0 0,-1 0 0 0 0,1 1 1 0 0,-1-1-1 0 0,0 0 0 0 0,1 1 0 0 0,-1-1 0 0 0,0 0 0 0 0,0 0 0 0 0,0 1 1 0 0,-1-1-1 0 0,1 0 0 0 0,0 1 0 0 0,-1-1 0 0 0,1 0 0 0 0,-1 1 0 0 0,1-1 1 0 0,-1 1-1 0 0,0-1 0 0 0,-1-2 0 0 0,0 1 41 0 0,0 0-1 0 0,-1 1 1 0 0,1-1 0 0 0,0 1 0 0 0,-1-1-1 0 0,1 1 1 0 0,-1 0 0 0 0,0 0 0 0 0,0 0-1 0 0,0 0 1 0 0,0 1 0 0 0,0-1-1 0 0,0 1 1 0 0,0-1 0 0 0,0 1 0 0 0,-1 0-1 0 0,1 1 1 0 0,0-1 0 0 0,-7 0 0 0 0,8 1 14 0 0,1 0 0 0 0,-1 0 0 0 0,0 0 0 0 0,0 0 0 0 0,1 0 0 0 0,-1 1 1 0 0,0-1-1 0 0,1 0 0 0 0,-1 1 0 0 0,0 0 0 0 0,1-1 0 0 0,-1 1 0 0 0,1 0 1 0 0,-1 0-1 0 0,1 0 0 0 0,-1 0 0 0 0,1 0 0 0 0,0 0 0 0 0,-1 0 0 0 0,1 0 1 0 0,0 0-1 0 0,0 1 0 0 0,0-1 0 0 0,0 0 0 0 0,0 1 0 0 0,0-1 0 0 0,0 1 0 0 0,0 0 1 0 0,1-1-1 0 0,-1 1 0 0 0,1-1 0 0 0,-1 1 0 0 0,1 0 0 0 0,0 0 0 0 0,-1-1 1 0 0,1 1-1 0 0,0 0 0 0 0,0-1 0 0 0,0 3 0 0 0,0-3-38 0 0,0 0 1 0 0,0 1-1 0 0,0-1 0 0 0,0 0 1 0 0,0 0-1 0 0,0 1 0 0 0,0-1 0 0 0,0 0 1 0 0,0 0-1 0 0,0 0 0 0 0,1 1 1 0 0,-1-1-1 0 0,0 0 0 0 0,1 0 0 0 0,-1 0 1 0 0,1 0-1 0 0,0 0 0 0 0,-1 0 1 0 0,1 0-1 0 0,0 0 0 0 0,0 0 0 0 0,-1 0 1 0 0,1 0-1 0 0,0 0 0 0 0,0 0 1 0 0,0-1-1 0 0,0 1 0 0 0,0 0 0 0 0,0-1 1 0 0,0 1-1 0 0,0-1 0 0 0,0 1 1 0 0,1-1-1 0 0,-1 1 0 0 0,0-1 0 0 0,0 0 1 0 0,0 0-1 0 0,1 1 0 0 0,1-1 1 0 0,-2-1-35 0 0,1 1 1 0 0,-1-1 0 0 0,0 1-1 0 0,1-1 1 0 0,-1 0-1 0 0,1 1 1 0 0,-1-1 0 0 0,0 0-1 0 0,1 0 1 0 0,-1 0 0 0 0,0 0-1 0 0,0 0 1 0 0,0 0 0 0 0,0-1-1 0 0,0 1 1 0 0,0 0-1 0 0,0 0 1 0 0,0-1 0 0 0,-1 1-1 0 0,1-1 1 0 0,0 1 0 0 0,-1 0-1 0 0,1-1 1 0 0,-1 1 0 0 0,0-1-1 0 0,1 0 1 0 0,-1 1-1 0 0,0-1 1 0 0,0 1 0 0 0,0-1-1 0 0,0-2 1 0 0,0 4 43 0 0,0-1-1 0 0,0 1 1 0 0,0 0 0 0 0,0-1-1 0 0,0 1 1 0 0,1 0 0 0 0,-1-1-1 0 0,0 1 1 0 0,0-1 0 0 0,0 1-1 0 0,0 0 1 0 0,-1-1 0 0 0,1 1-1 0 0,0-1 1 0 0,0 1 0 0 0,0 0-1 0 0,0-1 1 0 0,0 1 0 0 0,0 0-1 0 0,-1-1 1 0 0,1 1 0 0 0,0 0-1 0 0,0-1 1 0 0,0 1 0 0 0,-1 0-1 0 0,1-1 1 0 0,0 1 0 0 0,0 0-1 0 0,-1-1 1 0 0,1 1 0 0 0,0 0-1 0 0,-1 0 1 0 0,1 0 0 0 0,0-1-1 0 0,-1 1 1 0 0,1 0 0 0 0,-1 0-1 0 0,1 0 1 0 0,0 0 0 0 0,-1 0-1 0 0,1 0 1 0 0,0-1 0 0 0,-1 1-1 0 0,1 0 1 0 0,-1 0 0 0 0,1 0-1 0 0,0 0 1 0 0,-1 1 0 0 0,1-1-1 0 0,-1 0 1 0 0,0 0 0 0 0,1 0-82 0 0,-1 1 0 0 0,0-1 1 0 0,0 1-1 0 0,0 0 0 0 0,1-1 1 0 0,-1 1-1 0 0,0 0 1 0 0,0-1-1 0 0,1 1 0 0 0,-1 0 1 0 0,1 0-1 0 0,-1-1 0 0 0,1 1 1 0 0,-1 0-1 0 0,1 0 0 0 0,-1 0 1 0 0,1 0-1 0 0,0 0 0 0 0,-1 0 1 0 0,1 0-1 0 0,0 1 1 0 0,0 8-2411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1908 0 0,'0'0'1806'0'0,"17"-2"-22"0"0,-7 1 5276 0 0,-10 2-7066 0 0,0 0-1 0 0,0 0 1 0 0,0 0 0 0 0,1-1 0 0 0,-1 1 0 0 0,0 0 0 0 0,1 0-1 0 0,-1 0 1 0 0,1 0 0 0 0,-1-1 0 0 0,1 1 0 0 0,-1 0-1 0 0,1 0 1 0 0,-1-1 0 0 0,1 1 0 0 0,0 0 0 0 0,-1-1 0 0 0,1 1-1 0 0,0-1 1 0 0,0 1 0 0 0,-1-1 0 0 0,1 1 0 0 0,0-1 0 0 0,0 0-1 0 0,0 1 1 0 0,0-1 0 0 0,0 0 0 0 0,0 0 0 0 0,-1 1-1 0 0,1-1 1 0 0,0 0 0 0 0,0 0 0 0 0,0 0 0 0 0,0 0 0 0 0,0 0-1 0 0,0 0 1 0 0,0 0 0 0 0,0-1 0 0 0,1 1 0 0 0,0 0-78 0 0,1-1 0 0 0,-1 1 0 0 0,1-1 1 0 0,-1 1-1 0 0,0-1 0 0 0,0 0 0 0 0,1 0 1 0 0,-1 0-1 0 0,0 0 0 0 0,0 0 0 0 0,0 0 1 0 0,0-1-1 0 0,0 1 0 0 0,3-3 0 0 0,-4 3 80 0 0,0 0 0 0 0,0 0-1 0 0,0 0 1 0 0,0 0 0 0 0,-1-1 0 0 0,1 1-1 0 0,0 0 1 0 0,-1 0 0 0 0,1 0 0 0 0,-1 0-1 0 0,1-1 1 0 0,-1 1 0 0 0,0 0-1 0 0,1-1 1 0 0,-1 1 0 0 0,0 0 0 0 0,0 0-1 0 0,0-1 1 0 0,0 1 0 0 0,0 0-1 0 0,0-1 1 0 0,0 1 0 0 0,-1 0 0 0 0,1-1-1 0 0,0 1 1 0 0,-1 0 0 0 0,1 0-1 0 0,-1-1 1 0 0,0 1 0 0 0,1 0 0 0 0,-1 0-1 0 0,0 0 1 0 0,1 0 0 0 0,-1 0-1 0 0,0 0 1 0 0,0 0 0 0 0,0 0 0 0 0,0 0-1 0 0,0 0 1 0 0,0 1 0 0 0,0-1-1 0 0,0 0 1 0 0,-1 1 0 0 0,1-1 0 0 0,0 0-1 0 0,-2 0 1 0 0,1 1 49 0 0,0-1 0 0 0,0 1 0 0 0,0-1 0 0 0,-1 1 0 0 0,1 0 1 0 0,0 0-1 0 0,0 0 0 0 0,0 0 0 0 0,0 0 0 0 0,0 1 0 0 0,0-1 0 0 0,0 0 0 0 0,0 1 0 0 0,0 0 0 0 0,0-1 0 0 0,0 1 0 0 0,0 0 1 0 0,0 0-1 0 0,1 0 0 0 0,-1 0 0 0 0,0 1 0 0 0,1-1 0 0 0,-1 0 0 0 0,1 1 0 0 0,-1-1 0 0 0,1 1 0 0 0,-1-1 0 0 0,1 1 1 0 0,0 0-1 0 0,0-1 0 0 0,-1 4 0 0 0,1-3-63 0 0,0 1-1 0 0,0-1 1 0 0,1 1 0 0 0,-1-1 0 0 0,1 1 0 0 0,0-1-1 0 0,0 1 1 0 0,0-1 0 0 0,0 1 0 0 0,0 0-1 0 0,1-1 1 0 0,-1 1 0 0 0,1-1 0 0 0,0 0 0 0 0,-1 1-1 0 0,1-1 1 0 0,0 1 0 0 0,0-1 0 0 0,1 0-1 0 0,-1 0 1 0 0,0 1 0 0 0,1-1 0 0 0,-1 0 0 0 0,1-1-1 0 0,0 1 1 0 0,0 0 0 0 0,0 0 0 0 0,0-1 0 0 0,0 1-1 0 0,0-1 1 0 0,0 1 0 0 0,0-1 0 0 0,0 0-1 0 0,1 0 1 0 0,-1 0 0 0 0,1 0 0 0 0,-1 0 0 0 0,1-1-1 0 0,-1 1 1 0 0,1-1 0 0 0,-1 0 0 0 0,1 1 0 0 0,-1-1-1 0 0,1 0 1 0 0,-1 0 0 0 0,1-1 0 0 0,-1 1-1 0 0,1-1 1 0 0,-1 1 0 0 0,1-1 0 0 0,-1 0 0 0 0,4-1-1 0 0,-5 1-15 0 0,1 1 0 0 0,-1 0 0 0 0,0-1 1 0 0,0 1-1 0 0,0-1 0 0 0,1 0 0 0 0,-1 1 0 0 0,0-1 0 0 0,0 0 0 0 0,0 0 0 0 0,0 0 0 0 0,0 0 0 0 0,0 0 0 0 0,-1 0 0 0 0,1 0 0 0 0,0 0 0 0 0,0 0 0 0 0,-1 0 0 0 0,1 0 0 0 0,0 0 0 0 0,-1 0 0 0 0,1-1 0 0 0,-1 1 0 0 0,0 0 0 0 0,1 0 0 0 0,-1-1 0 0 0,0 1 0 0 0,0 0 1 0 0,0-1-1 0 0,0 1 0 0 0,0 0 0 0 0,0-1 0 0 0,0 1 0 0 0,0 0 0 0 0,-1 0 0 0 0,1-1 0 0 0,0 1 0 0 0,-1 0 0 0 0,0-2 0 0 0,0 2 78 0 0,0-1-1 0 0,0 0 1 0 0,-1 0 0 0 0,1 0-1 0 0,0 1 1 0 0,-1-1 0 0 0,1 1-1 0 0,-1-1 1 0 0,0 1 0 0 0,1-1-1 0 0,-1 1 1 0 0,0 0 0 0 0,0 0-1 0 0,0 0 1 0 0,0 0 0 0 0,0 0-1 0 0,0 0 1 0 0,0 1 0 0 0,0-1-1 0 0,0 1 1 0 0,-1-1 0 0 0,-3 1-1 0 0,4 0 1 0 0,0 1-1 0 0,0-1 0 0 0,0 0 0 0 0,0 1 1 0 0,1 0-1 0 0,-1-1 0 0 0,0 1 1 0 0,0 0-1 0 0,0 0 0 0 0,1 0 1 0 0,-1 0-1 0 0,1 0 0 0 0,-1 1 0 0 0,1-1 1 0 0,-1 0-1 0 0,1 1 0 0 0,0-1 1 0 0,-1 1-1 0 0,1-1 0 0 0,0 1 0 0 0,0 0 1 0 0,0-1-1 0 0,0 1 0 0 0,1 0 1 0 0,-1 0-1 0 0,0 0 0 0 0,1-1 0 0 0,-1 1 1 0 0,1 0-1 0 0,-1 2 0 0 0,1-2-66 0 0,0-1 0 0 0,0 0 0 0 0,0 1 0 0 0,-1-1 0 0 0,1 1 0 0 0,0-1 0 0 0,1 1 0 0 0,-1-1 0 0 0,0 0 0 0 0,0 1 0 0 0,1-1 0 0 0,-1 1 0 0 0,1-1 0 0 0,-1 0 0 0 0,1 1 0 0 0,-1-1 0 0 0,1 0 0 0 0,0 0 0 0 0,0 1 0 0 0,-1-1 0 0 0,1 0 0 0 0,0 0 0 0 0,0 0 0 0 0,0 0 0 0 0,0 0 0 0 0,1 0 0 0 0,-1 0 0 0 0,0-1 0 0 0,0 1 0 0 0,0 0 0 0 0,1 0 0 0 0,-1-1 0 0 0,0 1 0 0 0,1-1 0 0 0,-1 0 0 0 0,1 1 0 0 0,-1-1 0 0 0,0 0 0 0 0,1 0 0 0 0,-1 0 0 0 0,3 0 0 0 0,-1 0-21 0 0,-1-1 0 0 0,1 1 0 0 0,-1-1 0 0 0,0 0 0 0 0,1 0 0 0 0,-1 0 0 0 0,0 0 0 0 0,0 0 0 0 0,0-1 0 0 0,0 1 0 0 0,0-1 0 0 0,0 1 0 0 0,0-1 0 0 0,0 0 0 0 0,-1 0 0 0 0,1 1 0 0 0,-1-1 0 0 0,1 0 0 0 0,-1-1 0 0 0,0 1 0 0 0,1 0 0 0 0,-1 0 0 0 0,0 0 0 0 0,-1-1 0 0 0,1 1 0 0 0,0-1 0 0 0,-1 1 0 0 0,1 0 0 0 0,-1-1 0 0 0,0 1 0 0 0,0-1 0 0 0,0 1 0 0 0,0-1 0 0 0,0 1 0 0 0,0-1 0 0 0,-1 1 0 0 0,0-4 0 0 0,0 4 76 0 0,-1 1 0 0 0,1-1 0 0 0,0 1 0 0 0,0 0 1 0 0,-1-1-1 0 0,1 1 0 0 0,-1 0 0 0 0,1 0 0 0 0,-1 0 0 0 0,1 0 0 0 0,-1 0 0 0 0,0 0 0 0 0,1 1 0 0 0,-1-1 0 0 0,0 0 0 0 0,0 1 0 0 0,1-1 0 0 0,-1 1 0 0 0,0 0 1 0 0,0 0-1 0 0,0 0 0 0 0,0 0 0 0 0,0 0 0 0 0,1 0 0 0 0,-1 0 0 0 0,0 0 0 0 0,0 1 0 0 0,0-1 0 0 0,0 1 0 0 0,1-1 0 0 0,-4 3 0 0 0,2-3 18 0 0,1 1 0 0 0,0 0 0 0 0,-1 0 1 0 0,1 0-1 0 0,0 0 0 0 0,0 0 0 0 0,0 0 0 0 0,0 1 0 0 0,0-1 0 0 0,0 1 0 0 0,0-1 0 0 0,0 1 0 0 0,1 0 0 0 0,-1 0 0 0 0,1 0 0 0 0,-1 0 0 0 0,1 0 0 0 0,0 0 0 0 0,0 0 0 0 0,0 0 1 0 0,0 1-1 0 0,0-1 0 0 0,0 0 0 0 0,0 4 0 0 0,1-4-58 0 0,0 0 1 0 0,0-1-1 0 0,0 1 1 0 0,0-1-1 0 0,1 1 1 0 0,-1-1-1 0 0,1 1 1 0 0,-1-1-1 0 0,1 1 1 0 0,-1-1-1 0 0,1 1 1 0 0,0-1-1 0 0,0 0 1 0 0,0 1-1 0 0,0-1 1 0 0,0 0-1 0 0,0 0 1 0 0,0 1-1 0 0,0-1 1 0 0,0 0-1 0 0,1 0 1 0 0,-1-1-1 0 0,0 1 0 0 0,1 0 1 0 0,-1 0-1 0 0,1 0 1 0 0,-1-1-1 0 0,1 1 1 0 0,-1-1-1 0 0,1 1 1 0 0,-1-1-1 0 0,1 0 1 0 0,2 0-1 0 0,-2 1-49 0 0,0-1 0 0 0,1 0 0 0 0,-1 0 0 0 0,1 0 0 0 0,-1 0 0 0 0,0-1 0 0 0,1 1 0 0 0,-1-1 0 0 0,0 1 0 0 0,1-1 0 0 0,-1 0-1 0 0,0 0 1 0 0,0 0 0 0 0,0 0 0 0 0,1 0 0 0 0,-1-1 0 0 0,-1 1 0 0 0,1-1 0 0 0,0 1 0 0 0,0-1 0 0 0,0 0 0 0 0,1-2 0 0 0,-1 2 39 0 0,-1 1 1 0 0,0-1 0 0 0,1 0 0 0 0,-1 0-1 0 0,0 0 1 0 0,0 0 0 0 0,0 0-1 0 0,-1 0 1 0 0,1 0 0 0 0,0-1 0 0 0,-1 1-1 0 0,0 0 1 0 0,1 0 0 0 0,-1 0-1 0 0,0-1 1 0 0,0 1 0 0 0,0 0 0 0 0,0 0-1 0 0,0-1 1 0 0,-1 1 0 0 0,1 0 0 0 0,-1 0-1 0 0,0 0 1 0 0,1-1 0 0 0,-1 1-1 0 0,0 0 1 0 0,0 0 0 0 0,0 0 0 0 0,-1 1-1 0 0,1-1 1 0 0,0 0 0 0 0,-1 0-1 0 0,1 0 1 0 0,-1 1 0 0 0,1-1 0 0 0,-1 1-1 0 0,0 0 1 0 0,0-1 0 0 0,-3-1-1 0 0,-1 0 102 0 0,0 0 0 0 0,0 0 0 0 0,0 0 0 0 0,-1 1-1 0 0,1 0 1 0 0,0 0 0 0 0,-1 1 0 0 0,0 0 0 0 0,1 0-1 0 0,-1 1 1 0 0,0-1 0 0 0,-9 2 0 0 0,15-1-57 0 0,0 0 1 0 0,0 0-1 0 0,0 1 1 0 0,0-1-1 0 0,0 0 1 0 0,0 0-1 0 0,0 1 1 0 0,0-1-1 0 0,0 1 1 0 0,0-1-1 0 0,0 1 1 0 0,0-1-1 0 0,0 1 1 0 0,0 0 0 0 0,1-1-1 0 0,-1 1 1 0 0,0 0-1 0 0,0 0 1 0 0,1-1-1 0 0,-1 1 1 0 0,1 0-1 0 0,-1 0 1 0 0,1 0-1 0 0,-1 0 1 0 0,1 0-1 0 0,-1 0 1 0 0,1 0-1 0 0,0 0 1 0 0,-1 0-1 0 0,1 0 1 0 0,0 0-1 0 0,0 0 1 0 0,0 0 0 0 0,0 0-1 0 0,0 0 1 0 0,0 0-1 0 0,0 0 1 0 0,1 2-1 0 0,-1 0-14 0 0,1-1-1 0 0,-1 0 1 0 0,1 0-1 0 0,0 1 1 0 0,-1-1 0 0 0,1 0-1 0 0,0 0 1 0 0,1 0-1 0 0,-1 0 1 0 0,0 0 0 0 0,1 0-1 0 0,-1 0 1 0 0,1 0-1 0 0,-1-1 1 0 0,1 1 0 0 0,3 2-1 0 0,1-1-69 0 0,-1 0 0 0 0,1-1 0 0 0,0 1-1 0 0,0-1 1 0 0,0 0 0 0 0,0-1 0 0 0,0 1 0 0 0,0-1 0 0 0,0 0-1 0 0,1-1 1 0 0,-1 0 0 0 0,0 0 0 0 0,10-1 0 0 0,-13 0 13 0 0,0 1 1 0 0,-1-1-1 0 0,1 1 1 0 0,0-1-1 0 0,-1 0 1 0 0,1 0-1 0 0,-1-1 1 0 0,1 1-1 0 0,-1 0 0 0 0,0-1 1 0 0,0 1-1 0 0,0-1 1 0 0,0 0-1 0 0,0 0 1 0 0,0 0-1 0 0,0 0 1 0 0,0 0-1 0 0,-1 0 1 0 0,1 0-1 0 0,-1-1 1 0 0,1 1-1 0 0,-1 0 1 0 0,0-1-1 0 0,0 1 1 0 0,0-1-1 0 0,0 0 1 0 0,-1 1-1 0 0,1-1 1 0 0,-1 0-1 0 0,1 1 0 0 0,-1-1 1 0 0,0 0-1 0 0,0-2 1 0 0,-1 4 56 0 0,1 0 1 0 0,0 0 0 0 0,-1 0-1 0 0,1 0 1 0 0,0 1-1 0 0,-1-1 1 0 0,1 0 0 0 0,-1 0-1 0 0,1 1 1 0 0,-1-1-1 0 0,1 0 1 0 0,-1 1-1 0 0,0-1 1 0 0,1 1 0 0 0,-1-1-1 0 0,0 1 1 0 0,1-1-1 0 0,-1 1 1 0 0,0-1 0 0 0,0 1-1 0 0,0 0 1 0 0,1-1-1 0 0,-1 1 1 0 0,0 0-1 0 0,0 0 1 0 0,0-1 0 0 0,0 1-1 0 0,1 0 1 0 0,-1 0-1 0 0,0 0 1 0 0,0 0 0 0 0,0 0-1 0 0,0 0 1 0 0,0 1-1 0 0,1-1 1 0 0,-1 0-1 0 0,0 0 1 0 0,0 0 0 0 0,0 1-1 0 0,0-1 1 0 0,1 1-1 0 0,-2 0 1 0 0,-36 16 1019 0 0,36-16-1007 0 0,0 0 0 0 0,1 1 0 0 0,0-1 1 0 0,-1 1-1 0 0,1-1 0 0 0,0 1 0 0 0,0 0 0 0 0,-1 0 1 0 0,1-1-1 0 0,1 1 0 0 0,-1 0 0 0 0,0 0 0 0 0,0 0 1 0 0,1 0-1 0 0,-1 0 0 0 0,1 0 0 0 0,-1 0 0 0 0,1 0 1 0 0,0 0-1 0 0,0 0 0 0 0,0 0 0 0 0,0 0 1 0 0,0 0-1 0 0,1 0 0 0 0,0 4 0 0 0,0-5-45 0 0,0 0-1 0 0,0 0 0 0 0,0 0 1 0 0,0 0-1 0 0,0 0 1 0 0,0 0-1 0 0,0 0 1 0 0,1 0-1 0 0,-1-1 1 0 0,0 1-1 0 0,0 0 1 0 0,1-1-1 0 0,-1 1 0 0 0,1-1 1 0 0,-1 0-1 0 0,0 1 1 0 0,1-1-1 0 0,-1 0 1 0 0,1 0-1 0 0,-1 0 1 0 0,1 0-1 0 0,-1 0 0 0 0,1 0 1 0 0,-1 0-1 0 0,0 0 1 0 0,1 0-1 0 0,-1-1 1 0 0,1 1-1 0 0,-1-1 1 0 0,0 1-1 0 0,1-1 0 0 0,-1 0 1 0 0,0 1-1 0 0,1-1 1 0 0,-1 0-1 0 0,1-1 1 0 0,40-25-346 0 0,-41 26 321 0 0,1 0 1 0 0,-1 0 0 0 0,1 0 0 0 0,-1-1 0 0 0,0 1 0 0 0,0-1 0 0 0,0 1 0 0 0,1 0 0 0 0,-1-1 0 0 0,-1 0 0 0 0,1 1 0 0 0,0-1 0 0 0,0 0 0 0 0,-1 1 0 0 0,1-1-1 0 0,0 0 1 0 0,-1 0 0 0 0,0 1 0 0 0,1-1 0 0 0,-1 0 0 0 0,0 0 0 0 0,0 0 0 0 0,-1-3 0 0 0,1 4 57 0 0,-1-1 0 0 0,0 1 0 0 0,0 0 0 0 0,0 0 0 0 0,0 0 0 0 0,0 0 0 0 0,0 0 0 0 0,0 1 0 0 0,0-1 0 0 0,-1 0 0 0 0,1 0 0 0 0,0 1 0 0 0,0-1 0 0 0,-1 1 0 0 0,1-1 0 0 0,0 1 0 0 0,-1 0 1 0 0,1-1-1 0 0,0 1 0 0 0,-1 0 0 0 0,1 0 0 0 0,-1 0 0 0 0,1 0 0 0 0,0 0 0 0 0,-1 0 0 0 0,1 0 0 0 0,-1 1 0 0 0,-1 0 0 0 0,-1-1 72 0 0,0 0 0 0 0,1 1-1 0 0,-1 0 1 0 0,0 0 0 0 0,0 0 0 0 0,0 1 0 0 0,1-1 0 0 0,-1 1 0 0 0,-3 2-1 0 0,5-3-70 0 0,0 1-1 0 0,0-1 0 0 0,1 1 1 0 0,-1 0-1 0 0,1 0 1 0 0,-1-1-1 0 0,1 1 0 0 0,0 0 1 0 0,0 0-1 0 0,-1 0 0 0 0,1 0 1 0 0,1 1-1 0 0,-1-1 1 0 0,0 0-1 0 0,0 0 0 0 0,1 0 1 0 0,0 1-1 0 0,-1-1 0 0 0,1 4 1 0 0,29-5-5460 0 0,-14-1 1430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35 264 0 0,'0'0'4146'0'0,"-32"0"3165"0"0,44 6-3724 0 0,58 6-3519 0 0,-46-11-304 0 0,0 0 0 0 0,40-6 0 0 0,-55 4 80 0 0,0 0 0 0 0,-1-1 0 0 0,1 0 0 0 0,-1-1 0 0 0,0 0-1 0 0,1 0 1 0 0,-1-1 0 0 0,-1 0 0 0 0,1 0 0 0 0,11-9 0 0 0,-9 4 148 0 0,-23 18-430 0 0,8-5 454 0 0,1-1 0 0 0,-1 1 1 0 0,1 0-1 0 0,0 1 0 0 0,0-1 0 0 0,-5 9 0 0 0,7-1-16 0 0,-1 0 0 0 0,2 0 0 0 0,-1 0 0 0 0,2 1 0 0 0,0-1-1 0 0,0 0 1 0 0,1 1 0 0 0,0-1 0 0 0,1 0 0 0 0,1 0 0 0 0,6 19-1 0 0,-4-12-8 0 0,-1 1-1 0 0,-1 0 0 0 0,1 23 0 0 0,-3-38-23 0 0,-1 0-1 0 0,0-1 0 0 0,-1 1 1 0 0,1 0-1 0 0,-1-1 1 0 0,0 1-1 0 0,0-1 1 0 0,0 1-1 0 0,-1-1 0 0 0,1 1 1 0 0,-1-1-1 0 0,-5 8 1 0 0,5-9 12 0 0,-1-1 1 0 0,0 1-1 0 0,0-1 1 0 0,0 0 0 0 0,0 1-1 0 0,0-2 1 0 0,0 1-1 0 0,-1 0 1 0 0,1 0 0 0 0,-1-1-1 0 0,1 0 1 0 0,-1 0-1 0 0,0 0 1 0 0,1 0 0 0 0,-1-1-1 0 0,-6 1 1 0 0,-1 1-62 0 0,0-1 0 0 0,1-1 1 0 0,-1 0-1 0 0,0 0 0 0 0,-16-4 1 0 0,25 4-106 0 0,1 0 0 0 0,-1 0 1 0 0,0-1-1 0 0,1 1 1 0 0,-1-1-1 0 0,0 1 0 0 0,1-1 1 0 0,-1 0-1 0 0,0 0 1 0 0,1 0-1 0 0,-1 0 0 0 0,1 0 1 0 0,0 0-1 0 0,-1 0 1 0 0,1 0-1 0 0,0 0 0 0 0,0-1 1 0 0,-1 1-1 0 0,1 0 1 0 0,0-1-1 0 0,0 1 0 0 0,1-1 1 0 0,-1 1-1 0 0,0-1 1 0 0,0 1-1 0 0,1-1 0 0 0,-1 0 1 0 0,1 0-1 0 0,-1 1 1 0 0,1-1-1 0 0,0 0 0 0 0,0 1 1 0 0,0-1-1 0 0,0 0 0 0 0,0 0 1 0 0,0 1-1 0 0,0-1 1 0 0,1 0-1 0 0,-1 0 0 0 0,0 1 1 0 0,1-1-1 0 0,1-2 1 0 0,13-14-2180 0 0,-7 11 1852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1716 0 0,'0'0'7045'0'0,"-5"16"-6999"0"0,-17 52 29 0 0,20-61-67 0 0,-1 0 0 0 0,-1 0 0 0 0,1 0 1 0 0,-1-1-1 0 0,0 1 0 0 0,-1-1 0 0 0,1 0 0 0 0,-1-1 0 0 0,-1 1 0 0 0,1-1 0 0 0,-10 8 0 0 0,-33 16-3609 0 0,34-20-984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208 179 1360 0 0,'0'0'4253'0'0,"-105"-67"-4253"0"0,87 50 0 0 0,0-2-80 0 0,2 4-665 0 0,-1-3-191 0 0,5 3-368 0 0,0 3 12 0 0,6 3 968 0 0,2 3-200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1 888 0 0,'0'0'7579'0'0,"0"15"-7295"0"0,0 49 3 0 0,0-61-285 0 0,0 0 1 0 0,0 1-1 0 0,1-1 0 0 0,0 0 0 0 0,0 0 0 0 0,0 1 1 0 0,0-1-1 0 0,0 0 0 0 0,1 0 0 0 0,-1 0 0 0 0,1-1 1 0 0,0 1-1 0 0,0 0 0 0 0,0 0 0 0 0,0-1 0 0 0,0 1 0 0 0,0-1 1 0 0,1 0-1 0 0,-1 0 0 0 0,1 0 0 0 0,0 0 0 0 0,-1 0 1 0 0,1-1-1 0 0,0 1 0 0 0,0-1 0 0 0,0 1 0 0 0,1-1 1 0 0,-1 0-1 0 0,0 0 0 0 0,0-1 0 0 0,0 1 0 0 0,1-1 1 0 0,-1 0-1 0 0,0 1 0 0 0,1-1 0 0 0,-1-1 0 0 0,0 1 1 0 0,1 0-1 0 0,-1-1 0 0 0,0 0 0 0 0,0 0 0 0 0,0 0 1 0 0,0 0-1 0 0,1 0 0 0 0,-2 0 0 0 0,1-1 0 0 0,0 0 1 0 0,0 1-1 0 0,0-1 0 0 0,-1 0 0 0 0,1-1 0 0 0,-1 1 1 0 0,1 0-1 0 0,-1-1 0 0 0,0 1 0 0 0,0-1 0 0 0,2-3 1 0 0,8-44-648 0 0,-12 48 636 0 0,1 0 1 0 0,-1-1-1 0 0,0 1 1 0 0,0-1-1 0 0,0 1 0 0 0,0-1 1 0 0,0 1-1 0 0,-1-1 1 0 0,1 1-1 0 0,-1 0 0 0 0,1-1 1 0 0,-1 1-1 0 0,0-1 1 0 0,0 1-1 0 0,0 0 0 0 0,0 0 1 0 0,-3-4-1 0 0,3 9 286 0 0,0 0 0 0 0,0 0 0 0 0,0 1 0 0 0,0-1-1 0 0,0 0 1 0 0,1 1 0 0 0,-1-1 0 0 0,1 0 0 0 0,0 1 0 0 0,1 5 0 0 0,6 114 192 0 0,-2-72-52 0 0,-3 54-1 0 0,-2-102-474 0 0,-1 0-1 0 0,1 0 0 0 0,-1 0 0 0 0,1 0 0 0 0,-1 0 1 0 0,0-1-1 0 0,0 1 0 0 0,0 0 0 0 0,0-1 0 0 0,-1 1 0 0 0,1-1 1 0 0,-1 1-1 0 0,0-1 0 0 0,1 0 0 0 0,-1 1 0 0 0,0-1 0 0 0,0 0 1 0 0,0 0-1 0 0,-1-1 0 0 0,1 1 0 0 0,0 0 0 0 0,-1-1 0 0 0,1 1 1 0 0,-1-1-1 0 0,0 0 0 0 0,1 0 0 0 0,-1 0 0 0 0,0 0 1 0 0,0 0-1 0 0,1-1 0 0 0,-1 1 0 0 0,-3 0 0 0 0,3-1-275 0 0,1-1 0 0 0,-1 1 0 0 0,0 0 0 0 0,1 0 0 0 0,-1-1 0 0 0,1 0 0 0 0,-1 1 0 0 0,1-1 0 0 0,0 0 0 0 0,-1 0 0 0 0,1 0 0 0 0,0-1 0 0 0,0 1 0 0 0,0-1 0 0 0,0 1 0 0 0,0-1 0 0 0,0 1 0 0 0,0-1 0 0 0,0 0 0 0 0,0 0 0 0 0,1 0 0 0 0,-1 0 0 0 0,1 0 0 0 0,-2-3 0 0 0,-2-9-1441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14 168 0 0,'0'0'1955'0'0,"4"-14"8328"0"0,-11 21-10278 0 0,1 0 0 0 0,1 0 0 0 0,0 0 0 0 0,0 1 1 0 0,0 0-1 0 0,1 0 0 0 0,0 0 0 0 0,0 0 0 0 0,1 1 0 0 0,-3 15 0 0 0,-1 2-12 0 0,2 0 1 0 0,-3 37 0 0 0,5-31-141 0 0,2-1-1 0 0,1 1 1 0 0,2-1 0 0 0,1 1-1 0 0,2-1 1 0 0,0 0-1 0 0,2-1 1 0 0,2 1-1 0 0,1-1 1 0 0,19 40 0 0 0,-28-66 103 0 0,1-1 1 0 0,0 0 0 0 0,0 1 0 0 0,0-1-1 0 0,0 0 1 0 0,1 0 0 0 0,-1-1 0 0 0,1 1-1 0 0,-1 0 1 0 0,1-1 0 0 0,5 4-1 0 0,13 1-9092 0 0,-14-6 8242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 1136 0 0,'0'0'5968'0'0,"-4"-2"-3474"0"0,84-17-1292 0 0,66-12-3930 0 0,-119 19 2422 0 0,-24 8-145 0 0,-15 7 137 0 0,10-2 332 0 0,0 0-1 0 0,0 0 1 0 0,0 0-1 0 0,0 1 1 0 0,1-1-1 0 0,-1 1 1 0 0,0-1-1 0 0,1 1 1 0 0,-1-1-1 0 0,1 1 1 0 0,-1 0-1 0 0,1 0 1 0 0,0 0-1 0 0,-1-1 0 0 0,1 1 1 0 0,0 0-1 0 0,0 1 1 0 0,1-1-1 0 0,-1 0 1 0 0,0 0-1 0 0,1 0 1 0 0,-1 0-1 0 0,1 1 1 0 0,0-1-1 0 0,0 4 1 0 0,0 6 172 0 0,1 0 0 0 0,0 0 0 0 0,6 23 0 0 0,1 9 43 0 0,-7-35-234 0 0,1 12-38 0 0,-1-1-1 0 0,-1 1 1 0 0,-1-1 0 0 0,-5 36 0 0 0,5-52 23 0 0,0-1 0 0 0,0 1 0 0 0,0 0 0 0 0,0 0 0 0 0,0-1-1 0 0,-1 1 1 0 0,1-1 0 0 0,-1 1 0 0 0,0-1 0 0 0,0 0 0 0 0,-1 0 0 0 0,1 0 0 0 0,0 0 0 0 0,-1 0 0 0 0,0 0-1 0 0,0-1 1 0 0,0 1 0 0 0,0-1 0 0 0,0 0 0 0 0,0 0 0 0 0,-1 0 0 0 0,1 0 0 0 0,-1-1 0 0 0,1 1 0 0 0,-1-1-1 0 0,1 0 1 0 0,-1 0 0 0 0,0 0 0 0 0,0-1 0 0 0,0 1 0 0 0,1-1 0 0 0,-6 0 0 0 0,8 0-81 0 0,0 0 0 0 0,0-1 1 0 0,0 1-1 0 0,0 0 0 0 0,-1-1 1 0 0,1 1-1 0 0,0-1 0 0 0,0 0 1 0 0,0 1-1 0 0,0-1 0 0 0,0 0 1 0 0,0 1-1 0 0,0-1 0 0 0,0 0 1 0 0,1 0-1 0 0,-1 0 0 0 0,0 0 1 0 0,0 0-1 0 0,1 0 0 0 0,-1 0 1 0 0,1 0-1 0 0,-1 0 0 0 0,1 0 1 0 0,-1 0-1 0 0,1-1 0 0 0,-1 1 1 0 0,1 0-1 0 0,0-2 0 0 0,-1-1-397 0 0,0 0-1 0 0,0 0 0 0 0,1-1 1 0 0,0 1-1 0 0,0 0 0 0 0,0 0 1 0 0,1-7-1 0 0,2 1-465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5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4596 0 0,'0'0'3041'0'0,"-18"3"-2697"0"0,-57 12 19 0 0,72-15-331 0 0,0 1-1 0 0,0-1 1 0 0,0 1-1 0 0,-1 0 1 0 0,1 0-1 0 0,0 0 1 0 0,0 0 0 0 0,1 1-1 0 0,-1-1 1 0 0,0 1-1 0 0,0 0 1 0 0,1-1-1 0 0,-1 1 1 0 0,1 0-1 0 0,0 1 1 0 0,-1-1 0 0 0,1 0-1 0 0,0 1 1 0 0,0-1-1 0 0,0 1 1 0 0,1 0-1 0 0,-1-1 1 0 0,1 1 0 0 0,-2 4-1 0 0,3-5-45 0 0,-1 0 0 0 0,1 0-1 0 0,0 0 1 0 0,0 0 0 0 0,0 0-1 0 0,0 0 1 0 0,1 0 0 0 0,-1 1 0 0 0,1-1-1 0 0,-1 0 1 0 0,1 0 0 0 0,0 0-1 0 0,-1 0 1 0 0,1-1 0 0 0,0 1 0 0 0,0 0-1 0 0,0 0 1 0 0,1 0 0 0 0,-1-1-1 0 0,0 1 1 0 0,1-1 0 0 0,-1 1 0 0 0,1-1-1 0 0,-1 1 1 0 0,1-1 0 0 0,0 0-1 0 0,0 0 1 0 0,2 2 0 0 0,14 6-111 0 0,5 3 232 0 0,-2 0-1 0 0,0 1 1 0 0,35 28-1 0 0,-55-40-58 0 0,0-1 0 0 0,0 1-1 0 0,0 0 1 0 0,1 0 0 0 0,-1 0 0 0 0,0 0-1 0 0,0 0 1 0 0,0 1 0 0 0,0-1 0 0 0,-1 0 0 0 0,1 0-1 0 0,0 1 1 0 0,0-1 0 0 0,-1 0 0 0 0,1 1-1 0 0,-1-1 1 0 0,1 0 0 0 0,-1 1 0 0 0,0-1-1 0 0,1 1 1 0 0,-1-1 0 0 0,0 1 0 0 0,0-1-1 0 0,0 1 1 0 0,0-1 0 0 0,0 1 0 0 0,0-1-1 0 0,-1 3 1 0 0,-1-2-49 0 0,1 0 0 0 0,-1-1 0 0 0,0 1 0 0 0,0 0 0 0 0,0-1 0 0 0,0 1 0 0 0,0-1 0 0 0,0 0 0 0 0,0 0 0 0 0,0 1 0 0 0,0-1 0 0 0,-1-1 0 0 0,1 1 0 0 0,0 0 0 0 0,-4 0 0 0 0,-11 3-132 0 0,-1-2-1 0 0,0 1 1 0 0,-23-2 0 0 0,29-1 71 0 0,0 0 1 0 0,0-1-1 0 0,1-1 1 0 0,-17-4-1 0 0,24 5-408 0 0,-1-1-1 0 0,1 1 1 0 0,0-1 0 0 0,0 0-1 0 0,1 0 1 0 0,-1 0 0 0 0,0-1-1 0 0,1 1 1 0 0,-4-4-1 0 0,2 1-3181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16 1432 0 0,'0'0'7103'0'0,"-7"-15"-4974"0"0,6 15-2027 0 0,-1 1 1 0 0,1-1 0 0 0,0 1 0 0 0,0-1 0 0 0,-1 1 0 0 0,1 0 0 0 0,0-1-1 0 0,0 1 1 0 0,0 0 0 0 0,0 0 0 0 0,0 0 0 0 0,0 0 0 0 0,0 0-1 0 0,0 0 1 0 0,0 0 0 0 0,0 0 0 0 0,1 1 0 0 0,-1-1 0 0 0,0 0 0 0 0,1 0-1 0 0,-2 3 1 0 0,-13 37-377 0 0,7-20 190 0 0,-3 7-95 0 0,-8 14-396 0 0,0-20-2802 0 0,32-21-5044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104 143 840 0 0,'0'0'5000'0'0,"-3"-7"-4453"0"0,-14-20-438 0 0,-1 1 1 0 0,0 1-1 0 0,-23-24 1 0 0,35 41-1626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9 664 0 0,'0'0'7039'0'0,"-9"-8"-1037"0"0,-7 45-6230 0 0,-11 25-148 0 0,20-21-5896 0 0,18-36 592 0 0,-9-5 5487 0 0,7 0-763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1360 0 0,'0'0'10201'0'0,"38"-5"-8841"0"0,195-14-2345 0 0,-259 19-751 0 0,24 0 1784 0 0,-1 0-1 0 0,1 1 0 0 0,0-1 1 0 0,0 1-1 0 0,0-1 0 0 0,-1 1 1 0 0,1-1-1 0 0,0 1 0 0 0,0 0 1 0 0,0 0-1 0 0,0 0 0 0 0,0 0 1 0 0,0 1-1 0 0,0-1 0 0 0,1 0 1 0 0,-1 1-1 0 0,0-1 0 0 0,1 1 1 0 0,-3 3-1 0 0,1 6 14 0 0,1 1 0 0 0,1 0 1 0 0,0-1-1 0 0,1 1 0 0 0,0 0 0 0 0,0 0 1 0 0,1-1-1 0 0,6 24 0 0 0,0 23-154 0 0,-6-45 59 0 0,-1 1-1 0 0,0-1 1 0 0,-1 1-1 0 0,0-1 1 0 0,-1 0-1 0 0,-1 0 1 0 0,-8 25 0 0 0,10-34-38 0 0,-1 0 0 0 0,0 0 1 0 0,-1 0-1 0 0,1 0 1 0 0,-1 0-1 0 0,1-1 0 0 0,-1 1 1 0 0,0-1-1 0 0,-1 0 1 0 0,1 0-1 0 0,0 0 0 0 0,-1 0 1 0 0,0 0-1 0 0,1-1 1 0 0,-1 0-1 0 0,0 0 0 0 0,0 0 1 0 0,-1 0-1 0 0,1 0 1 0 0,0-1-1 0 0,-1 0 0 0 0,1 0 1 0 0,0 0-1 0 0,-1 0 1 0 0,1-1-1 0 0,-1 0 0 0 0,-4 0 1 0 0,7 0-126 0 0,0 0-1 0 0,1-1 1 0 0,-1 1 0 0 0,0-1-1 0 0,1 1 1 0 0,-1-1 0 0 0,1 1-1 0 0,-1-1 1 0 0,1 0-1 0 0,-1 0 1 0 0,1 0 0 0 0,0 0-1 0 0,-1 0 1 0 0,1 0 0 0 0,0 0-1 0 0,0 0 1 0 0,0 0 0 0 0,-1 0-1 0 0,1-1 1 0 0,0 1 0 0 0,1-1-1 0 0,-1 1 1 0 0,0-1 0 0 0,0 1-1 0 0,1-1 1 0 0,-1 1 0 0 0,1-1-1 0 0,-1 1 1 0 0,1-1 0 0 0,0 0-1 0 0,-1 1 1 0 0,1-1 0 0 0,0 0-1 0 0,0 1 1 0 0,0-1 0 0 0,0 0-1 0 0,1 1 1 0 0,-1-1 0 0 0,0 0-1 0 0,1 1 1 0 0,-1-1 0 0 0,2-2-1 0 0,5-5-337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1764 0 0,'0'0'7706'0'0,"-12"16"-7560"0"0,1-2-149 0 0,-17 23-131 0 0,-48 48 1 0 0,75-84 91 0 0,-14 16-1902 0 0,14-17 1767 0 0,1 0 0 0 0,-1 1 0 0 0,1-1 1 0 0,0 0-1 0 0,-1 1 0 0 0,1-1 0 0 0,0 1 1 0 0,-1-1-1 0 0,1 0 0 0 0,0 1 1 0 0,0-1-1 0 0,-1 1 0 0 0,1-1 0 0 0,0 1 1 0 0,0-1-1 0 0,0 1 0 0 0,-1-1 1 0 0,1 1-1 0 0,0-1 0 0 0,0 1 0 0 0,0-1 1 0 0,0 1-1 0 0,0-1 0 0 0,0 1 0 0 0,0-1 1 0 0,0 1-1 0 0,0-1 0 0 0,0 1 1 0 0,1-1-1 0 0,-1 1 0 0 0,0-1 0 0 0,0 1 1 0 0,0-1-1 0 0,1 1 0 0 0,-1-1 1 0 0,0 0-1 0 0,1 1 0 0 0,4 1-467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175 185 44 0 0,'0'0'7575'0'0,"-18"-16"-7513"0"0,4 4-69 0 0,-17-13 65 0 0,2-2 0 0 0,-38-44 1 0 0,54 49-1454 0 0,10 11-4366 0 0,7 11 5068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48 2156 0 0,'0'0'7014'0'0,"0"10"-6779"0"0,-2 30 153 0 0,2-38-346 0 0,0-1 0 0 0,0 0 0 0 0,0 0 0 0 0,1 1 0 0 0,-1-1 0 0 0,1 0-1 0 0,-1 0 1 0 0,1 0 0 0 0,0 0 0 0 0,-1 1 0 0 0,1-1 0 0 0,0 0 0 0 0,0 0 0 0 0,-1 0 0 0 0,1 0 0 0 0,0-1 0 0 0,0 1 0 0 0,0 0 0 0 0,0 0 0 0 0,0 0 0 0 0,1-1 0 0 0,-1 1-1 0 0,0-1 1 0 0,0 1 0 0 0,0-1 0 0 0,1 1 0 0 0,-1-1 0 0 0,0 0 0 0 0,0 1 0 0 0,1-1 0 0 0,-1 0 0 0 0,0 0 0 0 0,0 0 0 0 0,1 0 0 0 0,-1 0 0 0 0,3-1 0 0 0,0 1-108 0 0,1 0 1 0 0,-1 0 0 0 0,0-1 0 0 0,1 0 0 0 0,-1 0 0 0 0,0 0 0 0 0,0 0-1 0 0,7-3 1 0 0,-7 0-26 0 0,-1 1-1 0 0,1-1 1 0 0,-1 0-1 0 0,1 0 0 0 0,-1 0 1 0 0,-1 0-1 0 0,1-1 0 0 0,0 1 1 0 0,-1-1-1 0 0,0 1 1 0 0,2-8-1 0 0,-3 11 79 0 0,0-1 0 0 0,-1 0 1 0 0,1 1-1 0 0,-1-1 0 0 0,1 0 0 0 0,-1 0 0 0 0,1 0 1 0 0,-1 1-1 0 0,0-1 0 0 0,0 0 0 0 0,0 0 0 0 0,0 0 1 0 0,0 0-1 0 0,0 0 0 0 0,-1 1 0 0 0,1-1 0 0 0,-1 0 0 0 0,1 0 1 0 0,-1 1-1 0 0,0-1 0 0 0,1 0 0 0 0,-1 1 0 0 0,0-1 1 0 0,0 0-1 0 0,0 1 0 0 0,0-1 0 0 0,-1 1 0 0 0,1 0 1 0 0,0-1-1 0 0,-1 1 0 0 0,1 0 0 0 0,0 0 0 0 0,-4-2 1 0 0,4 3 55 0 0,0 0 0 0 0,1-1 0 0 0,-1 1 0 0 0,0 0 0 0 0,0 0 0 0 0,1 0 0 0 0,-1 0 0 0 0,0 0 0 0 0,0 0 0 0 0,1 1 1 0 0,-1-1-1 0 0,0 0 0 0 0,0 0 0 0 0,1 0 0 0 0,-1 1 0 0 0,0-1 0 0 0,1 0 0 0 0,-1 1 0 0 0,0-1 0 0 0,1 0 1 0 0,-1 1-1 0 0,0-1 0 0 0,1 1 0 0 0,-1-1 0 0 0,1 1 0 0 0,-1 0 0 0 0,1-1 0 0 0,-1 1 0 0 0,1-1 0 0 0,0 1 1 0 0,-1 0-1 0 0,1-1 0 0 0,0 1 0 0 0,-1 0 0 0 0,1 0 0 0 0,0-1 0 0 0,0 1 0 0 0,0 0 0 0 0,-1 0 0 0 0,1 0 1 0 0,-7 39 224 0 0,6-32-187 0 0,-1 22 34 0 0,1 0 0 0 0,2 35 0 0 0,1-35-196 0 0,-2-1 1 0 0,-4 39-1 0 0,3-65-9 0 0,1-1-1 0 0,-1 0 1 0 0,0 0-1 0 0,0 0 1 0 0,0 0-1 0 0,0 0 1 0 0,0 0-1 0 0,-1 0 1 0 0,1-1-1 0 0,0 1 1 0 0,-1 0-1 0 0,0-1 1 0 0,1 1-1 0 0,-1-1 1 0 0,0 1-1 0 0,0-1 1 0 0,0 0-1 0 0,0 0 1 0 0,0 0-1 0 0,-3 1 1 0 0,3-1-195 0 0,1 0-1 0 0,0-1 1 0 0,-1 0 0 0 0,1 1 0 0 0,-1-1 0 0 0,1 0 0 0 0,-1 0-1 0 0,1 0 1 0 0,-1 0 0 0 0,1 0 0 0 0,-1 0 0 0 0,1 0 0 0 0,-1 0-1 0 0,1-1 1 0 0,-1 1 0 0 0,1-1 0 0 0,-1 1 0 0 0,1-1 0 0 0,-1 1-1 0 0,0-2 1 0 0,-5-12-2438 0 0,7 7 2100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71 685 1936 0 0,'0'0'5423'0'0,"10"-17"-4611"0"0,-4 6-692 0 0,10-17 271 0 0,-2-1 0 0 0,0 0-1 0 0,8-31 1 0 0,-15 34-176 0 0,-1 0 0 0 0,-2-1 0 0 0,0 1 0 0 0,-2-1 0 0 0,-1 0 0 0 0,-1 0 0 0 0,-7-45 0 0 0,5 56-450 0 0,-1 1-1 0 0,0 0 1 0 0,-1 0-1 0 0,-1 0 1 0 0,0 1-1 0 0,-1 0 1 0 0,-1 0-1 0 0,0 0 1 0 0,-1 0-1 0 0,0 1 1 0 0,-1 1-1 0 0,-1 0 1 0 0,0 0 0 0 0,-20-18-1 0 0,4 13-2640 0 0,0 7-1810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50 620 0 0,'0'0'2076'0'0,"-4"-1"-1565"0"0,-7-5 3722 0 0,30 4 2387 0 0,-1 2-4591 0 0,-1-2-4033 0 0,30-7 1812 0 0,-23 5-429 0 0,0 0 0 0 0,-1-2 0 0 0,25-10 0 0 0,-54 19-2 0 0,5-3 652 0 0,0 0 0 0 0,-1 1 0 0 0,1-1-1 0 0,0 1 1 0 0,0 0 0 0 0,0-1 0 0 0,0 1 0 0 0,0 0-1 0 0,0 0 1 0 0,0 0 0 0 0,0 0 0 0 0,0 0 0 0 0,0 0-1 0 0,0 0 1 0 0,0 0 0 0 0,1 0 0 0 0,-1 0-1 0 0,0 0 1 0 0,1 0 0 0 0,-1 0 0 0 0,1 1 0 0 0,-1-1-1 0 0,1 0 1 0 0,0 0 0 0 0,-1 1 0 0 0,1-1 0 0 0,0 2-1 0 0,-5 22-41 0 0,2-1 1 0 0,0 1-1 0 0,2 44 0 0 0,2-50 9 0 0,-1 0 0 0 0,-1 0 1 0 0,0 0-1 0 0,-2-1 1 0 0,0 1-1 0 0,-1 0 0 0 0,-11 30 1 0 0,14-47-32 0 0,0 1-1 0 0,0-1 1 0 0,-1 0 0 0 0,1 1 0 0 0,0-1-1 0 0,-1 0 1 0 0,0 0 0 0 0,0 0 0 0 0,1 0 0 0 0,-1 0-1 0 0,0 0 1 0 0,-1-1 0 0 0,1 1 0 0 0,0-1 0 0 0,0 1-1 0 0,-1-1 1 0 0,1 0 0 0 0,-1 0 0 0 0,1 0 0 0 0,-1 0-1 0 0,1 0 1 0 0,-1-1 0 0 0,1 1 0 0 0,-1-1 0 0 0,0 0-1 0 0,1 0 1 0 0,-1 0 0 0 0,0 0 0 0 0,1 0 0 0 0,-1 0-1 0 0,0-1 1 0 0,1 1 0 0 0,-1-1 0 0 0,-3-1 0 0 0,2 1-182 0 0,1-1 0 0 0,-1 0 0 0 0,1 1 0 0 0,0-1 1 0 0,0 0-1 0 0,0-1 0 0 0,0 1 0 0 0,0 0 0 0 0,0-1 1 0 0,-4-5-1 0 0,5 6-237 0 0,0-1 1 0 0,1 0-1 0 0,-1 0 0 0 0,0 0 1 0 0,1 0-1 0 0,0 0 0 0 0,0 0 1 0 0,0 0-1 0 0,0 0 1 0 0,0 0-1 0 0,1 0 0 0 0,-1 0 1 0 0,1-5-1 0 0,1 1-223 0 0,4 2 242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0 872 0 0,'0'0'6957'0'0,"-3"10"-6745"0"0,1-6-177 0 0,-12 41 119 0 0,13-42-110 0 0,1 0 1 0 0,-1-1-1 0 0,1 1 0 0 0,-1 0 0 0 0,1 0 1 0 0,0 0-1 0 0,0 0 0 0 0,0 0 1 0 0,1 0-1 0 0,-1-1 0 0 0,1 1 0 0 0,-1 0 1 0 0,1 0-1 0 0,0 0 0 0 0,0-1 1 0 0,2 5-1 0 0,-2-5-54 0 0,0-1 0 0 0,1 0 0 0 0,-1 1 1 0 0,0-1-1 0 0,1 0 0 0 0,-1 0 0 0 0,1 0 1 0 0,-1 0-1 0 0,1 0 0 0 0,0 0 0 0 0,-1 0 0 0 0,1 0 1 0 0,0-1-1 0 0,0 1 0 0 0,-1-1 0 0 0,1 1 1 0 0,0-1-1 0 0,0 0 0 0 0,0 0 0 0 0,0 0 0 0 0,-1 0 1 0 0,1 0-1 0 0,0 0 0 0 0,0 0 0 0 0,0 0 1 0 0,0-1-1 0 0,-1 1 0 0 0,1-1 0 0 0,0 1 0 0 0,0-1 1 0 0,-1 0-1 0 0,1 0 0 0 0,0 0 0 0 0,-1 0 1 0 0,3-2-1 0 0,1 0-70 0 0,-1 0 0 0 0,0-1 0 0 0,0 1 1 0 0,0-1-1 0 0,0 0 0 0 0,-1 0 0 0 0,1-1 0 0 0,-1 1 0 0 0,0-1 1 0 0,4-9-1 0 0,-6 12 35 0 0,0-1 1 0 0,0 0 0 0 0,0 1 0 0 0,-1-1-1 0 0,1 0 1 0 0,-1 0 0 0 0,1 0 0 0 0,-1 1-1 0 0,0-1 1 0 0,-1-5 0 0 0,-2 10 93 0 0,-1 21-229 0 0,6 66 155 0 0,0-72 58 0 0,-1 1-1 0 0,0-1 0 0 0,-1 0 0 0 0,-1 0 1 0 0,-1 0-1 0 0,0 0 0 0 0,-7 24 1 0 0,7-39-48 0 0,0 1 0 0 0,0 0 1 0 0,0-1-1 0 0,0 1 0 0 0,-1-1 0 0 0,1 0 1 0 0,0 0-1 0 0,-1 0 0 0 0,0 0 1 0 0,1 0-1 0 0,-1-1 0 0 0,0 1 0 0 0,0-1 1 0 0,0 1-1 0 0,0-1 0 0 0,0 0 0 0 0,-6 1 1 0 0,7-2-129 0 0,1 1 1 0 0,0-1 0 0 0,0 1 0 0 0,-1-1-1 0 0,1 0 1 0 0,0 0 0 0 0,0 1-1 0 0,-1-1 1 0 0,1 0 0 0 0,0 0 0 0 0,-1 0-1 0 0,1-1 1 0 0,0 1 0 0 0,0 0-1 0 0,-1 0 1 0 0,1-1 0 0 0,0 1 0 0 0,0-1-1 0 0,-1 1 1 0 0,1-1 0 0 0,0 1-1 0 0,0-1 1 0 0,0 0 0 0 0,0 1 0 0 0,0-1-1 0 0,0 0 1 0 0,0 0 0 0 0,0 0-1 0 0,0 0 1 0 0,0 0 0 0 0,1 0-1 0 0,-1 0 1 0 0,0 0 0 0 0,1 0 0 0 0,-1-1-1 0 0,0 1 1 0 0,1 0 0 0 0,0 0-1 0 0,-1 0 1 0 0,1-1 0 0 0,0 1 0 0 0,-1 0-1 0 0,1-1 1 0 0,0-1 0 0 0,0-2-347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58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4732 0 0,'0'0'8333'0'0,"-4"4"-7973"0"0,1-2-404 0 0,1 0 1 0 0,-1 0-1 0 0,1 0 0 0 0,-1 0 0 0 0,0 0 0 0 0,0 0 1 0 0,0-1-1 0 0,0 0 0 0 0,0 1 0 0 0,0-1 0 0 0,-1 0 1 0 0,1-1-1 0 0,0 1 0 0 0,0-1 0 0 0,-1 1 0 0 0,1-1 1 0 0,0 0-1 0 0,-1 0 0 0 0,-2-1 0 0 0,0 2 72 0 0,0 0 0 0 0,0 1 0 0 0,0-1 0 0 0,0 1 0 0 0,1 0 1 0 0,-1 1-1 0 0,1-1 0 0 0,-1 1 0 0 0,-5 4 0 0 0,11-4-8 0 0,0 1 0 0 0,0-1 0 0 0,0 1 0 0 0,0-1 0 0 0,0 0 1 0 0,1 1-1 0 0,-1-1 0 0 0,1 0 0 0 0,0 1 0 0 0,0-1 0 0 0,0 0 0 0 0,0 0 1 0 0,4 6-1 0 0,-4-6 7 0 0,6 17 33 0 0,-1 1 0 0 0,-1-1 0 0 0,-1 1 0 0 0,-1 0 1 0 0,1 24-1 0 0,-4 112 166 0 0,-3-67 155 0 0,-5 263-71 0 0,8-351-296 0 0,0-1 0 0 0,0 1 0 0 0,0 0 0 0 0,0-1 0 0 0,0 1 0 0 0,0 0 0 0 0,0-1 0 0 0,0 1 1 0 0,1-1-1 0 0,-1 1 0 0 0,1 0 0 0 0,-1-1 0 0 0,1 1 0 0 0,0-1 0 0 0,-1 1 0 0 0,1-1 0 0 0,1 2 0 0 0,0-2 14 0 0,0 0 0 0 0,0-1 1 0 0,0 1-1 0 0,0-1 0 0 0,0 1 0 0 0,-1-1 1 0 0,1 0-1 0 0,0 0 0 0 0,0 0 0 0 0,0 0 1 0 0,0 0-1 0 0,3-1 0 0 0,11 1-142 0 0,16 1 154 0 0,6 0-1463 0 0,-14-3-8841 0 0,-15 2 6988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1420 0 0,'0'0'10350'0'0,"-17"21"-9536"0"0,5 5-651 0 0,-4 10-884 0 0,13-20-2840 0 0,7-3-3697 0 0,6-3 6051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1640 0 0,'0'0'7917'0'0,"50"6"-6286"0"0,-39-7-1688 0 0,-1 0 0 0 0,0-2 0 0 0,1 1 0 0 0,-1-1 0 0 0,10-5 0 0 0,12-1-218 0 0,-33 9 463 0 0,-9 38 428 0 0,8-23-673 0 0,1-1 0 0 0,0 1-1 0 0,1 0 1 0 0,1-1 0 0 0,0 1 0 0 0,1-1-1 0 0,1 1 1 0 0,0-1 0 0 0,8 24 0 0 0,-5-23 38 0 0,-2 1 1 0 0,0 0 0 0 0,-1 1-1 0 0,-1-1 1 0 0,0 0 0 0 0,-2 32-1 0 0,-1-46-15 0 0,0 1 0 0 0,0-1 0 0 0,0 0 0 0 0,0 0 0 0 0,0 0 0 0 0,-1 0 0 0 0,1-1 0 0 0,-1 1 0 0 0,1 0 0 0 0,-1-1 0 0 0,0 1 0 0 0,1-1 0 0 0,-1 1 0 0 0,0-1 0 0 0,0 0 1 0 0,0 1-1 0 0,0-1 0 0 0,-1 0 0 0 0,1-1 0 0 0,0 1 0 0 0,0 0 0 0 0,0-1 0 0 0,-1 1 0 0 0,1-1 0 0 0,0 0 0 0 0,-5 1 0 0 0,-3 0-142 0 0,0 0 0 0 0,-1-1 1 0 0,1 0-1 0 0,-19-2 1 0 0,-3-10-2563 0 0,17-2-2272 0 0,13 10 4423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0 656 0 0,'0'0'9959'0'0,"-43"0"-9650"0"0,36 0-521 0 0,-18 0 137 0 0,16 4-2711 0 0,6 5-3967 0 0,15-8 5880 0 0,39-15 648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1728 0 0,'0'0'8530'0'0,"-3"9"-8594"0"0,0 0 40 0 0,0-1 0 0 0,-1 0 0 0 0,0 0 0 0 0,0-1 0 0 0,-1 1 0 0 0,0-1 0 0 0,0 0 0 0 0,0 0 0 0 0,-11 9 0 0 0,13-14 48 0 0,-4 4-521 0 0,0 0 0 0 0,0 1 0 0 0,1 0 0 0 0,-10 12 0 0 0,15-17-92 0 0,-1 1 0 0 0,1-1-1 0 0,-1 1 1 0 0,1 0 0 0 0,0 0 0 0 0,0-1 0 0 0,1 1-1 0 0,-1 0 1 0 0,0 0 0 0 0,1 0 0 0 0,0 4 0 0 0,0-1 202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150 123 3096 0 0,'0'0'5005'0'0,"-14"-11"-4923"0"0,-109-93 100 0 0,118 101 496 0 0,-2-2-4211 0 0,13 16-1977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2000 0 0,'0'0'6869'0'0,"-4"1"-6717"0"0,3 0-116 0 0,0-1-1 0 0,0 0 1 0 0,0 1 0 0 0,0-1 0 0 0,0 1 0 0 0,0-1 0 0 0,0 1-1 0 0,0 0 1 0 0,0-1 0 0 0,0 1 0 0 0,0 0 0 0 0,0 0 0 0 0,1 0-1 0 0,-1 0 1 0 0,0 0 0 0 0,1 0 0 0 0,-1 0 0 0 0,0 0 0 0 0,1 0-1 0 0,-1 0 1 0 0,1 0 0 0 0,-1 0 0 0 0,1 0 0 0 0,0 0 0 0 0,0 0-1 0 0,-1 2 1 0 0,1-1-7 0 0,1-1 1 0 0,-1 0-1 0 0,0 0 0 0 0,1 1 0 0 0,-1-1 0 0 0,1 0 1 0 0,-1 0-1 0 0,1 0 0 0 0,0 0 0 0 0,-1 1 1 0 0,1-1-1 0 0,0 0 0 0 0,0 0 0 0 0,0 0 0 0 0,0-1 1 0 0,0 1-1 0 0,0 0 0 0 0,0 0 0 0 0,0 0 0 0 0,0-1 1 0 0,0 1-1 0 0,0 0 0 0 0,0-1 0 0 0,1 1 0 0 0,-1-1 1 0 0,0 0-1 0 0,0 1 0 0 0,1-1 0 0 0,1 0 0 0 0,3 2-92 0 0,-1-1 0 0 0,1 0 0 0 0,-1 0 0 0 0,1-1 0 0 0,-1 1-1 0 0,1-1 1 0 0,0 0 0 0 0,-1-1 0 0 0,1 0 0 0 0,5-1 0 0 0,-9 2-3 0 0,0-1 1 0 0,0 0 0 0 0,0 0 0 0 0,0 0 0 0 0,0 0 0 0 0,-1 0-1 0 0,1 0 1 0 0,0 0 0 0 0,-1 0 0 0 0,1-1 0 0 0,-1 1 0 0 0,0-1-1 0 0,1 1 1 0 0,-1-1 0 0 0,0 1 0 0 0,0-1 0 0 0,0 0 0 0 0,0 0 0 0 0,0 0-1 0 0,0 1 1 0 0,0-1 0 0 0,-1 0 0 0 0,1 0 0 0 0,-1 0 0 0 0,1 0-1 0 0,-1 0 1 0 0,0 0 0 0 0,0 0 0 0 0,0-4 0 0 0,0 6 81 0 0,0-1 1 0 0,0 1 0 0 0,0 0-1 0 0,-1 0 1 0 0,1-1-1 0 0,0 1 1 0 0,0 0-1 0 0,0 0 1 0 0,0 0 0 0 0,0-1-1 0 0,-1 1 1 0 0,1 0-1 0 0,0 0 1 0 0,0 0 0 0 0,0 0-1 0 0,-1-1 1 0 0,1 1-1 0 0,0 0 1 0 0,0 0-1 0 0,-1 0 1 0 0,1 0 0 0 0,0 0-1 0 0,0 0 1 0 0,-1 0-1 0 0,1 0 1 0 0,0-1 0 0 0,0 1-1 0 0,-1 0 1 0 0,1 0-1 0 0,0 0 1 0 0,0 0-1 0 0,-1 0 1 0 0,1 1 0 0 0,0-1-1 0 0,0 0 1 0 0,-1 0-1 0 0,1 0 1 0 0,0 0 0 0 0,0 0-1 0 0,-1 0 1 0 0,1 0-1 0 0,0 0 1 0 0,0 0-1 0 0,0 1 1 0 0,-1-1 0 0 0,1 0-1 0 0,0 0 1 0 0,0 0-1 0 0,0 1 1 0 0,0-1 0 0 0,-1 0-1 0 0,1 0 1 0 0,0 0-1 0 0,0 1 1 0 0,0-1-1 0 0,0 0 1 0 0,0 0 0 0 0,0 1-1 0 0,-1-1 1 0 0,1 0-1 0 0,0 0 1 0 0,0 1 0 0 0,-13 13 785 0 0,8 3-782 0 0,-1-1 1 0 0,2 1 0 0 0,0 0-1 0 0,1 0 1 0 0,1 0 0 0 0,1 0 0 0 0,0 0-1 0 0,3 31 1 0 0,-1-15-695 0 0,-6-17-1175 0 0,1 3-5291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138 680 2544 0 0,'0'0'5919'0'0,"13"-19"-5651"0"0,39-61-56 0 0,-46 71-154 0 0,-1-1 0 0 0,-1 0 0 0 0,0 0 0 0 0,0-1-1 0 0,-1 1 1 0 0,-1-1 0 0 0,0 0 0 0 0,0 1-1 0 0,-1-1 1 0 0,0 0 0 0 0,-1 0 0 0 0,0 0-1 0 0,-1 0 1 0 0,-2-12 0 0 0,2 5 2 0 0,-2-5-69 0 0,-1 1 0 0 0,-1 0 0 0 0,0-1 0 0 0,-2 2 0 0 0,0-1 0 0 0,-2 1 0 0 0,0 0 0 0 0,-2 1 0 0 0,-16-26 0 0 0,13 25-1161 0 0,-1 1 1 0 0,-1 1-1 0 0,-1 0 1 0 0,-35-30-1 0 0,22 26-2682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1020 0 0,'0'0'7945'0'0,"-9"6"-7789"0"0,-6 8 84 0 0,0 0 1 0 0,1 0-1 0 0,0 2 0 0 0,1 0 1 0 0,1 0-1 0 0,1 1 1 0 0,0 1-1 0 0,-12 26 0 0 0,14-22-20 0 0,1 0-1 0 0,1 1 1 0 0,1 0-1 0 0,0 0 0 0 0,2 0 1 0 0,1 1-1 0 0,0 37 1 0 0,3-51-427 0 0,1 1 1 0 0,0 0 0 0 0,0 0 0 0 0,1-1-1 0 0,0 1 1 0 0,1-1 0 0 0,0 0 0 0 0,1 0-1 0 0,0 0 1 0 0,1 0 0 0 0,0 0 0 0 0,0-1-1 0 0,1 0 1 0 0,0 0 0 0 0,1-1 0 0 0,-1 0-1 0 0,2 0 1 0 0,13 12 0 0 0,52 31-7038 0 0,-47-31 5863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80 620 0 0,'0'0'5074'0'0,"-2"-9"-4585"0"0,-1-3-299 0 0,-2-32 1034 0 0,5 43-1140 0 0,0 0-1 0 0,0 0 0 0 0,1 1 1 0 0,-1-1-1 0 0,0 0 0 0 0,1 0 1 0 0,-1 1-1 0 0,1-1 0 0 0,-1 0 1 0 0,1 1-1 0 0,-1-1 0 0 0,1 1 0 0 0,-1-1 1 0 0,1 1-1 0 0,0-1 0 0 0,-1 1 1 0 0,1-1-1 0 0,0 1 0 0 0,0-1 1 0 0,-1 1-1 0 0,1 0 0 0 0,0-1 1 0 0,0 1-1 0 0,-1 0 0 0 0,1 0 1 0 0,0 0-1 0 0,0 0 0 0 0,0 0 1 0 0,-1 0-1 0 0,1 0 0 0 0,0 0 0 0 0,0 0 1 0 0,0 0-1 0 0,-1 0 0 0 0,1 0 1 0 0,0 0-1 0 0,0 1 0 0 0,1-1 1 0 0,0 1-79 0 0,0-1 0 0 0,0 0 0 0 0,0 1 0 0 0,0-1 0 0 0,0 1 0 0 0,0 0 0 0 0,0-1 0 0 0,-1 1-1 0 0,1 0 1 0 0,0 0 0 0 0,0 0 0 0 0,-1 1 0 0 0,1-1 0 0 0,0 0 0 0 0,2 3 0 0 0,-1 3-71 0 0,0-1-1 0 0,0 1 1 0 0,0 0-1 0 0,-1 0 1 0 0,0 0-1 0 0,-1 0 1 0 0,1 0 0 0 0,-1 0-1 0 0,-1 0 1 0 0,1 1-1 0 0,-1-1 1 0 0,0 0-1 0 0,-1 0 1 0 0,0 1-1 0 0,0-1 1 0 0,-1 0-1 0 0,-3 11 1 0 0,0-6 53 0 0,-1 0 0 0 0,0 0 0 0 0,0 0 0 0 0,-2-1 1 0 0,1 0-1 0 0,-1 0 0 0 0,-1-1 0 0 0,-15 15 0 0 0,9-5 370 0 0,15-20-329 0 0,-1 0 0 0 0,1 1 0 0 0,0-1 0 0 0,0 0-1 0 0,0 1 1 0 0,0-1 0 0 0,0 0 0 0 0,0 0 0 0 0,0 1-1 0 0,0-1 1 0 0,0 0 0 0 0,0 1 0 0 0,0-1 0 0 0,0 0-1 0 0,0 0 1 0 0,0 1 0 0 0,0-1 0 0 0,1 0 0 0 0,-1 1-1 0 0,0-1 1 0 0,0 0 0 0 0,0 0 0 0 0,0 1 0 0 0,1-1-1 0 0,-1 0 1 0 0,0 0 0 0 0,0 1 0 0 0,0-1-1 0 0,1 0 1 0 0,-1 0 0 0 0,0 0 0 0 0,0 0 0 0 0,1 1-1 0 0,-1-1 1 0 0,0 0 0 0 0,1 0 0 0 0,40 1 1586 0 0,-17-2-2266 0 0,-13 0 373 0 0,-1 0 0 0 0,1 0 0 0 0,-1-2 0 0 0,13-3 0 0 0,10-2-2746 0 0,0 4-3790 0 0,-25 4 6156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1744 0 0,'0'0'3889'0'0,"-9"16"-3675"0"0,4-7-180 0 0,-5 11 217 0 0,-2 0 1 0 0,0-1-1 0 0,-2 0 1 0 0,-30 34 0 0 0,39-48-264 0 0,1-1 0 0 0,-1 0 0 0 0,0 0 0 0 0,0 0 1 0 0,0-1-1 0 0,-1 0 0 0 0,1 0 0 0 0,-1 0 1 0 0,0 0-1 0 0,0-1 0 0 0,1 0 0 0 0,-2 0 0 0 0,1-1 1 0 0,0 1-1 0 0,-7-1 0 0 0,12-1 9 0 0,0-1 0 0 0,0 1 1 0 0,0-1-1 0 0,1 0 0 0 0,-1 1 0 0 0,0-1 1 0 0,1 0-1 0 0,-1 1 0 0 0,1-1 0 0 0,-1 0 1 0 0,1 0-1 0 0,-1 0 0 0 0,1 1 0 0 0,-1-1 0 0 0,1 0 1 0 0,0 0-1 0 0,0 0 0 0 0,-1 0 0 0 0,1 0 1 0 0,0 0-1 0 0,0 0 0 0 0,0 0 0 0 0,0 0 1 0 0,0 0-1 0 0,0 1 0 0 0,0-3 0 0 0,0-34 49 0 0,0 29 10 0 0,0 6-34 0 0,0 0 1 0 0,0 0 0 0 0,0 0 0 0 0,0 1 0 0 0,1-1 0 0 0,-1 0-1 0 0,0 0 1 0 0,1 0 0 0 0,-1 0 0 0 0,1 1 0 0 0,0-1-1 0 0,0 0 1 0 0,-1 0 0 0 0,3-1 0 0 0,-3 2 51 0 0,1 1 1 0 0,-1-1-1 0 0,1 1 0 0 0,-1 0 1 0 0,1-1-1 0 0,0 1 1 0 0,-1 0-1 0 0,1-1 0 0 0,-1 1 1 0 0,1 0-1 0 0,0 0 1 0 0,-1 0-1 0 0,1-1 0 0 0,0 1 1 0 0,-1 0-1 0 0,1 0 1 0 0,0 0-1 0 0,0 0 0 0 0,-1 0 1 0 0,1 0-1 0 0,0 1 1 0 0,-1-1-1 0 0,1 0 0 0 0,0 0 1 0 0,0 1-1 0 0,4 1 143 0 0,-1 0 0 0 0,1 1 0 0 0,-1 0 0 0 0,1 0 0 0 0,-1 0 0 0 0,0 0 0 0 0,7 8 0 0 0,-6-5-332 0 0,6 6 491 0 0,1 0 0 0 0,0-1 1 0 0,0-1-1 0 0,23 15 0 0 0,-31-23-604 0 0,0 1 0 0 0,0-2 1 0 0,0 1-1 0 0,0 0 0 0 0,1-1 0 0 0,-1 0 0 0 0,1 0 1 0 0,8 0-1 0 0,-9-1-480 0 0,0 0 1 0 0,0 0-1 0 0,0-1 0 0 0,-1 1 1 0 0,1-1-1 0 0,0 0 0 0 0,0 0 1 0 0,-1-1-1 0 0,1 1 0 0 0,-1-1 1 0 0,7-4-1 0 0,2-2-969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3:59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33 1668 0 0,'0'0'6207'0'0,"1"-5"-5663"0"0,2-17-176 0 0,-3 17 2899 0 0,0 51-1968 0 0,-9 97-1067 0 0,0-1-4114 0 0,16-145-1936 0 0,0-3 3065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7:35.061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6 1 168 0 0,'0'0'848'0'0,"-6"24"-1864"0"0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3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0 1344 0 0,'0'0'3264'0'0,"-9"10"-1683"0"0,-2 24 2938 0 0,-25 24-4732 0 0,15-26 438 0 0,17-25-256 0 0,0-1-1 0 0,0 1 0 0 0,-1-1 0 0 0,0 0 0 0 0,0 0 1 0 0,-1 0-1 0 0,0-1 0 0 0,1 0 0 0 0,-2 0 0 0 0,1 0 1 0 0,-14 7-1 0 0,10-8-22 0 0,0 0 0 0 0,0-1 0 0 0,-1-1 0 0 0,1 1 0 0 0,-1-2-1 0 0,1 1 1 0 0,-1-2 0 0 0,-14 0 0 0 0,22 0 41 0 0,1 0 1 0 0,0 0-1 0 0,-1 0 0 0 0,1 0 0 0 0,0-1 0 0 0,-1 1 0 0 0,1-1 0 0 0,0 0 1 0 0,-1 1-1 0 0,1-1 0 0 0,0 0 0 0 0,0 0 0 0 0,0-1 0 0 0,0 1 1 0 0,0 0-1 0 0,0-1 0 0 0,0 1 0 0 0,0-1 0 0 0,1 0 0 0 0,-1 0 0 0 0,0 1 1 0 0,1-1-1 0 0,0 0 0 0 0,-1 0 0 0 0,1-1 0 0 0,0 1 0 0 0,0 0 1 0 0,0 0-1 0 0,-1-4 0 0 0,1 3 19 0 0,1-1-1 0 0,-1 1 1 0 0,1-1 0 0 0,0 0-1 0 0,0 1 1 0 0,0-1 0 0 0,0 1-1 0 0,1-1 1 0 0,-1 1 0 0 0,1-1 0 0 0,0 1-1 0 0,0-1 1 0 0,0 1 0 0 0,0 0-1 0 0,1 0 1 0 0,-1-1 0 0 0,1 1-1 0 0,0 0 1 0 0,4-5 0 0 0,-4 6 12 0 0,0-1 0 0 0,0 0 0 0 0,1 1 0 0 0,-1-1 0 0 0,1 1 0 0 0,0-1 0 0 0,0 1 0 0 0,0 0 0 0 0,0 0-1 0 0,0 1 1 0 0,0-1 0 0 0,0 1 0 0 0,0-1 0 0 0,1 1 0 0 0,-1 0 0 0 0,1 0 0 0 0,-1 1 0 0 0,1-1 0 0 0,-1 1 0 0 0,1-1 0 0 0,-1 1 0 0 0,1 0 0 0 0,-1 1 0 0 0,5 0 0 0 0,-5 0-10 0 0,0 0 0 0 0,1 0 0 0 0,-1 1 0 0 0,0 0 0 0 0,0 0 0 0 0,0-1 1 0 0,-1 2-1 0 0,1-1 0 0 0,0 0 0 0 0,-1 1 0 0 0,1-1 0 0 0,-1 1 0 0 0,0-1 0 0 0,0 1 0 0 0,0 0 0 0 0,0 0 1 0 0,0 0-1 0 0,-1 0 0 0 0,1 1 0 0 0,-1-1 0 0 0,0 0 0 0 0,0 1 0 0 0,0-1 0 0 0,0 4 0 0 0,0 1 93 0 0,1 0 0 0 0,0 0 0 0 0,1-1 0 0 0,0 1 0 0 0,0-1 0 0 0,0 1 0 0 0,8 10 1 0 0,-9-15-193 0 0,0-1 0 0 0,0 1 0 0 0,1-1 0 0 0,-1 0 0 0 0,1 0 1 0 0,-1 0-1 0 0,1 0 0 0 0,0 0 0 0 0,0 0 0 0 0,0-1 1 0 0,0 1-1 0 0,0-1 0 0 0,0 0 0 0 0,0 0 0 0 0,1 0 1 0 0,-1 0-1 0 0,0 0 0 0 0,1-1 0 0 0,-1 0 0 0 0,6 0 1 0 0,-3 0-882 0 0,1-1 0 0 0,-1 1 1 0 0,0-2-1 0 0,0 1 1 0 0,12-5-1 0 0,-7 2-1472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0 580 0 0,'0'0'7106'0'0,"-12"2"-6935"0"0,10-2-276 0 0,-83 12 410 0 0,40-10-3235 0 0,42 10-463 0 0,3-8 2087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4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0 780 0 0,'-6'46'912'0'0,"-1"0"4"0"0,6 0 2863 0 0,-53-46 102 0 0,15-2-3724 0 0,18 4-1848 0 0,11 5-4067 0 0,10 3 2782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6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1440 0 0,'0'0'5618'0'0,"2"34"-3456"0"0,-10 50-1006 0 0,0-23-2424 0 0,8-19-5367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7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2220 0 0,'0'0'5379'0'0,"0"13"-5144"0"0,-4 21-140 0 0,1-13 502 0 0,1 0 1 0 0,1 0-1 0 0,1 0 0 0 0,3 29 1 0 0,-2-48-636 0 0,0 0 0 0 0,-1 0 0 0 0,1 0 0 0 0,0 0 0 0 0,0 0 1 0 0,0 0-1 0 0,0-1 0 0 0,0 1 0 0 0,1 0 0 0 0,-1-1 0 0 0,0 1 0 0 0,1 0 0 0 0,-1-1 1 0 0,1 0-1 0 0,0 1 0 0 0,0-1 0 0 0,-1 0 0 0 0,1 0 0 0 0,0 0 0 0 0,0 0 1 0 0,0 0-1 0 0,0 0 0 0 0,0-1 0 0 0,0 1 0 0 0,0-1 0 0 0,0 1 0 0 0,0-1 1 0 0,0 0-1 0 0,1 0 0 0 0,-1 0 0 0 0,0 0 0 0 0,2 0 0 0 0,4-1-877 0 0,-1 0 0 0 0,1 0 0 0 0,-1 0-1 0 0,1-1 1 0 0,-1 0 0 0 0,0-1-1 0 0,12-5 1 0 0,-9 2-1429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8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56 3012 0 0,'0'0'5014'0'0,"-5"-3"-4581"0"0,-9-3 21 0 0,-1 1-1 0 0,1 0 1 0 0,-1 0 0 0 0,0 2 0 0 0,-17-3-1 0 0,-90-6 313 0 0,68 7-803 0 0,41 4-6 0 0,-7-2-214 0 0,0 2-1 0 0,-37 1 1 0 0,52 1-194 0 0,0-1-1 0 0,1 1 1 0 0,-1 0 0 0 0,0 0-1 0 0,1 0 1 0 0,-1 0-1 0 0,1 1 1 0 0,0 0 0 0 0,0 0-1 0 0,-1 0 1 0 0,1 0 0 0 0,0 1-1 0 0,1 0 1 0 0,-1 0-1 0 0,0 0 1 0 0,1 0 0 0 0,-6 7-1 0 0,3 0-2134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8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 3792 0 0,'0'0'4879'0'0,"-22"-1"-4572"0"0,-1 0-252 0 0,-147-1 1080 0 0,160 2-1122 0 0,-19 1-49 0 0,1 1-1 0 0,-1 2 1 0 0,-36 8 0 0 0,59-11-2087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9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0 308 0 0,'0'0'8302'0'0,"-2"6"-8133"0"0,-32 69 763 0 0,21-50-484 0 0,1 0 0 0 0,-13 41-1 0 0,25-65-444 0 0,-1 1-1 0 0,1-1 0 0 0,-1 0 1 0 0,1 1-1 0 0,-1-1 0 0 0,1 0 1 0 0,0 1-1 0 0,0-1 0 0 0,0 0 1 0 0,0 1-1 0 0,0-1 0 0 0,0 0 1 0 0,0 1-1 0 0,0-1 1 0 0,0 1-1 0 0,0-1 0 0 0,1 0 1 0 0,-1 1-1 0 0,1-1 0 0 0,-1 0 1 0 0,1 0-1 0 0,-1 1 0 0 0,1-1 1 0 0,0 0-1 0 0,0 0 0 0 0,0 0 1 0 0,-1 0-1 0 0,1 0 0 0 0,0 0 1 0 0,0 0-1 0 0,0 0 0 0 0,1 0 1 0 0,0 1-1 0 0,3-1-186 0 0,0 0 1 0 0,-1 0-1 0 0,1 0 0 0 0,0-1 1 0 0,0 1-1 0 0,-1-1 0 0 0,1 0 1 0 0,0-1-1 0 0,5 0 1 0 0,-5 0-355 0 0,-1 0 0 0 0,1 0 1 0 0,0-1-1 0 0,0 0 0 0 0,-1 0 1 0 0,1 0-1 0 0,-1 0 0 0 0,0-1 1 0 0,0 1-1 0 0,0-1 0 0 0,0 0 1 0 0,6-6-1 0 0,-3 3-1098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0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1 888 0 0,'0'0'6979'0'0,"-1"4"-6751"0"0,-3 125 1686 0 0,4-129-2012 0 0,0 0 0 0 0,0 1 1 0 0,0-1-1 0 0,0 0 0 0 0,0 1 1 0 0,0-1-1 0 0,1 0 0 0 0,-1 1 0 0 0,0-1 1 0 0,0 0-1 0 0,0 0 0 0 0,0 1 0 0 0,1-1 1 0 0,-1 0-1 0 0,0 0 0 0 0,0 1 0 0 0,0-1 1 0 0,1 0-1 0 0,-1 0 0 0 0,0 0 1 0 0,0 1-1 0 0,1-1 0 0 0,-1 0 0 0 0,0 0 1 0 0,0 0-1 0 0,1 0 0 0 0,-1 0 0 0 0,0 0 1 0 0,1 0-1 0 0,-1 1 0 0 0,0-1 0 0 0,1 0 1 0 0,-1 0-1 0 0,0 0 0 0 0,1 0 1 0 0,-1 0-1 0 0,0 0 0 0 0,0-1 0 0 0,1 1 1 0 0,0 0-1 0 0,3 0-2049 0 0,3 2-1524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00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1840 0 0,'0'0'7250'0'0,"-7"17"-7206"0"0,3-6-53 0 0,-1 3-21 0 0,0 1-1 0 0,-1-2 1 0 0,0 1 0 0 0,-1-1-1 0 0,-1 0 1 0 0,0 0 0 0 0,-13 15-1 0 0,21-28 35 0 0,-1 0-1 0 0,1 0 1 0 0,-1 0-1 0 0,1 1 1 0 0,-1-1-1 0 0,1 0 1 0 0,0 0-1 0 0,-1 0 1 0 0,1 1-1 0 0,0-1 1 0 0,-1 0-1 0 0,1 0 1 0 0,0 1-1 0 0,-1-1 1 0 0,1 0-1 0 0,0 1 1 0 0,0-1-1 0 0,-1 0 1 0 0,1 1-1 0 0,0-1 1 0 0,0 1-1 0 0,-1-1 1 0 0,1 0-1 0 0,0 1 1 0 0,0-1-1 0 0,0 1 1 0 0,0-1-1 0 0,0 0 1 0 0,0 1-1 0 0,0-1 1 0 0,0 1-1 0 0,0-1 1 0 0,0 1-1 0 0,0-1 1 0 0,0 0-1 0 0,0 1 1 0 0,0 0-1 0 0,19-6-78 0 0,14-4 376 0 0,-33 8-246 0 0,1 1 0 0 0,0 0 0 0 0,0 0 0 0 0,0 0 0 0 0,0-1 0 0 0,0 1 0 0 0,0 0 1 0 0,0 0-1 0 0,0 0 0 0 0,0 1 0 0 0,0-1 0 0 0,0 0 0 0 0,0 0 0 0 0,-1 0 1 0 0,1 1-1 0 0,0-1 0 0 0,0 0 0 0 0,0 1 0 0 0,0-1 0 0 0,0 1 0 0 0,-1-1 1 0 0,1 1-1 0 0,0-1 0 0 0,1 2 0 0 0,17 42 419 0 0,-17-37-439 0 0,0-1-1 0 0,0 0 1 0 0,0-1-1 0 0,1 1 1 0 0,0 0-1 0 0,0-1 1 0 0,1 1-1 0 0,-1-1 1 0 0,1 0-1 0 0,0 0 1 0 0,1-1-1 0 0,-1 1 1 0 0,9 6-1 0 0,-12-10-54 0 0,0-1-1 0 0,0 1 1 0 0,0 0-1 0 0,0-1 1 0 0,0 1-1 0 0,0-1 0 0 0,0 0 1 0 0,0 1-1 0 0,0-1 1 0 0,0 0-1 0 0,0 1 1 0 0,1-1-1 0 0,-1 0 1 0 0,0 0-1 0 0,0 0 0 0 0,0 0 1 0 0,0 0-1 0 0,0 0 1 0 0,0-1-1 0 0,0 1 1 0 0,1 0-1 0 0,-1-1 0 0 0,0 1 1 0 0,0 0-1 0 0,0-1 1 0 0,2 0-1 0 0,-2-1-20 0 0,1 0 0 0 0,-1 1-1 0 0,0-1 1 0 0,1 0 0 0 0,-1 0-1 0 0,0 0 1 0 0,0 0 0 0 0,0 0-1 0 0,-1 0 1 0 0,1 0 0 0 0,0 0-1 0 0,0-5 1 0 0,1-8-112 0 0,0 0 0 0 0,-1-1 0 0 0,-1-18 0 0 0,-1 23 165 0 0,-1-1 221 0 0,-3 12 299 0 0,-3 20 248 0 0,7-13-774 0 0,1-1-1 0 0,0 1 1 0 0,0-1-1 0 0,0 1 0 0 0,1-1 1 0 0,0 1-1 0 0,1-1 1 0 0,-1 0-1 0 0,1 1 1 0 0,3 6-1 0 0,-3-9-1 0 0,-1-1-1 0 0,1 0 0 0 0,0 1 1 0 0,0-1-1 0 0,1 0 0 0 0,-1 0 0 0 0,1 0 1 0 0,-1 0-1 0 0,1 0 0 0 0,0-1 0 0 0,0 1 1 0 0,0-1-1 0 0,0 0 0 0 0,1 0 1 0 0,-1 0-1 0 0,1 0 0 0 0,-1-1 0 0 0,5 2 1 0 0,-7-3-44 0 0,0 1 1 0 0,-1-1 0 0 0,0 1-1 0 0,1-1 1 0 0,-1 0 0 0 0,1 1-1 0 0,-1-1 1 0 0,1 1 0 0 0,-1-1 0 0 0,0 1-1 0 0,1-1 1 0 0,-1 1 0 0 0,0-1-1 0 0,0 1 1 0 0,1-1 0 0 0,-1 1-1 0 0,0-1 1 0 0,0 1 0 0 0,0 0-1 0 0,0-1 1 0 0,0 1 0 0 0,0-1-1 0 0,1 1 1 0 0,-1 0 0 0 0,-1-1-1 0 0,1 1 1 0 0,0-1 0 0 0,0 1-1 0 0,0 0 1 0 0,0-1 0 0 0,0 1 0 0 0,0-1-1 0 0,-1 1 1 0 0,1-1 0 0 0,0 1-1 0 0,-1-1 1 0 0,1 1 0 0 0,0-1-1 0 0,-1 1 1 0 0,1-1 0 0 0,0 1-1 0 0,-1-1 1 0 0,1 1 0 0 0,-1-1-1 0 0,1 0 1 0 0,-1 1 0 0 0,0-1-1 0 0,-22 25-143 0 0,20-22 232 0 0,1 0 0 0 0,-1 0 0 0 0,0-1 1 0 0,0 1-1 0 0,0-1 0 0 0,0 0 0 0 0,0 0 0 0 0,0 0 0 0 0,-1-1 1 0 0,1 1-1 0 0,-1-1 0 0 0,1 1 0 0 0,-1-1 0 0 0,1 0 1 0 0,-1-1-1 0 0,0 1 0 0 0,0-1 0 0 0,1 1 0 0 0,-1-1 0 0 0,0 0 1 0 0,0 0-1 0 0,1-1 0 0 0,-1 1 0 0 0,-6-3 0 0 0,8 3-4 0 0,2 0-10 0 0,-1 0 0 0 0,1 0 0 0 0,0 0 0 0 0,-1 0 0 0 0,1 0 1 0 0,0 0-1 0 0,-1 0 0 0 0,1-1 0 0 0,-1 1 0 0 0,1 0 1 0 0,0 0-1 0 0,-1 0 0 0 0,1 0 0 0 0,0 0 0 0 0,-1-1 1 0 0,1 1-1 0 0,0 0 0 0 0,0 0 0 0 0,-1 0 0 0 0,1-1 0 0 0,0 1 1 0 0,0 0-1 0 0,-1 0 0 0 0,1-1 0 0 0,0 1 0 0 0,0 0 1 0 0,0-1-1 0 0,-1 1 0 0 0,1 0 0 0 0,0-1 0 0 0,0 1 1 0 0,0 0-1 0 0,0-1 0 0 0,0 1 0 0 0,0 0 0 0 0,0-1 1 0 0,0 1-1 0 0,0-1 0 0 0,0 1 0 0 0,0 0 0 0 0,0-1 0 0 0,0 1 1 0 0,0 0-1 0 0,0-1 0 0 0,0 1 0 0 0,0 0 0 0 0,0-1 1 0 0,0 1-1 0 0,0 0 0 0 0,1-1 0 0 0,-1 1 0 0 0,0 0 1 0 0,0-1-1 0 0,0 1 0 0 0,1 0 0 0 0,-1-1 0 0 0,0 1 0 0 0,0 0 1 0 0,1-1-1 0 0,59-78 118 0 0,-36 46-415 0 0,41-46-1 0 0,-44 59-427 0 0,12-13-1534 0 0,-15 9-2396 0 0,-13 15 368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1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98 144 0 0,'0'0'4595'0'0,"9"0"-1456"0"0,27 0-1960 0 0,153 11-1546 0 0,1 0-1107 0 0,-225 9 1939 0 0,7 10-79 0 0,24-25-324 0 0,0 0 0 0 0,0-1 0 0 0,0 1-1 0 0,0-1 1 0 0,-1 0 0 0 0,0 0 0 0 0,0-1 0 0 0,0 0 0 0 0,-7 4-1 0 0,-9 4 487 0 0,22-12 113 0 0,10-7-659 0 0,-9 7-8 0 0,17-13-135 0 0,-1 0 0 0 0,21-22 0 0 0,-35 32 178 0 0,0-1-1 0 0,0 1 0 0 0,0 0 1 0 0,-1-1-1 0 0,0 0 1 0 0,0 0-1 0 0,-1 0 0 0 0,1 0 1 0 0,-1 0-1 0 0,0 0 1 0 0,0-1-1 0 0,-1 1 0 0 0,1-1 1 0 0,-1 1-1 0 0,0-8 1 0 0,-1 12-18 0 0,-1-1 1 0 0,1 0 0 0 0,-1 1-1 0 0,0-1 1 0 0,0 1 0 0 0,0-1-1 0 0,1 1 1 0 0,-1 0 0 0 0,-1-1 0 0 0,1 1-1 0 0,0 0 1 0 0,0 0 0 0 0,0-1-1 0 0,-1 1 1 0 0,1 0 0 0 0,-3-1-1 0 0,-32-21-290 0 0,14 9-2813 0 0,20 12 2220 0 0,15 12-4529 0 0,53 43 4621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2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3 176 2400 0 0,'0'0'5736'0'0,"6"-17"-5399"0"0,19-53-166 0 0,-23 64-133 0 0,1 1 0 0 0,-1 0-1 0 0,1 0 1 0 0,0 0 0 0 0,0 0-1 0 0,1 0 1 0 0,-1 0 0 0 0,1 1-1 0 0,0 0 1 0 0,1 0 0 0 0,-1 0-1 0 0,1 0 1 0 0,-1 1 0 0 0,1-1 0 0 0,0 1-1 0 0,0 1 1 0 0,1-1 0 0 0,-1 1-1 0 0,0 0 1 0 0,1 0 0 0 0,0 0-1 0 0,-1 1 1 0 0,1-1 0 0 0,0 2 0 0 0,11-2-1 0 0,-15 3-47 0 0,0-1 1 0 0,-1 1-1 0 0,1 0 0 0 0,0-1 0 0 0,-1 1 0 0 0,1 0 0 0 0,-1 0 0 0 0,1 0 1 0 0,-1 0-1 0 0,1 0 0 0 0,-1 0 0 0 0,0 1 0 0 0,0-1 0 0 0,1 0 0 0 0,-1 1 1 0 0,0-1-1 0 0,0 1 0 0 0,0-1 0 0 0,0 1 0 0 0,-1 0 0 0 0,1-1 0 0 0,0 1 1 0 0,-1 0-1 0 0,1-1 0 0 0,-1 1 0 0 0,1 0 0 0 0,-1 0 0 0 0,0-1 0 0 0,0 1 1 0 0,0 0-1 0 0,0 2 0 0 0,0 59-110 0 0,-2-54 115 0 0,0 0-1 0 0,-1 0 1 0 0,0-1 0 0 0,0 1 0 0 0,-1-1-1 0 0,0 0 1 0 0,0 0 0 0 0,-1 0 0 0 0,0 0 0 0 0,-1-1-1 0 0,0 0 1 0 0,0 0 0 0 0,-8 7 0 0 0,-11 9-32 0 0,0-2 0 0 0,-35 21 0 0 0,59-41 85 0 0,1-1-1 0 0,-1 0 1 0 0,0 1-1 0 0,0-1 1 0 0,0 1-1 0 0,1-1 1 0 0,-1 1-1 0 0,0-1 0 0 0,0 1 1 0 0,1-1-1 0 0,-1 1 1 0 0,1 0-1 0 0,-1 0 1 0 0,0-1-1 0 0,1 1 0 0 0,-1 0 1 0 0,1 0-1 0 0,0-1 1 0 0,-1 1-1 0 0,1 0 1 0 0,0 0-1 0 0,-1 0 1 0 0,1 0-1 0 0,0 0 0 0 0,0-1 1 0 0,0 1-1 0 0,0 1 1 0 0,0-1-11 0 0,1 0-1 0 0,0 0 1 0 0,0 0 0 0 0,0 0 0 0 0,0-1 0 0 0,0 1 0 0 0,0 0 0 0 0,0-1 0 0 0,0 1-1 0 0,0-1 1 0 0,0 1 0 0 0,0-1 0 0 0,0 0 0 0 0,0 1 0 0 0,0-1 0 0 0,0 0-1 0 0,2 0 1 0 0,60 4 272 0 0,-59-4-291 0 0,78-5-839 0 0,-2 0-5840 0 0,-66 5 3871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2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 2028 0 0,'0'0'5035'0'0,"-14"17"-4863"0"0,-43 53-32 0 0,51-64-97 0 0,0 1 0 0 0,0-1 0 0 0,-1 0 0 0 0,0-1 1 0 0,0 0-1 0 0,0 0 0 0 0,0 0 0 0 0,-15 6 0 0 0,18-9-47 0 0,-1-1-1 0 0,1 1 1 0 0,-1-1-1 0 0,0 0 1 0 0,0 0-1 0 0,1 0 1 0 0,-1-1-1 0 0,0 0 1 0 0,0 0 0 0 0,0 0-1 0 0,1-1 1 0 0,-1 1-1 0 0,-6-2 1 0 0,9 1 9 0 0,1 0 1 0 0,0 0-1 0 0,-1 0 1 0 0,1 0-1 0 0,-1 0 1 0 0,1 0-1 0 0,0 0 1 0 0,0 0-1 0 0,-1 0 0 0 0,1 0 1 0 0,0-1-1 0 0,0 1 1 0 0,0 0-1 0 0,1-1 1 0 0,-1 1-1 0 0,0-1 1 0 0,0 1-1 0 0,1-1 1 0 0,-1 0-1 0 0,1 1 1 0 0,0-1-1 0 0,-1 0 1 0 0,1 1-1 0 0,0-1 1 0 0,0 0-1 0 0,0 1 1 0 0,0-1-1 0 0,0 0 0 0 0,0 1 1 0 0,0-1-1 0 0,1 1 1 0 0,-1-1-1 0 0,1 0 1 0 0,-1 1-1 0 0,1-1 1 0 0,1-1-1 0 0,-1-3-7 0 0,1 0 0 0 0,0 1 1 0 0,1 0-1 0 0,-1-1 0 0 0,1 1 0 0 0,0 0 0 0 0,0 0 0 0 0,1 0 0 0 0,5-6 0 0 0,-7 9 19 0 0,0 0 1 0 0,0 1-1 0 0,1-1 0 0 0,-1 0 1 0 0,0 1-1 0 0,1-1 0 0 0,-1 1 0 0 0,1 0 1 0 0,-1 0-1 0 0,1 0 0 0 0,0 0 1 0 0,0 1-1 0 0,-1-1 0 0 0,1 0 1 0 0,5 1-1 0 0,-6 0 14 0 0,0 0 0 0 0,0 1 1 0 0,0-1-1 0 0,0 1 0 0 0,0 0 0 0 0,-1 0 0 0 0,1-1 1 0 0,0 1-1 0 0,0 0 0 0 0,0 1 0 0 0,-1-1 0 0 0,1 0 1 0 0,-1 0-1 0 0,1 1 0 0 0,-1-1 0 0 0,1 1 1 0 0,0 1-1 0 0,6 9 168 0 0,-2 0 1 0 0,1 0 0 0 0,-2 1-1 0 0,0-1 1 0 0,6 21-1 0 0,7 18 39 0 0,-14-44-157 0 0,-1-2-212 0 0,-1 0-1 0 0,1 0 1 0 0,1 0 0 0 0,-1 0-1 0 0,1 0 1 0 0,6 6 0 0 0,-9-10-91 0 0,1 0 1 0 0,-1 0-1 0 0,1 0 1 0 0,0 0 0 0 0,-1 0-1 0 0,1 0 1 0 0,0-1-1 0 0,0 1 1 0 0,-1-1 0 0 0,1 1-1 0 0,0-1 1 0 0,0 0-1 0 0,0 0 1 0 0,0 0-1 0 0,0 0 1 0 0,0 0 0 0 0,-1 0-1 0 0,1 0 1 0 0,0-1-1 0 0,0 1 1 0 0,0-1 0 0 0,0 1-1 0 0,-1-1 1 0 0,1 1-1 0 0,2-2 1 0 0,7-4-2110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14 3160 0 0,'0'0'3775'0'0,"-20"-2"-3670"0"0,-2-1-194 0 0,9 0-146 0 0,0 0 0 0 0,0 2 1 0 0,-1 0-1 0 0,1 0 1 0 0,-1 1-1 0 0,-26 4 0 0 0,36 2-2165 0 0,4-2 480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3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1968 0 0,'40'87'1708'0'0,"-47"-85"-1172"0"0,-3 0-212 0 0,3-2 1045 0 0,-5 0-157 0 0,1 0-616 0 0,1 0-376 0 0,-4 0-88 0 0,3 0-16 0 0,-1-6 52 0 0,0 2-36 0 0,3 0-132 0 0,0 0-16 0 0,1 2-228 0 0,1 1-692 0 0,5 1-312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3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2448 0 0,'0'0'3922'0'0,"0"15"-3453"0"0,-7 198-687 0 0,17-210-2874 0 0,-3-3 1183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4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1 836 0 0,'0'0'6530'0'0,"-2"18"-6143"0"0,-1 4-260 0 0,0-3 130 0 0,1 0-1 0 0,0 0 1 0 0,3 39 0 0 0,-1-56-294 0 0,0-1 1 0 0,0 1-1 0 0,0 0 1 0 0,1 0-1 0 0,-1 0 1 0 0,0 0-1 0 0,1 0 0 0 0,-1 0 1 0 0,1-1-1 0 0,0 1 1 0 0,-1 0-1 0 0,1 0 1 0 0,0-1-1 0 0,0 1 1 0 0,0 0-1 0 0,1-1 0 0 0,-1 1 1 0 0,0-1-1 0 0,0 0 1 0 0,1 1-1 0 0,-1-1 1 0 0,1 0-1 0 0,-1 0 1 0 0,1 0-1 0 0,0 0 0 0 0,-1 0 1 0 0,1 0-1 0 0,0 0 1 0 0,0-1-1 0 0,0 1 1 0 0,-1-1-1 0 0,1 1 1 0 0,0-1-1 0 0,3 1 0 0 0,1-2-496 0 0,0 1 0 0 0,0-1 0 0 0,-1 0-1 0 0,1 0 1 0 0,0 0 0 0 0,-1-1 0 0 0,1 0-1 0 0,-1 0 1 0 0,1-1 0 0 0,5-2-1 0 0,5-5-1227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4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14 3848 0 0,'0'0'4731'0'0,"-21"-1"-4201"0"0,-180-6 1028 0 0,141 5-1312 0 0,40 0-460 0 0,-1 1 0 0 0,0 1 0 0 0,1 0 0 0 0,-1 2 0 0 0,-31 7 0 0 0,51-9 35 0 0,-1 0 1 0 0,1 0-1 0 0,0 1 1 0 0,0-1-1 0 0,0 1 0 0 0,0-1 1 0 0,-1 1-1 0 0,1-1 1 0 0,0 1-1 0 0,0 0 0 0 0,0-1 1 0 0,0 1-1 0 0,1 0 1 0 0,-1 0-1 0 0,0 0 1 0 0,0 0-1 0 0,0 0 0 0 0,1 0 1 0 0,-1 0-1 0 0,0 0 1 0 0,1 0-1 0 0,-1 0 0 0 0,1 0 1 0 0,-1 0-1 0 0,1 0 1 0 0,0 1-1 0 0,-1-1 1 0 0,1 0-1 0 0,0 0 0 0 0,0 0 1 0 0,0 1-1 0 0,0-1 1 0 0,0 2-1 0 0,0 4-2498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34 1644 0 0,'0'0'6136'0'0,"-21"0"-5502"0"0,-178-11 326 0 0,128 1-757 0 0,2 0-1237 0 0,25 8-3551 0 0,39 2 1979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5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50 1708 0 0,'0'0'4249'0'0,"13"-8"-4007"0"0,42-24-201 0 0,-54 31-78 0 0,1 0 0 0 0,-1 0 1 0 0,1 0-1 0 0,0 0 0 0 0,-1 1 1 0 0,1-1-1 0 0,0 0 0 0 0,-1 1 0 0 0,1-1 1 0 0,0 1-1 0 0,0-1 0 0 0,0 1 1 0 0,-1 0-1 0 0,1 0 0 0 0,0 0 0 0 0,0 0 1 0 0,0 0-1 0 0,0 0 0 0 0,-1 1 0 0 0,1-1 1 0 0,0 0-1 0 0,0 1 0 0 0,-1 0 1 0 0,1-1-1 0 0,0 1 0 0 0,-1 0 0 0 0,1 0 1 0 0,0 0-1 0 0,-1 0 0 0 0,0 0 1 0 0,1 0-1 0 0,-1 0 0 0 0,1 1 0 0 0,-1-1 1 0 0,0 0-1 0 0,0 1 0 0 0,0-1 1 0 0,0 1-1 0 0,0-1 0 0 0,0 1 0 0 0,0 0 1 0 0,-1-1-1 0 0,1 1 0 0 0,0 0 0 0 0,-1 0 1 0 0,1-1-1 0 0,-1 1 0 0 0,0 0 1 0 0,0 2-1 0 0,2 8 63 0 0,0 0 0 0 0,-1-1 0 0 0,-1 1 1 0 0,0 0-1 0 0,-2 17 0 0 0,1-24 56 0 0,-1 1 0 0 0,0-1 0 0 0,0 0 0 0 0,0 0 0 0 0,-1 0 0 0 0,0 0 0 0 0,0 0 0 0 0,0-1 0 0 0,0 1 0 0 0,-1-1 0 0 0,0 0 0 0 0,0 0 0 0 0,0 0 0 0 0,0-1 0 0 0,0 1 0 0 0,-1-1 0 0 0,0 0 0 0 0,1 0 0 0 0,-1-1 0 0 0,-6 3 0 0 0,0 0 27 0 0,-1 0 0 0 0,0 0 1 0 0,0-2-1 0 0,0 1 1 0 0,0-1-1 0 0,0-1 1 0 0,-25 1-1 0 0,196 27 2367 0 0,-142-26-2539 0 0,12 2 320 0 0,1-1 0 0 0,31 1 0 0 0,-51-6-983 0 0,0 0 1 0 0,0-1-1 0 0,0 0 1 0 0,0 0-1 0 0,-1-1 1 0 0,11-4-1 0 0,-2 0-3145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0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2 3436 0 0,'0'0'5381'0'0,"-7"0"-5028"0"0,-125-1 1042 0 0,-167 2-977 0 0,221 7-160 0 0,74-8-519 0 0,0 1 0 0 0,0-1 0 0 0,-1 1 0 0 0,1 1 0 0 0,0-1 1 0 0,0 0-1 0 0,0 1 0 0 0,0 0 0 0 0,0 0 0 0 0,1 0 0 0 0,-1 1 0 0 0,1-1 0 0 0,-1 1 0 0 0,1 0 0 0 0,-5 5 0 0 0,5-1-2066 0 0,1 1-668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16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0 270 2340 0 0,'0'0'3937'0'0,"4"0"-3176"0"0,240-18-722 0 0,11 0-1586 0 0,-247 18 1419 0 0,-1-1 260 0 0,0 1 0 0 0,1 0 0 0 0,-1 0 1 0 0,0 1-1 0 0,0 0 0 0 0,0 0 0 0 0,0 0 0 0 0,0 1 1 0 0,0 0-1 0 0,8 4 0 0 0,-88 23 1958 0 0,-13 11-1494 0 0,82-38-385 0 0,-1 0 269 0 0,8-3-185 0 0,1-2-268 0 0,-1 0 0 0 0,1 0 0 0 0,0 0 0 0 0,-1 0 0 0 0,0 0 0 0 0,0-1 0 0 0,0 1 0 0 0,0-1 0 0 0,0 0 0 0 0,-1 0 0 0 0,4-8 0 0 0,-4-11 165 0 0,0 1 1 0 0,-2-1 0 0 0,-1 0 0 0 0,-7-41 0 0 0,-1-37-6534 0 0,9 88 866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2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74 1360 0 0,'0'0'8477'0'0,"-4"-1"-8318"0"0,-9-4 190 0 0,14 1 878 0 0,26 0 1350 0 0,1 0-3123 0 0,-7 0 185 0 0,-1-1 0 0 0,1 0 0 0 0,0-2 0 0 0,-1 0 1 0 0,30-16-1 0 0,-37 18 643 0 0,-17 19 438 0 0,-5 11-954 0 0,-16 231-88 0 0,24-234 306 0 0,1-17-1 0 0,0-1 1 0 0,-1 1-1 0 0,1 0 1 0 0,-1 0-1 0 0,0-1 1 0 0,0 1-1 0 0,-1-1 0 0 0,1 1 1 0 0,-1-1-1 0 0,0 1 1 0 0,0-1-1 0 0,0 0 1 0 0,-1 0-1 0 0,1 0 1 0 0,-6 6-1 0 0,4-8-32 0 0,0 1 0 0 0,0 0 0 0 0,0-1 1 0 0,0 0-1 0 0,0 0 0 0 0,-1 0 0 0 0,1 0 0 0 0,-1-1 0 0 0,1 0 0 0 0,-1 0 0 0 0,0 0 0 0 0,1 0 0 0 0,-1-1 0 0 0,0 0 0 0 0,-7 0 0 0 0,5 0-22 0 0,1-1 0 0 0,-1 1 0 0 0,0-1 0 0 0,1 0 0 0 0,-1-1 0 0 0,-6-2 0 0 0,12 4-55 0 0,-1-1 0 0 0,1 1 0 0 0,-1-1 0 0 0,1 1 0 0 0,0-1 0 0 0,-1 0 0 0 0,1 0 0 0 0,0 1 0 0 0,0-1 0 0 0,0 0 1 0 0,-1 0-1 0 0,1 0 0 0 0,0 0 0 0 0,0-1 0 0 0,0 1 0 0 0,1 0 0 0 0,-1 0 0 0 0,0-1 0 0 0,0 1 0 0 0,1 0 1 0 0,-1-1-1 0 0,1 1 0 0 0,-1 0 0 0 0,1-1 0 0 0,-1 1 0 0 0,1-1 0 0 0,0 1 0 0 0,0-1 0 0 0,0 1 0 0 0,0-1 0 0 0,0 1 1 0 0,0-1-1 0 0,0 1 0 0 0,1-2 0 0 0,0 1-216 0 0,1 0 1 0 0,-1 0 0 0 0,1 1-1 0 0,0-1 1 0 0,0 1-1 0 0,0-1 1 0 0,0 1-1 0 0,0 0 1 0 0,0 0-1 0 0,1 0 1 0 0,-1 0-1 0 0,0 0 1 0 0,0 0 0 0 0,1 1-1 0 0,3-2 1 0 0,-3 1 145 0 0,13-3-61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2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1820 0 0,'0'0'8192'0'0,"-4"9"-8130"0"0,-88 192-138 0 0,91-197-309 0 0,-1 0 1 0 0,1 1 0 0 0,0-1-1 0 0,0 0 1 0 0,1 0 0 0 0,-1 0-1 0 0,1 1 1 0 0,0 5 0 0 0,9-9-5851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181 176 1300 0 0,'0'0'7731'0'0,"-8"-8"-7343"0"0,-43-36 143 0 0,17 17-614 0 0,-46-49 0 0 0,73 63-1522 0 0,11 7-2678 0 0,6 4 1935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3356 0 0,'0'0'5711'0'0,"-21"0"-5721"0"0,-60 0 86 0 0,17 0-3984 0 0,72 8-1083 0 0,5-2 4757 0 0</inkml:trace>
  <inkml:trace contextRef="#ctx0" brushRef="#br0" timeOffset="1">166 1 1492 0 0,'-9'71'2140'0'0,"2"-71"-1896"0"0,0 2 2013 0 0,-1-2-657 0 0,-1 0-940 0 0,-3 0-204 0 0,1 0-200 0 0,-3 0-100 0 0,2 0-64 0 0,0 0 24 0 0,3 0 28 0 0,0 0-80 0 0,-1 0-64 0 0,1 0-4 0 0,-1 0-320 0 0,3 4-584 0 0,3 2-1092 0 0,4 4-2865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1196 0 0,'0'0'11133'0'0,"66"6"-10271"0"0,-40-6-961 0 0,0-2 0 0 0,0 0 0 0 0,0-2 0 0 0,40-10 0 0 0,-67 14-228 0 0,-12 7-860 0 0,11 13 1854 0 0,2-17-938 0 0,1 17 242 0 0,1 0-1 0 0,7 29 0 0 0,-6-35 0 0 0,0 0-1 0 0,-1 0 1 0 0,0 0 0 0 0,-1 1 0 0 0,-1-1-1 0 0,-3 29 1 0 0,2-40 6 0 0,0 0 0 0 0,-1 0 0 0 0,0 0 1 0 0,1 0-1 0 0,-1 0 0 0 0,0 0 0 0 0,-1 0 0 0 0,1-1 0 0 0,0 1 0 0 0,-1-1 0 0 0,1 1 0 0 0,-1-1 1 0 0,0 0-1 0 0,0 0 0 0 0,0-1 0 0 0,0 1 0 0 0,0 0 0 0 0,0-1 0 0 0,0 0 0 0 0,-1 0 1 0 0,1 0-1 0 0,0 0 0 0 0,-1 0 0 0 0,1-1 0 0 0,-1 1 0 0 0,1-1 0 0 0,-7 0 0 0 0,6 0-64 0 0,-1 1-1 0 0,1-1 1 0 0,0 0 0 0 0,-1 0-1 0 0,1-1 1 0 0,0 0-1 0 0,-1 1 1 0 0,1-1-1 0 0,0 0 1 0 0,0-1-1 0 0,0 1 1 0 0,0-1-1 0 0,0 0 1 0 0,0 0-1 0 0,0 0 1 0 0,1-1-1 0 0,-1 1 1 0 0,1-1-1 0 0,0 0 1 0 0,-1 1-1 0 0,1-2 1 0 0,-3-3-1 0 0,5 6-135 0 0,1-1 0 0 0,-1 0 0 0 0,1 1 0 0 0,-1-1 0 0 0,1 0 0 0 0,0 0 0 0 0,-1 1 0 0 0,1-1 0 0 0,0 0 0 0 0,0 0 0 0 0,0 1 0 0 0,0-1-1 0 0,1 0 1 0 0,-1 0 0 0 0,0 1 0 0 0,1-1 0 0 0,-1 0 0 0 0,1 1 0 0 0,0-1 0 0 0,-1 0 0 0 0,1 1 0 0 0,0-1 0 0 0,0 1 0 0 0,0-1 0 0 0,0 1 0 0 0,0 0-1 0 0,1-1 1 0 0,-1 1 0 0 0,0 0 0 0 0,1 0 0 0 0,-1 0 0 0 0,0 0 0 0 0,1 0 0 0 0,-1 0 0 0 0,1 0 0 0 0,2-1 0 0 0,12-4-59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5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0 408 0 0,'0'0'8367'0'0,"-8"3"-8262"0"0,7-3-117 0 0,-6 3 97 0 0,0-1 1 0 0,-1 1-1 0 0,1 0 1 0 0,0 1-1 0 0,-6 4 1 0 0,12-8-89 0 0,0 1 1 0 0,0-1 0 0 0,0 1 0 0 0,0 0 0 0 0,0-1 0 0 0,0 1 0 0 0,0 0 0 0 0,1 0 0 0 0,-1 0 0 0 0,0 0 0 0 0,1 0 0 0 0,-1 0 0 0 0,0 0 0 0 0,1 0 0 0 0,-1 0 0 0 0,1 0 0 0 0,0 0 0 0 0,-1 0 0 0 0,1 0 0 0 0,0 0 0 0 0,-1 0 0 0 0,1 1 0 0 0,0-1 0 0 0,0 0 0 0 0,0 0 0 0 0,0 0 0 0 0,0 0 0 0 0,0 0 0 0 0,1 1 0 0 0,-1-1 0 0 0,0 0 0 0 0,1 0 0 0 0,-1 0 0 0 0,0 0 0 0 0,1 0 0 0 0,-1 0 0 0 0,1 0 0 0 0,0 0 0 0 0,-1 0 0 0 0,1 0 0 0 0,0 0 0 0 0,0 0 0 0 0,-1 0 0 0 0,1-1 0 0 0,0 1 0 0 0,0 0 0 0 0,0-1 0 0 0,0 1 0 0 0,0 0 0 0 0,0-1 0 0 0,2 1 0 0 0,4 4-15 0 0,-1-2 0 0 0,1 1 0 0 0,0-1 1 0 0,0 0-1 0 0,8 2 0 0 0,-8-4-12 0 0,-1 2 1 0 0,0-1-1 0 0,0 1 0 0 0,0-1 0 0 0,0 2 0 0 0,7 4 0 0 0,-12-6 26 0 0,-2-1-35 0 0,1 0-1 0 0,-1 0 1 0 0,0 0-1 0 0,0 0 1 0 0,1 0-1 0 0,-1 0 0 0 0,0 0 1 0 0,0-1-1 0 0,0 1 1 0 0,0 0-1 0 0,0 0 1 0 0,0-1-1 0 0,0 1 1 0 0,0-1-1 0 0,-1 1 1 0 0,1-1-1 0 0,0 1 1 0 0,0-1-1 0 0,0 0 1 0 0,-1 0-1 0 0,-1 1 1 0 0,-17 8 41 0 0,19-8-16 0 0,1-1-1 0 0,0 1 1 0 0,0-1 0 0 0,0 1 0 0 0,0 0-1 0 0,0-1 1 0 0,0 1 0 0 0,0-1 0 0 0,0 1-1 0 0,0-1 1 0 0,0 1 0 0 0,0 0 0 0 0,0-1-1 0 0,0 1 1 0 0,0-1 0 0 0,1 1 0 0 0,-1-1 0 0 0,0 1-1 0 0,0-1 1 0 0,1 1 0 0 0,-1-1 0 0 0,0 1-1 0 0,1-1 1 0 0,-1 1 0 0 0,0-1 0 0 0,1 1-1 0 0,-1-1 1 0 0,1 0 0 0 0,-1 1 0 0 0,0-1-1 0 0,1 0 1 0 0,-1 1 0 0 0,1-1 0 0 0,0 0-1 0 0,-1 0 1 0 0,1 1 0 0 0,-1-1 0 0 0,2 0-1 0 0,4 5 113 0 0,0 0 0 0 0,1 1 0 0 0,-2-1-1 0 0,1 1 1 0 0,-1 1 0 0 0,0-1-1 0 0,0 1 1 0 0,5 9 0 0 0,-9-14-98 0 0,0-1-1 0 0,0 1 1 0 0,-1-1 0 0 0,1 1 0 0 0,0 0 0 0 0,-1-1-1 0 0,1 1 1 0 0,-1 0 0 0 0,0-1 0 0 0,1 1 0 0 0,-1 0-1 0 0,0-1 1 0 0,0 1 0 0 0,0 0 0 0 0,0 0-1 0 0,-1-1 1 0 0,1 1 0 0 0,0 0 0 0 0,-1-1 0 0 0,1 1-1 0 0,-1-1 1 0 0,1 1 0 0 0,-1 0 0 0 0,0-1 0 0 0,0 1-1 0 0,0-1 1 0 0,0 1 0 0 0,0-1 0 0 0,0 0-1 0 0,0 0 1 0 0,0 1 0 0 0,0-1 0 0 0,-1 0 0 0 0,1 0-1 0 0,0 0 1 0 0,-1 0 0 0 0,1 0 0 0 0,-1 0 0 0 0,1-1-1 0 0,-1 1 1 0 0,1 0 0 0 0,-1-1 0 0 0,0 1-1 0 0,1-1 1 0 0,-1 0 0 0 0,-2 1 0 0 0,4-1-135 0 0,-1 0 0 0 0,0 1 1 0 0,1-1-1 0 0,-1 0 0 0 0,0 1 0 0 0,0-1 0 0 0,1 0 1 0 0,-1 0-1 0 0,0 0 0 0 0,0 0 0 0 0,0 0 1 0 0,1 0-1 0 0,-1 0 0 0 0,0 0 0 0 0,0 0 1 0 0,1 0-1 0 0,-1 0 0 0 0,0 0 0 0 0,0-1 1 0 0,0 1-1 0 0,1 0 0 0 0,-1 0 0 0 0,0-1 1 0 0,1 1-1 0 0,-1-1 0 0 0,0 1 0 0 0,1 0 1 0 0,-1-1-1 0 0,0 0 0 0 0,1 1 0 0 0,-1-1 1 0 0,1 1-1 0 0,-1-1 0 0 0,1 0 0 0 0,0 1 1 0 0,-1-1-1 0 0,1 0 0 0 0,-1 1 0 0 0,1-1 1 0 0,0 0-1 0 0,0 1 0 0 0,-1-1 0 0 0,1 0 1 0 0,0 0-1 0 0,0 0 0 0 0,0 1 0 0 0,0-1 1 0 0,0 0-1 0 0,0 0 0 0 0,0 0 0 0 0,0 1 1 0 0,0-1-1 0 0,0 0 0 0 0,1 0 0 0 0,-1 1 1 0 0,1-3-1 0 0,3-7-777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1576 0 0,'0'0'6806'0'0,"-1"19"-6577"0"0,-2 6-148 0 0,2-10-20 0 0,0 1 0 0 0,0-1 0 0 0,3 24 0 0 0,-2-36-167 0 0,0-1 0 0 0,0 1 0 0 0,1-1 0 0 0,-1 1 0 0 0,0-1-1 0 0,1 0 1 0 0,0 1 0 0 0,-1-1 0 0 0,1 1 0 0 0,0-1 0 0 0,0 0 0 0 0,1 0 0 0 0,-1 0-1 0 0,0 1 1 0 0,1-1 0 0 0,-1-1 0 0 0,1 1 0 0 0,-1 0 0 0 0,1 0 0 0 0,0 0-1 0 0,4 2 1 0 0,-2-2-470 0 0,1-1 0 0 0,-1 0 1 0 0,1 1-1 0 0,0-2 0 0 0,0 1 0 0 0,0 0 0 0 0,-1-1 0 0 0,1 0 0 0 0,0 0 0 0 0,7-1 0 0 0,4-1 310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18 1152 0 0,'0'0'6293'0'0,"-120"0"-6293"0"0,109 0-100 0 0,-1 0 96 0 0,5 0-264 0 0,2 0-628 0 0,3-2-81 0 0,2-4-655 0 0,0 2-884 0 0,7 2 1824 0 0,5-2 332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6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1376 0 0,'0'0'6619'0'0,"10"-1"-6589"0"0,7-2 41 0 0,1 1 0 0 0,-1 1 0 0 0,1 0-1 0 0,-1 2 1 0 0,1 0 0 0 0,-1 1 0 0 0,0 0-1 0 0,20 6 1 0 0,-36-6-45 0 0,-1-2-133 0 0,-2 39 143 0 0,9 34-94 0 0,-4-51 197 0 0,-1-1-1 0 0,0 0 0 0 0,-2 30 1 0 0,-1-46-131 0 0,1 0-1 0 0,-1 0 1 0 0,0 1 0 0 0,0-1 0 0 0,-1 0 0 0 0,0 0-1 0 0,0 0 1 0 0,0 0 0 0 0,0-1 0 0 0,-1 1 0 0 0,1-1-1 0 0,-1 1 1 0 0,0-1 0 0 0,-1 0 0 0 0,1 0-1 0 0,-1 0 1 0 0,0 0 0 0 0,-6 4 0 0 0,9-7-55 0 0,0-1 1 0 0,0 1-1 0 0,0 0 1 0 0,0 0-1 0 0,0 0 1 0 0,-1-1-1 0 0,1 1 1 0 0,0-1-1 0 0,-1 1 1 0 0,1-1-1 0 0,-1 1 1 0 0,1-1-1 0 0,0 0 1 0 0,-1 1-1 0 0,1-1 1 0 0,-1 0-1 0 0,1 0 0 0 0,-1 0 1 0 0,1 0-1 0 0,0-1 1 0 0,-1 1-1 0 0,1 0 1 0 0,-1-1-1 0 0,1 1 1 0 0,0-1-1 0 0,-1 1 1 0 0,1-1-1 0 0,0 1 1 0 0,0-1-1 0 0,-1 0 1 0 0,1 0-1 0 0,0 0 1 0 0,0 1-1 0 0,0-1 1 0 0,0 0-1 0 0,0-1 1 0 0,0 1-1 0 0,0 0 1 0 0,0 0-1 0 0,0 0 1 0 0,1 0-1 0 0,-1-1 0 0 0,0-1 1 0 0,-1 0-284 0 0,1 1 0 0 0,0-1 0 0 0,0 0 0 0 0,0-1 0 0 0,0 1 0 0 0,1 0 0 0 0,-1 0-1 0 0,1 0 1 0 0,0 0 0 0 0,0 0 0 0 0,0-1 0 0 0,0 1 0 0 0,0 0 0 0 0,1 0 0 0 0,-1 0 0 0 0,1 0 0 0 0,0 0 0 0 0,0 0 0 0 0,1-3 0 0 0,7-3-99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0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1228 0 0,'0'0'6923'0'0,"2"-7"-6961"0"0,6-31 78 0 0,-5 18 70 0 0,1 0-1 0 0,0 1 1 0 0,2 0-1 0 0,10-25 1 0 0,-16 43-56 0 0,1 0 0 0 0,-1 1 0 0 0,1 0 1 0 0,-1-1-1 0 0,1 1 0 0 0,-1-1 0 0 0,1 1 1 0 0,-1-1-1 0 0,1 1 0 0 0,-1 0 0 0 0,1 0 1 0 0,0-1-1 0 0,-1 1 0 0 0,1 0 0 0 0,-1 0 1 0 0,1-1-1 0 0,0 1 0 0 0,-1 0 0 0 0,1 0 0 0 0,0 0 1 0 0,-1 0-1 0 0,1 0 0 0 0,0 0 0 0 0,-1 0 1 0 0,1 0-1 0 0,0 1 0 0 0,-1-1 0 0 0,1 0 1 0 0,0 0-1 0 0,-1 0 0 0 0,1 1 0 0 0,-1-1 1 0 0,1 0-1 0 0,0 1 0 0 0,-1-1 0 0 0,1 0 0 0 0,-1 1 1 0 0,1-1-1 0 0,-1 1 0 0 0,1-1 0 0 0,-1 1 1 0 0,1-1-1 0 0,-1 1 0 0 0,0-1 0 0 0,1 1 1 0 0,-1 0-1 0 0,0-1 0 0 0,0 1 0 0 0,1 0 1 0 0,18 30-680 0 0,-6 4 226 0 0,-9-23 386 0 0,0 0-1 0 0,1-1 0 0 0,0 1 0 0 0,14 20 0 0 0,-8-89-1336 0 0,-11 54 1348 0 0,1-9 68 0 0,1 0 0 0 0,0 0-1 0 0,0 0 1 0 0,2 1 0 0 0,-1-1 0 0 0,6-12-1 0 0,-8 24-33 0 0,-1 0 1 0 0,1 0-1 0 0,-1 0 0 0 0,1 0 0 0 0,-1 0 0 0 0,1 0 0 0 0,-1 0 1 0 0,1 0-1 0 0,-1 0 0 0 0,1 0 0 0 0,-1 0 0 0 0,1 0 0 0 0,-1 0 1 0 0,1 0-1 0 0,-1 0 0 0 0,1 1 0 0 0,-1-1 0 0 0,0 0 0 0 0,1 0 1 0 0,-1 0-1 0 0,1 1 0 0 0,-1-1 0 0 0,0 0 0 0 0,1 1 0 0 0,-1-1 1 0 0,0 0-1 0 0,1 1 0 0 0,-1-1 0 0 0,0 0 0 0 0,1 1 0 0 0,-1-1 1 0 0,0 1-1 0 0,0-1 0 0 0,1 1 0 0 0,-1-1 0 0 0,0 0 0 0 0,0 1 1 0 0,0-1-1 0 0,0 2 0 0 0,11 18-333 0 0,-4 8-7 0 0,-6-22 323 0 0,0-1 0 0 0,0 0 0 0 0,0 1 0 0 0,1-1 0 0 0,-1 0 0 0 0,1 0-1 0 0,1 0 1 0 0,-1 0 0 0 0,1 0 0 0 0,0 0 0 0 0,5 7 0 0 0,-7-12-64 0 0,0 0 1 0 0,0-1-1 0 0,-1 1 1 0 0,1 0-1 0 0,0 0 1 0 0,-1-1-1 0 0,1 1 0 0 0,0 0 1 0 0,0-1-1 0 0,-1 1 1 0 0,1 0-1 0 0,-1-1 1 0 0,1 1-1 0 0,0-1 0 0 0,-1 0 1 0 0,1 1-1 0 0,-1-1 1 0 0,1 1-1 0 0,-1-1 1 0 0,0 0-1 0 0,1 1 0 0 0,-1-1 1 0 0,0 0-1 0 0,1 1 1 0 0,-1-1-1 0 0,0 0 1 0 0,1-1-1 0 0,10-22-76 0 0,-5 4 52 0 0,-5 14 72 0 0,0 0 0 0 0,1 1 0 0 0,0-1 0 0 0,0 1 0 0 0,0-1 0 0 0,0 1 0 0 0,1 0 0 0 0,6-8 0 0 0,-7 15 146 0 0,0 1 0 0 0,0 0 0 0 0,-1 0-1 0 0,1 0 1 0 0,-1 0 0 0 0,1 1 0 0 0,-1-1 0 0 0,0 0-1 0 0,0 0 1 0 0,-1 1 0 0 0,1 3 0 0 0,1-1 70 0 0,1 4-106 0 0,0 0 0 0 0,1-1-1 0 0,0 1 1 0 0,0-1 0 0 0,1 0 0 0 0,1-1 0 0 0,6 10-1 0 0,-11-17-225 0 0,0 1-1 0 0,0 0 0 0 0,1-1 0 0 0,-1 1 0 0 0,1-1 0 0 0,-1 0 0 0 0,1 1 0 0 0,0-1 0 0 0,0 0 0 0 0,-1 0 0 0 0,1 0 0 0 0,0 0 0 0 0,0 0 1 0 0,0-1-1 0 0,0 1 0 0 0,0-1 0 0 0,0 1 0 0 0,0-1 0 0 0,0 0 0 0 0,0 1 0 0 0,0-1 0 0 0,0 0 0 0 0,0 0 0 0 0,0-1 0 0 0,0 1 0 0 0,0 0 1 0 0,0-1-1 0 0,0 1 0 0 0,0-1 0 0 0,0 0 0 0 0,0 1 0 0 0,0-1 0 0 0,0 0 0 0 0,0 0 0 0 0,0 0 0 0 0,-1-1 0 0 0,1 1 0 0 0,0 0 0 0 0,-1-1 1 0 0,3-2-1 0 0,10-8-2441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2004 0 0,'0'0'4627'0'0,"0"-5"-4271"0"0,3-51 55 0 0,-2 53-433 0 0,-1 0 0 0 0,1 0 0 0 0,0-1 0 0 0,0 1 0 0 0,0 0 0 0 0,0 0 0 0 0,0 0 1 0 0,1 0-1 0 0,-1 1 0 0 0,1-1 0 0 0,0 0 0 0 0,0 0 0 0 0,0 1 0 0 0,0-1 0 0 0,1 1 0 0 0,3-4 0 0 0,-5 6 25 0 0,0-1 0 0 0,0 1 0 0 0,-1 0 0 0 0,1 0 1 0 0,0-1-1 0 0,0 1 0 0 0,-1 0 0 0 0,1 0 0 0 0,0 0 0 0 0,0 0 1 0 0,0 0-1 0 0,-1 0 0 0 0,1 0 0 0 0,0 0 0 0 0,0 0 0 0 0,0 0 1 0 0,-1 0-1 0 0,1 0 0 0 0,0 0 0 0 0,0 1 0 0 0,-1-1 0 0 0,1 0 1 0 0,0 1-1 0 0,0-1 0 0 0,-1 1 0 0 0,1-1 0 0 0,0 1 1 0 0,16 22-156 0 0,2 29 683 0 0,-11-16 655 0 0,13-66-2314 0 0,2-8 773 0 0,-22 36 417 0 0,0 0 0 0 0,1 1 0 0 0,-1-1 1 0 0,0 0-1 0 0,1 1 0 0 0,-1-1 0 0 0,1 1 0 0 0,0 0 0 0 0,-1-1 0 0 0,1 1 0 0 0,0 0 0 0 0,0 0 1 0 0,0 0-1 0 0,0 0 0 0 0,0 0 0 0 0,0 1 0 0 0,3-2 0 0 0,-4 41 585 0 0,-2-23-563 0 0,-1-1 0 0 0,0 1 0 0 0,-6 19 0 0 0,4-19 25 0 0,1 1 0 0 0,0-1-1 0 0,0 22 1 0 0,6 0-470 0 0,0-27-1133 0 0,0 1 1 0 0,0-1-1 0 0,1 1 0 0 0,1-1 1 0 0,7 13-1 0 0,-8-16 1121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1461 12 1148 0 0,'0'0'5765'0'0,"-20"-2"-5340"0"0,18 2-411 0 0,-160-10 981 0 0,-752 56 835 0 0,551-12-4192 0 0,421-44-3190 0 0,-41 10 3349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8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79 2184 0 0,'0'0'4847'0'0,"11"-11"-4481"0"0,34-31-92 0 0,-42 39-201 0 0,0 1 1 0 0,0-1-1 0 0,0 1 1 0 0,0 0-1 0 0,0-1 1 0 0,1 1-1 0 0,-1 1 1 0 0,1-1-1 0 0,-1 0 0 0 0,8-1 1 0 0,-10 3-39 0 0,0 0 0 0 0,1 0 1 0 0,-1 0-1 0 0,0 0 0 0 0,0 0 0 0 0,0 0 0 0 0,1 0 1 0 0,-1 0-1 0 0,0 1 0 0 0,0-1 0 0 0,0 0 0 0 0,1 1 1 0 0,-1-1-1 0 0,0 1 0 0 0,0-1 0 0 0,0 1 0 0 0,0 0 1 0 0,0-1-1 0 0,0 1 0 0 0,0 0 0 0 0,0 0 0 0 0,0 0 1 0 0,2 4-18 0 0,0-1 1 0 0,-1 0 0 0 0,0 0 0 0 0,0 1 0 0 0,-1-1 0 0 0,1 1 0 0 0,-1 0-1 0 0,0-1 1 0 0,0 1 0 0 0,0 0 0 0 0,0 8 0 0 0,-1-7-11 0 0,0 0-1 0 0,0 0 1 0 0,0 1 0 0 0,-1-1 0 0 0,1 0-1 0 0,-2 0 1 0 0,1 0 0 0 0,-1 0-1 0 0,0 0 1 0 0,0 0 0 0 0,0 0 0 0 0,-1 0-1 0 0,0-1 1 0 0,0 1 0 0 0,0-1 0 0 0,-1 0-1 0 0,0 0 1 0 0,-6 6 0 0 0,-1-1-4 0 0,-1-1 0 0 0,0 0 0 0 0,0-1 0 0 0,-1 0 0 0 0,0-1 0 0 0,-24 9 0 0 0,56-17 2762 0 0,25 3-2920 0 0,-25-1 339 0 0,75 5-156 0 0,72 2-1071 0 0,-57-16-5587 0 0,-90 6 3376 0 0,-2 2 1661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29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1 368 0 0,'0'0'8619'0'0,"-24"18"-7723"0"0,-13 24-1232 0 0,-44 51 273 0 0,35-28-4210 0 0,41-52 956 0 0,2 1 1635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1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29 1992 0 0,'0'0'6733'0'0,"-4"-3"-4319"0"0,27-2-2351 0 0,0 1 0 0 0,0 1 0 0 0,34 0 0 0 0,34-5-1004 0 0,-84 6 22 0 0,-10 2 703 0 0,2 0 252 0 0,1 0-1 0 0,-1 0 1 0 0,0 1 0 0 0,0-1-1 0 0,1 0 1 0 0,-1 1 0 0 0,0-1 0 0 0,1 1-1 0 0,-1-1 1 0 0,0 1 0 0 0,1 0 0 0 0,-1-1-1 0 0,1 1 1 0 0,-1-1 0 0 0,1 1 0 0 0,-1 0-1 0 0,1-1 1 0 0,-1 1 0 0 0,1 0-1 0 0,0 0 1 0 0,-1 1 0 0 0,-4 18-127 0 0,0 1 1 0 0,-2 37-1 0 0,5-41 85 0 0,1 0 0 0 0,-2-1 0 0 0,0 0 0 0 0,-1 0 0 0 0,-11 30 0 0 0,12-42-14 0 0,1 1 0 0 0,-1-1 0 0 0,0 0 0 0 0,0 0 0 0 0,-1 0 0 0 0,1 0 0 0 0,-1 0 0 0 0,1-1 0 0 0,-1 0 0 0 0,-1 0 0 0 0,1 0 0 0 0,0 0 0 0 0,-1 0 0 0 0,1-1 0 0 0,-1 0 0 0 0,1 0 0 0 0,-1 0 0 0 0,0-1 0 0 0,0 1 0 0 0,0-1 0 0 0,0 0 0 0 0,0-1 0 0 0,-9 1 0 0 0,11-1-37 0 0,0 0 0 0 0,-1 0 0 0 0,1 0-1 0 0,0 0 1 0 0,0-1 0 0 0,0 1 0 0 0,-1-1 0 0 0,1 0 0 0 0,0 0 0 0 0,0 0 0 0 0,0-1 0 0 0,0 1 0 0 0,1 0 0 0 0,-1-1-1 0 0,0 0 1 0 0,0 0 0 0 0,-3-3 0 0 0,5 4-28 0 0,1 0 0 0 0,-1-1 0 0 0,0 1 0 0 0,0 0 0 0 0,1 0 1 0 0,-1-1-1 0 0,0 1 0 0 0,1-1 0 0 0,0 1 0 0 0,-1 0 0 0 0,1-1 0 0 0,0 1 0 0 0,-1-1 0 0 0,1 1 0 0 0,0-1 0 0 0,0 1 0 0 0,0-1 0 0 0,1 1 0 0 0,-1-1 0 0 0,0 1 1 0 0,0 0-1 0 0,1-1 0 0 0,-1 1 0 0 0,1-1 0 0 0,-1 1 0 0 0,1 0 0 0 0,0-1 0 0 0,-1 1 0 0 0,1 0 0 0 0,0 0 0 0 0,0 0 0 0 0,0 0 0 0 0,0-1 0 0 0,0 1 0 0 0,0 0 1 0 0,0 1-1 0 0,1-1 0 0 0,-1 0 0 0 0,2-1 0 0 0,28-17-3742 0 0,-10 11 2766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2872 0 0,'0'0'4132'0'0,"-15"18"-3865"0"0,-117 131 3 0 0,129-146-166 0 0,-7 8-1748 0 0,10-10 1550 0 0,0-1 0 0 0,-1 0 0 0 0,1 0 0 0 0,0 0 0 0 0,0 0 0 0 0,0 1 0 0 0,0-1 0 0 0,0 0 0 0 0,0 0 0 0 0,0 0 1 0 0,0 0-1 0 0,0 1 0 0 0,0-1 0 0 0,0 0 0 0 0,-1 0 0 0 0,1 0 0 0 0,0 1 0 0 0,0-1 0 0 0,0 0 0 0 0,0 0 0 0 0,1 1 0 0 0,-1-1 1 0 0,0 0-1 0 0,0 0 0 0 0,0 0 0 0 0,0 0 0 0 0,0 1 0 0 0,0-1 0 0 0,0 0 0 0 0,0 0 0 0 0,0 0 0 0 0,0 1 0 0 0,0-1 0 0 0,1 0 1 0 0,-1 0-1 0 0,0 0 0 0 0,0 0 0 0 0,0 0 0 0 0,0 1 0 0 0,1-1 0 0 0,-1 0 0 0 0,0 0 0 0 0,0 0 0 0 0,0 0 0 0 0,0 0 0 0 0,1 0 1 0 0,-1 0-1 0 0,0 0 0 0 0,0 0 0 0 0,0 0 0 0 0,1 0 0 0 0,-1 0 0 0 0,0 0 0 0 0,0 0 0 0 0,0 0 0 0 0,1 0 0 0 0,7 2-297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1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139 132 3004 0 0,'0'0'4771'0'0,"-17"-9"-4648"0"0,-50-28-88 0 0,62 34-42 0 0,0 0-1 0 0,1 0 0 0 0,-1 0 0 0 0,1 0 0 0 0,0-1 1 0 0,-1 0-1 0 0,2 0 0 0 0,-7-7 0 0 0,9 9-417 0 0,0-1-1 0 0,-1 1 1 0 0,1-1-1 0 0,0 1 1 0 0,0-1-1 0 0,1 0 1 0 0,-1 1-1 0 0,0-1 1 0 0,1 0-1 0 0,0 0 0 0 0,0-5 1 0 0,1 2-1463 0 0,5 2 1303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2660 0 0,'35'-73'1024'0'0,"-31"83"1463"0"0,-3-7-2430 0 0,-1 0 0 0 0,1 0 0 0 0,-1-1 0 0 0,1 1 0 0 0,0 0 0 0 0,0-1 0 0 0,0 1 0 0 0,0-1 0 0 0,0 1 0 0 0,1-1 0 0 0,-1 1 0 0 0,1-1 0 0 0,3 3 0 0 0,-2-3-120 0 0,1 0 0 0 0,0 0 1 0 0,-1 0-1 0 0,1-1 0 0 0,0 0 1 0 0,0 0-1 0 0,0 0 0 0 0,0 0 1 0 0,0-1-1 0 0,1 1 1 0 0,-1-1-1 0 0,0 0 0 0 0,0 0 1 0 0,0-1-1 0 0,0 1 0 0 0,0-1 1 0 0,0 0-1 0 0,0 0 0 0 0,0 0 1 0 0,0 0-1 0 0,0-1 0 0 0,0 0 1 0 0,-1 0-1 0 0,1 0 0 0 0,-1 0 1 0 0,1 0-1 0 0,-1-1 0 0 0,6-5 1 0 0,-4 3 35 0 0,0 0-1 0 0,0-1 1 0 0,-1 1 0 0 0,0-1-1 0 0,0 0 1 0 0,-1 0 0 0 0,1-1-1 0 0,-1 1 1 0 0,-1-1 0 0 0,1 0 0 0 0,-1 1-1 0 0,0-1 1 0 0,-1 0 0 0 0,1 0-1 0 0,-1-14 1 0 0,0 21 42 0 0,-1 0 0 0 0,0-1 0 0 0,0 1 0 0 0,0 0 1 0 0,0 0-1 0 0,1-1 0 0 0,-1 1 0 0 0,0-1 0 0 0,0 1 0 0 0,0 0 0 0 0,0-1 0 0 0,0 1 0 0 0,0 0 0 0 0,0-1 0 0 0,0 1 0 0 0,0 0 1 0 0,0-1-1 0 0,0 1 0 0 0,0 0 0 0 0,0-1 0 0 0,0 1 0 0 0,0 0 0 0 0,-1-1 0 0 0,1 1 0 0 0,0 0 0 0 0,0-1 0 0 0,0 1 0 0 0,0 0 1 0 0,-1-1-1 0 0,1 1 0 0 0,0 0 0 0 0,0 0 0 0 0,-1-1 0 0 0,1 1 0 0 0,0 0 0 0 0,0 0 0 0 0,-1-1 0 0 0,1 1 0 0 0,0 0 1 0 0,-1 0-1 0 0,1 0 0 0 0,0 0 0 0 0,-1 0 0 0 0,1-1 0 0 0,0 1 0 0 0,-1 0 0 0 0,1 0 0 0 0,0 0 0 0 0,-1 0 0 0 0,1 0 0 0 0,0 0 1 0 0,-1 0-1 0 0,1 0 0 0 0,-1 0 0 0 0,1 0 0 0 0,0 0 0 0 0,-1 1 0 0 0,1-1 0 0 0,0 0 0 0 0,-1 0 0 0 0,0 1 106 0 0,0 0 0 0 0,-1 0-1 0 0,1 0 1 0 0,0 0 0 0 0,0 1-1 0 0,1-1 1 0 0,-1 0 0 0 0,0 0-1 0 0,0 1 1 0 0,0-1 0 0 0,1 0-1 0 0,-1 1 1 0 0,1-1 0 0 0,-1 2-1 0 0,-3 26 98 0 0,2 0-1 0 0,1 0 0 0 0,4 47 0 0 0,-1-43 65 0 0,-2 0-1 0 0,-4 46 1 0 0,3-73-282 0 0,0 0-1 0 0,-1 0 1 0 0,0 0 0 0 0,0-1 0 0 0,0 1-1 0 0,-1-1 1 0 0,0 0 0 0 0,0 1 0 0 0,0-1 0 0 0,-1 0-1 0 0,0-1 1 0 0,-6 8 0 0 0,8-10-64 0 0,-1 0 0 0 0,1 0 1 0 0,-1 0-1 0 0,1 0 0 0 0,-1 0 0 0 0,0 0 0 0 0,0-1 1 0 0,0 1-1 0 0,0-1 0 0 0,0 0 0 0 0,0 0 1 0 0,0 0-1 0 0,0 0 0 0 0,0 0 0 0 0,0-1 0 0 0,-1 1 1 0 0,1-1-1 0 0,0 0 0 0 0,0 0 0 0 0,-1 0 0 0 0,1-1 1 0 0,0 1-1 0 0,0-1 0 0 0,-6-1 0 0 0,7 1-75 0 0,0 0 0 0 0,1-1-1 0 0,-1 1 1 0 0,0 0 0 0 0,1-1-1 0 0,-1 1 1 0 0,1-1 0 0 0,0 0-1 0 0,-1 1 1 0 0,1-1 0 0 0,0 0-1 0 0,0 0 1 0 0,0 0-1 0 0,0 0 1 0 0,1 0 0 0 0,-1 0-1 0 0,0 0 1 0 0,1 0 0 0 0,-1 0-1 0 0,1 0 1 0 0,0 0 0 0 0,0-2-1 0 0,-1-1-270 0 0,1 0-1 0 0,0 1 1 0 0,0-1-1 0 0,0 1 1 0 0,1-1-1 0 0,-1 1 1 0 0,1-1-1 0 0,0 1 1 0 0,3-8-1 0 0,7-5 160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2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1712 0 0,'0'0'7386'0'0,"-21"0"-7126"0"0,6 1-246 0 0,-43 0-9 0 0,-61 11 1 0 0,100-5-302 0 0,19 4-2701 0 0,2-9 2387 0 0,1 1-1 0 0,-1-1 0 0 0,1 0 1 0 0,-1 0-1 0 0,1 0 0 0 0,-1-1 0 0 0,1 1 1 0 0,5 2-1 0 0,8 4 17 0 0</inkml:trace>
  <inkml:trace contextRef="#ctx0" brushRef="#br0" timeOffset="1">232 1 1664 0 0,'-38'123'2164'0'0,"27"-123"-2084"0"0,-1 0 2461 0 0,-2 2-1345 0 0,-3 2-716 0 0,-1-2-284 0 0,1 0-80 0 0,-1 0-72 0 0,1 0-44 0 0,1 0 0 0 0,4 0-4 0 0,0 0-64 0 0,5 0-152 0 0,0-2-896 0 0,5 0-681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3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54 2948 0 0,'0'0'4621'0'0,"48"-10"-4309"0"0,75-33-1892 0 0,-125 43 1633 0 0,0 1-1 0 0,1 0 0 0 0,-1 0 0 0 0,0 0 1 0 0,1 0-1 0 0,-1 0 0 0 0,1 0 0 0 0,-1 1 1 0 0,1-1-1 0 0,0 0 0 0 0,0 1 0 0 0,-1-1 1 0 0,1 1-1 0 0,0 0 0 0 0,0-1 0 0 0,0 1 1 0 0,1 0-1 0 0,-1-1 0 0 0,0 1 0 0 0,1 0 1 0 0,-1 0-1 0 0,1 0 0 0 0,-1 0 1 0 0,1 0-1 0 0,0 3 0 0 0,-4 21 188 0 0,2 1-1 0 0,1-1 1 0 0,1 0-1 0 0,5 35 1 0 0,0 28 227 0 0,-6-87-475 0 0,0 0-1 0 0,1 0 1 0 0,-1 0 0 0 0,0 0 0 0 0,0 0-1 0 0,0 0 1 0 0,0 0 0 0 0,0 0-1 0 0,-1-1 1 0 0,1 1 0 0 0,0 0 0 0 0,-1-1-1 0 0,1 1 1 0 0,-1-1 0 0 0,0 0 0 0 0,1 1-1 0 0,-1-1 1 0 0,0 0 0 0 0,0 0 0 0 0,0 0-1 0 0,0 0 1 0 0,0 0 0 0 0,0-1-1 0 0,0 1 1 0 0,0-1 0 0 0,0 1 0 0 0,0-1-1 0 0,-1 0 1 0 0,-3 1 0 0 0,-2 0-32 0 0,0 0 1 0 0,0-1 0 0 0,-1 1-1 0 0,1-2 1 0 0,0 1-1 0 0,-14-3 1 0 0,21 2-24 0 0,-1 1 0 0 0,1 0 1 0 0,0-1-1 0 0,-1 0 0 0 0,1 1 0 0 0,0-1 1 0 0,0 0-1 0 0,0 1 0 0 0,-1-1 0 0 0,1 0 1 0 0,0 0-1 0 0,0 0 0 0 0,0 0 0 0 0,0 0 1 0 0,0 0-1 0 0,0-1 0 0 0,1 1 0 0 0,-1 0 1 0 0,0 0-1 0 0,1-1 0 0 0,-1 1 0 0 0,0 0 1 0 0,1-1-1 0 0,0 1 0 0 0,-1 0 1 0 0,1-1-1 0 0,0 1 0 0 0,0-3 0 0 0,0 1-211 0 0,0 0 0 0 0,0 0-1 0 0,0 0 1 0 0,1 0-1 0 0,0 1 1 0 0,-1-1 0 0 0,1 0-1 0 0,0 0 1 0 0,1 1 0 0 0,-1-1-1 0 0,0 1 1 0 0,1-1 0 0 0,2-3-1 0 0,9-10-1925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03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18 3856 0 0,'0'0'4395'0'0,"12"-2"-4152"0"0,-5 0-164 0 0,0-1 2 0 0,2 0 0 0 0,-1 1-1 0 0,0 0 1 0 0,0 1-1 0 0,1 0 1 0 0,-1 0 0 0 0,0 1-1 0 0,1 0 1 0 0,-1 0 0 0 0,10 2-1 0 0,-17-1-55 0 0,0 0 0 0 0,0 0 0 0 0,0 0 0 0 0,0 0 0 0 0,0 0 0 0 0,-1 0 0 0 0,1 1 0 0 0,0-1 0 0 0,-1 0 0 0 0,1 0-1 0 0,-1 1 1 0 0,1-1 0 0 0,-1 0 0 0 0,0 1 0 0 0,1-1 0 0 0,-1 1 0 0 0,0-1 0 0 0,0 0 0 0 0,0 1 0 0 0,0 1 0 0 0,-1 38 80 0 0,1-26-19 0 0,-16 225 581 0 0,3 150-427 0 0,1-254 488 0 0,12-134-717 0 0,-1-1 0 0 0,1 1 0 0 0,-1 0-1 0 0,0-1 1 0 0,1 1 0 0 0,-1-1 0 0 0,0 0-1 0 0,0 1 1 0 0,0-1 0 0 0,0 0 0 0 0,0 1-1 0 0,0-1 1 0 0,0 0 0 0 0,0 0 0 0 0,0 0-1 0 0,-1 0 1 0 0,1 0 0 0 0,0 0 0 0 0,-1 0-1 0 0,1-1 1 0 0,-1 1 0 0 0,1 0 0 0 0,-1-1-1 0 0,1 1 1 0 0,-1-1 0 0 0,0 0 0 0 0,-2 1-1 0 0,-51 1-2188 0 0,40-2-1068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1508 0 0,'0'0'7811'0'0,"-26"8"-5944"0"0,24-5-1971 0 0,0 0 0 0 0,1 0 0 0 0,-1 0 0 0 0,1 0-1 0 0,0 0 1 0 0,0 1 0 0 0,0-1 0 0 0,0 0-1 0 0,1 1 1 0 0,0-1 0 0 0,-1 1 0 0 0,1-1 0 0 0,0 0-1 0 0,0 1 1 0 0,1-1 0 0 0,-1 1 0 0 0,1-1 0 0 0,0 0-1 0 0,-1 1 1 0 0,2-1 0 0 0,1 5 0 0 0,4 32 15 0 0,-7-39 88 0 0,0 0 0 0 0,0 0 0 0 0,-1-1 0 0 0,1 1 0 0 0,0 0 0 0 0,-1 0-1 0 0,1-1 1 0 0,-1 1 0 0 0,1 0 0 0 0,-1-1 0 0 0,1 1 0 0 0,-1 0-1 0 0,0-1 1 0 0,1 1 0 0 0,-1-1 0 0 0,0 1 0 0 0,1-1 0 0 0,-1 1-1 0 0,0-1 1 0 0,0 0 0 0 0,0 1 0 0 0,0-1 6 0 0,0 0 1 0 0,1 0-1 0 0,-1 0 0 0 0,1 1 1 0 0,-1-1-1 0 0,1 0 0 0 0,-1 0 1 0 0,1 0-1 0 0,-1 1 0 0 0,1-1 1 0 0,0 0-1 0 0,-1 1 0 0 0,1-1 1 0 0,-1 0-1 0 0,1 1 0 0 0,0-1 1 0 0,-1 0-1 0 0,1 1 0 0 0,0-1 1 0 0,-1 1-1 0 0,1-1 0 0 0,0 1 1 0 0,-1-1-1 0 0,1 1 0 0 0,0-1 1 0 0,0 1-1 0 0,0-1 0 0 0,0 1 1 0 0,0-1-1 0 0,-1 1 0 0 0,1-1 1 0 0,0 1-1 0 0,0-1 0 0 0,0 1 1 0 0,0-1-1 0 0,0 1 0 0 0,1 0 1 0 0,-1-1-1 0 0,0 1 0 0 0,0-1 1 0 0,0 1-1 0 0,0-1 0 0 0,1 1 1 0 0,-1-1-1 0 0,0 1 0 0 0,0-1 1 0 0,1 0-1 0 0,-1 1 0 0 0,0-1 1 0 0,1 1-1 0 0,-1-1 0 0 0,0 0 1 0 0,2 1-1 0 0,13 15 334 0 0,21 22 63 0 0,-34-36-393 0 0,-1 1 1 0 0,1-1 0 0 0,-1 0-1 0 0,0 0 1 0 0,1 0 0 0 0,-1 1-1 0 0,0-1 1 0 0,-1 1-1 0 0,1-1 1 0 0,0 1 0 0 0,-1-1-1 0 0,1 1 1 0 0,-1-1-1 0 0,0 1 1 0 0,0-1 0 0 0,0 6-1 0 0,-2-6-22 0 0,1 0 0 0 0,0 0-1 0 0,-1 0 1 0 0,1 0-1 0 0,-1-1 1 0 0,0 1 0 0 0,0 0-1 0 0,1-1 1 0 0,-1 1 0 0 0,0-1-1 0 0,-1 1 1 0 0,1-1 0 0 0,0 0-1 0 0,0 0 1 0 0,0 0 0 0 0,-1 0-1 0 0,1-1 1 0 0,0 1 0 0 0,-1 0-1 0 0,-2-1 1 0 0,0 2-187 0 0,1-1 0 0 0,-1 0 0 0 0,0-1 0 0 0,1 1 0 0 0,-1-1 0 0 0,0 0 0 0 0,1 0 0 0 0,-1 0 0 0 0,-9-2 0 0 0,13 1 5 0 0,0 0-1 0 0,1 0 1 0 0,-1 0-1 0 0,0 0 1 0 0,1-1-1 0 0,-1 1 1 0 0,0 0 0 0 0,1 0-1 0 0,-1 0 1 0 0,1 0-1 0 0,0-1 1 0 0,-1 1-1 0 0,1 0 1 0 0,0 0 0 0 0,0-1-1 0 0,0 1 1 0 0,0 0-1 0 0,0-1 1 0 0,0 1-1 0 0,0 0 1 0 0,0 0-1 0 0,0-1 1 0 0,1-1 0 0 0,3-5-2035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2780 0 0,'0'0'6535'0'0,"-18"1"-6406"0"0,-5 1-494 0 0,-42 3 902 0 0,20 0-8111 0 0,55-6 5532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1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2572 0 0,'0'0'6117'0'0,"7"-3"-5833"0"0,16-5-141 0 0,1 2 0 0 0,-1 0 0 0 0,1 1 0 0 0,0 2 0 0 0,1 0 0 0 0,33 1 0 0 0,-62 12-1088 0 0,2-7 975 0 0,-1 0 0 0 0,1 0 0 0 0,1 0 0 0 0,-1 0 0 0 0,0 0-1 0 0,1 1 1 0 0,-1-1 0 0 0,1 1 0 0 0,0-1 0 0 0,0 1 0 0 0,0 6 0 0 0,2 3-93 0 0,1 0 1 0 0,0-1-1 0 0,1 1 1 0 0,1-1-1 0 0,0 0 0 0 0,7 15 1 0 0,11 34-17 0 0,-21-55 84 0 0,1-1 0 0 0,-1 1 0 0 0,0-1 0 0 0,0 1 0 0 0,-1-1 0 0 0,0 1 0 0 0,0 0 0 0 0,0-1-1 0 0,-1 1 1 0 0,0-1 0 0 0,0 1 0 0 0,0-1 0 0 0,0 1 0 0 0,-1-1 0 0 0,0 1 0 0 0,-3 5 0 0 0,2-7-11 0 0,-1 0-1 0 0,1 0 0 0 0,0-1 1 0 0,-1 1-1 0 0,0-1 0 0 0,0 0 1 0 0,0 1-1 0 0,0-2 0 0 0,-1 1 1 0 0,1-1-1 0 0,-1 1 0 0 0,1-1 1 0 0,-1 0-1 0 0,0-1 0 0 0,0 1 1 0 0,0-1-1 0 0,0 0 0 0 0,-7 0 1 0 0,-37 0-201 0 0,48-1 88 0 0,0 0-1 0 0,0 1 0 0 0,0-1 1 0 0,0 0-1 0 0,1 0 0 0 0,-1 0 1 0 0,0-1-1 0 0,0 1 1 0 0,0 0-1 0 0,0 0 0 0 0,0 0 1 0 0,0-1-1 0 0,0 1 0 0 0,0 0 1 0 0,0-1-1 0 0,1 1 0 0 0,-1-1 1 0 0,0 1-1 0 0,0-1 1 0 0,0 0-1 0 0,1 1 0 0 0,-1-1 1 0 0,0 0-1 0 0,1 1 0 0 0,-1-1 1 0 0,1 0-1 0 0,-1 0 0 0 0,1 1 1 0 0,-1-1-1 0 0,1 0 1 0 0,-1 0-1 0 0,1 0 0 0 0,0 0 1 0 0,-1 0-1 0 0,1 0 0 0 0,0 0 1 0 0,0 0-1 0 0,0 1 0 0 0,0-1 1 0 0,0 0-1 0 0,0 0 1 0 0,0 0-1 0 0,0 0 0 0 0,0 0 1 0 0,1-2-1 0 0,3-3-1619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3 138 1408 0 0,'0'0'5249'0'0,"-1"-8"-5032"0"0,0-51-14 0 0,1 54-186 0 0,1 1-1 0 0,-1 0 1 0 0,1 0 0 0 0,0 0-1 0 0,0 0 1 0 0,0 0 0 0 0,1 0-1 0 0,-1 0 1 0 0,1 0 0 0 0,0 0-1 0 0,0 1 1 0 0,0-1-1 0 0,1 1 1 0 0,4-6 0 0 0,-6 8-10 0 0,0 1 0 0 0,0-1 0 0 0,0 0 0 0 0,0 1 1 0 0,0-1-1 0 0,1 0 0 0 0,-1 1 0 0 0,0 0 0 0 0,0-1 1 0 0,1 1-1 0 0,-1 0 0 0 0,0-1 0 0 0,1 1 0 0 0,-1 0 1 0 0,0 0-1 0 0,1 0 0 0 0,-1 0 0 0 0,0 0 0 0 0,1 1 1 0 0,-1-1-1 0 0,0 0 0 0 0,0 1 0 0 0,1-1 0 0 0,-1 0 1 0 0,0 1-1 0 0,0 0 0 0 0,1-1 0 0 0,-1 1 0 0 0,0 0 1 0 0,0-1-1 0 0,0 1 0 0 0,0 0 0 0 0,0 0 0 0 0,0 0 1 0 0,0 0-1 0 0,0 0 0 0 0,-1 0 0 0 0,1 0 0 0 0,0 0 1 0 0,-1 1-1 0 0,2 1 0 0 0,4 8-12 0 0,0-1 1 0 0,0 1-1 0 0,5 18 0 0 0,-7-20 137 0 0,-1-1 42 0 0,0-1 0 0 0,-1 1 0 0 0,1-1 0 0 0,1 16 0 0 0,-4-22-163 0 0,7-47-840 0 0,-6 39 854 0 0,0 0 0 0 0,1 0 0 0 0,0 0 0 0 0,1 1 0 0 0,-1-1 0 0 0,1 1 0 0 0,0-1 0 0 0,1 1 0 0 0,0 0 0 0 0,0 0-1 0 0,6-7 1 0 0,-9 13-5 0 0,-1-1 0 0 0,1 1 0 0 0,-1 0 0 0 0,0-1-1 0 0,1 1 1 0 0,-1 0 0 0 0,1 0 0 0 0,-1 0 0 0 0,0-1-1 0 0,1 1 1 0 0,-1 0 0 0 0,1 0 0 0 0,-1 0 0 0 0,1 0-1 0 0,-1 0 1 0 0,1 0 0 0 0,-1 0 0 0 0,1 0-1 0 0,-1 0 1 0 0,1 0 0 0 0,-1 0 0 0 0,1 0 0 0 0,-1 0-1 0 0,1 0 1 0 0,-1 0 0 0 0,0 1 0 0 0,1-1 0 0 0,-1 0-1 0 0,1 0 1 0 0,-1 1 0 0 0,0-1 0 0 0,1 0 0 0 0,-1 0-1 0 0,1 1 1 0 0,-1-1 0 0 0,0 0 0 0 0,1 1 0 0 0,-1-1-1 0 0,0 1 1 0 0,7 24 183 0 0,-8 27-211 0 0,-4-32 34 0 0,0 0 0 0 0,-2-1 0 0 0,0 1 0 0 0,-2-2-1 0 0,0 1 1 0 0,-1-1 0 0 0,-14 19 0 0 0,-5 13 314 0 0,24-41-247 0 0,-14 28 96 0 0,18-36-158 0 0,0 1 0 0 0,0 0 0 0 0,1-1 0 0 0,-1 1 0 0 0,1 0 0 0 0,-1 0 1 0 0,1-1-1 0 0,0 1 0 0 0,0 0 0 0 0,-1 0 0 0 0,1 0 0 0 0,0 0 0 0 0,1-1 0 0 0,-1 1 0 0 0,0 0 0 0 0,1 0 0 0 0,0 2 0 0 0,0-3-68 0 0,0 1-1 0 0,1-1 1 0 0,-1 0-1 0 0,0 0 1 0 0,1 0 0 0 0,-1-1-1 0 0,1 1 1 0 0,-1 0-1 0 0,1-1 1 0 0,-1 1-1 0 0,1 0 1 0 0,-1-1-1 0 0,1 0 1 0 0,0 1-1 0 0,-1-1 1 0 0,1 0 0 0 0,2 0-1 0 0,36 0-1714 0 0,-30 0 842 0 0,19 0-1937 0 0,-19-1 1024 0 0,-19-1-274 0 0,-101-9 1732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2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1228 0 1072 0 0,'0'0'3743'0'0,"-20"1"-2786"0"0,-354 18 1322 0 0,223-18-1609 0 0,-175 8-37 0 0,262-4-762 0 0,0 3 1 0 0,1 3-1 0 0,-65 20 0 0 0,107-25 161 0 0,5-1-731 0 0,33-7-980 0 0,28-2-2932 0 0,-27 4 2729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3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40 1540 0 0,'0'0'3519'0'0,"12"-7"-2751"0"0,38-21-408 0 0,-48 27-318 0 0,1 0-1 0 0,-1 1 1 0 0,1-1 0 0 0,-1 0 0 0 0,1 1 0 0 0,-1 0 0 0 0,1-1 0 0 0,-1 1 0 0 0,1 0 0 0 0,0 0 0 0 0,-1 0 0 0 0,1 1 0 0 0,0-1 0 0 0,-1 1 0 0 0,1-1 0 0 0,-1 1 0 0 0,1 0 0 0 0,-1 0-1 0 0,0 0 1 0 0,1 0 0 0 0,-1 1 0 0 0,0-1 0 0 0,0 0 0 0 0,0 1 0 0 0,0 0 0 0 0,0-1 0 0 0,0 1 0 0 0,0 0 0 0 0,0 0 0 0 0,-1 0 0 0 0,1 0 0 0 0,-1 0 0 0 0,1 1 0 0 0,-1-1 0 0 0,0 0 0 0 0,0 1-1 0 0,0-1 1 0 0,0 1 0 0 0,-1-1 0 0 0,1 1 0 0 0,0-1 0 0 0,-1 1 0 0 0,0 0 0 0 0,0-1 0 0 0,0 1 0 0 0,0-1 0 0 0,0 1 0 0 0,0 0 0 0 0,-1-1 0 0 0,1 1 0 0 0,-1-1 0 0 0,0 1 0 0 0,0-1-1 0 0,-2 5 1 0 0,-11 7 17 0 0,-2-1 0 0 0,1-1 0 0 0,-2 0 0 0 0,0-1 0 0 0,-23 11 0 0 0,20-10 33 0 0,19-12-47 0 0,0 0-1 0 0,1 0 1 0 0,-1 0 0 0 0,1 1 0 0 0,-1-1 0 0 0,0 0-1 0 0,1 0 1 0 0,-1 1 0 0 0,1-1 0 0 0,-1 0 0 0 0,1 1 0 0 0,-1-1-1 0 0,1 1 1 0 0,-1-1 0 0 0,1 1 0 0 0,-1-1 0 0 0,1 1-1 0 0,-1-1 1 0 0,1 1 0 0 0,0-1 0 0 0,-1 1 0 0 0,1-1-1 0 0,0 1 1 0 0,0 0 0 0 0,-1-1 0 0 0,1 1 0 0 0,0-1-1 0 0,0 1 1 0 0,0 0 0 0 0,0-1 0 0 0,0 1 0 0 0,0 0-1 0 0,0-1 1 0 0,0 1 0 0 0,0 0 0 0 0,0-1 0 0 0,0 1-1 0 0,1 0 1 0 0,0 1 7 0 0,1-1 0 0 0,-1 1 0 0 0,1-1 0 0 0,0 1 0 0 0,0-1 0 0 0,0 0 0 0 0,0 0 0 0 0,0 0 0 0 0,0 0 0 0 0,0-1 0 0 0,3 2 1 0 0,68 13 157 0 0,-72-14-182 0 0,36 2-1003 0 0,-1-1 1 0 0,1-2-1 0 0,-1-1 1 0 0,70-12-1 0 0,-73 8-1201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53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0 210 508 0 0,'0'0'3416'0'0,"22"6"-787"0"0,31-9-1830 0 0,100-18 1 0 0,3-1-1018 0 0,118-6 304 0 0,-52 4-90 0 0,-60 4 204 0 0,93-6 4 0 0,-190 18 670 0 0,-64 8-628 0 0,-2 0-219 0 0,1-1 0 0 0,0 1-1 0 0,-1-1 1 0 0,1 1 0 0 0,-1-1-1 0 0,1 1 1 0 0,-1-1 0 0 0,1 1-1 0 0,-1 0 1 0 0,1-1 0 0 0,-1 1-1 0 0,1 0 1 0 0,-1-1 0 0 0,1 1-1 0 0,-1 0 1 0 0,1 0 0 0 0,-1-1-1 0 0,0 1 1 0 0,1 0 0 0 0,-1 0-1 0 0,1 0 1 0 0,-1 0 0 0 0,0 0-1 0 0,1 0 1 0 0,-1 0 0 0 0,0 0-1 0 0,1 0 1 0 0,-1 0 0 0 0,1 0-1 0 0,-1 0 1 0 0,0 1 0 0 0,1-1-1 0 0,-1 0 1 0 0,1 0 0 0 0,-1 1-1 0 0,1-1 1 0 0,-1 0 0 0 0,1 1-1 0 0,-1-1 1 0 0,1 0 0 0 0,-1 1-1 0 0,0 0 1 0 0,-27 13 42 0 0,-29 21-129 0 0,42-27 127 0 0,1 1 0 0 0,-1 0 0 0 0,1 1 0 0 0,-23 22 1 0 0,34-28 84 0 0,-13 13-726 0 0,31-28 395 0 0,10-9 546 0 0,-20 18-337 0 0,-1-1 0 0 0,0 0 0 0 0,0 1 0 0 0,0-2 0 0 0,-1 1 0 0 0,1 0 0 0 0,-1-1 0 0 0,1 1 1 0 0,-1-1-1 0 0,-1 0 0 0 0,1 0 0 0 0,0 0 0 0 0,-1 0 0 0 0,0-1 0 0 0,0 1 0 0 0,0-1 0 0 0,0 1 0 0 0,-1-1 0 0 0,0 0 0 0 0,0 1 0 0 0,0-1 0 0 0,0-8 0 0 0,-7-20 161 0 0,0-1-4156 0 0,6 29 238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5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30 1804 0 0,'0'0'6275'0'0,"3"-4"-5956"0"0,4-5-496 0 0,5-7 3042 0 0,-23 25-1341 0 0,-37 45-1475 0 0,28-31-385 0 0,0-1 0 0 0,-2 0 0 0 0,0-1 0 0 0,-30 20 0 0 0,46-38-1979 0 0,20-14-5628 0 0,-3 5 7222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56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198 221 3664 0 0,'0'0'5125'0'0,"-75"-117"-4889"0"0,58 101-184 0 0,3-2-40 0 0,-2 4-12 0 0,-3 0 0 0 0,3 0-240 0 0,-1 4-656 0 0,3 0-1120 0 0,5 2-2413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6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871 1 1788 0 0,'0'0'5076'0'0,"11"3"-2146"0"0,-26 1-2965 0 0,0-1 0 0 0,1-1 0 0 0,-1 0 0 0 0,0-1-1 0 0,0-1 1 0 0,0 0 0 0 0,-20-3 0 0 0,-15 0 0 0 0,-259 1-173 0 0,296 2 214 0 0,0 0 1 0 0,0 1-1 0 0,1 0 1 0 0,-1 0-1 0 0,0 2 1 0 0,1-1 0 0 0,0 2-1 0 0,-18 6 1 0 0,-48 15-85 0 0,51-17 5 0 0,6-1 247 0 0,16-5-105 0 0,1 0 1 0 0,-1-1-1 0 0,0 1 1 0 0,0-1-1 0 0,0 0 1 0 0,1-1-1 0 0,-9 1 1 0 0,-26 6 686 0 0,14-1-2981 0 0,9-5-5121 0 0,19-1 6253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1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1459 19 816 0 0,'0'0'5637'0'0,"-3"-3"-4408"0"0,0 1-1091 0 0,0 0 0 0 0,0 0 0 0 0,0 1 1 0 0,0-1-1 0 0,0 1 0 0 0,0 0 0 0 0,0 0 0 0 0,0 0 0 0 0,-1 0 0 0 0,1 0 0 0 0,0 1 0 0 0,-1 0 1 0 0,1-1-1 0 0,0 1 0 0 0,-1 1 0 0 0,1-1 0 0 0,0 0 0 0 0,-1 1 0 0 0,1-1 0 0 0,0 1 0 0 0,-6 2 1 0 0,-17 5-282 0 0,-44 20 0 0 0,32-12 318 0 0,8-5-214 0 0,0 0 0 0 0,1 2 0 0 0,1 2-1 0 0,0 0 1 0 0,1 2 0 0 0,-36 28 0 0 0,53-35-13 0 0,0-1 0 0 0,1 1 1 0 0,0 1-1 0 0,1 0 0 0 0,0 0 1 0 0,0 1-1 0 0,1 0 0 0 0,-8 20 1 0 0,0 7 183 0 0,-14 61 0 0 0,2-7-91 0 0,17-62-64 0 0,-1-1 0 0 0,-2-1 0 0 0,-1 0-1 0 0,-1 0 1 0 0,-37 50 0 0 0,-286 335 474 0 0,277-342-231 0 0,4 3 1 0 0,-88 154-1 0 0,113-171 117 0 0,-34 87 0 0 0,57-119-192 0 0,1 0 0 0 0,1 0 0 0 0,1 1 0 0 0,2 0 0 0 0,0 0 0 0 0,1 35 0 0 0,3-46-106 0 0,0 0 1 0 0,1 0-1 0 0,0 1 1 0 0,2-1-1 0 0,0 0 1 0 0,1-1-1 0 0,0 1 1 0 0,1-1-1 0 0,8 18 1 0 0,-5-19-64 0 0,0-1 1 0 0,1 1-1 0 0,0-2 1 0 0,1 1 0 0 0,0-1-1 0 0,1-1 1 0 0,0 0 0 0 0,20 15-1 0 0,8 2-64 0 0,61 34-1 0 0,-88-58 28 0 0,-1-1-1 0 0,1 0 1 0 0,0 0 0 0 0,-1-1-1 0 0,1-1 1 0 0,0 0 0 0 0,0 0-1 0 0,0-1 1 0 0,19-3-1 0 0,5 2 33 0 0,-20-1 5 0 0,0 0-1 0 0,-1-1 0 0 0,1 0 0 0 0,-1-2 1 0 0,0 0-1 0 0,18-8 0 0 0,21-7-16 0 0,5 2 37 0 0,0 3 0 0 0,0 2 1 0 0,64-5-1 0 0,-44 10 199 0 0,102-4 63 0 0,-131 15-200 0 0,-1 2 0 0 0,95 22 0 0 0,29 5-324 0 0,349-16-308 0 0,-397-17 581 0 0,-103 1 79 0 0,-3 1-91 0 0,0-1-1 0 0,-1 0 1 0 0,1-2-1 0 0,-1 0 0 0 0,0-1 1 0 0,1-1-1 0 0,-1 0 1 0 0,17-8-1 0 0,18-8 161 0 0,54-12 0 0 0,-79 24-174 0 0,-4-2-5 0 0,0 0 0 0 0,-1-2 0 0 0,0-1 1 0 0,-1 0-1 0 0,-1-2 0 0 0,0 0 0 0 0,33-33 0 0 0,-38 35 25 0 0,5-7-37 0 0,0-1 0 0 0,18-26-1 0 0,9-8-178 0 0,-41 45 117 0 0,0-1 0 0 0,0-1 1 0 0,-1 1-1 0 0,-1-1 0 0 0,8-23 0 0 0,-6 16-5 0 0,7-23 8 0 0,-3 0 0 0 0,-2-1-1 0 0,-1 0 1 0 0,-2-1 0 0 0,-2 1 0 0 0,-3-71 0 0 0,-1 72 95 0 0,-4-88 185 0 0,2 115-194 0 0,0 0-1 0 0,-1 1 1 0 0,-1-1 0 0 0,0 1 0 0 0,-1 0 0 0 0,-11-23 0 0 0,-12-13-14 0 0,-40-56 1 0 0,39 65 49 0 0,-95-124 60 0 0,89 127-94 0 0,-80-68 0 0 0,5 6 95 0 0,72 65-47 0 0,-69-48 0 0 0,63 50-23 0 0,-10-11 11 0 0,32 26-25 0 0,0 0 1 0 0,-1 2 0 0 0,0 0 0 0 0,-36-17 0 0 0,-51-15 36 0 0,103 45-124 0 0,0 1-1 0 0,0 0 1 0 0,-1 0-1 0 0,1 1 1 0 0,-1 0-1 0 0,1 1 1 0 0,-9-1-1 0 0,-36-5-82 0 0,-69-28 146 0 0,45 12-510 0 0,69 19 480 0 0,1 0 0 0 0,0 0 0 0 0,0-1 0 0 0,0 0-1 0 0,0 0 1 0 0,1 0 0 0 0,0-1 0 0 0,-1 0 0 0 0,-6-8 0 0 0,10 10 56 0 0,-1 1-1 0 0,0-1 1 0 0,1 1 0 0 0,-1 0 0 0 0,0 0-1 0 0,-1 0 1 0 0,1 0 0 0 0,0 0 0 0 0,0 1-1 0 0,-1 0 1 0 0,-6-2 0 0 0,-20-12 37 0 0,-8-12 310 0 0,-5-3-3587 0 0,72 51-2794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0 260 0 0,'0'0'5161'0'0,"4"51"-2973"0"0,8 47-1521 0 0,-2 132 0 0 0,-10-179-586 0 0,3 1 0 0 0,2-1 0 0 0,12 52 0 0 0,-15-92-166 0 0,-1 0-1 0 0,0 0 1 0 0,-1 0 0 0 0,-1 14-1 0 0,0-15 151 0 0,1 0 0 0 0,0 0 0 0 0,0 0 0 0 0,1 0 0 0 0,3 14 0 0 0,-2-15-54 0 0,-1-1 0 0 0,0 0 0 0 0,0 0 0 0 0,-1 1 0 0 0,0-1 0 0 0,-1 0 0 0 0,-1 9-1 0 0,1-6-2910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42 552 0 0,'0'-2'9054'0'0,"49"6"-8088"0"0,408-20-1470 0 0,-439 15 489 0 0,1-1 0 0 0,-1-1 0 0 0,20-5 0 0 0,-20 4 24 0 0,1 0 0 0 0,0 1 0 0 0,21 0 0 0 0,166 3 1154 0 0,-141 10-695 0 0,-65-10-491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49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40 971 432 0 0,'0'0'2939'0'0,"-9"0"-1542"0"0,5-26-1166 0 0,1 0-1 0 0,2 0 1 0 0,2-52-1 0 0,1 19-305 0 0,-9-296 1832 0 0,-5 63-25 0 0,5 195-1369 0 0,7 89-1295 0 0,1 4-1091 0 0,-2 22-4489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58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1288 240 0 0,'-6'5'9955'0'0,"-11"-376"-12488"0"0,13 338 2517 0 0,-2 0 1 0 0,-12-41-1 0 0,8 35 46 0 0,-6-39 0 0 0,10 31-61 0 0,-6-41-45 0 0,0-94 1 0 0,11 147-135 0 0,-2-1 0 0 0,-1 1 0 0 0,-9-38 0 0 0,2 7 510 0 0,-3-18 28 0 0,6 66 1237 0 0,0 37-450 0 0,6-12-1506 0 0,0 2 354 0 0,-1 0 0 0 0,0 0 0 0 0,-1-1 1 0 0,0 1-1 0 0,0-1 0 0 0,-1 0 0 0 0,0 0 1 0 0,0 0-1 0 0,-1 0 0 0 0,0-1 1 0 0,-12 11-1 0 0,11-15-111 0 0,13-15 209 0 0,11-14-80 0 0,-3 8-12 0 0,-6 10-14 0 0,-1 0 0 0 0,0-1 0 0 0,0 0-1 0 0,-1 0 1 0 0,6-12 0 0 0,-12 23 157 0 0,0 1 0 0 0,0 0 0 0 0,1-1-1 0 0,-1 1 1 0 0,1-1 0 0 0,0 1-1 0 0,0-1 1 0 0,0 1 0 0 0,0-1-1 0 0,0 1 1 0 0,0-1 0 0 0,1 0-1 0 0,-1 1 1 0 0,1-1 0 0 0,0 0 0 0 0,0 0-1 0 0,-1 0 1 0 0,5 2 0 0 0,-3-1-157 0 0,0 0 1 0 0,0 0-1 0 0,0 0 1 0 0,0-1-1 0 0,1 1 1 0 0,-1-1 0 0 0,1 0-1 0 0,0 0 1 0 0,-1 0-1 0 0,1 0 1 0 0,0-1-1 0 0,0 0 1 0 0,0 0-1 0 0,7 2 1 0 0,15-8-2417 0 0,-4-10-3547 0 0,-16 11 4580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8:59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 2980 0 0,'0'0'6357'0'0,"-1"8"-6273"0"0,0-4-76 0 0,-1 11 56 0 0,0 0 0 0 0,1 1 0 0 0,1 28 0 0 0,0-43-74 0 0,0 0 0 0 0,1 1 0 0 0,-1-1 0 0 0,0 0 1 0 0,0 0-1 0 0,1 0 0 0 0,-1 1 0 0 0,1-1 0 0 0,-1 0 0 0 0,1 0 0 0 0,-1 0 0 0 0,1 0 1 0 0,0 0-1 0 0,0 0 0 0 0,-1 0 0 0 0,1 0 0 0 0,0 0 0 0 0,0 0 0 0 0,0-1 1 0 0,0 1-1 0 0,0 0 0 0 0,0 0 0 0 0,0-1 0 0 0,0 1 0 0 0,0-1 0 0 0,1 1 0 0 0,-1-1 1 0 0,0 1-1 0 0,0-1 0 0 0,0 0 0 0 0,1 0 0 0 0,-1 1 0 0 0,0-1 0 0 0,0 0 0 0 0,1 0 1 0 0,-1 0-1 0 0,0 0 0 0 0,0-1 0 0 0,1 1 0 0 0,-1 0 0 0 0,0 0 0 0 0,0-1 1 0 0,0 1-1 0 0,1-1 0 0 0,-1 1 0 0 0,0-1 0 0 0,0 0 0 0 0,2-1 0 0 0,2 0-79 0 0,1-1 0 0 0,-1 0 0 0 0,0 0 0 0 0,0-1 0 0 0,0 0 0 0 0,0 0 0 0 0,-1 0 0 0 0,7-7 0 0 0,-7 4 0 0 0,0 1 1 0 0,-1 0-1 0 0,1-1 0 0 0,-1 1 1 0 0,-1-1-1 0 0,1 0 0 0 0,-1 0 1 0 0,-1 0-1 0 0,1 0 0 0 0,-1-1 1 0 0,0 1-1 0 0,0-13 0 0 0,-1 20 107 0 0,0 0 0 0 0,-1 0-1 0 0,1 0 1 0 0,0 0 0 0 0,0 0 0 0 0,0 0-1 0 0,0 0 1 0 0,0 0 0 0 0,0 1 0 0 0,0-1-1 0 0,0 0 1 0 0,0 0 0 0 0,0 0-1 0 0,0 0 1 0 0,0 0 0 0 0,0 0 0 0 0,-1 0-1 0 0,1 0 1 0 0,0 0 0 0 0,0 0 0 0 0,0 0-1 0 0,0 0 1 0 0,0 0 0 0 0,0 0-1 0 0,0 0 1 0 0,0 0 0 0 0,0 0 0 0 0,0 0-1 0 0,0 0 1 0 0,-1 0 0 0 0,1 0-1 0 0,0 0 1 0 0,0 0 0 0 0,0 0 0 0 0,0 0-1 0 0,0 0 1 0 0,0 0 0 0 0,0 0 0 0 0,0 0-1 0 0,0 0 1 0 0,0-1 0 0 0,0 1-1 0 0,0 0 1 0 0,-1 0 0 0 0,1 0 0 0 0,0 0-1 0 0,0 0 1 0 0,0 0 0 0 0,0 0-1 0 0,0 0 1 0 0,0 0 0 0 0,0 0 0 0 0,0 0-1 0 0,-3 9 646 0 0,3 238-350 0 0,-1-246-380 0 0,1 0 1 0 0,0 0 0 0 0,0 1 0 0 0,-1-1 0 0 0,1 0 0 0 0,-1 0 0 0 0,1 0 0 0 0,-1 0 0 0 0,1 1 0 0 0,-1-1 0 0 0,0 0 0 0 0,0 0 0 0 0,1 0 0 0 0,-1 0 0 0 0,0-1 0 0 0,0 1 0 0 0,0 0 0 0 0,0 0 0 0 0,0 0 0 0 0,0-1 0 0 0,0 1 0 0 0,0 0 0 0 0,0-1 0 0 0,-1 1 0 0 0,1-1 0 0 0,0 0-1 0 0,0 1 1 0 0,-1-1 0 0 0,-1 1 0 0 0,2-1-253 0 0,0 0 1 0 0,-1 0-1 0 0,1 0 0 0 0,0 0 0 0 0,0 0 0 0 0,0 0 0 0 0,0 0 0 0 0,-1 0 1 0 0,1-1-1 0 0,0 1 0 0 0,0 0 0 0 0,0-1 0 0 0,0 1 0 0 0,0 0 0 0 0,0-1 0 0 0,0 0 1 0 0,0 1-1 0 0,0-1 0 0 0,0 0 0 0 0,-2-1 0 0 0,1-2-183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07.73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 1043 180 0 0,'0'0'2513'0'0,"-9"12"1334"0"0,18-14-3750 0 0,0-1 1 0 0,0 0-1 0 0,0 0 0 0 0,0-1 1 0 0,-1 0-1 0 0,1 0 0 0 0,10-8 1 0 0,0 1-144 0 0,299-162 78 0 0,92-33 84 0 0,-265 127-87 0 0,-63 33-12 0 0,-39 22 76 0 0,198-111 252 0 0,-54 28 43 0 0,-158 91-348 0 0,39-16 0 0 0,-8 3 217 0 0,73-39 391 0 0,-128 64 1162 0 0,-15 18-1344 0 0,3 6-416 0 0,-2 0 0 0 0,0-1 0 0 0,-18 29 0 0 0,13-24 62 0 0,-18 41 0 0 0,19-39-199 0 0,24-45 10 0 0,31-54 161 0 0,-39 67-85 0 0,0-1-1 0 0,0 1 1 0 0,-1-1-1 0 0,1 0 1 0 0,-1 0-1 0 0,-1 0 1 0 0,1 0-1 0 0,-1 0 1 0 0,-1 0-1 0 0,1-9 1044 0 0,-1 16-1032 0 0,-1-2 29 0 0,-1-1 0 0 0,0 1 0 0 0,1 0 0 0 0,-1 0 1 0 0,0 1-1 0 0,0-1 0 0 0,0 0 0 0 0,0 0 0 0 0,-1 1 0 0 0,-3-3 0 0 0,-2-1 55 0 0,-50-32 130 0 0,49 32-444 0 0,0 0 1 0 0,1 0-1 0 0,-1 0 1 0 0,1-1-1 0 0,0-1 1 0 0,0 1-1 0 0,1-1 1 0 0,0 0-1 0 0,-8-12 1 0 0,11 7-4720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10.78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129 313 932 0 0,'0'0'4028'0'0,"-7"23"1512"0"0,8-28-5538 0 0,1 0-1 0 0,0 1 1 0 0,-1-1-1 0 0,1 0 1 0 0,1 1-1 0 0,-1-1 1 0 0,4-4-1 0 0,13-27-91 0 0,-15 22 36 0 0,-1 1 0 0 0,0-1 0 0 0,-1 1 0 0 0,-1-1-1 0 0,0 0 1 0 0,-1-19 0 0 0,-1 26 63 0 0,0 0-1 0 0,0 0 0 0 0,-1 0 0 0 0,0 1 0 0 0,0-1 0 0 0,-1 1 0 0 0,0-1 1 0 0,0 1-1 0 0,0 0 0 0 0,-1 0 0 0 0,0 1 0 0 0,0-1 0 0 0,0 1 0 0 0,-8-7 1 0 0,3 1 20 0 0,7 8-15 0 0,0 1 1 0 0,1-1-1 0 0,-2 1 1 0 0,1-1-1 0 0,0 1 0 0 0,0 0 1 0 0,-1 0-1 0 0,1 0 0 0 0,-1 0 1 0 0,1 1-1 0 0,-5-3 1846 0 0,7 13-1833 0 0,0-3-46 0 0,0 1 0 0 0,0-1 0 0 0,0 1 0 0 0,-1-1 0 0 0,0 0 0 0 0,-3 11 0 0 0,2-14-2 0 0,1 0 0 0 0,-1 0 0 0 0,0 0-1 0 0,0-1 1 0 0,0 1 0 0 0,-1 0 0 0 0,1-1 0 0 0,-1 0 0 0 0,1 1 0 0 0,-1-1 0 0 0,0 0 0 0 0,0 0 0 0 0,0-1 0 0 0,-5 3-1 0 0,-21 14-33 0 0,21-14-128 0 0,27-20 231 0 0,21-26-239 0 0,-33 34 120 0 0,0-1 0 0 0,1 1 1 0 0,1 0-1 0 0,-1 0 0 0 0,1 1 0 0 0,0 1 0 0 0,13-8 0 0 0,-21 14 100 0 0,1-1-1 0 0,-1 1 0 0 0,1 0 0 0 0,-1 0 0 0 0,1-1 1 0 0,-1 1-1 0 0,1 0 0 0 0,-1 0 0 0 0,1 0 1 0 0,-1 1-1 0 0,1-1 0 0 0,0 0 0 0 0,-1 0 0 0 0,1 1 1 0 0,-1-1-1 0 0,1 1 0 0 0,-1 0 0 0 0,0-1 0 0 0,1 1 1 0 0,-1 0-1 0 0,0 0 0 0 0,1 0 0 0 0,-1 0 1 0 0,0 0-1 0 0,0 0 0 0 0,0 0 0 0 0,0 0 0 0 0,0 0 1 0 0,0 1-1 0 0,0-1 0 0 0,0 0 0 0 0,0 1 1 0 0,0 1-1 0 0,1-1-22 0 0,0 1 0 0 0,0 0 0 0 0,0-1 0 0 0,0 0 0 0 0,0 1 0 0 0,1-1 0 0 0,-1 0 0 0 0,1 0 0 0 0,-1-1 0 0 0,1 1 0 0 0,0 0 0 0 0,0-1 0 0 0,0 0 0 0 0,4 2 0 0 0,-1-2-356 0 0,0 0-1 0 0,0-1 0 0 0,0 0 1 0 0,0 0-1 0 0,0 0 0 0 0,-1-1 1 0 0,1 1-1 0 0,0-1 0 0 0,0-1 0 0 0,0 1 1 0 0,-1-1-1 0 0,1 0 0 0 0,-1-1 1 0 0,1 1-1 0 0,-1-1 0 0 0,0 0 1 0 0,0 0-1 0 0,6-6 0 0 0,14-7-4198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11.57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186 0 3444 0 0,'0'0'5112'0'0,"-1"11"-4933"0"0,1-5-166 0 0,-1 1 0 0 0,0-1 0 0 0,0 0 0 0 0,0 0 0 0 0,-1 0 0 0 0,1 0 0 0 0,-2-1-1 0 0,1 1 1 0 0,-1 0 0 0 0,0-1 0 0 0,0 0 0 0 0,0 0 0 0 0,0 0 0 0 0,-1 0 0 0 0,-9 9-1 0 0,-45 36-18 0 0,54-47-96 0 0,-1 0 1 0 0,0 0 0 0 0,0 0-1 0 0,0-1 1 0 0,0 0 0 0 0,0 0-1 0 0,0 0 1 0 0,-1-1 0 0 0,1 1-1 0 0,0-1 1 0 0,-10 0 0 0 0,14-1 61 0 0,0-1 0 0 0,0 0 0 0 0,0 0 0 0 0,0 1 0 0 0,1-1 0 0 0,-1 0 0 0 0,0 0 0 0 0,0 0 0 0 0,1 0 0 0 0,-1 0 0 0 0,0 0 0 0 0,1 0 0 0 0,-1 0 1 0 0,1 0-1 0 0,0 0 0 0 0,-1-1 0 0 0,1 1 0 0 0,0 0 0 0 0,0 0 0 0 0,-1 0 0 0 0,1-1 0 0 0,0 1 0 0 0,0 0 0 0 0,0 0 0 0 0,1 0 0 0 0,-1 0 0 0 0,0-1 0 0 0,0 1 0 0 0,1-2 0 0 0,7-37-805 0 0,-7 39 850 0 0,-1 0 1 0 0,0 0 0 0 0,0 0 0 0 0,0 0-1 0 0,1 1 1 0 0,-1-1 0 0 0,1 0 0 0 0,-1 0-1 0 0,0 1 1 0 0,1-1 0 0 0,-1 0 0 0 0,1 1-1 0 0,0-1 1 0 0,-1 0 0 0 0,1 1 0 0 0,-1-1-1 0 0,1 1 1 0 0,0-1 0 0 0,0 1 0 0 0,-1-1-1 0 0,1 1 1 0 0,0 0 0 0 0,0-1 0 0 0,-1 1-1 0 0,1 0 1 0 0,0-1 0 0 0,0 1 0 0 0,0 0-1 0 0,0 0 1 0 0,-1 0 0 0 0,1 0 0 0 0,2 0-1 0 0,12 23 2571 0 0,-4-2-2423 0 0,-6-14 28 0 0,0 0 0 0 0,1 0 0 0 0,0 0 0 0 0,0-1 0 0 0,1 0 0 0 0,0 0 0 0 0,0-1 0 0 0,0 0 0 0 0,1 0 0 0 0,7 3 0 0 0,-11-6-306 0 0,-1 0 0 0 0,0-1 0 0 0,1 0 0 0 0,-1 1 0 0 0,1-1-1 0 0,-1 0 1 0 0,1-1 0 0 0,-1 1 0 0 0,1-1 0 0 0,0 1 0 0 0,-1-1 0 0 0,1 0 0 0 0,0-1 0 0 0,-1 1-1 0 0,1-1 1 0 0,0 1 0 0 0,-1-1 0 0 0,1 0 0 0 0,-1 0 0 0 0,1-1 0 0 0,-1 1 0 0 0,0-1-1 0 0,0 1 1 0 0,1-1 0 0 0,-1 0 0 0 0,4-4 0 0 0,5-5-1756 0 0,2 2-1032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16.28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85 1 608 0 0,'0'0'7037'0'0,"-13"11"-6791"0"0,-35 32-69 0 0,46-41-107 0 0,0 0 0 0 0,0 0 0 0 0,0 0 0 0 0,0 0 0 0 0,0 0 0 0 0,1 0 1 0 0,-1 1-1 0 0,1-1 0 0 0,-1 0 0 0 0,1 1 0 0 0,0-1 0 0 0,0 1 0 0 0,0-1 0 0 0,0 5 0 0 0,1-5-48 0 0,0-1 0 0 0,0 0 0 0 0,0 1 0 0 0,0-1 1 0 0,1 0-1 0 0,-1 0 0 0 0,0 1 0 0 0,1-1 0 0 0,-1 0 0 0 0,1 0 0 0 0,-1 1 0 0 0,1-1 0 0 0,0 0 1 0 0,0 0-1 0 0,-1 0 0 0 0,1 0 0 0 0,0 0 0 0 0,0 0 0 0 0,0 0 0 0 0,2 1 0 0 0,5 3-5 0 0,0-1 0 0 0,0 0 1 0 0,0 0-1 0 0,0-1 0 0 0,1 0 0 0 0,13 2 0 0 0,1 2 82 0 0,-22-6-87 0 0,0-1 0 0 0,1 0 0 0 0,-1 1-1 0 0,0-1 1 0 0,0 1 0 0 0,0-1 0 0 0,0 1 0 0 0,0-1 0 0 0,1 1 0 0 0,-1 0 0 0 0,0 0 0 0 0,0-1 0 0 0,-1 1 0 0 0,1 0 0 0 0,0 0 0 0 0,0 0 0 0 0,0 0 0 0 0,-1 0 0 0 0,1 0 0 0 0,0 0 0 0 0,-1 0 0 0 0,1 0 0 0 0,-1 1 0 0 0,1-1 0 0 0,-1 0 0 0 0,0 0 0 0 0,1 2 0 0 0,-2-1-26 0 0,0 0-1 0 0,1-1 1 0 0,-1 1-1 0 0,0 0 1 0 0,0 0 0 0 0,0-1-1 0 0,-1 1 1 0 0,1 0-1 0 0,0-1 1 0 0,0 0 0 0 0,-1 1-1 0 0,1-1 1 0 0,-1 0-1 0 0,0 1 1 0 0,1-1 0 0 0,-4 1-1 0 0,-18 11-126 0 0,55 16 799 0 0,-29-27-648 0 0,0 0 1 0 0,0 0-1 0 0,0 1 1 0 0,0-1-1 0 0,-1 1 0 0 0,1-1 1 0 0,-1 1-1 0 0,1 0 1 0 0,-1 0-1 0 0,0 0 1 0 0,0 0-1 0 0,0 1 0 0 0,-1-1 1 0 0,1 1-1 0 0,-1-1 1 0 0,0 1-1 0 0,0-1 0 0 0,0 1 1 0 0,0-1-1 0 0,0 8 1 0 0,-2-8-18 0 0,1 0 0 0 0,-1 0 0 0 0,0 0 0 0 0,0 0 1 0 0,0 0-1 0 0,-1 0 0 0 0,1-1 0 0 0,-1 1 0 0 0,1 0 1 0 0,-1-1-1 0 0,0 1 0 0 0,0-1 0 0 0,0 0 0 0 0,0 0 1 0 0,0 0-1 0 0,-1 0 0 0 0,1 0 0 0 0,-1 0 0 0 0,1 0 1 0 0,-1-1-1 0 0,0 1 0 0 0,0-1 0 0 0,0 0 0 0 0,-5 2 1 0 0,-45 13-3963 0 0,47-10 992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14.5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1021 1442 456 0 0,'0'0'9351'0'0,"-21"-38"-9558"0"0,-9-18 214 0 0,-67-95 1 0 0,32 55 17 0 0,-92-122 179 0 0,-32-54 606 0 0,-10-61-656 0 0,127 237-349 0 0,62 84 191 0 0,-2-1-110 0 0,0-1 0 0 0,2 0 0 0 0,0 0 0 0 0,0-1 0 0 0,-7-17 0 0 0,2 14 35 0 0,13 16 84 0 0,0 0 1 0 0,0 0 0 0 0,0 1 0 0 0,0-1 0 0 0,1 0-1 0 0,-1-1 1 0 0,1 1 0 0 0,-1 0 0 0 0,1 0 0 0 0,0-1-1 0 0,0 1 1 0 0,0-1 0 0 0,0 1 0 0 0,0-1 0 0 0,0 1-1 0 0,0-6 1 0 0,0 1 384 0 0,-1 15 900 0 0,-2 17-628 0 0,4-5-690 0 0,0-1-1 0 0,-2 1 0 0 0,0-1 0 0 0,-1 0 1 0 0,-8 29-1 0 0,8-39 65 0 0,-13 37-108 0 0,15-43 80 0 0,0-1 0 0 0,-1 1-1 0 0,1-1 1 0 0,0 0-1 0 0,-1 1 1 0 0,1-1-1 0 0,-1 0 1 0 0,0 0 0 0 0,1 0-1 0 0,-1 0 1 0 0,0 0-1 0 0,0 0 1 0 0,-4 2-1 0 0,11-9-71 0 0,-1-1 0 0 0,1 1 0 0 0,-1-1-1 0 0,0 0 1 0 0,5-10 0 0 0,2-2-11 0 0,0 1-128 0 0,0-1 0 0 0,-2 0 0 0 0,0 0 0 0 0,-1-1 0 0 0,8-26 0 0 0,-13 47 498 0 0,0 0 1 0 0,0 0-1 0 0,0 1 1 0 0,-1-1 0 0 0,1 1-1 0 0,0 0 1 0 0,-1-1-1 0 0,4 7 1 0 0,4 2-101 0 0,-6-7-258 0 0,0-1 1 0 0,1 0 0 0 0,-1-1 0 0 0,1 1 0 0 0,0-1 0 0 0,-1 0 0 0 0,1 0 0 0 0,0 0 0 0 0,0 0 0 0 0,0-1 0 0 0,1 0 0 0 0,-1 0 0 0 0,0-1 0 0 0,0 1 0 0 0,1-1 0 0 0,-1 0 0 0 0,7-2-1 0 0,-5 2-582 0 0,-1-1-1 0 0,1 0 0 0 0,-1-1 0 0 0,1 0 0 0 0,-1 0 0 0 0,0 0 1 0 0,11-6-1 0 0,-2 0-3139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69 416 0 0,'0'0'6737'0'0,"-1"16"-6580"0"0,-6 74 195 0 0,7-88-265 0 0,0 1-1 0 0,0-1 1 0 0,1 0 0 0 0,-1 0-1 0 0,0 0 1 0 0,1 1 0 0 0,0-1-1 0 0,-1 0 1 0 0,1 0 0 0 0,0 0 0 0 0,0 0-1 0 0,0 0 1 0 0,0 0 0 0 0,0 0-1 0 0,1 0 1 0 0,-1-1 0 0 0,1 1-1 0 0,-1 0 1 0 0,1-1 0 0 0,0 1-1 0 0,-1-1 1 0 0,1 0 0 0 0,0 1-1 0 0,0-1 1 0 0,0 0 0 0 0,0 0-1 0 0,0 0 1 0 0,0-1 0 0 0,0 1-1 0 0,0 0 1 0 0,0-1 0 0 0,4 1-1 0 0,-3 0-50 0 0,1-1-1 0 0,-1 0 1 0 0,0 0-1 0 0,0 0 1 0 0,0 0-1 0 0,1 0 1 0 0,-1-1-1 0 0,0 1 0 0 0,0-1 1 0 0,0 0-1 0 0,0 0 1 0 0,0 0-1 0 0,0-1 1 0 0,0 1-1 0 0,0-1 1 0 0,0 1-1 0 0,-1-1 1 0 0,1 0-1 0 0,-1 0 0 0 0,1 0 1 0 0,3-5-1 0 0,-2 1-51 0 0,0 1 0 0 0,-1-1 0 0 0,1 0 0 0 0,-1 0 0 0 0,-1 0 0 0 0,1-1 0 0 0,-1 1 0 0 0,0-1-1 0 0,-1 1 1 0 0,0-1 0 0 0,0 1 0 0 0,0-1 0 0 0,-1 0 0 0 0,0 0 0 0 0,0 1 0 0 0,0-1 0 0 0,-1 0 0 0 0,-2-7-1 0 0,2 10-61 0 0,0 0 0 0 0,0 0 0 0 0,-1 0 0 0 0,1 1 0 0 0,-1-1 0 0 0,0 0-1 0 0,0 1 1 0 0,-1-1 0 0 0,1 1 0 0 0,-1 0 0 0 0,0 0 0 0 0,1 0-1 0 0,-1 0 1 0 0,-1 0 0 0 0,1 1 0 0 0,0-1 0 0 0,-1 1 0 0 0,1 0-1 0 0,-1 0 1 0 0,1 0 0 0 0,-1 1 0 0 0,0-1 0 0 0,0 1 0 0 0,0 0-1 0 0,0 0 1 0 0,0 0 0 0 0,0 0 0 0 0,0 1 0 0 0,0 0 0 0 0,-5 0-1 0 0,7 0-115 0 0,0 0-1 0 0,1 0 1 0 0,-1 1-1 0 0,1-1 0 0 0,-1 1 1 0 0,1-1-1 0 0,-1 1 1 0 0,1-1-1 0 0,-1 1 0 0 0,1 0 1 0 0,0 0-1 0 0,-1 0 0 0 0,1 0 1 0 0,0 0-1 0 0,0 0 1 0 0,-1 0-1 0 0,1 0 0 0 0,0 0 1 0 0,0 1-1 0 0,0-1 1 0 0,1 0-1 0 0,-1 1 0 0 0,0-1 1 0 0,0 0-1 0 0,1 1 0 0 0,-1-1 1 0 0,1 1-1 0 0,-1 1 1 0 0,-2 11-1964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16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1144 0 0,'0'0'2667'0'0,"-9"3"2480"0"0,-7 5-2603 0 0,15-4-2590 0 0,0-3 42 0 0,1-1 1 0 0,-1 1 0 0 0,1-1-1 0 0,-1 1 1 0 0,1-1-1 0 0,0 1 1 0 0,-1 0-1 0 0,1-1 1 0 0,0 1 0 0 0,0 0-1 0 0,-1-1 1 0 0,1 1-1 0 0,0 0 1 0 0,0-1-1 0 0,0 1 1 0 0,0 0 0 0 0,0-1-1 0 0,0 1 1 0 0,0 0-1 0 0,0-1 1 0 0,0 1 0 0 0,0 0-1 0 0,0 0 1 0 0,1-1-1 0 0,-1 1 1 0 0,0-1-1 0 0,0 1 1 0 0,1 0 0 0 0,-1-1-1 0 0,0 1 1 0 0,1 0-1 0 0,-1-1 1 0 0,1 1-1 0 0,-1-1 1 0 0,0 1 0 0 0,1-1-1 0 0,0 1 1 0 0,0-1-52 0 0,-1-1 1 0 0,0 1 0 0 0,1-1-1 0 0,-1 1 1 0 0,0-1-1 0 0,0 1 1 0 0,0-1 0 0 0,0 0-1 0 0,0 1 1 0 0,0-1-1 0 0,0 1 1 0 0,0-1 0 0 0,0 0-1 0 0,0 1 1 0 0,0-1-1 0 0,0 1 1 0 0,0-1 0 0 0,0 1-1 0 0,0-1 1 0 0,0 0 0 0 0,-1 1-1 0 0,1-1 1 0 0,0 1-1 0 0,0-1 1 0 0,-1 1 0 0 0,1-1-1 0 0,0 1 1 0 0,-1-1-1 0 0,1 1 1 0 0,-1 0 0 0 0,1-1-1 0 0,-1 1 1 0 0,1-1-1 0 0,0 1 1 0 0,-1 0 0 0 0,0-1-1 0 0,1 1 1 0 0,-1 0-1 0 0,1 0 1 0 0,-1-1 0 0 0,1 1-1 0 0,-1 0 1 0 0,1 0 0 0 0,-2 0-1 0 0,1 0 96 0 0,0 0 1 0 0,-1 0-1 0 0,1 0 0 0 0,0 0 1 0 0,-1 0-1 0 0,1 0 0 0 0,0 1 1 0 0,0-1-1 0 0,-1 1 0 0 0,1-1 1 0 0,0 1-1 0 0,0-1 0 0 0,0 1 1 0 0,-1 0-1 0 0,1-1 0 0 0,0 1 1 0 0,0 0-1 0 0,0 0 0 0 0,0 0 0 0 0,0 0 1 0 0,1 0-1 0 0,-1 0 0 0 0,0 0 1 0 0,0 0-1 0 0,1 0 0 0 0,-2 2 1 0 0,1 1 48 0 0,-1 0-1 0 0,1 0 1 0 0,1 0 0 0 0,-1 0 0 0 0,0 0 0 0 0,1 0 0 0 0,0 6 0 0 0,1-9-106 0 0,-1 0 0 0 0,1-1 0 0 0,-1 0 0 0 0,1 1 0 0 0,-1-1 0 0 0,1 1 0 0 0,0-1 0 0 0,-1 1 0 0 0,1-1 0 0 0,0 0 0 0 0,-1 0 0 0 0,1 1 0 0 0,0-1 0 0 0,-1 0 0 0 0,1 0 0 0 0,0 0 0 0 0,-1 0 0 0 0,1 0 0 0 0,0 0 0 0 0,0 0 0 0 0,-1 0 0 0 0,1 0 0 0 0,0 0 0 0 0,0 0 1 0 0,-1 0-1 0 0,1 0 0 0 0,0-1 0 0 0,-1 1 0 0 0,1 0 0 0 0,1-1 0 0 0,22-8-646 0 0,-22 7 613 0 0,-1 0 0 0 0,0 0 0 0 0,1-1 0 0 0,-1 1 0 0 0,0 0 0 0 0,-1-1 0 0 0,1 1 0 0 0,0-1 0 0 0,-1 1 0 0 0,1-1 0 0 0,-1 1 0 0 0,0-1 0 0 0,0 1 0 0 0,0-1 0 0 0,-1-4 0 0 0,1 6 54 0 0,0 1 1 0 0,0-1-1 0 0,0 0 1 0 0,0 0-1 0 0,0 0 0 0 0,0 0 1 0 0,0 0-1 0 0,-1 1 1 0 0,1-1-1 0 0,0 0 0 0 0,-1 0 1 0 0,1 1-1 0 0,-1-1 1 0 0,1 0-1 0 0,0 0 0 0 0,-1 1 1 0 0,0-1-1 0 0,1 0 0 0 0,-1 1 1 0 0,1-1-1 0 0,-1 1 1 0 0,0-1-1 0 0,1 1 0 0 0,-1-1 1 0 0,0 1-1 0 0,0-1 1 0 0,1 1-1 0 0,-1 0 0 0 0,0-1 1 0 0,0 1-1 0 0,0 0 1 0 0,0 0-1 0 0,1-1 0 0 0,-1 1 1 0 0,0 0-1 0 0,0 0 1 0 0,0 0-1 0 0,0 0 0 0 0,0 0 1 0 0,1 0-1 0 0,-1 1 0 0 0,0-1 1 0 0,0 0-1 0 0,0 0 1 0 0,0 1-1 0 0,1-1 0 0 0,-3 1 1 0 0,2 0 42 0 0,-1 0 1 0 0,1 0-1 0 0,0 0 0 0 0,0 1 1 0 0,-1-1-1 0 0,1 0 1 0 0,0 1-1 0 0,0-1 0 0 0,0 1 1 0 0,0-1-1 0 0,0 1 1 0 0,1-1-1 0 0,-1 1 0 0 0,0 0 1 0 0,1-1-1 0 0,-1 1 1 0 0,1 0-1 0 0,0-1 0 0 0,-1 1 1 0 0,1 0-1 0 0,0 3 1 0 0,0-4-32 0 0,0 0 1 0 0,0 0-1 0 0,0 0 1 0 0,0 0-1 0 0,0 0 1 0 0,0 0 0 0 0,0 0-1 0 0,0 0 1 0 0,0 0-1 0 0,1 0 1 0 0,-1 0-1 0 0,0 0 1 0 0,1 0 0 0 0,-1 0-1 0 0,1 0 1 0 0,-1 0-1 0 0,1 0 1 0 0,-1 0-1 0 0,1 0 1 0 0,0-1-1 0 0,-1 1 1 0 0,1 0 0 0 0,0 0-1 0 0,0-1 1 0 0,-1 1-1 0 0,1 0 1 0 0,0-1-1 0 0,0 1 1 0 0,0-1-1 0 0,0 1 1 0 0,0-1 0 0 0,0 0-1 0 0,0 1 1 0 0,0-1-1 0 0,0 0 1 0 0,0 0-1 0 0,1 1 1 0 0,0-1-68 0 0,-1 0 0 0 0,0 0-1 0 0,1-1 1 0 0,-1 1 0 0 0,0 0 0 0 0,0-1-1 0 0,1 1 1 0 0,-1 0 0 0 0,0-1 0 0 0,0 1 0 0 0,0-1-1 0 0,0 0 1 0 0,0 1 0 0 0,1-1 0 0 0,-1 0 0 0 0,0 0-1 0 0,-1 0 1 0 0,1 0 0 0 0,0 0 0 0 0,0 0 0 0 0,0 0-1 0 0,0-1 1 0 0,0 1 43 0 0,-1 1-1 0 0,0-1 1 0 0,0 1 0 0 0,0-1 0 0 0,0 0-1 0 0,1 1 1 0 0,-1-1 0 0 0,0 0-1 0 0,0 1 1 0 0,0-1 0 0 0,0 0-1 0 0,0 1 1 0 0,-1-1 0 0 0,1 0-1 0 0,0 1 1 0 0,0-1 0 0 0,0 1-1 0 0,0-1 1 0 0,-1 0 0 0 0,1 1-1 0 0,0-1 1 0 0,-1 1 0 0 0,1-1-1 0 0,0 1 1 0 0,-1-1 0 0 0,1 1 0 0 0,-1-1-1 0 0,1 1 1 0 0,-1-1 0 0 0,1 1-1 0 0,-1 0 1 0 0,1-1 0 0 0,-1 1-1 0 0,1 0 1 0 0,-1-1 0 0 0,0 1-1 0 0,1 0 1 0 0,-1 0 0 0 0,1-1-1 0 0,-1 1 1 0 0,0 0 0 0 0,1 0-1 0 0,-2 0 1 0 0,1 0 51 0 0,1 0-1 0 0,0 0 0 0 0,0 0 1 0 0,-1 0-1 0 0,1 0 1 0 0,0 0-1 0 0,-1 0 0 0 0,1 0 1 0 0,0 0-1 0 0,-1 0 1 0 0,1 0-1 0 0,0 0 1 0 0,-1 0-1 0 0,1 0 0 0 0,0 0 1 0 0,0 0-1 0 0,-1 1 1 0 0,1-1-1 0 0,0 0 0 0 0,0 0 1 0 0,-1 0-1 0 0,1 1 1 0 0,0-1-1 0 0,0 0 1 0 0,-1 0-1 0 0,1 0 0 0 0,0 1 1 0 0,0-1-1 0 0,0 0 1 0 0,0 1-1 0 0,-1-1 0 0 0,1 0 1 0 0,0 0-1 0 0,0 1 1 0 0,0-1-1 0 0,0 0 0 0 0,0 1 1 0 0,0-1-1 0 0,0 0 1 0 0,0 1-1 0 0,0-1 1 0 0,0 0-1 0 0,0 0 0 0 0,0 1 1 0 0,0-1-1 0 0,0 0 1 0 0,0 1-1 0 0,0-1 0 0 0,0 0 1 0 0,0 1-1 0 0,1-1 1 0 0,-1 1-83 0 0,0 0 1 0 0,0-1 0 0 0,0 1 0 0 0,1 0 0 0 0,-1-1 0 0 0,0 1-1 0 0,1 0 1 0 0,-1-1 0 0 0,1 1 0 0 0,-1 0 0 0 0,0-1 0 0 0,1 1-1 0 0,-1-1 1 0 0,1 1 0 0 0,0-1 0 0 0,-1 1 0 0 0,1-1-1 0 0,-1 0 1 0 0,1 1 0 0 0,0-1 0 0 0,-1 0 0 0 0,1 1 0 0 0,0-1-1 0 0,-1 0 1 0 0,1 0 0 0 0,0 0 0 0 0,-1 1 0 0 0,1-1-1 0 0,1 0 1 0 0,21-9-2973 0 0,-17 0-3731 0 0,-52 18 6097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29:17.53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23 212 3604 0 0,'0'0'6189'0'0,"-2"-60"-5834"0"0,2-85-59 0 0,0 144-275 0 0,0 1 1 0 0,1-1 0 0 0,-1 1-1 0 0,0 0 1 0 0,0-1-1 0 0,1 1 1 0 0,-1 0 0 0 0,0-1-1 0 0,0 1 1 0 0,1 0 0 0 0,-1-1-1 0 0,0 1 1 0 0,1 0-1 0 0,-1 0 1 0 0,1-1 0 0 0,-1 1-1 0 0,0 0 1 0 0,1 0 0 0 0,-1 0-1 0 0,1 0 1 0 0,-1 0-1 0 0,0-1 1 0 0,1 1 0 0 0,-1 0-1 0 0,1 0 1 0 0,-1 0 0 0 0,1 0-1 0 0,-1 0 1 0 0,0 0 0 0 0,1 0-1 0 0,-1 0 1 0 0,1 0-1 0 0,-1 1 1 0 0,1-1 0 0 0,-1 0-1 0 0,0 0 1 0 0,1 0 0 0 0,-1 0-1 0 0,1 1 1 0 0,-1-1-1 0 0,0 0 1 0 0,1 0 0 0 0,-1 1-1 0 0,0-1 1 0 0,1 0 0 0 0,-1 1-1 0 0,0-1 1 0 0,0 0-1 0 0,1 1 1 0 0,-1 0 0 0 0,22 16-889 0 0,-19-9 829 0 0,1 0 0 0 0,-1 0 0 0 0,0 0 1 0 0,0 0-1 0 0,-1 1 0 0 0,0-1 0 0 0,-1 1 0 0 0,1 12 1 0 0,-2-20-235 0 0,17-30-644 0 0,10-14 432 0 0,-26 41 488 0 0,0 1 0 0 0,-1 0 0 0 0,1 0 0 0 0,0 0 0 0 0,-1 0 0 0 0,1 0 0 0 0,0 0 0 0 0,0 0 0 0 0,0 0 0 0 0,0 0 0 0 0,0 0 0 0 0,0 0 0 0 0,0 0 0 0 0,0 1 0 0 0,0-1-1 0 0,0 0 1 0 0,1 1 0 0 0,-1-1 0 0 0,0 1 0 0 0,0-1 0 0 0,1 1 0 0 0,-1 0 0 0 0,0 0 0 0 0,1-1 0 0 0,-1 1 0 0 0,0 0 0 0 0,1 0 0 0 0,-1 0 0 0 0,0 0 0 0 0,1 1 0 0 0,-1-1 0 0 0,0 0 0 0 0,1 0 0 0 0,1 2 0 0 0,-2 0-16 0 0,1 1-1 0 0,-1 0 1 0 0,0 0 0 0 0,0 0-1 0 0,0 0 1 0 0,0 0 0 0 0,-1 0 0 0 0,1 0-1 0 0,-1 0 1 0 0,0 0 0 0 0,0 0 0 0 0,0 5-1 0 0,-4 40 602 0 0,-2-31-510 0 0,-1 0 0 0 0,0 0-1 0 0,-2 0 1 0 0,0-1 0 0 0,0-1-1 0 0,-22 26 1 0 0,-18 31 453 0 0,42-59-397 0 0,1-1 0 0 0,0 1 0 0 0,0 0 0 0 0,1 0 1 0 0,1 1-1 0 0,0 0 0 0 0,1-1 0 0 0,1 1 0 0 0,0 0 0 0 0,1 0 0 0 0,0 15 0 0 0,1-28-163 0 0,1 1 0 0 0,-1-1 0 0 0,0 1 0 0 0,1-1-1 0 0,0 1 1 0 0,-1-1 0 0 0,1 0 0 0 0,0 1 0 0 0,-1-1-1 0 0,1 0 1 0 0,0 1 0 0 0,0-1 0 0 0,0 0 0 0 0,0 0-1 0 0,0 0 1 0 0,0 0 0 0 0,1 0 0 0 0,-1 0 0 0 0,0 0-1 0 0,0-1 1 0 0,1 1 0 0 0,-1 0 0 0 0,1-1 0 0 0,-1 1-1 0 0,0-1 1 0 0,1 1 0 0 0,-1-1 0 0 0,1 1 0 0 0,-1-1-1 0 0,1 0 1 0 0,0 0 0 0 0,2 0 0 0 0,56 0-4132 0 0,-54-1 3166 0 0,23-2-3754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6:11:44.18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1 196 0 0,'0'0'2952'0'0,"26"10"-3468"0"0,-11 1 493 0 0,0-1 0 0 0,0 0 0 0 0,28 12 0 0 0,-27-14 2 0 0,0 0 0 0 0,0 2 1 0 0,24 17-1 0 0,-32-21 30 0 0,0-1 1 0 0,1 1 0 0 0,-1-2-1 0 0,18 8 1 0 0,28 15-55 0 0,-15-1 177 0 0,81 38 0 0 0,-50-29-188 0 0,18 6 182 0 0,-56-27-11 0 0,0 2 0 0 0,38 24 0 0 0,65 35-83 0 0,-87-50-58 0 0,43 26 380 0 0,92 45 707 0 0,132 48-649 0 0,2-4-334 0 0,75 22 618 0 0,-329-137-30 0 0,88 42-187 0 0,90 43 665 0 0,-192-89-945 0 0,45 17-129 0 0,111 53-94 0 0,-148-60-85 0 0,190 98 285 0 0,32 17 459 0 0,-25-11-155 0 0,118 48-198 0 0,-206-104-216 0 0,-131-61-25 0 0,62 22 0 0 0,-65-29-61 0 0,0 2-1 0 0,56 32 0 0 0,-69-34 22 0 0,1-1 0 0 0,37 13 0 0 0,28 14-54 0 0,-1 14-63 0 0,-47-27 187 0 0,1-2 0 0 0,73 32 0 0 0,-79-44-58 0 0,-21-6-15 0 0,0-1-1 0 0,0 2 0 0 0,0-1 1 0 0,0 1-1 0 0,11 9 0 0 0,7 3-55 0 0,42 20 0 0 0,-42-24 99 0 0,50 32 0 0 0,54 40-113 0 0,60 33 43 0 0,-185-115 21 0 0,8 4 219 0 0,-12-3-3733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6:13:18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158 260 196 0 0,'0'0'5629'0'0,"-2"16"-3516"0"0,3-49-1886 0 0,0 21-175 0 0,-1 1-1 0 0,0-1 0 0 0,-1 0 0 0 0,0 0 1 0 0,-1 0-1 0 0,0 1 0 0 0,-5-15 0 0 0,0 9-40 0 0,0 1 0 0 0,-2-1 0 0 0,0 1 0 0 0,-1 1-1 0 0,-12-16 1 0 0,6 13-245 0 0,16 18 265 0 0,0-1 0 0 0,0 1-1 0 0,0 0 1 0 0,0 0 0 0 0,-1 0 0 0 0,1-1 0 0 0,0 1 0 0 0,0 0 0 0 0,0 0 0 0 0,0 0 0 0 0,0-1 0 0 0,0 1 0 0 0,0 0 0 0 0,0 0 0 0 0,-1 0 0 0 0,1 0 0 0 0,0 0 0 0 0,0-1 0 0 0,0 1 0 0 0,0 0 0 0 0,0 0 0 0 0,-1 0 0 0 0,1 0 0 0 0,0 0 0 0 0,0 0 0 0 0,0 0 0 0 0,0 0 0 0 0,-1-1 0 0 0,1 1 0 0 0,0 0 0 0 0,0 0 0 0 0,0 0 0 0 0,-1 0 0 0 0,1 0 0 0 0,0 0 0 0 0,0 0 0 0 0,0 0 0 0 0,-1 0-1 0 0,1 0 1 0 0,0 0 0 0 0,0 1 0 0 0,0-1 0 0 0,-1 0 0 0 0,1 0 0 0 0,0 0 0 0 0,0 0 0 0 0,0 0 0 0 0,0 0 0 0 0,-1 0 0 0 0,1 0 0 0 0,0 1 0 0 0,0-1 0 0 0,0 0 0 0 0,0 0 0 0 0,-1 0 0 0 0,1 0 0 0 0,0 0 0 0 0,0 1 0 0 0,0-1 0 0 0,0 0 0 0 0,0 0 0 0 0,0 0 0 0 0,0 0 0 0 0,0 1 0 0 0,0-1 0 0 0,0 0 0 0 0,0 0 0 0 0,0 0 0 0 0,0 1 0 0 0,-2 7 21 0 0,0-1 0 0 0,0 1 0 0 0,0-1 0 0 0,-1 0 0 0 0,0 1 0 0 0,0-1 0 0 0,-1-1 0 0 0,0 1 1 0 0,0 0-1 0 0,-1-1 0 0 0,0 0 0 0 0,0 0 0 0 0,-6 6 0 0 0,21-34-1371 0 0,-5 7 1353 0 0,1 1 1 0 0,1 0-1 0 0,9-13 1 0 0,-12 26 150 0 0,-1 0 1 0 0,0 1 0 0 0,1-1 0 0 0,-1 1 0 0 0,1 0 0 0 0,-1 0-1 0 0,0 0 1 0 0,1 1 0 0 0,-1-1 0 0 0,0 1 0 0 0,1 0 0 0 0,-1 0-1 0 0,4 1 1 0 0,10 2 28 0 0,31-5-1451 0 0,-33-2-2256 0 0,1 0-3630 0 0,-10 2 6039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6:13:21.33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1 1068 0 0,'0'0'3194'0'0,"-3"9"2019"0"0,-4 9-4806 0 0,-5 98 1214 0 0,11-108-1593 0 0,1 1 0 0 0,0-1-1 0 0,1 0 1 0 0,0 0 0 0 0,0 1-1 0 0,1-1 1 0 0,0 0 0 0 0,0 0 0 0 0,1 0-1 0 0,0-1 1 0 0,0 1 0 0 0,1-1 0 0 0,0 1-1 0 0,1-1 1 0 0,-1 0 0 0 0,1-1-1 0 0,0 1 1 0 0,1-1 0 0 0,0 0 0 0 0,0-1-1 0 0,9 8 1 0 0,68 42-425 0 0,-89-58-334 0 0,5 3 741 0 0,0 0 1 0 0,1 0 0 0 0,-1 0-1 0 0,1-1 1 0 0,-1 1-1 0 0,0 0 1 0 0,1 0-1 0 0,-1-1 1 0 0,1 1-1 0 0,-1 0 1 0 0,1-1 0 0 0,-1 1-1 0 0,1 0 1 0 0,0-1-1 0 0,-1 1 1 0 0,1-1-1 0 0,-1 1 1 0 0,1-1-1 0 0,0 1 1 0 0,-1-1 0 0 0,1 1-1 0 0,0-1 1 0 0,0 1-1 0 0,-1-1 1 0 0,1 1-1 0 0,0-1 1 0 0,0 0-1 0 0,0 1 1 0 0,0-1 0 0 0,0 1-1 0 0,-1-1 1 0 0,1 0-1 0 0,0 1 1 0 0,1-2-1 0 0,-4-8 13 0 0,2 0 0 0 0,-1 0-1 0 0,1 0 1 0 0,1 0 0 0 0,0 0-1 0 0,0 0 1 0 0,1 0 0 0 0,0 0-1 0 0,6-19 1 0 0,-8 37 87 0 0,0 0 0 0 0,1 0-1 0 0,0 0 1 0 0,0 0 0 0 0,1 0-1 0 0,1 10 1 0 0,0-4 7 0 0,-1-2-49 0 0,0-10-87 0 0,-1 0-1 0 0,0 0 1 0 0,1-1 0 0 0,-1 1 0 0 0,0 0 0 0 0,0 0 0 0 0,0-1 0 0 0,0 1 0 0 0,-1 0 0 0 0,1 0 0 0 0,0-1-1 0 0,-2 4 1 0 0,1-4 7 0 0,0 0 0 0 0,0 0 0 0 0,-1 0 0 0 0,1 0 0 0 0,0-1 0 0 0,-1 1 0 0 0,1-1 0 0 0,0 1 0 0 0,-1-1 0 0 0,1 1 0 0 0,-1-1 0 0 0,1 0 0 0 0,-1 1 0 0 0,1-1 0 0 0,-1 0 0 0 0,1 0 0 0 0,-1 0 0 0 0,1 0-1 0 0,-2-1 1 0 0,-6 1-290 0 0,-23-1-347 0 0,21 6-8791 0 0,10 0 7787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4426 79 364 0 0,'0'0'888'0'0,"1"1"-1011"0"0,-1-1 357 0 0,0 1 0 0 0,0-1 0 0 0,0 1 0 0 0,1 0 0 0 0,-1-1 0 0 0,0 1 0 0 0,0-1 0 0 0,0 1 0 0 0,0-1 0 0 0,0 1 0 0 0,0 0 0 0 0,0-1 0 0 0,0 1 0 0 0,0-1 0 0 0,0 1 0 0 0,0-1 0 0 0,-1 1 0 0 0,1-1 0 0 0,0 1 0 0 0,0-1 0 0 0,-1 1 0 0 0,1-1 0 0 0,0 1-1 0 0,0-1 1 0 0,-1 1 0 0 0,1-1 0 0 0,0 1 0 0 0,-1 0 0 0 0,-19 7 2207 0 0,-36-5-3296 0 0,33-3 1415 0 0,-20 4-433 0 0,26-3 65 0 0,0 1-1 0 0,-33 7 1 0 0,34-6-112 0 0,1-1 1 0 0,-1-1 0 0 0,0 0 0 0 0,-1-1-1 0 0,-19-3 1 0 0,-14 1-13 0 0,-162 14 322 0 0,123-2-277 0 0,-1-4-1 0 0,-107-7 0 0 0,113-6-224 0 0,-64-3 91 0 0,-82 7-311 0 0,200 1 295 0 0,1-1-1 0 0,-52-12 1 0 0,46 8 88 0 0,-51-5 0 0 0,-23 4-25 0 0,-86-3 151 0 0,-290 2 195 0 0,259-2-283 0 0,-1-1-43 0 0,41 0-1 0 0,-2 0 74 0 0,-196-6 173 0 0,91 30-125 0 0,1-1-53 0 0,157-9-2001 0 0,164-2-2904 0 0,-10 2 156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1984 0 0,'0'0'5515'0'0,"20"4"-1039"0"0,-40 335-3025 0 0,25-372-8838 0 0,0 19 5160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75 2760 0 0,'0'0'7299'0'0,"2"-4"-6942"0"0,3-2-285 0 0,-1 1 0 0 0,1 0 0 0 0,0-1 0 0 0,0 1 0 0 0,1 1 0 0 0,-1-1 0 0 0,1 1 0 0 0,0 0 0 0 0,1 0 0 0 0,-1 1 0 0 0,0 0 0 0 0,1 0 0 0 0,0 1 0 0 0,0-1 1 0 0,0 1-1 0 0,0 1 0 0 0,0-1 0 0 0,12 0 0 0 0,-12 1-48 0 0,1 1 0 0 0,-1-1 0 0 0,1 1 0 0 0,-1 1 1 0 0,1-1-1 0 0,-1 1 0 0 0,0 1 0 0 0,1-1 0 0 0,-1 1 0 0 0,0 1 1 0 0,0-1-1 0 0,0 1 0 0 0,0 0 0 0 0,-1 1 0 0 0,1-1 0 0 0,-1 1 0 0 0,0 1 1 0 0,9 6-1 0 0,-10-6-8 0 0,-1 1 0 0 0,1-1 0 0 0,-1 1 0 0 0,0 0 0 0 0,-1 0 0 0 0,1 0 0 0 0,-1 0 0 0 0,0 1 0 0 0,2 8 0 0 0,-4-13-31 0 0,-1-1-1 0 0,0 1 0 0 0,1 0 1 0 0,-1 0-1 0 0,0 0 0 0 0,0 0 1 0 0,0 0-1 0 0,0 0 0 0 0,-1 0 1 0 0,1 0-1 0 0,0 0 0 0 0,-1 0 1 0 0,0 0-1 0 0,1-1 0 0 0,-1 1 1 0 0,0 0-1 0 0,0 0 0 0 0,0-1 0 0 0,0 1 1 0 0,0 0-1 0 0,0-1 0 0 0,0 1 1 0 0,-1-1-1 0 0,1 1 0 0 0,-1-1 1 0 0,1 0-1 0 0,-1 0 0 0 0,1 0 1 0 0,-1 1-1 0 0,0-1 0 0 0,1-1 1 0 0,-1 1-1 0 0,0 0 0 0 0,0 0 1 0 0,0-1-1 0 0,-3 1 0 0 0,5-1 14 0 0,-82 22-1159 0 0,77-21 927 0 0,-1 0 0 0 0,1 0 0 0 0,-1-1 0 0 0,1 1 0 0 0,-1-2 0 0 0,1 1 0 0 0,-1 0 0 0 0,0-1 0 0 0,1 0 0 0 0,0 0 0 0 0,-1-1 0 0 0,-10-4 0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90 1 5136 0 0,'0'0'5130'0'0,"-12"14"-4903"0"0,-34 45-135 0 0,42-53-64 0 0,0 0 1 0 0,1 0-1 0 0,-1 1 1 0 0,1-1-1 0 0,1 1 0 0 0,-1 0 1 0 0,1 0-1 0 0,0 0 1 0 0,1 0-1 0 0,-1 0 0 0 0,2 0 1 0 0,-1 0-1 0 0,1 0 0 0 0,0 1 1 0 0,0-1-1 0 0,3 14 1 0 0,-2-17-18 0 0,0 0 0 0 0,0 0 0 0 0,1 0-1 0 0,0 0 1 0 0,-1-1 0 0 0,1 1 0 0 0,1 0 0 0 0,-1-1 0 0 0,0 1 0 0 0,1-1 0 0 0,0 0 0 0 0,0 0 0 0 0,0 0 0 0 0,0 0 0 0 0,0 0 0 0 0,1-1 0 0 0,-1 1 0 0 0,1-1 0 0 0,-1 0 0 0 0,1 0 0 0 0,0-1 0 0 0,0 1 0 0 0,0-1-1 0 0,0 1 1 0 0,0-1 0 0 0,0-1 0 0 0,9 2 0 0 0,-6-1-42 0 0,1 0 0 0 0,-1 0 0 0 0,1-1 0 0 0,0 0 0 0 0,-1 0 0 0 0,1-1 0 0 0,0 0-1 0 0,-1 0 1 0 0,1-1 0 0 0,-1 0 0 0 0,0 0 0 0 0,1-1 0 0 0,-1 0 0 0 0,11-6 0 0 0,-13 5 7 0 0,0 1 0 0 0,-1-2 0 0 0,1 1 0 0 0,0 0 0 0 0,-1-1 0 0 0,0 0 0 0 0,0 0 0 0 0,-1 0 0 0 0,0 0 0 0 0,1-1 0 0 0,-2 0 0 0 0,1 1 0 0 0,-1-1 0 0 0,1 0 0 0 0,-2 0 0 0 0,1 0 0 0 0,-1 0 0 0 0,1-9 1 0 0,-2 10-5 0 0,0 0 1 0 0,0 1-1 0 0,0-1 1 0 0,-1 1 0 0 0,0-1-1 0 0,0 1 1 0 0,0-1-1 0 0,-1 1 1 0 0,1 0 0 0 0,-1 0-1 0 0,0-1 1 0 0,0 1-1 0 0,-1 0 1 0 0,1 1 0 0 0,-1-1-1 0 0,0 0 1 0 0,0 1-1 0 0,0-1 1 0 0,0 1 0 0 0,-1 0-1 0 0,1 0 1 0 0,-1 1-1 0 0,0-1 1 0 0,0 1 0 0 0,-6-4-1 0 0,2 2-258 0 0,-1 1 0 0 0,1-1 0 0 0,-1 1 0 0 0,0 1 0 0 0,-15-3 0 0 0,-24 3-4690 0 0,36 4 2384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65 4348 0 0,'0'0'6002'0'0,"4"9"-6064"0"0,-1 2 45 0 0,1 0 1 0 0,-2 0-1 0 0,0 1 0 0 0,0-1 0 0 0,-1 1 1 0 0,0 0-1 0 0,-1-1 0 0 0,0 1 0 0 0,-1 0 0 0 0,-2 12 1 0 0,0-11 50 0 0,1-1 0 0 0,1 1 0 0 0,0 0 0 0 0,1 0 0 0 0,2 21 0 0 0,-2-32-17 0 0,1 1 0 0 0,-1-1 0 0 0,1 1 0 0 0,0-1 0 0 0,0 1 0 0 0,-1-1 0 0 0,2 0 0 0 0,-1 1 0 0 0,0-1 0 0 0,0 0 0 0 0,1 0 0 0 0,-1 0 0 0 0,1 0 0 0 0,0 0 0 0 0,-1 0 0 0 0,1 0 0 0 0,0-1 0 0 0,0 1 0 0 0,0 0 0 0 0,0-1-1 0 0,1 0 1 0 0,-1 0 0 0 0,0 1 0 0 0,0-1 0 0 0,1 0 0 0 0,-1-1 0 0 0,1 1 0 0 0,-1 0 0 0 0,1-1 0 0 0,-1 0 0 0 0,1 1 0 0 0,-1-1 0 0 0,6 0 0 0 0,15 0 9 0 0,43-1 77 0 0,-63 1-133 0 0,1-1-1 0 0,0 0 0 0 0,0 0 0 0 0,0 0 0 0 0,0 0 0 0 0,-1 0 0 0 0,1-1 0 0 0,-1 1 1 0 0,1-1-1 0 0,-1 0 0 0 0,1 0 0 0 0,-1-1 0 0 0,5-3 0 0 0,-7 3-30 0 0,1 1 0 0 0,-1-1-1 0 0,1 1 1 0 0,-1-1-1 0 0,0 0 1 0 0,0 1 0 0 0,0-1-1 0 0,0 0 1 0 0,-1 0 0 0 0,1 0-1 0 0,-1 0 1 0 0,0-5-1 0 0,-1-45-47 0 0,0 28 22 0 0,-4-36-206 0 0,3 49 202 0 0,0 0 1 0 0,1 0 0 0 0,0 0-1 0 0,1 0 1 0 0,0 0 0 0 0,1 0-1 0 0,1-1 1 0 0,4-17-1 0 0,-6 28 104 0 0,1 1 0 0 0,-1-1-1 0 0,0 1 1 0 0,1-1-1 0 0,-1 1 1 0 0,1 0-1 0 0,0-1 1 0 0,-1 1 0 0 0,1-1-1 0 0,0 1 1 0 0,0 0-1 0 0,0 0 1 0 0,0 0-1 0 0,0-1 1 0 0,0 1 0 0 0,0 0-1 0 0,0 0 1 0 0,0 0-1 0 0,1 1 1 0 0,-1-1-1 0 0,0 0 1 0 0,1 0 0 0 0,-1 1-1 0 0,1-1 1 0 0,-1 1-1 0 0,0-1 1 0 0,1 1-1 0 0,-1 0 1 0 0,1-1 0 0 0,-1 1-1 0 0,1 0 1 0 0,-1 0-1 0 0,1 0 1 0 0,-1 0-1 0 0,1 0 1 0 0,0 0-1 0 0,-1 1 1 0 0,3 0 0 0 0,0 1 19 0 0,-1 0 1 0 0,1 0-1 0 0,-1 0 1 0 0,0 1 0 0 0,0-1-1 0 0,0 1 1 0 0,0 0 0 0 0,-1-1-1 0 0,1 2 1 0 0,-1-1-1 0 0,0 0 1 0 0,0 0 0 0 0,0 1-1 0 0,2 3 1 0 0,5 17 184 0 0,0 1 0 0 0,-2 0 0 0 0,-1 1 0 0 0,4 30 0 0 0,-5-27 78 0 0,1 1 0 0 0,15 45-1 0 0,-23-108-1808 0 0,2 29 1516 0 0,0 1-1 0 0,1 0 1 0 0,-1-1 0 0 0,0 1 0 0 0,-1-1-1 0 0,1 1 1 0 0,-1-1 0 0 0,0 1 0 0 0,1 0-1 0 0,-1-1 1 0 0,-1 1 0 0 0,1 0 0 0 0,-4-6-1 0 0,1 4-9 0 0,0 1 0 0 0,0-1 0 0 0,-1 1 0 0 0,0 0 0 0 0,0 1 1 0 0,0-1-1 0 0,0 1 0 0 0,-1 0 0 0 0,1 0 0 0 0,-1 1 0 0 0,0-1 0 0 0,1 1 0 0 0,-1 1 0 0 0,0-1 0 0 0,-9 0 0 0 0,-30-2-3370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42 279 3312 0 0,'0'0'4647'0'0,"-5"-17"-4376"0"0,1 2-273 0 0,-5-17 450 0 0,1 1 0 0 0,-7-59 0 0 0,15 86-419 0 0,-1 0-1 0 0,1 0 1 0 0,0 0 0 0 0,1-1-1 0 0,-1 1 1 0 0,1 0-1 0 0,0 0 1 0 0,0 0 0 0 0,0 0-1 0 0,0 0 1 0 0,1 0-1 0 0,-1 0 1 0 0,1 1 0 0 0,0-1-1 0 0,3-4 1 0 0,-2 5-11 0 0,0 1 0 0 0,0-1 0 0 0,-1 1 1 0 0,1 0-1 0 0,0 0 0 0 0,1 0 0 0 0,-1 1 1 0 0,0-1-1 0 0,0 1 0 0 0,1 0 0 0 0,-1 0 1 0 0,1 0-1 0 0,-1 0 0 0 0,1 0 0 0 0,-1 1 1 0 0,1 0-1 0 0,0 0 0 0 0,4 0 0 0 0,-1 0-42 0 0,-1 0 0 0 0,0 1-1 0 0,1 0 1 0 0,-1 0 0 0 0,0 0 0 0 0,0 1-1 0 0,0 0 1 0 0,0 0 0 0 0,0 0-1 0 0,0 1 1 0 0,8 5 0 0 0,-12-6 6 0 0,1 0-1 0 0,0 0 1 0 0,-1 0 0 0 0,0 1 0 0 0,1-1 0 0 0,-1 1 0 0 0,0-1 0 0 0,0 1-1 0 0,-1 0 1 0 0,1 0 0 0 0,0-1 0 0 0,-1 1 0 0 0,0 0 0 0 0,0 1-1 0 0,0-1 1 0 0,0 0 0 0 0,0 0 0 0 0,0 0 0 0 0,-1 0 0 0 0,0 1 0 0 0,1-1-1 0 0,-1 0 1 0 0,-1 1 0 0 0,1 2 0 0 0,-1-4 8 0 0,0 0 1 0 0,0 0-1 0 0,0 0 1 0 0,0 0-1 0 0,0 0 1 0 0,0 0-1 0 0,-1-1 1 0 0,1 1-1 0 0,-1 0 1 0 0,1-1-1 0 0,-1 1 1 0 0,0-1-1 0 0,1 0 1 0 0,-1 1-1 0 0,0-1 1 0 0,0 0-1 0 0,0 0 1 0 0,0 0 0 0 0,0-1-1 0 0,0 1 1 0 0,0 0-1 0 0,0-1 1 0 0,0 1-1 0 0,0-1 1 0 0,-4 1-1 0 0,-54 4-126 0 0,39-6 140 0 0,32-2-19 0 0,33-1-55 0 0,-39 3 109 0 0,1 2 0 0 0,-1-1-1 0 0,0 0 1 0 0,0 1 0 0 0,1 0 0 0 0,-1 0 0 0 0,0 1 0 0 0,0 0 0 0 0,0-1-1 0 0,0 2 1 0 0,0-1 0 0 0,0 0 0 0 0,-1 1 0 0 0,1 0 0 0 0,-1 0 0 0 0,0 1-1 0 0,0-1 1 0 0,0 1 0 0 0,0 0 0 0 0,-1 0 0 0 0,1 0 0 0 0,4 8 0 0 0,-2 0-16 0 0,0 0 0 0 0,-1 0 0 0 0,0 1 0 0 0,-1 0 1 0 0,-1 0-1 0 0,0 0 0 0 0,2 22 0 0 0,-3-25-1403 0 0,-1-20-2463 0 0,0-3 2387 0 0,1-3-339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1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0 2048 0 0,'0'0'6405'0'0,"-28"11"-6249"0"0,-178 13-226 0 0,188-23 134 0 0,-1 0-381 0 0,-1 0 0 0 0,1 1 0 0 0,-1 1 0 0 0,1 1 0 0 0,-29 10 0 0 0,56-10 635 0 0,0 0 0 0 0,-1 1 0 0 0,1 0 0 0 0,-1 0 0 0 0,-1 1 0 0 0,8 7 0 0 0,-10-5-361 0 0,-1-1-1 0 0,-1 1 0 0 0,1-1 1 0 0,-1 1-1 0 0,-1 0 0 0 0,0 0 0 0 0,0-1 1 0 0,0 1-1 0 0,-1 0 0 0 0,0 0 1 0 0,-1 9-1 0 0,1-5 25 0 0,2 42-3 0 0,0-35 110 0 0,-2 0-1 0 0,0 0 1 0 0,0 0 0 0 0,-2 0-1 0 0,-5 23 1 0 0,1-24 24 0 0,-3 22 769 0 0,9-40-855 0 0,0 0-1 0 0,1 1 1 0 0,-1-1 0 0 0,0 1-1 0 0,1-1 1 0 0,-1 1 0 0 0,1-1-1 0 0,-1 0 1 0 0,1 1 0 0 0,-1-1 0 0 0,1 0-1 0 0,-1 1 1 0 0,1-1 0 0 0,-1 0-1 0 0,1 0 1 0 0,-1 1 0 0 0,1-1-1 0 0,0 0 1 0 0,-1 0 0 0 0,1 0 0 0 0,-1 0-1 0 0,1 0 1 0 0,0 0 0 0 0,-1 0-1 0 0,1 0 1 0 0,-1 0 0 0 0,1 0-1 0 0,0 0 1 0 0,-1 0 0 0 0,1-1-1 0 0,-1 1 1 0 0,2 0 0 0 0,36-8-381 0 0,1 2 221 0 0,262 1-490 0 0,-300 5 620 0 0,-2 10-486 0 0,3-13 149 0 0,1-21 392 0 0,-10-161-291 0 0,0 108-4304 0 0,7 59 1952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1612 0 0,'0'0'5193'0'0,"4"99"-4997"0"0,-2-79 100 0 0,0-1 32 0 0,0-2-20 0 0,2-5 4 0 0,-2 1-236 0 0,0-5-76 0 0,0-2-52 0 0,4-3-312 0 0,1 1-444 0 0,-1-4-256 0 0,2 0-265 0 0,2 0-407 0 0,0 0-728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142 118 3496 0 0,'0'0'4747'0'0,"-1"16"-4391"0"0,-5 153 885 0 0,11-145-1109 0 0,-5-24-189 0 0,0 1 1 0 0,1-1-1 0 0,-1 1 1 0 0,0-1-1 0 0,0 0 1 0 0,1 1-1 0 0,-1-1 1 0 0,0 0-1 0 0,1 1 1 0 0,-1-1-1 0 0,1 0 1 0 0,-1 1-1 0 0,0-1 1 0 0,1 0-1 0 0,-1 0 1 0 0,1 1-1 0 0,-1-1 1 0 0,1 0-1 0 0,-1 0 1 0 0,1 0-1 0 0,-1 0 1 0 0,1 0-1 0 0,-1 0 1 0 0,1 0-1 0 0,-1 0 1 0 0,1 0-1 0 0,2-1-357 0 0,0 0-1 0 0,-1 0 1 0 0,1 0-1 0 0,0-1 1 0 0,-1 1-1 0 0,0-1 1 0 0,1 1 0 0 0,-1-1-1 0 0,0 0 1 0 0,0 0-1 0 0,0 0 1 0 0,3-5-1 0 0,9-7-2107 0 0</inkml:trace>
  <inkml:trace contextRef="#ctx0" brushRef="#br0" timeOffset="1">341 1 1796 0 0,'0'0'8690'0'0,"-20"4"-8198"0"0,-22 4-220 0 0,-1-2 0 0 0,-51 2 0 0 0,-47-20-2840 0 0,163 16-2784 0 0,-4 0 1510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2 211 2980 0 0,'0'0'6033'0'0,"0"7"-5955"0"0,-1 1-95 0 0,0 8 178 0 0,1-37 255 0 0,0 4-404 0 0,1 0 0 0 0,1 0-1 0 0,1 0 1 0 0,7-27 0 0 0,-8 36-31 0 0,1-1-1 0 0,0 1 1 0 0,1 0 0 0 0,0 0-1 0 0,0 0 1 0 0,0 1 0 0 0,1-1-1 0 0,0 1 1 0 0,1 1 0 0 0,12-13 0 0 0,-17 17 17 0 0,0 1-1 0 0,0 0 1 0 0,0 0 0 0 0,1 1 0 0 0,-1-1 0 0 0,0 0 0 0 0,0 0 0 0 0,1 0 0 0 0,-1 1 0 0 0,0-1 0 0 0,1 1 0 0 0,-1-1 0 0 0,1 1 0 0 0,-1 0 0 0 0,1-1 0 0 0,-1 1 0 0 0,1 0 0 0 0,-1 0 0 0 0,1 0 0 0 0,-1 0 0 0 0,1 0 0 0 0,-1 0 0 0 0,1 1 0 0 0,-1-1 0 0 0,3 1 0 0 0,-2 1-1 0 0,1-1 1 0 0,-1 1-1 0 0,0 0 0 0 0,0-1 1 0 0,0 1-1 0 0,0 0 0 0 0,0 0 0 0 0,0 1 1 0 0,-1-1-1 0 0,1 0 0 0 0,-1 1 1 0 0,3 4-1 0 0,0 4-6 0 0,1 0 1 0 0,-2 0-1 0 0,0 0 1 0 0,0 1-1 0 0,2 15 1 0 0,-2 112 423 0 0,-4-93-81 0 0,1-46-360 0 0,1-4-330 0 0,-1 0 347 0 0,0 0-1 0 0,0-1 0 0 0,0 1 0 0 0,0 0 0 0 0,-1 0 1 0 0,1-1-1 0 0,-1 1 0 0 0,-2-5 0 0 0,1 6 36 0 0,-1-1 1 0 0,1 1-1 0 0,-1-1 0 0 0,0 1 0 0 0,0 0 0 0 0,0 0 0 0 0,-1 0 0 0 0,1 0 0 0 0,-1 1 1 0 0,1-1-1 0 0,-1 1 0 0 0,0 0 0 0 0,0 0 0 0 0,0 0 0 0 0,-6-1 0 0 0,-1 0-321 0 0,1 0-1 0 0,0 1 0 0 0,-1 1 0 0 0,0 0 0 0 0,-12 0 0 0 0,31 1-6581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222 182 6097 0 0,'0'0'5244'0'0,"-111"-64"-5244"0"0,89 46-116 0 0,1-3-28 0 0,-3-3-576 0 0,1-3-912 0 0,2-1-2817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21 1 1160 0 0,'0'0'4361'0'0,"-1"4"-4325"0"0,-6 42 1645 0 0,3-29-784 0 0,1 0 0 0 0,-1 28 0 0 0,7 7-797 0 0,-2-35-263 0 0,0 1 0 0 0,-1 0 1 0 0,-1-1-1 0 0,-3 23 1 0 0,3-38-100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60 0 3620 0 0,'0'0'5425'0'0,"38"18"-5233"0"0,-27-9-149 0 0,0 0 0 0 0,-1 0 1 0 0,0 1-1 0 0,0 1 0 0 0,-1 0 0 0 0,-1 0 1 0 0,0 1-1 0 0,0-1 0 0 0,-1 2 0 0 0,-1-1 1 0 0,0 1-1 0 0,-1 0 0 0 0,0 0 0 0 0,-1 1 1 0 0,4 19-1 0 0,-7-29-49 0 0,-1 0 0 0 0,1 0 0 0 0,-1 0 0 0 0,0-1 0 0 0,0 1 0 0 0,-1 0 0 0 0,1 0 0 0 0,-1 0 0 0 0,1-1 0 0 0,-1 1 0 0 0,-1 0 0 0 0,1-1 0 0 0,0 1 0 0 0,-1-1 0 0 0,0 1 0 0 0,0-1 0 0 0,0 0 0 0 0,0 1 1 0 0,0-1-1 0 0,-5 5 0 0 0,3-5-24 0 0,0 0 1 0 0,0 0 0 0 0,-1 0-1 0 0,1-1 1 0 0,-1 0 0 0 0,1 0 0 0 0,-1 0-1 0 0,0 0 1 0 0,0 0 0 0 0,0-1-1 0 0,0 0 1 0 0,0 0 0 0 0,0-1-1 0 0,0 1 1 0 0,-7-1 0 0 0,0 0-60 0 0,-46-3-134 0 0,56 3 116 0 0,-1 0 0 0 0,0-1 0 0 0,1 1 0 0 0,-1-1 1 0 0,1 0-1 0 0,-1 1 0 0 0,1-1 0 0 0,-1-1 0 0 0,1 1 1 0 0,0 0-1 0 0,-1 0 0 0 0,1-1 0 0 0,0 0 0 0 0,0 1 0 0 0,0-1 1 0 0,0 0-1 0 0,-3-3 0 0 0,5 3-177 0 0,-1 1 1 0 0,1 0-1 0 0,-1 0 0 0 0,1 0 1 0 0,0-1-1 0 0,0 1 1 0 0,-1 0-1 0 0,1-1 0 0 0,0 1 1 0 0,0 0-1 0 0,0 0 0 0 0,0-1 1 0 0,1 1-1 0 0,-1 0 0 0 0,0-1 1 0 0,1 0-1 0 0,4-5-1874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4044 0 0,'0'0'7380'0'0,"3"14"-7216"0"0,4 45-1120 0 0,0 84-1 0 0,-2-111-3376 0 0,4-20-669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21 0 2736 0 0,'0'0'8115'0'0,"0"8"-7832"0"0,-13 160 1456 0 0,6-103-1723 0 0,7-36-736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0 235 3936 0 0,'0'0'6022'0'0,"4"-13"-5803"0"0,4-23-130 0 0,5-57 1 0 0,-7 72 141 0 0,-6 20-221 0 0,0 1 0 0 0,0 0 0 0 0,0 0 0 0 0,0-1 0 0 0,1 1 1 0 0,-1 0-1 0 0,0 0 0 0 0,0 0 0 0 0,0-1 0 0 0,1 1 1 0 0,-1 0-1 0 0,0 0 0 0 0,0 0 0 0 0,1 0 0 0 0,-1 0 1 0 0,0 0-1 0 0,1-1 0 0 0,-1 1 0 0 0,0 0 0 0 0,0 0 0 0 0,1 0 1 0 0,-1 0-1 0 0,0 0 0 0 0,1 0 0 0 0,-1 0 0 0 0,0 0 1 0 0,0 0-1 0 0,1 0 0 0 0,-1 0 0 0 0,0 1 0 0 0,1-1 0 0 0,-1 0 1 0 0,0 0-1 0 0,0 0 0 0 0,1 0 0 0 0,2 3-63 0 0,0-1 0 0 0,-1 1 0 0 0,1 0 1 0 0,-1 0-1 0 0,0-1 0 0 0,0 2 0 0 0,0-1 0 0 0,3 6 0 0 0,4 7-55 0 0,-1 1 350 0 0,1-1 1 0 0,1 1-1 0 0,1-2 0 0 0,0 0 0 0 0,0 0 1 0 0,16 14-1 0 0,-26-28-229 0 0,-1-1 0 0 0,0 0 0 0 0,1 0 0 0 0,-1 0 0 0 0,0 1-1 0 0,1-1 1 0 0,-1 0 0 0 0,1 0 0 0 0,-1 0 0 0 0,0 0 0 0 0,1 0 0 0 0,-1 0 0 0 0,1 0 0 0 0,-1 0-1 0 0,0 0 1 0 0,1 0 0 0 0,-1 0 0 0 0,1 0 0 0 0,-1 0 0 0 0,0 0 0 0 0,1 0 0 0 0,-1-1 0 0 0,0 1-1 0 0,1 0 1 0 0,-1 0 0 0 0,0 0 0 0 0,1 0 0 0 0,-1-1 0 0 0,0 1 0 0 0,1 0 0 0 0,-1-1 0 0 0,0 1 0 0 0,0 0-1 0 0,1 0 1 0 0,-1-1 0 0 0,0 1 0 0 0,0 0 0 0 0,1-1 0 0 0,-1 1 0 0 0,0 0 0 0 0,0-1 0 0 0,0 1-1 0 0,0-1 1 0 0,0 1 0 0 0,0 0 0 0 0,1-1 0 0 0,-1 1 0 0 0,0-1 0 0 0,0 1 0 0 0,0 0 0 0 0,0-1-1 0 0,-1 0 1 0 0,6-24-275 0 0,-5 23 344 0 0,3-36-228 0 0,-3-63 0 0 0,-1 41-4267 0 0,2 57 2445 0 0,4 1-679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49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167 13 5276 0 0,'0'0'3761'0'0,"-5"-1"-3521"0"0,-6-2-222 0 0,0 0 1 0 0,0 1-1 0 0,0 0 0 0 0,-19 0 1 0 0,27 2-15 0 0,0 0 1 0 0,0 0-1 0 0,0 0 1 0 0,0 1-1 0 0,0-1 1 0 0,0 1 0 0 0,1-1-1 0 0,-1 1 1 0 0,0 0-1 0 0,0 0 1 0 0,0 1-1 0 0,1-1 1 0 0,-1 1-1 0 0,0-1 1 0 0,1 1-1 0 0,-1 0 1 0 0,1-1-1 0 0,0 1 1 0 0,0 1-1 0 0,0-1 1 0 0,0 0-1 0 0,0 0 1 0 0,-3 6 0 0 0,0 5 186 0 0,1 2 1 0 0,0-1 0 0 0,1 0 0 0 0,0 1-1 0 0,1-1 1 0 0,1 1 0 0 0,0 0 0 0 0,3 28 0 0 0,-1-8 187 0 0,-1-34-433 0 0,0 1-1 0 0,1-1 1 0 0,-1 0 0 0 0,1 1-1 0 0,-1-1 1 0 0,1 0 0 0 0,0 0-1 0 0,-1 0 1 0 0,1 1 0 0 0,0-1-1 0 0,0 0 1 0 0,-1 0-1 0 0,1 0 1 0 0,0 0 0 0 0,0 0-1 0 0,0-1 1 0 0,1 1 0 0 0,-1 0-1 0 0,0 0 1 0 0,0-1 0 0 0,0 1-1 0 0,0 0 1 0 0,1-1 0 0 0,-1 0-1 0 0,0 1 1 0 0,1-1-1 0 0,-1 0 1 0 0,0 1 0 0 0,1-1-1 0 0,2 0 1 0 0,48 2-4878 0 0,-43-2 3143 0 0,9 0-1388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0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1 957 1080 0 0,'0'0'2945'0'0,"-1"11"4774"0"0,58-47-8004 0 0,-20 10 384 0 0,16-5-230 0 0,-1-2-1 0 0,-2-3 1 0 0,-2-1 0 0 0,66-67 0 0 0,-89 76 128 0 0,1 2 1 0 0,1 0 0 0 0,1 2-1 0 0,2 1 1 0 0,0 1-1 0 0,1 2 1 0 0,1 1 0 0 0,58-25-1 0 0,-67 36-45 0 0,-2-1 0 0 0,1-2 0 0 0,-1 0 0 0 0,-1-1 0 0 0,0-1 0 0 0,-1 0 0 0 0,22-21 0 0 0,-32 25-25 0 0,0-1 0 0 0,0 0 0 0 0,-1 0 0 0 0,-1 0 0 0 0,0-1 0 0 0,0 0 0 0 0,-1-1 0 0 0,-1 1 0 0 0,1-1 0 0 0,-2 0 0 0 0,0 0 0 0 0,0-1 0 0 0,-2 1 0 0 0,4-24 0 0 0,-5 15-78 0 0,0 11-6 0 0,-1-1-1 0 0,2 1 0 0 0,-1 0 1 0 0,5-13-1 0 0,-5 19-266 0 0,1 1 1 0 0,-1-1-1 0 0,1 1 1 0 0,0-1-1 0 0,0 1 1 0 0,0 0 0 0 0,1 0-1 0 0,-1 0 1 0 0,4-3-1 0 0,6-3-2467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193 3 820 0 0,'0'0'9210'0'0,"-19"-1"-8920"0"0,-93 0 338 0 0,50 1-2931 0 0,72 0-6342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1 284 4404 0 0,'0'0'4139'0'0,"0"-15"-3859"0"0,0-123 591 0 0,0 131-856 0 0,0 1 0 0 0,0-1 0 0 0,1 1 0 0 0,0 0-1 0 0,0-1 1 0 0,1 1 0 0 0,0 0 0 0 0,0 0 0 0 0,0 0 0 0 0,1 0 0 0 0,0 0-1 0 0,0 0 1 0 0,4-5 0 0 0,-4 7-6 0 0,0 1 0 0 0,1 0 0 0 0,-1 0 1 0 0,0 0-1 0 0,1 0 0 0 0,0 1 0 0 0,0-1 0 0 0,-1 1 0 0 0,1 0 1 0 0,1 0-1 0 0,-1 0 0 0 0,0 1 0 0 0,0-1 0 0 0,1 1 0 0 0,-1 0 0 0 0,1 0 1 0 0,-1 1-1 0 0,1-1 0 0 0,6 1 0 0 0,-7 0-68 0 0,0 0 0 0 0,-1 0 0 0 0,1 0 0 0 0,0 1 0 0 0,0 0 0 0 0,-1-1 0 0 0,1 1 0 0 0,0 0 0 0 0,-1 1 0 0 0,1-1 0 0 0,-1 1 0 0 0,0-1 0 0 0,1 1 0 0 0,-1 0 0 0 0,0 0 0 0 0,0 1-1 0 0,0-1 1 0 0,0 0 0 0 0,-1 1 0 0 0,1 0 0 0 0,-1 0 0 0 0,1 0 0 0 0,-1 0 0 0 0,0 0 0 0 0,0 0 0 0 0,-1 0 0 0 0,1 1 0 0 0,0-1 0 0 0,-1 1 0 0 0,0-1 0 0 0,0 1 0 0 0,0 0 0 0 0,0 4 0 0 0,-1-6 28 0 0,-1-1 0 0 0,0 0 1 0 0,1 0-1 0 0,-1 1 0 0 0,0-1 0 0 0,0 0 0 0 0,0 0 1 0 0,0 0-1 0 0,0 0 0 0 0,0 0 0 0 0,0 0 0 0 0,0 0 0 0 0,0 0 1 0 0,-1 0-1 0 0,1 0 0 0 0,0-1 0 0 0,0 1 0 0 0,-1-1 1 0 0,1 1-1 0 0,-1-1 0 0 0,1 1 0 0 0,0-1 0 0 0,-1 0 0 0 0,1 1 1 0 0,-1-1-1 0 0,1 0 0 0 0,-3 0 0 0 0,-45 3-58 0 0,48-3 81 0 0,-42 0 911 0 0,45 4-632 0 0,0 1 1 0 0,1 0 0 0 0,-1-1-1 0 0,1 1 1 0 0,0-1 0 0 0,0 0-1 0 0,0 0 1 0 0,1 0-1 0 0,6 5 1 0 0,11 14 237 0 0,-19-19-486 0 0,1 0 0 0 0,-1 1 0 0 0,1-1 0 0 0,1 0 0 0 0,-1-1 0 0 0,0 1 0 0 0,1-1 0 0 0,0 1 0 0 0,5 3 0 0 0,-8-7-143 0 0,0 0 1 0 0,0 1-1 0 0,0-1 0 0 0,-1 0 1 0 0,1 0-1 0 0,0 0 0 0 0,0 0 1 0 0,0 0-1 0 0,0 0 0 0 0,0 0 1 0 0,0 0-1 0 0,0 0 0 0 0,0 0 1 0 0,0-1-1 0 0,0 1 0 0 0,-1 0 0 0 0,1-1 1 0 0,0 1-1 0 0,1-1 0 0 0,22-21-5873 0 0,-14 13 2904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4568 0 0,'0'0'4739'0'0,"18"1"-4383"0"0,54 3-131 0 0,-70-4-222 0 0,1 0-1 0 0,-1 1 0 0 0,0-1 0 0 0,0 0 1 0 0,0 1-1 0 0,1 0 0 0 0,-1-1 0 0 0,0 1 1 0 0,0 0-1 0 0,0 0 0 0 0,0 0 1 0 0,0 0-1 0 0,0 1 0 0 0,-1-1 0 0 0,1 1 1 0 0,0-1-1 0 0,-1 1 0 0 0,1-1 0 0 0,-1 1 1 0 0,1 0-1 0 0,-1 0 0 0 0,0-1 1 0 0,1 1-1 0 0,-1 0 0 0 0,0 0 0 0 0,-1 1 1 0 0,3 3-1 0 0,-2 0 14 0 0,0 1 0 0 0,0-1 0 0 0,-1 1 0 0 0,0-1 0 0 0,0 1 0 0 0,-1 9 0 0 0,0-12 56 0 0,0 2-37 0 0,0-1 0 0 0,0 0 0 0 0,-1 0-1 0 0,0 0 1 0 0,0 0 0 0 0,-1 0 0 0 0,1 0-1 0 0,-1-1 1 0 0,0 1 0 0 0,0-1 0 0 0,-5 5-1 0 0,-43 41 487 0 0,51-50-499 0 0,0 1 1 0 0,0-1-1 0 0,0 0 1 0 0,0 0-1 0 0,-1 0 1 0 0,1 0-1 0 0,0 1 1 0 0,0-1 0 0 0,0 0-1 0 0,0 0 1 0 0,0 0-1 0 0,0 1 1 0 0,0-1-1 0 0,0 0 1 0 0,0 0-1 0 0,0 0 1 0 0,0 0-1 0 0,0 1 1 0 0,0-1-1 0 0,0 0 1 0 0,0 0 0 0 0,0 0-1 0 0,0 1 1 0 0,0-1-1 0 0,0 0 1 0 0,0 0-1 0 0,0 0 1 0 0,0 1-1 0 0,0-1 1 0 0,0 0-1 0 0,0 0 1 0 0,1 0 0 0 0,-1 0-1 0 0,0 1 1 0 0,0-1-1 0 0,0 0 1 0 0,0 0-1 0 0,0 0 1 0 0,0 0-1 0 0,1 0 1 0 0,-1 1-1 0 0,0-1 1 0 0,0 0-1 0 0,0 0 1 0 0,1 0 0 0 0,14 8 74 0 0,17 3-563 0 0,-31-11 476 0 0,82 17-2158 0 0,-27-13-3795 0 0,-39-4 2282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169 13 2880 0 0,'0'0'8348'0'0,"-17"5"-8185"0"0,-3 1-147 0 0,13-3-28 0 0,-1 0 0 0 0,0 0 0 0 0,0-1 0 0 0,-1-1 0 0 0,1 1 0 0 0,0-1 0 0 0,-15-1 0 0 0,19 0-79 0 0,1 0 0 0 0,0 0 0 0 0,0-1 1 0 0,0 1-1 0 0,0-1 0 0 0,0 0 0 0 0,0 0 0 0 0,0 0 0 0 0,0 0 0 0 0,0-1 0 0 0,-3-1 1 0 0,5 3-209 0 0,0-1 0 0 0,0 0 0 0 0,0 0 0 0 0,1 1 1 0 0,-1-1-1 0 0,0 0 0 0 0,0 0 0 0 0,1 0 0 0 0,-1 0 1 0 0,0 0-1 0 0,1 0 0 0 0,-1 0 0 0 0,1 0 0 0 0,-1 0 1 0 0,1 0-1 0 0,0 0 0 0 0,-1 0 0 0 0,1 0 0 0 0,0-1 0 0 0,0-1 1 0 0,0-2-3404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0 2544 0 0,'0'0'11266'0'0,"2"9"-11179"0"0,5 43-1387 0 0,-2 1 1 0 0,-3 69-1 0 0,-2-120 967 0 0,0 0 0 0 0,0 0-1 0 0,0 0 1 0 0,1 0-1 0 0,-1 0 1 0 0,0 0 0 0 0,1 1-1 0 0,-1-1 1 0 0,1 0 0 0 0,0 0-1 0 0,0-1 1 0 0,0 1 0 0 0,2 4-1 0 0,3 2-2593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3 301 4352 0 0,'0'0'5532'0'0,"0"-10"-5300"0"0,-1-26-25 0 0,0 7-64 0 0,1 1 0 0 0,6-48 1 0 0,-6 69-122 0 0,1 1 1 0 0,1-1 0 0 0,-1 0 0 0 0,1 1 0 0 0,1 0 0 0 0,-1-1 0 0 0,1 1 0 0 0,0 0 0 0 0,0 0 0 0 0,1 0 0 0 0,-1 1 0 0 0,1-1 0 0 0,1 1 0 0 0,-1 0 0 0 0,1 0 0 0 0,0 0 0 0 0,7-5 0 0 0,-11 9-19 0 0,1 0-1 0 0,-1 0 1 0 0,1 0-1 0 0,0 0 1 0 0,-1 0-1 0 0,1 0 0 0 0,0 1 1 0 0,0-1-1 0 0,-1 0 1 0 0,1 1-1 0 0,0 0 1 0 0,0-1-1 0 0,0 1 0 0 0,0 0 1 0 0,0 0-1 0 0,0 0 1 0 0,-1 0-1 0 0,1 0 1 0 0,0 0-1 0 0,0 1 1 0 0,0-1-1 0 0,0 1 0 0 0,0-1 1 0 0,-1 1-1 0 0,3 1 1 0 0,-1 0-1 0 0,0 0 0 0 0,-1 0 0 0 0,0 1 0 0 0,0-1 0 0 0,0 1 0 0 0,0 0 0 0 0,0-1 0 0 0,0 1 0 0 0,0 0 0 0 0,-1 0 0 0 0,0 0 0 0 0,1 0 0 0 0,0 4 0 0 0,2 9 96 0 0,-1 0 0 0 0,0 1 0 0 0,-1-1-1 0 0,0 26 1 0 0,-2 78 616 0 0,0-70-5837 0 0,8-64 1359 0 0,-4 3 1629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181 39 3304 0 0,'0'0'6421'0'0,"-103"-12"-6413"0"0,87 9-8 0 0,-3-3-8 0 0,5 1-588 0 0,2 0-732 0 0,1 0-644 0 0,5 3-2729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3592 171 304 0 0,'0'0'2838'0'0,"-44"9"674"0"0,24-5-3399 0 0,-1-1 0 0 0,1-1 0 0 0,-1-1 0 0 0,1 0 0 0 0,-1-2 0 0 0,-26-4 0 0 0,-384-10 403 0 0,63 1-68 0 0,341 12-426 0 0,0-1 1 0 0,-38-10-1 0 0,6 2 251 0 0,-175-13 413 0 0,234 24-685 0 0,-81-8 144 0 0,-71-3-250 0 0,-43-3 71 0 0,-2 0 188 0 0,98 15 248 0 0,1 1-26 0 0,-122-14 0 0 0,107-1-98 0 0,-115 4-1 0 0,-168 3 541 0 0,183-4-306 0 0,39 1-4395 0 0,187 9-241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7 168 800 0 0,'0'0'3004'0'0,"-2"2"-3699"0"0,-2 5 5703 0 0,79-7-1159 0 0,98-7-4697 0 0,-72 5 1061 0 0,33-3-251 0 0,-108 2 101 0 0,0 0-1 0 0,0 2 1 0 0,0 0-1 0 0,39 6 1 0 0,-14-4 200 0 0,-44-1-242 0 0,-1-1 0 0 0,0 1-1 0 0,0 0 1 0 0,0 1 0 0 0,0-1-1 0 0,1 1 1 0 0,-1 0-1 0 0,9 4 1 0 0,-10-4 2 0 0,0 0-1 0 0,1 0 1 0 0,-1 0 0 0 0,0 0 0 0 0,0-1-1 0 0,1 0 1 0 0,-1 0 0 0 0,9-2-1 0 0,20 1 6 0 0,-63 19 227 0 0,-50 39 1 0 0,75-54-158 0 0,1 1 1 0 0,-1-1 0 0 0,1 1-1 0 0,0-1 1 0 0,0 1-1 0 0,0 0 1 0 0,0 1 0 0 0,1-1-1 0 0,-3 6 1 0 0,5-10-106 0 0,28-49-604 0 0,5 1 651 0 0,-31 45-31 0 0,1 0-1 0 0,-1 0 1 0 0,1 1 0 0 0,0-1 0 0 0,0 1 0 0 0,0 0-1 0 0,0 0 1 0 0,0 0 0 0 0,0 0 0 0 0,1 0-1 0 0,-1 1 1 0 0,7-3 0 0 0,4-2 304 0 0,-25 0 88 0 0,3 2-387 0 0,1 1-1 0 0,0-1 1 0 0,1 0 0 0 0,-1-1-1 0 0,1 1 1 0 0,0-1 0 0 0,0-1-1 0 0,0 1 1 0 0,-5-9 0 0 0,-13-9-90 0 0,21 21-70 0 0,1 1 0 0 0,0-1 0 0 0,0 0 0 0 0,-1-1 0 0 0,2 1-1 0 0,-1 0 1 0 0,0 0 0 0 0,0-1 0 0 0,1 1 0 0 0,-3-5 0 0 0,4 6-253 0 0,0-1 0 0 0,0 1 1 0 0,0-1-1 0 0,0 1 0 0 0,0-1 0 0 0,0 1 1 0 0,1-1-1 0 0,-1 1 0 0 0,0-1 0 0 0,1 1 1 0 0,-1-1-1 0 0,1 1 0 0 0,0 0 1 0 0,-1-1-1 0 0,1 1 0 0 0,0 0 0 0 0,0-1 1 0 0,0 1-1 0 0,0 0 0 0 0,0 0 0 0 0,2-2 1 0 0,7-9-2830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2 2140 0 0,'0'0'7877'0'0,"8"-1"-4476"0"0,-16 3-3455 0 0,0 0 1 0 0,0-1-1 0 0,0 1 0 0 0,0-2 0 0 0,0 1 1 0 0,-1-1-1 0 0,1 0 0 0 0,0-1 1 0 0,-9-1-1 0 0,10 1-108 0 0,-1 0-1 0 0,1 0 1 0 0,-1 1-1 0 0,0 0 1 0 0,1 0-1 0 0,-1 1 1 0 0,0 0-1 0 0,1 0 1 0 0,-1 1-1 0 0,-8 3 1 0 0,15-5 141 0 0,0 1 0 0 0,0-1 1 0 0,0 1-1 0 0,0-1 0 0 0,0 1 1 0 0,0 0-1 0 0,0 0 0 0 0,0 0 1 0 0,0-1-1 0 0,0 1 0 0 0,0 0 1 0 0,0 0-1 0 0,0 0 0 0 0,1 0 1 0 0,-1 1-1 0 0,0-1 0 0 0,1 0 0 0 0,-1 0 1 0 0,1 0-1 0 0,-1 0 0 0 0,1 1 1 0 0,0-1-1 0 0,0 0 0 0 0,-1 0 1 0 0,1 1-1 0 0,0-1 0 0 0,0 0 1 0 0,0 1-1 0 0,0-1 0 0 0,0 0 1 0 0,1 2-1 0 0,18 41 206 0 0,-17-40-162 0 0,1 0 1 0 0,-1 0-1 0 0,0 0 0 0 0,0 0 0 0 0,-1 1 1 0 0,1-1-1 0 0,1 9 0 0 0,-5 132 2135 0 0,3-144-2144 0 0,0 0 1 0 0,0 0 0 0 0,0 0-1 0 0,0-1 1 0 0,0 1 0 0 0,0 0-1 0 0,0 0 1 0 0,0-1 0 0 0,0 1 0 0 0,1-1-1 0 0,-1 1 1 0 0,0-1 0 0 0,0 0-1 0 0,1 1 1 0 0,-1-1 0 0 0,0 0-1 0 0,1 0 1 0 0,-1 0 0 0 0,0 0 0 0 0,1 0-1 0 0,-1 0 1 0 0,2-1 0 0 0,34 1-476 0 0,38-15-2736 0 0,-27-1-3396 0 0,-38 12 4193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8 2148 0 0,'0'0'6650'0'0,"-8"-7"-5307"0"0,2 7-1235 0 0,1 0 0 0 0,-1 0 1 0 0,1 1-1 0 0,-1-1 0 0 0,0 1 0 0 0,1 1 0 0 0,0-1 1 0 0,-1 1-1 0 0,1 0 0 0 0,0 0 0 0 0,-6 4 0 0 0,8-5-85 0 0,1 1 0 0 0,0 0 1 0 0,-1 1-1 0 0,1-1 0 0 0,0 0 0 0 0,0 1 0 0 0,0-1 0 0 0,1 1 0 0 0,-1 0 0 0 0,1-1 0 0 0,-1 1 0 0 0,1 0 0 0 0,0 0 0 0 0,0 0 0 0 0,0 0 0 0 0,0 0 0 0 0,1 0 0 0 0,-1 0 0 0 0,1 0 0 0 0,0 0 0 0 0,0 6 0 0 0,0-5-93 0 0,1 0-1 0 0,-1 1 1 0 0,1-1-1 0 0,0 0 1 0 0,0 0-1 0 0,0 0 1 0 0,1 0-1 0 0,0 0 1 0 0,-1 0-1 0 0,1-1 1 0 0,0 1-1 0 0,1-1 1 0 0,-1 1 0 0 0,1-1-1 0 0,3 4 1 0 0,6 5-93 0 0,1 0 1 0 0,23 16 0 0 0,-26-21 154 0 0,1 1 0 0 0,-1 0 0 0 0,-1 0 0 0 0,0 1 0 0 0,14 18 0 0 0,-22-27-22 0 0,0 1 0 0 0,-1 0 0 0 0,1 0 0 0 0,0 0 0 0 0,-1 0 0 0 0,1 0 0 0 0,-1 0 0 0 0,1 0 0 0 0,-1 1 0 0 0,0-1-1 0 0,1 0 1 0 0,-1 0 0 0 0,0 0 0 0 0,0 0 0 0 0,0 0 0 0 0,0 1 0 0 0,0-1 0 0 0,0 0 0 0 0,0 0 0 0 0,0 0 0 0 0,0 0 0 0 0,0 1 0 0 0,-1-1-1 0 0,1 0 1 0 0,0 0 0 0 0,-1 0 0 0 0,0 1 0 0 0,-1 0 1 0 0,1-1-1 0 0,-1 1 0 0 0,1-1 1 0 0,-1 0-1 0 0,0 1 1 0 0,0-1-1 0 0,0 0 1 0 0,0 0-1 0 0,0 0 1 0 0,0-1-1 0 0,0 1 1 0 0,0 0-1 0 0,-3 0 0 0 0,-10 1-48 0 0,0 0 0 0 0,0-1-1 0 0,-20 0 1 0 0,28-1 15 0 0,6 0 65 0 0,1 0-1 0 0,-1 0 1 0 0,0 1 0 0 0,0-1-1 0 0,0 0 1 0 0,0 0 0 0 0,0 0 0 0 0,0 0-1 0 0,0 0 1 0 0,0 0 0 0 0,0 0-1 0 0,0-1 1 0 0,0 1 0 0 0,1 0-1 0 0,-1 0 1 0 0,0-1 0 0 0,0 1-1 0 0,0-1 1 0 0,0 1 0 0 0,1 0-1 0 0,-1-1 1 0 0,0 0 0 0 0,0 1-1 0 0,1-1 1 0 0,-1 1 0 0 0,0-1-1 0 0,1 0 1 0 0,-1 1 0 0 0,1-1-1 0 0,-1 0 1 0 0,1 0 0 0 0,-1 0-1 0 0,1 1 1 0 0,-1-1 0 0 0,1 0-1 0 0,0 0 1 0 0,-1 0 0 0 0,1 0-1 0 0,0 0 1 0 0,0 0 0 0 0,0 0-1 0 0,0 1 1 0 0,0-1 0 0 0,0 0-1 0 0,0 0 1 0 0,0-2 0 0 0,1 0-74 0 0,0 0 0 0 0,1 0 0 0 0,-1 0 0 0 0,1 0 0 0 0,-1 0 0 0 0,1 0 0 0 0,0 0 0 0 0,0 0 0 0 0,0 1 0 0 0,0-1 0 0 0,4-2 0 0 0,28-14-5399 0 0,-26 19 3075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 3828 0 0,'0'0'4791'0'0,"-17"0"-4579"0"0,-124-3-1500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0 187 3668 0 0,'72'63'1302'0'0,"-54"-40"2690"0"0,-21-37-3686 0 0,4-44-58 0 0,0 24-308 0 0,-1 0-1 0 0,-9-65 1 0 0,12 111 215 0 0,1 0 1 0 0,1 0-1 0 0,10 21 0 0 0,-13-29-208 0 0,0 0 0 0 0,1 1 0 0 0,0-1 0 0 0,-1 0 0 0 0,1 0 0 0 0,1 0 0 0 0,-1-1 0 0 0,1 1 0 0 0,-1-1 1 0 0,1 0-1 0 0,0 0 0 0 0,5 3 0 0 0,-7-5 17 0 0,-1-1 1 0 0,0 0 0 0 0,0 1-1 0 0,1-1 1 0 0,-1 0 0 0 0,0 1-1 0 0,1-1 1 0 0,-1 0 0 0 0,0 0-1 0 0,1 0 1 0 0,-1 0 0 0 0,0-1-1 0 0,1 1 1 0 0,-1 0 0 0 0,0 0-1 0 0,0-1 1 0 0,1 1 0 0 0,1-2-1 0 0,-1 1-11 0 0,1-1 0 0 0,-1 0 0 0 0,0 0 0 0 0,1 0 0 0 0,-1 0 0 0 0,0 0-1 0 0,-1 0 1 0 0,1 0 0 0 0,0-1 0 0 0,0 1 0 0 0,1-5 0 0 0,19-54-1138 0 0,-19 50 1098 0 0,1 0-1 0 0,0 0 0 0 0,9-18 0 0 0,-15 39 3548 0 0,2 17-2698 0 0,-1 5-757 0 0,-3 4 336 0 0,2 62-1 0 0,2-77-484 0 0,0-21 78 0 0,0 1-1 0 0,0-1 1 0 0,0 1 0 0 0,1-1 0 0 0,-1 0-1 0 0,0 1 1 0 0,0-1 0 0 0,1 0 0 0 0,-1 1-1 0 0,0-1 1 0 0,1 0 0 0 0,-1 1-1 0 0,0-1 1 0 0,1 0 0 0 0,-1 0 0 0 0,0 1-1 0 0,1-1 1 0 0,-1 0 0 0 0,1 0 0 0 0,-1 0-1 0 0,0 0 1 0 0,1 1 0 0 0,-1-1-1 0 0,1 0 1 0 0,-1 0 0 0 0,1 0 0 0 0,-1 0-1 0 0,0 0 1 0 0,1 0 0 0 0,-1 0 0 0 0,1 0-1 0 0,-1 0 1 0 0,1 0 0 0 0,-1-1-1 0 0,1 1 1 0 0,-1 0 0 0 0,0 0 0 0 0,1 0-1 0 0,-1 0 1 0 0,1-1 0 0 0,-1 1 0 0 0,0 0-1 0 0,1 0 1 0 0,-1-1 0 0 0,0 1 0 0 0,1 0-1 0 0,-1-1 1 0 0,0 1 0 0 0,1-1-1 0 0,20-13-3708 0 0,-11 4 1784 0 0,0-2-40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4 1068 0 0,'0'0'7086'0'0,"-44"-3"-5721"0"0,39 3-1323 0 0,0 0 0 0 0,-1 1 0 0 0,1-1 0 0 0,-1 1 1 0 0,1 0-1 0 0,0 1 0 0 0,0 0 0 0 0,0-1 0 0 0,0 2 0 0 0,0-1 0 0 0,0 0 0 0 0,0 1 1 0 0,1 0-1 0 0,-1 0 0 0 0,1 0 0 0 0,0 1 0 0 0,0 0 0 0 0,0-1 0 0 0,0 1 0 0 0,1 1 1 0 0,0-1-1 0 0,-1 0 0 0 0,2 1 0 0 0,-1 0 0 0 0,0 0 0 0 0,1-1 0 0 0,0 1 0 0 0,0 1 1 0 0,1-1-1 0 0,-1 0 0 0 0,1 0 0 0 0,0 1 0 0 0,0-1 0 0 0,1 0 0 0 0,0 1 0 0 0,0-1 1 0 0,0 1-1 0 0,0-1 0 0 0,1 0 0 0 0,0 1 0 0 0,0-1 0 0 0,3 6 0 0 0,-4-8-99 0 0,1-1 0 0 0,0 1 0 0 0,1-1 0 0 0,-1 1 0 0 0,0-1 0 0 0,1 1 0 0 0,-1-1 0 0 0,1 0 0 0 0,0 0 0 0 0,0 0 0 0 0,0 0 0 0 0,0 0 0 0 0,0 0 0 0 0,0-1 0 0 0,0 1 0 0 0,0 0-1 0 0,1-1 1 0 0,-1 0 0 0 0,1 0 0 0 0,-1 0 0 0 0,1 0 0 0 0,5 2 0 0 0,3-1-893 0 0,1-1 0 0 0,-1 0-1 0 0,1 0 1 0 0,13-1 0 0 0,-9 0-1041 0 0,4 0-449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23 1612 0 0,'0'0'5813'0'0,"-109"-22"-5645"0"0,97 22 0 0 0,2 0-168 0 0,0 0-272 0 0,3 0-572 0 0,3 1-513 0 0,0 6-455 0 0,4 2-744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17 235 1588 0 0,'0'0'6771'0'0,"-3"-17"-6497"0"0,-4-37 276 0 0,0-59-1 0 0,7 111-545 0 0,0 0-1 0 0,0 0 0 0 0,0 0 1 0 0,0 0-1 0 0,1 0 0 0 0,-1 0 1 0 0,0 0-1 0 0,1 0 0 0 0,0 0 1 0 0,-1 0-1 0 0,1 0 0 0 0,0 1 1 0 0,0-1-1 0 0,0 0 0 0 0,0 0 1 0 0,0 1-1 0 0,0-1 0 0 0,1 1 1 0 0,-1-1-1 0 0,0 1 0 0 0,1-1 1 0 0,-1 1-1 0 0,1 0 0 0 0,0 0 1 0 0,-1 0-1 0 0,1 0 0 0 0,0 0 1 0 0,0 0-1 0 0,0 0 0 0 0,-1 0 1 0 0,1 1-1 0 0,0-1 0 0 0,0 1 1 0 0,0 0-1 0 0,0-1 0 0 0,0 1 1 0 0,0 0-1 0 0,0 0 1 0 0,0 0-1 0 0,4 1 0 0 0,-3-1-75 0 0,0 1 1 0 0,0-1-1 0 0,-1 1 0 0 0,1 0 0 0 0,0 0 0 0 0,0 0 0 0 0,-1 0 1 0 0,1 0-1 0 0,0 1 0 0 0,-1-1 0 0 0,0 1 0 0 0,1 0 0 0 0,-1 0 1 0 0,0-1-1 0 0,0 1 0 0 0,0 1 0 0 0,0-1 0 0 0,0 0 0 0 0,0 0 1 0 0,-1 1-1 0 0,1-1 0 0 0,-1 1 0 0 0,1 0 0 0 0,-1-1 0 0 0,0 1 1 0 0,0 0-1 0 0,0 0 0 0 0,0 3 0 0 0,-1-4 62 0 0,1-1 0 0 0,-1 1 0 0 0,0 0-1 0 0,1-1 1 0 0,-1 1 0 0 0,0-1 0 0 0,0 1 0 0 0,0 0-1 0 0,-1-1 1 0 0,1 1 0 0 0,0-1 0 0 0,-1 1 0 0 0,1-1 0 0 0,0 1-1 0 0,-1-1 1 0 0,0 1 0 0 0,1-1 0 0 0,-1 1 0 0 0,0-1-1 0 0,0 0 1 0 0,0 1 0 0 0,0-1 0 0 0,0 0 0 0 0,0 0 0 0 0,0 0-1 0 0,0 1 1 0 0,-1-1 0 0 0,1-1 0 0 0,0 1 0 0 0,-1 0-1 0 0,1 0 1 0 0,0 0 0 0 0,-1-1 0 0 0,1 1 0 0 0,-1-1 0 0 0,-1 1-1 0 0,-25 15 991 0 0,28-15-913 0 0,-1 0 0 0 0,1-1 0 0 0,0 1 0 0 0,-1 0 0 0 0,1 0 0 0 0,0-1 0 0 0,0 1 0 0 0,0 0 0 0 0,-1 0 0 0 0,1 0 0 0 0,0-1 0 0 0,0 1 0 0 0,0 0 0 0 0,0 0 0 0 0,0 0 0 0 0,0-1 0 0 0,1 1 0 0 0,-1 0 0 0 0,0 0 0 0 0,0-1 0 0 0,1 1 0 0 0,-1 0 0 0 0,0 0 0 0 0,1-1 0 0 0,-1 1 0 0 0,1 0 0 0 0,-1-1 0 0 0,0 1 0 0 0,1 0 0 0 0,0-1 0 0 0,0 2 0 0 0,22 23-141 0 0,-17-19 227 0 0,-2-2-317 0 0,0 1-1 0 0,0-1 1 0 0,0 0 0 0 0,1-1-1 0 0,0 1 1 0 0,0-1-1 0 0,0 0 1 0 0,11 5-1 0 0,26 3-5609 0 0,-30-9 2796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0 1908 0 0,'0'0'6128'0'0,"-20"6"-5927"0"0,-61 16 3 0 0,73-20-172 0 0,1 1 1 0 0,0 0-1 0 0,0 0 0 0 0,0 0 0 0 0,1 1 0 0 0,-1 0 0 0 0,1 0 0 0 0,0 0 0 0 0,0 1 0 0 0,0 0 0 0 0,1 1 0 0 0,-9 10 0 0 0,11-13-19 0 0,1 1 0 0 0,-1 0 0 0 0,1 0 0 0 0,0 0 0 0 0,1 0-1 0 0,-1 1 1 0 0,1-1 0 0 0,0 0 0 0 0,0 1 0 0 0,0-1 0 0 0,0 1 0 0 0,1-1 0 0 0,0 1 0 0 0,0-1 0 0 0,0 1 0 0 0,0-1 0 0 0,1 1 0 0 0,1 5-1 0 0,-1-7-33 0 0,1 1 0 0 0,0-1 0 0 0,0 0 0 0 0,0 0-1 0 0,0 0 1 0 0,1 0 0 0 0,-1 0 0 0 0,1-1 0 0 0,0 1-1 0 0,0-1 1 0 0,-1 1 0 0 0,2-1 0 0 0,-1 0 0 0 0,0 0-1 0 0,0-1 1 0 0,1 1 0 0 0,-1-1 0 0 0,1 1 0 0 0,-1-1-1 0 0,1 0 1 0 0,-1 0 0 0 0,1-1 0 0 0,6 1 0 0 0,-5 0-87 0 0,1 0 1 0 0,0 0 0 0 0,0-1-1 0 0,0 0 1 0 0,1 0 0 0 0,-1 0 0 0 0,0-1-1 0 0,-1 0 1 0 0,1 0 0 0 0,0 0-1 0 0,0-1 1 0 0,0 0 0 0 0,-1 0 0 0 0,7-3-1 0 0,-12 4 102 0 0,1 1 0 0 0,0-1 0 0 0,0 0-1 0 0,0 1 1 0 0,-1-1 0 0 0,1 0 0 0 0,0 0 0 0 0,-1 1-1 0 0,1-1 1 0 0,0 0 0 0 0,-1 0 0 0 0,1 0-1 0 0,-1 0 1 0 0,0 0 0 0 0,1 0 0 0 0,-1 0 0 0 0,0 0-1 0 0,1 0 1 0 0,-1 0 0 0 0,0 0 0 0 0,0 0-1 0 0,0 0 1 0 0,0 0 0 0 0,0 0 0 0 0,0 0 0 0 0,0 0-1 0 0,0 0 1 0 0,-1 0 0 0 0,1 0 0 0 0,0 0-1 0 0,0 0 1 0 0,-1 0 0 0 0,1 0 0 0 0,-1 0 0 0 0,1 0-1 0 0,-1 1 1 0 0,1-1 0 0 0,-2-1 0 0 0,-27-28 1361 0 0,26 27-1226 0 0,20 0 3657 0 0,29-1-5295 0 0,-40 4 976 0 0,26 0-2202 0 0,-24 0 641 0 0,-14 1-571 0 0,-96 2 188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18 1308 0 0,'0'0'5656'0'0,"-11"-2"-5455"0"0,-3-1-164 0 0,-3-1 117 0 0,0 1-1 0 0,0 1 1 0 0,0 0-1 0 0,-29 1 0 0 0,44 1-116 0 0,1 1-1 0 0,-1-1 1 0 0,1 1-1 0 0,0-1 1 0 0,-1 1-1 0 0,1-1 1 0 0,0 1-1 0 0,0 0 1 0 0,0 0-1 0 0,-1 0 1 0 0,1 0-1 0 0,0 0 1 0 0,0 0-1 0 0,0 0 1 0 0,0 0-1 0 0,0 0 1 0 0,1 0-1 0 0,-1 0 1 0 0,0 1-1 0 0,1-1 1 0 0,-1 0-1 0 0,0 1 1 0 0,1-1-1 0 0,0 0 1 0 0,-1 1-1 0 0,1-1 1 0 0,0 1-1 0 0,-1 1 1 0 0,-1 51 796 0 0,1-27-888 0 0,-7 95 558 0 0,9-121-539 0 0,0 0 0 0 0,-1 0-1 0 0,1 0 1 0 0,0 0 0 0 0,0 0 0 0 0,0 0 0 0 0,0 0 0 0 0,0 0-1 0 0,0-1 1 0 0,0 1 0 0 0,0 0 0 0 0,0-1 0 0 0,0 1 0 0 0,0 0-1 0 0,0-1 1 0 0,1 1 0 0 0,-1-1 0 0 0,0 0 0 0 0,0 1 0 0 0,1-1 0 0 0,-1 0-1 0 0,0 0 1 0 0,1 0 0 0 0,-1 0 0 0 0,0 0 0 0 0,3 0 0 0 0,36 0-2731 0 0,-16-5 283 0 0,-17 1 1167 0 0,-16 2-35 0 0,-85-2-61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2196 0 0,'0'0'5613'0'0,"-107"8"-5497"0"0,93-6-116 0 0,0-2-56 0 0,-1 0-136 0 0,3 0-396 0 0,2-5-804 0 0,4 1-1189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68 0 0,'0'0'3891'0'0,"-2"5"-3246"0"0,-1 13 713 0 0,0 1-1 0 0,1 0 1 0 0,1 21-1 0 0,-7 51 929 0 0,7-86-2240 0 0,-8 69 1049 0 0,54-72-727 0 0,58-7-11136 0 0,-97 5 7707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1696 0 0,'0'0'5979'0'0,"-11"2"-5817"0"0,9-2-133 0 0,-9 2-18 0 0,0 0-1 0 0,1 0 1 0 0,-1 2-1 0 0,1-1 1 0 0,-11 6 0 0 0,18-7 68 0 0,0-1 0 0 0,0 1 0 0 0,0 0 0 0 0,0 0 0 0 0,0 0 0 0 0,1 0 0 0 0,-1 0 1 0 0,1 1-1 0 0,0-1 0 0 0,0 1 0 0 0,-1 0 0 0 0,2-1 0 0 0,-1 1 0 0 0,0 0 0 0 0,1 0 0 0 0,-1 0 1 0 0,1 1-1 0 0,0-1 0 0 0,0 0 0 0 0,0 0 0 0 0,0 1 0 0 0,1-1 0 0 0,-1 0 0 0 0,1 6 1 0 0,0 169 1279 0 0,1-176-1415 0 0,-1 0 1 0 0,1 0-1 0 0,0-1 0 0 0,0 1 0 0 0,0 0 1 0 0,1-1-1 0 0,-1 1 0 0 0,0-1 1 0 0,0 1-1 0 0,1-1 0 0 0,-1 0 0 0 0,1 1 1 0 0,-1-1-1 0 0,1 0 0 0 0,0 0 0 0 0,-1 0 1 0 0,1 0-1 0 0,0-1 0 0 0,0 1 1 0 0,0 0-1 0 0,0-1 0 0 0,0 1 0 0 0,-1-1 1 0 0,1 1-1 0 0,0-1 0 0 0,0 0 0 0 0,3 0 1 0 0,57 5-2517 0 0,-28-5-1417 0 0,-23 0 1995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15 148 1872 0 0,'0'0'5080'0'0,"-2"-10"-4756"0"0,0 3-281 0 0,-7-48 280 0 0,8 52-293 0 0,1 0-1 0 0,-1-1 1 0 0,1 1-1 0 0,0-1 1 0 0,1 1-1 0 0,-1-1 1 0 0,1 1 0 0 0,-1 0-1 0 0,1-1 1 0 0,0 1-1 0 0,0 0 1 0 0,0-1-1 0 0,1 1 1 0 0,-1 0-1 0 0,3-4 1 0 0,-3 7-9 0 0,-1-1-1 0 0,1 0 1 0 0,0 0 0 0 0,-1 1 0 0 0,1-1 0 0 0,0 1-1 0 0,-1-1 1 0 0,1 1 0 0 0,0-1 0 0 0,0 1 0 0 0,0-1-1 0 0,0 1 1 0 0,-1-1 0 0 0,1 1 0 0 0,0 0 0 0 0,0 0-1 0 0,0-1 1 0 0,0 1 0 0 0,0 0 0 0 0,0 0 0 0 0,0 0-1 0 0,0 0 1 0 0,0 0 0 0 0,0 0 0 0 0,-1 0 0 0 0,1 0-1 0 0,0 1 1 0 0,0-1 0 0 0,0 0 0 0 0,0 0-1 0 0,0 1 1 0 0,0-1 0 0 0,0 1 0 0 0,-1-1 0 0 0,1 1-1 0 0,0-1 1 0 0,0 1 0 0 0,-1-1 0 0 0,1 1 0 0 0,0 0-1 0 0,-1-1 1 0 0,1 1 0 0 0,-1 0 0 0 0,1 0 0 0 0,-1-1-1 0 0,1 1 1 0 0,-1 0 0 0 0,1 0 0 0 0,-1 0 0 0 0,0 0-1 0 0,1 1 1 0 0,21 54 332 0 0,-19-46-362 0 0,7 12-340 0 0,-5-22-287 0 0,-1-14 492 0 0,14-41 218 0 0,-17 51-67 0 0,0 1 0 0 0,1 0 0 0 0,-1-1-1 0 0,1 1 1 0 0,0 0 0 0 0,0 0 0 0 0,0 0-1 0 0,1 0 1 0 0,-1 1 0 0 0,1-1 0 0 0,-1 0 0 0 0,1 1-1 0 0,5-4 1 0 0,-7 6 4 0 0,-1 0 1 0 0,1 0-1 0 0,0 0 0 0 0,0 0 1 0 0,-1 0-1 0 0,1 0 0 0 0,0 0 0 0 0,-1 0 1 0 0,1 0-1 0 0,0 0 0 0 0,-1 1 1 0 0,1-1-1 0 0,0 0 0 0 0,-1 0 1 0 0,1 1-1 0 0,0-1 0 0 0,-1 0 0 0 0,1 1 1 0 0,-1-1-1 0 0,1 1 0 0 0,-1-1 1 0 0,1 1-1 0 0,-1-1 0 0 0,1 1 0 0 0,-1-1 1 0 0,1 1-1 0 0,-1-1 0 0 0,0 1 1 0 0,1 0-1 0 0,-1-1 0 0 0,0 1 1 0 0,1 0-1 0 0,-1-1 0 0 0,0 1 0 0 0,0 1 1 0 0,12 36-178 0 0,-4-14 644 0 0,-8-24-494 0 0,0 1-1 0 0,1-1 1 0 0,-1 0 0 0 0,1 1 0 0 0,-1-1 0 0 0,0 0-1 0 0,1 0 1 0 0,-1 0 0 0 0,1 1 0 0 0,-1-1 0 0 0,1 0-1 0 0,-1 0 1 0 0,0 0 0 0 0,1 0 0 0 0,-1 0 0 0 0,1 0-1 0 0,-1 0 1 0 0,1 0 0 0 0,-1 0 0 0 0,1 0 0 0 0,-1 0-1 0 0,1 0 1 0 0,-1 0 0 0 0,0-1 0 0 0,1 1 0 0 0,-1 0-1 0 0,1 0 1 0 0,-1 0 0 0 0,1 0 0 0 0,-1-1-1 0 0,0 1 1 0 0,1 0 0 0 0,-1-1 0 0 0,0 1 0 0 0,1 0-1 0 0,-1-1 1 0 0,0 1 0 0 0,1 0 0 0 0,-1-1 0 0 0,0 1-1 0 0,0 0 1 0 0,1-1 0 0 0,-1 1 0 0 0,0-1 0 0 0,0 1-1 0 0,0-1 1 0 0,19-26-35 0 0,-15 20-2 0 0,-3 6 93 0 0,0-1-1 0 0,0 0 0 0 0,0 1 0 0 0,0-1 1 0 0,0 1-1 0 0,1-1 0 0 0,-1 1 0 0 0,0 0 1 0 0,1 0-1 0 0,-1-1 0 0 0,1 1 0 0 0,0 0 1 0 0,-1 0-1 0 0,1 1 0 0 0,0-1 0 0 0,-1 0 0 0 0,1 0 1 0 0,2 0-1 0 0,-3 3 25 0 0,1-1 0 0 0,-1 0 0 0 0,0 1 1 0 0,0-1-1 0 0,0 1 0 0 0,0-1 0 0 0,0 1 0 0 0,0-1 1 0 0,0 1-1 0 0,0 0 0 0 0,-1-1 0 0 0,1 1 0 0 0,0 0 0 0 0,-1 0 1 0 0,0-1-1 0 0,1 1 0 0 0,-1 0 0 0 0,0 3 0 0 0,0-3-54 0 0,1 0-1 0 0,-1 1 1 0 0,1-1-1 0 0,0 0 0 0 0,0 0 1 0 0,0 0-1 0 0,0 0 1 0 0,0 0-1 0 0,0 0 0 0 0,0 0 1 0 0,1 0-1 0 0,-1 0 1 0 0,0 0-1 0 0,1-1 0 0 0,0 1 1 0 0,-1 0-1 0 0,1-1 1 0 0,0 0-1 0 0,0 1 0 0 0,0-1 1 0 0,0 0-1 0 0,0 0 1 0 0,0 0-1 0 0,0 0 0 0 0,1 0 1 0 0,-1-1-1 0 0,4 1 1 0 0,-3 0-382 0 0,0-1 0 0 0,0 0 0 0 0,0 0 0 0 0,1-1 0 0 0,-1 1 0 0 0,0-1 0 0 0,0 1 0 0 0,0-1 0 0 0,0 0 0 0 0,0 0 0 0 0,0-1 0 0 0,6-2 0 0 0,3-4-1886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3496 0 0,'0'0'6219'0'0,"-15"0"-6036"0"0,-95 0-2190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 4276 0 0,'0'0'5054'0'0,"-18"5"-4854"0"0,-58 19-98 0 0,72-23-95 0 0,0 0 0 0 0,0 1 0 0 0,0-1 0 0 0,0 1 0 0 0,0 0-1 0 0,0 0 1 0 0,1 1 0 0 0,-1-1 0 0 0,1 1 0 0 0,-1 0 0 0 0,1-1 0 0 0,0 1 0 0 0,0 1 0 0 0,0-1 0 0 0,1 0 0 0 0,-1 1 0 0 0,1-1 0 0 0,0 1 0 0 0,0 0 0 0 0,0 0 0 0 0,0 0 0 0 0,1 0 0 0 0,0 0 0 0 0,-1 0 0 0 0,0 8 0 0 0,2-8-5 0 0,0-1-1 0 0,1 1 0 0 0,-1 0 1 0 0,1-1-1 0 0,-1 1 1 0 0,1-1-1 0 0,0 1 0 0 0,0-1 1 0 0,1 1-1 0 0,-1-1 0 0 0,1 0 1 0 0,0 1-1 0 0,0-1 0 0 0,0 0 1 0 0,0 0-1 0 0,0 0 1 0 0,1-1-1 0 0,-1 1 0 0 0,1 0 1 0 0,0-1-1 0 0,-1 0 0 0 0,1 0 1 0 0,0 0-1 0 0,1 0 1 0 0,4 2-1 0 0,1 0-81 0 0,1 0 0 0 0,0-1 0 0 0,-1 0 0 0 0,1-1 0 0 0,1 0 0 0 0,-1-1 0 0 0,0 0 0 0 0,0-1 0 0 0,0 0 0 0 0,1 0 0 0 0,9-2 0 0 0,1-7-204 0 0,-21 8 277 0 0,0 1 1 0 0,1-1-1 0 0,-1 1 0 0 0,0-1 0 0 0,0 1 0 0 0,1-1 1 0 0,-1 0-1 0 0,0 1 0 0 0,0-1 0 0 0,0 1 0 0 0,0-1 1 0 0,0 1-1 0 0,0-1 0 0 0,0 0 0 0 0,0 1 0 0 0,0-1 1 0 0,0 1-1 0 0,0-1 0 0 0,0 1 0 0 0,0-1 0 0 0,0 0 1 0 0,0 1-1 0 0,-1-1 0 0 0,-27-34 343 0 0,26 33-174 0 0,0 1 1 0 0,0-1-1 0 0,0-1 1 0 0,0 1-1 0 0,0 0 1 0 0,1 0-1 0 0,-1-1 0 0 0,1 1 1 0 0,-3-5-1 0 0,55 5 135 0 0,-11 8-2708 0 0,-25-3 12 0 0,-121-12-3490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1844 0 0,'0'0'6761'0'0,"1"-13"-6432"0"0,3-39-88 0 0,-2 13 28 0 0,1 0 1 0 0,2 1-1 0 0,19-75 1 0 0,-24 112-262 0 0,0 0-1 0 0,1 0 1 0 0,-1 0 0 0 0,0 0-1 0 0,1 0 1 0 0,-1 0 0 0 0,0 0-1 0 0,1 0 1 0 0,-1 0 0 0 0,1 0-1 0 0,0 1 1 0 0,-1-1-1 0 0,1 0 1 0 0,0 0 0 0 0,-1 0-1 0 0,1 1 1 0 0,0-1 0 0 0,0 0-1 0 0,0 1 1 0 0,0-1 0 0 0,-1 0-1 0 0,1 1 1 0 0,0 0 0 0 0,0-1-1 0 0,0 1 1 0 0,0-1 0 0 0,0 1-1 0 0,0 0 1 0 0,1 0 0 0 0,-1 0-1 0 0,0-1 1 0 0,0 1 0 0 0,0 0-1 0 0,0 0 1 0 0,0 0 0 0 0,0 1-1 0 0,0-1 1 0 0,0 0 0 0 0,0 0-1 0 0,0 1 1 0 0,0-1 0 0 0,0 0-1 0 0,2 2 1 0 0,0 0-39 0 0,-1 0 0 0 0,1 0 0 0 0,0 0 0 0 0,-1 0 0 0 0,0 0 1 0 0,0 1-1 0 0,1 0 0 0 0,-2-1 0 0 0,1 1 0 0 0,0 0 0 0 0,0 0 0 0 0,1 5 0 0 0,8 37-287 0 0,-3 0-1 0 0,4 75 0 0 0,-13-124 370 0 0,0 0 1 0 0,-1 0-1 0 0,0 0 0 0 0,0 0 0 0 0,0 1 1 0 0,0-1-1 0 0,0 1 0 0 0,-1-1 0 0 0,0 1 1 0 0,0 0-1 0 0,0 0 0 0 0,0 0 0 0 0,0 0 1 0 0,0 1-1 0 0,-1-1 0 0 0,-3-1 0 0 0,-1-1-306 0 0,0 0 0 0 0,-1 0 0 0 0,1 1 1 0 0,-1 0-1 0 0,0 0 0 0 0,-10-2 0 0 0,15 6-381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8 310 4052 0 0,'0'0'5392'0'0,"3"-16"-5078"0"0,1-10-185 0 0,-1 0 0 0 0,0-1 0 0 0,-2 1 1 0 0,-5-50-1 0 0,-5 34-172 0 0,1 12-96 0 0,8 23 15 0 0,2 10-45 0 0,5 8-104 0 0,0 0 1 0 0,1-1-1 0 0,0 0 0 0 0,0 0 1 0 0,20 17-1 0 0,-25-24 232 0 0,0-1 0 0 0,0 1 0 0 0,0-1-1 0 0,0 0 1 0 0,1 0 0 0 0,-1 0 0 0 0,1 0 0 0 0,0-1 0 0 0,-1 1 0 0 0,1-1-1 0 0,0 0 1 0 0,0 0 0 0 0,0-1 0 0 0,0 1 0 0 0,0-1 0 0 0,0 0-1 0 0,0 0 1 0 0,0 0 0 0 0,0 0 0 0 0,-1-1 0 0 0,1 1 0 0 0,0-1-1 0 0,7-2 1 0 0,-8 1-18 0 0,0 0-1 0 0,0 0 0 0 0,0 0 0 0 0,0 0 0 0 0,-1 0 1 0 0,1-1-1 0 0,-1 1 0 0 0,1-1 0 0 0,-1 1 0 0 0,0-1 1 0 0,0 0-1 0 0,0 0 0 0 0,-1 0 0 0 0,3-5 1 0 0,17-52-244 0 0,-10 26 1654 0 0,-17 85 1638 0 0,4-14-3090 0 0,1-32 116 0 0,-2 15 14 0 0,0 0 0 0 0,1 0 0 0 0,1 0 0 0 0,1 1 0 0 0,1-1-1 0 0,4 28 1 0 0,-5-47-87 0 0,0 0-1 0 0,1 0 1 0 0,-1 0 0 0 0,0 0-1 0 0,1 0 1 0 0,-1 0-1 0 0,1 0 1 0 0,0 0-1 0 0,-1 0 1 0 0,1 0-1 0 0,-1 0 1 0 0,1 0 0 0 0,0 0-1 0 0,0-1 1 0 0,0 1-1 0 0,-1 0 1 0 0,1-1-1 0 0,0 1 1 0 0,0 0 0 0 0,0-1-1 0 0,0 1 1 0 0,0-1-1 0 0,0 0 1 0 0,2 1-1 0 0,-2-1-179 0 0,0 0-1 0 0,0 0 0 0 0,1 0 0 0 0,-1 0 0 0 0,0 0 0 0 0,1 0 0 0 0,-1 0 0 0 0,0-1 1 0 0,0 1-1 0 0,0 0 0 0 0,1-1 0 0 0,-1 1 0 0 0,0-1 0 0 0,0 1 0 0 0,0-1 0 0 0,0 0 1 0 0,0 0-1 0 0,0 1 0 0 0,0-1 0 0 0,2-2 0 0 0,7-8-2686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6 984 0 0,'0'0'6205'0'0,"-14"0"-6025"0"0,-128-5 804 0 0,131 5-1095 0 0,8-1 154 0 0,1 1 1 0 0,-1 0 0 0 0,1 0 0 0 0,-1 0 0 0 0,1 0 0 0 0,0 1 0 0 0,-1-1 0 0 0,1 1 0 0 0,-1-1 0 0 0,1 1 0 0 0,-4 1 0 0 0,4 0-20 0 0,1 0 0 0 0,0-1 1 0 0,0 1-1 0 0,0-1 1 0 0,0 1-1 0 0,1 0 0 0 0,-1 0 1 0 0,0 0-1 0 0,1-1 1 0 0,0 1-1 0 0,-1 0 0 0 0,1 0 1 0 0,0 0-1 0 0,0 0 1 0 0,0 0-1 0 0,0 0 0 0 0,0-1 1 0 0,0 3-1 0 0,0 16 71 0 0,1 0 1 0 0,0 0-1 0 0,2-1 0 0 0,0 1 1 0 0,9 28-1 0 0,-11-43-193 0 0,1 0 0 0 0,0-1-1 0 0,0 1 1 0 0,0-1 0 0 0,1 0 0 0 0,0 0-1 0 0,-1 0 1 0 0,1 0 0 0 0,1 0 0 0 0,-1 0-1 0 0,1-1 1 0 0,-1 0 0 0 0,1 1 0 0 0,0-1 0 0 0,5 3-1 0 0,-5-5-297 0 0,0 1-1 0 0,-1-1 1 0 0,1 0 0 0 0,1 0-1 0 0,-1 0 1 0 0,0 0-1 0 0,0-1 1 0 0,0 1 0 0 0,0-1-1 0 0,0 0 1 0 0,0 0-1 0 0,9-2 1 0 0,-3-1-1699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15 1452 0 0,'0'0'10257'0'0,"-111"-2"-10257"0"0,97 2-64 0 0,4 0-308 0 0,-3-2-532 0 0,3-1-364 0 0,6-4-1588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2112 0 0,'0'0'8695'0'0,"0"4"-8359"0"0,-7 87 1094 0 0,-1 10-3144 0 0,8-101 1576 0 0,1 1 0 0 0,-1-1 0 0 0,0 1-1 0 0,0-1 1 0 0,1 1 0 0 0,-1-1 0 0 0,0 1 0 0 0,1-1 0 0 0,-1 1 0 0 0,0-1-1 0 0,1 1 1 0 0,-1-1 0 0 0,1 1 0 0 0,-1-1 0 0 0,0 0 0 0 0,1 1 0 0 0,0-1-1 0 0,-1 0 1 0 0,1 1 0 0 0,-1-1 0 0 0,1 0 0 0 0,-1 0 0 0 0,1 0 0 0 0,-1 1-1 0 0,1-1 1 0 0,0 0 0 0 0,-1 0 0 0 0,1 0 0 0 0,-1 0 0 0 0,1 0 0 0 0,0 0 0 0 0,-1 0-1 0 0,1 0 1 0 0,-1 0 0 0 0,1 0 0 0 0,0-1 0 0 0,0 1 0 0 0,1 0-820 0 0,8 0-1502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4420 0 0,'0'0'5304'0'0,"-18"2"-5109"0"0,14-1-199 0 0,-156 10 285 0 0,153-11-695 0 0,-26 1 130 0 0,32-1 95 0 0,0 0 0 0 0,0 0 0 0 0,1 0 0 0 0,-1 0 0 0 0,0 0 0 0 0,0 0 0 0 0,0 0 0 0 0,1 1 0 0 0,-1-1 0 0 0,0 0 0 0 0,0 0 0 0 0,1 1 0 0 0,-1-1 0 0 0,0 0 0 0 0,0 1 0 0 0,1-1 0 0 0,-1 1 0 0 0,0-1 0 0 0,1 1 0 0 0,-1-1 0 0 0,1 1 0 0 0,-1 0 0 0 0,1-1 0 0 0,-1 1 0 0 0,1 0 0 0 0,-1-1 0 0 0,1 1 0 0 0,0 0 0 0 0,-1 1 0 0 0,1 2-1987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3 314 3040 0 0,'0'0'4902'0'0,"0"-14"-4687"0"0,-2-202 105 0 0,2 211-336 0 0,1 1-1 0 0,0-1 1 0 0,0 0 0 0 0,0 0 0 0 0,1 1 0 0 0,0-1 0 0 0,0 1 0 0 0,0-1-1 0 0,0 1 1 0 0,1 0 0 0 0,-1 0 0 0 0,5-5 0 0 0,-6 8 4 0 0,1-1 0 0 0,-1 0 0 0 0,1 1 1 0 0,0-1-1 0 0,-1 1 0 0 0,1-1 0 0 0,0 1 0 0 0,0 0 1 0 0,0-1-1 0 0,0 1 0 0 0,0 0 0 0 0,0 1 0 0 0,0-1 0 0 0,0 0 1 0 0,0 1-1 0 0,1-1 0 0 0,-1 1 0 0 0,0-1 0 0 0,0 1 0 0 0,1 0 1 0 0,-1 0-1 0 0,0 0 0 0 0,0 0 0 0 0,1 1 0 0 0,-1-1 1 0 0,0 0-1 0 0,0 1 0 0 0,4 1 0 0 0,-5-1-44 0 0,1 0 0 0 0,-1 0 1 0 0,1 0-1 0 0,-1 0 0 0 0,0 0 0 0 0,1 0 1 0 0,-1 1-1 0 0,0-1 0 0 0,0 0 0 0 0,0 1 0 0 0,0-1 1 0 0,0 1-1 0 0,0 0 0 0 0,-1-1 0 0 0,1 1 0 0 0,0-1 1 0 0,-1 1-1 0 0,1 0 0 0 0,-1-1 0 0 0,0 1 0 0 0,1 0 1 0 0,-1 0-1 0 0,0-1 0 0 0,0 1 0 0 0,0 0 0 0 0,0 0 1 0 0,-1 2-1 0 0,1-1 40 0 0,-1 0-1 0 0,1 0 1 0 0,-1 0 0 0 0,1-1 0 0 0,-1 1 0 0 0,0 0-1 0 0,0 0 1 0 0,0-1 0 0 0,-1 1 0 0 0,1-1 0 0 0,-1 1 0 0 0,1-1-1 0 0,-1 1 1 0 0,0-1 0 0 0,0 0 0 0 0,-2 2 0 0 0,-20 8-374 0 0,21-11 528 0 0,0 0-1 0 0,0 0 1 0 0,0 1 0 0 0,0-1 0 0 0,1 1 0 0 0,-1-1 0 0 0,0 1 0 0 0,-3 4 0 0 0,5-5-100 0 0,0 0 1 0 0,1 0-1 0 0,-1 1 0 0 0,1-1 1 0 0,-1 0-1 0 0,1 0 1 0 0,0 1-1 0 0,-1-1 1 0 0,1 0-1 0 0,0 1 1 0 0,0-1-1 0 0,0 0 1 0 0,0 1-1 0 0,0-1 1 0 0,0 0-1 0 0,0 0 0 0 0,1 1 1 0 0,-1-1-1 0 0,0 0 1 0 0,1 1-1 0 0,-1-1 1 0 0,1 0-1 0 0,-1 0 1 0 0,1 0-1 0 0,0 1 1 0 0,0 0-1 0 0,2 3 72 0 0,0 0 0 0 0,0-1 0 0 0,0 0 0 0 0,1 1 0 0 0,-1-1 0 0 0,1-1 0 0 0,0 1 0 0 0,0 0 0 0 0,1-1 0 0 0,-1 0 1 0 0,1 0-1 0 0,-1 0 0 0 0,1-1 0 0 0,0 1 0 0 0,0-1 0 0 0,0 0 0 0 0,0-1 0 0 0,1 1 0 0 0,-1-1 0 0 0,9 1 0 0 0,-13-3-146 0 0,0 1 1 0 0,1-1-1 0 0,-1 0 1 0 0,0 0-1 0 0,1 0 1 0 0,-1 0-1 0 0,0 0 1 0 0,0 0-1 0 0,0 0 0 0 0,0-1 1 0 0,0 1-1 0 0,0 0 1 0 0,0-1-1 0 0,-1 1 1 0 0,1 0-1 0 0,0-1 1 0 0,-1 1-1 0 0,1-1 0 0 0,-1 1 1 0 0,0-1-1 0 0,1-2 1 0 0,8-36-129 0 0,-8 33 164 0 0,14-65-314 0 0,-15 69 306 0 0,1 0-1 0 0,0 0 0 0 0,0-1 1 0 0,1 1-1 0 0,-1 0 0 0 0,1 0 0 0 0,-1 1 1 0 0,1-1-1 0 0,0 0 0 0 0,0 0 0 0 0,0 1 1 0 0,1-1-1 0 0,-1 1 0 0 0,0 0 0 0 0,1 0 1 0 0,0 0-1 0 0,-1 0 0 0 0,6-2 0 0 0,-7 3 8 0 0,1 1 0 0 0,-1 0 0 0 0,1 0 0 0 0,-1 0 0 0 0,1 0 0 0 0,0 0 0 0 0,-1 0 0 0 0,1 1 0 0 0,-1-1 0 0 0,1 0 0 0 0,-1 1 0 0 0,1-1 0 0 0,-1 1 0 0 0,1 0 0 0 0,-1-1 0 0 0,0 1 0 0 0,1 0 0 0 0,-1 0 0 0 0,0 0 0 0 0,1 0 0 0 0,-1 0 0 0 0,0 0 0 0 0,0 0 0 0 0,0 0 0 0 0,0 1 0 0 0,0-1 0 0 0,0 0 0 0 0,-1 1 0 0 0,1-1 0 0 0,0 1 0 0 0,-1-1 0 0 0,1 1 0 0 0,0 2 0 0 0,20 63 88 0 0,-17-49 185 0 0,9 18-37 0 0,-8-25-48 0 0,-1 0 0 0 0,-1 0 0 0 0,0 1-1 0 0,0-1 1 0 0,1 17 0 0 0,-4-28-417 0 0,-33-33-938 0 0,10 13 967 0 0,-26-16 564 0 0,46 34-695 0 0,0 1 1 0 0,0-1-1 0 0,0 1 0 0 0,-1 0 0 0 0,1 0 1 0 0,0 0-1 0 0,-1 1 0 0 0,1-1 0 0 0,-4 1 1 0 0,4 7-4206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0 352 0 0,'-2'5'10292'0'0,"-2"6"-9316"0"0,7 63-740 0 0,-1 27-170 0 0,-9-44-9472 0 0,9-62 6890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2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2060 0 0,'0'0'7173'0'0,"-56"95"-7217"0"0,44-81 56 0 0,2-2-12 0 0,0 0-56 0 0,0-2-124 0 0,-2-2-484 0 0,3-1-1544 0 0,3 2-2645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2252 0 0,'0'0'5569'0'0,"2"-6"-4985"0"0,1 1-496 0 0,0 0-1 0 0,0 1 0 0 0,0-1 1 0 0,1 1-1 0 0,-1 0 0 0 0,1 0 0 0 0,0 0 1 0 0,0 0-1 0 0,1 1 0 0 0,-1-1 0 0 0,1 1 1 0 0,0 0-1 0 0,-1 0 0 0 0,1 1 1 0 0,1 0-1 0 0,-1 0 0 0 0,0 0 0 0 0,0 0 1 0 0,1 1-1 0 0,6-1 0 0 0,-5 1-80 0 0,0 0 1 0 0,0 0-1 0 0,0 1 0 0 0,0 0 0 0 0,0 1 0 0 0,0-1 0 0 0,0 1 0 0 0,0 1 0 0 0,0-1 1 0 0,0 1-1 0 0,-1 1 0 0 0,1-1 0 0 0,-1 1 0 0 0,0 0 0 0 0,1 0 0 0 0,5 5 1 0 0,-8-4-21 0 0,0-1 0 0 0,0 1 0 0 0,-1 0 0 0 0,1 0 0 0 0,-1 0 0 0 0,0 0 1 0 0,-1 0-1 0 0,1 1 0 0 0,0-1 0 0 0,-1 1 0 0 0,0 0 0 0 0,-1 0 1 0 0,1 0-1 0 0,-1 0 0 0 0,1 0 0 0 0,-2 0 0 0 0,1 0 0 0 0,0 0 1 0 0,-1 0-1 0 0,0 1 0 0 0,0-1 0 0 0,-2 7 0 0 0,2-10 10 0 0,-1 0-1 0 0,0 0 1 0 0,1 0-1 0 0,-1 0 1 0 0,0 0-1 0 0,0 0 1 0 0,0 0-1 0 0,-1 0 1 0 0,1-1-1 0 0,0 1 1 0 0,-1 0-1 0 0,1-1 1 0 0,-1 1-1 0 0,1-1 1 0 0,-1 1-1 0 0,0-1 0 0 0,0 0 1 0 0,0 0-1 0 0,1 0 1 0 0,-1 0-1 0 0,0 0 1 0 0,0 0-1 0 0,-1 0 1 0 0,1-1-1 0 0,0 1 1 0 0,0-1-1 0 0,-4 1 1 0 0,-7 1-42 0 0,-1 0 0 0 0,1-1 1 0 0,-16-1-1 0 0,21 0 86 0 0,-47-7-63 0 0,53 7-252 0 0,-1-1 0 0 0,0 1 0 0 0,1-1 0 0 0,-1 0 0 0 0,0 0-1 0 0,1 0 1 0 0,-1 0 0 0 0,1 0 0 0 0,-1 0 0 0 0,1-1 0 0 0,0 1 0 0 0,0-1 0 0 0,0 0 0 0 0,0 1 0 0 0,0-1 0 0 0,0 0 0 0 0,-3-4-1 0 0,5 4-1225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0 896 0 0,'0'0'8302'0'0,"-4"11"-8250"0"0,-5 15-70 0 0,0-3 316 0 0,2 0 0 0 0,-9 41 0 0 0,15-57-220 0 0,0-1-1 0 0,1 0 0 0 0,-1 0 1 0 0,1 0-1 0 0,0 1 1 0 0,1-1-1 0 0,-1 0 0 0 0,1 0 1 0 0,1 0-1 0 0,-1 0 0 0 0,1 0 1 0 0,0 0-1 0 0,0 0 1 0 0,1 0-1 0 0,0-1 0 0 0,5 10 1 0 0,-6-13-95 0 0,0-1 0 0 0,0 1 0 0 0,0-1 0 0 0,0 0 0 0 0,0 1 0 0 0,0-1 0 0 0,0 0 1 0 0,0 0-1 0 0,0 0 0 0 0,1 0 0 0 0,-1-1 0 0 0,0 1 0 0 0,1 0 0 0 0,-1-1 0 0 0,0 0 0 0 0,1 0 0 0 0,-1 0 1 0 0,0 0-1 0 0,1 0 0 0 0,-1 0 0 0 0,1 0 0 0 0,-1-1 0 0 0,0 1 0 0 0,1-1 0 0 0,-1 0 0 0 0,0 1 0 0 0,0-1 1 0 0,1 0-1 0 0,2-2 0 0 0,2-1-51 0 0,0 1 0 0 0,-1-1 0 0 0,1 0 0 0 0,-1-1 0 0 0,0 0 0 0 0,0 1 0 0 0,-1-2 1 0 0,6-5-1 0 0,-2-1-272 0 0,0-1 1 0 0,-1 1 0 0 0,0-2 0 0 0,6-15 0 0 0,4-31-6185 0 0,-15 49 4420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1336 0 0,'0'0'5310'0'0,"1"-10"-4811"0"0,33-215 506 0 0,-34 225-998 0 0,0-1 0 0 0,0 0 0 0 0,0 0 0 0 0,0 1 0 0 0,0-1 0 0 0,0 0 0 0 0,0 1-1 0 0,1-1 1 0 0,-1 0 0 0 0,0 1 0 0 0,1-1 0 0 0,-1 0 0 0 0,0 1 0 0 0,1-1 0 0 0,-1 0 0 0 0,1 1 0 0 0,-1-1 0 0 0,1 1 0 0 0,-1-1 0 0 0,1 1 0 0 0,-1-1-1 0 0,1 1 1 0 0,-1 0 0 0 0,1-1 0 0 0,0 1 0 0 0,-1 0 0 0 0,1-1 0 0 0,1 1 0 0 0,15 10-417 0 0,20 40-403 0 0,-29-38 1096 0 0,10 15-205 0 0,-12-17 140 0 0,0 0 0 0 0,0-1 0 0 0,1 0 0 0 0,0-1 0 0 0,0 1-1 0 0,1-2 1 0 0,0 1 0 0 0,0-1 0 0 0,15 10 0 0 0,-22-17-221 0 0,-1 0 0 0 0,1 0 0 0 0,-1 0-1 0 0,1 0 1 0 0,-1 0 0 0 0,1 0 0 0 0,-1 0-1 0 0,0 0 1 0 0,1-1 0 0 0,-1 1 0 0 0,1 0 0 0 0,-1 0-1 0 0,1 0 1 0 0,-1-1 0 0 0,0 1 0 0 0,1 0-1 0 0,-1-1 1 0 0,0 1 0 0 0,1 0 0 0 0,-1-1 0 0 0,0 1-1 0 0,1 0 1 0 0,-1-1 0 0 0,0 1 0 0 0,0 0-1 0 0,1-1 1 0 0,-1 1 0 0 0,0-1 0 0 0,0 1 0 0 0,0-1-1 0 0,0 1 1 0 0,0 0 0 0 0,0-1 0 0 0,1 1-1 0 0,-1-1 1 0 0,0 1 0 0 0,0-1 0 0 0,0 1 0 0 0,0-1-1 0 0,-1 0 1 0 0,3-20 42 0 0,-2 20-28 0 0,-1-58 137 0 0,2-66-2311 0 0,-1 124 1932 0 0,0 0 1 0 0,0 0-1 0 0,0 0 0 0 0,0 0 0 0 0,1 0 0 0 0,-1-1 0 0 0,0 1 0 0 0,1 1 0 0 0,-1-1 0 0 0,0 0 0 0 0,1 0 0 0 0,0 0 0 0 0,-1 0 0 0 0,1 0 1 0 0,-1 0-1 0 0,1 0 0 0 0,0 1 0 0 0,-1-1 0 0 0,1 0 0 0 0,0 1 0 0 0,0-1 0 0 0,1-1 0 0 0,4-1-2029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2600 0 0,'0'0'6363'0'0,"0"16"-6144"0"0,-1-2-186 0 0,0 25 307 0 0,5 58 1 0 0,-4-96-446 0 0,-1-1 0 0 0,1 1 0 0 0,0-1 0 0 0,0 1 0 0 0,0-1 0 0 0,1 1 0 0 0,-1 0 0 0 0,0-1 0 0 0,0 1 0 0 0,0-1 0 0 0,0 1 0 0 0,0-1 0 0 0,1 1 0 0 0,-1-1 0 0 0,0 1 0 0 0,0-1 0 0 0,1 1 0 0 0,-1-1 0 0 0,0 1 0 0 0,1-1 1 0 0,-1 1-1 0 0,1-1 0 0 0,-1 0 0 0 0,0 1 0 0 0,1-1 0 0 0,-1 0 0 0 0,1 1 0 0 0,-1-1 0 0 0,1 0 0 0 0,-1 0 0 0 0,1 1 0 0 0,-1-1 0 0 0,1 0 0 0 0,0 0 0 0 0,-1 0 0 0 0,1 0 0 0 0,-1 0 0 0 0,1 0 0 0 0,-1 1 0 0 0,1-2 0 0 0,0 1 1 0 0,-1 0-1 0 0,1 0 0 0 0,-1 0 0 0 0,1 0 0 0 0,-1 0 0 0 0,1 0 0 0 0,-1 0 0 0 0,1-1 0 0 0,0 1 0 0 0,-1 0 0 0 0,1 0 0 0 0,-1-1 0 0 0,0 1 0 0 0,1 0 0 0 0,-1-1 0 0 0,1 1 0 0 0,-1-1 0 0 0,1 0 0 0 0,7-3-2025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42 1828 0 0,'0'0'6431'0'0,"-21"-1"-6041"0"0,0 0-307 0 0,-140-14 816 0 0,116 4-818 0 0,31 7-761 0 0,0 1 0 0 0,0 1 1 0 0,-24-3-1 0 0,45 6-3911 0 0,4 0 2337 0 0</inkml:trace>
  <inkml:trace contextRef="#ctx0" brushRef="#br0" timeOffset="1">363 51 3208 0 0,'0'0'6360'0'0,"-1"17"-6185"0"0,-6 144 462 0 0,6-152-913 0 0,1 0 1 0 0,0-1-1 0 0,1 1 1 0 0,0 0-1 0 0,0-1 1 0 0,1 1-1 0 0,0-1 1 0 0,1 1-1 0 0,-1-1 1 0 0,5 9-1 0 0,5-10-3357 0 0,-5-6 1001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1536 0 0,'0'0'4813'0'0,"-41"31"-2759"0"0,28-16-1978 0 0,0 1 0 0 0,1 0 0 0 0,1 1-1 0 0,0 0 1 0 0,2 0 0 0 0,0 1 0 0 0,0 1-1 0 0,2-1 1 0 0,1 1 0 0 0,0 0-1 0 0,1 1 1 0 0,1 0 0 0 0,1-1 0 0 0,1 1-1 0 0,0 0 1 0 0,2 0 0 0 0,0 0 0 0 0,5 35-1 0 0,-3-46-67 0 0,0 1 0 0 0,1-1 0 0 0,0 0 0 0 0,0 0 0 0 0,1 0 0 0 0,0 0 0 0 0,1-1 0 0 0,0 0 0 0 0,0 0 0 0 0,1 0 0 0 0,-1 0 0 0 0,2-1 0 0 0,-1 0 0 0 0,1 0 0 0 0,0-1 0 0 0,9 6 0 0 0,-13-10 756 0 0,0 1-2008 0 0,3-16-8042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3388 0 0,'0'0'6435'0'0,"-6"2"-6013"0"0,-15 1 133 0 0,0-1 0 0 0,-26 0 0 0 0,44-1-549 0 0,0 0 0 0 0,1 0 0 0 0,-1 0 0 0 0,0 1 0 0 0,1-1 0 0 0,-1 1 0 0 0,1-1 0 0 0,-1 1 0 0 0,1 0 0 0 0,0 0 0 0 0,0 0 0 0 0,0 0 0 0 0,0 0 0 0 0,0 1 0 0 0,-2 3 0 0 0,-24 40-294 0 0,27-42 300 0 0,-1 0-1 0 0,1 0 1 0 0,0 0 0 0 0,1 0 0 0 0,-1 1 0 0 0,0-1-1 0 0,1 0 1 0 0,0 0 0 0 0,0 0 0 0 0,1 1 0 0 0,-1-1-1 0 0,1 0 1 0 0,0 0 0 0 0,0 0 0 0 0,0 0 0 0 0,0 0-1 0 0,1 0 1 0 0,-1 0 0 0 0,1 0 0 0 0,0-1 0 0 0,0 1-1 0 0,1-1 1 0 0,-1 1 0 0 0,5 4 0 0 0,-2-4-112 0 0,-1 0 0 0 0,1-1 0 0 0,0 1 1 0 0,0-1-1 0 0,1 0 0 0 0,-1 0 0 0 0,1-1 0 0 0,-1 1 0 0 0,1-1 1 0 0,0-1-1 0 0,0 1 0 0 0,0-1 0 0 0,0 0 0 0 0,0 0 0 0 0,12 0 1 0 0,-12-1-864 0 0,-1-1 0 0 0,1 1 1 0 0,0-1-1 0 0,0 0 0 0 0,-1 0 1 0 0,1-1-1 0 0,5-2 0 0 0,-1 0-1511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23 2884 0 0,'0'0'4355'0'0,"-9"-4"-4112"0"0,2 0-189 0 0,-1 1 0 0 0,0 1 0 0 0,0-1 0 0 0,0 1 0 0 0,0 1 0 0 0,0 0 0 0 0,-14-1 0 0 0,19 2-26 0 0,1 0-1 0 0,-1 0 0 0 0,0 0 0 0 0,1 1 0 0 0,-1-1 0 0 0,0 1 0 0 0,1-1 1 0 0,-1 1-1 0 0,1 0 0 0 0,-1 0 0 0 0,1 0 0 0 0,0 1 0 0 0,-1-1 0 0 0,1 1 1 0 0,0-1-1 0 0,0 1 0 0 0,0 0 0 0 0,0-1 0 0 0,0 1 0 0 0,0 0 0 0 0,0 0 1 0 0,1 0-1 0 0,-1 1 0 0 0,1-1 0 0 0,0 0 0 0 0,-1 1 0 0 0,1-1 0 0 0,0 1 1 0 0,0-1-1 0 0,1 1 0 0 0,-1-1 0 0 0,0 5 0 0 0,-1 1-3 0 0,1 1 0 0 0,0 0 0 0 0,0-1 0 0 0,1 1 0 0 0,0 0 0 0 0,1 0 0 0 0,0-1 0 0 0,0 1 0 0 0,1-1 1 0 0,4 16-1 0 0,-4-21-132 0 0,-1 0 0 0 0,1 1 1 0 0,0-1-1 0 0,-1 0 0 0 0,2 0 1 0 0,-1 0-1 0 0,0 0 0 0 0,1 0 1 0 0,-1 0-1 0 0,1-1 0 0 0,0 1 1 0 0,0-1-1 0 0,0 0 1 0 0,0 0-1 0 0,0 0 0 0 0,0 0 1 0 0,0 0-1 0 0,1-1 0 0 0,-1 0 1 0 0,1 1-1 0 0,-1-1 0 0 0,1 0 1 0 0,0-1-1 0 0,-1 1 0 0 0,1-1 1 0 0,0 0-1 0 0,4 0 1 0 0,17 0-3001 0 0,-12 0 963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11 2700 0 0,'0'0'5481'0'0,"-111"-11"-5477"0"0,105 11-4 0 0,2 0-92 0 0,0 0-452 0 0,2 0-380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3164 0 0,'38'59'949'0'0,"-38"-59"-903"0"0,0 1-1 0 0,0-1 1 0 0,0 0 0 0 0,1 1 0 0 0,-1-1-1 0 0,0 0 1 0 0,0 0 0 0 0,1 1 0 0 0,-1-1-1 0 0,0 0 1 0 0,0 0 0 0 0,1 0-1 0 0,-1 1 1 0 0,0-1 0 0 0,0 0 0 0 0,1 0-1 0 0,-1 0 1 0 0,0 0 0 0 0,1 0 0 0 0,-1 1-1 0 0,0-1 1 0 0,1 0 0 0 0,-1 0-1 0 0,0 0 1 0 0,0 0 0 0 0,1 0 0 0 0,-1 0-1 0 0,0 0 1 0 0,1 0 0 0 0,-1 0 0 0 0,0 0-1 0 0,1 0 1 0 0,-1 0 0 0 0,0-1-1 0 0,1 1 1 0 0,-1 0 0 0 0,0 0 0 0 0,1 0-1 0 0,-1 0 1 0 0,0 0 0 0 0,0-1 0 0 0,1 1-1 0 0,-1 0 1 0 0,0 0 0 0 0,0-1-1 0 0,1 1 1 0 0,-1 0 0 0 0,0 0 0 0 0,0-1-1 0 0,0 1 1 0 0,1 0 0 0 0,-1 0 0 0 0,0-1-1 0 0,0 1 1 0 0,0 0 0 0 0,0-1-1 0 0,0 1 1 0 0,0 0 0 0 0,0-1 0 0 0,0 1-1 0 0,0 0 1 0 0,0-1 0 0 0,0 1-1 0 0,0 0 1 0 0,0-1 0 0 0,0 1 0 0 0,0-1-1 0 0,5-24 628 0 0,-5 24-591 0 0,2-41 299 0 0,-2 34-356 0 0,0 1-1 0 0,0-1 1 0 0,1 1-1 0 0,-1-1 1 0 0,2 1 0 0 0,2-11-1 0 0,-4 18-15 0 0,1-1 0 0 0,-1 1 0 0 0,1 0 0 0 0,-1-1 0 0 0,1 1 0 0 0,-1 0 0 0 0,1 0 0 0 0,-1-1 0 0 0,1 1 0 0 0,-1 0 0 0 0,1 0 0 0 0,-1 0 0 0 0,1-1-1 0 0,-1 1 1 0 0,1 0 0 0 0,0 0 0 0 0,-1 0 0 0 0,1 0 0 0 0,-1 0 0 0 0,1 0 0 0 0,-1 0 0 0 0,1 0 0 0 0,0 0 0 0 0,-1 1 0 0 0,1-1 0 0 0,-1 0 0 0 0,1 0 0 0 0,-1 0 0 0 0,1 1 0 0 0,-1-1 0 0 0,1 0 0 0 0,-1 1 0 0 0,1-1 0 0 0,-1 0 0 0 0,1 1 0 0 0,-1-1-1 0 0,0 1 1 0 0,1-1 0 0 0,-1 0 0 0 0,1 1 0 0 0,19 17-759 0 0,28 41-240 0 0,-35-41 1749 0 0,1-1-1 0 0,30 29 1 0 0,-44-45-756 0 0,0-1 0 0 0,0 0 0 0 0,1 0 1 0 0,-1 1-1 0 0,0-1 0 0 0,1 0 0 0 0,-1 0 0 0 0,0 0 1 0 0,0 1-1 0 0,1-1 0 0 0,-1 0 0 0 0,0 0 0 0 0,1 0 1 0 0,-1 0-1 0 0,0 0 0 0 0,1 0 0 0 0,-1 0 0 0 0,0 1 1 0 0,1-1-1 0 0,-1 0 0 0 0,0 0 0 0 0,1 0 0 0 0,-1 0 1 0 0,0 0-1 0 0,1-1 0 0 0,-1 1 0 0 0,0 0 0 0 0,1 0 1 0 0,-1 0-1 0 0,0 0 0 0 0,1 0 0 0 0,-1 0 0 0 0,0 0 1 0 0,1-1-1 0 0,-1 1 0 0 0,0 0 0 0 0,1-1 1 0 0,5-15-64 0 0,-2-27-154 0 0,-4 37 223 0 0,1-26-238 0 0,2-36-936 0 0,-2 65 679 0 0,-1-1 0 0 0,1 1 0 0 0,0 0 0 0 0,0 0 0 0 0,0 0-1 0 0,1 0 1 0 0,-1 0 0 0 0,1 0 0 0 0,-1 1 0 0 0,3-4 0 0 0,0 4-1343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3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4104 0 0,'0'0'5199'0'0,"-13"5"-4898"0"0,-2 0-233 0 0,9-3-47 0 0,0 0-1 0 0,1 0 1 0 0,-1 0-1 0 0,1 0 1 0 0,0 1-1 0 0,0 0 1 0 0,0 0 0 0 0,0 0-1 0 0,-5 6 1 0 0,8-8 14 0 0,0 0 1 0 0,1 1-1 0 0,-1-1 1 0 0,1 1-1 0 0,-1-1 1 0 0,1 1-1 0 0,0 0 1 0 0,0-1-1 0 0,0 1 1 0 0,0 0-1 0 0,0 0 0 0 0,0 0 1 0 0,0-1-1 0 0,1 1 1 0 0,-1 0-1 0 0,1 0 1 0 0,-1 0-1 0 0,1 0 1 0 0,0 1-1 0 0,0-1 1 0 0,0 0-1 0 0,0 0 1 0 0,0 0-1 0 0,0 0 1 0 0,0 0-1 0 0,1 0 1 0 0,-1 0-1 0 0,1 0 1 0 0,-1 0-1 0 0,1 0 1 0 0,0 0-1 0 0,2 3 1 0 0,3 5 50 0 0,1-1 1 0 0,1 1-1 0 0,-1-2 0 0 0,18 17 1 0 0,5 6-287 0 0,-24-24 190 0 0,-1 0 0 0 0,-1-1 1 0 0,1 2-1 0 0,-1-1 0 0 0,0 0 0 0 0,-1 1 1 0 0,0 0-1 0 0,0-1 0 0 0,0 1 0 0 0,-1 0 1 0 0,0 1-1 0 0,-1-1 0 0 0,0 0 0 0 0,0 0 1 0 0,-1 1-1 0 0,-1 14 0 0 0,0-21-22 0 0,1 1 0 0 0,-1-1 0 0 0,1 0 0 0 0,-1 0 0 0 0,0 0 0 0 0,0 0-1 0 0,0-1 1 0 0,0 1 0 0 0,0 0 0 0 0,0 0 0 0 0,0 0 0 0 0,-1-1 0 0 0,1 1 0 0 0,-1-1 0 0 0,1 1 0 0 0,-1-1 0 0 0,0 0 0 0 0,1 1-1 0 0,-1-1 1 0 0,0 0 0 0 0,0 0 0 0 0,0 0 0 0 0,0 0 0 0 0,0-1 0 0 0,0 1 0 0 0,0-1 0 0 0,0 1 0 0 0,0-1 0 0 0,0 1 0 0 0,0-1-1 0 0,0 0 1 0 0,-1 0 0 0 0,1 0 0 0 0,0 0 0 0 0,0-1 0 0 0,0 1 0 0 0,-3-1 0 0 0,0 0 25 0 0,-1 0 1 0 0,0-1-1 0 0,1 1 1 0 0,0-1-1 0 0,-1-1 1 0 0,1 1-1 0 0,0-1 1 0 0,0 1-1 0 0,0-1 1 0 0,0-1-1 0 0,1 1 0 0 0,-8-7 1 0 0,11 8 14 0 0,-1 0-1 0 0,0 0 1 0 0,0 0 0 0 0,1 0 0 0 0,-1 0-1 0 0,1 0 1 0 0,0 0 0 0 0,0-1 0 0 0,0 1-1 0 0,0-1 1 0 0,0 1 0 0 0,0 0 0 0 0,1-1-1 0 0,-1 1 1 0 0,1-1 0 0 0,-1 0 0 0 0,1 1-1 0 0,0-1 1 0 0,0 1 0 0 0,1-4-1 0 0,-1 4-108 0 0,1 0 0 0 0,1 1 0 0 0,-1-1 0 0 0,0 0 0 0 0,0 1-1 0 0,1-1 1 0 0,-1 1 0 0 0,0-1 0 0 0,1 1 0 0 0,0 0-1 0 0,-1-1 1 0 0,1 1 0 0 0,0 0 0 0 0,0 0 0 0 0,-1 0 0 0 0,1 0-1 0 0,0 1 1 0 0,0-1 0 0 0,0 1 0 0 0,0-1 0 0 0,0 1-1 0 0,0-1 1 0 0,0 1 0 0 0,0 0 0 0 0,3 0 0 0 0,25-1-4296 0 0,-12 1 1451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50 84 0 0,'0'0'5649'0'0,"1"14"-5134"0"0,-1-5-514 0 0,12 126 1037 0 0,-12-133-1189 0 0,1 0 0 0 0,-1 0 0 0 0,0 0 1 0 0,1 0-1 0 0,0-1 0 0 0,0 1 1 0 0,-1 0-1 0 0,1 0 0 0 0,0-1 0 0 0,0 1 1 0 0,0-1-1 0 0,1 1 0 0 0,-1-1 0 0 0,0 1 1 0 0,0-1-1 0 0,1 0 0 0 0,-1 1 1 0 0,1-1-1 0 0,-1 0 0 0 0,1 0 0 0 0,0 0 1 0 0,-1 0-1 0 0,1-1 0 0 0,0 1 1 0 0,0 0-1 0 0,0-1 0 0 0,-1 1 0 0 0,5 0 1 0 0,4-1-1674 0 0</inkml:trace>
  <inkml:trace contextRef="#ctx0" brushRef="#br0" timeOffset="1">234 1 1432 0 0,'0'0'7827'0'0,"-19"0"-7652"0"0,-157 20 67 0 0,173-19-425 0 0,-22 6-516 0 0,24-7 552 0 0,1 0 0 0 0,-1 0 0 0 0,1 1 1 0 0,-1-1-1 0 0,1 0 0 0 0,-1 0 0 0 0,1 1 1 0 0,-1-1-1 0 0,1 0 0 0 0,-1 1 0 0 0,1-1 1 0 0,0 0-1 0 0,-1 1 0 0 0,1-1 0 0 0,-1 1 1 0 0,1-1-1 0 0,0 0 0 0 0,0 1 0 0 0,-1-1 1 0 0,1 1-1 0 0,0-1 0 0 0,0 1 0 0 0,-1-1 1 0 0,1 1-1 0 0,0-1 0 0 0,0 1 0 0 0,0-1 1 0 0,0 1-1 0 0,0-1 0 0 0,0 1 0 0 0,0 0 1 0 0,0-1-1 0 0,0 1 0 0 0,0-1 1 0 0,0 1-1 0 0,0-1 0 0 0,0 1 0 0 0,1-1 1 0 0,-1 1-1 0 0,0-1 0 0 0,0 1 0 0 0,1 0 1 0 0,4 4-2122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3808 0 0,'0'0'3643'0'0,"1"-15"-3573"0"0,-1 4-48 0 0,-1 1-3 0 0,1-1 1 0 0,0 0-1 0 0,1 1 1 0 0,0-1-1 0 0,0 1 1 0 0,2-1-1 0 0,-1 1 1 0 0,1-1-1 0 0,1 1 1 0 0,5-12-1 0 0,-9 21-15 0 0,1 0 0 0 0,-1 0 0 0 0,0 0 0 0 0,1 0 0 0 0,-1 1 0 0 0,1-1 0 0 0,-1 0 0 0 0,1 1 0 0 0,-1-1 0 0 0,1 0 0 0 0,-1 1 0 0 0,1-1 0 0 0,0 0 0 0 0,-1 1 0 0 0,1-1 0 0 0,0 1 0 0 0,-1-1 0 0 0,1 1 0 0 0,0 0 0 0 0,0-1 0 0 0,0 1 0 0 0,-1 0 0 0 0,1-1 0 0 0,0 1 0 0 0,0 0 0 0 0,0 0 0 0 0,0 0 0 0 0,0 0 0 0 0,0 0 0 0 0,-1 0 0 0 0,1 0 0 0 0,0 0 0 0 0,0 0 0 0 0,0 0 0 0 0,0 0 0 0 0,0 1 0 0 0,-1-1 0 0 0,1 0 0 0 0,0 0 0 0 0,0 1 0 0 0,0-1 0 0 0,-1 1 0 0 0,1-1 0 0 0,0 1 0 0 0,-1-1 0 0 0,1 1 0 0 0,0-1 0 0 0,-1 1 0 0 0,1 0 0 0 0,0-1-1 0 0,-1 1 1 0 0,1 0 0 0 0,-1 0 0 0 0,0-1 0 0 0,1 1 0 0 0,-1 0 0 0 0,0 0 0 0 0,1 0 0 0 0,-1-1 0 0 0,0 1 0 0 0,1 2 0 0 0,1 4-136 0 0,1 0-1 0 0,-1 0 1 0 0,-1 0-1 0 0,1 0 1 0 0,0 13-1 0 0,-3-17 133 0 0,0 0-1 0 0,0-1 1 0 0,0 1-1 0 0,0-1 1 0 0,0 1-1 0 0,0-1 1 0 0,-1 1-1 0 0,1-1 1 0 0,-1 0-1 0 0,0 0 1 0 0,1 0-1 0 0,-1 0 1 0 0,0 0-1 0 0,0 0 0 0 0,-1 0 1 0 0,1-1-1 0 0,0 1 1 0 0,0-1-1 0 0,-1 1 1 0 0,1-1-1 0 0,-1 0 1 0 0,1 0-1 0 0,-1 0 1 0 0,0-1-1 0 0,1 1 1 0 0,-1 0-1 0 0,-4-1 384 0 0,11 3-344 0 0,-1 0-1 0 0,0 0 1 0 0,1-1 0 0 0,0 0 0 0 0,0 1-1 0 0,-1-1 1 0 0,1-1 0 0 0,0 1 0 0 0,1-1-1 0 0,-1 1 1 0 0,5 0 0 0 0,0 1 41 0 0,4 2 13 0 0,-7-2-80 0 0,-1-1 1 0 0,1 0-1 0 0,0 0 1 0 0,0 0-1 0 0,1-1 1 0 0,-1 0-1 0 0,8 1 0 0 0,-13-3-31 0 0,1 1-1 0 0,-1 0 0 0 0,1-1 1 0 0,-1 1-1 0 0,0-1 0 0 0,1 1 1 0 0,-1-1-1 0 0,0 0 0 0 0,1 1 1 0 0,-1-1-1 0 0,0 0 0 0 0,0 0 0 0 0,0 0 1 0 0,0 0-1 0 0,0 0 0 0 0,0 0 1 0 0,0 0-1 0 0,0-1 0 0 0,0 1 1 0 0,0 0-1 0 0,-1 0 0 0 0,1-1 1 0 0,-1 1-1 0 0,1-1 0 0 0,-1 1 1 0 0,1 0-1 0 0,-1-1 0 0 0,0 1 1 0 0,1-1-1 0 0,-1 1 0 0 0,0-1 0 0 0,0 1 1 0 0,0-1-1 0 0,0 1 0 0 0,-1 0 1 0 0,1-1-1 0 0,-1-1 2059 0 0,2 5-1971 0 0,0 1 1 0 0,0-1 0 0 0,0 0 0 0 0,1 0 0 0 0,-1 1 0 0 0,1-1 0 0 0,-1 0 0 0 0,1 0 0 0 0,-1 0-1 0 0,3 2 1 0 0,1-1-54 0 0,0-1 1 0 0,0 1-1 0 0,1-1 0 0 0,-1 0 0 0 0,0 0 1 0 0,1-1-1 0 0,0 1 0 0 0,-1-1 0 0 0,1-1 0 0 0,0 1 1 0 0,-1-1-1 0 0,1 0 0 0 0,0 0 0 0 0,-1 0 0 0 0,10-3 1 0 0,-12 3-35 0 0,0-1 0 0 0,-1 0 1 0 0,1 0-1 0 0,0 0 0 0 0,0-1 0 0 0,-1 1 1 0 0,1-1-1 0 0,-1 1 0 0 0,1-1 1 0 0,-1 0-1 0 0,0 0 0 0 0,0 0 1 0 0,0 0-1 0 0,0-1 0 0 0,0 1 1 0 0,0 0-1 0 0,0-1 0 0 0,-1 1 1 0 0,0-1-1 0 0,1 0 0 0 0,-1 0 1 0 0,0 1-1 0 0,0-1 0 0 0,0 0 1 0 0,-1 0-1 0 0,1 0 0 0 0,-1 0 1 0 0,1 0-1 0 0,-1 0 0 0 0,0-5 1 0 0,0 4-5 0 0,0 0 0 0 0,-1 1 0 0 0,1-1 0 0 0,-1 0 0 0 0,0 0 0 0 0,0 1 0 0 0,0-1 0 0 0,0 1 0 0 0,-1-1 1 0 0,0 1-1 0 0,1-1 0 0 0,-1 1 0 0 0,0 0 0 0 0,-1 0 0 0 0,1 0 0 0 0,0 0 0 0 0,-1 0 0 0 0,0 0 0 0 0,0 1 1 0 0,0 0-1 0 0,0-1 0 0 0,0 1 0 0 0,0 0 0 0 0,0 0 0 0 0,-1 1 0 0 0,1-1 0 0 0,-1 1 0 0 0,1-1 0 0 0,-1 1 0 0 0,1 0 1 0 0,-1 0-1 0 0,0 1 0 0 0,0-1 0 0 0,0 1 0 0 0,1 0 0 0 0,-1 0 0 0 0,0 0 0 0 0,0 1 0 0 0,1-1 0 0 0,-7 2 1 0 0,8-1-219 0 0,0 1 1 0 0,1-1 0 0 0,-1 0 0 0 0,0 0 0 0 0,1 1 0 0 0,0-1-1 0 0,-1 1 1 0 0,1-1 0 0 0,0 1 0 0 0,0 0 0 0 0,0-1 0 0 0,0 1 0 0 0,0 0-1 0 0,0 0 1 0 0,0 0 0 0 0,1-1 0 0 0,-1 1 0 0 0,1 0 0 0 0,-1 0 0 0 0,1 0-1 0 0,0 0 1 0 0,0 0 0 0 0,0 0 0 0 0,0 0 0 0 0,0 4 0 0 0,0 10-2797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3060 0 0,'0'0'7206'0'0,"-1"8"-7164"0"0,-15 81-164 0 0,15-79-556 0 0,1-1 1 0 0,-1 1-1 0 0,2-1 0 0 0,1 18 0 0 0,8-23-2705 0 0,-9-4 3191 0 0,4 0-1898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33 1412 0 0,'0'0'6837'0'0,"-3"-7"-5818"0"0,3 6-996 0 0,-7-23 541 0 0,9 25-544 0 0,0-1 0 0 0,0 1 0 0 0,0 0 0 0 0,0 0 0 0 0,0 0 0 0 0,0 0 0 0 0,-1 1 0 0 0,1-1 0 0 0,0 0-1 0 0,-1 1 1 0 0,1-1 0 0 0,-1 1 0 0 0,3 3 0 0 0,3 2 6 0 0,0 0-1 0 0,0 0 1 0 0,-1 1 0 0 0,0 0-1 0 0,0 1 1 0 0,-1 0 0 0 0,0-1-1 0 0,-1 2 1 0 0,1-1-1 0 0,-2 0 1 0 0,0 1 0 0 0,0 0-1 0 0,0-1 1 0 0,-1 1 0 0 0,-1 0-1 0 0,0 0 1 0 0,0 0-1 0 0,-1 13 1 0 0,-1-21-52 0 0,1-1 0 0 0,-1 1 0 0 0,0 0 1 0 0,0 0-1 0 0,0-1 0 0 0,0 1 0 0 0,0-1 0 0 0,0 1 0 0 0,0-1 1 0 0,0 1-1 0 0,-1-1 0 0 0,1 0 0 0 0,0 0 0 0 0,-1 1 0 0 0,1-1 0 0 0,-1 0 1 0 0,0 0-1 0 0,1-1 0 0 0,-1 1 0 0 0,0 0 0 0 0,0 0 0 0 0,1-1 1 0 0,-1 1-1 0 0,0-1 0 0 0,0 0 0 0 0,0 1 0 0 0,0-1 0 0 0,0 0 1 0 0,1 0-1 0 0,-1 0 0 0 0,0 0 0 0 0,0-1 0 0 0,0 1 0 0 0,-2-1 0 0 0,-1 1-156 0 0,-1-1-1 0 0,0 0 1 0 0,0 0-1 0 0,1 0 1 0 0,-1 0-1 0 0,1-1 1 0 0,0 0-1 0 0,-1 0 1 0 0,1-1-1 0 0,-6-3 1 0 0,8 4-110 0 0,1 0 0 0 0,0-1 0 0 0,0 1 0 0 0,0 0 0 0 0,0-1 0 0 0,1 1 0 0 0,-1-1 0 0 0,0 1 0 0 0,1-1 0 0 0,0 0 1 0 0,0 0-1 0 0,0 0 0 0 0,0 0 0 0 0,0 1 0 0 0,1-1 0 0 0,-1 0 0 0 0,1 0 0 0 0,0 0 0 0 0,0-4 0 0 0,0-4-1446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1552 0 0,'0'0'6849'0'0,"-4"95"-6653"0"0,2-80-16 0 0,2 1 4 0 0,0 2 8 0 0,-2-3-140 0 0,2-1-52 0 0,0 0-128 0 0,0-3-404 0 0,2-4-468 0 0,8 2-1305 0 0,7-6-2935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0 548 0 0,'0'0'7973'0'0,"0"16"-7569"0"0,0 136 1265 0 0,-2-64-1958 0 0,3-87-14 0 0,0 0 0 0 0,0 0 1 0 0,1 0-1 0 0,-1-1 0 0 0,0 1 0 0 0,0-1 0 0 0,1 1 1 0 0,-1-1-1 0 0,0 1 0 0 0,1-1 0 0 0,-1 0 1 0 0,1 0-1 0 0,-1 0 0 0 0,0 0 0 0 0,1 0 0 0 0,-1 0 1 0 0,0 0-1 0 0,1 0 0 0 0,-1 0 0 0 0,1-1 0 0 0,1 0 1 0 0,5-3-2846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12 1584 0 0,'0'0'6699'0'0,"9"-2"-6582"0"0,-6 1-121 0 0,0-1 26 0 0,1 1 0 0 0,0 0 0 0 0,0-1 0 0 0,0 1 0 0 0,0 1-1 0 0,0-1 1 0 0,0 1 0 0 0,1-1 0 0 0,-1 1 0 0 0,0 0 0 0 0,0 1 0 0 0,0-1 0 0 0,0 1 0 0 0,0 0 0 0 0,0 0-1 0 0,0 0 1 0 0,0 0 0 0 0,0 1 0 0 0,0-1 0 0 0,-1 1 0 0 0,1 0 0 0 0,0 1 0 0 0,-1-1 0 0 0,5 5-1 0 0,-2-2 60 0 0,-1 0 0 0 0,0 0 0 0 0,-1 1 0 0 0,1 0-1 0 0,-1 0 1 0 0,5 11 0 0 0,-8-16-89 0 0,0 0 0 0 0,-1 0 1 0 0,1 0-1 0 0,-1 0 0 0 0,1 1 1 0 0,-1-1-1 0 0,0 0 0 0 0,1 0 0 0 0,-1 0 1 0 0,0 0-1 0 0,0 1 0 0 0,0-1 0 0 0,0 0 1 0 0,0 0-1 0 0,0 1 0 0 0,0-1 0 0 0,0 0 1 0 0,-1 0-1 0 0,1 0 0 0 0,0 0 1 0 0,-1 1-1 0 0,1-1 0 0 0,-1 0 0 0 0,1 0 1 0 0,-1 0-1 0 0,1 0 0 0 0,-1 0 0 0 0,0 0 1 0 0,0 0-1 0 0,1 0 0 0 0,-1 0 0 0 0,0-1 1 0 0,0 1-1 0 0,0 0 0 0 0,0 0 1 0 0,0-1-1 0 0,0 1 0 0 0,0-1 0 0 0,0 1 1 0 0,0-1-1 0 0,0 1 0 0 0,0-1 0 0 0,-1 1 1 0 0,1-1-1 0 0,0 0 0 0 0,-2 0 1 0 0,-14 4-291 0 0,0-1 1 0 0,0-1-1 0 0,-1 0 1 0 0,1-2-1 0 0,0 0 1 0 0,0-1 0 0 0,-1 0-1 0 0,1-1 1 0 0,-18-6-1 0 0,30 1-3647 0 0,5 5 3298 0 0,0-3-932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25 212 3140 0 0,'0'0'4385'0'0,"-4"-17"-4082"0"0,-3-19 222 0 0,1 0 1 0 0,-2-52-1 0 0,8 86-496 0 0,0 1 0 0 0,0-1 0 0 0,1 0 1 0 0,-1 1-1 0 0,0-1 0 0 0,1 1 0 0 0,-1 0 0 0 0,1-1 0 0 0,0 1 0 0 0,-1-1 0 0 0,1 1 0 0 0,0 0 0 0 0,0 0 1 0 0,0-1-1 0 0,0 1 0 0 0,0 0 0 0 0,0 0 0 0 0,0 0 0 0 0,0 0 0 0 0,0 0 0 0 0,1 0 0 0 0,-1 0 0 0 0,0 0 1 0 0,1 1-1 0 0,-1-1 0 0 0,0 0 0 0 0,1 1 0 0 0,-1-1 0 0 0,1 1 0 0 0,-1 0 0 0 0,1-1 0 0 0,-1 1 0 0 0,1 0 0 0 0,-1 0 1 0 0,1 0-1 0 0,-1 0 0 0 0,1 0 0 0 0,-1 0 0 0 0,3 1 0 0 0,1-1-114 0 0,-1 1 0 0 0,1-1-1 0 0,-1 1 1 0 0,1 0 0 0 0,-1 1 0 0 0,1-1 0 0 0,-1 1-1 0 0,1 0 1 0 0,-1 0 0 0 0,0 0 0 0 0,7 5 0 0 0,-7-4-76 0 0,-1 0 0 0 0,0 0 1 0 0,1 0-1 0 0,-1 0 0 0 0,-1 1 1 0 0,1-1-1 0 0,0 1 0 0 0,-1 0 1 0 0,0 0-1 0 0,0 0 0 0 0,0 0 1 0 0,0 0-1 0 0,-1 0 0 0 0,1 0 1 0 0,-1 1-1 0 0,0-1 1 0 0,-1 0-1 0 0,1 1 0 0 0,0 6 1 0 0,-2-10 127 0 0,0 0 1 0 0,0 0 0 0 0,0 0 0 0 0,0 0 0 0 0,0 0 0 0 0,0 0 0 0 0,0 0 0 0 0,-1-1 0 0 0,1 1-1 0 0,0 0 1 0 0,0-1 0 0 0,-1 1 0 0 0,1-1 0 0 0,0 0 0 0 0,-1 1 0 0 0,1-1 0 0 0,0 0 0 0 0,-1 0-1 0 0,1 0 1 0 0,0 0 0 0 0,-1 0 0 0 0,1 0 0 0 0,0 0 0 0 0,-1 0 0 0 0,1 0 0 0 0,0-1-1 0 0,-2 0 1 0 0,-39-8-12 0 0,45 19 3749 0 0,16 41-2169 0 0,-12-34-1296 0 0,-5-11-204 0 0,0 0 1 0 0,0 1 0 0 0,1-1-1 0 0,0 0 1 0 0,0-1-1 0 0,1 1 1 0 0,4 6-1 0 0,-6-10-241 0 0,-1-1 0 0 0,1 0 0 0 0,-1 0 0 0 0,1 0 0 0 0,-1 0 0 0 0,1-1 0 0 0,0 1 0 0 0,-1 0 0 0 0,1-1 0 0 0,0 1 0 0 0,0-1 0 0 0,-1 0-1 0 0,1 1 1 0 0,0-1 0 0 0,0 0 0 0 0,0 0 0 0 0,0 0 0 0 0,-1 0 0 0 0,1 0 0 0 0,0-1 0 0 0,0 1 0 0 0,0 0 0 0 0,-1-1 0 0 0,1 0 0 0 0,0 1 0 0 0,-1-1 0 0 0,1 0 0 0 0,0 0 0 0 0,-1 0 0 0 0,1 0-1 0 0,1-2 1 0 0,10-5-2783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3 3624 0 0,'0'0'4779'0'0,"-14"-1"-4555"0"0,-4 0-154 0 0,-43 1 172 0 0,58 0-198 0 0,0 1 0 0 0,0 0 1 0 0,0 0-1 0 0,1 0 0 0 0,-1 0 1 0 0,0 0-1 0 0,0 0 0 0 0,0 1 0 0 0,1-1 1 0 0,-1 1-1 0 0,1 0 0 0 0,0-1 1 0 0,-1 1-1 0 0,1 0 0 0 0,0 1 0 0 0,0-1 1 0 0,0 0-1 0 0,0 1 0 0 0,0-1 1 0 0,1 1-1 0 0,-1-1 0 0 0,1 1 0 0 0,0 0 1 0 0,0 0-1 0 0,0 0 0 0 0,0-1 1 0 0,0 1-1 0 0,0 0 0 0 0,1 0 0 0 0,0 0 1 0 0,-1 0-1 0 0,1 0 0 0 0,0 0 1 0 0,0 1-1 0 0,1 3 0 0 0,0 0-104 0 0,-1-1 0 0 0,1 1 0 0 0,0 0 0 0 0,0-1 0 0 0,1 1 0 0 0,0-1 0 0 0,0 1 0 0 0,0-1 0 0 0,1 0 0 0 0,0 0 0 0 0,0 0 0 0 0,1 0 0 0 0,0 0 0 0 0,0-1 0 0 0,6 8 0 0 0,-6-10-322 0 0,1-1 1 0 0,-1 1 0 0 0,1-1-1 0 0,-1 0 1 0 0,1 0-1 0 0,0 0 1 0 0,0 0 0 0 0,0-1-1 0 0,0 0 1 0 0,0 0-1 0 0,0 0 1 0 0,0-1-1 0 0,10 0 1 0 0,-2 0-1640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19 1444 0 0,'0'0'7058'0'0,"-18"0"-6847"0"0,-118-2 99 0 0,122-1-801 0 0,14 3 375 0 0,0 0 0 0 0,-1 0 0 0 0,1 0 0 0 0,0 0 0 0 0,-1-1 0 0 0,1 1 0 0 0,0 0 0 0 0,0 0 1 0 0,-1 0-1 0 0,1 0 0 0 0,0 0 0 0 0,-1-1 0 0 0,1 1 0 0 0,0 0 0 0 0,0 0 0 0 0,0 0 0 0 0,-1-1 0 0 0,1 1 1 0 0,0 0-1 0 0,0 0 0 0 0,0-1 0 0 0,-1 1 0 0 0,1 0 0 0 0,0-1 0 0 0,0 1 0 0 0,0 0 0 0 0,0 0 0 0 0,0-1 0 0 0,0 1 1 0 0,0 0-1 0 0,0-1 0 0 0,0 1 0 0 0,0 0 0 0 0,0-1 0 0 0,0 1 0 0 0,0 0 0 0 0,0-1 0 0 0,0 1 0 0 0,0 0 0 0 0,0 0 1 0 0,0-1-1 0 0,4-3-1732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17 306 2728 0 0,'0'0'4689'0'0,"-1"-8"-4246"0"0,-3-38 97 0 0,-8-132 1054 0 0,13 175-1564 0 0,0 0 1 0 0,1-1 0 0 0,-1 1-1 0 0,1 0 1 0 0,-1 0 0 0 0,1-1-1 0 0,0 1 1 0 0,0 0-1 0 0,0 1 1 0 0,1-1 0 0 0,-1 0-1 0 0,0 1 1 0 0,1-1 0 0 0,0 1-1 0 0,0 0 1 0 0,0 0 0 0 0,0 0-1 0 0,0 0 1 0 0,0 1 0 0 0,4-3-1 0 0,-3 2-9 0 0,1 0 0 0 0,-1-1-1 0 0,1 1 1 0 0,-1 1 0 0 0,1-1-1 0 0,0 1 1 0 0,0 0 0 0 0,-1 0 0 0 0,1 0-1 0 0,0 0 1 0 0,0 1 0 0 0,0 0-1 0 0,0 0 1 0 0,7 2 0 0 0,-10-1-17 0 0,0 0 1 0 0,0 1-1 0 0,0-1 1 0 0,0 1-1 0 0,-1 0 1 0 0,1 0-1 0 0,-1-1 0 0 0,1 1 1 0 0,-1 0-1 0 0,1 0 1 0 0,-1 0-1 0 0,0 1 1 0 0,0-1-1 0 0,0 0 1 0 0,0 3-1 0 0,13 39 82 0 0,-12-36-79 0 0,39 203 807 0 0,-35-198-2859 0 0,3-21-1468 0 0,2-14-1734 0 0,-37 52 4126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1152 0 0,'0'0'6656'0'0,"-15"1"-6502"0"0,-47 3-52 0 0,60-4-94 0 0,1 0-1 0 0,-1 0 1 0 0,0 1-1 0 0,0-1 1 0 0,0 0-1 0 0,0 1 1 0 0,0-1-1 0 0,0 1 1 0 0,0 0 0 0 0,0-1-1 0 0,0 1 1 0 0,1 0-1 0 0,-1 0 1 0 0,0 0-1 0 0,1 0 1 0 0,-1 1-1 0 0,0-1 1 0 0,-1 3-1 0 0,2-3-16 0 0,1 0 0 0 0,-1 0 0 0 0,1 0 0 0 0,0 1 0 0 0,-1-1-1 0 0,1 0 1 0 0,0 0 0 0 0,0 0 0 0 0,0 1 0 0 0,0-1 0 0 0,0 0 0 0 0,0 0-1 0 0,0 1 1 0 0,1-1 0 0 0,-1 0 0 0 0,0 0 0 0 0,1 0 0 0 0,-1 1-1 0 0,1-1 1 0 0,-1 0 0 0 0,2 1 0 0 0,2 6-41 0 0,2 0 0 0 0,-1 0 0 0 0,1-1-1 0 0,0 0 1 0 0,9 7 0 0 0,-11-10 118 0 0,31 25-147 0 0,16 16 85 0 0,-49-43 14 0 0,1 1-1 0 0,-1 0 0 0 0,0 0 0 0 0,0 0 1 0 0,0 0-1 0 0,0 1 0 0 0,-1-1 0 0 0,1 0 1 0 0,-1 1-1 0 0,0-1 0 0 0,0 1 1 0 0,0-1-1 0 0,0 1 0 0 0,0 6 0 0 0,-2-9-34 0 0,1 0 0 0 0,-1 0-1 0 0,0 0 1 0 0,0 0 0 0 0,1 0-1 0 0,-1 0 1 0 0,0-1 0 0 0,0 1-1 0 0,0 0 1 0 0,0-1 0 0 0,0 1-1 0 0,0-1 1 0 0,0 1 0 0 0,0-1-1 0 0,0 1 1 0 0,0-1 0 0 0,0 0-1 0 0,0 1 1 0 0,-1-1 0 0 0,1 0-1 0 0,0 0 1 0 0,0 0 0 0 0,0 0-1 0 0,0 0 1 0 0,-2 0-1 0 0,-37 1 281 0 0,35-1-242 0 0,0 0-141 0 0,-1 0 0 0 0,0-1 0 0 0,0 0 0 0 0,0 0 0 0 0,0 0 1 0 0,1-1-1 0 0,-1 0 0 0 0,1 0 0 0 0,-1 0 0 0 0,1-1 0 0 0,0 1 0 0 0,0-1 0 0 0,-9-7 0 0 0,14 10 90 0 0,0 0-1 0 0,0-1 0 0 0,0 1 1 0 0,0 0-1 0 0,0-1 0 0 0,0 1 1 0 0,0 0-1 0 0,0-1 0 0 0,0 1 0 0 0,0 0 1 0 0,1 0-1 0 0,-1-1 0 0 0,0 1 1 0 0,0 0-1 0 0,0-1 0 0 0,0 1 1 0 0,0 0-1 0 0,1 0 0 0 0,-1-1 1 0 0,0 1-1 0 0,0 0 0 0 0,0 0 1 0 0,1-1-1 0 0,-1 1 0 0 0,0 0 1 0 0,1 0-1 0 0,-1 0 0 0 0,0 0 1 0 0,0-1-1 0 0,1 1 0 0 0,-1 0 1 0 0,0 0-1 0 0,1 0 0 0 0,-1 0 1 0 0,0 0-1 0 0,0 0 0 0 0,1 0 1 0 0,-1 0-1 0 0,0 0 0 0 0,1 0 1 0 0,-1 0-1 0 0,0 0 0 0 0,1 0 0 0 0,-1 0 1 0 0,0 0-1 0 0,1 0 0 0 0,-1 0 1 0 0,0 0-1 0 0,1 0 0 0 0,-1 1 1 0 0,0-1-1 0 0,0 0 0 0 0,1 0 1 0 0,1 0 1282 0 0,27 9 424 0 0,-29-8-1739 0 0,0-1 0 0 0,0 1-1 0 0,-1-1 1 0 0,1 1 0 0 0,0-1 0 0 0,0 1 0 0 0,-1-1 0 0 0,1 1 0 0 0,0-1 0 0 0,0 0 0 0 0,-1 1 0 0 0,1-1 0 0 0,-1 0 0 0 0,1 1-1 0 0,0-1 1 0 0,-1 0 0 0 0,1 1 0 0 0,-1-1 0 0 0,1 0 0 0 0,0 0 0 0 0,-1 1 0 0 0,1-1 0 0 0,-1 0 0 0 0,1 0 0 0 0,-1 0-1 0 0,1 0 1 0 0,-1 0 0 0 0,1 0 0 0 0,-1 0 0 0 0,1 0 0 0 0,-1 0 0 0 0,1 0 0 0 0,-1 0 0 0 0,1 0 0 0 0,-1 0 0 0 0,0 0 0 0 0,14-12-5290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1 752 0 0,'0'0'5445'0'0,"-11"8"-5385"0"0,-4 2-27 0 0,9-7-10 0 0,0 1 1 0 0,0 0 0 0 0,0 0 0 0 0,1 0 0 0 0,0 1 0 0 0,0 0 0 0 0,-5 6 0 0 0,9-10 14 0 0,0-1 1 0 0,1 1 0 0 0,-1 0 0 0 0,1 0 0 0 0,0 0 0 0 0,-1 0 0 0 0,1 0 0 0 0,0 0 0 0 0,-1 0-1 0 0,1 0 1 0 0,0 0 0 0 0,0 0 0 0 0,0 0 0 0 0,0 0 0 0 0,0 0 0 0 0,0 0 0 0 0,0 0 0 0 0,0 0-1 0 0,0 0 1 0 0,1 0 0 0 0,-1 0 0 0 0,0 0 0 0 0,1 0 0 0 0,-1 0 0 0 0,1 0 0 0 0,-1 0 0 0 0,1 0-1 0 0,-1 0 1 0 0,1 0 0 0 0,-1-1 0 0 0,1 1 0 0 0,0 0 0 0 0,0 0 0 0 0,-1-1 0 0 0,1 1 0 0 0,1 0-1 0 0,39 29 257 0 0,-27-21-226 0 0,-11-7-24 0 0,0 0-1 0 0,0 1 1 0 0,0-1-1 0 0,0 1 1 0 0,0-1-1 0 0,-1 1 0 0 0,1 0 1 0 0,-1 0-1 0 0,0 0 1 0 0,0 0-1 0 0,0 0 1 0 0,0 1-1 0 0,-1-1 1 0 0,1 1-1 0 0,-1-1 0 0 0,0 1 1 0 0,0-1-1 0 0,0 1 1 0 0,0 0-1 0 0,-1 5 1 0 0,0-6-57 0 0,-1 0 0 0 0,0-1 0 0 0,0 1 0 0 0,0 0 0 0 0,0-1 0 0 0,0 1 0 0 0,-1-1 0 0 0,1 1 1 0 0,-1-1-1 0 0,0 0 0 0 0,1 0 0 0 0,-1 1 0 0 0,0-1 0 0 0,0-1 0 0 0,-1 1 0 0 0,1 0 0 0 0,0 0 0 0 0,-1-1 1 0 0,1 1-1 0 0,-1-1 0 0 0,1 0 0 0 0,-1 0 0 0 0,1 0 0 0 0,-1 0 0 0 0,0 0 0 0 0,0 0 0 0 0,-3 0 0 0 0,1 0-46 0 0,0 0 0 0 0,0 0-1 0 0,0 0 1 0 0,0 0 0 0 0,0-1-1 0 0,0 0 1 0 0,0 0-1 0 0,-1 0 1 0 0,1-1 0 0 0,-9-1-1 0 0,12 1-118 0 0,0 0 0 0 0,1 0 0 0 0,-1 0 0 0 0,0 0 0 0 0,0 0 0 0 0,1 0 0 0 0,-1 0 0 0 0,1-1 0 0 0,-1 1 0 0 0,1-1 0 0 0,-1 1 0 0 0,1-1 0 0 0,0 1 0 0 0,0-1-1 0 0,0 0 1 0 0,0 1 0 0 0,0-1 0 0 0,0 0 0 0 0,0 0 0 0 0,1 0 0 0 0,-1 0 0 0 0,1 0 0 0 0,-1 0 0 0 0,1 0 0 0 0,0 0 0 0 0,0 0 0 0 0,0 0 0 0 0,0 0 0 0 0,0-2 0 0 0,0-8-1857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1552 0 0,'0'0'6605'0'0,"-31"105"-6553"0"0,29-89-28 0 0,0-2-16 0 0,0 0 44 0 0,2-3 0 0 0,0-3-52 0 0,0-1-128 0 0,0-5-404 0 0,4-2-1721 0 0,2 0 521 0 0,3-7-824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1764 0 0,'0'0'2625'0'0,"-2"16"-2128"0"0,0 0-151 0 0,-1 3 406 0 0,1 0 0 0 0,1 0 1 0 0,1 28-1 0 0,0-45-694 0 0,1 0 1 0 0,-1 0-1 0 0,0 0 0 0 0,1 0 1 0 0,-1 0-1 0 0,1-1 1 0 0,0 1-1 0 0,0 0 0 0 0,0 0 1 0 0,0 0-1 0 0,0-1 1 0 0,0 1-1 0 0,0-1 0 0 0,0 1 1 0 0,1 0-1 0 0,-1-1 1 0 0,1 0-1 0 0,-1 1 0 0 0,1-1 1 0 0,-1 0-1 0 0,1 0 1 0 0,0 0-1 0 0,-1 0 0 0 0,1 0 1 0 0,0 0-1 0 0,0-1 1 0 0,0 1-1 0 0,0-1 0 0 0,0 1 1 0 0,0-1-1 0 0,0 0 1 0 0,0 1-1 0 0,0-1 0 0 0,0 0 1 0 0,3-1-1 0 0,-1 1-73 0 0,0 0 0 0 0,-1-1 0 0 0,1 1 1 0 0,0-1-1 0 0,-1 0 0 0 0,1 0 0 0 0,-1 0 0 0 0,1-1 0 0 0,-1 1 0 0 0,0-1 0 0 0,1 0 0 0 0,-1 0 1 0 0,0 0-1 0 0,0 0 0 0 0,0 0 0 0 0,-1-1 0 0 0,1 1 0 0 0,4-6 0 0 0,-5 3-48 0 0,1 1-1 0 0,-1-1 1 0 0,0 0-1 0 0,0 1 1 0 0,0-1-1 0 0,-1 0 1 0 0,0 0-1 0 0,0 0 1 0 0,0 0-1 0 0,-1 0 0 0 0,1 0 1 0 0,-1-1-1 0 0,-1 1 1 0 0,1 0-1 0 0,-1 0 1 0 0,1 0-1 0 0,-1 0 1 0 0,-3-6-1 0 0,3 7-287 0 0,-1 0-1 0 0,0 0 0 0 0,0 0 0 0 0,0 0 1 0 0,0 0-1 0 0,-1 1 0 0 0,0-1 0 0 0,0 1 1 0 0,0 0-1 0 0,0-1 0 0 0,0 1 0 0 0,0 1 1 0 0,-7-5-1 0 0,-2 1-2097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1 270 712 0 0,'0'0'4408'0'0,"1"-17"-4172"0"0,0-10-186 0 0,7-56-95 0 0,-8 83 62 0 0,0-1 0 0 0,0 1 0 0 0,0 0-1 0 0,0-1 1 0 0,0 1 0 0 0,0-1 0 0 0,0 1 0 0 0,0 0-1 0 0,0-1 1 0 0,1 1 0 0 0,-1 0 0 0 0,0-1 0 0 0,0 1-1 0 0,0-1 1 0 0,0 1 0 0 0,1 0 0 0 0,-1 0 0 0 0,0-1-1 0 0,0 1 1 0 0,1 0 0 0 0,-1-1 0 0 0,0 1 0 0 0,0 0-1 0 0,1 0 1 0 0,-1-1 0 0 0,0 1 0 0 0,1 0 0 0 0,-1 0-1 0 0,0 0 1 0 0,1 0 0 0 0,-1-1 0 0 0,1 1 0 0 0,-1 0-1 0 0,0 0 1 0 0,1 0 0 0 0,-1 0 0 0 0,1 0 0 0 0,13 9-344 0 0,8 19-1015 0 0,19 32 1311 0 0,-36-55 528 0 0,-1 0 0 0 0,1 0 0 0 0,0 0 0 0 0,0 0 0 0 0,1-1 0 0 0,-1 0-1 0 0,1 0 1 0 0,8 4 0 0 0,-12-13-493 0 0,0 1 1 0 0,-1 0-1 0 0,1-1 0 0 0,-1 0 0 0 0,0 1 1 0 0,-1-1-1 0 0,1 1 0 0 0,-1-1 0 0 0,0-6 1 0 0,1 11-9 0 0,-3-69-6 0 0,2-21-910 0 0,1 84 381 0 0,0-1 0 0 0,1 0 0 0 0,-1 1 0 0 0,1-1-1 0 0,0 1 1 0 0,4-7 0 0 0,1 2-1628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0 812 0 0,'0'0'6615'0'0,"-5"1"-6387"0"0,-26 0 106 0 0,-23 3 173 0 0,52-3-485 0 0,0-1 0 0 0,0 1-1 0 0,0 0 1 0 0,0-1-1 0 0,0 1 1 0 0,0 0-1 0 0,0 0 1 0 0,0 0 0 0 0,0 1-1 0 0,0-1 1 0 0,0 0-1 0 0,1 1 1 0 0,-1-1-1 0 0,1 1 1 0 0,-1 0 0 0 0,1-1-1 0 0,-1 1 1 0 0,1 0-1 0 0,0 0 1 0 0,-2 3-1 0 0,0 5-26 0 0,0-1 0 0 0,0 0 0 0 0,1 1 0 0 0,0 0 0 0 0,0-1 0 0 0,1 1 0 0 0,1 0 0 0 0,0 10 0 0 0,0-17-184 0 0,0 1 1 0 0,1-1-1 0 0,-1 0 1 0 0,1 0-1 0 0,0 1 1 0 0,0-1-1 0 0,0 0 0 0 0,0 0 1 0 0,0 0-1 0 0,1 0 1 0 0,-1 0-1 0 0,1 0 1 0 0,0 0-1 0 0,0-1 1 0 0,0 1-1 0 0,0 0 0 0 0,1-1 1 0 0,-1 0-1 0 0,0 0 1 0 0,1 1-1 0 0,0-1 1 0 0,0-1-1 0 0,-1 1 1 0 0,1 0-1 0 0,0-1 0 0 0,0 0 1 0 0,4 2-1 0 0,5-1-1587 0 0</inkml:trace>
  <inkml:trace contextRef="#ctx0" brushRef="#br0" timeOffset="1">150 119 1860 0 0,'0'0'7145'0'0,"-109"14"-7145"0"0,99-14-64 0 0,2 0-76 0 0,0 0-4 0 0,1-2-324 0 0,3-3-192 0 0,0-2-200 0 0,4 0-481 0 0,0 0-547 0 0,4 0-824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36 540 1996 0 0,'0'0'7401'0'0,"-2"5"-7102"0"0,-4 13-259 0 0,18-39 14 0 0,21-44 134 0 0,-26 45-159 0 0,0 0 0 0 0,-2 0 0 0 0,0 0 0 0 0,-1-1 0 0 0,-1 0 0 0 0,-1 0 0 0 0,-1 0 0 0 0,0 0 0 0 0,-2 0 0 0 0,-1 1 0 0 0,-5-31 0 0 0,2 32-470 0 0,0 0 0 0 0,-1 0-1 0 0,-1 1 1 0 0,0 0 0 0 0,-2 0-1 0 0,0 1 1 0 0,-18-26 0 0 0,5 14-2119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10 2996 0 0,'0'0'7552'0'0,"-42"-1"-7184"0"0,-33-7-994 0 0,74 8 639 0 0,1 0 0 0 0,-1 0 0 0 0,1 1 0 0 0,-1-1 0 0 0,1 0 0 0 0,0 0 0 0 0,-1 0 0 0 0,1 1 0 0 0,-1-1 0 0 0,1 0 0 0 0,0 1 0 0 0,-1-1 0 0 0,1 0 0 0 0,0 1 0 0 0,-1-1-1 0 0,1 1 1 0 0,0-1 0 0 0,0 0 0 0 0,-1 1 0 0 0,1-1 0 0 0,0 1 0 0 0,0-1 0 0 0,0 1 0 0 0,0-1 0 0 0,-1 1 0 0 0,1-1 0 0 0,0 0 0 0 0,0 1 0 0 0,0-1 0 0 0,0 1 0 0 0,0-1 0 0 0,0 1 0 0 0,0-1 0 0 0,0 1-1 0 0,1-1 1 0 0,-1 1 0 0 0,0-1 0 0 0,0 1 0 0 0,0-1 0 0 0,0 1 0 0 0,1-1 0 0 0,-1 0 0 0 0,0 1 0 0 0,1 0 0 0 0,10 27 79 0 0,-8-23-162 0 0,-1 4 10 0 0,-1 0-1 0 0,1 0 1 0 0,-2 0 0 0 0,1 0-1 0 0,-1 1 1 0 0,-1-1-1 0 0,-1 13 1 0 0,-1 19 1149 0 0,3-40-1035 0 0,1 0 0 0 0,0 0-1 0 0,-1 0 1 0 0,1 0 0 0 0,0 0 0 0 0,-1 0 0 0 0,1 0 0 0 0,0 0-1 0 0,0 0 1 0 0,0 0 0 0 0,0 0 0 0 0,0-1 0 0 0,0 1-1 0 0,0 0 1 0 0,0-1 0 0 0,0 1 0 0 0,1-1 0 0 0,-1 1-1 0 0,0-1 1 0 0,2 1 0 0 0,33 10 416 0 0,-28-9-322 0 0,-1 1-211 0 0,0-1-1 0 0,0-1 0 0 0,0 0 1 0 0,0 1-1 0 0,0-2 1 0 0,0 1-1 0 0,0-1 1 0 0,13-2-1 0 0,-16 2-635 0 0,-1-1-1 0 0,0 0 1 0 0,0 0 0 0 0,0 0-1 0 0,0 0 1 0 0,0-1 0 0 0,0 1-1 0 0,0-1 1 0 0,0 0 0 0 0,0 0-1 0 0,-1 0 1 0 0,6-4 0 0 0,-4 1-2279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34 3728 0 0,'0'0'5529'0'0,"-109"-23"-5529"0"0,98 20-64 0 0,1-1-248 0 0,2 1-308 0 0,0 3-628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3180 0 0,'0'0'7274'0'0,"1"5"-6938"0"0,5 66 1347 0 0,-5-45-1594 0 0,1 0 1 0 0,1 0 0 0 0,1 0-1 0 0,1-1 1 0 0,16 44 0 0 0,-21-78-3827 0 0,-4-43 3769 0 0,-5 18 87 0 0,2-1 1 0 0,2 0-1 0 0,-3-63 1 0 0,8 96-87 0 0,0 1 1 0 0,1-1 0 0 0,-1 1-1 0 0,0-1 1 0 0,1 1 0 0 0,-1 0 0 0 0,1-1-1 0 0,-1 1 1 0 0,1 0 0 0 0,0-1-1 0 0,0 1 1 0 0,-1 0 0 0 0,1 0 0 0 0,0-1-1 0 0,0 1 1 0 0,0 0 0 0 0,0 0-1 0 0,0 0 1 0 0,1 0 0 0 0,-1 1 0 0 0,0-1-1 0 0,0 0 1 0 0,1 0 0 0 0,-1 1-1 0 0,0-1 1 0 0,1 0 0 0 0,-1 1 0 0 0,0 0-1 0 0,1-1 1 0 0,-1 1 0 0 0,1 0-1 0 0,-1 0 1 0 0,1-1 0 0 0,-1 1 0 0 0,1 0-1 0 0,-1 1 1 0 0,1-1 0 0 0,-1 0-1 0 0,0 0 1 0 0,1 1 0 0 0,-1-1 0 0 0,2 1-1 0 0,3 0-73 0 0,1 0 0 0 0,-1 1 0 0 0,0 0 0 0 0,0 0 0 0 0,-1 0 0 0 0,1 0 0 0 0,0 1 0 0 0,-1 0 0 0 0,6 4 0 0 0,-9-6-5 0 0,0 1 0 0 0,-1-1 0 0 0,1 1 0 0 0,0-1 0 0 0,-1 1 0 0 0,1 0-1 0 0,-1 0 1 0 0,0 0 0 0 0,1 0 0 0 0,-1 0 0 0 0,0 0 0 0 0,0 0 0 0 0,0 0 0 0 0,-1 0 0 0 0,1 0 0 0 0,0 1 0 0 0,-1-1 0 0 0,1 4-1 0 0,-1-4-4 0 0,0 0 0 0 0,-1-1 0 0 0,1 1 0 0 0,-1 0-1 0 0,1 0 1 0 0,-1 0 0 0 0,0-1 0 0 0,0 1 0 0 0,0 0-1 0 0,0 0 1 0 0,0-1 0 0 0,0 1 0 0 0,0-1-1 0 0,0 1 1 0 0,-1-1 0 0 0,1 0 0 0 0,-3 3 0 0 0,-2 0-28 0 0,1-1 0 0 0,-1 0 0 0 0,0 0 0 0 0,0 0 0 0 0,0 0 1 0 0,0-1-1 0 0,0 0 0 0 0,-1 0 0 0 0,1-1 0 0 0,-1 0 0 0 0,1 0 1 0 0,-8 0 1228 0 0,51-1-532 0 0,-33 1-507 0 0,0-1 0 0 0,-1 1 0 0 0,1 0 1 0 0,0 0-1 0 0,0 0 0 0 0,-1 1 0 0 0,1-1 0 0 0,-1 1 0 0 0,1 0 1 0 0,-1 0-1 0 0,0 0 0 0 0,0 0 0 0 0,1 1 0 0 0,-2-1 0 0 0,1 1 0 0 0,0 0 1 0 0,-1 0-1 0 0,1 0 0 0 0,-1 0 0 0 0,4 6 0 0 0,-1 3-295 0 0,1 0 0 0 0,-2 0-1 0 0,0 0 1 0 0,5 22 0 0 0,-9-32-99 0 0,2 2-1377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24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30 80 0 0,'0'0'8917'0'0,"-112"-21"-8681"0"0,89 18-108 0 0,5 1-52 0 0,-2 1-4 0 0,2 1-72 0 0,2-2-132 0 0,2 2-620 0 0,2 0-804 0 0,2 0-1361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18 3096 0 0,'0'0'3595'0'0,"-3"-3"-3431"0"0,0 1-115 0 0,0 0 0 0 0,0 1 0 0 0,0-1 0 0 0,0 1 0 0 0,0-1-1 0 0,0 1 1 0 0,0 0 0 0 0,0 0 0 0 0,0 1 0 0 0,-1-1 0 0 0,1 1 0 0 0,0-1 0 0 0,-1 1 0 0 0,1 0 0 0 0,0 0 0 0 0,0 1 0 0 0,-1-1 0 0 0,1 1 0 0 0,0-1 0 0 0,0 1 0 0 0,-1 0 0 0 0,1 0 0 0 0,0 1 0 0 0,0-1 0 0 0,0 1 0 0 0,0-1 0 0 0,1 1 0 0 0,-1 0 0 0 0,0 0 0 0 0,1 0 0 0 0,-1 0 0 0 0,1 1 0 0 0,0-1 0 0 0,-1 1 0 0 0,1-1 0 0 0,-2 6 0 0 0,0 5 325 0 0,2 0 0 0 0,0 1 0 0 0,0-1 0 0 0,2 1 0 0 0,-1-1 0 0 0,4 24 0 0 0,-2 3-138 0 0,-1-38-266 0 0,0 0 0 0 0,0 1 0 0 0,0-1 0 0 0,0 0 0 0 0,1 0 0 0 0,-1 0 0 0 0,0 0 0 0 0,1 1 0 0 0,0-1 0 0 0,0 0 0 0 0,-1 0 0 0 0,1 0 0 0 0,0 0 0 0 0,1-1 0 0 0,-1 1 0 0 0,0 0 0 0 0,0 0 0 0 0,1-1 0 0 0,-1 1 0 0 0,1 0 0 0 0,0-1 0 0 0,-1 0 0 0 0,1 1 0 0 0,0-1 0 0 0,0 0 0 0 0,0 0 1 0 0,0 0-1 0 0,3 1 0 0 0,4 1-1103 0 0,-1-1 1 0 0,1-1 0 0 0,-1 0-1 0 0,1 0 1 0 0,15-1 0 0 0,-18 0 96 0 0,8 0-1622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48 1820 0 0,'0'0'7075'0'0,"-17"-2"-6702"0"0,1 1-361 0 0,-6-1 13 0 0,0-1 0 0 0,0 0-1 0 0,-35-11 1 0 0,46 7-1155 0 0,11 7 999 0 0,0 0 0 0 0,0-1 0 0 0,-1 1 0 0 0,1 0 0 0 0,0 0 0 0 0,0-1 0 0 0,0 1 0 0 0,-1 0 0 0 0,1-1 0 0 0,0 1 0 0 0,0 0 0 0 0,0-1 0 0 0,0 1 0 0 0,0 0-1 0 0,0-1 1 0 0,0 1 0 0 0,-1 0 0 0 0,1-1 0 0 0,0 1 0 0 0,0 0 0 0 0,0-1 0 0 0,1 1 0 0 0,-1-1 0 0 0,0 1 0 0 0,0 0 0 0 0,0-1 0 0 0,0 1 0 0 0,0 0 0 0 0,0-1 0 0 0,0 1 0 0 0,0 0 0 0 0,1-1-1 0 0,-1 1 1 0 0,0-1 0 0 0,6-2-1687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41 4072 0 0,'0'0'6144'0'0,"2"17"-5720"0"0,6 126 539 0 0,-8-139-1024 0 0,0 0-1 0 0,0 0 1 0 0,1 1 0 0 0,-1-1-1 0 0,1 0 1 0 0,0 0-1 0 0,0 0 1 0 0,2 5 0 0 0,-3-9-93 0 0,1 1 0 0 0,-1 0 1 0 0,1-1-1 0 0,0 1 0 0 0,-1 0 1 0 0,1-1-1 0 0,-1 1 0 0 0,1-1 1 0 0,0 1-1 0 0,0-1 0 0 0,-1 0 1 0 0,1 1-1 0 0,0-1 0 0 0,0 0 1 0 0,-1 1-1 0 0,1-1 0 0 0,0 0 0 0 0,0 0 1 0 0,0 0-1 0 0,0 0 0 0 0,-1 0 1 0 0,1 0-1 0 0,0 0 0 0 0,0 0 1 0 0,0 0-1 0 0,0 0 0 0 0,-1 0 1 0 0,1 0-1 0 0,0-1 0 0 0,0 1 1 0 0,0 0-1 0 0,-1-1 0 0 0,1 1 1 0 0,0 0-1 0 0,0-1 0 0 0,-1 1 1 0 0,1-1-1 0 0,0 1 0 0 0,-1-1 0 0 0,1 1 1 0 0,-1-1-1 0 0,1 0 0 0 0,-1 1 1 0 0,2-2-1 0 0,7-5-2593 0 0</inkml:trace>
  <inkml:trace contextRef="#ctx0" brushRef="#br0" timeOffset="1">237 30 3692 0 0,'0'0'5391'0'0,"-20"-2"-5114"0"0,-167-20 144 0 0,181 21-667 0 0,-14-2-637 0 0,17 2-1033 0 0,11 1-1916 0 0,2 0 1760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1 672 0 0,'0'0'8269'0'0,"6"16"-7858"0"0,-5-13-390 0 0,8 22 186 0 0,-1 0 0 0 0,-1 1 0 0 0,5 31 1 0 0,-12-53-226 0 0,1 4-87 0 0,0 1 1 0 0,0-1-1 0 0,1 0 0 0 0,-1 0 0 0 0,2 1 1 0 0,-1-1-1 0 0,1-1 0 0 0,6 11 1 0 0,-8-17-213 0 0,0-1 0 0 0,1 0 1 0 0,-1 1-1 0 0,0-1 1 0 0,1 0-1 0 0,-1 0 1 0 0,1 1-1 0 0,-1-1 1 0 0,0 0-1 0 0,1 0 1 0 0,-1-1-1 0 0,1 1 1 0 0,-1 0-1 0 0,0 0 1 0 0,1-1-1 0 0,-1 1 1 0 0,2-1-1 0 0,3-4-2335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36 3664 0 0,'0'0'4649'0'0,"-19"-2"-4195"0"0,-159-23 468 0 0,115 17-3112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10 3496 0 0,'0'0'3446'0'0,"-11"-1"-2944"0"0,-34-4-28 0 0,1 2-1 0 0,-68 4 1 0 0,110-1-426 0 0,0 1 1 0 0,0 0-1 0 0,0 0 0 0 0,0 0 1 0 0,0 0-1 0 0,0 0 0 0 0,1 0 1 0 0,-1 0-1 0 0,0 1 0 0 0,1-1 1 0 0,-1 1-1 0 0,1-1 0 0 0,-1 1 1 0 0,1-1-1 0 0,0 1 1 0 0,0 0-1 0 0,0 0 0 0 0,0 0 1 0 0,0 0-1 0 0,0 0 0 0 0,0 0 1 0 0,0 0-1 0 0,1 0 0 0 0,-1 0 1 0 0,1 0-1 0 0,-1 3 1 0 0,-6 73 779 0 0,5-43-175 0 0,1-29-648 0 0,0 0 171 0 0,0 0 1 0 0,0-1 0 0 0,0 1 0 0 0,1 0 0 0 0,0 0 0 0 0,1 0 0 0 0,-1 0 0 0 0,3 10-1 0 0,-2-14-174 0 0,0-1-1 0 0,1 1 0 0 0,-1 0 0 0 0,1 0 0 0 0,-1-1 0 0 0,1 1 0 0 0,-1-1 0 0 0,1 1 0 0 0,0-1 0 0 0,0 0 0 0 0,0 0 1 0 0,0 0-1 0 0,0 0 0 0 0,0 0 0 0 0,0 0 0 0 0,0 0 0 0 0,0-1 0 0 0,0 1 0 0 0,1-1 0 0 0,-1 0 0 0 0,0 1 0 0 0,0-1 1 0 0,0 0-1 0 0,1 0 0 0 0,-1-1 0 0 0,4 0 0 0 0,10 0-1221 0 0,0 0 0 0 0,0-2 0 0 0,0 0 1 0 0,30-11-1 0 0,-39 12 212 0 0,5-2-1511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32 4052 0 0,'0'0'3749'0'0,"-117"-14"-3905"0"0,100 10-312 0 0,3-3-1040 0 0,4 0-853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7 1820 0 0,'0'0'3341'0'0,"-1"-6"2044"0"0,-3 14-5434 0 0,0-1 1 0 0,-1 1 0 0 0,0-1-1 0 0,-1 0 1 0 0,-7 8 0 0 0,-17 24-154 0 0,22-24 174 0 0,1 0 1 0 0,0 0-1 0 0,1 1 0 0 0,1 0 0 0 0,0 0 0 0 0,1 0 0 0 0,1 1 0 0 0,-2 28 1 0 0,4-36 21 0 0,1-1 0 0 0,0 1 0 0 0,0 0 0 0 0,1-1 0 0 0,0 1 0 0 0,1-1 0 0 0,0 0 0 0 0,0 1 0 0 0,0-1 0 0 0,1 0 0 0 0,1 0 0 0 0,-1 0 0 0 0,1-1 0 0 0,1 1 1 0 0,-1-1-1 0 0,1 0 0 0 0,1 0 0 0 0,-1-1 0 0 0,8 7 0 0 0,17 16-472 0 0,-11-7-6443 0 0,-16-17 4635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17 222 1416 0 0,'0'0'3195'0'0,"0"-13"-3328"0"0,0-106 783 0 0,0 113-478 0 0,0 1-1 0 0,1 0 1 0 0,0 0-1 0 0,0 0 1 0 0,1 0-1 0 0,-1 0 1 0 0,1 0-1 0 0,0 0 0 0 0,4-7 1 0 0,-5 10-141 0 0,1 0 1 0 0,-1 0-1 0 0,0 0 1 0 0,1 0-1 0 0,-1 0 1 0 0,1 0-1 0 0,-1 0 1 0 0,1 1-1 0 0,0-1 1 0 0,0 1-1 0 0,0-1 1 0 0,0 1-1 0 0,0 0 1 0 0,0-1-1 0 0,0 1 1 0 0,0 0-1 0 0,1 0 0 0 0,-1 1 1 0 0,0-1-1 0 0,1 0 1 0 0,3 0-1 0 0,-4 2-44 0 0,-1 0-1 0 0,0 0 0 0 0,0 0 0 0 0,1 0 1 0 0,-1 0-1 0 0,0 1 0 0 0,0-1 0 0 0,0 0 1 0 0,0 0-1 0 0,0 1 0 0 0,-1-1 1 0 0,1 1-1 0 0,0-1 0 0 0,-1 0 0 0 0,1 1 1 0 0,-1 0-1 0 0,1-1 0 0 0,0 4 0 0 0,7 30 7 0 0,-5-9 38 0 0,-1 1 1 0 0,-2 34-1 0 0,0-24-175 0 0,12-84-1384 0 0,-12 45 1588 0 0,1 0 0 0 0,-2 0 0 0 0,1 1-1 0 0,0-1 1 0 0,0 0 0 0 0,0 0 0 0 0,-1 1-1 0 0,1-1 1 0 0,-1 0 0 0 0,0 1 0 0 0,1-1 0 0 0,-1 0-1 0 0,0 1 1 0 0,0-1 0 0 0,0 1 0 0 0,0-1 0 0 0,0 1-1 0 0,0 0 1 0 0,0-1 0 0 0,-1 1 0 0 0,1 0-1 0 0,0 0 1 0 0,-1 0 0 0 0,1 0 0 0 0,-1 0 0 0 0,0 0-1 0 0,1 0 1 0 0,-1 0 0 0 0,1 1 0 0 0,-1-1 0 0 0,-2 0-1 0 0,-5 0-14 0 0,0-1 0 0 0,0 2 0 0 0,0-1 0 0 0,0 1 0 0 0,-11 1 0 0 0,-3 0-1699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0 744 0 0,'0'0'5142'0'0,"-13"2"-5109"0"0,-40 7-27 0 0,52-9-31 0 0,0 0 0 0 0,0 0 0 0 0,0 0 1 0 0,0 1-1 0 0,0-1 0 0 0,0 0 1 0 0,0 0-1 0 0,0 1 0 0 0,0-1 0 0 0,0 1 1 0 0,0-1-1 0 0,0 1 0 0 0,0-1 1 0 0,0 1-1 0 0,0 0 0 0 0,0-1 0 0 0,1 1 1 0 0,-1 0-1 0 0,0 0 0 0 0,0 1 1 0 0,1-1 5 0 0,-1-1 0 0 0,1 1 0 0 0,0 0 0 0 0,0-1 0 0 0,0 1 0 0 0,0 0 1 0 0,1-1-1 0 0,-1 1 0 0 0,0 0 0 0 0,0-1 0 0 0,0 1 0 0 0,1 0 0 0 0,-1-1 1 0 0,0 1-1 0 0,0 0 0 0 0,1-1 0 0 0,-1 1 0 0 0,1-1 0 0 0,-1 1 0 0 0,0 0 1 0 0,2 0-1 0 0,25 20 1 0 0,-27-21 34 0 0,26 13 27 0 0,-13-6 31 0 0,1 0 0 0 0,-1 1 0 0 0,15 12 0 0 0,-26-19 11 0 0,0 1 0 0 0,0-1 0 0 0,0 1 0 0 0,-1 0 0 0 0,1-1 0 0 0,0 1 0 0 0,-1 0 0 0 0,1 0 0 0 0,-1 0 0 0 0,1 0 0 0 0,-1 1 0 0 0,0-1 0 0 0,0 0 0 0 0,0 1 0 0 0,-1-1 0 0 0,1 0 0 0 0,0 1 0 0 0,-1-1 0 0 0,1 1 0 0 0,-1-1-1 0 0,0 1 1 0 0,0-1 0 0 0,0 1 0 0 0,0-1 0 0 0,-1 5 0 0 0,-1-5-77 0 0,1 0 0 0 0,-1 0 1 0 0,0 0-1 0 0,0 0 0 0 0,0 0 0 0 0,0-1 0 0 0,0 1 0 0 0,0-1 0 0 0,0 1 0 0 0,-1-1 0 0 0,1 0 0 0 0,0 0 0 0 0,-1 0 0 0 0,1 0 0 0 0,-1 0 0 0 0,1 0 1 0 0,-1-1-1 0 0,1 0 0 0 0,-1 1 0 0 0,-3-1 0 0 0,0 1-146 0 0,0 0-1 0 0,0-1 1 0 0,1 1 0 0 0,-1-2 0 0 0,0 1-1 0 0,0 0 1 0 0,0-1 0 0 0,-7-2 0 0 0,12 3 3 0 0,0-1 1 0 0,0 0-1 0 0,0 1 1 0 0,0-1-1 0 0,0 0 0 0 0,0 0 1 0 0,0 0-1 0 0,1 1 1 0 0,-1-1-1 0 0,0 0 1 0 0,0 0-1 0 0,1 0 1 0 0,-1 0-1 0 0,1 0 1 0 0,-1-1-1 0 0,1 1 1 0 0,-1 0-1 0 0,1 0 1 0 0,-1 0-1 0 0,1 0 1 0 0,0-1-1 0 0,0 1 1 0 0,0 0-1 0 0,0 0 1 0 0,0 0-1 0 0,0-1 1 0 0,0 1-1 0 0,0-2 1 0 0,2-4-1408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1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0 148 0 0,'0'0'2544'0'0,"-8"9"-5152"0"0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1260 0 0,'0'0'5163'0'0,"-10"4"-4321"0"0,-31 13-464 0 0,40-17-375 0 0,1 0 0 0 0,-1 1-1 0 0,1-1 1 0 0,-1 0 0 0 0,1 0-1 0 0,-1 1 1 0 0,1-1 0 0 0,-1 1-1 0 0,1-1 1 0 0,-1 0 0 0 0,1 1-1 0 0,-1-1 1 0 0,1 1-1 0 0,0-1 1 0 0,-1 1 0 0 0,1-1-1 0 0,0 1 1 0 0,0-1 0 0 0,-1 1-1 0 0,1-1 1 0 0,0 1 0 0 0,0-1-1 0 0,0 1 1 0 0,0 0 0 0 0,-1-1-1 0 0,1 1 1 0 0,0-1 0 0 0,0 1-1 0 0,0 0 1 0 0,0-1-1 0 0,0 1 1 0 0,1-1 0 0 0,-1 1-1 0 0,0-1 1 0 0,0 1 0 0 0,0 0-1 0 0,0-1 1 0 0,1 1 0 0 0,-1-1-1 0 0,0 1 1 0 0,1-1 0 0 0,-1 1-1 0 0,0-1 1 0 0,1 1 0 0 0,-1 0-1 0 0,21 19-64 0 0,-18-17 104 0 0,7 6 29 0 0,36 44 472 0 0,-44-50-514 0 0,1 1 1 0 0,-1-1 0 0 0,-1 0 0 0 0,1 1-1 0 0,0-1 1 0 0,-1 1 0 0 0,0 0 0 0 0,0 0-1 0 0,0-1 1 0 0,0 1 0 0 0,0 0 0 0 0,-1 0 0 0 0,0 0-1 0 0,0 0 1 0 0,0 5 0 0 0,-1-7-53 0 0,0-1 1 0 0,0 0 0 0 0,0 0-1 0 0,1 0 1 0 0,-1 0-1 0 0,-1 0 1 0 0,1 0 0 0 0,0 0-1 0 0,0 0 1 0 0,0-1-1 0 0,0 1 1 0 0,-1 0 0 0 0,1-1-1 0 0,0 1 1 0 0,0-1-1 0 0,-1 1 1 0 0,1-1 0 0 0,0 0-1 0 0,-1 1 1 0 0,1-1-1 0 0,-1 0 1 0 0,1 0 0 0 0,0 0-1 0 0,-1 0 1 0 0,1 0-1 0 0,-2-1 1 0 0,-39-3-59 0 0,39 3-111 0 0,0-1 0 0 0,0 1 0 0 0,1 0 0 0 0,-1-1 0 0 0,0 1 0 0 0,1-1 0 0 0,-1 0 0 0 0,1 0 0 0 0,0 0 0 0 0,-1 0 0 0 0,1 0 0 0 0,0-1 0 0 0,0 1 0 0 0,0-1 0 0 0,1 1 0 0 0,-1-1 0 0 0,1 0 0 0 0,-1 0 0 0 0,1 1 0 0 0,0-1 0 0 0,0 0-1 0 0,0 0 1 0 0,0 0 0 0 0,1 0 0 0 0,-1-1 0 0 0,1-2 0 0 0,0-3-1700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2956 0 0,'0'0'3055'0'0,"-17"1"-2743"0"0,-51 2-89 0 0,65-3-160 0 0,1 0 1 0 0,-1 0-1 0 0,0 0 0 0 0,0 1 0 0 0,1-1 1 0 0,-1 1-1 0 0,0 0 0 0 0,1 0 1 0 0,-1 0-1 0 0,0 0 0 0 0,1 0 0 0 0,-1 0 1 0 0,1 1-1 0 0,0 0 0 0 0,0-1 1 0 0,-1 1-1 0 0,-1 2 0 0 0,3-2 4 0 0,0 0-1 0 0,-1 0 1 0 0,2 0-1 0 0,-1 0 1 0 0,0-1-1 0 0,0 2 1 0 0,0-1-1 0 0,1 0 1 0 0,0 0-1 0 0,-1 0 1 0 0,1 0-1 0 0,0 0 1 0 0,0 0-1 0 0,0 0 1 0 0,0 1-1 0 0,1 3 1 0 0,0 2-61 0 0,1-1 0 0 0,1 1 0 0 0,0-1 0 0 0,0 1 0 0 0,0-1 0 0 0,1 0 0 0 0,0 0 0 0 0,5 7-1 0 0,-7-11-276 0 0,0 0-1 0 0,0 0 1 0 0,0 0-1 0 0,1 0 0 0 0,-1 0 1 0 0,1-1-1 0 0,-1 1 0 0 0,1-1 1 0 0,0 0-1 0 0,0 1 1 0 0,0-1-1 0 0,1-1 0 0 0,-1 1 1 0 0,0 0-1 0 0,1-1 0 0 0,-1 0 1 0 0,1 0-1 0 0,-1 0 1 0 0,1 0-1 0 0,-1 0 0 0 0,1-1 1 0 0,0 1-1 0 0,0-1 0 0 0,5 0 1 0 0,0 0-1400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25 4516 0 0,'0'0'3833'0'0,"-106"-8"-3729"0"0,93 2-104 0 0,1 3-208 0 0,2-1-296 0 0,2 3-512 0 0,3-1-729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0 268 1440 0 0,'0'0'8818'0'0,"0"14"-7875"0"0,6-213-2879 0 0,-6 199 1935 0 0,0-1 1 0 0,0 0 0 0 0,0 0-1 0 0,0 0 1 0 0,0 0 0 0 0,0 0-1 0 0,0 1 1 0 0,0-1 0 0 0,0 0-1 0 0,0 0 1 0 0,1 0-1 0 0,-1 0 1 0 0,0 1 0 0 0,1-1-1 0 0,-1 0 1 0 0,0 0 0 0 0,1 1-1 0 0,-1-1 1 0 0,1 0 0 0 0,-1 1-1 0 0,1-1 1 0 0,0 0-1 0 0,0 0 1 0 0,14 5 452 0 0,14 25-161 0 0,36 65-556 0 0,-25-33 1291 0 0,-50-135-1171 0 0,7 55-33 0 0,-1-1-283 0 0,1 0 0 0 0,1 0-1 0 0,1 0 1 0 0,0-1 0 0 0,3-20-1 0 0,-1 40 221 0 0,-1 0 0 0 0,1 0 0 0 0,-1 0 0 0 0,1 0 0 0 0,-1 0 0 0 0,1 0 0 0 0,0 1 0 0 0,0-1 0 0 0,-1 0-1 0 0,1 0 1 0 0,0 1 0 0 0,0-1 0 0 0,0 0 0 0 0,0 1 0 0 0,0-1 0 0 0,0 1 0 0 0,0-1 0 0 0,0 1 0 0 0,0 0-1 0 0,0-1 1 0 0,0 1 0 0 0,1 0 0 0 0,7-1-1883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3976 0 0,'0'0'4375'0'0,"-15"0"-4257"0"0,-6 0-100 0 0,-7-1-26 0 0,-1 1-1 0 0,-32 5 0 0 0,59-4 76 0 0,0 1 1 0 0,0-1-1 0 0,-1 1 1 0 0,2 0 0 0 0,-1 0-1 0 0,0-1 1 0 0,0 1-1 0 0,0 1 1 0 0,1-1-1 0 0,-1 0 1 0 0,1 0 0 0 0,0 0-1 0 0,0 1 1 0 0,-1-1-1 0 0,2 1 1 0 0,-1-1-1 0 0,0 1 1 0 0,0-1 0 0 0,1 1-1 0 0,-1-1 1 0 0,1 1-1 0 0,0 5 1 0 0,-5 64 800 0 0,5-70-889 0 0,0 0 1 0 0,0 0-1 0 0,0-1 0 0 0,0 1 1 0 0,0 0-1 0 0,1-1 1 0 0,-1 1-1 0 0,1 0 0 0 0,-1 0 1 0 0,1-1-1 0 0,0 1 0 0 0,0-1 1 0 0,-1 1-1 0 0,1-1 1 0 0,0 1-1 0 0,0-1 0 0 0,0 0 1 0 0,1 1-1 0 0,-1-1 0 0 0,0 0 1 0 0,1 0-1 0 0,-1 0 1 0 0,0 0-1 0 0,1 0 0 0 0,-1 0 1 0 0,1 0-1 0 0,-1 0 0 0 0,1 0 1 0 0,0-1-1 0 0,-1 1 1 0 0,1-1-1 0 0,2 1 0 0 0,5 0-982 0 0,0 0-1 0 0,1 0 1 0 0,-1-1 0 0 0,18-2-1 0 0,-17 2-375 0 0,3-2-1067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1 588 0 0,'0'0'7825'0'0,"-111"12"-7993"0"0,101-12-400 0 0,0 0-200 0 0,3-2-572 0 0,-1-1-81 0 0,4-4-2727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4612 0 0,'0'0'3787'0'0,"0"16"-3635"0"0,0 71 176 0 0,0-84-305 0 0,1 0 1 0 0,-1 0-1 0 0,1 0 1 0 0,0 0-1 0 0,0 0 1 0 0,0 0-1 0 0,1 0 1 0 0,-1 0-1 0 0,1-1 1 0 0,-1 1-1 0 0,1 0 1 0 0,0-1-1 0 0,0 0 1 0 0,0 1-1 0 0,1-1 1 0 0,-1 0-1 0 0,0 0 1 0 0,1 0-1 0 0,-1 0 0 0 0,1-1 1 0 0,0 1-1 0 0,0-1 1 0 0,-1 1-1 0 0,1-1 1 0 0,0 0-1 0 0,0 0 1 0 0,5 1-1 0 0,-4-1-32 0 0,0 0-1 0 0,-1 0 1 0 0,1 0-1 0 0,0 0 1 0 0,0-1-1 0 0,0 0 0 0 0,0 0 1 0 0,0 0-1 0 0,-1 0 1 0 0,1 0-1 0 0,0-1 1 0 0,0 0-1 0 0,0 1 1 0 0,0-1-1 0 0,-1-1 0 0 0,1 1 1 0 0,0-1-1 0 0,-1 1 1 0 0,0-1-1 0 0,1 0 1 0 0,4-3-1 0 0,-4-2-265 0 0,1 1-1 0 0,-1-1 1 0 0,1 0-1 0 0,-2 0 0 0 0,1-1 1 0 0,-1 1-1 0 0,0-1 1 0 0,-1 1-1 0 0,2-9 1 0 0,8-21-3518 0 0,-8 28 1703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86 4224 0 0,'0'0'4055'0'0,"0"15"-3783"0"0,0 98 409 0 0,0-113-727 0 0,0 1 0 0 0,0-1 1 0 0,0 0-1 0 0,0 1 0 0 0,1-1 0 0 0,-1 1 0 0 0,0-1 0 0 0,0 0 0 0 0,0 1 0 0 0,1-1 0 0 0,-1 0 0 0 0,0 1 1 0 0,0-1-1 0 0,1 0 0 0 0,-1 1 0 0 0,0-1 0 0 0,1 0 0 0 0,-1 0 0 0 0,0 1 0 0 0,1-1 0 0 0,-1 0 1 0 0,0 0-1 0 0,1 0 0 0 0,-1 1 0 0 0,1-1 0 0 0,-1 0 0 0 0,0 0 0 0 0,1 0 0 0 0,-1 0 0 0 0,1 0 0 0 0,-1 0 1 0 0,1 0-1 0 0,-1 0 0 0 0,0 0 0 0 0,1 0 0 0 0,-1 0 0 0 0,1 0 0 0 0,-1 0 0 0 0,0 0 0 0 0,1 0 1 0 0,-1-1-1 0 0,1 1 0 0 0,18-7-3216 0 0,-9 0 1457 0 0</inkml:trace>
  <inkml:trace contextRef="#ctx0" brushRef="#br0" timeOffset="1">241 0 4068 0 0,'0'0'4553'0'0,"-121"16"-4409"0"0,100-16-132 0 0,3 2 68 0 0,-1-2-80 0 0,3 0-148 0 0,2 0-84 0 0,1 0-316 0 0,3 0-8 0 0,4 0-380 0 0,4 0-301 0 0,2 1-27 0 0,0 5-668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10 185 4480 0 0,'0'0'5098'0'0,"-1"-17"-4938"0"0,-1 1-142 0 0,-1-2 41 0 0,1 0-1 0 0,1 0 1 0 0,0 0-1 0 0,3-28 1 0 0,-1 48-78 0 0,-1-1 1 0 0,0 0-1 0 0,0 1 1 0 0,0-1-1 0 0,1 0 1 0 0,-1 1-1 0 0,1-1 1 0 0,-1 0-1 0 0,1 0 1 0 0,-1 0-1 0 0,1 0 1 0 0,0 1-1 0 0,0-1 1 0 0,-1 0 0 0 0,1 0-1 0 0,0 0 1 0 0,0 0-1 0 0,0-1 1 0 0,0 1-1 0 0,0 0 1 0 0,0 0-1 0 0,0-1 1 0 0,1 1-1 0 0,-1 0 1 0 0,0-1-1 0 0,0 1 1 0 0,1-1-1 0 0,-1 1 1 0 0,0-1-1 0 0,0 0 1 0 0,1 0-1 0 0,-1 0 1 0 0,0 1-1 0 0,1-1 1 0 0,-1 0-1 0 0,0-1 1 0 0,1 1-1 0 0,-1 0 1 0 0,0 0-1 0 0,0 0 1 0 0,1-1-1 0 0,-1 1 1 0 0,0-1-1 0 0,0 1 1 0 0,1-1-1 0 0,-1 1 1 0 0,0-1-1 0 0,0 0 1 0 0,0 0-1 0 0,0 1 1 0 0,0-1-1 0 0,0 0 1 0 0,0 0-1 0 0,0 0 1 0 0,0 0-1 0 0,0 0 1 0 0,-1 0-1 0 0,1 0 1 0 0,0-1-1 0 0,-1 1 1 0 0,1 0-1 0 0,-1 0 1 0 0,1 0-1 0 0,-1-1 1 0 0,0 1-1 0 0,1 0 1 0 0,-1-1-1 0 0,0-1 1 0 0,0 8-1 0 0,0 0 0 0 0,0-1 0 0 0,0 1 0 0 0,-1-1 0 0 0,0 1 1 0 0,0 0-1 0 0,0-1 0 0 0,0 0 0 0 0,-1 1 0 0 0,1-1 0 0 0,-1 0 0 0 0,0 0 0 0 0,-1 0 1 0 0,1 0-1 0 0,-1 0 0 0 0,0 0 0 0 0,1-1 0 0 0,-2 1 0 0 0,1-1 0 0 0,0 0 1 0 0,-1 0-1 0 0,-4 3 714 0 0,54-9-851 0 0,-41 4 233 0 0,-1 0-1 0 0,1 0 1 0 0,0 0-1 0 0,-1 1 1 0 0,1 0-1 0 0,-1 0 1 0 0,1 0-1 0 0,-1 0 0 0 0,0 1 1 0 0,5 3-1 0 0,-6-3-75 0 0,-1-1-1 0 0,1 0 1 0 0,0 0 0 0 0,1 0-1 0 0,-1 0 1 0 0,0-1-1 0 0,0 1 1 0 0,1-1 0 0 0,-1 0-1 0 0,1 0 1 0 0,-1 0-1 0 0,1 0 1 0 0,0 0 0 0 0,-1-1-1 0 0,1 0 1 0 0,0 0-1 0 0,6 0 1 0 0,-7-3-49 0 0,0 0 0 0 0,0 0 0 0 0,0-1 0 0 0,0 1 0 0 0,0-1 0 0 0,-1 0 0 0 0,1 1 0 0 0,-1-1 0 0 0,0 0 0 0 0,-1 0 0 0 0,1 0 0 0 0,-1-1-1 0 0,1 1 1 0 0,0-9 0 0 0,2 1 286 0 0,-2 28 674 0 0,-2-12-905 0 0,0-1 0 0 0,1 1 1 0 0,-1-1-1 0 0,1 1 0 0 0,0-1 0 0 0,0 1 0 0 0,0-1 0 0 0,1 0 0 0 0,-1 1 0 0 0,1-1 1 0 0,0 0-1 0 0,0 0 0 0 0,0 0 0 0 0,0 0 0 0 0,1 0 0 0 0,-1-1 0 0 0,1 1 0 0 0,-1-1 0 0 0,1 0 1 0 0,0 1-1 0 0,0-1 0 0 0,0 0 0 0 0,0-1 0 0 0,0 1 0 0 0,1-1 0 0 0,-1 1 0 0 0,0-1 1 0 0,1 0-1 0 0,-1 0 0 0 0,7 1 0 0 0,-3-1 9 0 0,0 0 1 0 0,-1 0-1 0 0,1 0 1 0 0,0-1-1 0 0,0 0 1 0 0,-1 0-1 0 0,1-1 1 0 0,0 0-1 0 0,0 0 1 0 0,-1-1-1 0 0,1 0 1 0 0,-1 0-1 0 0,1 0 1 0 0,-1-1-1 0 0,9-5 1 0 0,-10 5-18 0 0,-1-1 1 0 0,1 1-1 0 0,-1-1 0 0 0,0 0 0 0 0,0-1 1 0 0,0 1-1 0 0,-1-1 0 0 0,0 0 1 0 0,0 0-1 0 0,0 0 0 0 0,0 0 0 0 0,-1 0 1 0 0,0-1-1 0 0,0 1 0 0 0,1-7 1 0 0,-2 10 2 0 0,-1-1 0 0 0,0 0 0 0 0,1 0 0 0 0,-1 1 0 0 0,0-1 0 0 0,-1 0 0 0 0,1 0 0 0 0,0 1 0 0 0,-1-1 0 0 0,0 0 0 0 0,0 1 0 0 0,1-1 0 0 0,-1 0 0 0 0,-1 1 0 0 0,1-1 0 0 0,0 1 0 0 0,-1 0 0 0 0,1-1 0 0 0,-1 1 0 0 0,0 0 0 0 0,0 0 0 0 0,0 0 0 0 0,0 0 0 0 0,0 0 0 0 0,0 1 0 0 0,0-1 0 0 0,0 1 0 0 0,-1-1 0 0 0,1 1 0 0 0,-1 0 0 0 0,1 0 0 0 0,-1 0 0 0 0,-2-1 0 0 0,-11-3-143 0 0,0 1-1 0 0,0 1 1 0 0,-1 0 0 0 0,1 1 0 0 0,-1 1 0 0 0,1 1 0 0 0,-1 0-1 0 0,1 1 1 0 0,-23 4 0 0 0,36-4-146 0 0,0-1-1 0 0,1 1 1 0 0,-1 0-1 0 0,1-1 1 0 0,-1 2 0 0 0,1-1-1 0 0,-1 0 1 0 0,1 0-1 0 0,-1 1 1 0 0,1-1-1 0 0,0 1 1 0 0,0 0 0 0 0,0 0-1 0 0,0-1 1 0 0,0 1-1 0 0,0 1 1 0 0,0-1 0 0 0,1 0-1 0 0,-2 3 1 0 0,2 4-2369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0 296 0 0,'0'0'10421'0'0,"-76"79"-10885"0"0,66-77-364 0 0,6 0-820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4.17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353 1 3260 0 0,'0'0'7689'0'0,"-107"7"-7405"0"0,85-6 64 0 0,-2 3 12 0 0,0-4-184 0 0,-1 3-136 0 0,-1-3-40 0 0,0 0-76 0 0,0 0-424 0 0,2 0-416 0 0,3 0-984 0 0,3 0-1308 0 0,8 0-2257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17 272 692 0 0,'0'0'10377'0'0,"3"-16"-10153"0"0,-3 13-220 0 0,3-16 57 0 0,0-1-1 0 0,-1 1 1 0 0,-1-1-1 0 0,-2 0 0 0 0,-2-26 1 0 0,-1 25-44 0 0,0 0 0 0 0,-10-25 1 0 0,13 50-57 0 0,1-1 1 0 0,-1 1-1 0 0,1 0 1 0 0,0 0-1 0 0,0 0 1 0 0,0 0-1 0 0,1 0 0 0 0,-1 0 1 0 0,3 6-1 0 0,-1-4-30 0 0,1-1-1 0 0,0 0 1 0 0,0 0-1 0 0,1 0 0 0 0,0 0 1 0 0,-1 0-1 0 0,2-1 0 0 0,-1 0 1 0 0,0 0-1 0 0,1 0 1 0 0,0 0-1 0 0,0-1 0 0 0,0 0 1 0 0,0 1-1 0 0,0-2 0 0 0,1 1 1 0 0,-1-1-1 0 0,1 0 1 0 0,0 0-1 0 0,0 0 0 0 0,-1-1 1 0 0,1 0-1 0 0,0 0 0 0 0,0-1 1 0 0,12 0-1 0 0,-16-1 38 0 0,1 0-1 0 0,-1 0 1 0 0,1 0 0 0 0,-1-1-1 0 0,1 1 1 0 0,-1-1-1 0 0,0 0 1 0 0,0 1-1 0 0,0-1 1 0 0,0 0 0 0 0,0 0-1 0 0,0 0 1 0 0,0-1-1 0 0,-1 1 1 0 0,1 0-1 0 0,-1-1 1 0 0,2-3 0 0 0,20-52-160 0 0,-18 45 110 0 0,3-28 1429 0 0,-9 60-1084 0 0,0-7-300 0 0,-1 20-32 0 0,2 54 1 0 0,1-76-225 0 0,0 0 1 0 0,1 0-1 0 0,0 0 1 0 0,1-1-1 0 0,0 1 1 0 0,0-1-1 0 0,1 0 1 0 0,0 0-1 0 0,10 16 1 0 0,-13-24-11 0 0,1 1-1 0 0,-1 0 1 0 0,0-1 0 0 0,1 1 0 0 0,-1-1-1 0 0,1 0 1 0 0,0 0 0 0 0,-1 1 0 0 0,1-1-1 0 0,0 0 1 0 0,0 0 0 0 0,0 0-1 0 0,0-1 1 0 0,3 2 0 0 0,5 0-1102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3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226 144 1936 0 0,'0'0'7318'0'0,"-5"1"-6493"0"0,-24 0 1770 0 0,45 9-1217 0 0,-11-9-1492 0 0,0 0 1 0 0,0-1-1 0 0,0 1 0 0 0,0-1 0 0 0,0 0 1 0 0,0-1-1 0 0,0 1 0 0 0,0-1 1 0 0,0 0-1 0 0,0 0 0 0 0,0-1 0 0 0,0 1 1 0 0,0-1-1 0 0,-1 0 0 0 0,1-1 1 0 0,-1 1-1 0 0,7-5 0 0 0,-8 4 74 0 0,0 0 0 0 0,0 0 0 0 0,0 0 0 0 0,0-1 0 0 0,-1 1 0 0 0,0-1 0 0 0,0 1 0 0 0,0-1 0 0 0,0 0 0 0 0,0 0 0 0 0,-1 0 0 0 0,1 0 0 0 0,-1 0 0 0 0,0 0 0 0 0,0-1 0 0 0,-1 1 0 0 0,1 0-1 0 0,-1 0 1 0 0,0-1 0 0 0,0 1 0 0 0,-1-5 0 0 0,0 6 39 0 0,0 1 1 0 0,1 0-1 0 0,-1 0 0 0 0,0 0 0 0 0,0 0 0 0 0,0 0 0 0 0,0 0 0 0 0,-1 0 1 0 0,1 0-1 0 0,0 0 0 0 0,-1 0 0 0 0,1 1 0 0 0,-1-1 0 0 0,0 1 0 0 0,0-1 1 0 0,1 1-1 0 0,-1-1 0 0 0,0 1 0 0 0,0 0 0 0 0,0 0 0 0 0,-1 0 0 0 0,1 0 1 0 0,0 0-1 0 0,0 1 0 0 0,0-1 0 0 0,-1 1 0 0 0,1-1 0 0 0,-3 1 0 0 0,-10-2 137 0 0,-1 0 0 0 0,1 1 1 0 0,-17 1-1 0 0,21 0-186 0 0,6 0 54 0 0,1 1-1 0 0,0-1 0 0 0,0 1 1 0 0,1 0-1 0 0,-1 0 0 0 0,0 0 1 0 0,0 0-1 0 0,0 1 0 0 0,1-1 0 0 0,-1 1 1 0 0,0 0-1 0 0,1 0 0 0 0,0 0 1 0 0,-1 1-1 0 0,1-1 0 0 0,0 1 1 0 0,0 0-1 0 0,1 0 0 0 0,-1 0 1 0 0,0 0-1 0 0,1 0 0 0 0,0 0 0 0 0,0 1 1 0 0,0-1-1 0 0,0 1 0 0 0,1 0 1 0 0,-1 0-1 0 0,1-1 0 0 0,0 1 1 0 0,0 0-1 0 0,0 0 0 0 0,0 0 1 0 0,1 0-1 0 0,0 0 0 0 0,0 0 0 0 0,0 0 1 0 0,0 0-1 0 0,1 0 0 0 0,-1 0 1 0 0,1 0-1 0 0,0 0 0 0 0,0 0 1 0 0,0 0-1 0 0,1-1 0 0 0,0 1 1 0 0,-1 0-1 0 0,1-1 0 0 0,0 1 0 0 0,4 3 1 0 0,8 10 22 0 0,-1 1 1 0 0,0 1-1 0 0,16 31 1 0 0,-25-41-26 0 0,0-1 0 0 0,-1 1 0 0 0,-1-1 0 0 0,1 1 0 0 0,-1 0 0 0 0,0 0 0 0 0,-1 0 0 0 0,0 0 0 0 0,-1 0 0 0 0,0 0 0 0 0,-2 16 0 0 0,2-22-29 0 0,-1 0 0 0 0,0 0 1 0 0,0 0-1 0 0,-1 0 0 0 0,1 0 1 0 0,-1 0-1 0 0,1-1 0 0 0,-1 1 1 0 0,0 0-1 0 0,0-1 0 0 0,0 1 1 0 0,0-1-1 0 0,-1 0 0 0 0,1 1 1 0 0,-1-1-1 0 0,1 0 1 0 0,-1-1-1 0 0,0 1 0 0 0,0 0 1 0 0,1-1-1 0 0,-1 1 0 0 0,0-1 1 0 0,-1 0-1 0 0,1 0 0 0 0,0 0 1 0 0,0-1-1 0 0,0 1 0 0 0,0-1 1 0 0,-1 0-1 0 0,-5 0 0 0 0,2 1-193 0 0,-1-1-1 0 0,1 0 0 0 0,0-1 1 0 0,-1 0-1 0 0,1 0 0 0 0,-1 0 1 0 0,1-1-1 0 0,0 0 0 0 0,0-1 1 0 0,0 0-1 0 0,0 0 0 0 0,-8-5 1 0 0,12 6-201 0 0,0 0-1 0 0,0-1 1 0 0,1 1 0 0 0,-1-1 0 0 0,1 0 0 0 0,-1 0 0 0 0,1 1-1 0 0,0-2 1 0 0,0 1 0 0 0,-1-4 0 0 0,-2-3-2473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1 268 196 0 0,'0'0'8211'0'0,"14"4"-7781"0"0,-14-38-229 0 0,2 1 0 0 0,5-34 0 0 0,-5 55-350 0 0,1 0 0 0 0,0 1-1 0 0,0-1 1 0 0,1 1 0 0 0,1 0 0 0 0,0 0 0 0 0,0 0-1 0 0,1 1 1 0 0,9-12 0 0 0,-15 21 149 0 0,0 0 1 0 0,1 0-1 0 0,-1 0 0 0 0,1 1 0 0 0,0-1 1 0 0,-1 0-1 0 0,1 0 0 0 0,-1 0 0 0 0,1 1 1 0 0,0-1-1 0 0,0 0 0 0 0,0 1 0 0 0,-1-1 1 0 0,1 1-1 0 0,0-1 0 0 0,0 1 0 0 0,0-1 1 0 0,0 1-1 0 0,0 0 0 0 0,0-1 0 0 0,0 1 1 0 0,0 0-1 0 0,0 0 0 0 0,0 0 0 0 0,0-1 1 0 0,0 1-1 0 0,0 0 0 0 0,0 0 1 0 0,1 1-1 0 0,0 0 13 0 0,-1 0-1 0 0,0 0 1 0 0,0 1 0 0 0,0-1-1 0 0,1 0 1 0 0,-2 1 0 0 0,1-1 0 0 0,0 1-1 0 0,0-1 1 0 0,0 1 0 0 0,-1-1 0 0 0,1 1-1 0 0,-1-1 1 0 0,1 1 0 0 0,0 2 0 0 0,6 65 454 0 0,-7 102 230 0 0,0-171-921 0 0,-1-45-1520 0 0,-1 41 1817 0 0,0 1-1 0 0,0 0 1 0 0,0 0-1 0 0,-1 0 1 0 0,1 1-1 0 0,-1-1 1 0 0,0 0-1 0 0,0 1 1 0 0,0 0-1 0 0,0 0 1 0 0,0 0-1 0 0,0 0 1 0 0,0 0-1 0 0,-1 0 1 0 0,1 1-1 0 0,-1 0 1 0 0,-5-2-1 0 0,-40-3-3338 0 0,47 11-64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3508 0 0,'0'0'4103'0'0,"-12"5"-3807"0"0,-36 18-101 0 0,48-23-179 0 0,-1 0 1 0 0,0 0-1 0 0,1 1 0 0 0,-1-1 0 0 0,0 0 1 0 0,1 0-1 0 0,-1 1 0 0 0,0-1 0 0 0,1 1 1 0 0,-1-1-1 0 0,1 0 0 0 0,-1 1 1 0 0,1-1-1 0 0,-1 1 0 0 0,1-1 0 0 0,-1 1 1 0 0,1 0-1 0 0,-1-1 0 0 0,1 1 0 0 0,0-1 1 0 0,-1 1-1 0 0,1 0 0 0 0,0-1 1 0 0,-1 1-1 0 0,1 0 0 0 0,0 0 0 0 0,0-1 1 0 0,0 1-1 0 0,0 0 0 0 0,0-1 0 0 0,0 1 1 0 0,0 0-1 0 0,0 0 0 0 0,0-1 0 0 0,0 1 1 0 0,0 0-1 0 0,0-1 0 0 0,0 1 1 0 0,1 0-1 0 0,-1 0 0 0 0,17 17 23 0 0,-15-17 2 0 0,21 22 1 0 0,24 28 455 0 0,-44-48-446 0 0,0 1-1 0 0,-1 0 0 0 0,0 0 1 0 0,0 0-1 0 0,0 0 0 0 0,0 1 1 0 0,-1-1-1 0 0,1 0 1 0 0,-1 1-1 0 0,0-1 0 0 0,-1 1 1 0 0,1 7-1 0 0,-1-11-60 0 0,-1 1-1 0 0,0-1 1 0 0,0 0 0 0 0,0 0-1 0 0,0 0 1 0 0,0 0 0 0 0,0 1 0 0 0,-1-1-1 0 0,1-1 1 0 0,0 1 0 0 0,0 0-1 0 0,-1 0 1 0 0,1 0 0 0 0,0-1 0 0 0,-1 1-1 0 0,1-1 1 0 0,-1 1 0 0 0,1-1-1 0 0,-1 1 1 0 0,1-1 0 0 0,-1 0 0 0 0,1 0-1 0 0,-1 0 1 0 0,1 0 0 0 0,-1 0-1 0 0,1 0 1 0 0,-3 0 0 0 0,-46-3-493 0 0,46 2 378 0 0,1 0 1 0 0,0 0-1 0 0,0 0 0 0 0,-1-1 1 0 0,1 0-1 0 0,0 1 0 0 0,1-1 1 0 0,-1 0-1 0 0,0-1 0 0 0,0 1 1 0 0,1 0-1 0 0,-4-5 0 0 0,5 6-82 0 0,0-1 0 0 0,0 1 0 0 0,0 0 0 0 0,0-1 0 0 0,1 1 0 0 0,-1-1-1 0 0,0 0 1 0 0,1 1 0 0 0,-1-1 0 0 0,1 0 0 0 0,-1 1 0 0 0,1-1 0 0 0,0 0 0 0 0,0 1 0 0 0,0-1-1 0 0,0 0 1 0 0,0 0 0 0 0,0 1 0 0 0,0-1 0 0 0,1 0 0 0 0,-1 1 0 0 0,1-1 0 0 0,-1 0 0 0 0,1 1-1 0 0,0-1 1 0 0,-1 1 0 0 0,3-4 0 0 0,6-6-1625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1 848 0 0,'102'14'2296'0'0,"-68"-16"-604"0"0,-24-6 495 0 0,-10 7-2091 0 0,-25 3 1792 0 0,26 5-1846 0 0,1 0 0 0 0,-1 0 0 0 0,1-1 0 0 0,0 1 0 0 0,0-1 0 0 0,1 0 0 0 0,0 1 0 0 0,0-1 0 0 0,1 0 0 0 0,-1-1 0 0 0,9 10 0 0 0,-8-10 47 0 0,-1-1 0 0 0,1 1 0 0 0,-1-1 0 0 0,0 1 0 0 0,0 0-1 0 0,0 0 1 0 0,-1 1 0 0 0,1-1 0 0 0,-2 0 0 0 0,1 1 0 0 0,0 0 0 0 0,-1-1 0 0 0,0 1 0 0 0,0 0 0 0 0,-1-1 0 0 0,0 1 0 0 0,0 11 0 0 0,-1-16-88 0 0,0 1 1 0 0,0-1 0 0 0,1 1 0 0 0,-1-1 0 0 0,0 1-1 0 0,0-1 1 0 0,-1 0 0 0 0,1 1 0 0 0,0-1 0 0 0,0 0-1 0 0,-1 0 1 0 0,1 0 0 0 0,0 0 0 0 0,-1 0 0 0 0,1 0-1 0 0,-1 0 1 0 0,0-1 0 0 0,1 1 0 0 0,-1 0 0 0 0,1-1-1 0 0,-1 0 1 0 0,0 1 0 0 0,0-1 0 0 0,1 0 0 0 0,-3 0-1 0 0,-51 2 32 0 0,43-2-31 0 0,8 0-116 0 0,1 0 1 0 0,-1-1-1 0 0,1 1 0 0 0,-1-1 1 0 0,1 0-1 0 0,0 0 0 0 0,0 0 1 0 0,-1 0-1 0 0,1 0 1 0 0,0-1-1 0 0,0 0 0 0 0,0 1 1 0 0,0-1-1 0 0,0 0 0 0 0,1 0 1 0 0,-1-1-1 0 0,-3-2 0 0 0,5 3 37 0 0,0 1 0 0 0,0-1-1 0 0,0 1 1 0 0,0-1 0 0 0,1 1-1 0 0,-1-1 1 0 0,0 1 0 0 0,1-1-1 0 0,-1 0 1 0 0,1 0-1 0 0,-1 1 1 0 0,1-1 0 0 0,0 0-1 0 0,0 1 1 0 0,0-1 0 0 0,0 0-1 0 0,0 0 1 0 0,0 1 0 0 0,0-1-1 0 0,1 0 1 0 0,-1 0 0 0 0,1 1-1 0 0,-1-1 1 0 0,1 0-1 0 0,0 1 1 0 0,-1-1 0 0 0,1 1-1 0 0,0-1 1 0 0,0 1 0 0 0,0-1-1 0 0,0 1 1 0 0,0 0 0 0 0,0-1-1 0 0,1 1 1 0 0,1-1 0 0 0,9-10-1734 0 0,4 1-613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3280 0 0,'0'0'5417'0'0,"-14"3"-5143"0"0,5-1-245 0 0,0-1 62 0 0,1 0-1 0 0,-1 0 1 0 0,1 1-1 0 0,-1 1 1 0 0,1-1-1 0 0,0 1 0 0 0,0 1 1 0 0,0-1-1 0 0,1 1 1 0 0,-1 1-1 0 0,1-1 1 0 0,0 1-1 0 0,-9 8 1 0 0,13-9-55 0 0,0 0 0 0 0,1 0 0 0 0,-1 0 0 0 0,1 0 1 0 0,0 0-1 0 0,0 0 0 0 0,0 1 0 0 0,0-1 0 0 0,1 1 0 0 0,0 0 0 0 0,0-1 0 0 0,0 1 1 0 0,0 0-1 0 0,1 0 0 0 0,0-1 0 0 0,0 1 0 0 0,0 0 0 0 0,0 0 0 0 0,1-1 0 0 0,0 1 0 0 0,0 0 1 0 0,3 6-1 0 0,-2-7-264 0 0,0 0 1 0 0,0 0-1 0 0,0 0 1 0 0,1-1-1 0 0,-1 1 0 0 0,1-1 1 0 0,0 0-1 0 0,0 0 1 0 0,0 0-1 0 0,0 0 1 0 0,1-1-1 0 0,-1 1 1 0 0,1-1-1 0 0,0 0 1 0 0,0 0-1 0 0,0 0 0 0 0,0 0 1 0 0,0-1-1 0 0,0 1 1 0 0,0-1-1 0 0,0 0 1 0 0,0-1-1 0 0,1 1 1 0 0,5 0-1 0 0,10-1-2029 0 0,2 2-679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3492 0 0,'0'0'6161'0'0,"-109"5"-5861"0"0,95-3-16 0 0,4 2-208 0 0,1-1-76 0 0,1-1-296 0 0,4-2-520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3384 0 0,'0'0'6252'0'0,"0"16"-6044"0"0,1 1-192 0 0,1 2 32 0 0,-2 0-1 0 0,0 1 1 0 0,-1-1-1 0 0,-5 27 1 0 0,-1-30-466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20 0 0,'0'0'9346'0'0,"5"3"-9038"0"0,3 4-247 0 0,0 1 1 0 0,0-1-1 0 0,-1 2 1 0 0,0-1-1 0 0,0 1 1 0 0,-1-1-1 0 0,0 2 1 0 0,0-1 0 0 0,-1 1-1 0 0,-1 0 1 0 0,1 0-1 0 0,-2 0 1 0 0,1 0-1 0 0,-2 1 1 0 0,1 0-1 0 0,-1-1 1 0 0,-1 1-1 0 0,0 20 1 0 0,-1-29-81 0 0,-1 0 0 0 0,1 0 0 0 0,-1 0-1 0 0,0-1 1 0 0,0 1 0 0 0,0 0 0 0 0,0 0 0 0 0,0-1 0 0 0,0 1-1 0 0,0-1 1 0 0,0 1 0 0 0,-1-1 0 0 0,1 1 0 0 0,-1-1 0 0 0,1 0 0 0 0,-1 0-1 0 0,1 0 1 0 0,-1 0 0 0 0,0 0 0 0 0,0 0 0 0 0,1 0 0 0 0,-1 0 0 0 0,0-1-1 0 0,0 1 1 0 0,0-1 0 0 0,0 1 0 0 0,0-1 0 0 0,0 0 0 0 0,0 0-1 0 0,0 0 1 0 0,0 0 0 0 0,0 0 0 0 0,0 0 0 0 0,0 0 0 0 0,-2-1 0 0 0,-4 0-93 0 0,1 0 1 0 0,-1 0 0 0 0,1 0 0 0 0,0-1 0 0 0,-1 0 0 0 0,1-1-1 0 0,-13-6 1 0 0,17 8-162 0 0,0-1 0 0 0,0 0-1 0 0,1-1 1 0 0,-1 1 0 0 0,0 0-1 0 0,1-1 1 0 0,-1 1 0 0 0,1-1 0 0 0,0 0-1 0 0,0 0 1 0 0,0 0 0 0 0,0 0 0 0 0,0 0-1 0 0,1 0 1 0 0,0-1 0 0 0,-1 1-1 0 0,1 0 1 0 0,0-1 0 0 0,1 1 0 0 0,-1-1-1 0 0,1 1 1 0 0,-1-1 0 0 0,1 0-1 0 0,0 1 1 0 0,1-8 0 0 0,2 0-1538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4332 0 0,'0'0'6272'0'0,"0"16"-5880"0"0,-7 123 372 0 0,10-115-2258 0 0,-2-23 1216 0 0,0 0-1 0 0,0 0 0 0 0,0 0 1 0 0,-1 0-1 0 0,1 0 0 0 0,0 0 1 0 0,0 0-1 0 0,0 0 0 0 0,0-1 0 0 0,1 1 1 0 0,-1 0-1 0 0,0-1 0 0 0,0 1 1 0 0,0-1-1 0 0,0 0 0 0 0,1 1 1 0 0,-1-1-1 0 0,0 0 0 0 0,1 1 0 0 0,-1-1 1 0 0,0 0-1 0 0,0 0 0 0 0,1 0 1 0 0,0-1-1 0 0,20 3-3020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0 532 0 0,'0'0'8011'0'0,"-6"4"-7797"0"0,-33 18-3 0 0,37-21-190 0 0,2-1 173 0 0,1 3-151 0 0,0-1 1 0 0,1 1 0 0 0,-1 0-1 0 0,1-1 1 0 0,0 1-1 0 0,0-1 1 0 0,0 1 0 0 0,0-1-1 0 0,0 0 1 0 0,1 0 0 0 0,2 2-1 0 0,-1 0 14 0 0,3 3-97 0 0,-1 0 1 0 0,1 0-1 0 0,-1 1 1 0 0,0 0-1 0 0,-1 0 1 0 0,0 0-1 0 0,0 1 1 0 0,-1 0-1 0 0,0 0 0 0 0,0 0 1 0 0,-1 0-1 0 0,0 1 1 0 0,-1-1-1 0 0,0 1 1 0 0,1 11-1 0 0,-4-20 23 0 0,0 1 0 0 0,1-1 0 0 0,-1 0 0 0 0,0 0-1 0 0,0 1 1 0 0,1-1 0 0 0,-1 0 0 0 0,0 0 0 0 0,0 0 0 0 0,0 0 0 0 0,0 0 0 0 0,-1 0-1 0 0,1 0 1 0 0,0 0 0 0 0,0-1 0 0 0,0 1 0 0 0,-1 0 0 0 0,1-1 0 0 0,0 1-1 0 0,-1-1 1 0 0,1 1 0 0 0,-1-1 0 0 0,1 0 0 0 0,0 0 0 0 0,-1 1 0 0 0,1-1 0 0 0,-1 0-1 0 0,1 0 1 0 0,-3-1 0 0 0,-45 0 221 0 0,41 0-211 0 0,1-2 0 0 0,0 1 0 0 0,0-1-1 0 0,0 0 1 0 0,0 0 0 0 0,0-1 0 0 0,-11-8 0 0 0,16 11-67 0 0,0 0 1 0 0,0 0 0 0 0,1-1 0 0 0,-1 1 0 0 0,0 0 0 0 0,0-1 0 0 0,1 1 0 0 0,-1-1 0 0 0,1 0 0 0 0,-1 0 0 0 0,1 1 0 0 0,0-1 0 0 0,0 0 0 0 0,0 0-1 0 0,0 0 1 0 0,0 0 0 0 0,0 0 0 0 0,0 0 0 0 0,1-1 0 0 0,-1 1 0 0 0,1 0 0 0 0,0 0 0 0 0,-1 0 0 0 0,1-1 0 0 0,0 1 0 0 0,0 0 0 0 0,1 0-1 0 0,-1-1 1 0 0,0 1 0 0 0,2-4 0 0 0,1 4-207 0 0,-1-1-1 0 0,1 1 0 0 0,0 0 0 0 0,0 0 1 0 0,1 1-1 0 0,-1-1 0 0 0,0 1 1 0 0,1-1-1 0 0,-1 1 0 0 0,1 0 1 0 0,-1 0-1 0 0,1 0 0 0 0,-1 1 1 0 0,1-1-1 0 0,0 1 0 0 0,-1 0 0 0 0,8 1 1 0 0,5-1-749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1 123 128 0 0,'0'0'7308'0'0,"13"9"-6882"0"0,43 30-66 0 0,-54-37-336 0 0,0-1 0 0 0,0 1 0 0 0,0-1-1 0 0,0 1 1 0 0,1-1 0 0 0,-1 0 0 0 0,0 0 0 0 0,1 0-1 0 0,-1 0 1 0 0,1-1 0 0 0,-1 1 0 0 0,1-1 0 0 0,-1 1 0 0 0,1-1-1 0 0,-1 0 1 0 0,1 0 0 0 0,0 0 0 0 0,-1 0 0 0 0,1 0-1 0 0,-1-1 1 0 0,1 1 0 0 0,-1-1 0 0 0,1 0 0 0 0,-1 0-1 0 0,1 0 1 0 0,-1 0 0 0 0,0 0 0 0 0,0 0 0 0 0,1 0 0 0 0,-1-1-1 0 0,0 0 1 0 0,0 1 0 0 0,0-1 0 0 0,0 0 0 0 0,-1 0-1 0 0,1 0 1 0 0,0 0 0 0 0,1-2 0 0 0,-2 1 2 0 0,1 1 1 0 0,-1-1-1 0 0,1 0 1 0 0,-1 0-1 0 0,0 0 1 0 0,0 0-1 0 0,0 0 0 0 0,0 0 1 0 0,-1 0-1 0 0,1 0 1 0 0,-1 0-1 0 0,0 0 1 0 0,0-1-1 0 0,0 1 1 0 0,0 0-1 0 0,0 0 0 0 0,-1 0 1 0 0,1 0-1 0 0,-1 0 1 0 0,0 0-1 0 0,0 0 1 0 0,0 0-1 0 0,0 0 1 0 0,-1 0-1 0 0,1 0 0 0 0,-3-3 1 0 0,-4-2-23 0 0,-1 1-1 0 0,1 0 1 0 0,-1 0-1 0 0,-1 0 1 0 0,1 1 0 0 0,-1 1-1 0 0,-14-7 1 0 0,17 9-525 0 0,-1 1-1 0 0,1-1 1 0 0,0 1 0 0 0,-1 1 0 0 0,1-1 0 0 0,-15 0 0 0 0,17 7-2263 0 0,5-1 874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4732 0 0,'0'0'4269'0'0,"-4"0"-3864"0"0,-5 0-107 0 0,1 1-1 0 0,0 0 0 0 0,-1 0 1 0 0,-14 5-1 0 0,22-6-279 0 0,-1 0-1 0 0,1 0 0 0 0,-1 1 1 0 0,1-1-1 0 0,0 0 1 0 0,0 1-1 0 0,-1 0 1 0 0,1-1-1 0 0,0 1 0 0 0,0 0 1 0 0,0-1-1 0 0,-1 1 1 0 0,1 0-1 0 0,0 0 1 0 0,0 0-1 0 0,0 0 0 0 0,0 0 1 0 0,1 0-1 0 0,-1 0 1 0 0,0 1-1 0 0,0-1 0 0 0,1 0 1 0 0,-1 0-1 0 0,1 0 1 0 0,-1 1-1 0 0,1-1 1 0 0,-1 0-1 0 0,1 1 0 0 0,0-1 1 0 0,-1 1-1 0 0,1-1 1 0 0,0 0-1 0 0,0 1 1 0 0,0-1-1 0 0,0 0 0 0 0,1 1 1 0 0,-1-1-1 0 0,0 1 1 0 0,0-1-1 0 0,1 0 1 0 0,-1 1-1 0 0,2 1 0 0 0,2 2-146 0 0,0 0 0 0 0,0 0 0 0 0,1-1 0 0 0,0 0-1 0 0,0 0 1 0 0,10 7 0 0 0,9 7-13 0 0,-22-16 129 0 0,0-1 0 0 0,-1 1 0 0 0,1 0 1 0 0,0-1-1 0 0,0 1 0 0 0,-1 0 0 0 0,1 0 1 0 0,-1 0-1 0 0,0 1 0 0 0,1-1 0 0 0,-1 0 1 0 0,0 0-1 0 0,0 1 0 0 0,0-1 1 0 0,-1 1-1 0 0,1-1 0 0 0,-1 0 0 0 0,1 1 1 0 0,-1 2-1 0 0,-1-3-18 0 0,1 0-1 0 0,-1-1 1 0 0,0 1 0 0 0,0-1 0 0 0,0 1-1 0 0,-1-1 1 0 0,1 1 0 0 0,0-1 0 0 0,0 0-1 0 0,-1 0 1 0 0,1 1 0 0 0,-1-1 0 0 0,1 0 0 0 0,-1 0-1 0 0,1-1 1 0 0,-1 1 0 0 0,0 0 0 0 0,1 0-1 0 0,-1-1 1 0 0,0 1 0 0 0,0-1 0 0 0,0 1-1 0 0,1-1 1 0 0,-1 0 0 0 0,0 0 0 0 0,-3 0 0 0 0,-76 1-531 0 0,41-2-4758 0 0,34 1 2240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1292 0 0,'0'0'8831'0'0,"-1"13"-8606"0"0,-1 1-147 0 0,-1 1-1 0 0,-1-1 1 0 0,0 0-1 0 0,0 0 1 0 0,-13 24-1 0 0,14-32 139 0 0,0 0 1 0 0,0 1-1 0 0,1-1 0 0 0,0 1 1 0 0,0-1-1 0 0,0 1 0 0 0,1 0 1 0 0,0 0-1 0 0,0 9 1 0 0,5-14-343 0 0,0-1 0 0 0,1 0 0 0 0,-1 0 0 0 0,0 0 0 0 0,1-1 0 0 0,-1 0 0 0 0,1 0 0 0 0,-1 0 0 0 0,6-1 0 0 0,10-1-1114 0 0,-1-2 0 0 0,36-10 0 0 0,-9 1-3748 0 0,-28 8 2047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3504 0 0,'0'0'7184'0'0,"-6"13"-6797"0"0,-17 42-60 0 0,21-52-231 0 0,1 0 0 0 0,0 0 1 0 0,0 0-1 0 0,0 0 1 0 0,0 0-1 0 0,0 0 0 0 0,1 0 1 0 0,0 1-1 0 0,-1-1 0 0 0,1 0 1 0 0,0 0-1 0 0,1 0 0 0 0,-1 0 1 0 0,0 1-1 0 0,1-1 0 0 0,1 5 1 0 0,-1-6-107 0 0,0 0 0 0 0,1-1 1 0 0,-1 1-1 0 0,0 0 0 0 0,1-1 1 0 0,-1 1-1 0 0,1-1 0 0 0,-1 1 1 0 0,1-1-1 0 0,-1 0 0 0 0,1 0 0 0 0,0 0 1 0 0,0 0-1 0 0,0 0 0 0 0,0 0 1 0 0,0 0-1 0 0,0 0 0 0 0,3 0 1 0 0,1 0-292 0 0,0 0 1 0 0,0-1 0 0 0,0 1 0 0 0,0-1 0 0 0,0-1 0 0 0,1 1-1 0 0,-1-1 1 0 0,0 0 0 0 0,0 0 0 0 0,0-1 0 0 0,-1 1 0 0 0,1-2 0 0 0,6-2-1 0 0,19-14-3401 0 0,-15 8 963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3016 0 0,'0'0'4285'0'0,"-17"0"-3809"0"0,-136 0 843 0 0,151 1-1263 0 0,1-1 0 0 0,-1 1 0 0 0,1-1 0 0 0,0 1 0 0 0,-1 0 0 0 0,1-1 0 0 0,-1 1 0 0 0,1 0 0 0 0,0 0 0 0 0,0 0 0 0 0,-1 0 0 0 0,1 0 0 0 0,0 0 0 0 0,0 1 0 0 0,0-1 0 0 0,0 0 0 0 0,1 1 0 0 0,-1-1 0 0 0,0 0 0 0 0,0 1 0 0 0,1-1 0 0 0,-1 1 0 0 0,1-1 0 0 0,-1 1 0 0 0,1-1 0 0 0,0 1 0 0 0,-1 2 0 0 0,-7 56-157 0 0,7-45 359 0 0,0-8-141 0 0,0 1 0 0 0,0 0 1 0 0,1 0-1 0 0,0 0 0 0 0,1 0 0 0 0,2 16 0 0 0,-2-22-159 0 0,0 0-1 0 0,-1-1 1 0 0,1 1 0 0 0,0 0-1 0 0,0 0 1 0 0,0 0-1 0 0,1-1 1 0 0,-1 1-1 0 0,0 0 1 0 0,1-1-1 0 0,-1 1 1 0 0,1-1 0 0 0,-1 0-1 0 0,1 1 1 0 0,0-1-1 0 0,-1 0 1 0 0,1 0-1 0 0,0 0 1 0 0,0 0 0 0 0,0 0-1 0 0,0-1 1 0 0,0 1-1 0 0,0 0 1 0 0,0-1-1 0 0,0 0 1 0 0,0 1-1 0 0,0-1 1 0 0,0 0 0 0 0,0 0-1 0 0,3-1 1 0 0,7 1-1051 0 0,-1 0 1 0 0,0-1 0 0 0,0 0 0 0 0,0-1 0 0 0,0-1-1 0 0,17-5 1 0 0,-12 2-1408 0 0</inkml:trace>
  <inkml:trace contextRef="#ctx0" brushRef="#br0" timeOffset="1">134 107 564 0 0,'0'0'3796'0'0,"-111"-23"-6780"0"0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 3816 0 0,'0'0'6735'0'0,"-6"2"-6579"0"0,-9 3-108 0 0,-1 1 1 0 0,1 1-1 0 0,0 1 0 0 0,-15 10 1 0 0,26-16-42 0 0,1 1 1 0 0,-1 0-1 0 0,0 0 1 0 0,1 0 0 0 0,0 0-1 0 0,0 1 1 0 0,0-1 0 0 0,0 1-1 0 0,1 0 1 0 0,-1 0 0 0 0,1 0-1 0 0,0 0 1 0 0,0 0 0 0 0,0 1-1 0 0,1-1 1 0 0,0 1-1 0 0,-1-1 1 0 0,2 1 0 0 0,-1-1-1 0 0,0 9 1 0 0,2-11-20 0 0,-1 0 0 0 0,1 0 0 0 0,0 0 0 0 0,0 0 0 0 0,0 0 0 0 0,0 0 1 0 0,0-1-1 0 0,0 1 0 0 0,1 0 0 0 0,-1 0 0 0 0,0-1 0 0 0,1 1 0 0 0,0-1 0 0 0,-1 0 0 0 0,1 1 0 0 0,0-1 0 0 0,0 0 0 0 0,-1 0 0 0 0,1 0 0 0 0,3 1 0 0 0,40 17-319 0 0,-31-16-246 0 0,-1-1 0 0 0,1 0 0 0 0,20 0 0 0 0,14-7-4477 0 0,-33 1 2585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4560 0 0,'0'0'6403'0'0,"-2"17"-6241"0"0,-1 6-163 0 0,-2 68-711 0 0,5-90 591 0 0,0 0 1 0 0,1-1 0 0 0,-1 1 0 0 0,1-1-1 0 0,-1 1 1 0 0,1-1 0 0 0,-1 1 0 0 0,1-1-1 0 0,0 1 1 0 0,-1-1 0 0 0,1 0 0 0 0,0 1-1 0 0,-1-1 1 0 0,1 0 0 0 0,0 0 0 0 0,-1 1-1 0 0,1-1 1 0 0,0 0 0 0 0,0 0 0 0 0,-1 0-1 0 0,1 0 1 0 0,0 0 0 0 0,0 0 0 0 0,-1 0 0 0 0,1 0-1 0 0,0 0 1 0 0,22-1-3801 0 0,-12-4 1769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51 3492 0 0,'0'0'5729'0'0,"0"89"-5457"0"0,0-73-204 0 0,0-1 32 0 0,0-2-100 0 0,0-1-12 0 0,0-3-64 0 0,0-6-132 0 0,0 1-244 0 0,2-4-212 0 0,4 0-596 0 0,2 0-497 0 0,3 0-979 0 0</inkml:trace>
  <inkml:trace contextRef="#ctx0" brushRef="#br0" timeOffset="1">209 0 4704 0 0,'0'0'4957'0'0,"-18"1"-4766"0"0,-156 14-369 0 0,173-15 23 0 0,0 1 1 0 0,0-1-1 0 0,0 0 0 0 0,1 0 1 0 0,-1 1-1 0 0,0-1 1 0 0,0 0-1 0 0,1 1 1 0 0,-1-1-1 0 0,0 1 1 0 0,0-1-1 0 0,1 1 1 0 0,-1 0-1 0 0,1-1 1 0 0,-1 1-1 0 0,1-1 1 0 0,-1 1-1 0 0,1 0 1 0 0,-1 0-1 0 0,1-1 1 0 0,-1 1-1 0 0,1 0 0 0 0,0 0 1 0 0,-1-1-1 0 0,1 1 1 0 0,0 0-1 0 0,0 0 1 0 0,0 0-1 0 0,0 0 1 0 0,-1-1-1 0 0,1 1 1 0 0,0 0-1 0 0,0 0 1 0 0,1 0-1 0 0,-1 0 1 0 0,0 0-1 0 0,0-1 1 0 0,0 1-1 0 0,1 0 1 0 0,-1 0-1 0 0,0 0 0 0 0,1 1 1 0 0,8 6-2403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11 151 3244 0 0,'0'0'5713'0'0,"5"-8"-5424"0"0,45-115-40 0 0,-50 122-246 0 0,1 0 0 0 0,-1 0 0 0 0,1 0 0 0 0,-1 0 0 0 0,1 0 0 0 0,0-1 0 0 0,-1 1 0 0 0,1 0 1 0 0,0 0-1 0 0,0 1 0 0 0,0-1 0 0 0,0 0 0 0 0,0 0 0 0 0,0 0 0 0 0,0 1 0 0 0,0-1 0 0 0,0 0 0 0 0,0 1 0 0 0,0-1 0 0 0,0 1 0 0 0,0-1 0 0 0,0 1 1 0 0,3-1-1 0 0,-3 1-15 0 0,0 1 1 0 0,1-1 0 0 0,-1 1 0 0 0,0-1 0 0 0,0 1 0 0 0,0-1 0 0 0,0 1-1 0 0,0 0 1 0 0,0 0 0 0 0,0-1 0 0 0,0 1 0 0 0,0 0 0 0 0,0 0-1 0 0,0 0 1 0 0,0 0 0 0 0,0 0 0 0 0,-1 0 0 0 0,2 2 0 0 0,2 5 2 0 0,0-1 1 0 0,-1 1-1 0 0,0 0 1 0 0,0 0-1 0 0,3 13 1 0 0,-2 6 427 0 0,-1 1 1 0 0,0 34 0 0 0,-7-61-477 0 0,-1-1 1 0 0,0 1-1 0 0,0-1 1 0 0,1 0-1 0 0,-1 0 1 0 0,0-1-1 0 0,-9-1 1 0 0,2-1 206 0 0,0-1 0 0 0,0 0-1 0 0,-20-10 1 0 0,30 13-288 0 0,-1 0 0 0 0,1-1 0 0 0,0 1 0 0 0,0-1 0 0 0,0 1 0 0 0,1-1 0 0 0,-1 1 0 0 0,0-1-1 0 0,1 0 1 0 0,-1 0 0 0 0,-2-4 0 0 0,4 5-92 0 0,0 0-1 0 0,-1 0 0 0 0,1 0 1 0 0,0 0-1 0 0,0 0 1 0 0,0 0-1 0 0,0 0 0 0 0,0 0 1 0 0,0 0-1 0 0,0 0 1 0 0,0 0-1 0 0,0 0 1 0 0,0 0-1 0 0,1 0 0 0 0,-1 0 1 0 0,0 0-1 0 0,1 0 1 0 0,-1 0-1 0 0,1 1 0 0 0,-1-1 1 0 0,1 0-1 0 0,-1 0 1 0 0,1 0-1 0 0,-1 0 1 0 0,1 1-1 0 0,0-1 0 0 0,0 0 1 0 0,1 0-1 0 0,6-7-2137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3396 0 0,'0'0'6870'0'0,"9"12"-6695"0"0,29 37-46 0 0,-36-45-116 0 0,0-1-1 0 0,-1 0 1 0 0,1 1-1 0 0,-1 0 0 0 0,1-1 1 0 0,-1 1-1 0 0,0 0 1 0 0,-1-1-1 0 0,1 1 0 0 0,0 0 1 0 0,-1 0-1 0 0,0 0 1 0 0,0 0-1 0 0,0-1 1 0 0,-1 1-1 0 0,1 0 0 0 0,-1 0 1 0 0,0 0-1 0 0,0-1 1 0 0,0 1-1 0 0,-1 0 1 0 0,1-1-1 0 0,-3 4 0 0 0,-1 9 171 0 0,0 0 68 0 0,2-6 45 0 0,0 0 0 0 0,1 0 1 0 0,0 0-1 0 0,0 17 0 0 0,2-26-332 0 0,1 0-1 0 0,0-1 1 0 0,-1 1 0 0 0,1 0-1 0 0,0-1 1 0 0,0 1 0 0 0,0 0-1 0 0,-1-1 1 0 0,1 0 0 0 0,0 1-1 0 0,0-1 1 0 0,0 1 0 0 0,0-1-1 0 0,0 0 1 0 0,0 1 0 0 0,0-1-1 0 0,0 0 1 0 0,0 0 0 0 0,0 0-1 0 0,0 0 1 0 0,0 0 0 0 0,0 0-1 0 0,1 0 1 0 0,34 0-1553 0 0,-30 0 1162 0 0,34-7-2415 0 0,-25 2 418 0 0,-20 4-662 0 0,-109 8 1543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163 121 28 0 0,'0'0'6837'0'0,"-111"0"-6761"0"0,99-3-76 0 0,-1-1-8 0 0,5 2-4 0 0,0-3-208 0 0,2 2-248 0 0,4-3-300 0 0,-1-1-277 0 0,3 2-295 0 0,0 0-672 0 0</inkml:trace>
  <inkml:trace contextRef="#ctx0" brushRef="#br0" timeOffset="1">177 0 5020 0 0,'0'0'4588'0'0,"1"17"-4360"0"0,-1 9-160 0 0,0 6 145 0 0,7 54 0 0 0,3-60-1525 0 0,-9-25 1054 0 0,0 0-1 0 0,0 0 0 0 0,0 0 0 0 0,0 0 1 0 0,0-1-1 0 0,1 1 0 0 0,-1 0 1 0 0,0-1-1 0 0,0 1 0 0 0,1-1 0 0 0,-1 0 1 0 0,0 1-1 0 0,0-1 0 0 0,1 0 0 0 0,-1 0 1 0 0,0 0-1 0 0,1 0 0 0 0,1 0 0 0 0,8 0-2135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0 468 0 0,'0'0'7145'0'0,"-4"16"-6700"0"0,-2 2-298 0 0,3-12-88 0 0,1 1 0 0 0,-1 0 0 0 0,2 0 0 0 0,-1 0 0 0 0,1 0 0 0 0,0 0 0 0 0,0 0 0 0 0,1 9-1 0 0,0-13-19 0 0,1-1-1 0 0,0 1 0 0 0,0 0 0 0 0,0 0 0 0 0,0-1 0 0 0,1 1 0 0 0,-1 0 0 0 0,1-1 0 0 0,0 1 0 0 0,-1-1 0 0 0,1 0 0 0 0,0 0 0 0 0,0 1 0 0 0,1-1 0 0 0,-1-1 0 0 0,0 1 0 0 0,1 0 1 0 0,-1 0-1 0 0,1-1 0 0 0,-1 0 0 0 0,1 1 0 0 0,0-1 0 0 0,0 0 0 0 0,-1 0 0 0 0,1-1 0 0 0,0 1 0 0 0,0 0 0 0 0,0-1 0 0 0,3 0 0 0 0,-1 2-17 0 0,0-1 0 0 0,0-1 0 0 0,0 1 0 0 0,0-1 0 0 0,0 0 0 0 0,0 0 0 0 0,0 0 0 0 0,0 0 0 0 0,0-1 0 0 0,0 0 0 0 0,0 0 0 0 0,-1-1 0 0 0,1 1 0 0 0,0-1 0 0 0,-1 0 0 0 0,8-4 0 0 0,-10 3-65 0 0,1 1 0 0 0,-1-1 0 0 0,0 1-1 0 0,0-1 1 0 0,-1 0 0 0 0,1 1 0 0 0,0-1 0 0 0,-1 0-1 0 0,0 0 1 0 0,0 0 0 0 0,0 0 0 0 0,0-1 0 0 0,0 1-1 0 0,0 0 1 0 0,-1 0 0 0 0,0 0 0 0 0,1-1 0 0 0,-1 1-1 0 0,-1 0 1 0 0,1 0 0 0 0,0-1 0 0 0,-1 1 0 0 0,1 0-1 0 0,-1 0 1 0 0,0 0 0 0 0,0-1 0 0 0,-1 1 0 0 0,1 0-1 0 0,0 1 1 0 0,-1-1 0 0 0,0 0 0 0 0,0 0 0 0 0,0 1-1 0 0,0-1 1 0 0,0 1 0 0 0,0-1 0 0 0,-4-2 0 0 0,4 3-261 0 0,-1 0 1 0 0,0 0 0 0 0,0 0-1 0 0,0 1 1 0 0,0-1 0 0 0,0 1-1 0 0,0-1 1 0 0,0 1 0 0 0,0 0-1 0 0,-1 0 1 0 0,1 1 0 0 0,0-1-1 0 0,-1 1 1 0 0,-4-1 0 0 0,-1 1-1890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0 588 0 0,'0'0'8153'0'0,"-26"24"-5611"0"0,17-8-2468 0 0,1 0 0 0 0,0 1-1 0 0,1-1 1 0 0,1 1 0 0 0,1 1 0 0 0,0-1 0 0 0,1 1 0 0 0,1-1-1 0 0,1 1 1 0 0,0 0 0 0 0,2 0 0 0 0,0 0 0 0 0,3 26-1 0 0,-1-36-136 0 0,0 0 0 0 0,0 0 0 0 0,1 0-1 0 0,0 0 1 0 0,0 0 0 0 0,1-1-1 0 0,0 1 1 0 0,0-1 0 0 0,1 0-1 0 0,0-1 1 0 0,0 1 0 0 0,12 10-1 0 0,-11-11-353 0 0,1 0-1 0 0,0-1 0 0 0,0 0 1 0 0,0 0-1 0 0,11 5 0 0 0,-13-8-290 0 0,1 1-1 0 0,-1-1 0 0 0,1 0 0 0 0,0-1 0 0 0,-1 0 1 0 0,1 0-1 0 0,0 0 0 0 0,7 0 0 0 0,1-1-1715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4324 0 0,'0'0'4068'0'0,"5"-17"-3829"0"0,1-2-184 0 0,21-78 154 0 0,-27 96-195 0 0,0 1-1 0 0,0 0 0 0 0,1-1 0 0 0,-1 1 0 0 0,0 0 0 0 0,0-1 0 0 0,0 1 1 0 0,0 0-1 0 0,0 0 0 0 0,1-1 0 0 0,-1 1 0 0 0,0 0 0 0 0,0 0 1 0 0,1-1-1 0 0,-1 1 0 0 0,0 0 0 0 0,0 0 0 0 0,1-1 0 0 0,-1 1 0 0 0,0 0 1 0 0,1 0-1 0 0,-1 0 0 0 0,0 0 0 0 0,1 0 0 0 0,-1-1 0 0 0,0 1 0 0 0,1 0 1 0 0,-1 0-1 0 0,0 0 0 0 0,1 0 0 0 0,-1 0 0 0 0,0 0 0 0 0,1 0 0 0 0,-1 0 1 0 0,0 0-1 0 0,1 0 0 0 0,-1 0 0 0 0,0 1 0 0 0,1-1 0 0 0,-1 0 0 0 0,0 0 1 0 0,1 0-1 0 0,-1 0 0 0 0,0 0 0 0 0,0 1 0 0 0,1-1 0 0 0,-1 0 0 0 0,0 0 1 0 0,1 0-1 0 0,-1 1 0 0 0,0-1 0 0 0,0 0 0 0 0,0 1 0 0 0,1-1 0 0 0,-1 0 1 0 0,0 0-1 0 0,0 1 0 0 0,0-1 0 0 0,0 0 0 0 0,1 1 0 0 0,16 21-791 0 0,-14-18 645 0 0,18 25-49 0 0,-11-14 361 0 0,1 0-1 0 0,0-1 1 0 0,1 0 0 0 0,0-1-1 0 0,1 0 1 0 0,0-1 0 0 0,19 13 0 0 0,-32-26-201 0 0,1 1 1 0 0,0-1 0 0 0,0 0 0 0 0,0 1 0 0 0,-1-1-1 0 0,1 0 1 0 0,0 0 0 0 0,-1 0 0 0 0,1 1 0 0 0,-1-1 0 0 0,1 0-1 0 0,-1 0 1 0 0,0 0 0 0 0,1 0 0 0 0,-1 0 0 0 0,0 0-1 0 0,1 0 1 0 0,-1 0 0 0 0,0 0 0 0 0,0 0 0 0 0,0 0 0 0 0,0 0-1 0 0,0 0 1 0 0,0 0 0 0 0,0 0 0 0 0,0 0 0 0 0,-1-1-1 0 0,2-39 209 0 0,-1 40-189 0 0,-1-40-216 0 0,0-37-2 0 0,2 72-411 0 0,0-1-1 0 0,0 1 0 0 0,1 0 1 0 0,-1 0-1 0 0,6-10 0 0 0,-1 6-1399 0 0,2 6-715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2 4372 0 0,'0'0'3931'0'0,"-17"0"-3717"0"0,-140-2 165 0 0,154 2-330 0 0,1 0 0 0 0,-1 1 0 0 0,1-1 1 0 0,0 0-1 0 0,-1 1 0 0 0,1-1 0 0 0,-1 1 0 0 0,1 0 0 0 0,0 0 0 0 0,-1 0 0 0 0,1 0 0 0 0,0 0 0 0 0,0 0 1 0 0,0 1-1 0 0,0-1 0 0 0,0 1 0 0 0,0-1 0 0 0,0 1 0 0 0,1 0 0 0 0,-1 0 0 0 0,-2 3 0 0 0,1-1-25 0 0,1 1 1 0 0,0 0-1 0 0,0-1 0 0 0,0 1 0 0 0,1 0 0 0 0,0 0 0 0 0,0 0 0 0 0,0 0 1 0 0,0 0-1 0 0,0 7 0 0 0,1-3-36 0 0,0 0 1 0 0,1 1-1 0 0,0-1 1 0 0,0 0-1 0 0,1 0 1 0 0,0 1 0 0 0,0-1-1 0 0,1-1 1 0 0,0 1-1 0 0,1 0 1 0 0,7 11-1 0 0,-9-16-85 0 0,1-1-1 0 0,-1 0 1 0 0,1 0-1 0 0,0 0 1 0 0,0 0-1 0 0,0 0 1 0 0,1-1-1 0 0,-1 1 1 0 0,0-1-1 0 0,1 0 1 0 0,5 2-1 0 0,-6-3-381 0 0,0 0 0 0 0,0 0 1 0 0,1 0-1 0 0,-1-1 0 0 0,0 0 0 0 0,1 1 1 0 0,-1-1-1 0 0,0-1 0 0 0,6 1 0 0 0,3-3-2011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 4144 0 0,'0'0'5073'0'0,"-109"-14"-5081"0"0,105 12-148 0 0,0 2-464 0 0,0 0-288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1 490 300 0 0,'0'0'7105'0'0,"4"0"-6908"0"0,2-2-103 0 0,0 1-1 0 0,0-1 1 0 0,0 0-1 0 0,-1 0 1 0 0,1-1-1 0 0,-1 0 1 0 0,0 0-1 0 0,1 0 1 0 0,-1 0-1 0 0,-1-1 1 0 0,1 0 0 0 0,0 0-1 0 0,-1 0 1 0 0,0-1-1 0 0,0 1 1 0 0,0-1-1 0 0,5-9 1 0 0,2-2 9 0 0,-1 0 0 0 0,0-1 0 0 0,-1 0 0 0 0,12-32 0 0 0,-17 38-170 0 0,-1 0 0 0 0,0-1-1 0 0,-1 1 1 0 0,0-1 0 0 0,-1 0 0 0 0,0 0 0 0 0,-1 0 0 0 0,0 1 0 0 0,-1-1 0 0 0,0 0-1 0 0,-1 0 1 0 0,0 1 0 0 0,-7-22 0 0 0,4 20-548 0 0,-1 2 0 0 0,0-1 0 0 0,-1 0 1 0 0,0 1-1 0 0,0 0 0 0 0,-1 1 0 0 0,-17-17 0 0 0,9 11-2191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22 696 0 0,'0'0'2534'0'0,"3"-3"-2154"0"0,5-5-1002 0 0,-1 0 4083 0 0,-30 6-1006 0 0,15 2-2440 0 0,0 0 0 0 0,0 1 0 0 0,0 0 0 0 0,0 1 0 0 0,0 0 0 0 0,1 0 0 0 0,-1 0 0 0 0,0 1 0 0 0,1 0 0 0 0,0 1 0 0 0,-10 6 0 0 0,13-8 7 0 0,0 1-1 0 0,1 0 1 0 0,-1 0-1 0 0,1 0 1 0 0,0 0-1 0 0,0 1 1 0 0,0-1-1 0 0,0 1 1 0 0,0 0-1 0 0,1 0 1 0 0,0 0-1 0 0,0 0 0 0 0,0 0 1 0 0,0 1-1 0 0,1-1 1 0 0,-1 0-1 0 0,1 1 1 0 0,0-1-1 0 0,1 1 1 0 0,-1-1-1 0 0,1 6 1 0 0,0-6 13 0 0,0 1 0 0 0,0 0 0 0 0,1-1 1 0 0,-1 1-1 0 0,1-1 0 0 0,0 1 0 0 0,1-1 0 0 0,-1 0 1 0 0,1 1-1 0 0,0-1 0 0 0,0 0 0 0 0,0 0 0 0 0,0 0 1 0 0,1 0-1 0 0,-1 0 0 0 0,1-1 0 0 0,0 1 0 0 0,0-1 0 0 0,1 0 1 0 0,-1 0-1 0 0,1 0 0 0 0,0 0 0 0 0,-1-1 0 0 0,1 1 1 0 0,0-1-1 0 0,8 3 0 0 0,-7-3-209 0 0,0-1-1 0 0,0 0 1 0 0,0 0 0 0 0,0 0 0 0 0,0-1-1 0 0,1 0 1 0 0,-1 0 0 0 0,0 0 0 0 0,0 0-1 0 0,0-1 1 0 0,0 0 0 0 0,0 0 0 0 0,0 0-1 0 0,0-1 1 0 0,9-4 0 0 0,31-16-5190 0 0,-30 15 3009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3136 0 0,'0'0'6048'0'0,"0"5"-5974"0"0,-3 39-209 0 0,-1 41 168 0 0,4-80-242 0 0,0 0 1 0 0,0 0 0 0 0,1 0 0 0 0,0 0 0 0 0,0-1-1 0 0,0 1 1 0 0,1 0 0 0 0,-1-1 0 0 0,1 1-1 0 0,0-1 1 0 0,0 1 0 0 0,1-1 0 0 0,4 7 0 0 0,9-7-3719 0 0,-11-4 1913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1 396 0 0,'0'0'3598'0'0,"0"17"-3523"0"0,-4 150 2674 0 0,4-150-4299 0 0,0-29 716 0 0,0 9 862 0 0,0-1 0 0 0,0 0 0 0 0,-1 1 0 0 0,1-1 0 0 0,-1 0 0 0 0,0 1 0 0 0,0-1 0 0 0,0 1 0 0 0,-4-7 0 0 0,1 6 157 0 0,0 1 1 0 0,0-1-1 0 0,-1 1 1 0 0,1 0 0 0 0,-1 0-1 0 0,0 1 1 0 0,1-1-1 0 0,-1 1 1 0 0,-1 0-1 0 0,1 1 1 0 0,0-1 0 0 0,0 1-1 0 0,-8-1 1 0 0,-42-2-3004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25 2920 0 0,'0'0'1620'0'0,"-16"-4"-1380"0"0,-4-3-130 0 0,12 4-58 0 0,0 0 0 0 0,0 1 0 0 0,0 0-1 0 0,-1 1 1 0 0,1 0 0 0 0,-1 0 0 0 0,-15 0-1 0 0,22 1 41 0 0,0 0-1 0 0,-1 0 0 0 0,1 1 0 0 0,0-1 0 0 0,-1 0 0 0 0,1 1 1 0 0,0 0-1 0 0,-1-1 0 0 0,1 1 0 0 0,0 0 0 0 0,0 0 0 0 0,0 0 1 0 0,0 0-1 0 0,0 1 0 0 0,0-1 0 0 0,0 1 0 0 0,0-1 0 0 0,0 1 1 0 0,0-1-1 0 0,1 1 0 0 0,-1 0 0 0 0,1 0 0 0 0,0 0 0 0 0,-1 0 0 0 0,1 0 1 0 0,0 0-1 0 0,0 0 0 0 0,0 0 0 0 0,0 1 0 0 0,1-1 0 0 0,-1 0 1 0 0,0 4-1 0 0,-1 5 306 0 0,1 0 1 0 0,0 1-1 0 0,1 18 1 0 0,1-18-128 0 0,-1-1 0 0 0,-1 0 1 0 0,-3 20-1 0 0,4-30-223 0 0,0 1-1 0 0,-1-1 1 0 0,1 1-1 0 0,0-1 1 0 0,0 1-1 0 0,0 0 1 0 0,0-1-1 0 0,0 1 1 0 0,0-1-1 0 0,1 1 1 0 0,-1-1-1 0 0,0 1 1 0 0,1-1-1 0 0,-1 1 1 0 0,1-1-1 0 0,0 1 1 0 0,-1-1-1 0 0,1 0 1 0 0,0 1-1 0 0,0-1 1 0 0,0 0-1 0 0,0 0 0 0 0,0 1 1 0 0,2 1-1 0 0,1-1-72 0 0,-1 1-1 0 0,1-1 0 0 0,0 0 1 0 0,-1 0-1 0 0,1-1 0 0 0,0 1 0 0 0,1-1 1 0 0,-1 0-1 0 0,5 1 0 0 0,8 1-1339 0 0,1-1 1 0 0,0-1-1 0 0,25-2 0 0 0,-27-1-895 0 0,-1-5-606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30 1040 0 0,'0'0'6525'0'0,"-111"-5"-6525"0"0,95-1-8 0 0,1 1-472 0 0,1-2-796 0 0,2 4-637 0 0,4-1-1403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1492 0 0,'0'0'7271'0'0,"-3"15"-7025"0"0,-3 23-9 0 0,-4 65 1 0 0,10-94-512 0 0,0 23 566 0 0,-2-10-3983 0 0,8-22-208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0 232 0 0,'0'0'7816'0'0,"-14"12"-7750"0"0,7-5-68 0 0,-12 8-17 0 0,2 1 1 0 0,0 1 0 0 0,1 0 0 0 0,0 1-1 0 0,-13 21 1 0 0,21-25-1139 0 0,-1 2 0 0 0,2-1 0 0 0,0 1-1 0 0,-6 20 1 0 0,11-25-527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1960 0 0,'0'0'8235'0'0,"4"3"-8121"0"0,7 4-176 0 0,0 1 1 0 0,0 1-1 0 0,-1 0 0 0 0,0 1 1 0 0,0 0-1 0 0,-1 0 0 0 0,-1 1 1 0 0,0 0-1 0 0,0 0 0 0 0,-1 1 1 0 0,0 0-1 0 0,-1 1 0 0 0,5 14 1 0 0,-9-21 84 0 0,0-1 0 0 0,0 1 0 0 0,-1 0 0 0 0,0-1 0 0 0,0 1 0 0 0,0 0 0 0 0,-1 0 0 0 0,1-1 1 0 0,-2 1-1 0 0,1 0 0 0 0,0 0 0 0 0,-1 0 0 0 0,-3 9 0 0 0,3-13-62 0 0,-1 1 0 0 0,1 0 1 0 0,-1-1-1 0 0,0 1 0 0 0,0-1 0 0 0,0 0 0 0 0,0 0 0 0 0,0 1 1 0 0,0-2-1 0 0,-1 1 0 0 0,1 0 0 0 0,-1 0 0 0 0,1-1 0 0 0,-1 1 0 0 0,0-1 1 0 0,1 0-1 0 0,-1 0 0 0 0,0 0 0 0 0,0 0 0 0 0,0 0 0 0 0,0-1 1 0 0,0 1-1 0 0,0-1 0 0 0,0 0 0 0 0,0 0 0 0 0,0 0 0 0 0,-4 0 0 0 0,1 0-263 0 0,-1 0 0 0 0,0-1-1 0 0,0 1 1 0 0,0-1-1 0 0,1-1 1 0 0,-11-2 0 0 0,15 3 85 0 0,0 0 0 0 0,0 0 1 0 0,0 0-1 0 0,0 0 1 0 0,0 0-1 0 0,1-1 0 0 0,-1 1 1 0 0,0 0-1 0 0,1-1 1 0 0,-1 0-1 0 0,1 1 0 0 0,-1-1 1 0 0,1 0-1 0 0,0 1 1 0 0,0-1-1 0 0,0 0 0 0 0,0 0 1 0 0,0 0-1 0 0,0 0 0 0 0,1 0 1 0 0,-1 0-1 0 0,0 0 1 0 0,1-1-1 0 0,-1-3 0 0 0,1-4-752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3216 0 0,'0'0'5365'0'0,"10"98"-5365"0"0,-10-79-12 0 0,0 2-116 0 0,0-3-156 0 0,0 2-316 0 0,2-2-412 0 0,0-1-657 0 0,3-1-663 0 0,1-2-212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37 305 4452 0 0,'0'0'4363'0'0,"0"-18"-3936"0"0,0-147 540 0 0,-2 133-890 0 0,1 26-63 0 0,0-1 0 0 0,0 1-1 0 0,1-1 1 0 0,-1 1 0 0 0,2-1 0 0 0,-1 1-1 0 0,1-1 1 0 0,0 1 0 0 0,0-1-1 0 0,4-8 1 0 0,-5 14-25 0 0,1 0-1 0 0,-1 1 1 0 0,1-1-1 0 0,0 0 1 0 0,-1 1-1 0 0,1-1 1 0 0,0 1 0 0 0,-1-1-1 0 0,1 0 1 0 0,0 1-1 0 0,0 0 1 0 0,0-1-1 0 0,0 1 1 0 0,-1-1 0 0 0,1 1-1 0 0,0 0 1 0 0,0 0-1 0 0,0-1 1 0 0,0 1 0 0 0,0 0-1 0 0,0 0 1 0 0,0 0-1 0 0,0 0 1 0 0,0 0-1 0 0,0 0 1 0 0,-1 0 0 0 0,1 1-1 0 0,0-1 1 0 0,0 0-1 0 0,0 0 1 0 0,0 1-1 0 0,0-1 1 0 0,0 1 0 0 0,-1-1-1 0 0,1 0 1 0 0,0 1-1 0 0,0 0 1 0 0,0-1 0 0 0,0 2-1 0 0,27 25-600 0 0,-24-19 494 0 0,-1-1 0 0 0,1 0 0 0 0,-1 1 0 0 0,-1 0-1 0 0,0 0 1 0 0,0 0 0 0 0,0 0 0 0 0,-1 0 0 0 0,0 0 0 0 0,0 0 0 0 0,-1 0-1 0 0,0 0 1 0 0,-1 0 0 0 0,-2 11 0 0 0,2-17 89 0 0,0-1-1 0 0,0 1 1 0 0,0 0 0 0 0,0 0-1 0 0,-1 0 1 0 0,1-1 0 0 0,0 1-1 0 0,-1-1 1 0 0,0 1-1 0 0,1-1 1 0 0,-1 0 0 0 0,0 0-1 0 0,0 0 1 0 0,0 0 0 0 0,0 0-1 0 0,0 0 1 0 0,0 0 0 0 0,0 0-1 0 0,0-1 1 0 0,0 1 0 0 0,0-1-1 0 0,0 1 1 0 0,0-1 0 0 0,0 0-1 0 0,0 0 1 0 0,-1 0-1 0 0,1 0 1 0 0,-3-1 0 0 0,1 1-254 0 0,0-1 1 0 0,0 1-1 0 0,0-1 0 0 0,0 1 1 0 0,0-1-1 0 0,0 0 1 0 0,0-1-1 0 0,0 1 1 0 0,1-1-1 0 0,-1 0 1 0 0,1 0-1 0 0,-1 0 0 0 0,1 0 1 0 0,-5-4-1 0 0,1-3-1475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3516 0 0,'0'0'4563'0'0,"-19"6"-4244"0"0,-4 0-216 0 0,13-4-53 0 0,0 0 1 0 0,1 1-1 0 0,-1 1 1 0 0,1-1 0 0 0,0 2-1 0 0,0-1 1 0 0,-9 6-1 0 0,13-7 4 0 0,0 1 0 0 0,0-1-1 0 0,1 1 1 0 0,-1 0-1 0 0,1 0 1 0 0,0 1-1 0 0,0-1 1 0 0,0 1-1 0 0,1 0 1 0 0,-1 0-1 0 0,1 0 1 0 0,0 0-1 0 0,1 1 1 0 0,-1-1-1 0 0,1 1 1 0 0,-2 7 0 0 0,3-10-84 0 0,1 0 0 0 0,0 0 0 0 0,0 0 0 0 0,0 0 1 0 0,0-1-1 0 0,1 1 0 0 0,-1 0 0 0 0,1 0 0 0 0,-1 0 1 0 0,1 0-1 0 0,0-1 0 0 0,0 1 0 0 0,0 0 0 0 0,0-1 1 0 0,1 1-1 0 0,-1-1 0 0 0,1 1 0 0 0,0-1 0 0 0,-1 0 1 0 0,1 0-1 0 0,0 0 0 0 0,0 0 0 0 0,1 0 0 0 0,-1 0 1 0 0,0 0-1 0 0,1-1 0 0 0,-1 1 0 0 0,1-1 0 0 0,-1 0 1 0 0,1 1-1 0 0,-1-1 0 0 0,1 0 0 0 0,0-1 0 0 0,0 1 1 0 0,4 0-1 0 0,5 2-1471 0 0,1 0 0 0 0,0-1-1 0 0,22 0 1 0 0,-13-2-1237 0 0</inkml:trace>
  <inkml:trace contextRef="#ctx0" brushRef="#br0" timeOffset="1">175 125 696 0 0,'0'0'6645'0'0,"-109"-10"-6649"0"0,97 10-112 0 0,6 0-392 0 0,-2 0-508 0 0,6 3-405 0 0,0 4-1159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68 0 0,'42'61'3752'0'0,"-42"-61"-3708"0"0,0 1 0 0 0,0-1 0 0 0,0 0 0 0 0,0 0 1 0 0,0 0-1 0 0,0 0 0 0 0,0 1 0 0 0,0-1 0 0 0,1 0 1 0 0,-1 0-1 0 0,0 0 0 0 0,0 0 0 0 0,0 0 0 0 0,0 1 1 0 0,0-1-1 0 0,1 0 0 0 0,-1 0 0 0 0,0 0 0 0 0,0 0 1 0 0,0 0-1 0 0,0 0 0 0 0,1 0 0 0 0,-1 0 0 0 0,0 0 0 0 0,0 0 1 0 0,0 1-1 0 0,1-1 0 0 0,-1 0 0 0 0,0 0 0 0 0,0 0 1 0 0,0 0-1 0 0,1 0 0 0 0,-1-1 0 0 0,0 1 0 0 0,0 0 1 0 0,0 0-1 0 0,1 0 0 0 0,-1 0 0 0 0,0 0 0 0 0,0 0 1 0 0,0 0-1 0 0,0 0 0 0 0,1 0 0 0 0,-1 0 0 0 0,0-1 1 0 0,0 1-1 0 0,0 0 0 0 0,0 0 0 0 0,0 0 0 0 0,1 0 0 0 0,-1 0 1 0 0,0-1-1 0 0,0 1 0 0 0,0 0 0 0 0,0 0 0 0 0,5-18 1590 0 0,-2-19-491 0 0,-6-1-786 0 0,0 12-299 0 0,3 26-69 0 0,1 0 0 0 0,-1 0 0 0 0,0 0 0 0 0,0 1-1 0 0,0-1 1 0 0,0 0 0 0 0,0 0 0 0 0,0 0 0 0 0,0 0-1 0 0,1 0 1 0 0,-1 0 0 0 0,0 0 0 0 0,0 0 0 0 0,0 0 0 0 0,0 0-1 0 0,0 0 1 0 0,0 0 0 0 0,0 0 0 0 0,0-1 0 0 0,1 1-1 0 0,-1 0 1 0 0,0 0 0 0 0,0 0 0 0 0,0 0 0 0 0,0 0-1 0 0,0 0 1 0 0,0 0 0 0 0,0 0 0 0 0,0 0 0 0 0,1 0-1 0 0,-1 0 1 0 0,5 12 67 0 0,1 0 0 0 0,1 0 0 0 0,0 0 0 0 0,0-1-1 0 0,1 0 1 0 0,0-1 0 0 0,1 1 0 0 0,1-2 0 0 0,-1 1 0 0 0,2-1-1 0 0,13 9 1 0 0,-24-18-57 0 0,0 0 0 0 0,0 0 0 0 0,1 1 0 0 0,-1-1 0 0 0,0 0 0 0 0,1 0 0 0 0,-1 0 0 0 0,0 0 0 0 0,1 0 0 0 0,-1 0 0 0 0,0 0 0 0 0,1 0 0 0 0,-1 0 0 0 0,0 0 0 0 0,1 0 0 0 0,-1 0 0 0 0,0 0 0 0 0,1 0 0 0 0,-1 0 0 0 0,0 0 0 0 0,1 0 0 0 0,-1-1-1 0 0,0 1 1 0 0,1 0 0 0 0,-1 0 0 0 0,0 0 0 0 0,0 0 0 0 0,1-1 0 0 0,-1 1 0 0 0,0 0 0 0 0,0 0 0 0 0,1 0 0 0 0,-1-1 0 0 0,0 1 0 0 0,0 0 0 0 0,0-1 0 0 0,1 1 0 0 0,-1 0 0 0 0,0 0 0 0 0,0-1 0 0 0,6-22-113 0 0,-5-30-247 0 0,-1 47 269 0 0,-1-8-986 0 0,0 1 1 0 0,-1-1 0 0 0,-4-15-1 0 0,6 29 966 0 0,-2-13-2459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10 173 3896 0 0,'0'0'4599'0'0,"0"-16"-4292"0"0,-8-120 706 0 0,8 136-978 0 0,0-1 1 0 0,-1 0-1 0 0,1 0 0 0 0,0 0 1 0 0,0 1-1 0 0,0-1 1 0 0,0 0-1 0 0,0 0 0 0 0,0 0 1 0 0,0 0-1 0 0,0 0 1 0 0,0 1-1 0 0,0-1 0 0 0,0 0 1 0 0,1 0-1 0 0,-1 0 1 0 0,0 1-1 0 0,0-1 0 0 0,1 0 1 0 0,-1 0-1 0 0,1 1 1 0 0,-1-1-1 0 0,1 0 0 0 0,-1 1 1 0 0,2-2-1 0 0,-2 2-30 0 0,1 0 0 0 0,0 0 1 0 0,0 0-1 0 0,0 0 0 0 0,0 1 0 0 0,0-1 0 0 0,-1 0 0 0 0,1 0 1 0 0,0 1-1 0 0,0-1 0 0 0,0 0 0 0 0,-1 1 0 0 0,1-1 0 0 0,0 1 1 0 0,0-1-1 0 0,-1 1 0 0 0,1-1 0 0 0,0 1 0 0 0,0 0 0 0 0,31 38-203 0 0,-25-28 215 0 0,0 1-1 0 0,0 0 0 0 0,-2 0 1 0 0,1 1-1 0 0,-2 0 0 0 0,1 0 0 0 0,-2 0 1 0 0,0 0-1 0 0,0 0 0 0 0,-2 1 1 0 0,1-1-1 0 0,-2 21 0 0 0,0-33-37 0 0,0 0-1 0 0,-1 0 1 0 0,1 0 0 0 0,-1 0-1 0 0,1-1 1 0 0,-1 1-1 0 0,1 0 1 0 0,-1 0-1 0 0,0 0 1 0 0,1 0 0 0 0,-1-1-1 0 0,0 1 1 0 0,0 0-1 0 0,1-1 1 0 0,-1 1 0 0 0,0-1-1 0 0,0 1 1 0 0,0-1-1 0 0,0 1 1 0 0,0-1-1 0 0,0 1 1 0 0,0-1 0 0 0,0 0-1 0 0,0 0 1 0 0,0 1-1 0 0,0-1 1 0 0,0 0-1 0 0,0 0 1 0 0,0 0 0 0 0,0 0-1 0 0,0 0 1 0 0,0 0-1 0 0,0-1 1 0 0,0 1-1 0 0,0 0 1 0 0,0 0 0 0 0,0-1-1 0 0,0 1 1 0 0,0 0-1 0 0,0-1 1 0 0,-1 0-1 0 0,-3-1-143 0 0,0 1-1 0 0,1-1 0 0 0,-1 0 0 0 0,1 0 0 0 0,-1-1 0 0 0,1 0 0 0 0,-6-3 0 0 0,7 3-245 0 0,1 0 0 0 0,-1 0 0 0 0,1 0 0 0 0,-1 0 0 0 0,1-1-1 0 0,0 1 1 0 0,0-1 0 0 0,0 1 0 0 0,-1-6 0 0 0,-1-4-2051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2928 0 0,'0'0'5641'0'0,"-17"0"-5357"0"0,-50 2 34 0 0,64-2-297 0 0,-1 1 0 0 0,1 0 0 0 0,-1 0 0 0 0,1 0 0 0 0,-1 0 1 0 0,1 1-1 0 0,0-1 0 0 0,0 1 0 0 0,0 0 0 0 0,0 0 0 0 0,0 0 0 0 0,0 0 0 0 0,0 0 1 0 0,1 1-1 0 0,-1-1 0 0 0,1 1 0 0 0,0-1 0 0 0,-1 1 0 0 0,1 0 0 0 0,1 0 0 0 0,-1 0 0 0 0,0 1 1 0 0,1-1-1 0 0,-1 0 0 0 0,1 0 0 0 0,0 1 0 0 0,0-1 0 0 0,1 1 0 0 0,-1-1 0 0 0,0 8 1 0 0,1-8-61 0 0,-1 1 0 0 0,1 0 0 0 0,0-1 0 0 0,0 1 0 0 0,1-1 1 0 0,-1 1-1 0 0,1-1 0 0 0,-1 1 0 0 0,1-1 0 0 0,0 1 1 0 0,1-1-1 0 0,-1 1 0 0 0,0-1 0 0 0,1 0 0 0 0,0 0 0 0 0,0 0 1 0 0,0 0-1 0 0,0 0 0 0 0,5 5 0 0 0,-3-5-380 0 0,1 1 0 0 0,0-1 0 0 0,0 0 0 0 0,0-1 0 0 0,1 1-1 0 0,-1-1 1 0 0,1 0 0 0 0,-1 0 0 0 0,1-1 0 0 0,0 1 0 0 0,9 0 0 0 0,5 0-1829 0 0</inkml:trace>
  <inkml:trace contextRef="#ctx0" brushRef="#br0" timeOffset="1">195 105 584 0 0,'0'0'8269'0'0,"-113"-8"-7997"0"0,97 8-104 0 0,0 0-80 0 0,-1 3-88 0 0,1 4-332 0 0,6 0-1196 0 0,3 0-2545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17 636 0 0,'0'0'8459'0'0,"-10"8"-8358"0"0,-30 26-24 0 0,38-33-59 0 0,0 0 1 0 0,1 1-1 0 0,-1-1 0 0 0,1 0 1 0 0,-1 1-1 0 0,1 0 0 0 0,0-1 1 0 0,0 1-1 0 0,-1 0 0 0 0,1-1 1 0 0,0 1-1 0 0,0 0 0 0 0,1 0 1 0 0,-1 0-1 0 0,0 0 1 0 0,1 0-1 0 0,-1 0 0 0 0,1 0 1 0 0,-1 3-1 0 0,2-4 3 0 0,-1 0 0 0 0,1 0 1 0 0,-1 0-1 0 0,1 1 0 0 0,-1-1 0 0 0,1 0 1 0 0,0 0-1 0 0,-1 0 0 0 0,1 0 0 0 0,0 0 0 0 0,0 0 1 0 0,0 0-1 0 0,0-1 0 0 0,0 1 0 0 0,0 0 0 0 0,0 0 1 0 0,0-1-1 0 0,0 1 0 0 0,0 0 0 0 0,0-1 1 0 0,3 1-1 0 0,3 2 19 0 0,1-1 1 0 0,-1 0-1 0 0,1-1 0 0 0,0 0 1 0 0,0 0-1 0 0,13 0 1 0 0,-19-1-73 0 0,0 0 1 0 0,0-1-1 0 0,1 1 1 0 0,-1 0 0 0 0,0-1-1 0 0,0 1 1 0 0,0-1-1 0 0,0 1 1 0 0,0-1-1 0 0,-1 0 1 0 0,1 0 0 0 0,0 0-1 0 0,0 0 1 0 0,0 0-1 0 0,-1-1 1 0 0,1 1 0 0 0,0 0-1 0 0,-1-1 1 0 0,0 1-1 0 0,1-1 1 0 0,-1 0-1 0 0,0 1 1 0 0,0-1 0 0 0,1 0-1 0 0,-1 0 1 0 0,-1 1-1 0 0,1-1 1 0 0,0 0 0 0 0,0 0-1 0 0,-1 0 1 0 0,1-3-1 0 0,-1 3-33 0 0,0-1-1 0 0,0 0 1 0 0,0 1-1 0 0,0-1 1 0 0,0 0-1 0 0,-1 1 1 0 0,1-1-1 0 0,-1 1 1 0 0,0-1-1 0 0,0 0 1 0 0,0 1-1 0 0,0 0 1 0 0,0-1-1 0 0,0 1 1 0 0,-1 0-1 0 0,1 0 1 0 0,-1-1-1 0 0,0 1 1 0 0,1 0-1 0 0,-1 1 1 0 0,0-1-1 0 0,0 0 1 0 0,-4-2-1 0 0,-1-1-628 0 0,1 1 0 0 0,-1 1 0 0 0,0-1 0 0 0,0 1 0 0 0,-14-4 0 0 0,10 6-1954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62 996 0 0,'0'0'9604'0'0,"2"4"-9786"0"0,0 3 169 0 0,-1 1 0 0 0,0-1 0 0 0,0 0 0 0 0,-1 1 0 0 0,0-1 0 0 0,0 1 0 0 0,-1-1 0 0 0,1 0 0 0 0,-2 0 0 0 0,1 1 0 0 0,-5 10 0 0 0,-5 51-195 0 0,11-64 149 0 0,0 9 103 0 0,0-1 0 0 0,1 1 1 0 0,0-1-1 0 0,5 19 0 0 0,-5-30-76 0 0,-1 0 0 0 0,0 0 0 0 0,1-1 0 0 0,-1 1-1 0 0,1 0 1 0 0,0 0 0 0 0,-1-1 0 0 0,1 1 0 0 0,0 0-1 0 0,0-1 1 0 0,0 1 0 0 0,0-1 0 0 0,0 1 0 0 0,1-1-1 0 0,-1 0 1 0 0,0 1 0 0 0,1-1 0 0 0,-1 0-1 0 0,1 0 1 0 0,-1 0 0 0 0,1 0 0 0 0,-1 0 0 0 0,1 0-1 0 0,0 0 1 0 0,-1-1 0 0 0,1 1 0 0 0,0-1 0 0 0,0 1-1 0 0,0-1 1 0 0,-1 0 0 0 0,1 1 0 0 0,0-1 0 0 0,0 0-1 0 0,0 0 1 0 0,0 0 0 0 0,0-1 0 0 0,-1 1 0 0 0,1 0-1 0 0,0-1 1 0 0,0 1 0 0 0,0-1 0 0 0,1-1-1 0 0,1 0-64 0 0,0 0 0 0 0,-1-1-1 0 0,0 1 1 0 0,0-1-1 0 0,0 0 1 0 0,0 0 0 0 0,0 0-1 0 0,0-1 1 0 0,-1 1-1 0 0,1 0 1 0 0,-1-1-1 0 0,0 0 1 0 0,0 0 0 0 0,1-4-1 0 0,0 1 94 0 0,0-1-1 0 0,0 1 1 0 0,-1-1-1 0 0,0 0 1 0 0,0 0-1 0 0,0-12 1 0 0,-2 20 450 0 0,-1 0-380 0 0,0 1 0 0 0,-1 0 0 0 0,1-1 0 0 0,0 1 0 0 0,-1 0 0 0 0,1 0 0 0 0,0 0 0 0 0,0 0 0 0 0,0 0 0 0 0,0 0 0 0 0,0 1 0 0 0,0-1 0 0 0,0 0 0 0 0,0 0 0 0 0,0 1 0 0 0,1-1 0 0 0,-1 0 0 0 0,1 1 0 0 0,-1-1-1 0 0,1 1 1 0 0,-1-1 0 0 0,1 1 0 0 0,0-1 0 0 0,-1 1 0 0 0,1 2 0 0 0,-1 1-23 0 0,0 1-1 0 0,1-1 1 0 0,-1 1-1 0 0,1-1 1 0 0,0 1-1 0 0,1 7 1 0 0,0-11-19 0 0,0 0 1 0 0,0 0 0 0 0,0 0 0 0 0,0-1 0 0 0,0 1-1 0 0,0 0 1 0 0,1 0 0 0 0,-1-1 0 0 0,0 1 0 0 0,1 0 0 0 0,0-1-1 0 0,-1 0 1 0 0,1 1 0 0 0,0-1 0 0 0,-1 0 0 0 0,1 0-1 0 0,0 0 1 0 0,0 0 0 0 0,0 0 0 0 0,0 0 0 0 0,0-1 0 0 0,0 1-1 0 0,0-1 1 0 0,1 1 0 0 0,-1-1 0 0 0,0 0 0 0 0,0 0-1 0 0,0 0 1 0 0,0 0 0 0 0,0 0 0 0 0,1 0 0 0 0,-1 0-1 0 0,0-1 1 0 0,4-1 0 0 0,-2 1-56 0 0,0 1 0 0 0,0-1 0 0 0,0-1 0 0 0,0 1 0 0 0,0-1 0 0 0,0 1 0 0 0,-1-1 0 0 0,1 0 0 0 0,-1-1-1 0 0,1 1 1 0 0,-1-1 0 0 0,0 1 0 0 0,0-1 0 0 0,0 0 0 0 0,0 0 0 0 0,0 0 0 0 0,3-6 0 0 0,-4 5 15 0 0,-1 1 0 0 0,0 0 0 0 0,0 0 0 0 0,0 0 1 0 0,0-1-1 0 0,-1 1 0 0 0,1 0 0 0 0,-1-1 0 0 0,0 1 0 0 0,0-1 0 0 0,0 1 1 0 0,0-1-1 0 0,0 1 0 0 0,-1 0 0 0 0,0-1 0 0 0,0 1 0 0 0,0 0 0 0 0,0 0 1 0 0,0-1-1 0 0,0 1 0 0 0,-1 0 0 0 0,0 0 0 0 0,0 0 0 0 0,1 1 0 0 0,-2-1 0 0 0,-3-5 1 0 0,2 5-8 0 0,1 1 0 0 0,-1-1 0 0 0,1 1 1 0 0,-1-1-1 0 0,0 1 0 0 0,0 0 0 0 0,0 1 0 0 0,0-1 1 0 0,0 1-1 0 0,0-1 0 0 0,0 1 0 0 0,-1 0 1 0 0,1 1-1 0 0,0-1 0 0 0,-1 1 0 0 0,1 0 0 0 0,0 0 1 0 0,-1 0-1 0 0,1 1 0 0 0,0-1 0 0 0,-6 3 1 0 0,8-2-8 0 0,0 0 1 0 0,0 0-1 0 0,0 1 1 0 0,0-1-1 0 0,0 1 1 0 0,0 0 0 0 0,0-1-1 0 0,1 1 1 0 0,-1 0-1 0 0,0 0 1 0 0,1 0 0 0 0,0 0-1 0 0,0 0 1 0 0,-1 1-1 0 0,1-1 1 0 0,0 0 0 0 0,1 0-1 0 0,-1 1 1 0 0,0-1-1 0 0,1 1 1 0 0,-1-1-1 0 0,1 0 1 0 0,0 1 0 0 0,0-1-1 0 0,0 5 1 0 0,0-2-108 0 0,-1 0 0 0 0,1 0 0 0 0,1 0 1 0 0,-1 0-1 0 0,1 0 0 0 0,-1 0 0 0 0,2 0 0 0 0,-1 0 1 0 0,0 0-1 0 0,1 0 0 0 0,3 7 0 0 0,-2-8 182 0 0,1 0-1 0 0,-1 0 1 0 0,1 0 0 0 0,-1 0-1 0 0,1-1 1 0 0,0 0-1 0 0,0 1 1 0 0,1-1-1 0 0,-1-1 1 0 0,1 1 0 0 0,-1-1-1 0 0,1 1 1 0 0,0-1-1 0 0,0-1 1 0 0,0 1-1 0 0,0-1 1 0 0,0 0-1 0 0,0 0 1 0 0,0 0 0 0 0,0-1-1 0 0,1 1 1 0 0,-1-1-1 0 0,0-1 1 0 0,0 1-1 0 0,1-1 1 0 0,-1 0 0 0 0,0 0-1 0 0,0 0 1 0 0,0-1-1 0 0,0 0 1 0 0,0 0-1 0 0,-1 0 1 0 0,1 0 0 0 0,-1-1-1 0 0,1 0 1 0 0,-1 0-1 0 0,0 0 1 0 0,0 0-1 0 0,0-1 1 0 0,0 1 0 0 0,-1-1-1 0 0,1 0 1 0 0,-1 0-1 0 0,5-9 1 0 0,-5 7 195 0 0,0 0 1 0 0,0-1 0 0 0,0 1-1 0 0,-1 0 1 0 0,0-1-1 0 0,0 1 1 0 0,1-15 0 0 0,-11 23 1159 0 0,24-25-1563 0 0,9-17-62 0 0,-25 39 219 0 0,6-14-130 0 0,0-1 1 0 0,-1 1 0 0 0,-1-1-1 0 0,5-30 1 0 0,-9 44 113 0 0,0-1 1 0 0,0 0-1 0 0,0 1 1 0 0,0-1-1 0 0,-1 1 1 0 0,1-1-1 0 0,0 1 1 0 0,-1-1-1 0 0,0 0 1 0 0,0 1-1 0 0,0 0 1 0 0,0-1-1 0 0,0 1 1 0 0,0 0-1 0 0,0-1 1 0 0,-3-2-1 0 0,2 4 12 0 0,0-1 0 0 0,0 1 1 0 0,-1-1-1 0 0,1 1 0 0 0,0 0 0 0 0,-1 0 0 0 0,1 0 0 0 0,-1 0 0 0 0,1 0 1 0 0,-1 1-1 0 0,1-1 0 0 0,-1 1 0 0 0,1 0 0 0 0,-1-1 0 0 0,0 1 1 0 0,1 0-1 0 0,-1 1 0 0 0,1-1 0 0 0,-1 0 0 0 0,-2 1 0 0 0,3 0 23 0 0,0 0-1 0 0,0 1 0 0 0,0-1 1 0 0,0 0-1 0 0,0 1 0 0 0,0-1 1 0 0,1 1-1 0 0,-1-1 1 0 0,1 1-1 0 0,-1 0 0 0 0,1 0 1 0 0,0-1-1 0 0,-1 1 0 0 0,1 0 1 0 0,0 0-1 0 0,0 0 0 0 0,1 0 1 0 0,-1 1-1 0 0,0-1 0 0 0,1 0 1 0 0,-1 0-1 0 0,1 0 1 0 0,0 1-1 0 0,-1-1 0 0 0,1 0 1 0 0,0 0-1 0 0,1 3 0 0 0,1 65-614 0 0,4-42 540 0 0,1-1 1 0 0,2 0 0 0 0,1-1 0 0 0,25 49 0 0 0,-32-70 115 0 0,-1 0 0 0 0,2 0 0 0 0,-1 0-1 0 0,0 0 1 0 0,1-1 0 0 0,0 0 0 0 0,8 8 0 0 0,-11-11-65 0 0,0 0 0 0 0,0-1 0 0 0,1 1 0 0 0,-1 0 0 0 0,0 0 0 0 0,0-1 0 0 0,0 1 0 0 0,0-1 0 0 0,1 1 0 0 0,-1-1 0 0 0,0 0 0 0 0,1 0 0 0 0,-1 1 0 0 0,0-1 0 0 0,1 0 0 0 0,-1 0 0 0 0,0 0 0 0 0,0 0 0 0 0,1 0 0 0 0,-1-1-1 0 0,0 1 1 0 0,1 0 0 0 0,-1-1 0 0 0,0 1 0 0 0,0 0 0 0 0,1-1 0 0 0,-1 0 0 0 0,0 1 0 0 0,0-1 0 0 0,0 0 0 0 0,0 1 0 0 0,0-1 0 0 0,0 0 0 0 0,0 0 0 0 0,0 0 0 0 0,0 0 0 0 0,0 0 0 0 0,0 0 0 0 0,0-2 0 0 0,10-16-85 0 0,0 0 1 0 0,-2-1 0 0 0,0-1 0 0 0,-1 0 0 0 0,-1 0-1 0 0,4-22 1 0 0,7-18-305 0 0,-17 56 343 0 0,3-4-35 0 0,-1 1-1 0 0,0-1 1 0 0,-1 0-1 0 0,0 0 1 0 0,0 0-1 0 0,-1 0 1 0 0,0 0-1 0 0,0 0 1 0 0,-1-1-1 0 0,-2-14 1 0 0,1 23 115 0 0,1 0 1 0 0,-1 0 0 0 0,0 0 0 0 0,0 0-1 0 0,1 0 1 0 0,-1 0 0 0 0,0 1-1 0 0,0-1 1 0 0,0 0 0 0 0,0 0 0 0 0,0 1-1 0 0,0-1 1 0 0,0 0 0 0 0,0 1-1 0 0,0-1 1 0 0,-1 1 0 0 0,1-1 0 0 0,0 1-1 0 0,0 0 1 0 0,0-1 0 0 0,-1 1-1 0 0,1 0 1 0 0,0 0 0 0 0,0 0 0 0 0,-1 0-1 0 0,1 0 1 0 0,0 0 0 0 0,0 0-1 0 0,0 1 1 0 0,-1-1 0 0 0,1 0 0 0 0,0 1-1 0 0,0-1 1 0 0,0 0 0 0 0,0 1-1 0 0,-1 0 1 0 0,0 0 0 0 0,-2 1 49 0 0,0-1 0 0 0,0 1 1 0 0,0 0-1 0 0,1 0 0 0 0,-1 1 1 0 0,0-1-1 0 0,1 1 0 0 0,0 0 1 0 0,-5 5-1 0 0,2 2-58 0 0,1 0 0 0 0,0 1-1 0 0,0 0 1 0 0,1 0 0 0 0,1 0 0 0 0,0 1 0 0 0,1-1 0 0 0,0 1-1 0 0,0 0 1 0 0,2-1 0 0 0,-1 1 0 0 0,1 0 0 0 0,1 0 0 0 0,3 20 0 0 0,-2-25-27 0 0,0 0 1 0 0,1 0 0 0 0,0 0 0 0 0,0 0-1 0 0,0 0 1 0 0,1 0 0 0 0,0-1 0 0 0,0 0-1 0 0,0 0 1 0 0,10 10 0 0 0,-12-14-33 0 0,0 1 1 0 0,1 0 0 0 0,-1-1-1 0 0,1 0 1 0 0,0 0-1 0 0,0 0 1 0 0,0 0-1 0 0,0 0 1 0 0,0 0-1 0 0,0-1 1 0 0,0 1-1 0 0,0-1 1 0 0,1 0-1 0 0,-1 0 1 0 0,0 0 0 0 0,1 0-1 0 0,-1-1 1 0 0,1 1-1 0 0,-1-1 1 0 0,1 0-1 0 0,-1 0 1 0 0,1-1-1 0 0,-1 1 1 0 0,7-2-1 0 0,-8 1-23 0 0,0 0-1 0 0,0 0 0 0 0,0 0 0 0 0,0 0 0 0 0,-1 0 0 0 0,1 0 0 0 0,0-1 0 0 0,-1 1 0 0 0,1-1 0 0 0,-1 1 0 0 0,0-1 0 0 0,1 1 1 0 0,-1-1-1 0 0,0 0 0 0 0,0 0 0 0 0,0 0 0 0 0,0 1 0 0 0,-1-1 0 0 0,1 0 0 0 0,0 0 0 0 0,-1 0 0 0 0,1 0 0 0 0,-1 0 0 0 0,0 0 1 0 0,1-1-1 0 0,-1 1 0 0 0,0 0 0 0 0,0 0 0 0 0,-1 0 0 0 0,1 0 0 0 0,-1-2 0 0 0,1 0 49 0 0,-1 1-1 0 0,0 0 1 0 0,0-1-1 0 0,0 1 1 0 0,0 0-1 0 0,-1 0 1 0 0,1 0 0 0 0,-1 0-1 0 0,0 0 1 0 0,1 0-1 0 0,-1 1 1 0 0,-1-1-1 0 0,1 0 1 0 0,0 1-1 0 0,-1 0 1 0 0,1-1-1 0 0,-1 1 1 0 0,-3-2 0 0 0,2 2 87 0 0,1 0 0 0 0,0 1 0 0 0,0-1 1 0 0,-1 1-1 0 0,1 0 0 0 0,-1 0 0 0 0,1 0 1 0 0,-1 0-1 0 0,1 0 0 0 0,-1 1 0 0 0,0 0 1 0 0,1 0-1 0 0,-1 0 0 0 0,-6 1 1 0 0,8 0 10 0 0,1 0 0 0 0,-1 0 0 0 0,0 0 1 0 0,1 0-1 0 0,-1 0 0 0 0,1 1 0 0 0,0-1 1 0 0,-1 1-1 0 0,1-1 0 0 0,0 1 1 0 0,0-1-1 0 0,0 1 0 0 0,0-1 0 0 0,0 1 1 0 0,0 0-1 0 0,0 0 0 0 0,1 0 0 0 0,-1-1 1 0 0,1 1-1 0 0,-1 0 0 0 0,1 0 1 0 0,0 0-1 0 0,0 0 0 0 0,0 0 0 0 0,0 0 1 0 0,0 0-1 0 0,0 0 0 0 0,0 2 1 0 0,1 1 46 0 0,-1 0 1 0 0,1 0-1 0 0,0 1 1 0 0,0-1-1 0 0,0 0 1 0 0,1 0 0 0 0,0 0-1 0 0,0 0 1 0 0,0-1-1 0 0,0 1 1 0 0,1 0-1 0 0,0-1 1 0 0,0 0 0 0 0,0 1-1 0 0,0-1 1 0 0,1-1-1 0 0,-1 1 1 0 0,1 0-1 0 0,0-1 1 0 0,1 0 0 0 0,-1 0-1 0 0,0 0 1 0 0,1 0-1 0 0,7 3 1 0 0,-7-4-222 0 0,-1 0-1 0 0,1-1 1 0 0,0 1 0 0 0,0-1-1 0 0,0 0 1 0 0,0 0 0 0 0,0 0 0 0 0,0-1-1 0 0,0 0 1 0 0,1 0 0 0 0,-1 0-1 0 0,0-1 1 0 0,0 1 0 0 0,0-1-1 0 0,0 0 1 0 0,0-1 0 0 0,0 1 0 0 0,0-1-1 0 0,-1 0 1 0 0,1 0 0 0 0,0-1-1 0 0,-1 1 1 0 0,0-1 0 0 0,0 0 0 0 0,6-5-1 0 0,29-38-4710 0 0,-19 18-246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22 3976 0 0,'0'0'5732'0'0,"-8"2"-5320"0"0,-2 0-294 0 0,1 1 1 0 0,-1 0-1 0 0,1 0 0 0 0,-1 1 1 0 0,1 0-1 0 0,1 0 1 0 0,-1 1-1 0 0,1 1 1 0 0,-13 9-1 0 0,16-11-120 0 0,1 1 0 0 0,0-1 0 0 0,0 1 0 0 0,0 0 0 0 0,1 0 0 0 0,-1 0 0 0 0,1 1 0 0 0,1-1 0 0 0,-1 1 0 0 0,1 0 0 0 0,0-1 0 0 0,0 1 0 0 0,0 0 0 0 0,1 0 0 0 0,0 0 0 0 0,0 0 0 0 0,1 13 0 0 0,0-16-36 0 0,0 1 0 0 0,0-1 0 0 0,0 0 0 0 0,1 1 0 0 0,0-1 0 0 0,0 0 0 0 0,0 0-1 0 0,0 1 1 0 0,0-1 0 0 0,0 0 0 0 0,1 0 0 0 0,0 0 0 0 0,-1-1 0 0 0,1 1 0 0 0,0 0-1 0 0,0-1 1 0 0,1 1 0 0 0,4 3 0 0 0,-3-2-49 0 0,1-1 0 0 0,0 0 0 0 0,0 0 1 0 0,0-1-1 0 0,0 1 0 0 0,1-1 0 0 0,-1 0 0 0 0,0-1 0 0 0,1 0 0 0 0,9 2 1 0 0,-7-2 23 0 0,-1 0 0 0 0,1-1 0 0 0,-1 0 1 0 0,1 0-1 0 0,0 0 0 0 0,-1-1 0 0 0,1-1 1 0 0,-1 1-1 0 0,1-1 0 0 0,-1 0 1 0 0,0-1-1 0 0,0 0 0 0 0,0 0 0 0 0,0 0 1 0 0,0-1-1 0 0,-1 0 0 0 0,8-5 0 0 0,-5-3-159 0 0,-1 0 0 0 0,1-1-1 0 0,-2 1 1 0 0,0-1-1 0 0,-1-1 1 0 0,0 1 0 0 0,0-1-1 0 0,-2 0 1 0 0,0-1-1 0 0,4-24 1 0 0,6-17 375 0 0,-8 48 1250 0 0,0 17-909 0 0,0 16-475 0 0,1 34 161 0 0,-6-39 198 0 0,0 0-1 0 0,2 0 1 0 0,0 0 0 0 0,2-1 0 0 0,0 1-1 0 0,1-1 1 0 0,17 36 0 0 0,-23-54-492 0 0,-31-17-444 0 0,-29-10 894 0 0,-15-8-863 0 0,26 11-3929 0 0,46 21 2339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6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227 218 2764 0 0,'0'0'5632'0'0,"-9"-11"-5265"0"0,-131-129 583 0 0,74 80-3357 0 0,54 53-1125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21 303 1764 0 0,'0'0'6075'0'0,"0"-14"-5413"0"0,-1-7-459 0 0,-1-9 322 0 0,2 0 1 0 0,6-53-1 0 0,-6 77-503 0 0,1 0 0 0 0,-1 0-1 0 0,2 0 1 0 0,-1-1-1 0 0,1 1 1 0 0,0 0 0 0 0,0 1-1 0 0,1-1 1 0 0,-1 0-1 0 0,1 1 1 0 0,1-1 0 0 0,-1 1-1 0 0,1 0 1 0 0,0 0-1 0 0,0 0 1 0 0,0 1 0 0 0,1-1-1 0 0,-1 1 1 0 0,1 0-1 0 0,0 1 1 0 0,6-5 0 0 0,-10 8-68 0 0,0-1 0 0 0,0 0 0 0 0,0 1 0 0 0,1-1 0 0 0,-1 1 1 0 0,0-1-1 0 0,0 1 0 0 0,0-1 0 0 0,0 1 0 0 0,0 0 1 0 0,1 0-1 0 0,-1 0 0 0 0,0-1 0 0 0,0 1 0 0 0,1 0 0 0 0,-1 0 1 0 0,0 1-1 0 0,0-1 0 0 0,0 0 0 0 0,1 0 0 0 0,-1 1 0 0 0,0-1 1 0 0,0 0-1 0 0,0 1 0 0 0,0-1 0 0 0,0 1 0 0 0,0-1 0 0 0,0 1 1 0 0,0 0-1 0 0,0 0 0 0 0,0-1 0 0 0,0 1 0 0 0,0 0 0 0 0,0 0 1 0 0,0 0-1 0 0,-1 0 0 0 0,1 0 0 0 0,0 0 0 0 0,-1 0 0 0 0,1 0 1 0 0,-1 0-1 0 0,1 0 0 0 0,-1 0 0 0 0,1 1 0 0 0,-1-1 0 0 0,0 0 1 0 0,0 0-1 0 0,0 0 0 0 0,1 1 0 0 0,-1-1 0 0 0,0 0 0 0 0,0 0 1 0 0,-1 0-1 0 0,1 2 0 0 0,0 2-109 0 0,0 0 0 0 0,-1 0 1 0 0,0-1-1 0 0,1 1 0 0 0,-2-1 0 0 0,1 1 0 0 0,0 0 1 0 0,-1-1-1 0 0,0 0 0 0 0,0 1 0 0 0,0-1 0 0 0,-1 0 1 0 0,-2 4-1 0 0,0-3 105 0 0,1-1 0 0 0,-1 0 0 0 0,0 0 0 0 0,-1-1 0 0 0,1 0 0 0 0,0 0 1 0 0,-1 0-1 0 0,0 0 0 0 0,1-1 0 0 0,-1 0 0 0 0,0 0 0 0 0,-8 1 0 0 0,-25 1 2194 0 0,43-4-1971 0 0,1 0-1 0 0,-1 1 1 0 0,0 0 0 0 0,0 0 0 0 0,1 0 0 0 0,-1 0 0 0 0,0 1 0 0 0,0-1 0 0 0,0 1 0 0 0,-1 0 0 0 0,1 0-1 0 0,0 1 1 0 0,-1-1 0 0 0,1 1 0 0 0,-1 0 0 0 0,0 0 0 0 0,0 0 0 0 0,0 0 0 0 0,0 0 0 0 0,4 7-1 0 0,3 6-616 0 0,-1 1 0 0 0,-1-1 0 0 0,11 29 0 0 0,-17-40 242 0 0,10 9-4099 0 0,-8-13 1771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2772 0 0,'0'0'3917'0'0,"2"-15"-3476"0"0,-1-11-309 0 0,7-69 416 0 0,-7 85-533 0 0,0 1 1 0 0,1-1 0 0 0,0 1 0 0 0,1 0-1 0 0,0 0 1 0 0,1 0 0 0 0,8-16-1 0 0,-11 23-14 0 0,0 0 0 0 0,0 1 0 0 0,0-1 1 0 0,1 0-1 0 0,-1 1 0 0 0,0 0 0 0 0,0-1 0 0 0,1 1 0 0 0,-1 0 0 0 0,1-1 0 0 0,0 1 0 0 0,-1 0 0 0 0,1 0 0 0 0,0 0 0 0 0,-1 1 0 0 0,1-1 0 0 0,0 0 0 0 0,0 1 0 0 0,0-1 0 0 0,0 1 0 0 0,2-1 0 0 0,-3 1-20 0 0,1 1 1 0 0,0-1-1 0 0,-1 1 0 0 0,1-1 0 0 0,0 1 1 0 0,-1 0-1 0 0,1 0 0 0 0,-1 0 1 0 0,1-1-1 0 0,-1 2 0 0 0,1-1 1 0 0,-1 0-1 0 0,0 0 0 0 0,0 0 0 0 0,1 0 1 0 0,-1 1-1 0 0,0-1 0 0 0,1 3 1 0 0,3 4-122 0 0,-1 0 1 0 0,1 1-1 0 0,-2-1 1 0 0,1 1-1 0 0,-1 0 0 0 0,3 19 1 0 0,3 13 13 0 0,-5-23 592 0 0,-1 1 1 0 0,0-1-1 0 0,-1 19 0 0 0,-2-37-616 0 0,-33-24 618 0 0,-30-2 273 0 0,24 11-3893 0 0,35 10-59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0 760 0 0,'0'0'8022'0'0,"1"16"-7424"0"0,6 220 215 0 0,-7-235-930 0 0,0-1-1 0 0,0 1 1 0 0,0 0-1 0 0,0-1 1 0 0,1 1 0 0 0,-1 0-1 0 0,0-1 1 0 0,0 1 0 0 0,1-1-1 0 0,-1 1 1 0 0,0 0-1 0 0,1-1 1 0 0,-1 1 0 0 0,0-1-1 0 0,1 1 1 0 0,-1-1-1 0 0,1 1 1 0 0,-1-1 0 0 0,1 1-1 0 0,-1-1 1 0 0,1 1 0 0 0,-1-1-1 0 0,1 0 1 0 0,0 1-1 0 0,-1-1 1 0 0,1 0 0 0 0,0 0-1 0 0,-1 1 1 0 0,1-1 0 0 0,0 0-1 0 0,-1 0 1 0 0,1 0-1 0 0,0 0 1 0 0,-1 0 0 0 0,1 0-1 0 0,0 0 1 0 0,-1 0-1 0 0,1 0 1 0 0,0 0 0 0 0,-1 0-1 0 0,1 0 1 0 0,1-1 0 0 0,1 1-423 0 0,7 0-2234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6 4260 0 0,'0'0'3333'0'0,"-105"4"-3421"0"0,86-4 84 0 0,3 0-4 0 0,-1 0-148 0 0,5 0-220 0 0,2-2-432 0 0,2 0-353 0 0,4-3-139 0 0</inkml:trace>
  <inkml:trace contextRef="#ctx0" brushRef="#br0" timeOffset="1">171 38 1284 0 0,'0'0'3267'0'0,"3"16"-1747"0"0,20 149 1433 0 0,-21-157-2992 0 0,5 23-221 0 0,-6-30 135 0 0,-1-1 1 0 0,0 1 0 0 0,1-1 0 0 0,-1 0-1 0 0,0 1 1 0 0,1-1 0 0 0,-1 1 0 0 0,0-1-1 0 0,1 0 1 0 0,-1 1 0 0 0,1-1 0 0 0,-1 0 0 0 0,1 0-1 0 0,-1 1 1 0 0,1-1 0 0 0,-1 0 0 0 0,1 0-1 0 0,-1 0 1 0 0,1 0 0 0 0,-1 0 0 0 0,1 0-1 0 0,0 1 1 0 0,-1-1 0 0 0,1 0 0 0 0,-1 0-1 0 0,1-1 1 0 0,-1 1 0 0 0,1 0 0 0 0,-1 0-1 0 0,1 0 1 0 0,-1 0 0 0 0,1 0 0 0 0,-1-1 0 0 0,1 1-1 0 0,-1 0 1 0 0,1 0 0 0 0,-1-1 0 0 0,1 1-1 0 0,-1 0 1 0 0,1-1 0 0 0,-1 1 0 0 0,0 0-1 0 0,1-1 1 0 0,-1 1 0 0 0,0-1 0 0 0,1 1-1 0 0,-1-1 1 0 0,0 1 0 0 0,0-1 0 0 0,1 1-1 0 0,-1-1 1 0 0,10-9-2040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40 2684 0 0,'0'0'4103'0'0,"-19"0"-3101"0"0,15 0-967 0 0,-30 0 393 0 0,1-1-1 0 0,-64-12 1 0 0,74 9-330 0 0,17 4-198 0 0,0-1 0 0 0,0 0 0 0 0,0 0 0 0 0,0-1 0 0 0,0 0 0 0 0,0 0-1 0 0,1 0 1 0 0,-1-1 0 0 0,-5-3 0 0 0,20 4-3723 0 0,3 2 1514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2884 0 0,'0'0'4538'0'0,"-18"2"-3980"0"0,-4-1-384 0 0,13-1-97 0 0,1 0 1 0 0,0 1-1 0 0,0 0 1 0 0,0 0-1 0 0,0 1 1 0 0,0 0-1 0 0,1 0 0 0 0,-1 1 1 0 0,-7 4-1 0 0,11-6-2 0 0,-1 2 0 0 0,1-1 0 0 0,0 0 0 0 0,0 1 0 0 0,0 0 0 0 0,0 0 0 0 0,0 0-1 0 0,1 0 1 0 0,0 1 0 0 0,-1-1 0 0 0,1 1 0 0 0,1 0 0 0 0,-1 0 0 0 0,0 0 0 0 0,1 0 0 0 0,0 0 0 0 0,0 1 0 0 0,0-1 0 0 0,0 1-1 0 0,1-1 1 0 0,0 1 0 0 0,0 0 0 0 0,0-1 0 0 0,1 1 0 0 0,-1 0 0 0 0,1 0 0 0 0,0-1 0 0 0,0 1 0 0 0,1 0 0 0 0,0 0-1 0 0,-1 0 1 0 0,4 7 0 0 0,-3-6-186 0 0,1-1-1 0 0,0 0 0 0 0,0 0 0 0 0,1 1 1 0 0,-1-1-1 0 0,1-1 0 0 0,0 1 0 0 0,0 0 1 0 0,1-1-1 0 0,-1 1 0 0 0,1-1 0 0 0,0 0 1 0 0,0-1-1 0 0,1 1 0 0 0,-1-1 0 0 0,1 1 1 0 0,0-1-1 0 0,-1 0 0 0 0,1-1 0 0 0,1 1 1 0 0,-1-1-1 0 0,0 0 0 0 0,0-1 0 0 0,1 1 1 0 0,-1-1-1 0 0,1 0 0 0 0,10 0 0 0 0,16-1-2525 0 0,-17 0 619 0 0</inkml:trace>
  <inkml:trace contextRef="#ctx0" brushRef="#br0" timeOffset="1">164 135 1512 0 0,'0'0'8213'0'0,"-102"9"-8149"0"0,87-9-60 0 0,7 0-4 0 0,-2 1-116 0 0,2-1-288 0 0,-1 0-268 0 0,3 0-328 0 0,0 0-612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13 253 3772 0 0,'0'0'2933'0'0,"-2"-16"-2335"0"0,-8-137 869 0 0,10 149-1445 0 0,0 0 0 0 0,1 0 0 0 0,0 0 0 0 0,0 0 0 0 0,0 1 0 0 0,0-1 0 0 0,0 0 0 0 0,1 0 0 0 0,-1 1 0 0 0,1-1 0 0 0,0 1 0 0 0,0-1 0 0 0,1 1 0 0 0,-1 0 0 0 0,1 0 0 0 0,-1 0 0 0 0,1 0 0 0 0,0 1 0 0 0,0-1 0 0 0,3-2 0 0 0,-4 4-27 0 0,0 0 0 0 0,1 0 0 0 0,-1 0 0 0 0,0 0 0 0 0,0 0 0 0 0,0 0 0 0 0,0 1 0 0 0,1-1 0 0 0,-1 1 0 0 0,0-1 0 0 0,1 1 0 0 0,-1 0 0 0 0,0 0 0 0 0,1 0 0 0 0,-1 0 0 0 0,0 0 0 0 0,1 1 0 0 0,-1-1 0 0 0,0 1 0 0 0,0 0 0 0 0,1-1 0 0 0,-1 1 0 0 0,0 0 0 0 0,0 0 0 0 0,0 0 0 0 0,0 1 0 0 0,0-1 0 0 0,0 0 0 0 0,0 1 0 0 0,-1-1 0 0 0,1 1 0 0 0,0 0 0 0 0,-1-1 0 0 0,3 5 0 0 0,-2-4-53 0 0,0 0 0 0 0,0 1 1 0 0,-1-1-1 0 0,1 0 0 0 0,-1 1 1 0 0,1-1-1 0 0,-1 1 0 0 0,0 0 1 0 0,0-1-1 0 0,0 1 0 0 0,-1 0 1 0 0,1 0-1 0 0,-1-1 0 0 0,1 1 1 0 0,-1 0-1 0 0,0 0 0 0 0,0 0 1 0 0,0 0-1 0 0,0-1 0 0 0,-1 1 1 0 0,1 0-1 0 0,-2 3 0 0 0,1-3 18 0 0,0-1-1 0 0,-1 0 1 0 0,1 0-1 0 0,0 0 1 0 0,-1-1-1 0 0,0 1 0 0 0,1 0 1 0 0,-1-1-1 0 0,0 1 1 0 0,0-1-1 0 0,0 1 1 0 0,0-1-1 0 0,0 0 1 0 0,0 0-1 0 0,0 0 0 0 0,-1 0 1 0 0,1 0-1 0 0,0 0 1 0 0,-1-1-1 0 0,1 1 1 0 0,0-1-1 0 0,-1 0 1 0 0,1 1-1 0 0,0-1 0 0 0,-5-1 1 0 0,4 1 124 0 0,-31-2-333 0 0,33 1 305 0 0,0 1 0 0 0,0 0 0 0 0,0 0 0 0 0,0 0 0 0 0,0-1 0 0 0,0 1 0 0 0,0-1 0 0 0,1 1 0 0 0,-1 0 0 0 0,0-1 0 0 0,0 0 0 0 0,0 1 0 0 0,0-1 0 0 0,1 1-1 0 0,-1-1 1 0 0,0 0 0 0 0,1 0 0 0 0,-1 1 0 0 0,0-1 0 0 0,1 0 0 0 0,-1 0 0 0 0,1 0 0 0 0,0 0 0 0 0,-1 1 0 0 0,1-1 0 0 0,-1 0 0 0 0,1 0 0 0 0,0 0 0 0 0,0 0-1 0 0,-1-2 717 0 0,32 12 1275 0 0,-25-5-1931 0 0,0 1 0 0 0,-1-1 1 0 0,1 1-1 0 0,-1 1 0 0 0,0-1 0 0 0,0 1 1 0 0,-1 0-1 0 0,0 0 0 0 0,0 0 1 0 0,0 1-1 0 0,-1-1 0 0 0,4 9 1 0 0,-3-5-271 0 0,1-1 1 0 0,0 0 0 0 0,0-1 0 0 0,1 1 0 0 0,8 9-1 0 0,3-10-2280 0 0,-5-9-2606 0 0,-2-5 918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4096 0 0,'0'0'6193'0'0,"10"96"-6053"0"0,-8-81-140 0 0,2 1 8 0 0,1-4-4 0 0,-3 1-4 0 0,2-5-64 0 0,0 1-64 0 0,0-5-324 0 0,2-1-352 0 0,2-3-428 0 0,1 0-536 0 0,1 0-785 0 0,2-7-643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3592 0 0,'0'0'4724'0'0,"-14"10"-4515"0"0,-45 29 49 0 0,58-38-231 0 0,0-1 0 0 0,0 1 1 0 0,0-1-1 0 0,-1 1 0 0 0,1 0 1 0 0,0 0-1 0 0,0 0 0 0 0,0 0 1 0 0,0 0-1 0 0,0 0 0 0 0,0 0 1 0 0,1 0-1 0 0,-1 0 0 0 0,0 0 1 0 0,1 0-1 0 0,-1 0 0 0 0,0 1 1 0 0,1-1-1 0 0,-1 0 0 0 0,1 0 1 0 0,0 1-1 0 0,-1-1 0 0 0,1 0 1 0 0,0 1-1 0 0,0-1 0 0 0,0 0 1 0 0,0 1-1 0 0,0-1 0 0 0,0 0 1 0 0,0 1-1 0 0,0-1 0 0 0,1 0 1 0 0,-1 1-1 0 0,1-1 0 0 0,0 2 1 0 0,1 1-16 0 0,1-1 1 0 0,0 1 0 0 0,-1-1-1 0 0,1 0 1 0 0,1 0 0 0 0,-1 0-1 0 0,7 4 1 0 0,-4-2 75 0 0,15 12 68 0 0,-10-9-28 0 0,0 1 0 0 0,-1 0-1 0 0,0 1 1 0 0,0 0-1 0 0,-1 0 1 0 0,13 20 0 0 0,-22-30-134 0 0,0 1-1 0 0,1 0 1 0 0,-1-1 0 0 0,0 1 0 0 0,0 0 0 0 0,1 0 0 0 0,-1-1 0 0 0,0 1 0 0 0,0 0-1 0 0,0 0 1 0 0,0-1 0 0 0,0 1 0 0 0,0 0 0 0 0,0-1 0 0 0,0 1 0 0 0,0 0 0 0 0,0 0-1 0 0,-1-1 1 0 0,1 1 0 0 0,0 0 0 0 0,0-1 0 0 0,-1 1 0 0 0,1 0 0 0 0,0-1 0 0 0,-1 1-1 0 0,1 0 1 0 0,-1-1 0 0 0,1 1 0 0 0,-1-1 0 0 0,1 1 0 0 0,-1-1 0 0 0,0 1 0 0 0,-1 1-28 0 0,0-1 0 0 0,0 0 0 0 0,0 0 1 0 0,0 0-1 0 0,-1 0 0 0 0,1 0 0 0 0,0 0 1 0 0,-1-1-1 0 0,1 1 0 0 0,0-1 0 0 0,-3 1 1 0 0,3-1-67 0 0,0 1 0 0 0,0-1 0 0 0,-1 0 0 0 0,1 0-1 0 0,0 0 1 0 0,0 0 0 0 0,0 0 0 0 0,0 0 0 0 0,0-1 0 0 0,0 1 0 0 0,0-1 0 0 0,0 1 0 0 0,0-1 0 0 0,0 0 0 0 0,1 0 0 0 0,-1 1 0 0 0,0-2 0 0 0,0 1 0 0 0,1 0 0 0 0,-1 0 0 0 0,0 0 0 0 0,1-1 0 0 0,-1 1 0 0 0,1-1 0 0 0,0 1 0 0 0,-1-1 0 0 0,1 0-1 0 0,0 1 1 0 0,0-1 0 0 0,-1-3 0 0 0,1 0-327 0 0,0 1 0 0 0,1-1 0 0 0,0 0 0 0 0,0 1-1 0 0,0-1 1 0 0,0 1 0 0 0,1-1 0 0 0,0 1-1 0 0,0-1 1 0 0,0 1 0 0 0,2-7 0 0 0,5-1-1312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46 912 0 0,'0'0'8051'0'0,"6"10"-7832"0"0,0 0-211 0 0,0 0 0 0 0,-1 0 0 0 0,-1 0 0 0 0,1 1 0 0 0,-2 0 0 0 0,1 0 0 0 0,2 21 0 0 0,-5-28-5 0 0,-1 0 1 0 0,1 0-1 0 0,0 0 1 0 0,0 0 0 0 0,0 0-1 0 0,0 0 1 0 0,1 0 0 0 0,-1-1-1 0 0,1 1 1 0 0,0 0 0 0 0,0-1-1 0 0,3 4 1 0 0,-3-5-328 0 0,0 0 1 0 0,1 0-1 0 0,-1-1 0 0 0,0 1 0 0 0,1-1 0 0 0,-1 1 1 0 0,1-1-1 0 0,0 0 0 0 0,-1 0 0 0 0,1 0 0 0 0,0 0 1 0 0,0-1-1 0 0,-1 1 0 0 0,1-1 0 0 0,0 1 1 0 0,0-1-1 0 0,5 0 0 0 0,4 0-1973 0 0</inkml:trace>
  <inkml:trace contextRef="#ctx0" brushRef="#br0" timeOffset="1">321 18 1508 0 0,'0'0'6945'0'0,"-22"-1"-6412"0"0,-166-2 284 0 0,135-4-270 0 0,18 1-1850 0 0,13 5-3562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6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3204 0 0,'0'0'6474'0'0,"-3"14"-6454"0"0,-6 31-86 0 0,-21 57 1 0 0,18-59-1192 0 0,10-26-4070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3004 0 0,'0'0'7564'0'0,"0"10"-7285"0"0,-5 24-39 0 0,2-13-313 0 0,0-1-1 0 0,2 0 1 0 0,0 0-1 0 0,3 33 1 0 0,-1-51-292 0 0,-1 1 1 0 0,1-1 0 0 0,0 0 0 0 0,0-1 0 0 0,1 1-1 0 0,-1 0 1 0 0,0 0 0 0 0,1 0 0 0 0,-1-1 0 0 0,1 1-1 0 0,-1-1 1 0 0,1 1 0 0 0,0-1 0 0 0,2 2-1 0 0,4 1-3559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14 836 0 0,'0'0'3716'0'0,"8"-14"-233"0"0,-14 15-3309 0 0,-1-1-1 0 0,1 2 0 0 0,0-1 1 0 0,0 1-1 0 0,0-1 1 0 0,0 2-1 0 0,1-1 0 0 0,-1 1 1 0 0,0-1-1 0 0,1 2 0 0 0,0-1 1 0 0,0 0-1 0 0,0 1 0 0 0,0 0 1 0 0,0 1-1 0 0,1-1 0 0 0,-7 8 1 0 0,8-8-186 0 0,0 0 1 0 0,0 1 0 0 0,0-1-1 0 0,0 0 1 0 0,1 1-1 0 0,0-1 1 0 0,0 1 0 0 0,0 0-1 0 0,0 0 1 0 0,1 0-1 0 0,0 0 1 0 0,0 0 0 0 0,0 0-1 0 0,0 0 1 0 0,1 0-1 0 0,0 0 1 0 0,0 1 0 0 0,0-1-1 0 0,1 0 1 0 0,0 0-1 0 0,0 0 1 0 0,2 6 0 0 0,-2-8-64 0 0,1 0 0 0 0,-1-1 0 0 0,1 1 0 0 0,0 0 0 0 0,0-1 0 0 0,0 0 0 0 0,0 1-1 0 0,0-1 1 0 0,0 0 0 0 0,1 0 0 0 0,-1 0 0 0 0,1 0 0 0 0,-1-1 0 0 0,1 1 0 0 0,0-1 0 0 0,0 1 0 0 0,0-1 0 0 0,0 0 0 0 0,3 1 0 0 0,1 0-902 0 0,1-1-1 0 0,0 1 1 0 0,0-1 0 0 0,0-1-1 0 0,0 1 1 0 0,10-2 0 0 0,-5 0-1283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2844 0 0,'0'0'7625'0'0,"0"18"-7533"0"0,-4 148-260 0 0,4-157-111 0 0,-1 23-85 0 0,1-31 295 0 0,0-1-1 0 0,0 1 1 0 0,0 0 0 0 0,0 0-1 0 0,0-1 1 0 0,0 1-1 0 0,0 0 1 0 0,0-1-1 0 0,1 1 1 0 0,-1 0-1 0 0,0-1 1 0 0,0 1 0 0 0,0 0-1 0 0,1-1 1 0 0,-1 1-1 0 0,0 0 1 0 0,1-1-1 0 0,-1 1 1 0 0,1-1-1 0 0,-1 1 1 0 0,1-1-1 0 0,-1 1 1 0 0,1-1 0 0 0,-1 1-1 0 0,1-1 1 0 0,-1 1-1 0 0,1-1 1 0 0,0 0-1 0 0,-1 1 1 0 0,1-1-1 0 0,0 0 1 0 0,0 0-172 0 0,0 0 1 0 0,0-1-1 0 0,0 1 0 0 0,0-1 0 0 0,0 0 1 0 0,0 1-1 0 0,0-1 0 0 0,0 0 0 0 0,0 1 1 0 0,-1-1-1 0 0,1 0 0 0 0,0 0 1 0 0,0 0-1 0 0,-1 0 0 0 0,1 0 0 0 0,-1 0 1 0 0,1 0-1 0 0,0-1 0 0 0,-1 1 30 0 0,7-12-1844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0 172 0 0,'0'0'6861'0'0,"2"17"-6485"0"0,11 139 602 0 0,-13-150-801 0 0,1-4-159 0 0,-1 0-1 0 0,0 0 1 0 0,1 0-1 0 0,-1 0 1 0 0,0 0-1 0 0,0 0 0 0 0,0 1 1 0 0,-1-1-1 0 0,1 0 1 0 0,0 0-1 0 0,-1 0 1 0 0,-1 3-1 0 0,1-5-32 0 0,0 1 0 0 0,-1-1-1 0 0,1 0 1 0 0,-1 0 0 0 0,1 0 0 0 0,-1 0 0 0 0,1 0-1 0 0,0 0 1 0 0,-1-1 0 0 0,1 1 0 0 0,0 0-1 0 0,-1-1 1 0 0,1 1 0 0 0,0-1 0 0 0,-1 1 0 0 0,1-1-1 0 0,0 0 1 0 0,0 1 0 0 0,-1-1 0 0 0,0-2-1 0 0,-20-7-54 0 0,-29-16-512 0 0,27 1-4183 0 0,22 22 2503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1072 0 0,'0'0'6130'0'0,"-15"0"-5701"0"0,-74 0 135 0 0,85 0-522 0 0,1 0-1 0 0,-1 1 0 0 0,1-1 0 0 0,-1 1 1 0 0,0-1-1 0 0,1 1 0 0 0,-1 0 0 0 0,1 1 0 0 0,0-1 1 0 0,-1 0-1 0 0,1 1 0 0 0,0 0 0 0 0,0 0 1 0 0,0 0-1 0 0,0 0 0 0 0,0 0 0 0 0,1 1 1 0 0,-1-1-1 0 0,1 1 0 0 0,-1 0 0 0 0,1 0 0 0 0,0 0 1 0 0,0 0-1 0 0,0 0 0 0 0,1 0 0 0 0,-1 0 1 0 0,1 1-1 0 0,-1-1 0 0 0,1 1 0 0 0,0-1 1 0 0,0 1-1 0 0,1-1 0 0 0,-1 1 0 0 0,1-1 0 0 0,0 7 1 0 0,-1-2-41 0 0,1 0 0 0 0,1 0-1 0 0,-1-1 1 0 0,1 1 0 0 0,0 0 0 0 0,1 0 0 0 0,0-1 0 0 0,0 1 0 0 0,1-1 0 0 0,0 1 0 0 0,0-1 0 0 0,0 0-1 0 0,1 0 1 0 0,0 0 0 0 0,9 10 0 0 0,-10-14-314 0 0,0 0-1 0 0,0 0 1 0 0,0-1-1 0 0,0 1 1 0 0,1-1-1 0 0,-1 1 1 0 0,1-1-1 0 0,0 0 1 0 0,-1 0-1 0 0,1-1 1 0 0,0 1-1 0 0,0-1 1 0 0,0 0-1 0 0,0 0 1 0 0,1 0-1 0 0,-1-1 1 0 0,0 1-1 0 0,6-1 1 0 0,7 0-2333 0 0</inkml:trace>
  <inkml:trace contextRef="#ctx0" brushRef="#br0" timeOffset="1">133 112 4700 0 0,'0'0'5149'0'0,"-105"19"-5577"0"0,97-19-440 0 0,-1-3-640 0 0,7-4-937 0 0,2 1-2091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0 244 0 0,'0'0'8839'0'0,"-5"0"-8444"0"0,-8 1-203 0 0,1 0 1 0 0,0 1-1 0 0,0 0 0 0 0,0 1 0 0 0,0 0 0 0 0,1 1 1 0 0,-13 5-1 0 0,19-7-164 0 0,1 1 0 0 0,-1 0 1 0 0,0 0-1 0 0,1 0 0 0 0,0 0 0 0 0,-1 1 0 0 0,1 0 1 0 0,1 0-1 0 0,-1 0 0 0 0,1 0 0 0 0,-1 0 1 0 0,1 1-1 0 0,0 0 0 0 0,1-1 0 0 0,-1 1 0 0 0,1 0 1 0 0,0 0-1 0 0,0 1 0 0 0,-1 5 0 0 0,1-3-112 0 0,0 1 0 0 0,0-1 0 0 0,1 1 0 0 0,0-1 0 0 0,1 1 0 0 0,0-1 0 0 0,2 17 0 0 0,-1-22-12 0 0,-1-1 0 0 0,1 1 0 0 0,0-1 0 0 0,0 1 1 0 0,0-1-1 0 0,1 1 0 0 0,-1-1 0 0 0,1 0 0 0 0,-1 1 0 0 0,1-1 0 0 0,0 0 0 0 0,0 0 1 0 0,0 0-1 0 0,0-1 0 0 0,0 1 0 0 0,0 0 0 0 0,0-1 0 0 0,1 1 0 0 0,-1-1 0 0 0,0 0 0 0 0,1 0 1 0 0,-1 0-1 0 0,1 0 0 0 0,0 0 0 0 0,-1-1 0 0 0,1 1 0 0 0,0-1 0 0 0,4 1 0 0 0,-2 0-62 0 0,0-1-1 0 0,0 0 1 0 0,0 0-1 0 0,0 0 1 0 0,0 0-1 0 0,0-1 0 0 0,0 1 1 0 0,0-1-1 0 0,0-1 1 0 0,0 1-1 0 0,7-4 1 0 0,-10 4 133 0 0,0 0 0 0 0,0 0 0 0 0,0-1 0 0 0,0 1 0 0 0,0-1 0 0 0,0 0 0 0 0,0 1 0 0 0,-1-1 0 0 0,1 0 0 0 0,-1 0 1 0 0,1 0-1 0 0,-1 0 0 0 0,0 0 0 0 0,0-1 0 0 0,0 1 0 0 0,0 0 0 0 0,0 0 0 0 0,0-1 0 0 0,0 1 0 0 0,-1-1 0 0 0,1 1 1 0 0,-1 0-1 0 0,0-1 0 0 0,0-4 0 0 0,-2 5 195 0 0,0 0 0 0 0,0 0 0 0 0,0 0 0 0 0,0 0 0 0 0,-1 0 1 0 0,1 0-1 0 0,-1 1 0 0 0,1-1 0 0 0,-1 1 0 0 0,0 0 0 0 0,1 0 0 0 0,-1 0 0 0 0,0 0 1 0 0,0 0-1 0 0,0 0 0 0 0,0 1 0 0 0,-3-1 0 0 0,39-1 4024 0 0,4-2-4185 0 0,-6-1-3995 0 0,-19 4-3804 0 0,-121 12 6699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16 4476 0 0,'0'0'4781'0'0,"-12"-2"-4620"0"0,0 0-118 0 0,-1-2 17 0 0,0 2 0 0 0,0-1 1 0 0,0 2-1 0 0,-1 0 1 0 0,1 1-1 0 0,-25 2 1 0 0,36-2-36 0 0,0 1 0 0 0,0 0 0 0 0,0 0 0 0 0,0 1 1 0 0,0-1-1 0 0,0 0 0 0 0,0 1 0 0 0,1-1 0 0 0,-1 1 1 0 0,1-1-1 0 0,-1 1 0 0 0,1 0 0 0 0,-1 0 0 0 0,1 0 1 0 0,0 0-1 0 0,0 0 0 0 0,0 0 0 0 0,0 0 0 0 0,0 0 1 0 0,1 0-1 0 0,-1 0 0 0 0,0 0 0 0 0,1 1 0 0 0,0-1 1 0 0,-1 4-1 0 0,1 68-200 0 0,1-50 84 0 0,-2-16-10 0 0,1 0-1 0 0,1 0 1 0 0,0-1-1 0 0,0 1 1 0 0,0 0-1 0 0,5 14 1 0 0,-5-19-172 0 0,0-1-1 0 0,1 0 1 0 0,-1 1-1 0 0,1-1 1 0 0,-1 0-1 0 0,1 0 1 0 0,0 0-1 0 0,0 0 1 0 0,0 0-1 0 0,0 0 1 0 0,0-1-1 0 0,0 1 1 0 0,1-1-1 0 0,-1 1 1 0 0,0-1-1 0 0,1 0 1 0 0,-1 0-1 0 0,1 0 1 0 0,-1 0 0 0 0,1 0-1 0 0,0-1 1 0 0,-1 1-1 0 0,6 0 1 0 0,8 0-2131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3992 0 0,'0'0'5433'0'0,"-104"3"-5485"0"0,99-3 52 0 0,1 0-412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2000 0 0,'65'33'1650'0'0,"-64"-32"-1505"0"0,1 1 0 0 0,-1 0 0 0 0,0-1 1 0 0,0 1-1 0 0,1 0 0 0 0,-1 0 0 0 0,-1 0 0 0 0,1 0 1 0 0,0 0-1 0 0,0 0 0 0 0,-1 0 0 0 0,1 0 1 0 0,-1 0-1 0 0,0 0 0 0 0,1 0 0 0 0,-1 0 1 0 0,0 1-1 0 0,0-1 0 0 0,-1 0 0 0 0,1 0 0 0 0,0 0 1 0 0,-1 0-1 0 0,0 4 0 0 0,-1 4 1089 0 0,2-8-1145 0 0,0-1 1 0 0,0 1-1 0 0,0 0 0 0 0,0 0 0 0 0,0 0 0 0 0,1-1 0 0 0,-1 1 0 0 0,0 0 0 0 0,1 0 0 0 0,-1-1 0 0 0,1 1 0 0 0,0 0 0 0 0,0-1 0 0 0,0 1 0 0 0,-1-1 0 0 0,2 1 1 0 0,-1-1-1 0 0,0 1 0 0 0,0-1 0 0 0,0 0 0 0 0,0 0 0 0 0,1 1 0 0 0,-1-1 0 0 0,3 2 0 0 0,-1-2-62 0 0,0 0 0 0 0,0-1-1 0 0,0 1 1 0 0,0 0 0 0 0,0-1 0 0 0,0 0 0 0 0,0 0 0 0 0,0 1-1 0 0,1-2 1 0 0,-1 1 0 0 0,0 0 0 0 0,0-1 0 0 0,4-1-1 0 0,1 0-66 0 0,0 0 0 0 0,0-1 0 0 0,0 0-1 0 0,-1-1 1 0 0,1 0 0 0 0,-1 0 0 0 0,0 0 0 0 0,0-1-1 0 0,0 0 1 0 0,7-8 0 0 0,-11 10 16 0 0,-1 1 0 0 0,0-1-1 0 0,-1 0 1 0 0,1 1 0 0 0,0-1 0 0 0,-1 0 0 0 0,0 0-1 0 0,1 0 1 0 0,-1 0 0 0 0,0-1 0 0 0,-1 1-1 0 0,1 0 1 0 0,-1 0 0 0 0,1-1 0 0 0,-1 1 0 0 0,0 0-1 0 0,0 0 1 0 0,0-1 0 0 0,-1 1 0 0 0,1 0 0 0 0,-1 0-1 0 0,1-1 1 0 0,-1 1 0 0 0,0 0 0 0 0,-1 0 0 0 0,1 0-1 0 0,0 0 1 0 0,-1 0 0 0 0,0 0 0 0 0,0 1 0 0 0,-3-5-1 0 0,2 4-314 0 0,1 0-1 0 0,-1 1 0 0 0,0-1 0 0 0,0 1 0 0 0,-1 0 0 0 0,1 0 0 0 0,0 0 0 0 0,-1 0 0 0 0,1 0 0 0 0,-1 1 1 0 0,0 0-1 0 0,1 0 0 0 0,-1 0 0 0 0,0 0 0 0 0,0 0 0 0 0,0 1 0 0 0,-6-1 0 0 0,-1 1-2696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10 290 1240 0 0,'0'0'7265'0'0,"2"-16"-6722"0"0,2-17-310 0 0,-2 0-1 0 0,0-1 0 0 0,-3 1 1 0 0,0 0-1 0 0,-2-1 1 0 0,-10-39-1 0 0,13 73-207 0 0,0 0 1 0 0,0 0-1 0 0,0 0 0 0 0,0 0 0 0 0,0 0 1 0 0,0 0-1 0 0,0 0 0 0 0,0 0 1 0 0,0 0-1 0 0,0 0 0 0 0,0 0 1 0 0,0 0-1 0 0,0 0 0 0 0,0 0 0 0 0,0 0 1 0 0,0 0-1 0 0,0 0 0 0 0,-1 0 1 0 0,1 0-1 0 0,0 0 0 0 0,0 0 1 0 0,0 0-1 0 0,0 0 0 0 0,0 0 0 0 0,0 0 1 0 0,0 0-1 0 0,0 0 0 0 0,0 0 1 0 0,0 0-1 0 0,0 0 0 0 0,0 0 0 0 0,0 0 1 0 0,-1 0-1 0 0,2 15-247 0 0,6 21-537 0 0,-2-24 599 0 0,1-1 0 0 0,0 0-1 0 0,1 0 1 0 0,0-1 0 0 0,10 11 0 0 0,-14-18 158 0 0,0 1 0 0 0,0-1 0 0 0,1 0-1 0 0,-1 0 1 0 0,1 0 0 0 0,-1-1 0 0 0,1 0-1 0 0,0 1 1 0 0,0-1 0 0 0,1 0 0 0 0,-1-1-1 0 0,0 1 1 0 0,1-1 0 0 0,-1 0 0 0 0,0 0-1 0 0,1 0 1 0 0,5 0 0 0 0,-8-2-32 0 0,1 1 1 0 0,-1-1-1 0 0,0 0 1 0 0,0 0 0 0 0,0 0-1 0 0,0 0 1 0 0,0 0-1 0 0,0 0 1 0 0,0 0-1 0 0,0-1 1 0 0,0 1-1 0 0,-1-1 1 0 0,1 0-1 0 0,-1 1 1 0 0,1-1-1 0 0,-1 0 1 0 0,1 0 0 0 0,-1 0-1 0 0,0 0 1 0 0,2-3-1 0 0,21-49-118 0 0,-21 45 149 0 0,9-36 876 0 0,-14 39 692 0 0,-8 30-1157 0 0,4-6-526 0 0,1 0 1 0 0,1 0-1 0 0,0 0 1 0 0,1 1-1 0 0,2-1 1 0 0,-1 1-1 0 0,2 0 1 0 0,4 31-1 0 0,-4-48 3 0 0,0 0-1 0 0,0 0 1 0 0,1 0 0 0 0,0 0 0 0 0,-1 0-1 0 0,1 0 1 0 0,0 0 0 0 0,0 0 0 0 0,0 0-1 0 0,0 0 1 0 0,0 0 0 0 0,0-1 0 0 0,0 1-1 0 0,1 0 1 0 0,-1-1 0 0 0,1 1 0 0 0,-1-1 0 0 0,1 0-1 0 0,0 1 1 0 0,3 1 0 0 0,26 4-4759 0 0,-20-7 2093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35 4884 0 0,'0'0'3852'0'0,"-5"16"-3708"0"0,-15 48-77 0 0,19-62-60 0 0,0-1 0 0 0,1 1-1 0 0,-1-1 1 0 0,1 1-1 0 0,-1-1 1 0 0,1 1-1 0 0,0-1 1 0 0,-1 1-1 0 0,1 0 1 0 0,0-1-1 0 0,0 1 1 0 0,0-1-1 0 0,1 1 1 0 0,-1 0-1 0 0,0-1 1 0 0,0 1-1 0 0,1-1 1 0 0,-1 1-1 0 0,1-1 1 0 0,0 1-1 0 0,-1-1 1 0 0,1 1-1 0 0,0-1 1 0 0,0 0-1 0 0,0 1 1 0 0,0-1-1 0 0,0 0 1 0 0,0 0-1 0 0,0 0 1 0 0,0 1-1 0 0,0-1 1 0 0,1-1-1 0 0,-1 1 1 0 0,0 0-1 0 0,1 0 1 0 0,-1 0-1 0 0,1-1 1 0 0,-1 1-1 0 0,1 0 1 0 0,-1-1-1 0 0,1 0 1 0 0,-1 1-1 0 0,1-1 1 0 0,0 0 0 0 0,-1 0-1 0 0,1 0 1 0 0,-1 0-1 0 0,3 0 1 0 0,1 0-69 0 0,0 0 1 0 0,0 0-1 0 0,0 0 1 0 0,0-1-1 0 0,0 0 1 0 0,0 0-1 0 0,0-1 1 0 0,0 1-1 0 0,0-1 1 0 0,-1 0-1 0 0,1 0 1 0 0,4-3-1 0 0,-4 0 13 0 0,-1 0-1 0 0,0-1 1 0 0,0 1-1 0 0,-1-1 1 0 0,0 1-1 0 0,0-1 1 0 0,0 0-1 0 0,-1 0 1 0 0,0-1-1 0 0,0 1 1 0 0,0 0-1 0 0,-1-1 1 0 0,0 1-1 0 0,0-1 1 0 0,-1 1-1 0 0,0-1 1 0 0,0 0-1 0 0,0 1 1 0 0,-1-1-1 0 0,0 1 1 0 0,0-1-1 0 0,-3-8 1 0 0,4 15 75 0 0,0 0 0 0 0,0 0 0 0 0,0 0 0 0 0,-1 0 0 0 0,1 0 0 0 0,0 0 0 0 0,0 0 0 0 0,0 0 0 0 0,0 1 1 0 0,0-1-1 0 0,0 0 0 0 0,0 0 0 0 0,0 0 0 0 0,0 0 0 0 0,0 0 0 0 0,-1 0 0 0 0,1 0 0 0 0,0 0 0 0 0,0 0 0 0 0,0 0 1 0 0,0 0-1 0 0,0 0 0 0 0,0 0 0 0 0,0 0 0 0 0,0 0 0 0 0,-1 0 0 0 0,1 0 0 0 0,0 0 0 0 0,0 0 0 0 0,0 0 0 0 0,0 0 1 0 0,0 0-1 0 0,0 0 0 0 0,0 0 0 0 0,-1 0 0 0 0,1 0 0 0 0,0 0 0 0 0,0 0 0 0 0,0 0 0 0 0,0 0 0 0 0,0 0 0 0 0,0 0 1 0 0,0 0-1 0 0,0 0 0 0 0,0-1 0 0 0,-1 1 0 0 0,1 0 0 0 0,0 0 0 0 0,0 0 0 0 0,0 0 0 0 0,0 0 0 0 0,0 0 0 0 0,0 0 1 0 0,0 0-1 0 0,0 0 0 0 0,0-1 0 0 0,0 1 0 0 0,0 0 0 0 0,0 0 0 0 0,0 0 0 0 0,0 0 0 0 0,0 0 0 0 0,0 0 0 0 0,0 0 1 0 0,0-1-1 0 0,0 1 0 0 0,0 0 0 0 0,-4 14 597 0 0,1 16-613 0 0,10 102 28 0 0,-2-80-97 0 0,-4 69 0 0 0,-1-120 16 0 0,0 1 0 0 0,0-1 0 0 0,0 1 0 0 0,0 0 0 0 0,-1-1 0 0 0,1 1 0 0 0,0-1 0 0 0,-1 1 0 0 0,0 0 0 0 0,1-1 0 0 0,-1 0 0 0 0,0 1 0 0 0,0-1 0 0 0,0 1 0 0 0,0-1 0 0 0,0 0 0 0 0,0 0 1 0 0,0 1-1 0 0,0-1 0 0 0,0 0 0 0 0,-1 0 0 0 0,1 0 0 0 0,0 0 0 0 0,-1-1 0 0 0,1 1 0 0 0,-1 0 0 0 0,1 0 0 0 0,-1-1 0 0 0,1 1 0 0 0,-1-1 0 0 0,1 0 0 0 0,-3 1 0 0 0,2-1-155 0 0,0 0 0 0 0,0 0 0 0 0,0 0 0 0 0,0 0 0 0 0,0-1 0 0 0,0 1 0 0 0,1-1 0 0 0,-1 1 0 0 0,0-1 0 0 0,0 0-1 0 0,0 1 1 0 0,1-1 0 0 0,-1 0 0 0 0,0 0 0 0 0,1 0 0 0 0,-1-1 0 0 0,1 1 0 0 0,-1 0 0 0 0,1 0 0 0 0,-1-1 0 0 0,1 1 0 0 0,0-1 0 0 0,0 0-1 0 0,0 1 1 0 0,0-1 0 0 0,-2-3 0 0 0,-1-6-1940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2008 0 0,'0'0'6579'0'0,"-11"2"-6323"0"0,0 0-251 0 0,-9 2 217 0 0,1 1 0 0 0,-1 0 1 0 0,-21 10-1 0 0,35-12-145 0 0,1-1-1 0 0,0 1 1 0 0,-1 0 0 0 0,1 0 0 0 0,0 0 0 0 0,1 1-1 0 0,-1 0 1 0 0,1 0 0 0 0,-1 0 0 0 0,1 0-1 0 0,0 1 1 0 0,1 0 0 0 0,-1 0 0 0 0,1 0 0 0 0,0 0-1 0 0,0 0 1 0 0,-2 6 0 0 0,3-6-80 0 0,1-1 0 0 0,-1 1 0 0 0,1 0 0 0 0,0 0 0 0 0,0-1 0 0 0,1 1 0 0 0,-1 0 0 0 0,1 0 1 0 0,0 0-1 0 0,1 0 0 0 0,-1-1 0 0 0,1 1 0 0 0,0 0 0 0 0,0 0 0 0 0,0-1 0 0 0,1 1 0 0 0,-1 0 0 0 0,1-1 0 0 0,0 0 0 0 0,1 1 0 0 0,2 4 0 0 0,-1-5-308 0 0,0-1-1 0 0,0 1 0 0 0,0-1 1 0 0,0 1-1 0 0,0-1 0 0 0,1 0 1 0 0,0-1-1 0 0,-1 1 0 0 0,1-1 1 0 0,0 0-1 0 0,0 0 0 0 0,0-1 1 0 0,1 1-1 0 0,-1-1 0 0 0,0 0 0 0 0,0 0 1 0 0,1-1-1 0 0,9 0 0 0 0,5 0-1748 0 0,-1 0-348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165 150 3272 0 0,'0'0'4953'0'0,"-19"-2"-4503"0"0,-124-11 489 0 0,143 13-1014 0 0,0 0 0 0 0,0 0 1 0 0,0 0-1 0 0,1 0 0 0 0,-1 0 1 0 0,0-1-1 0 0,0 1 0 0 0,0 0 1 0 0,0 0-1 0 0,0 0 0 0 0,0 0 1 0 0,0-1-1 0 0,0 1 0 0 0,0 0 1 0 0,0 0-1 0 0,0 0 0 0 0,0 0 1 0 0,0-1-1 0 0,0 1 0 0 0,0 0 1 0 0,0 0-1 0 0,0 0 0 0 0,0 0 1 0 0,0 0-1 0 0,0-1 1 0 0,-1 1-1 0 0,1 0 0 0 0,0 0 1 0 0,0 0-1 0 0,0 0 0 0 0,0 0 1 0 0,0-1-1 0 0,0 1 0 0 0,0 0 1 0 0,0 0-1 0 0,-1 0 0 0 0,1 0 1 0 0,0 0-1 0 0,0 0 0 0 0,0 0 1 0 0,0 0-1 0 0,0 0 0 0 0,-1 0 1 0 0,1-1-1 0 0,0 1 0 0 0,0 0 1 0 0,0 0-1 0 0,-1 0 0 0 0,16-4-3314 0 0,-1 2 823 0 0</inkml:trace>
  <inkml:trace contextRef="#ctx0" brushRef="#br0" timeOffset="1">290 1 1716 0 0,'0'0'8854'0'0,"-1"15"-8382"0"0,-20 134 757 0 0,19-136-1042 0 0,2-11-311 0 0,-1 0 1 0 0,1 0-1 0 0,0 1 0 0 0,-1-1 1 0 0,1 0-1 0 0,0 0 1 0 0,0 1-1 0 0,1-1 0 0 0,-1 0 1 0 0,1 5-1 0 0,0-6-168 0 0,0-1 0 0 0,0 1 1 0 0,0 0-1 0 0,0 0 0 0 0,0 0 0 0 0,0-1 0 0 0,0 1 1 0 0,0 0-1 0 0,1-1 0 0 0,-1 1 0 0 0,0-1 0 0 0,0 1 1 0 0,0-1-1 0 0,1 0 0 0 0,-1 0 0 0 0,0 1 0 0 0,0-1 0 0 0,1 0 1 0 0,-1 0-1 0 0,0 0 0 0 0,1 0 0 0 0,1-1 0 0 0,13 1-4062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4036 0 0,'0'0'5419'0'0,"-19"1"-5017"0"0,10-1-374 0 0,-170 14 950 0 0,159-12-978 0 0,13-1-343 0 0,1-1-1 0 0,0 1 0 0 0,-1 0 1 0 0,1 1-1 0 0,0 0 1 0 0,-8 3-1 0 0,12 3-3775 0 0,2-1 216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99 281 4456 0 0,'0'0'5066'0'0,"0"-15"-4651"0"0,-1-8-293 0 0,2-95 749 0 0,10 60-478 0 0,-11 55-380 0 0,0 1-1 0 0,1-1 1 0 0,0 1 0 0 0,-1 0-1 0 0,1-1 1 0 0,0 1 0 0 0,0 0-1 0 0,1 0 1 0 0,-1-1 0 0 0,0 1-1 0 0,1 0 1 0 0,-1 0 0 0 0,1 0-1 0 0,0 1 1 0 0,-1-1 0 0 0,1 0-1 0 0,0 1 1 0 0,0-1 0 0 0,0 1-1 0 0,5-3 1 0 0,-7 4-35 0 0,1 0 1 0 0,-1 0-1 0 0,0 0 1 0 0,1 1-1 0 0,-1-1 0 0 0,1 0 1 0 0,-1 0-1 0 0,0 0 0 0 0,1 1 1 0 0,-1-1-1 0 0,0 0 1 0 0,1 0-1 0 0,-1 1 0 0 0,0-1 1 0 0,0 0-1 0 0,1 1 0 0 0,-1-1 1 0 0,0 0-1 0 0,0 1 1 0 0,1-1-1 0 0,-1 0 0 0 0,0 1 1 0 0,0-1-1 0 0,0 1 0 0 0,0-1 1 0 0,0 0-1 0 0,1 1 1 0 0,-1-1-1 0 0,0 1 0 0 0,0-1 1 0 0,0 0-1 0 0,0 1 0 0 0,0-1 1 0 0,0 1-1 0 0,0-1 0 0 0,-1 0 1 0 0,1 1-1 0 0,0-1 1 0 0,0 1-1 0 0,0-1 0 0 0,0 0 1 0 0,0 1-1 0 0,-1-1 0 0 0,1 1 1 0 0,0-1-1 0 0,0 0 1 0 0,-1 1-1 0 0,1-1 0 0 0,0 0 1 0 0,-1 1-1 0 0,-8 20-701 0 0,3-14 680 0 0,0-1-1 0 0,-1 0 1 0 0,1 0 0 0 0,-1-1-1 0 0,-1 0 1 0 0,1 0 0 0 0,-1 0 0 0 0,0-1-1 0 0,0 0 1 0 0,0-1 0 0 0,0 0-1 0 0,-1 0 1 0 0,1 0 0 0 0,-1-1-1 0 0,-15 1 1 0 0,89 20 1618 0 0,-57-19-1532 0 0,0 0 0 0 0,-1 0 0 0 0,0 1 0 0 0,0-1 0 0 0,0 2 0 0 0,-1-1 0 0 0,1 1 0 0 0,-1 0 0 0 0,-1 0 0 0 0,1 0 0 0 0,-1 1 0 0 0,0 0 0 0 0,-1 0 0 0 0,8 16 0 0 0,-12-23-227 0 0,1 0 0 0 0,-1 1 0 0 0,0-1 0 0 0,1 0 0 0 0,-1 0 0 0 0,1 1 0 0 0,-1-1 0 0 0,0 0 0 0 0,1 0 0 0 0,-1 0 0 0 0,1 1 0 0 0,-1-1 0 0 0,0 0 0 0 0,1 0 1 0 0,-1 0-1 0 0,1 0 0 0 0,-1 0 0 0 0,1 0 0 0 0,-1 0 0 0 0,1 0 0 0 0,-1 0 0 0 0,1 0 0 0 0,-1 0 0 0 0,1 0 0 0 0,-1 0 0 0 0,0 0 0 0 0,1 0 0 0 0,-1-1 0 0 0,1 1 0 0 0,-1 0 0 0 0,1 0 0 0 0,-1 0 0 0 0,0-1 1 0 0,1 1-1 0 0,-1 0 0 0 0,0-1 0 0 0,1 1 0 0 0,-1 0 0 0 0,0-1 0 0 0,1 1 0 0 0,-1 0 0 0 0,0-1 0 0 0,0 1 0 0 0,1-1 0 0 0,-1 1 0 0 0,0-1 0 0 0,6-8-2460 0 0</inkml:trace>
  <inkml:trace contextRef="#ctx0" brushRef="#br0" timeOffset="1">253 1 1720 0 0,'0'0'9776'0'0,"1"16"-9520"0"0,1 148 694 0 0,-3-148-876 0 0,0-11-189 0 0,1-1 0 0 0,0 1 0 0 0,0-1 0 0 0,0 0-1 0 0,0 1 1 0 0,0-1 0 0 0,2 7 0 0 0,-1-10-119 0 0,0 0-1 0 0,-1 0 1 0 0,1 0 0 0 0,0 0 0 0 0,-1 0-1 0 0,1 0 1 0 0,0 0 0 0 0,0 0 0 0 0,0 0-1 0 0,0 0 1 0 0,0 0 0 0 0,0 0-1 0 0,0-1 1 0 0,1 1 0 0 0,-1 0 0 0 0,0-1-1 0 0,0 1 1 0 0,1-1 0 0 0,-1 0 0 0 0,0 1-1 0 0,0-1 1 0 0,1 0 0 0 0,-1 0-1 0 0,0 1 1 0 0,1-1 0 0 0,-1 0 0 0 0,0 0-1 0 0,3-1 1 0 0,8 1-3595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3168 0 0,'0'0'5187'0'0,"-18"0"-5010"0"0,4 0-124 0 0,1-1 90 0 0,0 1 1 0 0,-1 0-1 0 0,1 1 1 0 0,0 1-1 0 0,-1 0 1 0 0,1 0-1 0 0,-24 9 1 0 0,34-9-70 0 0,1 0 1 0 0,-1-1-1 0 0,0 1 0 0 0,1 1 1 0 0,-1-1-1 0 0,1 0 0 0 0,0 0 1 0 0,0 1-1 0 0,0 0 0 0 0,0-1 1 0 0,0 1-1 0 0,0 0 0 0 0,1 0 1 0 0,-1 0-1 0 0,1 0 0 0 0,0 0 1 0 0,0 0-1 0 0,0 0 0 0 0,0 0 1 0 0,1 1-1 0 0,-1-1 0 0 0,1 0 1 0 0,0 0-1 0 0,0 1 0 0 0,0-1 1 0 0,0 0-1 0 0,1 1 0 0 0,-1-1 1 0 0,1 0-1 0 0,0 0 0 0 0,0 0 1 0 0,0 0-1 0 0,3 5 0 0 0,-2-1-79 0 0,1-1-1 0 0,0 1 1 0 0,0-1-1 0 0,0 0 1 0 0,1 0-1 0 0,0 0 1 0 0,1-1-1 0 0,-1 0 0 0 0,1 1 1 0 0,0-2-1 0 0,0 1 1 0 0,0 0-1 0 0,1-1 1 0 0,0 0-1 0 0,6 3 1 0 0,-5-4-212 0 0,0-1 0 0 0,0 0 1 0 0,0 0-1 0 0,0 0 0 0 0,0-1 0 0 0,1 0 1 0 0,-1-1-1 0 0,0 1 0 0 0,1-2 1 0 0,-1 1-1 0 0,13-3 0 0 0,-13 2-453 0 0,-1-1 0 0 0,1 0 0 0 0,0-1 0 0 0,-1 1 1 0 0,1-1-1 0 0,-1 0 0 0 0,8-6 0 0 0,1-3-2314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1344 0 0,'0'0'5499'0'0,"0"4"-5516"0"0,-9 78 4094 0 0,6-63-4292 0 0,0 0 0 0 0,1 0 0 0 0,1 0 0 0 0,2 25 0 0 0,22-61-7685 0 0,-15 8 5972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60 0 0,'0'0'7249'0'0,"1"17"-7045"0"0,0 136 999 0 0,-1-101-1346 0 0,-36-64-187 0 0,1 3 695 0 0,-13-4-430 0 0,26-3-3496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7 1104 0 0,'0'0'6763'0'0,"-5"0"-6658"0"0,-19-2 266 0 0,-61-2 133 0 0,81 4-429 0 0,0 0-1 0 0,1 0 1 0 0,-1 1 0 0 0,0 0-1 0 0,0 0 1 0 0,0 0 0 0 0,0 0-1 0 0,1 0 1 0 0,-1 1 0 0 0,1-1-1 0 0,-1 1 1 0 0,1 0 0 0 0,0 0-1 0 0,-1 0 1 0 0,1 1 0 0 0,0-1-1 0 0,-5 6 1 0 0,7-5-14 0 0,0-1 0 0 0,0 0 0 0 0,0 0 0 0 0,0 1 0 0 0,0-1 0 0 0,1 0 0 0 0,-1 1 0 0 0,1-1 0 0 0,-1 1 1 0 0,1-1-1 0 0,0 1 0 0 0,0-1 0 0 0,0 0 0 0 0,0 1 0 0 0,1-1 0 0 0,0 5 0 0 0,16 44 106 0 0,-5-20 228 0 0,-9-20-236 0 0,0 1-7 0 0,0 0-1 0 0,0 0 0 0 0,1 22 1 0 0,35-33-1485 0 0,-31-2 671 0 0,1-1-1 0 0,-1 0 1 0 0,0 0-1 0 0,15-7 1 0 0,-1-1-2359 0 0,-18 8 1193 0 0,-6 1-203 0 0,-115 30 1000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42 1080 0 0,'0'0'9401'0'0,"-120"-5"-9309"0"0,98 3-92 0 0,-1-3-112 0 0,1 1-108 0 0,-1-1-388 0 0,2-4-388 0 0,5 2-824 0 0,2 2-1057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56 0 0,'0'0'3524'0'0,"-3"17"2808"0"0,-4 19-5571 0 0,7-34-766 0 0,-7 21-710 0 0,1 2 0 0 0,2-1 1 0 0,-4 43-1 0 0,8-67 489 0 0,5-5-4358 0 0,3-11 3120 0 0,-6 11 988 0 0,4-7-267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3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49 557 3476 0 0,'0'0'4139'0'0,"12"-15"-3953"0"0,36-50-40 0 0,-43 57-113 0 0,-1 0 0 0 0,0 0 0 0 0,0-1 1 0 0,-1 1-1 0 0,0-1 0 0 0,-1 0 0 0 0,0 0 0 0 0,0 0 0 0 0,-1 0 0 0 0,0-1 0 0 0,0 1 0 0 0,-2-10 0 0 0,2-4 130 0 0,-1 6-120 0 0,0-1 1 0 0,-1 1-1 0 0,-1 0 0 0 0,0-1 1 0 0,-2 1-1 0 0,0 0 0 0 0,0 1 1 0 0,-2-1-1 0 0,0 1 0 0 0,-9-16 1 0 0,6 15-881 0 0,-1 0 0 0 0,-1 0 0 0 0,-1 1 0 0 0,0 1-1 0 0,-16-16 1 0 0,14 17-2245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18 768 0 0,'0'0'3128'0'0,"25"-18"-1017"0"0,-19 19-1981 0 0,0-1 0 0 0,0 1-1 0 0,0 0 1 0 0,0 0 0 0 0,-1 1 0 0 0,1 0 0 0 0,0 0 0 0 0,-1 0 0 0 0,1 0 0 0 0,-1 1 0 0 0,1 0 0 0 0,-1 0 0 0 0,0 1 0 0 0,-1 0 0 0 0,1-1 0 0 0,-1 1 0 0 0,1 1 0 0 0,-1-1 0 0 0,0 1 0 0 0,-1 0 0 0 0,1-1 0 0 0,4 11 0 0 0,-5-11-107 0 0,0 1 0 0 0,0-1 0 0 0,-1 1 0 0 0,0 0 1 0 0,0 0-1 0 0,0 0 0 0 0,-1 0 0 0 0,1 0 0 0 0,-1 0 0 0 0,0 1 0 0 0,-1-1 0 0 0,1 0 0 0 0,-1 0 0 0 0,0 1 0 0 0,-1-1 0 0 0,1 0 1 0 0,-2 7-1 0 0,0-8-25 0 0,1-1 0 0 0,-1 1 0 0 0,0 0 0 0 0,0 0 0 0 0,0-1 0 0 0,0 1 1 0 0,-1-1-1 0 0,0 0 0 0 0,0 0 0 0 0,1 0 0 0 0,-2 0 0 0 0,1 0 0 0 0,0-1 1 0 0,0 1-1 0 0,-1-1 0 0 0,0 0 0 0 0,1 0 0 0 0,-1 0 0 0 0,0 0 0 0 0,0-1 1 0 0,0 0-1 0 0,-4 1 0 0 0,0 1-42 0 0,1-2 0 0 0,0 1 0 0 0,-1-1 0 0 0,1 0 0 0 0,-1 0-1 0 0,1-1 1 0 0,-10-1 0 0 0,15 1-136 0 0,0 0 0 0 0,0-1-1 0 0,1 1 1 0 0,-1 0 0 0 0,0-1-1 0 0,1 0 1 0 0,-1 1-1 0 0,0-1 1 0 0,1 0 0 0 0,-1 0-1 0 0,1 0 1 0 0,-1 0 0 0 0,1 0-1 0 0,0 0 1 0 0,-1 0 0 0 0,1 0-1 0 0,0-1 1 0 0,0 1-1 0 0,0 0 1 0 0,0-1 0 0 0,0 1-1 0 0,0-1 1 0 0,0 1 0 0 0,0-1-1 0 0,0 0 1 0 0,1 1 0 0 0,-1-1-1 0 0,1 0 1 0 0,-1 1-1 0 0,1-1 1 0 0,0 0 0 0 0,0 0-1 0 0,0 1 1 0 0,0-4 0 0 0,0-7-2193 0 0,4 6 2042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2 1404 0 0,'0'0'4274'0'0,"-14"-1"-4051"0"0,-12 0-105 0 0,-1 1 0 0 0,1 2-1 0 0,-32 5 1 0 0,56-7-43 0 0,0 1 0 0 0,0-1 0 0 0,1 1 0 0 0,-1 0 0 0 0,0 0 0 0 0,1 0 0 0 0,-1 0 0 0 0,0 0 0 0 0,1 0 0 0 0,-1 1 0 0 0,1-1-1 0 0,0 0 1 0 0,0 1 0 0 0,-1-1 0 0 0,1 1 0 0 0,0 0 0 0 0,0-1 0 0 0,0 1 0 0 0,0 0 0 0 0,1-1 0 0 0,-1 1 0 0 0,0 0 0 0 0,1 0 0 0 0,-1 0 0 0 0,1 0 0 0 0,0-1 0 0 0,-1 4 0 0 0,0 8-6 0 0,1 0 1 0 0,0 0-1 0 0,2 16 1 0 0,0 0-34 0 0,-2-28-57 0 0,0 1 0 0 0,0 0-1 0 0,0 0 1 0 0,0 0 0 0 0,0-1-1 0 0,0 1 1 0 0,1 0-1 0 0,-1 0 1 0 0,0-1 0 0 0,1 1-1 0 0,0 0 1 0 0,-1 0-1 0 0,1-1 1 0 0,0 1 0 0 0,0-1-1 0 0,0 1 1 0 0,0-1-1 0 0,0 1 1 0 0,0-1 0 0 0,0 0-1 0 0,0 1 1 0 0,1-1 0 0 0,-1 0-1 0 0,3 2 1 0 0,-1-2-549 0 0,0 0 1 0 0,1 0-1 0 0,-1-1 0 0 0,0 1 1 0 0,1-1-1 0 0,-1 1 0 0 0,1-1 1 0 0,-1 0-1 0 0,1 0 1 0 0,-1-1-1 0 0,7-1 0 0 0,2 1-605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 2756 0 0,'0'0'1576'0'0,"-107"-7"-3800"0"0,101 2 268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3820 0 0,'0'0'4293'0'0,"9"8"-4054"0"0,24 25 10 0 0,-32-30-254 0 0,0 0 0 0 0,1 0-1 0 0,-1 0 1 0 0,0 0-1 0 0,0 0 1 0 0,0 0-1 0 0,-1 0 1 0 0,1 0-1 0 0,-1 0 1 0 0,0 0-1 0 0,0 1 1 0 0,0-1-1 0 0,0 0 1 0 0,0 0 0 0 0,-1 0-1 0 0,1 0 1 0 0,-1 0-1 0 0,0 0 1 0 0,0 0-1 0 0,0 0 1 0 0,0 0-1 0 0,-1 0 1 0 0,1 0-1 0 0,-1 0 1 0 0,-2 3-1 0 0,-3 8 34 0 0,5-9 37 0 0,0 0 0 0 0,0 0 1 0 0,1 0-1 0 0,0 1 0 0 0,0-1 0 0 0,0 1 1 0 0,0 7-1 0 0,1-12-29 0 0,0 0 0 0 0,0 0 0 0 0,0 0 0 0 0,1 1 0 0 0,-1-1 0 0 0,0 0 0 0 0,1 0 0 0 0,-1 0 0 0 0,1 0 0 0 0,-1 0 0 0 0,1 0 0 0 0,0 0 0 0 0,-1 0 0 0 0,1 0-1 0 0,0 0 1 0 0,0 0 0 0 0,-1-1 0 0 0,1 1 0 0 0,0 0 0 0 0,0 0 0 0 0,0-1 0 0 0,0 1 0 0 0,0-1 0 0 0,0 1 0 0 0,0-1 0 0 0,0 1 0 0 0,1-1 0 0 0,-1 1 0 0 0,0-1 0 0 0,0 0 0 0 0,0 0 0 0 0,0 0 0 0 0,0 0 0 0 0,1 0 0 0 0,-1 0 0 0 0,0 0 0 0 0,2 0 0 0 0,15 0-443 0 0,-1-2 0 0 0,0 1 0 0 0,31-9 1 0 0,18-10-6958 0 0,-52 14 6163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81 1620 0 0,'0'0'6975'0'0,"-5"15"-6828"0"0,-3 7-79 0 0,3-11 88 0 0,1 0 0 0 0,0 1-1 0 0,1-1 1 0 0,-3 14 0 0 0,6-25-149 0 0,0 0 0 0 0,0 1 1 0 0,0-1-1 0 0,0 1 0 0 0,0-1 1 0 0,0 1-1 0 0,0-1 0 0 0,0 0 0 0 0,0 1 1 0 0,0-1-1 0 0,0 1 0 0 0,0-1 0 0 0,0 1 1 0 0,0-1-1 0 0,1 0 0 0 0,-1 1 1 0 0,0-1-1 0 0,0 1 0 0 0,0-1 0 0 0,1 0 1 0 0,-1 1-1 0 0,0-1 0 0 0,0 0 1 0 0,1 1-1 0 0,-1-1 0 0 0,0 0 0 0 0,1 0 1 0 0,-1 1-1 0 0,0-1 0 0 0,1 0 0 0 0,-1 0 1 0 0,0 1-1 0 0,1-1 0 0 0,-1 0 1 0 0,1 0-1 0 0,-1 0 0 0 0,0 0 0 0 0,1 0 1 0 0,0 1-1 0 0,23-3-328 0 0,-18 0 217 0 0,0 0 0 0 0,0 0 0 0 0,-1 0 0 0 0,1 0 0 0 0,-1-1 0 0 0,8-4 0 0 0,-6-2 6 0 0,-1 1 0 0 0,1-1 0 0 0,-2 0 0 0 0,1-1 0 0 0,-1 0 0 0 0,0 1 0 0 0,-1-2 0 0 0,0 1 0 0 0,-1 0 0 0 0,3-16 0 0 0,11-26-20 0 0,-17 52 145 0 0,0-1 0 0 0,0 1 0 0 0,0 0 0 0 0,0 0 0 0 0,0 0 0 0 0,0-1 0 0 0,0 1 0 0 0,0 0 0 0 0,0 0 0 0 0,0 0 0 0 0,0-1 1 0 0,0 1-1 0 0,0 0 0 0 0,0 0 0 0 0,1 0 0 0 0,-1 0 0 0 0,0-1 0 0 0,0 1 0 0 0,0 0 0 0 0,0 0 0 0 0,0 0 0 0 0,1 0 0 0 0,-1 0 0 0 0,0-1 0 0 0,0 1 1 0 0,0 0-1 0 0,0 0 0 0 0,1 0 0 0 0,-1 0 0 0 0,0 0 0 0 0,0 0 0 0 0,0 0 0 0 0,1 0 0 0 0,-1 0 0 0 0,0 0 0 0 0,0 0 0 0 0,0 0 0 0 0,1 0 0 0 0,-1 0 1 0 0,0 0-1 0 0,0 0 0 0 0,0 0 0 0 0,1 0 0 0 0,-1 0 0 0 0,0 0 0 0 0,0 0 0 0 0,0 0 0 0 0,1 0 0 0 0,6 12 220 0 0,2 21-569 0 0,-8-31 425 0 0,33 119 498 0 0,-39-120-589 0 0,-1 0 0 0 0,1-1 0 0 0,-1 0 0 0 0,0 0 0 0 0,1-1 0 0 0,-11-1 0 0 0,-7-6-59 0 0,-15-6 177 0 0,19 1-3938 0 0,29 14-878 0 0,5 2 3423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1380 0 0,'0'0'5111'0'0,"-7"6"-5110"0"0,3-3 10 0 0,-1 1-13 0 0,-1 0 0 0 0,1 0-1 0 0,-1 0 1 0 0,0-1 0 0 0,0 1 0 0 0,0-1 0 0 0,-12 4 0 0 0,18-7 24 0 0,0 0 0 0 0,0 0 1 0 0,-1 0-1 0 0,1 0 0 0 0,0 0 0 0 0,0 0 1 0 0,0 0-1 0 0,-1 0 0 0 0,1 0 1 0 0,0 0-1 0 0,0 0 0 0 0,0 0 0 0 0,-1 0 1 0 0,1 0-1 0 0,0 0 0 0 0,0 1 0 0 0,0-1 1 0 0,0 0-1 0 0,-1 0 0 0 0,1 0 0 0 0,0 0 1 0 0,0 1-1 0 0,0-1 0 0 0,0 0 0 0 0,0 0 1 0 0,0 0-1 0 0,0 0 0 0 0,-1 1 0 0 0,1-1 1 0 0,0 0-1 0 0,0 0 0 0 0,0 0 0 0 0,0 1 1 0 0,0-1-1 0 0,0 0 0 0 0,0 0 1 0 0,0 0-1 0 0,0 1 0 0 0,0-1 0 0 0,0 0 1 0 0,0 0-1 0 0,0 0 0 0 0,0 1 0 0 0,8 10 288 0 0,11 5-190 0 0,4-2 14 0 0,28 22 474 0 0,-48-34-581 0 0,-1 0 1 0 0,0 1-1 0 0,0-1 0 0 0,0 1 0 0 0,0-1 1 0 0,-1 1-1 0 0,1 0 0 0 0,-1 0 0 0 0,1 0 1 0 0,-1 0-1 0 0,0 0 0 0 0,0 0 0 0 0,0 0 1 0 0,-1 0-1 0 0,1 0 0 0 0,-1 0 0 0 0,1 3 1 0 0,-2-4-34 0 0,0 0 0 0 0,1-1-1 0 0,-1 1 1 0 0,0-1 0 0 0,0 0 0 0 0,0 1 0 0 0,0-1 0 0 0,0 0 0 0 0,0 1 0 0 0,0-1 0 0 0,-1 0 0 0 0,1 0 0 0 0,0 0 0 0 0,-1 0 0 0 0,1 0 0 0 0,-1 0 0 0 0,1-1 0 0 0,-1 1 0 0 0,1 0 0 0 0,-1-1 0 0 0,1 1 0 0 0,-1-1 0 0 0,0 1 0 0 0,1-1 0 0 0,-4 0 0 0 0,-46 7-282 0 0,49-7 281 0 0,-45-2-810 0 0,46 2 636 0 0,0-1 1 0 0,-1 1 0 0 0,1 0-1 0 0,0-1 1 0 0,0 1 0 0 0,-1-1 0 0 0,1 0-1 0 0,0 1 1 0 0,0-1 0 0 0,0 0-1 0 0,0 0 1 0 0,0 0 0 0 0,0 0 0 0 0,0 0-1 0 0,0 0 1 0 0,0 0 0 0 0,1 0-1 0 0,-1 0 1 0 0,0 0 0 0 0,1 0 0 0 0,-1 0-1 0 0,1-1 1 0 0,-1 1 0 0 0,1 0-1 0 0,-1-1 1 0 0,1 1 0 0 0,0 0 0 0 0,0 0-1 0 0,-1-1 1 0 0,1 1 0 0 0,0-2 0 0 0,0-5-1710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1668 0 0,'0'0'5240'0'0,"-16"6"-4923"0"0,-50 20 11 0 0,63-25-265 0 0,0 0 0 0 0,0 1-1 0 0,0 0 1 0 0,0-1 0 0 0,0 1 0 0 0,1 0-1 0 0,-1 1 1 0 0,0-1 0 0 0,1 0-1 0 0,0 1 1 0 0,-1-1 0 0 0,1 1 0 0 0,0 0-1 0 0,0 0 1 0 0,1 0 0 0 0,-1 0-1 0 0,1 0 1 0 0,-3 6 0 0 0,2-2 93 0 0,1 1 0 0 0,0 0 0 0 0,0-1 0 0 0,1 1 0 0 0,0 13 0 0 0,0-9 187 0 0,0-10-356 0 0,1 0 0 0 0,-1 0 1 0 0,0 0-1 0 0,1 0 0 0 0,-1-1 1 0 0,1 1-1 0 0,0 0 1 0 0,-1 0-1 0 0,1-1 0 0 0,0 1 1 0 0,0-1-1 0 0,0 1 0 0 0,0 0 1 0 0,1-1-1 0 0,-1 0 1 0 0,0 1-1 0 0,1-1 0 0 0,-1 0 1 0 0,0 0-1 0 0,1 0 0 0 0,0 0 1 0 0,-1 0-1 0 0,1 0 1 0 0,-1 0-1 0 0,1 0 0 0 0,0-1 1 0 0,0 1-1 0 0,0 0 0 0 0,-1-1 1 0 0,1 0-1 0 0,3 1 1 0 0,3 0-895 0 0,0 0 1 0 0,0 0 0 0 0,0-1 0 0 0,1 0 0 0 0,14-2 0 0 0,-7-3-1881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25 3112 0 0,'0'0'1228'0'0,"-105"-25"-5568"0"0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 1464 0 0,'0'0'7008'0'0,"4"16"-6873"0"0,12 53 35 0 0,-15-64-121 0 0,-1 0-1 0 0,1 0 1 0 0,-1 0-1 0 0,0 0 1 0 0,-1 0-1 0 0,1 0 1 0 0,-1 0-1 0 0,0-1 1 0 0,0 1-1 0 0,0 0 1 0 0,-1 0-1 0 0,0-1 1 0 0,0 1-1 0 0,0-1 1 0 0,0 1-1 0 0,-5 5 1 0 0,-5 15 253 0 0,10-21-142 0 0,0 0 0 0 0,0 0 0 0 0,1 1 1 0 0,0-1-1 0 0,0 1 0 0 0,0-1 1 0 0,1 1-1 0 0,-1 8 0 0 0,2-12-183 0 0,-1 0 0 0 0,1 0 0 0 0,0 0 0 0 0,-1 1 0 0 0,1-1 0 0 0,0 0 0 0 0,0 0 0 0 0,0 0 0 0 0,0 0 0 0 0,0-1 0 0 0,0 1 0 0 0,0 0-1 0 0,0 0 1 0 0,0-1 0 0 0,1 1 0 0 0,-1 0 0 0 0,0-1 0 0 0,0 1 0 0 0,1-1 0 0 0,-1 1 0 0 0,0-1 0 0 0,1 0 0 0 0,-1 0 0 0 0,0 0 0 0 0,1 0 0 0 0,-1 0 0 0 0,0 0 0 0 0,1 0-1 0 0,-1 0 1 0 0,0 0 0 0 0,3-1 0 0 0,18 0-2100 0 0,0-1-1 0 0,28-5 1 0 0,-32 3-1755 0 0</inkml:trace>
  <inkml:trace contextRef="#ctx0" brushRef="#br0" timeOffset="1">124 158 3808 0 0,'0'0'3673'0'0,"-111"-17"-4065"0"0,105 11-164 0 0,2 1-188 0 0,2-2-377 0 0,2 0-651 0 0,0 0-812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3744 0 0,'0'0'5293'0'0,"2"96"-5097"0"0,-2-77-96 0 0,0 0-92 0 0,2 0-8 0 0,0-3-8 0 0,0 0-56 0 0,0-6 60 0 0,2 1-124 0 0,-2-4-444 0 0,0-4-464 0 0,4-1-332 0 0,0-2-545 0 0,3 0-879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0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0 736 0 0,'0'0'5301'0'0,"10"4"1480"0"0,-20-1-6847 0 0,0 0 1 0 0,0-1-1 0 0,0 0 0 0 0,0-1 1 0 0,-1 0-1 0 0,1 0 1 0 0,0-1-1 0 0,-1 0 0 0 0,-12-3 1 0 0,-13 1-1507 0 0,18-3-481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3304 0 0,'0'0'1617'0'0,"-4"15"-731"0"0,3-11-800 0 0,-5 27 797 0 0,0 0 1 0 0,-2 51 0 0 0,8-80-840 0 0,0 0-1 0 0,0 0 1 0 0,0 0-1 0 0,0 0 1 0 0,0 0-1 0 0,0 0 1 0 0,1 0-1 0 0,-1 0 1 0 0,0 0 0 0 0,1 0-1 0 0,0 0 1 0 0,0 0-1 0 0,-1-1 1 0 0,1 1-1 0 0,0 0 1 0 0,0 0-1 0 0,1-1 1 0 0,-1 1 0 0 0,0-1-1 0 0,0 1 1 0 0,1-1-1 0 0,-1 0 1 0 0,1 1-1 0 0,-1-1 1 0 0,1 0-1 0 0,0 0 1 0 0,-1 0-1 0 0,1 0 1 0 0,0 0 0 0 0,0 0-1 0 0,0-1 1 0 0,0 1-1 0 0,-1-1 1 0 0,1 1-1 0 0,0-1 1 0 0,0 0-1 0 0,0 1 1 0 0,0-1-1 0 0,0 0 1 0 0,0-1 0 0 0,0 1-1 0 0,0 0 1 0 0,0 0-1 0 0,3-1 1 0 0,0 0-69 0 0,0-1 1 0 0,1 1-1 0 0,-1-1 1 0 0,0 0-1 0 0,0 0 1 0 0,0 0-1 0 0,0-1 1 0 0,-1 0 0 0 0,1 0-1 0 0,-1 0 1 0 0,0 0-1 0 0,1-1 1 0 0,-1 1-1 0 0,-1-1 1 0 0,6-7-1 0 0,-5 5-19 0 0,-1 0 0 0 0,0 0 0 0 0,0 0 0 0 0,-1-1-1 0 0,0 1 1 0 0,0-1 0 0 0,0 1 0 0 0,-1-1 0 0 0,0 0 0 0 0,0 0-1 0 0,-1 0 1 0 0,0-10 0 0 0,0 14-139 0 0,-1 0 0 0 0,1 1-1 0 0,-1-1 1 0 0,1 0 0 0 0,-1 0 0 0 0,0 1-1 0 0,0-1 1 0 0,0 1 0 0 0,-1-1 0 0 0,1 1-1 0 0,-1-1 1 0 0,1 1 0 0 0,-1 0 0 0 0,0-1-1 0 0,1 1 1 0 0,-1 0 0 0 0,-1 0 0 0 0,1 0-1 0 0,0 1 1 0 0,0-1 0 0 0,-1 0 0 0 0,1 1-1 0 0,0 0 1 0 0,-1-1 0 0 0,0 1 0 0 0,1 0-1 0 0,-1 0 1 0 0,0 1 0 0 0,1-1 0 0 0,-1 0-1 0 0,0 1 1 0 0,-3 0 0 0 0,0-1-2012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3916 0 0,'0'0'3813'0'0,"3"-16"-3449"0"0,-1 7-313 0 0,3-17 232 0 0,0 0 1 0 0,0-38-1 0 0,-5 63-261 0 0,0 1 0 0 0,0 0 0 0 0,0 0 0 0 0,0 0-1 0 0,0-1 1 0 0,0 1 0 0 0,0 0 0 0 0,0 0 0 0 0,0-1 0 0 0,0 1 0 0 0,0 0-1 0 0,0 0 1 0 0,0 0 0 0 0,0-1 0 0 0,0 1 0 0 0,1 0 0 0 0,-1 0-1 0 0,0 0 1 0 0,0-1 0 0 0,0 1 0 0 0,0 0 0 0 0,0 0 0 0 0,0 0 0 0 0,1 0-1 0 0,-1-1 1 0 0,0 1 0 0 0,0 0 0 0 0,0 0 0 0 0,0 0 0 0 0,1 0 0 0 0,-1 0-1 0 0,0 0 1 0 0,0-1 0 0 0,0 1 0 0 0,1 0 0 0 0,-1 0 0 0 0,0 0-1 0 0,0 0 1 0 0,0 0 0 0 0,1 0 0 0 0,-1 0 0 0 0,0 0 0 0 0,0 0 0 0 0,0 0-1 0 0,1 0 1 0 0,12 7 150 0 0,7 12-507 0 0,-1 4 280 0 0,38 42-73 0 0,-53-61 180 0 0,-1-1-1 0 0,1 0 0 0 0,0 0 0 0 0,0 0 0 0 0,0-1 0 0 0,0 1 1 0 0,1-1-1 0 0,-1 0 0 0 0,1 0 0 0 0,-1-1 0 0 0,1 1 0 0 0,-1-1 1 0 0,1 0-1 0 0,8 1 0 0 0,-11-3-71 0 0,-1 1-1 0 0,0-1 1 0 0,0 0-1 0 0,0 1 1 0 0,0-1-1 0 0,0 0 1 0 0,0 0-1 0 0,0 0 1 0 0,0 0-1 0 0,0 0 1 0 0,0 0 0 0 0,0 0-1 0 0,0 0 1 0 0,-1 0-1 0 0,1 0 1 0 0,0 0-1 0 0,-1-1 1 0 0,1 1-1 0 0,-1 0 1 0 0,1 0 0 0 0,-1-1-1 0 0,0 1 1 0 0,1 0-1 0 0,-1-1 1 0 0,0 1-1 0 0,0 0 1 0 0,0-1-1 0 0,0-2 1 0 0,1-49 34 0 0,-1 43-24 0 0,-2-37-107 0 0,0 29-471 0 0,2 1 0 0 0,0 0 0 0 0,0-1 0 0 0,5-20 0 0 0,7 19-3457 0 0,-3 13 1535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11 1980 0 0,'0'0'5533'0'0,"-6"-1"-5083"0"0,-146-8 1691 0 0,146 203 153 0 0,7-193-2312 0 0,-1 0 0 0 0,1 1 0 0 0,-1-1-1 0 0,1 0 1 0 0,0 0 0 0 0,0 0 0 0 0,-1 0-1 0 0,1 0 1 0 0,0 0 0 0 0,0 0 0 0 0,0 0-1 0 0,0 0 1 0 0,0-1 0 0 0,0 1 0 0 0,1 0-1 0 0,-1-1 1 0 0,0 1 0 0 0,0 0 0 0 0,0-1-1 0 0,1 0 1 0 0,-1 1 0 0 0,0-1 0 0 0,0 0-1 0 0,1 1 1 0 0,-1-1 0 0 0,0 0 0 0 0,1 0-1 0 0,-1 0 1 0 0,3-1 0 0 0,47 1-2311 0 0,-46 0 1931 0 0,43-12-4938 0 0,-32 7 2636 0 0</inkml:trace>
  <inkml:trace contextRef="#ctx0" brushRef="#br0" timeOffset="1">237 130 2912 0 0,'0'0'5405'0'0,"-109"-2"-5017"0"0,91 2-104 0 0,-3-1-180 0 0,3-1-104 0 0,-1 0-8 0 0,3 0-136 0 0,1-1-216 0 0,1-1-824 0 0,8 4-989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1308 0 0,'0'0'6973'0'0,"16"-29"-2430"0"0,-2 251-4530 0 0,-8-151-7 0 0,-6-59-529 0 0,1 10 899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3156 0 0,'0'0'5724'0'0,"0"-6"-5315"0"0,2 1-366 0 0,-1 0 0 0 0,1 1 0 0 0,-1-1 1 0 0,1 0-1 0 0,1 0 0 0 0,-1 1 0 0 0,1-1 0 0 0,-1 1 1 0 0,1 0-1 0 0,1 0 0 0 0,-1 0 0 0 0,0 0 1 0 0,1 1-1 0 0,0-1 0 0 0,0 1 0 0 0,0 0 0 0 0,0 0 1 0 0,1 0-1 0 0,-1 1 0 0 0,1 0 0 0 0,-1 0 0 0 0,1 0 1 0 0,0 0-1 0 0,0 0 0 0 0,0 1 0 0 0,0 0 0 0 0,0 0 1 0 0,0 1-1 0 0,7-1 0 0 0,-4 0-58 0 0,-1 1-1 0 0,1-1 1 0 0,0 1 0 0 0,0 1-1 0 0,-1 0 1 0 0,1 0 0 0 0,-1 0-1 0 0,1 1 1 0 0,-1 0 0 0 0,1 0-1 0 0,-1 1 1 0 0,0 0 0 0 0,0 1-1 0 0,0-1 1 0 0,-1 1 0 0 0,1 0-1 0 0,-1 1 1 0 0,0 0 0 0 0,0 0-1 0 0,6 6 1 0 0,-9-8 29 0 0,-1 1 1 0 0,1-1-1 0 0,-1 0 0 0 0,1 1 1 0 0,-1 0-1 0 0,0 0 0 0 0,-1-1 1 0 0,1 1-1 0 0,-1 0 0 0 0,1 0 1 0 0,-1 0-1 0 0,0 1 0 0 0,-1-1 1 0 0,1 0-1 0 0,-1 0 0 0 0,0 0 1 0 0,0 1-1 0 0,0-1 0 0 0,-1 8 1 0 0,-1-9-15 0 0,1 1-1 0 0,-1-1 1 0 0,0 0 0 0 0,0 1 0 0 0,0-1-1 0 0,-1 0 1 0 0,1 0 0 0 0,-1-1 0 0 0,1 1-1 0 0,-1 0 1 0 0,0-1 0 0 0,0 1 0 0 0,0-1-1 0 0,0 0 1 0 0,-1 0 0 0 0,1 0 0 0 0,0-1-1 0 0,-1 1 1 0 0,1-1 0 0 0,-1 0 0 0 0,0 0 0 0 0,-3 1-1 0 0,-8 1-130 0 0,0-1 0 0 0,0 0 0 0 0,0-1 0 0 0,-24-1 0 0 0,-2-4-3408 0 0,37 3 1798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0 400 0 0,'0'0'9855'0'0,"4"2"-9562"0"0,-2 1-287 0 0,1-1 0 0 0,0 1 0 0 0,-1-1-1 0 0,1 1 1 0 0,-1 0 0 0 0,0 0 0 0 0,0 0-1 0 0,0 0 1 0 0,0 1 0 0 0,0-1 0 0 0,-1 0-1 0 0,0 1 1 0 0,1-1 0 0 0,-1 1 0 0 0,0 4-1 0 0,11 70-477 0 0,-5-32 289 0 0,3 15-21 0 0,-5-29 262 0 0,0-1 1 0 0,20 56-1 0 0,-26-104-836 0 0,0 0 0 0 0,2 0 0 0 0,4-31 0 0 0,-5 47 762 0 0,0-1 0 0 0,1 1 0 0 0,-1 0 0 0 0,0-1 0 0 0,1 1 0 0 0,-1-1-1 0 0,1 1 1 0 0,-1 0 0 0 0,1-1 0 0 0,0 1 0 0 0,0 0 0 0 0,0 0 0 0 0,-1-1 0 0 0,1 1 0 0 0,0 0 0 0 0,0 0 0 0 0,0 0 0 0 0,1 0 0 0 0,-1 0-1 0 0,0 0 1 0 0,0 0 0 0 0,0 1 0 0 0,1-1 0 0 0,-1 0 0 0 0,1 1 0 0 0,-1-1 0 0 0,0 1 0 0 0,1-1 0 0 0,1 1 0 0 0,0 0-35 0 0,0 1 1 0 0,0-1 0 0 0,0 1 0 0 0,0 0-1 0 0,0 0 1 0 0,0 0 0 0 0,0 1-1 0 0,-1-1 1 0 0,1 1 0 0 0,-1-1 0 0 0,1 1-1 0 0,-1 0 1 0 0,4 3 0 0 0,3 3 182 0 0,-1 1 0 0 0,0 0 1 0 0,0 0-1 0 0,-1 0 0 0 0,0 1 1 0 0,10 20-1 0 0,-16-28-2 0 0,0-1 1 0 0,0 0-1 0 0,-1 0 1 0 0,1 1-1 0 0,-1-1 0 0 0,1 1 1 0 0,-1-1-1 0 0,1 1 1 0 0,-1-1-1 0 0,1 1 0 0 0,-1-1 1 0 0,0 1-1 0 0,0-1 1 0 0,0 1-1 0 0,0-1 0 0 0,0 1 1 0 0,0-1-1 0 0,-1 1 1 0 0,1-1-1 0 0,0 1 0 0 0,-2 2 1 0 0,-1-3-93 0 0,1 0 0 0 0,-1 0 0 0 0,0 0 0 0 0,0 0 0 0 0,0-1 0 0 0,0 1 1 0 0,0-1-1 0 0,0 1 0 0 0,0-1 0 0 0,0 0 0 0 0,0 0 0 0 0,-4-1 0 0 0,-27-2 209 0 0,-2 1-3837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3116 0 0,'0'0'8057'0'0,"-10"1"-7754"0"0,5 0-267 0 0,-59 9 128 0 0,60-10-174 0 0,0 1-1 0 0,0 0 1 0 0,0 1-1 0 0,0-1 0 0 0,0 0 1 0 0,0 1-1 0 0,0 0 0 0 0,1 0 1 0 0,-1 0-1 0 0,1 0 1 0 0,0 1-1 0 0,-1-1 0 0 0,1 1 1 0 0,-3 4-1 0 0,5-6-9 0 0,0 1 0 0 0,1-1 0 0 0,-1 1 0 0 0,1-1 0 0 0,0 1 0 0 0,-1-1 0 0 0,1 1 0 0 0,0-1 0 0 0,0 1 0 0 0,0-1 0 0 0,0 1 0 0 0,0-1 0 0 0,0 1 1 0 0,0-1-1 0 0,1 1 0 0 0,-1-1 0 0 0,0 1 0 0 0,1-1 0 0 0,-1 1 0 0 0,1-1 0 0 0,0 1 0 0 0,-1-1 0 0 0,1 0 0 0 0,0 1 0 0 0,0-1 0 0 0,0 0 0 0 0,0 0 0 0 0,0 0 0 0 0,0 0 0 0 0,0 0 0 0 0,1 0 0 0 0,-1 0 0 0 0,0 0 0 0 0,0 0 0 0 0,1 0 0 0 0,-1-1 0 0 0,3 2 0 0 0,8 4-193 0 0,0 0 0 0 0,0-1 0 0 0,18 6-1 0 0,-16-7 126 0 0,1 2 80 0 0,1 0 1 0 0,-2 1-1 0 0,1 1 1 0 0,17 11-1 0 0,-30-17 33 0 0,1 0-1 0 0,0-1 1 0 0,-1 1-1 0 0,1 0 0 0 0,-1 0 1 0 0,0 1-1 0 0,0-1 1 0 0,1 0-1 0 0,-2 1 1 0 0,1-1-1 0 0,0 1 1 0 0,0 0-1 0 0,-1 0 1 0 0,1 0-1 0 0,-1-1 1 0 0,0 1-1 0 0,0 0 1 0 0,0 0-1 0 0,-1 1 0 0 0,1-1 1 0 0,-1 0-1 0 0,1 0 1 0 0,-1 0-1 0 0,0 0 1 0 0,0 0-1 0 0,0 1 1 0 0,-1-1-1 0 0,1 0 1 0 0,-1 0-1 0 0,-1 3 1 0 0,1-3-7 0 0,-1 0 0 0 0,0-1 0 0 0,0 1 0 0 0,0-1 0 0 0,0 1 0 0 0,-1-1 0 0 0,1 0 0 0 0,0 0 0 0 0,-1 0 0 0 0,0 0 1 0 0,1 0-1 0 0,-1-1 0 0 0,0 1 0 0 0,0-1 0 0 0,0 0 0 0 0,0 0 0 0 0,0 0 0 0 0,0 0 0 0 0,0 0 0 0 0,-7 0 0 0 0,-69 4 278 0 0,70-5-313 0 0,0-1 19 0 0,0 1 1 0 0,0-2-1 0 0,0 1 0 0 0,-15-5 0 0 0,-1-9-1197 0 0,24 14 1023 0 0,0 0 0 0 0,1 0 0 0 0,-1 0 0 0 0,1 0 0 0 0,-1 0 0 0 0,1 1 0 0 0,0-1 0 0 0,-1 0 0 0 0,1 0 0 0 0,0 0-1 0 0,0 0 1 0 0,0 0 0 0 0,-1 0 0 0 0,1 0 0 0 0,0 0 0 0 0,0 0 0 0 0,0 0 0 0 0,1 0 0 0 0,-1 0 0 0 0,0 0 0 0 0,0 0 0 0 0,0 0 0 0 0,1 0 0 0 0,-1 0 0 0 0,1-1 0 0 0,17-12-4186 0 0,-6 7 3177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51 309 3760 0 0,'0'0'6492'0'0,"-5"-16"-6274"0"0,2 8-217 0 0,-8-23-99 0 0,1-1 0 0 0,-7-45 0 0 0,15 67-139 0 0,1 1 0 0 0,0 0 0 0 0,1-1 0 0 0,0 1 0 0 0,0-1 0 0 0,1 1 0 0 0,0 0 0 0 0,4-14 0 0 0,-4 20 222 0 0,1 0-1 0 0,-1 1 1 0 0,1-1 0 0 0,-1 0 0 0 0,1 1 0 0 0,0-1 0 0 0,0 1-1 0 0,0-1 1 0 0,0 1 0 0 0,0 0 0 0 0,1 0 0 0 0,-1 0-1 0 0,1 0 1 0 0,-1 0 0 0 0,1 1 0 0 0,0-1 0 0 0,-1 1-1 0 0,1 0 1 0 0,0 0 0 0 0,0 0 0 0 0,0 0 0 0 0,0 0 0 0 0,0 0-1 0 0,0 1 1 0 0,1 0 0 0 0,-1 0 0 0 0,0 0 0 0 0,5 0-1 0 0,-4 1-12 0 0,-1-1 0 0 0,0 1 0 0 0,0 0 0 0 0,0 0 0 0 0,1 1 0 0 0,-1-1 0 0 0,0 1 0 0 0,-1-1 0 0 0,1 1 0 0 0,0 0 0 0 0,0 0 0 0 0,-1 0 0 0 0,1 0-1 0 0,-1 1 1 0 0,0-1 0 0 0,0 1 0 0 0,0-1 0 0 0,0 1 0 0 0,0 0 0 0 0,0 0 0 0 0,-1 0 0 0 0,1 0 0 0 0,-1 0 0 0 0,0 0 0 0 0,2 5 0 0 0,2 7 228 0 0,-1 0 0 0 0,0 1 0 0 0,-1-1 1 0 0,2 17-1 0 0,-3-8 143 0 0,1 9-238 0 0,1 0 1 0 0,11 43 0 0 0,-15-100-2542 0 0,1 20 2490 0 0,-1-1 0 0 0,0 1-1 0 0,1-1 1 0 0,-2 0 0 0 0,1 1 0 0 0,0-1-1 0 0,-1 1 1 0 0,0-1 0 0 0,0 0-1 0 0,0 1 1 0 0,-4-9 0 0 0,2 10 57 0 0,1-1-1 0 0,-1 1 1 0 0,-1 0-1 0 0,1 0 1 0 0,0 0-1 0 0,-1 0 1 0 0,1 0-1 0 0,-1 1 1 0 0,0-1-1 0 0,0 1 1 0 0,0 0 0 0 0,0 0-1 0 0,0 1 1 0 0,0-1-1 0 0,-1 1 1 0 0,-7-2-1 0 0,5 2-196 0 0,-1 0-1 0 0,1 0 0 0 0,-1 1 0 0 0,0 0 1 0 0,1 0-1 0 0,-1 0 0 0 0,1 1 1 0 0,-1 0-1 0 0,-7 3 0 0 0,14-4-68 0 0,0 0-1 0 0,1 0 1 0 0,-1 0-1 0 0,1 1 1 0 0,-1-1 0 0 0,0 0-1 0 0,1 0 1 0 0,-1 1-1 0 0,1-1 1 0 0,-1 0 0 0 0,1 1-1 0 0,-1-1 1 0 0,1 0-1 0 0,-1 1 1 0 0,1-1-1 0 0,-1 1 1 0 0,1-1 0 0 0,0 1-1 0 0,-1-1 1 0 0,1 1-1 0 0,0-1 1 0 0,-1 1 0 0 0,1-1-1 0 0,0 1 1 0 0,-1-1-1 0 0,1 1 1 0 0,0 0 0 0 0,0-1-1 0 0,0 1 1 0 0,0-1-1 0 0,0 2 1 0 0,0 1-1788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2684 0 0,'0'0'6013'0'0,"31"97"-6009"0"0,-27-77-4 0 0,-2 1 0 0 0,2-2-92 0 0,-2-2-232 0 0,0 1-336 0 0,4-4-432 0 0,-2-2-525 0 0,3-1-455 0 0,-1-1-552 0 0,6-1 2404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22 250 1104 0 0,'0'0'8037'0'0,"-1"-15"-7863"0"0,-18-132 101 0 0,18 143-283 0 0,1 0 0 0 0,-1 0 1 0 0,1 0-1 0 0,0 0 0 0 0,0 0 1 0 0,1 0-1 0 0,-1 0 0 0 0,2-6 1 0 0,-2 10-11 0 0,0-1 0 0 0,0 1 0 0 0,1-1 0 0 0,-1 1 1 0 0,0 0-1 0 0,1-1 0 0 0,-1 1 0 0 0,0-1 0 0 0,1 1 1 0 0,-1-1-1 0 0,0 1 0 0 0,1 0 0 0 0,-1-1 0 0 0,1 1 1 0 0,-1 0-1 0 0,1 0 0 0 0,-1-1 0 0 0,0 1 0 0 0,1 0 1 0 0,-1 0-1 0 0,1 0 0 0 0,-1-1 0 0 0,1 1 1 0 0,0 0-1 0 0,0 0 0 0 0,22 8-1141 0 0,-6 6 877 0 0,0 0 0 0 0,0 0 0 0 0,-2 2 0 0 0,0 0 0 0 0,0 1 0 0 0,14 23 0 0 0,32 35 3537 0 0,-60-76-3254 0 0,-1 1-1 0 0,1-1 1 0 0,-1 1 0 0 0,1-1-1 0 0,-1 1 1 0 0,1-1 0 0 0,-1 1-1 0 0,0-1 1 0 0,1 0 0 0 0,-1 1-1 0 0,0-1 1 0 0,1 1 0 0 0,-1-1-1 0 0,0 0 1 0 0,0 1 0 0 0,1-1-1 0 0,-1 0 1 0 0,0 0-1 0 0,0 1 1 0 0,0-1 0 0 0,0 0-1 0 0,0 1 1 0 0,0-1 0 0 0,0 0-1 0 0,-1 0 1 0 0,1 1 0 0 0,0-1-1 0 0,0 0 1 0 0,-1 0 0 0 0,0-32 188 0 0,-4-8-220 0 0,2 28-341 0 0,0-1 0 0 0,2 0 0 0 0,0 0 1 0 0,0-1-1 0 0,1 1 0 0 0,1 0 1 0 0,3-16-1 0 0,-3 29 45 0 0,-1-1 1 0 0,1 0-1 0 0,0 0 1 0 0,0 1-1 0 0,0-1 1 0 0,0 1 0 0 0,0-1-1 0 0,0 1 1 0 0,0-1-1 0 0,0 1 1 0 0,1 0-1 0 0,-1-1 1 0 0,0 1-1 0 0,1 0 1 0 0,2-1-1 0 0,6-4-833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1008 0 0,'0'0'8059'0'0,"-10"3"-7786"0"0,0 0-357 0 0,-20 7-179 0 0,1-1-1 0 0,-1-2 1 0 0,-54 7 0 0 0,74-10-3584 0 0,8 0-153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196 165 2212 0 0,'0'0'3603'0'0,"-1"17"-2282"0"0,1-5-1162 0 0,-1 12 86 0 0,1 0 1 0 0,1 0-1 0 0,1 0 1 0 0,7 33-1 0 0,1-39-342 0 0,2-20-2347 0 0,13-28-3148 0 0,-16 18 5353 0 0,5-4 89 0 0</inkml:trace>
  <inkml:trace contextRef="#ctx0" brushRef="#br0" timeOffset="1">340 20 1848 0 0,'0'0'7949'0'0,"-113"0"-7433"0"0,90 0-128 0 0,-2-2-68 0 0,1 1-88 0 0,-3-5-108 0 0,2 5-120 0 0,3-3-8 0 0,-1 1-172 0 0,3 1-428 0 0,3 2-480 0 0,3 0-668 0 0,8 0-1529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13 1968 0 0,'0'0'7380'0'0,"-13"0"-7078"0"0,2 1-357 0 0,0 0-51 0 0,1 0-1 0 0,-1-1 1 0 0,0 0-1 0 0,1 0 1 0 0,-1-1-1 0 0,1-1 1 0 0,-13-3-1 0 0,18-3-4862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56 736 0 0,'0'0'6673'0'0,"-14"-1"-1300"0"0,15 21-5345 0 0,1 0 0 0 0,1 0 1 0 0,1 0-1 0 0,0 0 0 0 0,2-1 0 0 0,0 0 1 0 0,1 0-1 0 0,1 0 0 0 0,20 33 1 0 0,-4-110-829 0 0,-10 6 647 0 0,-6 22-35 0 0,16-42 1 0 0,-20 63-375 0 0,0 1 1 0 0,0-1-1 0 0,1 1 1 0 0,0 0-1 0 0,8-8 0 0 0,6 4-4318 0 0,-11 11 2425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6 2812 0 0,'0'0'5434'0'0,"-6"0"-5128"0"0,-2-1-235 0 0,-5-1-10 0 0,-1 1 1 0 0,1 0-1 0 0,-1 1 1 0 0,0 0-1 0 0,-21 4 0 0 0,32-3-53 0 0,1 1 0 0 0,-1 0 0 0 0,1 0 0 0 0,0 0 0 0 0,0 0 0 0 0,-1 0 0 0 0,1 0 0 0 0,0 1 0 0 0,1-1 0 0 0,-1 1 0 0 0,0-1 0 0 0,1 1 0 0 0,0-1 0 0 0,-1 1 0 0 0,1 0-1 0 0,0 0 1 0 0,0 0 0 0 0,1 0 0 0 0,-1 0 0 0 0,1 0 0 0 0,-1 0 0 0 0,1 0 0 0 0,0 3 0 0 0,-1 10 160 0 0,1 0 1 0 0,3 30 0 0 0,-3-42-157 0 0,0-1 1 0 0,1 1 0 0 0,-1-1-1 0 0,1 1 1 0 0,0-1 0 0 0,0 1 0 0 0,0-1-1 0 0,1 0 1 0 0,-1 0 0 0 0,1 1-1 0 0,-1-1 1 0 0,1 0 0 0 0,0 0 0 0 0,0-1-1 0 0,1 1 1 0 0,-1 0 0 0 0,0-1 0 0 0,1 1-1 0 0,0-1 1 0 0,3 3 0 0 0,0-3-743 0 0,0 1-1 0 0,0-1 1 0 0,0 0 0 0 0,0-1 0 0 0,0 0 0 0 0,1 1 0 0 0,-1-2 0 0 0,0 1 0 0 0,13-1 0 0 0,-4 0-1456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8 2940 0 0,'0'0'6672'0'0,"-17"-1"-6378"0"0,-83-4 13 0 0,45 4-4437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17 273 3796 0 0,'0'0'5253'0'0,"-2"-14"-5074"0"0,0-9-122 0 0,-11-151 88 0 0,13 174-139 0 0,1-1 0 0 0,-1 1 0 0 0,0 0 0 0 0,0 0 0 0 0,0-1 0 0 0,0 1 0 0 0,0 0 0 0 0,1-1 0 0 0,-1 1 0 0 0,0 0 0 0 0,0 0 0 0 0,0-1 0 0 0,1 1 0 0 0,-1 0 0 0 0,0 0 0 0 0,0 0 0 0 0,1-1 1 0 0,-1 1-1 0 0,0 0 0 0 0,1 0 0 0 0,-1 0 0 0 0,0 0 0 0 0,1 0 0 0 0,-1 0 0 0 0,0 0 0 0 0,0-1 0 0 0,1 1 0 0 0,-1 0 0 0 0,0 0 0 0 0,1 0 0 0 0,-1 0 0 0 0,0 0 0 0 0,1 0 0 0 0,-1 0 1 0 0,0 1-1 0 0,1-1 0 0 0,-1 0 0 0 0,0 0 0 0 0,1 0 0 0 0,-1 0 0 0 0,0 0 0 0 0,0 0 0 0 0,1 1 0 0 0,-1-1 0 0 0,0 0 0 0 0,0 0 0 0 0,1 0 0 0 0,-1 1 0 0 0,0-1 0 0 0,0 0 0 0 0,1 0 0 0 0,-1 1 1 0 0,0-1-1 0 0,0 0 0 0 0,0 0 0 0 0,0 1 0 0 0,1-1 0 0 0,16 15-637 0 0,24 46-704 0 0,8 11 1186 0 0,-44-67 470 0 0,0 1 0 0 0,0-1 0 0 0,0 1 0 0 0,1-2 0 0 0,-1 1 0 0 0,1-1 0 0 0,1 1 0 0 0,12 5 0 0 0,-17-50-72 0 0,-11-68 177 0 0,0 0-4429 0 0,14 106 30 0 0,4 2 1099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45 256 2720 0 0,'0'0'5144'0'0,"3"-14"-4865"0"0,2-35-117 0 0,-2 15-91 0 0,1 0 0 0 0,2 1 1 0 0,12-42-1 0 0,-18 75-78 0 0,1-1 0 0 0,-1 0-1 0 0,0 0 1 0 0,0 0 0 0 0,1 1-1 0 0,-1-1 1 0 0,0 0 0 0 0,1 0 0 0 0,-1 1-1 0 0,1-1 1 0 0,-1 0 0 0 0,1 1 0 0 0,-1-1-1 0 0,1 0 1 0 0,-1 1 0 0 0,1-1-1 0 0,-1 1 1 0 0,1-1 0 0 0,0 1 0 0 0,-1-1-1 0 0,1 1 1 0 0,0 0 0 0 0,0-1 0 0 0,-1 1-1 0 0,1 0 1 0 0,0 0 0 0 0,0-1-1 0 0,0 1 1 0 0,0 0 0 0 0,1 0-47 0 0,-1 1 0 0 0,0-1 0 0 0,1 1 1 0 0,-1 0-1 0 0,0-1 0 0 0,0 1 0 0 0,0 0 0 0 0,0 0 1 0 0,1 0-1 0 0,-1 0 0 0 0,0 0 0 0 0,0 0 0 0 0,-1 0 0 0 0,1 0 1 0 0,1 2-1 0 0,26 50-2027 0 0,-26-49 1887 0 0,17 37-413 0 0,25 62 3931 0 0,-44-103-3284 0 0,0 1 0 0 0,-1-1 0 0 0,1 1 0 0 0,0-1 1 0 0,-1 1-1 0 0,1-1 0 0 0,0 0 0 0 0,-1 1 0 0 0,1-1 1 0 0,0 1-1 0 0,-1-1 0 0 0,1 0 0 0 0,-1 0 0 0 0,1 1 0 0 0,-1-1 1 0 0,1 0-1 0 0,-1 0 0 0 0,1 1 0 0 0,-1-1 0 0 0,1 0 0 0 0,-1 0 1 0 0,1 0-1 0 0,-1 0 0 0 0,1 0 0 0 0,-1 0 0 0 0,1 0 1 0 0,-1 0-1 0 0,1 0 0 0 0,-1 0 0 0 0,1 0 0 0 0,-1 0 0 0 0,0 0 1 0 0,1 0-1 0 0,-1-1 0 0 0,1 1 0 0 0,-1 0 0 0 0,1 0 1 0 0,-1-1-1 0 0,-23-3 528 0 0,-31-14-657 0 0,-60-27 0 0 0,123 43-7157 0 0,6 4 4626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12 245 1640 0 0,'0'0'8138'0'0,"0"-8"-7846"0"0,-5-66 49 0 0,1 41-223 0 0,1-55-1 0 0,5 88-182 0 0,0 1-1 0 0,0-1 1 0 0,-1 1 0 0 0,1-1-1 0 0,0 1 1 0 0,-1 0-1 0 0,1 0 1 0 0,0 0-1 0 0,-1 0 1 0 0,1 0-1 0 0,2 2 1 0 0,71 83-1588 0 0,-7-5 3281 0 0,-63-144-950 0 0,-6 34-1003 0 0,1-36 231 0 0,0 61-431 0 0,1-1 1 0 0,-1 1-1 0 0,1 0 1 0 0,0 0 0 0 0,1-1-1 0 0,-1 1 1 0 0,1 0-1 0 0,0 0 1 0 0,0 1 0 0 0,0-1-1 0 0,5-7 1 0 0,-1 4-2010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0 440 0 0,'0'0'3036'0'0,"4"94"-3036"0"0,0-76 184 0 0,2-1-120 0 0,1-1 120 0 0,1-2 196 0 0,-2-3-32 0 0,2-3-348 0 0,-2-2-416 0 0,0-3-92 0 0,1-3-260 0 0,3 0-356 0 0,-2 0-504 0 0,0-3 1436 0 0,3-6 192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13 3364 0 0,'0'0'6913'0'0,"-104"-9"-6345"0"0,81 9-116 0 0,0 0-248 0 0,1 0-136 0 0,1-1-68 0 0,-1 1-72 0 0,1-2-248 0 0,5 2-520 0 0,1 0-516 0 0,5 0-1032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2764 0 0,'0'0'6154'0'0,"-15"0"-6123"0"0,1 0-22 0 0,-19-1 87 0 0,-60 7 1 0 0,91-5-50 0 0,-1-1-1 0 0,1 1 1 0 0,-1 0 0 0 0,1 0-1 0 0,0 0 1 0 0,0 0 0 0 0,-1 0 0 0 0,1 0-1 0 0,0 0 1 0 0,0 1 0 0 0,0-1-1 0 0,0 1 1 0 0,0 0 0 0 0,0 0 0 0 0,1-1-1 0 0,-1 1 1 0 0,1 0 0 0 0,-1 0-1 0 0,-1 4 1 0 0,1-1 60 0 0,-1 1-1 0 0,1-1 1 0 0,1 1 0 0 0,-1-1-1 0 0,1 1 1 0 0,0 0-1 0 0,0-1 1 0 0,0 9 0 0 0,1-2 16 0 0,0 1 1 0 0,1-1-1 0 0,1 0 1 0 0,0 0-1 0 0,0 0 1 0 0,1 0 0 0 0,8 20-1 0 0,-9-28-264 0 0,0 0-1 0 0,1 0 1 0 0,-1-1 0 0 0,1 1 0 0 0,0-1-1 0 0,0 1 1 0 0,0-1 0 0 0,0 0-1 0 0,1 0 1 0 0,-1-1 0 0 0,1 1-1 0 0,6 3 1 0 0,-4-3-499 0 0,-1-1-1 0 0,1 1 1 0 0,0-1 0 0 0,-1-1-1 0 0,1 1 1 0 0,0-1-1 0 0,0 0 1 0 0,0-1 0 0 0,7 1-1 0 0,4-1-1455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1 372 220 0 0,'0'0'8511'0'0,"45"-52"-7410"0"0,-29 32-1107 0 0,0-1 1 0 0,-1 0 0 0 0,-1-2 0 0 0,-1 1 0 0 0,-2-2 0 0 0,0 1 0 0 0,-1-2-1 0 0,-1 1 1 0 0,6-29 0 0 0,-15 48-55 0 0,1 0-1 0 0,-1 1 1 0 0,1-1-1 0 0,-1 0 1 0 0,-1 0-1 0 0,1 1 1 0 0,-2-10-1 0 0,1 13 50 0 0,1 0 1 0 0,-1 0-1 0 0,1 0 0 0 0,-1 0 0 0 0,1 1 1 0 0,-1-1-1 0 0,1 0 0 0 0,-1 0 1 0 0,0 0-1 0 0,1 1 0 0 0,-1-1 0 0 0,0 0 1 0 0,0 0-1 0 0,0 1 0 0 0,0-1 1 0 0,1 1-1 0 0,-1-1 0 0 0,0 1 0 0 0,0-1 1 0 0,0 1-1 0 0,0 0 0 0 0,0-1 1 0 0,0 1-1 0 0,0 0 0 0 0,0 0 0 0 0,0 0 1 0 0,0 0-1 0 0,0 0 0 0 0,0 0 1 0 0,0 0-1 0 0,0 0 0 0 0,-1 0 1 0 0,1 0-1 0 0,0 1 0 0 0,0-1 0 0 0,0 0 1 0 0,1 1-1 0 0,-1-1 0 0 0,0 1 1 0 0,-2 0-1 0 0,1 0-22 0 0,0 1 1 0 0,0-1 0 0 0,-1 1-1 0 0,1-1 1 0 0,0 1 0 0 0,1 0-1 0 0,-1 0 1 0 0,0 0 0 0 0,0 0-1 0 0,1 0 1 0 0,-1 0 0 0 0,1 0-1 0 0,0 0 1 0 0,-1 1 0 0 0,1-1-1 0 0,0 1 1 0 0,1-1 0 0 0,-1 1-1 0 0,0-1 1 0 0,1 1 0 0 0,-1 3-1 0 0,-3 60-915 0 0,4-57 892 0 0,0 2 140 0 0,1 1 0 0 0,1-1 0 0 0,0 1 0 0 0,0-1 1 0 0,1 1-1 0 0,8 17 0 0 0,-9-22 81 0 0,1-1 0 0 0,0-1 0 0 0,0 1 0 0 0,0 0-1 0 0,1-1 1 0 0,0 0 0 0 0,0 1 0 0 0,0-2 0 0 0,1 1 0 0 0,-1 0 0 0 0,1-1 0 0 0,0 0-1 0 0,9 6 1 0 0,-13-10-193 0 0,0 1 0 0 0,0-1-1 0 0,-1 0 1 0 0,1 0-1 0 0,0 1 1 0 0,0-1 0 0 0,0 0-1 0 0,0 0 1 0 0,0 0 0 0 0,0 0-1 0 0,-1 0 1 0 0,1 0-1 0 0,0 0 1 0 0,0 0 0 0 0,0 0-1 0 0,0 0 1 0 0,0 0 0 0 0,0-1-1 0 0,0 1 1 0 0,-1 0-1 0 0,1-1 1 0 0,0 1 0 0 0,0-1-1 0 0,0 1 1 0 0,-1-1 0 0 0,2 0-1 0 0,16-26-421 0 0,-15 20 395 0 0,0-1-1 0 0,-1 0 1 0 0,0 1 0 0 0,0-1-1 0 0,1-15 1347 0 0,1 54-1217 0 0,-2-24-192 0 0,0 0 0 0 0,1-1 0 0 0,0 1-1 0 0,0-1 1 0 0,0 0 0 0 0,8 11 0 0 0,-9-15-243 0 0,0 1 1 0 0,1-1 0 0 0,-1 0 0 0 0,1 1 0 0 0,0-1 0 0 0,0 0 0 0 0,-1-1 0 0 0,1 1 0 0 0,0 0 0 0 0,1-1 0 0 0,-1 0 0 0 0,0 0 0 0 0,0 0 0 0 0,0 0 0 0 0,1 0 0 0 0,4 0 0 0 0,-3-3-978 0 0,-14-14 265 0 0,-72-79 522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0 648 0 0,'4'2'11526'0'0,"-6"1"-11555"0"0,-1-1-1 0 0,1 1 1 0 0,0-1 0 0 0,-1 0 0 0 0,0 0-1 0 0,0 0 1 0 0,1 0 0 0 0,-1 0 0 0 0,0 0-1 0 0,-5 1 1 0 0,-19 14-255 0 0,17-5 295 0 0,0 1-1 0 0,1 0 0 0 0,0 0 0 0 0,1 1 0 0 0,0 0 1 0 0,1 0-1 0 0,1 1 0 0 0,1 0 0 0 0,0 0 0 0 0,0 0 1 0 0,2 1-1 0 0,0-1 0 0 0,1 1 0 0 0,0 0 0 0 0,1 0 1 0 0,2 23-1 0 0,0-35-85 0 0,0 0 1 0 0,0 0 0 0 0,0 0-1 0 0,1-1 1 0 0,0 1 0 0 0,0 0-1 0 0,0-1 1 0 0,0 1 0 0 0,0-1-1 0 0,1 1 1 0 0,0-1 0 0 0,-1 0-1 0 0,1 0 1 0 0,0 0 0 0 0,0-1-1 0 0,1 1 1 0 0,-1-1 0 0 0,1 1-1 0 0,-1-1 1 0 0,1 0 0 0 0,0-1-1 0 0,-1 1 1 0 0,1 0 0 0 0,6 0-1 0 0,-3 0-619 0 0,1 0-1 0 0,0 0 1 0 0,-1-1-1 0 0,1 0 0 0 0,0 0 1 0 0,0-1-1 0 0,0 0 1 0 0,0 0-1 0 0,0-1 1 0 0,-1 0-1 0 0,1-1 1 0 0,9-2-1 0 0,-5-1 245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1 820 0 0,'0'0'8330'0'0,"-1"11"-8172"0"0,-3 53 274 0 0,4 74 0 0 0,6-118-342 0 0,-5-19-257 0 0,-1 0 0 0 0,1-1 0 0 0,0 1 0 0 0,-1-1 0 0 0,1 1 0 0 0,-1-1 0 0 0,1 1 0 0 0,0-1 0 0 0,0 0 0 0 0,-1 1 0 0 0,1-1 0 0 0,0 0-1 0 0,-1 0 1 0 0,1 1 0 0 0,0-1 0 0 0,0 0 0 0 0,0 0 0 0 0,-1 0 0 0 0,1 0 0 0 0,0 0 0 0 0,0 0 0 0 0,0 0 0 0 0,-1 0 0 0 0,1 0 0 0 0,0 0 0 0 0,1-1 0 0 0,21-13-4669 0 0,-10 0 4347 0 0,-7 4 70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1116 0 0,'0'0'6368'0'0,"-19"2"-6183"0"0,-161 22-769 0 0,179-24 476 0 0,-19 5-1532 0 0,19-5 1508 0 0,1 0 0 0 0,-1 0 1 0 0,1 0-1 0 0,-1 0 1 0 0,1 0-1 0 0,0 1 1 0 0,-1-1-1 0 0,1 0 0 0 0,-1 0 1 0 0,1 0-1 0 0,0 1 1 0 0,-1-1-1 0 0,1 0 1 0 0,0 0-1 0 0,-1 1 1 0 0,1-1-1 0 0,0 0 0 0 0,-1 1 1 0 0,1-1-1 0 0,0 0 1 0 0,0 1-1 0 0,0-1 1 0 0,-1 0-1 0 0,1 1 0 0 0,0-1 1 0 0,0 1-1 0 0,0-1 1 0 0,0 0-1 0 0,-1 1 1 0 0,1-1-1 0 0,0 1 1 0 0,0-1-1 0 0,0 1 0 0 0,0-1 1 0 0,0 0-1 0 0,0 1 1 0 0,0-1-1 0 0,0 1 1 0 0,1 0-1 0 0,2 4 58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2 36 0 0,'0'0'8189'0'0,"-18"3"-8134"0"0,-8 3-52 0 0,12-3-3 0 0,0 0 0 0 0,0-1-1 0 0,0-1 1 0 0,-27 0 0 0 0,40-1-99 0 0,1 0 1 0 0,-1 0-1 0 0,0 0 0 0 0,0 0 1 0 0,1 0-1 0 0,-1 0 0 0 0,0 0 1 0 0,1-1-1 0 0,-1 1 0 0 0,0 0 1 0 0,1 0-1 0 0,-1-1 0 0 0,0 1 0 0 0,1 0 1 0 0,-1-1-1 0 0,1 1 0 0 0,-1-1 1 0 0,0 1-1 0 0,1-1 0 0 0,-1 1 1 0 0,1-1-1 0 0,-1 1 0 0 0,1-1 1 0 0,0 0-1 0 0,-1 1 0 0 0,1-1 1 0 0,0 0-19 0 0,0 1 1 0 0,0-1-1 0 0,0 1 1 0 0,0-1-1 0 0,0 1 1 0 0,0-1 0 0 0,0 1-1 0 0,0 0 1 0 0,0-1-1 0 0,0 1 1 0 0,0-1 0 0 0,0 1-1 0 0,1 0 1 0 0,-1-1-1 0 0,0 1 1 0 0,0 0 0 0 0,1-1-1 0 0,-1 1 1 0 0,0-1-1 0 0,0 1 1 0 0,1 0-1 0 0,-1 0 1 0 0,0-1 0 0 0,1 1-1 0 0,-1 0 1 0 0,0 0-1 0 0,1-1 1 0 0,-1 1 0 0 0,1 0-1 0 0,-1 0 1 0 0,0 0-1 0 0,1 0 1 0 0,-1-1 0 0 0,1 1-1 0 0,-1 0 1 0 0,1 0-1 0 0,-1 0 1 0 0,0 0-1 0 0,1 0 1 0 0,-1 0 0 0 0,1 0-1 0 0,-1 0 1 0 0,1 1-1 0 0,11-2-378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 1260 0 0,'62'-83'1708'0'0,"-62"83"-1657"0"0,0 0 0 0 0,0 1 0 0 0,0-1 0 0 0,0 0 0 0 0,0 1-1 0 0,0-1 1 0 0,1 0 0 0 0,-1 1 0 0 0,0-1 0 0 0,0 0 0 0 0,0 1 0 0 0,0-1-1 0 0,0 0 1 0 0,1 0 0 0 0,-1 1 0 0 0,0-1 0 0 0,0 0 0 0 0,1 0 0 0 0,-1 1-1 0 0,0-1 1 0 0,0 0 0 0 0,1 0 0 0 0,-1 1 0 0 0,0-1 0 0 0,1 0-1 0 0,-1 0 1 0 0,0 0 0 0 0,1 0 0 0 0,-1 0 0 0 0,0 0 0 0 0,1 1 0 0 0,-1-1-1 0 0,0 0 1 0 0,1 0 0 0 0,-1 0 0 0 0,0 0 0 0 0,1 0 0 0 0,-1 0 0 0 0,0 0-1 0 0,1-1 1 0 0,-1 1 0 0 0,0 0 0 0 0,1 0 0 0 0,-1 0 0 0 0,0 0 0 0 0,1 0-1 0 0,-1 0 1 0 0,0-1 0 0 0,1 1 0 0 0,-1 0 0 0 0,0 0 0 0 0,0 0 0 0 0,1-1-1 0 0,-1 1 1 0 0,0 0 0 0 0,0 0 0 0 0,0-1 0 0 0,1 1 0 0 0,-1 0 0 0 0,0-1-1 0 0,0 1 1 0 0,0 0 0 0 0,0-1 0 0 0,1 1 0 0 0,-1 0 0 0 0,0-1 0 0 0,0 30 1858 0 0,0-26-1927 0 0,-1 18 355 0 0,-1 1 0 0 0,-1-1 0 0 0,-6 21-1 0 0,4-21 379 0 0,1-1-1 0 0,1 1 1 0 0,-1 22-1 0 0,10-42-713 0 0,0 0 0 0 0,0 0 0 0 0,0 0 0 0 0,0-1 0 0 0,0 0 0 0 0,6-1-1 0 0,-9 1-30 0 0,11 0-500 0 0,-1-1 0 0 0,0 0 0 0 0,0-1 0 0 0,15-5 0 0 0,-17 4-902 0 0,0-1-1 0 0,-1 0 0 0 0,1 0 0 0 0,-1-1 0 0 0,10-7 0 0 0,-7 3 792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6 2592 0 0,'0'0'3597'0'0,"-12"0"-3536"0"0,-1-2-44 0 0,2 1 8 0 0,0-1-1 0 0,0 1 1 0 0,1 1 0 0 0,-1 0 0 0 0,-19 3-1 0 0,29-3 27 0 0,1 1-1 0 0,-1-1 1 0 0,0 1-1 0 0,1-1 1 0 0,-1 1-1 0 0,1-1 1 0 0,-1 1-1 0 0,1-1 1 0 0,-1 1-1 0 0,1-1 1 0 0,-1 1 0 0 0,1 0-1 0 0,-1-1 1 0 0,1 1-1 0 0,0 0 1 0 0,-1 0-1 0 0,1-1 1 0 0,0 1-1 0 0,0 0 1 0 0,0 0-1 0 0,0-1 1 0 0,-1 1-1 0 0,1 0 1 0 0,0 0-1 0 0,0-1 1 0 0,0 1-1 0 0,1 0 1 0 0,-1 0-1 0 0,0 1 1 0 0,7 32 427 0 0,-3-14-344 0 0,-1 48 956 0 0,-2-63-991 0 0,0 1 1 0 0,0-1 0 0 0,0 0-1 0 0,1 0 1 0 0,-1 1-1 0 0,1-1 1 0 0,0-1 0 0 0,1 1-1 0 0,-1 0 1 0 0,6 7-1 0 0,-7-11-303 0 0,1 0-1 0 0,0 0 0 0 0,0 0 1 0 0,-1 0-1 0 0,1 0 0 0 0,0 0 1 0 0,0-1-1 0 0,0 1 1 0 0,0 0-1 0 0,0-1 0 0 0,0 0 1 0 0,0 0-1 0 0,0 1 0 0 0,0-1 1 0 0,0 0-1 0 0,0 0 0 0 0,0-1 1 0 0,0 1-1 0 0,3-1 1 0 0,42-11-5547 0 0,-41 10 5505 0 0,8-3-189 0 0</inkml:trace>
  <inkml:trace contextRef="#ctx0" brushRef="#br0" timeOffset="1">147 86 884 0 0,'0'0'6945'0'0,"-104"4"-6933"0"0,93-2-12 0 0,3-2-136 0 0,0 1-252 0 0,4-1-420 0 0,0 0-349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0 2644 0 0,'0'0'5196'0'0,"-18"1"-5088"0"0,-54 3-45 0 0,70-4-64 0 0,0 0-1 0 0,0 0 1 0 0,0 0 0 0 0,-1 1 0 0 0,1-1 0 0 0,0 1-1 0 0,0-1 1 0 0,0 1 0 0 0,0 0 0 0 0,0-1 0 0 0,0 1 0 0 0,0 0-1 0 0,0 0 1 0 0,0 0 0 0 0,-3 3 0 0 0,5-3-26 0 0,0 0 0 0 0,-1-1 1 0 0,1 1-1 0 0,0 0 0 0 0,-1 0 0 0 0,1-1 0 0 0,0 1 1 0 0,0 0-1 0 0,0 0 0 0 0,0-1 0 0 0,0 1 1 0 0,0 0-1 0 0,0 0 0 0 0,0 0 0 0 0,0-1 1 0 0,0 1-1 0 0,0 0 0 0 0,1 0 0 0 0,-1-1 1 0 0,0 1-1 0 0,0 0 0 0 0,1 0 0 0 0,-1-1 1 0 0,1 1-1 0 0,-1 0 0 0 0,1 0 0 0 0,3 4-154 0 0,1 0 0 0 0,-1 0 0 0 0,1 0 0 0 0,0-1 0 0 0,8 6 0 0 0,37 21 339 0 0,-37-24 223 0 0,0 0 0 0 0,-1 1 0 0 0,0 0 0 0 0,17 16-1 0 0,-29-23-365 0 0,0-1 0 0 0,1 0 0 0 0,-1 1 0 0 0,0-1 1 0 0,1 1-1 0 0,-1-1 0 0 0,0 1 0 0 0,1-1 0 0 0,-1 0 0 0 0,0 1 0 0 0,0-1 0 0 0,1 1 0 0 0,-1-1 0 0 0,0 1 0 0 0,0-1 0 0 0,0 1 0 0 0,0 0 0 0 0,0-1 0 0 0,0 1 0 0 0,0-1 0 0 0,0 1 0 0 0,0-1 0 0 0,0 1 0 0 0,0-1 0 0 0,0 1 0 0 0,0-1 0 0 0,0 1 0 0 0,0-1 0 0 0,-1 1 0 0 0,1-1 0 0 0,0 1 0 0 0,0-1 0 0 0,-1 1 0 0 0,1 0 0 0 0,-20 12 146 0 0,-25 0 56 0 0,17-9-627 0 0,0-2 1 0 0,-37-1-1 0 0,57-1-67 0 0,45-6-6421 0 0,-19 4 6353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0 500 0 0,'0'0'5331'0'0,"-12"2"-4966"0"0,-36 7 100 0 0,47-9-440 0 0,1 0-1 0 0,-1 0 0 0 0,1 0 1 0 0,-1 0-1 0 0,1 0 0 0 0,-1 0 0 0 0,1 0 1 0 0,-1 0-1 0 0,1 0 0 0 0,-1 0 1 0 0,1 1-1 0 0,-1-1 0 0 0,1 0 1 0 0,-1 0-1 0 0,1 0 0 0 0,0 1 1 0 0,-1-1-1 0 0,1 0 0 0 0,-1 1 0 0 0,1-1 1 0 0,0 0-1 0 0,-1 1 0 0 0,1-1 1 0 0,0 0-1 0 0,-1 1 0 0 0,1-1 1 0 0,0 1-1 0 0,0-1 0 0 0,-1 0 0 0 0,1 1 1 0 0,0-1-1 0 0,0 1 0 0 0,0-1 1 0 0,-1 1-1 0 0,1-1 0 0 0,0 1 1 0 0,0-1-1 0 0,0 1 0 0 0,0-1 1 0 0,0 1-1 0 0,0-1 0 0 0,0 1 0 0 0,0-1 1 0 0,0 1-1 0 0,1-1 0 0 0,-1 1 1 0 0,0-1-1 0 0,0 1 0 0 0,0-1 1 0 0,0 1-1 0 0,1-1 0 0 0,-1 0 1 0 0,0 1-1 0 0,0-1 0 0 0,1 1 0 0 0,0 0 1 0 0,19 16-34 0 0,-19-16 40 0 0,21 14-10 0 0,29 24 969 0 0,-50-38-966 0 0,1 1-1 0 0,0-1 1 0 0,-1 1-1 0 0,1 0 0 0 0,-1 0 1 0 0,0 0-1 0 0,1 0 0 0 0,-1 0 1 0 0,0 0-1 0 0,0 0 1 0 0,0 0-1 0 0,-1 0 0 0 0,1 1 1 0 0,0-1-1 0 0,-1 0 1 0 0,1 1-1 0 0,-1-1 0 0 0,0 0 1 0 0,0 0-1 0 0,0 1 0 0 0,0-1 1 0 0,-1 4-1 0 0,0-5-28 0 0,0 1 0 0 0,0 0 0 0 0,0-1 1 0 0,0 1-1 0 0,0-1 0 0 0,0 1 0 0 0,0-1 0 0 0,-1 0 0 0 0,1 1 0 0 0,-1-1 0 0 0,1 0 0 0 0,-1 0 0 0 0,1 0 0 0 0,-1 0 0 0 0,1 0 0 0 0,-1 0 0 0 0,0-1 1 0 0,0 1-1 0 0,0 0 0 0 0,1-1 0 0 0,-1 1 0 0 0,0-1 0 0 0,-4 0 0 0 0,-49 3-131 0 0,45-3-63 0 0,7 0 90 0 0,0-1-1 0 0,-1 1 1 0 0,1-1 0 0 0,0 0-1 0 0,0 0 1 0 0,0 0 0 0 0,1 0-1 0 0,-1 0 1 0 0,0-1 0 0 0,0 1-1 0 0,1-1 1 0 0,-1 0 0 0 0,0 1-1 0 0,1-1 1 0 0,-4-4 0 0 0,5 5-85 0 0,0 0 0 0 0,0 0 0 0 0,0-1 0 0 0,0 1 1 0 0,1 0-1 0 0,-1 0 0 0 0,0 0 0 0 0,0-1 0 0 0,1 1 0 0 0,-1 0 0 0 0,1-1 1 0 0,-1 1-1 0 0,1 0 0 0 0,0-1 0 0 0,0 1 0 0 0,-1-1 0 0 0,1 1 1 0 0,0-1-1 0 0,0 1 0 0 0,0 0 0 0 0,1-1 0 0 0,-1 1 0 0 0,0-1 0 0 0,0 1 1 0 0,1-1-1 0 0,-1 1 0 0 0,1 0 0 0 0,-1-1 0 0 0,1 1 0 0 0,0 0 0 0 0,-1 0 1 0 0,1-1-1 0 0,0 1 0 0 0,0 0 0 0 0,0 0 0 0 0,1-1 0 0 0,8-8-49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1 0 2000 0 0</inkml:trace>
  <inkml:trace contextRef="#ctx0" brushRef="#br0" timeOffset="1">1 0 2000 0 0,'131'46'836'0'0,"-131"-27"-356"0"0,0 0 2845 0 0,0 2-1937 0 0,0-2-1064 0 0,2 0-204 0 0,0-1-72 0 0,0-4-40 0 0,0 0-8 0 0,0-5-136 0 0,0-2-72 0 0,1 0-296 0 0,1-6-512 0 0,0-1-509 0 0,2 0-443 0 0,0 0-544 0 0,2 0 2508 0 0,5-1-652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34 916 0 0,'0'0'7195'0'0,"-2"15"-6981"0"0,-2 5-121 0 0,2-8 33 0 0,0 0 1 0 0,0 0-1 0 0,1 20 0 0 0,1-31-96 0 0,0 1 0 0 0,1-1 0 0 0,-1 1 0 0 0,0-1 1 0 0,1 1-1 0 0,-1-1 0 0 0,1 1 0 0 0,-1-1 0 0 0,1 1 0 0 0,0-1 1 0 0,0 1-1 0 0,-1-1 0 0 0,1 0 0 0 0,0 0 0 0 0,0 1 0 0 0,0-1 1 0 0,0 0-1 0 0,1 0 0 0 0,-1 0 0 0 0,0 0 0 0 0,0 0 0 0 0,1 0 1 0 0,-1 0-1 0 0,0-1 0 0 0,1 1 0 0 0,-1 0 0 0 0,1-1 0 0 0,-1 1 1 0 0,1-1-1 0 0,-1 0 0 0 0,1 1 0 0 0,0-1 0 0 0,-1 0 0 0 0,1 0 1 0 0,-1 0-1 0 0,1 0 0 0 0,-1 0 0 0 0,1 0 0 0 0,0-1 0 0 0,-1 1 1 0 0,1 0-1 0 0,2-2 0 0 0,-1 2-38 0 0,1-1 0 0 0,0 0 0 0 0,0 0 1 0 0,-1 0-1 0 0,1 0 0 0 0,-1-1 0 0 0,1 0 0 0 0,-1 1 0 0 0,0-1 1 0 0,1 0-1 0 0,-1-1 0 0 0,0 1 0 0 0,0 0 0 0 0,-1-1 0 0 0,1 0 1 0 0,0 0-1 0 0,3-5 0 0 0,-4 3-15 0 0,0-1 1 0 0,0 0-1 0 0,-1 1 1 0 0,1-1-1 0 0,-1 0 0 0 0,-1 0 1 0 0,1 0-1 0 0,-1 0 1 0 0,0 0-1 0 0,0 0 0 0 0,-1 0 1 0 0,-1-6-1 0 0,2 9-134 0 0,-1 1 0 0 0,1-1 0 0 0,-1 1 0 0 0,0 0-1 0 0,0-1 1 0 0,0 1 0 0 0,0 0 0 0 0,0 0 0 0 0,0 0 0 0 0,0 0 0 0 0,-1 0 0 0 0,1 0-1 0 0,-1 0 1 0 0,0 1 0 0 0,0-1 0 0 0,1 0 0 0 0,-1 1 0 0 0,0-1 0 0 0,0 1 0 0 0,0 0-1 0 0,-1 0 1 0 0,1 0 0 0 0,0 0 0 0 0,0 0 0 0 0,-1 0 0 0 0,1 0 0 0 0,0 1 0 0 0,-1-1-1 0 0,1 1 1 0 0,0 0 0 0 0,-4 0 0 0 0,6-1 58 0 0,-1 1-1 0 0,1 0 0 0 0,-1 0 1 0 0,1 0-1 0 0,0 1 1 0 0,-1-1-1 0 0,1 0 1 0 0,0 0-1 0 0,-1 0 0 0 0,1 0 1 0 0,0 0-1 0 0,-1 0 1 0 0,1 0-1 0 0,-1 1 1 0 0,1-1-1 0 0,0 0 1 0 0,0 0-1 0 0,-1 0 0 0 0,1 1 1 0 0,0-1-1 0 0,-1 0 1 0 0,1 1-1 0 0,0-1 1 0 0,0 0-1 0 0,0 0 0 0 0,-1 1 1 0 0,1-1-1 0 0,0 0 1 0 0,0 1-1 0 0,0-1 1 0 0,0 1-1 0 0,-1-1 1 0 0,1 0-1 0 0,0 1 0 0 0,0-1 1 0 0,0 0-1 0 0,0 1 1 0 0,0-1-1 0 0,0 1 1 0 0,0-1-1 0 0,0 0 0 0 0,0 1 1 0 0,0-1-1 0 0,1 1 1 0 0,-1 0 44 0 0,0 9-167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2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4656 0 0,'0'0'5001'0'0,"0"45"-10394"0"0,4-37 2069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1336 0 0,'0'0'6083'0'0,"0"-16"-5847"0"0,0-142 934 0 0,0 157-1153 0 0,0 1 0 0 0,0 0-1 0 0,0-1 1 0 0,0 1 0 0 0,0 0-1 0 0,0 0 1 0 0,0-1-1 0 0,0 1 1 0 0,0 0 0 0 0,0-1-1 0 0,0 1 1 0 0,0 0 0 0 0,1 0-1 0 0,-1-1 1 0 0,0 1-1 0 0,0 0 1 0 0,0 0 0 0 0,0-1-1 0 0,0 1 1 0 0,0 0 0 0 0,1 0-1 0 0,-1-1 1 0 0,0 1-1 0 0,0 0 1 0 0,0 0 0 0 0,1 0-1 0 0,-1 0 1 0 0,0-1 0 0 0,0 1-1 0 0,1 0 1 0 0,-1 0-1 0 0,0 0 1 0 0,0 0 0 0 0,1 0-1 0 0,-1 0 1 0 0,0 0 0 0 0,1 0-1 0 0,-1 0 1 0 0,0 0-1 0 0,0-1 1 0 0,1 1 0 0 0,-1 1-1 0 0,1-1 1 0 0,16 7-27 0 0,13 16-479 0 0,-29-23 497 0 0,35 33-162 0 0,-21-19 543 0 0,0 0 0 0 0,1-1 0 0 0,23 15 0 0 0,-36-27-177 0 0,-2-1-253 0 0,-1-44-590 0 0,-6-102-1530 0 0,6 145 1970 0 0,0 0-1 0 0,0 0 1 0 0,1-1 0 0 0,-1 1 0 0 0,0 0 0 0 0,1 0 0 0 0,-1 0 0 0 0,1 0 0 0 0,0-1 0 0 0,-1 1-1 0 0,1 0 1 0 0,0 0 0 0 0,0 0 0 0 0,-1 0 0 0 0,1 0 0 0 0,0 1 0 0 0,0-1 0 0 0,0 0 0 0 0,0 0-1 0 0,0 1 1 0 0,0-1 0 0 0,0 0 0 0 0,1 1 0 0 0,-1-1 0 0 0,0 1 0 0 0,0-1 0 0 0,0 1 0 0 0,0 0-1 0 0,1-1 1 0 0,-1 1 0 0 0,0 0 0 0 0,0 0 0 0 0,1 0 0 0 0,-1 0 0 0 0,0 0 0 0 0,1 0 0 0 0,-1 1-1 0 0,2-1 1 0 0,11 0-202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10 840 0 0,'0'0'6262'0'0,"-4"-2"-5935"0"0,-3 0-234 0 0,0 0 0 0 0,-1 1 0 0 0,0 0 0 0 0,1 0 0 0 0,-1 1 0 0 0,1 0 0 0 0,-1 0 0 0 0,0 0 0 0 0,1 1 0 0 0,-1 0 0 0 0,1 1 0 0 0,-1 0 1 0 0,1 0-1 0 0,0 1 0 0 0,0-1 0 0 0,-9 6 0 0 0,15-6-23 0 0,0 0 0 0 0,0-1-1 0 0,1 1 1 0 0,-1 0 0 0 0,0 0 0 0 0,1 0 0 0 0,0 0 0 0 0,-1 0 0 0 0,1 0-1 0 0,0 0 1 0 0,0 0 0 0 0,0 0 0 0 0,0 0 0 0 0,1 0 0 0 0,-1 0-1 0 0,0 0 1 0 0,1 0 0 0 0,-1 0 0 0 0,1 0 0 0 0,0 0 0 0 0,0-1 0 0 0,1 3-1 0 0,23 49 42 0 0,-22-47 64 0 0,-1-2-367 0 0,0 1 0 0 0,1 0 0 0 0,0-1 0 0 0,0 0 0 0 0,0 1 0 0 0,1-1 0 0 0,-1 0 0 0 0,1-1 0 0 0,0 1-1 0 0,0-1 1 0 0,6 4 0 0 0,-7-5-141 0 0,-1-1 0 0 0,1 0-1 0 0,-1-1 1 0 0,1 1 0 0 0,0 0 0 0 0,-1-1-1 0 0,1 1 1 0 0,0-1 0 0 0,-1 0-1 0 0,1 0 1 0 0,0 0 0 0 0,-1 0 0 0 0,1-1-1 0 0,0 1 1 0 0,-1-1 0 0 0,1 1-1 0 0,0-1 1 0 0,-1 0 0 0 0,1 0-1 0 0,-1 0 1 0 0,0 0 0 0 0,1-1 0 0 0,-1 1-1 0 0,3-3 1 0 0,4-3 67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26 92 0 0,'0'0'9060'0'0,"-13"0"-8698"0"0,-4 0-287 0 0,-5 1 19 0 0,0-1 0 0 0,-27-3 0 0 0,48 3-155 0 0,0-1-1 0 0,-1 1 1 0 0,1 0 0 0 0,0-1-1 0 0,0 1 1 0 0,0-1 0 0 0,0 1 0 0 0,0-1-1 0 0,0 1 1 0 0,0-1 0 0 0,-1 0-1 0 0,2 0 1 0 0,-1 1 0 0 0,0-1 0 0 0,-1-1-1 0 0,-2-11-5086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69 414 672 0 0,'0'0'5973'0'0,"6"-14"-5563"0"0,-2 5-373 0 0,4-7 208 0 0,0-2 1 0 0,-2 1-1 0 0,0-1 1 0 0,-1 0-1 0 0,4-26 1 0 0,-7 30-171 0 0,-2-1-1 0 0,0 1 1 0 0,-1-1 0 0 0,0 1 0 0 0,-1 0 0 0 0,-1-1-1 0 0,-8-25 1 0 0,8 31-319 0 0,-1 0 0 0 0,0 0 0 0 0,-1 1-1 0 0,0 0 1 0 0,-7-10 0 0 0,6 11-644 0 0,-1 0 0 0 0,1 0 0 0 0,-1 1 0 0 0,-1 0 0 0 0,-13-10 0 0 0,5 7-1394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1 1960 0 0,'0'0'8042'0'0,"8"5"-5950"0"0,-28 3-1970 0 0,0-2 0 0 0,0 0 0 0 0,-1-1 0 0 0,0-2 0 0 0,-30 3 0 0 0,-111-4-558 0 0,96-3 410 0 0,60 2-781 0 0,7 1-740 0 0,14 4-2704 0 0,8 0-1443 0 0,-65-17 5629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3 508 0 0,'0'0'8826'0'0,"10"3"-8246"0"0,-204 3 3645 0 0,1 0-4095 0 0,192-6-184 0 0,1 0 0 0 0,0 0 0 0 0,0 0 0 0 0,-1 0 0 0 0,1 0 0 0 0,0 0 0 0 0,0 0 0 0 0,-1 0 0 0 0,1 0 0 0 0,0 0 0 0 0,0 0 0 0 0,-1 0 0 0 0,1 0 0 0 0,0 0 0 0 0,0 0 0 0 0,0 0 0 0 0,-1 0 0 0 0,1-1 0 0 0,0 1 0 0 0,0 0 0 0 0,0 0 0 0 0,-1 0 0 0 0,1 0 0 0 0,0 0-1 0 0,0-1 1 0 0,0 1 0 0 0,0 0 0 0 0,-1 0 0 0 0,1 0 0 0 0,0-1 0 0 0,0 1 0 0 0,0 0 0 0 0,0 0 0 0 0,0-1 0 0 0,0 1 0 0 0,0 0 0 0 0,0 0 0 0 0,0-1 0 0 0,0 1 0 0 0,0 0 0 0 0,0 0 0 0 0,0-1 0 0 0,0 1 0 0 0,0 0 0 0 0,0 0 0 0 0,0 0 0 0 0,0-1 0 0 0,0 1 0 0 0,0 0 0 0 0,0 0 0 0 0,0-1 0 0 0,0 1 0 0 0,1 0 0 0 0,-1-1-144 0 0,0 0 1 0 0,1 1 0 0 0,-1-1 0 0 0,1 1 0 0 0,-1-1-1 0 0,1 1 1 0 0,-1-1 0 0 0,1 1 0 0 0,-1-1 0 0 0,1 1-1 0 0,-1-1 1 0 0,1 1 0 0 0,-1 0 0 0 0,1-1 0 0 0,0 1-1 0 0,-1 0 1 0 0,1 0 0 0 0,0-1 0 0 0,-1 1 0 0 0,1 0-1 0 0,0 0 1 0 0,0 0 0 0 0,8 0-2759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11 1380 0 0,'0'0'2372'0'0,"12"-10"6412"0"0,-11 16-8760 0 0,0 1-1 0 0,-1-1 0 0 0,0 1 0 0 0,0-1 0 0 0,-2 11 0 0 0,2-16-12 0 0,-6 234 215 0 0,6-167-756 0 0,12 95 1027 0 0,-14-150-173 0 0,-5-24-170 0 0,0-2-322 0 0,7 10 127 0 0,0 0 1 0 0,0 0 0 0 0,1 1 0 0 0,-1-1 0 0 0,0 0 0 0 0,1 0 0 0 0,0 0 0 0 0,-1 1 0 0 0,1-1 0 0 0,1 0 0 0 0,-1 1 0 0 0,0-1 0 0 0,0 1 0 0 0,1-1 0 0 0,0 1 0 0 0,2-4-1 0 0,6-13-45 0 0,3-12-351 0 0,-12 30 412 0 0,-1 0 0 0 0,1 0-1 0 0,0 0 1 0 0,-1-1-1 0 0,1 1 1 0 0,0 0 0 0 0,0 0-1 0 0,0 0 1 0 0,0 0-1 0 0,0 1 1 0 0,0-1 0 0 0,0 0-1 0 0,0 0 1 0 0,0 1-1 0 0,0-1 1 0 0,0 0 0 0 0,1 1-1 0 0,-1-1 1 0 0,0 1 0 0 0,0 0-1 0 0,2-1 1 0 0,-2 1 5 0 0,25-9 856 0 0,-26 9-790 0 0,-10 28-161 0 0,-49 65 588 0 0,59-93-478 0 0,-1 0 1 0 0,1 0 0 0 0,-1 1-1 0 0,1-1 1 0 0,-1 0 0 0 0,1 0-1 0 0,0 0 1 0 0,-1 0-1 0 0,1 0 1 0 0,-1 0 0 0 0,1 0-1 0 0,-1 0 1 0 0,1 0-1 0 0,-1 0 1 0 0,1 0 0 0 0,0 0-1 0 0,-1 0 1 0 0,1-1-1 0 0,-1 1 1 0 0,1 0 0 0 0,-1 0-1 0 0,1 0 1 0 0,0 0 0 0 0,-1-1-1 0 0,1 1 1 0 0,0 0-1 0 0,-1-1 1 0 0,1 1 0 0 0,0 0-1 0 0,-1-1 1 0 0,1 1-1 0 0,0 0 1 0 0,0-1 0 0 0,-1 0-1 0 0,-16-16 386 0 0,13 13-321 0 0,-30-30 52 0 0,28 27-124 0 0,-1 0-1 0 0,0 0 1 0 0,0 1 0 0 0,0-1-1 0 0,-1 2 1 0 0,0-1 0 0 0,-10-5 0 0 0,22 23-6854 0 0,3 3 1281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1 492 0 0,'0'0'8987'0'0,"-8"1"-8692"0"0,3 0-252 0 0,-8 1 219 0 0,-1 0 0 0 0,1 1 0 0 0,-22 8 0 0 0,33-10-252 0 0,-1-1-1 0 0,0 2 1 0 0,0-1-1 0 0,1 0 1 0 0,-1 0-1 0 0,1 1 1 0 0,-1-1-1 0 0,1 1 1 0 0,0 0-1 0 0,-1 0 1 0 0,1 0-1 0 0,0 0 1 0 0,0 0-1 0 0,0 0 1 0 0,1 1-1 0 0,-1-1 1 0 0,0 1-1 0 0,1-1 1 0 0,0 1-1 0 0,0 0 1 0 0,-1-1-1 0 0,2 1 1 0 0,-1 0-1 0 0,0 0 1 0 0,0 0-1 0 0,1 3 1 0 0,3-4-107 0 0,1 1 0 0 0,0 0 0 0 0,0-1 0 0 0,0 0 0 0 0,0 0 0 0 0,0 0 0 0 0,0 0 0 0 0,0-1 0 0 0,1 0 0 0 0,4 1 0 0 0,5 3 36 0 0,-11-4 76 0 0,-1-1 0 0 0,0 1 0 0 0,0 0 0 0 0,0 0 0 0 0,0 0 0 0 0,1 0 0 0 0,-1 0 0 0 0,0 1 1 0 0,-1-1-1 0 0,1 0 0 0 0,0 1 0 0 0,0 0 0 0 0,-1-1 0 0 0,1 1 0 0 0,-1 0 0 0 0,1 0 1 0 0,-1 0-1 0 0,0 0 0 0 0,0 0 0 0 0,0 0 0 0 0,0 0 0 0 0,0 0 0 0 0,0 1 0 0 0,0-1 0 0 0,-1 0 1 0 0,1 1-1 0 0,-1-1 0 0 0,0 0 0 0 0,0 1 0 0 0,0 2 0 0 0,-1-2-24 0 0,0 0 0 0 0,0 0 0 0 0,0 1 0 0 0,-1-1 0 0 0,0 0 1 0 0,1 0-1 0 0,-1 0 0 0 0,0-1 0 0 0,-1 1 0 0 0,1 0 0 0 0,0-1 0 0 0,-1 1 0 0 0,1-1 0 0 0,-1 0 0 0 0,0 0 0 0 0,0 0 0 0 0,0 0 0 0 0,0 0 1 0 0,-4 1-1 0 0,-3 2-285 0 0,0-1 1 0 0,0 0 0 0 0,0 0-1 0 0,0-1 1 0 0,-1 0-1 0 0,1-1 1 0 0,-1 0 0 0 0,-19 1-1 0 0,30-4 134 0 0,-1 1 0 0 0,1-1-1 0 0,0 1 1 0 0,-1-1-1 0 0,1 1 1 0 0,-1-1 0 0 0,1 1-1 0 0,0-1 1 0 0,-1 0-1 0 0,1 1 1 0 0,0-1 0 0 0,0 0-1 0 0,-1 1 1 0 0,1-1-1 0 0,0 0 1 0 0,0 1 0 0 0,0-1-1 0 0,0 0 1 0 0,0 1 0 0 0,0-1-1 0 0,0 0 1 0 0,0 1-1 0 0,0-1 1 0 0,0 0 0 0 0,0 1-1 0 0,1-1 1 0 0,-1 0-1 0 0,0 1 1 0 0,1-2 0 0 0,2-8-1568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1608 0 0,'0'0'8893'0'0,"23"91"-8801"0"0,-23-76 60 0 0,0-2-148 0 0,0 1-8 0 0,0 0-168 0 0,0-6-308 0 0,4 1-140 0 0,-2-2-324 0 0,2-3-1032 0 0,4 1-1113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87 380 0 0,'0'0'7323'0'0,"0"16"-7108"0"0,0 142 478 0 0,0-188-3424 0 0,-8-177 3310 0 0,8 206-554 0 0,0 1 1 0 0,0-1 0 0 0,0 0-1 0 0,0 0 1 0 0,0 0 0 0 0,0 0-1 0 0,1 0 1 0 0,-1 0-1 0 0,0 0 1 0 0,0 0 0 0 0,1 0-1 0 0,-1 1 1 0 0,1-1 0 0 0,-1 0-1 0 0,1 0 1 0 0,-1 0 0 0 0,1 1-1 0 0,-1-1 1 0 0,1 0 0 0 0,0 1-1 0 0,-1-1 1 0 0,1 0 0 0 0,0 1-1 0 0,-1-1 1 0 0,1 1 0 0 0,0-1-1 0 0,0 1 1 0 0,0-1 0 0 0,0 1-1 0 0,-1 0 1 0 0,1-1-1 0 0,0 1 1 0 0,0 0 0 0 0,0 0-1 0 0,0 0 1 0 0,0 0 0 0 0,0-1-1 0 0,0 1 1 0 0,0 1 0 0 0,0-1-1 0 0,0 0 1 0 0,0 0 0 0 0,-1 0-1 0 0,1 0 1 0 0,0 1 0 0 0,0-1-1 0 0,0 0 1 0 0,0 1 0 0 0,1 0-1 0 0,2 0 93 0 0,0 1-1 0 0,0-1 1 0 0,0 1-1 0 0,0 0 1 0 0,-1 0 0 0 0,1 1-1 0 0,-1-1 1 0 0,1 1-1 0 0,4 5 1 0 0,-5-5-134 0 0,0 0 1 0 0,-1 0 0 0 0,0 0 0 0 0,0 0-1 0 0,0 1 1 0 0,0-1 0 0 0,0 1-1 0 0,-1 0 1 0 0,1 0 0 0 0,-1-1-1 0 0,0 1 1 0 0,0 0 0 0 0,-1 0-1 0 0,1 0 1 0 0,-1 0 0 0 0,0 0-1 0 0,0 0 1 0 0,0 0 0 0 0,0 0-1 0 0,-1 0 1 0 0,-1 7 0 0 0,0-9-8 0 0,1 1 0 0 0,-1 0 0 0 0,0 0-1 0 0,0-1 1 0 0,0 1 0 0 0,0-1 0 0 0,0 0 0 0 0,-1 1 0 0 0,1-1 0 0 0,-1 0 0 0 0,0 0 0 0 0,1-1 0 0 0,-1 1 0 0 0,0-1 0 0 0,0 1 0 0 0,0-1-1 0 0,0 0 1 0 0,0 0 0 0 0,-1 0 0 0 0,1 0 0 0 0,0-1 0 0 0,0 1 0 0 0,0-1 0 0 0,-1 0 0 0 0,1 0 0 0 0,-4-1 0 0 0,2 2-330 0 0,5-1 190 0 0,-1 0 0 0 0,0 0 0 0 0,0 1 0 0 0,1-1 0 0 0,-1 0 0 0 0,0 0 0 0 0,0 0 0 0 0,0 0 0 0 0,1 0 0 0 0,-1 0 0 0 0,0 0 0 0 0,0 0 1 0 0,0 0-1 0 0,1-1 0 0 0,-1 1 0 0 0,0 0 0 0 0,0 0 0 0 0,1-1 0 0 0,-1 1 0 0 0,0 0 0 0 0,1-1 0 0 0,-1 1 0 0 0,0-1 0 0 0,1 1 0 0 0,-1-1 0 0 0,0 1 0 0 0,1-1 0 0 0,-1 1 0 0 0,1-1 0 0 0,-1 0 0 0 0,1 1 1 0 0,0-1-1 0 0,-1 0 0 0 0,1 1 0 0 0,-1-1 0 0 0,1-1 0 0 0,0-4-1412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3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5781 0 0,'0'0'2938'0'0,"3"-11"-2850"0"0,5-25-73 0 0,-2 7-21 0 0,2 1 1 0 0,13-35-1 0 0,-21 62 7 0 0,1 0 1 0 0,-1 1-1 0 0,0-1 0 0 0,1 1 1 0 0,-1-1-1 0 0,1 1 0 0 0,-1-1 1 0 0,1 1-1 0 0,-1-1 0 0 0,1 1 1 0 0,-1-1-1 0 0,1 1 1 0 0,0-1-1 0 0,-1 1 0 0 0,1 0 1 0 0,-1 0-1 0 0,1-1 0 0 0,0 1 1 0 0,-1 0-1 0 0,1 0 0 0 0,0 0 1 0 0,0-1-1 0 0,-1 1 1 0 0,1 0-1 0 0,0 0 0 0 0,-1 0 1 0 0,1 0-1 0 0,0 0 0 0 0,-1 1 1 0 0,1-1-1 0 0,0 0 0 0 0,0 0 1 0 0,-1 0-1 0 0,1 1 0 0 0,0-1 1 0 0,-1 0-1 0 0,1 1 1 0 0,-1-1-1 0 0,1 0 0 0 0,0 1 1 0 0,-1-1-1 0 0,1 1 0 0 0,-1-1 1 0 0,1 1-1 0 0,-1-1 0 0 0,0 1 1 0 0,1-1-1 0 0,-1 1 1 0 0,1-1-1 0 0,-1 1 0 0 0,1 0 1 0 0,21 31 43 0 0,-12 1-232 0 0,-9-28 271 0 0,1 1 1 0 0,-1-1-1 0 0,1 1 0 0 0,0-1 1 0 0,0 1-1 0 0,1-1 1 0 0,-1 0-1 0 0,1 0 1 0 0,4 5-1 0 0,-6-11-147 0 0,0 1-1 0 0,0-1 0 0 0,-1 1 0 0 0,1-1 1 0 0,0 1-1 0 0,0-1 0 0 0,0 1 1 0 0,-1-1-1 0 0,1 0 0 0 0,0 1 0 0 0,-1-1 1 0 0,1 0-1 0 0,-1 0 0 0 0,1 1 1 0 0,-1-1-1 0 0,1 0 0 0 0,-1 0 0 0 0,1 0 1 0 0,-1 0-1 0 0,0 0 0 0 0,1 0 1 0 0,-1 0-1 0 0,0 0 0 0 0,0-1 0 0 0,10-26 140 0 0,-9 26 24 0 0,-1-2 16 0 0,1 0-1 0 0,0 0 0 0 0,0 0 0 0 0,0 0 0 0 0,1 0 1 0 0,-1 1-1 0 0,1-1 0 0 0,0 0 0 0 0,0 1 0 0 0,0 0 1 0 0,1-1-1 0 0,2-2 0 0 0,-2 10-160 0 0,-1 0 0 0 0,0 0 0 0 0,0 0 0 0 0,-1 0 0 0 0,1 0 0 0 0,-1 1 0 0 0,1 7 0 0 0,1 0 56 0 0,11 14 138 0 0,-14-26-158 0 0,0 0 1 0 0,1 1-1 0 0,-1-1 0 0 0,0 0 0 0 0,0 0 0 0 0,1 1 0 0 0,-1-1 0 0 0,0 0 1 0 0,1 0-1 0 0,-1 0 0 0 0,0 1 0 0 0,1-1 0 0 0,-1 0 0 0 0,1 0 0 0 0,-1 0 1 0 0,0 0-1 0 0,1 0 0 0 0,-1 0 0 0 0,0 0 0 0 0,1 0 0 0 0,-1 0 0 0 0,1 0 0 0 0,-1 0 1 0 0,0 0-1 0 0,1 0 0 0 0,-1 0 0 0 0,1 0 0 0 0,-1 0 0 0 0,0 0 0 0 0,1-1 1 0 0,-1 1-1 0 0,1 0 0 0 0,2-3-108 0 0,0-1 1 0 0,-1 1 0 0 0,1 0-1 0 0,-1-1 1 0 0,0 0-1 0 0,0 1 1 0 0,0-1 0 0 0,1-5-1 0 0,-2 6 105 0 0,1-1 1 0 0,-1 1-1 0 0,1 0 0 0 0,0-1 0 0 0,0 1 1 0 0,0 0-1 0 0,0 0 0 0 0,0 0 1 0 0,1 0-1 0 0,5-4 896 0 0,0 37 350 0 0,-5-23-1009 0 0,0 1-1 0 0,0 0 0 0 0,0-1 1 0 0,1 0-1 0 0,0 0 0 0 0,1 0 1 0 0,0 0-1 0 0,7 8 0 0 0,-10-13-304 0 0,-1-1 0 0 0,0 1 0 0 0,0-1-1 0 0,1 0 1 0 0,-1 0 0 0 0,1 1 0 0 0,-1-1 0 0 0,1 0-1 0 0,-1 0 1 0 0,1 0 0 0 0,0-1 0 0 0,-1 1 0 0 0,1 0-1 0 0,0-1 1 0 0,0 1 0 0 0,0-1 0 0 0,-1 0 0 0 0,1 1-1 0 0,0-1 1 0 0,0 0 0 0 0,0 0 0 0 0,0 0 0 0 0,0 0-1 0 0,-1-1 1 0 0,1 1 0 0 0,0 0 0 0 0,0-1 0 0 0,0 1-1 0 0,0-1 1 0 0,-1 0 0 0 0,1 1 0 0 0,0-1 0 0 0,-1 0-1 0 0,1 0 1 0 0,-1 0 0 0 0,1-1 0 0 0,-1 1 0 0 0,1 0-1 0 0,-1 0 1 0 0,0-1 0 0 0,3-2 0 0 0,28-36-5619 0 0,-12 17 2627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25 1120 0 0,'0'0'5652'0'0,"-4"16"-4779"0"0,-3 6-667 0 0,2-8-1 0 0,2-1-1 0 0,0 1 1 0 0,0 0 0 0 0,0 15 0 0 0,2-27-104 0 0,1 0 0 0 0,0-1 0 0 0,0 1 0 0 0,0 0 1 0 0,0 0-1 0 0,0 0 0 0 0,0 0 0 0 0,1-1 0 0 0,-1 1 0 0 0,0 0 0 0 0,1 0 1 0 0,0 0-1 0 0,1 2 0 0 0,-2-3-93 0 0,1-1 1 0 0,-1 1-1 0 0,0-1 1 0 0,1 1-1 0 0,0-1 1 0 0,-1 1-1 0 0,1-1 0 0 0,-1 0 1 0 0,1 1-1 0 0,-1-1 1 0 0,1 0-1 0 0,0 1 1 0 0,-1-1-1 0 0,1 0 1 0 0,0 0-1 0 0,-1 0 1 0 0,1 1-1 0 0,0-1 0 0 0,0 0 1 0 0,-1 0-1 0 0,1 0 1 0 0,0 0-1 0 0,-1 0 1 0 0,2 0-1 0 0,1-1-57 0 0,0 0 0 0 0,1 0 0 0 0,-1-1 0 0 0,0 1 0 0 0,0-1 0 0 0,0 1 0 0 0,-1-1 0 0 0,1 0 0 0 0,0 0 0 0 0,-1 0 0 0 0,1 0 0 0 0,-1-1 0 0 0,4-3 0 0 0,1-5-275 0 0,0 0 0 0 0,-1 0 0 0 0,0-1 0 0 0,-1 1 0 0 0,0-1 1 0 0,-1 0-1 0 0,-1 0 0 0 0,3-13 0 0 0,2-7-3381 0 0,-5 27 1265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18 1120 0 0,'0'0'5977'0'0,"-6"15"-5554"0"0,-17 45-50 0 0,22-58-264 0 0,0 0 0 0 0,0 1 0 0 0,0-1 1 0 0,0 1-1 0 0,1-1 0 0 0,-1 1 1 0 0,1-1-1 0 0,0 1 0 0 0,0-1 0 0 0,0 1 1 0 0,0-1-1 0 0,0 1 0 0 0,1-1 0 0 0,-1 1 1 0 0,1-1-1 0 0,-1 1 0 0 0,2 2 0 0 0,-1-4-79 0 0,0 0-1 0 0,0 1 0 0 0,0-1 0 0 0,0 0 0 0 0,0 0 1 0 0,0 0-1 0 0,0 0 0 0 0,0 0 0 0 0,0 0 1 0 0,1 0-1 0 0,-1-1 0 0 0,0 1 0 0 0,1 0 1 0 0,-1-1-1 0 0,0 1 0 0 0,1-1 0 0 0,-1 1 0 0 0,1-1 1 0 0,-1 0-1 0 0,3 1 0 0 0,-1-1-58 0 0,0 0 0 0 0,-1 0-1 0 0,1 0 1 0 0,0 0 0 0 0,-1-1-1 0 0,1 1 1 0 0,0-1 0 0 0,-1 1-1 0 0,1-1 1 0 0,-1 0 0 0 0,1 0 0 0 0,-1 0-1 0 0,1-1 1 0 0,-1 1 0 0 0,0 0-1 0 0,1-1 1 0 0,-1 0 0 0 0,0 1 0 0 0,0-1-1 0 0,0 0 1 0 0,-1 0 0 0 0,1 0-1 0 0,0 0 1 0 0,-1-1 0 0 0,3-3 0 0 0,-3 3-40 0 0,0-1 1 0 0,0 1 0 0 0,0-1 0 0 0,-1 1 0 0 0,1-1-1 0 0,-1 1 1 0 0,0 0 0 0 0,0-1 0 0 0,-1 1 0 0 0,1-1-1 0 0,0 1 1 0 0,-1-1 0 0 0,0 1 0 0 0,0 0 0 0 0,0-1 0 0 0,0 1-1 0 0,-4-6 1 0 0,2 3-485 0 0,-1 0 0 0 0,0 1 0 0 0,-1-1 0 0 0,1 1 0 0 0,-1 0 0 0 0,0 0 0 0 0,0 1 0 0 0,-7-5 0 0 0,6 5-2094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46 104 4420 0 0,'0'0'3425'0'0,"-45"-103"-8974"0"0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0 292 0 0,'0'0'8566'0'0,"-14"11"-8825"0"0,-60 55 351 0 0,77-64-143 0 0,0 1-1 0 0,0-1 0 0 0,0 0 1 0 0,1-1-1 0 0,-1 1 0 0 0,1 0 0 0 0,-1-1 1 0 0,1 0-1 0 0,-1 0 0 0 0,5 1 0 0 0,-3 0 84 0 0,0 0 46 0 0,0 0 0 0 0,0 1 0 0 0,0-1-1 0 0,0 1 1 0 0,-1 0 0 0 0,1 1 0 0 0,-1-1 0 0 0,0 1-1 0 0,0 0 1 0 0,0 0 0 0 0,0 0 0 0 0,-1 0 0 0 0,5 8 0 0 0,-7-10-63 0 0,0 0 0 0 0,-1-1 0 0 0,1 1 0 0 0,-1 0 0 0 0,1-1 0 0 0,-1 1 0 0 0,1 0 0 0 0,-1-1 0 0 0,0 1 0 0 0,0 0 0 0 0,0 0 0 0 0,0-1 0 0 0,0 1 0 0 0,0 0 0 0 0,-1 0 0 0 0,1-1 0 0 0,-1 1 0 0 0,0 2 0 0 0,0-2-24 0 0,-1 1 1 0 0,1-1 0 0 0,-1 0-1 0 0,0 0 1 0 0,0 0 0 0 0,1 0-1 0 0,-2 0 1 0 0,1 0 0 0 0,0-1-1 0 0,0 1 1 0 0,0-1 0 0 0,-1 1-1 0 0,1-1 1 0 0,-1 0 0 0 0,-3 2 0 0 0,-43 11-186 0 0,46-13-55 0 0,0 0 1 0 0,1-1-1 0 0,-1 1 0 0 0,0-1 1 0 0,0 0-1 0 0,0 0 0 0 0,1 0 1 0 0,-1 0-1 0 0,0 0 0 0 0,0-1 1 0 0,0 1-1 0 0,1-1 0 0 0,-1 0 1 0 0,0 0-1 0 0,-4-2 0 0 0,3-2-1554 0 0,2-4-349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4768 0 0,'0'0'3981'0'0,"0"88"-3581"0"0,0-67-244 0 0,0-2-132 0 0,0 0-24 0 0,0-6-12 0 0,2-1-168 0 0,-2-7-68 0 0,2-1-216 0 0,3-4-432 0 0,-1 0-1032 0 0,2-7-1081 0 0,0-2 417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4 860 0 0,'0'0'7009'0'0,"-121"7"-7009"0"0,101-7 0 0 0,-1 0-184 0 0,3-2-416 0 0,3-1-284 0 0,1-1-237 0 0,6 3-651 0 0,0 1-720 0 0</inkml:trace>
  <inkml:trace contextRef="#ctx0" brushRef="#br0" timeOffset="1">204 93 3940 0 0,'0'0'4899'0'0,"3"17"-4348"0"0,10 49-135 0 0,-13-64-347 0 0,0 0-1 0 0,0 0 1 0 0,1 0 0 0 0,-1 0 0 0 0,1 0 0 0 0,-1 0 0 0 0,1 0 0 0 0,0-1 0 0 0,0 1 0 0 0,-1 0 0 0 0,1 0 0 0 0,1-1 0 0 0,-1 1 0 0 0,0 0 0 0 0,0-1 0 0 0,0 0 0 0 0,1 1 0 0 0,-1-1 0 0 0,4 3 0 0 0,-4-4-84 0 0,0 0 1 0 0,0 0 0 0 0,0 0 0 0 0,0 0-1 0 0,0 0 1 0 0,1-1 0 0 0,-1 1-1 0 0,0 0 1 0 0,0 0 0 0 0,0-1-1 0 0,0 1 1 0 0,0-1 0 0 0,0 1-1 0 0,0-1 1 0 0,0 1 0 0 0,0-1 0 0 0,0 0-1 0 0,0 1 1 0 0,0-1 0 0 0,-1 0-1 0 0,1 0 1 0 0,0 1 0 0 0,1-3-1 0 0,5-6-406 0 0,0 0-1 0 0,-1-1 1 0 0,0 0-1 0 0,5-10 1 0 0,-10 18 346 0 0,26-55-4718 0 0,-15 40 1867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51 171 1748 0 0,'0'0'4743'0'0,"-2"-16"-4453"0"0,1 2-240 0 0,-12-123 861 0 0,13 137-890 0 0,0 0-1 0 0,1-1 1 0 0,-1 1-1 0 0,0 0 1 0 0,0 0-1 0 0,1-1 0 0 0,-1 1 1 0 0,0 0-1 0 0,1 0 1 0 0,-1 0-1 0 0,0-1 1 0 0,1 1-1 0 0,-1 0 1 0 0,0 0-1 0 0,1 0 1 0 0,-1 0-1 0 0,0 0 1 0 0,1 0-1 0 0,-1-1 1 0 0,0 1-1 0 0,1 0 1 0 0,-1 0-1 0 0,0 0 1 0 0,1 0-1 0 0,-1 0 1 0 0,1 0-1 0 0,-1 1 1 0 0,0-1-1 0 0,1 0 1 0 0,-1 0-1 0 0,0 0 1 0 0,1 0-1 0 0,-1 0 1 0 0,0 0-1 0 0,1 1 1 0 0,-1-1-1 0 0,0 0 1 0 0,1 0-1 0 0,-1 1 1 0 0,0-1-1 0 0,0 0 1 0 0,1 0-1 0 0,-1 1 1 0 0,0-1-1 0 0,1 1 1 0 0,15 10-322 0 0,-9-2 360 0 0,0 0 0 0 0,0 1-1 0 0,-1 0 1 0 0,-1 0 0 0 0,0 0-1 0 0,0 1 1 0 0,-1 0 0 0 0,0 0 0 0 0,-1 0-1 0 0,0 0 1 0 0,-1 1 0 0 0,0-1-1 0 0,-1 0 1 0 0,-1 23 0 0 0,1-33-57 0 0,-1 1 0 0 0,0-1 1 0 0,0 0-1 0 0,-1 0 0 0 0,1 0 1 0 0,0 0-1 0 0,0 1 0 0 0,0-1 0 0 0,-1 0 1 0 0,1 0-1 0 0,-1 0 0 0 0,1 0 0 0 0,-1 0 1 0 0,1 0-1 0 0,-1 0 0 0 0,0 0 1 0 0,1 0-1 0 0,-1 0 0 0 0,0 0 0 0 0,0-1 1 0 0,0 1-1 0 0,1 0 0 0 0,-1 0 1 0 0,0-1-1 0 0,-2 2 0 0 0,1-1-12 0 0,-1-1 1 0 0,1 1-1 0 0,0 0 0 0 0,-1-1 0 0 0,1 0 0 0 0,-1 0 1 0 0,1 1-1 0 0,0-1 0 0 0,-1-1 0 0 0,1 1 1 0 0,-5-1-1 0 0,1 0-75 0 0,1 0 1 0 0,0-1-1 0 0,0 0 1 0 0,0 0-1 0 0,0 0 1 0 0,0 0-1 0 0,0-1 1 0 0,1 0-1 0 0,-1 0 1 0 0,1 0-1 0 0,-5-4 1 0 0,7 5-328 0 0,0-1 1 0 0,1 0 0 0 0,-1 1 0 0 0,0-1-1 0 0,1 0 1 0 0,0 0 0 0 0,0 0 0 0 0,0 0-1 0 0,0 0 1 0 0,0-1 0 0 0,-1-5 0 0 0,2-5-2263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4192 0 0,'0'0'1889'0'0,"0"97"-2397"0"0,0-85-169 0 0,0 2-447 0 0,0-4-712 0 0,0 1 60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1580 0 0,'0'0'3091'0'0,"4"-18"-2533"0"0,19-142 883 0 0,-22 155-1438 0 0,1-26-55 0 0,-2 31 52 0 0,0-1 0 0 0,0 0 0 0 0,0 0 1 0 0,0 0-1 0 0,1 0 0 0 0,-1 1 0 0 0,0-1 1 0 0,0 0-1 0 0,1 0 0 0 0,-1 0 0 0 0,0 1 1 0 0,1-1-1 0 0,-1 0 0 0 0,0 0 0 0 0,1 1 1 0 0,-1-1-1 0 0,1 0 0 0 0,-1 1 0 0 0,1-1 1 0 0,0 1-1 0 0,-1-1 0 0 0,1 1 0 0 0,0-1 1 0 0,-1 1-1 0 0,1-1 0 0 0,1 0 0 0 0,1 5-31 0 0,-1-1-1 0 0,1 1 0 0 0,-1-1 1 0 0,0 1-1 0 0,0 0 0 0 0,0 0 1 0 0,-1 0-1 0 0,1 0 0 0 0,-1 0 1 0 0,1 5-1 0 0,0-2 57 0 0,18 44 467 0 0,-12-34 15 0 0,-1 1 0 0 0,-1 0 0 0 0,0 1-1 0 0,-1 0 1 0 0,-1-1 0 0 0,2 26 0 0 0,-11-42-487 0 0,1-1-1 0 0,-1 0 0 0 0,1 0 1 0 0,-1-1-1 0 0,1 0 0 0 0,-1 0 1 0 0,1 0-1 0 0,-1 0 0 0 0,-6-1 1 0 0,7-1-39 0 0,0 1 0 0 0,-1-1 0 0 0,1 0 0 0 0,0 0 0 0 0,0-1 0 0 0,0 1 1 0 0,1-1-1 0 0,-1 0 0 0 0,0 0 0 0 0,1 0 0 0 0,-5-5 0 0 0,-8-19-1702 0 0,15 25 1350 0 0,0 0 1 0 0,1 0-1 0 0,-1 0 0 0 0,1 1 1 0 0,0-1-1 0 0,0 0 1 0 0,-1 0-1 0 0,1 0 0 0 0,1 0 1 0 0,-1 1-1 0 0,0-1 0 0 0,0 0 1 0 0,1-2-1 0 0,3-1-2546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6 203 1864 0 0,'0'0'4557'0'0,"-1"-15"-3724"0"0,0 0-712 0 0,-1 1 79 0 0,1 0 1 0 0,0 0 0 0 0,1 0-1 0 0,1 0 1 0 0,0 0-1 0 0,1-1 1 0 0,4-14-1 0 0,-6 27-164 0 0,1 0-1 0 0,0-1 1 0 0,0 1-1 0 0,-1 0 0 0 0,1 0 1 0 0,1 0-1 0 0,-1 0 0 0 0,0-1 1 0 0,0 1-1 0 0,1 1 0 0 0,0-1 1 0 0,-1 0-1 0 0,1 0 0 0 0,0 1 1 0 0,0-1-1 0 0,-1 1 0 0 0,1-1 1 0 0,0 1-1 0 0,1 0 0 0 0,-1 0 1 0 0,0 0-1 0 0,0 0 0 0 0,0 0 1 0 0,1 0-1 0 0,-1 0 0 0 0,0 1 1 0 0,1-1-1 0 0,-1 1 0 0 0,1 0 1 0 0,-1 0-1 0 0,1 0 0 0 0,-1 0 1 0 0,0 0-1 0 0,1 1 0 0 0,3 0 1 0 0,-3 0-91 0 0,1 1 1 0 0,-1-1-1 0 0,0 1 0 0 0,0 0 1 0 0,-1 0-1 0 0,1 0 1 0 0,0 0-1 0 0,0 0 1 0 0,-1 0-1 0 0,0 1 0 0 0,1 0 1 0 0,-1-1-1 0 0,0 1 1 0 0,0 0-1 0 0,0 0 1 0 0,-1 0-1 0 0,1 0 0 0 0,-1 0 1 0 0,0 0-1 0 0,0 1 1 0 0,0-1-1 0 0,0 0 1 0 0,0 1-1 0 0,0 6 0 0 0,-1-8-11 0 0,1 0-1 0 0,-1 0 0 0 0,0 0 0 0 0,0 0 0 0 0,0 0 1 0 0,0 0-1 0 0,0 0 0 0 0,-1 0 0 0 0,1 0 0 0 0,-1 0 1 0 0,1 0-1 0 0,-1 0 0 0 0,1 0 0 0 0,-1 0 0 0 0,0 0 1 0 0,0-1-1 0 0,0 1 0 0 0,0 0 0 0 0,-1-1 0 0 0,1 1 1 0 0,0 0-1 0 0,-1-1 0 0 0,1 1 0 0 0,-1-1 0 0 0,-2 2 1 0 0,0-1 52 0 0,-1 0 0 0 0,1-1 0 0 0,-1 0 1 0 0,0 1-1 0 0,1-1 0 0 0,-1-1 0 0 0,0 1 1 0 0,0-1-1 0 0,-9 0 1663 0 0,35 28 1367 0 0,-13-15-2866 0 0,0-1-1 0 0,1-1 1 0 0,19 22-1 0 0,-24-30-519 0 0,0 0 0 0 0,0 0 0 0 0,0-1-1 0 0,0 1 1 0 0,0-1 0 0 0,1 0 0 0 0,-1 0-1 0 0,1 0 1 0 0,-1 0 0 0 0,1-1 0 0 0,0 0 0 0 0,0 0-1 0 0,-1 0 1 0 0,1-1 0 0 0,8 1 0 0 0,3-1-2513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4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4340 0 0,'0'0'4456'0'0,"-4"0"-4223"0"0,0 0-102 0 0,0 0-1 0 0,0 0 0 0 0,1 1 0 0 0,-1-1 0 0 0,0 1 1 0 0,0 0-1 0 0,0 0 0 0 0,1 0 0 0 0,-1 0 0 0 0,0 0 0 0 0,1 1 1 0 0,-7 4-1 0 0,8-4-90 0 0,0 0 0 0 0,0 0 0 0 0,0 0 0 0 0,0 0 0 0 0,0 1 0 0 0,1-1 0 0 0,0 1 0 0 0,-1-1 0 0 0,1 1 0 0 0,0-1 0 0 0,0 1 0 0 0,0 0 0 0 0,1 0 0 0 0,-1 0 0 0 0,1-1 0 0 0,-1 1 0 0 0,1 0 0 0 0,0 0 0 0 0,0 5 0 0 0,2 0-46 0 0,-1 1 1 0 0,1 0-1 0 0,1 0 0 0 0,0-1 1 0 0,0 0-1 0 0,0 1 1 0 0,1-1-1 0 0,1 0 0 0 0,-1-1 1 0 0,1 1-1 0 0,0-1 1 0 0,1 0-1 0 0,10 10 0 0 0,-10-11 12 0 0,0 1 1 0 0,0 0-1 0 0,-1 0 0 0 0,0 0 0 0 0,0 1 0 0 0,0 0 0 0 0,-1 0 0 0 0,0 0 0 0 0,-1 0 1 0 0,0 1-1 0 0,0-1 0 0 0,-1 1 0 0 0,2 14 0 0 0,-4-22-47 0 0,-1 1 1 0 0,0-1-1 0 0,0 1 0 0 0,1-1 1 0 0,-1 0-1 0 0,0 1 0 0 0,0-1 1 0 0,0 0-1 0 0,0 0 0 0 0,-1 0 1 0 0,1 0-1 0 0,0 0 0 0 0,0 0 1 0 0,-1 0-1 0 0,1 0 0 0 0,-1 0 1 0 0,1 0-1 0 0,-1-1 0 0 0,1 1 1 0 0,-1-1-1 0 0,1 1 0 0 0,-1-1 1 0 0,1 0-1 0 0,-1 1 0 0 0,1-1 1 0 0,-1 0-1 0 0,0 0 0 0 0,1 0 1 0 0,-1 0-1 0 0,-2-1 0 0 0,-3 2 5 0 0,1-1 0 0 0,-1-1 0 0 0,1 1 0 0 0,0-1-1 0 0,-1 0 1 0 0,-10-3 0 0 0,12 1 44 0 0,1 0-1 0 0,-1 0 1 0 0,1 0-1 0 0,0-1 1 0 0,0 1-1 0 0,0-1 1 0 0,-4-7 0 0 0,6 10-15 0 0,1-1 0 0 0,0 1 0 0 0,-1-1 0 0 0,1 1 1 0 0,0-1-1 0 0,0 0 0 0 0,0 1 0 0 0,1-1 0 0 0,-1 0 0 0 0,0 0 1 0 0,1 1-1 0 0,-1-1 0 0 0,1 0 0 0 0,-1 0 0 0 0,1 0 0 0 0,0 0 1 0 0,0 0-1 0 0,0 0 0 0 0,0 0 0 0 0,0 0 0 0 0,0 0 0 0 0,1 0 1 0 0,-1 1-1 0 0,1-3 0 0 0,0 2-73 0 0,1 1 0 0 0,-1-1 0 0 0,1 1-1 0 0,0-1 1 0 0,-1 1 0 0 0,1 0 0 0 0,0 0 0 0 0,0 0 0 0 0,-1 0 0 0 0,1 0 0 0 0,0 0 0 0 0,0 0-1 0 0,0 1 1 0 0,0-1 0 0 0,1 1 0 0 0,3-1 0 0 0,34-2-5068 0 0,-31 3 2709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1792 0 0,'0'0'7126'0'0,"-18"1"-6924"0"0,-5-1-137 0 0,12 0-13 0 0,0 0 1 0 0,0 1-1 0 0,0 0 1 0 0,0 0-1 0 0,-13 4 1 0 0,22-4-26 0 0,0-1 1 0 0,-1 1-1 0 0,1-1 1 0 0,0 1-1 0 0,0 0 0 0 0,0 0 1 0 0,-1 0-1 0 0,1 0 1 0 0,0 0-1 0 0,0 1 1 0 0,0-1-1 0 0,1 1 1 0 0,-1-1-1 0 0,0 1 1 0 0,1-1-1 0 0,-1 1 1 0 0,1 0-1 0 0,-1 0 1 0 0,1 0-1 0 0,0 0 1 0 0,0 0-1 0 0,-1 0 1 0 0,2 0-1 0 0,-1 0 1 0 0,0 1-1 0 0,0-1 1 0 0,0 4-1 0 0,1-3-126 0 0,0 1 0 0 0,0-1 0 0 0,1 0 0 0 0,-1 0 0 0 0,1 0 0 0 0,-1 0-1 0 0,1-1 1 0 0,0 1 0 0 0,1 0 0 0 0,-1 0 0 0 0,0 0 0 0 0,1-1 0 0 0,-1 1 0 0 0,1-1 0 0 0,0 1-1 0 0,0-1 1 0 0,0 1 0 0 0,0-1 0 0 0,0 0 0 0 0,0 0 0 0 0,6 3 0 0 0,21 14-3449 0 0,-12-11 967 0 0</inkml:trace>
  <inkml:trace contextRef="#ctx0" brushRef="#br0" timeOffset="1">179 84 112 0 0,'0'0'7793'0'0,"-107"-5"-7481"0"0,93 5 0 0 0,2 3-68 0 0,-1-1-192 0 0,5 2-52 0 0,-2-3-400 0 0,4 3-992 0 0,2 1-1289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2700 0 0,'0'0'8076'0'0,"-1"10"-7830"0"0,-1 1-242 0 0,-2 8 49 0 0,0 1 1 0 0,2 0 0 0 0,0 0 0 0 0,1 0 0 0 0,4 36 0 0 0,-3-56-213 0 0,0 1-1 0 0,0 0 1 0 0,1-1 0 0 0,-1 1 0 0 0,1-1-1 0 0,-1 1 1 0 0,0 0 0 0 0,1-1 0 0 0,-1 1-1 0 0,1-1 1 0 0,-1 1 0 0 0,1-1-1 0 0,-1 0 1 0 0,1 1 0 0 0,-1-1 0 0 0,1 1-1 0 0,0-1 1 0 0,-1 0 0 0 0,1 0 0 0 0,-1 1-1 0 0,1-1 1 0 0,0 0 0 0 0,-1 0-1 0 0,1 0 1 0 0,0 0 0 0 0,-1 1 0 0 0,1-1-1 0 0,0 0 1 0 0,0 0 0 0 0,-1 0 0 0 0,1-1-1 0 0,0 1 1 0 0,-1 0 0 0 0,1 0-1 0 0,0 0 1 0 0,-1 0 0 0 0,1-1 0 0 0,-1 1-1 0 0,1 0 1 0 0,0-1 0 0 0,-1 1-1 0 0,1 0 1 0 0,-1-1 0 0 0,1 1 0 0 0,-1-1-1 0 0,1 1 1 0 0,-1-1 0 0 0,1 1 0 0 0,-1-1-1 0 0,1 1 1 0 0,-1-1 0 0 0,0 1-1 0 0,1-1 1 0 0,0-1 0 0 0,5-8-2430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2536 0 0,'0'0'4231'0'0,"-3"18"-3098"0"0,-2-1-973 0 0,-2 11 714 0 0,1 1 0 0 0,1 0 0 0 0,-1 32 0 0 0,5-59-760 0 0,1-1 1 0 0,0 1-1 0 0,0 0 1 0 0,0-1-1 0 0,0 1 1 0 0,0-1-1 0 0,0 1 1 0 0,1-1-1 0 0,-1 1 1 0 0,0-1-1 0 0,1 1 1 0 0,-1-1-1 0 0,1 1 1 0 0,0-1-1 0 0,-1 1 1 0 0,1-1 0 0 0,0 0-1 0 0,0 1 1 0 0,0-1-1 0 0,0 0 1 0 0,0 0-1 0 0,0 0 1 0 0,0 0-1 0 0,3 2 1 0 0,0-2-161 0 0,0 1 1 0 0,1-1-1 0 0,-1-1 1 0 0,1 1 0 0 0,-1 0-1 0 0,1-1 1 0 0,8-1-1 0 0,-13 1 36 0 0,9 0-491 0 0,-1-2 0 0 0,0 1-1 0 0,0-1 1 0 0,-1 0 0 0 0,16-6-1 0 0,2-1-2372 0 0,-4 4-1413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3140 0 0,'0'0'5749'0'0,"-4"16"-5410"0"0,2-8-302 0 0,-30 140 2526 0 0,31-147-2500 0 0,1 0 0 0 0,0 0 0 0 0,-1 1 0 0 0,1-1-1 0 0,0 0 1 0 0,0 1 0 0 0,0-1 0 0 0,0 0 0 0 0,0 1-1 0 0,0-1 1 0 0,1 0 0 0 0,-1 1 0 0 0,0-1-1 0 0,1 0 1 0 0,-1 1 0 0 0,1-1 0 0 0,-1 0 0 0 0,1 0-1 0 0,0 0 1 0 0,-1 1 0 0 0,1-1 0 0 0,0 0 0 0 0,0 0-1 0 0,0 0 1 0 0,0 0 0 0 0,0 0 0 0 0,0 0 0 0 0,0-1-1 0 0,0 1 1 0 0,0 0 0 0 0,0 0 0 0 0,2 0-1 0 0,2 0-149 0 0,0 0-1 0 0,0 0 0 0 0,1-1 0 0 0,-1 1 1 0 0,0-1-1 0 0,11-1 0 0 0,4 0-717 0 0,-4 0-1128 0 0,1-1 0 0 0,29-7 0 0 0,-39 7 920 0 0,11-1-2664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9 3748 0 0,'0'0'4491'0'0,"-17"-1"-4177"0"0,-57-5-5 0 0,71 5-261 0 0,-1 1 0 0 0,0-1 0 0 0,1 1 0 0 0,-1 0 0 0 0,0 0 1 0 0,0 0-1 0 0,1 1 0 0 0,-1-1 0 0 0,0 1 0 0 0,1 0 0 0 0,-1 0 0 0 0,0 0 0 0 0,1 1 0 0 0,-1-1 0 0 0,1 1 0 0 0,0 0 0 0 0,0 0 0 0 0,0 0 0 0 0,0 0 0 0 0,0 0 0 0 0,0 1 0 0 0,0 0 1 0 0,0-1-1 0 0,1 1 0 0 0,-4 5 0 0 0,4-3-19 0 0,0 0 1 0 0,0 1-1 0 0,0 0 1 0 0,1-1-1 0 0,0 1 1 0 0,0 0-1 0 0,0 0 1 0 0,1-1-1 0 0,0 1 1 0 0,0 0-1 0 0,0 0 1 0 0,1 0-1 0 0,1 6 1 0 0,1-6-455 0 0,0 1 0 0 0,0 0 0 0 0,0-1 0 0 0,1 0 0 0 0,0 0 0 0 0,0 0 0 0 0,0 0 0 0 0,1 0 0 0 0,0-1 0 0 0,0 0 0 0 0,1 0 0 0 0,-1 0 1 0 0,1-1-1 0 0,0 0 0 0 0,12 6 0 0 0,0 1-2313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3472 0 0,'0'0'4441'0'0,"-94"13"-5049"0"0,92-13-380 0 0,0 0-405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1032 0 0,'0'0'6274'0'0,"-20"2"-6183"0"0,-63 3 76 0 0,77-4-137 0 0,0 0 0 0 0,1 0 0 0 0,-1 0 0 0 0,1 0 1 0 0,0 1-1 0 0,-1 0 0 0 0,1 0 0 0 0,0 1 0 0 0,0-1 0 0 0,0 1 0 0 0,0 0 0 0 0,1 0 0 0 0,-1 1 1 0 0,1-1-1 0 0,0 1 0 0 0,-6 8 0 0 0,8-10-26 0 0,0 1 0 0 0,0 0 0 0 0,0-1 0 0 0,0 1 0 0 0,1 0 0 0 0,0 0 1 0 0,0 0-1 0 0,-1 1 0 0 0,2-1 0 0 0,-1 0 0 0 0,0 0 0 0 0,1 1 0 0 0,-1-1 0 0 0,1 0 0 0 0,0 0 0 0 0,0 1 0 0 0,0-1 1 0 0,1 0-1 0 0,-1 1 0 0 0,1-1 0 0 0,0 0 0 0 0,0 0 0 0 0,2 6 0 0 0,0-6-37 0 0,0 1-1 0 0,-1-1 0 0 0,1 0 1 0 0,0-1-1 0 0,1 1 1 0 0,-1 0-1 0 0,0-1 1 0 0,1 0-1 0 0,0 0 1 0 0,-1 0-1 0 0,1 0 1 0 0,0 0-1 0 0,0-1 1 0 0,0 0-1 0 0,0 0 1 0 0,0 0-1 0 0,0 0 1 0 0,7 0-1 0 0,-4 0-121 0 0,0 0 0 0 0,1-1 0 0 0,-1 1 0 0 0,0-1 0 0 0,0-1 0 0 0,0 0 0 0 0,1 0 0 0 0,-1 0 0 0 0,13-5 0 0 0,-19 6 152 0 0,-1 0 0 0 0,1-1 1 0 0,-1 1-1 0 0,1 0 1 0 0,-1 0-1 0 0,1-1 0 0 0,-1 1 1 0 0,1-1-1 0 0,-1 1 1 0 0,0 0-1 0 0,1-1 1 0 0,-1 1-1 0 0,0-1 0 0 0,1 1 1 0 0,-1-1-1 0 0,0 1 1 0 0,1-1-1 0 0,-1 1 0 0 0,0-1 1 0 0,0 1-1 0 0,0-1 1 0 0,1 0-1 0 0,-1 1 1 0 0,0-1-1 0 0,0 1 0 0 0,0-1 1 0 0,0 1-1 0 0,0-1 1 0 0,0 0-1 0 0,0 1 0 0 0,0-1 1 0 0,0 1-1 0 0,-1-1 1 0 0,1 1-1 0 0,0-1 1 0 0,0 0-1 0 0,0 1 0 0 0,-1-1 1 0 0,1 1-1 0 0,0-1 1 0 0,-1 1-1 0 0,1-1 0 0 0,0 1 1 0 0,-1-1-1 0 0,1 1 1 0 0,0 0-1 0 0,-1-1 1 0 0,1 1-1 0 0,-1 0 0 0 0,1-1 1 0 0,-1 1-1 0 0,0-1 1 0 0,-34-23 1411 0 0,25 17-741 0 0,10 7-632 0 0,-1 0 0 0 0,1 0 0 0 0,0 0 0 0 0,0-1-1 0 0,0 1 1 0 0,-1 0 0 0 0,1 0 0 0 0,0-1 0 0 0,0 1 0 0 0,0 0 0 0 0,-1 0 0 0 0,1-1 0 0 0,0 1 0 0 0,0 0 0 0 0,0 0 0 0 0,0-1 0 0 0,0 1 0 0 0,0 0 0 0 0,0-1 0 0 0,0 1 0 0 0,0 0 0 0 0,0-1 0 0 0,0 1-1 0 0,0 0 1 0 0,0 0 0 0 0,0-1 0 0 0,0 1 0 0 0,0 0 0 0 0,0-1 0 0 0,0 1 0 0 0,0 0 0 0 0,0 0 0 0 0,0-1 0 0 0,0 1 0 0 0,1 0 0 0 0,-1-1 0 0 0,0 1 0 0 0,0 0 0 0 0,0 0 0 0 0,1 0 0 0 0,-1-1 0 0 0,0 1 0 0 0,0 0-1 0 0,0 0 1 0 0,1 0 0 0 0,-1-1 0 0 0,0 1 0 0 0,0 0 0 0 0,1 0 0 0 0,-1 0 0 0 0,0 0 0 0 0,1 0 0 0 0,-1 0 0 0 0,0 0 0 0 0,1-1 0 0 0,28-7-695 0 0,9 6-7575 0 0,-116 21 7187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19 246 3348 0 0,'0'0'4271'0'0,"-1"-15"-3926"0"0,-1-6-268 0 0,-1-8 188 0 0,2-46 0 0 0,1 69-266 0 0,0 0 0 0 0,0 1 0 0 0,1-1 0 0 0,0 0 0 0 0,0 0 0 0 0,1 1 0 0 0,-1-1 0 0 0,1 0 0 0 0,0 1 0 0 0,1 0 0 0 0,-1 0 0 0 0,1-1 0 0 0,0 1 0 0 0,1 1 0 0 0,4-7 0 0 0,-7 9-11 0 0,1 1 0 0 0,-1 0-1 0 0,0 0 1 0 0,0 0 0 0 0,1 0-1 0 0,-1 0 1 0 0,0 1-1 0 0,1-1 1 0 0,-1 0 0 0 0,1 1-1 0 0,-1-1 1 0 0,1 1-1 0 0,0-1 1 0 0,-1 1 0 0 0,1 0-1 0 0,-1-1 1 0 0,1 1 0 0 0,0 0-1 0 0,-1 0 1 0 0,1 0-1 0 0,-1 1 1 0 0,1-1 0 0 0,0 0-1 0 0,-1 0 1 0 0,3 2-1 0 0,-1-1-8 0 0,0 1-1 0 0,-1 0 0 0 0,1 0 0 0 0,-1 0 0 0 0,0 0 0 0 0,1 1 1 0 0,-1-1-1 0 0,0 0 0 0 0,0 1 0 0 0,-1 0 0 0 0,1-1 0 0 0,1 5 1 0 0,5 9 80 0 0,-1 1 1 0 0,-1 0 0 0 0,6 28 0 0 0,-11-40 52 0 0,8 22-1 0 0,-6-20 153 0 0,-1-1-1 0 0,1 1 1 0 0,-2 0 0 0 0,1-1 0 0 0,1 13 0 0 0,-35-19-98 0 0,23 0-218 0 0,0 1-1 0 0,1-1 1 0 0,-1-1-1 0 0,0 0 1 0 0,0 0 0 0 0,0-1-1 0 0,1 0 1 0 0,-1 0-1 0 0,1-1 1 0 0,0 0-1 0 0,-1-1 1 0 0,1 1 0 0 0,1-2-1 0 0,-10-6 1 0 0,12-1-4599 0 0,5 8 2075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33 264 3772 0 0,'0'0'5050'0'0,"-2"-17"-4744"0"0,-27-154 271 0 0,29 170-581 0 0,0 1 1 0 0,0-1-1 0 0,-1 1 1 0 0,1-1-1 0 0,0 1 1 0 0,0-1-1 0 0,0 1 1 0 0,0-1-1 0 0,0 0 1 0 0,0 1-1 0 0,0-1 1 0 0,0 1-1 0 0,0-1 1 0 0,0 1-1 0 0,0-1 1 0 0,0 0-1 0 0,0 1 1 0 0,0-1-1 0 0,1 1 1 0 0,-1-1-1 0 0,0 1 1 0 0,0-1-1 0 0,1 1 1 0 0,-1-1-1 0 0,0 1 1 0 0,0-1-1 0 0,1 1 1 0 0,-1 0-1 0 0,1-1 1 0 0,0 0-1 0 0,16 8-255 0 0,28 34-314 0 0,-33-30 461 0 0,-10-9 90 0 0,-1 0-1 0 0,1 0 1 0 0,-1-1 0 0 0,1 1 0 0 0,0-1-1 0 0,0 0 1 0 0,0 1 0 0 0,-1-1-1 0 0,1 0 1 0 0,1 0 0 0 0,-1 0-1 0 0,0 0 1 0 0,0-1 0 0 0,0 1-1 0 0,0 0 1 0 0,1-1 0 0 0,-1 0-1 0 0,0 1 1 0 0,0-1 0 0 0,1 0-1 0 0,-1 0 1 0 0,0 0 0 0 0,0-1 0 0 0,1 1-1 0 0,-1-1 1 0 0,0 1 0 0 0,0-1-1 0 0,1 1 1 0 0,-1-1 0 0 0,0 0-1 0 0,0 0 1 0 0,0 0 0 0 0,0-1-1 0 0,0 1 1 0 0,-1 0 0 0 0,1-1-1 0 0,0 1 1 0 0,0-1 0 0 0,-1 1-1 0 0,3-4 1 0 0,4-7-29 0 0,-1 0 0 0 0,0 0-1 0 0,-1-1 1 0 0,0 1 0 0 0,6-22 0 0 0,-4 12 176 0 0,-15 41 721 0 0,1 0 0 0 0,-5 36 0 0 0,5-12-1093 0 0,1 65-1 0 0,5-107 102 0 0,0 0-1 0 0,1 0 1 0 0,-1-1-1 0 0,0 1 0 0 0,0 0 1 0 0,1-1-1 0 0,-1 1 1 0 0,0 0-1 0 0,1-1 1 0 0,-1 1-1 0 0,1 0 0 0 0,-1-1 1 0 0,1 1-1 0 0,-1-1 1 0 0,1 1-1 0 0,-1-1 1 0 0,1 1-1 0 0,0-1 0 0 0,-1 1 1 0 0,1-1-1 0 0,0 0 1 0 0,-1 1-1 0 0,1-1 1 0 0,0 0-1 0 0,0 0 0 0 0,-1 1 1 0 0,1-1-1 0 0,0 0 1 0 0,-1 0-1 0 0,1 0 1 0 0,0 0-1 0 0,0 0 0 0 0,0 0 1 0 0,-1 0-1 0 0,1 0 1 0 0,0 0-1 0 0,0-1 1 0 0,-1 1-1 0 0,1 0 0 0 0,0 0 1 0 0,1-1-1 0 0,1 1-544 0 0,9-2-2060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9 1632 0 0,'0'0'5423'0'0,"-12"-1"-4911"0"0,-3-2-348 0 0,10 2-99 0 0,0 0-1 0 0,0 0 1 0 0,0 1 0 0 0,0-1 0 0 0,0 1-1 0 0,0 0 1 0 0,0 0 0 0 0,-1 1-1 0 0,-7 1 1 0 0,8 0-10 0 0,1-1 1 0 0,-1 1-1 0 0,1 0 0 0 0,0 1 0 0 0,0-1 1 0 0,0 1-1 0 0,0-1 0 0 0,0 1 0 0 0,0 0 1 0 0,1 1-1 0 0,-1-1 0 0 0,1 0 1 0 0,0 1-1 0 0,0 0 0 0 0,0 0 0 0 0,1 0 1 0 0,0 0-1 0 0,-1 0 0 0 0,1 1 0 0 0,0-1 1 0 0,1 1-1 0 0,-1-1 0 0 0,1 1 0 0 0,0-1 1 0 0,0 1-1 0 0,1 0 0 0 0,-1 0 0 0 0,1-1 1 0 0,0 1-1 0 0,0 0 0 0 0,1 0 0 0 0,-1 0 1 0 0,1-1-1 0 0,2 8 0 0 0,-1-9-207 0 0,-1 0-1 0 0,1-1 0 0 0,-1 1 1 0 0,1-1-1 0 0,0 1 0 0 0,0-1 1 0 0,0 0-1 0 0,0 0 0 0 0,1 0 1 0 0,-1 0-1 0 0,0 0 1 0 0,1-1-1 0 0,-1 1 0 0 0,1-1 1 0 0,0 1-1 0 0,5 1 0 0 0,28 7-4664 0 0,-18-8 1917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5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4 268 572 0 0,'0'0'7791'0'0,"-1"-12"-7459"0"0,-1-101 162 0 0,2 97-417 0 0,0 0-1 0 0,2 0 1 0 0,0 0 0 0 0,1 1 0 0 0,0-1-1 0 0,8-18 1 0 0,-11 33-31 0 0,1 0 0 0 0,-1 0 0 0 0,1 1 0 0 0,-1-1 0 0 0,1 0 0 0 0,0 0-1 0 0,-1 0 1 0 0,1 1 0 0 0,0-1 0 0 0,0 0 0 0 0,0 1 0 0 0,-1-1 0 0 0,1 1 0 0 0,0-1-1 0 0,0 1 1 0 0,0-1 0 0 0,0 1 0 0 0,0-1 0 0 0,0 1 0 0 0,0 0 0 0 0,0 0 0 0 0,0 0 0 0 0,0-1-1 0 0,0 1 1 0 0,0 0 0 0 0,0 0 0 0 0,0 0 0 0 0,0 1 0 0 0,0-1 0 0 0,1 0 0 0 0,-1 0 0 0 0,0 0-1 0 0,0 1 1 0 0,-1-1 0 0 0,1 1 0 0 0,0-1 0 0 0,1 1 0 0 0,1 0-34 0 0,-1 1 1 0 0,0-1 0 0 0,0 0-1 0 0,1 1 1 0 0,-1-1 0 0 0,0 1-1 0 0,-1 0 1 0 0,1-1 0 0 0,0 1-1 0 0,0 0 1 0 0,-1 0 0 0 0,1 0-1 0 0,-1 0 1 0 0,2 4 0 0 0,12 35-579 0 0,-3 1 0 0 0,14 79 0 0 0,-26-121 419 0 0,0 1 0 0 0,-1-1-1 0 0,1 1 1 0 0,0-1 0 0 0,0 0 0 0 0,0 1-1 0 0,0-1 1 0 0,0 1 0 0 0,0-1 0 0 0,0 1-1 0 0,0-1 1 0 0,0 1 0 0 0,0-1-1 0 0,0 1 1 0 0,0-1 0 0 0,0 1 0 0 0,1-1-1 0 0,-1 1 1 0 0,0-1 0 0 0,0 1 0 0 0,0-1-1 0 0,1 1 1 0 0,-1-1 0 0 0,0 0 0 0 0,1 1-1 0 0,-1-1 1 0 0,0 0 0 0 0,1 1-1 0 0,-1-1 1 0 0,0 0 0 0 0,1 1 0 0 0,-1-1-1 0 0,1 0 1 0 0,-1 0 0 0 0,1 1 0 0 0,-1-1-1 0 0,1 0 1 0 0,0 0 0 0 0,6-19-695 0 0,-7 17 972 0 0,0 0 1 0 0,1 0 0 0 0,-1 0 0 0 0,0 0 0 0 0,0 0 0 0 0,0 0 0 0 0,0 0 0 0 0,0 0 0 0 0,0 1 0 0 0,-1-1 0 0 0,1 0 0 0 0,-1 0 0 0 0,1 0 0 0 0,-1 0 0 0 0,0 0 0 0 0,1 1 0 0 0,-1-1 0 0 0,0 0 0 0 0,0 0 0 0 0,-1 1 0 0 0,1-1 0 0 0,0 1 0 0 0,0-1 0 0 0,-1 1 0 0 0,1 0-1 0 0,-1-1 1 0 0,1 1 0 0 0,-1 0 0 0 0,-3-2 0 0 0,-58-1 2112 0 0,22 7-4033 0 0,41-3 1634 0 0,0 0 1 0 0,-1 0-1 0 0,1 0 1 0 0,0 0-1 0 0,-1 0 1 0 0,1 0-1 0 0,0 0 0 0 0,-1 0 1 0 0,1 0-1 0 0,0 0 1 0 0,-1 0-1 0 0,1 1 0 0 0,0-1 1 0 0,-1 0-1 0 0,1 0 1 0 0,0 0-1 0 0,0 0 1 0 0,-1 1-1 0 0,1-1 0 0 0,0 0 1 0 0,0 0-1 0 0,-1 1 1 0 0,1-1-1 0 0,0 0 0 0 0,0 0 1 0 0,0 1-1 0 0,-1-1 1 0 0,1 0-1 0 0,0 1 1 0 0,0-1-1 0 0,0 0 0 0 0,0 1 1 0 0,0-1-1 0 0,0 4-2312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3692 0 0,'0'0'4701'0'0,"-103"5"-4829"0"0,85-5-536 0 0,5 0-1080 0 0,1 0-1357 0 0,6-1 345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22 244 752 0 0,'0'0'7326'0'0,"-4"-5"-6510"0"0,4-9-349 0 0,-1 0-388 0 0,0 0 1 0 0,2 0-1 0 0,0 0 1 0 0,0 0-1 0 0,1-1 1 0 0,1 2-1 0 0,1-1 1 0 0,0 0-1 0 0,8-18 1 0 0,-8 23-284 0 0,18-31-650 0 0,-21 39 798 0 0,0-1 1 0 0,-1 1 0 0 0,1 0 0 0 0,0 0 0 0 0,0 0-1 0 0,0 0 1 0 0,0 0 0 0 0,0 0 0 0 0,0 0 0 0 0,1 0-1 0 0,-1 1 1 0 0,0-1 0 0 0,0 0 0 0 0,1 1 0 0 0,-1-1 0 0 0,0 1-1 0 0,1-1 1 0 0,-1 1 0 0 0,0 0 0 0 0,1-1 0 0 0,-1 1-1 0 0,1 0 1 0 0,-1 0 0 0 0,0 0 0 0 0,1 0 0 0 0,1 0-1 0 0,-1 4 24 0 0,0-1-1 0 0,-1 1 1 0 0,1 0 0 0 0,-1 0-1 0 0,0-1 1 0 0,0 1-1 0 0,0 0 1 0 0,-1 0-1 0 0,1 0 1 0 0,-1 0 0 0 0,0 0-1 0 0,-1 4 1 0 0,2 5 222 0 0,3 38 224 0 0,-4-35-328 0 0,1 0-1 0 0,1-1 1 0 0,5 22-1 0 0,-6-40-581 0 0,1 0 524 0 0,-1-1 1 0 0,0 0 0 0 0,0 1 0 0 0,-1-1 0 0 0,1 0 0 0 0,-1 1 0 0 0,1-1 0 0 0,-1 0 0 0 0,0 0 0 0 0,-1 1 0 0 0,0-5 0 0 0,-1 5 41 0 0,0 1-1 0 0,0 0 0 0 0,0 0 1 0 0,-1 0-1 0 0,1 0 0 0 0,-1 1 1 0 0,0-1-1 0 0,1 1 0 0 0,-1-1 1 0 0,0 1-1 0 0,0 0 0 0 0,0 0 1 0 0,0 0-1 0 0,0 0 0 0 0,0 1 1 0 0,0-1-1 0 0,0 1 0 0 0,0 0 1 0 0,0 0-1 0 0,-4 0 1 0 0,-1 0-224 0 0,-1 0 0 0 0,1 0 0 0 0,-1 1 1 0 0,1 0-1 0 0,0 0 0 0 0,-13 5 0 0 0,17-3-1076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88 0 0,'0'0'10054'0'0,"0"15"-9773"0"0,-2 17-189 0 0,0-2 25 0 0,2-1 0 0 0,5 54 0 0 0,-5-82-254 0 0,0 1-1 0 0,0-1 1 0 0,0 0-1 0 0,1 1 1 0 0,-1-1-1 0 0,1 0 1 0 0,-1 0 0 0 0,1 0-1 0 0,-1 1 1 0 0,1-1-1 0 0,0 0 1 0 0,-1 0-1 0 0,1 0 1 0 0,0 0-1 0 0,0 0 1 0 0,0 0-1 0 0,0 0 1 0 0,0 0-1 0 0,0-1 1 0 0,0 1-1 0 0,0 0 1 0 0,0 0-1 0 0,1-1 1 0 0,-1 1-1 0 0,0-1 1 0 0,0 1-1 0 0,1-1 1 0 0,-1 0 0 0 0,0 1-1 0 0,0-1 1 0 0,1 0-1 0 0,-1 0 1 0 0,0 0-1 0 0,1 0 1 0 0,-1 0-1 0 0,0 0 1 0 0,3-1-1 0 0,0 0-369 0 0,1 0 0 0 0,-1 0 0 0 0,0 0 0 0 0,0-1-1 0 0,0 0 1 0 0,0 0 0 0 0,-1 0 0 0 0,1 0 0 0 0,0-1 0 0 0,4-4-1 0 0,4-5 445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24 1100 0 0,'0'0'8171'0'0,"-19"0"-7929"0"0,0 1-218 0 0,-4 1-24 0 0,0-2 1 0 0,0 0 0 0 0,0-1-1 0 0,-33-7 1 0 0,52 7-468 0 0,-21-7-219 0 0,16 0-5361 0 0</inkml:trace>
  <inkml:trace contextRef="#ctx0" brushRef="#br0" timeOffset="1">189 4 1096 0 0,'0'0'6783'0'0,"3"16"-5478"0"0,-2-13-1270 0 0,7 38 724 0 0,3 48 0 0 0,-10-73-606 0 0,-2-8-162 0 0,1-1 1 0 0,0 1-1 0 0,1 0 1 0 0,0-1-1 0 0,0 1 0 0 0,1 0 1 0 0,0-1-1 0 0,3 10 0 0 0,-4-16-158 0 0,-1-1 0 0 0,1 0-1 0 0,-1 0 1 0 0,1 1 0 0 0,-1-1-1 0 0,1 0 1 0 0,0 0 0 0 0,-1 1-1 0 0,1-1 1 0 0,-1 0-1 0 0,1 0 1 0 0,0 0 0 0 0,-1 0-1 0 0,1 0 1 0 0,-1 0 0 0 0,1 0-1 0 0,0 0 1 0 0,-1 0 0 0 0,1 0-1 0 0,-1 0 1 0 0,1-1 0 0 0,0 1-1 0 0,-1 0 1 0 0,1 0 0 0 0,-1-1-1 0 0,1 1 1 0 0,-1 0-1 0 0,1-1 1 0 0,-1 1 0 0 0,1 0-1 0 0,-1-1 1 0 0,1 0 0 0 0,20-16-3841 0 0,-17 13 3357 0 0,10-8 20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11 96 0 0,'0'0'8569'0'0,"-113"0"-8413"0"0,94-2-156 0 0,1-2-44 0 0,1 3 36 0 0,1-1-152 0 0,2 2-580 0 0,3-2-336 0 0,3 2-373 0 0,4 0-647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0 203 268 0 0,'0'0'8669'0'0,"0"-17"-8470"0"0,1-85 113 0 0,0 96-285 0 0,0 0 0 0 0,0 1 0 0 0,1-1 0 0 0,-1 1 1 0 0,1 0-1 0 0,1 0 0 0 0,-1 0 0 0 0,1 0 1 0 0,0 0-1 0 0,6-7 0 0 0,-9 10-34 0 0,1 1 1 0 0,0 0 0 0 0,0 0-1 0 0,0-1 1 0 0,0 1-1 0 0,0 0 1 0 0,0 0-1 0 0,1 0 1 0 0,-1 0-1 0 0,0 0 1 0 0,0 0-1 0 0,1 1 1 0 0,-1-1 0 0 0,1 0-1 0 0,-1 1 1 0 0,0-1-1 0 0,1 1 1 0 0,-1-1-1 0 0,1 1 1 0 0,0 0-1 0 0,-1 0 1 0 0,1-1-1 0 0,-1 1 1 0 0,1 0 0 0 0,-1 1-1 0 0,1-1 1 0 0,-1 0-1 0 0,1 0 1 0 0,-1 1-1 0 0,1-1 1 0 0,-1 0-1 0 0,1 1 1 0 0,-1 0-1 0 0,1-1 1 0 0,-1 1 0 0 0,0 0-1 0 0,1 0 1 0 0,-1 0-1 0 0,0-1 1 0 0,0 1-1 0 0,1 1 1 0 0,-1-1-1 0 0,1 1 1 0 0,0 1-12 0 0,0-1 0 0 0,0 0 0 0 0,-1 1 0 0 0,1 0 0 0 0,-1-1 1 0 0,0 1-1 0 0,1 0 0 0 0,-1-1 0 0 0,0 1 0 0 0,-1 0 0 0 0,1 0 0 0 0,0 0 0 0 0,-1 0 1 0 0,0 0-1 0 0,0 0 0 0 0,1 0 0 0 0,-2 0 0 0 0,1 0 0 0 0,0 0 0 0 0,-1 0 0 0 0,1 0 0 0 0,-1 0 1 0 0,0-1-1 0 0,0 1 0 0 0,0 0 0 0 0,0 0 0 0 0,0-1 0 0 0,-1 1 0 0 0,0-1 0 0 0,1 1 0 0 0,-1-1 1 0 0,0 1-1 0 0,0-1 0 0 0,0 0 0 0 0,0 0 0 0 0,0 0 0 0 0,-1 0 0 0 0,1 0 0 0 0,-1-1 1 0 0,1 1-1 0 0,-1-1 0 0 0,0 0 0 0 0,1 1 0 0 0,-4 0 0 0 0,5-2 52 0 0,1 0 1 0 0,0 0-1 0 0,-1 1 1 0 0,1-1-1 0 0,0 0 0 0 0,-1 0 1 0 0,1 1-1 0 0,0-1 0 0 0,0 0 1 0 0,0 1-1 0 0,-1-1 0 0 0,1 0 1 0 0,0 1-1 0 0,0-1 0 0 0,0 0 1 0 0,0 1-1 0 0,-1-1 0 0 0,1 0 1 0 0,0 1-1 0 0,0-1 0 0 0,0 1 1 0 0,0-1-1 0 0,0 0 0 0 0,0 1 1 0 0,0-1-1 0 0,0 0 0 0 0,0 1 1 0 0,0-1-1 0 0,0 1 0 0 0,1-1 1 0 0,-1 0-1 0 0,0 1 1 0 0,0-1-1 0 0,0 0 0 0 0,0 1 1 0 0,0-1-1 0 0,1 0 0 0 0,-1 1 1 0 0,0-1-1 0 0,0 0 0 0 0,1 0 1 0 0,-1 1-1 0 0,0-1 0 0 0,1 0 1 0 0,-1 0-1 0 0,0 1 0 0 0,0-1 1 0 0,1 0-1 0 0,-1 0 0 0 0,0 0 1 0 0,1 0-1 0 0,-1 1 0 0 0,1-1 1 0 0,0 0-1 0 0,27 19-335 0 0,-19-14 555 0 0,96 75 1078 0 0,-105-80-1356 0 0,1 0-1 0 0,0 0 0 0 0,0 0 0 0 0,0 0 0 0 0,-1 0 0 0 0,1 0 1 0 0,0 0-1 0 0,0-1 0 0 0,0 1 0 0 0,-1 0 0 0 0,1 0 0 0 0,0 0 1 0 0,0-1-1 0 0,-1 1 0 0 0,1 0 0 0 0,0-1 0 0 0,-1 1 0 0 0,1-1 1 0 0,0 1-1 0 0,-1-1 0 0 0,1 1 0 0 0,0-1 0 0 0,-1 0 0 0 0,1 1 1 0 0,-1-1-1 0 0,0 1 0 0 0,1-1 0 0 0,-1 0 0 0 0,1 0 0 0 0,-1 1 0 0 0,0-1 1 0 0,1 0-1 0 0,-1 0 0 0 0,0 1 0 0 0,0-1 0 0 0,0 0 0 0 0,0 0 1 0 0,0 1-1 0 0,0-3 0 0 0,9-33-244 0 0,-5-12-152 0 0,-4 31 215 0 0,1 0 1 0 0,1 1 0 0 0,1-1-1 0 0,6-21 1 0 0,-9 37 220 0 0,1 0 0 0 0,-1 1 0 0 0,0-1 0 0 0,0 0 0 0 0,1 0 0 0 0,-1 0-1 0 0,0 0 1 0 0,1 0 0 0 0,-1 1 0 0 0,1-1 0 0 0,-1 0 0 0 0,1 0 0 0 0,-1 1 0 0 0,1-1 0 0 0,0 0-1 0 0,-1 1 1 0 0,1-1 0 0 0,0 1 0 0 0,-1-1 0 0 0,1 1 0 0 0,0-1 0 0 0,0 1 0 0 0,0-1 0 0 0,-1 1-1 0 0,1 0 1 0 0,0 0 0 0 0,0-1 0 0 0,0 1 0 0 0,0 0 0 0 0,0 0 0 0 0,0 0 0 0 0,0 0 0 0 0,-1 0-1 0 0,1 0 1 0 0,0 0 0 0 0,0 0 0 0 0,0 0 0 0 0,0 0 0 0 0,0 1 0 0 0,0-1 0 0 0,0 0 0 0 0,-1 0-1 0 0,1 1 1 0 0,0-1 0 0 0,0 1 0 0 0,0-1 0 0 0,-1 1 0 0 0,1-1 0 0 0,0 1 0 0 0,-1 0 0 0 0,1-1-1 0 0,0 1 1 0 0,-1 0 0 0 0,1-1 0 0 0,-1 1 0 0 0,1 0 0 0 0,0 1 0 0 0,5 4-19 0 0,-1 1 1 0 0,0-1 0 0 0,0 1-1 0 0,6 13 1 0 0,3 8 65 0 0,-9-20 76 0 0,-1 0 0 0 0,1 0 0 0 0,-2 0 1 0 0,1 1-1 0 0,-1 0 0 0 0,0 0 0 0 0,-1 0 1 0 0,2 15-1 0 0,-7-22-141 0 0,0-1 0 0 0,0 0 0 0 0,-1 0-1 0 0,1 0 1 0 0,0-1 0 0 0,-1 1 0 0 0,1-1 0 0 0,-1 1 0 0 0,1-1 0 0 0,-5-1-1 0 0,-2 1 9 0 0,-1 0 1 0 0,1-1-1 0 0,-1-1 0 0 0,1 1 0 0 0,-18-7 0 0 0,24 7-185 0 0,1-1-1 0 0,-1 1 0 0 0,1-1 1 0 0,0 0-1 0 0,0 0 1 0 0,0 0-1 0 0,0-1 1 0 0,-5-3-1 0 0,7 4-186 0 0,-1 0-1 0 0,1 0 1 0 0,0 0 0 0 0,0 1-1 0 0,0-1 1 0 0,0-1 0 0 0,0 1-1 0 0,0 0 1 0 0,0 0 0 0 0,0 0-1 0 0,1 0 1 0 0,-1 0-1 0 0,1-1 1 0 0,0 1 0 0 0,0-3-1 0 0,0-4-1960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1312 0 0,'0'0'8279'0'0,"6"15"-7792"0"0,0 5-378 0 0,7 19 422 0 0,23 50-1 0 0,-35-86-458 0 0,1 0 0 0 0,-1-1 0 0 0,0 1-1 0 0,1 0 1 0 0,-1-1 0 0 0,1 0-1 0 0,0 1 1 0 0,-1-1 0 0 0,1 0 0 0 0,0 0-1 0 0,1 0 1 0 0,-1 0 0 0 0,3 2 0 0 0,-5-4-75 0 0,1 0 1 0 0,-1 0 0 0 0,1 0-1 0 0,-1 0 1 0 0,1 0 0 0 0,-1 0-1 0 0,0 0 1 0 0,1-1 0 0 0,-1 1-1 0 0,1 0 1 0 0,-1 0 0 0 0,1 0-1 0 0,-1 0 1 0 0,1-1 0 0 0,-1 1-1 0 0,0 0 1 0 0,1 0 0 0 0,-1-1-1 0 0,1 1 1 0 0,-1 0 0 0 0,0-1-1 0 0,1 1 1 0 0,-1 0 0 0 0,0-1-1 0 0,1 1 1 0 0,-1-1 0 0 0,12-24-545 0 0,-3-14-202 0 0,9-25-1769 0 0,-17 60 1963 0 0,1 0 0 0 0,-1 1 1 0 0,1-1-1 0 0,0 1 0 0 0,0 0 0 0 0,0 0 0 0 0,0 0 1 0 0,1 0-1 0 0,-1 0 0 0 0,1 0 0 0 0,0 0 0 0 0,-1 1 1 0 0,6-4-1 0 0,2 1 62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0 652 0 0,'0'0'5744'0'0,"-5"0"-5209"0"0,-8 1-211 0 0,-5-1 179 0 0,1 2 0 0 0,0-1 0 0 0,-1 2 0 0 0,-29 9 1 0 0,43-11-455 0 0,0 0 1 0 0,1 0-1 0 0,-1 1 1 0 0,1 0-1 0 0,-1 0 1 0 0,1 0-1 0 0,0 0 1 0 0,0 0-1 0 0,0 0 1 0 0,0 1-1 0 0,0 0 0 0 0,0 0 1 0 0,1 0-1 0 0,-1 0 1 0 0,1 0-1 0 0,0 0 1 0 0,0 0-1 0 0,0 1 1 0 0,0-1-1 0 0,1 1 1 0 0,-1-1-1 0 0,1 1 1 0 0,0 0-1 0 0,0 0 1 0 0,0-1-1 0 0,1 1 1 0 0,-1 0-1 0 0,1 6 1 0 0,0-7-135 0 0,1 0 0 0 0,0 1 0 0 0,0-1 0 0 0,0 0 0 0 0,0 0 0 0 0,0 0 0 0 0,1 0 0 0 0,-1 0 0 0 0,1 0 0 0 0,0 0 0 0 0,0 0 0 0 0,0-1 0 0 0,0 1 0 0 0,1-1 0 0 0,-1 1 0 0 0,1-1 0 0 0,-1 0 0 0 0,1 0 0 0 0,0 0 0 0 0,-1 0 0 0 0,1-1 0 0 0,0 1 1 0 0,0-1-1 0 0,1 0 0 0 0,-1 0 0 0 0,0 0 0 0 0,0 0 0 0 0,4 0 0 0 0,14 5-1918 0 0,0-2 0 0 0,0-1 0 0 0,23 1 0 0 0,-40-3 1584 0 0,18 0 108 0 0</inkml:trace>
  <inkml:trace contextRef="#ctx0" brushRef="#br0" timeOffset="1">217 161 368 0 0,'0'0'6377'0'0,"-109"-25"-5989"0"0,92 20-116 0 0,1 0 40 0 0,4 1-300 0 0,-3 3 36 0 0,7-3-40 0 0,0 4-16 0 0,4 0-76 0 0,-3 0-516 0 0,7 4-1613 0 0,0-1-395 0 0,11 6 484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21 176 452 0 0,'0'0'7499'0'0,"-3"-17"-7058"0"0,-4-16 174 0 0,2-2-1 0 0,0-40 1 0 0,5 74-594 0 0,1 0 0 0 0,-1 0 1 0 0,1 0-1 0 0,0 0 1 0 0,-1 0-1 0 0,1 0 1 0 0,0 0-1 0 0,0 0 1 0 0,0 1-1 0 0,0-1 1 0 0,0 0-1 0 0,0 1 0 0 0,0-1 1 0 0,0 1-1 0 0,0-1 1 0 0,0 1-1 0 0,0-1 1 0 0,0 1-1 0 0,0 0 1 0 0,0-1-1 0 0,0 1 0 0 0,0 0 1 0 0,0 0-1 0 0,1 0 1 0 0,-1 0-1 0 0,0 0 1 0 0,0 0-1 0 0,0 0 1 0 0,0 0-1 0 0,2 1 0 0 0,37 6-569 0 0,-35-5 430 0 0,-1 1 1 0 0,0 0 0 0 0,0 1-1 0 0,0-1 1 0 0,0 0-1 0 0,5 8 1 0 0,-7-10 81 0 0,-1 1-1 0 0,0 0 0 0 0,1-1 1 0 0,-1 1-1 0 0,0 0 1 0 0,0 0-1 0 0,0 0 1 0 0,0 0-1 0 0,-1 0 1 0 0,1 0-1 0 0,-1 0 0 0 0,1 0 1 0 0,-1 0-1 0 0,1 1 1 0 0,-1-1-1 0 0,0 0 1 0 0,0 0-1 0 0,-1 3 0 0 0,1-4 20 0 0,-1 0-1 0 0,0 0 1 0 0,1 0-1 0 0,-1 0 0 0 0,0 0 1 0 0,0 0-1 0 0,0 0 1 0 0,0-1-1 0 0,0 1 0 0 0,0 0 1 0 0,0-1-1 0 0,0 1 0 0 0,0 0 1 0 0,0-1-1 0 0,0 0 1 0 0,-1 1-1 0 0,1-1 0 0 0,0 0 1 0 0,0 1-1 0 0,0-1 1 0 0,-1 0-1 0 0,1 0 0 0 0,0 0 1 0 0,0 0-1 0 0,-1 0 0 0 0,1 0 1 0 0,0 0-1 0 0,0-1 1 0 0,-2 1-1 0 0,2-1 67 0 0,-1 1-1 0 0,1 0 1 0 0,0 0-1 0 0,0 0 1 0 0,-1 0-1 0 0,1 0 1 0 0,0 0-1 0 0,-1 0 1 0 0,1 0-1 0 0,0 0 1 0 0,0 1-1 0 0,-1-1 1 0 0,1 1-1 0 0,0-1 1 0 0,0 1-1 0 0,0-1 1 0 0,0 1-1 0 0,-2 1 1 0 0,3-1 205 0 0,0 1 1 0 0,0-1-1 0 0,1 0 1 0 0,-1 0-1 0 0,1 1 0 0 0,-1-1 1 0 0,1 0-1 0 0,-1 0 1 0 0,1 0-1 0 0,0 1 1 0 0,-1-1-1 0 0,1 0 0 0 0,0 0 1 0 0,0 0-1 0 0,0 0 1 0 0,0-1-1 0 0,0 1 1 0 0,1 1-1 0 0,22 18-497 0 0,-17-15-73 0 0,1 1 1 0 0,0-2-1 0 0,0 1 0 0 0,1-1 1 0 0,-1-1-1 0 0,1 1 1 0 0,13 2-1 0 0,-10-3-1356 0 0,0-1 0 0 0,0-1 0 0 0,-1 0 0 0 0,1-1 0 0 0,18-1 0 0 0,-10-2 793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39 608 0 0,'0'0'8396'0'0,"-15"6"-8095"0"0,-48 15-4 0 0,62-20-286 0 0,0-1 1 0 0,0 0 0 0 0,0 0 0 0 0,-1 0 0 0 0,1 1 0 0 0,0-1 0 0 0,0 1 0 0 0,0-1-1 0 0,0 1 1 0 0,0-1 0 0 0,0 1 0 0 0,0 0 0 0 0,0 0 0 0 0,0-1 0 0 0,0 1 0 0 0,0 0 0 0 0,0 0-1 0 0,1 0 1 0 0,-1 0 0 0 0,0 0 0 0 0,1 0 0 0 0,-1 0 0 0 0,0 0 0 0 0,1 0 0 0 0,-1 0-1 0 0,1 0 1 0 0,0 1 0 0 0,-1-1 0 0 0,1 0 0 0 0,0 0 0 0 0,0 0 0 0 0,0 1 0 0 0,0-1-1 0 0,0 0 1 0 0,0 0 0 0 0,0 0 0 0 0,0 1 0 0 0,0-1 0 0 0,1 0 0 0 0,-1 0 0 0 0,0 0 0 0 0,1 2-1 0 0,2 1 17 0 0,-1 0-1 0 0,1 0 0 0 0,0 0 0 0 0,0-1 0 0 0,0 1 1 0 0,1-1-1 0 0,3 4 0 0 0,-4-5 57 0 0,1 2-5 0 0,3 2 2 0 0,0 1 0 0 0,0 0 0 0 0,-1 0 0 0 0,0 0 0 0 0,5 9 0 0 0,-10-15-89 0 0,0 0 0 0 0,-1 0 1 0 0,1 0-1 0 0,-1 0 0 0 0,0 0 0 0 0,1 0 1 0 0,-1 0-1 0 0,0 0 0 0 0,0 1 0 0 0,1-1 0 0 0,-1 0 1 0 0,0 0-1 0 0,0 0 0 0 0,0 0 0 0 0,0 0 1 0 0,-1 0-1 0 0,1 0 0 0 0,0 0 0 0 0,0 0 0 0 0,-1 2 1 0 0,-1-1-27 0 0,1-1 0 0 0,0 0 0 0 0,0 0 0 0 0,0 1 0 0 0,-1-1 0 0 0,1 0 0 0 0,-1 0 0 0 0,1 0 0 0 0,-1-1 0 0 0,1 1 0 0 0,-1 0 0 0 0,0 0 0 0 0,1-1 0 0 0,-1 1 0 0 0,0-1 0 0 0,1 0 0 0 0,-4 1 0 0 0,-1 0-78 0 0,1-1 0 0 0,-1 1-1 0 0,1-1 1 0 0,-1 0-1 0 0,1 0 1 0 0,-1-1 0 0 0,1 1-1 0 0,-1-1 1 0 0,1-1 0 0 0,-10-2-1 0 0,12 3 0 0 0,1 0-1 0 0,0 0 0 0 0,0-1 1 0 0,0 1-1 0 0,0 0 0 0 0,0-1 1 0 0,0 1-1 0 0,0-1 0 0 0,0 1 1 0 0,1-1-1 0 0,-1 0 0 0 0,0 0 1 0 0,1 0-1 0 0,0 0 0 0 0,-1 0 1 0 0,1 0-1 0 0,0 0 0 0 0,0-1 1 0 0,0 1-1 0 0,1 0 0 0 0,-1-1 1 0 0,0 1-1 0 0,1 0 0 0 0,-1-1 1 0 0,1 1-1 0 0,0-4 0 0 0,0 4-5 0 0,1 1 1 0 0,0 0-1 0 0,-1-1 0 0 0,1 1 0 0 0,0 0 0 0 0,-1 0 1 0 0,1 0-1 0 0,0 0 0 0 0,0 0 0 0 0,0 0 0 0 0,0 0 1 0 0,0 0-1 0 0,0 0 0 0 0,0 0 0 0 0,0 0 0 0 0,1 1 1 0 0,-1-1-1 0 0,0 0 0 0 0,0 1 0 0 0,1-1 0 0 0,-1 1 1 0 0,0-1-1 0 0,1 1 0 0 0,-1 0 0 0 0,1 0 0 0 0,-1-1 1 0 0,0 1-1 0 0,1 0 0 0 0,-1 0 0 0 0,3 1 0 0 0,45 0-1232 0 0,24 17 2647 0 0,-59-13-778 0 0,0 0 0 0 0,0-2-1 0 0,0 0 1 0 0,19 2-1 0 0,-29-5-385 0 0,0-1 0 0 0,1 1 1 0 0,-1-1-1 0 0,0 0 0 0 0,0 0 0 0 0,1-1 0 0 0,-1 1 0 0 0,0-1 0 0 0,0 0 1 0 0,-1 0-1 0 0,1 0 0 0 0,0 0 0 0 0,-1-1 0 0 0,1 1 0 0 0,-1-1 0 0 0,0 0 1 0 0,0 0-1 0 0,0 0 0 0 0,0-1 0 0 0,0 1 0 0 0,-1-1 0 0 0,1 0 0 0 0,-1 1 1 0 0,0-1-1 0 0,0 0 0 0 0,-1 0 0 0 0,2-6 0 0 0,-1 7-108 0 0,-1 0 0 0 0,0 0-1 0 0,0 0 1 0 0,-1-1 0 0 0,1 1 0 0 0,-1 0-1 0 0,1-1 1 0 0,-1 1 0 0 0,0-1 0 0 0,0 1 0 0 0,-1 0-1 0 0,1-1 1 0 0,-1 1 0 0 0,0 0 0 0 0,1-1-1 0 0,-2 1 1 0 0,1 0 0 0 0,0 0 0 0 0,0 0 0 0 0,-1 0-1 0 0,0 0 1 0 0,0 0 0 0 0,1 0 0 0 0,-2 1-1 0 0,1-1 1 0 0,0 0 0 0 0,0 1 0 0 0,-1 0-1 0 0,0 0 1 0 0,1 0 0 0 0,-1 0 0 0 0,0 0 0 0 0,0 0-1 0 0,0 1 1 0 0,-4-3 0 0 0,-4 1 50 0 0,0 0 0 0 0,0 0 0 0 0,0 1 0 0 0,0 1 1 0 0,-11-1-1 0 0,19 2-188 0 0,0 0 1 0 0,0 0 0 0 0,1 0 0 0 0,-1 0-1 0 0,0 1 1 0 0,0 0 0 0 0,1-1 0 0 0,-1 1-1 0 0,0 0 1 0 0,1 0 0 0 0,-4 2-1 0 0,5-2-86 0 0,0-1-1 0 0,0 1 0 0 0,0 0 0 0 0,1 0 1 0 0,-1 0-1 0 0,0 0 0 0 0,1 0 0 0 0,-1 0 1 0 0,0 0-1 0 0,1 0 0 0 0,-1 0 0 0 0,1 0 0 0 0,-1 0 1 0 0,1 0-1 0 0,0 0 0 0 0,0 0 0 0 0,-1 1 1 0 0,1-1-1 0 0,0 0 0 0 0,0 0 0 0 0,0 0 1 0 0,0 0-1 0 0,0 0 0 0 0,0 1 0 0 0,1-1 0 0 0,-1 0 1 0 0,1 2-1 0 0,6 16-2568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0 141 116 0 0,'0'0'9886'0'0,"28"-10"-9506"0"0,15 5-445 0 0,1 2 0 0 0,54 3 0 0 0,-37 1-261 0 0,-61-1 282 0 0,-25 21-1357 0 0,21-15 1457 0 0,0-1 0 0 0,0 1 0 0 0,1 1 0 0 0,0-1 1 0 0,0 0-1 0 0,0 1 0 0 0,1 0 0 0 0,0-1 0 0 0,0 1 0 0 0,1 0 0 0 0,0 0 0 0 0,0 0 0 0 0,1 0 0 0 0,0 9 291 0 0,2-18-498 0 0,1-1 134 0 0,-1 0 0 0 0,1 0 0 0 0,-1-1 0 0 0,0 1 0 0 0,0 0 0 0 0,-1-1 0 0 0,3-6 0 0 0,-1 4 23 0 0,0 1-29 0 0,1-1 0 0 0,-1 1 0 0 0,-1-1 0 0 0,1 1 0 0 0,-1-1 0 0 0,0 0 0 0 0,0 0 1 0 0,-1 0-1 0 0,0 0 0 0 0,0 0 0 0 0,0 0 0 0 0,-1 0 0 0 0,0-1 0 0 0,0 1 0 0 0,0 0 0 0 0,-1 0 0 0 0,0 0 0 0 0,0 0 0 0 0,-1 0 1 0 0,1 0-1 0 0,-1 0 0 0 0,-1 0 0 0 0,1 1 0 0 0,-1-1 0 0 0,0 1 0 0 0,-7-10 0 0 0,-22-25-5624 0 0,32 36 3054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17 1548 0 0,'0'0'8783'0'0,"-4"-17"-5944"0"0,1 29-2764 0 0,0 0 0 0 0,0 0 0 0 0,1 0-1 0 0,1 1 1 0 0,0-1 0 0 0,1 1 0 0 0,1 21 0 0 0,0-1-1416 0 0,3-10-1039 0 0,7-13-2566 0 0,-5-10 1784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2748 0 0,'0'0'6758'0'0,"-3"16"-6642"0"0,1-5-108 0 0,-28 133 1102 0 0,29-142-966 0 0,1 0 0 0 0,-1 1-1 0 0,0-1 1 0 0,1 0-1 0 0,-1 1 1 0 0,1-1-1 0 0,0 0 1 0 0,0 1 0 0 0,0-1-1 0 0,0 0 1 0 0,0 1-1 0 0,1 3 1 0 0,0-6-76 0 0,-1 1-1 0 0,1 0 1 0 0,0 0 0 0 0,0 0-1 0 0,0 0 1 0 0,0-1 0 0 0,0 1-1 0 0,0 0 1 0 0,0-1 0 0 0,0 1-1 0 0,0-1 1 0 0,0 1 0 0 0,0-1-1 0 0,0 0 1 0 0,0 1 0 0 0,1-1-1 0 0,-1 0 1 0 0,0 0 0 0 0,0 0-1 0 0,0 1 1 0 0,1-1 0 0 0,-1-1-1 0 0,0 1 1 0 0,2 0 0 0 0,57-7-1354 0 0,-16 1-1546 0 0,-2 7-4557 0 0,-39 1 5934 0 0,-25 1 534 0 0,-130 4 505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8 2792 0 0,'0'0'7483'0'0,"-11"3"-7042"0"0,-38 12-74 0 0,46-14-342 0 0,-1 1 0 0 0,0-1 0 0 0,1 1 0 0 0,-1 0 0 0 0,1 0 0 0 0,0 1-1 0 0,0-1 1 0 0,0 1 0 0 0,0-1 0 0 0,0 1 0 0 0,0 0 0 0 0,1 0 0 0 0,-1 0 0 0 0,1 0 0 0 0,0 1 0 0 0,0-1 0 0 0,0 1 0 0 0,-1 4 0 0 0,0-1-26 0 0,1 1 0 0 0,0-1 0 0 0,0 1 0 0 0,1 0 0 0 0,0 0 0 0 0,0 14 0 0 0,1-20-60 0 0,0 0 1 0 0,0 0-1 0 0,1 0 1 0 0,-1 0-1 0 0,1 0 1 0 0,-1 0 0 0 0,1 0-1 0 0,0 0 1 0 0,0-1-1 0 0,-1 1 1 0 0,1 0-1 0 0,1 0 1 0 0,-1-1-1 0 0,0 1 1 0 0,0-1 0 0 0,0 1-1 0 0,1-1 1 0 0,-1 1-1 0 0,1-1 1 0 0,-1 0-1 0 0,1 0 1 0 0,0 0-1 0 0,-1 0 1 0 0,1 0-1 0 0,0 0 1 0 0,0 0 0 0 0,0 0-1 0 0,0-1 1 0 0,0 1-1 0 0,-1-1 1 0 0,5 1-1 0 0,-2 0-100 0 0,-1-1 1 0 0,0 0-1 0 0,1 1 0 0 0,-1-1 0 0 0,1-1 0 0 0,-1 1 0 0 0,1 0 0 0 0,-1-1 0 0 0,0 0 0 0 0,1 0 1 0 0,-1 0-1 0 0,0 0 0 0 0,1 0 0 0 0,-1-1 0 0 0,0 1 0 0 0,0-1 0 0 0,5-4 0 0 0,-1-2 75 0 0,0 0 0 0 0,-1 0 0 0 0,0-1 0 0 0,7-12 0 0 0,-3 1 4411 0 0,-10 23-4293 0 0,0-1 0 0 0,1 1-1 0 0,-1 0 1 0 0,0-1 0 0 0,1 1 0 0 0,0 0-1 0 0,0-1 1 0 0,-1 1 0 0 0,2-1 0 0 0,-1 1-1 0 0,0-1 1 0 0,0 0 0 0 0,1 1-1 0 0,-1-1 1 0 0,1 0 0 0 0,0 0 0 0 0,0 0-1 0 0,-1 0 1 0 0,1 0 0 0 0,1-1 0 0 0,3 4-1 0 0,-2-3-25 0 0,1 0 1 0 0,-1 1-1 0 0,1-1 0 0 0,0-1 0 0 0,0 1 0 0 0,0-1 1 0 0,0 0-1 0 0,0 0 0 0 0,0 0 0 0 0,0-1 0 0 0,8 0 1 0 0,-9 1-42 0 0,0-1 0 0 0,1 0 0 0 0,-1-1 1 0 0,0 1-1 0 0,0-1 0 0 0,1 1 0 0 0,-1-1 1 0 0,0-1-1 0 0,0 1 0 0 0,0 0 0 0 0,0-1 1 0 0,0 0-1 0 0,0 0 0 0 0,0 0 0 0 0,-1-1 1 0 0,1 1-1 0 0,-1-1 0 0 0,0 0 0 0 0,1 0 1 0 0,-1 0-1 0 0,-1 0 0 0 0,1 0 1 0 0,0-1-1 0 0,-1 1 0 0 0,1-1 0 0 0,-1 0 1 0 0,0 0-1 0 0,-1 0 0 0 0,4-8 0 0 0,-5 8-9 0 0,0 1-1 0 0,1-1 0 0 0,-1 0 1 0 0,-1 0-1 0 0,1 1 0 0 0,0-1 1 0 0,-1 0-1 0 0,0 0 0 0 0,0 1 1 0 0,0-1-1 0 0,0 1 0 0 0,-1-1 1 0 0,0 1-1 0 0,1-1 0 0 0,-1 1 1 0 0,0 0-1 0 0,0 0 0 0 0,-1 0 1 0 0,1 0-1 0 0,-1 0 0 0 0,0 0 1 0 0,1 1-1 0 0,-1-1 0 0 0,0 1 0 0 0,0 0 1 0 0,-5-3-1 0 0,4 4-341 0 0,0-1 0 0 0,0 0 0 0 0,0 1 0 0 0,0 0 0 0 0,0 0 0 0 0,0 0 0 0 0,0 0 0 0 0,0 1 0 0 0,0-1 0 0 0,-1 1 0 0 0,1 0 0 0 0,0 1 0 0 0,0-1 0 0 0,0 1 0 0 0,-7 1 0 0 0,0 4-2256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1 256 1288 0 0,'0'0'7795'0'0,"7"-16"-7644"0"0,24-49-46 0 0,-30 62-95 0 0,1 0 0 0 0,-1 1 0 0 0,0-1 0 0 0,-1 0 0 0 0,1 0 0 0 0,0 0 0 0 0,-1 0 0 0 0,1 0 0 0 0,-1 0 0 0 0,0 0 0 0 0,0 0 0 0 0,0 0 0 0 0,-1-4 1 0 0,1 6-1 0 0,-1 0 1 0 0,1 0 0 0 0,0 0 0 0 0,0 0-1 0 0,0 0 1 0 0,0 0 0 0 0,0 0 0 0 0,0 0-1 0 0,0 0 1 0 0,0 0 0 0 0,1-1-1 0 0,-1 1 1 0 0,0 0 0 0 0,1 0 0 0 0,-1 0-1 0 0,2-1 1 0 0,-2 1 30 0 0,1 1-1 0 0,-1 0 0 0 0,1 0 1 0 0,0-1-1 0 0,-1 1 1 0 0,1 0-1 0 0,0 0 1 0 0,0 0-1 0 0,-1 0 0 0 0,1 0 1 0 0,0 0-1 0 0,-1 0 1 0 0,1 0-1 0 0,0 0 1 0 0,-1 0-1 0 0,1 0 0 0 0,0 1 1 0 0,-1-1-1 0 0,1 0 1 0 0,0 0-1 0 0,-1 1 0 0 0,1-1 1 0 0,0 0-1 0 0,-1 1 1 0 0,1-1-1 0 0,-1 1 1 0 0,1-1-1 0 0,-1 1 0 0 0,1-1 1 0 0,-1 1-1 0 0,1-1 1 0 0,0 2-1 0 0,23 20-300 0 0,-21-19 360 0 0,5 5-50 0 0,2 2 70 0 0,0-1 0 0 0,0 0 0 0 0,1-1 0 0 0,0 0-1 0 0,0 0 1 0 0,1-1 0 0 0,14 6 0 0 0,-26-13-133 0 0,1 0 0 0 0,-1 1 0 0 0,1-1 0 0 0,0 0 0 0 0,-1 0 0 0 0,1 0 0 0 0,-1 0 0 0 0,1 0 0 0 0,-1 0 0 0 0,1 0 0 0 0,-1 0 0 0 0,1 0 0 0 0,-1 0 0 0 0,1-1 0 0 0,-1 1 0 0 0,1 0 0 0 0,-1 0 0 0 0,1 0 0 0 0,-1-1 0 0 0,1 1 0 0 0,-1 0 0 0 0,0 0 0 0 0,1-1 0 0 0,-1 1 0 0 0,1 0 0 0 0,-1-1 0 0 0,0 1 0 0 0,1-1 0 0 0,-1 1 0 0 0,0 0 0 0 0,1-2 0 0 0,6-20-254 0 0,-4-30-365 0 0,-3 47 450 0 0,-1-26-780 0 0,0 22 63 0 0,0 0-1 0 0,0 1 0 0 0,1-1 1 0 0,1 0-1 0 0,0 1 0 0 0,0-1 1 0 0,0 0-1 0 0,5-14 0 0 0,1 15 97 0 0,3 4 349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0 572 0 0,'0'0'8194'0'0,"-19"3"-7697"0"0,-56 9-12 0 0,71-12-420 0 0,1 1 1 0 0,-1 0-1 0 0,1 1 0 0 0,-1-1 0 0 0,1 1 1 0 0,0-1-1 0 0,0 1 0 0 0,0 0 0 0 0,0 0 1 0 0,0 0-1 0 0,1 1 0 0 0,-1-1 0 0 0,0 1 0 0 0,1-1 1 0 0,0 1-1 0 0,0 0 0 0 0,0 0 0 0 0,0 0 1 0 0,0 0-1 0 0,0 0 0 0 0,1 1 0 0 0,-1-1 1 0 0,1 0-1 0 0,0 1 0 0 0,0-1 0 0 0,1 1 0 0 0,-1-1 1 0 0,1 1-1 0 0,-1-1 0 0 0,1 1 0 0 0,0 0 1 0 0,0-1-1 0 0,1 1 0 0 0,-1-1 0 0 0,1 1 1 0 0,1 5-1 0 0,-1-7-76 0 0,1 1 0 0 0,-1-1 0 0 0,0 1 0 0 0,1-1 0 0 0,-1 0 0 0 0,1 0 0 0 0,0 0 1 0 0,0 1-1 0 0,0-2 0 0 0,0 1 0 0 0,0 0 0 0 0,0 0 0 0 0,1-1 0 0 0,-1 1 0 0 0,0-1 0 0 0,1 0 0 0 0,-1 1 0 0 0,1-1 0 0 0,0 0 1 0 0,-1-1-1 0 0,5 2 0 0 0,3 1-413 0 0,0-1 1 0 0,1 0 0 0 0,-1-1-1 0 0,15 1 1 0 0,18-3-4175 0 0,55-9 0 0 0,-73 7 3989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13 1408 0 0,'0'0'6545'0'0,"-13"-2"-6171"0"0,5 1-327 0 0,0-2 106 0 0,-1 1 1 0 0,1 1-1 0 0,-1-1 0 0 0,1 2 0 0 0,-1-1 1 0 0,1 1-1 0 0,-1 0 0 0 0,1 1 1 0 0,-1 0-1 0 0,-14 4 0 0 0,19-3-119 0 0,1 0 0 0 0,0 1 0 0 0,0-1 0 0 0,0 1 0 0 0,0 0 0 0 0,0 0 0 0 0,1 0 0 0 0,-1 0 0 0 0,1 1 0 0 0,0-1 0 0 0,-1 1 0 0 0,2-1 0 0 0,-1 1 0 0 0,0 0 0 0 0,1 0 0 0 0,0 0 0 0 0,0 0 0 0 0,0 0 0 0 0,0 0 0 0 0,1 0 0 0 0,-1 0 0 0 0,1 0 0 0 0,0 0 0 0 0,0 0 0 0 0,1 0 0 0 0,-1 0 0 0 0,1 0 0 0 0,2 6 0 0 0,-2-4-93 0 0,1 0 1 0 0,-1 0-1 0 0,2 0 0 0 0,-1 0 0 0 0,1 0 0 0 0,0-1 1 0 0,0 1-1 0 0,0-1 0 0 0,1 0 0 0 0,0 0 0 0 0,0 0 0 0 0,0 0 1 0 0,0-1-1 0 0,1 0 0 0 0,0 0 0 0 0,0 0 0 0 0,10 6 1 0 0,-7-7-593 0 0,1-1 1 0 0,0 0-1 0 0,0 0 1 0 0,0 0-1 0 0,0-1 1 0 0,0-1-1 0 0,0 0 1 0 0,0 0-1 0 0,0 0 1 0 0,0-1-1 0 0,0-1 1 0 0,0 1-1 0 0,12-5 1 0 0,-5 0 125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203 133 1136 0 0,'0'0'6889'0'0,"-112"4"-6669"0"0,91-2-164 0 0,5-1-56 0 0,1-1-76 0 0,1 0-4 0 0,1 0-88 0 0,7 0-648 0 0,0 0-616 0 0,6-5-289 0 0,0 2-1043 0 0,0-3 1692 0 0,10 3 900 0 0</inkml:trace>
  <inkml:trace contextRef="#ctx0" brushRef="#br0" timeOffset="1">290 1 2756 0 0,'0'0'7734'0'0,"-1"16"-7416"0"0,-1 3-266 0 0,-1 13 35 0 0,1 0-1 0 0,4 43 0 0 0,-2-74-250 0 0,1 0-1 0 0,-1 0 1 0 0,1 0-1 0 0,-1 0 1 0 0,1-1-1 0 0,-1 1 1 0 0,1 0 0 0 0,-1 0-1 0 0,1 0 1 0 0,0-1-1 0 0,0 1 1 0 0,-1 0-1 0 0,1-1 1 0 0,0 1-1 0 0,0 0 1 0 0,0-1 0 0 0,0 1-1 0 0,0-1 1 0 0,0 0-1 0 0,0 1 1 0 0,0-1-1 0 0,0 0 1 0 0,0 1 0 0 0,0-1-1 0 0,0 0 1 0 0,0 0-1 0 0,0 0 1 0 0,0 0-1 0 0,2 0 1 0 0,33-2-5335 0 0,-20-3 4812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38 2460 0 0,'0'0'3006'0'0,"-17"-3"-1973"0"0,-136-22-367 0 0,104 17-4031 0 0,32 7 1015 0 0,29 8 1205 0 0,0-2 840 0 0</inkml:trace>
  <inkml:trace contextRef="#ctx0" brushRef="#br0" timeOffset="1">235 13 1612 0 0,'0'0'4899'0'0,"6"18"-4737"0"0,44 149 407 0 0,-50-166-746 0 0,1 1 0 0 0,-1-1 0 0 0,1 0 0 0 0,0 0 0 0 0,-1 0 0 0 0,1 0 0 0 0,0 0 0 0 0,0 0 0 0 0,0 0 0 0 0,0 0 0 0 0,0 0 0 0 0,0 0 0 0 0,0-1 0 0 0,0 1 0 0 0,0 0 0 0 0,1-1 0 0 0,-1 1 0 0 0,0-1 0 0 0,0 1-1 0 0,0-1 1 0 0,1 1 0 0 0,-1-1 0 0 0,0 0 0 0 0,1 0 0 0 0,-1 0 0 0 0,0 0 0 0 0,1 0 0 0 0,-1 0 0 0 0,0 0 0 0 0,1 0 0 0 0,-1 0 0 0 0,0 0 0 0 0,0-1 0 0 0,1 1 0 0 0,-1-1 0 0 0,2 0 0 0 0,8-4-195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24 296 0 0,'0'0'5321'0'0,"-108"-13"-5321"0"0,95 12-8 0 0,5-1-124 0 0,2 0-429 0 0,4 0-403 0 0,0 1-704 0 0,6-1-604 0 0</inkml:trace>
  <inkml:trace contextRef="#ctx0" brushRef="#br0" timeOffset="1">140 24 292 0 0,'0'77'1921'0'0,"0"-73"-1686"0"0,0 0 0 0 0,1 0 0 0 0,-1 0-1 0 0,1 0 1 0 0,0 0 0 0 0,0 0 0 0 0,1 0 0 0 0,-1-1 0 0 0,1 1 0 0 0,0-1 0 0 0,0 1 0 0 0,0-1 0 0 0,0 1-1 0 0,0-1 1 0 0,1 0 0 0 0,-1 0 0 0 0,1 0 0 0 0,0-1 0 0 0,0 1 0 0 0,0 0 0 0 0,1-1 0 0 0,-1 0 0 0 0,0 0-1 0 0,1 0 1 0 0,0 0 0 0 0,-1-1 0 0 0,1 1 0 0 0,5 0 0 0 0,-6-1-204 0 0,-1 0 1 0 0,1-1-1 0 0,0 1 0 0 0,-1-1 1 0 0,1 0-1 0 0,0 0 0 0 0,0 0 1 0 0,-1 0-1 0 0,1 0 0 0 0,0-1 1 0 0,-1 1-1 0 0,1-1 0 0 0,0 0 1 0 0,-1 1-1 0 0,1-1 0 0 0,-1-1 1 0 0,1 1-1 0 0,-1 0 0 0 0,0 0 1 0 0,0-1-1 0 0,1 0 0 0 0,-1 1 1 0 0,0-1-1 0 0,0 0 0 0 0,0 0 1 0 0,-1 0-1 0 0,1 0 0 0 0,0 0 1 0 0,-1 0-1 0 0,1-1 0 0 0,-1 1 1 0 0,0-1-1 0 0,0 1 0 0 0,0-1 1 0 0,0 1-1 0 0,0-1 0 0 0,0-2 1 0 0,0 0-21 0 0,0 0 1 0 0,-1-1-1 0 0,0 1 1 0 0,0 0-1 0 0,0 0 1 0 0,0 0-1 0 0,-1 0 1 0 0,0 0-1 0 0,0 0 0 0 0,0 0 1 0 0,-1 0-1 0 0,0 0 1 0 0,1 0-1 0 0,-2 1 1 0 0,1-1-1 0 0,-1 1 1 0 0,1-1-1 0 0,-1 1 1 0 0,0 0-1 0 0,-1 0 1 0 0,1 0-1 0 0,-1 1 1 0 0,-4-4-1 0 0,5 4-190 0 0,-1 1 0 0 0,1-1 0 0 0,-1 1 0 0 0,0 0 0 0 0,0 1-1 0 0,0-1 1 0 0,0 1 0 0 0,-1-1 0 0 0,1 1 0 0 0,0 0 0 0 0,0 1 0 0 0,-1-1-1 0 0,1 1 1 0 0,0 0 0 0 0,-1 0 0 0 0,1 0 0 0 0,-9 2 0 0 0,2 3-2388 0 0,3 3-1681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1700 0 0,'0'0'8271'0'0,"-5"6"-8132"0"0,5-6-148 0 0,-22 33 254 0 0,21-32-196 0 0,0 0 0 0 0,0 0 0 0 0,0 1 1 0 0,0-1-1 0 0,0 1 0 0 0,0-1 0 0 0,1 1 1 0 0,-1-1-1 0 0,1 1 0 0 0,-1-1 0 0 0,1 1 1 0 0,0-1-1 0 0,-1 1 0 0 0,1 0 0 0 0,0-1 1 0 0,0 1-1 0 0,0 0 0 0 0,0-1 0 0 0,1 1 1 0 0,-1-1-1 0 0,0 1 0 0 0,1 0 0 0 0,-1-1 0 0 0,1 1 1 0 0,-1-1-1 0 0,1 1 0 0 0,1 2 0 0 0,-1-4-66 0 0,0 1-1 0 0,-1-1 1 0 0,1 1-1 0 0,0-1 0 0 0,0 0 1 0 0,-1 1-1 0 0,1-1 0 0 0,0 0 1 0 0,0 1-1 0 0,0-1 1 0 0,0 0-1 0 0,-1 0 0 0 0,1 0 1 0 0,0 0-1 0 0,0 0 0 0 0,0 0 1 0 0,0 0-1 0 0,0 0 1 0 0,-1 0-1 0 0,1 0 0 0 0,0 0 1 0 0,0 0-1 0 0,0-1 0 0 0,0 1 1 0 0,-1 0-1 0 0,1-1 1 0 0,0 1-1 0 0,0-1 0 0 0,-1 1 1 0 0,1-1-1 0 0,0 1 0 0 0,-1-1 1 0 0,1 1-1 0 0,0-1 1 0 0,-1 0-1 0 0,1 1 0 0 0,-1-1 1 0 0,1 0-1 0 0,-1 1 0 0 0,1-1 1 0 0,-1 0-1 0 0,0 0 1 0 0,1 0-1 0 0,-1 1 0 0 0,0-1 1 0 0,0 0-1 0 0,1 0 0 0 0,-1 0 1 0 0,0 0-1 0 0,0 0 1 0 0,1-1-99 0 0,0 0 1 0 0,-1 0 0 0 0,1 0 0 0 0,-1 0 0 0 0,1 0 0 0 0,-1 0 0 0 0,0 0 0 0 0,0-1 0 0 0,0 1 0 0 0,0 0 0 0 0,0 0 0 0 0,0 0-1 0 0,0 0 1 0 0,-1 0 0 0 0,1 0 0 0 0,-1 0 0 0 0,1 0 0 0 0,-1 0 0 0 0,0 0 0 0 0,-1-2 0 0 0,0 2-259 0 0,-7-3-3966 0 0,6 5 1389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6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64 0 0,'0'0'8351'0'0,"-12"10"-8212"0"0,-35 32-68 0 0,44-38-15 0 0,-1 0-1 0 0,1 0 0 0 0,0 0 0 0 0,0 1 0 0 0,0-1 0 0 0,1 1 0 0 0,-1 0 1 0 0,1 0-1 0 0,0 0 0 0 0,1 0 0 0 0,-1 0 0 0 0,1 0 0 0 0,0 0 0 0 0,0 1 1 0 0,1-1-1 0 0,0 0 0 0 0,-1 1 0 0 0,2-1 0 0 0,-1 0 0 0 0,1 1 0 0 0,0-1 0 0 0,0 0 1 0 0,0 0-1 0 0,1 0 0 0 0,-1 0 0 0 0,1 0 0 0 0,1 0 0 0 0,-1 0 0 0 0,1-1 1 0 0,-1 1-1 0 0,1-1 0 0 0,1 1 0 0 0,-1-1 0 0 0,1 0 0 0 0,-1 0 0 0 0,1-1 1 0 0,0 1-1 0 0,0-1 0 0 0,8 5 0 0 0,-8-6-89 0 0,0 1 1 0 0,0-1-1 0 0,0-1 0 0 0,0 1 1 0 0,0 0-1 0 0,0-1 0 0 0,0 0 1 0 0,1 0-1 0 0,-1 0 0 0 0,0-1 1 0 0,1 1-1 0 0,-1-1 1 0 0,1 0-1 0 0,-1 0 0 0 0,0 0 1 0 0,1-1-1 0 0,-1 0 0 0 0,0 0 1 0 0,1 0-1 0 0,-1 0 0 0 0,0-1 1 0 0,0 1-1 0 0,0-1 0 0 0,0 0 1 0 0,0 0-1 0 0,-1-1 0 0 0,1 1 1 0 0,-1-1-1 0 0,1 0 1 0 0,-1 0-1 0 0,0 0 0 0 0,0 0 1 0 0,0 0-1 0 0,0-1 0 0 0,-1 1 1 0 0,1-1-1 0 0,-1 0 0 0 0,0 0 1 0 0,0 0-1 0 0,-1 0 0 0 0,1 0 1 0 0,-1 0-1 0 0,0 0 0 0 0,0-1 1 0 0,0 1-1 0 0,0 0 0 0 0,-1-1 1 0 0,0-5-1 0 0,1 4 33 0 0,-2 0-1 0 0,1 1 0 0 0,-1-1 1 0 0,1 1-1 0 0,-1-1 1 0 0,-1 1-1 0 0,1-1 1 0 0,-1 1-1 0 0,0 0 0 0 0,0-1 1 0 0,-1 1-1 0 0,0 0 1 0 0,0 0-1 0 0,0 1 0 0 0,0-1 1 0 0,-1 1-1 0 0,1 0 1 0 0,-1-1-1 0 0,-7-4 0 0 0,5 4-200 0 0,-1 0-1 0 0,1 1 0 0 0,-1 0 0 0 0,0 0 0 0 0,0 1 1 0 0,0 0-1 0 0,0 0 0 0 0,-1 1 0 0 0,1 0 0 0 0,-1 0 1 0 0,0 0-1 0 0,1 1 0 0 0,-15 0 0 0 0,12 3-2088 0 0,1 5-1717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3040 0 0,'0'0'8122'0'0,"2"18"-8078"0"0,9 161 1036 0 0,-11-176-1084 0 0,0 5 71 0 0,0-1 0 0 0,0 1 0 0 0,1 0 0 0 0,3 13-1 0 0,-4-20-74 0 0,0-1 1 0 0,1 1-1 0 0,-1 0 0 0 0,0 0 0 0 0,1-1 0 0 0,-1 1 0 0 0,0 0 0 0 0,1 0 0 0 0,-1-1 0 0 0,1 1 0 0 0,-1 0 0 0 0,1-1 0 0 0,-1 1 0 0 0,1-1 0 0 0,0 1 0 0 0,-1-1 0 0 0,1 1 1 0 0,0-1-1 0 0,-1 1 0 0 0,1-1 0 0 0,1 1 0 0 0,0-1-41 0 0,-1 0 1 0 0,0 0-1 0 0,1-1 1 0 0,-1 1-1 0 0,0 0 1 0 0,1 0 0 0 0,-1-1-1 0 0,0 1 1 0 0,0-1-1 0 0,1 1 1 0 0,-1-1-1 0 0,0 0 1 0 0,0 1-1 0 0,0-1 1 0 0,0 0-1 0 0,0 0 1 0 0,0 0 0 0 0,1-1-1 0 0,15-12-350 0 0,-12 8 276 0 0,1 1 0 0 0,0 0-1 0 0,0 0 1 0 0,1 1-1 0 0,-1-1 1 0 0,10-3-1 0 0,-14 7-14 0 0,1 0-1 0 0,-1 1 0 0 0,1-1 0 0 0,-1 1 1 0 0,1-1-1 0 0,-1 1 0 0 0,1 0 1 0 0,0 0-1 0 0,-1 0 0 0 0,1 0 0 0 0,-1 1 1 0 0,1-1-1 0 0,-1 1 0 0 0,1 0 1 0 0,-1-1-1 0 0,1 1 0 0 0,-1 0 1 0 0,1 0-1 0 0,-1 1 0 0 0,0-1 0 0 0,0 0 1 0 0,0 1-1 0 0,4 3 0 0 0,25 20-4436 0 0,-15-13 2453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 4512 0 0,'0'0'10565'0'0,"-24"-25"-9897"0"0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2448 0 0,'0'0'8460'0'0,"2"4"-8072"0"0,1 1-238 0 0,-1 1 0 0 0,0-1 0 0 0,-1 1 0 0 0,1-1 0 0 0,-1 1 0 0 0,0 0 0 0 0,-1 0 0 0 0,1 0 0 0 0,-1 7 0 0 0,-7 65 631 0 0,1-8-873 0 0,10-51-2137 0 0,-3-19 2001 0 0,-1 1 1 0 0,1-1-1 0 0,-1 0 0 0 0,1 1 1 0 0,-1-1-1 0 0,1 0 1 0 0,-1 0-1 0 0,1 1 1 0 0,-1-1-1 0 0,1 0 1 0 0,0 0-1 0 0,-1 0 1 0 0,1 0-1 0 0,-1 0 1 0 0,1 0-1 0 0,0 0 1 0 0,-1 0-1 0 0,1 0 1 0 0,-1 0-1 0 0,1 0 1 0 0,0 0-1 0 0,-1 0 1 0 0,1 0-1 0 0,-1-1 1 0 0,1 1-1 0 0,-1 0 1 0 0,1 0-1 0 0,-1-1 1 0 0,1 1-1 0 0,-1 0 1 0 0,2-1-1 0 0,6-5-3747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 2136 0 0,'0'0'4237'0'0,"5"-8"-3890"0"0,16-25-141 0 0,-20 32-192 0 0,1 0-1 0 0,-1-1 1 0 0,0 1-1 0 0,1 0 1 0 0,-1 1-1 0 0,1-1 1 0 0,-1 0-1 0 0,1 0 1 0 0,0 1-1 0 0,-1-1 1 0 0,1 0 0 0 0,0 1-1 0 0,-1 0 1 0 0,1-1-1 0 0,0 1 1 0 0,-1 0-1 0 0,1 0 1 0 0,0 0-1 0 0,0 0 1 0 0,-1 0 0 0 0,1 0-1 0 0,0 1 1 0 0,0-1-1 0 0,-1 1 1 0 0,1-1-1 0 0,2 2 1 0 0,35 19 675 0 0,-35-18-633 0 0,-1 0 1 0 0,1 1 0 0 0,-1-1 0 0 0,0 1-1 0 0,0-1 1 0 0,0 1 0 0 0,-1 0-1 0 0,1 0 1 0 0,-1 0 0 0 0,0 1-1 0 0,0-1 1 0 0,-1 0 0 0 0,1 1 0 0 0,-1-1-1 0 0,0 1 1 0 0,0 0 0 0 0,0-1-1 0 0,-1 1 1 0 0,0 0 0 0 0,0 5-1 0 0,0-7-77 0 0,-1 0 1 0 0,0 0-1 0 0,0 0 0 0 0,0 0 0 0 0,0 0 0 0 0,0-1 0 0 0,-1 1 0 0 0,1 0 0 0 0,-1-1 0 0 0,0 1 0 0 0,1-1 0 0 0,-1 0 0 0 0,0 0 0 0 0,-1 1 0 0 0,1-1 0 0 0,0-1 0 0 0,-1 1 0 0 0,1 0 0 0 0,-1 0 0 0 0,1-1 0 0 0,-1 0 1 0 0,0 1-1 0 0,1-1 0 0 0,-1 0 0 0 0,0 0 0 0 0,0-1 0 0 0,0 1 0 0 0,0-1 0 0 0,0 1 0 0 0,0-1 0 0 0,0 0 0 0 0,-4 0 0 0 0,-5 1-320 0 0,5 0-339 0 0,0-1 0 0 0,0 0-1 0 0,0 0 1 0 0,0 0 0 0 0,0-1-1 0 0,-12-2 1 0 0,10-2-1557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0 1 140 0 0</inkml:trace>
  <inkml:trace contextRef="#ctx0" brushRef="#br0" timeOffset="1">0 1 140 0 0,'111'85'2294'0'0,"-109"-84"-2221"0"0,0 1 0 0 0,0-1-1 0 0,0 1 1 0 0,-1 0 0 0 0,1 0-1 0 0,0-1 1 0 0,-1 1 0 0 0,0 0-1 0 0,1 0 1 0 0,-1 0 0 0 0,0 1-1 0 0,0-1 1 0 0,0 0 0 0 0,0 3-1 0 0,-5 14 269 0 0,1-11 97 0 0,1 0 246 0 0,1 0 1 0 0,0 0-1 0 0,1 0 0 0 0,0 0 0 0 0,0 0 1 0 0,3 16-1 0 0,-2-22-618 0 0,-1 0 0 0 0,1 0 0 0 0,0 0 0 0 0,0 0 0 0 0,0 0 0 0 0,0 0 1 0 0,0 0-1 0 0,0-1 0 0 0,0 1 0 0 0,1 0 0 0 0,-1-1 0 0 0,1 1 0 0 0,-1-1 0 0 0,1 0 0 0 0,-1 1 1 0 0,1-1-1 0 0,0 0 0 0 0,0 0 0 0 0,0 0 0 0 0,-1 0 0 0 0,1 0 0 0 0,0-1 0 0 0,0 1 0 0 0,0 0 1 0 0,0-1-1 0 0,0 0 0 0 0,1 1 0 0 0,-1-1 0 0 0,0 0 0 0 0,0 0 0 0 0,3 0 0 0 0,-1 0-99 0 0,0 0-1 0 0,0 0 1 0 0,0 0-1 0 0,1 0 1 0 0,-1 0-1 0 0,0-1 0 0 0,0 0 1 0 0,0 0-1 0 0,0 0 1 0 0,0-1-1 0 0,0 1 1 0 0,0-1-1 0 0,-1 0 0 0 0,1 0 1 0 0,0 0-1 0 0,-1 0 1 0 0,1-1-1 0 0,-1 1 1 0 0,0-1-1 0 0,0 0 1 0 0,0 0-1 0 0,0 0 0 0 0,-1 0 1 0 0,1-1-1 0 0,-1 1 1 0 0,0-1-1 0 0,0 1 1 0 0,0-1-1 0 0,0 0 0 0 0,-1 0 1 0 0,1 0-1 0 0,-1 0 1 0 0,0 0-1 0 0,-1 0 1 0 0,1 0-1 0 0,0 0 0 0 0,-1-7 1 0 0,0 10 6 0 0,0-1 0 0 0,-1 0-1 0 0,1 1 1 0 0,0-1 0 0 0,-1 0 0 0 0,1 1 0 0 0,-1-1-1 0 0,1 1 1 0 0,-1-1 0 0 0,0 1 0 0 0,1-1 0 0 0,-1 1-1 0 0,0 0 1 0 0,0-1 0 0 0,0 1 0 0 0,0 0 0 0 0,0 0 0 0 0,-1 0-1 0 0,1 0 1 0 0,0 0 0 0 0,-1 0 0 0 0,1 0 0 0 0,0 0-1 0 0,-1 0 1 0 0,1 0 0 0 0,-1 1 0 0 0,1-1 0 0 0,-1 1-1 0 0,-1-1 1 0 0,-48-5-4675 0 0,39 6 835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32 1188 0 0,'0'0'8232'0'0,"-2"16"-7945"0"0,-16 123 884 0 0,17-138-1160 0 0,1 1 1 0 0,0-1-1 0 0,-1 1 0 0 0,1-1 1 0 0,0 1-1 0 0,0 0 1 0 0,0-1-1 0 0,0 1 0 0 0,0-1 1 0 0,0 1-1 0 0,1 0 1 0 0,-1-1-1 0 0,0 1 1 0 0,1-1-1 0 0,-1 1 0 0 0,1-1 1 0 0,0 1-1 0 0,-1-1 1 0 0,1 0-1 0 0,0 1 1 0 0,0-1-1 0 0,0 0 0 0 0,0 1 1 0 0,0-1-1 0 0,0 0 1 0 0,0 0-1 0 0,1 0 1 0 0,-1 0-1 0 0,0 0 0 0 0,1 0 1 0 0,-1 0-1 0 0,0-1 1 0 0,1 1-1 0 0,-1 0 1 0 0,1-1-1 0 0,-1 1 0 0 0,3-1 1 0 0,-2 1-55 0 0,1-1 1 0 0,-1-1-1 0 0,1 1 1 0 0,0 0 0 0 0,-1-1-1 0 0,1 1 1 0 0,-1-1-1 0 0,1 1 1 0 0,-1-1-1 0 0,1 0 1 0 0,-1 0-1 0 0,1-1 1 0 0,-1 1 0 0 0,0 0-1 0 0,0-1 1 0 0,0 1-1 0 0,0-1 1 0 0,0 0-1 0 0,0 0 1 0 0,0 0 0 0 0,0 0-1 0 0,1-3 1 0 0,4-7-78 0 0,0 0 0 0 0,-1 0 0 0 0,0-1 0 0 0,-1 0 0 0 0,6-26 0 0 0,-8 25-20 0 0,1 1 0 0 0,0-1 0 0 0,2 1 0 0 0,-1 0 0 0 0,11-16 0 0 0,-16 28 168 0 0,0 1-1 0 0,1-1 1 0 0,-1 1-1 0 0,0-1 1 0 0,1 1 0 0 0,-1-1-1 0 0,0 1 1 0 0,1-1-1 0 0,-1 1 1 0 0,1-1-1 0 0,-1 1 1 0 0,1 0 0 0 0,-1-1-1 0 0,1 1 1 0 0,-1 0-1 0 0,1-1 1 0 0,0 1-1 0 0,-1 0 1 0 0,1 0 0 0 0,-1-1-1 0 0,1 1 1 0 0,0 0-1 0 0,-1 0 1 0 0,1 0-1 0 0,0 0 1 0 0,-1 0-1 0 0,1 0 1 0 0,-1 0 0 0 0,1 0-1 0 0,0 0 1 0 0,-1 0-1 0 0,1 0 1 0 0,0 1-1 0 0,17 17 67 0 0,4 31-274 0 0,-19-39 240 0 0,3 9 294 0 0,0 0-1 0 0,-1 0 0 0 0,-2 1 1 0 0,4 39-1 0 0,-8-58-342 0 0,1 0-1 0 0,-1 0 1 0 0,0 0-1 0 0,0 0 1 0 0,0-1-1 0 0,1 1 0 0 0,-1 0 1 0 0,0 0-1 0 0,0 0 1 0 0,0-1-1 0 0,0 1 1 0 0,-1 0-1 0 0,1-1 0 0 0,0 1 1 0 0,0-1-1 0 0,0 0 1 0 0,0 1-1 0 0,-1-1 0 0 0,1 0 1 0 0,0 0-1 0 0,0 1 1 0 0,-1-1-1 0 0,1 0 1 0 0,0 0-1 0 0,-2-1 0 0 0,-39 3 315 0 0,39-2-272 0 0,2 0-81 0 0,-9 0 57 0 0,0 0-1 0 0,0-1 1 0 0,0 0-1 0 0,-11-3 1 0 0,19 4-173 0 0,0 0 1 0 0,1-1 0 0 0,-1 1-1 0 0,1-1 1 0 0,-1 1 0 0 0,1-1 0 0 0,-1 1-1 0 0,1-1 1 0 0,0 0 0 0 0,-1 0-1 0 0,1 0 1 0 0,0 0 0 0 0,0 0 0 0 0,0 0-1 0 0,-1 0 1 0 0,1 0 0 0 0,0 0 0 0 0,0-1-1 0 0,1 1 1 0 0,-1 0 0 0 0,0-1-1 0 0,0 1 1 0 0,1 0 0 0 0,-1-1 0 0 0,0 1-1 0 0,1-1 1 0 0,0 1 0 0 0,-1-1-1 0 0,1 0 1 0 0,0 1 0 0 0,0-1 0 0 0,0 1-1 0 0,0-1 1 0 0,0-2 0 0 0,0 3-39 0 0,0 0 1 0 0,1 1-1 0 0,-1-1 1 0 0,0 0-1 0 0,1 1 1 0 0,-1-1-1 0 0,0 1 1 0 0,1-1-1 0 0,-1 0 1 0 0,1 1-1 0 0,-1-1 1 0 0,1 1 0 0 0,-1-1-1 0 0,1 1 1 0 0,-1-1-1 0 0,1 1 1 0 0,-1 0-1 0 0,1-1 1 0 0,0 1-1 0 0,-1 0 1 0 0,1-1-1 0 0,0 1 1 0 0,0 0-1 0 0,-1 0 150 0 0,12-6-2783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42 229 3404 0 0,'0'0'6320'0'0,"-6"-13"-6112"0"0,-20-45 8 0 0,24 53-175 0 0,0 0-1 0 0,1 0 1 0 0,-1 0 0 0 0,1 0 0 0 0,0 0 0 0 0,1-1 0 0 0,-1 1 0 0 0,1 0 0 0 0,0 0 0 0 0,1-1 0 0 0,-1 1 0 0 0,1 0 0 0 0,0 0-1 0 0,0 0 1 0 0,1 0 0 0 0,-1 0 0 0 0,1 0 0 0 0,0 0 0 0 0,1 0 0 0 0,-1 0 0 0 0,1 1 0 0 0,6-9 0 0 0,-6 10-51 0 0,-1 0 0 0 0,1 0 1 0 0,0 1-1 0 0,0-1 1 0 0,0 1-1 0 0,0 0 0 0 0,0 0 1 0 0,0 0-1 0 0,1 0 0 0 0,-1 0 1 0 0,1 1-1 0 0,-1-1 0 0 0,1 1 1 0 0,0 0-1 0 0,0 0 0 0 0,-1 0 1 0 0,1 1-1 0 0,0-1 0 0 0,0 1 1 0 0,0 0-1 0 0,0 0 1 0 0,-1 1-1 0 0,1-1 0 0 0,0 1 1 0 0,0-1-1 0 0,0 1 0 0 0,-1 1 1 0 0,7 1-1 0 0,-8-2-24 0 0,0 0 0 0 0,1 1 0 0 0,-1-1 0 0 0,0 0 0 0 0,0 1 0 0 0,0-1 0 0 0,-1 1 0 0 0,1-1 0 0 0,0 1 0 0 0,-1 0 0 0 0,1 0 0 0 0,-1 0-1 0 0,1 0 1 0 0,-1 0 0 0 0,0 0 0 0 0,0 0 0 0 0,0 0 0 0 0,0 1 0 0 0,0-1 0 0 0,0 0 0 0 0,-1 1 0 0 0,1-1 0 0 0,-1 0 0 0 0,0 1 0 0 0,1-1 0 0 0,-1 1 0 0 0,0-1 0 0 0,-1 0 0 0 0,1 1 0 0 0,0-1 0 0 0,-1 1 0 0 0,1-1 0 0 0,-1 0 0 0 0,0 1 0 0 0,0-1 0 0 0,0 0 0 0 0,0 0 0 0 0,0 0-1 0 0,0 0 1 0 0,0 0 0 0 0,-1 0 0 0 0,1 0 0 0 0,-1 0 0 0 0,1 0 0 0 0,-1 0 0 0 0,0-1 0 0 0,0 1 0 0 0,0-1 0 0 0,0 0 0 0 0,0 1 0 0 0,0-1 0 0 0,0 0 0 0 0,0 0 0 0 0,-1 0 0 0 0,-4 1 0 0 0,-3 1 138 0 0,-1-1 0 0 0,0-1 1 0 0,0 1-1 0 0,-17-1 922 0 0,61 25 53 0 0,13 16-1599 0 0,-39-34 318 0 0,0 0 0 0 0,1-1 0 0 0,0 0 0 0 0,0-1 0 0 0,18 11 1 0 0,-23-16-402 0 0,-1 0 0 0 0,1 0 0 0 0,0 0 0 0 0,0-1 0 0 0,0 1 0 0 0,0-1 0 0 0,-1 0 0 0 0,1 1 0 0 0,0-1 0 0 0,0-1 0 0 0,0 1 0 0 0,0 0 0 0 0,0-1 0 0 0,5-1 0 0 0,2-4-46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2852 0 0,'0'0'6934'0'0,"-1"15"-6673"0"0,-4 133 155 0 0,5-147-507 0 0,0 0 0 0 0,0 0-1 0 0,0 0 1 0 0,0 0 0 0 0,0 0 0 0 0,0 0-1 0 0,0 0 1 0 0,0 0 0 0 0,0 0 0 0 0,1 0-1 0 0,-1 0 1 0 0,0 0 0 0 0,1 0 0 0 0,-1 0 0 0 0,1-1-1 0 0,-1 1 1 0 0,1 0 0 0 0,-1 0 0 0 0,1 0-1 0 0,0 0 1 0 0,-1-1 0 0 0,1 1 0 0 0,0 0 0 0 0,-1-1-1 0 0,1 1 1 0 0,2 0 0 0 0,25 1-6029 0 0,-15-2 4559 0 0,2 0 1242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51 2928 0 0,'0'0'5901'0'0,"-2"15"-5563"0"0,0-2-281 0 0,-2 1-4 0 0,1 1 0 0 0,1-1 0 0 0,1 1 0 0 0,0 0 0 0 0,1-1 1 0 0,2 16-1 0 0,-2-29-144 0 0,0 0 1 0 0,1 0-1 0 0,-1 0 1 0 0,1 0-1 0 0,-1 0 1 0 0,1 0-1 0 0,-1 0 1 0 0,1 0 0 0 0,0 0-1 0 0,-1 0 1 0 0,1-1-1 0 0,0 1 1 0 0,0 0-1 0 0,0 0 1 0 0,0-1 0 0 0,-1 1-1 0 0,1 0 1 0 0,0-1-1 0 0,0 1 1 0 0,0-1-1 0 0,0 1 1 0 0,1-1-1 0 0,-1 0 1 0 0,0 1 0 0 0,0-1-1 0 0,0 0 1 0 0,0 0-1 0 0,0 0 1 0 0,0 0-1 0 0,0 0 1 0 0,1 0 0 0 0,1 0-1 0 0,35-8-5926 0 0,-23 1 5423 0 0</inkml:trace>
  <inkml:trace contextRef="#ctx0" brushRef="#br0" timeOffset="1">212 0 1964 0 0,'0'0'7261'0'0,"-111"7"-7065"0"0,93-5-16 0 0,-1-2-100 0 0,5 2-80 0 0,-2 1-4 0 0,5-3-128 0 0,1 0-24 0 0,2 0-464 0 0,4 0-416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2 172 2808 0 0,'0'0'6446'0'0,"3"-9"-6252"0"0,5-17-78 0 0,14-45 89 0 0,-20 65-246 0 0,0 0 0 0 0,0 0 0 0 0,1 0-1 0 0,0 1 1 0 0,1-1 0 0 0,-1 1 0 0 0,1 0-1 0 0,6-7 1 0 0,-9 11 31 0 0,0 0-1 0 0,0 0 1 0 0,0 1 0 0 0,0-1-1 0 0,0 0 1 0 0,0 1 0 0 0,0-1-1 0 0,0 1 1 0 0,0-1 0 0 0,0 1-1 0 0,0-1 1 0 0,1 1 0 0 0,-1 0-1 0 0,0 0 1 0 0,0 0 0 0 0,0-1-1 0 0,1 1 1 0 0,-1 0-1 0 0,0 0 1 0 0,0 1 0 0 0,1-1-1 0 0,-1 0 1 0 0,0 0 0 0 0,0 1-1 0 0,3 0 1 0 0,-2 0-46 0 0,1 1-1 0 0,-1 0 1 0 0,1 0-1 0 0,-1 0 1 0 0,0 0-1 0 0,1 0 1 0 0,-1 0-1 0 0,0 1 1 0 0,0-1 0 0 0,1 4-1 0 0,5 7-75 0 0,-1 1 0 0 0,-1-1 1 0 0,6 18-1 0 0,-11-29 186 0 0,0-1-26 0 0,0 0 0 0 0,-1 0 0 0 0,1 0 1 0 0,-1 0-1 0 0,1 0 0 0 0,-1 0 0 0 0,0 0 1 0 0,1 0-1 0 0,-1 0 0 0 0,0 0 1 0 0,1 1-1 0 0,-1-1 0 0 0,0 0 0 0 0,0 0 1 0 0,0 0-1 0 0,0 0 0 0 0,0 0 0 0 0,0 0 1 0 0,-1 0-1 0 0,1 0 0 0 0,0 1 0 0 0,-1-1 1 0 0,1 0-1 0 0,0 0 0 0 0,-1 0 0 0 0,1 0 1 0 0,-1 0-1 0 0,1 0 0 0 0,-1 0 0 0 0,0-1 1 0 0,1 1-1 0 0,-1 0 0 0 0,0 0 0 0 0,-1 1 1 0 0,-2-1 103 0 0,0 0 1 0 0,0-1-1 0 0,0 1 1 0 0,0-1 0 0 0,0 0-1 0 0,0 0 1 0 0,0 0 0 0 0,-6-1-1 0 0,-4 0 8 0 0,4 0 6 0 0,-1 0 1 0 0,0-1-1 0 0,1 0 1 0 0,-14-5-1 0 0,23 7-244 0 0,-1-1 1 0 0,0 1-1 0 0,1 0 0 0 0,-1-1 0 0 0,1 1 1 0 0,-1-1-1 0 0,1 0 0 0 0,-1 1 0 0 0,1-1 1 0 0,-1 0-1 0 0,1 0 0 0 0,0 0 0 0 0,-1 0 1 0 0,1 0-1 0 0,0 0 0 0 0,0-1 0 0 0,0 1 1 0 0,0 0-1 0 0,0-1 0 0 0,0 1 1 0 0,0 0-1 0 0,0-1 0 0 0,0 1 0 0 0,1-1 1 0 0,-1 0-1 0 0,1 1 0 0 0,-1-1 0 0 0,1 1 1 0 0,0-1-1 0 0,-1 0 0 0 0,1 1 0 0 0,0-1 1 0 0,0 0-1 0 0,0 1 0 0 0,0-1 0 0 0,1-2 1 0 0,0 2-175 0 0,-1 1 0 0 0,1 0 1 0 0,0 0-1 0 0,-1 0 0 0 0,1 0 1 0 0,0 0-1 0 0,0 0 0 0 0,0 0 0 0 0,0 0 1 0 0,0 0-1 0 0,0 0 0 0 0,0 1 1 0 0,0-1-1 0 0,1 0 0 0 0,0 0 1 0 0,12-4-2543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7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11 4272 0 0,'0'0'6142'0'0,"-8"-11"-4726"0"0,4 11-1361 0 0,1 0 0 0 0,0 0 0 0 0,0 0 1 0 0,0 1-1 0 0,0-1 0 0 0,0 1 0 0 0,0 0 0 0 0,0 0 0 0 0,0 0 0 0 0,0 0 0 0 0,1 0 0 0 0,-1 0 0 0 0,0 1 0 0 0,1 0 0 0 0,-1-1 0 0 0,1 1 0 0 0,-1 0 0 0 0,1 0 0 0 0,0 0 0 0 0,0 1 0 0 0,0-1 0 0 0,0 0 0 0 0,0 1 0 0 0,0-1 0 0 0,1 1 0 0 0,-1 0 0 0 0,1 0 0 0 0,0-1 0 0 0,0 1 0 0 0,-1 4 0 0 0,0-2-114 0 0,2 0-1 0 0,-1 0 1 0 0,1 1-1 0 0,0-1 1 0 0,0 0-1 0 0,0 0 1 0 0,0 0-1 0 0,1 0 1 0 0,0 0-1 0 0,0 0 1 0 0,1 0-1 0 0,-1 0 1 0 0,1 0-1 0 0,0-1 1 0 0,0 1-1 0 0,1-1 1 0 0,4 8-1 0 0,2-2-73 0 0,1 0 0 0 0,0 0-1 0 0,15 11 1 0 0,29 29 109 0 0,-51-47 2 0 0,-1 1 1 0 0,1-1-1 0 0,-1 1 0 0 0,0-1 0 0 0,0 1 0 0 0,0 0 0 0 0,0-1 0 0 0,-1 1 1 0 0,1 0-1 0 0,-1 0 0 0 0,0 0 0 0 0,0 1 0 0 0,-1-1 0 0 0,1 5 0 0 0,-1-8-17 0 0,-1 1-1 0 0,0-1 0 0 0,0 1 0 0 0,1-1 0 0 0,-1 1 1 0 0,0-1-1 0 0,0 0 0 0 0,0 0 0 0 0,-1 1 1 0 0,1-1-1 0 0,0 0 0 0 0,0 0 0 0 0,-1 0 0 0 0,1 0 1 0 0,0 0-1 0 0,-1 0 0 0 0,1-1 0 0 0,-1 1 0 0 0,1 0 1 0 0,-1-1-1 0 0,0 1 0 0 0,1-1 0 0 0,-1 0 0 0 0,1 1 1 0 0,-1-1-1 0 0,0 0 0 0 0,-2 0 0 0 0,-48 4-242 0 0,47-4 198 0 0,1-1 0 0 0,0 1 0 0 0,0-1 0 0 0,-1 0 0 0 0,1 0 0 0 0,0 0 0 0 0,0-1-1 0 0,0 1 1 0 0,0-1 0 0 0,0 0 0 0 0,0 0 0 0 0,1 0 0 0 0,-1-1 0 0 0,1 0 0 0 0,-1 1 0 0 0,1-1-1 0 0,-3-4 1 0 0,5 6 3 0 0,0 0 1 0 0,0 0-1 0 0,0 0 0 0 0,1 0 0 0 0,-1 0 0 0 0,1-1 0 0 0,-1 1 0 0 0,1 0 0 0 0,-1 0 0 0 0,1-1 0 0 0,0 1 0 0 0,-1 0 0 0 0,1 0 1 0 0,0-1-1 0 0,0 1 0 0 0,0 0 0 0 0,0-1 0 0 0,0 1 0 0 0,0 0 0 0 0,1-1 0 0 0,-1 1 0 0 0,1-2 0 0 0,0 1-164 0 0,0 0 0 0 0,1 0 0 0 0,-1 0 0 0 0,1 0-1 0 0,-1 0 1 0 0,1 1 0 0 0,0-1 0 0 0,0 0 0 0 0,0 1 0 0 0,0-1 0 0 0,0 1-1 0 0,0 0 1 0 0,0 0 0 0 0,0 0 0 0 0,1 0 0 0 0,2-1 0 0 0,9-3-2397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97 179 4576 0 0,'0'0'4953'0'0,"-89"-107"-5561"0"0,81 74-1520 0 0,8-6-3073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 1 944 0 0,'0'0'10104'0'0,"-4"30"-5198"0"0,2-18-5175 0 0,13 230-966 0 0,-11-236 127 0 0,5-21-7203 0 0,-4 9 6812 0 0,3-1-1041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53 3324 0 0,'0'0'7570'0'0,"2"-3"-7354"0"0,3-2-128 0 0,1 0 0 0 0,0 0 0 0 0,0 1 0 0 0,0 0 0 0 0,0 0 0 0 0,1 0 0 0 0,-1 1 0 0 0,1 0 0 0 0,0 0 0 0 0,0 1 0 0 0,0 0 0 0 0,0 0 0 0 0,0 1 0 0 0,1 0 0 0 0,-1 0 0 0 0,0 0 0 0 0,10 1 0 0 0,-12 0-79 0 0,0 0 0 0 0,0 0 0 0 0,0 1 0 0 0,0-1 0 0 0,0 1 0 0 0,0 0 0 0 0,0 0 0 0 0,-1 1 0 0 0,1 0 0 0 0,0 0 0 0 0,-1 0 0 0 0,1 0 0 0 0,-1 0 0 0 0,0 1 0 0 0,0 0 0 0 0,0 0 0 0 0,0 0 0 0 0,0 0 0 0 0,-1 1 0 0 0,1-1 0 0 0,-1 1 0 0 0,0 0 0 0 0,0 0 0 0 0,-1 0 0 0 0,1 1 0 0 0,-1-1 0 0 0,3 6 0 0 0,-4-8-19 0 0,-1 0 1 0 0,1 0-1 0 0,-1 0 1 0 0,1 0-1 0 0,-1 0 0 0 0,1 0 1 0 0,-1 0-1 0 0,0 0 1 0 0,0 0-1 0 0,0 1 0 0 0,0-1 1 0 0,0 0-1 0 0,-1 0 1 0 0,1 0-1 0 0,-1 0 1 0 0,1 0-1 0 0,-1 0 0 0 0,0 0 1 0 0,0 0-1 0 0,0-1 1 0 0,0 1-1 0 0,0 0 1 0 0,0 0-1 0 0,0-1 0 0 0,0 1 1 0 0,-1 0-1 0 0,1-1 1 0 0,-1 0-1 0 0,1 1 0 0 0,-1-1 1 0 0,0 0-1 0 0,1 0 1 0 0,-1 0-1 0 0,0 0 1 0 0,0 0-1 0 0,0 0 0 0 0,-3 1 1 0 0,-8 2-350 0 0,0-1 0 0 0,0 0 0 0 0,-1-1 0 0 0,-25 1 0 0 0,4 1-2558 0 0,31-2-615 0 0,4 1 1006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37 1 5244 0 0,'0'0'5393'0'0,"-5"15"-5216"0"0,1-3-139 0 0,-2 3 22 0 0,1-1 0 0 0,1 1 1 0 0,0 0-1 0 0,1 0 1 0 0,-2 23-1 0 0,5-34-9 0 0,1 0 0 0 0,-1 0 0 0 0,1-1 0 0 0,0 1 0 0 0,1 0 0 0 0,-1-1 0 0 0,0 1 0 0 0,1-1 0 0 0,0 0 0 0 0,0 1 0 0 0,0-1 0 0 0,0 0 0 0 0,1 0 0 0 0,-1 0 0 0 0,1-1 0 0 0,0 1 0 0 0,-1 0 0 0 0,1-1 0 0 0,1 0 0 0 0,-1 0 0 0 0,0 0 0 0 0,0 0 0 0 0,1 0 0 0 0,-1-1 0 0 0,1 1 0 0 0,-1-1 0 0 0,1 0 0 0 0,5 1 0 0 0,5 1-83 0 0,0 1 0 0 0,0-2 0 0 0,1 0 0 0 0,-1-1 0 0 0,1 0 0 0 0,17-2 0 0 0,-28 0-2 0 0,1 1 0 0 0,-1-1-1 0 0,0 0 1 0 0,0 0 0 0 0,0-1-1 0 0,0 1 1 0 0,0-1 0 0 0,0 0 0 0 0,0 0-1 0 0,0 0 1 0 0,-1 0 0 0 0,1-1-1 0 0,-1 1 1 0 0,0-1 0 0 0,0 0 0 0 0,0 0-1 0 0,0 0 1 0 0,0-1 0 0 0,0 1 0 0 0,-1-1-1 0 0,0 1 1 0 0,0-1 0 0 0,0 0-1 0 0,0 0 1 0 0,0 0 0 0 0,-1 0 0 0 0,0 0-1 0 0,0 0 1 0 0,0 0 0 0 0,1-7-1 0 0,-2 7 1 0 0,1-1-1 0 0,-1 1 0 0 0,0-1 0 0 0,0 0 0 0 0,-1 1 0 0 0,0-1 0 0 0,1 1 0 0 0,-1-1 0 0 0,-1 1 0 0 0,1-1 0 0 0,-1 1 1 0 0,1 0-1 0 0,-1 0 0 0 0,0 0 0 0 0,-1 0 0 0 0,1 0 0 0 0,-1 0 0 0 0,0 0 0 0 0,0 1 0 0 0,0 0 0 0 0,0-1 1 0 0,0 1-1 0 0,-1 0 0 0 0,0 1 0 0 0,1-1 0 0 0,-1 0 0 0 0,0 1 0 0 0,-6-3 0 0 0,2 3-600 0 0,1 0-1 0 0,0 0 0 0 0,-1 0 0 0 0,1 1 0 0 0,-1 0 1 0 0,1 0-1 0 0,-1 1 0 0 0,-10 1 0 0 0,7 0-2140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5376 0 0,'0'0'4940'0'0,"9"4"-4524"0"0,25 15-108 0 0,-32-16-297 0 0,0 0 1 0 0,0-1-1 0 0,0 1 1 0 0,-1 0 0 0 0,1 0-1 0 0,-1 0 1 0 0,0 0-1 0 0,0 0 1 0 0,0 0 0 0 0,-1 1-1 0 0,1-1 1 0 0,-1 0-1 0 0,1 0 1 0 0,-1 0 0 0 0,0 1-1 0 0,0-1 1 0 0,-1 0-1 0 0,1 0 1 0 0,0 1-1 0 0,-2 2 1 0 0,1 7 25 0 0,0 2 152 0 0,-1 0 0 0 0,0-1 0 0 0,-6 21-1 0 0,5-21 76 0 0,0 0-1 0 0,0 0 0 0 0,0 22 0 0 0,4-35-256 0 0,-1 0-1 0 0,1 0 1 0 0,-1 0 0 0 0,1-1 0 0 0,0 1-1 0 0,0 0 1 0 0,-1 0 0 0 0,1 0 0 0 0,0-1-1 0 0,0 1 1 0 0,0 0 0 0 0,0-1 0 0 0,0 1 0 0 0,0-1-1 0 0,0 1 1 0 0,0-1 0 0 0,0 1 0 0 0,0-1-1 0 0,0 0 1 0 0,0 1 0 0 0,0-1 0 0 0,0 0-1 0 0,0 0 1 0 0,0 0 0 0 0,1 0 0 0 0,-1 0-1 0 0,1 0 1 0 0,41 1-391 0 0,-37-1 358 0 0,4 1-47 0 0,0-2 1 0 0,0 1-1 0 0,0-1 0 0 0,0 0 0 0 0,0-1 1 0 0,0 0-1 0 0,12-5 0 0 0,-19 5 12 0 0,0 1 0 0 0,0-1 0 0 0,0 0 1 0 0,-1 0-1 0 0,1 0 0 0 0,-1 0 0 0 0,1 0 0 0 0,-1 0 0 0 0,0-1 1 0 0,0 1-1 0 0,0-1 0 0 0,0 1 0 0 0,0-1 0 0 0,-1 0 0 0 0,1 0 1 0 0,-1 0-1 0 0,0 0 0 0 0,0 0 0 0 0,0 0 0 0 0,0 0 0 0 0,0 0 0 0 0,-1-1 1 0 0,1 1-1 0 0,-1 0 0 0 0,0 0 0 0 0,0-6 0 0 0,-2-42-375 0 0,1 23-86 0 0,4-50 0 0 0,-3 77 532 0 0,0 1-1 0 0,0-1 1 0 0,0 1 0 0 0,-1-1-1 0 0,1 1 1 0 0,0-1-1 0 0,0 1 1 0 0,0-1 0 0 0,0 0-1 0 0,0 1 1 0 0,1-1 0 0 0,-1 1-1 0 0,0-1 1 0 0,0 1-1 0 0,0-1 1 0 0,0 1 0 0 0,1-1-1 0 0,-1 1 1 0 0,0-1 0 0 0,0 1-1 0 0,1-1 1 0 0,-1 1-1 0 0,0-1 1 0 0,1 1 0 0 0,-1 0-1 0 0,1-1 1 0 0,-1 1-1 0 0,0 0 1 0 0,1-1 0 0 0,-1 1-1 0 0,1 0 1 0 0,-1-1 0 0 0,1 1-1 0 0,-1 0 1 0 0,1 0-1 0 0,-1 0 1 0 0,1-1 0 0 0,-1 1-1 0 0,1 0 1 0 0,0 0-1 0 0,-1 0 1 0 0,1 0 0 0 0,-1 0-1 0 0,1 0 1 0 0,-1 0 0 0 0,1 0-1 0 0,-1 0 1 0 0,1 0-1 0 0,-1 0 1 0 0,1 1 0 0 0,-1-1-1 0 0,1 0 1 0 0,0 1 0 0 0,19 21 336 0 0,-14-8-114 0 0,0 1 0 0 0,-2 0-1 0 0,5 25 1 0 0,5 17 358 0 0,-4-31-259 0 0,-6-19-209 0 0,-1 0-1 0 0,-1 0 1 0 0,0 0 0 0 0,1 1 0 0 0,0 14-1 0 0,-3-22-171 0 0,-47 11-474 0 0,40-12 446 0 0,0 0-1 0 0,0 0 1 0 0,0-1-1 0 0,0 1 1 0 0,1-2-1 0 0,-1 1 1 0 0,0-1-1 0 0,-10-5 1 0 0,-15-16-2155 0 0,30 22 1600 0 0,0 0 0 0 0,0-1 0 0 0,0 1 0 0 0,0 0-1 0 0,0-1 1 0 0,1 0 0 0 0,-1 1 0 0 0,1-1 0 0 0,-2-4 0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27 286 1356 0 0,'0'0'8206'0'0,"-1"-11"-7835"0"0,-8-47 84 0 0,3 20-67 0 0,1-1 0 0 0,-1-66 0 0 0,6 103-364 0 0,1 1 1 0 0,-1-1-1 0 0,0 1 1 0 0,0-1-1 0 0,1 1 1 0 0,-1-1-1 0 0,1 1 1 0 0,-1 0-1 0 0,1-1 1 0 0,-1 1-1 0 0,1 0 1 0 0,0-1 0 0 0,0 1-1 0 0,0 0 1 0 0,-1 0-1 0 0,1-1 1 0 0,1 1-1 0 0,-1 0 1 0 0,0 0-1 0 0,0 0 1 0 0,0 1-1 0 0,0-1 1 0 0,1 0-1 0 0,-1 0 1 0 0,0 1-1 0 0,1-1 1 0 0,-1 0-1 0 0,0 1 1 0 0,1-1-1 0 0,-1 1 1 0 0,1 0-1 0 0,-1 0 1 0 0,1-1 0 0 0,-1 1-1 0 0,1 0 1 0 0,-1 0-1 0 0,1 0 1 0 0,-1 1-1 0 0,1-1 1 0 0,1 1-1 0 0,1-1-14 0 0,-1 1 1 0 0,1 0-1 0 0,-1 0 0 0 0,1 0 1 0 0,-1 0-1 0 0,1 1 0 0 0,-1-1 1 0 0,0 1-1 0 0,0 0 0 0 0,0 0 0 0 0,0 0 1 0 0,0 1-1 0 0,0-1 0 0 0,0 1 1 0 0,3 4-1 0 0,-3-3-71 0 0,-1 0 1 0 0,1 1-1 0 0,-1-1 0 0 0,0 1 1 0 0,0 0-1 0 0,-1 0 0 0 0,1-1 1 0 0,-1 1-1 0 0,0 0 1 0 0,0 0-1 0 0,-1 0 0 0 0,1 0 1 0 0,-2 6-1 0 0,1-9 31 0 0,0 0 1 0 0,-1 0-1 0 0,1 0 1 0 0,-1 0-1 0 0,1 0 1 0 0,-1 0-1 0 0,0 0 1 0 0,0 0-1 0 0,0-1 0 0 0,0 1 1 0 0,0 0-1 0 0,0-1 1 0 0,-1 1-1 0 0,1-1 1 0 0,0 1-1 0 0,-1-1 1 0 0,1 0-1 0 0,-1 1 0 0 0,0-1 1 0 0,1 0-1 0 0,-1 0 1 0 0,0 0-1 0 0,0 0 1 0 0,0-1-1 0 0,0 1 1 0 0,1 0-1 0 0,-1-1 0 0 0,0 1 1 0 0,0-1-1 0 0,0 0 1 0 0,0 1-1 0 0,0-1 1 0 0,0 0-1 0 0,0 0 1 0 0,-3-1-1 0 0,-4 1-6 0 0,-24 0-107 0 0,31 1 132 0 0,1-1 0 0 0,0 0 0 0 0,0 0-1 0 0,0-1 1 0 0,0 1 0 0 0,-1 0 0 0 0,1 0-1 0 0,0-1 1 0 0,0 1 0 0 0,0 0-1 0 0,0-1 1 0 0,0 1 0 0 0,0-1 0 0 0,0 1-1 0 0,0-1 1 0 0,0 0 0 0 0,0 1-1 0 0,0-1 1 0 0,0 0 0 0 0,-1-1 0 0 0,3 2 37 0 0,-1-1 1 0 0,0 1 0 0 0,0 0 0 0 0,0-1-1 0 0,0 1 1 0 0,0 0 0 0 0,1-1 0 0 0,-1 1-1 0 0,0 0 1 0 0,0 0 0 0 0,0-1 0 0 0,1 1-1 0 0,-1 0 1 0 0,0 0 0 0 0,0-1 0 0 0,1 1-1 0 0,-1 0 1 0 0,0 0 0 0 0,1 0 0 0 0,-1 0-1 0 0,0-1 1 0 0,1 1 0 0 0,-1 0 0 0 0,0 0-1 0 0,1 0 1 0 0,-1 0 0 0 0,0 0 0 0 0,1 0-1 0 0,-1 0 1 0 0,0 0 0 0 0,1 0 0 0 0,-1 0-1 0 0,0 0 1 0 0,1 0 0 0 0,-1 0 0 0 0,0 0-1 0 0,1 0 1 0 0,-1 0 0 0 0,0 1 0 0 0,1-1-1 0 0,-1 0 1 0 0,0 0 0 0 0,1 0 0 0 0,-1 0 0 0 0,1 1-1 0 0,16 3-158 0 0,-8 2 191 0 0,0 0 1 0 0,-1 0-1 0 0,1 1 0 0 0,-1 0 0 0 0,-1 0 0 0 0,1 1 0 0 0,-1 0 0 0 0,-1 0 0 0 0,1 1 0 0 0,5 11 0 0 0,21 26-139 0 0,-22-38-560 0 0,-10-8 378 0 0,0 1-1 0 0,0-1 0 0 0,-1 0 1 0 0,1 0-1 0 0,0 1 0 0 0,0-1 1 0 0,0 0-1 0 0,0 0 0 0 0,-1 0 1 0 0,1 0-1 0 0,0 0 0 0 0,0 0 1 0 0,0 0-1 0 0,0-1 0 0 0,-1 1 1 0 0,1 0-1 0 0,0 0 0 0 0,0-1 1 0 0,0 1-1 0 0,-1 0 0 0 0,1-1 1 0 0,0 1-1 0 0,0-1 0 0 0,-1 1 1 0 0,1-1-1 0 0,0 1 0 0 0,-1-1 1 0 0,1 1-1 0 0,-1-1 0 0 0,1 0 1 0 0,-1 1-1 0 0,1-2 0 0 0,4-8-2491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0 4536 0 0,'0'0'5459'0'0,"3"16"-5265"0"0,26 127 319 0 0,-20-117-1283 0 0,-9-26 589 0 0,0 1 0 0 0,1 0 0 0 0,-1-1 1 0 0,1 1-1 0 0,-1 0 0 0 0,1-1 1 0 0,-1 1-1 0 0,1-1 0 0 0,-1 1 0 0 0,1-1 1 0 0,0 1-1 0 0,-1-1 0 0 0,1 1 1 0 0,0-1-1 0 0,-1 0 0 0 0,1 1 0 0 0,0-1 1 0 0,-1 0-1 0 0,1 0 0 0 0,0 0 0 0 0,0 1 1 0 0,-1-1-1 0 0,1 0 0 0 0,0 0 1 0 0,0 0-1 0 0,-1 0 0 0 0,1 0 0 0 0,0 0 1 0 0,0-1-1 0 0,0 1 0 0 0,-1 0 0 0 0,1 0 1 0 0,1-1-1 0 0,5-3-2714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70 32 4236 0 0,'0'0'4549'0'0,"-1"16"-4013"0"0,-1 9-445 0 0,-5 79 1042 0 0,6-92-1012 0 0,2-1 0 0 0,-1 1 0 0 0,1-1 0 0 0,1 1 0 0 0,0-1 0 0 0,1 0 0 0 0,3 12-1 0 0,-5-22-187 0 0,-1 0-1 0 0,1 0 1 0 0,0 0 0 0 0,0 1-1 0 0,0-1 1 0 0,-1 0-1 0 0,1 0 1 0 0,0 0-1 0 0,0 0 1 0 0,0 0-1 0 0,1 0 1 0 0,-1-1-1 0 0,0 1 1 0 0,0 0-1 0 0,0-1 1 0 0,1 1 0 0 0,-1 0-1 0 0,0-1 1 0 0,0 0-1 0 0,1 1 1 0 0,-1-1-1 0 0,3 1 1 0 0,-2-1-285 0 0,0 0 0 0 0,1 0 0 0 0,-1 0 1 0 0,0-1-1 0 0,0 1 0 0 0,0 0 0 0 0,1-1 0 0 0,-1 1 1 0 0,0-1-1 0 0,0 0 0 0 0,0 0 0 0 0,0 0 1 0 0,3-2-1 0 0,9-7-3300 0 0</inkml:trace>
  <inkml:trace contextRef="#ctx0" brushRef="#br0" timeOffset="1">212 4 4260 0 0,'0'0'5104'0'0,"-18"0"-4797"0"0,-155 0 400 0 0,153-4-1267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8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31 203 3964 0 0,'0'0'6460'0'0,"1"-11"-6298"0"0,4-31-49 0 0,-4 18-89 0 0,1 0-1 0 0,2 0 1 0 0,12-43-1 0 0,-16 67-4 0 0,0-1-1 0 0,0 0 1 0 0,0 1-1 0 0,1-1 1 0 0,-1 1 0 0 0,0-1-1 0 0,0 1 1 0 0,1-1 0 0 0,-1 1-1 0 0,1-1 1 0 0,-1 1-1 0 0,0 0 1 0 0,1-1 0 0 0,-1 1-1 0 0,1 0 1 0 0,-1-1 0 0 0,1 1-1 0 0,-1 0 1 0 0,1-1-1 0 0,-1 1 1 0 0,1 0 0 0 0,-1 0-1 0 0,1-1 1 0 0,0 1 0 0 0,-1 0-1 0 0,1 0 1 0 0,-1 0-1 0 0,1 0 1 0 0,-1 0 0 0 0,1 0-1 0 0,0 0 1 0 0,-1 0 0 0 0,1 0-1 0 0,-1 0 1 0 0,1 0-1 0 0,-1 1 1 0 0,1-1 0 0 0,0 0-1 0 0,-1 0 1 0 0,1 0 0 0 0,-1 1-1 0 0,1-1 1 0 0,-1 0 0 0 0,2 1-1 0 0,-1 1-8 0 0,1-1 0 0 0,0 0 0 0 0,0 1 0 0 0,-1-1 0 0 0,1 1 0 0 0,-1-1 0 0 0,1 1 1 0 0,-1 0-1 0 0,0-1 0 0 0,0 1 0 0 0,2 3 0 0 0,1 8-16 0 0,-1 1 1 0 0,0-1-1 0 0,-1 1 1 0 0,2 27-1 0 0,-3-23 74 0 0,1 0 0 0 0,6 26 0 0 0,-6-20-40 0 0,-12-14-179 0 0,5-9 188 0 0,0-1 1 0 0,0 0-1 0 0,0-1 0 0 0,0 1 1 0 0,0-1-1 0 0,0 0 0 0 0,-6-2 1 0 0,9 3 5 0 0,-3-1-294 0 0,-43-13 875 0 0,32-1-2720 0 0,16 14 1769 0 0,-1 0 0 0 0,1 0 1 0 0,0 0-1 0 0,-1 0 0 0 0,1 0 0 0 0,0 0 1 0 0,0 0-1 0 0,0 0 0 0 0,0 0 0 0 0,0 0 0 0 0,0 0 1 0 0,0 0-1 0 0,0 0 0 0 0,1 0 0 0 0,-1 0 1 0 0,0 0-1 0 0,0 0 0 0 0,1 0 0 0 0,-1 0 0 0 0,1-1 1 0 0,3-4-1916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134 275 4764 0 0,'0'0'7177'0'0,"-110"-110"-7177"0"0,99 86-92 0 0,3-8-436 0 0,4-3-852 0 0,4-2-952 0 0,0 1-2741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12 207 3196 0 0,'0'0'5276'0'0,"-1"-10"-4802"0"0,-4-19-202 0 0,2 0 0 0 0,1 0 0 0 0,1 0 0 0 0,5-41 0 0 0,-4 70-238 0 0,0-1 1 0 0,0 1-1 0 0,0-1 1 0 0,0 1-1 0 0,0 0 1 0 0,0-1-1 0 0,0 1 1 0 0,0-1 0 0 0,0 1-1 0 0,1 0 1 0 0,-1-1-1 0 0,0 1 1 0 0,0-1-1 0 0,1 1 1 0 0,-1 0-1 0 0,0-1 1 0 0,0 1 0 0 0,1 0-1 0 0,-1-1 1 0 0,0 1-1 0 0,1 0 1 0 0,-1 0-1 0 0,0-1 1 0 0,1 1-1 0 0,-1 0 1 0 0,1 0-1 0 0,-1 0 1 0 0,0-1 0 0 0,1 1-1 0 0,-1 0 1 0 0,1 0-1 0 0,-1 0 1 0 0,0 0-1 0 0,1 0 1 0 0,-1 0-1 0 0,2 0 1 0 0,14 11-82 0 0,9 23-626 0 0,-20-25 718 0 0,-1 0 0 0 0,0 0 0 0 0,-1 1 0 0 0,0 0 0 0 0,0-1 0 0 0,2 21 0 0 0,5-93-2501 0 0,-9 58 2472 0 0,0-1-1 0 0,1 1 0 0 0,0 0 0 0 0,0 0 0 0 0,0 0 0 0 0,0 0 1 0 0,1 0-1 0 0,0 0 0 0 0,0 1 0 0 0,4-6 0 0 0,-6 10-9 0 0,0 0-1 0 0,0-1 1 0 0,0 1-1 0 0,-1 0 1 0 0,1 0-1 0 0,0 0 1 0 0,0 0-1 0 0,0-1 1 0 0,0 1-1 0 0,0 0 0 0 0,-1 0 1 0 0,1 1-1 0 0,0-1 1 0 0,0 0-1 0 0,0 0 1 0 0,0 0-1 0 0,-1 0 1 0 0,1 1-1 0 0,0-1 1 0 0,0 0-1 0 0,0 1 1 0 0,-1-1-1 0 0,1 1 1 0 0,0-1-1 0 0,-1 1 1 0 0,1-1-1 0 0,0 1 1 0 0,-1 0-1 0 0,1-1 1 0 0,0 1-1 0 0,-1 0 1 0 0,1-1-1 0 0,-1 1 1 0 0,0 0-1 0 0,1-1 1 0 0,-1 1-1 0 0,1 0 1 0 0,-1 0-1 0 0,0 0 1 0 0,0 0-1 0 0,1 1 1 0 0,17 42-292 0 0,-17-40 416 0 0,29 81 1663 0 0,-15-146-3814 0 0,-9 25 2007 0 0,6-21 156 0 0,-6 54 1195 0 0,2 12-946 0 0,1 11-353 0 0,-2 0-380 0 0,-4-8 471 0 0,1-1 1 0 0,0 1 0 0 0,1-1-1 0 0,6 11 1 0 0,12 2-1808 0 0,-21-23 1245 0 0,0 1 0 0 0,0-1 1 0 0,1 0-1 0 0,-1 0 0 0 0,1 0 1 0 0,-1 0-1 0 0,1-1 0 0 0,-1 1 0 0 0,1-1 1 0 0,-1 0-1 0 0,5 1 0 0 0,5-1-3237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 1 3104 0 0,'0'0'9181'0'0,"-2"5"-6750"0"0,20 0-5924 0 0,-7 5-6195 0 0,-46-25 8153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 23 768 0 0,'0'0'8193'0'0,"0"-5"-7876"0"0,-2-12 847 0 0,0 32 1580 0 0,8 8-1811 0 0,1-13-1749 0 0,1-12-4702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1233 26 1608 0 0,'0'0'7264'0'0,"-39"-9"-5482"0"0,-543-7 341 0 0,477 16-1946 0 0,-372 30 460 0 0,476-30-637 0 0,0-1 0 0 0,0 1 0 0 0,0 0 0 0 0,0 0-1 0 0,0 0 1 0 0,0 0 0 0 0,0 0 0 0 0,0 1 0 0 0,0-1 0 0 0,0 0-1 0 0,1 0 1 0 0,-1 1 0 0 0,0-1 0 0 0,0 0 0 0 0,0 1 0 0 0,0-1-1 0 0,0 1 1 0 0,0-1 0 0 0,0 1 0 0 0,1-1 0 0 0,-1 1 0 0 0,0 0-1 0 0,0 0 1 0 0,1-1 0 0 0,-1 1 0 0 0,1 0 0 0 0,-1 0-1 0 0,1 0 1 0 0,-1-1 0 0 0,1 1 0 0 0,-1 0 0 0 0,0 1 0 0 0,2 0-368 0 0,0 0 1 0 0,0-1-1 0 0,0 1 1 0 0,1-1-1 0 0,-1 1 1 0 0,0-1-1 0 0,0 1 1 0 0,1-1-1 0 0,-1 0 1 0 0,1 0 0 0 0,-1 0-1 0 0,1 0 1 0 0,0 0-1 0 0,-1 0 1 0 0,1 0-1 0 0,0 0 1 0 0,3 0-1 0 0,0 1-1701 0 0,-6-6 22 0 0,-34-29-808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0 174 616 0 0,'0'0'4272'0'0,"7"-14"-4202"0"0,3-9-19 0 0,22-45 1345 0 0,-13 4-626 0 0,-17 62-442 0 0,4 0 42 0 0,-1 10-45 0 0,0 10-45 0 0,-2 25-44 0 0,-2-29 10 0 0,-1 0 1 0 0,2 0 0 0 0,0 0-1 0 0,7 25 1 0 0,-7-37-188 0 0,19-51-916 0 0,-19 43 867 0 0,21-46-67 0 0,-22 49 34 0 0,0 1 1 0 0,0-1-1 0 0,1 1 0 0 0,0-1 1 0 0,-1 1-1 0 0,1 0 0 0 0,0 0 0 0 0,0-1 1 0 0,0 1-1 0 0,0 1 0 0 0,0-1 1 0 0,1 0-1 0 0,-1 0 0 0 0,0 1 1 0 0,5-3-1 0 0,-6 4 22 0 0,0 0-1 0 0,0 0 1 0 0,0 0 0 0 0,0 1 0 0 0,0-1 0 0 0,0 0 0 0 0,0 0 0 0 0,0 1-1 0 0,0-1 1 0 0,0 0 0 0 0,-1 1 0 0 0,1-1 0 0 0,0 1 0 0 0,0-1-1 0 0,0 1 1 0 0,0 0 0 0 0,-1-1 0 0 0,1 1 0 0 0,0 0 0 0 0,-1-1 0 0 0,1 1-1 0 0,-1 0 1 0 0,1 0 0 0 0,-1 0 0 0 0,1 0 0 0 0,-1-1 0 0 0,1 1-1 0 0,-1 0 1 0 0,0 0 0 0 0,1 0 0 0 0,-1 0 0 0 0,0 0 0 0 0,0 0 0 0 0,0 0-1 0 0,0 0 1 0 0,0 0 0 0 0,0 0 0 0 0,0 2 0 0 0,0 50 693 0 0,0-41-150 0 0,0-11-678 0 0,24-36-382 0 0,-19 28 500 0 0,-5 6 29 0 0,0 0 0 0 0,1 1 0 0 0,-1-1 0 0 0,0 0 0 0 0,1 0 0 0 0,-1 1 0 0 0,1-1 0 0 0,-1 0 0 0 0,1 1-1 0 0,0-1 1 0 0,-1 0 0 0 0,1 1 0 0 0,0-1 0 0 0,-1 1 0 0 0,1-1 0 0 0,0 1 0 0 0,0-1 0 0 0,-1 1 0 0 0,1 0 0 0 0,0-1 0 0 0,0 1 0 0 0,0 0 0 0 0,0 0 0 0 0,-1-1-1 0 0,1 1 1 0 0,0 0 0 0 0,0 0 0 0 0,0 0 0 0 0,0 0 0 0 0,0 0 0 0 0,0 0 0 0 0,-1 1 0 0 0,1-1 0 0 0,0 0 0 0 0,0 0 0 0 0,0 1 0 0 0,0-1 0 0 0,-1 0 0 0 0,1 1-1 0 0,0-1 1 0 0,0 1 0 0 0,-1-1 0 0 0,2 1 0 0 0,27 38 423 0 0,-4-7-830 0 0,-22-30-12 0 0,0 0 1 0 0,0-1-1 0 0,0 1 1 0 0,0-1-1 0 0,0 0 0 0 0,0 0 1 0 0,1 0-1 0 0,-1 0 1 0 0,0-1-1 0 0,1 1 1 0 0,-1-1-1 0 0,7 0 0 0 0,5 0-3784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10333 0 0,'0'0'6012'0'0,"-2"26"-7036"0"0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38 259 3288 0 0,'0'0'7802'0'0,"0"-29"-6306"0"0,-11-13-1514 0 0,2 0-1 0 0,1-1 1 0 0,-1-59 0 0 0,9 101 221 0 0,8 22-585 0 0,12 18-675 0 0,-13-24 919 0 0,0 0 1 0 0,1-1-1 0 0,12 16 1 0 0,-19-28 114 0 0,1 1 0 0 0,0-1 1 0 0,0 1-1 0 0,0-1 0 0 0,1 0 0 0 0,-1 0 1 0 0,0 0-1 0 0,1 0 0 0 0,-1-1 1 0 0,1 1-1 0 0,0-1 0 0 0,-1 1 1 0 0,1-1-1 0 0,0 0 0 0 0,0 0 1 0 0,0 0-1 0 0,0 0 0 0 0,0-1 1 0 0,0 1-1 0 0,0-1 0 0 0,0 0 1 0 0,4 0-1 0 0,-4-1-42 0 0,-1 0 0 0 0,1 0 0 0 0,-1-1 0 0 0,0 1-1 0 0,1-1 1 0 0,-1 1 0 0 0,0-1 0 0 0,0 0 0 0 0,0 0 0 0 0,0 0 0 0 0,-1 0 0 0 0,1 0 0 0 0,0 0-1 0 0,-1-1 1 0 0,1 1 0 0 0,-1 0 0 0 0,0-1 0 0 0,0 1 0 0 0,0-1 0 0 0,1-4 0 0 0,16-58-1234 0 0,-17 62 1235 0 0,-5 35 595 0 0,1 0-1 0 0,2 0 1 0 0,1 0 0 0 0,2 0 0 0 0,8 45 0 0 0,-10-76-541 0 0,0-1 0 0 0,0 0 1 0 0,0 0-1 0 0,0 1 0 0 0,0-1 1 0 0,0 0-1 0 0,0 0 0 0 0,0 1 1 0 0,0-1-1 0 0,0 0 0 0 0,0 0 1 0 0,0 1-1 0 0,0-1 0 0 0,0 0 1 0 0,0 0-1 0 0,0 1 0 0 0,0-1 1 0 0,1 0-1 0 0,-1 0 0 0 0,0 0 1 0 0,0 1-1 0 0,0-1 0 0 0,0 0 1 0 0,1 0-1 0 0,-1 0 0 0 0,0 1 1 0 0,0-1-1 0 0,0 0 0 0 0,1 0 1 0 0,-1 0-1 0 0,0 0 0 0 0,0 0 1 0 0,1 0-1 0 0,-1 0 0 0 0,0 0 1 0 0,0 1-1 0 0,1-1 0 0 0,-1 0 1 0 0,0 0-1 0 0,0 0 0 0 0,1 0 1 0 0,-1 0-1 0 0,0 0 0 0 0,0 0 1 0 0,1 0-1 0 0,-1-1 0 0 0,0 1 1 0 0,9-13-14 0 0,3-21 136 0 0,-3 2-137 0 0,1 1-1 0 0,1 0 1 0 0,25-48-1 0 0,-36 79 41 0 0,0 0 0 0 0,0-1 0 0 0,0 1 0 0 0,0 0 0 0 0,0 0-1 0 0,0-1 1 0 0,1 1 0 0 0,-1 0 0 0 0,0 0 0 0 0,0 0 0 0 0,0-1 0 0 0,0 1-1 0 0,1 0 1 0 0,-1 0 0 0 0,0 0 0 0 0,0-1 0 0 0,0 1 0 0 0,1 0-1 0 0,-1 0 1 0 0,0 0 0 0 0,0 0 0 0 0,0 0 0 0 0,1 0 0 0 0,-1 0 0 0 0,0-1-1 0 0,0 1 1 0 0,1 0 0 0 0,-1 0 0 0 0,0 0 0 0 0,0 0 0 0 0,1 0 0 0 0,-1 0-1 0 0,0 0 1 0 0,1 0 0 0 0,-1 0 0 0 0,0 0 0 0 0,0 0 0 0 0,1 1 0 0 0,-1-1-1 0 0,0 0 1 0 0,0 0 0 0 0,0 0 0 0 0,1 0 0 0 0,7 14 44 0 0,3 23-349 0 0,-10-35 341 0 0,44 186 1709 0 0,-45-186-1707 0 0,0-1-248 0 0,-12-2-232 0 0,1 0 417 0 0,-1 0-1 0 0,0-1 0 0 0,1 0 1 0 0,0-1-1 0 0,-19-7 1 0 0,4 2-1073 0 0,17 3-906 0 0,8-7-3880 0 0,1 6 3259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2744 0 0,'0'0'6958'0'0,"2"16"-6689"0"0,-1 0-238 0 0,4 30 391 0 0,11 57 1 0 0,-15-101-532 0 0,-1-1 0 0 0,1 1 0 0 0,-1 0 0 0 0,1-1 0 0 0,0 1 0 0 0,-1 0 0 0 0,1-1 0 0 0,0 1 0 0 0,0-1 0 0 0,0 1 0 0 0,0-1 0 0 0,1 0 0 0 0,-1 1 0 0 0,2 1 0 0 0,-2-3-168 0 0,0 1-1 0 0,1-1 0 0 0,-1 1 0 0 0,0-1 0 0 0,0 1 0 0 0,0-1 1 0 0,1 0-1 0 0,-1 0 0 0 0,0 1 0 0 0,0-1 0 0 0,1 0 1 0 0,-1 0-1 0 0,0 0 0 0 0,0 0 0 0 0,1-1 0 0 0,-1 1 0 0 0,0 0 1 0 0,0 0-1 0 0,0-1 0 0 0,1 1 0 0 0,1-2 0 0 0,7-5-2462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5893 0 0,'0'0'4024'0'0,"-119"13"-3908"0"0,98-13 16 0 0,5 0-132 0 0,-1 0-64 0 0,3 0-296 0 0,4 0-300 0 0,-1-2-340 0 0,7 2-260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2 3296 0 0,'0'0'7026'0'0,"-9"0"-6927"0"0,-7-1-80 0 0,1 1 14 0 0,-1 0 0 0 0,1 1 1 0 0,-19 3-1 0 0,29-3 15 0 0,1 0-1 0 0,-1 0 1 0 0,1 0-1 0 0,-1 1 1 0 0,1 0-1 0 0,0 0 1 0 0,0 0 0 0 0,0 0-1 0 0,0 0 1 0 0,0 1-1 0 0,0 0 1 0 0,1 0-1 0 0,-1 0 1 0 0,1 0 0 0 0,0 1-1 0 0,-5 5 1 0 0,5-3 40 0 0,-1-1 1 0 0,1 1 0 0 0,0 0 0 0 0,1-1-1 0 0,-1 1 1 0 0,1 1 0 0 0,0-1 0 0 0,1 0-1 0 0,-1 0 1 0 0,1 1 0 0 0,1-1 0 0 0,-1 1-1 0 0,1-1 1 0 0,0 0 0 0 0,1 1 0 0 0,-1-1-1 0 0,3 9 1 0 0,-1-11-163 0 0,-1 1-1 0 0,1 0 1 0 0,1-1 0 0 0,-1 1-1 0 0,1-1 1 0 0,-1 1 0 0 0,1-1-1 0 0,1 0 1 0 0,-1 0 0 0 0,1-1-1 0 0,-1 1 1 0 0,1-1-1 0 0,0 0 1 0 0,0 1 0 0 0,0-2-1 0 0,1 1 1 0 0,-1 0 0 0 0,1-1-1 0 0,-1 0 1 0 0,1 0 0 0 0,0-1-1 0 0,6 2 1 0 0,1 0-1001 0 0,0-1 1 0 0,0-1-1 0 0,-1 0 1 0 0,18-1-1 0 0,-21 0-229 0 0,13 0-2400 0 0</inkml:trace>
  <inkml:trace contextRef="#ctx0" brushRef="#br0" timeOffset="1">177 124 1952 0 0,'0'0'9453'0'0,"-113"4"-9221"0"0,103-4-232 0 0,-2 0-52 0 0,3 0-256 0 0,3 0-300 0 0,0 0-320 0 0,2 0-524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0 168 3748 0 0,'36'98'4574'0'0,"-26"-84"-2925"0"0,-4-21-1388 0 0,-3-14-118 0 0,-2 1 40 0 0,-2 0 1 0 0,0 0-1 0 0,-1 0 1 0 0,-1 1-1 0 0,-1-1 1 0 0,-1 1-1 0 0,-1-1 1 0 0,0 1-1 0 0,-13-25 1 0 0,25 55-311 0 0,0 0 0 0 0,1 0 1 0 0,0 0-1 0 0,1-1 0 0 0,12 12 0 0 0,-17-18 61 0 0,0 0 0 0 0,1-1 0 0 0,0 0 0 0 0,0 1-1 0 0,0-1 1 0 0,0-1 0 0 0,0 1 0 0 0,1-1 0 0 0,-1 1-1 0 0,1-1 1 0 0,0-1 0 0 0,-1 1 0 0 0,1 0 0 0 0,0-1-1 0 0,0 0 1 0 0,0 0 0 0 0,0-1 0 0 0,5 1 0 0 0,-8-2 12 0 0,0 0 1 0 0,0 0 0 0 0,0 0 0 0 0,0 0-1 0 0,0 0 1 0 0,0 0 0 0 0,-1 0 0 0 0,1-1 0 0 0,0 1-1 0 0,-1 0 1 0 0,1-1 0 0 0,-1 0 0 0 0,1 1-1 0 0,-1-1 1 0 0,0 0 0 0 0,0 1 0 0 0,0-1-1 0 0,0 0 1 0 0,0 0 0 0 0,1-3 0 0 0,16-47-496 0 0,-15 42 473 0 0,2-3-21 0 0,5-28 616 0 0,-12 78 1004 0 0,-2-6-1465 0 0,3 0 0 0 0,1 41-1 0 0,1-58 40 0 0,1 0 0 0 0,0-1-1 0 0,1 1 1 0 0,0 0 0 0 0,1-1 0 0 0,1 1-1 0 0,9 18 1 0 0,-14-32-93 0 0,0 1 1 0 0,0 0-1 0 0,0-1 0 0 0,0 1 0 0 0,1-1 1 0 0,-1 1-1 0 0,0-1 0 0 0,0 1 0 0 0,1-1 0 0 0,-1 1 1 0 0,0-1-1 0 0,1 1 0 0 0,-1-1 0 0 0,0 1 1 0 0,1-1-1 0 0,-1 0 0 0 0,1 1 0 0 0,-1-1 1 0 0,1 0-1 0 0,-1 1 0 0 0,1-1 0 0 0,-1 0 1 0 0,1 1-1 0 0,-1-1 0 0 0,1 0 0 0 0,-1 0 1 0 0,1 0-1 0 0,-1 0 0 0 0,1 1 0 0 0,0-1 1 0 0,-1 0-1 0 0,1 0 0 0 0,-1 0 0 0 0,1 0 1 0 0,-1 0-1 0 0,1 0 0 0 0,0-1 0 0 0,-1 1 1 0 0,1 0-1 0 0,14-23-146 0 0,-1-38 16 0 0,-11 46 96 0 0,-2 1 5 0 0,1-1 0 0 0,1 1-1 0 0,0 0 1 0 0,1 1-1 0 0,0-1 1 0 0,1 1 0 0 0,10-20-1 0 0,-15 33 40 0 0,1-1 0 0 0,-1 0-1 0 0,0 0 1 0 0,1 1-1 0 0,-1-1 1 0 0,1 0 0 0 0,0 1-1 0 0,-1-1 1 0 0,1 1-1 0 0,0-1 1 0 0,-1 0 0 0 0,1 1-1 0 0,0-1 1 0 0,-1 1 0 0 0,1 0-1 0 0,0-1 1 0 0,0 1-1 0 0,0 0 1 0 0,0-1 0 0 0,-1 1-1 0 0,1 0 1 0 0,0 0-1 0 0,0 0 1 0 0,0 0 0 0 0,0 0-1 0 0,0 0 1 0 0,1 0-1 0 0,0 0-13 0 0,-1 1 0 0 0,1 0 0 0 0,0 0-1 0 0,-1 0 1 0 0,1 0 0 0 0,-1 0 0 0 0,0 0-1 0 0,1 0 1 0 0,-1 0 0 0 0,0 1-1 0 0,0-1 1 0 0,2 3 0 0 0,26 50-153 0 0,-28-50 200 0 0,15 30 6 0 0,-7-16 186 0 0,-1-1 0 0 0,-1 1 0 0 0,9 34 0 0 0,-17-51-232 0 0,0 0 0 0 0,1 0 0 0 0,-1 0 0 0 0,0 0-1 0 0,0-1 1 0 0,0 1 0 0 0,0 0 0 0 0,0-1 0 0 0,0 1 0 0 0,0-1 0 0 0,0 1 0 0 0,0-1-1 0 0,0 1 1 0 0,0-1 0 0 0,-1 1 0 0 0,1-1 0 0 0,0 0 0 0 0,0 0 0 0 0,0 0-1 0 0,0 0 1 0 0,-1 0 0 0 0,1 0 0 0 0,0 0 0 0 0,0 0 0 0 0,0 0 0 0 0,0 0 0 0 0,-2-1-1 0 0,-37-2 254 0 0,27 2-360 0 0,1-1 1 0 0,0-1 0 0 0,0 0 0 0 0,0-1 0 0 0,0 0 0 0 0,1 0-1 0 0,0-1 1 0 0,0-1 0 0 0,0 0 0 0 0,-18-14 0 0 0,28 19-101 0 0,1 0 0 0 0,-1 0-1 0 0,1 0 1 0 0,-1 0 0 0 0,1 0 0 0 0,-1-1 0 0 0,1 1 0 0 0,0 0 0 0 0,0 0 0 0 0,-1 0 0 0 0,1-1 0 0 0,0 1 0 0 0,0 0 0 0 0,0 0-1 0 0,0-1 1 0 0,1 1 0 0 0,-1 0 0 0 0,0 0 0 0 0,0-1 0 0 0,1 1 0 0 0,-1 0 0 0 0,1 0 0 0 0,-1 0 0 0 0,1 0 0 0 0,0 0 0 0 0,-1-1-1 0 0,1 1 1 0 0,0 0 0 0 0,0 0 0 0 0,-1 1 0 0 0,1-1 0 0 0,0 0 0 0 0,0 0 0 0 0,0 0 0 0 0,0 1 0 0 0,0-1 0 0 0,0 0 0 0 0,0 1-1 0 0,3-2 1 0 0,11-5-3448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 1 2960 0 0,'0'0'6189'0'0,"-21"2"-5920"0"0,-162 16 299 0 0,54-9-263 0 0,-100 10 240 0 0,188-13-1723 0 0,1 1-1 0 0,0 3 1 0 0,-60 22 0 0 0,87-27-874 0 0,3 0-459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4752 0 0,'0'0'6600'0'0,"0"15"-6172"0"0,-2 15-288 0 0,0-8 112 0 0,1 0-1 0 0,1 0 0 0 0,1 0 0 0 0,1 0 0 0 0,5 22 0 0 0,-7-42-355 0 0,1 0-1 0 0,0 0 0 0 0,0 0 1 0 0,0-1-1 0 0,0 1 0 0 0,0 0 1 0 0,0 0-1 0 0,0-1 0 0 0,1 1 1 0 0,-1-1-1 0 0,1 1 1 0 0,-1-1-1 0 0,1 1 0 0 0,0-1 1 0 0,-1 0-1 0 0,1 0 0 0 0,0 0 1 0 0,0 0-1 0 0,2 1 0 0 0,-1-1-346 0 0,0 0 0 0 0,0-1-1 0 0,0 1 1 0 0,1-1-1 0 0,-1 0 1 0 0,0 0-1 0 0,0 0 1 0 0,0 0 0 0 0,1 0-1 0 0,-1 0 1 0 0,0-1-1 0 0,4-1 1 0 0,10-4-2671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14 2972 0 0,'0'0'6689'0'0,"-124"11"-6389"0"0,104-9-120 0 0,1-2-156 0 0,1 0 28 0 0,1 0-104 0 0,1 0-64 0 0,2 0-220 0 0,1-2-348 0 0,7-2-356 0 0,2-1-452 0 0,2 0-425 0 0,2 0-427 0 0,4-1 108 0 0</inkml:trace>
  <inkml:trace contextRef="#ctx0" brushRef="#br0" timeOffset="1">204 2 336 0 0,'0'0'8127'0'0,"7"16"-7516"0"0,6 18-15 0 0,-1 0 0 0 0,11 58 0 0 0,-20-76-677 0 0,-3-9-112 0 0,1 0 1 0 0,0 0 0 0 0,0 0 0 0 0,1 0 0 0 0,0 0-1 0 0,0 0 1 0 0,1-1 0 0 0,0 1 0 0 0,7 11 0 0 0,-9-17-71 0 0,0 0 0 0 0,0-1 0 0 0,0 1 0 0 0,0-1 0 0 0,0 1 0 0 0,0-1 0 0 0,0 1 0 0 0,0-1 0 0 0,0 1 0 0 0,0-1 0 0 0,1 0 0 0 0,-1 0 0 0 0,0 0 0 0 0,0 1 0 0 0,0-1 0 0 0,0 0 0 0 0,3-1 0 0 0,-2 1-332 0 0,8 0-2339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3296 0 0,'0'0'6951'0'0,"-14"15"-6656"0"0,-42 51 34 0 0,53-62-265 0 0,-1 0 0 0 0,1 1 0 0 0,0 0 0 0 0,0-1 0 0 0,0 1 0 0 0,1 0 0 0 0,-1 0 0 0 0,1 0 0 0 0,1 1 0 0 0,-1-1 0 0 0,1 0 0 0 0,-1 1 0 0 0,2-1 0 0 0,-1 1 0 0 0,1-1 0 0 0,-1 1 0 0 0,1 0 0 0 0,1-1 0 0 0,-1 1 0 0 0,1-1 0 0 0,0 1 0 0 0,1-1 0 0 0,-1 0 0 0 0,3 7 1 0 0,-1-7-110 0 0,-1-1 0 0 0,0 0 0 0 0,1 0 1 0 0,0 0-1 0 0,0 0 0 0 0,0-1 0 0 0,0 1 1 0 0,1-1-1 0 0,-1 0 0 0 0,1 0 0 0 0,0 0 1 0 0,0 0-1 0 0,0-1 0 0 0,0 1 0 0 0,1-1 1 0 0,-1 0-1 0 0,1-1 0 0 0,-1 1 0 0 0,1-1 1 0 0,0 1-1 0 0,-1-2 0 0 0,1 1 1 0 0,0 0-1 0 0,4-1 0 0 0,-5 0-26 0 0,0-1-1 0 0,-1 0 1 0 0,1 0-1 0 0,-1 0 1 0 0,0 0-1 0 0,1-1 1 0 0,-1 1 0 0 0,0-1-1 0 0,0 0 1 0 0,0 0-1 0 0,0 0 1 0 0,0 0-1 0 0,0-1 1 0 0,-1 1-1 0 0,1-1 1 0 0,-1 1 0 0 0,1-1-1 0 0,-1 0 1 0 0,0 0-1 0 0,0 0 1 0 0,-1 0-1 0 0,4-7 1 0 0,4-10-327 0 0,0 0 0 0 0,8-34 1 0 0,-11 37 92 0 0,1-16-55 0 0,-6 25 339 0 0,0 0 1 0 0,1 0 0 0 0,0 1 0 0 0,1-1-1 0 0,3-8 1 0 0,-5 17 97 0 0,0-1 0 0 0,-1 0 0 0 0,1 0 0 0 0,-1 1 0 0 0,1-1 0 0 0,0 0 0 0 0,-1 1 0 0 0,1-1 0 0 0,-1 1-1 0 0,1-1 1 0 0,-1 0 0 0 0,1 1 0 0 0,-1-1 0 0 0,1 1 0 0 0,-1 0 0 0 0,1-1 0 0 0,-1 1 0 0 0,0-1 0 0 0,1 1 0 0 0,-1 0 0 0 0,0-1 0 0 0,0 1 0 0 0,1-1 0 0 0,-1 1 0 0 0,0 0 0 0 0,0 0 0 0 0,0-1-1 0 0,0 1 1 0 0,0 0 0 0 0,0 0 0 0 0,9 28-158 0 0,2 31 307 0 0,-5-29 106 0 0,1 0-1 0 0,14 42 1 0 0,-20-68-1391 0 0,-7-9 906 0 0,-13-8 352 0 0,-30-2 138 0 0,-15-4-567 0 0,29-3-3864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3456 0 0,'0'0'6477'0'0,"-41"91"-6293"0"0,33-77-68 0 0,2 0-116 0 0,-3-5 0 0 0,3-1-144 0 0,2-1-504 0 0,2-5-752 0 0,0 2-1421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1244 0 0,'0'0'6044'0'0,"10"18"-2512"0"0,-10 268-2582 0 0,35-287-790 0 0,0-14-543 0 0,1-1-1524 0 0,-9 15-3329 0 0,-21 2 2872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10 1420 0 0,'0'0'6447'0'0,"-12"-2"-6016"0"0,5 1-447 0 0,1-1 80 0 0,-1 1-1 0 0,1 0 0 0 0,-1 0 1 0 0,0 0-1 0 0,1 1 1 0 0,-1 0-1 0 0,0 0 0 0 0,1 1 1 0 0,-1 0-1 0 0,0 0 0 0 0,1 0 1 0 0,-1 1-1 0 0,1 0 0 0 0,0 0 1 0 0,-12 6-1 0 0,16-5-13 0 0,-1 0 0 0 0,1 0-1 0 0,0 1 1 0 0,-1-1 0 0 0,2 0-1 0 0,-1 1 1 0 0,0-1 0 0 0,1 1 0 0 0,-1 0-1 0 0,1-1 1 0 0,0 1 0 0 0,0 0-1 0 0,1 0 1 0 0,-1 0 0 0 0,1 0 0 0 0,0 0-1 0 0,0-1 1 0 0,0 1 0 0 0,0 0-1 0 0,1 0 1 0 0,0 0 0 0 0,0 0-1 0 0,1 5 1 0 0,1 1 42 0 0,-1-1 0 0 0,1 1 1 0 0,0 0-1 0 0,1-1 0 0 0,0 0 0 0 0,1 0 0 0 0,0 0 0 0 0,10 12 0 0 0,-13-19-182 0 0,0-1-1 0 0,0 1 1 0 0,0-1-1 0 0,0 0 0 0 0,1 0 1 0 0,-1 0-1 0 0,1 0 1 0 0,-1 0-1 0 0,1 0 0 0 0,-1-1 1 0 0,1 1-1 0 0,-1-1 1 0 0,1 0-1 0 0,0 0 0 0 0,-1 1 1 0 0,1-2-1 0 0,4 1 1 0 0,44-10-6948 0 0,-38 7 4388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3964 0 0,'0'0'7184'0'0,"-18"0"-6908"0"0,-75 3 396 0 0,57-2-2999 0 0,1 1-3926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3996 0 0,'0'0'5025'0'0,"-17"5"-4746"0"0,-52 16-83 0 0,65-19-179 0 0,0-1 1 0 0,1 0 0 0 0,-1 1 0 0 0,0-1 0 0 0,1 1 0 0 0,0 0 0 0 0,-1 0-1 0 0,1 1 1 0 0,0-1 0 0 0,0 1 0 0 0,0-1 0 0 0,0 1 0 0 0,1 0 0 0 0,-1 0-1 0 0,1 1 1 0 0,-1-1 0 0 0,1 0 0 0 0,0 1 0 0 0,1-1 0 0 0,-1 1-1 0 0,0-1 1 0 0,1 1 0 0 0,0 0 0 0 0,0 0 0 0 0,0 0 0 0 0,0 0 0 0 0,1 0-1 0 0,0 0 1 0 0,0-1 0 0 0,0 1 0 0 0,0 0 0 0 0,0 0 0 0 0,1 0 0 0 0,-1 0-1 0 0,1 0 1 0 0,0 0 0 0 0,1 0 0 0 0,-1-1 0 0 0,1 1 0 0 0,-1 0 0 0 0,1-1-1 0 0,0 1 1 0 0,0-1 0 0 0,1 0 0 0 0,-1 0 0 0 0,1 0 0 0 0,-1 0 0 0 0,1 0-1 0 0,0 0 1 0 0,0-1 0 0 0,0 0 0 0 0,1 1 0 0 0,-1-1 0 0 0,1 0 0 0 0,-1 0-1 0 0,1-1 1 0 0,-1 1 0 0 0,5 0 0 0 0,0 0-229 0 0,1-1 0 0 0,-1-1 0 0 0,1 1 0 0 0,-1-1-1 0 0,14-2 1 0 0,-21 2 189 0 0,0 0 0 0 0,1 0 0 0 0,-1 0 0 0 0,0 0 0 0 0,1-1 0 0 0,-1 1 0 0 0,1 0 0 0 0,-1-1-1 0 0,0 1 1 0 0,0-1 0 0 0,1 1 0 0 0,-1-1 0 0 0,0 0 0 0 0,0 1 0 0 0,0-1 0 0 0,0 0 0 0 0,1 0 0 0 0,-1 0 0 0 0,0 0-1 0 0,-1 0 1 0 0,1 0 0 0 0,0 0 0 0 0,0 0 0 0 0,0 0 0 0 0,-1 0 0 0 0,1-1 0 0 0,0 1 0 0 0,-1 0 0 0 0,1 0-1 0 0,-1-1 1 0 0,1 1 0 0 0,-1 0 0 0 0,0-1 0 0 0,0 1 0 0 0,0 0 0 0 0,0-1 0 0 0,0 1 0 0 0,0-1 0 0 0,0 1-1 0 0,0 0 1 0 0,0-1 0 0 0,0 1 0 0 0,-1-2 0 0 0,1 3 100 0 0,-1-1 0 0 0,1 0 1 0 0,0 1-1 0 0,-1-1 0 0 0,1 0 0 0 0,-1 1 0 0 0,1-1 0 0 0,-1 1 1 0 0,1-1-1 0 0,-1 1 0 0 0,1-1 0 0 0,-1 1 0 0 0,1-1 0 0 0,-1 1 1 0 0,0 0-1 0 0,1-1 0 0 0,-1 1 0 0 0,0 0 0 0 0,1-1 0 0 0,-1 1 1 0 0,-2-2 2127 0 0,16-2-1763 0 0,-9 3-632 0 0,50-11-2310 0 0,-41 10-4035 0 0,-101 23 3155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4780 0 0,'0'0'5056'0'0,"0"-18"-4762"0"0,0-160 482 0 0,0 169-737 0 0,1-1 0 0 0,0 0 0 0 0,1 1 0 0 0,0-1 0 0 0,3-8 0 0 0,-5 16-37 0 0,0 1 1 0 0,0 0-1 0 0,1 0 1 0 0,-1 0-1 0 0,0 0 1 0 0,0 0-1 0 0,1 0 1 0 0,-1 0-1 0 0,1 0 1 0 0,-1 0-1 0 0,1 0 1 0 0,-1 0-1 0 0,1 0 1 0 0,0 1-1 0 0,-1-1 1 0 0,1 0-1 0 0,0 0 1 0 0,0 1-1 0 0,-1-1 1 0 0,1 0-1 0 0,0 1 1 0 0,0-1-1 0 0,0 0 1 0 0,0 1-1 0 0,0 0 1 0 0,0-1-1 0 0,0 1 1 0 0,0-1-1 0 0,0 1 1 0 0,0 0-1 0 0,0 0 1 0 0,0 0-1 0 0,0 0 1 0 0,0 0-1 0 0,1 0 1 0 0,-1 0-1 0 0,0 0 1 0 0,0 0-1 0 0,0 0 1 0 0,0 0-1 0 0,0 1 1 0 0,0-1-1 0 0,0 0 1 0 0,0 1-1 0 0,0-1 1 0 0,0 1-1 0 0,0-1 1 0 0,0 1-1 0 0,0-1 1 0 0,-1 1-1 0 0,1 0 1 0 0,0 0-1 0 0,0-1 1 0 0,0 1-1 0 0,-1 0 1 0 0,1 0-1 0 0,0 0 1 0 0,0 1-1 0 0,6 9-44 0 0,-1-1-1 0 0,0 1 1 0 0,0 0 0 0 0,-1 0-1 0 0,-1 0 1 0 0,0 1-1 0 0,0 0 1 0 0,-1 0 0 0 0,2 24-1 0 0,16 45 750 0 0,-60-91-621 0 0,-12-13 113 0 0,28 5-1875 0 0,22 17 1216 0 0,0 0-1 0 0,0-1 1 0 0,0 1-1 0 0,0 0 1 0 0,1 0-1 0 0,-1 0 1 0 0,0-1-1 0 0,1 1 1 0 0,-1 0-1 0 0,1 0 1 0 0,-1-1-1 0 0,1 1 1 0 0,0-1-1 0 0,-1-2 1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19 282 4308 0 0,'0'0'6446'0'0,"3"-10"-6088"0"0,0 1-289 0 0,-1 0-1 0 0,0 0 1 0 0,-1 0-1 0 0,0-1 1 0 0,0 1-1 0 0,-1 0 1 0 0,0 0-1 0 0,-1-1 1 0 0,0 1-1 0 0,-4-16 1 0 0,-1 6 12 0 0,2 6-20 0 0,0 1-1 0 0,1 0 1 0 0,1-1 0 0 0,-1 1 0 0 0,2-1 0 0 0,-1-16-1 0 0,3 29-45 0 0,0 0 0 0 0,-1 0-1 0 0,1-1 1 0 0,-1 1 0 0 0,1 0-1 0 0,-1 0 1 0 0,1 0-1 0 0,-1 0 1 0 0,1 0 0 0 0,0 0-1 0 0,-1 0 1 0 0,1 0 0 0 0,-1 0-1 0 0,1 0 1 0 0,0 0-1 0 0,-1 0 1 0 0,1 0 0 0 0,-1 0-1 0 0,1 1 1 0 0,-1-1 0 0 0,1 0-1 0 0,-1 0 1 0 0,1 1-1 0 0,-1-1 1 0 0,1 0 0 0 0,-1 1-1 0 0,1-1 1 0 0,-1 0 0 0 0,1 1-1 0 0,-1-1 1 0 0,1 1 0 0 0,16 11-601 0 0,12 17-274 0 0,15 15 383 0 0,-41-43 471 0 0,-1 1 0 0 0,1 0 1 0 0,-1 0-1 0 0,1-1 0 0 0,0 1 0 0 0,0-1 0 0 0,0 0 0 0 0,0 0 1 0 0,0 0-1 0 0,0 0 0 0 0,0-1 0 0 0,0 1 0 0 0,0-1 0 0 0,0 0 1 0 0,0 0-1 0 0,4 0 0 0 0,-5-1-23 0 0,0 0 0 0 0,0 0 0 0 0,0-1 0 0 0,0 1 0 0 0,0 0-1 0 0,0-1 1 0 0,0 0 0 0 0,0 1 0 0 0,-1-1 0 0 0,1 0 0 0 0,-1 0 0 0 0,1 0 0 0 0,-1 0 0 0 0,0 0 0 0 0,1 0 0 0 0,-1 0 0 0 0,0-1 0 0 0,-1 1-1 0 0,2-4 1 0 0,13-45-36 0 0,-7 5 1234 0 0,-8 83 361 0 0,-1 18-1351 0 0,-1-34-218 0 0,1-1 1 0 0,1 1-1 0 0,1 0 1 0 0,1-1-1 0 0,1 1 0 0 0,1-1 1 0 0,7 23-1 0 0,-11-42-138 0 0,1 1-1 0 0,0-1 1 0 0,0 0 0 0 0,0 0-1 0 0,0 0 1 0 0,0 0-1 0 0,0 0 1 0 0,0 0-1 0 0,0 0 1 0 0,0-1 0 0 0,0 1-1 0 0,1 0 1 0 0,-1-1-1 0 0,0 1 1 0 0,1-1 0 0 0,-1 1-1 0 0,0-1 1 0 0,1 1-1 0 0,-1-1 1 0 0,1 0-1 0 0,-1 0 1 0 0,0 0 0 0 0,1 0-1 0 0,-1 0 1 0 0,1 0-1 0 0,-1 0 1 0 0,0 0 0 0 0,1 0-1 0 0,-1-1 1 0 0,1 1-1 0 0,-1-1 1 0 0,0 1 0 0 0,1-1-1 0 0,-1 1 1 0 0,0-1-1 0 0,0 0 1 0 0,1 1-1 0 0,-1-1 1 0 0,0 0 0 0 0,0 0-1 0 0,2-2 1 0 0,9-8-2869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21 2444 0 0,'0'0'5393'0'0,"-107"-20"-5381"0"0,95 20-12 0 0,0 0-64 0 0,4 0-808 0 0,2 0-861 0 0,0 5-847 0 0,4 3 128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4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4240 0 0,'0'0'5784'0'0,"-14"3"-5600"0"0,-44 8-88 0 0,57-11-85 0 0,-1 0-1 0 0,1 1 1 0 0,0-1-1 0 0,-1 0 1 0 0,1 1-1 0 0,-1-1 1 0 0,1 1-1 0 0,0 0 1 0 0,-1-1-1 0 0,1 1 1 0 0,0 0 0 0 0,0 0-1 0 0,0 0 1 0 0,0-1-1 0 0,0 2 1 0 0,0-1-1 0 0,0 0 1 0 0,0 0-1 0 0,0 0 1 0 0,0 0-1 0 0,0 0 1 0 0,0 1-1 0 0,1-1 1 0 0,-1 0-1 0 0,1 1 1 0 0,-1-1-1 0 0,1 0 1 0 0,-1 1-1 0 0,1-1 1 0 0,0 1-1 0 0,0-1 1 0 0,0 1-1 0 0,0-1 1 0 0,0 1-1 0 0,0-1 1 0 0,0 0-1 0 0,0 1 1 0 0,0-1 0 0 0,1 2-1 0 0,0 1-14 0 0,0 0 1 0 0,1 0-1 0 0,-1 0 0 0 0,1 0 1 0 0,0-1-1 0 0,0 1 0 0 0,0-1 1 0 0,0 1-1 0 0,5 4 0 0 0,39 30 206 0 0,-34-30-159 0 0,-1 1-1 0 0,-1 0 0 0 0,1 0 1 0 0,-2 1-1 0 0,1 0 1 0 0,11 18-1 0 0,-20-27-48 0 0,0 0 0 0 0,-1 0 0 0 0,1 0 0 0 0,0 0 0 0 0,-1 0 0 0 0,1 1 0 0 0,-1-1 0 0 0,1 0-1 0 0,-1 0 1 0 0,0 0 0 0 0,0 1 0 0 0,1-1 0 0 0,-1 0 0 0 0,0 0 0 0 0,0 1 0 0 0,0-1 0 0 0,0 0 0 0 0,0 1 0 0 0,-1-1 0 0 0,1 0 0 0 0,0 0 0 0 0,-1 0 0 0 0,1 1 0 0 0,-1-1-1 0 0,0 1 1 0 0,0 0-28 0 0,-1 0 0 0 0,1-1-1 0 0,-1 0 1 0 0,0 1 0 0 0,1-1-1 0 0,-1 0 1 0 0,0 0-1 0 0,0 0 1 0 0,0 0 0 0 0,0 0-1 0 0,0 0 1 0 0,0-1 0 0 0,-4 2-1 0 0,-7 0-153 0 0,-2 0 0 0 0,1-1 1 0 0,-22 0-1 0 0,28-1 212 0 0,1-1-139 0 0,0 0 1 0 0,0 0-1 0 0,0 0 1 0 0,0-1-1 0 0,1 0 0 0 0,-13-6 1 0 0,18 8 16 0 0,-1 0 1 0 0,1-1 0 0 0,-1 1-1 0 0,1-1 1 0 0,-1 0-1 0 0,1 1 1 0 0,0-1-1 0 0,-1 0 1 0 0,1 0-1 0 0,0 0 1 0 0,0 0-1 0 0,-1 0 1 0 0,1 0 0 0 0,0 0-1 0 0,0-1 1 0 0,0 1-1 0 0,0 0 1 0 0,0-1-1 0 0,1 1 1 0 0,-1 0-1 0 0,0-1 1 0 0,1 1-1 0 0,-1-1 1 0 0,1 1 0 0 0,-1-1-1 0 0,1 1 1 0 0,0-1-1 0 0,-1 0 1 0 0,1 1-1 0 0,0-1 1 0 0,0 1-1 0 0,0-1 1 0 0,1 0-1 0 0,-1 1 1 0 0,1-3 0 0 0,15-9-2641 0 0,-5 8 409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3792 0 0,'0'0'6539'0'0,"-14"0"-6214"0"0,3 0-254 0 0,0 0 0 0 0,0 0 1 0 0,0 2-1 0 0,-1-1 0 0 0,1 1 1 0 0,0 1-1 0 0,1 0 0 0 0,-1 1 1 0 0,0 0-1 0 0,1 0 0 0 0,-15 10 1 0 0,21-12-25 0 0,1 0 0 0 0,0 0 0 0 0,0 0 0 0 0,0 1 0 0 0,0-1 0 0 0,1 1 0 0 0,-1 0 0 0 0,1 0 0 0 0,-1 0 0 0 0,1 0 0 0 0,0 0 0 0 0,0 1 0 0 0,1-1 0 0 0,-1 1 0 0 0,1-1 0 0 0,-1 1 0 0 0,1-1 0 0 0,0 1 0 0 0,1 0 0 0 0,-1 0 0 0 0,1-1 0 0 0,-1 1 1 0 0,1 0-1 0 0,0 0 0 0 0,0 0 0 0 0,1 0 0 0 0,-1-1 0 0 0,1 1 0 0 0,1 4 0 0 0,0-2-186 0 0,1 0 0 0 0,0 0 1 0 0,0 0-1 0 0,0-1 0 0 0,1 1 0 0 0,0-1 1 0 0,0 0-1 0 0,0 0 0 0 0,0 0 0 0 0,1-1 1 0 0,0 0-1 0 0,0 1 0 0 0,0-2 1 0 0,1 1-1 0 0,-1-1 0 0 0,11 6 0 0 0,-6-5-902 0 0,-1-1 0 0 0,0 0 0 0 0,1 0 0 0 0,0 0 0 0 0,0-2 0 0 0,11 2 0 0 0,-6-3-1828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53 756 0 0,'0'0'8577'0'0,"-113"-51"-8017"0"0,95 50-124 0 0,-1 1-88 0 0,3 0 0 0 0,-1 0-116 0 0,1 3-216 0 0,1 4-16 0 0,1 0-620 0 0,4 0-724 0 0,1-2-1668 0 0,9 4-3013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1680 0 0,'0'0'6518'0'0,"-8"8"-6214"0"0,4-3-187 0 0,-25 27-95 0 0,27-30 49 0 0,0 0 1 0 0,1 1-1 0 0,0-1 0 0 0,-1 0 0 0 0,1 1 1 0 0,0-1-1 0 0,0 1 0 0 0,0-1 1 0 0,1 1-1 0 0,-1-1 0 0 0,0 1 0 0 0,1 0 1 0 0,0-1-1 0 0,0 1 0 0 0,0 0 1 0 0,0-1-1 0 0,0 4 0 0 0,1-4 0 0 0,0-1 0 0 0,0 1 1 0 0,1-1-1 0 0,-1 1 0 0 0,0-1 0 0 0,1 0 0 0 0,-1 1 0 0 0,0-1 0 0 0,1 0 0 0 0,0 0 1 0 0,-1 0-1 0 0,1 0 0 0 0,0 0 0 0 0,-1-1 0 0 0,1 1 0 0 0,0 0 0 0 0,0-1 0 0 0,0 1 1 0 0,-1-1-1 0 0,1 0 0 0 0,0 1 0 0 0,0-1 0 0 0,0 0 0 0 0,3-1 0 0 0,-1 2-43 0 0,0-1 0 0 0,0 0-1 0 0,-1 0 1 0 0,1-1 0 0 0,0 1-1 0 0,0-1 1 0 0,-1 1 0 0 0,1-1-1 0 0,-1 0 1 0 0,1-1 0 0 0,6-2-1 0 0,-8 3-45 0 0,-1-1 0 0 0,1 1 0 0 0,0 0 0 0 0,-1 0 0 0 0,1-1-1 0 0,-1 1 1 0 0,0-1 0 0 0,1 1 0 0 0,-1-1 0 0 0,0 0-1 0 0,0 1 1 0 0,0-1 0 0 0,0 0 0 0 0,-1 0 0 0 0,1 0 0 0 0,0 1-1 0 0,-1-1 1 0 0,1 0 0 0 0,-1 0 0 0 0,1 0 0 0 0,-1 0-1 0 0,0 0 1 0 0,0 0 0 0 0,0 0 0 0 0,0 0 0 0 0,0 0 0 0 0,-1 0-1 0 0,1 0 1 0 0,-1 0 0 0 0,1 0 0 0 0,-1 0 0 0 0,0 0-1 0 0,1 0 1 0 0,-1 0 0 0 0,-2-2 0 0 0,1 2-117 0 0,0 0 0 0 0,0-1 0 0 0,0 1-1 0 0,0 0 1 0 0,0 0 0 0 0,-1 0 0 0 0,1 1 0 0 0,-1-1 0 0 0,-4-2 0 0 0,3 3-475 0 0,0-1 0 0 0,0 1 1 0 0,1 0-1 0 0,-1 0 0 0 0,0 0 1 0 0,0 1-1 0 0,-8-1 0 0 0,6 1-2433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3944 0 0,'0'0'8406'0'0,"1"18"-8218"0"0,1 21 26 0 0,-3-1 1 0 0,-5 43-1 0 0,5-71-180 0 0,-1 1 0 0 0,1-1 0 0 0,0 0 0 0 0,1 1 0 0 0,0-1 0 0 0,1 0 0 0 0,0 0 0 0 0,1 1 0 0 0,0-1 0 0 0,5 15 0 0 0,-7-25-50 0 0,1 1 0 0 0,-1 0-1 0 0,0-1 1 0 0,1 1 0 0 0,-1-1-1 0 0,0 1 1 0 0,1-1 0 0 0,-1 1-1 0 0,1-1 1 0 0,-1 1 0 0 0,1-1-1 0 0,-1 1 1 0 0,1-1 0 0 0,-1 0-1 0 0,1 1 1 0 0,-1-1 0 0 0,1 0-1 0 0,0 1 1 0 0,-1-1 0 0 0,1 0-1 0 0,0 0 1 0 0,-1 1 0 0 0,1-1-1 0 0,0 0 1 0 0,-1 0 0 0 0,1 0-1 0 0,0 0 1 0 0,-1 0 0 0 0,1 0-1 0 0,0 0 1 0 0,-1 0 0 0 0,1 0-1 0 0,0-1 1 0 0,-1 1 0 0 0,1 0-1 0 0,-1 0 1 0 0,1 0 0 0 0,1-1-1 0 0,26-20-667 0 0,-26 19 733 0 0,0 0-1 0 0,0 0 0 0 0,1 0 1 0 0,-1 1-1 0 0,0-1 0 0 0,1 1 1 0 0,-1-1-1 0 0,1 1 0 0 0,-1 0 1 0 0,4-1-1 0 0,-2 3-182 0 0,-1 0-1 0 0,0 0 1 0 0,1 0-1 0 0,-1 1 1 0 0,0 0 0 0 0,0 0-1 0 0,0 0 1 0 0,-1 0 0 0 0,1 0-1 0 0,0 0 1 0 0,-1 1 0 0 0,1-1-1 0 0,-1 1 1 0 0,0 0 0 0 0,3 4-1 0 0,13 13-2848 0 0,-5-8-602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20 656 0 0,'0'0'14228'0'0,"-3"-2"-13839"0"0,-17-15-3271 0 0,43 36-9509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25 196 0 0,'0'0'5100'0'0,"-4"12"-1577"0"0,-12 34-3228 0 0,15-42-185 0 0,-1 16 309 0 0,0 1-1 0 0,3 37 1 0 0,-1-54-341 0 0,0 1-1 0 0,1 0 1 0 0,0-1 0 0 0,0 1 0 0 0,0-1 0 0 0,0 1-1 0 0,1-1 1 0 0,0 1 0 0 0,0-1 0 0 0,0 0 0 0 0,0 0-1 0 0,1 0 1 0 0,-1 0 0 0 0,1-1 0 0 0,0 1-1 0 0,0 0 1 0 0,0-1 0 0 0,7 5 0 0 0,-8-7-96 0 0,0 0 0 0 0,0-1 0 0 0,0 0 0 0 0,0 1 0 0 0,-1-1 0 0 0,1 0 1 0 0,0 0-1 0 0,0 0 0 0 0,0 0 0 0 0,0 0 0 0 0,0 0 0 0 0,0-1 0 0 0,0 1 0 0 0,-1 0 0 0 0,1-1 1 0 0,0 0-1 0 0,0 1 0 0 0,0-1 0 0 0,-1 0 0 0 0,1 0 0 0 0,0 0 0 0 0,-1 0 0 0 0,1 0 0 0 0,-1-1 1 0 0,1 1-1 0 0,-1 0 0 0 0,0-1 0 0 0,0 1 0 0 0,1-1 0 0 0,0-2 0 0 0,35-49-316 0 0,-26 32 109 0 0,-1 0 0 0 0,-1 0 0 0 0,7-26 0 0 0,-13 34-1124 0 0,0 1 0 0 0,-1-1 0 0 0,0 0 0 0 0,-1-14 0 0 0,-1 19-1643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1 320 768 0 0,'0'0'5745'0'0,"4"-15"-5143"0"0,6-19-196 0 0,-3 0 0 0 0,6-54 0 0 0,-12 72-669 0 0,1-2 1436 0 0,10 37-594 0 0,4 22-491 0 0,-13-32 59 0 0,-1 0 1 0 0,1-1-1 0 0,1 1 1 0 0,0-1-1 0 0,0 1 1 0 0,0-2-1 0 0,1 1 0 0 0,0 0 1 0 0,1-1-1 0 0,0 0 1 0 0,0 0-1 0 0,0 0 1 0 0,14 10-1 0 0,-19-16-138 0 0,0-1-1 0 0,0 0 0 0 0,-1 1 0 0 0,1-1 0 0 0,0 0 1 0 0,-1 1-1 0 0,1-1 0 0 0,0 0 0 0 0,0 0 0 0 0,0 0 0 0 0,-1 0 1 0 0,1 0-1 0 0,0 0 0 0 0,0 0 0 0 0,0 0 0 0 0,-1 0 1 0 0,1 0-1 0 0,0 0 0 0 0,0 0 0 0 0,0-1 0 0 0,-1 1 1 0 0,1 0-1 0 0,0 0 0 0 0,-1-1 0 0 0,1 1 0 0 0,0-1 0 0 0,0 1 1 0 0,-1-1-1 0 0,1 1 0 0 0,0-2 0 0 0,15-27-202 0 0,-3-36-212 0 0,-13 65 408 0 0,4-46-917 0 0,-3-53-1 0 0,-1 58-3089 0 0,0 29 7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23 140 944 0 0,'0'0'7008'0'0,"32"-18"-3647"0"0,-27 16-3335 0 0,-1-1 0 0 0,0 1-1 0 0,1-1 1 0 0,-1 0 0 0 0,-1 0 0 0 0,1-1 0 0 0,0 1 0 0 0,-1-1-1 0 0,0 0 1 0 0,0 1 0 0 0,4-7 0 0 0,-6 8-90 0 0,1-1 1 0 0,-1 1 0 0 0,0 0-1 0 0,0 0 1 0 0,0-1 0 0 0,0 1-1 0 0,0 0 1 0 0,-1-1 0 0 0,1 1 0 0 0,-1-1-1 0 0,1 1 1 0 0,-1-1 0 0 0,0 1-1 0 0,0-1 1 0 0,0 1 0 0 0,0-1-1 0 0,-1 1 1 0 0,1-1 0 0 0,-1 1-1 0 0,1-1 1 0 0,-1 1 0 0 0,0-1-1 0 0,0 1 1 0 0,-2-4 0 0 0,2 5 27 0 0,0 0 1 0 0,0 0 0 0 0,0 0 0 0 0,0 0 0 0 0,0 0 0 0 0,-1 0 0 0 0,1 0-1 0 0,0 0 1 0 0,0 0 0 0 0,-1 1 0 0 0,1-1 0 0 0,0 0 0 0 0,-1 1-1 0 0,1-1 1 0 0,-1 1 0 0 0,1 0 0 0 0,-1 0 0 0 0,1-1 0 0 0,0 1-1 0 0,-1 0 1 0 0,1 0 0 0 0,-1 0 0 0 0,1 0 0 0 0,-1 1 0 0 0,1-1 0 0 0,-1 0-1 0 0,1 1 1 0 0,-1-1 0 0 0,1 1 0 0 0,0-1 0 0 0,-1 1 0 0 0,1-1-1 0 0,0 1 1 0 0,-1 0 0 0 0,0 1 0 0 0,-3 1 47 0 0,0 0 0 0 0,1 0 1 0 0,0 0-1 0 0,-1 1 0 0 0,1 0 0 0 0,0 0 0 0 0,1 0 0 0 0,-5 5 0 0 0,7-6 57 0 0,-1 0 0 0 0,0-1-1 0 0,0 1 1 0 0,1 0-1 0 0,0 0 1 0 0,-1 0-1 0 0,1 0 1 0 0,0 0-1 0 0,0 0 1 0 0,1 0-1 0 0,-1 0 1 0 0,1 0-1 0 0,-1 1 1 0 0,1-1-1 0 0,0 0 1 0 0,1 0-1 0 0,-1 0 1 0 0,0 1-1 0 0,1-1 1 0 0,-1 0-1 0 0,1 0 1 0 0,0 0-1 0 0,0 0 1 0 0,1 0-1 0 0,-1 0 1 0 0,0 0-1 0 0,3 3 1 0 0,0-2-23 0 0,-1-1 0 0 0,0 0 0 0 0,0 0 0 0 0,1 0 0 0 0,0-1 0 0 0,-1 1 0 0 0,1-1-1 0 0,0 0 1 0 0,0 0 0 0 0,1 0 0 0 0,-1 0 0 0 0,0-1 0 0 0,1 0 0 0 0,-1 0 0 0 0,0 0 0 0 0,1 0 0 0 0,-1-1 0 0 0,9 0 0 0 0,-4 0-279 0 0,0 0 0 0 0,0-1-1 0 0,0-1 1 0 0,0 1 0 0 0,-1-1 0 0 0,12-5-1 0 0,27-13-4170 0 0,-30 11 514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1 155 300 0 0,'0'0'4908'0'0,"9"-7"-4854"0"0,-2 4-77 0 0,-1-2 0 0 0,0 1 0 0 0,0-1-1 0 0,-1 1 1 0 0,0-1 0 0 0,1-1 0 0 0,-2 1 0 0 0,1-1 0 0 0,-1 0 0 0 0,1 0 0 0 0,-2-1 0 0 0,1 1 0 0 0,-1-1 0 0 0,0 1-1 0 0,0-1 1 0 0,-1 0 0 0 0,0 0 0 0 0,0-1 0 0 0,0 1 0 0 0,-1 0 0 0 0,0-9 0 0 0,-1 16 32 0 0,0 0 1 0 0,0 0 0 0 0,-1 1-1 0 0,1-1 1 0 0,0 0-1 0 0,0 0 1 0 0,-1 0-1 0 0,1 0 1 0 0,0 1 0 0 0,0-1-1 0 0,-1 0 1 0 0,1 0-1 0 0,0 0 1 0 0,0 0 0 0 0,-1 0-1 0 0,1 0 1 0 0,0 0-1 0 0,-1 1 1 0 0,1-1-1 0 0,0 0 1 0 0,-1 0 0 0 0,1 0-1 0 0,0 0 1 0 0,0-1-1 0 0,-1 1 1 0 0,1 0 0 0 0,0 0-1 0 0,-1 0 1 0 0,1 0-1 0 0,0 0 1 0 0,-1 0-1 0 0,1 0 1 0 0,0 0 0 0 0,0-1-1 0 0,-1 1 1 0 0,1 0-1 0 0,0 0 1 0 0,0 0-1 0 0,-1-1 1 0 0,1 1 0 0 0,0 0-1 0 0,0 0 1 0 0,0 0-1 0 0,0-1 1 0 0,-1 1 0 0 0,1 0-1 0 0,0-1 1 0 0,0 1-1 0 0,0 0 1 0 0,0 0-1 0 0,0-1 1 0 0,0 1 0 0 0,0 0-1 0 0,0-1 1 0 0,-1 1-1 0 0,1 0 1 0 0,0-1 0 0 0,0 1-1 0 0,1 0 1 0 0,-1 0-1 0 0,0-1 1 0 0,0 1-1 0 0,0 0 1 0 0,0-1 0 0 0,0 1-1 0 0,-14 21 916 0 0,11-6-771 0 0,0 0 1 0 0,2 0 0 0 0,0 0 0 0 0,0 0 0 0 0,4 29 0 0 0,-3-43-140 0 0,-1 0-1 0 0,1 0 1 0 0,0 0 0 0 0,0 0 0 0 0,0 0-1 0 0,1 0 1 0 0,-1 0 0 0 0,0 0-1 0 0,0 0 1 0 0,1 0 0 0 0,-1 0-1 0 0,0 0 1 0 0,1 0 0 0 0,-1 0 0 0 0,1 0-1 0 0,-1 0 1 0 0,1 0 0 0 0,0 0-1 0 0,-1 0 1 0 0,1-1 0 0 0,0 1-1 0 0,-1 0 1 0 0,1 0 0 0 0,0-1 0 0 0,0 1-1 0 0,0 0 1 0 0,0-1 0 0 0,0 1-1 0 0,0-1 1 0 0,0 1 0 0 0,0-1-1 0 0,0 0 1 0 0,0 1 0 0 0,0-1 0 0 0,0 0-1 0 0,0 0 1 0 0,0 0 0 0 0,0 0-1 0 0,0 0 1 0 0,0 0 0 0 0,0 0-1 0 0,0 0 1 0 0,2 0 0 0 0,0-1-38 0 0,0-1 1 0 0,0 1-1 0 0,0 0 1 0 0,0-1-1 0 0,0 1 1 0 0,-1-1-1 0 0,1 0 1 0 0,-1 0-1 0 0,1 0 1 0 0,-1 0-1 0 0,0 0 0 0 0,0-1 1 0 0,3-2-1 0 0,18-48-211 0 0,-21 46 175 0 0,0 1 0 0 0,1-1 0 0 0,-1 1 0 0 0,1-1 0 0 0,1 1 0 0 0,-1 0 1 0 0,1 0-1 0 0,0 1 0 0 0,5-6 0 0 0,-9 11 86 0 0,0-1-1 0 0,1 1 1 0 0,-1 0-1 0 0,0 0 1 0 0,0 0 0 0 0,0 0-1 0 0,1 0 1 0 0,-1 0 0 0 0,0-1-1 0 0,0 1 1 0 0,0 0 0 0 0,1 0-1 0 0,-1 0 1 0 0,0 0-1 0 0,0 0 1 0 0,0 0 0 0 0,1 0-1 0 0,-1 0 1 0 0,0 0 0 0 0,0 0-1 0 0,1 0 1 0 0,-1 0 0 0 0,0 0-1 0 0,0 0 1 0 0,1 0-1 0 0,-1 0 1 0 0,0 0 0 0 0,0 1-1 0 0,0-1 1 0 0,1 0 0 0 0,-1 0-1 0 0,0 0 1 0 0,0 0 0 0 0,0 0-1 0 0,1 0 1 0 0,-1 1-1 0 0,0-1 1 0 0,0 0 0 0 0,0 0-1 0 0,0 0 1 0 0,0 1 0 0 0,1-1-1 0 0,-1 0 1 0 0,0 0 0 0 0,0 1-1 0 0,6 15 363 0 0,-2 24-424 0 0,-3-38 100 0 0,-1 7 23 0 0,1 0-1 0 0,0 0 1 0 0,1 0 0 0 0,0-1-1 0 0,0 1 1 0 0,5 10-1 0 0,-6-19-110 0 0,0 0 0 0 0,-1 0 0 0 0,1-1 0 0 0,0 1-1 0 0,0 0 1 0 0,-1 0 0 0 0,1-1 0 0 0,0 1 0 0 0,-1 0-1 0 0,1-1 1 0 0,-1 1 0 0 0,1 0 0 0 0,-1-1 0 0 0,1 1-1 0 0,0-1 1 0 0,-1 1 0 0 0,0-1 0 0 0,1 0 0 0 0,-1 1 0 0 0,1-1-1 0 0,-1 1 1 0 0,0-1 0 0 0,1 0 0 0 0,-1 1 0 0 0,0-1-1 0 0,0 0 1 0 0,1-1 0 0 0,12-21-69 0 0,-7 6 75 0 0,-5 11 11 0 0,1 1-1 0 0,0-1 1 0 0,0 1-1 0 0,1-1 1 0 0,-1 1-1 0 0,1 0 1 0 0,0 0-1 0 0,1 0 1 0 0,-1 0-1 0 0,1 0 1 0 0,0 1-1 0 0,5-5 1 0 0,-8 9 22 0 0,-1 0 0 0 0,1 0 0 0 0,0 0 1 0 0,-1 0-1 0 0,1 0 0 0 0,0 0 0 0 0,0 0 0 0 0,-1 1 1 0 0,1-1-1 0 0,-1 0 0 0 0,1 0 0 0 0,0 1 0 0 0,-1-1 1 0 0,1 1-1 0 0,-1-1 0 0 0,1 0 0 0 0,0 1 0 0 0,-1-1 1 0 0,1 1-1 0 0,-1-1 0 0 0,0 1 0 0 0,1-1 0 0 0,-1 1 1 0 0,1 0-1 0 0,-1-1 0 0 0,0 1 0 0 0,1-1 0 0 0,-1 1 1 0 0,0 0-1 0 0,0-1 0 0 0,1 1 0 0 0,-1 0 0 0 0,0 0 1 0 0,0-1-1 0 0,0 1 0 0 0,0 1 0 0 0,7 33-250 0 0,-6-28 264 0 0,-1-2-31 0 0,2 0 0 0 0,-1 0 1 0 0,0 0-1 0 0,1 0 0 0 0,0 0 0 0 0,0-1 0 0 0,3 6 1 0 0,-5-10-6 0 0,1 0 0 0 0,-1 1 0 0 0,0-1 0 0 0,0 0 0 0 0,1 1 0 0 0,-1-1 0 0 0,0 0 0 0 0,1 1 0 0 0,-1-1 0 0 0,0 0 0 0 0,1 0 0 0 0,-1 1 0 0 0,0-1 0 0 0,1 0 0 0 0,-1 0 0 0 0,0 0 0 0 0,1 1 0 0 0,-1-1 0 0 0,1 0 0 0 0,-1 0 0 0 0,1 0 0 0 0,-1 0 0 0 0,0 0 0 0 0,1 0 0 0 0,-1 0 0 0 0,1 0 0 0 0,-1 0 0 0 0,1 0 0 0 0,-1 0 0 0 0,0 0 0 0 0,1 0 0 0 0,1-1-11 0 0,-1-1-1 0 0,0 1 1 0 0,0 0 0 0 0,1 0 0 0 0,-1 0-1 0 0,0-1 1 0 0,0 1 0 0 0,-1 0-1 0 0,1-1 1 0 0,0 1 0 0 0,0-1 0 0 0,-1 1-1 0 0,2-4 1 0 0,1-4 134 0 0,10-19-463 0 0,-13 28 382 0 0,0-1 0 0 0,0 1 1 0 0,1 0-1 0 0,-1-1 0 0 0,0 1 1 0 0,1 0-1 0 0,-1-1 1 0 0,0 1-1 0 0,1 0 0 0 0,-1 0 1 0 0,0-1-1 0 0,1 1 1 0 0,-1 0-1 0 0,1 0 0 0 0,-1 0 1 0 0,0-1-1 0 0,1 1 1 0 0,-1 0-1 0 0,1 0 0 0 0,-1 0 1 0 0,1 0-1 0 0,-1 0 1 0 0,1 0-1 0 0,-1 0 0 0 0,0 0 1 0 0,1 0-1 0 0,-1 0 1 0 0,1 0-1 0 0,-1 0 0 0 0,1 0 1 0 0,-1 1-1 0 0,0-1 1 0 0,1 0-1 0 0,-1 0 0 0 0,1 0 1 0 0,-1 1-1 0 0,0-1 1 0 0,1 0-1 0 0,-1 0 0 0 0,1 1 1 0 0,-1-1-1 0 0,0 0 1 0 0,0 1-1 0 0,1-1 0 0 0,-1 0 1 0 0,0 1-1 0 0,1-1 1 0 0,-1 1-1 0 0,0-1 0 0 0,0 0 1 0 0,0 1-1 0 0,1 0 1 0 0,3 5-6 0 0,1 0 1 0 0,0 0-1 0 0,1 0 0 0 0,-1-1 1 0 0,1 0-1 0 0,10 7 1 0 0,-14-11-35 0 0,-1 1 0 0 0,1-1 0 0 0,0 0 0 0 0,0 0 0 0 0,0 0 1 0 0,0 0-1 0 0,0-1 0 0 0,0 1 0 0 0,0 0 0 0 0,0-1 0 0 0,0 0 0 0 0,0 1 0 0 0,0-1 0 0 0,0 0 1 0 0,1 0-1 0 0,-1 0 0 0 0,0 0 0 0 0,0 0 0 0 0,0-1 0 0 0,0 1 0 0 0,0-1 0 0 0,0 1 1 0 0,0-1-1 0 0,0 0 0 0 0,0 0 0 0 0,0 0 0 0 0,0 0 0 0 0,3-2 0 0 0,-3 1-38 0 0,-1 1-1 0 0,1-1 0 0 0,0 1 0 0 0,-1-1 1 0 0,0 0-1 0 0,1 0 0 0 0,-1 1 0 0 0,0-1 1 0 0,0 0-1 0 0,0 0 0 0 0,0 0 1 0 0,0 0-1 0 0,-1-1 0 0 0,1 1 0 0 0,-1 0 1 0 0,1 0-1 0 0,-1 0 0 0 0,0 0 1 0 0,0-1-1 0 0,0 1 0 0 0,0 0 0 0 0,0 0 1 0 0,0-1-1 0 0,-1 1 0 0 0,1 0 1 0 0,-1 0-1 0 0,1 0 0 0 0,-1 0 0 0 0,0 0 1 0 0,0 0-1 0 0,0 0 0 0 0,0 0 1 0 0,0 0-1 0 0,-1 0 0 0 0,1 0 0 0 0,0 1 1 0 0,-1-1-1 0 0,1 0 0 0 0,-1 1 1 0 0,0-1-1 0 0,-2-1 0 0 0,-19-15-1266 0 0,22 15 1192 0 0,-1 1 0 0 0,0 0 1 0 0,0 0-1 0 0,0 1 0 0 0,0-1 0 0 0,0 0 1 0 0,0 1-1 0 0,-1-1 0 0 0,1 1 0 0 0,-1 0 1 0 0,1-1-1 0 0,-1 1 0 0 0,1 1 0 0 0,-1-1 1 0 0,0 0-1 0 0,1 0 0 0 0,-1 1 0 0 0,0 0 1 0 0,1-1-1 0 0,-1 1 0 0 0,0 0 0 0 0,0 1 0 0 0,-2-1 1 0 0,3 1 226 0 0,1 0 0 0 0,0 1 0 0 0,0-1 1 0 0,0 0-1 0 0,0 0 0 0 0,0 1 1 0 0,0-1-1 0 0,0 1 0 0 0,0-1 0 0 0,0 1 1 0 0,1-1-1 0 0,-1 1 0 0 0,1-1 0 0 0,-1 1 1 0 0,1 0-1 0 0,0-1 0 0 0,-1 1 0 0 0,1 0 1 0 0,0 2-1 0 0,-3 34 1185 0 0,3-36-1204 0 0,0 1 1 0 0,0 0 0 0 0,1 0-1 0 0,-1-1 1 0 0,0 1-1 0 0,1 0 1 0 0,0-1 0 0 0,-1 1-1 0 0,1 0 1 0 0,0-1-1 0 0,0 1 1 0 0,1-1 0 0 0,-1 0-1 0 0,0 1 1 0 0,1-1 0 0 0,0 0-1 0 0,-1 0 1 0 0,1 0-1 0 0,0 0 1 0 0,0 0 0 0 0,0 0-1 0 0,0 0 1 0 0,1-1 0 0 0,-1 1-1 0 0,0-1 1 0 0,1 0-1 0 0,-1 1 1 0 0,1-1 0 0 0,3 1-1 0 0,7 1-124 0 0,0 0 0 0 0,0-1-1 0 0,1 0 1 0 0,-1-2 0 0 0,15 1-1 0 0,37 4-578 0 0,-30-1-994 0 0,-14-11-2455 0 0,-11-3 163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17 324 3608 0 0,'0'0'5867'0'0,"-1"-17"-5566"0"0,-11-138 262 0 0,11 148-567 0 0,0-7 39 0 0,0-1 0 0 0,0 1 0 0 0,2-1 0 0 0,0 1 0 0 0,2-15 0 0 0,-2 27-8 0 0,-1-1-1 0 0,0 1 1 0 0,1 0 0 0 0,-1 0-1 0 0,1 0 1 0 0,0 1 0 0 0,0-1-1 0 0,0 0 1 0 0,0 0-1 0 0,0 0 1 0 0,0 0 0 0 0,0 1-1 0 0,1-1 1 0 0,-1 1-1 0 0,0-1 1 0 0,1 1 0 0 0,0-1-1 0 0,-1 1 1 0 0,1 0-1 0 0,0 0 1 0 0,-1 0 0 0 0,1 0-1 0 0,0 0 1 0 0,0 0-1 0 0,0 0 1 0 0,0 1 0 0 0,0-1-1 0 0,0 0 1 0 0,0 1-1 0 0,0 0 1 0 0,0 0 0 0 0,0-1-1 0 0,0 1 1 0 0,0 1-1 0 0,0-1 1 0 0,0 0 0 0 0,1 0-1 0 0,-1 1 1 0 0,0-1-1 0 0,0 1 1 0 0,0-1 0 0 0,0 1-1 0 0,-1 0 1 0 0,1 0-1 0 0,2 1 1 0 0,-1 0-62 0 0,1 0 0 0 0,-1 0 0 0 0,0 0 0 0 0,0 1-1 0 0,-1-1 1 0 0,1 1 0 0 0,0 0 0 0 0,-1 0 0 0 0,1 0 0 0 0,-1 0 0 0 0,0 0-1 0 0,0 0 1 0 0,0 1 0 0 0,-1-1 0 0 0,1 1 0 0 0,-1-1 0 0 0,0 1 0 0 0,0-1-1 0 0,0 1 1 0 0,0 0 0 0 0,-1 0 0 0 0,1-1 0 0 0,-1 1 0 0 0,0 0 0 0 0,0 4-1 0 0,0-6-37 0 0,0 1-1 0 0,0 0 0 0 0,0-1 0 0 0,0 1 1 0 0,-1 0-1 0 0,1-1 0 0 0,-1 1 0 0 0,0 0 0 0 0,0-1 1 0 0,0 1-1 0 0,0-1 0 0 0,0 1 0 0 0,0-1 1 0 0,-1 0-1 0 0,1 1 0 0 0,-1-1 0 0 0,1 0 0 0 0,-1 0 1 0 0,0 0-1 0 0,0 0 0 0 0,0 0 0 0 0,0-1 1 0 0,0 1-1 0 0,0-1 0 0 0,-1 1 0 0 0,1-1 0 0 0,0 0 1 0 0,-1 0-1 0 0,1 0 0 0 0,-1 0 0 0 0,0 0 1 0 0,1 0-1 0 0,-1-1 0 0 0,1 1 0 0 0,-5-1 0 0 0,-19-1-624 0 0,23 1 1612 0 0,7 1 178 0 0,13 6 20 0 0,-11-4-1005 0 0,-1 0 0 0 0,0 1 0 0 0,0 0 0 0 0,0 0 0 0 0,0 0 1 0 0,-1 1-1 0 0,1-1 0 0 0,-1 1 0 0 0,0 0 0 0 0,-1 1 0 0 0,1-1 0 0 0,-1 0 0 0 0,0 1 0 0 0,2 7 0 0 0,0-4-434 0 0,-1 0-1 0 0,1-1 1 0 0,1 0-1 0 0,7 10 1 0 0,-12-18-71 0 0,1 1 1 0 0,-1 0-1 0 0,1-1 1 0 0,-1 1-1 0 0,1-1 1 0 0,-1 1-1 0 0,1-1 1 0 0,-1 0-1 0 0,1 0 1 0 0,-1 0-1 0 0,1 0 1 0 0,0 0-1 0 0,-1 0 1 0 0,1 0-1 0 0,-1 0 1 0 0,1 0-1 0 0,2-2 1 0 0,6-2-2500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50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53 323 1864 0 0,'0'0'6134'0'0,"-2"-17"-5762"0"0,-24-145 772 0 0,25 155-1071 0 0,-1-6 27 0 0,0-1 0 0 0,0 0 0 0 0,2 1 0 0 0,-1-1-1 0 0,2 0 1 0 0,2-19 0 0 0,-2 32-44 0 0,0-1 0 0 0,0 1-1 0 0,0 0 1 0 0,0-1 0 0 0,0 1-1 0 0,0 0 1 0 0,0 0 0 0 0,0-1-1 0 0,0 1 1 0 0,0 0 0 0 0,1 0 0 0 0,-1 0-1 0 0,0 1 1 0 0,1-1 0 0 0,-1 0-1 0 0,1 0 1 0 0,-1 1 0 0 0,1-1-1 0 0,-1 1 1 0 0,1-1 0 0 0,-1 1-1 0 0,1 0 1 0 0,0 0 0 0 0,-1 0-1 0 0,1-1 1 0 0,-1 1 0 0 0,1 1 0 0 0,0-1-1 0 0,-1 0 1 0 0,1 0 0 0 0,-1 1-1 0 0,1-1 1 0 0,2 2 0 0 0,1-1-58 0 0,0 0 0 0 0,0 1 0 0 0,0-1 0 0 0,0 1 0 0 0,-1 0 0 0 0,1 1 0 0 0,-1-1 0 0 0,1 1 0 0 0,5 5 0 0 0,-3-1-29 0 0,-1 0 1 0 0,-1 1-1 0 0,1 0 0 0 0,-1 0 0 0 0,0 0 0 0 0,-1 0 0 0 0,0 1 0 0 0,-1 0 0 0 0,1 0 0 0 0,2 12 0 0 0,-1 6 52 0 0,-1 1 1 0 0,0 32-1 0 0,3 20-327 0 0,-7-80 223 0 0,0 0 1 0 0,0 0 0 0 0,0 1 0 0 0,0-1-1 0 0,0 0 1 0 0,0 0 0 0 0,0 0 0 0 0,0 0-1 0 0,0 1 1 0 0,0-1 0 0 0,0 0-1 0 0,0 0 1 0 0,0 0 0 0 0,0 0 0 0 0,0 1-1 0 0,0-1 1 0 0,0 0 0 0 0,0 0 0 0 0,0 0-1 0 0,0 0 1 0 0,0 1 0 0 0,0-1-1 0 0,0 0 1 0 0,0 0 0 0 0,0 0 0 0 0,0 0-1 0 0,1 0 1 0 0,-1 1 0 0 0,0-1-1 0 0,0 0 1 0 0,0 0 0 0 0,0 0 0 0 0,0 0-1 0 0,0 0 1 0 0,1 0 0 0 0,-1 1 0 0 0,0-1-1 0 0,0 0 1 0 0,0 0 0 0 0,0 0-1 0 0,0 0 1 0 0,1 0 0 0 0,-1 0 0 0 0,0 0-1 0 0,0 0 1 0 0,0 0 0 0 0,1 0 0 0 0,-1 0-1 0 0,0 0 1 0 0,0 0 0 0 0,0 0-1 0 0,0 0 1 0 0,1 0 0 0 0,-1 0 0 0 0,0 0-1 0 0,0 0 1 0 0,0 0 0 0 0,0 0 0 0 0,1 0-1 0 0,-1 0 1 0 0,0 0 0 0 0,0-1-1 0 0,0 1 1 0 0,9-15-2660 0 0,4-23-635 0 0,-13 35 3584 0 0,1 0 0 0 0,-1 0-1 0 0,0-1 1 0 0,-1 1 0 0 0,1 0 0 0 0,-1 0 0 0 0,1 0 0 0 0,-1 0 0 0 0,0 0 0 0 0,0 0 0 0 0,0 0 0 0 0,0 0 0 0 0,-1 1-1 0 0,1-1 1 0 0,-1 0 0 0 0,1 1 0 0 0,-1-1 0 0 0,0 1 0 0 0,0-1 0 0 0,0 1 0 0 0,-1 0 0 0 0,1 0 0 0 0,-1 0 0 0 0,1 0-1 0 0,-1 1 1 0 0,1-1 0 0 0,-1 1 0 0 0,0-1 0 0 0,0 1 0 0 0,0 0 0 0 0,0 0 0 0 0,0 0 0 0 0,0 0 0 0 0,-4 0 0 0 0,-14-3 171 0 0,1 1 1 0 0,-1 1-1 0 0,0 1 1 0 0,-22 1-1 0 0,22 1-1550 0 0,11-1-545 0 0,5 3-1133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1956 0 0,'0'0'5985'0'0,"-9"0"-5652"0"0,-1 1-177 0 0,1 0 1 0 0,-1 0-1 0 0,0 1 0 0 0,1 0 0 0 0,-1 0 1 0 0,-13 7-1 0 0,19-8-97 0 0,0 1 0 0 0,0 0 1 0 0,1 0-1 0 0,-1 0 0 0 0,1 0 0 0 0,0 1 1 0 0,-1-1-1 0 0,1 1 0 0 0,0 0 0 0 0,1 0 0 0 0,-1 0 1 0 0,0 1-1 0 0,1-1 0 0 0,0 0 0 0 0,0 1 1 0 0,0 0-1 0 0,0-1 0 0 0,0 1 0 0 0,1 0 1 0 0,0 0-1 0 0,-2 6 0 0 0,2-6-75 0 0,0 0 0 0 0,1 0 0 0 0,-1 0 1 0 0,1 0-1 0 0,0 1 0 0 0,0-1 0 0 0,0 0 0 0 0,1 0 0 0 0,0 0 1 0 0,-1 0-1 0 0,1 0 0 0 0,1 0 0 0 0,-1 0 0 0 0,0 0 0 0 0,1-1 0 0 0,0 1 1 0 0,3 4-1 0 0,-2-5-362 0 0,-1 0 1 0 0,1-1-1 0 0,0 0 1 0 0,0 1 0 0 0,1-1-1 0 0,-1 0 1 0 0,0-1-1 0 0,1 1 1 0 0,-1 0-1 0 0,1-1 1 0 0,-1 0-1 0 0,1 0 1 0 0,0 0 0 0 0,-1 0-1 0 0,1-1 1 0 0,0 1-1 0 0,0-1 1 0 0,7-1-1 0 0,7 1-2324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99 1848 0 0,'0'0'6785'0'0,"-121"-6"-6721"0"0,107 3-8 0 0,-1 3-56 0 0,3-2-80 0 0,2-1-128 0 0,1 1-168 0 0,3 0-400 0 0,4 2-552 0 0</inkml:trace>
  <inkml:trace contextRef="#ctx0" brushRef="#br0" timeOffset="1">232 1 960 0 0,'0'0'8474'0'0,"1"15"-7876"0"0,5 178 936 0 0,1-176-3124 0 0,-7-16 1433 0 0,1-1 0 0 0,-1 0-1 0 0,1 0 1 0 0,-1 0 0 0 0,1 0 0 0 0,-1 0 0 0 0,1 0 0 0 0,-1 0-1 0 0,1 0 1 0 0,0 0 0 0 0,-1 0 0 0 0,1 0 0 0 0,-1 0 0 0 0,1 0-1 0 0,-1-1 1 0 0,1 1 0 0 0,-1 0 0 0 0,1 0 0 0 0,-1-1 0 0 0,1 1-1 0 0,-1 0 1 0 0,1-1 0 0 0,-1 1 0 0 0,0 0 0 0 0,1-1 0 0 0,-1 1-1 0 0,0 0 1 0 0,1-1 0 0 0,-1 1 0 0 0,0-1 0 0 0,1 1 0 0 0,-1-1-1 0 0,0 1 1 0 0,1-1 0 0 0,8-11-2710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 3976 0 0,'0'0'5073'0'0,"-107"9"-4825"0"0,86-9-108 0 0,3 0-128 0 0,-3-2-12 0 0,5 1-248 0 0,-1-3-180 0 0,5 2-168 0 0,2 1-432 0 0,4-1-220 0 0,1 2-365 0 0</inkml:trace>
  <inkml:trace contextRef="#ctx0" brushRef="#br0" timeOffset="1">228 15 780 0 0,'0'0'7548'0'0,"2"16"-6672"0"0,13 203 734 0 0,-15-219-1658 0 0,0 0 0 0 0,0 0 1 0 0,0-1-1 0 0,0 1 1 0 0,1 0-1 0 0,-1 0 1 0 0,0 0-1 0 0,0 0 0 0 0,0-1 1 0 0,1 1-1 0 0,-1 0 1 0 0,0 0-1 0 0,0 0 1 0 0,0 0-1 0 0,1 0 0 0 0,-1 0 1 0 0,0-1-1 0 0,0 1 1 0 0,0 0-1 0 0,1 0 0 0 0,-1 0 1 0 0,0 0-1 0 0,0 0 1 0 0,1 0-1 0 0,-1 0 1 0 0,0 0-1 0 0,0 0 0 0 0,1 0 1 0 0,-1 0-1 0 0,0 0 1 0 0,0 0-1 0 0,1 0 0 0 0,-1 1 1 0 0,0-1-1 0 0,0 0 1 0 0,0 0-1 0 0,1 0 1 0 0,-1 0-1 0 0,0 0 0 0 0,0 0 1 0 0,0 1-1 0 0,1-1 1 0 0,-1 0-1 0 0,0 0 0 0 0,0 0 1 0 0,0 0-1 0 0,0 1 1 0 0,0-1-1 0 0,1 0 1 0 0,-1 0-1 0 0,0 0 0 0 0,0 1 1 0 0,0-1-1 0 0,0 0 1 0 0,0 0-1 0 0,0 1 1 0 0,0-1-1 0 0,0 0 0 0 0,0 0 1 0 0,0 1-1 0 0,0-1 1 0 0,0 0-1 0 0,0 0 0 0 0,0 1 1 0 0,15-20-3182 0 0,-13 17 2813 0 0,6-8-1740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9 332 0 0,'0'0'8868'0'0,"-20"0"-8552"0"0,-1 0-268 0 0,-135-3 382 0 0,107-3-3283 0 0,53 15-3600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68 242 4820 0 0,'0'0'5503'0'0,"0"-16"-5224"0"0,-1-13-176 0 0,-1 3-95 0 0,2 1 0 0 0,0-1 0 0 0,2 1 0 0 0,0-1 0 0 0,8-26 0 0 0,-10 51 1 0 0,0 0-1 0 0,0 0 1 0 0,0 1-1 0 0,0-1 1 0 0,0 0 0 0 0,0 1-1 0 0,1-1 1 0 0,-1 0-1 0 0,0 1 1 0 0,1-1 0 0 0,-1 1-1 0 0,0-1 1 0 0,1 0-1 0 0,-1 1 1 0 0,1-1 0 0 0,-1 1-1 0 0,1-1 1 0 0,-1 1-1 0 0,1-1 1 0 0,-1 1 0 0 0,1-1-1 0 0,-1 1 1 0 0,1 0 0 0 0,0-1-1 0 0,-1 1 1 0 0,1 0-1 0 0,0-1 1 0 0,-1 1 0 0 0,1 0-1 0 0,0 0 1 0 0,-1 0-1 0 0,1 0 1 0 0,0 0 0 0 0,0 0-1 0 0,1 0-43 0 0,0 1 0 0 0,-1 0 1 0 0,0 0-1 0 0,1 0 0 0 0,-1 0 0 0 0,1 1 0 0 0,-1-1 1 0 0,0 0-1 0 0,0 0 0 0 0,0 1 0 0 0,0-1 0 0 0,0 1 0 0 0,1 1 1 0 0,24 52-879 0 0,-13-3 792 0 0,-11-42 340 0 0,0 1 0 0 0,1 0 1 0 0,1-1-1 0 0,-1 1 1 0 0,7 10-1 0 0,-10-20-216 0 0,-15-1-151 0 0,1-1 306 0 0,0 0-1 0 0,0-1 1 0 0,-1-1 0 0 0,-25-8-1 0 0,34 9-550 0 0,-1-1 0 0 0,1 0 0 0 0,-1 0 0 0 0,1-1 0 0 0,0 0 0 0 0,1 0 0 0 0,-1 0 0 0 0,-7-8 0 0 0,11 8-1803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1192 0 0,'0'0'11150'0'0,"-16"18"-10904"0"0,13-17-347 0 0,-34 20 551 0 0,35-20-654 0 0,0 0 0 0 0,1 0-1 0 0,-1 0 1 0 0,1 1 0 0 0,0-1 0 0 0,-1 1-1 0 0,1-1 1 0 0,0 1 0 0 0,0-1 0 0 0,0 1-1 0 0,0 0 1 0 0,0-1 0 0 0,0 1 0 0 0,0 0-1 0 0,1 0 1 0 0,-1 0 0 0 0,0-1 0 0 0,1 1-1 0 0,-1 3 1 0 0,14-12-3748 0 0,50-49-948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56 239 2908 0 0,'0'0'2556'0'0,"-4"-23"2396"0"0,2 14-5248 0 0,0-7 216 0 0,0-1-1 0 0,2 1 0 0 0,0 0 1 0 0,0-1-1 0 0,2 1 0 0 0,0 0 1 0 0,1 0-1 0 0,0 0 0 0 0,10-25 1 0 0,-13 40 79 0 0,0 0 0 0 0,0 0 0 0 0,1 0 0 0 0,-1 0 1 0 0,0 0-1 0 0,1 0 0 0 0,-1 0 0 0 0,1 1 0 0 0,-1-1 1 0 0,1 0-1 0 0,0 0 0 0 0,-1 0 0 0 0,1 0 0 0 0,0 1 1 0 0,0-1-1 0 0,-1 0 0 0 0,1 1 0 0 0,0-1 1 0 0,0 1-1 0 0,0-1 0 0 0,0 1 0 0 0,0-1 0 0 0,0 1 1 0 0,0-1-1 0 0,0 1 0 0 0,0 0 0 0 0,0 0 0 0 0,0-1 1 0 0,0 1-1 0 0,0 0 0 0 0,0 0 0 0 0,0 0 0 0 0,0 0 1 0 0,0 0-1 0 0,0 0 0 0 0,0 1 0 0 0,0-1 1 0 0,0 0-1 0 0,2 1 0 0 0,-1 0-12 0 0,0 1 0 0 0,-1-1 0 0 0,1 1-1 0 0,0-1 1 0 0,-1 1 0 0 0,1-1 0 0 0,0 1 0 0 0,-1 0 0 0 0,0 0 0 0 0,0 0-1 0 0,1 0 1 0 0,-1 0 0 0 0,0 0 0 0 0,-1 0 0 0 0,1 0 0 0 0,0 0 0 0 0,0 4-1 0 0,4 30 4 0 0,-1-1 0 0 0,-3 53 0 0 0,-1-66-430 0 0,3-29-3882 0 0,9-26 3306 0 0,-12 32 1101 0 0,1-1 1 0 0,-1 0-1 0 0,1 1 1 0 0,-1-1-1 0 0,0 0 1 0 0,0 0-1 0 0,0 1 1 0 0,0-1-1 0 0,0 0 1 0 0,0 0-1 0 0,0 1 1 0 0,-1-1-1 0 0,1 0 1 0 0,0 1-1 0 0,-1-1 1 0 0,0 0-1 0 0,1 1 0 0 0,-1-1 1 0 0,0 0-1 0 0,0 1 1 0 0,0-1-1 0 0,0 1 1 0 0,0 0-1 0 0,0-1 1 0 0,0 1-1 0 0,0 0 1 0 0,-1 0-1 0 0,-2-2 1 0 0,-1 1 221 0 0,0 0 1 0 0,0 1 0 0 0,-1 0 0 0 0,1 0 0 0 0,0 1-1 0 0,-1 0 1 0 0,1 0 0 0 0,-6 0 0 0 0,1 0-745 0 0,-34 7 271 0 0,16 4-4529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5837 0 0,'0'0'5598'0'0,"4"16"-5370"0"0,17 128-361 0 0,-21-143 17 0 0,0-1-1 0 0,0 1 1 0 0,0 0 0 0 0,0 0 0 0 0,0 0 0 0 0,0 0 0 0 0,0-1 0 0 0,0 1 0 0 0,0 0 0 0 0,0 0-1 0 0,1 0 1 0 0,-1-1 0 0 0,0 1 0 0 0,1 0 0 0 0,-1 0 0 0 0,1-1 0 0 0,-1 1 0 0 0,1 0-1 0 0,-1-1 1 0 0,1 1 0 0 0,-1 0 0 0 0,1-1 0 0 0,-1 1 0 0 0,1-1 0 0 0,0 1 0 0 0,-1-1-1 0 0,1 1 1 0 0,0-1 0 0 0,0 1 0 0 0,-1-1 0 0 0,1 0 0 0 0,0 0 0 0 0,0 1 0 0 0,0-1 0 0 0,-1 0-1 0 0,1 0 1 0 0,0 0 0 0 0,0 0 0 0 0,0 0 0 0 0,0 0 0 0 0,-1 0 0 0 0,1 0 0 0 0,0 0-1 0 0,0 0 1 0 0,0 0 0 0 0,-1-1 0 0 0,1 1 0 0 0,0 0 0 0 0,0 0 0 0 0,0-1 0 0 0,-1 1-1 0 0,1-1 1 0 0,0 1 0 0 0,-1-1 0 0 0,1 1 0 0 0,0-1 0 0 0,-1 1 0 0 0,1-1 0 0 0,-1 0 0 0 0,1 0-1 0 0,8-6-2257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1952 0 0,'0'0'6225'0'0,"-111"10"-5977"0"0,93-10-248 0 0,1 0-28 0 0,1 0-296 0 0,2 0-184 0 0,1 0-284 0 0,5 0-260 0 0,2 0-161 0 0,4 0-235 0 0</inkml:trace>
  <inkml:trace contextRef="#ctx0" brushRef="#br0" timeOffset="1">192 50 3704 0 0,'0'0'4822'0'0,"4"15"-4237"0"0,29 195 865 0 0,-33-209-1530 0 0,0-1 0 0 0,0 1 1 0 0,0 0-1 0 0,0-1 0 0 0,0 1 0 0 0,0 0 1 0 0,0 0-1 0 0,0-1 0 0 0,0 1 0 0 0,0 0 1 0 0,0 0-1 0 0,0-1 0 0 0,1 1 0 0 0,-1 0 1 0 0,0-1-1 0 0,1 1 0 0 0,-1 0 0 0 0,0-1 1 0 0,1 1-1 0 0,-1 0 0 0 0,1-1 0 0 0,-1 1 1 0 0,1-1-1 0 0,-1 1 0 0 0,1-1 0 0 0,-1 1 0 0 0,1-1 1 0 0,0 0-1 0 0,-1 1 0 0 0,1-1 0 0 0,0 1 1 0 0,-1-1-1 0 0,1 0 0 0 0,1 1 0 0 0,-1-2-167 0 0,1 1 0 0 0,-1-1 0 0 0,0 1-1 0 0,1-1 1 0 0,-1 0 0 0 0,0 1 0 0 0,0-1 0 0 0,0 0-1 0 0,1 0 1 0 0,-1 0 0 0 0,0 0 0 0 0,0 0-1 0 0,0 0 1 0 0,0 0 0 0 0,1-3 0 0 0,8-8-2199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3544 0 0,'0'0'5385'0'0,"-125"11"-5177"0"0,106-11-156 0 0,1 0-52 0 0,-1 0-48 0 0,5 0-212 0 0,2 0-232 0 0,1 2-340 0 0,3-2-220 0 0,4 5-353 0 0,2-2-239 0 0,2 1-624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58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1 712 0 0,'0'0'5389'0'0,"-2"9"-1098"0"0,-8 27-2004 0 0,10 7-1743 0 0,1 54-987 0 0,6-33-4474 0 0,-1-52-250 0 0,-2-9 2471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8 259 1548 0 0,'0'0'8916'0'0,"0"-15"-8641"0"0,-6-132 10 0 0,5 131-283 0 0,1 10 18 0 0,0-1-1 0 0,0 0 1 0 0,0 1 0 0 0,1-1 0 0 0,0 0-1 0 0,3-11 1 0 0,-3 17-17 0 0,-1-1 1 0 0,1 1-1 0 0,0-1 0 0 0,0 1 1 0 0,0 0-1 0 0,0-1 0 0 0,0 1 1 0 0,0 0-1 0 0,0 0 0 0 0,1 0 1 0 0,-1 0-1 0 0,0 0 0 0 0,1 0 0 0 0,-1 0 1 0 0,0 0-1 0 0,1 1 0 0 0,-1-1 1 0 0,1 0-1 0 0,-1 1 0 0 0,1-1 1 0 0,0 1-1 0 0,-1 0 0 0 0,1 0 1 0 0,0-1-1 0 0,-1 1 0 0 0,1 0 1 0 0,-1 0-1 0 0,1 0 0 0 0,0 1 1 0 0,-1-1-1 0 0,1 0 0 0 0,0 1 1 0 0,2 0-1 0 0,-2 0-36 0 0,0-1-1 0 0,0 1 1 0 0,0 0 0 0 0,0 0-1 0 0,0 0 1 0 0,0 0 0 0 0,-1 0-1 0 0,1 0 1 0 0,0 1 0 0 0,0-1-1 0 0,-1 1 1 0 0,1-1 0 0 0,-1 1-1 0 0,0 0 1 0 0,1-1-1 0 0,-1 1 1 0 0,0 0 0 0 0,0 0-1 0 0,0 0 1 0 0,0 0 0 0 0,0 0-1 0 0,0 0 1 0 0,-1 0 0 0 0,1 0-1 0 0,-1 0 1 0 0,1 1 0 0 0,-1-1-1 0 0,0 0 1 0 0,0 0 0 0 0,0 0-1 0 0,0 1 1 0 0,0-1 0 0 0,-1 0-1 0 0,0 4 1 0 0,0-2-28 0 0,1-1 0 0 0,-1 1 0 0 0,0 0 0 0 0,0-1 0 0 0,0 1 0 0 0,0-1 0 0 0,0 0 0 0 0,-1 1 0 0 0,0-1 0 0 0,0 0 0 0 0,0 0 0 0 0,0 0 0 0 0,0 0 0 0 0,0 0 0 0 0,-1-1 0 0 0,0 1 0 0 0,1-1 0 0 0,-1 1 0 0 0,0-1 0 0 0,-6 3 0 0 0,-11 6 79 0 0,34 5 772 0 0,-4-8-995 0 0,10 12 590 0 0,-17-16-274 0 0,0 0 0 0 0,0 0 0 0 0,1-1 0 0 0,-1 1 0 0 0,1-1-1 0 0,0 0 1 0 0,0 0 0 0 0,0 0 0 0 0,0-1 0 0 0,0 1 0 0 0,1-1 0 0 0,-1 0 0 0 0,1 0 0 0 0,5 1-1 0 0,-9-3-147 0 0,0-1 0 0 0,0 0 0 0 0,0 1 0 0 0,-1-1 0 0 0,1 0 0 0 0,0 0-1 0 0,0 1 1 0 0,-1-1 0 0 0,1 0 0 0 0,0 0 0 0 0,-1 0 0 0 0,1 0 0 0 0,-1 0 0 0 0,1 0-1 0 0,-1 0 1 0 0,1 0 0 0 0,-1 0 0 0 0,0 0 0 0 0,1 0 0 0 0,-1 0 0 0 0,0 0 0 0 0,0 0-1 0 0,0-2 1 0 0,4-28-32 0 0,-4 31 62 0 0,2-27-18 0 0,-2 8-38 0 0,2 0-1 0 0,0 1 1 0 0,8-30-1 0 0,-10 48 86 0 0,0-1 1 0 0,0 1-1 0 0,0-1 0 0 0,0 1 0 0 0,0 0 0 0 0,1-1 1 0 0,-1 1-1 0 0,0-1 0 0 0,0 1 0 0 0,0 0 1 0 0,0-1-1 0 0,1 1 0 0 0,-1 0 0 0 0,0-1 0 0 0,0 1 1 0 0,1 0-1 0 0,-1-1 0 0 0,0 1 0 0 0,1 0 0 0 0,-1 0 1 0 0,0-1-1 0 0,1 1 0 0 0,-1 0 0 0 0,0 0 0 0 0,1-1 1 0 0,-1 1-1 0 0,0 0 0 0 0,1 0 0 0 0,-1 0 0 0 0,1 0 1 0 0,-1 0-1 0 0,0 0 0 0 0,1 0 0 0 0,-1 0 0 0 0,1 0 1 0 0,-1 0-1 0 0,0 0 0 0 0,2 0 0 0 0,12 13-13 0 0,5 23-224 0 0,3 18 216 0 0,-13-29 279 0 0,1-1-1 0 0,15 26 1 0 0,-25-49-717 0 0,-14-3 435 0 0,0-1 0 0 0,0-1 0 0 0,0 0 0 0 0,1-1 1 0 0,-1 0-1 0 0,1-1 0 0 0,-12-7 0 0 0,13 7-78 0 0,11 6-58 0 0,0 0 1 0 0,0-1-1 0 0,0 1 1 0 0,0 0-1 0 0,0-1 1 0 0,1 1-1 0 0,-1-1 1 0 0,0 1-1 0 0,0-1 1 0 0,0 1-1 0 0,1-1 1 0 0,-1 1-1 0 0,0-1 1 0 0,1 0 0 0 0,-1 1-1 0 0,0-1 1 0 0,1 0-1 0 0,-1 0 1 0 0,1 0-1 0 0,-1 1 1 0 0,1-1-1 0 0,-1 0 1 0 0,1 0-1 0 0,0 0 1 0 0,-1 0-1 0 0,1 0 1 0 0,0 0-1 0 0,0 0 1 0 0,0 0-1 0 0,0 0 1 0 0,0 0-1 0 0,0 0 1 0 0,0 1-1 0 0,0-1 1 0 0,0 0-1 0 0,0 0 1 0 0,0 0-1 0 0,1 0 1 0 0,-1 0 0 0 0,0 0-1 0 0,1 0 1 0 0,-1 0-1 0 0,1 0 1 0 0,-1 1-1 0 0,1-1 1 0 0,-1 0-1 0 0,1 0 1 0 0,0 1-1 0 0,0-2 1 0 0,5-7-2715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1328 0 0,'0'0'8885'0'0,"7"15"-8601"0"0,62 134 883 0 0,-63-137-912 0 0,0-1 1 0 0,1 0 0 0 0,1-1-1 0 0,-1 1 1 0 0,2-1 0 0 0,-1-1-1 0 0,1 1 1 0 0,11 7 0 0 0,-20-17-273 0 0,0 0 1 0 0,0 0 0 0 0,1 1 0 0 0,-1-1 0 0 0,0 0 0 0 0,0 0 0 0 0,0 0 0 0 0,1 0 0 0 0,-1 0-1 0 0,0 0 1 0 0,0 0 0 0 0,1 0 0 0 0,-1 0 0 0 0,0 0 0 0 0,0 0 0 0 0,0 0 0 0 0,1 0-1 0 0,-1 0 1 0 0,0 0 0 0 0,0 0 0 0 0,1 0 0 0 0,-1 0 0 0 0,0 0 0 0 0,0 0 0 0 0,0 0-1 0 0,1 0 1 0 0,-1 0 0 0 0,0-1 0 0 0,0 1 0 0 0,0 0 0 0 0,0 0 0 0 0,1 0 0 0 0,-1 0-1 0 0,0 0 1 0 0,0-1 0 0 0,0 1 0 0 0,0 0 0 0 0,1 0 0 0 0,-1 0 0 0 0,0-1 0 0 0,0 1 0 0 0,0 0-1 0 0,0-1 1 0 0,4-15-310 0 0,-4-26 149 0 0,0 35 88 0 0,-1-55-688 0 0,-1-3-1425 0 0,3 24-2031 0 0,2 31 1596 0 0,2 1-177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 1704 0 0,'0'0'7511'0'0,"-13"1"-7164"0"0,-2-2-244 0 0,0 0 103 0 0,0 0 0 0 0,0 1 0 0 0,0 1 0 0 0,-18 3-1 0 0,30-3-157 0 0,0-1-1 0 0,0 1 0 0 0,0 0 0 0 0,0 1 1 0 0,1-1-1 0 0,-1 0 0 0 0,0 1 1 0 0,1 0-1 0 0,-1-1 0 0 0,1 1 0 0 0,-1 0 1 0 0,1 0-1 0 0,0 0 0 0 0,0 1 0 0 0,0-1 1 0 0,0 1-1 0 0,0-1 0 0 0,1 1 1 0 0,-1-1-1 0 0,1 1 0 0 0,0 0 0 0 0,-1 0 1 0 0,1 0-1 0 0,0 0 0 0 0,1 0 0 0 0,-1 0 1 0 0,1 0-1 0 0,-1 0 0 0 0,1 0 1 0 0,0 0-1 0 0,0 0 0 0 0,0 0 0 0 0,0 0 1 0 0,1 0-1 0 0,-1 0 0 0 0,2 6 0 0 0,0-1-134 0 0,1 0-1 0 0,-1-1 0 0 0,1 1 0 0 0,0 0 0 0 0,1-1 0 0 0,0 0 0 0 0,0 0 0 0 0,1 0 0 0 0,-1 0 0 0 0,1-1 0 0 0,1 0 0 0 0,11 11 0 0 0,-14-14-128 0 0,1-1 0 0 0,0 1 0 0 0,0-1 0 0 0,0 0 0 0 0,0 0 0 0 0,1-1 0 0 0,-1 1 0 0 0,0-1 0 0 0,1 0 0 0 0,-1 0 0 0 0,6 0 0 0 0,31 1-4368 0 0,-39-2 4250 0 0,12 0-2316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1832 0 0,'0'0'7105'0'0,"-113"0"-6897"0"0,99 0-116 0 0,3 0-92 0 0,1 4-56 0 0,0-1-152 0 0,4 1-352 0 0,2 1-192 0 0,2-1-340 0 0,2 3-561 0 0,0 0-591 0 0,2 1-232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15 238 1040 0 0,'0'0'7817'0'0,"0"-15"-7432"0"0,-14-114 611 0 0,14 122-929 0 0,0 0 0 0 0,0 0 1 0 0,1 0-1 0 0,-1 0 0 0 0,2 0 0 0 0,-1 0 0 0 0,5-13 0 0 0,-6 19-62 0 0,1-1-1 0 0,0 1 1 0 0,0-1-1 0 0,-1 1 0 0 0,1 0 1 0 0,0-1-1 0 0,0 1 1 0 0,0 0-1 0 0,1 0 1 0 0,-1-1-1 0 0,0 1 1 0 0,0 0-1 0 0,1 0 1 0 0,-1 0-1 0 0,0 0 1 0 0,1 1-1 0 0,-1-1 1 0 0,1 0-1 0 0,-1 1 1 0 0,1-1-1 0 0,-1 1 1 0 0,1-1-1 0 0,0 1 1 0 0,-1 0-1 0 0,1-1 1 0 0,0 1-1 0 0,-1 0 1 0 0,1 0-1 0 0,0 0 1 0 0,-1 1-1 0 0,1-1 1 0 0,-1 0-1 0 0,1 0 1 0 0,0 1-1 0 0,-1-1 1 0 0,1 1-1 0 0,-1 0 1 0 0,1-1-1 0 0,-1 1 1 0 0,3 2-1 0 0,0-1-90 0 0,0 1 0 0 0,0 0 0 0 0,-1 0 0 0 0,1 0 0 0 0,-1 0 0 0 0,1 0 0 0 0,-1 1 0 0 0,0 0-1 0 0,-1-1 1 0 0,1 1 0 0 0,-1 0 0 0 0,1 0 0 0 0,-1 1 0 0 0,0-1 0 0 0,-1 0 0 0 0,1 1 0 0 0,-1-1 0 0 0,0 1 0 0 0,1 8 0 0 0,-1-11 74 0 0,-1 0 1 0 0,0 1-1 0 0,0-1 0 0 0,0 0 1 0 0,0 0-1 0 0,0 1 0 0 0,0-1 1 0 0,0 0-1 0 0,-1 0 0 0 0,1 1 1 0 0,-1-1-1 0 0,0 0 0 0 0,0 0 1 0 0,0 0-1 0 0,0 0 1 0 0,0 0-1 0 0,0 0 0 0 0,0 0 1 0 0,-1 0-1 0 0,1 0 0 0 0,0-1 1 0 0,-1 1-1 0 0,0 0 0 0 0,1-1 1 0 0,-1 0-1 0 0,0 1 0 0 0,0-1 1 0 0,0 0-1 0 0,0 0 1 0 0,0 0-1 0 0,0 0 0 0 0,0 0 1 0 0,0 0-1 0 0,-1-1 0 0 0,1 1 1 0 0,0-1-1 0 0,0 1 0 0 0,-1-1 1 0 0,1 0-1 0 0,0 0 0 0 0,-4 0 1 0 0,6 0 103 0 0,0 0 0 0 0,-1 0 0 0 0,1 0 0 0 0,0 1 0 0 0,0-1 0 0 0,-1 0 0 0 0,1 0 0 0 0,0 1 0 0 0,0-1 0 0 0,0 0 0 0 0,-1 0 0 0 0,1 1 0 0 0,0-1 0 0 0,0 0 0 0 0,0 0 0 0 0,0 1 0 0 0,0-1 0 0 0,0 0 0 0 0,0 1 0 0 0,0-1 0 0 0,0 0 0 0 0,0 0 0 0 0,-1 1 0 0 0,2-1 0 0 0,-1 0 0 0 0,0 1 0 0 0,0-1 0 0 0,0 0 0 0 0,0 1 0 0 0,0-1 0 0 0,0 0 0 0 0,0 0 0 0 0,0 1 0 0 0,0-1 0 0 0,0 0 0 0 0,1 1 0 0 0,-1-1 0 0 0,0 0 0 0 0,0 0 0 0 0,0 1 0 0 0,1-1 0 0 0,-1 0 0 0 0,0 0 0 0 0,0 0 0 0 0,0 1 0 0 0,1-1 0 0 0,-1 0 0 0 0,21 27 554 0 0,-18-22-909 0 0,0-1-1 0 0,1-1 1 0 0,0 1-1 0 0,0-1 1 0 0,0 1-1 0 0,0-1 1 0 0,1 0-1 0 0,-1 0 1 0 0,1-1-1 0 0,0 0 1 0 0,-1 1-1 0 0,8 1 1 0 0,-9-4-266 0 0,0 0 0 0 0,-1 0 0 0 0,1 0 0 0 0,0 0 0 0 0,0 0 0 0 0,0 0 0 0 0,0-1 0 0 0,-1 0 0 0 0,1 1 1 0 0,0-1-1 0 0,0 0 0 0 0,-1 0 0 0 0,5-3 0 0 0,5-3-2452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3696 0 0,'0'0'4145'0'0,"-9"4"-3673"0"0,-29 17-62 0 0,37-20-381 0 0,0 0 1 0 0,0-1 0 0 0,0 1-1 0 0,0 0 1 0 0,0 0 0 0 0,0 0 0 0 0,0 0-1 0 0,0 0 1 0 0,0 0 0 0 0,1 0-1 0 0,-1 0 1 0 0,0 0 0 0 0,1 0-1 0 0,-1 0 1 0 0,0 0 0 0 0,1 1-1 0 0,0-1 1 0 0,-1 0 0 0 0,1 0-1 0 0,0 1 1 0 0,0-1 0 0 0,-1 0-1 0 0,1 1 1 0 0,0-1 0 0 0,0 0-1 0 0,0 1 1 0 0,1-1 0 0 0,-1 0-1 0 0,0 0 1 0 0,0 1 0 0 0,1-1-1 0 0,-1 0 1 0 0,1 2 0 0 0,20 30 334 0 0,17 17 588 0 0,-37-48-901 0 0,1 1 0 0 0,0 0-1 0 0,0 0 1 0 0,-1 1 0 0 0,0-1 0 0 0,0 0 0 0 0,0 0-1 0 0,0 1 1 0 0,0-1 0 0 0,-1 0 0 0 0,1 1 0 0 0,-1-1 0 0 0,0 1-1 0 0,0-1 1 0 0,-1 7 0 0 0,0-9-85 0 0,1 0 0 0 0,-1 0-1 0 0,0-1 1 0 0,0 1 0 0 0,0 0 0 0 0,0 0 0 0 0,0-1-1 0 0,0 1 1 0 0,0-1 0 0 0,0 1 0 0 0,0 0 0 0 0,0-1-1 0 0,0 0 1 0 0,0 1 0 0 0,0-1 0 0 0,0 0-1 0 0,0 0 1 0 0,0 1 0 0 0,-1-1 0 0 0,1 0 0 0 0,0 0-1 0 0,0 0 1 0 0,0 0 0 0 0,0-1 0 0 0,-1 1-1 0 0,1 0 1 0 0,0 0 0 0 0,0-1 0 0 0,0 1 0 0 0,-2-1-1 0 0,0 0-160 0 0,0 1 0 0 0,0-1 0 0 0,0 0 0 0 0,0 0 0 0 0,0-1-1 0 0,0 1 1 0 0,1-1 0 0 0,-1 1 0 0 0,0-1 0 0 0,-3-3-1 0 0,4 2-133 0 0,1 0 0 0 0,0 0 0 0 0,-1 1 0 0 0,1-2 0 0 0,0 1 0 0 0,1 0 0 0 0,-1 0 0 0 0,0 0-1 0 0,1 0 1 0 0,0 0 0 0 0,0-1 0 0 0,0 1 0 0 0,0 0 0 0 0,0 0 0 0 0,1-1 0 0 0,-1 1 0 0 0,1 0-1 0 0,0 0 1 0 0,0 0 0 0 0,2-3 0 0 0,6-6-1013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17 1320 0 0,'0'20'129'0'0,"0"-8"575"0"0,-1-1 1 0 0,2 0 0 0 0,0 1 0 0 0,0-1-1 0 0,1 0 1 0 0,0 0 0 0 0,1 0 0 0 0,7 19-1 0 0,-6-25-548 0 0,0 0 0 0 0,0 0 1 0 0,0 0-1 0 0,1 0 0 0 0,0-1 0 0 0,0 0 0 0 0,0 0 0 0 0,0 0 0 0 0,1 0 0 0 0,-1-1 0 0 0,1 0 0 0 0,0 0 0 0 0,0-1 0 0 0,0 1 0 0 0,0-2 0 0 0,1 1 0 0 0,-1 0 0 0 0,0-1 0 0 0,1 0 0 0 0,-1-1 0 0 0,9 1 1 0 0,-9-1-159 0 0,0 0 1 0 0,-1 0 0 0 0,1 0 0 0 0,0-1 0 0 0,-1 1-1 0 0,1-2 1 0 0,0 1 0 0 0,-1 0 0 0 0,1-1 0 0 0,-1 0 0 0 0,0 0-1 0 0,0-1 1 0 0,1 1 0 0 0,-2-1 0 0 0,1 0 0 0 0,0-1-1 0 0,-1 1 1 0 0,1-1 0 0 0,-1 0 0 0 0,0 0 0 0 0,0 0 0 0 0,-1-1-1 0 0,1 1 1 0 0,4-10 0 0 0,-6 12-11 0 0,-1-1 0 0 0,0 0 1 0 0,1 0-1 0 0,-2-1 0 0 0,1 1 0 0 0,0 0 0 0 0,0 0 0 0 0,-1 0 0 0 0,0-1 1 0 0,0 1-1 0 0,0 0 0 0 0,0 0 0 0 0,0 0 0 0 0,-1-1 0 0 0,1 1 1 0 0,-1 0-1 0 0,0 0 0 0 0,0 0 0 0 0,0 0 0 0 0,0 0 0 0 0,-2-3 1 0 0,0 1 15 0 0,-1 0-1 0 0,0 1 1 0 0,1 0 0 0 0,-1 0 0 0 0,-1 0 0 0 0,1 0 0 0 0,-1 1 0 0 0,1 0 0 0 0,-1-1 0 0 0,0 2 0 0 0,-6-4 0 0 0,-5-1-96 0 0,0 1-1 0 0,0 1 1 0 0,0 1-1 0 0,-1 0 1 0 0,1 1-1 0 0,-1 0 1 0 0,-21 1-1 0 0,26 1-190 0 0,10 1 78 0 0,-1-1 0 0 0,0 1 0 0 0,1 0 0 0 0,-1 0 0 0 0,0 0 1 0 0,1 0-1 0 0,-1 0 0 0 0,0 1 0 0 0,0-1 0 0 0,1 1 0 0 0,-1 0 1 0 0,1 0-1 0 0,-1 0 0 0 0,1 0 0 0 0,-1 0 0 0 0,1 0 0 0 0,0 1 1 0 0,-1-1-1 0 0,1 1 0 0 0,-3 3 0 0 0,-2 7-3624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 2680 0 0,'0'0'8667'0'0,"-1"7"-8377"0"0,-2 7 90 0 0,1 1 0 0 0,0-1 0 0 0,1 1 0 0 0,1-1 0 0 0,0 1 1 0 0,3 16-1 0 0,-3-27-363 0 0,0-1 1 0 0,1 0-1 0 0,0 0 1 0 0,0 0-1 0 0,0 0 1 0 0,0 0-1 0 0,0 0 1 0 0,0 0 0 0 0,1 0-1 0 0,-1 0 1 0 0,1-1-1 0 0,0 1 1 0 0,0-1-1 0 0,0 1 1 0 0,0-1-1 0 0,1 1 1 0 0,-1-1-1 0 0,0 0 1 0 0,1 0-1 0 0,0-1 1 0 0,-1 1 0 0 0,1 0-1 0 0,0-1 1 0 0,0 1-1 0 0,0-1 1 0 0,0 0-1 0 0,0 0 1 0 0,0 0-1 0 0,0-1 1 0 0,0 1-1 0 0,0-1 1 0 0,1 0 0 0 0,-1 1-1 0 0,0-1 1 0 0,0-1-1 0 0,6 0 1 0 0,-6 0-90 0 0,-1 0-1 0 0,1 0 1 0 0,0 0 0 0 0,0 0 0 0 0,0-1 0 0 0,-1 1-1 0 0,1-1 1 0 0,-1 0 0 0 0,1 0 0 0 0,-1 0 0 0 0,0 0 0 0 0,1 0-1 0 0,-1-1 1 0 0,0 1 0 0 0,-1-1 0 0 0,1 1 0 0 0,0-1 0 0 0,-1 0-1 0 0,1 1 1 0 0,-1-1 0 0 0,0 0 0 0 0,0 0 0 0 0,0 0 0 0 0,0 0-1 0 0,-1 0 1 0 0,1-5 0 0 0,2-9-529 0 0,0-1 0 0 0,-1 1 1 0 0,-1-21-1 0 0,-5-22-5275 0 0,2 51 3193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0 308 3800 0 0,'0'0'4584'0'0,"4"-17"-4189"0"0,3-27 193 0 0,3-78-1 0 0,-10 118-742 0 0,2-24 736 0 0,3 23-106 0 0,7 16-454 0 0,25 52-487 0 0,-31-51 734 0 0,0 0 1 0 0,1-1-1 0 0,0 1 1 0 0,1-1-1 0 0,0-1 1 0 0,15 15-1 0 0,-21-30-327 0 0,0-1-1 0 0,0 1 1 0 0,-1-1-1 0 0,0 1 1 0 0,0-1 0 0 0,0 1-1 0 0,-1-11 1 0 0,-1-38-230 0 0,-1-30-1332 0 0,10 31-3411 0 0,-5 43 2096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44 210 4316 0 0,'0'0'2743'0'0,"2"-16"-2431"0"0,20-156 861 0 0,-22 171-1158 0 0,0 0 0 0 0,0 1-1 0 0,0-1 1 0 0,0 0 0 0 0,0 0 0 0 0,0 0 0 0 0,0 0-1 0 0,1 1 1 0 0,-1-1 0 0 0,0 0 0 0 0,0 0 0 0 0,1 0-1 0 0,-1 0 1 0 0,0 1 0 0 0,1-1 0 0 0,-1 0 0 0 0,1 1-1 0 0,-1-1 1 0 0,1 0 0 0 0,-1 1 0 0 0,1-1 0 0 0,-1 0-1 0 0,1 1 1 0 0,0-1 0 0 0,-1 1 0 0 0,1-1-1 0 0,0 1 1 0 0,0-1 0 0 0,-1 1 0 0 0,2-1 0 0 0,-1 2-23 0 0,1 0 0 0 0,-1-1 0 0 0,0 1 0 0 0,0 0 0 0 0,0 0 1 0 0,1 0-1 0 0,-1-1 0 0 0,0 1 0 0 0,0 0 0 0 0,0 1 0 0 0,-1-1 1 0 0,1 0-1 0 0,0 0 0 0 0,0 0 0 0 0,0 2 0 0 0,25 54-177 0 0,-12-21 297 0 0,-9-24 158 0 0,0-1 0 0 0,-1 1 0 0 0,-1 0 0 0 0,1 0 0 0 0,-2 0 0 0 0,2 13 0 0 0,-35-25-288 0 0,19-3 155 0 0,1 0 0 0 0,0-1 1 0 0,1 0-1 0 0,-1 0 1 0 0,-18-12-1 0 0,-20-19-5085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59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31 1388 0 0,'0'0'7877'0'0,"-3"-4"-7480"0"0,-12-19 182 0 0,15 23-508 0 0,1-1 0 0 0,0 1 0 0 0,0-1 0 0 0,0 1 0 0 0,-1 0-1 0 0,1-1 1 0 0,0 1 0 0 0,0 0 0 0 0,0 0 0 0 0,0 0 0 0 0,0 0 0 0 0,-1 0 0 0 0,1-1 0 0 0,0 2 0 0 0,0-1 0 0 0,0 0 0 0 0,0 0-1 0 0,0 0 1 0 0,-1 0 0 0 0,1 0 0 0 0,0 1 0 0 0,0-1 0 0 0,1 1 0 0 0,21 5-254 0 0,-13-2 150 0 0,-1-1 0 0 0,1 2 0 0 0,-1-1 0 0 0,-1 1 0 0 0,1 1 0 0 0,-1-1 0 0 0,0 2 1 0 0,12 11-1 0 0,-16-14 50 0 0,-1 0 0 0 0,1 0 1 0 0,-1 1-1 0 0,-1-1 0 0 0,1 1 0 0 0,-1 0 1 0 0,0 0-1 0 0,0 0 0 0 0,0 0 0 0 0,0 0 1 0 0,-1 0-1 0 0,0 1 0 0 0,0-1 0 0 0,-1 0 1 0 0,1 1-1 0 0,-1-1 0 0 0,0 1 0 0 0,-1 4 1 0 0,0-7-56 0 0,0 0 0 0 0,0 0 0 0 0,0 0 1 0 0,0-1-1 0 0,0 1 0 0 0,0 0 0 0 0,-1-1 1 0 0,1 1-1 0 0,-1-1 0 0 0,0 0 0 0 0,0 1 0 0 0,0-1 1 0 0,0 0-1 0 0,0 0 0 0 0,0 0 0 0 0,-1-1 1 0 0,1 1-1 0 0,-1 0 0 0 0,1-1 0 0 0,-1 0 0 0 0,1 1 1 0 0,-6 0-1 0 0,4 0-322 0 0,-1 0-1 0 0,1-1 1 0 0,-1 0 0 0 0,1 0 0 0 0,-1 0 0 0 0,1 0 0 0 0,-1-1 0 0 0,0 0-1 0 0,1 0 1 0 0,-1 0 0 0 0,0 0 0 0 0,1-1 0 0 0,-9-1 0 0 0,-3-12-4042 0 0,14 11 2995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4584 0 0,'0'0'5696'0'0,"-12"3"-5330"0"0,-1-2-263 0 0,9-1-71 0 0,0 0 0 0 0,-1 0 0 0 0,1 1 0 0 0,0-1 1 0 0,0 1-1 0 0,-1 0 0 0 0,1 1 0 0 0,0-1 0 0 0,0 1 1 0 0,0 0-1 0 0,-7 4 0 0 0,8-3 12 0 0,-1 0 0 0 0,1 1-1 0 0,-1 0 1 0 0,1 0 0 0 0,0 0 0 0 0,0 0 0 0 0,1 0-1 0 0,-1 0 1 0 0,1 1 0 0 0,0-1 0 0 0,0 1-1 0 0,1 0 1 0 0,-1 0 0 0 0,1-1 0 0 0,0 1 0 0 0,0 0-1 0 0,1 0 1 0 0,-1 7 0 0 0,1-9-63 0 0,0 0 0 0 0,-1-1 0 0 0,1 1 0 0 0,1 0-1 0 0,-1 0 1 0 0,0 0 0 0 0,1-1 0 0 0,-1 1 0 0 0,1 0 0 0 0,0 0 0 0 0,0-1 0 0 0,0 1-1 0 0,0-1 1 0 0,0 1 0 0 0,1-1 0 0 0,-1 1 0 0 0,1-1 0 0 0,0 0 0 0 0,-1 0 0 0 0,1 0 0 0 0,0 0-1 0 0,0 0 1 0 0,0 0 0 0 0,1 0 0 0 0,-1-1 0 0 0,0 1 0 0 0,1-1 0 0 0,-1 1 0 0 0,1-1 0 0 0,-1 0-1 0 0,1 0 1 0 0,0 0 0 0 0,3 0 0 0 0,2-1-84 0 0,0 0-1 0 0,0 0 1 0 0,0-1-1 0 0,0 0 1 0 0,0 0-1 0 0,-1-1 1 0 0,1 0-1 0 0,0-1 1 0 0,-1 1-1 0 0,0-1 1 0 0,1-1-1 0 0,-1 0 1 0 0,-1 0 0 0 0,1 0-1 0 0,0-1 1 0 0,-1 1-1 0 0,0-2 1 0 0,0 1-1 0 0,-1-1 1 0 0,1 0-1 0 0,-1 0 1 0 0,0 0-1 0 0,-1-1 1 0 0,0 1-1 0 0,0-1 1 0 0,5-11-1 0 0,-9 17-30 0 0,-2 4 221 0 0,0 0 0 0 0,0 0 0 0 0,0 0 0 0 0,0 0 0 0 0,0 0 0 0 0,1 0 0 0 0,-1 1 0 0 0,1-1-1 0 0,0 0 1 0 0,0 1 0 0 0,1-1 0 0 0,-1 1 0 0 0,0-1 0 0 0,1 1 0 0 0,0-1 0 0 0,0 1 0 0 0,0-1 0 0 0,0 1 0 0 0,1-1 0 0 0,0 5 0 0 0,0-5-32 0 0,0 0 1 0 0,-1 0-1 0 0,1 0 0 0 0,0-1 0 0 0,0 1 1 0 0,1 0-1 0 0,-1 0 0 0 0,1-1 0 0 0,-1 1 1 0 0,1-1-1 0 0,0 1 0 0 0,0-1 0 0 0,0 1 1 0 0,0-1-1 0 0,0 0 0 0 0,0 0 0 0 0,1 0 1 0 0,-1-1-1 0 0,1 1 0 0 0,-1 0 0 0 0,1-1 1 0 0,0 0-1 0 0,3 2 0 0 0,1-1-21 0 0,0-1 0 0 0,1 1-1 0 0,-1-1 1 0 0,0 0 0 0 0,1-1-1 0 0,-1 0 1 0 0,1 0 0 0 0,-1-1 0 0 0,0 0-1 0 0,10-2 1 0 0,-15 2-56 0 0,1 0 0 0 0,0 0 0 0 0,0 0 0 0 0,-1 0-1 0 0,1-1 1 0 0,-1 1 0 0 0,1-1 0 0 0,-1 0 0 0 0,0 0 0 0 0,1 0 0 0 0,-1 0-1 0 0,0 0 1 0 0,0 0 0 0 0,0 0 0 0 0,-1-1 0 0 0,1 1 0 0 0,-1-1 0 0 0,1 1 0 0 0,-1-1-1 0 0,0 0 1 0 0,0 0 0 0 0,0 1 0 0 0,0-1 0 0 0,0 0 0 0 0,-1 0 0 0 0,1 0-1 0 0,-1-5 1 0 0,0 5-18 0 0,0-1 0 0 0,-1 1 0 0 0,1 0 0 0 0,-1 0-1 0 0,0 0 1 0 0,0 0 0 0 0,0 0 0 0 0,0 0 0 0 0,0 0 0 0 0,-1 0-1 0 0,1 0 1 0 0,-1 0 0 0 0,0 0 0 0 0,0 1 0 0 0,0-1-1 0 0,0 1 1 0 0,0 0 0 0 0,0-1 0 0 0,-1 1 0 0 0,1 0-1 0 0,-1 0 1 0 0,0 1 0 0 0,-3-3 0 0 0,-1 0-658 0 0,0 0 0 0 0,-1 1 1 0 0,1 0-1 0 0,-1 0 0 0 0,1 0 1 0 0,-1 1-1 0 0,0 1 0 0 0,-13-2 0 0 0,10 2-3302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0 249 4920 0 0,'0'0'4123'0'0,"3"-16"-3648"0"0,9-143 683 0 0,-12 103-796 0 0,29 94-289 0 0,-25-32-94 0 0,8 12 24 0 0,1-1 1 0 0,0-1 0 0 0,23 22-1 0 0,-33-35 6 0 0,1 0-1 0 0,0 1 1 0 0,0-1-1 0 0,0 0 0 0 0,0-1 1 0 0,1 1-1 0 0,-1-1 1 0 0,1 0-1 0 0,-1 0 1 0 0,1 0-1 0 0,0-1 1 0 0,0 0-1 0 0,0 1 1 0 0,-1-2-1 0 0,1 1 0 0 0,0-1 1 0 0,0 1-1 0 0,1-1 1 0 0,-1-1-1 0 0,8 0 1 0 0,-11 0-36 0 0,-1 0 0 0 0,1 0 0 0 0,0-1 0 0 0,-1 1 0 0 0,1 0 0 0 0,-1 0 0 0 0,0-1 0 0 0,1 1 0 0 0,-1-1 0 0 0,0 1 0 0 0,0-1 0 0 0,0 1 0 0 0,0-1 0 0 0,0 0 0 0 0,0 0 0 0 0,0 1 0 0 0,-1-1 0 0 0,1 0 0 0 0,-1 0 1 0 0,1 0-1 0 0,-1 0 0 0 0,0 0 0 0 0,0-3 0 0 0,3-52-335 0 0,-3 49 241 0 0,0 3-70 0 0,-1 1 1 0 0,1-1-1 0 0,-1 0 1 0 0,0 1-1 0 0,0-1 1 0 0,0 1-1 0 0,-3-7 1 0 0,-9-14-3842 0 0,8 16 116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4872 0 0,'0'0'4485'0'0,"6"89"-4317"0"0,-6-72-24 0 0,0 1-132 0 0,0-2 0 0 0,0-1-12 0 0,0-2 0 0 0,0-1-180 0 0,0-3-416 0 0,4-2-236 0 0,0-2-296 0 0,2-2-577 0 0,-1-1-303 0 0,3-2-652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0 740 0 0,'0'0'8340'0'0,"-16"16"-7960"0"0,-49 49-92 0 0,63-62-272 0 0,-1-1 1 0 0,1 1-1 0 0,0 0 0 0 0,-1 0 0 0 0,2 0 0 0 0,-1 1 0 0 0,0-1 1 0 0,1 0-1 0 0,-1 1 0 0 0,1-1 0 0 0,0 0 0 0 0,0 1 0 0 0,0 0 1 0 0,0-1-1 0 0,1 1 0 0 0,0 0 0 0 0,0-1 0 0 0,0 1 0 0 0,0 0 1 0 0,0-1-1 0 0,1 1 0 0 0,-1-1 0 0 0,1 1 0 0 0,0 0 0 0 0,0-1 1 0 0,0 0-1 0 0,4 7 0 0 0,-4-7-27 0 0,1 0 1 0 0,-1-1-1 0 0,1 1 1 0 0,0 0-1 0 0,0-1 1 0 0,0 1-1 0 0,1-1 1 0 0,-1 1-1 0 0,0-1 1 0 0,1 0-1 0 0,0 0 1 0 0,-1 0-1 0 0,1 0 1 0 0,0-1-1 0 0,0 1 1 0 0,0-1-1 0 0,0 0 1 0 0,0 0-1 0 0,0 0 1 0 0,0 0-1 0 0,1 0 1 0 0,-1-1-1 0 0,0 1 1 0 0,0-1-1 0 0,1 0 1 0 0,-1 0-1 0 0,0 0 1 0 0,1 0-1 0 0,-1-1 1 0 0,0 1-1 0 0,0-1 1 0 0,1 0-1 0 0,-1 0 1 0 0,0 0-1 0 0,0 0 1 0 0,4-3-1 0 0,3-1-123 0 0,-1 0-1 0 0,-1-1 1 0 0,1 0-1 0 0,-1 0 1 0 0,0 0 0 0 0,0-1-1 0 0,-1-1 1 0 0,0 1-1 0 0,0-1 1 0 0,8-13-1 0 0,32-83 297 0 0,-36 135 1343 0 0,19 115 307 0 0,-31-145-1828 0 0,1 0 0 0 0,-1-1-1 0 0,0 1 1 0 0,1 0 0 0 0,-1-1-1 0 0,0 1 1 0 0,0 0-1 0 0,0-1 1 0 0,1 1 0 0 0,-1-1-1 0 0,0 1 1 0 0,0-1 0 0 0,0 0-1 0 0,0 1 1 0 0,0-1 0 0 0,0 0-1 0 0,0 0 1 0 0,0 0-1 0 0,0 0 1 0 0,0 1 0 0 0,0-1-1 0 0,0 0 1 0 0,0-1 0 0 0,0 1-1 0 0,0 0 1 0 0,0 0 0 0 0,0 0-1 0 0,-1-1 1 0 0,-32-3 236 0 0,15 0-283 0 0,1-1 1 0 0,-1 0 0 0 0,-30-15-1 0 0,-15-15-5000 0 0,56 31 874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1194 1 1152 0 0,'0'0'7269'0'0,"-32"9"-6543"0"0,-321 46 2044 0 0,232-41-2226 0 0,-523 16 1329 0 0,612-26-1378 0 0,24-2-2543 0 0,18-1-5839 0 0,-24-1 2993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9 400 0 0,'0'0'8093'0'0,"-65"-7"-5163"0"0,-26 5-1622 0 0,-131 14 1 0 0,129-5-1139 0 0,23 1-142 0 0,-38 0 92 0 0,108-8-19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1580 0 0,'0'0'8709'0'0,"-2"4"-8428"0"0,-2 7 45 0 0,0 0-1 0 0,1 0 1 0 0,0 1-1 0 0,1-1 1 0 0,0 0-1 0 0,0 18 1 0 0,2 79 500 0 0,2-49-1444 0 0,-2-59 540 0 0,0 0 1 0 0,0 0-1 0 0,0 1 0 0 0,0-1 0 0 0,0 0 0 0 0,0 0 1 0 0,0 0-1 0 0,0 0 0 0 0,0 1 0 0 0,0-1 0 0 0,0 0 0 0 0,0 0 1 0 0,0 0-1 0 0,0 0 0 0 0,0 1 0 0 0,0-1 0 0 0,0 0 1 0 0,0 0-1 0 0,0 0 0 0 0,0 0 0 0 0,0 0 0 0 0,1 1 1 0 0,-1-1-1 0 0,0 0 0 0 0,0 0 0 0 0,0 0 0 0 0,0 0 0 0 0,0 0 1 0 0,0 0-1 0 0,1 0 0 0 0,-1 1 0 0 0,0-1 0 0 0,0 0 1 0 0,0 0-1 0 0,0 0 0 0 0,0 0 0 0 0,1 0 0 0 0,-1 0 1 0 0,0 0-1 0 0,0 0 0 0 0,0 0 0 0 0,0 0 0 0 0,1 0 0 0 0,-1 0 1 0 0,0 0-1 0 0,0 0 0 0 0,0 0 0 0 0,0 0 0 0 0,1 0 1 0 0,-1 0-1 0 0,0 0 0 0 0,0 0 0 0 0,0 0 0 0 0,0 0 1 0 0,0-1-1 0 0,1 1 0 0 0,-1 0 0 0 0,0 0 0 0 0,0 0 0 0 0,0 0 1 0 0,0 0-1 0 0,0 0 0 0 0,1-1 0 0 0,7-7-4790 0 0,-5 0 1695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61 3892 0 0,'0'0'6036'0'0,"-1"-6"-5660"0"0,0 4-305 0 0,0 0-35 0 0,0 0 0 0 0,1 1-1 0 0,-1-1 1 0 0,0 0-1 0 0,1 0 1 0 0,-1 0-1 0 0,1-1 1 0 0,0 1-1 0 0,0 0 1 0 0,0 0 0 0 0,0 0-1 0 0,0 0 1 0 0,0 0-1 0 0,0 0 1 0 0,1-4-1 0 0,1 5 5 0 0,0-1-1 0 0,0 0 1 0 0,0 1-1 0 0,0 0 1 0 0,0-1 0 0 0,0 1-1 0 0,0 0 1 0 0,0 0-1 0 0,0 0 1 0 0,1 0-1 0 0,-1 0 1 0 0,0 1-1 0 0,1-1 1 0 0,-1 1-1 0 0,0-1 1 0 0,1 1-1 0 0,-1 0 1 0 0,1 0-1 0 0,-1 0 1 0 0,0 0 0 0 0,1 1-1 0 0,-1-1 1 0 0,5 2-1 0 0,0-1-8 0 0,1 1-1 0 0,-1 0 1 0 0,0 1 0 0 0,0 0-1 0 0,-1 0 1 0 0,11 6 0 0 0,-9-3-32 0 0,-1 0 1 0 0,1 0 0 0 0,-2 1-1 0 0,1 0 1 0 0,-1 0 0 0 0,10 14-1 0 0,-14-18-13 0 0,0 1-1 0 0,0-1 0 0 0,0 0 1 0 0,0 0-1 0 0,-1 1 0 0 0,1-1 1 0 0,-1 1-1 0 0,0-1 0 0 0,0 1 1 0 0,-1-1-1 0 0,1 1 1 0 0,-1 0-1 0 0,1-1 0 0 0,-1 1 1 0 0,0 0-1 0 0,-1-1 0 0 0,1 1 1 0 0,-1 0-1 0 0,1-1 0 0 0,-3 7 1 0 0,1-7-21 0 0,0 0 1 0 0,-1 0-1 0 0,1-1 0 0 0,-1 1 1 0 0,1 0-1 0 0,-1-1 1 0 0,0 0-1 0 0,0 0 0 0 0,0 0 1 0 0,0 0-1 0 0,-1 0 0 0 0,1 0 1 0 0,0-1-1 0 0,-1 0 1 0 0,1 0-1 0 0,-1 0 0 0 0,0 0 1 0 0,1 0-1 0 0,-7 0 1 0 0,-4 1-358 0 0,-1-1 1 0 0,1-1-1 0 0,-25-1 1 0 0,36 1-10 0 0,-1-1 1 0 0,0 1 0 0 0,0-1 0 0 0,1 0-1 0 0,-1 0 1 0 0,0 0 0 0 0,1-1 0 0 0,-1 1-1 0 0,1-1 1 0 0,-1 0 0 0 0,1 1 0 0 0,0-2-1 0 0,0 1 1 0 0,0 0 0 0 0,0-1 0 0 0,0 1-1 0 0,0-1 1 0 0,-3-5 0 0 0,3 1-1367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4040 0 0,'0'0'5824'0'0,"1"15"-5399"0"0,1 22 536 0 0,-8 67 0 0 0,5-97-802 0 0,0 1 0 0 0,1 0 0 0 0,0 0-1 0 0,0-1 1 0 0,1 1 0 0 0,0 0 0 0 0,1 0 0 0 0,-1-1-1 0 0,6 14 1 0 0,-6-19-153 0 0,0 0-1 0 0,0 1 1 0 0,0-1-1 0 0,0 0 0 0 0,1 0 1 0 0,-1 0-1 0 0,1 0 1 0 0,0 0-1 0 0,-1 0 1 0 0,1 0-1 0 0,0-1 0 0 0,0 1 1 0 0,0-1-1 0 0,0 1 1 0 0,1-1-1 0 0,-1 0 1 0 0,0 0-1 0 0,0 0 0 0 0,1 0 1 0 0,-1 0-1 0 0,1 0 1 0 0,-1-1-1 0 0,1 1 1 0 0,-1-1-1 0 0,1 1 0 0 0,-1-1 1 0 0,1 0-1 0 0,-1 0 1 0 0,1-1-1 0 0,-1 1 1 0 0,1 0-1 0 0,-1-1 1 0 0,4 0-1 0 0,-2-1-61 0 0,-1 1 0 0 0,0-1-1 0 0,1 0 1 0 0,-1 0 0 0 0,0 0 0 0 0,0 0 0 0 0,0-1 0 0 0,-1 1 0 0 0,1-1-1 0 0,-1 1 1 0 0,1-1 0 0 0,-1 0 0 0 0,0 0 0 0 0,0 0 0 0 0,0 0-1 0 0,0-1 1 0 0,0 1 0 0 0,0-4 0 0 0,22-64-1495 0 0,-14 19-562 0 0,-7 18-4330 0 0,-3 28 3633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0 312 4832 0 0,'0'0'5031'0'0,"3"-16"-4836"0"0,2-13-63 0 0,-1 1 0 0 0,-1 0 0 0 0,-1-46 0 0 0,-13-20 202 0 0,32 126 860 0 0,-2 8-1411 0 0,-14-25 271 0 0,1-1 1 0 0,1 1 0 0 0,1-1-1 0 0,0-1 1 0 0,0 1 0 0 0,2-1-1 0 0,0-1 1 0 0,11 12-1 0 0,-21-24-59 0 0,0 1-1 0 0,1-1 0 0 0,-1 0 0 0 0,0 0 0 0 0,0 0 0 0 0,1 1 0 0 0,-1-1 0 0 0,0 0 0 0 0,1 0 0 0 0,-1 0 0 0 0,0 0 0 0 0,1 1 0 0 0,-1-1 0 0 0,0 0 0 0 0,1 0 0 0 0,-1 0 0 0 0,0 0 0 0 0,1 0 0 0 0,-1 0 0 0 0,0 0 0 0 0,1 0 0 0 0,-1 0 0 0 0,0 0 1 0 0,1 0-1 0 0,-1 0 0 0 0,0-1 0 0 0,1 1 0 0 0,-1 0 0 0 0,0 0 0 0 0,1 0 0 0 0,-1 0 0 0 0,0 0 0 0 0,0-1 0 0 0,1 1 0 0 0,-1 0 0 0 0,0 0 0 0 0,1-1 0 0 0,7-15-228 0 0,1-27-96 0 0,-8 37 308 0 0,4-47-370 0 0,4-25-1410 0 0,7 33-3218 0 0,-10 38 2662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4:5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 1252 0 0,'0'0'7856'0'0,"-5"-1"-7670"0"0,-6 1 26 0 0,-2-2-198 0 0,0 2 1 0 0,1-1 0 0 0,-1 2 0 0 0,0 0 0 0 0,1 0 0 0 0,-15 4-1 0 0,24-4 6 0 0,-1 0 0 0 0,1 1-1 0 0,0-1 1 0 0,0 1 0 0 0,1-1-1 0 0,-1 1 1 0 0,0 0 0 0 0,1 0-1 0 0,-1 0 1 0 0,1 0 0 0 0,-1 1-1 0 0,1-1 1 0 0,0 1 0 0 0,0-1-1 0 0,0 1 1 0 0,0 0 0 0 0,1 0-1 0 0,-1 0 1 0 0,1 0 0 0 0,-1 0-1 0 0,1 0 1 0 0,0 0 0 0 0,1 0-1 0 0,-1 0 1 0 0,0 1 0 0 0,1-1-1 0 0,0 0 1 0 0,-1 0 0 0 0,1 1-1 0 0,1 3 1 0 0,-1-2 25 0 0,0 1 1 0 0,0-1 0 0 0,1 1-1 0 0,0-1 1 0 0,0 1-1 0 0,0-1 1 0 0,0 0-1 0 0,1 1 1 0 0,0-1-1 0 0,0 0 1 0 0,1 0-1 0 0,0 0 1 0 0,-1 0 0 0 0,1-1-1 0 0,1 1 1 0 0,4 4-1 0 0,-4-5-478 0 0,0-1 1 0 0,1 1-1 0 0,-1-1 0 0 0,1 0 1 0 0,0 0-1 0 0,0-1 0 0 0,0 0 0 0 0,0 0 1 0 0,1 0-1 0 0,-1 0 0 0 0,0-1 1 0 0,1 0-1 0 0,-1 0 0 0 0,1 0 0 0 0,-1-1 1 0 0,8 0-1 0 0,5 0-3096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0 328 0 0,'0'0'7213'0'0,"-2"18"-6350"0"0,-19 155 1053 0 0,20-164-2014 0 0,0 2-78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0 1360 0 0,'0'0'7409'0'0,"-117"7"-7281"0"0,97-7-128 0 0,-3 0-4 0 0,5 0-4 0 0,1 0 4 0 0,3 0-224 0 0,1 0-264 0 0,5 0-288 0 0,4 0-300 0 0,2 0-365 0 0</inkml:trace>
  <inkml:trace contextRef="#ctx0" brushRef="#br0" timeOffset="1">210 25 1500 0 0,'0'0'4089'0'0,"2"15"-2676"0"0,0 5-1280 0 0,-1 3 547 0 0,2-1 0 0 0,1 1-1 0 0,10 35 1 0 0,-13-53-585 0 0,1-1-1 0 0,-1 0 1 0 0,0 0-1 0 0,1 0 1 0 0,0 0-1 0 0,0 0 1 0 0,0-1 0 0 0,0 1-1 0 0,1 0 1 0 0,-1-1-1 0 0,1 0 1 0 0,0 1-1 0 0,0-1 1 0 0,0 0-1 0 0,1-1 1 0 0,-1 1 0 0 0,1-1-1 0 0,-1 1 1 0 0,1-1-1 0 0,0 0 1 0 0,0 0-1 0 0,0-1 1 0 0,0 1 0 0 0,0-1-1 0 0,0 0 1 0 0,1 0-1 0 0,6 1 1 0 0,-6-2-120 0 0,-1-1 1 0 0,0 1 0 0 0,0-1-1 0 0,0 0 1 0 0,0 0-1 0 0,0 0 1 0 0,0 0 0 0 0,0-1-1 0 0,0 0 1 0 0,-1 0 0 0 0,1 0-1 0 0,0 0 1 0 0,-1 0-1 0 0,0-1 1 0 0,1 0 0 0 0,-1 1-1 0 0,0-1 1 0 0,0 0-1 0 0,-1-1 1 0 0,1 1 0 0 0,-1 0-1 0 0,1-1 1 0 0,-1 1 0 0 0,0-1-1 0 0,-1 0 1 0 0,1 0-1 0 0,-1 0 1 0 0,1 0 0 0 0,-1 0-1 0 0,0 0 1 0 0,0 0-1 0 0,-1 0 1 0 0,1 0 0 0 0,-1 0-1 0 0,-1-7 1 0 0,2 6 1 0 0,-1 0 0 0 0,0 0 0 0 0,-1-1 0 0 0,1 1 0 0 0,-1 0 0 0 0,0 0 0 0 0,0 0 0 0 0,-1 0 0 0 0,0 0 0 0 0,1 0 0 0 0,-2 0 0 0 0,1 0 1 0 0,-1 1-1 0 0,1-1 0 0 0,-1 1 0 0 0,0-1 0 0 0,-1 1 0 0 0,1 0 0 0 0,-1 1 0 0 0,0-1 0 0 0,0 1 0 0 0,0-1 0 0 0,0 1 0 0 0,0 0 0 0 0,-1 1 0 0 0,0-1 0 0 0,1 1 0 0 0,-10-4 0 0 0,7 5-156 0 0,0-1 0 0 0,0 1 0 0 0,0 1-1 0 0,0-1 1 0 0,-10 1 0 0 0,15 0 14 0 0,-1 0 0 0 0,1 1 1 0 0,-1-1-1 0 0,1 1 0 0 0,0-1 0 0 0,-1 1 0 0 0,1 0 0 0 0,0 0 1 0 0,-1 0-1 0 0,1 0 0 0 0,0 0 0 0 0,0 0 0 0 0,0 1 0 0 0,0-1 1 0 0,0 1-1 0 0,0-1 0 0 0,1 1 0 0 0,-4 2 0 0 0,-4 15-2618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820 0 2064 0 0,'0'0'5566'0'0,"-42"0"-2601"0"0,-651 11 2 0 0,676-13-2882 0 0,13 2-51 0 0,-1-1 1 0 0,1 0 0 0 0,0 1 0 0 0,0 0-1 0 0,0 0 1 0 0,-1 0 0 0 0,1 1 0 0 0,0-1-1 0 0,0 1 1 0 0,0 0 0 0 0,0 0 0 0 0,0 0 0 0 0,-6 3-1 0 0,10-4-105 0 0,0 1-1 0 0,0-1 1 0 0,0 0-1 0 0,0 0 1 0 0,0 1-1 0 0,0-1 1 0 0,-1 0-1 0 0,1 0 1 0 0,0 1-1 0 0,0-1 1 0 0,0 0-1 0 0,0 0 1 0 0,0 1-1 0 0,0-1 1 0 0,0 0-1 0 0,0 0 1 0 0,0 1-1 0 0,0-1 1 0 0,0 0-1 0 0,0 0 1 0 0,0 1-1 0 0,0-1 1 0 0,0 0 0 0 0,0 0-1 0 0,1 1 1 0 0,-1-1-1 0 0,0 0 1 0 0,0 0-1 0 0,0 1 1 0 0,0-1-1 0 0,0 0 1 0 0,1 0-1 0 0,-1 0 1 0 0,0 1-1 0 0,0-1 1 0 0,0 0-1 0 0,1 0 1 0 0,-1 0-1 0 0,0 0 1 0 0,0 0-1 0 0,0 1 1 0 0,1-1-1 0 0,-1 0 1 0 0,0 0-1 0 0,0 0 1 0 0,1 0-1 0 0,-1 0 1 0 0,0 0-1 0 0,0 0 1 0 0,1 0-1 0 0,-1 0 1 0 0,0 0-1 0 0,1 0 1 0 0,9 3-6021 0 0,-30-11 1911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2886 1063 72 0 0,'4'0'7722'0'0,"-27"-22"-4394"0"0,20 19-3333 0 0,0-1 0 0 0,0 1 1 0 0,0-1-1 0 0,1 1 1 0 0,-1-1-1 0 0,1 0 0 0 0,0 0 1 0 0,0 0-1 0 0,0 0 0 0 0,1-1 1 0 0,-2-5-1 0 0,-17-33 423 0 0,-94-92 117 0 0,96 116-433 0 0,-2 0 0 0 0,0 2 0 0 0,-1 0 0 0 0,-36-22 0 0 0,18 14-100 0 0,2-2 0 0 0,-38-34 0 0 0,-6-4-1 0 0,-42-12 175 0 0,24 16-38 0 0,-62-38 313 0 0,-76-20-401 0 0,152 78-37 0 0,55 28-12 0 0,-1 1 0 0 0,-53-12 0 0 0,6 2 73 0 0,52 16-3 0 0,0 0 0 0 0,0 2 0 0 0,-35-1 0 0 0,29 3-18 0 0,-54-11 0 0 0,85 13-49 0 0,-11-3 34 0 0,1 0 0 0 0,-1 1 0 0 0,1 1 1 0 0,-17-1-1 0 0,-278-5 539 0 0,270 9-499 0 0,-67 12 0 0 0,-56 2-72 0 0,148-14 0 0 0,-3 0 0 0 0,0 1 1 0 0,0 1-1 0 0,1 0 0 0 0,0 0 1 0 0,0 2-1 0 0,0-1 1 0 0,-15 10-1 0 0,-26 20 171 0 0,27-19-123 0 0,-40 33 1 0 0,46-31 166 0 0,-32 39-1 0 0,49-53-165 0 0,-6 8-5 0 0,0 1 1 0 0,1 0-1 0 0,0 0 0 0 0,1 0 1 0 0,0 1-1 0 0,2 1 0 0 0,-1-1 0 0 0,-4 20 1 0 0,-1 16 92 0 0,3 0 0 0 0,2 1 1 0 0,3 0-1 0 0,1 0 0 0 0,8 86 0 0 0,-1-112-94 0 0,2 0-1 0 0,1 0 0 0 0,2-1 1 0 0,10 25-1 0 0,8 20 28 0 0,-19-50-40 0 0,1 1 0 0 0,1-1 0 0 0,0-1 0 0 0,2 0 0 0 0,24 30 0 0 0,29 39-50 0 0,59 70-20 0 0,-1-37 104 0 0,-18-19-16 0 0,-62-57-78 0 0,91 72 0 0 0,-89-85 103 0 0,86 43 1 0 0,-85-51-131 0 0,-13-3 41 0 0,0 2 1 0 0,29 25-1 0 0,13 9 55 0 0,-43-35-27 0 0,0-1 0 0 0,1-2 0 0 0,1-2 0 0 0,62 22 0 0 0,69 17-18 0 0,-118-38 0 0 0,0-2-1 0 0,1-2 1 0 0,54 6-1 0 0,-69-12 1 0 0,36 7-48 0 0,73 11 99 0 0,58-14 232 0 0,-140-11-175 0 0,79-10 0 0 0,-104 3-158 0 0,-1-1-1 0 0,49-18 0 0 0,-74 23 18 0 0,1-2-2 0 0,0 0 0 0 0,-1 0 1 0 0,17-12-1 0 0,6-4 13 0 0,-7 7-20 0 0,-1-2 0 0 0,0-1 0 0 0,23-23 0 0 0,-43 37 42 0 0,24-21-164 0 0,-2-1 1 0 0,42-51 0 0 0,-60 66 125 0 0,0 0 1 0 0,0-1 0 0 0,-1 0 0 0 0,0 0 0 0 0,-1 0-1 0 0,0-1 1 0 0,-1 0 0 0 0,-1 0 0 0 0,5-16 0 0 0,-2-9-111 0 0,-1-1 1 0 0,1-65-1 0 0,-5 32 60 0 0,0 43-62 0 0,-1 0 0 0 0,-1 0 0 0 0,-7-42 0 0 0,3 47 81 0 0,-4-11 11 0 0,3 0 0 0 0,-3-45-1 0 0,8 70 94 0 0,-1 1-1 0 0,-1-1 0 0 0,1 1 0 0 0,-2-1 0 0 0,1 1 0 0 0,-6-13 1 0 0,-6-21-2341 0 0,13 36 771 0 0,0 0 0 0 0,0 0 0 0 0,1 0-1 0 0,-1 0 1 0 0,2-11 0 0 0,2-4-2045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35 1488 364 0 0,'0'0'4256'0'0,"-34"27"-731"0"0,39-29-3520 0 0,1 0 0 0 0,0 0 0 0 0,-1 0 0 0 0,1-1 0 0 0,-1 1 0 0 0,0-1 0 0 0,8-7 0 0 0,7-2 73 0 0,348-141 656 0 0,-282 114-800 0 0,-64 27 82 0 0,2 2 0 0 0,-1 0 0 0 0,40-10 0 0 0,-47 15-45 0 0,1-1 1 0 0,-1 0-1 0 0,0-1 1 0 0,24-16-1 0 0,33-13 64 0 0,123-54-110 0 0,-65 25 25 0 0,18-8-510 0 0,63-29 539 0 0,-134 68 69 0 0,-6 2 51 0 0,90-27 1 0 0,-104 40-100 0 0,59-29 1 0 0,-66 25 36 0 0,89-26 1 0 0,-107 39-43 0 0,-1-2 0 0 0,36-18 0 0 0,-41 17 26 0 0,2 1-1 0 0,-1 1 1 0 0,34-7 0 0 0,-40 11-51 0 0,1 0 0 0 0,34-16 0 0 0,14-5 179 0 0,5 0-142 0 0,-49 16 28 0 0,1 2 0 0 0,0 2 0 0 0,37-8-1 0 0,-46 11 9 0 0,1 0 0 0 0,-1-2 0 0 0,0 0-1 0 0,0-2 1 0 0,21-12 0 0 0,-3 2-55 0 0,151-63 565 0 0,67-18-223 0 0,-142 58 908 0 0,-110 41-1188 0 0,8-2 101 0 0,0 0-1 0 0,0 1 1 0 0,0 0 0 0 0,13-1 0 0 0,-23 3-15 0 0,-5 8-1978 0 0,-6 11-7950 0 0,20-46 9343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71 22 1264 0 0,'0'0'7791'0'0,"-27"-5"-6864"0"0,25 5-927 0 0,0 1-1 0 0,-1 0 1 0 0,1 0 0 0 0,0 0 0 0 0,0 0 0 0 0,-1 0 0 0 0,1 0 0 0 0,0 1 0 0 0,0-1 0 0 0,0 1 0 0 0,1-1 0 0 0,-1 1 0 0 0,0 0 0 0 0,1 0 0 0 0,-1 0 0 0 0,1 0 0 0 0,-1 0 0 0 0,1 0 0 0 0,0 0 0 0 0,0 0 0 0 0,0 0-1 0 0,0 1 1 0 0,0-1 0 0 0,0 0 0 0 0,1 1 0 0 0,-1-1 0 0 0,1 1 0 0 0,0-1 0 0 0,0 1 0 0 0,0-1 0 0 0,0 0 0 0 0,0 1 0 0 0,0-1 0 0 0,1 1 0 0 0,-1-1 0 0 0,1 1 0 0 0,-1-1 0 0 0,1 0 0 0 0,0 1 0 0 0,0-1 0 0 0,0 0-1 0 0,0 0 1 0 0,1 0 0 0 0,-1 0 0 0 0,1 0 0 0 0,-1 0 0 0 0,1 0 0 0 0,-1 0 0 0 0,1-1 0 0 0,0 1 0 0 0,0 0 0 0 0,0-1 0 0 0,3 2 0 0 0,-1-1-53 0 0,0 0 0 0 0,0-1 0 0 0,0 0 0 0 0,0 1 0 0 0,0-1 0 0 0,0-1 0 0 0,0 1 0 0 0,1-1 0 0 0,-1 1 0 0 0,0-1 0 0 0,0 0 0 0 0,1-1 0 0 0,-1 1 0 0 0,0-1 0 0 0,0 0 0 0 0,0 0 0 0 0,0 0-1 0 0,0 0 1 0 0,0-1 0 0 0,0 0 0 0 0,0 1 0 0 0,0-2 0 0 0,-1 1 0 0 0,1 0 0 0 0,3-4 0 0 0,-3 2-7 0 0,0 0-1 0 0,0 0 1 0 0,0 0 0 0 0,0-1-1 0 0,-1 0 1 0 0,0 0-1 0 0,0 0 1 0 0,0 0-1 0 0,0 0 1 0 0,-1-1 0 0 0,0 1-1 0 0,0-1 1 0 0,-1 1-1 0 0,1-1 1 0 0,-1 0 0 0 0,-1 0-1 0 0,1-10 1 0 0,-1 16 59 0 0,0 0 0 0 0,0-1 1 0 0,0 1-1 0 0,0 0 1 0 0,0 0-1 0 0,0 0 0 0 0,0-1 1 0 0,0 1-1 0 0,0 0 1 0 0,0 0-1 0 0,0 0 0 0 0,0-1 1 0 0,0 1-1 0 0,0 0 1 0 0,0 0-1 0 0,0 0 0 0 0,0 0 1 0 0,0-1-1 0 0,-1 1 1 0 0,1 0-1 0 0,0 0 0 0 0,0 0 1 0 0,0 0-1 0 0,0 0 1 0 0,0-1-1 0 0,-1 1 0 0 0,1 0 1 0 0,0 0-1 0 0,0 0 1 0 0,0 0-1 0 0,-1 0 0 0 0,1 0 1 0 0,0 0-1 0 0,0 0 1 0 0,0 0-1 0 0,0 0 0 0 0,-1 0 1 0 0,1 0-1 0 0,0 0 1 0 0,0 0-1 0 0,0 0 0 0 0,-1 0 1 0 0,1 0-1 0 0,0 0 0 0 0,0 0 1 0 0,-1 0-1 0 0,-12 6 534 0 0,-9 12 1218 0 0,20-10-1517 0 0,-1-1 0 0 0,2 1 0 0 0,-1-1 1 0 0,1 1-1 0 0,0 0 0 0 0,1 0 0 0 0,1 14 1 0 0,-2 5-88 0 0,1-18-82 0 0,-3 18-98 0 0,2-1-1 0 0,0 0 1 0 0,2 1 0 0 0,1-1-1 0 0,9 46 1 0 0,-2-58-1612 0 0,2-12-3558 0 0,-5-2 1529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80 168 312 0 0,'0'0'2835'0'0,"-26"-7"1359"0"0,21-2-4001 0 0,1 0-1 0 0,1 0 0 0 0,-1-1 1 0 0,-2-14-1 0 0,-11-30-5300 0 0,6 20 2506 0 0,7 22 2013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125 238 688 0 0,'0'0'5258'0'0,"-2"-4"-5162"0"0,-31-49-2108 0 0,3-1 0 0 0,-24-57 0 0 0,48 95 2006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854 1927 112 0 0,'0'0'3445'0'0,"-5"-12"-2992"0"0,-29-63 1341 0 0,15 29-1877 0 0,-2 0 0 0 0,-39-60 0 0 0,46 83-208 0 0,2 0 0 0 0,0-1-1 0 0,1 0 1 0 0,-8-28 0 0 0,-19-43 902 0 0,-78-179 352 0 0,88 195-1282 0 0,18 45 242 0 0,-3 1-1 0 0,-19-39 1 0 0,-89-176-3808 0 0,37 66 6451 0 0,15 23-5904 0 0,62 141 2933 0 0,-20-52 328 0 0,6 13 1878 0 0,-54-107 1 0 0,69 158-1768 0 0,6 6-95 0 0,0 0-1 0 0,0 0 1 0 0,1 0 0 0 0,-1 0 0 0 0,0 0 0 0 0,0 0 0 0 0,0 0 0 0 0,0-1 0 0 0,0 1 0 0 0,0 0 0 0 0,0 0 0 0 0,0 0 0 0 0,1 0-1 0 0,-1 0 1 0 0,0 0 0 0 0,0 0 0 0 0,0 0 0 0 0,0 0 0 0 0,0 0 0 0 0,0-1 0 0 0,0 1 0 0 0,0 0 0 0 0,0 0 0 0 0,0 0 0 0 0,0 0-1 0 0,0 0 1 0 0,0 0 0 0 0,0 0 0 0 0,0-1 0 0 0,0 1 0 0 0,0 0 0 0 0,0 0 0 0 0,0 0 0 0 0,0 0 0 0 0,0 0 0 0 0,0 0 0 0 0,0 0 0 0 0,0-1-1 0 0,0 1 1 0 0,0 0 0 0 0,0 0 0 0 0,0 0 0 0 0,0 0 0 0 0,0 0 0 0 0,0 0 0 0 0,0 0 0 0 0,0-1 0 0 0,0 1 0 0 0,0 0 0 0 0,0 0-1 0 0,-1 0 1 0 0,6 0-382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 8 3436 0 0,'0'0'5457'0'0,"0"-6"-951"0"0,2 5-4636 0 0,-2 10 139 0 0,0 24 52 0 0,0-33-74 0 0,0 1 1 0 0,0-1-1 0 0,0 1 0 0 0,1-1 1 0 0,-1 1-1 0 0,0-1 1 0 0,1 1-1 0 0,-1-1 0 0 0,0 1 1 0 0,1-1-1 0 0,-1 1 0 0 0,0-1 1 0 0,1 0-1 0 0,-1 1 1 0 0,1-1-1 0 0,-1 0 0 0 0,1 1 1 0 0,-1-1-1 0 0,1 0 0 0 0,-1 0 1 0 0,1 0-1 0 0,-1 1 1 0 0,1-1-1 0 0,0 0 0 0 0,-1 0 1 0 0,1 0-1 0 0,-1 0 0 0 0,1 0 1 0 0,-1 0-1 0 0,1 0 1 0 0,0 0-1 0 0,-1 0 0 0 0,1 0 1 0 0,-1 0-1 0 0,1 0 0 0 0,-1 0 1 0 0,1-1-1 0 0,-1 1 1 0 0,1 0-1 0 0,-1 0 0 0 0,1-1 1 0 0,-1 1-1 0 0,1 0 0 0 0,-1-1 1 0 0,1 1-1 0 0,-1 0 1 0 0,1-1-1 0 0,-1 1 0 0 0,0-1 1 0 0,1 1-1 0 0,-1-1 0 0 0,1 0 1 0 0,0 0-49 0 0,0 0 1 0 0,0 1-1 0 0,0-1 1 0 0,0 0-1 0 0,0-1 1 0 0,0 1-1 0 0,0 0 1 0 0,0 0-1 0 0,-1 0 1 0 0,1 0-1 0 0,0-1 1 0 0,-1 1-1 0 0,1 0 0 0 0,-1 0 1 0 0,0-1-1 0 0,1 1 1 0 0,-1-1-1 0 0,0 1 1 0 0,0 0-1 0 0,0-1 1 0 0,1 1-1 0 0,-2 0 1 0 0,1-3-1 0 0,0 3 60 0 0,0 0 0 0 0,-1 1-1 0 0,1-1 1 0 0,0 1 0 0 0,0-1-1 0 0,-1 0 1 0 0,1 1-1 0 0,-1-1 1 0 0,1 1 0 0 0,0-1-1 0 0,-1 1 1 0 0,1-1 0 0 0,-1 1-1 0 0,1 0 1 0 0,-1-1 0 0 0,1 1-1 0 0,-1-1 1 0 0,0 1 0 0 0,1 0-1 0 0,-1 0 1 0 0,1-1 0 0 0,-1 1-1 0 0,0 0 1 0 0,1 0-1 0 0,-1 0 1 0 0,0-1 0 0 0,1 1-1 0 0,-1 0 1 0 0,0 0 0 0 0,1 0-1 0 0,-1 0 1 0 0,0 0 0 0 0,1 1-1 0 0,-1-1 1 0 0,0 0 0 0 0,1 0-1 0 0,-1 0 1 0 0,1 0 0 0 0,-1 1-1 0 0,0-1 1 0 0,1 0 0 0 0,-1 1-1 0 0,1-1 1 0 0,-1 0-1 0 0,1 1 1 0 0,-1-1 0 0 0,1 1-1 0 0,-1-1 1 0 0,0 2 0 0 0,0-2 18 0 0,0 1 0 0 0,0-1 0 0 0,0 1 0 0 0,0-1 0 0 0,0 1 0 0 0,0 0 0 0 0,1-1 0 0 0,-1 1 0 0 0,0 0 0 0 0,0 0 0 0 0,1 0 0 0 0,-1 0 0 0 0,1-1 0 0 0,-1 1 0 0 0,0 0 0 0 0,1 0 0 0 0,0 0 0 0 0,-1 0 0 0 0,1 0 0 0 0,0 0 0 0 0,-1 1 0 0 0,1-1 0 0 0,0 0 0 0 0,0 0 0 0 0,0 0 0 0 0,0 0 0 0 0,0 0 0 0 0,0 0 0 0 0,0 0 0 0 0,0 0 0 0 0,0 0 0 0 0,1 0 0 0 0,-1 0 0 0 0,0 0 0 0 0,1 1 0 0 0,-1-2 1 0 0,1 1-1 0 0,-1 0 0 0 0,2 2 0 0 0,-1-1 10 0 0,1-1 1 0 0,-1 1-1 0 0,1 0 1 0 0,-1-1-1 0 0,1 1 1 0 0,0-1 0 0 0,0 0-1 0 0,-1 0 1 0 0,1 1-1 0 0,0-1 1 0 0,0 0-1 0 0,0-1 1 0 0,0 1 0 0 0,1 0-1 0 0,-1-1 1 0 0,0 1-1 0 0,0-1 1 0 0,3 1-1 0 0,-4-1-30 0 0,0 0 0 0 0,0-1-1 0 0,0 1 1 0 0,0 0 0 0 0,-1 0-1 0 0,1-1 1 0 0,0 1 0 0 0,0-1-1 0 0,0 1 1 0 0,-1-1 0 0 0,1 1-1 0 0,0-1 1 0 0,-1 1 0 0 0,1-1-1 0 0,0 1 1 0 0,-1-1 0 0 0,1 0-1 0 0,-1 0 1 0 0,1 1 0 0 0,-1-1-1 0 0,1 0 1 0 0,-1 0 0 0 0,0 1-1 0 0,1-1 1 0 0,-1 0 0 0 0,0 0-1 0 0,0 0 1 0 0,1 0 0 0 0,-1 1-1 0 0,0-1 1 0 0,0 0-1 0 0,0 0 1 0 0,0 0 0 0 0,0 0-1 0 0,0 0 1 0 0,0 0 0 0 0,0 1-1 0 0,-1-1 1 0 0,1 0 0 0 0,0 0-1 0 0,-1 0 1 0 0,1 0 0 0 0,0 1-1 0 0,-1-1 1 0 0,1 0 0 0 0,-1 0-1 0 0,1 1 1 0 0,-1-1 0 0 0,1 0-1 0 0,-1 1 1 0 0,1-1 0 0 0,-1 0-1 0 0,0 1 1 0 0,0-1 0 0 0,1 1-1 0 0,-1-1 1 0 0,0 1 0 0 0,0 0-1 0 0,1-1 1 0 0,-1 1 0 0 0,0 0-1 0 0,0-1 1 0 0,0 1-1 0 0,0 0 1 0 0,1 0 0 0 0,-2 0-1 0 0,1 0 19 0 0,1 0 0 0 0,-1 0 0 0 0,1 0 0 0 0,-1 1 0 0 0,1-1 0 0 0,-1 0 0 0 0,1 0 0 0 0,0 1 0 0 0,-1-1-1 0 0,1 0 1 0 0,-1 1 0 0 0,1-1 0 0 0,0 0 0 0 0,-1 1 0 0 0,1-1 0 0 0,0 1 0 0 0,0-1 0 0 0,-1 0-1 0 0,1 1 1 0 0,0-1 0 0 0,0 1 0 0 0,0-1 0 0 0,-1 1 0 0 0,1-1 0 0 0,0 1 0 0 0,0-1 0 0 0,0 1 0 0 0,0-1-1 0 0,0 1 1 0 0,0-1 0 0 0,0 1 0 0 0,0-1 0 0 0,0 1 0 0 0,0-1 0 0 0,0 1 0 0 0,0-1 0 0 0,1 1 0 0 0,-1-1-1 0 0,0 1 1 0 0,0-1 0 0 0,0 1 0 0 0,1-1 0 0 0,-1 0 0 0 0,0 1 0 0 0,1-1 0 0 0,-1 1 0 0 0,0-1 0 0 0,1 0-1 0 0,-1 1 1 0 0,0-1 0 0 0,1 0 0 0 0,-1 1 0 0 0,1-1 0 0 0,-1 0 0 0 0,1 0 0 0 0,-1 1 0 0 0,0-1-1 0 0,1 0 1 0 0,-1 0 0 0 0,1 0 0 0 0,-1 0 0 0 0,1 0 0 0 0,-1 0 0 0 0,1 0 0 0 0,-1 0 0 0 0,2 0 0 0 0,-2 1-28 0 0,1-1 0 0 0,0 0 0 0 0,-1 0 0 0 0,1 0 0 0 0,0 0 1 0 0,-1 0-1 0 0,1 0 0 0 0,0 0 0 0 0,-1 0 0 0 0,1 0 1 0 0,0 0-1 0 0,-1 0 0 0 0,1 0 0 0 0,0 0 0 0 0,-1-1 1 0 0,1 1-1 0 0,-1 0 0 0 0,1 0 0 0 0,0-1 0 0 0,-1 1 1 0 0,1 0-1 0 0,-1-1 0 0 0,1 1 0 0 0,-1-1 0 0 0,1 1 0 0 0,-1 0 1 0 0,1-1-1 0 0,-1 1 0 0 0,1-1 0 0 0,-1 0 0 0 0,0 1 1 0 0,1-1-1 0 0,-1 1 0 0 0,0-1 0 0 0,0 0 0 0 0,1 1 1 0 0,-1-1-1 0 0,0 1 0 0 0,0-1 0 0 0,0 0 0 0 0,0 1 1 0 0,0-1-1 0 0,0 0 0 0 0,0 1 0 0 0,0-2 0 0 0,0 1 27 0 0,-1 0-1 0 0,1 0 0 0 0,-1 0 0 0 0,0 0 0 0 0,1 0 1 0 0,-1 0-1 0 0,0 0 0 0 0,0 0 0 0 0,0 0 1 0 0,0 0-1 0 0,0 1 0 0 0,0-1 0 0 0,0 0 1 0 0,0 1-1 0 0,0-1 0 0 0,0 1 0 0 0,0-1 0 0 0,0 1 1 0 0,0-1-1 0 0,0 1 0 0 0,0 0 0 0 0,-1-1 1 0 0,1 1-1 0 0,0 0 0 0 0,0 0 0 0 0,-2 0 1 0 0,-1 1 24 0 0,0-1 0 0 0,1 1 0 0 0,-1 0 1 0 0,0 0-1 0 0,1 0 0 0 0,-1 0 0 0 0,1 1 1 0 0,-1-1-1 0 0,1 1 0 0 0,0 0 0 0 0,0 0 1 0 0,-4 3-1 0 0,6-4-28 0 0,0 0-1 0 0,0 0 1 0 0,-1 0 0 0 0,1 0 0 0 0,0 0-1 0 0,0 0 1 0 0,0 0 0 0 0,0 1-1 0 0,0-1 1 0 0,0 0 0 0 0,1 1-1 0 0,-1-1 1 0 0,0 1 0 0 0,1-1 0 0 0,-1 1-1 0 0,1-1 1 0 0,-1 1 0 0 0,1-1-1 0 0,0 1 1 0 0,0-1 0 0 0,0 1-1 0 0,0-1 1 0 0,0 1 0 0 0,0 0 0 0 0,0-1-1 0 0,0 1 1 0 0,0-1 0 0 0,1 1-1 0 0,-1-1 1 0 0,1 1 0 0 0,-1-1 0 0 0,1 1-1 0 0,1 1 1 0 0,-1-2-34 0 0,0 1 1 0 0,0-1 0 0 0,1 1-1 0 0,-1-1 1 0 0,1 0-1 0 0,-1 1 1 0 0,1-1-1 0 0,0 0 1 0 0,-1 0-1 0 0,1 0 1 0 0,0 0-1 0 0,0-1 1 0 0,0 1 0 0 0,-1 0-1 0 0,1-1 1 0 0,0 0-1 0 0,0 1 1 0 0,0-1-1 0 0,0 0 1 0 0,0 0-1 0 0,0 0 1 0 0,0 0-1 0 0,0 0 1 0 0,0 0 0 0 0,0-1-1 0 0,0 1 1 0 0,0 0-1 0 0,0-1 1 0 0,-1 0-1 0 0,1 0 1 0 0,0 1-1 0 0,0-1 1 0 0,-1 0-1 0 0,1 0 1 0 0,0 0 0 0 0,-1-1-1 0 0,1 1 1 0 0,-1 0-1 0 0,1-1 1 0 0,-1 1-1 0 0,0-1 1 0 0,0 1-1 0 0,1-1 1 0 0,-1 1-1 0 0,0-1 1 0 0,0 0-1 0 0,-1 0 1 0 0,1 1 0 0 0,0-1-1 0 0,-1 0 1 0 0,1 0-1 0 0,-1 0 1 0 0,1 0-1 0 0,-1-3 1 0 0,0 4 37 0 0,0-1 0 0 0,0 0 0 0 0,-1 1 0 0 0,1-1-1 0 0,-1 1 1 0 0,1-1 0 0 0,-1 1 0 0 0,0-1 0 0 0,1 1 0 0 0,-1-1 0 0 0,0 1 0 0 0,0 0 0 0 0,0-1 0 0 0,0 1 0 0 0,0 0 0 0 0,0 0 0 0 0,0 0 0 0 0,-1-1 0 0 0,1 1-1 0 0,0 1 1 0 0,0-1 0 0 0,-1 0 0 0 0,1 0 0 0 0,-1 0 0 0 0,1 1 0 0 0,-1-1 0 0 0,1 1 0 0 0,-1-1 0 0 0,1 1 0 0 0,-1 0 0 0 0,0-1 0 0 0,1 1 0 0 0,-1 0 0 0 0,0 0 0 0 0,1 0-1 0 0,-1 0 1 0 0,1 0 0 0 0,-1 1 0 0 0,0-1 0 0 0,1 1 0 0 0,-1-1 0 0 0,1 1 0 0 0,-1-1 0 0 0,1 1 0 0 0,-1 0 0 0 0,1-1 0 0 0,0 1 0 0 0,-1 0 0 0 0,1 0 0 0 0,0 0-1 0 0,-1 0 1 0 0,1 0 0 0 0,0 1 0 0 0,0-1 0 0 0,0 0 0 0 0,0 0 0 0 0,0 1 0 0 0,0-1 0 0 0,0 2 0 0 0,0-2-3 0 0,1 0 1 0 0,0-1-1 0 0,-1 1 0 0 0,1 0 0 0 0,0 0 1 0 0,-1-1-1 0 0,1 1 0 0 0,0 0 1 0 0,0 0-1 0 0,0 0 0 0 0,-1-1 1 0 0,1 1-1 0 0,0 0 0 0 0,0 0 1 0 0,0 0-1 0 0,1-1 0 0 0,-1 1 0 0 0,0 0 1 0 0,0 0-1 0 0,0 0 0 0 0,0-1 1 0 0,1 1-1 0 0,-1 0 0 0 0,0 0 1 0 0,1-1-1 0 0,-1 1 0 0 0,1 0 1 0 0,-1-1-1 0 0,1 2 0 0 0,0-1-26 0 0,1-1 0 0 0,-1 1-1 0 0,1 0 1 0 0,-1 0 0 0 0,0-1 0 0 0,1 1-1 0 0,-1-1 1 0 0,1 1 0 0 0,0-1 0 0 0,-1 0-1 0 0,1 0 1 0 0,-1 1 0 0 0,1-1-1 0 0,1-1 1 0 0,1 2-35 0 0,-1-2 1 0 0,0 1-1 0 0,0 0 0 0 0,1-1 1 0 0,-1 1-1 0 0,0-1 0 0 0,0 0 0 0 0,0 0 1 0 0,0 0-1 0 0,0-1 0 0 0,0 1 1 0 0,0-1-1 0 0,0 1 0 0 0,5-5 0 0 0,-7 4 15 0 0,0 1 0 0 0,0-1 0 0 0,0 1 0 0 0,-1-1 0 0 0,1 0 0 0 0,0 1 0 0 0,-1-1 0 0 0,1 0-1 0 0,-1 1 1 0 0,1-1 0 0 0,-1 0 0 0 0,0 0 0 0 0,0 0 0 0 0,0 1 0 0 0,0-1 0 0 0,0 0 0 0 0,0 0-1 0 0,-1 0 1 0 0,0-2 0 0 0,1 3 4 0 0,0 1 0 0 0,-1-1 0 0 0,1 0 0 0 0,-1 1 0 0 0,1-1 0 0 0,-1 0-1 0 0,1 1 1 0 0,-1-1 0 0 0,1 1 0 0 0,-1-1 0 0 0,0 1 0 0 0,1-1 0 0 0,-1 1 0 0 0,0-1 0 0 0,1 1 0 0 0,-1 0-1 0 0,0-1 1 0 0,1 1 0 0 0,-1 0 0 0 0,0 0 0 0 0,0-1 0 0 0,0 1 0 0 0,1 0 0 0 0,-1 0 0 0 0,0 0-1 0 0,0 0 1 0 0,0 0 0 0 0,1 0 0 0 0,-1 0 0 0 0,0 0 0 0 0,0 1 0 0 0,1-1 0 0 0,-1 0 0 0 0,0 0-1 0 0,0 1 1 0 0,1-1 0 0 0,-1 0 0 0 0,0 1 0 0 0,1-1 0 0 0,-1 1 0 0 0,0-1 0 0 0,1 1 0 0 0,-1-1-1 0 0,0 2 1 0 0,-6 12-5362 0 0,7-8 802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16 552 0 0,'0'0'9261'0'0,"-111"-14"-9261"0"0,99 14-76 0 0,0-2-40 0 0,4 2-596 0 0,2 0-340 0 0,-2 0-572 0 0,4 0-553 0 0,4 9-1851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340 183 8 0 0,'0'0'3312'0'0,"6"0"259"0"0,-14-3-3638 0 0,1 0 1 0 0,-1 0-1 0 0,1-1 0 0 0,0 1 0 0 0,-8-7 0 0 0,-14-7-66 0 0,-214-111-5645 0 0,222 117 5347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1814 841 856 0 0,'0'0'6443'0'0,"-9"-9"-6196"0"0,-7-7-544 0 0,0 2 0 0 0,-1 0 0 0 0,0 1-1 0 0,-1 1 1 0 0,-22-12 0 0 0,2 8-2391 0 0,-76-20 1 0 0,79 26 3733 0 0,-1-1 0 0 0,-62-29 0 0 0,48 11 1737 0 0,22 13-2726 0 0,0 1-1 0 0,-53-19 1 0 0,-132-44 603 0 0,24 2-1866 0 0,140 54 447 0 0,-124-55-3525 0 0,61 23 8229 0 0,21 8-624 0 0,0-3-4734 0 0,-144-72-5311 0 0,216 112 6705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6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487 251 60 0 0,'0'0'2762'0'0,"-18"-10"-2680"0"0,-70-33 505 0 0,9 4 3468 0 0,23 11-3580 0 0,-28-18-3868 0 0,-57-28-1083 0 0,120 64 4324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411 255 212 0 0,'0'0'2578'0'0,"-19"-9"-2520"0"0,-8-4-30 0 0,5 3 77 0 0,0-1 1 0 0,-24-17-1 0 0,-71-41 3481 0 0,-26-16-5228 0 0,142 84 1467 0 0,0 1-1 0 0,0-1 1 0 0,0 1 0 0 0,0-1 0 0 0,0 0 0 0 0,1 1-1 0 0,-1-1 1 0 0,0 0 0 0 0,0 0 0 0 0,1 0 0 0 0,-1 1 0 0 0,0-1-1 0 0,1 0 1 0 0,-1 0 0 0 0,1 0 0 0 0,-1 0 0 0 0,1 0-1 0 0,-1 0 1 0 0,1 0 0 0 0,0 0 0 0 0,0 0 0 0 0,-1-1-1 0 0,1 1 1 0 0,0-1 0 0 0,2-5-525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174 6 832 0 0,'0'0'6485'0'0,"-13"-5"-2964"0"0,6 5-3529 0 0,0 0 0 0 0,0 0 0 0 0,0 1 0 0 0,0 0-1 0 0,0 0 1 0 0,0 0 0 0 0,0 1 0 0 0,0 0 0 0 0,1 1 0 0 0,-1-1-1 0 0,1 1 1 0 0,-1 1 0 0 0,1-1 0 0 0,0 1 0 0 0,0 0 0 0 0,0 0-1 0 0,1 1 1 0 0,0 0 0 0 0,0 0 0 0 0,0 0 0 0 0,0 1 0 0 0,1-1-1 0 0,-7 11 1 0 0,9-9-9 0 0,1 0 0 0 0,-1 0 0 0 0,1 0 1 0 0,0 0-1 0 0,0 0 0 0 0,1 0 0 0 0,0 0 0 0 0,0 0 0 0 0,1 0 0 0 0,0 0 0 0 0,0-1 0 0 0,1 1 0 0 0,0 0 0 0 0,0 0 0 0 0,0-1 0 0 0,1 1 0 0 0,0-1 0 0 0,0 0 0 0 0,1 0 1 0 0,-1 0-1 0 0,6 6 0 0 0,-3-3 34 0 0,0-1 0 0 0,0 0 0 0 0,1 0 0 0 0,0 0 1 0 0,0-1-1 0 0,1 0 0 0 0,0-1 0 0 0,0 0 0 0 0,1 0 1 0 0,-1-1-1 0 0,1 0 0 0 0,1 0 0 0 0,16 6 0 0 0,-22-10-28 0 0,-1 0 0 0 0,1 0 0 0 0,-1 0 0 0 0,1-1 0 0 0,-1 1 0 0 0,1-1 0 0 0,-1 0 0 0 0,1 0 0 0 0,-1 0 0 0 0,1-1 0 0 0,-1 1 0 0 0,1-1 0 0 0,-1 0 0 0 0,1 0 0 0 0,-1 0 0 0 0,0 0 0 0 0,1 0 0 0 0,-1-1 1 0 0,0 0-1 0 0,5-3 0 0 0,-4 0-3 0 0,0 0 0 0 0,0 0 0 0 0,0 0 0 0 0,-1-1 0 0 0,0 0 0 0 0,0 1 0 0 0,0-1 1 0 0,-1 0-1 0 0,0-1 0 0 0,3-10 0 0 0,-1-1-35 0 0,0 0 1 0 0,-2 0-1 0 0,0 0 0 0 0,0 0 1 0 0,-2 0-1 0 0,-3-29 0 0 0,3 44-26 0 0,-1 0 0 0 0,1 1 0 0 0,-1-1 0 0 0,0 0 0 0 0,0 1-1 0 0,0-1 1 0 0,0 1 0 0 0,0-1 0 0 0,-1 1 0 0 0,1-1 0 0 0,-1 1-1 0 0,0 0 1 0 0,0 0 0 0 0,0 0 0 0 0,0 0 0 0 0,0 0 0 0 0,0 0 0 0 0,0 1-1 0 0,0-1 1 0 0,-1 1 0 0 0,1-1 0 0 0,-5-1 0 0 0,4 2-225 0 0,0 0 0 0 0,0 0 1 0 0,0 0-1 0 0,0 1 0 0 0,0-1 0 0 0,0 1 1 0 0,0 0-1 0 0,0 0 0 0 0,0 0 0 0 0,0 0 1 0 0,0 0-1 0 0,-6 2 0 0 0,-4 4-1833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0 4112 0 0,'0'0'7783'0'0,"10"15"-7319"0"0,0 3-325 0 0,-6-11-79 0 0,-1 0-1 0 0,1-1 1 0 0,1 1-1 0 0,-1-1 0 0 0,1 0 1 0 0,0 0-1 0 0,1 0 1 0 0,8 7-1 0 0,-8-9-77 0 0,-1 0 0 0 0,1 0 0 0 0,0 0 0 0 0,0-1 0 0 0,0 0 0 0 0,0 0 0 0 0,1-1 0 0 0,-1 1 0 0 0,12 1 0 0 0,-12-3-604 0 0,1 0-1 0 0,-1 0 1 0 0,1-1 0 0 0,0 0 0 0 0,0 0 0 0 0,7-2-1 0 0,4-2-3162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74 114 5080 0 0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1 192 0 0,'0'0'1497'0'0,"3"14"-213"0"0,-2-11-3826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1816 101 772 0 0,'0'0'2638'0'0,"-7"-3"-2452"0"0,-32-14 98 0 0,15 5 42 0 0,0 2 0 0 0,0 0 0 0 0,-1 2 0 0 0,0 1 0 0 0,0 1 0 0 0,-37-4 1 0 0,-182-6 427 0 0,227 15-687 0 0,0 0 0 0 0,1 1-1 0 0,-1 1 1 0 0,0 1 0 0 0,0 1 0 0 0,1 0-1 0 0,-19 6 1 0 0,8 1-75 0 0,1 0-1 0 0,0 3 1 0 0,-33 19-1 0 0,34-14 83 0 0,0 0 0 0 0,1 2 0 0 0,1 0 0 0 0,1 2-1 0 0,-37 45 1 0 0,26-29-7 0 0,13-15 38 0 0,2-5 43 0 0,1 1-1 0 0,0 2 1 0 0,2-1-1 0 0,0 2 1 0 0,2 0 0 0 0,0 0-1 0 0,-12 30 1 0 0,-24 72 401 0 0,26-65-425 0 0,-3-1 0 0 0,-3-2 0 0 0,-2 0 0 0 0,-59 79 0 0 0,59-96-31 0 0,-1-1 0 0 0,-2-1 0 0 0,-38 32 0 0 0,5-5 74 0 0,44-38-70 0 0,2 1 0 0 0,1 1 1 0 0,1 0-1 0 0,1 2 0 0 0,2 0 0 0 0,-23 57 1 0 0,35-74-69 0 0,-1 0 0 0 0,2 0 1 0 0,-1 1-1 0 0,2-1 1 0 0,0 1-1 0 0,1-1 0 0 0,0 1 1 0 0,1 0-1 0 0,3 24 1 0 0,2-3-24 0 0,2 0 1 0 0,18 51 0 0 0,-19-63 11 0 0,-4-15-16 0 0,0 0-1 0 0,0 0 1 0 0,1-1 0 0 0,6 13-1 0 0,-8-18-8 0 0,0-1-1 0 0,0 1 0 0 0,1 0 0 0 0,-1-1 1 0 0,0 1-1 0 0,1-1 0 0 0,-1 0 0 0 0,1 1 1 0 0,-1-1-1 0 0,1 0 0 0 0,0 0 0 0 0,-1 0 1 0 0,1 0-1 0 0,0 0 0 0 0,0 0 0 0 0,0 0 1 0 0,0-1-1 0 0,0 1 0 0 0,0-1 0 0 0,0 1 1 0 0,0-1-1 0 0,0 0 0 0 0,3 0 0 0 0,73 2-51 0 0,103 17 0 0 0,-130-15 6 0 0,0-1-1 0 0,78-8 1 0 0,-68 2 40 0 0,75 4 0 0 0,-118 1 37 0 0,-1-1-1 0 0,0 2 0 0 0,0 1 0 0 0,0 0 1 0 0,0 1-1 0 0,-1 0 0 0 0,1 2 0 0 0,15 8 1 0 0,147 117 950 0 0,-156-112-962 0 0,76 59 65 0 0,-88-71-70 0 0,1-1-1 0 0,0 0 1 0 0,0 0 0 0 0,1-2 0 0 0,-1 1 0 0 0,26 5 0 0 0,29-1 9 0 0,0-3 0 0 0,113-2-1 0 0,-175-5-14 0 0,32-4-11 0 0,0-1 0 0 0,-1-1 0 0 0,1-3 0 0 0,-1-1 1 0 0,44-18-1 0 0,-29 7-87 0 0,0-2 1 0 0,80-51-1 0 0,-63 33 2 0 0,-24 16 71 0 0,-1-1 1 0 0,-1-2-1 0 0,-2-2 0 0 0,-1-2 1 0 0,51-52-1 0 0,-45 15-197 0 0,-6 9 238 0 0,-6 14 9 0 0,-1 0 0 0 0,37-76-1 0 0,-57 94-61 0 0,0-1-1 0 0,-2 0 1 0 0,-1-1-1 0 0,10-60 1 0 0,-12 29-30 0 0,0-93 1 0 0,-8 144 43 0 0,-1-1 0 0 0,-1 1 0 0 0,1-1 0 0 0,-2 1 0 0 0,1 0 0 0 0,-1 1 0 0 0,-1-1 0 0 0,-9-15 0 0 0,-16-38 121 0 0,15 22-73 0 0,-2 1 1 0 0,-1 1-1 0 0,-3 1 1 0 0,-1 1-1 0 0,-1 1 1 0 0,-2 1-1 0 0,-39-42 1 0 0,51 63-7 0 0,0 0 0 0 0,0 2-1 0 0,-2-1 1 0 0,1 2 0 0 0,-1 0 0 0 0,-1 1 0 0 0,0 1 0 0 0,-1 0 0 0 0,0 1 0 0 0,0 0 0 0 0,-20-5-1 0 0,8 3-11 0 0,1-1-1 0 0,-45-27 0 0 0,18 10-6 0 0,33 16-4 0 0,1 0 0 0 0,0-2 1 0 0,-34-28-1 0 0,28 20 59 0 0,0 3-1 0 0,-37-21 1 0 0,59 37-250 0 0,0 1 0 0 0,-1-1-1 0 0,1 1 1 0 0,-1 0 0 0 0,0 1 0 0 0,1-1-1 0 0,-1 1 1 0 0,-9 0 0 0 0,27 1-10383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 80 0 0,'0'0'1942'0'0,"-16"-1"-644"0"0,15 4-1197 0 0,1 0 1 0 0,-1 0 0 0 0,0-1 0 0 0,0 1 0 0 0,0-1-1 0 0,0 1 1 0 0,0-1 0 0 0,0 1 0 0 0,-1-1-1 0 0,1 1 1 0 0,-1-1 0 0 0,0 0 0 0 0,0 0 0 0 0,-2 3-1 0 0,-36 29-197 0 0,26-23 120 0 0,-180 153-582 0 0,-202 175-3579 0 0,373-318 4058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5108 0 0,'0'0'4042'0'0,"0"-14"-3720"0"0,0-143 10 0 0,0 157-323 0 0,0 0 1 0 0,0 0 0 0 0,0 0 0 0 0,0-1 0 0 0,0 1-1 0 0,0 0 1 0 0,0 0 0 0 0,0 0 0 0 0,1 0 0 0 0,-1 0 0 0 0,0 0-1 0 0,0-1 1 0 0,0 1 0 0 0,0 0 0 0 0,0 0 0 0 0,0 0-1 0 0,0 0 1 0 0,0 0 0 0 0,0 0 0 0 0,0 0 0 0 0,0 0 0 0 0,1-1-1 0 0,-1 1 1 0 0,0 0 0 0 0,0 0 0 0 0,0 0 0 0 0,0 0-1 0 0,0 0 1 0 0,0 0 0 0 0,1 0 0 0 0,-1 0 0 0 0,0 0 0 0 0,0 0-1 0 0,0 0 1 0 0,0 0 0 0 0,0 0 0 0 0,0 0 0 0 0,1 0-1 0 0,-1 0 1 0 0,0 0 0 0 0,0 0 0 0 0,0 0 0 0 0,0 0 0 0 0,0 0-1 0 0,1 0 1 0 0,-1 0 0 0 0,0 0 0 0 0,0 0 0 0 0,0 0-1 0 0,0 0 1 0 0,0 1 0 0 0,0-1 0 0 0,0 0 0 0 0,1 0 0 0 0,11 8 31 0 0,6 8-570 0 0,-7-2 405 0 0,0 1 293 0 0,1 0 1 0 0,0-2-1 0 0,0 1 0 0 0,2-2 0 0 0,-1 1 1 0 0,27 16-1 0 0,-39-28-169 0 0,-1-1 0 0 0,0 0 0 0 0,0 0 1 0 0,1 0-1 0 0,-1 0 0 0 0,0 1 0 0 0,1-1 0 0 0,-1 0 0 0 0,0 0 0 0 0,1 0 1 0 0,-1 0-1 0 0,0 0 0 0 0,1 0 0 0 0,-1 0 0 0 0,1 0 0 0 0,-1 0 1 0 0,0 0-1 0 0,1 0 0 0 0,-1 0 0 0 0,0 0 0 0 0,1 0 0 0 0,-1 0 0 0 0,0-1 1 0 0,1 1-1 0 0,-1 0 0 0 0,0 0 0 0 0,0 0 0 0 0,1 0 0 0 0,-1-1 0 0 0,0 1 1 0 0,1 0-1 0 0,-1 0 0 0 0,0-1 0 0 0,0 1 0 0 0,0 0 0 0 0,1 0 0 0 0,-1-1 1 0 0,0 1-1 0 0,0 0 0 0 0,0-1 0 0 0,1 1 0 0 0,-1 0 0 0 0,0-1 1 0 0,0 0-1 0 0,1-24 23 0 0,-10-30 72 0 0,9 53-88 0 0,-7-22-23 0 0,-4-20-1348 0 0,13 16-2900 0 0,10 20 927 0 0,-4 7 1713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1456 1 284 0 0,'0'0'2281'0'0,"-11"9"-1984"0"0,-1087 943 443 0 0,783-699-3391 0 0,283-227 1968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1050 1 356 0 0,'0'0'4082'0'0,"-11"12"-4010"0"0,-199 197-46 0 0,-199 158-620 0 0,50-47-2857 0 0,298-263 2960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1 604 0 0,'0'0'3572'0'0,"-115"113"-3572"0"0,62-65-52 0 0,-9 6-272 0 0,-4 5-108 0 0,-1 4-440 0 0,-1 2 76 0 0,2 0 236 0 0,2-2-40 0 0,7-4 76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 1121 236 0 0,'0'0'3653'0'0,"-10"28"-1813"0"0,10-28-1819 0 0,0 0 0 0 0,0 0 1 0 0,0 0-1 0 0,-1 0 1 0 0,1 0-1 0 0,0 0 1 0 0,0 0-1 0 0,0 0 1 0 0,0 0-1 0 0,-1 0 1 0 0,1 0-1 0 0,0 0 1 0 0,0 0-1 0 0,0 0 0 0 0,0 0 1 0 0,-1 0-1 0 0,1 1 1 0 0,0-1-1 0 0,0 0 1 0 0,0 0-1 0 0,0 0 1 0 0,-1 0-1 0 0,1 0 1 0 0,0 0-1 0 0,0 1 1 0 0,0-1-1 0 0,0 0 0 0 0,0 0 1 0 0,0 0-1 0 0,0 0 1 0 0,0 0-1 0 0,0 1 1 0 0,-1-1-1 0 0,1 0 1 0 0,0 0-1 0 0,0 0 1 0 0,0 1-1 0 0,0-1 1 0 0,0 0-1 0 0,0 0 0 0 0,0 0 1 0 0,0 0-1 0 0,0 1 1 0 0,0-1-1 0 0,0 0 1 0 0,0 0-1 0 0,1 0 1 0 0,-1 0-1 0 0,0 1 1 0 0,0-1-1 0 0,0 0 1 0 0,0 0-1 0 0,0 0 0 0 0,0 0 1 0 0,0 1-1 0 0,0-1 1 0 0,0 0-1 0 0,1 0 1 0 0,-1 0-1 0 0,0 0 1 0 0,0 0-1 0 0,0 0 1 0 0,0 1-1 0 0,1-1 1 0 0,16-3 164 0 0,25-10 488 0 0,53-26-503 0 0,1 5 0 0 0,141-32 0 0 0,311-90 323 0 0,-394 111-477 0 0,113-42 288 0 0,39-22-605 0 0,-76 46 1706 0 0,131-38-266 0 0,-290 79-1046 0 0,145-42 95 0 0,75-8-402 0 0,-137 31 289 0 0,-147 39-56 0 0,234-57 107 0 0,-25 5-410 0 0,-166 47 354 0 0,-34 6-127 0 0,-1-1-1 0 0,1 0 0 0 0,0-2 1 0 0,27-9-1 0 0,4-1 103 0 0,-38 12-9 0 0,0-1-1 0 0,0 1 1 0 0,0-2-1 0 0,0 1 1 0 0,14-9-1 0 0,-20 10-19 0 0,0 1-1 0 0,0-1 0 0 0,0 1 0 0 0,0 0 0 0 0,0 0 0 0 0,0 0 0 0 0,0 0 0 0 0,1 0 0 0 0,-1 1 1 0 0,0-1-1 0 0,4 1 0 0 0,-3-1-23 0 0,0 1 1 0 0,0-1 0 0 0,0-1 0 0 0,0 1-1 0 0,0 0 1 0 0,-1-1 0 0 0,1 0 0 0 0,3-2-1 0 0,-3 2 37 0 0,0-1 0 0 0,0 1 0 0 0,0 1-1 0 0,0-1 1 0 0,1 0 0 0 0,-1 1 0 0 0,0 0-1 0 0,7-1 1 0 0,-8 2 268 0 0,-4 2 1373 0 0,-3 3-2044 0 0,-14 19 176 0 0,1-2-20 0 0,-1 1 1 0 0,-36 32-1 0 0,46-46 208 0 0,-1-1-1 0 0,1 1 1 0 0,0 1-1 0 0,-10 16 1 0 0,12 3 43 0 0,6-29 18 0 0,21-35-1652 0 0,-2 10 1733 0 0,2 1-1 0 0,45-41 1 0 0,-60 60-136 0 0,-4 4 1 0 0,0-1 0 0 0,0 1 0 0 0,0 0 0 0 0,0-1 0 0 0,0 0 0 0 0,-1 1 0 0 0,1-1 0 0 0,-1 0 0 0 0,1 0 0 0 0,-1 1 0 0 0,0-1 0 0 0,1 0 0 0 0,-1 0 0 0 0,1-4 0 0 0,-2 6-1 0 0,0-1-2 0 0,0 0-1 0 0,0 1 182 0 0,-70 1 330 0 0,57-2-611 0 0,0-2 0 0 0,1 0-1 0 0,-1 0 1 0 0,1-1 0 0 0,0 0-1 0 0,-23-13 1 0 0,-1 1-4771 0 0,31 14 955 0 0,0 1 1291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 37 2032 0 0,'0'0'6595'0'0,"6"-33"-4278"0"0,25 31-2182 0 0,-25 1-63 0 0,1 1 0 0 0,0 0 0 0 0,0 0 1 0 0,-1 0-1 0 0,11 2 0 0 0,-15-1-65 0 0,1 0 0 0 0,0 0 0 0 0,-1 0 0 0 0,1 0 0 0 0,-1 0 0 0 0,0 1 0 0 0,1-1 1 0 0,-1 1-1 0 0,0-1 0 0 0,0 1 0 0 0,0 0 0 0 0,0 0 0 0 0,0 0 0 0 0,0 0 0 0 0,-1 1 0 0 0,1-1 0 0 0,1 3 0 0 0,0-1-8 0 0,-1 0-1 0 0,1 0 1 0 0,-1 1-1 0 0,0-1 1 0 0,-1 0-1 0 0,1 1 1 0 0,-1-1-1 0 0,0 1 1 0 0,0-1 0 0 0,0 1-1 0 0,-1 0 1 0 0,1-1-1 0 0,-1 1 1 0 0,0 0-1 0 0,-1-1 1 0 0,1 1-1 0 0,-1 0 1 0 0,0-1-1 0 0,0 1 1 0 0,0-1 0 0 0,-1 1-1 0 0,0-1 1 0 0,1 1-1 0 0,-5 5 1 0 0,3-6-60 0 0,-1 0 0 0 0,0 0 0 0 0,0 0 0 0 0,0 0 0 0 0,0-1 0 0 0,0 1 0 0 0,-1-1 0 0 0,0 0 0 0 0,1-1 0 0 0,-1 1 0 0 0,0-1 0 0 0,-1 0 0 0 0,1 0 0 0 0,0 0 0 0 0,0-1 0 0 0,-1 0 0 0 0,1 0 0 0 0,-1 0 0 0 0,1-1 0 0 0,-10 0 0 0 0,8 1-376 0 0,-13-3-2121 0 0,14-7-2726 0 0,6 5 3657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29 12 88 0 0,'0'0'7401'0'0,"-14"-12"-5977"0"0,12 18-1208 0 0,-1 0-1 0 0,1-1 0 0 0,0 1 0 0 0,0 1 1 0 0,1-1-1 0 0,0 0 0 0 0,0 0 0 0 0,0 0 1 0 0,1 1-1 0 0,0-1 0 0 0,0 0 0 0 0,1 1 1 0 0,0-1-1 0 0,0 0 0 0 0,0 0 0 0 0,1 0 1 0 0,0 0-1 0 0,3 8 0 0 0,-4-11-239 0 0,1-1 0 0 0,0 1 0 0 0,0 0 0 0 0,0-1 0 0 0,0 0 0 0 0,1 1 0 0 0,-1-1-1 0 0,0 0 1 0 0,1 0 0 0 0,0 0 0 0 0,-1 0 0 0 0,1-1 0 0 0,0 1 0 0 0,0-1 0 0 0,0 0 0 0 0,0 0 0 0 0,0 0 0 0 0,0 0 0 0 0,0 0-1 0 0,0-1 1 0 0,1 1 0 0 0,-1-1 0 0 0,0 0 0 0 0,0 0 0 0 0,1 0 0 0 0,-1 0 0 0 0,0-1 0 0 0,0 1 0 0 0,0-1 0 0 0,0 0-1 0 0,0 0 1 0 0,0 0 0 0 0,0 0 0 0 0,0 0 0 0 0,3-3 0 0 0,11-5-1214 0 0,0-2 0 0 0,0 0-1 0 0,-1-1 1 0 0,23-22 0 0 0,-14 12-1864 0 0,8-4 259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60 34 1904 0 0,'0'0'5367'0'0,"-22"24"-3236"0"0,22-23-2116 0 0,0-1 0 0 0,0 1 0 0 0,0-1 0 0 0,0 1 0 0 0,0-1 0 0 0,0 1 0 0 0,0-1 0 0 0,0 1 0 0 0,0-1 1 0 0,0 1-1 0 0,0-1 0 0 0,1 0 0 0 0,-1 1 0 0 0,0-1 0 0 0,0 1 0 0 0,1-1 0 0 0,-1 0 0 0 0,0 1 0 0 0,1-1 0 0 0,-1 0 0 0 0,0 1 0 0 0,1-1 0 0 0,-1 0 0 0 0,0 1 0 0 0,1-1 0 0 0,-1 0 0 0 0,0 0 0 0 0,1 1 0 0 0,-1-1 0 0 0,1 0 0 0 0,-1 0 0 0 0,1 0 0 0 0,-1 0 0 0 0,1 1 0 0 0,-1-1 0 0 0,1 0 0 0 0,-1 0 0 0 0,0 0 0 0 0,1 0 1 0 0,-1 0-1 0 0,1 0 0 0 0,-1 0 0 0 0,1-1 0 0 0,-1 1 0 0 0,1 0 0 0 0,-1 0 0 0 0,1 0 0 0 0,-1 0 0 0 0,0-1 0 0 0,1 1 0 0 0,-1 0 0 0 0,1 0 0 0 0,-1-1 0 0 0,0 1 0 0 0,1 0 0 0 0,-1 0 0 0 0,0-1 0 0 0,1 0 0 0 0,1 0-45 0 0,-1 0-1 0 0,1 0 1 0 0,-1 0-1 0 0,0 0 1 0 0,1 0-1 0 0,-1-1 1 0 0,0 1 0 0 0,0 0-1 0 0,0-1 1 0 0,0 1-1 0 0,0-1 1 0 0,0 1-1 0 0,-1-1 1 0 0,1 1-1 0 0,0-1 1 0 0,-1 0 0 0 0,1 1-1 0 0,-1-1 1 0 0,1-2-1 0 0,-1 3-4 0 0,0-1 0 0 0,0 1-1 0 0,0 0 1 0 0,0 0 0 0 0,0-1-1 0 0,0 1 1 0 0,-1 0 0 0 0,1 0-1 0 0,0 0 1 0 0,-1-1 0 0 0,1 1 0 0 0,-1 0-1 0 0,1 0 1 0 0,-1 0 0 0 0,1 0-1 0 0,-1 0 1 0 0,0 0 0 0 0,-1-1-1 0 0,2 1 46 0 0,-1 1 0 0 0,1 0 1 0 0,-1-1-1 0 0,1 1 0 0 0,-1 0 0 0 0,0 0 0 0 0,1 0 0 0 0,-1-1 0 0 0,0 1 0 0 0,1 0 0 0 0,-1 0 0 0 0,1 0 0 0 0,-1 0 0 0 0,0 0 0 0 0,1 0 0 0 0,-1 0 0 0 0,0 1 0 0 0,1-1 0 0 0,-1 0 0 0 0,1 0 0 0 0,-1 0 0 0 0,0 1 0 0 0,1-1 0 0 0,-2 1 0 0 0,0 0 40 0 0,1 0 0 0 0,-1 0 1 0 0,0 1-1 0 0,1-1 0 0 0,-1 1 0 0 0,1-1 0 0 0,-1 1 0 0 0,1 0 0 0 0,0-1 0 0 0,0 1 0 0 0,0 0 0 0 0,0 0 1 0 0,0 0-1 0 0,0 0 0 0 0,0 0 0 0 0,1 0 0 0 0,-1 0 0 0 0,0 0 0 0 0,1 0 0 0 0,0 3 0 0 0,-1-4-47 0 0,1-1 0 0 0,0 1 1 0 0,0 0-1 0 0,0 0 0 0 0,0-1 0 0 0,0 1 0 0 0,1 0 0 0 0,-1 0 0 0 0,0-1 0 0 0,0 1 0 0 0,0 0 0 0 0,1-1 0 0 0,-1 1 1 0 0,0 0-1 0 0,1-1 0 0 0,-1 1 0 0 0,0 0 0 0 0,1-1 0 0 0,-1 1 0 0 0,1-1 0 0 0,-1 1 0 0 0,1-1 0 0 0,-1 1 0 0 0,1-1 1 0 0,-1 1-1 0 0,1-1 0 0 0,0 0 0 0 0,-1 1 0 0 0,1-1 0 0 0,0 0 0 0 0,-1 1 0 0 0,1-1 0 0 0,0 0 0 0 0,-1 0 0 0 0,1 0 1 0 0,0 1-1 0 0,0-1 0 0 0,-1 0 0 0 0,1 0 0 0 0,0 0 0 0 0,-1 0 0 0 0,1 0 0 0 0,0-1 0 0 0,0 1 0 0 0,-1 0 0 0 0,2 0 1 0 0,-1-1-49 0 0,1 1 1 0 0,-1-1-1 0 0,0 0 1 0 0,1 1-1 0 0,-1-1 1 0 0,0 0-1 0 0,0 0 1 0 0,0 1-1 0 0,0-1 1 0 0,0 0-1 0 0,0 0 1 0 0,0 0-1 0 0,0 0 1 0 0,0-1-1 0 0,0 1 1 0 0,-1 0-1 0 0,1 0 1 0 0,0 0-1 0 0,-1-1 1 0 0,1 1 0 0 0,-1 0-1 0 0,1-1 1 0 0,-1 1-1 0 0,0 0 1 0 0,0-1-1 0 0,1 1 1 0 0,-1-2-1 0 0,-1 2 42 0 0,1 1 1 0 0,0-1-1 0 0,-1 0 0 0 0,1 1 1 0 0,0-1-1 0 0,-1 1 0 0 0,1-1 1 0 0,-1 1-1 0 0,1-1 0 0 0,-1 1 1 0 0,1-1-1 0 0,-1 1 0 0 0,1 0 1 0 0,-1-1-1 0 0,0 1 0 0 0,1 0 0 0 0,-1-1 1 0 0,1 1-1 0 0,-1 0 0 0 0,0 0 1 0 0,1-1-1 0 0,-1 1 0 0 0,0 0 1 0 0,1 0-1 0 0,-1 0 0 0 0,0 0 1 0 0,1 0-1 0 0,-1 0 0 0 0,0 0 1 0 0,0 0-1 0 0,1 1 0 0 0,-1-1 0 0 0,0 0 1 0 0,1 0-1 0 0,-1 0 0 0 0,1 1 1 0 0,-1-1-1 0 0,0 1 0 0 0,-1-1 31 0 0,1 0 0 0 0,-1 1 0 0 0,1-1 0 0 0,0 1 0 0 0,-1-1 0 0 0,1 1 0 0 0,0-1 0 0 0,-1 1 0 0 0,1 0 0 0 0,0 0-1 0 0,0 0 1 0 0,0 0 0 0 0,0 0 0 0 0,0 0 0 0 0,0 0 0 0 0,0 0 0 0 0,0 0 0 0 0,0 0 0 0 0,0 0 0 0 0,1 1 0 0 0,-1-1 0 0 0,0 2 0 0 0,0 0 32 0 0,1 0 0 0 0,0 0 1 0 0,0 0-1 0 0,0 0 1 0 0,0 0-1 0 0,0 0 0 0 0,1 0 1 0 0,-1 0-1 0 0,2 5 0 0 0,-1-7-54 0 0,-1 0 0 0 0,0-1 0 0 0,1 1 0 0 0,-1 0 0 0 0,1 0 0 0 0,-1-1 0 0 0,1 1 0 0 0,-1 0 0 0 0,1-1 0 0 0,0 1 0 0 0,-1-1 0 0 0,1 1 0 0 0,0-1 0 0 0,-1 1 0 0 0,1-1 0 0 0,0 1 0 0 0,0-1 0 0 0,-1 0 0 0 0,1 1 0 0 0,0-1 0 0 0,0 0 0 0 0,0 0 0 0 0,0 1 0 0 0,-1-1 0 0 0,1 0 0 0 0,0 0 0 0 0,0 0 0 0 0,0 0 0 0 0,0 0 0 0 0,0 0 0 0 0,0 0 0 0 0,-1-1 0 0 0,1 1-1 0 0,0 0 1 0 0,0 0 0 0 0,0-1 0 0 0,-1 1 0 0 0,1 0 0 0 0,1-2 0 0 0,0 2-45 0 0,-1-1 0 0 0,0 0 0 0 0,0 0 1 0 0,0 0-1 0 0,0 0 0 0 0,0 0 0 0 0,0 0 0 0 0,0-1 0 0 0,0 1 0 0 0,0 0 0 0 0,0 0 0 0 0,-1-1 0 0 0,1 1 0 0 0,0 0 0 0 0,-1-1 0 0 0,0 1 0 0 0,1-1 0 0 0,-1 1 1 0 0,0-1-1 0 0,1 1 0 0 0,-1-1 0 0 0,0 1 0 0 0,0-1 0 0 0,0-1 0 0 0,0 2 38 0 0,0 0 0 0 0,0 0 0 0 0,0 0-1 0 0,0 0 1 0 0,0 0 0 0 0,-1 0 0 0 0,1 0 0 0 0,0 0 0 0 0,-1 0 0 0 0,1 0-1 0 0,0 0 1 0 0,-1 0 0 0 0,1 0 0 0 0,-1 1 0 0 0,1-1 0 0 0,-1 0 0 0 0,0 0 0 0 0,1 0-1 0 0,-1 1 1 0 0,0-1 0 0 0,1 0 0 0 0,-1 0 0 0 0,0 1 0 0 0,0-1 0 0 0,0 1 0 0 0,0-1-1 0 0,0 1 1 0 0,0-1 0 0 0,1 1 0 0 0,-1 0 0 0 0,0-1 0 0 0,0 1 0 0 0,0 0-1 0 0,0 0 1 0 0,-2-1 0 0 0,2 2 50 0 0,-1-1-1 0 0,1 1 0 0 0,0-1 0 0 0,0 1 1 0 0,-1 0-1 0 0,1-1 0 0 0,0 1 1 0 0,0 0-1 0 0,0 0 0 0 0,0 0 1 0 0,0 0-1 0 0,0 0 0 0 0,0 0 1 0 0,0 0-1 0 0,0 0 0 0 0,0 0 1 0 0,1 0-1 0 0,-1 0 0 0 0,0 1 1 0 0,1-1-1 0 0,-1 0 0 0 0,1 0 1 0 0,-1 1-1 0 0,1-1 0 0 0,0 0 0 0 0,-1 1 1 0 0,1-1-1 0 0,0 1 0 0 0,0-1 1 0 0,0 0-1 0 0,0 2 0 0 0,0-1-24 0 0,0-1 1 0 0,0 0-1 0 0,0 1 0 0 0,0-1 0 0 0,0 0 0 0 0,0 1 0 0 0,0-1 0 0 0,1 0 0 0 0,-1 1 0 0 0,1-1 0 0 0,-1 0 0 0 0,1 0 0 0 0,-1 1 0 0 0,1-1 0 0 0,-1 0 1 0 0,1 0-1 0 0,0 0 0 0 0,0 0 0 0 0,-1 0 0 0 0,1 0 0 0 0,0 0 0 0 0,0 0 0 0 0,0 0 0 0 0,0 0 0 0 0,0-1 0 0 0,1 1 0 0 0,-1 0 0 0 0,0-1 0 0 0,0 1 1 0 0,0-1-1 0 0,1 1 0 0 0,-1-1 0 0 0,0 1 0 0 0,0-1 0 0 0,1 0 0 0 0,-1 0 0 0 0,3 0 0 0 0,-3 1-48 0 0,0-1 0 0 0,1 0 0 0 0,-1 0 0 0 0,0 0 0 0 0,1 0 0 0 0,-1 0 0 0 0,1-1 0 0 0,-1 1 0 0 0,0 0 0 0 0,0-1 0 0 0,1 1 0 0 0,-1-1 0 0 0,0 1 0 0 0,0-1 0 0 0,1 1 0 0 0,-1-1 0 0 0,0 0 0 0 0,0 0 0 0 0,0 0 1 0 0,0 1-1 0 0,0-1 0 0 0,0 0 0 0 0,0 0 0 0 0,0 0 0 0 0,1-3 0 0 0,-1 1-67 0 0,0-1 0 0 0,0 0 0 0 0,0 0 1 0 0,-1 0-1 0 0,1 0 0 0 0,-1 0 0 0 0,-1-6 1 0 0,1 4 94 0 0,0 4-17 0 0,-1 1 1 0 0,1 0-1 0 0,-1 0 0 0 0,0 0 0 0 0,1 0 0 0 0,-1 0 1 0 0,0 0-1 0 0,0 0 0 0 0,0 0 0 0 0,0 0 0 0 0,0 0 0 0 0,0 1 1 0 0,0-1-1 0 0,0 0 0 0 0,0 1 0 0 0,0-1 0 0 0,0 0 1 0 0,0 1-1 0 0,0 0 0 0 0,-1-1 0 0 0,1 1 0 0 0,0 0 0 0 0,0-1 1 0 0,-1 1-1 0 0,1 0 0 0 0,0 0 0 0 0,0 0 0 0 0,-1 0 1 0 0,1 0-1 0 0,0 0 0 0 0,-2 1 0 0 0,-1-1 32 0 0,0 0 1 0 0,1 0-1 0 0,-1 0 0 0 0,0 1 1 0 0,1-1-1 0 0,-1 1 1 0 0,0 0-1 0 0,1 0 0 0 0,-1 1 1 0 0,-3 1-1 0 0,6-2 44 0 0,-1 0 0 0 0,1 1 0 0 0,0-1 0 0 0,-1 1 0 0 0,1-1 0 0 0,0 1 0 0 0,0 0 0 0 0,0-1 0 0 0,0 1 0 0 0,0 0 1 0 0,1 0-1 0 0,-1-1 0 0 0,0 1 0 0 0,1 0 0 0 0,-1 0 0 0 0,1 0 0 0 0,0 0 0 0 0,0 0 0 0 0,0 0 0 0 0,0 3 0 0 0,40-5-169 0 0,-38-1 64 0 0,0 1 0 0 0,0-1 0 0 0,0 0 0 0 0,0 0 0 0 0,0 0 0 0 0,0-1-1 0 0,-1 1 1 0 0,1 0 0 0 0,0-1 0 0 0,-1 1 0 0 0,1-1 0 0 0,-1 1 0 0 0,1-1 0 0 0,-1 0 0 0 0,0 1 0 0 0,0-1-1 0 0,0 0 1 0 0,0 0 0 0 0,0 0 0 0 0,0 0 0 0 0,-1 0 0 0 0,2-4 0 0 0,-2 5 32 0 0,1 0 0 0 0,-1 0 0 0 0,0 0-1 0 0,1 0 1 0 0,-1 0 0 0 0,0 0 0 0 0,0 0 0 0 0,0 0 0 0 0,0 0 0 0 0,0 0-1 0 0,0 0 1 0 0,0 0 0 0 0,0 0 0 0 0,0 0 0 0 0,0 0 0 0 0,-1 0 0 0 0,1 0-1 0 0,0-1 1 0 0,-1 2 0 0 0,1-1 0 0 0,-1 0 0 0 0,1 0 0 0 0,-1 0 0 0 0,0 0-1 0 0,1 0 1 0 0,-1 0 0 0 0,0 0 0 0 0,1 1 0 0 0,-1-1 0 0 0,0 0 0 0 0,0 1-1 0 0,0-1 1 0 0,0 0 0 0 0,0 1 0 0 0,0-1 0 0 0,0 1 0 0 0,0-1 0 0 0,0 1-1 0 0,0 0 1 0 0,0 0 0 0 0,0-1 0 0 0,0 1 0 0 0,0 0 0 0 0,0 0 0 0 0,0 0-1 0 0,-2 0 1 0 0,2 1 64 0 0,0-1-1 0 0,0 1 1 0 0,0 0-1 0 0,0-1 1 0 0,0 1-1 0 0,0 0 1 0 0,0 0-1 0 0,0 0 1 0 0,0 0-1 0 0,0 0 1 0 0,0 0-1 0 0,1 0 1 0 0,-1 0-1 0 0,1 0 0 0 0,-1 0 1 0 0,0 1-1 0 0,1-1 1 0 0,0 0-1 0 0,-1 0 1 0 0,1 1-1 0 0,0-1 1 0 0,0 0-1 0 0,-1 0 1 0 0,1 1-1 0 0,0-1 1 0 0,0 0-1 0 0,0 1 1 0 0,1-1-1 0 0,-1 0 1 0 0,0 2-1 0 0,6 19-126 0 0,-6-22 67 0 0,0 1-1 0 0,0-1 1 0 0,0 0 0 0 0,0 1-1 0 0,1-1 1 0 0,-1 0-1 0 0,0 1 1 0 0,0-1-1 0 0,1 0 1 0 0,-1 1 0 0 0,0-1-1 0 0,1 0 1 0 0,-1 0-1 0 0,0 1 1 0 0,1-1 0 0 0,-1 0-1 0 0,0 0 1 0 0,1 0-1 0 0,-1 1 1 0 0,0-1 0 0 0,1 0-1 0 0,-1 0 1 0 0,1 0-1 0 0,-1 0 1 0 0,0 0 0 0 0,1 0-1 0 0,-1 0 1 0 0,1 0-1 0 0,-1 0 1 0 0,1 0-1 0 0,-1 0 1 0 0,0 0 0 0 0,1 0-1 0 0,-1 0 1 0 0,1 0-1 0 0,1-2-22 0 0,0 1-1 0 0,0-1 1 0 0,0 1-1 0 0,-1-1 0 0 0,1 1 1 0 0,-1-1-1 0 0,1 0 1 0 0,-1 0-1 0 0,1 0 0 0 0,-1 0 1 0 0,0 0-1 0 0,0 0 1 0 0,0 0-1 0 0,0-1 1 0 0,0 1-1 0 0,-1 0 0 0 0,1-3 1 0 0,0 2-110 0 0,-1 1 1 0 0,1 0 0 0 0,0 0-1 0 0,0-1 1 0 0,0 1 0 0 0,0 0-1 0 0,0 0 1 0 0,0 0 0 0 0,0 0-1 0 0,1 0 1 0 0,-1 0 0 0 0,1 0-1 0 0,-1 1 1 0 0,3-2 0 0 0,3 2-4021 0 0,-7 1 4041 0 0,0 1 0 0 0,0-1-1 0 0,1 1 1 0 0,-1-1 0 0 0,0 1 0 0 0,0-1 0 0 0,0 1 0 0 0,0-1-1 0 0,0 1 1 0 0,0-1 0 0 0,0 1 0 0 0,0-1 0 0 0,0 1 0 0 0,-1-1-1 0 0,1 1 1 0 0,0-1 0 0 0,0 1 0 0 0,0-1 0 0 0,0 0-1 0 0,-1 1 1 0 0,1-1 0 0 0,0 1 0 0 0,-1-1 0 0 0,1 1 0 0 0,0-1-1 0 0,-1 0 1 0 0,1 1 0 0 0,0-1 0 0 0,-1 1 0 0 0,-43 53-1195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286 1 1432 0 0,'0'0'6202'0'0,"-45"44"-5509"0"0,-127 194-605 0 0,116-155-2989 0 0,44-60-1281 0 0,12-19 2850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228 441 2716 0 0,'0'0'5272'0'0,"-7"-14"-5003"0"0,-159-274 195 0 0,159 279-1102 0 0,1 0 0 0 0,0 0-1 0 0,0-1 1 0 0,1 0-1 0 0,0-1 1 0 0,1 1 0 0 0,0-1-1 0 0,0 1 1 0 0,1-1-1 0 0,-2-13 1 0 0,5 10-825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 1588 0 0,'0'0'5372'0'0,"-2"-7"-1329"0"0,-2 11-4078 0 0,1-1-1 0 0,0 1 1 0 0,0 0-1 0 0,0-1 1 0 0,0 1 0 0 0,1 1-1 0 0,-1-1 1 0 0,1 0-1 0 0,0 1 1 0 0,1-1-1 0 0,-1 1 1 0 0,-1 8 0 0 0,-5 8-111 0 0,-36 71-407 0 0,-57 87-1 0 0,81-137-915 0 0,15-11-4616 0 0,5-30 4969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3200 0 0,'0'0'5616'0'0,"-11"0"-5042"0"0,11 0-583 0 0,-13 0 188 0 0,0 1 1 0 0,0 1 0 0 0,0 0 0 0 0,-12 4 0 0 0,22-5-147 0 0,0 0 1 0 0,0 0 0 0 0,0 0 0 0 0,0 0 0 0 0,1 1-1 0 0,-1 0 1 0 0,0-1 0 0 0,1 1 0 0 0,0 0-1 0 0,-1 0 1 0 0,1 0 0 0 0,-3 3 0 0 0,5-4-53 0 0,-1 1 0 0 0,0-1-1 0 0,0 1 1 0 0,1-1 0 0 0,-1 1 0 0 0,1 0 0 0 0,-1-1 0 0 0,1 1 0 0 0,0 0-1 0 0,-1-1 1 0 0,1 1 0 0 0,0 0 0 0 0,0-1 0 0 0,0 1 0 0 0,1 0 0 0 0,-1-1-1 0 0,0 1 1 0 0,1 0 0 0 0,-1-1 0 0 0,1 1 0 0 0,-1-1 0 0 0,1 1 0 0 0,0-1-1 0 0,1 3 1 0 0,3 1-63 0 0,0 0 0 0 0,0-1-1 0 0,0 1 1 0 0,1-2 0 0 0,0 1-1 0 0,0 0 1 0 0,0-1 0 0 0,0 0-1 0 0,0-1 1 0 0,0 1 0 0 0,1-1-1 0 0,12 2 1 0 0,16 8-163 0 0,-30-10 288 0 0,-1 0-1 0 0,0 1 0 0 0,0-1 1 0 0,0 1-1 0 0,0 0 0 0 0,0-1 1 0 0,-1 2-1 0 0,1-1 0 0 0,-1 0 0 0 0,4 6 1 0 0,-6-8-34 0 0,-1 0 0 0 0,1-1 1 0 0,-1 1-1 0 0,0 0 1 0 0,1-1-1 0 0,-1 1 0 0 0,0 0 1 0 0,0 0-1 0 0,0 0 1 0 0,1-1-1 0 0,-1 1 0 0 0,0 0 1 0 0,0 0-1 0 0,0 0 0 0 0,0-1 1 0 0,0 1-1 0 0,0 0 1 0 0,-1 0-1 0 0,1 0 0 0 0,0-1 1 0 0,0 1-1 0 0,-1 0 0 0 0,1 0 1 0 0,-1 0-1 0 0,0 1-64 0 0,0-1-1 0 0,-1 1 1 0 0,1-1-1 0 0,-1 0 1 0 0,1 0-1 0 0,-1 0 0 0 0,0 0 1 0 0,0 0-1 0 0,1 0 1 0 0,-1 0-1 0 0,0-1 1 0 0,0 1-1 0 0,0 0 1 0 0,-3 0-1 0 0,-47 5-1031 0 0,50-5 704 0 0,-1-1 0 0 0,0 0 0 0 0,1 0-1 0 0,-1 0 1 0 0,1 0 0 0 0,-1-1 0 0 0,0 1 0 0 0,1 0-1 0 0,-1-1 1 0 0,1 0 0 0 0,-1 0 0 0 0,1 0 0 0 0,-1 0-1 0 0,1 0 1 0 0,0 0 0 0 0,-5-3 0 0 0,5-1-808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250 432 4096 0 0,'0'0'4025'0'0,"0"1"-3977"0"0,-2-2-16 0 0,1 0 0 0 0,0 0 0 0 0,0 0 0 0 0,0 0 0 0 0,0 0 0 0 0,0 0 0 0 0,0 0 0 0 0,0 0 0 0 0,1 0 1 0 0,-1 0-1 0 0,0 0 0 0 0,1-1 0 0 0,-1 1 0 0 0,0 0 0 0 0,1 0 0 0 0,0-1 0 0 0,-1 1 0 0 0,1-1 0 0 0,0 0 0 0 0,-1-1 18 0 0,-28-53 438 0 0,-3 2-1 0 0,-62-82 0 0 0,24 36-105 0 0,68 98-878 0 0,1-1 1 0 0,0 0 0 0 0,0 1 0 0 0,0-1 0 0 0,0 0-1 0 0,1 0 1 0 0,-1 0 0 0 0,1 1 0 0 0,0-1-1 0 0,0 0 1 0 0,0 0 0 0 0,0-5 0 0 0,1-3-913 0 0,-1 3-718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1 129 516 0 0,'0'0'4375'0'0,"17"-2"-184"0"0,18-3-3118 0 0,18-48-1977 0 0,-50 49 831 0 0,0 0 1 0 0,0 0-1 0 0,0-1 1 0 0,-1 1-1 0 0,0 0 0 0 0,1-1 1 0 0,-1 0-1 0 0,-1 1 1 0 0,1-1-1 0 0,-1 0 1 0 0,0 0-1 0 0,1-8 0 0 0,-39 11-678 0 0,34 2 792 0 0,1 1-1 0 0,-1-1 1 0 0,0 1-1 0 0,1-1 1 0 0,-1 1-1 0 0,1 0 1 0 0,-1 0-1 0 0,1 0 1 0 0,-1 1 0 0 0,1-1-1 0 0,0 0 1 0 0,0 1-1 0 0,-1 0 1 0 0,1-1-1 0 0,0 1 1 0 0,0 0-1 0 0,1 0 1 0 0,-1 0-1 0 0,0 0 1 0 0,1 1 0 0 0,-1-1-1 0 0,1 0 1 0 0,0 1-1 0 0,-1-1 1 0 0,1 1-1 0 0,0-1 1 0 0,1 1-1 0 0,-1-1 1 0 0,0 1 0 0 0,1 3-1 0 0,-1-2 45 0 0,0-1 1 0 0,0 1-1 0 0,1-1 0 0 0,0 1 1 0 0,0 0-1 0 0,0-1 0 0 0,0 1 0 0 0,1 0 1 0 0,-1-1-1 0 0,1 1 0 0 0,0-1 1 0 0,0 1-1 0 0,0-1 0 0 0,0 1 1 0 0,1-1-1 0 0,-1 0 0 0 0,1 0 0 0 0,0 0 1 0 0,0 0-1 0 0,0 0 0 0 0,1 0 1 0 0,3 4-1 0 0,0-3-112 0 0,1 0 0 0 0,0 0-1 0 0,-1 0 1 0 0,1-1 0 0 0,1 0 0 0 0,-1-1 0 0 0,0 0-1 0 0,1 0 1 0 0,14 2 0 0 0,71-1-3138 0 0,-66-3 1351 0 0,-1 0-1146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64 172 11065 0 0,'0'0'3752'0'0,"-57"-66"-3752"0"0,55 50-456 0 0,-2-5-444 0 0,4-2-1096 0 0,0 0-2612 0 0,6 1-2249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12 3636 0 0,'0'0'5290'0'0,"-5"-2"-5052"0"0,-1 0-153 0 0,-1 0 0 0 0,1 0 0 0 0,-1 1 0 0 0,1 0 1 0 0,-1 0-1 0 0,1 1 0 0 0,-1 0 0 0 0,0 0 0 0 0,1 0 1 0 0,-1 1-1 0 0,1 0 0 0 0,-1 0 0 0 0,1 1 0 0 0,0 0 1 0 0,-1 0-1 0 0,1 0 0 0 0,0 1 0 0 0,0 0 1 0 0,0 0-1 0 0,1 0 0 0 0,-1 1 0 0 0,1 0 0 0 0,0 0 1 0 0,0 0-1 0 0,0 1 0 0 0,0-1 0 0 0,1 1 0 0 0,0 1 1 0 0,0-1-1 0 0,-4 7 0 0 0,6-8-43 0 0,0 0-1 0 0,0 0 1 0 0,1 0 0 0 0,-1 1-1 0 0,1-1 1 0 0,0 0-1 0 0,0 1 1 0 0,0-1 0 0 0,1 1-1 0 0,-1-1 1 0 0,1 1-1 0 0,0-1 1 0 0,1 0 0 0 0,-1 1-1 0 0,1-1 1 0 0,0 1-1 0 0,0-1 1 0 0,0 0 0 0 0,1 1-1 0 0,-1-1 1 0 0,1 0 0 0 0,0 0-1 0 0,0 0 1 0 0,1 0-1 0 0,-1-1 1 0 0,1 1 0 0 0,0-1-1 0 0,5 7 1 0 0,-2-5-107 0 0,0 0 1 0 0,0 0 0 0 0,1 0-1 0 0,0-1 1 0 0,-1 0-1 0 0,1 0 1 0 0,1-1-1 0 0,-1 0 1 0 0,0 0 0 0 0,1 0-1 0 0,0-1 1 0 0,-1-1-1 0 0,1 1 1 0 0,0-1 0 0 0,11 0-1 0 0,-9-1-611 0 0,0-1-1 0 0,1-1 1 0 0,-1 0 0 0 0,0 0 0 0 0,0-1-1 0 0,-1-1 1 0 0,1 1 0 0 0,-1-1-1 0 0,1-1 1 0 0,16-11 0 0 0,-12 8-1754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7 2888 0 0,'0'0'4780'0'0,"-17"-1"-4502"0"0,-6-1-178 0 0,13 1-30 0 0,0-1 0 0 0,-1 2 0 0 0,1 0 0 0 0,0 0 0 0 0,-17 3 0 0 0,23-2 25 0 0,-1-1 0 0 0,1 1 0 0 0,0 1 0 0 0,0-1-1 0 0,0 0 1 0 0,0 1 0 0 0,0 0 0 0 0,0 0 0 0 0,0 0 0 0 0,1 1 0 0 0,-1-1 0 0 0,1 1-1 0 0,0 0 1 0 0,-1 0 0 0 0,1 0 0 0 0,1 0 0 0 0,-1 0 0 0 0,0 1 0 0 0,1-1 0 0 0,-1 1-1 0 0,1 0 1 0 0,0 0 0 0 0,1 0 0 0 0,-1 0 0 0 0,1 0 0 0 0,-1 0 0 0 0,1 0 0 0 0,0 0-1 0 0,1 0 1 0 0,-1 1 0 0 0,1-1 0 0 0,0 0 0 0 0,0 1 0 0 0,0-1 0 0 0,0 0 0 0 0,1 1-1 0 0,0-1 1 0 0,0 0 0 0 0,2 7 0 0 0,-1-6-122 0 0,0 0 1 0 0,0 0-1 0 0,1-1 0 0 0,-1 1 1 0 0,1-1-1 0 0,0 0 1 0 0,0 0-1 0 0,1 0 0 0 0,-1 0 1 0 0,1-1-1 0 0,0 1 0 0 0,0-1 1 0 0,0 0-1 0 0,0 0 0 0 0,1 0 1 0 0,-1-1-1 0 0,1 1 0 0 0,9 2 1 0 0,-1 0-1119 0 0,0 0 0 0 0,1-2 0 0 0,-1 1 0 0 0,1-2 1 0 0,26 3-1 0 0,-18-4-1853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6873 0 0,'0'0'5008'0'0,"-107"5"-4960"0"0,99-5-48 0 0,4 0-52 0 0,-4 0-592 0 0,3 0-464 0 0,1 0-188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6541 0 0,'0'0'4583'0'0,"1"-17"-4254"0"0,2-150-28 0 0,-3 166-284 0 0,0 0 1 0 0,0 1 0 0 0,-1-1-1 0 0,1 1 1 0 0,0-1 0 0 0,0 0-1 0 0,0 1 1 0 0,0-1-1 0 0,0 1 1 0 0,0-1 0 0 0,0 0-1 0 0,0 1 1 0 0,0-1 0 0 0,0 1-1 0 0,1-1 1 0 0,-1 1-1 0 0,0-1 1 0 0,0 0 0 0 0,0 1-1 0 0,1-1 1 0 0,-1 1 0 0 0,0-1-1 0 0,1 1 1 0 0,-1-1-1 0 0,0 1 1 0 0,1-1 0 0 0,-1 1-1 0 0,1 0 1 0 0,-1-1 0 0 0,1 1-1 0 0,-1 0 1 0 0,1-1-1 0 0,-1 1 1 0 0,1 0 0 0 0,-1-1-1 0 0,2 1 1 0 0,18 10 618 0 0,-14-6-811 0 0,7 6 121 0 0,-2 0 0 0 0,0 0 1 0 0,0 1-1 0 0,12 16 0 0 0,-16-18 79 0 0,0 0 1 0 0,0-1-1 0 0,1 0 0 0 0,0-1 1 0 0,0 1-1 0 0,1-1 1 0 0,-1-1-1 0 0,2 0 0 0 0,-1 0 1 0 0,11 5-1 0 0,-19-11-59 0 0,1 0-1 0 0,-1 0 1 0 0,0 0-1 0 0,0 0 1 0 0,0-1-1 0 0,1 1 1 0 0,-1 0-1 0 0,0 0 1 0 0,0-1-1 0 0,0 1 1 0 0,0-1-1 0 0,0 1 1 0 0,0-1-1 0 0,0 1 1 0 0,0-1 0 0 0,0 0-1 0 0,0 0 1 0 0,0 1-1 0 0,0-1 1 0 0,0 0-1 0 0,0 0 1 0 0,0 0-1 0 0,-1 0 1 0 0,1 0-1 0 0,0 0 1 0 0,-1 0-1 0 0,1 0 1 0 0,-1 0-1 0 0,1 0 1 0 0,-1 0-1 0 0,0 0 1 0 0,1-1-1 0 0,-1 1 1 0 0,0 0-1 0 0,0-2 1 0 0,12-52-2124 0 0,-11 47 1288 0 0,1-29-2311 0 0,3-12-2101 0 0,-2 66 12393 0 0,4 28-5009 0 0,-6-21-1854 0 0,-1-13 99 0 0,1 0 0 0 0,0 0 1 0 0,1 0-1 0 0,0 0 0 0 0,5 17 0 0 0,-6-26-489 0 0,1 1-1 0 0,-1-1 1 0 0,0 1 0 0 0,1-1-1 0 0,-1 0 1 0 0,1 1 0 0 0,0-1-1 0 0,0 0 1 0 0,0 0 0 0 0,0 0-1 0 0,3 2 1 0 0,-2-3-368 0 0,-1 1 0 0 0,1-1 0 0 0,0 0-1 0 0,0 0 1 0 0,0 1 0 0 0,0-2 0 0 0,0 1 0 0 0,0 0 0 0 0,0-1-1 0 0,0 1 1 0 0,7-1 0 0 0,4 0-3181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12 3144 0 0,'0'0'7032'0'0,"-21"-2"-6765"0"0,-172-7 215 0 0,186 9-717 0 0,-19 2-1488 0 0,26-2 1541 0 0,-1 1 1 0 0,1-1 0 0 0,-1 0-1 0 0,1 0 1 0 0,-1 1-1 0 0,1-1 1 0 0,-1 0 0 0 0,1 1-1 0 0,0-1 1 0 0,-1 1-1 0 0,1-1 1 0 0,0 1 0 0 0,-1-1-1 0 0,1 0 1 0 0,0 1-1 0 0,-1-1 1 0 0,1 1 0 0 0,0 0-1 0 0,0-1 1 0 0,0 1-1 0 0,0-1 1 0 0,-1 1 0 0 0,1-1-1 0 0,0 1 1 0 0,0-1-1 0 0,0 2 1 0 0,0 6-2604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1 248 628 0 0,'0'0'9590'0'0,"1"-11"-9135"0"0,-1-35-63 0 0,-2 21-315 0 0,2 0 1 0 0,1 1 0 0 0,1-1-1 0 0,8-42 1 0 0,-10 66-85 0 0,1 0 0 0 0,-1 0-1 0 0,0 0 1 0 0,0 0 0 0 0,1 0 0 0 0,-1-1 0 0 0,0 1-1 0 0,1 0 1 0 0,-1 0 0 0 0,1 0 0 0 0,-1 0 0 0 0,1 0-1 0 0,0 0 1 0 0,0 1 0 0 0,-1-1 0 0 0,1 0 0 0 0,0 0-1 0 0,0 0 1 0 0,0 1 0 0 0,0-1 0 0 0,0 0 0 0 0,0 1-1 0 0,0-1 1 0 0,0 1 0 0 0,0-1 0 0 0,0 1 0 0 0,0-1-1 0 0,0 1 1 0 0,0 0 0 0 0,0-1 0 0 0,0 1 0 0 0,0 0-1 0 0,1 0 1 0 0,-1 0 0 0 0,0 0 0 0 0,0 0 0 0 0,0 0-1 0 0,0 0 1 0 0,0 1 0 0 0,1-1 0 0 0,-1 0 0 0 0,0 1-1 0 0,0-1 1 0 0,0 0 0 0 0,0 1 0 0 0,0-1 0 0 0,0 1-1 0 0,0 0 1 0 0,1 0 0 0 0,0 1-78 0 0,1 1-1 0 0,0-1 1 0 0,-1 1-1 0 0,0-1 1 0 0,1 1-1 0 0,-1 0 1 0 0,0 0 0 0 0,0 0-1 0 0,-1 0 1 0 0,1 0-1 0 0,-1 0 1 0 0,1 1-1 0 0,-1-1 1 0 0,0 0 0 0 0,0 5-1 0 0,0 0-31 0 0,0 0-1 0 0,-1 0 0 0 0,0 0 1 0 0,-1 1-1 0 0,0-1 0 0 0,0 0 1 0 0,0 0-1 0 0,-4 10 0 0 0,4-15 93 0 0,0 0-1 0 0,0-1 1 0 0,0 1-1 0 0,-1-1 0 0 0,1 1 1 0 0,-1-1-1 0 0,1 1 1 0 0,-1-1-1 0 0,0 0 1 0 0,0 0-1 0 0,0 0 1 0 0,0 0-1 0 0,0 0 0 0 0,0 0 1 0 0,-1-1-1 0 0,1 1 1 0 0,0-1-1 0 0,-1 0 1 0 0,1 1-1 0 0,-1-1 1 0 0,0 0-1 0 0,1 0 0 0 0,-1-1 1 0 0,0 1-1 0 0,0-1 1 0 0,0 1-1 0 0,1-1 1 0 0,-5 0 584 0 0,44 5-177 0 0,91 53 389 0 0,-127-58-796 0 0,0 1 1 0 0,0-1 0 0 0,1 0 0 0 0,-1 1 0 0 0,0-1 0 0 0,1 0 0 0 0,-1 0 0 0 0,0 0-1 0 0,1 0 1 0 0,-1 0 0 0 0,0 0 0 0 0,1 0 0 0 0,-1-1 0 0 0,0 1 0 0 0,0 0 0 0 0,1-1-1 0 0,-1 1 1 0 0,0-1 0 0 0,0 1 0 0 0,0-1 0 0 0,1 0 0 0 0,-1 1 0 0 0,0-1 0 0 0,0 0-1 0 0,0 0 1 0 0,0 0 0 0 0,0 0 0 0 0,-1 0 0 0 0,1 0 0 0 0,0 0 0 0 0,0 0 0 0 0,-1 0-1 0 0,1 0 1 0 0,0 0 0 0 0,-1 0 0 0 0,1-1 0 0 0,-1 1 0 0 0,1 0 0 0 0,-1 0 0 0 0,0-1-1 0 0,0 1 1 0 0,0 0 0 0 0,1-1 0 0 0,-1 1 0 0 0,0 0 0 0 0,-1-1 0 0 0,1 1 0 0 0,0-2 1267 0 0,12 33-385 0 0,-9-27-807 0 0,1-1 0 0 0,-1 1-1 0 0,0 0 1 0 0,1-1 0 0 0,0 0 0 0 0,-1 0 0 0 0,1 0-1 0 0,0 0 1 0 0,0 0 0 0 0,0-1 0 0 0,0 0 0 0 0,1 0 0 0 0,-1 0-1 0 0,0 0 1 0 0,0-1 0 0 0,1 1 0 0 0,-1-1 0 0 0,0 0-1 0 0,1-1 1 0 0,4 0 0 0 0,-4 1-70 0 0,0-1-1 0 0,0 0 1 0 0,0 0 0 0 0,-1 0-1 0 0,1 0 1 0 0,0-1 0 0 0,-1 1-1 0 0,1-1 1 0 0,-1-1 0 0 0,1 1-1 0 0,-1 0 1 0 0,0-1-1 0 0,0 0 1 0 0,0 0 0 0 0,-1 0-1 0 0,1-1 1 0 0,4-4 0 0 0,-7 5 25 0 0,1 0 0 0 0,-1 0 0 0 0,1 1 0 0 0,-1-1 0 0 0,0 0 0 0 0,0 0 0 0 0,0 0 0 0 0,0 0 0 0 0,-1 0 0 0 0,1 0 0 0 0,-1-1 0 0 0,0 1 1 0 0,0 0-1 0 0,0 0 0 0 0,0 0 0 0 0,0 0 0 0 0,-1 0 0 0 0,1 0 0 0 0,-1-1 0 0 0,0 1 0 0 0,0 0 0 0 0,-3-5 0 0 0,1 3 19 0 0,0 0 0 0 0,-1 1 0 0 0,1-1 0 0 0,-1 1 0 0 0,0 0-1 0 0,0 0 1 0 0,0 0 0 0 0,-1 0 0 0 0,1 1 0 0 0,-1 0 0 0 0,0 0 0 0 0,-7-3 0 0 0,6 2-39 0 0,-1 2 0 0 0,0-1 1 0 0,0 1-1 0 0,0 0 0 0 0,-1 0 1 0 0,1 1-1 0 0,0 0 0 0 0,-1 0 1 0 0,-12 1-1 0 0,17 0-51 0 0,-1 0 0 0 0,0 1-1 0 0,0-1 1 0 0,1 1 0 0 0,-1 0 0 0 0,0 0-1 0 0,1 0 1 0 0,-1 1 0 0 0,1-1 0 0 0,-1 1-1 0 0,1 0 1 0 0,0 0 0 0 0,0 0 0 0 0,0 0-1 0 0,0 1 1 0 0,0-1 0 0 0,0 1 0 0 0,-3 5-1 0 0,2-2-531 0 0,1-1-1 0 0,0 1 0 0 0,0 0 1 0 0,1 0-1 0 0,-1 0 1 0 0,2 0-1 0 0,-1 1 0 0 0,1-1 1 0 0,-1 1-1 0 0,2-1 1 0 0,-1 12-1 0 0,1 17-2643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40 299 4028 0 0,'0'0'5176'0'0,"-4"-7"-4806"0"0,-3-8-36 0 0,1-1 0 0 0,1 1 0 0 0,0-1-1 0 0,1 0 1 0 0,1 0 0 0 0,1-1 0 0 0,-2-29-1 0 0,4 38-318 0 0,1 1 0 0 0,-1-1 0 0 0,1 1 0 0 0,1-1 0 0 0,-1 1 0 0 0,1-1 0 0 0,1 1 0 0 0,-1 0 0 0 0,1 0 0 0 0,4-7 0 0 0,-5 11-90 0 0,0-1-1 0 0,1 1 1 0 0,-1 0 0 0 0,1 0-1 0 0,0 0 1 0 0,-1 0 0 0 0,1 0-1 0 0,1 1 1 0 0,-1-1-1 0 0,0 1 1 0 0,0 0 0 0 0,1 0-1 0 0,0 0 1 0 0,-1 1 0 0 0,1-1-1 0 0,0 1 1 0 0,0 0-1 0 0,0 0 1 0 0,0 0 0 0 0,6-1-1 0 0,-7 2 8 0 0,0 0 0 0 0,-1 0 0 0 0,1 1 0 0 0,-1-1 1 0 0,1 0-1 0 0,0 1 0 0 0,-1 0 0 0 0,1-1 0 0 0,-1 1 0 0 0,0 0 0 0 0,1 0 0 0 0,-1 1 0 0 0,0-1 0 0 0,1 0 0 0 0,-1 1 0 0 0,0-1 0 0 0,0 1 0 0 0,0 0 0 0 0,0 0 0 0 0,0-1 0 0 0,-1 1 0 0 0,1 1 0 0 0,-1-1 0 0 0,1 0 0 0 0,-1 0 0 0 0,0 1 0 0 0,0-1 0 0 0,0 0 0 0 0,0 1 0 0 0,0-1 1 0 0,0 1-1 0 0,-1-1 0 0 0,1 1 0 0 0,-1 0 0 0 0,0-1 0 0 0,1 1 0 0 0,-1-1 0 0 0,0 1 0 0 0,-1 0 0 0 0,1-1 0 0 0,0 1 0 0 0,-1-1 0 0 0,0 1 0 0 0,-1 4 0 0 0,0-5 67 0 0,0 0-1 0 0,0 1 1 0 0,-1-1 0 0 0,1 0 0 0 0,-1 0-1 0 0,1 0 1 0 0,-1-1 0 0 0,1 1-1 0 0,-1 0 1 0 0,0-1 0 0 0,0 0 0 0 0,0 0-1 0 0,0 0 1 0 0,0 0 0 0 0,0 0-1 0 0,0-1 1 0 0,0 1 0 0 0,0-1-1 0 0,-6 0 1 0 0,1 1 85 0 0,1-1-1 0 0,0 0 0 0 0,0-1 1 0 0,-1 0-1 0 0,1 0 1 0 0,0 0-1 0 0,-11-4 0 0 0,23 4 1764 0 0,-2 1-1839 0 0,1-1 1 0 0,-1 0-1 0 0,0 1 1 0 0,1 0-1 0 0,-1 0 1 0 0,1 0-1 0 0,-1 0 1 0 0,0 1 0 0 0,1-1-1 0 0,-1 1 1 0 0,5 1-1 0 0,1 4 52 0 0,0 1-1 0 0,-1 0 1 0 0,1 0-1 0 0,-2 1 1 0 0,1 0-1 0 0,-1 0 1 0 0,0 1-1 0 0,0 0 0 0 0,-1 0 1 0 0,-1 0-1 0 0,1 1 1 0 0,-2 0-1 0 0,8 19 1 0 0,-4-10-195 0 0,2 1 1 0 0,16 24 0 0 0,-26-43-64 0 0,0-1-1 0 0,0 0 1 0 0,1 1 0 0 0,-1-1 0 0 0,0 1 0 0 0,1-1 0 0 0,-1 0 0 0 0,1 1-1 0 0,-1-1 1 0 0,0 0 0 0 0,1 0 0 0 0,-1 1 0 0 0,1-1 0 0 0,-1 0 0 0 0,0 0-1 0 0,1 0 1 0 0,-1 0 0 0 0,1 1 0 0 0,-1-1 0 0 0,1 0 0 0 0,-1 0 0 0 0,1 0-1 0 0,-1 0 1 0 0,1 0 0 0 0,-1 0 0 0 0,1 0 0 0 0,-1 0 0 0 0,1 0 0 0 0,-1-1-1 0 0,1 1 1 0 0,0 0 0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1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68 0 0,'0'0'9890'0'0,"0"16"-9778"0"0,0-5-197 0 0,0 53 280 0 0,1-57-334 0 0,0-1 0 0 0,-1 0 0 0 0,2 0 0 0 0,-1 0 0 0 0,1 0 0 0 0,0 0 0 0 0,0-1 0 0 0,1 1 0 0 0,5 10 0 0 0,-6-14-153 0 0,-1 0 0 0 0,1 0 0 0 0,-1 0 1 0 0,1 0-1 0 0,0 0 0 0 0,0-1 0 0 0,-1 1 0 0 0,1 0 0 0 0,1-1 0 0 0,-1 0 0 0 0,0 1 1 0 0,0-1-1 0 0,0 0 0 0 0,1 0 0 0 0,-1 0 0 0 0,0-1 0 0 0,1 1 0 0 0,4 0 0 0 0,4 0-1500 0 0</inkml:trace>
  <inkml:trace contextRef="#ctx0" brushRef="#br0" timeOffset="1">112 1 1492 0 0,'0'0'8133'0'0,"0"16"-8020"0"0,0-10-132 0 0,-1 10-29 0 0,1 0 0 0 0,1 1 0 0 0,1-1 0 0 0,0 0 0 0 0,1 0 0 0 0,1 0 0 0 0,9 23 1 0 0,-12-37-179 0 0,0 1 0 0 0,0-1 1 0 0,0 1-1 0 0,0-1 0 0 0,0 1 1 0 0,1-1-1 0 0,-1 0 0 0 0,1 0 1 0 0,0 0-1 0 0,0 0 0 0 0,0 0 1 0 0,0 0-1 0 0,0 0 0 0 0,0-1 1 0 0,0 1-1 0 0,0-1 0 0 0,1 0 1 0 0,-1 1-1 0 0,1-1 0 0 0,-1 0 1 0 0,1 0-1 0 0,-1 0 0 0 0,1-1 1 0 0,-1 1-1 0 0,1-1 0 0 0,0 1 1 0 0,-1-1-1 0 0,1 0 0 0 0,3 0 1 0 0,2 0-1993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1096 0 0,'0'0'8238'0'0,"-4"1"-8067"0"0,-23 1 12 0 0,-21 6 590 0 0,45-7-725 0 0,1 0-1 0 0,0 0 1 0 0,0 0-1 0 0,0 1 0 0 0,0-1 1 0 0,0 0-1 0 0,0 1 1 0 0,1-1-1 0 0,-1 1 0 0 0,0 0 1 0 0,1 0-1 0 0,-1-1 1 0 0,1 1-1 0 0,0 0 1 0 0,-1 0-1 0 0,1 0 0 0 0,0 1 1 0 0,0-1-1 0 0,1 0 1 0 0,-2 3-1 0 0,-9 28 97 0 0,8-26-54 0 0,0 0 0 0 0,0 1-1 0 0,1-1 1 0 0,0 1 0 0 0,0-1 0 0 0,0 1-1 0 0,1 0 1 0 0,1 0 0 0 0,-1 0-1 0 0,1 0 1 0 0,2 14 0 0 0,0-19-129 0 0,-1-1 1 0 0,1 1-1 0 0,-1-1 1 0 0,1 0 0 0 0,0 1-1 0 0,0-1 1 0 0,0 0-1 0 0,0 0 1 0 0,0 0-1 0 0,0-1 1 0 0,0 1-1 0 0,1 0 1 0 0,-1-1-1 0 0,1 0 1 0 0,-1 1 0 0 0,1-1-1 0 0,0 0 1 0 0,-1 0-1 0 0,5 0 1 0 0,55 12-3727 0 0,-19-10-1360 0 0,-21-2 2106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25 2584 0 0,'0'0'7241'0'0,"-117"-16"-7057"0"0,105 14-16 0 0,2 0-80 0 0,-1 2 28 0 0,3-1-116 0 0,0-1-428 0 0,4 2-504 0 0,2-2-704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7 313 4064 0 0,'0'0'5157'0'0,"-1"-16"-4831"0"0,-4-130 502 0 0,10 68-781 0 0,-4 73-41 0 0,0 1 1 0 0,0 0 0 0 0,0-1 0 0 0,0 1-1 0 0,1 0 1 0 0,0 0 0 0 0,0 0 0 0 0,0 0-1 0 0,0 1 1 0 0,0-1 0 0 0,1 0 0 0 0,0 1-1 0 0,-1 0 1 0 0,1-1 0 0 0,7-4 0 0 0,-8 7-14 0 0,-1 0 1 0 0,0 1-1 0 0,1-1 1 0 0,-1 0-1 0 0,0 1 1 0 0,1-1-1 0 0,-1 1 1 0 0,1 0-1 0 0,-1 0 1 0 0,1-1-1 0 0,-1 1 1 0 0,1 0-1 0 0,-1 0 1 0 0,1 0-1 0 0,-1 1 1 0 0,1-1-1 0 0,-1 0 1 0 0,0 1-1 0 0,1-1 0 0 0,-1 0 1 0 0,1 1-1 0 0,-1 0 1 0 0,0-1-1 0 0,1 1 1 0 0,-1 0-1 0 0,0 0 1 0 0,0-1-1 0 0,1 1 1 0 0,-1 0-1 0 0,0 0 1 0 0,0 1-1 0 0,0-1 1 0 0,0 0-1 0 0,0 0 1 0 0,-1 0-1 0 0,1 1 1 0 0,0-1-1 0 0,0 0 1 0 0,0 3-1 0 0,5 7-204 0 0,-1 0 0 0 0,0 1-1 0 0,6 19 1 0 0,-9-24 310 0 0,8 24 96 0 0,-1 0 0 0 0,-2 1 0 0 0,-1 0 0 0 0,3 59 0 0 0,-16-123-831 0 0,2 28 824 0 0,0 0 0 0 0,-1 0 0 0 0,1 1 0 0 0,-1 0 0 0 0,0-1 0 0 0,0 2 0 0 0,0-1 0 0 0,-12-2 0 0 0,11 3-386 0 0,0 0 0 0 0,1-1 0 0 0,-1 0 1 0 0,1 0-1 0 0,0 0 0 0 0,-12-8 0 0 0,18 10 59 0 0,0 1 1 0 0,-1 0-1 0 0,1 0 1 0 0,0-1-1 0 0,-1 1 0 0 0,1 0 1 0 0,0 0-1 0 0,0-1 1 0 0,-1 1-1 0 0,1 0 1 0 0,0-1-1 0 0,0 1 0 0 0,-1-1 1 0 0,1 1-1 0 0,0 0 1 0 0,0-1-1 0 0,0 1 1 0 0,0-1-1 0 0,0 1 0 0 0,0 0 1 0 0,0-1-1 0 0,0 1 1 0 0,0-1-1 0 0,0 1 0 0 0,0 0 1 0 0,0-1-1 0 0,0 1 1 0 0,0-1-1 0 0,0 1 1 0 0,0 0-1 0 0,0-1 0 0 0,0 1 1 0 0,0-1-1 0 0,1 1 1 0 0,-1 0-1 0 0,0-1 1 0 0,0 1-1 0 0,0 0 0 0 0,1-1 1 0 0,-1 1-1 0 0,0 0 1 0 0,1-1-1 0 0,-1 1 0 0 0,0 0 1 0 0,0 0-1 0 0,1-1 1 0 0,-1 1-1 0 0,1 0 1 0 0,-1 0-1 0 0,0 0 0 0 0,1-1 1 0 0,-1 1-1 0 0,10-3-2037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58 4408 0 0,'0'0'5474'0'0,"2"16"-4958"0"0,21 144 630 0 0,-22-153-1165 0 0,0-1-1 0 0,0 1 1 0 0,1-1-1 0 0,0 0 1 0 0,0 0-1 0 0,4 8 1 0 0,-5-12-171 0 0,0-1 0 0 0,-1 0 1 0 0,1 0-1 0 0,0 0 0 0 0,0 0 0 0 0,0 0 1 0 0,0 0-1 0 0,0-1 0 0 0,0 1 1 0 0,0 0-1 0 0,0 0 0 0 0,0-1 0 0 0,0 1 1 0 0,0 0-1 0 0,0-1 0 0 0,1 1 1 0 0,-1-1-1 0 0,0 0 0 0 0,0 1 0 0 0,1-1 1 0 0,-1 0-1 0 0,0 0 0 0 0,0 0 1 0 0,1 0-1 0 0,-1 0 0 0 0,0 0 0 0 0,1 0 1 0 0,-1 0-1 0 0,0 0 0 0 0,0-1 0 0 0,1 1 1 0 0,-1-1-1 0 0,0 1 0 0 0,0-1 1 0 0,0 1-1 0 0,1-1 0 0 0,-1 1 0 0 0,0-1 1 0 0,1-1-1 0 0,10-6-3437 0 0</inkml:trace>
  <inkml:trace contextRef="#ctx0" brushRef="#br0" timeOffset="1">200 26 6473 0 0,'0'0'3556'0'0,"-117"11"-3556"0"0,98-11 12 0 0,7-4 144 0 0,-2 3-156 0 0,3-3-180 0 0,-1 1-288 0 0,6-2-268 0 0,2-1-524 0 0,0 1-184 0 0,4 0-561 0 0,0 1-615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4776 0 0,'0'0'4750'0'0,"5"16"-4149"0"0,8 31-267 0 0,-5-12 87 0 0,3 0 1 0 0,22 52-1 0 0,-33-86-542 0 0,0 0 0 0 0,0-1 0 0 0,1 1 0 0 0,-1-1 0 0 0,0 1 0 0 0,0 0 0 0 0,1-1 0 0 0,-1 1 0 0 0,1-1 0 0 0,-1 1 0 0 0,0-1-1 0 0,1 1 1 0 0,-1-1 0 0 0,1 1 0 0 0,-1-1 0 0 0,1 0 0 0 0,-1 1 0 0 0,1-1 0 0 0,-1 0 0 0 0,1 1 0 0 0,0-1 0 0 0,-1 0 0 0 0,1 0 0 0 0,-1 1 0 0 0,1-1 0 0 0,0 0 0 0 0,-1 0 0 0 0,1 0 0 0 0,0 0 0 0 0,-1 0 0 0 0,1 0-1 0 0,0 0 1 0 0,0 0 0 0 0,1-1-51 0 0,-1 0 0 0 0,0 0 0 0 0,1 0 0 0 0,-1 0-1 0 0,0 0 1 0 0,0-1 0 0 0,0 1 0 0 0,0 0 0 0 0,0-1 0 0 0,0 1-1 0 0,0-1 1 0 0,0 1 0 0 0,0-2 0 0 0,25-68-2462 0 0,-20 51 1330 0 0,-2 1 805 0 0,-4 16 662 0 0,1-1 1 0 0,-1 1-1 0 0,1-1 0 0 0,0 1 1 0 0,0-1-1 0 0,0 1 1 0 0,0 0-1 0 0,1 0 1 0 0,-1 0-1 0 0,1 0 1 0 0,0 0-1 0 0,3-5 1 0 0,3 18 3408 0 0,1 22-2744 0 0,-7-25-371 0 0,2 6-144 0 0,-2-5-89 0 0,0 0 0 0 0,0 0 0 0 0,1 0 1 0 0,0 0-1 0 0,0 0 0 0 0,1-1 0 0 0,0 1 1 0 0,1-1-1 0 0,-1 0 0 0 0,1 0 0 0 0,1-1 0 0 0,8 10 1 0 0,-13-16-230 0 0,0 0 0 0 0,0 1 0 0 0,0-1 0 0 0,0 0 0 0 0,0 0 0 0 0,0 0 0 0 0,0 0 0 0 0,0 0 0 0 0,0 0 0 0 0,0 0 0 0 0,-1 0 0 0 0,1-1 0 0 0,0 1 0 0 0,0 0 1 0 0,0 0-1 0 0,0-1 0 0 0,0 1 0 0 0,0-1 0 0 0,0 1 0 0 0,-1-1 0 0 0,1 1 0 0 0,0-1 0 0 0,0 1 0 0 0,-1-1 0 0 0,1 0 0 0 0,0 1 0 0 0,-1-1 0 0 0,1 0 0 0 0,-1 0 0 0 0,1 1 0 0 0,-1-1 0 0 0,1 0 1 0 0,-1 0-1 0 0,1 0 0 0 0,0-1 0 0 0,18-41-428 0 0,-15 33 416 0 0,14-36-716 0 0,12-24-1356 0 0,-27 65 1381 0 0,0 0 1 0 0,0 1-1 0 0,1-1 0 0 0,-1 1 1 0 0,1-1-1 0 0,5-3 0 0 0,-1 2-1364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29 113 3700 0 0,'0'0'4276'0'0,"-4"15"-3761"0"0,-2 2-327 0 0,4-11-71 0 0,-1 1 0 0 0,1 0 0 0 0,1 0-1 0 0,-1-1 1 0 0,1 1 0 0 0,0 0 0 0 0,0 13 0 0 0,1-19-66 0 0,1 1 1 0 0,-1-1-1 0 0,0 0 1 0 0,0 0-1 0 0,0 0 1 0 0,1 0 0 0 0,-1 0-1 0 0,0 0 1 0 0,1 0-1 0 0,-1 0 1 0 0,1 0 0 0 0,-1 0-1 0 0,1 0 1 0 0,0 0-1 0 0,-1 0 1 0 0,1 0 0 0 0,0-1-1 0 0,0 1 1 0 0,-1 0-1 0 0,1 0 1 0 0,0-1-1 0 0,0 1 1 0 0,0-1 0 0 0,1 2-1 0 0,33 5 343 0 0,-28-6-396 0 0,1-2 0 0 0,-1 1 0 0 0,0-1 0 0 0,1 0 0 0 0,-1 0 1 0 0,0-1-1 0 0,9-3 0 0 0,-10 2-8 0 0,0-1-1 0 0,0 0 1 0 0,0 0 0 0 0,0 0 0 0 0,-1-1 0 0 0,0 0 0 0 0,0 0-1 0 0,0 0 1 0 0,-1 0 0 0 0,0-1 0 0 0,0 0 0 0 0,0 0 0 0 0,-1 0-1 0 0,0 0 1 0 0,0-1 0 0 0,0 1 0 0 0,-1-1 0 0 0,0 0 0 0 0,2-13-1 0 0,-3 16 11 0 0,-1 0-1 0 0,1 0 1 0 0,-1 0-1 0 0,-1 0 1 0 0,1 0-1 0 0,-1 0 1 0 0,1 0-1 0 0,-1 0 1 0 0,0 0-1 0 0,-1 0 1 0 0,1 0-1 0 0,-1 0 1 0 0,1 0-1 0 0,-1 1 1 0 0,0-1-1 0 0,0 1 1 0 0,-1-1-1 0 0,1 1 1 0 0,-1 0-1 0 0,0 0 1 0 0,0 0-1 0 0,0 0 1 0 0,0 1-1 0 0,0-1 1 0 0,0 1-1 0 0,-1 0 0 0 0,1 0 1 0 0,-1 0-1 0 0,0 0 1 0 0,0 1-1 0 0,1-1 1 0 0,-1 1-1 0 0,0 0 1 0 0,-8-1-1 0 0,6 0-85 0 0,0 1 0 0 0,-1 1 0 0 0,1-1 0 0 0,-1 1 0 0 0,1 0 0 0 0,0 0 0 0 0,-1 1 0 0 0,-11 2 0 0 0,14-2-187 0 0,1 0 0 0 0,0 0-1 0 0,0 0 1 0 0,0 0 0 0 0,0 1-1 0 0,0 0 1 0 0,1-1 0 0 0,-1 1-1 0 0,0 0 1 0 0,1 0 0 0 0,-1 1-1 0 0,1-1 1 0 0,0 0 0 0 0,0 1-1 0 0,0-1 1 0 0,0 1 0 0 0,0 0-1 0 0,1 0 1 0 0,-3 4 0 0 0,-2 16-4547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3376 0 0,'0'0'3168'0'0,"7"-15"-2809"0"0,22-46-97 0 0,-27 57-245 0 0,0 0 1 0 0,-1 1 0 0 0,0-1 0 0 0,1 0 0 0 0,-1 0-1 0 0,0 0 1 0 0,-1 0 0 0 0,1 0 0 0 0,-1 0-1 0 0,0 0 1 0 0,0 0 0 0 0,0 0 0 0 0,-1-6 0 0 0,0-8-111 0 0,0 18 193 0 0,0 0-1 0 0,0 0 1 0 0,0 0-1 0 0,0 1 1 0 0,0-1-1 0 0,0 0 0 0 0,0 1 1 0 0,0-1-1 0 0,1 1 1 0 0,-1-1-1 0 0,0 1 1 0 0,0-1-1 0 0,0 1 0 0 0,1 0 1 0 0,-1-1-1 0 0,0 1 1 0 0,1 0-1 0 0,-1-1 1 0 0,0 1-1 0 0,1 0 0 0 0,-1 1 1 0 0,-1 1-90 0 0,1 0 0 0 0,0 0 0 0 0,0 1 0 0 0,1-1 0 0 0,-1 0 0 0 0,1 0 0 0 0,-1 0 0 0 0,1 1 0 0 0,0-1 0 0 0,0 0 0 0 0,1 0 1 0 0,-1 1-1 0 0,1-1 0 0 0,-1 0 0 0 0,1 0 0 0 0,0 0 0 0 0,0 0 0 0 0,0 0 0 0 0,1 0 0 0 0,-1 0 0 0 0,1 0 0 0 0,0 0 0 0 0,3 4 0 0 0,-4-6-5 0 0,1 1-1 0 0,-1-1 1 0 0,1 0-1 0 0,-1 0 0 0 0,1 1 1 0 0,0-1-1 0 0,-1 0 1 0 0,1 0-1 0 0,0-1 1 0 0,0 1-1 0 0,0 0 1 0 0,0-1-1 0 0,0 1 0 0 0,0-1 1 0 0,0 1-1 0 0,0-1 1 0 0,0 0-1 0 0,0 0 1 0 0,0 0-1 0 0,0 0 1 0 0,0 0-1 0 0,0 0 0 0 0,0-1 1 0 0,0 1-1 0 0,0-1 1 0 0,0 1-1 0 0,-1-1 1 0 0,1 0-1 0 0,0 0 1 0 0,0 0-1 0 0,0 0 0 0 0,-1 0 1 0 0,1 0-1 0 0,0 0 1 0 0,-1 0-1 0 0,1-1 1 0 0,-1 1-1 0 0,2-2 1 0 0,5-6-69 0 0,0 0 1 0 0,0 0-1 0 0,-1-1 1 0 0,0 1 0 0 0,8-17-1 0 0,-13 22 26 0 0,1 0-1 0 0,-1 0 1 0 0,0-1-1 0 0,-1 1 1 0 0,1-1-1 0 0,-1 1 0 0 0,0-1 1 0 0,0 0-1 0 0,0 1 1 0 0,-1-1-1 0 0,1 0 1 0 0,-1 0-1 0 0,-1 1 1 0 0,1-1-1 0 0,0 0 1 0 0,-3-7-1 0 0,3 11 35 0 0,-1 0 0 0 0,0 0 0 0 0,0 0 0 0 0,1 0 0 0 0,-1 1 0 0 0,0-1 0 0 0,0 0 0 0 0,0 0 0 0 0,0 1 0 0 0,0-1 0 0 0,0 1 0 0 0,0-1 0 0 0,0 1 0 0 0,0-1 0 0 0,0 1 0 0 0,0-1 0 0 0,0 1 0 0 0,0 0 0 0 0,0 0 0 0 0,-1-1 0 0 0,1 1 0 0 0,0 0 0 0 0,0 0 0 0 0,0 0 0 0 0,0 0 0 0 0,0 1 0 0 0,-1-1 0 0 0,1 0 0 0 0,0 0 0 0 0,0 1 0 0 0,0-1 0 0 0,0 1 0 0 0,-1 0 0 0 0,-3 0 34 0 0,1 0 0 0 0,0 1 0 0 0,0 0 0 0 0,1 0 0 0 0,-1 0 0 0 0,0 0 0 0 0,-5 6 0 0 0,4-4-24 0 0,1 1 1 0 0,0 0-1 0 0,0 0 0 0 0,0 0 0 0 0,1 1 1 0 0,0-1-1 0 0,0 1 0 0 0,0 0 0 0 0,1 0 1 0 0,0 0-1 0 0,0 0 0 0 0,0 0 0 0 0,1 0 1 0 0,0 0-1 0 0,0 12 0 0 0,1-15 17 0 0,0 0 0 0 0,0 0 0 0 0,1 0 0 0 0,-1 0-1 0 0,1 0 1 0 0,0 0 0 0 0,0 0 0 0 0,0-1 0 0 0,1 1 0 0 0,-1 0-1 0 0,0 0 1 0 0,1-1 0 0 0,0 1 0 0 0,0-1 0 0 0,0 1 0 0 0,0-1 0 0 0,0 0-1 0 0,0 0 1 0 0,0 0 0 0 0,1 0 0 0 0,-1 0 0 0 0,1 0 0 0 0,0-1-1 0 0,-1 1 1 0 0,1-1 0 0 0,0 0 0 0 0,0 0 0 0 0,0 0 0 0 0,0 0 0 0 0,0 0-1 0 0,0-1 1 0 0,0 1 0 0 0,5-1 0 0 0,-1 0-21 0 0,0 0 1 0 0,0 0-1 0 0,0 0 0 0 0,1-1 1 0 0,-1 0-1 0 0,0-1 1 0 0,0 0-1 0 0,0 0 0 0 0,-1 0 1 0 0,1-1-1 0 0,0 0 1 0 0,-1 0-1 0 0,0-1 0 0 0,0 0 1 0 0,0 0-1 0 0,0 0 1 0 0,0-1-1 0 0,-1 0 0 0 0,0 0 1 0 0,0 0-1 0 0,0 0 1 0 0,-1-1-1 0 0,7-11 0 0 0,-5 8 32 0 0,0-1-1 0 0,-1 1 0 0 0,0-1 0 0 0,-1 0 0 0 0,0 0 1 0 0,-1 0-1 0 0,0-1 0 0 0,0 1 0 0 0,-1-1 0 0 0,0 0 1 0 0,-1 1-1 0 0,-1-1 0 0 0,0 0 0 0 0,0 0 0 0 0,-3-17 1 0 0,3 26-19 0 0,0 1 0 0 0,0-1 0 0 0,-1 1 0 0 0,1-1 1 0 0,0 1-1 0 0,-1 0 0 0 0,0-1 0 0 0,1 1 1 0 0,-1-1-1 0 0,0 1 0 0 0,1 0 0 0 0,-1 0 0 0 0,0-1 1 0 0,0 1-1 0 0,0 0 0 0 0,0 0 0 0 0,0 0 1 0 0,0 0-1 0 0,-1 0 0 0 0,1 0 0 0 0,0 0 0 0 0,0 1 1 0 0,-1-1-1 0 0,1 0 0 0 0,0 1 0 0 0,-1-1 0 0 0,1 1 1 0 0,-1-1-1 0 0,1 1 0 0 0,-1 0 0 0 0,1-1 1 0 0,-1 1-1 0 0,1 0 0 0 0,-1 0 0 0 0,1 0 0 0 0,-1 0 1 0 0,1 0-1 0 0,-1 1 0 0 0,1-1 0 0 0,-1 0 0 0 0,1 1 1 0 0,0-1-1 0 0,-3 2 0 0 0,0 0 42 0 0,-1 0 0 0 0,1 0 0 0 0,0 0 0 0 0,-1 1 0 0 0,1 0 0 0 0,0 0 0 0 0,1 0 0 0 0,-1 0 0 0 0,1 0 0 0 0,-1 1 0 0 0,1 0 0 0 0,-4 5 0 0 0,2 1-33 0 0,0 1-1 0 0,0 0 1 0 0,1 0 0 0 0,0 0 0 0 0,1 1-1 0 0,0-1 1 0 0,1 1 0 0 0,0-1 0 0 0,1 1 0 0 0,0 0-1 0 0,1 0 1 0 0,1 16 0 0 0,0-23-40 0 0,-1 0 0 0 0,1-1 1 0 0,0 1-1 0 0,0-1 0 0 0,1 1 0 0 0,-1-1 1 0 0,1 0-1 0 0,0 1 0 0 0,0-1 1 0 0,1 0-1 0 0,-1 0 0 0 0,1-1 0 0 0,-1 1 1 0 0,1 0-1 0 0,1-1 0 0 0,-1 0 0 0 0,0 0 1 0 0,1 0-1 0 0,0 0 0 0 0,-1 0 1 0 0,1-1-1 0 0,0 1 0 0 0,0-1 0 0 0,1 0 1 0 0,-1-1-1 0 0,0 1 0 0 0,1-1 0 0 0,-1 1 1 0 0,1-1-1 0 0,-1-1 0 0 0,1 1 1 0 0,-1-1-1 0 0,1 1 0 0 0,6-2 0 0 0,-5 1-28 0 0,0 0 0 0 0,0-1 0 0 0,0 0-1 0 0,0 0 1 0 0,0-1 0 0 0,0 0-1 0 0,0 0 1 0 0,-1 0 0 0 0,1-1 0 0 0,-1 1-1 0 0,1-2 1 0 0,-1 1 0 0 0,6-5-1 0 0,-3 1-18 0 0,1-1-1 0 0,-1 0 1 0 0,0 0-1 0 0,-1-1 0 0 0,0 0 1 0 0,10-18-1 0 0,-8 12 40 0 0,-2-1 0 0 0,1 0 1 0 0,-2 0-1 0 0,0-1 0 0 0,-1 1 0 0 0,-1-1 0 0 0,0 0 1 0 0,-2-1-1 0 0,2-22 0 0 0,-4 34 1 0 0,0 0 0 0 0,-1 0 0 0 0,0 0 0 0 0,0 0 0 0 0,0 0 1 0 0,-1 0-1 0 0,0 1 0 0 0,-5-12 0 0 0,6 15 37 0 0,0 1 1 0 0,0-1-1 0 0,0 1 1 0 0,0-1 0 0 0,0 1-1 0 0,0 0 1 0 0,0-1-1 0 0,0 1 1 0 0,-1 0-1 0 0,1 0 1 0 0,-1 0 0 0 0,1 0-1 0 0,-1 0 1 0 0,1 0-1 0 0,-1 0 1 0 0,1 0-1 0 0,-1 1 1 0 0,0-1-1 0 0,1 1 1 0 0,-1-1 0 0 0,0 1-1 0 0,0 0 1 0 0,1-1-1 0 0,-1 1 1 0 0,0 0-1 0 0,0 0 1 0 0,1 0-1 0 0,-1 0 1 0 0,0 1 0 0 0,0-1-1 0 0,1 0 1 0 0,-1 1-1 0 0,0 0 1 0 0,0-1-1 0 0,-2 2 1 0 0,0 1 19 0 0,-1 0 0 0 0,1 0 0 0 0,0 0 0 0 0,0 0 0 0 0,0 0 0 0 0,1 1-1 0 0,-1 0 1 0 0,1 0 0 0 0,0 0 0 0 0,0 0 0 0 0,0 0 0 0 0,0 1 0 0 0,-3 8 0 0 0,-1 3 93 0 0,1 0 0 0 0,-8 31 0 0 0,11-30-68 0 0,0-1 0 0 0,1 1 1 0 0,1 0-1 0 0,1 0 0 0 0,0-1 0 0 0,4 26 0 0 0,-4-36-42 0 0,1 0 1 0 0,0 0-1 0 0,0 0 0 0 0,1 0 0 0 0,0 0 0 0 0,0-1 0 0 0,0 1 0 0 0,1-1 1 0 0,-1 0-1 0 0,1 1 0 0 0,1-1 0 0 0,-1 0 0 0 0,1-1 0 0 0,-1 1 0 0 0,1-1 1 0 0,1 1-1 0 0,-1-1 0 0 0,1 0 0 0 0,-1-1 0 0 0,1 1 0 0 0,7 3 0 0 0,-9-6-63 0 0,-1 0-1 0 0,1 0 1 0 0,-1 0-1 0 0,1 0 0 0 0,0-1 1 0 0,-1 1-1 0 0,1-1 1 0 0,0 0-1 0 0,0 0 0 0 0,-1 0 1 0 0,1 0-1 0 0,0 0 0 0 0,0 0 1 0 0,-1-1-1 0 0,1 1 1 0 0,0-1-1 0 0,-1 0 0 0 0,1 0 1 0 0,0 0-1 0 0,-1 0 1 0 0,0 0-1 0 0,1-1 0 0 0,-1 1 1 0 0,0-1-1 0 0,1 1 1 0 0,-1-1-1 0 0,0 0 0 0 0,0 0 1 0 0,0 0-1 0 0,0 0 0 0 0,-1 0 1 0 0,1 0-1 0 0,-1-1 1 0 0,1 1-1 0 0,1-5 0 0 0,2-3-61 0 0,-2 1 0 0 0,1 0 0 0 0,-1-1 0 0 0,0 1 0 0 0,-1-1 0 0 0,0 0 0 0 0,-1 0 0 0 0,1-16 0 0 0,-5 23 697 0 0,-3 10-46 0 0,-4 10-124 0 0,9-14-388 0 0,0 0 0 0 0,0 0 0 0 0,0 0-1 0 0,1 0 1 0 0,-1 0 0 0 0,1 0 0 0 0,0 1 0 0 0,0-1 0 0 0,0 0 0 0 0,1 0 0 0 0,-1 0-1 0 0,1 0 1 0 0,-1 1 0 0 0,1-1 0 0 0,0 0 0 0 0,0 0 0 0 0,1 0 0 0 0,-1-1-1 0 0,1 1 1 0 0,-1 0 0 0 0,1 0 0 0 0,0-1 0 0 0,0 1 0 0 0,0-1 0 0 0,0 1-1 0 0,0-1 1 0 0,1 0 0 0 0,-1 0 0 0 0,4 2 0 0 0,-3-2-61 0 0,1 0 1 0 0,-1-1-1 0 0,1 0 0 0 0,0 1 1 0 0,-1-1-1 0 0,1 0 0 0 0,0-1 1 0 0,0 1-1 0 0,0-1 0 0 0,0 1 1 0 0,-1-1-1 0 0,1 0 0 0 0,0-1 1 0 0,0 1-1 0 0,0-1 1 0 0,0 0-1 0 0,-1 0 0 0 0,1 0 1 0 0,0 0-1 0 0,-1 0 0 0 0,1-1 1 0 0,0 0-1 0 0,-1 0 0 0 0,4-3 1 0 0,-4 4-21 0 0,-1 0 1 0 0,1-1 0 0 0,-1 0 0 0 0,0 0 0 0 0,1 0-1 0 0,-1 0 1 0 0,0 0 0 0 0,-1 0 0 0 0,1 0-1 0 0,0-1 1 0 0,0 1 0 0 0,-1-1 0 0 0,0 1 0 0 0,1-1-1 0 0,-1 0 1 0 0,0 1 0 0 0,0-1 0 0 0,-1 0-1 0 0,1 0 1 0 0,0 0 0 0 0,-1-5 0 0 0,0 6 33 0 0,-1 0 1 0 0,1 0 0 0 0,-1 0 0 0 0,0 0-1 0 0,0 0 1 0 0,0 0 0 0 0,0 0 0 0 0,0 0-1 0 0,0 0 1 0 0,0 0 0 0 0,-1 1 0 0 0,1-1-1 0 0,-1 0 1 0 0,1 1 0 0 0,-1-1 0 0 0,0 1-1 0 0,0 0 1 0 0,1 0 0 0 0,-1-1 0 0 0,0 1-1 0 0,0 0 1 0 0,0 1 0 0 0,0-1 0 0 0,0 0-1 0 0,0 0 1 0 0,-1 1 0 0 0,1 0-1 0 0,-4-1 1 0 0,0 0 38 0 0,-1 0 0 0 0,1 0 0 0 0,0 0 0 0 0,-1 1 0 0 0,1 0 0 0 0,0 1-1 0 0,-1-1 1 0 0,1 1 0 0 0,-13 3 0 0 0,18-3 47 0 0,-1 0 1 0 0,0 0-1 0 0,0 0 1 0 0,0 0-1 0 0,1 0 0 0 0,-1 0 1 0 0,0 0-1 0 0,1 0 1 0 0,-1 1-1 0 0,1-1 0 0 0,0 1 1 0 0,-1-1-1 0 0,1 1 1 0 0,0-1-1 0 0,0 1 0 0 0,0 0 1 0 0,0-1-1 0 0,0 1 1 0 0,0 0-1 0 0,1 0 0 0 0,-1 0 1 0 0,0 0-1 0 0,1 0 0 0 0,0 0 1 0 0,-1 0-1 0 0,1 0 1 0 0,0 0-1 0 0,0 0 0 0 0,0 0 1 0 0,0 0-1 0 0,1 0 1 0 0,-1 0-1 0 0,0 0 0 0 0,1 0 1 0 0,0 2-1 0 0,1 1 25 0 0,0 0-1 0 0,0-1 1 0 0,1 1-1 0 0,-1-1 0 0 0,1 1 1 0 0,0-1-1 0 0,0 0 1 0 0,1 0-1 0 0,-1-1 1 0 0,1 1-1 0 0,0-1 1 0 0,0 1-1 0 0,0-1 1 0 0,0 0-1 0 0,0-1 0 0 0,1 1 1 0 0,-1-1-1 0 0,8 3 1 0 0,1 1-91 0 0,0-1 0 0 0,0-1 0 0 0,1 0-1 0 0,-1-1 1 0 0,23 2 0 0 0,-16-3-483 0 0,1-2 0 0 0,-1 0 0 0 0,1-1 0 0 0,21-4 0 0 0,-26 2-984 0 0,1-1 1 0 0,30-13-1 0 0,-13 4-2635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1 297 4208 0 0,'0'0'5028'0'0,"0"-14"-4758"0"0,0-199 1026 0 0,0 211-1289 0 0,0-1 0 0 0,0 0 0 0 0,0 0 1 0 0,0 0-1 0 0,1 1 0 0 0,-1-1 0 0 0,1 0 1 0 0,0 0-1 0 0,0 1 0 0 0,0-1 0 0 0,0 0 1 0 0,0 1-1 0 0,1-1 0 0 0,-1 1 0 0 0,1 0 1 0 0,-1-1-1 0 0,1 1 0 0 0,0 0 0 0 0,0 0 0 0 0,0 0 1 0 0,0 0-1 0 0,1 0 0 0 0,-1 1 0 0 0,0-1 1 0 0,1 1-1 0 0,-1-1 0 0 0,1 1 0 0 0,-1 0 1 0 0,1 0-1 0 0,0 0 0 0 0,-1 0 0 0 0,1 0 1 0 0,0 1-1 0 0,0 0 0 0 0,0-1 0 0 0,-1 1 1 0 0,1 0-1 0 0,0 0 0 0 0,0 0 0 0 0,0 1 1 0 0,-1-1-1 0 0,1 1 0 0 0,0-1 0 0 0,0 1 1 0 0,-1 0-1 0 0,1 0 0 0 0,0 0 0 0 0,-1 1 1 0 0,1-1-1 0 0,-1 0 0 0 0,0 1 0 0 0,1 0 0 0 0,-1-1 1 0 0,0 1-1 0 0,0 0 0 0 0,0 0 0 0 0,0 0 1 0 0,0 1-1 0 0,-1-1 0 0 0,1 0 0 0 0,-1 1 1 0 0,1-1-1 0 0,-1 1 0 0 0,2 5 0 0 0,-2-5-36 0 0,1 0-1 0 0,-1 0 0 0 0,0 0 1 0 0,0 1-1 0 0,0-1 0 0 0,-1 0 0 0 0,1 1 1 0 0,-1-1-1 0 0,0 0 0 0 0,0 1 1 0 0,0-1-1 0 0,-1 7 0 0 0,1-8-16 0 0,-1-1 1 0 0,0 1-1 0 0,1 0 0 0 0,-1-1 0 0 0,0 1 1 0 0,0 0-1 0 0,0-1 0 0 0,0 1 0 0 0,-1-1 1 0 0,1 1-1 0 0,0-1 0 0 0,-1 0 0 0 0,1 1 1 0 0,-1-1-1 0 0,1 0 0 0 0,-1 0 0 0 0,-2 1 1 0 0,-4 1 143 0 0,-1 0 1 0 0,0 0-1 0 0,0-1 1 0 0,0-1-1 0 0,0 1 1 0 0,0-1-1 0 0,0-1 1 0 0,-12 0-1 0 0,25 1 1 0 0,-1 0 0 0 0,0 0 0 0 0,0 1 0 0 0,0-1 0 0 0,1 1 0 0 0,-1 0 0 0 0,-1 0 0 0 0,1 0 0 0 0,0 0 0 0 0,0 0 0 0 0,2 4 0 0 0,29 29 819 0 0,-7 0-434 0 0,15 15 282 0 0,-39-48-1098 0 0,0 0 0 0 0,0 1 0 0 0,0-1 0 0 0,1 0 0 0 0,-1-1 0 0 0,0 1-1 0 0,1 0 1 0 0,-1-1 0 0 0,1 0 0 0 0,0 0 0 0 0,-1 0 0 0 0,1 0 0 0 0,0-1 0 0 0,7 1 0 0 0,14-4-4750 0 0,-11-1 1024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6 5981 0 0,'0'0'4722'0'0,"-14"-1"-4467"0"0,-3-1-184 0 0,11 1-43 0 0,0 1 1 0 0,0-1-1 0 0,0 1 0 0 0,0 0 0 0 0,0 0 1 0 0,0 1-1 0 0,0-1 0 0 0,0 1 0 0 0,-6 2 1 0 0,6-1 31 0 0,1 1 0 0 0,-1-1 0 0 0,1 1 0 0 0,0 0 0 0 0,0 0 0 0 0,0 1 0 0 0,0-1 0 0 0,1 1 0 0 0,-1 0 1 0 0,1 0-1 0 0,0 1 0 0 0,0-1 0 0 0,1 1 0 0 0,-1 0 0 0 0,1 0 0 0 0,0 0 0 0 0,0 0 0 0 0,1 1 0 0 0,-1-1 0 0 0,1 1 0 0 0,1-1 0 0 0,-1 1 1 0 0,1 0-1 0 0,0 0 0 0 0,0 0 0 0 0,0 10 0 0 0,1-12-142 0 0,0 1-1 0 0,-1-1 1 0 0,2 1 0 0 0,-1-1 0 0 0,0 0 0 0 0,1 1-1 0 0,0-1 1 0 0,0 0 0 0 0,0 0 0 0 0,1 0-1 0 0,-1 0 1 0 0,1 0 0 0 0,0 0 0 0 0,0 0 0 0 0,0 0-1 0 0,1 0 1 0 0,-1-1 0 0 0,1 1 0 0 0,0-1-1 0 0,0 0 1 0 0,0 0 0 0 0,0 0 0 0 0,1 0-1 0 0,-1-1 1 0 0,1 1 0 0 0,0-1 0 0 0,0 0 0 0 0,-1 0-1 0 0,1 0 1 0 0,1-1 0 0 0,-1 1 0 0 0,0-1-1 0 0,0 0 1 0 0,0 0 0 0 0,1-1 0 0 0,5 1 0 0 0,52-3-5814 0 0,-40-4 2712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242 149 184 0 0,'0'0'8205'0'0,"-20"-2"-7580"0"0,19 2-617 0 0,-47-5 736 0 0,-90-20 0 0 0,113 16-711 0 0,16 2-1564 0 0,15 0-3580 0 0,5 4 3346 0 0</inkml:trace>
  <inkml:trace contextRef="#ctx0" brushRef="#br0" timeOffset="1">303 0 4848 0 0,'0'0'6280'0'0,"-2"17"-5814"0"0,2-17-466 0 0,-12 156 1307 0 0,12-150-1277 0 0,4 32-578 0 0,-3-37 329 0 0,-1 0 1 0 0,1 0-1 0 0,0 0 1 0 0,-1 0-1 0 0,1 0 1 0 0,0 0-1 0 0,0 0 1 0 0,-1 0-1 0 0,1 0 1 0 0,0 0-1 0 0,0 0 1 0 0,0-1-1 0 0,0 1 1 0 0,1 0-1 0 0,-1-1 1 0 0,0 1-1 0 0,0-1 1 0 0,0 1 0 0 0,0-1-1 0 0,1 1 1 0 0,-1-1-1 0 0,0 0 1 0 0,0 0-1 0 0,1 1 1 0 0,-1-1-1 0 0,0 0 1 0 0,3-1-1 0 0,6 1-2682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26 3104 0 0,'0'0'4377'0'0,"-101"-10"-4377"0"0,79 4-12 0 0,1 3-56 0 0,1-2 68 0 0,6 3-400 0 0,0 2-356 0 0,4 0-429 0 0,2 0-223 0 0,6 2-300 0 0,2 5 144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 5925 0 0,'0'0'4135'0'0,"-17"2"-3813"0"0,3 0-294 0 0,-6 1 145 0 0,-1 0 0 0 0,1-2 0 0 0,-1 0 0 0 0,1-1 0 0 0,-35-5 0 0 0,54 4-191 0 0,-42-12-102 0 0,42 13-73 0 0,-1-1 0 0 0,1 0 0 0 0,-1 1 0 0 0,1-1 0 0 0,0 0 1 0 0,-1 0-1 0 0,1 1 0 0 0,0-1 0 0 0,0 0 0 0 0,0-1 0 0 0,0 1 0 0 0,0 0 0 0 0,0 0 1 0 0,0 0-1 0 0,0 0 0 0 0,0-1 0 0 0,0 1 0 0 0,0-1 0 0 0,1 1 0 0 0,-1 0 0 0 0,1-1 1 0 0,-1 1-1 0 0,1-1 0 0 0,-1-1 0 0 0,21-3-3589 0 0,-5 3 1588 0 0</inkml:trace>
  <inkml:trace contextRef="#ctx0" brushRef="#br0" timeOffset="1">210 25 3724 0 0,'0'0'5827'0'0,"5"18"-5276"0"0,37 160 1098 0 0,-40-165-1833 0 0,12 40 772 0 0,-14-51-799 0 0,1 0-1 0 0,0-1 0 0 0,-1 1 0 0 0,1-1 1 0 0,0 1-1 0 0,0-1 0 0 0,0 1 1 0 0,0-1-1 0 0,0 0 0 0 0,1 1 1 0 0,-1-1-1 0 0,0 0 0 0 0,1 0 0 0 0,-1 0 1 0 0,1 0-1 0 0,-1 0 0 0 0,1 0 1 0 0,-1 0-1 0 0,1-1 0 0 0,0 1 0 0 0,-1 0 1 0 0,1-1-1 0 0,0 0 0 0 0,-1 1 1 0 0,1-1-1 0 0,2 0 0 0 0,5 0-2359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6885 0 0,'0'0'3933'0'0,"-17"1"-3595"0"0,-160 5 286 0 0,162-7-1322 0 0,11 1-1261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19 275 3520 0 0,'0'0'6213'0'0,"-2"-14"-5975"0"0,0-1-195 0 0,-8-102 49 0 0,9 107-79 0 0,1-1-1 0 0,0 0 1 0 0,1 1-1 0 0,0-1 1 0 0,1 0-1 0 0,0 1 1 0 0,1-1-1 0 0,0 1 0 0 0,6-14 1 0 0,-9 23 1 0 0,0 1 0 0 0,1-1 0 0 0,-1 1 1 0 0,0-1-1 0 0,0 1 0 0 0,1-1 0 0 0,-1 1 0 0 0,0-1 0 0 0,1 1 0 0 0,-1-1 1 0 0,1 1-1 0 0,-1 0 0 0 0,0-1 0 0 0,1 1 0 0 0,-1 0 0 0 0,1-1 1 0 0,-1 1-1 0 0,1 0 0 0 0,-1 0 0 0 0,1-1 0 0 0,-1 1 0 0 0,1 0 1 0 0,-1 0-1 0 0,1 0 0 0 0,-1 0 0 0 0,1-1 0 0 0,0 1 0 0 0,-1 0 0 0 0,1 0 1 0 0,-1 0-1 0 0,1 0 0 0 0,-1 1 0 0 0,2-1 0 0 0,13 16-407 0 0,2 25-275 0 0,-10-11 739 0 0,2-1 0 0 0,1-1-1 0 0,26 51 1 0 0,-66-88-493 0 0,-75-76-474 0 0,105 95-6152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9 448 0 0,'0'0'8227'0'0,"18"-9"-4378"0"0,-15 9-3843 0 0,1 1-1 0 0,-1-1 1 0 0,0 0-1 0 0,0 1 1 0 0,0 0-1 0 0,0 0 1 0 0,0 0-1 0 0,0 0 0 0 0,-1 0 1 0 0,1 1-1 0 0,0-1 1 0 0,0 1-1 0 0,-1 0 1 0 0,1 0-1 0 0,-1 0 1 0 0,0 0-1 0 0,0 0 0 0 0,1 0 1 0 0,-1 1-1 0 0,0-1 1 0 0,-1 1-1 0 0,1-1 1 0 0,0 1-1 0 0,-1 0 0 0 0,0 0 1 0 0,1-1-1 0 0,-1 1 1 0 0,0 0-1 0 0,-1 0 1 0 0,1 0-1 0 0,0 4 1 0 0,0-2-48 0 0,0-1 1 0 0,-1 1-1 0 0,1 0 1 0 0,-1-1-1 0 0,0 1 1 0 0,-1 0-1 0 0,1-1 1 0 0,-1 1-1 0 0,0 0 1 0 0,0-1-1 0 0,0 1 1 0 0,0-1-1 0 0,-1 0 1 0 0,0 1-1 0 0,0-1 1 0 0,0 0-1 0 0,-1 0 1 0 0,1 0-1 0 0,-1 0 1 0 0,-4 4-1 0 0,2-4-86 0 0,0 1 0 0 0,-1-2 0 0 0,0 1 0 0 0,0-1-1 0 0,0 1 1 0 0,0-2 0 0 0,0 1 0 0 0,0-1 0 0 0,-1 0 0 0 0,1 0 0 0 0,-9 1 0 0 0,6-2-1144 0 0,0 0 0 0 0,0 0 0 0 0,0-1 0 0 0,-14-2 0 0 0,16 1-1250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1980 0 0,'0'0'6539'0'0,"-10"17"-5892"0"0,-31 53 11 0 0,38-64-435 0 0,1-1 0 0 0,-1 1 1 0 0,1 0-1 0 0,0 0 1 0 0,0-1-1 0 0,1 1 1 0 0,-1 1-1 0 0,2-1 1 0 0,-1 0-1 0 0,0 0 0 0 0,1 0 1 0 0,0 0-1 0 0,1 1 1 0 0,-1-1-1 0 0,3 8 1 0 0,-2-9-70 0 0,-1-3-122 0 0,0-1 0 0 0,0 1 0 0 0,1 0 0 0 0,-1 0 0 0 0,1 0-1 0 0,-1 0 1 0 0,1-1 0 0 0,0 1 0 0 0,-1 0 0 0 0,1-1 0 0 0,0 1 0 0 0,0 0 0 0 0,0-1-1 0 0,0 1 1 0 0,1-1 0 0 0,-1 1 0 0 0,0-1 0 0 0,1 0 0 0 0,-1 0 0 0 0,1 0-1 0 0,-1 1 1 0 0,1-1 0 0 0,-1-1 0 0 0,1 1 0 0 0,0 0 0 0 0,0 0 0 0 0,-1-1-1 0 0,1 1 1 0 0,0-1 0 0 0,0 1 0 0 0,0-1 0 0 0,-1 0 0 0 0,1 1 0 0 0,0-1 0 0 0,0 0-1 0 0,0 0 1 0 0,0-1 0 0 0,2 1 0 0 0,1-1-307 0 0,0 0 0 0 0,0-1 0 0 0,0 1 0 0 0,0-1 0 0 0,-1 0 0 0 0,1 0 1 0 0,-1-1-1 0 0,1 0 0 0 0,-1 1 0 0 0,0-1 0 0 0,0 0 0 0 0,0-1 0 0 0,4-4 0 0 0,14-18-3802 0 0,2-3-2073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8 660 0 0,'0'0'7175'0'0,"-2"-8"-1174"0"0,-41 103-6850 0 0,-104 199 267 0 0,135-271 265 0 0,10-17 5 0 0,-1 0 0 0 0,1-1 1 0 0,-1 0-1 0 0,-1 1 0 0 0,1-1 1 0 0,-7 7-1 0 0,22-4-8903 0 0,-8-5 8656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292 486 2052 0 0,'0'0'6243'0'0,"-15"-23"-5454"0"0,-61-95 147 0 0,-108-181-1018 0 0,183 297-164 0 0,-11-23-773 0 0,8 8-6319 0 0,4 15 6503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39 2444 0 0,'0'0'4897'0'0,"-13"-2"-5017"0"0,-37-6 123 0 0,20-5-1087 0 0,20-2-4354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1752 0 0,'24'96'1071'0'0,"-24"-95"-936"0"0,0-1 0 0 0,1 1 0 0 0,-1 0 0 0 0,0-1 0 0 0,0 1 0 0 0,1 0 1 0 0,-1-1-1 0 0,0 1 0 0 0,0 0 0 0 0,0-1 0 0 0,0 1 0 0 0,0 0 0 0 0,0-1 0 0 0,0 1 0 0 0,0 0 0 0 0,0-1 1 0 0,0 1-1 0 0,-1 0 0 0 0,1-1 0 0 0,0 1 0 0 0,0 0 0 0 0,0-1 0 0 0,-1 1 0 0 0,1-1 0 0 0,0 1 0 0 0,-1 0 0 0 0,1-1 1 0 0,-1 1-1 0 0,1-1 0 0 0,-1 1 0 0 0,1-1 0 0 0,-1 1 0 0 0,1-1 0 0 0,-1 0 0 0 0,1 1 0 0 0,-1-1 0 0 0,0 0 1 0 0,1 1-1 0 0,-1-1 0 0 0,1 0 0 0 0,-1 0 0 0 0,0 1 0 0 0,1-1 0 0 0,-1 0 0 0 0,0 0 0 0 0,1 0 0 0 0,-1 0 0 0 0,-1 0 1 0 0,-30-7-13 0 0,28 6 516 0 0,-84-8-2107 0 0,88 9 1320 0 0,0 0-1 0 0,0 0 1 0 0,0 0 0 0 0,0 0-1 0 0,-1 0 1 0 0,0 8-6262 0 0,3 0 4973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40 736 0 0,'0'0'8472'0'0,"31"-7"-7491"0"0,116-19 14 0 0,-126 23-1317 0 0,-1 1-1 0 0,0 1 1 0 0,0 1-1 0 0,25 2 1 0 0,-46-2 346 0 0,1 0 1 0 0,0 0-1 0 0,-1-1 1 0 0,1 1-1 0 0,0 0 1 0 0,-1 0-1 0 0,1-1 1 0 0,-1 1-1 0 0,1 0 1 0 0,-1 0-1 0 0,1 0 1 0 0,-1 0-1 0 0,1-1 1 0 0,0 1-1 0 0,-1 0 1 0 0,1 0-1 0 0,-1 0 1 0 0,1 0-1 0 0,-1 0 1 0 0,1 0-1 0 0,-1 0 1 0 0,1 1-1 0 0,-1-1 1 0 0,1 0-1 0 0,-1 0 1 0 0,1 0-1 0 0,-1 0 1 0 0,1 1-1 0 0,0-1 1 0 0,-1 0-1 0 0,1 0 1 0 0,-1 1-1 0 0,1-1 1 0 0,0 0-1 0 0,-1 1 1 0 0,1-1-1 0 0,0 0 1 0 0,-1 1-1 0 0,1-1 1 0 0,0 0-1 0 0,0 1 1 0 0,-1-1-1 0 0,1 1 1 0 0,0-1-1 0 0,0 1 1 0 0,0-1-1 0 0,0 0 1 0 0,-1 1-1 0 0,1-1 1 0 0,0 1 0 0 0,0-1-1 0 0,0 1 1 0 0,0-1-1 0 0,0 1 1 0 0,0-1-1 0 0,0 1 1 0 0,0-1-1 0 0,0 1 1 0 0,1-1-1 0 0,-1 1 1 0 0,0-1-1 0 0,0 0 1 0 0,0 1-1 0 0,0-1 1 0 0,1 1-1 0 0,-1 12-399 0 0,3 35 361 0 0,-2-33 70 0 0,0 0 1 0 0,-1 0-1 0 0,0 1 0 0 0,-1-1 1 0 0,-6 29-1 0 0,6-40-78 0 0,0-1-1 0 0,0 0 0 0 0,-1 1 0 0 0,0-1 0 0 0,1 0 0 0 0,-1 0 1 0 0,0 0-1 0 0,0 0 0 0 0,-1-1 0 0 0,1 1 0 0 0,-1 0 1 0 0,1-1-1 0 0,-1 0 0 0 0,0 1 0 0 0,0-1 0 0 0,0 0 0 0 0,0 0 1 0 0,0-1-1 0 0,0 1 0 0 0,-1-1 0 0 0,1 0 0 0 0,0 0 1 0 0,-1 0-1 0 0,1 0 0 0 0,-1 0 0 0 0,1-1 0 0 0,-1 1 0 0 0,0-1 1 0 0,1 0-1 0 0,-6-1 0 0 0,7 1-62 0 0,-1 0 0 0 0,1-1 0 0 0,-1 1 0 0 0,1-1-1 0 0,0 1 1 0 0,-1-1 0 0 0,1 0 0 0 0,0 0 0 0 0,0 0 0 0 0,-1-1 0 0 0,1 1 0 0 0,0 0 0 0 0,0-1 0 0 0,0 1 0 0 0,1-1-1 0 0,-1 0 1 0 0,0 1 0 0 0,1-1 0 0 0,-1 0 0 0 0,1 0 0 0 0,-1 0 0 0 0,1 0 0 0 0,0-1 0 0 0,-2-3 0 0 0,3 4-222 0 0,-1 0 0 0 0,1 0 0 0 0,-1 1 0 0 0,1-1 0 0 0,0 0 0 0 0,-1 0 0 0 0,1 0 0 0 0,0 0 0 0 0,0 1 0 0 0,1-1 0 0 0,-1 0 0 0 0,0 0 0 0 0,1 0 0 0 0,-1 1 0 0 0,1-1 0 0 0,-1 0 0 0 0,1 0 0 0 0,0 1 0 0 0,0-1 0 0 0,0 0 0 0 0,0 1 0 0 0,1-3 0 0 0,6-3-556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8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1 277 328 0 0,'0'0'8160'0'0,"3"-17"-7905"0"0,-2 11-254 0 0,4-20 115 0 0,-1 0 0 0 0,-1-1 0 0 0,-2 0 0 0 0,-2-31 0 0 0,1 58-116 0 0,0 0 1 0 0,0 0-1 0 0,0 0 0 0 0,0 0 0 0 0,0-1 1 0 0,0 1-1 0 0,0 0 0 0 0,0 0 0 0 0,0 0 1 0 0,0-1-1 0 0,0 1 0 0 0,0 0 0 0 0,0 0 1 0 0,0 0-1 0 0,0-1 0 0 0,0 1 0 0 0,0 0 1 0 0,0 0-1 0 0,0 0 0 0 0,0 0 0 0 0,0-1 1 0 0,0 1-1 0 0,0 0 0 0 0,1 0 0 0 0,-1 0 1 0 0,0 0-1 0 0,0-1 0 0 0,0 1 0 0 0,0 0 1 0 0,0 0-1 0 0,0 0 0 0 0,1 0 0 0 0,-1 0 0 0 0,0 0 1 0 0,0-1-1 0 0,0 1 0 0 0,0 0 0 0 0,1 0 1 0 0,-1 0-1 0 0,0 0 0 0 0,0 0 0 0 0,0 0 1 0 0,0 0-1 0 0,1 0 0 0 0,-1 0 0 0 0,0 0 1 0 0,0 0-1 0 0,0 0 0 0 0,1 0 0 0 0,-1 0 1 0 0,0 0-1 0 0,0 0 0 0 0,0 0 0 0 0,1 0 1 0 0,-1 0-1 0 0,0 0 0 0 0,0 0 0 0 0,0 0 1 0 0,0 0-1 0 0,1 1 0 0 0,-1-1 0 0 0,0 0 1 0 0,0 0-1 0 0,0 0 0 0 0,0 0 0 0 0,0 0 1 0 0,1 0-1 0 0,-1 1 0 0 0,20 16-790 0 0,21 29-53 0 0,-25-25 748 0 0,-7-9 282 0 0,1 0-1 0 0,0 0 1 0 0,1 0 0 0 0,0-2-1 0 0,0 1 1 0 0,26 16-1 0 0,-37-27-192 0 0,0 1 0 0 0,1-1 0 0 0,-1 0 0 0 0,1 0 0 0 0,-1 1-1 0 0,1-1 1 0 0,-1 0 0 0 0,1 0 0 0 0,-1 0 0 0 0,1 0-1 0 0,-1 0 1 0 0,1 0 0 0 0,-1 0 0 0 0,1 0 0 0 0,-1 0-1 0 0,1 0 1 0 0,-1 0 0 0 0,1 0 0 0 0,-1 0 0 0 0,1 0-1 0 0,-1 0 1 0 0,1 0 0 0 0,-1 0 0 0 0,1-1 0 0 0,-1 1-1 0 0,1 0 1 0 0,-1 0 0 0 0,1-1 0 0 0,-1 1 0 0 0,0 0 0 0 0,1-1-1 0 0,0 0 1 0 0,8-19-80 0 0,-4-32 125 0 0,-5 46-17 0 0,1-8-54 0 0,7-73-25 0 0,-7 80-217 0 0,0 1 0 0 0,1 0 0 0 0,-1 0 0 0 0,1 0 0 0 0,0 0 0 0 0,1 1 0 0 0,0-1 0 0 0,0 1 0 0 0,0-1 0 0 0,0 1 0 0 0,6-6-1 0 0,-9 10 248 0 0,1 0-1 0 0,-1 1 0 0 0,1-1 1 0 0,-1 0-1 0 0,1 1 0 0 0,-1-1 1 0 0,1 1-1 0 0,-1-1 0 0 0,1 1 1 0 0,0-1-1 0 0,-1 1 0 0 0,1 0 1 0 0,0-1-1 0 0,-1 1 0 0 0,1 0 1 0 0,0 0-1 0 0,-1-1 0 0 0,1 1 0 0 0,0 0 1 0 0,0 0-1 0 0,-1 0 0 0 0,1 0 1 0 0,0 0-1 0 0,0 0 0 0 0,-1 0 1 0 0,1 0-1 0 0,0 0 0 0 0,0 0 1 0 0,-1 0-1 0 0,1 0 0 0 0,0 1 1 0 0,0-1-1 0 0,0 1 0 0 0,1 0 103 0 0,-1 1 0 0 0,0-1 0 0 0,0 1 0 0 0,0 0 0 0 0,0-1 0 0 0,0 1 0 0 0,0 0 0 0 0,0 0 0 0 0,-1 0 0 0 0,1-1 0 0 0,0 1 0 0 0,-1 3 0 0 0,5 60 2290 0 0,-5-64-2370 0 0,0 29 233 0 0,1 1 0 0 0,1 0 0 0 0,8 35-1 0 0,-9-65-414 0 0,-1 0 0 0 0,0 1 0 0 0,1-1 0 0 0,-1 0 0 0 0,1 0 0 0 0,0-1 0 0 0,-1 1 0 0 0,1 0 0 0 0,0 0 0 0 0,0 0-1 0 0,-1 0 1 0 0,1 0 0 0 0,0-1 0 0 0,0 1 0 0 0,0 0 0 0 0,0-1 0 0 0,0 1 0 0 0,0-1 0 0 0,0 1 0 0 0,0-1-1 0 0,0 0 1 0 0,0 1 0 0 0,0-1 0 0 0,1 0 0 0 0,-1 0 0 0 0,0 1 0 0 0,0-1 0 0 0,0 0 0 0 0,0 0 0 0 0,0 0-1 0 0,1-1 1 0 0,-1 1 0 0 0,1 0 0 0 0,8-2-2069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79 564 1704 0 0,'0'0'7138'0'0,"3"-17"-6669"0"0,3-24 267 0 0,3-69 0 0 0,-9 34 60 0 0,18 104 305 0 0,4 9-1384 0 0,-10-18 281 0 0,-1 2-1 0 0,0-1 0 0 0,9 29 0 0 0,-20-48-32 0 0,0-1-1 0 0,0 0 1 0 0,0 1-1 0 0,0-1 0 0 0,0 0 1 0 0,0 1-1 0 0,0-1 0 0 0,0 0 1 0 0,0 1-1 0 0,0-1 0 0 0,0 0 1 0 0,-1 1-1 0 0,1-1 1 0 0,0 0-1 0 0,0 1 0 0 0,0-1 1 0 0,0 0-1 0 0,-1 1 0 0 0,1-1 1 0 0,0 0-1 0 0,0 0 0 0 0,0 1 1 0 0,-1-1-1 0 0,1 0 0 0 0,0 0 1 0 0,-1 0-1 0 0,1 1 1 0 0,0-1-1 0 0,0 0 0 0 0,-1 0 1 0 0,1 0-1 0 0,0 0 0 0 0,-1 0 1 0 0,1 1-1 0 0,0-1 0 0 0,-1 0 1 0 0,1 0-1 0 0,-1 0 1 0 0,-23 2-389 0 0,-22-9-50 0 0,40 6-109 0 0,1-1-1 0 0,-1 0 1 0 0,0 0 0 0 0,1-1 0 0 0,0 0-1 0 0,-1 0 1 0 0,1 0 0 0 0,0-1 0 0 0,1 1-1 0 0,-1-1 1 0 0,1 0 0 0 0,-1-1 0 0 0,-4-6 0 0 0,10 8-298 0 0,21 9 236 0 0,110 47 237 0 0</inkml:trace>
  <inkml:trace contextRef="#ctx0" brushRef="#br0" timeOffset="1">159 169 5749 0 0,'0'0'4664'0'0,"-115"-69"-4780"0"0,97 47 0 0 0,4-2-1336 0 0,6-2-1692 0 0,4-1-1937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 1392 0 0,'0'-1'10080'0'0,"-18"18"-10008"0"0,1 1-1 0 0,1 1 1 0 0,-26 40-1 0 0,-10 12-57 0 0,52-71 16 0 0,-12 14 1396 0 0,-3 4-5124 0 0,27-28-4763 0 0,-2 1 7991 0 0,2 0 7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208 207 2680 0 0,'0'0'5499'0'0,"-10"-8"-4924"0"0,-40-40 427 0 0,-53-68-1 0 0,73 87-2083 0 0,16 24-4771 0 0,13 10 2431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1 408 0 0,'0'0'3004'0'0,"2"3"-3080"0"0,6 11 7484 0 0,-8-3-7102 0 0,1-1 0 0 0,-1 0 0 0 0,2 0 0 0 0,-1 0 0 0 0,6 17 0 0 0,-6-25-315 0 0,0 0 1 0 0,-1 0-1 0 0,1 0 1 0 0,0 0-1 0 0,0 0 0 0 0,0 0 1 0 0,0 0-1 0 0,0 0 1 0 0,1 0-1 0 0,-1-1 1 0 0,1 1-1 0 0,-1-1 1 0 0,1 1-1 0 0,-1-1 1 0 0,1 1-1 0 0,0-1 0 0 0,0 0 1 0 0,0 0-1 0 0,0 0 1 0 0,0 0-1 0 0,0 0 1 0 0,0 0-1 0 0,0-1 1 0 0,0 1-1 0 0,0-1 1 0 0,0 1-1 0 0,0-1 0 0 0,0 0 1 0 0,1 0-1 0 0,-1 0 1 0 0,0 0-1 0 0,0 0 1 0 0,3 0-1 0 0,-3-1-56 0 0,0 0 0 0 0,0 0 0 0 0,0 0 0 0 0,0-1 0 0 0,0 1-1 0 0,0 0 1 0 0,0-1 0 0 0,0 1 0 0 0,-1-1 0 0 0,1 1 0 0 0,-1-1 0 0 0,1 0 0 0 0,-1 0 0 0 0,1 0-1 0 0,-1 0 1 0 0,0 0 0 0 0,0 0 0 0 0,0 0 0 0 0,0 0 0 0 0,-1 0 0 0 0,1-1 0 0 0,0 1 0 0 0,-1 0 0 0 0,1-3-1 0 0,4-57 1028 0 0,-7 68-505 0 0,-1 12-583 0 0,4-4 119 0 0,1 0-1 0 0,0 0 0 0 0,0-1 1 0 0,6 14-1 0 0,-5-16 47 0 0,0 1 0 0 0,0-1 1 0 0,-1 1-1 0 0,-1 0 0 0 0,0-1 0 0 0,-1 23 0 0 0,-1-31-53 0 0,0-1 0 0 0,0 0 0 0 0,0 1 0 0 0,-1-1-1 0 0,1 0 1 0 0,-1 0 0 0 0,0 0 0 0 0,1 0 0 0 0,-1 0-1 0 0,0 0 1 0 0,0-1 0 0 0,0 1 0 0 0,-1-1 0 0 0,1 1-1 0 0,0-1 1 0 0,0 0 0 0 0,-1 0 0 0 0,1 0-1 0 0,-1 0 1 0 0,1 0 0 0 0,-1 0 0 0 0,1-1 0 0 0,-1 1-1 0 0,0-1 1 0 0,1 0 0 0 0,-1 0 0 0 0,1 0 0 0 0,-5 0-1 0 0,4 0-150 0 0,1 0-1 0 0,-1-1 0 0 0,1 1 1 0 0,-1 0-1 0 0,1-1 0 0 0,-1 1 1 0 0,1-1-1 0 0,-1 0 0 0 0,1 0 1 0 0,0 0-1 0 0,-1 0 0 0 0,1 0 1 0 0,-3-3-1 0 0,4 3-131 0 0,0 0 0 0 0,0 0 0 0 0,0 0 0 0 0,0 0 1 0 0,0 0-1 0 0,0 0 0 0 0,1 0 0 0 0,-1-1 0 0 0,0 1 0 0 0,1 0 0 0 0,0-1 0 0 0,-1 1 0 0 0,1 0 0 0 0,-1-1 0 0 0,1 1 0 0 0,0 0 0 0 0,0-1 0 0 0,0 1 1 0 0,0-1-1 0 0,0 1 0 0 0,0 0 0 0 0,0-1 0 0 0,1 1 0 0 0,-1 0 0 0 0,0-1 0 0 0,1-1 0 0 0,1 1-629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1 192 0 0,'0'0'7062'0'0,"-8"2"-6371"0"0,-24 6-276 0 0,0-1-1 0 0,-1-2 1 0 0,1-1 0 0 0,-59-2 0 0 0,-146-16-221 0 0,146 7 26 0 0,62 5-161 0 0,11-1 55 0 0,0 1 0 0 0,-1 1-1 0 0,1 1 1 0 0,0 1 0 0 0,-1 0 0 0 0,1 1 0 0 0,0 1 0 0 0,-27 8-1 0 0,45-11-198 0 0,0 0-1 0 0,0 1 1 0 0,-1-1 0 0 0,1 0-1 0 0,0 0 1 0 0,0 0-1 0 0,0 0 1 0 0,0 0-1 0 0,0 0 1 0 0,-1 0-1 0 0,1 0 1 0 0,0 1-1 0 0,0-1 1 0 0,0 0 0 0 0,0 0-1 0 0,0 0 1 0 0,0 0-1 0 0,0 0 1 0 0,0 1-1 0 0,0-1 1 0 0,0 0-1 0 0,-1 0 1 0 0,1 0-1 0 0,0 0 1 0 0,0 1 0 0 0,0-1-1 0 0,0 0 1 0 0,0 0-1 0 0,0 0 1 0 0,0 0-1 0 0,0 1 1 0 0,0-1-1 0 0,0 0 1 0 0,0 0-1 0 0,1 0 1 0 0,-1 0 0 0 0,0 1-1 0 0,0-1 1 0 0,0 0-1 0 0,0 0 1 0 0,0 0-1 0 0,0 0 1 0 0,0 0-1 0 0,0 1 1 0 0,0-1-1 0 0,1 0 1 0 0,-1 0 0 0 0,0 0-1 0 0,0 0 1 0 0,0 0-1 0 0,0 0 1 0 0,0 0-1 0 0,0 1 1 0 0,1-1-1 0 0,-1 0 1 0 0,0 0-1 0 0,0 0 1 0 0,0 0 0 0 0,0 0-1 0 0,1 0 1 0 0,-1 0-1 0 0,0 0 1 0 0,0 0-1 0 0,1 0 1 0 0,15 7-3974 0 0,-11-4 2834 0 0,5 0 547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2920 0 0,'0'0'4978'0'0,"-19"4"-4745"0"0,-60 9-16 0 0,75-12-187 0 0,0-1 0 0 0,-1 1 1 0 0,1 0-1 0 0,0 0 0 0 0,0 0 0 0 0,0 1 0 0 0,0 0 1 0 0,0-1-1 0 0,0 1 0 0 0,0 1 0 0 0,1-1 0 0 0,-1 0 1 0 0,1 1-1 0 0,0 0 0 0 0,-1 0 0 0 0,1 0 0 0 0,1 0 1 0 0,-5 6-1 0 0,6-7-31 0 0,0 0 1 0 0,1-1 0 0 0,0 1-1 0 0,-1 0 1 0 0,1 0 0 0 0,0 0-1 0 0,0 0 1 0 0,0 0 0 0 0,0 0-1 0 0,0 0 1 0 0,1 0 0 0 0,-1 0-1 0 0,0 0 1 0 0,1 0 0 0 0,-1-1-1 0 0,1 1 1 0 0,0 0 0 0 0,0 0-1 0 0,0-1 1 0 0,0 1 0 0 0,0 0-1 0 0,0-1 1 0 0,0 1 0 0 0,0-1-1 0 0,1 1 1 0 0,-1-1 0 0 0,1 0-1 0 0,-1 0 1 0 0,1 1 0 0 0,-1-1-1 0 0,1 0 1 0 0,2 1 0 0 0,57 33 96 0 0,-49-30 5 0 0,0 1-1 0 0,-1 0 1 0 0,1 1-1 0 0,-2 0 1 0 0,1 1-1 0 0,-1 0 1 0 0,0 1-1 0 0,0 0 1 0 0,14 19-1 0 0,-22-27-77 0 0,-1 1-1 0 0,0 0 1 0 0,0 0-1 0 0,0 0 1 0 0,0 0-1 0 0,0 1 1 0 0,0-1-1 0 0,-1 0 1 0 0,1 0-1 0 0,-1 1 1 0 0,1-1-1 0 0,-1 0 0 0 0,0 0 1 0 0,0 1-1 0 0,0-1 1 0 0,0 0-1 0 0,0 1 1 0 0,-1-1-1 0 0,1 0 1 0 0,-1 0-1 0 0,1 1 1 0 0,-1-1-1 0 0,-2 4 1 0 0,1-3-12 0 0,-1 0 0 0 0,1 0 0 0 0,-1-1 0 0 0,0 1 0 0 0,0 0 0 0 0,0-1 0 0 0,0 0 0 0 0,0 1 0 0 0,-1-1 0 0 0,1-1 0 0 0,-1 1 0 0 0,-6 2 0 0 0,-6 1 69 0 0,0-1 0 0 0,0 0 0 0 0,0-1-1 0 0,0-1 1 0 0,-26 1 0 0 0,33-3-63 0 0,-62-5-319 0 0,68 5 207 0 0,0 0 0 0 0,0-1 1 0 0,0 0-1 0 0,0 0 1 0 0,-1 0-1 0 0,1 0 1 0 0,0 0-1 0 0,1-1 0 0 0,-1 1 1 0 0,0-1-1 0 0,0 0 1 0 0,1 0-1 0 0,-1 0 0 0 0,1 0 1 0 0,-1 0-1 0 0,1 0 1 0 0,0-1-1 0 0,-3-3 1 0 0,4 4-135 0 0,1 1 0 0 0,-1-1 0 0 0,1 1 0 0 0,-1-1 0 0 0,1 1 0 0 0,0-1 0 0 0,-1 1 0 0 0,1-1 0 0 0,0 1 0 0 0,0-1 0 0 0,0 1 0 0 0,0-1 0 0 0,1 1 0 0 0,-1-1 0 0 0,0 1 0 0 0,1-1 1 0 0,-1 1-1 0 0,1-1 0 0 0,-1 1 0 0 0,1 0 0 0 0,0-1 0 0 0,-1 1 0 0 0,1 0 0 0 0,0-1 0 0 0,0 1 0 0 0,0 0 0 0 0,0 0 0 0 0,0 0 0 0 0,0 0 0 0 0,0 0 0 0 0,2-1 0 0 0,11-5-1188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3148 0 0,'0'0'6740'0'0,"-13"14"-6519"0"0,-107 118-136 0 0,109-120-329 0 0,-17 20-289 0 0,20-13-2676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181 174 2884 0 0,'0'0'6738'0'0,"-17"-12"-6410"0"0,7 6-305 0 0,-17-12 99 0 0,1-1-1 0 0,1-1 1 0 0,-34-34-1 0 0,44 30-1261 0 0,15 23 949 0 0,0 1 0 0 0,-1-1 0 0 0,1 0 1 0 0,0 1-1 0 0,0-1 0 0 0,0 0 0 0 0,0 1 1 0 0,0-1-1 0 0,-1 0 0 0 0,1 1 0 0 0,0-1 1 0 0,1 0-1 0 0,-1 1 0 0 0,0-1 0 0 0,0 0 0 0 0,0 1 1 0 0,0-1-1 0 0,0 0 0 0 0,1 1 0 0 0,-1-1 1 0 0,0 0-1 0 0,1 1 0 0 0,-1-1 0 0 0,7-3-3433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3352 0 0,'0'0'8077'0'0,"-62"98"-8077"0"0,54-82-64 0 0,0-4-128 0 0,1 0-648 0 0,-1 1-492 0 0,4-1-924 0 0,4-2-2701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3008 0 0,'0'0'5498'0'0,"13"-6"-564"0"0,-7 5-5201 0 0,9 0 8 0 0,1-1 0 0 0,-1-1 0 0 0,0 0 1 0 0,0-1-1 0 0,0-1 0 0 0,16-7 1 0 0,-20 7 56 0 0,1 0 0 0 0,0 1 0 0 0,0 0 0 0 0,0 1 0 0 0,0 1 0 0 0,0-1 0 0 0,1 2 1 0 0,-1 0-1 0 0,1 1 0 0 0,15 0 0 0 0,-28 2 281 0 0,0 0 1 0 0,1 0-1 0 0,-1 0 1 0 0,0 0-1 0 0,0 0 0 0 0,0 0 1 0 0,0 0-1 0 0,-1 0 1 0 0,1 0-1 0 0,0 0 1 0 0,-1 0-1 0 0,1 0 1 0 0,-1 0-1 0 0,0 0 0 0 0,0 0 1 0 0,1 0-1 0 0,-1-1 1 0 0,-2 4-1 0 0,-6 18-39 0 0,6 5-103 0 0,1 1 0 0 0,1 33 0 0 0,2-38 11 0 0,-2 0 0 0 0,0 0 0 0 0,-8 40 0 0 0,8-59 22 0 0,-1-1 0 0 0,0 0 0 0 0,0 1 0 0 0,0-1 1 0 0,0 0-1 0 0,-1 0 0 0 0,1 0 0 0 0,-1 0 0 0 0,0-1 0 0 0,0 1 0 0 0,-1-1 1 0 0,1 0-1 0 0,-1 0 0 0 0,0 0 0 0 0,1 0 0 0 0,-1 0 0 0 0,0-1 0 0 0,-1 0 0 0 0,1 0 1 0 0,0 0-1 0 0,-1 0 0 0 0,1-1 0 0 0,-1 0 0 0 0,1 0 0 0 0,-8 1 0 0 0,9-2-1 0 0,0 1 0 0 0,-1-1-1 0 0,1 0 1 0 0,-1 0-1 0 0,1 0 1 0 0,0-1 0 0 0,-1 1-1 0 0,1-1 1 0 0,0 0 0 0 0,-1 0-1 0 0,1 0 1 0 0,0 0-1 0 0,0-1 1 0 0,0 1 0 0 0,0-1-1 0 0,0 0 1 0 0,0 1 0 0 0,0-2-1 0 0,1 1 1 0 0,-1 0-1 0 0,1 0 1 0 0,-1-1 0 0 0,1 1-1 0 0,0-1 1 0 0,0 0 0 0 0,0 0-1 0 0,1 0 1 0 0,-1 0-1 0 0,0 0 1 0 0,1 0 0 0 0,0 0-1 0 0,0 0 1 0 0,0 0 0 0 0,0-1-1 0 0,0-4 1 0 0,1-28-4157 0 0,5 27 1509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1452 0 0,'0'0'5424'0'0,"-6"17"-5221"0"0,4-9-221 0 0,-3 9 29 0 0,-1 1 1 0 0,0-1-1 0 0,-1 0 0 0 0,-1-1 0 0 0,-1 0 1 0 0,-1 0-1 0 0,-13 18 0 0 0,12-23-1161 0 0,4-4-2671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2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5673 0 0,'0'0'5164'0'0,"-15"4"-4995"0"0,-46 11-54 0 0,61-15-102 0 0,-1 0 0 0 0,0 0 0 0 0,0 0 0 0 0,0 1 0 0 0,1-1 0 0 0,-1 0 0 0 0,0 0 1 0 0,0 0-1 0 0,0 1 0 0 0,1-1 0 0 0,-1 0 0 0 0,0 1 0 0 0,1-1 0 0 0,-1 1 0 0 0,0-1 0 0 0,1 1 0 0 0,-1-1 0 0 0,0 1 0 0 0,1-1 0 0 0,-1 1 0 0 0,1-1 0 0 0,-1 1 0 0 0,1 0 1 0 0,-1-1-1 0 0,1 1 0 0 0,0 0 0 0 0,-1 0 0 0 0,1-1 0 0 0,0 1 0 0 0,0 0 0 0 0,-1 0 0 0 0,1-1 0 0 0,0 1 0 0 0,0 0 0 0 0,0 0 0 0 0,0 0 0 0 0,0-1 0 0 0,0 1 1 0 0,0 0-1 0 0,0 0 0 0 0,0 0 0 0 0,1-1 0 0 0,-1 1 0 0 0,0 0 0 0 0,1 1 0 0 0,17 20-175 0 0,-17-21 111 0 0,36 29-28 0 0,-25-20 170 0 0,0-1-1 0 0,19 22 1 0 0,-28-28-59 0 0,0 0 0 0 0,0 1 0 0 0,-1-1 0 0 0,0 1 0 0 0,0 0 0 0 0,0 0 0 0 0,0 0 1 0 0,-1 0-1 0 0,1 0 0 0 0,-1 0 0 0 0,0 0 0 0 0,0 1 0 0 0,0-1 0 0 0,-1 7 0 0 0,0-10-78 0 0,-1 0-1 0 0,0 0 1 0 0,1 0-1 0 0,-1 0 1 0 0,0 0-1 0 0,0 0 1 0 0,1 0-1 0 0,-1 0 1 0 0,0 0-1 0 0,0-1 1 0 0,0 1-1 0 0,0 0 1 0 0,0-1-1 0 0,-1 1 1 0 0,1 0-1 0 0,0-1 1 0 0,0 0-1 0 0,0 1 1 0 0,0-1-1 0 0,-1 0 1 0 0,1 1-1 0 0,0-1 1 0 0,0 0-1 0 0,0 0 1 0 0,-1 0-1 0 0,-1 0 1 0 0,-37 2-235 0 0,38-2 254 0 0,-7 0-41 0 0,-2 0-244 0 0,0 0 0 0 0,0-1 0 0 0,-19-3-1 0 0,27 4 17 0 0,1-1-1 0 0,0 1 1 0 0,0-1-1 0 0,-1 0 1 0 0,1 0-1 0 0,0 0 1 0 0,0 0-1 0 0,0 0 1 0 0,0 0-1 0 0,0 0 1 0 0,1-1-1 0 0,-1 1 1 0 0,0-1-1 0 0,0 1 1 0 0,1-1-1 0 0,-1 0 1 0 0,1 0-1 0 0,0 0 1 0 0,-1 0-1 0 0,1 1 1 0 0,0-2-1 0 0,0 1 1 0 0,0 0-1 0 0,0-3 1 0 0,0-4-1335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171 194 1592 0 0,'0'0'5109'0'0,"-80"-94"-4941"0"0,65 74-12 0 0,1 5-92 0 0,-1-3-60 0 0,1 4-4 0 0,2 2-4 0 0,4 2-568 0 0,-1 3-637 0 0,5 3-551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607 0 2972 0 0,'0'0'2777'0'0,"-18"0"-2292"0"0,-27 0-255 0 0,-280 6 2317 0 0,287-3-2453 0 0,-18 0-145 0 0,-69 15 0 0 0,125-18-20 0 0,0 0 0 0 0,0 0 0 0 0,0 0 0 0 0,0 0 0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3120 0 0,'0'0'3793'0'0,"-17"3"-3525"0"0,4-1-242 0 0,-6 1 50 0 0,0 1 0 0 0,0 1-1 0 0,0 0 1 0 0,-28 13-1 0 0,46-18-78 0 0,0 1 0 0 0,0-1 0 0 0,0 0 0 0 0,0 1-1 0 0,1-1 1 0 0,-1 1 0 0 0,0-1 0 0 0,0 1 0 0 0,1-1-1 0 0,-1 1 1 0 0,0-1 0 0 0,1 1 0 0 0,-1 0 0 0 0,0 0-1 0 0,1-1 1 0 0,-1 1 0 0 0,1 0 0 0 0,-1 0 0 0 0,1-1-1 0 0,0 1 1 0 0,-1 0 0 0 0,1 0 0 0 0,0 0 0 0 0,-1 0-1 0 0,1 0 1 0 0,0 0 0 0 0,0 0 0 0 0,0-1 0 0 0,0 1-1 0 0,0 0 1 0 0,0 0 0 0 0,0 0 0 0 0,0 0 0 0 0,0 0-1 0 0,1 0 1 0 0,-1 0 0 0 0,0 0 0 0 0,0-1 0 0 0,1 1-1 0 0,-1 0 1 0 0,1 0 0 0 0,-1 0 0 0 0,1 0 0 0 0,-1-1-1 0 0,1 1 1 0 0,-1 0 0 0 0,1-1 0 0 0,0 1 0 0 0,-1 0-1 0 0,1-1 1 0 0,0 1 0 0 0,0 0 0 0 0,8 6-101 0 0,-1-1 0 0 0,1 0 0 0 0,17 9 0 0 0,-13-7 32 0 0,-4-3 130 0 0,0 2 1 0 0,-1-1-1 0 0,1 2 0 0 0,-2-1 0 0 0,1 1 1 0 0,-1 0-1 0 0,7 9 0 0 0,-12-13-1 0 0,1 0-1 0 0,0 0 1 0 0,-1 0-1 0 0,0 0 1 0 0,0 0-1 0 0,0 1 1 0 0,0-1-1 0 0,-1 1 1 0 0,0-1-1 0 0,0 1 1 0 0,0 0 0 0 0,-1-1-1 0 0,1 1 1 0 0,-1 0-1 0 0,0-1 1 0 0,0 1-1 0 0,-1 0 1 0 0,-1 7-1 0 0,1-8-23 0 0,-1-1 0 0 0,0 0-1 0 0,0 0 1 0 0,0-1 0 0 0,0 1 0 0 0,-1 0 0 0 0,1-1-1 0 0,0 1 1 0 0,-1-1 0 0 0,0 1 0 0 0,0-1-1 0 0,0 0 1 0 0,0-1 0 0 0,0 1 0 0 0,0 0 0 0 0,0-1-1 0 0,0 1 1 0 0,-1-1 0 0 0,-4 1 0 0 0,-3 1 67 0 0,0 0 0 0 0,0-1 0 0 0,0 0 0 0 0,-20 0 0 0 0,23-2-146 0 0,-1-1 0 0 0,1 0 0 0 0,0 0 0 0 0,1-1 0 0 0,-1 0 0 0 0,0-1 0 0 0,0 1 0 0 0,-12-8 0 0 0,18 10-91 0 0,0-1-1 0 0,0 0 0 0 0,0-1 0 0 0,0 1 1 0 0,0 0-1 0 0,1 0 0 0 0,-1-1 1 0 0,0 1-1 0 0,1-1 0 0 0,-1 0 0 0 0,1 1 1 0 0,0-1-1 0 0,-1 0 0 0 0,1 0 1 0 0,0 0-1 0 0,0 0 0 0 0,0 0 0 0 0,0 0 1 0 0,0 0-1 0 0,1 0 0 0 0,-1 0 0 0 0,1-1 1 0 0,-1 1-1 0 0,1 0 0 0 0,0 0 1 0 0,0 0-1 0 0,0-1 0 0 0,0 1 0 0 0,0 0 1 0 0,0 0-1 0 0,1-1 0 0 0,-1 1 1 0 0,1 0-1 0 0,0 0 0 0 0,-1 0 0 0 0,1 0 1 0 0,1-2-1 0 0,7-7-2255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3116 0 0,'0'0'3625'0'0,"-97"103"-3617"0"0,87-87-8 0 0,-4-2-16 0 0,3-2-140 0 0,1-1-244 0 0,4-2-385 0 0,0-4-283 0 0,4 0-272 0 0,0 0-552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163 238 4272 0 0,'0'0'4657'0'0,"-86"-92"-4501"0"0,71 72-40 0 0,3 1-56 0 0,0 0-60 0 0,1 1-92 0 0,-1-1-60 0 0,6 3-588 0 0,0 3-600 0 0,4 0-701 0 0,2 5-1075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 1300 0 0,'0'0'5259'0'0,"-1"-8"-337"0"0,-3 8-4917 0 0,-1 1 0 0 0,1 0 0 0 0,0 1 0 0 0,-1-1 0 0 0,1 1-1 0 0,0 0 1 0 0,0 0 0 0 0,0 0 0 0 0,0 0 0 0 0,0 1 0 0 0,0 0 0 0 0,1 0 0 0 0,-1 0 0 0 0,1 0 0 0 0,0 0 0 0 0,0 1-1 0 0,0-1 1 0 0,1 1 0 0 0,-1 0 0 0 0,1 0 0 0 0,0 0 0 0 0,0 0 0 0 0,0 0 0 0 0,0 0 0 0 0,1 1 0 0 0,0-1-1 0 0,0 1 1 0 0,0-1 0 0 0,0 1 0 0 0,0 5 0 0 0,3 14-31 0 0,1 0 1 0 0,0 0-1 0 0,2 0 0 0 0,13 37 1 0 0,-11-38 10 0 0,0 1-1 0 0,-1 0 1 0 0,-2 1 0 0 0,3 40 0 0 0,-7-50 2 0 0,1-11-14 0 0,0 0 0 0 0,-1 1 0 0 0,0-1 0 0 0,0 0 0 0 0,0 1 0 0 0,0-1 0 0 0,-1 1 0 0 0,0-1 0 0 0,0 0 0 0 0,0 0-1 0 0,0 1 1 0 0,-1-1 0 0 0,1 0 0 0 0,-5 7 0 0 0,5-11-2 0 0,1 0 0 0 0,-1 0 0 0 0,1 1 0 0 0,-1-1 0 0 0,1 0-1 0 0,-1 0 1 0 0,1 0 0 0 0,-1 0 0 0 0,1 0 0 0 0,-1 1 0 0 0,1-1 0 0 0,-1 0-1 0 0,0 0 1 0 0,1 0 0 0 0,-1-1 0 0 0,1 1 0 0 0,-1 0 0 0 0,1 0-1 0 0,-1 0 1 0 0,1 0 0 0 0,-1 0 0 0 0,1-1 0 0 0,-1 1 0 0 0,1 0 0 0 0,-1 0-1 0 0,1-1 1 0 0,-1 1 0 0 0,1 0 0 0 0,-1-1 0 0 0,1 1 0 0 0,0-1-1 0 0,-1 1 1 0 0,1 0 0 0 0,-1-2 0 0 0,-1-2 795 0 0,10 11-858 0 0,0 5 82 0 0,1 0 0 0 0,-1 0 0 0 0,-1 0-1 0 0,-1 1 1 0 0,1 0 0 0 0,-2 0 0 0 0,0 1 0 0 0,0-1 0 0 0,-2 1 0 0 0,1 0 0 0 0,-2 1 0 0 0,0-1 0 0 0,-1 0 0 0 0,0 1 0 0 0,-1-1 0 0 0,-2 20 0 0 0,-4 8 181 0 0,-1-1 1 0 0,-3 0-1 0 0,-1 0 1 0 0,-21 49-1 0 0,28-80-70 0 0,1 1 0 0 0,-1-1 0 0 0,2 1 0 0 0,-1-1 0 0 0,1 1 0 0 0,1 0 0 0 0,0 0 0 0 0,1 0 0 0 0,0 12 0 0 0,1-21-91 0 0,0 0 1 0 0,0 0-1 0 0,0 0 1 0 0,1 0-1 0 0,-1 0 1 0 0,0 0-1 0 0,1-1 1 0 0,-1 1-1 0 0,1 0 1 0 0,0-1-1 0 0,-1 0 1 0 0,1 1 0 0 0,0-1-1 0 0,0 0 1 0 0,0 0-1 0 0,0 0 1 0 0,0 0-1 0 0,0 0 1 0 0,0 0-1 0 0,0-1 1 0 0,1 1-1 0 0,-1-1 1 0 0,0 1-1 0 0,0-1 1 0 0,4 0-1 0 0,4 2-786 0 0,0-2 0 0 0,1 1 0 0 0,-1-1 0 0 0,13-2 0 0 0,-10 0-1920 0 0,3 0-2101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3388 0 0,'0'0'4636'0'0,"5"4"-4359"0"0,3 1-178 0 0,17 16 448 0 0,-23-17-464 0 0,0 0-1 0 0,0 0 1 0 0,-1 0-1 0 0,1 0 0 0 0,-1 0 1 0 0,0 1-1 0 0,0-1 0 0 0,-1 0 1 0 0,1 1-1 0 0,-1-1 0 0 0,0 5 1 0 0,-3 56-17 0 0,2-51-26 0 0,-6 52 116 0 0,3-44-12 0 0,1 1-1 0 0,2-1 1 0 0,0 1-1 0 0,1 0 1 0 0,4 24-1 0 0,-2-42-131 0 0,-1 0-1 0 0,1 0 1 0 0,0 0 0 0 0,0-1-1 0 0,0 1 1 0 0,0-1 0 0 0,1 1-1 0 0,0-1 1 0 0,0 0 0 0 0,0 0 0 0 0,1 0-1 0 0,-1 0 1 0 0,1 0 0 0 0,0-1-1 0 0,0 0 1 0 0,0 0 0 0 0,0 0-1 0 0,1 0 1 0 0,-1-1 0 0 0,1 1-1 0 0,0-1 1 0 0,0 0 0 0 0,0-1-1 0 0,8 3 1 0 0,-13-4-117 0 0,-2 3-519 0 0,-1 1 596 0 0,1-1-1 0 0,-1 0 0 0 0,0 0 1 0 0,0 0-1 0 0,0-1 0 0 0,0 1 1 0 0,-1-1-1 0 0,1 1 1 0 0,-1-1-1 0 0,0 0 0 0 0,-3 1 1 0 0,-8 7-1 0 0,12-8 61 0 0,0 0 0 0 0,0 0 0 0 0,1 0 1 0 0,0 1-1 0 0,-1-1 0 0 0,1 1 0 0 0,0 0 0 0 0,0 0 0 0 0,0 0 0 0 0,1 0 0 0 0,-1 0 0 0 0,1 0 0 0 0,-1 0 0 0 0,1 0 0 0 0,0 1 0 0 0,0-1 0 0 0,1 1 0 0 0,-1-1 1 0 0,1 0-1 0 0,0 1 0 0 0,-1-1 0 0 0,2 1 0 0 0,-1-1 0 0 0,0 1 0 0 0,2 4 0 0 0,2 7 15 0 0,0 1 1 0 0,2-1-1 0 0,0 0 0 0 0,12 21 1 0 0,11 30-194 0 0,-21-42 246 0 0,-2 1-1 0 0,0 0 1 0 0,-1 0 0 0 0,-2 0 0 0 0,0 0-1 0 0,-2 1 1 0 0,-1-1 0 0 0,-3 26-1 0 0,1-42-27 0 0,0 1 0 0 0,0-1 0 0 0,-1 0 0 0 0,-1-1 0 0 0,0 1 0 0 0,-6 12-1 0 0,9-19-177 0 0,0 0-1 0 0,0 0 0 0 0,0 0 1 0 0,-1-1-1 0 0,1 1 0 0 0,0 0 0 0 0,-1 0 1 0 0,1-1-1 0 0,-1 1 0 0 0,1-1 0 0 0,-1 1 1 0 0,0-1-1 0 0,0 1 0 0 0,0-1 1 0 0,0 0-1 0 0,0 0 0 0 0,0 0 0 0 0,0 0 1 0 0,0-1-1 0 0,0 1 0 0 0,0 0 0 0 0,0-1 1 0 0,-1 1-1 0 0,1-1 0 0 0,0 0 1 0 0,0 0-1 0 0,0 0 0 0 0,-1 0 0 0 0,1 0 1 0 0,0-1-1 0 0,0 1 0 0 0,-4-1 0 0 0,-4-11-4260 0 0,10 7-19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24 0 116 0 0,'0'0'4020'0'0,"-17"7"590"0"0,17 9-4693 0 0,-1-10 143 0 0,1 0-1 0 0,0 1 1 0 0,0-1 0 0 0,1 0 0 0 0,0 1 0 0 0,2 6 0 0 0,-3-12-60 0 0,1 1-1 0 0,-1-1 1 0 0,1 1 0 0 0,0-1 0 0 0,0 1 0 0 0,0-1 0 0 0,0 0 0 0 0,0 1-1 0 0,0-1 1 0 0,0 0 0 0 0,0 0 0 0 0,0 0 0 0 0,1 0 0 0 0,-1 0 0 0 0,0 0-1 0 0,1 0 1 0 0,-1 0 0 0 0,1-1 0 0 0,-1 1 0 0 0,1 0 0 0 0,-1-1 0 0 0,1 1-1 0 0,-1-1 1 0 0,1 0 0 0 0,0 1 0 0 0,-1-1 0 0 0,1 0 0 0 0,0 0 0 0 0,2 0-1 0 0,-3-1-17 0 0,0 1-1 0 0,0-1 0 0 0,0 1 0 0 0,0-1 0 0 0,0 0 0 0 0,0 0 0 0 0,0 1 0 0 0,0-1 0 0 0,-1 0 1 0 0,1 0-1 0 0,0 0 0 0 0,0 0 0 0 0,-1 0 0 0 0,1 0 0 0 0,0 0 0 0 0,-1 0 0 0 0,1 0 0 0 0,-1 0 0 0 0,0 0 1 0 0,1 0-1 0 0,-1 0 0 0 0,0 0 0 0 0,0-1 0 0 0,1 1 0 0 0,-1 0 0 0 0,0 0 0 0 0,0 0 0 0 0,-1-2 1 0 0,3-41-414 0 0,-2 38 339 0 0,0 5 85 0 0,0 0-1 0 0,-1 0 1 0 0,1 0-1 0 0,0 0 1 0 0,-1 0-1 0 0,1 0 1 0 0,0 0-1 0 0,-1 0 1 0 0,1 1-1 0 0,-1-1 0 0 0,0 0 1 0 0,1 0-1 0 0,-1 0 1 0 0,0 1-1 0 0,1-1 1 0 0,-1 0-1 0 0,0 1 1 0 0,0-1-1 0 0,1 1 1 0 0,-1-1-1 0 0,0 1 0 0 0,0-1 1 0 0,0 1-1 0 0,0-1 1 0 0,0 1-1 0 0,0 0 1 0 0,0-1-1 0 0,0 1 1 0 0,0 0-1 0 0,0 0 1 0 0,0 0-1 0 0,0 0 1 0 0,0 0-1 0 0,0 0 0 0 0,0 0 1 0 0,0 0-1 0 0,0 0 1 0 0,-1 1-1 0 0,0-1 33 0 0,0 0 0 0 0,0 1-1 0 0,1-1 1 0 0,-1 0 0 0 0,0 1-1 0 0,0-1 1 0 0,1 1 0 0 0,-1 0-1 0 0,0-1 1 0 0,1 1 0 0 0,-1 0-1 0 0,1 0 1 0 0,-1 0 0 0 0,1 0-1 0 0,-1 0 1 0 0,1 0 0 0 0,0 1-1 0 0,0-1 1 0 0,-1 0 0 0 0,1 1-1 0 0,0-1 1 0 0,-1 4 0 0 0,1-4-12 0 0,1 0 1 0 0,0 0-1 0 0,-1 0 0 0 0,1 0 1 0 0,0 0-1 0 0,0 1 1 0 0,0-1-1 0 0,0 0 1 0 0,0 0-1 0 0,0 0 0 0 0,0 1 1 0 0,0-1-1 0 0,0 0 1 0 0,0 0-1 0 0,1 0 1 0 0,-1 1-1 0 0,0-1 0 0 0,1 0 1 0 0,-1 0-1 0 0,1 0 1 0 0,-1 0-1 0 0,1 0 1 0 0,0 0-1 0 0,0 0 0 0 0,-1 0 1 0 0,1 0-1 0 0,0 0 1 0 0,0 0-1 0 0,1 0 1 0 0,0 0-30 0 0,0 0 1 0 0,0 0 0 0 0,0 0 0 0 0,0-1 0 0 0,0 1 0 0 0,0-1-1 0 0,1 1 1 0 0,-1-1 0 0 0,0 0 0 0 0,0 1 0 0 0,1-1-1 0 0,-1-1 1 0 0,0 1 0 0 0,0 0 0 0 0,4-1 0 0 0,-5 0-1 0 0,0 1 1 0 0,0-1-1 0 0,-1 1 0 0 0,1-1 1 0 0,0 1-1 0 0,-1-1 0 0 0,1 0 1 0 0,-1 1-1 0 0,1-1 1 0 0,-1 0-1 0 0,1 1 0 0 0,-1-1 1 0 0,0 0-1 0 0,1 0 0 0 0,-1 1 1 0 0,0-1-1 0 0,1 0 1 0 0,-1 0-1 0 0,0 0 0 0 0,0 0 1 0 0,0 1-1 0 0,0-1 0 0 0,0 0 1 0 0,0 0-1 0 0,0 0 1 0 0,0 0-1 0 0,0 1 0 0 0,0-1 1 0 0,0 0-1 0 0,0 0 0 0 0,-1 0 1 0 0,1 0-1 0 0,0 1 1 0 0,-1-1-1 0 0,1 0 0 0 0,-1-1 1 0 0,-16-28-119 0 0,18 30 173 0 0,-1 1 1 0 0,1 0 0 0 0,-1 0 0 0 0,1 0 0 0 0,-1 0 0 0 0,0-1-1 0 0,1 1 1 0 0,-1 0 0 0 0,0 0 0 0 0,1 0 0 0 0,-1 0-1 0 0,0 0 1 0 0,0 0 0 0 0,0 0 0 0 0,0 0 0 0 0,0 0-1 0 0,0 0 1 0 0,0 0 0 0 0,-1 0 0 0 0,1 0 0 0 0,0 0-1 0 0,0 0 1 0 0,-1 0 0 0 0,1-1 0 0 0,-1 1 0 0 0,1 0-1 0 0,0 0 1 0 0,-1 0 0 0 0,0 0 0 0 0,1-1 0 0 0,-1 1-1 0 0,1 0 1 0 0,-1-1 0 0 0,0 1 0 0 0,0 0 0 0 0,1-1-1 0 0,-1 1 1 0 0,0-1 0 0 0,0 1 0 0 0,0-1 0 0 0,0 1-1 0 0,0-1 1 0 0,1 0 0 0 0,-1 1 0 0 0,0-1 0 0 0,0 0-1 0 0,0 0 1 0 0,0 0 0 0 0,0 0 0 0 0,0 0 0 0 0,0 0-1 0 0,0 0 1 0 0,0 0 0 0 0,0 0 0 0 0,0 0 0 0 0,0 0-1 0 0,0-1 1 0 0,0 1 0 0 0,0 0 0 0 0,0-1 0 0 0,1 1 0 0 0,-1 0-1 0 0,0-1 1 0 0,0 1 0 0 0,0-1 0 0 0,0 0 0 0 0,1 1-1 0 0,-1-1 1 0 0,0-1 0 0 0,1 3-91 0 0,1-1 1 0 0,-1 1 0 0 0,1-1-1 0 0,0 0 1 0 0,-1 1-1 0 0,1-1 1 0 0,-1 0-1 0 0,1 0 1 0 0,0 1-1 0 0,-1-1 1 0 0,1 0 0 0 0,0 0-1 0 0,0 0 1 0 0,-1 0-1 0 0,1 0 1 0 0,0 0-1 0 0,-1 0 1 0 0,1 0-1 0 0,0 0 1 0 0,-1 0-1 0 0,1-1 1 0 0,0 1 0 0 0,-1 0-1 0 0,1 0 1 0 0,0-1-1 0 0,-1 1 1 0 0,1 0-1 0 0,-1-1 1 0 0,1 1-1 0 0,-1-1 1 0 0,1 1-1 0 0,0 0 1 0 0,-1-1 0 0 0,0 1-1 0 0,1-1 1 0 0,-1 1-1 0 0,1-1 1 0 0,-1 0-1 0 0,0 1 1 0 0,1-1-1 0 0,-1 1 1 0 0,0-1 0 0 0,1-1-1 0 0,9-12-2780 0 0,-46 35-2369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35 28 1868 0 0,'0'0'5934'0'0,"3"-3"-5593"0"0,2 0-222 0 0,1 0 1 0 0,-1 0-1 0 0,1 0 0 0 0,0 1 1 0 0,0 0-1 0 0,0 0 1 0 0,0 1-1 0 0,0-1 1 0 0,0 1-1 0 0,6 0 0 0 0,-7 1-99 0 0,0-1-1 0 0,-1 1 1 0 0,1 0-1 0 0,0 0 1 0 0,-1 0-1 0 0,1 0 1 0 0,0 1-1 0 0,-1 0 1 0 0,1 0-1 0 0,-1 1 0 0 0,1-1 1 0 0,-1 1-1 0 0,1 0 1 0 0,7 4-1 0 0,-12-5-51 0 0,1 0 0 0 0,-1 0 0 0 0,1 0 0 0 0,-1 0 0 0 0,0 0 0 0 0,0 0 1 0 0,1 0-1 0 0,-1 0 0 0 0,0 0 0 0 0,0 0 0 0 0,0 0 0 0 0,0 0 0 0 0,0 0 0 0 0,0-1 0 0 0,0 1 0 0 0,0 0 0 0 0,-1 0 0 0 0,1 0 0 0 0,0 0 0 0 0,-1 0 0 0 0,1 0 0 0 0,0 0 0 0 0,-1 0 0 0 0,1 0 0 0 0,-1 0 0 0 0,1-1 0 0 0,-1 1 0 0 0,0 1 0 0 0,-20 25-67 0 0,19-24 106 0 0,-43 54-20 0 0,-60 69-182 0 0,104-126 194 0 0,0 1-1 0 0,1-1 1 0 0,-1 0 0 0 0,1 1 0 0 0,-1-1 0 0 0,1 1 0 0 0,0-1-1 0 0,-1 0 1 0 0,1 1 0 0 0,-1-1 0 0 0,1 1 0 0 0,0-1-1 0 0,-1 1 1 0 0,1 0 0 0 0,0-1 0 0 0,-1 1 0 0 0,1-1 0 0 0,0 1-1 0 0,0-1 1 0 0,0 1 0 0 0,0 0 0 0 0,0-1 0 0 0,0 1-1 0 0,-1 0 1 0 0,1-1 0 0 0,0 1 0 0 0,1-1 0 0 0,-1 1 0 0 0,0 1-1 0 0,22 6 284 0 0,-13-6-263 0 0,169 48 1381 0 0,-170-48-1435 0 0,0 1 0 0 0,0-1 1 0 0,0-1-1 0 0,0 1 1 0 0,0-1-1 0 0,1-1 0 0 0,-1 1 1 0 0,0-2-1 0 0,0 1 0 0 0,16-3 1 0 0,-19 1-499 0 0,1 0 0 0 0,-1 1 0 0 0,1-2 0 0 0,-1 1 0 0 0,0 0 0 0 0,0-1 0 0 0,-1 0 0 0 0,1-1 0 0 0,0 1 0 0 0,5-6 0 0 0,-4 2-1893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3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237 36 460 0 0,'0'0'8301'0'0,"-14"-1"-7930"0"0,-16-2-212 0 0,1-1 1 0 0,-38-11 0 0 0,53 11-1018 0 0,-1 1 0 0 0,1 1 0 0 0,-28-1 0 0 0,30 3-2141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3696 0 0,'0'0'6966'0'0,"13"15"-6412"0"0,40 44-28 0 0,-52-57-468 0 0,1 0 0 0 0,0 0 0 0 0,0 0 0 0 0,-1 0 0 0 0,1 0 0 0 0,0 0 0 0 0,1-1 0 0 0,-1 1 1 0 0,0-1-1 0 0,0 0 0 0 0,1 1 0 0 0,-1-1 0 0 0,1 0 0 0 0,-1 0 0 0 0,1-1 0 0 0,3 2 0 0 0,-5-2-71 0 0,0-1-1 0 0,0 1 1 0 0,0 0-1 0 0,1-1 1 0 0,-1 1-1 0 0,0 0 1 0 0,0-1-1 0 0,-1 0 1 0 0,1 1 0 0 0,0-1-1 0 0,0 1 1 0 0,0-1-1 0 0,0 0 1 0 0,0 0-1 0 0,-1 1 1 0 0,1-1-1 0 0,0 0 1 0 0,-1 0-1 0 0,1 0 1 0 0,-1 0-1 0 0,1 0 1 0 0,-1 0-1 0 0,1 0 1 0 0,-1 0-1 0 0,1-2 1 0 0,1-6-163 0 0,0-1 0 0 0,0 0 0 0 0,-1 0 0 0 0,0 1 1 0 0,-1-14-1 0 0,0 20 219 0 0,-5-70-2430 0 0,-2 24-3291 0 0,5 38 3176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666 1 172 0 0,'0'0'2465'0'0,"-4"42"-645"0"0,-5-24-1892 0 0,1 0 0 0 0,-9 30 0 0 0,2-6 120 0 0,-82 241-235 0 0,79-232 220 0 0,-12 61 1 0 0,15-55 491 0 0,-71 223 93 0 0,5-23-1334 0 0,59-206 1265 0 0,16-38-408 0 0,0 2 0 0 0,0-1 0 0 0,-4 19 0 0 0,2-1-173 0 0,-2 0 1 0 0,-16 34 0 0 0,11-28-136 0 0,-61 168 164 0 0,13-45-267 0 0,59-152 307 0 0,0 1-1 0 0,1-1 0 0 0,0 1 1 0 0,1 0-1 0 0,0 0 1 0 0,0 0-1 0 0,1 13 1 0 0,-16 71 2170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1 850 512 0 0,'0'0'1921'0'0,"27"16"-1087"0"0,3-177-2978 0 0,-17 99 1583 0 0,8-89-1 0 0,6 27 630 0 0,1-42 641 0 0,-1 19-1473 0 0,-21 129 751 0 0,2-14 13 0 0,-8 28 0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150 0 56 0 0,'0'0'1853'0'0,"-4"10"1717"0"0,-15 26-4776 0 0,9-24 545 0 0,5-4 613 0 0,-1-1 1 0 0,0 0-1 0 0,-1 0 1 0 0,1 0-1 0 0,-2-1 1 0 0,1 0 0 0 0,0 0-1 0 0,-1-1 1 0 0,0 0-1 0 0,-12 5 1 0 0,-8 6 1246 0 0,46-27 407 0 0,-13 6-1625 0 0,0 0 0 0 0,0 0 1 0 0,-1 0-1 0 0,1-1 0 0 0,3-7 1 0 0,-5 9-14 0 0,-1 0 0 0 0,1-1 0 0 0,0 2 1 0 0,0-1-1 0 0,1 0 0 0 0,-1 1 0 0 0,1-1 1 0 0,-1 1-1 0 0,8-5 0 0 0,-10 8 24 0 0,-1 0-1 0 0,1-1 1 0 0,0 1-1 0 0,0 0 1 0 0,-1 0-1 0 0,1 0 0 0 0,0 0 1 0 0,0 0-1 0 0,-1 0 1 0 0,1 0-1 0 0,0 0 1 0 0,0 0-1 0 0,-1 0 1 0 0,1 0-1 0 0,0 1 1 0 0,-1-1-1 0 0,1 0 1 0 0,0 0-1 0 0,-1 1 1 0 0,1-1-1 0 0,0 0 1 0 0,-1 1-1 0 0,1-1 0 0 0,0 1 1 0 0,-1-1-1 0 0,1 1 1 0 0,-1-1-1 0 0,1 1 1 0 0,14 26 233 0 0,1 36 246 0 0,-15-60-504 0 0,3 14 214 0 0,0-1-1 0 0,2 0 1 0 0,-1 0 0 0 0,17 29-1 0 0,22 19-3464 0 0,-39-58 1304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30 1600 0 0,'0'0'5155'0'0,"37"4"-4863"0"0,-20-5-439 0 0,0-1-1 0 0,0-1 0 0 0,0 0 0 0 0,29-11 0 0 0,-17 5-230 0 0,-15 8-96 0 0,-22 10 174 0 0,-12 13 595 0 0,-47 106 82 0 0,62-120-358 0 0,-1 0 0 0 0,0 0 0 0 0,0 0-1 0 0,-13 11 1 0 0,-7 10 185 0 0,26-29-192 0 0,0 0-1 0 0,0 0 1 0 0,0-1 0 0 0,0 1 0 0 0,0 0-1 0 0,-1 0 1 0 0,1 0 0 0 0,0 0 0 0 0,0 0-1 0 0,0-1 1 0 0,0 1 0 0 0,0 0-1 0 0,0 0 1 0 0,0 0 0 0 0,0 0 0 0 0,-1 0-1 0 0,1 0 1 0 0,0 0 0 0 0,0-1 0 0 0,0 1-1 0 0,0 0 1 0 0,0 0 0 0 0,-1 0 0 0 0,1 0-1 0 0,0 0 1 0 0,0 0 0 0 0,0 0 0 0 0,0 0-1 0 0,0 0 1 0 0,-1 0 0 0 0,1 0-1 0 0,0 0 1 0 0,0 0 0 0 0,0 0 0 0 0,0 0-1 0 0,-1 0 1 0 0,1 0 0 0 0,0 0 0 0 0,0 0-1 0 0,0 0 1 0 0,0 0 0 0 0,0 0 0 0 0,-1 1-1 0 0,1-1 1 0 0,0 0 0 0 0,0 0 0 0 0,0 0-1 0 0,0 0 1 0 0,0-1 17 0 0,0 0 0 0 0,1 1-1 0 0,-1-1 1 0 0,0 0 0 0 0,1 0-1 0 0,-1 0 1 0 0,1 0 0 0 0,0 1 0 0 0,-1-1-1 0 0,1 0 1 0 0,0 1 0 0 0,-1-1 0 0 0,1 0-1 0 0,0 1 1 0 0,0-1 0 0 0,-1 1 0 0 0,1-1-1 0 0,0 1 1 0 0,0-1 0 0 0,0 1 0 0 0,0 0-1 0 0,1-1 1 0 0,1 1-50 0 0,0 0 0 0 0,0 0 0 0 0,0 0 0 0 0,0 0 0 0 0,0 0 0 0 0,0 1 0 0 0,0 0 0 0 0,0-1 0 0 0,0 1 0 0 0,0 0 0 0 0,-1 0 0 0 0,1 1 0 0 0,0-1 0 0 0,-1 1 0 0 0,1-1 0 0 0,-1 1 0 0 0,1 0 0 0 0,-1 0 0 0 0,0 0 0 0 0,0 0 0 0 0,0 0 0 0 0,3 5 0 0 0,-2-5 35 0 0,-1 1 1 0 0,1 0 0 0 0,-1 0 0 0 0,1-1-1 0 0,0 0 1 0 0,0 1 0 0 0,0-1 0 0 0,0 0-1 0 0,1-1 1 0 0,-1 1 0 0 0,0 0 0 0 0,1-1-1 0 0,-1 0 1 0 0,1 0 0 0 0,0 0 0 0 0,6 1-1 0 0,-9-2-43 0 0,0 0 1 0 0,0 0-1 0 0,0 0 0 0 0,1 0 0 0 0,-1 0 0 0 0,0 0 0 0 0,0 0 1 0 0,0 0-1 0 0,0-1 0 0 0,0 1 0 0 0,1 0 0 0 0,-1-1 0 0 0,0 1 1 0 0,0-1-1 0 0,0 1 0 0 0,0-1 0 0 0,0 1 0 0 0,0-1 0 0 0,0 0 1 0 0,0 0-1 0 0,1-1 0 0 0,1-24-1762 0 0,-3 17 838 0 0,0 9 953 0 0,0-3-1050 0 0,-4 7-8 0 0,-14 39-585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167 39 2404 0 0,'0'0'3293'0'0,"-68"-19"-3277"0"0,52 15 88 0 0,-1 1-52 0 0,-1-1-104 0 0,-1 1 36 0 0,3-3-361 0 0,3 6-1775 0 0,180 39-1120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209 17 160 0 0,'0'0'6869'0'0,"-1"-16"-3842"0"0,-24 16-1998 0 0,11-1-861 0 0,0 1 0 0 0,0 1 0 0 0,0 0 0 0 0,-19 4 0 0 0,28-3-158 0 0,0-1 1 0 0,0 1 0 0 0,0 1-1 0 0,0-1 1 0 0,0 1 0 0 0,1-1 0 0 0,-1 1-1 0 0,1 1 1 0 0,0-1 0 0 0,0 1-1 0 0,0-1 1 0 0,0 1 0 0 0,1 0-1 0 0,-7 9 1 0 0,7-7-5 0 0,0 0 0 0 0,0-1 0 0 0,1 1 0 0 0,0 0-1 0 0,0 1 1 0 0,0-1 0 0 0,1 0 0 0 0,-1 0 0 0 0,2 1 0 0 0,-1-1 0 0 0,1 1 0 0 0,0-1-1 0 0,0 0 1 0 0,1 1 0 0 0,-1-1 0 0 0,1 1 0 0 0,1-1 0 0 0,-1 0 0 0 0,1 0 0 0 0,1 0-1 0 0,-1 0 1 0 0,1 0 0 0 0,0 0 0 0 0,0-1 0 0 0,0 1 0 0 0,1-1 0 0 0,0 0-1 0 0,0 0 1 0 0,0 0 0 0 0,1-1 0 0 0,0 1 0 0 0,0-1 0 0 0,0 0 0 0 0,0-1 0 0 0,0 1-1 0 0,1-1 1 0 0,0 0 0 0 0,0 0 0 0 0,-1-1 0 0 0,1 1 0 0 0,1-1 0 0 0,-1-1 0 0 0,0 1-1 0 0,0-1 1 0 0,8 0 0 0 0,-3-2-447 0 0,-1 0 0 0 0,1 0 0 0 0,0-2 0 0 0,0 1 0 0 0,-1-1 0 0 0,1-1 0 0 0,-1 0 0 0 0,12-7 0 0 0,30-10-6814 0 0,-42 18 6308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173 8 1384 0 0,'0'0'6229'0'0,"-7"0"-5895"0"0,3-1-273 0 0,-72-5 441 0 0,72 6-486 0 0,-1 0-1 0 0,1 0 0 0 0,-1 0 0 0 0,1 1 0 0 0,0 0 1 0 0,-1-1-1 0 0,1 2 0 0 0,0-1 0 0 0,-1 0 0 0 0,1 1 1 0 0,0 0-1 0 0,0 0 0 0 0,0 0 0 0 0,0 0 0 0 0,-5 5 0 0 0,7-4 27 0 0,0 0 0 0 0,1-1-1 0 0,0 1 1 0 0,0 0 0 0 0,-1 0 0 0 0,1 0-1 0 0,1 0 1 0 0,-1 0 0 0 0,0 1-1 0 0,1-1 1 0 0,0 0 0 0 0,0 4-1 0 0,2 48 213 0 0,-1-27 220 0 0,-1-25-441 0 0,0 9 248 0 0,0 0 0 0 0,1-1 0 0 0,0 1 1 0 0,0 0-1 0 0,5 12 0 0 0,-6-21-318 0 0,1-1 0 0 0,0 0-1 0 0,0 1 1 0 0,0-1 0 0 0,0 0-1 0 0,1 0 1 0 0,-1 1 0 0 0,1-1-1 0 0,-1 0 1 0 0,1-1 0 0 0,0 1-1 0 0,-1 0 1 0 0,1 0 0 0 0,0-1-1 0 0,0 1 1 0 0,0-1 0 0 0,1 1-1 0 0,-1-1 1 0 0,0 0 0 0 0,0 0 0 0 0,1 0-1 0 0,-1 0 1 0 0,1-1 0 0 0,-1 1-1 0 0,1 0 1 0 0,-1-1 0 0 0,1 0-1 0 0,-1 0 1 0 0,5 0 0 0 0,5 0-1258 0 0,0-2 0 0 0,0 1 0 0 0,0-2 0 0 0,0 0 0 0 0,-1 0 0 0 0,21-9 0 0 0,-26 10 563 0 0,11-5-95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107 7 1004 0 0,'0'0'5957'0'0,"-100"-7"-5957"0"0,98 7-584 0 0,-2 0-709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8 260 2100 0 0,'0'0'7952'0'0,"0"-14"-7654"0"0,1 6-277 0 0,1-18 140 0 0,-2-1-1 0 0,0 1 1 0 0,-7-41 0 0 0,6 65-143 0 0,0 0-1 0 0,1 0 1 0 0,-1 0-1 0 0,1 0 1 0 0,0-1-1 0 0,0 1 1 0 0,0 0-1 0 0,0 0 0 0 0,0-1 1 0 0,0 1-1 0 0,0 0 1 0 0,1 0-1 0 0,0-4 1 0 0,0 6-17 0 0,-1 0 0 0 0,0-1 0 0 0,1 1 1 0 0,-1 0-1 0 0,1 0 0 0 0,-1-1 0 0 0,1 1 0 0 0,-1 0 1 0 0,1 0-1 0 0,-1 0 0 0 0,1 0 0 0 0,-1 0 1 0 0,1 0-1 0 0,-1-1 0 0 0,1 1 0 0 0,-1 0 1 0 0,1 0-1 0 0,-1 0 0 0 0,1 1 0 0 0,-1-1 0 0 0,1 0 1 0 0,-1 0-1 0 0,1 0 0 0 0,-1 0 0 0 0,0 0 1 0 0,1 1-1 0 0,-1-1 0 0 0,1 0 0 0 0,-1 0 0 0 0,1 1 1 0 0,-1-1-1 0 0,0 0 0 0 0,1 1 0 0 0,0-1 1 0 0,46 45-662 0 0,-43-41 524 0 0,32 36 109 0 0,-4-5 635 0 0,38 34-1 0 0,-70-69-607 0 0,0 0 1 0 0,0 0-1 0 0,1 1 1 0 0,-1-1 0 0 0,0 0-1 0 0,0 0 1 0 0,0 0-1 0 0,0 0 1 0 0,1 0-1 0 0,-1 0 1 0 0,0 0 0 0 0,0 0-1 0 0,0 0 1 0 0,1 0-1 0 0,-1 0 1 0 0,0 0-1 0 0,0 0 1 0 0,0 0 0 0 0,1 0-1 0 0,-1 0 1 0 0,0 0-1 0 0,0 0 1 0 0,0 0-1 0 0,0 0 1 0 0,1 0 0 0 0,-1 0-1 0 0,0-1 1 0 0,0 1-1 0 0,0 0 1 0 0,0 0-1 0 0,1 0 1 0 0,-1 0-1 0 0,0 0 1 0 0,0 0 0 0 0,0-1-1 0 0,0 1 1 0 0,0 0-1 0 0,0 0 1 0 0,1 0-1 0 0,-1 0 1 0 0,0-1 0 0 0,0 1-1 0 0,0 0 1 0 0,0 0-1 0 0,0 0 1 0 0,0-1-1 0 0,0 1 1 0 0,0 0 0 0 0,0 0-1 0 0,0 0 1 0 0,0-1-1 0 0,4-19-40 0 0,-3-22-127 0 0,-1 40 157 0 0,-1-40 6 0 0,0 22-608 0 0,1 1 0 0 0,0-1-1 0 0,2 1 1 0 0,4-28 0 0 0,-6 46 517 0 0,0 1-1 0 0,1-1 1 0 0,-1 0 0 0 0,0 0 0 0 0,0 1 0 0 0,0-1 0 0 0,0 0 0 0 0,1 1-1 0 0,-1-1 1 0 0,0 0 0 0 0,1 1 0 0 0,-1-1 0 0 0,1 1 0 0 0,-1-1-1 0 0,0 0 1 0 0,1 1 0 0 0,-1-1 0 0 0,1 1 0 0 0,-1-1 0 0 0,1 1 0 0 0,0 0-1 0 0,-1-1 1 0 0,1 1 0 0 0,-1 0 0 0 0,1-1 0 0 0,0 1 0 0 0,-1 0-1 0 0,1-1 1 0 0,0 1 0 0 0,0 0 0 0 0,18 11-1527 0 0,10 29 2403 0 0,-24-28-234 0 0,-1 1 0 0 0,-1 0-1 0 0,0 0 1 0 0,0 0-1 0 0,0 25 1 0 0,-2-22-277 0 0,1 0 1 0 0,1-1-1 0 0,7 29 0 0 0,-9-42-308 0 0,-1 0-1 0 0,1 1 0 0 0,0-1 0 0 0,-1 0 1 0 0,1 0-1 0 0,0 0 0 0 0,0 0 0 0 0,0 0 1 0 0,1 0-1 0 0,-1 0 0 0 0,0-1 0 0 0,1 1 1 0 0,-1 0-1 0 0,1-1 0 0 0,0 1 0 0 0,-1-1 1 0 0,1 0-1 0 0,0 1 0 0 0,0-1 0 0 0,0 0 1 0 0,0 0-1 0 0,0 0 0 0 0,3 1 0 0 0,-3-3-225 0 0,0 1 0 0 0,0-1-1 0 0,0 1 1 0 0,0-1-1 0 0,0 0 1 0 0,0 0-1 0 0,0 0 1 0 0,0 0-1 0 0,0 0 1 0 0,0-1-1 0 0,0 1 1 0 0,-1 0-1 0 0,1-1 1 0 0,-1 0-1 0 0,1 1 1 0 0,-1-1-1 0 0,1 0 1 0 0,-1 1 0 0 0,0-1-1 0 0,0 0 1 0 0,0 0-1 0 0,0 0 1 0 0,1-4-1 0 0,6-11-978 0 0,-2-2 872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192 8 148 0 0,'0'0'7897'0'0,"-12"-1"-7505"0"0,-69-5 368 0 0,31 8-1567 0 0,6 9-3968 0 0,41-9 2799 0 0,2 3 337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3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39 341 5404 0 0,'0'0'2763'0'0,"-2"-16"-2609"0"0,-14-82 627 0 0,-4-108 1 0 0,20 205-752 0 0,0 0 1 0 0,0 1-1 0 0,0-1 1 0 0,-1 0-1 0 0,1 1 1 0 0,0-1-1 0 0,0 0 1 0 0,0 1-1 0 0,1-1 1 0 0,-1 0-1 0 0,0 1 1 0 0,0-1-1 0 0,0 0 1 0 0,0 1-1 0 0,1-1 1 0 0,-1 0-1 0 0,0 1 1 0 0,1-1-1 0 0,-1 1 1 0 0,0-1-1 0 0,1 1 1 0 0,-1-1-1 0 0,1 0 1 0 0,-1 1-1 0 0,1 0 1 0 0,-1-1-1 0 0,1 1 1 0 0,-1-1-1 0 0,1 1 1 0 0,-1 0-1 0 0,1-1 1 0 0,0 1-1 0 0,-1 0 1 0 0,1-1-1 0 0,-1 1 1 0 0,1 0-1 0 0,0 0 1 0 0,-1 0-1 0 0,1 0 0 0 0,0 0 1 0 0,-1 0-1 0 0,1 0 1 0 0,0 0-1 0 0,0 0 1 0 0,-1 0-1 0 0,1 0 1 0 0,0 0-1 0 0,-1 0 1 0 0,1 0-1 0 0,-1 1 1 0 0,1-1-1 0 0,0 0 1 0 0,-1 0-1 0 0,1 1 1 0 0,-1-1-1 0 0,1 0 1 0 0,0 1-1 0 0,0 0 1 0 0,3 1-42 0 0,0 0 1 0 0,-1 1-1 0 0,1 0 1 0 0,-1-1 0 0 0,0 1-1 0 0,1 0 1 0 0,3 6-1 0 0,-2-2-227 0 0,-1 1-1 0 0,0 0 1 0 0,0 0-1 0 0,-1 0 1 0 0,0 0 0 0 0,4 14-1 0 0,-7-19 17 0 0,1 1 0 0 0,-1-1 0 0 0,0 0 0 0 0,0 0 0 0 0,0 0 0 0 0,0 1-1 0 0,-1-1 1 0 0,1 0 0 0 0,-2 5 0 0 0,1-7-90 0 0,1 1 0 0 0,-1 0 0 0 0,0 0 0 0 0,0-1 0 0 0,0 1 0 0 0,0-1 0 0 0,0 1 0 0 0,0-1 0 0 0,-1 1 0 0 0,1-1 0 0 0,0 0 0 0 0,-1 1 0 0 0,1-1 0 0 0,-1 0 0 0 0,0 0 0 0 0,1 0 1 0 0,-3 1-1 0 0,-6 1-1190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0 264 968 0 0,'0'0'8662'0'0,"4"-18"-8408"0"0,1-14-155 0 0,-1-1 0 0 0,0-60 0 0 0,-5 81-78 0 0,0 7-9 0 0,1-1-1 0 0,-1 1 0 0 0,1-1 0 0 0,0 1 0 0 0,0-1 0 0 0,1 1 0 0 0,-1-1 1 0 0,1 1-1 0 0,0 0 0 0 0,3-8 0 0 0,-3 13-23 0 0,-1-1 0 0 0,1 0 0 0 0,0 0 0 0 0,0 1 1 0 0,0-1-1 0 0,0 1 0 0 0,0-1 0 0 0,0 1 0 0 0,-1-1 0 0 0,1 1 0 0 0,0-1 1 0 0,1 1-1 0 0,-1 0 0 0 0,0-1 0 0 0,0 1 0 0 0,0 0 0 0 0,0 0 0 0 0,0 0 0 0 0,0 0 1 0 0,0 0-1 0 0,0 0 0 0 0,0 0 0 0 0,0 0 0 0 0,0 1 0 0 0,0-1 0 0 0,0 0 1 0 0,0 1-1 0 0,0-1 0 0 0,0 0 0 0 0,0 1 0 0 0,0-1 0 0 0,0 1 0 0 0,0 0 1 0 0,0-1-1 0 0,0 1 0 0 0,-1 0 0 0 0,1-1 0 0 0,0 1 0 0 0,0 0 0 0 0,-1 0 0 0 0,1 0 1 0 0,0 0-1 0 0,-1 0 0 0 0,1 0 0 0 0,0 1 0 0 0,3 4-126 0 0,-1 0 0 0 0,1 0-1 0 0,-1 1 1 0 0,-1-1 0 0 0,4 9-1 0 0,-5-12 109 0 0,0 1 0 0 0,0-1 0 0 0,-1 1 0 0 0,1-1-1 0 0,-1 1 1 0 0,0-1 0 0 0,1 1 0 0 0,-2-1-1 0 0,1 1 1 0 0,0 0 0 0 0,-1-1 0 0 0,1 1-1 0 0,-1-1 1 0 0,0 0 0 0 0,0 1 0 0 0,-4 5-1 0 0,4-7 16 0 0,-1 1-1 0 0,0-1 0 0 0,0 0 0 0 0,0 0 1 0 0,0-1-1 0 0,-1 1 0 0 0,1 0 0 0 0,0-1 1 0 0,-1 1-1 0 0,1-1 0 0 0,-1 0 0 0 0,1 0 1 0 0,-1 0-1 0 0,0 0 0 0 0,1 0 0 0 0,-1-1 1 0 0,0 1-1 0 0,0-1 0 0 0,0 1 0 0 0,0-1 1 0 0,-5-1 825 0 0,13 2-791 0 0,0 1-1 0 0,0-1 0 0 0,0 1 1 0 0,0 0-1 0 0,0 0 0 0 0,6 4 0 0 0,21 6-43 0 0,-29-11 97 0 0,0-1 1 0 0,0 1-1 0 0,0 0 1 0 0,0 0-1 0 0,0 0 1 0 0,-1 1 0 0 0,1-1-1 0 0,0 1 1 0 0,0-1-1 0 0,-1 1 1 0 0,1 0-1 0 0,-1 0 1 0 0,0 0 0 0 0,0 0-1 0 0,1 1 1 0 0,-1-1-1 0 0,-1 1 1 0 0,4 3-1 0 0,-2-1-12 0 0,0 0-1 0 0,1-1 1 0 0,-1 1-1 0 0,1-1 1 0 0,0 0-1 0 0,1 0 1 0 0,-1 0-1 0 0,1-1 1 0 0,-1 0-1 0 0,1 0 1 0 0,0 0-1 0 0,1 0 1 0 0,-1-1-1 0 0,0 1 1 0 0,1-1-1 0 0,-1-1 1 0 0,1 1-1 0 0,-1-1 1 0 0,1 0-1 0 0,0 0 1 0 0,0-1-1 0 0,-1 0 1 0 0,1 0-1 0 0,11-1 1 0 0,-13 1-76 0 0,1 0-1 0 0,-1-1 1 0 0,0 0 0 0 0,0 0 0 0 0,0 0 0 0 0,1 0 0 0 0,-1 0 0 0 0,0-1-1 0 0,0 0 1 0 0,-1 1 0 0 0,1-2 0 0 0,0 1 0 0 0,0 0 0 0 0,-1-1 0 0 0,0 1-1 0 0,1-1 1 0 0,-1 0 0 0 0,0 0 0 0 0,-1-1 0 0 0,1 1 0 0 0,0-1 0 0 0,-1 1 0 0 0,0-1-1 0 0,0 0 1 0 0,0 0 0 0 0,0 1 0 0 0,-1-1 0 0 0,1-1 0 0 0,-1 1 0 0 0,0 0-1 0 0,0 0 1 0 0,-1 0 0 0 0,1-7 0 0 0,-1 7 5 0 0,0 0 0 0 0,0 0-1 0 0,0 0 1 0 0,0 1 0 0 0,-1-1 0 0 0,0 0 0 0 0,0 0-1 0 0,0 0 1 0 0,0 1 0 0 0,-1-1 0 0 0,1 1 0 0 0,-1-1-1 0 0,0 1 1 0 0,0 0 0 0 0,0-1 0 0 0,-1 1-1 0 0,1 0 1 0 0,-1 0 0 0 0,1 1 0 0 0,-1-1 0 0 0,0 0-1 0 0,0 1 1 0 0,0 0 0 0 0,-1 0 0 0 0,1 0 0 0 0,0 0-1 0 0,-1 0 1 0 0,0 1 0 0 0,1-1 0 0 0,-1 1 0 0 0,0 0-1 0 0,1 0 1 0 0,-1 1 0 0 0,0-1 0 0 0,0 1 0 0 0,-4-1-1 0 0,1 0-148 0 0,0 0-1 0 0,0 1 1 0 0,0 0-1 0 0,0 0 1 0 0,1 0-1 0 0,-12 2 1 0 0,16-1-75 0 0,0-1 1 0 0,0 1 0 0 0,0 0-1 0 0,0 0 1 0 0,1 0-1 0 0,-1-1 1 0 0,0 2 0 0 0,1-1-1 0 0,-1 0 1 0 0,1 0 0 0 0,-1 0-1 0 0,1 1 1 0 0,-1-1-1 0 0,1 1 1 0 0,0-1 0 0 0,0 1-1 0 0,0-1 1 0 0,0 1 0 0 0,0 0-1 0 0,0 0 1 0 0,0-1 0 0 0,1 1-1 0 0,-1 0 1 0 0,0 0-1 0 0,1 0 1 0 0,0 0 0 0 0,-1 3-1 0 0,0 13-2655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 97 288 0 0,'0'0'7767'0'0,"-11"14"-6597"0"0,14 161-266 0 0,-10-257-2409 0 0,3 55 1454 0 0,2-1 0 0 0,1 1 0 0 0,3-40 0 0 0,-2 65 57 0 0,0-1 0 0 0,1 1 0 0 0,-1-1-1 0 0,1 1 1 0 0,-1-1 0 0 0,1 1 0 0 0,0-1 0 0 0,0 1-1 0 0,0 0 1 0 0,0-1 0 0 0,0 1 0 0 0,1 0 0 0 0,-1 0 0 0 0,1 0-1 0 0,-1 0 1 0 0,1 0 0 0 0,0 0 0 0 0,0 0 0 0 0,0 1 0 0 0,0-1-1 0 0,0 1 1 0 0,0-1 0 0 0,0 1 0 0 0,1 0 0 0 0,3-2-1 0 0,-4 3-5 0 0,0 0 0 0 0,1 0 0 0 0,-1 0 0 0 0,0 0 0 0 0,1 0 0 0 0,-1 1 0 0 0,1-1 0 0 0,-1 1 0 0 0,0-1 0 0 0,0 1 0 0 0,1 0 0 0 0,-1 0 0 0 0,0 0 0 0 0,0 0 0 0 0,0 0 0 0 0,0 0 0 0 0,0 1 0 0 0,0-1 0 0 0,0 1-1 0 0,-1-1 1 0 0,1 1 0 0 0,0 0 0 0 0,-1 0 0 0 0,1 0 0 0 0,-1 0 0 0 0,0 0 0 0 0,2 2 0 0 0,1 2 35 0 0,-1 1 1 0 0,1-1-1 0 0,-1 0 0 0 0,0 1 1 0 0,-1 0-1 0 0,0 0 0 0 0,0-1 1 0 0,0 1-1 0 0,-1 0 0 0 0,0 1 1 0 0,0 7-1 0 0,-2-14-48 0 0,0 0-1 0 0,0 0 0 0 0,0 0 1 0 0,0-1-1 0 0,0 1 1 0 0,-1 0-1 0 0,1-1 0 0 0,0 1 1 0 0,0-1-1 0 0,-1 1 1 0 0,1-1-1 0 0,0 0 0 0 0,-1 1 1 0 0,1-1-1 0 0,-1 0 1 0 0,1 0-1 0 0,0 0 1 0 0,-1 0-1 0 0,1 0 0 0 0,-3-1 1 0 0,-33-1 119 0 0,37 2-96 0 0,0-1 0 0 0,0 1 1 0 0,0 0-1 0 0,0 0 0 0 0,0 0 1 0 0,0 0-1 0 0,-1 0 0 0 0,1 0 1 0 0,0 0-1 0 0,0 0 0 0 0,0 0 0 0 0,0 0 1 0 0,0 0-1 0 0,0 0 0 0 0,-1 0 1 0 0,1 0-1 0 0,0 0 0 0 0,0 0 1 0 0,0 0-1 0 0,0 0 0 0 0,0 0 0 0 0,0 0 1 0 0,-1 0-1 0 0,1 0 0 0 0,0 1 1 0 0,0-1-1 0 0,0 0 0 0 0,0 0 1 0 0,0 0-1 0 0,0 0 0 0 0,0 0 1 0 0,-1 0-1 0 0,1 0 0 0 0,0 0 0 0 0,0 0 1 0 0,0 1-1 0 0,0-1 0 0 0,0 0 1 0 0,0 0-1 0 0,0 0 0 0 0,0 0 1 0 0,0 0-1 0 0,0 0 0 0 0,0 1 0 0 0,0-1 1 0 0,0 0-1 0 0,0 0 0 0 0,0 0 1 0 0,0 0-1 0 0,0 0 0 0 0,0 0 1 0 0,0 1-1 0 0,0-1 0 0 0,0 0 0 0 0,0 0 1 0 0,0 0-1 0 0,0 0 0 0 0,0 0 1 0 0,0 0-1 0 0,0 1 0 0 0,0-1 1 0 0,0 0-1 0 0,0 0 0 0 0,0 0 1 0 0,0 0-1 0 0,1 0 0 0 0,-1 0 0 0 0,9 19 350 0 0,25 32 153 0 0,-19-29 179 0 0,-8-11-393 0 0,2 5-275 0 0,2 1 1 0 0,0-2-1 0 0,1 0 1 0 0,15 16-1 0 0,-26-31-279 0 0,-1 0 1 0 0,1 1-1 0 0,0-1 0 0 0,-1 0 0 0 0,1 0 1 0 0,0 0-1 0 0,-1 1 0 0 0,1-1 1 0 0,0 0-1 0 0,-1 0 0 0 0,1 0 0 0 0,0 0 1 0 0,-1 0-1 0 0,1 0 0 0 0,0 0 0 0 0,-1-1 1 0 0,1 1-1 0 0,0 0 0 0 0,-1 0 1 0 0,1 0-1 0 0,-1-1 0 0 0,1 1 0 0 0,0 0 1 0 0,-1-1-1 0 0,1 1 0 0 0,-1 0 1 0 0,1-1-1 0 0,-1 1 0 0 0,1-1 0 0 0,-1 1 1 0 0,1-1-1 0 0,-1 1 0 0 0,1-1 0 0 0,-1 1 1 0 0,0-1-1 0 0,1 0 0 0 0,-1 1 1 0 0,0-1-1 0 0,1 0 0 0 0,3-8-1057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158 43 1164 0 0,'0'0'4857'0'0,"-3"-3"-4541"0"0,-5-2-222 0 0,0 0 0 0 0,0 0 0 0 0,0 1 0 0 0,-1 0 0 0 0,0 1 0 0 0,1 0 0 0 0,-1 0 0 0 0,0 1 0 0 0,0 0 0 0 0,0 1 0 0 0,-1 0 0 0 0,1 0 0 0 0,0 1 0 0 0,-12 0 0 0 0,20 1-28 0 0,0 0 0 0 0,1 0 0 0 0,-1-1 0 0 0,0 1 0 0 0,0 0-1 0 0,1 0 1 0 0,-1 0 0 0 0,1 0 0 0 0,-1 0 0 0 0,0 0 0 0 0,1 0-1 0 0,0 0 1 0 0,-1 0 0 0 0,1 0 0 0 0,0 0 0 0 0,-1 0 0 0 0,1 0-1 0 0,0 0 1 0 0,0 1 0 0 0,0-1 0 0 0,0 0 0 0 0,0 0 0 0 0,0 2 0 0 0,0 39 132 0 0,0-34-44 0 0,-1 24 72 0 0,1-19 112 0 0,-1 1 0 0 0,1 0 0 0 0,1-1 1 0 0,1 1-1 0 0,3 14 0 0 0,-5-25-443 0 0,2 1 0 0 0,-1-1 0 0 0,0 1-1 0 0,1-1 1 0 0,0 0 0 0 0,0 1 0 0 0,0-1 0 0 0,0 0-1 0 0,0 0 1 0 0,0 0 0 0 0,1-1 0 0 0,0 1-1 0 0,-1-1 1 0 0,1 1 0 0 0,0-1 0 0 0,0 0 0 0 0,0 0-1 0 0,1 0 1 0 0,-1 0 0 0 0,0-1 0 0 0,1 1 0 0 0,-1-1-1 0 0,6 1 1 0 0,3 1-1520 0 0,0-1 0 0 0,0 0 0 0 0,1-1 0 0 0,12 0 0 0 0,-11-1 340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178 4 608 0 0,'0'0'8162'0'0,"-17"-1"-7949"0"0,-87-1 50 0 0,47 1-6797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 0 1140 0 0,'0'0'9252'0'0,"1"5"-9136"0"0,-1-1-94 0 0,0 0 0 0 0,0-1 0 0 0,0 1 0 0 0,0 0 1 0 0,-1 0-1 0 0,1-1 0 0 0,-1 1 0 0 0,0-1 0 0 0,0 1 0 0 0,0 0 1 0 0,-1-1-1 0 0,-1 4 0 0 0,-6 17-44 0 0,7-20 42 0 0,1-1 0 0 0,1 1 0 0 0,-1-1 0 0 0,0 1 0 0 0,1-1 0 0 0,-1 1 0 0 0,1-1 0 0 0,0 1 0 0 0,1-1 0 0 0,-1 1 0 0 0,0 0 0 0 0,1-1 0 0 0,0 1 0 0 0,0-1 0 0 0,0 1 0 0 0,0-1 0 0 0,1 0 0 0 0,-1 0 0 0 0,1 1 0 0 0,0-1 0 0 0,0 0 0 0 0,0 0-1 0 0,0-1 1 0 0,0 1 0 0 0,1 0 0 0 0,-1-1 0 0 0,7 5 0 0 0,-5-4-82 0 0,1 0-1 0 0,0 0 0 0 0,0 0 1 0 0,0-1-1 0 0,1 0 1 0 0,-1 0-1 0 0,1 0 0 0 0,-1-1 1 0 0,1 0-1 0 0,0 0 1 0 0,-1 0-1 0 0,1-1 0 0 0,0 0 1 0 0,-1 0-1 0 0,1 0 1 0 0,0-1-1 0 0,6-1 0 0 0,-11 2 19 0 0,0-1 0 0 0,1 0 0 0 0,-1 0 0 0 0,0 0 0 0 0,0 1 0 0 0,0-1 0 0 0,0 0 0 0 0,0-1 0 0 0,0 1 0 0 0,0 0 0 0 0,0 0 0 0 0,0 0 0 0 0,0-1 0 0 0,0 1 0 0 0,-1 0 1 0 0,1-1-1 0 0,-1 1 0 0 0,1 0 0 0 0,-1-1 0 0 0,1 1 0 0 0,-1-1 0 0 0,0-1 0 0 0,6-43-563 0 0,-4 30 432 0 0,-2 13 96 0 0,14-54-218 0 0,-14 56 299 0 0,0 0 0 0 0,0 0 0 0 0,1 0 0 0 0,-1 1 0 0 0,0-1 1 0 0,0 0-1 0 0,1 0 0 0 0,-1 0 0 0 0,0 0 0 0 0,1 1 0 0 0,-1-1 0 0 0,1 0 0 0 0,-1 0 0 0 0,1 1 1 0 0,0-1-1 0 0,-1 0 0 0 0,1 1 0 0 0,0-1 0 0 0,-1 1 0 0 0,1-1 0 0 0,0 1 0 0 0,0-1 0 0 0,-1 1 1 0 0,1-1-1 0 0,0 1 0 0 0,0 0 0 0 0,0 0 0 0 0,0-1 0 0 0,-1 1 0 0 0,1 0 0 0 0,0 0 0 0 0,0 0 1 0 0,0 0-1 0 0,0 0 0 0 0,0 0 0 0 0,0 0 0 0 0,0 0 0 0 0,-1 0 0 0 0,1 0 0 0 0,0 1 0 0 0,0-1 1 0 0,0 0-1 0 0,0 0 0 0 0,0 1 0 0 0,-1-1 0 0 0,1 1 0 0 0,0-1 0 0 0,0 1 0 0 0,-1-1 0 0 0,1 1 1 0 0,0-1-1 0 0,-1 1 0 0 0,1 0 0 0 0,-1-1 0 0 0,1 1 0 0 0,0 0 0 0 0,-1 0 0 0 0,1 0 0 0 0,7 11 96 0 0,1 0-1 0 0,-2 0 0 0 0,12 26 0 0 0,9 15 1663 0 0,-27-53-1756 0 0,-1 1-1 0 0,1-1 1 0 0,-1 0-1 0 0,0 1 0 0 0,1-1 1 0 0,-1 0-1 0 0,0 1 1 0 0,0-1-1 0 0,1 1 1 0 0,-1-1-1 0 0,0 1 0 0 0,0-1 1 0 0,0 1-1 0 0,0-1 1 0 0,1 1-1 0 0,-1-1 1 0 0,0 1-1 0 0,0-1 0 0 0,0 1 1 0 0,0-1-1 0 0,0 1 1 0 0,0-1-1 0 0,0 1 0 0 0,0-1 1 0 0,-1 1-1 0 0,1-1 1 0 0,0 0-1 0 0,0 1 1 0 0,0-1-1 0 0,0 1 0 0 0,-1-1 1 0 0,1 1-1 0 0,0-1 1 0 0,0 1-1 0 0,-1-1 1 0 0,1 0-1 0 0,0 1 0 0 0,-1-1 1 0 0,1 0-1 0 0,0 1 1 0 0,-1-1-1 0 0,1 0 1 0 0,-1 1-1 0 0,-29 2 229 0 0,19-4-238 0 0,1-1-1 0 0,-1 1 1 0 0,1-2-1 0 0,-14-4 1 0 0,23 6-35 0 0,-25-13-709 0 0,26 13 586 0 0,-1 1 1 0 0,1 0-1 0 0,-1-1 1 0 0,0 1-1 0 0,1 0 0 0 0,-1-1 1 0 0,1 1-1 0 0,-1 0 1 0 0,1-1-1 0 0,-1 1 1 0 0,1-1-1 0 0,0 1 0 0 0,-1-1 1 0 0,1 1-1 0 0,-1-1 1 0 0,1 1-1 0 0,0-1 1 0 0,0 0-1 0 0,-1 1 0 0 0,1-1 1 0 0,0 0-1 0 0,0 1 1 0 0,0-1-1 0 0,-1 1 1 0 0,1-1-1 0 0,0 0 0 0 0,0 1 1 0 0,0-1-1 0 0,0 0 1 0 0,0 1-1 0 0,0-1 1 0 0,1 0-1 0 0,-1 1 0 0 0,0-1 1 0 0,0 0-1 0 0,0 1 1 0 0,1-1-1 0 0,-1 1 1 0 0,1-2-1 0 0,6-3-1815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0 1292 0 0,'0'0'8047'0'0,"2"16"-7848"0"0,1 12-137 0 0,12 81-663 0 0,-14-107 388 0 0,-1-1-1 0 0,0 0 1 0 0,1 0 0 0 0,0 0 0 0 0,-1 0 0 0 0,1 1 0 0 0,-1-1-1 0 0,1 0 1 0 0,0 0 0 0 0,0 0 0 0 0,0 0 0 0 0,0-1-1 0 0,0 1 1 0 0,0 0 0 0 0,0 0 0 0 0,0 0 0 0 0,0-1-1 0 0,0 1 1 0 0,0-1 0 0 0,0 1 0 0 0,0-1 0 0 0,1 1 0 0 0,-1-1-1 0 0,0 1 1 0 0,0-1 0 0 0,1 0 0 0 0,-1 0 0 0 0,0 0-1 0 0,0 0 1 0 0,1 0 0 0 0,1 0 0 0 0,7 0-1892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277 18 3252 0 0,'0'0'6006'0'0,"-18"1"-5804"0"0,-157 1 160 0 0,122-9-1123 0 0,22-6-4061 0 0</inkml:trace>
  <inkml:trace contextRef="#ctx0" brushRef="#br0" timeOffset="1">320 76 632 0 0,'0'0'5813'0'0,"31"96"-5917"0"0,-27-80 52 0 0,-2-2-184 0 0,2-2-152 0 0,-2-3-253 0 0,5-2-611 0 0,-3-4-664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2 1852 0 0,'0'0'4045'0'0,"6"16"-3674"0"0,-1 0-308 0 0,5 11 490 0 0,0-1 0 0 0,2 0 0 0 0,20 34 0 0 0,-31-59-523 0 0,0 1 1 0 0,-1-1 0 0 0,1 0-1 0 0,0 0 1 0 0,0 0 0 0 0,-1 0-1 0 0,1 0 1 0 0,0 0-1 0 0,0 0 1 0 0,0 0 0 0 0,0 0-1 0 0,1 0 1 0 0,-1 0 0 0 0,0-1-1 0 0,0 1 1 0 0,0-1-1 0 0,1 1 1 0 0,-1 0 0 0 0,0-1-1 0 0,1 0 1 0 0,1 1 0 0 0,-2-1-45 0 0,0-1 0 0 0,0 1 1 0 0,0-1-1 0 0,0 1 0 0 0,0-1 0 0 0,0 1 1 0 0,0-1-1 0 0,0 0 0 0 0,0 1 1 0 0,0-1-1 0 0,-1 0 0 0 0,1 0 1 0 0,0 0-1 0 0,-1 0 0 0 0,1 0 1 0 0,0 0-1 0 0,-1 0 0 0 0,1 0 1 0 0,-1 0-1 0 0,1-1 0 0 0,3-11-234 0 0,0 0 1 0 0,-1 0-1 0 0,3-19 1 0 0,-5 23 295 0 0,-1 3-460 0 0,1-1-1 0 0,0 1 0 0 0,0-1 1 0 0,1 1-1 0 0,0 0 0 0 0,0-1 0 0 0,0 1 1 0 0,1 0-1 0 0,0 1 0 0 0,0-1 1 0 0,1 0-1 0 0,7-9 0 0 0,-5 10-1261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5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45 56 204 0 0,'0'0'5844'0'0,"-7"15"-5364"0"0,-20 48 52 0 0,25-59-401 0 0,0 0 0 0 0,1 1 0 0 0,-1-1 0 0 0,1 1 0 0 0,0-1 0 0 0,0 1 0 0 0,1-1 0 0 0,0 1 0 0 0,-1 0 0 0 0,2-1-1 0 0,-1 1 1 0 0,1 7 0 0 0,0-10-73 0 0,0 1 0 0 0,0-1-1 0 0,0 0 1 0 0,0 1-1 0 0,0-1 1 0 0,0 0 0 0 0,1 0-1 0 0,-1 0 1 0 0,1 1-1 0 0,-1-2 1 0 0,1 1 0 0 0,0 0-1 0 0,0 0 1 0 0,0 0-1 0 0,0-1 1 0 0,4 3 0 0 0,-2-2-28 0 0,-1-1 0 0 0,1 1 0 0 0,0-1 0 0 0,0 0 0 0 0,0 0 0 0 0,0 0 0 0 0,0 0 0 0 0,1-1 0 0 0,-1 0 0 0 0,0 0 1 0 0,0 0-1 0 0,0 0 0 0 0,0-1 0 0 0,0 1 0 0 0,0-1 0 0 0,0 0 0 0 0,0-1 0 0 0,0 1 0 0 0,0-1 0 0 0,0 1 0 0 0,-1-1 1 0 0,6-4-1 0 0,-3 2-35 0 0,0 0 1 0 0,0-1-1 0 0,-1 0 1 0 0,1 0-1 0 0,-1-1 1 0 0,-1 1-1 0 0,1-1 1 0 0,-1 0-1 0 0,0 0 1 0 0,0-1-1 0 0,-1 1 1 0 0,0-1-1 0 0,0 0 1 0 0,0 0-1 0 0,-1 0 1 0 0,0 0-1 0 0,-1 0 1 0 0,1 0-1 0 0,-1 0 0 0 0,-1-1 1 0 0,1 1-1 0 0,-1-1 1 0 0,-1 1-1 0 0,-1-12 1 0 0,1 15-25 0 0,0 1 1 0 0,-1 0-1 0 0,1 0 0 0 0,-1 0 0 0 0,1 0 1 0 0,-1 1-1 0 0,0-1 0 0 0,0 0 1 0 0,0 1-1 0 0,0-1 0 0 0,-1 1 0 0 0,1 0 1 0 0,-1 0-1 0 0,0 0 0 0 0,1 0 1 0 0,-1 0-1 0 0,0 0 0 0 0,0 1 0 0 0,0-1 1 0 0,-6-1-1 0 0,5 2-163 0 0,0-1 1 0 0,1 1-1 0 0,-1 0 0 0 0,0 0 0 0 0,0 1 1 0 0,1-1-1 0 0,-1 1 0 0 0,0 0 1 0 0,0 0-1 0 0,0 0 0 0 0,0 0 1 0 0,0 1-1 0 0,1-1 0 0 0,-1 1 1 0 0,0 0-1 0 0,0 0 0 0 0,1 1 1 0 0,-5 1-1 0 0,-2 7-2164 0 0,5 3-636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42 1 956 0 0,'0'0'8541'0'0,"8"19"-16894"0"0</inkml:trace>
  <inkml:trace contextRef="#ctx0" brushRef="#br0" timeOffset="1">1 176 3236 0 0,'0'0'10597'0'0,"0"10"-13309"0"0,0-19 788 0 0,0-1-1128 0 0,0-1-2637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2948 0 0,'0'0'5352'0'0,"-19"2"-5255"0"0,4 0-62 0 0,-4-1-6 0 0,0 1 1 0 0,0 0-1 0 0,1 2 1 0 0,-1 0 0 0 0,1 1-1 0 0,-24 11 1 0 0,38-15-27 0 0,1 1 1 0 0,0 0-1 0 0,0-1 1 0 0,0 1-1 0 0,0 1 1 0 0,0-1-1 0 0,0 0 1 0 0,0 1-1 0 0,1-1 1 0 0,-1 1-1 0 0,1 0 1 0 0,0 0-1 0 0,0 0 1 0 0,0 0-1 0 0,0 0 1 0 0,0 1-1 0 0,1-1 1 0 0,0 0-1 0 0,-1 1 1 0 0,1-1-1 0 0,1 1 1 0 0,-1-1-1 0 0,0 1 1 0 0,1 0-1 0 0,0-1 1 0 0,-1 1-1 0 0,1 0 1 0 0,1-1-1 0 0,-1 1 1 0 0,1-1-1 0 0,-1 1 1 0 0,1 0-1 0 0,2 4 1 0 0,-1-2-182 0 0,1 0 0 0 0,0 0 0 0 0,1 0 0 0 0,-1 0 0 0 0,1 0 0 0 0,0 0 0 0 0,0-1 0 0 0,1 0 0 0 0,0 0 0 0 0,0 0 0 0 0,0-1 0 0 0,0 0 0 0 0,1 0 0 0 0,0 0 0 0 0,0 0 0 0 0,11 4 1 0 0,-8-5-437 0 0,0 0 1 0 0,0 0 0 0 0,1-1 0 0 0,0 0 0 0 0,13 1 0 0 0,1-2-1441 0 0</inkml:trace>
  <inkml:trace contextRef="#ctx0" brushRef="#br0" timeOffset="1">292 162 504 0 0,'0'0'5477'0'0,"-103"-19"-5229"0"0,81 16-144 0 0,0 1-104 0 0,4 1-52 0 0,-1 1-536 0 0,5 0-285 0 0,2 3-627 0 0,6 4-532 0 0,2 1 924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2625 212 0 0,'0'0'3790'0'0,"10"18"193"0"0,-7-23-4021 0 0,0 1-1 0 0,0-1 0 0 0,-1 1 0 0 0,1-1 0 0 0,-1 0 0 0 0,0 1 0 0 0,-1-1 0 0 0,3-10 1 0 0,-2 7-58 0 0,20-62-640 0 0,85-241-912 0 0,-89 264 1621 0 0,-2 0 0 0 0,12-60 0 0 0,-1 11 17 0 0,-15 59 168 0 0,9-47 0 0 0,-8 24 432 0 0,43-113 0 0 0,-43 135-540 0 0,28-96-202 0 0,11-32-14 0 0,13-34-287 0 0,-53 158 441 0 0,0 8-34 0 0,20-41 1 0 0,-22 54 80 0 0,0 0 1 0 0,-2 0-1 0 0,0-1 0 0 0,-2-1 1 0 0,7-38-1 0 0,-7 20 236 0 0,2 1-1 0 0,2-1 1 0 0,16-40-1 0 0,-3 8-298 0 0,25-113-67 0 0,-15 76 759 0 0,-12 20-273 0 0,-15 72-458 0 0,-3 5 977 0 0,-19 28-442 0 0,-9 11-614 0 0,-50 40 0 0 0,42-38 302 0 0,34-33-24 0 0,1-1-1 0 0,0 1 0 0 0,0-1 1 0 0,0 1-1 0 0,1 0 1 0 0,0 0-1 0 0,0 0 1 0 0,7-9-1 0 0,-8 14-46 0 0,-1 1 0 0 0,1-1 0 0 0,-1 0 1 0 0,1 0-1 0 0,-1 1 0 0 0,0-1 0 0 0,1 1 0 0 0,-1-1 0 0 0,1 1 1 0 0,-1 0-1 0 0,0 0 0 0 0,0 0 0 0 0,1-1 0 0 0,-1 1 0 0 0,0 0 0 0 0,0 0 1 0 0,0 1-1 0 0,0-1 0 0 0,0 0 0 0 0,0 0 0 0 0,1 2 0 0 0,25 29 545 0 0,-20-26-764 0 0,0 0 0 0 0,0-1 0 0 0,1 0 1 0 0,0 0-1 0 0,1 0 0 0 0,-1-1 0 0 0,1-1 0 0 0,-1 1 1 0 0,12 2-1 0 0,8 4-5215 0 0,-18-5 1444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110 77 1956 0 0,'0'0'6171'0'0,"1"12"-3094"0"0,4 33-3285 0 0,-3-42 135 0 0,0 1 0 0 0,1-1 0 0 0,-1 0 1 0 0,0 0-1 0 0,1 0 0 0 0,0 0 0 0 0,0 0 1 0 0,0-1-1 0 0,0 1 0 0 0,0-1 0 0 0,6 4 0 0 0,-7-6-18 0 0,-1 0 0 0 0,1 0 0 0 0,0 0 0 0 0,-1 0-1 0 0,1 0 1 0 0,0 0 0 0 0,0 0 0 0 0,-1 0 0 0 0,1-1-1 0 0,-1 1 1 0 0,1 0 0 0 0,0-1 0 0 0,-1 0 0 0 0,1 1-1 0 0,-1-1 1 0 0,1 0 0 0 0,-1 0 0 0 0,1 0 0 0 0,-1 0 0 0 0,0 0-1 0 0,1 0 1 0 0,-1 0 0 0 0,0 0 0 0 0,0-1 0 0 0,0 1-1 0 0,0 0 1 0 0,0-1 0 0 0,0 1 0 0 0,0-1 0 0 0,0-2-1 0 0,5-6-7 0 0,0 0-1 0 0,-1-1 1 0 0,0 1 0 0 0,-1-1-1 0 0,0-1 1 0 0,-1 1-1 0 0,-1 0 1 0 0,1-1-1 0 0,-2 1 1 0 0,0-1-1 0 0,0-13 1352 0 0,-5 59-155 0 0,3-11-1021 0 0,1 0 0 0 0,1 0-1 0 0,1 0 1 0 0,6 25 0 0 0,-4-19 95 0 0,3 47 1 0 0,-8-73-187 0 0,1-1 1 0 0,-1 1-1 0 0,0 0 1 0 0,0-1-1 0 0,0 1 1 0 0,0 0-1 0 0,0-1 1 0 0,0 0-1 0 0,-1 1 1 0 0,1-1-1 0 0,-1 0 1 0 0,0 0 0 0 0,1 1-1 0 0,-1-1 1 0 0,0-1-1 0 0,0 1 1 0 0,-1 0-1 0 0,1 0 1 0 0,0-1-1 0 0,-1 1 1 0 0,1-1-1 0 0,0 0 1 0 0,-1 0-1 0 0,0 0 1 0 0,1 0 0 0 0,-1 0-1 0 0,1 0 1 0 0,-6 0-1 0 0,-6 2-50 0 0,-1 0 1 0 0,1-1-1 0 0,-29 0 0 0 0,36-2-64 0 0,1-1-1 0 0,0 1 1 0 0,0-1-1 0 0,0 0 0 0 0,0-1 1 0 0,0 0-1 0 0,0 0 0 0 0,1 0 1 0 0,-9-5-1 0 0,-23-21-4011 0 0,30 18 1557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 49 964 0 0,'0'0'4425'0'0,"0"30"-612"0"0,-1-29-3802 0 0,0 0 0 0 0,46-5-2174 0 0,-28-2 2227 0 0,1 2 0 0 0,-1 0 0 0 0,1 0 1 0 0,-1 2-1 0 0,1 0 0 0 0,30 2 0 0 0,-22-1-67 0 0,0 0-1 0 0,34-6 0 0 0,-16-1 307 0 0,56-1-1 0 0,3 0-668 0 0,-34 2 418 0 0,94 4 0 0 0,-112 4-71 0 0,470-3 233 0 0,-376 16 324 0 0,74-2 710 0 0,157-5-1110 0 0,-121-14-338 0 0,-56-10-171 0 0,91 4 1123 0 0,-168 10-356 0 0,-117 2-130 0 0,-1 0-937 0 0,1 1-3225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72 1988 0 0,'-1'0'8778'0'0,"-4"0"-7388"0"0,5 1-1397 0 0,0-1 0 0 0,0 1 0 0 0,0 0 0 0 0,0 0 0 0 0,0-1-1 0 0,0 1 1 0 0,0 0 0 0 0,0 0 0 0 0,0-1 0 0 0,1 1 0 0 0,-1 0-1 0 0,0-1 1 0 0,1 1 0 0 0,-1 0 0 0 0,0-1 0 0 0,1 1 0 0 0,-1 0-1 0 0,1-1 1 0 0,-1 1 0 0 0,1-1 0 0 0,-1 1 0 0 0,1-1 0 0 0,-1 1-1 0 0,1-1 1 0 0,0 1 0 0 0,-1-1 0 0 0,1 0 0 0 0,0 1-1 0 0,-1-1 1 0 0,1 0 0 0 0,0 1 0 0 0,-1-1 0 0 0,1 0 0 0 0,0 0-1 0 0,0 0 1 0 0,-1 0 0 0 0,1 0 0 0 0,0 0 0 0 0,0 0 0 0 0,-1 0-1 0 0,1 0 1 0 0,0 0 0 0 0,0 0 0 0 0,-1 0 0 0 0,1 0 0 0 0,0-1-1 0 0,1 1 1 0 0,-1-1-28 0 0,1 1 0 0 0,0-1 0 0 0,-1 0 0 0 0,1 0 0 0 0,-1 1 0 0 0,1-1 0 0 0,-1 0-1 0 0,1 0 1 0 0,-1 0 0 0 0,0-1 0 0 0,0 1 0 0 0,1 0 0 0 0,-1 0 0 0 0,0-1 0 0 0,0 1 0 0 0,0-1 0 0 0,0 1-1 0 0,0-1 1 0 0,-1 1 0 0 0,1-1 0 0 0,0 1 0 0 0,0-3 0 0 0,-1 2 7 0 0,1-1 1 0 0,-1 1-1 0 0,0 0 0 0 0,0-1 0 0 0,0 1 1 0 0,0 0-1 0 0,0 0 0 0 0,-1-1 0 0 0,1 1 1 0 0,-1 0-1 0 0,1-1 0 0 0,-1 1 0 0 0,-1-2 1 0 0,2 3 30 0 0,-1 0-1 0 0,0 0 1 0 0,0 0 0 0 0,1 0 0 0 0,-1 0 0 0 0,0 1 0 0 0,0-1 0 0 0,0 0 0 0 0,0 1-1 0 0,0-1 1 0 0,0 1 0 0 0,0-1 0 0 0,0 1 0 0 0,0-1 0 0 0,0 1 0 0 0,0-1 0 0 0,0 1-1 0 0,0 0 1 0 0,0 0 0 0 0,0 0 0 0 0,-1 0 0 0 0,1 0 0 0 0,0 0 0 0 0,0 0 0 0 0,0 0-1 0 0,0 0 1 0 0,0 0 0 0 0,0 0 0 0 0,-2 1 0 0 0,2 0 29 0 0,0-1 1 0 0,0 1-1 0 0,-1 0 0 0 0,1-1 1 0 0,0 1-1 0 0,0 0 1 0 0,0 0-1 0 0,0 0 0 0 0,0 0 1 0 0,0 0-1 0 0,0 0 1 0 0,0 0-1 0 0,1 0 0 0 0,-1 1 1 0 0,0-1-1 0 0,1 0 0 0 0,-1 0 1 0 0,1 1-1 0 0,-1-1 1 0 0,1 0-1 0 0,-1 1 0 0 0,1-1 1 0 0,0 0-1 0 0,0 1 0 0 0,0-1 1 0 0,0 0-1 0 0,0 1 1 0 0,0-1-1 0 0,0 0 0 0 0,0 1 1 0 0,0-1-1 0 0,1 1 0 0 0,0 0 1 0 0,-1 1 2 0 0,0 0-1 0 0,1 0 1 0 0,-1-1 0 0 0,1 1 0 0 0,0 0-1 0 0,0-1 1 0 0,0 1 0 0 0,0-1 0 0 0,1 1-1 0 0,-1-1 1 0 0,1 1 0 0 0,-1-1 0 0 0,1 0-1 0 0,0 0 1 0 0,3 4 0 0 0,-3-5-53 0 0,0 0 0 0 0,-1 0 0 0 0,1 1 1 0 0,0-1-1 0 0,0-1 0 0 0,0 1 0 0 0,0 0 1 0 0,-1 0-1 0 0,1-1 0 0 0,0 1 0 0 0,0-1 0 0 0,0 0 1 0 0,1 1-1 0 0,-1-1 0 0 0,0 0 0 0 0,0 0 1 0 0,0 0-1 0 0,0-1 0 0 0,0 1 0 0 0,0 0 0 0 0,0-1 1 0 0,0 1-1 0 0,0-1 0 0 0,0 0 0 0 0,0 0 1 0 0,-1 1-1 0 0,1-1 0 0 0,0 0 0 0 0,0-1 0 0 0,-1 1 1 0 0,1 0-1 0 0,-1 0 0 0 0,1-1 0 0 0,-1 1 1 0 0,1-1-1 0 0,-1 1 0 0 0,0-1 0 0 0,0 0 0 0 0,0 0 1 0 0,0 1-1 0 0,0-1 0 0 0,0 0 0 0 0,0 0 0 0 0,0 0 1 0 0,-1 0-1 0 0,1 0 0 0 0,-1 0 0 0 0,0 0 1 0 0,1 0-1 0 0,-1 0 0 0 0,0 0 0 0 0,0 0 0 0 0,0 0 1 0 0,-1 0-1 0 0,1 0 0 0 0,-1-3 0 0 0,0 3 27 0 0,0 0-1 0 0,-1 0 0 0 0,1 0 1 0 0,-1 0-1 0 0,1 0 0 0 0,-1 1 1 0 0,0-1-1 0 0,1 0 0 0 0,-1 1 0 0 0,0 0 1 0 0,0-1-1 0 0,0 1 0 0 0,0 0 1 0 0,0 0-1 0 0,-1 0 0 0 0,1 0 1 0 0,-5-1-1 0 0,6 1 8 0 0,-1 0 0 0 0,0 0 1 0 0,0 1-1 0 0,0-1 0 0 0,0 1 0 0 0,0-1 1 0 0,0 1-1 0 0,0 0 0 0 0,0-1 0 0 0,0 1 1 0 0,0 0-1 0 0,0 0 0 0 0,0 1 0 0 0,0-1 1 0 0,-1 0-1 0 0,1 1 0 0 0,1-1 0 0 0,-1 1 1 0 0,0 0-1 0 0,-3 1 0 0 0,3 0 10 0 0,1 0 0 0 0,-1 0 0 0 0,1 1 0 0 0,0-1 0 0 0,0 0 0 0 0,0 1 0 0 0,0-1 0 0 0,0 1 0 0 0,1-1 0 0 0,-1 1 0 0 0,1 0 0 0 0,0-1 0 0 0,-1 1-1 0 0,1-1 1 0 0,0 1 0 0 0,1 0 0 0 0,-1-1 0 0 0,0 1 0 0 0,1-1 0 0 0,-1 1 0 0 0,1-1 0 0 0,0 1 0 0 0,0-1 0 0 0,0 1 0 0 0,0-1 0 0 0,1 0 0 0 0,0 3 0 0 0,0-3-25 0 0,-1 0-1 0 0,0 0 1 0 0,0 0 0 0 0,1-1 0 0 0,-1 1-1 0 0,1 0 1 0 0,-1-1 0 0 0,1 1 0 0 0,0-1-1 0 0,0 0 1 0 0,-1 1 0 0 0,1-1 0 0 0,0 0-1 0 0,0 0 1 0 0,0 0 0 0 0,0 0 0 0 0,1-1-1 0 0,-1 1 1 0 0,0 0 0 0 0,0-1 0 0 0,0 0-1 0 0,1 1 1 0 0,-1-1 0 0 0,0 0 0 0 0,0 0-1 0 0,1 0 1 0 0,-1 0 0 0 0,0-1 0 0 0,0 1-1 0 0,0-1 1 0 0,4-1 0 0 0,-5 1-32 0 0,0 0 1 0 0,0 0-1 0 0,0-1 0 0 0,0 1 1 0 0,0-1-1 0 0,0 1 0 0 0,0-1 1 0 0,0 1-1 0 0,-1-1 0 0 0,1 0 1 0 0,0 1-1 0 0,-1-1 1 0 0,0 0-1 0 0,1 0 0 0 0,-1 1 1 0 0,0-1-1 0 0,0 0 0 0 0,0 0 1 0 0,0 1-1 0 0,0-1 0 0 0,0 0 1 0 0,-1 0-1 0 0,1 1 1 0 0,-2-4-1 0 0,2 0 57 0 0,-1 1 1 0 0,0 0 0 0 0,0-1-1 0 0,-1 1 1 0 0,1 0-1 0 0,-1 0 1 0 0,0-1 0 0 0,0 1-1 0 0,-3-4 1 0 0,3 7-14 0 0,1-1 0 0 0,0 1 0 0 0,-1-1 0 0 0,1 1 0 0 0,-1 0 1 0 0,1-1-1 0 0,-1 1 0 0 0,1 0 0 0 0,-1 0 0 0 0,0 0 0 0 0,0 0 0 0 0,0 0 1 0 0,0 1-1 0 0,1-1 0 0 0,-1 1 0 0 0,0-1 0 0 0,0 1 0 0 0,0-1 0 0 0,0 1 1 0 0,0 0-1 0 0,0 0 0 0 0,0 0 0 0 0,0 0 0 0 0,0 1 0 0 0,0-1 0 0 0,-3 1 1 0 0,4 0 21 0 0,-1 0 1 0 0,0 1 0 0 0,1-1 0 0 0,-1 1 0 0 0,1-1 0 0 0,-1 1 0 0 0,1-1-1 0 0,0 1 1 0 0,0 0 0 0 0,0 0 0 0 0,0-1 0 0 0,0 1 0 0 0,0 0 0 0 0,0 0-1 0 0,1 0 1 0 0,-1 0 0 0 0,0 0 0 0 0,1 0 0 0 0,0 0 0 0 0,0 0 0 0 0,-1 1-1 0 0,1-1 1 0 0,1 4 0 0 0,-1-4-26 0 0,1 1 0 0 0,-1 0 0 0 0,1-1 0 0 0,0 1 0 0 0,-1 0-1 0 0,2-1 1 0 0,-1 1 0 0 0,0-1 0 0 0,0 1 0 0 0,1-1 0 0 0,-1 0 0 0 0,1 0-1 0 0,0 1 1 0 0,-1-1 0 0 0,1 0 0 0 0,0 0 0 0 0,0-1 0 0 0,1 1 0 0 0,-1 0-1 0 0,0-1 1 0 0,5 3 0 0 0,-5-3-25 0 0,-1 0 0 0 0,1 0 0 0 0,0-1 0 0 0,-1 1 0 0 0,1 0 0 0 0,0-1 0 0 0,0 1-1 0 0,-1-1 1 0 0,1 0 0 0 0,0 1 0 0 0,0-1 0 0 0,0 0 0 0 0,0 0 0 0 0,-1 0 0 0 0,1 0 0 0 0,0-1 0 0 0,0 1 0 0 0,0 0-1 0 0,-1-1 1 0 0,1 1 0 0 0,0-1 0 0 0,0 0 0 0 0,-1 1 0 0 0,1-1 0 0 0,-1 0 0 0 0,1 0 0 0 0,-1 0 0 0 0,1 0 0 0 0,-1-1 0 0 0,1 1-1 0 0,-1 0 1 0 0,0-1 0 0 0,2-1 0 0 0,-2 2-8 0 0,0-1 0 0 0,0 1 0 0 0,0-1 0 0 0,1 0 0 0 0,-2 0 0 0 0,1 1 0 0 0,0-1 0 0 0,0 0 0 0 0,0 0 0 0 0,-1 0 0 0 0,1 0 0 0 0,-1 0 0 0 0,0 0-1 0 0,0 0 1 0 0,1 0 0 0 0,-1 0 0 0 0,0 0 0 0 0,-1 0 0 0 0,1 0 0 0 0,0 0 0 0 0,-1 0 0 0 0,1 0 0 0 0,-1 0 0 0 0,1 0 0 0 0,-1 0 0 0 0,0 0 0 0 0,0 0 0 0 0,0 1 0 0 0,0-1 0 0 0,0 0 0 0 0,0 1-1 0 0,0-1 1 0 0,-3-2 0 0 0,1 2 39 0 0,-1-1 0 0 0,1 1 0 0 0,0 0 0 0 0,0 1 0 0 0,-1-1 0 0 0,1 1 0 0 0,-1-1 0 0 0,1 1 0 0 0,-1 0 0 0 0,0 0 0 0 0,1 1 0 0 0,-1-1 0 0 0,0 1 0 0 0,0-1 0 0 0,0 1 0 0 0,1 1 0 0 0,-6-1 0 0 0,8 1 6 0 0,0-1 0 0 0,0 1 0 0 0,-1-1 1 0 0,1 1-1 0 0,0-1 0 0 0,0 1 0 0 0,0-1 0 0 0,0 1 0 0 0,0 0 0 0 0,-1 0 0 0 0,2 0 0 0 0,-1-1 0 0 0,0 1 1 0 0,0 0-1 0 0,0 0 0 0 0,0 0 0 0 0,0 1 0 0 0,1-1 0 0 0,-1 0 0 0 0,0 0 0 0 0,1 0 0 0 0,-1 0 0 0 0,1 1 1 0 0,0-1-1 0 0,-1 0 0 0 0,1 0 0 0 0,0 1 0 0 0,0-1 0 0 0,0 0 0 0 0,0 1 0 0 0,0 1 0 0 0,0-1-3 0 0,0 0 0 0 0,0 0 0 0 0,0 0 0 0 0,0 0 0 0 0,0 0 0 0 0,1-1 0 0 0,-1 1 0 0 0,1 0 0 0 0,-1 0 0 0 0,1 0 0 0 0,0 0 0 0 0,0-1 0 0 0,0 1 0 0 0,0 0 0 0 0,0-1 0 0 0,0 1 0 0 0,0-1-1 0 0,0 1 1 0 0,1-1 0 0 0,-1 0 0 0 0,2 2 0 0 0,1-1-44 0 0,0 0 0 0 0,0 0 0 0 0,1 0 0 0 0,-1-1 0 0 0,0 1 0 0 0,1-1 0 0 0,-1 0 0 0 0,0 0 0 0 0,1-1 0 0 0,-1 1 0 0 0,1-1 0 0 0,0 0 0 0 0,-1-1 0 0 0,1 1 0 0 0,6-2 0 0 0,-10 2 5 0 0,0-1 0 0 0,-1 0-1 0 0,1 1 1 0 0,0-1 0 0 0,-1 1-1 0 0,1-1 1 0 0,-1 0 0 0 0,1 0-1 0 0,-1 1 1 0 0,1-1 0 0 0,-1 0 0 0 0,1 0-1 0 0,-1 1 1 0 0,0-1 0 0 0,1 0-1 0 0,-1 0 1 0 0,0 0 0 0 0,0 0-1 0 0,0 0 1 0 0,0 0 0 0 0,0 1-1 0 0,0-1 1 0 0,0 0 0 0 0,0 0 0 0 0,0 0-1 0 0,0 0 1 0 0,0 0 0 0 0,0 0-1 0 0,-1 0 1 0 0,1 1 0 0 0,0-1-1 0 0,-1 0 1 0 0,1 0 0 0 0,-1 0 0 0 0,1 1-1 0 0,-1-2 1 0 0,-19-24 102 0 0,18 24-60 0 0,0 1 0 0 0,0-1-1 0 0,0 0 1 0 0,0 1 0 0 0,0-1-1 0 0,0 1 1 0 0,0 0-1 0 0,0 0 1 0 0,-1 0 0 0 0,1 0-1 0 0,0 0 1 0 0,-1 0 0 0 0,1 1-1 0 0,-1-1 1 0 0,1 1-1 0 0,-1-1 1 0 0,1 1 0 0 0,-1 0-1 0 0,1 0 1 0 0,-1 0 0 0 0,1 1-1 0 0,-1-1 1 0 0,1 1-1 0 0,-1-1 1 0 0,1 1 0 0 0,-1 0-1 0 0,1 0 1 0 0,0 0 0 0 0,-1 0-1 0 0,1 0 1 0 0,0 0-1 0 0,0 1 1 0 0,0-1 0 0 0,0 1-1 0 0,0-1 1 0 0,0 1 0 0 0,0 0-1 0 0,1 0 1 0 0,-1 0-1 0 0,1 0 1 0 0,-1 0 0 0 0,1 0-1 0 0,0 0 1 0 0,0 1 0 0 0,0-1-1 0 0,0 0 1 0 0,0 1-1 0 0,0-1 1 0 0,1 0 0 0 0,-1 1-1 0 0,1-1 1 0 0,-1 4 0 0 0,1-5-25 0 0,1 1 1 0 0,-1 0-1 0 0,1 0 1 0 0,-1-1-1 0 0,1 1 1 0 0,0 0-1 0 0,0-1 1 0 0,0 1-1 0 0,-1-1 1 0 0,1 1-1 0 0,1-1 1 0 0,-1 1-1 0 0,0-1 1 0 0,0 0-1 0 0,0 0 1 0 0,1 1-1 0 0,-1-1 1 0 0,1 0-1 0 0,-1 0 1 0 0,1 0-1 0 0,-1 0 1 0 0,1-1-1 0 0,0 1 1 0 0,-1 0-1 0 0,1-1 1 0 0,0 1-1 0 0,-1-1 1 0 0,1 0-1 0 0,0 1 1 0 0,2-1-1 0 0,4 2-65 0 0,1-1 1 0 0,-1 0-1 0 0,1-1 0 0 0,16-1 1 0 0,-23 0 42 0 0,-1 1 1 0 0,1-1-1 0 0,0 0 1 0 0,-1 0-1 0 0,1 1 1 0 0,-1-1-1 0 0,1 0 1 0 0,-1-1-1 0 0,1 1 1 0 0,-1 0-1 0 0,0 0 1 0 0,0-1-1 0 0,1 1 1 0 0,-1-1-1 0 0,0 1 1 0 0,0-1-1 0 0,0 1 1 0 0,-1-1-1 0 0,1 1 1 0 0,0-1-1 0 0,-1 0 1 0 0,1 0-1 0 0,-1 1 1 0 0,1-1-1 0 0,-1 0 1 0 0,0 0-1 0 0,0 1 1 0 0,1-1-1 0 0,-1 0 1 0 0,-1-3-1 0 0,1 1 16 0 0,0 1-1 0 0,0-1 0 0 0,0 1 1 0 0,0 0-1 0 0,-1-1 1 0 0,1 1-1 0 0,-1-1 1 0 0,0 1-1 0 0,0 0 0 0 0,0 0 1 0 0,0-1-1 0 0,-1 1 1 0 0,0 0-1 0 0,1 0 0 0 0,-4-4 1 0 0,4 6 27 0 0,0 0 1 0 0,0 0-1 0 0,-1 0 1 0 0,1 0-1 0 0,0 0 1 0 0,0 0-1 0 0,-1 0 1 0 0,1 0-1 0 0,0 1 1 0 0,-1-1-1 0 0,1 0 1 0 0,-1 1-1 0 0,1-1 0 0 0,-1 1 1 0 0,1 0-1 0 0,-1 0 1 0 0,0-1-1 0 0,1 1 1 0 0,-1 0-1 0 0,1 0 1 0 0,-1 0-1 0 0,1 0 1 0 0,-1 1-1 0 0,1-1 1 0 0,-1 0-1 0 0,1 1 1 0 0,-1-1-1 0 0,1 1 1 0 0,-1-1-1 0 0,1 1 1 0 0,-1 0-1 0 0,1 0 1 0 0,0 0-1 0 0,-1 0 0 0 0,1-1 1 0 0,-2 4-1 0 0,0-1 31 0 0,1-1 0 0 0,0 1 0 0 0,0 1-1 0 0,0-1 1 0 0,1 0 0 0 0,-1 0-1 0 0,1 1 1 0 0,0-1 0 0 0,-1 1-1 0 0,1-1 1 0 0,1 1 0 0 0,-1 0 0 0 0,1-1-1 0 0,-1 6 1 0 0,1-6-51 0 0,1-1 1 0 0,-1 1 0 0 0,1-1-1 0 0,-1 0 1 0 0,1 1-1 0 0,0-1 1 0 0,0 1-1 0 0,0-1 1 0 0,0 0-1 0 0,0 0 1 0 0,1 0-1 0 0,-1 0 1 0 0,1 0 0 0 0,-1 0-1 0 0,1 0 1 0 0,0 0-1 0 0,0 0 1 0 0,0-1-1 0 0,0 1 1 0 0,0-1-1 0 0,0 1 1 0 0,0-1 0 0 0,0 0-1 0 0,1 0 1 0 0,-1 0-1 0 0,0 0 1 0 0,1 0-1 0 0,-1-1 1 0 0,1 1-1 0 0,-1-1 1 0 0,5 1-1 0 0,-5-1-22 0 0,0 1 1 0 0,0-1-1 0 0,0 0 0 0 0,0 0 0 0 0,0 0 0 0 0,0-1 0 0 0,0 1 0 0 0,0 0 0 0 0,0-1 0 0 0,0 1 0 0 0,0-1 0 0 0,0 0 0 0 0,0 0 0 0 0,0 1 0 0 0,-1-1 0 0 0,1-1 0 0 0,0 1 0 0 0,0 0 0 0 0,-1 0 0 0 0,1 0 0 0 0,-1-1 0 0 0,1 1 0 0 0,-1-1 0 0 0,0 0 1 0 0,1 1-1 0 0,-1-1 0 0 0,0 0 0 0 0,0 1 0 0 0,0-1 0 0 0,0 0 0 0 0,-1 0 0 0 0,1 0 0 0 0,0 0 0 0 0,-1 0 0 0 0,0 0 0 0 0,1 0 0 0 0,-1 0 0 0 0,0 0 0 0 0,0 0 0 0 0,0-2 0 0 0,0 1 33 0 0,0 0-1 0 0,0 0 1 0 0,0 0 0 0 0,0 0-1 0 0,0 1 1 0 0,-1-1 0 0 0,1 0-1 0 0,-1 0 1 0 0,0 1-1 0 0,0-1 1 0 0,0 0 0 0 0,0 1-1 0 0,-1-1 1 0 0,1 1-1 0 0,-1 0 1 0 0,1-1 0 0 0,-1 1-1 0 0,0 0 1 0 0,0 0 0 0 0,0 0-1 0 0,0 0 1 0 0,0 0-1 0 0,0 0 1 0 0,-1 1 0 0 0,1-1-1 0 0,0 1 1 0 0,-1 0 0 0 0,0-1-1 0 0,1 1 1 0 0,-1 0-1 0 0,1 1 1 0 0,-1-1 0 0 0,0 0-1 0 0,0 1 1 0 0,0-1 0 0 0,1 1-1 0 0,-1 0 1 0 0,0 0-1 0 0,0 0 1 0 0,0 0 0 0 0,1 1-1 0 0,-6 1 1 0 0,6-2 18 0 0,1 0-1 0 0,-1 1 1 0 0,0-1 0 0 0,1 1-1 0 0,-1 0 1 0 0,1 0 0 0 0,-1-1 0 0 0,1 1-1 0 0,-1 0 1 0 0,1 0 0 0 0,-1 0-1 0 0,1 1 1 0 0,0-1 0 0 0,0 0-1 0 0,0 0 1 0 0,0 1 0 0 0,0-1 0 0 0,0 1-1 0 0,0-1 1 0 0,0 1 0 0 0,0-1-1 0 0,0 1 1 0 0,1-1 0 0 0,-1 1 0 0 0,1 0-1 0 0,-1-1 1 0 0,1 1 0 0 0,0 0-1 0 0,0 0 1 0 0,0-1 0 0 0,0 1-1 0 0,0 0 1 0 0,0-1 0 0 0,0 1 0 0 0,0 0-1 0 0,1 0 1 0 0,-1-1 0 0 0,2 4-1 0 0,-1-1-29 0 0,0 0-1 0 0,0 0 0 0 0,1 0 0 0 0,-1 0 0 0 0,1-1 0 0 0,0 1 0 0 0,0 0 0 0 0,1-1 0 0 0,-1 1 1 0 0,1-1-1 0 0,0 0 0 0 0,0 0 0 0 0,0 0 0 0 0,0 0 0 0 0,4 2 0 0 0,-5-4-28 0 0,0 0-1 0 0,-1 0 0 0 0,1 0 0 0 0,0-1 1 0 0,0 1-1 0 0,0-1 0 0 0,0 1 1 0 0,0-1-1 0 0,0 0 0 0 0,0 0 1 0 0,0 1-1 0 0,0-1 0 0 0,0-1 0 0 0,0 1 1 0 0,-1 0-1 0 0,1 0 0 0 0,0-1 1 0 0,0 1-1 0 0,0-1 0 0 0,0 0 0 0 0,0 0 1 0 0,-1 1-1 0 0,1-1 0 0 0,0 0 1 0 0,0 0-1 0 0,-1-1 0 0 0,1 1 0 0 0,-1 0 1 0 0,1 0-1 0 0,-1-1 0 0 0,0 1 1 0 0,1-1-1 0 0,-1 1 0 0 0,0-1 1 0 0,1-2-1 0 0,-1 2 19 0 0,0 0 1 0 0,0 0-1 0 0,0 0 1 0 0,0 0-1 0 0,0 0 1 0 0,0-1-1 0 0,-1 1 1 0 0,1 0-1 0 0,-1-1 0 0 0,1 1 1 0 0,-1 0-1 0 0,0-1 1 0 0,0 1-1 0 0,0-1 1 0 0,-1 1-1 0 0,1 0 1 0 0,0-1-1 0 0,-1 1 1 0 0,0 0-1 0 0,1-1 0 0 0,-1 1 1 0 0,0 0-1 0 0,0 0 1 0 0,0 0-1 0 0,-1 0 1 0 0,1 0-1 0 0,0 0 1 0 0,-3-3-1 0 0,2 3 37 0 0,0 1 0 0 0,0-1 0 0 0,-1 0 0 0 0,1 1 0 0 0,0 0 0 0 0,-1-1 0 0 0,1 1 0 0 0,-1 0 0 0 0,1 0 1 0 0,-1 1-1 0 0,0-1 0 0 0,1 0 0 0 0,-1 1 0 0 0,0 0 0 0 0,0 0 0 0 0,1-1 0 0 0,-1 1 0 0 0,0 1 0 0 0,0-1 0 0 0,1 0 0 0 0,-1 1 0 0 0,0-1 0 0 0,1 1 0 0 0,-1 0 0 0 0,1 0 0 0 0,-1 0 0 0 0,1 0 0 0 0,-5 3 0 0 0,4-2 9 0 0,0 0 0 0 0,0 0 0 0 0,0 0 0 0 0,0 0 0 0 0,0 1-1 0 0,1-1 1 0 0,-1 1 0 0 0,1-1 0 0 0,-1 1 0 0 0,1 0 0 0 0,0 0 0 0 0,0 0 0 0 0,1 0 0 0 0,-1 1-1 0 0,1-1 1 0 0,-1 0 0 0 0,1 1 0 0 0,0-1 0 0 0,0 1 0 0 0,1-1 0 0 0,-2 5 0 0 0,2-5-14 0 0,0 0 0 0 0,0 0 0 0 0,0 0 1 0 0,1 0-1 0 0,-1 0 0 0 0,1 0 1 0 0,-1-1-1 0 0,1 1 0 0 0,0 0 0 0 0,0 0 1 0 0,0-1-1 0 0,0 1 0 0 0,1-1 1 0 0,-1 1-1 0 0,1-1 0 0 0,0 1 1 0 0,-1-1-1 0 0,1 0 0 0 0,3 3 0 0 0,-1-3-34 0 0,-1 0 0 0 0,1 0 0 0 0,0 0 0 0 0,-1 0 0 0 0,1-1 0 0 0,0 0 0 0 0,0 0 0 0 0,0 0 0 0 0,0 0 0 0 0,1-1 0 0 0,-1 1 0 0 0,0-1 0 0 0,5 0 0 0 0,-6-1-39 0 0,0 1 0 0 0,0 0-1 0 0,-1-1 1 0 0,1 0 0 0 0,0 0 0 0 0,-1 0 0 0 0,1 0-1 0 0,-1 0 1 0 0,1-1 0 0 0,-1 1 0 0 0,1-1 0 0 0,-1 1-1 0 0,0-1 1 0 0,0 0 0 0 0,0 0 0 0 0,0 0 0 0 0,0 0-1 0 0,0 0 1 0 0,0 0 0 0 0,-1-1 0 0 0,1 1 0 0 0,-1-1-1 0 0,0 1 1 0 0,0-1 0 0 0,0 1 0 0 0,0-1 0 0 0,0 0-1 0 0,0 1 1 0 0,-1-1 0 0 0,1 0 0 0 0,-1-5 0 0 0,0 6-380 0 0,0 0 0 0 0,0 0 1 0 0,0 0-1 0 0,0 0 0 0 0,-1 0 1 0 0,1 0-1 0 0,-1 0 1 0 0,1 0-1 0 0,-1 0 0 0 0,0 0 1 0 0,0 0-1 0 0,0 0 0 0 0,0 1 1 0 0,0-1-1 0 0,0 0 1 0 0,0 1-1 0 0,-2-3 0 0 0,-3-1-4019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1016 0 0,'0'0'10441'0'0,"-4"32"-9741"0"0,-2 70 492 0 0,0 0-5345 0 0,18-102-4605 0 0,-8 0 8320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49 660 0 0,'0'0'7614'0'0,"3"-3"-7304"0"0,3-2-126 0 0,1 0 0 0 0,0 0 0 0 0,-1 1 0 0 0,2 0 0 0 0,-1 0 0 0 0,0 1 0 0 0,1 0 0 0 0,-1 0 0 0 0,1 1 0 0 0,0 0 0 0 0,0 0 0 0 0,0 1 0 0 0,0 0 0 0 0,0 0 0 0 0,0 1 0 0 0,1 0 0 0 0,11 2 0 0 0,-15-2-179 0 0,-1 1 0 0 0,1 0 0 0 0,-1 0 0 0 0,1 0-1 0 0,-1 1 1 0 0,0-1 0 0 0,0 1 0 0 0,1 0 0 0 0,-2 0 0 0 0,1 1 0 0 0,0-1 0 0 0,0 1-1 0 0,-1 0 1 0 0,1 0 0 0 0,-1 0 0 0 0,0 0 0 0 0,0 0 0 0 0,0 1 0 0 0,0 0 0 0 0,-1-1-1 0 0,1 1 1 0 0,-1 0 0 0 0,0 0 0 0 0,0 1 0 0 0,-1-1 0 0 0,1 0 0 0 0,-1 0 0 0 0,0 1-1 0 0,0-1 1 0 0,0 1 0 0 0,-1-1 0 0 0,1 1 0 0 0,-2 6 0 0 0,1-8-9 0 0,-1-1 0 0 0,1 0 1 0 0,-1 1-1 0 0,0-1 1 0 0,0 0-1 0 0,0 0 0 0 0,0 1 1 0 0,0-1-1 0 0,-1 0 0 0 0,1 0 1 0 0,-1 0-1 0 0,1 0 0 0 0,-1-1 1 0 0,0 1-1 0 0,0 0 0 0 0,0-1 1 0 0,0 1-1 0 0,0-1 0 0 0,0 0 1 0 0,0 1-1 0 0,0-1 1 0 0,0 0-1 0 0,-1 0 0 0 0,1-1 1 0 0,0 1-1 0 0,-6 1 0 0 0,-9 2 44 0 0,0 0-1 0 0,-28 3 0 0 0,35-6-62 0 0,-36-1-267 0 0,10-1-1623 0 0,14 4-3048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1176 1907 632 0 0,'0'0'1547'0'0,"15"-2"5562"0"0,-21-10-7025 0 0,-5-2-275 0 0,1-1 0 0 0,1-1 0 0 0,0 1 1 0 0,1-1-1 0 0,-7-22 0 0 0,-16-30 229 0 0,-24-24 115 0 0,-110-141 0 0 0,99 148 229 0 0,5-2-1 0 0,-62-117 1 0 0,10 13-393 0 0,86 148 10 0 0,-19-33-17 0 0,-67-98-84 0 0,87 141 98 0 0,-1-1-16 0 0,-29-46 0 0 0,38 47 177 0 0,-10-17 403 0 0,3 9 171 0 0,20 31-691 0 0,-1 1-1 0 0,1 0 0 0 0,-13-15 1 0 0,10 13 4 0 0,0 1 1 0 0,1-1-1 0 0,0 0 1 0 0,1-1-1 0 0,0 0 1 0 0,-7-22-1 0 0,7 20-140 0 0,0-1 0 0 0,-1 0 1 0 0,0 1-1 0 0,-11-15 0 0 0,13 22-100 0 0,1-1-1331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6 364 0 0,'0'0'2674'0'0,"4"-2"-2278"0"0,4-1 6325 0 0,45 67-5947 0 0,114 242-690 0 0,48 74 399 0 0,-77-88 47 0 0,-41-100-418 0 0,-76-157-59 0 0,59 111 55 0 0,-75-136-168 0 0,1 0-1 0 0,0 0 0 0 0,1-1 1 0 0,0 0-1 0 0,12 12 1 0 0,-15-18-2 0 0,-1 1-1 0 0,0 1 1 0 0,-1-1 0 0 0,1 0-1 0 0,-1 1 1 0 0,1-1 0 0 0,-1 1 0 0 0,1 5-1 0 0,12 21 82 0 0,-14-29 107 0 0,13 15-906 0 0,0-19-8275 0 0,-29 9 7370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2696 0 0,'2'-1'7959'0'0,"5"-5"-8127"0"0,-3-3 114 0 0,-1 0 0 0 0,0 0-1 0 0,0-1 1 0 0,-1 1 0 0 0,0-1 0 0 0,0 0-1 0 0,-1 0 1 0 0,0 0 0 0 0,-1 0 0 0 0,0 1-1 0 0,-4-20 1 0 0,-7 7-204 0 0,7 11 829 0 0,28 9-264 0 0,-18 3-361 0 0,1 0 0 0 0,-1 0 1 0 0,1 1-1 0 0,-1 0 0 0 0,0 0 0 0 0,0 1 0 0 0,0 0 0 0 0,0 0 0 0 0,-1 0 0 0 0,1 1 0 0 0,-1-1 0 0 0,1 2 0 0 0,-2-1 0 0 0,1 0 0 0 0,8 10 0 0 0,8 6-562 0 0,-20-17 592 0 0,-1 0 0 0 0,0 0 0 0 0,0 1 0 0 0,-1-1 0 0 0,1 0 0 0 0,0 1 0 0 0,-1-1 0 0 0,0 0 0 0 0,0 0 0 0 0,0 0 0 0 0,0 0 0 0 0,0 0 0 0 0,-4 6 0 0 0,2-1 66 0 0,0 0 241 0 0,0 0 0 0 0,0 1-1 0 0,1 0 1 0 0,1-1 0 0 0,-1 1 0 0 0,2 0 0 0 0,-1 14 0 0 0,1-20-231 0 0,1 0 0 0 0,-1 0 0 0 0,1-1 0 0 0,-1 1 0 0 0,1 0 0 0 0,0-1 0 0 0,0 1 1 0 0,1 0-1 0 0,-1-1 0 0 0,0 1 0 0 0,1-1 0 0 0,0 0 0 0 0,-1 1 0 0 0,1-1 0 0 0,0 0 0 0 0,0 0 0 0 0,0 0 0 0 0,0-1 1 0 0,0 1-1 0 0,1 0 0 0 0,-1-1 0 0 0,1 1 0 0 0,-1-1 0 0 0,1 0 0 0 0,-1 0 0 0 0,1 0 0 0 0,0 0 0 0 0,4 1 0 0 0,-3-2-238 0 0,0 1 0 0 0,0-1-1 0 0,0 0 1 0 0,-1 0-1 0 0,1 0 1 0 0,0-1-1 0 0,0 1 1 0 0,0-1 0 0 0,-1 0-1 0 0,1 0 1 0 0,0 0-1 0 0,-1-1 1 0 0,1 1-1 0 0,-1-1 1 0 0,1 0-1 0 0,-1 0 1 0 0,0 0 0 0 0,0 0-1 0 0,1 0 1 0 0,-2-1-1 0 0,1 0 1 0 0,3-3-1 0 0,9-7-1925 0 0,11-6-3408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0 193 2788 0 0,'0'0'6354'0'0,"16"-11"-3124"0"0,-14-38-3281 0 0,0 34-179 0 0,-1 0-1 0 0,-1 1 1 0 0,-1-1 0 0 0,0 0-1 0 0,-5-22 1 0 0,6 37 228 0 0,-1-1-1 0 0,1 0 1 0 0,0 1-1 0 0,-1-1 1 0 0,1 0-1 0 0,0 0 1 0 0,0 1 0 0 0,0-1-1 0 0,0 0 1 0 0,0 0-1 0 0,0 1 1 0 0,0-1-1 0 0,0 0 1 0 0,0 0-1 0 0,0 1 1 0 0,0-1 0 0 0,0 0-1 0 0,0 0 1 0 0,1 1-1 0 0,-1-1 1 0 0,0 0-1 0 0,1 1 1 0 0,-1-1 0 0 0,0 0-1 0 0,1 1 1 0 0,0-2-1 0 0,19 1 640 0 0,-6 1-920 0 0,0 0 176 0 0,-8-1 34 0 0,0 1-1 0 0,0 0 1 0 0,0 1-1 0 0,0-1 0 0 0,0 1 1 0 0,9 3-1 0 0,-13-4 78 0 0,-1 1 1 0 0,1 0-1 0 0,-1 0 1 0 0,1 0-1 0 0,-1 0 1 0 0,0 0-1 0 0,0 0 1 0 0,1 0-1 0 0,-1 0 1 0 0,0 0-1 0 0,0 1 1 0 0,0-1-1 0 0,0 1 1 0 0,0-1-1 0 0,0 0 1 0 0,-1 1-1 0 0,1-1 1 0 0,0 1-1 0 0,-1 0 1 0 0,1-1-1 0 0,-1 1 1 0 0,0-1-1 0 0,1 1 1 0 0,-1 0-1 0 0,0-1 1 0 0,0 1-1 0 0,0 0 0 0 0,0 2 1 0 0,-1 0-22 0 0,0 0 0 0 0,0 0 0 0 0,0 0 0 0 0,0 0 1 0 0,-1 0-1 0 0,0-1 0 0 0,1 1 0 0 0,-1 0 0 0 0,-1-1 0 0 0,1 1 0 0 0,0-1 0 0 0,-1 1 1 0 0,-3 2-1 0 0,3-3 61 0 0,0 1 0 0 0,0-1 1 0 0,0 1-1 0 0,1 0 0 0 0,0 0 1 0 0,-1 0-1 0 0,1 0 1 0 0,0 1-1 0 0,1-1 0 0 0,-1 0 1 0 0,1 1-1 0 0,0-1 0 0 0,-1 7 1 0 0,2-9 4 0 0,0 0 0 0 0,0 0 0 0 0,1-1 0 0 0,-1 1 0 0 0,0 0 0 0 0,1-1 0 0 0,-1 1 0 0 0,1-1-1 0 0,-1 1 1 0 0,1-1 0 0 0,0 1 0 0 0,0-1 0 0 0,0 1 0 0 0,0-1 0 0 0,0 1 0 0 0,0-1 0 0 0,0 0 0 0 0,0 0 0 0 0,0 0 0 0 0,1 0 0 0 0,2 2 0 0 0,-1-1-19 0 0,1 0 1 0 0,0 0-1 0 0,0 0 0 0 0,0-1 0 0 0,1 0 0 0 0,-1 1 1 0 0,0-2-1 0 0,7 2 0 0 0,-1-1-836 0 0,1-1 1 0 0,-1 0-1 0 0,0-1 0 0 0,0 0 1 0 0,0 0-1 0 0,19-6 0 0 0,-16 3-2188 0 0,1-1-841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3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11 171 1256 0 0,'0'0'5822'0'0,"-2"-17"-5353"0"0,-6-115 1398 0 0,7 132-1815 0 0,1-1 0 0 0,0 0 0 0 0,0 0 0 0 0,0 0 0 0 0,0 0 0 0 0,1 1 0 0 0,-1-1 0 0 0,0 0 1 0 0,0 0-1 0 0,0 1 0 0 0,1-1 0 0 0,-1 0 0 0 0,0 0 0 0 0,1 1 0 0 0,-1-1 0 0 0,1 0 1 0 0,-1 0-1 0 0,1 1 0 0 0,-1-1 0 0 0,1 1 0 0 0,-1-1 0 0 0,1 0 0 0 0,0 1 0 0 0,-1-1 1 0 0,1 1-1 0 0,0 0 0 0 0,-1-1 0 0 0,1 1 0 0 0,1-1 0 0 0,0 1-36 0 0,0-1 0 0 0,0 1 0 0 0,0 0 0 0 0,0 0 0 0 0,0 0 0 0 0,0 0 0 0 0,0 0 0 0 0,0 0 0 0 0,1 1 0 0 0,-1-1-1 0 0,2 2 1 0 0,2 0-173 0 0,-1 0-1 0 0,1 0 1 0 0,-1 0-1 0 0,0 1 1 0 0,0 0-1 0 0,0 0 0 0 0,-1 1 1 0 0,6 3-1 0 0,-7-3 25 0 0,0 0 0 0 0,0 0-1 0 0,0 0 1 0 0,-1 0 0 0 0,0 0 0 0 0,0 1 0 0 0,0-1-1 0 0,0 1 1 0 0,-1-1 0 0 0,1 1 0 0 0,-1 0-1 0 0,0 0 1 0 0,-1-1 0 0 0,1 9 0 0 0,-1-11 45 0 0,0 0 1 0 0,0 0 0 0 0,-1 0 0 0 0,1 0 0 0 0,-1 0 0 0 0,1 0 0 0 0,-1 0 0 0 0,0-1 0 0 0,0 1-1 0 0,0 0 1 0 0,0-1 0 0 0,0 1 0 0 0,0 0 0 0 0,0-1 0 0 0,0 1 0 0 0,-1-1 0 0 0,1 0 0 0 0,0 1-1 0 0,-1-1 1 0 0,0 0 0 0 0,1 0 0 0 0,-1 0 0 0 0,1 0 0 0 0,-1 0 0 0 0,0 0 0 0 0,0 0 0 0 0,0-1-1 0 0,0 1 1 0 0,1-1 0 0 0,-1 1 0 0 0,0-1 0 0 0,0 0 0 0 0,0 0 0 0 0,0 0 0 0 0,0 0 0 0 0,-4 0-1 0 0,6 0 88 0 0,-3 0 4 0 0,0 0-1 0 0,0 1 0 0 0,-1-1 1 0 0,1-1-1 0 0,0 1 0 0 0,0 0 1 0 0,0-1-1 0 0,0 0 0 0 0,0 1 1 0 0,0-1-1 0 0,0 0 0 0 0,0-1 1 0 0,0 1-1 0 0,0 0 0 0 0,0-1 1 0 0,-4-4 1919 0 0,32 8 1460 0 0,-12 5-3212 0 0,-1 1-1 0 0,0 0 1 0 0,-1 1 0 0 0,0 0 0 0 0,19 21 0 0 0,-20-20-538 0 0,0 1 0 0 0,1-2 0 0 0,0 1 0 0 0,0-2 0 0 0,26 15 0 0 0,-34-22-153 0 0,0 0-1 0 0,0 0 1 0 0,0 0-1 0 0,0-1 1 0 0,0 0-1 0 0,0 1 1 0 0,0-1-1 0 0,1 0 1 0 0,-1-1-1 0 0,5 0 1 0 0,3-3-2466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0 112 3436 0 0,'0'0'6605'0'0,"4"0"-6344"0"0,34 0 88 0 0,63-7 0 0 0,-10-1-323 0 0,-41 5-274 0 0,12-2-258 0 0,-45 6 145 0 0,-17-1 355 0 0,0 0-1 0 0,0 0 0 0 0,0 0 1 0 0,0 0-1 0 0,0 0 0 0 0,0 0 1 0 0,-1 0-1 0 0,1 0 1 0 0,0 0-1 0 0,0 1 0 0 0,0-1 1 0 0,0 0-1 0 0,0 0 0 0 0,0 0 1 0 0,0 0-1 0 0,-1 0 0 0 0,1 0 1 0 0,0 0-1 0 0,0 0 1 0 0,0 0-1 0 0,0 0 0 0 0,0 0 1 0 0,0 0-1 0 0,0 0 0 0 0,0 0 1 0 0,0 1-1 0 0,0-1 1 0 0,0 0-1 0 0,-1 0 0 0 0,1 0 1 0 0,0 0-1 0 0,0 0 0 0 0,0 0 1 0 0,0 0-1 0 0,0 0 0 0 0,0 1 1 0 0,0-1-1 0 0,0 0 1 0 0,0 0-1 0 0,0 0 0 0 0,0 0 1 0 0,0 0-1 0 0,0 0 0 0 0,0 0 1 0 0,0 1-1 0 0,0-1 1 0 0,0 0-1 0 0,0 0 0 0 0,0 0 1 0 0,0 0-1 0 0,0 0 0 0 0,0 0 1 0 0,1 0-1 0 0,-1 1 0 0 0,0-1 1 0 0,0 0-1 0 0,0 0 1 0 0,0 0-1 0 0,0 0 0 0 0,0 0 1 0 0,0 0-1 0 0,0 0 0 0 0,0 0 1 0 0,0 0-1 0 0,1 0 1 0 0,-1 0-1 0 0,-8 4-17 0 0,7-3 85 0 0,0-1 0 0 0,-1 1 0 0 0,1 0 1 0 0,-1-1-1 0 0,1 1 0 0 0,0 0 0 0 0,0 0 0 0 0,-1-1 0 0 0,1 1 1 0 0,0 0-1 0 0,0 0 0 0 0,0 0 0 0 0,0 1 0 0 0,0-1 0 0 0,0 0 1 0 0,0 0-1 0 0,0 1 0 0 0,1-1 0 0 0,-1 0 0 0 0,0 1 0 0 0,1-1 1 0 0,-1 0-1 0 0,1 1 0 0 0,0-1 0 0 0,-1 1 0 0 0,1 2 536 0 0,1-4-596 0 0,1-1 1 0 0,-1 0 0 0 0,0 1 0 0 0,0-1-1 0 0,1 0 1 0 0,-1 0 0 0 0,0 1-1 0 0,0-1 1 0 0,0 0 0 0 0,0 0-1 0 0,0 0 1 0 0,0 0 0 0 0,0 0 0 0 0,0-1-1 0 0,-1 1 1 0 0,1 0 0 0 0,0 0-1 0 0,-1-1 1 0 0,1 1 0 0 0,-1 0-1 0 0,1-1 1 0 0,-1 1 0 0 0,0 0 0 0 0,1-1-1 0 0,-1 1 1 0 0,0-3 0 0 0,5-38 203 0 0,-5 40-211 0 0,-1-1 0 0 0,1 1 0 0 0,0 0 0 0 0,-1 0-1 0 0,1 0 1 0 0,-1 0 0 0 0,1 1 0 0 0,-1-1 0 0 0,0 0 0 0 0,0 0 0 0 0,0 0-1 0 0,0 0 1 0 0,0 1 0 0 0,0-1 0 0 0,-2-1 0 0 0,-9-19-3008 0 0,12 18 478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0 174 384 0 0,'0'0'8141'0'0,"4"15"-7482"0"0,17 66 501 0 0,-18-142-1147 0 0,-4 54-8 0 0,-1-12 22 0 0,1 0 0 0 0,1 0 0 0 0,1 1 0 0 0,6-36 0 0 0,-6 50-9 0 0,-1 1 0 0 0,1-1 0 0 0,0 1-1 0 0,1-1 1 0 0,-1 1 0 0 0,1-1-1 0 0,-1 1 1 0 0,1 0 0 0 0,0 0 0 0 0,0 0-1 0 0,1 0 1 0 0,-1 0 0 0 0,0 0-1 0 0,1 1 1 0 0,0-1 0 0 0,0 1 0 0 0,-1-1-1 0 0,1 1 1 0 0,1 0 0 0 0,-1 0-1 0 0,0 1 1 0 0,0-1 0 0 0,1 1 0 0 0,-1-1-1 0 0,1 1 1 0 0,-1 0 0 0 0,1 1-1 0 0,0-1 1 0 0,-1 0 0 0 0,1 1 0 0 0,6 0-1 0 0,-7 1-39 0 0,0-1 0 0 0,-1 1 0 0 0,1 0 0 0 0,0 0-1 0 0,0 0 1 0 0,-1 0 0 0 0,1 1 0 0 0,-1-1 0 0 0,1 1 0 0 0,-1-1-1 0 0,0 1 1 0 0,1 0 0 0 0,-1 0 0 0 0,0 0 0 0 0,0 0 0 0 0,0 1-1 0 0,-1-1 1 0 0,1 0 0 0 0,-1 1 0 0 0,1-1 0 0 0,-1 1-1 0 0,0 0 1 0 0,0-1 0 0 0,0 1 0 0 0,0 0 0 0 0,0 0 0 0 0,0 0-1 0 0,0 4 1 0 0,-1-4-3 0 0,1-1 0 0 0,0 1 0 0 0,-1 0 0 0 0,1 0 0 0 0,-1 0 0 0 0,0-1 0 0 0,0 1 0 0 0,0 0 0 0 0,0 0 0 0 0,-1 0 0 0 0,1-1 0 0 0,-1 1 0 0 0,0 0 0 0 0,1 0 0 0 0,-1-1 0 0 0,0 1 0 0 0,-1 0 0 0 0,1-1 0 0 0,0 0 0 0 0,-1 1 0 0 0,0-1 0 0 0,1 0-1 0 0,-1 1 1 0 0,0-1 0 0 0,0 0 0 0 0,0 0 0 0 0,0-1 0 0 0,0 1 0 0 0,-5 2 0 0 0,2-2-50 0 0,0 0 1 0 0,-1-1-1 0 0,1 0 0 0 0,-1 0 1 0 0,1 0-1 0 0,-9-1 0 0 0,12 0 65 0 0,-1 0 0 0 0,1 0 0 0 0,0 0 1 0 0,0 0-1 0 0,-1-1 0 0 0,1 1 0 0 0,0-1 0 0 0,0 0 0 0 0,-1 0 0 0 0,1 1 1 0 0,0-1-1 0 0,0-1 0 0 0,0 1 0 0 0,0 0 0 0 0,0 0 0 0 0,1-1 0 0 0,-4-2 0 0 0,51 8 1939 0 0,-41 0-1866 0 0,1 1-1 0 0,-1-1 1 0 0,1 1-1 0 0,-1 0 1 0 0,-1 0-1 0 0,1 0 1 0 0,-1 1-1 0 0,0 0 0 0 0,0 0 1 0 0,0 0-1 0 0,-1 0 1 0 0,0 0-1 0 0,2 8 1 0 0,15 25-170 0 0,-20-38-117 0 0,1 0 0 0 0,0 0 0 0 0,0 0 0 0 0,0-1 0 0 0,0 1 0 0 0,-1 0 0 0 0,1-1 0 0 0,0 1 0 0 0,0 0 0 0 0,0-1 0 0 0,0 1 0 0 0,1-1 0 0 0,-1 0 0 0 0,0 1 0 0 0,0-1 0 0 0,0 0 0 0 0,0 0 0 0 0,0 0 0 0 0,0 0 0 0 0,0 0 0 0 0,1 0 0 0 0,-1 0 0 0 0,0 0 0 0 0,1 0 0 0 0,3 0-1230 0 0,4 0-1622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5653 0 0,'0'0'4283'0'0,"-16"3"-4235"0"0,-4 0-42 0 0,12-2-5 0 0,0 0 1 0 0,0 0-1 0 0,0 1 0 0 0,0 0 0 0 0,1 0 0 0 0,-1 1 0 0 0,-12 6 1 0 0,17-7 36 0 0,1 0 1 0 0,-1 0 0 0 0,0 0-1 0 0,1 1 1 0 0,-1-1 0 0 0,1 1 0 0 0,0 0-1 0 0,0 0 1 0 0,0 0 0 0 0,0 0-1 0 0,1 0 1 0 0,-1 0 0 0 0,1 0 0 0 0,0 0-1 0 0,0 1 1 0 0,0-1 0 0 0,0 0-1 0 0,0 1 1 0 0,1-1 0 0 0,0 1 0 0 0,-1-1-1 0 0,1 1 1 0 0,1-1 0 0 0,-1 1-1 0 0,0-1 1 0 0,1 1 0 0 0,0-1 0 0 0,1 6-1 0 0,-1-5-98 0 0,0 0-1 0 0,0-1 1 0 0,0 1-1 0 0,0 0 0 0 0,0-1 1 0 0,1 1-1 0 0,-1-1 1 0 0,1 1-1 0 0,0-1 1 0 0,0 0-1 0 0,0 0 0 0 0,1 0 1 0 0,-1 0-1 0 0,1 0 1 0 0,0 0-1 0 0,0-1 1 0 0,0 1-1 0 0,0-1 1 0 0,0 0-1 0 0,0 0 0 0 0,0 0 1 0 0,1 0-1 0 0,-1 0 1 0 0,1-1-1 0 0,7 2 1 0 0,44-2-6402 0 0,-40-2 3820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157 115 3972 0 0,'0'0'4569'0'0,"-113"-18"-4441"0"0,100 15-64 0 0,3 1-48 0 0,2 0-16 0 0,2 2-220 0 0,-1-2-392 0 0,7-1-284 0 0,0 1-536 0 0</inkml:trace>
  <inkml:trace contextRef="#ctx0" brushRef="#br0" timeOffset="1">247 1 4648 0 0,'0'0'4560'0'0,"0"15"-4124"0"0,2 148 594 0 0,19-165-7055 0 0,-9-4 2296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 5296 0 0,'0'0'4341'0'0,"-125"4"-4237"0"0,102-4-104 0 0,5 0 12 0 0,-3-2-12 0 0,5 0-12 0 0,-1 1-260 0 0,5-1-128 0 0,4 2-352 0 0,2 0-288 0 0,2 0-300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21 4420 0 0,'0'0'5066'0'0,"4"16"-4808"0"0,33 141 511 0 0,-37-156-980 0 0,1-1-1 0 0,-1 1 1 0 0,0 0 0 0 0,1-1 0 0 0,-1 1-1 0 0,0-1 1 0 0,1 1 0 0 0,-1-1 0 0 0,1 1 0 0 0,-1-1-1 0 0,1 1 1 0 0,0-1 0 0 0,-1 1 0 0 0,1-1-1 0 0,-1 0 1 0 0,1 1 0 0 0,0-1 0 0 0,-1 0-1 0 0,1 1 1 0 0,0-1 0 0 0,-1 0 0 0 0,1 0-1 0 0,0 0 1 0 0,-1 0 0 0 0,1 0 0 0 0,0 0-1 0 0,-1 0 1 0 0,1 0 0 0 0,0 0 0 0 0,0 0-1 0 0,-1 0 1 0 0,1 0 0 0 0,0 0 0 0 0,-1 0-1 0 0,1-1 1 0 0,1 0 0 0 0,8-1-2486 0 0</inkml:trace>
  <inkml:trace contextRef="#ctx0" brushRef="#br0" timeOffset="1">225 0 4752 0 0,'0'0'5181'0'0,"-117"16"-5089"0"0,100-14 24 0 0,1-2-24 0 0,-1 0-92 0 0,1 1-12 0 0,4-1-256 0 0,-1 0-160 0 0,7 0-104 0 0,-2 0-388 0 0,6 2-472 0 0,2 3-2881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1 208 4804 0 0,'0'0'4621'0'0,"2"-17"-4498"0"0,0-3-104 0 0,1-16 21 0 0,14-64-1 0 0,-16 98-59 0 0,-1 0 1 0 0,1-1-1 0 0,0 1 1 0 0,0 0 0 0 0,0-1-1 0 0,0 1 1 0 0,0 0-1 0 0,1 0 1 0 0,-1 0 0 0 0,1 0-1 0 0,-1 0 1 0 0,3-2-1 0 0,-3 4 14 0 0,-1-1 0 0 0,1 1-1 0 0,0-1 1 0 0,0 1 0 0 0,0-1-1 0 0,0 1 1 0 0,0-1 0 0 0,0 1-1 0 0,0 0 1 0 0,0 0 0 0 0,0-1-1 0 0,0 1 1 0 0,0 0 0 0 0,0 0-1 0 0,0 0 1 0 0,0 0 0 0 0,0 0-1 0 0,0 0 1 0 0,0 1 0 0 0,1-1-1 0 0,2 2-15 0 0,-1-1 1 0 0,0 1-1 0 0,0 0 0 0 0,0 0 0 0 0,0 0 0 0 0,-1 0 0 0 0,1 0 0 0 0,-1 1 0 0 0,1-1 0 0 0,-1 1 0 0 0,0 0 0 0 0,0 0 0 0 0,0 0 0 0 0,3 5 0 0 0,9 19 576 0 0,0 1-1 0 0,16 48 0 0 0,-30-74-380 0 0,0-1-451 0 0,-9-2 308 0 0,1 0 0 0 0,-1 0 0 0 0,0-1 0 0 0,1 0 0 0 0,0-1 0 0 0,-13-5 0 0 0,13 4-282 0 0,0 1 0 0 0,-1 0 0 0 0,0 1 0 0 0,1 0 0 0 0,-1 0 0 0 0,-14-1-1 0 0,22 3 158 0 0,1 0 0 0 0,0 0 0 0 0,0 0-1 0 0,-1 0 1 0 0,1 0 0 0 0,0 0 0 0 0,-1 0-1 0 0,1 0 1 0 0,0 1 0 0 0,0-1-1 0 0,-1 0 1 0 0,1 0 0 0 0,0 0 0 0 0,0 0-1 0 0,-1 0 1 0 0,1 0 0 0 0,0 1 0 0 0,0-1-1 0 0,-1 0 1 0 0,1 0 0 0 0,0 0-1 0 0,0 1 1 0 0,0-1 0 0 0,-1 0 0 0 0,1 0-1 0 0,0 0 1 0 0,0 1 0 0 0,0-1-1 0 0,0 0 1 0 0,0 1 0 0 0,-1-1 0 0 0,1 0-1 0 0,0 0 1 0 0,0 1 0 0 0,0-1 0 0 0,0 0-1 0 0,0 1 1 0 0,0-1 0 0 0,0 1-1 0 0,0 7-4004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1376 0 0,'0'0'10444'0'0,"0"12"-10225"0"0,-1 1-252 0 0,0 1-92 0 0,1 0 0 0 0,0 0 0 0 0,0 0 0 0 0,2 0 0 0 0,4 24 0 0 0,-6-37-71 0 0,0 0 0 0 0,1 0 0 0 0,-1-1 0 0 0,0 1 0 0 0,0 0 0 0 0,1 0 0 0 0,-1-1 0 0 0,0 1 0 0 0,1 0 0 0 0,-1-1 0 0 0,0 1 0 0 0,1-1 0 0 0,-1 1 0 0 0,1 0 0 0 0,-1-1-1 0 0,1 1 1 0 0,0-1 0 0 0,-1 1 0 0 0,1-1 0 0 0,0 1 0 0 0,-1-1 0 0 0,1 0 0 0 0,0 1 0 0 0,-1-1 0 0 0,1 0 0 0 0,0 0 0 0 0,-1 1 0 0 0,1-1 0 0 0,0 0 0 0 0,0 0 0 0 0,0 0 0 0 0,-1 0 0 0 0,1 0 0 0 0,0 0-1 0 0,1 0 1 0 0,6 0-2618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1504 0 0,'0'0'7658'0'0,"8"-2"-7656"0"0,1-2-121 0 0,1 0-1 0 0,-1 1 1 0 0,1 1-1 0 0,18-3 1 0 0,-24 5 73 0 0,0-1-1 0 0,-1 1 1 0 0,1 1-1 0 0,0-1 1 0 0,-1 0-1 0 0,1 1 1 0 0,-1 0 0 0 0,1 0-1 0 0,-1 0 1 0 0,1 0-1 0 0,-1 0 1 0 0,0 1-1 0 0,1-1 1 0 0,-1 1 0 0 0,0 0-1 0 0,0 0 1 0 0,0 0-1 0 0,-1 1 1 0 0,1-1-1 0 0,2 3 1 0 0,-1-1 183 0 0,-1 0 1 0 0,0 1-1 0 0,0-1 0 0 0,0 1 1 0 0,-1-1-1 0 0,0 1 1 0 0,0 0-1 0 0,0 0 0 0 0,0-1 1 0 0,-1 1-1 0 0,1 1 0 0 0,0 7 1 0 0,-2-11-147 0 0,0 0 0 0 0,0-1 0 0 0,0 1 0 0 0,-1 0 0 0 0,1 0 0 0 0,0 0 0 0 0,-1 0 0 0 0,1 0 0 0 0,-1-1 0 0 0,0 1 0 0 0,1 0 0 0 0,-1 0 0 0 0,0-1 0 0 0,0 1 0 0 0,0 0 0 0 0,0-1-1 0 0,-1 1 1 0 0,1-1 0 0 0,0 0 0 0 0,-1 1 0 0 0,1-1 0 0 0,-1 0 0 0 0,1 0 0 0 0,-1 0 0 0 0,1 0 0 0 0,-1 0 0 0 0,0 0 0 0 0,1 0 0 0 0,-1-1 0 0 0,0 1 0 0 0,0-1 0 0 0,0 1 0 0 0,0-1 0 0 0,1 1 0 0 0,-1-1 0 0 0,-3 0 0 0 0,-44 3-1856 0 0,16-3-2224 0 0,24 0 1979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4820 0 0,'0'0'4107'0'0,"8"15"-3615"0"0,22 44-11 0 0,-29-56-420 0 0,1-1 0 0 0,-1 1 0 0 0,1-1 1 0 0,0 1-1 0 0,0-1 0 0 0,0 0 0 0 0,0 0 0 0 0,0 1 0 0 0,1-2 0 0 0,-1 1 0 0 0,1 0 0 0 0,-1 0 0 0 0,1-1 0 0 0,-1 1 1 0 0,1-1-1 0 0,0 0 0 0 0,0 0 0 0 0,0 0 0 0 0,0 0 0 0 0,-1-1 0 0 0,1 1 0 0 0,0-1 0 0 0,0 1 0 0 0,0-1 0 0 0,0 0 0 0 0,0 0 1 0 0,0-1-1 0 0,0 1 0 0 0,5-2 0 0 0,-3 1-82 0 0,0 0-1 0 0,0-1 1 0 0,0 0 0 0 0,-1 0-1 0 0,1 0 1 0 0,0-1 0 0 0,-1 0 0 0 0,0 1-1 0 0,0-1 1 0 0,0-1 0 0 0,0 1 0 0 0,0-1-1 0 0,5-6 1 0 0,-6 7-9 0 0,-1-1 0 0 0,0 0 0 0 0,0 1 0 0 0,-1-1 0 0 0,1 0 0 0 0,-1 0 0 0 0,1 0 0 0 0,-1 0 0 0 0,0 0 0 0 0,-1 0 0 0 0,1 0 0 0 0,-1 0 0 0 0,0 0 0 0 0,0 0 0 0 0,0 0 0 0 0,0-1 0 0 0,-1 1 1 0 0,1 0-1 0 0,-1 0 0 0 0,0 0 0 0 0,-1 0 0 0 0,1 0 0 0 0,-1 1 0 0 0,1-1 0 0 0,-1 0 0 0 0,0 1 0 0 0,-1-1 0 0 0,1 1 0 0 0,0-1 0 0 0,-1 1 0 0 0,0 0 0 0 0,0 0 0 0 0,0 1 0 0 0,0-1 0 0 0,0 0 0 0 0,-1 1 0 0 0,1 0 0 0 0,-1 0 0 0 0,-6-3 0 0 0,6 3-228 0 0,-1 1 0 0 0,1-1-1 0 0,-1 1 1 0 0,1 0 0 0 0,-1 0-1 0 0,0 1 1 0 0,1-1 0 0 0,-1 1 0 0 0,0 0-1 0 0,0 1 1 0 0,1-1 0 0 0,-1 1-1 0 0,0 0 1 0 0,-8 2 0 0 0,1 4-1687 0 0,4 0-432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4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1 468 0 0,'0'0'9289'0'0,"-1"17"-9173"0"0,0 4-103 0 0,-1 5 214 0 0,1-1 0 0 0,1 1 0 0 0,5 36 0 0 0,-5-60-300 0 0,0 1 0 0 0,1 0 0 0 0,-1 0 1 0 0,1-1-1 0 0,0 1 0 0 0,0-1 0 0 0,0 1 1 0 0,0 0-1 0 0,0-1 0 0 0,0 0 0 0 0,0 1 1 0 0,1-1-1 0 0,0 0 0 0 0,-1 1 0 0 0,1-1 1 0 0,0 0-1 0 0,0 0 0 0 0,0-1 0 0 0,0 1 1 0 0,0 0-1 0 0,1-1 0 0 0,3 3 0 0 0,-2-3-314 0 0,-1-1-1 0 0,0 0 0 0 0,0 0 0 0 0,0 0 1 0 0,1-1-1 0 0,-1 1 0 0 0,0-1 1 0 0,0 1-1 0 0,0-1 0 0 0,0 0 1 0 0,0-1-1 0 0,0 1 0 0 0,0 0 0 0 0,0-1 1 0 0,0 1-1 0 0,0-1 0 0 0,-1 0 1 0 0,1 0-1 0 0,3-3 0 0 0,6-4-978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 3900 0 0,'0'0'4044'0'0,"-1"16"-3595"0"0,-4 88 1138 0 0,5-103-1583 0 0,0 0 0 0 0,0 0 0 0 0,1 0 0 0 0,-1 0 0 0 0,0 0-1 0 0,0 0 1 0 0,1 0 0 0 0,-1 0 0 0 0,1 0 0 0 0,-1 0 0 0 0,1 0 0 0 0,-1 0-1 0 0,1 0 1 0 0,0 0 0 0 0,-1 0 0 0 0,1 0 0 0 0,0-1 0 0 0,0 1 0 0 0,-1 0-1 0 0,1 0 1 0 0,0-1 0 0 0,0 1 0 0 0,0-1 0 0 0,0 1 0 0 0,0-1 0 0 0,0 1-1 0 0,0-1 1 0 0,0 0 0 0 0,0 1 0 0 0,0-1 0 0 0,0 0 0 0 0,0 0 0 0 0,1 0-1 0 0,-1 0 1 0 0,0 0 0 0 0,0 0 0 0 0,0 0 0 0 0,0 0 0 0 0,0 0 0 0 0,0 0-1 0 0,0 0 1 0 0,0-1 0 0 0,0 1 0 0 0,0-1 0 0 0,0 1 0 0 0,1-1 0 0 0,2 0-58 0 0,0 0 1 0 0,0 0 0 0 0,0-1 0 0 0,-1 0 0 0 0,1 1 0 0 0,-1-1 0 0 0,1 0 0 0 0,-1-1-1 0 0,0 1 1 0 0,0 0 0 0 0,0-1 0 0 0,3-3 0 0 0,3-9-31 0 0,-1 0-1 0 0,-1-1 1 0 0,0 0 0 0 0,-1 0 0 0 0,5-24-1 0 0,-11 40 96 0 0,0-1 0 0 0,0 1 0 0 0,0 0 0 0 0,0 0 0 0 0,0 0 0 0 0,0 0 0 0 0,0 0 0 0 0,0 0 0 0 0,0-1 0 0 0,0 1 0 0 0,0 0 0 0 0,0 0 0 0 0,0 0 0 0 0,0 0 0 0 0,0 0 0 0 0,0 0 0 0 0,0-1 0 0 0,0 1 0 0 0,0 0 0 0 0,0 0 0 0 0,1 0 0 0 0,-1 0 0 0 0,0 0 0 0 0,0 0 0 0 0,0 0 0 0 0,0 0 0 0 0,0 0 0 0 0,0-1 0 0 0,0 1 0 0 0,0 0 0 0 0,1 0 0 0 0,-1 0 0 0 0,0 0 0 0 0,0 0 0 0 0,0 0 0 0 0,0 0 0 0 0,0 0 0 0 0,0 0 0 0 0,1 0 0 0 0,-1 0 0 0 0,0 0 0 0 0,0 0 0 0 0,0 0 0 0 0,0 0 0 0 0,0 0 0 0 0,0 0 0 0 0,1 0 0 0 0,-1 0 0 0 0,0 0-1 0 0,0 0 1 0 0,0 0 0 0 0,0 0 0 0 0,0 0 0 0 0,0 0 0 0 0,0 1 0 0 0,1-1 0 0 0,-1 0 0 0 0,7 10 81 0 0,3 12-140 0 0,4 16 304 0 0,-9-27 9 0 0,-1 1 0 0 0,0 0 0 0 0,0 0 1 0 0,-1 1-1 0 0,2 21 0 0 0,-12-33-323 0 0,0 0 0 0 0,0 0 0 0 0,-1-1 0 0 0,1 1-1 0 0,-13-3 1 0 0,11 1 43 0 0,1 0 0 0 0,-1-1-1 0 0,0 0 1 0 0,0-1 0 0 0,1 0-1 0 0,-9-4 1 0 0,12 5-223 0 0,1 0 0 0 0,0 0 0 0 0,0 0-1 0 0,0 0 1 0 0,1-1 0 0 0,-1 1 0 0 0,1-1 0 0 0,-1 0 0 0 0,1 0 0 0 0,0-1 0 0 0,0 1 0 0 0,0-1 0 0 0,1 1-1 0 0,-3-5 1 0 0,4-6-4282 0 0,1 8 1575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23 204 4012 0 0,'0'0'4668'0'0,"-4"-17"-4415"0"0,1 6-225 0 0,-1-2 69 0 0,1 0 1 0 0,0 0-1 0 0,1-1 1 0 0,0 1-1 0 0,1-1 1 0 0,1 0-1 0 0,0 1 1 0 0,2-18-1 0 0,-1 29-92 0 0,-1 0-1 0 0,1 0 0 0 0,0 0 0 0 0,0 0 1 0 0,0 0-1 0 0,0 0 0 0 0,0 0 0 0 0,0 0 1 0 0,1 1-1 0 0,-1-1 0 0 0,0 0 1 0 0,1 1-1 0 0,-1-1 0 0 0,1 1 0 0 0,0 0 1 0 0,-1 0-1 0 0,1-1 0 0 0,0 1 0 0 0,0 0 1 0 0,0 0-1 0 0,0 1 0 0 0,0-1 1 0 0,0 0-1 0 0,0 1 0 0 0,0-1 0 0 0,0 1 1 0 0,0 0-1 0 0,0-1 0 0 0,1 1 0 0 0,-1 0 1 0 0,0 0-1 0 0,0 0 0 0 0,0 1 1 0 0,2 0-1 0 0,0-1-16 0 0,0 1 0 0 0,0 0 0 0 0,-1 0 1 0 0,1 0-1 0 0,-1 1 0 0 0,1-1 0 0 0,-1 1 0 0 0,0 0 1 0 0,1 0-1 0 0,-1 0 0 0 0,0 0 0 0 0,0 0 0 0 0,0 1 1 0 0,-1-1-1 0 0,1 1 0 0 0,0 0 0 0 0,-1 0 0 0 0,3 5 1 0 0,-3-5-33 0 0,0-1 1 0 0,-1 1 0 0 0,0-1 0 0 0,1 1 0 0 0,-1 0 0 0 0,0 0 0 0 0,-1-1-1 0 0,1 1 1 0 0,0 0 0 0 0,-1 0 0 0 0,1 0 0 0 0,-1 0 0 0 0,0 0 0 0 0,0 0-1 0 0,0 0 1 0 0,-1 0 0 0 0,1 0 0 0 0,-1 0 0 0 0,1-1 0 0 0,-1 1 0 0 0,0 0-1 0 0,0 0 1 0 0,-3 5 0 0 0,1-6 10 0 0,1 1 1 0 0,-1-1-1 0 0,0 0 1 0 0,0 0-1 0 0,0 0 0 0 0,0 0 1 0 0,-1 0-1 0 0,1-1 0 0 0,0 1 1 0 0,-1-1-1 0 0,1 0 1 0 0,-1 0-1 0 0,1 0 0 0 0,-1-1 1 0 0,1 1-1 0 0,-1-1 0 0 0,0 0 1 0 0,-6 0-1 0 0,-12-1-352 0 0,13 1 2103 0 0,18 7-27 0 0,0 0-1578 0 0,7 5-97 0 0,0-1-1 0 0,1 0 1 0 0,0-1 0 0 0,21 8-1 0 0,0-7-2535 0 0,3-7-3288 0 0,-24-4 2813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1 292 0 0,'0'0'9625'0'0,"-16"5"-9264"0"0,-5-1-231 0 0,13-3-80 0 0,1 0 1 0 0,0 1 0 0 0,0 0-1 0 0,0 0 1 0 0,0 1-1 0 0,0 0 1 0 0,0 0-1 0 0,0 0 1 0 0,-7 6 0 0 0,12-8-34 0 0,0 1 1 0 0,0-1 0 0 0,0 0 0 0 0,1 0 0 0 0,-1 1-1 0 0,1-1 1 0 0,-1 1 0 0 0,1-1 0 0 0,-1 1 0 0 0,1 0-1 0 0,0 0 1 0 0,0-1 0 0 0,-1 1 0 0 0,1 0 0 0 0,1 0-1 0 0,-1 0 1 0 0,0 0 0 0 0,0 0 0 0 0,1 1 0 0 0,-1-1-1 0 0,1 0 1 0 0,0 0 0 0 0,0 0 0 0 0,0 0 0 0 0,0 1-1 0 0,0-1 1 0 0,0 0 0 0 0,0 0 0 0 0,1 0 0 0 0,-1 0-1 0 0,1 0 1 0 0,-1 0 0 0 0,1 0 0 0 0,0 0 0 0 0,0 0-1 0 0,0 0 1 0 0,0 0 0 0 0,0 0 0 0 0,1 0 0 0 0,-1 0-1 0 0,3 2 1 0 0,1 2-215 0 0,0 0-1 0 0,0-1 0 0 0,1 0 0 0 0,0 0 1 0 0,0 0-1 0 0,0 0 0 0 0,1-1 0 0 0,-1 0 1 0 0,1 0-1 0 0,12 4 0 0 0,-8-5-1116 0 0,0 0 0 0 0,0-1 1 0 0,0 0-1 0 0,20 1 0 0 0,-14-3-1567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30 3844 0 0,'0'0'5061'0'0,"-115"0"-4973"0"0,96-1-8 0 0,-1-5-80 0 0,3 3-196 0 0,-3-2-684 0 0,-1-4-668 0 0,5 4-1265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45 1960 0 0,'0'0'7796'0'0,"-9"2"-7558"0"0,6-1-219 0 0,-33 10 203 0 0,35-10-202 0 0,0 0 0 0 0,-1 0 0 0 0,1 0-1 0 0,0-1 1 0 0,0 1 0 0 0,-1 1 0 0 0,1-1 0 0 0,0 0-1 0 0,0 0 1 0 0,0 0 0 0 0,0 0 0 0 0,1 1 0 0 0,-1-1-1 0 0,0 0 1 0 0,0 1 0 0 0,1-1 0 0 0,-1 1 0 0 0,1-1-1 0 0,-1 1 1 0 0,1-1 0 0 0,0 1 0 0 0,-1-1 0 0 0,1 1-1 0 0,0-1 1 0 0,0 1 0 0 0,0-1 0 0 0,1 3 0 0 0,-1-2-16 0 0,1 0-1 0 0,0-1 1 0 0,0 1 0 0 0,0 0 0 0 0,1-1 0 0 0,-1 1 0 0 0,0-1 0 0 0,0 1 0 0 0,1-1-1 0 0,-1 0 1 0 0,1 1 0 0 0,0-1 0 0 0,-1 0 0 0 0,1 0 0 0 0,0 0 0 0 0,-1 0 0 0 0,1-1 0 0 0,0 1-1 0 0,0 0 1 0 0,0-1 0 0 0,0 1 0 0 0,0-1 0 0 0,-1 0 0 0 0,1 1 0 0 0,4-1 0 0 0,2 1-69 0 0,-1-1 0 0 0,1 1 0 0 0,0-1 0 0 0,-1-1 0 0 0,12-1 1 0 0,-15 1 25 0 0,-1-1 0 0 0,1 1 0 0 0,-1-1 0 0 0,1 0 0 0 0,-1 0 0 0 0,0 0 0 0 0,0-1 0 0 0,0 1 0 0 0,0-1 0 0 0,0 1 0 0 0,-1-1 0 0 0,1 0 0 0 0,-1 0 0 0 0,0-1 0 0 0,4-5 1 0 0,-4 7-59 0 0,-1-1 1 0 0,0 1-1 0 0,1-1 1 0 0,-1 0 0 0 0,0 0-1 0 0,0 1 1 0 0,0-1 0 0 0,-1 0-1 0 0,1 0 1 0 0,-1 0 0 0 0,0 0-1 0 0,1 0 1 0 0,-1 0 0 0 0,-1 0-1 0 0,1 0 1 0 0,0 0-1 0 0,-1 0 1 0 0,1 1 0 0 0,-1-1-1 0 0,0 0 1 0 0,-2-4 0 0 0,2 6-100 0 0,0-1 1 0 0,0 1 0 0 0,0 0-1 0 0,0 0 1 0 0,-1 0 0 0 0,1 0-1 0 0,0 0 1 0 0,-1 1 0 0 0,1-1-1 0 0,-1 0 1 0 0,1 1-1 0 0,-1-1 1 0 0,1 1 0 0 0,-1-1-1 0 0,0 1 1 0 0,1 0 0 0 0,-1-1-1 0 0,1 1 1 0 0,-1 0 0 0 0,0 0-1 0 0,1 0 1 0 0,-4 1 0 0 0,-5-1-2275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1068 0 0,'0'0'9136'0'0,"4"15"-8915"0"0,19 123 682 0 0,-22-131-882 0 0,0-1 0 0 0,0 0 0 0 0,1 0 0 0 0,0 0 0 0 0,0 0 0 0 0,0 0 0 0 0,1 0 0 0 0,-1 0 0 0 0,1-1 0 0 0,1 1 0 0 0,-1-1 0 0 0,5 5 0 0 0,-6-8-86 0 0,1 0 0 0 0,-1 0 1 0 0,1-1-1 0 0,-1 1 0 0 0,1-1 1 0 0,0 0-1 0 0,-1 1 0 0 0,1-1 1 0 0,0 0-1 0 0,0-1 0 0 0,0 1 0 0 0,0 0 1 0 0,0-1-1 0 0,0 0 0 0 0,0 1 1 0 0,0-1-1 0 0,0 0 0 0 0,0-1 1 0 0,0 1-1 0 0,0 0 0 0 0,0-1 1 0 0,-1 0-1 0 0,1 0 0 0 0,0 0 1 0 0,0 0-1 0 0,3-2 0 0 0,8-2-409 0 0,29-9-3854 0 0,-28 12 1528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44 3804 0 0,'0'0'9669'0'0,"-12"-14"-9413"0"0,12 12-256 0 0,8-3-676 0 0,3-2-824 0 0,3-2-952 0 0,4 2-2765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4312 0 0,'0'0'8380'0'0,"0"4"-8087"0"0,-5 23-134 0 0,-2 49 0 0 0,6-68-305 0 0,1 0 0 0 0,0-1 1 0 0,0 1-1 0 0,1 0 1 0 0,0 0-1 0 0,1 0 1 0 0,0-1-1 0 0,0 1 0 0 0,0-1 1 0 0,1 1-1 0 0,5 9 1 0 0,-7-15-2 0 0,0-1 0 0 0,1 0 0 0 0,-1 0 0 0 0,0 0 0 0 0,0 1 1 0 0,0-1-1 0 0,1 0 0 0 0,-1-1 0 0 0,0 1 0 0 0,1 0 0 0 0,-1 0 1 0 0,1-1-1 0 0,-1 1 0 0 0,3 0 0 0 0,14-4-4901 0 0,-10-3 2023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43 996 0 0,'0'0'9022'0'0,"11"-6"-8816"0"0,-1 0-151 0 0,0 1-1 0 0,0 0 1 0 0,0 1 0 0 0,1 0 0 0 0,0 1 0 0 0,-1 0 0 0 0,13-2 0 0 0,-20 5-36 0 0,0-1 0 0 0,1 1 0 0 0,-1 0 0 0 0,0 0-1 0 0,0 0 1 0 0,1 0 0 0 0,-1 1 0 0 0,0-1 0 0 0,0 1 0 0 0,1 0 0 0 0,-1 0 0 0 0,0 0 0 0 0,0 0 0 0 0,0 1 0 0 0,0-1 0 0 0,-1 1-1 0 0,1 0 1 0 0,0 0 0 0 0,-1 0 0 0 0,1 0 0 0 0,-1 0 0 0 0,1 0 0 0 0,-1 1 0 0 0,0-1 0 0 0,0 1 0 0 0,0 0 0 0 0,0-1 0 0 0,-1 1 0 0 0,1 0-1 0 0,-1 0 1 0 0,0 0 0 0 0,0 0 0 0 0,0 0 0 0 0,1 5 0 0 0,-1-5-8 0 0,1 0-1 0 0,-2 1 1 0 0,1-1-1 0 0,0 1 1 0 0,-1-1-1 0 0,1 1 1 0 0,-1-1-1 0 0,0 1 1 0 0,0-1-1 0 0,-1 1 1 0 0,1-1-1 0 0,-1 0 1 0 0,1 1-1 0 0,-1-1 1 0 0,0 1-1 0 0,0-1 1 0 0,-1 0-1 0 0,1 0 1 0 0,-1 0-1 0 0,1 0 1 0 0,-1 0-1 0 0,0 0 1 0 0,0 0-1 0 0,-5 4 1 0 0,3-3-69 0 0,-1-1 0 0 0,0 0 1 0 0,0-1-1 0 0,0 1 1 0 0,0-1-1 0 0,-1 0 0 0 0,1 0 1 0 0,-1 0-1 0 0,1-1 1 0 0,-1 0-1 0 0,1 0 0 0 0,-1 0 1 0 0,0-1-1 0 0,-8 0 1 0 0,-76-6-5772 0 0,71 4 1170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3412 0 0,'0'0'8414'0'0,"2"32"-7878"0"0,-3 27-408 0 0,-1-37-299 0 0,1 1 0 0 0,1 0 0 0 0,1 0 0 0 0,1-1 0 0 0,1 1 0 0 0,1-1 0 0 0,12 40 0 0 0,-6-54-1901 0 0,1-12-4205 0 0,-7-3 3716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14 1044 0 0,'0'0'6421'0'0,"-18"-1"-6033"0"0,-147-8 634 0 0,144 8-1047 0 0,13 0-124 0 0,0 0 0 0 0,0 0 0 0 0,-1 1 0 0 0,1 0 0 0 0,0 1 0 0 0,0 0 0 0 0,0 0 0 0 0,1 1 0 0 0,-14 4 0 0 0,20-6 29 0 0,1 1 1 0 0,-1 0-1 0 0,1-1 1 0 0,-1 1-1 0 0,1 0 0 0 0,-1 0 1 0 0,1 0-1 0 0,-1 0 1 0 0,1-1-1 0 0,0 1 1 0 0,0 0-1 0 0,-1 0 0 0 0,1 0 1 0 0,0 0-1 0 0,0 0 1 0 0,0 0-1 0 0,0 0 0 0 0,0 0 1 0 0,0 0-1 0 0,0-1 1 0 0,0 1-1 0 0,1 0 1 0 0,-1 0-1 0 0,0 0 0 0 0,0 0 1 0 0,1 0-1 0 0,-1 0 1 0 0,1-1-1 0 0,-1 1 0 0 0,1 0 1 0 0,-1 0-1 0 0,1-1 1 0 0,-1 1-1 0 0,1 0 1 0 0,1 0-1 0 0,9 5-803 0 0</inkml:trace>
  <inkml:trace contextRef="#ctx0" brushRef="#br0" timeOffset="1">255 114 840 0 0,'0'0'8476'0'0,"-19"2"-8236"0"0,10-2-234 0 0,-22 4-15 0 0,0-3 1 0 0,0 0-1 0 0,-43-5 1 0 0,66 2-586 0 0,-14-1 422 0 0,11 2-7045 0 0,19 1 5684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1192 0 0,'0'0'9330'0'0,"15"-4"-9226"0"0,-12 3-105 0 0,19-5 15 0 0,1 2 0 0 0,0 0 1 0 0,0 1-1 0 0,39 1 0 0 0,-59 1-29 0 0,0 2 0 0 0,-1-1 0 0 0,1 0 1 0 0,0 1-1 0 0,0-1 0 0 0,-1 1 0 0 0,1 0 1 0 0,0-1-1 0 0,-1 2 0 0 0,1-1 0 0 0,-1 0 1 0 0,1 0-1 0 0,-1 1 0 0 0,0-1 0 0 0,0 1 0 0 0,1 0 1 0 0,-1 0-1 0 0,0-1 0 0 0,0 1 0 0 0,-1 1 1 0 0,1-1-1 0 0,0 0 0 0 0,-1 0 0 0 0,1 1 1 0 0,-1-1-1 0 0,0 1 0 0 0,0-1 0 0 0,0 1 1 0 0,0-1-1 0 0,0 1 0 0 0,-1 0 0 0 0,1-1 1 0 0,0 6-1 0 0,-1-4 14 0 0,0-1 1 0 0,-1 1 0 0 0,1-1-1 0 0,-1 0 1 0 0,0 1 0 0 0,0-1-1 0 0,0 1 1 0 0,0-1 0 0 0,0 0-1 0 0,-1 0 1 0 0,1 0 0 0 0,-1 0-1 0 0,0 0 1 0 0,0 0 0 0 0,0 0-1 0 0,-1 0 1 0 0,1-1-1 0 0,0 1 1 0 0,-1-1 0 0 0,0 0-1 0 0,0 0 1 0 0,1 0 0 0 0,-1 0-1 0 0,0 0 1 0 0,-1-1 0 0 0,-5 3-1 0 0,-3 0-38 0 0,0 0 0 0 0,-1-1 0 0 0,1-1 0 0 0,-1 0 0 0 0,-19 0 0 0 0,26-1-361 0 0,1-2-1 0 0,-1 1 1 0 0,0-1-1 0 0,0 1 1 0 0,1-2-1 0 0,-1 1 0 0 0,0-1 1 0 0,-8-3-1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16 460 0 0,'0'0'10498'0'0,"12"2"-10282"0"0,39 5-128 0 0,139 23-447 0 0,-199-23-1882 0 0,6-6 2323 0 0,0 1-1 0 0,1-1 1 0 0,-1 0-1 0 0,0 1 1 0 0,1 0-1 0 0,0-1 1 0 0,-1 1-1 0 0,1 0 1 0 0,0 0-1 0 0,0 0 0 0 0,0 1 1 0 0,0-1-1 0 0,0 0 1 0 0,0 1-1 0 0,1-1 1 0 0,-1 1-1 0 0,1 0 1 0 0,0 0-1 0 0,-1 2 1 0 0,3-5-52 0 0,0 0 1 0 0,0 0 0 0 0,0 0 0 0 0,0-1 0 0 0,0 1-1 0 0,0 0 1 0 0,0-1 0 0 0,0 1 0 0 0,0-1 0 0 0,0 1-1 0 0,0-1 1 0 0,0 0 0 0 0,0 1 0 0 0,0-1 0 0 0,0 0-1 0 0,0 1 1 0 0,-1-1 0 0 0,1 0 0 0 0,1-2 0 0 0,2-4-68 0 0,0 0 0 0 0,0-1 0 0 0,-1 1 0 0 0,0-1 0 0 0,0 0 0 0 0,-1 0 1 0 0,0 0-1 0 0,-1 0 0 0 0,2-13 0 0 0,6 19-4519 0 0,0 0 89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1748 0 0,'0'0'10179'0'0,"2"7"-9764"0"0,32 180-253 0 0,-33-181-959 0 0,2 4-322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61 3592 0 0,'0'0'5820'0'0,"9"-8"-5652"0"0,31-27-82 0 0,-38 33-70 0 0,0 1 0 0 0,1-1 1 0 0,-1 0-1 0 0,0 1 0 0 0,1-1 1 0 0,-1 1-1 0 0,1 0 0 0 0,0 0 1 0 0,-1 0-1 0 0,1 0 0 0 0,0 0 0 0 0,-1 0 1 0 0,1 1-1 0 0,0 0 0 0 0,0-1 1 0 0,0 1-1 0 0,0 0 0 0 0,-1 0 1 0 0,1 1-1 0 0,0-1 0 0 0,0 0 1 0 0,0 1-1 0 0,-1 0 0 0 0,1 0 1 0 0,0 0-1 0 0,-1 0 0 0 0,1 0 1 0 0,-1 0-1 0 0,1 1 0 0 0,-1-1 1 0 0,1 1-1 0 0,-1 0 0 0 0,0-1 1 0 0,0 1-1 0 0,0 0 0 0 0,0 0 1 0 0,2 3-1 0 0,-1-1 29 0 0,0-1 0 0 0,0 1 0 0 0,0 1 0 0 0,0-1 0 0 0,-1 0 0 0 0,1 1 0 0 0,-1-1 0 0 0,0 1 0 0 0,-1 0 0 0 0,1-1 0 0 0,-1 1 0 0 0,0 0 0 0 0,0 0 0 0 0,-1 0 0 0 0,1 0 0 0 0,-1 0 0 0 0,0 0 0 0 0,-1 7 0 0 0,0-9-59 0 0,-1-1-1 0 0,0 1 1 0 0,0 0 0 0 0,0 0-1 0 0,0-1 1 0 0,0 1-1 0 0,0-1 1 0 0,0 0 0 0 0,-1 0-1 0 0,0 0 1 0 0,1 0-1 0 0,-1 0 1 0 0,0 0 0 0 0,0-1-1 0 0,0 1 1 0 0,0-1 0 0 0,0 0-1 0 0,0 0 1 0 0,0 0-1 0 0,0 0 1 0 0,-6 0 0 0 0,-6 2-270 0 0,0 0 1 0 0,-1-2 0 0 0,-17 1 0 0 0,19-2-482 0 0,-3 0-797 0 0,5 0-3777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1 144 668 0 0,'0'0'7882'0'0,"16"15"-7269"0"0,51 45-114 0 0,-64-57-478 0 0,0-1 0 0 0,1 1 0 0 0,-1-1 0 0 0,1 0 0 0 0,-1 0 0 0 0,1-1 0 0 0,-1 1 0 0 0,1-1 0 0 0,0 1 0 0 0,0-1 0 0 0,0-1 0 0 0,0 1 0 0 0,0 0 0 0 0,0-1 0 0 0,0 0 0 0 0,0 0 0 0 0,0 0 0 0 0,0 0 0 0 0,0-1 0 0 0,0 1 0 0 0,0-1 0 0 0,-1 0 0 0 0,1 0 0 0 0,0-1 0 0 0,0 1 0 0 0,-1-1 0 0 0,1 0 0 0 0,-1 0 0 0 0,1 0 0 0 0,-1 0 0 0 0,0-1 0 0 0,0 1 0 0 0,0-1 0 0 0,0 0 0 0 0,0 0 0 0 0,0 0 0 0 0,2-4 0 0 0,-2 2-39 0 0,1 0-1 0 0,-1-1 1 0 0,0 1-1 0 0,0-1 0 0 0,-1 0 1 0 0,0 1-1 0 0,0-1 1 0 0,0 0-1 0 0,-1 0 1 0 0,0-1-1 0 0,0 1 1 0 0,0 0-1 0 0,-1 0 0 0 0,0-1 1 0 0,0 1-1 0 0,-1 0 1 0 0,1 0-1 0 0,-1 0 1 0 0,-1 0-1 0 0,-2-8 0 0 0,3 10-89 0 0,-1 0 0 0 0,0 0-1 0 0,0 0 1 0 0,0 0 0 0 0,-1 0-1 0 0,1 1 1 0 0,-1-1 0 0 0,0 1-1 0 0,0-1 1 0 0,0 1 0 0 0,0 0-1 0 0,-1 0 1 0 0,1 1 0 0 0,-1-1-1 0 0,0 1 1 0 0,0 0 0 0 0,0 0-1 0 0,0 0 1 0 0,0 0 0 0 0,0 1-1 0 0,0-1 1 0 0,0 1 0 0 0,-1 0-1 0 0,1 1 1 0 0,-1-1 0 0 0,1 1-1 0 0,-1 0 1 0 0,-8 0 0 0 0,12 0-114 0 0,-1 0 1 0 0,0 1-1 0 0,1-1 1 0 0,-1 0-1 0 0,1 1 1 0 0,-1-1 0 0 0,1 1-1 0 0,-1-1 1 0 0,1 1-1 0 0,-1 0 1 0 0,1-1-1 0 0,-1 1 1 0 0,1 0 0 0 0,0 0-1 0 0,-2 2 1 0 0,-5 7-2501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1 228 0 0,'0'0'10408'0'0,"1"13"-10172"0"0,-2 116 750 0 0,0-128-981 0 0,1 1 0 0 0,0 0 0 0 0,0 0 0 0 0,-1 0-1 0 0,2 0 1 0 0,-1 0 0 0 0,0 0 0 0 0,0 0 0 0 0,0 0 0 0 0,1-1 0 0 0,-1 1 0 0 0,1 0 0 0 0,0 0 0 0 0,0 0 0 0 0,-1-1 0 0 0,1 1 0 0 0,0 0 0 0 0,0-1 0 0 0,0 1 0 0 0,1-1-1 0 0,-1 1 1 0 0,0-1 0 0 0,1 0 0 0 0,-1 1 0 0 0,1-1 0 0 0,-1 0 0 0 0,1 0 0 0 0,-1 0 0 0 0,1 0 0 0 0,0 0 0 0 0,-1 0 0 0 0,1-1 0 0 0,0 1 0 0 0,0-1 0 0 0,0 1 0 0 0,0-1-1 0 0,-1 1 1 0 0,1-1 0 0 0,0 0 0 0 0,0 0 0 0 0,0 0 0 0 0,0 0 0 0 0,3-1 0 0 0,0 0-253 0 0,1 0 1 0 0,-1-1-1 0 0,0 1 0 0 0,0-1 1 0 0,0-1-1 0 0,0 1 0 0 0,0-1 1 0 0,0 1-1 0 0,-1-1 0 0 0,1-1 1 0 0,-1 1-1 0 0,0-1 0 0 0,0 1 1 0 0,5-7-1 0 0,1-2-665 0 0,-6 8 718 0 0,0-1 0 0 0,0 1-1 0 0,0-1 1 0 0,-1 0 0 0 0,1 0 0 0 0,-1 0-1 0 0,-1-1 1 0 0,1 1 0 0 0,-1-1-1 0 0,1 1 1 0 0,0-8 1584 0 0,0 54 1858 0 0,0-36-3168 0 0,0-1 0 0 0,0 0 0 0 0,0 0 0 0 0,1 0 0 0 0,0 0 0 0 0,0-1 0 0 0,0 1 0 0 0,0-1 0 0 0,1 0 0 0 0,-1 0 1 0 0,1-1-1 0 0,0 1 0 0 0,0-1 0 0 0,-1 0 0 0 0,1-1 0 0 0,1 1 0 0 0,-1-1 0 0 0,0 0 0 0 0,0 0 0 0 0,1 0 0 0 0,-1-1 0 0 0,0 0 0 0 0,0 0 0 0 0,1 0 0 0 0,-1-1 0 0 0,0 1 0 0 0,6-3 0 0 0,-9 2-99 0 0,0 0-1 0 0,0 0 0 0 0,0-1 0 0 0,0 1 1 0 0,0-1-1 0 0,0 1 0 0 0,-1-1 0 0 0,1 0 0 0 0,-1 1 1 0 0,1-1-1 0 0,-1 0 0 0 0,0 0 0 0 0,1 0 1 0 0,-1 0-1 0 0,0 0 0 0 0,-1-1 0 0 0,1 1 1 0 0,0 0-1 0 0,0 0 0 0 0,-1-1 0 0 0,1 1 0 0 0,-1 0 1 0 0,0-1-1 0 0,0 1 0 0 0,0 0 0 0 0,0-1 1 0 0,-1-3-1 0 0,1 2 14 0 0,-1 0 0 0 0,1 1 0 0 0,-1-1 0 0 0,0 0 1 0 0,0 1-1 0 0,0-1 0 0 0,-1 1 0 0 0,1 0 0 0 0,-1-1 0 0 0,0 1 0 0 0,0 0 1 0 0,0 0-1 0 0,0 0 0 0 0,-1 0 0 0 0,1 0 0 0 0,-5-4 0 0 0,-1 2-57 0 0,-1 1-1 0 0,1-1 1 0 0,-1 1-1 0 0,-14-4 1 0 0,20 7-113 0 0,0 0 1 0 0,-1 0 0 0 0,1 0 0 0 0,-1 0-1 0 0,1 1 1 0 0,-1-1 0 0 0,1 1-1 0 0,-1 0 1 0 0,1 0 0 0 0,-1 0 0 0 0,0 1-1 0 0,1-1 1 0 0,-1 1 0 0 0,1 0 0 0 0,-4 1-1 0 0,0 6-2022 0 0,2 2-1497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29 4712 0 0,'0'0'5866'0'0,"-8"11"-5452"0"0,-22 33-89 0 0,30-44-324 0 0,-1 0 0 0 0,1 1 0 0 0,0-1 1 0 0,-1 1-1 0 0,1-1 0 0 0,0 1 0 0 0,0-1 0 0 0,-1 1 0 0 0,1-1 1 0 0,0 1-1 0 0,0-1 0 0 0,0 1 0 0 0,0-1 0 0 0,0 1 0 0 0,0-1 0 0 0,0 1 1 0 0,0-1-1 0 0,0 1 0 0 0,0-1 0 0 0,0 1 0 0 0,0-1 0 0 0,0 1 1 0 0,0 0-1 0 0,0-1 0 0 0,0 1 0 0 0,1-1 0 0 0,-1 1 0 0 0,0-1 0 0 0,0 0 1 0 0,1 1-1 0 0,-1-1 0 0 0,0 1 0 0 0,1-1 0 0 0,-1 1 0 0 0,0-1 1 0 0,1 0-1 0 0,-1 1 0 0 0,1-1 0 0 0,-1 0 0 0 0,0 1 0 0 0,1-1 0 0 0,-1 0 1 0 0,1 0-1 0 0,-1 1 0 0 0,1-1 0 0 0,-1 0 0 0 0,1 0 0 0 0,-1 0 1 0 0,1 0-1 0 0,0 0 0 0 0,-1 0 0 0 0,1 0 0 0 0,0 0 0 0 0,31 2-417 0 0,-30-2 387 0 0,6-1-97 0 0,0 1 1 0 0,-1-1 0 0 0,1-1-1 0 0,0 1 1 0 0,-1-1 0 0 0,1-1-1 0 0,-1 0 1 0 0,8-3 0 0 0,-13 5 26 0 0,0 0 0 0 0,-1 1 0 0 0,1-1 1 0 0,-1 0-1 0 0,1 0 0 0 0,-1 0 0 0 0,1 0 1 0 0,-1 0-1 0 0,1-1 0 0 0,-1 1 0 0 0,0 0 1 0 0,0-1-1 0 0,0 1 0 0 0,0 0 0 0 0,0-1 1 0 0,0 1-1 0 0,0-1 0 0 0,0 0 0 0 0,0 1 1 0 0,-1-1-1 0 0,1 0 0 0 0,-1 1 0 0 0,1-1 1 0 0,-1 0-1 0 0,0 0 0 0 0,0 0 0 0 0,0 1 0 0 0,0-1 1 0 0,0 0-1 0 0,0 0 0 0 0,0 0 0 0 0,0 1 1 0 0,-1-1-1 0 0,1 0 0 0 0,-1 0 0 0 0,1 1 1 0 0,-1-1-1 0 0,0 0 0 0 0,0 1 0 0 0,1-1 1 0 0,-3-2-1 0 0,-13-12-2930 0 0,6 11 640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26 632 0 0,'0'0'8045'0'0,"-3"17"-7989"0"0,-5 15-48 0 0,-18 89 194 0 0,24-109-151 0 0,-1 6-35 0 0,1 1 0 0 0,0 29 0 0 0,2-44 7 0 0,0-1 1 0 0,0 0-1 0 0,1 1 0 0 0,-1-1 0 0 0,1 0 1 0 0,-1 0-1 0 0,1 1 0 0 0,0-1 0 0 0,0 0 1 0 0,1 0-1 0 0,-1 0 0 0 0,1 0 0 0 0,-1 0 1 0 0,1-1-1 0 0,0 1 0 0 0,0 0 0 0 0,0-1 1 0 0,0 1-1 0 0,1-1 0 0 0,-1 0 0 0 0,6 4 1 0 0,-7-5-68 0 0,1 0 1 0 0,0 0 0 0 0,0 0 0 0 0,0-1-1 0 0,0 1 1 0 0,0 0 0 0 0,0-1 0 0 0,0 0 0 0 0,0 1-1 0 0,0-1 1 0 0,0 0 0 0 0,0 0 0 0 0,0 0 0 0 0,0 0-1 0 0,0-1 1 0 0,1 1 0 0 0,-1 0 0 0 0,0-1 0 0 0,-1 1-1 0 0,1-1 1 0 0,0 0 0 0 0,0 0 0 0 0,2-1 0 0 0,0-1-7 0 0,-1 0 0 0 0,0 1 1 0 0,0-1-1 0 0,0-1 0 0 0,0 1 1 0 0,-1 0-1 0 0,1-1 1 0 0,-1 1-1 0 0,0-1 0 0 0,4-7 1 0 0,-2 1 6 0 0,0-1 1 0 0,-1 1-1 0 0,0-1 1 0 0,-1 0-1 0 0,0 0 1 0 0,0 0 0 0 0,-1 0-1 0 0,-1-12 1 0 0,0 22 59 0 0,0 0 0 0 0,0-1 0 0 0,0 1 0 0 0,-1 0 0 0 0,1 0 0 0 0,0 0 0 0 0,0 0 0 0 0,-1 0 0 0 0,1 0 0 0 0,-1 0 0 0 0,1 0 0 0 0,-1 0 0 0 0,1 0 0 0 0,-1 1 0 0 0,0-1 0 0 0,1 0 0 0 0,-1 0 0 0 0,0 0 0 0 0,0 1 0 0 0,1-1 0 0 0,-1 0 0 0 0,0 1 0 0 0,0-1 0 0 0,0 1 0 0 0,0-1 0 0 0,0 1 0 0 0,0-1 0 0 0,0 1 0 0 0,0 0 0 0 0,0-1 0 0 0,0 1 0 0 0,0 0 0 0 0,0 0 0 0 0,0 0 0 0 0,0 0 0 0 0,0 0 0 0 0,-1 0 0 0 0,1 0 0 0 0,0 0 0 0 0,0 0 0 0 0,0 0 0 0 0,0 1 0 0 0,0-1 0 0 0,0 0 0 0 0,0 1 0 0 0,0-1 0 0 0,0 1 0 0 0,-1 0 0 0 0,-2 1 57 0 0,0 0-1 0 0,0 0 1 0 0,0 0-1 0 0,0 0 0 0 0,0 1 1 0 0,0-1-1 0 0,1 1 0 0 0,0 0 1 0 0,-1 0-1 0 0,-3 5 1 0 0,4-4-38 0 0,1 0 0 0 0,0 1 1 0 0,0-1-1 0 0,0 0 1 0 0,0 1-1 0 0,0-1 1 0 0,1 1-1 0 0,0 0 0 0 0,0-1 1 0 0,0 1-1 0 0,0 0 1 0 0,1 0-1 0 0,0-1 1 0 0,0 1-1 0 0,0 0 0 0 0,2 5 1 0 0,-1-7-28 0 0,0-1 0 0 0,0 1 0 0 0,0-1 0 0 0,0 1 0 0 0,1-1 0 0 0,-1 0 0 0 0,1 1 0 0 0,0-1 0 0 0,-1 0 0 0 0,1 0 0 0 0,0 0 0 0 0,0 0 0 0 0,1-1 0 0 0,-1 1 0 0 0,0 0 0 0 0,0-1 0 0 0,1 0 0 0 0,-1 1 0 0 0,1-1 0 0 0,-1 0 0 0 0,1 0 0 0 0,0-1 0 0 0,-1 1 0 0 0,1 0 0 0 0,0-1 0 0 0,0 0 0 0 0,-1 1 0 0 0,6-2 0 0 0,2 1-51 0 0,-1 0 0 0 0,0-2 1 0 0,1 1-1 0 0,-1-1 0 0 0,0 0 1 0 0,0-1-1 0 0,0 0 0 0 0,-1 0 1 0 0,1-1-1 0 0,-1 0 0 0 0,1-1 1 0 0,-1 0-1 0 0,-1 0 0 0 0,1 0 1 0 0,-1-1-1 0 0,0-1 0 0 0,8-8 1 0 0,-8 9 1 0 0,-1-1 1 0 0,-1 0-1 0 0,1 0 1 0 0,-1 0-1 0 0,-1-1 1 0 0,1 0-1 0 0,-1 1 1 0 0,0-2-1 0 0,-1 1 0 0 0,0 0 1 0 0,0-1-1 0 0,-1 1 1 0 0,0-1-1 0 0,-1 0 1 0 0,0 0-1 0 0,0 1 1 0 0,-1-1-1 0 0,0-12 1 0 0,-1 19 51 0 0,1 1 0 0 0,0-1 1 0 0,0 1-1 0 0,0-1 0 0 0,-1 1 0 0 0,1-1 1 0 0,-1 1-1 0 0,1-1 0 0 0,-1 1 0 0 0,0 0 1 0 0,1 0-1 0 0,-1-1 0 0 0,0 1 1 0 0,0 0-1 0 0,0 0 0 0 0,0 0 0 0 0,0 0 1 0 0,0 0-1 0 0,0 0 0 0 0,0 0 0 0 0,-1 0 1 0 0,1 0-1 0 0,0 0 0 0 0,-1 1 1 0 0,1-1-1 0 0,0 0 0 0 0,-1 1 0 0 0,1-1 1 0 0,-1 1-1 0 0,1 0 0 0 0,0-1 0 0 0,-1 1 1 0 0,1 0-1 0 0,-1 0 0 0 0,1 0 0 0 0,-1 0 1 0 0,1 0-1 0 0,-1 0 0 0 0,1 1 1 0 0,-1-1-1 0 0,-2 1 0 0 0,0 0 34 0 0,1 0 0 0 0,-1 1 0 0 0,1-1 1 0 0,-1 1-1 0 0,1 0 0 0 0,-1 0 0 0 0,1 0 0 0 0,0 0 0 0 0,0 0 0 0 0,0 1 1 0 0,0-1-1 0 0,1 1 0 0 0,-1 0 0 0 0,1 0 0 0 0,-4 5 0 0 0,2 0-48 0 0,0 1 0 0 0,1 0-1 0 0,0-1 1 0 0,0 2 0 0 0,1-1-1 0 0,0 0 1 0 0,1 0 0 0 0,0 1 0 0 0,0-1-1 0 0,1 1 1 0 0,1 17 0 0 0,0-24-14 0 0,-1 1 0 0 0,1 0 1 0 0,0-1-1 0 0,0 1 1 0 0,0 0-1 0 0,1-1 0 0 0,-1 1 1 0 0,1-1-1 0 0,0 0 1 0 0,0 0-1 0 0,0 1 0 0 0,0-1 1 0 0,0-1-1 0 0,1 1 0 0 0,-1 0 1 0 0,1 0-1 0 0,0-1 1 0 0,0 0-1 0 0,0 1 0 0 0,0-1 1 0 0,0 0-1 0 0,1-1 1 0 0,-1 1-1 0 0,0 0 0 0 0,1-1 1 0 0,-1 0-1 0 0,1 0 1 0 0,0 0-1 0 0,-1 0 0 0 0,1-1 1 0 0,0 1-1 0 0,4-1 1 0 0,1-1-29 0 0,0 1 0 0 0,-1-2 0 0 0,1 1 0 0 0,0-1 1 0 0,-1-1-1 0 0,1 0 0 0 0,-1 0 0 0 0,0 0 1 0 0,0-1-1 0 0,0 0 0 0 0,-1-1 0 0 0,1 0 1 0 0,-1 0-1 0 0,0 0 0 0 0,0-1 0 0 0,-1 0 1 0 0,0-1-1 0 0,0 1 0 0 0,0-1 0 0 0,6-10 1 0 0,-5 8-40 0 0,0-1 1 0 0,-1-1-1 0 0,0 1 1 0 0,-1-1-1 0 0,0 0 1 0 0,0 0-1 0 0,-1-1 1 0 0,-1 1-1 0 0,0-1 1 0 0,0 0-1 0 0,-2 0 1 0 0,1 1-1 0 0,-1-2 1 0 0,-2-20-1 0 0,1 31 116 0 0,0 0 0 0 0,0 0 0 0 0,-1 1 0 0 0,1-1 0 0 0,0 0 0 0 0,-1 1 0 0 0,0-1 0 0 0,1 0 0 0 0,-1 1 0 0 0,0-1 0 0 0,0 1 0 0 0,0 0 0 0 0,0-1 0 0 0,0 1 0 0 0,0-1 0 0 0,0 1 0 0 0,0 0-1 0 0,-1 0 1 0 0,1 0 0 0 0,-1 0 0 0 0,1 0 0 0 0,0 0 0 0 0,-1 0 0 0 0,0 0 0 0 0,1 1 0 0 0,-1-1 0 0 0,1 0 0 0 0,-1 1 0 0 0,0 0 0 0 0,1-1 0 0 0,-1 1 0 0 0,0 0 0 0 0,0 0 0 0 0,1 0 0 0 0,-1 0 0 0 0,0 0 0 0 0,0 0 0 0 0,1 0-1 0 0,-3 1 1 0 0,0 0 53 0 0,0 0 0 0 0,-1 0 0 0 0,1 0 0 0 0,0 1 0 0 0,0 0 0 0 0,0-1 0 0 0,0 2-1 0 0,0-1 1 0 0,1 0 0 0 0,-1 1 0 0 0,1-1 0 0 0,-1 1 0 0 0,1 0 0 0 0,-4 5 0 0 0,-1 4-84 0 0,1 0 1 0 0,1 1 0 0 0,0 0-1 0 0,0 1 1 0 0,1-1 0 0 0,1 1-1 0 0,1 0 1 0 0,-1 0 0 0 0,2 0-1 0 0,0 0 1 0 0,1 1 0 0 0,1-1-1 0 0,0 0 1 0 0,2 18 0 0 0,-2-29-38 0 0,1 1 1 0 0,0 0 0 0 0,-1 0 0 0 0,1 0 0 0 0,1-1 0 0 0,-1 1 0 0 0,0-1-1 0 0,1 1 1 0 0,0-1 0 0 0,0 1 0 0 0,0-1 0 0 0,0 0 0 0 0,0 0 0 0 0,1 0-1 0 0,0 0 1 0 0,-1 0 0 0 0,1-1 0 0 0,0 1 0 0 0,0-1 0 0 0,0 1-1 0 0,1-1 1 0 0,-1 0 0 0 0,0-1 0 0 0,1 1 0 0 0,0-1 0 0 0,-1 1 0 0 0,1-1-1 0 0,4 1 1 0 0,-3-1-55 0 0,1 0 1 0 0,-1 0-1 0 0,1 0 0 0 0,-1-1 0 0 0,1 0 0 0 0,-1 0 0 0 0,1 0 1 0 0,-1-1-1 0 0,1 1 0 0 0,-1-1 0 0 0,0-1 0 0 0,1 1 0 0 0,-1-1 1 0 0,0 0-1 0 0,0 0 0 0 0,0-1 0 0 0,0 1 0 0 0,0-1 0 0 0,4-4 1 0 0,-4 3 51 0 0,-2 2 54 0 0,0 0 1 0 0,-1 0-1 0 0,1 0 0 0 0,-1 0 1 0 0,0 0-1 0 0,1 0 1 0 0,-1-1-1 0 0,0 1 1 0 0,0-1-1 0 0,-1 0 0 0 0,1 0 1 0 0,-1 1-1 0 0,1-1 1 0 0,-1 0-1 0 0,0 0 1 0 0,2-6-1 0 0,-19 26 1715 0 0,15-15-1729 0 0,0-1 0 0 0,0 0-1 0 0,0 0 1 0 0,1 1 0 0 0,-1-1-1 0 0,1 0 1 0 0,-1 1 0 0 0,1-1 0 0 0,-1 1-1 0 0,1-1 1 0 0,0 1 0 0 0,0-1-1 0 0,0 0 1 0 0,0 1 0 0 0,0-1 0 0 0,0 1-1 0 0,0-1 1 0 0,0 1 0 0 0,1-1-1 0 0,-1 1 1 0 0,0-1 0 0 0,1 1 0 0 0,-1-1-1 0 0,1 0 1 0 0,0 1 0 0 0,-1-1-1 0 0,1 0 1 0 0,0 0 0 0 0,0 0 0 0 0,0 1-1 0 0,0-1 1 0 0,0 0 0 0 0,0 0-1 0 0,0 0 1 0 0,0 0 0 0 0,0 0 0 0 0,1-1-1 0 0,-1 1 1 0 0,0 0 0 0 0,0-1 0 0 0,1 1-1 0 0,-1 0 1 0 0,1-1 0 0 0,-1 0-1 0 0,0 1 1 0 0,1-1 0 0 0,-1 0 0 0 0,1 0-1 0 0,-1 0 1 0 0,1 1 0 0 0,-1-2-1 0 0,1 1 1 0 0,-1 0 0 0 0,3-1 0 0 0,2 1-97 0 0,0 0 0 0 0,0-1 0 0 0,-1 0 1 0 0,1 0-1 0 0,0-1 0 0 0,0 0 0 0 0,-1 0 0 0 0,1 0 1 0 0,-1-1-1 0 0,0 1 0 0 0,0-1 0 0 0,9-7 1 0 0,-12 9 16 0 0,-1-1 1 0 0,1 1-1 0 0,0-1 1 0 0,-1 0 0 0 0,1 1-1 0 0,-1-1 1 0 0,0 0-1 0 0,0 0 1 0 0,1 0-1 0 0,-1 0 1 0 0,0 0 0 0 0,-1-1-1 0 0,1 1 1 0 0,0 0-1 0 0,-1 0 1 0 0,1 0-1 0 0,-1-1 1 0 0,0 1 0 0 0,1 0-1 0 0,-1 0 1 0 0,0-1-1 0 0,-1 1 1 0 0,1 0 0 0 0,0-1-1 0 0,-1 1 1 0 0,1 0-1 0 0,-1 0 1 0 0,-1-3-1 0 0,1 2 17 0 0,-1 1 0 0 0,0-1 0 0 0,0 1 0 0 0,0 0-1 0 0,0 0 1 0 0,0 0 0 0 0,-1 0 0 0 0,1 0-1 0 0,-1 0 1 0 0,1 1 0 0 0,-1-1 0 0 0,0 1 0 0 0,1-1-1 0 0,-1 1 1 0 0,0 0 0 0 0,0 0 0 0 0,0 1-1 0 0,0-1 1 0 0,0 1 0 0 0,-5-1 0 0 0,3 0 121 0 0,0 1 1 0 0,-1 0-1 0 0,1 0 1 0 0,0 0-1 0 0,-1 1 1 0 0,1 0-1 0 0,0 0 0 0 0,0 0 1 0 0,0 0-1 0 0,0 1 1 0 0,0 0-1 0 0,-9 5 1 0 0,12-6 64 0 0,1 0 1 0 0,-1 1-1 0 0,1-1 1 0 0,-1 1-1 0 0,1 0 1 0 0,-1-1-1 0 0,1 1 1 0 0,0 0-1 0 0,0 0 1 0 0,0-1-1 0 0,0 1 1 0 0,0 0 0 0 0,1 0-1 0 0,-1 0 1 0 0,0 0-1 0 0,1 1 1 0 0,-1-1-1 0 0,1 0 1 0 0,0 0-1 0 0,0 0 1 0 0,0 0-1 0 0,0 0 1 0 0,0 0-1 0 0,0 0 1 0 0,1 1-1 0 0,-1-1 1 0 0,1 0-1 0 0,-1 0 1 0 0,1 0-1 0 0,0 0 1 0 0,0 0-1 0 0,0 0 1 0 0,0-1 0 0 0,0 1-1 0 0,2 2 1 0 0,1 3 31 0 0,0-1 1 0 0,1 0 0 0 0,0 0 0 0 0,0 0 0 0 0,1 0 0 0 0,0-1 0 0 0,0 0-1 0 0,0 0 1 0 0,1 0 0 0 0,-1-1 0 0 0,1 0 0 0 0,0-1 0 0 0,0 1 0 0 0,0-1-1 0 0,14 3 1 0 0,-2 0-198 0 0,1-2-1 0 0,0 0 1 0 0,0-1-1 0 0,39 0 1 0 0,-50-3-138 0 0,0 0 0 0 0,-1-1 0 0 0,1-1 0 0 0,-1 1 0 0 0,1-1 0 0 0,-1-1 0 0 0,0 0 0 0 0,0 0 0 0 0,0 0 0 0 0,9-6 0 0 0,-5 2-1033 0 0,0-1-1 0 0,-1-1 1 0 0,12-10-1 0 0,3-7-3882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4208 0 0,'0'0'6367'0'0,"5"17"-6148"0"0,-2-9-217 0 0,4 13 113 0 0,0 0 0 0 0,-2 0 0 0 0,0 1 0 0 0,4 43 0 0 0,-13-88-526 0 0,2-1 304 0 0,1 1 1 0 0,1-1-1 0 0,5-43 1 0 0,-3 59 111 0 0,-1-1 1 0 0,1 1 0 0 0,1-1-1 0 0,-1 1 1 0 0,2 0 0 0 0,-1 0 0 0 0,1 0-1 0 0,7-10 1 0 0,-10 15 8 0 0,0 1 0 0 0,1 0 0 0 0,-1 0 0 0 0,1-1 0 0 0,0 1 0 0 0,-1 1 0 0 0,1-1 0 0 0,0 0 0 0 0,0 0 0 0 0,0 1 0 0 0,1-1 0 0 0,-1 1 1 0 0,0-1-1 0 0,1 1 0 0 0,-1 0 0 0 0,0 0 0 0 0,1 0 0 0 0,-1 0 0 0 0,1 1 0 0 0,0-1 0 0 0,-1 1 0 0 0,1-1 0 0 0,-1 1 0 0 0,1 0 0 0 0,0 0 0 0 0,-1 0 0 0 0,1 0 0 0 0,0 1 0 0 0,-1-1 0 0 0,1 1 0 0 0,4 1 0 0 0,-5-1-66 0 0,0 0-1 0 0,-1-1 0 0 0,1 1 0 0 0,-1 0 0 0 0,1 0 1 0 0,-1 0-1 0 0,1 0 0 0 0,-1 0 0 0 0,0 0 1 0 0,1 1-1 0 0,-1-1 0 0 0,0 0 0 0 0,0 1 0 0 0,0-1 1 0 0,0 1-1 0 0,0-1 0 0 0,-1 1 0 0 0,1-1 0 0 0,0 1 1 0 0,-1 0-1 0 0,1-1 0 0 0,-1 1 0 0 0,1 0 1 0 0,-1 0-1 0 0,0-1 0 0 0,0 1 0 0 0,0 0 0 0 0,0 0 1 0 0,0-1-1 0 0,0 1 0 0 0,0 0 0 0 0,0 0 1 0 0,-1-1-1 0 0,1 1 0 0 0,-1 0 0 0 0,0 1 0 0 0,-1 2-76 0 0,0-1 0 0 0,0 0-1 0 0,0 0 1 0 0,0 0-1 0 0,-1 0 1 0 0,1 0-1 0 0,-1 0 1 0 0,0-1-1 0 0,-1 1 1 0 0,1-1 0 0 0,0 0-1 0 0,-6 4 1 0 0,4-4 9 0 0,-1 1 0 0 0,0-1 0 0 0,1 0 1 0 0,-1 0-1 0 0,-1-1 0 0 0,1 0 1 0 0,0 0-1 0 0,0 0 0 0 0,-1-1 0 0 0,1 0 1 0 0,-12 0-1 0 0,24-1 401 0 0,0 0 1 0 0,-1 1-1 0 0,1-1 0 0 0,0 1 1 0 0,0 0-1 0 0,0 1 1 0 0,-1-1-1 0 0,1 1 1 0 0,-1 0-1 0 0,1 0 0 0 0,-1 1 1 0 0,0 0-1 0 0,1 0 1 0 0,7 6-1 0 0,-6-2-58 0 0,0 0 0 0 0,-1 0 0 0 0,0 0 0 0 0,0 0 1 0 0,8 15-1 0 0,-9-13-462 0 0,0-1 0 0 0,1 0 0 0 0,0-1 0 0 0,12 12 1 0 0,0-15-6841 0 0,-9-4 3930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8 632 0 0,'0'0'6453'0'0,"-18"-1"-6357"0"0,-55-5-15 0 0,70 6-32 0 0,-1 0 0 0 0,1-1 0 0 0,0 1 0 0 0,-1 0 0 0 0,1 0 0 0 0,0 1 1 0 0,-1-1-1 0 0,1 1 0 0 0,0-1 0 0 0,0 1 0 0 0,0 0 0 0 0,-1 0 0 0 0,1 1 0 0 0,0-1 0 0 0,0 1 0 0 0,1-1 0 0 0,-1 1 0 0 0,0 0 0 0 0,0 0 0 0 0,1 0 1 0 0,-1 1-1 0 0,1-1 0 0 0,0 0 0 0 0,0 1 0 0 0,0 0 0 0 0,0-1 0 0 0,0 1 0 0 0,0 0 0 0 0,1 0 0 0 0,0 0 0 0 0,-1 0 0 0 0,1 0 0 0 0,0 0 1 0 0,0 1-1 0 0,1-1 0 0 0,-1 0 0 0 0,0 6 0 0 0,1-2-18 0 0,0 0 0 0 0,0-1 0 0 0,0 1 0 0 0,1 0 0 0 0,0-1 1 0 0,0 1-1 0 0,1 0 0 0 0,0-1 0 0 0,0 0 0 0 0,0 1 0 0 0,1-1 0 0 0,0 0 0 0 0,0 0 1 0 0,0-1-1 0 0,8 10 0 0 0,-8-12-362 0 0,1 0 0 0 0,0 0 0 0 0,0 0 0 0 0,0 0 0 0 0,0-1 0 0 0,0 1 0 0 0,0-1 0 0 0,0 0 0 0 0,1-1 0 0 0,-1 1 0 0 0,1-1 0 0 0,0 0 0 0 0,-1 0 0 0 0,1 0 1 0 0,0-1-1 0 0,-1 1 0 0 0,8-1 0 0 0,7 0-2157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5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3876 0 0,'0'0'7046'0'0,"-2"14"-6700"0"0,1-9-380 0 0,-6 31 746 0 0,-3 70-1 0 0,10-104-749 0 0,0 0 1 0 0,0 0-1 0 0,0 0 0 0 0,0 0 0 0 0,1 0 0 0 0,-1 0 0 0 0,0 0 1 0 0,1 0-1 0 0,0 0 0 0 0,-1 0 0 0 0,1 0 0 0 0,0 0 1 0 0,0-1-1 0 0,0 1 0 0 0,0 0 0 0 0,0-1 0 0 0,0 1 1 0 0,1-1-1 0 0,-1 1 0 0 0,3 1 0 0 0,-1-1-577 0 0,-1-1-1 0 0,1 0 0 0 0,0 1 1 0 0,-1-1-1 0 0,1-1 1 0 0,0 1-1 0 0,0 0 0 0 0,0-1 1 0 0,0 1-1 0 0,0-1 1 0 0,0 0-1 0 0,0 0 1 0 0,4 0-1 0 0,9-2-2629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70 4796 0 0,'0'0'2705'0'0,"-110"-11"-2697"0"0,97 9-8 0 0,1 1-100 0 0,4-1 92 0 0,-1 0-244 0 0,5 0-684 0 0,2 2-509 0 0</inkml:trace>
  <inkml:trace contextRef="#ctx0" brushRef="#br0" timeOffset="1">158 70 6145 0 0,'74'-67'2166'0'0,"-73"67"-2137"0"0,-1 0 0 0 0,1-1 1 0 0,-1 1-1 0 0,0 0 1 0 0,1-1-1 0 0,-1 1 0 0 0,1 0 1 0 0,-1 0-1 0 0,1 0 0 0 0,-1 0 1 0 0,0-1-1 0 0,1 1 0 0 0,-1 0 1 0 0,1 0-1 0 0,-1 0 0 0 0,1 0 1 0 0,-1 0-1 0 0,1 0 1 0 0,-1 0-1 0 0,1 0 0 0 0,-1 0 1 0 0,1 0-1 0 0,-1 1 0 0 0,1-1 1 0 0,-1 0-1 0 0,1 0 0 0 0,-1 0 1 0 0,1 1-1 0 0,-1-1 1 0 0,0 0-1 0 0,1 0 0 0 0,-1 1 1 0 0,1-1-1 0 0,-1 0 0 0 0,0 1 1 0 0,1-1-1 0 0,-1 0 0 0 0,0 1 1 0 0,0-1-1 0 0,1 1 0 0 0,-1-1 1 0 0,0 0-1 0 0,0 1 1 0 0,1-1-1 0 0,-1 1 0 0 0,0-1 1 0 0,0 1-1 0 0,0-1 0 0 0,0 1 1 0 0,0-1-1 0 0,0 1 0 0 0,0-1 1 0 0,0 1-1 0 0,0-1 0 0 0,0 1 1 0 0,0-1-1 0 0,0 1 1 0 0,0-1-1 0 0,0 1 0 0 0,0 38 551 0 0,0-34-392 0 0,-1 13 151 0 0,1-9-318 0 0,-1 0 0 0 0,1 0-1 0 0,0 0 1 0 0,1 0 0 0 0,0-1 0 0 0,1 1-1 0 0,0 0 1 0 0,3 10 0 0 0,-4-18-283 0 0,0 0 0 0 0,1 0 0 0 0,-1-1 1 0 0,0 1-1 0 0,0 0 0 0 0,1 0 0 0 0,-1-1 1 0 0,0 1-1 0 0,1-1 0 0 0,-1 1 0 0 0,1-1 0 0 0,-1 0 1 0 0,0 0-1 0 0,1 0 0 0 0,-1 1 0 0 0,1-1 1 0 0,-1 0-1 0 0,1-1 0 0 0,-1 1 0 0 0,1 0 0 0 0,-1 0 1 0 0,0-1-1 0 0,2 0 0 0 0,9-4-2577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 4912 0 0,'0'0'3629'0'0,"-109"4"-3625"0"0,91-4 4 0 0,3 0 4 0 0,3 0-12 0 0,0 0-76 0 0,1 0-92 0 0,5-2-364 0 0,0-1-236 0 0,4 1-300 0 0,2 0-353 0 0,6 2-1563 0 0</inkml:trace>
  <inkml:trace contextRef="#ctx0" brushRef="#br0" timeOffset="1">195 35 4804 0 0,'0'0'4480'0'0,"5"17"-4026"0"0,31 139 562 0 0,-36-156-1023 0 0,11 37 67 0 0,-10-35-318 0 0,0-1 1 0 0,0 0-1 0 0,0 0 0 0 0,0 0 1 0 0,0 0-1 0 0,0 0 1 0 0,0 0-1 0 0,0 0 0 0 0,1 0 1 0 0,-1 0-1 0 0,0-1 1 0 0,1 1-1 0 0,-1 0 0 0 0,0-1 1 0 0,1 1-1 0 0,-1-1 1 0 0,1 0-1 0 0,-1 1 0 0 0,1-1 1 0 0,-1 0-1 0 0,1 0 1 0 0,-1 0-1 0 0,2 0 0 0 0,8 0-3818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 5200 0 0,'0'0'3365'0'0,"-119"-4"-3349"0"0,102 4-12 0 0,3 0 20 0 0,1 0-24 0 0,5 0-92 0 0,0 0-672 0 0,2 0-340 0 0,4 4-225 0 0,2 1-471 0 0,0 4-1120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5160 0 0,'0'0'3427'0'0,"7"-16"-3245"0"0,11-31 57 0 0,14-50 1 0 0,-32 96-205 0 0,0 1 1 0 0,0-1 0 0 0,0 1-1 0 0,0-1 1 0 0,0 1 0 0 0,0-1-1 0 0,0 1 1 0 0,0-1 0 0 0,0 1-1 0 0,0-1 1 0 0,1 1 0 0 0,-1-1-1 0 0,0 1 1 0 0,0-1 0 0 0,1 1-1 0 0,-1 0 1 0 0,0-1 0 0 0,1 1-1 0 0,-1-1 1 0 0,0 1 0 0 0,1 0-1 0 0,-1-1 1 0 0,0 1 0 0 0,1 0-1 0 0,-1-1 1 0 0,1 1 0 0 0,-1 0-1 0 0,1 0 1 0 0,-1-1 0 0 0,0 1 0 0 0,1 0-1 0 0,-1 0 1 0 0,1 0 0 0 0,-1 0-1 0 0,1 0 1 0 0,-1 0 0 0 0,1 0-1 0 0,-1 0 1 0 0,1 0 0 0 0,0 0-1 0 0,17 19 100 0 0,14 46-680 0 0,-28-57 749 0 0,8 17-141 0 0,-7-15 102 0 0,0-1-1 0 0,-1 1 1 0 0,0 0 0 0 0,0 0-1 0 0,-1 0 1 0 0,-1 0-1 0 0,3 18 1 0 0,-8-27-211 0 0,-1 0 0 0 0,1 0-1 0 0,0 0 1 0 0,-1 0 0 0 0,1-1 0 0 0,-1 0 0 0 0,0 1 0 0 0,1-1 0 0 0,-1-1 0 0 0,-4 0 0 0 0,4 1 6 0 0,-4 0-50 0 0,0 0 0 0 0,0-1 0 0 0,0 0 1 0 0,0-1-1 0 0,1 0 0 0 0,-1 0 0 0 0,1 0 0 0 0,-1-1 0 0 0,1 0 0 0 0,0-1 1 0 0,0 1-1 0 0,1-2 0 0 0,-14-8 0 0 0,20 12-102 0 0,0 1 0 0 0,-1-1 0 0 0,1 1 1 0 0,-1-1-1 0 0,1 0 0 0 0,0 1 0 0 0,-1-1 0 0 0,1 1 0 0 0,0-1 0 0 0,-1 0 1 0 0,1 1-1 0 0,0-1 0 0 0,0 0 0 0 0,0 1 0 0 0,0-1 0 0 0,-1 0 0 0 0,1 1 1 0 0,0-1-1 0 0,0 0 0 0 0,0 1 0 0 0,1-1 0 0 0,-1 0 0 0 0,0 0 1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11 207 1380 0 0,'0'0'6711'0'0,"0"-15"-6373"0"0,0 6-302 0 0,1-27 346 0 0,-10-68 1 0 0,8 101-331 0 0,1 1 0 0 0,-1-1 0 0 0,1 0 0 0 0,0 0 0 0 0,-1 1 0 0 0,1-1 0 0 0,0 0 0 0 0,1 0 0 0 0,-1 0 0 0 0,1-3 0 0 0,0 5-25 0 0,0 0-1 0 0,0 0 0 0 0,-1 1 0 0 0,1-1 0 0 0,0 0 0 0 0,0 1 0 0 0,0-1 0 0 0,0 1 0 0 0,0 0 0 0 0,0-1 1 0 0,0 1-1 0 0,0-1 0 0 0,0 1 0 0 0,0 0 0 0 0,0 0 0 0 0,0 0 0 0 0,0 0 0 0 0,0 0 0 0 0,0 0 1 0 0,0 0-1 0 0,1 0 0 0 0,-1 0 0 0 0,0 0 0 0 0,0 0 0 0 0,0 1 0 0 0,0-1 0 0 0,0 0 0 0 0,0 1 0 0 0,0-1 1 0 0,1 2-1 0 0,0-2-26 0 0,0 1 0 0 0,0 0 1 0 0,0 0-1 0 0,0 0 0 0 0,-1 0 1 0 0,1 1-1 0 0,0-1 1 0 0,-1 0-1 0 0,1 1 0 0 0,-1-1 1 0 0,1 1-1 0 0,-1-1 0 0 0,0 1 1 0 0,1 0-1 0 0,-1 0 1 0 0,0-1-1 0 0,0 1 0 0 0,0 0 1 0 0,-1 0-1 0 0,1 0 0 0 0,0 0 1 0 0,-1 0-1 0 0,1 0 1 0 0,-1 0-1 0 0,0 1 0 0 0,0-1 1 0 0,0 3-1 0 0,1 9 95 0 0,-2 0 1 0 0,0 0-1 0 0,-3 18 1 0 0,0 6 408 0 0,4-33-375 0 0,0 0 1 0 0,0 0 0 0 0,1 0 0 0 0,-1 0 0 0 0,1 0-1 0 0,1-1 1 0 0,-1 1 0 0 0,1 0 0 0 0,-1 0-1 0 0,1-1 1 0 0,1 1 0 0 0,-1-1 0 0 0,1 0 0 0 0,-1 0-1 0 0,6 6 1 0 0,-5-7-153 0 0,0-1 1 0 0,-1 0-1 0 0,1 0 0 0 0,0 0 1 0 0,0 0-1 0 0,1 0 0 0 0,-1-1 1 0 0,0 1-1 0 0,1-1 0 0 0,-1 0 1 0 0,0 0-1 0 0,1 0 0 0 0,0 0 1 0 0,-1-1-1 0 0,1 0 0 0 0,-1 1 1 0 0,1-1-1 0 0,0 0 0 0 0,-1-1 1 0 0,1 1-1 0 0,-1-1 0 0 0,7-1 1 0 0,-2-1-523 0 0,-1 0 1 0 0,1-1 0 0 0,0 0 0 0 0,-1 0-1 0 0,0-1 1 0 0,10-8 0 0 0,-16 13 487 0 0,22-19-3831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1 916 0 0,'8'5'12382'0'0,"-17"-2"-12218"0"0,-1-1 0 0 0,1 0 0 0 0,-1 0 0 0 0,0-1 0 0 0,1-1-1 0 0,-19 0 1 0 0,-18 2-264 0 0,41-2-265 0 0,-11 1 597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8 155 912 0 0,'0'0'9375'0'0,"-1"-10"-9132"0"0,-1-5-162 0 0,0 6-29 0 0,1 0 0 0 0,0-1 0 0 0,1 1-1 0 0,0-1 1 0 0,1-9 0 0 0,-1 17-14 0 0,0 0-1 0 0,1 0 0 0 0,-1 0 0 0 0,1-1 0 0 0,0 1 0 0 0,-1 0 0 0 0,1 0 1 0 0,0 0-1 0 0,0 1 0 0 0,0-1 0 0 0,0 0 0 0 0,1 0 0 0 0,-1 0 1 0 0,0 1-1 0 0,1-1 0 0 0,-1 1 0 0 0,1-1 0 0 0,0 1 0 0 0,-1 0 1 0 0,1-1-1 0 0,0 1 0 0 0,0 0 0 0 0,0 0 0 0 0,0 0 0 0 0,0 0 0 0 0,0 1 1 0 0,0-1-1 0 0,0 0 0 0 0,3 1 0 0 0,0-1-94 0 0,-1 0 1 0 0,1 1-1 0 0,0 0 0 0 0,-1 0 1 0 0,1 0-1 0 0,-1 1 0 0 0,1-1 1 0 0,-1 1-1 0 0,1 0 0 0 0,-1 0 1 0 0,0 1-1 0 0,1-1 0 0 0,-1 1 1 0 0,0 0-1 0 0,0 0 0 0 0,0 1 1 0 0,0-1-1 0 0,-1 1 0 0 0,1 0 1 0 0,-1 0-1 0 0,1 0 0 0 0,-1 0 1 0 0,0 0-1 0 0,0 1 0 0 0,-1 0 1 0 0,1-1-1 0 0,-1 1 0 0 0,1 0 1 0 0,-1 0-1 0 0,0 0 0 0 0,-1 1 1 0 0,1-1-1 0 0,-1 0 0 0 0,0 1 1 0 0,0-1-1 0 0,0 1 0 0 0,-1-1 1 0 0,1 1-1 0 0,-1-1 0 0 0,-1 8 1 0 0,1-10 33 0 0,-1 0 1 0 0,0 0 0 0 0,0 0 0 0 0,0 0 0 0 0,0 0-1 0 0,0 0 1 0 0,0 0 0 0 0,-1-1 0 0 0,1 1 0 0 0,0-1-1 0 0,-1 1 1 0 0,0-1 0 0 0,1 1 0 0 0,-1-1 0 0 0,0 0 0 0 0,0 0-1 0 0,1 1 1 0 0,-1-1 0 0 0,0-1 0 0 0,0 1 0 0 0,0 0-1 0 0,0 0 1 0 0,0-1 0 0 0,-3 1 0 0 0,5-3 90 0 0,0 1 0 0 0,0-1 1 0 0,1 0-1 0 0,-1 1 0 0 0,1-1 0 0 0,-1 1 1 0 0,1-1-1 0 0,0 0 0 0 0,0 1 0 0 0,0 0 0 0 0,0-1 1 0 0,0 1-1 0 0,0-1 0 0 0,0 1 0 0 0,0 0 1 0 0,2-1-1 0 0,44-21 1448 0 0,-36 20-1517 0 0,0-2-1 0 0,-1 0 1 0 0,0 0-1 0 0,18-13 1 0 0,-26 17-49 0 0,1-1 0 0 0,-1 0 1 0 0,0 0-1 0 0,-1 0 0 0 0,1-1 1 0 0,0 1-1 0 0,0 0 0 0 0,-1-1 1 0 0,0 1-1 0 0,1-1 0 0 0,-1 1 1 0 0,0-1-1 0 0,0 1 0 0 0,0-1 0 0 0,-1 0 1 0 0,1 0-1 0 0,-1 1 0 0 0,1-1 1 0 0,-1 0-1 0 0,0 0 0 0 0,0 0 1 0 0,0 1-1 0 0,-1-1 0 0 0,0-4 1 0 0,1 6 41 0 0,-1 0 1 0 0,1 0-1 0 0,-1 0 1 0 0,1 0 0 0 0,-1 0-1 0 0,1 1 1 0 0,-1-1-1 0 0,0 0 1 0 0,1 0-1 0 0,-1 1 1 0 0,0-1 0 0 0,0 0-1 0 0,1 1 1 0 0,-1-1-1 0 0,0 1 1 0 0,0-1-1 0 0,0 1 1 0 0,0 0 0 0 0,0-1-1 0 0,0 1 1 0 0,1 0-1 0 0,-1-1 1 0 0,0 1-1 0 0,0 0 1 0 0,0 0 0 0 0,0 0-1 0 0,0 0 1 0 0,0 0-1 0 0,0 0 1 0 0,0 0 0 0 0,0 0-1 0 0,0 0 1 0 0,0 1-1 0 0,0-1 1 0 0,0 0-1 0 0,0 1 1 0 0,-1 0 0 0 0,-2 0 56 0 0,1 0 1 0 0,-1 0 0 0 0,1 0 0 0 0,-1 1 0 0 0,1-1 0 0 0,0 1 0 0 0,0 0-1 0 0,-5 4 1 0 0,6-4 20 0 0,-1 1-1 0 0,1 0 0 0 0,0 0 1 0 0,0 0-1 0 0,1 0 1 0 0,-1 1-1 0 0,0-1 0 0 0,1 1 1 0 0,0-1-1 0 0,0 0 0 0 0,0 1 1 0 0,0 0-1 0 0,1-1 0 0 0,0 1 1 0 0,-1-1-1 0 0,1 1 1 0 0,0 0-1 0 0,1-1 0 0 0,-1 1 1 0 0,1 0-1 0 0,-1-1 0 0 0,1 1 1 0 0,0-1-1 0 0,1 1 0 0 0,1 4 1 0 0,-1-4-5 0 0,1 1 0 0 0,-1 0 0 0 0,1-1-1 0 0,0 1 1 0 0,0-1 0 0 0,1 0 0 0 0,-1 0 0 0 0,1-1 0 0 0,0 1 0 0 0,0-1 0 0 0,0 1 0 0 0,0-1 0 0 0,0 0 0 0 0,1-1-1 0 0,0 1 1 0 0,8 2 0 0 0,-6-3-193 0 0,-1 0 0 0 0,1-1 0 0 0,0 0 0 0 0,0 0-1 0 0,0-1 1 0 0,-1 0 0 0 0,1 0 0 0 0,0 0 0 0 0,9-3 0 0 0,35-11-4488 0 0,-23 3-762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6 205 52 0 0,'0'0'11128'0'0,"10"-14"-10122"0"0,-8 7-987 0 0,-2 0 0 0 0,1 0 0 0 0,-1-1 0 0 0,0 1 0 0 0,-1 0 0 0 0,1 0 0 0 0,-2-1 0 0 0,1 1 0 0 0,-4-12 0 0 0,2 12-5 0 0,2 0 0 0 0,-1 0-1 0 0,1 0 1 0 0,0 0-1 0 0,0 0 1 0 0,1 0 0 0 0,0 0-1 0 0,0 0 1 0 0,1-8-1 0 0,0 13-46 0 0,1 1-1 0 0,-1-1 0 0 0,0 1 0 0 0,0-1 0 0 0,1 1 1 0 0,-1-1-1 0 0,1 1 0 0 0,-1 0 0 0 0,1 0 0 0 0,-1 0 1 0 0,1 0-1 0 0,0 0 0 0 0,0 0 0 0 0,-1 0 0 0 0,1 0 0 0 0,0 1 1 0 0,0-1-1 0 0,0 1 0 0 0,4-1 0 0 0,38-5-476 0 0,-42 6 512 0 0,0-1-1 0 0,0 1 1 0 0,0 0-1 0 0,0 0 1 0 0,0 0-1 0 0,0 0 1 0 0,0 1-1 0 0,0-1 1 0 0,0 1-1 0 0,0-1 1 0 0,0 1-1 0 0,0-1 1 0 0,-1 1-1 0 0,1 0 1 0 0,0 0-1 0 0,0 0 1 0 0,-1 0-1 0 0,1 0 1 0 0,0 1-1 0 0,-1-1 1 0 0,0 0-1 0 0,3 4 1 0 0,-3-3 14 0 0,0 1-1 0 0,0 0 1 0 0,-1 0 0 0 0,0 0 0 0 0,1 0 0 0 0,-1 0-1 0 0,0-1 1 0 0,0 1 0 0 0,-1 0 0 0 0,1 0 0 0 0,0 0-1 0 0,-1 0 1 0 0,0 0 0 0 0,0-1 0 0 0,-1 6 0 0 0,-1 0 163 0 0,0 0-1 0 0,1 0 1 0 0,0 0 0 0 0,1 1 0 0 0,0-1-1 0 0,1 1 1 0 0,-1-1 0 0 0,1 1 0 0 0,2 11-1 0 0,-1-17-181 0 0,0 0 0 0 0,0 0 0 0 0,0-1 0 0 0,0 1 0 0 0,0-1 0 0 0,0 1 0 0 0,1-1 0 0 0,-1 1 0 0 0,1-1-1 0 0,0 0 1 0 0,0 0 0 0 0,0 0 0 0 0,0 0 0 0 0,0 0 0 0 0,0 0 0 0 0,0 0 0 0 0,1-1 0 0 0,-1 1 0 0 0,1-1 0 0 0,-1 1-1 0 0,1-1 1 0 0,-1 0 0 0 0,1 0 0 0 0,0 0 0 0 0,0-1 0 0 0,-1 1 0 0 0,1-1 0 0 0,0 1 0 0 0,0-1 0 0 0,0 0-1 0 0,-1 0 1 0 0,6-1 0 0 0,-4 1-571 0 0,0 0-1 0 0,0 0 1 0 0,0-1-1 0 0,-1 1 0 0 0,1-1 1 0 0,0 0-1 0 0,0 0 1 0 0,0 0-1 0 0,-1-1 1 0 0,1 1-1 0 0,3-3 1 0 0,3-1-3815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1 500 0 0,'0'0'11496'0'0,"-1"14"-10997"0"0,1-5-457 0 0,3 125 956 0 0,-2-123-1138 0 0,1 0 0 0 0,0 0 0 0 0,0 0-1 0 0,1 0 1 0 0,1 0 0 0 0,9 19 0 0 0,-12-29-175 0 0,-1 0 1 0 0,1 0 0 0 0,0-1-1 0 0,0 1 1 0 0,0 0 0 0 0,0-1-1 0 0,-1 1 1 0 0,1-1 0 0 0,0 1-1 0 0,0-1 1 0 0,0 1 0 0 0,0-1-1 0 0,0 0 1 0 0,0 1 0 0 0,1-1 0 0 0,-1 0-1 0 0,0 0 1 0 0,0 0 0 0 0,0 0-1 0 0,0 0 1 0 0,1 0 0 0 0,6 0-3713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7197 0 0,'0'0'4405'0'0,"-18"1"-4255"0"0,-144 6 638 0 0,137-7-842 0 0,17-1-213 0 0,0 1-1 0 0,1 0 0 0 0,-1 0 1 0 0,0 0-1 0 0,1 1 1 0 0,-1 0-1 0 0,1 1 0 0 0,-1 0 1 0 0,1 0-1 0 0,0 0 0 0 0,-13 7 1 0 0,18 1-4619 0 0,6-6 1881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2968 0 0,'0'0'8348'0'0,"-9"0"-7984"0"0,4 0-283 0 0,0 1 0 0 0,0-1 0 0 0,0 1 0 0 0,1 0 0 0 0,-1 0 0 0 0,0 0 0 0 0,0 1 0 0 0,1-1 0 0 0,-1 1 0 0 0,0 0 0 0 0,1 1 0 0 0,0-1 0 0 0,0 1 0 0 0,0 0 0 0 0,0 0 0 0 0,0 0 0 0 0,0 0 0 0 0,1 1 0 0 0,-1 0 0 0 0,1-1 0 0 0,0 1 0 0 0,0 0 0 0 0,1 1 0 0 0,-1-1 0 0 0,1 0 0 0 0,0 1 0 0 0,0 0 0 0 0,-2 7 0 0 0,3-5-86 0 0,0 0 1 0 0,0 0 0 0 0,0 0-1 0 0,1 0 1 0 0,0 1 0 0 0,0-1-1 0 0,1 0 1 0 0,0 0 0 0 0,0 0-1 0 0,0 1 1 0 0,1-2 0 0 0,1 1-1 0 0,2 7 1 0 0,-3-10-100 0 0,0 0 0 0 0,0-1 0 0 0,0 1 0 0 0,1-1 0 0 0,-1 0 0 0 0,1 0-1 0 0,0 0 1 0 0,0 0 0 0 0,0 0 0 0 0,0 0 0 0 0,1-1 0 0 0,-1 0 0 0 0,1 0 0 0 0,-1 1 0 0 0,1-2 0 0 0,0 1-1 0 0,0 0 1 0 0,0-1 0 0 0,0 0 0 0 0,0 0 0 0 0,0 0 0 0 0,0-1 0 0 0,6 1 0 0 0,-2 0-654 0 0,0 0 0 0 0,0-1 1 0 0,0 0-1 0 0,0 0 0 0 0,0-1 1 0 0,0 0-1 0 0,-1-1 0 0 0,1 1 1 0 0,0-1-1 0 0,-1-1 0 0 0,12-5 1 0 0,-2-2-1021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0 242 1864 0 0,'0'0'8546'0'0,"4"-15"-8272"0"0,2-8-162 0 0,0-4-229 0 0,1 0 0 0 0,2 1 0 0 0,0 0 0 0 0,2 1 0 0 0,15-28 0 0 0,-25 52 122 0 0,0-1 0 0 0,-1 1-1 0 0,1 0 1 0 0,0 0 0 0 0,0 0-1 0 0,0-1 1 0 0,0 1 0 0 0,0 0 0 0 0,0 0-1 0 0,0 0 1 0 0,0 1 0 0 0,0-1-1 0 0,1 0 1 0 0,-1 0 0 0 0,0 1-1 0 0,0-1 1 0 0,1 1 0 0 0,-1-1 0 0 0,1 1-1 0 0,-1-1 1 0 0,0 1 0 0 0,1 0-1 0 0,-1 0 1 0 0,1-1 0 0 0,-1 1-1 0 0,2 1 1 0 0,-1-1-22 0 0,0 1-1 0 0,0 0 1 0 0,0 1-1 0 0,0-1 1 0 0,0 0-1 0 0,-1 0 1 0 0,1 1-1 0 0,-1-1 1 0 0,1 1-1 0 0,-1-1 1 0 0,1 1 0 0 0,-1 0-1 0 0,0 0 1 0 0,0 0-1 0 0,2 2 1 0 0,4 12-38 0 0,0 0 0 0 0,-1 0-1 0 0,5 24 1 0 0,-10-35 156 0 0,5 16 154 0 0,-2-10 124 0 0,-1 1 0 0 0,0-1 1 0 0,-1 1-1 0 0,1 15 0 0 0,-8-26-357 0 0,0-1-1 0 0,0-1 1 0 0,0 1 0 0 0,0-1-1 0 0,0 1 1 0 0,-7-3-1 0 0,3 0-142 0 0,-54-20 613 0 0,59 22-874 0 0,1-1 0 0 0,-1 0 0 0 0,1-1 0 0 0,-1 1 0 0 0,1 0 0 0 0,0-1 0 0 0,-6-6 0 0 0,8 3-3760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1 325 6869 0 0,'0'0'5355'0'0,"2"-17"-4962"0"0,12-134 63 0 0,-13 144-492 0 0,-1 1-1 0 0,1 0 1 0 0,0 0 0 0 0,0 0-1 0 0,0 0 1 0 0,3-6-1 0 0,-4 11 29 0 0,0 1 0 0 0,1-1 1 0 0,-1 1-1 0 0,0-1 0 0 0,0 1 0 0 0,1 0 0 0 0,-1-1 0 0 0,0 1 0 0 0,1-1 0 0 0,-1 1 0 0 0,0 0 0 0 0,1-1 0 0 0,-1 1 0 0 0,1 0 0 0 0,-1-1 0 0 0,1 1 0 0 0,-1 0 1 0 0,0 0-1 0 0,1-1 0 0 0,-1 1 0 0 0,1 0 0 0 0,-1 0 0 0 0,1 0 0 0 0,-1 0 0 0 0,1 0 0 0 0,0-1 0 0 0,-1 1 0 0 0,1 0 0 0 0,1 1-6 0 0,-1 0-1 0 0,1-1 0 0 0,-1 1 1 0 0,1 0-1 0 0,-1 0 0 0 0,0 0 1 0 0,1 0-1 0 0,-1 0 0 0 0,0 0 1 0 0,0 0-1 0 0,0 0 0 0 0,0 1 1 0 0,0-1-1 0 0,2 2 0 0 0,35 52-576 0 0,-27-37 713 0 0,1 0 0 0 0,1-1 0 0 0,0 0 0 0 0,2-1 0 0 0,27 24-1 0 0,-42-40-119 0 0,1 1 0 0 0,-1-1-1 0 0,0 0 1 0 0,0 0 0 0 0,0 0-1 0 0,1 1 1 0 0,-1-1-1 0 0,0 0 1 0 0,0 0 0 0 0,0 0-1 0 0,1 0 1 0 0,-1 0-1 0 0,0 0 1 0 0,0 1 0 0 0,1-1-1 0 0,-1 0 1 0 0,0 0-1 0 0,0 0 1 0 0,1 0 0 0 0,-1 0-1 0 0,0 0 1 0 0,1 0-1 0 0,-1 0 1 0 0,0 0 0 0 0,0 0-1 0 0,1 0 1 0 0,-1 0 0 0 0,0 0-1 0 0,0-1 1 0 0,1 1-1 0 0,-1 0 1 0 0,0 0 0 0 0,0 0-1 0 0,1 0 1 0 0,-1 0-1 0 0,0 0 1 0 0,0-1 0 0 0,0 1-1 0 0,1 0 1 0 0,-1 0-1 0 0,0 0 1 0 0,0-1 0 0 0,0 1-1 0 0,0 0 1 0 0,1 0 0 0 0,-1 0-1 0 0,0-1 1 0 0,0 1-1 0 0,0 0 1 0 0,0 0 0 0 0,0-1-1 0 0,0 1 1 0 0,2-23-6 0 0,-10-27-61 0 0,-3 12-470 0 0,5 22-126 0 0,1 1 0 0 0,1 0 1 0 0,0-1-1 0 0,1 0 0 0 0,1 0 1 0 0,1 0-1 0 0,0 0 1 0 0,2-24-1 0 0,3 30-1914 0 0,5 2-426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5048 0 0,'0'0'4907'0'0,"-19"10"-4705"0"0,-55 33-40 0 0,69-40-155 0 0,0 0-1 0 0,0 0 1 0 0,0 0 0 0 0,1 1 0 0 0,-1-1-1 0 0,1 1 1 0 0,0 0 0 0 0,0 0 0 0 0,1 1 0 0 0,-1-1-1 0 0,1 1 1 0 0,0 0 0 0 0,0 0 0 0 0,0 0-1 0 0,1 0 1 0 0,0 0 0 0 0,0 1 0 0 0,0-1-1 0 0,0 1 1 0 0,1-1 0 0 0,0 1 0 0 0,0 0-1 0 0,1-1 1 0 0,0 1 0 0 0,0 0 0 0 0,0-1-1 0 0,0 1 1 0 0,1 0 0 0 0,2 7 0 0 0,-2-9-40 0 0,0 0 1 0 0,0-1-1 0 0,1 0 1 0 0,-1 1-1 0 0,1-1 1 0 0,0 0-1 0 0,0 0 1 0 0,0 0-1 0 0,0 0 1 0 0,1 0-1 0 0,-1 0 1 0 0,1-1-1 0 0,0 1 1 0 0,-1-1-1 0 0,1 0 1 0 0,0 1-1 0 0,1-1 1 0 0,-1-1-1 0 0,0 1 1 0 0,0 0-1 0 0,1-1 1 0 0,4 1-1 0 0,-4 0-69 0 0,0 0 1 0 0,0-1-1 0 0,0 0 0 0 0,1 0 1 0 0,-1 0-1 0 0,0-1 0 0 0,1 1 1 0 0,-1-1-1 0 0,1 0 1 0 0,-1-1-1 0 0,1 1 0 0 0,-1-1 1 0 0,0 1-1 0 0,1-1 0 0 0,-1-1 1 0 0,0 1-1 0 0,0 0 0 0 0,6-4 1 0 0,-9 5 108 0 0,0-1 0 0 0,0 1 1 0 0,0-1-1 0 0,0 1 0 0 0,0-1 1 0 0,0 1-1 0 0,0-1 0 0 0,0 0 0 0 0,0 0 1 0 0,0 1-1 0 0,0-1 0 0 0,-1 0 1 0 0,1 0-1 0 0,0 0 0 0 0,-1 0 1 0 0,1 0-1 0 0,0 0 0 0 0,-1 0 1 0 0,1 0-1 0 0,-1 0 0 0 0,0 0 0 0 0,1 0 1 0 0,-1-1-1 0 0,0 1 0 0 0,0 0 1 0 0,1 0-1 0 0,-1 0 0 0 0,0 0 1 0 0,0-1-1 0 0,0 1 0 0 0,-1 0 1 0 0,1 0-1 0 0,0 0 0 0 0,0 0 0 0 0,-1-1 1 0 0,1 1-1 0 0,0 0 0 0 0,-1 0 1 0 0,1 0-1 0 0,-1 0 0 0 0,0-1 1 0 0,-4-3 270 0 0,1 0 1 0 0,-1 1 0 0 0,0-1 0 0 0,-1 1 0 0 0,1 0 0 0 0,-8-3 0 0 0,-7-7 278 0 0,21 13-476 0 0,-1 0 0 0 0,1 1 0 0 0,-1-1 0 0 0,1 0 1 0 0,-1 1-1 0 0,1-1 0 0 0,-1 0 0 0 0,1 1 0 0 0,0-1 0 0 0,0 1 0 0 0,-1-1 0 0 0,1 1 0 0 0,0-1 0 0 0,0 1 1 0 0,-1 0-1 0 0,1-1 0 0 0,0 1 0 0 0,0 0 0 0 0,0 0 0 0 0,0-1 0 0 0,-1 1 0 0 0,1 0 0 0 0,0 0 1 0 0,0 0-1 0 0,0 0 0 0 0,1 0 0 0 0,32-6-1675 0 0,30-5-3661 0 0,-53 9 2661 0 0,-16 3-292 0 0,-122 21 2366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5172 0 0,'0'0'5465'0'0,"-17"2"-5021"0"0,-3-2-320 0 0,12 0-75 0 0,0 0 0 0 0,0 0 1 0 0,0 1-1 0 0,0 0 0 0 0,1 0 1 0 0,-1 1-1 0 0,0 0 0 0 0,-9 3 0 0 0,13-3-23 0 0,0-1-1 0 0,0 1 0 0 0,0-1 0 0 0,0 1 0 0 0,1 0 0 0 0,-1 0 0 0 0,1 1 0 0 0,-1-1 1 0 0,1 1-1 0 0,0 0 0 0 0,0 0 0 0 0,0 0 0 0 0,0 0 0 0 0,0 0 0 0 0,1 1 0 0 0,-1-1 1 0 0,1 1-1 0 0,0 0 0 0 0,0 0 0 0 0,0 0 0 0 0,1 0 0 0 0,0 0 0 0 0,-1 0 0 0 0,1 0 1 0 0,0 0-1 0 0,1 0 0 0 0,-1 0 0 0 0,1 1 0 0 0,0-1 0 0 0,0 0 0 0 0,0 0 1 0 0,2 6-1 0 0,-1-3-98 0 0,1-1-1 0 0,0 0 1 0 0,0 1 0 0 0,1-1 0 0 0,-1 0 0 0 0,1 0 0 0 0,1 0 0 0 0,-1 0 0 0 0,1-1 0 0 0,0 1 0 0 0,0-1-1 0 0,1 0 1 0 0,0 0 0 0 0,0-1 0 0 0,0 1 0 0 0,0-1 0 0 0,1 0 0 0 0,-1 0 0 0 0,11 4 0 0 0,-6-4-529 0 0,0 0 1 0 0,0-1 0 0 0,0 0 0 0 0,21 3-1 0 0,18-3-4280 0 0,-35-3 2671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51 1740 0 0,'0'0'5947'0'0,"-19"-6"-5385"0"0,5 1-555 0 0,-6-4 102 0 0,0 2 1 0 0,0 1-1 0 0,-1 1 1 0 0,0 0-1 0 0,-39-2 1 0 0,59 7-316 0 0,1 1 0 0 0,0-1-1 0 0,-1 1 1 0 0,1 0 0 0 0,0-1 0 0 0,0 1 0 0 0,-1 0 0 0 0,1-1 0 0 0,0 1-1 0 0,0 0 1 0 0,0 0 0 0 0,0-1 0 0 0,0 1 0 0 0,0 0 0 0 0,0-1 0 0 0,0 1-1 0 0,1 0 1 0 0,-1-1 0 0 0,0 1 0 0 0,0 0 0 0 0,1 1 0 0 0,6 6-2428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21 226 2708 0 0,'0'0'7131'0'0,"0"-17"-6627"0"0,1 7-473 0 0,0-2 102 0 0,0-1 1 0 0,-1 0-1 0 0,-1 0 1 0 0,0 1-1 0 0,0-1 1 0 0,-1 1-1 0 0,-1-1 1 0 0,0 1-1 0 0,-9-23 0 0 0,25 59 553 0 0,-4-6-750 0 0,1-1 1 0 0,0-1-1 0 0,1 1 0 0 0,1-2 0 0 0,1 0 1 0 0,14 14-1 0 0,-18-21-108 0 0,27 21-24 0 0,-35-28 165 0 0,1 1 0 0 0,0-1 1 0 0,1 0-1 0 0,-1 0 1 0 0,0 0-1 0 0,0 0 0 0 0,0 0 1 0 0,1 0-1 0 0,-1-1 0 0 0,0 1 1 0 0,1-1-1 0 0,-1 0 1 0 0,0 1-1 0 0,1-1 0 0 0,3-1 1 0 0,-5 0-30 0 0,0 0 0 0 0,0 0 1 0 0,0 0-1 0 0,0 0 0 0 0,0 0 1 0 0,0 0-1 0 0,0-1 0 0 0,0 1 1 0 0,0 0-1 0 0,-1-1 1 0 0,1 1-1 0 0,0-1 0 0 0,-1 1 1 0 0,1-1-1 0 0,-1 1 0 0 0,0-1 1 0 0,1-2-1 0 0,4-30-229 0 0,-2-7-721 0 0,-2-1 1 0 0,-4-48-1 0 0,0 74 2322 0 0,4 35-377 0 0,2 39 224 0 0,-3-56-1148 0 0,16 86 964 0 0,-15-83-1092 0 0,1 0 0 0 0,-1 0 0 0 0,1 0 0 0 0,0-1 0 0 0,0 1 0 0 0,1 0 0 0 0,-1-1-1 0 0,1 0 1 0 0,0 1 0 0 0,0-1 0 0 0,1 0 0 0 0,-1-1 0 0 0,1 1 0 0 0,8 6 0 0 0,15-8-5599 0 0,-15-2 2718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27 1668 0 0,'0'0'7736'0'0,"-18"-4"-7112"0"0,-24-4-35 0 0,-71-6 0 0 0,7 14-2884 0 0,106 0 2209 0 0,-1 0 0 0 0,1 0 0 0 0,0 0 1 0 0,0 0-1 0 0,0 0 0 0 0,-1 0 0 0 0,1 0 1 0 0,0 0-1 0 0,0 0 0 0 0,0 0 0 0 0,0 0 1 0 0,-1 0-1 0 0,1 0 0 0 0,0 0 0 0 0,0 0 0 0 0,0 0 1 0 0,0 0-1 0 0,-1 1 0 0 0,1-1 0 0 0,0 0 1 0 0,0 0-1 0 0,0 0 0 0 0,0 0 0 0 0,0 0 0 0 0,0 1 1 0 0,-1-1-1 0 0,1 0 0 0 0,0 0 0 0 0,0 0 1 0 0,0 0-1 0 0,0 1 0 0 0,0-1 0 0 0,0 0 1 0 0,0 0-1 0 0,0 0 0 0 0,0 0 0 0 0,0 1 0 0 0,0-1 1 0 0,0 0-1 0 0,0 0 0 0 0,0 0 0 0 0,0 1 1 0 0,0-1-1 0 0,0 0 0 0 0,0 0 0 0 0,0 0 0 0 0,0 1 1 0 0,0-1-1 0 0,0 0 0 0 0,0 0 0 0 0,0 0 1 0 0,0 0-1 0 0,1 1 0 0 0,0 4-2289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 3848 0 0,'0'0'5890'0'0,"-18"-1"-5504"0"0,-7-1-248 0 0,-59 1 424 0 0,79 1-498 0 0,0 1 0 0 0,1-1 1 0 0,-1 1-1 0 0,1-1 1 0 0,-1 1-1 0 0,1 1 0 0 0,-1-1 1 0 0,1 1-1 0 0,-1-1 1 0 0,1 1-1 0 0,0 1 1 0 0,0-1-1 0 0,0 0 0 0 0,0 1 1 0 0,0 0-1 0 0,1 0 1 0 0,-4 4-1 0 0,3-3-28 0 0,1 1-1 0 0,1 0 1 0 0,-1 0 0 0 0,1 0-1 0 0,0 0 1 0 0,0 0 0 0 0,0 0-1 0 0,1 0 1 0 0,-1 1 0 0 0,1-1-1 0 0,1 1 1 0 0,-1-1-1 0 0,1 1 1 0 0,0 6 0 0 0,0-6-43 0 0,0 1 1 0 0,1 0-1 0 0,0 0 1 0 0,0 0 0 0 0,0-1-1 0 0,1 1 1 0 0,0 0-1 0 0,1-1 1 0 0,-1 0-1 0 0,1 1 1 0 0,0-1-1 0 0,1 0 1 0 0,-1-1-1 0 0,1 1 1 0 0,0 0 0 0 0,1-1-1 0 0,-1 0 1 0 0,1 0-1 0 0,0-1 1 0 0,0 1-1 0 0,1-1 1 0 0,0 0-1 0 0,5 3 1 0 0,-3-3-325 0 0,0 0 0 0 0,-1-1 0 0 0,1 0 1 0 0,0 0-1 0 0,0-1 0 0 0,1 0 0 0 0,16 1 0 0 0,-16-2-666 0 0,0-1 0 0 0,0-1 0 0 0,0 1 0 0 0,1-1-1 0 0,-1-1 1 0 0,0 0 0 0 0,14-5 0 0 0,-11 4-742 0 0</inkml:trace>
  <inkml:trace contextRef="#ctx0" brushRef="#br0" timeOffset="1">260 215 1592 0 0,'0'0'6752'0'0,"-18"-6"-6019"0"0,13 5-692 0 0,-20-8 521 0 0,-1 2 0 0 0,0 1-1 0 0,0 1 1 0 0,-45-3 0 0 0,20 8-1375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4368 0 0,'0'0'6282'0'0,"17"-5"-2655"0"0,16-4-8197 0 0,-25 9 1129 0 0,-53 12-2825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29 5977 0 0,'0'0'5133'0'0,"-6"-19"-2476"0"0,6 10-684 0 0,0 13-1325 0 0,0 16-971 0 0,0-20 101 0 0,21-10-13954 0 0,-42 8 12509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9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27 2008 0 0,'0'0'8684'0'0,"-20"-3"-8452"0"0,-145-13-28 0 0,68 9-4946 0 0,93 7 2528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1308 0 0,'0'0'8920'0'0,"-6"3"-8072"0"0,4-2-794 0 0,-1 0-1 0 0,1 0 1 0 0,0 1 0 0 0,0-1 0 0 0,0 1 0 0 0,-1 0 0 0 0,2 0-1 0 0,-1-1 1 0 0,0 1 0 0 0,0 1 0 0 0,1-1 0 0 0,-1 0 0 0 0,1 0-1 0 0,-1 0 1 0 0,-1 5 0 0 0,1 0-82 0 0,0 0 0 0 0,0 0 0 0 0,1 0 1 0 0,0 0-1 0 0,-1 14 0 0 0,2-10-119 0 0,-1 0 1 0 0,2-1 0 0 0,0 1-1 0 0,0-1 1 0 0,0 1-1 0 0,7 19 1 0 0,-7-26-195 0 0,1 0 0 0 0,0 0 0 0 0,0 0 0 0 0,0-1 0 0 0,0 1 0 0 0,0-1 0 0 0,1 1 0 0 0,-1-1 0 0 0,1 0 0 0 0,0 0 0 0 0,0 0 0 0 0,0-1 0 0 0,1 1 0 0 0,-1-1 0 0 0,0 1 0 0 0,1-1 0 0 0,0 0 0 0 0,-1 0 0 0 0,1-1 0 0 0,7 3 0 0 0,-1-1-1475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1 293 4104 0 0,'0'0'6042'0'0,"23"-30"-3841"0"0,-13 20-2417 0 0,-1-1 0 0 0,1 0 1 0 0,12-19-1 0 0,-22 29-42 0 0,6 36-2091 0 0,-5-32 2374 0 0,0 0 0 0 0,1 0 0 0 0,-1 0 0 0 0,1 0-1 0 0,0 0 1 0 0,0-1 0 0 0,0 1 0 0 0,0-1 0 0 0,0 1-1 0 0,1-1 1 0 0,-1 0 0 0 0,1 0 0 0 0,0 0 0 0 0,-1 0-1 0 0,1 0 1 0 0,0 0 0 0 0,0-1 0 0 0,0 0 0 0 0,5 2-1 0 0,-5-3-8 0 0,-1 1 0 0 0,1-1 0 0 0,0 0 0 0 0,-1 0 0 0 0,1 0-1 0 0,0-1 1 0 0,-1 1 0 0 0,1-1 0 0 0,-1 1 0 0 0,1-1 0 0 0,0 0 0 0 0,-1 0-1 0 0,0 0 1 0 0,1 0 0 0 0,-1 0 0 0 0,1-1 0 0 0,-1 1 0 0 0,0-1-1 0 0,0 0 1 0 0,0 1 0 0 0,0-1 0 0 0,0 0 0 0 0,0 0 0 0 0,1-3 0 0 0,9-11-730 0 0,-1 1 1 0 0,0-2 0 0 0,-2 0 0 0 0,12-25 0 0 0,-18 35 624 0 0,0 0 0 0 0,0-1 0 0 0,-1 1 1 0 0,0-1-1 0 0,0 0 0 0 0,-1 0 0 0 0,0 0 0 0 0,0 0 0 0 0,-1 0 1 0 0,0 0-1 0 0,0 0 0 0 0,-1 0 0 0 0,-2-11 0 0 0,2 18 95 0 0,1-1-1 0 0,0 1 0 0 0,0 0 1 0 0,-1-1-1 0 0,1 1 1 0 0,-1 0-1 0 0,1 0 0 0 0,-1-1 1 0 0,1 1-1 0 0,-1 0 0 0 0,0 0 1 0 0,0 0-1 0 0,1 0 0 0 0,-1 0 1 0 0,0 0-1 0 0,0 0 0 0 0,0 0 1 0 0,0 0-1 0 0,0 0 0 0 0,-1 0 1 0 0,1 1-1 0 0,0-1 0 0 0,0 0 1 0 0,0 1-1 0 0,-1-1 0 0 0,1 1 1 0 0,0 0-1 0 0,-1-1 1 0 0,1 1-1 0 0,0 0 0 0 0,-1 0 1 0 0,1-1-1 0 0,0 1 0 0 0,-1 0 1 0 0,-1 1-1 0 0,1 0 70 0 0,0-1 0 0 0,0 1 0 0 0,0 1 0 0 0,0-1 0 0 0,0 0-1 0 0,1 0 1 0 0,-1 1 0 0 0,0-1 0 0 0,1 1 0 0 0,-1-1 0 0 0,1 1 0 0 0,-1 0 0 0 0,1-1 0 0 0,0 1 0 0 0,0 0 0 0 0,0 0 0 0 0,0 0 0 0 0,0 0 0 0 0,0 0-1 0 0,0 0 1 0 0,0 3 0 0 0,-3 10 215 0 0,1 0-1 0 0,1 1 0 0 0,0-1 0 0 0,1 1 1 0 0,1 0-1 0 0,2 24 0 0 0,-2-33-249 0 0,1 0-1 0 0,0-1 1 0 0,1 1-1 0 0,-1 0 1 0 0,1-1-1 0 0,0 1 1 0 0,1-1-1 0 0,0 0 1 0 0,0 0-1 0 0,0 0 1 0 0,1 0-1 0 0,0-1 0 0 0,0 1 1 0 0,0-1-1 0 0,0 0 1 0 0,1 0-1 0 0,8 6 1 0 0,-11-10-100 0 0,-1 1-1 0 0,1-1 1 0 0,0 0 0 0 0,0 0 0 0 0,0-1 0 0 0,0 1-1 0 0,0 0 1 0 0,0-1 0 0 0,0 1 0 0 0,0-1 0 0 0,1 1-1 0 0,-1-1 1 0 0,0 0 0 0 0,0 0 0 0 0,0 0 0 0 0,0 0 0 0 0,3-1-1 0 0,-4 1-150 0 0,1-1-1 0 0,0 0 0 0 0,-1 1 1 0 0,1-1-1 0 0,-1 0 0 0 0,1 0 1 0 0,-1 1-1 0 0,0-1 0 0 0,1-1 1 0 0,-1 1-1 0 0,0 0 0 0 0,0 0 0 0 0,1 0 1 0 0,-1-1-1 0 0,0 1 0 0 0,0 0 1 0 0,-1-1-1 0 0,1 1 0 0 0,0-1 1 0 0,0 1-1 0 0,0-3 0 0 0,3-8-2100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1732 0 0,'0'0'12625'0'0,"-6"2"-12625"0"0,16-2-428 0 0,-1 0-324 0 0,1 0-388 0 0,2 0-160 0 0,3 0-624 0 0,1 1-1076 0 0,0 5-2173 0 0,-98-15 4533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2748 0 0,'0'0'6992'0'0,"2"16"-6850"0"0,14 144 456 0 0,-15-149-2876 0 0,-1-36-2629 0 0,-1 7 3109 0 0,1 2 301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23 107 888 0 0,'-10'-29'853'0'0,"8"22"-487"0"0,-1 1 0 0 0,1-1 0 0 0,0 1 0 0 0,1-1 0 0 0,0 0 0 0 0,0 0-1 0 0,0-10 1 0 0,2 16-184 0 0,0 0 0 0 0,-1 0 0 0 0,1 0 0 0 0,0 0 0 0 0,0 0 0 0 0,0 0 0 0 0,0 1 0 0 0,0-1 0 0 0,0 0 0 0 0,0 1 0 0 0,0-1 0 0 0,0 0 0 0 0,1 1 0 0 0,-1-1 0 0 0,0 1 0 0 0,0 0 0 0 0,0-1 0 0 0,1 1 0 0 0,-1 0 0 0 0,0 0 0 0 0,0 0 0 0 0,1 0 0 0 0,-1 0 0 0 0,0 0 0 0 0,1 0 0 0 0,0 1 0 0 0,39 3 912 0 0,-37-1-1098 0 0,1 1 0 0 0,-1-1 0 0 0,1 1 0 0 0,-1 0 0 0 0,0 0 0 0 0,0 0 0 0 0,-1 0 0 0 0,0 1 0 0 0,1 0 0 0 0,-1-1 0 0 0,-1 1 0 0 0,1 0 0 0 0,-1 1 0 0 0,0-1 0 0 0,0 0 0 0 0,0 1 0 0 0,-1-1 0 0 0,0 1 0 0 0,0-1 0 0 0,0 1 0 0 0,-1 0 0 0 0,0-1 0 0 0,0 9 0 0 0,-1-12 0 0 0,1 0 0 0 0,-1-1 1 0 0,0 1-1 0 0,0 0 0 0 0,1-1 1 0 0,-1 1-1 0 0,0 0 0 0 0,0-1 1 0 0,-1 1-1 0 0,1-1 0 0 0,0 0 1 0 0,0 1-1 0 0,-1-1 0 0 0,1 0 0 0 0,-1 0 1 0 0,1 0-1 0 0,-1 0 0 0 0,1 0 1 0 0,-1 0-1 0 0,0 0 0 0 0,1 0 1 0 0,-1-1-1 0 0,0 1 0 0 0,0-1 1 0 0,1 1-1 0 0,-1-1 0 0 0,0 0 1 0 0,0 0-1 0 0,0 0 0 0 0,-3 0 1 0 0,1 1-232 0 0,-1-1 1 0 0,1 1 0 0 0,-1-1 0 0 0,1-1-1 0 0,0 1 1 0 0,-1 0 0 0 0,1-1-1 0 0,-1 0 1 0 0,1 0 0 0 0,0 0 0 0 0,-1-1-1 0 0,-4-2 1 0 0,8 4-21 0 0,1-1 0 0 0,-1 0 0 0 0,0 0 0 0 0,0 0 0 0 0,0 1 0 0 0,0-1 0 0 0,1 0 0 0 0,-1 0 0 0 0,0 0-1 0 0,1 0 1 0 0,-1 0 0 0 0,1-1 0 0 0,-1 1 0 0 0,1 0 0 0 0,-1 0 0 0 0,1 0 0 0 0,0 0 0 0 0,0-1 0 0 0,0 1 0 0 0,-1 0 0 0 0,1-2 0 0 0,0-2-1482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13 100 0 0,'0'0'8427'0'0,"1"16"-8111"0"0,2 103 1444 0 0,-3-118-1714 0 0,0 0 1 0 0,0 0-1 0 0,0 0 1 0 0,0 0-1 0 0,1 0 1 0 0,-1 1-1 0 0,0-1 1 0 0,1 0-1 0 0,-1 0 1 0 0,1 0-1 0 0,-1 0 1 0 0,1 0-1 0 0,0 0 0 0 0,-1 0 1 0 0,1 0-1 0 0,0 0 1 0 0,0-1-1 0 0,0 1 1 0 0,0 0-1 0 0,0 0 1 0 0,0-1-1 0 0,-1 1 1 0 0,3 0-1 0 0,32 10 388 0 0,-24-10-419 0 0,0-1-1 0 0,0 0 1 0 0,0 0-1 0 0,15-3 0 0 0,-21 2-45 0 0,-1 0-1 0 0,0 0 1 0 0,0-1-1 0 0,-1 0 0 0 0,1 1 1 0 0,0-1-1 0 0,0-1 1 0 0,-1 1-1 0 0,0 0 0 0 0,1-1 1 0 0,-1 0-1 0 0,0 1 1 0 0,0-1-1 0 0,0-1 0 0 0,-1 1 1 0 0,1 0-1 0 0,-1-1 0 0 0,1 1 1 0 0,-1-1-1 0 0,0 0 1 0 0,-1 1-1 0 0,1-1 0 0 0,-1 0 1 0 0,0 0-1 0 0,1 0 1 0 0,-2 0-1 0 0,1-1 0 0 0,0 1 1 0 0,-1-6-1 0 0,0 7-147 0 0,0-1 0 0 0,0 1 0 0 0,0-1 0 0 0,-1 1 0 0 0,1-1 1 0 0,-1 1-1 0 0,0 0 0 0 0,0-1 0 0 0,0 1 0 0 0,-1 0 0 0 0,1 0 0 0 0,-1 0 0 0 0,0 0 0 0 0,1 0 0 0 0,-2 0 0 0 0,1 0 0 0 0,0 1 0 0 0,0-1 0 0 0,-1 1 0 0 0,1 0 0 0 0,-1-1 1 0 0,0 1-1 0 0,0 0 0 0 0,1 0 0 0 0,-1 1 0 0 0,-1-1 0 0 0,1 1 0 0 0,0-1 0 0 0,0 1 0 0 0,0 0 0 0 0,-1 0 0 0 0,1 1 0 0 0,-1-1 0 0 0,1 1 0 0 0,-6-1 0 0 0,-10 1-3583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30 812 0 0,'0'0'8258'0'0,"2"12"-7767"0"0,5 38-113 0 0,-7-46-304 0 0,0 0 1 0 0,0 0-1 0 0,0 0 1 0 0,0 1-1 0 0,-1-1 1 0 0,0 0-1 0 0,0 0 0 0 0,0 0 1 0 0,0 0-1 0 0,-1-1 1 0 0,0 1-1 0 0,-2 4 1 0 0,3-5 6 0 0,-1 0 1 0 0,1 0-1 0 0,-1 0 0 0 0,1 1 1 0 0,0-1-1 0 0,0 1 1 0 0,0-1-1 0 0,0 7 1 0 0,1-8-61 0 0,0-1 0 0 0,0 1 0 0 0,0-1 0 0 0,0 1 0 0 0,0 0 0 0 0,1-1 0 0 0,-1 1 0 0 0,0-1 0 0 0,1 1 0 0 0,-1-1 0 0 0,1 0 0 0 0,-1 1 0 0 0,1-1 0 0 0,0 1 0 0 0,0-1 0 0 0,-1 0 0 0 0,1 0 0 0 0,0 1 0 0 0,0-1 0 0 0,0 0 0 0 0,1 0 0 0 0,-1 0 0 0 0,0 0 0 0 0,0 0 0 0 0,2 0 0 0 0,0 0-72 0 0,-1 0-1 0 0,1 0 1 0 0,0 0-1 0 0,0-1 1 0 0,0 1-1 0 0,0-1 1 0 0,-1 0-1 0 0,1 0 1 0 0,0 0-1 0 0,0 0 0 0 0,0-1 1 0 0,4 0-1 0 0,3-2-638 0 0,0 0 0 0 0,-1 0-1 0 0,1-1 1 0 0,-1 0 0 0 0,0-1 0 0 0,0 0-1 0 0,8-6 1 0 0,7-11-3352 0 0,-15 11 2154 0 0</inkml:trace>
  <inkml:trace contextRef="#ctx0" brushRef="#br0" timeOffset="1">174 104 956 0 0,'0'0'7756'0'0,"-2"12"-7340"0"0,-2 40-24 0 0,4-50-361 0 0,1 0 0 0 0,-1 0 1 0 0,0-1-1 0 0,1 1 0 0 0,0 0 1 0 0,-1 0-1 0 0,1-1 1 0 0,0 1-1 0 0,0 0 0 0 0,-1-1 1 0 0,2 1-1 0 0,-1-1 1 0 0,0 1-1 0 0,0-1 0 0 0,0 1 1 0 0,1-1-1 0 0,-1 0 0 0 0,0 0 1 0 0,1 1-1 0 0,-1-1 1 0 0,1 0-1 0 0,0-1 0 0 0,-1 1 1 0 0,4 1-1 0 0,36 10 305 0 0,-34-10-302 0 0,1-1-1 0 0,-1 0 1 0 0,1-1 0 0 0,-1 0-1 0 0,1 0 1 0 0,-1-1-1 0 0,1 1 1 0 0,-1-2 0 0 0,1 1-1 0 0,11-5 1 0 0,-16 5-41 0 0,0-1 0 0 0,-1 1 1 0 0,1-1-1 0 0,0 0 1 0 0,-1 0-1 0 0,0 0 0 0 0,1 0 1 0 0,-1-1-1 0 0,0 1 0 0 0,0 0 1 0 0,0-1-1 0 0,-1 0 0 0 0,1 1 1 0 0,0-1-1 0 0,-1 0 0 0 0,0 0 1 0 0,0 0-1 0 0,0 0 0 0 0,0 0 1 0 0,0 0-1 0 0,0 0 1 0 0,-1 0-1 0 0,0 0 0 0 0,1 0 1 0 0,-1 0-1 0 0,0-1 0 0 0,-1 1 1 0 0,1-3-1 0 0,-2 0-1 0 0,1 1-1 0 0,-1 0 1 0 0,0-1-1 0 0,0 1 1 0 0,0 0 0 0 0,-1 0-1 0 0,1 0 1 0 0,-1 0-1 0 0,-1 0 1 0 0,1 1 0 0 0,-1 0-1 0 0,1-1 1 0 0,-1 1-1 0 0,-1 1 1 0 0,1-1 0 0 0,0 0-1 0 0,-1 1 1 0 0,-8-5-1 0 0,3 2-174 0 0,1 1-1 0 0,-1-1 1 0 0,0 2-1 0 0,-1-1 1 0 0,1 2-1 0 0,-1-1 1 0 0,0 1-1 0 0,-19-2 0 0 0,29 5 82 0 0,0 0 14 0 0,0 0 1 0 0,1-1-1 0 0,-1 1 0 0 0,1 0 0 0 0,-1 0 1 0 0,0 0-1 0 0,1 0 0 0 0,-1 0 0 0 0,1 0 1 0 0,-1 0-1 0 0,0 0 0 0 0,1 1 0 0 0,-1-1 0 0 0,1 0 1 0 0,-1 0-1 0 0,0 0 0 0 0,1 1 0 0 0,-1-1 1 0 0,1 0-1 0 0,-1 0 0 0 0,1 1 0 0 0,-1-1 1 0 0,1 1-1 0 0,-1-1 0 0 0,1 0 0 0 0,0 1 1 0 0,-1-1-1 0 0,1 1 0 0 0,-1-1 0 0 0,1 1 1 0 0,-1 12-2628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1280 0 0,'0'0'9462'0'0,"-1"6"-9207"0"0,-1 17-9 0 0,1 0 0 0 0,2 39 1 0 0,-1-55-365 0 0,1 0 0 0 0,0 0 1 0 0,0 1-1 0 0,1-1 0 0 0,0 0 1 0 0,0 0-1 0 0,1-1 0 0 0,0 1 1 0 0,0 0-1 0 0,0-1 0 0 0,1 1 1 0 0,0-1-1 0 0,7 9 0 0 0,-10-14-222 0 0,1-1 1 0 0,-1 1-1 0 0,0 0 0 0 0,0 0 0 0 0,0-1 0 0 0,1 1 0 0 0,-1-1 1 0 0,0 1-1 0 0,1-1 0 0 0,-1 1 0 0 0,0-1 0 0 0,1 0 0 0 0,-1 0 1 0 0,1 0-1 0 0,-1 0 0 0 0,3 0 0 0 0,6 0-3583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 1028 0 0,'0'0'10668'0'0,"16"-1"-10548"0"0,-5 0-111 0 0,-1-1-16 0 0,0 0 1 0 0,0 1-1 0 0,1 1 1 0 0,-1 0 0 0 0,0 0-1 0 0,0 1 1 0 0,0 0-1 0 0,0 1 1 0 0,13 3-1 0 0,-18-2-23 0 0,-1 0-1 0 0,0-1 1 0 0,0 2-1 0 0,0-1 1 0 0,0 0-1 0 0,-1 1 1 0 0,1 0-1 0 0,-1 0 1 0 0,0 0-1 0 0,0 0 1 0 0,0 0-1 0 0,-1 1 1 0 0,3 6-1 0 0,-4-9 46 0 0,0 0-1 0 0,0 0 1 0 0,0 0-1 0 0,-1 0 1 0 0,1 0-1 0 0,-1 0 1 0 0,1 0-1 0 0,-1 0 1 0 0,0 0-1 0 0,0 1 1 0 0,0-1-1 0 0,0 0 1 0 0,0 0-1 0 0,0 0 1 0 0,0 1-1 0 0,-1-1 1 0 0,1 0-1 0 0,-1 0 1 0 0,0 0-1 0 0,0 0 1 0 0,1 0-1 0 0,-1 0 1 0 0,-1 0-1 0 0,1 0 1 0 0,0-1-1 0 0,0 1 1 0 0,-1 0-1 0 0,1-1 1 0 0,-1 1-1 0 0,1 0 1 0 0,-1-1-1 0 0,-2 2 1 0 0,-3 1-155 0 0,0 0 0 0 0,-1-1-1 0 0,1 1 1 0 0,-1-1 0 0 0,0-1 0 0 0,0 0 0 0 0,0 0 0 0 0,0 0 0 0 0,0-1 0 0 0,-1 0 0 0 0,1-1-1 0 0,0 0 1 0 0,-1 0 0 0 0,1 0 0 0 0,0-1 0 0 0,0-1 0 0 0,0 1 0 0 0,-1-2 0 0 0,-14-5-1 0 0,23 8-95 0 0,-1-1 0 0 0,0 1 0 0 0,0-1 0 0 0,1 1 0 0 0,-1-1 0 0 0,0 0 0 0 0,1 1 0 0 0,-1-1 0 0 0,0 0 0 0 0,1 1 0 0 0,-1-1-1 0 0,1 0 1 0 0,-1 0 0 0 0,1 0 0 0 0,0 0 0 0 0,-1 1 0 0 0,1-1 0 0 0,0 0 0 0 0,0 0 0 0 0,-1-2 0 0 0,1-2-2316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 2084 0 0,'0'0'7560'0'0,"7"6"-7234"0"0,-3-3-313 0 0,0 0 1 0 0,1 0 0 0 0,-1-1-1 0 0,1 1 1 0 0,-1-1 0 0 0,1 0 0 0 0,0 0-1 0 0,0 0 1 0 0,-1-1 0 0 0,1 0 0 0 0,0 0-1 0 0,1 0 1 0 0,-1-1 0 0 0,0 1-1 0 0,0-1 1 0 0,0 0 0 0 0,0-1 0 0 0,0 1-1 0 0,0-1 1 0 0,0 0 0 0 0,0-1-1 0 0,0 1 1 0 0,7-4 0 0 0,-3 1-74 0 0,0 0 0 0 0,-1-1 1 0 0,1 0-1 0 0,-1-1 0 0 0,0 0 1 0 0,9-9-1 0 0,-15 13 27 0 0,0 0 1 0 0,0 1-1 0 0,0-1 1 0 0,0 0-1 0 0,0-1 1 0 0,-1 1-1 0 0,1 0 1 0 0,-1 0-1 0 0,0-1 1 0 0,1 1-1 0 0,-1-1 0 0 0,0 1 1 0 0,-1-1-1 0 0,1 1 1 0 0,0-1-1 0 0,-1 0 1 0 0,1 1-1 0 0,-1-1 1 0 0,0 0-1 0 0,0 1 1 0 0,0-1-1 0 0,0 0 1 0 0,0 1-1 0 0,-1-1 1 0 0,1 0-1 0 0,-1 1 1 0 0,0-1-1 0 0,-1-3 0 0 0,1 4 30 0 0,0 1-1 0 0,1 0 1 0 0,-1 0-1 0 0,0 0 0 0 0,0-1 1 0 0,0 1-1 0 0,0 0 1 0 0,0 0-1 0 0,0 0 0 0 0,0 0 1 0 0,0 0-1 0 0,0 1 1 0 0,-1-1-1 0 0,1 0 0 0 0,0 1 1 0 0,-1-1-1 0 0,1 0 1 0 0,0 1-1 0 0,-1 0 0 0 0,1-1 1 0 0,-1 1-1 0 0,1 0 1 0 0,0 0-1 0 0,-1-1 0 0 0,1 1 1 0 0,-1 0-1 0 0,1 1 1 0 0,-1-1-1 0 0,1 0 0 0 0,-1 0 1 0 0,1 0-1 0 0,0 1 1 0 0,-1-1-1 0 0,-1 2 0 0 0,1-1 33 0 0,0 0 0 0 0,0 0-1 0 0,0 0 1 0 0,0 0 0 0 0,0 0-1 0 0,1 0 1 0 0,-1 1 0 0 0,0-1-1 0 0,1 1 1 0 0,-1-1 0 0 0,1 1-1 0 0,0 0 1 0 0,-1 0 0 0 0,1 0 0 0 0,0-1-1 0 0,0 1 1 0 0,0 0 0 0 0,0 0-1 0 0,1 0 1 0 0,-1 0 0 0 0,0 1-1 0 0,0 2 1 0 0,1-1-4 0 0,0 1 0 0 0,0-1 1 0 0,0 1-1 0 0,1-1 0 0 0,-1 1 0 0 0,1 0 1 0 0,0-1-1 0 0,1 0 0 0 0,-1 1 0 0 0,1-1 1 0 0,0 0-1 0 0,0 0 0 0 0,0 0 0 0 0,0 0 1 0 0,1 0-1 0 0,-1 0 0 0 0,1-1 1 0 0,0 1-1 0 0,0-1 0 0 0,1 0 0 0 0,5 5 1 0 0,-2-3-460 0 0,0-1 1 0 0,-1 0 0 0 0,2 0 0 0 0,-1-1 0 0 0,0 0 0 0 0,1 0 0 0 0,-1-1 0 0 0,1 0 0 0 0,0 0 0 0 0,0-1 0 0 0,14 1 0 0 0,3-2-2409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134 162 6793 0 0,'0'0'4312'0'0,"-105"-97"-4376"0"0,95 80-400 0 0,1-1-1088 0 0,1 3-1592 0 0,6 1-2737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6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39 232 1564 0 0,'0'0'7266'0'0,"-1"-6"-6837"0"0,-2-19-169 0 0,1-1 0 0 0,1 0 1 0 0,1 0-1 0 0,1 0 0 0 0,8-38 0 0 0,-9 62-290 0 0,0 1-1 0 0,0-1 1 0 0,0 1-1 0 0,1-1 1 0 0,-1 0-1 0 0,0 1 1 0 0,1-1-1 0 0,0 1 1 0 0,-1-1-1 0 0,1 1 1 0 0,0 0-1 0 0,0-1 1 0 0,0 1-1 0 0,0-1 1 0 0,0 1-1 0 0,0 0 1 0 0,0 0-1 0 0,0 0 1 0 0,0 0-1 0 0,2-2 0 0 0,-1 3 42 0 0,-1 0-1 0 0,0-1 0 0 0,1 1 0 0 0,-1 0 0 0 0,0 0 0 0 0,0 0 0 0 0,1 0 0 0 0,-1 0 0 0 0,0 0 0 0 0,1 0 0 0 0,-1 1 0 0 0,0-1 0 0 0,0 0 0 0 0,1 1 0 0 0,-1-1 0 0 0,0 1 0 0 0,0-1 0 0 0,0 1 0 0 0,2 1 0 0 0,2 1 26 0 0,0 0 1 0 0,-1 1-1 0 0,1 0 1 0 0,-1 0-1 0 0,0 0 1 0 0,0 1-1 0 0,0 0 1 0 0,-1-1-1 0 0,5 8 1 0 0,1 10 193 0 0,-1 1 1 0 0,-1-1-1 0 0,-1 2 0 0 0,5 29 0 0 0,0 4 40 0 0,-7-46-501 0 0,-4-15-1169 0 0,-11-19 547 0 0,-5 9 1261 0 0,-1 0 1 0 0,-31-20-1 0 0,41 29-807 0 0,0 1 0 0 0,-1 0 0 0 0,0 1-1 0 0,1 0 1 0 0,-1 0 0 0 0,0 0 0 0 0,0 1 0 0 0,-1 0-1 0 0,-15-1 1 0 0,24 10-4138 0 0,4-1 2743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1716 0 0,'0'0'6840'0'0,"0"-17"-1255"0"0,0 26-5610 0 0,3 71 38 0 0,-2-73-578 0 0,0-1 0 0 0,0 1 0 0 0,0-1 0 0 0,1 0 0 0 0,0 0 0 0 0,1 0 0 0 0,-1 0 0 0 0,1 0 0 0 0,7 11 0 0 0,-6-14-2083 0 0,2-1-1051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6181 0 0,'0'0'3528'0'0,"-3"18"-3177"0"0,3-13-329 0 0,-4 27 271 0 0,-1-1 0 0 0,-1 1 0 0 0,-11 30 0 0 0,9-44-148 0 0,6-14 69 0 0,0 0 1 0 0,0 0 0 0 0,1 0 0 0 0,-1 0-1 0 0,1 0 1 0 0,0 0 0 0 0,-1 7 0 0 0,45-10 391 0 0,24-14-1877 0 0,-54 10-177 0 0,1 0-1 0 0,-1 0 1 0 0,27-1 0 0 0,-20 4-2863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3 320 1540 0 0,'0'0'7834'0'0,"0"-15"-7570"0"0,-1-22-168 0 0,-1-88-132 0 0,2 113 55 0 0,1 0 0 0 0,0 1 0 0 0,1-1-1 0 0,0 0 1 0 0,1 1 0 0 0,0-1-1 0 0,1 1 1 0 0,6-12 0 0 0,-10 21-8 0 0,1 1 0 0 0,0-1-1 0 0,0 0 1 0 0,0 1 0 0 0,0-1 0 0 0,1 1 0 0 0,-1-1 0 0 0,0 1-1 0 0,1-1 1 0 0,-1 1 0 0 0,1 0 0 0 0,-1 0 0 0 0,1 0-1 0 0,0 0 1 0 0,-1 0 0 0 0,1 0 0 0 0,0 0 0 0 0,0 1 0 0 0,-1-1-1 0 0,1 0 1 0 0,0 1 0 0 0,0 0 0 0 0,0-1 0 0 0,0 1 0 0 0,0 0-1 0 0,0 0 1 0 0,0 0 0 0 0,0 0 0 0 0,0 0 0 0 0,0 1 0 0 0,-1-1-1 0 0,1 1 1 0 0,0-1 0 0 0,0 1 0 0 0,0 0 0 0 0,0-1-1 0 0,2 3 1 0 0,-1-1-49 0 0,0 0-1 0 0,0 0 1 0 0,-1 0-1 0 0,1 0 0 0 0,-1 1 1 0 0,0-1-1 0 0,1 1 1 0 0,-1-1-1 0 0,0 1 1 0 0,0 0-1 0 0,-1 0 0 0 0,1 0 1 0 0,-1 0-1 0 0,1 0 1 0 0,-1 0-1 0 0,0 0 1 0 0,0 1-1 0 0,0-1 0 0 0,-1 0 1 0 0,1 7-1 0 0,-1-8 31 0 0,0-1-1 0 0,0 1 1 0 0,0 0 0 0 0,0 0-1 0 0,-1-1 1 0 0,1 1 0 0 0,-1 0-1 0 0,1-1 1 0 0,-1 1 0 0 0,1 0-1 0 0,-1-1 1 0 0,0 1-1 0 0,0-1 1 0 0,0 1 0 0 0,0-1-1 0 0,0 0 1 0 0,0 1 0 0 0,0-1-1 0 0,-1 0 1 0 0,1 0 0 0 0,0 1-1 0 0,-1-1 1 0 0,1 0-1 0 0,-1-1 1 0 0,1 1 0 0 0,-1 0-1 0 0,1 0 1 0 0,-1-1 0 0 0,0 1-1 0 0,-2 0 1 0 0,-4 1-852 0 0,-2 0 1 0 0,1-1-1 0 0,0-1 0 0 0,-16 1 1 0 0,18-2-762 0 0,0 1-985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2748 0 0,'0'0'6725'0'0,"1"16"-6286"0"0,-4 139 1306 0 0,3-153-1651 0 0,0 1-1 0 0,0-1 1 0 0,0 1 0 0 0,1-1-1 0 0,-1 1 1 0 0,0-1-1 0 0,1 1 1 0 0,0-1 0 0 0,0 1-1 0 0,0-1 1 0 0,0 0 0 0 0,0 1-1 0 0,0-1 1 0 0,0 0-1 0 0,1 0 1 0 0,-1 0 0 0 0,1 0-1 0 0,2 3 1 0 0,-3-5-94 0 0,0 1-1 0 0,0 0 1 0 0,0 0-1 0 0,0-1 1 0 0,0 1-1 0 0,0-1 1 0 0,1 1-1 0 0,-1-1 1 0 0,0 0-1 0 0,0 1 1 0 0,0-1-1 0 0,1 0 1 0 0,-1 0-1 0 0,0 0 1 0 0,0 0-1 0 0,1 0 1 0 0,-1 0 0 0 0,0 0-1 0 0,0 0 1 0 0,1 0-1 0 0,-1-1 1 0 0,0 1-1 0 0,0 0 1 0 0,0-1-1 0 0,1 1 1 0 0,-1-1-1 0 0,0 1 1 0 0,0-1-1 0 0,0 0 1 0 0,0 0-1 0 0,0 1 1 0 0,0-1 0 0 0,0 0-1 0 0,0 0 1 0 0,-1 0-1 0 0,1 0 1 0 0,0 0-1 0 0,0 0 1 0 0,0-1-1 0 0,6-8-217 0 0,-1 1 0 0 0,0-1 0 0 0,-1-1-1 0 0,0 1 1 0 0,0-1 0 0 0,-1 1 0 0 0,0-1 0 0 0,3-20 0 0 0,-4 13-2468 0 0,-1 1 0 0 0,1-30 0 0 0,-3 42-26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0 261 1084 0 0,'0'0'7466'0'0,"4"-16"-6924"0"0,3-15-164 0 0,-2-1 0 0 0,4-56 0 0 0,-9 9 414 0 0,26 124-252 0 0,-20-31-572 0 0,1 0 1 0 0,0 0-1 0 0,15 19 0 0 0,-19-28 37 0 0,1 0 1 0 0,0 0 0 0 0,0 0 0 0 0,1 0-1 0 0,-1-1 1 0 0,1 0 0 0 0,0 0 0 0 0,0 0-1 0 0,1 0 1 0 0,-1-1 0 0 0,8 3 0 0 0,-12-6-18 0 0,0 1 0 0 0,-1-1 0 0 0,1 0 1 0 0,0-1-1 0 0,0 1 0 0 0,0 0 0 0 0,0 0 1 0 0,0 0-1 0 0,-1 0 0 0 0,1-1 0 0 0,0 1 1 0 0,0 0-1 0 0,0-1 0 0 0,-1 1 0 0 0,1-1 1 0 0,0 1-1 0 0,-1-1 0 0 0,1 1 0 0 0,0-1 1 0 0,-1 1-1 0 0,1-1 0 0 0,0 0 0 0 0,-1 1 1 0 0,1-1-1 0 0,-1 0 0 0 0,1 0 0 0 0,-1 1 1 0 0,0-1-1 0 0,1 0 0 0 0,-1 0 0 0 0,0 0 1 0 0,1 1-1 0 0,-1-1 0 0 0,0 0 0 0 0,0 0 1 0 0,0 0-1 0 0,0 0 0 0 0,0-1 0 0 0,6-47-326 0 0,-5 35 237 0 0,1-1-138 0 0,-2 6-518 0 0,1 1-1 0 0,0-1 0 0 0,1 1 0 0 0,0-1 0 0 0,0 1 1 0 0,1 0-1 0 0,5-11 0 0 0,0 8-1655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63 1612 0 0,'0'0'6189'0'0,"0"98"-6181"0"0,0-79-8 0 0,2 2-60 0 0,0-3 60 0 0,0-4 8 0 0,2-2-8 0 0,0-3-468 0 0,2-6-508 0 0,0-1-549 0 0,5-2-403 0 0,-3 0-524 0 0</inkml:trace>
  <inkml:trace contextRef="#ctx0" brushRef="#br0" timeOffset="1">233 0 6437 0 0,'0'0'3128'0'0,"-123"9"-3116"0"0,102-9-12 0 0,0 2-64 0 0,5-2 0 0 0,0 0-56 0 0,3 1-512 0 0,3-1-500 0 0,2 0-816 0 0,4 0-505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12 568 0 0,'0'0'7615'0'0,"-1"15"-7159"0"0,-4 70 668 0 0,5-83-1049 0 0,0 1 0 0 0,0-1 0 0 0,1 0 1 0 0,-1 0-1 0 0,1 0 0 0 0,-1 0 0 0 0,1 0 0 0 0,0 1 1 0 0,0-1-1 0 0,0-1 0 0 0,0 1 0 0 0,0 0 0 0 0,0 0 0 0 0,0 0 1 0 0,1 0-1 0 0,-1-1 0 0 0,1 1 0 0 0,-1-1 0 0 0,1 1 1 0 0,0-1-1 0 0,-1 0 0 0 0,4 2 0 0 0,-1-1-49 0 0,0 1 0 0 0,1-2 0 0 0,-1 1 0 0 0,1 0 0 0 0,-1-1 0 0 0,1 0 0 0 0,0 0 0 0 0,0 0 0 0 0,0-1 0 0 0,6 1 0 0 0,-6-1-63 0 0,1 0-1 0 0,-1-1 0 0 0,1 0 1 0 0,-1 1-1 0 0,0-2 0 0 0,1 1 1 0 0,-1-1-1 0 0,0 0 0 0 0,6-3 0 0 0,-9 4 25 0 0,0 0 0 0 0,1 0 0 0 0,-1 0 0 0 0,0-1 0 0 0,0 1 0 0 0,-1-1 0 0 0,1 0 0 0 0,0 0 0 0 0,-1 1 0 0 0,1-1 0 0 0,-1 0 0 0 0,1 0 0 0 0,-1 0 0 0 0,0-1 0 0 0,0 1 0 0 0,0 0 0 0 0,0 0 0 0 0,0-1 0 0 0,1-3 0 0 0,-2 2 14 0 0,-1 0 1 0 0,1 0-1 0 0,-1 0 1 0 0,1 0-1 0 0,-1 0 1 0 0,0 0-1 0 0,-1 0 1 0 0,1 1-1 0 0,-1-1 1 0 0,1 1-1 0 0,-1-1 1 0 0,0 1-1 0 0,0-1 1 0 0,-1 1-1 0 0,1 0 0 0 0,-1 0 1 0 0,0 0-1 0 0,1 0 1 0 0,-1 1-1 0 0,-1-1 1 0 0,1 1-1 0 0,0 0 1 0 0,0 0-1 0 0,-6-3 1 0 0,1 0-469 0 0,0 1 1 0 0,-1 0 0 0 0,1 0 0 0 0,-1 1-1 0 0,0 0 1 0 0,0 0 0 0 0,0 1 0 0 0,-1 0-1 0 0,-14-1 1 0 0,18 4-3068 0 0,5 3 553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54 5813 0 0,'0'0'5891'0'0,"-3"6"-5671"0"0,0-1-169 0 0,2-4-34 0 0,0 1 0 0 0,0 0 0 0 0,0-1 0 0 0,0 1 0 0 0,0 0 0 0 0,0 0-1 0 0,0 0 1 0 0,1 0 0 0 0,-1-1 0 0 0,1 1 0 0 0,-1 0 0 0 0,1 0 0 0 0,0 3 0 0 0,0-4-9 0 0,0 0 1 0 0,1 0-1 0 0,-1 0 1 0 0,1 0 0 0 0,-1 0-1 0 0,1 0 1 0 0,-1 0-1 0 0,1 0 1 0 0,-1 0-1 0 0,1 0 1 0 0,0 0 0 0 0,0 0-1 0 0,-1 0 1 0 0,1-1-1 0 0,0 1 1 0 0,0 0-1 0 0,0 0 1 0 0,0-1 0 0 0,0 1-1 0 0,0-1 1 0 0,0 1-1 0 0,0-1 1 0 0,0 1-1 0 0,0-1 1 0 0,0 0 0 0 0,1 0-1 0 0,-1 1 1 0 0,0-1-1 0 0,0 0 1 0 0,0 0-1 0 0,0 0 1 0 0,0 0 0 0 0,1 0-1 0 0,-1 0 1 0 0,2-1-1 0 0,0 1-75 0 0,-1 0-1 0 0,1 0 1 0 0,0-1-1 0 0,0 1 1 0 0,-1-1-1 0 0,1 0 1 0 0,-1 1-1 0 0,1-1 1 0 0,0 0-1 0 0,-1 0 1 0 0,0-1-1 0 0,1 1 1 0 0,-1 0-1 0 0,4-4 1 0 0,-4 2-39 0 0,0-1 1 0 0,0 1-1 0 0,0 0 0 0 0,-1-1 1 0 0,0 1-1 0 0,0-1 1 0 0,0 0-1 0 0,0 1 1 0 0,0-1-1 0 0,-1 0 1 0 0,1 1-1 0 0,-1-1 0 0 0,0 0 1 0 0,-1-6-1 0 0,0 7-285 0 0,1 1 0 0 0,0 0 0 0 0,-1-1 0 0 0,0 1 0 0 0,1 0-1 0 0,-1-1 1 0 0,0 1 0 0 0,0 0 0 0 0,-1 0 0 0 0,1 0 0 0 0,0 0-1 0 0,-1 0 1 0 0,1 0 0 0 0,-3-2 0 0 0,0 1-2538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1664 0 0,'0'0'9194'0'0,"5"17"-9033"0"0,2 17-120 0 0,20 77 9 0 0,-23-100-84 0 0,0-1 1 0 0,1 0-1 0 0,0-1 0 0 0,0 1 0 0 0,1-1 0 0 0,14 16 0 0 0,-18-23-143 0 0,0 0 0 0 0,0 1-1 0 0,0-1 1 0 0,1-1 0 0 0,-1 1-1 0 0,1 0 1 0 0,-1-1 0 0 0,1 1 0 0 0,0-1-1 0 0,-1 0 1 0 0,1 0 0 0 0,0 0 0 0 0,3 1-1 0 0,-4-2-130 0 0,0 0 0 0 0,0 0 0 0 0,0 0-1 0 0,0 0 1 0 0,0-1 0 0 0,0 1 0 0 0,0-1-1 0 0,0 1 1 0 0,0-1 0 0 0,0 0 0 0 0,0 1-1 0 0,-1-1 1 0 0,1 0 0 0 0,0 0 0 0 0,-1 0 0 0 0,1-1-1 0 0,0 1 1 0 0,-1 0 0 0 0,0-1 0 0 0,1 1-1 0 0,2-4 1 0 0,2-5-1302 0 0</inkml:trace>
  <inkml:trace contextRef="#ctx0" brushRef="#br0" timeOffset="1">192 160 1140 0 0,'0'0'3540'0'0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 2892 0 0,'0'0'10857'0'0,"-7"-7"-8999"0"0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6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1036 0 0,'0'0'9550'0'0,"3"10"-9390"0"0,1 17 192 0 0,0 54 1 0 0,0 10 1567 0 0,-4-89-1931 0 0,0 1 1 0 0,0-1 0 0 0,1 0 0 0 0,-1 1 0 0 0,1-1 0 0 0,-1 0 0 0 0,1 1 0 0 0,0-1 0 0 0,0 0 0 0 0,0 0 0 0 0,0 0-1 0 0,0 0 1 0 0,1 0 0 0 0,-1 0 0 0 0,1 0 0 0 0,-1 0 0 0 0,1-1 0 0 0,0 1 0 0 0,-1-1 0 0 0,1 1 0 0 0,0-1 0 0 0,0 1 0 0 0,0-1-1 0 0,0 0 1 0 0,0 0 0 0 0,0 0 0 0 0,1 0 0 0 0,-1-1 0 0 0,0 1 0 0 0,0 0 0 0 0,1-1 0 0 0,-1 0 0 0 0,0 1 0 0 0,1-1-1 0 0,-1 0 1 0 0,0 0 0 0 0,1 0 0 0 0,4-1 0 0 0,8-2-1587 0 0,1 0 0 0 0,0-1 1 0 0,-1-1-1 0 0,25-10 0 0 0,-23 8-1113 0 0,1 0 683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3864 0 0,'0'0'8743'0'0,"0"17"-8315"0"0,0 3-367 0 0,3 112 595 0 0,-4-132-739 0 0,1 1-1 0 0,0-1 1 0 0,0 0 0 0 0,0 1-1 0 0,0-1 1 0 0,0 1 0 0 0,0-1-1 0 0,0 1 1 0 0,0-1 0 0 0,0 0-1 0 0,0 1 1 0 0,0-1 0 0 0,0 1-1 0 0,0-1 1 0 0,0 0 0 0 0,0 1-1 0 0,0-1 1 0 0,0 1 0 0 0,1-1-1 0 0,-1 0 1 0 0,0 1 0 0 0,0-1-1 0 0,0 0 1 0 0,1 1 0 0 0,-1-1-1 0 0,0 0 1 0 0,1 1 0 0 0,-1-1-1 0 0,0 0 1 0 0,0 1 0 0 0,1-1-1 0 0,-1 0 1 0 0,0 0 0 0 0,1 0-1 0 0,-1 1 1 0 0,1-1 0 0 0,-1 0 0 0 0,0 0-1 0 0,1 0 1 0 0,-1 0 0 0 0,1 0-1 0 0,-1 0 1 0 0,0 0 0 0 0,1 1-1 0 0,-1-1 1 0 0,1 0 0 0 0,-1-1-1 0 0,1 1 1 0 0,-1 0 0 0 0,0 0-1 0 0,1 0 1 0 0,-1 0 0 0 0,1 0-1 0 0,-1 0 1 0 0,0 0 0 0 0,1-1-1 0 0,-1 1 1 0 0,0 0 0 0 0,1 0-1 0 0,0-1 1 0 0,16-20-5410 0 0,-11 9 2669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60 5713 0 0,'109'-55'2422'0'0,"-107"51"-339"0"0,-17 6-1016 0 0,-31 7-289 0 0,37-7-499 0 0,-121 21-537 0 0,73-14-3095 0 0,52-9 2239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0 237 4860 0 0,'0'0'5885'0'0,"7"3"-5761"0"0,-6-3-122 0 0,0 1 10 0 0,1 0 0 0 0,0-1 0 0 0,-1 1-1 0 0,1 0 1 0 0,-1-1 0 0 0,1 1 0 0 0,0-1 0 0 0,-1 0 0 0 0,1 0 0 0 0,0 1 0 0 0,-1-1 0 0 0,1 0-1 0 0,0 0 1 0 0,2-1 0 0 0,-2 0 18 0 0,-1-1 0 0 0,1 1 0 0 0,-1-1-1 0 0,0 1 1 0 0,1-1 0 0 0,-1 1 0 0 0,0-1-1 0 0,0 0 1 0 0,0 0 0 0 0,0 1 0 0 0,-1-1-1 0 0,1 0 1 0 0,0 0 0 0 0,-1 0 0 0 0,1 0 0 0 0,-1 0-1 0 0,0-3 1 0 0,7-27 338 0 0,-2 5-305 0 0,2 0 0 0 0,0 1 0 0 0,1 0 0 0 0,16-31 0 0 0,-24 56-58 0 0,0 0 0 0 0,0 0 0 0 0,1 0 0 0 0,-1 0 0 0 0,0 1-1 0 0,1-1 1 0 0,-1 0 0 0 0,1 0 0 0 0,-1 1 0 0 0,1-1 0 0 0,-1 0-1 0 0,1 1 1 0 0,-1-1 0 0 0,1 1 0 0 0,0-1 0 0 0,-1 1 0 0 0,1-1 0 0 0,0 1-1 0 0,0-1 1 0 0,-1 1 0 0 0,1 0 0 0 0,0-1 0 0 0,0 1 0 0 0,0 0-1 0 0,-1 0 1 0 0,1-1 0 0 0,0 1 0 0 0,0 0 0 0 0,0 0 0 0 0,0 0-1 0 0,1 0 1 0 0,0 1-33 0 0,-1 0 0 0 0,1 0-1 0 0,-1 0 1 0 0,1 0-1 0 0,-1 1 1 0 0,0-1 0 0 0,1 0-1 0 0,-1 1 1 0 0,0-1 0 0 0,0 1-1 0 0,0-1 1 0 0,0 1 0 0 0,1 3-1 0 0,22 61-505 0 0,-23-63 598 0 0,44 137 794 0 0,-45-136-691 0 0,0-3-259 0 0,-14-3-32 0 0,0 1 0 0 0,0-2-1 0 0,0 1 1 0 0,0-2 0 0 0,1 0-1 0 0,-1-1 1 0 0,1 0 0 0 0,0-1 0 0 0,-19-12-1 0 0,29 16 26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1 253 6409 0 0,'0'0'5141'0'0,"3"-16"-4841"0"0,7-29-175 0 0,3-59 0 0 0,-13 103-112 0 0,0-1 0 0 0,0 1 0 0 0,0-1 1 0 0,0 0-1 0 0,0 1 0 0 0,0-1 0 0 0,1 1 0 0 0,-1-1 0 0 0,0 1 0 0 0,1-1 0 0 0,-1 1 0 0 0,1-1 0 0 0,0 1 0 0 0,0-1 0 0 0,-1 1 0 0 0,1-1 0 0 0,0 1 0 0 0,0 0 0 0 0,0 0 0 0 0,0-1 0 0 0,0 1 0 0 0,3-1 0 0 0,-3 2-62 0 0,1 0 0 0 0,-1 0 0 0 0,1 1 0 0 0,0-1 0 0 0,-1 0 0 0 0,1 1 0 0 0,-1-1 0 0 0,1 1 0 0 0,-1 0 0 0 0,1 0 0 0 0,-1-1 0 0 0,1 1 0 0 0,-1 0 0 0 0,0 0 0 0 0,1 0 0 0 0,-1 1 0 0 0,0-1 0 0 0,0 0 0 0 0,0 0 0 0 0,0 1 0 0 0,0-1 0 0 0,0 0 0 0 0,1 4 0 0 0,22 27-618 0 0,-15-17 757 0 0,1-1 0 0 0,0-1 1 0 0,2 1-1 0 0,-1-2 1 0 0,25 21-1 0 0,-36-33-91 0 0,1 0 0 0 0,-1 1-1 0 0,0-1 1 0 0,0 0 0 0 0,1 0 0 0 0,-1 0-1 0 0,0 0 1 0 0,1 1 0 0 0,-1-1 0 0 0,0 0-1 0 0,1 0 1 0 0,-1 0 0 0 0,0 0-1 0 0,0 0 1 0 0,1 0 0 0 0,-1 0 0 0 0,0 0-1 0 0,1 0 1 0 0,-1 0 0 0 0,0 0 0 0 0,1 0-1 0 0,-1 0 1 0 0,0 0 0 0 0,1 0 0 0 0,-1 0-1 0 0,0-1 1 0 0,0 1 0 0 0,1 0 0 0 0,-1 0-1 0 0,0 0 1 0 0,0 0 0 0 0,1 0 0 0 0,-1-1-1 0 0,0 1 1 0 0,0 0 0 0 0,1 0 0 0 0,-1-1-1 0 0,6-15-140 0 0,-4-20 10 0 0,-2 35 148 0 0,-1-26-280 0 0,3-47-1218 0 0,-1 69 709 0 0,0 1 0 0 0,0-1 0 0 0,1 1-1 0 0,-1-1 1 0 0,1 1 0 0 0,0 0-1 0 0,4-8 1 0 0,4 1-2088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0 948 0 0,'0'0'7755'0'0,"-20"12"-7615"0"0,-60 39-61 0 0,74-47-64 0 0,0 0 0 0 0,1 1 1 0 0,-1 0-1 0 0,1 0 0 0 0,0 0 0 0 0,1 1 0 0 0,-1-1 0 0 0,1 1 0 0 0,0 0 0 0 0,1 1 1 0 0,-1-1-1 0 0,1 1 0 0 0,1-1 0 0 0,-1 1 0 0 0,1 0 0 0 0,0 0 0 0 0,0 0 0 0 0,1 0 1 0 0,0 0-1 0 0,1 0 0 0 0,-1 1 0 0 0,1-1 0 0 0,1 0 0 0 0,-1 0 0 0 0,2 8 1 0 0,-1-13-33 0 0,-1 0 0 0 0,1 0 1 0 0,-1 0-1 0 0,1 0 1 0 0,0 0-1 0 0,0 0 0 0 0,0 0 1 0 0,0 0-1 0 0,0 0 1 0 0,0 0-1 0 0,0 0 0 0 0,1 0 1 0 0,-1-1-1 0 0,1 1 1 0 0,-1 0-1 0 0,1-1 1 0 0,0 0-1 0 0,-1 1 0 0 0,1-1 1 0 0,0 0-1 0 0,0 0 1 0 0,0 0-1 0 0,0 0 0 0 0,0 0 1 0 0,0 0-1 0 0,0-1 1 0 0,1 1-1 0 0,-1-1 0 0 0,0 1 1 0 0,0-1-1 0 0,0 0 1 0 0,1 0-1 0 0,-1 0 1 0 0,0 0-1 0 0,0 0 0 0 0,0 0 1 0 0,1-1-1 0 0,2 0 1 0 0,-2 0-11 0 0,0 1 0 0 0,0-1 0 0 0,0 1 0 0 0,0-1 0 0 0,-1 0 1 0 0,1 0-1 0 0,0 0 0 0 0,0 0 0 0 0,-1-1 0 0 0,1 1 0 0 0,-1-1 1 0 0,1 0-1 0 0,-1 0 0 0 0,0 0 0 0 0,0 0 0 0 0,0 0 0 0 0,0 0 0 0 0,0 0 1 0 0,0-1-1 0 0,0 1 0 0 0,-1-1 0 0 0,1 1 0 0 0,-1-1 0 0 0,0 1 1 0 0,0-1-1 0 0,0 0 0 0 0,0 0 0 0 0,0 0 0 0 0,0-5 0 0 0,-1 7 108 0 0,0 0-1 0 0,0 0 0 0 0,-1 0 0 0 0,1 0 0 0 0,0 1 1 0 0,0-1-1 0 0,0 0 0 0 0,0 0 0 0 0,0 0 0 0 0,0 0 1 0 0,0 0-1 0 0,0 1 0 0 0,0-1 0 0 0,0 0 0 0 0,1 0 0 0 0,-1 0 1 0 0,0 0-1 0 0,0 1 0 0 0,1-1 0 0 0,-1 0 0 0 0,1 0 1 0 0,-1 1-1 0 0,1-1 0 0 0,-1 0 0 0 0,1 0 0 0 0,-1 1 1 0 0,1-1-1 0 0,0 1 0 0 0,-1-1 0 0 0,1 1 0 0 0,0-1 1 0 0,-1 1-1 0 0,1-1 0 0 0,0 1 0 0 0,0-1 0 0 0,-1 1 1 0 0,1 0-1 0 0,0-1 0 0 0,0 1 0 0 0,0 0 0 0 0,0 0 1 0 0,-1 0-1 0 0,1 0 0 0 0,0 0 0 0 0,0 0 0 0 0,0 0 0 0 0,0 0 1 0 0,0 0-1 0 0,-1 0 0 0 0,1 0 0 0 0,0 0 0 0 0,0 1 1 0 0,0-1-1 0 0,1 1 0 0 0,20 0-1851 0 0,11-1-1249 0 0,-21 0 261 0 0,-18 0-788 0 0,-89 0 2370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 2612 0 0,'0'0'7982'0'0,"-18"0"-7596"0"0,-4-1-267 0 0,8 0-54 0 0,1 1 0 0 0,0 0 0 0 0,-1 1 0 0 0,-15 3 0 0 0,24-3-37 0 0,0 0 0 0 0,0 0-1 0 0,0 1 1 0 0,0-1 0 0 0,1 1-1 0 0,-1 0 1 0 0,1 0 0 0 0,-1 1-1 0 0,1-1 1 0 0,0 1 0 0 0,0 0-1 0 0,0 0 1 0 0,0 0 0 0 0,1 1-1 0 0,-1-1 1 0 0,1 1 0 0 0,0 0-1 0 0,0 0 1 0 0,0 0 0 0 0,-3 6-1 0 0,5-7-73 0 0,0 0 0 0 0,0 1 0 0 0,0-1 0 0 0,0 1 0 0 0,1-1 0 0 0,-1 1 0 0 0,1-1 0 0 0,0 1 0 0 0,0-1 0 0 0,0 1 0 0 0,0-1 0 0 0,1 1 0 0 0,0-1 1 0 0,-1 1-1 0 0,1-1 0 0 0,0 0 0 0 0,1 1 0 0 0,-1-1 0 0 0,0 0 0 0 0,1 0 0 0 0,0 0 0 0 0,0 0 0 0 0,0 0 0 0 0,0 0 0 0 0,0-1 0 0 0,1 1 0 0 0,-1 0 0 0 0,1-1 0 0 0,4 3 0 0 0,0 1-688 0 0,1-1 0 0 0,0 0 0 0 0,0-1 0 0 0,1 0 1 0 0,-1 0-1 0 0,1-1 0 0 0,13 4 0 0 0,-1-3-2333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22 3532 0 0,'0'0'6445'0'0,"-105"-21"-6329"0"0,93 21-116 0 0,2 0-112 0 0,1 0-276 0 0,1 0-648 0 0,4 0-952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4 266 6569 0 0,'0'0'3460'0'0,"0"-15"-3165"0"0,-4-145 544 0 0,22 171-325 0 0,17 35-1215 0 0,-26-34 528 0 0,0 1-1 0 0,1-2 1 0 0,19 20-1 0 0,-22-25 14 0 0,30 22 126 0 0,-37-27 17 0 0,1-1 0 0 0,-1 1 0 0 0,1-1 0 0 0,-1 0 0 0 0,1 1 0 0 0,-1-1-1 0 0,1 0 1 0 0,-1 1 0 0 0,1-1 0 0 0,-1 0 0 0 0,1 0 0 0 0,0 1 0 0 0,-1-1 0 0 0,1 0-1 0 0,-1 0 1 0 0,1 0 0 0 0,0 0 0 0 0,-1 0 0 0 0,1 0 0 0 0,0 0 0 0 0,-1 0 0 0 0,1 0-1 0 0,-1 0 1 0 0,1 0 0 0 0,0-1 0 0 0,-1 1 0 0 0,1 0 0 0 0,-1 0 0 0 0,1 0 0 0 0,-1-1-1 0 0,1 1 1 0 0,0 0 0 0 0,-1-1 0 0 0,1 1 0 0 0,-1-1 0 0 0,0 1 0 0 0,1-1 0 0 0,-1 1-1 0 0,1 0 1 0 0,-1-1 0 0 0,0 1 0 0 0,1-1 0 0 0,-1 0 0 0 0,0 1 0 0 0,1-1 0 0 0,-1 1-1 0 0,0-1 1 0 0,0 1 0 0 0,0-1 0 0 0,1 0 0 0 0,-1 1 0 0 0,0-1 0 0 0,0 0 0 0 0,0 1-1 0 0,0-1 1 0 0,0-1 0 0 0,2-67-38 0 0,-3 50 21 0 0,2 0 1 0 0,0 0-1 0 0,1 0 0 0 0,0 0 0 0 0,10-32 1 0 0,-12 50 43 0 0,1 0 1 0 0,-1 0-1 0 0,0-1 1 0 0,1 1-1 0 0,-1 0 1 0 0,1 0-1 0 0,-1 0 1 0 0,1 0-1 0 0,-1 0 1 0 0,1 0-1 0 0,0 0 1 0 0,0 0-1 0 0,-1 0 1 0 0,1 0 0 0 0,0 0-1 0 0,0 1 1 0 0,0-1-1 0 0,0 0 1 0 0,0 1-1 0 0,0-1 1 0 0,0 0-1 0 0,2 0 1 0 0,-2 1 14 0 0,0 0 0 0 0,0 1 1 0 0,0-1-1 0 0,0 0 1 0 0,-1 0-1 0 0,1 1 1 0 0,0-1-1 0 0,0 1 0 0 0,0-1 1 0 0,0 0-1 0 0,0 1 1 0 0,0 0-1 0 0,-1-1 0 0 0,1 1 1 0 0,0-1-1 0 0,0 1 1 0 0,-1 0-1 0 0,1 0 1 0 0,-1-1-1 0 0,2 3 0 0 0,2 2 27 0 0,-1 1-1 0 0,1 0 0 0 0,-1 0 0 0 0,-1 1 0 0 0,1-1 1 0 0,1 8-1 0 0,0 7 279 0 0,-2 1 0 0 0,-1 0 0 0 0,0 0 0 0 0,-5 42 0 0 0,0 11-226 0 0,4-74-244 0 0,1 0 1 0 0,-1 0-1 0 0,1 0 0 0 0,-1 0 0 0 0,1 0 1 0 0,0 0-1 0 0,-1 0 0 0 0,1 0 0 0 0,0 0 1 0 0,-1-1-1 0 0,1 1 0 0 0,0 0 0 0 0,0 0 1 0 0,0-1-1 0 0,0 1 0 0 0,0-1 0 0 0,0 1 1 0 0,0-1-1 0 0,0 1 0 0 0,0-1 0 0 0,0 0 1 0 0,0 1-1 0 0,0-1 0 0 0,0 0 0 0 0,0 0 1 0 0,0 0-1 0 0,0 0 0 0 0,0 0 1 0 0,0 0-1 0 0,0 0 0 0 0,0 0 0 0 0,1 0 1 0 0,-1-1-1 0 0,0 1 0 0 0,0 0 0 0 0,1-1 1 0 0,5 1-1481 0 0,5 0-1337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 5128 0 0,'0'0'3525'0'0,"-115"2"-3517"0"0,99-1-16 0 0,3 1-36 0 0,3 3-500 0 0,0-3-704 0 0,4 5-913 0 0,6 0-1111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5541 0 0,'0'0'3408'0'0,"5"-16"-3010"0"0,2-9-330 0 0,38-110 529 0 0,-44 133-570 0 0,-1 1 0 0 0,0-1 0 0 0,1 1 0 0 0,-1-1 0 0 0,1 1 0 0 0,0 0 0 0 0,-1-1 0 0 0,1 1 0 0 0,0 0 0 0 0,0 0 0 0 0,0-1 0 0 0,0 1 0 0 0,0 0 0 0 0,0 0 0 0 0,0 0 1 0 0,0 0-1 0 0,0 0 0 0 0,0 0 0 0 0,1 1 0 0 0,-1-1 0 0 0,0 0 0 0 0,1 1 0 0 0,-1-1 0 0 0,3 0 0 0 0,-2 2-7 0 0,-1 0-1 0 0,1 0 1 0 0,-1 0 0 0 0,1 0-1 0 0,-1 0 1 0 0,0 0 0 0 0,0 1-1 0 0,1-1 1 0 0,-1 0 0 0 0,0 1-1 0 0,0-1 1 0 0,0 1 0 0 0,0-1-1 0 0,-1 1 1 0 0,1 0 0 0 0,0-1-1 0 0,-1 1 1 0 0,1 0 0 0 0,-1 0-1 0 0,1 2 1 0 0,15 51 16 0 0,13 86-1 0 0,-29-141-48 0 0,0 1 0 0 0,0-1-1 0 0,0 0 1 0 0,0 0 0 0 0,1 1-1 0 0,-1-1 1 0 0,0 0 0 0 0,-1 0-1 0 0,1 1 1 0 0,0-1 0 0 0,0 0 0 0 0,0 0-1 0 0,0 1 1 0 0,0-1 0 0 0,0 0-1 0 0,0 0 1 0 0,0 1 0 0 0,0-1-1 0 0,0 0 1 0 0,-1 0 0 0 0,1 1-1 0 0,0-1 1 0 0,0 0 0 0 0,0 0-1 0 0,0 0 1 0 0,-1 1 0 0 0,1-1-1 0 0,0 0 1 0 0,0 0 0 0 0,-1 0-1 0 0,1 0 1 0 0,0 0 0 0 0,0 1 0 0 0,0-1-1 0 0,-1 0 1 0 0,1 0 0 0 0,0 0-1 0 0,-1 0 1 0 0,1 0 0 0 0,0 0-1 0 0,0 0 1 0 0,-1 0 0 0 0,1 0-1 0 0,0 0 1 0 0,0 0 0 0 0,-1 0-1 0 0,1 0 1 0 0,-22-7 76 0 0,-34-23-514 0 0,40 21-1177 0 0,13 8 827 0 0,-5-2-1118 0 0,24 11-1607 0 0,84 37 1255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7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3888 0 0,'0'0'5857'0'0,"-17"1"-5421"0"0,6 0-367 0 0,-8 0 88 0 0,-1 1 0 0 0,1 0 0 0 0,-1 2 0 0 0,1 0 0 0 0,-35 13 0 0 0,51-15-128 0 0,0 0 0 0 0,0 0 1 0 0,0 1-1 0 0,0-1 0 0 0,0 1 1 0 0,0-1-1 0 0,0 1 1 0 0,1 0-1 0 0,0 0 0 0 0,-1 0 1 0 0,1 0-1 0 0,0 1 0 0 0,1-1 1 0 0,-1 1-1 0 0,1-1 0 0 0,-1 1 1 0 0,1-1-1 0 0,0 1 1 0 0,0 0-1 0 0,1-1 0 0 0,-1 1 1 0 0,1 0-1 0 0,0 0 0 0 0,0 0 1 0 0,0-1-1 0 0,0 1 0 0 0,0 0 1 0 0,1 0-1 0 0,1 4 0 0 0,-1-2-138 0 0,0 0-1 0 0,1 0 1 0 0,0 0-1 0 0,0 0 0 0 0,0 0 1 0 0,1-1-1 0 0,0 1 1 0 0,0-1-1 0 0,0 1 0 0 0,1-1 1 0 0,0 0-1 0 0,0 0 1 0 0,0-1-1 0 0,0 1 0 0 0,1-1 1 0 0,0 0-1 0 0,5 4 1 0 0,-1-4-672 0 0,1 0 0 0 0,-1-1 0 0 0,1 0 0 0 0,0 0 1 0 0,0-1-1 0 0,0 0 0 0 0,0-1 0 0 0,19 0 0 0 0,-7 0-1927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1416 0 0,'0'0'10075'0'0,"-10"21"-8996"0"0,-3-17-508 0 0,0-1 0 0 0,1-1 0 0 0,-27 2-1 0 0,-13-3-2480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5 151 716 0 0,'0'0'8844'0'0,"-1"-10"-8465"0"0,1 4-325 0 0,-2-5 204 0 0,1 0 1 0 0,1-1 0 0 0,0 1-1 0 0,1 0 1 0 0,1-12 0 0 0,-2 20-219 0 0,1 1 1 0 0,-1-1 0 0 0,1 1 0 0 0,0-1 0 0 0,0 0 0 0 0,0 1 0 0 0,0-1 0 0 0,0 1 0 0 0,1 0 0 0 0,-1-1 0 0 0,1 1 0 0 0,-1 0 0 0 0,1 0 0 0 0,0 0 0 0 0,0 0 0 0 0,0 0 0 0 0,0 0 0 0 0,0 1 0 0 0,0-1 0 0 0,0 1 0 0 0,1-1 0 0 0,-1 1-1 0 0,1 0 1 0 0,-1 0 0 0 0,1 0 0 0 0,-1 0 0 0 0,1 0 0 0 0,0 1 0 0 0,4-1 0 0 0,-3 0-89 0 0,0 1-1 0 0,0 0 1 0 0,1 0 0 0 0,-1 1-1 0 0,0-1 1 0 0,0 1-1 0 0,0 0 1 0 0,0 0 0 0 0,-1 0-1 0 0,1 1 1 0 0,0-1-1 0 0,0 1 1 0 0,-1 0 0 0 0,1 0-1 0 0,-1 0 1 0 0,1 0-1 0 0,-1 1 1 0 0,0 0 0 0 0,0-1-1 0 0,0 1 1 0 0,-1 0-1 0 0,1 0 1 0 0,0 1 0 0 0,-1-1-1 0 0,0 0 1 0 0,0 1 0 0 0,0 0-1 0 0,0-1 1 0 0,-1 1-1 0 0,1 0 1 0 0,-1 0 0 0 0,0 0-1 0 0,0 0 1 0 0,-1 0-1 0 0,1 0 1 0 0,-1 0 0 0 0,0 0-1 0 0,0 0 1 0 0,0 0-1 0 0,-1 6 1 0 0,0-8 39 0 0,1 0 0 0 0,-1 0 0 0 0,0-1 0 0 0,0 1 0 0 0,0 0 0 0 0,0-1 0 0 0,0 1 0 0 0,0-1 0 0 0,0 1 0 0 0,0-1 0 0 0,-1 1 0 0 0,1-1-1 0 0,0 0 1 0 0,-1 0 0 0 0,1 0 0 0 0,-1 0 0 0 0,0 0 0 0 0,1 0 0 0 0,-1 0 0 0 0,0 0 0 0 0,-3 1 0 0 0,2-4 1363 0 0,28-5-794 0 0,-11 2-692 0 0,-1 1-1 0 0,0-2 1 0 0,0 1 0 0 0,0-2-1 0 0,-1 0 1 0 0,0 0 0 0 0,0-1-1 0 0,14-13 1 0 0,-25 20 89 0 0,0 1-1 0 0,-1-1 1 0 0,1 1 0 0 0,-1-1-1 0 0,1 0 1 0 0,-1 1 0 0 0,1-1 0 0 0,-1 0-1 0 0,1 1 1 0 0,-1-1 0 0 0,0 0-1 0 0,1 1 1 0 0,-1-1 0 0 0,0 0-1 0 0,0 0 1 0 0,1 0 0 0 0,-1 1-1 0 0,0-1 1 0 0,0 0 0 0 0,0 0-1 0 0,0 0 1 0 0,0 1 0 0 0,0-1 0 0 0,0 0-1 0 0,0 0 1 0 0,0 1 0 0 0,-1-1-1 0 0,1 0 1 0 0,0 0 0 0 0,0 0-1 0 0,-1 1 1 0 0,1-1 0 0 0,-1-1-1 0 0,-1 0 24 0 0,0 1-1 0 0,0-1 0 0 0,0 0 0 0 0,0 1 1 0 0,0-1-1 0 0,0 1 0 0 0,0-1 0 0 0,0 1 1 0 0,-1 0-1 0 0,1 0 0 0 0,-3-1 0 0 0,1 1 48 0 0,0 0 0 0 0,1-1-1 0 0,-1 1 1 0 0,0 1-1 0 0,0-1 1 0 0,0 0 0 0 0,0 1-1 0 0,0 0 1 0 0,0 0-1 0 0,0 0 1 0 0,1 1 0 0 0,-1-1-1 0 0,0 1 1 0 0,0 0-1 0 0,-5 1 1 0 0,8-1 14 0 0,0 0-1 0 0,0 0 1 0 0,0 0 0 0 0,0 0 0 0 0,0 0 0 0 0,0 0-1 0 0,0 0 1 0 0,1 0 0 0 0,-1 1 0 0 0,0-1-1 0 0,1 0 1 0 0,-1 0 0 0 0,1 1 0 0 0,-1-1 0 0 0,1 0-1 0 0,0 1 1 0 0,-1-1 0 0 0,1 1 0 0 0,0-1-1 0 0,0 0 1 0 0,0 1 0 0 0,0-1 0 0 0,0 1 0 0 0,0-1-1 0 0,1 2 1 0 0,0 1 55 0 0,0-1-1 0 0,1 0 1 0 0,-1 0 0 0 0,1 0-1 0 0,0 0 1 0 0,0 0 0 0 0,0 0-1 0 0,0-1 1 0 0,0 1 0 0 0,4 2-1 0 0,3 4 120 0 0,1-1 0 0 0,0-1 0 0 0,0 0 0 0 0,20 10 0 0 0,-22-13-300 0 0,-1-2 1 0 0,1 1-1 0 0,0-1 1 0 0,0 0-1 0 0,0 0 1 0 0,0-1-1 0 0,0 0 1 0 0,0-1-1 0 0,0 1 1 0 0,0-2-1 0 0,0 1 1 0 0,0-1-1 0 0,15-4 0 0 0,-12 2-588 0 0,0 0 0 0 0,0-1 0 0 0,-1-1 0 0 0,1 0 0 0 0,13-9-1 0 0,9-6-3723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2600 0 0,'0'0'7800'0'0,"3"-5"-7574"0"0,1-3-150 0 0,0-1 0 0 0,-1 0 0 0 0,0 0 1 0 0,-1 0-1 0 0,0-1 0 0 0,1-10 0 0 0,-2 8 82 0 0,1 1 1 0 0,1-1 0 0 0,0 0 0 0 0,6-14-1 0 0,-9 25-126 0 0,1 0 1 0 0,-1 0-1 0 0,0 1 0 0 0,1-1 0 0 0,-1 0 0 0 0,0 0 0 0 0,1 0 0 0 0,-1 1 0 0 0,1-1 0 0 0,0 0 0 0 0,-1 0 0 0 0,1 1 0 0 0,-1-1 0 0 0,1 1 0 0 0,0-1 0 0 0,0 0 0 0 0,-1 1 0 0 0,1-1 0 0 0,0 1 0 0 0,0 0 0 0 0,0-1 0 0 0,-1 1 0 0 0,1 0 0 0 0,0-1 0 0 0,0 1 0 0 0,0 0 1 0 0,0 0-1 0 0,1 0 0 0 0,-1 0-29 0 0,1 1 0 0 0,-1-1-1 0 0,0 1 1 0 0,1 0 0 0 0,-1-1 0 0 0,0 1 0 0 0,1 0 0 0 0,-1 0 0 0 0,0 0 0 0 0,0 0 0 0 0,0 0 0 0 0,0 0 0 0 0,0 0 0 0 0,0 1 0 0 0,1 0 0 0 0,23 50-383 0 0,-16-21 363 0 0,-8-25 118 0 0,0 1 0 0 0,0-1 0 0 0,1 0 0 0 0,0 1 0 0 0,0-1-1 0 0,1 0 1 0 0,0 0 0 0 0,0-1 0 0 0,0 1 0 0 0,1 0-1 0 0,-1-1 1 0 0,1 0 0 0 0,1 0 0 0 0,6 7 0 0 0,-9-11-196 0 0,0 0 0 0 0,0 0 0 0 0,0 0 1 0 0,0-1-1 0 0,0 1 0 0 0,0-1 0 0 0,0 1 0 0 0,1-1 1 0 0,-1 0-1 0 0,0 0 0 0 0,0 0 0 0 0,0 0 1 0 0,0 0-1 0 0,0 0 0 0 0,0-1 0 0 0,0 1 0 0 0,1 0 1 0 0,-1-1-1 0 0,0 0 0 0 0,0 0 0 0 0,0 0 1 0 0,-1 1-1 0 0,4-4 0 0 0,2 0-644 0 0,-1 0 1 0 0,-1 0-1 0 0,1-1 0 0 0,-1 0 1 0 0,7-8-1 0 0,3-5-2375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1668 0 0,'0'0'7454'0'0,"-13"2"-7217"0"0,-42 4-51 0 0,55-6-189 0 0,-1 0 1 0 0,0 0-1 0 0,0-1 1 0 0,1 1-1 0 0,-1 0 1 0 0,0 0-1 0 0,1 0 1 0 0,-1 1-1 0 0,0-1 0 0 0,0 0 1 0 0,1 0-1 0 0,-1 0 1 0 0,0 0-1 0 0,0 1 1 0 0,1-1-1 0 0,-1 0 1 0 0,0 1-1 0 0,1-1 1 0 0,-1 1-1 0 0,1-1 1 0 0,-1 0-1 0 0,0 1 0 0 0,1-1 1 0 0,-1 1-1 0 0,1 0 1 0 0,-1-1-1 0 0,1 1 1 0 0,0-1-1 0 0,-1 1 1 0 0,1 0-1 0 0,0-1 1 0 0,-1 1-1 0 0,1 0 0 0 0,0-1 1 0 0,0 1-1 0 0,-1 0 1 0 0,1 0-1 0 0,0-1 1 0 0,0 1-1 0 0,0 0 1 0 0,0 0-1 0 0,0-1 1 0 0,0 1-1 0 0,0 0 1 0 0,0-1-1 0 0,0 1 0 0 0,1 0 1 0 0,-1 0-1 0 0,0-1 1 0 0,0 1-1 0 0,1 0 1 0 0,-1-1-1 0 0,0 1 1 0 0,1 1-1 0 0,21 22-289 0 0,-2-11 319 0 0,25 20 164 0 0,-43-32-152 0 0,0 1 0 0 0,0-1 0 0 0,0 1 0 0 0,-1 0 0 0 0,1 0 0 0 0,-1 0 1 0 0,1 0-1 0 0,-1 0 0 0 0,1 0 0 0 0,-1 0 0 0 0,0 0 0 0 0,0 1 0 0 0,0-1 0 0 0,0 0 0 0 0,-1 1 0 0 0,1 3 0 0 0,-1-6-137 0 0,-30 17-2773 0 0,20-16-1322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21 268 3764 0 0,'0'0'8314'0'0,"-2"4"-8110"0"0,-10 10-227 0 0,7-22-128 0 0,3-38 14 0 0,3 30 302 0 0,3-140-507 0 0,-4 156 362 0 0,1 0 0 0 0,-1-1-1 0 0,1 1 1 0 0,-1-1 0 0 0,1 1 0 0 0,-1 0-1 0 0,1-1 1 0 0,-1 1 0 0 0,1 0-1 0 0,-1 0 1 0 0,1 0 0 0 0,-1-1-1 0 0,1 1 1 0 0,-1 0 0 0 0,1 0-1 0 0,0 0 1 0 0,-1 0 0 0 0,1 0-1 0 0,-1 0 1 0 0,1 0 0 0 0,0 0 0 0 0,-1 0-1 0 0,1 0 1 0 0,-1 0 0 0 0,1 0-1 0 0,0 1 1 0 0,-1-1 0 0 0,1 0-1 0 0,-1 0 1 0 0,1 1 0 0 0,-1-1-1 0 0,1 1 1 0 0,20 7-276 0 0,-9 7 151 0 0,0 2-1 0 0,18 34 0 0 0,-21-34 788 0 0,1 0 1 0 0,23 30-1 0 0,-32-48-712 0 0,0 0-1 0 0,-1 0 1 0 0,1-1-1 0 0,-1 1 1 0 0,1 0-1 0 0,-1 0 1 0 0,0 0 0 0 0,1 0-1 0 0,-1 0 1 0 0,0-1-1 0 0,0 1 1 0 0,0 0-1 0 0,0 0 1 0 0,0 0 0 0 0,0-1-1 0 0,0 1 1 0 0,0 0-1 0 0,0 0 1 0 0,-1 0-1 0 0,1-1 1 0 0,-1 0 0 0 0,-4-41 16 0 0,-10-31-733 0 0,14 68 93 0 0,0-1 0 0 0,1 1 0 0 0,0-1 1 0 0,0 1-1 0 0,0-1 0 0 0,1 0 1 0 0,0 1-1 0 0,0 0 0 0 0,3-10 1 0 0,5 5-3195 0 0,-5 9 1813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1464 0 0,'0'0'7021'0'0,"1"16"-6580"0"0,1 51-43 0 0,-2-64-338 0 0,0-1 0 0 0,0 1 1 0 0,1 0-1 0 0,-1-1 1 0 0,1 1-1 0 0,-1 0 0 0 0,1-1 1 0 0,0 1-1 0 0,0-1 1 0 0,0 1-1 0 0,1-1 1 0 0,-1 0-1 0 0,0 1 0 0 0,1-1 1 0 0,0 0-1 0 0,-1 0 1 0 0,1 0-1 0 0,0 0 0 0 0,0 0 1 0 0,0-1-1 0 0,0 1 1 0 0,0 0-1 0 0,1-1 1 0 0,-1 0-1 0 0,0 1 0 0 0,1-1 1 0 0,-1 0-1 0 0,1 0 1 0 0,-1 0-1 0 0,1-1 0 0 0,0 1 1 0 0,-1-1-1 0 0,1 1 1 0 0,0-1-1 0 0,-1 0 1 0 0,1 0-1 0 0,0 0 0 0 0,-1 0 1 0 0,1-1-1 0 0,0 1 1 0 0,-1-1-1 0 0,1 0 0 0 0,-1 1 1 0 0,1-1-1 0 0,-1 0 1 0 0,1-1-1 0 0,-1 1 1 0 0,1 0-1 0 0,-1-1 0 0 0,0 1 1 0 0,0-1-1 0 0,0 1 1 0 0,0-1-1 0 0,3-3 0 0 0,0-2-104 0 0,0 0-1 0 0,0-1 0 0 0,-1 0 1 0 0,1 0-1 0 0,-2 0 0 0 0,1 0 1 0 0,-1 0-1 0 0,3-17 0 0 0,-4 20 18 0 0,-1-1-1 0 0,0 0 1 0 0,-1 1-1 0 0,1-1 1 0 0,-1 1-1 0 0,0-1 1 0 0,-1 0-1 0 0,1 1 1 0 0,-1-1-1 0 0,0 1 0 0 0,0-1 1 0 0,-1 1-1 0 0,0 0 1 0 0,0-1-1 0 0,-3-5 1 0 0,4 9-43 0 0,-1 0 0 0 0,1 0 0 0 0,-1 0 0 0 0,0 0 0 0 0,0 0 0 0 0,0 0 1 0 0,0 0-1 0 0,0 1 0 0 0,0-1 0 0 0,-1 1 0 0 0,1-1 0 0 0,0 1 0 0 0,-1 0 0 0 0,1 0 0 0 0,-1 0 0 0 0,1 0 1 0 0,-1 1-1 0 0,1-1 0 0 0,-1 1 0 0 0,0-1 0 0 0,1 1 0 0 0,-1 0 0 0 0,0 0 0 0 0,1 0 0 0 0,-1 0 1 0 0,0 1-1 0 0,1-1 0 0 0,-6 2 0 0 0,6-1-225 0 0,0 0 0 0 0,0 0-1 0 0,0 0 1 0 0,0 0 0 0 0,0 0 0 0 0,0 1 0 0 0,0-1 0 0 0,0 1 0 0 0,1-1-1 0 0,-1 1 1 0 0,1-1 0 0 0,-1 1 0 0 0,1 0 0 0 0,-1 0 0 0 0,1 0 0 0 0,0 0-1 0 0,0 0 1 0 0,0 0 0 0 0,0 0 0 0 0,0 0 0 0 0,0 4 0 0 0,-2 8-2521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3388 0 0,'0'0'7138'0'0,"3"-18"-7044"0"0,9-138-782 0 0,-12 155 700 0 0,0 1 1 0 0,0 0-1 0 0,0 0 0 0 0,0-1 0 0 0,0 1 0 0 0,0 0 0 0 0,0-1 0 0 0,0 1 1 0 0,0 0-1 0 0,1 0 0 0 0,-1-1 0 0 0,0 1 0 0 0,0 0 0 0 0,0 0 1 0 0,1-1-1 0 0,-1 1 0 0 0,0 0 0 0 0,0 0 0 0 0,0 0 0 0 0,1 0 0 0 0,-1-1 1 0 0,0 1-1 0 0,1 0 0 0 0,-1 0 0 0 0,0 0 0 0 0,0 0 0 0 0,1 0 1 0 0,-1 0-1 0 0,0 0 0 0 0,1 0 0 0 0,-1-1 0 0 0,0 1 0 0 0,0 0 0 0 0,1 0 1 0 0,-1 0-1 0 0,0 1 0 0 0,1-1 0 0 0,-1 0 0 0 0,0 0 0 0 0,1 0 1 0 0,-1 0-1 0 0,0 0 0 0 0,0 0 0 0 0,1 0 0 0 0,-1 0 0 0 0,0 1 0 0 0,0-1 1 0 0,1 0-1 0 0,-1 0 0 0 0,0 0 0 0 0,0 1 0 0 0,0-1 0 0 0,1 0 1 0 0,-1 0-1 0 0,0 0 0 0 0,0 1 0 0 0,0-1 0 0 0,1 0 0 0 0,-1 0 0 0 0,0 1 1 0 0,0-1-1 0 0,0 1 0 0 0,15 13-328 0 0,14 30 72 0 0,-2-4 1279 0 0,38 45 0 0 0,-65-85-1023 0 0,1 0 0 0 0,-1 0 0 0 0,1 0 0 0 0,-1 0 0 0 0,0 0 0 0 0,1 0-1 0 0,-1 0 1 0 0,0-1 0 0 0,1 1 0 0 0,-1 0 0 0 0,0 0 0 0 0,1 0 0 0 0,-1 0-1 0 0,0 0 1 0 0,1-1 0 0 0,-1 1 0 0 0,0 0 0 0 0,1 0 0 0 0,-1-1 0 0 0,0 1-1 0 0,0 0 1 0 0,1 0 0 0 0,-1-1 0 0 0,0 1 0 0 0,0 0 0 0 0,0-1 0 0 0,1 1 0 0 0,-1 0-1 0 0,0-1 1 0 0,0 1 0 0 0,0 0 0 0 0,0-1 0 0 0,0 1 0 0 0,0-1 0 0 0,0 1-1 0 0,0 0 1 0 0,0-1 0 0 0,0 1 0 0 0,0 0 0 0 0,0-1 0 0 0,0 1 0 0 0,0 0-1 0 0,0-1 1 0 0,0 1 0 0 0,0-1 0 0 0,3-21 86 0 0,-4-48-94 0 0,0 51-419 0 0,0 1 0 0 0,3-33-1 0 0,-1 46-20 0 0,0 0 0 0 0,0 0 1 0 0,1 0-1 0 0,-1 0 0 0 0,1 1 0 0 0,0-1 0 0 0,0 1 0 0 0,5-8 0 0 0,7-4-4115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3484 0 0,'0'0'8637'0'0,"0"16"-8448"0"0,0 139-115 0 0,0-147-435 0 0,2 35 527 0 0,6-26-2191 0 0,-8-17 1764 0 0,1 1 0 0 0,-1-1 0 0 0,1 1-1 0 0,0-1 1 0 0,-1 1 0 0 0,1-1 0 0 0,-1 0 0 0 0,1 1 0 0 0,0-1 0 0 0,-1 0 0 0 0,1 0-1 0 0,0 1 1 0 0,-1-1 0 0 0,1 0 0 0 0,0 0 0 0 0,0 0 0 0 0,-1 0 0 0 0,1 0-1 0 0,0 0 1 0 0,-1 0 0 0 0,2 0 0 0 0,6-1-3778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2 172 0 0,'0'0'10645'0'0,"-19"0"-10408"0"0,-155-2-103 0 0,168 2-265 0 0,-28 1-1029 0 0,33 0 973 0 0,0-1 0 0 0,0 0 0 0 0,0 0 0 0 0,1 1 0 0 0,-1-1 0 0 0,0 1-1 0 0,0-1 1 0 0,0 1 0 0 0,0-1 0 0 0,1 1 0 0 0,-1-1 0 0 0,0 1 0 0 0,0-1 0 0 0,1 1 0 0 0,-1 0 0 0 0,1 0 0 0 0,-1-1 0 0 0,1 1 0 0 0,-1 0 0 0 0,1 0 0 0 0,-1 0 0 0 0,1 0 0 0 0,0-1-1 0 0,-1 1 1 0 0,1 0 0 0 0,0 0 0 0 0,0 0 0 0 0,-1 0 0 0 0,1 0 0 0 0,0 0 0 0 0,0 1 0 0 0,0 6-2736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3056 0 0,'0'0'8310'0'0,"1"-12"-8116"0"0,2-16-162 0 0,-2 6-174 0 0,0 0 1 0 0,2 1 0 0 0,1-1 0 0 0,1 0 0 0 0,0 1 0 0 0,13-30 0 0 0,-18 50 152 0 0,1 0 0 0 0,-1 0 0 0 0,1 0-1 0 0,-1 0 1 0 0,1 1 0 0 0,-1-1-1 0 0,1 0 1 0 0,-1 0 0 0 0,1 0 0 0 0,0 1-1 0 0,-1-1 1 0 0,1 0 0 0 0,0 1 0 0 0,0-1-1 0 0,0 0 1 0 0,-1 1 0 0 0,1-1-1 0 0,0 1 1 0 0,0 0 0 0 0,0-1 0 0 0,0 1-1 0 0,0 0 1 0 0,0-1 0 0 0,0 1 0 0 0,0 0-1 0 0,0 0 1 0 0,0 0 0 0 0,0 0 0 0 0,0 0-1 0 0,1 0 1 0 0,0 1-39 0 0,0 0 1 0 0,0 0-1 0 0,0 0 0 0 0,0 0 1 0 0,-1 1-1 0 0,1-1 0 0 0,0 1 1 0 0,-1-1-1 0 0,1 1 0 0 0,-1-1 1 0 0,0 1-1 0 0,0 0 0 0 0,2 2 0 0 0,26 61-584 0 0,12 87 1876 0 0,-99-192-1279 0 0,43 29-1133 0 0,-1 1-1 0 0,0 1 1 0 0,-20-9 0 0 0</inkml:trace>
  <inkml:trace contextRef="#ctx0" brushRef="#br0" timeOffset="1">1 238 5701 0 0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07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11 4096 0 0,'0'0'5393'0'0,"-117"-7"-4965"0"0,95 5-312 0 0,4 2-116 0 0,-4 0-8 0 0,4 0-848 0 0,2 0-700 0 0,1-1-1513 0 0,3 1-243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5701 0 0,'124'-30'2408'0'0,"-122"30"-2354"0"0,0 0 0 0 0,1-1 0 0 0,-1 0 0 0 0,0 1 0 0 0,0-1 0 0 0,0 0-1 0 0,0 0 1 0 0,0 0 0 0 0,-1 0 0 0 0,1-1 0 0 0,0 1 0 0 0,0 0 0 0 0,-1-1-1 0 0,1 1 1 0 0,-1-1 0 0 0,1 0 0 0 0,-1 1 0 0 0,0-1 0 0 0,1 0 0 0 0,-1 0-1 0 0,0 0 1 0 0,0 0 0 0 0,-1 0 0 0 0,1 0 0 0 0,0 0 0 0 0,-1 0 0 0 0,1 0-1 0 0,-1 0 1 0 0,1 0 0 0 0,-1-1 0 0 0,0 1 0 0 0,0 0 0 0 0,0 0 0 0 0,-1-3 0 0 0,2-4 81 0 0,3-35-295 0 0,0-60-1 0 0,-1 101 490 0 0,4 9-339 0 0,6 8-294 0 0,17 31 593 0 0,2-2 0 0 0,58 60-1 0 0,-90-103-279 0 0,1 0 0 0 0,-1 0 0 0 0,0 1 0 0 0,0-1 0 0 0,0 0 0 0 0,0 0 0 0 0,0 0 0 0 0,0 0 0 0 0,0 0 0 0 0,0 1 0 0 0,0-1 0 0 0,0 0 0 0 0,1 0 0 0 0,-1 0 1 0 0,0 0-1 0 0,0 0 0 0 0,0 0 0 0 0,0 0 0 0 0,0 1 0 0 0,0-1 0 0 0,1 0 0 0 0,-1 0 0 0 0,0 0 0 0 0,0 0 0 0 0,0 0 0 0 0,0 0 0 0 0,0 0 0 0 0,1 0 0 0 0,-1 0 0 0 0,0 0 0 0 0,0 0 0 0 0,0 0 0 0 0,0 0 0 0 0,1 0 0 0 0,-1 0 0 0 0,0 0 0 0 0,0 0 0 0 0,0 0 0 0 0,0 0 0 0 0,1 0 0 0 0,-1 0 0 0 0,0 0 0 0 0,0-1 0 0 0,0 1 0 0 0,0 0 0 0 0,0 0 0 0 0,0 0 0 0 0,1 0 0 0 0,-1 0 0 0 0,0 0 0 0 0,0 0 0 0 0,0-1 0 0 0,0 1 0 0 0,0 0 0 0 0,0 0 0 0 0,0 0 0 0 0,0 0 0 0 0,0 0 0 0 0,0-1 0 0 0,1 1 0 0 0,-1 0 0 0 0,0 0 0 0 0,0 0 0 0 0,0 0 0 0 0,0-1 0 0 0,-1-18 181 0 0,-9-22-149 0 0,-2 9-375 0 0,-14-46-668 0 0,19 25-6148 0 0,7 47 4120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 5781 0 0,'0'0'2689'0'0,"-19"7"-2382"0"0,-56 26 48 0 0,70-31-331 0 0,0 1 0 0 0,0-1 0 0 0,-1 1 0 0 0,2 0 0 0 0,-1 1 0 0 0,0-1 0 0 0,1 1 0 0 0,-1 0 0 0 0,1 0 0 0 0,0 0 0 0 0,1 1 1 0 0,-1 0-1 0 0,1-1 0 0 0,-1 1 0 0 0,2 0 0 0 0,-1 1 0 0 0,0-1 0 0 0,1 0 0 0 0,0 1 0 0 0,0-1 0 0 0,1 1 0 0 0,0 0 0 0 0,0-1 1 0 0,0 1-1 0 0,0 0 0 0 0,1 0 0 0 0,0 0 0 0 0,0 0 0 0 0,1-1 0 0 0,0 1 0 0 0,0 0 0 0 0,2 8 0 0 0,-1-11-47 0 0,0 0 0 0 0,1 0 0 0 0,-1-1 0 0 0,0 1 0 0 0,1-1 0 0 0,0 0 0 0 0,-1 0-1 0 0,1 0 1 0 0,0 0 0 0 0,0 0 0 0 0,0 0 0 0 0,0-1 0 0 0,1 0 0 0 0,-1 1 0 0 0,0-1 0 0 0,1-1-1 0 0,-1 1 1 0 0,0 0 0 0 0,1-1 0 0 0,-1 1 0 0 0,1-1 0 0 0,-1 0 0 0 0,5-1 0 0 0,-4 1-21 0 0,-1 1 0 0 0,0-1 0 0 0,0-1 0 0 0,0 1 0 0 0,0 0 0 0 0,0-1 0 0 0,1 1 0 0 0,-1-1 0 0 0,0 0 0 0 0,0 0 0 0 0,-1 0 0 0 0,1-1 0 0 0,0 1 0 0 0,0-1 0 0 0,0 1 0 0 0,-1-1 0 0 0,1 0 0 0 0,-1 0-1 0 0,0 0 1 0 0,1-1 0 0 0,-1 1 0 0 0,0 0 0 0 0,0-1 0 0 0,0 1 0 0 0,2-6 0 0 0,-3 6 122 0 0,-1 1-1 0 0,0-1 0 0 0,1 1 0 0 0,-1-1 0 0 0,0 1 0 0 0,0-1 1 0 0,0 1-1 0 0,0-1 0 0 0,0 1 0 0 0,0-1 0 0 0,-1 1 0 0 0,1-1 0 0 0,0 1 1 0 0,-1-1-1 0 0,1 1 0 0 0,-1 0 0 0 0,0-1 0 0 0,1 1 0 0 0,-1 0 1 0 0,0-1-1 0 0,0 1 0 0 0,0 0 0 0 0,0 0 0 0 0,0 0 0 0 0,0 0 0 0 0,0 0 1 0 0,0 0-1 0 0,-3-2 0 0 0,38-4 1597 0 0,-13 2-2871 0 0,13-2-1402 0 0,-22 4 515 0 0,-17 4-695 0 0,-91 17-701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6429 0 0,'0'0'4378'0'0,"-19"6"-4048"0"0,-56 16-92 0 0,72-22-215 0 0,0 1 1 0 0,-1 0-1 0 0,1 0 1 0 0,0 0-1 0 0,0 0 1 0 0,0 1-1 0 0,1-1 0 0 0,-1 1 1 0 0,0 0-1 0 0,0-1 1 0 0,1 1-1 0 0,-1 0 0 0 0,1 1 1 0 0,0-1-1 0 0,0 0 1 0 0,-1 1-1 0 0,1-1 0 0 0,1 1 1 0 0,-1 0-1 0 0,0 0 1 0 0,1 0-1 0 0,-1 0 1 0 0,1 0-1 0 0,0 0 0 0 0,0 0 1 0 0,0 0-1 0 0,1 0 1 0 0,-1 0-1 0 0,1 0 0 0 0,-1 1 1 0 0,1-1-1 0 0,0 0 1 0 0,1 0-1 0 0,-1 1 1 0 0,1 3-1 0 0,0-3-119 0 0,0 1 0 0 0,1-1-1 0 0,-1 0 1 0 0,1 0 0 0 0,0 1 0 0 0,1-1-1 0 0,-1 0 1 0 0,0-1 0 0 0,1 1 0 0 0,0 0 0 0 0,0-1-1 0 0,0 1 1 0 0,0-1 0 0 0,1 0 0 0 0,-1 0 0 0 0,1-1-1 0 0,0 1 1 0 0,0-1 0 0 0,0 1 0 0 0,6 1 0 0 0,2-1-947 0 0,-1-1 1 0 0,1 0-1 0 0,0-1 1 0 0,12 0-1 0 0,-8 0-1031 0 0,2 0-725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 6061 0 0,'0'0'3364'0'0,"-105"0"-3236"0"0,95 0 16 0 0,2 0-132 0 0,1 0-12 0 0,3 0-180 0 0,0 0-544 0 0,4 2-444 0 0,0 6-2961 0 0,4-2 1037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3752 0 0,'58'74'2047'0'0,"-58"-74"-2012"0"0,0 1 0 0 0,0-1 0 0 0,0 0 0 0 0,0 0 0 0 0,0 0 0 0 0,0 1 0 0 0,1-1 1 0 0,-1 0-1 0 0,0 0 0 0 0,0 0 0 0 0,0 0 0 0 0,0 0 0 0 0,0 1 0 0 0,1-1 0 0 0,-1 0 1 0 0,0 0-1 0 0,0 0 0 0 0,0 0 0 0 0,0 0 0 0 0,1 0 0 0 0,-1 0 0 0 0,0 1 0 0 0,0-1 0 0 0,0 0 1 0 0,0 0-1 0 0,1 0 0 0 0,-1 0 0 0 0,0 0 0 0 0,0 0 0 0 0,0 0 0 0 0,1 0 0 0 0,-1 0 1 0 0,0 0-1 0 0,0 0 0 0 0,0 0 0 0 0,1 0 0 0 0,-1 0 0 0 0,0-1 0 0 0,0 1 0 0 0,0 0 1 0 0,1 0-1 0 0,-1 0 0 0 0,0 0 0 0 0,0 0 0 0 0,0 0 0 0 0,0 0 0 0 0,1-1 0 0 0,-1 1 1 0 0,0 0-1 0 0,0 0 0 0 0,4-15 1102 0 0,-5-21 47 0 0,1 35-1123 0 0,-11-62 902 0 0,8 50-840 0 0,0 0 0 0 0,1-1 0 0 0,-1-17 957 0 0,35 59-1302 0 0,-16-9 60 0 0,-3-1 54 0 0,1-2 0 0 0,0 0 0 0 0,1-1 0 0 0,1 0 0 0 0,0-1 0 0 0,30 19 0 0 0,-45-32 72 0 0,-1-1-1 0 0,0 0 0 0 0,1 0 0 0 0,-1 0 0 0 0,0 0 0 0 0,1 0 1 0 0,-1 1-1 0 0,0-1 0 0 0,1 0 0 0 0,-1 0 0 0 0,1 0 0 0 0,-1 0 1 0 0,0 0-1 0 0,1 0 0 0 0,-1 0 0 0 0,0 0 0 0 0,1 0 0 0 0,-1-1 1 0 0,0 1-1 0 0,1 0 0 0 0,-1 0 0 0 0,0 0 0 0 0,1 0 0 0 0,-1 0 1 0 0,0 0-1 0 0,1-1 0 0 0,-1 1 0 0 0,0 0 0 0 0,1 0 0 0 0,-1-1 1 0 0,0 1-1 0 0,0 0 0 0 0,1 0 0 0 0,-1-1 0 0 0,0 1 0 0 0,0-1 1 0 0,6-18-683 0 0,-5-31-100 0 0,-1 42 472 0 0,0-121-5021 0 0,3 123 5413 0 0,4 12 345 0 0,3 11-248 0 0,-6-6-174 0 0,-2 1-1 0 0,0-1 0 0 0,0 1 1 0 0,-1-1-1 0 0,-1 1 0 0 0,0 12 1 0 0,0-16-1020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1 520 0 0,'0'0'9546'0'0,"-1"8"-9022"0"0,1 28 261 0 0,1 1 0 0 0,7 37 0 0 0,-7-65-1202 0 0,0 0 0 0 0,1 0 1 0 0,0 0-1 0 0,1 0 1 0 0,7 16-1 0 0,0-26-5600 0 0,-6-3 3289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0 2852 0 0,'0'0'7197'0'0,"-19"2"-6664"0"0,-151 15 577 0 0,96-15-3456 0 0,86-2-3356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 1228 0 0,'0'0'8498'0'0,"-13"-3"-8154"0"0,10 2-329 0 0,-13-2 99 0 0,0 0 1 0 0,0 0-1 0 0,-1 2 0 0 0,1 0 0 0 0,-22 2 0 0 0,35-1-80 0 0,-1 0-1 0 0,1 0 0 0 0,-1 1 0 0 0,1 0 1 0 0,-1-1-1 0 0,1 1 0 0 0,0 1 0 0 0,-1-1 1 0 0,1 0-1 0 0,0 1 0 0 0,0-1 0 0 0,0 1 1 0 0,0 0-1 0 0,0 0 0 0 0,0 1 0 0 0,0-1 1 0 0,1 0-1 0 0,-1 1 0 0 0,1 0 1 0 0,0-1-1 0 0,0 1 0 0 0,0 0 0 0 0,0 0 1 0 0,0 0-1 0 0,1 0 0 0 0,-1 1 0 0 0,1-1 1 0 0,0 0-1 0 0,0 1 0 0 0,0-1 0 0 0,0 1 1 0 0,0-1-1 0 0,1 1 0 0 0,0-1 0 0 0,0 7 1 0 0,0-4-15 0 0,0 0 1 0 0,1 1-1 0 0,0-1 1 0 0,0 0-1 0 0,1 0 0 0 0,-1 0 1 0 0,1 0-1 0 0,0 0 1 0 0,1 0-1 0 0,0 0 1 0 0,0-1-1 0 0,0 1 1 0 0,0-1-1 0 0,1 0 0 0 0,0 0 1 0 0,0 0-1 0 0,0-1 1 0 0,1 1-1 0 0,0-1 1 0 0,6 5-1 0 0,-7-6-356 0 0,0-1 0 0 0,1 0-1 0 0,-1 0 1 0 0,1 0 0 0 0,-1 0 0 0 0,1-1-1 0 0,7 2 1 0 0,-7-3-512 0 0,0 1 1 0 0,0-1-1 0 0,0 0 0 0 0,0 0 0 0 0,0 0 0 0 0,1-1 0 0 0,7-2 1 0 0,1-2-2024 0 0</inkml:trace>
  <inkml:trace contextRef="#ctx0" brushRef="#br0" timeOffset="1">195 120 3996 0 0,'0'0'6948'0'0,"-18"3"-6540"0"0,2 0-343 0 0,1 0-29 0 0,0 0 0 0 0,0-1-1 0 0,0-1 1 0 0,0 0 0 0 0,-1-1 0 0 0,-23-2 0 0 0,16-12-1442 0 0,23 14 1294 0 0,-1 0-1 0 0,1 0 1 0 0,0 0 0 0 0,-1 0 0 0 0,1-1-1 0 0,0 1 1 0 0,-1 0 0 0 0,1 0 0 0 0,0 0-1 0 0,-1-1 1 0 0,1 1 0 0 0,0 0 0 0 0,-1 0-1 0 0,1-1 1 0 0,0 1 0 0 0,0 0 0 0 0,-1-1-1 0 0,1 1 1 0 0,0 0 0 0 0,0-1 0 0 0,0 1-1 0 0,0 0 1 0 0,-1-1 0 0 0,1 1-1 0 0,0 0 1 0 0,0-1 0 0 0,0 1 0 0 0,0-1-1 0 0,0 1 1 0 0,0 0 0 0 0,0-1 0 0 0,0 1-1 0 0,0 0 1 0 0,0-1 0 0 0,0 1 0 0 0,0-1-1 0 0,0 1 1 0 0,0 0 0 0 0,1-1 0 0 0,-1 1-1 0 0,0 0 1 0 0,0-1 0 0 0,0 1 0 0 0,0 0-1 0 0,1-1 1 0 0,-1 1 0 0 0,0 0 0 0 0,0-1-1 0 0,1 1 1 0 0,-1 0 0 0 0,0 0 0 0 0,1-1-1 0 0,-1 1 1 0 0,0 0 0 0 0,1 0-1 0 0,-1 0 1 0 0,0-1 0 0 0,1 1 0 0 0,-1 0-1 0 0,0 0 1 0 0,1 0 0 0 0,-1 0 0 0 0,0 0-1 0 0,1 0 1 0 0,0 0 0 0 0,12-4-2741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9677 0 0,'0'0'3812'0'0,"-6"28"-4000"0"0,4-23-388 0 0,2 0-296 0 0,0 2-544 0 0,0 2-692 0 0,0 1-949 0 0,0 1-1599 0 0</inkml:trace>
  <inkml:trace contextRef="#ctx0" brushRef="#br0" timeOffset="1">9 165 1932 0 0,'0'0'11863'0'0,"0"2"-11549"0"0,0 6-240 0 0,17-20-11881 0 0,-34 14 9431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29 256 968 0 0,'6'2'11288'0'0,"-2"-1"-10401"0"0,1-10-1026 0 0,-1 0 0 0 0,0 0 0 0 0,-1-1 0 0 0,0 1 1 0 0,-1-1-1 0 0,3-18 0 0 0,0 5-297 0 0,0-4-6 0 0,11-42-1054 0 0,-14 64 1470 0 0,-1 0 0 0 0,1 0 0 0 0,0 0-1 0 0,1 0 1 0 0,-1 1 0 0 0,1-1 0 0 0,0 1-1 0 0,0-1 1 0 0,0 1 0 0 0,5-4 0 0 0,-7 8 70 0 0,-1 0 0 0 0,1 0 0 0 0,0 1 1 0 0,-1-1-1 0 0,1 0 0 0 0,-1 1 0 0 0,1-1 1 0 0,0 1-1 0 0,-1-1 0 0 0,1 1 0 0 0,-1-1 0 0 0,1 1 1 0 0,-1-1-1 0 0,1 1 0 0 0,-1-1 0 0 0,0 1 0 0 0,1 0 1 0 0,-1-1-1 0 0,1 1 0 0 0,-1-1 0 0 0,0 1 0 0 0,0 0 1 0 0,0 0-1 0 0,1-1 0 0 0,-1 1 0 0 0,0 0 1 0 0,0-1-1 0 0,0 1 0 0 0,0 0 0 0 0,0 0 0 0 0,0-1 1 0 0,0 2-1 0 0,5 25-4 0 0,-3-5-80 0 0,11 87 227 0 0,-11-99-251 0 0,1 0 0 0 0,-1 0 0 0 0,2-1 0 0 0,-1 1 0 0 0,1-1 0 0 0,1 0 0 0 0,-1 1 1 0 0,9 10-1 0 0,-12-21-64 0 0,-1 1 1 0 0,0 0 0 0 0,1 0 0 0 0,-1 0-1 0 0,1-1 1 0 0,-1 1 0 0 0,0 0 0 0 0,1-1-1 0 0,-1 1 1 0 0,0 0 0 0 0,1-1 0 0 0,-1 1-1 0 0,0 0 1 0 0,0-1 0 0 0,1 1 0 0 0,-1-1-1 0 0,0 1 1 0 0,0 0 0 0 0,0-1 0 0 0,1 1-1 0 0,-1-1 1 0 0,0 1 0 0 0,0-1 0 0 0,0 1-1 0 0,0-1 1 0 0,0 1 0 0 0,0-1 0 0 0,0 1-1 0 0,0 0 1 0 0,0-1 0 0 0,0 1 0 0 0,0-1-1 0 0,0 1 1 0 0,-1-1 0 0 0,1 1 0 0 0,0-1-1 0 0,0 0 1 0 0,0 0 132 0 0,0-1-1 0 0,0 0 0 0 0,0 0 0 0 0,0 0 1 0 0,0 0-1 0 0,-1 0 0 0 0,1 0 1 0 0,-1 1-1 0 0,1-1 0 0 0,-1 0 0 0 0,0 0 1 0 0,1 1-1 0 0,-1-1 0 0 0,-2-2 1 0 0,-1 1 249 0 0,0-1 1 0 0,-1 1 0 0 0,1 0-1 0 0,-1 0 1 0 0,0 1 0 0 0,0 0 0 0 0,0 0-1 0 0,0 0 1 0 0,0 0 0 0 0,-1 1-1 0 0,1-1 1 0 0,0 2 0 0 0,-7-2 0 0 0,-77 0-1543 0 0,60 3-2935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16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0 185 416 0 0,'0'0'8337'0'0,"14"41"-4742"0"0,-13-46-3646 0 0,0-1 0 0 0,0 1 0 0 0,0 0 0 0 0,-1 0 0 0 0,0 0 0 0 0,0 0 0 0 0,-1-7 0 0 0,0 3 74 0 0,0-19 86 0 0,0-33-611 0 0,1 58 470 0 0,1 0 0 0 0,-1 0 1 0 0,1 0-1 0 0,-1 0 1 0 0,1 0-1 0 0,0 0 0 0 0,0 0 1 0 0,0 0-1 0 0,1 0 0 0 0,-1 1 1 0 0,0-1-1 0 0,1 0 1 0 0,0 1-1 0 0,0-1 0 0 0,2-2 1 0 0,-3 4 32 0 0,0 1 0 0 0,-1-1 1 0 0,1 0-1 0 0,0 1 0 0 0,0-1 0 0 0,0 1 1 0 0,-1-1-1 0 0,1 1 0 0 0,0-1 1 0 0,0 1-1 0 0,0 0 0 0 0,0-1 0 0 0,0 1 1 0 0,0 0-1 0 0,0 0 0 0 0,-1 0 1 0 0,1 0-1 0 0,0 0 0 0 0,0 0 0 0 0,0 0 1 0 0,0 0-1 0 0,0 0 0 0 0,0 0 0 0 0,0 0 1 0 0,0 0-1 0 0,0 1 0 0 0,0-1 1 0 0,0 0-1 0 0,0 1 0 0 0,0 0 0 0 0,1 1-45 0 0,1 0-1 0 0,-1 0 1 0 0,0 0-1 0 0,-1 0 0 0 0,1 0 1 0 0,0 0-1 0 0,-1 1 1 0 0,1-1-1 0 0,-1 1 0 0 0,2 3 1 0 0,2 7-134 0 0,-1 0 0 0 0,0 0 0 0 0,3 15 1 0 0,-5-18 174 0 0,-1 1 108 0 0,1 0 0 0 0,1 0-1 0 0,-1-1 1 0 0,2 1 0 0 0,8 17 0 0 0,-13-35-319 0 0,1 0 0 0 0,0 0 1 0 0,1-1-1 0 0,-1 1 0 0 0,1 0 0 0 0,4-12 0 0 0,-3 7 157 0 0,0-1 41 0 0,0 0-1 0 0,0 0 1 0 0,1 0 0 0 0,1 1-1 0 0,0-1 1 0 0,1 1-1 0 0,0 0 1 0 0,1 1 0 0 0,8-13-1 0 0,-14 24 43 0 0,1-1 0 0 0,-1 1-1 0 0,1 0 1 0 0,-1-1 0 0 0,1 1 0 0 0,-1 0 0 0 0,1-1-1 0 0,-1 1 1 0 0,1 0 0 0 0,-1 0 0 0 0,1-1-1 0 0,0 1 1 0 0,-1 0 0 0 0,1 0 0 0 0,-1 0 0 0 0,1 0-1 0 0,0 0 1 0 0,-1 0 0 0 0,1 0 0 0 0,0 0-1 0 0,-1 0 1 0 0,1 0 0 0 0,-1 0 0 0 0,1 0 0 0 0,0 1-1 0 0,-1-1 1 0 0,1 0 0 0 0,-1 0 0 0 0,1 1-1 0 0,0-1 1 0 0,-1 0 0 0 0,1 1 0 0 0,-1-1 0 0 0,1 1-1 0 0,-1-1 1 0 0,1 0 0 0 0,-1 1 0 0 0,0-1-1 0 0,1 1 1 0 0,-1-1 0 0 0,0 1 0 0 0,1-1 0 0 0,-1 1-1 0 0,0 0 1 0 0,1-1 0 0 0,-1 1 0 0 0,0-1-1 0 0,0 1 1 0 0,0 0 0 0 0,0-1 0 0 0,0 1 0 0 0,1 1-1 0 0,11 38-252 0 0,-11-35 272 0 0,8 45-290 0 0,7 21 1066 0 0,-14-88-1220 0 0,1-1 1 0 0,1 0-1 0 0,0 1 0 0 0,1 0 0 0 0,8-20 0 0 0,-9 25-28 0 0,-3 11 415 0 0,-1-1 1 0 0,0 1-1 0 0,1-1 0 0 0,-1 1 1 0 0,1-1-1 0 0,-1 1 1 0 0,1 0-1 0 0,0-1 0 0 0,-1 1 1 0 0,1 0-1 0 0,0-1 0 0 0,0 1 1 0 0,0 0-1 0 0,0 0 0 0 0,0 0 1 0 0,0 0-1 0 0,1 0 1 0 0,-1 0-1 0 0,0 0 0 0 0,3-1 1 0 0,-3 2 82 0 0,0 1 1 0 0,0-1 0 0 0,0 1-1 0 0,0 0 1 0 0,0-1 0 0 0,0 1-1 0 0,-1-1 1 0 0,1 1 0 0 0,0 0 0 0 0,0 0-1 0 0,0 0 1 0 0,-1-1 0 0 0,1 1-1 0 0,0 0 1 0 0,-1 0 0 0 0,1 0-1 0 0,-1 0 1 0 0,1 0 0 0 0,-1 0-1 0 0,1 0 1 0 0,-1 0 0 0 0,0 0-1 0 0,1 1 1 0 0,-1-1 0 0 0,0 0 0 0 0,0 0-1 0 0,0 2 1 0 0,2 4 65 0 0,4 18 904 0 0,18 46 0 0 0,-22-66-992 0 0,0 0 0 0 0,0-1 1 0 0,1 1-1 0 0,-1 0 0 0 0,1-1 0 0 0,0 1 0 0 0,1-1 1 0 0,-1 0-1 0 0,1 0 0 0 0,-1 0 0 0 0,1-1 0 0 0,0 1 1 0 0,1-1-1 0 0,-1 0 0 0 0,0 0 0 0 0,6 2 0 0 0,-7-4-158 0 0,-1 0 0 0 0,1-1-1 0 0,-1 1 1 0 0,1-1-1 0 0,0 1 1 0 0,-1-1-1 0 0,1 0 1 0 0,-1 0-1 0 0,1 0 1 0 0,0-1 0 0 0,-1 1-1 0 0,1-1 1 0 0,-1 1-1 0 0,1-1 1 0 0,-1 0-1 0 0,5-2 1 0 0,33-26-5851 0 0,-19 11 1432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0 284 0 0,'0'0'11379'0'0,"17"20"-10746"0"0,-14 24-639 0 0,-3 56 0 0 0,-1-36 905 0 0,1-63-836 0 0,1-1 0 0 0,0 1-1 0 0,-1-1 1 0 0,1 1 0 0 0,-1 0 0 0 0,1-1-1 0 0,0 0 1 0 0,-1 1 0 0 0,1-1-1 0 0,0 1 1 0 0,0-1 0 0 0,-1 0 0 0 0,1 1-1 0 0,0-1 1 0 0,0 0 0 0 0,0 0-1 0 0,-1 0 1 0 0,1 0 0 0 0,0 0 0 0 0,0 0-1 0 0,0 0 1 0 0,0 0 0 0 0,1 0-1 0 0,34 0 2 0 0,-19 0-263 0 0,53 2-4894 0 0,-50-3 1214 0 0,-10 1-18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7 716 0 0,'0'0'8103'0'0,"-5"-2"-7602"0"0,2 1-460 0 0,0 0-1 0 0,0 1 1 0 0,0-1-1 0 0,0 0 1 0 0,-1 1-1 0 0,1 0 1 0 0,0 0-1 0 0,0 0 1 0 0,0 0-1 0 0,-1 1 1 0 0,1-1-1 0 0,0 1 1 0 0,0-1-1 0 0,0 1 1 0 0,0 0-1 0 0,0 1 1 0 0,0-1-1 0 0,0 0 1 0 0,1 1-1 0 0,-6 3 1 0 0,4-1-21 0 0,0-1 1 0 0,0 1-1 0 0,0 0 1 0 0,1 0-1 0 0,-1 1 1 0 0,1-1-1 0 0,0 1 1 0 0,1 0 0 0 0,-1 0-1 0 0,1-1 1 0 0,-4 12-1 0 0,4-11-25 0 0,1 1 0 0 0,-1-1 0 0 0,1 1-1 0 0,0-1 1 0 0,0 1 0 0 0,0 0 0 0 0,1-1 0 0 0,0 1-1 0 0,0 0 1 0 0,1-1 0 0 0,0 1 0 0 0,-1 0 0 0 0,2-1-1 0 0,-1 1 1 0 0,1-1 0 0 0,0 1 0 0 0,0-1 0 0 0,0 0 0 0 0,1 0-1 0 0,0 0 1 0 0,0 0 0 0 0,0 0 0 0 0,0-1 0 0 0,1 1-1 0 0,0-1 1 0 0,4 4 0 0 0,-4-5-16 0 0,0 0-1 0 0,1-1 1 0 0,-1 1 0 0 0,0-1 0 0 0,1 0 0 0 0,-1 0-1 0 0,1-1 1 0 0,-1 1 0 0 0,1-1 0 0 0,0 0-1 0 0,0 0 1 0 0,6 0 0 0 0,-10-2-7 0 0,1 1 1 0 0,-1 0-1 0 0,1 0 0 0 0,0-1 0 0 0,-1 1 1 0 0,1-1-1 0 0,-1 0 0 0 0,1 1 0 0 0,-1-1 1 0 0,1 0-1 0 0,-1 0 0 0 0,0 0 1 0 0,1 0-1 0 0,-1 0 0 0 0,0 0 0 0 0,0 0 1 0 0,1 0-1 0 0,-1-1 0 0 0,0 1 1 0 0,0 0-1 0 0,-1-1 0 0 0,1 1 0 0 0,0-1 1 0 0,0 1-1 0 0,-1-1 0 0 0,1 1 0 0 0,-1-1 1 0 0,1 1-1 0 0,-1-1 0 0 0,0 0 1 0 0,1 1-1 0 0,-1-1 0 0 0,0 1 0 0 0,0-1 1 0 0,0 0-1 0 0,0 1 0 0 0,-1-4 0 0 0,1 4 53 0 0,1-1 0 0 0,-1 0 0 0 0,0 0 0 0 0,0 0 0 0 0,0 0-1 0 0,-1 0 1 0 0,1 0 0 0 0,0 1 0 0 0,-1-1 0 0 0,1 0 0 0 0,-1 0-1 0 0,1 0 1 0 0,-1 1 0 0 0,0-1 0 0 0,0 0 0 0 0,0 1 0 0 0,0-1-1 0 0,0 0 1 0 0,0 1 0 0 0,0-1 0 0 0,0 1 0 0 0,-1 0 0 0 0,1-1-1 0 0,-3-1 1 0 0,12 3 3137 0 0,33 0-4190 0 0,-2 2-947 0 0,-13-2-2795 0 0,-60 8 4165 0 0,32-7 767 0 0,1 0 0 0 0,-1 0 1 0 0,1 0-1 0 0,0 1 0 0 0,0-1 0 0 0,0 0 1 0 0,0 1-1 0 0,0-1 0 0 0,0 1 0 0 0,0-1 1 0 0,0 1-1 0 0,0-1 0 0 0,1 1 0 0 0,-1 0 1 0 0,0 0-1 0 0,1-1 0 0 0,0 1 1 0 0,-1 0-1 0 0,1 0 0 0 0,0-1 0 0 0,0 1 1 0 0,0 0-1 0 0,0 0 0 0 0,0-1 0 0 0,1 1 1 0 0,-1 0-1 0 0,1 2 0 0 0,1-2-52 0 0,-1 0 0 0 0,1 0 0 0 0,0 0 0 0 0,0 0 0 0 0,0 0 0 0 0,0-1 0 0 0,1 1 0 0 0,-1-1 0 0 0,0 1 0 0 0,1-1 0 0 0,-1 0 0 0 0,1 0 1 0 0,-1 0-1 0 0,1 0 0 0 0,3 1 0 0 0,13 2 27 0 0,-1-1 1 0 0,1 0 0 0 0,34-1 0 0 0,-50-1-132 0 0,-1-1 1 0 0,0 0-1 0 0,1 0 0 0 0,-1 0 1 0 0,0 0-1 0 0,0-1 0 0 0,1 1 1 0 0,-1 0-1 0 0,0-1 0 0 0,0 0 1 0 0,0 1-1 0 0,1-1 0 0 0,-1 0 1 0 0,0 0-1 0 0,0 0 0 0 0,0-1 1 0 0,-1 1-1 0 0,1 0 0 0 0,0-1 0 0 0,0 1 1 0 0,-1-1-1 0 0,1 0 0 0 0,-1 1 1 0 0,1-1-1 0 0,-1 0 0 0 0,0 0 1 0 0,0 0-1 0 0,1 0 0 0 0,-2 0 1 0 0,1 0-1 0 0,0 0 0 0 0,0 0 1 0 0,-1-1-1 0 0,1 1 0 0 0,-1 0 1 0 0,1 0-1 0 0,-1-1 0 0 0,0 1 1 0 0,0 0-1 0 0,0-1 0 0 0,0 1 1 0 0,-1-3-1 0 0,0 0-45 0 0,0-1 1 0 0,0 1-1 0 0,-1-1 1 0 0,1 1-1 0 0,-1 0 1 0 0,0 0-1 0 0,-1 0 1 0 0,1 0-1 0 0,-1 0 0 0 0,0 0 1 0 0,0 1-1 0 0,-1-1 1 0 0,1 1-1 0 0,-1 0 1 0 0,0 0-1 0 0,-7-5 1 0 0,3 4-198 0 0,0 1 0 0 0,-1 0 0 0 0,1 1 0 0 0,-17-5 0 0 0,-7 7-1507 0 0,31 1 1575 0 0,0 0 0 0 0,1 1 0 0 0,-1-1-1 0 0,0 0 1 0 0,0 1 0 0 0,0-1 0 0 0,0 1 0 0 0,1-1 0 0 0,-1 1 0 0 0,0-1-1 0 0,0 1 1 0 0,1-1 0 0 0,-1 1 0 0 0,0 0 0 0 0,1 0 0 0 0,-1-1-1 0 0,1 1 1 0 0,-1 0 0 0 0,1 0 0 0 0,-1-1 0 0 0,1 1 0 0 0,0 0 0 0 0,-1 0-1 0 0,1 0 1 0 0,0 0 0 0 0,-1 1 0 0 0,1 11-1925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31 266 1512 0 0,'0'0'6269'0'0,"-4"-18"-5563"0"0,-1-6-516 0 0,-2-1 185 0 0,2 0 0 0 0,1 0 0 0 0,1 0 0 0 0,0 0-1 0 0,4-49 1 0 0,-1 73-359 0 0,0 0 0 0 0,0 0 0 0 0,0-1 1 0 0,1 1-1 0 0,-1 0 0 0 0,1 0 0 0 0,-1 0 0 0 0,1 0 0 0 0,-1 0 0 0 0,1 0 0 0 0,0 0 0 0 0,-1 0 0 0 0,1 0 0 0 0,0 0 0 0 0,0 0 0 0 0,0 0 0 0 0,-1 0 0 0 0,1 1 0 0 0,0-1 0 0 0,0 0 0 0 0,0 1 0 0 0,0-1 0 0 0,1 1 0 0 0,-1-1 0 0 0,0 1 0 0 0,0-1 1 0 0,0 1-1 0 0,0 0 0 0 0,0 0 0 0 0,1-1 0 0 0,-1 1 0 0 0,0 0 0 0 0,0 0 0 0 0,0 0 0 0 0,1 0 0 0 0,-1 0 0 0 0,0 1 0 0 0,0-1 0 0 0,0 0 0 0 0,1 0 0 0 0,-1 1 0 0 0,0-1 0 0 0,0 1 0 0 0,2 0 0 0 0,1 1-53 0 0,0 0-1 0 0,0 0 0 0 0,-1 0 0 0 0,1 0 1 0 0,0 1-1 0 0,-1-1 0 0 0,1 1 0 0 0,-1 0 1 0 0,0 0-1 0 0,6 7 0 0 0,-8-8-19 0 0,1 0 0 0 0,-1 0 0 0 0,1 1 0 0 0,-1-1 0 0 0,0 0 0 0 0,0 1 0 0 0,0-1 0 0 0,0 1 0 0 0,0 0 0 0 0,0-1 0 0 0,-1 1 0 0 0,1 0 0 0 0,-1-1 0 0 0,0 1 0 0 0,0 0 0 0 0,0-1 0 0 0,0 1 0 0 0,0 0 0 0 0,-1 0 0 0 0,1-1 0 0 0,-1 1 0 0 0,0-1 0 0 0,0 1 0 0 0,0 0 0 0 0,-1 2 0 0 0,0-3-48 0 0,0 0 0 0 0,-1 1 0 0 0,1-1 0 0 0,-1 0 0 0 0,1 0 0 0 0,-1 0 0 0 0,0-1 0 0 0,0 1 0 0 0,1-1 0 0 0,-1 1 0 0 0,0-1-1 0 0,0 0 1 0 0,-1 0 0 0 0,1 0 0 0 0,0-1 0 0 0,0 1 0 0 0,0-1 0 0 0,0 0 0 0 0,-1 0 0 0 0,-3 0 0 0 0,5-1 203 0 0,7-1 1029 0 0,-5 2-1082 0 0,1-1 0 0 0,0 1 0 0 0,0 0 0 0 0,0 0 0 0 0,0 0 0 0 0,0 0 0 0 0,-1 1 0 0 0,1-1 1 0 0,0 0-1 0 0,0 0 0 0 0,0 0 0 0 0,-1 1 0 0 0,1-1 0 0 0,0 0 0 0 0,0 1 0 0 0,-1-1 0 0 0,1 1 0 0 0,0-1 0 0 0,0 1 0 0 0,0 0 0 0 0,8 9 168 0 0,0 1 0 0 0,-1 0 0 0 0,0 1 0 0 0,-1-1 1 0 0,0 1-1 0 0,-1 1 0 0 0,-1-1 0 0 0,8 25 0 0 0,-13-37-396 0 0,1 0 1 0 0,-1 0-1 0 0,1 1 1 0 0,-1-1-1 0 0,1 0 0 0 0,0 0 1 0 0,-1 1-1 0 0,1-1 1 0 0,-1 0-1 0 0,1 0 1 0 0,-1 0-1 0 0,1 0 0 0 0,0 0 1 0 0,-1 0-1 0 0,1 0 1 0 0,-1 0-1 0 0,1 0 1 0 0,0 0-1 0 0,-1-1 1 0 0,1 1-1 0 0,-1 0 0 0 0,1 0 1 0 0,-1 0-1 0 0,1-1 1 0 0,-1 1-1 0 0,1 0 1 0 0,-1-1-1 0 0,1 1 1 0 0,-1 0-1 0 0,1-1 0 0 0,-1 1 1 0 0,1-1-1 0 0,-1 1 1 0 0,0 0-1 0 0,1-1 1 0 0,-1 0-1 0 0,8-6-2784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1 764 0 0,'0'0'9011'0'0,"-1"17"-8864"0"0,0 140 617 0 0,1-104-2093 0 0,8-53-3694 0 0,0 0 1857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1248 0 0,'0'0'6755'0'0,"-4"7"-6382"0"0,-2 9-98 0 0,0 0 1 0 0,1 1-1 0 0,1 0 0 0 0,1 0 0 0 0,0 0 1 0 0,0 27-1 0 0,-2-11 281 0 0,0-8-1560 0 0,4-9-3967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25 464 0 0,'0'0'8501'0'0,"-17"-1"-8387"0"0,-33-1 15 0 0,-63-13-1 0 0,62 8-3083 0 0,51 13-1332 0 0,1 1 2229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26 244 1920 0 0,'0'0'8934'0'0,"2"-10"-8289"0"0,1-21-162 0 0,-1-47 0 0 0,-2 66-476 0 0,0 1-1 0 0,-1-1 1 0 0,-1 1-1 0 0,0-1 1 0 0,-1 1-1 0 0,0 0 1 0 0,0 0-1 0 0,-10-19 1 0 0,9 27 735 0 0,3 11-1115 0 0,8 16-820 0 0,-2-19 1075 0 0,1 0 0 0 0,-1 0 0 0 0,1 0 0 0 0,1-1 0 0 0,-1 0 0 0 0,0 0 0 0 0,1 0 0 0 0,0-1-1 0 0,0 0 1 0 0,0 0 0 0 0,0-1 0 0 0,1 0 0 0 0,-1 0 0 0 0,1-1 0 0 0,-1 0 0 0 0,1 0 0 0 0,-1-1 0 0 0,1 0-1 0 0,-1 0 1 0 0,12-2 0 0 0,-17 1 123 0 0,0 1 0 0 0,-1-1 0 0 0,1 1-1 0 0,0-1 1 0 0,-1 0 0 0 0,1 0 0 0 0,-1 0 0 0 0,1 0 0 0 0,-1 0-1 0 0,0 0 1 0 0,1 0 0 0 0,-1 0 0 0 0,0-1 0 0 0,0 1-1 0 0,0-1 1 0 0,0 1 0 0 0,1-2 0 0 0,-1 1 1186 0 0,-9 21-282 0 0,4-6-1150 0 0,1 0 1 0 0,0 0-1 0 0,0 0 1 0 0,2 1-1 0 0,-1-1 0 0 0,2 14 1 0 0,0-27 102 0 0,0 1-1 0 0,1-1 1 0 0,-1 1 0 0 0,0-1 0 0 0,1 1-1 0 0,-1-1 1 0 0,0 0 0 0 0,1 1 0 0 0,-1-1-1 0 0,0 0 1 0 0,1 1 0 0 0,-1-1 0 0 0,1 0-1 0 0,-1 0 1 0 0,0 1 0 0 0,1-1 0 0 0,-1 0-1 0 0,1 0 1 0 0,-1 0 0 0 0,1 1 0 0 0,-1-1-1 0 0,1 0 1 0 0,-1 0 0 0 0,1 0 0 0 0,-1 0-1 0 0,1 0 1 0 0,-1 0 0 0 0,1 0 0 0 0,-1 0-1 0 0,1 0 1 0 0,-1 0 0 0 0,1-1 0 0 0,0 1-1 0 0,3 0-784 0 0,6 0-1768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2228 0 0,'0'0'7344'0'0,"-2"18"-7174"0"0,-8 141 648 0 0,10-150-934 0 0,-1 1 130 0 0,1 0 0 0 0,1-1 0 0 0,0 1 0 0 0,4 16 0 0 0,9 1-2013 0 0,-12-26 1541 0 0,0 1-1 0 0,0 0 1 0 0,0-1-1 0 0,0 0 1 0 0,0 1-1 0 0,0-1 1 0 0,0 0 0 0 0,0 0-1 0 0,1 0 1 0 0,-1 0-1 0 0,4 0 1 0 0,10 2-2556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1196 0 0,'0'0'8486'0'0,"-3"4"-7984"0"0,2-3-452 0 0,1 0 1 0 0,-1 0 0 0 0,0 0-1 0 0,0 0 1 0 0,1 0-1 0 0,-1 0 1 0 0,0 0 0 0 0,1 0-1 0 0,-1 0 1 0 0,1 0 0 0 0,-1 0-1 0 0,1 0 1 0 0,0 0 0 0 0,0 0-1 0 0,-1 1 1 0 0,1-1 0 0 0,0 0-1 0 0,0 0 1 0 0,0 0-1 0 0,0 1 1 0 0,0-1 0 0 0,0 0-1 0 0,1 0 1 0 0,-1 0 0 0 0,1 2-1 0 0,0-1 34 0 0,1 0-1 0 0,-1-1 0 0 0,1 1 0 0 0,-1-1 1 0 0,1 1-1 0 0,0-1 0 0 0,0 0 1 0 0,-1 0-1 0 0,1 0 0 0 0,0 0 0 0 0,0 0 1 0 0,0 0-1 0 0,0 0 0 0 0,1 0 0 0 0,-1-1 1 0 0,0 1-1 0 0,2-1 0 0 0,0 1-50 0 0,0 0 1 0 0,0-1-1 0 0,0 1 0 0 0,0-1 1 0 0,0 0-1 0 0,-1 0 0 0 0,1 0 0 0 0,0-1 1 0 0,0 1-1 0 0,0-1 0 0 0,0 0 0 0 0,6-2 1 0 0,-9 2-114 0 0,1 0 0 0 0,0 0 0 0 0,0 0 0 0 0,-1 0 0 0 0,1-1 0 0 0,-1 1 0 0 0,1 0 0 0 0,-1-1 0 0 0,1 1 0 0 0,-1-1 1 0 0,0 1-1 0 0,0-1 0 0 0,0 0 0 0 0,0 1 0 0 0,0-1 0 0 0,0 0 0 0 0,0 0 0 0 0,0 0 0 0 0,-1 0 0 0 0,1 0 0 0 0,-1 0 0 0 0,1 0 0 0 0,-1 0 1 0 0,0 0-1 0 0,0-3 0 0 0,-1 4-121 0 0,1 0 0 0 0,-1 0 0 0 0,0 0 1 0 0,0 1-1 0 0,0-1 0 0 0,0 0 0 0 0,0 1 1 0 0,0-1-1 0 0,0 1 0 0 0,0-1 0 0 0,0 1 0 0 0,0 0 1 0 0,0-1-1 0 0,0 1 0 0 0,0 0 0 0 0,0 0 1 0 0,0 0-1 0 0,0-1 0 0 0,0 1 0 0 0,0 0 0 0 0,0 1 1 0 0,-1-1-1 0 0,1 0 0 0 0,0 0 0 0 0,0 0 1 0 0,-2 1-1 0 0,-3 0-1851 0 0,0-1-841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1416 0 0,'0'0'8196'0'0,"4"18"-7670"0"0,27 139 1099 0 0,-30-152-1613 0 0,1 1 0 0 0,0-1 0 0 0,-1 1 0 0 0,2-1 0 0 0,-1 0 0 0 0,1 0 0 0 0,-1 0 0 0 0,1 0 1 0 0,1-1-1 0 0,5 8 0 0 0,-6-9-400 0 0,0-1 1 0 0,0 0-1 0 0,1 0 1 0 0,-1 0-1 0 0,0 0 1 0 0,1 0 0 0 0,-1-1-1 0 0,1 1 1 0 0,0-1-1 0 0,-1 0 1 0 0,1 0-1 0 0,0 0 1 0 0,0-1-1 0 0,-1 1 1 0 0,1-1 0 0 0,5 0-1 0 0,9 0-2577 0 0</inkml:trace>
  <inkml:trace contextRef="#ctx0" brushRef="#br0" timeOffset="1">182 32 1380 0 0,'0'0'12745'0'0,"-17"-11"-12857"0"0,11 11-984 0 0,0-3-520 0 0,-2-1-1072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4136 0 0,'0'0'4072'0'0,"9"-19"-876"0"0,165 19-3922 0 0,-176 0 678 0 0,0 0-1 0 0,0 0 1 0 0,0-1 0 0 0,0 1 0 0 0,0-1 0 0 0,0 1 0 0 0,0-1 0 0 0,0 0 0 0 0,0 1 0 0 0,0-1 0 0 0,1 0-1 0 0,-1 0 1 0 0,0-1 0 0 0,1 1 0 0 0,-1 0 0 0 0,0 0 0 0 0,1-1 0 0 0,-1 1 0 0 0,1-1 0 0 0,0 1-1 0 0,0-1 1 0 0,-1 0 0 0 0,1 0 0 0 0,0 1 0 0 0,1-1 0 0 0,-2-2 0 0 0,-4-6 92 0 0,1 1 0 0 0,0-1 1 0 0,0 0-1 0 0,1 0 0 0 0,0-1 0 0 0,1 0 1 0 0,0 1-1 0 0,1-1 0 0 0,0 0 0 0 0,1 0 1 0 0,0 0-1 0 0,0 0 0 0 0,3-22 0 0 0,-1 30-5 0 0,0 1-1 0 0,0 0 1 0 0,1 0-1 0 0,-1 0 1 0 0,1 0-1 0 0,-1 0 1 0 0,1 0 0 0 0,0 0-1 0 0,0 0 1 0 0,0 1-1 0 0,0-1 1 0 0,0 1-1 0 0,0-1 1 0 0,0 1-1 0 0,0 0 1 0 0,0 0-1 0 0,1 0 1 0 0,-1 0-1 0 0,1 0 1 0 0,-1 0 0 0 0,1 1-1 0 0,-1-1 1 0 0,1 1-1 0 0,2-1 1 0 0,4 0-47 0 0,0 0 0 0 0,-1 0 1 0 0,1 1-1 0 0,0 0 1 0 0,-1 0-1 0 0,11 2 0 0 0,-18-1-8 0 0,1 0-1 0 0,0 0 1 0 0,0 0-1 0 0,-1 0 0 0 0,1 0 1 0 0,0 0-1 0 0,-1 0 1 0 0,1 0-1 0 0,-1 1 1 0 0,0-1-1 0 0,1 1 0 0 0,-1-1 1 0 0,0 1-1 0 0,0-1 1 0 0,0 1-1 0 0,0 0 1 0 0,0 0-1 0 0,0-1 0 0 0,0 1 1 0 0,-1 0-1 0 0,1 0 1 0 0,-1 0-1 0 0,1 0 1 0 0,-1 0-1 0 0,0 0 0 0 0,0 3 1 0 0,0 65-131 0 0,-1-45-240 0 0,-5 33 874 0 0,6-57-540 0 0,80-13 1923 0 0,-33 7-3687 0 0,-29 4-3182 0 0,-12 1 1044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25 3248 0 0,'0'0'6202'0'0,"-8"-5"-5576"0"0,4 2-578 0 0,1 1-1 0 0,-1 0 1 0 0,0 0-1 0 0,0 0 0 0 0,0 0 1 0 0,0 1-1 0 0,0-1 1 0 0,0 1-1 0 0,-1 0 1 0 0,1 0-1 0 0,0 1 1 0 0,-1-1-1 0 0,1 1 0 0 0,0 0 1 0 0,-1 0-1 0 0,1 1 1 0 0,0-1-1 0 0,-1 1 1 0 0,1 0-1 0 0,0 0 1 0 0,0 0-1 0 0,-1 1 0 0 0,1-1 1 0 0,0 1-1 0 0,1 0 1 0 0,-1 0-1 0 0,0 0 1 0 0,0 1-1 0 0,1 0 1 0 0,0-1-1 0 0,-6 7 0 0 0,6-6-92 0 0,1 0-1 0 0,0 1 0 0 0,-1-1 0 0 0,1 1 0 0 0,1 0 0 0 0,-1-1 1 0 0,0 1-1 0 0,1 0 0 0 0,0 0 0 0 0,0 0 0 0 0,0 0 0 0 0,0 1 1 0 0,1-1-1 0 0,-1 0 0 0 0,1 0 0 0 0,0 0 0 0 0,1 1 0 0 0,-1-1 0 0 0,1 0 1 0 0,0 0-1 0 0,0 0 0 0 0,2 6 0 0 0,-2-7 8 0 0,1-1 1 0 0,-1 1-1 0 0,1-1 0 0 0,-1 1 0 0 0,1-1 1 0 0,0 0-1 0 0,0 1 0 0 0,0-1 1 0 0,1 0-1 0 0,-1-1 0 0 0,0 1 0 0 0,1 0 1 0 0,-1-1-1 0 0,1 1 0 0 0,-1-1 0 0 0,1 0 1 0 0,0 1-1 0 0,0-1 0 0 0,-1-1 0 0 0,1 1 1 0 0,0 0-1 0 0,0-1 0 0 0,0 0 0 0 0,0 1 1 0 0,0-1-1 0 0,0 0 0 0 0,0 0 1 0 0,0-1-1 0 0,0 1 0 0 0,0-1 0 0 0,0 1 1 0 0,5-3-1 0 0,-4 1-57 0 0,0 1 1 0 0,1-1-1 0 0,-1 0 1 0 0,0-1-1 0 0,0 1 1 0 0,0-1-1 0 0,0 0 1 0 0,-1 0-1 0 0,1 0 1 0 0,-1 0-1 0 0,5-7 1 0 0,29-43 64 0 0,-38 55 102 0 0,1 1-1 0 0,-1-1 1 0 0,1 0 0 0 0,0 0 0 0 0,0 1 0 0 0,0-1-1 0 0,0 0 1 0 0,0 0 0 0 0,0 1 0 0 0,1-1 0 0 0,-1 0 0 0 0,1 0-1 0 0,0 0 1 0 0,-1 0 0 0 0,1 1 0 0 0,0-1 0 0 0,0 0-1 0 0,1 0 1 0 0,-1-1 0 0 0,0 1 0 0 0,0 0 0 0 0,1 0 0 0 0,-1-1-1 0 0,1 1 1 0 0,0 0 0 0 0,0-1 0 0 0,-1 0 0 0 0,4 2-1 0 0,2 4-81 0 0,1-1-1 0 0,0 0 1 0 0,0-1-1 0 0,0 0 1 0 0,15 6-1 0 0,-14-8 83 0 0,1 0 0 0 0,-1 0 0 0 0,1-1 0 0 0,0-1 0 0 0,-1 0-1 0 0,1 0 1 0 0,0-1 0 0 0,0 0 0 0 0,15-3 0 0 0,-22 3-66 0 0,0 0-1 0 0,0-1 1 0 0,-1 1 0 0 0,1-1 0 0 0,0 0-1 0 0,-1 0 1 0 0,1 0 0 0 0,0 0 0 0 0,-1 0-1 0 0,1-1 1 0 0,-1 1 0 0 0,0-1 0 0 0,1 0-1 0 0,-1 0 1 0 0,0 0 0 0 0,0 0 0 0 0,0 0-1 0 0,0 0 1 0 0,-1 0 0 0 0,1 0 0 0 0,0-1 0 0 0,-1 1-1 0 0,0-1 1 0 0,0 1 0 0 0,1-1 0 0 0,-1 0-1 0 0,-1 1 1 0 0,1-1 0 0 0,0 0 0 0 0,-1 0-1 0 0,1 0 1 0 0,-1 1 0 0 0,0-1 0 0 0,0 0-1 0 0,0 0 1 0 0,0 0 0 0 0,-1-2 0 0 0,0 1-11 0 0,-1 0 1 0 0,1 0-1 0 0,-1 0 1 0 0,0 0-1 0 0,0 1 1 0 0,0-1-1 0 0,0 1 1 0 0,-1-1-1 0 0,1 1 1 0 0,-1 0-1 0 0,0 0 1 0 0,0 0 0 0 0,0 0-1 0 0,0 1 1 0 0,-1-1-1 0 0,1 1 1 0 0,-1 0-1 0 0,1 0 1 0 0,-1 0-1 0 0,-6-2 1 0 0,-5-3-168 0 0,-1 1 0 0 0,0 1 0 0 0,-28-6 0 0 0,43 11 104 0 0,-41-6-1348 0 0,40 6 1180 0 0,1-1 1 0 0,0 1-1 0 0,0 0 0 0 0,0 0 0 0 0,-1 0 1 0 0,1-1-1 0 0,0 1 0 0 0,-1 1 0 0 0,1-1 1 0 0,0 0-1 0 0,0 0 0 0 0,-1 0 0 0 0,1 1 1 0 0,0-1-1 0 0,0 0 0 0 0,0 1 0 0 0,-1-1 0 0 0,1 1 1 0 0,0 0-1 0 0,0-1 0 0 0,0 1 0 0 0,0 0 1 0 0,0 0-1 0 0,0-1 0 0 0,0 1 0 0 0,0 0 1 0 0,0 1-1 0 0,0 7-1605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2244 0 0,'0'0'6072'0'0,"-18"4"-5575"0"0,-54 10-4 0 0,72-14-479 0 0,-1 0 0 0 0,0 0 0 0 0,0 0 0 0 0,0 0 0 0 0,0 1 0 0 0,0-1 0 0 0,0 0 0 0 0,0 1 0 0 0,0-1 0 0 0,0 0 0 0 0,0 1 0 0 0,1-1 0 0 0,-1 1 0 0 0,0-1 0 0 0,0 1 0 0 0,1 0 0 0 0,-1-1 0 0 0,0 1 0 0 0,1 0 0 0 0,-1 0 0 0 0,0-1 0 0 0,1 1 1 0 0,-1 0-1 0 0,1 0 0 0 0,0 0 0 0 0,-1-1 0 0 0,1 1 0 0 0,-1 0 0 0 0,1 0 0 0 0,0 0 0 0 0,0 0 0 0 0,0 0 0 0 0,0 0 0 0 0,-1 0 0 0 0,1 0 0 0 0,0 0 0 0 0,0 0 0 0 0,1 0 0 0 0,-1 0 0 0 0,0 0 0 0 0,0 0 0 0 0,1 1 0 0 0,14 22 62 0 0,-7-17 67 0 0,0-1 0 0 0,0-1 1 0 0,1 1-1 0 0,10 4 0 0 0,34 24 486 0 0,-51-32-580 0 0,0-1 0 0 0,0 1 0 0 0,0 0 0 0 0,0 0 1 0 0,-1 0-1 0 0,1 1 0 0 0,0-1 0 0 0,-1 0 0 0 0,0 1 0 0 0,1-1 1 0 0,-1 0-1 0 0,0 1 0 0 0,0-1 0 0 0,-1 1 0 0 0,1 0 0 0 0,0-1 0 0 0,-1 1 1 0 0,1 3-1 0 0,-2-4-67 0 0,1-1 0 0 0,0 0 0 0 0,-1 0 0 0 0,0 1 0 0 0,1-1 0 0 0,-1 0-1 0 0,0 0 1 0 0,1 0 0 0 0,-1 1 0 0 0,0-1 0 0 0,0 0 0 0 0,0 0 0 0 0,0 0 0 0 0,0-1 0 0 0,0 1 0 0 0,0 0 0 0 0,0 0 0 0 0,-1-1 0 0 0,1 1 0 0 0,0 0 0 0 0,0-1 0 0 0,-1 1 0 0 0,1-1 0 0 0,0 0 0 0 0,-1 1 0 0 0,1-1 0 0 0,0 0 0 0 0,-1 0 0 0 0,1 0 0 0 0,-2 0-1 0 0,-49 3-254 0 0,45-3 187 0 0,4 0-124 0 0,-1 0 0 0 0,1-1 0 0 0,-1 1 0 0 0,1-1 0 0 0,0 1 0 0 0,-1-1 0 0 0,1 0 0 0 0,0-1 0 0 0,0 1 0 0 0,-1 0 0 0 0,-2-3 0 0 0,5 3 4 0 0,0 0 1 0 0,0 1-1 0 0,0-1 0 0 0,0 0 1 0 0,0 0-1 0 0,1 0 1 0 0,-1 0-1 0 0,0 0 0 0 0,1 0 1 0 0,-1 0-1 0 0,0 0 0 0 0,1 0 1 0 0,-1 0-1 0 0,1 0 1 0 0,0 0-1 0 0,-1-1 0 0 0,1 1 1 0 0,0 0-1 0 0,0 0 0 0 0,0 0 1 0 0,0-1-1 0 0,0 1 1 0 0,0 0-1 0 0,0 0 0 0 0,0 0 1 0 0,0 0-1 0 0,1-1 0 0 0,-1 1 1 0 0,0 0-1 0 0,1 0 1 0 0,-1 0-1 0 0,1 0 0 0 0,-1 0 1 0 0,1 0-1 0 0,0 0 0 0 0,0-2 1 0 0,8-7-1012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28 232 0 0,'0'0'8899'0'0,"2"18"-8605"0"0,-1 0-262 0 0,17 123 159 0 0,-18-140-221 0 0,1 1-1 0 0,-1-1 0 0 0,0 1 1 0 0,1-1-1 0 0,0 1 0 0 0,-1-1 1 0 0,1 0-1 0 0,0 1 0 0 0,-1-1 1 0 0,1 0-1 0 0,0 0 1 0 0,0 1-1 0 0,0-1 0 0 0,0 0 1 0 0,0 0-1 0 0,3 1 0 0 0,-3-1-319 0 0,1 0 0 0 0,0 0 1 0 0,0-1-1 0 0,0 1 0 0 0,0-1 0 0 0,1 1 0 0 0,-1-1 0 0 0,0 0 0 0 0,0 0 0 0 0,0 0 0 0 0,0 0 0 0 0,0 0 0 0 0,0-1 1 0 0,0 1-1 0 0,0 0 0 0 0,0-1 0 0 0,4-1 0 0 0,6-3-2215 0 0</inkml:trace>
  <inkml:trace contextRef="#ctx0" brushRef="#br0" timeOffset="1">247 0 6361 0 0,'0'0'4072'0'0,"-113"14"-3788"0"0,88-14-208 0 0,5 0-60 0 0,1 0-8 0 0,1 0-8 0 0,1 0-104 0 0,5 0-308 0 0,2 0-220 0 0,1 0-276 0 0,5 0-624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14 241 3548 0 0,'0'0'4547'0'0,"-1"-16"-4103"0"0,-2-4-426 0 0,-4-76 772 0 0,6 90-740 0 0,1-1 0 0 0,0 0 0 0 0,1 0 1 0 0,0 0-1 0 0,0 1 0 0 0,0-1 0 0 0,1 0 0 0 0,0 1 1 0 0,0-1-1 0 0,1 1 0 0 0,0 0 0 0 0,3-6 1 0 0,-5 11-33 0 0,0-1 0 0 0,-1 1 1 0 0,1 0-1 0 0,0 0 0 0 0,0 0 1 0 0,0 0-1 0 0,0 0 0 0 0,0 0 1 0 0,0 0-1 0 0,0 0 0 0 0,1 1 1 0 0,-1-1-1 0 0,0 0 1 0 0,0 1-1 0 0,1-1 0 0 0,-1 1 1 0 0,0-1-1 0 0,1 1 0 0 0,-1 0 1 0 0,0-1-1 0 0,1 1 0 0 0,-1 0 1 0 0,0 0-1 0 0,1 0 0 0 0,-1 0 1 0 0,1 0-1 0 0,-1 0 1 0 0,0 0-1 0 0,1 1 0 0 0,-1-1 1 0 0,0 1-1 0 0,1-1 0 0 0,-1 1 1 0 0,0-1-1 0 0,1 1 0 0 0,1 1 1 0 0,-1 0-34 0 0,0-1-1 0 0,0 1 1 0 0,0 0 0 0 0,-1 0 0 0 0,1 0 0 0 0,0 0 0 0 0,-1 1 0 0 0,0-1-1 0 0,1 0 1 0 0,-1 1 0 0 0,0-1 0 0 0,0 0 0 0 0,0 1 0 0 0,-1 0 0 0 0,1-1-1 0 0,-1 1 1 0 0,1-1 0 0 0,-1 5 0 0 0,0-2-88 0 0,0 0 0 0 0,0-1 0 0 0,0 1 0 0 0,0-1 0 0 0,-1 1 0 0 0,0 0 1 0 0,0-1-1 0 0,0 1 0 0 0,-1-1 0 0 0,0 0 0 0 0,1 1 0 0 0,-6 6 0 0 0,5-9 29 0 0,0 0 0 0 0,0 1-1 0 0,-1-1 1 0 0,1-1 0 0 0,-1 1-1 0 0,0 0 1 0 0,0-1 0 0 0,1 1 0 0 0,-1-1-1 0 0,0 0 1 0 0,0 0 0 0 0,0 0-1 0 0,0 0 1 0 0,0-1 0 0 0,-1 1 0 0 0,1-1-1 0 0,0 1 1 0 0,0-1 0 0 0,-6-1-1 0 0,6 1-30 0 0,-10 1 1147 0 0,16 2 1384 0 0,18 16-1730 0 0,2 12-614 0 0,-16-21 4 0 0,1 1-1 0 0,0-1 0 0 0,18 17 1 0 0,-23-24-594 0 0,1 0-1 0 0,0 0 1 0 0,0-1 0 0 0,0 1 0 0 0,0-1-1 0 0,1 0 1 0 0,-1-1 0 0 0,0 1 0 0 0,1-1 0 0 0,-1 0-1 0 0,1 0 1 0 0,-1 0 0 0 0,1 0 0 0 0,8-1-1 0 0,-1 0-2377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25 520 0 0,'0'0'8986'0'0,"-2"13"-8758"0"0,2-12-224 0 0,-2 10 64 0 0,0 0 1 0 0,1 1-1 0 0,1-1 1 0 0,0 14 0 0 0,1-21-26 0 0,-1 1 1 0 0,1 0-1 0 0,0-1 1 0 0,1 1-1 0 0,-1-1 1 0 0,1 1 0 0 0,0-1-1 0 0,0 0 1 0 0,0 1-1 0 0,0-1 1 0 0,1 0-1 0 0,0 0 1 0 0,0-1 0 0 0,0 1-1 0 0,7 6 1 0 0,-7-8 83 0 0,0 1 0 0 0,0 0 1 0 0,0-1-1 0 0,1 0 1 0 0,-1 0-1 0 0,1 0 1 0 0,0 0-1 0 0,-1 0 0 0 0,1-1 1 0 0,0 0-1 0 0,0 0 1 0 0,0 0-1 0 0,0 0 0 0 0,0 0 1 0 0,0-1-1 0 0,0 0 1 0 0,0 0-1 0 0,0 0 0 0 0,6-1 1 0 0,-8 0-126 0 0,-1 0 1 0 0,0 0-1 0 0,0 0 0 0 0,1-1 1 0 0,-1 1-1 0 0,0 0 0 0 0,0-1 1 0 0,0 1-1 0 0,-1-1 1 0 0,1 1-1 0 0,0-1 0 0 0,0 1 1 0 0,-1-1-1 0 0,1 0 0 0 0,-1 1 1 0 0,0-1-1 0 0,1 0 1 0 0,-1 1-1 0 0,0-1 0 0 0,0 0 1 0 0,0-2-1 0 0,1-46-147 0 0,-2 38 89 0 0,-5-40-365 0 0,0 3-3398 0 0,8 43 1039 0 0,6 3-1561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50 192 0 0,'0'0'6782'0'0,"-2"-6"-6085"0"0,2 5-607 0 0,-1-1-23 0 0,0 0 0 0 0,0 1 1 0 0,1-1-1 0 0,-1 0 0 0 0,1 0 1 0 0,-1 0-1 0 0,1-1 0 0 0,0 1 1 0 0,-1 0-1 0 0,1 0 0 0 0,0 0 1 0 0,0 0-1 0 0,1 0 0 0 0,-1-3 1 0 0,2 4 58 0 0,-1 0 1 0 0,0 0-1 0 0,0 0 0 0 0,0 0 1 0 0,0 1-1 0 0,1-1 0 0 0,-1 0 1 0 0,0 1-1 0 0,1-1 0 0 0,-1 1 1 0 0,1-1-1 0 0,-1 1 0 0 0,0 0 1 0 0,1-1-1 0 0,-1 1 1 0 0,1 0-1 0 0,-1 0 0 0 0,1 0 1 0 0,-1 0-1 0 0,1 0 0 0 0,-1 1 1 0 0,0-1-1 0 0,1 0 0 0 0,-1 1 1 0 0,1-1-1 0 0,1 2 0 0 0,1-1-148 0 0,0 1 0 0 0,-1-1-1 0 0,0 1 1 0 0,1 0 0 0 0,-1 0-1 0 0,0 0 1 0 0,0 0-1 0 0,5 6 1 0 0,-5-4-1 0 0,0 0 0 0 0,0 0 0 0 0,-1 0 1 0 0,0 0-1 0 0,0 1 0 0 0,0-1 0 0 0,0 1 0 0 0,-1 0 0 0 0,0-1 0 0 0,0 1 0 0 0,0 0 0 0 0,-1 0 1 0 0,1-1-1 0 0,-1 1 0 0 0,0 0 0 0 0,0 0 0 0 0,-1 0 0 0 0,0 0 0 0 0,0-1 0 0 0,0 1 0 0 0,0 0 0 0 0,-1-1 1 0 0,1 1-1 0 0,-1-1 0 0 0,0 1 0 0 0,-1-1 0 0 0,1 0 0 0 0,-1 0 0 0 0,-5 6 0 0 0,-2 3-360 0 0,6-8 450 0 0,0-1 1 0 0,0 1-1 0 0,0 0 1 0 0,1 0-1 0 0,0 0 1 0 0,0 1-1 0 0,-3 6 0 0 0,6-12-35 0 0,0 1-1 0 0,0 0 0 0 0,0 0 1 0 0,0 0-1 0 0,0 0 1 0 0,0 0-1 0 0,0 0 0 0 0,0 0 1 0 0,0-1-1 0 0,0 1 0 0 0,0 0 1 0 0,0 0-1 0 0,0 0 0 0 0,1 0 1 0 0,-1 0-1 0 0,0 0 1 0 0,1-1-1 0 0,-1 1 0 0 0,1 0 1 0 0,-1 0-1 0 0,1 0 0 0 0,1 1 8 0 0,0-1 0 0 0,0 1 0 0 0,-1-1-1 0 0,1 0 1 0 0,0 0 0 0 0,0 0-1 0 0,0 0 1 0 0,0 0 0 0 0,0 0 0 0 0,1-1-1 0 0,-1 1 1 0 0,3 0 0 0 0,68 10-2763 0 0,-25-16-3919 0 0,-35 0 4350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142 135 1432 0 0,'0'0'6277'0'0,"-109"-2"-6225"0"0,99 2-52 0 0,2-1 0 0 0,1 1-180 0 0,1 0-328 0 0,4-2-300 0 0</inkml:trace>
  <inkml:trace contextRef="#ctx0" brushRef="#br0" timeOffset="1">179 0 1480 0 0,'0'0'8624'0'0,"1"16"-8213"0"0,0 10-313 0 0,-1 12 138 0 0,8 50-1 0 0,-6-78-422 0 0,8 33-424 0 0,-10-42 325 0 0,1 1-1 0 0,-1-1 0 0 0,1 1 0 0 0,0 0 1 0 0,0-1-1 0 0,0 0 0 0 0,0 1 0 0 0,0-1 1 0 0,0 1-1 0 0,0-1 0 0 0,0 0 0 0 0,0 0 1 0 0,0 0-1 0 0,1 0 0 0 0,-1 0 0 0 0,1 0 1 0 0,-1 0-1 0 0,1 0 0 0 0,-1 0 0 0 0,1-1 1 0 0,-1 1-1 0 0,3 0 0 0 0,7 0-1948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1040 0 0,'0'0'6970'0'0,"0"16"-6638"0"0,2 47-75 0 0,-2-60-216 0 0,1-1-1 0 0,-1 0 1 0 0,0 1-1 0 0,0-1 1 0 0,1 0-1 0 0,-1 0 1 0 0,1 1-1 0 0,0-1 1 0 0,0 0-1 0 0,0 0 1 0 0,0 0-1 0 0,0 0 1 0 0,0 0-1 0 0,1 0 1 0 0,-1 0-1 0 0,0 0 0 0 0,1-1 1 0 0,0 1-1 0 0,-1 0 1 0 0,1-1-1 0 0,0 0 1 0 0,0 1-1 0 0,0-1 1 0 0,0 0-1 0 0,0 0 1 0 0,0 0-1 0 0,2 1 1 0 0,3 0 94 0 0,0-1-1 0 0,0 1 1 0 0,0-1 0 0 0,0-1 0 0 0,0 0 0 0 0,10 0 0 0 0,-7 0-45 0 0,-8 0-96 0 0,0-1 1 0 0,0 1-1 0 0,0 0 0 0 0,0-1 1 0 0,0 1-1 0 0,0-1 0 0 0,0 1 1 0 0,0-1-1 0 0,0 0 0 0 0,-1 0 1 0 0,1 0-1 0 0,0 0 0 0 0,-1 0 1 0 0,1 0-1 0 0,0-1 0 0 0,-1 1 1 0 0,0 0-1 0 0,1-1 0 0 0,-1 1 1 0 0,0-1-1 0 0,1 0 0 0 0,-1 1 0 0 0,0-1 1 0 0,0 0-1 0 0,-1 0 0 0 0,1 1 1 0 0,0-1-1 0 0,0 0 0 0 0,-1 0 1 0 0,0 0-1 0 0,1 0 0 0 0,-1 0 1 0 0,0 0-1 0 0,0 0 0 0 0,0 0 1 0 0,0 0-1 0 0,0-4 0 0 0,0 1-99 0 0,-1 0 0 0 0,1 0 0 0 0,-1 0 0 0 0,0 0 0 0 0,0 0 0 0 0,0 0 0 0 0,-1 0 0 0 0,0 0 0 0 0,0 0 0 0 0,0 0 0 0 0,0 1 0 0 0,-1-1 0 0 0,-6-7 0 0 0,-23-14-2060 0 0,7 17-2073 0 0,17 9 2220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1608 0 0,'0'0'7142'0'0,"3"-16"-6806"0"0,3-20 285 0 0,3-66 620 0 0,12 131-1256 0 0,-6-5-259 0 0,30 40-315 0 0,-41-60 652 0 0,-1 0 0 0 0,1 0 0 0 0,0 0 0 0 0,0 0 0 0 0,0-1 0 0 0,1 0 0 0 0,0 0 0 0 0,-1 0 0 0 0,1 0 0 0 0,0-1 0 0 0,7 3 0 0 0,-12-6-86 0 0,1 1-1 0 0,0-1 1 0 0,-1 0-1 0 0,1 1 1 0 0,-1-1-1 0 0,1 0 0 0 0,-1 1 1 0 0,1-1-1 0 0,-1 0 1 0 0,0 0-1 0 0,1 0 1 0 0,-1 1-1 0 0,0-1 0 0 0,0 0 1 0 0,0 0-1 0 0,1 0 1 0 0,-1 0-1 0 0,0 0 1 0 0,0 1-1 0 0,0-1 1 0 0,0 0-1 0 0,0 0 0 0 0,-1-1 1 0 0,1-32 89 0 0,0 29-79 0 0,-5-78-19 0 0,0 0-4337 0 0,5 74 2392 0 0,2 2-351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2 1848 0 0,'0'0'6531'0'0,"-16"0"-6105"0"0,-5-2-284 0 0,-50 2 373 0 0,68 1-467 0 0,1 0 0 0 0,-1-1 0 0 0,0 1 0 0 0,1 0 0 0 0,-1 0 0 0 0,1 0 0 0 0,0 1 0 0 0,-1-1 0 0 0,1 1 0 0 0,0-1 0 0 0,0 1 0 0 0,0 0 0 0 0,0-1 0 0 0,0 1 0 0 0,0 0 0 0 0,0 0 0 0 0,1 1 0 0 0,-1-1 0 0 0,1 0 0 0 0,-1 0-1 0 0,1 1 1 0 0,0-1 0 0 0,0 1 0 0 0,0-1 0 0 0,0 1 0 0 0,1 0 0 0 0,-1-1 0 0 0,1 1 0 0 0,-1 0 0 0 0,1-1 0 0 0,0 1 0 0 0,0 0 0 0 0,1 4 0 0 0,-1-1-137 0 0,0 1 1 0 0,0 0-1 0 0,1 0 0 0 0,0-1 0 0 0,0 1 0 0 0,1-1 1 0 0,-1 1-1 0 0,2-1 0 0 0,-1 1 0 0 0,1-1 0 0 0,0 0 1 0 0,6 10-1 0 0,-4-10-533 0 0,1 0 0 0 0,0 0-1 0 0,1-1 1 0 0,0 1 0 0 0,-1-1 0 0 0,1-1 0 0 0,1 1-1 0 0,-1-1 1 0 0,1-1 0 0 0,9 4 0 0 0,1 0-1061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2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4060 0 0,'0'0'6791'0'0,"5"5"-5349"0"0,-69-2-543 0 0,40-1-2128 0 0,-1-1-1 0 0,-35-3 1 0 0,52 1 331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8 1152 0 0,'0'0'8421'0'0,"-111"-7"-8245"0"0,95 8-176 0 0,1 3-76 0 0,1-1-212 0 0,1-1-372 0 0,5 2-768 0 0,2-1-509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1316 0 0,'0'0'10393'0'0,"7"-8"-11013"0"0,-3 4-320 0 0,2 2-756 0 0,0 2-928 0 0,0 0-297 0 0,0 0 417 0 0</inkml:trace>
  <inkml:trace contextRef="#ctx0" brushRef="#br0" timeOffset="1">0 14 2204 0 0,'103'-7'5005'0'0,"-99"7"-4629"0"0,0 2-376 0 0,1-2-340 0 0,1 0-216 0 0,0 2-460 0 0,0 0-157 0 0,2-1 117 0 0,-2 3-300 0 0,3-1-368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1140 0 0,'0'0'2112'0'0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1660 0 0,'0'0'2887'0'0,"0"0"-2822"0"0,2 0-43 0 0,-2 0 134 0 0,-6 12 5245 0 0,3-11-5382 0 0,0 1 1 0 0,0 0-1 0 0,0 0 1 0 0,0 0-1 0 0,0 0 0 0 0,1 0 1 0 0,-1 0-1 0 0,1 1 1 0 0,0-1-1 0 0,-1 1 0 0 0,1-1 1 0 0,-3 7-1 0 0,-2-1 81 0 0,-2 4-75 0 0,-1 1-1 0 0,2 0 1 0 0,0 0 0 0 0,0 1-1 0 0,1 0 1 0 0,-8 26 0 0 0,-21 95 319 0 0,23-83 83 0 0,11-44-383 0 0,1 1 0 0 0,0 0 0 0 0,0-1-1 0 0,0 1 1 0 0,1 0 0 0 0,1-1 0 0 0,0 1 0 0 0,0 0-1 0 0,0-1 1 0 0,1 1 0 0 0,0-1 0 0 0,1 0 0 0 0,0 1 0 0 0,0-1-1 0 0,1-1 1 0 0,0 1 0 0 0,9 13 0 0 0,-6-11-1773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5016 0 0,'0'0'4747'0'0,"-13"3"-4546"0"0,3 1-128 0 0,0-1 1 0 0,0 1 0 0 0,0 1 0 0 0,0 0 0 0 0,1 0 0 0 0,-12 9 0 0 0,17-11-33 0 0,0 0 0 0 0,0 1 0 0 0,1-1 0 0 0,-1 1 0 0 0,1 0 0 0 0,0 0 0 0 0,0 0 0 0 0,1 0 0 0 0,-1 0 0 0 0,1 1 0 0 0,0-1 0 0 0,0 1 0 0 0,0-1 0 0 0,1 1 0 0 0,-1 0 0 0 0,1 0 1 0 0,0 0-1 0 0,1 0 0 0 0,-1 8 0 0 0,1-10-45 0 0,0 1 1 0 0,0-1-1 0 0,0 1 0 0 0,0-1 1 0 0,0 0-1 0 0,1 1 1 0 0,0-1-1 0 0,-1 0 0 0 0,1 1 1 0 0,1-1-1 0 0,-1 0 1 0 0,0 0-1 0 0,1 0 0 0 0,0 0 1 0 0,3 5-1 0 0,-2-6-81 0 0,-1 0-1 0 0,1 0 0 0 0,0 0 1 0 0,0-1-1 0 0,0 1 0 0 0,1-1 1 0 0,-1 0-1 0 0,0 0 0 0 0,0 0 1 0 0,1 0-1 0 0,-1-1 0 0 0,0 1 1 0 0,1-1-1 0 0,-1 0 1 0 0,1 0-1 0 0,3 0 0 0 0,-4-1 1 0 0,0 1-1 0 0,0-1 1 0 0,1 1 0 0 0,-1-1-1 0 0,0 0 1 0 0,0 0 0 0 0,0-1-1 0 0,0 1 1 0 0,0 0-1 0 0,0-1 1 0 0,-1 0 0 0 0,1 0-1 0 0,0 0 1 0 0,-1 0 0 0 0,1 0-1 0 0,-1 0 1 0 0,0-1-1 0 0,0 1 1 0 0,0-1 0 0 0,0 1-1 0 0,0-1 1 0 0,0 0-1 0 0,-1 0 1 0 0,0 0 0 0 0,1 0-1 0 0,-1 0 1 0 0,0 0 0 0 0,0 0-1 0 0,-1 0 1 0 0,1-1-1 0 0,-1 1 1 0 0,1 0 0 0 0,-1-4-1 0 0,-1 32 1378 0 0,0-22-1235 0 0,1 1 1 0 0,-1-1-1 0 0,1 0 1 0 0,0 0 0 0 0,0 0-1 0 0,0 0 1 0 0,0 0-1 0 0,1 0 1 0 0,0 0-1 0 0,-1 0 1 0 0,1 0 0 0 0,0 0-1 0 0,0 0 1 0 0,1 0-1 0 0,-1 0 1 0 0,0 0 0 0 0,1-1-1 0 0,0 1 1 0 0,0 0-1 0 0,0-1 1 0 0,4 5 0 0 0,-2-3 0 0 0,1 0 0 0 0,-1 0 0 0 0,1-1 0 0 0,0 1 0 0 0,0-1 1 0 0,0 0-1 0 0,0 0 0 0 0,1-1 0 0 0,-1 0 0 0 0,1 0 0 0 0,-1 0 1 0 0,1 0-1 0 0,0-1 0 0 0,0 0 0 0 0,0 0 0 0 0,0-1 0 0 0,-1 1 0 0 0,1-1 1 0 0,0-1-1 0 0,10-1 0 0 0,-14 2-68 0 0,-1-1 0 0 0,1 1 0 0 0,-1-1 0 0 0,0 0 0 0 0,1 0 0 0 0,-1 0 0 0 0,0 0 0 0 0,0 0 0 0 0,1 0 0 0 0,-1 0 0 0 0,0 0 1 0 0,0 0-1 0 0,0-1 0 0 0,0 1 0 0 0,-1 0 0 0 0,1 0 0 0 0,0-1 0 0 0,0 1 0 0 0,-1-1 0 0 0,1 1 0 0 0,-1-1 0 0 0,1 1 0 0 0,-1-1 0 0 0,0 1 0 0 0,0-1 0 0 0,1 1 0 0 0,-1-1 0 0 0,0 0 0 0 0,-1 1 0 0 0,1-1 0 0 0,0 1 0 0 0,0-1 1 0 0,0 1-1 0 0,-2-3 0 0 0,2 0-10 0 0,-1 0 1 0 0,0 0 0 0 0,-1 1 0 0 0,1-1 0 0 0,-1 0 0 0 0,1 1 0 0 0,-1-1-1 0 0,0 1 1 0 0,0-1 0 0 0,-1 1 0 0 0,1 0 0 0 0,-5-4 0 0 0,1 2-9 0 0,0 1 0 0 0,0 0 0 0 0,0 0 0 0 0,-1 1 0 0 0,1 0 0 0 0,-13-4 0 0 0,15 6-442 0 0,-1 0 0 0 0,1 0 0 0 0,-1 0 0 0 0,1 1 1 0 0,-1 0-1 0 0,0 0 0 0 0,-5 0 0 0 0,4 3-1375 0 0,2 3-679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2916 0 0,'0'0'6764'0'0,"6"-5"-6674"0"0,-4 3-79 0 0,0 0-1 0 0,0 0 1 0 0,0 0-1 0 0,0-1 1 0 0,0 1-1 0 0,0 0 1 0 0,0-1 0 0 0,-1 1-1 0 0,1-1 1 0 0,-1 0-1 0 0,0 0 1 0 0,0 1-1 0 0,0-1 1 0 0,1-4-1 0 0,2-54-1 0 0,-4 61 6 0 0,-1-1 0 0 0,1 1 0 0 0,0-1 0 0 0,0 1 0 0 0,0-1 0 0 0,-1 1 0 0 0,1-1 0 0 0,0 1 0 0 0,0-1 0 0 0,0 1 0 0 0,0-1 0 0 0,0 1 0 0 0,0-1 0 0 0,0 1 0 0 0,0-1 0 0 0,0 1 0 0 0,0-1 0 0 0,1 1-1 0 0,-1-1 1 0 0,0 1 0 0 0,0-1 0 0 0,0 1 0 0 0,1 0 0 0 0,-1-1 0 0 0,0 1 0 0 0,0-1 0 0 0,1 1 0 0 0,-1 0 0 0 0,0-1 0 0 0,1 1 0 0 0,-1-1 0 0 0,0 1 0 0 0,1 0 0 0 0,-1 0 0 0 0,1-1 0 0 0,-1 1 0 0 0,1 0 0 0 0,-1 0 0 0 0,0-1 0 0 0,1 1 0 0 0,-1 0 0 0 0,1 0 0 0 0,-1 0 0 0 0,1 0 0 0 0,-1 0 0 0 0,1 0 0 0 0,-1 0 0 0 0,1 0 0 0 0,-1 0 0 0 0,1 0 0 0 0,-1 0 0 0 0,1 0 0 0 0,0 0 0 0 0,23 20 255 0 0,4 12 303 0 0,48 43 1 0 0,-75-74-578 0 0,-1-1 0 0 0,0 0 0 0 0,1 0 0 0 0,-1 1-1 0 0,0-1 1 0 0,0 0 0 0 0,1 0 0 0 0,-1 0 0 0 0,0 1 0 0 0,1-1 0 0 0,-1 0 0 0 0,0 0-1 0 0,1 0 1 0 0,-1 0 0 0 0,1 0 0 0 0,-1 0 0 0 0,0 1 0 0 0,1-1 0 0 0,-1 0 0 0 0,1 0-1 0 0,-1 0 1 0 0,0 0 0 0 0,1 0 0 0 0,-1-1 0 0 0,0 1 0 0 0,1 0 0 0 0,-1 0-1 0 0,1 0 1 0 0,-1 0 0 0 0,0 0 0 0 0,1 0 0 0 0,-1-1 0 0 0,0 1 0 0 0,1 0 0 0 0,7-15-134 0 0,-2-24-52 0 0,-6 36 177 0 0,0-69-207 0 0,-1 20-1408 0 0,5 19-2250 0 0,-2 28 1362 0 0,1 2-652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1 848 0 0,'0'0'8830'0'0,"1"16"-8581"0"0,8 128 196 0 0,0-107-1036 0 0,-8-35 373 0 0,-1-1 0 0 0,1 0 0 0 0,-1 0-1 0 0,1 1 1 0 0,0-1 0 0 0,-1 0 0 0 0,1 0 0 0 0,0 0 0 0 0,0 0-1 0 0,0 0 1 0 0,0 0 0 0 0,0 0 0 0 0,0 0 0 0 0,0 0 0 0 0,0 0-1 0 0,0-1 1 0 0,0 1 0 0 0,0 0 0 0 0,0-1 0 0 0,1 1 0 0 0,-1-1 0 0 0,0 1-1 0 0,1-1 1 0 0,1 1 0 0 0,5-1-2037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4620 0 0,'0'0'5126'0'0,"-11"9"-4958"0"0,-35 32-56 0 0,44-38-99 0 0,-1 0 0 0 0,1 1 0 0 0,0-1 0 0 0,0 1-1 0 0,0-1 1 0 0,0 1 0 0 0,1 0 0 0 0,0 0 0 0 0,-1 0-1 0 0,1 0 1 0 0,1 0 0 0 0,-1 0 0 0 0,1 0 0 0 0,-1 0 0 0 0,1 0-1 0 0,0 0 1 0 0,0 0 0 0 0,1 0 0 0 0,-1 0 0 0 0,1 0-1 0 0,0 0 1 0 0,0 0 0 0 0,1 0 0 0 0,-1 0 0 0 0,1-1 0 0 0,-1 1-1 0 0,1 0 1 0 0,0-1 0 0 0,1 0 0 0 0,2 5 0 0 0,-2-5-38 0 0,1 0 1 0 0,-1 0 0 0 0,1 0 0 0 0,-1-1 0 0 0,1 1 0 0 0,0-1-1 0 0,0 0 1 0 0,0 0 0 0 0,0 0 0 0 0,0-1 0 0 0,1 1 0 0 0,-1-1-1 0 0,0 0 1 0 0,1 0 0 0 0,7 0 0 0 0,-9-1-12 0 0,-1 0 1 0 0,1 0-1 0 0,-1 0 0 0 0,1-1 1 0 0,-1 1-1 0 0,1-1 0 0 0,-1 0 1 0 0,1 0-1 0 0,-1 1 0 0 0,0-2 1 0 0,0 1-1 0 0,1 0 0 0 0,-1 0 1 0 0,0-1-1 0 0,0 1 0 0 0,0-1 1 0 0,0 1-1 0 0,0-1 0 0 0,0 0 1 0 0,-1 0-1 0 0,1 0 0 0 0,-1 0 0 0 0,1 0 1 0 0,-1 0-1 0 0,0-1 0 0 0,0 1 1 0 0,2-5-1 0 0,2-10-54 0 0,-2-1 1 0 0,0 0-1 0 0,-1 1 0 0 0,0-1 0 0 0,-2-28 1 0 0,0 44 106 0 0,0 2 1 0 0,0 0 0 0 0,0 0 0 0 0,-1 0 0 0 0,1 0 0 0 0,0 0-1 0 0,0 0 1 0 0,0 0 0 0 0,0-1 0 0 0,0 1 0 0 0,0 0 0 0 0,0 0-1 0 0,0 0 1 0 0,0 0 0 0 0,0 0 0 0 0,0 0 0 0 0,0 0 0 0 0,0-1-1 0 0,0 1 1 0 0,0 0 0 0 0,0 0 0 0 0,0 0 0 0 0,0 0 0 0 0,0 0-1 0 0,0 0 1 0 0,1 0 0 0 0,-1-1 0 0 0,0 1 0 0 0,0 0 0 0 0,0 0-1 0 0,0 0 1 0 0,0 0 0 0 0,0 0 0 0 0,0 0 0 0 0,0 0 0 0 0,0 0-1 0 0,0 0 1 0 0,1 0 0 0 0,-1-1 0 0 0,0 1 0 0 0,0 0 0 0 0,0 0-1 0 0,0 0 1 0 0,0 0 0 0 0,0 0 0 0 0,0 0 0 0 0,0 0 0 0 0,1 0-1 0 0,-1 0 1 0 0,0 0 0 0 0,0 0 0 0 0,0 0 0 0 0,0 0 0 0 0,0 0-1 0 0,0 0 1 0 0,1 0 0 0 0,-1 0 0 0 0,0 0 0 0 0,0 0 0 0 0,0 0-1 0 0,0 0 1 0 0,0 1 0 0 0,8 7 201 0 0,5 12-377 0 0,7 45 209 0 0,-16-50 199 0 0,0 0 0 0 0,1-1 0 0 0,0 1 1 0 0,8 14-1 0 0,-12-29-238 0 0,-37 0-382 0 0,-78-10-1464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1 240 0 0,'0'0'7881'0'0,"-7"37"-5189"0"0,8 0-2472 0 0,1-1 0 0 0,2 0 0 0 0,10 47-1 0 0,-13-83-368 0 0,-1 0 0 0 0,0 1-1 0 0,0-1 1 0 0,1 0-1 0 0,-1 0 1 0 0,0 1-1 0 0,1-1 1 0 0,-1 0 0 0 0,1 0-1 0 0,-1 0 1 0 0,0 1-1 0 0,1-1 1 0 0,-1 0 0 0 0,1 0-1 0 0,-1 0 1 0 0,0 0-1 0 0,1 0 1 0 0,-1 0-1 0 0,1 0 1 0 0,-1 0 0 0 0,0 0-1 0 0,1 0 1 0 0,-1 0-1 0 0,1 0 1 0 0,-1 0 0 0 0,1 0-1 0 0,-1 0 1 0 0,0 0-1 0 0,1-1 1 0 0,-1 1-1 0 0,0 0 1 0 0,1 0 0 0 0,-1 0-1 0 0,1-1 1 0 0,-1 1-1 0 0,0 0 1 0 0,1 0 0 0 0,-1-1-1 0 0,0 1 1 0 0,0 0-1 0 0,1-1 1 0 0,-1 1 0 0 0,0 0-1 0 0,0-1 1 0 0,1 1-1 0 0,-1-1 1 0 0,0 0-1 0 0,8-6-4314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3112 0 0,'0'0'7426'0'0,"-18"4"-7234"0"0,-10 1-146 0 0,-4 0-236 0 0,-48 15 0 0 0,78-19 42 0 0,0-1 1 0 0,0 1-1 0 0,1 0 0 0 0,-1 0 0 0 0,0 0 0 0 0,1 0 1 0 0,-1 0-1 0 0,0 1 0 0 0,1-1 0 0 0,0 0 0 0 0,-1 1 0 0 0,1-1 1 0 0,-2 4-1 0 0,2-4-95 0 0,1-1 0 0 0,0 1 1 0 0,-1 0-1 0 0,1 0 0 0 0,0 0 0 0 0,-1 0 1 0 0,1 0-1 0 0,0 0 0 0 0,0-1 0 0 0,0 1 1 0 0,0 0-1 0 0,0 0 0 0 0,0 0 0 0 0,0 0 1 0 0,0 0-1 0 0,1 0 0 0 0,-1 0 0 0 0,0-1 1 0 0,0 1-1 0 0,1 0 0 0 0,-1 0 0 0 0,1 1 1 0 0,6 6-2250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3952 0 0,'0'0'7028'0'0,"-7"0"-6706"0"0,-94 7-110 0 0,58 1-4271 0 0,39-6 1292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8 3856 0 0,'0'0'6121'0'0,"-18"1"-5922"0"0,-141-1-1053 0 0,172 2-7132 0 0</inkml:trace>
  <inkml:trace contextRef="#ctx0" brushRef="#br0" timeOffset="1">177 8 812 0 0,'-1'0'407'0'0,"-1"0"0"0"0,1 1 0 0 0,0-1 0 0 0,0 1 0 0 0,-1-1 0 0 0,1 1 0 0 0,0 0 0 0 0,0-1 1 0 0,0 1-1 0 0,0 0 0 0 0,0 0 0 0 0,0 0 0 0 0,0 0 0 0 0,0 0 0 0 0,0 0 0 0 0,0 0 0 0 0,-1 2 0 0 0,-10 30 1792 0 0,10-26-1974 0 0,1 1 0 0 0,0 0 0 0 0,1 0 1 0 0,0-1-1 0 0,0 1 0 0 0,1 0 0 0 0,1 8 0 0 0,-1-13-190 0 0,1 0-1 0 0,-1 0 1 0 0,1-1 0 0 0,0 1-1 0 0,0-1 1 0 0,0 0 0 0 0,0 0-1 0 0,0 1 1 0 0,0-1-1 0 0,1 0 1 0 0,-1-1 0 0 0,1 1-1 0 0,-1 0 1 0 0,1-1 0 0 0,0 0-1 0 0,0 1 1 0 0,0-1 0 0 0,-1 0-1 0 0,1 0 1 0 0,0-1-1 0 0,0 1 1 0 0,0-1 0 0 0,4 1-1 0 0,-1 0-68 0 0,1 0 0 0 0,0 0 0 0 0,-1-1-1 0 0,1 1 1 0 0,0-2 0 0 0,-1 1 0 0 0,1-1-1 0 0,0 0 1 0 0,10-3 0 0 0,-14 3 4 0 0,-1 0 1 0 0,1 0 0 0 0,-1-1-1 0 0,1 1 1 0 0,-1-1-1 0 0,1 1 1 0 0,-1-1-1 0 0,0 0 1 0 0,0 0 0 0 0,0 0-1 0 0,0 0 1 0 0,0-1-1 0 0,-1 1 1 0 0,1 0 0 0 0,0-1-1 0 0,-1 1 1 0 0,0-1-1 0 0,0 1 1 0 0,0-1-1 0 0,0 0 1 0 0,0 1 0 0 0,0-1-1 0 0,-1 0 1 0 0,1 0-1 0 0,-1 0 1 0 0,0 1 0 0 0,0-1-1 0 0,0 0 1 0 0,0 0-1 0 0,0 0 1 0 0,-1 0-1 0 0,1 0 1 0 0,-1 1 0 0 0,0-1-1 0 0,1 0 1 0 0,-4-5-1 0 0,2 4-231 0 0,0-1 1 0 0,0 1-1 0 0,-1-1 0 0 0,1 1 0 0 0,-1 0 0 0 0,0 0 0 0 0,0 0 0 0 0,-1 0 0 0 0,1 1 0 0 0,-1-1 0 0 0,0 1 1 0 0,0 0-1 0 0,0 0 0 0 0,0 1 0 0 0,0-1 0 0 0,-1 1 0 0 0,1-1 0 0 0,-1 2 0 0 0,0-1 0 0 0,-7-2 1 0 0,0 4-2043 0 0,3 0-715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9 294 4936 0 0,'0'0'4527'0'0,"3"-17"-4304"0"0,-1 4-204 0 0,1-3 71 0 0,-1 0 1 0 0,0 0-1 0 0,-1-1 0 0 0,-1 1 1 0 0,-1-1-1 0 0,0 1 1 0 0,-6-28-1 0 0,-5 17 354 0 0,11 27 330 0 0,8 16-912 0 0,1 0-11 0 0,1 0-1 0 0,0-1 0 0 0,12 15 1 0 0,-18-25 224 0 0,1-1 1 0 0,0 1-1 0 0,0-1 1 0 0,0 0 0 0 0,0 0-1 0 0,1 0 1 0 0,0-1-1 0 0,0 1 1 0 0,0-1-1 0 0,0 0 1 0 0,0-1 0 0 0,0 1-1 0 0,8 1 1 0 0,-13-4-95 0 0,1 0 1 0 0,0-1-1 0 0,0 1 1 0 0,-1-1-1 0 0,1 1 0 0 0,0-1 1 0 0,-1 1-1 0 0,1-1 1 0 0,0 1-1 0 0,-1-1 1 0 0,1 0-1 0 0,-1 1 1 0 0,1-1-1 0 0,-1 0 0 0 0,1 1 1 0 0,-1-1-1 0 0,1 0 1 0 0,-1 0-1 0 0,0 0 1 0 0,1 1-1 0 0,-1-1 1 0 0,0 0-1 0 0,0 0 0 0 0,0 0 1 0 0,1 0-1 0 0,-1 0 1 0 0,0 1-1 0 0,0-1 1 0 0,0 0-1 0 0,-1 0 1 0 0,1 0-1 0 0,0-1 0 0 0,0-41-198 0 0,0 35 169 0 0,-1-6-195 0 0,0 0-1 0 0,-1 0 1 0 0,-1 0-1 0 0,-7-21 1 0 0,-1-9-3105 0 0,10 36 1331 0 0,1 3-699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62 203 4260 0 0,'0'0'2901'0'0,"-1"-18"-2506"0"0,-8-157 1611 0 0,9 174-1967 0 0,1 1-1 0 0,-1-1 1 0 0,0 0-1 0 0,1 1 1 0 0,-1-1-1 0 0,1 1 1 0 0,-1-1-1 0 0,0 1 1 0 0,1 0-1 0 0,-1-1 1 0 0,1 1-1 0 0,-1-1 1 0 0,1 1-1 0 0,0 0 0 0 0,-1-1 1 0 0,1 1-1 0 0,-1 0 1 0 0,1 0-1 0 0,-1-1 1 0 0,1 1-1 0 0,0 0 1 0 0,-1 0-1 0 0,1 0 1 0 0,0 0-1 0 0,-1 0 1 0 0,1 0-1 0 0,0 0 1 0 0,-1 0-1 0 0,1 0 1 0 0,-1 0-1 0 0,1 0 1 0 0,0 0-1 0 0,-1 0 1 0 0,1 1-1 0 0,0-1 1 0 0,-1 0-1 0 0,1 0 1 0 0,-1 1-1 0 0,1-1 1 0 0,-1 1-1 0 0,1-1 1 0 0,-1 0-1 0 0,1 1 1 0 0,28 14-50 0 0,-22-8 13 0 0,-1 0 0 0 0,0 1 0 0 0,0-1 0 0 0,-1 1 0 0 0,0 0 0 0 0,-1 0 0 0 0,1 1 0 0 0,-2-1 0 0 0,1 1 0 0 0,-1 0 0 0 0,0 0 1 0 0,-1 0-1 0 0,0 0 0 0 0,-1 1 0 0 0,1 14 0 0 0,-2-22-12 0 0,-1 0 0 0 0,0 0 1 0 0,1 0-1 0 0,-1 0 0 0 0,0-1 0 0 0,0 1 1 0 0,0 0-1 0 0,0-1 0 0 0,0 1 1 0 0,-1-1-1 0 0,1 1 0 0 0,0-1 0 0 0,-1 1 1 0 0,1-1-1 0 0,-1 0 0 0 0,0 0 1 0 0,1 0-1 0 0,-1 0 0 0 0,0 0 0 0 0,0 0 1 0 0,1 0-1 0 0,-1-1 0 0 0,0 1 1 0 0,0-1-1 0 0,0 1 0 0 0,0-1 0 0 0,0 0 1 0 0,0 1-1 0 0,-2-1 0 0 0,-62 4-359 0 0,66-4 366 0 0,-7 1-234 0 0,-25-3-317 0 0,32 2 371 0 0,-1 0 0 0 0,0 0 1 0 0,0 0-1 0 0,0-1 1 0 0,0 1-1 0 0,1 0 0 0 0,-1 0 1 0 0,0-1-1 0 0,0 1 1 0 0,1 0-1 0 0,-1-1 0 0 0,0 1 1 0 0,1-1-1 0 0,-1 1 0 0 0,0-1 1 0 0,1 1-1 0 0,-1-1 1 0 0,0 1-1 0 0,1-1 0 0 0,-1 0 1 0 0,1 1-1 0 0,0-1 1 0 0,-1 0-1 0 0,1 0 0 0 0,-1 1 1 0 0,1-1-1 0 0,0 0 0 0 0,0 0 1 0 0,-1 0-1 0 0,1 1 1 0 0,0-2-1 0 0,0-2-1892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0 179 3968 0 0</inkml:trace>
  <inkml:trace contextRef="#ctx0" brushRef="#br0" timeOffset="1">0 179 3968 0 0,'107'-19'1075'0'0,"-106"18"-1025"0"0,0 1 0 0 0,1-1 0 0 0,-1 0 0 0 0,0 0 0 0 0,0 1 1 0 0,1-1-1 0 0,-1 0 0 0 0,0 0 0 0 0,0 0 0 0 0,0 0 0 0 0,0 0 0 0 0,0 0 0 0 0,0-1 0 0 0,0 1 0 0 0,0 0 0 0 0,-1 0 0 0 0,1-1 0 0 0,-1 1 0 0 0,1 0 0 0 0,0-1 1 0 0,-1 1-1 0 0,0-1 0 0 0,1 1 0 0 0,-1-1 0 0 0,0 1 0 0 0,0-1 0 0 0,0 1 0 0 0,0-1 0 0 0,0 1 0 0 0,0-1 0 0 0,0 1 0 0 0,-1 0 0 0 0,1-1 0 0 0,0 1 0 0 0,-1-1 1 0 0,1 1-1 0 0,-1-1 0 0 0,0 1 0 0 0,1 0 0 0 0,-2-2 0 0 0,0-5 190 0 0,-6-86 1428 0 0,9 94-1640 0 0,-1-1 0 0 0,0 1 0 0 0,0 0 0 0 0,1-1 0 0 0,-1 1 0 0 0,0 0 0 0 0,1-1 0 0 0,-1 1 0 0 0,0 0 0 0 0,1-1 0 0 0,-1 1 0 0 0,0 0 0 0 0,1 0 0 0 0,-1-1 0 0 0,1 1 0 0 0,-1 0 0 0 0,0 0 0 0 0,1 0 0 0 0,-1 0 0 0 0,1 0 0 0 0,-1-1 0 0 0,1 1 0 0 0,-1 0 0 0 0,0 0 0 0 0,1 0 0 0 0,-1 0 0 0 0,1 0 0 0 0,-1 0 0 0 0,1 1 0 0 0,-1-1 0 0 0,1 0 0 0 0,-1 0 0 0 0,0 0 0 0 0,1 0 0 0 0,-1 0 0 0 0,1 1 0 0 0,-1-1 0 0 0,0 0 0 0 0,1 0 0 0 0,-1 1 0 0 0,1-1 0 0 0,-1 0 0 0 0,0 0 0 0 0,0 1 0 0 0,1-1 0 0 0,-1 1 0 0 0,21 13-72 0 0,-6 5 117 0 0,-2 0 0 0 0,0 1 0 0 0,-1 1 1 0 0,-1 0-1 0 0,-1 0 0 0 0,-1 1 0 0 0,-1 1 1 0 0,8 34-1 0 0,-16-54 4 0 0,-33-5-410 0 0,14-2 133 0 0,0-1-1 0 0,1-1 1 0 0,-1-1 0 0 0,2 0-1 0 0,-1-2 1 0 0,-29-18 0 0 0,46 27 173 0 0,-2-4-1254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56 221 5104 0 0,'0'0'4068'0'0,"-5"-17"-3784"0"0,-4-10-176 0 0,-30-107 597 0 0,37 119-712 0 0,2 14 815 0 0,21 32-1134 0 0,-18-27 194 0 0,26 32 116 0 0,-28-35 10 0 0,1 0 0 0 0,-1 0 1 0 0,0 1-1 0 0,0-1 0 0 0,0 0 1 0 0,1-1-1 0 0,-1 1 0 0 0,1 0 0 0 0,-1 0 1 0 0,0 0-1 0 0,1-1 0 0 0,-1 1 1 0 0,1-1-1 0 0,0 1 0 0 0,-1-1 0 0 0,1 0 1 0 0,-1 1-1 0 0,1-1 0 0 0,0 0 1 0 0,-1 0-1 0 0,1 0 0 0 0,0-1 0 0 0,-1 1 1 0 0,3-1-1 0 0,-2 0-29 0 0,-1 0 0 0 0,0 0 0 0 0,1 0 0 0 0,-1 0 0 0 0,0-1 0 0 0,0 1 0 0 0,0 0 0 0 0,0-1 0 0 0,0 1 0 0 0,0-1 0 0 0,0 0 0 0 0,-1 1 0 0 0,1-1 0 0 0,-1 0 0 0 0,1 1 0 0 0,-1-1 0 0 0,1-1 0 0 0,6-37-25 0 0,-6 31 33 0 0,1-10-356 0 0,-1 5 2235 0 0,4 33-879 0 0,1 30-877 0 0,-5-35-174 0 0,0 0 0 0 0,1 1 0 0 0,0-1 0 0 0,1 0 0 0 0,1 0-1 0 0,0-1 1 0 0,1 1 0 0 0,1-1 0 0 0,8 15 0 0 0,-14-27-97 0 0,1 0 0 0 0,0 0 1 0 0,-1-1-1 0 0,1 1 0 0 0,0 0 0 0 0,0-1 0 0 0,-1 1 0 0 0,1-1 1 0 0,0 1-1 0 0,0-1 0 0 0,0 1 0 0 0,0-1 0 0 0,0 0 0 0 0,0 1 1 0 0,0-1-1 0 0,0 0 0 0 0,0 0 0 0 0,0 0 0 0 0,0 0 0 0 0,0 0 1 0 0,0 0-1 0 0,0 0 0 0 0,0 0 0 0 0,0 0 0 0 0,0 0 1 0 0,0 0-1 0 0,0-1 0 0 0,0 1 0 0 0,-1 0 0 0 0,1-1 0 0 0,0 1 1 0 0,0-1-1 0 0,0 1 0 0 0,0-1 0 0 0,0 1 0 0 0,-1-1 0 0 0,1 1 1 0 0,0-1-1 0 0,0 0 0 0 0,-1 0 0 0 0,1 1 0 0 0,0-1 0 0 0,-1 0 1 0 0,1 0-1 0 0,0-1 0 0 0,9-9-2836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4208 0 0,'0'0'5132'0'0,"-11"5"-4933"0"0,0 0-139 0 0,1-1 20 0 0,1 0 1 0 0,-1 1-1 0 0,0 0 1 0 0,1 1-1 0 0,0 0 1 0 0,0 0-1 0 0,-10 11 1 0 0,16-14-46 0 0,0 1 0 0 0,1 0 0 0 0,0 0 0 0 0,-1 0 1 0 0,1 0-1 0 0,1 0 0 0 0,-1 0 0 0 0,1 1 0 0 0,-1-1 0 0 0,1 0 0 0 0,1 1 0 0 0,-1-1 1 0 0,1 1-1 0 0,-1-1 0 0 0,1 1 0 0 0,0 0 0 0 0,1-1 0 0 0,-1 1 0 0 0,1-1 1 0 0,0 0-1 0 0,0 1 0 0 0,0-1 0 0 0,1 0 0 0 0,0 1 0 0 0,-1-1 0 0 0,6 7 0 0 0,-4-5-459 0 0,1-1 1 0 0,0 0-1 0 0,1 1 0 0 0,-1-2 0 0 0,1 1 0 0 0,0 0 0 0 0,0-1 0 0 0,0 0 0 0 0,1 0 0 0 0,-1-1 0 0 0,1 1 0 0 0,0-1 1 0 0,0-1-1 0 0,0 1 0 0 0,0-1 0 0 0,1 0 0 0 0,12 2 0 0 0,-2-2-2109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25 3240 0 0,'0'0'4509'0'0,"-111"-23"-4513"0"0,101 21-44 0 0,2 2-524 0 0,1 0-820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1 154 5200 0 0,'19'16'744'0'0,"-19"-16"-718"0"0,0 0 0 0 0,0 1 0 0 0,1-1-1 0 0,-1 0 1 0 0,0 0 0 0 0,0 0-1 0 0,1 0 1 0 0,-1 0 0 0 0,0 0-1 0 0,1 0 1 0 0,-1 0 0 0 0,0 0-1 0 0,0 0 1 0 0,1 0 0 0 0,-1 0-1 0 0,0 0 1 0 0,1 0 0 0 0,-1 0-1 0 0,0 0 1 0 0,0 0 0 0 0,1 0-1 0 0,-1 0 1 0 0,0 0 0 0 0,0-1-1 0 0,1 1 1 0 0,-1 0 0 0 0,0 0 0 0 0,0 0-1 0 0,1 0 1 0 0,-1 0 0 0 0,0-1-1 0 0,0 1 1 0 0,0 0 0 0 0,0 0-1 0 0,1-1 1 0 0,-1 1 0 0 0,0 0-1 0 0,3-41 1677 0 0,-3 23-1465 0 0,-13-47 2880 0 0,34 81-2967 0 0,21 28-528 0 0,9 8 52 0 0,-47-48 296 0 0,0-1 0 0 0,0 1 0 0 0,0-1 0 0 0,1-1 0 0 0,-1 1-1 0 0,1-1 1 0 0,0 1 0 0 0,0-1 0 0 0,0 0 0 0 0,7 1 0 0 0,-11-3-20 0 0,0-1-1 0 0,0 1 1 0 0,1-1 0 0 0,-1 1-1 0 0,0-1 1 0 0,0 0-1 0 0,0 1 1 0 0,0-1 0 0 0,0 0-1 0 0,0 0 1 0 0,0 0 0 0 0,0 0-1 0 0,0 0 1 0 0,0 0-1 0 0,0 0 1 0 0,0 0 0 0 0,-1 0-1 0 0,1 0 1 0 0,0-1 0 0 0,-1 1-1 0 0,1 0 1 0 0,-1 0-1 0 0,1-1 1 0 0,-1 1 0 0 0,0 0-1 0 0,0 0 1 0 0,1-1 0 0 0,-1 1-1 0 0,0 0 1 0 0,0-1-1 0 0,0-1 1 0 0,4-47 101 0 0,-5 35-280 0 0,3-33 273 0 0,7 18-3231 0 0,-3 20 677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1 328 0 0,'0'0'9788'0'0,"-1"15"-9285"0"0,-4 130 909 0 0,5-139-1457 0 0,0 0 0 0 0,0-1 0 0 0,0 1-1 0 0,1 0 1 0 0,0 0 0 0 0,0-1 0 0 0,1 1 0 0 0,0-1-1 0 0,0 1 1 0 0,0-1 0 0 0,0 0 0 0 0,6 8 0 0 0,-7-12-156 0 0,-1-1 1 0 0,1 1 0 0 0,0-1 0 0 0,0 0-1 0 0,-1 0 1 0 0,1 1 0 0 0,0-1-1 0 0,0 0 1 0 0,0 0 0 0 0,-1 0 0 0 0,1 0-1 0 0,0 0 1 0 0,0 0 0 0 0,0 0-1 0 0,-1 0 1 0 0,1 0 0 0 0,0 0 0 0 0,0-1-1 0 0,0 1 1 0 0,-1 0 0 0 0,1 0-1 0 0,0-1 1 0 0,0 1 0 0 0,0-1 0 0 0,7-7-2585 0 0</inkml:trace>
  <inkml:trace contextRef="#ctx0" brushRef="#br0" timeOffset="1">214 27 1580 0 0,'0'0'7405'0'0,"-115"-2"-7209"0"0,98 0-84 0 0,-1-1-112 0 0,4-2-8 0 0,-3 3-8 0 0,7-2-372 0 0,0 3-324 0 0,1 1-288 0 0,5 0-392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19 160 5493 0 0,'0'0'3769'0'0,"2"-6"-3398"0"0,4-67-3 0 0,-1 7-339 0 0,-5 65-19 0 0,0 0 0 0 0,0 1 0 0 0,0-1 1 0 0,1 0-1 0 0,-1 1 0 0 0,0-1 0 0 0,1 0 1 0 0,-1 1-1 0 0,0-1 0 0 0,1 1 0 0 0,-1-1 1 0 0,1 0-1 0 0,-1 1 0 0 0,1-1 0 0 0,-1 1 1 0 0,1-1-1 0 0,-1 1 0 0 0,1 0 1 0 0,-1-1-1 0 0,1 1 0 0 0,0 0 0 0 0,-1-1 1 0 0,1 1-1 0 0,0 0 0 0 0,-1-1 0 0 0,1 1 1 0 0,0 0-1 0 0,-1 0 0 0 0,1 0 0 0 0,0 0 1 0 0,0 0-1 0 0,-1 0 0 0 0,1 0 0 0 0,0 0 1 0 0,0 0-1 0 0,-1 0 0 0 0,1 0 0 0 0,0 0 1 0 0,-1 1-1 0 0,1-1 0 0 0,0 0 0 0 0,-1 0 1 0 0,1 1-1 0 0,0-1 0 0 0,-1 1 1 0 0,1-1-1 0 0,-1 0 0 0 0,1 1 0 0 0,-1-1 1 0 0,1 1-1 0 0,0 0 0 0 0,3 2-84 0 0,0-1-1 0 0,0 1 1 0 0,0 0 0 0 0,-1 0-1 0 0,1 0 1 0 0,-1 1 0 0 0,3 3-1 0 0,-2 0 50 0 0,7 8 98 0 0,-1 1 1 0 0,-1 0 0 0 0,-1 1 0 0 0,0 0 0 0 0,-1 0 0 0 0,6 22 0 0 0,-13-39-90 0 0,0 0 0 0 0,0 1 0 0 0,0-1 0 0 0,-1 0 0 0 0,1 1 0 0 0,0-1-1 0 0,0 1 1 0 0,0-1 0 0 0,0 0 0 0 0,0 1 0 0 0,0-1 0 0 0,0 0 0 0 0,-1 1 0 0 0,1-1 0 0 0,0 0 0 0 0,0 0 0 0 0,0 1 0 0 0,-1-1 0 0 0,1 0 0 0 0,0 1 0 0 0,0-1 0 0 0,-1 0 0 0 0,1 0 0 0 0,0 0 0 0 0,-1 1 0 0 0,1-1 0 0 0,0 0 0 0 0,-1 0 0 0 0,1 0 0 0 0,0 0 0 0 0,-1 0 0 0 0,1 1 0 0 0,0-1 0 0 0,-1 0 0 0 0,0 0 0 0 0,-21 0 33 0 0,-18-9 131 0 0,-14-20-14 0 0,30 8-1416 0 0,11-2-3969 0 0,13 19 2810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4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41 1912 0 0,'0'0'7935'0'0,"-2"-6"-7504"0"0,2 5-373 0 0,0-1 1 0 0,-1 0 0 0 0,1 1 0 0 0,-1-1-1 0 0,0 0 1 0 0,1 1 0 0 0,-1-1 0 0 0,0 1-1 0 0,0-1 1 0 0,0 1 0 0 0,0-1 0 0 0,0 1 0 0 0,0 0-1 0 0,0-1 1 0 0,-1 1 0 0 0,1 0 0 0 0,0 0-1 0 0,-1 0 1 0 0,1 0 0 0 0,-1 0 0 0 0,1 0-1 0 0,-1 0 1 0 0,1 1 0 0 0,-1-1 0 0 0,0 1-1 0 0,1-1 1 0 0,-1 1 0 0 0,0-1 0 0 0,1 1-1 0 0,-1 0 1 0 0,0 0 0 0 0,0 0 0 0 0,1 0 0 0 0,-1 0-1 0 0,0 0 1 0 0,0 0 0 0 0,1 1 0 0 0,-1-1-1 0 0,0 1 1 0 0,1-1 0 0 0,-1 1 0 0 0,0 0-1 0 0,1-1 1 0 0,-1 1 0 0 0,1 0 0 0 0,-1 0-1 0 0,1 0 1 0 0,0 0 0 0 0,-1 0 0 0 0,1 1-1 0 0,-2 1 1 0 0,-4 5-120 0 0,-1 2 0 0 0,1-1-1 0 0,1 1 1 0 0,0 0 0 0 0,0 0-1 0 0,1 0 1 0 0,0 1 0 0 0,1 0-1 0 0,0 0 1 0 0,1 0 0 0 0,0 0-1 0 0,1 1 1 0 0,-2 20 0 0 0,3 10-98 0 0,1-1-1 0 0,9 66 1 0 0,-1-15 164 0 0,-5-52 3 0 0,1 182-52 0 0,-5-196 7 0 0,-2 1 0 0 0,0-1 0 0 0,-2 0 0 0 0,-1 0 0 0 0,-1 0-1 0 0,-13 31 1 0 0,18-53-38 0 0,-1 1-1 0 0,1-1 1 0 0,-1 0-1 0 0,0 0 1 0 0,0 0-1 0 0,0 0 1 0 0,0-1-1 0 0,0 1 1 0 0,-1-1-1 0 0,0 0 0 0 0,0 0 1 0 0,0 0-1 0 0,-5 3 1 0 0,7-5 16 0 0,0-1 0 0 0,0 1 1 0 0,0 0-1 0 0,0-1 0 0 0,0 1 1 0 0,0-1-1 0 0,0 1 0 0 0,0-1 1 0 0,0 0-1 0 0,0 0 0 0 0,0 0 1 0 0,0 0-1 0 0,0 0 0 0 0,0 0 1 0 0,0-1-1 0 0,0 1 0 0 0,0-1 1 0 0,0 1-1 0 0,0-1 0 0 0,1 0 1 0 0,-1 0-1 0 0,0 0 0 0 0,0 0 1 0 0,1 0-1 0 0,-1 0 0 0 0,0 0 1 0 0,1-1-1 0 0,-1 1 0 0 0,1 0 1 0 0,-1-1-1 0 0,1 0 0 0 0,0 1 1 0 0,0-1-1 0 0,-1-1 0 0 0,-1-1-387 0 0,0 0-1 0 0,0-1 0 0 0,1 1 0 0 0,0-1 0 0 0,0 1 0 0 0,0-1 0 0 0,0 1 1 0 0,1-1-1 0 0,0 0 0 0 0,0 0 0 0 0,0 0 0 0 0,0-6 0 0 0,1 3-1907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1128 0 0,'0'0'9864'0'0,"1"14"-9547"0"0,-2 116 238 0 0,1-110-566 0 0,-1-15 141 0 0,1 1 0 0 0,0 0 1 0 0,0 0-1 0 0,0 0 0 0 0,1 0 1 0 0,0-1-1 0 0,2 7 0 0 0,-2-10-128 0 0,0 0-1 0 0,-1-1 1 0 0,1 1-1 0 0,0-1 1 0 0,1 0-1 0 0,-1 1 1 0 0,0-1-1 0 0,0 0 1 0 0,1 1-1 0 0,-1-1 1 0 0,0 0-1 0 0,1 0 1 0 0,-1 0-1 0 0,1 0 1 0 0,-1-1-1 0 0,1 1 1 0 0,0 0-1 0 0,-1-1 1 0 0,1 1-1 0 0,0-1 1 0 0,0 1-1 0 0,-1-1 1 0 0,1 0-1 0 0,0 0 1 0 0,0 0-1 0 0,0 0 1 0 0,3 0-1 0 0,2 0-430 0 0,1 0-1 0 0,0-1 1 0 0,0 0-1 0 0,0 0 1 0 0,0 0-1 0 0,-1-1 1 0 0,1-1-1 0 0,-1 1 1 0 0,0-1-1 0 0,1 0 1 0 0,-1-1-1 0 0,0 0 0 0 0,6-4 1 0 0,5-3-2143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31 3456 0 0,'0'0'5005'0'0,"-17"-4"-4855"0"0,-1-1-128 0 0,1-1-6 0 0,0 2-1 0 0,0 0 0 0 0,0 1 1 0 0,-25-1-1 0 0,41 4 12 0 0,0 1-1 0 0,0-1 1 0 0,0 1-1 0 0,0-1 1 0 0,1 1-1 0 0,-1-1 1 0 0,0 1-1 0 0,0-1 1 0 0,1 1-1 0 0,-1 0 1 0 0,0 0 0 0 0,1-1-1 0 0,-1 1 1 0 0,0 0-1 0 0,1 0 1 0 0,-1 0-1 0 0,1-1 1 0 0,0 1-1 0 0,-1 0 1 0 0,1 0-1 0 0,0 0 1 0 0,-1 0-1 0 0,1 0 1 0 0,0 0 0 0 0,0 0-1 0 0,0 0 1 0 0,0 0-1 0 0,0 0 1 0 0,0 2-1 0 0,0 38 523 0 0,0-32-318 0 0,0 1-80 0 0,0-1 1 0 0,1 1 0 0 0,0-1-1 0 0,1 0 1 0 0,0 1-1 0 0,0-1 1 0 0,7 15 0 0 0,-8-21-295 0 0,1 0 1 0 0,-1 0 0 0 0,1-1-1 0 0,-1 1 1 0 0,1 0-1 0 0,0-1 1 0 0,0 1 0 0 0,1-1-1 0 0,-1 0 1 0 0,0 1-1 0 0,1-1 1 0 0,-1 0 0 0 0,1-1-1 0 0,0 1 1 0 0,-1 0 0 0 0,1-1-1 0 0,0 0 1 0 0,0 1-1 0 0,0-1 1 0 0,0 0 0 0 0,1 0-1 0 0,-1-1 1 0 0,0 1-1 0 0,0-1 1 0 0,6 0 0 0 0,16-2-4286 0 0,-10-4 1295 0 0</inkml:trace>
  <inkml:trace contextRef="#ctx0" brushRef="#br0" timeOffset="1">184 134 5344 0 0,'0'0'1829'0'0,"-121"10"-1913"0"0,100-10-720 0 0,-2 0-1033 0 0,5 2-2303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1956 0 0,'0'0'9175'0'0,"6"4"-8927"0"0,-4-2-246 0 0,0 0-1 0 0,0 0 1 0 0,0-1-1 0 0,0 1 1 0 0,1-1-1 0 0,-1 0 1 0 0,0 0-1 0 0,1 0 1 0 0,-1 0-1 0 0,1 0 1 0 0,-1 0-1 0 0,1-1 1 0 0,0 1 0 0 0,-1-1-1 0 0,1 0 1 0 0,-1 1-1 0 0,1-1 1 0 0,0 0-1 0 0,-1-1 1 0 0,1 1-1 0 0,0 0 1 0 0,-1-1-1 0 0,1 0 1 0 0,-1 1-1 0 0,1-1 1 0 0,-1 0-1 0 0,1 0 1 0 0,-1-1 0 0 0,0 1-1 0 0,1 0 1 0 0,-1-1-1 0 0,0 1 1 0 0,0-1-1 0 0,0 0 1 0 0,0 0-1 0 0,0 0 1 0 0,-1 0-1 0 0,1 0 1 0 0,2-4-1 0 0,14-32-393 0 0,-17 36 356 0 0,0 0-1 0 0,-1 0 1 0 0,1 0 0 0 0,-1 1 0 0 0,1-1-1 0 0,-1 0 1 0 0,0 0 0 0 0,0 0 0 0 0,1 0 0 0 0,-2 0-1 0 0,1 0 1 0 0,0 0 0 0 0,0 0 0 0 0,-1 0 0 0 0,1 0-1 0 0,-1 1 1 0 0,1-1 0 0 0,-1 0 0 0 0,-1-2 0 0 0,2 4 33 0 0,-1-1 0 0 0,1 1 1 0 0,0-1-1 0 0,-1 1 0 0 0,1-1 1 0 0,-1 1-1 0 0,1-1 1 0 0,-1 1-1 0 0,0 0 0 0 0,1-1 1 0 0,-1 1-1 0 0,1 0 0 0 0,-1-1 1 0 0,0 1-1 0 0,1 0 0 0 0,-1 0 1 0 0,0 0-1 0 0,1 0 0 0 0,-1 0 1 0 0,0 0-1 0 0,1-1 1 0 0,-1 1-1 0 0,0 1 0 0 0,1-1 1 0 0,-1 0-1 0 0,0 0 0 0 0,1 0 1 0 0,-1 0-1 0 0,0 0 0 0 0,1 1 1 0 0,-1-1-1 0 0,1 0 1 0 0,-1 1-1 0 0,0-1 0 0 0,1 0 1 0 0,-1 1-1 0 0,1-1 0 0 0,-1 0 1 0 0,1 1-1 0 0,-1-1 0 0 0,1 1 1 0 0,-1-1-1 0 0,1 1 1 0 0,0 0-1 0 0,-1-1 0 0 0,1 1 1 0 0,0-1-1 0 0,-1 1 0 0 0,1 0 1 0 0,0 0-1 0 0,-11 34 382 0 0,10-29-338 0 0,2-1 0 0 0,-1 1 0 0 0,1 0-1 0 0,-1-1 1 0 0,1 1 0 0 0,1 0 0 0 0,-1-1 0 0 0,1 1-1 0 0,0-1 1 0 0,1 0 0 0 0,-1 0 0 0 0,4 6 0 0 0,-3-8-132 0 0,-1 0 0 0 0,0-1 0 0 0,1 1 0 0 0,0-1 0 0 0,0 1 0 0 0,0-1 0 0 0,0 0 0 0 0,0 0 0 0 0,0 0 0 0 0,0-1 0 0 0,0 1 0 0 0,1-1 0 0 0,-1 0 0 0 0,1 0 0 0 0,-1 0 0 0 0,1 0 0 0 0,-1-1 0 0 0,1 1 0 0 0,-1-1 0 0 0,7 0 0 0 0,-5 0-528 0 0,0 0 0 0 0,0 0 0 0 0,0-1 0 0 0,0 0 0 0 0,0 0 0 0 0,0 0 0 0 0,0 0 1 0 0,8-5-1 0 0,6-2-2999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85 172 5957 0 0,'0'0'7576'0'0,"-80"-77"-7804"0"0,76 61-244 0 0,4-1-516 0 0,0-4-544 0 0,4 0-1408 0 0,4 2-3949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5957 0 0,'0'0'4903'0'0,"-4"1"-4595"0"0,-20 0-180 0 0,-30 5 24 0 0,52-6-150 0 0,-1 1 0 0 0,0-1 1 0 0,1 1-1 0 0,-1 0 1 0 0,1 0-1 0 0,0 0 1 0 0,-1 0-1 0 0,1 0 1 0 0,0 1-1 0 0,-1-1 0 0 0,1 1 1 0 0,0-1-1 0 0,0 1 1 0 0,0 0-1 0 0,1 0 1 0 0,-4 3-1 0 0,4-1 37 0 0,0 0 0 0 0,1 0 1 0 0,-1 0-1 0 0,1 1 0 0 0,-1-1 0 0 0,1 0 0 0 0,1 0 1 0 0,-1 1-1 0 0,0-1 0 0 0,1 0 0 0 0,2 6 0 0 0,0 16 18 0 0,-3-17 125 0 0,0 1-1 0 0,0-1 0 0 0,1 0 1 0 0,0 0-1 0 0,1 0 0 0 0,5 16 1 0 0,-6-22-204 0 0,1 0 1 0 0,-1 0 0 0 0,1 0-1 0 0,0-1 1 0 0,0 1 0 0 0,0 0-1 0 0,0-1 1 0 0,0 0 0 0 0,1 1-1 0 0,-1-1 1 0 0,1 0 0 0 0,-1 0-1 0 0,1 0 1 0 0,0-1 0 0 0,0 1-1 0 0,0-1 1 0 0,0 1 0 0 0,0-1-1 0 0,0 0 1 0 0,0 0 0 0 0,0 0-1 0 0,5 0 1 0 0,-1 0-517 0 0,1 0 0 0 0,-1 0 0 0 0,1-1 0 0 0,0 0 1 0 0,12-1-1 0 0,16-10-5183 0 0,-25 6 1874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3508 0 0,'0'0'6700'0'0,"-17"0"-6670"0"0,-64 0 56 0 0,34 0-7050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83 4864 0 0,'-7'-78'2123'0'0,"7"79"-2074"0"0,0-1 0 0 0,0 0-1 0 0,1 0 1 0 0,-1 0 0 0 0,0 1-1 0 0,0-1 1 0 0,1 0 0 0 0,-1 0-1 0 0,0 0 1 0 0,0 1 0 0 0,1-1-1 0 0,-1 0 1 0 0,0 0 0 0 0,0 0 0 0 0,1 0-1 0 0,-1 0 1 0 0,0 0 0 0 0,1 0-1 0 0,-1 0 1 0 0,0 0 0 0 0,1 0-1 0 0,-1 0 1 0 0,0 0 0 0 0,1 0-1 0 0,-1 0 1 0 0,0 0 0 0 0,0 0-1 0 0,1 0 1 0 0,-1 0 0 0 0,0 0-1 0 0,1 0 1 0 0,-1 0 0 0 0,0 0 0 0 0,0-1-1 0 0,1 1 1 0 0,-1 0 0 0 0,0 0-1 0 0,0 0 1 0 0,1-1 0 0 0,-1 1-1 0 0,0 0 1 0 0,0 0 0 0 0,0-1-1 0 0,1 1 1 0 0,-1 0 0 0 0,0 0-1 0 0,0-1 1 0 0,0 1 0 0 0,0 0-1 0 0,0 0 1 0 0,1-1 0 0 0,-1 1-1 0 0,0 0 1 0 0,0-1 0 0 0,0 1 0 0 0,0 0-1 0 0,0-1 1 0 0,0 1 0 0 0,0-1-1 0 0,15 21 1231 0 0,-13-9-1159 0 0,0-1 0 0 0,0 1 0 0 0,-1-1 0 0 0,0 1 0 0 0,-1 0-1 0 0,0-1 1 0 0,-2 15 0 0 0,0-15-2 0 0,2 0 0 0 0,-1 0-1 0 0,1 0 1 0 0,1-1 0 0 0,0 1-1 0 0,0 0 1 0 0,1 0 0 0 0,3 10-1 0 0,-4-18-58 0 0,1 1-1 0 0,0-1 1 0 0,-1 0-1 0 0,1 1 0 0 0,1-1 1 0 0,-1 0-1 0 0,0 0 1 0 0,0 0-1 0 0,1-1 1 0 0,-1 1-1 0 0,1 0 0 0 0,-1-1 1 0 0,1 0-1 0 0,0 1 1 0 0,0-1-1 0 0,-1 0 1 0 0,1-1-1 0 0,0 1 1 0 0,0 0-1 0 0,0-1 0 0 0,0 0 1 0 0,3 1-1 0 0,6 0-243 0 0,-1-1 1 0 0,0 0-1 0 0,1 0 0 0 0,18-4 0 0 0,-25 2-379 0 0,1 0 0 0 0,-1 0 0 0 0,0-1-1 0 0,0 0 1 0 0,0 1 0 0 0,-1-2 0 0 0,1 1 0 0 0,-1 0-1 0 0,0-1 1 0 0,0 0 0 0 0,0 0 0 0 0,6-8 0 0 0,0 3-2131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5737 0 0,'0'0'5521'0'0,"1"16"-5230"0"0,3 119 2130 0 0,-4-134-2387 0 0,1 0-1 0 0,-1 0 1 0 0,1 0-1 0 0,0 0 1 0 0,0 0-1 0 0,-1 0 1 0 0,1-1-1 0 0,0 1 1 0 0,0 0 0 0 0,0 0-1 0 0,0-1 1 0 0,0 1-1 0 0,0 0 1 0 0,0-1-1 0 0,0 1 1 0 0,0-1 0 0 0,0 0-1 0 0,0 1 1 0 0,0-1-1 0 0,1 0 1 0 0,-1 0-1 0 0,0 1 1 0 0,0-1-1 0 0,2 0 1 0 0,35 4-397 0 0,-35-4 344 0 0,57 7-1173 0 0,-22-1-1483 0 0,1-3-5007 0 0,-29-3 4804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1460 0 0,'0'0'8994'0'0,"2"17"-8768"0"0,-1-7-282 0 0,1 12-16 0 0,1 1 0 0 0,0-1 1 0 0,13 39-1 0 0,-15-60-157 0 0,-1 0 0 0 0,1 0 1 0 0,-1-1-1 0 0,1 1 0 0 0,0 0 0 0 0,0-1 1 0 0,-1 1-1 0 0,1 0 0 0 0,0-1 0 0 0,0 1 0 0 0,-1-1 1 0 0,1 0-1 0 0,0 1 0 0 0,0-1 0 0 0,0 0 1 0 0,0 1-1 0 0,0-1 0 0 0,0 0 0 0 0,0 0 1 0 0,0 0-1 0 0,0 0 0 0 0,-1 0 0 0 0,1 0 1 0 0,0 0-1 0 0,0 0 0 0 0,0 0 0 0 0,0 0 0 0 0,0 0 1 0 0,0-1-1 0 0,0 1 0 0 0,0 0 0 0 0,1-2 1 0 0,8-2-2560 0 0</inkml:trace>
  <inkml:trace contextRef="#ctx0" brushRef="#br0" timeOffset="1">83 1 1360 0 0,'0'0'8224'0'0,"0"9"-8072"0"0,0 5-44 0 0,0 0 1 0 0,2 1 0 0 0,0-1 0 0 0,0 0 0 0 0,2 0-1 0 0,-1 0 1 0 0,2-1 0 0 0,0 1 0 0 0,11 21 0 0 0,-15-33-83 0 0,18 31 307 0 0,-18-32-361 0 0,-1 1 1 0 0,1-1-1 0 0,0 0 1 0 0,-1 0 0 0 0,1 0-1 0 0,-1 0 1 0 0,0 1-1 0 0,1-1 1 0 0,-1 0 0 0 0,0 1-1 0 0,0-1 1 0 0,0 0-1 0 0,0 0 1 0 0,0 1 0 0 0,0-1-1 0 0,0 0 1 0 0,0 1-1 0 0,-1-1 1 0 0,1 0 0 0 0,0 0-1 0 0,-1 0 1 0 0,1 1-1 0 0,-1-1 1 0 0,1 0 0 0 0,-2 2-1 0 0,1-2-55 0 0,0-1 0 0 0,0 1-1 0 0,1-1 1 0 0,-1 1 0 0 0,0-1-1 0 0,0 0 1 0 0,0 1 0 0 0,0-1-1 0 0,0 0 1 0 0,1 0 0 0 0,-1 0-1 0 0,0 0 1 0 0,0 0 0 0 0,0 0-1 0 0,0 0 1 0 0,0 0-1 0 0,0 0 1 0 0,0 0 0 0 0,0 0-1 0 0,0 0 1 0 0,0-1 0 0 0,-1 0-1 0 0,1 1-159 0 0,0 0-1 0 0,0-1 1 0 0,0 1-1 0 0,1-1 0 0 0,-1 1 1 0 0,0-1-1 0 0,0 1 1 0 0,0-1-1 0 0,1 0 0 0 0,-1 1 1 0 0,0-1-1 0 0,1 0 1 0 0,-1 0-1 0 0,1 1 0 0 0,-1-1 1 0 0,1 0-1 0 0,-1 0 1 0 0,1 0-1 0 0,-1 0 0 0 0,1 0 1 0 0,0-1-1 0 0,-1-5-2542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5332 0 0,'0'0'3635'0'0,"-10"4"-3549"0"0,-1-1-59 0 0,8-2-17 0 0,-1 0-1 0 0,0 0 1 0 0,1 0 0 0 0,-1 0-1 0 0,1 1 1 0 0,-1 0-1 0 0,1 0 1 0 0,-1-1 0 0 0,1 2-1 0 0,0-1 1 0 0,0 0-1 0 0,-4 5 1 0 0,5-5 29 0 0,1 0 1 0 0,-1-1-1 0 0,1 1 1 0 0,-1 0-1 0 0,1 0 0 0 0,0 0 1 0 0,0 0-1 0 0,0 0 1 0 0,0 0-1 0 0,0 1 1 0 0,0-1-1 0 0,0 0 0 0 0,1 0 1 0 0,0 1-1 0 0,-1-1 1 0 0,1 0-1 0 0,0 1 1 0 0,0-1-1 0 0,0 0 0 0 0,0 1 1 0 0,0-1-1 0 0,1 0 1 0 0,-1 1-1 0 0,1-1 1 0 0,0 0-1 0 0,-1 0 0 0 0,1 1 1 0 0,0-1-1 0 0,2 2 1 0 0,3 6 34 0 0,1-1 1 0 0,0 0 0 0 0,1 0-1 0 0,0 0 1 0 0,9 7 0 0 0,23 26 260 0 0,-38-38-322 0 0,1-1 0 0 0,-1 1 0 0 0,0 0 0 0 0,0 0 0 0 0,0 0 0 0 0,0 0 0 0 0,-1 0 0 0 0,0 0 0 0 0,0 0 0 0 0,0 1 0 0 0,0-1 0 0 0,-1 0 0 0 0,1 1 0 0 0,-1-1 0 0 0,0 0 0 0 0,-1 6 0 0 0,1-9-42 0 0,-1-1 0 0 0,1 1 0 0 0,-1 0 0 0 0,1-1 1 0 0,-1 1-1 0 0,1-1 0 0 0,-1 1 0 0 0,1-1 0 0 0,-1 1 1 0 0,0-1-1 0 0,1 1 0 0 0,-1-1 0 0 0,1 1 0 0 0,-1-1 1 0 0,0 0-1 0 0,1 1 0 0 0,-1-1 0 0 0,0 0 0 0 0,0 0 0 0 0,1 0 1 0 0,-1 0-1 0 0,0 1 0 0 0,0-1 0 0 0,1 0 0 0 0,-1 0 1 0 0,0 0-1 0 0,0-1 0 0 0,1 1 0 0 0,-1 0 0 0 0,0 0 1 0 0,0 0-1 0 0,1 0 0 0 0,-1-1 0 0 0,0 1 0 0 0,1 0 1 0 0,-1-1-1 0 0,0 1 0 0 0,0-1 0 0 0,-26-17-1244 0 0,25 15 759 0 0,0-1 0 0 0,0 0-1 0 0,1 0 1 0 0,0 1-1 0 0,0-1 1 0 0,0 0 0 0 0,0 0-1 0 0,0 0 1 0 0,1 0-1 0 0,-1-8 1 0 0,1-1-2307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49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40 1148 0 0,'0'0'6979'0'0,"-3"15"-6635"0"0,0-3-301 0 0,0 0 157 0 0,0 1-1 0 0,0-1 0 0 0,1 1 0 0 0,1-1 0 0 0,0 1 0 0 0,0 0 1 0 0,2-1-1 0 0,1 14 0 0 0,-1-23-170 0 0,0 0-1 0 0,0 0 1 0 0,1 0-1 0 0,-1-1 1 0 0,1 1 0 0 0,0 0-1 0 0,0 0 1 0 0,0-1-1 0 0,0 0 1 0 0,0 1 0 0 0,1-1-1 0 0,-1 0 1 0 0,0 0-1 0 0,1 0 1 0 0,0 0 0 0 0,0 0-1 0 0,-1-1 1 0 0,1 1-1 0 0,0-1 1 0 0,0 0 0 0 0,0 0-1 0 0,1 0 1 0 0,-1 0 0 0 0,0-1-1 0 0,0 1 1 0 0,6-1-1 0 0,-5 1-61 0 0,0-1-1 0 0,0 0 0 0 0,1 0 0 0 0,-1-1 1 0 0,0 1-1 0 0,0-1 0 0 0,0 0 0 0 0,0 0 1 0 0,0 0-1 0 0,0 0 0 0 0,0-1 1 0 0,-1 0-1 0 0,1 0 0 0 0,0 0 0 0 0,-1 0 1 0 0,0 0-1 0 0,1-1 0 0 0,-1 1 0 0 0,0-1 1 0 0,5-5-1 0 0,-5 3 29 0 0,0-1 0 0 0,-1 1 0 0 0,1 0 0 0 0,-1-1 0 0 0,0 0 0 0 0,-1 1 1 0 0,1-1-1 0 0,-1 0 0 0 0,0 0 0 0 0,-1 0 0 0 0,1 0 0 0 0,-1 1 0 0 0,0-1 0 0 0,-1 0 0 0 0,1 0 0 0 0,-1 0 0 0 0,0 0 0 0 0,-1 0 1 0 0,1 1-1 0 0,-1-1 0 0 0,-1 0 0 0 0,1 1 0 0 0,-1 0 0 0 0,1 0 0 0 0,-8-9 0 0 0,8 9-74 0 0,-1 1 0 0 0,0 0-1 0 0,0 1 1 0 0,-1-1 0 0 0,1 0 0 0 0,-1 1-1 0 0,0 0 1 0 0,1 0 0 0 0,-1 0 0 0 0,-1 0-1 0 0,1 1 1 0 0,0-1 0 0 0,-1 1 0 0 0,1 0-1 0 0,-1 0 1 0 0,0 1 0 0 0,0 0 0 0 0,1-1 0 0 0,-1 2-1 0 0,0-1 1 0 0,0 0 0 0 0,0 1 0 0 0,0 0-1 0 0,0 0 1 0 0,0 1 0 0 0,0-1 0 0 0,0 1-1 0 0,0 0 1 0 0,1 0 0 0 0,-1 1 0 0 0,-5 2-1 0 0,7-3-328 0 0,1 0-1 0 0,-1 1 1 0 0,1 0 0 0 0,0-1-1 0 0,-1 1 1 0 0,1 0-1 0 0,0 0 1 0 0,0 0-1 0 0,0 1 1 0 0,-2 2-1 0 0,-4 10-2453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5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1728 0 0,'0'0'9713'0'0,"41"6"-9010"0"0,-25-2-732 0 0,1 0-1 0 0,-1-1 0 0 0,1-1 1 0 0,0-1-1 0 0,22 0 0 0 0,-38-2-19 0 0,0 1 0 0 0,0-1-1 0 0,0 0 1 0 0,-1 0-1 0 0,1 1 1 0 0,0-1-1 0 0,-1 0 1 0 0,1 0-1 0 0,-1 0 1 0 0,1 0 0 0 0,-1 0-1 0 0,1 0 1 0 0,-1 0-1 0 0,1 0 1 0 0,-1 0-1 0 0,0 0 1 0 0,0 0-1 0 0,0 0 1 0 0,1 0 0 0 0,-1 0-1 0 0,0 0 1 0 0,0 0-1 0 0,-1 0 1 0 0,1 0-1 0 0,0-1 1 0 0,0 0-1 0 0,-4-31-301 0 0,-3 18 405 0 0,-9-25-44 0 0,15 38 67 0 0,0 0-1 0 0,1-1 0 0 0,-1 1 1 0 0,1 0-1 0 0,0 0 0 0 0,-1 0 1 0 0,1 0-1 0 0,0 0 0 0 0,0 0 1 0 0,0-1-1 0 0,1 1 0 0 0,-1 0 1 0 0,0 0-1 0 0,1 0 0 0 0,1-4 1 0 0,2 5-21 0 0,0-1 0 0 0,0 1 0 0 0,1 0 0 0 0,-1 1 0 0 0,0-1-1 0 0,1 1 1 0 0,-1-1 0 0 0,0 1 0 0 0,1 1 0 0 0,5 0 0 0 0,-1-1-21 0 0,-4 0-63 0 0,0 1 0 0 0,0-1 0 0 0,0 1 1 0 0,0 0-1 0 0,0 0 0 0 0,0 0 0 0 0,-1 1 0 0 0,1 0 0 0 0,-1 0 1 0 0,1 0-1 0 0,-1 0 0 0 0,0 1 0 0 0,1 0 0 0 0,-1-1 1 0 0,-1 2-1 0 0,1-1 0 0 0,0 0 0 0 0,-1 1 0 0 0,1 0 0 0 0,4 7 1 0 0,-6-8-13 0 0,0 0 0 0 0,-1 1 1 0 0,1-1-1 0 0,-1 0 1 0 0,1 1-1 0 0,-1-1 1 0 0,-1 1-1 0 0,1-1 1 0 0,0 1-1 0 0,-1-1 0 0 0,0 1 1 0 0,1-1-1 0 0,-1 1 1 0 0,-1 0-1 0 0,1-1 1 0 0,0 1-1 0 0,-1-1 0 0 0,0 1 1 0 0,0-1-1 0 0,0 1 1 0 0,0-1-1 0 0,-1 0 1 0 0,1 1-1 0 0,-1-1 1 0 0,0 0-1 0 0,0 0 0 0 0,0 0 1 0 0,-4 5-1 0 0,3-6 132 0 0,1 0 0 0 0,0 1 0 0 0,0-1 0 0 0,0 1 0 0 0,0-1 0 0 0,0 1 0 0 0,0 0 0 0 0,1 0 0 0 0,-1 0 0 0 0,1 0 0 0 0,-1 4-1 0 0,2-6-46 0 0,1 0 0 0 0,-1 0-1 0 0,1 0 1 0 0,-1 1 0 0 0,1-1-1 0 0,-1 0 1 0 0,1 0-1 0 0,0 0 1 0 0,0 0 0 0 0,0 0-1 0 0,-1 0 1 0 0,1 0-1 0 0,0 0 1 0 0,0 0 0 0 0,0 0-1 0 0,0-1 1 0 0,0 1-1 0 0,1 0 1 0 0,-1-1 0 0 0,0 1-1 0 0,0-1 1 0 0,0 1 0 0 0,1-1-1 0 0,-1 0 1 0 0,0 1-1 0 0,0-1 1 0 0,1 0 0 0 0,-1 0-1 0 0,3 0 1 0 0,6 3-131 0 0,1 0 0 0 0,0-1-1 0 0,0-1 1 0 0,0 0 0 0 0,0 0 0 0 0,0-1 0 0 0,0 0 0 0 0,0-1 0 0 0,12-2 0 0 0,-17 1-1006 0 0,1 0-1 0 0,-1 0 1 0 0,0-1 0 0 0,1 0 0 0 0,9-6 0 0 0,-8 4-2972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4388 0 0,'0'0'4780'0'0,"-9"0"-4482"0"0,1 0-187 0 0,-1 0-1 0 0,1 0 1 0 0,0 1 0 0 0,-1 0 0 0 0,1 1 0 0 0,0-1 0 0 0,-11 5 0 0 0,16-5-47 0 0,0 1-1 0 0,1-1 1 0 0,-1 0-1 0 0,0 1 1 0 0,1 0-1 0 0,-1 0 1 0 0,1 0-1 0 0,-1 0 1 0 0,1 0-1 0 0,0 0 1 0 0,0 0-1 0 0,0 1 0 0 0,0-1 1 0 0,0 1-1 0 0,1 0 1 0 0,-1-1-1 0 0,1 1 1 0 0,-1 0-1 0 0,1 0 1 0 0,0 0-1 0 0,0 0 1 0 0,1 0-1 0 0,-1 0 1 0 0,0 0-1 0 0,1 0 1 0 0,0 0-1 0 0,0 4 0 0 0,0 4-12 0 0,0 0 0 0 0,1 0 0 0 0,0 0 0 0 0,1-1 0 0 0,0 1 0 0 0,1-1 0 0 0,0 1 0 0 0,8 16 0 0 0,-9-23-197 0 0,0 0 0 0 0,1 0 1 0 0,-1-1-1 0 0,1 1 0 0 0,-1-1 0 0 0,1 0 0 0 0,0 1 1 0 0,0-1-1 0 0,1-1 0 0 0,-1 1 0 0 0,1 0 1 0 0,-1-1-1 0 0,1 0 0 0 0,0 0 0 0 0,0 0 1 0 0,0 0-1 0 0,0-1 0 0 0,0 1 0 0 0,0-1 1 0 0,0 0-1 0 0,1 0 0 0 0,-1-1 0 0 0,0 1 1 0 0,8-1-1 0 0,-9 0-457 0 0,0 0-1 0 0,1 0 1 0 0,-1 0 0 0 0,1-1 0 0 0,-1 1 0 0 0,1-1 0 0 0,-1 0-1 0 0,4-2 1 0 0,6-3-2497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4 1500 0 0,'0'0'7909'0'0,"-92"0"-7917"0"0,81 0-188 0 0,5 0-516 0 0,0-4-728 0 0,2 4-945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1564 0 0,'0'0'7730'0'0,"-6"20"-5694"0"0,-2-8-2061 0 0,0 1-1 0 0,2 0 0 0 0,-1 0 0 0 0,2 1 0 0 0,0-1 0 0 0,0 1 1 0 0,1 1-1 0 0,1-1 0 0 0,0 1 0 0 0,2-1 0 0 0,-1 1 0 0 0,1 0 1 0 0,1-1-1 0 0,1 1 0 0 0,0 0 0 0 0,1-1 0 0 0,1 1 0 0 0,0-1 0 0 0,1 0 1 0 0,0 0-1 0 0,1 0 0 0 0,1 0 0 0 0,9 17 0 0 0,-12-28-87 0 0,-1 0-1 0 0,1 0 1 0 0,0 0 0 0 0,1-1-1 0 0,-1 1 1 0 0,0-1-1 0 0,1 0 1 0 0,0 0-1 0 0,-1 0 1 0 0,1 0 0 0 0,0-1-1 0 0,0 1 1 0 0,0-1-1 0 0,0 0 1 0 0,5 1-1 0 0,-4-1-568 0 0,-1-1-1 0 0,1 1 1 0 0,0-1-1 0 0,-1 0 1 0 0,1 0-1 0 0,0-1 0 0 0,0 1 1 0 0,5-2-1 0 0,0-3-1837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0 370 3016 0 0,'0'0'5017'0'0,"1"-15"-4777"0"0,2-20 47 0 0,14-61 0 0 0,-17 95-271 0 0,0 0 0 0 0,0 1 1 0 0,0-1-1 0 0,0 0 0 0 0,0 1 0 0 0,0-1 1 0 0,0 0-1 0 0,0 1 0 0 0,1-1 1 0 0,-1 0-1 0 0,0 1 0 0 0,0-1 0 0 0,1 1 1 0 0,-1-1-1 0 0,0 1 0 0 0,1-1 0 0 0,-1 0 1 0 0,0 1-1 0 0,1-1 0 0 0,-1 1 1 0 0,1 0-1 0 0,-1-1 0 0 0,1 1 0 0 0,-1-1 1 0 0,1 1-1 0 0,0 0 0 0 0,-1-1 1 0 0,1 1-1 0 0,-1 0 0 0 0,1 0 0 0 0,0-1 1 0 0,-1 1-1 0 0,1 0 0 0 0,0 0 0 0 0,-1 0 1 0 0,1 0-1 0 0,0 0 0 0 0,-1 0 1 0 0,1 0-1 0 0,0 0 0 0 0,-1 0 0 0 0,1 0 1 0 0,0 0-1 0 0,-1 0 0 0 0,1 1 0 0 0,-1-1 1 0 0,1 0-1 0 0,1 1 0 0 0,-1 0-35 0 0,1 0-1 0 0,-1 0 0 0 0,0 1 1 0 0,1-1-1 0 0,-1 0 0 0 0,0 1 1 0 0,0-1-1 0 0,0 1 0 0 0,0-1 1 0 0,0 1-1 0 0,0-1 0 0 0,0 1 1 0 0,-1 0-1 0 0,1-1 0 0 0,-1 1 1 0 0,2 3-1 0 0,-1 29-166 0 0,-2-26 274 0 0,1-1-1 0 0,0 1 1 0 0,1-1-1 0 0,0 1 0 0 0,3 11 1 0 0,-3-18-77 0 0,-1 1 0 0 0,1 0 1 0 0,0-1-1 0 0,-1 1 0 0 0,1-1 0 0 0,0 0 1 0 0,0 1-1 0 0,0-1 0 0 0,1 0 1 0 0,-1 1-1 0 0,0-1 0 0 0,0 0 1 0 0,1 0-1 0 0,-1 0 0 0 0,0 0 0 0 0,1 0 1 0 0,-1-1-1 0 0,1 1 0 0 0,-1 0 1 0 0,1-1-1 0 0,0 1 0 0 0,-1-1 0 0 0,1 1 1 0 0,0-1-1 0 0,-1 0 0 0 0,1 1 1 0 0,0-1-1 0 0,-1 0 0 0 0,3 0 1 0 0,3-1-49 0 0,-1 1 0 0 0,1-1 0 0 0,-1-1-1 0 0,1 1 1 0 0,-1-1 0 0 0,0 0 0 0 0,0 0 0 0 0,1-1 0 0 0,-2 0 0 0 0,1 0 0 0 0,0 0 0 0 0,-1-1 0 0 0,11-8 0 0 0,-13 10-11 0 0,0 0 0 0 0,-1-1 0 0 0,1 0 0 0 0,-1 0 1 0 0,1 0-1 0 0,-1 0 0 0 0,0 0 0 0 0,0 0 0 0 0,0-1 0 0 0,-1 1 0 0 0,1 0 0 0 0,-1-1 0 0 0,0 0 0 0 0,0 1 0 0 0,0-1 0 0 0,0 0 0 0 0,-1 1 0 0 0,1-1 0 0 0,-1 0 0 0 0,0 0 0 0 0,0 1 1 0 0,-1-1-1 0 0,1 0 0 0 0,-1 0 0 0 0,-1-6 0 0 0,1 9 58 0 0,1 0 0 0 0,0 0 1 0 0,-1 0-1 0 0,1 0 0 0 0,0 0 0 0 0,-1 0 1 0 0,0 0-1 0 0,1 0 0 0 0,-1 1 1 0 0,1-1-1 0 0,-1 0 0 0 0,0 0 0 0 0,0 1 1 0 0,1-1-1 0 0,-1 0 0 0 0,0 1 0 0 0,0-1 1 0 0,0 1-1 0 0,0-1 0 0 0,0 1 1 0 0,0-1-1 0 0,0 1 0 0 0,0-1 0 0 0,0 1 1 0 0,0 0-1 0 0,0 0 0 0 0,0 0 1 0 0,0 0-1 0 0,0-1 0 0 0,0 1 0 0 0,0 0 1 0 0,0 1-1 0 0,0-1 0 0 0,0 0 1 0 0,0 0-1 0 0,0 0 0 0 0,0 1 0 0 0,0-1 1 0 0,-1 1-1 0 0,0 0 37 0 0,0 0-1 0 0,0 0 1 0 0,0 0-1 0 0,0 0 1 0 0,0 0 0 0 0,1 0-1 0 0,-1 1 1 0 0,0-1 0 0 0,1 0-1 0 0,-1 1 1 0 0,1 0 0 0 0,-1-1-1 0 0,1 1 1 0 0,0 0 0 0 0,0 0-1 0 0,0 0 1 0 0,0-1 0 0 0,-1 4-1 0 0,1-2-61 0 0,0 1 0 0 0,0 0 0 0 0,1-1 0 0 0,-1 1-1 0 0,1-1 1 0 0,0 1 0 0 0,0 0 0 0 0,0-1 0 0 0,1 1-1 0 0,-1 0 1 0 0,1-1 0 0 0,0 1 0 0 0,0-1 0 0 0,0 1 0 0 0,0-1-1 0 0,1 1 1 0 0,-1-1 0 0 0,1 0 0 0 0,0 0 0 0 0,0 0 0 0 0,0 0-1 0 0,1 0 1 0 0,-1 0 0 0 0,1-1 0 0 0,-1 1 0 0 0,1-1-1 0 0,5 4 1 0 0,-2-2-62 0 0,-1-1 0 0 0,1-1 1 0 0,-1 1-1 0 0,1-1 0 0 0,0 0 0 0 0,0 0 0 0 0,0 0 0 0 0,0-1 0 0 0,0 0 0 0 0,1-1 0 0 0,-1 1 1 0 0,0-1-1 0 0,0 0 0 0 0,1-1 0 0 0,-1 1 0 0 0,6-3 0 0 0,-10 3 63 0 0,0-1-1 0 0,0 0 1 0 0,0 0-1 0 0,-1 0 1 0 0,1 0 0 0 0,0 0-1 0 0,-1 0 1 0 0,1-1-1 0 0,-1 1 1 0 0,0-1 0 0 0,1 1-1 0 0,-1-1 1 0 0,0 1-1 0 0,0-1 1 0 0,0 0 0 0 0,0 1-1 0 0,0-1 1 0 0,0 0-1 0 0,0 0 1 0 0,-1 0 0 0 0,1 0-1 0 0,-1 1 1 0 0,1-1 0 0 0,-1 0-1 0 0,0 0 1 0 0,0 0-1 0 0,0 0 1 0 0,0 0 0 0 0,0 0-1 0 0,0 0 1 0 0,-1-3 1329 0 0,2 45-148 0 0,0-38-1158 0 0,0-1 1 0 0,0 1-1 0 0,1 0 1 0 0,-1 0 0 0 0,1-1-1 0 0,0 1 1 0 0,-1-1-1 0 0,1 1 1 0 0,0-1-1 0 0,0 0 1 0 0,0 0 0 0 0,0 0-1 0 0,0 0 1 0 0,0 0-1 0 0,0 0 1 0 0,0-1 0 0 0,0 1-1 0 0,1 0 1 0 0,-1-1-1 0 0,0 0 1 0 0,0 0 0 0 0,1 1-1 0 0,-1-1 1 0 0,0-1-1 0 0,0 1 1 0 0,0 0 0 0 0,1 0-1 0 0,-1-1 1 0 0,3 0-1 0 0,-3 0-22 0 0,1 0 0 0 0,0 1-1 0 0,0-1 1 0 0,-1 0 0 0 0,1 0 0 0 0,-1-1-1 0 0,1 1 1 0 0,-1 0 0 0 0,1-1 0 0 0,-1 0-1 0 0,0 1 1 0 0,0-1 0 0 0,0 0 0 0 0,0 0-1 0 0,0 0 1 0 0,0 0 0 0 0,0-1-1 0 0,-1 1 1 0 0,1 0 0 0 0,-1-1 0 0 0,0 1-1 0 0,0-1 1 0 0,1-3 0 0 0,-1 4 0 0 0,0-1 0 0 0,-1 1 0 0 0,0-1 0 0 0,0 1-1 0 0,0-1 1 0 0,0 0 0 0 0,0 1 0 0 0,0-1 0 0 0,-1 1 0 0 0,1-1 0 0 0,-1 1 0 0 0,1-1 0 0 0,-1 1 0 0 0,0-1 0 0 0,0 1 0 0 0,-1 0-1 0 0,1-1 1 0 0,0 1 0 0 0,-1 0 0 0 0,1 0 0 0 0,-1 0 0 0 0,1 0 0 0 0,-1 0 0 0 0,0 1 0 0 0,0-1 0 0 0,0 0 0 0 0,-4-2 0 0 0,3 2-6 0 0,-1 1 1 0 0,0-1 0 0 0,0 0 0 0 0,0 1-1 0 0,0 0 1 0 0,-1 0 0 0 0,1 0 0 0 0,0 1-1 0 0,0-1 1 0 0,-1 1 0 0 0,1 0-1 0 0,0 0 1 0 0,0 1 0 0 0,-1-1 0 0 0,1 1-1 0 0,-6 1 1 0 0,7-1-25 0 0,0 1 1 0 0,0-1-1 0 0,1 1 0 0 0,-1 0 0 0 0,0-1 0 0 0,1 1 1 0 0,-1 0-1 0 0,1 0 0 0 0,0 1 0 0 0,-1-1 0 0 0,1 0 0 0 0,0 1 1 0 0,1 0-1 0 0,-1-1 0 0 0,0 1 0 0 0,1 0 0 0 0,-1 0 1 0 0,1 0-1 0 0,-1 3 0 0 0,1-4 20 0 0,1 0 1 0 0,-1-1-1 0 0,0 1 1 0 0,1 0-1 0 0,0 0 1 0 0,-1 0-1 0 0,1 0 1 0 0,0-1-1 0 0,0 1 1 0 0,0 0-1 0 0,0 0 0 0 0,0 0 1 0 0,1 0-1 0 0,-1-1 1 0 0,1 1-1 0 0,-1 0 1 0 0,1 0-1 0 0,-1-1 1 0 0,1 1-1 0 0,0 0 1 0 0,0-1-1 0 0,0 1 0 0 0,0 0 1 0 0,0-1-1 0 0,0 0 1 0 0,0 1-1 0 0,1-1 1 0 0,-1 0-1 0 0,0 1 1 0 0,1-1-1 0 0,-1 0 1 0 0,4 2-1 0 0,2 0 76 0 0,-1-1-1 0 0,1 0 0 0 0,0 0 1 0 0,0 0-1 0 0,0-1 1 0 0,0 0-1 0 0,0 0 1 0 0,0-1-1 0 0,0 0 1 0 0,0 0-1 0 0,0-1 1 0 0,0 1-1 0 0,0-2 1 0 0,0 1-1 0 0,0-1 1 0 0,0 0-1 0 0,0 0 1 0 0,-1-1-1 0 0,1 0 1 0 0,-1 0-1 0 0,0 0 1 0 0,8-6-1 0 0,-4 1-52 0 0,0 1-1 0 0,0-2 1 0 0,-1 1-1 0 0,0-1 1 0 0,0-1-1 0 0,-1 0 1 0 0,-1 0-1 0 0,1 0 1 0 0,-2-1-1 0 0,1 0 1 0 0,7-19-1 0 0,12-52-62 0 0,-25 76 44 0 0,1 0 0 0 0,-1-1 1 0 0,-1 1-1 0 0,1 0 0 0 0,-1 0 0 0 0,-1-1 1 0 0,1 1-1 0 0,-1 0 0 0 0,0 0 0 0 0,0 0 1 0 0,-4-10-1 0 0,5 14 30 0 0,0 1 1 0 0,-1-1-1 0 0,0 1 1 0 0,1-1-1 0 0,-1 1 1 0 0,0 0-1 0 0,0-1 1 0 0,1 1-1 0 0,-1 0 1 0 0,0 0-1 0 0,-1-1 1 0 0,1 1-1 0 0,0 0 1 0 0,0 0-1 0 0,0 0 1 0 0,-1 0-1 0 0,1 0 1 0 0,0 1-1 0 0,-1-1 1 0 0,1 0-1 0 0,-1 1 1 0 0,1-1-1 0 0,-1 1 1 0 0,1-1-1 0 0,-1 1 1 0 0,1 0-1 0 0,-1-1 1 0 0,1 1-1 0 0,-1 0 1 0 0,1 0-1 0 0,-1 0 1 0 0,0 0-1 0 0,1 1 1 0 0,-1-1-1 0 0,1 0 1 0 0,-1 1-1 0 0,1-1 1 0 0,-1 1-1 0 0,1-1 1 0 0,-1 1-1 0 0,1 0 1 0 0,0-1-1 0 0,-1 1 1 0 0,1 0-1 0 0,0 0 1 0 0,-1 0-1 0 0,1 0 1 0 0,-2 3 0 0 0,-4 2 86 0 0,0 0 0 0 0,1 1 1 0 0,-1 0-1 0 0,1 0 0 0 0,1 1 1 0 0,-9 13-1 0 0,10-12-64 0 0,0-1-1 0 0,0 0 1 0 0,1 1 0 0 0,1 0-1 0 0,-1 0 1 0 0,1 0 0 0 0,1 0-1 0 0,0 0 1 0 0,0 0 0 0 0,0 0-1 0 0,2 0 1 0 0,-1 0 0 0 0,1 0-1 0 0,0 1 1 0 0,1-1 0 0 0,0 0-1 0 0,0-1 1 0 0,6 15 0 0 0,-5-17-35 0 0,0 0 1 0 0,1 0-1 0 0,0 0 1 0 0,0-1-1 0 0,0 1 1 0 0,0-1-1 0 0,1 0 1 0 0,0 0-1 0 0,0-1 1 0 0,0 1-1 0 0,1-1 1 0 0,-1 0-1 0 0,1-1 1 0 0,0 1-1 0 0,0-1 1 0 0,1-1-1 0 0,-1 1 1 0 0,1-1-1 0 0,-1 0 1 0 0,1 0-1 0 0,-1-1 1 0 0,1 1-1 0 0,0-2 1 0 0,0 1-1 0 0,9-1 1 0 0,-12 0-45 0 0,0-1 0 0 0,0 1 0 0 0,0-1 1 0 0,0 0-1 0 0,0 0 0 0 0,0-1 0 0 0,0 1 0 0 0,0-1 1 0 0,0 0-1 0 0,-1 1 0 0 0,7-6 0 0 0,-9 6 27 0 0,1 0-1 0 0,-1 1 1 0 0,0-1 0 0 0,0 0-1 0 0,0 0 1 0 0,0 0-1 0 0,0-1 1 0 0,0 1-1 0 0,-1 0 1 0 0,1 0-1 0 0,0 0 1 0 0,-1-1 0 0 0,1 1-1 0 0,0 0 1 0 0,-1-1-1 0 0,0 1 1 0 0,1 0-1 0 0,-1-1 1 0 0,0 1 0 0 0,0-1-1 0 0,1 1 1 0 0,-1 0-1 0 0,0-1 1 0 0,-1 1-1 0 0,1-1 1 0 0,0 1-1 0 0,0-1 1 0 0,-1 1 0 0 0,1 0-1 0 0,0-1 1 0 0,-1 1-1 0 0,1 0 1 0 0,-1-1-1 0 0,0 1 1 0 0,1 0 0 0 0,-1 0-1 0 0,0 0 1 0 0,0 0-1 0 0,-1-2 1 0 0,-2 0 68 0 0,-1 1 0 0 0,0-1 1 0 0,1 1-1 0 0,-1-1 0 0 0,0 1 0 0 0,0 1 1 0 0,-1-1-1 0 0,1 1 0 0 0,0 0 1 0 0,0 0-1 0 0,-1 0 0 0 0,1 1 0 0 0,-1 0 1 0 0,1 0-1 0 0,0 0 0 0 0,-7 2 1 0 0,11-2-14 0 0,0 0 1 0 0,0 1 0 0 0,0-1-1 0 0,0 1 1 0 0,0 0-1 0 0,0-1 1 0 0,0 1 0 0 0,1-1-1 0 0,-1 1 1 0 0,0 0 0 0 0,0 0-1 0 0,1 0 1 0 0,-1-1 0 0 0,1 1-1 0 0,-1 0 1 0 0,0 0 0 0 0,1 0-1 0 0,0 0 1 0 0,-1 0 0 0 0,1 0-1 0 0,0 0 1 0 0,-1 0-1 0 0,1 0 1 0 0,0 0 0 0 0,0 0-1 0 0,0 0 1 0 0,0 0 0 0 0,0 0-1 0 0,0 0 1 0 0,0 0 0 0 0,0 0-1 0 0,0 0 1 0 0,1 0 0 0 0,-1 0-1 0 0,0 0 1 0 0,1 0 0 0 0,-1 0-1 0 0,0 0 1 0 0,2 1-1 0 0,-1 2 83 0 0,0 0-1 0 0,1 0 0 0 0,0 0 0 0 0,0 0 0 0 0,0-1 0 0 0,1 1 0 0 0,-1-1 0 0 0,6 6 0 0 0,-3-4-120 0 0,2 0 0 0 0,-1-1 1 0 0,0 0-1 0 0,1 0 0 0 0,0 0 0 0 0,0-1 0 0 0,0 0 0 0 0,0 0 1 0 0,0-1-1 0 0,1 0 0 0 0,-1 0 0 0 0,1 0 0 0 0,0-1 0 0 0,-1-1 1 0 0,1 1-1 0 0,0-1 0 0 0,0 0 0 0 0,-1-1 0 0 0,15-3 0 0 0,-11 1-524 0 0,0 0-1 0 0,0-1 0 0 0,0-1 0 0 0,-1 0 0 0 0,1 0 0 0 0,-1-1 0 0 0,-1 0 0 0 0,1-1 0 0 0,-1 0 0 0 0,0-1 0 0 0,-1 1 0 0 0,13-16 0 0 0,-2 1-3145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31 511 3768 0 0,'0'0'3995'0'0,"9"-13"-3613"0"0,-7 10-375 0 0,22-28 353 0 0,31-57 0 0 0,-47 72-359 0 0,-1 1 1 0 0,0-1-1 0 0,-1 0 1 0 0,-1 0-1 0 0,-1-1 0 0 0,0 0 1 0 0,2-30-1 0 0,-5 39 17 0 0,-1-1 0 0 0,-1 0-1 0 0,1 1 1 0 0,-1-1 0 0 0,-1 1 0 0 0,0 0 0 0 0,0-1 0 0 0,0 1 0 0 0,-1 0-1 0 0,0 0 1 0 0,-1 0 0 0 0,0 1 0 0 0,0-1 0 0 0,-1 1 0 0 0,0 0-1 0 0,0 0 1 0 0,-8-8 0 0 0,4 6-76 0 0,0 1-1 0 0,-1-1 0 0 0,0 2 1 0 0,-16-10-1 0 0,23 15-552 0 0,-1-1 0 0 0,-1 2 0 0 0,1-1 0 0 0,0 0 0 0 0,0 1 0 0 0,-1 0 0 0 0,1 0-1 0 0,0 0 1 0 0,-7 0 0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2 164 0 0,'0'0'7131'0'0,"-4"-1"-6846"0"0,-2 1-132 0 0,0 0-1 0 0,0 0 1 0 0,0 1 0 0 0,0 0 0 0 0,1 0-1 0 0,-1 0 1 0 0,0 0 0 0 0,0 1 0 0 0,1 0-1 0 0,-1 0 1 0 0,-6 5 0 0 0,-17 3 30 0 0,25-10-68 0 0,1 1 1 0 0,0 0-1 0 0,0 0 1 0 0,0 0 0 0 0,0 0-1 0 0,0 1 1 0 0,0-1-1 0 0,0 1 1 0 0,-4 3-1 0 0,7-5-103 0 0,-1 1-1 0 0,1-1 0 0 0,0 1 0 0 0,0-1 0 0 0,-1 1 1 0 0,1-1-1 0 0,0 0 0 0 0,0 1 0 0 0,0-1 0 0 0,0 1 1 0 0,0-1-1 0 0,-1 1 0 0 0,1 0 0 0 0,0-1 0 0 0,0 1 0 0 0,0-1 1 0 0,0 1-1 0 0,1-1 0 0 0,-1 1 0 0 0,0-1 0 0 0,0 1 1 0 0,0-1-1 0 0,0 1 0 0 0,0-1 0 0 0,1 1 0 0 0,16 19-328 0 0,-11-15 166 0 0,48 47-313 0 0,-51-48 486 0 0,-1 0-1 0 0,1-1 1 0 0,-1 1 0 0 0,1 1-1 0 0,-1-1 1 0 0,0 0 0 0 0,-1 0-1 0 0,1 1 1 0 0,-1-1-1 0 0,0 1 1 0 0,0 0 0 0 0,0-1-1 0 0,-1 8 1 0 0,0-11-27 0 0,-1 1 0 0 0,0-1 0 0 0,1 0 0 0 0,-1 0 0 0 0,0 1 0 0 0,0-1 0 0 0,0 0 0 0 0,0 0-1 0 0,0 0 1 0 0,0 0 0 0 0,-1 0 0 0 0,1-1 0 0 0,0 1 0 0 0,0 0 0 0 0,-1 0 0 0 0,1-1 0 0 0,0 1 0 0 0,-1-1 0 0 0,1 1 0 0 0,-1-1 0 0 0,-2 1 0 0 0,-38 9 51 0 0,35-9-24 0 0,0 1 37 0 0,-1-1 0 0 0,0 0-1 0 0,0-1 1 0 0,-15-1 0 0 0,-1-8-1350 0 0,23 8 1068 0 0,1 0 1 0 0,-1 1 0 0 0,1-1-1 0 0,-1 0 1 0 0,1 1 0 0 0,0-1-1 0 0,-1 0 1 0 0,1 0 0 0 0,0 0 0 0 0,-1 1-1 0 0,1-1 1 0 0,0 0 0 0 0,0 0-1 0 0,0 0 1 0 0,0 0 0 0 0,0 0-1 0 0,0 1 1 0 0,0-1 0 0 0,0 0-1 0 0,0 0 1 0 0,0 0 0 0 0,0 0 0 0 0,1 0-1 0 0,-1 1 1 0 0,0-1 0 0 0,1-1-1 0 0,4-7-2151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1720 0 0,'0'0'6417'0'0,"-11"1"-6189"0"0,-4-1-181 0 0,-1 0 22 0 0,0 0 1 0 0,-1 2-1 0 0,1 0 0 0 0,0 0 1 0 0,-21 7-1 0 0,37-8-50 0 0,-1-1 0 0 0,0 1 0 0 0,0 0 1 0 0,1-1-1 0 0,-1 1 0 0 0,0 0 0 0 0,1-1 0 0 0,-1 1 0 0 0,1 0 0 0 0,-1 0 0 0 0,1 0 0 0 0,-1 0 0 0 0,1-1 1 0 0,0 1-1 0 0,-1 0 0 0 0,1 0 0 0 0,0 0 0 0 0,0 0 0 0 0,-1 0 0 0 0,1 0 0 0 0,0 0 0 0 0,0 0 0 0 0,0 0 1 0 0,0 0-1 0 0,0 0 0 0 0,1 0 0 0 0,-1-1 0 0 0,0 2 0 0 0,10 38-229 0 0,-2-7 490 0 0,-15 70 2520 0 0,8-101-2771 0 0,-1-1-1 0 0,1 1 1 0 0,0-1 0 0 0,-1 1-1 0 0,1-1 1 0 0,0 1-1 0 0,0-1 1 0 0,0 0-1 0 0,0 1 1 0 0,0-1-1 0 0,0 0 1 0 0,0 1-1 0 0,0-1 1 0 0,0 0-1 0 0,1 0 1 0 0,-1 0-1 0 0,0 0 1 0 0,1 0-1 0 0,-1-1 1 0 0,1 1-1 0 0,-1 0 1 0 0,1-1-1 0 0,0 1 1 0 0,-1-1-1 0 0,1 1 1 0 0,-1-1 0 0 0,1 0-1 0 0,2 0 1 0 0,48 6-1744 0 0,-17-14-963 0 0,-13-2-2281 0 0,-13 5 1263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28 3308 0 0,'0'0'6934'0'0,"-17"0"-6658"0"0,-5 2-202 0 0,14 0-49 0 0,-1-1 1 0 0,1-1-1 0 0,-1 0 0 0 0,0 0 0 0 0,1 0 1 0 0,-16-4-1 0 0,21 3-58 0 0,1 1 0 0 0,-1-1 1 0 0,1 0-1 0 0,0 0 0 0 0,0 0 1 0 0,-1 0-1 0 0,1 0 0 0 0,0 0 0 0 0,0-1 1 0 0,0 1-1 0 0,0-1 0 0 0,-2-2 0 0 0,-1-8-4427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0 204 0 0,'0'0'7793'0'0,"1"9"-3013"0"0,0 28-4552 0 0,-2-6-262 0 0,-2 0 1 0 0,-10 42-1 0 0,7-43 18 0 0,1 1 0 0 0,-2 44 1 0 0,6-60 489 0 0,0-3-5433 0 0,11-20-2633 0 0,-22 22 6812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4688 0 0,'0'0'4516'0'0,"45"-35"-4271"0"0,-33 27-288 0 0,1 1 1 0 0,-1 0-1 0 0,1 1 1 0 0,24-8-1 0 0,-33 13 47 0 0,1 0-1 0 0,-1 1 0 0 0,0-1 1 0 0,1 1-1 0 0,-1 0 0 0 0,1 0 0 0 0,-1 0 1 0 0,0 1-1 0 0,1-1 0 0 0,-1 1 1 0 0,0 0-1 0 0,1 0 0 0 0,-1 1 0 0 0,0-1 1 0 0,0 1-1 0 0,0 0 0 0 0,0 0 1 0 0,0 0-1 0 0,5 5 0 0 0,6 4-249 0 0,-1 0 0 0 0,0 2-1 0 0,13 14 1 0 0,-23-23 247 0 0,0 0 0 0 0,-1 0 1 0 0,0 1-1 0 0,0 0 0 0 0,0 0 0 0 0,-1 0 0 0 0,0 0 0 0 0,0 0 1 0 0,0 0-1 0 0,0 0 0 0 0,-1 1 0 0 0,0-1 0 0 0,0 1 1 0 0,0 8-1 0 0,-1-11 2 0 0,-1 1-1 0 0,0-1 1 0 0,0 0 0 0 0,-1 0 0 0 0,1 0-1 0 0,-1-1 1 0 0,1 1 0 0 0,-1 0 0 0 0,0-1 0 0 0,0 1-1 0 0,0-1 1 0 0,0 1 0 0 0,0-1 0 0 0,-1 0-1 0 0,1 0 1 0 0,-1 0 0 0 0,-3 2 0 0 0,-49 29 277 0 0,47-28-224 0 0,0-2 0 0 0,-1 1-1 0 0,1-1 1 0 0,-1-1 0 0 0,0 1 0 0 0,0-2 0 0 0,0 1 0 0 0,0-1 0 0 0,-17 0 0 0 0,23-1-127 0 0,0-1 0 0 0,0 1-1 0 0,0-1 1 0 0,0 1 0 0 0,0-1 0 0 0,0 0 0 0 0,0 0 0 0 0,0 0 0 0 0,0-1 0 0 0,1 1 0 0 0,-1-1 0 0 0,0 0 0 0 0,-3-2 0 0 0,4 1-237 0 0,0 1 1 0 0,0 0-1 0 0,1 0 0 0 0,-1-1 1 0 0,1 1-1 0 0,-1-1 0 0 0,1 1 0 0 0,0-1 1 0 0,0 0-1 0 0,0 1 0 0 0,1-1 1 0 0,-1 0-1 0 0,0 0 0 0 0,1 0 0 0 0,0 0 1 0 0,0 1-1 0 0,0-5 0 0 0,0 3-2382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77 141 1752 0 0,'0'0'3408'0'0,"4"-4"-3275"0"0,89-83 2992 0 0,-92 86-3140 0 0,-1 0 0 0 0,1 1 0 0 0,0-1 0 0 0,0 1 0 0 0,0-1 0 0 0,-1 0 1 0 0,1 0-1 0 0,0 0 0 0 0,-1 1 0 0 0,1-1 0 0 0,-1 0 0 0 0,1 0 0 0 0,-1 0 0 0 0,1 0 0 0 0,-1 0 0 0 0,0 0 0 0 0,1 0 0 0 0,-1 0 0 0 0,0 0 0 0 0,0 0 0 0 0,0 0 0 0 0,0 0 1 0 0,0 0-1 0 0,0 0 0 0 0,0 0 0 0 0,0 0 0 0 0,0 0 0 0 0,0 0 0 0 0,0 0 0 0 0,-1 0 0 0 0,1 0 0 0 0,0 0 0 0 0,-1 0 0 0 0,1 0 0 0 0,-1 0 0 0 0,1 0 0 0 0,-2-1 0 0 0,0 1 11 0 0,0-1 0 0 0,0 1 0 0 0,0 0-1 0 0,0-1 1 0 0,0 1 0 0 0,-1 0-1 0 0,1 1 1 0 0,0-1 0 0 0,-1 0 0 0 0,1 1-1 0 0,0-1 1 0 0,-1 1 0 0 0,1 0-1 0 0,-5-1 1 0 0,-3 1-120 0 0,4 0 107 0 0,-1 0 0 0 0,1 0 0 0 0,-1 1 0 0 0,1-1 0 0 0,0 1 1 0 0,-11 4-1 0 0,15-5 54 0 0,0 1 1 0 0,0 0 0 0 0,1 0 0 0 0,-1 0 0 0 0,1 1 0 0 0,-1-1-1 0 0,1 0 1 0 0,0 0 0 0 0,-1 1 0 0 0,1-1 0 0 0,0 1 0 0 0,0-1-1 0 0,0 1 1 0 0,0 0 0 0 0,0-1 0 0 0,0 1 0 0 0,1 0 0 0 0,-1 0-1 0 0,0 0 1 0 0,1-1 0 0 0,-1 1 0 0 0,1 0 0 0 0,0 0-1 0 0,0 0 1 0 0,0 0 0 0 0,0 0 0 0 0,0 3 0 0 0,2 17 126 0 0,0 1 1 0 0,2-1-1 0 0,1 0 1 0 0,0 0-1 0 0,12 29 1 0 0,-9-29 59 0 0,-1 0 1 0 0,-1 0-1 0 0,-1 0 1 0 0,-1 1-1 0 0,2 32 1 0 0,-6-53-258 0 0,0 0 0 0 0,0 0 0 0 0,0 0 0 0 0,0-1 0 0 0,0 1 0 0 0,0 0 0 0 0,0 0 0 0 0,-1 0 0 0 0,1 0-1 0 0,-1-1 1 0 0,1 1 0 0 0,-1 0 0 0 0,0 0 0 0 0,0-1 0 0 0,0 1 0 0 0,0-1 0 0 0,0 1 0 0 0,0 0 0 0 0,0-1 0 0 0,0 0 0 0 0,-1 1 0 0 0,1-1 0 0 0,-2 1 0 0 0,0 0-74 0 0,-1-1 1 0 0,0 0 0 0 0,1 0-1 0 0,-1 0 1 0 0,0-1 0 0 0,1 1-1 0 0,-1-1 1 0 0,0 0 0 0 0,0 0-1 0 0,-7-1 1 0 0,9 0-3 0 0,-1 1 0 0 0,1-1 0 0 0,-1 0 0 0 0,1 1 0 0 0,-1-1 0 0 0,1 0 0 0 0,-1-1 0 0 0,1 1 0 0 0,0 0 0 0 0,-1-1 0 0 0,1 1 0 0 0,0-1 0 0 0,0 0 0 0 0,-2-2 0 0 0,-13-19-4257 0 0,15 14 1537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1708 0 0,'0'0'6090'0'0,"48"6"-4308"0"0,-40-7-1772 0 0,1 0 1 0 0,-1 0 0 0 0,0-1 0 0 0,1 0-1 0 0,-1 0 1 0 0,0-1 0 0 0,0 0 0 0 0,0-1-1 0 0,-1 1 1 0 0,1-1 0 0 0,-1-1-1 0 0,7-5 1 0 0,-9 7-127 0 0,-1 0 0 0 0,0-1-1 0 0,1 1 1 0 0,-1-1 0 0 0,-1 0-1 0 0,1-1 1 0 0,-1 1 0 0 0,1-1-1 0 0,-1 1 1 0 0,0-1 0 0 0,-1 0-1 0 0,1 0 1 0 0,-1 0 0 0 0,0 0-1 0 0,0-1 1 0 0,-1 1 0 0 0,0-1-1 0 0,0 1 1 0 0,1-7 0 0 0,-3 12 89 0 0,1-1 1 0 0,-1 0-1 0 0,0 0 1 0 0,1 0-1 0 0,-1 1 1 0 0,0-1 0 0 0,1 0-1 0 0,-1 1 1 0 0,0-1-1 0 0,0 1 1 0 0,0-1-1 0 0,0 1 1 0 0,1-1-1 0 0,-1 1 1 0 0,0-1 0 0 0,0 1-1 0 0,0 0 1 0 0,0 0-1 0 0,0-1 1 0 0,0 1-1 0 0,0 0 1 0 0,0 0 0 0 0,0 0-1 0 0,0 0 1 0 0,0 0-1 0 0,0 0 1 0 0,0 0-1 0 0,0 1 1 0 0,0-1-1 0 0,-2 1 1 0 0,0-1 46 0 0,0 0 0 0 0,0 0 0 0 0,0 1 0 0 0,0 0 0 0 0,0-1 0 0 0,0 1 0 0 0,0 0 0 0 0,0 0 0 0 0,1 1 0 0 0,-4 1 0 0 0,3-1 32 0 0,1 0 0 0 0,-1 1-1 0 0,1-1 1 0 0,0 1 0 0 0,0 0 0 0 0,0 0-1 0 0,0 0 1 0 0,0 0 0 0 0,0 0 0 0 0,1 0-1 0 0,0 0 1 0 0,-1 0 0 0 0,1 1-1 0 0,0-1 1 0 0,1 0 0 0 0,-1 1 0 0 0,1-1-1 0 0,-1 1 1 0 0,1-1 0 0 0,0 1 0 0 0,0-1-1 0 0,1 1 1 0 0,-1-1 0 0 0,2 7-1 0 0,0-7-16 0 0,0 0 0 0 0,0 1 1 0 0,0-1-1 0 0,0 0 0 0 0,0 0 0 0 0,1-1 0 0 0,-1 1 0 0 0,1 0 0 0 0,0-1 0 0 0,0 0 0 0 0,0 1 0 0 0,0-1 0 0 0,0 0 0 0 0,0-1 0 0 0,0 1 0 0 0,1 0 0 0 0,-1-1 0 0 0,1 0 0 0 0,-1 0 0 0 0,1 0 0 0 0,0 0 0 0 0,-1-1 0 0 0,5 1 0 0 0,3 1-946 0 0,0-1 1 0 0,1-1 0 0 0,-1 0-1 0 0,0 0 1 0 0,21-4-1 0 0,-17 1-1361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93 165 7305 0 0,'0'0'3912'0'0,"-78"-89"-3912"0"0,70 75-4 0 0,4 0-4 0 0,2 2-636 0 0,2-4-464 0 0,0 5-684 0 0,0 3-1345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4816 0 0,'0'0'3827'0'0,"0"16"-3515"0"0,0 146 364 0 0,2-143-1329 0 0,-2-19 553 0 0,0 0 0 0 0,0 1-1 0 0,0-1 1 0 0,0 0 0 0 0,0 0 0 0 0,0 1 0 0 0,0-1 0 0 0,0 0-1 0 0,0 1 1 0 0,0-1 0 0 0,1 0 0 0 0,-1 0 0 0 0,0 1 0 0 0,0-1-1 0 0,0 0 1 0 0,0 0 0 0 0,0 1 0 0 0,0-1 0 0 0,1 0 0 0 0,-1 0-1 0 0,0 0 1 0 0,0 1 0 0 0,0-1 0 0 0,1 0 0 0 0,-1 0 0 0 0,0 0-1 0 0,0 1 1 0 0,1-1 0 0 0,-1 0 0 0 0,0 0 0 0 0,0 0-1 0 0,1 0 1 0 0,-1 0 0 0 0,0 0 0 0 0,0 0 0 0 0,1 0 0 0 0,-1 0-1 0 0,0 0 1 0 0,1 0 0 0 0,-1 0 0 0 0,0 0 0 0 0,0 0 0 0 0,1 0-1 0 0,-1 0 1 0 0,0 0 0 0 0,0 0 0 0 0,1 0 0 0 0,-1 0 0 0 0,0 0-1 0 0,1 0 1 0 0,-1 0 0 0 0,0 0 0 0 0,0-1 0 0 0,1 1 0 0 0,-1 0-1 0 0,0 0 1 0 0,0 0 0 0 0,0-1 0 0 0,1 1 0 0 0,-1 0 0 0 0,4-6-2384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1504 0 0,'0'0'6807'0'0,"5"-10"-6587"0"0,18-27-97 0 0,-22 35-125 0 0,-1 1-1 0 0,0 0 1 0 0,1 0 0 0 0,-1 0 0 0 0,1 0-1 0 0,0 0 1 0 0,-1 0 0 0 0,1 0-1 0 0,0 0 1 0 0,0 0 0 0 0,0 0-1 0 0,0 0 1 0 0,0 0 0 0 0,0 0-1 0 0,0 1 1 0 0,0-1 0 0 0,0 0-1 0 0,0 1 1 0 0,0-1 0 0 0,0 1-1 0 0,0-1 1 0 0,0 1 0 0 0,1 0-1 0 0,-1-1 1 0 0,0 1 0 0 0,0 0-1 0 0,1 0 1 0 0,-1 0 0 0 0,0 0-1 0 0,0 0 1 0 0,0 0 0 0 0,1 0-1 0 0,-1 0 1 0 0,0 0 0 0 0,0 1-1 0 0,1-1 1 0 0,-1 0 0 0 0,0 1-1 0 0,0-1 1 0 0,0 1 0 0 0,0 0 0 0 0,0-1-1 0 0,0 1 1 0 0,0 0 0 0 0,0 0-1 0 0,0-1 1 0 0,0 1 0 0 0,0 0-1 0 0,1 1 1 0 0,1 3-38 0 0,0-1-1 0 0,0 0 1 0 0,0 1-1 0 0,0 0 1 0 0,-1-1 0 0 0,0 1-1 0 0,0 0 1 0 0,2 7 0 0 0,-3-8 46 0 0,0 0 0 0 0,0 0 1 0 0,0 0-1 0 0,-1 0 0 0 0,0 0 1 0 0,0 1-1 0 0,0-1 0 0 0,0 0 1 0 0,-1 0-1 0 0,1 0 0 0 0,-1 0 1 0 0,0 0-1 0 0,0 0 0 0 0,0-1 1 0 0,-1 1-1 0 0,0 0 0 0 0,-2 4 1 0 0,2-5-88 0 0,-1-1 1 0 0,1 0 0 0 0,-1 0-1 0 0,1 0 1 0 0,-1-1 0 0 0,0 1 0 0 0,1 0-1 0 0,-1-1 1 0 0,0 0 0 0 0,0 0-1 0 0,0 0 1 0 0,0 0 0 0 0,0 0 0 0 0,0-1-1 0 0,0 1 1 0 0,-1-1 0 0 0,1 0-1 0 0,0 0 1 0 0,0 0 0 0 0,0 0 0 0 0,0 0-1 0 0,-7-2 1 0 0,9 1-131 0 0,0 1 0 0 0,0 0 0 0 0,0-1 0 0 0,0 1 0 0 0,0-1 0 0 0,1 1 0 0 0,-1-1 0 0 0,0 1 0 0 0,0-1 0 0 0,0 0 0 0 0,0 1 0 0 0,1-1 0 0 0,-1 0 0 0 0,0 0 0 0 0,1 0 0 0 0,-1 1 0 0 0,0-1 0 0 0,0-1 0 0 0,1-1-1318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1196 0 0,'1'6'347'0'0,"0"-1"-1"0"0,0 1 1 0 0,0-1-1 0 0,0 0 1 0 0,1 0-1 0 0,0 0 1 0 0,0 0-1 0 0,1 0 1 0 0,-1 0-1 0 0,1 0 1 0 0,0-1 0 0 0,0 1-1 0 0,1-1 1 0 0,-1 0-1 0 0,1 0 1 0 0,0 0-1 0 0,0-1 1 0 0,0 1-1 0 0,1-1 1 0 0,-1 0-1 0 0,1 0 1 0 0,0-1-1 0 0,5 3 1 0 0,-7-3-332 0 0,0-1 0 0 0,0 1 1 0 0,1-1-1 0 0,-1 0 0 0 0,0 0 0 0 0,0 0 1 0 0,1 0-1 0 0,-1-1 0 0 0,0 0 0 0 0,1 1 0 0 0,-1-1 1 0 0,1 0-1 0 0,-1-1 0 0 0,0 1 0 0 0,1 0 1 0 0,-1-1-1 0 0,0 0 0 0 0,0 0 0 0 0,1 0 0 0 0,-1 0 1 0 0,0 0-1 0 0,0-1 0 0 0,0 0 0 0 0,0 1 1 0 0,0-1-1 0 0,-1 0 0 0 0,1 0 0 0 0,0 0 1 0 0,-1-1-1 0 0,0 1 0 0 0,1-1 0 0 0,-1 1 0 0 0,0-1 1 0 0,0 0-1 0 0,-1 0 0 0 0,1 0 0 0 0,1-4 1 0 0,-1 3-4 0 0,0 0 0 0 0,-1 0 1 0 0,0 0-1 0 0,0 0 1 0 0,0 0-1 0 0,0 0 1 0 0,-1 0-1 0 0,1 0 0 0 0,-1 0 1 0 0,0 0-1 0 0,0 0 1 0 0,-1-1-1 0 0,1 1 0 0 0,-1 0 1 0 0,0 0-1 0 0,0 0 1 0 0,0 0-1 0 0,-1 0 1 0 0,0 1-1 0 0,1-1 0 0 0,-1 0 1 0 0,0 1-1 0 0,-1-1 1 0 0,1 1-1 0 0,-1 0 0 0 0,1-1 1 0 0,-1 1-1 0 0,-3-2 1 0 0,0 0-339 0 0,0 0 1 0 0,0 1 0 0 0,0 0 0 0 0,0 0 0 0 0,-1 0-1 0 0,0 1 1 0 0,0 0 0 0 0,0 0 0 0 0,0 1-1 0 0,0 0 1 0 0,0 0 0 0 0,0 1 0 0 0,-1 0-1 0 0,-11-1 1 0 0,13 3-1544 0 0,1 4-699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4420 0 0,'0'0'5364'0'0,"-3"15"-5126"0"0,-3 6-155 0 0,3-12-14 0 0,0 0 0 0 0,1 0 0 0 0,1 0 0 0 0,0 0 0 0 0,0 0 0 0 0,1 18 0 0 0,0-26-79 0 0,0 1-1 0 0,1-1 0 0 0,-1 0 0 0 0,1 1 1 0 0,0-1-1 0 0,-1 0 0 0 0,1 1 1 0 0,0-1-1 0 0,0 0 0 0 0,0 0 1 0 0,0 0-1 0 0,0 0 0 0 0,0 0 0 0 0,0 0 1 0 0,0 0-1 0 0,0 0 0 0 0,0 0 1 0 0,1 0-1 0 0,-1-1 0 0 0,0 1 1 0 0,1 0-1 0 0,-1-1 0 0 0,0 1 0 0 0,1-1 1 0 0,-1 0-1 0 0,1 1 0 0 0,-1-1 1 0 0,1 0-1 0 0,-1 0 0 0 0,2 0 1 0 0,1 1-157 0 0,-1-1 1 0 0,1 0 0 0 0,-1 1 0 0 0,0-1 0 0 0,1 0 0 0 0,-1-1 0 0 0,1 1-1 0 0,-1-1 1 0 0,0 0 0 0 0,1 1 0 0 0,-1-1 0 0 0,4-2 0 0 0,-3 0-154 0 0,1-1 0 0 0,-1 1 0 0 0,1-1 1 0 0,-1 0-1 0 0,-1 0 0 0 0,1 0 0 0 0,0 0 0 0 0,-1-1 1 0 0,0 1-1 0 0,0-1 0 0 0,-1 0 0 0 0,1 0 0 0 0,1-6 987 0 0,-3 53 3148 0 0,-1-40-3751 0 0,0 0-1 0 0,1 0 1 0 0,0 0-1 0 0,-1 0 1 0 0,1 0-1 0 0,0 0 0 0 0,0-1 1 0 0,0 1-1 0 0,0 0 1 0 0,0-1-1 0 0,0 1 1 0 0,1 0-1 0 0,-1-1 1 0 0,1 0-1 0 0,-1 1 0 0 0,1-1 1 0 0,-1 0-1 0 0,1 0 1 0 0,3 2-1 0 0,-1-1 13 0 0,1 1 1 0 0,0-2-1 0 0,0 1 0 0 0,0 0 1 0 0,0-1-1 0 0,1 0 0 0 0,8 1 1 0 0,-7-2-38 0 0,1 1 0 0 0,0-1 0 0 0,-1-1 1 0 0,1 1-1 0 0,0-1 0 0 0,-1-1 0 0 0,1 1 1 0 0,-1-1-1 0 0,1-1 0 0 0,12-5 0 0 0,-17 6-41 0 0,0 0 0 0 0,1 0 0 0 0,-1 0 0 0 0,0-1 0 0 0,0 1 0 0 0,-1-1 0 0 0,1 0 0 0 0,0 0 0 0 0,-1 0 0 0 0,0 0 0 0 0,0 0 0 0 0,0-1 0 0 0,0 1 0 0 0,0-1 1 0 0,-1 1-1 0 0,1-1 0 0 0,-1 0 0 0 0,0 1 0 0 0,0-1 0 0 0,0 0 0 0 0,-1 0 0 0 0,1 0 0 0 0,-1 1 0 0 0,0-1 0 0 0,0 0 0 0 0,0 0 0 0 0,-1 0 0 0 0,1 0 0 0 0,-1 0 0 0 0,0 1 0 0 0,0-1 0 0 0,-1 0 0 0 0,1 1 0 0 0,-1-1 0 0 0,1 1 0 0 0,-1-1 0 0 0,0 1 0 0 0,0 0 0 0 0,-1 0 0 0 0,1 0 0 0 0,-1 0 0 0 0,0 0 0 0 0,1 0 0 0 0,-1 1 0 0 0,0-1 0 0 0,-1 1 0 0 0,1 0 0 0 0,0 0 0 0 0,-8-3 0 0 0,1 0-49 0 0,0 0 1 0 0,0 0-1 0 0,-1 2 1 0 0,1-1-1 0 0,-19-3 1 0 0,20 6-615 0 0,1 0 1 0 0,-1 0-1 0 0,0 1 0 0 0,-13 2 1 0 0,17 0-1208 0 0,4 4-803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32 988 0 0,'0'0'8408'0'0,"-4"2"-7920"0"0,-8 10-175 0 0,21-5 157 0 0,37-2-279 0 0,-10-13-453 0 0,-35 8 239 0 0,0 0 1 0 0,-1 0-1 0 0,1-1 1 0 0,0 1-1 0 0,0-1 1 0 0,-1 1-1 0 0,1 0 1 0 0,0-1-1 0 0,-1 0 1 0 0,1 1-1 0 0,0-1 1 0 0,-1 1-1 0 0,1-1 1 0 0,-1 0-1 0 0,1 1 1 0 0,-1-1-1 0 0,1 0 1 0 0,-1 1-1 0 0,0-1 1 0 0,1 0-1 0 0,-1 0 0 0 0,0 0 1 0 0,0 1-1 0 0,1-1 1 0 0,-1 0-1 0 0,0 0 1 0 0,0 0-1 0 0,0 0 1 0 0,0 1-1 0 0,0-1 1 0 0,0 0-1 0 0,0 0 1 0 0,0 0-1 0 0,-1 0 1 0 0,1 1-1 0 0,0-1 1 0 0,0 0-1 0 0,-1 0 1 0 0,1 0-1 0 0,0 1 1 0 0,-1-1-1 0 0,0-1 1 0 0,0 1 3 0 0,-1-1 1 0 0,0 1-1 0 0,0-1 1 0 0,1 1-1 0 0,-1-1 1 0 0,0 1 0 0 0,0 0-1 0 0,0 0 1 0 0,0 0-1 0 0,-1 0 1 0 0,1 0-1 0 0,0 1 1 0 0,0-1 0 0 0,0 1-1 0 0,-1-1 1 0 0,1 1-1 0 0,-3 0 1 0 0,-44-2-4330 0 0,42 2 2152 0 0,3 0-556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1496 0 0,'0'0'7509'0'0,"0"17"-7088"0"0,-1-5-373 0 0,0 0 21 0 0,0-1 0 0 0,1 1 0 0 0,0-1 1 0 0,1 1-1 0 0,0-1 0 0 0,1 1 1 0 0,0-1-1 0 0,0 0 0 0 0,2 0 0 0 0,4 14 1 0 0,-7-23-141 0 0,1 0 1 0 0,-1 1 0 0 0,1-1-1 0 0,-1 0 1 0 0,1 0 0 0 0,0 0 0 0 0,-1 0-1 0 0,1 0 1 0 0,0 0 0 0 0,1-1-1 0 0,-1 1 1 0 0,0 0 0 0 0,0-1-1 0 0,1 0 1 0 0,-1 0 0 0 0,0 1 0 0 0,1-1-1 0 0,0-1 1 0 0,-1 1 0 0 0,1 0-1 0 0,-1-1 1 0 0,1 1 0 0 0,3-1-1 0 0,1 0-176 0 0,0-1-1 0 0,0 0 1 0 0,1-1-1 0 0,-1 0 0 0 0,0 0 1 0 0,-1 0-1 0 0,10-5 0 0 0,-15 6 249 0 0,1 1 0 0 0,-1-1-1 0 0,1 1 1 0 0,-1 0 0 0 0,1-1-1 0 0,-1 1 1 0 0,0 0 0 0 0,1 0-1 0 0,-1 0 1 0 0,1 0 0 0 0,-1 0-1 0 0,1 0 1 0 0,-1 1 0 0 0,1-1-1 0 0,-1 1 1 0 0,0-1 0 0 0,1 1-1 0 0,-1-1 1 0 0,1 1 0 0 0,-1-1-1 0 0,0 1 1 0 0,0 0 0 0 0,1 0-1 0 0,-1 0 1 0 0,0 0 0 0 0,0 0-1 0 0,0 0 1 0 0,0 0 0 0 0,0 0-1 0 0,0 0 1 0 0,-1 1 0 0 0,1-1-1 0 0,0 0 1 0 0,0 0 0 0 0,-1 1-1 0 0,1-1 1 0 0,-1 0 0 0 0,1 1-1 0 0,-1 1 1 0 0,1-1 24 0 0,0 1 0 0 0,1-1 0 0 0,-1 0 0 0 0,0 0 1 0 0,1 0-1 0 0,-1 0 0 0 0,1 0 0 0 0,0 0 0 0 0,0 0 0 0 0,0 0 0 0 0,0-1 1 0 0,4 4-1 0 0,3-5-2818 0 0,-5 0 377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5481 0 0,'0'0'10674'0'0,"-4"-4"-10950"0"0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3124 0 0,'0'0'5598'0'0,"22"-47"-3604"0"0,-19 39-1944 0 0,-1-1 0 0 0,-1 1 1 0 0,1-1-1 0 0,-2 1 0 0 0,1-1 0 0 0,-1 0 1 0 0,0 1-1 0 0,-2-14 0 0 0,-1-16-232 0 0,4 37 210 0 0,-1 0 0 0 0,0 0 0 0 0,1-1 1 0 0,-1 1-1 0 0,1 0 0 0 0,-1 0 1 0 0,1 0-1 0 0,-1 0 0 0 0,1 0 0 0 0,0 0 1 0 0,-1 0-1 0 0,1 0 0 0 0,0 0 0 0 0,0 0 1 0 0,0 0-1 0 0,0 1 0 0 0,0-1 0 0 0,0 0 1 0 0,0 0-1 0 0,0 1 0 0 0,0-1 0 0 0,0 1 1 0 0,0-1-1 0 0,0 1 0 0 0,0-1 1 0 0,1 1-1 0 0,-1 0 0 0 0,0 0 0 0 0,0-1 1 0 0,1 1-1 0 0,-1 0 0 0 0,0 0 0 0 0,0 0 1 0 0,0 0-1 0 0,1 1 0 0 0,-1-1 0 0 0,0 0 1 0 0,2 1-1 0 0,4 0-29 0 0,-1 0 0 0 0,1 0 0 0 0,-1 0 0 0 0,0 1 0 0 0,0 0 0 0 0,11 5 0 0 0,-16-6-4 0 0,0 0 0 0 0,0 0 0 0 0,0 0 1 0 0,0 0-1 0 0,0 0 0 0 0,0 0 0 0 0,0 0 0 0 0,-1 0 0 0 0,1 0 0 0 0,0 0 0 0 0,0 1 0 0 0,-1-1 1 0 0,1 0-1 0 0,-1 1 0 0 0,1-1 0 0 0,-1 0 0 0 0,0 1 0 0 0,1-1 0 0 0,-1 0 0 0 0,0 1 1 0 0,0-1-1 0 0,0 1 0 0 0,0-1 0 0 0,0 0 0 0 0,-1 3 0 0 0,-9 42 71 0 0,1-7 148 0 0,8-37-206 0 0,1 0 0 0 0,0 0 0 0 0,0 0 0 0 0,0 0 0 0 0,0 1-1 0 0,0-1 1 0 0,0 0 0 0 0,1 0 0 0 0,-1 0 0 0 0,0 0 0 0 0,1 0 0 0 0,0 0 0 0 0,0 0 0 0 0,-1-1 0 0 0,1 1 0 0 0,0 0 0 0 0,0 0 0 0 0,1 0 0 0 0,-1-1 0 0 0,0 1 0 0 0,1-1 0 0 0,-1 1 0 0 0,1-1 0 0 0,-1 1 0 0 0,1-1 0 0 0,-1 0 0 0 0,1 0-1 0 0,0 0 1 0 0,0 0 0 0 0,0 0 0 0 0,0 0 0 0 0,0 0 0 0 0,0-1 0 0 0,0 1 0 0 0,0-1 0 0 0,0 1 0 0 0,3-1 0 0 0,0 0-214 0 0,-1-1 0 0 0,1 1 0 0 0,0-1 0 0 0,-1 0 0 0 0,1 0 0 0 0,-1-1 0 0 0,0 0 0 0 0,1 1 0 0 0,-1-2 0 0 0,0 1 1 0 0,0 0-1 0 0,0-1 0 0 0,0 1 0 0 0,-1-1 0 0 0,1 0 0 0 0,2-4 0 0 0,19-21-4445 0 0,-12 12 267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29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4616 0 0,'0'0'5541'0'0,"-9"4"-5453"0"0,-28 12-5 0 0,36-15-74 0 0,0-1 1 0 0,0 1-1 0 0,1-1 1 0 0,-1 1-1 0 0,0-1 1 0 0,0 1-1 0 0,0-1 1 0 0,0 1-1 0 0,1 0 1 0 0,-1-1 0 0 0,0 1-1 0 0,1 0 1 0 0,-1 0-1 0 0,0 0 1 0 0,1 0-1 0 0,-1-1 1 0 0,1 1-1 0 0,-1 0 1 0 0,1 0-1 0 0,0 0 1 0 0,-1 0-1 0 0,1 0 1 0 0,0 0 0 0 0,0 0-1 0 0,0 0 1 0 0,-1 0-1 0 0,1 0 1 0 0,0 0-1 0 0,0 0 1 0 0,1 0-1 0 0,-1 0 1 0 0,0 0-1 0 0,0 0 1 0 0,0 0-1 0 0,1 0 1 0 0,-1 0 0 0 0,0 0-1 0 0,1 0 1 0 0,-1 0-1 0 0,1 0 1 0 0,-1 0-1 0 0,1 0 1 0 0,1 1-1 0 0,28 30 437 0 0,-27-30-438 0 0,3 4-92 0 0,0 0 0 0 0,0 0 0 0 0,0 1 0 0 0,-1-1 1 0 0,0 1-1 0 0,0 1 0 0 0,6 13 0 0 0,-11-20 60 0 0,1 1 0 0 0,0-1 1 0 0,-1 1-1 0 0,1-1 0 0 0,-1 1 1 0 0,0 0-1 0 0,1-1 0 0 0,-1 1 0 0 0,0-1 1 0 0,0 1-1 0 0,0-1 0 0 0,0 1 1 0 0,0 0-1 0 0,-1-1 0 0 0,1 1 0 0 0,0-1 1 0 0,-1 1-1 0 0,1-1 0 0 0,-2 3 1 0 0,1-2 11 0 0,-1-1 1 0 0,1 0-1 0 0,-1 1 1 0 0,0-1-1 0 0,1 0 0 0 0,-1 0 1 0 0,0 0-1 0 0,0 0 1 0 0,1 0-1 0 0,-1-1 1 0 0,0 1-1 0 0,0-1 1 0 0,0 1-1 0 0,0-1 1 0 0,0 1-1 0 0,0-1 1 0 0,0 0-1 0 0,0 0 1 0 0,0 0-1 0 0,-3-1 1 0 0,-5 2-303 0 0,-26-2-294 0 0,35 1 391 0 0,0 0 1 0 0,-1 0-1 0 0,1 0 0 0 0,0-1 1 0 0,0 1-1 0 0,0 0 1 0 0,0-1-1 0 0,0 1 0 0 0,0 0 1 0 0,0-1-1 0 0,0 1 0 0 0,0-1 1 0 0,0 0-1 0 0,0 1 1 0 0,1-1-1 0 0,-1 0 0 0 0,0 1 1 0 0,0-1-1 0 0,1 0 0 0 0,-1 0 1 0 0,0 0-1 0 0,1 0 1 0 0,-1 0-1 0 0,1 0 0 0 0,-2-1 1 0 0,2-2-2604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3648 0 0,'0'0'8257'0'0,"-49"94"-8169"0"0,43-85-88 0 0,0-2-100 0 0,0 0-144 0 0,0 0-232 0 0,1-4-516 0 0,3 2-588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54 2656 0 0,'0'0'7358'0'0,"-30"9"-6039"0"0,26-5-1241 0 0,0 0 1 0 0,1 1-1 0 0,-1-1 0 0 0,1 1 0 0 0,0 0 1 0 0,0 0-1 0 0,0 0 0 0 0,1 0 0 0 0,0 0 1 0 0,0 1-1 0 0,0-1 0 0 0,0 1 0 0 0,1-1 1 0 0,0 1-1 0 0,0 0 0 0 0,1-1 0 0 0,0 1 1 0 0,0 0-1 0 0,0 0 0 0 0,0-1 0 0 0,1 1 1 0 0,0 0-1 0 0,3 9 0 0 0,-1-6-50 0 0,-1 0 0 0 0,2 0-1 0 0,-1 0 1 0 0,1 0 0 0 0,0-1 0 0 0,1 0-1 0 0,0 1 1 0 0,0-2 0 0 0,1 1-1 0 0,0-1 1 0 0,0 0 0 0 0,1 0 0 0 0,13 11-1 0 0,-9-12-77 0 0,0-1-1 0 0,1 0 1 0 0,-1 0-1 0 0,1-1 1 0 0,0 0-1 0 0,0-1 0 0 0,0-1 1 0 0,0 0-1 0 0,0 0 1 0 0,0-1-1 0 0,1-1 1 0 0,-1 0-1 0 0,1-1 1 0 0,-1 0-1 0 0,0-1 1 0 0,0 0-1 0 0,0-1 0 0 0,0 0 1 0 0,22-10-1 0 0,-24 8-26 0 0,0 1 0 0 0,0-2 0 0 0,-1 1 0 0 0,0-1-1 0 0,0 0 1 0 0,0-1 0 0 0,-1 0 0 0 0,0-1 0 0 0,0 0 0 0 0,8-10-1 0 0,-12 11 32 0 0,1 0 0 0 0,-1 0 0 0 0,-1 0 0 0 0,1 0 0 0 0,-1 0-1 0 0,0-1 1 0 0,-1 1 0 0 0,0-1 0 0 0,0 0 0 0 0,0 0 0 0 0,-1 1-1 0 0,-1-1 1 0 0,1 0 0 0 0,-2-16 0 0 0,0 18 21 0 0,-1 0 0 0 0,0 1-1 0 0,0-1 1 0 0,0 0 0 0 0,0 1 0 0 0,-1-1 0 0 0,0 1-1 0 0,0 0 1 0 0,-1-1 0 0 0,1 2 0 0 0,-1-1-1 0 0,0 0 1 0 0,0 1 0 0 0,-1 0 0 0 0,0 0 0 0 0,1 0-1 0 0,-1 0 1 0 0,0 1 0 0 0,-1 0 0 0 0,1 0 0 0 0,0 0-1 0 0,-9-2 1 0 0,4 1-404 0 0,1 0 0 0 0,-1 1-1 0 0,0 0 1 0 0,0 1 0 0 0,0 0 0 0 0,0 0 0 0 0,0 1-1 0 0,-1 0 1 0 0,1 1 0 0 0,0 1 0 0 0,0-1-1 0 0,-18 4 1 0 0,9 5-1858 0 0,4 4-313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1136 0 0,'0'0'8525'0'0,"8"11"-8298"0"0,5 6-154 0 0,1 4 272 0 0,1-1 0 0 0,23 25 0 0 0,-29-38-169 0 0,-1 1 0 0 0,2-1-1 0 0,-1 0 1 0 0,1-1-1 0 0,-1 0 1 0 0,2-1 0 0 0,-1 0-1 0 0,1 0 1 0 0,-1-1-1 0 0,13 3 1 0 0,-17-6-320 0 0,0 0-1 0 0,1 0 1 0 0,-1 0-1 0 0,1-1 1 0 0,-1 0 0 0 0,1 0-1 0 0,-1 0 1 0 0,1-1-1 0 0,-1 0 1 0 0,1-1-1 0 0,-1 1 1 0 0,0-1 0 0 0,0-1-1 0 0,0 1 1 0 0,0-1-1 0 0,0 0 1 0 0,0 0-1 0 0,-1 0 1 0 0,7-6 0 0 0,19-15-4466 0 0,-14 11-572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 3392 0 0,'0'0'6490'0'0,"6"0"-6232"0"0,2-1-226 0 0,0 0-1 0 0,0-1 0 0 0,1 0 0 0 0,-1-1 1 0 0,0 0-1 0 0,-1 0 0 0 0,1-1 1 0 0,0 0-1 0 0,-1 0 0 0 0,0 0 0 0 0,0-1 1 0 0,0 0-1 0 0,-1-1 0 0 0,0 0 1 0 0,7-7-1 0 0,-10 11-87 0 0,0-1 0 0 0,0 0 0 0 0,-1 0 1 0 0,1 0-1 0 0,-1 0 0 0 0,1-1 0 0 0,-1 1 0 0 0,0-1 0 0 0,-1 1 0 0 0,1-1 0 0 0,0 0 1 0 0,-1 0-1 0 0,0 1 0 0 0,0-1 0 0 0,0 0 0 0 0,0 0 0 0 0,-1 0 0 0 0,0-8 1 0 0,0 12 45 0 0,0-1 1 0 0,0 1 0 0 0,0-1 0 0 0,0 1-1 0 0,-1-1 1 0 0,1 1 0 0 0,0-1 0 0 0,0 1 0 0 0,-1-1-1 0 0,1 1 1 0 0,0 0 0 0 0,-1-1 0 0 0,1 1-1 0 0,0-1 1 0 0,-1 1 0 0 0,1 0 0 0 0,-1-1-1 0 0,1 1 1 0 0,-1 0 0 0 0,1 0 0 0 0,-1-1 0 0 0,1 1-1 0 0,-1 0 1 0 0,1 0 0 0 0,-1 0 0 0 0,1-1-1 0 0,-1 1 1 0 0,1 0 0 0 0,-1 0 0 0 0,1 0 0 0 0,-1 0-1 0 0,1 0 1 0 0,-1 0 0 0 0,1 0 0 0 0,-1 0-1 0 0,1 0 1 0 0,-1 1 0 0 0,1-1 0 0 0,-1 0-1 0 0,0 0 1 0 0,1 0 0 0 0,0 1 0 0 0,-1-1 0 0 0,1 0-1 0 0,-1 1 1 0 0,-1-1 28 0 0,0 1-1 0 0,1-1 1 0 0,-1 1-1 0 0,0 0 1 0 0,1 0-1 0 0,-1-1 1 0 0,1 1-1 0 0,-1 0 0 0 0,1 0 1 0 0,0 1-1 0 0,-1-1 1 0 0,1 0-1 0 0,0 0 1 0 0,0 1-1 0 0,-1 0 1 0 0,0 2 20 0 0,1-1-1 0 0,0 0 1 0 0,0 1 0 0 0,0-1 0 0 0,0 1-1 0 0,1-1 1 0 0,-1 1 0 0 0,1-1 0 0 0,0 1-1 0 0,0-1 1 0 0,0 1 0 0 0,0 0 0 0 0,1-1-1 0 0,0 1 1 0 0,-1-1 0 0 0,1 0 0 0 0,1 1-1 0 0,-1-1 1 0 0,0 0 0 0 0,1 1 0 0 0,-1-1-1 0 0,1 0 1 0 0,0 0 0 0 0,0 0 0 0 0,0 0-1 0 0,1-1 1 0 0,-1 1 0 0 0,1-1 0 0 0,-1 1-1 0 0,1-1 1 0 0,0 0 0 0 0,0 0 0 0 0,0 0-1 0 0,0 0 1 0 0,0-1 0 0 0,4 2 0 0 0,1 1-178 0 0,-1-2 1 0 0,0 1 0 0 0,0-1 0 0 0,1 0 0 0 0,-1-1 0 0 0,1 0-1 0 0,9 0 1 0 0,-10 0-498 0 0,0-1 0 0 0,0-1-1 0 0,0 0 1 0 0,0 0 0 0 0,0 0 0 0 0,0-1-1 0 0,12-4 1 0 0,3-2-3217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54 209 6681 0 0,'0'0'3588'0'0,"-51"-102"-3596"0"0,49 81-68 0 0,2-3-624 0 0,0 3-672 0 0,4-2-1140 0 0,6 6-1825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0 380 0 0,'0'0'3393'0'0,"-6"12"294"0"0,4 50-3050 0 0,1-33-636 0 0,0 0-1 0 0,6 38 1 0 0,0-56-1022 0 0,-5-11 906 0 0,0 1 0 0 0,0-1 0 0 0,1 0 0 0 0,-1 0 1 0 0,0 0-1 0 0,0 0 0 0 0,0 0 0 0 0,0 0 0 0 0,1 0 0 0 0,-1 0 0 0 0,0 0 1 0 0,0 0-1 0 0,0 0 0 0 0,1 0 0 0 0,-1 0 0 0 0,0 0 0 0 0,0 0 1 0 0,0 0-1 0 0,1 0 0 0 0,-1 0 0 0 0,0 0 0 0 0,0 0 0 0 0,0 0 0 0 0,1 0 1 0 0,-1 0-1 0 0,0 0 0 0 0,0-1 0 0 0,0 1 0 0 0,0 0 0 0 0,1 0 1 0 0,-1 0-1 0 0,0 0 0 0 0,0 0 0 0 0,0 0 0 0 0,0-1 0 0 0,0 1 0 0 0,1 0 1 0 0,-1 0-1 0 0,0 0 0 0 0,0-1 0 0 0,0 1 0 0 0,0 0 0 0 0,0 0 1 0 0,0 0-1 0 0,0 0 0 0 0,0-1 0 0 0,0 1 0 0 0,0 0 0 0 0,0-1 0 0 0,4-4-1132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1852 0 0,'0'0'5848'0'0,"5"-7"-5595"0"0,-1 2-204 0 0,0 0 1 0 0,0 1-1 0 0,1 0 0 0 0,-1 0 1 0 0,1 0-1 0 0,0 0 1 0 0,0 1-1 0 0,0 0 1 0 0,1 0-1 0 0,-1 0 1 0 0,1 1-1 0 0,0-1 0 0 0,0 2 1 0 0,0-1-1 0 0,-1 0 1 0 0,2 1-1 0 0,-1 0 1 0 0,0 1-1 0 0,9-1 0 0 0,-12 1-26 0 0,0 0 0 0 0,0 0 0 0 0,1 0 0 0 0,-1 1 0 0 0,0-1 0 0 0,0 1 0 0 0,0-1 0 0 0,0 1 0 0 0,0 0 0 0 0,0 0-1 0 0,-1 0 1 0 0,1 1 0 0 0,0-1 0 0 0,0 1 0 0 0,-1-1 0 0 0,1 1 0 0 0,-1 0 0 0 0,3 3 0 0 0,-3-2-44 0 0,0-1 0 0 0,0 1 0 0 0,-1 0 0 0 0,0 1 1 0 0,1-1-1 0 0,-1 0 0 0 0,0 0 0 0 0,0 1 0 0 0,-1-1 1 0 0,1 0-1 0 0,-1 1 0 0 0,1-1 0 0 0,-1 0 0 0 0,0 1 0 0 0,-1-1 1 0 0,0 6-1 0 0,1-7 10 0 0,-1 1-1 0 0,0-1 1 0 0,0 1 0 0 0,0-1 0 0 0,0 1 0 0 0,0-1 0 0 0,-1 0-1 0 0,1 0 1 0 0,-1 1 0 0 0,0-1 0 0 0,1 0 0 0 0,-1 0 0 0 0,0-1-1 0 0,0 1 1 0 0,0 0 0 0 0,0-1 0 0 0,-1 1 0 0 0,1-1-1 0 0,0 0 1 0 0,-1 1 0 0 0,1-1 0 0 0,0 0 0 0 0,-1-1 0 0 0,0 1-1 0 0,-4 1 1 0 0,-5 0-893 0 0,-1 1 0 0 0,1-1 0 0 0,0-1 0 0 0,-14 0 0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1 904 0 0,'0'0'5770'0'0,"-1"11"-5401"0"0,-1-3-343 0 0,-3 41 397 0 0,5-45-318 0 0,0 0-1 0 0,0-1 1 0 0,0 1-1 0 0,1-1 1 0 0,-1 1-1 0 0,1 0 1 0 0,0-1-1 0 0,0 1 1 0 0,0-1-1 0 0,0 0 0 0 0,1 1 1 0 0,0-1-1 0 0,2 5 1 0 0,3-2-19 0 0,-1-1 0 0 0,1 0-1 0 0,0 0 1 0 0,1 0 0 0 0,-1-1 0 0 0,1 0 0 0 0,0-1 0 0 0,0 1 0 0 0,0-1 0 0 0,0-1-1 0 0,0 0 1 0 0,1 0 0 0 0,-1 0 0 0 0,16 0 0 0 0,-18-2-116 0 0,1 0 0 0 0,-1 0 0 0 0,1-1 0 0 0,-1 1 0 0 0,1-1 0 0 0,-1-1 0 0 0,0 1 0 0 0,0-1 0 0 0,8-4 0 0 0,-11 5-6 0 0,0-1-1 0 0,0 1 1 0 0,0-1-1 0 0,0 0 1 0 0,0 0-1 0 0,-1-1 1 0 0,1 1-1 0 0,-1 0 1 0 0,1-1-1 0 0,-1 0 1 0 0,0 1-1 0 0,0-1 1 0 0,0 0-1 0 0,-1 0 1 0 0,1 0-1 0 0,-1 0 1 0 0,2-7-1 0 0,-2 8 20 0 0,0-1 1 0 0,0 0-1 0 0,0 0 0 0 0,-1 1 0 0 0,1-1 1 0 0,-1 0-1 0 0,0 0 0 0 0,0 0 0 0 0,0 0 1 0 0,-1 0-1 0 0,1 0 0 0 0,0 1 0 0 0,-1-1 1 0 0,0 0-1 0 0,0 0 0 0 0,0 1 0 0 0,0-1 1 0 0,0 0-1 0 0,0 1 0 0 0,-1-1 0 0 0,1 1 1 0 0,-1 0-1 0 0,0-1 0 0 0,0 1 0 0 0,0 0 0 0 0,0 0 1 0 0,0 0-1 0 0,0 0 0 0 0,0 0 0 0 0,-1 1 1 0 0,1-1-1 0 0,-1 1 0 0 0,1 0 0 0 0,-5-2 1 0 0,-4-1-670 0 0,0 0-1 0 0,0 1 1 0 0,0 0 0 0 0,0 1 0 0 0,0 0 0 0 0,-1 1-1 0 0,-16 0 1 0 0,18 1-1292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2916 0 0,'0'0'5615'0'0,"2"16"-5459"0"0,4 50-62 0 0,-6-60-43 0 0,1 0-1 0 0,-2-1 1 0 0,1 1-1 0 0,-1 0 0 0 0,0 0 1 0 0,0-1-1 0 0,0 1 0 0 0,-1 0 1 0 0,-3 7-1 0 0,3-9 60 0 0,1 0 0 0 0,-1 0 0 0 0,1 0 0 0 0,0-1 0 0 0,0 2 0 0 0,1-1 1 0 0,-1 6-1 0 0,57-9-3196 0 0,-15-9-996 0 0,-25 5 1924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 1996 0 0,'0'0'5617'0'0,"-4"12"-5379"0"0,-1-1-154 0 0,3-7-43 0 0,-1 0 0 0 0,2-1 0 0 0,-1 1 0 0 0,0 0 0 0 0,1 0 0 0 0,0 1 0 0 0,0-1 0 0 0,0 0 0 0 0,1 0 0 0 0,-1 9 0 0 0,1-12-15 0 0,1 1 0 0 0,-1 0 0 0 0,1 0 0 0 0,0 0 1 0 0,0-1-1 0 0,0 1 0 0 0,0 0 0 0 0,0-1 0 0 0,0 1 0 0 0,0-1 0 0 0,1 1 0 0 0,-1-1 0 0 0,0 0 0 0 0,1 0 0 0 0,-1 1 0 0 0,1-1 1 0 0,-1 0-1 0 0,1 0 0 0 0,0 0 0 0 0,0-1 0 0 0,-1 1 0 0 0,1 0 0 0 0,0-1 0 0 0,0 1 0 0 0,0-1 0 0 0,2 1 0 0 0,52 8 502 0 0,-49-9-542 0 0,0-1 1 0 0,0 1 0 0 0,0-1 0 0 0,-1 0 0 0 0,1 0 0 0 0,0-1 0 0 0,0 0 0 0 0,-1 0 0 0 0,12-6 0 0 0,-15 6-1 0 0,-1 1 0 0 0,1-1-1 0 0,-1 0 1 0 0,1 0 0 0 0,-1 0 0 0 0,0 0 0 0 0,0-1 0 0 0,0 1-1 0 0,0-1 1 0 0,0 1 0 0 0,-1-1 0 0 0,1 1 0 0 0,-1-1 0 0 0,1 0-1 0 0,-1 0 1 0 0,0 0 0 0 0,0 0 0 0 0,-1 0 0 0 0,1 0 0 0 0,0 0-1 0 0,-1 0 1 0 0,0 0 0 0 0,0-4 0 0 0,0 4 4 0 0,-1 1 0 0 0,0 0 0 0 0,0-1 0 0 0,0 1 0 0 0,0 0 0 0 0,0 0 0 0 0,-1 0 0 0 0,1 0 0 0 0,-1 0 0 0 0,1 0 0 0 0,-1 1 0 0 0,1-1 0 0 0,-1 0 0 0 0,0 1 0 0 0,0-1 0 0 0,0 1 0 0 0,0 0 0 0 0,0 0 0 0 0,0 0 0 0 0,-1 0 0 0 0,1 0 0 0 0,-3-1 0 0 0,-52-16-86 0 0,52 16-257 0 0,0 1-1 0 0,-1 0 0 0 0,1 1 0 0 0,-1-1 0 0 0,1 1 0 0 0,0 0 0 0 0,-1 1 0 0 0,1-1 0 0 0,-1 1 0 0 0,1 0 0 0 0,-8 3 0 0 0,5 3-2172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3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1 508 0 0,'0'0'7993'0'0,"-15"51"-4038"0"0,5-9-3443 0 0,3 1 0 0 0,-3 44 0 0 0,6 28-2856 0 0,-30-138 190 0 0,26 18 2171 0 0,1 0 0 0 0,0 1 0 0 0,-1-1 0 0 0,0 2 0 0 0,0-1 0 0 0,0 1 0 0 0,-1 0 0 0 0,1 1 0 0 0,-1-1 0 0 0,1 2 0 0 0,-1-1 0 0 0,0 1 0 0 0,0 1 0 0 0,1 0 0 0 0,-12 1 0 0 0,18-1 15 0 0,1 0 0 0 0,-1 1 0 0 0,1-1 0 0 0,0 1 0 0 0,-1 0 0 0 0,1-1 0 0 0,0 1 0 0 0,-1 0 0 0 0,1 0 0 0 0,0 0 0 0 0,0 0 0 0 0,0 0 0 0 0,0 0 0 0 0,0 0 0 0 0,0 0 0 0 0,0 1 0 0 0,0-1 0 0 0,0 0 0 0 0,0 0 0 0 0,1 1 0 0 0,-1-1 0 0 0,0 1 0 0 0,1-1 0 0 0,-1 0 0 0 0,1 1 0 0 0,0-1 0 0 0,0 1 0 0 0,-1-1 0 0 0,1 1 0 0 0,0-1 1 0 0,0 1-1 0 0,0-1 0 0 0,0 1 0 0 0,1-1 0 0 0,-1 1 0 0 0,0-1 0 0 0,1 1 0 0 0,-1-1 0 0 0,1 2 0 0 0,1 1 36 0 0,-1 0 0 0 0,0-1 0 0 0,1 1 1 0 0,-1-1-1 0 0,1 1 0 0 0,0-1 0 0 0,0 0 1 0 0,0 0-1 0 0,1 0 0 0 0,-1 0 0 0 0,1 0 1 0 0,0-1-1 0 0,0 1 0 0 0,5 3 0 0 0,1-2-187 0 0,0 0-1 0 0,0-1 0 0 0,0 0 1 0 0,1 0-1 0 0,-1-1 0 0 0,1 0 1 0 0,0-1-1 0 0,-1 0 1 0 0,1-1-1 0 0,15-1 0 0 0,-18 1-799 0 0,1-2 0 0 0,-1 1 0 0 0,1-1 0 0 0,-1 0 0 0 0,1 0 0 0 0,-1-1 0 0 0,0 0 1 0 0,10-6-1 0 0,-5 2-1453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 4128 0 0,'0'0'5639'0'0,"-16"20"-4420"0"0,16-19-1208 0 0,0 1-1 0 0,0-1 1 0 0,0 1-1 0 0,0-1 0 0 0,1 0 1 0 0,-1 1-1 0 0,0-1 1 0 0,1 1-1 0 0,-1-1 1 0 0,1 1-1 0 0,0-1 0 0 0,-1 0 1 0 0,1 0-1 0 0,0 1 1 0 0,0-1-1 0 0,0 0 0 0 0,0 0 1 0 0,0 0-1 0 0,0 0 1 0 0,0 0-1 0 0,0 0 1 0 0,0 0-1 0 0,0 0 0 0 0,1 0 1 0 0,-1-1-1 0 0,0 1 1 0 0,1 0-1 0 0,-1-1 1 0 0,0 1-1 0 0,1-1 0 0 0,-1 1 1 0 0,1-1-1 0 0,-1 0 1 0 0,1 0-1 0 0,-1 0 0 0 0,1 0 1 0 0,-1 0-1 0 0,1 0 1 0 0,-1 0-1 0 0,0 0 1 0 0,1 0-1 0 0,-1-1 0 0 0,1 1 1 0 0,-1-1-1 0 0,1 1 1 0 0,-1-1-1 0 0,0 1 1 0 0,1-1-1 0 0,-1 0 0 0 0,0 0 1 0 0,0 1-1 0 0,0-1 1 0 0,2-1-1 0 0,-2 1-32 0 0,0 1 1 0 0,0-1-1 0 0,1 1 0 0 0,-1-1 0 0 0,0 1 1 0 0,0-1-1 0 0,0 0 0 0 0,0 0 0 0 0,0 1 1 0 0,0-1-1 0 0,0 0 0 0 0,0 0 0 0 0,-1 0 1 0 0,1 0-1 0 0,0 0 0 0 0,0 0 0 0 0,-1 0 1 0 0,1 0-1 0 0,-1-1 0 0 0,1 1 0 0 0,-1 0 1 0 0,1 0-1 0 0,-1 0 0 0 0,0-1 0 0 0,1 1 1 0 0,-1 0-1 0 0,0 0 0 0 0,0-1 0 0 0,0 1 1 0 0,0 0-1 0 0,0 0 0 0 0,0-1 1 0 0,0 1-1 0 0,-1-2 0 0 0,0 2 10 0 0,-1-1 1 0 0,1 1-1 0 0,0-1 1 0 0,-1 1-1 0 0,1 0 0 0 0,-1-1 1 0 0,0 1-1 0 0,1 0 1 0 0,-1 0-1 0 0,0 0 0 0 0,0 0 1 0 0,0 0-1 0 0,0 1 1 0 0,0-1-1 0 0,0 1 0 0 0,0-1 1 0 0,0 1-1 0 0,0-1 1 0 0,0 1-1 0 0,-2 0 0 0 0,-2 0-72 0 0,-34 0-1129 0 0,38 0 826 0 0,1 0 0 0 0,-1 1 0 0 0,1-1 0 0 0,-1 1 0 0 0,1-1 0 0 0,-1 1 0 0 0,1 0 0 0 0,0-1 0 0 0,-1 1 0 0 0,1 0 1 0 0,0 0-1 0 0,-1 0 0 0 0,-1 1 0 0 0,1 2-2499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1792 0 0,'0'0'9364'0'0,"2"10"-9271"0"0,9 116 111 0 0,-11-122-273 0 0,1 0 1 0 0,0 0-1 0 0,-1-1 0 0 0,2 1 0 0 0,-1 0 0 0 0,0-1 1 0 0,1 1-1 0 0,-1-1 0 0 0,1 0 0 0 0,0 1 1 0 0,4 4-1 0 0,-5-8 46 0 0,0 1 0 0 0,-1 0 1 0 0,1-1-1 0 0,0 1 1 0 0,0 0-1 0 0,0-1 0 0 0,0 1 1 0 0,0-1-1 0 0,0 0 0 0 0,0 1 1 0 0,0-1-1 0 0,1 0 0 0 0,-1 1 1 0 0,0-1-1 0 0,0 0 0 0 0,0 0 1 0 0,0 0-1 0 0,0 0 0 0 0,0 0 1 0 0,0 0-1 0 0,1-1 0 0 0,-1 1 1 0 0,0 0-1 0 0,0 0 0 0 0,0-1 1 0 0,0 1-1 0 0,0-1 0 0 0,0 1 1 0 0,0-1-1 0 0,0 1 0 0 0,0-1 1 0 0,0 0-1 0 0,-1 1 0 0 0,1-1 1 0 0,0 0-1 0 0,0 0 1 0 0,0 0-1 0 0,-1 1 0 0 0,2-3 1 0 0,-1 2 20 0 0,0-1 1 0 0,0 1 0 0 0,0 0 0 0 0,0-1-1 0 0,1 1 1 0 0,-1 0 0 0 0,0 0 0 0 0,1-1 0 0 0,-1 1-1 0 0,1 1 1 0 0,-1-1 0 0 0,1 0 0 0 0,0 0-1 0 0,-1 0 1 0 0,1 1 0 0 0,0-1 0 0 0,0 1 0 0 0,-1-1-1 0 0,1 1 1 0 0,0 0 0 0 0,2 0 0 0 0,-1 1-59 0 0,0 1 1 0 0,-1 0 0 0 0,1 0-1 0 0,-1 0 1 0 0,0 1-1 0 0,0-1 1 0 0,0 0 0 0 0,0 1-1 0 0,0-1 1 0 0,0 1 0 0 0,2 5-1 0 0,-1-2-596 0 0,1 0 0 0 0,0 0 0 0 0,1 0 0 0 0,0-1 0 0 0,-1 1 0 0 0,8 4 0 0 0,2-1-3306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57 4616 0 0,'0'0'10707'0'0,"-8"-28"-12439"0"0,8 26 1526 0 0,1 1 0 0 0,-1 0 0 0 0,0-1 0 0 0,1 1-1 0 0,-1 0 1 0 0,1-1 0 0 0,0 1 0 0 0,-1 0 0 0 0,1 0-1 0 0,0-1 1 0 0,0 1 0 0 0,0 0 0 0 0,0 0 0 0 0,0 0 0 0 0,0 0-1 0 0,0 0 1 0 0,0 0 0 0 0,1 0 0 0 0,-2 1 100 0 0,1-1 0 0 0,-1 1 1 0 0,0 0-1 0 0,0-1 1 0 0,0 1-1 0 0,0 0 0 0 0,0 0 1 0 0,1 0-1 0 0,-1-1 0 0 0,0 1 1 0 0,0 0-1 0 0,0 0 0 0 0,0-1 1 0 0,1 1-1 0 0,-1 0 0 0 0,0 0 1 0 0,0 0-1 0 0,1 0 1 0 0,-1 0-1 0 0,0-1 0 0 0,0 1 1 0 0,1 0-1 0 0,-1 0 0 0 0,0 0 1 0 0,0 0-1 0 0,1 0 0 0 0,-1 0 1 0 0,0 0-1 0 0,1 0 0 0 0,-1 0 1 0 0,0 0-1 0 0,0 0 0 0 0,1 0 1 0 0,-1 0-1 0 0,0 0 1 0 0,1 0-1 0 0,-1 0 0 0 0,0 0 1 0 0,0 0-1 0 0,1 1 0 0 0,-1-1 1 0 0,0 0-1 0 0,0 0 0 0 0,1 0 1 0 0,-1 0-1 0 0,0 1 0 0 0,0-1 1 0 0,0 0-1 0 0,1 0 1 0 0,-1 0-1 0 0,0 1 0 0 0,0-1 1 0 0,0 0-1 0 0,0 0 0 0 0,1 1 1 0 0,-1-1-1 0 0,0 0 0 0 0,0 0 1 0 0,0 1-1 0 0,0-1 0 0 0,0 0 1 0 0,0 0-1 0 0,0 1 0 0 0,0-1 1 0 0,0 0-1 0 0,0 1 1 0 0,-20 48-2491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1632 0 0,'0'0'4891'0'0,"-51"18"-3663"0"0,49-18-1197 0 0,1 1 1 0 0,0-1-1 0 0,-1 1 1 0 0,1-1-1 0 0,0 1 1 0 0,-1-1-1 0 0,1 1 1 0 0,0 0-1 0 0,0 0 1 0 0,0 0-1 0 0,-1 0 1 0 0,1 0-1 0 0,0 0 1 0 0,0 0-1 0 0,1 0 1 0 0,-1 0-1 0 0,0 0 1 0 0,0 0-1 0 0,0 0 1 0 0,1 1-1 0 0,-1-1 1 0 0,0 2-1 0 0,1-1-36 0 0,0-1 0 0 0,1 0 0 0 0,-1 0 0 0 0,0 1-1 0 0,1-1 1 0 0,-1 0 0 0 0,1 0 0 0 0,0 0 0 0 0,-1 0 0 0 0,1 0 0 0 0,0 0 0 0 0,0 0-1 0 0,-1 0 1 0 0,1 0 0 0 0,0 0 0 0 0,0 0 0 0 0,0 0 0 0 0,0-1 0 0 0,0 1-1 0 0,1 0 1 0 0,12 7-151 0 0,0 0 0 0 0,1-1 0 0 0,18 6 0 0 0,-13-6 454 0 0,2 2-195 0 0,-16-7-28 0 0,-1-1 0 0 0,1 1 1 0 0,-1 0-1 0 0,0 1 0 0 0,0 0 0 0 0,0-1 1 0 0,0 1-1 0 0,0 1 0 0 0,0-1 0 0 0,-1 1 1 0 0,6 5-1 0 0,-10-8-54 0 0,0 0 0 0 0,0-1 1 0 0,0 1-1 0 0,0-1 0 0 0,0 1 0 0 0,0 0 0 0 0,0-1 1 0 0,-1 1-1 0 0,1 0 0 0 0,0-1 0 0 0,0 1 1 0 0,-1-1-1 0 0,1 1 0 0 0,0-1 0 0 0,0 1 1 0 0,-1-1-1 0 0,1 1 0 0 0,-1-1 0 0 0,1 1 1 0 0,0-1-1 0 0,-1 1 0 0 0,1-1 0 0 0,-1 0 0 0 0,1 1 1 0 0,-1-1-1 0 0,0 0 0 0 0,1 1 0 0 0,-1-1 1 0 0,1 0-1 0 0,-2 1 0 0 0,-22 11-112 0 0,20-10 242 0 0,-5 3-112 0 0,1-2-1 0 0,-1 1 1 0 0,0-1 0 0 0,0-1 0 0 0,0 1-1 0 0,0-1 1 0 0,0-1 0 0 0,-1 0-1 0 0,1 0 1 0 0,0-1 0 0 0,-11-1 0 0 0,18 0-59 0 0,0 0 0 0 0,0 0 1 0 0,-1 0-1 0 0,1-1 0 0 0,0 1 1 0 0,0 0-1 0 0,0-1 0 0 0,1 0 1 0 0,-1 0-1 0 0,0 1 0 0 0,0-1 1 0 0,1 0-1 0 0,-1 0 0 0 0,1 0 1 0 0,0-1-1 0 0,-2-2 0 0 0,-15-38-5156 0 0,17 39 2685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2960 0 0,'0'0'9356'0'0,"-9"11"-8948"0"0,-2 3-610 0 0,-55 76 652 0 0,59-79-1765 0 0,-1 2 1 0 0,2-1-1 0 0,-7 18 1 0 0,9-15-4184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0 308 0 0,'0'0'3750'0'0,"4"0"-3352"0"0,17 0 7162 0 0,-58 0-6907 0 0,30 0-628 0 0,-1 1 0 0 0,1-1 1 0 0,0 1-1 0 0,0 1 0 0 0,0-1 0 0 0,0 1 0 0 0,0 1 0 0 0,0-1 0 0 0,0 1 0 0 0,1 0 1 0 0,-1 1-1 0 0,-6 4 0 0 0,13-8-46 0 0,-1 1 0 0 0,1 0 0 0 0,-1-1 0 0 0,1 1 0 0 0,-1 0 0 0 0,1-1 0 0 0,0 1 0 0 0,-1 0 0 0 0,1-1 1 0 0,0 1-1 0 0,0 0 0 0 0,-1 0 0 0 0,1-1 0 0 0,0 1 0 0 0,0 0 0 0 0,0 0 0 0 0,0 0 0 0 0,0-1 0 0 0,0 1 0 0 0,0 0 0 0 0,0 0 0 0 0,0 0 0 0 0,0-1 1 0 0,1 1-1 0 0,-1 0 0 0 0,0 0 0 0 0,1-1 0 0 0,-1 1 0 0 0,0 0 0 0 0,1 0 0 0 0,-1-1 0 0 0,1 1 0 0 0,-1 0 0 0 0,1-1 0 0 0,-1 1 0 0 0,1-1 0 0 0,-1 1 0 0 0,1-1 1 0 0,0 1-1 0 0,-1-1 0 0 0,1 1 0 0 0,1 0 0 0 0,33 22-767 0 0,-30-21 669 0 0,29 17-403 0 0,-20-12 453 0 0,0 0-1 0 0,-1 1 1 0 0,17 13-1 0 0,-27-18 56 0 0,0-1 1 0 0,0 1-1 0 0,-1 0 1 0 0,1-1-1 0 0,-1 1 1 0 0,0 0-1 0 0,1 1 1 0 0,-1-1-1 0 0,-1 0 1 0 0,1 1-1 0 0,0-1 1 0 0,-1 1-1 0 0,0-1 1 0 0,0 1-1 0 0,0 0 1 0 0,0 0-1 0 0,0-1 1 0 0,-1 7-1 0 0,0-8 11 0 0,-1 1 0 0 0,1-1-1 0 0,-1 0 1 0 0,0 0 0 0 0,0 1-1 0 0,0-1 1 0 0,0 0 0 0 0,0 0 0 0 0,-1 0-1 0 0,1 0 1 0 0,-1 0 0 0 0,1-1-1 0 0,-1 1 1 0 0,0 0 0 0 0,1-1-1 0 0,-1 1 1 0 0,0-1 0 0 0,0 0 0 0 0,0 1-1 0 0,0-1 1 0 0,0 0 0 0 0,-1 0-1 0 0,1 0 1 0 0,0-1 0 0 0,0 1-1 0 0,-1 0 1 0 0,-2-1 0 0 0,-7 3 50 0 0,1 0 1 0 0,-1-1 0 0 0,0-1-1 0 0,-13 0 1 0 0,23-1-44 0 0,-73-4 260 0 0,70 3-288 0 0,-1 0 1 0 0,1 0 0 0 0,0-1-1 0 0,0 0 1 0 0,1 0 0 0 0,-1 0 0 0 0,0 0-1 0 0,1-1 1 0 0,-1 0 0 0 0,1 1 0 0 0,0-2-1 0 0,-5-3 1 0 0,8 6-58 0 0,1 1-1 0 0,-1-1 1 0 0,1 0 0 0 0,-1 1-1 0 0,1-1 1 0 0,-1 1 0 0 0,1-1 0 0 0,0 0-1 0 0,-1 0 1 0 0,1 1 0 0 0,0-1-1 0 0,-1 0 1 0 0,1 1 0 0 0,0-1-1 0 0,0 0 1 0 0,0 0 0 0 0,0 1 0 0 0,0-1-1 0 0,0 0 1 0 0,0 0 0 0 0,0 1-1 0 0,0-1 1 0 0,0 0 0 0 0,0 0-1 0 0,0 1 1 0 0,1-1 0 0 0,-1 0 0 0 0,0 0-1 0 0,1 1 1 0 0,-1-1 0 0 0,0 0-1 0 0,1 1 1 0 0,-1-1 0 0 0,2-1 0 0 0,19-16-3271 0 0,-21 18 3337 0 0,12-9-2004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3564 0 0,'0'0'4583'0'0,"-7"1"-4443"0"0,-17 0-42 0 0,9-2 107 0 0,0 1 0 0 0,0 1-1 0 0,0 1 1 0 0,0 0 0 0 0,0 1 0 0 0,-18 6 0 0 0,32-8-159 0 0,0 0 0 0 0,1 0 0 0 0,-1 0 0 0 0,0 0 0 0 0,1 1 0 0 0,-1-1 0 0 0,0 0 0 0 0,1 0 0 0 0,0 0 0 0 0,-1 1 1 0 0,1-1-1 0 0,0 0 0 0 0,-1 0 0 0 0,1 1 0 0 0,0-1 0 0 0,0 0 0 0 0,0 1 0 0 0,0-1 0 0 0,0 0 0 0 0,1 1 0 0 0,-1-1 0 0 0,1 3 0 0 0,8 35-320 0 0,-6-30 335 0 0,1 14-92 0 0,-1 0 1 0 0,0 1-1 0 0,-2 0 0 0 0,-3 33 1 0 0,1-8 734 0 0,4-47-653 0 0,0-1 0 0 0,1 0 0 0 0,-1 0 0 0 0,0-1 0 0 0,0 1-1 0 0,1-1 1 0 0,-1 1 0 0 0,0-1 0 0 0,1 0 0 0 0,-1 0-1 0 0,6-1 1 0 0,-4 1-25 0 0,11 0-318 0 0,0-1 0 0 0,0 0 0 0 0,18-4 0 0 0,19-15-7130 0 0,-45 15 4808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3152 0 0,'0'0'5765'0'0,"-105"14"-5533"0"0,93-14-112 0 0,0 0-120 0 0,2 0-8 0 0,1 0-96 0 0,-1 0-24 0 0,4-3-624 0 0,2-1-704 0 0,4-1-873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28 1520 0 0,'0'0'5657'0'0,"-56"0"-2009"0"0,53 0-3613 0 0,1 1 0 0 0,-1 0-1 0 0,0 0 1 0 0,0 0 0 0 0,0 1 0 0 0,1-1 0 0 0,-1 0 0 0 0,1 1-1 0 0,-1 0 1 0 0,1 0 0 0 0,-1 0 0 0 0,1 0 0 0 0,0 0-1 0 0,0 0 1 0 0,0 0 0 0 0,0 1 0 0 0,1-1 0 0 0,-1 1-1 0 0,1-1 1 0 0,-1 1 0 0 0,-1 5 0 0 0,-1 0-39 0 0,0 1 0 0 0,1-1 0 0 0,0 1 0 0 0,0 0 0 0 0,1 0 1 0 0,-1 10-1 0 0,1-6-117 0 0,1 0 0 0 0,1 0 0 0 0,0 0 0 0 0,1 0 0 0 0,1 0 0 0 0,5 25 0 0 0,-6-35 91 0 0,0 1 0 0 0,1-1 1 0 0,-1 0-1 0 0,1 1 1 0 0,0-1-1 0 0,-1 0 1 0 0,2 0-1 0 0,-1 0 0 0 0,0-1 1 0 0,1 1-1 0 0,-1 0 1 0 0,1-1-1 0 0,0 0 1 0 0,-1 1-1 0 0,1-1 0 0 0,0 0 1 0 0,1 0-1 0 0,-1-1 1 0 0,0 1-1 0 0,0-1 1 0 0,1 0-1 0 0,-1 1 1 0 0,1-1-1 0 0,-1-1 0 0 0,1 1 1 0 0,0-1-1 0 0,-1 1 1 0 0,1-1-1 0 0,5 0 1 0 0,3-1 12 0 0,0-1 1 0 0,0 0 0 0 0,-1-1 0 0 0,1 0-1 0 0,-1 0 1 0 0,0-1 0 0 0,0-1-1 0 0,0 0 1 0 0,0 0 0 0 0,-1-1 0 0 0,0-1-1 0 0,0 0 1 0 0,0 0 0 0 0,10-11 0 0 0,-12 11 38 0 0,0-1 1 0 0,-1 1 0 0 0,0-1-1 0 0,0 0 1 0 0,-1-1 0 0 0,0 0-1 0 0,0 0 1 0 0,-1 0 0 0 0,-1 0-1 0 0,1-1 1 0 0,-1 0 0 0 0,-1 0-1 0 0,0 0 1 0 0,0 0 0 0 0,-1-1-1 0 0,1-14 1 0 0,-3 22-44 0 0,0 0 0 0 0,-1 0 0 0 0,1 0 0 0 0,-1 0 0 0 0,1 0 1 0 0,-1 0-1 0 0,0 0 0 0 0,0 0 0 0 0,0 0 0 0 0,-1 0 0 0 0,1 1 0 0 0,-1-1 0 0 0,1 0 1 0 0,-1 1-1 0 0,0-1 0 0 0,0 1 0 0 0,0 0 0 0 0,-1-1 0 0 0,1 1 0 0 0,0 0 0 0 0,-1 0 0 0 0,1 1 1 0 0,-1-1-1 0 0,0 0 0 0 0,1 1 0 0 0,-1 0 0 0 0,0 0 0 0 0,0 0 0 0 0,0 0 0 0 0,0 0 0 0 0,0 0 1 0 0,0 1-1 0 0,0-1 0 0 0,0 1 0 0 0,0 0 0 0 0,-4 0 0 0 0,-2 0-425 0 0,1 0 0 0 0,-1 0 0 0 0,1 1 0 0 0,0 0 0 0 0,-1 1 0 0 0,1 0 0 0 0,0 0-1 0 0,0 1 1 0 0,0 0 0 0 0,0 0 0 0 0,0 1 0 0 0,-11 7 0 0 0,2 1-2037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3348 0 0,'0'0'7178'0'0,"3"3"-6880"0"0,89 139 1529 0 0,-89-138-1796 0 0,0 0-1 0 0,0 0 0 0 0,1 0 1 0 0,-1 0-1 0 0,1 0 0 0 0,0-1 1 0 0,0 0-1 0 0,1 0 0 0 0,-1 0 1 0 0,1 0-1 0 0,-1-1 0 0 0,1 0 1 0 0,0 0-1 0 0,0 0 1 0 0,0 0-1 0 0,0-1 0 0 0,7 2 1 0 0,-8-3-270 0 0,0 0 1 0 0,-1-1 0 0 0,1 1-1 0 0,0-1 1 0 0,0 0-1 0 0,-1 1 1 0 0,1-2 0 0 0,0 1-1 0 0,-1 0 1 0 0,1-1-1 0 0,-1 1 1 0 0,0-1 0 0 0,1 0-1 0 0,-1 0 1 0 0,0-1-1 0 0,0 1 1 0 0,0 0 0 0 0,-1-1-1 0 0,1 0 1 0 0,0 0 0 0 0,-1 0-1 0 0,0 0 1 0 0,0 0-1 0 0,2-4 1 0 0,4-7-2692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33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40 371 4204 0 0,'0'0'4202'0'0,"-3"-12"-3806"0"0,-9-45 96 0 0,2-1-1 0 0,-3-81 1 0 0,12 121-481 0 0,1 11 54 0 0,0 0 1 0 0,0-1-1 0 0,0 1 0 0 0,1-1 1 0 0,3-13-1 0 0,-3 19-35 0 0,-1 0-1 0 0,1 1 1 0 0,0-1 0 0 0,0 1-1 0 0,0-1 1 0 0,0 1-1 0 0,0-1 1 0 0,0 1-1 0 0,0-1 1 0 0,0 1 0 0 0,1 0-1 0 0,-1 0 1 0 0,0 0-1 0 0,1-1 1 0 0,-1 1 0 0 0,1 1-1 0 0,-1-1 1 0 0,1 0-1 0 0,0 0 1 0 0,-1 1-1 0 0,1-1 1 0 0,0 0 0 0 0,0 1-1 0 0,-1 0 1 0 0,1-1-1 0 0,0 1 1 0 0,0 0 0 0 0,0 0-1 0 0,2 0 1 0 0,-1 1-20 0 0,0 0 0 0 0,0-1 0 0 0,0 1 0 0 0,0 0 0 0 0,0 0 1 0 0,0 1-1 0 0,-1-1 0 0 0,1 0 0 0 0,0 1 0 0 0,-1 0 0 0 0,1 0 0 0 0,-1-1 0 0 0,0 2 1 0 0,1-1-1 0 0,-1 0 0 0 0,0 0 0 0 0,0 1 0 0 0,-1-1 0 0 0,1 1 0 0 0,0-1 1 0 0,-1 1-1 0 0,1 0 0 0 0,-1 0 0 0 0,0-1 0 0 0,0 1 0 0 0,0 0 0 0 0,0 4 1 0 0,5 14 92 0 0,-1 1 0 0 0,4 38 0 0 0,-6-40-54 0 0,17 144-588 0 0,-19-160 131 0 0,1 1-753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 1352 0 0,'0'0'5877'0'0,"-42"-4"-2180"0"0,35 5-3649 0 0,0 0-1 0 0,0 0 1 0 0,0 0-1 0 0,0 1 0 0 0,0 0 1 0 0,0 0-1 0 0,0 1 1 0 0,0 0-1 0 0,1 0 0 0 0,0 1 1 0 0,-1-1-1 0 0,1 1 1 0 0,1 1-1 0 0,-1-1 1 0 0,1 1-1 0 0,-1 0 0 0 0,-6 9 1 0 0,9-10-47 0 0,1 0 0 0 0,0 0-1 0 0,0 0 1 0 0,0 0 0 0 0,1 0 0 0 0,-1 0 0 0 0,1 1 0 0 0,0-1 0 0 0,0 1 0 0 0,0-1 0 0 0,1 0-1 0 0,0 1 1 0 0,0-1 0 0 0,0 1 0 0 0,0 0 0 0 0,1-1 0 0 0,-1 0 0 0 0,1 1 0 0 0,0-1 0 0 0,1 1-1 0 0,-1-1 1 0 0,1 0 0 0 0,0 0 0 0 0,4 7 0 0 0,-4-7 23 0 0,1 0 1 0 0,0 1-1 0 0,0-1 1 0 0,0 0-1 0 0,1-1 1 0 0,0 1-1 0 0,-1-1 1 0 0,1 0-1 0 0,0 1 1 0 0,1-2-1 0 0,-1 1 1 0 0,0 0-1 0 0,1-1 1 0 0,0 0-1 0 0,-1 0 1 0 0,1 0-1 0 0,0-1 1 0 0,0 0-1 0 0,0 0 1 0 0,0 0-1 0 0,8 0 0 0 0,55-8 383 0 0,-34-5-2132 0 0,-32 11 949 0 0,0 0 1 0 0,0-1-1 0 0,0 1 0 0 0,0-1 1 0 0,0 1-1 0 0,0-1 1 0 0,0 0-1 0 0,0 0 0 0 0,-1 0 1 0 0,3-3-1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3200 0 0,'0'0'5869'0'0,"-16"2"-5622"0"0,-139 10 53 0 0,146-12-1562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17 186 1888 0 0,'0'0'7102'0'0,"-8"5"-3573"0"0,0-195-3434 0 0,49 190-480 0 0,-35 1 328 0 0,0 0 0 0 0,0 0-1 0 0,0 1 1 0 0,0 0 0 0 0,0 0-1 0 0,-1 1 1 0 0,1 0 0 0 0,-1-1 0 0 0,0 2-1 0 0,9 6 1 0 0,-13-6-12 0 0,0 0 0 0 0,0 1 0 0 0,0-1-1 0 0,-1 1 1 0 0,0 0 0 0 0,0-1 0 0 0,0 1 0 0 0,0-1 0 0 0,-1 1-1 0 0,0-1 1 0 0,0 1 0 0 0,0-1 0 0 0,-3 7 0 0 0,-1 11 328 0 0,5-19-162 0 0,-1 0 1 0 0,1 0-1 0 0,0 0 1 0 0,0 0-1 0 0,1-1 0 0 0,-1 1 1 0 0,1 0-1 0 0,-1 0 1 0 0,1 0-1 0 0,0 0 1 0 0,0-1-1 0 0,0 1 1 0 0,1 0-1 0 0,-1-1 1 0 0,1 1-1 0 0,-1-1 1 0 0,1 0-1 0 0,0 1 1 0 0,0-1-1 0 0,0 0 1 0 0,0 0-1 0 0,0 0 1 0 0,0 0-1 0 0,1-1 0 0 0,-1 1 1 0 0,0 0-1 0 0,1-1 1 0 0,5 2-1 0 0,-6-2-182 0 0,0 0 0 0 0,1-1 0 0 0,-1 1 0 0 0,1-1 0 0 0,-1 0 0 0 0,1 0 0 0 0,-1 0 0 0 0,1 0-1 0 0,-1 0 1 0 0,0-1 0 0 0,1 1 0 0 0,-1-1 0 0 0,1 1 0 0 0,3-3 0 0 0,-3 2-255 0 0,-1-1 0 0 0,1 0 1 0 0,-1 0-1 0 0,1 0 0 0 0,-1 0 1 0 0,0 0-1 0 0,0 0 0 0 0,4-6 1 0 0,5-4-3095 0 0,-3 4-335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1 274 1052 0 0,'0'0'7837'0'0,"8"-10"-7544"0"0,6-8-90 0 0,-1-1 0 0 0,0 0 0 0 0,-2-1 0 0 0,12-27 0 0 0,-9 11-78 0 0,-10 23-114 0 0,0 1-1 0 0,1-1 1 0 0,0 1-1 0 0,1 0 1 0 0,1 1 0 0 0,10-15-1 0 0,-17 25 0 0 0,0 1 1 0 0,1-1-1 0 0,-1 1 0 0 0,0 0 0 0 0,1-1 0 0 0,-1 1 0 0 0,1 0 0 0 0,-1 0 0 0 0,0-1 1 0 0,1 1-1 0 0,-1 0 0 0 0,1 0 0 0 0,-1 0 0 0 0,1-1 0 0 0,-1 1 0 0 0,1 0 0 0 0,-1 0 1 0 0,1 0-1 0 0,-1 0 0 0 0,0 0 0 0 0,1 0 0 0 0,-1 0 0 0 0,1 0 0 0 0,-1 0 0 0 0,1 0 1 0 0,-1 0-1 0 0,1 0 0 0 0,-1 1 0 0 0,1-1 0 0 0,-1 0 0 0 0,1 0 0 0 0,-1 0 0 0 0,1 1 0 0 0,-1-1 1 0 0,0 0-1 0 0,1 0 0 0 0,-1 1 0 0 0,1-1 0 0 0,-1 0 0 0 0,0 1 0 0 0,0-1 0 0 0,1 0 1 0 0,-1 1-1 0 0,0-1 0 0 0,1 1 0 0 0,-1-1 0 0 0,0 1 0 0 0,0-1 0 0 0,0 1 0 0 0,1-1 1 0 0,-1 0-1 0 0,0 1 0 0 0,0-1 0 0 0,0 1 0 0 0,0-1 0 0 0,0 1 0 0 0,0-1 0 0 0,0 2 1 0 0,7 33-231 0 0,-7-32 265 0 0,4 23 53 0 0,-3-6-47 0 0,2 0-1 0 0,0-1 1 0 0,1 1-1 0 0,1-1 0 0 0,1 0 1 0 0,1 0-1 0 0,11 21 0 0 0,-18-40-82 0 0,0 0-1 0 0,0 1 1 0 0,0-1-1 0 0,0 0 1 0 0,0 0-1 0 0,0 0 1 0 0,0 0 0 0 0,0 1-1 0 0,0-1 1 0 0,0 0-1 0 0,0 0 1 0 0,0 0-1 0 0,1 0 1 0 0,-1 0-1 0 0,0 0 1 0 0,0 1-1 0 0,0-1 1 0 0,0 0-1 0 0,0 0 1 0 0,0 0-1 0 0,1 0 1 0 0,-1 0-1 0 0,0 0 1 0 0,0 0-1 0 0,0 0 1 0 0,0 0-1 0 0,0 0 1 0 0,1 1-1 0 0,-1-1 1 0 0,0 0-1 0 0,0 0 1 0 0,0 0-1 0 0,0 0 1 0 0,1 0-1 0 0,-1 0 1 0 0,0 0-1 0 0,0 0 1 0 0,0 0 0 0 0,0 0-1 0 0,0-1 1 0 0,1 1-1 0 0,-1 0 1 0 0,0 0-1 0 0,0 0 1 0 0,0 0-1 0 0,0 0 1 0 0,0 0-1 0 0,1 0 1 0 0,-1 0-1 0 0,0 0 1 0 0,0 0-1 0 0,0-1 1 0 0,0 1-1 0 0,0 0 1 0 0,0 0-1 0 0,1 0 1 0 0,-1 0-1 0 0,5-15-1062 0 0,-1-15-1274 0 0,-4 28 2349 0 0,1 0 0 0 0,-1 0-1 0 0,0 0 1 0 0,0 1 0 0 0,-1-1 0 0 0,1 0 0 0 0,0 0 0 0 0,-1 0 0 0 0,1 1 0 0 0,-1-1-1 0 0,1 0 1 0 0,-1 0 0 0 0,0 1 0 0 0,1-1 0 0 0,-1 1 0 0 0,0-1 0 0 0,0 1-1 0 0,0-1 1 0 0,-1 1 0 0 0,1-1 0 0 0,0 1 0 0 0,-1 0 0 0 0,1 0 0 0 0,0 0-1 0 0,-1 0 1 0 0,-2-2 0 0 0,-2 1 386 0 0,0 1-1 0 0,0-1 1 0 0,0 1 0 0 0,-1 1-1 0 0,1-1 1 0 0,0 1 0 0 0,-7 0-1 0 0,-128 0-1215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1684 0 0,'0'0'10440'0'0,"2"9"-10232"0"0,4 41-76 0 0,-3 0 0 0 0,-2 54 0 0 0,-1-80 278 0 0,41-24 261 0 0,-29 0-842 0 0,0-1 0 0 0,0 0 0 0 0,0-1 0 0 0,-1 0 0 0 0,1-1 1 0 0,17-6-1 0 0,1-4-2898 0 0,2-3-3513 0 0,-21 11 3620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92 0 0,'0'0'10052'0'0,"-2"6"-10010"0"0,-3 10 72 0 0,-2-2 106 0 0,2 1 0 0 0,0 0 0 0 0,1 0 1 0 0,1 0-1 0 0,0 1 0 0 0,1-1 0 0 0,0 1 0 0 0,2 21 0 0 0,0-35-227 0 0,1-1 1 0 0,-1 1-1 0 0,1-1 0 0 0,0 0 1 0 0,0 1-1 0 0,-1-1 1 0 0,1 0-1 0 0,0 0 0 0 0,0 0 1 0 0,0 1-1 0 0,1-1 0 0 0,-1 0 1 0 0,0 0-1 0 0,0 0 0 0 0,1-1 1 0 0,-1 1-1 0 0,0 0 0 0 0,1 0 1 0 0,-1-1-1 0 0,1 1 0 0 0,-1-1 1 0 0,1 1-1 0 0,-1-1 0 0 0,1 0 1 0 0,-1 1-1 0 0,1-1 0 0 0,-1 0 1 0 0,1 0-1 0 0,-1 0 0 0 0,1 0 1 0 0,-1-1-1 0 0,1 1 1 0 0,0 0-1 0 0,-1 0 0 0 0,2-1 1 0 0,5 0-290 0 0,-1-1 1 0 0,0 1 0 0 0,1-1 0 0 0,-1-1 0 0 0,0 1 0 0 0,7-4 0 0 0,-10 3-56 0 0,0 1-1 0 0,0-1 0 0 0,0 1 1 0 0,-1-1-1 0 0,1 0 0 0 0,-1-1 1 0 0,0 1-1 0 0,1-1 0 0 0,-1 1 1 0 0,-1-1-1 0 0,1 0 0 0 0,-1 0 1 0 0,1 0-1 0 0,-1 0 0 0 0,-1-1 1 0 0,1 1-1 0 0,0-1 0 0 0,-1 1 1 0 0,0-1-1 0 0,0 1 0 0 0,0-1 1 0 0,-5-3 4087 0 0,-4 23-2509 0 0,8-13-1139 0 0,0 1 0 0 0,0-1 1 0 0,-1 0-1 0 0,1 1 1 0 0,0-1-1 0 0,1 1 1 0 0,-1-1-1 0 0,0 1 0 0 0,1-1 1 0 0,0 0-1 0 0,-1 1 1 0 0,1-1-1 0 0,0 0 0 0 0,0 0 1 0 0,0 0-1 0 0,0 1 1 0 0,1-1-1 0 0,-1 0 0 0 0,1-1 1 0 0,-1 1-1 0 0,1 0 1 0 0,-1 0-1 0 0,3 1 0 0 0,1 1 35 0 0,0-1-1 0 0,0 0 0 0 0,0 0 0 0 0,0-1 0 0 0,1 1 0 0 0,-1-1 0 0 0,1-1 0 0 0,-1 1 0 0 0,12 1 0 0 0,-9-1-48 0 0,1-1 1 0 0,0 0-1 0 0,0-1 0 0 0,0 0 0 0 0,-1 0 1 0 0,1-1-1 0 0,0 0 0 0 0,0 0 0 0 0,-1-1 0 0 0,1 0 1 0 0,-1-1-1 0 0,0 0 0 0 0,13-6 0 0 0,-18 7-83 0 0,0 0-1 0 0,-1 0 0 0 0,1 0 0 0 0,-1 0 0 0 0,0 0 0 0 0,1 0 1 0 0,-1-1-1 0 0,0 1 0 0 0,0-1 0 0 0,-1 1 0 0 0,1-1 0 0 0,0 0 1 0 0,-1 1-1 0 0,0-1 0 0 0,0 0 0 0 0,0 0 0 0 0,0 0 0 0 0,0 0 1 0 0,0-1-1 0 0,-1 1 0 0 0,0 0 0 0 0,1 0 0 0 0,-1 0 0 0 0,0 0 1 0 0,-1 0-1 0 0,1-1 0 0 0,0 1 0 0 0,-1 0 0 0 0,0 0 0 0 0,-1-3 1 0 0,0 2-1 0 0,0 0 1 0 0,0 0 0 0 0,-1 1-1 0 0,1 0 1 0 0,-1-1 0 0 0,0 1-1 0 0,0 0 1 0 0,0 0 0 0 0,0 0-1 0 0,0 1 1 0 0,-1-1 0 0 0,1 1-1 0 0,-1 0 1 0 0,0 0 0 0 0,0 0-1 0 0,0 0 1 0 0,0 1 0 0 0,0-1-1 0 0,0 1 1 0 0,0 0 0 0 0,0 0-1 0 0,-5 0 1 0 0,-61-1-514 0 0,68 1 288 0 0,-1 2 1 0 0,1-1 0 0 0,-1 0 0 0 0,1 0-1 0 0,-1 1 1 0 0,1-1 0 0 0,-1 1 0 0 0,1 0 0 0 0,-1 0-1 0 0,1 0 1 0 0,0 0 0 0 0,0 0 0 0 0,-1 1 0 0 0,1-1-1 0 0,0 0 1 0 0,0 1 0 0 0,0 0 0 0 0,0 0 0 0 0,1-1-1 0 0,-1 1 1 0 0,0 0 0 0 0,1 0 0 0 0,-3 5-1 0 0,1 4-2573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3676 0 0,'0'0'5822'0'0,"-5"-15"-5412"0"0,0-3-221 0 0,0-1 0 0 0,2 0 0 0 0,0 0-1 0 0,-1-33 1 0 0,4 47-144 0 0,0 0 1 0 0,0-1-1 0 0,1 1 0 0 0,0 0 0 0 0,0 0 1 0 0,0 0-1 0 0,1 0 0 0 0,0 0 0 0 0,0 0 1 0 0,0 0-1 0 0,4-7 0 0 0,-4 10-32 0 0,1-1-1 0 0,-1 1 1 0 0,0 0-1 0 0,1-1 0 0 0,-1 1 1 0 0,1 0-1 0 0,0 1 1 0 0,0-1-1 0 0,-1 0 1 0 0,1 1-1 0 0,0-1 0 0 0,1 1 1 0 0,-1 0-1 0 0,0 0 1 0 0,0 1-1 0 0,0-1 1 0 0,1 0-1 0 0,-1 1 1 0 0,0 0-1 0 0,6 0 0 0 0,-7 0-42 0 0,-1 0-1 0 0,0 0 1 0 0,1 0-1 0 0,-1 0 0 0 0,0 0 1 0 0,1 1-1 0 0,-1-1 0 0 0,0 0 1 0 0,0 1-1 0 0,1-1 1 0 0,-1 1-1 0 0,0-1 0 0 0,0 1 1 0 0,0 0-1 0 0,0-1 0 0 0,0 1 1 0 0,0 0-1 0 0,0 0 1 0 0,0 0-1 0 0,0 0 0 0 0,0 0 1 0 0,0 0-1 0 0,0 0 0 0 0,-1 0 1 0 0,1 0-1 0 0,0 0 1 0 0,-1 0-1 0 0,1 1 0 0 0,-1-1 1 0 0,1 0-1 0 0,-1 0 0 0 0,0 1 1 0 0,0-1-1 0 0,1 0 1 0 0,-1 1-1 0 0,0-1 0 0 0,0 0 1 0 0,0 1-1 0 0,0-1 0 0 0,0 0 1 0 0,-1 0-1 0 0,1 2 1 0 0,-1 1-44 0 0,0 0 0 0 0,1 0 1 0 0,-1 0-1 0 0,-1-1 1 0 0,1 1-1 0 0,0 0 1 0 0,-1-1-1 0 0,0 1 0 0 0,0-1 1 0 0,0 0-1 0 0,0 1 1 0 0,0-1-1 0 0,-4 3 1 0 0,-60 34 741 0 0,76-38-623 0 0,0 0 0 0 0,0 0 0 0 0,0 1 0 0 0,-1 1 0 0 0,1-1 0 0 0,-1 1 0 0 0,0 1 1 0 0,0 0-1 0 0,-1 0 0 0 0,1 1 0 0 0,11 10 0 0 0,13 7 742 0 0,-32-22-805 0 0,0-1-1 0 0,-1 0 1 0 0,1 0-1 0 0,0 0 1 0 0,0 0-1 0 0,0 1 1 0 0,0-1 0 0 0,-1 0-1 0 0,1 0 1 0 0,0 0-1 0 0,0-1 1 0 0,0 1-1 0 0,0 0 1 0 0,-1 0-1 0 0,1 0 1 0 0,0-1-1 0 0,0 1 1 0 0,0 0-1 0 0,-1-1 1 0 0,1 1-1 0 0,0-1 1 0 0,0 1-1 0 0,-1 0 1 0 0,1-1-1 0 0,0 0 1 0 0,-1 1-1 0 0,1-1 1 0 0,-1 1-1 0 0,1-1 1 0 0,-1 0-1 0 0,1 0 1 0 0,-1 1 0 0 0,1-1-1 0 0,-1 0 1 0 0,0 0-1 0 0,1 1 1 0 0,-1-1-1 0 0,0 0 1 0 0,0 0-1 0 0,0 0 1 0 0,1-1-1 0 0,13-44-109 0 0,-12 36 81 0 0,4-15 63 0 0,-5 17 6 0 0,0 1 0 0 0,1-1 0 0 0,0 1 0 0 0,0 0 0 0 0,0 0 0 0 0,1 0-1 0 0,0 0 1 0 0,1 0 0 0 0,-1 0 0 0 0,1 1 0 0 0,1 0 0 0 0,9-12 0 0 0,-13 17-3 0 0,0 1 0 0 0,0-1 0 0 0,0 1 0 0 0,0-1 0 0 0,1 1-1 0 0,-1 0 1 0 0,0-1 0 0 0,0 1 0 0 0,1 0 0 0 0,-1 0 0 0 0,0 0 0 0 0,0 0 0 0 0,0 0 0 0 0,1 0 0 0 0,-1 0 0 0 0,0 0 0 0 0,0 1 0 0 0,1-1 0 0 0,-1 0 0 0 0,0 1 0 0 0,0-1 0 0 0,0 1 0 0 0,0-1 0 0 0,0 1 0 0 0,1 0 0 0 0,-1-1 0 0 0,0 1 0 0 0,-1 0 0 0 0,1 0 0 0 0,0 0 0 0 0,0-1 0 0 0,0 1 0 0 0,0 0 0 0 0,-1 0 0 0 0,1 0 0 0 0,0 1 0 0 0,-1-1 0 0 0,1 0 0 0 0,-1 0 0 0 0,1 2 0 0 0,24 61-150 0 0,-19-46 144 0 0,7 20-38 0 0,13 27 261 0 0,-58-70-1105 0 0,9-14 781 0 0,-12-7-367 0 0,11 19-5592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3284 0 0,'0'0'6011'0'0,"-1"10"-5876"0"0,-1 5-147 0 0,-3 31 754 0 0,2 0 0 0 0,4 69 0 0 0,5-98-2317 0 0,6-25-6351 0 0,-6 3 5839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1660 0 0,'0'0'6583'0'0,"5"-3"-6285"0"0,15-7-151 0 0,1 1-1 0 0,0 0 0 0 0,0 2 0 0 0,1 0 0 0 0,0 2 0 0 0,0 0 1 0 0,1 2-1 0 0,34-2 0 0 0,-55 5-137 0 0,1 1 0 0 0,-1 0-1 0 0,1 0 1 0 0,0 0 0 0 0,-1 0 0 0 0,1 0 0 0 0,-1 1-1 0 0,0-1 1 0 0,1 1 0 0 0,-1-1 0 0 0,0 1 0 0 0,0 0-1 0 0,0 0 1 0 0,0 0 0 0 0,0 0 0 0 0,-1 0 0 0 0,1 0-1 0 0,-1 1 1 0 0,1-1 0 0 0,-1 0 0 0 0,0 1 0 0 0,0-1-1 0 0,0 1 1 0 0,0 0 0 0 0,0-1 0 0 0,0 4 0 0 0,1 0-3 0 0,0 1 1 0 0,0-1-1 0 0,-1 1 1 0 0,0-1-1 0 0,-1 1 1 0 0,1-1-1 0 0,-1 1 1 0 0,0 0-1 0 0,-1-1 1 0 0,-1 8-1 0 0,1-11-16 0 0,0 0-1 0 0,-1 1 0 0 0,0-1 1 0 0,0 0-1 0 0,0 0 1 0 0,0-1-1 0 0,0 1 0 0 0,0 0 1 0 0,-1-1-1 0 0,1 1 1 0 0,-1-1-1 0 0,0 0 0 0 0,0 0 1 0 0,0 0-1 0 0,0 0 1 0 0,0 0-1 0 0,0-1 0 0 0,0 1 1 0 0,0-1-1 0 0,-1 0 1 0 0,1 0-1 0 0,-1 0 0 0 0,-4 0 1 0 0,-10 2-74 0 0,-1-1 0 0 0,1-1 0 0 0,-23-1 0 0 0,23 0 95 0 0,-28-6-33 0 0,2 1-4977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4 968 0 0,'0'0'7024'0'0,"-9"0"-6445"0"0,9-1-575 0 0,-17 0 219 0 0,-1 0 0 0 0,1 1 1 0 0,-18 1-1 0 0,29 0-179 0 0,0 0 0 0 0,0 0 1 0 0,0 0-1 0 0,0 1 0 0 0,0 0 1 0 0,1 0-1 0 0,-1 0 1 0 0,0 1-1 0 0,1 0 0 0 0,0 0 1 0 0,0 0-1 0 0,0 1 0 0 0,0-1 1 0 0,-7 9-1 0 0,6-5-18 0 0,0 1-1 0 0,1 0 1 0 0,0 1-1 0 0,0-1 1 0 0,1 1-1 0 0,-4 11 1 0 0,7-17-38 0 0,-1 1-1 0 0,1 0 1 0 0,0 0 0 0 0,0 0-1 0 0,0 0 1 0 0,1 0-1 0 0,-1 1 1 0 0,1-1 0 0 0,0 0-1 0 0,0 0 1 0 0,0 0-1 0 0,1 0 1 0 0,-1 0 0 0 0,1 0-1 0 0,0 1 1 0 0,3 6 0 0 0,-1-7 43 0 0,0 0 1 0 0,1 0 0 0 0,-1 0 0 0 0,1-1 0 0 0,0 1-1 0 0,0-1 1 0 0,0 0 0 0 0,0 0 0 0 0,1 0-1 0 0,-1 0 1 0 0,1-1 0 0 0,0 0 0 0 0,-1 0 0 0 0,1 0-1 0 0,0-1 1 0 0,0 0 0 0 0,7 2 0 0 0,1-1-229 0 0,1 0 1 0 0,0-1-1 0 0,1-1 1 0 0,-1 0-1 0 0,16-3 1 0 0,11-10-2912 0 0,-25 6-676 0 0,-7 3 1181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3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29 1220 0 0,'0'0'7501'0'0,"-115"-13"-7385"0"0,101 9 28 0 0,0 3-144 0 0,4-5-584 0 0,1 5-624 0 0,5-3-993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5 3260 0 0,'0'0'6008'0'0,"-19"3"-5924"0"0,-3 2-78 0 0,12-3-8 0 0,0 1 1 0 0,1-2-1 0 0,-1 0 1 0 0,0 0-1 0 0,0 0 0 0 0,-15-2 1 0 0,-4-4 9 0 0,16-2-1248 0 0,7-2-3391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5 788 0 0,'0'0'7933'0'0,"-18"-1"-7639"0"0,-57-2-125 0 0,70 3-144 0 0,-1 0 1 0 0,0 0 0 0 0,1 1 0 0 0,-1-1 0 0 0,1 1 0 0 0,-1 1-1 0 0,1-1 1 0 0,-1 1 0 0 0,-7 4 0 0 0,11-6-9 0 0,1 1 0 0 0,0-1 0 0 0,0 1 0 0 0,0 0 0 0 0,0-1 1 0 0,0 1-1 0 0,0 0 0 0 0,0 0 0 0 0,0 0 0 0 0,1 0 0 0 0,-1 0 0 0 0,0 0 0 0 0,0 0 0 0 0,1 0 1 0 0,-1 0-1 0 0,1 0 0 0 0,-1 0 0 0 0,1 1 0 0 0,-1-1 0 0 0,1 0 0 0 0,0 0 0 0 0,-1 1 1 0 0,1-1-1 0 0,0 0 0 0 0,0 0 0 0 0,0 1 0 0 0,0-1 0 0 0,0 0 0 0 0,0 0 0 0 0,1 1 0 0 0,-1-1 1 0 0,0 0-1 0 0,0 0 0 0 0,1 2 0 0 0,1-1-65 0 0,-1 0 0 0 0,0-1 0 0 0,1 1 0 0 0,-1-1-1 0 0,1 1 1 0 0,0-1 0 0 0,-1 1 0 0 0,1-1 0 0 0,0 0 0 0 0,0 0 0 0 0,0 0 0 0 0,0 0 0 0 0,0 0 0 0 0,0 0-1 0 0,2 0 1 0 0,40 12-321 0 0,-30-10 319 0 0,8 2-100 0 0,31 10 257 0 0,-51-15-88 0 0,1 1 0 0 0,-1 0 0 0 0,0 0-1 0 0,1 1 1 0 0,-1-1 0 0 0,0 0-1 0 0,0 1 1 0 0,0-1 0 0 0,0 1 0 0 0,0 0-1 0 0,0-1 1 0 0,0 1 0 0 0,-1 0-1 0 0,1 0 1 0 0,-1 0 0 0 0,2 4 0 0 0,-2-5-10 0 0,-1 0 0 0 0,0 0 0 0 0,0 0 0 0 0,1 0 0 0 0,-1 0 0 0 0,0 0 0 0 0,0 0 0 0 0,0 0 0 0 0,0-1 0 0 0,0 1 0 0 0,0 0 0 0 0,-1 0 0 0 0,1 0 0 0 0,0 0 0 0 0,0 0 0 0 0,-1 0 0 0 0,1 0 0 0 0,-1 0 0 0 0,1 0 0 0 0,-1 0 0 0 0,1 0 0 0 0,-1-1 0 0 0,1 1 0 0 0,-1 0 0 0 0,0 0 0 0 0,0 0 0 0 0,-30 18-79 0 0,20-15-19 0 0,0-1 0 0 0,0 0 0 0 0,0 0 0 0 0,-13 1-1 0 0,23-4 89 0 0,-1 0-275 0 0,-1 1 0 0 0,1-1-1 0 0,-1 0 1 0 0,1 0 0 0 0,-1 0 0 0 0,0 0 0 0 0,1 0 0 0 0,-1-1 0 0 0,1 1 0 0 0,-1-1-1 0 0,1 0 1 0 0,-1 1 0 0 0,1-1 0 0 0,0 0 0 0 0,-1-1 0 0 0,-3-1 0 0 0,3-4-2088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88 0 0,'0'0'10469'0'0,"-76"91"-10413"0"0,64-81-56 0 0,1-3 0 0 0,-1 0-256 0 0,2 0-496 0 0,6-1-1644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 3088 0 0,'0'0'3503'0'0,"0"-18"731"0"0,5 1-4317 0 0,-1 0-1 0 0,-1-1 1 0 0,-1 1-1 0 0,0-32 461 0 0,23 45-11 0 0,-22 4-384 0 0,-1-1 1 0 0,1 1-1 0 0,-1-1 0 0 0,1 1 0 0 0,-1 0 0 0 0,1 0 0 0 0,0 0 0 0 0,-1 0 0 0 0,1 0 0 0 0,-1 1 0 0 0,1-1 0 0 0,0 1 0 0 0,-1-1 0 0 0,1 1 0 0 0,-1 0 0 0 0,4 2 0 0 0,-4-2-7 0 0,0 1-1 0 0,0-1 1 0 0,0 0 0 0 0,0 0-1 0 0,-1 1 1 0 0,1 0 0 0 0,0-1-1 0 0,-1 1 1 0 0,1 0 0 0 0,-1-1-1 0 0,0 1 1 0 0,0 0 0 0 0,0 0-1 0 0,0 0 1 0 0,0 0 0 0 0,0 0-1 0 0,0 0 1 0 0,0 1 0 0 0,-1-1-1 0 0,1 0 1 0 0,-1 0 0 0 0,0 1-1 0 0,0-1 1 0 0,0 4 0 0 0,-1 3-19 0 0,0 1-1 0 0,-1 0 1 0 0,0-1 0 0 0,-6 16-1 0 0,5-17 201 0 0,0 1-1 0 0,1-1 1 0 0,0 1-1 0 0,-2 15 1 0 0,5-23-132 0 0,-1 0 0 0 0,0 0 1 0 0,1 0-1 0 0,-1 0 0 0 0,1-1 0 0 0,-1 1 1 0 0,1 0-1 0 0,-1 0 0 0 0,1 0 0 0 0,0-1 1 0 0,-1 1-1 0 0,1-1 0 0 0,0 1 1 0 0,-1 0-1 0 0,1-1 0 0 0,0 1 0 0 0,0-1 1 0 0,0 1-1 0 0,0-1 0 0 0,-1 0 1 0 0,1 1-1 0 0,0-1 0 0 0,0 0 0 0 0,0 0 1 0 0,0 0-1 0 0,0 1 0 0 0,0-1 1 0 0,0 0-1 0 0,2 0 0 0 0,34 1-430 0 0,-30-2 192 0 0,-1 0-265 0 0,0 0-1 0 0,0 0 0 0 0,0-1 0 0 0,0 0 1 0 0,0-1-1 0 0,-1 1 0 0 0,1-1 1 0 0,9-6-1 0 0,7-4-3438 0 0,-5 5 1193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1 137 808 0 0,'0'0'6027'0'0,"5"-3"-5532"0"0,5-4-268 0 0,-1 0 0 0 0,1 0 0 0 0,-2-1-1 0 0,12-12 1 0 0,-18 17-238 0 0,1 0 1 0 0,-1 0-1 0 0,0 0 0 0 0,1 0 0 0 0,-1 0 0 0 0,-1-1 0 0 0,1 1 1 0 0,-1-1-1 0 0,1 1 0 0 0,-1-1 0 0 0,0 1 0 0 0,0-1 0 0 0,0 0 0 0 0,-1 0 1 0 0,1 1-1 0 0,-1-1 0 0 0,0 0 0 0 0,0 0 0 0 0,-1-6 0 0 0,1 10 12 0 0,-1-1 0 0 0,1 1 0 0 0,0-1 0 0 0,-1 1 0 0 0,1-1 0 0 0,0 1 0 0 0,-1-1 0 0 0,1 1 0 0 0,0-1 0 0 0,-1 1 0 0 0,1 0 0 0 0,-1-1 0 0 0,1 1 0 0 0,-1 0 0 0 0,1-1 0 0 0,-1 1-1 0 0,1 0 1 0 0,-1 0 0 0 0,0-1 0 0 0,1 1 0 0 0,-1 0 0 0 0,1 0 0 0 0,-1 0 0 0 0,1 0 0 0 0,-1 0 0 0 0,0 0 0 0 0,1 0 0 0 0,-1 0 0 0 0,1 0 0 0 0,-1 0 0 0 0,0 0 0 0 0,1 0 0 0 0,-1 0 0 0 0,1 0 0 0 0,-1 0-1 0 0,1 1 1 0 0,-1-1 0 0 0,0 0 0 0 0,1 0 0 0 0,-1 1 0 0 0,1-1 0 0 0,-1 0 0 0 0,1 1 0 0 0,0-1 0 0 0,-1 1 0 0 0,1-1 0 0 0,-1 1 0 0 0,0 0 0 0 0,-23 21 572 0 0,23-21-507 0 0,-1 1 0 0 0,1 0 0 0 0,-1 0 0 0 0,1 0 0 0 0,0 0 0 0 0,0 0 0 0 0,0 1 0 0 0,0-1-1 0 0,1 0 1 0 0,-1 0 0 0 0,0 1 0 0 0,1-1 0 0 0,0 0 0 0 0,-1 1 0 0 0,1-1 0 0 0,0 0-1 0 0,0 1 1 0 0,0-1 0 0 0,1 1 0 0 0,-1-1 0 0 0,1 0 0 0 0,-1 0 0 0 0,2 4 0 0 0,0-4 15 0 0,0 1 1 0 0,-1-1-1 0 0,1 0 1 0 0,1 0-1 0 0,-1 0 1 0 0,0 0-1 0 0,0-1 1 0 0,1 1 0 0 0,-1-1-1 0 0,1 1 1 0 0,-1-1-1 0 0,1 0 1 0 0,0 0-1 0 0,-1 0 1 0 0,1 0-1 0 0,4 0 1 0 0,3 1-193 0 0,0 0 1 0 0,0-1-1 0 0,0 0 0 0 0,0-1 1 0 0,0 0-1 0 0,0-1 0 0 0,1 0 1 0 0,-1 0-1 0 0,0-1 0 0 0,9-4 1 0 0,43-19-5373 0 0,-38 17 920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2 4216 0 0,'0'0'4373'0'0,"-12"1"-4109"0"0,-1-2-200 0 0,9 0-48 0 0,0 1 0 0 0,0-1 0 0 0,-1 1 0 0 0,1 0-1 0 0,0 1 1 0 0,0-1 0 0 0,0 1 0 0 0,-1 0-1 0 0,1 0 1 0 0,0 0 0 0 0,-7 3 0 0 0,9-3 14 0 0,0 0 0 0 0,1-1-1 0 0,-1 1 1 0 0,0 0 0 0 0,1 0 0 0 0,-1 0 0 0 0,0 0 0 0 0,1 0 0 0 0,-1 0 0 0 0,1 1 0 0 0,0-1-1 0 0,-1 0 1 0 0,1 1 0 0 0,0-1 0 0 0,0 1 0 0 0,0 0 0 0 0,0-1 0 0 0,0 1 0 0 0,0 0 0 0 0,1-1-1 0 0,-2 3 1 0 0,3-2-25 0 0,-1 0-1 0 0,0-1 1 0 0,0 1 0 0 0,0 0-1 0 0,1 0 1 0 0,-1-1-1 0 0,1 1 1 0 0,0 0-1 0 0,-1-1 1 0 0,1 1-1 0 0,0-1 1 0 0,0 1 0 0 0,0-1-1 0 0,0 1 1 0 0,0-1-1 0 0,0 1 1 0 0,0-1-1 0 0,2 1 1 0 0,9 9-70 0 0,1-2 0 0 0,0 0 0 0 0,0 0 0 0 0,17 7 0 0 0,-10-5 132 0 0,-14-7 2 0 0,0-1-1 0 0,0 2 1 0 0,-1-1 0 0 0,1 1 0 0 0,-1 0-1 0 0,9 10 1 0 0,-13-14-65 0 0,-1 0 0 0 0,1 0 0 0 0,0 0-1 0 0,-1 0 1 0 0,1 0 0 0 0,-1 0 0 0 0,1 0 0 0 0,-1 1 0 0 0,0-1 0 0 0,1 0 0 0 0,-1 0-1 0 0,0 0 1 0 0,0 0 0 0 0,0 1 0 0 0,0-1 0 0 0,0 0 0 0 0,0 0 0 0 0,0 0 0 0 0,0 1-1 0 0,-1-1 1 0 0,1 0 0 0 0,0 0 0 0 0,-1 0 0 0 0,1 0 0 0 0,-1 0 0 0 0,1 0-1 0 0,-1 0 1 0 0,1 0 0 0 0,-1 0 0 0 0,0 0 0 0 0,0 0 0 0 0,1 0 0 0 0,-1 0 0 0 0,0 0-1 0 0,0 0 1 0 0,0-1 0 0 0,0 1 0 0 0,0 0 0 0 0,0-1 0 0 0,0 1 0 0 0,0-1 0 0 0,0 1-1 0 0,0-1 1 0 0,0 1 0 0 0,-1-1 0 0 0,1 0 0 0 0,0 0 0 0 0,-2 1 0 0 0,-60 16 60 0 0,59-16-391 0 0,0 0 0 0 0,0-1 0 0 0,0 0 0 0 0,0 1 0 0 0,0-1 0 0 0,0-1 0 0 0,0 1 0 0 0,0 0 0 0 0,1-1 0 0 0,-1 0 1 0 0,0 0-1 0 0,0 0 0 0 0,0 0 0 0 0,-4-3 0 0 0,3-1-2681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3824 0 0,'0'0'6185'0'0,"-41"17"-4819"0"0,36-15-1298 0 0,1 0-1 0 0,0 0 1 0 0,0 0 0 0 0,0 0 0 0 0,1 1-1 0 0,-1-1 1 0 0,0 1 0 0 0,1 0 0 0 0,-6 6-1 0 0,9-8-89 0 0,-1 0-1 0 0,0 0 1 0 0,1 0-1 0 0,-1 0 1 0 0,1 0-1 0 0,-1 0 1 0 0,1 0-1 0 0,-1 0 1 0 0,1 0-1 0 0,0 0 0 0 0,-1 0 1 0 0,1 1-1 0 0,0-1 1 0 0,0 0-1 0 0,0 0 1 0 0,0 0-1 0 0,0 0 1 0 0,0 1-1 0 0,0-1 1 0 0,1 0-1 0 0,-1 0 1 0 0,0 0-1 0 0,1 0 1 0 0,-1 0-1 0 0,0 0 1 0 0,1 0-1 0 0,-1 0 1 0 0,1 0-1 0 0,0 0 0 0 0,-1 0 1 0 0,1 0-1 0 0,0 0 1 0 0,0 0-1 0 0,0 0 1 0 0,-1 0-1 0 0,1-1 1 0 0,0 1-1 0 0,0 0 1 0 0,0-1-1 0 0,0 1 1 0 0,0-1-1 0 0,2 1 1 0 0,41 25-447 0 0,-33-20 489 0 0,0-1 0 0 0,0 2 0 0 0,-1 0 1 0 0,0 0-1 0 0,0 0 0 0 0,0 2 0 0 0,15 17 0 0 0,-24-25-21 0 0,0-1 0 0 0,-1 1 0 0 0,1 0 0 0 0,0 0-1 0 0,-1 0 1 0 0,1 0 0 0 0,-1-1 0 0 0,1 1 0 0 0,-1 0 0 0 0,0 0-1 0 0,1 0 1 0 0,-1 0 0 0 0,0 0 0 0 0,0 0 0 0 0,1 0-1 0 0,-1 0 1 0 0,0 0 0 0 0,0 0 0 0 0,0 1 0 0 0,0-1 0 0 0,-1 0-1 0 0,1 0 1 0 0,0 0 0 0 0,0 0 0 0 0,-1 0 0 0 0,1 0-1 0 0,0 0 1 0 0,-1 0 0 0 0,1-1 0 0 0,-1 1 0 0 0,0 1 0 0 0,-1 0-9 0 0,0 0 1 0 0,0-1-1 0 0,-1 1 1 0 0,1-1-1 0 0,0 1 1 0 0,-1-1-1 0 0,1 0 1 0 0,-1 0-1 0 0,1 0 1 0 0,-1 0-1 0 0,-4 0 1 0 0,-9 2-412 0 0,-1-1 1 0 0,-29 0-1 0 0,45-2 370 0 0,-2 0-147 0 0,-20-2-777 0 0,23 2 921 0 0,0 0 0 0 0,-1 0 0 0 0,1 0 0 0 0,-1 0 0 0 0,1 0 0 0 0,-1 0 0 0 0,1 0 0 0 0,0 0 0 0 0,-1-1 0 0 0,1 1 0 0 0,-1 0 0 0 0,1 0 0 0 0,0 0 0 0 0,-1-1 0 0 0,1 1 0 0 0,0 0 0 0 0,-1-1 0 0 0,1 1 0 0 0,0 0 0 0 0,0 0 0 0 0,-1-1 0 0 0,1 1 0 0 0,0-1 0 0 0,0 1 0 0 0,0 0 0 0 0,-1-1 0 0 0,1 1 0 0 0,0 0 0 0 0,0-1 0 0 0,0 1 0 0 0,0-1 0 0 0,0 1 0 0 0,0-1 0 0 0,0 1 0 0 0,0 0 0 0 0,0-1 0 0 0,0 1 0 0 0,0-1 0 0 0,0 1 0 0 0,0 0 0 0 0,0-1 0 0 0,0 1 0 0 0,0-1 0 0 0,4-1-105 0 0,-1 1 0 0 0,0-1 0 0 0,1 1-1 0 0,-1 0 1 0 0,0 1 0 0 0,1-1 0 0 0,-1 1 0 0 0,1-1 0 0 0,-1 1-1 0 0,1 0 1 0 0,-1 0 0 0 0,5 1 0 0 0,-4-1-3 0 0,9 0 94 0 0,5 1 598 0 0,1-2-1 0 0,-1 0 1 0 0,0-1-1 0 0,22-5 1 0 0,-35 6-426 0 0,-1 0 0 0 0,1 0 1 0 0,-1-1-1 0 0,0 0 0 0 0,1 0 0 0 0,-1 0 1 0 0,0-1-1 0 0,0 1 0 0 0,-1-1 0 0 0,1 0 1 0 0,0 0-1 0 0,-1 0 0 0 0,0-1 0 0 0,0 1 1 0 0,0-1-1 0 0,0 1 0 0 0,0-1 0 0 0,-1 0 0 0 0,0 0 1 0 0,0-1-1 0 0,0 1 0 0 0,2-5 0 0 0,-4 8-92 0 0,1-1 0 0 0,-1 1-1 0 0,0-1 1 0 0,1 1 0 0 0,-1-1-1 0 0,0 0 1 0 0,0 1 0 0 0,0-1-1 0 0,0 1 1 0 0,0-1 0 0 0,-1 0-1 0 0,1 1 1 0 0,0-1 0 0 0,-1 1-1 0 0,1-1 1 0 0,-1 1 0 0 0,1-1-1 0 0,-1 1 1 0 0,0-1 0 0 0,0 1-1 0 0,1 0 1 0 0,-1-1 0 0 0,-2-1-1 0 0,0 1 62 0 0,0-1 0 0 0,0 0 0 0 0,0 1 0 0 0,-1 0 0 0 0,1 0 0 0 0,-1 0 0 0 0,1 0-1 0 0,-1 0 1 0 0,-5-1 0 0 0,-42-8-1322 0 0,9 8-4404 0 0,32 3 3293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1408 0 0,'0'0'7714'0'0,"1"-10"-7482"0"0,4-27-90 0 0,7-78-36 0 0,-12 115-95 0 0,0 0 1 0 0,0 0 0 0 0,0 1 0 0 0,0-1 0 0 0,0 0 0 0 0,1 0 0 0 0,-1 0 0 0 0,0 1 0 0 0,0-1-1 0 0,0 0 1 0 0,0 0 0 0 0,0 0 0 0 0,0 0 0 0 0,1 1 0 0 0,-1-1 0 0 0,0 0 0 0 0,0 0 0 0 0,0 0-1 0 0,0 0 1 0 0,1 0 0 0 0,-1 1 0 0 0,0-1 0 0 0,0 0 0 0 0,0 0 0 0 0,1 0 0 0 0,-1 0 0 0 0,0 0-1 0 0,0 0 1 0 0,0 0 0 0 0,1 0 0 0 0,-1 0 0 0 0,0 0 0 0 0,0 0 0 0 0,1 0 0 0 0,-1 0 0 0 0,0 0-1 0 0,0 0 1 0 0,0 0 0 0 0,1 0 0 0 0,-1 0 0 0 0,0 0 0 0 0,0 0 0 0 0,0-1 0 0 0,1 1 0 0 0,-1 0 0 0 0,0 0-1 0 0,0 0 1 0 0,0 0 0 0 0,0 0 0 0 0,1 0 0 0 0,-1-1 0 0 0,0 1 0 0 0,0 0 0 0 0,0 0 0 0 0,0 0-1 0 0,0-1 1 0 0,0 1 0 0 0,1 0 0 0 0,-1 0 0 0 0,0 0 0 0 0,0-1 0 0 0,0 1 0 0 0,0 0 0 0 0,0 0-1 0 0,0-1 1 0 0,11 15-495 0 0,12 36-290 0 0,-19-40 753 0 0,0 0 0 0 0,1 0 0 0 0,0 0 0 0 0,0-1 0 0 0,1 1 0 0 0,0-1 0 0 0,1-1 0 0 0,0 1 0 0 0,11 9 0 0 0,-17-17 6 0 0,-1-1-1 0 0,1 0 1 0 0,-1 0 0 0 0,1 1-1 0 0,0-1 1 0 0,-1 0 0 0 0,1 0-1 0 0,0 0 1 0 0,-1 0 0 0 0,1 0-1 0 0,0 0 1 0 0,-1 0-1 0 0,1 0 1 0 0,0 0 0 0 0,-1 0-1 0 0,1 0 1 0 0,0 0 0 0 0,-1 0-1 0 0,1 0 1 0 0,0-1 0 0 0,-1 1-1 0 0,1 0 1 0 0,-1-1-1 0 0,1 1 1 0 0,0 0 0 0 0,-1-1-1 0 0,1 1 1 0 0,-1 0 0 0 0,1-1-1 0 0,-1 1 1 0 0,1-1 0 0 0,-1 1-1 0 0,0-1 1 0 0,1 0-1 0 0,-1 1 1 0 0,0-1 0 0 0,1 1-1 0 0,-1-1 1 0 0,0 1 0 0 0,1-1-1 0 0,-1 0 1 0 0,0 1 0 0 0,0-1-1 0 0,0 0 1 0 0,0 0-1 0 0,13-37-291 0 0,-12 34 240 0 0,4-18-504 0 0,1 3 2449 0 0,1 44-637 0 0,-5-19-1185 0 0,-1-1 0 0 0,1 1 0 0 0,0-1 0 0 0,1 1 0 0 0,-1-1-1 0 0,1 0 1 0 0,0 0 0 0 0,0 0 0 0 0,1 0 0 0 0,0-1 0 0 0,-1 1 0 0 0,1-1 0 0 0,1 0-1 0 0,-1 0 1 0 0,10 6 0 0 0,-10-8-27 0 0,0 1-1 0 0,0-1 1 0 0,0 1-1 0 0,0-1 1 0 0,1-1-1 0 0,-1 1 0 0 0,1-1 1 0 0,0 1-1 0 0,-1-1 1 0 0,1-1-1 0 0,0 1 1 0 0,0-1-1 0 0,-1 1 1 0 0,1-1-1 0 0,0-1 1 0 0,0 1-1 0 0,-1-1 1 0 0,1 0-1 0 0,0 0 1 0 0,5-2-1 0 0,-7 2-53 0 0,-1 0 0 0 0,1-1 0 0 0,-1 1 0 0 0,1-1 0 0 0,-1 1 0 0 0,0-1 0 0 0,0 0 0 0 0,0 0 0 0 0,0 0 0 0 0,0 0 1 0 0,0 0-1 0 0,0 0 0 0 0,-1-1 0 0 0,1 1 0 0 0,-1-1 0 0 0,0 1 0 0 0,0-1 0 0 0,0 1 0 0 0,0-1 0 0 0,0 0 0 0 0,0 1 0 0 0,-1-1 0 0 0,1 0 0 0 0,-1 0 0 0 0,0 0 0 0 0,0 1 0 0 0,0-1 0 0 0,0 0 0 0 0,0 0 0 0 0,-1 0 0 0 0,1 1 0 0 0,-1-1 0 0 0,0 0 0 0 0,1 1 0 0 0,-1-1 0 0 0,-1 0 1 0 0,1 1-1 0 0,0-1 0 0 0,-1 1 0 0 0,1 0 0 0 0,-1-1 0 0 0,0 1 0 0 0,1 0 0 0 0,-1 0 0 0 0,0 0 0 0 0,-1 0 0 0 0,1 0 0 0 0,0 1 0 0 0,-5-3 0 0 0,2 2-27 0 0,0 0 1 0 0,-1 1-1 0 0,0 0 0 0 0,1 0 1 0 0,-1 0-1 0 0,-7 0 0 0 0,12 1-132 0 0,-1 0 0 0 0,1 0 0 0 0,-1 0 0 0 0,1 0 0 0 0,-1 0 0 0 0,1 0 0 0 0,-1 1-1 0 0,1-1 1 0 0,0 0 0 0 0,-1 1 0 0 0,1-1 0 0 0,-1 1 0 0 0,1 0 0 0 0,0-1 0 0 0,-1 1-1 0 0,1 0 1 0 0,0 0 0 0 0,0 0 0 0 0,0 0 0 0 0,-1 0 0 0 0,1 0 0 0 0,0 0 0 0 0,0 0-1 0 0,1 0 1 0 0,-1 0 0 0 0,0 1 0 0 0,0-1 0 0 0,0 2 0 0 0,0 9-4759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5140 0 0,'0'0'6552'0'0,"0"10"-6352"0"0,-1 19-176 0 0,-1 43 171 0 0,6-28-2870 0 0,-4-44 2532 0 0,0 1 0 0 0,0-1 0 0 0,1 0 0 0 0,-1 1 0 0 0,0-1 0 0 0,1 0 0 0 0,-1 1 0 0 0,0-1 0 0 0,1 0 0 0 0,-1 0 0 0 0,0 0 0 0 0,1 1 0 0 0,-1-1 0 0 0,0 0 0 0 0,1 0 0 0 0,-1 0 1 0 0,1 0-1 0 0,-1 0 0 0 0,0 1 0 0 0,1-1 0 0 0,-1 0 0 0 0,1 0 0 0 0,-1 0 0 0 0,0 0 0 0 0,1 0 0 0 0,-1 0 0 0 0,1-1 0 0 0,-1 1 0 0 0,0 0 0 0 0,1 0 0 0 0,-1 0 0 0 0,1 0 0 0 0,5-2-2819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3684 0 0,'0'0'6415'0'0,"6"0"-6205"0"0,3 1-162 0 0,1 1 0 0 0,-1 0 0 0 0,1 0 0 0 0,-1 1 0 0 0,0 0 0 0 0,0 1 0 0 0,0 0 0 0 0,0 0 0 0 0,-1 1 0 0 0,1 0 0 0 0,-1 1 0 0 0,-1 0 0 0 0,1 0 0 0 0,-1 1 0 0 0,0-1 0 0 0,0 1 0 0 0,-1 1 1 0 0,0 0-1 0 0,0-1 0 0 0,-1 2 0 0 0,0-1 0 0 0,-1 1 0 0 0,6 13 0 0 0,-9-20-43 0 0,-1-1 0 0 0,1 1 0 0 0,-1 0 0 0 0,0-1 0 0 0,0 1 0 0 0,0-1 0 0 0,0 1 0 0 0,0 0 0 0 0,0-1 0 0 0,0 1 0 0 0,0-1 0 0 0,0 1 0 0 0,-1 0 0 0 0,1-1 0 0 0,-1 1 0 0 0,1-1 0 0 0,-1 1 0 0 0,0-1 0 0 0,0 0 1 0 0,1 1-1 0 0,-1-1 0 0 0,0 0 0 0 0,0 1 0 0 0,0-1 0 0 0,0 0 0 0 0,-3 2 0 0 0,0-1-32 0 0,1 1 1 0 0,-1-1-1 0 0,0 0 0 0 0,0-1 1 0 0,0 1-1 0 0,0-1 1 0 0,-1 0-1 0 0,1 0 0 0 0,0 0 1 0 0,-5 0-1 0 0,-3 0-47 0 0,0 0 0 0 0,0-1-1 0 0,0 0 1 0 0,0-1 0 0 0,0-1-1 0 0,-22-5 1 0 0,32 7-28 0 0,-9-4-96 0 0,0 0 0 0 0,1-1 0 0 0,-17-10 0 0 0,26 15 32 0 0,0-1 0 0 0,-1 0-1 0 0,1 1 1 0 0,-1-1 0 0 0,1 0 0 0 0,0 0 0 0 0,0 0 0 0 0,0 0 0 0 0,-1-1 0 0 0,1 1 0 0 0,0 0 0 0 0,0 0 0 0 0,1-1 0 0 0,-1 1 0 0 0,0 0 0 0 0,0-1 0 0 0,1 1 0 0 0,-1-1-1 0 0,0 1 1 0 0,1-1 0 0 0,0 1 0 0 0,-1-1 0 0 0,1 1 0 0 0,0-1 0 0 0,0 0 0 0 0,0 1 0 0 0,0-1 0 0 0,0 1 0 0 0,0-1 0 0 0,0 0 0 0 0,0 1 0 0 0,1-1 0 0 0,-1 1 0 0 0,1-1-1 0 0,-1 1 1 0 0,2-2 0 0 0,5-6-1940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47.5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12 712 0 0,'0'0'1894'0'0,"-10"20"-1893"0"0,9-19 173 0 0,0 0 1 0 0,-1 0-1 0 0,1 0 1 0 0,0 0-1 0 0,0 0 0 0 0,0 0 1 0 0,0 1-1 0 0,0-1 1 0 0,0 0-1 0 0,0 0 0 0 0,0 1 1 0 0,1-1-1 0 0,-1 0 1 0 0,0 1-1 0 0,0 1 1 0 0,1-2-170 0 0,1-1 1 0 0,-1 1 0 0 0,0-1 0 0 0,0 0-1 0 0,1 1 1 0 0,-1-1 0 0 0,0 1 0 0 0,1-1-1 0 0,-1 0 1 0 0,0 1 0 0 0,1-1 0 0 0,-1 0-1 0 0,1 0 1 0 0,-1 1 0 0 0,1-1 0 0 0,-1 0-1 0 0,0 0 1 0 0,1 0 0 0 0,-1 1 0 0 0,1-1-1 0 0,-1 0 1 0 0,1 0 0 0 0,-1 0-1 0 0,1 0 1 0 0,-1 0 0 0 0,1 0 0 0 0,-1 0-1 0 0,1 0 1 0 0,-1 0 0 0 0,1-1 0 0 0,60-8-1522 0 0,-46 6 2046 0 0,65-8-1847 0 0,0 3 0 0 0,95 4 0 0 0,-81 3 2027 0 0,138-20 1 0 0,-218 20-694 0 0,-1 0-1 0 0,1 1 1 0 0,-1 1 0 0 0,26 4-1 0 0,24 1-1973 0 0,-58-6 1771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1 468 0 0,'0'0'7867'0'0,"-15"5"-7546"0"0,-5 1-222 0 0,11-3-47 0 0,1-1 1 0 0,-1 1-1 0 0,1 0 1 0 0,0 1-1 0 0,0 0 1 0 0,-12 8-1 0 0,16-9-1 0 0,0 1 0 0 0,-1-1 0 0 0,1 1 0 0 0,0 0 0 0 0,1 0-1 0 0,-1 1 1 0 0,1-1 0 0 0,-1 1 0 0 0,2 0 0 0 0,-1 0 0 0 0,0 0 0 0 0,1 0 0 0 0,0 0 0 0 0,0 1-1 0 0,0-1 1 0 0,1 0 0 0 0,-1 8 0 0 0,2-10-105 0 0,-1-1-1 0 0,1 1 1 0 0,0-1 0 0 0,1 1 0 0 0,-1-1-1 0 0,0 1 1 0 0,1-1 0 0 0,-1 1-1 0 0,1-1 1 0 0,0 0 0 0 0,0 1-1 0 0,0-1 1 0 0,0 0 0 0 0,0 0 0 0 0,0 1-1 0 0,3 3 1 0 0,-1-4-204 0 0,-1 0 0 0 0,0-1 1 0 0,1 1-1 0 0,-1 0 0 0 0,1-1 0 0 0,0 1 1 0 0,-1-1-1 0 0,1 0 0 0 0,0 0 0 0 0,0 0 0 0 0,0 0 1 0 0,-1-1-1 0 0,1 1 0 0 0,0-1 0 0 0,0 1 1 0 0,0-1-1 0 0,5-1 0 0 0,9 1-1943 0 0,-2 0-73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68 2964 0 0,'0'0'4625'0'0,"-104"0"-4621"0"0,93 0-4 0 0,1 0-92 0 0,2 0-76 0 0,4 0-768 0 0,0-3-589 0 0,4-2-2935 0 0</inkml:trace>
  <inkml:trace contextRef="#ctx0" brushRef="#br0" timeOffset="1">142 68 4856 0 0,'107'-68'2617'0'0,"-103"84"-1617"0"0,-4 0-368 0 0,2-2-140 0 0,-2 3-244 0 0,0-3-132 0 0,2 2 24 0 0,-2-2 16 0 0,0-4-56 0 0,0-1-100 0 0,0 0-132 0 0,0-4-32 0 0,2-3-84 0 0,0-2-488 0 0,1 0-392 0 0,3 0-408 0 0,0 0-689 0 0,2-7-723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3104 0 0,'0'0'4666'0'0,"-18"0"-4375"0"0,-151 0 435 0 0,159 0-908 0 0,-24 1 345 0 0,17 5-2969 0 0</inkml:trace>
  <inkml:trace contextRef="#ctx0" brushRef="#br0" timeOffset="1">241 13 2888 0 0,'0'0'5307'0'0,"5"15"-4531"0"0,3 12-260 0 0,-1-1 0 0 0,-1 1 0 0 0,3 37 0 0 0,-9-49-493 0 0,2 18-287 0 0,-1-32 106 0 0,-1 0 1 0 0,0-1-1 0 0,0 1 1 0 0,1-1-1 0 0,-1 1 1 0 0,0-1-1 0 0,1 1 1 0 0,-1-1-1 0 0,1 1 1 0 0,-1-1-1 0 0,1 1 1 0 0,-1-1-1 0 0,1 0 0 0 0,-1 1 1 0 0,1-1-1 0 0,-1 0 1 0 0,1 1-1 0 0,-1-1 1 0 0,1 0-1 0 0,-1 0 1 0 0,1 1-1 0 0,0-1 1 0 0,-1 0-1 0 0,1 0 1 0 0,0 0-1 0 0,-1 0 0 0 0,1 0 1 0 0,-1 0-1 0 0,1 0 1 0 0,0 0-1 0 0,-1 0 1 0 0,1 0-1 0 0,0 0 1 0 0,-1 0-1 0 0,1-1 1 0 0,-1 1-1 0 0,1 0 1 0 0,-1 0-1 0 0,1-1 0 0 0,0 1 1 0 0,-1 0-1 0 0,1-1 1 0 0,0 0-1 0 0,8-4-2744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4684 0 0,'0'0'3483'0'0,"-20"1"-3127"0"0,-151 2 511 0 0,144 1-664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3 3492 0 0,'0'0'3950'0'0,"-7"0"-3649"0"0,-9-1-135 0 0,-8-1 291 0 0,-46 4 0 0 0,68-2-433 0 0,1 1 0 0 0,-1-1-1 0 0,1 1 1 0 0,-1 0 0 0 0,1 0-1 0 0,0-1 1 0 0,-1 1-1 0 0,1 0 1 0 0,0 0 0 0 0,0 1-1 0 0,-1-1 1 0 0,1 0-1 0 0,0 0 1 0 0,0 0 0 0 0,0 1-1 0 0,0-1 1 0 0,1 1-1 0 0,-1-1 1 0 0,0 1 0 0 0,1-1-1 0 0,-1 1 1 0 0,1-1-1 0 0,-1 1 1 0 0,1-1 0 0 0,0 1-1 0 0,-1-1 1 0 0,1 1-1 0 0,0 3 1 0 0,1 57 216 0 0,0-40 66 0 0,-1-18-212 0 0,0 1-1 0 0,1-1 0 0 0,-1 1 1 0 0,1-1-1 0 0,0 1 1 0 0,0-1-1 0 0,0 0 1 0 0,1 0-1 0 0,-1 1 0 0 0,1-1 1 0 0,0 0-1 0 0,0 0 1 0 0,1-1-1 0 0,-1 1 0 0 0,1 0 1 0 0,0-1-1 0 0,0 0 1 0 0,0 1-1 0 0,0-1 0 0 0,0 0 1 0 0,1-1-1 0 0,-1 1 1 0 0,1 0-1 0 0,0-1 0 0 0,0 0 1 0 0,7 3-1 0 0,-4-3-299 0 0,0 1 1 0 0,0-1-1 0 0,0-1 0 0 0,0 1 0 0 0,1-1 0 0 0,12 0 0 0 0,-11-1-828 0 0,-1-1-1 0 0,1 0 0 0 0,-1 0 1 0 0,1-1-1 0 0,13-4 0 0 0,-9 1-2024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46 7125 0 0,'0'0'3524'0'0,"-107"4"-3576"0"0,93-4 48 0 0,1-6-140 0 0,1-1-100 0 0,0-3-452 0 0,-1 1-212 0 0,3 0-820 0 0,6 1-1281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1768 0 0,'0'0'8778'0'0,"-34"6"-6744"0"0,28-4-1986 0 0,1 1-1 0 0,0 0 0 0 0,0 0 0 0 0,0 0 0 0 0,1 1 0 0 0,-1-1 0 0 0,1 1 1 0 0,-1 1-1 0 0,1-1 0 0 0,1 0 0 0 0,-1 1 0 0 0,1 0 0 0 0,-1 0 0 0 0,1 0 0 0 0,1 0 1 0 0,-1 0-1 0 0,1 1 0 0 0,0-1 0 0 0,0 1 0 0 0,0-1 0 0 0,1 1 0 0 0,0 0 0 0 0,0 0 1 0 0,1-1-1 0 0,-1 1 0 0 0,1 0 0 0 0,0 0 0 0 0,2 11 0 0 0,-1-14-88 0 0,0-1 0 0 0,0 1 0 0 0,1-1 0 0 0,-1 1-1 0 0,0-1 1 0 0,1 0 0 0 0,-1 0 0 0 0,1 1 0 0 0,0-1 0 0 0,0 0-1 0 0,0-1 1 0 0,0 1 0 0 0,0 0 0 0 0,0 0 0 0 0,0-1 0 0 0,1 1-1 0 0,-1-1 1 0 0,1 0 0 0 0,-1 0 0 0 0,1 0 0 0 0,-1 0 0 0 0,1 0-1 0 0,-1 0 1 0 0,1-1 0 0 0,0 0 0 0 0,-1 1 0 0 0,1-1 0 0 0,0 0-1 0 0,0 0 1 0 0,-1 0 0 0 0,1-1 0 0 0,0 1 0 0 0,-1 0 0 0 0,5-2-1 0 0,2 0-104 0 0,-1 0 0 0 0,0-1 0 0 0,0 1 0 0 0,0-2 0 0 0,0 1 0 0 0,-1-1 0 0 0,1 0 0 0 0,-1-1 0 0 0,12-8 0 0 0,-12 7 28 0 0,-4 4 88 0 0,-1 0 0 0 0,1-1 0 0 0,0 1 1 0 0,-1 0-1 0 0,1-1 0 0 0,-1 1 0 0 0,0-1 1 0 0,0 0-1 0 0,0 0 0 0 0,0 0 0 0 0,-1 0 1 0 0,1 0-1 0 0,-1 0 0 0 0,1-1 0 0 0,0-4 550 0 0,-1 34 208 0 0,-1-5-591 0 0,2-17-128 0 0,0-1 0 0 0,1 1 0 0 0,-1-1 1 0 0,1 0-1 0 0,0 0 0 0 0,0 0 0 0 0,0 0 1 0 0,0-1-1 0 0,0 1 0 0 0,1-1 0 0 0,-1 0 1 0 0,1 0-1 0 0,-1 0 0 0 0,1 0 0 0 0,0-1 0 0 0,0 1 1 0 0,0-1-1 0 0,0 0 0 0 0,0 0 0 0 0,6 0 1 0 0,5 2 94 0 0,0-2 0 0 0,0 0 1 0 0,0 0-1 0 0,19-3 1 0 0,-31 2-109 0 0,0 0 1 0 0,0-1-1 0 0,0 1 1 0 0,0-1-1 0 0,-1 0 1 0 0,1 0 0 0 0,0 0-1 0 0,0 0 1 0 0,-1 0-1 0 0,1-1 1 0 0,-1 1-1 0 0,1-1 1 0 0,-1 0-1 0 0,0 1 1 0 0,0-1-1 0 0,0 0 1 0 0,0 0-1 0 0,0-1 1 0 0,0 1-1 0 0,0 0 1 0 0,-1-1-1 0 0,1 1 1 0 0,-1-1-1 0 0,1 1 1 0 0,-1-1-1 0 0,0 0 1 0 0,0 1 0 0 0,-1-1-1 0 0,1 0 1 0 0,0 0-1 0 0,-1 0 1 0 0,0 0-1 0 0,1 1 1 0 0,-1-1-1 0 0,0 0 1 0 0,-1 0-1 0 0,1 0 1 0 0,0 0-1 0 0,-1 0 1 0 0,0 0-1 0 0,0 1 1 0 0,0-1-1 0 0,0 0 1 0 0,0 1-1 0 0,0-1 1 0 0,0 0 0 0 0,-1 1-1 0 0,0 0 1 0 0,1-1-1 0 0,-1 1 1 0 0,-3-3-1 0 0,-6-3-90 0 0,0 0 0 0 0,-1 0 1 0 0,0 2-1 0 0,0-1 0 0 0,0 2 0 0 0,-1-1 0 0 0,0 2 0 0 0,0-1 0 0 0,0 2 0 0 0,-1 0 1 0 0,1 1-1 0 0,-1 0 0 0 0,1 1 0 0 0,-21 0 0 0 0,32 1-25 0 0,1 0 0 0 0,0 0 0 0 0,-1 0 0 0 0,1 0 0 0 0,-1 1 0 0 0,1-1 0 0 0,0 0 0 0 0,-1 1 0 0 0,1-1 0 0 0,0 1 0 0 0,0-1 0 0 0,-1 1 0 0 0,1-1 0 0 0,0 1 0 0 0,0 0 0 0 0,0 0 0 0 0,0 0 0 0 0,-2 2 1 0 0,2-2-315 0 0,0 1 0 0 0,0-1 1 0 0,0 1-1 0 0,0-1 1 0 0,1 1-1 0 0,-1 0 0 0 0,1-1 1 0 0,-1 1-1 0 0,1 0 1 0 0,-1 0-1 0 0,1-1 0 0 0,0 1 1 0 0,0 3-1 0 0,0 7-2243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2668 0 0,'0'0'8038'0'0,"3"-4"-7820"0"0,0 0-165 0 0,-1 1 0 0 0,0 0-1 0 0,0-1 1 0 0,0 0 0 0 0,-1 0-1 0 0,0 1 1 0 0,1-1 0 0 0,-1 0-1 0 0,0 0 1 0 0,-1 0 0 0 0,1-6 0 0 0,-1-55 217 0 0,0 33 181 0 0,3 32-430 0 0,0 1 1 0 0,0-1-1 0 0,0 1 1 0 0,0 0-1 0 0,0 0 1 0 0,0 0-1 0 0,0 1 1 0 0,-1-1-1 0 0,1 1 1 0 0,0-1-1 0 0,-1 1 1 0 0,1 0 0 0 0,-1 0-1 0 0,4 4 1 0 0,36 41-695 0 0,-12-12 523 0 0,-23-28 115 0 0,-3-4 100 0 0,-1 1 0 0 0,1 0-1 0 0,0-1 1 0 0,-1 0 0 0 0,2 0 0 0 0,-1 0-1 0 0,0 0 1 0 0,1-1 0 0 0,-1 1 0 0 0,1-1 0 0 0,0 0-1 0 0,5 1 1 0 0,-8-47-850 0 0,-12-17 738 0 0,-1 2-2089 0 0,15 24-4965 0 0,-1 30 4585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4292 0 0,'0'0'5839'0'0,"1"16"-5374"0"0,6 233-31 0 0,6-249-6701 0 0,-5-4 2108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44 900 0 0,'0'0'7679'0'0,"-1"15"-7205"0"0,-1-5-412 0 0,-4 47 571 0 0,6-52-507 0 0,0-1-1 0 0,0 1 1 0 0,0 0 0 0 0,1-1-1 0 0,-1 1 1 0 0,1-1-1 0 0,0 1 1 0 0,1-1 0 0 0,-1 1-1 0 0,1-1 1 0 0,4 8 0 0 0,-5-9-77 0 0,1 0 0 0 0,0 0 1 0 0,0-1-1 0 0,0 1 0 0 0,0 0 1 0 0,1-1-1 0 0,-1 0 0 0 0,1 1 0 0 0,0-1 1 0 0,0 0-1 0 0,-1 0 0 0 0,1-1 1 0 0,0 1-1 0 0,1 0 0 0 0,-1-1 1 0 0,0 0-1 0 0,0 0 0 0 0,1 0 0 0 0,-1 0 1 0 0,0 0-1 0 0,1-1 0 0 0,-1 1 1 0 0,1-1-1 0 0,-1 0 0 0 0,5-1 1 0 0,-5 0-86 0 0,1 0 0 0 0,-1-1 1 0 0,1 1-1 0 0,-1-1 0 0 0,0 0 1 0 0,0 0-1 0 0,0 0 0 0 0,0-1 1 0 0,0 1-1 0 0,0-1 0 0 0,0 1 0 0 0,-1-1 1 0 0,0 0-1 0 0,1 0 0 0 0,-1 0 1 0 0,0 0-1 0 0,0 0 0 0 0,-1-1 1 0 0,1 1-1 0 0,-1-1 0 0 0,0 1 1 0 0,2-6-1 0 0,-1 0-111 0 0,0 0 0 0 0,-1 0-1 0 0,1 0 1 0 0,-2 0 0 0 0,1 0 0 0 0,-1-1 0 0 0,-1 1-1 0 0,-2-13 1 0 0,-10-40-5794 0 0,12 55 3474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49.1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95 984 0 0,'0'0'5076'0'0,"4"0"-5241"0"0,72-5-89 0 0,108-19 1 0 0,-115 13-50 0 0,53-3 242 0 0,170 2 1 0 0,-239 10-9 0 0,58-10 0 0 0,-59 5 110 0 0,59-1-1 0 0,12 8-3730 0 0,-122 1 3612 0 0,1-1 1 0 0,-1 1-1 0 0,1-1 1 0 0,-1 1-1 0 0,0-1 1 0 0,1 1-1 0 0,-1 0 1 0 0,0 0 0 0 0,1 0-1 0 0,-1 0 1 0 0,0 0-1 0 0,0 0 1 0 0,0 0-1 0 0,2 2 1 0 0,-2-1 22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3812 0 0,'0'0'5299'0'0,"-19"4"-5083"0"0,-60 13-121 0 0,75-17-85 0 0,1 1 0 0 0,-1 1 1 0 0,0-1-1 0 0,1 0 0 0 0,-1 1 1 0 0,1 0-1 0 0,-1 0 0 0 0,1 0 1 0 0,0 0-1 0 0,0 0 1 0 0,0 1-1 0 0,0-1 0 0 0,0 1 1 0 0,1 0-1 0 0,-1 0 0 0 0,1 0 1 0 0,0 0-1 0 0,0 0 0 0 0,0 1 1 0 0,0-1-1 0 0,-1 5 0 0 0,0 0 18 0 0,1 0-1 0 0,0 0 0 0 0,1 1 1 0 0,0-1-1 0 0,0 1 0 0 0,1 12 0 0 0,0-17-4 0 0,1-2-49 0 0,-1 0 1 0 0,1 1-1 0 0,-1-1 0 0 0,1 0 1 0 0,0 0-1 0 0,0 0 0 0 0,0 0 1 0 0,0 0-1 0 0,0 0 0 0 0,0 0 1 0 0,1-1-1 0 0,-1 1 0 0 0,1 0 1 0 0,-1-1-1 0 0,1 1 0 0 0,0-1 1 0 0,-1 1-1 0 0,1-1 0 0 0,0 0 1 0 0,0 0-1 0 0,0 0 0 0 0,0 0 0 0 0,0 0 1 0 0,0 0-1 0 0,0 0 0 0 0,0-1 1 0 0,0 1-1 0 0,4 0 0 0 0,6 1-171 0 0,0 0 0 0 0,0 0 0 0 0,21 0-1 0 0,-26-2 138 0 0,-1-1 0 0 0,1 1 0 0 0,-1-1 0 0 0,1 0 0 0 0,-1-1-1 0 0,1 1 1 0 0,9-5 0 0 0,-15 6 68 0 0,0-1-1 0 0,0 1 1 0 0,-1-1 0 0 0,1 1-1 0 0,0-1 1 0 0,0 1 0 0 0,-1-1 0 0 0,1 0-1 0 0,0 1 1 0 0,-1-1 0 0 0,1 0-1 0 0,0 1 1 0 0,-1-1 0 0 0,1 0-1 0 0,-1 0 1 0 0,1 1 0 0 0,-1-1-1 0 0,0 0 1 0 0,1 0 0 0 0,-1 0-1 0 0,0 0 1 0 0,1-1 0 0 0,-2 0 56 0 0,1 0 1 0 0,0 1-1 0 0,-1-1 0 0 0,1 1 1 0 0,-1-1-1 0 0,0 1 0 0 0,0-1 1 0 0,1 1-1 0 0,-1-1 1 0 0,0 1-1 0 0,0 0 0 0 0,0-1 1 0 0,0 1-1 0 0,-1 0 0 0 0,1 0 1 0 0,0 0-1 0 0,-3-2 1 0 0,4 3-22 0 0,-1 0 0 0 0,1 0 0 0 0,-1-1 1 0 0,1 1-1 0 0,-1 0 0 0 0,1 0 1 0 0,-1-1-1 0 0,1 1 0 0 0,-1 0 0 0 0,1 0 1 0 0,0-1-1 0 0,-1 1 0 0 0,1 0 1 0 0,0-1-1 0 0,-1 1 0 0 0,1-1 0 0 0,0 1 1 0 0,-1-1-1 0 0,1 1 0 0 0,0 0 1 0 0,-1-1-1 0 0,1 1 0 0 0,0-1 1 0 0,0 1-1 0 0,0-1 0 0 0,0 1 0 0 0,0-1 1 0 0,-1 0-1 0 0,1 1 0 0 0,0-1 1 0 0,0 1-1 0 0,0-1 0 0 0,0 1 0 0 0,1-1 1 0 0,-1 1-1 0 0,0-1 0 0 0,0 1 1 0 0,0-1-1 0 0,0 1 0 0 0,0-1 1 0 0,1 1-1 0 0,-1-1 0 0 0,0 1 0 0 0,0-1 1 0 0,1 0-1 0 0,27-7-40 0 0,-8 5-3822 0 0,-10 0 731 0 0,-16 5-34 0 0,-55 12 1973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0 245 3860 0 0,'0'0'5081'0'0,"0"-9"-4666"0"0,0 6-368 0 0,0-30 415 0 0,6-43-1 0 0,-5 66-397 0 0,1 0-1 0 0,0-1 1 0 0,1 1-1 0 0,0 0 1 0 0,1 0-1 0 0,0 1 1 0 0,0-1-1 0 0,1 1 1 0 0,7-10-1 0 0,-12 18-62 0 0,1 0 0 0 0,-1 0 0 0 0,1 0 0 0 0,0 0 0 0 0,-1 0 0 0 0,1 0-1 0 0,0 1 1 0 0,0-1 0 0 0,0 0 0 0 0,-1 0 0 0 0,1 1 0 0 0,0-1 0 0 0,0 0 0 0 0,0 1 0 0 0,0-1 0 0 0,0 1 0 0 0,0-1 0 0 0,1 1 0 0 0,-1 0 0 0 0,0-1-1 0 0,0 1 1 0 0,0 0 0 0 0,0 0 0 0 0,0 0 0 0 0,0 0 0 0 0,1 0 0 0 0,0 0 0 0 0,0 1 0 0 0,0 0 0 0 0,-1 0 0 0 0,1 0 0 0 0,-1 0 0 0 0,1 0 0 0 0,-1 0 0 0 0,0 0 0 0 0,1 1 0 0 0,-1-1 0 0 0,0 1 0 0 0,0-1-1 0 0,0 1 1 0 0,0-1 0 0 0,0 1 0 0 0,1 1 0 0 0,2 5 1 0 0,-1 0-1 0 0,0 0 1 0 0,0 0 0 0 0,-1 1-1 0 0,3 16 1 0 0,-4 15-13 0 0,-1-24 1 0 0,1 0 0 0 0,0 0-1 0 0,6 30 1 0 0,-3-38-355 0 0,-2-9-805 0 0,-10-16 756 0 0,3 13 538 0 0,0 0-1 0 0,0 0 0 0 0,0 1 1 0 0,-1 0-1 0 0,0 0 0 0 0,0 0 0 0 0,1 0 1 0 0,-2 1-1 0 0,-10-2 0 0 0,-28-14-961 0 0,43 17-60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5448 0 0,'0'0'5088'0'0,"-2"18"-4740"0"0,-9 154 1320 0 0,11-171-1703 0 0,0 0-1 0 0,0-1 0 0 0,-1 1 0 0 0,1 0 0 0 0,0 0 1 0 0,0 0-1 0 0,0 0 0 0 0,0-1 0 0 0,0 1 0 0 0,1 0 0 0 0,-1 0 1 0 0,0 0-1 0 0,0-1 0 0 0,0 1 0 0 0,1 0 0 0 0,-1 0 0 0 0,0-1 1 0 0,1 1-1 0 0,-1 0 0 0 0,1 0 0 0 0,-1-1 0 0 0,1 1 1 0 0,-1-1-1 0 0,1 1 0 0 0,-1 0 0 0 0,1-1 0 0 0,0 1 0 0 0,-1-1 1 0 0,1 1-1 0 0,0-1 0 0 0,-1 0 0 0 0,1 1 0 0 0,0-1 0 0 0,0 0 1 0 0,0 1-1 0 0,-1-1 0 0 0,1 0 0 0 0,0 0 0 0 0,0 0 1 0 0,0 1-1 0 0,-1-1 0 0 0,1 0 0 0 0,0 0 0 0 0,0-1 0 0 0,0 1 1 0 0,-1 0-1 0 0,1 0 0 0 0,0 0 0 0 0,0 0 0 0 0,0-1 0 0 0,1 1 1 0 0,39-23-5726 0 0,-39 22 5333 0 0,12-10-3521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9 3432 0 0,'0'0'4585'0'0,"-18"1"-4039"0"0,-147 2 658 0 0,143-3-1157 0 0,9 1-312 0 0,1-1 0 0 0,0 0-1 0 0,-1-1 1 0 0,1 0 0 0 0,0-1 0 0 0,0-1 0 0 0,-13-3 0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11 4592 0 0,'0'0'5476'0'0,"-19"-1"-5277"0"0,-153-8 829 0 0,170 9-989 0 0,0 0-1 0 0,0 1 1 0 0,0-1-1 0 0,1 1 1 0 0,-1 0-1 0 0,0-1 1 0 0,0 1-1 0 0,0 0 1 0 0,0 0-1 0 0,1 0 1 0 0,-1 0-1 0 0,0 1 1 0 0,1-1-1 0 0,-1 0 1 0 0,1 1-1 0 0,0-1 1 0 0,-1 1-1 0 0,1 0 1 0 0,0-1-1 0 0,0 1 1 0 0,0 0-1 0 0,0 0 1 0 0,0-1-1 0 0,0 1 1 0 0,1 0-1 0 0,-1 0 1 0 0,1 0-1 0 0,-1 0 1 0 0,1 0-1 0 0,0 4 1 0 0,-3 8-7 0 0,2 0 1 0 0,0 1-1 0 0,0 15 0 0 0,2-21-41 0 0,-2 16-50 0 0,0-17 250 0 0,1 0-1 0 0,0 1 1 0 0,0-1 0 0 0,1 0 0 0 0,2 12 0 0 0,-3-18-149 0 0,1 0 0 0 0,0 0 0 0 0,0 0 0 0 0,0 0 0 0 0,0 0 0 0 0,0 0 0 0 0,0-1 0 0 0,0 1 0 0 0,0 0 0 0 0,1-1 0 0 0,-1 1 0 0 0,1-1 0 0 0,-1 0 0 0 0,1 1 0 0 0,0-1 0 0 0,-1 0 1 0 0,1 0-1 0 0,0 0 0 0 0,0 0 0 0 0,0 0 0 0 0,-1-1 0 0 0,1 1 0 0 0,0 0 0 0 0,0-1 0 0 0,0 1 0 0 0,4-1 0 0 0,7 2-759 0 0,0 0-1 0 0,0-1 1 0 0,23-2 0 0 0,-30 0-105 0 0,0 0-1 0 0,-1 0 1 0 0,1-1 0 0 0,0 1 0 0 0,-1-1 0 0 0,9-5 0 0 0,0 0-2128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19 4924 0 0,'0'0'5629'0'0,"-119"9"-5629"0"0,103-12-76 0 0,-5-3-28 0 0,5-1-12 0 0,1 4-684 0 0,1-2-524 0 0,4 3-1276 0 0,1 0-2785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1184 0 0,'0'0'4321'0'0,"8"9"-3903"0"0,143-11 2839 0 0,75-10-2636 0 0,-5-9 993 0 0,-43 2-656 0 0,77 2 62 0 0,100 13-155 0 0,-189 7-634 0 0,-70-5-285 0 0,-34 0 100 0 0,-1 3 0 0 0,68 9 0 0 0,-85-6-508 0 0,71-1-1 0 0,-82-3-1465 0 0,-62 4-5181 0 0,7 1 2830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4 139 872 0 0,'0'0'4622'0'0,"-4"-4"-4128"0"0,91 0 879 0 0,156-30 0 0 0,-217 30-1334 0 0,368-45 426 0 0,50 18 1109 0 0,-377 29-770 0 0,-44 2-420 0 0,1-1 0 0 0,28-5-1 0 0,5 2 401 0 0,-57 4-784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1368 0 0,'0'0'4487'0'0,"-2"1"-4981"0"0,-10 7 9602 0 0,9-7-8872 0 0,-2-3-285 0 0,1 1 1 0 0,0 0 0 0 0,-1 0-1 0 0,1 0 1 0 0,-1 1 0 0 0,1-1-1 0 0,-1 1 1 0 0,1 0 0 0 0,-1 1-1 0 0,1-1 1 0 0,-1 1 0 0 0,1-1-1 0 0,-1 1 1 0 0,1 1 0 0 0,0-1-1 0 0,0 1 1 0 0,-1-1 0 0 0,1 1-1 0 0,-6 4 1 0 0,8-5 50 0 0,35 17 78 0 0,-16-12-132 0 0,-9-3 62 0 0,0 0 0 0 0,0 0 0 0 0,0 1 0 0 0,0 0 0 0 0,-1 0 0 0 0,1 1 0 0 0,-1 0 0 0 0,0 0 0 0 0,0 0 0 0 0,-1 1 0 0 0,9 10 0 0 0,-14-15-26 0 0,-1 0 0 0 0,1 0-1 0 0,-1-1 1 0 0,0 1 0 0 0,1 0 0 0 0,-1 0 0 0 0,0 0-1 0 0,0 0 1 0 0,1 0 0 0 0,-1 0 0 0 0,0 0 0 0 0,0 0-1 0 0,0 0 1 0 0,0 0 0 0 0,0-1 0 0 0,0 1 0 0 0,0 0-1 0 0,-1 0 1 0 0,1 0 0 0 0,0 0 0 0 0,0 0 0 0 0,-1 0 0 0 0,1 0-1 0 0,-1 0 1 0 0,1-1 0 0 0,-1 1 0 0 0,0 1 0 0 0,-25 17-214 0 0,18-16 182 0 0,-1 0 1 0 0,0 0-1 0 0,0-1 0 0 0,-16 3 1 0 0,17-4-113 0 0,0-1 0 0 0,0 0 0 0 0,1 0 0 0 0,-1-1 1 0 0,-11-2-1 0 0,18 3 47 0 0,0-1 0 0 0,0 1 0 0 0,0 0 0 0 0,0-1 0 0 0,0 1 0 0 0,0 0 0 0 0,0-1 0 0 0,0 0-1 0 0,0 1 1 0 0,0-1 0 0 0,0 1 0 0 0,0-1 0 0 0,0 0 0 0 0,0 0 0 0 0,0 0 0 0 0,1 1 0 0 0,-1-1 0 0 0,0 0 0 0 0,1 0 0 0 0,-1 0 0 0 0,0 0 0 0 0,1 0 0 0 0,0 0 0 0 0,-1 0 0 0 0,1 0 0 0 0,-1-1 0 0 0,1 1 0 0 0,0 0 0 0 0,0 0-1 0 0,0 0 1 0 0,0 0 0 0 0,0 0 0 0 0,0 0 0 0 0,0-1 0 0 0,0 1 0 0 0,0 0 0 0 0,0 0 0 0 0,1 0 0 0 0,-1 0 0 0 0,0 0 0 0 0,1 0 0 0 0,-1 0 0 0 0,1 0 0 0 0,-1 0 0 0 0,1 0 0 0 0,-1 0 0 0 0,1 0 0 0 0,1-1 0 0 0,5-8-2080 0 0,1 1-583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 1220 0 0,'0'0'7597'0'0,"-8"0"-7324"0"0,-2 0-225 0 0,0 0-1 0 0,0 1 1 0 0,0 0 0 0 0,0 0-1 0 0,1 1 1 0 0,-1 0-1 0 0,0 1 1 0 0,1 0 0 0 0,-14 7-1 0 0,21-9-5 0 0,1 0 1 0 0,0 0-1 0 0,-1 0 0 0 0,1 0 0 0 0,0 0 0 0 0,0 0 1 0 0,0 1-1 0 0,0-1 0 0 0,0 0 0 0 0,0 1 0 0 0,0-1 1 0 0,0 1-1 0 0,0-1 0 0 0,1 1 0 0 0,-1-1 1 0 0,1 1-1 0 0,-1 0 0 0 0,1-1 0 0 0,0 1 0 0 0,-1 0 1 0 0,1-1-1 0 0,0 1 0 0 0,0 2 0 0 0,8 46-198 0 0,-1-7 299 0 0,-8-23 138 0 0,1-14-181 0 0,0 1 1 0 0,0 0 0 0 0,0-1 0 0 0,1 1-1 0 0,-1-1 1 0 0,5 14 0 0 0,-4-18-184 0 0,0-1 0 0 0,0 1 0 0 0,0 0 0 0 0,0-1 0 0 0,0 1 0 0 0,0-1 0 0 0,1 1 0 0 0,-1-1 0 0 0,1 1 0 0 0,-1-1 0 0 0,1 0 0 0 0,0 0 0 0 0,-1 0 0 0 0,1 0 0 0 0,0 0 0 0 0,0 0 0 0 0,-1 0 0 0 0,1-1 0 0 0,0 1 0 0 0,0-1 0 0 0,0 1 0 0 0,0-1 0 0 0,0 0 0 0 0,0 1 0 0 0,0-1 0 0 0,0 0 0 0 0,4-1 0 0 0,37-1-4695 0 0,-25-3 2004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51.7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1156 1216 0 0,'0'0'1785'0'0,"-7"-25"-757"0"0,22-544-1117 0 0,-9 443-280 0 0,0-247-1858 0 0,-8 320 1152 0 0,2 44 806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15 2828 0 0,'0'0'9554'0'0,"-18"0"-9282"0"0,-102 0-382 0 0,104-3-930 0 0,16 3 900 0 0,-1 0 0 0 0,1 0 1 0 0,0 0-1 0 0,-1-1 0 0 0,1 1 0 0 0,0 0 0 0 0,0 0 0 0 0,-1 0 1 0 0,1 0-1 0 0,0 0 0 0 0,-1 0 0 0 0,1-1 0 0 0,0 1 1 0 0,0 0-1 0 0,-1 0 0 0 0,1 0 0 0 0,0-1 0 0 0,0 1 1 0 0,-1 0-1 0 0,1 0 0 0 0,0-1 0 0 0,0 1 0 0 0,0 0 1 0 0,0-1-1 0 0,0 1 0 0 0,-1 0 0 0 0,1 0 0 0 0,0-1 1 0 0,0 1-1 0 0,0 0 0 0 0,0-1 0 0 0,0 1 0 0 0,0 0 0 0 0,0-1 1 0 0,0 1-1 0 0,0 0 0 0 0,0-1 0 0 0,0 1 0 0 0,0 0 1 0 0,0-1-1 0 0,0 1 0 0 0,0 0 0 0 0,1-1 0 0 0,-1 1 1 0 0,0 0-1 0 0,0 0 0 0 0,0-1 0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8 4216 0 0,'0'0'6553'0'0,"-4"12"-6380"0"0,2-6-215 0 0,-2 9 153 0 0,1-1-1 0 0,0 1 0 0 0,0-1 0 0 0,2 1 1 0 0,-1 15-1 0 0,2-27-67 0 0,0 0 1 0 0,0 0 0 0 0,0-1-1 0 0,0 1 1 0 0,1 0-1 0 0,-1 0 1 0 0,1 0-1 0 0,-1-1 1 0 0,1 1-1 0 0,0 0 1 0 0,0-1 0 0 0,1 1-1 0 0,-1-1 1 0 0,0 1-1 0 0,1-1 1 0 0,0 0-1 0 0,-1 0 1 0 0,1 1-1 0 0,0-1 1 0 0,0 0 0 0 0,0-1-1 0 0,0 1 1 0 0,0 0-1 0 0,1-1 1 0 0,-1 1-1 0 0,1-1 1 0 0,-1 1-1 0 0,1-1 1 0 0,-1 0 0 0 0,1 0-1 0 0,0 0 1 0 0,-1-1-1 0 0,1 1 1 0 0,0-1-1 0 0,0 1 1 0 0,-1-1-1 0 0,1 0 1 0 0,3 0 0 0 0,-3-1-71 0 0,-1 1 0 0 0,1-1 1 0 0,-1 0-1 0 0,1 0 1 0 0,-1 0-1 0 0,0-1 1 0 0,1 1-1 0 0,-1-1 1 0 0,0 1-1 0 0,0-1 1 0 0,0 1-1 0 0,0-1 0 0 0,0 0 1 0 0,0 0-1 0 0,-1 0 1 0 0,1 0-1 0 0,-1 0 1 0 0,1-1-1 0 0,-1 1 1 0 0,0 0-1 0 0,0-1 0 0 0,0 1 1 0 0,0-1-1 0 0,0 1 1 0 0,0-5-1 0 0,3-6-225 0 0,0 0 0 0 0,-2 0 0 0 0,3-24 0 0 0,-4-14-1992 0 0,0 29-2784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0 282 7365 0 0,'0'0'3749'0'0,"4"-15"-3503"0"0,3-18-112 0 0,-2 1 0 0 0,2-57 0 0 0,-7 77-346 0 0,1-10 935 0 0,3 21-347 0 0,6 13-441 0 0,14 29-294 0 0,-16-25 528 0 0,1-1 0 0 0,1 0 1 0 0,0-1-1 0 0,0 0 0 0 0,21 20 0 0 0,-30-33-177 0 0,-1-1-1 0 0,0 0 1 0 0,0 0 0 0 0,0 0-1 0 0,0 0 1 0 0,0 0 0 0 0,1 0-1 0 0,-1 0 1 0 0,0 0 0 0 0,0 0-1 0 0,0 0 1 0 0,0 0 0 0 0,1 0-1 0 0,-1 0 1 0 0,0 0 0 0 0,0 0-1 0 0,0 0 1 0 0,0 0-1 0 0,1 0 1 0 0,-1 0 0 0 0,0 0-1 0 0,0 0 1 0 0,0 0 0 0 0,0 0-1 0 0,0 0 1 0 0,1-1 0 0 0,-1 1-1 0 0,0 0 1 0 0,0 0 0 0 0,0 0-1 0 0,0 0 1 0 0,0 0 0 0 0,0 0-1 0 0,1 0 1 0 0,-1-1 0 0 0,0 1-1 0 0,0 0 1 0 0,0 0 0 0 0,0 0-1 0 0,0 0 1 0 0,0 0 0 0 0,0-1-1 0 0,0 1 1 0 0,0 0 0 0 0,0 0-1 0 0,0 0 1 0 0,0 0 0 0 0,0-1-1 0 0,0 1 1 0 0,0 0 0 0 0,0 0-1 0 0,3-18-91 0 0,-2-19 80 0 0,-1 36 9 0 0,0-169-4035 0 0,0 170 3953 0 0,0 0-1 0 0,0-1 0 0 0,0 1 0 0 0,0 0 1 0 0,0-1-1 0 0,0 1 0 0 0,0 0 0 0 0,0-1 1 0 0,0 1-1 0 0,0 0 0 0 0,0-1 0 0 0,0 1 1 0 0,0 0-1 0 0,0 0 0 0 0,0-1 0 0 0,0 1 1 0 0,1 0-1 0 0,-1-1 0 0 0,0 1 0 0 0,0 0 1 0 0,0 0-1 0 0,0-1 0 0 0,0 1 0 0 0,1 0 1 0 0,-1 0-1 0 0,0-1 0 0 0,0 1 0 0 0,1 0 1 0 0,-1 0-1 0 0,0 0 0 0 0,0 0 0 0 0,1-1 1 0 0,-1 1-1 0 0,0 0 0 0 0,0 0 0 0 0,1 0 1 0 0,-1 0-1 0 0,0 0 0 0 0,1 0 0 0 0,-1 0 1 0 0,0 0-1 0 0,1 0 0 0 0,-1 0 0 0 0,0 0 1 0 0,1 0-1 0 0,-1 0 0 0 0,0 0 0 0 0,1 0 1 0 0,5 0-2267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39 194 1664 0 0,'0'0'6782'0'0,"2"-17"-6522"0"0,13-137 356 0 0,-15 153-582 0 0,0 1 0 0 0,0-1 0 0 0,0 0 0 0 0,0 0 0 0 0,0 0-1 0 0,0 0 1 0 0,0 0 0 0 0,0 1 0 0 0,0-1 0 0 0,0 0 0 0 0,0 0 0 0 0,1 0 0 0 0,-1 0-1 0 0,0 1 1 0 0,1-1 0 0 0,-1 0 0 0 0,0 0 0 0 0,1 1 0 0 0,-1-1 0 0 0,1 0-1 0 0,-1 1 1 0 0,1-1 0 0 0,0 0 0 0 0,-1 1 0 0 0,1-1 0 0 0,0 1 0 0 0,-1-1 0 0 0,1 1-1 0 0,1-1 1 0 0,0 1-34 0 0,-1 0 0 0 0,0 1 0 0 0,1-1 0 0 0,-1 1 0 0 0,0-1-1 0 0,0 1 1 0 0,1 0 0 0 0,-1 0 0 0 0,0 0 0 0 0,0-1 0 0 0,0 1 0 0 0,0 0-1 0 0,0 0 1 0 0,0 1 0 0 0,1 1 0 0 0,35 54-630 0 0,-35-54 666 0 0,11 19 28 0 0,-7-14 76 0 0,-1 1-1 0 0,0 0 1 0 0,0 0 0 0 0,0 1 0 0 0,-1-1 0 0 0,-1 1 0 0 0,0 0 0 0 0,3 15-1 0 0,-9-25-140 0 0,-1 1 1 0 0,0-1-1 0 0,1 0 0 0 0,-1 0 0 0 0,0 0 0 0 0,1-1 0 0 0,-1 1 1 0 0,1-1-1 0 0,-1 0 0 0 0,-6-2 0 0 0,-35-19 235 0 0,-6-2-920 0 0,17 17-2924 0 0,29 7 1117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31 238 4288 0 0,'0'0'7380'0'0,"-14"-59"-6446"0"0,10 41-964 0 0,0 5 77 0 0,1 1 0 0 0,1-1 0 0 0,0 1-1 0 0,1-1 1 0 0,0 0 0 0 0,2-14 0 0 0,-1 24-33 0 0,1 0 1 0 0,-1 1 0 0 0,1-1 0 0 0,0 0 0 0 0,0 0-1 0 0,0 1 1 0 0,0-1 0 0 0,1 1 0 0 0,-1-1 0 0 0,1 1-1 0 0,-1 0 1 0 0,1-1 0 0 0,0 1 0 0 0,0 0 0 0 0,0 0-1 0 0,0 0 1 0 0,1 0 0 0 0,-1 1 0 0 0,0-1 0 0 0,1 0-1 0 0,-1 1 1 0 0,1 0 0 0 0,-1 0 0 0 0,1 0 0 0 0,0 0-1 0 0,0 0 1 0 0,-1 0 0 0 0,1 1 0 0 0,0-1-1 0 0,0 1 1 0 0,0 0 0 0 0,5 0 0 0 0,-2 0-96 0 0,0 0 0 0 0,0 0-1 0 0,0 1 1 0 0,0 0 0 0 0,0 1 0 0 0,0-1 0 0 0,10 5 0 0 0,-15-6 38 0 0,1 0 0 0 0,-1 1 0 0 0,0-1-1 0 0,1 1 1 0 0,-1-1 0 0 0,0 1 0 0 0,0 0 0 0 0,1-1 0 0 0,-1 1 0 0 0,0 0 0 0 0,0 0 0 0 0,0 0 0 0 0,0 0 0 0 0,0 0 0 0 0,0 0-1 0 0,0 0 1 0 0,0 0 0 0 0,-1 1 0 0 0,1-1 0 0 0,0 0 0 0 0,-1 0 0 0 0,1 1 0 0 0,-1-1 0 0 0,1 0 0 0 0,-1 1 0 0 0,1-1 0 0 0,-1 0-1 0 0,0 1 1 0 0,0-1 0 0 0,0 1 0 0 0,0-1 0 0 0,0 1 0 0 0,0-1 0 0 0,0 0 0 0 0,0 1 0 0 0,-1-1 0 0 0,1 0 0 0 0,-1 1-1 0 0,1-1 1 0 0,-1 2 0 0 0,-4 2 35 0 0,0-1 0 0 0,0 0-1 0 0,0 0 1 0 0,-1-1 0 0 0,1 0-1 0 0,-1 0 1 0 0,0 0 0 0 0,1 0 0 0 0,-2-1-1 0 0,1 0 1 0 0,0 0 0 0 0,0-1-1 0 0,0 0 1 0 0,-11 1 929 0 0,20 1-811 0 0,0-1 0 0 0,0 1 0 0 0,0-1-1 0 0,1 0 1 0 0,-1 0 0 0 0,0 0 0 0 0,1 0 0 0 0,4 1 0 0 0,5 4 144 0 0,1 3-305 0 0,-1 1 1 0 0,0 0 0 0 0,-1 1-1 0 0,-1 0 1 0 0,0 0 0 0 0,12 19-1 0 0,-9-13-1713 0 0,-1-16-3981 0 0,-7-2 1883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 6917 0 0,'0'0'3769'0'0,"-13"-1"-3726"0"0,3 0-18 0 0,3 0-3 0 0,1 0 1 0 0,-1 0 0 0 0,0 1 0 0 0,1 0-1 0 0,-1 0 1 0 0,0 0 0 0 0,0 1-1 0 0,1 0 1 0 0,-1 0 0 0 0,1 1-1 0 0,-1 0 1 0 0,1 0 0 0 0,0 0 0 0 0,-10 6-1 0 0,13-6 4 0 0,0 0-1 0 0,1 0 1 0 0,0 0-1 0 0,-1 1 0 0 0,1-1 1 0 0,0 1-1 0 0,0 0 0 0 0,0-1 1 0 0,1 1-1 0 0,-1 0 1 0 0,0 0-1 0 0,1 0 0 0 0,0 0 1 0 0,0 1-1 0 0,0-1 1 0 0,0 0-1 0 0,1 0 0 0 0,-1 1 1 0 0,1-1-1 0 0,0 0 1 0 0,-1 1-1 0 0,2-1 0 0 0,-1 0 1 0 0,0 1-1 0 0,1-1 0 0 0,-1 0 1 0 0,1 0-1 0 0,0 1 1 0 0,0-1-1 0 0,3 5 0 0 0,-1-3-128 0 0,0 0-1 0 0,0 0 0 0 0,1 0 0 0 0,0 0 0 0 0,0-1 0 0 0,0 0 1 0 0,0 0-1 0 0,1 0 0 0 0,-1 0 0 0 0,1 0 0 0 0,0-1 0 0 0,0 0 1 0 0,1 0-1 0 0,-1-1 0 0 0,0 1 0 0 0,7 1 0 0 0,2-1-1363 0 0,0 0 0 0 0,0-1 0 0 0,0 0 0 0 0,19-1 0 0 0,-16-1-1314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204 119 972 0 0,'0'0'8229'0'0,"-122"-12"-7905"0"0,108 10-92 0 0,-2 2-88 0 0,3 0-92 0 0,3 0-44 0 0,0 0-8 0 0,4-2-324 0 0,-1 2-284 0 0,3 0-496 0 0,2 0-508 0 0</inkml:trace>
  <inkml:trace contextRef="#ctx0" brushRef="#br0" timeOffset="1">257 0 4880 0 0,'0'0'6072'0'0,"3"15"-5711"0"0,3 26-192 0 0,-1-2 210 0 0,2-1 0 0 0,11 38 1 0 0,-17-73-502 0 0,0-1 1 0 0,-1 0-1 0 0,1 0 0 0 0,1 0 1 0 0,-1 1-1 0 0,0-1 0 0 0,0 0 1 0 0,1 0-1 0 0,-1-1 0 0 0,1 1 1 0 0,1 2-1 0 0,-1-3-265 0 0,0 0-1 0 0,0 0 1 0 0,-1 0-1 0 0,1-1 1 0 0,0 1-1 0 0,0 0 1 0 0,0-1-1 0 0,0 1 1 0 0,0-1 0 0 0,0 0-1 0 0,0 0 1 0 0,0 0-1 0 0,3 0 1 0 0,9 0-2757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44 1652 0 0,'0'0'9341'0'0,"-19"0"-8953"0"0,-26-1-17 0 0,-88-13-1 0 0,98 5-418 0 0,34 9-195 0 0,-1-1 1 0 0,1 1-1 0 0,-1 0 0 0 0,1-1 0 0 0,-1 1 1 0 0,1-1-1 0 0,-1 0 0 0 0,1 1 1 0 0,0-1-1 0 0,-1 0 0 0 0,1 0 1 0 0,0 0-1 0 0,0 0 0 0 0,-1 0 0 0 0,1 0 1 0 0,0 0-1 0 0,0 0 0 0 0,0-1 1 0 0,-1 0-1 0 0,11 0-5369 0 0</inkml:trace>
  <inkml:trace contextRef="#ctx0" brushRef="#br0" timeOffset="1">232 67 5012 0 0,'0'0'4949'0'0,"41"91"-4393"0"0,-34-74-56 0 0,-1 1-100 0 0,-2 1-116 0 0,4-3-144 0 0,-2-2-132 0 0,-2-2-8 0 0,0-1-180 0 0,1-4-256 0 0,-1-4-132 0 0,0 1-336 0 0,2-4-456 0 0,0 0-772 0 0,0 0-721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 5124 0 0,'0'0'5169'0'0,"-117"0"-5173"0"0,101 0 4 0 0,-1 0-376 0 0,3-2-140 0 0,1 0-576 0 0,3 2-296 0 0,4 0-801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60 126 8433 0 0,'0'0'2739'0'0,"7"-15"-2534"0"0,21-49-133 0 0,-18 38-202 0 0,-10 24 184 0 0,0 1-1 0 0,0 0 1 0 0,1-1 0 0 0,-1 1 0 0 0,1 0 0 0 0,-1 0 0 0 0,1 0 0 0 0,-1-1 0 0 0,1 1-1 0 0,0 0 1 0 0,-1 0 0 0 0,1 0 0 0 0,0 0 0 0 0,0 0 0 0 0,0 0 0 0 0,1-1 0 0 0,-1 3-45 0 0,1 0 1 0 0,-1-1 0 0 0,1 1 0 0 0,-1 0 0 0 0,1 0 0 0 0,-1 0 0 0 0,0 0-1 0 0,1 1 1 0 0,-1-1 0 0 0,0 0 0 0 0,0 0 0 0 0,0 1 0 0 0,0-1 0 0 0,1 3-1 0 0,17 20-124 0 0,-2 1-1 0 0,-1 0 0 0 0,-1 1 0 0 0,14 35 1 0 0,-29-61 101 0 0,1 1 0 0 0,-1-1 0 0 0,0 0 0 0 0,0 1 0 0 0,0-1 0 0 0,0 1 0 0 0,0-1 0 0 0,1 0 0 0 0,-1 1 0 0 0,0-1 0 0 0,0 1 0 0 0,0-1 0 0 0,0 1 0 0 0,0-1 0 0 0,-1 0 0 0 0,1 1 0 0 0,0-1 0 0 0,0 1 0 0 0,0-1 0 0 0,0 0 0 0 0,0 1 0 0 0,-1-1 0 0 0,1 1 0 0 0,0-1 0 0 0,0 0 0 0 0,0 1 0 0 0,-1-1 0 0 0,1 0 0 0 0,0 1 0 0 0,-1-1 0 0 0,1 0 0 0 0,0 1 1 0 0,-1-1-1 0 0,1 0 0 0 0,0 0 0 0 0,-1 0 0 0 0,1 1 0 0 0,0-1 0 0 0,-1 0 0 0 0,0 0 0 0 0,-25 2-126 0 0,-26-11 12 0 0,18-3-283 0 0,-34-9 16 0 0,64 20-97 0 0,0 0 0 0 0,-1 1 1 0 0,1 0-1 0 0,0 0 0 0 0,0 0 0 0 0,-1 0 1 0 0,1 1-1 0 0,-5 1 0 0 0,7 4-4759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53.5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1344 528 0 0,'0'0'2214'0'0,"-8"-13"-1210"0"0,8-1096 2615 0 0,6 914-5626 0 0,-6 190 1617 0 0,0 4 261 0 0,0 1 0 0 0,-1-1 0 0 0,1 0 0 0 0,0 1-1 0 0,0-1 1 0 0,0 0 0 0 0,0 1 0 0 0,0-1 0 0 0,0 0-1 0 0,0 0 1 0 0,0 1 0 0 0,0-1 0 0 0,0 0 0 0 0,0 1-1 0 0,0-1 1 0 0,1 0 0 0 0,-1 1 0 0 0,0-1 0 0 0,0 0-1 0 0,1 1 1 0 0,-1-1 0 0 0,0 0 0 0 0,1 1-1 0 0,-1-1 1 0 0,1 1 0 0 0,-1-1 0 0 0,1 1 0 0 0,-1-1-1 0 0,1 1 1 0 0,-1-1 0 0 0,1 1 0 0 0,0 0 0 0 0,0-1-1 0 0,3 1-285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4484 0 0,'0'0'7196'0'0,"-13"6"-6976"0"0,-42 23-133 0 0,53-27-92 0 0,-1 0-1 0 0,1 0 0 0 0,0 0 1 0 0,-1 0-1 0 0,1 1 1 0 0,0-1-1 0 0,0 1 1 0 0,1-1-1 0 0,-1 1 1 0 0,0 0-1 0 0,1-1 1 0 0,0 1-1 0 0,-1 0 1 0 0,1 0-1 0 0,0 0 1 0 0,1 0-1 0 0,-1 0 1 0 0,0 0-1 0 0,1 1 0 0 0,0 5 1 0 0,-1-4-42 0 0,2 0 1 0 0,-1 1 0 0 0,0-1-1 0 0,1 0 1 0 0,0 0-1 0 0,0 1 1 0 0,1-1-1 0 0,-1 0 1 0 0,4 6-1 0 0,-3-7 0 0 0,0 0 0 0 0,0 0 0 0 0,1 0 0 0 0,0-1 1 0 0,-1 1-1 0 0,1-1 0 0 0,1 1 0 0 0,-1-1 0 0 0,0 0 0 0 0,1 0 0 0 0,-1-1 0 0 0,1 1 0 0 0,0-1 0 0 0,0 0 0 0 0,0 0 0 0 0,0 0 0 0 0,0 0 0 0 0,1-1 0 0 0,-1 1 0 0 0,1-1 0 0 0,-1 0 0 0 0,1-1 0 0 0,-1 1 0 0 0,1-1 0 0 0,7 0 0 0 0,-6-1-5 0 0,0 0-1 0 0,0-1 0 0 0,-1 1 1 0 0,1-1-1 0 0,0-1 1 0 0,-1 1-1 0 0,0-1 1 0 0,0 0-1 0 0,1 0 1 0 0,-2 0-1 0 0,1-1 1 0 0,0 1-1 0 0,-1-1 0 0 0,0 0 1 0 0,1-1-1 0 0,-2 1 1 0 0,1-1-1 0 0,0 0 1 0 0,3-7-1 0 0,0 1-34 0 0,-5 9 73 0 0,0-1 1 0 0,-1 1-1 0 0,1-1 0 0 0,-1 0 1 0 0,1 1-1 0 0,-1-1 0 0 0,0 0 1 0 0,0 0-1 0 0,0 0 0 0 0,0 0 1 0 0,0-3-1 0 0,-1 5 146 0 0,-9 26 928 0 0,8-20-989 0 0,0 0 1 0 0,0 0-1 0 0,1-1 0 0 0,-1 1 1 0 0,1 0-1 0 0,0 0 0 0 0,1 0 0 0 0,-1-1 1 0 0,1 1-1 0 0,0 0 0 0 0,0 0 1 0 0,0-1-1 0 0,1 1 0 0 0,-1-1 1 0 0,1 1-1 0 0,0-1 0 0 0,1 0 1 0 0,-1 1-1 0 0,1-1 0 0 0,5 6 1 0 0,-5-7-36 0 0,-1 0 1 0 0,1-1-1 0 0,-1 0 0 0 0,1 0 1 0 0,0 1-1 0 0,0-1 1 0 0,0-1-1 0 0,0 1 1 0 0,1 0-1 0 0,-1-1 1 0 0,0 0-1 0 0,1 0 1 0 0,-1 0-1 0 0,1 0 1 0 0,-1 0-1 0 0,1-1 0 0 0,-1 1 1 0 0,1-1-1 0 0,-1 0 1 0 0,1 0-1 0 0,0-1 1 0 0,-1 1-1 0 0,1-1 1 0 0,-1 1-1 0 0,1-1 1 0 0,-1 0-1 0 0,0 0 1 0 0,1-1-1 0 0,3-1 0 0 0,-4 1-55 0 0,0 1 0 0 0,0-1-1 0 0,0 0 1 0 0,-1 0 0 0 0,1 0-1 0 0,0 0 1 0 0,-1-1-1 0 0,0 1 1 0 0,1-1 0 0 0,-1 1-1 0 0,0-1 1 0 0,0 0-1 0 0,-1 0 1 0 0,1 0 0 0 0,0 0-1 0 0,-1 0 1 0 0,0 0-1 0 0,0 0 1 0 0,0 0 0 0 0,0-1-1 0 0,0 1 1 0 0,-1 0-1 0 0,1-1 1 0 0,-1 1 0 0 0,0 0-1 0 0,0-1 1 0 0,0 1 0 0 0,-1-1-1 0 0,1 1 1 0 0,-1 0-1 0 0,0-1 1 0 0,-2-5 0 0 0,2 5-73 0 0,-1 0 0 0 0,1 0 0 0 0,-1 0 1 0 0,0 0-1 0 0,-1 0 0 0 0,1 0 1 0 0,-1 0-1 0 0,1 1 0 0 0,-1-1 1 0 0,0 1-1 0 0,-1 0 0 0 0,1 0 1 0 0,-1 0-1 0 0,1 0 0 0 0,-1 1 0 0 0,0-1 1 0 0,0 1-1 0 0,0 0 0 0 0,0 0 1 0 0,0 0-1 0 0,0 1 0 0 0,0 0 1 0 0,-1 0-1 0 0,-6-2 0 0 0,10 3 32 0 0,-1 0-172 0 0,1 0 0 0 0,-1-1 0 0 0,1 1 0 0 0,-1 0 0 0 0,1 0 0 0 0,-1 0 0 0 0,1 0 0 0 0,-1 0 0 0 0,1 0 0 0 0,0 1 1 0 0,-1-1-1 0 0,1 0 0 0 0,-1 1 0 0 0,1-1 0 0 0,-1 1 0 0 0,1-1 0 0 0,0 1 0 0 0,-1 0 0 0 0,1 0 0 0 0,0-1 0 0 0,0 1 0 0 0,-1 0 0 0 0,1 0 0 0 0,0 0 1 0 0,0 0-1 0 0,-1 2 0 0 0,-2 9-2684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0 183 5260 0 0,'0'0'5740'0'0,"5"-17"-5437"0"0,2-9 33 0 0,-1 0-1 0 0,-2 0 1 0 0,3-53 0 0 0,24 106 60 0 0,-1 14-665 0 0,-24-31 265 0 0,1 1 1 0 0,1-1 0 0 0,0-1 0 0 0,0 1-1 0 0,1-1 1 0 0,0-1 0 0 0,0 0-1 0 0,1 0 1 0 0,15 9 0 0 0,-25-16-24 0 0,1-1-1 0 0,-1 0 1 0 0,1 0 0 0 0,-1 0 0 0 0,1 0 0 0 0,-1 0-1 0 0,1 0 1 0 0,-1 0 0 0 0,0 0 0 0 0,1 0-1 0 0,-1 0 1 0 0,1 0 0 0 0,-1 0 0 0 0,1 0 0 0 0,-1 0-1 0 0,1 0 1 0 0,-1-1 0 0 0,0 1 0 0 0,1 0-1 0 0,-1 0 1 0 0,1 0 0 0 0,-1-1 0 0 0,0 1 0 0 0,1 0-1 0 0,-1-1 1 0 0,0 1 0 0 0,1 0 0 0 0,-1-1-1 0 0,0 1 1 0 0,1 0 0 0 0,-1-1 0 0 0,0 1 0 0 0,9-22-523 0 0,-1-32-348 0 0,-7 45 512 0 0,0-8-418 0 0,3-31-1572 0 0,-4 47 2068 0 0,1-1 0 0 0,-1 1 0 0 0,0 0 0 0 0,1-1 0 0 0,-1 1 0 0 0,1 0 0 0 0,-1 0 0 0 0,1 0 0 0 0,0-1 0 0 0,-1 1 0 0 0,1 0 0 0 0,0 0 0 0 0,0 0 0 0 0,0 0 0 0 0,2-2 0 0 0,0 2-1520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1704 0 0,'0'0'8702'0'0,"0"14"-8226"0"0,-1 20-290 0 0,0 13 297 0 0,8 79-1 0 0,-8-126-543 0 0,1 0 1 0 0,0 1-1 0 0,0-1 0 0 0,0 0 1 0 0,0 1-1 0 0,0-1 0 0 0,0 1 1 0 0,0-1-1 0 0,0 0 0 0 0,0 1 1 0 0,1-1-1 0 0,-1 0 0 0 0,0 1 0 0 0,0-1 1 0 0,0 0-1 0 0,0 1 0 0 0,0-1 1 0 0,1 0-1 0 0,-1 0 0 0 0,0 1 1 0 0,0-1-1 0 0,0 0 0 0 0,1 1 1 0 0,-1-1-1 0 0,0 0 0 0 0,0 0 1 0 0,1 0-1 0 0,-1 1 0 0 0,0-1 0 0 0,1 0 1 0 0,-1 0-1 0 0,0 0 0 0 0,1 0 1 0 0,-1 1-1 0 0,0-1 0 0 0,1 0 1 0 0,-1 0-1 0 0,0 0 0 0 0,1 0 1 0 0,-1 0-1 0 0,0 0 0 0 0,1 0 0 0 0,-1 0 1 0 0,1 0-1 0 0,-1 0 0 0 0,0 0 1 0 0,1 0-1 0 0,-1-1 0 0 0,0 1 1 0 0,1 0-1 0 0,-1 0 0 0 0,0 0 1 0 0,1 0-1 0 0,-1 0 0 0 0,0-1 1 0 0,14-13-4108 0 0,-10 3 1621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9 804 0 0,'0'0'9436'0'0,"-20"1"-9044"0"0,-1 1-321 0 0,-11 0 157 0 0,0 0 1 0 0,-62-7 0 0 0,72 1-526 0 0,-13-2-4316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7121 0 0,'0'0'4343'0'0,"4"16"-4051"0"0,31 152 635 0 0,-34-159-1008 0 0,5 14-1230 0 0,-6-22 1015 0 0,1 0 0 0 0,-1-1 1 0 0,1 1-1 0 0,-1-1 0 0 0,1 1 0 0 0,-1 0 0 0 0,1-1 1 0 0,-1 1-1 0 0,1-1 0 0 0,0 0 0 0 0,-1 1 0 0 0,1-1 0 0 0,0 1 1 0 0,-1-1-1 0 0,1 0 0 0 0,0 0 0 0 0,-1 1 0 0 0,1-1 0 0 0,0 0 1 0 0,0 0-1 0 0,-1 0 0 0 0,1 0 0 0 0,0 0 0 0 0,0 0 1 0 0,0 0-1 0 0,-1 0 0 0 0,1 0 0 0 0,1 0 0 0 0,5-2-2416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1 764 0 0,'0'0'8684'0'0,"-15"3"-8319"0"0,5-1-324 0 0,2 0 2 0 0,0-1 0 0 0,-1 1 0 0 0,1 1 0 0 0,0-1 0 0 0,0 1 0 0 0,0 1 0 0 0,1 0 0 0 0,-1 0 0 0 0,1 0 0 0 0,0 1 0 0 0,0 0 0 0 0,0 0 0 0 0,1 1 0 0 0,-7 7 0 0 0,11-11-16 0 0,0 0 0 0 0,0 1 1 0 0,1-1-1 0 0,-1 1 0 0 0,1 0 0 0 0,0-1 0 0 0,-1 1 1 0 0,1 0-1 0 0,0 0 0 0 0,1 0 0 0 0,-1 0 0 0 0,0 0 1 0 0,1 0-1 0 0,0 0 0 0 0,0 0 0 0 0,0 0 0 0 0,0 0 1 0 0,0 0-1 0 0,0 0 0 0 0,1 0 0 0 0,-1-1 0 0 0,1 1 1 0 0,0 0-1 0 0,0 0 0 0 0,0 0 0 0 0,0 0 0 0 0,1-1 1 0 0,-1 1-1 0 0,1-1 0 0 0,0 1 0 0 0,-1-1 0 0 0,1 1 1 0 0,0-1-1 0 0,1 0 0 0 0,-1 0 0 0 0,0 0 0 0 0,4 3 1 0 0,1 0-77 0 0,1-1 0 0 0,-1 0 1 0 0,1 0-1 0 0,0 0 0 0 0,0-1 0 0 0,0 0 1 0 0,0 0-1 0 0,1-1 0 0 0,-1 0 1 0 0,1-1-1 0 0,16 1 0 0 0,-16-2-424 0 0,-1 0-1 0 0,1-1 1 0 0,-1 0-1 0 0,17-4 1 0 0,10-12-4946 0 0,-22 8 2257 0 0</inkml:trace>
  <inkml:trace contextRef="#ctx0" brushRef="#br0" timeOffset="1">119 104 3944 0 0,'0'0'5369'0'0,"-101"5"-6521"0"0,95-5 20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88 0 0,'71'70'5320'0'0,"-70"-69"-5126"0"0,0 0-1 0 0,0 0 1 0 0,0 0-1 0 0,0 0 1 0 0,1 0-1 0 0,-1 0 1 0 0,0 0-1 0 0,0-1 1 0 0,1 1-1 0 0,-1 0 1 0 0,1-1-1 0 0,-1 1 0 0 0,1-1 1 0 0,2 1-1 0 0,-4-1-162 0 0,0 0-1 0 0,1 0 1 0 0,-1 0-1 0 0,1-1 1 0 0,-1 1 0 0 0,1 0-1 0 0,-1 0 1 0 0,0 0-1 0 0,1-1 1 0 0,-1 1-1 0 0,1 0 1 0 0,-1 0-1 0 0,0-1 1 0 0,1 1-1 0 0,-1 0 1 0 0,0-1-1 0 0,0 1 1 0 0,1-1-1 0 0,-1 1 1 0 0,0 0-1 0 0,0-1 1 0 0,1 1 0 0 0,-1-1-1 0 0,0 1 1 0 0,0 0-1 0 0,0-1 1 0 0,0 1-1 0 0,0-2 1 0 0,0-35-52 0 0,-1 33 428 0 0,-7-69 485 0 0,11 73-728 0 0,-1 1 0 0 0,1-1 0 0 0,0 1 0 0 0,-1 0 1 0 0,1 0-1 0 0,-1 0 0 0 0,1 0 0 0 0,-1 0 1 0 0,4 3-1 0 0,71 66 82 0 0,-59-51 41 0 0,1-1 0 0 0,1-1 0 0 0,41 27-1 0 0,-61-89-1919 0 0,-9 7 1020 0 0,6 28-137 0 0,0 1 0 0 0,1-1 0 0 0,0 0 0 0 0,1 0 1 0 0,0 0-1 0 0,1 0 0 0 0,1-15 0 0 0,4 12-1999 0 0,-1 16 1548 0 0,0 19 361 0 0,5 137 366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22 1312 0 0,'0'0'6671'0'0,"-9"-4"-6353"0"0,2 1-223 0 0,0 0 0 0 0,0 0 0 0 0,-1 1 0 0 0,1 0-1 0 0,-1 0 1 0 0,1 1 0 0 0,-11-1 0 0 0,15 2-34 0 0,-1 0 0 0 0,1 0 0 0 0,0 1 0 0 0,0-1 0 0 0,0 1 0 0 0,0-1 0 0 0,0 1 0 0 0,0 0-1 0 0,0 1 1 0 0,0-1 0 0 0,0 0 0 0 0,0 1 0 0 0,1-1 0 0 0,-1 1 0 0 0,1 0 0 0 0,-1 0 0 0 0,1 0 0 0 0,-1 0 0 0 0,1 1-1 0 0,0-1 1 0 0,0 0 0 0 0,0 1 0 0 0,1 0 0 0 0,-3 4 0 0 0,2-4-40 0 0,0 0 0 0 0,1-1 0 0 0,-1 1 0 0 0,1 0 0 0 0,0 0 0 0 0,0 1 0 0 0,0-1 1 0 0,1 0-1 0 0,-1 0 0 0 0,1 0 0 0 0,-1 1 0 0 0,1-1 0 0 0,0 0 0 0 0,1 0 0 0 0,-1 1 0 0 0,0-1 0 0 0,1 0 0 0 0,0 0 0 0 0,0 0 0 0 0,0 0 1 0 0,0 0-1 0 0,0 0 0 0 0,0 0 0 0 0,1 0 0 0 0,0 0 0 0 0,-1 0 0 0 0,1-1 0 0 0,0 1 0 0 0,0-1 0 0 0,1 1 0 0 0,1 1 0 0 0,4 2-724 0 0,-1 0 0 0 0,1-1 0 0 0,0 0 0 0 0,1-1 0 0 0,-1 1-1 0 0,1-2 1 0 0,-1 1 0 0 0,1-1 0 0 0,15 3 0 0 0,-4-1-1779 0 0</inkml:trace>
  <inkml:trace contextRef="#ctx0" brushRef="#br0" timeOffset="1">202 129 1520 0 0,'0'0'7465'0'0,"-111"-25"-7349"0"0,97 23-116 0 0,1 1 0 0 0,-1-1-312 0 0,2 2-932 0 0,3 0-1345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5184 0 0,'0'0'5495'0'0,"2"15"-5475"0"0,19 193-1952 0 0,-16-199 93 0 0,0-8-1521 0 0,-1-1 876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2096 0 0,'0'0'6443'0'0,"2"16"-6058"0"0,1 50-56 0 0,-6-17 416 0 0,3-46-488 0 0,-1 0 0 0 0,1 1 1 0 0,-1-1-1 0 0,1 0 1 0 0,0 0-1 0 0,0 0 0 0 0,1 1 1 0 0,-1-1-1 0 0,1 0 0 0 0,0 4 1 0 0,1-5-162 0 0,-1-1 1 0 0,0 1-1 0 0,1-1 0 0 0,-1 0 1 0 0,0 0-1 0 0,1 0 0 0 0,-1 0 1 0 0,1 0-1 0 0,0 0 0 0 0,-1 0 1 0 0,1 0-1 0 0,0 0 0 0 0,0-1 1 0 0,-1 1-1 0 0,1-1 1 0 0,0 1-1 0 0,0-1 0 0 0,0 0 1 0 0,0 0-1 0 0,0 0 0 0 0,2 0 1 0 0,7 0-70 0 0,-1 0 1 0 0,1-1 0 0 0,0 0 0 0 0,-1-1-1 0 0,1 0 1 0 0,14-6 0 0 0,13-1-2016 0 0,1 4-3889 0 0,-27 5 239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0 996 0 0,'0'0'9634'0'0,"-17"2"-9431"0"0,6-1-156 0 0,0-1 1 0 0,-1 0 0 0 0,0 1 0 0 0,1 1 0 0 0,0 0 1 0 0,-1 1-1 0 0,1 0 0 0 0,0 0 0 0 0,0 1 0 0 0,-18 10 1 0 0,28-13-51 0 0,-1-1 0 0 0,1 1 0 0 0,-1 0 1 0 0,1 0-1 0 0,0 0 0 0 0,0 0 0 0 0,-1 0 1 0 0,1 0-1 0 0,0 0 0 0 0,0 0 0 0 0,0 1 1 0 0,0-1-1 0 0,0 0 0 0 0,1 1 0 0 0,-1-1 1 0 0,0 1-1 0 0,0-1 0 0 0,1 1 0 0 0,-1-1 1 0 0,1 1-1 0 0,0-1 0 0 0,-1 1 0 0 0,1-1 1 0 0,0 1-1 0 0,0 0 0 0 0,0-1 0 0 0,0 1 1 0 0,0-1-1 0 0,0 1 0 0 0,1 0 0 0 0,-1-1 0 0 0,0 1 1 0 0,1-1-1 0 0,-1 1 0 0 0,1-1 0 0 0,0 1 1 0 0,-1-1-1 0 0,1 1 0 0 0,0-1 0 0 0,0 0 1 0 0,0 0-1 0 0,0 1 0 0 0,0-1 0 0 0,0 0 1 0 0,0 0-1 0 0,1 0 0 0 0,-1 0 0 0 0,0 0 1 0 0,1 0-1 0 0,-1 0 0 0 0,2 0 0 0 0,7 6-209 0 0,1-1 0 0 0,0 0 0 0 0,0-1 0 0 0,0 0 0 0 0,16 4 0 0 0,1-2 172 0 0,47 17-141 0 0,-69-22 273 0 0,-1 0 0 0 0,0 0-1 0 0,0 1 1 0 0,0 0 0 0 0,0 0 0 0 0,0 0 0 0 0,-1 1-1 0 0,1 0 1 0 0,-1-1 0 0 0,6 8 0 0 0,-9-10-61 0 0,0 0 0 0 0,0 0 0 0 0,-1 0 1 0 0,1 0-1 0 0,-1 0 0 0 0,1 1 0 0 0,0-1 0 0 0,-1 0 1 0 0,0 0-1 0 0,1 0 0 0 0,-1 0 0 0 0,0 1 1 0 0,0-1-1 0 0,1 0 0 0 0,-1 0 0 0 0,0 1 0 0 0,0-1 1 0 0,0 0-1 0 0,-1 0 0 0 0,1 0 0 0 0,0 1 1 0 0,0-1-1 0 0,-1 0 0 0 0,1 0 0 0 0,0 0 0 0 0,-1 1 1 0 0,0 0-1 0 0,-1 1-39 0 0,0-1 0 0 0,0 0 0 0 0,0 0 1 0 0,-1 0-1 0 0,1 0 0 0 0,0-1 0 0 0,-1 1 0 0 0,0 0 1 0 0,1-1-1 0 0,-1 0 0 0 0,-3 2 0 0 0,-6 1-44 0 0,0-1-1 0 0,-1 1 1 0 0,1-2 0 0 0,-19 2 0 0 0,15-3 24 0 0,-7 2-28 0 0,1-2 1 0 0,-1 0 0 0 0,0-2 0 0 0,1-1-1 0 0,-44-8 1 0 0,65 10-24 0 0,0 0 1 0 0,0 0-1 0 0,1 0 0 0 0,-1 0 1 0 0,0 0-1 0 0,0 0 0 0 0,1-1 1 0 0,-1 1-1 0 0,0 0 0 0 0,0 0 1 0 0,1-1-1 0 0,-1 1 0 0 0,0-1 1 0 0,1 1-1 0 0,-1 0 0 0 0,0-1 1 0 0,1 1-1 0 0,-1-1 1 0 0,1 0-1 0 0,-1 1 0 0 0,1-1 1 0 0,-1 1-1 0 0,1-1 0 0 0,-1 0 1 0 0,1 1-1 0 0,0-1 0 0 0,-1 0 1 0 0,1 0-1 0 0,0 1 0 0 0,0-1 1 0 0,-1 0-1 0 0,1 0 0 0 0,0 1 1 0 0,0-1-1 0 0,0 0 0 0 0,0 0 1 0 0,0 0-1 0 0,0 1 0 0 0,0-1 1 0 0,0 0-1 0 0,0 0 0 0 0,1 0 1 0 0,0-2-276 0 0,1 1 1 0 0,-1 0 0 0 0,1 0 0 0 0,-1 0-1 0 0,1 1 1 0 0,0-1 0 0 0,0 0 0 0 0,0 1-1 0 0,0-1 1 0 0,0 1 0 0 0,0-1 0 0 0,4 0-1 0 0,11-6-1761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5:56.7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1 104 0 0,'0'0'2876'0'0,"6"18"24"0"0,-80 34-2752 0 0,152-52-590 0 0,525-26-1318 0 0,-560 28 1768 0 0,63 12 1 0 0,-28-2 228 0 0,187-3-472 0 0,-74-7-576 0 0,182 2 982 0 0,-207-6 76 0 0,186-3 680 0 0,218 0-282 0 0,-483 3-726 0 0,10 0 4 0 0,-34 5-3368 0 0,-51-2 2371 0 0,0 3 759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72 0 0,'0'0'9666'0'0,"-1"6"-9288"0"0,1 17 50 0 0,1 0 1 0 0,0 1-1 0 0,6 23 0 0 0,10 34-2232 0 0,-9-77-3900 0 0,-6-4 4448 0 0,2 0-1809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70 3392 0 0,'0'0'6096'0'0,"9"-10"-5867"0"0,27-27-92 0 0,-35 35-120 0 0,0 0-1 0 0,0 1 1 0 0,1-1 0 0 0,-1 0-1 0 0,1 1 1 0 0,-1 0-1 0 0,1-1 1 0 0,0 1-1 0 0,0 0 1 0 0,-1 0 0 0 0,1 0-1 0 0,0 0 1 0 0,0 0-1 0 0,0 0 1 0 0,0 1-1 0 0,0-1 1 0 0,0 1 0 0 0,0-1-1 0 0,0 1 1 0 0,1 0-1 0 0,-1 0 1 0 0,0 0-1 0 0,0 0 1 0 0,0 0 0 0 0,0 0-1 0 0,0 1 1 0 0,0-1-1 0 0,0 1 1 0 0,0-1-1 0 0,0 1 1 0 0,0 0 0 0 0,0 0-1 0 0,0 0 1 0 0,0 0-1 0 0,0 0 1 0 0,-1 0-1 0 0,1 0 1 0 0,0 1 0 0 0,-1-1-1 0 0,1 1 1 0 0,1 2-1 0 0,1 0 44 0 0,-1 1-1 0 0,0 0 1 0 0,0 0-1 0 0,0 0 1 0 0,-1 0 0 0 0,0 1-1 0 0,0-1 1 0 0,0 1-1 0 0,0-1 1 0 0,-1 1-1 0 0,0 0 1 0 0,0 7-1 0 0,-1-10-75 0 0,0 0 0 0 0,0 0 0 0 0,0 0 0 0 0,0 1 0 0 0,0-1 0 0 0,-1 0 0 0 0,0 0 0 0 0,1 0 0 0 0,-1 0 0 0 0,0 0 0 0 0,-1 0-1 0 0,1 0 1 0 0,0 0 0 0 0,-1-1 0 0 0,0 1 0 0 0,1 0 0 0 0,-1-1 0 0 0,0 1 0 0 0,-1-1 0 0 0,1 0 0 0 0,0 0 0 0 0,-1 0 0 0 0,1 0 0 0 0,-1 0 0 0 0,1 0-1 0 0,-1-1 1 0 0,0 1 0 0 0,0-1 0 0 0,0 0 0 0 0,0 1 0 0 0,0-2 0 0 0,0 1 0 0 0,0 0 0 0 0,0 0 0 0 0,0-1 0 0 0,-4 0 0 0 0,2 1-135 0 0,-42 2-491 0 0,45-3 309 0 0,0 0 0 0 0,-1 0 0 0 0,1 0 0 0 0,0 0 0 0 0,0-1 0 0 0,0 1 0 0 0,0-1 0 0 0,-1 1 0 0 0,1-1 0 0 0,0 0 0 0 0,0 0 0 0 0,0 0 0 0 0,0 0 1 0 0,1 0-1 0 0,-1 0 0 0 0,0-1 0 0 0,-2-1 0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1328 0 0,'0'0'7957'0'0,"1"-17"-7835"0"0,3-80 180 0 0,-3 93-250 0 0,0-1 1 0 0,0 1-1 0 0,0-1 1 0 0,1 1 0 0 0,0 0-1 0 0,0 0 1 0 0,0-1-1 0 0,5-6 1 0 0,-7 10-50 0 0,1 0 0 0 0,-1 1 1 0 0,1-1-1 0 0,-1 0 0 0 0,1 0 0 0 0,-1 0 1 0 0,1 1-1 0 0,0-1 0 0 0,-1 0 1 0 0,1 0-1 0 0,0 1 0 0 0,0-1 1 0 0,-1 1-1 0 0,1-1 0 0 0,0 1 0 0 0,0-1 1 0 0,0 1-1 0 0,0-1 0 0 0,0 1 1 0 0,0 0-1 0 0,0 0 0 0 0,0-1 1 0 0,0 1-1 0 0,0 0 0 0 0,0 0 1 0 0,0 0-1 0 0,0 0 0 0 0,0 0 0 0 0,0 0 1 0 0,0 0-1 0 0,-1 0 0 0 0,1 1 1 0 0,0-1-1 0 0,0 0 0 0 0,0 1 1 0 0,0-1-1 0 0,0 0 0 0 0,0 1 1 0 0,0-1-1 0 0,0 1 0 0 0,-1 0 0 0 0,1-1 1 0 0,0 1-1 0 0,0-1 0 0 0,-1 1 1 0 0,1 0-1 0 0,1 1 0 0 0,-1 0-78 0 0,1 1-1 0 0,0-1 0 0 0,-1 0 0 0 0,1 1 1 0 0,-1 0-1 0 0,0-1 0 0 0,0 1 0 0 0,0 0 1 0 0,0-1-1 0 0,0 1 0 0 0,-1 0 0 0 0,1 0 1 0 0,-1 0-1 0 0,0 0 0 0 0,0 0 1 0 0,0-1-1 0 0,0 1 0 0 0,0 0 0 0 0,-1 0 1 0 0,1 0-1 0 0,-1 0 0 0 0,0-1 0 0 0,0 1 1 0 0,-2 4-1 0 0,0 0 173 0 0,0-1 0 0 0,-1 0 0 0 0,0 0 1 0 0,0 0-1 0 0,-1 0 0 0 0,0-1 0 0 0,0 1 0 0 0,-7 5 1 0 0,57 8 710 0 0,-42-18-774 0 0,7 4 204 0 0,2 0 0 0 0,-1-1 0 0 0,0 0 0 0 0,1 0 0 0 0,0-2 0 0 0,0 1 0 0 0,0-1 0 0 0,12 0 0 0 0,44 15 18 0 0,-58-17-271 0 0,0 0 1 0 0,-1-1-1 0 0,1 0 1 0 0,-1-1-1 0 0,18-5 1 0 0,-25 7 2 0 0,0-1 0 0 0,0 0 0 0 0,0 1 0 0 0,-1-1 0 0 0,1 0 0 0 0,0 0 1 0 0,-1 0-1 0 0,1 0 0 0 0,-1 0 0 0 0,1 0 0 0 0,-1-1 0 0 0,1 1 1 0 0,-1 0-1 0 0,0-1 0 0 0,0 1 0 0 0,0-1 0 0 0,0 1 0 0 0,0-1 0 0 0,0 0 1 0 0,0 1-1 0 0,0-1 0 0 0,0 0 0 0 0,-1 0 0 0 0,1 1 0 0 0,-1-1 1 0 0,0 0-1 0 0,1 0 0 0 0,-1 0 0 0 0,0 0 0 0 0,0 0 0 0 0,0 0 0 0 0,0 1 1 0 0,0-1-1 0 0,-1 0 0 0 0,1 0 0 0 0,-1 0 0 0 0,0-3 0 0 0,-1 2-7 0 0,0 0 0 0 0,0 0 0 0 0,0 1 0 0 0,0-1 0 0 0,-1 0 0 0 0,1 1 0 0 0,-1-1 0 0 0,0 1-1 0 0,1 0 1 0 0,-1 0 0 0 0,0 0 0 0 0,0 0 0 0 0,-1 1 0 0 0,1-1 0 0 0,-4-1 0 0 0,-53-16-1179 0 0,57 18 954 0 0,-32-5-1647 0 0,34 6 1616 0 0,-1 0-1 0 0,1-1 1 0 0,0 1-1 0 0,-1 0 0 0 0,1 0 1 0 0,0 0-1 0 0,-1 0 1 0 0,1 0-1 0 0,0 1 1 0 0,-1-1-1 0 0,1 0 1 0 0,0 1-1 0 0,-1-1 0 0 0,1 1 1 0 0,0-1-1 0 0,0 1 1 0 0,0-1-1 0 0,-1 1 1 0 0,1 0-1 0 0,-1 1 1 0 0,0 6-2325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85 266 4804 0 0,'0'0'4295'0'0,"-4"-15"-3913"0"0,-2-9-286 0 0,-17-76 966 0 0,20 89-994 0 0,2 1 1 0 0,0-1-1 0 0,0 0 1 0 0,1 1-1 0 0,0-1 0 0 0,1 0 1 0 0,3-16-1 0 0,-3 25-50 0 0,0 0 1 0 0,0 1-1 0 0,0-1 0 0 0,0 1 0 0 0,0-1 0 0 0,1 1 0 0 0,-1-1 0 0 0,0 1 0 0 0,1 0 0 0 0,0 0 0 0 0,-1 0 0 0 0,1 0 0 0 0,-1 0 0 0 0,1 0 0 0 0,0 0 1 0 0,0 0-1 0 0,0 1 0 0 0,-1-1 0 0 0,1 1 0 0 0,0-1 0 0 0,0 1 0 0 0,0 0 0 0 0,0-1 0 0 0,0 1 0 0 0,0 0 0 0 0,0 0 0 0 0,0 1 0 0 0,3 0 0 0 0,0-1-41 0 0,-1 0 0 0 0,1 1 0 0 0,-1 0-1 0 0,1 0 1 0 0,-1 0 0 0 0,1 1-1 0 0,-1-1 1 0 0,0 1 0 0 0,0 0 0 0 0,0 0-1 0 0,6 4 1 0 0,-8-4-7 0 0,0 0 0 0 0,0 0 0 0 0,0 0 0 0 0,0 0 0 0 0,-1 0 0 0 0,1 0 0 0 0,-1 0 0 0 0,1 1 0 0 0,-1-1 0 0 0,0 1 0 0 0,0-1 0 0 0,0 1 0 0 0,0-1 0 0 0,0 1 0 0 0,0 0 0 0 0,-1-1 0 0 0,1 5 0 0 0,-1-5 7 0 0,0 0 0 0 0,-1 0 1 0 0,1 0-1 0 0,-1 0 1 0 0,1 0-1 0 0,-1 0 0 0 0,0 1 1 0 0,0-2-1 0 0,0 1 0 0 0,0 0 1 0 0,0 0-1 0 0,-1 0 0 0 0,1 0 1 0 0,0-1-1 0 0,-1 1 1 0 0,1 0-1 0 0,-3 1 0 0 0,-2 1-64 0 0,1 0-1 0 0,-1 0 1 0 0,0-1-1 0 0,-1 1 0 0 0,1-2 1 0 0,-1 1-1 0 0,1 0 1 0 0,-1-1-1 0 0,0-1 1 0 0,0 1-1 0 0,1-1 0 0 0,-10 1 1 0 0,-45-2-5977 0 0,50 0 3467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16 179 4316 0 0,'0'0'4287'0'0,"-2"-16"-4029"0"0,-1 4-246 0 0,0 0 66 0 0,1-1 0 0 0,0 1 0 0 0,0-1 1 0 0,1 0-1 0 0,1 1 0 0 0,0-1 0 0 0,1 0 1 0 0,3-16-1 0 0,-4 28-62 0 0,0 0 0 0 0,0 0 0 0 0,0 0 0 0 0,0 0 0 0 0,1 0 0 0 0,-1 0-1 0 0,0 0 1 0 0,1 0 0 0 0,-1 0 0 0 0,1 1 0 0 0,-1-1 0 0 0,1 0 0 0 0,0 0 0 0 0,-1 0 0 0 0,1 1 0 0 0,0-1 0 0 0,-1 0 0 0 0,1 1 0 0 0,0-1 0 0 0,0 1 0 0 0,-1-1 0 0 0,1 1 0 0 0,0-1-1 0 0,0 1 1 0 0,0 0 0 0 0,0-1 0 0 0,0 1 0 0 0,0 0 0 0 0,0 0 0 0 0,0-1 0 0 0,0 1 0 0 0,0 0 0 0 0,0 0 0 0 0,-1 0 0 0 0,1 0 0 0 0,0 0 0 0 0,0 0 0 0 0,0 1 0 0 0,0-1 0 0 0,0 0-1 0 0,0 0 1 0 0,0 1 0 0 0,0-1 0 0 0,1 1 0 0 0,0 1-46 0 0,0-1-1 0 0,-1 0 0 0 0,1 0 0 0 0,-1 1 1 0 0,1-1-1 0 0,-1 1 0 0 0,0 0 1 0 0,1-1-1 0 0,-1 1 0 0 0,0 0 1 0 0,0 0-1 0 0,0-1 0 0 0,0 1 0 0 0,-1 0 1 0 0,1 0-1 0 0,0 0 0 0 0,-1 0 1 0 0,1 0-1 0 0,-1 0 0 0 0,0 3 1 0 0,0-2 52 0 0,0-1 1 0 0,0 1 0 0 0,0 0 0 0 0,-1-1 0 0 0,0 1 0 0 0,1-1 0 0 0,-1 0 0 0 0,0 1-1 0 0,0-1 1 0 0,0 0 0 0 0,0 1 0 0 0,-1-1 0 0 0,1 0 0 0 0,0 0 0 0 0,-1 0 0 0 0,0 0 0 0 0,1 0-1 0 0,-1 0 1 0 0,0-1 0 0 0,0 1 0 0 0,0 0 0 0 0,0-1 0 0 0,-1 0 0 0 0,1 1 0 0 0,0-1 0 0 0,0 0-1 0 0,-3 1 1 0 0,9-2 45 0 0,0 0 0 0 0,1 0-1 0 0,-1 1 1 0 0,0-1 0 0 0,0 1 0 0 0,1 0-1 0 0,-1 0 1 0 0,0 1 0 0 0,0-1-1 0 0,0 1 1 0 0,0 0 0 0 0,-1 0 0 0 0,1 1-1 0 0,5 3 1 0 0,-2 1 217 0 0,0 0-1 0 0,0 1 1 0 0,0 0-1 0 0,7 13 1 0 0,17 19-591 0 0,-31-39 150 0 0,1-1 1 0 0,-1 0-1 0 0,1 1 0 0 0,-1-1 0 0 0,1 0 1 0 0,-1 1-1 0 0,1-1 0 0 0,-1 0 1 0 0,1 0-1 0 0,0 0 0 0 0,-1 1 0 0 0,1-1 1 0 0,-1 0-1 0 0,1 0 0 0 0,0 0 0 0 0,-1 0 1 0 0,1 0-1 0 0,0 0 0 0 0,-1 0 0 0 0,1 0 1 0 0,-1-1-1 0 0,1 1 0 0 0,0 0 0 0 0,-1 0 1 0 0,1 0-1 0 0,-1-1 0 0 0,1 1 1 0 0,-1 0-1 0 0,1-1 0 0 0,-1 1 0 0 0,1 0 1 0 0,-1-1-1 0 0,1 1 0 0 0,-1-1 0 0 0,1 0 1 0 0,6-5-2846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6977 0 0,'0'0'3996'0'0,"0"15"-3733"0"0,2 13-146 0 0,1 1 0 0 0,8 38 0 0 0,-11-67-193 0 0,0 1 0 0 0,0-1 0 0 0,0 1 0 0 0,0-1 0 0 0,1 1 0 0 0,-1-1 0 0 0,0 1 0 0 0,0-1 0 0 0,0 1 0 0 0,1-1 0 0 0,-1 0 0 0 0,0 1 0 0 0,1-1 0 0 0,-1 1 0 0 0,0-1 0 0 0,1 0 0 0 0,-1 1 0 0 0,0-1 0 0 0,1 0 1 0 0,-1 1-1 0 0,1-1 0 0 0,-1 0 0 0 0,1 0 0 0 0,-1 1 0 0 0,1-1 0 0 0,-1 0 0 0 0,0 0 0 0 0,1 0 0 0 0,-1 0 0 0 0,1 0 0 0 0,-1 0 0 0 0,1 0 0 0 0,-1 0 0 0 0,1 0 0 0 0,0 0 0 0 0,-1 0 0 0 0,1 0 0 0 0,-1 0 0 0 0,1 0 0 0 0,-1 0 0 0 0,0 0 0 0 0,1 0 0 0 0,-1-1 0 0 0,1 1 0 0 0,-1 0 0 0 0,1 0 0 0 0,-1-1 0 0 0,1 1 0 0 0,-1 0 0 0 0,0 0 0 0 0,1-1 0 0 0,-1 1 0 0 0,0-1 0 0 0,1 1 0 0 0,-1 0 0 0 0,0-1 0 0 0,1 0 0 0 0,20-24-4720 0 0,-13 12 2972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1860 0 0,'108'28'2000'0'0,"-106"-28"-1899"0"0,0 0-1 0 0,-1 1 1 0 0,1-1-1 0 0,0 1 1 0 0,0-1-1 0 0,-1 1 1 0 0,1 0 0 0 0,-1 0-1 0 0,1 0 1 0 0,-1 0-1 0 0,1 0 1 0 0,-1 0-1 0 0,1 0 1 0 0,-1 0-1 0 0,0 1 1 0 0,0-1-1 0 0,0 0 1 0 0,1 1-1 0 0,-1-1 1 0 0,-1 1-1 0 0,1-1 1 0 0,0 1-1 0 0,0 0 1 0 0,0-1-1 0 0,-1 1 1 0 0,1 0 0 0 0,-1 0-1 0 0,0-1 1 0 0,1 1-1 0 0,-1 3 1 0 0,2 5 317 0 0,0-5-130 0 0,1 0 0 0 0,-1 1 0 0 0,1-2 0 0 0,0 1 0 0 0,1 0 0 0 0,-1-1 0 0 0,1 1 0 0 0,0-1 1 0 0,0 0-1 0 0,0 0 0 0 0,1-1 0 0 0,7 5 0 0 0,-11-7-278 0 0,1 0 0 0 0,-1 0 0 0 0,1 0 0 0 0,0-1 0 0 0,-1 1 0 0 0,1 0 0 0 0,0-1 0 0 0,0 0 0 0 0,-1 1 0 0 0,1-1-1 0 0,0 0 1 0 0,0 0 0 0 0,0 0 0 0 0,0 0 0 0 0,-1 0 0 0 0,1 0 0 0 0,0-1 0 0 0,0 1 0 0 0,-1-1 0 0 0,1 1 0 0 0,0-1 0 0 0,0 1 0 0 0,-1-1 0 0 0,1 0 0 0 0,-1 0 0 0 0,1 0 0 0 0,-1 0 0 0 0,1 0 0 0 0,-1 0 0 0 0,1-1 0 0 0,-1 1 0 0 0,0 0 0 0 0,0-1 0 0 0,0 1 0 0 0,0-1 0 0 0,0 1 0 0 0,0-1 0 0 0,0 1 0 0 0,0-1-1 0 0,-1 0 1 0 0,1 1 0 0 0,0-3 0 0 0,0 2-25 0 0,0-1 1 0 0,0 1-1 0 0,0 0 0 0 0,0-1 0 0 0,0 1 0 0 0,-1-1 0 0 0,1 1 0 0 0,-1 0 0 0 0,0-1 0 0 0,1 1 0 0 0,-1-1 0 0 0,0 1 0 0 0,-1-1 1 0 0,1 1-1 0 0,0-1 0 0 0,-1 1 0 0 0,1-1 0 0 0,-1 1 0 0 0,0-1 0 0 0,0 1 0 0 0,0 0 0 0 0,0 0 0 0 0,0-1 0 0 0,0 1 0 0 0,-1 0 0 0 0,1 0 1 0 0,-1 0-1 0 0,0 0 0 0 0,1 1 0 0 0,-1-1 0 0 0,0 0 0 0 0,0 1 0 0 0,0-1 0 0 0,0 1 0 0 0,-3-2 0 0 0,0 0-247 0 0,0 1 0 0 0,-1 0-1 0 0,0-1 1 0 0,1 2-1 0 0,-1-1 1 0 0,0 1 0 0 0,0 0-1 0 0,0 0 1 0 0,0 0 0 0 0,0 1-1 0 0,0 0 1 0 0,0 0-1 0 0,-11 2 1 0 0,-4 6-3500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88 0 0,'0'0'12635'0'0,"1"11"-12299"0"0,3 34-86 0 0,17 142-170 0 0,-13-174-2181 0 0,-8-13 1924 0 0,0 1 0 0 0,0-1 0 0 0,1 0-1 0 0,-1 0 1 0 0,0 0 0 0 0,1 0 0 0 0,-1 0 0 0 0,0 1-1 0 0,1-1 1 0 0,-1 0 0 0 0,0 0 0 0 0,1 0-1 0 0,-1 0 1 0 0,0 0 0 0 0,1 0 0 0 0,-1 0 0 0 0,0 0-1 0 0,1 0 1 0 0,-1 0 0 0 0,0 0 0 0 0,0-1 0 0 0,1 1-1 0 0,-1 0 1 0 0,0 0 0 0 0,1 0 0 0 0,-1 0-1 0 0,0 0 1 0 0,1-1 0 0 0,-1 1 0 0 0,0 0 0 0 0,0 0-1 0 0,0 0 1 0 0,1-1 0 0 0,-1 1 0 0 0,0 0 0 0 0,0 0-1 0 0,1-1 1 0 0,-1 1 0 0 0,0 0 0 0 0,0-1-1 0 0,0 1 1 0 0,0 0 0 0 0,0-1 0 0 0,1 1 0 0 0,3-9-3093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 1012 0 0,'0'0'8047'0'0,"6"-11"-7766"0"0,21-34-124 0 0,-25 42-147 0 0,1 0 1 0 0,0 0 0 0 0,0 1-1 0 0,0 0 1 0 0,0-1-1 0 0,1 1 1 0 0,-1 0-1 0 0,1 1 1 0 0,-1-1-1 0 0,1 1 1 0 0,0-1 0 0 0,-1 1-1 0 0,1 0 1 0 0,0 0-1 0 0,0 1 1 0 0,0-1-1 0 0,0 1 1 0 0,-1 0 0 0 0,1 0-1 0 0,0 0 1 0 0,0 0-1 0 0,6 2 1 0 0,-7-2-17 0 0,0 1 26 0 0,0-1 1 0 0,0 1-1 0 0,-1 0 1 0 0,1-1-1 0 0,0 1 1 0 0,-1 1 0 0 0,1-1-1 0 0,-1 0 1 0 0,1 1-1 0 0,-1-1 1 0 0,1 1-1 0 0,-1 0 1 0 0,0 0 0 0 0,0-1-1 0 0,0 1 1 0 0,0 1-1 0 0,0-1 1 0 0,0 0-1 0 0,-1 0 1 0 0,1 1 0 0 0,-1-1-1 0 0,0 1 1 0 0,1 0-1 0 0,-1-1 1 0 0,0 1 0 0 0,-1 0-1 0 0,1-1 1 0 0,0 1-1 0 0,-1 0 1 0 0,1 3-1 0 0,-1-2-11 0 0,1 0 0 0 0,-1 0-1 0 0,0 0 1 0 0,0 0 0 0 0,0 0-1 0 0,0 0 1 0 0,-1 0 0 0 0,1 0-1 0 0,-1 0 1 0 0,0 0 0 0 0,-1 0-1 0 0,1 0 1 0 0,0-1-1 0 0,-1 1 1 0 0,0-1 0 0 0,0 1-1 0 0,0-1 1 0 0,-1 1 0 0 0,1-1-1 0 0,-6 6 1 0 0,3-6-83 0 0,0 0 0 0 0,0 1 0 0 0,-1-1 0 0 0,1-1 0 0 0,-1 1 0 0 0,1-1 0 0 0,-1 0-1 0 0,0-1 1 0 0,0 1 0 0 0,0-1 0 0 0,-6 1 0 0 0,-41 0-3907 0 0,52-2 3896 0 0,-11-6-3295 0 0,9 1 1402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4380 0 0,'0'0'2543'0'0,"3"14"-1975"0"0,-2-5-513 0 0,11 53 720 0 0,-11-57-583 0 0,1 0-1 0 0,-1 0 0 0 0,2 0 0 0 0,-1 0 1 0 0,0-1-1 0 0,1 1 0 0 0,0 0 0 0 0,0-1 1 0 0,0 0-1 0 0,0 0 0 0 0,1 0 0 0 0,4 4 1 0 0,-5-6-175 0 0,0 0 0 0 0,0-1 0 0 0,1 1 1 0 0,-1-1-1 0 0,0 1 0 0 0,1-1 1 0 0,-1 0-1 0 0,1 0 0 0 0,-1-1 0 0 0,1 1 1 0 0,-1-1-1 0 0,1 1 0 0 0,-1-1 0 0 0,1 0 1 0 0,0 0-1 0 0,-1-1 0 0 0,1 1 1 0 0,-1-1-1 0 0,1 0 0 0 0,-1 0 0 0 0,1 0 1 0 0,-1 0-1 0 0,0-1 0 0 0,1 1 0 0 0,-1-1 1 0 0,0 0-1 0 0,0 0 0 0 0,0 0 0 0 0,0 0 1 0 0,0-1-1 0 0,-1 1 0 0 0,1-1 1 0 0,-1 1-1 0 0,3-5 0 0 0,-2 4-46 0 0,0-1 1 0 0,0 0-1 0 0,0 1 0 0 0,0-1 0 0 0,-1 0 1 0 0,1-1-1 0 0,-1 1 0 0 0,0 0 0 0 0,-1-1 0 0 0,1 1 1 0 0,-1-1-1 0 0,0 1 0 0 0,0-1 0 0 0,0 0 1 0 0,0 0-1 0 0,-1 1 0 0 0,0-1 0 0 0,0 0 1 0 0,0 0-1 0 0,-1 1 0 0 0,0-1 0 0 0,1 0 1 0 0,-2 1-1 0 0,1-1 0 0 0,-3-7 0 0 0,1 9-1 0 0,1 0-1 0 0,-1-1 0 0 0,0 1 0 0 0,0 0 1 0 0,0 0-1 0 0,0 1 0 0 0,0-1 1 0 0,-1 1-1 0 0,1-1 0 0 0,-1 1 0 0 0,0 0 1 0 0,1 0-1 0 0,-1 1 0 0 0,0-1 1 0 0,-6-1-1 0 0,2 1-640 0 0,0 1 1 0 0,1 0 0 0 0,-1 0-1 0 0,0 0 1 0 0,0 1 0 0 0,1 0-1 0 0,-13 2 1 0 0,11 1-1506 0 0,3 4-250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00.3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1 144 0 0,'0'0'3612'0'0,"0"8"-3362"0"0,4 136 2188 0 0,-3-34-2912 0 0,-18 136 0 0 0,10-116 371 0 0,6-88 148 0 0,-9 70 0 0 0,2-51 411 0 0,4 0 0 0 0,4 92 0 0 0,1-62-326 0 0,-1-29-62 0 0,0-34-5018 0 0,0-24 2867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5653 0 0,'0'0'3527'0'0,"1"15"-3069"0"0,2 4-301 0 0,-1-10-37 0 0,-1 0 0 0 0,0 0 1 0 0,0 0-1 0 0,-1 0 0 0 0,-1 15 0 0 0,-2-6 448 0 0,3-14-408 0 0,-1 0-1 0 0,0 0 0 0 0,1 1 0 0 0,0-1 0 0 0,0 0 1 0 0,0 0-1 0 0,1 0 0 0 0,-1 0 0 0 0,2 5 0 0 0,-1-7-181 0 0,0-1 0 0 0,0 0 0 0 0,1 1 0 0 0,-1-1 0 0 0,0 0 0 0 0,0 0 0 0 0,1 1 0 0 0,-1-1 0 0 0,1 0 0 0 0,-1 0 0 0 0,1-1 0 0 0,-1 1 0 0 0,1 0-1 0 0,-1 0 1 0 0,1-1 0 0 0,0 1 0 0 0,-1-1 0 0 0,1 0 0 0 0,0 1 0 0 0,0-1 0 0 0,-1 0 0 0 0,1 0 0 0 0,0 0 0 0 0,0 0 0 0 0,-1 0 0 0 0,3-1-1 0 0,1 0-292 0 0,0 0 0 0 0,1 0 0 0 0,-1-1 0 0 0,0 0-1 0 0,0 0 1 0 0,0 0 0 0 0,-1 0 0 0 0,1-1 0 0 0,-1 0 0 0 0,1 0-1 0 0,-1 0 1 0 0,0-1 0 0 0,0 1 0 0 0,0-1 0 0 0,0 0-1 0 0,-1 0 1 0 0,0 0 0 0 0,0 0 0 0 0,0-1 0 0 0,0 0-1 0 0,-1 1 1 0 0,1-1 0 0 0,-1 0 0 0 0,0 0 0 0 0,-1 0 0 0 0,3-10 1332 0 0,-5 17-756 0 0,1 0-1 0 0,0 1 1 0 0,0-1 0 0 0,0 0-1 0 0,0 1 1 0 0,0-1-1 0 0,0 0 1 0 0,0 1 0 0 0,1-1-1 0 0,0 0 1 0 0,-1 0-1 0 0,1 1 1 0 0,0-1 0 0 0,0 0-1 0 0,0 0 1 0 0,3 4 0 0 0,0-2-182 0 0,1 0 0 0 0,1-1 0 0 0,-1 1 1 0 0,0-1-1 0 0,1 0 0 0 0,0-1 1 0 0,0 1-1 0 0,-1-1 0 0 0,1 0 1 0 0,1 0-1 0 0,-1-1 0 0 0,0 0 1 0 0,0 0-1 0 0,1-1 0 0 0,-1 1 1 0 0,0-1-1 0 0,1-1 0 0 0,7 0 0 0 0,-10 1-87 0 0,0 0 0 0 0,0-1 0 0 0,-1 1 0 0 0,1-1-1 0 0,0 0 1 0 0,0 0 0 0 0,-1 0 0 0 0,1 0 0 0 0,0-1-1 0 0,-1 1 1 0 0,1-1 0 0 0,-1 0 0 0 0,0 0-1 0 0,0 0 1 0 0,0-1 0 0 0,0 1 0 0 0,0-1 0 0 0,0 0-1 0 0,-1 1 1 0 0,1-1 0 0 0,-1 0 0 0 0,1-1-1 0 0,-1 1 1 0 0,0 0 0 0 0,-1-1 0 0 0,1 1 0 0 0,-1-1-1 0 0,1 1 1 0 0,-1-1 0 0 0,1-5 0 0 0,-2 6 8 0 0,0-1 1 0 0,0 1 0 0 0,0 0-1 0 0,-1-1 1 0 0,0 1 0 0 0,1 0-1 0 0,-1 0 1 0 0,0-1 0 0 0,0 1-1 0 0,-1 0 1 0 0,1 0 0 0 0,-1 0-1 0 0,1 0 1 0 0,-1 0 0 0 0,0 1-1 0 0,0-1 1 0 0,0 1 0 0 0,-1-1-1 0 0,1 1 1 0 0,-1 0 0 0 0,1-1-1 0 0,-1 1 1 0 0,0 0 0 0 0,1 1-1 0 0,-1-1 1 0 0,-5-2 0 0 0,2 2-193 0 0,1 0 1 0 0,-1 0-1 0 0,0 0 1 0 0,0 0 0 0 0,0 1-1 0 0,0 0 1 0 0,0 0-1 0 0,0 1 1 0 0,0 0 0 0 0,0 0-1 0 0,0 0 1 0 0,0 1-1 0 0,0-1 1 0 0,-8 3 0 0 0,13-2-46 0 0,-1 0 0 0 0,0-1 1 0 0,1 1-1 0 0,-1 0 1 0 0,1 0-1 0 0,0 0 0 0 0,-1-1 1 0 0,1 2-1 0 0,0-1 0 0 0,-1 0 1 0 0,1 0-1 0 0,0 0 0 0 0,-2 3 1 0 0,-3 8-2840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3196 0 0,'0'0'8096'0'0,"-37"0"-6964"0"0,32 0-1179 0 0,-1 0 0 0 0,1 1 0 0 0,-1-1 0 0 0,1 1 0 0 0,0 0 0 0 0,0 1 0 0 0,-1-1 0 0 0,1 1 0 0 0,-9 4 0 0 0,12-5 23 0 0,0 1-1 0 0,0-1 1 0 0,0 1-1 0 0,0-1 1 0 0,1 1-1 0 0,-1 0 0 0 0,0-1 1 0 0,1 1-1 0 0,-1 0 1 0 0,1 0-1 0 0,0 0 1 0 0,0 0-1 0 0,-1 1 1 0 0,1-1-1 0 0,0 0 0 0 0,1 0 1 0 0,-1 1-1 0 0,0-1 1 0 0,1 0-1 0 0,-1 1 1 0 0,1-1-1 0 0,0 1 1 0 0,0 2-1 0 0,-1 18-190 0 0,1-12 300 0 0,-1-1 0 0 0,1 1 1 0 0,1-1-1 0 0,0 1 0 0 0,3 13 0 0 0,-3-22-223 0 0,-1 0-1 0 0,1 0 1 0 0,0 0-1 0 0,0 0 1 0 0,0 0-1 0 0,0 0 1 0 0,0 0-1 0 0,0 0 1 0 0,1-1-1 0 0,-1 1 1 0 0,1 0-1 0 0,-1-1 1 0 0,1 1-1 0 0,0-1 1 0 0,-1 0-1 0 0,1 1 1 0 0,0-1-1 0 0,0 0 1 0 0,0 0-1 0 0,0 0 1 0 0,0 0-1 0 0,0 0 1 0 0,0-1-1 0 0,0 1 1 0 0,0-1 0 0 0,1 1-1 0 0,-1-1 1 0 0,0 0-1 0 0,0 0 1 0 0,4 0-1 0 0,18 0-4267 0 0,-12 0 1760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103 369 1964 0 0,'0'0'8141'0'0,"-90"-5"-8241"0"0,84 3-328 0 0,2-3-492 0 0,2-1-380 0 0,2-1-977 0 0,0 2-2043 0 0</inkml:trace>
  <inkml:trace contextRef="#ctx0" brushRef="#br0" timeOffset="1">110 145 6109 0 0,'0'0'3972'0'0,"-64"-94"-5320"0"0,60 76 24 0 0,2 1-624 0 0,2 1-1077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2984 0 0,'0'0'5801'0'0,"2"91"-5709"0"0,0-70 88 0 0,2 0 16 0 0,0-2-40 0 0,0-1-156 0 0,0-1-8 0 0,3-3-316 0 0,-3-3 76 0 0,0-3-504 0 0,2-1-456 0 0,-2-5-433 0 0,2 0-535 0 0,0-2-432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4028 0 0,'0'0'6625'0'0,"9"4"-6430"0"0,-1 0-177 0 0,0 1 1 0 0,-1 0 0 0 0,0 0-1 0 0,0 1 1 0 0,0 0-1 0 0,-1 0 1 0 0,0 0 0 0 0,0 1-1 0 0,-1 0 1 0 0,1 0 0 0 0,-1 0-1 0 0,-1 1 1 0 0,0 0-1 0 0,0 0 1 0 0,4 10 0 0 0,-6-13-13 0 0,1 2 103 0 0,0 1 0 0 0,-1-1 0 0 0,1 0 0 0 0,-1 1 0 0 0,-1 0-1 0 0,1 0 1 0 0,-1-1 0 0 0,-1 1 0 0 0,1 0 0 0 0,-1 0 0 0 0,-2 14-1 0 0,0-20-129 0 0,1 0-1 0 0,-1 0 1 0 0,0-1-1 0 0,1 1 0 0 0,-1 0 1 0 0,0-1-1 0 0,0 0 0 0 0,0 1 1 0 0,0-1-1 0 0,0 0 0 0 0,0 0 1 0 0,0 0-1 0 0,0 0 1 0 0,-1-1-1 0 0,1 1 0 0 0,0 0 1 0 0,0-1-1 0 0,-1 0 0 0 0,1 1 1 0 0,0-1-1 0 0,-1 0 0 0 0,1 0 1 0 0,-5-1-1 0 0,0 1-70 0 0,0 0 0 0 0,1-1 0 0 0,-1 0-1 0 0,0 0 1 0 0,0 0 0 0 0,-12-5 0 0 0,-22-20-1673 0 0,40 24 1461 0 0,-1 0 0 0 0,0 0 0 0 0,1 0 0 0 0,0 0 0 0 0,-1 0 1 0 0,1 0-1 0 0,0 0 0 0 0,0 0 0 0 0,0-1 0 0 0,0 1 0 0 0,0 0 1 0 0,1-1-1 0 0,-1 1 0 0 0,1-1 0 0 0,-1 1 0 0 0,1-1 1 0 0,0-2-1 0 0,0-7-1928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5124 0 0,'0'0'4232'0'0,"-18"5"-3902"0"0,-7 0-229 0 0,13-3-53 0 0,1 0 0 0 0,-1 1 0 0 0,1 1 0 0 0,-1-1-1 0 0,-14 9 1 0 0,23-11-42 0 0,0 0 0 0 0,0 0-1 0 0,0 0 1 0 0,1 1 0 0 0,-1-1 0 0 0,0 1-1 0 0,0 0 1 0 0,1 0 0 0 0,-1 0-1 0 0,1 0 1 0 0,0 1 0 0 0,0-1 0 0 0,0 1-1 0 0,0-1 1 0 0,0 1 0 0 0,0 0-1 0 0,0-1 1 0 0,1 1 0 0 0,0 0 0 0 0,-1 0-1 0 0,1 0 1 0 0,0 0 0 0 0,1 0-1 0 0,-1 1 1 0 0,0-1 0 0 0,1 0 0 0 0,0 0-1 0 0,0 0 1 0 0,0 1 0 0 0,0-1 0 0 0,0 0-1 0 0,0 0 1 0 0,1 1 0 0 0,0-1-1 0 0,0 0 1 0 0,2 6 0 0 0,-1-4-199 0 0,1-1 0 0 0,0 1 1 0 0,0 0-1 0 0,0-1 0 0 0,0 0 0 0 0,1 0 1 0 0,0 0-1 0 0,-1 0 0 0 0,2 0 0 0 0,-1-1 1 0 0,0 0-1 0 0,1 0 0 0 0,-1 0 0 0 0,1 0 0 0 0,0-1 1 0 0,0 0-1 0 0,0 0 0 0 0,0 0 0 0 0,0 0 1 0 0,0-1-1 0 0,10 1 0 0 0,5 0-1712 0 0,1-2-807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177 107 5144 0 0,'0'0'4509'0'0,"-119"-12"-4445"0"0,105 10-128 0 0,0-1 0 0 0,3-1-284 0 0,3-1-328 0 0,2 0-400 0 0,2 0-628 0 0,4-1-825 0 0,0-1-655 0 0</inkml:trace>
  <inkml:trace contextRef="#ctx0" brushRef="#br0" timeOffset="1">262 1 7913 0 0,'0'0'3561'0'0,"4"15"-3239"0"0,29 125 711 0 0,-33-138-1171 0 0,1 0 1 0 0,-1 0-1 0 0,1 0 0 0 0,0-1 0 0 0,0 1 0 0 0,0 0 1 0 0,0 0-1 0 0,0-1 0 0 0,0 1 0 0 0,1 0 0 0 0,-1-1 1 0 0,0 1-1 0 0,1-1 0 0 0,1 2 0 0 0,-2-3-244 0 0,1 1 1 0 0,-1-1-1 0 0,1 1 0 0 0,-1-1 0 0 0,0 0 0 0 0,1 0 0 0 0,-1 0 0 0 0,1 1 0 0 0,-1-1 1 0 0,1 0-1 0 0,-1-1 0 0 0,1 1 0 0 0,-1 0 0 0 0,1 0 0 0 0,-1-1 0 0 0,0 1 0 0 0,1-1 1 0 0,-1 1-1 0 0,1-1 0 0 0,1-1 0 0 0,9-4-2361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28 7457 0 0,'0'0'3337'0'0,"-20"1"-3155"0"0,-8 2-134 0 0,7-1 36 0 0,0-1-1 0 0,-31-1 0 0 0,-5-9-228 0 0,53 8-150 0 0,0 0 0 0 0,0 0-1 0 0,0 0 1 0 0,0-1 0 0 0,1 0 0 0 0,-1 0 0 0 0,0 0-1 0 0,1 0 1 0 0,-1 0 0 0 0,1-1 0 0 0,-5-4 0 0 0</inkml:trace>
  <inkml:trace contextRef="#ctx0" brushRef="#br0" timeOffset="1">183 53 2764 0 0,'0'0'7137'0'0,"8"16"-6570"0"0,-6-12-573 0 0,11 25 423 0 0,0 1 1 0 0,-2 0-1 0 0,7 35 1 0 0,-16-55-539 0 0,7 23 153 0 0,-8-32-217 0 0,-1 0 0 0 0,1 0 0 0 0,-1 0 0 0 0,1 0 0 0 0,0 0 0 0 0,-1 0 0 0 0,1 0 0 0 0,0-1-1 0 0,-1 1 1 0 0,1 0 0 0 0,0-1 0 0 0,0 1 0 0 0,0 0 0 0 0,0-1 0 0 0,0 1 0 0 0,0-1 0 0 0,0 0-1 0 0,0 1 1 0 0,0-1 0 0 0,0 0 0 0 0,0 1 0 0 0,0-1 0 0 0,0 0 0 0 0,0 0 0 0 0,0 0 0 0 0,0 0-1 0 0,0 0 1 0 0,2 0 0 0 0,5-2-2662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24 4548 0 0,'0'0'4357'0'0,"-106"-11"-4293"0"0,85 9-12 0 0,5-1-52 0 0,-1-1-72 0 0,1 3-316 0 0,5-1-388 0 0,-1 2-252 0 0,6 0-469 0 0,2 0-811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68 107 4244 0 0,'0'0'3910'0'0,"12"-15"-3751"0"0,34-45-67 0 0,-44 57-20 0 0,0-1 0 0 0,0 1 0 0 0,1 0 0 0 0,-1 1 0 0 0,1-1 0 0 0,-1 0 0 0 0,1 1 0 0 0,0-1 0 0 0,0 1 0 0 0,3-2 0 0 0,-5 4-61 0 0,0 0 1 0 0,0 0 0 0 0,0 1 0 0 0,0-1-1 0 0,0 0 1 0 0,0 0 0 0 0,0 1 0 0 0,0-1 0 0 0,0 1-1 0 0,0-1 1 0 0,0 1 0 0 0,0-1 0 0 0,0 1-1 0 0,-1-1 1 0 0,1 1 0 0 0,0 0 0 0 0,0 0 0 0 0,-1-1-1 0 0,1 1 1 0 0,0 0 0 0 0,-1 0 0 0 0,1 0 0 0 0,-1 0-1 0 0,1-1 1 0 0,-1 2 0 0 0,14 17 124 0 0,-2-1 0 0 0,-1 1 0 0 0,0 1 0 0 0,-1 0 0 0 0,10 32 0 0 0,-20-52-139 0 0,1 0 0 0 0,-1 1-1 0 0,0-1 1 0 0,0 0 0 0 0,0 1 0 0 0,0-1 0 0 0,1 1-1 0 0,-1-1 1 0 0,0 0 0 0 0,0 1 0 0 0,0-1 0 0 0,0 1-1 0 0,0-1 1 0 0,0 1 0 0 0,0-1 0 0 0,0 0 0 0 0,0 1-1 0 0,0-1 1 0 0,0 1 0 0 0,-1-1 0 0 0,1 1 0 0 0,0-1-1 0 0,0 0 1 0 0,0 1 0 0 0,0-1 0 0 0,-1 0 0 0 0,1 1-1 0 0,0-1 1 0 0,0 1 0 0 0,-1-1 0 0 0,1 0 0 0 0,0 0-1 0 0,-1 1 1 0 0,1-1 0 0 0,0 0 0 0 0,-1 0 0 0 0,1 1-1 0 0,0-1 1 0 0,-1 0 0 0 0,0 1 0 0 0,-21-5 75 0 0,-22-17 136 0 0,21 5-214 0 0,15 9-33 0 0,-2 1 0 0 0,1 0-1 0 0,-1 1 1 0 0,-18-8 0 0 0,25 12-29 0 0,-1 0-1 0 0,1 0 1 0 0,-1 0 0 0 0,1 1-1 0 0,-1 0 1 0 0,1-1-1 0 0,-1 1 1 0 0,0 1 0 0 0,1-1-1 0 0,-1 0 1 0 0,1 1 0 0 0,0 0-1 0 0,-1 0 1 0 0,1 0 0 0 0,-1 0-1 0 0,1 1 1 0 0,0-1 0 0 0,0 1-1 0 0,-4 2 1 0 0,-14 9-4407 0 0,17-8 447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01.5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1652 1 736 0 0,'0'0'3080'0'0,"-12"0"-2868"0"0,-77 1 171 0 0,1 5-1 0 0,-116 21 0 0 0,12-1-20 0 0,56-9 93 0 0,-208 52 0 0 0,263-51-2 0 0,-146 15 0 0 0,208-30-299 0 0,-1 1 0 0 0,-33 10 0 0 0,-11 3-277 0 0,16-14-234 0 0,5-2-967 0 0,18 6-2742 0 0,21-5 3008 0 0,2 1 171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22 272 592 0 0,'0'0'9011'0'0,"-6"-50"-7830"0"0,2-15-602 0 0,2 45-527 0 0,1 0-1 0 0,0 0 1 0 0,5-38 0 0 0,-3 56-32 0 0,-1-1 0 0 0,1 1 0 0 0,-1-1 0 0 0,1 0-1 0 0,0 1 1 0 0,0 0 0 0 0,0-1 0 0 0,0 1 0 0 0,1 0 0 0 0,-1-1 0 0 0,3-2 0 0 0,-3 4-18 0 0,0 1 0 0 0,-1-1 0 0 0,1 1-1 0 0,0-1 1 0 0,0 1 0 0 0,-1-1 0 0 0,1 1 0 0 0,0-1-1 0 0,0 1 1 0 0,0-1 0 0 0,0 1 0 0 0,0 0 0 0 0,0 0-1 0 0,0 0 1 0 0,0-1 0 0 0,-1 1 0 0 0,1 0 0 0 0,0 0 0 0 0,0 0-1 0 0,0 0 1 0 0,2 1 0 0 0,-1 0-48 0 0,1 0 1 0 0,-1 0-1 0 0,1 0 0 0 0,-1 1 1 0 0,0-1-1 0 0,1 1 0 0 0,-1 0 1 0 0,0 0-1 0 0,0 0 0 0 0,0 0 1 0 0,0 0-1 0 0,-1 0 0 0 0,1 0 1 0 0,-1 0-1 0 0,1 1 0 0 0,-1-1 1 0 0,0 1-1 0 0,0-1 0 0 0,2 5 1 0 0,8 27-203 0 0,8 50 0 0 0,-12-51 316 0 0,20 58 0 0 0,-23-88-1560 0 0,1-12 1121 0 0,0-10 311 0 0,-5 14 69 0 0,0 0-1 0 0,0 0 1 0 0,-1 0 0 0 0,1 0 0 0 0,-1 0-1 0 0,0 0 1 0 0,0 0 0 0 0,-1 1 0 0 0,0-1-1 0 0,1 0 1 0 0,-1 1 0 0 0,-4-6 0 0 0,4 8 40 0 0,0-1 1 0 0,-1 1-1 0 0,1-1 1 0 0,-1 1-1 0 0,0 0 1 0 0,0 0-1 0 0,0 0 1 0 0,0 0-1 0 0,0 0 1 0 0,0 1-1 0 0,-1-1 1 0 0,1 1-1 0 0,-1 0 1 0 0,1 0-1 0 0,0 0 1 0 0,-1 1-1 0 0,-6-1 1 0 0,-61-1-1857 0 0,56 2-1340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3436 0 0,'0'0'4939'0'0,"0"15"-4643"0"0,0 7-255 0 0,-2 13 1011 0 0,5 50 0 0 0,-2-78-919 0 0,0-1 0 0 0,1 1 0 0 0,-1 0 0 0 0,1-1 0 0 0,1 0 0 0 0,-1 1 1 0 0,1-1-1 0 0,0 0 0 0 0,1 0 0 0 0,-1-1 0 0 0,1 1 0 0 0,0-1 0 0 0,5 6 1 0 0,-6-9-121 0 0,0 1 0 0 0,0-1 0 0 0,0 0 0 0 0,0 0 0 0 0,0 0 0 0 0,0 0 0 0 0,0 0 0 0 0,1-1 0 0 0,-1 0 0 0 0,1 1 0 0 0,-1-1 0 0 0,1 0 0 0 0,-1-1 0 0 0,1 1 0 0 0,0-1 0 0 0,-1 1 0 0 0,1-1 0 0 0,0 0 0 0 0,-1-1 0 0 0,1 1 0 0 0,0-1 0 0 0,-1 1 0 0 0,1-1 0 0 0,0 0 0 0 0,5-3 0 0 0,-4 2-52 0 0,-1-1 0 0 0,0 1 1 0 0,-1-1-1 0 0,1 0 0 0 0,0-1 0 0 0,-1 1 0 0 0,0 0 1 0 0,1-1-1 0 0,-1 0 0 0 0,-1 0 0 0 0,1 0 1 0 0,0 0-1 0 0,-1 0 0 0 0,0 0 0 0 0,0-1 1 0 0,-1 1-1 0 0,1-1 0 0 0,-1 0 0 0 0,0 1 0 0 0,1-6 1 0 0,0-2-325 0 0,0 0 1 0 0,-1 0 0 0 0,0 0-1 0 0,-1 1 1 0 0,0-1 0 0 0,-1 0-1 0 0,-2-14 1 0 0,-4 5-4804 0 0,7 15 2331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 0 0,'0'0'8594'0'0,"0"16"-7992"0"0,5 146 1182 0 0,-5-157-1746 0 0,0-1-67 0 0,0 0-1 0 0,0 1 1 0 0,0-1 0 0 0,1 0-1 0 0,0 0 1 0 0,-1 0-1 0 0,2 0 1 0 0,-1 0-1 0 0,3 7 1 0 0,-3-12-280 0 0,1 1 1 0 0,-1 0-1 0 0,1-1 1 0 0,-1 1 0 0 0,0 0-1 0 0,0-1 1 0 0,1 1-1 0 0,-1-1 1 0 0,0 0-1 0 0,0 1 1 0 0,0-1 0 0 0,1 0-1 0 0,-1 0 1 0 0,0 0-1 0 0,0 0 1 0 0,0 0-1 0 0,0 0 1 0 0,-1 0 0 0 0,1 0-1 0 0,0 0 1 0 0,0 0-1 0 0,-1-1 1 0 0,2-1-1 0 0,1-1-990 0 0,6-8-1391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 3592 0 0,'0'0'5721'0'0,"-123"3"-5565"0"0,104-3-104 0 0,3 0-52 0 0,-1 0-132 0 0,5 0-204 0 0,0-3-196 0 0,4 3-232 0 0,1 0-316 0 0,3-2-377 0 0</inkml:trace>
  <inkml:trace contextRef="#ctx0" brushRef="#br0" timeOffset="1">216 112 896 0 0,'0'0'6953'0'0,"5"15"-6225"0"0,19 49-57 0 0,-23-61-532 0 0,0 0 0 0 0,0 0 0 0 0,1 0 0 0 0,-1 0 0 0 0,1 0 0 0 0,0 0 0 0 0,0 0 0 0 0,0 0 0 0 0,0-1 0 0 0,1 1 0 0 0,-1-1 0 0 0,1 1 0 0 0,-1-1 0 0 0,1 0 0 0 0,0 0 0 0 0,4 2 0 0 0,-5-3-119 0 0,0-1 0 0 0,1 1-1 0 0,-1-1 1 0 0,0 1 0 0 0,1-1 0 0 0,-1 0-1 0 0,0 0 1 0 0,1 0 0 0 0,-1 0 0 0 0,0 0-1 0 0,1-1 1 0 0,-1 1 0 0 0,0-1-1 0 0,0 1 1 0 0,1-1 0 0 0,-1 0 0 0 0,0 0-1 0 0,2-1 1 0 0,0 0-49 0 0,1-1 0 0 0,-1 0-1 0 0,-1 1 1 0 0,1-2 0 0 0,0 1-1 0 0,-1 0 1 0 0,0-1 0 0 0,1 1 0 0 0,-1-1-1 0 0,-1 0 1 0 0,1 0 0 0 0,0 0-1 0 0,-1-1 1 0 0,0 1 0 0 0,0 0 0 0 0,-1-1-1 0 0,1 1 1 0 0,1-7 0 0 0,-3 5 30 0 0,1 0-1 0 0,-1 0 1 0 0,-1 1 0 0 0,1-1 0 0 0,-1 0 0 0 0,0 0-1 0 0,0 1 1 0 0,-1-1 0 0 0,1 0 0 0 0,-1 1 0 0 0,0 0-1 0 0,-1-1 1 0 0,1 1 0 0 0,-1 0 0 0 0,0 0 0 0 0,-1 0-1 0 0,1 1 1 0 0,-1-1 0 0 0,0 1 0 0 0,0 0 0 0 0,0 0-1 0 0,-1 0 1 0 0,1 1 0 0 0,-1-1 0 0 0,0 1 0 0 0,0 0 0 0 0,0 1-1 0 0,0-1 1 0 0,-1 1 0 0 0,1 0 0 0 0,0 0 0 0 0,-12-2-1 0 0,-22-1-1300 0 0,37 4 1089 0 0,1 1-1 0 0,-1 0 1 0 0,0 0 0 0 0,1 0 0 0 0,-1 0-1 0 0,0 0 1 0 0,1 0 0 0 0,-1 0 0 0 0,0 1-1 0 0,1-1 1 0 0,-1 0 0 0 0,1 1-1 0 0,-1 0 1 0 0,1-1 0 0 0,-1 1 0 0 0,1 0-1 0 0,-1 0 1 0 0,1 0 0 0 0,-3 1 0 0 0,1 7-2264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2736 0 0,'0'0'7802'0'0,"-16"15"-7576"0"0,-47 46-108 0 0,59-58-112 0 0,1 1 0 0 0,0-1 1 0 0,-1 1-1 0 0,1 0 0 0 0,1 0 1 0 0,-1 0-1 0 0,1 0 1 0 0,-1 0-1 0 0,1 0 0 0 0,0 1 1 0 0,-2 7-1 0 0,4-10-26 0 0,0 0 1 0 0,-1 0-1 0 0,1 0 0 0 0,0 1 1 0 0,0-1-1 0 0,1 0 1 0 0,-1 0-1 0 0,0 0 0 0 0,1 0 1 0 0,-1 0-1 0 0,1 0 0 0 0,0 0 1 0 0,-1 0-1 0 0,1-1 1 0 0,0 1-1 0 0,0 0 0 0 0,0 0 1 0 0,3 2-1 0 0,0 0-48 0 0,-1-1-1 0 0,1 0 1 0 0,0 0 0 0 0,0 0-1 0 0,0-1 1 0 0,1 1 0 0 0,-1-1-1 0 0,1 0 1 0 0,-1 0 0 0 0,1-1-1 0 0,0 1 1 0 0,0-1 0 0 0,-1 0-1 0 0,1-1 1 0 0,0 1 0 0 0,7-1 0 0 0,-5 0-34 0 0,-1-1 0 0 0,1 0 1 0 0,0 0-1 0 0,-1-1 1 0 0,0 0-1 0 0,1 0 1 0 0,-1 0-1 0 0,0-1 0 0 0,0 0 1 0 0,0 0-1 0 0,0-1 1 0 0,-1 1-1 0 0,1-1 1 0 0,-1 0-1 0 0,0-1 0 0 0,0 1 1 0 0,0-1-1 0 0,-1 0 1 0 0,0-1-1 0 0,0 1 0 0 0,0-1 1 0 0,-1 1-1 0 0,1-1 1 0 0,-1 0-1 0 0,3-10 1 0 0,-7 19 417 0 0,0 1 0 0 0,1-1 1 0 0,-1 0-1 0 0,1 1 1 0 0,0-1-1 0 0,0 1 0 0 0,0-1 1 0 0,0 1-1 0 0,1-1 0 0 0,-1 1 1 0 0,1-1-1 0 0,2 7 1 0 0,-2-7-272 0 0,1 0 0 0 0,-1 0 0 0 0,1 0 0 0 0,-1 0 1 0 0,1 0-1 0 0,0 0 0 0 0,0 0 0 0 0,1-1 0 0 0,-1 1 0 0 0,0-1 1 0 0,1 1-1 0 0,0-1 0 0 0,-1 0 0 0 0,1 0 0 0 0,0 0 1 0 0,0-1-1 0 0,0 1 0 0 0,0-1 0 0 0,0 1 0 0 0,1-1 1 0 0,-1 0-1 0 0,0 0 0 0 0,1 0 0 0 0,-1-1 0 0 0,7 1 0 0 0,-7 0-55 0 0,0-1 0 0 0,0 0-1 0 0,1 0 1 0 0,-1 0 0 0 0,0 0-1 0 0,1 0 1 0 0,-1-1 0 0 0,0 1-1 0 0,1-1 1 0 0,-1 0 0 0 0,0 0-1 0 0,0 0 1 0 0,0 0 0 0 0,0-1-1 0 0,0 1 1 0 0,5-5 0 0 0,-6 4-26 0 0,0-1 0 0 0,-1 0 1 0 0,1 1-1 0 0,-1-1 0 0 0,1 0 1 0 0,-1 0-1 0 0,0 0 0 0 0,0 0 1 0 0,0 0-1 0 0,-1 0 1 0 0,1 0-1 0 0,-1 0 0 0 0,1-1 1 0 0,-1 1-1 0 0,0 0 0 0 0,-1 0 1 0 0,0-6-1 0 0,1 6 23 0 0,-1 0 0 0 0,0 0-1 0 0,0 1 1 0 0,0-1 0 0 0,0 0 0 0 0,0 1-1 0 0,-1-1 1 0 0,1 1 0 0 0,-1-1 0 0 0,0 1-1 0 0,0 0 1 0 0,1 0 0 0 0,-1 0 0 0 0,-1 0 0 0 0,1 0-1 0 0,0 0 1 0 0,0 0 0 0 0,-1 1 0 0 0,1-1-1 0 0,-1 1 1 0 0,1 0 0 0 0,-1-1 0 0 0,-5 0-1 0 0,-31-9-1602 0 0,4 7-3740 0 0,26 4 1465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1 273 560 0 0,'0'0'8063'0'0,"0"-15"-7741"0"0,0-180 1776 0 0,25 218-2297 0 0,-6 1 12 0 0,30 32 232 0 0,-45-53 101 0 0,-1 0 0 0 0,0 0 0 0 0,1-1 0 0 0,-1 0 0 0 0,1 1 0 0 0,0-1-1 0 0,0-1 1 0 0,0 1 0 0 0,0 0 0 0 0,0-1 0 0 0,0 0 0 0 0,0 0 0 0 0,0 0 0 0 0,8 0 0 0 0,-12-1-357 0 0,-1-60-316 0 0,0-16-1143 0 0,3 27-4637 0 0,0 40 3359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0 572 0 0,'0'0'9015'0'0,"2"17"-8346"0"0,19 158 1657 0 0,-10-121-2937 0 0,6-24-4196 0 0,-6-19-705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1736 0 0,'0'0'6803'0'0,"0"5"-6252"0"0,2 55 1164 0 0,-3-44-1436 0 0,0 0 0 0 0,2 0 1 0 0,0-1-1 0 0,1 1 1 0 0,7 27-1 0 0,-8-39-298 0 0,1 0-1 0 0,-1 0 1 0 0,1 0-1 0 0,0-1 1 0 0,1 1-1 0 0,-1-1 1 0 0,0 1-1 0 0,1-1 1 0 0,0 0-1 0 0,0 0 1 0 0,0 0-1 0 0,0 0 1 0 0,0 0-1 0 0,1-1 1 0 0,-1 0-1 0 0,1 1 1 0 0,-1-1 0 0 0,1 0-1 0 0,0-1 1 0 0,0 1-1 0 0,0-1 1 0 0,0 0-1 0 0,0 0 1 0 0,0 0-1 0 0,0 0 1 0 0,1-1-1 0 0,4 1 1 0 0,-6-1-17 0 0,0 0 1 0 0,0 0 0 0 0,0 0 0 0 0,0 0-1 0 0,0 0 1 0 0,0 0 0 0 0,0-1 0 0 0,0 1-1 0 0,0-1 1 0 0,0 0 0 0 0,-1 0-1 0 0,1 0 1 0 0,0 0 0 0 0,0-1 0 0 0,-1 1-1 0 0,1-1 1 0 0,-1 1 0 0 0,0-1 0 0 0,1 0-1 0 0,-1 0 1 0 0,0 0 0 0 0,2-3-1 0 0,0-1-14 0 0,-1 0 0 0 0,0 0 0 0 0,0-1 0 0 0,0 1 0 0 0,-1-1 0 0 0,0 1 0 0 0,0-1 0 0 0,1-11 0 0 0,0 4-63 0 0,-1-1 0 0 0,-1 1 0 0 0,-1-1 1 0 0,0 1-1 0 0,-2-17 0 0 0,2 25-302 0 0,-1 0-1 0 0,-1 0 1 0 0,1 0-1 0 0,-1 0 1 0 0,0 0 0 0 0,0 0-1 0 0,0 1 1 0 0,-1-1-1 0 0,0 1 1 0 0,0-1-1 0 0,0 1 1 0 0,-1 0 0 0 0,0 0-1 0 0,-7-7 1 0 0,7 10-1396 0 0,1 2-128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2964 0 0,'0'0'6555'0'0,"-13"4"-6424"0"0,-1 0-104 0 0,1 1-1 0 0,-1 0 1 0 0,1 1-1 0 0,-22 14 1 0 0,30-18-23 0 0,1 1 0 0 0,0 0 0 0 0,0 0 0 0 0,1 1 0 0 0,-1-1 0 0 0,1 1 0 0 0,-1 0 0 0 0,1 0 1 0 0,0 0-1 0 0,1 0 0 0 0,-1 0 0 0 0,1 1 0 0 0,0-1 0 0 0,0 1 0 0 0,0 0 0 0 0,0-1 0 0 0,1 1 0 0 0,0 0 1 0 0,0 0-1 0 0,0 0 0 0 0,0 6 0 0 0,2-7-26 0 0,0 0 1 0 0,-1 0-1 0 0,1 0 1 0 0,1 0-1 0 0,-1 0 0 0 0,0 0 1 0 0,1 0-1 0 0,0 0 1 0 0,0-1-1 0 0,0 1 0 0 0,0-1 1 0 0,1 1-1 0 0,-1-1 1 0 0,1 0-1 0 0,0 0 1 0 0,0 0-1 0 0,0 0 0 0 0,1 0 1 0 0,-1-1-1 0 0,0 0 1 0 0,1 1-1 0 0,0-1 0 0 0,-1-1 1 0 0,1 1-1 0 0,0 0 1 0 0,0-1-1 0 0,7 2 1 0 0,-6-1-15 0 0,2-1 1 0 0,-1 1 0 0 0,0-1 0 0 0,0 0 0 0 0,0 0 0 0 0,0-1 0 0 0,1 0 0 0 0,-1 0 0 0 0,0-1 0 0 0,0 1 0 0 0,1-1 0 0 0,-1-1 0 0 0,0 1-1 0 0,0-1 1 0 0,0 0 0 0 0,-1 0 0 0 0,1-1 0 0 0,7-4 0 0 0,-12 7 23 0 0,-1-1 0 0 0,1 1 0 0 0,0-1 0 0 0,-1 1 1 0 0,1-1-1 0 0,0 0 0 0 0,-1 0 0 0 0,1 1 0 0 0,0-1 0 0 0,-1 0 0 0 0,1 0 0 0 0,-1 0 0 0 0,0 1 0 0 0,1-1 0 0 0,-1 0 1 0 0,0 0-1 0 0,1 0 0 0 0,-1 0 0 0 0,0 0 0 0 0,0 0 0 0 0,0 0 0 0 0,0 0 0 0 0,0 0 0 0 0,0 0 0 0 0,0 0 0 0 0,0 1 0 0 0,0-1 1 0 0,0 0-1 0 0,-1 0 0 0 0,1 0 0 0 0,0 0 0 0 0,-1 0 0 0 0,1 0 0 0 0,0 0 0 0 0,-1 1 0 0 0,1-1 0 0 0,-1 0 0 0 0,1 0 0 0 0,-1 0 1 0 0,0 1-1 0 0,1-1 0 0 0,-1 0 0 0 0,0 1 0 0 0,0-1 0 0 0,1 1 0 0 0,-1-1 0 0 0,0 1 0 0 0,0-1 0 0 0,0 1 0 0 0,-1-1 1 0 0,-2-2 57 0 0,0 1 1 0 0,0 0 0 0 0,0 0 0 0 0,-1 0-1 0 0,1 0 1 0 0,-1 1 0 0 0,1-1 0 0 0,-1 1-1 0 0,-7-1 1151 0 0,60 2 7 0 0,8-2-3248 0 0,-33 0-870 0 0,-18 2 583 0 0,-135 4-1196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34 265 4328 0 0,'0'0'3566'0'0,"-1"-17"-3217"0"0,0-150 923 0 0,1 161-1180 0 0,3-46 132 0 0,-3 51-192 0 0,0 0 0 0 0,0 0-1 0 0,0 0 1 0 0,0 0 0 0 0,0 0 0 0 0,0 1 0 0 0,0-1 0 0 0,1 0 0 0 0,-1 0 0 0 0,0 0 0 0 0,1 0 0 0 0,-1 1 0 0 0,0-1 0 0 0,1 0 0 0 0,-1 0 0 0 0,1 0 0 0 0,-1 1 0 0 0,1-1 0 0 0,-1 0-1 0 0,1 1 1 0 0,0-1 0 0 0,-1 1 0 0 0,1-1 0 0 0,0 1 0 0 0,0-1 0 0 0,-1 1 0 0 0,1-1 0 0 0,0 1 0 0 0,0 0 0 0 0,0-1 0 0 0,-1 1 0 0 0,1 0 0 0 0,0 0 0 0 0,0-1 0 0 0,0 1 0 0 0,0 0 0 0 0,0 0-1 0 0,0 0 1 0 0,-1 0 0 0 0,1 0 0 0 0,0 0 0 0 0,0 1 0 0 0,0-1 0 0 0,0 0 0 0 0,0 0 0 0 0,-1 1 0 0 0,1-1 0 0 0,0 0 0 0 0,0 1 0 0 0,1 0 0 0 0,1 3-97 0 0,1 0 0 0 0,-1 1 0 0 0,1 0 0 0 0,-1 0 0 0 0,-1 0 0 0 0,1 0 1 0 0,-1 0-1 0 0,0 0 0 0 0,0 1 0 0 0,0-1 0 0 0,-1 1 0 0 0,0-1 0 0 0,1 10 0 0 0,7 19-19 0 0,1-3 83 0 0,-5-16 82 0 0,0-1 0 0 0,14 27-1 0 0,-78-58 100 0 0,47 14-543 0 0,-37-15 788 0 0,29 6-2585 0 0,12-4-3973 0 0,8 12 3476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03.2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1224 22 836 0 0,'0'0'3054'0'0,"-20"1"-2771"0"0,-157 3 422 0 0,-267 14 312 0 0,392-15-1023 0 0,0-3-1 0 0,1-1 1 0 0,-1-3-1 0 0,0-2 1 0 0,-51-14 0 0 0,84 15 77 0 0,0 1 0 0 0,0 1 1 0 0,0 0-1 0 0,-1 2 1 0 0,1 0-1 0 0,-32 3 1 0 0,27 7-548 0 0,22-7 375 0 0,0-1 1 0 0,-1 0-1 0 0,1 0 0 0 0,0 0 1 0 0,-1 0-1 0 0,0 0 0 0 0,1-1 1 0 0,-1 1-1 0 0,1-1 0 0 0,-4 1 1 0 0,5-3-2039 0 0,1 2 2098 0 0,0 0-1 0 0,0 0 1 0 0,0 0 0 0 0,0 0-1 0 0,0 0 1 0 0,0 0 0 0 0,0 0-1 0 0,0-1 1 0 0,0 1 0 0 0,0 0-1 0 0,0 0 1 0 0,0 0 0 0 0,0 0-1 0 0,0 0 1 0 0,0 0 0 0 0,0 0-1 0 0,0 0 1 0 0,0-1 0 0 0,0 1-1 0 0,0 0 1 0 0,0 0 0 0 0,0 0-1 0 0,0 0 1 0 0,0 0 0 0 0,1 0-1 0 0,-1 0 1 0 0,0 0-1 0 0,0 0 1 0 0,0 0 0 0 0,0-1-1 0 0,0 1 1 0 0,0 0 0 0 0,0 0-1 0 0,0 0 1 0 0,0 0 0 0 0,0 0-1 0 0,0 0 1 0 0,1 0 0 0 0,-1 0-1 0 0,0 0 1 0 0,0 0 0 0 0,0 0-1 0 0,0 0 1 0 0,0 0 0 0 0,0 0-1 0 0,0 0 1 0 0,0 0 0 0 0,1 0-1 0 0,-1 0 1 0 0,0 0 0 0 0,0 0-1 0 0,0 0 1 0 0,0 0 0 0 0,0 0-1 0 0,0 0 1 0 0,0 0 0 0 0,0 0-1 0 0,1 0 1 0 0,14 5-155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5593 0 0,'0'0'4608'0'0,"2"16"-4439"0"0,1 3-159 0 0,0 11 22 0 0,12 51 0 0 0,-14-80-197 0 0,0 0 0 0 0,-1 0 1 0 0,1 0-1 0 0,0 0 0 0 0,0 0 1 0 0,-1 0-1 0 0,1-1 0 0 0,0 1 1 0 0,0 0-1 0 0,0 0 1 0 0,0-1-1 0 0,0 1 0 0 0,0-1 1 0 0,0 1-1 0 0,0-1 0 0 0,1 1 1 0 0,-1-1-1 0 0,0 1 0 0 0,0-1 1 0 0,0 0-1 0 0,0 0 0 0 0,1 0 1 0 0,-1 0-1 0 0,0 0 0 0 0,0 0 1 0 0,0 0-1 0 0,1 0 0 0 0,-1 0 1 0 0,0 0-1 0 0,2-1 1 0 0,4 1-1482 0 0,5 0-1240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84 0 0,'0'0'10489'0'0,"-113"14"-10441"0"0,89-14 68 0 0,3 0-100 0 0,-1 0-16 0 0,-1 0-232 0 0,2 0-168 0 0,5 0-288 0 0,2-3-400 0 0,3 1-536 0 0,5 2-641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71 205 5412 0 0,'0'0'3728'0'0,"4"-17"-3500"0"0,-3 12-217 0 0,10-35 205 0 0,9-80 1 0 0,-20 119-196 0 0,0 0 1 0 0,0 0-1 0 0,0 0 0 0 0,0 0 1 0 0,0-1-1 0 0,0 1 1 0 0,0 0-1 0 0,0 0 1 0 0,1 0-1 0 0,-1 0 1 0 0,0-1-1 0 0,1 1 1 0 0,-1 0-1 0 0,1 0 1 0 0,-1 0-1 0 0,1 0 1 0 0,-1 0-1 0 0,1 0 1 0 0,1-1-1 0 0,8 15 963 0 0,6 38-757 0 0,-12 6-253 0 0,3 24 14 0 0,-6-75 13 0 0,0 1 0 0 0,1-1 0 0 0,0 0 0 0 0,0 0 0 0 0,0 1-1 0 0,1-1 1 0 0,0-1 0 0 0,0 1 0 0 0,4 6 0 0 0,-6-15-152 0 0,0-1-1 0 0,0 0 0 0 0,0 0 1 0 0,-1 1-1 0 0,1-1 1 0 0,-1 0-1 0 0,0 0 1 0 0,-1 0-1 0 0,1 0 1 0 0,0 1-1 0 0,-1-1 1 0 0,0 0-1 0 0,-1-4 1 0 0,-3 4 241 0 0,1 0 1 0 0,-1 0-1 0 0,0 1 1 0 0,0-1-1 0 0,0 1 1 0 0,0 0-1 0 0,-1 0 1 0 0,1 1-1 0 0,-1 0 1 0 0,0 0 0 0 0,-5-2-1 0 0,-69-13-209 0 0,77 17 58 0 0,-17-1-1373 0 0,15 2-2645 0 0,5 5-616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32 280 568 0 0,'0'0'5117'0'0,"-4"0"-4866"0"0,-3-1 17 0 0,-2 0-248 0 0,-2 1 7524 0 0,111-11-6873 0 0,-57 4-1451 0 0,54 1 0 0 0,-69 6 625 0 0,52 0-76 0 0,142-16-1 0 0,-67-4 571 0 0,13 14-243 0 0,-148 9 474 0 0,-25 5-316 0 0,-33 10-237 0 0,30-14-33 0 0,-18 10 66 0 0,0 1 1 0 0,1 1 0 0 0,-23 21-1 0 0,34-23 263 0 0,15-10 49 0 0,9-8-203 0 0,14-11-214 0 0,0-2 0 0 0,40-35-1 0 0,-52 42 177 0 0,-12 10-42 0 0,-12-22 79 0 0,-10-1-418 0 0,2-1 0 0 0,-29-43 0 0 0,42 56-916 0 0,1 0 1 0 0,0 0-1 0 0,1-1 0 0 0,0 0 0 0 0,-4-19 0 0 0,5 8-4594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1804 0 0,'0'0'5725'0'0,"-12"21"-1850"0"0,12 213-2943 0 0,8-232-1035 0 0,1-1 0 0 0,-1 0 0 0 0,1-1 0 0 0,12-1-1 0 0,17-7 118 0 0,16-1-505 0 0,-54 9 414 0 0,0-38-720 0 0,0 27 784 0 0,0-23-3 0 0,-1 19 43 0 0,0 1 1 0 0,1 0-1 0 0,1-1 1 0 0,0 1 0 0 0,1 0-1 0 0,1 0 1 0 0,0 0-1 0 0,8-21 1 0 0,-11 34-13 0 0,0 0-1 0 0,1 0 1 0 0,-1 1 0 0 0,0-1 0 0 0,1 0 0 0 0,-1 0 0 0 0,1 1 0 0 0,-1-1 0 0 0,1 0-1 0 0,-1 1 1 0 0,1-1 0 0 0,-1 0 0 0 0,1 1 0 0 0,0-1 0 0 0,-1 1 0 0 0,1-1 0 0 0,0 1-1 0 0,-1-1 1 0 0,1 1 0 0 0,0 0 0 0 0,0-1 0 0 0,-1 1 0 0 0,1 0 0 0 0,0 0 0 0 0,0-1-1 0 0,0 1 1 0 0,0 0 0 0 0,-1 0 0 0 0,1 0 0 0 0,0 0 0 0 0,0 0 0 0 0,0 0 0 0 0,0 0 0 0 0,-1 0-1 0 0,1 1 1 0 0,0-1 0 0 0,0 0 0 0 0,0 0 0 0 0,-1 1 0 0 0,2-1 0 0 0,0 1-20 0 0,0 1 1 0 0,-1-1 0 0 0,1 0 0 0 0,-1 0-1 0 0,1 1 1 0 0,-1-1 0 0 0,1 1-1 0 0,-1-1 1 0 0,0 1 0 0 0,0 0-1 0 0,0-1 1 0 0,0 1 0 0 0,0 0 0 0 0,0 0-1 0 0,1 2 1 0 0,4 24 66 0 0,-1 0 0 0 0,-1 0 0 0 0,1 33 0 0 0,5 39 478 0 0,-10-100-587 0 0,0 0 0 0 0,0 1-1 0 0,0-1 1 0 0,0 1 0 0 0,0-1-1 0 0,0 1 1 0 0,0-1 0 0 0,0 1 0 0 0,0-1-1 0 0,0 0 1 0 0,0 1 0 0 0,1-1-1 0 0,-1 1 1 0 0,0-1 0 0 0,0 0 0 0 0,1 1-1 0 0,-1-1 1 0 0,0 0 0 0 0,0 1-1 0 0,1-1 1 0 0,-1 0 0 0 0,0 1 0 0 0,1-1-1 0 0,-1 0 1 0 0,0 0 0 0 0,1 1-1 0 0,-1-1 1 0 0,1 0 0 0 0,-1 0 0 0 0,0 0-1 0 0,1 1 1 0 0,-1-1 0 0 0,1 0-1 0 0,-1 0 1 0 0,1 0 0 0 0,-1 0 0 0 0,1 0-1 0 0,0 0 1 0 0,17-12-2680 0 0,-15 9 2035 0 0,0 0 0 0 0,0 0-1 0 0,0-1 1 0 0,-1 0 0 0 0,1 1-1 0 0,-1-1 1 0 0,0 0 0 0 0,3-8-1 0 0,-4 5-72 0 0,-1 0 315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46 196 0 0,'0'0'5715'0'0,"-12"-7"-4856"0"0,-37-21 0 0 0,44 26-713 0 0,0 0 1 0 0,0 0-1 0 0,0 1 1 0 0,-1 0-1 0 0,1 0 1 0 0,0 0-1 0 0,-1 1 1 0 0,1-1-1 0 0,-1 1 1 0 0,1 1-1 0 0,-1-1 1 0 0,1 1-1 0 0,-1 0 1 0 0,1 0-1 0 0,-8 3 1 0 0,-14 1-186 0 0,25-5-361 0 0,-9 2 534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1144 0 0,'0'0'8226'0'0,"-17"0"-7829"0"0,-54-1-2 0 0,66 1-363 0 0,1 0 0 0 0,-1 1 0 0 0,1-1 0 0 0,-1 1 0 0 0,1 0-1 0 0,-1 0 1 0 0,1 0 0 0 0,0 0 0 0 0,-1 1 0 0 0,1 0 0 0 0,0 0 0 0 0,0 0 0 0 0,0 0-1 0 0,0 1 1 0 0,1 0 0 0 0,-1-1 0 0 0,1 1 0 0 0,-1 1 0 0 0,1-1 0 0 0,0 0 0 0 0,0 1-1 0 0,1-1 1 0 0,-1 1 0 0 0,1 0 0 0 0,-4 7 0 0 0,5-8-96 0 0,0 0 1 0 0,0 0-1 0 0,1 0 1 0 0,-1 1 0 0 0,1-1-1 0 0,0 0 1 0 0,-1 1-1 0 0,1-1 1 0 0,1 0-1 0 0,-1 1 1 0 0,0-1-1 0 0,1 0 1 0 0,0 1-1 0 0,0-1 1 0 0,0 0-1 0 0,0 0 1 0 0,0 0 0 0 0,0 0-1 0 0,1 0 1 0 0,0 0-1 0 0,0 0 1 0 0,-1 0-1 0 0,1-1 1 0 0,1 1-1 0 0,-1-1 1 0 0,0 1-1 0 0,1-1 1 0 0,-1 0-1 0 0,1 0 1 0 0,3 2-1 0 0,1 0-109 0 0,0 0 0 0 0,0-1 0 0 0,0 0-1 0 0,0-1 1 0 0,0 0 0 0 0,1 0 0 0 0,-1 0-1 0 0,1-1 1 0 0,-1 0 0 0 0,1 0 0 0 0,0-1-1 0 0,11-1 1 0 0,-16 1 150 0 0,1 0-1 0 0,-1-1 0 0 0,1 1 1 0 0,-1-1-1 0 0,0 0 1 0 0,1 0-1 0 0,-1-1 1 0 0,0 1-1 0 0,0-1 0 0 0,0 1 1 0 0,0-1-1 0 0,0 0 1 0 0,4-4-1 0 0,-5 5 187 0 0,-1-1 0 0 0,0 1 1 0 0,0-1-1 0 0,0 1 0 0 0,0-1 0 0 0,0 1 0 0 0,-1-1 0 0 0,1 0 1 0 0,0 1-1 0 0,-1-1 0 0 0,1 0 0 0 0,-1 1 0 0 0,1-1 0 0 0,-1 0 1 0 0,0 0-1 0 0,0-2 0 0 0,0 8-75 0 0,0-1 0 0 0,1 1 1 0 0,-1-1-1 0 0,1 0 0 0 0,-1 1 0 0 0,1-1 1 0 0,0 0-1 0 0,0 0 0 0 0,1 1 0 0 0,-1-1 1 0 0,1 0-1 0 0,-1 0 0 0 0,1 0 0 0 0,0-1 1 0 0,0 1-1 0 0,0 0 0 0 0,1-1 1 0 0,-1 1-1 0 0,1-1 0 0 0,-1 0 0 0 0,1 0 1 0 0,5 3-1 0 0,-2-2-15 0 0,0 0 0 0 0,0 0 0 0 0,0-1 0 0 0,1 0 0 0 0,-1 0 0 0 0,1-1 0 0 0,-1 0 0 0 0,1 0 0 0 0,0 0 0 0 0,-1-1 0 0 0,11-1 0 0 0,-9 1-70 0 0,-1-1-1 0 0,1 0 1 0 0,-1-1 0 0 0,1 1-1 0 0,-1-2 1 0 0,0 1 0 0 0,0-1-1 0 0,0 0 1 0 0,-1 0-1 0 0,10-6 1 0 0,-13 6-27 0 0,0 1-1 0 0,0 0 1 0 0,0-1-1 0 0,0 1 1 0 0,-1-1-1 0 0,1 0 1 0 0,-1 0 0 0 0,0 0-1 0 0,0 0 1 0 0,0 0-1 0 0,0-1 1 0 0,0 1-1 0 0,-1-1 1 0 0,1 1 0 0 0,-1-1-1 0 0,0 1 1 0 0,0-1-1 0 0,0 0 1 0 0,-1 0-1 0 0,1-5 1 0 0,-1 6 16 0 0,0 1-1 0 0,-1 0 1 0 0,1-1-1 0 0,0 1 1 0 0,-1-1 0 0 0,1 1-1 0 0,-1 0 1 0 0,0-1-1 0 0,0 1 1 0 0,0 0-1 0 0,0 0 1 0 0,0 0 0 0 0,-1 0-1 0 0,1 0 1 0 0,-1 0-1 0 0,1 0 1 0 0,-1 0 0 0 0,1 0-1 0 0,-4-1 1 0 0,1 0 22 0 0,-1 0 0 0 0,0 0 0 0 0,0 0 0 0 0,0 1 0 0 0,0 0 0 0 0,0 0 0 0 0,0 0 0 0 0,-8-1 0 0 0,-11-1-1069 0 0,0 1 0 0 0,0 1 0 0 0,-27 2 0 0 0,37 0-616 0 0,2 1-1018 0 0,3 3-326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4440 0 0,'0'0'6374'0'0,"2"-16"-6222"0"0,-2 9-160 0 0,4-15 91 0 0,-2-1 0 0 0,-1 0 0 0 0,0 1 1 0 0,-5-38-1 0 0,3 59-65 0 0,1 1 0 0 0,0 0 0 0 0,0-1 0 0 0,0 1 1 0 0,-1-1-1 0 0,1 1 0 0 0,0 0 0 0 0,0-1 0 0 0,0 1 0 0 0,0-1 0 0 0,0 1 1 0 0,0 0-1 0 0,0-1 0 0 0,0 1 0 0 0,0-1 0 0 0,0 1 0 0 0,0-1 1 0 0,0 1-1 0 0,0 0 0 0 0,0-1 0 0 0,1 1 0 0 0,-1-1 0 0 0,0 1 1 0 0,0-1-1 0 0,0 1 0 0 0,1 0 0 0 0,-1-1 0 0 0,0 1 0 0 0,0 0 1 0 0,1-1-1 0 0,-1 1 0 0 0,0 0 0 0 0,1-1 0 0 0,-1 1 0 0 0,0 0 1 0 0,1 0-1 0 0,0-1 0 0 0,17 10-182 0 0,31 38-703 0 0,-34-31 1122 0 0,-5-6-105 0 0,1-1 0 0 0,0 0 1 0 0,1 0-1 0 0,-1-1 1 0 0,2 0-1 0 0,-1-1 0 0 0,1-1 1 0 0,21 8-1 0 0,-34-15-175 0 0,1 1-1 0 0,0-1 1 0 0,0 0-1 0 0,0 0 1 0 0,-1-1-1 0 0,1 1 1 0 0,-1 0-1 0 0,1 0 1 0 0,-1 0 0 0 0,1 0-1 0 0,-1 0 1 0 0,0-1-1 0 0,1 1 1 0 0,-1 0-1 0 0,0 0 1 0 0,0 0-1 0 0,0-1 1 0 0,0 1-1 0 0,0 0 1 0 0,0 0 0 0 0,0-1-1 0 0,0 1 1 0 0,-1 0-1 0 0,1-2 1 0 0,-5-36-84 0 0,4 35-60 0 0,-16-62-545 0 0,13 21-7255 0 0,4 41 4925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1020 0 0,'0'0'8520'0'0,"1"15"-8102"0"0,0 1-399 0 0,0 15 58 0 0,2 1 0 0 0,1-1 0 0 0,1 0 0 0 0,11 33 0 0 0,-16-63-291 0 0,1 0 1 0 0,-1 0-1 0 0,0-1 1 0 0,1 1 0 0 0,-1 0-1 0 0,1 0 1 0 0,-1 0-1 0 0,1-1 1 0 0,0 1 0 0 0,-1 0-1 0 0,1 0 1 0 0,0-1-1 0 0,-1 1 1 0 0,1 0 0 0 0,0-1-1 0 0,0 1 1 0 0,0-1-1 0 0,0 1 1 0 0,-1-1 0 0 0,1 0-1 0 0,0 1 1 0 0,0-1-1 0 0,0 0 1 0 0,0 0 0 0 0,0 1-1 0 0,0-1 1 0 0,0 0-1 0 0,1 0 1 0 0,6 0-2744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0 304 0 0,'0'0'7851'0'0,"-19"5"-7476"0"0,-58 15-61 0 0,74-19-293 0 0,0 0 0 0 0,0 1-1 0 0,0-1 1 0 0,0 1 0 0 0,0-1-1 0 0,0 1 1 0 0,1 0 0 0 0,-1 0-1 0 0,1 0 1 0 0,-1 0 0 0 0,1 0-1 0 0,0 1 1 0 0,0-1 0 0 0,0 1-1 0 0,0-1 1 0 0,0 1 0 0 0,1 0-1 0 0,-1 0 1 0 0,1 0 0 0 0,0 0-1 0 0,0 0 1 0 0,0 0 0 0 0,0 0 0 0 0,0 0-1 0 0,1 0 1 0 0,-1 1 0 0 0,1-1-1 0 0,0 0 1 0 0,0 0 0 0 0,0 0-1 0 0,0 1 1 0 0,1-1 0 0 0,-1 0-1 0 0,1 0 1 0 0,0 0 0 0 0,0 0-1 0 0,0 0 1 0 0,0 0 0 0 0,1 0-1 0 0,-1 0 1 0 0,1 0 0 0 0,0 0 0 0 0,-1-1-1 0 0,1 1 1 0 0,4 3 0 0 0,3 0-63 0 0,0-1 1 0 0,0 0 0 0 0,0 0 0 0 0,1-1 0 0 0,0 0 0 0 0,-1-1-1 0 0,2 0 1 0 0,-1-1 0 0 0,0 0 0 0 0,0 0 0 0 0,1-1 0 0 0,-1 0-1 0 0,1-1 1 0 0,-1 0 0 0 0,18-3 0 0 0,-26 2 19 0 0,1 1 0 0 0,0-1 0 0 0,-1 1 0 0 0,0-1 0 0 0,1 0 0 0 0,-1 0 0 0 0,1 0 0 0 0,-1 0 0 0 0,0 0 1 0 0,0-1-1 0 0,0 1 0 0 0,1-1 0 0 0,-1 1 0 0 0,-1-1 0 0 0,1 0 0 0 0,0 0 0 0 0,0 0 0 0 0,-1 0 0 0 0,1 0 0 0 0,-1 0 0 0 0,0 0 0 0 0,1 0 0 0 0,-1-1 0 0 0,1-4 1 0 0,3-6-185 0 0,-1 0 1 0 0,-1-1 0 0 0,3-22 0 0 0,2-5-14 0 0,-8 41 221 0 0,0 0 1 0 0,0 0-1 0 0,0-1 1 0 0,0 1-1 0 0,0 0 1 0 0,0 0-1 0 0,0 0 1 0 0,0 0-1 0 0,0 0 1 0 0,1-1-1 0 0,-1 1 1 0 0,0 0-1 0 0,0 0 1 0 0,0 0-1 0 0,0 0 1 0 0,0 0-1 0 0,0 0 1 0 0,1 0-1 0 0,-1 0 1 0 0,0 0-1 0 0,0 0 1 0 0,0 0-1 0 0,0 0 1 0 0,1-1-1 0 0,-1 1 1 0 0,0 0-1 0 0,0 0 1 0 0,0 0-1 0 0,0 0 1 0 0,0 0-1 0 0,1 0 1 0 0,-1 1-1 0 0,0-1 1 0 0,0 0-1 0 0,0 0 1 0 0,0 0-1 0 0,1 0 1 0 0,-1 0-1 0 0,0 0 1 0 0,0 0-1 0 0,0 0 1 0 0,0 0-1 0 0,0 0 1 0 0,1 0-1 0 0,-1 0 1 0 0,0 1-1 0 0,0-1 1 0 0,0 0-1 0 0,0 0 1 0 0,0 0-1 0 0,0 0 1 0 0,0 0-1 0 0,0 1 1 0 0,0-1-1 0 0,1 0 1 0 0,-1 0-1 0 0,0 0 1 0 0,0 0-1 0 0,0 0 1 0 0,0 1-1 0 0,0-1 1 0 0,11 18 341 0 0,8 22 191 0 0,13 46 874 0 0,-31-84-1237 0 0,-1-2-320 0 0,-6-1-575 0 0,-1-1 727 0 0,1 1 0 0 0,0-1 0 0 0,0-1 0 0 0,1 1 0 0 0,-12-7 0 0 0,-17-6 101 0 0,33 15-209 0 0,-37-10 493 0 0,36 9-759 0 0,-1 0 0 0 0,1 1 0 0 0,0-1-1 0 0,0 1 1 0 0,-1 0 0 0 0,1 0 0 0 0,0 0 0 0 0,-1 0 0 0 0,1 0 0 0 0,0 0 0 0 0,-1 1 0 0 0,1-1 0 0 0,-4 2 0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03.6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 1247 432 0 0,'0'0'5950'0'0,"-2"-18"-5662"0"0,-28-133-61 0 0,14 83 122 0 0,4-2 0 0 0,-6-132 0 0 0,4-423-1896 0 0,13 609 921 0 0,1 0 1 0 0,2-29-1 0 0,7 15-3130 0 0,-7 25 3076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4196 0 0,'0'0'6624'0'0,"0"5"-6234"0"0,-2 20 1340 0 0,5 48 0 0 0,-1-53-1924 0 0,1 0 1 0 0,1 0 0 0 0,7 22 0 0 0,-5-34-2214 0 0,4-7-4659 0 0,-4-3 2654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0 3572 0 0,'0'0'5333'0'0,"-17"0"-5046"0"0,-146 4-624 0 0,139-3-5508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4528 0 0,'0'0'6004'0'0,"-19"6"-5865"0"0,-60 16-103 0 0,74-21-37 0 0,-1 0 1 0 0,0 0-1 0 0,0 0 0 0 0,1-1 0 0 0,-1 1 1 0 0,0-1-1 0 0,0-1 0 0 0,-6 0 0 0 0,10 0-166 0 0,1 1 0 0 0,-1 0-1 0 0,0-1 1 0 0,0 1 0 0 0,0 0-1 0 0,1 0 1 0 0,-1 0 0 0 0,0 1-1 0 0,0-1 1 0 0,0 0-1 0 0,1 1 1 0 0,-1-1 0 0 0,0 1-1 0 0,-2 1 1 0 0,3 2-3347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44 1104 0 0,'0'0'8340'0'0,"-3"16"-8177"0"0,-2 5-46 0 0,2-10 45 0 0,1 1 1 0 0,0-1 0 0 0,1 0-1 0 0,0 22 1 0 0,2-31-132 0 0,-1 0 1 0 0,1-1-1 0 0,-1 1 1 0 0,1 0-1 0 0,0-1 0 0 0,0 1 1 0 0,0-1-1 0 0,0 1 1 0 0,0-1-1 0 0,0 0 0 0 0,0 1 1 0 0,0-1-1 0 0,0 0 0 0 0,1 0 1 0 0,-1 0-1 0 0,0 0 1 0 0,1 0-1 0 0,-1 0 0 0 0,1 0 1 0 0,-1 0-1 0 0,1 0 1 0 0,0-1-1 0 0,-1 1 0 0 0,1-1 1 0 0,0 1-1 0 0,-1-1 1 0 0,1 0-1 0 0,0 0 0 0 0,3 0 1 0 0,58 5 151 0 0,-58-5-93 0 0,2-1-126 0 0,0 0-1 0 0,0 0 0 0 0,0-1 0 0 0,0 0 1 0 0,0 0-1 0 0,0-1 0 0 0,-1 1 0 0 0,1-1 1 0 0,-1-1-1 0 0,0 1 0 0 0,0-1 0 0 0,9-8 0 0 0,-12 10 20 0 0,0 0-1 0 0,-1 0 0 0 0,0 0 1 0 0,1 0-1 0 0,-1-1 0 0 0,0 1 1 0 0,0-1-1 0 0,0 0 0 0 0,0 1 1 0 0,-1-1-1 0 0,1 0 0 0 0,-1 0 1 0 0,0 0-1 0 0,0 0 0 0 0,0 0 1 0 0,0 0-1 0 0,0 0 0 0 0,0-1 1 0 0,-1 1-1 0 0,0 0 0 0 0,0 0 0 0 0,0 0 1 0 0,0-1-1 0 0,0 1 0 0 0,0 0 1 0 0,-1 0-1 0 0,0-1 0 0 0,1 1 1 0 0,-1 0-1 0 0,-2-4 0 0 0,-2 1-71 0 0,0 1 0 0 0,1 0-1 0 0,-2 0 1 0 0,1 1 0 0 0,0-1-1 0 0,-1 1 1 0 0,0 1 0 0 0,0-1-1 0 0,0 1 1 0 0,0 0 0 0 0,-1 0-1 0 0,1 0 1 0 0,-1 1 0 0 0,0 0-1 0 0,0 1 1 0 0,1 0 0 0 0,-1 0-1 0 0,0 0 1 0 0,0 1-1 0 0,0-1 1 0 0,0 2 0 0 0,0-1-1 0 0,-8 2 1 0 0,14-1-179 0 0,-1 0 0 0 0,1 0 0 0 0,-1 0 0 0 0,1 0 0 0 0,-1 0 0 0 0,1 0 0 0 0,0 0 0 0 0,0 0 0 0 0,-1 1 0 0 0,1-1 0 0 0,0 0 0 0 0,0 1 0 0 0,0-1 0 0 0,1 1 0 0 0,-1-1 0 0 0,0 1 0 0 0,0-1 0 0 0,1 1 0 0 0,-1 1 0 0 0,-2 9-2898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1 219 4940 0 0,'0'0'5400'0'0,"0"-15"-5218"0"0,0-109-447 0 0,30 142-1843 0 0,-14-1 1884 0 0,-6-5 494 0 0,1 0 1 0 0,1-1-1 0 0,0 0 1 0 0,0-1-1 0 0,26 17 1 0 0,-38-27-266 0 0,1 0 0 0 0,-1 0 1 0 0,0 0-1 0 0,0 0 1 0 0,1 1-1 0 0,-1-1 1 0 0,0 0-1 0 0,1 0 1 0 0,-1 0-1 0 0,0 0 0 0 0,1 0 1 0 0,-1 0-1 0 0,0 0 1 0 0,0 0-1 0 0,1 0 1 0 0,-1 0-1 0 0,0 0 1 0 0,1 0-1 0 0,-1-1 0 0 0,0 1 1 0 0,0 0-1 0 0,1 0 1 0 0,-1 0-1 0 0,0 0 1 0 0,1 0-1 0 0,-1 0 1 0 0,0-1-1 0 0,0 1 1 0 0,1 0-1 0 0,-1 0 0 0 0,0 0 1 0 0,0-1-1 0 0,0 1 1 0 0,1 0-1 0 0,-1 0 1 0 0,0-1-1 0 0,0 1 1 0 0,0 0-1 0 0,0-1 0 0 0,0 1 1 0 0,0 0-1 0 0,1 0 1 0 0,-1-1-1 0 0,0 0 1 0 0,2-22-80 0 0,-8-25-114 0 0,-2 23 70 0 0,3 12-1151 0 0,2 1 0 0 0,-1 0 1 0 0,2-1-1 0 0,-3-23 0 0 0,5 27-1008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122 154 1740 0 0,'0'0'4816'0'0,"-3"-15"-4500"0"0,-1 1-204 0 0,-2-7 369 0 0,1-1 0 0 0,1 0 1 0 0,-2-34-1 0 0,6 56-455 0 0,0-1 0 0 0,1 1 1 0 0,-1 0-1 0 0,1-1 0 0 0,-1 1 0 0 0,1 0 0 0 0,-1-1 1 0 0,1 1-1 0 0,0 0 0 0 0,-1 0 0 0 0,1 0 1 0 0,-1-1-1 0 0,1 1 0 0 0,-1 0 0 0 0,1 0 1 0 0,0 0-1 0 0,-1 0 0 0 0,1 0 0 0 0,-1 0 0 0 0,1 0 1 0 0,-1 0-1 0 0,1 1 0 0 0,0-1 0 0 0,-1 0 1 0 0,1 0-1 0 0,-1 0 0 0 0,1 1 0 0 0,-1-1 1 0 0,1 0-1 0 0,-1 0 0 0 0,1 1 0 0 0,-1-1 0 0 0,1 0 1 0 0,-1 1-1 0 0,1-1 0 0 0,-1 1 0 0 0,1 0 1 0 0,21 13 845 0 0,-15-7-816 0 0,-1 0 0 0 0,0 1 0 0 0,0 0-1 0 0,-1 0 1 0 0,0 0 0 0 0,0 1 0 0 0,-1-1-1 0 0,0 1 1 0 0,-1 0 0 0 0,0 0 0 0 0,0 1 0 0 0,-1-1-1 0 0,0 1 1 0 0,-1-1 0 0 0,0 1 0 0 0,0 16-1 0 0,-2-24-52 0 0,0 0-1 0 0,0 0 0 0 0,0 0 0 0 0,0 1 0 0 0,0-1 0 0 0,-1-1 0 0 0,1 1 1 0 0,0 0-1 0 0,-1 0 0 0 0,0 0 0 0 0,1-1 0 0 0,-1 1 0 0 0,0-1 0 0 0,0 1 1 0 0,0-1-1 0 0,0 0 0 0 0,0 0 0 0 0,0 0 0 0 0,-1 0 0 0 0,1 0 0 0 0,0 0 1 0 0,0-1-1 0 0,-1 1 0 0 0,1-1 0 0 0,0 0 0 0 0,-1 1 0 0 0,-2-1 0 0 0,-6 1-62 0 0,0 0 0 0 0,0 0 0 0 0,-1-1 0 0 0,-15-2 0 0 0,21 0-42 0 0,0 0 1 0 0,0 0 0 0 0,0 0-1 0 0,0 0 1 0 0,0-1-1 0 0,-9-6 1 0 0,-5-11-2049 0 0,20 19 1902 0 0,-1 0 0 0 0,1 0 0 0 0,-1 1-1 0 0,1-1 1 0 0,0 0 0 0 0,0 0 0 0 0,-1 0 0 0 0,1 0-1 0 0,0 0 1 0 0,0 0 0 0 0,0 0 0 0 0,0 0 0 0 0,0 0-1 0 0,0 0 1 0 0,0 0 0 0 0,1 0 0 0 0,-1 0 0 0 0,0 0-1 0 0,0 0 1 0 0,1 0 0 0 0,-1 0 0 0 0,2-2 0 0 0,4-4-2670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56 206 972 0 0,'0'0'7125'0'0,"-3"-17"-6863"0"0,-5-39 295 0 0,0-61 0 0 0,8 117-524 0 0,0-1 0 0 0,0 0 0 0 0,0 1 0 0 0,0-1 1 0 0,0 1-1 0 0,0-1 0 0 0,0 1 0 0 0,0-1 0 0 0,0 1 0 0 0,0-1 0 0 0,0 0 1 0 0,0 1-1 0 0,0-1 0 0 0,1 1 0 0 0,-1-1 0 0 0,0 1 0 0 0,0-1 1 0 0,1 1-1 0 0,-1-1 0 0 0,0 1 0 0 0,1-1 0 0 0,-1 1 0 0 0,0 0 0 0 0,1-1 1 0 0,-1 1-1 0 0,1-1 0 0 0,-1 1 0 0 0,1 0 0 0 0,-1 0 0 0 0,2-1 0 0 0,14 7 232 0 0,15 25-354 0 0,-22-13 10 0 0,-1 0 1 0 0,0 0-1 0 0,6 28 0 0 0,17 38-23 0 0,-21-74-2728 0 0,-5-20 1025 0 0,-4 8 1854 0 0,-1 0 0 0 0,0-1 1 0 0,0 1-1 0 0,0 0 0 0 0,-1 0 0 0 0,1 0 0 0 0,0-1 1 0 0,-1 1-1 0 0,1 0 0 0 0,-1 0 0 0 0,0 0 0 0 0,0 0 1 0 0,0 0-1 0 0,-2-4 0 0 0,-2 2 214 0 0,-1-1 0 0 0,1 1 0 0 0,-1 0 1 0 0,0 0-1 0 0,0 1 0 0 0,0-1 0 0 0,0 1 0 0 0,-1 1 0 0 0,1-1 0 0 0,-11-1 1 0 0,2 1-497 0 0,0 0 0 0 0,0 1 0 0 0,-26 0 0 0 0,35 6-2760 0 0,5 3 233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82 259 4636 0 0,'0'0'5048'0'0,"-3"-17"-4698"0"0,-43-150 843 0 0,13 93-122 0 0,67 99-1840 0 0,-27-18 522 0 0,6 6-109 0 0,0 0 1 0 0,27 19-1 0 0,-37-29 324 0 0,1-1 1 0 0,-1 1-1 0 0,1-1 0 0 0,0 0 0 0 0,0-1 1 0 0,0 1-1 0 0,0-1 0 0 0,0 1 0 0 0,0-1 1 0 0,0-1-1 0 0,0 1 0 0 0,0 0 1 0 0,1-1-1 0 0,-1 0 0 0 0,0 0 0 0 0,0 0 1 0 0,1-1-1 0 0,4 0 0 0 0,-7 0 6 0 0,1-1-1 0 0,-1 1 0 0 0,1-1 1 0 0,-1 1-1 0 0,0-1 1 0 0,1 0-1 0 0,-1 0 0 0 0,0 0 1 0 0,0 0-1 0 0,0 0 1 0 0,-1-1-1 0 0,1 1 0 0 0,0 0 1 0 0,-1-1-1 0 0,0 1 1 0 0,2-5-1 0 0,0 2 8 0 0,-1-1 0 0 0,0 1-1 0 0,0-1 1 0 0,-1 1 0 0 0,0-1 0 0 0,0 0-1 0 0,1-7 1615 0 0,-4 55 153 0 0,1-29-1706 0 0,0 0-1 0 0,1-1 1 0 0,1 1-1 0 0,0 0 0 0 0,6 24 1 0 0,-6-33-202 0 0,0-1 1 0 0,1 1-1 0 0,0 0 1 0 0,-1-1 0 0 0,1 1-1 0 0,0-1 1 0 0,0 1-1 0 0,1-1 1 0 0,-1 0 0 0 0,4 3-1 0 0,-4-4-219 0 0,1 0 0 0 0,-1-1 0 0 0,0 1 0 0 0,1-1 0 0 0,-1 1 0 0 0,1-1 0 0 0,0 0 0 0 0,-1 0 0 0 0,1 0 0 0 0,0 0 0 0 0,0-1 0 0 0,-1 1 0 0 0,1-1 0 0 0,0 1 0 0 0,5-1 0 0 0,4 0-2360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1492 0 0,'0'0'7413'0'0,"-9"0"-7009"0"0,-3 0-240 0 0,-1 0 55 0 0,-1 0 0 0 0,1 0 0 0 0,-23 5 1 0 0,32-4-163 0 0,1 0 0 0 0,-1 0 0 0 0,1 0 0 0 0,-1 0 0 0 0,1 0 0 0 0,0 1 0 0 0,0-1 0 0 0,-1 1 0 0 0,1 0 0 0 0,0 0 0 0 0,1 0 0 0 0,-1 1 0 0 0,0-1 0 0 0,1 1 0 0 0,-1-1 0 0 0,1 1 0 0 0,0 0 0 0 0,0 0 0 0 0,0 0 0 0 0,-3 6 0 0 0,2-1 74 0 0,0 1 0 0 0,1 0 0 0 0,0-1 0 0 0,0 1 0 0 0,1 0 0 0 0,0 0 0 0 0,1 0 0 0 0,0 0 0 0 0,0 0 0 0 0,3 16 0 0 0,-2-22-251 0 0,0 1-1 0 0,-1-1 1 0 0,1 0-1 0 0,0 0 1 0 0,1 0 0 0 0,-1 0-1 0 0,1 0 1 0 0,-1 0-1 0 0,1 0 1 0 0,0 0 0 0 0,0-1-1 0 0,0 1 1 0 0,0-1 0 0 0,0 1-1 0 0,1-1 1 0 0,-1 0-1 0 0,1 0 1 0 0,0 0 0 0 0,-1 0-1 0 0,1-1 1 0 0,0 1-1 0 0,0-1 1 0 0,0 1 0 0 0,0-1-1 0 0,1 0 1 0 0,-1 0-1 0 0,0 0 1 0 0,0-1 0 0 0,0 1-1 0 0,1-1 1 0 0,5 0 0 0 0,22 0-4564 0 0,-13 0 628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41 1208 0 0,'0'0'8425'0'0,"-107"-7"-8349"0"0,97 3-16 0 0,0 1-60 0 0,1-4-116 0 0,3 3-516 0 0,2-3-632 0 0,0 2-788 0 0,4 1-945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06.0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4417 1 384 0 0,'0'0'2335'0'0,"-7"1"-2227"0"0,-207 20 2334 0 0,-65 6-2375 0 0,172-20-264 0 0,31-2-487 0 0,15-1-70 0 0,-120 21 0 0 0,118-14 737 0 0,-1-3 0 0 0,0-3 0 0 0,0-2 0 0 0,-96-9 0 0 0,140 5-51 0 0,-384-2-1091 0 0,45 2 1100 0 0,-376-24-767 0 0,358 25 921 0 0,139 13 81 0 0,102-14 198 0 0,1-5 0 0 0,-182-33 1 0 0,267 29-770 0 0,0 2 0 0 0,-1 2 0 0 0,1 2 1 0 0,-94 6-1 0 0,138 0 250 0 0,2-1 120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3744 0 0,'49'67'1081'0'0,"-49"-67"-922"0"0,0 1 0 0 0,1 0 0 0 0,-1-1 0 0 0,0 1-1 0 0,1 0 1 0 0,-1-1 0 0 0,1 1 0 0 0,-1-1 0 0 0,1 1 0 0 0,0-1 0 0 0,-1 1-1 0 0,1-1 1 0 0,-1 1 0 0 0,1-1 0 0 0,0 0 0 0 0,-1 1 0 0 0,1-1 0 0 0,0 0-1 0 0,0 0 1 0 0,-1 1 0 0 0,1-1 0 0 0,0 0 0 0 0,1 0 0 0 0,5-12 724 0 0,-4-20-883 0 0,-3 31 207 0 0,0-142 508 0 0,0 143-695 0 0,1 0 0 0 0,-1-1 0 0 0,0 1 0 0 0,1 0 0 0 0,-1 0 0 0 0,1 0 0 0 0,-1-1 0 0 0,1 1 0 0 0,-1 0 0 0 0,1 0 0 0 0,-1 0 0 0 0,1 0 0 0 0,-1 0-1 0 0,0 0 1 0 0,1 0 0 0 0,-1 0 0 0 0,1 0 0 0 0,-1 0 0 0 0,1 0 0 0 0,-1 0 0 0 0,1 0 0 0 0,-1 0 0 0 0,1 0 0 0 0,-1 1 0 0 0,1-1 0 0 0,-1 0 0 0 0,0 0 0 0 0,1 0 0 0 0,-1 1 0 0 0,1-1 0 0 0,-1 0 0 0 0,0 1 0 0 0,1-1 0 0 0,-1 0 0 0 0,0 1 0 0 0,1-1 0 0 0,-1 0 0 0 0,0 1 0 0 0,18 12-402 0 0,30 41-99 0 0,-38-41 503 0 0,0-1 0 0 0,1 0 0 0 0,0-1 0 0 0,19 15 0 0 0,-29-26-54 0 0,-1 1 1 0 0,1-1-1 0 0,0 0 1 0 0,-1 1-1 0 0,1-1 1 0 0,0 0-1 0 0,0 1 1 0 0,-1-1-1 0 0,1 0 1 0 0,0 0-1 0 0,0 0 1 0 0,-1 0-1 0 0,1 0 1 0 0,0 1-1 0 0,0-1 1 0 0,0-1-1 0 0,-1 1 1 0 0,1 0-1 0 0,0 0 1 0 0,0 0-1 0 0,0 0 1 0 0,-1-1-1 0 0,1 1 1 0 0,0 0-1 0 0,0 0 0 0 0,-1-1 1 0 0,1 1-1 0 0,0-1 1 0 0,-1 1-1 0 0,1-1 1 0 0,-1 1-1 0 0,1-1 1 0 0,0 1-1 0 0,-1-1 1 0 0,1 1-1 0 0,-1-1 1 0 0,1 0-1 0 0,-1 1 1 0 0,0-1-1 0 0,1 0 1 0 0,-1 0-1 0 0,0 1 1 0 0,1-1-1 0 0,-1 0 1 0 0,0-1-1 0 0,15-47-2796 0 0,-9 27-919 0 0,-1 9 1303 0 0</inkml:trace>
  <inkml:trace contextRef="#ctx0" brushRef="#br0" timeOffset="1">346 1 1528 0 0,'0'0'7048'0'0,"0"17"-6891"0"0,-1 4-190 0 0,0 6 415 0 0,0 0-1 0 0,7 47 1 0 0,-6-70-472 0 0,1-1 0 0 0,0 0 1 0 0,-1 0-1 0 0,1 0 0 0 0,0 0 0 0 0,1 0 0 0 0,-1-1 1 0 0,1 1-1 0 0,-1 0 0 0 0,1 0 0 0 0,2 3 0 0 0,-2-5-173 0 0,-1 0 0 0 0,0 0 0 0 0,0 0 0 0 0,1-1 0 0 0,-1 1 0 0 0,0 0 0 0 0,1 0-1 0 0,-1-1 1 0 0,1 1 0 0 0,-1-1 0 0 0,0 1 0 0 0,1-1 0 0 0,0 1 0 0 0,-1-1 0 0 0,1 0 0 0 0,2 0-1 0 0,8 0-1870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0 1216 0 0,'0'0'8958'0'0,"-19"1"-8724"0"0,-165 4 624 0 0,124-5-906 0 0,20 0-2975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1 197 744 0 0,'0'0'8558'0'0,"1"-1"-8644"0"0,0 0 161 0 0,0 1 0 0 0,0-1 0 0 0,0 0 0 0 0,0 0 0 0 0,0 1 0 0 0,0-1 0 0 0,-1 0 0 0 0,1 0 0 0 0,0 0 0 0 0,0 0 0 0 0,-1 0 0 0 0,1 0 0 0 0,-1 0 0 0 0,2-2 0 0 0,-1-27 179 0 0,-1 19-239 0 0,0 1-1 0 0,1-1 0 0 0,0 1 0 0 0,0-1 1 0 0,1 1-1 0 0,1 0 0 0 0,-1-1 1 0 0,2 1-1 0 0,-1 1 0 0 0,1-1 1 0 0,9-14-1 0 0,-12 22-18 0 0,0 1 0 0 0,-1 0-1 0 0,1 0 1 0 0,0 0 0 0 0,0 1 0 0 0,0-1 0 0 0,1 0 0 0 0,-1 0-1 0 0,0 0 1 0 0,0 1 0 0 0,0-1 0 0 0,0 1 0 0 0,1-1 0 0 0,-1 1-1 0 0,0-1 1 0 0,1 1 0 0 0,-1 0 0 0 0,0-1 0 0 0,1 1 0 0 0,-1 0-1 0 0,0 0 1 0 0,1 0 0 0 0,-1 0 0 0 0,0 0 0 0 0,1 1 0 0 0,-1-1-1 0 0,0 0 1 0 0,1 0 0 0 0,-1 1 0 0 0,0-1 0 0 0,0 1 0 0 0,1-1-1 0 0,-1 1 1 0 0,0 0 0 0 0,0 0 0 0 0,0-1 0 0 0,0 1 0 0 0,0 0-1 0 0,0 0 1 0 0,0 0 0 0 0,0 0 0 0 0,0 0 0 0 0,0 0 0 0 0,1 2-1 0 0,6 7-266 0 0,-1 0-1 0 0,0 0 0 0 0,9 19 1 0 0,-12-23 289 0 0,63 136 1065 0 0,-114-149-1508 0 0,29 2 341 0 0,1-1 0 0 0,0-1 0 0 0,-27-15 0 0 0,36 18-933 0 0,0-2 1 0 0,0 1 0 0 0,1-1 0 0 0,-1 0-1 0 0,-7-9 1 0 0,9 8-1375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2772 0 0,'0'0'6297'0'0,"1"13"-6078"0"0,4 126 1787 0 0,-5-137-1911 0 0,0 0-1 0 0,0 0 1 0 0,0 0-1 0 0,0 0 1 0 0,1 0-1 0 0,-1 0 1 0 0,0 0-1 0 0,1 0 1 0 0,0 0-1 0 0,-1 0 1 0 0,1 0-1 0 0,0-1 1 0 0,0 1-1 0 0,0 0 1 0 0,0 0-1 0 0,0-1 1 0 0,0 1-1 0 0,0-1 1 0 0,2 3-1 0 0,2-2 200 0 0,-1 1-1 0 0,0-1 1 0 0,1 0-1 0 0,-1 0 1 0 0,1 0 0 0 0,8 2-1 0 0,-7-2-259 0 0,1 0-443 0 0,0 1-1 0 0,0-1 1 0 0,0 0-1 0 0,0 0 1 0 0,0-1-1 0 0,1 0 1 0 0,-1 0-1 0 0,0-1 1 0 0,0 0-1 0 0,1 0 1 0 0,-1-1-1 0 0,0 0 1 0 0,0 0-1 0 0,1-1 0 0 0,-1 0 1 0 0,0 0-1 0 0,-1 0 1 0 0,1-1-1 0 0,0 0 1 0 0,7-5-1 0 0,0-2-3875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35 3408 0 0,'0'0'3531'0'0,"-16"-5"-3204"0"0,-2-3-226 0 0,11 4-44 0 0,0 1 0 0 0,0 0 0 0 0,0 1 0 0 0,0 0-1 0 0,0 0 1 0 0,-1 0 0 0 0,-11 0 0 0 0,17 1 16 0 0,1 1 1 0 0,-1 0-1 0 0,1 0 0 0 0,0-1 0 0 0,-1 1 1 0 0,1 0-1 0 0,-1 0 0 0 0,1 0 0 0 0,-1 1 1 0 0,1-1-1 0 0,0 0 0 0 0,-1 0 1 0 0,1 1-1 0 0,-1-1 0 0 0,1 1 0 0 0,0-1 1 0 0,0 1-1 0 0,-1 0 0 0 0,1-1 0 0 0,0 1 1 0 0,0 0-1 0 0,0 0 0 0 0,-1 0 0 0 0,1 0 1 0 0,0 0-1 0 0,0 0 0 0 0,1 0 1 0 0,-3 3-1 0 0,2 0 129 0 0,0 0 1 0 0,0 1 0 0 0,1-1-1 0 0,-1 0 1 0 0,1 1 0 0 0,0-1-1 0 0,0 1 1 0 0,1 4 0 0 0,0 14-630 0 0,-3 18 850 0 0,1-28 12 0 0,0 1 0 0 0,1-1 1 0 0,0 1-1 0 0,5 23 0 0 0,-5-34-444 0 0,1 0 0 0 0,0 0 0 0 0,0 0 1 0 0,0 0-1 0 0,0 0 0 0 0,0-1 0 0 0,1 1 0 0 0,-1-1 0 0 0,1 1 0 0 0,0-1 0 0 0,0 1 0 0 0,0-1 0 0 0,0 0 0 0 0,0 0 0 0 0,0 0 0 0 0,0 0 0 0 0,1 0 0 0 0,-1 0 0 0 0,1-1 1 0 0,0 1-1 0 0,4 1 0 0 0,1-1-894 0 0,1 0 1 0 0,-1-1-1 0 0,1 1 0 0 0,0-2 1 0 0,0 1-1 0 0,8-2 1 0 0,-6 1-744 0 0,7 0-1433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0 832 0 0,'0'0'7945'0'0,"-119"5"-7669"0"0,101-5-144 0 0,1 0-92 0 0,-1 0-40 0 0,4 0-116 0 0,-5 0-132 0 0,7 0-532 0 0,-3 0-904 0 0,9 0-2405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34 102 772 0 0,'0'0'8546'0'0,"-3"3"-7937"0"0,-6 13 974 0 0,11-12 939 0 0,10-10-2014 0 0,-8 3-698 0 0,0-1 1 0 0,0 0-1 0 0,0 0 0 0 0,0 0 1 0 0,-1 0-1 0 0,0-1 0 0 0,0 1 1 0 0,0-1-1 0 0,0 0 0 0 0,-1 0 1 0 0,1 0-1 0 0,-1 0 0 0 0,-1 0 1 0 0,1 0-1 0 0,-1-1 0 0 0,0 1 1 0 0,0 0-1 0 0,0-1 0 0 0,-1 1 1 0 0,0-7-1 0 0,0 11 157 0 0,0 0 0 0 0,0 1 0 0 0,-1-1 1 0 0,1 1-1 0 0,0-1 0 0 0,0 0 0 0 0,-1 1 0 0 0,1-1 0 0 0,0 1 0 0 0,-1-1 0 0 0,1 1 1 0 0,-1-1-1 0 0,1 1 0 0 0,0-1 0 0 0,-1 1 0 0 0,1-1 0 0 0,-1 1 0 0 0,1 0 1 0 0,-1-1-1 0 0,0 1 0 0 0,1 0 0 0 0,-1-1 0 0 0,1 1 0 0 0,-1 0 0 0 0,0 0 1 0 0,1 0-1 0 0,-1-1 0 0 0,1 1 0 0 0,-1 0 0 0 0,0 0 0 0 0,1 0 0 0 0,-1 0 1 0 0,0 0-1 0 0,1 0 0 0 0,-1 0 0 0 0,0 0 0 0 0,1 1 0 0 0,-1-1 0 0 0,0 0 0 0 0,1 0 1 0 0,-1 0-1 0 0,1 1 0 0 0,-1-1 0 0 0,0 0 0 0 0,1 1 0 0 0,-1-1 0 0 0,1 1 1 0 0,-1-1-1 0 0,0 1 0 0 0,-30 17 345 0 0,28-15-253 0 0,0 1 1 0 0,0-1 0 0 0,1 0 0 0 0,0 1 0 0 0,0-1 0 0 0,0 1 0 0 0,0-1 0 0 0,0 1 0 0 0,1 0 0 0 0,-1 0 0 0 0,1 0 0 0 0,0 0 0 0 0,0 0 0 0 0,1 0 0 0 0,-1 0 0 0 0,1 0 0 0 0,0 0 0 0 0,0 1 0 0 0,0-1 0 0 0,1 0 0 0 0,0 0 0 0 0,-1 0 0 0 0,1 0 0 0 0,1 0 0 0 0,2 7 0 0 0,-2-6 14 0 0,0 0 0 0 0,0 0 0 0 0,1 0 0 0 0,0-1-1 0 0,0 1 1 0 0,0-1 0 0 0,1 1 0 0 0,0-1 0 0 0,0 0 0 0 0,0 0 0 0 0,0-1-1 0 0,0 1 1 0 0,1-1 0 0 0,-1 0 0 0 0,1 0 0 0 0,0 0 0 0 0,0-1 0 0 0,9 4-1 0 0,-5-4-234 0 0,0 0-1 0 0,0-1 0 0 0,1 0 0 0 0,-1 0 0 0 0,0-1 0 0 0,0 0 1 0 0,1-1-1 0 0,-1 0 0 0 0,0 0 0 0 0,0-1 0 0 0,10-3 0 0 0,-7 1-927 0 0,-1 0 0 0 0,0-1 0 0 0,0 0 0 0 0,17-12-1 0 0,-9 4-2090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169 258 4380 0 0,'0'0'6461'0'0,"-105"-79"-6081"0"0,89 60-200 0 0,-1-4-144 0 0,5-2-36 0 0,2-1-116 0 0,3-4-184 0 0,5 2-1148 0 0,2 0-1772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1 720 0 0,'-6'0'12675'0'0,"4"1"-12502"0"0,7 150-1093 0 0,8-52-2669 0 0,-9-90-974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3632 0 0,'0'0'2877'0'0,"0"13"-2774"0"0,-1 28-108 0 0,0-6 1092 0 0,1 0 0 0 0,6 45 0 0 0,-6-77-996 0 0,0-1 0 0 0,1 0 0 0 0,-1 1 0 0 0,1-1 0 0 0,0 1 0 0 0,-1-1 0 0 0,1 0 1 0 0,0 0-1 0 0,0 1 0 0 0,1-1 0 0 0,-1 0 0 0 0,0 0 0 0 0,1 0 0 0 0,-1 0 0 0 0,1 0 0 0 0,0-1 1 0 0,0 1-1 0 0,-1 0 0 0 0,1-1 0 0 0,0 1 0 0 0,0-1 0 0 0,1 0 0 0 0,-1 0 0 0 0,0 0 1 0 0,4 2-1 0 0,1-2-157 0 0,0 0 1 0 0,1-1 0 0 0,-1 0 0 0 0,0 0 0 0 0,0-1 0 0 0,1 1-1 0 0,7-3 1 0 0,-5 1-1439 0 0,0 1-1 0 0,0 0 0 0 0,20 0 1 0 0,-12 4-2453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31 64 0 0,'0'0'10255'0'0,"10"-22"-9581"0"0,-15 20-559 0 0,0 0 1 0 0,0 1-1 0 0,0 0 0 0 0,0 0 1 0 0,0 1-1 0 0,0-1 0 0 0,0 1 1 0 0,0 0-1 0 0,-1 0 0 0 0,1 1 0 0 0,0-1 1 0 0,0 1-1 0 0,0 0 0 0 0,0 1 1 0 0,1-1-1 0 0,-1 1 0 0 0,0 0 1 0 0,1 0-1 0 0,-1 1 0 0 0,1-1 1 0 0,-1 1-1 0 0,1 0 0 0 0,-6 6 1 0 0,5-7-129 0 0,1 1 1 0 0,0 1-1 0 0,0-1 1 0 0,1 0-1 0 0,-1 1 1 0 0,1 0-1 0 0,-1 0 1 0 0,1 0-1 0 0,0 0 1 0 0,1 1-1 0 0,-1-1 1 0 0,1 1-1 0 0,0-1 1 0 0,0 1-1 0 0,0 0 1 0 0,1 0-1 0 0,0 0 1 0 0,-1 0-1 0 0,2 0 1 0 0,-1 0-1 0 0,1 0 1 0 0,-1 0-1 0 0,2 8 1 0 0,0-10-45 0 0,1 0 1 0 0,-1-1 0 0 0,0 1 0 0 0,1-1 0 0 0,0 0 0 0 0,0 0 0 0 0,-1 1 0 0 0,1-1 0 0 0,1 0 0 0 0,-1-1 0 0 0,0 1 0 0 0,0 0 0 0 0,1-1 0 0 0,3 3-1 0 0,46 21-156 0 0,-29-15 230 0 0,-15-6 73 0 0,0 0 0 0 0,0 1 0 0 0,-1 0-1 0 0,1 1 1 0 0,-1-1 0 0 0,0 1 0 0 0,11 13 0 0 0,-17-18-80 0 0,0 1 0 0 0,0-1 1 0 0,0 1-1 0 0,0-1 1 0 0,0 1-1 0 0,-1 0 0 0 0,1-1 1 0 0,0 1-1 0 0,-1 0 1 0 0,1 0-1 0 0,-1-1 0 0 0,0 1 1 0 0,1 0-1 0 0,-1 0 1 0 0,0 0-1 0 0,0 0 0 0 0,0-1 1 0 0,-1 3-1 0 0,0-1-42 0 0,0-1-1 0 0,0 0 1 0 0,0 0-1 0 0,0 0 0 0 0,-1 0 1 0 0,1 0-1 0 0,-1 0 1 0 0,1 0-1 0 0,-1 0 1 0 0,0-1-1 0 0,0 1 1 0 0,0 0-1 0 0,1-1 0 0 0,-2 0 1 0 0,1 1-1 0 0,0-1 1 0 0,-4 1-1 0 0,-6 4-41 0 0,-1-1 0 0 0,-1 0 0 0 0,1-1 0 0 0,-1-1 0 0 0,1 0 0 0 0,-1-1 0 0 0,0 0 0 0 0,0-1 0 0 0,0-1 1 0 0,0 0-1 0 0,0-1 0 0 0,0 0 0 0 0,1-1 0 0 0,-1-1 0 0 0,-17-5 0 0 0,9-9-2243 0 0,21 17 2103 0 0,0-1-1 0 0,1 0 0 0 0,-1 0 0 0 0,1 1 1 0 0,-1-1-1 0 0,1 0 0 0 0,0 0 0 0 0,-1 0 1 0 0,1 0-1 0 0,0 0 0 0 0,-1 1 0 0 0,1-1 1 0 0,0 0-1 0 0,0 0 0 0 0,0 0 0 0 0,0 0 1 0 0,0 0-1 0 0,0 0 0 0 0,0 0 0 0 0,0 0 1 0 0,0 0-1 0 0,1 0 0 0 0,-1 0 0 0 0,0 1 1 0 0,0-1-1 0 0,1 0 0 0 0,-1 0 0 0 0,1-1 1 0 0,8-6-2224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1364 0 0,'0'0'9103'0'0,"0"4"-8740"0"0,5 43 1117 0 0,4 51-269 0 0,-15 29-947 0 0,6-126-239 0 0,1 1 1 0 0,0-1 0 0 0,0 0-1 0 0,0 0 1 0 0,0 0 0 0 0,0 0-1 0 0,0 0 1 0 0,0 0 0 0 0,0 0-1 0 0,0 0 1 0 0,0 0 0 0 0,0 0-1 0 0,0 0 1 0 0,1-1 0 0 0,-1 1-1 0 0,0 0 1 0 0,1-1 0 0 0,-1 1-1 0 0,1-1 1 0 0,-1 0 0 0 0,0 1-1 0 0,1-1 1 0 0,-1 0 0 0 0,1 0-1 0 0,-1 0 1 0 0,1 0 0 0 0,-1 0-1 0 0,2 0 1 0 0,45-3-1419 0 0,-38-1-103 0 0,-1 0 0 0 0,0-1 0 0 0,0 0 0 0 0,16-11 0 0 0,-17 10-1676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 4196 0 0,'0'0'4651'0'0,"-1"12"-4369"0"0,-2 2-211 0 0,2-8-42 0 0,0-1-1 0 0,0 0 0 0 0,0 1 0 0 0,1-1 0 0 0,0 1 1 0 0,0-1-1 0 0,0 0 0 0 0,2 9 0 0 0,0-7 144 0 0,0 0 0 0 0,0 0 0 0 0,1 0-1 0 0,0-1 1 0 0,0 1 0 0 0,0-1 0 0 0,1 1-1 0 0,0-1 1 0 0,5 5 0 0 0,-7-7-101 0 0,1-1 0 0 0,-1 0-1 0 0,1-1 1 0 0,0 1 0 0 0,0 0 0 0 0,0-1 0 0 0,0 0-1 0 0,0 1 1 0 0,1-1 0 0 0,-1-1 0 0 0,1 1 0 0 0,-1 0-1 0 0,1-1 1 0 0,0 0 0 0 0,-1 0 0 0 0,1 0 0 0 0,8 1-1 0 0,-10-3-103 0 0,0 0 0 0 0,0 0 0 0 0,0 0-1 0 0,0 0 1 0 0,0 0 0 0 0,-1 0 0 0 0,1-1-1 0 0,0 1 1 0 0,0 0 0 0 0,-1-1 0 0 0,1 0-1 0 0,-1 1 1 0 0,0-1 0 0 0,1 0 0 0 0,-1 0-1 0 0,0 0 1 0 0,0 0 0 0 0,0 0 0 0 0,0 0-1 0 0,0 0 1 0 0,0-3 0 0 0,16-49-275 0 0,-11-2-546 0 0,-1 5-5769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56 216 0 0,'0'0'7950'0'0,"-3"16"-7699"0"0,0-6-211 0 0,0 0 19 0 0,1-1 0 0 0,-1 1 0 0 0,2 0 0 0 0,-1 0 0 0 0,1 0 0 0 0,1 0 0 0 0,0 0 0 0 0,2 18 0 0 0,-1-26-7 0 0,0 1-1 0 0,1-1 0 0 0,-1 0 1 0 0,1 1-1 0 0,-1-1 0 0 0,1 0 1 0 0,-1 0-1 0 0,1 0 1 0 0,0 0-1 0 0,0-1 0 0 0,0 1 1 0 0,0 0-1 0 0,1-1 0 0 0,-1 1 1 0 0,0-1-1 0 0,1 0 1 0 0,-1 0-1 0 0,0 0 0 0 0,1 0 1 0 0,0 0-1 0 0,-1 0 1 0 0,1-1-1 0 0,-1 1 0 0 0,1-1 1 0 0,0 0-1 0 0,-1 0 0 0 0,1 0 1 0 0,4 0-1 0 0,-1-1-76 0 0,-1 1 0 0 0,1-1 0 0 0,0 0 0 0 0,0 0-1 0 0,-1 0 1 0 0,1-1 0 0 0,-1 0 0 0 0,0 0 0 0 0,1 0-1 0 0,-1-1 1 0 0,0 0 0 0 0,6-4 0 0 0,-7 4-21 0 0,0 0 1 0 0,-1 0-1 0 0,1 0 1 0 0,-1-1-1 0 0,0 1 0 0 0,0-1 1 0 0,0 1-1 0 0,-1-1 1 0 0,1 0-1 0 0,-1 0 1 0 0,0-1-1 0 0,0 1 0 0 0,0 0 1 0 0,0-1-1 0 0,-1 1 1 0 0,0-1-1 0 0,0 1 1 0 0,0-1-1 0 0,-1 0 0 0 0,1 0 1 0 0,-1 1-1 0 0,0-1 1 0 0,0 0-1 0 0,-1 1 1 0 0,1-1-1 0 0,-1 0 0 0 0,0 1 1 0 0,-1-1-1 0 0,1 1 1 0 0,-1-1-1 0 0,0 1 1 0 0,0 0-1 0 0,0 0 0 0 0,0 0 1 0 0,-1 0-1 0 0,0 0 1 0 0,0 0-1 0 0,0 1 1 0 0,0-1-1 0 0,0 1 0 0 0,-1 0 1 0 0,1 0-1 0 0,-1 0 1 0 0,0 0-1 0 0,0 1 1 0 0,0-1-1 0 0,0 1 0 0 0,-1 0 1 0 0,1 1-1 0 0,0-1 1 0 0,-1 1-1 0 0,1-1 1 0 0,-9 0-1 0 0,-18-1-3154 0 0,19 2 654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1304 0 0,'0'0'6785'0'0,"-13"7"-6511"0"0,8-5-239 0 0,-9 6-28 0 0,1-1 1 0 0,0 2-1 0 0,0 0 1 0 0,-13 12 0 0 0,22-18-14 0 0,1 0 1 0 0,0 0 0 0 0,0 1 0 0 0,0-1 0 0 0,1 1 0 0 0,-1-1 0 0 0,1 1 0 0 0,0 0 0 0 0,0 0 0 0 0,0 0 0 0 0,0 0 0 0 0,1 0 0 0 0,-1 0 0 0 0,1 0 0 0 0,0 1 0 0 0,0-1 0 0 0,1 0-1 0 0,0 1 1 0 0,-1-1 0 0 0,1 0 0 0 0,1 1 0 0 0,-1-1 0 0 0,1 5 0 0 0,1-6-3 0 0,-1 1-1 0 0,1-1 1 0 0,-1 0-1 0 0,1 0 1 0 0,0 0-1 0 0,0 0 1 0 0,0-1-1 0 0,1 1 1 0 0,-1-1-1 0 0,1 1 1 0 0,-1-1-1 0 0,1 0 1 0 0,0 1-1 0 0,0-2 1 0 0,0 1-1 0 0,0 0 1 0 0,0 0-1 0 0,0-1 1 0 0,0 0 0 0 0,1 0-1 0 0,-1 0 1 0 0,0 0-1 0 0,1 0 1 0 0,-1-1-1 0 0,1 1 1 0 0,-1-1-1 0 0,7 0 1 0 0,-3 0-150 0 0,0 0 0 0 0,0 0 0 0 0,0 0 1 0 0,0-1-1 0 0,0 0 0 0 0,0-1 0 0 0,0 1 1 0 0,0-1-1 0 0,-1-1 0 0 0,1 1 0 0 0,-1-1 1 0 0,12-7-1 0 0,-17 9 144 0 0,1 0-1 0 0,-1 0 1 0 0,1 0 0 0 0,-1 0-1 0 0,1 0 1 0 0,-1 0 0 0 0,0 0 0 0 0,1-1-1 0 0,-1 1 1 0 0,0 0 0 0 0,0-1 0 0 0,0 1-1 0 0,0-1 1 0 0,0 0 0 0 0,-1 1-1 0 0,1-1 1 0 0,0 0 0 0 0,-1 1 0 0 0,1-1-1 0 0,-1 0 1 0 0,1 0 0 0 0,-1 1-1 0 0,0-1 1 0 0,0 0 0 0 0,0-3 0 0 0,-2 2 80 0 0,1 0 0 0 0,-1-1 0 0 0,0 1 0 0 0,0 0 0 0 0,0 0 0 0 0,-1 0 0 0 0,1 0 0 0 0,-1 0 0 0 0,-4-4 0 0 0,-4-4 226 0 0,10 11-261 0 0,1 0 1 0 0,0-1-1 0 0,0 1 1 0 0,-1 0-1 0 0,1-1 1 0 0,0 1 0 0 0,-1 0-1 0 0,1 0 1 0 0,0-1-1 0 0,0 1 1 0 0,0 0-1 0 0,-1-1 1 0 0,1 1 0 0 0,0-1-1 0 0,0 1 1 0 0,0 0-1 0 0,0-1 1 0 0,0 1-1 0 0,0 0 1 0 0,0-1 0 0 0,0 1-1 0 0,0-1 1 0 0,0 1-1 0 0,0 0 1 0 0,0-1-1 0 0,0 1 1 0 0,0-1 0 0 0,0 1-1 0 0,0 0 1 0 0,0-1-1 0 0,0 1 1 0 0,1 0-1 0 0,-1-1 1 0 0,0 1-1 0 0,0 0 1 0 0,0-1 0 0 0,1 1-1 0 0,-1 0 1 0 0,0-1-1 0 0,0 1 1 0 0,1 0-1 0 0,20-9 45 0 0,28 4-5723 0 0,-49 7 5680 0 0,0 1 1 0 0,-1 0-1 0 0,1-1 1 0 0,-1 1-1 0 0,0 0 1 0 0,1-1-1 0 0,-1 1 1 0 0,0-1-1 0 0,-1 0 1 0 0,1 1 0 0 0,0-1-1 0 0,-3 3 1 0 0,3-3 151 0 0,0 0-80 0 0,0 0 1 0 0,0 0 0 0 0,0 0-1 0 0,0 0 1 0 0,0 0-1 0 0,0 0 1 0 0,1 0 0 0 0,-1 0-1 0 0,1 1 1 0 0,-1-1 0 0 0,1 0-1 0 0,0 1 1 0 0,0-1 0 0 0,0 0-1 0 0,0 0 1 0 0,0 1-1 0 0,1-1 1 0 0,-1 0 0 0 0,1 0-1 0 0,-1 1 1 0 0,1-1 0 0 0,0 0-1 0 0,0 0 1 0 0,0 0 0 0 0,0 0-1 0 0,0 0 1 0 0,0 0-1 0 0,1 0 1 0 0,-1 0 0 0 0,1-1-1 0 0,-1 1 1 0 0,1 0 0 0 0,0-1-1 0 0,-1 0 1 0 0,1 1 0 0 0,0-1-1 0 0,0 0 1 0 0,0 0-1 0 0,0 0 1 0 0,0 0 0 0 0,0 0-1 0 0,1 0 1 0 0,-1 0 0 0 0,4 0-1 0 0,3 1 47 0 0,1 1-1 0 0,-1-1 1 0 0,1-1-1 0 0,0 0 1 0 0,0 0-1 0 0,-1-1 1 0 0,1 0-1 0 0,0-1 1 0 0,14-3-1 0 0,-21 4-142 0 0,-1 0-1 0 0,0-1 0 0 0,0 0 1 0 0,0 1-1 0 0,0-1 1 0 0,0 0-1 0 0,0 0 1 0 0,0 0-1 0 0,-1 0 1 0 0,1 0-1 0 0,0-1 0 0 0,0 1 1 0 0,-1-1-1 0 0,1 1 1 0 0,-1-1-1 0 0,0 1 1 0 0,1-1-1 0 0,-1 0 1 0 0,0 0-1 0 0,0 1 0 0 0,0-1 1 0 0,0 0-1 0 0,0 0 1 0 0,0 0-1 0 0,-1 0 1 0 0,1 0-1 0 0,0 0 0 0 0,-1-1 1 0 0,0 1-1 0 0,0 0 1 0 0,0 0-1 0 0,1 0 1 0 0,-2 0-1 0 0,1 0 1 0 0,0-1-1 0 0,0 1 0 0 0,-1 0 1 0 0,0-3-1 0 0,-1 0 4 0 0,1 0 0 0 0,-1-1 0 0 0,0 1-1 0 0,-1 0 1 0 0,1 0 0 0 0,-1 0-1 0 0,0 1 1 0 0,0-1 0 0 0,-1 1 0 0 0,1-1-1 0 0,-1 1 1 0 0,0 0 0 0 0,-7-6 0 0 0,-36-16 16 0 0,45 25-115 0 0,0-1 0 0 0,-1 1 0 0 0,1 1 0 0 0,0-1-1 0 0,0 0 1 0 0,-1 0 0 0 0,1 1 0 0 0,0-1 0 0 0,-1 1-1 0 0,1 0 1 0 0,0 0 0 0 0,-1 0 0 0 0,1 0 0 0 0,-1 0 0 0 0,1 0-1 0 0,0 1 1 0 0,-1-1 0 0 0,1 1 0 0 0,0 0 0 0 0,-3 1-1 0 0,-1 7-1762 0 0,5 4-1705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1696 0 0,'0'0'8574'0'0,"-5"4"-8293"0"0,3-2-247 0 0,-1 1 1 0 0,1-1-1 0 0,-1 1 0 0 0,1 0 1 0 0,0-1-1 0 0,0 1 1 0 0,0 0-1 0 0,1 0 0 0 0,-1 0 1 0 0,1 0-1 0 0,-3 7 0 0 0,4-9-28 0 0,0 0-1 0 0,0 0 1 0 0,0 1-1 0 0,-1-1 0 0 0,2 0 1 0 0,-1 1-1 0 0,0-1 1 0 0,0 0-1 0 0,0 1 0 0 0,0-1 1 0 0,1 0-1 0 0,-1 1 0 0 0,1-1 1 0 0,-1 0-1 0 0,1 0 1 0 0,0 0-1 0 0,-1 0 0 0 0,1 1 1 0 0,0-1-1 0 0,0 0 1 0 0,-1 0-1 0 0,1 0 0 0 0,0 0 1 0 0,0-1-1 0 0,0 1 1 0 0,0 0-1 0 0,0 0 0 0 0,1-1 1 0 0,-1 1-1 0 0,0 0 0 0 0,0-1 1 0 0,0 1-1 0 0,1-1 1 0 0,-1 1-1 0 0,0-1 0 0 0,0 0 1 0 0,1 0-1 0 0,-1 0 1 0 0,0 1-1 0 0,2-1 0 0 0,4 1-84 0 0,0 0-1 0 0,0-1 1 0 0,0 1 0 0 0,0-1-1 0 0,1-1 1 0 0,-1 1-1 0 0,0-1 1 0 0,11-3-1 0 0,-16 3 22 0 0,0 1 0 0 0,0-1 0 0 0,-1 1 0 0 0,1-1 0 0 0,0 1 0 0 0,-1-1 0 0 0,1 0 0 0 0,0 0 0 0 0,-1 0 0 0 0,1 0 0 0 0,-1 0 0 0 0,1 0 0 0 0,-1-1 0 0 0,0 1 0 0 0,0 0 0 0 0,1-1 0 0 0,-1 1-1 0 0,0 0 1 0 0,0-1 0 0 0,0 0 0 0 0,-1 1 0 0 0,1-1 0 0 0,0 0 0 0 0,0 1 0 0 0,-1-1 0 0 0,1 0 0 0 0,-1 0 0 0 0,0 1 0 0 0,1-1 0 0 0,-1 0 0 0 0,0 0 0 0 0,0 0 0 0 0,0 1 0 0 0,0-1 0 0 0,-1 0 0 0 0,1 0 0 0 0,0 0-1 0 0,-2-2 1 0 0,1 2-126 0 0,0 1-1 0 0,-1-1 0 0 0,1 1 0 0 0,-1-1 1 0 0,1 1-1 0 0,-1-1 0 0 0,0 1 0 0 0,1 0 1 0 0,-1 0-1 0 0,0 0 0 0 0,0 0 0 0 0,0 0 0 0 0,0 0 1 0 0,0 1-1 0 0,0-1 0 0 0,0 1 0 0 0,0-1 1 0 0,0 1-1 0 0,0 0 0 0 0,-4-1 0 0 0,3 1-286 0 0,-7-1-1927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4280 0 0,'0'0'5043'0'0,"-2"17"-4910"0"0,-19 139 71 0 0,19-144-191 0 0,1 0 0 0 0,0 0 0 0 0,0 0 0 0 0,3 21 0 0 0,-2-31-7 0 0,0 0 1 0 0,1 0-1 0 0,-1 0 1 0 0,1 0 0 0 0,-1 0-1 0 0,1 0 1 0 0,-1 0-1 0 0,1 0 1 0 0,0 0 0 0 0,0 0-1 0 0,0 0 1 0 0,0-1-1 0 0,1 1 1 0 0,-1 0 0 0 0,0-1-1 0 0,1 1 1 0 0,-1-1-1 0 0,1 1 1 0 0,-1-1 0 0 0,1 0-1 0 0,0 0 1 0 0,-1 1-1 0 0,1-1 1 0 0,0 0 0 0 0,0-1-1 0 0,0 1 1 0 0,0 0-1 0 0,0 0 1 0 0,0-1 0 0 0,0 1-1 0 0,0-1 1 0 0,0 0-1 0 0,0 0 1 0 0,3 0 0 0 0,-1 0-50 0 0,-1 0 1 0 0,1 0-1 0 0,0 0 1 0 0,-1-1-1 0 0,1 0 1 0 0,0 0-1 0 0,-1 0 1 0 0,1 0-1 0 0,-1 0 1 0 0,1-1 0 0 0,-1 1-1 0 0,0-1 1 0 0,0 0-1 0 0,0 0 1 0 0,0-1-1 0 0,0 1 1 0 0,0 0-1 0 0,0-1 1 0 0,-1 0-1 0 0,1 1 1 0 0,-1-1-1 0 0,0 0 1 0 0,2-4 0 0 0,0 0-81 0 0,-1 0 0 0 0,0-1 0 0 0,0 1 0 0 0,-1-1 0 0 0,0 1 0 0 0,0-1 0 0 0,-1 0 0 0 0,0 0 0 0 0,0-15 0 0 0,-1 23 132 0 0,0 0 0 0 0,-1-1-1 0 0,1 1 1 0 0,0 0-1 0 0,0-1 1 0 0,0 1 0 0 0,0 0-1 0 0,-1-1 1 0 0,1 1 0 0 0,0 0-1 0 0,0 0 1 0 0,0-1-1 0 0,-1 1 1 0 0,1 0 0 0 0,0 0-1 0 0,0-1 1 0 0,-1 1-1 0 0,1 0 1 0 0,0 0 0 0 0,-1 0-1 0 0,1 0 1 0 0,0-1 0 0 0,-1 1-1 0 0,1 0 1 0 0,0 0-1 0 0,-1 0 1 0 0,1 0 0 0 0,0 0-1 0 0,-1 0 1 0 0,1 0-1 0 0,0 0 1 0 0,-1 0 0 0 0,1 0-1 0 0,-1 0 1 0 0,1 0 0 0 0,0 0-1 0 0,-1 0 1 0 0,1 0-1 0 0,0 1 1 0 0,-1-1 0 0 0,1 0-1 0 0,0 0 1 0 0,0 0-1 0 0,-1 0 1 0 0,1 1 0 0 0,0-1-1 0 0,-1 0 1 0 0,1 0 0 0 0,0 1-1 0 0,-1-1 1 0 0,-15 11 905 0 0,14-9-890 0 0,1 0-1 0 0,-1 0 0 0 0,1 1 0 0 0,0-1 0 0 0,-1 0 0 0 0,1 0 0 0 0,0 1 0 0 0,0-1 1 0 0,1 0-1 0 0,-1 1 0 0 0,0-1 0 0 0,1 1 0 0 0,0-1 0 0 0,-1 1 0 0 0,1-1 0 0 0,0 1 1 0 0,0-1-1 0 0,0 1 0 0 0,1-1 0 0 0,-1 1 0 0 0,1-1 0 0 0,-1 1 0 0 0,1-1 0 0 0,0 1 1 0 0,0-1-1 0 0,0 0 0 0 0,0 1 0 0 0,0-1 0 0 0,1 0 0 0 0,-1 0 0 0 0,1 0 0 0 0,-1 0 0 0 0,1 0 1 0 0,0 0-1 0 0,0 0 0 0 0,0-1 0 0 0,0 1 0 0 0,0-1 0 0 0,0 1 0 0 0,0-1 0 0 0,0 0 1 0 0,0 0-1 0 0,1 0 0 0 0,-1 0 0 0 0,1 0 0 0 0,-1 0 0 0 0,0-1 0 0 0,1 1 0 0 0,-1-1 1 0 0,1 0-1 0 0,0 0 0 0 0,-1 0 0 0 0,1 0 0 0 0,-1 0 0 0 0,1 0 0 0 0,-1-1 0 0 0,1 1 0 0 0,2-2 1 0 0,-3 1-42 0 0,1 0 0 0 0,-1 0 1 0 0,1-1-1 0 0,-1 0 0 0 0,0 1 1 0 0,1-1-1 0 0,-1 0 0 0 0,0 0 0 0 0,0 0 1 0 0,3-4-1 0 0,18-14 1126 0 0,-22 20-1077 0 0,0-1 1 0 0,0 1-1 0 0,0 0 1 0 0,0 0-1 0 0,0 0 1 0 0,0 0 0 0 0,0 0-1 0 0,0 0 1 0 0,1 0-1 0 0,-1 0 1 0 0,0 0-1 0 0,0 0 1 0 0,0 1-1 0 0,0-1 1 0 0,0 0 0 0 0,0 1-1 0 0,0-1 1 0 0,-1 1-1 0 0,1-1 1 0 0,0 1-1 0 0,0-1 1 0 0,0 1-1 0 0,0 0 1 0 0,0-1 0 0 0,-1 1-1 0 0,1 0 1 0 0,0 0-1 0 0,0 1 1 0 0,3 2-282 0 0,0 0 0 0 0,1 0 0 0 0,-1 0 0 0 0,1 0 1 0 0,0-1-1 0 0,8 5 0 0 0,20 3-5131 0 0,-19-8 1609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2880 0 0,'0'0'11081'0'0,"12"-3"-12833"0"0,3 3-600 0 0,3 0-3261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2660 0 0,'0'0'9328'0'0,"0"3"-8959"0"0,0 5-256 0 0,5 89 620 0 0,-4-89-851 0 0,0 0 0 0 0,1 0 0 0 0,0 0-1 0 0,0 0 1 0 0,1 0 0 0 0,0 0 0 0 0,1 0 0 0 0,0-1-1 0 0,8 13 1 0 0,4-11-2706 0 0,-5-14-1925 0 0,-5-3 1809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2944 0 0,'0'0'6860'0'0,"5"-7"-6567"0"0,0 3-249 0 0,-1-1 0 0 0,1 1 0 0 0,0 0 0 0 0,0 0 0 0 0,0 1 0 0 0,1-1-1 0 0,-1 1 1 0 0,1 0 0 0 0,0 1 0 0 0,0-1 0 0 0,0 1 0 0 0,0 0 0 0 0,0 1 0 0 0,0 0 0 0 0,1 0 0 0 0,-1 0 0 0 0,0 0 0 0 0,8 1 0 0 0,-11 0-32 0 0,6 0-18 0 0,0 0 0 0 0,-1 0 0 0 0,1 1 0 0 0,0 0 0 0 0,-1 1 0 0 0,11 2 0 0 0,-17-3 5 0 0,0 0 0 0 0,0 0 0 0 0,0 1 0 0 0,0-1 0 0 0,0 0 0 0 0,0 1-1 0 0,0-1 1 0 0,0 1 0 0 0,-1-1 0 0 0,1 1 0 0 0,-1 0 0 0 0,1 0 0 0 0,-1 0 0 0 0,1 0 0 0 0,-1 0 0 0 0,0 0 0 0 0,0 0 0 0 0,0 0 0 0 0,0 0 0 0 0,-1 1 0 0 0,1-1-1 0 0,-1 0 1 0 0,1 0 0 0 0,-1 1 0 0 0,0-1 0 0 0,0 0 0 0 0,0 1 0 0 0,0 2 0 0 0,0-1 5 0 0,-1 1 0 0 0,1-1 1 0 0,-1 0-1 0 0,0 0 0 0 0,0 0 0 0 0,-1 0 0 0 0,1 0 1 0 0,-1 0-1 0 0,0 0 0 0 0,0 0 0 0 0,0-1 1 0 0,0 1-1 0 0,-1-1 0 0 0,0 1 0 0 0,1-1 0 0 0,-1 0 1 0 0,0 0-1 0 0,-1 0 0 0 0,1-1 0 0 0,0 1 0 0 0,-1-1 1 0 0,0 1-1 0 0,1-1 0 0 0,-6 2 0 0 0,-46 15-1578 0 0,1-13-5026 0 0,49-6 4130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0 5356 0 0,'0'0'3559'0'0,"-2"16"-3178"0"0,-8 128 1591 0 0,10-141-1926 0 0,1-1 0 0 0,-1 1 0 0 0,1-1-1 0 0,0 1 1 0 0,-1-1 0 0 0,1 1-1 0 0,0-1 1 0 0,0 0 0 0 0,1 0 0 0 0,-1 1-1 0 0,0-1 1 0 0,1 0 0 0 0,0 0-1 0 0,-1 0 1 0 0,1 0 0 0 0,0-1 0 0 0,0 1-1 0 0,0 0 1 0 0,0-1 0 0 0,0 1-1 0 0,0-1 1 0 0,1 0 0 0 0,-1 0 0 0 0,0 0-1 0 0,1 0 1 0 0,-1 0 0 0 0,0 0-1 0 0,1-1 1 0 0,-1 1 0 0 0,1-1 0 0 0,0 0-1 0 0,-1 1 1 0 0,1-1 0 0 0,3-1-1 0 0,0 2-79 0 0,-1-1 0 0 0,1 0 0 0 0,0 0 0 0 0,-1-1 0 0 0,1 0 0 0 0,-1 0 0 0 0,1 0 0 0 0,-1 0 0 0 0,1-1 0 0 0,-1 0 0 0 0,0 0 0 0 0,0-1 0 0 0,0 1 0 0 0,0-1 0 0 0,5-4 0 0 0,-5 2-68 0 0,-1 0-1 0 0,0 0 1 0 0,0 0-1 0 0,-1-1 0 0 0,1 1 1 0 0,-1-1-1 0 0,0 0 0 0 0,-1 0 1 0 0,1-1-1 0 0,-1 1 0 0 0,2-12 1 0 0,-1-2-2243 0 0,-1-1 1 0 0,-1-29-1 0 0,-1 42-566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5473 0 0,'0'0'6305'0'0,"0"17"-5964"0"0,-4 146 77 0 0,4-155-493 0 0,0 0 0 0 0,1 1 0 0 0,0-1-1 0 0,0 0 1 0 0,3 9 0 0 0,-3-15-99 0 0,0-1 1 0 0,-1 1-1 0 0,1 0 1 0 0,0-1-1 0 0,0 1 1 0 0,0-1-1 0 0,0 1 1 0 0,0-1-1 0 0,0 1 1 0 0,0-1-1 0 0,0 0 1 0 0,1 1-1 0 0,1 0 1 0 0,-2-1-130 0 0,0-1 0 0 0,0 1 0 0 0,0-1 1 0 0,1 1-1 0 0,-1-1 0 0 0,0 0 0 0 0,0 0 1 0 0,1 1-1 0 0,-1-1 0 0 0,0 0 0 0 0,1 0 0 0 0,-1 0 1 0 0,0 0-1 0 0,1 0 0 0 0,-1-1 0 0 0,0 1 0 0 0,0 0 1 0 0,1-1-1 0 0,-1 1 0 0 0,2-1 0 0 0,9-6-2191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3536 0 0,'0'0'6382'0'0,"3"-17"-6119"0"0,3-23 250 0 0,3-65-1 0 0,-5 104 531 0 0,5 10-1008 0 0,5 10-691 0 0,-9-11 521 0 0,3 7-147 0 0,1-1-1 0 0,0-1 0 0 0,12 14 0 0 0,-18-24 270 0 0,0 0-1 0 0,0 0 1 0 0,0 0-1 0 0,0 0 0 0 0,0-1 1 0 0,1 1-1 0 0,0-1 1 0 0,-1 0-1 0 0,1 0 1 0 0,0-1-1 0 0,0 1 1 0 0,0-1-1 0 0,0 0 0 0 0,0 1 1 0 0,0-2-1 0 0,0 1 1 0 0,6 0-1 0 0,-9-2 5 0 0,1 1-1 0 0,0-1 0 0 0,-1 0 1 0 0,1 0-1 0 0,0 1 1 0 0,-1-1-1 0 0,1 0 0 0 0,-1-1 1 0 0,0 1-1 0 0,1 0 1 0 0,-1 0-1 0 0,0-1 0 0 0,0 1 1 0 0,0 0-1 0 0,0-1 1 0 0,0 1-1 0 0,0-1 1 0 0,0 0-1 0 0,0 1 0 0 0,-1-1 1 0 0,1 1-1 0 0,-1-1 1 0 0,1 0-1 0 0,-1 0 0 0 0,1-1 1 0 0,9-50-132 0 0,-9 50 139 0 0,1-27-332 0 0,-2 22-464 0 0,0 1 0 0 0,1-1 0 0 0,0 1 0 0 0,0 0 0 0 0,3-10 0 0 0,-2 10-1386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3992 0 0,'0'0'6211'0'0,"1"17"-5870"0"0,-1-4-308 0 0,0 5 42 0 0,1 1 1 0 0,1-1-1 0 0,1 0 0 0 0,0-1 1 0 0,9 30-1 0 0,-1-35-815 0 0,-10-12 523 0 0,0 1 0 0 0,0-1 0 0 0,0 0 1 0 0,0 0-1 0 0,0 0 0 0 0,-1 0 1 0 0,1 0-1 0 0,0 0 0 0 0,0 0 1 0 0,0 0-1 0 0,0-1 0 0 0,-1 1 0 0 0,1 0 1 0 0,0 0-1 0 0,0-1 0 0 0,0 1 1 0 0,-1-1-1 0 0,1 1 0 0 0,0 0 1 0 0,0-1-1 0 0,-1 1 0 0 0,1-1 1 0 0,0 0-1 0 0,0 0 0 0 0,8-7-2554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5677 0 0,'0'0'4206'0'0,"-19"4"-4001"0"0,-23 3 226 0 0,-78 3 0 0 0,64-11-182 0 0,1-1-4158 0 0</inkml:trace>
  <inkml:trace contextRef="#ctx0" brushRef="#br0" timeOffset="1">333 25 656 0 0,'0'0'8882'0'0,"4"16"-8157"0"0,7 28 373 0 0,7 56 0 0 0,-4-2-251 0 0,-14-98-941 0 0,1 1 0 0 0,-1-1-1 0 0,0 0 1 0 0,0 1 0 0 0,0-1 0 0 0,0 0 0 0 0,0 1-1 0 0,1-1 1 0 0,-1 0 0 0 0,0 0 0 0 0,0 1 0 0 0,0-1 0 0 0,1 0-1 0 0,-1 1 1 0 0,0-1 0 0 0,0 0 0 0 0,1 0 0 0 0,-1 0-1 0 0,0 1 1 0 0,1-1 0 0 0,-1 0 0 0 0,0 0 0 0 0,1 0 0 0 0,-1 0-1 0 0,0 0 1 0 0,1 0 0 0 0,-1 0 0 0 0,0 1 0 0 0,1-1-1 0 0,-1 0 1 0 0,0 0 0 0 0,1 0 0 0 0,-1 0 0 0 0,0 0 0 0 0,1-1-1 0 0,-1 1 1 0 0,0 0 0 0 0,1 0 0 0 0,-1 0 0 0 0,4 0-1228 0 0,6 0-2827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2764 0 0,'0'0'4562'0'0,"-1"12"-4283"0"0,-2 9 237 0 0,0 0 0 0 0,-2-1 0 0 0,-11 35-1 0 0,10-39 156 0 0,2 0 0 0 0,-5 33 0 0 0,7-33-648 0 0,-1 0 1 0 0,-10 31 0 0 0,19-63-10196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1152 0 0,'0'0'9672'0'0,"3"11"-9352"0"0,18 66 271 0 0,-16-51-672 0 0,1 0 0 0 0,1 0 0 0 0,2 0 1 0 0,1-1-1 0 0,0 0 0 0 0,15 23 1 0 0,-25-48-3 0 0,0 0 1 0 0,0 0-1 0 0,0 1 1 0 0,0-1-1 0 0,0 0 0 0 0,0 0 1 0 0,0 0-1 0 0,0 0 1 0 0,0 0-1 0 0,0 0 1 0 0,0 0-1 0 0,1 1 1 0 0,-1-1-1 0 0,0 0 1 0 0,0 0-1 0 0,0 0 0 0 0,1 1-1237 0 0,-1-1 1237 0 0,1 0 1 0 0,-1 0-1 0 0,0 0 1 0 0,0 0-1 0 0,0 0 1 0 0,0 0-1 0 0,0 0 0 0 0,0 0 1 0 0,0 0-1 0 0,1 0 1 0 0,-1 0-1 0 0,0 0 1 0 0,0 0-1 0 0,0 0 1 0 0,0 0-1 0 0,0 0 1 0 0,0 0-1 0 0,0 0 0 0 0,1 0 1 0 0,0-2-1074 0 0,-1-11-950 0 0,-5-18 433 0 0,-18 1 345 0 0,19 27 1668 0 0,1 0-1 0 0,-1 0 1 0 0,0 1-1 0 0,0-1 1 0 0,0 1-1 0 0,0 0 1 0 0,0 0-1 0 0,-9-2 1 0 0,0 1 391 0 0,-1 1 1 0 0,0 0-1 0 0,0 1 1 0 0,-18 1-1 0 0,19 0-1587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11 564 0 0,'0'0'8934'0'0,"3"16"-8529"0"0,1 4-359 0 0,3 19 1086 0 0,16 48-1 0 0,-21-82-1090 0 0,0 0-1 0 0,1 0 0 0 0,0 0 1 0 0,0 0-1 0 0,0-1 0 0 0,0 1 0 0 0,1-1 1 0 0,0 0-1 0 0,0 0 0 0 0,0 0 1 0 0,0-1-1 0 0,1 1 0 0 0,-1-1 0 0 0,1 0 1 0 0,0 0-1 0 0,0-1 0 0 0,0 1 1 0 0,0-1-1 0 0,1 0 0 0 0,6 1 0 0 0,-9-2-71 0 0,1 0-1 0 0,-1-1 0 0 0,1 1 0 0 0,-1-1 0 0 0,1 0 0 0 0,-1 0 0 0 0,0 0 1 0 0,1 0-1 0 0,-1 0 0 0 0,1-1 0 0 0,-1 0 0 0 0,0 0 0 0 0,1 0 1 0 0,-1 0-1 0 0,0 0 0 0 0,0-1 0 0 0,0 1 0 0 0,0-1 0 0 0,0 0 1 0 0,0 0-1 0 0,0 0 0 0 0,-1 0 0 0 0,1 0 0 0 0,-1-1 0 0 0,1 1 0 0 0,-1-1 1 0 0,0 0-1 0 0,0 1 0 0 0,0-1 0 0 0,0 0 0 0 0,-1 0 0 0 0,1 0 1 0 0,1-6-1 0 0,0 2-32 0 0,-1-1 1 0 0,0 0 0 0 0,0 0-1 0 0,-1 0 1 0 0,0-1-1 0 0,0 1 1 0 0,-1 0-1 0 0,0 0 1 0 0,-1-1 0 0 0,1 1-1 0 0,-2 0 1 0 0,1 0-1 0 0,-3-8 1 0 0,1 7-997 0 0,-1 0 0 0 0,1 0 0 0 0,-2 0 0 0 0,1 1 0 0 0,-1 0 0 0 0,-9-12 0 0 0,11 14-1988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81 904 0 0,'0'0'9417'0'0,"2"16"-9018"0"0,15 144 835 0 0,-17-158-1330 0 0,0 0 1 0 0,0 0 0 0 0,0-1-1 0 0,1 1 1 0 0,-1 0-1 0 0,1-1 1 0 0,-1 1-1 0 0,1 0 1 0 0,-1-1 0 0 0,1 1-1 0 0,0-1 1 0 0,0 1-1 0 0,0-1 1 0 0,0 1 0 0 0,1 1-1 0 0,-1-3-123 0 0,0 0-1 0 0,0 1 1 0 0,-1-1-1 0 0,1 0 1 0 0,0 0 0 0 0,0 0-1 0 0,-1 0 1 0 0,1 1-1 0 0,0-1 1 0 0,0 0 0 0 0,0 0-1 0 0,0-1 1 0 0,-1 1-1 0 0,1 0 1 0 0,0 0-1 0 0,0 0 1 0 0,-1 0 0 0 0,1-1-1 0 0,0 1 1 0 0,0 0-1 0 0,-1-1 1 0 0,1 1 0 0 0,0-1-1 0 0,-1 1 1 0 0,1-1-1 0 0,0 1 1 0 0,-1-1-1 0 0,1 1 1 0 0,-1-1 0 0 0,1 1-1 0 0,-1-1 1 0 0,1 0-1 0 0,0 0 1 0 0,9-10-2748 0 0</inkml:trace>
  <inkml:trace contextRef="#ctx0" brushRef="#br0" timeOffset="1">170 1 4744 0 0,'0'0'4657'0'0,"-18"3"-4600"0"0,-80 10 127 0 0,44-10-6898 0 0,59-3 5066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1 644 0 0,'-6'11'826'0'0,"2"1"0"0"0,0 1 0 0 0,0-1 0 0 0,1 0 0 0 0,1 1 0 0 0,0 0 0 0 0,0 23 0 0 0,2-28-612 0 0,0-1 0 0 0,0 0 1 0 0,1 0-1 0 0,0 0 0 0 0,1 0 0 0 0,-1 0 0 0 0,1 0 1 0 0,1 0-1 0 0,-1 0 0 0 0,1 0 0 0 0,0-1 0 0 0,1 0 1 0 0,-1 1-1 0 0,7 6 0 0 0,-6-9-192 0 0,0 0-1 0 0,1 0 1 0 0,-1 0-1 0 0,1 0 1 0 0,0-1 0 0 0,0 0-1 0 0,0 0 1 0 0,0 0-1 0 0,1-1 1 0 0,-1 1 0 0 0,1-2-1 0 0,0 1 1 0 0,0 0-1 0 0,-1-1 1 0 0,1 0-1 0 0,0 0 1 0 0,8-1 0 0 0,-7 1-40 0 0,0-2 0 0 0,-1 1-1 0 0,1-1 1 0 0,0 0 0 0 0,0 0 0 0 0,-1-1 0 0 0,1 1 0 0 0,-1-2 0 0 0,0 1 0 0 0,1-1 0 0 0,-1 0 0 0 0,0 0 0 0 0,5-4 0 0 0,-8 5 11 0 0,-1 0 0 0 0,0 0 0 0 0,1 0 0 0 0,-1 0 0 0 0,0 0 0 0 0,0-1 1 0 0,-1 1-1 0 0,1-1 0 0 0,0 1 0 0 0,-1-1 0 0 0,0 0 0 0 0,1 1 0 0 0,-1-1 0 0 0,0 0 0 0 0,-1 0 1 0 0,1 0-1 0 0,0 0 0 0 0,-1 0 0 0 0,1 0 0 0 0,-1 0 0 0 0,0 0 0 0 0,0 0 0 0 0,-1 0 0 0 0,1 0 1 0 0,0 0-1 0 0,-1 0 0 0 0,0 0 0 0 0,1 0 0 0 0,-1 1 0 0 0,-1-1 0 0 0,-1-5 0 0 0,-1 2 23 0 0,0 0-1 0 0,0 1 0 0 0,0 0 1 0 0,0 0-1 0 0,-1 0 1 0 0,1 0-1 0 0,-1 1 0 0 0,-1 0 1 0 0,1 0-1 0 0,0 0 0 0 0,-1 0 1 0 0,0 1-1 0 0,0 0 1 0 0,0 1-1 0 0,0-1 0 0 0,-12-2 1 0 0,4 1-659 0 0,0 0 0 0 0,-1 1 0 0 0,1 1 0 0 0,-1 1 0 0 0,1 0 0 0 0,-25 2 0 0 0,31 1-1625 0 0,3 4-793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1 960 0 0,'0'0'8780'0'0,"-17"14"-8676"0"0,-52 44-72 0 0,65-55-23 0 0,0 0 0 0 0,0 0 1 0 0,1 1-1 0 0,0 0 0 0 0,0 0 1 0 0,0-1-1 0 0,0 2 1 0 0,0-1-1 0 0,1 0 0 0 0,0 1 1 0 0,-3 7-1 0 0,4-10-4 0 0,1 0 0 0 0,-1 0 1 0 0,1 0-1 0 0,0 1 0 0 0,0-1 0 0 0,0 0 0 0 0,0 0 0 0 0,0 0 0 0 0,1 0 0 0 0,-1 0 1 0 0,0 0-1 0 0,1 0 0 0 0,0 0 0 0 0,-1 0 0 0 0,1 0 0 0 0,0 0 0 0 0,0 0 0 0 0,3 3 1 0 0,-1-2-81 0 0,0 1 0 0 0,0-1 0 0 0,1 0 1 0 0,-1 0-1 0 0,1-1 0 0 0,0 1 1 0 0,0-1-1 0 0,0 0 0 0 0,0 0 0 0 0,1 0 1 0 0,-1 0-1 0 0,0-1 0 0 0,1 0 1 0 0,-1 0-1 0 0,1 0 0 0 0,-1 0 1 0 0,9-1-1 0 0,-7 0-4 0 0,0-1-1 0 0,-1-1 1 0 0,0 1 0 0 0,1-1-1 0 0,-1 0 1 0 0,0 0 0 0 0,0 0 0 0 0,0-1-1 0 0,0 1 1 0 0,0-1 0 0 0,-1-1 0 0 0,1 1-1 0 0,-1-1 1 0 0,0 1 0 0 0,0-1-1 0 0,0-1 1 0 0,-1 1 0 0 0,1 0 0 0 0,-1-1-1 0 0,0 0 1 0 0,0 1 0 0 0,-1-1 0 0 0,1 0-1 0 0,-1-1 1 0 0,0 1 0 0 0,0 0-1 0 0,-1-1 1 0 0,1-7 1185 0 0,-8 55 1464 0 0,6-39-2523 0 0,0 0 0 0 0,0-1 0 0 0,0 1 0 0 0,0-1 0 0 0,1 1 0 0 0,-1 0 0 0 0,1-1 0 0 0,-1 1 1 0 0,1-1-1 0 0,0 1 0 0 0,0-1 0 0 0,0 0 0 0 0,0 1 0 0 0,0-1 0 0 0,1 0 0 0 0,-1 0 0 0 0,1 0 0 0 0,-1 0 0 0 0,5 4 0 0 0,-3-4-29 0 0,1-1 0 0 0,-1 1-1 0 0,1 0 1 0 0,0-1-1 0 0,0 0 1 0 0,0 0 0 0 0,0 0-1 0 0,0 0 1 0 0,0 0 0 0 0,0-1-1 0 0,0 0 1 0 0,6 0 0 0 0,-3 0-42 0 0,-1-1 0 0 0,1 0 0 0 0,0 0 0 0 0,-1-1 0 0 0,0 1 1 0 0,1-1-1 0 0,-1-1 0 0 0,0 1 0 0 0,0-1 0 0 0,0 0 0 0 0,0 0 0 0 0,6-6 1 0 0,-10 7 8 0 0,1 0 1 0 0,-1 0-1 0 0,0 0 1 0 0,1 0-1 0 0,-1 0 1 0 0,0 0-1 0 0,0-1 1 0 0,-1 1-1 0 0,1-1 0 0 0,-1 1 1 0 0,1-1-1 0 0,-1 0 1 0 0,0 0-1 0 0,0 0 1 0 0,0 1-1 0 0,0-1 1 0 0,0 0-1 0 0,-1 0 1 0 0,1 0-1 0 0,-1 0 1 0 0,0 0-1 0 0,0 0 1 0 0,0-1-1 0 0,0 1 1 0 0,-1 0-1 0 0,1 0 1 0 0,-1 0-1 0 0,0 1 1 0 0,-1-6-1 0 0,0 6-20 0 0,0 0 0 0 0,1 0-1 0 0,-1 0 1 0 0,0-1 0 0 0,-1 2-1 0 0,1-1 1 0 0,0 0 0 0 0,-1 0-1 0 0,1 1 1 0 0,-1-1 0 0 0,1 1-1 0 0,-1 0 1 0 0,1 0 0 0 0,-1 0-1 0 0,0 0 1 0 0,0 0-1 0 0,0 1 1 0 0,1-1 0 0 0,-1 1-1 0 0,0 0 1 0 0,0-1 0 0 0,-5 2-1 0 0,-1-1-535 0 0,0 0-1 0 0,0 0 0 0 0,1 1 0 0 0,-1 0 0 0 0,0 1 0 0 0,-12 4 0 0 0,6 0-1882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1344 0 0,'0'0'7526'0'0,"4"-12"-7186"0"0,1-5-198 0 0,-1-1-1 0 0,0 0 1 0 0,-2 0 0 0 0,2-28-1 0 0,-5 44-76 0 0,1 1-1 0 0,0 0 1 0 0,0 0-1 0 0,0 0 1 0 0,0 0-1 0 0,0 0 1 0 0,0-1-1 0 0,0 1 1 0 0,0 0-1 0 0,0 0 1 0 0,0 0-1 0 0,1 0 0 0 0,-1 0 1 0 0,0 0-1 0 0,1 0 1 0 0,-1 0-1 0 0,1 0 1 0 0,-1 0-1 0 0,1 0 1 0 0,0 0-1 0 0,-1 0 1 0 0,1 0-1 0 0,0 0 1 0 0,1-1-1 0 0,-1 2-55 0 0,1 0 0 0 0,-1 1 0 0 0,0-1-1 0 0,0 0 1 0 0,0 1 0 0 0,0-1 0 0 0,0 0 0 0 0,0 1-1 0 0,0 0 1 0 0,0-1 0 0 0,0 1 0 0 0,0-1 0 0 0,0 1-1 0 0,0 0 1 0 0,0 0 0 0 0,0 0 0 0 0,-1 0 0 0 0,1-1 0 0 0,1 3-1 0 0,43 62-877 0 0,-39-55 971 0 0,1 1-25 0 0,0-2 0 0 0,0 1 0 0 0,1-1 0 0 0,0 0 0 0 0,1-1-1 0 0,0 0 1 0 0,0 0 0 0 0,1-1 0 0 0,0 0 0 0 0,0 0 0 0 0,1-1 0 0 0,-1-1 0 0 0,18 7 0 0 0,-27-13-111 0 0,-1 0 0 0 0,1 1 0 0 0,0-1 0 0 0,-1 0 1 0 0,1 1-1 0 0,0-1 0 0 0,-1 0 0 0 0,1 0 0 0 0,-1 0 1 0 0,1 0-1 0 0,-1 1 0 0 0,0-1 0 0 0,1 0 0 0 0,-1 0 0 0 0,0 0 1 0 0,1 0-1 0 0,-1 0 0 0 0,0 0 0 0 0,0 0 0 0 0,0 0 1 0 0,0 0-1 0 0,0 0 0 0 0,0 0 0 0 0,0 0 0 0 0,-1-1 0 0 0,2-38 139 0 0,-1 33-174 0 0,-2-47-125 0 0,0-18-913 0 0,6 26-4212 0 0,-2 42 2251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0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4828 0 0,'0'0'4803'0'0,"-14"10"-4861"0"0,-42 30-143 0 0,54-39 140 0 0,0 0 0 0 0,0 0 0 0 0,0 1 0 0 0,0-1 0 0 0,1 1 0 0 0,-1 0 1 0 0,1-1-1 0 0,-1 1 0 0 0,1 0 0 0 0,-1 0 0 0 0,1 0 0 0 0,0 0 0 0 0,0 0 0 0 0,0 0 0 0 0,-1 3 0 0 0,2-4 31 0 0,0 0 1 0 0,0 1-1 0 0,0-1 1 0 0,0 0-1 0 0,0 0 1 0 0,0 0-1 0 0,1 0 0 0 0,-1 1 1 0 0,0-1-1 0 0,1 0 1 0 0,-1 0-1 0 0,1 0 1 0 0,-1 0-1 0 0,1 0 1 0 0,-1 0-1 0 0,1 0 1 0 0,0 0-1 0 0,-1 0 0 0 0,1 0 1 0 0,0 0-1 0 0,1 0 1 0 0,5 4 24 0 0,-1 0-1 0 0,2-1 1 0 0,-1 0 0 0 0,0 0 0 0 0,1 0 0 0 0,9 2-1 0 0,-1 0 506 0 0,-4 0-250 0 0,47 28 1041 0 0,-57-33-1194 0 0,0 1 1 0 0,1 0-1 0 0,-1 0 0 0 0,0 0 1 0 0,0 0-1 0 0,0 0 0 0 0,0 1 0 0 0,0-1 1 0 0,-1 0-1 0 0,1 1 0 0 0,-1-1 1 0 0,0 1-1 0 0,1 0 0 0 0,-1-1 1 0 0,0 1-1 0 0,-1 0 0 0 0,1 0 0 0 0,0 0 1 0 0,-1 3-1 0 0,0-4-124 0 0,-1-1 0 0 0,1 1 0 0 0,-1-1 0 0 0,0 0-1 0 0,1 1 1 0 0,-1-1 0 0 0,0 0 0 0 0,0 1 0 0 0,0-1 0 0 0,0 0 0 0 0,0 0 0 0 0,0 0-1 0 0,-1 0 1 0 0,1 0 0 0 0,0 0 0 0 0,0 0 0 0 0,-1 0 0 0 0,1-1 0 0 0,-1 1 0 0 0,1 0-1 0 0,0-1 1 0 0,-1 1 0 0 0,1-1 0 0 0,-1 0 0 0 0,0 1 0 0 0,1-1 0 0 0,-1 0 0 0 0,-2 0-1 0 0,-47 4-226 0 0,50-4 245 0 0,-9 0-374 0 0,1-1 1 0 0,-1 0-1 0 0,1 0 0 0 0,-12-3 1 0 0,17 3-19 0 0,1 0 1 0 0,0 0 0 0 0,-1 0-1 0 0,1-1 1 0 0,0 0 0 0 0,0 1-1 0 0,0-1 1 0 0,0 0 0 0 0,0 0-1 0 0,1-1 1 0 0,-1 1 0 0 0,1 0 0 0 0,-1-1-1 0 0,-3-5 1 0 0,0-2-1757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5489 0 0,'0'0'4892'0'0,"0"89"-4512"0"0,2-71-20 0 0,0 1 92 0 0,0-1-104 0 0,0-3-308 0 0,0 1-40 0 0,1-4-92 0 0,-1-1-48 0 0,-2-2-108 0 0,4-6-564 0 0,0 1-548 0 0,0-4-1064 0 0,2 0-2365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 1048 0 0,'0'0'8977'0'0,"-1"10"-8666"0"0,1-6-320 0 0,-4 70 766 0 0,5-67-671 0 0,-1-1-1 0 0,1 1 0 0 0,0 0 1 0 0,0 0-1 0 0,1-1 0 0 0,0 1 1 0 0,0-1-1 0 0,1 1 0 0 0,0-1 1 0 0,4 8-1 0 0,-5-12-88 0 0,7 12 22 0 0,0-2 0 0 0,1 1 0 0 0,17 15 0 0 0,-25-26-53 0 0,0 1 0 0 0,0-1 0 0 0,0 0 0 0 0,1-1-1 0 0,-1 1 1 0 0,1 0 0 0 0,-1-1 0 0 0,1 1 0 0 0,0-1-1 0 0,-1 0 1 0 0,1 0 0 0 0,0 0 0 0 0,0 0 0 0 0,0 0-1 0 0,0-1 1 0 0,0 1 0 0 0,0-1 0 0 0,0 0 0 0 0,0 0-1 0 0,0 0 1 0 0,0 0 0 0 0,0 0 0 0 0,0-1 0 0 0,0 1-1 0 0,0-1 1 0 0,3-1 0 0 0,-4 0 6 0 0,0 1-1 0 0,-1-1 1 0 0,1 1-1 0 0,0-1 1 0 0,-1 0-1 0 0,0 0 1 0 0,1 0 0 0 0,-1 0-1 0 0,0 0 1 0 0,0 0-1 0 0,0 0 1 0 0,0 0 0 0 0,0 0-1 0 0,0 0 1 0 0,-1-1-1 0 0,1-3 1 0 0,6-42-120 0 0,-6 41 109 0 0,4-84 30 0 0,-6 83-465 0 0,1 0 0 0 0,-1 0 0 0 0,0 0 0 0 0,-1 0 0 0 0,0 0 0 0 0,0 0 0 0 0,-1 1 0 0 0,-6-15 1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3712 0 0,'0'0'5516'0'0,"-11"6"-5098"0"0,3-2-368 0 0,-2 1 20 0 0,-1 0 1 0 0,1 1 0 0 0,0 1-1 0 0,-10 8 1 0 0,16-12-49 0 0,1 0 0 0 0,0 0-1 0 0,1 0 1 0 0,-1 0 0 0 0,1 0 0 0 0,-1 1 0 0 0,1-1-1 0 0,0 1 1 0 0,0 0 0 0 0,0-1 0 0 0,1 1 0 0 0,-1 0 0 0 0,1 0-1 0 0,0 0 1 0 0,0 0 0 0 0,1 0 0 0 0,-1 9 0 0 0,0-9-34 0 0,1 0 0 0 0,1 1 0 0 0,-1-1 0 0 0,1 0 0 0 0,0 0 0 0 0,0 1 0 0 0,0-1 0 0 0,0 0 0 0 0,1 0 0 0 0,-1 0 0 0 0,1 0 0 0 0,0-1 0 0 0,1 1 0 0 0,-1 0 0 0 0,0-1 0 0 0,1 1 0 0 0,0-1 0 0 0,0 0 0 0 0,0 0 0 0 0,0 0 0 0 0,1 0 0 0 0,-1-1 0 0 0,1 1 0 0 0,-1-1 0 0 0,1 0 0 0 0,0 0 0 0 0,0 0 0 0 0,0-1 0 0 0,0 1 0 0 0,0-1 0 0 0,0 0 0 0 0,8 1 0 0 0,-4-1-67 0 0,0 1 0 0 0,1-2-1 0 0,-1 1 1 0 0,1-1-1 0 0,13-2 1 0 0,-21 2 56 0 0,0 0 0 0 0,1 0 0 0 0,-1 0 0 0 0,0 0 0 0 0,1-1 0 0 0,-1 1 0 0 0,0-1 0 0 0,1 1 0 0 0,-1-1 1 0 0,0 1-1 0 0,0-1 0 0 0,0 0 0 0 0,0 1 0 0 0,1-1 0 0 0,-1 0 0 0 0,0 0 0 0 0,0 0 0 0 0,0 0 0 0 0,-1 0 0 0 0,1 0 0 0 0,0 0 0 0 0,0 0 0 0 0,-1 0 0 0 0,1-1 0 0 0,0 1 0 0 0,-1 0 0 0 0,1 0 0 0 0,-1-1 0 0 0,1 1 0 0 0,-1 0 1 0 0,0-1-1 0 0,0 1 0 0 0,0 0 0 0 0,0-1 0 0 0,0 1 0 0 0,0 0 0 0 0,0-1 0 0 0,0 1 0 0 0,0 0 0 0 0,0-1 0 0 0,-1 1 0 0 0,1 0 0 0 0,-1-3 0 0 0,-1 2 29 0 0,1 0 0 0 0,-1 0 0 0 0,0-1 1 0 0,1 1-1 0 0,-1 1 0 0 0,0-1 0 0 0,0 0 0 0 0,0 0 0 0 0,-1 1 0 0 0,-2-3 0 0 0,3 4 65 0 0,0-1-1 0 0,1 0 0 0 0,-1 0 1 0 0,1 0-1 0 0,-1-1 0 0 0,1 1 1 0 0,0 0-1 0 0,-1 0 0 0 0,1-1 1 0 0,0 1-1 0 0,0-1 0 0 0,0 1 1 0 0,0-1-1 0 0,-1-2 2844 0 0,38 4-2607 0 0,22-2-3302 0 0,-45 2-4392 0 0,-114 2 4936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3 268 5905 0 0,'0'0'3250'0'0,"5"-16"-2952"0"0,38-139 355 0 0,-40 146-533 0 0,0 0 1 0 0,0 1-1 0 0,1 0 1 0 0,0 0-1 0 0,1 0 1 0 0,0 0 0 0 0,0 1-1 0 0,9-10 1 0 0,-13 16-95 0 0,0 0 1 0 0,1-1-1 0 0,-1 1 1 0 0,1 0 0 0 0,-1 0-1 0 0,1 0 1 0 0,-1 0-1 0 0,1 0 1 0 0,-1 0 0 0 0,1 1-1 0 0,0-1 1 0 0,-1 0-1 0 0,1 1 1 0 0,0 0-1 0 0,0-1 1 0 0,0 1 0 0 0,-1 0-1 0 0,1 0 1 0 0,2 0-1 0 0,-2 0-38 0 0,0 1 0 0 0,1 0 0 0 0,-1 0 0 0 0,0 0 0 0 0,0 0 0 0 0,0 1 0 0 0,-1-1 0 0 0,1 1-1 0 0,0-1 1 0 0,0 1 0 0 0,-1-1 0 0 0,1 1 0 0 0,-1 0 0 0 0,1 0 0 0 0,-1 0 0 0 0,0 0 0 0 0,0 0 0 0 0,0 0-1 0 0,1 3 1 0 0,8 18-38 0 0,-2 0-1 0 0,-1 1 0 0 0,-1 0 0 0 0,-1 0 1 0 0,-1 0-1 0 0,-1 1 0 0 0,0 36 0 0 0,-6-97-1238 0 0,2 33 1284 0 0,0-1-1 0 0,-1 1 1 0 0,0 0 0 0 0,0 0-1 0 0,0-1 1 0 0,0 1 0 0 0,0 1-1 0 0,0-1 1 0 0,-1 0 0 0 0,1 0-1 0 0,-1 1 1 0 0,0 0 0 0 0,0-1-1 0 0,0 1 1 0 0,0 0 0 0 0,0 1-1 0 0,-1-1 1 0 0,1 0 0 0 0,-7-1-1 0 0,-6-2 80 0 0,0 1 0 0 0,0 1-1 0 0,-23-1 1 0 0,-22-6-1484 0 0,60 10 1290 0 0,1 0-1 0 0,0 0 0 0 0,0-1 0 0 0,0 1 0 0 0,-1 0 1 0 0,1 0-1 0 0,0 0 0 0 0,0 0 0 0 0,0-1 0 0 0,0 1 0 0 0,0 0 1 0 0,-1 0-1 0 0,1 0 0 0 0,0-1 0 0 0,0 1 0 0 0,0 0 1 0 0,0 0-1 0 0,0 0 0 0 0,0-1 0 0 0,0 1 0 0 0,0 0 1 0 0,0 0-1 0 0,0-1 0 0 0,0 1 0 0 0,0 0 0 0 0,0 0 0 0 0,0 0 1 0 0,0-1-1 0 0,0 1 0 0 0,0 0 0 0 0,0 0 0 0 0,0-1 1 0 0,0 1-1 0 0,0 0 0 0 0,0 0 0 0 0,1 0 0 0 0,-1-1 1 0 0,0 1-1 0 0,0 0 0 0 0,0 0 0 0 0,0 0 0 0 0,0 0 0 0 0,1-1 1 0 0,7-2-1880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3156 0 0,'0'0'6434'0'0,"-1"16"-6151"0"0,-4 136 378 0 0,5-152-721 0 0,0 1 0 0 0,0-1 0 0 0,0 1 0 0 0,1-1 0 0 0,-1 1 0 0 0,0-1 0 0 0,1 1 0 0 0,-1-1 0 0 0,0 0 0 0 0,1 1 0 0 0,-1-1 0 0 0,0 1 0 0 0,1-1 0 0 0,-1 0 0 0 0,1 0 0 0 0,-1 1 0 0 0,1-1 0 0 0,-1 0 0 0 0,1 0 0 0 0,-1 1 0 0 0,1-1 0 0 0,-1 0 0 0 0,1 0 0 0 0,-1 0 0 0 0,1 0 0 0 0,-1 0 0 0 0,1 0 0 0 0,-1 0 0 0 0,1 0 0 0 0,-1 0 0 0 0,1 0 0 0 0,-1 0 0 0 0,1 0 0 0 0,-1 0 0 0 0,2 0 0 0 0,19-5-3356 0 0,-9 0 818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26 4212 0 0,'0'0'3719'0'0,"-17"-1"-3265"0"0,-152-10 509 0 0,159 10-1142 0 0,5 1-68 0 0,0 0 1 0 0,1 0-1 0 0,-1-1 1 0 0,0 0-1 0 0,1 0 1 0 0,-1 0-1 0 0,1 0 0 0 0,0-1 1 0 0,-7-2-1 0 0,19 2-2414 0 0,2 2 375 0 0</inkml:trace>
  <inkml:trace contextRef="#ctx0" brushRef="#br0" timeOffset="1">309 19 4440 0 0,'0'0'5153'0'0,"1"18"-4796"0"0,0-5-342 0 0,3 143 1232 0 0,-8-76-1186 0 0,4-79-104 0 0,0-1-1 0 0,0 0 1 0 0,0 1 0 0 0,0-1-1 0 0,0 0 1 0 0,1 1-1 0 0,-1-1 1 0 0,0 0 0 0 0,0 1-1 0 0,0-1 1 0 0,1 0 0 0 0,-1 0-1 0 0,0 1 1 0 0,0-1-1 0 0,1 0 1 0 0,-1 0 0 0 0,0 1-1 0 0,0-1 1 0 0,1 0 0 0 0,-1 0-1 0 0,0 0 1 0 0,1 1-1 0 0,-1-1 1 0 0,0 0 0 0 0,1 0-1 0 0,-1 0 1 0 0,0 0 0 0 0,1 0-1 0 0,-1 0 1 0 0,0 0-1 0 0,1 0 1 0 0,-1 0 0 0 0,1 0-1 0 0,-1 0 1 0 0,0 0 0 0 0,1 0-1 0 0,-1 0 1 0 0,0 0-1 0 0,1-1 1 0 0,15-3-4213 0 0,-6-1 582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1536 0 0,'0'0'8346'0'0,"0"5"-8092"0"0,1 6-157 0 0,-2-1 0 0 0,0 1 0 0 0,0 0 0 0 0,-1-1 0 0 0,0 1 0 0 0,-1-1 0 0 0,-6 18 0 0 0,-6 21-1315 0 0,9 1-4367 0 0,6-40 1724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6797 0 0,'0'0'6662'0'0,"0"2"-5935"0"0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4572 0 0,'0'0'3958'0'0,"-6"16"-3645"0"0,-39 110 908 0 0,39-82-1451 0 0,7-15-6467 0 0,1-20 3560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4560 0 0,'0'0'7773'0'0,"0"13"-7813"0"0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4636 0 0,'0'0'5162'0'0,"3"16"-4978"0"0,0 11-160 0 0,1 11 291 0 0,10 40 0 0 0,-14-77-504 0 0,0-1 0 0 0,1 1 0 0 0,-1 0 0 0 0,0 0 0 0 0,1-1 0 0 0,-1 1-1 0 0,0 0 1 0 0,1 0 0 0 0,-1-1 0 0 0,1 1 0 0 0,-1-1 0 0 0,1 1 0 0 0,-1 0 0 0 0,1-1-1 0 0,0 1 1 0 0,-1-1 0 0 0,1 1 0 0 0,0-1 0 0 0,-1 0 0 0 0,1 1 0 0 0,0-1 0 0 0,-1 0-1 0 0,1 1 1 0 0,0-1 0 0 0,0 0 0 0 0,0 0 0 0 0,-1 1 0 0 0,1-1 0 0 0,0 0 0 0 0,0 0-1 0 0,0 0 1 0 0,-1 0 0 0 0,1 0 0 0 0,0 0 0 0 0,0-1 0 0 0,-1 1 0 0 0,1 0 0 0 0,0 0-1 0 0,0 0 1 0 0,0-1 0 0 0,-1 1 0 0 0,1 0 0 0 0,0-1 0 0 0,-1 1 0 0 0,1-1 0 0 0,1 0-1 0 0,7-5-1557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 0 0,'0'0'6944'0'0,"0"45"-2109"0"0,0 161-2637 0 0,1-204-2156 0 0,-1 0-1 0 0,0 1 0 0 0,1-1 1 0 0,0 0-1 0 0,-1 0 0 0 0,1 1 0 0 0,0-1 1 0 0,0 0-1 0 0,0 0 0 0 0,1 0 0 0 0,-1 0 1 0 0,0 0-1 0 0,1 0 0 0 0,-1 0 1 0 0,1-1-1 0 0,0 1 0 0 0,-1 0 0 0 0,1-1 1 0 0,0 0-1 0 0,0 1 0 0 0,0-1 1 0 0,0 0-1 0 0,0 0 0 0 0,0 0 0 0 0,1 0 1 0 0,-1 0-1 0 0,0-1 0 0 0,0 1 1 0 0,1-1-1 0 0,-1 1 0 0 0,4-1 0 0 0,11 3-158 0 0,1-1-1 0 0,-1-1 1 0 0,23-1-1 0 0,-23 0-319 0 0,6-3-2088 0 0,-8-13-7139 0 0,-11 11 6414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3 3312 0 0,'0'0'7096'0'0,"-6"0"-6870"0"0,-14-1-141 0 0,7 0-51 0 0,-1 0 1 0 0,1 1 0 0 0,0 1 0 0 0,-15 2-1 0 0,26-3-52 0 0,0 1-1 0 0,1 0 1 0 0,-1 0-1 0 0,0 0 1 0 0,1 0 0 0 0,-1 0-1 0 0,1 0 1 0 0,-1 1-1 0 0,1-1 1 0 0,-1 1-1 0 0,1-1 1 0 0,0 1-1 0 0,0-1 1 0 0,0 1-1 0 0,-1 0 1 0 0,2-1-1 0 0,-1 1 1 0 0,-1 3 0 0 0,-12 42 194 0 0,0-2-279 0 0,10-37 244 0 0,-1 1-1 0 0,1 0 1 0 0,1 0 0 0 0,0 0 0 0 0,0 0-1 0 0,1 1 1 0 0,0-1 0 0 0,0 1 0 0 0,1 0-1 0 0,1-1 1 0 0,0 1 0 0 0,0 0-1 0 0,1 9 1 0 0,1-16-117 0 0,-1-1 0 0 0,0 1 0 0 0,1 0 0 0 0,0-1 0 0 0,-1 1 0 0 0,1-1 0 0 0,0 0 0 0 0,0 1-1 0 0,0-1 1 0 0,1 0 0 0 0,-1 0 0 0 0,0-1 0 0 0,1 1 0 0 0,-1 0 0 0 0,1-1 0 0 0,0 0 0 0 0,0 1 0 0 0,-1-1 0 0 0,1 0 0 0 0,0 0 0 0 0,0-1-1 0 0,0 1 1 0 0,6 0 0 0 0,-3 0-666 0 0,1 0 0 0 0,0 0-1 0 0,0-1 1 0 0,0 0 0 0 0,0 0 0 0 0,0 0-1 0 0,-1-1 1 0 0,1 0 0 0 0,10-3 0 0 0,-5-1-2299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 3928 0 0,'0'0'3945'0'0,"-109"4"-4813"0"0,99-6-96 0 0,2 0-181 0 0,2 1-459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1588 0 0,'0'0'7005'0'0,"-12"3"-6860"0"0,10-3-147 0 0,-5 2 19 0 0,0-1 1 0 0,0 1-1 0 0,1 0 1 0 0,-1 1-1 0 0,0-1 1 0 0,1 1-1 0 0,0 1 1 0 0,0-1-1 0 0,0 1 1 0 0,0 0-1 0 0,1 1 1 0 0,-1-1-1 0 0,1 1 1 0 0,0 0-1 0 0,1 0 1 0 0,-1 1-1 0 0,-5 8 1 0 0,7-9 38 0 0,1 1 0 0 0,-1-1 1 0 0,1 1-1 0 0,1-1 0 0 0,-1 1 1 0 0,1 0-1 0 0,0 0 0 0 0,0-1 0 0 0,0 1 1 0 0,1 0-1 0 0,0 0 0 0 0,0 0 0 0 0,2 8 1 0 0,-2-11-34 0 0,1 0 0 0 0,0 0 1 0 0,0-1-1 0 0,0 1 0 0 0,1 0 1 0 0,-1-1-1 0 0,0 1 0 0 0,1-1 0 0 0,0 1 1 0 0,0-1-1 0 0,0 0 0 0 0,0 0 1 0 0,0 0-1 0 0,0 0 0 0 0,0 0 0 0 0,1 0 1 0 0,-1-1-1 0 0,0 1 0 0 0,1-1 1 0 0,0 0-1 0 0,-1 1 0 0 0,1-1 1 0 0,0 0-1 0 0,0-1 0 0 0,-1 1 0 0 0,1 0 1 0 0,0-1-1 0 0,4 1 0 0 0,1 0-110 0 0,40 3-138 0 0,-46-4 189 0 0,0 1 0 0 0,-1-1-1 0 0,1 0 1 0 0,0 0 0 0 0,-1 0-1 0 0,1 0 1 0 0,0 0 0 0 0,-1-1-1 0 0,1 1 1 0 0,-1 0-1 0 0,1-1 1 0 0,0 0 0 0 0,-1 1-1 0 0,1-1 1 0 0,-1 0 0 0 0,1 1-1 0 0,-1-1 1 0 0,0 0 0 0 0,1 0-1 0 0,-1 0 1 0 0,0 0 0 0 0,1-2-1 0 0,-2 2-9 0 0,0 0 0 0 0,0 0 0 0 0,0 0 0 0 0,-1 0-1 0 0,1 0 1 0 0,-1 0 0 0 0,1 0 0 0 0,-1 0 0 0 0,1 0-1 0 0,-1 0 1 0 0,1 0 0 0 0,-1 0 0 0 0,0 0 0 0 0,0 1 0 0 0,1-1-1 0 0,-1 0 1 0 0,0 0 0 0 0,0 1 0 0 0,0-1 0 0 0,0 1 0 0 0,0-1-1 0 0,-1 0 1 0 0,-32-19 209 0 0,23 14-227 0 0,40 5 3098 0 0,45 3-5415 0 0,-51-2 460 0 0,-17 0 399 0 0,-21-1-689 0 0,-108-3-1191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28 287 1772 0 0,'0'0'5916'0'0,"-3"-17"-5621"0"0,-3-32 179 0 0,-1-57 0 0 0,7 97-378 0 0,0-1 0 0 0,1 0 0 0 0,0 1 0 0 0,0-1 0 0 0,1 1 0 0 0,4-15 0 0 0,-5 22-68 0 0,0 0-1 0 0,0 0 1 0 0,0 0 0 0 0,0 1-1 0 0,0-1 1 0 0,0 0-1 0 0,1 0 1 0 0,-1 0 0 0 0,1 1-1 0 0,-1-1 1 0 0,1 1-1 0 0,-1-1 1 0 0,1 1 0 0 0,0 0-1 0 0,0 0 1 0 0,-1 0-1 0 0,1 0 1 0 0,0 0 0 0 0,0 0-1 0 0,0 0 1 0 0,0 0-1 0 0,1 1 1 0 0,-1-1 0 0 0,0 1-1 0 0,0 0 1 0 0,0-1-1 0 0,0 1 1 0 0,0 0 0 0 0,1 0-1 0 0,-1 1 1 0 0,0-1-1 0 0,0 0 1 0 0,0 1 0 0 0,0-1-1 0 0,0 1 1 0 0,3 0-1 0 0,-4 0-31 0 0,1 0 0 0 0,0 0 0 0 0,0 0 0 0 0,-1 0 0 0 0,1 1 0 0 0,0-1 0 0 0,-1 0 0 0 0,1 1 0 0 0,-1-1 0 0 0,0 1 0 0 0,1-1 0 0 0,-1 1 0 0 0,0 0 0 0 0,0-1 0 0 0,0 1 0 0 0,0 0 0 0 0,0 0 0 0 0,-1 0 0 0 0,1 0 0 0 0,0 3 0 0 0,9 47-38 0 0,-7-33 4 0 0,5 72-312 0 0,-5-84-354 0 0,-1-9-289 0 0,-3 1 975 0 0,1 0 0 0 0,0 1 0 0 0,0-1 0 0 0,-1 0 0 0 0,1 0 0 0 0,0 0 0 0 0,-1 0 0 0 0,1 1 0 0 0,-1-1 0 0 0,1 0 0 0 0,-1 0 0 0 0,1 1 0 0 0,-1-1 0 0 0,0 0 0 0 0,1 1 0 0 0,-1-1 0 0 0,0 1 0 0 0,0-1 0 0 0,-1 0 0 0 0,-61-36 626 0 0,26 21-1454 0 0,5 9-3451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54 258 2964 0 0,'0'0'4305'0'0,"-2"-15"-3893"0"0,-2-5-309 0 0,1-6 171 0 0,-2 0-1 0 0,-1 0 1 0 0,-1 1-1 0 0,-20-48 2399 0 0,63 89-3024 0 0,-31-12 314 0 0,0-2 1 0 0,0 1-1 0 0,0 0 0 0 0,0-1 1 0 0,0 0-1 0 0,0 0 1 0 0,1-1-1 0 0,-1 0 1 0 0,1 1-1 0 0,-1-2 1 0 0,1 1-1 0 0,-1-1 0 0 0,1 0 1 0 0,-1 0-1 0 0,1 0 1 0 0,-1-1-1 0 0,7-1 1 0 0,-6 0-47 0 0,1-1 1 0 0,-1 0 0 0 0,0 0-1 0 0,0 0 1 0 0,-1-1 0 0 0,1 0 0 0 0,-1 0-1 0 0,0-1 1 0 0,0 1 0 0 0,0-1-1 0 0,0 0 1 0 0,-1 0 0 0 0,7-11 0 0 0,4 0 131 0 0,-15 16-41 0 0,0 0 0 0 0,0 0 1 0 0,1 0-1 0 0,-1 0 0 0 0,0 0 0 0 0,0 0 1 0 0,0 0-1 0 0,1 0 0 0 0,-1 0 0 0 0,0 0 1 0 0,0 0-1 0 0,0 0 0 0 0,1 0 0 0 0,-1 0 1 0 0,0 0-1 0 0,0 0 0 0 0,0 0 1 0 0,1 0-1 0 0,-1 0 0 0 0,0 0 0 0 0,0 0 1 0 0,0 0-1 0 0,0 0 0 0 0,1 1 0 0 0,-1-1 1 0 0,0 0-1 0 0,0 0 0 0 0,0 0 0 0 0,0 0 1 0 0,1 0-1 0 0,-1 0 0 0 0,0 1 1 0 0,0-1-1 0 0,0 0 0 0 0,0 0 0 0 0,0 0 1 0 0,0 1-1 0 0,0-1 0 0 0,0 0 0 0 0,0 0 1 0 0,1 0-1 0 0,-1 0 0 0 0,0 1 0 0 0,0-1 1 0 0,0 0-1 0 0,-1 40 663 0 0,0-16-807 0 0,-1 28 176 0 0,0-36-376 0 0,1 0-1 0 0,0 0 1 0 0,2 0 0 0 0,0 1-1 0 0,1-2 1 0 0,4 20-1 0 0,0-26-3112 0 0,0-9 892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34 64 0 0,'0'0'7391'0'0,"-8"-5"-7084"0"0,2 1-212 0 0,-1 0 0 0 0,1 1 1 0 0,-1 0-1 0 0,0 0 0 0 0,0 0 0 0 0,-1 1 0 0 0,1 0 0 0 0,-1 1 0 0 0,1 0 1 0 0,-1 0-1 0 0,1 0 0 0 0,-1 1 0 0 0,1 0 0 0 0,-1 0 0 0 0,1 1 1 0 0,-1 0-1 0 0,-12 4 0 0 0,18-1 134 0 0,-1 1 0 0 0,1-1 0 0 0,1 1 0 0 0,-1-1 0 0 0,1 1 1 0 0,-1 0-1 0 0,0 8 0 0 0,-2 4 215 0 0,0-1-228 0 0,0-1-1 0 0,1 1 1 0 0,1 0-1 0 0,0-1 1 0 0,2 1-1 0 0,-1 0 0 0 0,2 0 1 0 0,2 19-1 0 0,-2-32-280 0 0,0-1-1 0 0,0 0 1 0 0,0 0 0 0 0,0 1-1 0 0,0-1 1 0 0,0 0-1 0 0,0 0 1 0 0,1 0-1 0 0,-1 0 1 0 0,1 0 0 0 0,0 0-1 0 0,-1-1 1 0 0,1 1-1 0 0,0 0 1 0 0,0-1 0 0 0,0 0-1 0 0,0 1 1 0 0,0-1-1 0 0,0 0 1 0 0,1 0-1 0 0,-1 0 1 0 0,0 0 0 0 0,1 0-1 0 0,-1-1 1 0 0,0 1-1 0 0,1-1 1 0 0,-1 0-1 0 0,1 1 1 0 0,4-1 0 0 0,3 0-1328 0 0,1 0 0 0 0,-1-1 1 0 0,1 0-1 0 0,-1-1 1 0 0,18-4-1 0 0,-10 1-1500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9 4516 0 0,'0'0'5533'0'0,"-102"-8"-5041"0"0,86 8-260 0 0,-1 0-140 0 0,1 0-92 0 0,2 0-96 0 0,2 0-496 0 0,0 1-692 0 0,6 4-1584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1 964 0 0,'0'0'10002'0'0,"0"4"-9884"0"0,-12 137 420 0 0,0 12-248 0 0,16-105-376 0 0,-4-48 66 0 0,0 1 0 0 0,1-1-1 0 0,-1 1 1 0 0,0-1 0 0 0,0 1 0 0 0,0-1 0 0 0,1 0 0 0 0,-1 1 0 0 0,0-1 0 0 0,0 1 0 0 0,1-1 0 0 0,-1 0-1 0 0,0 1 1 0 0,1-1 0 0 0,-1 0 0 0 0,0 1 0 0 0,1-1 0 0 0,-1 0 0 0 0,1 1 0 0 0,-1-1 0 0 0,1 0-1 0 0,-1 0 1 0 0,1 0 0 0 0,-1 1 0 0 0,0-1 0 0 0,1 0 0 0 0,-1 0 0 0 0,1 0 0 0 0,0 0 0 0 0,0 0-27 0 0,1-1 0 0 0,-1 1 1 0 0,1-1-1 0 0,-1 0 0 0 0,1 0 1 0 0,-1 0-1 0 0,0 1 0 0 0,1-1 1 0 0,-1 0-1 0 0,0-1 1 0 0,0 1-1 0 0,0 0 0 0 0,0 0 1 0 0,1-3-1 0 0,5-4-82 0 0,-1-1 0 0 0,-1-1 0 0 0,8-17 0 0 0,-10 19 87 0 0,0 1 0 0 0,0 0 0 0 0,1 0 0 0 0,0 1 0 0 0,1-1-1 0 0,-1 1 1 0 0,10-10 0 0 0,-14 16 46 0 0,0 0-1 0 0,1 0 0 0 0,-1 0 1 0 0,1 0-1 0 0,-1 0 0 0 0,0 0 1 0 0,1 0-1 0 0,-1 0 1 0 0,0 0-1 0 0,1 0 0 0 0,-1 0 1 0 0,0 0-1 0 0,1 0 0 0 0,-1 0 1 0 0,1 0-1 0 0,-1 1 0 0 0,0-1 1 0 0,0 0-1 0 0,1 0 1 0 0,-1 0-1 0 0,0 1 0 0 0,1-1 1 0 0,-1 0-1 0 0,0 0 0 0 0,0 1 1 0 0,1-1-1 0 0,-1 0 0 0 0,0 1 1 0 0,0-1-1 0 0,0 0 1 0 0,1 1-1 0 0,-1-1 0 0 0,0 0 1 0 0,0 1-1 0 0,0-1 0 0 0,0 0 1 0 0,0 1-1 0 0,0-1 0 0 0,0 0 1 0 0,0 1-1 0 0,0-1 1 0 0,0 1-1 0 0,0-1 0 0 0,0 0 1 0 0,0 1-1 0 0,0 0 0 0 0,4 22-72 0 0,-4-21 80 0 0,2 9-47 0 0,0 4 125 0 0,1-1 0 0 0,0 1 0 0 0,1-1 0 0 0,0 1 0 0 0,1-1 0 0 0,1 0 0 0 0,0-1 1 0 0,10 16-1 0 0,-16-28-110 0 0,0-1-1 0 0,1 1 1 0 0,-1-1 0 0 0,1 1 0 0 0,-1-1 0 0 0,1 0 0 0 0,-1 1 0 0 0,1-1 0 0 0,-1 0-1 0 0,1 1 1 0 0,-1-1 0 0 0,1 0 0 0 0,-1 1 0 0 0,1-1 0 0 0,0 0 0 0 0,-1 0 0 0 0,1 0 0 0 0,0 0-1 0 0,-1 0 1 0 0,1 0 0 0 0,-1 0 0 0 0,1 0 0 0 0,0 0 0 0 0,-1 0 0 0 0,1 0 0 0 0,0 0-1 0 0,-1 0 1 0 0,1 0 0 0 0,-1 0 0 0 0,1-1 0 0 0,0 1 0 0 0,-1 0 0 0 0,1-1 0 0 0,-1 1 0 0 0,1 0-1 0 0,-1-1 1 0 0,1 1 0 0 0,-1 0 0 0 0,1-1 0 0 0,-1 1 0 0 0,1-1 0 0 0,-1 1 0 0 0,0-1 0 0 0,1 1-1 0 0,-1-1 1 0 0,0 1 0 0 0,1-1 0 0 0,-1 0 0 0 0,0 1 0 0 0,0-2 0 0 0,19-33-573 0 0,-17 31 558 0 0,2-6-159 0 0,-1 0-1 0 0,0 0 0 0 0,0-1 0 0 0,-1 1 0 0 0,-1 0 0 0 0,1-18 0 0 0,-1 36 425 0 0,0 0 0 0 0,1-1-1 0 0,-1 1 1 0 0,2 0 0 0 0,-1-1 0 0 0,1 1 0 0 0,0-1-1 0 0,0 0 1 0 0,6 9 0 0 0,-7-12-200 0 0,0-1-1 0 0,0 1 1 0 0,1-1-1 0 0,-1 1 1 0 0,1-1 0 0 0,0 0-1 0 0,0 0 1 0 0,0 0-1 0 0,0-1 1 0 0,0 1 0 0 0,1-1-1 0 0,-1 1 1 0 0,1-1-1 0 0,-1 0 1 0 0,1-1-1 0 0,0 1 1 0 0,0-1 0 0 0,0 1-1 0 0,0-1 1 0 0,0 0-1 0 0,5 0 1 0 0,-6-1-82 0 0,0-1 0 0 0,0 1 0 0 0,1-1 0 0 0,-1 0 0 0 0,0 0 1 0 0,0 0-1 0 0,0 0 0 0 0,0 0 0 0 0,0-1 0 0 0,0 1 0 0 0,0-1 0 0 0,0 0 0 0 0,-1 0 0 0 0,1 0 0 0 0,0 0 0 0 0,-1 0 1 0 0,0-1-1 0 0,0 1 0 0 0,0-1 0 0 0,0 1 0 0 0,0-1 0 0 0,0 0 0 0 0,0 0 0 0 0,-1 0 0 0 0,0 0 0 0 0,1 0 0 0 0,-1 0 1 0 0,0 0-1 0 0,0-4 0 0 0,0 4-22 0 0,0 0 0 0 0,-1 0 0 0 0,1-1 0 0 0,-1 1 0 0 0,0 0 0 0 0,0 0 0 0 0,0 0 0 0 0,0 0 0 0 0,-1 0 0 0 0,1 0 0 0 0,-1 0 0 0 0,0 0 0 0 0,0 0 0 0 0,0 0 0 0 0,0 0 0 0 0,0 0 1 0 0,-1 1-1 0 0,1-1 0 0 0,-1 0 0 0 0,0 1 0 0 0,0-1 0 0 0,0 1 0 0 0,0 0 0 0 0,0-1 0 0 0,0 1 0 0 0,-1 0 0 0 0,1 0 0 0 0,-1 1 0 0 0,1-1 0 0 0,-1 0 0 0 0,-4-1 0 0 0,2 1-156 0 0,1 0 0 0 0,-1 1 1 0 0,0 0-1 0 0,0 0 0 0 0,1 0 0 0 0,-1 0 0 0 0,0 1 0 0 0,0 0 0 0 0,0 0 0 0 0,0 0 0 0 0,0 0 0 0 0,-9 3 0 0 0,12-3 204 0 0,0 1-1 0 0,1 0 0 0 0,-1-1 1 0 0,0 1-1 0 0,1 0 1 0 0,-1 0-1 0 0,1 0 0 0 0,-1 0 1 0 0,1 1-1 0 0,-1-1 0 0 0,1 0 1 0 0,0 0-1 0 0,-1 1 1 0 0,1-1-1 0 0,0 1 0 0 0,0-1 1 0 0,0 1-1 0 0,-1 2 0 0 0,1-1 280 0 0,1-1-1 0 0,-1 1 0 0 0,0-1 1 0 0,1 1-1 0 0,0 0 0 0 0,-1-1 0 0 0,1 1 1 0 0,0 0-1 0 0,1 4 0 0 0,0-4-84 0 0,0 0 1 0 0,0-1-1 0 0,0 1 0 0 0,0-1 0 0 0,1 1 0 0 0,-1-1 1 0 0,1 1-1 0 0,-1-1 0 0 0,1 0 0 0 0,0 0 0 0 0,0 0 1 0 0,0 0-1 0 0,0 0 0 0 0,1-1 0 0 0,-1 1 0 0 0,0 0 1 0 0,1-1-1 0 0,-1 0 0 0 0,6 3 0 0 0,56 19 1269 0 0,-56-21-1287 0 0,8 3-233 0 0,0-1 1 0 0,1-1 0 0 0,-1-1 0 0 0,1 0 0 0 0,0-1 0 0 0,0 0 0 0 0,-1-2 0 0 0,18-2 0 0 0,-30 2-364 0 0,0 0 0 0 0,-1-1 1 0 0,1 0-1 0 0,-1 0 1 0 0,0 0-1 0 0,1 0 1 0 0,-1-1-1 0 0,0 1 1 0 0,0-1-1 0 0,0 0 1 0 0,-1 1-1 0 0,1-2 1 0 0,-1 1-1 0 0,3-3 1 0 0,3-8-2412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14 5533 0 0,'0'0'4296'0'0,"-115"0"-3856"0"0,89-2-296 0 0,0-1-16 0 0,-1 1 52 0 0,1-1 0 0 0,0 3-88 0 0,4-2-92 0 0,2 0-92 0 0,2 2-256 0 0,3 0-440 0 0,1 0-428 0 0,6 0-836 0 0,0 0-1857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1512 0 0,'0'0'6475'0'0,"1"17"-6345"0"0,14 129 109 0 0,-15-144-415 0 0,0 1 1 0 0,1-1-1 0 0,-1 0 0 0 0,1 1 0 0 0,-1-1 1 0 0,1 0-1 0 0,0 0 0 0 0,0 0 0 0 0,0 0 1 0 0,0 1-1 0 0,0-1 0 0 0,1-1 0 0 0,-1 1 1 0 0,0 0-1 0 0,1 0 0 0 0,0 0 0 0 0,-1-1 1 0 0,1 1-1 0 0,0-1 0 0 0,0 1 0 0 0,0-1 1 0 0,0 0-1 0 0,0 0 0 0 0,0 0 0 0 0,0 0 1 0 0,0 0-1 0 0,1 0 0 0 0,-1-1 0 0 0,0 1 0 0 0,0-1 1 0 0,1 1-1 0 0,2-1 0 0 0,5 0-1112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16 2980 0 0,'0'0'5545'0'0,"-18"0"-5234"0"0,-148-1 589 0 0,107-6-575 0 0,21 1-1749 0 0,12 4-2632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1 3248 0 0,'0'0'9098'0'0,"-3"4"-8913"0"0,-259 382 1363 0 0,254-375-2042 0 0,-7 10-704 0 0,11-12-6618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380 391 3068 0 0,'0'0'4911'0'0,"-14"-17"-4238"0"0,-128-136 1265 0 0,-76-64-2224 0 0,213 214-856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26 126 1512 0 0,'0'0'10562'0'0,"17"7"-9495"0"0,-15-7-1093 0 0,0-1 0 0 0,0 1 0 0 0,0 0 0 0 0,0-1 0 0 0,-1 1 0 0 0,1-1 0 0 0,0 0 0 0 0,0 1 0 0 0,0-1 0 0 0,-1 0 0 0 0,1 0 0 0 0,0 0 0 0 0,-1-1-1 0 0,1 1 1 0 0,-1 0 0 0 0,1 0 0 0 0,-1-1 0 0 0,0 1 0 0 0,1-1 0 0 0,-1 1 0 0 0,1-4 0 0 0,1 1-47 0 0,-1 0-1 0 0,-1 0 1 0 0,1 0 0 0 0,0 0 0 0 0,-1 0-1 0 0,0 0 1 0 0,0 0 0 0 0,0-1-1 0 0,-1 1 1 0 0,1-5 0 0 0,-1 6 0 0 0,0 0 0 0 0,0 0 0 0 0,0 0 0 0 0,-1 0 0 0 0,1 0 0 0 0,-1 1 0 0 0,0-1 0 0 0,1 0 0 0 0,-1 0 0 0 0,-1 0 0 0 0,1 1 0 0 0,0-1 0 0 0,-1 1 0 0 0,-2-5 0 0 0,3 6 18 0 0,-1 0 0 0 0,1-1-1 0 0,0 1 1 0 0,-1 0 0 0 0,1 0-1 0 0,-1 0 1 0 0,0 1 0 0 0,1-1-1 0 0,-1 0 1 0 0,0 0 0 0 0,0 1-1 0 0,1-1 1 0 0,-1 1 0 0 0,0 0-1 0 0,0-1 1 0 0,0 1 0 0 0,1 0-1 0 0,-1 0 1 0 0,0 0 0 0 0,0 0-1 0 0,0 1 1 0 0,0-1 0 0 0,1 0-1 0 0,-1 1 1 0 0,-2 0 0 0 0,2 0 73 0 0,-1 0-1 0 0,1 0 1 0 0,0 0 0 0 0,0 1 0 0 0,0-1 0 0 0,1 0-1 0 0,-1 1 1 0 0,0 0 0 0 0,0-1 0 0 0,1 1 0 0 0,-1 0-1 0 0,1 0 1 0 0,-1-1 0 0 0,1 1 0 0 0,0 0 0 0 0,0 1-1 0 0,0-1 1 0 0,0 0 0 0 0,0 0 0 0 0,1 0 0 0 0,-1 1-1 0 0,0-1 1 0 0,1 0 0 0 0,0 0 0 0 0,-1 1 0 0 0,1-1-1 0 0,0 1 1 0 0,0-1 0 0 0,1 0 0 0 0,-1 1 0 0 0,0-1-1 0 0,2 4 1 0 0,-1 1 111 0 0,1 1-1 0 0,-1-1 1 0 0,1 0-1 0 0,1 0 1 0 0,0 0-1 0 0,0 0 1 0 0,0 0-1 0 0,0-1 1 0 0,6 7-1 0 0,-6-9-70 0 0,1 0 1 0 0,-1 0-1 0 0,1 0 0 0 0,0-1 1 0 0,0 0-1 0 0,1 0 0 0 0,-1 0 1 0 0,1 0-1 0 0,0-1 0 0 0,-1 1 0 0 0,1-1 1 0 0,0 0-1 0 0,0-1 0 0 0,0 1 1 0 0,0-1-1 0 0,1 0 0 0 0,-1-1 1 0 0,0 1-1 0 0,0-1 0 0 0,1 0 1 0 0,-1 0-1 0 0,0 0 0 0 0,1-1 1 0 0,-1 0-1 0 0,8-2 0 0 0,-6 0-568 0 0,-1 1-1 0 0,0 0 1 0 0,1-1-1 0 0,-1 0 1 0 0,0-1-1 0 0,-1 1 1 0 0,1-1-1 0 0,-1 0 1 0 0,0-1-1 0 0,0 1 1 0 0,0-1-1 0 0,5-7 1 0 0,3-5-4591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1 844 0 0,'0'0'10780'0'0,"8"0"-10358"0"0,36-1 377 0 0,-40 2-718 0 0,-1 0 0 0 0,1 0 1 0 0,-1 1-1 0 0,0 0 1 0 0,1-1-1 0 0,-1 1 1 0 0,0 0-1 0 0,0 0 1 0 0,0 1-1 0 0,0-1 1 0 0,-1 0-1 0 0,1 1 1 0 0,0 0-1 0 0,-1 0 1 0 0,0 0-1 0 0,3 4 1 0 0,-2-3-68 0 0,0 0 1 0 0,-1 1-1 0 0,0 0 1 0 0,1-1-1 0 0,-1 1 1 0 0,-1 0-1 0 0,1 0 1 0 0,-1 0-1 0 0,0 0 1 0 0,1 9-1 0 0,-2-11-65 0 0,0 1-1 0 0,0-1 0 0 0,-1 0 1 0 0,0 1-1 0 0,0-1 0 0 0,0 0 1 0 0,0 0-1 0 0,0 0 0 0 0,0 1 1 0 0,-1-1-1 0 0,1 0 1 0 0,-1-1-1 0 0,0 1 0 0 0,0 0 1 0 0,0 0-1 0 0,-1-1 0 0 0,1 1 1 0 0,0-1-1 0 0,-1 0 0 0 0,0 0 1 0 0,1 0-1 0 0,-7 3 0 0 0,5-2-352 0 0,0-1 1 0 0,-1-1-1 0 0,1 1 0 0 0,-1 0 0 0 0,0-1 0 0 0,1 0 0 0 0,-1 0 0 0 0,0 0 0 0 0,-8-1 0 0 0,12 0 201 0 0,1 0 0 0 0,-1 0 1 0 0,0-1-1 0 0,1 1 0 0 0,-1 0 0 0 0,0 0 0 0 0,1-1 0 0 0,-1 1 1 0 0,1-1-1 0 0,-1 1 0 0 0,0-1 0 0 0,1 1 0 0 0,-1-1 0 0 0,1 1 0 0 0,0-1 1 0 0,-1 1-1 0 0,1-1 0 0 0,-1 0 0 0 0,1 1 0 0 0,0-1 0 0 0,-1 0 1 0 0,1 1-1 0 0,0-1 0 0 0,0 0 0 0 0,0 1 0 0 0,-1-1 0 0 0,1 0 0 0 0,0 0 1 0 0,0 1-1 0 0,0-1 0 0 0,0 0 0 0 0,0-1 0 0 0,0-6-2265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3352 0 0,'0'0'7144'0'0,"-6"15"-6507"0"0,-17 47-277 0 0,23-60-294 0 0,0 1-1 0 0,0-1 1 0 0,0 0 0 0 0,0 1 0 0 0,0-1-1 0 0,0 0 1 0 0,0 1 0 0 0,1-1-1 0 0,-1 0 1 0 0,1 1 0 0 0,0-1 0 0 0,-1 0-1 0 0,1 0 1 0 0,0 0 0 0 0,1 0 0 0 0,-1 0-1 0 0,0 0 1 0 0,0 0 0 0 0,1 0-1 0 0,-1 0 1 0 0,1 0 0 0 0,0-1 0 0 0,-1 1-1 0 0,1-1 1 0 0,0 1 0 0 0,0-1-1 0 0,0 0 1 0 0,0 0 0 0 0,0 0 0 0 0,0 0-1 0 0,1 0 1 0 0,3 1 0 0 0,0 1 44 0 0,-3-1-154 0 0,0 0-1 0 0,0-1 1 0 0,1 1 0 0 0,-1-1-1 0 0,1 0 1 0 0,-1 0 0 0 0,1 0-1 0 0,-1-1 1 0 0,1 1 0 0 0,-1-1-1 0 0,1 0 1 0 0,0 0 0 0 0,-1 0-1 0 0,1 0 1 0 0,-1-1 0 0 0,1 1 0 0 0,0-1-1 0 0,-1 0 1 0 0,5-2 0 0 0,0-1-689 0 0,0 0 1 0 0,-1 0-1 0 0,0-1 1 0 0,0 0 0 0 0,0 0-1 0 0,-1 0 1 0 0,7-7 0 0 0,-1 0-3811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13 7149 0 0,'0'0'3339'0'0,"-41"-6"-3058"0"0,32 5-168 0 0,-1-1-157 0 0,0 1 0 0 0,0 0-1 0 0,0 0 1 0 0,-19 2 0 0 0,27-1 64 0 0,0 0 0 0 0,0 0 1 0 0,1 1-1 0 0,-1-1 0 0 0,0 1 0 0 0,1-1 0 0 0,-1 1 1 0 0,0 0-1 0 0,1-1 0 0 0,-1 1 0 0 0,1 0 0 0 0,-1 0 1 0 0,1 0-1 0 0,0 0 0 0 0,-1 1 0 0 0,1-1 0 0 0,0 0 0 0 0,0 0 1 0 0,0 1-1 0 0,0-1 0 0 0,0 1 0 0 0,0-1 0 0 0,0 1 1 0 0,0-1-1 0 0,1 1 0 0 0,-1 0 0 0 0,0-1 0 0 0,1 1 1 0 0,0 0-1 0 0,-1-1 0 0 0,1 1 0 0 0,0 0 0 0 0,0 0 1 0 0,0 2-1 0 0,0 30 182 0 0,-2-1 1 0 0,-10 56-1 0 0,12-88-105 0 0,-1 1-1 0 0,1-1 1 0 0,0 1-1 0 0,0-1 1 0 0,0 1-1 0 0,0 0 1 0 0,0-1-1 0 0,0 1 1 0 0,0-1-1 0 0,0 1 1 0 0,1-1-1 0 0,-1 1 1 0 0,1-1-1 0 0,-1 1 1 0 0,1-1-1 0 0,-1 1 1 0 0,1-1 0 0 0,0 0-1 0 0,0 1 1 0 0,0-1-1 0 0,0 0 1 0 0,0 0-1 0 0,2 3 1 0 0,0-2-108 0 0,-1-1 1 0 0,1 1 0 0 0,0-1 0 0 0,0 0 0 0 0,-1 1 0 0 0,1-1-1 0 0,0 0 1 0 0,0-1 0 0 0,0 1 0 0 0,1 0 0 0 0,4-1-1 0 0,-1 1-385 0 0,1-1 0 0 0,0 0 0 0 0,-1-1 0 0 0,1 0 0 0 0,-1 0 0 0 0,1 0 0 0 0,-1-1 0 0 0,0 0 0 0 0,14-6 0 0 0,-15 4-839 0 0,1 0 0 0 0,-1 0 0 0 0,0 0 0 0 0,0-1 0 0 0,5-5 1 0 0,-5 3-1566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52 404 0 0,'0'0'6513'0'0,"-99"-29"-7541"0"0,93 22-197 0 0,2-2-967 0 0,4 2-280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39 125 3436 0 0,'0'0'6165'0'0,"-38"-96"-6409"0"0,38 83-808 0 0,0 4-1652 0 0,4 2-2697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0 600 0 0,'0'0'9148'0'0,"-4"3"-8636"0"0,0 1-411 0 0,0 0 0 0 0,1 1 0 0 0,-1-1 0 0 0,1 1-1 0 0,0 0 1 0 0,0 0 0 0 0,0 0 0 0 0,1 0 0 0 0,-1 0 0 0 0,1 1-1 0 0,1-1 1 0 0,-1 1 0 0 0,1 0 0 0 0,0-1 0 0 0,0 1 0 0 0,1 0-1 0 0,-1 0 1 0 0,2 7 0 0 0,-2-9-30 0 0,1 0 0 0 0,0 0 0 0 0,0-1 1 0 0,0 1-1 0 0,1 0 0 0 0,-1 0 0 0 0,1-1 0 0 0,0 1 0 0 0,0 0 0 0 0,0-1 0 0 0,0 1 0 0 0,1-1 1 0 0,0 1-1 0 0,-1-1 0 0 0,1 0 0 0 0,0 1 0 0 0,1-1 0 0 0,-1 0 0 0 0,0-1 0 0 0,1 1 1 0 0,0 0-1 0 0,0-1 0 0 0,0 1 0 0 0,0-1 0 0 0,0 0 0 0 0,0 0 0 0 0,0 0 0 0 0,1 0 0 0 0,-1-1 1 0 0,5 2-1 0 0,-5-3-159 0 0,1 1 0 0 0,-1-1 0 0 0,0 0 0 0 0,1 0 1 0 0,-1 0-1 0 0,0-1 0 0 0,1 1 0 0 0,-1-1 0 0 0,0 0 0 0 0,0 0 1 0 0,1 0-1 0 0,-1 0 0 0 0,0 0 0 0 0,0-1 0 0 0,0 1 0 0 0,-1-1 1 0 0,1 0-1 0 0,0 0 0 0 0,-1 0 0 0 0,1 0 0 0 0,-1-1 0 0 0,1 1 1 0 0,-1-1-1 0 0,0 1 0 0 0,0-1 0 0 0,3-5 0 0 0,16-38-2489 0 0,-11 0-3727 0 0,-9 38 3176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1 269 5156 0 0,'0'0'3359'0'0,"1"-17"-3091"0"0,-2-10-196 0 0,0-11 236 0 0,5-51-1 0 0,-4 88-276 0 0,0 1 0 0 0,0 0 0 0 0,-1-1 0 0 0,1 1 0 0 0,0-1 0 0 0,0 1 0 0 0,0 0 0 0 0,0-1 0 0 0,1 1 0 0 0,-1-1 1 0 0,0 1-1 0 0,0 0 0 0 0,0-1 0 0 0,0 1 0 0 0,0-1 0 0 0,0 1 0 0 0,1 0 0 0 0,-1-1 0 0 0,0 1 0 0 0,0 0 0 0 0,0-1 1 0 0,1 1-1 0 0,-1 0 0 0 0,0-1 0 0 0,1 1 0 0 0,-1 0 0 0 0,0 0 0 0 0,1-1 0 0 0,-1 1 0 0 0,0 0 0 0 0,1 0 1 0 0,-1 0-1 0 0,0-1 0 0 0,1 1 0 0 0,-1 0 0 0 0,1 0 0 0 0,-1 0 0 0 0,0 0 0 0 0,1 0 0 0 0,0 0 0 0 0,15 13-371 0 0,9 26-391 0 0,-11-12 635 0 0,-9-15 532 0 0,1 0 0 0 0,1-1 0 0 0,0 1 1 0 0,1-1-1 0 0,0-1 0 0 0,14 15 0 0 0,-21-26-454 0 0,0 1 0 0 0,0-1 0 0 0,-1 0 0 0 0,1 1-1 0 0,0-1 1 0 0,0 0 0 0 0,0 0 0 0 0,-1 0-1 0 0,1 0 1 0 0,0 0 0 0 0,-1 0 0 0 0,1 0-1 0 0,-1 0 1 0 0,1 0 0 0 0,-1 0 0 0 0,0 0 0 0 0,1 0-1 0 0,-1 0 1 0 0,0 0 0 0 0,0 0 0 0 0,0-1-1 0 0,0 1 1 0 0,0-2 0 0 0,9-38-309 0 0,-8 38 319 0 0,8-68-229 0 0,-2 7-1411 0 0,2 23-2210 0 0,-5 33 1368 0 0,1 4-647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7 4700 0 0,'0'0'5722'0'0,"-14"-1"-5589"0"0,-6 0-123 0 0,-1-2 43 0 0,0 2 1 0 0,-1 0 0 0 0,1 1 0 0 0,0 2-1 0 0,-35 5 1 0 0,54-5-15 0 0,0-1-1 0 0,-1 1 1 0 0,1 0-1 0 0,0-1 1 0 0,0 1-1 0 0,0 0 1 0 0,0 1-1 0 0,1-1 1 0 0,-1 0 0 0 0,0 0-1 0 0,1 1 1 0 0,0-1-1 0 0,-1 1 1 0 0,1-1-1 0 0,0 1 1 0 0,0-1-1 0 0,1 1 1 0 0,-1 0-1 0 0,1 0 1 0 0,-1-1 0 0 0,1 1-1 0 0,0 0 1 0 0,0 0-1 0 0,0-1 1 0 0,0 1-1 0 0,0 0 1 0 0,1 3-1 0 0,0 9 104 0 0,1 1-1 0 0,1 0 1 0 0,5 21-1 0 0,-5-28-127 0 0,0-1-1 0 0,0 0 0 0 0,0 0 1 0 0,1 0-1 0 0,0 0 0 0 0,1-1 1 0 0,-1 1-1 0 0,12 11 0 0 0,-13-15-248 0 0,1-1-1 0 0,0 0 1 0 0,0 0 0 0 0,0 0-1 0 0,0 0 1 0 0,10 4-1 0 0,-10-5-389 0 0,1 0-1 0 0,0-1 0 0 0,0 1 0 0 0,0-1 1 0 0,0 0-1 0 0,0-1 0 0 0,8 1 1 0 0,3-1-1810 0 0,0 0 7 0 0</inkml:trace>
  <inkml:trace contextRef="#ctx0" brushRef="#br0" timeOffset="1">183 181 1020 0 0,'0'0'3716'0'0,"-110"-26"-4132"0"0,100 26-692 0 0,5 0-808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3464 0 0,'0'0'3646'0'0,"2"-16"-3267"0"0,13-141 675 0 0,-15 155-969 0 0,0-1 0 0 0,0 1 0 0 0,0-1 1 0 0,1 1-1 0 0,0-1 0 0 0,-1 1 0 0 0,1-1 0 0 0,0 1 0 0 0,0 0 1 0 0,0-1-1 0 0,0 1 0 0 0,1 0 0 0 0,-1 0 0 0 0,4-4 1 0 0,-5 6-52 0 0,0 0 1 0 0,1 0-1 0 0,-1-1 1 0 0,0 1 0 0 0,1 0-1 0 0,-1 0 1 0 0,1 0 0 0 0,-1 0-1 0 0,0 0 1 0 0,1 0 0 0 0,-1 0-1 0 0,1 0 1 0 0,-1 0-1 0 0,0 0 1 0 0,1 0 0 0 0,-1 0-1 0 0,1 0 1 0 0,-1 0 0 0 0,0 0-1 0 0,1 1 1 0 0,-1-1 0 0 0,1 0-1 0 0,-1 0 1 0 0,0 0-1 0 0,1 1 1 0 0,-1-1 0 0 0,0 0-1 0 0,1 0 1 0 0,-1 1 0 0 0,1-1-1 0 0,13 24-348 0 0,10 52-463 0 0,-18-55 808 0 0,0-1 0 0 0,1 0 0 0 0,16 30 1 0 0,-26-55-883 0 0,-35-55 764 0 0,37 58-36 0 0,0 1 1 0 0,-1-1-1 0 0,1 0 1 0 0,0 0-1 0 0,-1 0 1 0 0,1 1-1 0 0,-1-1 1 0 0,0 1-1 0 0,0-1 0 0 0,1 1 1 0 0,-1 0-1 0 0,0-1 1 0 0,0 1-1 0 0,0 0 1 0 0,0 0-1 0 0,-1 0 1 0 0,1 1-1 0 0,0-1 0 0 0,0 1 1 0 0,0-1-1 0 0,-1 1 1 0 0,1 0-1 0 0,0-1 1 0 0,-1 1-1 0 0,1 0 1 0 0,0 1-1 0 0,0-1 0 0 0,-5 1 1 0 0,3 3-2420 0 0,2 2-352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3908 0 0,'0'0'8458'0'0,"-1"12"-8360"0"0,0 38-230 0 0,11 91 0 0 0,-8-123-49 0 0,-2-13-75 0 0,0 0-1 0 0,0-1 1 0 0,1 1-1 0 0,0-1 1 0 0,0 1 0 0 0,0-1-1 0 0,0 1 1 0 0,1-1-1 0 0,3 6 1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1796 0 0,'0'0'8072'0'0,"8"-9"-7914"0"0,24-31-33 0 0,-30 38-101 0 0,0 0 1 0 0,0 1-1 0 0,0-1 0 0 0,1 1 1 0 0,-1-1-1 0 0,0 1 1 0 0,1 0-1 0 0,-1 0 0 0 0,0 0 1 0 0,1 0-1 0 0,0 0 1 0 0,-1 0-1 0 0,1 1 0 0 0,-1-1 1 0 0,1 1-1 0 0,0 0 0 0 0,-1 0 1 0 0,1 0-1 0 0,0 0 1 0 0,-1 0-1 0 0,1 0 0 0 0,0 1 1 0 0,-1-1-1 0 0,1 1 1 0 0,-1 0-1 0 0,1 0 0 0 0,-1 0 1 0 0,1 0-1 0 0,-1 0 0 0 0,0 1 1 0 0,0-1-1 0 0,1 1 1 0 0,-1-1-1 0 0,0 1 0 0 0,0 0 1 0 0,-1 0-1 0 0,1 0 0 0 0,0 0 1 0 0,0 0-1 0 0,-1 0 1 0 0,3 5-1 0 0,-2-4-19 0 0,0 0 1 0 0,-1 1-1 0 0,1-1 0 0 0,0 0 0 0 0,-1 1 1 0 0,0 0-1 0 0,0-1 0 0 0,0 1 0 0 0,-1 0 1 0 0,1-1-1 0 0,-1 1 0 0 0,0 0 1 0 0,0 0-1 0 0,0 0 0 0 0,0-1 0 0 0,-1 1 1 0 0,0 4-1 0 0,0-6-40 0 0,0 0-1 0 0,0 0 1 0 0,0 0 0 0 0,0 0 0 0 0,-1 0-1 0 0,1 0 1 0 0,-1-1 0 0 0,1 1 0 0 0,-1 0 0 0 0,0-1-1 0 0,1 1 1 0 0,-1-1 0 0 0,0 1 0 0 0,0-1-1 0 0,0 0 1 0 0,0 0 0 0 0,0 0 0 0 0,0 0 0 0 0,0 0-1 0 0,-1-1 1 0 0,1 1 0 0 0,0 0 0 0 0,0-1-1 0 0,-1 0 1 0 0,1 0 0 0 0,0 1 0 0 0,-1-1 0 0 0,-2-1-1 0 0,-44-2-1380 0 0,18-6-5181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1812 0 0,'0'0'6161'0'0,"-2"16"-5587"0"0,-1 49 21 0 0,3-62-498 0 0,0 0 0 0 0,1 0 0 0 0,-1 1 1 0 0,0-1-1 0 0,1 0 0 0 0,-1 0 1 0 0,1-1-1 0 0,0 1 0 0 0,0 0 1 0 0,0 0-1 0 0,1 0 0 0 0,-1 0 1 0 0,1-1-1 0 0,-1 1 0 0 0,1-1 1 0 0,0 1-1 0 0,0-1 0 0 0,0 0 0 0 0,0 0 1 0 0,1 0-1 0 0,-1 0 0 0 0,0 0 1 0 0,1 0-1 0 0,-1 0 0 0 0,1-1 1 0 0,0 0-1 0 0,0 1 0 0 0,5 1 1 0 0,2 0 18 0 0,1-1 1 0 0,-1 0 0 0 0,1-1-1 0 0,0 0 1 0 0,18 0-1 0 0,-23-1-80 0 0,-3 0-76 0 0,0-1-1 0 0,0 1 0 0 0,0 0 1 0 0,0-1-1 0 0,0 1 0 0 0,-1-1 1 0 0,1 0-1 0 0,0 0 0 0 0,-1 0 1 0 0,1 0-1 0 0,0-1 1 0 0,-1 1-1 0 0,1-1 0 0 0,-1 0 1 0 0,0 1-1 0 0,1-1 0 0 0,-1 0 1 0 0,0 0-1 0 0,0 0 0 0 0,0-1 1 0 0,-1 1-1 0 0,1 0 1 0 0,-1-1-1 0 0,1 1 0 0 0,-1-1 1 0 0,0 0-1 0 0,1 1 0 0 0,-1-1 1 0 0,1-5-1 0 0,-1 4-46 0 0,-1 0 1 0 0,1 0-1 0 0,-1 0 1 0 0,1 0-1 0 0,-1 0 1 0 0,0 0-1 0 0,-1 0 0 0 0,1 0 1 0 0,-1 0-1 0 0,0 0 1 0 0,1 0-1 0 0,-2 0 1 0 0,1 1-1 0 0,0-1 1 0 0,-1 0-1 0 0,0 1 0 0 0,0-1 1 0 0,0 1-1 0 0,0-1 1 0 0,-1 1-1 0 0,-2-4 1 0 0,-1 2-469 0 0,1 0 1 0 0,-1 0 0 0 0,1 1 0 0 0,-2-1 0 0 0,-6-3 0 0 0,-2 2-1781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2600 0 0,'0'0'6319'0'0,"1"16"-6024"0"0,2 156 914 0 0,-3-169-1205 0 0,0-1 1 0 0,1 1-1 0 0,-1 0 1 0 0,0-1-1 0 0,1 1 1 0 0,0-1-1 0 0,-1 1 1 0 0,1-1-1 0 0,0 1 1 0 0,1-1-1 0 0,-1 1 1 0 0,0-1-1 0 0,1 0 1 0 0,-1 0-1 0 0,1 1 1 0 0,-1-1-1 0 0,1 0 1 0 0,0-1-1 0 0,0 1 1 0 0,0 0-1 0 0,0 0 1 0 0,0-1-1 0 0,1 1 1 0 0,2 0 0 0 0,-4-1-73 0 0,1 0 1 0 0,0-1-1 0 0,0 1 1 0 0,0-1 0 0 0,0 0-1 0 0,0 1 1 0 0,0-1-1 0 0,0 0 1 0 0,0 0 0 0 0,0 0-1 0 0,0 0 1 0 0,0-1-1 0 0,0 1 1 0 0,0 0 0 0 0,0-1-1 0 0,-1 0 1 0 0,1 1-1 0 0,0-1 1 0 0,0 0 0 0 0,0 0-1 0 0,-1 0 1 0 0,1 0-1 0 0,0 0 1 0 0,-1 0 0 0 0,1-1-1 0 0,-1 1 1 0 0,1 0-1 0 0,-1-1 1 0 0,0 1 0 0 0,0-1-1 0 0,0 0 1 0 0,2-3-1 0 0,5-10-416 0 0,-1 0-1 0 0,0 0 0 0 0,-1-1 0 0 0,5-21 1 0 0,-9 25 62 0 0,2-1 0 0 0,0 1 0 0 0,1 0 0 0 0,0 0 0 0 0,0 0 0 0 0,1 0 0 0 0,14-18 0 0 0,-20 29 461 0 0,1 1-1 0 0,-1-1 0 0 0,0 1 0 0 0,1-1 1 0 0,-1 1-1 0 0,1-1 0 0 0,-1 1 1 0 0,1-1-1 0 0,-1 1 0 0 0,1 0 0 0 0,-1-1 1 0 0,1 1-1 0 0,-1 0 0 0 0,1-1 1 0 0,0 1-1 0 0,-1 0 0 0 0,1 0 0 0 0,-1 0 1 0 0,1 0-1 0 0,0-1 0 0 0,-1 1 1 0 0,1 0-1 0 0,0 0 0 0 0,-1 0 0 0 0,1 0 1 0 0,-1 0-1 0 0,1 1 0 0 0,0-1 1 0 0,-1 0-1 0 0,1 0 0 0 0,0 0 0 0 0,-1 0 1 0 0,1 1-1 0 0,-1-1 0 0 0,1 0 1 0 0,-1 1-1 0 0,1-1 0 0 0,-1 0 0 0 0,1 1 1 0 0,-1-1-1 0 0,1 1 0 0 0,-1-1 1 0 0,1 0-1 0 0,-1 1 0 0 0,1-1 0 0 0,-1 1 1 0 0,0 0-1 0 0,1-1 0 0 0,-1 1 1 0 0,0-1-1 0 0,0 1 0 0 0,0-1 0 0 0,1 1 1 0 0,-1 0-1 0 0,0-1 0 0 0,0 2 1 0 0,14 44 1136 0 0,-12-35-880 0 0,14 35 726 0 0,-11-35-410 0 0,-1 1 0 0 0,0 0 0 0 0,0 0 0 0 0,-2 0 0 0 0,3 21 0 0 0,-5-32-807 0 0,-14-1 116 0 0,-1-1 0 0 0,0 0-1 0 0,0-1 1 0 0,-19-4 0 0 0,29 4-22 0 0,0 1 1 0 0,-1-1-1 0 0,1-1 1 0 0,0 1 0 0 0,0-1-1 0 0,0 1 1 0 0,1-1 0 0 0,-1-1-1 0 0,1 1 1 0 0,0-1 0 0 0,0 1-1 0 0,0-1 1 0 0,0-1 0 0 0,0 1-1 0 0,-2-5 1 0 0,1-9-2817 0 0,5 10 539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23 241 3696 0 0,'0'0'4746'0'0,"-4"-16"-4390"0"0,2 6-358 0 0,-3-11 161 0 0,1 0-1 0 0,1 0 0 0 0,0 0 0 0 0,2 0 0 0 0,1-28 1 0 0,1 46-133 0 0,-1 0 1 0 0,1 0-1 0 0,0 0 1 0 0,0 0-1 0 0,0 1 1 0 0,0-1-1 0 0,0 0 1 0 0,1 0-1 0 0,-1 1 1 0 0,1-1-1 0 0,0 1 1 0 0,0-1-1 0 0,0 1 1 0 0,0 0-1 0 0,0 0 1 0 0,0 0-1 0 0,1 0 1 0 0,-1 0-1 0 0,1 0 1 0 0,-1 1-1 0 0,1-1 1 0 0,0 1-1 0 0,0 0 1 0 0,-1 0-1 0 0,1 0 1 0 0,0 0-1 0 0,0 0 1 0 0,0 0-1 0 0,0 1 1 0 0,0 0-1 0 0,0-1 1 0 0,0 1-1 0 0,6 1 1 0 0,-6-1-72 0 0,0 0 1 0 0,0 0-1 0 0,0 1 1 0 0,0-1-1 0 0,0 1 1 0 0,-1 0 0 0 0,1 0-1 0 0,0 0 1 0 0,0 0-1 0 0,0 0 1 0 0,-1 1-1 0 0,1-1 1 0 0,-1 1 0 0 0,1 0-1 0 0,-1 0 1 0 0,0 0-1 0 0,0 0 1 0 0,1 0-1 0 0,-1 0 1 0 0,-1 0 0 0 0,1 1-1 0 0,0-1 1 0 0,-1 1-1 0 0,1 0 1 0 0,-1-1-1 0 0,0 1 1 0 0,1 0 0 0 0,-1 0-1 0 0,-1 0 1 0 0,1-1-1 0 0,0 1 1 0 0,-1 0-1 0 0,0 0 1 0 0,1 4 0 0 0,-1-6 7 0 0,0 1 1 0 0,0 0 0 0 0,0-1 0 0 0,-1 1 0 0 0,1 0 0 0 0,0-1 0 0 0,-1 1-1 0 0,1-1 1 0 0,-1 1 0 0 0,1 0 0 0 0,-1-1 0 0 0,0 1 0 0 0,0-1 0 0 0,1 0 0 0 0,-1 1-1 0 0,0-1 1 0 0,0 0 0 0 0,-1 1 0 0 0,1-1 0 0 0,0 0 0 0 0,0 0 0 0 0,-1 0 0 0 0,1 0-1 0 0,0 0 1 0 0,-1 0 0 0 0,-1 1 0 0 0,-3 0-41 0 0,1-1-1 0 0,0 1 1 0 0,-1-1 0 0 0,1 0-1 0 0,-1-1 1 0 0,1 1 0 0 0,-9-1 1503 0 0,15-1-1397 0 0,-1 1-1 0 0,1 0 1 0 0,-1-1-1 0 0,1 1 1 0 0,0 0-1 0 0,-1 0 0 0 0,1 0 1 0 0,0-1-1 0 0,-1 1 1 0 0,1 0-1 0 0,-1 0 1 0 0,1 0-1 0 0,0 0 1 0 0,-1 0-1 0 0,1 0 0 0 0,0 0 1 0 0,-1 0-1 0 0,1 1 1 0 0,0-1-1 0 0,-1 0 1 0 0,1 0-1 0 0,-1 0 0 0 0,1 1 1 0 0,0-1-1 0 0,-1 0 1 0 0,1 1-1 0 0,-1-1 1 0 0,1 0-1 0 0,-1 1 0 0 0,1-1 1 0 0,-1 1-1 0 0,1-1 1 0 0,-1 1-1 0 0,0-1 1 0 0,1 1-1 0 0,0 0 0 0 0,17 18-107 0 0,2 26 314 0 0,-18-38-290 0 0,1 0-1 0 0,-1-1 1 0 0,1 1 0 0 0,0-1 0 0 0,1 0 0 0 0,0 0 0 0 0,0 0 0 0 0,8 9 0 0 0,6-13-5678 0 0,-12-4 2733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1256 0 0,'0'0'8537'0'0,"-1"16"-8234"0"0,0 141 167 0 0,1-155-561 0 0,-1-1 1 0 0,1 1 0 0 0,1 0 0 0 0,-1-1 0 0 0,0 1-1 0 0,0-1 1 0 0,1 1 0 0 0,-1 0 0 0 0,0-1 0 0 0,1 1 0 0 0,0-1-1 0 0,-1 1 1 0 0,1-1 0 0 0,0 0 0 0 0,0 1 0 0 0,0-1-1 0 0,1 2 1 0 0,0-2-262 0 0,-1 0 0 0 0,1 0-1 0 0,-1 0 1 0 0,1 0 0 0 0,0-1-1 0 0,-1 1 1 0 0,1-1 0 0 0,0 1-1 0 0,-1-1 1 0 0,1 0 0 0 0,0 1-1 0 0,0-1 1 0 0,-1 0 0 0 0,1 0 0 0 0,0 0-1 0 0,2-1 1 0 0,6-1-2257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55 125 4356 0 0,'0'0'3385'0'0,"0"90"-3297"0"0,0-77 136 0 0,0-1-4 0 0,0-3-168 0 0,0 0-52 0 0,0-4-520 0 0,4-2-728 0 0,4-1-433 0 0,-2-2-507 0 0,2 0-500 0 0</inkml:trace>
  <inkml:trace contextRef="#ctx0" brushRef="#br0" timeOffset="1">170 41 6665 0 0,'0'0'2396'0'0,"-19"-2"-2242"0"0,5 0-261 0 0,-3 0-91 0 0,1 0 1 0 0,0-1-1 0 0,-1-1 1 0 0,1 0-1 0 0,0-1 1 0 0,-20-10-1 0 0,34 14-458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1 226 2688 0 0,'0'0'5902'0'0,"4"-16"-5743"0"0,36-131-167 0 0,-37 141 31 0 0,-1 0-1 0 0,1 0 1 0 0,0 0-1 0 0,0 1 0 0 0,1-1 1 0 0,3-4-1 0 0,-6 8-10 0 0,0 1 0 0 0,0 0 0 0 0,-1 0 0 0 0,1 0 0 0 0,0 0 0 0 0,0 0 0 0 0,0 0 1 0 0,0 0-1 0 0,1 0 0 0 0,-1 0 0 0 0,0 1 0 0 0,0-1 0 0 0,0 0 0 0 0,1 1 0 0 0,-1-1 0 0 0,0 1 0 0 0,1-1 0 0 0,-1 1 0 0 0,0 0 0 0 0,1-1 0 0 0,-1 1 0 0 0,1 0 0 0 0,-1 0 0 0 0,0 0 0 0 0,1 0 0 0 0,-1 0 0 0 0,1 0 0 0 0,-1 1 0 0 0,0-1 0 0 0,1 0 0 0 0,-1 1 0 0 0,0-1 0 0 0,1 1 0 0 0,1 1 1 0 0,2 4-57 0 0,-1 0 0 0 0,0 0 0 0 0,0 1 0 0 0,0-1 0 0 0,-1 1 0 0 0,0 0 0 0 0,0 0 1 0 0,-1 0-1 0 0,0 1 0 0 0,0-1 0 0 0,0 8 0 0 0,3 5 117 0 0,-2-7 278 0 0,0 0 0 0 0,-1 1 0 0 0,-1-1 1 0 0,0 19-1 0 0,-1-32-590 0 0,-8 0-90 0 0,1-1 326 0 0,-1 0 1 0 0,1 0 0 0 0,-1-1 0 0 0,1 0 0 0 0,0-1 0 0 0,0 1 0 0 0,0-1 0 0 0,0 0 0 0 0,0-1 0 0 0,1 0 0 0 0,-1 0-1 0 0,1 0 1 0 0,0-1 0 0 0,-7-7 0 0 0,9 2-2071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111 222 5056 0 0,'0'0'5561'0'0,"-80"-103"-5561"0"0,70 76-64 0 0,0-4-116 0 0,1-2-1048 0 0,7 6-1956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2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12 178 5124 0 0,'46'64'3536'0'0,"-46"-64"-3515"0"0,0 0 1 0 0,0 1-1 0 0,0-1 0 0 0,0 0 0 0 0,0 0 0 0 0,1 0 0 0 0,-1 0 1 0 0,0 0-1 0 0,0 1 0 0 0,0-1 0 0 0,0 0 0 0 0,0 0 1 0 0,0 0-1 0 0,0 0 0 0 0,0 0 0 0 0,1 0 0 0 0,-1 0 1 0 0,0 0-1 0 0,0 1 0 0 0,0-1 0 0 0,0 0 0 0 0,0 0 1 0 0,1 0-1 0 0,-1 0 0 0 0,0 0 0 0 0,0 0 0 0 0,0 0 0 0 0,0 0 1 0 0,0 0-1 0 0,1 0 0 0 0,-1 0 0 0 0,0 0 0 0 0,0 0 1 0 0,0 0-1 0 0,0 0 0 0 0,1 0 0 0 0,-1 0 0 0 0,0 0 1 0 0,0 0-1 0 0,0 0 0 0 0,0-1 0 0 0,0 1 0 0 0,1 0 1 0 0,-1 0-1 0 0,0 0 0 0 0,0 0 0 0 0,0 0 0 0 0,0 0 0 0 0,0 0 1 0 0,0 0-1 0 0,0-1 0 0 0,1 1 0 0 0,-1 0 0 0 0,0 0 1 0 0,0 0-1 0 0,0 0 0 0 0,0 0 0 0 0,0 0 0 0 0,0-1 1 0 0,0 1-1 0 0,0 0 0 0 0,3-17 134 0 0,-2-19-106 0 0,-4 16 10 0 0,-1 1-1 0 0,0 0 1 0 0,-2 0 0 0 0,0 0-1 0 0,-1 0 1 0 0,-1 1-1 0 0,-19-33 1 0 0,24 47-142 0 0,2 4 245 0 0,14 24-683 0 0,10 6 59 0 0,-11-14 256 0 0,0 0 1 0 0,28 25-1 0 0,-36-37 202 0 0,0 0-1 0 0,1-1 0 0 0,-1 0 1 0 0,1 0-1 0 0,0 0 1 0 0,0 0-1 0 0,0-1 1 0 0,0 0-1 0 0,1 0 0 0 0,-1 0 1 0 0,0-1-1 0 0,1 0 1 0 0,0 0-1 0 0,9 1 0 0 0,-12-3-28 0 0,-1 0-1 0 0,0 0 0 0 0,1 0 0 0 0,-1 0 0 0 0,0-1 0 0 0,0 1 1 0 0,0 0-1 0 0,0-1 0 0 0,0 0 0 0 0,0 1 0 0 0,0-1 0 0 0,-1 0 1 0 0,1 0-1 0 0,-1 0 0 0 0,1 0 0 0 0,-1 0 0 0 0,0-1 0 0 0,0 1 1 0 0,0 0-1 0 0,1-5 0 0 0,19-49-122 0 0,-21 73 2441 0 0,4 127-2180 0 0,-1-119-346 0 0,5-44-731 0 0,-4-1 938 0 0,0 1 0 0 0,2-1 1 0 0,1 1-1 0 0,0 0 1 0 0,1 1-1 0 0,1-1 1 0 0,1 2-1 0 0,13-19 0 0 0,-23 35 63 0 0,1 0-1 0 0,-1 0 0 0 0,1 1 0 0 0,0-1 0 0 0,-1 0 0 0 0,1 1 0 0 0,-1-1 0 0 0,1 1 0 0 0,0-1 1 0 0,-1 1-1 0 0,1-1 0 0 0,0 1 0 0 0,0-1 0 0 0,0 1 0 0 0,-1 0 0 0 0,1-1 0 0 0,0 1 0 0 0,0 0 1 0 0,0 0-1 0 0,0-1 0 0 0,0 1 0 0 0,-1 0 0 0 0,1 0 0 0 0,0 0 0 0 0,0 0 0 0 0,0 0 0 0 0,1 1 1 0 0,0-1-4 0 0,-1 1 0 0 0,0 0 0 0 0,0 0 1 0 0,0 0-1 0 0,0 0 0 0 0,0 0 1 0 0,0 0-1 0 0,0 1 0 0 0,0-1 0 0 0,-1 0 1 0 0,1 0-1 0 0,0 1 0 0 0,-1-1 1 0 0,1 0-1 0 0,0 2 0 0 0,12 60 186 0 0,-12-55-187 0 0,8 37 76 0 0,-5-27 386 0 0,-1 1 1 0 0,3 34 0 0 0,-6-53-680 0 0,-39-9-340 0 0,-50-6 789 0 0,31 12-5111 0 0,44 3 444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0 5264 0 0,'0'0'5821'0'0,"-77"88"-5821"0"0,61-73-36 0 0,2 3-456 0 0,0-3-1188 0 0,2-3-3205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18 508 0 0,'0'0'6677'0'0,"-8"2"-6292"0"0,2-1-502 0 0,-36 15 1260 0 0,40-15-1043 0 0,1 0-1 0 0,-1 1 1 0 0,0-1-1 0 0,0 0 1 0 0,1 1 0 0 0,-1 0-1 0 0,1-1 1 0 0,0 1 0 0 0,-1 0-1 0 0,1-1 1 0 0,0 1-1 0 0,0 0 1 0 0,0 0 0 0 0,0 0-1 0 0,1 0 1 0 0,-1 0-1 0 0,0 0 1 0 0,1 0 0 0 0,-1 1-1 0 0,1-1 1 0 0,0 0-1 0 0,0 3 1 0 0,-1 1-45 0 0,1-1 0 0 0,0 0 0 0 0,1 1 0 0 0,-1-1 0 0 0,1 1 0 0 0,0-1 0 0 0,1 0 0 0 0,-1 1 0 0 0,3 4 0 0 0,-3-8-80 0 0,1 0 0 0 0,-1 0 1 0 0,1 0-1 0 0,0-1 0 0 0,-1 1 0 0 0,1-1 1 0 0,0 1-1 0 0,0-1 0 0 0,0 0 0 0 0,0 1 1 0 0,0-1-1 0 0,0 0 0 0 0,0 0 0 0 0,1-1 1 0 0,-1 1-1 0 0,0 0 0 0 0,1-1 0 0 0,-1 1 1 0 0,0-1-1 0 0,1 0 0 0 0,-1 0 0 0 0,0 0 1 0 0,5-1-1 0 0,-3 1-52 0 0,0-1 0 0 0,0 0 0 0 0,0 0 0 0 0,0-1 0 0 0,-1 1 0 0 0,1-1 0 0 0,0 0 0 0 0,-1 0 0 0 0,1 0 0 0 0,-1-1 0 0 0,0 1 0 0 0,0-1 0 0 0,0 1 0 0 0,0-1 0 0 0,0 0 0 0 0,0-1 0 0 0,-1 1 0 0 0,1 0 0 0 0,-1-1 0 0 0,0 1 0 0 0,0-1 0 0 0,-1 1 0 0 0,1-1 0 0 0,-1 0 0 0 0,1 0 0 0 0,-1 0 0 0 0,0 0-1 0 0,0-6 946 0 0,-1 23 433 0 0,0-11-1289 0 0,-1 0 1 0 0,1-1-1 0 0,0 1 1 0 0,0 0 0 0 0,0 0-1 0 0,0-1 1 0 0,0 1-1 0 0,0 0 1 0 0,0-1 0 0 0,0 1-1 0 0,1 0 1 0 0,-1 0-1 0 0,1-1 1 0 0,1 4 0 0 0,3 0 44 0 0,1 1 0 0 0,0-1 0 0 0,0 0 1 0 0,1-1-1 0 0,0 0 0 0 0,0 0 0 0 0,0 0 0 0 0,0-1 1 0 0,0 1-1 0 0,1-2 0 0 0,-1 1 0 0 0,1-1 0 0 0,0-1 1 0 0,0 1-1 0 0,-1-1 0 0 0,1 0 0 0 0,0-1 0 0 0,0 0 1 0 0,0 0-1 0 0,9-2 0 0 0,-15 1-89 0 0,1 1-1 0 0,-1-1 1 0 0,0 0-1 0 0,1 0 1 0 0,-1 0 0 0 0,0 0-1 0 0,0 0 1 0 0,1-1-1 0 0,-1 1 1 0 0,0-1 0 0 0,0 1-1 0 0,-1-1 1 0 0,1 0-1 0 0,0 1 1 0 0,0-1 0 0 0,-1 0-1 0 0,1 0 1 0 0,-1 0-1 0 0,0-1 1 0 0,0 1 0 0 0,0 0-1 0 0,0 0 1 0 0,0-1-1 0 0,0 1 1 0 0,0-1 0 0 0,-1 1-1 0 0,1 0 1 0 0,-1-1-1 0 0,0 1 1 0 0,0-4-1 0 0,1 2 23 0 0,-1 0-1 0 0,0 0 1 0 0,0 0-1 0 0,0 0 1 0 0,-1 0-1 0 0,1 0 0 0 0,-1 0 1 0 0,0 0-1 0 0,0 0 1 0 0,-1 0-1 0 0,1 0 1 0 0,-1 1-1 0 0,0-1 1 0 0,1 1-1 0 0,-2-1 0 0 0,1 1 1 0 0,0 0-1 0 0,-4-4 1 0 0,-1 1-40 0 0,0 1 0 0 0,-1 0 0 0 0,0 1 0 0 0,0 0 0 0 0,-12-5 0 0 0,16 7-126 0 0,0 1 1 0 0,1 0-1 0 0,-1 0 1 0 0,0 0-1 0 0,0 0 1 0 0,1 0-1 0 0,-1 1 1 0 0,0 0-1 0 0,0 0 1 0 0,0 0-1 0 0,0 0 1 0 0,0 0-1 0 0,0 1 0 0 0,0 0 1 0 0,-4 1-1 0 0,-6 14-2947 0 0,11-6 347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1696 0 0,'0'0'7862'0'0,"3"-17"-7683"0"0,16-98 48 0 0,-19 114-173 0 0,0 1 0 0 0,0 0 1 0 0,0 0-1 0 0,0 0 1 0 0,0-1-1 0 0,0 1 0 0 0,0 0 1 0 0,0 0-1 0 0,0-1 1 0 0,0 1-1 0 0,0 0 0 0 0,0 0 1 0 0,1-1-1 0 0,-1 1 1 0 0,0 0-1 0 0,0 0 0 0 0,0 0 1 0 0,0-1-1 0 0,0 1 1 0 0,1 0-1 0 0,-1 0 1 0 0,0 0-1 0 0,0 0 0 0 0,0-1 1 0 0,0 1-1 0 0,1 0 1 0 0,-1 0-1 0 0,0 0 0 0 0,0 0 1 0 0,1 0-1 0 0,-1 0 1 0 0,0 0-1 0 0,0-1 0 0 0,0 1 1 0 0,1 0-1 0 0,-1 0 1 0 0,0 0-1 0 0,0 0 0 0 0,1 0 1 0 0,10 8 498 0 0,10 18-1129 0 0,-19-22 666 0 0,2 1-77 0 0,7 10 119 0 0,0 0 0 0 0,1-1 1 0 0,1 0-1 0 0,0-1 0 0 0,1 0 1 0 0,24 17-1 0 0,-37-30-158 0 0,0 0 0 0 0,0-1 0 0 0,-1 1 1 0 0,1 0-1 0 0,0-1 0 0 0,-1 1 0 0 0,1-1 0 0 0,0 1 1 0 0,-1-1-1 0 0,1 1 0 0 0,0-1 0 0 0,-1 1 0 0 0,1-1 1 0 0,-1 1-1 0 0,1-1 0 0 0,-1 0 0 0 0,1 1 0 0 0,-1-1 1 0 0,0 0-1 0 0,1 0 0 0 0,-1 1 0 0 0,0-1 0 0 0,0 0 1 0 0,1 0-1 0 0,-1 0 0 0 0,0 1 0 0 0,0-1 0 0 0,0 0 1 0 0,0 0-1 0 0,0 0 0 0 0,0 1 0 0 0,0-2 0 0 0,5-34-137 0 0,5-86-844 0 0,6 44-3435 0 0,-8 54-248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87 5785 0 0,'0'0'5143'0'0,"-10"2"-4758"0"0,5-2-347 0 0,0 1 1 0 0,1-1-1 0 0,-1 1 0 0 0,0 0 0 0 0,1 0 1 0 0,0 1-1 0 0,-1 0 0 0 0,1-1 0 0 0,0 1 0 0 0,-1 1 1 0 0,1-1-1 0 0,0 1 0 0 0,1-1 0 0 0,-1 1 1 0 0,0 0-1 0 0,1 1 0 0 0,0-1 0 0 0,0 0 1 0 0,0 1-1 0 0,0 0 0 0 0,0 0 0 0 0,1 0 1 0 0,-1 0-1 0 0,-1 6 0 0 0,2-7-3 0 0,1 0-1 0 0,0 0 0 0 0,0 0 1 0 0,0 1-1 0 0,0-1 1 0 0,0 0-1 0 0,1 1 0 0 0,0-1 1 0 0,0 1-1 0 0,0-1 1 0 0,0 0-1 0 0,0 1 0 0 0,0-1 1 0 0,2 6-1 0 0,-1-7-35 0 0,1 0 0 0 0,-1 0 0 0 0,1-1 0 0 0,-1 1 0 0 0,1 0 0 0 0,-1 0 0 0 0,1-1 0 0 0,0 1 0 0 0,0-1 0 0 0,0 0 0 0 0,0 1 0 0 0,0-1 0 0 0,0 0 0 0 0,0 0 0 0 0,0 0 0 0 0,0-1 0 0 0,1 1 0 0 0,-1 0 0 0 0,0-1 0 0 0,1 0 0 0 0,3 1-1 0 0,3 0-62 0 0,0 0 0 0 0,0 0 0 0 0,0-1-1 0 0,1-1 1 0 0,-1 1 0 0 0,0-1 0 0 0,0-1-1 0 0,0 0 1 0 0,0 0 0 0 0,0-1-1 0 0,-1 0 1 0 0,1 0 0 0 0,-1-1 0 0 0,0 0-1 0 0,14-9 1 0 0,-17 9 2 0 0,0 0 1 0 0,0 0-1 0 0,0 0 1 0 0,-1-1-1 0 0,0 0 0 0 0,0 1 1 0 0,0-1-1 0 0,0-1 1 0 0,-1 1-1 0 0,0 0 0 0 0,0-1 1 0 0,-1 0-1 0 0,1 0 1 0 0,-1 0-1 0 0,0 0 0 0 0,-1 0 1 0 0,1 0-1 0 0,-1 0 1 0 0,-1 0-1 0 0,1-1 0 0 0,-1 1 1 0 0,0 0-1 0 0,-1-11 1 0 0,0 13 18 0 0,-1 1 1 0 0,1 0-1 0 0,-1 0 1 0 0,1 0-1 0 0,-1 0 1 0 0,0 0-1 0 0,0 1 1 0 0,0-1-1 0 0,-1 0 1 0 0,1 1 0 0 0,0 0-1 0 0,-1-1 1 0 0,0 1-1 0 0,1 0 1 0 0,-1 0-1 0 0,0 1 1 0 0,0-1-1 0 0,0 0 1 0 0,0 1-1 0 0,-1 0 1 0 0,1 0 0 0 0,0 0-1 0 0,-5-1 1 0 0,-40-5-1609 0 0,43 7 986 0 0,1 0 1 0 0,0 0-1 0 0,-1 0 1 0 0,1 1-1 0 0,0 0 1 0 0,-1 0-1 0 0,-4 2 1 0 0,-1 2-1302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0 16 408 0 0</inkml:trace>
  <inkml:trace contextRef="#ctx0" brushRef="#br0" timeOffset="1">0 16 408 0 0,'34'-15'2538'0'0,"-33"15"-2336"0"0,0 0 1 0 0,0 0-1 0 0,0 0 0 0 0,0 0 0 0 0,-1 0 0 0 0,1 0 0 0 0,0 0 1 0 0,0 1-1 0 0,0-1 0 0 0,0 0 0 0 0,0 1 0 0 0,-1-1 0 0 0,1 0 1 0 0,0 1-1 0 0,0-1 0 0 0,0 1 0 0 0,-1-1 0 0 0,1 1 1 0 0,0-1-1 0 0,-1 1 0 0 0,1 0 0 0 0,0-1 0 0 0,-1 1 0 0 0,1 0 1 0 0,-1 0-1 0 0,1-1 0 0 0,-1 1 0 0 0,0 0 0 0 0,1 0 0 0 0,-1 1 1 0 0,12 27 1258 0 0,-11-27-1210 0 0,13 44 959 0 0,-10-28-1103 0 0,2 0 0 0 0,0-1 1 0 0,0 0-1 0 0,2 0 0 0 0,0 0 0 0 0,1-1 1 0 0,12 17-1 0 0,-10-25-1538 0 0,2-10-3440 0 0,-8-4 2055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 4756 0 0,'0'0'4221'0'0,"2"15"-3829"0"0,-1-5-393 0 0,-1 0 179 0 0,1 0 0 0 0,0 0-1 0 0,1-1 1 0 0,0 1-1 0 0,0 0 1 0 0,1-1 0 0 0,0 0-1 0 0,1 1 1 0 0,0-1 0 0 0,0-1-1 0 0,9 13 1 0 0,-11-19-148 0 0,-1 0 0 0 0,1 0 0 0 0,-1 0 0 0 0,1 0 0 0 0,0-1-1 0 0,0 1 1 0 0,0-1 0 0 0,0 1 0 0 0,0-1 0 0 0,0 0 0 0 0,0 0 0 0 0,0 0 0 0 0,1 0 0 0 0,-1 0 0 0 0,0-1 0 0 0,1 1 0 0 0,-1 0 0 0 0,0-1 0 0 0,1 0 0 0 0,4 0 0 0 0,-5 0-62 0 0,0-1 0 0 0,0 0 0 0 0,0 0 0 0 0,0 0 0 0 0,0 0 0 0 0,0 0 0 0 0,0-1 1 0 0,0 1-1 0 0,-1 0 0 0 0,1-1 0 0 0,0 0 0 0 0,-1 1 0 0 0,1-1 0 0 0,-1 0 0 0 0,0 0 0 0 0,0 0 0 0 0,2-4 0 0 0,5-10-655 0 0,-2 0-1 0 0,0-1 1 0 0,-1 0-1 0 0,4-26 1 0 0,-6 30-65 0 0,3-30-3147 0 0,-2 23 905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37 170 1436 0 0,'0'0'4073'0'0,"5"-16"-3713"0"0,46-120 1163 0 0,-51 135-1455 0 0,0 0-1 0 0,1 0 1 0 0,-1 0-1 0 0,0 0 1 0 0,0 0-1 0 0,1 1 1 0 0,-1-1-1 0 0,1 0 1 0 0,-1 0 0 0 0,1 0-1 0 0,-1 1 1 0 0,1-1-1 0 0,-1 0 1 0 0,1 1-1 0 0,-1-1 1 0 0,1 0-1 0 0,0 1 1 0 0,0-1-1 0 0,-1 1 1 0 0,1-1 0 0 0,0 1-1 0 0,0 0 1 0 0,-1-1-1 0 0,1 1 1 0 0,1-1-1 0 0,-1 2-36 0 0,0-1-1 0 0,0 0 1 0 0,0 1-1 0 0,0-1 0 0 0,0 1 1 0 0,-1-1-1 0 0,1 1 1 0 0,0-1-1 0 0,0 1 0 0 0,-1 0 1 0 0,1-1-1 0 0,0 1 1 0 0,-1 0-1 0 0,1 0 0 0 0,0 0 1 0 0,-1-1-1 0 0,1 1 0 0 0,0 2 1 0 0,20 54-272 0 0,-18-47 298 0 0,7 17 466 0 0,0-1-1 0 0,21 37 1 0 0,-34-62-611 0 0,1-1 1 0 0,-1 0-1 0 0,1 0 1 0 0,-1 0-1 0 0,1 0 1 0 0,-1 0-1 0 0,1 0 1 0 0,-1-1-1 0 0,1 1 1 0 0,0-1-1 0 0,-1 1 1 0 0,-2-3-1 0 0,-8-1 93 0 0,-67-30 368 0 0,74 32-574 0 0,0-1 0 0 0,0-1-1 0 0,0 1 1 0 0,1-1 0 0 0,0 0 0 0 0,-1 0 0 0 0,1-1-1 0 0,1 0 1 0 0,-1 0 0 0 0,-4-6 0 0 0,3-5-3268 0 0,5 9 981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1264 0 0,'0'0'10276'0'0,"1"16"-9771"0"0,6 129 1977 0 0,-7-142-2467 0 0,1 0 1 0 0,0 0-1 0 0,-1 0 1 0 0,1 0-1 0 0,0 0 0 0 0,1 0 1 0 0,-1 0-1 0 0,0-1 1 0 0,1 1-1 0 0,0 0 1 0 0,0-1-1 0 0,0 1 1 0 0,0-1-1 0 0,0 0 1 0 0,0 0-1 0 0,0 0 1 0 0,1 0-1 0 0,-1 0 1 0 0,1 0-1 0 0,-1 0 0 0 0,1-1 1 0 0,0 1-1 0 0,0-1 1 0 0,0 0-1 0 0,-1 0 1 0 0,1 0-1 0 0,0 0 1 0 0,1-1-1 0 0,-1 1 1 0 0,0-1-1 0 0,0 0 1 0 0,0 0-1 0 0,0 0 1 0 0,4 0-1 0 0,5-1-1093 0 0,0 1-1 0 0,-1-2 1 0 0,1 0 0 0 0,0 0-1 0 0,-1-1 1 0 0,0 0 0 0 0,0-1-1 0 0,11-5 1 0 0,-2-1-3009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33 1396 0 0,'0'0'7965'0'0,"-11"-5"-7576"0"0,10 4-316 0 0,-46-20 143 0 0,45 20-116 0 0,0 0 1 0 0,-1 0 0 0 0,1 1-1 0 0,0-1 1 0 0,0 1 0 0 0,-1-1-1 0 0,1 1 1 0 0,0 0 0 0 0,0-1-1 0 0,-1 1 1 0 0,1 0 0 0 0,0 1-1 0 0,-1-1 1 0 0,1 0 0 0 0,0 1-1 0 0,0-1 1 0 0,-1 1 0 0 0,1 0-1 0 0,0 0 1 0 0,0-1-1 0 0,0 2 1 0 0,0-1 0 0 0,-3 2-1 0 0,2 1 38 0 0,0 0-1 0 0,1 1 0 0 0,-1 0 0 0 0,1-1 0 0 0,0 1 0 0 0,1 0 0 0 0,-1 0 1 0 0,1 0-1 0 0,0 0 0 0 0,0 0 0 0 0,-1 10 0 0 0,2 65-172 0 0,1-49 243 0 0,-2-29-246 0 0,1 0-1 0 0,0 0 0 0 0,0 1 1 0 0,0-1-1 0 0,1 0 1 0 0,-1 0-1 0 0,0 0 0 0 0,1 1 1 0 0,-1-1-1 0 0,1 0 0 0 0,0 0 1 0 0,0 0-1 0 0,0 0 0 0 0,0 0 1 0 0,0 0-1 0 0,0 0 1 0 0,0-1-1 0 0,1 1 0 0 0,-1 0 1 0 0,1-1-1 0 0,-1 1 0 0 0,1 0 1 0 0,0-1-1 0 0,-1 0 0 0 0,1 0 1 0 0,2 2-1 0 0,3-1-933 0 0,-1 0 1 0 0,1-1-1 0 0,-1 1 0 0 0,1-1 0 0 0,0-1 0 0 0,-1 1 1 0 0,11-2-1 0 0,1 1-2904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21 4020 0 0,'0'0'6997'0'0,"-103"-17"-6585"0"0,89 15-180 0 0,-2 2-232 0 0,0-1-144 0 0,2 1-192 0 0,0 0-632 0 0,2 0-1156 0 0,4 0-2797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3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4204 0 0,'0'0'6606'0'0,"-17"9"-6482"0"0,-50 27-62 0 0,63-33-32 0 0,-1 0 1 0 0,1 1-1 0 0,0-1 0 0 0,1 1 0 0 0,-1 0 0 0 0,1 0 0 0 0,0 1 0 0 0,0-1 1 0 0,0 1-1 0 0,0-1 0 0 0,1 1 0 0 0,0 0 0 0 0,0 0 0 0 0,0 0 0 0 0,0 0 1 0 0,1 0-1 0 0,0 0 0 0 0,0 1 0 0 0,0-1 0 0 0,1 0 0 0 0,0 1 0 0 0,0-1 1 0 0,0 0-1 0 0,1 7 0 0 0,0-2 58 0 0,-1-7-46 0 0,0 1 0 0 0,1-1 1 0 0,-1 0-1 0 0,1 0 0 0 0,0 1 0 0 0,0-1 1 0 0,0 0-1 0 0,1 0 0 0 0,-1 0 0 0 0,1 0 1 0 0,-1 0-1 0 0,1 0 0 0 0,0 0 0 0 0,0-1 1 0 0,1 1-1 0 0,-1-1 0 0 0,3 3 0 0 0,0-1-29 0 0,1 1-1 0 0,-1-1 0 0 0,1-1 0 0 0,0 1 1 0 0,0-1-1 0 0,0 0 0 0 0,0-1 0 0 0,12 4 1 0 0,-12-4-43 0 0,0-1 1 0 0,0 0 0 0 0,0 0 0 0 0,0 0 0 0 0,0-1 0 0 0,1 0 0 0 0,-1 0 0 0 0,0-1 0 0 0,10-1 0 0 0,-13 1 6 0 0,0 0 0 0 0,0 0 0 0 0,0 0-1 0 0,-1 0 1 0 0,1 0 0 0 0,0-1 0 0 0,0 1-1 0 0,-1-1 1 0 0,1 0 0 0 0,-1 0 0 0 0,1 0 0 0 0,-1 0-1 0 0,0 0 1 0 0,0 0 0 0 0,0-1 0 0 0,0 1 0 0 0,0-1-1 0 0,2-5 1 0 0,-2 3-9 0 0,0 0 0 0 0,-1 0-1 0 0,0 0 1 0 0,0-1 0 0 0,0 1-1 0 0,0-1 1 0 0,-1 1 0 0 0,0-1 0 0 0,0 1-1 0 0,-1-1 1 0 0,1 1 0 0 0,-1 0-1 0 0,0-1 1 0 0,-1 1 0 0 0,1 0 0 0 0,-1 0-1 0 0,0 0 1 0 0,0 0 0 0 0,-1 0-1 0 0,0 0 1 0 0,1 0 0 0 0,-2 1-1 0 0,1 0 1 0 0,0-1 0 0 0,-1 1 0 0 0,0 0-1 0 0,0 1 1 0 0,-6-6 0 0 0,6 6-194 0 0,0 1 0 0 0,-1-1 0 0 0,1 1 0 0 0,0 0 0 0 0,-1 0 0 0 0,1 0 0 0 0,-1 0 0 0 0,0 1 0 0 0,1 0 0 0 0,-1 0 0 0 0,0 0 0 0 0,-9 0 0 0 0,14 1 68 0 0,-1 0 0 0 0,0 0 0 0 0,0 0 0 0 0,1 0 0 0 0,-1 1-1 0 0,0-1 1 0 0,0 0 0 0 0,1 0 0 0 0,-1 1 0 0 0,0-1-1 0 0,1 0 1 0 0,-1 1 0 0 0,0-1 0 0 0,1 1 0 0 0,-1-1 0 0 0,1 1-1 0 0,-1-1 1 0 0,0 1 0 0 0,1-1 0 0 0,-1 1 0 0 0,1-1-1 0 0,0 1 1 0 0,-1 0 0 0 0,1-1 0 0 0,-1 1 0 0 0,1 0 0 0 0,0 0-1 0 0,0-1 1 0 0,-1 1 0 0 0,1 0 0 0 0,0 1 0 0 0,-1 8-2024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6577 0 0,'0'0'5143'0'0,"-13"10"-5059"0"0,-43 30 12 0 0,52-37-69 0 0,1 0 0 0 0,0 0 1 0 0,1 0-1 0 0,-1 0 0 0 0,1 0 0 0 0,-1 0 1 0 0,1 1-1 0 0,0-1 0 0 0,0 1 1 0 0,0 0-1 0 0,1-1 0 0 0,-1 1 0 0 0,1 0 1 0 0,0 0-1 0 0,0 0 0 0 0,0 0 0 0 0,1 0 1 0 0,0 0-1 0 0,-1 0 0 0 0,1 0 1 0 0,0 0-1 0 0,1 0 0 0 0,-1 0 0 0 0,1 0 1 0 0,2 7-1 0 0,-2-7-53 0 0,0-1 0 0 0,0 1 0 0 0,0-1 0 0 0,1 1 0 0 0,-1-1 0 0 0,1 0 0 0 0,0 0 0 0 0,0 1 0 0 0,0-1 0 0 0,0-1 0 0 0,1 1 0 0 0,-1 0 0 0 0,1 0 0 0 0,0-1 0 0 0,-1 0 0 0 0,1 1 0 0 0,1-1 0 0 0,-1 0 0 0 0,0 0 0 0 0,0-1 0 0 0,1 1 0 0 0,-1-1 0 0 0,1 0 0 0 0,3 1 0 0 0,-2-2-59 0 0,0-1 1 0 0,0 0-1 0 0,0 0 0 0 0,0 0 0 0 0,0-1 1 0 0,0 0-1 0 0,-1 0 0 0 0,1 0 1 0 0,0 0-1 0 0,-1-1 0 0 0,0 0 0 0 0,0 0 1 0 0,0 0-1 0 0,0 0 0 0 0,0-1 1 0 0,0 0-1 0 0,-1 1 0 0 0,0-1 0 0 0,0 0 1 0 0,0-1-1 0 0,0 1 0 0 0,-1 0 1 0 0,1-1-1 0 0,-1 0 0 0 0,0 1 0 0 0,-1-1 1 0 0,1 0-1 0 0,-1 0 0 0 0,1-7 1839 0 0,-1 14-1702 0 0,-1-1 1 0 0,1 1 0 0 0,-1 0-1 0 0,0 0 1 0 0,1 0 0 0 0,-1 0-1 0 0,0 0 1 0 0,0 0 0 0 0,0 0-1 0 0,0 0 1 0 0,-1 0 0 0 0,0 2 0 0 0,1 20 105 0 0,3-19-119 0 0,0 0 0 0 0,0-1 0 0 0,0 1 0 0 0,0-1 0 0 0,1 0 1 0 0,-1 0-1 0 0,1 0 0 0 0,0-1 0 0 0,1 1 0 0 0,-1-1 0 0 0,0 0 0 0 0,1 0 0 0 0,0-1 0 0 0,0 1 0 0 0,-1-1 0 0 0,2 0 0 0 0,-1 0 0 0 0,0-1 0 0 0,0 0 0 0 0,0 0 1 0 0,1 0-1 0 0,-1 0 0 0 0,0-1 0 0 0,1 0 0 0 0,-1 0 0 0 0,7-1 0 0 0,-7 1-83 0 0,-1 0 1 0 0,0 0-1 0 0,0 0 1 0 0,0-1-1 0 0,0 0 0 0 0,0 0 1 0 0,0 0-1 0 0,0 0 1 0 0,0-1-1 0 0,0 0 0 0 0,0 1 1 0 0,-1-1-1 0 0,1-1 0 0 0,-1 1 1 0 0,1 0-1 0 0,-1-1 1 0 0,0 0-1 0 0,0 1 0 0 0,0-1 1 0 0,-1-1-1 0 0,1 1 1 0 0,0 0-1 0 0,-1-1 0 0 0,0 1 1 0 0,0-1-1 0 0,0 0 1 0 0,0 1-1 0 0,-1-1 0 0 0,0 0 1 0 0,1 0-1 0 0,-1 0 1 0 0,-1 0-1 0 0,1 0 0 0 0,0-5 1 0 0,-2 4-13 0 0,1 0 1 0 0,-1 1 0 0 0,0-1 0 0 0,0 1-1 0 0,0-1 1 0 0,0 1 0 0 0,-1-1-1 0 0,0 1 1 0 0,0 0 0 0 0,0 0-1 0 0,-1 0 1 0 0,1 0 0 0 0,-1 0-1 0 0,0 0 1 0 0,0 1 0 0 0,0-1 0 0 0,0 1-1 0 0,-1 0 1 0 0,0 0 0 0 0,1 0-1 0 0,-1 0 1 0 0,-8-3 0 0 0,8 4-415 0 0,0 0 0 0 0,0 0 0 0 0,-1 1 1 0 0,1-1-1 0 0,-1 1 0 0 0,1 0 0 0 0,-1 1 1 0 0,-8-1-1 0 0,3 1-1794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1 234 3212 0 0,'0'0'6168'0'0,"5"-15"-5804"0"0,2-3-219 0 0,-2-1 1 0 0,0 0-1 0 0,-1 0 1 0 0,0-1-1 0 0,0-27 1 0 0,-4 37-507 0 0,2-18 1666 0 0,5 27-471 0 0,6 13-818 0 0,38 56-410 0 0,-40-52 653 0 0,-1 0 0 0 0,2-1 1 0 0,0-1-1 0 0,1 0 0 0 0,21 18 0 0 0,-33-31-271 0 0,-1-1-1 0 0,1 1 1 0 0,-1-1-1 0 0,1 1 1 0 0,0-1 0 0 0,-1 0-1 0 0,1 1 1 0 0,-1-1 0 0 0,1 0-1 0 0,0 1 1 0 0,-1-1-1 0 0,1 0 1 0 0,0 0 0 0 0,0 0-1 0 0,-1 0 1 0 0,1 0 0 0 0,0 0-1 0 0,-1 0 1 0 0,1 0 0 0 0,0 0-1 0 0,-1 0 1 0 0,1 0-1 0 0,0 0 1 0 0,0 0 0 0 0,-1-1-1 0 0,1 1 1 0 0,-1 0 0 0 0,1 0-1 0 0,0-1 1 0 0,-1 1-1 0 0,1-1 1 0 0,0 1 0 0 0,-1 0-1 0 0,1-2 1 0 0,14-27-498 0 0,-3-42-10 0 0,-11 69 535 0 0,0-19-271 0 0,8-38-1005 0 0,-8 55 641 0 0,0 1-1 0 0,0 0 1 0 0,1-1 0 0 0,-1 1-1 0 0,1 0 1 0 0,0 0-1 0 0,0 0 1 0 0,4-4 0 0 0,2-2-3500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3980 0 0,'0'0'4373'0'0,"0"88"-5593"0"0,0-75 868 0 0,0-1-416 0 0,0-3-157 0 0,0-4-155 0 0,6-2-668 0 0,0-3-512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5609 0 0,'0'0'3491'0'0,"-5"17"-3210"0"0,-2 3-186 0 0,4-12-52 0 0,0 0 0 0 0,1 0 0 0 0,0 1 0 0 0,0-1-1 0 0,1 0 1 0 0,0 1 0 0 0,0 14 0 0 0,2-19-17 0 0,-1 0 0 0 0,0 0 0 0 0,1 0 0 0 0,0-1 0 0 0,0 1 0 0 0,0 0 0 0 0,0-1 0 0 0,0 1 0 0 0,1 0 0 0 0,0-1-1 0 0,0 0 1 0 0,0 1 0 0 0,0-1 0 0 0,0 0 0 0 0,1 0 0 0 0,-1 0 0 0 0,1 0 0 0 0,0-1 0 0 0,0 1 0 0 0,0-1 0 0 0,0 0 0 0 0,0 0 0 0 0,0 0 0 0 0,1 0 0 0 0,-1 0 0 0 0,1-1 0 0 0,-1 1 0 0 0,1-1 0 0 0,0 0 0 0 0,-1 0 0 0 0,1 0 0 0 0,0-1 0 0 0,5 1 0 0 0,-7-2-74 0 0,-1 0 0 0 0,1 0 0 0 0,0 0 0 0 0,0 0 1 0 0,-1 0-1 0 0,1 0 0 0 0,0-1 0 0 0,-1 1 0 0 0,1 0 0 0 0,-1-1 1 0 0,0 1-1 0 0,0-1 0 0 0,1 0 0 0 0,-1 1 0 0 0,0-1 0 0 0,0 0 1 0 0,0 0-1 0 0,1-3 0 0 0,15-44-229 0 0,-14 39 196 0 0,6-24 18 0 0,-7 25 59 0 0,0 0-1 0 0,0 1 0 0 0,1-1 1 0 0,0 1-1 0 0,0 0 0 0 0,8-13 1 0 0,-11 21 25 0 0,0-1 0 0 0,0 1 1 0 0,0 0-1 0 0,0 0 0 0 0,1 0 1 0 0,-1-1-1 0 0,0 1 1 0 0,0 0-1 0 0,0 0 0 0 0,0 0 1 0 0,1 0-1 0 0,-1 0 0 0 0,0-1 1 0 0,0 1-1 0 0,1 0 1 0 0,-1 0-1 0 0,0 0 0 0 0,0 0 1 0 0,0 0-1 0 0,1 0 0 0 0,-1 0 1 0 0,0 0-1 0 0,0 0 1 0 0,1 0-1 0 0,-1 0 0 0 0,0 0 1 0 0,0 0-1 0 0,1 0 0 0 0,-1 0 1 0 0,0 0-1 0 0,0 0 1 0 0,0 0-1 0 0,1 0 0 0 0,-1 0 1 0 0,0 1-1 0 0,0-1 0 0 0,1 0 1 0 0,-1 0-1 0 0,0 0 1 0 0,0 0-1 0 0,0 0 0 0 0,0 1 1 0 0,1-1-1 0 0,-1 0 1 0 0,9 15 78 0 0,1 18-210 0 0,-10-32 150 0 0,42 132 1376 0 0,-46-132-1486 0 0,1 0 0 0 0,-1-1 0 0 0,1 0 1 0 0,-1 1-1 0 0,0-1 0 0 0,1-1 0 0 0,-1 1 1 0 0,1 0-1 0 0,-1-1 0 0 0,-6-2 0 0 0,-30-15 125 0 0,34 15-423 0 0,0 0 0 0 0,0 0 1 0 0,0 0-1 0 0,0 1 1 0 0,-1-1-1 0 0,1 2 0 0 0,-1-1 1 0 0,-8-1-1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4272 0 0,'0'0'6323'0'0,"5"-13"-5975"0"0,14-37-27 0 0,-18 47-251 0 0,0 0 0 0 0,0 0 0 0 0,1 0 1 0 0,-1 0-1 0 0,1 1 0 0 0,0-1 0 0 0,-1 1 1 0 0,1-1-1 0 0,1 1 0 0 0,-1 0 0 0 0,0-1 0 0 0,1 1 1 0 0,-1 0-1 0 0,1 1 0 0 0,-1-1 0 0 0,1 0 1 0 0,0 1-1 0 0,0 0 0 0 0,-1-1 0 0 0,1 1 1 0 0,0 0-1 0 0,0 0 0 0 0,0 1 0 0 0,1-1 0 0 0,-1 1 1 0 0,3-1-1 0 0,-4 1-86 0 0,0 0 0 0 0,0 1 0 0 0,0-1 0 0 0,0 0-1 0 0,0 1 1 0 0,0 0 0 0 0,0-1 0 0 0,0 1 0 0 0,0 0 0 0 0,-1 0 0 0 0,1 0 0 0 0,0 0 0 0 0,0 0 0 0 0,-1 0-1 0 0,1 0 1 0 0,-1 1 0 0 0,1-1 0 0 0,-1 1 0 0 0,0-1 0 0 0,0 1 0 0 0,1-1 0 0 0,-1 1 0 0 0,0 0 0 0 0,0-1 0 0 0,0 1-1 0 0,-1 0 1 0 0,1 0 0 0 0,0 0 0 0 0,-1 0 0 0 0,1 0 0 0 0,-1 0 0 0 0,0 0 0 0 0,0 0 0 0 0,1 0 0 0 0,-2 2-1 0 0,1 5-263 0 0,0 1-1 0 0,-1-1 0 0 0,-1 0 1 0 0,1 1-1 0 0,-1-1 0 0 0,-1 0 0 0 0,-5 12 1 0 0,-9 15-5069 0 0,13-29 2343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5689 0 0,'0'0'9038'0'0,"9"10"-10012"0"0,14-14-8245 0 0,-55 8 4685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3368 0 0,'0'0'7662'0'0,"8"-3"-7428"0"0,25-11 16 0 0,-32 14-226 0 0,0 0-1 0 0,0-1 1 0 0,-1 1-1 0 0,1 0 1 0 0,0 0-1 0 0,0 0 1 0 0,-1 0-1 0 0,1 0 1 0 0,0 0-1 0 0,0 0 1 0 0,0 0-1 0 0,-1 0 1 0 0,1 0-1 0 0,0 0 1 0 0,0 1-1 0 0,-1-1 1 0 0,1 0-1 0 0,0 0 1 0 0,0 1-1 0 0,-1-1 1 0 0,1 0-1 0 0,0 1 1 0 0,-1-1-1 0 0,1 1 1 0 0,-1-1-1 0 0,1 1 1 0 0,-1-1-1 0 0,1 1 1 0 0,0 0-1 0 0,-1-1 1 0 0,0 1-1 0 0,1 0 1 0 0,-1-1-1 0 0,1 1 1 0 0,-1 0-1 0 0,0-1 1 0 0,0 1-1 0 0,1 0 1 0 0,-1 0-1 0 0,0-1 1 0 0,0 2-1 0 0,5 34 162 0 0,-5-32-128 0 0,1 2-118 0 0,0 0 0 0 0,-1 1 0 0 0,0-1 0 0 0,0 0 0 0 0,0 0 0 0 0,-1 0-1 0 0,0 0 1 0 0,0 0 0 0 0,-1 0 0 0 0,1 0 0 0 0,-1-1 0 0 0,-4 8 0 0 0,2-5-788 0 0,-1-1 1 0 0,-1 0 0 0 0,1 0 0 0 0,-13 11-1 0 0,4-4-4113 0 0,9-7 2217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0 560 0 0,'0'0'16400'0'0,"2"12"-16036"0"0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7 64 0 0,'0'0'6389'0'0,"-14"-5"-1215"0"0,7 4-5624 0 0,-8 1 555 0 0,1 0-1 0 0,0 1 1 0 0,-25 6-1 0 0,36-7-82 0 0,0 1-1 0 0,0 0 0 0 0,0-1 0 0 0,0 2 0 0 0,0-1 0 0 0,0 0 0 0 0,1 0 0 0 0,-1 1 1 0 0,0 0-1 0 0,1-1 0 0 0,-1 1 0 0 0,1 0 0 0 0,-1 0 0 0 0,1 1 0 0 0,0-1 0 0 0,0 0 1 0 0,0 1-1 0 0,0-1 0 0 0,1 1 0 0 0,-1 0 0 0 0,1-1 0 0 0,-1 1 0 0 0,-1 5 0 0 0,3-6-60 0 0,0 0 0 0 0,0 0 0 0 0,1 0 0 0 0,-1 0 0 0 0,0 0 0 0 0,1 0 0 0 0,-1 0 0 0 0,1 0 0 0 0,0-1 0 0 0,0 1 0 0 0,0 0 0 0 0,-1 0 0 0 0,2-1 0 0 0,-1 1 0 0 0,0-1 0 0 0,0 1 0 0 0,0-1 0 0 0,1 1 0 0 0,-1-1 0 0 0,1 0 0 0 0,-1 0 0 0 0,1 0 0 0 0,-1 0 0 0 0,1 0 0 0 0,0 0-1 0 0,-1 0 1 0 0,3 1 0 0 0,61 25-210 0 0,-50-21 57 0 0,-5-3 89 0 0,0 2-1 0 0,0-1 1 0 0,-1 2-1 0 0,1-1 1 0 0,-1 1 0 0 0,9 8-1 0 0,-15-11 114 0 0,1 0 1 0 0,-1 0-1 0 0,0 1 0 0 0,-1-1 1 0 0,1 1-1 0 0,-1 0 1 0 0,1-1-1 0 0,-1 1 0 0 0,0 0 1 0 0,0 0-1 0 0,-1 1 0 0 0,1-1 1 0 0,-1 0-1 0 0,0 0 0 0 0,0 1 1 0 0,-1-1-1 0 0,1 9 0 0 0,-2-11-17 0 0,1-1 0 0 0,-1 1 0 0 0,0 0 0 0 0,0 0-1 0 0,0-1 1 0 0,0 1 0 0 0,0-1 0 0 0,-1 1 0 0 0,1-1 0 0 0,0 0-1 0 0,-1 1 1 0 0,1-1 0 0 0,-1 0 0 0 0,0 0 0 0 0,1 0 0 0 0,-1 0-1 0 0,0 0 1 0 0,1 0 0 0 0,-1 0 0 0 0,0-1 0 0 0,0 1 0 0 0,0-1-1 0 0,-3 1 1 0 0,-47 10 104 0 0,39-9-103 0 0,0-1 0 0 0,0 0 0 0 0,-1-1 0 0 0,1-1 1 0 0,0 0-1 0 0,0-1 0 0 0,0 0 0 0 0,0-1 0 0 0,0 0 0 0 0,0-1 0 0 0,1-1 1 0 0,0 0-1 0 0,-13-7 0 0 0,24 11-160 0 0,0 1 1 0 0,0-1-1 0 0,0 0 0 0 0,0 1 1 0 0,0-1-1 0 0,0 0 1 0 0,0 0-1 0 0,0 1 0 0 0,1-1 1 0 0,-1 0-1 0 0,0 0 1 0 0,1 0-1 0 0,-1 0 0 0 0,1 0 1 0 0,-1 0-1 0 0,1 0 1 0 0,-1 0-1 0 0,1 0 0 0 0,-1 0 1 0 0,1-1-1 0 0,0 1 0 0 0,0 0 1 0 0,0 0-1 0 0,0 0 1 0 0,0 0-1 0 0,0 0 0 0 0,0-1 1 0 0,0 1-1 0 0,0 0 1 0 0,0 0-1 0 0,1 0 0 0 0,-1-1 1 0 0,8-3-2299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 4476 0 0,'0'0'4658'0'0,"-10"-1"-4549"0"0,-85-6 128 0 0,94 7-228 0 0,-1 0 0 0 0,1 1 0 0 0,0-1 0 0 0,0 0 0 0 0,-1 1 0 0 0,1-1 0 0 0,0 1 0 0 0,0-1 0 0 0,0 1 0 0 0,0-1 0 0 0,0 1 0 0 0,0 0 0 0 0,0 0 0 0 0,0 0 0 0 0,0-1 0 0 0,0 1 0 0 0,0 0 0 0 0,0 0 0 0 0,1 0 0 0 0,-1 0 1 0 0,0 0-1 0 0,1 0 0 0 0,-1 1 0 0 0,1-1 0 0 0,-1 0 0 0 0,1 0 0 0 0,-1 0 0 0 0,1 1 0 0 0,0-1 0 0 0,0 0 0 0 0,-1 0 0 0 0,1 1 0 0 0,0-1 0 0 0,0 0 0 0 0,1 2 0 0 0,-2 0-33 0 0,1 0 1 0 0,0-1 0 0 0,1 1 0 0 0,-1 0-1 0 0,0-1 1 0 0,1 1 0 0 0,0-1-1 0 0,-1 1 1 0 0,1-1 0 0 0,0 1 0 0 0,0-1-1 0 0,0 1 1 0 0,1-1 0 0 0,-1 0-1 0 0,1 1 1 0 0,1 1 0 0 0,5 5-3 0 0,0 0 0 0 0,-1 0 1 0 0,0 1-1 0 0,0 0 0 0 0,-1 0 0 0 0,0 1 0 0 0,-1 0 1 0 0,0 0-1 0 0,-1 0 0 0 0,0 0 0 0 0,3 18 1 0 0,-8 19 229 0 0,-2-18 1863 0 0,7-29-1943 0 0,0 1 1 0 0,1-1-1 0 0,-1 0 1 0 0,0-1-1 0 0,0 1 1 0 0,1-1-1 0 0,-1 1 1 0 0,1-1-1 0 0,4-1 0 0 0,-7 1-83 0 0,10-1-223 0 0,0 0 0 0 0,-1-1 0 0 0,1 0 0 0 0,0-1 0 0 0,-1 0-1 0 0,12-6 1 0 0,31-8-5687 0 0,-40 15 1789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3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68 345 6709 0 0,'0'0'3713'0'0,"-3"-18"-3455"0"0,1 7-230 0 0,-29-136 253 0 0,22 107-282 0 0,7 29 20 0 0,0 1 0 0 0,-1 0 1 0 0,0 0-1 0 0,-1 0 1 0 0,-5-11-1 0 0,17 33-25 0 0,-1-2-1 0 0,2 1 0 0 0,0-1 0 0 0,0-1 0 0 0,0 1 0 0 0,1-1 0 0 0,1-1 1 0 0,-1 0-1 0 0,2-1 0 0 0,14 8 0 0 0,-23-13-16 0 0,0-1-1 0 0,0-1 1 0 0,0 1 0 0 0,0 0-1 0 0,1-1 1 0 0,-1 0 0 0 0,0 1 0 0 0,0-1-1 0 0,0 0 1 0 0,0-1 0 0 0,1 1-1 0 0,-1-1 1 0 0,0 1 0 0 0,0-1-1 0 0,0 0 1 0 0,0 0 0 0 0,0 0 0 0 0,0 0-1 0 0,0-1 1 0 0,-1 1 0 0 0,1-1-1 0 0,0 0 1 0 0,-1 0 0 0 0,1 0-1 0 0,-1 0 1 0 0,0 0 0 0 0,0-1-1 0 0,0 1 1 0 0,0 0 0 0 0,0-1 0 0 0,0 0-1 0 0,0 1 1 0 0,-1-1 0 0 0,0 0-1 0 0,3-6 1 0 0,1-3 71 0 0,-1 0 1 0 0,0 0-1 0 0,0 0 1 0 0,-1-1-1 0 0,-1 1 0 0 0,0-1 1 0 0,0-20-1 0 0,-19 49 2419 0 0,10-3-2468 0 0,-1 1 0 0 0,2 1 0 0 0,0-1 1 0 0,1 1-1 0 0,0 0 0 0 0,2 1 0 0 0,-1-1 0 0 0,2 1 1 0 0,0-1-1 0 0,1 1 0 0 0,0 0 0 0 0,2-1 0 0 0,2 20 1 0 0,-4-34-78 0 0,1 0 1 0 0,0 0 0 0 0,1 1-1 0 0,-1-1 1 0 0,0 0 0 0 0,0 0 0 0 0,0 0-1 0 0,1 0 1 0 0,-1 0 0 0 0,0 0 0 0 0,1 0-1 0 0,-1 0 1 0 0,1 0 0 0 0,-1 0-1 0 0,1 0 1 0 0,0 0 0 0 0,-1 0 0 0 0,1 0-1 0 0,0 0 1 0 0,0-1 0 0 0,0 1 0 0 0,-1 0-1 0 0,1 0 1 0 0,0-1 0 0 0,0 1 0 0 0,0-1-1 0 0,0 1 1 0 0,0-1 0 0 0,0 1-1 0 0,0-1 1 0 0,0 0 0 0 0,1 1 0 0 0,-1-1-1 0 0,0 0 1 0 0,0 0 0 0 0,0 0 0 0 0,0 0-1 0 0,0 0 1 0 0,0 0 0 0 0,0 0-1 0 0,1 0 1 0 0,0-1 0 0 0,1 0-190 0 0,0 0 0 0 0,0 0 0 0 0,-1-1 0 0 0,1 1 0 0 0,-1-1 0 0 0,1 0 0 0 0,-1 0 0 0 0,0 0 0 0 0,1 0 0 0 0,-1 0 0 0 0,0 0 0 0 0,0-1 0 0 0,0 1 0 0 0,2-5 0 0 0,-1 1 201 0 0,1-1 1 0 0,-1 1-1 0 0,0-1 0 0 0,-1 0 0 0 0,0 0 0 0 0,0 0 1 0 0,0 0-1 0 0,-1 0 0 0 0,1-9 787 0 0,-4 17-532 0 0,1-1 1 0 0,0 1-1 0 0,0 0 1 0 0,0-1-1 0 0,0 1 0 0 0,0 0 1 0 0,0 0-1 0 0,0 0 1 0 0,0 0-1 0 0,0 0 1 0 0,0 0-1 0 0,0 0 0 0 0,1 0 1 0 0,-1 1-1 0 0,0-1 1 0 0,1 0-1 0 0,-1 0 1 0 0,1 1-1 0 0,-1-1 1 0 0,1 0-1 0 0,0 0 0 0 0,-1 1 1 0 0,1 1-1 0 0,-6 34 499 0 0,6-34-624 0 0,0 0 1 0 0,1 0 0 0 0,-1 0-1 0 0,0 0 1 0 0,1 1-1 0 0,0-1 1 0 0,0 0 0 0 0,0 0-1 0 0,0-1 1 0 0,0 1 0 0 0,0 0-1 0 0,1 0 1 0 0,-1 0 0 0 0,1-1-1 0 0,0 1 1 0 0,0-1-1 0 0,0 1 1 0 0,0-1 0 0 0,3 3-1 0 0,-1-3-26 0 0,0 1-1 0 0,0-1 1 0 0,1 1-1 0 0,-1-1 0 0 0,1-1 1 0 0,-1 1-1 0 0,1 0 1 0 0,-1-1-1 0 0,1 0 0 0 0,0 0 1 0 0,0-1-1 0 0,5 1 1 0 0,-6-1-63 0 0,0 1 1 0 0,-1-1-1 0 0,1 0 1 0 0,0 0 0 0 0,-1 0-1 0 0,1-1 1 0 0,-1 1-1 0 0,1-1 1 0 0,-1 0 0 0 0,1 0-1 0 0,-1 0 1 0 0,1-1-1 0 0,-1 1 1 0 0,0-1 0 0 0,0 0-1 0 0,1 0 1 0 0,-1 0-1 0 0,-1 0 1 0 0,1 0 0 0 0,0 0-1 0 0,0-1 1 0 0,-1 0-1 0 0,0 1 1 0 0,1-1 0 0 0,-1 0-1 0 0,0 0 1 0 0,0 0-1 0 0,-1-1 1 0 0,1 1 0 0 0,-1 0-1 0 0,1-1 1 0 0,-1 1-1 0 0,0-1 1 0 0,-1 1 0 0 0,1-1-1 0 0,0 1 1 0 0,-1-1-1 0 0,0-4 1 0 0,0 2 27 0 0,0 0 0 0 0,0 0-1 0 0,-1 0 1 0 0,0 0 0 0 0,0 1 0 0 0,0-1-1 0 0,-1 0 1 0 0,0 1 0 0 0,0-1 0 0 0,0 1-1 0 0,-1-1 1 0 0,1 1 0 0 0,-2 0 0 0 0,1 0-1 0 0,0 0 1 0 0,-9-8 0 0 0,10 10-84 0 0,-1 0 0 0 0,0 0 0 0 0,0 0 0 0 0,0 1 0 0 0,-1-1 0 0 0,1 1 0 0 0,-1 0 0 0 0,1 0 0 0 0,-1 0 0 0 0,0 0-1 0 0,1 1 1 0 0,-1 0 0 0 0,0-1 0 0 0,0 1 0 0 0,0 1 0 0 0,0-1 0 0 0,0 0 0 0 0,0 1 0 0 0,0 0 0 0 0,0 0 0 0 0,-1 0 0 0 0,1 1 0 0 0,0-1 0 0 0,0 1 0 0 0,-6 2 0 0 0,8-2-176 0 0,1 0 1 0 0,0 0-1 0 0,0 1 0 0 0,0-1 0 0 0,-1 0 1 0 0,1 1-1 0 0,0-1 0 0 0,1 1 1 0 0,-1-1-1 0 0,0 1 0 0 0,0-1 1 0 0,1 1-1 0 0,-1-1 0 0 0,1 1 1 0 0,-1 0-1 0 0,1-1 0 0 0,-1 1 0 0 0,1 0 1 0 0,0 0-1 0 0,0-1 0 0 0,0 1 1 0 0,0 0-1 0 0,1 1 0 0 0,-1 9-2345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 7761 0 0,'0'0'3036'0'0,"-18"2"-2754"0"0,13-1-277 0 0,-39 5 32 0 0,-50 1 0 0 0,87-9 75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36 3892 0 0,'0'0'8164'0'0,"4"-1"-8060"0"0,14-4-137 0 0,0 0-1 0 0,1 2 0 0 0,0 0 1 0 0,32-1-1 0 0,-28 3-663 0 0,0-1 1 0 0,43-9 0 0 0,-68 11 544 0 0,-2 1 177 0 0,1-1 0 0 0,0 1 0 0 0,0-1 0 0 0,0 1 0 0 0,0 0 0 0 0,0 0 0 0 0,0 0 0 0 0,0 1 0 0 0,0-1 0 0 0,1 1 0 0 0,-1 0 0 0 0,0-1-1 0 0,1 1 1 0 0,0 0 0 0 0,-1 1 0 0 0,1-1 0 0 0,0 0 0 0 0,0 1 0 0 0,0-1 0 0 0,0 1 0 0 0,0-1 0 0 0,1 1 0 0 0,-1 0 0 0 0,1 0 0 0 0,0 0 0 0 0,0 0 0 0 0,0 0 0 0 0,0 0 0 0 0,0 0 0 0 0,0 5 0 0 0,2 2 35 0 0,0-1-1 0 0,1 0 1 0 0,0 0 0 0 0,5 15 0 0 0,4 17-140 0 0,-8-27 34 0 0,-1 1-1 0 0,-1-1 1 0 0,0 1-1 0 0,-1 0 1 0 0,0 0-1 0 0,-5 26 1 0 0,5-37 53 0 0,-1 0 1 0 0,-1-1 0 0 0,1 1 0 0 0,0 0 0 0 0,-1-1 0 0 0,0 1-1 0 0,0-1 1 0 0,0 1 0 0 0,0-1 0 0 0,0 0 0 0 0,-1 0 0 0 0,0 0 0 0 0,1 0-1 0 0,-1 0 1 0 0,0-1 0 0 0,0 1 0 0 0,-1-1 0 0 0,1 0 0 0 0,0 0-1 0 0,-1 0 1 0 0,0 0 0 0 0,1-1 0 0 0,-1 1 0 0 0,0-1 0 0 0,1 0-1 0 0,-1 0 1 0 0,0 0 0 0 0,0-1 0 0 0,0 0 0 0 0,-5 1 0 0 0,1-1 31 0 0,0 0 0 0 0,0 0 0 0 0,1-1 0 0 0,-1 0 0 0 0,0 0 1 0 0,1-1-1 0 0,-1 0 0 0 0,1 0 0 0 0,-10-5 0 0 0,15 6-138 0 0,0 0-1 0 0,-1 0 1 0 0,1 0-1 0 0,0-1 1 0 0,0 1 0 0 0,0-1-1 0 0,0 1 1 0 0,0-1-1 0 0,0 0 1 0 0,0 0 0 0 0,1 0-1 0 0,-1 0 1 0 0,1 0-1 0 0,-1 0 1 0 0,1 0 0 0 0,0-1-1 0 0,0 1 1 0 0,0 0-1 0 0,0-1 1 0 0,0 1 0 0 0,1-1-1 0 0,-1 1 1 0 0,1-1-1 0 0,-1 1 1 0 0,1-1-1 0 0,0 0 1 0 0,0 1 0 0 0,0-1-1 0 0,0 1 1 0 0,1-1-1 0 0,0-2 1 0 0,-1 3-100 0 0,1 1 0 0 0,-1 0 0 0 0,1 0 0 0 0,-1 0 1 0 0,1 0-1 0 0,-1 0 0 0 0,1 0 0 0 0,0 0 0 0 0,0 0 0 0 0,-1 0 0 0 0,1 0 0 0 0,0 0 0 0 0,0 1 1 0 0,0-1-1 0 0,0 0 0 0 0,0 0 0 0 0,0 1 0 0 0,2-2 0 0 0,13-6-3782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7369 0 0,'0'0'3752'0'0,"-13"17"-3449"0"0,-103 131-261 0 0,106-137-489 0 0,-18 22-599 0 0,19-14-3670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164 188 488 0 0,'0'0'9134'0'0,"-17"-18"-9000"0"0,-7-7-92 0 0,-77-85 136 0 0,83 82-928 0 0,15 21-3848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15 4216 0 0,'0'0'6080'0'0,"-3"15"-5844"0"0,-11 44-37 0 0,13-58-190 0 0,1 1-1 0 0,0 0 1 0 0,-1 0 0 0 0,1-1-1 0 0,0 1 1 0 0,0 0 0 0 0,0 0-1 0 0,0-1 1 0 0,0 1 0 0 0,1 0-1 0 0,-1 0 1 0 0,0 0 0 0 0,1-1-1 0 0,-1 1 1 0 0,1 0 0 0 0,0-1-1 0 0,0 1 1 0 0,-1-1 0 0 0,1 1-1 0 0,0-1 1 0 0,0 1 0 0 0,1-1-1 0 0,-1 1 1 0 0,0-1-1 0 0,0 0 1 0 0,1 0 0 0 0,-1 1-1 0 0,0-1 1 0 0,1 0 0 0 0,0 0-1 0 0,-1-1 1 0 0,1 1 0 0 0,-1 0-1 0 0,1 0 1 0 0,0-1 0 0 0,-1 1-1 0 0,1-1 1 0 0,0 0 0 0 0,0 1-1 0 0,2-1 1 0 0,2 1-65 0 0,0 0-1 0 0,1-1 1 0 0,-1 0 0 0 0,1 0-1 0 0,-1 0 1 0 0,0-1 0 0 0,1 0-1 0 0,7-2 1 0 0,-9 1 11 0 0,-1-1 0 0 0,1 1-1 0 0,-1-1 1 0 0,0 0 0 0 0,0 0 0 0 0,0 0 0 0 0,0 0-1 0 0,0-1 1 0 0,-1 0 0 0 0,0 1 0 0 0,0-1 0 0 0,0-1-1 0 0,0 1 1 0 0,0 0 0 0 0,-1-1 0 0 0,0 1 0 0 0,0-1-1 0 0,0 0 1 0 0,0 1 0 0 0,-1-1 0 0 0,0 0 0 0 0,0 0-1 0 0,0 0 1 0 0,-1 0 0 0 0,0 0 0 0 0,0 0 0 0 0,0 0-1 0 0,-1-10 1 0 0,1 15 48 0 0,0 0 0 0 0,0-1 0 0 0,0 1-1 0 0,0 0 1 0 0,0-1 0 0 0,0 1 0 0 0,0-1 0 0 0,0 1-1 0 0,0 0 1 0 0,0-1 0 0 0,0 1 0 0 0,0 0 0 0 0,0-1-1 0 0,-1 1 1 0 0,1 0 0 0 0,0-1 0 0 0,0 1-1 0 0,0 0 1 0 0,0-1 0 0 0,-1 1 0 0 0,1 0 0 0 0,0-1-1 0 0,0 1 1 0 0,-1 0 0 0 0,1 0 0 0 0,0-1 0 0 0,0 1-1 0 0,-1 0 1 0 0,1 0 0 0 0,0-1 0 0 0,-1 1 0 0 0,1 0-1 0 0,0 0 1 0 0,-1 0 0 0 0,1 0 0 0 0,0 0 0 0 0,-1 0-1 0 0,1-1 1 0 0,-1 1 0 0 0,1 0 0 0 0,0 0 0 0 0,-1 0-1 0 0,1 0 1 0 0,0 0 0 0 0,-1 0 0 0 0,1 0 0 0 0,-1 1-1 0 0,1-1 1 0 0,-1 0 0 0 0,0 1 44 0 0,0 0 1 0 0,1-1-1 0 0,-1 1 1 0 0,0 0-1 0 0,0 0 1 0 0,1 0-1 0 0,-1 0 1 0 0,1 0 0 0 0,-1 0-1 0 0,1 0 1 0 0,-1 0-1 0 0,1 0 1 0 0,-1 0-1 0 0,1 1 1 0 0,0-1-1 0 0,0 2 1 0 0,-3 46 193 0 0,6 67 1 0 0,-1 23 161 0 0,-3-134-402 0 0,1-1 0 0 0,-1 1 1 0 0,0-1-1 0 0,0 1 0 0 0,0-1 0 0 0,-1 1 0 0 0,0-1 0 0 0,1 0 0 0 0,-2 0 0 0 0,1 0 0 0 0,0 0 0 0 0,-1 0 0 0 0,-4 5 0 0 0,5-6-61 0 0,0-2 1 0 0,0 1-1 0 0,-1 0 0 0 0,1 0 1 0 0,0 0-1 0 0,-1-1 0 0 0,1 0 0 0 0,0 1 1 0 0,-1-1-1 0 0,0 0 0 0 0,1 0 1 0 0,-1 0-1 0 0,0-1 0 0 0,1 1 1 0 0,-1 0-1 0 0,0-1 0 0 0,0 0 0 0 0,0 0 1 0 0,1 0-1 0 0,-1 0 0 0 0,0 0 1 0 0,0-1-1 0 0,-4 0 0 0 0,5 0-176 0 0,0-1-1 0 0,0 1 1 0 0,-1-1-1 0 0,1 1 1 0 0,0-1-1 0 0,0 0 1 0 0,1 0-1 0 0,-1 0 1 0 0,0 0 0 0 0,1 0-1 0 0,-1 0 1 0 0,1 0-1 0 0,-1-1 1 0 0,1 1-1 0 0,0 0 1 0 0,0-1-1 0 0,0 1 1 0 0,0-1-1 0 0,1 1 1 0 0,-1-1-1 0 0,1 0 1 0 0,-1 1-1 0 0,1-5 1 0 0,0-11-3441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4228 0 0,'0'0'5453'0'0,"-22"1"-5137"0"0,-6 0-300 0 0,-18 1-207 0 0,-64-4 0 0 0,104 1-159 0 0,0 1-699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12 6229 0 0,'0'0'4059'0'0,"-21"2"-3829"0"0,-64 5-88 0 0,80-6-110 0 0,0-1-1 0 0,0 0 0 0 0,0 0 1 0 0,0 0-1 0 0,0-1 1 0 0,0 0-1 0 0,0 0 0 0 0,0 0 1 0 0,1-1-1 0 0,-1 1 1 0 0,0-1-1 0 0,-4-3 0 0 0,-19-3-5350 0 0,35 8 3334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73 129 1156 0 0,'0'0'9669'0'0,"-13"19"-9370"0"0,-35 56-201 0 0,47-73-86 0 0,-1 0 0 0 0,1 0 0 0 0,0 0-1 0 0,0 0 1 0 0,0 1 0 0 0,0-1 0 0 0,0 1-1 0 0,0-1 1 0 0,1 0 0 0 0,-1 1 0 0 0,1-1-1 0 0,-1 1 1 0 0,1-1 0 0 0,0 1 0 0 0,0-1-1 0 0,0 1 1 0 0,1-1 0 0 0,0 4 0 0 0,0-4 6 0 0,0 0 1 0 0,0 0-1 0 0,0 0 1 0 0,0-1 0 0 0,0 1-1 0 0,1 0 1 0 0,-1-1-1 0 0,0 1 1 0 0,1-1 0 0 0,0 0-1 0 0,-1 0 1 0 0,1 1-1 0 0,0-1 1 0 0,-1 0 0 0 0,1 0-1 0 0,0 0 1 0 0,2 0-1 0 0,5 2 34 0 0,0-1 1 0 0,0 1-1 0 0,0-2 0 0 0,1 0 0 0 0,-1 0 0 0 0,12 0 0 0 0,-12-1-66 0 0,1-1-1 0 0,0 0 1 0 0,-1-1 0 0 0,1 0-1 0 0,-1 0 1 0 0,1-1 0 0 0,-1 0-1 0 0,0-1 1 0 0,0 0-1 0 0,-1 0 1 0 0,1-1 0 0 0,-1 0-1 0 0,0 0 1 0 0,0-1 0 0 0,9-9-1 0 0,-12 10 5 0 0,0 0 0 0 0,0-1 0 0 0,-1 1-1 0 0,0-1 1 0 0,0 0 0 0 0,0 0 0 0 0,0-1 0 0 0,-1 1-1 0 0,0-1 1 0 0,-1 0 0 0 0,0 1 0 0 0,0-1 0 0 0,0 0 0 0 0,0 0-1 0 0,-1-1 1 0 0,-1 1 0 0 0,1 0 0 0 0,-1 0 0 0 0,0 0-1 0 0,-1-1 1 0 0,-2-10 0 0 0,2 13-8 0 0,-1 0 0 0 0,0 0 0 0 0,0 0 1 0 0,0 1-1 0 0,-1-1 0 0 0,1 1 0 0 0,-1-1 0 0 0,0 1 0 0 0,-1 0 0 0 0,1 0 0 0 0,-1 0 0 0 0,0 1 1 0 0,0-1-1 0 0,0 1 0 0 0,0 0 0 0 0,0 0 0 0 0,-1 1 0 0 0,1-1 0 0 0,-1 1 0 0 0,0 0 1 0 0,0 0-1 0 0,0 0 0 0 0,-7-1 0 0 0,6 2-63 0 0,1-1 1 0 0,0 1 0 0 0,-1 0-1 0 0,1 1 1 0 0,0 0 0 0 0,-1-1-1 0 0,1 2 1 0 0,0-1 0 0 0,-1 0-1 0 0,1 1 1 0 0,0 0 0 0 0,-1 1-1 0 0,1-1 1 0 0,0 1-1 0 0,0 0 1 0 0,0 0 0 0 0,0 1-1 0 0,1-1 1 0 0,-1 1 0 0 0,0 0-1 0 0,1 0 1 0 0,-6 6 0 0 0,6-5-362 0 0,0 1 1 0 0,1 0 0 0 0,-1 1 0 0 0,1-1 0 0 0,0 0 0 0 0,0 1 0 0 0,-3 10 0 0 0,0 16-3780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1768 0 0,'0'0'7750'0'0,"-5"8"-4428"0"0,47-10-3272 0 0,75-14 1 0 0,-28 2-922 0 0,-57 10-16 0 0,1 1-1 0 0,0 2 1 0 0,0 1-1 0 0,0 1 0 0 0,44 8 1 0 0,-54 1 822 0 0,-23-9 89 0 0,0-1 0 0 0,0 1 0 0 0,0-1 0 0 0,1 0 0 0 0,-1 1-1 0 0,0-1 1 0 0,0 1 0 0 0,0-1 0 0 0,0 0 0 0 0,0 1-1 0 0,0-1 1 0 0,0 1 0 0 0,0-1 0 0 0,0 0 0 0 0,0 1-1 0 0,0-1 1 0 0,0 1 0 0 0,0-1 0 0 0,0 0 0 0 0,-1 1-1 0 0,1-1 1 0 0,0 1 0 0 0,0-1 0 0 0,0 0 0 0 0,0 1-1 0 0,-1-1 1 0 0,1 0 0 0 0,0 1 0 0 0,0-1 0 0 0,-1 0-1 0 0,0 1 1 0 0,-3 2 119 0 0,0 1 1 0 0,0-1-1 0 0,0 0 0 0 0,-1-1 0 0 0,0 1 1 0 0,-7 2-1 0 0,-20 4 468 0 0,29-9-522 0 0,-1 1 1 0 0,1-1-1 0 0,-1 1 0 0 0,1 0 1 0 0,0-1-1 0 0,-1 2 1 0 0,1-1-1 0 0,0 0 0 0 0,0 1 1 0 0,-1-1-1 0 0,1 1 1 0 0,1 0-1 0 0,-1 0 0 0 0,0 1 1 0 0,0-1-1 0 0,1 0 1 0 0,-1 1-1 0 0,1-1 0 0 0,-3 5 1 0 0,0 7 1651 0 0,17-34-1457 0 0,-7 11-306 0 0,0-1-1 0 0,0 1 1 0 0,-2-1-1 0 0,6-16 1 0 0,-9 17-142 0 0,0 1 0 0 0,0-1 0 0 0,-1 0 1 0 0,0 0-1 0 0,0 0 0 0 0,-1 1 0 0 0,0-1 1 0 0,-1 1-1 0 0,-5-13 0 0 0,5 13-275 0 0,-4-15-2332 0 0,7 12 62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3268 0 0,'0'0'5631'0'0,"11"11"-5528"0"0,32 35 8 0 0,-41-44-91 0 0,1 0 0 0 0,-1 0 1 0 0,0 1-1 0 0,0-1 0 0 0,0 1 1 0 0,0 0-1 0 0,0-1 0 0 0,-1 1 0 0 0,1 0 1 0 0,-1 0-1 0 0,0 0 0 0 0,0 0 0 0 0,0 0 1 0 0,0 1-1 0 0,0-1 0 0 0,-1 0 1 0 0,1 0-1 0 0,-1 1 0 0 0,0-1 0 0 0,0 0 1 0 0,0 0-1 0 0,-1 1 0 0 0,1-1 1 0 0,-1 0-1 0 0,1 0 0 0 0,-1 0 0 0 0,0 1 1 0 0,-1-1-1 0 0,-1 4 0 0 0,1-4-60 0 0,-1 0 0 0 0,0 0 0 0 0,1 0 0 0 0,-1 0 0 0 0,0-1 0 0 0,-1 1 0 0 0,1-1 0 0 0,0 0 0 0 0,-1 0 0 0 0,1 0 0 0 0,-1-1 0 0 0,0 1 0 0 0,1-1 0 0 0,-1 1 0 0 0,0-1 0 0 0,0-1 0 0 0,0 1 0 0 0,0 0 0 0 0,0-1 0 0 0,-4 0 0 0 0,-27-1-5476 0 0,34-2 3567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4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23 1932 0 0,'0'0'7828'0'0,"-18"-4"-7462"0"0,-59-12-74 0 0,71 15-260 0 0,0 0 1 0 0,0 1-1 0 0,-1 0 0 0 0,1 0 0 0 0,0 0 0 0 0,0 1 0 0 0,-1 0 0 0 0,1 0 1 0 0,0 0-1 0 0,0 1 0 0 0,0 0 0 0 0,0 0 0 0 0,0 0 0 0 0,1 1 0 0 0,-1 0 0 0 0,1 0 1 0 0,0 1-1 0 0,-1 0 0 0 0,2-1 0 0 0,-1 1 0 0 0,0 1 0 0 0,1-1 0 0 0,0 1 1 0 0,0 0-1 0 0,0 0 0 0 0,0 0 0 0 0,1 0 0 0 0,0 1 0 0 0,0-1 0 0 0,1 1 1 0 0,-1 0-1 0 0,1 0 0 0 0,0 0 0 0 0,1 0 0 0 0,0 0 0 0 0,0 0 0 0 0,0 1 0 0 0,0-1 1 0 0,1 0-1 0 0,0 0 0 0 0,1 1 0 0 0,-1-1 0 0 0,1 0 0 0 0,3 11 0 0 0,-2-13-70 0 0,-1 0 0 0 0,1 0-1 0 0,0 0 1 0 0,0-1 0 0 0,1 1-1 0 0,-1-1 1 0 0,1 0 0 0 0,-1 0-1 0 0,1 0 1 0 0,0 0 0 0 0,1 0-1 0 0,-1 0 1 0 0,0-1-1 0 0,1 1 1 0 0,-1-1 0 0 0,1 0-1 0 0,0 0 1 0 0,-1-1 0 0 0,1 1-1 0 0,0-1 1 0 0,0 0 0 0 0,7 2-1 0 0,8 0-83 0 0,0 0-1 0 0,0-2 1 0 0,27 0-1 0 0,-45-1 127 0 0,1 0-18 0 0,-1 0 0 0 0,1 0 0 0 0,-1 0 1 0 0,0 0-1 0 0,1 0 0 0 0,-1-1 1 0 0,1 1-1 0 0,-1-1 0 0 0,0 1 0 0 0,1-1 1 0 0,-1 1-1 0 0,0-1 0 0 0,1 0 1 0 0,-1 0-1 0 0,0 0 0 0 0,0 1 0 0 0,0-1 1 0 0,0 0-1 0 0,0-1 0 0 0,0 1 1 0 0,0 0-1 0 0,0 0 0 0 0,0 0 0 0 0,0 0 1 0 0,-1-1-1 0 0,1 1 0 0 0,0 0 0 0 0,-1-1 1 0 0,1 1-1 0 0,-1-1 0 0 0,0 1 1 0 0,1 0-1 0 0,-1-1 0 0 0,0 1 0 0 0,0-4 1 0 0,0 3-14 0 0,0-1 0 0 0,0 0 1 0 0,0 0-1 0 0,0 0 1 0 0,-1 1-1 0 0,1-1 0 0 0,-1 0 1 0 0,0 0-1 0 0,0 1 0 0 0,0-1 1 0 0,0 1-1 0 0,0-1 0 0 0,-1 1 1 0 0,1-1-1 0 0,-1 1 0 0 0,1 0 1 0 0,-4-4-1 0 0,-3 0 190 0 0,0 1 0 0 0,0 0-1 0 0,0 0 1 0 0,-13-5 0 0 0,1 1 2434 0 0,58 13-1689 0 0,-17-2-1154 0 0,61 5-2334 0 0,-28-6-3097 0 0,-35-1 1831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4296 0 0,'0'0'4865'0'0,"-17"19"-4396"0"0,-52 59-28 0 0,66-74-336 0 0,0 0 0 0 0,0 0 0 0 0,0 0 1 0 0,0 0-1 0 0,0 1 0 0 0,1-1 0 0 0,0 1 0 0 0,0 0 0 0 0,0 0 0 0 0,0 0 1 0 0,1 0-1 0 0,-1 6 0 0 0,2-8-37 0 0,0-1 1 0 0,0 1-1 0 0,0 0 0 0 0,0-1 1 0 0,1 1-1 0 0,-1 0 0 0 0,1-1 0 0 0,0 1 1 0 0,-1 0-1 0 0,1-1 0 0 0,1 1 1 0 0,-1-1-1 0 0,0 0 0 0 0,1 1 1 0 0,-1-1-1 0 0,4 4 0 0 0,-1-2-162 0 0,0 0 0 0 0,0-1 0 0 0,1 0-1 0 0,0 1 1 0 0,0-2 0 0 0,-1 1 0 0 0,2 0 0 0 0,-1-1 0 0 0,0 0-1 0 0,0 0 1 0 0,1-1 0 0 0,-1 1 0 0 0,1-1 0 0 0,-1 0 0 0 0,12 0-1 0 0,-11-1-428 0 0,0-1 0 0 0,0 0 0 0 0,0 0 0 0 0,0 0 0 0 0,0-1 0 0 0,-1 1 0 0 0,1-1-1 0 0,0-1 1 0 0,5-2 0 0 0,-7 3-119 0 0,15-5-3089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5136 0 0,'0'0'6008'0'0,"11"1"-5772"0"0,-4-1-236 0 0,1 1 1 0 0,0-2-1 0 0,-1 1 1 0 0,1-1-1 0 0,0 0 1 0 0,-1 0-1 0 0,11-4 1 0 0,-15 4-50 0 0,0 0 1 0 0,-1-1-1 0 0,1 1 1 0 0,-1 0-1 0 0,1-1 1 0 0,-1 1 0 0 0,0-1-1 0 0,1 0 1 0 0,-1 0-1 0 0,0 0 1 0 0,0 0 0 0 0,-1 0-1 0 0,1 0 1 0 0,0-1-1 0 0,-1 1 1 0 0,1-1 0 0 0,-1 1-1 0 0,0-1 1 0 0,0 1-1 0 0,0-1 1 0 0,0 0-1 0 0,0 1 1 0 0,0-1 0 0 0,-1 0-1 0 0,1 0 1 0 0,-1 0-1 0 0,0 0 1 0 0,0-3 0 0 0,0 6 38 0 0,0-1 0 0 0,0 0 1 0 0,0 1-1 0 0,-1-1 0 0 0,1 1 1 0 0,0-1-1 0 0,0 0 0 0 0,0 1 1 0 0,-1-1-1 0 0,1 1 0 0 0,0-1 1 0 0,-1 1-1 0 0,1-1 0 0 0,0 1 1 0 0,-1-1-1 0 0,1 1 0 0 0,-1-1 1 0 0,1 1-1 0 0,-1-1 0 0 0,1 1 1 0 0,-1 0-1 0 0,1-1 0 0 0,-1 1 1 0 0,1 0-1 0 0,-1-1 1 0 0,0 1-1 0 0,1 0 0 0 0,-1 0 1 0 0,1 0-1 0 0,-1-1 0 0 0,0 1 1 0 0,1 0-1 0 0,-1 0 0 0 0,0 0 1 0 0,1 0-1 0 0,-1 0 0 0 0,0 0 1 0 0,1 0-1 0 0,-1 0 0 0 0,1 1 1 0 0,-1-1-1 0 0,0 0 0 0 0,1 0 1 0 0,-2 1-1 0 0,0-1 74 0 0,1 1 0 0 0,-1-1 0 0 0,0 1-1 0 0,0 0 1 0 0,1-1 0 0 0,-1 1 0 0 0,1 0 0 0 0,-1 0 0 0 0,1 0-1 0 0,-1 0 1 0 0,1 0 0 0 0,-1 1 0 0 0,1-1 0 0 0,0 0 0 0 0,0 1-1 0 0,-2 1 1 0 0,2 0-32 0 0,-1-1 0 0 0,1 0 0 0 0,0 1 0 0 0,0-1 1 0 0,1 1-1 0 0,-1-1 0 0 0,0 1 0 0 0,1 0 0 0 0,0-1 0 0 0,-1 1 0 0 0,1-1 0 0 0,0 1 0 0 0,0 0 0 0 0,0-1 0 0 0,1 1 0 0 0,-1 0 0 0 0,1-1 0 0 0,0 1 0 0 0,-1-1 0 0 0,1 1 0 0 0,0-1 0 0 0,0 1 0 0 0,1-1 0 0 0,-1 0 0 0 0,0 0 0 0 0,1 1 1 0 0,-1-1-1 0 0,1 0 0 0 0,0 0 0 0 0,0-1 0 0 0,0 1 0 0 0,0 0 0 0 0,0 0 0 0 0,0-1 0 0 0,0 1 0 0 0,0-1 0 0 0,1 0 0 0 0,-1 0 0 0 0,1 0 0 0 0,-1 0 0 0 0,1 0 0 0 0,-1 0 0 0 0,1-1 0 0 0,-1 1 0 0 0,4-1 0 0 0,3 2-583 0 0,0 0 0 0 0,1-1 0 0 0,-1 0-1 0 0,1-1 1 0 0,-1 0 0 0 0,1 0 0 0 0,0-1-1 0 0,-1-1 1 0 0,0 1 0 0 0,1-1-1 0 0,13-6 1 0 0,-4 0-2478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67 3272 0 0,'0'0'8485'0'0,"-4"9"-8236"0"0,-2 0-185 0 0,4-6-41 0 0,0 0 0 0 0,1 0-1 0 0,-1-1 1 0 0,1 1 0 0 0,-1 1-1 0 0,1-1 1 0 0,0 0 0 0 0,0 0 0 0 0,0 0-1 0 0,1 1 1 0 0,-1-1 0 0 0,1 0 0 0 0,0 6-1 0 0,0-7-24 0 0,1 0 0 0 0,-1 0 0 0 0,1 0 0 0 0,-1 0-1 0 0,1 0 1 0 0,0-1 0 0 0,0 1 0 0 0,0 0-1 0 0,0-1 1 0 0,0 1 0 0 0,1-1 0 0 0,-1 1-1 0 0,0-1 1 0 0,1 0 0 0 0,-1 1 0 0 0,1-1 0 0 0,-1 0-1 0 0,1 0 1 0 0,0 0 0 0 0,-1 0 0 0 0,1 0-1 0 0,0 0 1 0 0,0-1 0 0 0,0 1 0 0 0,-1-1-1 0 0,1 1 1 0 0,0-1 0 0 0,0 1 0 0 0,2-1-1 0 0,0 1-85 0 0,-1-1 0 0 0,0 1 0 0 0,0-1-1 0 0,1 0 1 0 0,-1 0 0 0 0,0 0 0 0 0,0 0-1 0 0,1 0 1 0 0,-1-1 0 0 0,0 1 0 0 0,0-1-1 0 0,0 0 1 0 0,0 0 0 0 0,1 0 0 0 0,-1 0-1 0 0,-1-1 1 0 0,4-1 0 0 0,-2-2-22 0 0,0 1 0 0 0,0-1-1 0 0,-1 1 1 0 0,0-1 0 0 0,0 0 0 0 0,0-1 0 0 0,0 1-1 0 0,-1 0 1 0 0,0-1 0 0 0,0 1 0 0 0,-1-1 0 0 0,2-8-1 0 0,0-6-603 0 0,-1 0-1 0 0,-1-26 458 0 0,-4 69 2681 0 0,4 89-2102 0 0,-2 125 1388 0 0,0-232-1706 0 0,1 1 0 0 0,-1-1 0 0 0,-1 0 0 0 0,1 0 0 0 0,-1 0 0 0 0,0 0 0 0 0,0 0 0 0 0,-1 0 0 0 0,1 0 0 0 0,-1-1 0 0 0,0 1 0 0 0,0-1 0 0 0,0 0 0 0 0,-1 0 0 0 0,0 0 1 0 0,0 0-1 0 0,-8 6 0 0 0,10-8-143 0 0,-1 0 1 0 0,0-1 0 0 0,0 1 0 0 0,0 0 0 0 0,0-1 0 0 0,0 0 0 0 0,0 0 0 0 0,0 0-1 0 0,0 0 1 0 0,0 0 0 0 0,0 0 0 0 0,-1-1 0 0 0,1 0 0 0 0,0 1 0 0 0,-1-1 0 0 0,1-1-1 0 0,0 1 1 0 0,0 0 0 0 0,-1-1 0 0 0,1 1 0 0 0,0-1 0 0 0,0 0 0 0 0,0 0 0 0 0,0-1-1 0 0,0 1 1 0 0,0 0 0 0 0,0-1 0 0 0,0 0 0 0 0,0 0 0 0 0,-2-2 0 0 0,-6-8-1589 0 0,5 0-831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2572 0 0,'0'0'7810'0'0,"-18"3"-7543"0"0,-57 7-120 0 0,74-10-132 0 0,-1 0 0 0 0,1 1 0 0 0,-1-1 0 0 0,1 0 0 0 0,-1 1 0 0 0,1-1 0 0 0,-1 1 0 0 0,1-1 0 0 0,-1 1 0 0 0,1 0 0 0 0,0-1 0 0 0,-1 1 0 0 0,1 0 0 0 0,0 0 0 0 0,0 0 0 0 0,0 0 1 0 0,0 0-1 0 0,0 1 0 0 0,0-1 0 0 0,0 0 0 0 0,0 0 0 0 0,0 1 0 0 0,0-1 0 0 0,0 0 0 0 0,1 1 0 0 0,-1-1 0 0 0,1 1 0 0 0,-1-1 0 0 0,1 1 0 0 0,0-1 0 0 0,-1 1 0 0 0,1-1 0 0 0,0 1 0 0 0,0-1 0 0 0,0 3 0 0 0,1 0-66 0 0,-1-1 0 0 0,1 1 0 0 0,-1-1 0 0 0,1 0 0 0 0,0 1 0 0 0,1-1 0 0 0,-1 0-1 0 0,0 0 1 0 0,1 0 0 0 0,2 4 0 0 0,44 40-271 0 0,-38-39 255 0 0,-1 1 0 0 0,1 0 0 0 0,-2 0 0 0 0,1 1 0 0 0,-1 1 0 0 0,11 18 0 0 0,-18-28 46 0 0,0 0 1 0 0,-1 1-1 0 0,1-1 0 0 0,0 1 0 0 0,-1-1 0 0 0,1 0 1 0 0,-1 1-1 0 0,0 0 0 0 0,1-1 0 0 0,-1 1 0 0 0,0-1 1 0 0,0 1-1 0 0,0-1 0 0 0,0 1 0 0 0,0-1 0 0 0,0 1 1 0 0,0-1-1 0 0,-1 1 0 0 0,1 0 0 0 0,-1-1 0 0 0,1 0 0 0 0,-1 1 1 0 0,1-1-1 0 0,-1 1 0 0 0,-1 1 0 0 0,0-1 0 0 0,0 0-1 0 0,-1 0 0 0 0,1 0 0 0 0,0-1 1 0 0,-1 1-1 0 0,1-1 0 0 0,-1 1 1 0 0,0-1-1 0 0,1 0 0 0 0,-1 0 1 0 0,0 0-1 0 0,-5 0 0 0 0,-6 2-358 0 0,-1-2-1 0 0,0 0 1 0 0,0 0 0 0 0,-17-3-1 0 0,29 2 168 0 0,0-1-1 0 0,1 0 1 0 0,-1 0-1 0 0,1 0 1 0 0,-1 0-1 0 0,1 0 1 0 0,-1 0-1 0 0,1 0 1 0 0,0-1-1 0 0,-4-2 1 0 0,5 3 118 0 0,1 1 0 0 0,-1-1 0 0 0,0 1 0 0 0,1-1 0 0 0,-1 1 0 0 0,1-1 0 0 0,-1 0 0 0 0,1 1 0 0 0,-1-1 0 0 0,1 1 0 0 0,-1-1 0 0 0,1 0 0 0 0,0 0 0 0 0,-1 1 0 0 0,1-1 0 0 0,0 0 0 0 0,-1 0 0 0 0,1 1 0 0 0,0-1 0 0 0,0 0 0 0 0,0 0 0 0 0,0 0 0 0 0,0 1 0 0 0,0-1 0 0 0,0 0 0 0 0,0 0 0 0 0,0 0 0 0 0,0 1 0 0 0,0-1 0 0 0,1 0 0 0 0,-1 0 0 0 0,0 1 0 0 0,1-1 0 0 0,-1 0 0 0 0,0 0 0 0 0,1 1 0 0 0,-1-1 0 0 0,1 0 0 0 0,0 0 0 0 0,7-5-908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92 116 0 0,'0'0'7366'0'0,"11"13"-6840"0"0,33 43-159 0 0,-40-52-294 0 0,0 0 0 0 0,1-1 1 0 0,-1 0-1 0 0,0 0 0 0 0,1 0 1 0 0,0 0-1 0 0,0-1 0 0 0,0 0 1 0 0,0 0-1 0 0,0 0 0 0 0,0 0 1 0 0,0-1-1 0 0,1 0 0 0 0,-1 0 1 0 0,1-1-1 0 0,-1 1 0 0 0,0-1 0 0 0,1 0 1 0 0,-1-1-1 0 0,1 1 0 0 0,-1-1 1 0 0,0 0-1 0 0,1 0 0 0 0,-1-1 1 0 0,0 0-1 0 0,0 0 0 0 0,0 0 1 0 0,5-3-1 0 0,-7 4-95 0 0,-1-1-1 0 0,1 0 1 0 0,-1 0-1 0 0,1 0 1 0 0,-1 0 0 0 0,0 0-1 0 0,0 0 1 0 0,0-1-1 0 0,0 1 1 0 0,0-1-1 0 0,-1 1 1 0 0,1-1 0 0 0,-1 0-1 0 0,1 1 1 0 0,-1-1-1 0 0,0 0 1 0 0,0 0 0 0 0,0 0-1 0 0,-1 0 1 0 0,1 0-1 0 0,-1 0 1 0 0,1 0 0 0 0,-1 0-1 0 0,0 0 1 0 0,0 0-1 0 0,-1-1 1 0 0,1 1 0 0 0,-1 0-1 0 0,1 0 1 0 0,-3-5-1 0 0,1 2 26 0 0,0 1-1 0 0,0 0 1 0 0,-1 0-1 0 0,1 0 1 0 0,-1 1-1 0 0,0-1 1 0 0,0 0-1 0 0,-1 1 1 0 0,0 0-1 0 0,1 0 0 0 0,-1 0 1 0 0,-1 1-1 0 0,1-1 1 0 0,0 1-1 0 0,-1 0 1 0 0,-6-4-1 0 0,3 4-179 0 0,-1 0 1 0 0,1 0-1 0 0,-1 1 0 0 0,1 0 0 0 0,-16-1 1 0 0,22 3-21 0 0,0-1 1 0 0,0 1 0 0 0,0 0-1 0 0,0 0 1 0 0,0 0 0 0 0,0 0-1 0 0,0 0 1 0 0,0 0 0 0 0,0 1-1 0 0,0-1 1 0 0,0 1 0 0 0,0-1-1 0 0,0 1 1 0 0,0 0 0 0 0,0 0-1 0 0,0 0 1 0 0,0 0 0 0 0,0 0-1 0 0,1 0 1 0 0,-1 1 0 0 0,1-1 0 0 0,-1 0-1 0 0,1 1 1 0 0,-1-1 0 0 0,1 1-1 0 0,0 0 1 0 0,-1-1 0 0 0,0 3-1 0 0,-1 10-2893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2700 0 0,'0'0'4079'0'0,"1"-21"-3677"0"0,3-169 784 0 0,49 291 24 0 0,-49-92-1214 0 0,0 0 0 0 0,1-1 0 0 0,-1 1-1 0 0,2-1 1 0 0,-1 0 0 0 0,1-1 0 0 0,0 1 0 0 0,1-1 0 0 0,0 0 0 0 0,0-1 0 0 0,12 9 0 0 0,-18-14-29 0 0,0-1 0 0 0,0 0 1 0 0,0 1-1 0 0,0-1 0 0 0,0 0 1 0 0,0 0-1 0 0,0 0 1 0 0,0 1-1 0 0,1-1 0 0 0,-1-1 1 0 0,0 1-1 0 0,0 0 1 0 0,0 0-1 0 0,0 0 0 0 0,0 0 1 0 0,0-1-1 0 0,0 1 0 0 0,0 0 1 0 0,0-1-1 0 0,0 1 1 0 0,0-1-1 0 0,0 0 0 0 0,0 1 1 0 0,0-1-1 0 0,1 0 1 0 0,18-29-647 0 0,-15 17 346 0 0,-1 0-1 0 0,0-1 1 0 0,3-15 0 0 0,-2 10 454 0 0,-1 16 1040 0 0,5 26 1726 0 0,1 6-3071 0 0,-6-23 278 0 0,0 0-1 0 0,1-1 1 0 0,-1 0 0 0 0,1 1-1 0 0,0-2 1 0 0,0 1 0 0 0,0 0 0 0 0,1-1-1 0 0,0 0 1 0 0,0 0 0 0 0,12 5-1 0 0,-16-8-102 0 0,-1 0-1 0 0,1 0 0 0 0,0 0 0 0 0,0 0 0 0 0,0 0 0 0 0,0 0 0 0 0,0-1 0 0 0,0 1 0 0 0,1-1 0 0 0,-1 1 1 0 0,0-1-1 0 0,0 0 0 0 0,0 0 0 0 0,0 0 0 0 0,0 0 0 0 0,1 0 0 0 0,-1 0 0 0 0,0-1 0 0 0,0 1 0 0 0,0-1 1 0 0,0 0-1 0 0,0 1 0 0 0,0-1 0 0 0,0 0 0 0 0,0 0 0 0 0,0 0 0 0 0,0 0 0 0 0,-1-1 0 0 0,1 1 0 0 0,0 0 1 0 0,-1-1-1 0 0,1 1 0 0 0,-1-1 0 0 0,1 0 0 0 0,-1 1 0 0 0,0-1 0 0 0,0 0 0 0 0,0 0 0 0 0,0 0 0 0 0,0 0 1 0 0,1-3-1 0 0,0 0-23 0 0,-1 0 0 0 0,0 0 0 0 0,0 0 1 0 0,0-1-1 0 0,-1 1 0 0 0,0 0 0 0 0,0-1 0 0 0,0 1 1 0 0,0 0-1 0 0,-1 0 0 0 0,0-1 0 0 0,0 1 0 0 0,-1 0 1 0 0,-2-7-1 0 0,3 10-102 0 0,0-1 0 0 0,-1 0 0 0 0,1 1 0 0 0,-1-1 0 0 0,0 0 0 0 0,1 1 0 0 0,-1 0 0 0 0,0 0 0 0 0,-1-1 0 0 0,1 1 0 0 0,0 0 0 0 0,-1 1 1 0 0,1-1-1 0 0,-1 0 0 0 0,1 1 0 0 0,-1-1 0 0 0,0 1 0 0 0,1 0 0 0 0,-1 0 0 0 0,0 0 0 0 0,0 0 0 0 0,0 1 0 0 0,0-1 0 0 0,0 1 0 0 0,-6-1 0 0 0,4 3-2112 0 0,3 6-1923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9 992 0 0,'0'0'8700'0'0,"-5"-2"-7991"0"0,1 1-632 0 0,0-1 1 0 0,0 1-1 0 0,0 0 0 0 0,0 1 1 0 0,0-1-1 0 0,0 1 0 0 0,0 0 1 0 0,0 0-1 0 0,0 0 0 0 0,-1 0 1 0 0,1 1-1 0 0,0 0 0 0 0,0 0 1 0 0,1 0-1 0 0,-1 0 0 0 0,0 0 1 0 0,0 1-1 0 0,0 0 0 0 0,1 0 1 0 0,-1 0-1 0 0,1 0 0 0 0,0 0 1 0 0,-1 1-1 0 0,1-1 0 0 0,0 1 1 0 0,-3 4-1 0 0,-2 0-26 0 0,1 1-1 0 0,0 1 1 0 0,1-1-1 0 0,-1 1 0 0 0,2 0 1 0 0,-1 1-1 0 0,-5 12 1 0 0,9-17-59 0 0,0-1-1 0 0,0 1 1 0 0,1 0 0 0 0,-1 0 0 0 0,1 0-1 0 0,0 0 1 0 0,0 0 0 0 0,1 0 0 0 0,-1 0-1 0 0,1 0 1 0 0,1 0 0 0 0,-1 0 0 0 0,1 0-1 0 0,-1 0 1 0 0,1 0 0 0 0,1 0 0 0 0,3 9 0 0 0,-4-12-44 0 0,0 0 1 0 0,0 0 0 0 0,0 0 0 0 0,1-1 0 0 0,-1 1 0 0 0,1 0-1 0 0,0-1 1 0 0,-1 1 0 0 0,1-1 0 0 0,0 0 0 0 0,0 0 0 0 0,0 1-1 0 0,0-1 1 0 0,0 0 0 0 0,0-1 0 0 0,0 1 0 0 0,0 0 0 0 0,0-1-1 0 0,0 1 1 0 0,1-1 0 0 0,-1 1 0 0 0,0-1 0 0 0,0 0 0 0 0,0 0-1 0 0,1 0 1 0 0,-1 0 0 0 0,0-1 0 0 0,0 1 0 0 0,0 0 0 0 0,1-1-1 0 0,-1 0 1 0 0,0 1 0 0 0,0-1 0 0 0,0 0 0 0 0,2-1 0 0 0,4-2-112 0 0,1 0 1 0 0,-1-1-1 0 0,-1 0 1 0 0,1 0 0 0 0,-1 0-1 0 0,0-1 1 0 0,8-8 0 0 0,-10 9 58 0 0,1 0 1 0 0,-1-1-1 0 0,-1 1 0 0 0,1-1 1 0 0,-1 0-1 0 0,0-1 1 0 0,0 1-1 0 0,-1-1 1 0 0,0 0-1 0 0,0 1 1 0 0,0-1-1 0 0,-1-1 1 0 0,0 1-1 0 0,1-13 1 0 0,-3 19 440 0 0,-12 31 1619 0 0,11-26-1890 0 0,1 0 0 0 0,-1 0 1 0 0,0 0-1 0 0,1 0 0 0 0,0 0 0 0 0,0-1 1 0 0,0 1-1 0 0,1 0 0 0 0,-1 0 1 0 0,1 0-1 0 0,0 0 0 0 0,0 0 0 0 0,0-1 1 0 0,0 1-1 0 0,1 0 0 0 0,-1-1 1 0 0,1 1-1 0 0,0-1 0 0 0,0 0 1 0 0,1 1-1 0 0,-1-1 0 0 0,4 4 0 0 0,-1-4-16 0 0,-1 1 0 0 0,1-1-1 0 0,0 0 1 0 0,0 0 0 0 0,0-1-1 0 0,0 0 1 0 0,0 0-1 0 0,0 0 1 0 0,1 0 0 0 0,-1-1-1 0 0,1 0 1 0 0,-1 0 0 0 0,1 0-1 0 0,-1-1 1 0 0,8 1-1 0 0,-9-1-82 0 0,-1 0-1 0 0,1 0 0 0 0,-1-1 0 0 0,1 1 0 0 0,-1-1 0 0 0,1 1 0 0 0,-1-1 0 0 0,1 0 0 0 0,-1 0 0 0 0,0-1 0 0 0,1 1 0 0 0,-1-1 0 0 0,0 0 0 0 0,0 1 0 0 0,0-1 0 0 0,0-1 0 0 0,-1 1 0 0 0,5-4 0 0 0,-4 2-31 0 0,-1 0 0 0 0,0 0 0 0 0,1 0 0 0 0,-1 0 0 0 0,-1 0 0 0 0,1-1 0 0 0,-1 1 0 0 0,1-1 0 0 0,-1 1 0 0 0,-1-1 0 0 0,1 1 0 0 0,-1-1 0 0 0,1 1 0 0 0,-2-6 0 0 0,1 7 7 0 0,0 0-1 0 0,0 0 1 0 0,-1 0-1 0 0,0 1 1 0 0,1-1-1 0 0,-1 0 1 0 0,0 0-1 0 0,-1 1 1 0 0,1-1-1 0 0,0 0 1 0 0,-1 1-1 0 0,1-1 1 0 0,-1 1-1 0 0,0 0 1 0 0,0 0-1 0 0,0 0 1 0 0,0 0-1 0 0,0 0 0 0 0,0 0 1 0 0,0 0-1 0 0,-1 0 1 0 0,-3-1-1 0 0,1 0-422 0 0,1 1 0 0 0,0 0 0 0 0,-1 1 0 0 0,0-1 0 0 0,1 1 1 0 0,-1-1-1 0 0,0 2 0 0 0,0-1 0 0 0,1 0 0 0 0,-1 1 0 0 0,0 0 0 0 0,-9 1 0 0 0,3 2-2511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4228 0 0,'0'0'3129'0'0,"3"-19"-2790"0"0,-3 17-303 0 0,6-43 749 0 0,1-55 0 0 0,-3 95 873 0 0,5 11-1073 0 0,6 9-795 0 0,-1 5-82 0 0,1-2 1 0 0,26 28-1 0 0,-36-42 330 0 0,0 1 1 0 0,-1-1-1 0 0,1-1 1 0 0,1 1-1 0 0,-1-1 0 0 0,0 1 1 0 0,1-2-1 0 0,0 1 1 0 0,-1-1-1 0 0,1 0 0 0 0,0 0 1 0 0,0 0-1 0 0,1-1 1 0 0,-1 0-1 0 0,7 1 0 0 0,-12-3-69 0 0,0 1-1 0 0,0 0 1 0 0,0-1-1 0 0,0 1 1 0 0,-1-1-1 0 0,1 1 1 0 0,0-1-1 0 0,0 1 1 0 0,0-1-1 0 0,-1 1 1 0 0,1-1-1 0 0,0 0 1 0 0,-1 1-1 0 0,1-1 1 0 0,-1 0-1 0 0,1 0 1 0 0,-1 1-1 0 0,1-1 1 0 0,-1 0-1 0 0,1 0 1 0 0,-1 0-1 0 0,0 0 1 0 0,1 0-1 0 0,-1 0 1 0 0,0 0-1 0 0,0 1 1 0 0,0-1-1 0 0,0 0 1 0 0,0 0-1 0 0,0-2 1 0 0,1-37-453 0 0,-1 31 142 0 0,0-54-4126 0 0,0 51 2120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5188 0 0,'0'0'2293'0'0,"12"110"-2305"0"0,-8-94-4 0 0,1 0-48 0 0,0-2 56 0 0,-1-2-472 0 0,1-4-824 0 0,2-1-949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2972 0 0,'0'0'3649'0'0,"4"17"-3222"0"0,11 55 62 0 0,-14-68-350 0 0,0 0-1 0 0,0 0 1 0 0,1 1-1 0 0,-1-1 1 0 0,1 0-1 0 0,0 0 1 0 0,0-1-1 0 0,0 1 1 0 0,1 0-1 0 0,-1-1 1 0 0,1 1-1 0 0,4 4 1 0 0,-5-7-103 0 0,-1 0 0 0 0,1 0 1 0 0,0 0-1 0 0,0 0 0 0 0,-1 0 1 0 0,1 0-1 0 0,0 0 0 0 0,0 0 1 0 0,0-1-1 0 0,0 1 0 0 0,0-1 1 0 0,0 1-1 0 0,0-1 0 0 0,0 0 1 0 0,0 0-1 0 0,0 0 0 0 0,0 0 1 0 0,4-1-1 0 0,-2 0-57 0 0,-1 0-1 0 0,1 0 1 0 0,-1-1-1 0 0,1 1 1 0 0,-1-1 0 0 0,0 0-1 0 0,0 0 1 0 0,0 0-1 0 0,0-1 1 0 0,0 1-1 0 0,0-1 1 0 0,0 1 0 0 0,-1-1-1 0 0,0 0 1 0 0,1 0-1 0 0,-1 0 1 0 0,0 0 0 0 0,0-1-1 0 0,-1 1 1 0 0,1 0-1 0 0,-1-1 1 0 0,2-4 0 0 0,1-12-538 0 0,-1 0 1 0 0,-1 0-1 0 0,0-1 1 0 0,-3-35-1 0 0,1 19-3430 0 0,0 28 1235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4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 4568 0 0,'0'0'6028'0'0,"-16"-1"-5744"0"0,-202-6 590 0 0,208 59 445 0 0,3-4-1479 0 0,3-24 357 0 0,1-1-1 0 0,1 1 0 0 0,1 0 1 0 0,2 29-1 0 0,0-50-225 0 0,0-1-1 0 0,0 0 0 0 0,0 0 0 0 0,0 0 1 0 0,0 0-1 0 0,1 0 0 0 0,-1 0 0 0 0,1 0 1 0 0,-1-1-1 0 0,1 1 0 0 0,-1-1 1 0 0,1 1-1 0 0,0-1 0 0 0,0 1 0 0 0,0-1 1 0 0,0 0-1 0 0,0 0 0 0 0,0 0 1 0 0,0 0-1 0 0,1 0 0 0 0,-1 0 0 0 0,0-1 1 0 0,0 1-1 0 0,1-1 0 0 0,2 1 1 0 0,65 7-3916 0 0,-64-8 2988 0 0,29 0-3622 0 0,-17 0 1829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1 500 0 0,'0'0'7292'0'0,"-19"4"-7002"0"0,-62 14 33 0 0,75-16-296 0 0,0 1 0 0 0,0-1 0 0 0,0 2-1 0 0,0-1 1 0 0,1 0 0 0 0,0 1 0 0 0,-1 0 0 0 0,1 0 0 0 0,0 1 0 0 0,1-1 0 0 0,-1 1 0 0 0,1 0 0 0 0,0 1 0 0 0,0-1-1 0 0,1 0 1 0 0,0 1 0 0 0,0 0 0 0 0,0 0 0 0 0,0 0 0 0 0,1 0 0 0 0,-2 7 0 0 0,2-7-35 0 0,0-1 0 0 0,1 1 1 0 0,-1-1-1 0 0,1 1 0 0 0,0-1 0 0 0,1 1 1 0 0,-1 0-1 0 0,1 0 0 0 0,0-1 0 0 0,1 1 1 0 0,-1 0-1 0 0,1 0 0 0 0,0-1 0 0 0,3 8 1 0 0,-2-9-70 0 0,0 0 1 0 0,0 0-1 0 0,0 0 1 0 0,1-1-1 0 0,-1 1 1 0 0,1-1-1 0 0,0 0 1 0 0,0 0-1 0 0,0 0 1 0 0,0 0-1 0 0,1-1 1 0 0,-1 1-1 0 0,1-1 1 0 0,0 1-1 0 0,0-1 1 0 0,-1-1-1 0 0,1 1 1 0 0,0 0-1 0 0,6 0 1 0 0,0 1-457 0 0,1 0 1 0 0,-1-1 0 0 0,1 0 0 0 0,0-1 0 0 0,-1 0-1 0 0,1-1 1 0 0,0 0 0 0 0,13-2 0 0 0,-23 2 546 0 0,0 0 1 0 0,0 0 0 0 0,0 0-1 0 0,-1-1 1 0 0,1 1-1 0 0,0 0 1 0 0,0-1-1 0 0,0 1 1 0 0,-1 0-1 0 0,1-1 1 0 0,0 1-1 0 0,-1-1 1 0 0,1 1 0 0 0,0-1-1 0 0,-1 1 1 0 0,1-1-1 0 0,0 1 1 0 0,-1-1-1 0 0,1 0 1 0 0,-1 1-1 0 0,1-1 1 0 0,-1 0 0 0 0,0 0-1 0 0,1 1 1 0 0,-1-1-1 0 0,0 0 1 0 0,1 0-1 0 0,-1 0 1 0 0,0 1-1 0 0,0-1 1 0 0,0 0-1 0 0,0 0 1 0 0,0 0 0 0 0,0 1-1 0 0,0-1 1 0 0,0 0-1 0 0,0 0 1 0 0,0 0-1 0 0,0 0 1 0 0,0 1-1 0 0,-1-1 1 0 0,1 0 0 0 0,0 0-1 0 0,-1 0 1 0 0,1 1-1 0 0,0-1 1 0 0,-1 0-1 0 0,1 1 1 0 0,-1-1-1 0 0,1 0 1 0 0,-1 1-1 0 0,1-1 1 0 0,-1 0 0 0 0,0 0-1 0 0,-32-33 3032 0 0,27 30-3310 0 0,-21-19 3556 0 0,27 22-3262 0 0,0 1 1 0 0,0 0-1 0 0,0 0 0 0 0,0 0 1 0 0,0 0-1 0 0,0 0 1 0 0,0 0-1 0 0,-1 0 0 0 0,1 0 1 0 0,0 0-1 0 0,0 0 1 0 0,0 0-1 0 0,0 0 0 0 0,0-1 1 0 0,0 1-1 0 0,0 0 1 0 0,0 0-1 0 0,0 0 0 0 0,0 0 1 0 0,0 0-1 0 0,0 0 1 0 0,0 0-1 0 0,0 0 1 0 0,0 0-1 0 0,0-1 0 0 0,0 1 1 0 0,0 0-1 0 0,0 0 1 0 0,0 0-1 0 0,0 0 0 0 0,0 0 1 0 0,0 0-1 0 0,0 0 1 0 0,0 0-1 0 0,0 0 0 0 0,0-1 1 0 0,0 1-1 0 0,0 0 1 0 0,0 0-1 0 0,0 0 0 0 0,1 0 1 0 0,-1 0-1 0 0,0 0 1 0 0,0 0-1 0 0,0 0 0 0 0,0 0 1 0 0,0 0-1 0 0,0 0 1 0 0,0 0-1 0 0,0 0 0 0 0,0-1 1 0 0,0 1-1 0 0,0 0 1 0 0,1 0-1 0 0,-1 0 1 0 0,0 0-1 0 0,0 0 0 0 0,0 0 1 0 0,0 0-1 0 0,0 0 1 0 0,0 0-1 0 0,0 0 0 0 0,0 0 1 0 0,1 0-1 0 0,-1 0 1 0 0,0 0-1 0 0,0 0 0 0 0,0 0 1 0 0,0 1-1 0 0,21 4 163 0 0,28 4-2022 0 0,-29-7-412 0 0,-16-2 531 0 0,-109-17-4266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29 251 4076 0 0,'0'0'5324'0'0,"0"-17"-4957"0"0,0 4-333 0 0,-1-13 196 0 0,2-1 1 0 0,0 1 0 0 0,10-45 0 0 0,-10 63-147 0 0,1 1 0 0 0,1 0 0 0 0,-1-1 0 0 0,1 1 0 0 0,6-8 0 0 0,-9 13-64 0 0,1 1 0 0 0,0 0-1 0 0,0 0 1 0 0,0-1 0 0 0,0 1-1 0 0,0 0 1 0 0,0 0 0 0 0,0 0-1 0 0,0 0 1 0 0,0 1 0 0 0,1-1-1 0 0,-1 0 1 0 0,0 0-1 0 0,0 1 1 0 0,1-1 0 0 0,-1 1-1 0 0,1-1 1 0 0,-1 1 0 0 0,0-1-1 0 0,1 1 1 0 0,-1 0 0 0 0,1 0-1 0 0,-1 0 1 0 0,1 0 0 0 0,-1 0-1 0 0,1 0 1 0 0,-1 0 0 0 0,1 0-1 0 0,-1 1 1 0 0,0-1 0 0 0,1 0-1 0 0,-1 1 1 0 0,1-1-1 0 0,-1 1 1 0 0,2 1 0 0 0,0-1-42 0 0,-1 1 1 0 0,1 0 0 0 0,-1 0-1 0 0,0 0 1 0 0,0 1-1 0 0,0-1 1 0 0,0 0-1 0 0,0 1 1 0 0,0 0 0 0 0,-1-1-1 0 0,1 1 1 0 0,-1 0-1 0 0,0 0 1 0 0,2 4 0 0 0,12 49-11 0 0,-10-37 83 0 0,-3-10-142 0 0,1 2-133 0 0,0 0 0 0 0,-1 0 0 0 0,0 0 0 0 0,0 13 1 0 0,-33-36 307 0 0,-20-8 423 0 0,43 18-676 0 0,0 0 0 0 0,0-1 0 0 0,0 0 0 0 0,0-1 0 0 0,0 1 0 0 0,1-2 0 0 0,-1 1 0 0 0,1-1 0 0 0,-7-6 1 0 0,14 11-59 0 0,-1-1 0 0 0,1 1 1 0 0,-1-1-1 0 0,1 1 1 0 0,0-1-1 0 0,-1 1 1 0 0,1-1-1 0 0,0 1 1 0 0,-1-1-1 0 0,1 1 1 0 0,0-1-1 0 0,0 0 1 0 0,-1 1-1 0 0,1-1 1 0 0,0 0-1 0 0,0 1 0 0 0,0-1 1 0 0,0 0-1 0 0,0 1 1 0 0,0-1-1 0 0,0 1 1 0 0,0-1-1 0 0,0 0 1 0 0,0 1-1 0 0,1-2 1 0 0,2-2-2190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3024 0 0,'0'0'6993'0'0,"1"19"-6576"0"0,1 127 873 0 0,-3-144-1344 0 0,1 0 1 0 0,0 0-1 0 0,0 0 1 0 0,0 0-1 0 0,0 0 0 0 0,1 0 1 0 0,-1 0-1 0 0,1 0 1 0 0,-1 0-1 0 0,1 0 1 0 0,-1 0-1 0 0,1 0 0 0 0,0-1 1 0 0,0 1-1 0 0,0 0 1 0 0,0-1-1 0 0,0 1 1 0 0,1 0-1 0 0,-1-1 1 0 0,0 1-1 0 0,1-1 0 0 0,-1 0 1 0 0,1 1-1 0 0,-1-1 1 0 0,1 0-1 0 0,3 2 1 0 0,-1-2-489 0 0,0 0 1 0 0,0 0 0 0 0,0-1-1 0 0,0 1 1 0 0,0-1 0 0 0,0 0 0 0 0,0 0-1 0 0,0-1 1 0 0,0 1 0 0 0,0-1-1 0 0,-1 0 1 0 0,1 0 0 0 0,4-1 0 0 0,13-5-2159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2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44 2696 0 0,'0'0'5453'0'0,"-131"-25"-5217"0"0,112 21-144 0 0,3 0-16 0 0,2 0-12 0 0,5 0-24 0 0,2 2-40 0 0,0 2-336 0 0,4 0-316 0 0,13 0-2705 0 0,-1 0 321 0 0</inkml:trace>
  <inkml:trace contextRef="#ctx0" brushRef="#br0" timeOffset="1">206 44 1616 0 0,'52'54'5065'0'0,"-48"-32"-3893"0"0,1 2-588 0 0,0-2-156 0 0,-3 2 24 0 0,1-4-116 0 0,-1 0-88 0 0,-2-4-248 0 0,2-2-80 0 0,1-2-256 0 0,-3-6-376 0 0,2-2-688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1 444 0 0,'0'0'7187'0'0,"0"17"-5904"0"0,0-13-1183 0 0,-1 0 0 0 0,0 0 0 0 0,1 0 0 0 0,0 0 0 0 0,0 0 0 0 0,0-1 0 0 0,1 1 0 0 0,-1 0 0 0 0,1 0 0 0 0,0 0 0 0 0,0 0 0 0 0,2 4 0 0 0,2 6 40 0 0,-1 0 0 0 0,0 0 0 0 0,-1 1 0 0 0,-1-1 0 0 0,0 1 0 0 0,0 17 0 0 0,3 23-23 0 0,2-27-64 0 0,-5-20-259 0 0,0 0 0 0 0,-1 0 1 0 0,1 0-1 0 0,-1 0 0 0 0,-1 9 0 0 0,10-30-8823 0 0,-9 5 8389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82 2640 0 0,'0'0'7819'0'0,"0"-21"-7068"0"0,21 2-634 0 0,-17 15-133 0 0,0 1 0 0 0,-1-1 0 0 0,1 1 0 0 0,0 0 1 0 0,1-1-1 0 0,-1 2 0 0 0,1-1 0 0 0,-1 0 1 0 0,1 1-1 0 0,0 0 0 0 0,0 0 0 0 0,0 1 0 0 0,7-2 1 0 0,-4 2 9 0 0,-1 0 0 0 0,0 0 1 0 0,1 1-1 0 0,-1 0 0 0 0,0 1 0 0 0,1 0 1 0 0,-1 0-1 0 0,0 1 0 0 0,0-1 1 0 0,1 1-1 0 0,-2 1 0 0 0,1 0 1 0 0,9 4-1 0 0,-12-4 20 0 0,0 0-1 0 0,0-1 1 0 0,-1 1 0 0 0,0 0-1 0 0,1 1 1 0 0,-1-1 0 0 0,0 1-1 0 0,-1-1 1 0 0,1 1 0 0 0,-1 0 0 0 0,1 0-1 0 0,-1 0 1 0 0,-1 0 0 0 0,1 1-1 0 0,0-1 1 0 0,-1 0 0 0 0,0 1-1 0 0,0-1 1 0 0,0 1 0 0 0,-1-1 0 0 0,1 1-1 0 0,-1 6 1 0 0,-1-7-46 0 0,1 0 0 0 0,-1-1-1 0 0,0 1 1 0 0,0-1 0 0 0,-1 1 0 0 0,1-1 0 0 0,-1 1-1 0 0,1-1 1 0 0,-1 0 0 0 0,0 0 0 0 0,0 0 0 0 0,0 0-1 0 0,-1 0 1 0 0,1 0 0 0 0,-1-1 0 0 0,0 1 0 0 0,0-1 0 0 0,0 0-1 0 0,0 1 1 0 0,0-1 0 0 0,0-1 0 0 0,0 1 0 0 0,-1 0-1 0 0,1-1 1 0 0,-6 2 0 0 0,-3 1-148 0 0,1 0-1 0 0,-1 0 1 0 0,-1-2-1 0 0,1 1 1 0 0,0-2-1 0 0,-18 1 1 0 0,12-4-4159 0 0,18 1 4232 0 0,0 1-1 0 0,0-1 1 0 0,1 1-1 0 0,-1 0 1 0 0,0-1 0 0 0,0 1-1 0 0,0 0 1 0 0,0-1-1 0 0,1 1 1 0 0,-1 0 0 0 0,0-1-1 0 0,0 1 1 0 0,1 0-1 0 0,-1 0 1 0 0,0-1 0 0 0,1 1-1 0 0,-1 0 1 0 0,0 0-1 0 0,1-1 1 0 0,-1 1 0 0 0,0 0-1 0 0,1 0 1 0 0,-1 0-1 0 0,0 0 1 0 0,1 0 0 0 0,-1-1-1 0 0,1 1 1 0 0,-1 0-1 0 0,0 0 1 0 0,1 0 0 0 0,-1 0-1 0 0,1 0 1 0 0,-1 0-1 0 0,0 0 1 0 0,1 1 0 0 0,-1-1-1 0 0,1 0 1 0 0,-1 0-1 0 0,1 0 1 0 0,9-3-287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54 0 684 0 0,'0'0'8529'0'0,"-6"16"-8409"0"0,1-1-140 0 0,-37 119 845 0 0,42-131-774 0 0,-1 0-1 0 0,1 0 1 0 0,0 0 0 0 0,0 0-1 0 0,0 0 1 0 0,0 0-1 0 0,1 0 1 0 0,-1 0 0 0 0,1 0-1 0 0,0-1 1 0 0,0 1 0 0 0,0 0-1 0 0,0 0 1 0 0,0 0-1 0 0,0-1 1 0 0,1 1 0 0 0,-1-1-1 0 0,1 1 1 0 0,0-1 0 0 0,0 0-1 0 0,0 0 1 0 0,0 1-1 0 0,0-1 1 0 0,0-1 0 0 0,1 1-1 0 0,-1 0 1 0 0,0 0 0 0 0,1-1-1 0 0,0 0 1 0 0,-1 1 0 0 0,1-1-1 0 0,0 0 1 0 0,0 0-1 0 0,0 0 1 0 0,5 0 0 0 0,4 2 6 0 0,0-1 1 0 0,0 0 0 0 0,1 0 0 0 0,-1-1 0 0 0,1-1-1 0 0,-1 0 1 0 0,18-3 0 0 0,-25 2-79 0 0,0-1 0 0 0,0 1 0 0 0,-1-1 1 0 0,1 0-1 0 0,0 0 0 0 0,-1 0 0 0 0,1-1 0 0 0,-1 1 0 0 0,0-1 1 0 0,0 0-1 0 0,0-1 0 0 0,0 1 0 0 0,0-1 0 0 0,-1 1 0 0 0,1-1 1 0 0,-1 0-1 0 0,0 0 0 0 0,-1-1 0 0 0,1 1 0 0 0,-1-1 0 0 0,1 1 0 0 0,-1-1 1 0 0,2-7-1 0 0,-3 8-3 0 0,0 0-1 0 0,0-1 1 0 0,0 0 0 0 0,0 1 0 0 0,-1-1-1 0 0,0 1 1 0 0,0-1 0 0 0,0 0 0 0 0,0 1 0 0 0,-1-1-1 0 0,1 0 1 0 0,-1 1 0 0 0,-1-1 0 0 0,1 1-1 0 0,0-1 1 0 0,-1 1 0 0 0,0 0 0 0 0,0 0 0 0 0,-1 0-1 0 0,1 0 1 0 0,-1 0 0 0 0,1 0 0 0 0,-1 1-1 0 0,0-1 1 0 0,-8-5 0 0 0,4 3-131 0 0,-1 0 0 0 0,0 1 0 0 0,-1 0 0 0 0,1 1 0 0 0,-1-1 0 0 0,-13-3 0 0 0,14 6-1254 0 0,0 0 1 0 0,0 0-1 0 0,0 1 0 0 0,-15-1 1 0 0,17 4-600 0 0,1 5 895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1116 0 0,'0'0'8762'0'0,"4"16"-8637"0"0,2 14 10 0 0,-1 1 0 0 0,1 49 0 0 0,-6 58 666 0 0,1-137-790 0 0,-1 0 0 0 0,1 0 0 0 0,-1-1 0 0 0,1 1 0 0 0,-1 0 0 0 0,1 0 0 0 0,0-1 0 0 0,-1 1 0 0 0,1-1 0 0 0,0 1 0 0 0,-1-1 0 0 0,1 1 0 0 0,0-1 0 0 0,0 1 0 0 0,0-1 0 0 0,-1 1 0 0 0,1-1 0 0 0,0 0 0 0 0,0 0 0 0 0,0 1 0 0 0,0-1 0 0 0,0 0 0 0 0,0 0 0 0 0,-1 0 0 0 0,1 0 0 0 0,0 0 0 0 0,0 0 0 0 0,0 0 0 0 0,1-1 0 0 0,27 0 250 0 0,71-12-412 0 0,-68 11-5 0 0,59-13-1 0 0,-89 14 112 0 0,0-1 1 0 0,0 1-1 0 0,0 0 0 0 0,-1-1 0 0 0,1 1 0 0 0,0-1 0 0 0,0 0 0 0 0,-1 0 0 0 0,1 1 0 0 0,-1-1 1 0 0,0 0-1 0 0,0 0 0 0 0,1-1 0 0 0,-1 1 0 0 0,-1 0 0 0 0,1 0 0 0 0,0 0 0 0 0,0-1 0 0 0,-1 1 1 0 0,1 0-1 0 0,-1-1 0 0 0,0-3 0 0 0,4-61-1012 0 0,-4 63 1049 0 0,0-20 14 0 0,-1 17 5 0 0,0-1-1 0 0,1 1 0 0 0,0-1 1 0 0,0 1-1 0 0,1-1 0 0 0,0 1 1 0 0,0-1-1 0 0,1 1 1 0 0,0-1-1 0 0,3-6 0 0 0,-5 13 19 0 0,1 1-1 0 0,-1-1 1 0 0,1 1-1 0 0,-1-1 1 0 0,0 1-1 0 0,1-1 1 0 0,-1 1-1 0 0,1 0 1 0 0,-1-1-1 0 0,1 1 1 0 0,-1 0-1 0 0,1-1 1 0 0,0 1-1 0 0,-1 0 1 0 0,1-1-1 0 0,-1 1 1 0 0,1 0-1 0 0,0 0 1 0 0,-1 0-1 0 0,1 0 1 0 0,-1 0-1 0 0,1 0 1 0 0,0 0-1 0 0,-1 0 1 0 0,1 0-1 0 0,0 0 1 0 0,-1 0-1 0 0,1 0 1 0 0,-1 0-1 0 0,1 0 1 0 0,0 0-1 0 0,-1 1 1 0 0,1-1-1 0 0,-1 0 1 0 0,1 1-1 0 0,0-1 1 0 0,-1 0-1 0 0,1 1 1 0 0,-1-1-1 0 0,1 0 1 0 0,-1 1-1 0 0,0-1 1 0 0,1 1-1 0 0,-1-1 1 0 0,1 1-1 0 0,-1-1 1 0 0,0 1-1 0 0,1-1 1 0 0,-1 1-1 0 0,0 0 0 0 0,0-1 1 0 0,1 1-1 0 0,-1-1 1 0 0,0 2-1 0 0,20 38-15 0 0,-17-34 188 0 0,60 137 898 0 0,-64-142-1140 0 0,-1 0-1 0 0,0-1 1 0 0,0 1-1 0 0,1 0 1 0 0,-1-1-1 0 0,0 1 1 0 0,0-1-1 0 0,0 1 1 0 0,0-1-1 0 0,0 0 1 0 0,0 0-1 0 0,0 0 1 0 0,0 0-1 0 0,1 0 1 0 0,-1-1-1 0 0,0 1 1 0 0,0 0-1 0 0,-2-2 1 0 0,-49-5-765 0 0,31 3 434 0 0,14 3-47 0 0,-1-1-1 0 0,1 1 1 0 0,0-2 0 0 0,-1 1-1 0 0,1-1 1 0 0,-10-5-1 0 0,29 11-6268 0 0,4 1 6207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46 321 1732 0 0,'0'0'7792'0'0,"-3"-14"-7329"0"0,-26-120 199 0 0,25 118-594 0 0,1 1 0 0 0,0-1 1 0 0,0-27-1 0 0,3 40-49 0 0,0 0 0 0 0,-1 0 0 0 0,1 0 0 0 0,1 0 0 0 0,-1 0 0 0 0,0 0 0 0 0,1 0 1 0 0,-1 0-1 0 0,1 1 0 0 0,0-1 0 0 0,0 0 0 0 0,0 0 0 0 0,1 1 0 0 0,-1-1 0 0 0,0 1 0 0 0,1-1 0 0 0,0 1 0 0 0,-1-1 0 0 0,1 1 0 0 0,0 0 0 0 0,0 0 0 0 0,1 0 0 0 0,-1 0 0 0 0,0 0 1 0 0,1 1-1 0 0,-1-1 0 0 0,4-1 0 0 0,2 0-32 0 0,0 1 1 0 0,1 0 0 0 0,-1 0 0 0 0,0 1 0 0 0,0 0 0 0 0,1 1-1 0 0,-1 0 1 0 0,17 1 0 0 0,-23 0-1 0 0,1-1 0 0 0,-1 1 0 0 0,0 0 0 0 0,1-1 0 0 0,-1 1 0 0 0,0 0-1 0 0,1 1 1 0 0,-1-1 0 0 0,0 0 0 0 0,0 1 0 0 0,0-1 0 0 0,0 1 0 0 0,0-1 0 0 0,0 1 0 0 0,-1 0 0 0 0,1 0-1 0 0,0 0 1 0 0,-1 0 0 0 0,0 0 0 0 0,1 0 0 0 0,-1 1 0 0 0,0-1 0 0 0,0 0 0 0 0,0 1 0 0 0,-1-1 0 0 0,1 0 0 0 0,0 1-1 0 0,-1-1 1 0 0,0 1 0 0 0,1-1 0 0 0,-1 1 0 0 0,0-1 0 0 0,-1 4 0 0 0,1-4-15 0 0,0 1 0 0 0,0-1-1 0 0,0 0 1 0 0,-1 1 0 0 0,1-1 0 0 0,-1 0 0 0 0,0 0 0 0 0,0 0 0 0 0,0 0 0 0 0,0 1-1 0 0,0-1 1 0 0,0 0 0 0 0,0-1 0 0 0,-1 1 0 0 0,1 0 0 0 0,-1 0 0 0 0,1-1-1 0 0,-1 1 1 0 0,0 0 0 0 0,1-1 0 0 0,-1 0 0 0 0,0 1 0 0 0,0-1 0 0 0,0 0 0 0 0,0 0-1 0 0,0 0 1 0 0,-1 0 0 0 0,1-1 0 0 0,-3 2 0 0 0,-6 0-61 0 0,0 1 0 0 0,1-2 1 0 0,-1 0-1 0 0,-20 0 1015 0 0,58 12-529 0 0,121 129 122 0 0,-148-141-667 0 0,1-1 1 0 0,0 1-1 0 0,-1-1 0 0 0,1 1 0 0 0,-1-1 0 0 0,1 1 0 0 0,0-1 0 0 0,0 0 0 0 0,-1 1 0 0 0,1-1 1 0 0,0 0-1 0 0,-1 0 0 0 0,1 1 0 0 0,0-1 0 0 0,0 0 0 0 0,0 0 0 0 0,-1 0 0 0 0,1 0 1 0 0,0 0-1 0 0,0 0 0 0 0,-1 0 0 0 0,1 0 0 0 0,0-1 0 0 0,0 1 0 0 0,-1 0 0 0 0,1 0 0 0 0,0 0 1 0 0,0-1-1 0 0,-1 1 0 0 0,1-1 0 0 0,0 1 0 0 0,-1 0 0 0 0,1-1 0 0 0,0 1 0 0 0,-1-1 0 0 0,1 1 1 0 0,0-2-1 0 0,14-25-5092 0 0,-9 14 4655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0 288 0 0,'0'0'8347'0'0,"4"16"-8039"0"0,29 142 514 0 0,-32-148-118 0 0,-1-6-951 0 0,1 1 1 0 0,0-1 0 0 0,0 1 0 0 0,0-1 0 0 0,0 0 0 0 0,0 1 0 0 0,1-1-1 0 0,3 6 1 0 0,-5-9 116 0 0,1-1 0 0 0,-1 0 0 0 0,0 1-1 0 0,1-1 1 0 0,-1 1 0 0 0,1-1 0 0 0,-1 0 0 0 0,1 0-1 0 0,-1 1 1 0 0,1-1 0 0 0,-1 0 0 0 0,1 0-1 0 0,-1 0 1 0 0,1 1 0 0 0,-1-1 0 0 0,1 0-1 0 0,0 0 1 0 0,-1 0 0 0 0,1 0 0 0 0,-1 0 0 0 0,1 0-1 0 0,-1 0 1 0 0,1 0 0 0 0,0 0 0 0 0,-1 0-1 0 0,2-1 1 0 0,23-17-3761 0 0,-15 6 3225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4940 0 0,'0'0'3733'0'0,"-101"-24"-3641"0"0,91 22-84 0 0,4 2-8 0 0,0 0-556 0 0,2 0-720 0 0,4 7-3517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0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117 5 328 0 0,'0'0'8441'0'0,"-1"17"-8343"0"0,1-5-123 0 0,-3 23 346 0 0,3 0-1 0 0,3 43 1 0 0,-2-71-364 0 0,11 41-120 0 0,-12-47-66 0 0,1 1-1 0 0,0-1 1 0 0,0 0 0 0 0,0 1 0 0 0,0-1-1 0 0,0 0 1 0 0,0 1 0 0 0,0-1 0 0 0,0 0 0 0 0,0 0-1 0 0,1 0 1 0 0,-1 0 0 0 0,0 0 0 0 0,1 0-1 0 0,-1-1 1 0 0,1 1 0 0 0,-1 0 0 0 0,1-1 0 0 0,-1 1-1 0 0,1-1 1 0 0,-1 1 0 0 0,1-1 0 0 0,0 0-1 0 0,-1 0 1 0 0,4 0 0 0 0,17-1-2739 0 0,-7-2 2299 0 0</inkml:trace>
  <inkml:trace contextRef="#ctx0" brushRef="#br0" timeOffset="1">319 1 1736 0 0,'0'0'6621'0'0,"-19"1"-6294"0"0,-153 10 218 0 0,135-8-587 0 0,-15 2-262 0 0,19-4-2714 0 0,33-1 2932 0 0,-1 0 0 0 0,1 0-1 0 0,0 0 1 0 0,0 0 0 0 0,0 0-1 0 0,-1 0 1 0 0,1 0-1 0 0,0 0 1 0 0,0 0 0 0 0,0 0-1 0 0,-1 0 1 0 0,1 0 0 0 0,0 0-1 0 0,0 0 1 0 0,0 1 0 0 0,-1-1-1 0 0,1 0 1 0 0,0 0-1 0 0,0 0 1 0 0,0 0 0 0 0,0 0-1 0 0,-1 0 1 0 0,1 1 0 0 0,0-1-1 0 0,0 0 1 0 0,0 0 0 0 0,0 0-1 0 0,0 0 1 0 0,0 1 0 0 0,0-1-1 0 0,-1 0 1 0 0,1 0-1 0 0,0 0 1 0 0,0 0 0 0 0,0 1-1 0 0,0-1 1 0 0,0 0 0 0 0,0 0-1 0 0,0 0 1 0 0,0 1 0 0 0,0-1-1 0 0,0 0 1 0 0,0 0 0 0 0,0 0-1 0 0,0 1 1 0 0,0-1-1 0 0,0 0 1 0 0,0 0 0 0 0,0 0-1 0 0,0 1 1 0 0,1-1 0 0 0,-1 0-1 0 0,0 0 1 0 0,0 0 0 0 0,0 1-1 0 0,0-1 1 0 0,0 0-1 0 0,0 0 1 0 0,1 0 0 0 0,-1 0-1 0 0,0 0 1 0 0,0 1 0 0 0,9 3-275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47 198 1140 0 0,'0'0'6434'0'0,"0"1"-6996"0"0,0-1 571 0 0,0 0 1 0 0,0 0-1 0 0,0 0 0 0 0,0 0 0 0 0,0 0 1 0 0,0 1-1 0 0,0-1 0 0 0,0 0 1 0 0,0 0-1 0 0,0 0 0 0 0,0 0 1 0 0,0 0-1 0 0,1 0 0 0 0,-1 1 1 0 0,0-1-1 0 0,0 0 0 0 0,0 0 0 0 0,0 0 1 0 0,0 0-1 0 0,0 0 0 0 0,0 0 1 0 0,0 0-1 0 0,0 1 0 0 0,1-1 1 0 0,-1 0-1 0 0,0 0 0 0 0,0 0 1 0 0,0 0-1 0 0,0 0 0 0 0,0 0 1 0 0,0 0-1 0 0,1 0 0 0 0,-1 0 0 0 0,0 0 1 0 0,0 0-1 0 0,0 0 0 0 0,0 0 1 0 0,0 0-1 0 0,1 0 0 0 0,-1 0 1 0 0,0 0-1 0 0,0 0 0 0 0,0 0 1 0 0,0 0-1 0 0,0 0 0 0 0,1 0 1 0 0,-1 0-1 0 0,0 0 0 0 0,0 0 0 0 0,0 0 1 0 0,0 0-1 0 0,0 0 0 0 0,0 0 1 0 0,1-1-1 0 0,-12-95 1273 0 0,11 95-1285 0 0,0-9 54 0 0,0 0 0 0 0,1 0 0 0 0,0 0 0 0 0,0 0 0 0 0,4-12 0 0 0,-5 21-37 0 0,1-1 1 0 0,-1 0 0 0 0,1 1-1 0 0,0-1 1 0 0,0 0 0 0 0,0 1 0 0 0,0-1-1 0 0,0 1 1 0 0,0-1 0 0 0,0 1-1 0 0,0 0 1 0 0,0-1 0 0 0,0 1-1 0 0,1 0 1 0 0,-1 0 0 0 0,1 0-1 0 0,-1 0 1 0 0,1 0 0 0 0,-1 0-1 0 0,1 1 1 0 0,-1-1 0 0 0,1 0-1 0 0,0 1 1 0 0,0-1 0 0 0,-1 1-1 0 0,1-1 1 0 0,0 1 0 0 0,0 0 0 0 0,-1 0-1 0 0,1 0 1 0 0,0 0 0 0 0,0 0-1 0 0,-1 0 1 0 0,1 1 0 0 0,0-1-1 0 0,0 0 1 0 0,2 2 0 0 0,-1 0-28 0 0,1 0 1 0 0,-1 1-1 0 0,0 0 1 0 0,0-1 0 0 0,-1 1-1 0 0,1 0 1 0 0,-1 0-1 0 0,1 1 1 0 0,-1-1 0 0 0,0 0-1 0 0,0 1 1 0 0,0-1-1 0 0,0 1 1 0 0,-1 0 0 0 0,0-1-1 0 0,0 1 1 0 0,1 6-1 0 0,7 11-26 0 0,59 135 253 0 0,-62-140-389 0 0,-18-22-628 0 0,-8-7 1280 0 0,-170-72-895 0 0,189 85 287 0 0,1 0-1 0 0,0 0 1 0 0,0 0 0 0 0,0 0 0 0 0,0 0 0 0 0,-1 0 0 0 0,1 0 0 0 0,0 0 0 0 0,0 0 0 0 0,0 0-1 0 0,-1 0 1 0 0,1 0 0 0 0,0 0 0 0 0,0 0 0 0 0,0 0 0 0 0,0 0 0 0 0,-1 0 0 0 0,1 0 0 0 0,0 0-1 0 0,0 0 1 0 0,0 0 0 0 0,-2-3-1967 0 0,2 3 1967 0 0,0 0 0 0 0,0 0 0 0 0,0 0 0 0 0,0-1 0 0 0,0 1 0 0 0,0 0 0 0 0,0 0-1 0 0,0 0 1 0 0,0-1 0 0 0,0 1 0 0 0,0 0 0 0 0,0 0 0 0 0,0 0 0 0 0,0 0 0 0 0,0-1 0 0 0,0 1-1 0 0,1 0 1 0 0,-1 0 0 0 0,0-1 0 0 0,4 0-310 0 0,6 0-16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134 289 3236 0 0,'0'0'8189'0'0,"-101"-98"-8189"0"0,90 82 28 0 0,0-6-108 0 0,6-3-324 0 0,0-5-865 0 0,5 1-1075 0 0,0-5-2352 0 0,16 0 2037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89 1 796 0 0,'0'0'10928'0'0,"-15"30"-9235"0"0,-8 31-1880 0 0,18-49 155 0 0,-1 1-1 0 0,1 0 1 0 0,-3 18-1 0 0,-5 8-1112 0 0,-1-19-6291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11 329 1620 0 0,'0'0'7643'0'0,"-1"-5"-7121"0"0,-4-36-279 0 0,2 0-1 0 0,1 0 0 0 0,8-71 1 0 0,-5 105-200 0 0,1 1 0 0 0,-1-1 1 0 0,1 1-1 0 0,1-1 0 0 0,-1 1 1 0 0,1 0-1 0 0,0 0 0 0 0,1 0 1 0 0,-1 1-1 0 0,7-9 0 0 0,-9 13-15 0 0,0 0-1 0 0,0 0 0 0 0,0 0 0 0 0,1 0 0 0 0,-1 0 1 0 0,0 0-1 0 0,0 0 0 0 0,0 1 0 0 0,1-1 1 0 0,-1 0-1 0 0,0 1 0 0 0,1-1 0 0 0,-1 1 1 0 0,0-1-1 0 0,1 1 0 0 0,-1 0 0 0 0,1-1 0 0 0,-1 1 1 0 0,1 0-1 0 0,1 0 0 0 0,-1 1-29 0 0,0 0 0 0 0,0 0 0 0 0,0 0 0 0 0,0 0 1 0 0,0 0-1 0 0,-1 0 0 0 0,1 0 0 0 0,0 0 0 0 0,-1 1 0 0 0,1-1 0 0 0,-1 1 0 0 0,1-1 0 0 0,-1 1 0 0 0,0 0 1 0 0,0-1-1 0 0,1 1 0 0 0,-1 0 0 0 0,1 3 0 0 0,8 18-72 0 0,-1 1-1 0 0,-1 0 1 0 0,-1 0 0 0 0,-2 0 0 0 0,5 36-1 0 0,11 44-64 0 0,-18-87-31 0 0,3 16-301 0 0,-6-32 384 0 0,0 0 0 0 0,0 0 0 0 0,1 0 1 0 0,-1 0-1 0 0,0-1 0 0 0,0 1 1 0 0,1 0-1 0 0,-1 0 0 0 0,0 0 1 0 0,1-1-1 0 0,-1 1 0 0 0,1 0 1 0 0,-1-1-1 0 0,1 1 0 0 0,-1 0 1 0 0,1-1-1 0 0,0 1 0 0 0,-1 0 0 0 0,1-1 1 0 0,0 1-1 0 0,-1-1 0 0 0,1 1 1 0 0,0-1-1 0 0,1 1 0 0 0,3-21-3912 0 0,-5 16 4187 0 0,1-1 1 0 0,-2 1-1 0 0,1 0 0 0 0,0-1 0 0 0,-1 1 0 0 0,0 0 1 0 0,0 0-1 0 0,-2-6 0 0 0,0 6 76 0 0,-1 1-1 0 0,0-1 1 0 0,0 1-1 0 0,0 0 1 0 0,-1 1-1 0 0,1-1 1 0 0,-1 1 0 0 0,1 0-1 0 0,-1 0 1 0 0,0 0-1 0 0,1 1 1 0 0,-8-2-1 0 0,-2 0-1169 0 0,0 1 0 0 0,-1 0-1 0 0,-16 1 1 0 0,30 10-4962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0 349 272 0 0,'0'0'11014'0'0,"4"-17"-10816"0"0,3-12-101 0 0,-1 0-1 0 0,-2 0 1 0 0,2-41 0 0 0,-12-47-392 0 0,6 116 294 0 0,1 1 0 0 0,-1-1-1 0 0,0 1 1 0 0,0 0 0 0 0,0-1-1 0 0,1 1 1 0 0,-1 0 0 0 0,0-1-1 0 0,1 1 1 0 0,-1 0 0 0 0,0-1 0 0 0,1 1-1 0 0,-1 0 1 0 0,0-1 0 0 0,1 1-1 0 0,-1 0 1 0 0,1 0 0 0 0,-1 0-1 0 0,0-1 1 0 0,1 1 0 0 0,-1 0-1 0 0,1 0 1 0 0,-1 0 0 0 0,0 0-1 0 0,1 0 1 0 0,-1 0 0 0 0,1 0-1 0 0,-1 0 1 0 0,1 0 0 0 0,-1 0 0 0 0,1 0-1 0 0,-1 0 1 0 0,0 0 0 0 0,1 0-1 0 0,-1 0 1 0 0,1 0 0 0 0,-1 1-1 0 0,1-1 1 0 0,-1 0 0 0 0,0 0-1 0 0,1 1 1 0 0,-1-1 0 0 0,0 0-1 0 0,1 0 1 0 0,-1 1 0 0 0,0-1-1 0 0,1 1 1 0 0,18 10-222 0 0,41 53-337 0 0,-35-35 889 0 0,54 46-1 0 0,-78-74-295 0 0,0 0 0 0 0,0 0-1 0 0,0 0 1 0 0,1 0 0 0 0,-1-1 0 0 0,0 1-1 0 0,0 0 1 0 0,1-1 0 0 0,-1 1 0 0 0,0-1-1 0 0,1 1 1 0 0,-1-1 0 0 0,0 1 0 0 0,1-1-1 0 0,-1 0 1 0 0,1 0 0 0 0,-1 0 0 0 0,2 0-1 0 0,-2 0-35 0 0,0 0-1 0 0,0-1 1 0 0,-1 1-1 0 0,1-1 1 0 0,0 1 0 0 0,0-1-1 0 0,-1 1 1 0 0,1-1-1 0 0,0 1 1 0 0,-1-1-1 0 0,1 0 1 0 0,-1 1-1 0 0,1-1 1 0 0,-1 0 0 0 0,1 0-1 0 0,-1 1 1 0 0,1-1-1 0 0,-1 0 1 0 0,0 0-1 0 0,1 0 1 0 0,-1-1-1 0 0,2-5-112 0 0,-1-1 0 0 0,0 0-1 0 0,0 0 1 0 0,-1-15-1 0 0,0 16 157 0 0,-1-14-112 0 0,3-54-538 0 0,-2 71 259 0 0,1 0 0 0 0,-1 0 0 0 0,1 0 0 0 0,0 0 0 0 0,0 0 0 0 0,0 0 0 0 0,1 1 0 0 0,-1-1 0 0 0,1 0 0 0 0,0 1 0 0 0,0-1 1 0 0,0 1-1 0 0,0 0 0 0 0,6-6 0 0 0,-7 8 140 0 0,0 0 1 0 0,0 0 0 0 0,1 0-1 0 0,-1 0 1 0 0,0 0 0 0 0,0 1-1 0 0,1-1 1 0 0,-1 0 0 0 0,1 1-1 0 0,-1-1 1 0 0,0 1 0 0 0,1-1-1 0 0,-1 1 1 0 0,1 0 0 0 0,-1 0-1 0 0,1-1 1 0 0,-1 1 0 0 0,1 0-1 0 0,-1 0 1 0 0,1 1-1 0 0,2-1 1 0 0,-3 1 158 0 0,1 0 0 0 0,0 0 1 0 0,-1 0-1 0 0,0 0 0 0 0,1 0 0 0 0,-1 0 0 0 0,1 0 0 0 0,-1 0 0 0 0,0 1 0 0 0,0-1 1 0 0,0 1-1 0 0,0-1 0 0 0,0 1 0 0 0,0-1 0 0 0,1 3 1 0 0,2 7 1124 0 0,0 0 0 0 0,-1 0 1 0 0,0 1-1 0 0,2 15 1 0 0,-4-18 413 0 0,6 64 1154 0 0,-7-58-2472 0 0,1 1 1 0 0,0-1-1 0 0,2 0 0 0 0,-1 0 0 0 0,9 25 0 0 0,-11-39-224 0 0,0-1 0 0 0,0 0 0 0 0,0 1 0 0 0,1-1 0 0 0,-1 1 0 0 0,0-1 0 0 0,0 0 0 0 0,0 1 0 0 0,0-1 0 0 0,1 0 0 0 0,-1 1 0 0 0,0-1 0 0 0,0 0 0 0 0,1 1-1 0 0,-1-1 1 0 0,0 0 0 0 0,0 1 0 0 0,1-1 0 0 0,-1 0 0 0 0,0 0 0 0 0,1 1 0 0 0,-1-1 0 0 0,0 0 0 0 0,1 0 0 0 0,-1 0 0 0 0,1 0 0 0 0,-1 1 0 0 0,0-1 0 0 0,1 0 0 0 0,-1 0 0 0 0,1 0 0 0 0,-1 0 0 0 0,0 0 0 0 0,1 0 0 0 0,-1 0 0 0 0,1 0 0 0 0,-1 0 0 0 0,0 0 0 0 0,1 0 0 0 0,-1 0 0 0 0,1-1 0 0 0,-1 1-1 0 0,0 0 1 0 0,1 0 0 0 0,-1 0 0 0 0,0 0 0 0 0,1-1 0 0 0,-1 1 0 0 0,0 0 0 0 0,1-1 0 0 0,17-20-4447 0 0,-8 7 2254 0 0,6 2 1308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0 3536 0 0,'0'0'5665'0'0,"-20"3"-5323"0"0,-167 11 238 0 0,118-18-56 0 0,41 1-1990 0 0,22 2-1244 0 0,19 1-3169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2212 0 0,'0'0'7875'0'0,"4"15"-7352"0"0,-1-4-418 0 0,2 4 61 0 0,-1 0 0 0 0,-1 1 0 0 0,0-1 0 0 0,-1 1 0 0 0,0 16 0 0 0,-2-10-163 0 0,1 1-1 0 0,0-1 1 0 0,2 0 0 0 0,7 29-1 0 0,-10-50-202 0 0,1-1 0 0 0,-1 1 0 0 0,0 0-1 0 0,1 0 1 0 0,-1-1 0 0 0,0 1 0 0 0,1 0 0 0 0,-1-1 0 0 0,1 1-1 0 0,-1-1 1 0 0,1 1 0 0 0,-1 0 0 0 0,1-1 0 0 0,-1 1 0 0 0,1-1-1 0 0,0 0 1 0 0,-1 1 0 0 0,1-1 0 0 0,0 1 0 0 0,-1-1 0 0 0,1 0-1 0 0,0 1 1 0 0,0-1 0 0 0,-1 0 0 0 0,1 0 0 0 0,0 0 0 0 0,0 0-1 0 0,-1 0 1 0 0,1 0 0 0 0,0 0 0 0 0,0 0 0 0 0,0 0 0 0 0,-1 0-1 0 0,1 0 1 0 0,1 0 0 0 0,13 0-4270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1 162 736 0 0,'0'0'10655'0'0,"0"9"-9355"0"0,6 0-1257 0 0,-1 0 0 0 0,1 0 1 0 0,-1 1-1 0 0,-1-1 0 0 0,0 1 0 0 0,0 0 0 0 0,2 11 1 0 0,-6-19-35 0 0,8 22-225 0 0,0 0 0 0 0,-2 1 0 0 0,-1 0-1 0 0,2 37 1 0 0,-5-126-3766 0 0,0 27 4040 0 0,-5-69 1 0 0,1 75-56 0 0,2-49 0 0 0,1 32 100 0 0,-1 45-27 0 0,0 0 0 0 0,0 0 0 0 0,1 0 1 0 0,-1 1-1 0 0,1-1 0 0 0,0 0 0 0 0,0 0 0 0 0,0 1 0 0 0,0-1 0 0 0,0 1 0 0 0,0-1 0 0 0,1 1 0 0 0,-1-1 0 0 0,1 1 0 0 0,0 0 0 0 0,0 0 0 0 0,2-3 0 0 0,-3 5-24 0 0,0-1 0 0 0,-1 1 0 0 0,1-1 0 0 0,0 1 0 0 0,0-1 0 0 0,-1 1 0 0 0,1 0 0 0 0,0-1 0 0 0,0 1 0 0 0,0 0 0 0 0,-1 0 0 0 0,1-1 0 0 0,0 1 0 0 0,0 0 0 0 0,0 0 0 0 0,0 0 0 0 0,-1 0 0 0 0,1 0 0 0 0,0 0 0 0 0,0 1 0 0 0,1-1 0 0 0,0 1-45 0 0,-1 0 0 0 0,0 0 0 0 0,1-1 0 0 0,-1 1-1 0 0,0 0 1 0 0,0 1 0 0 0,0-1 0 0 0,0 0 0 0 0,0 0 0 0 0,0 0 0 0 0,0 1 0 0 0,0-1 0 0 0,0 0 0 0 0,-1 1 0 0 0,1-1-1 0 0,0 3 1 0 0,5 9-66 0 0,-2-5 73 0 0,0 0 1 0 0,0 0-1 0 0,-1 1 1 0 0,0-1-1 0 0,0 1 1 0 0,-1 0-1 0 0,0 0 0 0 0,-1 0 1 0 0,0 0-1 0 0,0 0 1 0 0,-1 0-1 0 0,0 0 1 0 0,-3 13-1 0 0,3-20-37 0 0,-1-1 0 0 0,0 1-1 0 0,0 0 1 0 0,0 0 0 0 0,0-1-1 0 0,0 1 1 0 0,0-1 0 0 0,-1 1 0 0 0,1-1-1 0 0,-1 1 1 0 0,1-1 0 0 0,-1 0 0 0 0,1 0-1 0 0,-1 1 1 0 0,1-1 0 0 0,-1 0-1 0 0,0-1 1 0 0,0 1 0 0 0,0 0 0 0 0,1 0-1 0 0,-4 0 1 0 0,-39 4-2498 0 0,44-5 2382 0 0,-1 0-1 0 0,1-1 1 0 0,0 1 0 0 0,-1 0-1 0 0,1 0 1 0 0,-1 0-1 0 0,1 0 1 0 0,0-1 0 0 0,-1 1-1 0 0,1 0 1 0 0,0 0-1 0 0,-1-1 1 0 0,1 1-1 0 0,0 0 1 0 0,-1-1 0 0 0,1 1-1 0 0,0 0 1 0 0,-1-1-1 0 0,1 1 1 0 0,0 0 0 0 0,0-1-1 0 0,0 1 1 0 0,-1-1-1 0 0,1 1 1 0 0,0 0-1 0 0,0-1 1 0 0,0 1 0 0 0,0-1-1 0 0,0 1 1 0 0,0-1-1 0 0,0 1 1 0 0,0 0 0 0 0,0-1-1 0 0,0 1 1 0 0,0-1-1 0 0,0 1 1 0 0,0-1-1 0 0,0 0 1 0 0,7-15-2330 0 0,3 12 2427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 7 80 0 0,'0'0'8477'0'0,"-4"17"-8291"0"0,-1 0-188 0 0,-2 5 330 0 0,1 0 0 0 0,1 0 0 0 0,1 1 0 0 0,-2 28 0 0 0,7-49-284 0 0,-1 0 1 0 0,1 0 0 0 0,0-1 0 0 0,0 1 0 0 0,0 0-1 0 0,0 0 1 0 0,1-1 0 0 0,-1 1 0 0 0,0-1 0 0 0,1 1-1 0 0,-1-1 1 0 0,1 0 0 0 0,-1 1 0 0 0,1-1 0 0 0,0 0-1 0 0,-1 0 1 0 0,1 0 0 0 0,0 0 0 0 0,0 0-1 0 0,0-1 1 0 0,0 1 0 0 0,0 0 0 0 0,0-1 0 0 0,0 0-1 0 0,0 1 1 0 0,0-1 0 0 0,0 0 0 0 0,4 0 0 0 0,4 1 51 0 0,0 0 0 0 0,0-1 0 0 0,0 0 1 0 0,20-2-1 0 0,-21-1-100 0 0,1 1 0 0 0,-1-1 0 0 0,1-1 0 0 0,-1 0 0 0 0,0 0 0 0 0,0-1 0 0 0,-1 0 0 0 0,0 0 0 0 0,10-9 1 0 0,-14 11-24 0 0,-1 1 1 0 0,1-2 0 0 0,-1 1-1 0 0,0 0 1 0 0,0-1 0 0 0,-1 1-1 0 0,1-1 1 0 0,-1 0 0 0 0,1 0-1 0 0,-1 0 1 0 0,0 0 0 0 0,-1 0-1 0 0,1 0 1 0 0,-1-1 0 0 0,0 1 0 0 0,0-1-1 0 0,0 1 1 0 0,0-1 0 0 0,-1 1-1 0 0,0-1 1 0 0,0 1 0 0 0,-1-7-1 0 0,0 7 10 0 0,0 1 0 0 0,-1 0-1 0 0,1 0 1 0 0,-1-1-1 0 0,0 1 1 0 0,0 1 0 0 0,0-1-1 0 0,0 0 1 0 0,0 0 0 0 0,-1 1-1 0 0,1-1 1 0 0,-1 1 0 0 0,0 0-1 0 0,0 0 1 0 0,0 0-1 0 0,0 0 1 0 0,0 0 0 0 0,0 1-1 0 0,0-1 1 0 0,-1 1 0 0 0,1 0-1 0 0,0 0 1 0 0,-1 0 0 0 0,1 1-1 0 0,-5-1 1 0 0,-11-3-687 0 0,0 2-1 0 0,-1 0 1 0 0,-19 1 0 0 0,27 1-593 0 0,9-1 784 0 0,0 1 0 0 0,0 0 0 0 0,0 0 0 0 0,1 0 0 0 0,-1 0 0 0 0,0 0 0 0 0,0 1 0 0 0,0-1 0 0 0,1 1 0 0 0,-1 0 0 0 0,0-1 0 0 0,-4 3 0 0 0,1 5 232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1 176 4876 0 0,'50'66'2302'0'0,"-50"-66"-2287"0"0,0 0 1 0 0,0 0-1 0 0,0 0 1 0 0,1 1-1 0 0,-1-1 0 0 0,0 0 1 0 0,0 0-1 0 0,0 0 1 0 0,0 0-1 0 0,0 0 1 0 0,0 0-1 0 0,0 0 0 0 0,0 1 1 0 0,0-1-1 0 0,1 0 1 0 0,-1 0-1 0 0,0 0 0 0 0,0 0 1 0 0,0 0-1 0 0,0 0 1 0 0,0 0-1 0 0,1 0 1 0 0,-1 0-1 0 0,0 0 0 0 0,0 0 1 0 0,0 0-1 0 0,0 0 1 0 0,0 0-1 0 0,1 0 0 0 0,-1 0 1 0 0,0 0-1 0 0,0 0 1 0 0,0 0-1 0 0,0 0 1 0 0,0 0-1 0 0,1 0 0 0 0,-1 0 1 0 0,0 0-1 0 0,0 0 1 0 0,0 0-1 0 0,0 0 0 0 0,0 0 1 0 0,1 0-1 0 0,-1 0 1 0 0,0 0-1 0 0,0 0 1 0 0,0-1-1 0 0,0 1 0 0 0,0 0 1 0 0,0 0-1 0 0,0 0 1 0 0,0 0-1 0 0,1 0 0 0 0,-1-1 1 0 0,3-12 501 0 0,-3-22 153 0 0,0 30-476 0 0,-8-142 1100 0 0,12 150-1258 0 0,0-1 1 0 0,0 2-1 0 0,0-1 1 0 0,-1 0-1 0 0,0 1 1 0 0,1-1-1 0 0,-1 1 1 0 0,0 0-1 0 0,-1 0 0 0 0,1 0 1 0 0,2 6-1 0 0,-4-8 9 0 0,10 18 142 0 0,1-1 0 0 0,1 0-1 0 0,1-1 1 0 0,1 0 0 0 0,20 19 0 0 0,-34-37-204 0 0,-1 0 0 0 0,1 0 0 0 0,-1-1 1 0 0,1 1-1 0 0,-1 0 0 0 0,1 0 0 0 0,-1-1 1 0 0,1 1-1 0 0,-1 0 0 0 0,0-1 0 0 0,1 1 0 0 0,-1 0 1 0 0,0-1-1 0 0,1 1 0 0 0,-1-1 0 0 0,0 1 1 0 0,1 0-1 0 0,-1-1 0 0 0,0 1 0 0 0,0-1 0 0 0,1 1 1 0 0,-1-1-1 0 0,0 1 0 0 0,0-1 0 0 0,0 1 1 0 0,0-1-1 0 0,0 1 0 0 0,0-1 0 0 0,0 1 0 0 0,0-1 1 0 0,0 0-1 0 0,0 1 0 0 0,0-1 0 0 0,0 1 1 0 0,0-1-1 0 0,3-32 163 0 0,-2 27-214 0 0,1-41-24 0 0,-3 38-56 0 0,1 0 0 0 0,0 0 0 0 0,1 0 0 0 0,0 0 0 0 0,0 0 0 0 0,1 0-1 0 0,0 0 1 0 0,1 1 0 0 0,-1-1 0 0 0,7-11 0 0 0,-8 19-146 0 0,-1 0 1 0 0,1 0-1 0 0,0 0 0 0 0,0 0 1 0 0,0 1-1 0 0,0-1 0 0 0,0 0 1 0 0,-1 1-1 0 0,1-1 0 0 0,0 0 1 0 0,1 1-1 0 0,-1-1 1 0 0,0 1-1 0 0,0-1 0 0 0,0 1 1 0 0,0 0-1 0 0,0-1 0 0 0,0 1 1 0 0,0 0-1 0 0,2 0 0 0 0,7 0-2744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6 1032 0 0,'0'0'9094'0'0,"4"17"-8989"0"0,14 54-91 0 0,-16-65 6 0 0,-1 0-1 0 0,0 1 0 0 0,0-1 0 0 0,-1 0 1 0 0,0 1-1 0 0,0-1 0 0 0,0 1 0 0 0,-3 9 1 0 0,0 10-8 0 0,3-16 36 0 0,1 0 1 0 0,-1-1-1 0 0,2 1 1 0 0,-1 0-1 0 0,1-1 1 0 0,1 0-1 0 0,0 1 1 0 0,6 13-1 0 0,-8-21-40 0 0,0 1-1 0 0,1-1 0 0 0,-1 0 0 0 0,1 0 0 0 0,-1 0 0 0 0,1 0 0 0 0,0 0 0 0 0,0 0 0 0 0,0 0 0 0 0,0 0 1 0 0,0-1-1 0 0,0 1 0 0 0,0-1 0 0 0,1 1 0 0 0,-1-1 0 0 0,1 0 0 0 0,-1 0 0 0 0,1 0 0 0 0,-1 0 0 0 0,1-1 1 0 0,-1 1-1 0 0,1-1 0 0 0,0 1 0 0 0,-1-1 0 0 0,1 0 0 0 0,0 0 0 0 0,-1 0 0 0 0,1-1 0 0 0,0 1 0 0 0,-1 0 1 0 0,1-1-1 0 0,-1 0 0 0 0,1 0 0 0 0,-1 0 0 0 0,5-2 0 0 0,-2 1-99 0 0,0-1 0 0 0,0 0 0 0 0,-1 0 0 0 0,1-1 0 0 0,-1 1 0 0 0,0-1 0 0 0,0 0 0 0 0,0 0 0 0 0,-1 0 0 0 0,1 0 0 0 0,-1-1 0 0 0,0 0 0 0 0,-1 1 0 0 0,1-1 0 0 0,-1 0 0 0 0,1 0 0 0 0,-2 0-1 0 0,3-7 1 0 0,3-15-292 0 0,-1 0 0 0 0,3-41-1 0 0,-2 21 178 0 0,-6 42 281 0 0,0 0-1 0 0,0 0 1 0 0,0 1 0 0 0,1-1 0 0 0,0 1-1 0 0,0-1 1 0 0,0 1 0 0 0,1-1 0 0 0,4-6-1 0 0,-6 10-14 0 0,0 0-1 0 0,-1 1 1 0 0,1-1-1 0 0,0 0 0 0 0,0 1 1 0 0,-1-1-1 0 0,1 1 1 0 0,0-1-1 0 0,0 1 0 0 0,0-1 1 0 0,0 1-1 0 0,0 0 1 0 0,0-1-1 0 0,0 1 1 0 0,0 0-1 0 0,0 0 0 0 0,0 0 1 0 0,0 0-1 0 0,0 0 1 0 0,1 0-1 0 0,0 0-6 0 0,0 1-1 0 0,0-1 1 0 0,-1 1 0 0 0,1 0 0 0 0,-1 0-1 0 0,1 0 1 0 0,0 0 0 0 0,-1 0-1 0 0,0 0 1 0 0,1 0 0 0 0,-1 1 0 0 0,0-1-1 0 0,1 0 1 0 0,-1 1 0 0 0,1 2-1 0 0,5 7 46 0 0,0 1 0 0 0,-1 0 0 0 0,0 1-1 0 0,-1-1 1 0 0,5 19 0 0 0,14 33-131 0 0,-14-38 161 0 0,-9-22-41 0 0,1 1-1 0 0,-1 0 0 0 0,1 0 1 0 0,0 0-1 0 0,1-1 0 0 0,-1 1 0 0 0,1-1 1 0 0,0 0-1 0 0,4 5 0 0 0,-64-4-1021 0 0,38-5 718 0 0,0 0 1 0 0,0-1-1 0 0,0-1 1 0 0,0-1-1 0 0,1 0 1 0 0,0-2 0 0 0,-1 0-1 0 0,-22-10 1 0 0,36 8-4179 0 0,15 6 72 0 0,0 1 3717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57 289 1992 0 0,'0'0'6487'0'0,"-7"-17"-6047"0"0,7 17-438 0 0,-13-35 389 0 0,2 0 0 0 0,-12-60 0 0 0,22 91-339 0 0,0-1-1 0 0,1 0 1 0 0,-1 0-1 0 0,1 0 1 0 0,0 1-1 0 0,1-1 1 0 0,-1 0 0 0 0,1 0-1 0 0,0 0 1 0 0,0 1-1 0 0,1-1 1 0 0,-1 1-1 0 0,1-1 1 0 0,3-5 0 0 0,-3 8-24 0 0,0-1 1 0 0,0 1-1 0 0,1-1 1 0 0,-1 1-1 0 0,1 0 1 0 0,0 0-1 0 0,-1 0 1 0 0,1 0-1 0 0,0 0 1 0 0,0 1-1 0 0,0-1 1 0 0,1 1-1 0 0,-1 0 1 0 0,0 0-1 0 0,0 0 1 0 0,1 1-1 0 0,-1-1 1 0 0,0 1-1 0 0,1-1 1 0 0,-1 1-1 0 0,6 1 1 0 0,-4-1-31 0 0,0 0 1 0 0,0 0-1 0 0,0 0 0 0 0,0 1 0 0 0,0 0 1 0 0,0 0-1 0 0,0 1 0 0 0,0-1 0 0 0,-1 1 1 0 0,1 0-1 0 0,-1 0 0 0 0,1 1 0 0 0,-1-1 1 0 0,5 4-1 0 0,-6-3-38 0 0,-1 0 0 0 0,1 0 1 0 0,-1 0-1 0 0,1 0 0 0 0,-1 0 1 0 0,0 1-1 0 0,0-1 0 0 0,0 1 1 0 0,-1-1-1 0 0,1 1 0 0 0,-1 0 1 0 0,0-1-1 0 0,0 1 0 0 0,0 0 1 0 0,0 0-1 0 0,-1 0 0 0 0,1 0 1 0 0,-2 6-1 0 0,1-7 10 0 0,0 0 1 0 0,0-1-1 0 0,0 1 1 0 0,-1 0-1 0 0,0-1 0 0 0,1 1 1 0 0,-1 0-1 0 0,0-1 1 0 0,0 1-1 0 0,0-1 0 0 0,-1 0 1 0 0,1 1-1 0 0,0-1 1 0 0,-1 0-1 0 0,0 0 1 0 0,0 0-1 0 0,1 0 0 0 0,-1 0 1 0 0,0 0-1 0 0,0 0 1 0 0,-1-1-1 0 0,1 1 0 0 0,0-1 1 0 0,-1 1-1 0 0,-4 1 1 0 0,0 0-45 0 0,-1 0 1 0 0,0-1-1 0 0,0 0 0 0 0,0-1 1 0 0,0 1-1 0 0,0-2 1 0 0,-13 1-1 0 0,22-2 104 0 0,-1 1 0 0 0,0-1 0 0 0,0 0-1 0 0,1 1 1 0 0,-1-1 0 0 0,0 0 0 0 0,1 1 0 0 0,-1-1-1 0 0,1 1 1 0 0,-1-1 0 0 0,1 0 0 0 0,-1 1 0 0 0,1-1-1 0 0,-1 1 1 0 0,1-1 0 0 0,0 1 0 0 0,-1 0-1 0 0,1-1 1 0 0,-1 1 0 0 0,1 0 0 0 0,0-1 0 0 0,-1 1-1 0 0,1 0 1 0 0,0 0 0 0 0,0 0 0 0 0,-1-1 0 0 0,2 1-1 0 0,4 0-22 0 0,7 0 98 0 0,1 0 0 0 0,-1 1 1 0 0,0 0-1 0 0,18 4 0 0 0,-26-3-77 0 0,-1 0 1 0 0,0-1-1 0 0,1 1 0 0 0,-1 1 1 0 0,0-1-1 0 0,0 0 0 0 0,0 1 1 0 0,0 0-1 0 0,0 0 0 0 0,-1 0 0 0 0,0 1 1 0 0,1-1-1 0 0,-1 1 0 0 0,0 0 1 0 0,3 6-1 0 0,23 51-76 0 0,-20-41-48 0 0,-9-20 18 0 0,0 0 1 0 0,0 0-1 0 0,0 0 1 0 0,0-1-1 0 0,0 1 0 0 0,0 0 1 0 0,0 0-1 0 0,0 0 1 0 0,1 0-1 0 0,-1 0 1 0 0,0 0-1 0 0,0-1 0 0 0,0 1 1 0 0,0 0-1 0 0,0 0 1 0 0,0 0-1 0 0,1 0 1 0 0,-1 0-1 0 0,0 0 0 0 0,0 0 1 0 0,0 0-1 0 0,0 0 1 0 0,1 0-1 0 0,-1 0 1 0 0,0 0-1 0 0,0 0 1 0 0,0-1-1 0 0,1 1 0 0 0,-1 0 1 0 0,0 1-1 0 0,0-1 1 0 0,0 0-1 0 0,0 0 1 0 0,1 0-1 0 0,-1 0 0 0 0,0 0 1 0 0,0 0-1 0 0,0 0 1 0 0,0 0-1 0 0,1 0 1 0 0,-1 0-1 0 0,0 0 0 0 0,0 0 1 0 0,0 0-1 0 0,0 1 1 0 0,0-1-1 0 0,1 0 1 0 0,-1 0-1 0 0,0 0 0 0 0,0 0 1 0 0,0 0-1 0 0,0 1 1 0 0,0-1-1 0 0,0 0 1 0 0,0 0-1 0 0,0 0 1 0 0,0 0-1 0 0,0 1 0 0 0,0-1 1 0 0,1 0-1 0 0,-1 0 1 0 0,0 0-1 0 0,0 0 1 0 0,0 1-1 0 0,5-20-5041 0 0,-3 12 4763 0 0,3-6-28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0 292 0 0,'0'0'9449'0'0,"3"18"-9161"0"0,10 138 22 0 0,-13-137-358 0 0,-1-12-28 0 0,1-1 0 0 0,-1 1 1 0 0,2-1-1 0 0,-1 1 1 0 0,1-1-1 0 0,0 1 1 0 0,0-1-1 0 0,0 1 0 0 0,1-1 1 0 0,5 12-1 0 0,-7-18-67 0 0,1 0-1 0 0,-1 1 1 0 0,0-1-1 0 0,1 1 0 0 0,-1-1 1 0 0,1 0-1 0 0,-1 1 1 0 0,1-1-1 0 0,-1 0 0 0 0,1 1 1 0 0,-1-1-1 0 0,1 0 1 0 0,-1 0-1 0 0,1 1 0 0 0,-1-1 1 0 0,1 0-1 0 0,0 0 1 0 0,-1 0-1 0 0,1 0 0 0 0,-1 0 1 0 0,1 0-1 0 0,0 0 1 0 0,-1 0-1 0 0,1 0 0 0 0,-1 0 1 0 0,1 0-1 0 0,0 0 1 0 0,-1 0-1 0 0,1-1 1 0 0,-1 1-1 0 0,1 0 0 0 0,-1 0 1 0 0,1-1-1 0 0,0 1 1 0 0,19-14-3722 0 0,-18 12 3822 0 0,9-7-482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87 25 1080 0 0,'0'0'8855'0'0,"-1"15"-8636"0"0,-4 169 899 0 0,5-182-1185 0 0,0-1 1 0 0,0 1-1 0 0,0 0 1 0 0,0-1-1 0 0,0 1 1 0 0,0-1-1 0 0,0 1 1 0 0,0 0-1 0 0,1-1 1 0 0,-1 1-1 0 0,1-1 1 0 0,-1 1-1 0 0,1-1 1 0 0,-1 1-1 0 0,1-1 1 0 0,0 0 0 0 0,0 1-1 0 0,0-1 1 0 0,0 0-1 0 0,0 1 1 0 0,0-1-1 0 0,0 0 1 0 0,0 0-1 0 0,0 0 1 0 0,1 0-1 0 0,-1 0 1 0 0,0 0-1 0 0,1 0 1 0 0,-1-1-1 0 0,1 1 1 0 0,-1 0-1 0 0,1-1 1 0 0,-1 1-1 0 0,1-1 1 0 0,-1 0-1 0 0,1 1 1 0 0,-1-1-1 0 0,1 0 1 0 0,2 0 0 0 0,2 0-830 0 0,0-1 1 0 0,0 0 0 0 0,0 0 0 0 0,0-1 0 0 0,0 0 0 0 0,0 0 0 0 0,0 0 0 0 0,9-5 0 0 0,1-2 418 0 0</inkml:trace>
  <inkml:trace contextRef="#ctx0" brushRef="#br0" timeOffset="1">310 8 1584 0 0,'0'0'6965'0'0,"-21"0"-6730"0"0,-155-4 305 0 0,145 3-962 0 0,20 0-46 0 0,0 0 1 0 0,0 1-1 0 0,0 0 1 0 0,-19 4-1 0 0,29-4 315 0 0,1 0 0 0 0,-1 1 1 0 0,1-1-1 0 0,0 0 0 0 0,-1 0 0 0 0,1 1 1 0 0,-1-1-1 0 0,1 0 0 0 0,0 1 0 0 0,-1-1 0 0 0,1 1 1 0 0,0-1-1 0 0,0 0 0 0 0,-1 1 0 0 0,1-1 1 0 0,0 1-1 0 0,0-1 0 0 0,-1 1 0 0 0,1-1 1 0 0,0 1-1 0 0,0-1 0 0 0,0 1 0 0 0,0-1 0 0 0,0 1 1 0 0,0-1-1 0 0,0 1 0 0 0,0-1 0 0 0,0 1 1 0 0,0-1-1 0 0,0 1 0 0 0,0-1 0 0 0,0 1 0 0 0,1-1 1 0 0,-1 1-1 0 0,0-1 0 0 0,0 1 0 0 0,5 8-746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90 240 2172 0 0,'0'0'5815'0'0,"12"-13"-5024"0"0,-15-13-304 0 0,-1 5-389 0 0,4 13-74 0 0,0-10 12 0 0,0 0 0 0 0,1 0 1 0 0,1 0-1 0 0,6-26 0 0 0,-7 41-13 0 0,-1 0-1 0 0,1 1 1 0 0,0-1 0 0 0,0 0 0 0 0,0 1-1 0 0,0-1 1 0 0,0 1 0 0 0,0-1-1 0 0,1 1 1 0 0,-1 0 0 0 0,1-1-1 0 0,0 1 1 0 0,0 0 0 0 0,-1 0 0 0 0,1 0-1 0 0,1 0 1 0 0,-1 1 0 0 0,0-1-1 0 0,0 0 1 0 0,1 1 0 0 0,-1 0-1 0 0,0-1 1 0 0,1 1 0 0 0,0 0 0 0 0,-1 0-1 0 0,1 0 1 0 0,0 1 0 0 0,-1-1-1 0 0,1 1 1 0 0,0 0 0 0 0,0-1-1 0 0,-1 1 1 0 0,1 0 0 0 0,0 0 0 0 0,0 1-1 0 0,-1-1 1 0 0,1 1 0 0 0,4 1-1 0 0,-6-1-43 0 0,1 0-1 0 0,0 0 1 0 0,-1 0-1 0 0,1 0 0 0 0,-1 1 1 0 0,0-1-1 0 0,1 1 0 0 0,-1-1 1 0 0,0 1-1 0 0,0 0 1 0 0,0-1-1 0 0,0 1 0 0 0,0 0 1 0 0,0 0-1 0 0,-1-1 1 0 0,1 1-1 0 0,-1 0 0 0 0,1 0 1 0 0,-1 0-1 0 0,1 2 1 0 0,4 41-122 0 0,0 140 178 0 0,-5-185-196 0 0,-6-21-971 0 0,-7 10 1193 0 0,-1 0 0 0 0,-1 1-1 0 0,0 1 1 0 0,0 0 0 0 0,-1 1-1 0 0,-30-11 1 0 0,1 0-496 0 0,20 10-1550 0 0,13 8-4296 0 0,17 1 6030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203 217 3508 0 0,'0'0'6952'0'0,"-112"-68"-6772"0"0,91 51-116 0 0,0-4-64 0 0,5 0 0 0 0,0-9-948 0 0,5 1-1380 0 0,6-1-2600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 1 436 0 0,'0'0'7464'0'0,"5"4"-4130"0"0,-15 67-2008 0 0,6-56-2021 0 0,1 1 0 0 0,-1 31 0 0 0,4-38-563 0 0,0 6-5494 0 0,0-10 4519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190 4 1152 0 0,'0'0'8923'0'0,"-10"0"-8712"0"0,-11-1-144 0 0,-59-1-78 0 0,74 1-31 0 0,0 2-1 0 0,0-1 1 0 0,1 0 0 0 0,-1 1-1 0 0,0 0 1 0 0,1 1-1 0 0,-1-1 1 0 0,1 1 0 0 0,-1 0-1 0 0,-7 5 1 0 0,12-5 91 0 0,0 0-1 0 0,-1 0 1 0 0,2 0-1 0 0,-1 1 1 0 0,0-1-1 0 0,0 1 1 0 0,1-1-1 0 0,-1 0 1 0 0,1 1-1 0 0,0-1 1 0 0,-1 1-1 0 0,1-1 1 0 0,0 1 0 0 0,1-1-1 0 0,-1 1 1 0 0,0-1-1 0 0,2 3 1 0 0,8 42-260 0 0,-8-40 204 0 0,-1 0 1 0 0,0 0-1 0 0,0 0 1 0 0,-1 1 0 0 0,0-1-1 0 0,0 0 1 0 0,-2 10-1 0 0,0 11-68 0 0,-3 81 668 0 0,6-108-554 0 0,-1 1-1 0 0,1 0 1 0 0,0-1 0 0 0,0 1 0 0 0,0-1-1 0 0,0 0 1 0 0,0 1 0 0 0,0-1 0 0 0,0 0-1 0 0,0 0 1 0 0,1 1 0 0 0,-1-1 0 0 0,0 0 0 0 0,1 0-1 0 0,-1-1 1 0 0,1 1 0 0 0,-1 0 0 0 0,1 0-1 0 0,-1-1 1 0 0,1 1 0 0 0,0-1 0 0 0,-1 1-1 0 0,1-1 1 0 0,0 0 0 0 0,-1 1 0 0 0,1-1 0 0 0,0 0-1 0 0,-1 0 1 0 0,3-1 0 0 0,5 2-120 0 0,0 0 0 0 0,1-1 0 0 0,-1 0 0 0 0,13-2 1 0 0,41-19-3312 0 0,-4-9-4450 0 0,-48 22 7313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186 13 2016 0 0,'0'0'7937'0'0,"-17"1"-7777"0"0,-135 2-474 0 0,138-10-2975 0 0,14 7 3189 0 0,-1 0-1 0 0,1 0 1 0 0,0 0-1 0 0,0 0 1 0 0,0 0-1 0 0,0-1 1 0 0,-1 1-1 0 0,1 0 1 0 0,0 0-1 0 0,0 0 1 0 0,0-1-1 0 0,0 1 1 0 0,0 0-1 0 0,0 0 1 0 0,0 0-1 0 0,0-1 1 0 0,-1 1-1 0 0,1 0 1 0 0,0 0-1 0 0,0 0 1 0 0,0-1 0 0 0,0 1-1 0 0,0 0 1 0 0,0 0-1 0 0,0-1 1 0 0,0 1-1 0 0,0 0 1 0 0,1 0-1 0 0,-1-1 1 0 0,0 1-1 0 0,0 0 1 0 0,0 0-1 0 0,0 0 1 0 0,0-1-1 0 0,0 1 1 0 0,0 0-1 0 0,0 0 1 0 0,1 0-1 0 0,-1 0 1 0 0,0-1-1 0 0,0 1 1 0 0,0 0-1 0 0,0 0 1 0 0,1 0-1 0 0,-1 0 1 0 0,0-1-1 0 0,0 1 1 0 0,0 0-1 0 0,1 0 1 0 0,-1 0-1 0 0,0 0 1 0 0,0 0 0 0 0,0 0-1 0 0,1 0 1 0 0,-1 0-1 0 0,0 0 1 0 0,0 0-1 0 0,1 0 1 0 0,-1 0-1 0 0,0 0 1 0 0,1 0-1 0 0,8-1-178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1 880 0 0,'0'0'9229'0'0,"6"8"-8877"0"0,-2-4-309 0 0,-1 0-1 0 0,0 0 1 0 0,0 1 0 0 0,0-1 0 0 0,-1 1 0 0 0,0-1 0 0 0,0 1 0 0 0,0 0-1 0 0,0 0 1 0 0,-1 0 0 0 0,1 0 0 0 0,-1 1 0 0 0,-1-1 0 0 0,1 10 0 0 0,-1 192 2233 0 0,48-207-1206 0 0,70-8-2016 0 0,-41-3-3026 0 0,-12 1-4676 0 0,-49 10 7800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6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 3784 0 0,'0'0'6278'0'0,"-11"-3"-6059"0"0,-6-3-131 0 0,-1 1 1 0 0,1 1-1 0 0,-1 1 1 0 0,0 1-1 0 0,-22-1 1 0 0,34 3-43 0 0,1 0 0 0 0,0 1 0 0 0,-1 0 0 0 0,1 0 0 0 0,0 0 0 0 0,-1 0 0 0 0,1 1 0 0 0,0 0 0 0 0,0 0 0 0 0,-8 5 0 0 0,10-5-8 0 0,0 0 0 0 0,1 1-1 0 0,-1-1 1 0 0,1 1-1 0 0,-1-1 1 0 0,1 1-1 0 0,0 0 1 0 0,0 0 0 0 0,0 0-1 0 0,1 0 1 0 0,-1 0-1 0 0,1 0 1 0 0,-1 0 0 0 0,1 1-1 0 0,0-1 1 0 0,0 1-1 0 0,1-1 1 0 0,-1 6-1 0 0,-2 6 188 0 0,2 1 0 0 0,0-1 0 0 0,1 0 0 0 0,0 1 0 0 0,2-1 0 0 0,3 23 0 0 0,-4-34-298 0 0,1 0-1 0 0,-1 0 1 0 0,1 0 0 0 0,0 0 0 0 0,0 0 0 0 0,0 0 0 0 0,1 0-1 0 0,-1-1 1 0 0,1 1 0 0 0,0-1 0 0 0,4 5 0 0 0,-4-6-297 0 0,1 1 0 0 0,0-1 0 0 0,-1 1 0 0 0,1-1 0 0 0,0-1 0 0 0,0 1 0 0 0,0 0 0 0 0,1-1 0 0 0,-1 0 0 0 0,0 0 0 0 0,0 0 0 0 0,1 0 0 0 0,5-1 0 0 0,21 1-4215 0 0,-16-1 2377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 0 1908 0 0,'0'0'8829'0'0,"0"4"-8638"0"0,-1 10-36 0 0,-1-1 0 0 0,0 1 0 0 0,-8 26 0 0 0,5-26-14 0 0,1 1 1 0 0,1 1 0 0 0,1-1-1 0 0,-1 18 1 0 0,3-31-105 0 0,-1 0 0 0 0,1 1 1 0 0,0-1-1 0 0,0 0 1 0 0,1 0-1 0 0,-1 0 0 0 0,0 0 1 0 0,1 1-1 0 0,-1-1 1 0 0,1 0-1 0 0,0 0 0 0 0,0 0 1 0 0,-1 0-1 0 0,2 0 1 0 0,-1-1-1 0 0,0 1 0 0 0,0 0 1 0 0,0 0-1 0 0,1-1 1 0 0,-1 1-1 0 0,1-1 0 0 0,-1 1 1 0 0,1-1-1 0 0,0 1 0 0 0,0-1 1 0 0,-1 0-1 0 0,5 2 1 0 0,1-1-29 0 0,1 0-1 0 0,0-1 1 0 0,0 0 0 0 0,-1 0 0 0 0,1-1 0 0 0,13 0 0 0 0,-6-1-174 0 0,-1 1-168 0 0,0-2 0 0 0,0 1 0 0 0,0-2 0 0 0,0 0 0 0 0,21-8 0 0 0,32-15-4736 0 0,-37 13 18 0 0,-19 9 4097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 1 748 0 0,'0'0'10666'0'0,"0"16"-10538"0"0,-1 4-100 0 0,-1 8-8 0 0,2-1-1 0 0,4 34 0 0 0,-3-53-269 0 0,0-1 0 0 0,1 1 0 0 0,0-1 0 0 0,0 0 0 0 0,1 0 0 0 0,0 0 0 0 0,0 0-1 0 0,8 11 1 0 0,-10-16 12 0 0,1 0-1 0 0,-1-1 0 0 0,0 1 0 0 0,1-1 0 0 0,-1 1 1 0 0,1-1-1 0 0,0 0 0 0 0,-1 0 0 0 0,1 0 0 0 0,0 0 1 0 0,0 0-1 0 0,0 0 0 0 0,0 0 0 0 0,0 0 0 0 0,0-1 1 0 0,0 1-1 0 0,0-1 0 0 0,0 0 0 0 0,0 1 1 0 0,0-1-1 0 0,0 0 0 0 0,0 0 0 0 0,0 0 0 0 0,0-1 1 0 0,0 1-1 0 0,0 0 0 0 0,0-1 0 0 0,0 1 0 0 0,0-1 1 0 0,0 0-1 0 0,0 0 0 0 0,0 0 0 0 0,0 0 1 0 0,0 0-1 0 0,-1 0 0 0 0,4-2 0 0 0,6-6-302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162 25 1068 0 0,'0'0'5761'0'0,"-18"-4"-5580"0"0,-59-13-26 0 0,73 16-135 0 0,1 0-1 0 0,-1 1 1 0 0,1-1 0 0 0,-1 1-1 0 0,0 0 1 0 0,1 0-1 0 0,-1 0 1 0 0,1 0 0 0 0,-1 1-1 0 0,0-1 1 0 0,1 1-1 0 0,-4 1 1 0 0,6-1 10 0 0,-1-1-1 0 0,1 1 1 0 0,0 0 0 0 0,0-1 0 0 0,0 1-1 0 0,0 0 1 0 0,1 0 0 0 0,-1 0-1 0 0,0 0 1 0 0,0-1 0 0 0,0 1 0 0 0,1 0-1 0 0,-1 0 1 0 0,0 1 0 0 0,1-1 0 0 0,-1 0-1 0 0,1 0 1 0 0,-1 0 0 0 0,1 0 0 0 0,0 0-1 0 0,0 1 1 0 0,-1 1 0 0 0,1 0-8 0 0,0 1 1 0 0,1 0 0 0 0,-1-1-1 0 0,1 1 1 0 0,0-1-1 0 0,0 1 1 0 0,0-1 0 0 0,0 0-1 0 0,0 1 1 0 0,1-1-1 0 0,0 0 1 0 0,0 0 0 0 0,0 0-1 0 0,0 0 1 0 0,0 0-1 0 0,4 3 1 0 0,56 44 19 0 0,-50-42 50 0 0,0 1 0 0 0,0 0 0 0 0,-1 1 0 0 0,0 0 0 0 0,-1 0 0 0 0,0 1 0 0 0,0 1 0 0 0,9 15 0 0 0,-18-26-93 0 0,-1 0 0 0 0,1 0 0 0 0,0-1 0 0 0,-1 1 0 0 0,1 0 0 0 0,-1 0 0 0 0,0 0 1 0 0,1 0-1 0 0,-1-1 0 0 0,0 1 0 0 0,1 0 0 0 0,-1 0 0 0 0,0 0 0 0 0,0 0 0 0 0,0 0 0 0 0,0 0 0 0 0,0 0 0 0 0,0 0 0 0 0,0 0 0 0 0,0 0 0 0 0,0 0 1 0 0,0 0-1 0 0,0 0 0 0 0,-1 0 0 0 0,1-1 0 0 0,0 1 0 0 0,-1 0 0 0 0,1 0 0 0 0,-1 0 0 0 0,1 0 0 0 0,-1 0 0 0 0,1-1 0 0 0,-1 1 0 0 0,0 0 0 0 0,1-1 1 0 0,-1 1-1 0 0,0 0 0 0 0,1-1 0 0 0,-1 1 0 0 0,0-1 0 0 0,0 1 0 0 0,0-1 0 0 0,0 1 0 0 0,1-1 0 0 0,-1 0 0 0 0,0 1 0 0 0,0-1 0 0 0,0 0 0 0 0,0 0 1 0 0,0 1-1 0 0,0-1 0 0 0,0 0 0 0 0,0 0 0 0 0,0 0 0 0 0,0 0 0 0 0,0-1 0 0 0,0 1 0 0 0,-1 0 0 0 0,-2 0-56 0 0,0-1 0 0 0,0 1-1 0 0,-1-1 1 0 0,1 0 0 0 0,0 0 0 0 0,0 0-1 0 0,0 0 1 0 0,0-1 0 0 0,0 0-1 0 0,0 0 1 0 0,1 0 0 0 0,-6-4 0 0 0,6 3-370 0 0,0 0 0 0 0,1 0 1 0 0,-1 0-1 0 0,1 0 0 0 0,0-1 1 0 0,0 1-1 0 0,0-1 0 0 0,1 1 1 0 0,-1-1-1 0 0,1 0 0 0 0,0 1 1 0 0,0-1-1 0 0,0 0 0 0 0,1 0 1 0 0,-1 0-1 0 0,1 0 0 0 0,0 0 1 0 0,1-7-1 0 0,3-2-24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95 1 1044 0 0,'0'0'4826'0'0,"-13"5"-4653"0"0,-41 19 85 0 0,52-23-222 0 0,0 0 1 0 0,1-1-1 0 0,-1 1 0 0 0,1 0 1 0 0,-1 0-1 0 0,1 0 1 0 0,0 0-1 0 0,-1 0 1 0 0,1 0-1 0 0,0 0 0 0 0,0 0 1 0 0,-1 1-1 0 0,1-1 1 0 0,0 0-1 0 0,0 1 1 0 0,1-1-1 0 0,-1 1 0 0 0,0-1 1 0 0,0 1-1 0 0,1 0 1 0 0,-1-1-1 0 0,1 1 1 0 0,-1 0-1 0 0,1-1 0 0 0,0 1 1 0 0,0 0-1 0 0,0-1 1 0 0,0 1-1 0 0,0 0 1 0 0,0 0-1 0 0,0-1 0 0 0,1 4 1 0 0,1 1 14 0 0,0-1 0 0 0,1 0 1 0 0,-1 1-1 0 0,1-1 0 0 0,0 0 1 0 0,7 8-1 0 0,-6-8 108 0 0,39 46 651 0 0,8 10-7 0 0,-48-56-766 0 0,0 0-1 0 0,0 0 1 0 0,-1 0 0 0 0,1 1-1 0 0,-1-1 1 0 0,-1 1 0 0 0,1-1-1 0 0,-1 1 1 0 0,0 0 0 0 0,0 0-1 0 0,0 7 1 0 0,-1-11-55 0 0,0-1 0 0 0,-1 1 1 0 0,1-1-1 0 0,-1 1 0 0 0,1-1 0 0 0,-1 0 1 0 0,1 1-1 0 0,-1-1 0 0 0,0 0 0 0 0,0 1 1 0 0,1-1-1 0 0,-1 0 0 0 0,0 0 0 0 0,0 0 0 0 0,0 0 1 0 0,-1 0-1 0 0,1 0 0 0 0,0 0 0 0 0,0 0 1 0 0,0 0-1 0 0,-1 0 0 0 0,1-1 0 0 0,0 1 1 0 0,-1 0-1 0 0,1-1 0 0 0,-1 1 0 0 0,1-1 0 0 0,0 0 1 0 0,-1 1-1 0 0,1-1 0 0 0,-1 0 0 0 0,1 0 1 0 0,-1 0-1 0 0,1 0 0 0 0,-3-1 0 0 0,2 2-98 0 0,-1-1-1 0 0,1 0 1 0 0,0-1-1 0 0,-1 1 0 0 0,1 0 1 0 0,0-1-1 0 0,-1 1 1 0 0,1-1-1 0 0,0 0 0 0 0,0 1 1 0 0,0-1-1 0 0,0 0 1 0 0,0-1-1 0 0,0 1 0 0 0,0 0 1 0 0,0 0-1 0 0,0-1 1 0 0,0 1-1 0 0,0-1 0 0 0,1 0 1 0 0,-1 0-1 0 0,1 1 1 0 0,-2-4-1 0 0,2 4 56 0 0,0-2-397 0 0,-1 0 0 0 0,1 0 1 0 0,0-1-1 0 0,-1 1 0 0 0,2-1 0 0 0,-1 1 1 0 0,0 0-1 0 0,1-1 0 0 0,-1 1 0 0 0,1-1 1 0 0,0 1-1 0 0,1-7 0 0 0,3-2-165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187 1 1476 0 0,'0'0'4962'0'0,"-19"0"-4727"0"0,-57 0 52 0 0,73 0-228 0 0,1 0 0 0 0,-1 0 0 0 0,1 0 0 0 0,-1 0-1 0 0,1 0 1 0 0,-1 1 0 0 0,1-1 0 0 0,-1 1 0 0 0,1 0 0 0 0,-1 0 0 0 0,1 0 0 0 0,0 0-1 0 0,-1 0 1 0 0,1 0 0 0 0,0 0 0 0 0,0 1 0 0 0,0-1 0 0 0,0 1 0 0 0,0 0 0 0 0,0 0 0 0 0,1 0-1 0 0,-1-1 1 0 0,0 1 0 0 0,1 1 0 0 0,-1-1 0 0 0,1 0 0 0 0,0 0 0 0 0,0 1 0 0 0,0-1-1 0 0,-1 5 1 0 0,0 2 47 0 0,0 1-1 0 0,1 0 0 0 0,1 0 0 0 0,0 0 1 0 0,0 0-1 0 0,2 10 0 0 0,-1 4-147 0 0,-1-6 201 0 0,1 0 1 0 0,5 28-1 0 0,-6-42-153 0 0,1 1 0 0 0,1 0 1 0 0,-1 0-1 0 0,1-1 0 0 0,-1 1 0 0 0,1-1 0 0 0,1 0 1 0 0,-1 1-1 0 0,1-1 0 0 0,-1 0 0 0 0,1 0 0 0 0,0 0 0 0 0,7 6 1 0 0,-7-9-184 0 0,0 1-1 0 0,0 0 1 0 0,1-1 0 0 0,-1 1 0 0 0,1-1 0 0 0,-1 0 0 0 0,1 0-1 0 0,-1-1 1 0 0,1 1 0 0 0,-1-1 0 0 0,1 1 0 0 0,-1-1 0 0 0,1 0-1 0 0,0-1 1 0 0,-1 1 0 0 0,1-1 0 0 0,4-1 0 0 0,59-19-6390 0 0,-51 16 6279 0 0</inkml:trace>
  <inkml:trace contextRef="#ctx0" brushRef="#br0" timeOffset="1">219 175 780 0 0,'0'0'8212'0'0,"-112"0"-7732"0"0,91 0-324 0 0,5 0 24 0 0,5 0-96 0 0,-5 0-84 0 0,6 0-52 0 0,-1 0-104 0 0,6 0-584 0 0,-6 0-648 0 0,6-5-1228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176 1 1584 0 0,'0'0'8114'0'0,"-7"0"-7815"0"0,-5 2-201 0 0,0-1 0 0 0,0 1 0 0 0,1 1 0 0 0,-1 0 1 0 0,1 1-1 0 0,0 0 0 0 0,-18 10 0 0 0,25-11-76 0 0,-1-1 1 0 0,2 1-1 0 0,-1 0 0 0 0,0 0 0 0 0,0 0 0 0 0,1 0 1 0 0,0 1-1 0 0,0-1 0 0 0,0 1 0 0 0,0 0 0 0 0,0 0 0 0 0,1 0 1 0 0,-1 0-1 0 0,1 1 0 0 0,0-1 0 0 0,1 1 0 0 0,-1-1 0 0 0,1 1 1 0 0,0-1-1 0 0,0 1 0 0 0,0 0 0 0 0,0 9 0 0 0,1-8-14 0 0,0 1 0 0 0,1-1 1 0 0,0 1-1 0 0,0-1 0 0 0,0 0 0 0 0,0 1 0 0 0,1-1 0 0 0,0 0 0 0 0,1 0 0 0 0,-1 0 0 0 0,1 0 0 0 0,0 0 0 0 0,1-1 0 0 0,-1 0 0 0 0,1 1 0 0 0,0-1 0 0 0,1 0 0 0 0,-1-1 0 0 0,1 1 1 0 0,0-1-1 0 0,0 0 0 0 0,11 7 0 0 0,-11-8-148 0 0,1 0 0 0 0,0-1 0 0 0,1 1 0 0 0,-1-1 0 0 0,0 0 0 0 0,1-1 0 0 0,-1 1 0 0 0,1-1 0 0 0,-1-1 0 0 0,1 1 0 0 0,0-1 0 0 0,-1 0 0 0 0,13-2 0 0 0,0-2-2033 0 0,-1 0-1 0 0,1-2 1 0 0,26-10 0 0 0,-24 7 1349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195 1 708 0 0,'0'0'7359'0'0,"-16"2"-7082"0"0,-80 17 368 0 0,92-18-615 0 0,0 0 1 0 0,-1 1-1 0 0,1-1 0 0 0,0 1 0 0 0,-1 0 0 0 0,1 0 0 0 0,0 1 0 0 0,0-1 0 0 0,1 1 0 0 0,-1 0 0 0 0,1 0 1 0 0,-1 0-1 0 0,1 1 0 0 0,0-1 0 0 0,0 1 0 0 0,0 0 0 0 0,1-1 0 0 0,-1 1 0 0 0,1 0 0 0 0,0 1 0 0 0,0-1 1 0 0,1 0-1 0 0,-1 1 0 0 0,1-1 0 0 0,0 0 0 0 0,0 1 0 0 0,0 0 0 0 0,1-1 0 0 0,-1 1 0 0 0,1-1 0 0 0,1 8 0 0 0,-1-7-32 0 0,1 1 0 0 0,0-1 0 0 0,0 1-1 0 0,1-1 1 0 0,-1 0 0 0 0,1 1-1 0 0,0-1 1 0 0,1 0 0 0 0,-1 0 0 0 0,1-1-1 0 0,0 1 1 0 0,0 0 0 0 0,1-1-1 0 0,-1 0 1 0 0,1 0 0 0 0,0 0 0 0 0,0 0-1 0 0,1-1 1 0 0,-1 1 0 0 0,1-1-1 0 0,-1 0 1 0 0,1-1 0 0 0,0 1 0 0 0,0-1-1 0 0,0 0 1 0 0,7 2 0 0 0,6 0-1334 0 0,-1-1 1 0 0,1-1 0 0 0,0-1 0 0 0,0 0-1 0 0,0-1 1 0 0,19-3 0 0 0,-16 0 831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207 38 2168 0 0,'0'0'6352'0'0,"-122"-34"-6052"0"0,106 30-208 0 0,0 4-92 0 0,6 0-4 0 0,-6 0-76 0 0,5 0-348 0 0,6 0-428 0 0,0 0-208 0 0,-1 9-424 0 0,6-5-752 0 0,0 9 48 0 0,0-5 1684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16 250 2132 0 0,'0'0'4147'0'0,"0"-17"-3609"0"0,0 3-575 0 0,1-26 400 0 0,-8-63 1 0 0,-3 27-121 0 0,42 111-1156 0 0,26 39-597 0 0,-45-59 1833 0 0,0-1 0 0 0,1-1 0 0 0,1 0 0 0 0,0 0 0 0 0,22 13 0 0 0,-36-26-321 0 0,-1 1 1 0 0,1 0 0 0 0,0 0-1 0 0,0 0 1 0 0,1-1-1 0 0,-1 1 1 0 0,0 0 0 0 0,0-1-1 0 0,0 1 1 0 0,0-1-1 0 0,0 0 1 0 0,1 1 0 0 0,-1-1-1 0 0,0 0 1 0 0,0 1 0 0 0,1-1-1 0 0,-1 0 1 0 0,0 0-1 0 0,0 0 1 0 0,1 0 0 0 0,-1-1-1 0 0,0 1 1 0 0,1 0 0 0 0,-1 0-1 0 0,0-1 1 0 0,0 1-1 0 0,0-1 1 0 0,0 1 0 0 0,1-1-1 0 0,-1 1 1 0 0,0-1 0 0 0,0 0-1 0 0,0 0 1 0 0,0 1-1 0 0,0-1 1 0 0,0 0 0 0 0,0 0-1 0 0,-1 0 1 0 0,1 0 0 0 0,0 0-1 0 0,0 0 1 0 0,-1 0-1 0 0,1 0 1 0 0,-1 0 0 0 0,1-1-1 0 0,-1 1 1 0 0,1 0-1 0 0,-1-2 1 0 0,3-9-211 0 0,-1 1-1 0 0,0-1 1 0 0,-1 0-1 0 0,0-18 1 0 0,0 0-1164 0 0,9-29-2936 0 0,-5 46 3677 0 0</inkml:trace>
  <inkml:trace contextRef="#ctx0" brushRef="#br0" timeOffset="1">287 17 1836 0 0,'0'0'5711'0'0,"0"15"-4863"0"0,0 211 824 0 0,0-226-1842 0 0,1 0 0 0 0,0 0 0 0 0,-1 1 0 0 0,1-1 0 0 0,-1 0 0 0 0,1 0 0 0 0,-1 1 0 0 0,1-1 0 0 0,0 0 0 0 0,-1 0 0 0 0,1 0 0 0 0,-1 0 0 0 0,1 0 0 0 0,0 0 0 0 0,-1 0 0 0 0,1 0 0 0 0,-1 0 0 0 0,1 0 0 0 0,0-1 0 0 0,-1 1 0 0 0,1 0 0 0 0,-1 0 0 0 0,1 0 0 0 0,-1-1 0 0 0,1 1 0 0 0,-1 0 0 0 0,1-1 0 0 0,-1 1 0 0 0,1 0 0 0 0,0-1 0 0 0,18-9-3270 0 0,-8 1 2367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324 9 1384 0 0,'0'0'7399'0'0,"-21"0"-7094"0"0,-150 4 242 0 0,105-10-230 0 0,33 1-1466 0 0,1 3-3871 0 0,33 7 1744 0 0,7-1 2770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4 184 0 0,'0'0'9402'0'0,"-18"-1"-9034"0"0,-149-1 509 0 0,164 2-957 0 0,-48 6 144 0 0,49-6-322 0 0,0 0 1 0 0,0 1-1 0 0,0-1 1 0 0,0 1-1 0 0,1-1 1 0 0,-1 1-1 0 0,0 0 1 0 0,0 0-1 0 0,1 0 1 0 0,-1 0-1 0 0,0 0 0 0 0,1 0 1 0 0,-1 0-1 0 0,1 1 1 0 0,-1-1-1 0 0,1 0 1 0 0,0 1-1 0 0,0-1 1 0 0,-1 1-1 0 0,1 0 1 0 0,0-1-1 0 0,-1 3 1 0 0,2 5-2831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37 848 0 0,'0'0'8525'0'0,"-117"-24"-8393"0"0,103 22 48 0 0,-3-2-172 0 0,3 3-8 0 0,0-3 0 0 0,2 4-400 0 0,2-1-600 0 0,4 1-532 0 0,2 0-853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0 239 80 0 0,'0'0'9050'0'0,"4"-17"-8879"0"0,0-8-99 0 0,26-106 296 0 0,-29 126-342 0 0,1 0 0 0 0,-1 1-1 0 0,2 0 1 0 0,-1-1-1 0 0,0 1 1 0 0,1 0 0 0 0,0 0-1 0 0,0 0 1 0 0,0 0 0 0 0,4-3-1 0 0,-5 5-11 0 0,0 1 0 0 0,0-1 0 0 0,0 1 0 0 0,0 0 0 0 0,0-1 0 0 0,0 1 0 0 0,0 0 0 0 0,1 0 0 0 0,-1 1 0 0 0,0-1 0 0 0,1 0 0 0 0,-1 1-1 0 0,0-1 1 0 0,1 1 0 0 0,-1 0 0 0 0,1 0 0 0 0,-1 0 0 0 0,1 0 0 0 0,-1 0 0 0 0,1 0 0 0 0,3 2 0 0 0,-5-2-33 0 0,0 0 1 0 0,1 1-1 0 0,-1-1 0 0 0,0 1 1 0 0,1-1-1 0 0,-1 1 0 0 0,0-1 1 0 0,0 1-1 0 0,0 0 0 0 0,1-1 1 0 0,-1 1-1 0 0,0 0 1 0 0,0 0-1 0 0,0 0 0 0 0,0 0 1 0 0,0 0-1 0 0,-1 0 0 0 0,1 0 1 0 0,0 0-1 0 0,0 1 0 0 0,-1-1 1 0 0,1 0-1 0 0,-1 0 0 0 0,1 1 1 0 0,-1-1-1 0 0,1 0 0 0 0,-1 1 1 0 0,0-1-1 0 0,0 0 0 0 0,1 1 1 0 0,-1-1-1 0 0,0 1 0 0 0,0-1 1 0 0,-1 0-1 0 0,1 1 0 0 0,0-1 1 0 0,0 0-1 0 0,-1 1 1 0 0,1-1-1 0 0,0 0 0 0 0,-1 1 1 0 0,0-1-1 0 0,1 0 0 0 0,-2 2 1 0 0,0 1-41 0 0,0 0 0 0 0,0 0 0 0 0,-1 0 0 0 0,1-1 0 0 0,-1 1 1 0 0,0-1-1 0 0,0 1 0 0 0,0-1 0 0 0,0 0 0 0 0,-1 0 0 0 0,-7 5 1 0 0,1-4 60 0 0,0 0 0 0 0,-1-1 0 0 0,1 0 0 0 0,-1 0 0 0 0,0-1 0 0 0,-16 1 0 0 0,27-3 26 0 0,-1 0 0 0 0,1 0 0 0 0,0 1 0 0 0,0-1 0 0 0,0 0 0 0 0,-1 1 0 0 0,1-1-1 0 0,0 0 1 0 0,0 1 0 0 0,0-1 0 0 0,0 0 0 0 0,0 0 0 0 0,0 1 0 0 0,0-1 0 0 0,0 1 0 0 0,0-1-1 0 0,0 0 1 0 0,0 1 0 0 0,0-1 0 0 0,0 0 0 0 0,0 1 0 0 0,0-1 0 0 0,0 0 0 0 0,0 1 0 0 0,0-1-1 0 0,0 0 1 0 0,1 0 0 0 0,-1 1 0 0 0,0-1 0 0 0,0 0 0 0 0,0 1 0 0 0,0-1 0 0 0,1 0 0 0 0,-1 0 0 0 0,0 1-1 0 0,0-1 1 0 0,1 0 0 0 0,-1 0 0 0 0,1 1 0 0 0,7 12 95 0 0,14 7 48 0 0,0-2 0 0 0,1 0 1 0 0,0-1-1 0 0,40 20 0 0 0,-62-36-189 0 0,0-1-1 0 0,1 1 1 0 0,-1-1 0 0 0,0 0-1 0 0,1 0 1 0 0,-1 1 0 0 0,1-1-1 0 0,-1 0 1 0 0,1 0 0 0 0,-1 0-1 0 0,0 0 1 0 0,1-1 0 0 0,-1 1-1 0 0,1 0 1 0 0,-1 0-1 0 0,0-1 1 0 0,1 1 0 0 0,-1-1-1 0 0,0 0 1 0 0,0 1 0 0 0,1-1-1 0 0,-1 0 1 0 0,0 1 0 0 0,0-1-1 0 0,0 0 1 0 0,0 0-1 0 0,0 0 1 0 0,0 0 0 0 0,0 0-1 0 0,0 0 1 0 0,0-1 0 0 0,0 1-1 0 0,-1 0 1 0 0,1 0 0 0 0,0-1-1 0 0,-1 1 1 0 0,1 0 0 0 0,-1-1-1 0 0,0 1 1 0 0,1-3-1 0 0,4-8-55 0 0,-1-1-1 0 0,-1 0 1 0 0,3-16-1 0 0,-6 25 81 0 0,3-11 36 0 0,-2 5-90 0 0,1 1 0 0 0,0-1 0 0 0,1 1 0 0 0,6-18-1 0 0,-8 25 77 0 0,0 0-1 0 0,0 0 0 0 0,1 0 0 0 0,-1 0 0 0 0,0 1 0 0 0,1-1 0 0 0,-1 0 1 0 0,1 1-1 0 0,0-1 0 0 0,0 1 0 0 0,-1-1 0 0 0,1 1 0 0 0,0 0 0 0 0,0 0 0 0 0,0 0 1 0 0,0 0-1 0 0,0 0 0 0 0,1 0 0 0 0,-1 0 0 0 0,0 1 0 0 0,0-1 0 0 0,1 1 1 0 0,-1 0-1 0 0,0 0 0 0 0,3 0 0 0 0,-3 1-35 0 0,-1 0 1 0 0,1 0-1 0 0,-1 0 1 0 0,1 1-1 0 0,-1-1 0 0 0,0 0 1 0 0,0 1-1 0 0,0-1 0 0 0,0 1 1 0 0,0-1-1 0 0,0 1 1 0 0,0 0-1 0 0,0-1 0 0 0,-1 1 1 0 0,1 0-1 0 0,-1 0 0 0 0,1 0 1 0 0,0 2-1 0 0,10 42-1 0 0,-11-43 4 0 0,7 26 167 0 0,2 0 1 0 0,13 31-1 0 0,-26-61-335 0 0,0 1 0 0 0,0-1 1 0 0,0 0-1 0 0,0 0 0 0 0,1-1 0 0 0,-1 1 1 0 0,1-1-1 0 0,-5-2 0 0 0,-1 0 54 0 0,-37-14 331 0 0,-63-15 1 0 0,52 25-9405 0 0,67 8 8969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 0 2356 0 0,'0'0'6219'0'0,"0"15"-6127"0"0,0 47 42 0 0,-15 39 1877 0 0,15-99-1929 0 0,0 0 0 0 0,1 1 0 0 0,-1-1 0 0 0,1 0 0 0 0,0 0 0 0 0,0 0 1 0 0,0 0-1 0 0,0 0 0 0 0,0-1 0 0 0,0 1 0 0 0,0 0 0 0 0,0 0 1 0 0,1-1-1 0 0,-1 1 0 0 0,1-1 0 0 0,0 1 0 0 0,-1-1 0 0 0,1 1 0 0 0,0-1 1 0 0,0 0-1 0 0,-1 0 0 0 0,1 0 0 0 0,0 0 0 0 0,0 0 0 0 0,0-1 1 0 0,1 1-1 0 0,-1 0 0 0 0,3-1 0 0 0,11 4-266 0 0,0 0-1 0 0,30 1 1 0 0,-20-2-305 0 0,-19-2 63 0 0,-1-1 1 0 0,0 0 0 0 0,0 0-1 0 0,1 0 1 0 0,-1 0 0 0 0,0-1-1 0 0,10-2 1 0 0,21-10-5755 0 0,-21 8 3811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171 6 600 0 0,'0'0'5186'0'0,"-13"0"-5106"0"0,0-1-33 0 0,-4-1-4 0 0,1 0 0 0 0,-1 2-1 0 0,1 0 1 0 0,-1 1-1 0 0,-16 3 1 0 0,31-3 59 0 0,0 0 0 0 0,0 0 0 0 0,0 0-1 0 0,1 0 1 0 0,-1 1 0 0 0,0-1 0 0 0,1 0 0 0 0,-1 1 0 0 0,1 0 0 0 0,0-1 0 0 0,-1 1 0 0 0,1 0 0 0 0,0 0 0 0 0,0-1 0 0 0,0 1 0 0 0,0 0 0 0 0,0 0 0 0 0,1 0 0 0 0,-1 0 0 0 0,0 0 0 0 0,1 1-1 0 0,0-1 1 0 0,-1 0 0 0 0,1 0 0 0 0,0 3 0 0 0,0 67 911 0 0,1-47-516 0 0,-1-13-296 0 0,0 0 0 0 0,1 0 0 0 0,0 0 0 0 0,1 0 1 0 0,4 13-1 0 0,-6-23-192 0 0,1 0 1 0 0,0 0-1 0 0,-1 0 1 0 0,1 0-1 0 0,0 0 1 0 0,0 0-1 0 0,0-1 0 0 0,0 1 1 0 0,0 0-1 0 0,0 0 1 0 0,0-1-1 0 0,1 1 1 0 0,-1-1-1 0 0,1 1 1 0 0,-1-1-1 0 0,1 0 1 0 0,0 0-1 0 0,2 2 1 0 0,1-1-249 0 0,0-1 0 0 0,0 0 0 0 0,0 0 0 0 0,0-1 1 0 0,0 0-1 0 0,10 0 0 0 0,-14 0 173 0 0,11 0-1689 0 0,0 0 0 0 0,-1-1 0 0 0,1-1 0 0 0,15-3 0 0 0,-11 0 672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171 9 120 0 0,'0'0'7904'0'0,"-117"4"-8048"0"0,101-4 4 0 0,0 0-1096 0 0,5-4-1252 0 0,1-5-1527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 1 1604 0 0,'0'0'2496'0'0,"-27"42"-2652"0"0,17-37 24 0 0,5 3-272 0 0,-1-4-288 0 0,-4 5-336 0 0,4-5 256 0 0,1 0 524 0 0,0 0 52 0 0,-1 1-104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330 0 88 0 0,'0'0'4599'0'0,"-6"9"-4141"0"0,-4 7-421 0 0,4-5-151 0 0,0 0 0 0 0,-1 0 0 0 0,-1 0 0 0 0,1-1 1 0 0,-2 0-1 0 0,0-1 0 0 0,-12 12 0 0 0,17-19-237 0 0,0 1 0 0 0,0 0 0 0 0,1 1 0 0 0,-1-1 0 0 0,1 0 0 0 0,0 1-1 0 0,0 0 1 0 0,0 0 0 0 0,-3 7 0 0 0,-23 24-50 0 0,18-23 209 0 0,7-7 77 0 0</inkml:trace>
  <inkml:trace contextRef="#ctx0" brushRef="#br0" timeOffset="1">75 326 604 0 0,'0'0'2608'0'0,"-42"76"-2876"0"0,36-72-84 0 0,1 5-156 0 0,0-5-56 0 0,-1 0-88 0 0,1 5 340 0 0,0-1-28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4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234 1 372 0 0,'0'0'4115'0'0,"-3"9"-3923"0"0,0 3-145 0 0,2-8-39 0 0,1-1 0 0 0,-1 1 0 0 0,0 0 1 0 0,-1 0-1 0 0,1 0 0 0 0,-1-1 0 0 0,0 1 0 0 0,0-1 0 0 0,0 1 0 0 0,-4 5 0 0 0,-42 41-4069 0 0,43-49 3639 0 0</inkml:trace>
  <inkml:trace contextRef="#ctx0" brushRef="#br0" timeOffset="1">96 199 420 0 0,'0'0'3228'0'0,"-6"11"-3225"0"0,-1 3-5 0 0,4-7-12 0 0,-1 0 0 0 0,1 0-1 0 0,-1-1 1 0 0,-1 0 0 0 0,-5 8-1 0 0,-38 29-3175 0 0,43-35 2909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149 0 456 0 0,'0'0'6267'0'0,"-6"8"-6071"0"0,-6 8-105 0 0,-46 55-414 0 0,52-65-383 0 0,0-1 0 0 0,0 1 0 0 0,0-1 0 0 0,-15 9 0 0 0,-1 11-2011 0 0,17-20 2278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90 1 592 0 0,'0'0'2928'0'0,"-6"7"-2451"0"0,-51 61-1437 0 0,35-42-1628 0 0,17-21 2167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235 1 452 0 0,'0'0'4301'0'0,"-8"10"-4003"0"0,-37 47 327 0 0,5-7 2162 0 0,-11-2-4460 0 0,45-43 923 0 0,0 2 0 0 0,1-1 0 0 0,0 0 0 0 0,0 1 0 0 0,-6 11 0 0 0,6-11 416 0 0,1 1 0 0 0,-1-1 0 0 0,-1 0 0 0 0,1 0 1 0 0,-12 9-1 0 0,12-12 201 0 0,0-4-20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32 3796 0 0,'0'0'7625'0'0,"-4"16"-7192"0"0,0-3-344 0 0,-2 5 66 0 0,2 1-1 0 0,0-1 0 0 0,-3 39 0 0 0,8-55-124 0 0,-1 0 0 0 0,1 0 0 0 0,-1 0 0 0 0,1-1 0 0 0,0 1 0 0 0,0 0 0 0 0,0 0 0 0 0,0 0 0 0 0,0-1 0 0 0,0 1 0 0 0,0 0 0 0 0,1-1 0 0 0,-1 1 0 0 0,1-1 0 0 0,-1 0 0 0 0,1 1 0 0 0,-1-1 0 0 0,1 0 0 0 0,0 0 0 0 0,0 0 0 0 0,-1 0 0 0 0,1 0 0 0 0,0 0 0 0 0,0-1 0 0 0,0 1 0 0 0,0-1 0 0 0,0 1 0 0 0,0-1 0 0 0,4 1 0 0 0,63 4-19 0 0,-69-5-14 0 0,10 0-15 0 0,-1-1-1 0 0,1 0 1 0 0,-1-1 0 0 0,0 0 0 0 0,1 0-1 0 0,-1-1 1 0 0,0-1 0 0 0,-1 1 0 0 0,1-1-1 0 0,-1-1 1 0 0,15-9 0 0 0,-20 12-20 0 0,0 0 0 0 0,1-1 0 0 0,-1 1 0 0 0,0-1 0 0 0,0 0-1 0 0,0 0 1 0 0,-1-1 0 0 0,1 1 0 0 0,-1 0 0 0 0,0-1 0 0 0,0 1 0 0 0,0-1 0 0 0,0 0 0 0 0,0 0 0 0 0,-1 0 0 0 0,0 0 0 0 0,0 0-1 0 0,0 0 1 0 0,0 0 0 0 0,-1 0 0 0 0,1 0 0 0 0,-1 0 0 0 0,0 0 0 0 0,0-1 0 0 0,-1 1 0 0 0,1 0 0 0 0,-1 0 0 0 0,0 0 0 0 0,-2-5-1 0 0,1 5 37 0 0,0 0 0 0 0,-1 0-1 0 0,1 0 1 0 0,-1 0 0 0 0,0 0-1 0 0,0 1 1 0 0,-1 0 0 0 0,1-1-1 0 0,-1 1 1 0 0,1 0 0 0 0,-1 0-1 0 0,0 1 1 0 0,0-1 0 0 0,-1 1-1 0 0,1 0 1 0 0,0 0 0 0 0,-1 1-1 0 0,1-1 1 0 0,-1 1 0 0 0,1 0-1 0 0,-1 0 1 0 0,0 0 0 0 0,1 1-1 0 0,-10-1 1 0 0,8 1-298 0 0,0 0 0 0 0,1 0 0 0 0,-1 0 0 0 0,0 0 1 0 0,0 1-1 0 0,0 0 0 0 0,1 0 0 0 0,-1 1 0 0 0,0-1 0 0 0,1 1 0 0 0,0 1 0 0 0,-1-1 0 0 0,1 1 0 0 0,0 0 0 0 0,0 0 1 0 0,0 0-1 0 0,1 1 0 0 0,-1-1 0 0 0,-6 8 0 0 0,2 6-2374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117 1 644 0 0,'0'0'763'0'0,"-5"8"-756"0"0,-31 43-6 0 0,-3 0 2484 0 0,3-17-6025 0 0,35-30 3181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276 0 396 0 0,'0'0'969'0'0,"-7"13"-907"0"0,-25 39-74 0 0,-9 2-146 0 0,-2 5 960 0 0,40-53-757 0 0,-1-1 0 0 0,0 0-1 0 0,-1 0 1 0 0,1 0 0 0 0,-1 0-1 0 0,0-1 1 0 0,-11 8 0 0 0,-22 30 382 0 0,27-32-892 0 0,1 0 0 0 0,0 1 0 0 0,0 1 1 0 0,1-1-1 0 0,-9 15 0 0 0,17-21 411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54 1 844 0 0,'0'0'3351'0'0,"-5"10"-3745"0"0,-17 33 252 0 0,22-41 52 0 0,0-1 0 0 0,0 0 0 0 0,-1 0 0 0 0,1 0 0 0 0,-1 0 0 0 0,1 0 0 0 0,-1 0 1 0 0,1 0-1 0 0,-1 0 0 0 0,1 0 0 0 0,-1 0 0 0 0,0 0 0 0 0,0 0 0 0 0,1 0 0 0 0,-1 0 0 0 0,0 0 0 0 0,0-1 1 0 0,0 1-1 0 0,0 0 0 0 0,-2 0 0 0 0,-4 5-1377 0 0,3-1 1164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171 13 108 0 0,'0'0'1146'0'0,"21"-13"892"0"0,-19 18-1433 0 0,-1 3 3543 0 0,-5 2-4592 0 0,-36 50 64 0 0,-52 60 0 0 0,89-116-91 0 0,0 0-1 0 0,0-1 0 0 0,-1 1 1 0 0,0-1-1 0 0,1 1 1 0 0,-1-1-1 0 0,0 0 0 0 0,-1 0 1 0 0,1-1-1 0 0,-6 3 0 0 0,9-4 418 0 0,0-1 0 0 0,1 0 0 0 0,-1 0 0 0 0,0 1 0 0 0,1-1 0 0 0,-1 0-1 0 0,1 1 1 0 0,-1-1 0 0 0,1 1 0 0 0,-1-1 0 0 0,1 1 0 0 0,-1-1 0 0 0,1 1-1 0 0,0-1 1 0 0,-1 1 0 0 0,1-1 0 0 0,-1 1 0 0 0,1-1 0 0 0,0 1 0 0 0,0 0 0 0 0,-1-1-1 0 0,1 1 1 0 0,0 0 0 0 0,0 0-299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64 1 1148 0 0,'0'0'6007'0'0,"-5"21"-6418"0"0,-15-4 299 0 0,15-12-791 0 0,0 1 0 0 0,0-1 0 0 0,0 1 0 0 0,0 0 0 0 0,1 1 0 0 0,-5 8 0 0 0,8-10 593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5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207 0 1248 0 0,'0'0'1244'0'0,"-32"38"-3268"0"0</inkml:trace>
  <inkml:trace contextRef="#ctx0" brushRef="#br0" timeOffset="1">64 149 1004 0 0,'0'0'2480'0'0,"-32"59"-3104"0"0,27-55-368 0 0,-6 0 196 0 0,6 5 380 0 0,-1-5 116 0 0,1 4-40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85 1 1160 0 0,'0'0'2596'0'0,"-37"63"-2648"0"0,32-58-52 0 0,0-1 0 0 0,-6 4-16 0 0,6-4-440 0 0,-1 1-208 0 0,1-1-16 0 0,0 4 252 0 0,-1-3 128 0 0,6 3 77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309 0 236 0 0,'0'0'4991'0'0,"-7"14"-5106"0"0,3-7 71 0 0,-2 5-72 0 0,0 0 0 0 0,-1 0 0 0 0,0-1 0 0 0,-1 0 0 0 0,0 0 1 0 0,-18 17-1 0 0,22-24-299 0 0,0 0 0 0 0,0 1 1 0 0,0-1-1 0 0,1 1 1 0 0,-1 0-1 0 0,1 0 0 0 0,-4 9 1 0 0,-3 4-220 0 0,5-9 380 0 0</inkml:trace>
  <inkml:trace contextRef="#ctx0" brushRef="#br0" timeOffset="1">123 271 212 0 0,'0'0'5331'0'0,"-5"9"-5190"0"0,-6 13-243 0 0,4-8 59 0 0,0 0 1 0 0,-1 0-1 0 0,-1 0 1 0 0,0-1-1 0 0,-20 23 1 0 0,-3 2-4773 0 0,27-30 4491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229 1 52 0 0,'0'0'4164'0'0,"-32"55"-4308"0"0,27-51-12 0 0,0 0-560 0 0,-1 5 52 0 0,-4-1-144 0 0,5-3 24 0 0,-1 3 456 0 0,1-4-128 0 0</inkml:trace>
  <inkml:trace contextRef="#ctx0" brushRef="#br0" timeOffset="1">1 301 148 0 0,'0'0'860'0'0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274 89 1800 0 0,'0'-3'6887'0'0,"-1"37"-6785"0"0,0 0 0 0 0,-12 62 0 0 0,11-81-96 0 0,0-1 1 0 0,1 0-1 0 0,1 1 1 0 0,2 16 0 0 0,0 23 151 0 0,-2-53 370 0 0,5-44-679 0 0,-10-109 159 0 0,-1 35 455 0 0,6 116-358 0 0,0 6 2157 0 0,-22 4-1748 0 0,-1-2 0 0 0,-39 9 1 0 0,54-15-581 0 0,0 1 0 0 0,0-1 0 0 0,0-1 0 0 0,0 1 0 0 0,0-2 0 0 0,0 1 0 0 0,0-1 0 0 0,0 0 0 0 0,0 0 0 0 0,0-1 0 0 0,-13-5 0 0 0,18 5-97 0 0,0 0 0 0 0,1 1 0 0 0,0-1 0 0 0,-1 0 1 0 0,1-1-1 0 0,0 1 0 0 0,0 0 0 0 0,0-1 0 0 0,0 1 0 0 0,1-1 1 0 0,-1 1-1 0 0,1-1 0 0 0,-1 0 0 0 0,1 0 0 0 0,0 1 1 0 0,0-1-1 0 0,0 0 0 0 0,1 0 0 0 0,-2-6 0 0 0,2 7-289 0 0,0-1 0 0 0,0 0 0 0 0,0 1-1 0 0,0-1 1 0 0,0 1 0 0 0,0-1 0 0 0,1 1-1 0 0,-1-1 1 0 0,1 1 0 0 0,0-1 0 0 0,-1 1-1 0 0,1-1 1 0 0,0 1 0 0 0,3-4 0 0 0,10-7-2657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39 102 1244 0 0,'0'0'2128'0'0,"-25"13"-1786"0"0,12-5 6188 0 0,185-15-7056 0 0,-88 2-612 0 0,105 8 1 0 0,-33 1-492 0 0,28 4 1177 0 0,-118-3 864 0 0,73-4 0 0 0,-67-2 346 0 0,-50-1 1139 0 0,-40-1-13 0 0,1 4-1843 0 0,1 1-1 0 0,-1 0 1 0 0,1 2-1 0 0,0 0 1 0 0,0 0-1 0 0,-23 11 1 0 0,7 14 598 0 0,9-8 90 0 0,-13 12-632 0 0,35-30-136 0 0,0 0 1 0 0,0 1-1 0 0,-1-1 1 0 0,1 0-1 0 0,-1 0 1 0 0,0 0 0 0 0,0 0-1 0 0,0 0 1 0 0,-4 4-1 0 0,1-2-917 0 0,24-24 891 0 0,-2 3 151 0 0,0 1 0 0 0,2 1 0 0 0,-1 1 0 0 0,2 1 0 0 0,0 1 0 0 0,0 0 0 0 0,26-9 0 0 0,-44 19-78 0 0,10-4 31 0 0,0 0 0 0 0,0 0-1 0 0,1 1 1 0 0,0 1 0 0 0,18-3-1 0 0,-31 6 54 0 0,-56-17 594 0 0,-51-21-555 0 0,42-4-159 0 0,50 33 267 0 0,-3-2-708 0 0,9 8-4075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 1 5004 0 0,'0'0'3278'0'0,"-2"9"-3180"0"0,-1 1-82 0 0,-4 11 26 0 0,1 2-1 0 0,1-1 0 0 0,1 1 0 0 0,-1 25 1 0 0,5-46-53 0 0,0 0 1 0 0,1 1 0 0 0,-1-1 0 0 0,0 0 0 0 0,1 0 0 0 0,-1 0-1 0 0,1 1 1 0 0,0-1 0 0 0,0 0 0 0 0,0 0 0 0 0,0 0-1 0 0,0 0 1 0 0,0 0 0 0 0,0 0 0 0 0,1-1 0 0 0,-1 1-1 0 0,1 0 1 0 0,-1-1 0 0 0,1 1 0 0 0,0-1 0 0 0,0 1-1 0 0,0-1 1 0 0,-1 0 0 0 0,1 0 0 0 0,0 0 0 0 0,0 0-1 0 0,1 0 1 0 0,-1 0 0 0 0,0 0 0 0 0,0-1 0 0 0,0 1-1 0 0,1-1 1 0 0,-1 1 0 0 0,0-1 0 0 0,0 0 0 0 0,1 0-1 0 0,-1 0 1 0 0,0 0 0 0 0,0-1 0 0 0,1 1 0 0 0,-1-1 0 0 0,0 1-1 0 0,0-1 1 0 0,0 0 0 0 0,0 0 0 0 0,0 0 0 0 0,0 0-1 0 0,0 0 1 0 0,0 0 0 0 0,0 0 0 0 0,0-1 0 0 0,0 1-1 0 0,-1-1 1 0 0,1 1 0 0 0,0-1 0 0 0,-1 0 0 0 0,0 1-1 0 0,1-1 1 0 0,-1 0 0 0 0,0 0 0 0 0,1-3 0 0 0,5-7-63 0 0,-1 0 0 0 0,0-1 1 0 0,-1 0-1 0 0,-1 0 0 0 0,0 0 1 0 0,0 0-1 0 0,-1-1 0 0 0,-1 1 1 0 0,1-26-1 0 0,-3 38 364 0 0,-10 36 245 0 0,5 8-24 0 0,2 0 0 0 0,2 0-1 0 0,8 74 1 0 0,-1 16 311 0 0,-5-131-841 0 0,-1 0 0 0 0,0 0 0 0 0,0 0 0 0 0,0 1 0 0 0,0-1 0 0 0,-1 0-1 0 0,1 0 1 0 0,0 0 0 0 0,-1 0 0 0 0,0 0 0 0 0,1 0 0 0 0,-1 0 0 0 0,0 0 0 0 0,0 0 0 0 0,0-1 0 0 0,0 1 0 0 0,0 0 0 0 0,-1-1 0 0 0,1 1 0 0 0,0 0 0 0 0,-1-1 0 0 0,0 0 0 0 0,1 1 0 0 0,-1-1-1 0 0,0 0 1 0 0,1 0 0 0 0,-1 0 0 0 0,0 0 0 0 0,0 0 0 0 0,0 0 0 0 0,0 0 0 0 0,0-1 0 0 0,-4 2 0 0 0,3-2-154 0 0,0 0-1 0 0,0 0 1 0 0,0-1 0 0 0,-1 1-1 0 0,1-1 1 0 0,0 1 0 0 0,0-1 0 0 0,0 0-1 0 0,0 0 1 0 0,0-1 0 0 0,0 1-1 0 0,0-1 1 0 0,0 1 0 0 0,1-1-1 0 0,-1 0 1 0 0,0 0 0 0 0,1 0 0 0 0,0 0-1 0 0,-1-1 1 0 0,1 1 0 0 0,0 0-1 0 0,-2-4 1 0 0,-6-10-2672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3487 1690 984 0 0,'0'0'1008'0'0,"-10"-5"3209"0"0,8 3-4241 0 0,0 1 1 0 0,1 0 0 0 0,-1 0-1 0 0,0 0 1 0 0,0 0 0 0 0,0 0 0 0 0,0 0-1 0 0,0 0 1 0 0,0 1 0 0 0,0-1-1 0 0,0 1 1 0 0,-2-1 0 0 0,-1 0 57 0 0,-622-281 1283 0 0,399 167-1198 0 0,106 56-119 0 0,-202-102 141 0 0,-164-85 18 0 0,418 208-161 0 0,-67-34-12 0 0,-162-76 17 0 0,205 99 6 0 0,-161-92-14 0 0,111 60-53 0 0,70 43 64 0 0,-2 4 301 0 0,-30-13-167 0 0,52 27-166 0 0,24 10 34 0 0,-44-23 1 0 0,38 16 9 0 0,-43-14 0 0 0,28 12-82 0 0,41 14 48 0 0,-11 1 15 0 0,20 4-6 0 0,-9-6 19 0 0,-5-2 29 0 0,15 8-37 0 0,0 0 0 0 0,0 0 1 0 0,-1 0-1 0 0,1 0 0 0 0,0 0 0 0 0,0 0 0 0 0,0 0 0 0 0,0 0 0 0 0,0 0 0 0 0,-1 0 0 0 0,1-1 0 0 0,0 1 0 0 0,0 0 1 0 0,0 0-1 0 0,0 0 0 0 0,0 0 0 0 0,0 0 0 0 0,-1 0 0 0 0,1 0 0 0 0,0-1 0 0 0,0 1 0 0 0,0 0 0 0 0,0 0 0 0 0,0 0 0 0 0,0 0 1 0 0,0 0-1 0 0,0-1 0 0 0,0 1 0 0 0,0 0 0 0 0,0 0 0 0 0,0 0 0 0 0,0 0 0 0 0,0-1 0 0 0,0 1 0 0 0,0 0 0 0 0,0 0 0 0 0,0 0 1 0 0,0 0-1 0 0,0-1 0 0 0,0 1 0 0 0,0 0 0 0 0,0 0 0 0 0,0 0 0 0 0,0 0 0 0 0,0-1 0 0 0,0 1 0 0 0,0 0 0 0 0,0 0 0 0 0,0 0 1 0 0,1 0-1 0 0,-1 0 0 0 0,0 0 0 0 0,0-1 0 0 0,0 1 0 0 0,0 0 0 0 0,0 0 0 0 0,0 0 0 0 0,1 0 0 0 0,-2 0-25 0 0,-15 1-219 0 0,16-1 143 0 0,0 0 1 0 0,0 0 0 0 0,0 0 0 0 0,0 1 0 0 0,1-1 0 0 0,-1 0 0 0 0,0 0-1 0 0,0 0 1 0 0,0 0 0 0 0,0 0 0 0 0,0 1 0 0 0,0-1 0 0 0,0 0 0 0 0,0 0-1 0 0,0 0 1 0 0,1 0 0 0 0,-1 0 0 0 0,0 1 0 0 0,0-1 0 0 0,0 0 0 0 0,0 0-1 0 0,0 0 1 0 0,0 0 0 0 0,0 1 0 0 0,0-1 0 0 0,0 0 0 0 0,0 0 0 0 0,0 0-1 0 0,0 0 1 0 0,-1 1 0 0 0,1-1 0 0 0,0 0 0 0 0,0 0 0 0 0,0 0 0 0 0,0 0-1 0 0,0 1 1 0 0,0-1 0 0 0,0 0 0 0 0,0 0 0 0 0,0 0 0 0 0,-1 0 0 0 0,1 0-1 0 0,0 0 1 0 0,0 1 0 0 0,0-1 0 0 0,0 0 0 0 0,0 0 0 0 0,0 0 0 0 0,-1 0-1 0 0,1 0 1 0 0,0 0 0 0 0,0 0 0 0 0,0 0 0 0 0,0 0 0 0 0,-1 0 0 0 0,13 2-2109 0 0,-5-12 1760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20 468 0 0,'0'0'11312'0'0,"0"0"-11348"0"0,-4 0 21 0 0,3 0-2 0 0,-9 8-373 0 0,-6 39 1596 0 0,16-45-1210 0 0,1 1 0 0 0,0-1 0 0 0,0 0 0 0 0,0 0 0 0 0,0 0 0 0 0,0 0 0 0 0,1 0 0 0 0,-1 0 0 0 0,1 0 0 0 0,-1 0 0 0 0,1 0 0 0 0,0 0 0 0 0,-1-1 0 0 0,1 1 0 0 0,0-1 0 0 0,0 0 0 0 0,0 1 0 0 0,0-1 0 0 0,0 0 0 0 0,1 0 0 0 0,-1 0-1 0 0,0 0 1 0 0,0-1 0 0 0,1 1 0 0 0,-1-1 0 0 0,0 1 0 0 0,1-1 0 0 0,-1 0 0 0 0,3 0 0 0 0,-3 1-24 0 0,0-1 0 0 0,0 0 1 0 0,0 1-1 0 0,0-1 0 0 0,0 0 0 0 0,0 0 0 0 0,0 0 0 0 0,0-1 0 0 0,-1 1 0 0 0,1 0 1 0 0,0-1-1 0 0,0 1 0 0 0,0-1 0 0 0,0 1 0 0 0,-1-1 0 0 0,1 0 0 0 0,0 0 0 0 0,-1 0 1 0 0,1 0-1 0 0,0 0 0 0 0,-1 0 0 0 0,1-1 0 0 0,-1 1 0 0 0,0 0 0 0 0,1-1 1 0 0,-1 1-1 0 0,0-1 0 0 0,0 1 0 0 0,0-1 0 0 0,0 0 0 0 0,0 1 0 0 0,0-1 0 0 0,-1 0 1 0 0,1 0-1 0 0,0 1 0 0 0,-1-1 0 0 0,0 0 0 0 0,1 0 0 0 0,-1-3 0 0 0,0 3 12 0 0,1 0 0 0 0,-1 0-1 0 0,0 0 1 0 0,-1 0 0 0 0,1 0-1 0 0,0 0 1 0 0,0 0 0 0 0,-1 0-1 0 0,0 0 1 0 0,1 0 0 0 0,-1 0-1 0 0,0 0 1 0 0,0 0 0 0 0,0 1-1 0 0,0-1 1 0 0,0 0 0 0 0,0 1-1 0 0,0-1 1 0 0,-2-1 0 0 0,1 2 28 0 0,0 0 0 0 0,0 0 1 0 0,0 0-1 0 0,-1 0 1 0 0,1 1-1 0 0,0-1 1 0 0,0 1-1 0 0,0 0 0 0 0,-1 0 1 0 0,1 0-1 0 0,0 0 1 0 0,0 0-1 0 0,-1 0 1 0 0,1 0-1 0 0,0 1 0 0 0,0-1 1 0 0,0 1-1 0 0,-3 0 1 0 0,3 0 28 0 0,0 0-1 0 0,1 0 1 0 0,-1 0 0 0 0,1 0 0 0 0,-1 1 0 0 0,1-1 0 0 0,0 0-1 0 0,-1 1 1 0 0,1-1 0 0 0,0 1 0 0 0,0-1 0 0 0,0 1 0 0 0,0-1-1 0 0,0 1 1 0 0,0 0 0 0 0,1-1 0 0 0,-1 1 0 0 0,0 0 0 0 0,1 0 0 0 0,0 0-1 0 0,-1 0 1 0 0,1-1 0 0 0,0 1 0 0 0,0 0 0 0 0,0 0 0 0 0,0 0-1 0 0,0 0 1 0 0,0 0 0 0 0,1 3 0 0 0,-1-2-38 0 0,1-2-5 0 0,-1-1 0 0 0,0 1-1 0 0,1 0 1 0 0,-1-1 0 0 0,0 1-1 0 0,1 0 1 0 0,-1-1 0 0 0,1 1-1 0 0,-1-1 1 0 0,0 1 0 0 0,1-1-1 0 0,0 1 1 0 0,-1-1 0 0 0,1 1-1 0 0,-1-1 1 0 0,1 1-1 0 0,0-1 1 0 0,-1 0 0 0 0,1 1-1 0 0,-1-1 1 0 0,1 0 0 0 0,0 0-1 0 0,0 1 1 0 0,-1-1 0 0 0,1 0-1 0 0,0 0 1 0 0,-1 0 0 0 0,1 0-1 0 0,0 0 1 0 0,0 0 0 0 0,-1 0-1 0 0,1 0 1 0 0,0 0 0 0 0,0 0-1 0 0,-1-1 1 0 0,1 1 0 0 0,0 0-1 0 0,-1 0 1 0 0,1-1 0 0 0,1 0-1 0 0,26-11-839 0 0,-26 10 828 0 0,-1 0-1 0 0,0 0 1 0 0,0 0-1 0 0,-1 0 1 0 0,1 0-1 0 0,0 0 1 0 0,-1 0-1 0 0,1 0 0 0 0,-1 0 1 0 0,1 0-1 0 0,-1 0 1 0 0,0-1-1 0 0,0 1 1 0 0,0 0-1 0 0,0 0 1 0 0,-1 0-1 0 0,1 0 1 0 0,-1 0-1 0 0,0-4 1 0 0,0 5 16 0 0,0-1 1 0 0,0 1-1 0 0,1 0 1 0 0,-1 0-1 0 0,0 0 1 0 0,0 1-1 0 0,0-1 1 0 0,0 0-1 0 0,0 0 1 0 0,0 0 0 0 0,-1 1-1 0 0,1-1 1 0 0,0 1-1 0 0,0-1 1 0 0,0 1-1 0 0,-1-1 1 0 0,1 1-1 0 0,0-1 1 0 0,0 1-1 0 0,-1 0 1 0 0,1 0-1 0 0,0 0 1 0 0,-1 0 0 0 0,1 0-1 0 0,0 0 1 0 0,-1 0-1 0 0,1 0 1 0 0,0 1-1 0 0,0-1 1 0 0,-1 0-1 0 0,1 1 1 0 0,0-1-1 0 0,0 1 1 0 0,-1-1-1 0 0,-1 2 1 0 0,2-1 33 0 0,0-1 0 0 0,-1 1 1 0 0,1 0-1 0 0,0-1 0 0 0,-1 1 0 0 0,1 0 0 0 0,0 0 0 0 0,0 0 1 0 0,0 0-1 0 0,0 0 0 0 0,0 0 0 0 0,0 1 0 0 0,0-1 0 0 0,0 0 1 0 0,0 0-1 0 0,1 1 0 0 0,-1-1 0 0 0,0 0 0 0 0,1 1 1 0 0,-1-1-1 0 0,1 1 0 0 0,-1-1 0 0 0,1 1 0 0 0,0-1 0 0 0,0 0 1 0 0,0 1-1 0 0,0 0 0 0 0,0-1 0 0 0,0 1 0 0 0,0-1 0 0 0,0 0 1 0 0,1 4-1 0 0,-1 3 5 0 0,1-7-47 0 0,-1-1 1 0 0,1 1 0 0 0,-1-1-1 0 0,1 0 1 0 0,-1 1 0 0 0,1-1 0 0 0,0 1-1 0 0,-1-1 1 0 0,1 0 0 0 0,-1 0-1 0 0,1 1 1 0 0,0-1 0 0 0,-1 0 0 0 0,1 0-1 0 0,0 0 1 0 0,0 1 0 0 0,-1-1-1 0 0,1 0 1 0 0,0 0 0 0 0,-1 0-1 0 0,1 0 1 0 0,0-1 0 0 0,-1 1 0 0 0,1 0-1 0 0,0 0 1 0 0,-1 0 0 0 0,1 0-1 0 0,0-1 1 0 0,-1 1 0 0 0,1 0 0 0 0,0-1-1 0 0,0 0 1 0 0,24-10-232 0 0,-23 8 222 0 0,-1 0 0 0 0,1 0 1 0 0,-1 0-1 0 0,0 0 0 0 0,0 0 0 0 0,0 0 0 0 0,0 0 0 0 0,-1-1 0 0 0,1 1 0 0 0,-1 0 0 0 0,0-1 0 0 0,0 1 0 0 0,0-4 0 0 0,0 6 14 0 0,0 0 0 0 0,-1 0 0 0 0,1-1 0 0 0,0 1 0 0 0,-1 0 1 0 0,1 0-1 0 0,-1 0 0 0 0,1 0 0 0 0,-1 0 0 0 0,1 1 0 0 0,-1-1 0 0 0,0 0 0 0 0,0 0 0 0 0,1 0 0 0 0,-1 0 0 0 0,0 1 0 0 0,0-1 0 0 0,0 0 0 0 0,0 1 0 0 0,0-1 0 0 0,0 1 0 0 0,0-1 0 0 0,0 1 0 0 0,0-1 0 0 0,0 1 1 0 0,0 0-1 0 0,0-1 0 0 0,0 1 0 0 0,0 0 0 0 0,0 0 0 0 0,0 0 0 0 0,0 0 0 0 0,0 0 0 0 0,0 0 0 0 0,-1 0 0 0 0,1 0 0 0 0,0 0 0 0 0,0 1 0 0 0,0-1 0 0 0,0 0 0 0 0,0 1 0 0 0,-1 0 0 0 0,-1 0 57 0 0,0 1 0 0 0,1 0 0 0 0,0 0 0 0 0,-1 0 0 0 0,1 0 0 0 0,0 0-1 0 0,0 1 1 0 0,0-1 0 0 0,0 0 0 0 0,1 1 0 0 0,-1 0 0 0 0,1-1 0 0 0,-1 1-1 0 0,1 0 1 0 0,0 0 0 0 0,0 0 0 0 0,0 0 0 0 0,1 0 0 0 0,-1 0 0 0 0,1 0 0 0 0,-1 0-1 0 0,1 0 1 0 0,0 0 0 0 0,0 0 0 0 0,1 0 0 0 0,-1 0 0 0 0,0 0 0 0 0,1 0-1 0 0,1 5 1 0 0,0-7-64 0 0,-1 1 0 0 0,1 0-1 0 0,-1-1 1 0 0,1 1-1 0 0,0-1 1 0 0,0 0 0 0 0,-1 0-1 0 0,1 1 1 0 0,0-1-1 0 0,0 0 1 0 0,0-1 0 0 0,0 1-1 0 0,0 0 1 0 0,1 0-1 0 0,-1-1 1 0 0,0 0 0 0 0,0 1-1 0 0,0-1 1 0 0,0 0-1 0 0,1 0 1 0 0,-1 0 0 0 0,0 0-1 0 0,0 0 1 0 0,0-1 0 0 0,1 1-1 0 0,1-1 1 0 0,-2 0-31 0 0,0 1-1 0 0,0-1 1 0 0,0 1 0 0 0,0-1 0 0 0,0 0 0 0 0,-1 0-1 0 0,1 0 1 0 0,0 0 0 0 0,0 0 0 0 0,-1 0 0 0 0,1 0 0 0 0,-1 0-1 0 0,1-1 1 0 0,-1 1 0 0 0,1-1 0 0 0,-1 1 0 0 0,0-1 0 0 0,0 1-1 0 0,0-1 1 0 0,0 0 0 0 0,0 1 0 0 0,0-1 0 0 0,0 0 0 0 0,0 0-1 0 0,-1 0 1 0 0,1 0 0 0 0,-1 0 0 0 0,1-4 0 0 0,-1 4 23 0 0,0-1 1 0 0,0 1-1 0 0,0 0 1 0 0,-1-1-1 0 0,1 1 1 0 0,-1-1-1 0 0,1 1 1 0 0,-1 0-1 0 0,0-1 0 0 0,0 1 1 0 0,0 0-1 0 0,0 0 1 0 0,-3-4-1 0 0,3 5 35 0 0,0 0 0 0 0,0 0 0 0 0,0 0 0 0 0,0 1 0 0 0,0-1-1 0 0,0 0 1 0 0,0 1 0 0 0,0-1 0 0 0,-1 1 0 0 0,1-1 0 0 0,0 1-1 0 0,0-1 1 0 0,-1 1 0 0 0,1 0 0 0 0,0 0 0 0 0,-1 0-1 0 0,1 0 1 0 0,0 0 0 0 0,-1 0 0 0 0,1 0 0 0 0,0 0 0 0 0,0 0-1 0 0,-1 1 1 0 0,1-1 0 0 0,0 0 0 0 0,-1 1 0 0 0,1-1 0 0 0,-2 2-1 0 0,1 0 18 0 0,-1 0-1 0 0,1 0 1 0 0,-1 0 0 0 0,1 0-1 0 0,0 0 1 0 0,0 1-1 0 0,0-1 1 0 0,0 1-1 0 0,0 0 1 0 0,0 0-1 0 0,1-1 1 0 0,0 1 0 0 0,-1 0-1 0 0,1 0 1 0 0,0 0-1 0 0,0 0 1 0 0,1 1-1 0 0,-1-1 1 0 0,1 0-1 0 0,-1 0 1 0 0,1 0 0 0 0,0 1-1 0 0,0-1 1 0 0,1 0-1 0 0,-1 0 1 0 0,1 4-1 0 0,0-5-50 0 0,1-1 0 0 0,-1 0-1 0 0,0 0 1 0 0,0 0 0 0 0,1 0 0 0 0,-1-1-1 0 0,1 1 1 0 0,-1 0 0 0 0,1-1-1 0 0,-1 1 1 0 0,1 0 0 0 0,-1-1-1 0 0,1 0 1 0 0,-1 1 0 0 0,1-1 0 0 0,-1 0-1 0 0,1 0 1 0 0,0 0 0 0 0,-1 0-1 0 0,1 0 1 0 0,-1 0 0 0 0,4-1 0 0 0,-2 1-46 0 0,-1-1 0 0 0,1 1 0 0 0,0-1 1 0 0,-1 1-1 0 0,1-1 0 0 0,-1 0 0 0 0,1 0 1 0 0,-1 0-1 0 0,1-1 0 0 0,3-1 0 0 0,-5 2 39 0 0,0 0-1 0 0,0 0 1 0 0,0 0-1 0 0,0-1 0 0 0,0 1 1 0 0,0 0-1 0 0,0 0 1 0 0,0-1-1 0 0,-1 1 1 0 0,1 0-1 0 0,0-1 0 0 0,-1 1 1 0 0,1-1-1 0 0,-1 1 1 0 0,1-1-1 0 0,-1 1 0 0 0,0-1 1 0 0,0 1-1 0 0,1-1 1 0 0,-1 1-1 0 0,0-1 1 0 0,-1 1-1 0 0,1-1 0 0 0,0 0 1 0 0,0 1-1 0 0,-1-1 1 0 0,1 1-1 0 0,-1-1 1 0 0,1 1-1 0 0,-1 0 0 0 0,0-3 1 0 0,-1 3 37 0 0,0-1-1 0 0,0 0 1 0 0,-1 1 0 0 0,1-1 0 0 0,0 1 0 0 0,-1 0-1 0 0,1 0 1 0 0,0 0 0 0 0,-1 0 0 0 0,1 0 0 0 0,-1 0-1 0 0,1 1 1 0 0,-1-1 0 0 0,0 1 0 0 0,1 0 0 0 0,-1 0 0 0 0,-4 0-1 0 0,6 0 19 0 0,0 0-1 0 0,0 0 0 0 0,0 0 0 0 0,0 0 0 0 0,0 0 1 0 0,0 1-1 0 0,0-1 0 0 0,0 0 0 0 0,0 1 1 0 0,0-1-1 0 0,0 1 0 0 0,0-1 0 0 0,0 1 0 0 0,0-1 1 0 0,0 1-1 0 0,1-1 0 0 0,-1 1 0 0 0,0 0 1 0 0,0 0-1 0 0,0-1 0 0 0,1 1 0 0 0,-1 0 0 0 0,0 0 1 0 0,1 0-1 0 0,-1 0 0 0 0,0 1 0 0 0,0 1 29 0 0,1 0-1 0 0,-1-1 1 0 0,0 1-1 0 0,1 0 0 0 0,-1 0 1 0 0,1 0-1 0 0,0 0 1 0 0,0 0-1 0 0,0 0 0 0 0,1 3 1 0 0,0-2-47 0 0,-1 1 1 0 0,1 0 0 0 0,0 0 0 0 0,1-1-1 0 0,-1 1 1 0 0,1 0 0 0 0,0-1 0 0 0,0 0-1 0 0,1 1 1 0 0,-1-1 0 0 0,1 0 0 0 0,4 6-1 0 0,-5-10-439 0 0,0 0 0 0 0,0 0 0 0 0,0 1 0 0 0,0-1 0 0 0,0 0-1 0 0,-1-1 1 0 0,1 1 0 0 0,0 0 0 0 0,0 0 0 0 0,0-1 0 0 0,0 1 0 0 0,-1-1-1 0 0,1 0 1 0 0,0 1 0 0 0,-1-1 0 0 0,4-2 0 0 0,0 1-1215 0 0,10-6-3019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8 1456 0 0,'0'0'10697'0'0,"-22"-1"-11876"0"0,18 0 1174 0 0,0-1-1 0 0,0 1 0 0 0,0 0 1 0 0,0 1-1 0 0,0-1 0 0 0,0 1 0 0 0,0-1 1 0 0,-1 1-1 0 0,1 1 0 0 0,0-1 1 0 0,0 1-1 0 0,0-1 0 0 0,0 1 0 0 0,0 0 1 0 0,0 1-1 0 0,0-1 0 0 0,0 1 1 0 0,0-1-1 0 0,0 1 0 0 0,1 0 1 0 0,-7 5-1 0 0,1 0-16 0 0,1 0 1 0 0,0 1-1 0 0,0-1 0 0 0,1 2 1 0 0,0-1-1 0 0,-10 17 0 0 0,14-16 54 0 0,0 0-1 0 0,1 0 0 0 0,1 0 0 0 0,-1 0 1 0 0,1 0-1 0 0,1 1 0 0 0,0 16 0 0 0,0-19-26 0 0,6 59-203 0 0,-5-62 185 0 0,0 0 1 0 0,0 0-1 0 0,0-1 1 0 0,1 1-1 0 0,0 0 1 0 0,-1-1-1 0 0,2 1 1 0 0,-1-1 0 0 0,0 1-1 0 0,0-1 1 0 0,1 0-1 0 0,0 0 1 0 0,5 4-1 0 0,-1-3 83 0 0,1-1 0 0 0,0 0 1 0 0,0-1-1 0 0,1 0 0 0 0,-1 0 0 0 0,0-1 0 0 0,1 0 0 0 0,-1 0 0 0 0,1-1 0 0 0,-1 0 0 0 0,13-2 0 0 0,0 2-153 0 0,-19 0 64 0 0,0-1 0 0 0,0 1 0 0 0,0-1 0 0 0,-1 0 0 0 0,1 0 0 0 0,0 0 0 0 0,-1 0 1 0 0,1 0-1 0 0,-1 0 0 0 0,1 0 0 0 0,-1 0 0 0 0,0 0 0 0 0,1-1 0 0 0,-1 1 0 0 0,0-1 0 0 0,0 1 0 0 0,0-1 0 0 0,0 1 0 0 0,0-1 0 0 0,0 0 0 0 0,0 1 1 0 0,-1-1-1 0 0,1 0 0 0 0,0 0 0 0 0,-1 0 0 0 0,0 1 0 0 0,1-1 0 0 0,-1 0 0 0 0,0 0 0 0 0,0-3 0 0 0,1-2 15 0 0,0 0-1 0 0,-1 0 0 0 0,0-1 1 0 0,0 1-1 0 0,-1 0 1 0 0,0 0-1 0 0,-2-8 0 0 0,2 12 16 0 0,0 0-1 0 0,0 0 1 0 0,0 1-1 0 0,0-1 0 0 0,-1 0 1 0 0,0 1-1 0 0,1-1 1 0 0,-1 1-1 0 0,0-1 1 0 0,0 1-1 0 0,0 0 0 0 0,-1 0 1 0 0,1 0-1 0 0,0 0 1 0 0,-1 0-1 0 0,1 0 0 0 0,-1 1 1 0 0,0-1-1 0 0,0 1 1 0 0,1 0-1 0 0,-1 0 1 0 0,0 0-1 0 0,0 0 0 0 0,0 0 1 0 0,-6 0-1 0 0,8 1 49 0 0,5-1 212 0 0,0-1 1 0 0,0 1-1 0 0,0 0 0 0 0,0 0 0 0 0,0 1 1 0 0,0-1-1 0 0,0 1 0 0 0,0 0 1 0 0,6 0-1 0 0,56-1-403 0 0,-16-1 407 0 0,-20 0-1666 0 0,-9 2-2886 0 0,-17 1 1289 0 0,-3 6-1051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23 42 488 0 0,'0'0'7704'0'0,"-17"5"-4808"0"0,16-5-2873 0 0,1 0-1 0 0,0 0 1 0 0,0 0-1 0 0,-1 0 1 0 0,1 1-1 0 0,0-1 0 0 0,-1 0 1 0 0,1 0-1 0 0,0 1 1 0 0,0-1-1 0 0,-1 0 1 0 0,1 0-1 0 0,0 1 0 0 0,0-1 1 0 0,0 0-1 0 0,0 1 1 0 0,-1-1-1 0 0,1 0 1 0 0,0 1-1 0 0,0-1 1 0 0,0 0-1 0 0,0 1 0 0 0,0-1 1 0 0,0 0-1 0 0,0 1 1 0 0,0-1-1 0 0,0 0 1 0 0,0 1-1 0 0,0-1 0 0 0,0 0 1 0 0,0 1-1 0 0,0-1 1 0 0,0 0-1 0 0,0 1 1 0 0,0-1-1 0 0,0 0 1 0 0,1 1-1 0 0,-1-1 0 0 0,0 1 1 0 0,16 6 29 0 0,-14-7-101 0 0,0 1 0 0 0,0-1 0 0 0,0 0 0 0 0,-1 0 0 0 0,1 0 1 0 0,0 0-1 0 0,0 0 0 0 0,0 0 0 0 0,0-1 0 0 0,-1 1 0 0 0,1-1 0 0 0,0 1 0 0 0,0-1 0 0 0,-1 1 0 0 0,1-1 1 0 0,0 0-1 0 0,-1 0 0 0 0,1 0 0 0 0,-1 0 0 0 0,1 0 0 0 0,2-3 0 0 0,-4 4 40 0 0,2-2-9 0 0,-1 0-1 0 0,1-1 0 0 0,-1 1 0 0 0,0 0 0 0 0,0-1 0 0 0,0 1 1 0 0,0-1-1 0 0,-1 1 0 0 0,1-1 0 0 0,0 1 0 0 0,-1-1 0 0 0,0 0 1 0 0,0 1-1 0 0,0-1 0 0 0,0 1 0 0 0,-1-6 0 0 0,1 8 32 0 0,0-1-1 0 0,-1 1 1 0 0,1-1-1 0 0,-1 1 0 0 0,1-1 1 0 0,-1 1-1 0 0,1-1 1 0 0,-1 1-1 0 0,0 0 1 0 0,1-1-1 0 0,-1 1 0 0 0,1 0 1 0 0,-1 0-1 0 0,0-1 1 0 0,1 1-1 0 0,-1 0 1 0 0,0 0-1 0 0,1 0 0 0 0,-1 0 1 0 0,0 0-1 0 0,1 0 1 0 0,-1 0-1 0 0,0 0 1 0 0,1 0-1 0 0,-1 0 0 0 0,0 0 1 0 0,1 1-1 0 0,-1-1 1 0 0,0 0-1 0 0,1 0 0 0 0,-1 1 1 0 0,0-1-1 0 0,1 0 1 0 0,-2 1-1 0 0,-22 11 732 0 0,22-10-710 0 0,1-1 0 0 0,0 0 0 0 0,0 1 0 0 0,0 0 0 0 0,0-1 0 0 0,1 1 0 0 0,-1-1 0 0 0,0 1 0 0 0,1 0 0 0 0,-1 0 0 0 0,1-1 0 0 0,-1 1 0 0 0,1 0 0 0 0,0 0 0 0 0,0-1 0 0 0,0 1 0 0 0,0 0-1 0 0,0 0 1 0 0,0 0 0 0 0,0-1 0 0 0,1 1 0 0 0,-1 0 0 0 0,1 0 0 0 0,-1-1 0 0 0,1 1 0 0 0,0 1 0 0 0,1-1-52 0 0,0 0-1 0 0,0-1 1 0 0,0 1 0 0 0,0-1-1 0 0,0 1 1 0 0,0-1 0 0 0,1 0-1 0 0,-1 0 1 0 0,0 0 0 0 0,0-1-1 0 0,1 1 1 0 0,-1 0-1 0 0,1-1 1 0 0,-1 1 0 0 0,1-1-1 0 0,-1 0 1 0 0,0 0 0 0 0,5 0-1 0 0,-6 0 4 0 0,0 0 0 0 0,0 0 0 0 0,0-1 0 0 0,0 1-1 0 0,0 0 1 0 0,0 0 0 0 0,-1-1 0 0 0,1 1 0 0 0,0 0-1 0 0,0-1 1 0 0,0 1 0 0 0,0-1 0 0 0,-1 1 0 0 0,1-1 0 0 0,0 1-1 0 0,-1-1 1 0 0,1 0 0 0 0,0 1 0 0 0,-1-1 0 0 0,1 0-1 0 0,-1 0 1 0 0,1 1 0 0 0,-1-1 0 0 0,1 0 0 0 0,-1 0 0 0 0,1 0-1 0 0,-1 0 1 0 0,0 1 0 0 0,0-1 0 0 0,1 0 0 0 0,-1-2-1 0 0,2-32 244 0 0,-3 26-312 0 0,1 9 84 0 0,0-1-1 0 0,0 0 1 0 0,0 1-1 0 0,-1-1 0 0 0,1 1 1 0 0,0-1-1 0 0,-1 1 0 0 0,1-1 1 0 0,-1 0-1 0 0,1 1 1 0 0,0-1-1 0 0,-1 1 0 0 0,1 0 1 0 0,-1-1-1 0 0,1 1 1 0 0,-1-1-1 0 0,0 1 0 0 0,1 0 1 0 0,-1-1-1 0 0,1 1 1 0 0,-1 0-1 0 0,1 0 0 0 0,-1 0 1 0 0,0-1-1 0 0,1 1 1 0 0,-1 0-1 0 0,0 0 0 0 0,1 0 1 0 0,-1 0-1 0 0,0 0 0 0 0,1 0 1 0 0,-1 0-1 0 0,0 0 1 0 0,1 0-1 0 0,-1 0 0 0 0,1 1 1 0 0,-1-1-1 0 0,0 0 1 0 0,1 0-1 0 0,-1 1 0 0 0,0-1 1 0 0,-24 9 625 0 0,23-8-603 0 0,1 0-1 0 0,0-1 0 0 0,0 1 0 0 0,0 0 1 0 0,0 0-1 0 0,1 0 0 0 0,-1 0 0 0 0,0 0 1 0 0,0 0-1 0 0,0 0 0 0 0,1 0 0 0 0,-1 1 0 0 0,1-1 1 0 0,-1 0-1 0 0,1 0 0 0 0,-1 0 0 0 0,1 1 1 0 0,0-1-1 0 0,-1 0 0 0 0,1 1 0 0 0,0-1 1 0 0,0 0-1 0 0,0 1 0 0 0,0-1 0 0 0,0 0 1 0 0,0 0-1 0 0,1 1 0 0 0,-1-1 0 0 0,0 0 1 0 0,1 1-1 0 0,-1-1 0 0 0,1 0 0 0 0,-1 0 1 0 0,2 2-1 0 0,-1-1-18 0 0,0 0 1 0 0,1-1 0 0 0,-1 1-1 0 0,1-1 1 0 0,-1 1 0 0 0,1-1-1 0 0,0 0 1 0 0,0 1 0 0 0,-1-1-1 0 0,1 0 1 0 0,0 0 0 0 0,0 0-1 0 0,0 0 1 0 0,0-1-1 0 0,0 1 1 0 0,0-1 0 0 0,1 1-1 0 0,-1-1 1 0 0,0 0 0 0 0,3 1-1 0 0,-4-1-20 0 0,1 0 0 0 0,0 0 0 0 0,0 0-1 0 0,0 0 1 0 0,0 0 0 0 0,0 0 0 0 0,0-1-1 0 0,0 1 1 0 0,0-1 0 0 0,-1 1 0 0 0,1-1-1 0 0,0 0 1 0 0,0 1 0 0 0,0-1 0 0 0,-1 0 0 0 0,1 0-1 0 0,-1 0 1 0 0,1-1 0 0 0,-1 1 0 0 0,1 0-1 0 0,1-3 1 0 0,-1 1 0 0 0,-1 0 0 0 0,0 0-1 0 0,0-1 1 0 0,0 1 0 0 0,0-1 0 0 0,0 1 0 0 0,-1 0-1 0 0,0-1 1 0 0,1 1 0 0 0,-2-8 0 0 0,0 10 5 0 0,0 0 0 0 0,0 0 0 0 0,0 0 0 0 0,0 0 0 0 0,0 0 0 0 0,0 0 0 0 0,0 1 0 0 0,-1-1 0 0 0,1 0 0 0 0,0 1 0 0 0,0-1 0 0 0,-1 0 0 0 0,1 1 0 0 0,-1 0 0 0 0,1-1 0 0 0,0 1 0 0 0,-1 0 1 0 0,1 0-1 0 0,-1-1 0 0 0,1 1 0 0 0,-3 1 0 0 0,2-2 33 0 0,0 1 1 0 0,0 0-1 0 0,0-1 0 0 0,0 1 1 0 0,0 0-1 0 0,-1 0 1 0 0,1 1-1 0 0,0-1 0 0 0,0 0 1 0 0,0 1-1 0 0,0-1 0 0 0,0 1 1 0 0,0 0-1 0 0,-3 1 1 0 0,-7 12 457 0 0,11-12-454 0 0,0-1 0 0 0,-1 0 0 0 0,1 1 0 0 0,0-1-1 0 0,0 1 1 0 0,0 0 0 0 0,0-1 0 0 0,0 1 0 0 0,0 0-1 0 0,1 0 1 0 0,-1-1 0 0 0,0 1 0 0 0,1 0 0 0 0,-1 0 0 0 0,1 0-1 0 0,0 0 1 0 0,0 0 0 0 0,0 0 0 0 0,0 2 0 0 0,0-3-18 0 0,0 1-1 0 0,0 0 1 0 0,0-1 0 0 0,1 1 0 0 0,-1-1 0 0 0,0 1 0 0 0,1-1-1 0 0,-1 1 1 0 0,1-1 0 0 0,0 1 0 0 0,-1-1 0 0 0,1 0 0 0 0,0 1 0 0 0,0-1-1 0 0,0 0 1 0 0,0 0 0 0 0,0 1 0 0 0,0-1 0 0 0,0 0 0 0 0,0 0 0 0 0,1 0-1 0 0,-1 0 1 0 0,0 0 0 0 0,4 1 0 0 0,-2-1-6 0 0,1 1 0 0 0,0-1 0 0 0,0 0 0 0 0,0 0-1 0 0,0 0 1 0 0,0-1 0 0 0,0 1 0 0 0,6-1 0 0 0,-9 0-21 0 0,0-1 1 0 0,0 0-1 0 0,0 0 1 0 0,0 0-1 0 0,1 1 1 0 0,-1-1-1 0 0,-1 0 1 0 0,1 0-1 0 0,0 0 0 0 0,0 0 1 0 0,0 0-1 0 0,0-1 1 0 0,-1 1-1 0 0,1 0 1 0 0,-1 0-1 0 0,1 0 0 0 0,-1-1 1 0 0,1 1-1 0 0,-1 0 1 0 0,0-1-1 0 0,1 1 1 0 0,-1 0-1 0 0,0-1 1 0 0,0 1-1 0 0,0 0 0 0 0,0-2 1 0 0,-1-37-75 0 0,0 38 93 0 0,-1 1 0 0 0,1-1 0 0 0,0 1 1 0 0,0 0-1 0 0,-1 0 0 0 0,1-1 0 0 0,-1 1 0 0 0,1 0 0 0 0,-1 0 1 0 0,0 0-1 0 0,1 0 0 0 0,-1 1 0 0 0,0-1 0 0 0,1 0 0 0 0,-1 1 1 0 0,0-1-1 0 0,0 1 0 0 0,0 0 0 0 0,0 0 0 0 0,1-1 0 0 0,-1 1 1 0 0,0 0-1 0 0,0 0 0 0 0,-4 1 0 0 0,5-1 15 0 0,0 0 26 0 0,-1 19 981 0 0,1-17-1011 0 0,1 0-1 0 0,-1-1 1 0 0,1 1 0 0 0,-1-1 0 0 0,1 1 0 0 0,0 0-1 0 0,0-1 1 0 0,0 1 0 0 0,0 0 0 0 0,0-1 0 0 0,0 1-1 0 0,0 0 1 0 0,0-1 0 0 0,1 1 0 0 0,-1 0 0 0 0,0-1-1 0 0,1 1 1 0 0,0-1 0 0 0,-1 1 0 0 0,1-1 0 0 0,0 1-1 0 0,0-1 1 0 0,0 1 0 0 0,0-1 0 0 0,0 0 0 0 0,0 0 0 0 0,0 1-1 0 0,0-1 1 0 0,0 0 0 0 0,1 0 0 0 0,-1 0 0 0 0,0 0-1 0 0,1 0 1 0 0,-1-1 0 0 0,1 1 0 0 0,-1 0 0 0 0,1-1-1 0 0,0 1 1 0 0,1 0 0 0 0,-1 0-29 0 0,-1-1 1 0 0,0 1-1 0 0,0-1 1 0 0,1 0-1 0 0,-1 1 0 0 0,0-1 1 0 0,0 0-1 0 0,1 0 1 0 0,-1 1-1 0 0,0-1 0 0 0,1 0 1 0 0,-1 0-1 0 0,0-1 1 0 0,1 1-1 0 0,-1 0 0 0 0,0 0 1 0 0,0-1-1 0 0,1 1 1 0 0,-1 0-1 0 0,0-1 0 0 0,0 0 1 0 0,1 1-1 0 0,-1-1 1 0 0,0 1-1 0 0,1-2 0 0 0,-1 0-30 0 0,0 0-1 0 0,0 0 0 0 0,-1 0 0 0 0,1 0 1 0 0,-1 0-1 0 0,1 0 0 0 0,-1 0 0 0 0,0 0 1 0 0,0 0-1 0 0,0 0 0 0 0,0-4 0 0 0,0-1 101 0 0,-1 6-58 0 0,0-1 0 0 0,1 1 0 0 0,-1 0 0 0 0,0 0 0 0 0,0 0 0 0 0,0 0-1 0 0,0 0 1 0 0,0 0 0 0 0,0 0 0 0 0,0 0 0 0 0,0 0 0 0 0,0 1 0 0 0,0-1 0 0 0,0 0 0 0 0,-1 1 0 0 0,1-1 0 0 0,0 1 0 0 0,-1-1 0 0 0,1 1 0 0 0,0 0-1 0 0,-1-1 1 0 0,1 1 0 0 0,0 0 0 0 0,-3 0 0 0 0,-35-4-65 0 0,38 4 98 0 0,0 0 0 0 0,-1 0 0 0 0,1 0-1 0 0,0 0 1 0 0,0 1 0 0 0,-1-1 0 0 0,1 0 0 0 0,0 1 0 0 0,0-1 0 0 0,0 1 0 0 0,-1-1 0 0 0,1 1 0 0 0,0 0 0 0 0,0 0 0 0 0,0-1 0 0 0,0 1 0 0 0,0 0 0 0 0,0 0 0 0 0,0 0 0 0 0,0 0 0 0 0,1 0 0 0 0,-1 0 0 0 0,0 0 0 0 0,0 0 0 0 0,1 0 0 0 0,-1 0-1 0 0,1 1 1 0 0,-1-1 0 0 0,1 0 0 0 0,-1 0 0 0 0,1 1 0 0 0,0-1 0 0 0,0 0 0 0 0,0 1 0 0 0,0-1 0 0 0,0 0 0 0 0,0 3 0 0 0,0-2-13 0 0,0 1 0 0 0,0-1 1 0 0,1 1-1 0 0,-1-1 0 0 0,1 0 0 0 0,-1 0 0 0 0,1 1 1 0 0,0-1-1 0 0,0 0 0 0 0,0 0 0 0 0,0 0 0 0 0,0 0 1 0 0,1 0-1 0 0,-1 0 0 0 0,1 0 0 0 0,-1 0 0 0 0,1 0 1 0 0,-1-1-1 0 0,1 1 0 0 0,0 0 0 0 0,2 0 0 0 0,-2 0-78 0 0,1-1 0 0 0,-1 0 0 0 0,0 0-1 0 0,1 0 1 0 0,-1 0 0 0 0,1-1 0 0 0,-1 1-1 0 0,1-1 1 0 0,0 1 0 0 0,-1-1-1 0 0,1 0 1 0 0,-1 0 0 0 0,1 0 0 0 0,0 0-1 0 0,-1-1 1 0 0,1 1 0 0 0,2-2 0 0 0,39-22-6985 0 0,-40 21 5973 0 0,16-9-4545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214 0 1284 0 0,'0'0'6309'0'0,"10"9"-5040"0"0,-4-4 2627 0 0,-8-1-3864 0 0,0 1 1 0 0,0-1 0 0 0,-1 0 0 0 0,1 0 0 0 0,-1 0-1 0 0,0 0 1 0 0,0 0 0 0 0,-7 5 0 0 0,-2 7-154 0 0,-12 13 31 0 0,-1 0 1 0 0,-36 32 0 0 0,1-2-417 0 0,42-35-316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208 331 1008 0 0,'0'0'7552'0'0,"0"-4"-7267"0"0,0 0-204 0 0,-1 1-1 0 0,0-1 1 0 0,0 0 0 0 0,0 0-1 0 0,0 0 1 0 0,0 1-1 0 0,-1-1 1 0 0,0 0 0 0 0,0 1-1 0 0,0 0 1 0 0,-3-5-1 0 0,-36-42 555 0 0,6 7-420 0 0,4 0-440 0 0,-23-36 200 0 0,28 21-7403 0 0,25 53 4512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3713 1990 640 0 0,'0'0'2807'0'0,"-16"-4"-1306"0"0,0-6-1499 0 0,1 0-1 0 0,-31-14 1 0 0,-15-9 14 0 0,-147-89-4 0 0,138 79-27 0 0,-145-65 0 0 0,119 64 9 0 0,-79-37 52 0 0,-149-75-34 0 0,-79-59 304 0 0,364 195-353 0 0,-52-18 0 0 0,52 22 90 0 0,-47-25 0 0 0,-169-81 160 0 0,51 9-228 0 0,-87-50 115 0 0,231 127-132 0 0,-108-59-57 0 0,143 82 53 0 0,-37-26 0 0 0,16 10 277 0 0,-28-23 434 0 0,56 37-644 0 0,-2 2 1 0 0,0 0-1 0 0,-25-12 0 0 0,1 2 65 0 0,-59-41 0 0 0,61 36-82 0 0,-114-60-8 0 0,4 16 650 0 0,135 61-1558 0 0,7 4-2640 0 0,10 3 1037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75 22 1316 0 0,'0'0'9197'0'0,"5"24"-8645"0"0,-6-23-539 0 0,0-1 1 0 0,1 0-1 0 0,-1 1 0 0 0,1-1 1 0 0,-1 0-1 0 0,1 1 1 0 0,0-1-1 0 0,-1 1 0 0 0,1-1 1 0 0,-1 1-1 0 0,1-1 1 0 0,0 1-1 0 0,-1-1 0 0 0,1 1 1 0 0,0-1-1 0 0,0 1 1 0 0,-1-1-1 0 0,1 1 0 0 0,0 0 1 0 0,0-1-1 0 0,0 1 1 0 0,0-1-1 0 0,0 1 0 0 0,0 0 1 0 0,0-1-1 0 0,0 1 1 0 0,0-1-1 0 0,0 1 0 0 0,0 0 1 0 0,0-1-1 0 0,0 1 1 0 0,1-1-1 0 0,-1 1 0 0 0,0 0 1 0 0,0-1-1 0 0,1 1 0 0 0,-1-1 1 0 0,0 1-1 0 0,1-1 1 0 0,-1 1-1 0 0,0-1 0 0 0,1 1 1 0 0,-1-1-1 0 0,1 1 1 0 0,1 0-29 0 0,-1 0 0 0 0,1 1 1 0 0,0-1-1 0 0,-1 0 1 0 0,1-1-1 0 0,0 1 0 0 0,0 0 1 0 0,0 0-1 0 0,0-1 0 0 0,0 1 1 0 0,0-1-1 0 0,0 0 1 0 0,3 1-1 0 0,-4-1-48 0 0,0 0 15 0 0,-1-1 0 0 0,1 1 1 0 0,-1 0-1 0 0,1 0 0 0 0,0-1 0 0 0,-1 1 0 0 0,1 0 0 0 0,-1-1 0 0 0,1 1 0 0 0,-1-1 0 0 0,1 1 0 0 0,-1-1 0 0 0,0 1 0 0 0,1-1 0 0 0,-1 1 0 0 0,0-1 0 0 0,1 1 0 0 0,-1-1 1 0 0,0 1-1 0 0,1-1 0 0 0,-1 0 0 0 0,0 1 0 0 0,0-1 0 0 0,0 1 0 0 0,0-1 0 0 0,1-1 0 0 0,-1 2 54 0 0,0 0 0 0 0,0-1-1 0 0,0 1 1 0 0,0-1 0 0 0,0 1 0 0 0,0-1-1 0 0,0 1 1 0 0,0 0 0 0 0,0-1 0 0 0,-1 1-1 0 0,1-1 1 0 0,0 1 0 0 0,0 0 0 0 0,0-1 0 0 0,0 1-1 0 0,-1-1 1 0 0,1 1 0 0 0,0 0 0 0 0,0-1-1 0 0,-1 1 1 0 0,1 0 0 0 0,0 0 0 0 0,-1-1-1 0 0,1 1 1 0 0,0 0 0 0 0,-1-1 0 0 0,1 1 0 0 0,0 0-1 0 0,-1 0 1 0 0,1 0 0 0 0,0-1 0 0 0,-1 1-1 0 0,1 0 1 0 0,-1 0 0 0 0,1 0 0 0 0,0 0-1 0 0,-1 0 1 0 0,1 0 0 0 0,-1 0 0 0 0,1 0 0 0 0,-1 0-1 0 0,1 0 1 0 0,0 0 0 0 0,-1 0 0 0 0,1 0-1 0 0,-1 0 1 0 0,0 1 0 0 0,1-1 30 0 0,-1 0-1 0 0,0 1 1 0 0,0-1 0 0 0,0 0-1 0 0,1 1 1 0 0,-1-1 0 0 0,0 1 0 0 0,1 0-1 0 0,-1-1 1 0 0,0 1 0 0 0,1 0-1 0 0,-1-1 1 0 0,1 1 0 0 0,-1 0 0 0 0,1-1-1 0 0,-1 1 1 0 0,1 0 0 0 0,0 0-1 0 0,-1 0 1 0 0,1-1 0 0 0,0 1-1 0 0,0 0 1 0 0,-1 0 0 0 0,1 0 0 0 0,0 0-1 0 0,0 1 1 0 0,0-1-7 0 0,0 1 1 0 0,0-1-1 0 0,0 1 1 0 0,0-1-1 0 0,0 1 0 0 0,0-1 1 0 0,0 1-1 0 0,1-1 1 0 0,-1 1-1 0 0,0-1 0 0 0,1 1 1 0 0,-1-1-1 0 0,1 1 1 0 0,0-1-1 0 0,0 0 0 0 0,-1 1 1 0 0,2 0-1 0 0,0-1-59 0 0,0 0 0 0 0,0 0 0 0 0,1 0 0 0 0,-1 0 0 0 0,0 0 0 0 0,0-1 0 0 0,0 1 0 0 0,0-1 0 0 0,1 1 0 0 0,-1-1 0 0 0,0 0 0 0 0,1 0 0 0 0,3-1 0 0 0,-5 1 12 0 0,0-1 1 0 0,0 0-1 0 0,-1 0 1 0 0,1 0-1 0 0,0 1 1 0 0,0-1-1 0 0,0 0 1 0 0,-1 0-1 0 0,1 0 1 0 0,0-1-1 0 0,-1 1 1 0 0,1 0-1 0 0,-1 0 1 0 0,1 0-1 0 0,-1 0 1 0 0,0 0-1 0 0,1-1 1 0 0,-1 1-1 0 0,0-3 1 0 0,4-24-119 0 0,-4 27 147 0 0,0-1 0 0 0,-1 1-1 0 0,1-1 1 0 0,-1 1 0 0 0,1 0-1 0 0,-1 0 1 0 0,0-1 0 0 0,0 1-1 0 0,1 0 1 0 0,-1 0 0 0 0,0 0-1 0 0,0 0 1 0 0,0 0-1 0 0,0 0 1 0 0,0 0 0 0 0,0 0-1 0 0,-1 0 1 0 0,1 0 0 0 0,0 1-1 0 0,0-1 1 0 0,-1 1 0 0 0,1-1-1 0 0,0 1 1 0 0,-1-1 0 0 0,1 1-1 0 0,-1-1 1 0 0,1 1 0 0 0,0 0-1 0 0,-1 0 1 0 0,1 0 0 0 0,-3 0-1 0 0,2 0 20 0 0,0 0 0 0 0,0-1 1 0 0,0 1-1 0 0,0 0 0 0 0,0 1 0 0 0,0-1 0 0 0,0 0 0 0 0,0 0 0 0 0,0 1 0 0 0,1-1 1 0 0,-1 1-1 0 0,0 0 0 0 0,0-1 0 0 0,0 1 0 0 0,1 0 0 0 0,-1 0 0 0 0,0 0 0 0 0,1 0 1 0 0,-1 1-1 0 0,1-1 0 0 0,-1 0 0 0 0,1 1 0 0 0,0-1 0 0 0,-2 3 0 0 0,2-1 0 0 0,-1 0 0 0 0,1 1 0 0 0,0-1-1 0 0,0 0 1 0 0,1 1 0 0 0,-1-1-1 0 0,1 1 1 0 0,-1-1 0 0 0,1 1 0 0 0,0-1-1 0 0,1 1 1 0 0,-1-1 0 0 0,1 1-1 0 0,-1-1 1 0 0,1 1 0 0 0,0-1 0 0 0,0 0-1 0 0,1 1 1 0 0,1 2 0 0 0,-2-4-35 0 0,0 0 0 0 0,1 0 1 0 0,0 0-1 0 0,-1-1 0 0 0,1 1 0 0 0,0 0 1 0 0,0-1-1 0 0,0 0 0 0 0,0 1 1 0 0,0-1-1 0 0,0 0 0 0 0,1 0 0 0 0,-1 0 1 0 0,0 0-1 0 0,0 0 0 0 0,1-1 0 0 0,-1 1 1 0 0,0-1-1 0 0,1 0 0 0 0,-1 1 1 0 0,1-1-1 0 0,-1 0 0 0 0,1 0 0 0 0,-1-1 1 0 0,0 1-1 0 0,1 0 0 0 0,-1-1 0 0 0,1 1 1 0 0,2-2-1 0 0,-3 0 8 0 0,1 1-1 0 0,-1-1 1 0 0,0 1 0 0 0,0-1 0 0 0,0 0-1 0 0,0 1 1 0 0,0-1 0 0 0,0 0-1 0 0,-1 0 1 0 0,1-1 0 0 0,0 1 0 0 0,-1 0-1 0 0,0-1 1 0 0,0 1 0 0 0,1 0 0 0 0,-2-1-1 0 0,1 1 1 0 0,0-1 0 0 0,0 0-1 0 0,-1 1 1 0 0,1-1 0 0 0,-1-4 0 0 0,1 0-258 0 0,0 0 1 0 0,0 0 0 0 0,-1 0 0 0 0,0 0 0 0 0,0-1 0 0 0,-1 1 0 0 0,-2-11 0 0 0,2 16 258 0 0,-1 0 0 0 0,1 1 0 0 0,-1-1 0 0 0,1 1 0 0 0,-1-1 0 0 0,1 1 0 0 0,-1 0 0 0 0,0-1 0 0 0,0 1 1 0 0,1 0-1 0 0,-1 0 0 0 0,0 1 0 0 0,0-1 0 0 0,0 0 0 0 0,0 1 0 0 0,0-1 0 0 0,0 1 0 0 0,0-1 0 0 0,0 1 0 0 0,-1 0 0 0 0,1 0 1 0 0,0 0-1 0 0,0 0 0 0 0,0 0 0 0 0,-2 1 0 0 0,-4-1 51 0 0,1 1 1 0 0,-1 0-1 0 0,1 0 0 0 0,-1 0 1 0 0,1 1-1 0 0,-10 4 0 0 0,14-5-37 0 0,-1 1-1 0 0,1 0 0 0 0,-1 0 1 0 0,1 1-1 0 0,0-1 0 0 0,0 1 1 0 0,0-1-1 0 0,0 1 1 0 0,1 0-1 0 0,-1 0 0 0 0,1 0 1 0 0,-1 0-1 0 0,1 1 0 0 0,0-1 1 0 0,-2 5-1 0 0,2-2 8 0 0,0 1 0 0 0,0 0-1 0 0,1 0 1 0 0,-1 1 0 0 0,1-1 0 0 0,1 0 0 0 0,0 10-1 0 0,0-16-61 0 0,0 0 0 0 0,1 0 0 0 0,-1 0-1 0 0,1 0 1 0 0,-1 1 0 0 0,1-1-1 0 0,-1 0 1 0 0,1 0 0 0 0,0 0 0 0 0,0 0-1 0 0,-1 0 1 0 0,1-1 0 0 0,0 1 0 0 0,0 0-1 0 0,0 0 1 0 0,0 0 0 0 0,0-1 0 0 0,0 1-1 0 0,0 0 1 0 0,0-1 0 0 0,0 1 0 0 0,0-1-1 0 0,1 0 1 0 0,-1 1 0 0 0,0-1-1 0 0,0 0 1 0 0,0 1 0 0 0,1-1 0 0 0,-1 0-1 0 0,0 0 1 0 0,0 0 0 0 0,2-1 0 0 0,40-3-670 0 0,-38 2 659 0 0,-1 0 1 0 0,1-1-1 0 0,-1 0 1 0 0,0 0-1 0 0,0 0 0 0 0,0 0 1 0 0,0-1-1 0 0,5-6 1 0 0,-8 8 33 0 0,0 1-1 0 0,1 0 1 0 0,-1-1 0 0 0,0 1 0 0 0,0-1 0 0 0,0 0 0 0 0,0 1 0 0 0,0-1 0 0 0,-1 0 0 0 0,1 1-1 0 0,0-1 1 0 0,-1 0 0 0 0,0 0 0 0 0,1 0 0 0 0,-1 0 0 0 0,0 1 0 0 0,0-1 0 0 0,0 0 0 0 0,0 0-1 0 0,0 0 1 0 0,0 0 0 0 0,0 0 0 0 0,-1 0 0 0 0,1 1 0 0 0,-1-1 0 0 0,-1-3 0 0 0,2 4 50 0 0,-1 1 0 0 0,1-1 0 0 0,-1 0 1 0 0,0 1-1 0 0,1-1 0 0 0,-1 0 0 0 0,0 1 0 0 0,0-1 1 0 0,1 1-1 0 0,-1-1 0 0 0,0 1 0 0 0,0-1 1 0 0,0 1-1 0 0,0 0 0 0 0,1 0 0 0 0,-1-1 0 0 0,0 1 1 0 0,0 0-1 0 0,0 0 0 0 0,0 0 0 0 0,0 0 1 0 0,0 0-1 0 0,0 0 0 0 0,0 0 0 0 0,0 0 0 0 0,0 0 1 0 0,1 0-1 0 0,-1 1 0 0 0,0-1 0 0 0,0 0 1 0 0,0 1-1 0 0,0-1 0 0 0,0 0 0 0 0,1 1 0 0 0,-1-1 1 0 0,0 1-1 0 0,0-1 0 0 0,1 1 0 0 0,-1 0 1 0 0,0-1-1 0 0,1 1 0 0 0,-1 0 0 0 0,0-1 1 0 0,1 1-1 0 0,-1 0 0 0 0,1 0 0 0 0,0 0 0 0 0,-1-1 1 0 0,1 1-1 0 0,-1 0 0 0 0,1 0 0 0 0,0 0 1 0 0,0 0-1 0 0,0 1 0 0 0,-1-1-17 0 0,0 0-1 0 0,1 0 1 0 0,0 0 0 0 0,-1 0-1 0 0,1 0 1 0 0,0 1 0 0 0,-1-1 0 0 0,1 0-1 0 0,0 0 1 0 0,0 0 0 0 0,0 0-1 0 0,0 1 1 0 0,0-1 0 0 0,0 0-1 0 0,0 0 1 0 0,1 0 0 0 0,-1 0-1 0 0,0 0 1 0 0,1 1 0 0 0,-1-1 0 0 0,0 0-1 0 0,1 0 1 0 0,0 0 0 0 0,-1 0-1 0 0,1 0 1 0 0,0 0 0 0 0,-1 0-1 0 0,1 0 1 0 0,0-1 0 0 0,0 1-1 0 0,0 0 1 0 0,0 0 0 0 0,-1-1 0 0 0,1 1-1 0 0,0 0 1 0 0,1-1 0 0 0,-1 1-1 0 0,0-1 1 0 0,0 1 0 0 0,0-1-1 0 0,0 0 1 0 0,0 1 0 0 0,0-1-1 0 0,0 0 1 0 0,1 0 0 0 0,-1 0 0 0 0,0 0-1 0 0,0 0 1 0 0,0 0 0 0 0,0 0-1 0 0,2-1 1 0 0,-2 2-21 0 0,-1-1 1 0 0,1 0-1 0 0,-1 0 1 0 0,1 0-1 0 0,-1 0 1 0 0,0 0-1 0 0,1 0 1 0 0,-1-1-1 0 0,1 1 1 0 0,-1 0-1 0 0,0 0 0 0 0,1 0 1 0 0,-1 0-1 0 0,0 0 1 0 0,1 0-1 0 0,-1-1 1 0 0,1 1-1 0 0,-1 0 1 0 0,0 0-1 0 0,1-1 0 0 0,-1 1 1 0 0,0 0-1 0 0,0-1 1 0 0,1 1-1 0 0,-1 0 1 0 0,0 0-1 0 0,0-1 1 0 0,1 1-1 0 0,-1-1 1 0 0,0 1-1 0 0,0 0 0 0 0,0-1 1 0 0,0 1-1 0 0,1 0 1 0 0,-1-1-1 0 0,0 1 1 0 0,0-1-1 0 0,0 1 1 0 0,0 0-1 0 0,0-1 1 0 0,0 1-1 0 0,0-1 0 0 0,0 1 1 0 0,0-1-1 0 0,0 1 1 0 0,-1 0-1 0 0,1-1 1 0 0,-4-9-2479 0 0,7 32-6701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202 8 204 0 0,'0'0'6491'0'0,"10"-8"102"0"0,-24 27-6613 0 0,-1 0 1 0 0,-25 23 0 0 0,20-20 0 0 0,-92 91-2900 0 0,111-111 2356 0 0,0 0-1 0 0,-1 0 1 0 0,1-1-1 0 0,0 1 0 0 0,0 0 1 0 0,1 0-1 0 0,-1 0 1 0 0,0 1-1 0 0,1-1 1 0 0,-1 0-1 0 0,1 0 1 0 0,-1 3-1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2032 0 0,'0'0'7766'0'0,"-10"48"-5609"0"0,7-20-1995 0 0,1 1 1 0 0,2-1-1 0 0,1 1 0 0 0,7 49 1 0 0,-4-67-2874 0 0,6-8-5580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159 242 1872 0 0,'0'0'6539'0'0,"1"-8"-6135"0"0,-1 4-329 0 0,0-1 1 0 0,0 0 0 0 0,0 1 0 0 0,0-1-1 0 0,-1 0 1 0 0,0 1 0 0 0,0-1-1 0 0,0 0 1 0 0,0 1 0 0 0,-1 0-1 0 0,0-1 1 0 0,0 1 0 0 0,0 0 0 0 0,0 0-1 0 0,-5-6 1 0 0,-9-15-273 0 0,-1 2 1 0 0,0 0-1 0 0,-2 0 1 0 0,-1 2-1 0 0,-23-20 1 0 0,38 40-2886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2000 0 0,'0'0'8460'0'0,"1"5"-8374"0"0,1 23-394 0 0,0 0 1 0 0,-5 41-1 0 0,1 0-4102 0 0,2-36 153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7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 1640 0 0,'0'0'6524'0'0,"36"-4"-4167"0"0,-31 6-2330 0 0,0 0 0 0 0,0 0 1 0 0,-1 1-1 0 0,1-1 0 0 0,-1 1 1 0 0,0 0-1 0 0,0 0 0 0 0,0 0 1 0 0,0 1-1 0 0,0 0 0 0 0,-1-1 1 0 0,1 1-1 0 0,-1 0 0 0 0,0 1 1 0 0,0-1-1 0 0,-1 0 0 0 0,1 1 0 0 0,1 6 1 0 0,-2-8-51 0 0,-1 0 1 0 0,0-1-1 0 0,0 1 0 0 0,0 0 1 0 0,-1 0-1 0 0,1 0 0 0 0,-1 0 1 0 0,1 0-1 0 0,-1 0 1 0 0,0 0-1 0 0,0 0 0 0 0,0-1 1 0 0,-1 1-1 0 0,1 0 0 0 0,-1 0 1 0 0,1 0-1 0 0,-1 0 1 0 0,0 0-1 0 0,0-1 0 0 0,0 1 1 0 0,-1 0-1 0 0,1-1 1 0 0,-1 1-1 0 0,1-1 0 0 0,-1 1 1 0 0,0-1-1 0 0,0 0 0 0 0,0 0 1 0 0,0 0-1 0 0,0 0 1 0 0,-1 0-1 0 0,-2 2 0 0 0,0-2-180 0 0,1 1 0 0 0,-1-1-1 0 0,0 0 1 0 0,1-1 0 0 0,-1 1 0 0 0,0-1-1 0 0,-9 2 1 0 0,-19-2-5025 0 0,28-1 3121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113 1 748 0 0,'0'0'8169'0'0,"-8"9"-8137"0"0,-8 8 41 0 0,-41 52-99 0 0,53-63 164 0 0,0 0 0 0 0,1 0 1 0 0,-1 0-1 0 0,1 0 0 0 0,1 1 0 0 0,-1 0 0 0 0,1-1 0 0 0,0 1 1 0 0,1 0-1 0 0,0 0 0 0 0,-1 9 0 0 0,2-14-114 0 0,0 0-1 0 0,0-1 1 0 0,0 1-1 0 0,0 0 1 0 0,0-1 0 0 0,1 1-1 0 0,-1 0 1 0 0,1-1-1 0 0,-1 1 1 0 0,1-1-1 0 0,0 1 1 0 0,-1-1-1 0 0,1 1 1 0 0,0-1 0 0 0,0 1-1 0 0,0-1 1 0 0,0 0-1 0 0,0 1 1 0 0,0-1-1 0 0,0 0 1 0 0,1 0-1 0 0,-1 0 1 0 0,0 0 0 0 0,2 1-1 0 0,1-1-86 0 0,-1 1 0 0 0,1-1 1 0 0,-1 0-1 0 0,1 0 0 0 0,0-1 0 0 0,-1 1 0 0 0,1-1 0 0 0,0 1 0 0 0,-1-1 1 0 0,7-1-1 0 0,5-1-464 0 0,-1 0 0 0 0,1-1 0 0 0,-1-1 0 0 0,22-8 0 0 0,22-13-4783 0 0,-41 16 2704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22 1 2848 0 0,'0'0'7256'0'0,"-11"85"-7176"0"0,6-64-68 0 0,5-4-12 0 0,0 0-12 0 0,-5 4-80 0 0,5-4-400 0 0,0 0-528 0 0,0 0-488 0 0,0-1-1044 0 0,5 6-1920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133 0 472 0 0,'-1'7'11425'0'0,"2"-4"-12042"0"0,4-1 621 0 0,-1 1 0 0 0,1 0 1 0 0,-1 1-1 0 0,0-1 0 0 0,0 1 0 0 0,-1 0 1 0 0,1 0-1 0 0,-1 0 0 0 0,4 5 1 0 0,8 9-92 0 0,-13-16 87 0 0,-1 0 0 0 0,1 1 0 0 0,-1-1 0 0 0,1 1 0 0 0,-1-1 0 0 0,0 1 0 0 0,0-1 0 0 0,0 1 0 0 0,0-1 0 0 0,0 1 0 0 0,0 0 0 0 0,-1 0 0 0 0,0-1 0 0 0,1 1 0 0 0,-1 0 0 0 0,0 0 0 0 0,0 0 0 0 0,-1-1 0 0 0,1 1 0 0 0,0 0 0 0 0,-1 0 0 0 0,0-1 0 0 0,0 1 0 0 0,-1 3 0 0 0,0-1-26 0 0,0 1 0 0 0,-1-1 0 0 0,0 0 1 0 0,0 0-1 0 0,0 0 0 0 0,-1 0 0 0 0,1-1 0 0 0,-1 1 0 0 0,0-1 0 0 0,-5 4 0 0 0,-1 0-287 0 0,0 0 0 0 0,-1-1 0 0 0,1-1 0 0 0,-18 8 0 0 0,25-12 89 0 0,-1-1 0 0 0,1 0 0 0 0,-1 0 0 0 0,1 0-1 0 0,-1 0 1 0 0,0 0 0 0 0,0-1 0 0 0,1 1 0 0 0,-1-1-1 0 0,0 0 1 0 0,0 0 0 0 0,1-1 0 0 0,-1 1 0 0 0,0-1-1 0 0,0 0 1 0 0,1 0 0 0 0,-1 0 0 0 0,-5-3 0 0 0,-2-8-3305 0 0,5 3 1932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0 120 0 0,'0'0'5701'0'0,"-20"10"-5247"0"0,-61 32-391 0 0,74-39 19 0 0,0 0 0 0 0,0 1 0 0 0,1 0 0 0 0,0 1 0 0 0,-1-1 0 0 0,2 1 0 0 0,-1 0 0 0 0,0 0 0 0 0,1 1 0 0 0,0 0 0 0 0,0 0 0 0 0,1 0 0 0 0,0 0 0 0 0,0 1 0 0 0,0 0 0 0 0,1 0 0 0 0,0 0 0 0 0,0 0-1 0 0,1 0 1 0 0,0 0 0 0 0,0 1 0 0 0,1-1 0 0 0,0 1 0 0 0,0 8 0 0 0,1-14-2 0 0,1-1 0 0 0,-1 1 0 0 0,1 0-1 0 0,0-1 1 0 0,0 1 0 0 0,-1 0 0 0 0,1-1 0 0 0,1 1-1 0 0,-1-1 1 0 0,0 1 0 0 0,0-1 0 0 0,0 0 0 0 0,1 1-1 0 0,-1-1 1 0 0,1 0 0 0 0,-1 0 0 0 0,1 0 0 0 0,-1 0-1 0 0,1 0 1 0 0,0 0 0 0 0,-1-1 0 0 0,1 1-1 0 0,0 0 1 0 0,0-1 0 0 0,0 0 0 0 0,-1 1 0 0 0,1-1-1 0 0,0 0 1 0 0,0 0 0 0 0,3 0 0 0 0,62 1-194 0 0,-48-5-407 0 0,1-1 0 0 0,-1-1 1 0 0,-1 0-1 0 0,1-1 0 0 0,26-15 0 0 0,-1 1-1968 0 0,-11 8-332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3380 2102 340 0 0,'0'0'4457'0'0,"15"-25"-4092"0"0,-99-26-666 0 0,-2-11 320 0 0,52 39-32 0 0,1-2 0 0 0,-32-30 0 0 0,55 47 25 0 0,0-1 0 0 0,-1 1 0 0 0,-15-8 0 0 0,-29-24 86 0 0,25 15-6 0 0,-1 1 0 0 0,-64-37-1 0 0,-24-19-96 0 0,-20-17 7 0 0,-234-149-94 0 0,24 17 116 0 0,227 150-62 0 0,-212-100 0 0 0,198 103-456 0 0,43 21 526 0 0,74 45-18 0 0,-33-18-45 0 0,-94-36 0 0 0,93 44 304 0 0,1-2 1 0 0,0-2-1 0 0,-57-37 1 0 0,50 29-21 0 0,41 24-62 0 0,1-1-1 0 0,-29-21 1 0 0,-1 4 14 0 0,25 10-196 0 0,-1 1 0 0 0,-25-12-1 0 0,-14-9 362 0 0,34 18-477 0 0,-124-74 458 0 0,124 74-72 0 0,23 14-142 0 0,0 0-1 0 0,0 0 1 0 0,-1 1 0 0 0,0 0-1 0 0,1 0 1 0 0,-1 0 0 0 0,-8-2-1 0 0,4 0-73 0 0,1 0 0 0 0,0 0-1 0 0,0-1 1 0 0,-11-10 0 0 0,19 16-42 0 0,-15-7-53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0 764 0 0,'0'0'11091'0'0,"38"0"-11119"0"0,-31 1-75 0 0,0 0-1 0 0,-1 0 1 0 0,1 1 0 0 0,-1 0-1 0 0,1 0 1 0 0,-1 0 0 0 0,0 1-1 0 0,0 0 1 0 0,0 0 0 0 0,0 0-1 0 0,-1 1 1 0 0,1 0 0 0 0,-1 0 0 0 0,0 1-1 0 0,6 6 1 0 0,-7-8 111 0 0,-1 1 0 0 0,0-1 0 0 0,0 1 1 0 0,0 0-1 0 0,0 0 0 0 0,0 0 0 0 0,-1 0 0 0 0,0 0 0 0 0,0 1 1 0 0,0-1-1 0 0,0 0 0 0 0,-1 1 0 0 0,0 0 0 0 0,0-1 1 0 0,0 1-1 0 0,0 0 0 0 0,-1 0 0 0 0,0-1 0 0 0,0 1 0 0 0,0 0 1 0 0,-1 0-1 0 0,0 6 0 0 0,-1-8-28 0 0,1 0 1 0 0,-1-1-1 0 0,0 1 0 0 0,0 0 1 0 0,0-1-1 0 0,0 1 0 0 0,0-1 1 0 0,0 0-1 0 0,-1 1 0 0 0,1-1 1 0 0,-1-1-1 0 0,0 1 0 0 0,-4 2 1 0 0,-43 21-285 0 0,35-18 112 0 0,-13 4-1700 0 0,18-9-3145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113 1 1276 0 0,'0'0'7255'0'0,"-21"17"-6363"0"0,19-15-820 0 0,-11 8-48 0 0,0 0 0 0 0,2 1 0 0 0,-18 20 0 0 0,26-28 11 0 0,1 1 0 0 0,-1-1-1 0 0,1 1 1 0 0,0-1 0 0 0,0 1 0 0 0,0 0 0 0 0,1 0 0 0 0,-1 0 0 0 0,1 0 0 0 0,0 0 0 0 0,0 0 0 0 0,0 0 0 0 0,1 1 0 0 0,-1-1 0 0 0,1 0 0 0 0,0 0 0 0 0,0 1-1 0 0,1-1 1 0 0,1 6 0 0 0,-1-7 14 0 0,1-1-1 0 0,-1 1 1 0 0,1-1-1 0 0,0 1 1 0 0,0-1-1 0 0,0 1 1 0 0,0-1-1 0 0,1 0 0 0 0,-1 0 1 0 0,0 0-1 0 0,1 0 1 0 0,0-1-1 0 0,-1 1 1 0 0,1-1-1 0 0,0 1 1 0 0,0-1-1 0 0,0 0 1 0 0,0 0-1 0 0,0 0 0 0 0,0-1 1 0 0,3 1-1 0 0,2 1-254 0 0,0 0 0 0 0,1-1-1 0 0,-1 0 1 0 0,0 0-1 0 0,1-1 1 0 0,-1 0-1 0 0,9-2 1 0 0,-4-1-937 0 0,-1-1 0 0 0,0-1 0 0 0,0 0 0 0 0,0 0 1 0 0,12-9-1 0 0,-2 1-960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59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 2880 0 0,'0'0'8084'0'0,"-5"-2"-7054"0"0,28 15-900 0 0,-4-3 97 0 0,0 0 0 0 0,-1 2 1 0 0,27 22-1 0 0,-41-32-171 0 0,-1 1-1 0 0,0 0 1 0 0,0 0-1 0 0,0 0 1 0 0,0 1-1 0 0,-1-1 1 0 0,1 1-1 0 0,-1-1 1 0 0,0 1 0 0 0,0 0-1 0 0,0 0 1 0 0,0 0-1 0 0,-1 0 1 0 0,0 0-1 0 0,1 0 1 0 0,-2 1-1 0 0,1-1 1 0 0,0 0-1 0 0,-1 1 1 0 0,0-1-1 0 0,0 0 1 0 0,0 1-1 0 0,-1-1 1 0 0,0 5-1 0 0,0-6-92 0 0,-1-1 0 0 0,1 1 0 0 0,-1-1 0 0 0,1 1 0 0 0,-1-1-1 0 0,0 0 1 0 0,0 0 0 0 0,0 0 0 0 0,0 0 0 0 0,0 0 0 0 0,-1 0 0 0 0,1 0 0 0 0,-1-1-1 0 0,1 1 1 0 0,-1-1 0 0 0,1 0 0 0 0,-1 0 0 0 0,0 0 0 0 0,0 0 0 0 0,1 0-1 0 0,-6 0 1 0 0,-4 2-1086 0 0,0-1-1 0 0,0 0 0 0 0,-21 0 0 0 0,32-2 930 0 0,0-1 0 0 0,1 1-1 0 0,-1 0 1 0 0,1 0-1 0 0,-1-1 1 0 0,1 1-1 0 0,-1 0 1 0 0,0-1-1 0 0,1 1 1 0 0,-1 0-1 0 0,1-1 1 0 0,0 1-1 0 0,-1-1 1 0 0,1 1-1 0 0,-1-1 1 0 0,1 1-1 0 0,0-1 1 0 0,-1 1-1 0 0,1-1 1 0 0,0 1-1 0 0,-1-1 1 0 0,1 0-1 0 0,0 1 1 0 0,0-1-1 0 0,0 1 1 0 0,0-1-1 0 0,0 0 1 0 0,0 1-1 0 0,-1-1 1 0 0,1 0-1 0 0,0 1 1 0 0,1-1-1 0 0,-1 1 1 0 0,0-1-1 0 0,0 0 1 0 0,0 1-1 0 0,0-1 1 0 0,1-1-1 0 0,1-3-1329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1 16 0 0,'0'0'9129'0'0,"-1"8"-8848"0"0,1 0-363 0 0,-7 83 630 0 0,11-30-4335 0 0,6-44 321 0 0,0-12 1535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0 260 0 0,'0'0'7232'0'0,"-11"85"-7128"0"0,11-68 0 0 0,0-4-104 0 0,-5-1-56 0 0,5 5-36 0 0,0-4-544 0 0,0 0-796 0 0,0-1-680 0 0,11-3-652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8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27 14 472 0 0,'0'0'3947'0'0,"0"11"1040"0"0,0 11-4052 0 0,5-19-845 0 0,-5-3-100 0 0,0 0 0 0 0,0 0 1 0 0,1 1-1 0 0,-1-1 0 0 0,0 0 1 0 0,0 0-1 0 0,0 0 0 0 0,0 1 1 0 0,1-1-1 0 0,-1 0 0 0 0,0 0 1 0 0,0 0-1 0 0,0 0 0 0 0,1 0 1 0 0,-1 1-1 0 0,0-1 0 0 0,0 0 1 0 0,1 0-1 0 0,-1 0 0 0 0,0 0 1 0 0,0 0-1 0 0,1 0 0 0 0,-1 0 1 0 0,0 0-1 0 0,0 0 0 0 0,1 0 1 0 0,-1 0-1 0 0,0 0 0 0 0,1 0 1 0 0,-1 0-1 0 0,0 0 0 0 0,0 0 1 0 0,1 0-1 0 0,-1 0 0 0 0,0-1 1 0 0,0 1-1 0 0,0 0 0 0 0,1 0 1 0 0,-1 0-1 0 0,0 0 0 0 0,0 0 1 0 0,0-1-1 0 0,1 1 0 0 0,-1 0 1 0 0,0 0-1 0 0,0 0 0 0 0,0-1 1 0 0,0 1-1 0 0,1 0 0 0 0,-1 0 1 0 0,0 0-1 0 0,0-1 0 0 0,0 1 1 0 0,0 0-1 0 0,0 0 0 0 0,0-1 1 0 0,0 1-1 0 0,0 0 0 0 0,0 0 1 0 0,0-1-1 0 0,0 1 0 0 0,3-6-129 0 0,-3 5 121 0 0,1 1 0 0 0,-1-1 0 0 0,0 1 0 0 0,1-1 0 0 0,-1 1 0 0 0,0-1 0 0 0,1 1 0 0 0,-1-1 0 0 0,0 1 0 0 0,0-1 0 0 0,0 0 0 0 0,1 1 0 0 0,-1-1 0 0 0,0 1 0 0 0,0-1 0 0 0,0 0 1 0 0,0 1-1 0 0,0-1 0 0 0,0 1 0 0 0,0-1 0 0 0,0 0 0 0 0,0 1 0 0 0,-1-1 0 0 0,1 1 0 0 0,0-1 0 0 0,0 0 0 0 0,0 1 0 0 0,-1-1 0 0 0,1 1 0 0 0,0-1 0 0 0,-1 1 0 0 0,1-1 0 0 0,0 1 0 0 0,-1-1 0 0 0,1 1 0 0 0,-1 0 0 0 0,1-1 0 0 0,-1 1 1 0 0,1-1-1 0 0,-1 1 0 0 0,1 0 0 0 0,-1-1 0 0 0,1 1 0 0 0,-1 0 0 0 0,1 0 0 0 0,-1 0 0 0 0,1-1 0 0 0,-2 1 0 0 0,1 0 49 0 0,0-1 0 0 0,1 1 0 0 0,-1-1 0 0 0,0 1 0 0 0,0 0 0 0 0,0 0 0 0 0,0-1 0 0 0,0 1 0 0 0,0 0 0 0 0,0 0 0 0 0,0 0 0 0 0,0 0 0 0 0,0 0 0 0 0,1 0 0 0 0,-1 0 0 0 0,0 0 0 0 0,0 1 0 0 0,0-1 0 0 0,0 0 0 0 0,0 0 0 0 0,0 1 0 0 0,0-1 0 0 0,0 1 0 0 0,1-1 0 0 0,-1 1 0 0 0,0-1 0 0 0,0 1-1 0 0,1-1 1 0 0,-1 1 0 0 0,0 0 0 0 0,1-1 0 0 0,-1 1 0 0 0,0 0 0 0 0,0 1 0 0 0,0 1 33 0 0,0-1 0 0 0,0 1-1 0 0,0 0 1 0 0,0 0 0 0 0,0 0-1 0 0,1 1 1 0 0,-1-1-1 0 0,1 0 1 0 0,0 5 0 0 0,0-7-78 0 0,0-1 0 0 0,0 1 0 0 0,1 0 1 0 0,-1-1-1 0 0,0 1 0 0 0,1-1 1 0 0,-1 1-1 0 0,0-1 0 0 0,1 1 0 0 0,-1-1 1 0 0,1 1-1 0 0,-1-1 0 0 0,0 1 0 0 0,1-1 1 0 0,-1 1-1 0 0,1-1 0 0 0,0 0 0 0 0,-1 1 1 0 0,1-1-1 0 0,-1 0 0 0 0,1 0 0 0 0,-1 1 1 0 0,1-1-1 0 0,0 0 0 0 0,-1 0 1 0 0,1 0-1 0 0,0 0 0 0 0,-1 0 0 0 0,2 0 1 0 0,20 2-610 0 0,-21-2 612 0 0,0 0-14 0 0,0 0 0 0 0,1 0 0 0 0,-1 0-1 0 0,0 0 1 0 0,0 0 0 0 0,0 0-1 0 0,1 0 1 0 0,-1 0 0 0 0,0-1 0 0 0,0 1-1 0 0,0 0 1 0 0,0-1 0 0 0,1 1 0 0 0,-1-1-1 0 0,0 1 1 0 0,0-1 0 0 0,0 0-1 0 0,0 1 1 0 0,0-1 0 0 0,0 0 0 0 0,0 0-1 0 0,-1 1 1 0 0,1-1 0 0 0,0 0 0 0 0,1-2-1 0 0,0-28-376 0 0,-2 16 259 0 0,0 14 144 0 0,0 0 0 0 0,-1 0 1 0 0,1 1-1 0 0,0-1 0 0 0,-1 0 0 0 0,1 1 0 0 0,0-1 0 0 0,-1 0 0 0 0,1 1 0 0 0,-1-1 0 0 0,1 1 0 0 0,-1-1 0 0 0,1 1 0 0 0,-1-1 1 0 0,0 1-1 0 0,1-1 0 0 0,-1 1 0 0 0,0-1 0 0 0,1 1 0 0 0,-1 0 0 0 0,0 0 0 0 0,1-1 0 0 0,-1 1 0 0 0,0 0 0 0 0,0 0 0 0 0,1 0 1 0 0,-1-1-1 0 0,0 1 0 0 0,0 0 0 0 0,1 0 0 0 0,-1 0 0 0 0,0 0 0 0 0,0 1 0 0 0,1-1 0 0 0,-1 0 0 0 0,0 0 0 0 0,0 0 0 0 0,0 1 0 0 0,-28 6 677 0 0,28-7-664 0 0,0 1 0 0 0,-1 0 1 0 0,1-1-1 0 0,0 1 0 0 0,0 0 1 0 0,0 0-1 0 0,0 0 0 0 0,1 0 1 0 0,-1 0-1 0 0,0 0 0 0 0,0 0 0 0 0,0 0 1 0 0,1 1-1 0 0,-1-1 0 0 0,1 0 1 0 0,-1 0-1 0 0,1 1 0 0 0,-1-1 1 0 0,1 0-1 0 0,0 0 0 0 0,0 1 1 0 0,-1-1-1 0 0,1 0 0 0 0,0 1 1 0 0,0-1-1 0 0,0 0 0 0 0,1 1 1 0 0,-1-1-1 0 0,0 0 0 0 0,0 1 1 0 0,1-1-1 0 0,-1 0 0 0 0,1 0 0 0 0,-1 1 1 0 0,1-1-1 0 0,-1 0 0 0 0,1 0 1 0 0,0 0-1 0 0,0 0 0 0 0,-1 0 1 0 0,1 0-1 0 0,0 0 0 0 0,2 1 1 0 0,-1-1-62 0 0,1 0 0 0 0,-1 0 0 0 0,1 0 1 0 0,0 0-1 0 0,-1-1 0 0 0,1 1 0 0 0,0-1 0 0 0,0 0 1 0 0,-1 0-1 0 0,1 0 0 0 0,0 0 0 0 0,0-1 1 0 0,-1 1-1 0 0,1-1 0 0 0,5-1 0 0 0,-7 1 29 0 0,0 1 0 0 0,0-1 0 0 0,0 0 0 0 0,0 0 0 0 0,0 0 0 0 0,0 0 0 0 0,0 0 0 0 0,-1 1 0 0 0,1-2 0 0 0,0 1 0 0 0,-1 0 0 0 0,1 0-1 0 0,0 0 1 0 0,-1 0 0 0 0,1 0 0 0 0,-1 0 0 0 0,0-1 0 0 0,1 1 0 0 0,-1 0 0 0 0,0 0 0 0 0,0-1 0 0 0,1 1 0 0 0,-1 0 0 0 0,0 0 0 0 0,-1-1 0 0 0,1 1 0 0 0,0 0 0 0 0,0 0-1 0 0,0-1 1 0 0,-1 1 0 0 0,1 0 0 0 0,0 0 0 0 0,-1 0 0 0 0,0-1 0 0 0,1 1 0 0 0,-2-2 0 0 0,2 2 35 0 0,-1 0-1 0 0,0 0 1 0 0,1 0-1 0 0,-1 0 1 0 0,0 0-1 0 0,1 0 1 0 0,-1 0-1 0 0,0 0 1 0 0,0 0 0 0 0,0 1-1 0 0,0-1 1 0 0,0 0-1 0 0,0 0 1 0 0,0 1-1 0 0,0-1 1 0 0,0 1-1 0 0,0-1 1 0 0,-1 1 0 0 0,1-1-1 0 0,0 1 1 0 0,0 0-1 0 0,0 0 1 0 0,-1-1-1 0 0,1 1 1 0 0,0 0-1 0 0,0 0 1 0 0,-1 0-1 0 0,1 0 1 0 0,0 0 0 0 0,0 1-1 0 0,-1-1 1 0 0,1 0-1 0 0,0 1 1 0 0,0-1-1 0 0,0 0 1 0 0,-2 2-1 0 0,2-2 50 0 0,-1 1-1 0 0,0 0 1 0 0,1-1-1 0 0,-1 1 1 0 0,1 0-1 0 0,-1 0 0 0 0,1 0 1 0 0,-1 0-1 0 0,1 1 1 0 0,0-1-1 0 0,-1 0 1 0 0,1 1-1 0 0,0-1 0 0 0,0 0 1 0 0,0 1-1 0 0,0 0 1 0 0,0-1-1 0 0,0 1 0 0 0,1-1 1 0 0,-1 1-1 0 0,0 0 1 0 0,1 0-1 0 0,-1-1 1 0 0,1 3-1 0 0,1-2-91 0 0,0-1 1 0 0,0 1-1 0 0,0-1 0 0 0,0 1 1 0 0,0-1-1 0 0,1 1 0 0 0,-1-1 1 0 0,0 1-1 0 0,1-1 1 0 0,-1 0-1 0 0,1 0 0 0 0,0 0 1 0 0,-1 0-1 0 0,1 0 0 0 0,0 0 1 0 0,0-1-1 0 0,-1 1 0 0 0,1 0 1 0 0,0-1-1 0 0,0 1 0 0 0,0-1 1 0 0,0 0-1 0 0,0 0 0 0 0,0 0 1 0 0,-1 0-1 0 0,1 0 1 0 0,0 0-1 0 0,0 0 0 0 0,0-1 1 0 0,0 1-1 0 0,0 0 0 0 0,0-1 1 0 0,1-1-1 0 0,-2 2 16 0 0,-1 0-1 0 0,1 0 1 0 0,-1-1 0 0 0,1 1 0 0 0,-1 0-1 0 0,1 0 1 0 0,-1-1 0 0 0,1 1 0 0 0,-1-1-1 0 0,1 1 1 0 0,-1 0 0 0 0,0-1-1 0 0,1 1 1 0 0,-1-1 0 0 0,0 1 0 0 0,1-1-1 0 0,-1 1 1 0 0,0-1 0 0 0,0 1-1 0 0,0-1 1 0 0,1 1 0 0 0,-1-1 0 0 0,0 1-1 0 0,0-1 1 0 0,0 0 0 0 0,0 1 0 0 0,0-1-1 0 0,0 1 1 0 0,0-1 0 0 0,0 1-1 0 0,0-1 1 0 0,0 0 0 0 0,0 1 0 0 0,-1-1-1 0 0,1 1 1 0 0,0-1 0 0 0,0 1 0 0 0,0-1-1 0 0,-1 1 1 0 0,1-1 0 0 0,0 1-1 0 0,-1-1 1 0 0,1 1 0 0 0,0-1 0 0 0,-1 1-1 0 0,1 0 1 0 0,-1-1 0 0 0,1 1 0 0 0,0 0-1 0 0,-1-1 1 0 0,1 1 0 0 0,-1 0-1 0 0,1-1 1 0 0,-1 1 0 0 0,1 0 0 0 0,-2 0-1 0 0,-32-9-3183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62 25 604 0 0,'0'0'4309'0'0,"-5"3"-3125"0"0,4-2-1102 0 0,-1 0 0 0 0,1 0 0 0 0,-1 0-1 0 0,1 0 1 0 0,-1 0 0 0 0,1 0 0 0 0,0 0-1 0 0,0 1 1 0 0,0-1 0 0 0,-1 1-1 0 0,1-1 1 0 0,0 1 0 0 0,1-1 0 0 0,-1 1-1 0 0,0-1 1 0 0,0 1 0 0 0,1 0 0 0 0,-1 0-1 0 0,1-1 1 0 0,-1 1 0 0 0,1 0 0 0 0,0 0-1 0 0,0-1 1 0 0,0 1 0 0 0,0 0 0 0 0,0 0-1 0 0,0 2 1 0 0,1-3-63 0 0,0 1-1 0 0,0-1 1 0 0,-1 1 0 0 0,1-1 0 0 0,0 1-1 0 0,1-1 1 0 0,-1 1 0 0 0,0-1-1 0 0,0 0 1 0 0,1 0 0 0 0,-1 0 0 0 0,0 0-1 0 0,1 0 1 0 0,-1 0 0 0 0,1 0-1 0 0,-1 0 1 0 0,1 0 0 0 0,0-1 0 0 0,-1 1-1 0 0,1 0 1 0 0,0-1 0 0 0,0 0-1 0 0,-1 1 1 0 0,1-1 0 0 0,0 0 0 0 0,0 0-1 0 0,2 0 1 0 0,1 1-80 0 0,0-1 1 0 0,1 0-1 0 0,-1 0 1 0 0,0 0-1 0 0,0 0 1 0 0,0-1-1 0 0,0 1 1 0 0,0-2-1 0 0,9-2 1 0 0,-13 4 44 0 0,1-1 1 0 0,-1 0 0 0 0,0 0-1 0 0,1 0 1 0 0,-1 0 0 0 0,0 0-1 0 0,0 0 1 0 0,0 0 0 0 0,0 0-1 0 0,0 0 1 0 0,0 0 0 0 0,0-1-1 0 0,0 1 1 0 0,0 0-1 0 0,-1-1 1 0 0,1 1 0 0 0,0 0-1 0 0,-1-1 1 0 0,1 1 0 0 0,-1-1-1 0 0,0 1 1 0 0,1-1 0 0 0,-1 1-1 0 0,0-1 1 0 0,0 0 0 0 0,0 1-1 0 0,0-1 1 0 0,0 1 0 0 0,-1-1-1 0 0,1 1 1 0 0,0-1 0 0 0,-1 1-1 0 0,1-1 1 0 0,-1 1 0 0 0,1-1-1 0 0,-1 1 1 0 0,0 0 0 0 0,0-1-1 0 0,1 1 1 0 0,-1 0 0 0 0,0 0-1 0 0,0-1 1 0 0,0 1-1 0 0,0 0 1 0 0,-1 0 0 0 0,1 0-1 0 0,0 0 1 0 0,0 0 0 0 0,-1 0-1 0 0,1 1 1 0 0,0-1 0 0 0,-1 0-1 0 0,1 1 1 0 0,-1-1 0 0 0,-1 0-1 0 0,0 1 19 0 0,-7-3 117 0 0,0 0 0 0 0,-1 1 1 0 0,1 0-1 0 0,-19 0 0 0 0,28 3-96 0 0,1-1 1 0 0,-1 0-1 0 0,0 0 1 0 0,0 1 0 0 0,0-1-1 0 0,0 1 1 0 0,1-1 0 0 0,-1 1-1 0 0,0-1 1 0 0,0 1-1 0 0,1-1 1 0 0,-1 1 0 0 0,0 0-1 0 0,1-1 1 0 0,-1 1-1 0 0,1 0 1 0 0,-1-1 0 0 0,0 1-1 0 0,1 0 1 0 0,0 0-1 0 0,-1 0 1 0 0,1 0 0 0 0,0-1-1 0 0,-1 1 1 0 0,1 0-1 0 0,0 0 1 0 0,0 0 0 0 0,0 0-1 0 0,0 0 1 0 0,-1 1-1 0 0,1-1 11 0 0,0 1-1 0 0,0-1 0 0 0,0 1 0 0 0,0-1 0 0 0,0 1 0 0 0,0-1 0 0 0,0 1 0 0 0,0-1 0 0 0,0 0 0 0 0,1 1 1 0 0,-1-1-1 0 0,1 1 0 0 0,-1-1 0 0 0,1 0 0 0 0,-1 1 0 0 0,1-1 0 0 0,0 0 0 0 0,0 1 0 0 0,1 0 0 0 0,26 14-466 0 0,-26-16 407 0 0,-1 1 0 0 0,0 0 1 0 0,1-1-1 0 0,-1 1 1 0 0,1-1-1 0 0,-1 0 0 0 0,1 1 1 0 0,-1-1-1 0 0,1 0 1 0 0,0 0-1 0 0,-1 0 0 0 0,1 0 1 0 0,-1 0-1 0 0,1 0 1 0 0,-1-1-1 0 0,1 1 0 0 0,-1 0 1 0 0,1-1-1 0 0,2-1 1 0 0,-3 2 3 0 0,0-1 1 0 0,-1 0 0 0 0,1 0 0 0 0,0 0 0 0 0,0 0-1 0 0,-1 0 1 0 0,1 0 0 0 0,0-1 0 0 0,-1 1-1 0 0,1 0 1 0 0,-1 0 0 0 0,0 0 0 0 0,1-1-1 0 0,-1 1 1 0 0,0 0 0 0 0,0 0 0 0 0,0-1 0 0 0,0 1-1 0 0,0 0 1 0 0,0 0 0 0 0,0-1 0 0 0,0 1-1 0 0,0 0 1 0 0,0 0 0 0 0,-1-1 0 0 0,1 1-1 0 0,-1 0 1 0 0,1 0 0 0 0,-1 0 0 0 0,1 0 0 0 0,-1-1-1 0 0,1 1 1 0 0,-1 0 0 0 0,0 0 0 0 0,0 0-1 0 0,0 0 1 0 0,0 1 0 0 0,-1-3 0 0 0,-1 0 26 0 0,-1 0 1 0 0,1-1 0 0 0,-1 1 0 0 0,1 1-1 0 0,-1-1 1 0 0,0 0 0 0 0,0 1-1 0 0,0 0 1 0 0,0 0 0 0 0,-5-2-1 0 0,7 4 35 0 0,0-1 0 0 0,0 1-1 0 0,0-1 1 0 0,1 1 0 0 0,-1 0-1 0 0,0-1 1 0 0,0 1 0 0 0,0 0-1 0 0,0 0 1 0 0,0 1 0 0 0,0-1-1 0 0,0 0 1 0 0,0 1-1 0 0,0-1 1 0 0,1 1 0 0 0,-1-1-1 0 0,0 1 1 0 0,0 0 0 0 0,0 0-1 0 0,1 0 1 0 0,-1 0 0 0 0,1 0-1 0 0,-1 0 1 0 0,1 0 0 0 0,-1 1-1 0 0,1-1 1 0 0,-1 1 0 0 0,1-1-1 0 0,0 1 1 0 0,0-1 0 0 0,0 1-1 0 0,0 0 1 0 0,0-1 0 0 0,0 1-1 0 0,1 0 1 0 0,-1 0 0 0 0,0 0-1 0 0,1-1 1 0 0,-1 1-1 0 0,1 0 1 0 0,0 0 0 0 0,0 0-1 0 0,0 0 1 0 0,0 0 0 0 0,0 0-1 0 0,0 0 1 0 0,0 0 0 0 0,0 0-1 0 0,1 0 1 0 0,-1-1 0 0 0,2 4-1 0 0,0-2-63 0 0,0-1-1 0 0,0 0 0 0 0,1 0 0 0 0,-1-1 1 0 0,0 1-1 0 0,1 0 0 0 0,-1-1 0 0 0,1 1 1 0 0,-1-1-1 0 0,1 0 0 0 0,0 0 1 0 0,-1 0-1 0 0,1 0 0 0 0,0 0 0 0 0,0-1 1 0 0,0 0-1 0 0,0 1 0 0 0,3-1 0 0 0,-4 1-11 0 0,1-1 0 0 0,-1 0 0 0 0,0 1 0 0 0,0-1 0 0 0,1 0 0 0 0,-1 0 0 0 0,0 0 0 0 0,0 0 0 0 0,1-1 0 0 0,-1 1 0 0 0,0-1 0 0 0,0 1-1 0 0,1-1 1 0 0,-1 0 0 0 0,0 0 0 0 0,0 0 0 0 0,0 0 0 0 0,0 0 0 0 0,0 0 0 0 0,0 0 0 0 0,-1-1 0 0 0,1 1 0 0 0,2-3 0 0 0,-3 2 36 0 0,-1 1 1 0 0,1-1-1 0 0,0 0 1 0 0,-1 0-1 0 0,1 1 1 0 0,-1-1 0 0 0,0 0-1 0 0,1 0 1 0 0,-1 0-1 0 0,0 1 1 0 0,0-1-1 0 0,0 0 1 0 0,0 0-1 0 0,-1 0 1 0 0,1 0-1 0 0,0 1 1 0 0,-1-1 0 0 0,1 0-1 0 0,-1 0 1 0 0,0 1-1 0 0,1-1 1 0 0,-1 0-1 0 0,0 1 1 0 0,0-1-1 0 0,0 1 1 0 0,0-1 0 0 0,0 1-1 0 0,-1-1 1 0 0,1 1-1 0 0,0 0 1 0 0,-1 0-1 0 0,1 0 1 0 0,-1 0-1 0 0,1 0 1 0 0,-1 0 0 0 0,0 0-1 0 0,1 0 1 0 0,-1 0-1 0 0,0 1 1 0 0,1-1-1 0 0,-1 1 1 0 0,0-1-1 0 0,0 1 1 0 0,0 0-1 0 0,1 0 1 0 0,-1-1 0 0 0,0 1-1 0 0,0 1 1 0 0,0-1-1 0 0,0 0 1 0 0,1 0-1 0 0,-1 1 1 0 0,0-1-1 0 0,0 1 1 0 0,1-1 0 0 0,-1 1-1 0 0,0 0 1 0 0,1 0-1 0 0,-1 0 1 0 0,-1 1-1 0 0,2-1-7 0 0,-1 0 0 0 0,1 0 0 0 0,0 0 0 0 0,0 1 0 0 0,0-1-1 0 0,0 0 1 0 0,0 1 0 0 0,0-1 0 0 0,1 1 0 0 0,-1-1-1 0 0,0 1 1 0 0,1 0 0 0 0,-1-1 0 0 0,1 1 0 0 0,0-1 0 0 0,-1 1-1 0 0,1 0 1 0 0,0-1 0 0 0,0 1 0 0 0,0 0 0 0 0,0-1 0 0 0,0 1-1 0 0,1 0 1 0 0,-1-1 0 0 0,0 1 0 0 0,1 0 0 0 0,-1-1 0 0 0,1 1-1 0 0,0-1 1 0 0,-1 1 0 0 0,1-1 0 0 0,0 1 0 0 0,0-1 0 0 0,0 1-1 0 0,0-1 1 0 0,0 0 0 0 0,0 0 0 0 0,0 0 0 0 0,1 1 0 0 0,-1-1-1 0 0,0 0 1 0 0,1 0 0 0 0,-1-1 0 0 0,1 1 0 0 0,-1 0 0 0 0,1 0-1 0 0,-1-1 1 0 0,1 1 0 0 0,-1-1 0 0 0,1 1 0 0 0,2-1 0 0 0,28 0-4288 0 0,-21 0 1875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242 5 204 0 0,'0'0'2511'0'0,"2"-1"-2326"0"0,5-1-128 0 0,-5 1 422 0 0,7 14 5240 0 0,-66 56-5821 0 0,28-47 88 0 0,2 2 1 0 0,1 1 0 0 0,-31 37-1 0 0,4 6 41 0 0,41-57-556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233 250 628 0 0,'0'0'4190'0'0,"-27"-10"-1026"0"0,6-10-3015 0 0,0-1-1 0 0,1-1 1 0 0,2 0 0 0 0,-25-40-1 0 0,1 3-1236 0 0,2 26-4932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1397 153 548 0 0,'0'0'3029'0'0,"-10"-3"-4308"0"0,10 8 564 0 0,0-4 826 0 0,0-1 1 0 0,0 1-1 0 0,1-1 0 0 0,-1 0 0 0 0,0 1 1 0 0,0-1-1 0 0,0 1 0 0 0,0-1 0 0 0,0 1 1 0 0,0-1-1 0 0,0 1 0 0 0,0-1 0 0 0,0 0 1 0 0,0 1-1 0 0,0-1 0 0 0,0 1 0 0 0,-1-1 1 0 0,1 1-1 0 0,0-1 0 0 0,0 0 0 0 0,0 1 1 0 0,0-1-1 0 0,-1 1 0 0 0,1-1 0 0 0,0 0 1 0 0,0 1-1 0 0,-1-1 0 0 0,1 0 0 0 0,0 1 1 0 0,-1-1-1 0 0,1 0 0 0 0,0 1 0 0 0,-1-1 1 0 0,1 0-1 0 0,-1 0 0 0 0,1 0 0 0 0,0 1 1 0 0,-1-1-1 0 0,1 0 0 0 0,-1 0 0 0 0,1 0 1 0 0,-1 0-1 0 0,1 0 0 0 0,-1 0 0 0 0,1 0 1 0 0,-1 0-1 0 0,0 0-26 0 0,-21-7-545 0 0,9-5 484 0 0,0 2 1 0 0,0 0 0 0 0,-1 0-1 0 0,-1 2 1 0 0,1-1 0 0 0,-2 2-1 0 0,1 0 1 0 0,-1 1 0 0 0,0 0-1 0 0,0 2 1 0 0,0 0 0 0 0,-1 0-1 0 0,1 2 1 0 0,-23-2 0 0 0,-110 0 280 0 0,-133 0-234 0 0,38-13 1073 0 0,229 17-1018 0 0,-231-9 771 0 0,186-3-858 0 0,-6-1-566 0 0,23 13-3618 0 0,43 13-313 0 0,0-9 4200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603 657 688 0 0,'0'0'2841'0'0,"-11"-14"-3062"0"0,3 4 195 0 0,-8-12 294 0 0,-1 1 1 0 0,-1 1-1 0 0,-24-20 0 0 0,-15-27 945 0 0,28 24-456 0 0,19 26-557 0 0,-9-14-19 0 0,-1 0 0 0 0,-2 2 0 0 0,-39-42 0 0 0,-94-63-12 0 0,55 74 760 0 0,86 35-2071 0 0,14 24 969 0 0,0 1-1 0 0,-1-1 0 0 0,1 1 1 0 0,0-1-1 0 0,-1 1 1 0 0,1-1-1 0 0,0 1 0 0 0,0-1 1 0 0,-1 1-1 0 0,1-1 1 0 0,0 0-1 0 0,0 1 1 0 0,0-1-1 0 0,0 1 0 0 0,0-1 1 0 0,0 1-1 0 0,0-1 1 0 0,0 0-1 0 0,0 1 0 0 0,0-1 1 0 0,0 1-1 0 0,0-1 1 0 0,0 0-1 0 0,1 1 0 0 0,-1-1 1 0 0,0 1-1 0 0,0-1 1 0 0,1 1-1 0 0,-1-1 0 0 0,0 1 1 0 0,0-1-1 0 0,1 1 1 0 0,-1-1-1 0 0,1 1 0 0 0,-1 0 1 0 0,1-1-1 0 0,-1 1 1 0 0,0-1-1 0 0,2 1 1 0 0,3 0-88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1090 1114 596 0 0,'0'0'2887'0'0,"-7"-3"-2781"0"0,-13-9-15 0 0,1-1-1 0 0,0 0 1 0 0,1-1 0 0 0,1-1 0 0 0,0-1 0 0 0,1-1 0 0 0,0 0 0 0 0,-14-22 0 0 0,6 10-57 0 0,-1 1 0 0 0,-45-40 0 0 0,19 22-27 0 0,38 32 159 0 0,-2 0 0 0 0,1 2 0 0 0,-26-17 0 0 0,22 16 165 0 0,1-1 0 0 0,0-1 0 0 0,0-1 1 0 0,-23-29-1 0 0,21 23-156 0 0,-16-17 8 0 0,-71-59-1 0 0,9 26 547 0 0,92 68-709 0 0,0-2 1 0 0,1 1-1 0 0,-1-1 0 0 0,1 1 0 0 0,1-1 0 0 0,-1-1 0 0 0,1 1 0 0 0,0 0 1 0 0,0-1-1 0 0,-2-7 0 0 0,2 3-20 0 0,-2 1 0 0 0,1 0 1 0 0,-2 0-1 0 0,-7-13 0 0 0,-8-4-71 0 0,8 8 72 0 0,-1 0 0 0 0,-1 2 0 0 0,0-1 0 0 0,-23-17 0 0 0,32 29-13 0 0,-31-29-45 0 0,16 17 155 0 0,-8-8-1817 0 0,21 6-4133 0 0,8 16 5133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1444 0 0,'0'0'8002'0'0,"-1"6"-7583"0"0,0 0-246 0 0,1 0-1 0 0,0 1 0 0 0,0-1 0 0 0,0 0 1 0 0,1 0-1 0 0,0 0 0 0 0,0 0 0 0 0,2 7 1 0 0,19 90 265 0 0,-7-23-1419 0 0,-6-39-1504 0 0,-6-16-3328 0 0,1-24 3801 0 0,-3-1 1521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3172 0 0,'0'0'8694'0'0,"-9"0"-8502"0"0,5 0-169 0 0,-8-1-132 0 0,-1 1 1 0 0,0 1 0 0 0,0 0 0 0 0,-16 3 0 0 0,25-3 129 0 0,-1 0 0 0 0,1 1 0 0 0,-1-1 1 0 0,1 1-1 0 0,0 0 0 0 0,0 0 0 0 0,0 0 0 0 0,0 1 1 0 0,0 0-1 0 0,1-1 0 0 0,-1 1 0 0 0,1 0 0 0 0,0 1 0 0 0,-1-1 1 0 0,2 1-1 0 0,-1-1 0 0 0,0 1 0 0 0,-2 5 0 0 0,1 0 52 0 0,0 1 0 0 0,1 0-1 0 0,0 0 1 0 0,1 0 0 0 0,0 0-1 0 0,1 0 1 0 0,0 0 0 0 0,0 0-1 0 0,1 1 1 0 0,1-1 0 0 0,1 11-1 0 0,-1-16-106 0 0,0 0-1 0 0,0 0 0 0 0,0 0 0 0 0,1 0 0 0 0,0 0 0 0 0,0 0 0 0 0,0 0 1 0 0,1 0-1 0 0,-1-1 0 0 0,5 7 0 0 0,-5-9-146 0 0,1 0 0 0 0,-1 0 0 0 0,0 0 0 0 0,1 0 0 0 0,-1 0 1 0 0,1 0-1 0 0,-1-1 0 0 0,1 1 0 0 0,0-1 0 0 0,0 0 0 0 0,-1 1 0 0 0,1-1 0 0 0,0-1 0 0 0,0 1 0 0 0,0 0 0 0 0,0-1 0 0 0,1 1 0 0 0,4-1 0 0 0,42-1-6892 0 0,-32-2 5153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50 360 0 0,'0'0'5422'0'0,"-5"-5"-5230"0"0,-16-15 37 0 0,15 15 94 0 0,10 3-195 0 0,1-1 1 0 0,-1 1-1 0 0,0 0 1 0 0,1 0-1 0 0,-1 0 1 0 0,1 0-1 0 0,0 1 1 0 0,0 0-1 0 0,-1 0 1 0 0,1 0-1 0 0,0 1 1 0 0,0-1-1 0 0,0 1 1 0 0,9 1-1 0 0,-9-1-153 0 0,1 1 1 0 0,-1-1-1 0 0,0 1 0 0 0,1 0 0 0 0,-1 0 0 0 0,0 1 1 0 0,1-1-1 0 0,-1 1 0 0 0,0 0 0 0 0,0 1 0 0 0,-1-1 1 0 0,1 1-1 0 0,8 6 0 0 0,-11-7 16 0 0,-1 0 0 0 0,1 0 0 0 0,0 0 0 0 0,-1 1 0 0 0,1-1 0 0 0,-1 1 0 0 0,0-1 0 0 0,0 1 0 0 0,0-1 0 0 0,0 1 0 0 0,0 0 0 0 0,-1 0 1 0 0,1-1-1 0 0,-1 1 0 0 0,0 0 0 0 0,1 0 0 0 0,-1 0 0 0 0,-1-1 0 0 0,1 1 0 0 0,0 0 0 0 0,-1 0 0 0 0,1-1 0 0 0,-1 1 0 0 0,0 0 0 0 0,0-1 0 0 0,0 1 0 0 0,0 0 0 0 0,0-1 0 0 0,-1 0 0 0 0,1 1 0 0 0,-4 3 0 0 0,2-2-185 0 0,0 0 0 0 0,0-1-1 0 0,-1 1 1 0 0,0-1 0 0 0,1 0-1 0 0,-1 1 1 0 0,0-2-1 0 0,-1 1 1 0 0,-6 3 0 0 0,-25 3-5112 0 0,35-9 5009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9 1080 0 0,'0'0'5787'0'0,"-2"15"-5555"0"0,-2-3-97 0 0,2-5-7 0 0,-1 1 0 0 0,1-1 0 0 0,1 0 0 0 0,-1 1 1 0 0,1-1-1 0 0,1 1 0 0 0,-1 0 0 0 0,1-1 0 0 0,1 1 0 0 0,1 13 0 0 0,0-19-106 0 0,-1 0 0 0 0,1 0-1 0 0,-1 0 1 0 0,1-1-1 0 0,0 1 1 0 0,0 0 0 0 0,0-1-1 0 0,0 1 1 0 0,0-1-1 0 0,0 0 1 0 0,0 0-1 0 0,0 0 1 0 0,1 0 0 0 0,-1 0-1 0 0,0 0 1 0 0,1 0-1 0 0,-1-1 1 0 0,1 1 0 0 0,-1-1-1 0 0,1 0 1 0 0,3 1-1 0 0,2-1 18 0 0,0 1 0 0 0,0-1 0 0 0,0 0 0 0 0,0 0 0 0 0,13-3-1 0 0,-17 1-71 0 0,1 1-1 0 0,-1-1 1 0 0,0 0-1 0 0,0 0 1 0 0,-1 0-1 0 0,1-1 1 0 0,0 1-1 0 0,-1-1 0 0 0,1 0 1 0 0,-1 0-1 0 0,0 0 1 0 0,0-1-1 0 0,0 1 1 0 0,0-1-1 0 0,-1 0 1 0 0,1 1-1 0 0,2-9 1 0 0,-3 10 10 0 0,-1-1 0 0 0,-1 1 0 0 0,1 0 0 0 0,0-1 1 0 0,-1 1-1 0 0,1-1 0 0 0,-1 1 0 0 0,1-1 0 0 0,-1 1 1 0 0,0-1-1 0 0,0 1 0 0 0,-1-1 0 0 0,1 1 0 0 0,0-1 1 0 0,-1 1-1 0 0,0-1 0 0 0,1 1 0 0 0,-1-1 0 0 0,0 1 1 0 0,0 0-1 0 0,0 0 0 0 0,0-1 0 0 0,-1 1 0 0 0,1 0 1 0 0,-1 0-1 0 0,1 0 0 0 0,-1 0 0 0 0,0 0 1 0 0,0 1-1 0 0,0-1 0 0 0,0 1 0 0 0,-3-3 0 0 0,-2 0-95 0 0,0 1 0 0 0,1 1-1 0 0,-1-1 1 0 0,-1 1-1 0 0,1 0 1 0 0,0 0 0 0 0,-11 0-1 0 0,15 1-244 0 0,0 1-1 0 0,-1 0 1 0 0,1-1-1 0 0,0 1 1 0 0,-1 0-1 0 0,1 1 1 0 0,0-1-1 0 0,0 0 1 0 0,-1 1-1 0 0,1 0 1 0 0,0 0-1 0 0,0 0 1 0 0,0 0 0 0 0,-1 1-1 0 0,1-1 1 0 0,1 1-1 0 0,-1-1 1 0 0,-5 5-1 0 0,2 2 223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1208 0 0,'0'0'7059'0'0,"-2"12"-6886"0"0,-2 9-138 0 0,-1-1 259 0 0,1 1 1 0 0,-2 32-1 0 0,6-50-213 0 0,0-1 1 0 0,-1 1-1 0 0,2 0 1 0 0,-1-1-1 0 0,0 1 1 0 0,0-1-1 0 0,1 1 1 0 0,-1-1-1 0 0,1 1 1 0 0,0-1-1 0 0,0 1 1 0 0,0-1-1 0 0,0 1 1 0 0,0-1-1 0 0,1 0 0 0 0,-1 0 1 0 0,1 0-1 0 0,3 4 1 0 0,-1-3-98 0 0,1 0 1 0 0,-1-1-1 0 0,1 0 1 0 0,0 0-1 0 0,0 0 1 0 0,0-1-1 0 0,0 0 1 0 0,9 2-1 0 0,42 0-2734 0 0,1-11-4243 0 0,-42 8 6218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2828 0 0,'0'0'6281'0'0,"0"16"-6139"0"0,-1 5-85 0 0,0 9 88 0 0,4 54 0 0 0,7-44-964 0 0,-9-35 77 0 0,1 0-1 0 0,0 0 0 0 0,0 0 1 0 0,1 0-1 0 0,-1-1 0 0 0,1 0 1 0 0,0 1-1 0 0,0-1 0 0 0,1 0 1 0 0,3 3-1 0 0,8 3 134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18 560 0 0,'0'0'5694'0'0,"-3"9"-5313"0"0,-2 3-254 0 0,3-9-69 0 0,0 1 0 0 0,0 0 0 0 0,1 0 0 0 0,-1 0 0 0 0,1 0 0 0 0,0 0 0 0 0,0 0 0 0 0,1 0 0 0 0,-1 0 1 0 0,1 8-1 0 0,0-12-41 0 0,1 1 1 0 0,-1 0 0 0 0,1 0 0 0 0,-1 0-1 0 0,0 0 1 0 0,1-1 0 0 0,0 1 0 0 0,-1 0-1 0 0,1-1 1 0 0,-1 1 0 0 0,1 0 0 0 0,0-1-1 0 0,-1 1 1 0 0,1-1 0 0 0,0 1-1 0 0,0-1 1 0 0,-1 1 0 0 0,1-1 0 0 0,0 1-1 0 0,0-1 1 0 0,0 0 0 0 0,0 1 0 0 0,0-1-1 0 0,0 0 1 0 0,-1 0 0 0 0,1 0 0 0 0,0 0-1 0 0,0 0 1 0 0,0 0 0 0 0,0 0 0 0 0,0 0-1 0 0,0 0 1 0 0,0 0 0 0 0,0 0-1 0 0,-1-1 1 0 0,1 1 0 0 0,0 0 0 0 0,1-1-1 0 0,2 0-51 0 0,1 0-1 0 0,-1 0 0 0 0,0 0 1 0 0,0 0-1 0 0,0-1 0 0 0,0 1 0 0 0,5-4 1 0 0,-6 3 11 0 0,-1 0 1 0 0,0-1 0 0 0,0 1-1 0 0,0 0 1 0 0,0-1-1 0 0,0 1 1 0 0,0-1 0 0 0,-1 0-1 0 0,0 0 1 0 0,1 0 0 0 0,-1 1-1 0 0,0-1 1 0 0,0 0-1 0 0,0 0 1 0 0,-1-1 0 0 0,1 1-1 0 0,-1-5 1 0 0,0 7-60 0 0,0-1 1 0 0,0 1-1 0 0,0-1 0 0 0,0 1 1 0 0,-1-1-1 0 0,1 1 0 0 0,-1-1 1 0 0,1 1-1 0 0,-1 0 0 0 0,1-1 1 0 0,-1 1-1 0 0,0 0 0 0 0,0-1 0 0 0,0 1 1 0 0,0 0-1 0 0,0 0 0 0 0,0 0 1 0 0,0 0-1 0 0,0 0 0 0 0,0 0 1 0 0,0 0-1 0 0,-1 0 0 0 0,1 0 1 0 0,0 0-1 0 0,-1 1 0 0 0,1-1 1 0 0,0 0-1 0 0,-1 1 0 0 0,1-1 1 0 0,-1 1-1 0 0,1 0 0 0 0,-1-1 1 0 0,1 1-1 0 0,-1 0 0 0 0,1 0 1 0 0,-1 0-1 0 0,1 0 0 0 0,-3 1 1 0 0,-5 3-3609 0 0,8 0 3154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68 1500 0 0,'0'0'6510'0'0,"-4"8"-6471"0"0,-3 10 36 0 0,1 0-1 0 0,1 0 1 0 0,0 1-1 0 0,1-1 1 0 0,1 1-1 0 0,0 20 1 0 0,3-30-47 0 0,1 0 1 0 0,0 0-1 0 0,0-1 1 0 0,1 1-1 0 0,0 0 1 0 0,1-1-1 0 0,0 0 1 0 0,0 1-1 0 0,1-1 1 0 0,0-1-1 0 0,9 14 1 0 0,-13-20-55 0 0,1 0 0 0 0,-1 0 1 0 0,1 0-1 0 0,0 0 1 0 0,0 0-1 0 0,-1 0 1 0 0,1 0-1 0 0,0 0 0 0 0,0 0 1 0 0,0 0-1 0 0,0 0 1 0 0,0-1-1 0 0,0 1 0 0 0,0 0 1 0 0,0-1-1 0 0,1 1 1 0 0,-1-1-1 0 0,0 1 0 0 0,0-1 1 0 0,0 0-1 0 0,1 1 1 0 0,-1-1-1 0 0,0 0 1 0 0,0 0-1 0 0,1 0 0 0 0,-1 0 1 0 0,0 0-1 0 0,0 0 1 0 0,1 0-1 0 0,-1 0 0 0 0,0-1 1 0 0,0 1-1 0 0,1 0 1 0 0,-1-1-1 0 0,0 1 0 0 0,2-2 1 0 0,-1 1-41 0 0,0-1 0 0 0,1 1 0 0 0,-1-1 0 0 0,0 0 0 0 0,0 0 0 0 0,0 0 1 0 0,-1 0-1 0 0,1 0 0 0 0,0 0 0 0 0,-1 0 0 0 0,0-1 0 0 0,1 1 0 0 0,-1-1 0 0 0,0 1 0 0 0,0-1 0 0 0,1-2 0 0 0,0-6-126 0 0,1-1 0 0 0,-1 1-1 0 0,-1-1 1 0 0,0-15-1 0 0,-1 27 209 0 0,0 0-1 0 0,0 0 1 0 0,0-1 0 0 0,0 1-1 0 0,0 0 1 0 0,0 0-1 0 0,0-1 1 0 0,0 1-1 0 0,0 0 1 0 0,0 0 0 0 0,-1-1-1 0 0,1 1 1 0 0,0 0-1 0 0,0 0 1 0 0,0 0-1 0 0,0-1 1 0 0,-1 1 0 0 0,1 0-1 0 0,0 0 1 0 0,0 0-1 0 0,-1 0 1 0 0,1-1 0 0 0,0 1-1 0 0,0 0 1 0 0,0 0-1 0 0,-1 0 1 0 0,1 0-1 0 0,0 0 1 0 0,-1 0 0 0 0,1 0-1 0 0,0 0 1 0 0,0 0-1 0 0,-1 0 1 0 0,1 0-1 0 0,0 0 1 0 0,0 0 0 0 0,-1 0-1 0 0,1 0 1 0 0,0 0-1 0 0,0 0 1 0 0,-1 0-1 0 0,1 0 1 0 0,0 0 0 0 0,0 0-1 0 0,-1 0 1 0 0,1 1-1 0 0,-1-1 1 0 0,-11 9 1124 0 0,11-6-1126 0 0,1-1-1 0 0,-1 1 1 0 0,0-1-1 0 0,1 1 1 0 0,0-1-1 0 0,-1 1 1 0 0,1-1-1 0 0,0 1 1 0 0,0-1-1 0 0,1 1 1 0 0,-1-1-1 0 0,0 1 0 0 0,1-1 1 0 0,0 1-1 0 0,-1-1 1 0 0,1 1-1 0 0,0-1 1 0 0,0 0-1 0 0,0 1 1 0 0,1-1-1 0 0,-1 0 1 0 0,1 0-1 0 0,-1 0 1 0 0,1 0-1 0 0,-1 0 1 0 0,1 0-1 0 0,0-1 1 0 0,0 1-1 0 0,0 0 0 0 0,0-1 1 0 0,0 0-1 0 0,0 1 1 0 0,1-1-1 0 0,-1 0 1 0 0,0 0-1 0 0,1 0 1 0 0,-1 0-1 0 0,1-1 1 0 0,-1 1-1 0 0,1-1 1 0 0,4 1-1 0 0,-4 0-43 0 0,0 0 1 0 0,0-1-1 0 0,0 1 0 0 0,0-1 0 0 0,0 0 1 0 0,0 0-1 0 0,0 0 0 0 0,0 0 0 0 0,0 0 1 0 0,0-1-1 0 0,0 1 0 0 0,1-1 0 0 0,-1 0 1 0 0,-1 0-1 0 0,1 0 0 0 0,0 0 0 0 0,0-1 1 0 0,0 1-1 0 0,-1-1 0 0 0,1 1 0 0 0,0-1 1 0 0,-1 0-1 0 0,0 0 0 0 0,1 0 0 0 0,-1-1 1 0 0,0 1-1 0 0,0 0 0 0 0,0-1 0 0 0,-1 1 1 0 0,1-1-1 0 0,-1 0 0 0 0,1 0 0 0 0,-1 1 1 0 0,0-1-1 0 0,2-5 0 0 0,-2-2-15 0 0,1 0-1 0 0,-1 1 1 0 0,-1-1 0 0 0,0 0 0 0 0,0 0-1 0 0,-3-16 1 0 0,2 23 64 0 0,1 1 0 0 0,-1-1 0 0 0,0 1 1 0 0,1 0-1 0 0,-1-1 0 0 0,0 1 0 0 0,0 0 0 0 0,0 0 1 0 0,-1 0-1 0 0,1-1 0 0 0,0 1 0 0 0,-1 1 0 0 0,0-1 0 0 0,1 0 1 0 0,-1 0-1 0 0,0 0 0 0 0,0 1 0 0 0,0-1 0 0 0,0 1 1 0 0,0 0-1 0 0,0 0 0 0 0,0-1 0 0 0,-1 1 0 0 0,1 0 1 0 0,0 1-1 0 0,-1-1 0 0 0,1 0 0 0 0,0 1 0 0 0,-1-1 0 0 0,1 1 1 0 0,-1 0-1 0 0,-2 0 0 0 0,4 0 8 0 0,0 1 1 0 0,0-1-1 0 0,0 1 1 0 0,0-1-1 0 0,0 1 1 0 0,-1 0-1 0 0,2-1 0 0 0,-1 1 1 0 0,0 0-1 0 0,0 0 1 0 0,0-1-1 0 0,0 1 1 0 0,0 0-1 0 0,1 0 0 0 0,-1 0 1 0 0,0 0-1 0 0,1 0 1 0 0,-1 0-1 0 0,1 0 1 0 0,-1 1-1 0 0,1-1 0 0 0,-1 0 1 0 0,1 0-1 0 0,0 0 1 0 0,0 0-1 0 0,0 1 0 0 0,-1-1 1 0 0,1 0-1 0 0,1 2 1 0 0,-3 45 53 0 0,2-40-22 0 0,0-4-54 0 0,0 0 1 0 0,1 0 0 0 0,-1 1-1 0 0,1-1 1 0 0,0 0-1 0 0,0 0 1 0 0,0 0 0 0 0,1 0-1 0 0,0 0 1 0 0,-1 0 0 0 0,1 0-1 0 0,1-1 1 0 0,-1 1-1 0 0,1-1 1 0 0,-1 1 0 0 0,1-1-1 0 0,0 0 1 0 0,0 0-1 0 0,0 0 1 0 0,0 0 0 0 0,1-1-1 0 0,-1 1 1 0 0,1-1 0 0 0,0 0-1 0 0,0 0 1 0 0,-1 0-1 0 0,1-1 1 0 0,6 3 0 0 0,-5-3-33 0 0,0 0 0 0 0,0 0 0 0 0,-1 0 0 0 0,1-1 0 0 0,0 1 0 0 0,0-1 0 0 0,0 0 0 0 0,0-1 0 0 0,0 1 0 0 0,-1-1 1 0 0,1 0-1 0 0,0 0 0 0 0,0 0 0 0 0,-1-1 0 0 0,1 0 0 0 0,-1 0 0 0 0,1 0 0 0 0,-1 0 0 0 0,0-1 0 0 0,0 1 0 0 0,0-1 0 0 0,0 0 1 0 0,0 0-1 0 0,4-6 0 0 0,-1-1 0 0 0,-1-1 0 0 0,0 1 0 0 0,0-1 0 0 0,-1-1 0 0 0,0 1 0 0 0,-1-1 0 0 0,-1 1 0 0 0,0-1-1 0 0,0 0 1 0 0,-1-1 0 0 0,-1 1 0 0 0,0 0 0 0 0,0 0 0 0 0,-2-1 0 0 0,1 1 0 0 0,-5-21 0 0 0,5 30 42 0 0,0 0 0 0 0,-1-1 0 0 0,1 1 0 0 0,-1 0 0 0 0,0 0-1 0 0,0 1 1 0 0,0-1 0 0 0,0 0 0 0 0,0 0 0 0 0,-1 0 0 0 0,1 1 0 0 0,-1-1-1 0 0,0 1 1 0 0,0-1 0 0 0,0 1 0 0 0,0 0 0 0 0,0-1 0 0 0,0 1 0 0 0,-1 0-1 0 0,1 1 1 0 0,-1-1 0 0 0,1 0 0 0 0,-1 1 0 0 0,0-1 0 0 0,0 1 0 0 0,1 0-1 0 0,-1 0 1 0 0,0 0 0 0 0,0 0 0 0 0,0 0 0 0 0,0 1 0 0 0,0 0 0 0 0,0-1-1 0 0,-4 1 1 0 0,5 1 17 0 0,1 0 0 0 0,-1 0 0 0 0,1 0-1 0 0,-1 0 1 0 0,1 0 0 0 0,0 0-1 0 0,0 1 1 0 0,0-1 0 0 0,0 0 0 0 0,0 1-1 0 0,0-1 1 0 0,0 1 0 0 0,0-1 0 0 0,0 1-1 0 0,1-1 1 0 0,-1 1 0 0 0,0 0-1 0 0,0 1 1 0 0,-9 34 137 0 0,8-23-143 0 0,1 0 0 0 0,1 0 0 0 0,0 0 0 0 0,1 0 0 0 0,0 0 0 0 0,2 0 0 0 0,-1 0 0 0 0,2-1 0 0 0,4 15 0 0 0,-6-22-15 0 0,1 1 0 0 0,-1-1 0 0 0,1 0-1 0 0,0-1 1 0 0,0 1 0 0 0,0 0-1 0 0,1-1 1 0 0,0 0 0 0 0,0 0 0 0 0,0 0-1 0 0,1 0 1 0 0,0-1 0 0 0,0 1 0 0 0,0-1-1 0 0,0-1 1 0 0,0 1 0 0 0,1-1-1 0 0,0 0 1 0 0,0 0 0 0 0,0 0 0 0 0,10 2-1 0 0,-13-5-77 0 0,0 1-1 0 0,0-1 0 0 0,0-1 0 0 0,0 1 0 0 0,0 0 1 0 0,0-1-1 0 0,0 0 0 0 0,0 1 0 0 0,0-1 1 0 0,0 0-1 0 0,0-1 0 0 0,-1 1 0 0 0,1 0 1 0 0,0-1-1 0 0,-1 0 0 0 0,1 1 0 0 0,-1-1 0 0 0,0 0 1 0 0,1 0-1 0 0,-1-1 0 0 0,0 1 0 0 0,0 0 1 0 0,0-1-1 0 0,-1 1 0 0 0,1-1 0 0 0,0 1 0 0 0,-1-1 1 0 0,0 0-1 0 0,0 0 0 0 0,0 0 0 0 0,0 1 1 0 0,0-1-1 0 0,0 0 0 0 0,-1 0 0 0 0,1 0 1 0 0,-1-1-1 0 0,0 1 0 0 0,0 0 0 0 0,0 0 0 0 0,-1 0 1 0 0,1 0-1 0 0,-1 0 0 0 0,-1-5 0 0 0,1 6-46 0 0,-1-1-1 0 0,1 0 0 0 0,-1 1 1 0 0,0-1-1 0 0,0 1 1 0 0,0-1-1 0 0,0 1 0 0 0,-1 0 1 0 0,1 0-1 0 0,0 0 0 0 0,-1 0 1 0 0,0 1-1 0 0,1-1 1 0 0,-1 0-1 0 0,0 1 0 0 0,0 0 1 0 0,0 0-1 0 0,0 0 1 0 0,0 0-1 0 0,0 0 0 0 0,0 1 1 0 0,0-1-1 0 0,0 1 0 0 0,0 0 1 0 0,0 0-1 0 0,-1 0 1 0 0,1 0-1 0 0,0 0 0 0 0,-6 2 1 0 0,8 0 225 0 0,-1-1 1 0 0,0 0 0 0 0,1 1-1 0 0,0-1 1 0 0,-1 1-1 0 0,1-1 1 0 0,0 1 0 0 0,0 0-1 0 0,0-1 1 0 0,0 1 0 0 0,0 0-1 0 0,0 0 1 0 0,0 0 0 0 0,1 0-1 0 0,-1 0 1 0 0,1 0-1 0 0,-1 0 1 0 0,1 0 0 0 0,0 0-1 0 0,0 0 1 0 0,0 0 0 0 0,0 0-1 0 0,0 0 1 0 0,0 0-1 0 0,1 2 1 0 0,-1 3 123 0 0,1 0-1 0 0,0 0 1 0 0,1-1-1 0 0,-1 1 1 0 0,1-1-1 0 0,5 11 1 0 0,-4-11-230 0 0,1 1 1 0 0,0-2 0 0 0,0 1 0 0 0,1 0 0 0 0,0-1-1 0 0,0 0 1 0 0,0 0 0 0 0,0 0 0 0 0,1-1 0 0 0,0 0 0 0 0,0 0-1 0 0,0 0 1 0 0,0-1 0 0 0,0 0 0 0 0,1 0 0 0 0,0 0-1 0 0,12 2 1 0 0,-14-4-442 0 0,1 0-1 0 0,-1-1 0 0 0,1 1 1 0 0,-1-1-1 0 0,1 0 1 0 0,-1-1-1 0 0,1 0 1 0 0,0 0-1 0 0,-1 0 1 0 0,0 0-1 0 0,1-1 0 0 0,-1 0 1 0 0,0 0-1 0 0,0 0 1 0 0,6-4-1 0 0,10-6-168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1 261 692 0 0,'0'0'6130'0'0,"0"-16"-5916"0"0,-1 3-172 0 0,1-26 240 0 0,7-58 0 0 0,-6 91-231 0 0,0 0-1 0 0,1 0 1 0 0,-1 1-1 0 0,1-1 1 0 0,1 0-1 0 0,-1 1 1 0 0,1 0-1 0 0,0 0 1 0 0,0 0 0 0 0,1 0-1 0 0,4-6 1 0 0,-6 9-14 0 0,0 0 1 0 0,1 0 0 0 0,-1 0 0 0 0,0 0 0 0 0,1 0-1 0 0,0 0 1 0 0,-1 1 0 0 0,1-1 0 0 0,0 1-1 0 0,0 0 1 0 0,0 0 0 0 0,0 0 0 0 0,0 0 0 0 0,0 0-1 0 0,0 1 1 0 0,0-1 0 0 0,0 1 0 0 0,0 0-1 0 0,0 0 1 0 0,0 0 0 0 0,0 0 0 0 0,0 0 0 0 0,6 2-1 0 0,-7-1-48 0 0,0 0 0 0 0,-1 0 0 0 0,1 1 0 0 0,0-1 0 0 0,0 0 0 0 0,-1 1 0 0 0,1-1-1 0 0,-1 1 1 0 0,0-1 0 0 0,1 1 0 0 0,-1 0 0 0 0,0-1 0 0 0,0 1 0 0 0,0 0 0 0 0,0 0 0 0 0,0 0-1 0 0,0 0 1 0 0,-1 0 0 0 0,1 0 0 0 0,-1 0 0 0 0,1 0 0 0 0,-1 0 0 0 0,0 0 0 0 0,0 0 0 0 0,0 3-1 0 0,1-3-12 0 0,-1 0-1 0 0,0 0 0 0 0,0 0 0 0 0,0 0 0 0 0,0 0 1 0 0,0 1-1 0 0,-1-1 0 0 0,1 0 0 0 0,-1 0 1 0 0,1 0-1 0 0,-1 0 0 0 0,0 0 0 0 0,0 0 0 0 0,0 0 1 0 0,0 0-1 0 0,0-1 0 0 0,0 1 0 0 0,0 0 0 0 0,0 0 1 0 0,-1-1-1 0 0,1 1 0 0 0,-1-1 0 0 0,1 1 1 0 0,-1-1-1 0 0,-3 2 0 0 0,-2 0-118 0 0,-1-1-1 0 0,0 0 1 0 0,1 0-1 0 0,-1-1 1 0 0,0 1-1 0 0,0-2 1 0 0,-11 1-1 0 0,18-1-93 0 0,1 0 251 0 0,0-1 0 0 0,0 1 0 0 0,0 0 0 0 0,0 0 1 0 0,0 0-1 0 0,0 0 0 0 0,0 0 0 0 0,0 0 0 0 0,0-1 0 0 0,0 1 1 0 0,0 0-1 0 0,0 0 0 0 0,0 0 0 0 0,0 0 0 0 0,0 0 1 0 0,0 0-1 0 0,0-1 0 0 0,0 1 0 0 0,0 0 0 0 0,0 0 0 0 0,0 0 1 0 0,0 0-1 0 0,0 0 0 0 0,0 0 0 0 0,0 0 0 0 0,0 0 1 0 0,0-1-1 0 0,1 1 0 0 0,-1 0 0 0 0,0 0 0 0 0,0 0 0 0 0,0 0 1 0 0,0 0-1 0 0,0 0 0 0 0,0 0 0 0 0,0 0 0 0 0,0 0 1 0 0,1 0-1 0 0,-1 0 0 0 0,0 0 0 0 0,0 0 0 0 0,0 0 0 0 0,0 0 1 0 0,0 0-1 0 0,0 0 0 0 0,1 0 0 0 0,-1 0 0 0 0,0 0 1 0 0,0 0-1 0 0,0 0 0 0 0,0 0 0 0 0,0 0 0 0 0,0 0 0 0 0,1 0 1 0 0,-1 0-1 0 0,0 0 0 0 0,0 0 0 0 0,0 0 0 0 0,0 0 1 0 0,0 0-1 0 0,0 0 0 0 0,0 0 0 0 0,0 0 0 0 0,1 0 0 0 0,-1 0 1 0 0,0 1-1 0 0,0-1 0 0 0,0 0 0 0 0,15 10 430 0 0,13 21 105 0 0,-17-8 168 0 0,26 39 1 0 0,-27-46-467 0 0,-9-15-310 0 0,-1 0 1 0 0,1 0-1 0 0,-1 0 0 0 0,1-1 1 0 0,-1 1-1 0 0,1 0 0 0 0,0 0 1 0 0,-1-1-1 0 0,1 1 1 0 0,0-1-1 0 0,0 1 0 0 0,0 0 1 0 0,-1-1-1 0 0,1 0 0 0 0,0 1 1 0 0,0-1-1 0 0,0 1 0 0 0,0-1 1 0 0,0 0-1 0 0,0 0 0 0 0,0 1 1 0 0,0-1-1 0 0,-1 0 0 0 0,1 0 1 0 0,0 0-1 0 0,0 0 0 0 0,0 0 1 0 0,0 0-1 0 0,0-1 1 0 0,0 1-1 0 0,0 0 0 0 0,0 0 1 0 0,0-1-1 0 0,0 1 0 0 0,0 0 1 0 0,0-1-1 0 0,-1 1 0 0 0,2-1 1 0 0,32-29-6557 0 0,-26 22 5439 0 0,2-1 761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1392 0 0,'0'0'5236'0'0,"-16"5"-4961"0"0,-49 15-14 0 0,62-19-215 0 0,0 0 0 0 0,1 0 0 0 0,-1 0 0 0 0,0 0 0 0 0,1 0 0 0 0,-1 1 0 0 0,1-1 0 0 0,0 1 0 0 0,-1-1 0 0 0,1 1 0 0 0,0 0 0 0 0,0 0 0 0 0,0 0-1 0 0,0 0 1 0 0,1 1 0 0 0,-1-1 0 0 0,0 0 0 0 0,1 1 0 0 0,-1-1 0 0 0,1 1 0 0 0,0-1 0 0 0,0 1 0 0 0,0 0 0 0 0,0-1 0 0 0,1 1 0 0 0,-1 0 0 0 0,1 0 0 0 0,0 0 0 0 0,-1-1 0 0 0,1 1 0 0 0,1 5 0 0 0,-1-3-80 0 0,1 0 1 0 0,0-1-1 0 0,0 1 1 0 0,1 0-1 0 0,-1-1 1 0 0,1 1-1 0 0,0-1 1 0 0,0 1-1 0 0,1-1 1 0 0,-1 0-1 0 0,1 0 1 0 0,0 0-1 0 0,0 0 1 0 0,7 6-1 0 0,-4-5-528 0 0,0-1-1 0 0,1 0 1 0 0,0-1-1 0 0,0 0 1 0 0,0 0-1 0 0,0 0 1 0 0,0-1-1 0 0,0 0 1 0 0,1 0-1 0 0,-1-1 1 0 0,1 0-1 0 0,-1 0 1 0 0,14-1 0 0 0,-1 0 305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13 1904 0 0,'0'0'5297'0'0,"-17"0"-5091"0"0,1 0-177 0 0,-8 1-41 0 0,0 0 0 0 0,0-2 0 0 0,-45-8 0 0 0,56 6-913 0 0,5 2-1128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14 708 0 0,'0'0'8829'0'0,"-2"17"-8483"0"0,-7 110 145 0 0,15-105-137 0 0,-4-21-577 0 0,-1 0-1 0 0,0 0 1 0 0,0 0 0 0 0,1 1 0 0 0,-1-1-1 0 0,0-1 1 0 0,1 1 0 0 0,-1 0-1 0 0,1 0 1 0 0,0 0 0 0 0,-1-1 0 0 0,1 1-1 0 0,-1-1 1 0 0,1 1 0 0 0,0-1-1 0 0,2 0 1 0 0,1 1-388 0 0,-1-1 0 0 0,1 0 1 0 0,0-1-1 0 0,0 1 0 0 0,0-1 0 0 0,0 0 0 0 0,-1 0 0 0 0,1-1 1 0 0,0 1-1 0 0,4-3 0 0 0,6-4 399 0 0</inkml:trace>
  <inkml:trace contextRef="#ctx0" brushRef="#br0" timeOffset="1">245 2 312 0 0,'0'0'6915'0'0,"-17"0"-6401"0"0,-142 0-54 0 0,143-1 705 0 0,-30 0-5439 0 0,40 3 1240 0 0,28 3 1043 0 0,-7-2 1925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6:5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 2200 0 0,'0'0'7997'0'0,"-111"-5"-7957"0"0,101 5-40 0 0,2 1-636 0 0,0 3-592 0 0,2-1-476 0 0,4 2-705 0 0,0 0-695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56 964 0 0,'0'0'6455'0'0,"6"10"-5778"0"0,1-1-509 0 0,-4-6-102 0 0,0 1 1 0 0,0-1-1 0 0,-1 1 0 0 0,1 0 1 0 0,-1 0-1 0 0,0 0 0 0 0,0 0 1 0 0,0 1-1 0 0,0-1 0 0 0,-1 1 1 0 0,0-1-1 0 0,0 1 0 0 0,1 8 1 0 0,-2 5 49 0 0,0 0 0 0 0,1 0 0 0 0,1 0 1 0 0,1 0-1 0 0,8 31 0 0 0,-10-48-400 0 0,0 0 0 0 0,0 0 0 0 0,1 1 0 0 0,-1-1 0 0 0,0 0 0 0 0,1 0 0 0 0,-1 0 0 0 0,0 0-1 0 0,1-1 1 0 0,-1 1 0 0 0,1 0 0 0 0,-1-1 0 0 0,1 1 0 0 0,0-1 0 0 0,-1 1 0 0 0,1-1 0 0 0,0 0 0 0 0,-1 1 0 0 0,1-1 0 0 0,0 0 0 0 0,-1 0 0 0 0,1 0 0 0 0,0-1 0 0 0,-1 1-1 0 0,1 0 1 0 0,0 0 0 0 0,-1-1 0 0 0,1 1 0 0 0,-1-1 0 0 0,1 0 0 0 0,-1 0 0 0 0,3-1 0 0 0,7-6-200 0 0</inkml:trace>
  <inkml:trace contextRef="#ctx0" brushRef="#br0" timeOffset="1">318 1 992 0 0,'0'0'6694'0'0,"-18"-1"-6251"0"0,-144 2 180 0 0,65-1-727 0 0,56 0-3956 0 0,63 0-376 0 0,-7 0 4285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1684 0 0,'0'0'5536'0'0,"-11"2"-5335"0"0,3-1-218 0 0,-1-1 123 0 0,-1 1 0 0 0,0 1-1 0 0,1-1 1 0 0,-1 2 0 0 0,1-1 0 0 0,0 1 0 0 0,0 1-1 0 0,0 0 1 0 0,-11 6 0 0 0,16-6-23 0 0,0-1 0 0 0,0 1 1 0 0,1 0-1 0 0,-1 0 0 0 0,1 0 0 0 0,0 0 1 0 0,0 0-1 0 0,1 1 0 0 0,-1 0 0 0 0,1-1 0 0 0,0 1 1 0 0,0 0-1 0 0,1 0 0 0 0,-1 0 0 0 0,1 0 0 0 0,0 0 1 0 0,0 0-1 0 0,1 1 0 0 0,0-1 0 0 0,0 0 1 0 0,0 0-1 0 0,0 0 0 0 0,1 1 0 0 0,0-1 0 0 0,0 0 1 0 0,0 0-1 0 0,4 9 0 0 0,-3-10-192 0 0,1 0-1 0 0,-1 0 1 0 0,1 0-1 0 0,0 0 1 0 0,-1-1-1 0 0,1 1 1 0 0,1-1-1 0 0,-1 0 1 0 0,1 0-1 0 0,-1 0 1 0 0,1-1-1 0 0,0 1 1 0 0,0-1-1 0 0,0 0 1 0 0,0 0-1 0 0,0 0 1 0 0,0 0-1 0 0,1-1 1 0 0,7 2-1 0 0,1 0-1291 0 0,0-2-1 0 0,1 1 0 0 0,-1-1 1 0 0,0-1-1 0 0,25-2 0 0 0,-18-2 1211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34 1620 0 0,'0'0'5044'0'0,"-106"-8"-4668"0"0,90 8-256 0 0,-5-5-96 0 0,5 5 40 0 0,-6-4-128 0 0,6 0 0 0 0,6 4-156 0 0,-6-4-876 0 0,11 0-660 0 0,-6-1-1272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5 928 0 0,'0'-5'13440'0'0,"0"267"-14110"0"0,0-261 773 0 0,37-1 908 0 0,-21-1-976 0 0,1 0-1 0 0,-1-1 1 0 0,28-6 0 0 0,-5-3-3137 0 0,-16 5-1238 0 0,-13 5 452 0 0,0 1 659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1384 0 0,'0'0'8441'0'0,"-11"3"-8131"0"0,-11 2-247 0 0,-2-1-1 0 0,1-2 0 0 0,-34 1 1 0 0,56-3 374 0 0,-4 34 57 0 0,5 130-332 0 0,0-161-115 0 0,-1 0 1 0 0,2 0 0 0 0,-1 0 0 0 0,0 0 0 0 0,0 0 0 0 0,1 0-1 0 0,0 0 1 0 0,0 0 0 0 0,0 0 0 0 0,0 0 0 0 0,0-1-1 0 0,0 1 1 0 0,1 0 0 0 0,-1-1 0 0 0,1 1 0 0 0,0-1 0 0 0,0 0-1 0 0,-1 1 1 0 0,2-1 0 0 0,-1 0 0 0 0,0 0 0 0 0,0 0-1 0 0,1-1 1 0 0,-1 1 0 0 0,1 0 0 0 0,-1-1 0 0 0,1 0 0 0 0,0 1-1 0 0,0-1 1 0 0,-1 0 0 0 0,1 0 0 0 0,0-1 0 0 0,0 1-1 0 0,0-1 1 0 0,0 1 0 0 0,0-1 0 0 0,4 0 0 0 0,0 0-492 0 0,1 0 0 0 0,-1-1 0 0 0,1 0 0 0 0,-1 0 0 0 0,0-1 0 0 0,11-3 0 0 0,-10 2-1151 0 0,0 0-1 0 0,-1 0 0 0 0,0-1 0 0 0,0 0 1 0 0,12-8-1 0 0,-13 7 984 0 0</inkml:trace>
  <inkml:trace contextRef="#ctx0" brushRef="#br0" timeOffset="1">181 127 1872 0 0,'0'0'8495'0'0,"-15"0"-8076"0"0,-128 0-157 0 0,142 0-521 0 0,0 0 1 0 0,0 0-1 0 0,1 0 0 0 0,-1 0 0 0 0,0 1 0 0 0,0-1 0 0 0,0 0 1 0 0,1 0-1 0 0,-1 1 0 0 0,0-1 0 0 0,0 0 0 0 0,1 1 0 0 0,-1-1 1 0 0,0 1-1 0 0,1-1 0 0 0,-1 1 0 0 0,1-1 0 0 0,-1 1 0 0 0,0 0 1 0 0,1-1-1 0 0,-1 2 0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1448 0 0,'0'0'8743'0'0,"2"0"-8579"0"0,5 0-66 0 0,-5 0 474 0 0,-30 3 285 0 0,22 0-876 0 0,-1 0 0 0 0,1 0 1 0 0,0 0-1 0 0,0 1 1 0 0,0 0-1 0 0,1 0 1 0 0,-1 0-1 0 0,1 1 0 0 0,0 0 1 0 0,0 0-1 0 0,0 0 1 0 0,1 0-1 0 0,0 1 0 0 0,0 0 1 0 0,0 0-1 0 0,1 0 1 0 0,0 0-1 0 0,0 0 0 0 0,1 1 1 0 0,-1-1-1 0 0,1 1 1 0 0,1 0-1 0 0,-1 0 0 0 0,1 0 1 0 0,0-1-1 0 0,1 15 1 0 0,0-19 0 0 0,1 0 1 0 0,-1 0-1 0 0,1 0 1 0 0,0 0-1 0 0,0 0 1 0 0,0 0-1 0 0,0-1 1 0 0,0 1-1 0 0,0 0 1 0 0,0 0-1 0 0,1-1 1 0 0,-1 1-1 0 0,0-1 1 0 0,1 1-1 0 0,-1-1 1 0 0,1 0-1 0 0,0 0 1 0 0,-1 0-1 0 0,1 0 1 0 0,3 2-1 0 0,1 0-16 0 0,0 0-1 0 0,0 0 0 0 0,0-1 0 0 0,0 0 0 0 0,11 2 0 0 0,7-1-237 0 0,-1-2-1 0 0,25-1 1 0 0,-16 0 141 0 0,-32 0 118 0 0,0 0 1 0 0,1 0-1 0 0,-1 1 1 0 0,0-1 0 0 0,1 0-1 0 0,-1 0 1 0 0,1 0 0 0 0,-1 0-1 0 0,0 0 1 0 0,1 0-1 0 0,-1 0 1 0 0,0 0 0 0 0,1 0-1 0 0,-1 0 1 0 0,1 0-1 0 0,-1 0 1 0 0,0 0 0 0 0,1 0-1 0 0,-1 0 1 0 0,0 0-1 0 0,1-1 1 0 0,-1 1 0 0 0,1 0-1 0 0,-1 0 1 0 0,0 0-1 0 0,0-1 1 0 0,1 1 0 0 0,-1 0-1 0 0,0 0 1 0 0,1-1 0 0 0,-1 1-1 0 0,0 0 1 0 0,0 0-1 0 0,1-1 1 0 0,-1 1 0 0 0,0 0-1 0 0,0-1 1 0 0,0 1-1 0 0,0 0 1 0 0,1-1 0 0 0,-1 1-1 0 0,0 0 1 0 0,0-1-1 0 0,0 1 1 0 0,0-1 0 0 0,0 1-1 0 0,0 0 1 0 0,0-1-1 0 0,0 1 1 0 0,0-1 0 0 0,0 1-1 0 0,0 0 1 0 0,0-1-1 0 0,0 1 1 0 0,0 0 0 0 0,0-1-1 0 0,-1 1 1 0 0,1 0 0 0 0,0-1-1 0 0,0 1 1 0 0,0 0-1 0 0,-1-1 1 0 0,1 1 0 0 0,0 0-1 0 0,0-1 1 0 0,-1 1-1 0 0,1 0 1 0 0,0 0 0 0 0,-1-1-1 0 0,-19-18-87 0 0,19 18 106 0 0,-13-7 64 0 0,11 6 169 0 0,0 1-1 0 0,0 0 1 0 0,0-1 0 0 0,1 0-1 0 0,-1 0 1 0 0,0 1 0 0 0,1-2-1 0 0,0 1 1 0 0,-1 0 0 0 0,-3-5-1 0 0,44 7 1196 0 0,32-2-2017 0 0,-34 1-2089 0 0,1 0-4606 0 0,-26 1 4877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32 237 848 0 0,'0'0'7193'0'0,"0"-8"-6815"0"0,-5-191 1243 0 0,4 198-1600 0 0,1 0 0 0 0,0 0-1 0 0,0 0 1 0 0,0 0 0 0 0,0 0 0 0 0,0 0 0 0 0,0 0-1 0 0,0 0 1 0 0,0-1 0 0 0,0 1 0 0 0,1 0-1 0 0,-1 0 1 0 0,0 0 0 0 0,1 1 0 0 0,-1-1 0 0 0,1 0-1 0 0,-1 0 1 0 0,1 0 0 0 0,-1 0 0 0 0,1 0 0 0 0,0 0-1 0 0,-1 1 1 0 0,1-1 0 0 0,0 0 0 0 0,0 0 0 0 0,-1 1-1 0 0,1-1 1 0 0,0 1 0 0 0,0-1 0 0 0,0 1-1 0 0,0-1 1 0 0,0 1 0 0 0,0-1 0 0 0,0 1 0 0 0,0 0-1 0 0,0 0 1 0 0,0-1 0 0 0,0 1 0 0 0,0 0 0 0 0,1 0-1 0 0,0 0-21 0 0,0 1 0 0 0,0-1 0 0 0,0 1 0 0 0,0 0 0 0 0,0-1 0 0 0,-1 1 0 0 0,1 0 0 0 0,0 0 0 0 0,0 0 0 0 0,-1 0 0 0 0,1 0 0 0 0,-1 1 0 0 0,1-1 0 0 0,-1 0 0 0 0,1 1 0 0 0,-1-1 0 0 0,0 1 0 0 0,0-1 0 0 0,1 1 0 0 0,0 3 1 0 0,46 133-854 0 0,-46-134 881 0 0,0-1-15 0 0,0 1-1 0 0,0 0 1 0 0,-1 0-1 0 0,1 0 0 0 0,-1 1 1 0 0,0-1-1 0 0,0 0 1 0 0,1 6-1 0 0,-2-9-137 0 0,0-1 93 0 0,0 0 0 0 0,1 0 0 0 0,-1 0 0 0 0,0 0 0 0 0,1 0-1 0 0,-1 0 1 0 0,0 0 0 0 0,1 0 0 0 0,-1-1 0 0 0,0 1 0 0 0,0 0 0 0 0,1 0 0 0 0,-1 0 0 0 0,0 0 0 0 0,1-1 0 0 0,-1 1-1 0 0,0 0 1 0 0,0 0 0 0 0,1 0 0 0 0,-1-1 0 0 0,0 1 0 0 0,0 0 0 0 0,0-1 0 0 0,0 1 0 0 0,1 0 0 0 0,-1 0 0 0 0,0-1-1 0 0,0 1 1 0 0,0 0 0 0 0,0-1 0 0 0,0 1 0 0 0,0 0 0 0 0,0-1 0 0 0,0 1 0 0 0,0 0 0 0 0,0-1 0 0 0,0 1 0 0 0,0 0-1 0 0,0-1 1 0 0,-10-13 16 0 0,-20-9 865 0 0,20 19-811 0 0,1 1 0 0 0,-1-1 0 0 0,0 2 0 0 0,0-1 0 0 0,0 1-1 0 0,-11 0 1 0 0,-14 0-2943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59 344 1712 0 0,'0'0'7949'0'0,"-1"-15"-7577"0"0,-13-75 30 0 0,-28-96 0 0 0,42 186-386 0 0,0 0 1 0 0,-1 0-1 0 0,1-1 1 0 0,0 1-1 0 0,0 0 1 0 0,0 0-1 0 0,0 0 1 0 0,0 0-1 0 0,0-1 1 0 0,0 1 0 0 0,0 0-1 0 0,0 0 1 0 0,-1 0-1 0 0,1 0 1 0 0,0-1-1 0 0,0 1 1 0 0,0 0-1 0 0,0 0 1 0 0,0 0-1 0 0,0 0 1 0 0,0-1-1 0 0,0 1 1 0 0,0 0-1 0 0,0 0 1 0 0,0 0 0 0 0,0-1-1 0 0,0 1 1 0 0,1 0-1 0 0,-1 0 1 0 0,0 0-1 0 0,0 0 1 0 0,0-1-1 0 0,0 1 1 0 0,0 0-1 0 0,0 0 1 0 0,0 0-1 0 0,0 0 1 0 0,1 0-1 0 0,-1 0 1 0 0,0-1 0 0 0,0 1-1 0 0,0 0 1 0 0,0 0-1 0 0,0 0 1 0 0,1 0-1 0 0,-1 0 1 0 0,0 0-1 0 0,0 0 1 0 0,0 0-1 0 0,0 0 1 0 0,1-1-1 0 0,11 8-407 0 0,11 14-785 0 0,-18-14 1131 0 0,1-1-1 0 0,0 0 1 0 0,0 0-1 0 0,0-1 0 0 0,1 0 1 0 0,-1 0-1 0 0,1 0 1 0 0,0-1-1 0 0,1 0 0 0 0,-1 0 1 0 0,12 3-1 0 0,-17-6 31 0 0,0-1 0 0 0,0 1 0 0 0,1 0 0 0 0,-1-1-1 0 0,1 0 1 0 0,-1 1 0 0 0,0-1 0 0 0,1 0 0 0 0,-1 0 0 0 0,0-1 0 0 0,1 1-1 0 0,-1 0 1 0 0,1-1 0 0 0,-1 1 0 0 0,0-1 0 0 0,0 0 0 0 0,1 0 0 0 0,-1 0-1 0 0,0 0 1 0 0,0 0 0 0 0,0 0 0 0 0,0-1 0 0 0,0 1 0 0 0,0-1 0 0 0,0 1-1 0 0,-1-1 1 0 0,1 0 0 0 0,-1 0 0 0 0,1 1 0 0 0,-1-1 0 0 0,1 0 0 0 0,-1 0 0 0 0,0-1-1 0 0,0 1 1 0 0,0 0 0 0 0,0 0 0 0 0,-1 0 0 0 0,1-1 0 0 0,0 1 0 0 0,-1 0-1 0 0,0-1 1 0 0,1 1 0 0 0,-1-3 0 0 0,2-8-5 0 0,5-58-406 0 0,-7 71 866 0 0,0 25 1189 0 0,-1-20-1633 0 0,-6 25 194 0 0,-5 64 1 0 0,12-87-248 0 0,0 1-1 0 0,0-1 1 0 0,0 0 0 0 0,1 1 0 0 0,0-1 0 0 0,0 1 0 0 0,1-1-1 0 0,0 0 1 0 0,0 0 0 0 0,1 0 0 0 0,0 0 0 0 0,0 0-1 0 0,0-1 1 0 0,7 10 0 0 0,-8-15-320 0 0,0 0 1 0 0,1 1-1 0 0,-1-1 0 0 0,0 0 1 0 0,1 0-1 0 0,-1-1 1 0 0,1 1-1 0 0,-1 0 0 0 0,0-1 1 0 0,1 0-1 0 0,0 1 0 0 0,-1-1 1 0 0,1 0-1 0 0,-1 0 0 0 0,1-1 1 0 0,-1 1-1 0 0,1 0 1 0 0,-1-1-1 0 0,1 0 0 0 0,-1 1 1 0 0,0-1-1 0 0,1 0 0 0 0,-1 0 1 0 0,0 0-1 0 0,3-2 0 0 0,10-5 113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1228 0 0,'0'0'7703'0'0,"-10"0"-7409"0"0,-2 1-290 0 0,-1-1 159 0 0,1 1-1 0 0,-1 1 0 0 0,1-1 0 0 0,0 2 0 0 0,-15 4 0 0 0,24-6-132 0 0,0 0 0 0 0,0 1-1 0 0,0-1 1 0 0,0 1-1 0 0,0-1 1 0 0,1 1 0 0 0,-1 0-1 0 0,0 0 1 0 0,1 0-1 0 0,-1 0 1 0 0,1 1 0 0 0,0-1-1 0 0,0 0 1 0 0,0 1-1 0 0,0 0 1 0 0,0 0-1 0 0,1-1 1 0 0,-1 1 0 0 0,1 0-1 0 0,0 0 1 0 0,-1 0-1 0 0,1 1 1 0 0,1-1 0 0 0,-1 0-1 0 0,0 0 1 0 0,1 0-1 0 0,0 7 1 0 0,-1 9 23 0 0,0-15-52 0 0,1 1 1 0 0,-1 0-1 0 0,1-1 0 0 0,0 1 1 0 0,0 0-1 0 0,1-1 0 0 0,-1 1 1 0 0,1 0-1 0 0,0-1 0 0 0,0 1 0 0 0,1-1 1 0 0,-1 1-1 0 0,1-1 0 0 0,0 0 1 0 0,0 0-1 0 0,0 0 0 0 0,1 0 1 0 0,-1 0-1 0 0,7 7 0 0 0,-4-8-320 0 0,0 1-1 0 0,0-1 0 0 0,1 0 1 0 0,-1 0-1 0 0,1 0 1 0 0,-1-1-1 0 0,11 3 1 0 0,0-2-1745 0 0,-1-1 1 0 0,1 0-1 0 0,28-1 0 0 0,-23-1 1766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18 372 0 0,'0'0'8956'0'0,"-111"-17"-8580"0"0,100 17-128 0 0,1 4-236 0 0,-1-4-12 0 0,0 4-128 0 0,6-4-924 0 0,0 0-1116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0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0 203 880 0 0,'0'0'8476'0'0,"2"-15"-8247"0"0,2-172 1154 0 0,29 202-805 0 0,111 110 259 0 0,-135-195-2428 0 0,11 39-1530 0 0,-10 21 253 0 0,-9 18-750 0 0,-36 96 2433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0 380 0 0,'0'0'8720'0'0,"0"6"-8251"0"0,0 192 2296 0 0,0-197-2857 0 0,0-1-1 0 0,1 1 0 0 0,-1 0 0 0 0,0 0 0 0 0,0 0 1 0 0,1 0-1 0 0,-1 0 0 0 0,1 0 0 0 0,-1 0 1 0 0,1-1-1 0 0,-1 1 0 0 0,1 0 0 0 0,0 0 0 0 0,-1-1 1 0 0,1 1-1 0 0,0 0 0 0 0,-1-1 0 0 0,1 1 1 0 0,0-1-1 0 0,0 1 0 0 0,0-1 0 0 0,-1 1 0 0 0,1-1 1 0 0,0 1-1 0 0,0-1 0 0 0,0 0 0 0 0,0 0 1 0 0,0 1-1 0 0,0-1 0 0 0,0 0 0 0 0,0 0 0 0 0,0 0 1 0 0,0 0-1 0 0,0 0 0 0 0,0 0 0 0 0,0 0 1 0 0,0 0-1 0 0,1-1 0 0 0,2 1-965 0 0,0-1 0 0 0,0 1 0 0 0,1-1 0 0 0,-1 0 1 0 0,0 0-1 0 0,0-1 0 0 0,7-3 0 0 0,0-2 806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0 264 0 0,'0'0'9971'0'0,"-19"4"-9462"0"0,-4 3-333 0 0,8-2-22 0 0,0-1 1 0 0,0-1-1 0 0,0 0 1 0 0,-1-1-1 0 0,-19 0 0 0 0,-6-2-30 0 0,-57 0-2857 0 0,108 4-4463 0 0,1 0 5235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23 274 1160 0 0,'0'0'7731'0'0,"-3"-9"-7402"0"0,-2-5-267 0 0,1 0 1 0 0,1-1-1 0 0,0 1 0 0 0,1-1 1 0 0,0 0-1 0 0,2 1 0 0 0,0-1 1 0 0,0 0-1 0 0,1 0 1 0 0,1 0-1 0 0,0 1 0 0 0,1-1 1 0 0,1 1-1 0 0,6-17 0 0 0,-8 29-38 0 0,-1-1-1 0 0,0 1 1 0 0,1 0-1 0 0,0 0 1 0 0,-1 1-1 0 0,1-1 0 0 0,0 0 1 0 0,0 1-1 0 0,0-1 1 0 0,0 1-1 0 0,0-1 1 0 0,1 1-1 0 0,-1 0 1 0 0,0 0-1 0 0,0 0 1 0 0,1 0-1 0 0,-1 0 0 0 0,1 1 1 0 0,-1-1-1 0 0,5 0 1 0 0,-6 1-47 0 0,0 0 1 0 0,0 0 0 0 0,1 0-1 0 0,-1 0 1 0 0,0 0-1 0 0,1 0 1 0 0,-1 1-1 0 0,0-1 1 0 0,0 0 0 0 0,0 1-1 0 0,1-1 1 0 0,-1 1-1 0 0,0-1 1 0 0,0 1 0 0 0,0-1-1 0 0,0 1 1 0 0,0 0-1 0 0,0 0 1 0 0,0-1-1 0 0,0 1 1 0 0,0 0 0 0 0,0 0-1 0 0,0 0 1 0 0,0 0-1 0 0,-1 0 1 0 0,1 0 0 0 0,0 1-1 0 0,-1-1 1 0 0,1 0-1 0 0,-1 0 1 0 0,1 0-1 0 0,-1 0 1 0 0,0 1 0 0 0,1-1-1 0 0,-1 0 1 0 0,0 1-1 0 0,0-1 1 0 0,0 0 0 0 0,0 0-1 0 0,0 2 1 0 0,0 4 4 0 0,1 0 0 0 0,-2 0 0 0 0,1-1 0 0 0,-1 1 0 0 0,0 0 0 0 0,0 0 0 0 0,-1-1 0 0 0,-3 10 0 0 0,3-13-11 0 0,-1 0-1 0 0,1 1 1 0 0,-1-1-1 0 0,1 0 0 0 0,-1 0 1 0 0,0-1-1 0 0,0 1 0 0 0,0-1 1 0 0,0 1-1 0 0,-1-1 0 0 0,1 0 1 0 0,-1 0-1 0 0,1-1 1 0 0,-1 1-1 0 0,-5 1 0 0 0,9-3 54 0 0,0 1-1 0 0,0-1 0 0 0,-1 0 1 0 0,1 0-1 0 0,0 1 1 0 0,0-1-1 0 0,0 0 0 0 0,-1 1 1 0 0,1-1-1 0 0,0 0 1 0 0,0 1-1 0 0,0-1 0 0 0,0 1 1 0 0,0-1-1 0 0,0 0 0 0 0,0 1 1 0 0,0-1-1 0 0,0 0 1 0 0,0 1-1 0 0,0-1 0 0 0,0 0 1 0 0,0 1-1 0 0,0-1 1 0 0,0 1-1 0 0,0-1 0 0 0,0 0 1 0 0,0 1-1 0 0,1-1 0 0 0,-1 0 1 0 0,0 1-1 0 0,0-1 1 0 0,0 0-1 0 0,1 1 0 0 0,-1-1 1 0 0,0 0-1 0 0,0 0 1 0 0,1 1-1 0 0,-1-1 0 0 0,0 0 1 0 0,1 0-1 0 0,-1 0 0 0 0,1 1 1 0 0,23 23 116 0 0,33 18 188 0 0,-56-42-347 0 0,0 0-1 0 0,0 1 1 0 0,0-1-1 0 0,0 0 0 0 0,-1 0 1 0 0,1 0-1 0 0,0 0 1 0 0,0 0-1 0 0,0 0 0 0 0,0 0 1 0 0,0 0-1 0 0,-1 0 1 0 0,1 0-1 0 0,0 0 0 0 0,0 0 1 0 0,0-1-1 0 0,0 1 1 0 0,-1 0-1 0 0,1-1 0 0 0,0 1 1 0 0,0-1-1 0 0,-1 1 1 0 0,1 0-1 0 0,0-1 0 0 0,-1 0 1 0 0,1 1-1 0 0,0-1 1 0 0,-1 1-1 0 0,1-1 0 0 0,-1 0 1 0 0,1 1-1 0 0,-1-1 1 0 0,1 0-1 0 0,-1 0 0 0 0,1 1 1 0 0,-1-1-1 0 0,0 0 1 0 0,0 0-1 0 0,1 0 0 0 0,-1 0 1 0 0,0 1-1 0 0,0-1 1 0 0,0 0-1 0 0,0-1 0 0 0,8-48-170 0 0,-6 39 151 0 0,-1-12 79 0 0,5-26-307 0 0,-6 48 291 0 0,0 0 0 0 0,0-1 0 0 0,0 1 0 0 0,0 0 0 0 0,1 0 0 0 0,-1 0 0 0 0,0 0 0 0 0,1 0 0 0 0,-1 0 0 0 0,1 0 0 0 0,-1 0 0 0 0,1 0 0 0 0,-1 0 0 0 0,1 0 0 0 0,0 0 0 0 0,0 0 0 0 0,-1 0 1 0 0,1 0-1 0 0,0 1 0 0 0,0-1 0 0 0,0 0 0 0 0,0 0 0 0 0,0 1 0 0 0,0-1 0 0 0,0 1 0 0 0,0-1 0 0 0,0 1 0 0 0,2-1 0 0 0,-2 1-18 0 0,0 1 0 0 0,0 0-1 0 0,0-1 1 0 0,0 1 0 0 0,0 0 0 0 0,0 0 0 0 0,0-1-1 0 0,0 1 1 0 0,0 0 0 0 0,0 0 0 0 0,0 0 0 0 0,-1 0-1 0 0,1 0 1 0 0,0 0 0 0 0,-1 1 0 0 0,1-1 0 0 0,-1 0-1 0 0,1 0 1 0 0,-1 0 0 0 0,0 0 0 0 0,1 2 0 0 0,10 37-145 0 0,-7-26 119 0 0,10 41 38 0 0,-11-39 174 0 0,1 0 0 0 0,1-1 1 0 0,0 1-1 0 0,1-1 1 0 0,9 17-1 0 0,-14-28-181 0 0,-1-4-382 0 0,-5-1-611 0 0,0 0 963 0 0,0-1 0 0 0,1 0-1 0 0,-1 0 1 0 0,0 0 0 0 0,-6-4 0 0 0,-7-4 29 0 0,-13-4-211 0 0,25 10 22 0 0,1 1 0 0 0,-1 0 0 0 0,0 0-1 0 0,-1 1 1 0 0,1 0 0 0 0,0 0-1 0 0,-1 1 1 0 0,-8-2 0 0 0,14 11-6655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1096 0 0,'0'0'9434'0'0,"-38"1"-7776"0"0,31 1-1671 0 0,1 1-1 0 0,0 0 0 0 0,0 1 1 0 0,1-1-1 0 0,-1 1 0 0 0,1 0 1 0 0,0 0-1 0 0,0 1 1 0 0,0 0-1 0 0,0 0 0 0 0,1 0 1 0 0,0 0-1 0 0,0 1 0 0 0,1-1 1 0 0,-1 1-1 0 0,1 0 0 0 0,0 0 1 0 0,1 0-1 0 0,-1 1 0 0 0,1-1 1 0 0,1 1-1 0 0,-1-1 0 0 0,1 1 1 0 0,0-1-1 0 0,0 1 1 0 0,1 0-1 0 0,0 0 0 0 0,0-1 1 0 0,1 1-1 0 0,0 0 0 0 0,2 7 1 0 0,-2-11-31 0 0,1 1 1 0 0,0-1-1 0 0,0 0 1 0 0,0 1-1 0 0,0-1 1 0 0,1 0 0 0 0,-1-1-1 0 0,1 1 1 0 0,0 0-1 0 0,0-1 1 0 0,0 1-1 0 0,0-1 1 0 0,0 0-1 0 0,0 0 1 0 0,1 0 0 0 0,-1-1-1 0 0,1 1 1 0 0,-1-1-1 0 0,1 0 1 0 0,-1 0-1 0 0,1 0 1 0 0,0 0-1 0 0,0-1 1 0 0,-1 1 0 0 0,1-1-1 0 0,0 0 1 0 0,5-1-1 0 0,13 1-1406 0 0,0-1 1 0 0,0-2-1 0 0,28-6 0 0 0,-45 8 787 0 0,17-3-1530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 1084 0 0,'0'0'7229'0'0,"-11"-1"-6916"0"0,4 0-295 0 0,-7 0 141 0 0,0 1 0 0 0,-1 0 0 0 0,-22 3-1 0 0,31-2-101 0 0,1 0 0 0 0,0 1-1 0 0,0-1 1 0 0,0 1 0 0 0,0 0-1 0 0,1 0 1 0 0,-1 0 0 0 0,0 1-1 0 0,1 0 1 0 0,0 0 0 0 0,-1 0-1 0 0,1 0 1 0 0,0 1 0 0 0,1-1-1 0 0,-6 7 1 0 0,5-4 0 0 0,1-1 0 0 0,0 1 1 0 0,0-1-1 0 0,1 1 0 0 0,-1 0 0 0 0,1 0 0 0 0,0 0 0 0 0,1 0 1 0 0,0 0-1 0 0,0 0 0 0 0,0 1 0 0 0,0-1 0 0 0,1 0 1 0 0,0 1-1 0 0,1 5 0 0 0,-1-4-53 0 0,1-6-30 0 0,0 1 0 0 0,0-1 0 0 0,0 1 0 0 0,0-1-1 0 0,0 1 1 0 0,0-1 0 0 0,0 0 0 0 0,1 0 0 0 0,0 0 0 0 0,-1 0 0 0 0,1 0 0 0 0,0 0-1 0 0,0 0 1 0 0,0 0 0 0 0,0-1 0 0 0,0 1 0 0 0,0-1 0 0 0,3 2 0 0 0,44 22-1810 0 0,18-9-3314 0 0,-50-15 3411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18 2920 0 0,'0'0'6336'0'0,"-106"-17"-6272"0"0,96 17 40 0 0,-6 0-52 0 0,5 0-52 0 0,0 0 0 0 0,6 0-208 0 0,0 4-568 0 0,-1-4-524 0 0,6 4-600 0 0,0 5-1356 0 0,0-5 1260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0 242 1536 0 0,'0'0'7625'0'0,"1"-16"-7293"0"0,1-2-286 0 0,1-3 82 0 0,-1 1 1 0 0,-2 0-1 0 0,0-1 0 0 0,-3-28 1 0 0,0 21 56 0 0,4 28-186 0 0,-1 0-1 0 0,0-1 1 0 0,0 1-1 0 0,0 0 1 0 0,0 0-1 0 0,0 0 1 0 0,1 0-1 0 0,-1 0 1 0 0,0-1-1 0 0,0 1 1 0 0,0 0-1 0 0,0 0 1 0 0,1 0-1 0 0,-1 0 1 0 0,0 0-1 0 0,0 0 0 0 0,0 0 1 0 0,1 0-1 0 0,-1 0 1 0 0,0 0-1 0 0,0 0 1 0 0,0 0-1 0 0,1 0 1 0 0,-1 0-1 0 0,0 0 1 0 0,0 0-1 0 0,1 0 1 0 0,-1 0-1 0 0,0 0 1 0 0,0 0-1 0 0,0 0 1 0 0,1 0-1 0 0,-1 0 1 0 0,0 0-1 0 0,0 0 1 0 0,0 1-1 0 0,0-1 1 0 0,1 0-1 0 0,-1 0 1 0 0,0 0-1 0 0,0 0 1 0 0,0 0-1 0 0,0 1 1 0 0,0-1-1 0 0,1 0 0 0 0,-1 0 1 0 0,0 0-1 0 0,0 0 1 0 0,0 1-1 0 0,0-1 1 0 0,0 0-1 0 0,31 44-555 0 0,-19-27 294 0 0,-2-2 266 0 0,-3-4-68 0 0,1 0 0 0 0,0-1 0 0 0,0 0 0 0 0,1 0 0 0 0,0-1 0 0 0,21 16 0 0 0,-21-16 130 0 0,-8-8-34 0 0,0 0-1 0 0,0 0 0 0 0,0 0 0 0 0,0 0 0 0 0,0 0 0 0 0,1 0 0 0 0,-1-1 0 0 0,0 1 0 0 0,0 0 0 0 0,0-1 1 0 0,1 1-1 0 0,-1-1 0 0 0,0 1 0 0 0,1-1 0 0 0,-1 1 0 0 0,1-1 0 0 0,-1 0 0 0 0,0 0 0 0 0,1 0 1 0 0,1 0-1 0 0,0-5-133 0 0,0 0 1 0 0,-1-1 0 0 0,0 1-1 0 0,0-1 1 0 0,2-10 0 0 0,6-49-314 0 0,8-42-6560 0 0,-10 90 5828 0 0,-3 30 2700 0 0,-3 29 2803 0 0,-5 1-2502 0 0,0 31-1084 0 0,3-70-820 0 0,0-1 0 0 0,1 1 0 0 0,-1 0-1 0 0,1-1 1 0 0,0 1 0 0 0,0-1 0 0 0,0 0 0 0 0,1 1-1 0 0,-1-1 1 0 0,1 0 0 0 0,0 0 0 0 0,0 0 0 0 0,0 0 0 0 0,0 0-1 0 0,0 0 1 0 0,6 4 0 0 0,-6-5-337 0 0,1-1 0 0 0,0 0-1 0 0,0 1 1 0 0,0-1 0 0 0,0-1 0 0 0,0 1 0 0 0,0 0-1 0 0,0-1 1 0 0,0 0 0 0 0,0 1 0 0 0,0-1 0 0 0,0 0 0 0 0,0-1-1 0 0,0 1 1 0 0,0 0 0 0 0,0-1 0 0 0,0 0 0 0 0,0 0-1 0 0,4-1 1 0 0,4-6-65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1968 0 0,'0'0'6952'0'0,"-117"8"-6900"0"0,102-8 0 0 0,-7 0-52 0 0,6 0-4 0 0,6 0-64 0 0,-6 0-252 0 0,0 0-304 0 0,11 0-520 0 0,-1 5-560 0 0,1 3-1072 0 0,5 1 556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22 241 1536 0 0,'0'0'6740'0'0,"0"-14"-6419"0"0,-2-13-214 0 0,0-71 175 0 0,2 91-269 0 0,1 0 0 0 0,-1 0 1 0 0,1 0-1 0 0,0 0 1 0 0,1 0-1 0 0,0 1 1 0 0,0-1-1 0 0,0 1 0 0 0,1-1 1 0 0,0 1-1 0 0,5-9 1 0 0,-8 14 0 0 0,1 1 0 0 0,-1-1 1 0 0,1 0-1 0 0,-1 0 0 0 0,1 0 0 0 0,0 1 1 0 0,-1-1-1 0 0,1 0 0 0 0,0 1 1 0 0,-1-1-1 0 0,1 1 0 0 0,0-1 0 0 0,0 1 1 0 0,-1-1-1 0 0,1 1 0 0 0,0-1 0 0 0,0 1 1 0 0,0 0-1 0 0,0-1 0 0 0,0 1 1 0 0,0 0-1 0 0,0 0 0 0 0,0 0 0 0 0,0-1 1 0 0,-1 1-1 0 0,1 0 0 0 0,0 0 1 0 0,0 1-1 0 0,0-1 0 0 0,2 0 0 0 0,-2 1-47 0 0,0 1-1 0 0,1-1 1 0 0,-1 0-1 0 0,0 1 1 0 0,0-1-1 0 0,0 1 1 0 0,0-1-1 0 0,0 1 1 0 0,0-1-1 0 0,-1 1 0 0 0,1-1 1 0 0,0 1-1 0 0,-1 0 1 0 0,1 3-1 0 0,7 60-973 0 0,-8-62 959 0 0,0 0 0 0 0,0-1 0 0 0,-1 1 0 0 0,1-1 0 0 0,-1 1 0 0 0,1-1 0 0 0,-1 1 0 0 0,0-1 0 0 0,0 1 0 0 0,0-1 1 0 0,0 0-1 0 0,0 1 0 0 0,0-1 0 0 0,-1 0 0 0 0,1 0 0 0 0,-1 0 0 0 0,0 0 0 0 0,0 0 0 0 0,1 0 0 0 0,-1-1 0 0 0,0 1 0 0 0,-4 2 0 0 0,1-2-3 0 0,0 1 0 0 0,1-1 0 0 0,-1-1-1 0 0,0 1 1 0 0,0-1 0 0 0,0 0 0 0 0,0 0-1 0 0,-1 0 1 0 0,1 0 0 0 0,-7-1 0 0 0,15 0 1227 0 0,-1 0-1102 0 0,1 0 1 0 0,0 0-1 0 0,0 0 0 0 0,-1 0 1 0 0,1 1-1 0 0,0-1 0 0 0,0 1 0 0 0,-1 0 1 0 0,1 0-1 0 0,-1 0 0 0 0,5 2 1 0 0,30 20 181 0 0,-31-18-263 0 0,0 0-1 0 0,1-1 1 0 0,-1 0 0 0 0,1 0-1 0 0,0-1 1 0 0,0 0 0 0 0,0 0-1 0 0,1-1 1 0 0,-1 0 0 0 0,1 0 0 0 0,-1 0-1 0 0,11 0 1 0 0,-17-3-22 0 0,1 1 0 0 0,-1 0 0 0 0,1-1 0 0 0,-1 1 0 0 0,1-1 0 0 0,-1 0 0 0 0,1 1-1 0 0,-1-1 1 0 0,1 0 0 0 0,-1 0 0 0 0,0 0 0 0 0,0 0 0 0 0,1 0 0 0 0,-1 0 0 0 0,0 0 0 0 0,0-1 0 0 0,0 1 0 0 0,0 0 0 0 0,0-1 0 0 0,-1 1 0 0 0,1 0-1 0 0,0-1 1 0 0,-1 1 0 0 0,1-1 0 0 0,-1 1 0 0 0,1-1 0 0 0,-1 0 0 0 0,0 1 0 0 0,1-3 0 0 0,4-50-525 0 0,-6 50 561 0 0,-2 4 44 0 0,2 0 1 0 0,1 0-1 0 0,0 0 1 0 0,-1 0-1 0 0,1 0 1 0 0,0 0 0 0 0,0 0-1 0 0,-1 0 1 0 0,1 0-1 0 0,0 0 1 0 0,-1 0 0 0 0,1 0-1 0 0,0 0 1 0 0,0 0-1 0 0,-1 0 1 0 0,1 0 0 0 0,0 1-1 0 0,0-1 1 0 0,-1 0-1 0 0,1 0 1 0 0,0 0 0 0 0,0 0-1 0 0,0 1 1 0 0,-1-1-1 0 0,1 0 1 0 0,0 0-1 0 0,0 1 1 0 0,0-1 0 0 0,0 0-1 0 0,-1 0 1 0 0,1 1-1 0 0,0-1 1 0 0,0 0 0 0 0,0 0-1 0 0,0 1 1 0 0,0-1-1 0 0,0 0 1 0 0,0 1 0 0 0,0-1-1 0 0,0 0 1 0 0,0 0-1 0 0,0 1 1 0 0,0-1 0 0 0,6 18 405 0 0,16 12-315 0 0,-16-26-49 0 0,1 0 0 0 0,0 0 0 0 0,0-1 0 0 0,0 0 0 0 0,0 0 0 0 0,1-1 0 0 0,-1 0 0 0 0,1 0 0 0 0,-1 0 0 0 0,1-1 0 0 0,0 0 0 0 0,-1-1-1 0 0,11 0 1 0 0,-14 0-102 0 0,0 0-1 0 0,0 0 0 0 0,1 0 0 0 0,-1-1 0 0 0,0 0 0 0 0,0 0 1 0 0,0 0-1 0 0,0 0 0 0 0,0-1 0 0 0,0 1 0 0 0,0-1 0 0 0,-1 0 1 0 0,1 0-1 0 0,0 0 0 0 0,-1-1 0 0 0,0 1 0 0 0,0-1 0 0 0,1 0 1 0 0,-1 0-1 0 0,-1 0 0 0 0,1 0 0 0 0,0 0 0 0 0,-1-1 0 0 0,0 1 0 0 0,3-7 1 0 0,-4 6 17 0 0,0-1 1 0 0,0 1 0 0 0,0 0-1 0 0,-1 0 1 0 0,0-1 0 0 0,0 1-1 0 0,0 0 1 0 0,0-1 0 0 0,-1 1 0 0 0,0 0-1 0 0,1-1 1 0 0,-2 1 0 0 0,1 0-1 0 0,0 0 1 0 0,-1 0 0 0 0,0 0-1 0 0,0 0 1 0 0,0 0 0 0 0,0 1-1 0 0,-1-1 1 0 0,1 1 0 0 0,-1-1-1 0 0,0 1 1 0 0,0 0 0 0 0,0 0 0 0 0,-1 0-1 0 0,1 0 1 0 0,-1 1 0 0 0,1 0-1 0 0,-5-3 1 0 0,-2-1-212 0 0,0 0-1 0 0,0 1 1 0 0,0 0 0 0 0,-1 1-1 0 0,0 0 1 0 0,0 0 0 0 0,0 2 0 0 0,0-1-1 0 0,0 1 1 0 0,-15-1 0 0 0,23 3-71 0 0,1 0-1 0 0,-1 0 1 0 0,0 1 0 0 0,1-1 0 0 0,-1 0 0 0 0,1 1 0 0 0,-1 0 0 0 0,0-1 0 0 0,1 1 0 0 0,-1 0 0 0 0,1 0 0 0 0,0 1 0 0 0,-1-1 0 0 0,1 0-1 0 0,-2 3 1 0 0,-13 12-4251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1 136 0 0,'0'0'9944'0'0,"17"0"-7214"0"0,-29 0-2862 0 0,1 0 1 0 0,-1 0-1 0 0,1 2 1 0 0,0-1-1 0 0,0 1 0 0 0,-1 1 1 0 0,1 0-1 0 0,1 1 1 0 0,-17 7-1 0 0,26-9 127 0 0,-1 0 0 0 0,1-1 0 0 0,-1 1 0 0 0,1 0 1 0 0,0 0-1 0 0,0 1 0 0 0,0-1 0 0 0,0 0 0 0 0,0 0 0 0 0,1 0 0 0 0,-1 1 0 0 0,1-1 0 0 0,-1 0 0 0 0,1 1 0 0 0,0-1 0 0 0,0 0 0 0 0,0 4 0 0 0,5 51 97 0 0,-2-21-109 0 0,-8 83 1651 0 0,6-118-1625 0 0,0 0 0 0 0,0 0 1 0 0,1-1-1 0 0,-1 1 0 0 0,0 0 0 0 0,1-1 0 0 0,-1 1 0 0 0,0-1 0 0 0,1 1 0 0 0,-1-1 0 0 0,1 0 0 0 0,-1 1 0 0 0,1-1 0 0 0,-1 0 0 0 0,1 0 0 0 0,-1 0 0 0 0,3-1 0 0 0,7 2-145 0 0,1 1-360 0 0,0 0-1 0 0,0-1 1 0 0,0-1 0 0 0,0 0-1 0 0,22-2 1 0 0,14-1-6223 0 0,-37 3 4235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0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1136 0 0,'0'0'8241'0'0,"-15"2"-7894"0"0,7-1-282 0 0,-47 5 166 0 0,50-6-186 0 0,1 1-1 0 0,0 0 1 0 0,0 0 0 0 0,0 1-1 0 0,0-1 1 0 0,0 1-1 0 0,0 0 1 0 0,0 0 0 0 0,0 0-1 0 0,1 0 1 0 0,-7 6 0 0 0,9-7-20 0 0,0 0 1 0 0,0 0 0 0 0,0 0-1 0 0,0 1 1 0 0,0-1-1 0 0,0 1 1 0 0,0-1 0 0 0,0 1-1 0 0,1-1 1 0 0,-1 1 0 0 0,0-1-1 0 0,1 1 1 0 0,0 0 0 0 0,-1-1-1 0 0,1 1 1 0 0,0-1 0 0 0,0 1-1 0 0,0 0 1 0 0,0-1-1 0 0,0 1 1 0 0,0 0 0 0 0,0-1-1 0 0,1 1 1 0 0,-1 0 0 0 0,0-1-1 0 0,1 1 1 0 0,0-1 0 0 0,-1 1-1 0 0,1-1 1 0 0,0 1-1 0 0,0-1 1 0 0,0 1 0 0 0,0-1-1 0 0,0 0 1 0 0,0 1 0 0 0,0-1-1 0 0,0 0 1 0 0,0 0 0 0 0,3 2-1 0 0,6 5-64 0 0,1-1 1 0 0,0 0-1 0 0,1 0 0 0 0,16 6 0 0 0,3 3 76 0 0,-29-15-30 0 0,0 0-1 0 0,-1 0 1 0 0,1 0 0 0 0,0 0 0 0 0,-1 0 0 0 0,1 0 0 0 0,0 1-1 0 0,-1-1 1 0 0,1 1 0 0 0,-1-1 0 0 0,0 1 0 0 0,0-1 0 0 0,0 1-1 0 0,1 0 1 0 0,-1 0 0 0 0,-1 0 0 0 0,1-1 0 0 0,0 1 0 0 0,0 0-1 0 0,-1 0 1 0 0,1 0 0 0 0,-1 2 0 0 0,0-2-32 0 0,-1-1 0 0 0,0 1 0 0 0,0-1 0 0 0,0 1 0 0 0,0-1 0 0 0,0 1 1 0 0,0-1-1 0 0,-1 0 0 0 0,1 0 0 0 0,0 1 0 0 0,-1-1 0 0 0,1 0 0 0 0,-1 0 0 0 0,1 0 0 0 0,-1-1 0 0 0,1 1 0 0 0,-1 0 0 0 0,0-1 0 0 0,1 1 1 0 0,-1-1-1 0 0,0 1 0 0 0,0-1 0 0 0,1 0 0 0 0,-1 0 0 0 0,-3 0 0 0 0,-46 5-929 0 0,49-5 513 0 0,-1 0 0 0 0,0 0 0 0 0,0 0 0 0 0,1 0 0 0 0,-1 0 0 0 0,0-1 0 0 0,0 1 0 0 0,1-1 0 0 0,-1 0 0 0 0,1 0 0 0 0,-1 0 0 0 0,1 0-1 0 0,-1 0 1 0 0,1 0 0 0 0,-5-4 0 0 0,4 0-2013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9 2020 0 0,'0'0'8936'0'0,"-18"0"-8834"0"0,-91 0-42 0 0,86-6-798 0 0,14 3-5001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49 252 0 0,'0'0'7789'0'0,"0"4"-7600"0"0,0 24 443 0 0,-1 5-289 0 0,1 0 1 0 0,2 0-1 0 0,1 0 0 0 0,13 57 1 0 0,-15-74-158 0 0,-1-15-327 0 0,0-22-938 0 0,-4-58 1141 0 0,1 60-43 0 0,2 0 0 0 0,0-1 0 0 0,1 1 1 0 0,1 0-1 0 0,1-1 0 0 0,6-29 0 0 0,-7 45 15 0 0,0 1 0 0 0,0 0 0 0 0,1 0 0 0 0,-1 0 0 0 0,1 0-1 0 0,-1 0 1 0 0,1 0 0 0 0,0 1 0 0 0,0-1 0 0 0,0 0 0 0 0,1 1-1 0 0,-1 0 1 0 0,1-1 0 0 0,-1 1 0 0 0,1 0 0 0 0,0 0 0 0 0,0 1-1 0 0,0-1 1 0 0,0 1 0 0 0,4-3 0 0 0,-6 4-7 0 0,1 0 0 0 0,-1 0 0 0 0,0 0 0 0 0,0-1 0 0 0,1 1-1 0 0,-1 0 1 0 0,1 1 0 0 0,-1-1 0 0 0,0 0 0 0 0,0 0 0 0 0,1 0 0 0 0,-1 1 0 0 0,0-1 0 0 0,1 1 0 0 0,-1-1 0 0 0,0 1-1 0 0,0 0 1 0 0,0-1 0 0 0,0 1 0 0 0,2 1 0 0 0,-1 0-56 0 0,-1 0 0 0 0,1 0 0 0 0,0 0 0 0 0,-1 0 0 0 0,1 1 0 0 0,-1-1 0 0 0,0 1 0 0 0,0-1 0 0 0,0 1 0 0 0,0-1 0 0 0,0 1 0 0 0,0-1 0 0 0,0 6 0 0 0,0-2-24 0 0,0 0 1 0 0,0 1-1 0 0,0-1 1 0 0,-1 0-1 0 0,0 1 1 0 0,0-1 0 0 0,0 1-1 0 0,-3 11 1 0 0,2-16-2 0 0,0 0 1 0 0,0 0-1 0 0,0 0 1 0 0,0 0-1 0 0,-1-1 1 0 0,1 1-1 0 0,0 0 1 0 0,-1-1-1 0 0,1 1 1 0 0,-1-1-1 0 0,0 1 1 0 0,1-1-1 0 0,-1 0 1 0 0,0 1-1 0 0,0-1 1 0 0,0 0-1 0 0,0 0 1 0 0,0 0-1 0 0,0-1 1 0 0,0 1-1 0 0,0 0 1 0 0,0-1-1 0 0,0 0 1 0 0,0 1-1 0 0,0-1 1 0 0,-1 0-1 0 0,1 0 1 0 0,0 0-1 0 0,-3-1 1 0 0,7 3 143 0 0,1-1-1 0 0,0 1 1 0 0,-1 0 0 0 0,1 0-1 0 0,-1 0 1 0 0,0 0 0 0 0,0 0-1 0 0,1 0 1 0 0,-2 0 0 0 0,1 1-1 0 0,0-1 1 0 0,0 1 0 0 0,-1-1-1 0 0,1 1 1 0 0,1 5 0 0 0,25 53 824 0 0,-26-58-870 0 0,1 5-28 0 0,0 0 0 0 0,0-1-1 0 0,1 0 1 0 0,0 1 0 0 0,0-1 0 0 0,1 0 0 0 0,9 10 0 0 0,9-16-6664 0 0,-13-1 4278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2420 0 0,'0'0'6591'0'0,"-10"0"-6369"0"0,-1-1-150 0 0,0 1-1 0 0,0 1 1 0 0,0-1 0 0 0,0 2 0 0 0,0 0 0 0 0,-15 4 0 0 0,23-5-49 0 0,-1 0 0 0 0,1 0 0 0 0,0 1 0 0 0,0-1 0 0 0,-1 1 0 0 0,1-1 0 0 0,0 1 0 0 0,0 0 0 0 0,1 1 0 0 0,-1-1 0 0 0,0 0 0 0 0,1 1 0 0 0,-1-1 0 0 0,1 1 0 0 0,0 0 1 0 0,0 0-1 0 0,0 0 0 0 0,0 0 0 0 0,0 0 0 0 0,1 0 0 0 0,0 0 0 0 0,-1 0 0 0 0,1 1 0 0 0,0-1 0 0 0,0 1 0 0 0,1-1 0 0 0,-1 1 0 0 0,1 5 0 0 0,0 12-102 0 0,-1-9 147 0 0,1 1 0 0 0,0-1 0 0 0,1 1 1 0 0,5 23-1 0 0,-5-33-173 0 0,1 1 0 0 0,-1-1 0 0 0,0 0 0 0 0,1 1-1 0 0,0-1 1 0 0,0 0 0 0 0,0 0 0 0 0,0 0 0 0 0,0 0 0 0 0,0-1 0 0 0,1 1 0 0 0,-1-1-1 0 0,1 1 1 0 0,0-1 0 0 0,0 0 0 0 0,0 0 0 0 0,0 0 0 0 0,0 0 0 0 0,0 0 0 0 0,1-1-1 0 0,5 2 1 0 0,1 0-931 0 0,-1-1-1 0 0,0-1 0 0 0,1 1 1 0 0,14-1-1 0 0,-7-1-1021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25 2040 0 0,'0'0'6306'0'0,"-18"-2"-5961"0"0,-124-9 119 0 0,123 7-773 0 0,12-4-4450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38 2852 0 0,'0'0'8783'0'0,"0"17"-8647"0"0,0 141 185 0 0,0-154-421 0 0,0 0 0 0 0,0-1 0 0 0,1 1 1 0 0,-1 0-1 0 0,1 0 0 0 0,0 0 0 0 0,0 0 0 0 0,1 0 1 0 0,-1-1-1 0 0,4 7 0 0 0,-4-8-106 0 0,0-1 0 0 0,0 0 0 0 0,0 0 0 0 0,0-1 0 0 0,0 1-1 0 0,0 0 1 0 0,0 0 0 0 0,0 0 0 0 0,0-1 0 0 0,0 1 0 0 0,0 0 0 0 0,1-1 0 0 0,-1 1 0 0 0,0-1 0 0 0,0 0 0 0 0,1 1-1 0 0,-1-1 1 0 0,0 0 0 0 0,1 0 0 0 0,-1 0 0 0 0,0 0 0 0 0,1 0 0 0 0,-1 0 0 0 0,0 0 0 0 0,1 0 0 0 0,-1 0 0 0 0,0-1 0 0 0,1 1-1 0 0,-1 0 1 0 0,0-1 0 0 0,0 1 0 0 0,0-1 0 0 0,1 0 0 0 0,-1 1 0 0 0,0-1 0 0 0,0 0 0 0 0,1-1 0 0 0,9-6-2209 0 0</inkml:trace>
  <inkml:trace contextRef="#ctx0" brushRef="#br0" timeOffset="1">244 26 2464 0 0,'0'0'6659'0'0,"-17"-2"-6319"0"0,-152-17 387 0 0,134 15-812 0 0,12 3-2990 0 0,24 14-2567 0 0,8-9 4255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1900 0 0,'0'0'9774'0'0,"2"15"-9599"0"0,0 10-117 0 0,-1 0 1 0 0,-1 1-1 0 0,-4 30 0 0 0,2-41-119 0 0,0-5-1 0 0,0 0-1 0 0,1 1 0 0 0,1-1 0 0 0,0 11 0 0 0,0-20-123 0 0,0 1 0 0 0,0-1 0 0 0,0 1 0 0 0,0-1 0 0 0,0 0 0 0 0,1 1 1 0 0,-1-1-1 0 0,1 0 0 0 0,-1 1 0 0 0,1-1 0 0 0,-1 0 0 0 0,1 0 0 0 0,0 1 0 0 0,-1-1 0 0 0,1 0 0 0 0,0 0 0 0 0,0 0 0 0 0,0 0 0 0 0,0 0 0 0 0,0 0 0 0 0,0 0 0 0 0,0 0 1 0 0,0 0-1 0 0,1-1 0 0 0,-1 1 0 0 0,0 0 0 0 0,0-1 0 0 0,1 1 0 0 0,-1-1 0 0 0,0 1 0 0 0,1-1 0 0 0,-1 0 0 0 0,0 1 0 0 0,1-1 0 0 0,2 0 0 0 0,6 0-1994 0 0,1 0-389 0 0</inkml:trace>
  <inkml:trace contextRef="#ctx0" brushRef="#br0" timeOffset="1">278 35 1120 0 0,'0'0'7507'0'0,"-19"-3"-7267"0"0,-143-20 260 0 0,143 20-1114 0 0,0 0 0 0 0,-32 1 0 0 0,51 2 510 0 0,-1 0 1 0 0,1 0-1 0 0,0 0 1 0 0,-1 0-1 0 0,1 0 1 0 0,0 0-1 0 0,0 0 1 0 0,-1 0-1 0 0,1 0 1 0 0,0 0-1 0 0,0 0 1 0 0,-1 0 0 0 0,1 1-1 0 0,0-1 1 0 0,0 0-1 0 0,-1 0 1 0 0,1 0-1 0 0,0 0 1 0 0,0 1-1 0 0,-1-1 1 0 0,1 0-1 0 0,0 0 1 0 0,0 0-1 0 0,0 1 1 0 0,0-1-1 0 0,-1 0 1 0 0,1 0-1 0 0,0 1 1 0 0,0-1 0 0 0,0 0-1 0 0,0 0 1 0 0,0 1-1 0 0,0-1 1 0 0,0 0-1 0 0,0 0 1 0 0,0 1-1 0 0,0-1 1 0 0,0 0-1 0 0,0 1 1 0 0,0-1-1 0 0,0 0 1 0 0,0 0-1 0 0,0 1 1 0 0,0-1-1 0 0,0 0 1 0 0,0 1 0 0 0,0-1-1 0 0,1 4-741 0 0,-1 8-867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75 192 1864 0 0,'0'0'7150'0'0,"1"-18"-7047"0"0,9-142 197 0 0,-10 159-286 0 0,0 1 0 0 0,0-1 1 0 0,0 1-1 0 0,0-1 0 0 0,0 1 0 0 0,0-1 1 0 0,0 1-1 0 0,0-1 0 0 0,0 1 1 0 0,0-1-1 0 0,0 1 0 0 0,0-1 0 0 0,1 1 1 0 0,-1-1-1 0 0,0 1 0 0 0,0 0 1 0 0,1-1-1 0 0,-1 1 0 0 0,0-1 0 0 0,0 1 1 0 0,1 0-1 0 0,-1-1 0 0 0,1 1 1 0 0,-1 0-1 0 0,0-1 0 0 0,1 1 0 0 0,-1 0 1 0 0,1 0-1 0 0,-1-1 0 0 0,0 1 0 0 0,1 0 1 0 0,-1 0-1 0 0,1 0 0 0 0,-1-1 1 0 0,1 1-1 0 0,-1 0 0 0 0,1 0 0 0 0,-1 0 1 0 0,1 0-1 0 0,-1 0 0 0 0,1 0 1 0 0,-1 0-1 0 0,1 0 0 0 0,-1 0 0 0 0,1 0 1 0 0,-1 1-1 0 0,1-1 0 0 0,0 0 1 0 0,0 1-24 0 0,1-1 1 0 0,-1 1 0 0 0,0-1 0 0 0,1 1 0 0 0,-1 0 0 0 0,0 0 0 0 0,0-1-1 0 0,1 1 1 0 0,-1 0 0 0 0,0 0 0 0 0,0 0 0 0 0,0 1 0 0 0,0-1 0 0 0,0 0-1 0 0,0 0 1 0 0,-1 0 0 0 0,2 2 0 0 0,71 186-1213 0 0,-140-227 741 0 0,7 9 1242 0 0,57 28-873 0 0,0-1-1 0 0,0 1 0 0 0,0 0 0 0 0,0 1 0 0 0,0-1 0 0 0,0 0 1 0 0,0 1-1 0 0,0 0 0 0 0,0 0 0 0 0,0 0 0 0 0,0 0 0 0 0,0 0 1 0 0,0 0-1 0 0,0 1 0 0 0,0-1 0 0 0,0 1 0 0 0,0 0 0 0 0,0 0 1 0 0,-3 2-1 0 0,2 2-2229 0 0,3 2-1445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 1476 0 0,'0'0'8015'0'0,"-4"0"-7851"0"0,1-1-173 0 0,-1 1-1 0 0,0-1 0 0 0,0 1 0 0 0,0 0 0 0 0,0 1 0 0 0,0-1 1 0 0,0 1-1 0 0,0-1 0 0 0,0 1 0 0 0,1 0 0 0 0,-1 1 0 0 0,0-1 1 0 0,1 1-1 0 0,-1-1 0 0 0,1 1 0 0 0,-1 0 0 0 0,1 1 1 0 0,0-1-1 0 0,0 0 0 0 0,0 1 0 0 0,0 0 0 0 0,0 0 0 0 0,1-1 1 0 0,-1 2-1 0 0,1-1 0 0 0,0 0 0 0 0,0 0 0 0 0,0 1 0 0 0,0-1 1 0 0,-2 6-1 0 0,-1 4-243 0 0,0 0 1 0 0,1 1-1 0 0,0-1 1 0 0,1 1-1 0 0,0-1 1 0 0,1 1-1 0 0,0 25 1 0 0,2-37 170 0 0,0 1 1 0 0,0-1 0 0 0,0 0 0 0 0,0 1 0 0 0,1-1-1 0 0,-1 1 1 0 0,1-1 0 0 0,-1 1 0 0 0,1-1 0 0 0,0 0-1 0 0,0 1 1 0 0,0-1 0 0 0,0 0 0 0 0,0 0 0 0 0,1 0-1 0 0,-1 0 1 0 0,1 0 0 0 0,-1 0 0 0 0,1 0 0 0 0,0 0-1 0 0,-1-1 1 0 0,1 1 0 0 0,0-1 0 0 0,0 1 0 0 0,0-1-1 0 0,1 0 1 0 0,-1 0 0 0 0,0 0 0 0 0,0 0 0 0 0,1 0-1 0 0,-1 0 1 0 0,0-1 0 0 0,1 1 0 0 0,-1-1 0 0 0,1 1-1 0 0,-1-1 1 0 0,1 0 0 0 0,-1 0 0 0 0,1 0 0 0 0,2-1-1 0 0,2 1-3 0 0,1-1 0 0 0,-1-1 0 0 0,0 1 0 0 0,0-1-1 0 0,0 0 1 0 0,0-1 0 0 0,0 1 0 0 0,-1-2 0 0 0,1 1-1 0 0,-1-1 1 0 0,0 1 0 0 0,0-2 0 0 0,6-4 0 0 0,-8 6 228 0 0,-1 0 0 0 0,1-1 0 0 0,-1 1 0 0 0,0-1 0 0 0,0 0 0 0 0,0 0 0 0 0,-1 0 1 0 0,1 0-1 0 0,-1 0 0 0 0,0-1 0 0 0,0 1 0 0 0,0-1 0 0 0,-1 0 0 0 0,0 1 0 0 0,0-1 0 0 0,0 0 1 0 0,0-5-1 0 0,-1 10 179 0 0,-8 2 1753 0 0,7-3-2052 0 0,1 1-1 0 0,-1 0 1 0 0,0 0 0 0 0,0 0 0 0 0,1 0-1 0 0,-1 0 1 0 0,0 0 0 0 0,0 1 0 0 0,1-1-1 0 0,-1 0 1 0 0,0 0 0 0 0,1 0 0 0 0,-1 1-1 0 0,0-1 1 0 0,1 0 0 0 0,-1 1 0 0 0,0-1-1 0 0,1 0 1 0 0,-1 1 0 0 0,1-1 0 0 0,-1 1-1 0 0,1-1 1 0 0,-1 1 0 0 0,1 0 0 0 0,-1 0-1 0 0,-1 3 78 0 0,0 1-1 0 0,0-1 1 0 0,1 1-1 0 0,-1 0 0 0 0,1 0 1 0 0,1-1-1 0 0,-1 1 1 0 0,0 0-1 0 0,1 0 0 0 0,0 0 1 0 0,1 0-1 0 0,-1 0 1 0 0,1-1-1 0 0,-1 1 0 0 0,3 5 1 0 0,-2-7-12 0 0,1 0 1 0 0,-1 0-1 0 0,1 0 0 0 0,0-1 1 0 0,0 1-1 0 0,0 0 1 0 0,0-1-1 0 0,1 0 1 0 0,-1 1-1 0 0,1-1 1 0 0,-1 0-1 0 0,1 0 0 0 0,0 0 1 0 0,0-1-1 0 0,-1 1 1 0 0,1-1-1 0 0,1 1 1 0 0,-1-1-1 0 0,0 0 1 0 0,0 0-1 0 0,0-1 0 0 0,0 1 1 0 0,5 0-1 0 0,-4-1-106 0 0,0 1-1 0 0,0-1 0 0 0,0 0 0 0 0,1 0 0 0 0,-1 0 1 0 0,0 0-1 0 0,0-1 0 0 0,0 0 0 0 0,0 0 1 0 0,0 0-1 0 0,0 0 0 0 0,0 0 0 0 0,-1-1 0 0 0,1 0 1 0 0,0 0-1 0 0,-1 0 0 0 0,1 0 0 0 0,-1 0 1 0 0,0-1-1 0 0,0 0 0 0 0,0 1 0 0 0,0-1 0 0 0,0 0 1 0 0,-1-1-1 0 0,1 1 0 0 0,-1 0 0 0 0,0-1 0 0 0,0 1 1 0 0,0-1-1 0 0,0 0 0 0 0,-1 0 0 0 0,1 1 1 0 0,-1-1-1 0 0,0 0 0 0 0,0 0 0 0 0,-1 0 0 0 0,1 0 1 0 0,-1-1-1 0 0,0 1 0 0 0,0-7 0 0 0,-1 6 7 0 0,1 0 0 0 0,-1 1 0 0 0,0-1 0 0 0,-1 0 0 0 0,1 1 0 0 0,-1-1 0 0 0,0 1 0 0 0,0 0 0 0 0,0-1 0 0 0,-1 1 0 0 0,1 0 0 0 0,-1 0 0 0 0,0 1 0 0 0,0-1 0 0 0,-1 1 0 0 0,-3-5 0 0 0,5 6-181 0 0,-1 0 0 0 0,1 0 0 0 0,0 1 0 0 0,-1-1 1 0 0,1 0-1 0 0,-1 1 0 0 0,0-1 0 0 0,1 1 0 0 0,-1 0 1 0 0,0 0-1 0 0,0 0 0 0 0,0 0 0 0 0,0 1 0 0 0,0-1 0 0 0,0 1 1 0 0,0 0-1 0 0,0 0 0 0 0,0 0 0 0 0,0 0 0 0 0,0 0 1 0 0,1 0-1 0 0,-1 1 0 0 0,0 0 0 0 0,0-1 0 0 0,0 1 0 0 0,0 0 1 0 0,0 0-1 0 0,-2 2 0 0 0,-4 6-2236 0 0,7 3-98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2856 0 0,'0'0'7866'0'0,"5"-15"-7594"0"0,1-2-180 0 0,0 0-1 0 0,-2-1 1 0 0,0 0-1 0 0,-1 0 1 0 0,1-27 0 0 0,-6 24-3 0 0,2 14 803 0 0,3 17-589 0 0,-1-3-389 0 0,1 0-1 0 0,1 0 1 0 0,-1-1-1 0 0,1 1 1 0 0,8 11-1 0 0,8 12 94 0 0,-15-22 39 0 0,1-1 0 0 0,0 0 0 0 0,0 0 0 0 0,1 0 0 0 0,0 0 0 0 0,15 9 0 0 0,-14-9 178 0 0,-8-7-240 0 0,1 0 0 0 0,-1 0 0 0 0,1 0 0 0 0,-1 0 0 0 0,1 0 0 0 0,-1 0 0 0 0,1 0 0 0 0,-1 0 0 0 0,1 0 0 0 0,-1 0 0 0 0,1 0-1 0 0,-1 0 1 0 0,1 0 0 0 0,-1-1 0 0 0,1 1 0 0 0,-1 0 0 0 0,1 0 0 0 0,-1-1 0 0 0,1 1 0 0 0,-1 0 0 0 0,0 0 0 0 0,1-1 0 0 0,-1 1 0 0 0,0-1 0 0 0,1 1-1 0 0,-1 0 1 0 0,0-1 0 0 0,1 1 0 0 0,-1-1 0 0 0,0 1 0 0 0,0-1 0 0 0,0 1 0 0 0,1 0 0 0 0,-1-1 0 0 0,0 1 0 0 0,0-1 0 0 0,0 1 0 0 0,0-1 0 0 0,0 1-1 0 0,0-1 1 0 0,0 1 0 0 0,0-1 0 0 0,0 1 0 0 0,0-1 0 0 0,0 1 0 0 0,0-1 0 0 0,0 0 0 0 0,3-26-247 0 0,-3 1 175 0 0,-1 4-1156 0 0,1 0 0 0 0,7-43-1 0 0,8 36-4496 0 0,-10 24 3476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1288 0 0,'0'0'6379'0'0,"-17"2"-6145"0"0,-53 5-100 0 0,66-7-113 0 0,0 1 0 0 0,-1 0 0 0 0,1 0 0 0 0,0 0 0 0 0,0 0 0 0 0,0 0 0 0 0,0 1 0 0 0,0 0 0 0 0,0 0 0 0 0,0 0 0 0 0,1 0 0 0 0,-1 1 0 0 0,1 0 0 0 0,-5 3 0 0 0,6-4-2 0 0,1 0 0 0 0,0 0 0 0 0,0 0 0 0 0,0 0 0 0 0,0 0 0 0 0,0 0 0 0 0,0 0 0 0 0,0 1 0 0 0,1-1 0 0 0,-1 0 0 0 0,1 0 0 0 0,-1 0 0 0 0,1 1 0 0 0,0-1 0 0 0,0 0 0 0 0,0 1 0 0 0,0-1 0 0 0,1 0 0 0 0,-1 0 0 0 0,0 1 0 0 0,1-1 0 0 0,1 2 0 0 0,0 1-2 0 0,0-1 0 0 0,1 0-1 0 0,0 0 1 0 0,0 0-1 0 0,0 0 1 0 0,0 0 0 0 0,1-1-1 0 0,-1 1 1 0 0,1-1-1 0 0,0 0 1 0 0,0 0 0 0 0,0 0-1 0 0,1-1 1 0 0,-1 0-1 0 0,9 4 1 0 0,-8-4 25 0 0,0 0 0 0 0,-1 1 0 0 0,1-1 0 0 0,-1 1 0 0 0,1 0 0 0 0,-1 0 0 0 0,0 1-1 0 0,0-1 1 0 0,0 1 0 0 0,-1 0 0 0 0,1 0 0 0 0,-1 0 0 0 0,4 7 0 0 0,-6-11-55 0 0,-1 1-1 0 0,0 0 1 0 0,1 0-1 0 0,-1 0 1 0 0,0 0-1 0 0,0 0 1 0 0,1 0-1 0 0,-1 0 1 0 0,0-1-1 0 0,0 1 1 0 0,0 0-1 0 0,0 0 1 0 0,0 0-1 0 0,0 0 1 0 0,-1 0-1 0 0,1 0 1 0 0,0 0-1 0 0,0 0 1 0 0,-1 0 0 0 0,1-1-1 0 0,0 1 1 0 0,-1 0-1 0 0,1 0 1 0 0,-1 0-1 0 0,1-1 1 0 0,-1 1-1 0 0,1 0 1 0 0,-1 0-1 0 0,0-1 1 0 0,-1 2-1 0 0,0 0-17 0 0,-1-1-1 0 0,0 1 1 0 0,0-1 0 0 0,0 0-1 0 0,0 0 1 0 0,0 0-1 0 0,0 0 1 0 0,0 0-1 0 0,-5 0 1 0 0,2 0-483 0 0,1-1 0 0 0,0 0 0 0 0,-1 1 0 0 0,1-2 0 0 0,0 1 0 0 0,-1-1 0 0 0,1 1-1 0 0,0-2 1 0 0,-1 1 0 0 0,1 0 0 0 0,-6-3 0 0 0,5-1-1877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28 1064 0 0,'0'0'8614'0'0,"-1"16"-8247"0"0,-8 138-54 0 0,9-153-435 0 0,-1-1 0 0 0,1 1 0 0 0,0 0 0 0 0,0 0 0 0 0,0 0-1 0 0,0 0 1 0 0,-1 0 0 0 0,1-1 0 0 0,0 1 0 0 0,0 0 0 0 0,1 0 0 0 0,-1 0-1 0 0,0 0 1 0 0,0 0 0 0 0,0 0 0 0 0,1-1 0 0 0,-1 1 0 0 0,0 0 0 0 0,1 0-1 0 0,-1 0 1 0 0,0-1 0 0 0,1 1 0 0 0,-1 0 0 0 0,1 0 0 0 0,0-1 0 0 0,-1 1-1 0 0,1 0 1 0 0,-1-1 0 0 0,1 1 0 0 0,0-1 0 0 0,0 1 0 0 0,-1-1 0 0 0,1 1-1 0 0,0-1 1 0 0,0 0 0 0 0,-1 1 0 0 0,1-1 0 0 0,0 0 0 0 0,0 1 0 0 0,0-1-1 0 0,0 0 1 0 0,0 0 0 0 0,-1 0 0 0 0,1 0 0 0 0,0 0 0 0 0,0 0 0 0 0,0 0-1 0 0,0 0 1 0 0,0 0 0 0 0,1-1 0 0 0,9 1-1963 0 0</inkml:trace>
  <inkml:trace contextRef="#ctx0" brushRef="#br0" timeOffset="1">159 0 308 0 0,'0'0'8479'0'0,"-4"15"-8070"0"0,-3 10-59 0 0,1 0 0 0 0,1 0 0 0 0,-3 52 0 0 0,8-76-429 0 0,0 1-1 0 0,0-1 0 0 0,0 1 0 0 0,0 0 0 0 0,0-1 1 0 0,0 1-1 0 0,1-1 0 0 0,-1 1 0 0 0,0 0 1 0 0,1-1-1 0 0,0 1 0 0 0,-1-1 0 0 0,1 1 0 0 0,0-1 1 0 0,-1 0-1 0 0,1 1 0 0 0,2 1 0 0 0,-2-2-285 0 0,1 0 0 0 0,-1-1-1 0 0,1 1 1 0 0,0 0-1 0 0,0 0 1 0 0,0-1-1 0 0,0 1 1 0 0,-1-1 0 0 0,1 1-1 0 0,0-1 1 0 0,0 0-1 0 0,0 0 1 0 0,0 0-1 0 0,3 0 1 0 0,8 0-1970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0 480 0 0,'0'0'7976'0'0,"0"97"-7976"0"0,0-80-12 0 0,0 0 8 0 0,0 0-60 0 0,0 0-40 0 0,-6-4-392 0 0,6-1-476 0 0,0 1-240 0 0,0-4-584 0 0,0-1-604 0 0,6 1 1005 0 0,-1-1 1395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43 158 1916 0 0,'0'0'2984'0'0,"-2"-16"-2470"0"0,-4-6-381 0 0,1 1 247 0 0,0 0 0 0 0,1 0 0 0 0,0-22 0 0 0,3 35 257 0 0,1 3 1888 0 0,12 9-2253 0 0,-3 2-322 0 0,-1 0 1 0 0,0 0-1 0 0,-1 1 1 0 0,0 0-1 0 0,0 0 0 0 0,0 1 1 0 0,-1 0-1 0 0,0 0 1 0 0,8 15-1 0 0,-4-6 23 0 0,0 2-1 0 0,-2-1 0 0 0,12 36 0 0 0,-19-51 61 0 0,0 0 0 0 0,0 0-1 0 0,0 1 1 0 0,0-1 0 0 0,-1 0 0 0 0,1 0 0 0 0,-1 0-1 0 0,0 1 1 0 0,0-1 0 0 0,0 0 0 0 0,0 0-1 0 0,-1 0 1 0 0,1 1 0 0 0,-1-1 0 0 0,0 0 0 0 0,0 0-1 0 0,-2 6 1 0 0,1-7-57 0 0,-1-1 0 0 0,1 1 0 0 0,0 0 0 0 0,-1 0-1 0 0,1-1 1 0 0,-1 1 0 0 0,1-1 0 0 0,-1 0 0 0 0,1 0 0 0 0,-1 0 0 0 0,0 0-1 0 0,0 0 1 0 0,0-1 0 0 0,0 1 0 0 0,1-1 0 0 0,-1 0 0 0 0,0 0 0 0 0,0 0-1 0 0,-5-1 1 0 0,4 1-14 0 0,-1 0-1 0 0,0-1 0 0 0,0 0 1 0 0,1 0-1 0 0,-1-1 0 0 0,1 1 1 0 0,-1-1-1 0 0,1 0 0 0 0,-1 0 1 0 0,1 0-1 0 0,0-1 0 0 0,-4-3 1 0 0,5 4-286 0 0,0 0 1 0 0,1 0-1 0 0,0 0 1 0 0,-1 0 0 0 0,1-1-1 0 0,0 1 1 0 0,0-1-1 0 0,0 1 1 0 0,0-1 0 0 0,1 0-1 0 0,-1 1 1 0 0,1-1-1 0 0,0 0 1 0 0,0 0 0 0 0,0 0-1 0 0,0 0 1 0 0,0-1-1 0 0,0-5 1 0 0,1 4-2411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1760 0 0,'0'0'6474'0'0,"-18"1"-6365"0"0,-59 2 75 0 0,72-2-153 0 0,0-1 0 0 0,1 1 0 0 0,-1-1 0 0 0,1 1 0 0 0,-1 0 0 0 0,1 1 0 0 0,0-1 1 0 0,-1 1-1 0 0,1 0 0 0 0,0 0 0 0 0,0 0 0 0 0,0 0 0 0 0,0 1 0 0 0,1 0 0 0 0,-1 0 0 0 0,1 0 0 0 0,-1 0 0 0 0,1 0 0 0 0,0 1 0 0 0,0-1 0 0 0,1 1 0 0 0,-1 0 0 0 0,1 0 0 0 0,-1 0 0 0 0,1 0 0 0 0,1 0 0 0 0,-1 1 0 0 0,1-1 0 0 0,-1 1 0 0 0,0 5 0 0 0,1-3-57 0 0,0-1-1 0 0,1 0 1 0 0,-1 0 0 0 0,1 1-1 0 0,1-1 1 0 0,-1 0 0 0 0,1 1-1 0 0,0-1 1 0 0,1 0 0 0 0,-1 0-1 0 0,1 0 1 0 0,0 0-1 0 0,1 0 1 0 0,-1 0 0 0 0,1-1-1 0 0,0 1 1 0 0,1-1 0 0 0,-1 0-1 0 0,7 7 1 0 0,-3-5-498 0 0,0-1 1 0 0,1 0-1 0 0,-1 0 1 0 0,1-1-1 0 0,0 0 1 0 0,0-1-1 0 0,0 0 1 0 0,1 0-1 0 0,0 0 0 0 0,0-1 1 0 0,0-1-1 0 0,0 1 1 0 0,0-1-1 0 0,0-1 1 0 0,0 0-1 0 0,17 0 1 0 0,-5-1 462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13 756 0 0,'0'0'6644'0'0,"-106"-8"-6384"0"0,90 8-116 0 0,0-5 36 0 0,0 5-112 0 0,0 0-68 0 0,5 0 4 0 0,1 0-8 0 0,4 0-184 0 0,1 0-632 0 0,0 0-572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6 263 2988 0 0,'0'0'5173'0'0,"0"-18"-4698"0"0,-1-1-387 0 0,0-2 97 0 0,0-1 1 0 0,2 1-1 0 0,0-1 1 0 0,2 1-1 0 0,5-26 1 0 0,-5 41-91 0 0,-1-1 1 0 0,1 0 0 0 0,0 1-1 0 0,0 0 1 0 0,1 0 0 0 0,8-11-1 0 0,-11 16-83 0 0,0-1 0 0 0,0 1 0 0 0,0 0 0 0 0,0 0 0 0 0,0 0 0 0 0,1-1 0 0 0,-1 1 0 0 0,0 1 0 0 0,1-1 0 0 0,-1 0 0 0 0,0 0 0 0 0,1 0 0 0 0,-1 1 0 0 0,1-1 0 0 0,-1 1 0 0 0,1-1 0 0 0,0 1 0 0 0,-1 0 0 0 0,1-1 0 0 0,-1 1 0 0 0,1 0 0 0 0,0 0 0 0 0,-1 0 0 0 0,1 0 0 0 0,-1 0 0 0 0,1 1 0 0 0,0-1 0 0 0,-1 0 0 0 0,1 1 0 0 0,-1-1 0 0 0,1 1 0 0 0,-1 0 0 0 0,1-1 0 0 0,-1 1 0 0 0,0 0 0 0 0,1 0 0 0 0,1 2-1 0 0,-1-2-71 0 0,0 1 0 0 0,-1 0 0 0 0,1 0 0 0 0,-1 0 0 0 0,1 0 0 0 0,-1 0 0 0 0,0 0 0 0 0,0 0 0 0 0,0 0 0 0 0,0 0 0 0 0,0 0 0 0 0,0 1 0 0 0,-1-1 0 0 0,1 0 0 0 0,-1 1 0 0 0,0-1 0 0 0,1 1 0 0 0,-1-1 0 0 0,0 0 0 0 0,0 1 0 0 0,-1-1 0 0 0,1 1 0 0 0,0-1 0 0 0,-1 0 0 0 0,0 1 0 0 0,1-1 0 0 0,-1 0 0 0 0,0 0 0 0 0,-2 4 0 0 0,2-3-25 0 0,-1 1 0 0 0,0 0 0 0 0,-1 0 0 0 0,1-1 0 0 0,-1 1 0 0 0,1-1 0 0 0,-1 0 0 0 0,0 0 0 0 0,0 0 0 0 0,0 0 0 0 0,-1 0 0 0 0,1-1 0 0 0,-1 1 0 0 0,1-1 1 0 0,-1 0-1 0 0,-4 2 0 0 0,-9 1-44 0 0,-25 10 0 0 0,41-14 248 0 0,1 0 113 0 0,1 0-246 0 0,-1 0 1 0 0,1 0-1 0 0,-1 1 0 0 0,1-1 0 0 0,0 0 1 0 0,-1 0-1 0 0,1 0 0 0 0,0 0 0 0 0,0 0 1 0 0,0 1-1 0 0,0-2 0 0 0,0 1 1 0 0,0 0-1 0 0,0 0 0 0 0,0 0 0 0 0,0 0 1 0 0,0-1-1 0 0,0 1 0 0 0,1 0 0 0 0,1 0 1 0 0,32 13-108 0 0,-27-11 155 0 0,141 67 1694 0 0,-149-70-1749 0 0,1 1-1 0 0,-1-1 1 0 0,0 0 0 0 0,1 0-1 0 0,-1 0 1 0 0,1 0-1 0 0,-1 0 1 0 0,1 0-1 0 0,-1 0 1 0 0,0 0-1 0 0,1 0 1 0 0,-1 0 0 0 0,1 0-1 0 0,-1 0 1 0 0,1 0-1 0 0,-1 0 1 0 0,1 0-1 0 0,-1 0 1 0 0,0-1-1 0 0,1 1 1 0 0,-1 0 0 0 0,1 0-1 0 0,-1 0 1 0 0,0-1-1 0 0,1 1 1 0 0,-1 0-1 0 0,0-1 1 0 0,1 1 0 0 0,-1 0-1 0 0,0-1 1 0 0,0 1-1 0 0,1-1 1 0 0,5-19-264 0 0,-4-29 251 0 0,-2 42 6 0 0,0 2 26 0 0,0-7 13 0 0,0-1-1 0 0,1 1 0 0 0,4-23 1 0 0,-5 34 3 0 0,0 0 0 0 0,1-1 0 0 0,-1 1 0 0 0,0 0 0 0 0,0 0 1 0 0,1-1-1 0 0,-1 1 0 0 0,0 0 0 0 0,1 0 0 0 0,0 0 0 0 0,-1 0 0 0 0,1-1 0 0 0,-1 1 0 0 0,1 0 0 0 0,0 0 1 0 0,0 0-1 0 0,0 0 0 0 0,0 1 0 0 0,0-1 0 0 0,0 0 0 0 0,0 0 0 0 0,0 0 0 0 0,0 1 0 0 0,0-1 1 0 0,0 1-1 0 0,0-1 0 0 0,0 1 0 0 0,1-1 0 0 0,-1 1 0 0 0,0-1 0 0 0,0 1 0 0 0,1 0 0 0 0,-1 0 0 0 0,0 0 1 0 0,0 0-1 0 0,1 0 0 0 0,-1 0 0 0 0,0 0 0 0 0,0 0 0 0 0,1 0 0 0 0,-1 1 0 0 0,0-1 0 0 0,0 0 0 0 0,1 1 1 0 0,-1-1-1 0 0,0 1 0 0 0,0 0 0 0 0,1 0 0 0 0,2 3-30 0 0,0-1-1 0 0,-1 2 1 0 0,0-1-1 0 0,0 0 1 0 0,0 0 0 0 0,0 1-1 0 0,-1 0 1 0 0,0-1 0 0 0,1 1-1 0 0,-2 0 1 0 0,1 0-1 0 0,1 9 1 0 0,5 8 56 0 0,28 79 318 0 0,-36-100-360 0 0,1 0-1 0 0,-1-1 1 0 0,1 1 0 0 0,-1 0-1 0 0,0-1 1 0 0,0 1-1 0 0,1 0 1 0 0,-1-1-1 0 0,0 1 1 0 0,0 0 0 0 0,0 0-1 0 0,0-1 1 0 0,0 1-1 0 0,0 0 1 0 0,0 0-1 0 0,0-1 1 0 0,0 1 0 0 0,0 0-1 0 0,0 0 1 0 0,0-1-1 0 0,-1 1 1 0 0,1 0-1 0 0,0-1 1 0 0,0 1-1 0 0,-1 0 1 0 0,1-1 0 0 0,-1 1-1 0 0,1 0 1 0 0,0-1-1 0 0,-1 1 1 0 0,1-1-1 0 0,-1 1 1 0 0,0-1 0 0 0,1 1-1 0 0,-1-1 1 0 0,0 1-1 0 0,-2 0-6 0 0,1-1-1 0 0,0 0 1 0 0,0 0-1 0 0,-1 0 0 0 0,1 0 1 0 0,0 0-1 0 0,0-1 1 0 0,-1 1-1 0 0,1-1 1 0 0,0 1-1 0 0,-4-3 0 0 0,-59-30-103 0 0,58 28-351 0 0,-31-21 859 0 0,37 26-877 0 0,0-1 1 0 0,0 0 0 0 0,0 0-1 0 0,0 0 1 0 0,0 0-1 0 0,0 0 1 0 0,0-1 0 0 0,1 1-1 0 0,-1 0 1 0 0,0 0-1 0 0,1 0 1 0 0,-1-1 0 0 0,1 1-1 0 0,-1 0 1 0 0,0-3 0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1 104 0 0,'0'0'9615'0'0,"-3"8"-9366"0"0,-3 16 171 0 0,0 0 1 0 0,2 0-1 0 0,0 1 0 0 0,0 30 1 0 0,4-53-491 0 0,0 0 0 0 0,0 0 0 0 0,-1-1 0 0 0,1 1-1 0 0,0 0 1 0 0,1 0 0 0 0,-1 0 0 0 0,0 0 0 0 0,0-1 0 0 0,1 1 0 0 0,-1 0 0 0 0,1 0 0 0 0,0-1 0 0 0,-1 1 0 0 0,1 0 0 0 0,0-1 0 0 0,0 1 0 0 0,0-1 0 0 0,0 1 0 0 0,0-1 0 0 0,1 1 0 0 0,-1-1 0 0 0,0 0 0 0 0,1 1 0 0 0,-1-1 0 0 0,0 0 0 0 0,1 0 0 0 0,0 0 0 0 0,-1 0 0 0 0,1-1 0 0 0,0 1 0 0 0,-1 0 0 0 0,1-1-1 0 0,0 1 1 0 0,0-1 0 0 0,-1 1 0 0 0,1-1 0 0 0,0 0 0 0 0,0 0 0 0 0,0 0 0 0 0,2 0 0 0 0,3-1-818 0 0,0 0 0 0 0,0-1-1 0 0,1 0 1 0 0,-1 0 0 0 0,0 0-1 0 0,-1-1 1 0 0,1 0 0 0 0,0-1-1 0 0,8-6 1 0 0,5-2 644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60 200 0 0,'0'0'5790'0'0,"-21"-4"-5271"0"0,-160-26 752 0 0,132 18-1012 0 0,36 9-784 0 0,0 0-1 0 0,0 0 0 0 0,-25-2 1 0 0,37 10-3126 0 0,1-1 1517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70 222 2020 0 0,'0'0'6353'0'0,"2"-16"-6214"0"0,13-141 137 0 0,-4 121-102 0 0,-10 35-153 0 0,-1 1 0 0 0,1-1 0 0 0,-1 0 0 0 0,1 0 1 0 0,-1 0-1 0 0,1 1 0 0 0,0-1 0 0 0,-1 0 1 0 0,1 1-1 0 0,0-1 0 0 0,0 0 0 0 0,-1 1 0 0 0,1-1 1 0 0,0 1-1 0 0,0-1 0 0 0,0 1 0 0 0,0 0 0 0 0,0-1 1 0 0,0 1-1 0 0,0 0 0 0 0,0-1 0 0 0,0 1 0 0 0,0 0 1 0 0,0 0-1 0 0,0 0 0 0 0,0 0 0 0 0,0 0 1 0 0,0 0-1 0 0,0 0 0 0 0,-1 1 0 0 0,1-1 0 0 0,0 0 1 0 0,0 0-1 0 0,1 1 0 0 0,2 3-9 0 0,-1 0 0 0 0,0 1 1 0 0,0-1-1 0 0,-1 0 0 0 0,1 1 0 0 0,-1 0 0 0 0,0 0 1 0 0,0-1-1 0 0,-1 1 0 0 0,0 0 0 0 0,1 0 0 0 0,-1 8 1 0 0,2-2-31 0 0,12 48-4 0 0,-8-28 92 0 0,18 49 1 0 0,-25-80-84 0 0,0 0 0 0 0,0 1 0 0 0,1-1 0 0 0,-1 1 1 0 0,0-1-1 0 0,0 0 0 0 0,0 1 0 0 0,0-1 0 0 0,0 1 0 0 0,0-1 0 0 0,0 0 0 0 0,0 1 0 0 0,0-1 1 0 0,-1 1-1 0 0,1-1 0 0 0,0 0 0 0 0,0 1 0 0 0,0-1 0 0 0,0 1 0 0 0,0-1 0 0 0,-1 0 0 0 0,1 1 1 0 0,0-1-1 0 0,0 0 0 0 0,-1 1 0 0 0,1-1 0 0 0,0 0 0 0 0,-1 0 0 0 0,1 1 0 0 0,0-1 0 0 0,-1 0 1 0 0,1 0-1 0 0,0 1 0 0 0,-1-1 0 0 0,1 0 0 0 0,-1 0 0 0 0,1 0 0 0 0,0 0 0 0 0,-1 0 0 0 0,1 1 1 0 0,-1-1-1 0 0,1 0 0 0 0,0 0 0 0 0,-1 0 0 0 0,1 0 0 0 0,-1 0 0 0 0,1 0 0 0 0,0 0 0 0 0,-1-1 1 0 0,1 1-1 0 0,-1 0 0 0 0,1 0 0 0 0,0 0 0 0 0,-1 0 0 0 0,1 0 0 0 0,-1-1 0 0 0,1 1 0 0 0,0 0 1 0 0,-1-1-1 0 0,-32-7 545 0 0,29 6-592 0 0,-43-12 222 0 0,34 8-438 0 0,0 2 1 0 0,-1 0-1 0 0,0 1 1 0 0,0 0-1 0 0,-20-1 1 0 0,34 4 160 0 0,0 0 1 0 0,-1 0-1 0 0,1 0 0 0 0,0 0 1 0 0,0 0-1 0 0,-1 0 0 0 0,1 0 1 0 0,0 0-1 0 0,0 0 0 0 0,0 1 1 0 0,-1-1-1 0 0,1 0 0 0 0,0 0 1 0 0,0 0-1 0 0,0 0 0 0 0,-1 0 1 0 0,1 0-1 0 0,0 1 0 0 0,0-1 1 0 0,0 0-1 0 0,0 0 0 0 0,-1 0 1 0 0,1 0-1 0 0,0 1 0 0 0,0-1 1 0 0,0 0-1 0 0,0 0 0 0 0,0 1 1 0 0,0-1-1 0 0,0 0 0 0 0,0 0 1 0 0,-1 0-1 0 0,1 1 0 0 0,0-1 1 0 0,0 0-1 0 0,0 0 0 0 0,0 1 1 0 0,0-1-1 0 0,0 0 0 0 0,0 0 1 0 0,0 1-1 0 0,0-1 1 0 0,1 0-1 0 0,-1 0 0 0 0,0 1 1 0 0,0 0-193 0 0,0 7-2152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 1584 0 0,'0'0'8731'0'0,"28"-25"-6663"0"0,-24 21-2103 0 0,0 0 1 0 0,-1 0-1 0 0,1 0 1 0 0,-1 0-1 0 0,0-1 1 0 0,-1 1-1 0 0,1-1 0 0 0,3-9 1 0 0,7-13-216 0 0,-12 27 189 0 0,-1-1 1 0 0,1 0 0 0 0,-1 0 0 0 0,1 0 0 0 0,-1 0-1 0 0,0 1 1 0 0,0-1 0 0 0,1 0 0 0 0,-1 0-1 0 0,0 0 1 0 0,0 0 0 0 0,0 0 0 0 0,0 0-1 0 0,0 0 1 0 0,0 0 0 0 0,0 0 0 0 0,0 1 0 0 0,-1-1-1 0 0,1 0 1 0 0,0 0 0 0 0,0 0 0 0 0,-1 0-1 0 0,1 0 1 0 0,0 0 0 0 0,-1 1 0 0 0,1-1-1 0 0,-1 0 1 0 0,1 0 0 0 0,-1 1 0 0 0,0-1 0 0 0,1 0-1 0 0,-1 1 1 0 0,0-1 0 0 0,1 1 0 0 0,-1-1-1 0 0,0 1 1 0 0,0-1 0 0 0,0 0 0 0 0,0 1-132 0 0,-10 9 636 0 0,11 5-361 0 0,-1-8-33 0 0,1 0 0 0 0,0 0 1 0 0,1 0-1 0 0,-1 0 0 0 0,1 0 0 0 0,0 0 0 0 0,4 10 1 0 0,-4-14-46 0 0,0-1 0 0 0,0 1 0 0 0,0 0 0 0 0,1 0-1 0 0,-1-1 1 0 0,1 1 0 0 0,0-1 0 0 0,-1 1 0 0 0,1-1 0 0 0,0 0 0 0 0,0 0 0 0 0,-1 1 0 0 0,1-1 0 0 0,0-1 0 0 0,0 1 0 0 0,0 0 0 0 0,0 0 0 0 0,1-1 0 0 0,-1 1 0 0 0,0-1 0 0 0,0 0 0 0 0,0 1 0 0 0,0-1 0 0 0,1 0 0 0 0,-1 0 0 0 0,2-1 0 0 0,14 0-710 0 0,-2 0 1 0 0,1-2-1 0 0,0 0 1 0 0,22-7-1 0 0,2 0-3374 0 0,-24 8 1537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102 217 1320 0 0,'0'0'8960'0'0,"-91"-93"-8892"0"0,86 76-56 0 0,0 0 0 0 0,5 0 100 0 0,0 0-112 0 0,0 0-400 0 0,0 4-452 0 0,5 5-448 0 0,6-1-752 0 0,-1 1-1208 0 0,6 8 641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1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55 297 496 0 0,'0'0'7601'0'0,"-2"-12"-7181"0"0,-4-46-42 0 0,1-1-1 0 0,5-59 1 0 0,0 116-359 0 0,0 0 0 0 0,0 0 0 0 0,0 0 0 0 0,0 0 0 0 0,0 0 0 0 0,1 0 0 0 0,-1 0 0 0 0,1 0 0 0 0,0 0 0 0 0,0 0 1 0 0,-1 0-1 0 0,1 0 0 0 0,0 0 0 0 0,1 1 0 0 0,-1-1 0 0 0,0 0 0 0 0,0 1 0 0 0,1-1 0 0 0,-1 1 0 0 0,1-1 0 0 0,-1 1 0 0 0,1 0 1 0 0,0 0-1 0 0,-1-1 0 0 0,1 1 0 0 0,0 0 0 0 0,0 1 0 0 0,0-1 0 0 0,0 0 0 0 0,0 1 0 0 0,2-2 0 0 0,-1 2-19 0 0,-1 0-1 0 0,0 1 0 0 0,1-1 1 0 0,-1 0-1 0 0,0 1 1 0 0,0-1-1 0 0,0 1 0 0 0,1 0 1 0 0,-1 0-1 0 0,0-1 0 0 0,0 1 1 0 0,0 1-1 0 0,0-1 1 0 0,0 0-1 0 0,-1 0 0 0 0,1 1 1 0 0,0-1-1 0 0,-1 1 1 0 0,1 0-1 0 0,-1-1 0 0 0,1 1 1 0 0,-1 0-1 0 0,0 0 0 0 0,1 0 1 0 0,-1 0-1 0 0,0 0 1 0 0,0 0-1 0 0,0 3 0 0 0,7 21-62 0 0,-1 0-1 0 0,-1 0 1 0 0,3 31 0 0 0,5 27 234 0 0,-9-72-377 0 0,-3-21-559 0 0,-6-23 335 0 0,2 28 509 0 0,0 1-1 0 0,-1-1 0 0 0,1 1 0 0 0,-1 0 0 0 0,1 0 0 0 0,-1 0 1 0 0,0 0-1 0 0,0 0 0 0 0,-1 0 0 0 0,1 1 0 0 0,0-1 0 0 0,-1 1 1 0 0,0 0-1 0 0,1 0 0 0 0,-6-1 0 0 0,-2-1 43 0 0,-1 1 0 0 0,1 1 0 0 0,-23-2 0 0 0,-23-6-2558 0 0,56 10 2191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1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2812 0 0,'0'0'5689'0'0,"-113"2"-5353"0"0,93-2-152 0 0,2 0-44 0 0,0 2-48 0 0,2-2-92 0 0,4 2-196 0 0,0 1-504 0 0,4-1-336 0 0,4 3-488 0 0,2-2-677 0 0,2 2-383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1 504 0 0,'0'0'9709'0'0,"-21"17"-9260"0"0,17-7-419 0 0,1 0 1 0 0,0 0-1 0 0,0 0 1 0 0,1 1-1 0 0,0-1 0 0 0,1 1 1 0 0,0 0-1 0 0,1-1 1 0 0,0 1-1 0 0,1 0 0 0 0,0-1 1 0 0,1 1-1 0 0,2 10 1 0 0,-1-14-28 0 0,1 0 0 0 0,0 0 0 0 0,0 0 1 0 0,0-1-1 0 0,1 0 0 0 0,0 0 1 0 0,0 0-1 0 0,9 7 0 0 0,-12-11-17 0 0,0 1 1 0 0,1-1-1 0 0,-1 0 0 0 0,1 0 1 0 0,0 0-1 0 0,-1-1 0 0 0,1 1 1 0 0,0 0-1 0 0,0-1 0 0 0,0 0 1 0 0,0 0-1 0 0,1 0 0 0 0,-1 0 1 0 0,0 0-1 0 0,0-1 0 0 0,1 1 1 0 0,-1-1-1 0 0,0 0 1 0 0,0 0-1 0 0,1 0 0 0 0,-1-1 1 0 0,6 0-1 0 0,-5-2-35 0 0,-1 1 0 0 0,0-1 0 0 0,0 1 0 0 0,-1-1 0 0 0,1 0 0 0 0,-1 0 0 0 0,1 0-1 0 0,-1 0 1 0 0,0-1 0 0 0,0 1 0 0 0,0-1 0 0 0,-1 1 0 0 0,1-1 0 0 0,-1 0 0 0 0,0 1 0 0 0,1-7 0 0 0,13-65-161 0 0,-14 61-250 0 0,1 0-1 0 0,-2 0 1 0 0,0 0 0 0 0,-1 0 0 0 0,0 0 0 0 0,-6-25 0 0 0,7 40 360 0 0,0-1 0 0 0,0 0 0 0 0,0 0 0 0 0,0 1 0 0 0,0-1 0 0 0,0 0 0 0 0,0 1 1 0 0,0-1-1 0 0,-1 0 0 0 0,1 1 0 0 0,0-1 0 0 0,0 0 0 0 0,0 0 0 0 0,-1 1 0 0 0,1-1 0 0 0,0 0 0 0 0,0 0 0 0 0,-1 1 0 0 0,1-1 0 0 0,0 0 0 0 0,0 0 0 0 0,-1 0 0 0 0,1 0 1 0 0,0 1-1 0 0,-1-1 0 0 0,1 0 0 0 0,0 0 0 0 0,-1 0 0 0 0,1 0 0 0 0,0 0 0 0 0,-1 0 0 0 0,1 0 0 0 0,0 0 0 0 0,-1 0 0 0 0,1 0 0 0 0,0 0 0 0 0,-1 0 0 0 0,1 0 1 0 0,0 0-1 0 0,-1 0 0 0 0,1 0 0 0 0,0-1 0 0 0,0 1 0 0 0,-1 0 0 0 0,1 0 0 0 0,0 0 0 0 0,-1 0 0 0 0,1-1 0 0 0,0 1 0 0 0,0 0 0 0 0,-1 0 0 0 0,1 0 0 0 0,0-1 1 0 0,0 1-1 0 0,0 0 0 0 0,-1 0 0 0 0,1-1 0 0 0,0 1 0 0 0,0 0 0 0 0,0-1 0 0 0,0 1 0 0 0,0 0 0 0 0,-1-1 0 0 0,1 13-41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0 310 680 0 0,'0'0'8397'0'0,"4"-16"-8124"0"0,3-11-142 0 0,-1-1 0 0 0,-2 0 0 0 0,2-41 0 0 0,-11-3 940 0 0,12 91-1505 0 0,0 0 0 0 0,2-1 1 0 0,14 26-1 0 0,-10-22 488 0 0,-9-13 111 0 0,0 0 1 0 0,1-1-1 0 0,0 1 1 0 0,1-2-1 0 0,0 1 1 0 0,0 0-1 0 0,0-1 0 0 0,14 12 1 0 0,-15-19 3 0 0,-4-2-232 0 0,1-1 1 0 0,-1 0-1 0 0,0 0 1 0 0,0 0-1 0 0,0 1 0 0 0,0-1 1 0 0,0 0-1 0 0,-1 0 1 0 0,1 0-1 0 0,-1-5 0 0 0,1 6 10 0 0,4-124-123 0 0,-4 51-1146 0 0,-1 44-1842 0 0,0 31 3065 0 0,0 0 0 0 0,0-1 0 0 0,0 1 0 0 0,0 0 0 0 0,0 0 0 0 0,0-1 0 0 0,0 1 0 0 0,0 0 0 0 0,0 0 0 0 0,0-1 0 0 0,1 1 0 0 0,-1 0 1 0 0,0 0-1 0 0,0 0 0 0 0,0-1 0 0 0,0 1 0 0 0,1 0 0 0 0,-1 0 0 0 0,0 0 0 0 0,0 0 0 0 0,0-1 0 0 0,1 1 0 0 0,-1 0 0 0 0,0 0 0 0 0,0 0 0 0 0,1 0 0 0 0,-1 0 0 0 0,0 0 0 0 0,0 0 0 0 0,1 0 0 0 0,-1-1 0 0 0,0 1 0 0 0,0 0 0 0 0,1 0 0 0 0,-1 0 0 0 0,0 0 0 0 0,0 0 1 0 0,1 1-1 0 0,-1-1 0 0 0,0 0 0 0 0,0 0 0 0 0,1 0 0 0 0,-1 0 0 0 0,0 0 0 0 0,0 0 0 0 0,1 0 0 0 0,-1 0 0 0 0,0 0 0 0 0,0 1 0 0 0,0-1 0 0 0,1 0 0 0 0,-1 0 0 0 0,0 1 0 0 0,6 6-74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107 273 1564 0 0,'0'0'4361'0'0,"-1"-14"-3846"0"0,-1-10-302 0 0,-1-16 400 0 0,1 0 1 0 0,5-57-1 0 0,-2 93-584 0 0,0 0 0 0 0,0 0-1 0 0,0 0 1 0 0,0 0 0 0 0,1 0-1 0 0,-1 1 1 0 0,1-1-1 0 0,0 1 1 0 0,0-1 0 0 0,0 1-1 0 0,1 0 1 0 0,4-5 0 0 0,-7 7-18 0 0,1 1 0 0 0,-1-1 0 0 0,1 1 1 0 0,-1-1-1 0 0,1 1 0 0 0,0 0 0 0 0,-1-1 1 0 0,1 1-1 0 0,0 0 0 0 0,0 0 0 0 0,-1-1 1 0 0,1 1-1 0 0,0 0 0 0 0,-1 0 0 0 0,1 0 1 0 0,0 0-1 0 0,0 0 0 0 0,-1 0 0 0 0,1 0 1 0 0,0 0-1 0 0,0 0 0 0 0,-1 0 0 0 0,1 0 1 0 0,0 0-1 0 0,1 1 0 0 0,-1 0-10 0 0,1 0 0 0 0,-1 1 0 0 0,1-1 0 0 0,-1 0 0 0 0,0 1 0 0 0,1-1 0 0 0,-1 1 0 0 0,0-1 0 0 0,0 1 0 0 0,0 0 0 0 0,0 0 0 0 0,0-1 0 0 0,-1 1 0 0 0,2 4 0 0 0,3 13-82 0 0,-1 0-1 0 0,0 1 0 0 0,-2-1 1 0 0,1 39-1 0 0,5 34 126 0 0,-7-78-243 0 0,2 11 498 0 0,-3-25-420 0 0,0 1 1 0 0,0-1-1 0 0,0 1 0 0 0,0 0 0 0 0,1-1 0 0 0,-1 1 1 0 0,0-1-1 0 0,0 1 0 0 0,0-1 0 0 0,1 1 0 0 0,-1-1 1 0 0,0 1-1 0 0,1-1 0 0 0,-1 1 0 0 0,1-1 0 0 0,-1 1 1 0 0,0-1-1 0 0,1 0 0 0 0,-1 1 0 0 0,1-1 1 0 0,-1 0-1 0 0,1 1 0 0 0,-1-1 0 0 0,1 0 0 0 0,-1 0 1 0 0,1 1-1 0 0,-1-1 0 0 0,1 0 0 0 0,1 0 0 0 0,-1-4-107 0 0,0 0 0 0 0,0 0 0 0 0,0 0 0 0 0,0-1 0 0 0,-1 1 0 0 0,1 0 0 0 0,-1 0 0 0 0,0-5 0 0 0,0 7 298 0 0,0 1 0 0 0,0-1-1 0 0,0 1 1 0 0,0-1-1 0 0,0 1 1 0 0,0-1 0 0 0,0 1-1 0 0,-1-1 1 0 0,1 1 0 0 0,-1-1-1 0 0,1 1 1 0 0,-1 0-1 0 0,1-1 1 0 0,-1 1 0 0 0,0 0-1 0 0,0-1 1 0 0,1 1-1 0 0,-1 0 1 0 0,0 0 0 0 0,0-1-1 0 0,-2 0 1 0 0,-32-7 2768 0 0,29 8-2792 0 0,-66-6 974 0 0,0 0-3400 0 0,56 4-309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1020 0 0,'0'0'9735'0'0,"-6"51"-6811"0"0,6-18-2805 0 0,-1-7-132 0 0,1-1 1 0 0,1 0-1 0 0,2 0 1 0 0,0 0-1 0 0,7 27 0 0 0,-6-40-629 0 0,0 1 0 0 0,-1-1-1 0 0,2 26 1 0 0,-1-37-780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1684 0 0,'0'0'7175'0'0,"10"-22"-5654"0"0,19 10-1012 0 0,-20 8-453 0 0,-1 0 0 0 0,1 0 0 0 0,0 1 0 0 0,1 1 0 0 0,-1-1 0 0 0,1 1 0 0 0,-1 1-1 0 0,16-1 1 0 0,-19 3-84 0 0,1-1-1 0 0,-1 2 0 0 0,0-1 1 0 0,0 1-1 0 0,0 0 0 0 0,0 0 0 0 0,0 1 1 0 0,0 0-1 0 0,-1 0 0 0 0,1 0 1 0 0,-1 0-1 0 0,0 1 0 0 0,0 0 1 0 0,0 0-1 0 0,0 1 0 0 0,-1-1 0 0 0,0 1 1 0 0,0 0-1 0 0,0 0 0 0 0,0 0 1 0 0,-1 1-1 0 0,0-1 0 0 0,0 1 1 0 0,-1 0-1 0 0,1 0 0 0 0,-1 0 1 0 0,0 0-1 0 0,-1 0 0 0 0,0 0 0 0 0,0 1 1 0 0,0-1-1 0 0,0 11 0 0 0,-2-14 35 0 0,1 1 0 0 0,-1 0 0 0 0,0-1 0 0 0,0 1 0 0 0,0-1 0 0 0,0 1 0 0 0,-1-1 0 0 0,1 0 0 0 0,-1 0 0 0 0,0 1 0 0 0,0-1 0 0 0,0 0 0 0 0,0 0 0 0 0,0-1 1 0 0,-1 1-1 0 0,1 0 0 0 0,-1-1 0 0 0,0 0 0 0 0,0 1 0 0 0,0-1 0 0 0,0 0 0 0 0,0-1 0 0 0,0 1 0 0 0,-1 0 0 0 0,1-1 0 0 0,-1 0 0 0 0,-6 2 0 0 0,-5 1-787 0 0,0 0 1 0 0,-1-1-1 0 0,1-1 1 0 0,-1 0-1 0 0,-19-1 1 0 0,29 3-2990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35 1956 0 0,'0'0'7826'0'0,"-11"11"-7605"0"0,-31 36-40 0 0,39-43-167 0 0,1-1 0 0 0,0 1 0 0 0,0 0 0 0 0,0-1 0 0 0,0 1 0 0 0,1 0 0 0 0,0 0 0 0 0,0 0 0 0 0,0 0 0 0 0,0 0 0 0 0,0 1 0 0 0,1-1 1 0 0,0 0-1 0 0,0 0 0 0 0,0 0 0 0 0,0 1 0 0 0,1-1 0 0 0,-1 0 0 0 0,1 0 0 0 0,0 0 0 0 0,1 0 0 0 0,-1 0 0 0 0,1 0 0 0 0,-1 0 0 0 0,1-1 0 0 0,0 1 0 0 0,0 0 0 0 0,1-1 0 0 0,-1 0 0 0 0,1 1 0 0 0,3 2 0 0 0,-1-1-14 0 0,1-1-1 0 0,-1 1 0 0 0,1-1 1 0 0,-1 0-1 0 0,1-1 1 0 0,0 0-1 0 0,0 0 0 0 0,1 0 1 0 0,-1 0-1 0 0,1-1 0 0 0,-1 0 1 0 0,1-1-1 0 0,0 0 1 0 0,0 0-1 0 0,0 0 0 0 0,-1 0 1 0 0,1-1-1 0 0,0-1 0 0 0,0 1 1 0 0,0-1-1 0 0,10-2 0 0 0,-11 1-28 0 0,-1 1-1 0 0,0-1 0 0 0,1 0 0 0 0,-1-1 0 0 0,0 1 0 0 0,0-1 0 0 0,-1 0 0 0 0,1 0 0 0 0,-1 0 0 0 0,1-1 0 0 0,-1 1 0 0 0,0-1 0 0 0,0 0 0 0 0,-1-1 0 0 0,1 1 0 0 0,-1-1 0 0 0,0 1 0 0 0,0-1 0 0 0,0 0 0 0 0,-1 0 0 0 0,0 0 0 0 0,0 0 0 0 0,0-1 0 0 0,0 1 0 0 0,-1-1 0 0 0,1-8 0 0 0,-1 9 61 0 0,-1 0 0 0 0,1 0 1 0 0,-1 0-1 0 0,-1-1 0 0 0,1 1 0 0 0,-1 0 1 0 0,1 0-1 0 0,-1 0 0 0 0,-1 0 0 0 0,1 0 1 0 0,-1 0-1 0 0,0 0 0 0 0,0 1 0 0 0,0-1 1 0 0,-1 0-1 0 0,0 1 0 0 0,0 0 0 0 0,0 0 1 0 0,0 0-1 0 0,-1 0 0 0 0,-6-6 0 0 0,3 5-51 0 0,1 1-1 0 0,-1 0 0 0 0,0 0 0 0 0,-1 0 0 0 0,1 1 0 0 0,0 0 0 0 0,-1 1 0 0 0,0 0 1 0 0,0 0-1 0 0,1 0 0 0 0,-1 1 0 0 0,0 0 0 0 0,-13 1 0 0 0,15 0-166 0 0,1 0-1 0 0,-1 0 0 0 0,1 0 1 0 0,0 1-1 0 0,-1 0 0 0 0,-6 2 1 0 0,10-2-46 0 0,0 0 0 0 0,1 0 0 0 0,-1 0 0 0 0,0 0 1 0 0,0 0-1 0 0,1 1 0 0 0,-1-1 0 0 0,1 0 0 0 0,-1 1 0 0 0,1-1 1 0 0,0 1-1 0 0,-1 0 0 0 0,1-1 0 0 0,0 1 0 0 0,0 0 1 0 0,0 0-1 0 0,0 0 0 0 0,1-1 0 0 0,-2 5 0 0 0,0 11-3602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6 832 0 0,'0'0'8129'0'0,"-11"1"-4692"0"0,6 222-3419 0 0,5-222-13 0 0,1 0 0 0 0,0 0 0 0 0,0 0-1 0 0,0 0 1 0 0,0 0 0 0 0,0 0 0 0 0,-1 0-1 0 0,1-1 1 0 0,1 1 0 0 0,-1 0 0 0 0,0-1 0 0 0,0 1-1 0 0,0-1 1 0 0,0 1 0 0 0,0-1 0 0 0,1 1-1 0 0,-1-1 1 0 0,0 0 0 0 0,0 0 0 0 0,0 0-1 0 0,1 1 1 0 0,-1-1 0 0 0,0 0 0 0 0,0-1 0 0 0,3 1-1 0 0,46 1-172 0 0,-39-2 152 0 0,125 10-868 0 0,-135-9 751 0 0,1-5-463 0 0,0 0 550 0 0,-1-1 0 0 0,1 1 0 0 0,-1 0 0 0 0,-1-1 0 0 0,1 1 0 0 0,-1-1 0 0 0,0 1 0 0 0,0 0 0 0 0,0-1 0 0 0,-2-8 0 0 0,0-6 16 0 0,-3-128-552 0 0,5 148 591 0 0,0 0 0 0 0,0-1-1 0 0,0 1 1 0 0,0-1-1 0 0,0 1 1 0 0,0 0 0 0 0,0-1-1 0 0,0 1 1 0 0,1-1 0 0 0,-1 1-1 0 0,0 0 1 0 0,0-1-1 0 0,0 1 1 0 0,0-1 0 0 0,1 1-1 0 0,-1 0 1 0 0,0-1 0 0 0,0 1-1 0 0,1 0 1 0 0,-1-1-1 0 0,0 1 1 0 0,0 0 0 0 0,1 0-1 0 0,-1-1 1 0 0,0 1 0 0 0,1 0-1 0 0,-1 0 1 0 0,0 0-1 0 0,1-1 1 0 0,-1 1 0 0 0,1 0-1 0 0,-1 0 1 0 0,0 0 0 0 0,1 0-1 0 0,-1 0 1 0 0,1 0-1 0 0,-1 0 1 0 0,0 0 0 0 0,1 0-1 0 0,-1 0 1 0 0,1 0 0 0 0,-1 0-1 0 0,1 0 1 0 0,-1 0-1 0 0,0 0 1 0 0,1 0 0 0 0,-1 0-1 0 0,0 0 1 0 0,1 1 0 0 0,-1-1-1 0 0,1 0 1 0 0,-1 0-1 0 0,0 1 1 0 0,1-1 0 0 0,-1 0-1 0 0,0 0 1 0 0,0 1 0 0 0,1-1-1 0 0,-1 0 1 0 0,0 1-1 0 0,0-1 1 0 0,1 0 0 0 0,-1 1-1 0 0,19 16-268 0 0,-6 4 303 0 0,-2 0 1 0 0,0 0 0 0 0,-2 1 0 0 0,0 1 0 0 0,8 35-1 0 0,-7-17-298 0 0,-10-40 231 0 0,-2-1-612 0 0,1 0 606 0 0,0 0 1 0 0,0 0-1 0 0,0 0 1 0 0,0-1 0 0 0,0 1-1 0 0,0 0 1 0 0,0 0-1 0 0,0-1 1 0 0,0 1-1 0 0,0-1 1 0 0,0 1 0 0 0,0-1-1 0 0,0 1 1 0 0,0-1-1 0 0,0 0 1 0 0,0 1 0 0 0,0-1-1 0 0,0-1 1 0 0,-2 0-6 0 0,-4-5-15 0 0,0 1 0 0 0,0 1-1 0 0,0-1 1 0 0,-1 1 0 0 0,0 0 0 0 0,0 1-1 0 0,0 0 1 0 0,0 0 0 0 0,-1 0 0 0 0,1 1-1 0 0,-1 1 1 0 0,0-1 0 0 0,-12 0 0 0 0,20 13-5256 0 0,1-3 2897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9 306 420 0 0,'0'0'7860'0'0,"0"-9"-7626"0"0,2-37 399 0 0,-11-89 0 0 0,8 126-598 0 0,1 1 0 0 0,-1-1-1 0 0,2 0 1 0 0,-1 1 0 0 0,1-1 0 0 0,0 0-1 0 0,4-11 1 0 0,-5 18-24 0 0,0 0 0 0 0,1 1 0 0 0,0-1 0 0 0,-1 0 0 0 0,1 0 0 0 0,0 1 0 0 0,0-1 0 0 0,0 1 0 0 0,0-1 0 0 0,0 1 0 0 0,1-1 0 0 0,-1 1 0 0 0,0-1 0 0 0,1 1 1 0 0,-1 0-1 0 0,1 0 0 0 0,-1 0 0 0 0,1 0 0 0 0,-1 0 0 0 0,1 0 0 0 0,0 0 0 0 0,0 1 0 0 0,-1-1 0 0 0,1 0 0 0 0,0 1 0 0 0,0 0 0 0 0,0-1 0 0 0,-1 1 0 0 0,1 0 0 0 0,0 0 0 0 0,0 0 0 0 0,0 0 0 0 0,0 0 0 0 0,0 0 0 0 0,0 1 0 0 0,-1-1 0 0 0,1 1 0 0 0,0-1 0 0 0,0 1 0 0 0,-1 0 0 0 0,4 1 0 0 0,-2 0-47 0 0,-1-1 0 0 0,1 0 0 0 0,-1 1 0 0 0,1 0-1 0 0,-1 0 1 0 0,0-1 0 0 0,0 1 0 0 0,0 1 0 0 0,0-1-1 0 0,0 0 1 0 0,0 0 0 0 0,-1 1 0 0 0,1-1 0 0 0,-1 1-1 0 0,0-1 1 0 0,0 1 0 0 0,0 0 0 0 0,0-1 0 0 0,0 1-1 0 0,1 5 1 0 0,3 58-795 0 0,-5-59 810 0 0,0-6 7 0 0,0 0 0 0 0,0 0-1 0 0,0 0 1 0 0,-1 0 0 0 0,1 0-1 0 0,0 0 1 0 0,0 0 0 0 0,-1-1-1 0 0,1 1 1 0 0,-1 0 0 0 0,1 0-1 0 0,0 0 1 0 0,-1-1 0 0 0,1 1-1 0 0,-1 0 1 0 0,0 0 0 0 0,1-1-1 0 0,-1 1 1 0 0,0-1 0 0 0,1 1 0 0 0,-1 0-1 0 0,0-1 1 0 0,0 1 0 0 0,1-1-1 0 0,-1 0 1 0 0,0 1 0 0 0,0-1-1 0 0,0 0 1 0 0,0 1 0 0 0,1-1-1 0 0,-1 0 1 0 0,0 0 0 0 0,0 0-1 0 0,-1 0 1 0 0,-35-1-631 0 0,26 0 931 0 0,13 4-207 0 0,0 1 0 0 0,0-1 0 0 0,0 0 0 0 0,1 0 0 0 0,-1 0 0 0 0,1 0 0 0 0,0 0 0 0 0,0-1 0 0 0,0 1 0 0 0,0-1 0 0 0,0 0 0 0 0,0 0 0 0 0,6 3 0 0 0,22 18 745 0 0,-9 2-172 0 0,7 10-426 0 0,-12-11-3002 0 0,-16-23 2357 0 0,-1-1 0 0 0,1 1 0 0 0,0 0 0 0 0,-1-1 0 0 0,1 1 0 0 0,0-1 1 0 0,0 1-1 0 0,0-1 0 0 0,-1 1 0 0 0,1-1 0 0 0,0 1 0 0 0,0-1 0 0 0,0 0 0 0 0,0 1 0 0 0,0-1 0 0 0,-1 0 0 0 0,1 0 0 0 0,2 0 0 0 0,2 0 299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2548 0 0,'0'0'6509'0'0,"0"16"-6367"0"0,-5 141-521 0 0,6-155 105 0 0,-1 0 1 0 0,1 0-1 0 0,0 0 1 0 0,0-1-1 0 0,-1 1 1 0 0,1 0-1 0 0,0 0 1 0 0,1-1-1 0 0,-1 1 1 0 0,0-1-1 0 0,0 1 1 0 0,1-1-1 0 0,-1 0 1 0 0,1 1-1 0 0,-1-1 1 0 0,1 0-1 0 0,0 0 1 0 0,-1 0-1 0 0,1 0 1 0 0,0 0-1 0 0,0 0 1 0 0,0-1-1 0 0,-1 1 0 0 0,1-1 1 0 0,0 1-1 0 0,0-1 1 0 0,0 1-1 0 0,0-1 1 0 0,0 0-1 0 0,3 0 1 0 0,6 0-67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1492 0 0,'0'0'8329'0'0,"-4"15"-7992"0"0,3-8-314 0 0,-6 20 67 0 0,2 0 0 0 0,0 0-1 0 0,0 31 1 0 0,5-56-175 0 0,0 0-1 0 0,0 0 1 0 0,1 0 0 0 0,-1 0 0 0 0,0 0-1 0 0,1-1 1 0 0,-1 1 0 0 0,1 0-1 0 0,-1 0 1 0 0,1 0 0 0 0,0-1-1 0 0,0 1 1 0 0,0 0 0 0 0,0-1 0 0 0,0 1-1 0 0,0-1 1 0 0,0 1 0 0 0,1-1-1 0 0,-1 0 1 0 0,0 1 0 0 0,1-1 0 0 0,-1 0-1 0 0,1 0 1 0 0,0 0 0 0 0,1 1-1 0 0,2 0-725 0 0,-1-1-1 0 0,1 1 0 0 0,0-1 0 0 0,-1 0 1 0 0,1 0-1 0 0,0 0 0 0 0,0-1 1 0 0,6 0-1 0 0,0 0-204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2184 0 0,'0'0'6626'0'0,"1"-12"-6439"0"0,-1-6-166 0 0,-1 2 22 0 0,1 0 1 0 0,1 0 0 0 0,0 0 0 0 0,1 0 0 0 0,1 0 0 0 0,9-30 0 0 0,-12 45-35 0 0,1 0 1 0 0,-1 0 0 0 0,1 0-1 0 0,0 0 1 0 0,0 0-1 0 0,0 1 1 0 0,-1-1-1 0 0,1 0 1 0 0,0 0 0 0 0,0 0-1 0 0,0 1 1 0 0,0-1-1 0 0,0 0 1 0 0,1 1-1 0 0,-1-1 1 0 0,0 1 0 0 0,0 0-1 0 0,0-1 1 0 0,0 1-1 0 0,1 0 1 0 0,-1 0-1 0 0,0-1 1 0 0,0 1 0 0 0,0 0-1 0 0,1 0 1 0 0,-1 0-1 0 0,0 0 1 0 0,0 1 0 0 0,0-1-1 0 0,1 0 1 0 0,-1 1-1 0 0,0-1 1 0 0,0 0-1 0 0,0 1 1 0 0,0-1 0 0 0,0 1-1 0 0,0 0 1 0 0,0-1-1 0 0,0 1 1 0 0,0 0-1 0 0,1 1 1 0 0,3 1 37 0 0,-1 0 1 0 0,0 0-1 0 0,0 1 1 0 0,0 0-1 0 0,0-1 0 0 0,-1 2 1 0 0,1-1-1 0 0,3 6 1 0 0,5 14 473 0 0,-1 1 1 0 0,14 47-1 0 0,-26-71-571 0 0,0-1 1 0 0,1 1-1 0 0,-1 0 0 0 0,0-1 0 0 0,0 1 0 0 0,0-1 0 0 0,0 1 0 0 0,0-1 0 0 0,0 1 0 0 0,0-1 0 0 0,0 1 0 0 0,0-1 0 0 0,0 0 0 0 0,0 0 0 0 0,0 0 1 0 0,0 0-1 0 0,0 1 0 0 0,0-1 0 0 0,0 0 0 0 0,0-1 0 0 0,0 1 0 0 0,0 0 0 0 0,0 0 0 0 0,0 0 0 0 0,0-1 0 0 0,0 1 0 0 0,-1-1 0 0 0,-37-5 185 0 0,33 4-518 0 0,-35-13 1253 0 0,23 4-1955 0 0,10-4-3446 0 0,9 12 1971 0 0,2-1-6 0 0</inkml:trace>
  <inkml:trace contextRef="#ctx0" brushRef="#br0" timeOffset="1">231 226 1636 0 0,'0'0'7533'0'0,"-111"-59"-7089"0"0,89 44-264 0 0,0-6-104 0 0,4 1-24 0 0,2-6-52 0 0,4 0-1080 0 0,6-3-968 0 0,6 0-3537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26 1004 0 0,'0'0'7205'0'0,"-17"0"-7073"0"0,16 0-134 0 0,-36-2 141 0 0,-1-1 0 0 0,-55-13 0 0 0,77 14-251 0 0,-2-1-1766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0 218 1592 0 0,'0'0'6633'0'0,"1"-9"-6507"0"0,2-18 32 0 0,9-139 436 0 0,-12 166-582 0 0,0-1 0 0 0,0 1-1 0 0,-1-1 1 0 0,1 1-1 0 0,0-1 1 0 0,0 1 0 0 0,0-1-1 0 0,0 1 1 0 0,0-1 0 0 0,0 1-1 0 0,0-1 1 0 0,0 1-1 0 0,0-1 1 0 0,0 1 0 0 0,0-1-1 0 0,1 1 1 0 0,-1-1-1 0 0,0 1 1 0 0,0-1 0 0 0,0 1-1 0 0,1 0 1 0 0,-1-1 0 0 0,0 1-1 0 0,1-1 1 0 0,-1 1-1 0 0,0 0 1 0 0,1-1 0 0 0,-1 1-1 0 0,0 0 1 0 0,1-1-1 0 0,-1 1 1 0 0,0 0 0 0 0,1 0-1 0 0,-1-1 1 0 0,1 1 0 0 0,-1 0-1 0 0,1 0 1 0 0,-1 0-1 0 0,1-1 1 0 0,-1 1 0 0 0,1 0-1 0 0,-1 0 1 0 0,1 0 0 0 0,-1 0-1 0 0,1 0 1 0 0,-1 0-1 0 0,1 0 1 0 0,-1 0 0 0 0,1 0-1 0 0,-1 0 1 0 0,1 1-1 0 0,-1-1 1 0 0,0 0 0 0 0,1 0-1 0 0,-1 0 1 0 0,1 1 0 0 0,-1-1-1 0 0,1 0 1 0 0,-1 0-1 0 0,0 1 1 0 0,1-1 0 0 0,-1 0-1 0 0,1 1 1 0 0,-1 0 0 0 0,2 0-35 0 0,1 1 0 0 0,-1-1 0 0 0,0 1 1 0 0,-1 0-1 0 0,1 0 0 0 0,0 0 1 0 0,-1 0-1 0 0,1 0 0 0 0,-1 1 0 0 0,1-1 1 0 0,1 4-1 0 0,12 50-167 0 0,28 70 0 0 0,-43-125 189 0 0,0-1-1 0 0,1 0 1 0 0,-1 1-1 0 0,0-1 1 0 0,0 0-1 0 0,0 1 1 0 0,0-1 0 0 0,0 1-1 0 0,0-1 1 0 0,0 1-1 0 0,0-1 1 0 0,0 0-1 0 0,0 1 1 0 0,0-1 0 0 0,0 1-1 0 0,0-1 1 0 0,0 0-1 0 0,0 1 1 0 0,0-1-1 0 0,0 1 1 0 0,-1-1 0 0 0,1 0-1 0 0,0 1 1 0 0,0-1-1 0 0,0 0 1 0 0,-1 1-1 0 0,1-1 1 0 0,0 0 0 0 0,-1 1-1 0 0,1-1 1 0 0,0 0-1 0 0,0 0 1 0 0,-1 1-1 0 0,1-1 1 0 0,0 0 0 0 0,-1 0-1 0 0,1 0 1 0 0,-1 1-1 0 0,-23 3-117 0 0,-20-9-52 0 0,14-9-2528 0 0,29 14 2600 0 0,0-1-1 0 0,0 1 1 0 0,1-1-1 0 0,-1 1 1 0 0,0-1 0 0 0,1 0-1 0 0,-1 1 1 0 0,1-1 0 0 0,-1 0-1 0 0,1 1 1 0 0,-1-1-1 0 0,1 0 1 0 0,-1 0 0 0 0,1 1-1 0 0,0-1 1 0 0,-1 0 0 0 0,1 0-1 0 0,0 0 1 0 0,0 0-1 0 0,0 1 1 0 0,-1-1 0 0 0,1 0-1 0 0,0 0 1 0 0,0 0 0 0 0,0 0-1 0 0,1 0 1 0 0,-1 0-1 0 0,0 1 1 0 0,0-1 0 0 0,0 0-1 0 0,1 0 1 0 0,-1 0 0 0 0,0 0-1 0 0,1 1 1 0 0,-1-1-1 0 0,1-1 1 0 0,4-2-1953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154 212 1684 0 0,'0'0'9285'0'0,"-106"-68"-9037"0"0,90 51-224 0 0,6-4-16 0 0,-1 4-12 0 0,0-4 4 0 0,11 0-929 0 0,0-5-1167 0 0,6 5-2096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1336 0 0,'0'0'6584'0'0,"-22"93"-10280"0"0,22-80 1000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57 183 932 0 0,'0'0'3585'0'0,"-9"7"-4053"0"0,-27 20 530 0 0,35-27 22 0 0,1 1 0 0 0,-1-1-1 0 0,0 1 1 0 0,0 0 0 0 0,0 0-1 0 0,1-1 1 0 0,-1 1-1 0 0,0 0 1 0 0,1 0 0 0 0,-1 0-1 0 0,1 0 1 0 0,-1 0 0 0 0,1 0-1 0 0,-1 0 1 0 0,1 0-1 0 0,0 0 1 0 0,-1 0 0 0 0,1 0-1 0 0,0 0 1 0 0,0 0 0 0 0,0 0-1 0 0,0 0 1 0 0,0 0 0 0 0,0 0-1 0 0,0 0 1 0 0,0 0-1 0 0,0 0 1 0 0,0 0 0 0 0,1 0-1 0 0,-1 0 1 0 0,0 0 0 0 0,1 0-1 0 0,-1 0 1 0 0,1 0 0 0 0,-1 0-1 0 0,1 0 1 0 0,-1 0-1 0 0,1 0 1 0 0,0 0 0 0 0,-1 0-1 0 0,1-1 1 0 0,1 2 0 0 0,1 1-30 0 0,0-1 0 0 0,1 1 0 0 0,-1-1 1 0 0,0 0-1 0 0,1 0 0 0 0,0 0 0 0 0,-1-1 1 0 0,5 2-1 0 0,18 8 438 0 0,-23-10-410 0 0,0 1-1 0 0,0-1 1 0 0,0 0-1 0 0,0 0 1 0 0,0 0-1 0 0,0 0 1 0 0,0-1-1 0 0,1 1 1 0 0,-1-1-1 0 0,5 1 1 0 0,-2-2-110 0 0,1 0 0 0 0,-1 0 0 0 0,1 0 0 0 0,-1-1 0 0 0,0 1 1 0 0,1-2-1 0 0,-1 1 0 0 0,0-1 0 0 0,-1 0 0 0 0,1 0 0 0 0,0 0 1 0 0,-1-1-1 0 0,0 0 0 0 0,1 0 0 0 0,-2 0 0 0 0,1-1 0 0 0,0 0 1 0 0,-1 0-1 0 0,0 0 0 0 0,0 0 0 0 0,-1-1 0 0 0,7-11 0 0 0,-5 7-69 0 0,0 0 1 0 0,-1 0-1 0 0,0-1 0 0 0,-1 1 0 0 0,0-1 0 0 0,0 0 0 0 0,-1 0 1 0 0,-1 0-1 0 0,0-1 0 0 0,0 1 0 0 0,-1 0 0 0 0,-3-21 0 0 0,2 29 15 0 0,0 0-1 0 0,0 0 0 0 0,0 0 0 0 0,0 0 0 0 0,-1 1 1 0 0,0-1-1 0 0,1 1 0 0 0,-1-1 0 0 0,0 1 0 0 0,0 0 1 0 0,0-1-1 0 0,0 1 0 0 0,-1 0 0 0 0,1 0 0 0 0,-3-1 1 0 0,4 2 98 0 0,0 0 1 0 0,0 1 0 0 0,0-1 0 0 0,0 0 0 0 0,0 1-1 0 0,0-1 1 0 0,-1 1 0 0 0,1-1 0 0 0,0 1-1 0 0,0 0 1 0 0,0-1 0 0 0,-1 1 0 0 0,1 0-1 0 0,0 0 1 0 0,0 0 0 0 0,0 0 0 0 0,-1 0 0 0 0,1 0-1 0 0,0 0 1 0 0,0 0 0 0 0,-1 0 0 0 0,1 1-1 0 0,0-1 1 0 0,0 0 0 0 0,0 1 0 0 0,0-1-1 0 0,0 1 1 0 0,-1 0 0 0 0,1-1 0 0 0,0 1 0 0 0,0 0-1 0 0,0-1 1 0 0,1 1 0 0 0,-1 0 0 0 0,0 0-1 0 0,0 0 1 0 0,0 0 0 0 0,0 1 0 0 0,-2 3 43 0 0,1 0 0 0 0,0 0 1 0 0,0 0-1 0 0,0 0 1 0 0,1 1-1 0 0,-1-1 1 0 0,2 0-1 0 0,-1 1 0 0 0,0-1 1 0 0,1 1-1 0 0,0-1 1 0 0,0 1-1 0 0,2 8 0 0 0,2 8 252 0 0,1 0 0 0 0,7 22 0 0 0,-3-17-25 0 0,43 115 399 0 0,-50-138-666 0 0,-2-4-63 0 0,0 0 0 0 0,0 1 0 0 0,0-1 0 0 0,0 0 0 0 0,0 1 0 0 0,0-1 0 0 0,0 0 0 0 0,1 1 0 0 0,-1-1 0 0 0,0 0 0 0 0,0 1 0 0 0,0-1 0 0 0,1 0-1 0 0,-1 1 1 0 0,0-1 0 0 0,0 0 0 0 0,1 0 0 0 0,-1 1 0 0 0,0-1 0 0 0,0 0 0 0 0,1 0 0 0 0,-1 0 0 0 0,0 1 0 0 0,1-1 0 0 0,-1 0 0 0 0,0 0 0 0 0,1 0 0 0 0,-1 0 0 0 0,0 0 0 0 0,1 0-1 0 0,-1 1 1 0 0,1-1 0 0 0,-1 0 0 0 0,1 0 0 0 0,9-12-882 0 0,8-38 25 0 0,-8 23 334 0 0,-6 17-70 0 0,12-18 2117 0 0,-6 27-128 0 0,1 18-417 0 0,-9-14-926 0 0,0 1 0 0 0,0-1 0 0 0,0 1 0 0 0,0-1 1 0 0,1 0-1 0 0,-1 0 0 0 0,1 0 0 0 0,0 0 0 0 0,0 0 1 0 0,0 0-1 0 0,0-1 0 0 0,0 0 0 0 0,0 1 0 0 0,1-1 1 0 0,-1 0-1 0 0,1-1 0 0 0,0 1 0 0 0,0-1 0 0 0,-1 1 1 0 0,1-1-1 0 0,0 0 0 0 0,0-1 0 0 0,0 1 0 0 0,0-1 1 0 0,0 0-1 0 0,5 0 0 0 0,-8 0-35 0 0,1 0 1 0 0,0-1-1 0 0,0 0 1 0 0,0 1-1 0 0,0-1 0 0 0,0 0 1 0 0,-1 0-1 0 0,1 0 1 0 0,0 0-1 0 0,-1 0 0 0 0,1 0 1 0 0,-1-1-1 0 0,1 1 1 0 0,-1 0-1 0 0,1-1 0 0 0,-1 1 1 0 0,0-1-1 0 0,0 0 1 0 0,0 1-1 0 0,0-1 0 0 0,0 0 1 0 0,0 0-1 0 0,0 1 1 0 0,-1-1-1 0 0,1 0 0 0 0,-1 0 1 0 0,1 0-1 0 0,-1 0 1 0 0,0 0-1 0 0,1 0 0 0 0,-1 0 1 0 0,-1-3-1 0 0,2 1-9 0 0,0-1-1 0 0,-1 0 0 0 0,0 0 1 0 0,0 1-1 0 0,-1-1 0 0 0,1 0 1 0 0,-1 0-1 0 0,0 1 1 0 0,-1-1-1 0 0,1 1 0 0 0,-4-9 1 0 0,3 10-8 0 0,-1 0 0 0 0,1 1 0 0 0,-1-1 1 0 0,0 1-1 0 0,0 0 0 0 0,0-1 0 0 0,0 1 1 0 0,0 1-1 0 0,0-1 0 0 0,0 0 0 0 0,-1 1 0 0 0,1 0 1 0 0,-1 0-1 0 0,1 0 0 0 0,-1 0 0 0 0,1 0 1 0 0,-1 1-1 0 0,1-1 0 0 0,-1 1 0 0 0,0 0 1 0 0,1 0-1 0 0,-8 1 0 0 0,10 0 64 0 0,-1 0 0 0 0,0 0-1 0 0,1-1 1 0 0,-1 1 0 0 0,1 0 0 0 0,-1 0 0 0 0,1 0-1 0 0,0 1 1 0 0,-1-1 0 0 0,1 0 0 0 0,0 0 0 0 0,0 1 0 0 0,0-1-1 0 0,0 1 1 0 0,0-1 0 0 0,0 1 0 0 0,0-1 0 0 0,0 1-1 0 0,1 0 1 0 0,-1-1 0 0 0,1 1 0 0 0,-1 0 0 0 0,1-1-1 0 0,0 1 1 0 0,-1 0 0 0 0,1 0 0 0 0,0-1 0 0 0,0 4 0 0 0,0-1 103 0 0,-1 1 0 0 0,1 0 0 0 0,0-1 0 0 0,0 1 1 0 0,0 0-1 0 0,1-1 0 0 0,-1 1 0 0 0,1-1 1 0 0,0 1-1 0 0,1-1 0 0 0,1 5 0 0 0,1-3 5 0 0,0 0 0 0 0,0 0 1 0 0,1 0-1 0 0,0-1 0 0 0,0 1 0 0 0,0-1 0 0 0,0-1 0 0 0,1 1 0 0 0,0-1 0 0 0,0 0 0 0 0,0 0 0 0 0,1 0 0 0 0,-1-1 0 0 0,1 0 0 0 0,0-1 1 0 0,0 1-1 0 0,0-1 0 0 0,0-1 0 0 0,0 1 0 0 0,9 0 0 0 0,-7-2-798 0 0,0 0 1 0 0,0 0 0 0 0,0-1-1 0 0,0-1 1 0 0,0 1-1 0 0,-1-1 1 0 0,1-1 0 0 0,0 0-1 0 0,-1 0 1 0 0,10-5-1 0 0,3-1-3457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0 564 0 0,'0'0'9173'0'0,"0"22"-8659"0"0,6 214-157 0 0,-3-212-1007 0 0,2-14-1298 0 0,4-10-4385 0 0,-5-4 4657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1016 0 0,'0'0'7786'0'0,"3"15"-7730"0"0,3 21 182 0 0,1 58-1 0 0,-7-87-264 0 0,0 0-1 0 0,1 0 1 0 0,-1 0-1 0 0,1 0 1 0 0,0 0-1 0 0,1 0 1 0 0,0 0-1 0 0,0 0 1 0 0,1-1-1 0 0,-1 1 1 0 0,6 8-1 0 0,-7-15-30 0 0,-1 1 0 0 0,0-1-1 0 0,0 0 1 0 0,0 0 0 0 0,1 0-1 0 0,-1 1 1 0 0,0-1-1 0 0,0 0 1 0 0,1 0 0 0 0,-1 0-1 0 0,0 0 1 0 0,0 0 0 0 0,1 1-1 0 0,-1-1 1 0 0,0 0 0 0 0,0 0-1 0 0,1 0 1 0 0,-1 0-1 0 0,0 0 1 0 0,1 0 0 0 0,-1 0-1 0 0,0 0 1 0 0,0 0 0 0 0,1 0-1 0 0,-1 0 1 0 0,0 0 0 0 0,0 0-1 0 0,1-1 1 0 0,-1 1-1 0 0,0 0 1 0 0,0 0 0 0 0,1 0-1 0 0,-1 0 1 0 0,0 0 0 0 0,0 0-1 0 0,1-1 1 0 0,-1 1 0 0 0,0 0-1 0 0,0 0 1 0 0,0 0 0 0 0,1-1-1 0 0,3-15-694 0 0,-4-19 830 0 0,-2 33 19 0 0,1-1 1 0 0,-1 0-1 0 0,1 0 1 0 0,-1 1-1 0 0,0-1 0 0 0,0 0 1 0 0,0 1-1 0 0,0 0 1 0 0,-1 0-1 0 0,1-1 0 0 0,-1 1 1 0 0,1 1-1 0 0,-1-1 1 0 0,0 0-1 0 0,1 1 0 0 0,-1-1 1 0 0,0 1-1 0 0,0 0 1 0 0,0 0-1 0 0,0 0 1 0 0,0 0-1 0 0,-1 1 0 0 0,1-1 1 0 0,-4 1-1 0 0,-14-3-4 0 0,0 1 0 0 0,-31 1 0 0 0,37 1-693 0 0,15 0 518 0 0,0 0 0 0 0,0 0 0 0 0,-1 0 0 0 0,1 0 0 0 0,0 0 0 0 0,0 0 0 0 0,0 0 0 0 0,-1 0-1 0 0,1 0 1 0 0,0 0 0 0 0,0 1 0 0 0,-1-1 0 0 0,1 0 0 0 0,0 0 0 0 0,0 0 0 0 0,0 0 0 0 0,0 0-1 0 0,-1 0 1 0 0,1 0 0 0 0,0 0 0 0 0,0 1 0 0 0,0-1 0 0 0,0 0 0 0 0,-1 0 0 0 0,1 0 0 0 0,0 0 0 0 0,0 1-1 0 0,0-1 1 0 0,0 0 0 0 0,0 0 0 0 0,0 0 0 0 0,0 1 0 0 0,-1-1 0 0 0,1 0 0 0 0,0 0 0 0 0,0 0-1 0 0,0 1 1 0 0,0-1 0 0 0,0 0 0 0 0,0 0 0 0 0,0 0 0 0 0,0 1 0 0 0,0-1 0 0 0,0 0 0 0 0,0 0 0 0 0,0 0-1 0 0,1 1 1 0 0,-1-1 0 0 0,0 0 0 0 0,0 1 0 0 0,0 1-792 0 0,0 5-1681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21 234 436 0 0,'0'0'7504'0'0,"4"-17"-7189"0"0,3-3-225 0 0,-3 7-7 0 0,1 0 0 0 0,-2-1 0 0 0,0 1 0 0 0,-1-1 0 0 0,2-25 0 0 0,-4 31-8 0 0,-1-4-23 0 0,1 0 1 0 0,1 0-1 0 0,0 1 1 0 0,4-18-1 0 0,-5 28-35 0 0,0 1 0 0 0,0-1 0 0 0,1 1 0 0 0,-1 0 0 0 0,0-1 0 0 0,0 1 0 0 0,0 0 0 0 0,1-1 0 0 0,-1 1 0 0 0,0 0 0 0 0,1 0 0 0 0,-1-1 1 0 0,0 1-1 0 0,1 0 0 0 0,-1 0 0 0 0,0-1 0 0 0,1 1 0 0 0,-1 0 0 0 0,0 0 0 0 0,1 0 0 0 0,-1 0 0 0 0,0-1 0 0 0,1 1 0 0 0,-1 0 0 0 0,1 0 0 0 0,-1 0 0 0 0,0 0 0 0 0,1 0 0 0 0,-1 0 0 0 0,1 0 0 0 0,-1 0 0 0 0,0 0 0 0 0,1 0 0 0 0,-1 0 0 0 0,1 1 0 0 0,-1-1 0 0 0,0 0 0 0 0,1 0 1 0 0,-1 0-1 0 0,0 0 0 0 0,1 1 0 0 0,-1-1 0 0 0,0 0 0 0 0,1 0 0 0 0,-1 1 0 0 0,0-1 0 0 0,1 0 0 0 0,-1 0 0 0 0,0 1 0 0 0,0-1 0 0 0,1 0 0 0 0,-1 1 0 0 0,0-1 0 0 0,0 0 0 0 0,0 1 0 0 0,0-1 0 0 0,1 1 0 0 0,-1-1 0 0 0,0 1 0 0 0,13 23-389 0 0,40 139 182 0 0,-51-159 234 0 0,-1-1 1 0 0,1 0-1 0 0,0 1 0 0 0,1-1 0 0 0,-1 0 1 0 0,1 0-1 0 0,-1 0 0 0 0,1 0 0 0 0,3 2 1 0 0,-5-4-310 0 0,-34-2 276 0 0,-17-9 88 0 0,-1-1-429 0 0,16 8-3867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39 188 0 0,'0'0'7313'0'0,"0"-4"-6869"0"0,-1 3-391 0 0,1 0 0 0 0,0 0 0 0 0,0 0 0 0 0,-1 0 0 0 0,1 0 0 0 0,0 0 0 0 0,-1 0 0 0 0,1 0 0 0 0,-1 0 0 0 0,1 0 0 0 0,-1 0 0 0 0,0 1 0 0 0,1-1 0 0 0,-1 0 0 0 0,0 0 0 0 0,0 1 0 0 0,1-1 0 0 0,-1 0 0 0 0,0 1 0 0 0,0-1 0 0 0,0 1 0 0 0,0-1 0 0 0,0 1 0 0 0,0 0 0 0 0,0-1 0 0 0,-1 1 0 0 0,0-1 57 0 0,0 1 1 0 0,0 0-1 0 0,0 1 0 0 0,0-1 0 0 0,0 0 1 0 0,0 1-1 0 0,1-1 0 0 0,-1 1 0 0 0,0-1 1 0 0,0 1-1 0 0,0 0 0 0 0,0 0 0 0 0,1 0 0 0 0,-1 0 1 0 0,0 0-1 0 0,1 0 0 0 0,-3 2 0 0 0,-1 3-133 0 0,-1 1 0 0 0,1 0 0 0 0,0 0 0 0 0,0 0 0 0 0,1 1 0 0 0,0 0 0 0 0,1-1-1 0 0,-1 1 1 0 0,2 1 0 0 0,-1-1 0 0 0,1 0 0 0 0,0 1 0 0 0,1-1 0 0 0,0 1 0 0 0,0-1 0 0 0,1 1-1 0 0,0 0 1 0 0,0-1 0 0 0,2 10 0 0 0,-2-17-25 0 0,1 0-1 0 0,-1 1 1 0 0,0-1 0 0 0,1 0-1 0 0,-1 1 1 0 0,1-1 0 0 0,0 0-1 0 0,-1 0 1 0 0,1 0 0 0 0,0 0-1 0 0,0 0 1 0 0,0 0 0 0 0,0 0-1 0 0,0 0 1 0 0,0 0 0 0 0,0 0-1 0 0,0 0 1 0 0,0 0 0 0 0,0-1-1 0 0,0 1 1 0 0,0-1 0 0 0,1 1-1 0 0,-1-1 1 0 0,2 1 0 0 0,0 0-44 0 0,0-1 0 0 0,0 1 0 0 0,0-1 0 0 0,0 0 1 0 0,0-1-1 0 0,0 1 0 0 0,0 0 0 0 0,0-1 0 0 0,0 0 0 0 0,4-1 1 0 0,2-1-159 0 0,1-1 0 0 0,-1 0 0 0 0,0 0 0 0 0,-1-1 0 0 0,13-9 1 0 0,-10 3-12 0 0,0 0 1 0 0,18-24-1 0 0,-16 18 233 0 0,-7 15 180 0 0,-6 6-56 0 0,0 0-1 0 0,1 0 0 0 0,0 0 1 0 0,0 0-1 0 0,0 0 0 0 0,0 0 1 0 0,1 0-1 0 0,-1 0 0 0 0,1 0 1 0 0,0-1-1 0 0,0 1 0 0 0,1-1 1 0 0,-1 1-1 0 0,1-1 0 0 0,-1 0 1 0 0,1 0-1 0 0,0 0 0 0 0,0-1 1 0 0,0 1-1 0 0,1 0 0 0 0,-1-1 1 0 0,1 0-1 0 0,-1 0 0 0 0,1 0 1 0 0,0 0-1 0 0,7 1 0 0 0,-1 1 8 0 0,1-1-1 0 0,0 0 1 0 0,0-1 0 0 0,0 0-1 0 0,0-1 1 0 0,1 0-1 0 0,-1 0 1 0 0,0-2 0 0 0,12 0-1 0 0,-21 0-118 0 0,1 0-1 0 0,-1 0 0 0 0,0 0 1 0 0,1 0-1 0 0,-1 0 0 0 0,0 0 1 0 0,0 0-1 0 0,0-1 0 0 0,0 1 1 0 0,0-1-1 0 0,0 1 0 0 0,-1-1 1 0 0,1 0-1 0 0,0 0 0 0 0,-1 1 1 0 0,1-1-1 0 0,-1-1 0 0 0,0 1 1 0 0,0 0-1 0 0,0 0 0 0 0,0 0 1 0 0,0-1-1 0 0,0 1 0 0 0,0 0 1 0 0,-1-1-1 0 0,1 1 0 0 0,-1-1 1 0 0,0 1-1 0 0,0-5 0 0 0,1 2 13 0 0,-1 0-1 0 0,0 0 0 0 0,0-1 1 0 0,-1 1-1 0 0,1 0 1 0 0,-1 0-1 0 0,0 0 0 0 0,0 0 1 0 0,-1 0-1 0 0,0 0 0 0 0,0 1 1 0 0,0-1-1 0 0,-4-7 1 0 0,0 5-42 0 0,0 0 0 0 0,-1 0 0 0 0,1 1 0 0 0,-1 0 0 0 0,0 0 0 0 0,-1 1 1 0 0,1 0-1 0 0,-17-8 0 0 0,19 11-492 0 0,1 1 0 0 0,-1-1 1 0 0,0 0-1 0 0,0 1 0 0 0,0 0 0 0 0,0 1 1 0 0,0-1-1 0 0,0 1 0 0 0,0 0 0 0 0,0 0 1 0 0,-5 1-1 0 0,-2 2-2154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40 242 40 0 0,'0'0'8773'0'0,"5"-16"-8471"0"0,11-49 57 0 0,-15 59-305 0 0,0 1-1 0 0,-1-1 1 0 0,0 1-1 0 0,0 0 1 0 0,-1-1-1 0 0,0 1 1 0 0,0-1-1 0 0,0 1 1 0 0,0 0-1 0 0,-1 0 1 0 0,0-1-1 0 0,0 1 1 0 0,0 0-1 0 0,0 1 1 0 0,-6-9 0 0 0,-2-5-42 0 0,-11-20 80 0 0,13 29 319 0 0,11 27-255 0 0,-1-14-251 0 0,0 0 1 0 0,0 1 0 0 0,0-1 0 0 0,1 0 0 0 0,-1 0 0 0 0,1 0 0 0 0,0-1 0 0 0,1 1 0 0 0,-1-1 0 0 0,0 0 0 0 0,1 0 0 0 0,0 0 0 0 0,0 0 0 0 0,0 0 0 0 0,5 2 0 0 0,-3-2-83 0 0,1 0 0 0 0,0 0 1 0 0,0 0-1 0 0,0-1 1 0 0,0 0-1 0 0,0 0 0 0 0,0-1 1 0 0,1 0-1 0 0,7 0 1 0 0,-13-1 146 0 0,0-1 1 0 0,0 1-1 0 0,0-1 1 0 0,0 0-1 0 0,0 0 1 0 0,0 0-1 0 0,0 0 1 0 0,0 0-1 0 0,0 0 1 0 0,0-1-1 0 0,0 1 1 0 0,-1-1-1 0 0,1 1 1 0 0,0-1-1 0 0,-1 0 1 0 0,0 1-1 0 0,1-1 1 0 0,-1 0-1 0 0,0 0 1 0 0,0 0-1 0 0,0 0 1 0 0,0 0-1 0 0,0 0 1 0 0,0 0-1 0 0,0-3 1 0 0,2-3 69 0 0,-1 0 1 0 0,0 0 0 0 0,0 0-1 0 0,-1 0 1 0 0,1-13 2643 0 0,-18 58-1379 0 0,11-19-1354 0 0,0 0 0 0 0,2 1 0 0 0,0-1-1 0 0,1 1 1 0 0,1 0 0 0 0,0 0-1 0 0,2-1 1 0 0,3 24 0 0 0,-4-40-67 0 0,1 0 0 0 0,-1 0 0 0 0,1 0 0 0 0,-1 0 0 0 0,1 0 0 0 0,0-1 1 0 0,0 1-1 0 0,0 0 0 0 0,0 0 0 0 0,0-1 0 0 0,0 1 0 0 0,0-1 0 0 0,0 1 0 0 0,1-1 0 0 0,-1 0 1 0 0,1 1-1 0 0,-1-1 0 0 0,1 0 0 0 0,-1 0 0 0 0,1 0 0 0 0,3 1 0 0 0,-3-1-365 0 0,0 0 1 0 0,1 0-1 0 0,-1-1 0 0 0,1 1 0 0 0,-1-1 1 0 0,1 0-1 0 0,-1 0 0 0 0,1 0 0 0 0,-1 0 0 0 0,5 0 1 0 0,8-4-2139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2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6 788 0 0,'0'0'8711'0'0,"-5"-2"-8206"0"0,4 1-445 0 0,-1 1 0 0 0,0-1 0 0 0,1 1 0 0 0,-1-1 0 0 0,0 1 0 0 0,1 0 0 0 0,-1-1 0 0 0,0 1 0 0 0,0 0 0 0 0,1 0 0 0 0,-1 0 0 0 0,0 1 0 0 0,0-1 0 0 0,1 0 0 0 0,-1 1 0 0 0,0-1 0 0 0,1 1 0 0 0,-1-1 0 0 0,0 1 0 0 0,1 0 0 0 0,-1 0 0 0 0,1 0-1 0 0,-1 0 1 0 0,1 0 0 0 0,0 0 0 0 0,-1 0 0 0 0,1 0 0 0 0,0 0 0 0 0,0 1 0 0 0,0-1 0 0 0,0 0 0 0 0,0 1 0 0 0,0-1 0 0 0,0 1 0 0 0,0 0 0 0 0,0-1 0 0 0,1 1 0 0 0,-1-1 0 0 0,1 1 0 0 0,-1 0 0 0 0,1-1 0 0 0,0 1 0 0 0,0 0 0 0 0,-1 0 0 0 0,1-1 0 0 0,0 1 0 0 0,1 0 0 0 0,-1 0 0 0 0,1 2 0 0 0,-1-1-73 0 0,0 0 0 0 0,0 0 1 0 0,1-1-1 0 0,0 1 1 0 0,-1 0-1 0 0,1 0 1 0 0,0-1-1 0 0,1 1 0 0 0,-1-1 1 0 0,0 1-1 0 0,1-1 1 0 0,-1 1-1 0 0,1-1 1 0 0,0 0-1 0 0,-1 0 0 0 0,1 0 1 0 0,0 0-1 0 0,1 0 1 0 0,-1 0-1 0 0,0 0 1 0 0,0-1-1 0 0,1 1 0 0 0,-1-1 1 0 0,1 0-1 0 0,-1 0 1 0 0,1 0-1 0 0,0 0 1 0 0,-1 0-1 0 0,1 0 0 0 0,0-1 1 0 0,0 1-1 0 0,0-1 1 0 0,-1 0-1 0 0,1 0 1 0 0,0 0-1 0 0,0 0 1 0 0,0 0-1 0 0,0-1 0 0 0,3 0 1 0 0,-4 0-57 0 0,-1 1 0 0 0,1-1 0 0 0,-1 0 0 0 0,0 0 1 0 0,1 0-1 0 0,-1 0 0 0 0,0 0 0 0 0,0 0 0 0 0,0 0 0 0 0,1 0 1 0 0,-1 0-1 0 0,0-1 0 0 0,-1 1 0 0 0,1 0 0 0 0,0-1 0 0 0,0 1 1 0 0,0-1-1 0 0,-1 1 0 0 0,1 0 0 0 0,-1-1 0 0 0,1 0 0 0 0,-1 1 0 0 0,0-1 1 0 0,0 1-1 0 0,1-1 0 0 0,-1 1 0 0 0,0-1 0 0 0,-1-2 0 0 0,1 1-457 0 0,1 0-1 0 0,-2 0 0 0 0,1 0 0 0 0,0-1 1 0 0,-1 1-1 0 0,1 0 0 0 0,-1 0 0 0 0,0 0 1 0 0,0 1-1 0 0,0-1 0 0 0,0 0 0 0 0,-1 0 1 0 0,-2-4-1 0 0,-1 2-2222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22 2612 0 0,'0'0'5668'0'0,"-16"-3"-5414"0"0,8 2-260 0 0,-30-6 555 0 0,-71-3 0 0 0,108 10-504 0 0,-1 0 0 0 0,1 0-1 0 0,0 0 1 0 0,-1 1 0 0 0,1-1 0 0 0,0 1 0 0 0,0-1 0 0 0,-1 1-1 0 0,1-1 1 0 0,0 1 0 0 0,0 0 0 0 0,0-1 0 0 0,-1 1 0 0 0,1 0-1 0 0,0 0 1 0 0,0 0 0 0 0,0 0 0 0 0,0 0 0 0 0,1 0 0 0 0,-1 0-1 0 0,0 0 1 0 0,-1 2 0 0 0,-12 39 217 0 0,8 46-129 0 0,6-82-114 0 0,0 0 0 0 0,0 0 0 0 0,1 1 0 0 0,0-1-1 0 0,0 0 1 0 0,0 0 0 0 0,1-1 0 0 0,-1 1 0 0 0,5 8-1 0 0,-4-11-100 0 0,-1-1-1 0 0,1 1 0 0 0,0-1 0 0 0,1 1 0 0 0,-1-1 0 0 0,0 0 0 0 0,1 0 1 0 0,-1 0-1 0 0,1 0 0 0 0,-1 0 0 0 0,1-1 0 0 0,0 1 0 0 0,0-1 0 0 0,0 0 1 0 0,0 0-1 0 0,0 0 0 0 0,0 0 0 0 0,0 0 0 0 0,6 0 0 0 0,71 3-6828 0 0,-60-4 4603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43 2844 0 0,'0'0'7316'0'0,"-106"-17"-6964"0"0,90 13-108 0 0,6 4-116 0 0,-6-5-75 0 0,5 5-53 0 0,0-4-105 0 0,-5 0-75 0 0,6 0-608 0 0,-1 0-700 0 0,6 4-1244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0 436 0 0,'0'0'8209'0'0,"-4"0"-7928"0"0,-4 0-92 0 0,0 1 0 0 0,0-1-1 0 0,0 1 1 0 0,0 1 0 0 0,0 0 0 0 0,0 0 0 0 0,1 0-1 0 0,-1 1 1 0 0,1 0 0 0 0,-1 1 0 0 0,1-1-1 0 0,0 1 1 0 0,-7 6 0 0 0,9-6-212 0 0,0 0-1 0 0,1 0 1 0 0,0 1 0 0 0,0-1-1 0 0,1 1 1 0 0,-1 0 0 0 0,1 0 0 0 0,0 0-1 0 0,0 0 1 0 0,0 1 0 0 0,1-1-1 0 0,0 1 1 0 0,0 0 0 0 0,1-1-1 0 0,-1 1 1 0 0,1 0 0 0 0,0 0-1 0 0,1 0 1 0 0,0 8 0 0 0,-1-11-59 0 0,1 1 0 0 0,1-1 1 0 0,-1 1-1 0 0,0-1 0 0 0,1 0 1 0 0,0 1-1 0 0,-1-1 0 0 0,2 0 1 0 0,-1 0-1 0 0,0 0 0 0 0,0 1 0 0 0,1-1 1 0 0,0 0-1 0 0,0-1 0 0 0,-1 1 1 0 0,2 0-1 0 0,-1 0 0 0 0,0-1 1 0 0,0 0-1 0 0,1 1 0 0 0,0-1 0 0 0,-1 0 1 0 0,1 0-1 0 0,0 0 0 0 0,0 0 1 0 0,0-1-1 0 0,0 1 0 0 0,0-1 1 0 0,0 0-1 0 0,1 0 0 0 0,-1 0 1 0 0,0 0-1 0 0,1-1 0 0 0,-1 1 0 0 0,0-1 1 0 0,4 0-1 0 0,-1 1 30 0 0,1 0-1 0 0,-1-1 1 0 0,0 1-1 0 0,0-1 1 0 0,1-1-1 0 0,-1 1 1 0 0,0-1 0 0 0,0 0-1 0 0,0-1 1 0 0,0 1-1 0 0,0-1 1 0 0,0-1 0 0 0,0 1-1 0 0,0-1 1 0 0,-1 0-1 0 0,0 0 1 0 0,1 0-1 0 0,-1-1 1 0 0,0 0 0 0 0,-1 0-1 0 0,1 0 1 0 0,-1 0-1 0 0,1-1 1 0 0,-1 0-1 0 0,-1 0 1 0 0,1 0 0 0 0,-1 0-1 0 0,0-1 1 0 0,0 1-1 0 0,0-1 1 0 0,-1 0 0 0 0,0 0-1 0 0,0 0 1 0 0,0 0-1 0 0,-1 0 1 0 0,0 0-1 0 0,0-9 1 0 0,-1 15 66 0 0,0 0-1 0 0,0 0 1 0 0,0-1-1 0 0,0 1 1 0 0,0 0-1 0 0,0 0 1 0 0,0-1 0 0 0,0 1-1 0 0,-1 0 1 0 0,1 0-1 0 0,0-1 1 0 0,0 1-1 0 0,0 0 1 0 0,0 0-1 0 0,0 0 1 0 0,-1 0 0 0 0,1-1-1 0 0,0 1 1 0 0,0 0-1 0 0,-1 0 1 0 0,1 0-1 0 0,0 0 1 0 0,0-1 0 0 0,0 1-1 0 0,-1 0 1 0 0,1 0-1 0 0,0 0 1 0 0,0 0-1 0 0,-1 0 1 0 0,1 0 0 0 0,0 0-1 0 0,0 0 1 0 0,-1 0-1 0 0,1 0 1 0 0,0 0-1 0 0,-1 0 1 0 0,1 0 0 0 0,0 0-1 0 0,0 0 1 0 0,-1 0-1 0 0,1 0 1 0 0,0 0-1 0 0,0 0 1 0 0,-1 1-1 0 0,1-1 1 0 0,0 0 0 0 0,0 0-1 0 0,0 0 1 0 0,-1 0-1 0 0,1 0 1 0 0,0 1-1 0 0,0-1 1 0 0,0 0 0 0 0,-1 0-1 0 0,1 0 1 0 0,0 1-1 0 0,0-1 1 0 0,0 0-1 0 0,0 0 1 0 0,0 1 0 0 0,0-1-1 0 0,-1 0 1 0 0,1 0-1 0 0,0 1 1 0 0,-13 17 917 0 0,12-13-875 0 0,0-1 1 0 0,0 1-1 0 0,1-1 1 0 0,-1 1-1 0 0,1-1 1 0 0,1 1 0 0 0,-1 0-1 0 0,1-1 1 0 0,-1 1-1 0 0,1-1 1 0 0,1 1-1 0 0,-1-1 1 0 0,0 0-1 0 0,1 1 1 0 0,0-1 0 0 0,0 0-1 0 0,1 0 1 0 0,-1 0-1 0 0,1 0 1 0 0,-1-1-1 0 0,1 1 1 0 0,0-1-1 0 0,1 0 1 0 0,-1 0 0 0 0,1 0-1 0 0,-1 0 1 0 0,1 0-1 0 0,0-1 1 0 0,6 4-1 0 0,-4-3-26 0 0,1 0 0 0 0,-1 0 1 0 0,1 0-1 0 0,0-1 0 0 0,-1 0 0 0 0,1 0 0 0 0,0-1 0 0 0,1 0 0 0 0,-1 0 0 0 0,0-1 0 0 0,0 0 0 0 0,0 0 0 0 0,0 0 0 0 0,0-1 0 0 0,0 0 0 0 0,1-1 1 0 0,-2 1-1 0 0,13-5 0 0 0,-16 4-56 0 0,0 1 1 0 0,0-1-1 0 0,0 1 1 0 0,0-1 0 0 0,0 0-1 0 0,-1 0 1 0 0,1 0-1 0 0,-1-1 1 0 0,1 1-1 0 0,-1-1 1 0 0,0 1 0 0 0,0-1-1 0 0,0 0 1 0 0,0 1-1 0 0,0-1 1 0 0,0 0-1 0 0,-1-1 1 0 0,0 1 0 0 0,1 0-1 0 0,-1 0 1 0 0,-1 0-1 0 0,1-1 1 0 0,0 1-1 0 0,-1 0 1 0 0,1-1-1 0 0,-1 1 1 0 0,0-1 0 0 0,0 1-1 0 0,-1 0 1 0 0,1-1-1 0 0,-1 1 1 0 0,0-4-1 0 0,-1 0 22 0 0,0 1-1 0 0,0 0 0 0 0,-1 0 0 0 0,0 0 0 0 0,0 1 1 0 0,0-1-1 0 0,0 1 0 0 0,-1-1 0 0 0,0 1 0 0 0,0 0 1 0 0,-1 0-1 0 0,1 1 0 0 0,-1 0 0 0 0,0-1 0 0 0,-10-5 1 0 0,-32-11-1605 0 0,14 12-2720 0 0,22 9 1734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4832 0 0,'0'0'5829'0'0,"4"-16"-5626"0"0,-1 6-181 0 0,1-1-20 0 0,-1 0 0 0 0,0-1 0 0 0,-1 0 1 0 0,0 1-1 0 0,0-1 0 0 0,-1 0 1 0 0,-1 0-1 0 0,0 0 0 0 0,-3-17 1 0 0,-5-19 235 0 0,8 47-225 0 0,0 1 1 0 0,0 0-1 0 0,-1-1 0 0 0,1 1 0 0 0,0 0 0 0 0,0-1 0 0 0,0 1 0 0 0,0 0 0 0 0,0-1 0 0 0,0 1 1 0 0,1 0-1 0 0,-1-1 0 0 0,0 1 0 0 0,0 0 0 0 0,0-1 0 0 0,0 1 0 0 0,0 0 0 0 0,0 0 0 0 0,1-1 0 0 0,-1 1 1 0 0,0 0-1 0 0,0-1 0 0 0,0 1 0 0 0,1 0 0 0 0,-1 0 0 0 0,0-1 0 0 0,0 1 0 0 0,1 0 0 0 0,-1 0 0 0 0,0 0 1 0 0,0 0-1 0 0,1-1 0 0 0,-1 1 0 0 0,0 0 0 0 0,1 0 0 0 0,-1 0 0 0 0,19 15-207 0 0,21 37-473 0 0,-29-36 733 0 0,1 0 0 0 0,0-1 0 0 0,1 0 0 0 0,1-1 0 0 0,0 0 0 0 0,1-1 0 0 0,28 18 0 0 0,-42-30-81 0 0,-1-1 1 0 0,1 0-1 0 0,-1 1 1 0 0,1-1-1 0 0,-1 0 1 0 0,1 0-1 0 0,-1 0 1 0 0,1 1-1 0 0,-1-1 1 0 0,1 0-1 0 0,-1 0 1 0 0,1 0-1 0 0,-1 0 1 0 0,1 0-1 0 0,-1 0 1 0 0,1 0-1 0 0,-1 0 1 0 0,1 0-1 0 0,0 0 1 0 0,-1-1-1 0 0,1 1 1 0 0,-1 0-1 0 0,1 0 1 0 0,-1 0-1 0 0,1-1 1 0 0,-1 1-1 0 0,0 0 1 0 0,1-1-1 0 0,-1 1 1 0 0,1 0-1 0 0,-1-1 1 0 0,1 1-1 0 0,-1 0 1 0 0,0-1-1 0 0,1 0 1 0 0,7-25-361 0 0,-6-43 18 0 0,-2 57 340 0 0,-8-54-64 0 0,2 32-1672 0 0,4-1-4161 0 0,2 27 3635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2720 0 0,'0'0'7397'0'0,"0"17"-7105"0"0,0 156-56 0 0,4-156-698 0 0,-3-17 173 0 0,-1 1 0 0 0,1-1 0 0 0,0 1 0 0 0,0-1 0 0 0,0 1-1 0 0,-1-1 1 0 0,1 1 0 0 0,0-1 0 0 0,0 0 0 0 0,0 1 0 0 0,0-1 0 0 0,0 0-1 0 0,0 0 1 0 0,-1 0 0 0 0,1 0 0 0 0,0 0 0 0 0,0 0 0 0 0,0 0 0 0 0,0 0 0 0 0,0 0-1 0 0,0 0 1 0 0,0 0 0 0 0,0 0 0 0 0,1-1 0 0 0,8-3-2665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2660 0 0,'0'0'5936'0'0,"-18"6"-5745"0"0,-55 19-16 0 0,70-25-162 0 0,0 1 0 0 0,0 0 0 0 0,1 1 0 0 0,-1-1 0 0 0,0 0 0 0 0,0 1 0 0 0,1 0 0 0 0,-1-1 0 0 0,1 1 0 0 0,-1 0 0 0 0,1 0 0 0 0,0 1 0 0 0,0-1 0 0 0,0 0 0 0 0,0 1 0 0 0,0-1 0 0 0,0 1 0 0 0,1 0 0 0 0,-1 0 0 0 0,1-1 0 0 0,0 1 0 0 0,0 0 0 0 0,0 0 0 0 0,0 0 0 0 0,0 0 0 0 0,1 0 0 0 0,-1 0 0 0 0,1 1 0 0 0,0-1 0 0 0,0 0 0 0 0,0 0 0 0 0,1 5 0 0 0,-1 1 52 0 0,1-6-60 0 0,-1-1 0 0 0,1 1 0 0 0,0-1 0 0 0,-1 0-1 0 0,1 1 1 0 0,0-1 0 0 0,0 0 0 0 0,1 0 0 0 0,-1 0 0 0 0,0 0 0 0 0,1 0 0 0 0,-1 0 0 0 0,1 0-1 0 0,0 0 1 0 0,0 0 0 0 0,-1-1 0 0 0,1 1 0 0 0,0-1 0 0 0,1 1 0 0 0,-1-1 0 0 0,0 0 0 0 0,0 0-1 0 0,0 0 1 0 0,1 0 0 0 0,-1 0 0 0 0,0-1 0 0 0,1 1 0 0 0,3 0 0 0 0,3 1-65 0 0,0 0 1 0 0,0-1-1 0 0,0 0 1 0 0,1 0-1 0 0,-1-1 1 0 0,13-1-1 0 0,-17 0 26 0 0,-1 0-1 0 0,1-1 0 0 0,0 0 0 0 0,-1 0 1 0 0,1 0-1 0 0,-1-1 0 0 0,0 1 0 0 0,0-1 1 0 0,0 0-1 0 0,0 0 0 0 0,0-1 0 0 0,0 1 1 0 0,-1-1-1 0 0,0 0 0 0 0,0 0 0 0 0,0 0 1 0 0,0 0-1 0 0,3-7 0 0 0,-2 3 19 0 0,0 0 0 0 0,0 0-1 0 0,0 0 1 0 0,-1-1 0 0 0,-1 0 0 0 0,1 0-1 0 0,-1 0 1 0 0,-1 0 0 0 0,1-11 0 0 0,4 23 958 0 0,-1 6-800 0 0,6 34-347 0 0,-9-31 349 0 0,0-1 1 0 0,1 0-1 0 0,1 0 1 0 0,0 0-1 0 0,6 13 1 0 0,-10-24-146 0 0,-1 1 1 0 0,1-1-1 0 0,0 1 1 0 0,-1-1-1 0 0,1 1 1 0 0,0-1-1 0 0,-1 1 1 0 0,1-1-1 0 0,-1 1 1 0 0,1-1-1 0 0,-1 1 0 0 0,1-1 1 0 0,-1 0-1 0 0,1 1 1 0 0,-1-1-1 0 0,0 0 1 0 0,1 1-1 0 0,-1-1 1 0 0,1 0-1 0 0,-1 0 1 0 0,0 0-1 0 0,1 1 1 0 0,-1-1-1 0 0,0 0 1 0 0,1 0-1 0 0,-1 0 1 0 0,0 0-1 0 0,1 0 1 0 0,-1 0-1 0 0,0 0 1 0 0,1-1-1 0 0,-1 1 1 0 0,1 0-1 0 0,-2 0 1 0 0,-36 0 1 0 0,33 0-40 0 0,-2-1 115 0 0,-1 1-1 0 0,1-2 1 0 0,0 1-1 0 0,0-1 1 0 0,-8-3-1 0 0,-10-2-1192 0 0,0 4-5081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1708 0 0,'0'0'9554'0'0,"-6"26"-8292"0"0,2-5-1210 0 0,0 1 1 0 0,1 0-1 0 0,1 0 1 0 0,1 1 0 0 0,1-1-1 0 0,5 36 1 0 0,-4-55-249 0 0,0 0 0 0 0,0 0-1 0 0,0 0 1 0 0,0 0 0 0 0,0 0 0 0 0,1 0 0 0 0,-1-1 0 0 0,1 1 0 0 0,0-1 0 0 0,-1 1 0 0 0,1-1 0 0 0,0 1 0 0 0,4 2 0 0 0,-5-4-258 0 0,1 0 0 0 0,-1 0 1 0 0,1 0-1 0 0,0 0 0 0 0,0 0 1 0 0,-1 0-1 0 0,1-1 0 0 0,0 1 1 0 0,0 0-1 0 0,0-1 0 0 0,-1 0 1 0 0,1 1-1 0 0,4-1 0 0 0,0 0-2053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8 3572 0 0,'0'0'5447'0'0,"-17"0"-5083"0"0,-131-3 496 0 0,143 2-961 0 0,-66-2-20 0 0,69 3-142 0 0,0 0-1 0 0,-1 0 0 0 0,1 0 1 0 0,0 0-1 0 0,-1 0 1 0 0,1 0-1 0 0,-1 1 0 0 0,1-1 1 0 0,0 1-1 0 0,0 0 1 0 0,-1 0-1 0 0,1 0 0 0 0,0 0 1 0 0,0 0-1 0 0,0 0 1 0 0,0 0-1 0 0,0 1 0 0 0,0-1 1 0 0,0 1-1 0 0,1-1 0 0 0,-1 1 1 0 0,0 0-1 0 0,-1 3 1 0 0,-2 4-2148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1592 0 0,'0'0'8140'0'0,"-16"0"-8000"0"0,-154 4-2222 0 0,165-4-1470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 1732 0 0,'0'0'7411'0'0,"-8"8"-7155"0"0,-24 28-80 0 0,31-33-150 0 0,-1-1 0 0 0,1 1-1 0 0,-1 0 1 0 0,1-1 0 0 0,0 1-1 0 0,0 0 1 0 0,1 0 0 0 0,-1 0-1 0 0,1 0 1 0 0,-1 0 0 0 0,1 0-1 0 0,0 0 1 0 0,0 0 0 0 0,0 0-1 0 0,0 0 1 0 0,1 0 0 0 0,-1 0-1 0 0,1 0 1 0 0,0 0 0 0 0,0 0-1 0 0,0-1 1 0 0,0 1 0 0 0,0 0-1 0 0,1 0 1 0 0,-1-1 0 0 0,1 1-1 0 0,0-1 1 0 0,0 1 0 0 0,0-1-1 0 0,0 0 1 0 0,0 0 0 0 0,0 0-1 0 0,5 3 1 0 0,3 1 27 0 0,1-1 0 0 0,0 0-1 0 0,0-1 1 0 0,0 0 0 0 0,1-1 0 0 0,0 0-1 0 0,-1-1 1 0 0,1 0 0 0 0,16 0 0 0 0,-19-1-83 0 0,0-1 0 0 0,-1 0 0 0 0,1 0 0 0 0,-1-1 0 0 0,1-1 1 0 0,-1 1-1 0 0,1-1 0 0 0,-1 0 0 0 0,0-1 0 0 0,0 0 0 0 0,0-1 1 0 0,0 1-1 0 0,12-9 0 0 0,-17 10 4 0 0,-1 0 0 0 0,0 1 0 0 0,0-1 0 0 0,0 0 1 0 0,0 0-1 0 0,0-1 0 0 0,0 1 0 0 0,0 0 0 0 0,0-1 0 0 0,-1 1 0 0 0,0-1 0 0 0,1 1 0 0 0,-1-1 0 0 0,0 0 1 0 0,0 1-1 0 0,0-1 0 0 0,-1 0 0 0 0,1 0 0 0 0,-1 0 0 0 0,1 1 0 0 0,-1-1 0 0 0,0 0 0 0 0,0 0 0 0 0,0 0 1 0 0,-1 0-1 0 0,1 0 0 0 0,-1 0 0 0 0,1 1 0 0 0,-1-1 0 0 0,0 0 0 0 0,0 0 0 0 0,0 1 0 0 0,0-1 0 0 0,-1 1 1 0 0,1-1-1 0 0,-1 1 0 0 0,0-1 0 0 0,-1-1 0 0 0,-2-2-38 0 0,-1 0 1 0 0,1 1 0 0 0,-1-1-1 0 0,1 1 1 0 0,-1 1-1 0 0,-1-1 1 0 0,1 1 0 0 0,-1 0-1 0 0,0 1 1 0 0,0-1-1 0 0,0 1 1 0 0,0 1-1 0 0,-10-3 1 0 0,9 3-730 0 0,1 1-1 0 0,-1 0 1 0 0,0 0-1 0 0,-13 1 1 0 0,9 3-1936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2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2104 0 0,'0'0'7117'0'0,"1"18"-7419"0"0,0 138 272 0 0,0-145-36 0 0,0 0 0 0 0,0 0 0 0 0,1 0 0 0 0,6 20 1 0 0,-7-27 41 0 0,0 0 0 0 0,1 0 1 0 0,-1 0-1 0 0,1-1 1 0 0,0 1-1 0 0,0 0 0 0 0,0-1 1 0 0,0 0-1 0 0,1 1 0 0 0,-1-1 1 0 0,1 0-1 0 0,0 0 1 0 0,0-1-1 0 0,0 1 0 0 0,0-1 1 0 0,6 4-1 0 0,-7-5-234 0 0,0 0-1 0 0,0-1 1 0 0,0 0 0 0 0,1 1-1 0 0,-1-1 1 0 0,0 0-1 0 0,0 0 1 0 0,0 0 0 0 0,0 0-1 0 0,1 0 1 0 0,-1 0 0 0 0,0-1-1 0 0,0 1 1 0 0,0-1-1 0 0,0 0 1 0 0,0 0 0 0 0,0 1-1 0 0,4-3 1 0 0,2-4-1951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0 295 664 0 0,'0'0'7081'0'0,"4"-14"-6614"0"0,2-15-142 0 0,-1 0 0 0 0,1-51 0 0 0,-6 0 125 0 0,1 82-482 0 0,0 1 1 0 0,0-1-1 0 0,1 0 1 0 0,-1 1-1 0 0,0-1 1 0 0,1 0-1 0 0,0 0 1 0 0,-1 1-1 0 0,1-1 1 0 0,3 2-1 0 0,7 12-440 0 0,0 6 498 0 0,30 42 1 0 0,-38-59 20 0 0,-1 0 1 0 0,1-1-1 0 0,1 1 1 0 0,-1-1 0 0 0,1 0-1 0 0,0 0 1 0 0,-1 0 0 0 0,2-1-1 0 0,-1 1 1 0 0,0-1-1 0 0,1 0 1 0 0,-1-1 0 0 0,12 4-1 0 0,-16-6-32 0 0,1 1 1 0 0,-1-1-1 0 0,0 0 0 0 0,1 0 0 0 0,-1 0 0 0 0,0 0 0 0 0,1 0 0 0 0,-1 0 0 0 0,0 0 1 0 0,0 0-1 0 0,1-1 0 0 0,-1 1 0 0 0,0-1 0 0 0,0 1 0 0 0,1 0 0 0 0,-1-1 0 0 0,0 0 0 0 0,0 1 1 0 0,0-1-1 0 0,0 0 0 0 0,0 0 0 0 0,0 1 0 0 0,0-1 0 0 0,0 0 0 0 0,1-2 0 0 0,0 0-9 0 0,0 1 0 0 0,-1-2 0 0 0,1 1 0 0 0,-1 0 0 0 0,0 0 0 0 0,0 0 0 0 0,0-1 0 0 0,0 1 0 0 0,0-6 0 0 0,0-7-48 0 0,0 0-1 0 0,-2 0 1 0 0,-1-18 0 0 0,2 34 42 0 0,-18-87-939 0 0,6 56-4314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133 201 3156 0 0,'0'0'5062'0'0,"0"-18"-4598"0"0,-2-27-7 0 0,-11-56 0 0 0,12 70 595 0 0,7 26 388 0 0,5 15-1160 0 0,7 17-392 0 0,-1 1 1 0 0,-1 1 0 0 0,13 34 0 0 0,-9-20 86 0 0,-19-41 26 0 0,0 0-1 0 0,0 0 0 0 0,0 0 1 0 0,0 0-1 0 0,0 0 0 0 0,-1 1 1 0 0,1-1-1 0 0,-1 0 0 0 0,1 1 1 0 0,-1-1-1 0 0,0 0 1 0 0,0 0-1 0 0,0 1 0 0 0,0-1 1 0 0,0 0-1 0 0,0 1 0 0 0,-1-1 1 0 0,1 0-1 0 0,-1 1 0 0 0,0-1 1 0 0,0 3-1 0 0,-1-4-13 0 0,1 1 0 0 0,-1-1-1 0 0,1 1 1 0 0,-1-1 0 0 0,0 1 0 0 0,0-1-1 0 0,1 0 1 0 0,-1 0 0 0 0,0 1 0 0 0,0-1 0 0 0,0-1-1 0 0,0 1 1 0 0,0 0 0 0 0,-1-1 0 0 0,1 1-1 0 0,0-1 1 0 0,-4 1 0 0 0,-4 0-43 0 0,0-1 1 0 0,1 0-1 0 0,-1-1 0 0 0,1 0 1 0 0,-1 0-1 0 0,1-1 0 0 0,-1-1 1 0 0,-16-5-1 0 0,15 3-204 0 0,0-1 0 0 0,0 0-1 0 0,1 0 1 0 0,-13-10 0 0 0,20 13-325 0 0,0 1 0 0 0,-1-2 0 0 0,1 1 0 0 0,0 0 0 0 0,1-1 0 0 0,-1 1 0 0 0,1-1 0 0 0,-4-8 0 0 0,5 7-2120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122 210 1152 0 0,'0'0'4753'0'0,"0"-15"-3678"0"0,0-155 606 0 0,0 170-1617 0 0,-1-1-1 0 0,1 0 1 0 0,0 0-1 0 0,0 0 0 0 0,0 0 1 0 0,-1 0-1 0 0,1 0 1 0 0,0 0-1 0 0,0 0 0 0 0,1 0 1 0 0,-1 0-1 0 0,0 0 1 0 0,0 1-1 0 0,0-1 0 0 0,1 0 1 0 0,-1 0-1 0 0,0 0 1 0 0,1 0-1 0 0,-1 0 1 0 0,1 1-1 0 0,-1-1 0 0 0,1 0 1 0 0,-1 0-1 0 0,1 1 1 0 0,0-1-1 0 0,-1 0 0 0 0,1 1 1 0 0,1-2-1 0 0,-1 3-14 0 0,0-1-1 0 0,1 1 0 0 0,-1 0 1 0 0,0-1-1 0 0,0 1 1 0 0,1 0-1 0 0,-1 0 0 0 0,0 0 1 0 0,0 0-1 0 0,0 0 1 0 0,0 0-1 0 0,0 0 0 0 0,-1 0 1 0 0,1 1-1 0 0,1 1 1 0 0,29 56-114 0 0,-14-20 30 0 0,41 69 1 0 0,-57-105 63 0 0,-1-2-291 0 0,-20-2 265 0 0,1-2 1 0 0,0 0-1 0 0,0-1 1 0 0,0 0-1 0 0,-35-15 1 0 0,-41-10-1359 0 0,86 29 424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10 290 1456 0 0,'0'0'8414'0'0,"-5"-30"-6489"0"0,5-197-1115 0 0,-1 217-848 0 0,-2 13-133 0 0,3 21-910 0 0,1-20 1030 0 0,1 0 1 0 0,-1 0-1 0 0,1 0 0 0 0,0 0 0 0 0,0 0 1 0 0,1 0-1 0 0,-1 0 0 0 0,1-1 0 0 0,0 1 1 0 0,0-1-1 0 0,0 0 0 0 0,0 0 0 0 0,1 0 1 0 0,-1 0-1 0 0,1-1 0 0 0,0 1 1 0 0,0-1-1 0 0,5 3 0 0 0,-6-4 29 0 0,-1 0-1 0 0,1 0 1 0 0,-1-1 0 0 0,1 1 0 0 0,-1-1-1 0 0,1 1 1 0 0,-1-1 0 0 0,1 0-1 0 0,-1 1 1 0 0,1-1 0 0 0,-1-1 0 0 0,1 1-1 0 0,0 0 1 0 0,-1-1 0 0 0,1 1-1 0 0,-1-1 1 0 0,1 0 0 0 0,-1 0-1 0 0,0 0 1 0 0,1 0 0 0 0,-1 0 0 0 0,0 0-1 0 0,0-1 1 0 0,1 1 0 0 0,-1-1-1 0 0,0 1 1 0 0,0-1 0 0 0,-1 0 0 0 0,1 0-1 0 0,0 0 1 0 0,-1 0 0 0 0,3-4-1 0 0,2-2-32 0 0,-3 3 31 0 0,0 0 0 0 0,0 1 1 0 0,0-1-1 0 0,0 0 1 0 0,-1 0-1 0 0,0-1 0 0 0,0 1 1 0 0,0 0-1 0 0,-1-1 1 0 0,2-10-1 0 0,-5 1 1035 0 0,-6 31-81 0 0,7-14-1051 0 0,-4 15 184 0 0,1-1 1 0 0,0 1-1 0 0,2 0 1 0 0,-1 0-1 0 0,2 0 1 0 0,1 0 0 0 0,0 0-1 0 0,4 30 1 0 0,-3-42-139 0 0,0-1 1 0 0,-1 1 0 0 0,2-1-1 0 0,-1 0 1 0 0,1 1-1 0 0,-1-1 1 0 0,1 0 0 0 0,0 0-1 0 0,1 0 1 0 0,-1 0 0 0 0,1 0-1 0 0,5 6 1 0 0,-6-8-363 0 0,0-1 1 0 0,0 1-1 0 0,0-1 0 0 0,0 0 1 0 0,1 1-1 0 0,-1-1 1 0 0,0 0-1 0 0,1 0 0 0 0,-1 0 1 0 0,0-1-1 0 0,1 1 1 0 0,-1 0-1 0 0,1-1 1 0 0,-1 0-1 0 0,5 0 0 0 0,3 0-2450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1800 0 0,'0'0'7119'0'0,"-5"1"-6921"0"0,-1 0-170 0 0,-1 0 1 0 0,1 1 0 0 0,-1-1 0 0 0,1 2-1 0 0,0-1 1 0 0,-1 1 0 0 0,1 0-1 0 0,1 0 1 0 0,-1 0 0 0 0,0 1 0 0 0,1 0-1 0 0,0 0 1 0 0,0 0 0 0 0,0 1 0 0 0,0 0-1 0 0,1 0 1 0 0,-1 0 0 0 0,1 0-1 0 0,1 1 1 0 0,-1-1 0 0 0,1 1 0 0 0,0 0-1 0 0,0 0 1 0 0,1 1 0 0 0,0-1 0 0 0,0 0-1 0 0,0 1 1 0 0,1-1 0 0 0,0 1-1 0 0,0-1 1 0 0,0 1 0 0 0,2 9 0 0 0,-2-12-93 0 0,2 0 1 0 0,-1-1 0 0 0,0 1 0 0 0,1 0-1 0 0,-1-1 1 0 0,1 1 0 0 0,0 0 0 0 0,1-1-1 0 0,-1 1 1 0 0,0-1 0 0 0,1 0 0 0 0,0 1 0 0 0,0-1-1 0 0,0 0 1 0 0,0 0 0 0 0,0 0 0 0 0,1 0-1 0 0,-1 0 1 0 0,1-1 0 0 0,0 1 0 0 0,4 2-1 0 0,-1-2-433 0 0,0 0 0 0 0,0 0 0 0 0,0 0 0 0 0,0-1 0 0 0,0 0 0 0 0,0 0 0 0 0,1-1-1 0 0,-1 1 1 0 0,1-2 0 0 0,-1 1 0 0 0,11-1 0 0 0,-1 0-1351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68 1140 0 0,'0'0'5054'0'0,"-17"-7"-4371"0"0,-142-45 432 0 0,136 46-854 0 0,22 5-406 0 0,1 1-1 0 0,-1 0 0 0 0,1 0 0 0 0,-1-1 1 0 0,0 1-1 0 0,1 0 0 0 0,-1 0 1 0 0,0 0-1 0 0,1 0 0 0 0,-1 0 1 0 0,0 0-1 0 0,1 0 0 0 0,-1 0 0 0 0,0 0 1 0 0,1 0-1 0 0,-1 0 0 0 0,0 0 1 0 0,1 0-1 0 0,-1 1 0 0 0,1-1 1 0 0,-1 0-1 0 0,0 0 0 0 0,1 1 0 0 0,-1-1 1 0 0,1 0-1 0 0,-1 1 0 0 0,1-1 1 0 0,-2 1-1 0 0,2 7-2598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21 216 1804 0 0,'0'0'7086'0'0,"0"-16"-6683"0"0,1 3-349 0 0,0-5 124 0 0,-1 0 0 0 0,0 0 0 0 0,-2-1-1 0 0,0 1 1 0 0,-6-26 0 0 0,5 38-105 0 0,1-1 1 0 0,1 1-1 0 0,-1 0 1 0 0,1 0-1 0 0,0-1 1 0 0,0-7-1 0 0,33 48 296 0 0,-2 4-691 0 0,-13-16 150 0 0,32 34-1 0 0,-43-51 154 0 0,-1 1 0 0 0,1-2 0 0 0,0 1-1 0 0,0-1 1 0 0,1 0 0 0 0,-1 0 0 0 0,1 0 0 0 0,0-1 0 0 0,0 0-1 0 0,14 3 1 0 0,-19-5-4 0 0,-1-1 0 0 0,1 0 0 0 0,-1 0 0 0 0,1 0 0 0 0,-1 0 0 0 0,0 0 0 0 0,1 0 0 0 0,-1 0-1 0 0,1 0 1 0 0,-1 0 0 0 0,0-1 0 0 0,1 1 0 0 0,-1-1 0 0 0,0 1 0 0 0,1-1 0 0 0,-1 1 0 0 0,0-1-1 0 0,0 0 1 0 0,1 0 0 0 0,-1 1 0 0 0,0-1 0 0 0,0 0 0 0 0,1-1 0 0 0,0-1-9 0 0,0 0 1 0 0,0 0-1 0 0,0 0 1 0 0,-1 0-1 0 0,1 0 1 0 0,-1 0 0 0 0,0 0-1 0 0,0 0 1 0 0,1-6-1 0 0,1-9-30 0 0,-2 0 0 0 0,0 0 0 0 0,-1-19 1 0 0,0 22 18 0 0,-3-6 248 0 0,1 18 639 0 0,1 14-304 0 0,1 22-238 0 0,3 65 31 0 0,-2-90-374 0 0,0 0 0 0 0,1 0 0 0 0,0 0 0 0 0,1 0 0 0 0,-1-1 1 0 0,2 1-1 0 0,-1-1 0 0 0,1 0 0 0 0,8 12 0 0 0,-11-17-108 0 0,0-1 0 0 0,0 1 0 0 0,1-1 0 0 0,-1 1 0 0 0,1-1-1 0 0,-1 0 1 0 0,1 0 0 0 0,0 0 0 0 0,-1 0 0 0 0,1 0 0 0 0,0 0 0 0 0,0 0 0 0 0,0 0 0 0 0,0-1 0 0 0,0 1 0 0 0,-1-1 0 0 0,1 0 0 0 0,0 1 0 0 0,0-1 0 0 0,0 0 0 0 0,0 0-1 0 0,0 0 1 0 0,0 0 0 0 0,4-1 0 0 0,0-1-695 0 0,0 1 0 0 0,-1-1-1 0 0,1 0 1 0 0,-1-1 0 0 0,1 1-1 0 0,-1-1 1 0 0,5-4-1 0 0,6-5 253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34 732 0 0,'0'0'9273'0'0,"-21"-2"-8853"0"0,-148-14 249 0 0,122 8-645 0 0,-13 0-3180 0 0,70 17-4726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17 199 1700 0 0,'0'0'7973'0'0,"4"-13"-7635"0"0,29-109 256 0 0,-29 105-574 0 0,-4 13-10 0 0,1 0 0 0 0,0 0 1 0 0,0 0-1 0 0,0 0 1 0 0,0 0-1 0 0,0 0 0 0 0,1 1 1 0 0,0-1-1 0 0,0 0 0 0 0,2-3 1 0 0,-2 6 307 0 0,0 2-332 0 0,0 0-1 0 0,0 0 0 0 0,0 0 0 0 0,0 0 0 0 0,0 0 0 0 0,-1 0 0 0 0,1 1 1 0 0,0-1-1 0 0,-1 1 0 0 0,1-1 0 0 0,-1 1 0 0 0,1-1 0 0 0,-1 1 0 0 0,0 0 1 0 0,0 0-1 0 0,1 0 0 0 0,-2 0 0 0 0,1 0 0 0 0,0 0 0 0 0,0 0 0 0 0,0 0 0 0 0,-1 0 1 0 0,1 0-1 0 0,-1 3 0 0 0,2-1-31 0 0,64 164 391 0 0,-66-167-353 0 0,0-1-1 0 0,0 0 1 0 0,0 0 0 0 0,0 0 0 0 0,1 1-1 0 0,-1-1 1 0 0,0 0 0 0 0,0 0 0 0 0,0 0-1 0 0,0 1 1 0 0,0-1 0 0 0,0 0 0 0 0,0 0-1 0 0,0 0 1 0 0,0 1 0 0 0,0-1 0 0 0,-1 0-1 0 0,1 0 1 0 0,0 0 0 0 0,0 1 0 0 0,0-1-1 0 0,0 0 1 0 0,0 0 0 0 0,0 0 0 0 0,0 1-1 0 0,0-1 1 0 0,-1 0 0 0 0,1 0 0 0 0,0 0-1 0 0,0 0 1 0 0,0 0 0 0 0,0 1-1 0 0,0-1 1 0 0,-1 0 0 0 0,1 0 0 0 0,0 0-1 0 0,0 0 1 0 0,0 0 0 0 0,-1 0 0 0 0,1 0-1 0 0,0 0 1 0 0,0 0 0 0 0,0 0 0 0 0,-1 1-1 0 0,1-1 1 0 0,0 0 0 0 0,0 0 0 0 0,0 0-1 0 0,-1 0 1 0 0,1-1 0 0 0,0 1 0 0 0,0 0-1 0 0,-1 0 1 0 0,1 0 0 0 0,-22-4 114 0 0,-20-10 98 0 0,19 6-359 0 0,-34-14-1 0 0,55 20-229 0 0,-1 1-1 0 0,1-1 1 0 0,-1 1-1 0 0,1-1 1 0 0,0 0 0 0 0,-1 0-1 0 0,1 0 1 0 0,0 0-1 0 0,-2-3 1 0 0,3 1-1926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1544 0 0,'0'0'9384'0'0,"4"4"-9289"0"0,-2-1-98 0 0,1 0 1 0 0,-1-1-1 0 0,0 1 0 0 0,0 0 1 0 0,-1 0-1 0 0,1 0 0 0 0,-1 0 1 0 0,1 0-1 0 0,-1 0 0 0 0,0 1 1 0 0,0-1-1 0 0,0 0 0 0 0,-1 1 1 0 0,1-1-1 0 0,-1 1 0 0 0,0 5 1 0 0,11 122 910 0 0,-11-127-887 0 0,0 0 0 0 0,1 0 0 0 0,-1 1 0 0 0,1-1 0 0 0,0 0 0 0 0,0 0 0 0 0,1 0 0 0 0,-1 0 0 0 0,1 0 0 0 0,0 0 0 0 0,0-1 1 0 0,0 1-1 0 0,0 0 0 0 0,1-1 0 0 0,-1 0 0 0 0,1 1 0 0 0,4 2 0 0 0,-5-4-115 0 0,1 0 0 0 0,0 0 0 0 0,-1-1 0 0 0,1 1 0 0 0,0-1 0 0 0,0 0 0 0 0,0 0 0 0 0,0 0 0 0 0,0 0-1 0 0,0 0 1 0 0,0-1 0 0 0,0 1 0 0 0,1-1 0 0 0,-1 0 0 0 0,0 0 0 0 0,0 0 0 0 0,5-1 0 0 0,4-2-1099 0 0,-1 0 0 0 0,0 0 0 0 0,18-8 1 0 0,-12 3-832 0 0,4 0-1713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12 172 0 0,'0'0'12369'0'0,"-2"-8"-12405"0"0,8 6-952 0 0,0 0-948 0 0,4 2-920 0 0,1 0-2801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56 2652 0 0,'0'0'5345'0'0,"-16"-8"-4961"0"0,-3-4-263 0 0,12 7-56 0 0,0 1 0 0 0,0 0-1 0 0,0 0 1 0 0,0 0 0 0 0,-1 1 0 0 0,1 1 0 0 0,-1-1-1 0 0,0 1 1 0 0,-8-1 0 0 0,12 2-28 0 0,1 1 0 0 0,-1 0 0 0 0,0 0 0 0 0,1 0 0 0 0,-1 0 0 0 0,1 0 0 0 0,-1 1 0 0 0,1 0 0 0 0,-1 0 0 0 0,1 0 0 0 0,-1 0 0 0 0,1 0 0 0 0,0 1 0 0 0,0-1 0 0 0,-1 1 0 0 0,1 0 0 0 0,0 0 0 0 0,1 0-1 0 0,-1 0 1 0 0,0 1 0 0 0,1-1 0 0 0,-1 1 0 0 0,1 0 0 0 0,-1-1 0 0 0,1 1 0 0 0,0 0 0 0 0,1 0 0 0 0,-1 1 0 0 0,0-1 0 0 0,1 0 0 0 0,0 0 0 0 0,-1 1 0 0 0,2-1 0 0 0,-1 1 0 0 0,0-1 0 0 0,0 5 0 0 0,0 15 74 0 0,0-18-100 0 0,0-1 0 0 0,1 0 0 0 0,0 1 0 0 0,0-1 0 0 0,0 0 0 0 0,1 1 0 0 0,0-1 0 0 0,1 6 0 0 0,0-2-49 0 0,1 0 0 0 0,0 0 0 0 0,0 0 0 0 0,0-1 0 0 0,1 1 0 0 0,8 11 0 0 0,-9-15-337 0 0,0-2 0 0 0,0 1 0 0 0,1 0 0 0 0,-1-1 0 0 0,1 1 0 0 0,-1-1 0 0 0,1 0 0 0 0,-1 0 0 0 0,1 0 0 0 0,0-1 0 0 0,0 1 1 0 0,0-1-1 0 0,0 0 0 0 0,0 0 0 0 0,6 0 0 0 0,1 3-1940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59 2796 0 0,'0'0'7304'0'0,"-117"-8"-7148"0"0,102 4-64 0 0,-7-1-92 0 0,6 1-128 0 0,-5-4 28 0 0,0-1-16 0 0,0 1-764 0 0,10-1-872 0 0,-5 5-1492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2116 0 0,'0'0'6193'0'0,"0"7"-6081"0"0,-4 46 57 0 0,2-36 55 0 0,0 1 0 0 0,1-1 0 0 0,1 1 0 0 0,1-1 0 0 0,3 22 1 0 0,-3-36-211 0 0,0 1 1 0 0,1-1 0 0 0,-1 0 0 0 0,1 0 0 0 0,0 1 0 0 0,0-1-1 0 0,0 0 1 0 0,0-1 0 0 0,0 1 0 0 0,1 0 0 0 0,-1-1 0 0 0,1 1-1 0 0,0-1 1 0 0,0 0 0 0 0,0 0 0 0 0,0 0 0 0 0,0 0 0 0 0,0-1-1 0 0,0 1 1 0 0,7 1 0 0 0,-5-1-62 0 0,0 0 0 0 0,0-1 0 0 0,0 0 0 0 0,1 0 0 0 0,-1-1 0 0 0,0 0 0 0 0,0 1 0 0 0,1-2 0 0 0,-1 1 0 0 0,0-1 0 0 0,0 1 0 0 0,0-1 0 0 0,9-3 0 0 0,-10 1-16 0 0,0 1-1 0 0,0-1 1 0 0,-1 1 0 0 0,1-1-1 0 0,-1 0 1 0 0,1-1 0 0 0,-1 1-1 0 0,0 0 1 0 0,-1-1 0 0 0,1 0-1 0 0,-1 0 1 0 0,1 1 0 0 0,-1-1-1 0 0,0-1 1 0 0,0 1-1 0 0,-1 0 1 0 0,1 0 0 0 0,-1-1-1 0 0,1-6 1 0 0,2-8-1631 0 0,-2 1 0 0 0,0-1 0 0 0,0-24 1 0 0,-2 33 148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2584 0 0,'0'0'6123'0'0,"1"-11"-5855"0"0,8-172 280 0 0,-8 183-545 0 0,-1-1 0 0 0,0 1 0 0 0,0 0-1 0 0,1-1 1 0 0,-1 1 0 0 0,0 0 0 0 0,1 0 0 0 0,-1-1-1 0 0,0 1 1 0 0,1 0 0 0 0,-1 0 0 0 0,0 0 0 0 0,1-1-1 0 0,-1 1 1 0 0,0 0 0 0 0,1 0 0 0 0,-1 0 0 0 0,1 0-1 0 0,-1 0 1 0 0,1 0 0 0 0,-1 0 0 0 0,0 0 0 0 0,1 0-1 0 0,-1 0 1 0 0,1 0 0 0 0,-1 0 0 0 0,0 0-1 0 0,1 0 1 0 0,-1 0 0 0 0,1 0 0 0 0,-1 1 0 0 0,0-1-1 0 0,1 0 1 0 0,-1 0 0 0 0,0 0 0 0 0,1 1 0 0 0,-1-1-1 0 0,0 0 1 0 0,1 1 0 0 0,0-1-162 0 0,3 6-110 0 0,-1 0 0 0 0,0 0 0 0 0,0 0 0 0 0,-1 1 0 0 0,1-1 0 0 0,1 9 0 0 0,1 2-127 0 0,-1-5 556 0 0,1 1 0 0 0,0-1 0 0 0,1 0 0 0 0,1 0 0 0 0,0-1 0 0 0,0 1 0 0 0,1-2 0 0 0,1 1 0 0 0,18 17 0 0 0,-27-28-148 0 0,0 0 1 0 0,1 1-1 0 0,-1-1 0 0 0,0 0 0 0 0,0 0 0 0 0,1 1 0 0 0,-1-1 0 0 0,0 0 1 0 0,1 0-1 0 0,-1 0 0 0 0,0 0 0 0 0,1 0 0 0 0,-1 0 0 0 0,0 1 0 0 0,1-1 1 0 0,-1 0-1 0 0,1 0 0 0 0,-1 0 0 0 0,0 0 0 0 0,1 0 0 0 0,-1 0 0 0 0,0 0 0 0 0,1-1 1 0 0,-1 1-1 0 0,0 0 0 0 0,1 0 0 0 0,-1 0 0 0 0,0 0 0 0 0,1 0 0 0 0,-1 0 1 0 0,0-1-1 0 0,1 1 0 0 0,-1 0 0 0 0,0 0 0 0 0,0-1 0 0 0,1 1 0 0 0,-1 0 1 0 0,0 0-1 0 0,1-1 0 0 0,7-18 107 0 0,-3-23-101 0 0,-6 2-264 0 0,0-31 303 0 0,10 30-4657 0 0,-5 36 1849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54 163 16 0 0,'0'0'8641'0'0,"3"-16"-8381"0"0,-2 1-224 0 0,1 0 52 0 0,-1 0 0 0 0,2 0 0 0 0,0 0 0 0 0,1 0 0 0 0,1 1 0 0 0,9-23 0 0 0,-14 37-76 0 0,0-1-1 0 0,0 1 1 0 0,1 0-1 0 0,-1 0 1 0 0,0-1-1 0 0,0 1 0 0 0,0 0 1 0 0,0-1-1 0 0,0 1 1 0 0,1 0-1 0 0,-1 0 1 0 0,0 0-1 0 0,0-1 0 0 0,0 1 1 0 0,1 0-1 0 0,-1 0 1 0 0,0 0-1 0 0,0-1 1 0 0,1 1-1 0 0,-1 0 1 0 0,0 0-1 0 0,1 0 0 0 0,-1 0 1 0 0,0 0-1 0 0,0 0 1 0 0,1 0-1 0 0,-1 0 1 0 0,0 0-1 0 0,1 0 1 0 0,-1 0-1 0 0,0 0 0 0 0,0 0 1 0 0,1 0-1 0 0,-1 0 1 0 0,0 0-1 0 0,1 0 1 0 0,-1 0-1 0 0,0 0 0 0 0,1 0 1 0 0,-1 0-1 0 0,0 0 1 0 0,0 0-1 0 0,1 1 1 0 0,-1-1-1 0 0,0 0 1 0 0,1 1-1 0 0,9 17-290 0 0,0 22-589 0 0,-5-17 916 0 0,1 0 1 0 0,1 0-1 0 0,17 37 1 0 0,-22-54 59 0 0,-1-8-102 0 0,-1 1 0 0 0,0 0-1 0 0,0-1 1 0 0,0 1 0 0 0,0-1 0 0 0,0 1-1 0 0,0 0 1 0 0,0-1 0 0 0,0 1 0 0 0,-1 0-1 0 0,1-1 1 0 0,0 1 0 0 0,-1 0 0 0 0,1-1-1 0 0,-1 1 1 0 0,0 0 0 0 0,1 0 0 0 0,-1-1-1 0 0,0 1 1 0 0,0 0 0 0 0,0 0 0 0 0,1 0-1 0 0,-1 0 1 0 0,-2-1 0 0 0,-6-5 50 0 0,-1 0-1 0 0,1 1 1 0 0,-1 1-1 0 0,-1 0 1 0 0,1 0-1 0 0,0 1 1 0 0,-1 0 0 0 0,-11-2-1 0 0,17 5-490 0 0,0 0-1 0 0,0 0 1 0 0,0 1-1 0 0,0 0 0 0 0,0 0 1 0 0,-10 1-1 0 0,8 3-2465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1480 0 0,'0'0'8088'0'0,"-38"4"-7377"0"0,-73 0-808 0 0,110-4 113 0 0,1 0 0 0 0,-1 1 0 0 0,1-1 0 0 0,-1 0 0 0 0,1 0 0 0 0,-1 1 0 0 0,0-1 0 0 0,1 0 0 0 0,0 1 0 0 0,-1-1 0 0 0,1 0 0 0 0,-1 1-1 0 0,1-1 1 0 0,-1 1 0 0 0,1-1 0 0 0,0 1 0 0 0,-1-1 0 0 0,1 1 0 0 0,0-1 0 0 0,0 1 0 0 0,-1-1 0 0 0,1 1 0 0 0,0-1 0 0 0,0 1 0 0 0,0-1 0 0 0,0 1 0 0 0,-1-1 0 0 0,1 1 0 0 0,0 0 0 0 0,0-1 0 0 0,0 1 0 0 0,0-1 0 0 0,0 1 0 0 0,0 0 0 0 0,1-1 0 0 0,-1 1 0 0 0,0-1-1 0 0,0 1 1 0 0,1 0 0 0 0,7 37-322 0 0,-2-10 238 0 0,-7-8 59 0 0,0 0 0 0 0,-2 0 0 0 0,0 0 0 0 0,-2 0 0 0 0,-8 24 0 0 0,12-1 489 0 0,2-28 717 0 0,-1-14-1138 0 0,1 1 0 0 0,0-1-1 0 0,0 0 1 0 0,1 0 0 0 0,-1 0 0 0 0,0 0 0 0 0,0-1 0 0 0,0 1-1 0 0,1 0 1 0 0,-1 0 0 0 0,0-1 0 0 0,1 1 0 0 0,-1-1 0 0 0,0 1-1 0 0,1-1 1 0 0,-1 1 0 0 0,1-1 0 0 0,-1 0 0 0 0,1 0 0 0 0,2 0-1 0 0,36 4 2 0 0,-27-4-428 0 0,0-1-1 0 0,1 0 1 0 0,16-3 0 0 0,16-11-5650 0 0,-35 11 3162 0 0,0-1-160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22 3864 0 0,'0'0'5888'0'0,"-106"4"-5936"0"0,95-4-144 0 0,1 0 112 0 0,-1-8-164 0 0,6 3-560 0 0,0 1-692 0 0,-1 0-364 0 0,6 0-1048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2672 0 0,'0'0'6605'0'0,"6"3"-6155"0"0,-4-2-427 0 0,0 1 0 0 0,0-1 0 0 0,0 0 0 0 0,0 1-1 0 0,0-1 1 0 0,0 1 0 0 0,0 0 0 0 0,-1 0 0 0 0,1 0 0 0 0,-1-1-1 0 0,1 1 1 0 0,-1 1 0 0 0,0-1 0 0 0,0 0 0 0 0,0 0 0 0 0,0 0-1 0 0,1 5 1 0 0,0-2-3 0 0,-1 1 0 0 0,-1-1 0 0 0,1 1-1 0 0,-1-1 1 0 0,0 1 0 0 0,0 0 0 0 0,0-1-1 0 0,-1 1 1 0 0,-1 6 0 0 0,-3 16 569 0 0,0 0 0 0 0,0 55 0 0 0,8-81-519 0 0,1-1 1 0 0,-1 0-1 0 0,1 0 1 0 0,0 0-1 0 0,-1 0 1 0 0,1-1-1 0 0,0 1 0 0 0,4-1 1 0 0,-3 1-78 0 0,15 2-435 0 0,-1-1 0 0 0,1 0 0 0 0,-1-1 0 0 0,1-1 0 0 0,31-4 0 0 0,-18-12-6060 0 0,-23 11 3630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1348 0 0,'0'0'8181'0'0,"-1"11"-8020"0"0,-13 84 337 0 0,12-90-392 0 0,0 1 1 0 0,1-1-1 0 0,0 0 0 0 0,0 1 0 0 0,1-1 1 0 0,-1 1-1 0 0,1-1 0 0 0,0 1 1 0 0,1-1-1 0 0,-1 1 0 0 0,1-1 0 0 0,0 1 1 0 0,1-1-1 0 0,-1 0 0 0 0,3 6 0 0 0,-2-8-53 0 0,1 0-1 0 0,-1 0 0 0 0,1-1 1 0 0,0 1-1 0 0,0-1 0 0 0,0 1 0 0 0,0-1 1 0 0,0 0-1 0 0,0 0 0 0 0,1-1 0 0 0,-1 1 1 0 0,0-1-1 0 0,1 1 0 0 0,0-1 0 0 0,-1 0 1 0 0,1 0-1 0 0,0-1 0 0 0,-1 1 0 0 0,1-1 1 0 0,0 0-1 0 0,0 0 0 0 0,7-1 0 0 0,5 1-523 0 0,1-1 0 0 0,-1-1-1 0 0,22-4 1 0 0,16-14-6511 0 0,-48 16 3907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3084 0 0,'0'0'7875'0'0,"0"15"-7601"0"0,2 5-171 0 0,-1-11-51 0 0,-1 0 1 0 0,1 0-1 0 0,-1 0 1 0 0,-1 0 0 0 0,1 0-1 0 0,-2 0 1 0 0,1 0-1 0 0,-4 11 1 0 0,1-8-141 0 0,1 1 0 0 0,1-1 0 0 0,0 1 1 0 0,1 0-1 0 0,0 0 0 0 0,1 0 0 0 0,0-1 0 0 0,3 17 0 0 0,-3-28-48 0 0,1 0 1 0 0,-1 0-1 0 0,0 0 0 0 0,1 0 0 0 0,-1 0 0 0 0,1 0 0 0 0,-1-1 1 0 0,1 1-1 0 0,-1 0 0 0 0,1 0 0 0 0,-1 0 0 0 0,1-1 0 0 0,0 1 1 0 0,0 0-1 0 0,-1-1 0 0 0,1 1 0 0 0,0-1 0 0 0,0 1 1 0 0,0-1-1 0 0,0 1 0 0 0,0-1 0 0 0,-1 0 0 0 0,1 1 0 0 0,0-1 1 0 0,0 0-1 0 0,0 0 0 0 0,0 1 0 0 0,2-1 0 0 0,11 0-2343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4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15 256 812 0 0,'0'0'2802'0'0,"-1"0"-2874"0"0,-3 2 12 0 0,3-2 344 0 0,-2-12 7476 0 0,6-36-7842 0 0,-1 25 58 0 0,0 1 1 0 0,-2-1 0 0 0,0 0 0 0 0,-1 1 0 0 0,-2-1-1 0 0,-5-25 1 0 0,11 56-70 0 0,1-1 1 0 0,0 1-1 0 0,0-1 1 0 0,1 0-1 0 0,0-1 1 0 0,0 1-1 0 0,0-1 1 0 0,1 0-1 0 0,0 0 1 0 0,0-1-1 0 0,10 7 0 0 0,-11-8 22 0 0,0 0 0 0 0,0 0 0 0 0,0-1-1 0 0,1 0 1 0 0,-1 0 0 0 0,1 0-1 0 0,0-1 1 0 0,0 1 0 0 0,0-2 0 0 0,0 1-1 0 0,0 0 1 0 0,1-1 0 0 0,-1 0 0 0 0,0-1-1 0 0,1 0 1 0 0,-1 0 0 0 0,0 0-1 0 0,9-2 1 0 0,-12 1 39 0 0,0 0 0 0 0,-1 0 0 0 0,1 0 0 0 0,-1-1 0 0 0,0 1 0 0 0,1-1 0 0 0,-1 0 0 0 0,0 0-1 0 0,0 0 1 0 0,0 0 0 0 0,0 0 0 0 0,0 0 0 0 0,-1 0 0 0 0,1 0 0 0 0,-1-1 0 0 0,1 1 0 0 0,-1-1 0 0 0,0 1 0 0 0,0-1 0 0 0,0 0 0 0 0,0 1-1 0 0,0-1 1 0 0,-1-3 0 0 0,3-7-17 0 0,-1 0-1 0 0,-1-1 1 0 0,-1-18-1 0 0,0 31 46 0 0,-3-4 429 0 0,-6 11 512 0 0,-4 11-99 0 0,8-5-855 0 0,2 0 0 0 0,-1 0 0 0 0,2 0 0 0 0,-1 1 0 0 0,2-1 0 0 0,-1 0 0 0 0,2 1 0 0 0,0-1 0 0 0,0 1 0 0 0,1-1 0 0 0,1 1 0 0 0,0-1 0 0 0,1 0 0 0 0,0 0 0 0 0,7 18 0 0 0,-10-30 3 0 0,0 1-1 0 0,1-1 1 0 0,-1 1 0 0 0,0-1 0 0 0,0 0 0 0 0,0 1 0 0 0,0-1 0 0 0,1 0 0 0 0,-1 1 0 0 0,0-1 0 0 0,0 0 0 0 0,1 1 0 0 0,-1-1 0 0 0,0 0 0 0 0,1 1 0 0 0,-1-1 0 0 0,0 0 0 0 0,1 0 0 0 0,-1 1 0 0 0,0-1-1 0 0,1 0 1 0 0,-1 0 0 0 0,1 0 0 0 0,-1 1 0 0 0,0-1 0 0 0,1 0 0 0 0,-1 0 0 0 0,1 0 0 0 0,-1 0 0 0 0,0 0 0 0 0,1 0 0 0 0,-1 0 0 0 0,1 0 0 0 0,-1 0 0 0 0,1 0 0 0 0,0 0 0 0 0,10-15-358 0 0,6-33 77 0 0,-15 42 315 0 0,12-54-69 0 0,-11 46-51 0 0,-1 0-1 0 0,2 0 1 0 0,0 0-1 0 0,1 1 1 0 0,0-1 0 0 0,10-16-1 0 0,-15 30 130 0 0,0-1-1 0 0,0 1 0 0 0,0 0 0 0 0,1-1 0 0 0,-1 1 0 0 0,0 0 0 0 0,0 0 1 0 0,0-1-1 0 0,0 1 0 0 0,1 0 0 0 0,-1 0 0 0 0,0-1 0 0 0,0 1 1 0 0,0 0-1 0 0,1 0 0 0 0,-1-1 0 0 0,0 1 0 0 0,0 0 0 0 0,1 0 1 0 0,-1 0-1 0 0,0 0 0 0 0,1 0 0 0 0,-1-1 0 0 0,0 1 0 0 0,0 0 1 0 0,1 0-1 0 0,-1 0 0 0 0,0 0 0 0 0,1 0 0 0 0,-1 0 0 0 0,0 0 1 0 0,1 0-1 0 0,-1 0 0 0 0,0 0 0 0 0,1 0 0 0 0,-1 0 0 0 0,0 0 0 0 0,1 0 1 0 0,-1 1-1 0 0,0-1 0 0 0,0 0 0 0 0,1 0 0 0 0,-1 0 0 0 0,0 0 1 0 0,0 0-1 0 0,1 1 0 0 0,8 18 215 0 0,-2 26-343 0 0,-4-17 520 0 0,0 0 0 0 0,2 0 1 0 0,1-1-1 0 0,1 1 0 0 0,16 38 0 0 0,-48-75-744 0 0,-45-22 1 0 0,62 27 53 0 0,-15-12-951 0 0,16 1-5502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1692 0 0,'0'0'7989'0'0,"-7"0"-7733"0"0,0 0-195 0 0,0 0 1 0 0,0 0-1 0 0,1 1 0 0 0,-1 0 1 0 0,0 0-1 0 0,1 0 1 0 0,-1 1-1 0 0,1 0 1 0 0,-1 0-1 0 0,-9 6 1 0 0,16-8-65 0 0,-1 1 1 0 0,1 0-1 0 0,-1-1 0 0 0,1 1 1 0 0,0 0-1 0 0,-1-1 1 0 0,1 1-1 0 0,0 0 1 0 0,0-1-1 0 0,-1 1 0 0 0,1 0 1 0 0,0 0-1 0 0,0-1 1 0 0,0 1-1 0 0,0 0 1 0 0,0 0-1 0 0,0-1 1 0 0,0 1-1 0 0,0 0 0 0 0,0 0 1 0 0,0-1-1 0 0,1 1 1 0 0,-1 0-1 0 0,0-1 1 0 0,0 1-1 0 0,1 0 0 0 0,-1 0 1 0 0,0-1-1 0 0,1 1 1 0 0,-1-1-1 0 0,1 1 1 0 0,-1 0-1 0 0,1-1 1 0 0,-1 1-1 0 0,1-1 0 0 0,-1 1 1 0 0,1-1-1 0 0,-1 1 1 0 0,1-1-1 0 0,0 1 1 0 0,25 18-724 0 0,-13-11 606 0 0,15 8-64 0 0,34 27-1 0 0,-56-38 214 0 0,0 0 1 0 0,-1 0-1 0 0,1 1 0 0 0,-1-1 1 0 0,0 1-1 0 0,0 1 0 0 0,0-1 1 0 0,-1 1-1 0 0,0-1 1 0 0,-1 1-1 0 0,4 9 0 0 0,-7-15-27 0 0,1 0 0 0 0,-1-1 0 0 0,0 1 0 0 0,0 0 0 0 0,0 0 0 0 0,0 0 0 0 0,0 0 0 0 0,0 0 0 0 0,0 0 0 0 0,0 0 0 0 0,0 0 0 0 0,0 0 0 0 0,0-1 0 0 0,-1 1 0 0 0,1 0 0 0 0,0 0 0 0 0,0 0 0 0 0,-1 0 0 0 0,1 0 0 0 0,-1-1 0 0 0,1 1 0 0 0,-1 0-1 0 0,1 0 1 0 0,-1-1 0 0 0,0 1 0 0 0,1 0 0 0 0,-1-1 0 0 0,-1 1 0 0 0,-30 12-36 0 0,-41-8-24 0 0,69-5 67 0 0,-4 0-65 0 0,-1 0 0 0 0,0-1 0 0 0,1 0 0 0 0,-1 0-1 0 0,-10-4 1 0 0,17 4-72 0 0,0 1-1 0 0,0-1 0 0 0,1 0 0 0 0,-1 0 1 0 0,0 0-1 0 0,0 0 0 0 0,1 0 0 0 0,-1 0 0 0 0,0-1 1 0 0,1 1-1 0 0,-1-1 0 0 0,-1-1 0 0 0,2 1-119 0 0,1 1 1 0 0,-1 0-1 0 0,1-1 0 0 0,-1 1 0 0 0,1 0 1 0 0,-1-1-1 0 0,1 1 0 0 0,0-1 0 0 0,-1 1 0 0 0,1-1 1 0 0,0 1-1 0 0,0-1 0 0 0,0 1 0 0 0,0-1 1 0 0,1 1-1 0 0,-1-1 0 0 0,0 1 0 0 0,0 0 0 0 0,2-3 1 0 0,2-4-2042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39 352 0 0,'0'0'6496'0'0,"-18"-5"-6355"0"0,-4-4-93 0 0,12 4 7 0 0,-1 1-1 0 0,1 0 1 0 0,-1 1-1 0 0,0 1 1 0 0,-18-3-1 0 0,24 4 94 0 0,1 1 0 0 0,-1-1 0 0 0,0 1 1 0 0,0 0-1 0 0,1 1 0 0 0,-1-1 0 0 0,-7 3 0 0 0,11-3-122 0 0,0 0-1 0 0,0 1 1 0 0,0-1-1 0 0,0 0 1 0 0,0 1 0 0 0,0-1-1 0 0,1 1 1 0 0,-1 0-1 0 0,0-1 1 0 0,0 1 0 0 0,1 0-1 0 0,-1-1 1 0 0,0 1 0 0 0,1 0-1 0 0,-1 0 1 0 0,0 0-1 0 0,1-1 1 0 0,-1 1 0 0 0,1 0-1 0 0,0 0 1 0 0,-1 0-1 0 0,1 0 1 0 0,0 0 0 0 0,-1 0-1 0 0,1 0 1 0 0,0 0-1 0 0,0 0 1 0 0,0 0 0 0 0,0 0-1 0 0,0 0 1 0 0,0 0-1 0 0,0 0 1 0 0,0 0 0 0 0,0 0-1 0 0,1 0 1 0 0,-1 0-1 0 0,0 0 1 0 0,1 0 0 0 0,-1 0-1 0 0,1 0 1 0 0,-1 0-1 0 0,1 1 1 0 0,5 6 2 0 0,1 1 1 0 0,-1-1-1 0 0,1-1 0 0 0,0 1 0 0 0,1-1 1 0 0,0-1-1 0 0,0 1 0 0 0,12 7 0 0 0,19 16 1 0 0,-28-20 34 0 0,-1 0 0 0 0,0 1 0 0 0,9 13-1 0 0,-17-22-59 0 0,0 1 0 0 0,0-1 0 0 0,-1 1-1 0 0,1 0 1 0 0,-1 0 0 0 0,0-1 0 0 0,0 1 0 0 0,1 0-1 0 0,-2 0 1 0 0,1 0 0 0 0,0 0 0 0 0,-1 1-1 0 0,1-1 1 0 0,-1 0 0 0 0,0 0 0 0 0,0 0-1 0 0,0 0 1 0 0,-1 0 0 0 0,1 1 0 0 0,-1-1 0 0 0,-1 3-1 0 0,1-4-34 0 0,0-1 1 0 0,-1 0-1 0 0,1 1 0 0 0,-1-1 0 0 0,1 0 0 0 0,-1 0 0 0 0,1 0 0 0 0,-1 0 0 0 0,0 0 0 0 0,0 0 0 0 0,1-1 0 0 0,-1 1 1 0 0,0-1-1 0 0,0 1 0 0 0,0-1 0 0 0,0 1 0 0 0,0-1 0 0 0,1 0 0 0 0,-1 0 0 0 0,0 0 0 0 0,0 0 0 0 0,-3-1 0 0 0,-1 1-79 0 0,1 0-1 0 0,0-1 1 0 0,0 0-1 0 0,0 0 1 0 0,0 0-1 0 0,0 0 1 0 0,-6-3-1 0 0,9 3-176 0 0,0 0-1 0 0,1 0 1 0 0,-1 0-1 0 0,1 0 1 0 0,-1 0 0 0 0,1 0-1 0 0,-1 0 1 0 0,1-1-1 0 0,-1 1 1 0 0,1-1-1 0 0,0 1 1 0 0,0-1-1 0 0,0 1 1 0 0,0-1-1 0 0,0 0 1 0 0,0 1-1 0 0,0-1 1 0 0,1 0-1 0 0,-2-3 1 0 0,1-3-2222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3924 0 0,'0'0'4071'0'0,"-17"2"-3902"0"0,-87 9 412 0 0,94-9-491 0 0,0 0-1 0 0,1 1 1 0 0,-1-1 0 0 0,1 2 0 0 0,-15 7 0 0 0,21-10-49 0 0,0 0 0 0 0,1 1 0 0 0,0-1 0 0 0,-1 1 0 0 0,1 0 0 0 0,0-1 0 0 0,-1 1 0 0 0,1 0 0 0 0,0 1 0 0 0,0-1 1 0 0,1 0-1 0 0,-1 0 0 0 0,0 1 0 0 0,1-1 0 0 0,0 1 0 0 0,-1-1 0 0 0,1 1 0 0 0,0 0 0 0 0,0 0 0 0 0,1-1 0 0 0,-1 1 0 0 0,0 0 0 0 0,1 3 0 0 0,-1 20 51 0 0,0-20-100 0 0,0 0-1 0 0,1 0 1 0 0,0-1-1 0 0,0 1 1 0 0,1 0-1 0 0,0 0 1 0 0,0-1-1 0 0,0 1 1 0 0,0 0-1 0 0,1-1 1 0 0,0 1-1 0 0,0-1 1 0 0,6 9-1 0 0,-6-9-226 0 0,1 0 0 0 0,0-1 0 0 0,0 1 0 0 0,0-1 1 0 0,1 0-1 0 0,-1 0 0 0 0,1 0 0 0 0,0 0 0 0 0,0-1 0 0 0,1 1 0 0 0,-1-1 0 0 0,1 0 0 0 0,-1-1 1 0 0,1 1-1 0 0,0-1 0 0 0,0 0 0 0 0,0 0 0 0 0,1 0 0 0 0,-1-1 0 0 0,8 2 0 0 0,3 0-1506 0 0,0 1-519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9 3748 0 0,'0'0'6228'0'0,"-106"0"-6228"0"0,96 0-96 0 0,-1 0 8 0 0,0-4-160 0 0,1 0-944 0 0,4 4-1080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2772 0 0,'0'0'8048'0'0,"-4"16"-7623"0"0,-8 47 195 0 0,2 0 0 0 0,-1 69 0 0 0,9-110-1262 0 0,0 18-1736 0 0,7-20-3928 0 0,-1-16 3131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37 309 2968 0 0,'0'0'4968'0'0,"0"-15"-4496"0"0,1-2-352 0 0,0-1 142 0 0,0 0-1 0 0,-1 0 1 0 0,-1 1-1 0 0,-6-33 1 0 0,-1 13 145 0 0,7 28-317 0 0,-1 0 1 0 0,0 0 0 0 0,0 0-1 0 0,-1 1 1 0 0,0-1 0 0 0,-8-14 1955 0 0,11 28-2130 0 0,0 0 0 0 0,1 0-1 0 0,-1 0 1 0 0,1 0 0 0 0,0 1 0 0 0,0-1 0 0 0,1-1-1 0 0,0 1 1 0 0,0 0 0 0 0,0 0 0 0 0,0-1 0 0 0,1 1-1 0 0,-1-1 1 0 0,1 1 0 0 0,0-1 0 0 0,1 0 0 0 0,-1 0-1 0 0,8 6 1 0 0,-6-5 71 0 0,0-1 0 0 0,0 0-1 0 0,0 0 1 0 0,1 0 0 0 0,-1-1-1 0 0,1 0 1 0 0,0 0 0 0 0,0 0-1 0 0,0-1 1 0 0,0 1 0 0 0,1-1-1 0 0,-1-1 1 0 0,0 1 0 0 0,9-1 0 0 0,-12-1-20 0 0,0-1 0 0 0,0 0 0 0 0,-1 0 0 0 0,1 0 1 0 0,0-1-1 0 0,-1 1 0 0 0,1-1 0 0 0,-1 0 0 0 0,1 1 1 0 0,-1-1-1 0 0,0 0 0 0 0,0 0 0 0 0,0 0 1 0 0,0-1-1 0 0,0 1 0 0 0,0 0 0 0 0,0-1 0 0 0,-1 1 1 0 0,0-1-1 0 0,1 0 0 0 0,1-5 0 0 0,25-67-103 0 0,-26 69 103 0 0,9-48-49 0 0,-11 53 607 0 0,-1 7-502 0 0,1 0 0 0 0,-1-1 0 0 0,0 1 0 0 0,-1-1 0 0 0,-3 11 0 0 0,4-13-47 0 0,-6 29-70 0 0,1-1 1 0 0,2 1-1 0 0,1 1 0 0 0,2 56 0 0 0,1-87 103 0 0,-1-1-29 0 0,1 0-1 0 0,0 0 1 0 0,0 0-1 0 0,0-1 1 0 0,-1 1 0 0 0,1 0-1 0 0,0 0 1 0 0,0 0 0 0 0,0-1-1 0 0,0 1 1 0 0,1 0-1 0 0,-1 0 1 0 0,0 0 0 0 0,0 0-1 0 0,0-1 1 0 0,1 1-1 0 0,-1 0 1 0 0,0 0 0 0 0,1-1-1 0 0,-1 1 1 0 0,0 0 0 0 0,1-1-1 0 0,-1 1 1 0 0,1 0-1 0 0,-1-1 1 0 0,1 1 0 0 0,0-1-1 0 0,-1 1 1 0 0,2 0-1 0 0,16-12-5277 0 0,-11 5 3583 0 0,3 1-668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3044 0 0,'0'0'6409'0'0,"5"-15"-6191"0"0,1-3-83 0 0,0 0 0 0 0,-2 0 0 0 0,0 0 0 0 0,-1-1 0 0 0,1-28 0 0 0,-5 31-7 0 0,-1 1 0 0 0,0-1-1 0 0,-1 1 1 0 0,-7-23 0 0 0,2 8 4 0 0,8 22-158 0 0,-6-1 1760 0 0,32 38-2516 0 0,-21-24 666 0 0,0-1 0 0 0,1 1 0 0 0,0-1 0 0 0,0-1 0 0 0,0 1 0 0 0,0-1 0 0 0,0 0 0 0 0,1 0 0 0 0,-1-1 1 0 0,1 0-1 0 0,0 0 0 0 0,0-1 0 0 0,0 1 0 0 0,0-2 0 0 0,0 1 0 0 0,0-1 0 0 0,0 0 0 0 0,0 0 0 0 0,10-2 0 0 0,-16 1 72 0 0,1 0 0 0 0,0 1 0 0 0,0-1 0 0 0,0 0 0 0 0,-1 0 0 0 0,1 0 0 0 0,0-1-1 0 0,-1 1 1 0 0,1 0 0 0 0,-1-1 0 0 0,1 1 0 0 0,-1-1 0 0 0,0 1 0 0 0,0-1 0 0 0,1 1 0 0 0,-1-1-1 0 0,0 0 1 0 0,-1 0 0 0 0,1 0 0 0 0,0 1 0 0 0,0-1 0 0 0,-1 0 0 0 0,1 0 0 0 0,-1 0 0 0 0,0 0-1 0 0,1 0 1 0 0,-1 0 0 0 0,0 0 0 0 0,-1-4 0 0 0,1 6 60 0 0,0 0 0 0 0,-1 0 0 0 0,1 0 0 0 0,0 0 0 0 0,0-1 0 0 0,-1 1 0 0 0,1 0-1 0 0,-1 0 1 0 0,1 0 0 0 0,0 0 0 0 0,-1 0 0 0 0,1 0 0 0 0,0 0 0 0 0,-1 0 0 0 0,1 0 0 0 0,0 0 0 0 0,-1 0 0 0 0,1 0 0 0 0,0 0 0 0 0,-1 0 0 0 0,1 0 0 0 0,0 0 0 0 0,-1 0-1 0 0,1 1 1 0 0,0-1 0 0 0,-1 0 0 0 0,1 0 0 0 0,0 0 0 0 0,-1 1 0 0 0,1-1 0 0 0,0 0 0 0 0,-1 0 0 0 0,1 1 0 0 0,0-1 0 0 0,0 0 0 0 0,0 0 0 0 0,-1 1 0 0 0,1-1 0 0 0,0 0-1 0 0,0 1 1 0 0,0-1 0 0 0,-15 13 311 0 0,9-3-300 0 0,1 0 0 0 0,0 0 0 0 0,0 0 0 0 0,1 1 0 0 0,0-1 0 0 0,1 1 1 0 0,1 0-1 0 0,-1 0 0 0 0,2 0 0 0 0,-1 0 0 0 0,2 0 0 0 0,-1 0 0 0 0,2 1 0 0 0,-1-1 0 0 0,5 18 0 0 0,7-1-1199 0 0,11-9-3980 0 0,-17-15 2687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2104 0 0,'0'0'6556'0'0,"4"-12"-6334"0"0,7-25 104 0 0,7-49 0 0 0,-15 51-176 0 0,-3 27-131 0 0,1-1-1 0 0,-1 1 1 0 0,2-1 0 0 0,-1 1 0 0 0,1-1-1 0 0,1 1 1 0 0,-1 0 0 0 0,5-9 0 0 0,-7 17-2 0 0,0-1 0 0 0,1 0 0 0 0,-1 1 0 0 0,1-1 1 0 0,-1 0-1 0 0,1 1 0 0 0,-1-1 0 0 0,1 0 0 0 0,-1 1 1 0 0,1-1-1 0 0,-1 1 0 0 0,1-1 0 0 0,-1 1 0 0 0,1-1 1 0 0,0 1-1 0 0,-1 0 0 0 0,1-1 0 0 0,0 1 0 0 0,0 0 1 0 0,-1-1-1 0 0,1 1 0 0 0,0 0 0 0 0,0 0 1 0 0,-1 0-1 0 0,1 0 0 0 0,0-1 0 0 0,0 1 0 0 0,0 0 1 0 0,-1 1-1 0 0,1-1 0 0 0,0 0 0 0 0,1 0 0 0 0,0 1-22 0 0,0 0-1 0 0,0 1 1 0 0,-1-1-1 0 0,1 0 0 0 0,0 1 1 0 0,-1-1-1 0 0,1 1 1 0 0,-1 0-1 0 0,1-1 0 0 0,-1 1 1 0 0,2 3-1 0 0,2 4-107 0 0,-1-1-1 0 0,0 0 1 0 0,-1 1-1 0 0,5 16 0 0 0,-1 10 143 0 0,3 72 0 0 0,-5-47 9 0 0,-3-57-842 0 0,-9-19 481 0 0,-8 1 279 0 0,0 1 0 0 0,-32-23 0 0 0,19 15-5983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2972 0 0,'0'0'7225'0'0,"-18"2"-7041"0"0,-61 8-73 0 0,68-8-103 0 0,1 1 1 0 0,0-1-1 0 0,0 2 1 0 0,0-1-1 0 0,0 1 0 0 0,1 1 1 0 0,0 0-1 0 0,-1 0 1 0 0,2 1-1 0 0,-1 0 0 0 0,1 0 1 0 0,0 1-1 0 0,0 0 1 0 0,1 1-1 0 0,-1 0 1 0 0,2 0-1 0 0,-10 13 0 0 0,14-18-16 0 0,0-1-1 0 0,0 1 1 0 0,1-1-1 0 0,-1 1 1 0 0,0 0 0 0 0,1 0-1 0 0,0 0 1 0 0,0-1-1 0 0,0 1 1 0 0,0 0-1 0 0,0 1 1 0 0,0-1-1 0 0,1 0 1 0 0,0 0-1 0 0,-1 0 1 0 0,1 0-1 0 0,0 0 1 0 0,0 0-1 0 0,1 1 1 0 0,0 3-1 0 0,1-4-25 0 0,-1 0-1 0 0,1 0 0 0 0,0 0 1 0 0,0 0-1 0 0,0-1 0 0 0,0 1 1 0 0,0-1-1 0 0,0 1 0 0 0,1-1 0 0 0,-1 0 1 0 0,1 0-1 0 0,0 0 0 0 0,0 0 1 0 0,0-1-1 0 0,6 4 0 0 0,4 0-107 0 0,2 0 0 0 0,-1-1 0 0 0,0-1-1 0 0,1 0 1 0 0,0 0 0 0 0,0-2 0 0 0,15 0 0 0 0,-18 0 101 0 0,-8-1 0 0 0,1 0-1 0 0,0 0 1 0 0,0 0 0 0 0,0-1 0 0 0,-1 1 0 0 0,10-3-1 0 0,-14 2 31 0 0,1 1-1 0 0,0-1 1 0 0,0 1-1 0 0,0-1 1 0 0,0 0-1 0 0,0 1 1 0 0,-1-1-1 0 0,1 0 1 0 0,0 0-1 0 0,-1 1 1 0 0,1-1-1 0 0,0 0 1 0 0,-1 0-1 0 0,1 0 1 0 0,-1 0-1 0 0,1 0 1 0 0,-1 0-1 0 0,0 0 1 0 0,1 0-1 0 0,-1 0 1 0 0,0 0-1 0 0,0 0 1 0 0,0 0-1 0 0,0 0 1 0 0,0 0-1 0 0,0 0 0 0 0,0 0 1 0 0,0 0-1 0 0,0 0 1 0 0,0 0-1 0 0,0 0 1 0 0,-1 0-1 0 0,1 0 1 0 0,0 0-1 0 0,-1 0 1 0 0,0-2-1 0 0,-1-1 74 0 0,-1 0-1 0 0,1 0 0 0 0,0 0 0 0 0,-1 1 0 0 0,0-1 0 0 0,0 1 1 0 0,0-1-1 0 0,-4-2 0 0 0,-17-21 648 0 0,23 26-667 0 0,0 1 1 0 0,1-1 0 0 0,-1 1 0 0 0,1-1-1 0 0,-1 1 1 0 0,1-1 0 0 0,-1 1 0 0 0,1-1-1 0 0,0 0 1 0 0,-1 1 0 0 0,1-1 0 0 0,0 0 0 0 0,-1 1-1 0 0,1-1 1 0 0,0 0 0 0 0,0 0 0 0 0,0 1-1 0 0,-1-1 1 0 0,1 0 0 0 0,0 0 0 0 0,0 1-1 0 0,0-1 1 0 0,0 0 0 0 0,0 0 0 0 0,1 1-1 0 0,-1-1 1 0 0,0 0 0 0 0,0 0 0 0 0,0 1-1 0 0,1-1 1 0 0,-1 0 0 0 0,0 1 0 0 0,1-1-1 0 0,-1 0 1 0 0,0 1 0 0 0,1-1 0 0 0,-1 1-1 0 0,1-1 1 0 0,-1 0 0 0 0,1 1 0 0 0,-1-1-1 0 0,1 1 1 0 0,0 0 0 0 0,-1-1 0 0 0,1 1-1 0 0,1-1 1 0 0,41-3 980 0 0,-36 4-1487 0 0,49 1-2502 0 0,-34 1-282 0 0,-19-2 1195 0 0,-9 1-282 0 0,-133 3 1092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2892 0 0,'0'0'8720'0'0,"-8"12"-8275"0"0,1-2-384 0 0,-2 2-21 0 0,1-1 0 0 0,0 1 0 0 0,1 1 0 0 0,0-1-1 0 0,1 1 1 0 0,-7 23 0 0 0,11-30-313 0 0,1 1-1 0 0,1-1 1 0 0,-1 1-1 0 0,1-1 1 0 0,1 11-1 0 0,-1-16-70 0 0,0 1 0 0 0,0 0 0 0 0,1 0-1 0 0,-1 0 1 0 0,1-1 0 0 0,-1 1 0 0 0,1 0 0 0 0,0-1-1 0 0,-1 1 1 0 0,1 0 0 0 0,0-1 0 0 0,0 1-1 0 0,0-1 1 0 0,0 1 0 0 0,0-1 0 0 0,1 0 0 0 0,-1 1-1 0 0,0-1 1 0 0,1 0 0 0 0,-1 0 0 0 0,1 0 0 0 0,2 2-1 0 0,7 1-2274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25 1364 0 0,'0'0'8986'0'0,"-19"-5"-8805"0"0,-59-12-48 0 0,75 17-158 0 0,-1-1-1 0 0,0 0 1 0 0,1 1-1 0 0,-1-1 1 0 0,0 1 0 0 0,1 0-1 0 0,-1 1 1 0 0,0-1-1 0 0,1 0 1 0 0,-1 1-1 0 0,0 0 1 0 0,1 0-1 0 0,-1 0 1 0 0,1 0-1 0 0,-1 1 1 0 0,1 0 0 0 0,0-1-1 0 0,0 1 1 0 0,-1 0-1 0 0,1 0 1 0 0,0 1-1 0 0,-3 2 1 0 0,5-3-3 0 0,0-1 1 0 0,0 0-1 0 0,1 1 1 0 0,-1-1 0 0 0,0 1-1 0 0,0-1 1 0 0,1 1-1 0 0,-1-1 1 0 0,1 1-1 0 0,0 0 1 0 0,-1-1-1 0 0,1 1 1 0 0,0 0 0 0 0,0-1-1 0 0,0 1 1 0 0,0 0-1 0 0,0-1 1 0 0,0 1-1 0 0,0-1 1 0 0,1 1-1 0 0,-1 0 1 0 0,1-1-1 0 0,-1 1 1 0 0,1-1 0 0 0,0 1-1 0 0,-1-1 1 0 0,1 1-1 0 0,0-1 1 0 0,0 1-1 0 0,0-1 1 0 0,0 0-1 0 0,0 0 1 0 0,0 1-1 0 0,1-1 1 0 0,-1 0 0 0 0,0 0-1 0 0,0 0 1 0 0,4 1-1 0 0,10 8 48 0 0,0-2-1 0 0,1 0 1 0 0,17 6-1 0 0,-21-10 134 0 0,1 1-1 0 0,-1 1 1 0 0,0 0-1 0 0,-1 1 1 0 0,0 0-1 0 0,15 12 1 0 0,-25-18-120 0 0,0-1-1 0 0,0 1 1 0 0,0 0 0 0 0,0-1 0 0 0,-1 1 0 0 0,1 0 0 0 0,0-1 0 0 0,-1 1 0 0 0,1 0 0 0 0,0 0 0 0 0,-1 0 0 0 0,1-1 0 0 0,-1 1 0 0 0,1 0 0 0 0,-1 0 0 0 0,0 0 0 0 0,1 0 0 0 0,-1 0 0 0 0,0 0 0 0 0,0 0-1 0 0,0 0 1 0 0,1 0 0 0 0,-1 0 0 0 0,0 0 0 0 0,0 0 0 0 0,0 0 0 0 0,-1 0 0 0 0,1 0 0 0 0,0 0 0 0 0,-1 1 0 0 0,0 0-39 0 0,0-1-1 0 0,-1 0 1 0 0,1 1 0 0 0,-1-1-1 0 0,1 0 1 0 0,-1 0 0 0 0,0 0-1 0 0,0 0 1 0 0,1-1 0 0 0,-1 1-1 0 0,0 0 1 0 0,0-1 0 0 0,0 1-1 0 0,-2 0 1 0 0,-13 1-214 0 0,1 0 0 0 0,-28-1-1 0 0,42-1 262 0 0,-44-3-1110 0 0,44 3 758 0 0,-1-1-1 0 0,1 1 0 0 0,0 0 0 0 0,0-1 1 0 0,0 0-1 0 0,-1 1 0 0 0,1-1 1 0 0,0 0-1 0 0,0 0 0 0 0,0 0 0 0 0,0-1 1 0 0,1 1-1 0 0,-1 0 0 0 0,0-1 1 0 0,0 1-1 0 0,1-1 0 0 0,-3-2 0 0 0,3-2-2628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0 264 2736 0 0,'0'0'6673'0'0,"3"-13"-6291"0"0,3-38 311 0 0,1-84 853 0 0,19 164-1210 0 0,-17-11-325 0 0,2-1 1 0 0,0 0-1 0 0,1-1 0 0 0,0-1 1 0 0,1 0-1 0 0,1 0 1 0 0,1-1-1 0 0,0-1 1 0 0,0-1-1 0 0,22 14 1 0 0,-36-26-13 0 0,-1 1 1 0 0,1-1 0 0 0,-1 0 0 0 0,1 0 0 0 0,-1 0-1 0 0,0 0 1 0 0,1 1 0 0 0,-1-1 0 0 0,1 0 0 0 0,-1 0-1 0 0,1 0 1 0 0,-1 0 0 0 0,1 0 0 0 0,-1 0 0 0 0,1 0-1 0 0,-1 0 1 0 0,1 0 0 0 0,-1 0 0 0 0,1-1 0 0 0,-1 1-1 0 0,1 0 1 0 0,-1 0 0 0 0,0 0 0 0 0,1 0 0 0 0,-1-1-1 0 0,1 1 1 0 0,-1 0 0 0 0,1-1 0 0 0,-1 1 0 0 0,0 0-1 0 0,1-1 1 0 0,-1 1 0 0 0,0 0 0 0 0,1-1 0 0 0,-1 0-1 0 0,8-23-114 0 0,-4-29 28 0 0,-4 53 88 0 0,0-18-107 0 0,0-13-190 0 0,0 1 0 0 0,-10-55 0 0 0,8 67-1726 0 0,3 17 1832 0 0,-1 1 0 0 0,0 0 1 0 0,0-1-1 0 0,0 1 0 0 0,0-1 1 0 0,1 1-1 0 0,-1 0 0 0 0,0-1 1 0 0,1 1-1 0 0,-1-1 0 0 0,0 1 1 0 0,0 0-1 0 0,1-1 0 0 0,-1 1 1 0 0,0 0-1 0 0,1 0 0 0 0,-1-1 1 0 0,1 1-1 0 0,-1 0 0 0 0,0 0 1 0 0,1 0-1 0 0,-1-1 0 0 0,1 1 1 0 0,-1 0-1 0 0,1 0 0 0 0,-1 0 1 0 0,1 0-1 0 0,-1 0 0 0 0,0 0 1 0 0,1 0-1 0 0,-1 0 0 0 0,1 0 1 0 0,0 0-1 0 0,8 0-2627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87 241 2756 0 0,'0'0'6803'0'0,"-2"-15"-6452"0"0,-12-187 1051 0 0,13 201-1389 0 0,1 0 1 0 0,0 1 0 0 0,0-1 0 0 0,0 0-1 0 0,0 0 1 0 0,0 0 0 0 0,0 0-1 0 0,0 0 1 0 0,1 1 0 0 0,-1-1 0 0 0,0 0-1 0 0,0 0 1 0 0,1 0 0 0 0,-1 1 0 0 0,0-1-1 0 0,1 0 1 0 0,-1 0 0 0 0,1 1-1 0 0,-1-1 1 0 0,1 0 0 0 0,-1 1 0 0 0,1-1-1 0 0,0 0 1 0 0,-1 1 0 0 0,1-1-1 0 0,0 1 1 0 0,-1-1 0 0 0,1 1 0 0 0,0 0-1 0 0,0-1 1 0 0,-1 1 0 0 0,1 0 0 0 0,0-1-1 0 0,0 1 1 0 0,0 0 0 0 0,0 0-1 0 0,-1 0 1 0 0,1 0 0 0 0,0 0 0 0 0,0-1-1 0 0,0 2 1 0 0,0-1 0 0 0,0 0-1 0 0,-1 0 1 0 0,1 0 0 0 0,0 0 0 0 0,0 0-1 0 0,0 1 1 0 0,-1-1 0 0 0,1 0 0 0 0,0 1-1 0 0,0-1 1 0 0,0 1 0 0 0,2 0-29 0 0,0 1 1 0 0,0-1 0 0 0,0 1-1 0 0,0 0 1 0 0,0 0-1 0 0,-1 0 1 0 0,1 0-1 0 0,-1 0 1 0 0,0 0 0 0 0,1 1-1 0 0,-1-1 1 0 0,0 1-1 0 0,3 5 1 0 0,0 9-183 0 0,1 0-1 0 0,-2 1 1 0 0,-1-1 0 0 0,0 1 0 0 0,0 20-1 0 0,-1-17 31 0 0,1 1-1 0 0,9 38 1 0 0,-16-59 125 0 0,0-1 0 0 0,0 0 0 0 0,0 0 0 0 0,1 0 1 0 0,-1 0-1 0 0,0-1 0 0 0,0 1 0 0 0,0-1 1 0 0,0 0-1 0 0,0 0 0 0 0,-5-2 0 0 0,-65-20 724 0 0,54 17-724 0 0,-14-9-538 0 0,45 14-7135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29 329 3212 0 0,'0'0'6123'0'0,"-2"-11"-5611"0"0,-4-23-104 0 0,-1 6-176 0 0,2 0 0 0 0,1-1 0 0 0,1 0 0 0 0,2 1 0 0 0,3-52 0 0 0,-1 77-216 0 0,0-1-1 0 0,1 1 1 0 0,0-1 0 0 0,-1 1-1 0 0,1 0 1 0 0,0-1 0 0 0,0 1 0 0 0,1 0-1 0 0,-1 0 1 0 0,1 1 0 0 0,-1-1-1 0 0,1 0 1 0 0,0 1 0 0 0,0 0-1 0 0,0 0 1 0 0,0 0 0 0 0,1 0 0 0 0,-1 0-1 0 0,0 0 1 0 0,1 1 0 0 0,-1 0-1 0 0,1 0 1 0 0,0 0 0 0 0,-1 0-1 0 0,1 0 1 0 0,0 1 0 0 0,0-1 0 0 0,-1 1-1 0 0,1 0 1 0 0,0 0 0 0 0,0 1-1 0 0,-1-1 1 0 0,1 1 0 0 0,0 0-1 0 0,-1 0 1 0 0,1 0 0 0 0,0 0 0 0 0,-1 1-1 0 0,5 1 1 0 0,-7-1-62 0 0,1-1-1 0 0,-1 0 1 0 0,1 1 0 0 0,-1-1-1 0 0,1 1 1 0 0,-1-1 0 0 0,0 1-1 0 0,0 0 1 0 0,0-1 0 0 0,0 1-1 0 0,0 0 1 0 0,0 0 0 0 0,0 0-1 0 0,-1 0 1 0 0,1 0 0 0 0,-1 0-1 0 0,1 0 1 0 0,-1 0 0 0 0,0 0-1 0 0,0 0 1 0 0,0 0 0 0 0,0 0-1 0 0,0 0 1 0 0,0 0-1 0 0,-1 0 1 0 0,1 0 0 0 0,0 0-1 0 0,-1-1 1 0 0,0 1 0 0 0,1 0-1 0 0,-1 0 1 0 0,0 0 0 0 0,0 0-1 0 0,0-1 1 0 0,0 1 0 0 0,-1 0-1 0 0,1-1 1 0 0,0 1 0 0 0,-1-1-1 0 0,1 1 1 0 0,-1-1 0 0 0,1 0-1 0 0,-1 0 1 0 0,0 0 0 0 0,1 1-1 0 0,-1-2 1 0 0,-3 3 0 0 0,-9 0-188 0 0,0 3 891 0 0,11 18 203 0 0,5-19-825 0 0,1 0 0 0 0,0 0-1 0 0,0-1 1 0 0,0 0-1 0 0,0 1 1 0 0,0-1-1 0 0,1 0 1 0 0,0-1 0 0 0,0 1-1 0 0,0 0 1 0 0,0-1-1 0 0,1 0 1 0 0,5 3 0 0 0,21 19 358 0 0,-17-12-307 0 0,-12-12-114 0 0,0 1-1 0 0,0 0 0 0 0,0 0 0 0 0,0-1 1 0 0,0 1-1 0 0,0 0 0 0 0,0 1 1 0 0,-1-1-1 0 0,1 0 0 0 0,-1 0 1 0 0,1 1-1 0 0,-1-1 0 0 0,0 1 0 0 0,0-1 1 0 0,0 1-1 0 0,1 4 0 0 0,1 0-640 0 0,4 0-5916 0 0,-1-7 3685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2632 0 0,'0'0'8986'0'0,"-3"15"-8686"0"0,1-5-274 0 0,-5 17-79 0 0,2 1-1 0 0,1-1 1 0 0,-1 31 0 0 0,5-47-87 0 0,-1-7-211 0 0,1 1 0 0 0,0 0 1 0 0,1-1-1 0 0,-1 1 0 0 0,1-1 1 0 0,0 1-1 0 0,1 4 1 0 0,-1-6-163 0 0,0-1 1 0 0,1 0 0 0 0,-1 0 0 0 0,0 0 0 0 0,1 0 0 0 0,-1 0 0 0 0,1 0 0 0 0,0 0 0 0 0,0 0 0 0 0,2 1 0 0 0,10 6-2149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4 269 664 0 0,'0'0'3033'0'0,"0"-14"-2901"0"0,-1-23 14 0 0,-1 5 699 0 0,2 0 0 0 0,0 0 0 0 0,3 0 0 0 0,7-43-1 0 0,-10 74-758 0 0,1 1-1 0 0,-1-1 0 0 0,0 0 1 0 0,0 0-1 0 0,1 0 0 0 0,-1 1 1 0 0,1-1-1 0 0,-1 0 0 0 0,1 1 1 0 0,-1-1-1 0 0,1 0 0 0 0,-1 1 1 0 0,1-1-1 0 0,0 1 0 0 0,-1-1 1 0 0,1 1-1 0 0,0-1 0 0 0,-1 1 1 0 0,1-1-1 0 0,0 1 1 0 0,0 0-1 0 0,-1-1 0 0 0,1 1 1 0 0,0 0-1 0 0,0 0 0 0 0,0-1 1 0 0,1 1-1 0 0,25 7 256 0 0,-23-4-422 0 0,1-1 0 0 0,-1 1 0 0 0,0 0 0 0 0,0 0 0 0 0,0 1 1 0 0,0-1-1 0 0,-1 1 0 0 0,1 0 0 0 0,-1 0 0 0 0,4 6 0 0 0,-2 3 55 0 0,-1 1 0 0 0,-1 0 0 0 0,0 0 0 0 0,-1 0-1 0 0,0 0 1 0 0,-2 0 0 0 0,1 0 0 0 0,-2 1 0 0 0,0-1 0 0 0,0 0 0 0 0,-1 0 0 0 0,-7 21 0 0 0,7-13-110 0 0,10-16-2031 0 0,-6-6 1682 0 0,1-1 0 0 0,-1 0 1 0 0,1 1-1 0 0,-1-1 0 0 0,1-1 1 0 0,-1 1-1 0 0,0 0 0 0 0,1-1 0 0 0,-1 1 1 0 0,0-1-1 0 0,3-2 0 0 0,0 0-948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4 640 0 0,'0'0'7985'0'0,"-15"-1"-7200"0"0,1 0-658 0 0,1 0 0 0 0,-1 1-1 0 0,0 0 1 0 0,0 1 0 0 0,1 1 0 0 0,-1 0 0 0 0,1 1 0 0 0,-17 5-1 0 0,20-4-206 0 0,-1 0-1 0 0,1-1 0 0 0,-1 0 1 0 0,-14 2-1 0 0,-2-8-4338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33 136 440 0 0,'0'0'2506'0'0,"-32"25"-949"0"0,66-30 929 0 0,37-14-3850 0 0,-54 15 1567 0 0,78-12-249 0 0,-25 6 99 0 0,2 0-350 0 0,20-5 110 0 0,-79 13 65 0 0,-1 0 0 0 0,1 1-1 0 0,-1 0 1 0 0,25 3-1 0 0,-25-1 138 0 0,0-1 0 0 0,1 0 0 0 0,-1-1 0 0 0,22-3 0 0 0,-19 1 9 0 0,1 1 0 0 0,0 0 0 0 0,-1 2 0 0 0,23 1 1 0 0,-5 0 166 0 0,536-1 2486 0 0,-217-5-2267 0 0,-216 1-403 0 0,242-4 20 0 0,-23 3 191 0 0,-288 7-246 0 0,-32-1-47 0 0,1-1 1 0 0,49-6-1 0 0,-28 0 159 0 0,95 1-1 0 0,21-1-118 0 0,193-7 234 0 0,-333 13-187 0 0,419-13 1054 0 0,133 13 1207 0 0,-395 4-1472 0 0,-189-4-658 0 0,0 0-81 0 0,2 0-49 0 0,-2 0-21 0 0,-17 0-10739 0 0,32 0 8588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50 26 1664 0 0,'0'0'5189'0'0,"-3"4"-4894"0"0,0 2-201 0 0,-12 13 457 0 0,14-18-442 0 0,-17-1 751 0 0,18 0-860 0 0,0 0 1 0 0,-1 0-1 0 0,1 0 0 0 0,0 0 1 0 0,-1 0-1 0 0,1 0 1 0 0,0 0-1 0 0,0 0 0 0 0,-1 0 1 0 0,1 0-1 0 0,0 0 0 0 0,-1 0 1 0 0,1 0-1 0 0,0 0 0 0 0,-1 0 1 0 0,1 0-1 0 0,0 0 0 0 0,0 0 1 0 0,-1 0-1 0 0,1 0 0 0 0,0 1 1 0 0,0-1-1 0 0,-1 0 1 0 0,1 0-1 0 0,0 0 0 0 0,0 0 1 0 0,-1 1-1 0 0,1-1 0 0 0,0 0 1 0 0,0 0-1 0 0,0 1 0 0 0,-1-1 1 0 0,1 0-1 0 0,0 0 0 0 0,0 1 1 0 0,0-1-1 0 0,0 0 0 0 0,0 0 1 0 0,0 1-1 0 0,0-1 1 0 0,-1 0-1 0 0,1 1 0 0 0,0-1 1 0 0,0 0-1 0 0,0 0 0 0 0,0 1 1 0 0,0-1-1 0 0,0 0 0 0 0,0 1 1 0 0,0-1-1 0 0,1 0 0 0 0,-1 0 1 0 0,0 1-1 0 0,0-1 0 0 0,0 0 1 0 0,0 1-1 0 0,0-1 1 0 0,0 0-1 0 0,1 0 0 0 0,-1 1 1 0 0,0-1-1 0 0,0 0 0 0 0,1 1 1 0 0,2 0-28 0 0,0-1 0 0 0,0 1-1 0 0,1 0 1 0 0,-1-1 0 0 0,0 0 0 0 0,1 0 0 0 0,-1 0 0 0 0,0 0 0 0 0,1-1 0 0 0,-1 1 0 0 0,0-1 0 0 0,5-1 0 0 0,13-1 12 0 0,165-14 114 0 0,95 17-253 0 0,-111-13 283 0 0,-86 1-58 0 0,88-1 166 0 0,18 5-66 0 0,310 8-226 0 0,-347 4 1178 0 0,-152-4-1102 0 0,6 4-1120 0 0,0 0-3044 0 0,-21-8-675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1 596 0 0,'0'0'6243'0'0,"2"8"-2025"0"0,2 31-4506 0 0,-4 14 227 0 0,2-14 54 0 0,-3-1 0 0 0,-10 77 0 0 0,7-89 54 0 0,1 0 0 0 0,2 1 0 0 0,2 38 0 0 0,0-3-226 0 0,-1-61 258 0 0,0 0 13 0 0,0 2-39 0 0,-1 1-67 0 0,-2 10 882 0 0,2-23-1464 0 0,-1 3 612 0 0,1 0 1 0 0,-1 1-1 0 0,0-1 0 0 0,-1 1 1 0 0,1-1-1 0 0,-6-8 1 0 0,1 2 87 0 0,0-2-102 0 0,0 0-1 0 0,0 1 1 0 0,-1 1-1 0 0,-1-1 1 0 0,-1 1-1 0 0,1 0 1 0 0,-2 1-1 0 0,-11-10 1 0 0,22 21 24 0 0,0 0 0 0 0,0 0 0 0 0,0 0 0 0 0,0 0 0 0 0,0 1 1 0 0,0-1-1 0 0,0 0 0 0 0,0 0 0 0 0,0 0 0 0 0,0 0 0 0 0,0 1 0 0 0,0-1 0 0 0,0 0 0 0 0,0 0 0 0 0,0 0 1 0 0,-1 0-1 0 0,1 1 0 0 0,0-1 0 0 0,0 0 0 0 0,0 0 0 0 0,0 0 0 0 0,0 0 0 0 0,0 0 0 0 0,0 0 0 0 0,0 1 0 0 0,-1-1 1 0 0,1 0-1 0 0,0 0 0 0 0,0 0 0 0 0,0 0 0 0 0,0 0 0 0 0,0 0 0 0 0,0 0 0 0 0,-1 0 0 0 0,1 0 0 0 0,0 0 1 0 0,0 0-1 0 0,0 0 0 0 0,0 0 0 0 0,-1 0 0 0 0,1 0 0 0 0,0 0 0 0 0,0 0 0 0 0,0 0 0 0 0,0 0 0 0 0,-1 0 0 0 0,1 0 1 0 0,0 0-1 0 0,0 0 0 0 0,0 0 0 0 0,0 0 0 0 0,0 0 0 0 0,-1 0 0 0 0,1 0 0 0 0,0 0 0 0 0,0 0 0 0 0,0 0 1 0 0,0 0-1 0 0,0 0 0 0 0,0-1 0 0 0,-1 1 0 0 0,1 0 0 0 0,0 0 0 0 0,0 0 0 0 0,6 24 193 0 0,21 28-396 0 0,-22-46 172 0 0,-1-1-1 0 0,1 0 1 0 0,-2 1-1 0 0,1 0 1 0 0,0 0 0 0 0,-1 0-1 0 0,0 0 1 0 0,3 13-1 0 0,0-11 18 0 0,-5-5-22 0 0,0 0 1 0 0,1 0-1 0 0,-1 0 1 0 0,1 0 0 0 0,0 0-1 0 0,0-1 1 0 0,0 1-1 0 0,5 4 1 0 0,-6-7-70 0 0,20-47-391 0 0,-19 44 489 0 0,0-1 1 0 0,0 1-1 0 0,0-1 1 0 0,0 1-1 0 0,1 0 1 0 0,-1 0-1 0 0,1 0 1 0 0,0 1-1 0 0,0-1 1 0 0,0 1-1 0 0,7-5 0 0 0,38-24-330 0 0,-20 18-4867 0 0,-19 12 84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1 992 0 0,'0'0'8483'0'0,"2"8"-3162"0"0,6 30-5517 0 0,-6-24 26 0 0,0 1 0 0 0,-1-1 0 0 0,-1 1 0 0 0,-2 24-1 0 0,0 3-484 0 0,-9 13-87 0 0,11-54 660 0 0,59 3-636 0 0,67-4 186 0 0,-125 0 372 0 0,-2-5-257 0 0,0 0 379 0 0,1 0 0 0 0,-1-1 0 0 0,1 1 0 0 0,0 0 1 0 0,1 0-1 0 0,0-6 0 0 0,0-1 76 0 0,-1-1-11 0 0,-1-1 26 0 0,1 0 0 0 0,1-1 0 0 0,1 1 0 0 0,4-23 0 0 0,-4 32-34 0 0,-1 0 0 0 0,1 1 0 0 0,0-1 0 0 0,1 1 0 0 0,-1 0 0 0 0,1-1 0 0 0,0 1 0 0 0,0 0 0 0 0,0 1 0 0 0,0-1 0 0 0,1 0 0 0 0,-1 1 0 0 0,1 0 0 0 0,0 0 0 0 0,0 0 0 0 0,0 0 0 0 0,6-2 0 0 0,-8 4-47 0 0,-1 0 0 0 0,1 0 0 0 0,-1 1 0 0 0,1-1 0 0 0,-1 0 0 0 0,1 1-1 0 0,0-1 1 0 0,0 1 0 0 0,-1 0 0 0 0,1-1 0 0 0,0 1 0 0 0,0 0 0 0 0,-1 0 0 0 0,1 0 0 0 0,2 1 0 0 0,-3-1 6 0 0,0 0 0 0 0,0 1 1 0 0,-1-1-1 0 0,1 1 0 0 0,0-1 1 0 0,0 1-1 0 0,-1-1 0 0 0,1 1 0 0 0,0 0 1 0 0,-1-1-1 0 0,1 1 0 0 0,0 0 1 0 0,-1-1-1 0 0,1 1 0 0 0,-1 0 0 0 0,1 0 1 0 0,-1 0-1 0 0,0-1 0 0 0,1 1 1 0 0,-1 0-1 0 0,1 1 0 0 0,0 6-84 0 0,0 0 0 0 0,0 0 0 0 0,-1 0 0 0 0,0 0-1 0 0,-1 13 1 0 0,-1 3 119 0 0,2 128-621 0 0,1-153-147 0 0,0 1 656 0 0,0 0 1 0 0,0 0-1 0 0,0 0 0 0 0,0 0 1 0 0,0 0-1 0 0,0-1 0 0 0,0 1 1 0 0,0 0-1 0 0,0-1 1 0 0,0 1-1 0 0,0-1 0 0 0,0 1 1 0 0,-1-1-1 0 0,1 0 0 0 0,0 1 1 0 0,0-1-1 0 0,-1 0 0 0 0,1 1 1 0 0,0-1-1 0 0,-1 0 1 0 0,1 0-1 0 0,-1 1 0 0 0,2-3 1 0 0,-3 0 276 0 0,0 0 1 0 0,0 0-1 0 0,0 0 1 0 0,0 0-1 0 0,0 0 1 0 0,0 0-1 0 0,-1 0 1 0 0,0 0 0 0 0,1 0-1 0 0,-1 1 1 0 0,0-1-1 0 0,0 1 1 0 0,-1-1-1 0 0,1 1 1 0 0,0 0-1 0 0,-1 0 1 0 0,0 0-1 0 0,1 0 1 0 0,-1 0-1 0 0,0 1 1 0 0,0-1 0 0 0,-5-1-1 0 0,0-1-120 0 0,-1 1 0 0 0,1 0 0 0 0,-1 0 0 0 0,1 0 0 0 0,-1 1 0 0 0,0 1 0 0 0,-14-1 0 0 0,23 2-112 0 0,-1 0-1 0 0,1 0 0 0 0,0 0 0 0 0,0 0 1 0 0,0 0-1 0 0,-1 0 0 0 0,1 0 0 0 0,0 0 0 0 0,0 0 1 0 0,-1 0-1 0 0,1 0 0 0 0,0 0 0 0 0,0 0 1 0 0,0 0-1 0 0,-1 1 0 0 0,1-1 0 0 0,0 0 1 0 0,0 0-1 0 0,0 0 0 0 0,-1 0 0 0 0,1 0 1 0 0,0 1-1 0 0,0-1 0 0 0,0 0 0 0 0,0 0 1 0 0,0 0-1 0 0,0 1 0 0 0,0-1 0 0 0,-1 0 0 0 0,1 0 1 0 0,0 1-1 0 0,0-1 0 0 0,0 0 0 0 0,0 0 1 0 0,0 0-1 0 0,0 1 0 0 0,0-1 0 0 0,0 0 1 0 0,0 0-1 0 0,0 1 0 0 0,0-1 0 0 0,0 0 1 0 0,0 0-1 0 0,0 1 0 0 0,1-1 0 0 0,-1 1-158 0 0,0 7-2662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1 120 0 0,'0'0'7929'0'0,"-13"1"-7631"0"0,-42 6 52 0 0,54-7-339 0 0,0 0 1 0 0,0 1 0 0 0,0-1-1 0 0,0 1 1 0 0,0-1 0 0 0,0 1-1 0 0,0-1 1 0 0,1 1 0 0 0,-1-1-1 0 0,0 1 1 0 0,0 0 0 0 0,0-1-1 0 0,0 1 1 0 0,1 0-1 0 0,-1 0 1 0 0,0 0 0 0 0,1-1-1 0 0,-1 1 1 0 0,1 0 0 0 0,-1 0-1 0 0,1 0 1 0 0,-1 0 0 0 0,1 0-1 0 0,0 0 1 0 0,-1 0-1 0 0,1 0 1 0 0,0 0 0 0 0,0 0-1 0 0,0 0 1 0 0,0 1 0 0 0,0-1-1 0 0,0 0 1 0 0,0 1 0 0 0,8 29-190 0 0,30 18 903 0 0,7 10 137 0 0,-42-55-756 0 0,-1 0 0 0 0,0-1-1 0 0,-1 1 1 0 0,1 0 0 0 0,0 0-1 0 0,-1 0 1 0 0,0 1 0 0 0,0-1 0 0 0,-1 0-1 0 0,1 0 1 0 0,-1 1 0 0 0,1-1 0 0 0,-2 8-1 0 0,0-11-128 0 0,0 1 0 0 0,1-1 0 0 0,-1 0 0 0 0,0 0-1 0 0,0 1 1 0 0,0-1 0 0 0,-1 0 0 0 0,1 0 0 0 0,0 0-1 0 0,0 0 1 0 0,-1 0 0 0 0,1 0 0 0 0,0-1 0 0 0,-1 1-1 0 0,1 0 1 0 0,-1-1 0 0 0,1 1 0 0 0,-1-1-1 0 0,1 1 1 0 0,-1-1 0 0 0,1 0 0 0 0,-1 0 0 0 0,1 0-1 0 0,-1 1 1 0 0,0-2 0 0 0,-1 1 0 0 0,-44-3-515 0 0,41 1 204 0 0,0-1 0 0 0,0 1 0 0 0,0-1 1 0 0,1-1-1 0 0,-11-6 0 0 0,15 9 11 0 0,-1-1 1 0 0,1 1-1 0 0,-1 0 0 0 0,1-1 0 0 0,0 1 1 0 0,-1-1-1 0 0,1 0 0 0 0,0 1 1 0 0,0-1-1 0 0,0 0 0 0 0,0 0 0 0 0,1 1 1 0 0,-1-1-1 0 0,0-2 0 0 0,0-3-2159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4836 0 0,'0'0'7417'0'0,"-12"2"-6851"0"0,3 0-541 0 0,0-2-2 0 0,1 1-1 0 0,-1 1 1 0 0,0-1-1 0 0,1 1 1 0 0,0 1-1 0 0,-1 0 1 0 0,1 0 0 0 0,0 0-1 0 0,0 1 1 0 0,-13 9-1 0 0,18-9-25 0 0,0 0 0 0 0,1 0 0 0 0,-1 0 0 0 0,1 1 0 0 0,0-1-1 0 0,0 1 1 0 0,0-1 0 0 0,1 1 0 0 0,-1 0 0 0 0,1-1 0 0 0,0 1-1 0 0,0 6 1 0 0,-2 63-227 0 0,3-64 140 0 0,0-7 57 0 0,-1 1-1 0 0,1 0 1 0 0,1-1 0 0 0,-1 1-1 0 0,1 0 1 0 0,-1 0-1 0 0,1-1 1 0 0,0 1 0 0 0,0-1-1 0 0,1 1 1 0 0,-1-1 0 0 0,1 1-1 0 0,-1-1 1 0 0,1 0-1 0 0,4 5 1 0 0,-4-6-109 0 0,1 0 0 0 0,-1-1 0 0 0,1 1 1 0 0,-1-1-1 0 0,1 1 0 0 0,0-1 0 0 0,0 0 0 0 0,-1 0 0 0 0,1 0 0 0 0,0 0 0 0 0,0-1 0 0 0,0 1 1 0 0,0-1-1 0 0,0 0 0 0 0,0 0 0 0 0,0 0 0 0 0,0 0 0 0 0,0 0 0 0 0,6-2 0 0 0,-2 0-102 0 0,0-1 0 0 0,1 0 0 0 0,-1-1-1 0 0,-1 0 1 0 0,1 0 0 0 0,0 0 0 0 0,-1-1-1 0 0,0 1 1 0 0,0-2 0 0 0,0 1-1 0 0,-1-1 1 0 0,1 0 0 0 0,-2 0 0 0 0,1 0-1 0 0,0 0 1 0 0,-1-1 0 0 0,3-8 0 0 0,-6 15 237 0 0,-1-1 1 0 0,0 1 0 0 0,1-1 0 0 0,-1 0-1 0 0,0 1 1 0 0,1-1 0 0 0,-1 1-1 0 0,0-1 1 0 0,0 0 0 0 0,0 1-1 0 0,1-1 1 0 0,-1 0 0 0 0,0 1 0 0 0,0-1-1 0 0,0 1 1 0 0,0-1 0 0 0,0 0-1 0 0,0 1 1 0 0,0-1 0 0 0,-1 0 0 0 0,1 1-1 0 0,0-1 1 0 0,0 0 0 0 0,0 1-1 0 0,-1-1 1 0 0,1 1 0 0 0,0-1 0 0 0,-1 1-1 0 0,1-1 1 0 0,0 0 0 0 0,-1 0-1 0 0,0 1 51 0 0,1 0 0 0 0,-1 0 0 0 0,1 0 0 0 0,-1 0 0 0 0,1 0 0 0 0,-1 0-1 0 0,1 0 1 0 0,-1 0 0 0 0,1 0 0 0 0,-1 0 0 0 0,1 0 0 0 0,-1 0 0 0 0,1 1-1 0 0,-1-1 1 0 0,1 0 0 0 0,-1 0 0 0 0,1 1 0 0 0,-1-1 0 0 0,1 0 0 0 0,0 0-1 0 0,-1 1 1 0 0,1-1 0 0 0,-1 0 0 0 0,1 1 0 0 0,0-1 0 0 0,-1 1 0 0 0,1-1-1 0 0,0 0 1 0 0,0 1 0 0 0,-1-1 0 0 0,1 1 0 0 0,0-1 0 0 0,0 1 0 0 0,0-1-1 0 0,0 1 1 0 0,-1-1 0 0 0,1 1 0 0 0,-3 5 295 0 0,1 1-1 0 0,0-1 1 0 0,0 1 0 0 0,0-1-1 0 0,1 1 1 0 0,0 0-1 0 0,-1 13 1 0 0,2-18-292 0 0,1 0 1 0 0,-1 0-1 0 0,0 0 0 0 0,1 0 0 0 0,-1 0 1 0 0,1 0-1 0 0,-1 0 0 0 0,1 0 0 0 0,0-1 1 0 0,0 1-1 0 0,0 0 0 0 0,0-1 0 0 0,0 1 1 0 0,0 0-1 0 0,1-1 0 0 0,-1 0 1 0 0,0 1-1 0 0,1-1 0 0 0,-1 0 0 0 0,1 1 1 0 0,-1-1-1 0 0,1 0 0 0 0,0 0 0 0 0,0 0 1 0 0,-1 0-1 0 0,1-1 0 0 0,0 1 0 0 0,0 0 1 0 0,0-1-1 0 0,0 0 0 0 0,0 1 0 0 0,3-1 1 0 0,4 2-11 0 0,1-1 1 0 0,-1 0 0 0 0,1 0-1 0 0,0-1 1 0 0,-1-1-1 0 0,1 0 1 0 0,-1 0 0 0 0,16-4-1 0 0,-22 4-61 0 0,0 0-1 0 0,0 0 0 0 0,0-1 0 0 0,0 1 1 0 0,0-1-1 0 0,-1 0 0 0 0,1 1 1 0 0,-1-1-1 0 0,1 0 0 0 0,-1-1 0 0 0,0 1 1 0 0,0 0-1 0 0,0-1 0 0 0,0 1 0 0 0,0-1 1 0 0,0 1-1 0 0,-1-1 0 0 0,1 0 0 0 0,-1 0 1 0 0,0 0-1 0 0,0 0 0 0 0,0 0 0 0 0,0 0 1 0 0,0 0-1 0 0,-1 0 0 0 0,1 0 1 0 0,-1 0-1 0 0,0-1 0 0 0,0-3 0 0 0,0 4-10 0 0,-1-1 1 0 0,1 1-1 0 0,-1 0 0 0 0,0 0 0 0 0,0-1 0 0 0,0 1 0 0 0,0 0 0 0 0,0 0 0 0 0,-1 0 1 0 0,1 0-1 0 0,-1 0 0 0 0,0 0 0 0 0,0 0 0 0 0,0 0 0 0 0,0 1 0 0 0,0-1 0 0 0,-1 1 1 0 0,1 0-1 0 0,-1 0 0 0 0,0 0 0 0 0,1 0 0 0 0,-5-2 0 0 0,3 1-375 0 0,-1 1 0 0 0,1 0 0 0 0,0 1 1 0 0,-1-1-1 0 0,1 1 0 0 0,-1 0 0 0 0,0 0 0 0 0,1 0 0 0 0,-10 0 0 0 0,-2 1-2502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1 208 4420 0 0,'0'0'4277'0'0,"3"-14"-4069"0"0,3-34 198 0 0,1-72 0 0 0,15 146-458 0 0,-6-10-335 0 0,2 9 533 0 0,2-1 1 0 0,1-1-1 0 0,1-1 1 0 0,0-1-1 0 0,41 30 1 0 0,-60-49-83 0 0,-3-2-66 0 0,0 0-1 0 0,0 0 0 0 0,0 0 1 0 0,1 1-1 0 0,-1-1 0 0 0,0 0 1 0 0,0 0-1 0 0,0 0 1 0 0,0 0-1 0 0,1 0 0 0 0,-1 0 1 0 0,0 0-1 0 0,0 0 0 0 0,0 0 1 0 0,0 0-1 0 0,1 0 0 0 0,-1 0 1 0 0,0 0-1 0 0,0 0 0 0 0,0 0 1 0 0,0 0-1 0 0,1 0 0 0 0,-1 0 1 0 0,0 0-1 0 0,0 0 1 0 0,0 0-1 0 0,0 0 0 0 0,1 0 1 0 0,-1 0-1 0 0,0 0 0 0 0,0 0 1 0 0,0-1-1 0 0,0 1 0 0 0,0 0 1 0 0,1 0-1 0 0,-1 0 0 0 0,0 0 1 0 0,0 0-1 0 0,0 0 0 0 0,0-1 1 0 0,0 1-1 0 0,0 0 1 0 0,0 0-1 0 0,0 0 0 0 0,1 0 1 0 0,-1 0-1 0 0,0-1 0 0 0,0 1 1 0 0,0 0-1 0 0,3-16-127 0 0,-2-23-42 0 0,-1 33 163 0 0,-16-100-269 0 0,10 76-957 0 0,1 2-3016 0 0,5 19 1097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0 420 0 0,'0'0'7880'0'0,"-5"106"-7632"0"0,5-85-104 0 0,0-4-136 0 0,0 0-4 0 0,0 0 20 0 0,-6-4-24 0 0,6-5-88 0 0,0 0-328 0 0,11-8-3880 0 0,-6 0 1064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4404 0 0,'0'0'5326'0'0,"-18"14"-5085"0"0,-54 41-61 0 0,68-52-155 0 0,0 0-1 0 0,0 0 1 0 0,1 0-1 0 0,-1 0 1 0 0,1 0-1 0 0,0 1 1 0 0,0 0-1 0 0,0 0 1 0 0,1-1-1 0 0,-1 1 1 0 0,1 1-1 0 0,0-1 1 0 0,0 0-1 0 0,0 1 1 0 0,1-1-1 0 0,-1 1 1 0 0,1-1-1 0 0,0 1 1 0 0,1-1-1 0 0,-1 1 1 0 0,1 0-1 0 0,0 0 1 0 0,0-1-1 0 0,1 8 1 0 0,0-9-33 0 0,0 0 0 0 0,0 0 0 0 0,0 0 0 0 0,1 0 0 0 0,-1 0 0 0 0,1 0 0 0 0,0-1 0 0 0,-1 1 0 0 0,1 0 0 0 0,0-1 0 0 0,1 0 0 0 0,-1 1 0 0 0,0-1 0 0 0,1 0 0 0 0,-1 0 0 0 0,1 0 0 0 0,0-1 0 0 0,-1 1 0 0 0,1-1 0 0 0,0 1-1 0 0,0-1 1 0 0,0 0 0 0 0,0 0 0 0 0,0 0 0 0 0,0 0 0 0 0,1-1 0 0 0,-1 1 0 0 0,0-1 0 0 0,4 0 0 0 0,0 0-103 0 0,0 0 0 0 0,0 0 0 0 0,0 0 0 0 0,0-1 0 0 0,11-3-1 0 0,-15 2 78 0 0,1 1-1 0 0,-1-1 1 0 0,0 0-1 0 0,0 0 1 0 0,0 0-1 0 0,-1-1 1 0 0,1 1-1 0 0,0-1 1 0 0,-1 1-1 0 0,1-1 1 0 0,-1 0-1 0 0,2-4 1 0 0,0 1-45 0 0,0-1 0 0 0,-1 1 0 0 0,0-1 0 0 0,-1 0 0 0 0,1 0 0 0 0,-1 0 0 0 0,0 0 0 0 0,1-14 0 0 0,9-29-204 0 0,-12 49 295 0 0,0 1-1 0 0,0 0 1 0 0,0 0 0 0 0,0 0-1 0 0,0-1 1 0 0,0 1 0 0 0,0 0 0 0 0,0 0-1 0 0,0 0 1 0 0,0 0 0 0 0,0-1-1 0 0,0 1 1 0 0,1 0 0 0 0,-1 0-1 0 0,0 0 1 0 0,0 0 0 0 0,0-1-1 0 0,0 1 1 0 0,0 0 0 0 0,0 0-1 0 0,0 0 1 0 0,0 0 0 0 0,0 0 0 0 0,1-1-1 0 0,-1 1 1 0 0,0 0 0 0 0,0 0-1 0 0,0 0 1 0 0,0 0 0 0 0,0 0-1 0 0,1 0 1 0 0,-1 0 0 0 0,0 0-1 0 0,0 0 1 0 0,0 0 0 0 0,0-1-1 0 0,1 1 1 0 0,-1 0 0 0 0,0 0 0 0 0,0 0-1 0 0,0 0 1 0 0,1 0 0 0 0,-1 0-1 0 0,0 0 1 0 0,0 0 0 0 0,0 0-1 0 0,0 1 1 0 0,1-1 0 0 0,-1 0-1 0 0,0 0 1 0 0,0 0 0 0 0,0 0-1 0 0,0 0 1 0 0,1 0 0 0 0,4 15 75 0 0,2 31-322 0 0,-6-35 397 0 0,5 94 958 0 0,-6-105-1040 0 0,-42 0-644 0 0,11-8 896 0 0,19 3-1349 0 0,97 18-8005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3220 0 0,'0'0'6816'0'0,"-4"1"-6483"0"0,-26 3-191 0 0,-58 0-1 0 0,87-4-144 0 0,0 0 0 0 0,0 1 0 0 0,0-1-1 0 0,0 0 1 0 0,0 1 0 0 0,0-1 0 0 0,0 1 0 0 0,0-1 0 0 0,0 1 0 0 0,0-1-1 0 0,0 1 1 0 0,0 0 0 0 0,1-1 0 0 0,-1 1 0 0 0,0 0 0 0 0,0 0 0 0 0,1-1-1 0 0,-1 1 1 0 0,0 0 0 0 0,1 0 0 0 0,-1 0 0 0 0,1 0 0 0 0,-1 0 0 0 0,1 0-1 0 0,-1 0 1 0 0,1 0 0 0 0,0 0 0 0 0,0 0 0 0 0,-1 1 0 0 0,1-1 0 0 0,0 0-1 0 0,0 2 1 0 0,-1 53-851 0 0,2-49 852 0 0,-1 1 0 0 0,0-1-1 0 0,0 0 1 0 0,-1 0-1 0 0,-2 13 1 0 0,2-15 19 0 0,-1 1 0 0 0,2-1 1 0 0,-1 0-1 0 0,1 1 0 0 0,-1-1 0 0 0,1 1 0 0 0,1-1 1 0 0,0 8-1 0 0,1 16 166 0 0,-1-28-140 0 0,-1 1 0 0 0,1-1 1 0 0,0 0-1 0 0,-1 0 0 0 0,1 0 0 0 0,0 0 1 0 0,0 0-1 0 0,0 0 0 0 0,0 0 0 0 0,0 0 1 0 0,0-1-1 0 0,0 1 0 0 0,0 0 0 0 0,0-1 1 0 0,0 1-1 0 0,1 0 0 0 0,-1-1 0 0 0,0 0 0 0 0,0 1 1 0 0,1-1-1 0 0,-1 0 0 0 0,0 1 0 0 0,0-1 1 0 0,1 0-1 0 0,-1 0 0 0 0,0 0 0 0 0,1 0 1 0 0,1-1-1 0 0,51 2-736 0 0,-42-2-10 0 0,9-5-958 0 0,-7 0-785 0 0,-5 6 233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34 6908 0 0,'0'0'3364'0'0,"-96"-4"-3504"0"0,91-1-156 0 0,0 1-416 0 0,5-4-328 0 0,-6 4-936 0 0,6-5-536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101 153 6776 0 0,'0'0'2928'0'0,"-90"-89"-2928"0"0,79 72-52 0 0,11-17-1864 0 0,0 22-920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0 648 0 0,'0'0'9839'0'0,"-2"12"-9395"0"0,-17 226 247 0 0,23-217-1460 0 0,-4-21 586 0 0,0 1 0 0 0,1-1-1 0 0,-1 1 1 0 0,0-1 0 0 0,0 1 0 0 0,1-1 0 0 0,-1 1 0 0 0,0-1 0 0 0,1 1 0 0 0,-1-1-1 0 0,0 0 1 0 0,1 1 0 0 0,-1-1 0 0 0,1 1 0 0 0,-1-1 0 0 0,0 0 0 0 0,1 0 0 0 0,-1 1-1 0 0,1-1 1 0 0,-1 0 0 0 0,1 0 0 0 0,-1 1 0 0 0,1-1 0 0 0,-1 0 0 0 0,1 0 0 0 0,-1 0-1 0 0,1 0 1 0 0,0 0 0 0 0,-1 0 0 0 0,1 0 0 0 0,-1 0 0 0 0,1 0 0 0 0,-1 0 0 0 0,1 0-1 0 0,-1 0 1 0 0,1-1 0 0 0,0 1 0 0 0,5-4-2547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75 1504 0 0,'0'0'7295'0'0,"-1"-12"-6856"0"0,-1-36 55 0 0,2 48-484 0 0,0-1 0 0 0,1 0 0 0 0,-1 0 0 0 0,0 1 0 0 0,0-1 0 0 0,1 0 0 0 0,-1 1-1 0 0,0-1 1 0 0,1 0 0 0 0,-1 1 0 0 0,1-1 0 0 0,-1 1 0 0 0,1-1 0 0 0,-1 1 0 0 0,1-1 0 0 0,-1 1 0 0 0,1-1 0 0 0,-1 1 0 0 0,1-1 0 0 0,0 1 0 0 0,-1 0 0 0 0,1-1 0 0 0,0 1-1 0 0,-1 0 1 0 0,1-1 0 0 0,0 1 0 0 0,0 0 0 0 0,-1 0 0 0 0,1 0 0 0 0,0 0 0 0 0,-1 0 0 0 0,1 0 0 0 0,0 0 0 0 0,0 0 0 0 0,-1 0 0 0 0,1 0 0 0 0,0 0 0 0 0,0 0-1 0 0,-1 0 1 0 0,2 1 0 0 0,25 10 162 0 0,-22-5-201 0 0,0 1-1 0 0,0 0 1 0 0,0 0 0 0 0,-1 0 0 0 0,0 1 0 0 0,0-1 0 0 0,-1 1-1 0 0,0 0 1 0 0,0 0 0 0 0,-1 0 0 0 0,0 1 0 0 0,0-1 0 0 0,-1 0-1 0 0,0 1 1 0 0,-1-1 0 0 0,0 1 0 0 0,0-1 0 0 0,-2 15 0 0 0,1-21 10 0 0,0 0 1 0 0,-1 0-1 0 0,1 1 1 0 0,0-1-1 0 0,-1 0 1 0 0,1 0-1 0 0,-1 0 1 0 0,0 0 0 0 0,1-1-1 0 0,-1 1 1 0 0,0 0-1 0 0,0-1 1 0 0,0 1-1 0 0,0-1 1 0 0,-1 0-1 0 0,1 1 1 0 0,0-1-1 0 0,-1 0 1 0 0,1 0-1 0 0,0-1 1 0 0,-1 1-1 0 0,1 0 1 0 0,-1-1 0 0 0,1 0-1 0 0,-1 1 1 0 0,1-1-1 0 0,-1 0 1 0 0,1 0-1 0 0,-5-1 1 0 0,4 1-206 0 0,0 0 1 0 0,0 0-1 0 0,-1 0 0 0 0,1 0 1 0 0,0-1-1 0 0,-1 0 0 0 0,1 1 1 0 0,0-1-1 0 0,0 0 0 0 0,0-1 1 0 0,0 1-1 0 0,0 0 0 0 0,0-1 1 0 0,0 0-1 0 0,0 1 1 0 0,1-1-1 0 0,-1 0 0 0 0,1-1 1 0 0,-1 1-1 0 0,1 0 0 0 0,-3-5 1 0 0,-1-5-1745 0 0,1 3-179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3048 0 0,'0'0'5594'0'0,"-14"3"-5478"0"0,-40 10-9 0 0,49-12-80 0 0,1 0-1 0 0,0 0 1 0 0,0 1 0 0 0,0 0-1 0 0,1 0 1 0 0,-1 0-1 0 0,0 0 1 0 0,1 1-1 0 0,-1-1 1 0 0,1 1-1 0 0,0 0 1 0 0,0 0-1 0 0,0 0 1 0 0,0 0 0 0 0,0 1-1 0 0,1-1 1 0 0,0 1-1 0 0,-1 0 1 0 0,1-1-1 0 0,1 1 1 0 0,-4 8-1 0 0,2 0 156 0 0,1 0-1 0 0,0 0 0 0 0,1 0 0 0 0,0 1 0 0 0,1 17 0 0 0,0-18-46 0 0,0-11-128 0 0,0 1 0 0 0,0 0 1 0 0,0 0-1 0 0,0 0 0 0 0,1-1 1 0 0,-1 1-1 0 0,1 0 0 0 0,-1 0 1 0 0,1-1-1 0 0,-1 1 0 0 0,1 0 1 0 0,0-1-1 0 0,0 1 0 0 0,0-1 1 0 0,0 1-1 0 0,0-1 0 0 0,0 1 1 0 0,1-1-1 0 0,-1 0 0 0 0,0 1 1 0 0,1-1-1 0 0,1 1 0 0 0,0 0-96 0 0,0-1 0 0 0,1 1 0 0 0,-1-1-1 0 0,1 0 1 0 0,-1 0 0 0 0,1 0 0 0 0,0 0-1 0 0,-1-1 1 0 0,1 1 0 0 0,5-1 0 0 0,1 0-773 0 0,1-1 1 0 0,-1 0 0 0 0,1-1 0 0 0,-1 0-1 0 0,0 0 1 0 0,18-8 0 0 0,-11 2-1888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35 158 684 0 0,'0'0'4859'0'0,"-1"-16"-4136"0"0,-10-117 748 0 0,12 124 739 0 0,4 11-994 0 0,15 23-795 0 0,17 37-835 0 0,-36-59 425 0 0,2 1 56 0 0,-1 0 1 0 0,1 0 0 0 0,-2 0 0 0 0,1 1-1 0 0,0-1 1 0 0,-1 1 0 0 0,0-1-1 0 0,0 1 1 0 0,1 6 0 0 0,-43-13-1031 0 0,-11-17 239 0 0,41 14-2281 0 0,113 31-4161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31 2784 0 0,'0'0'4332'0'0,"-106"-26"-4336"0"0,95 22 4 0 0,6 4-4 0 0,0 0-84 0 0,-1 0-328 0 0,6 8-5072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0 121 1392 0 0,'49'27'3431'0'0,"-49"-27"-3337"0"0,1 0 0 0 0,-1 0 0 0 0,1-1 0 0 0,-1 1 0 0 0,1 0-1 0 0,-1 0 1 0 0,1-1 0 0 0,-1 1 0 0 0,1 0 0 0 0,-1-1 0 0 0,1 1-1 0 0,-1 0 1 0 0,0-1 0 0 0,1 1 0 0 0,-1-1 0 0 0,0 1 0 0 0,1 0-1 0 0,-1-1 1 0 0,0 1 0 0 0,0-1 0 0 0,1 1 0 0 0,-1-1 0 0 0,0 0-1 0 0,0 1 1 0 0,0-1 0 0 0,0 1 0 0 0,1-1 0 0 0,-1 1 0 0 0,0-1-1 0 0,0 1 1 0 0,0-1 0 0 0,0 1 0 0 0,-1-2 0 0 0,5-26 686 0 0,-3 22-646 0 0,0-18 292 0 0,2-20-13 0 0,-3 43-391 0 0,0-1 0 0 0,1 1 1 0 0,-1-1-1 0 0,0 1 0 0 0,1-1 0 0 0,-1 1 0 0 0,1-1 0 0 0,0 1 0 0 0,-1 0 0 0 0,1-1 0 0 0,0 1 0 0 0,0 0 1 0 0,0 0-1 0 0,0-1 0 0 0,0 1 0 0 0,0 0 0 0 0,0 0 0 0 0,0 0 0 0 0,0 0 0 0 0,3-1 0 0 0,-3 1-12 0 0,0 1-1 0 0,0 0 1 0 0,0-1-1 0 0,0 1 1 0 0,0 0-1 0 0,0 0 1 0 0,0 0-1 0 0,0-1 1 0 0,0 1-1 0 0,0 0 1 0 0,0 0 0 0 0,0 1-1 0 0,1-1 1 0 0,-1 0-1 0 0,0 0 1 0 0,0 0-1 0 0,0 1 1 0 0,0-1-1 0 0,0 1 1 0 0,0-1-1 0 0,0 1 1 0 0,-1-1-1 0 0,1 1 1 0 0,0-1-1 0 0,0 1 1 0 0,0 0-1 0 0,0 0 1 0 0,1 2-55 0 0,0-1-1 0 0,0 1 1 0 0,0-1 0 0 0,-1 1 0 0 0,1 0-1 0 0,-1 0 1 0 0,0 0 0 0 0,0 0 0 0 0,1 4 0 0 0,0 0-129 0 0,-1 0 0 0 0,0 0 1 0 0,0 0-1 0 0,0 0 0 0 0,-1 0 1 0 0,0 0-1 0 0,-1 0 0 0 0,-1 9 1 0 0,1-14 131 0 0,-1 0 1 0 0,1 1-1 0 0,-1-1 1 0 0,0-1-1 0 0,1 1 1 0 0,-1 0-1 0 0,0 0 1 0 0,0-1-1 0 0,0 1 1 0 0,0-1-1 0 0,0 1 1 0 0,-1-1-1 0 0,1 0 1 0 0,0 0-1 0 0,-1 0 1 0 0,1 0-1 0 0,0 0 1 0 0,-1-1-1 0 0,1 1 1 0 0,-1-1-1 0 0,1 1 1 0 0,-5-1 821 0 0,9 3-540 0 0,0 0 0 0 0,0 1 0 0 0,1-1 0 0 0,-1 0 0 0 0,1 0 0 0 0,0-1-1 0 0,0 1 1 0 0,0-1 0 0 0,0 1 0 0 0,0-1 0 0 0,0 0 0 0 0,1 0 0 0 0,-1 0 0 0 0,1-1 0 0 0,4 2 0 0 0,10 7 112 0 0,-9-4-421 0 0,1 0 0 0 0,0-1 0 0 0,0 0 0 0 0,0 0-1 0 0,1-1 1 0 0,-1-1 0 0 0,14 3 0 0 0,46 0-5488 0 0,-43-6-194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20 0 0,'0'0'11182'0'0,"-3"10"-10928"0"0,-5 15-132 0 0,2 0-1 0 0,-3 28 1 0 0,7-45-209 0 0,1 0 0 0 0,0 1 1 0 0,1-1-1 0 0,0 1 1 0 0,0 0-1 0 0,1-1 0 0 0,0 1 1 0 0,0-1-1 0 0,1 0 1 0 0,0 1-1 0 0,0-1 0 0 0,5 9 1 0 0,-6-16-71 0 0,0 0 0 0 0,0 0-1 0 0,0 0 1 0 0,0 0 0 0 0,0 0 0 0 0,0 0 0 0 0,0 0 0 0 0,0 0 0 0 0,0-1-1 0 0,1 1 1 0 0,-1-1 0 0 0,0 1 0 0 0,1 0 0 0 0,-1-1 0 0 0,2 1 0 0 0,13-5-5150 0 0,-6-4 2434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1836 0 0,'0'0'7865'0'0,"3"5"-7763"0"0,14 19-126 0 0,35 37 1 0 0,-39-48 209 0 0,-1 0 0 0 0,0 1 0 0 0,-1 0 0 0 0,-1 1 0 0 0,0 0 0 0 0,-1 0 0 0 0,0 1 0 0 0,-1 1 0 0 0,6 18 0 0 0,-14-34-194 0 0,0 0 1 0 0,0 0 0 0 0,0 0-1 0 0,1-1 1 0 0,-1 1 0 0 0,0 0-1 0 0,0 0 1 0 0,0 0 0 0 0,0 0-1 0 0,-1 0 1 0 0,1-1 0 0 0,0 1-1 0 0,0 0 1 0 0,0 0 0 0 0,-1 0-1 0 0,1 0 1 0 0,0-1 0 0 0,-1 1-1 0 0,1 0 1 0 0,-1 0-1 0 0,1-1 1 0 0,-1 1 0 0 0,1 0-1 0 0,-1-1 1 0 0,1 1 0 0 0,-1 0-1 0 0,0 0 1 0 0,-27 8-274 0 0,-30-11-59 0 0,57 2 342 0 0,-7-2-227 0 0,1 1 1 0 0,0-1-1 0 0,0 0 1 0 0,0-1-1 0 0,0 0 1 0 0,0 0-1 0 0,1 0 1 0 0,-1-1-1 0 0,1 0 1 0 0,0 0-1 0 0,0-1 1 0 0,1 0-1 0 0,-9-9 1 0 0,12 1-2966 0 0,2 5 880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3332 0 0,'0'0'5813'0'0,"-19"3"-5539"0"0,10-1-259 0 0,-6 0 94 0 0,1 1 0 0 0,-1 0 0 0 0,1 1 0 0 0,0 1 0 0 0,0 0 0 0 0,0 1 0 0 0,1 0 0 0 0,-22 14 0 0 0,32-17-59 0 0,0 0-1 0 0,0 0 1 0 0,0 1 0 0 0,1-1-1 0 0,-1 1 1 0 0,1 0-1 0 0,0 0 1 0 0,0 0-1 0 0,0 0 1 0 0,0 0 0 0 0,1 0-1 0 0,0 0 1 0 0,0 0-1 0 0,-1 6 1 0 0,1-7-54 0 0,1 0-1 0 0,-1 0 1 0 0,1 1 0 0 0,0-1-1 0 0,0 0 1 0 0,0 1 0 0 0,1-1-1 0 0,-1 0 1 0 0,1 0 0 0 0,0 1-1 0 0,-1-1 1 0 0,2 0 0 0 0,-1 0-1 0 0,0 0 1 0 0,1 0 0 0 0,-1 0-1 0 0,1 0 1 0 0,0-1 0 0 0,2 5-1 0 0,2-2-311 0 0,-1 0-1 0 0,1 0 1 0 0,0 0 0 0 0,0-1-1 0 0,0 0 1 0 0,1 0 0 0 0,12 5-1 0 0,33 3-4169 0 0,-32-11 1947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170 166 1704 0 0,'0'0'5732'0'0,"-111"-30"-5552"0"0,95 26-88 0 0,5-5-92 0 0,1 5-44 0 0,-1 0 40 0 0,6 0-72 0 0,-1-1-172 0 0</inkml:trace>
  <inkml:trace contextRef="#ctx0" brushRef="#br0" timeOffset="1">255 1 6072 0 0,'0'0'4721'0'0,"-6"15"-4430"0"0,-19 50-88 0 0,22-57-187 0 0,0 0 1 0 0,1-1-1 0 0,0 2 0 0 0,0-1 0 0 0,1 0 1 0 0,0 0-1 0 0,1 0 0 0 0,0 0 0 0 0,0 1 1 0 0,1-1-1 0 0,3 15 0 0 0,-4-20-135 0 0,1 0 0 0 0,0-1-1 0 0,0 0 1 0 0,0 1 0 0 0,0-1 0 0 0,1 0-1 0 0,-1 1 1 0 0,0-1 0 0 0,1 0 0 0 0,0 0-1 0 0,-1 0 1 0 0,1 0 0 0 0,0 0 0 0 0,0-1 0 0 0,3 3-1 0 0,-3-3-159 0 0,0 0 0 0 0,0 0 0 0 0,1 0 0 0 0,-1-1-1 0 0,1 1 1 0 0,-1-1 0 0 0,1 1 0 0 0,-1-1 0 0 0,1 0 0 0 0,-1 0-1 0 0,1 0 1 0 0,-1 0 0 0 0,1 0 0 0 0,-1-1 0 0 0,1 1 0 0 0,-1-1-1 0 0,0 1 1 0 0,3-2 0 0 0,10-5-2199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1 844 0 0,'0'0'7916'0'0,"-101"25"-7812"0"0,75-20 12 0 0,5-5 0 0 0,-1 0-36 0 0,6 0-80 0 0,-5 0-28 0 0,11 0-320 0 0,-6 0-432 0 0,10 0-312 0 0,1 0-456 0 0,0 0-576 0 0,5 4-744 0 0</inkml:trace>
  <inkml:trace contextRef="#ctx0" brushRef="#br0" timeOffset="1">229 183 4272 0 0,'0'0'4344'0'0,"-111"13"-4252"0"0,89-18 24 0 0,1 1 12 0 0,5-4-76 0 0,0 3-52 0 0,6-3-72 0 0,-1 0-32 0 0,0-1-480 0 0,11 1-364 0 0,-5-1-496 0 0,5 1-496 0 0,0 3-392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4820 0 0,'0'0'4508'0'0,"-21"106"-4428"0"0,10-89 24 0 0,6 4-36 0 0,-1 0-68 0 0,1-4-12 0 0,0 0-4 0 0,-1-4-176 0 0,6-1-508 0 0,0 1-336 0 0,0-5-292 0 0,0 1-560 0 0,6-1-760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4124 0 0,'0'0'2850'0'0,"1"-17"-2511"0"0,9-156 596 0 0,-10 81-902 0 0,0 91 929 0 0,5 22-472 0 0,20 48-942 0 0,-21-55 571 0 0,0 1 0 0 0,1-1 0 0 0,1 0 0 0 0,0 0 0 0 0,1 0 0 0 0,1-1 0 0 0,0 0 0 0 0,0 0 0 0 0,1-1 0 0 0,1-1 0 0 0,17 18 0 0 0,-25-35-201 0 0,0 0 0 0 0,0 0 0 0 0,-1 1 0 0 0,1-1 0 0 0,-1 0 0 0 0,-1-1 0 0 0,1-10 0 0 0,-1-59-637 0 0,0 25-4302 0 0,0 38 2096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1 368 0 0,'0'0'8440'0'0,"-10"88"-7976"0"0,10-62-24 0 0,0-1-156 0 0,-6 1 92 0 0,6-1-28 0 0,0-4-75 0 0,0-4-161 0 0,0 0-112 0 0,0-4-92 0 0,0-5-13 0 0,0-3-435 0 0,0-1-508 0 0,6-4-820 0 0,4 0-940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1 227 696 0 0,'0'0'10484'0'0,"8"-31"-9996"0"0,-3-16-372 0 0,0-88-1 0 0,-5 133-104 0 0,0 2 0 0 0,-1-1 0 0 0,1 1 0 0 0,0 0 0 0 0,0 0 0 0 0,0-1 0 0 0,0 1 1 0 0,0 0-1 0 0,0-1 0 0 0,0 1 0 0 0,0 0 0 0 0,0-1 0 0 0,0 1 0 0 0,0 0 0 0 0,0-1 0 0 0,0 1 0 0 0,0 0 0 0 0,0-1 0 0 0,0 1 0 0 0,0 0 0 0 0,1-1 0 0 0,-1 1 0 0 0,0 0 0 0 0,0-1 0 0 0,0 1 0 0 0,0 0 0 0 0,1 0 0 0 0,-1-1 0 0 0,0 1 0 0 0,0 0 0 0 0,1 0 0 0 0,-1-1 0 0 0,0 1 0 0 0,0 0 0 0 0,1 0 0 0 0,-1 0 0 0 0,0 0 0 0 0,1-1 0 0 0,-1 1 0 0 0,0 0 0 0 0,1 0 0 0 0,-1 0 0 0 0,1 0 0 0 0,13 11-634 0 0,15 30-1124 0 0,-26-36 1703 0 0,5 8-245 0 0,39 51 592 0 0,-44-60-162 0 0,1 0 1 0 0,-1 0 0 0 0,1-1 0 0 0,0 1-1 0 0,0-1 1 0 0,0 0 0 0 0,1 0 0 0 0,-1 0-1 0 0,1-1 1 0 0,-1 1 0 0 0,1-1 0 0 0,5 2-1 0 0,-8-5-168 0 0,-1 1-1 0 0,0 0 1 0 0,0-1-1 0 0,0 1 1 0 0,0-1-1 0 0,0 1 1 0 0,0-1-1 0 0,0 0 1 0 0,0 1-1 0 0,0-1 0 0 0,0 0 1 0 0,0 0-1 0 0,0 0 1 0 0,0 0-1 0 0,0 1 1 0 0,-1-1-1 0 0,1 0 1 0 0,0 0-1 0 0,-1 0 1 0 0,1-1-1 0 0,-1 1 1 0 0,1 0-1 0 0,-1 0 0 0 0,0 0 1 0 0,1 0-1 0 0,-1 0 1 0 0,0-1-1 0 0,0 1 1 0 0,0 0-1 0 0,1-2 1 0 0,5-38-102 0 0,-4-36-71 0 0,-2 98 237 0 0,-1-9 49 0 0,1 0 1 0 0,1 0-1 0 0,0 0 1 0 0,0 0-1 0 0,5 18 1 0 0,-4-25-13 0 0,0-1-1 0 0,0 1 1 0 0,0-1-1 0 0,1 0 1 0 0,0 1-1 0 0,0-1 1 0 0,0 0-1 0 0,0 0 1 0 0,0-1-1 0 0,1 1 1 0 0,0-1 0 0 0,-1 0-1 0 0,1 0 1 0 0,1 0-1 0 0,-1 0 1 0 0,0-1-1 0 0,7 3 1 0 0,-8-3-81 0 0,1 0 1 0 0,0-1-1 0 0,-1 1 0 0 0,1-1 1 0 0,0 0-1 0 0,0 0 1 0 0,0-1-1 0 0,0 1 1 0 0,0-1-1 0 0,0 0 0 0 0,0 0 1 0 0,0 0-1 0 0,0 0 1 0 0,0-1-1 0 0,0 0 1 0 0,0 1-1 0 0,-1-2 0 0 0,1 1 1 0 0,0 0-1 0 0,0-1 1 0 0,-1 1-1 0 0,1-1 0 0 0,-1 0 1 0 0,1-1-1 0 0,-1 1 1 0 0,0 0-1 0 0,0-1 1 0 0,0 0-1 0 0,0 1 0 0 0,-1-1 1 0 0,1 0-1 0 0,-1-1 1 0 0,1 1-1 0 0,-1 0 0 0 0,2-6 1 0 0,-1 4-16 0 0,-1 0 0 0 0,1 0 0 0 0,-1 0 0 0 0,0 0 0 0 0,-1 0 0 0 0,0 0 0 0 0,1 0 0 0 0,-2-1-1 0 0,1 1 1 0 0,0 0 0 0 0,-1-1 0 0 0,0 1 0 0 0,-1 0 0 0 0,1-1 0 0 0,-1 1 0 0 0,0 0 0 0 0,0-1 0 0 0,0 1 0 0 0,-1 0 0 0 0,0 0 0 0 0,0 0 0 0 0,0 0 0 0 0,-1 1 0 0 0,0-1 0 0 0,-6-8 0 0 0,7 11-93 0 0,-1 0 1 0 0,1 0-1 0 0,-1-1 0 0 0,0 2 1 0 0,0-1-1 0 0,0 0 1 0 0,0 1-1 0 0,-1-1 0 0 0,1 1 1 0 0,0 0-1 0 0,0 0 1 0 0,-1 0-1 0 0,-3 0 0 0 0,5 0-157 0 0,-1 1 1 0 0,1 0-1 0 0,0 0 0 0 0,-1 0 0 0 0,1 0 0 0 0,0 0 0 0 0,0 0 0 0 0,-1 1 0 0 0,1-1 0 0 0,0 1 0 0 0,0-1 0 0 0,-1 1 0 0 0,1 0 0 0 0,0 0 0 0 0,0 0 0 0 0,0 0 0 0 0,0 1 0 0 0,0-1 0 0 0,0 0 0 0 0,-1 3 0 0 0,-6 7-2646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3900 0 0,'0'0'6441'0'0,"9"-7"-6111"0"0,0-2-225 0 0,-6 6-62 0 0,0-1-1 0 0,0 1 1 0 0,0 1 0 0 0,0-1-1 0 0,1 0 1 0 0,-1 1-1 0 0,1-1 1 0 0,0 1 0 0 0,6-3-1 0 0,-8 4-18 0 0,0 1-1 0 0,0-1 0 0 0,0 0 0 0 0,-1 1 1 0 0,1-1-1 0 0,0 1 0 0 0,0-1 0 0 0,0 1 1 0 0,0 0-1 0 0,0 0 0 0 0,0 0 0 0 0,0 0 1 0 0,0 0-1 0 0,0 1 0 0 0,0-1 0 0 0,-1 0 1 0 0,1 1-1 0 0,0-1 0 0 0,0 1 0 0 0,0 0 0 0 0,0 0 1 0 0,-1 0-1 0 0,4 2 0 0 0,-3-1-40 0 0,0 0-1 0 0,1 1 1 0 0,-1 0-1 0 0,0 0 1 0 0,-1-1-1 0 0,1 1 1 0 0,0 0 0 0 0,-1 0-1 0 0,0 1 1 0 0,1-1-1 0 0,-1 0 1 0 0,1 5-1 0 0,0 6-132 0 0,0 0 0 0 0,-1 0 1 0 0,0 0-1 0 0,-1 0 0 0 0,-3 23 0 0 0,1-28 119 0 0,0 0 1 0 0,-1 0-1 0 0,0 0 0 0 0,-1 0 1 0 0,0 0-1 0 0,0 0 0 0 0,-1-1 1 0 0,0 0-1 0 0,0 0 0 0 0,-1 0 1 0 0,0-1-1 0 0,0 0 0 0 0,-12 11 1 0 0,18-18 46 0 0,0 0-1 0 0,0 0 1 0 0,-1 0 0 0 0,1 0 0 0 0,0 0 0 0 0,0 1 0 0 0,0-1 0 0 0,-1 0 0 0 0,1 0 0 0 0,0 0 0 0 0,0 1 0 0 0,0-1 0 0 0,0 0-1 0 0,0 0 1 0 0,-1 0 0 0 0,1 1 0 0 0,0-1 0 0 0,0 0 0 0 0,0 0 0 0 0,0 1 0 0 0,0-1 0 0 0,0 0 0 0 0,0 0 0 0 0,0 1-1 0 0,0-1 1 0 0,0 0 0 0 0,0 0 0 0 0,0 1 0 0 0,0-1 0 0 0,0 0 0 0 0,0 0 0 0 0,0 1 0 0 0,0-1 0 0 0,0 0 0 0 0,0 0-1 0 0,0 1 1 0 0,1-1 0 0 0,-1 0 0 0 0,0 0 0 0 0,0 0 0 0 0,0 1 0 0 0,0-1 0 0 0,1 0 0 0 0,-1 0 0 0 0,0 0 0 0 0,0 1-1 0 0,0-1 1 0 0,0 0 0 0 0,1 0 0 0 0,-1 0 0 0 0,0 0 0 0 0,0 0 0 0 0,1 0 0 0 0,-1 1 0 0 0,25 6 119 0 0,27-1-411 0 0,-29-5-22 0 0,-15 0-475 0 0,0-1 0 0 0,0 0 0 0 0,-1-1 0 0 0,1 1 0 0 0,0-1 0 0 0,9-3 0 0 0,-2 0-1977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42 6384 0 0,'0'0'2892'0'0,"-106"-8"-2972"0"0,100-1-24 0 0,1 5-192 0 0,0-4-768 0 0,5 4-316 0 0,0-1-520 0 0,0 1-304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5872 0 0,'0'0'3211'0'0,"-1"15"-2765"0"0,-4 14-420 0 0,1-5 161 0 0,0 0-1 0 0,2 0 1 0 0,1 1 0 0 0,0 0-1 0 0,4 25 1 0 0,-2-48-262 0 0,-1-1 1 0 0,0 0 0 0 0,1 1 0 0 0,-1-1 0 0 0,1 1 0 0 0,-1-1-1 0 0,1 0 1 0 0,-1 0 0 0 0,1 1 0 0 0,0-1 0 0 0,0 0 0 0 0,0 0-1 0 0,0 0 1 0 0,0 0 0 0 0,0 0 0 0 0,0 0 0 0 0,0 0 0 0 0,0 0-1 0 0,0 0 1 0 0,0-1 0 0 0,2 2 0 0 0,21 2-5126 0 0,-14-4 2257 0 0</inkml:trace>
  <inkml:trace contextRef="#ctx0" brushRef="#br0" timeOffset="1">135 51 3640 0 0,'0'0'3683'0'0,"-2"16"-3376"0"0,-1-4-249 0 0,-1 2 172 0 0,2 1 0 0 0,-1-1 0 0 0,2 1 1 0 0,0-1-1 0 0,0 1 0 0 0,3 23 0 0 0,-1-36-175 0 0,0 1 1 0 0,0 0-1 0 0,0 0 0 0 0,0 0 0 0 0,1-1 0 0 0,-1 1 0 0 0,1-1 0 0 0,0 1 0 0 0,-1-1 0 0 0,1 0 0 0 0,0 1 0 0 0,1-1 1 0 0,-1 0-1 0 0,0 0 0 0 0,0 0 0 0 0,1-1 0 0 0,-1 1 0 0 0,1-1 0 0 0,0 1 0 0 0,-1-1 0 0 0,1 0 0 0 0,0 0 1 0 0,0 0-1 0 0,0 0 0 0 0,0-1 0 0 0,0 1 0 0 0,0-1 0 0 0,0 1 0 0 0,0-1 0 0 0,0 0 0 0 0,0 0 0 0 0,5-2 1 0 0,-5 2-86 0 0,0 0 1 0 0,0-1 0 0 0,0 1 0 0 0,0-1-1 0 0,0 0 1 0 0,0 0 0 0 0,0 0 0 0 0,0 0-1 0 0,0 0 1 0 0,-1-1 0 0 0,1 1 0 0 0,0-1-1 0 0,-1 0 1 0 0,1 0 0 0 0,-1 0 0 0 0,0 0-1 0 0,0 0 1 0 0,0 0 0 0 0,0-1 0 0 0,0 1 0 0 0,0-1-1 0 0,-1 1 1 0 0,1-1 0 0 0,-1 0 0 0 0,1 0-1 0 0,-1 1 1 0 0,0-1 0 0 0,0 0 0 0 0,-1 0-1 0 0,1 0 1 0 0,-1 0 0 0 0,1-4 0 0 0,-1 0-99 0 0,1 1 0 0 0,-2 0 0 0 0,1 0 1 0 0,-1 0-1 0 0,0-1 0 0 0,0 1 1 0 0,0 0-1 0 0,-1 0 0 0 0,-5-10 0 0 0,4 11-589 0 0,0 0 1 0 0,0 1-1 0 0,-1 0 0 0 0,0 0 0 0 0,0 0 0 0 0,0 0 0 0 0,-5-4 0 0 0,3 3-2335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11 242 3940 0 0,'0'0'3669'0'0,"1"-16"-3392"0"0,-1 5-280 0 0,2-6 126 0 0,-1 0-1 0 0,0 0 1 0 0,-1 0-1 0 0,-2 0 1 0 0,1 0-1 0 0,-2 0 1 0 0,-6-23-1 0 0,58 128-216 0 0,-44-78 144 0 0,1 0 0 0 0,0 0-1 0 0,1-1 1 0 0,0 0 0 0 0,1 0 0 0 0,0 0 0 0 0,0-1 0 0 0,1 0 0 0 0,0-1 0 0 0,0 0 0 0 0,13 7 0 0 0,-22-14-50 0 0,1 0-1 0 0,-1 0 1 0 0,1 0-1 0 0,-1 0 1 0 0,0 0-1 0 0,1 0 1 0 0,-1 0-1 0 0,0 0 1 0 0,1 0 0 0 0,-1 0-1 0 0,0 0 1 0 0,1 0-1 0 0,-1 0 1 0 0,0 0-1 0 0,1 0 1 0 0,-1 0 0 0 0,0 0-1 0 0,1-1 1 0 0,-1 1-1 0 0,0 0 1 0 0,1 0-1 0 0,-1 0 1 0 0,0-1-1 0 0,0 1 1 0 0,1 0 0 0 0,-1 0-1 0 0,0-1 1 0 0,0 1-1 0 0,1 0 1 0 0,-1-1-1 0 0,0 1 1 0 0,0 0 0 0 0,0-1-1 0 0,0 1 1 0 0,0 0-1 0 0,1-1 1 0 0,-1 1-1 0 0,0 0 1 0 0,0-1-1 0 0,0 1 1 0 0,0 0 0 0 0,0-1-1 0 0,0 1 1 0 0,0 0-1 0 0,0-1 1 0 0,0-18-138 0 0,0 17 133 0 0,-3-104 134 0 0,1 54-1241 0 0,1 0-3505 0 0,1 39 1013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4 396 0 0,'0'0'8403'0'0,"-18"0"-8150"0"0,-139-4 107 0 0,154 4-336 0 0,1 0 1 0 0,-1 0-1 0 0,1 1 1 0 0,-1-1-1 0 0,1 1 1 0 0,-1 0-1 0 0,1-1 1 0 0,-1 1-1 0 0,1 0 1 0 0,0 0-1 0 0,-1 1 1 0 0,1-1-1 0 0,0 0 1 0 0,0 1-1 0 0,0-1 1 0 0,0 1-1 0 0,0 0 1 0 0,0 0-1 0 0,0 0 1 0 0,1 0-1 0 0,-1 0 1 0 0,1 0-1 0 0,-1 0 1 0 0,1 0-1 0 0,0 0 1 0 0,0 1-1 0 0,0-1 0 0 0,0 1 1 0 0,0-1-1 0 0,1 0 1 0 0,-1 5-1 0 0,-2 9 10 0 0,1 0 0 0 0,1 0 0 0 0,0 0 0 0 0,2 18 0 0 0,0-7-82 0 0,-1-16 51 0 0,-1-6 5 0 0,1 0 0 0 0,0 1-1 0 0,0-1 1 0 0,0 0 0 0 0,1 0 0 0 0,-1 0 0 0 0,1 0-1 0 0,1 0 1 0 0,-1 0 0 0 0,1 0 0 0 0,-1 0-1 0 0,1 0 1 0 0,1 0 0 0 0,-1-1 0 0 0,5 7 0 0 0,0-9-558 0 0,-1 0 1 0 0,0-1-1 0 0,1 1 1 0 0,-1-2 0 0 0,1 1-1 0 0,-1-1 1 0 0,1 0 0 0 0,0 0-1 0 0,-1-1 1 0 0,8-1-1 0 0,-2-3-1265 0 0,3-2-383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52 2300 0 0,'0'0'4936'0'0,"-112"-26"-4792"0"0,96 22-48 0 0,0 0-96 0 0,0-5-16 0 0,6 5-124 0 0,-1 4-1072 0 0,0-4-1288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2880 0 0,'0'0'6640'0'0,"1"3"-6348"0"0,1 11-27 0 0,-1 0 1 0 0,0 0-1 0 0,-1 0 0 0 0,0 0 1 0 0,-1 0-1 0 0,-5 26 1 0 0,-2 25-1194 0 0,8-55-195 0 0,0-1 0 0 0,0 1-1 0 0,1-1 1 0 0,3 18 0 0 0,1-18-1268 0 0,0-4-308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3172 0 0,'0'0'5143'0'0,"0"17"-5070"0"0,-5 140 97 0 0,4-137 106 0 0,3 19 1312 0 0,-2-38-1555 0 0,1 0 1 0 0,0 0 0 0 0,-1 0 0 0 0,1 0 0 0 0,0 0 0 0 0,0 0-1 0 0,-1 0 1 0 0,1 0 0 0 0,0 0 0 0 0,0-1 0 0 0,0 1-1 0 0,0 0 1 0 0,0 0 0 0 0,0-1 0 0 0,0 1 0 0 0,1-1 0 0 0,-1 1-1 0 0,0-1 1 0 0,0 1 0 0 0,0-1 0 0 0,1 0 0 0 0,-1 1-1 0 0,0-1 1 0 0,0 0 0 0 0,1 0 0 0 0,-1 0 0 0 0,0 0 0 0 0,2 0-1 0 0,108-5-7350 0 0,-90 5 3672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4040 0 0,'0'0'2918'0'0,"3"6"-2973"0"0,1 3 130 0 0,-1 0 1 0 0,0 0-1 0 0,0 0 0 0 0,-1 0 0 0 0,0 0 0 0 0,-1 1 0 0 0,0-1 0 0 0,0 1 0 0 0,-1-1 1 0 0,0 1-1 0 0,-1-1 0 0 0,0 0 0 0 0,-1 1 0 0 0,0-1 0 0 0,-4 11 0 0 0,4-11 314 0 0,1 0 0 0 0,-1-1-1 0 0,2 1 1 0 0,-1 0 0 0 0,1 9 0 0 0,0-12 227 0 0,1-5-535 0 0,0 0-1 0 0,0 0 1 0 0,0 0-1 0 0,1 0 1 0 0,-1 0 0 0 0,0-1-1 0 0,0 1 1 0 0,0 0-1 0 0,1-1 1 0 0,-1 1-1 0 0,0-1 1 0 0,1 1-1 0 0,-1-1 1 0 0,1 0 0 0 0,-1 0-1 0 0,0 1 1 0 0,1-1-1 0 0,-1 0 1 0 0,3 0-1 0 0,33 2-221 0 0,-10-1-531 0 0,36-3-6110 0 0,-48-1 3864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6860 0 0,'0'0'1863'0'0,"-2"14"-1813"0"0,-7 128 1188 0 0,9-138-1189 0 0,1-1-1 0 0,-1 0 1 0 0,1 0-1 0 0,0 0 1 0 0,0 0-1 0 0,0 0 1 0 0,0 0-1 0 0,0 0 1 0 0,1 0-1 0 0,-1 0 1 0 0,1-1-1 0 0,0 1 1 0 0,0 0-1 0 0,0-1 1 0 0,0 1-1 0 0,0-1 1 0 0,0 0-1 0 0,1 0 1 0 0,-1 0-1 0 0,1 0 1 0 0,0 0-1 0 0,-1-1 1 0 0,1 1-1 0 0,0-1 1 0 0,0 1-1 0 0,0-1 1 0 0,0 0-1 0 0,6 1 1 0 0,-6-1-82 0 0,0-1 1 0 0,0 1-1 0 0,0-1 1 0 0,0 1-1 0 0,0-1 1 0 0,0 0-1 0 0,0 0 1 0 0,0 0-1 0 0,0-1 1 0 0,0 1-1 0 0,0-1 1 0 0,0 1-1 0 0,0-1 1 0 0,0 0-1 0 0,0 0 1 0 0,0 0-1 0 0,-1-1 1 0 0,1 1-1 0 0,0-1 1 0 0,-1 1-1 0 0,1-1 1 0 0,-1 0-1 0 0,0 0 1 0 0,1 0-1 0 0,-1-1 1 0 0,0 1-1 0 0,0 0 1 0 0,0-1-1 0 0,-1 1 1 0 0,2-4-1 0 0,7-14-519 0 0,-1-1 1 0 0,11-38-1 0 0,-17 46-809 0 0,-1 0 0 0 0,0-1-1 0 0,-1-19 1 0 0,-1 20-781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4.76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34 1 1260 0 0,'0'0'9825'0'0,"-2"0"-9710"0"0,1 0 0 0 0,0 1-1 0 0,-1-1 1 0 0,1 0 0 0 0,-1 1 0 0 0,1-1-1 0 0,0 1 1 0 0,-1 0 0 0 0,1-1 0 0 0,0 1 0 0 0,0 0-1 0 0,0 0 1 0 0,-2 1 0 0 0,-5 63 344 0 0,2 0-1 0 0,6 122 1 0 0,1-182-503 0 0,-1 0 1 0 0,1 0-1 0 0,0 0 0 0 0,1-1 1 0 0,-1 1-1 0 0,1 0 0 0 0,0 0 1 0 0,2 4-1 0 0,13 7-2780 0 0,-15-16 2219 0 0,-1 1-1 0 0,1 0 0 0 0,0-1 1 0 0,-1 0-1 0 0,1 1 1 0 0,0-1-1 0 0,-1 0 0 0 0,1 0 1 0 0,0 0-1 0 0,0 0 0 0 0,-1 0 1 0 0,4-1-1 0 0,5-2-2068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 0 0,'0'0'8658'0'0,"2"16"-8421"0"0,-1-1-236 0 0,1 12 144 0 0,1 0 0 0 0,2-1 1 0 0,10 40-1 0 0,-14-63-273 0 0,0 0 0 0 0,1 0 0 0 0,-1 0 0 0 0,1 0 0 0 0,-1 0 0 0 0,1-1 1 0 0,0 1-1 0 0,0 0 0 0 0,4 3 0 0 0,-5-5-89 0 0,0-1 0 0 0,0 1 0 0 0,0-1 0 0 0,0 1-1 0 0,0-1 1 0 0,0 1 0 0 0,0-1 0 0 0,0 1 0 0 0,0-1 0 0 0,0 0 0 0 0,0 0 0 0 0,0 1 0 0 0,0-1 0 0 0,0 0 0 0 0,0 0 0 0 0,1 0 0 0 0,-1 0 0 0 0,0 0 0 0 0,0-1 0 0 0,0 1 0 0 0,0 0-1 0 0,0-1 1 0 0,0 1 0 0 0,0 0 0 0 0,0-1 0 0 0,0 1 0 0 0,0-1 0 0 0,0 1 0 0 0,0-1 0 0 0,1-1 0 0 0,10-5-2284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7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0 330 44 0 0,'0'0'7541'0'0,"1"-15"-7307"0"0,2-174 1042 0 0,0 189-1199 0 0,-1 1 1 0 0,0 0 0 0 0,0 0-1 0 0,0 0 1 0 0,0 0-1 0 0,0 1 1 0 0,-1-1-1 0 0,1 0 1 0 0,0 1 0 0 0,3 3-1 0 0,36 47-199 0 0,-32-37 440 0 0,1-2 0 0 0,1 1 0 0 0,0-1 0 0 0,1-1 0 0 0,0 0 0 0 0,1-1 0 0 0,22 16 0 0 0,-34-27-315 0 0,-1 0 0 0 0,1 0 0 0 0,-1 0 0 0 0,1 0 0 0 0,0 0 0 0 0,-1 0 0 0 0,1 0 0 0 0,-1 0 0 0 0,1 0 1 0 0,-1 0-1 0 0,1 0 0 0 0,0 0 0 0 0,-1-1 0 0 0,1 1 0 0 0,-1 0 0 0 0,1 0 0 0 0,-1 0 0 0 0,1-1 0 0 0,-1 1 0 0 0,1 0 0 0 0,-1-1 0 0 0,1 1 1 0 0,-1-1-1 0 0,1 1 0 0 0,-1 0 0 0 0,0-1 0 0 0,1 1 0 0 0,-1-1 0 0 0,0 1 0 0 0,1-1 0 0 0,-1 1 0 0 0,0-1 0 0 0,0 1 0 0 0,1-1 0 0 0,-1 1 1 0 0,0-1-1 0 0,0 0 0 0 0,0 1 0 0 0,0-1 0 0 0,0 1 0 0 0,0-1 0 0 0,0 1 0 0 0,0-2 0 0 0,5-29-80 0 0,-5 28 103 0 0,3-33-149 0 0,-3 0 0 0 0,-7-66 0 0 0,-2 27-5565 0 0,7 63 999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2936 0 0,'0'0'4415'0'0,"-4"16"-4309"0"0,-4 5-79 0 0,-11 49 30 0 0,18-65 22 0 0,0 0 1 0 0,1 0-1 0 0,-1 1 0 0 0,1-1 0 0 0,1 0 0 0 0,-1 1 0 0 0,0-1 0 0 0,1 0 0 0 0,0 1 0 0 0,1-1 0 0 0,-1 0 0 0 0,1 0 1 0 0,3 8-1 0 0,-3-11-14 0 0,0 1 0 0 0,0 0 0 0 0,0-1 1 0 0,0 1-1 0 0,0-1 0 0 0,0 0 0 0 0,1 0 1 0 0,-1 0-1 0 0,1 0 0 0 0,0 0 0 0 0,-1 0 1 0 0,1-1-1 0 0,0 1 0 0 0,0-1 0 0 0,0 0 1 0 0,0 0-1 0 0,0 0 0 0 0,0 0 0 0 0,1-1 1 0 0,-1 1-1 0 0,0-1 0 0 0,0 1 0 0 0,5-2 1 0 0,-5 2-106 0 0,1-1 1 0 0,-1 0 0 0 0,0-1 0 0 0,1 1-1 0 0,-1-1 1 0 0,0 1 0 0 0,1-1 0 0 0,-1 0-1 0 0,0 0 1 0 0,0 0 0 0 0,0-1 0 0 0,0 1-1 0 0,0-1 1 0 0,0 0 0 0 0,0 0 0 0 0,-1 0 0 0 0,1 0-1 0 0,-1 0 1 0 0,1 0 0 0 0,2-5 0 0 0,-2 3 19 0 0,0-1 1 0 0,-1 0-1 0 0,0 0 1 0 0,0 1 0 0 0,0-1-1 0 0,-1-1 1 0 0,0 1 0 0 0,0 0-1 0 0,0 0 1 0 0,0 0-1 0 0,-1-1 1 0 0,0-5 0 0 0,0 5-23 0 0,-1 0 0 0 0,0 0 1 0 0,0 1-1 0 0,-1-1 0 0 0,0 1 0 0 0,1-1 1 0 0,-2 1-1 0 0,1 0 0 0 0,-1 0 1 0 0,1 0-1 0 0,-2 0 0 0 0,1 0 0 0 0,0 1 1 0 0,-1-1-1 0 0,0 1 0 0 0,0 0 1 0 0,0 0-1 0 0,0 0 0 0 0,-7-3 0 0 0,7 4-559 0 0,-1 0 0 0 0,0 0 0 0 0,0 0 0 0 0,0 1 0 0 0,0 0 0 0 0,0 0 0 0 0,-8-1 0 0 0,2 2-1739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1848 0 0,'0'0'5276'0'0,"-18"6"-4939"0"0,-58 18-207 0 0,71-22-121 0 0,0 1 1 0 0,1-1 0 0 0,-1 1 0 0 0,1 0-1 0 0,0 0 1 0 0,-1 1 0 0 0,2-1-1 0 0,-1 1 1 0 0,0 0 0 0 0,1 0 0 0 0,-1 0-1 0 0,1 0 1 0 0,1 1 0 0 0,-1-1-1 0 0,0 1 1 0 0,1 0 0 0 0,0-1 0 0 0,0 1-1 0 0,1 0 1 0 0,-1 0 0 0 0,1 1 0 0 0,0-1-1 0 0,0 0 1 0 0,1 0 0 0 0,-1 0-1 0 0,1 1 1 0 0,1-1 0 0 0,-1 0 0 0 0,1 0-1 0 0,2 10 1 0 0,-2-12-40 0 0,1 1-1 0 0,-1-1 1 0 0,1 1 0 0 0,0-1-1 0 0,1 0 1 0 0,-1 1 0 0 0,0-1-1 0 0,1 0 1 0 0,0-1-1 0 0,0 1 1 0 0,0 0 0 0 0,0-1-1 0 0,0 0 1 0 0,0 0 0 0 0,1 0-1 0 0,-1 0 1 0 0,1 0 0 0 0,-1-1-1 0 0,1 1 1 0 0,0-1 0 0 0,7 2-1 0 0,-1-1-54 0 0,0 0-1 0 0,1 0 0 0 0,-1-1 1 0 0,0 0-1 0 0,1-1 1 0 0,-1 0-1 0 0,13-2 0 0 0,-21 2 75 0 0,1 0-1 0 0,-1-1 0 0 0,0 1 0 0 0,0-1 1 0 0,0 1-1 0 0,0-1 0 0 0,0 0 0 0 0,0 0 1 0 0,0 0-1 0 0,0 0 0 0 0,-1 0 1 0 0,1 0-1 0 0,0-1 0 0 0,0 1 0 0 0,-1-1 1 0 0,1 1-1 0 0,-1-1 0 0 0,1 0 0 0 0,-1 1 1 0 0,0-1-1 0 0,0 0 0 0 0,0 0 0 0 0,0 0 1 0 0,0 0-1 0 0,0 0 0 0 0,0 0 0 0 0,-1 0 1 0 0,1 0-1 0 0,-1 0 0 0 0,1 0 1 0 0,-1 0-1 0 0,0 0 0 0 0,0-1 0 0 0,0 1 1 0 0,0 0-1 0 0,0 0 0 0 0,0 0 0 0 0,-1 0 1 0 0,1 0-1 0 0,-1-1 0 0 0,0 1 0 0 0,1 0 1 0 0,-1 0-1 0 0,0 0 0 0 0,0 0 0 0 0,0 1 1 0 0,0-1-1 0 0,-1 0 0 0 0,1 0 1 0 0,0 1-1 0 0,-1-1 0 0 0,-2-2 0 0 0,2 3 44 0 0,1 0 0 0 0,0 0-1 0 0,-1 0 1 0 0,1-1 0 0 0,0 1-1 0 0,0 0 1 0 0,0-1 0 0 0,0 1-1 0 0,0 0 1 0 0,0-1 0 0 0,0 1 0 0 0,0-1-1 0 0,1 0 1 0 0,-1 1 0 0 0,0-1-1 0 0,1 0 1 0 0,0 1 0 0 0,-1-3-1 0 0,1 3 243 0 0,0 1-143 0 0,1-1-160 0 0,-1 0-1 0 0,1 0 1 0 0,0 0 0 0 0,-1 0-1 0 0,1 1 1 0 0,0-1-1 0 0,0 0 1 0 0,0 0 0 0 0,-1 1-1 0 0,1-1 1 0 0,0 1 0 0 0,0-1-1 0 0,0 1 1 0 0,0-1-1 0 0,0 1 1 0 0,0-1 0 0 0,0 1-1 0 0,1 0 1 0 0,-1 0 0 0 0,0 0-1 0 0,1-1 1 0 0,25-2-702 0 0,-27 2 700 0 0,1 1 0 0 0,0 1-1 0 0,-1-1 1 0 0,1 0 0 0 0,-1 0-1 0 0,1 0 1 0 0,-1 0 0 0 0,1 0-1 0 0,0 0 1 0 0,-1 1 0 0 0,1-1-1 0 0,-1 0 1 0 0,1 0 0 0 0,-1 1-1 0 0,1-1 1 0 0,-1 0 0 0 0,1 1-1 0 0,-1-1 1 0 0,1 1 0 0 0,-1-1-1 0 0,0 1 1 0 0,1-1 0 0 0,-1 1-1 0 0,0-1 1 0 0,1 1 0 0 0,-1-1-1 0 0,0 1 1 0 0,0-1 0 0 0,1 1-1 0 0,-1-1 1 0 0,0 1 0 0 0,0-1-1 0 0,0 1 1 0 0,0 0 0 0 0,0-1-1 0 0,0 1 1 0 0,0-1 0 0 0,0 1-1 0 0,0 0 1 0 0,0-1 0 0 0,0 1-1 0 0,0-1 1 0 0,0 1 0 0 0,0 0-1 0 0,-1-1 1 0 0,1 2 0 0 0,-16 40 554 0 0,3-3 1096 0 0,13-38-1566 0 0,0 0 0 0 0,0 0 0 0 0,0 0-1 0 0,0 0 1 0 0,0 0 0 0 0,1 1 0 0 0,-1-1 0 0 0,0 0 0 0 0,1 0 0 0 0,-1 0 0 0 0,0 0 0 0 0,1-1 0 0 0,-1 1 0 0 0,1 0 0 0 0,0 0 0 0 0,-1 0 0 0 0,1 0 0 0 0,0 0 0 0 0,-1-1 0 0 0,1 1 0 0 0,0 0 0 0 0,0-1-1 0 0,0 1 1 0 0,0 0 0 0 0,0-1 0 0 0,0 1 0 0 0,1 0 0 0 0,1 0 18 0 0,1-1 0 0 0,-1 1 0 0 0,0 0 0 0 0,1-1-1 0 0,-1 0 1 0 0,0 1 0 0 0,1-2 0 0 0,-1 1 0 0 0,4 0 0 0 0,0-1-47 0 0,1-1 1 0 0,-1 1-1 0 0,0-1 1 0 0,0 0-1 0 0,0-1 1 0 0,-1 1-1 0 0,13-8 1 0 0,-15 7-39 0 0,0 0 1 0 0,-1-1-1 0 0,0 0 1 0 0,1 1-1 0 0,-1-1 1 0 0,-1 0-1 0 0,1 0 0 0 0,0-1 1 0 0,-1 1-1 0 0,0 0 1 0 0,0-1-1 0 0,0 0 1 0 0,-1 1-1 0 0,0-1 0 0 0,0 0 1 0 0,1-6-1 0 0,-2 8 7 0 0,0 0-1 0 0,0 0 1 0 0,0 1-1 0 0,0-1 1 0 0,0 0-1 0 0,-1 1 1 0 0,1-1-1 0 0,-1 0 1 0 0,0 1-1 0 0,0-1 0 0 0,0 1 1 0 0,0-1-1 0 0,0 1 1 0 0,-1 0-1 0 0,1-1 1 0 0,-1 1-1 0 0,0 0 1 0 0,1 0-1 0 0,-1 0 1 0 0,0 0-1 0 0,0 0 1 0 0,0 0-1 0 0,0 1 1 0 0,-1-1-1 0 0,1 1 1 0 0,0-1-1 0 0,-1 1 1 0 0,1 0-1 0 0,-1 0 1 0 0,-2-1-1 0 0,-9-2-481 0 0,1 0 0 0 0,-1 1 1 0 0,1 1-1 0 0,-1 0 0 0 0,-25 0 0 0 0,23 2-2086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1336 0 0,'0'0'1873'0'0,"4"-4"-1719"0"0,-2 2 196 0 0,10-10-723 0 0,-8 1 4409 0 0,-3 47-240 0 0,1-22-3798 0 0,-1 0 0 0 0,-1 0-1 0 0,-1 0 1 0 0,-2 16-1 0 0,2 26-1645 0 0,2-31-4413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3736 0 0,'0'0'4907'0'0,"62"17"-4548"0"0,-49-13-356 0 0,0 0-1 0 0,-1 1 1 0 0,0 1 0 0 0,0 0-1 0 0,0 1 1 0 0,-1 0 0 0 0,16 14-1 0 0,-23-18 35 0 0,-1 0 0 0 0,1 0 0 0 0,-1 1 1 0 0,0 0-1 0 0,0 0 0 0 0,0-1 0 0 0,-1 2 0 0 0,1-1 0 0 0,-1 0 0 0 0,0 0 0 0 0,0 1 0 0 0,-1-1 0 0 0,1 1 0 0 0,-1 0 0 0 0,0-1 0 0 0,0 1 0 0 0,-1 0 0 0 0,1 0 0 0 0,-1-1 0 0 0,0 1 0 0 0,-1 0 0 0 0,1 0 0 0 0,-1-1 0 0 0,-1 7 0 0 0,1-9-29 0 0,-1 0 0 0 0,1 1-1 0 0,-1-1 1 0 0,1 0-1 0 0,-1 0 1 0 0,0 0-1 0 0,0 0 1 0 0,0 0 0 0 0,0 0-1 0 0,-1 0 1 0 0,1-1-1 0 0,0 1 1 0 0,-1-1 0 0 0,1 0-1 0 0,-1 0 1 0 0,1 0-1 0 0,-1 0 1 0 0,0 0 0 0 0,-3 0-1 0 0,-53 12-489 0 0,-20-12-2071 0 0,73-10-1510 0 0,6 5 2020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4404 0 0,'0'0'3177'0'0,"-14"1"-2970"0"0,-5-1-173 0 0,-44 4 78 0 0,58-2-83 0 0,1-1 0 0 0,-1 1 0 0 0,1-1 0 0 0,0 1 0 0 0,-1 0 1 0 0,1 1-1 0 0,0-1 0 0 0,1 1 0 0 0,-1 0 0 0 0,0 0 0 0 0,1 0 0 0 0,-1 0 0 0 0,1 1 0 0 0,0-1 0 0 0,0 1 0 0 0,1 0 1 0 0,-1 0-1 0 0,1 0 0 0 0,0 0 0 0 0,0 0 0 0 0,0 0 0 0 0,0 1 0 0 0,1-1 0 0 0,-1 1 0 0 0,1-1 0 0 0,1 1 1 0 0,-1-1-1 0 0,1 1 0 0 0,-1 0 0 0 0,1-1 0 0 0,0 1 0 0 0,1 0 0 0 0,-1-1 0 0 0,1 1 0 0 0,2 5 0 0 0,-2-7-80 0 0,0-1-1 0 0,1 1 0 0 0,0-1 0 0 0,0 1 1 0 0,0-1-1 0 0,0 0 0 0 0,0 0 1 0 0,0 0-1 0 0,0 0 0 0 0,0 0 0 0 0,1 0 1 0 0,-1 0-1 0 0,1-1 0 0 0,0 0 1 0 0,-1 1-1 0 0,1-1 0 0 0,0 0 0 0 0,5 1 1 0 0,56 11-2621 0 0,-23-12-455 0 0,-24-1 1211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13 2864 0 0,'0'0'3964'0'0,"-106"-12"-3964"0"0,95 12 0 0 0,6 0-76 0 0,-1 0-444 0 0,1 0-276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5236 0 0,'101'-72'1992'0'0,"-101"81"-1096"0"0,0-1-196 0 0,0 5-208 0 0,-5 0-192 0 0,5-5-16 0 0,0 5 104 0 0,0 4-184 0 0,0-9-152 0 0,0 5-44 0 0,0 0-8 0 0,0-5-252 0 0,5 0-472 0 0,0-3-480 0 0,1 3-668 0 0,4-4-2160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3208 0 0,'0'0'5948'0'0,"0"13"-5833"0"0,-11 207 523 0 0,18-194-584 0 0,-7-25-100 0 0,0-1 0 0 0,0 1 1 0 0,0-1-1 0 0,0 1 0 0 0,1-1 0 0 0,-1 1 0 0 0,0-1 0 0 0,0 1 0 0 0,1-1 0 0 0,-1 1 1 0 0,0-1-1 0 0,1 1 0 0 0,-1-1 0 0 0,1 0 0 0 0,-1 1 0 0 0,0-1 0 0 0,1 0 0 0 0,-1 1 1 0 0,1-1-1 0 0,-1 0 0 0 0,1 0 0 0 0,-1 1 0 0 0,1-1 0 0 0,-1 0 0 0 0,1 0 1 0 0,-1 0-1 0 0,1 0 0 0 0,-1 1 0 0 0,1-1 0 0 0,0 0 0 0 0,-1 0 0 0 0,1 0 0 0 0,-1 0 1 0 0,1 0-1 0 0,-1-1 0 0 0,1 1 0 0 0,-1 0 0 0 0,1 0 0 0 0,-1 0 0 0 0,1 0 0 0 0,-1 0 1 0 0,1-1-1 0 0,-1 1 0 0 0,1 0 0 0 0,-1-1 0 0 0,1 1 0 0 0,0-1 0 0 0,1-4-606 0 0,1-1 0 0 0,-1 0 0 0 0,0 0 0 0 0,0 0-1 0 0,-1 0 1 0 0,0 0 0 0 0,0-1 0 0 0,0 1 0 0 0,-1-7-1 0 0,0-4-474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73 328 0 0,'0'0'6244'0'0,"-5"-8"-5808"0"0,0 2-161 0 0,3 4-121 0 0,1 0 0 0 0,-1 0 0 0 0,1 0-1 0 0,-1-1 1 0 0,1 1 0 0 0,0 0-1 0 0,-1-1 1 0 0,1 1 0 0 0,0-1-1 0 0,1 1 1 0 0,-1-1 0 0 0,0 1 0 0 0,1-1-1 0 0,-1 0 1 0 0,1-3 0 0 0,5 4-76 0 0,1-1 0 0 0,-1 1-1 0 0,0 0 1 0 0,1 0 0 0 0,0 1 0 0 0,-1-1 0 0 0,1 1 0 0 0,8 0 0 0 0,-7 1-97 0 0,0 0 0 0 0,0 0 0 0 0,0 1 0 0 0,-1 0 0 0 0,1 0 0 0 0,0 1 0 0 0,-1 0 0 0 0,1 0 0 0 0,-1 0 0 0 0,9 5 0 0 0,-12-5 9 0 0,0 0 0 0 0,-1 0 0 0 0,1 0 0 0 0,-1 1 0 0 0,0-1 0 0 0,1 0 0 0 0,-1 1 0 0 0,0 0 0 0 0,0-1 0 0 0,-1 1 0 0 0,1 0-1 0 0,-1 0 1 0 0,1 0 0 0 0,-1 0 0 0 0,0 0 0 0 0,0 1 0 0 0,0-1 0 0 0,-1 0 0 0 0,1 0 0 0 0,-1 1 0 0 0,0-1 0 0 0,0 6 0 0 0,1-4-13 0 0,-1 0 1 0 0,-1-1-1 0 0,1 1 0 0 0,-1 0 0 0 0,0-1 1 0 0,0 1-1 0 0,0-1 0 0 0,0 1 1 0 0,-1-1-1 0 0,0 0 0 0 0,0 1 0 0 0,0-1 1 0 0,0 0-1 0 0,-1 0 0 0 0,1 0 1 0 0,-1-1-1 0 0,0 1 0 0 0,-1-1 0 0 0,1 1 1 0 0,0-1-1 0 0,-1 0 0 0 0,0 0 1 0 0,0-1-1 0 0,0 1 0 0 0,0-1 1 0 0,0 0-1 0 0,0 0 0 0 0,0 0 0 0 0,-8 2 1 0 0,-23 1-2085 0 0,34-5 1821 0 0,0 0 0 0 0,0 0 0 0 0,0 0 1 0 0,0 0-1 0 0,0 0 0 0 0,0 0 1 0 0,0 0-1 0 0,0 0 0 0 0,0 0 1 0 0,0-1-1 0 0,0 1 0 0 0,0 0 1 0 0,1-1-1 0 0,-1 1 0 0 0,0-1 1 0 0,0 1-1 0 0,-1-2 0 0 0,-3-2-1679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4116 0 0,'0'0'3039'0'0,"-3"16"-2790"0"0,-15 74 182 0 0,18-86-357 0 0,-1 0 0 0 0,1 1 0 0 0,1-1 0 0 0,-1 0 0 0 0,0 1 0 0 0,1-1 0 0 0,0 0 0 0 0,0 0 0 0 0,0 0 0 0 0,1 0 0 0 0,-1 0 0 0 0,1 0 0 0 0,0 0 0 0 0,0 0 0 0 0,0-1 0 0 0,1 1-1 0 0,-1-1 1 0 0,5 5 0 0 0,-5-6-70 0 0,0 1 0 0 0,0-1-1 0 0,0 0 1 0 0,0 0 0 0 0,1 0-1 0 0,-1 0 1 0 0,1 0 0 0 0,-1-1-1 0 0,1 1 1 0 0,0-1-1 0 0,0 0 1 0 0,0 1 0 0 0,-1-1-1 0 0,1-1 1 0 0,0 1 0 0 0,0 0-1 0 0,0-1 1 0 0,0 1 0 0 0,1-1-1 0 0,-1 0 1 0 0,0 0-1 0 0,0 0 1 0 0,0-1 0 0 0,0 1-1 0 0,0-1 1 0 0,5-1 0 0 0,-5 0-33 0 0,0 0 1 0 0,0 0-1 0 0,-1 0 1 0 0,1 0-1 0 0,0-1 1 0 0,-1 0-1 0 0,1 1 1 0 0,-1-1-1 0 0,0 0 1 0 0,0 0-1 0 0,0 0 1 0 0,0 0-1 0 0,0-1 1 0 0,-1 1-1 0 0,0-1 1 0 0,1 1-1 0 0,-1 0 0 0 0,0-1 1 0 0,-1 0-1 0 0,1-5 1 0 0,2-10-1049 0 0,-1-1 1 0 0,-1-26-1 0 0,-1 43 732 0 0,-1-15-2676 0 0,-3 11 1217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8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56 1212 0 0,'0'0'6990'0'0,"-6"-1"-6454"0"0,-398-49 2326 0 0,387 49-2901 0 0,7-1-33 0 0,1 1 0 0 0,0 1 0 0 0,-1-1 0 0 0,1 2 1 0 0,-1-1-1 0 0,1 1 0 0 0,-1 1 0 0 0,-11 2 0 0 0,21-3-115 0 0,-1-1 1 0 0,1 0-1 0 0,-1 1 1 0 0,1-1-1 0 0,-1 0 1 0 0,1 1-1 0 0,0-1 1 0 0,-1 1-1 0 0,1-1 1 0 0,0 1-1 0 0,-1-1 1 0 0,1 1-1 0 0,0-1 1 0 0,0 1-1 0 0,-1 0 1 0 0,1-1 0 0 0,0 1-1 0 0,0-1 1 0 0,0 1-1 0 0,0-1 1 0 0,0 1-1 0 0,0 0 1 0 0,0-1-1 0 0,0 1 1 0 0,0-1-1 0 0,0 1 1 0 0,0 0-1 0 0,0-1 1 0 0,0 1-1 0 0,0-1 1 0 0,1 1-1 0 0,-1 0 1 0 0,0-1-1 0 0,0 1 1 0 0,1-1-1 0 0,-1 1 1 0 0,0-1-1 0 0,1 1 1 0 0,6 6-3047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1 246 4748 0 0,'0'0'2582'0'0,"2"-16"-2303"0"0,5-37 391 0 0,0-55 0 0 0,-4 92 447 0 0,5 27 522 0 0,1 3-2198 0 0,14 23 495 0 0,-19-29 63 0 0,0-1 0 0 0,1 1-1 0 0,0-1 1 0 0,0 0 0 0 0,0-1 0 0 0,1 1 0 0 0,7 5 0 0 0,-12-10-24 0 0,1-1-1 0 0,-1 0 1 0 0,0 1 0 0 0,1-1 0 0 0,-1 0-1 0 0,1 0 1 0 0,0 0 0 0 0,-1 0 0 0 0,1 0-1 0 0,0 0 1 0 0,0-1 0 0 0,0 1 0 0 0,0-1-1 0 0,-1 1 1 0 0,1-1 0 0 0,0 1-1 0 0,0-1 1 0 0,0 0 0 0 0,0 0 0 0 0,0 0-1 0 0,0 0 1 0 0,3-1 0 0 0,-3-1-17 0 0,0 1 1 0 0,0-1-1 0 0,0 0 1 0 0,0 0-1 0 0,0 0 0 0 0,0 0 1 0 0,-1 0-1 0 0,1-1 1 0 0,-1 1-1 0 0,1 0 1 0 0,-1-1-1 0 0,0 1 0 0 0,0-1 1 0 0,0 0-1 0 0,1-4 1 0 0,15-70-2239 0 0,-3 11-4022 0 0,-13 58 5353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38 640 0 0,'0'0'4387'0'0,"0"15"-3871"0"0,0 19 63 0 0,2 0 1 0 0,1 0 0 0 0,15 65-1 0 0,-18-98-707 0 0,0 0 0 0 0,1 0-1 0 0,-1 0 1 0 0,1-1-1 0 0,-1 1 1 0 0,1 0-1 0 0,0 0 1 0 0,-1-1 0 0 0,1 1-1 0 0,0 0 1 0 0,-1-1-1 0 0,1 1 1 0 0,0-1 0 0 0,0 1-1 0 0,-1-1 1 0 0,1 1-1 0 0,0-1 1 0 0,0 0 0 0 0,0 1-1 0 0,0-1 1 0 0,0 0-1 0 0,-1 0 1 0 0,1 0 0 0 0,0 1-1 0 0,0-1 1 0 0,0 0-1 0 0,0 0 1 0 0,0 0-1 0 0,0-1 1 0 0,1 1 0 0 0,5 0-2089 0 0</inkml:trace>
  <inkml:trace contextRef="#ctx0" brushRef="#br0" timeOffset="1">197 9 5740 0 0,'0'0'2652'0'0,"-117"0"-2608"0"0,101 0-44 0 0,0-4-52 0 0,0 4-168 0 0,6 0-340 0 0,-1 0-168 0 0,6 0-336 0 0,-1-5-604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6552 0 0,'0'0'3232'0'0,"5"97"-2692"0"0,-5-76-76 0 0,0-4-11 0 0,0 0-285 0 0,0 0-32 0 0,0-4-136 0 0,0-5-268 0 0,0 1-173 0 0,0-5-319 0 0,11-4-1196 0 0,-1 0-1960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16 234 116 0 0,'0'0'8135'0'0,"0"-35"-6149"0"0,1 15-1911 0 0,1 1 0 0 0,1 0 0 0 0,1 0 0 0 0,8-24 0 0 0,-1 4-153 0 0,-11 37 73 0 0,0 1 0 0 0,0-1 0 0 0,0 0 0 0 0,0 1 0 0 0,1-1 0 0 0,-1 0 0 0 0,1 1 0 0 0,-1-1 0 0 0,1 1 0 0 0,0-1 0 0 0,-1 1 0 0 0,1-1 0 0 0,0 1 0 0 0,0 0 0 0 0,0-1 0 0 0,0 1 0 0 0,0 0 0 0 0,0 0 0 0 0,1-1 0 0 0,-1 1 0 0 0,0 0 0 0 0,1 0 0 0 0,-1 0 0 0 0,0 1 0 0 0,1-1 0 0 0,-1 0 0 0 0,1 1 0 0 0,0-1 0 0 0,-1 0 0 0 0,1 1 0 0 0,-1 0 0 0 0,1-1 0 0 0,0 1 0 0 0,-1 0 0 0 0,1 0 0 0 0,2 0 0 0 0,-2 1-48 0 0,-1 0 1 0 0,1 0 0 0 0,-1 0-1 0 0,1 0 1 0 0,-1 0 0 0 0,1 0-1 0 0,-1 0 1 0 0,0 0 0 0 0,0 1-1 0 0,0-1 1 0 0,0 0 0 0 0,0 1-1 0 0,0-1 1 0 0,0 1 0 0 0,0-1 0 0 0,0 1-1 0 0,0 3 1 0 0,14 31-430 0 0,-14-35 469 0 0,62 177-2088 0 0,-48-140 2965 0 0,-14-34-772 0 0,-1-3-334 0 0,-36-24 1174 0 0,14 8-613 0 0,-110-40-54 0 0,131 54-484 0 0,0 1-1 0 0,0 0 1 0 0,0-1-1 0 0,1 1 0 0 0,-1 0 1 0 0,0-1-1 0 0,0 1 0 0 0,1-1 1 0 0,-1 1-1 0 0,0-1 1 0 0,0 0-1 0 0,1 1 0 0 0,-1-1 1 0 0,1 0-1 0 0,-1 1 1 0 0,1-1-1 0 0,-1 0 0 0 0,1 0 1 0 0,-1 1-1 0 0,1-1 1 0 0,-1 0-1 0 0,1 0 0 0 0,0 0 1 0 0,0 0-1 0 0,-1 1 0 0 0,1-1 1 0 0,0 0-1 0 0,0-2 1 0 0,4 2-1446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0 432 0 0,'0'0'8407'0'0,"-4"17"-8097"0"0,1-9-303 0 0,-1 7 186 0 0,-1 1 0 0 0,2-1 0 0 0,0 1 1 0 0,1 0-1 0 0,0 0 0 0 0,2 0 0 0 0,0 22 0 0 0,2-34-170 0 0,-1 0 0 0 0,0 0-1 0 0,1 0 1 0 0,0 0-1 0 0,-1-1 1 0 0,2 1-1 0 0,-1-1 1 0 0,0 1 0 0 0,1-1-1 0 0,-1 0 1 0 0,1 0-1 0 0,0 0 1 0 0,0 0-1 0 0,0 0 1 0 0,0-1 0 0 0,1 1-1 0 0,-1-1 1 0 0,1 0-1 0 0,6 3 1 0 0,-2-2-49 0 0,0 1-1 0 0,1-1 1 0 0,-1-1 0 0 0,1 0 0 0 0,-1 0-1 0 0,1 0 1 0 0,16 0 0 0 0,-21-3-10 0 0,0 1 0 0 0,0-1 0 0 0,1 1-1 0 0,-1-1 1 0 0,-1 0 0 0 0,1-1 0 0 0,0 1 0 0 0,0-1 0 0 0,0 1 0 0 0,-1-1 0 0 0,1 0 0 0 0,-1 0 0 0 0,1-1 0 0 0,-1 1-1 0 0,0-1 1 0 0,0 0 0 0 0,0 0 0 0 0,0 0 0 0 0,-1 0 0 0 0,1 0 0 0 0,-1 0 0 0 0,0-1 0 0 0,0 0 0 0 0,0 1 0 0 0,0-1-1 0 0,1-4 1 0 0,2-4-871 0 0,-1 0-1 0 0,-1-1 0 0 0,0 1 1 0 0,-1-1-1 0 0,0 0 0 0 0,0-25 1 0 0,-2 25-1596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0 612 0 0,'0'0'8095'0'0,"0"15"-7605"0"0,0 168 1246 0 0,0-181-1846 0 0,0-1 1 0 0,0 1-1 0 0,0-1 1 0 0,0 1-1 0 0,0-1 1 0 0,0 1-1 0 0,0-1 1 0 0,1 1-1 0 0,-1-1 1 0 0,0 1-1 0 0,1-1 0 0 0,-1 0 1 0 0,1 1-1 0 0,0-1 1 0 0,-1 0-1 0 0,1 1 1 0 0,0-1-1 0 0,0 0 1 0 0,0 0-1 0 0,0 0 0 0 0,0 1 1 0 0,0-1-1 0 0,0 0 1 0 0,0 0-1 0 0,0-1 1 0 0,0 1-1 0 0,1 0 1 0 0,-1 0-1 0 0,0-1 1 0 0,1 1-1 0 0,-1 0 0 0 0,0-1 1 0 0,1 1-1 0 0,-1-1 1 0 0,1 0-1 0 0,-1 0 1 0 0,1 1-1 0 0,-1-1 1 0 0,1 0-1 0 0,-1 0 0 0 0,1 0 1 0 0,-1 0-1 0 0,1-1 1 0 0,-1 1-1 0 0,0 0 1 0 0,1-1-1 0 0,-1 1 1 0 0,1-1-1 0 0,-1 1 1 0 0,0-1-1 0 0,1 0 0 0 0,-1 1 1 0 0,0-1-1 0 0,0 0 1 0 0,1 0-1 0 0,1-2 1 0 0,8-8-2260 0 0,4 2 50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0 4420 0 0,'0'0'3651'0'0,"-17"1"-3385"0"0,-156 3 289 0 0,162-4-863 0 0,-8 1-406 0 0,12-2-4097 0 0,11 5 2688 0 0</inkml:trace>
  <inkml:trace contextRef="#ctx0" brushRef="#br0" timeOffset="1">218 51 848 0 0,'0'0'4410'0'0,"4"14"-3976"0"0,-1-3-294 0 0,0-1 100 0 0,0 1 0 0 0,0-1 1 0 0,1 1-1 0 0,0-1 1 0 0,1 0-1 0 0,0-1 1 0 0,0 1-1 0 0,10 11 0 0 0,-13-19-201 0 0,-1-1 1 0 0,1 1-1 0 0,0 0 0 0 0,0-1 0 0 0,0 0 0 0 0,0 0 0 0 0,0 1 0 0 0,1-1 1 0 0,-1 0-1 0 0,0-1 0 0 0,0 1 0 0 0,1 0 0 0 0,-1-1 0 0 0,1 1 0 0 0,-1-1 0 0 0,0 0 1 0 0,1 0-1 0 0,-1 0 0 0 0,1 0 0 0 0,-1 0 0 0 0,1 0 0 0 0,-1-1 0 0 0,0 1 1 0 0,1-1-1 0 0,-1 1 0 0 0,3-2 0 0 0,-2 0-77 0 0,0 1 1 0 0,1-1-1 0 0,-1 0 1 0 0,0 0-1 0 0,0 0 1 0 0,0 0-1 0 0,0 0 1 0 0,-1 0-1 0 0,1-1 0 0 0,-1 0 1 0 0,1 1-1 0 0,-1-1 1 0 0,0 0-1 0 0,0 0 1 0 0,0 0-1 0 0,-1-1 1 0 0,3-2-1 0 0,-3 2 34 0 0,0 1 0 0 0,1 0 0 0 0,-1 0 0 0 0,0 0 0 0 0,0-1 1 0 0,-1 1-1 0 0,1 0 0 0 0,-1-1 0 0 0,0 1 0 0 0,0-1 0 0 0,0 1 0 0 0,0-1 0 0 0,0 1 0 0 0,-1 0 0 0 0,1-1 0 0 0,-1 1 0 0 0,0 0 1 0 0,0-1-1 0 0,0 1 0 0 0,-1 0 0 0 0,1 0 0 0 0,-1 0 0 0 0,0 0 0 0 0,0 0 0 0 0,0 1 0 0 0,0-1 0 0 0,0 0 0 0 0,0 1 1 0 0,-1-1-1 0 0,1 1 0 0 0,-1 0 0 0 0,0 0 0 0 0,-4-2 0 0 0,-2-1-290 0 0,0 1 0 0 0,-1 1 1 0 0,0-1-1 0 0,0 1 0 0 0,0 1 0 0 0,0 0 1 0 0,-1 1-1 0 0,1 0 0 0 0,-17 0 0 0 0,10 3-1812 0 0,1 9-921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4080 0 0,'0'0'4637'0'0,"-15"12"-4607"0"0,-6 1-27 0 0,12-8 1 0 0,0 1-1 0 0,0 1 1 0 0,0 0 0 0 0,0 0 0 0 0,-10 13 0 0 0,16-17-35 0 0,1 1 0 0 0,1 0 0 0 0,-1 0 0 0 0,0 0 1 0 0,1 0-1 0 0,0 1 0 0 0,0-1 0 0 0,0 0 0 0 0,1 0 0 0 0,-1 1 1 0 0,1-1-1 0 0,0 0 0 0 0,0 1 0 0 0,0-1 0 0 0,1 0 0 0 0,0 1 1 0 0,0-1-1 0 0,0 0 0 0 0,0 0 0 0 0,0 0 0 0 0,1 0 0 0 0,0 0 1 0 0,0 0-1 0 0,0 0 0 0 0,0 0 0 0 0,1-1 0 0 0,-1 1 0 0 0,7 5 1 0 0,-5-6-75 0 0,0-1 1 0 0,0 0 0 0 0,0 0 0 0 0,0 0 0 0 0,0 0-1 0 0,1 0 1 0 0,-1-1 0 0 0,1 0 0 0 0,-1 0-1 0 0,1 0 1 0 0,0-1 0 0 0,-1 1 0 0 0,1-1 0 0 0,-1 0-1 0 0,1-1 1 0 0,0 1 0 0 0,-1-1 0 0 0,1 0-1 0 0,-1 0 1 0 0,1 0 0 0 0,-1 0 0 0 0,1-1 0 0 0,-1 0-1 0 0,0 0 1 0 0,0 0 0 0 0,0-1 0 0 0,0 1-1 0 0,0-1 1 0 0,0 0 0 0 0,-1 0 0 0 0,0 0 0 0 0,1 0-1 0 0,-1-1 1 0 0,0 1 0 0 0,0-1 0 0 0,-1 0-1 0 0,1 0 1 0 0,-1 0 0 0 0,0 0 0 0 0,0 0 0 0 0,2-7-1 0 0,-4 10 118 0 0,0 1-1 0 0,1-1 0 0 0,-1 0 0 0 0,0 0 1 0 0,0 0-1 0 0,1 0 0 0 0,-1 0 1 0 0,0 0-1 0 0,0 0 0 0 0,0 0 0 0 0,0 0 1 0 0,0 0-1 0 0,0 0 0 0 0,0 0 1 0 0,-1 0-1 0 0,1 0 0 0 0,0 0 0 0 0,-1 0 1 0 0,1 0-1 0 0,-1-1 0 0 0,0 1 71 0 0,1 1 0 0 0,-1 0 0 0 0,1-1 0 0 0,-1 1 0 0 0,1 0 0 0 0,-1-1-1 0 0,1 1 1 0 0,-1 0 0 0 0,1 0 0 0 0,-1 0 0 0 0,0 0 0 0 0,1-1 0 0 0,-1 1 0 0 0,1 0-1 0 0,-1 0 1 0 0,0 0 0 0 0,1 0 0 0 0,-1 0 0 0 0,1 0 0 0 0,-1 1 0 0 0,0-1 0 0 0,1 0-1 0 0,-1 0 1 0 0,0 0 0 0 0,-1 1 30 0 0,1 0-1 0 0,-1-1 1 0 0,1 1-1 0 0,-1 0 1 0 0,1 0-1 0 0,0-1 1 0 0,-1 1 0 0 0,1 0-1 0 0,0 0 1 0 0,0 1-1 0 0,0-1 1 0 0,0 0-1 0 0,0 0 1 0 0,0 1-1 0 0,0-1 1 0 0,0 0-1 0 0,0 1 1 0 0,0-1 0 0 0,1 1-1 0 0,-1-1 1 0 0,1 1-1 0 0,-1-1 1 0 0,1 1-1 0 0,-1-1 1 0 0,1 3-1 0 0,0 0-20 0 0,-1-1-1 0 0,1 1 1 0 0,1 0-1 0 0,-1-1 1 0 0,0 1-1 0 0,1 0 1 0 0,0-1-1 0 0,0 1 1 0 0,0 0 0 0 0,0-1-1 0 0,1 1 1 0 0,-1-1-1 0 0,1 0 1 0 0,0 0-1 0 0,4 5 1 0 0,-4-5-73 0 0,1-1 1 0 0,0 0-1 0 0,0 0 1 0 0,0-1-1 0 0,1 1 1 0 0,-1-1-1 0 0,0 1 1 0 0,1-1-1 0 0,-1 0 1 0 0,1 0-1 0 0,-1-1 1 0 0,1 1-1 0 0,-1-1 1 0 0,1 1-1 0 0,0-1 1 0 0,5-1-1 0 0,1 1-48 0 0,0-1 0 0 0,0 0-1 0 0,0-1 1 0 0,0 0 0 0 0,0-1 0 0 0,0 0-1 0 0,-1 0 1 0 0,1-1 0 0 0,-1 0-1 0 0,14-9 1 0 0,-20 11-25 0 0,1 0 0 0 0,-1 0-1 0 0,1-1 1 0 0,-1 0 0 0 0,0 1 0 0 0,0-1 0 0 0,0 0 0 0 0,0-1-1 0 0,-1 1 1 0 0,1 0 0 0 0,-1-1 0 0 0,0 1 0 0 0,0-1 0 0 0,0 0-1 0 0,-1 0 1 0 0,1 0 0 0 0,-1 0 0 0 0,0 0 0 0 0,0 0 0 0 0,0 0-1 0 0,0 0 1 0 0,-1 0 0 0 0,0-1 0 0 0,0 1 0 0 0,0 0 0 0 0,0 0-1 0 0,-1 0 1 0 0,0-5 0 0 0,0 7-52 0 0,0 1 1 0 0,0-1-1 0 0,1 0 0 0 0,-1 1 0 0 0,0-1 1 0 0,-1 0-1 0 0,1 1 0 0 0,0 0 1 0 0,0-1-1 0 0,-1 1 0 0 0,1 0 0 0 0,-1-1 1 0 0,1 1-1 0 0,-1 0 0 0 0,1 0 1 0 0,-1 0-1 0 0,0 0 0 0 0,1 1 0 0 0,-4-2 1 0 0,-34-6-3924 0 0,28 8 1792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5 234 7188 0 0,'0'0'1898'0'0,"2"-18"-1705"0"0,-2 15-196 0 0,4-32 197 0 0,-2 0 1 0 0,-5-68-1 0 0,-4 74-202 0 0,5 18 1160 0 0,13 30-938 0 0,-2-1-287 0 0,1 1 0 0 0,2-1 0 0 0,-1-1 0 0 0,2 0 0 0 0,0 0 0 0 0,2-2 0 0 0,28 26 0 0 0,-42-39 58 0 0,0-1-1 0 0,0 0 1 0 0,0 0 0 0 0,1 0 0 0 0,-1 0 0 0 0,0 0 0 0 0,0 0 0 0 0,1 0 0 0 0,-1-1 0 0 0,0 1 0 0 0,1 0-1 0 0,-1-1 1 0 0,1 1 0 0 0,-1-1 0 0 0,1 1 0 0 0,-1-1 0 0 0,1 0 0 0 0,-1 0 0 0 0,1 0 0 0 0,0 0 0 0 0,-1 0-1 0 0,1 0 1 0 0,-1 0 0 0 0,1 0 0 0 0,-1 0 0 0 0,1-1 0 0 0,-1 1 0 0 0,1-1 0 0 0,-1 1 0 0 0,1-1 0 0 0,-1 0-1 0 0,1 1 1 0 0,-1-1 0 0 0,0 0 0 0 0,0 0 0 0 0,1 0 0 0 0,-1 0 0 0 0,0 0 0 0 0,0 0 0 0 0,0 0 0 0 0,0-1-1 0 0,0 1 1 0 0,0 0 0 0 0,0-1 0 0 0,-1 1 0 0 0,1 0 0 0 0,0-1 0 0 0,-1 1 0 0 0,1-1 0 0 0,-1 1 0 0 0,1-1-1 0 0,-1 1 1 0 0,0-1 0 0 0,0 1 0 0 0,0-1 0 0 0,0 1 0 0 0,0-1 0 0 0,0 0 0 0 0,0-1 0 0 0,2-59-357 0 0,1-3-6403 0 0,-3 57 4479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3208 0 0,'0'0'6152'0'0,"5"93"-5932"0"0,-5-71 116 0 0,0-1-64 0 0,0-4-28 0 0,0 0-128 0 0,0 0-116 0 0,0-5-12 0 0,0-3 4 0 0,0-1-276 0 0,0-4-440 0 0,11-4-4972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1352 0 0,'0'0'11416'0'0,"-2"14"-11259"0"0,0-3-323 0 0,-5 40-595 0 0,-2 53-1 0 0,9-104 474 0 0,1 1-1 0 0,-1-1 0 0 0,1 1 0 0 0,0-1 0 0 0,-1 0 0 0 0,1 1 0 0 0,-1-1 1 0 0,1 0-1 0 0,-1 1 0 0 0,1-1 0 0 0,0 0 0 0 0,-1 0 0 0 0,1 0 0 0 0,0 0 1 0 0,-1 0-1 0 0,1 0 0 0 0,-1 0 0 0 0,1 0 0 0 0,0 0 0 0 0,-1 0 1 0 0,1 0-1 0 0,0 0 0 0 0,-1 0 0 0 0,2 0 0 0 0,-2-1 48 0 0,8 0-3477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51 3764 0 0,'0'0'3303'0'0,"0"16"-3108"0"0,-1 2-97 0 0,0 3 313 0 0,1-1 0 0 0,3 40 0 0 0,-2-55-333 0 0,1-1 1 0 0,-1 0 0 0 0,1 0 0 0 0,0 1-1 0 0,0-1 1 0 0,0 0 0 0 0,1-1-1 0 0,-1 1 1 0 0,1 0 0 0 0,0-1-1 0 0,0 1 1 0 0,0-1 0 0 0,1 0 0 0 0,6 5-1 0 0,-7-6-83 0 0,0 0 0 0 0,0 0 0 0 0,0 0 0 0 0,0-1 0 0 0,0 1 0 0 0,0-1 0 0 0,0 0 0 0 0,0 0 0 0 0,1 0 0 0 0,-1 0 0 0 0,0-1 0 0 0,1 1 0 0 0,-1-1 0 0 0,0 0 0 0 0,1 0 0 0 0,-1 0 0 0 0,1 0-1 0 0,-1 0 1 0 0,0-1 0 0 0,6-1 0 0 0,-6 0-29 0 0,0-1 0 0 0,0 1 0 0 0,0 0 0 0 0,0-1 0 0 0,-1 0-1 0 0,1 1 1 0 0,-1-1 0 0 0,0 0 0 0 0,0 0 0 0 0,0-1 0 0 0,0 1 0 0 0,0 0-1 0 0,-1-1 1 0 0,1 1 0 0 0,-1-1 0 0 0,0 1 0 0 0,0-1 0 0 0,0 0 0 0 0,-1 1-1 0 0,1-6 1 0 0,1-4-33 0 0,-1 0 1 0 0,0 0-1 0 0,-1 0 0 0 0,-2-20 0 0 0,0 24-345 0 0,-1 0 0 0 0,1 0 0 0 0,-2 0 1 0 0,1 0-1 0 0,-1 0 0 0 0,-8-12 0 0 0,0-1-2331 0 0,7 13 645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 4208 0 0,'0'0'4173'0'0,"-18"5"-4017"0"0,-55 16-76 0 0,70-20-65 0 0,0 0 1 0 0,0 0-1 0 0,0 1 1 0 0,0-1-1 0 0,0 1 1 0 0,1 0-1 0 0,-1 0 1 0 0,0 0-1 0 0,1 0 1 0 0,-1 0-1 0 0,1 0 1 0 0,0 1-1 0 0,0-1 1 0 0,0 1-1 0 0,0 0 1 0 0,0-1-1 0 0,0 1 1 0 0,1 0 0 0 0,0 0-1 0 0,-1 0 1 0 0,1 0-1 0 0,0 1 1 0 0,0 2-1 0 0,-1 2-8 0 0,1-1-1 0 0,1 1 1 0 0,0 0 0 0 0,0-1-1 0 0,0 1 1 0 0,3 14-1 0 0,-1-17-11 0 0,0 0-1 0 0,0 1 0 0 0,0-1 1 0 0,1 0-1 0 0,0 0 0 0 0,0 0 1 0 0,0-1-1 0 0,0 1 0 0 0,1-1 1 0 0,0 0-1 0 0,0 0 0 0 0,0 0 1 0 0,0 0-1 0 0,1-1 0 0 0,-1 1 1 0 0,1-1-1 0 0,0 0 0 0 0,9 4 1 0 0,-9-5-30 0 0,0 0 0 0 0,0 1 0 0 0,0-1 1 0 0,0-1-1 0 0,0 1 0 0 0,1-1 0 0 0,-1 0 0 0 0,0 0 1 0 0,1-1-1 0 0,-1 0 0 0 0,1 0 0 0 0,-1 0 0 0 0,1 0 1 0 0,-1-1-1 0 0,0 0 0 0 0,1 0 0 0 0,-1 0 1 0 0,0-1-1 0 0,9-4 0 0 0,-12 5 31 0 0,0 0 0 0 0,-1 0-1 0 0,1 0 1 0 0,-1-1 0 0 0,1 1 0 0 0,-1 0-1 0 0,0-1 1 0 0,0 1 0 0 0,1-1 0 0 0,-1 0-1 0 0,0 1 1 0 0,-1-1 0 0 0,1 0 0 0 0,0 0 0 0 0,0 0-1 0 0,-1 1 1 0 0,1-1 0 0 0,-1 0 0 0 0,1 0-1 0 0,-1 0 1 0 0,0 0 0 0 0,0 0 0 0 0,0 0-1 0 0,0 0 1 0 0,0 0 0 0 0,-1-3 0 0 0,0 1 77 0 0,0 1 1 0 0,0 0 0 0 0,0-1 0 0 0,0 1-1 0 0,0 0 1 0 0,-1 0 0 0 0,1 0 0 0 0,-1 0-1 0 0,0 0 1 0 0,0 0 0 0 0,0 0 0 0 0,-1 1-1 0 0,-4-6 1 0 0,34 0 2903 0 0,37-15-4768 0 0,-39 20-3835 0 0,-23 3 4753 0 0,3 0-2316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79 289 4060 0 0,'0'0'3429'0'0,"-3"-17"-3126"0"0,-3-38 456 0 0,-1-56-1 0 0,7 94-675 0 0,-1 10-58 0 0,1 1 1 0 0,0-1-1 0 0,1 1 1 0 0,-1-1-1 0 0,1 1 1 0 0,0-1 0 0 0,3-8-1 0 0,-3 13 4 0 0,1 0-1 0 0,-1 0 1 0 0,0 0 0 0 0,0 1-1 0 0,1-1 1 0 0,-1 0 0 0 0,1 1-1 0 0,0-1 1 0 0,-1 1-1 0 0,1 0 1 0 0,0-1 0 0 0,0 1-1 0 0,0 0 1 0 0,0 0-1 0 0,0 0 1 0 0,0 0 0 0 0,0 1-1 0 0,0-1 1 0 0,0 1-1 0 0,1-1 1 0 0,-1 1 0 0 0,0 0-1 0 0,0-1 1 0 0,0 1-1 0 0,1 0 1 0 0,2 1 0 0 0,-3-1-41 0 0,0 1 0 0 0,0-1 1 0 0,0 1-1 0 0,0-1 0 0 0,0 1 1 0 0,0 0-1 0 0,0 0 0 0 0,0 0 1 0 0,-1 0-1 0 0,1 0 0 0 0,0 0 1 0 0,-1 0-1 0 0,1 1 0 0 0,-1-1 1 0 0,1 0-1 0 0,-1 1 1 0 0,0 0-1 0 0,1-1 0 0 0,-1 1 1 0 0,0 0-1 0 0,0-1 0 0 0,0 1 1 0 0,0 0-1 0 0,-1 0 0 0 0,1 0 1 0 0,0 0-1 0 0,-1 0 0 0 0,1 0 1 0 0,-1 0-1 0 0,0 0 0 0 0,0 0 1 0 0,0 2-1 0 0,2 15-96 0 0,-1-1-1 0 0,-2 32 1 0 0,0-25 316 0 0,1 46-644 0 0,0-48-658 0 0,0-52 410 0 0,0 28 710 0 0,-1 0-1 0 0,1 0 1 0 0,-1 0 0 0 0,1 0 0 0 0,-1 0 0 0 0,1 0 0 0 0,-1 0 0 0 0,0 0-1 0 0,1 0 1 0 0,-1 0 0 0 0,0 0 0 0 0,0 0 0 0 0,0 0 0 0 0,0 1 0 0 0,0-1-1 0 0,0 0 1 0 0,0 1 0 0 0,0-1 0 0 0,0 1 0 0 0,0-1 0 0 0,0 1 0 0 0,0 0-1 0 0,0-1 1 0 0,0 1 0 0 0,-3-1 0 0 0,-32-5 683 0 0,32 5-634 0 0,-35-6 148 0 0,-22-2-3030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2788 0 0,'0'0'7945'0'0,"0"13"-7540"0"0,-5 139 289 0 0,5-149-738 0 0,0 0-1 0 0,0-1 1 0 0,0 1-1 0 0,1-1 1 0 0,-1 1-1 0 0,1-1 1 0 0,0 1-1 0 0,0-1 1 0 0,0 1-1 0 0,0-1 1 0 0,0 0 0 0 0,0 1-1 0 0,1-1 1 0 0,-1 0-1 0 0,1 0 1 0 0,-1 0-1 0 0,1 0 1 0 0,0 0-1 0 0,0 0 1 0 0,0-1-1 0 0,0 1 1 0 0,0-1-1 0 0,0 1 1 0 0,1-1-1 0 0,-1 0 1 0 0,0 0-1 0 0,5 2 1 0 0,-4-2-340 0 0,0-1 1 0 0,0 1 0 0 0,1-1-1 0 0,-1 1 1 0 0,0-1-1 0 0,0 0 1 0 0,0 0 0 0 0,0 0-1 0 0,0-1 1 0 0,0 1 0 0 0,0-1-1 0 0,0 0 1 0 0,0 1-1 0 0,0-2 1 0 0,3 0 0 0 0,6-6-1974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 3964 0 0,'0'0'3967'0'0,"-17"0"-3426"0"0,-151 0 956 0 0,109 4-2471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1 172 0 0,'0'0'9733'0'0,"-2"11"-9295"0"0,-9 38-74 0 0,3 1 0 0 0,-3 64 0 0 0,11-112-447 0 0,0 1 1 0 0,0 0-1 0 0,0 0 1 0 0,1 0-1 0 0,-1 0 0 0 0,1-1 1 0 0,-1 1-1 0 0,1 0 1 0 0,0 0-1 0 0,0-1 0 0 0,0 1 1 0 0,3 3-1 0 0,-3-4-311 0 0,0-1 0 0 0,1 1 0 0 0,0-1 0 0 0,-1 1-1 0 0,1-1 1 0 0,0 0 0 0 0,-1 0 0 0 0,1 1 0 0 0,0-1 0 0 0,0 0-1 0 0,2 0 1 0 0,7 4-4177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1 952 0 0,'0'0'6647'0'0,"-33"21"-1942"0"0,-13 47-4041 0 0,-2 1-2637 0 0,21-21-3469 0 0,21-39 1449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57 400 0 0,'0'0'6739'0'0,"-21"8"-3457"0"0,18-5-3229 0 0,0 0-1 0 0,1 1 0 0 0,-1-1 0 0 0,1 0 1 0 0,0 1-1 0 0,0 0 0 0 0,0-1 0 0 0,1 1 0 0 0,-1 0 1 0 0,1 0-1 0 0,0 0 0 0 0,0 0 0 0 0,0 0 1 0 0,1 0-1 0 0,-1 0 0 0 0,1 7 0 0 0,0-5-70 0 0,0 0-1 0 0,0 0 0 0 0,0 0 0 0 0,1 0 1 0 0,0 0-1 0 0,0 0 0 0 0,1 0 1 0 0,0 0-1 0 0,0-1 0 0 0,4 10 0 0 0,-3-10-4 0 0,-1-1 0 0 0,1 1-1 0 0,-1-1 1 0 0,1 0-1 0 0,0 0 1 0 0,1 0 0 0 0,-1-1-1 0 0,1 1 1 0 0,-1-1-1 0 0,1 0 1 0 0,0 0-1 0 0,0 0 1 0 0,1 0 0 0 0,-1-1-1 0 0,1 0 1 0 0,-1 0-1 0 0,1 0 1 0 0,0 0-1 0 0,-1-1 1 0 0,1 1 0 0 0,0-1-1 0 0,8 0 1 0 0,-6 0 1 0 0,0-1 0 0 0,0 0 1 0 0,0 0-1 0 0,0 0 0 0 0,0-1 1 0 0,0 0-1 0 0,0-1 0 0 0,0 0 0 0 0,0 0 1 0 0,-1 0-1 0 0,1-1 0 0 0,-1 0 1 0 0,1 0-1 0 0,-1 0 0 0 0,0-1 1 0 0,0 0-1 0 0,-1 0 0 0 0,1-1 1 0 0,-1 1-1 0 0,0-1 0 0 0,0-1 0 0 0,0 1 1 0 0,-1 0-1 0 0,0-1 0 0 0,0 0 1 0 0,0 0-1 0 0,-1 0 0 0 0,0-1 1 0 0,0 1-1 0 0,-1-1 0 0 0,0 0 1 0 0,0 0-1 0 0,0 1 0 0 0,-1-1 0 0 0,0 0 1 0 0,0 0-1 0 0,-1 0 0 0 0,0-1 1 0 0,0 1-1 0 0,-1-8 0 0 0,-1 12 22 0 0,1-1-1 0 0,0 0 0 0 0,-1 0 0 0 0,0 1 1 0 0,0-1-1 0 0,0 1 0 0 0,0 0 0 0 0,0-1 1 0 0,-1 1-1 0 0,0 0 0 0 0,1 0 0 0 0,-1 1 1 0 0,0-1-1 0 0,-1 1 0 0 0,1-1 1 0 0,0 1-1 0 0,-1 0 0 0 0,1 0 0 0 0,-1 0 1 0 0,-5-1-1 0 0,-3-2-159 0 0,0 0-1 0 0,1 2 1 0 0,-1-1 0 0 0,-1 2 0 0 0,-14-3 0 0 0,11 4-600 0 0,12 0 357 0 0,1 0 1 0 0,-1 0-1 0 0,1 1 0 0 0,-1 0 0 0 0,0-1 0 0 0,1 1 0 0 0,-1 1 0 0 0,0-1 1 0 0,1 0-1 0 0,-1 1 0 0 0,0 0 0 0 0,1 0 0 0 0,-1 0 0 0 0,1 0 0 0 0,-7 4 1 0 0,-1 7-1091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0 1 1052 0 0</inkml:trace>
  <inkml:trace contextRef="#ctx0" brushRef="#br0" timeOffset="1">0 1 1052 0 0,'76'6'2192'0'0,"-74"-6"-1939"0"0,-1 0 0 0 0,1 1 0 0 0,-1-1-1 0 0,1 0 1 0 0,-1 1 0 0 0,1 0 0 0 0,-1-1 0 0 0,0 1 0 0 0,1 0-1 0 0,-1 0 1 0 0,0 0 0 0 0,0 0 0 0 0,1 0 0 0 0,-1 0 0 0 0,0 0-1 0 0,0 0 1 0 0,1 3 0 0 0,0-1-128 0 0,-1 0-1 0 0,1 1 1 0 0,-1-1 0 0 0,0 1-1 0 0,0 0 1 0 0,0-1-1 0 0,0 1 1 0 0,0 6 0 0 0,0-2 369 0 0,5 34 372 0 0,-5-29-810 0 0,0 1 0 0 0,2-1 1 0 0,0 0-1 0 0,0 0 1 0 0,1 0-1 0 0,0 0 1 0 0,12 22-1 0 0,-15-34-309 0 0,0 0 0 0 0,0 0 0 0 0,1 1 0 0 0,-1-1-1 0 0,0 0 1 0 0,0-1 0 0 0,1 1 0 0 0,-1 0 0 0 0,1 0 0 0 0,-1 0-1 0 0,1-1 1 0 0,-1 1 0 0 0,1-1 0 0 0,-1 1 0 0 0,1-1-1 0 0,-1 0 1 0 0,1 0 0 0 0,-1 1 0 0 0,1-1 0 0 0,0 0 0 0 0,-1 0-1 0 0,1-1 1 0 0,-1 1 0 0 0,1 0 0 0 0,0 0 0 0 0,2-2 0 0 0,2-5-2480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1184 0 0,'0'0'7679'0'0,"0"15"-7470"0"0,5 46 58 0 0,-4-55-214 0 0,-1-1 1 0 0,2 0-1 0 0,-1 1 1 0 0,1-1 0 0 0,-1 0-1 0 0,1 0 1 0 0,1 0-1 0 0,-1 0 1 0 0,1 0 0 0 0,0 0-1 0 0,0-1 1 0 0,0 1-1 0 0,1-1 1 0 0,0 0 0 0 0,6 6-1 0 0,-7-8-65 0 0,-1 0-1 0 0,1 0 1 0 0,0 0-1 0 0,0 0 1 0 0,0 0-1 0 0,0-1 1 0 0,0 1-1 0 0,0-1 1 0 0,0 0-1 0 0,0 0 1 0 0,1 0 0 0 0,-1-1-1 0 0,0 1 1 0 0,1-1-1 0 0,-1 0 1 0 0,1 1-1 0 0,-1-2 1 0 0,0 1-1 0 0,1 0 1 0 0,-1-1-1 0 0,0 1 1 0 0,6-3-1 0 0,-5 1-39 0 0,0-1 0 0 0,-1 1 0 0 0,1-1 0 0 0,-1 0 1 0 0,1 0-1 0 0,-1-1 0 0 0,0 1 0 0 0,0-1 0 0 0,-1 1 0 0 0,1-1 0 0 0,-1 0 0 0 0,0 0 0 0 0,0 0 0 0 0,0 0 0 0 0,0-1 0 0 0,1-4 0 0 0,2-8-1350 0 0,0-1 0 0 0,4-29-1 0 0,-8 30-611 0 0,-1 4-187 0 0</inkml:trace>
  <inkml:trace contextRef="#ctx0" brushRef="#br0" timeOffset="1">229 0 1564 0 0,'0'0'6928'0'0,"0"89"-6800"0"0,0-72 16 0 0,0 0-144 0 0,5 0-8 0 0,-5-5 4 0 0,6 5-232 0 0,-6-4-164 0 0,5 0-144 0 0,0-5-548 0 0,1 1-616 0 0,4-5 420 0 0,-5 4 152 0 0,6-8-248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1740 0 0,'0'0'9425'0'0,"24"22"-9222"0"0,-7-10-93 0 0,0 0 0 0 0,-1 1 0 0 0,28 30-1 0 0,-36-36 65 0 0,-2 1 1 0 0,1 0-1 0 0,-1 1 0 0 0,0 0 0 0 0,-1-1 0 0 0,0 2 0 0 0,-1-1 0 0 0,0 1 0 0 0,5 17 1 0 0,-8-26-177 0 0,0 1 1 0 0,-1 0 0 0 0,1-1-1 0 0,-1 1 1 0 0,0 0 0 0 0,0 0-1 0 0,0 0 1 0 0,1-1 0 0 0,-2 1-1 0 0,1 0 1 0 0,0 0 0 0 0,0 0-1 0 0,0-1 1 0 0,-1 1 0 0 0,1 0-1 0 0,-1 0 1 0 0,0-1 0 0 0,1 1 0 0 0,-1-1-1 0 0,0 1 1 0 0,0 0 0 0 0,0-1-1 0 0,0 1 1 0 0,0-1 0 0 0,0 0-1 0 0,-1 1 1 0 0,1-1 0 0 0,0 0-1 0 0,-1 0 1 0 0,1 0 0 0 0,-1 0-1 0 0,1 0 1 0 0,-1 0 0 0 0,-1 1-1 0 0,-5 0-108 0 0,0 0 0 0 0,0-1-1 0 0,0 0 1 0 0,0 0 0 0 0,0-1-1 0 0,-11 0 1 0 0,7 0 78 0 0,8-1-152 0 0,0 1 0 0 0,1 0-1 0 0,-1-1 1 0 0,0 1-1 0 0,1-1 1 0 0,-1 0-1 0 0,1 0 1 0 0,-1-1-1 0 0,1 1 1 0 0,0-1-1 0 0,-1 1 1 0 0,1-1-1 0 0,0 0 1 0 0,0 0 0 0 0,0-1-1 0 0,1 1 1 0 0,-1-1-1 0 0,0 1 1 0 0,1-1-1 0 0,-4-5 1 0 0,4 5-406 0 0,0-1 1 0 0,0 0-1 0 0,0 1 1 0 0,0-1-1 0 0,1 0 0 0 0,0 0 1 0 0,0 0-1 0 0,0 0 1 0 0,0 0-1 0 0,0 0 1 0 0,1-7-1 0 0,0-1-1160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0 262 188 0 0,'0'0'7764'0'0,"1"-15"-7482"0"0,3-119 771 0 0,-4 134-1007 0 0,0-1 0 0 0,0 0 0 0 0,-1 1-1 0 0,1-1 1 0 0,0 0 0 0 0,0 1 0 0 0,0-1-1 0 0,0 0 1 0 0,0 1 0 0 0,0-1 0 0 0,0 0 0 0 0,0 1-1 0 0,0-1 1 0 0,0 0 0 0 0,0 1 0 0 0,0-1-1 0 0,1 0 1 0 0,-1 1 0 0 0,0-1 0 0 0,0 0-1 0 0,1 1 1 0 0,-1-1 0 0 0,0 1 0 0 0,1-1-1 0 0,-1 1 1 0 0,1-1 0 0 0,-1 1 0 0 0,1-1-1 0 0,-1 1 1 0 0,1-1 0 0 0,-1 1 0 0 0,1-1 0 0 0,-1 1-1 0 0,2-1 1 0 0,15 19-51 0 0,12 40-634 0 0,-24-48 749 0 0,0-1 0 0 0,0-1 0 0 0,1 1 1 0 0,-1-1-1 0 0,2 0 0 0 0,-1 0 0 0 0,1-1 0 0 0,1 0 1 0 0,-1 0-1 0 0,1 0 0 0 0,1-1 0 0 0,-1-1 0 0 0,11 6 1 0 0,-18-11-134 0 0,0 0 1 0 0,0 0-1 0 0,0 0 0 0 0,0-1 1 0 0,0 1-1 0 0,0 0 1 0 0,0-1-1 0 0,0 1 1 0 0,0-1-1 0 0,0 1 1 0 0,0-1-1 0 0,0 1 1 0 0,-1-1-1 0 0,1 0 1 0 0,0 1-1 0 0,0-1 0 0 0,-1 0 1 0 0,1 0-1 0 0,0 0 1 0 0,-1 0-1 0 0,1 1 1 0 0,-1-1-1 0 0,1 0 1 0 0,-1 0-1 0 0,1 0 1 0 0,-1 0-1 0 0,0 0 0 0 0,1 0 1 0 0,-1 0-1 0 0,0 0 1 0 0,0 0-1 0 0,0 0 1 0 0,0-2-1 0 0,5-39-105 0 0,-7-64 351 0 0,0 53-1336 0 0,1 1-4121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21 224 292 0 0,'0'0'5543'0'0,"5"-16"-4968"0"0,39-171 1376 0 0,-44 186-1889 0 0,0 0 0 0 0,0 0 0 0 0,1 0 1 0 0,-1 0-1 0 0,0-1 0 0 0,1 1 0 0 0,-1 0 1 0 0,1 0-1 0 0,-1 0 0 0 0,1 0 0 0 0,-1 0 0 0 0,1 0 1 0 0,0 0-1 0 0,0 0 0 0 0,-1 1 0 0 0,1-1 1 0 0,0 0-1 0 0,0 0 0 0 0,0 1 0 0 0,1-2 1 0 0,-1 2 2 0 0,-1 0 1 0 0,1 0 0 0 0,0 0 0 0 0,-1 0 0 0 0,1 0 0 0 0,0 0-1 0 0,0 0 1 0 0,-1 1 0 0 0,1-1 0 0 0,0 0 0 0 0,-1 0 0 0 0,1 1-1 0 0,0-1 1 0 0,-1 0 0 0 0,1 1 0 0 0,0-1 0 0 0,-1 1 0 0 0,1-1-1 0 0,-1 1 1 0 0,1-1 0 0 0,-1 1 0 0 0,1-1 0 0 0,0 1 0 0 0,2 3 3 0 0,0 1 0 0 0,0-1 0 0 0,0 1 0 0 0,-1-1 0 0 0,1 1 0 0 0,-1 0 0 0 0,2 7 0 0 0,2 9-172 0 0,-1 1-1 0 0,3 34 1 0 0,-7-50 101 0 0,0-1 0 0 0,-1 0 1 0 0,0 0-1 0 0,0 0 0 0 0,-1 1 0 0 0,1-1 0 0 0,-1 0 0 0 0,0 0 0 0 0,-1 0 0 0 0,1 0 1 0 0,-1 0-1 0 0,0 0 0 0 0,0 0 0 0 0,0-1 0 0 0,-1 1 0 0 0,0-1 0 0 0,-3 5 0 0 0,4-7-40 0 0,-1 0 0 0 0,1 0 0 0 0,-1-1 0 0 0,0 1 0 0 0,0-1 1 0 0,1 1-1 0 0,-1-1 0 0 0,0 0 0 0 0,0 0 0 0 0,0-1 0 0 0,0 1 0 0 0,0 0 0 0 0,0-1 0 0 0,0 0 0 0 0,-1 0 0 0 0,1 0 0 0 0,0 0 0 0 0,0 0 0 0 0,0-1 0 0 0,0 1 0 0 0,0-1 0 0 0,-5-1 0 0 0,6 1-145 0 0,-1 0 1 0 0,1 0-1 0 0,-1 0 0 0 0,1 0 1 0 0,0 0-1 0 0,-1 0 0 0 0,1-1 1 0 0,0 1-1 0 0,0-1 0 0 0,0 0 1 0 0,0 1-1 0 0,0-1 0 0 0,1 0 0 0 0,-1 0 1 0 0,0 0-1 0 0,1 0 0 0 0,-1-1 1 0 0,1 1-1 0 0,0 0 0 0 0,0-1 1 0 0,0 1-1 0 0,0-1 0 0 0,0 1 1 0 0,1-1-1 0 0,-1 1 0 0 0,1-1 1 0 0,-1-2-1 0 0,1-24-3730 0 0,0 16 2630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1596 0 0,'0'0'8724'0'0,"0"97"-8400"0"0,-6-80-68 0 0,6 0-163 0 0,-5-4-41 0 0,5 4-52 0 0,-5-4-157 0 0,5-5-179 0 0,0 1-580 0 0,0-5-808 0 0,0 0-1412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1496 0 0,'0'0'5473'0'0,"-32"8"-3675"0"0,12-5-1094 0 0,16-3-678 0 0,0 0 0 0 0,1 0-1 0 0,-1 0 1 0 0,0 1 0 0 0,0-1 0 0 0,1 1 0 0 0,-1 0-1 0 0,1 0 1 0 0,-1 1 0 0 0,1-1 0 0 0,-1 1-1 0 0,1-1 1 0 0,0 1 0 0 0,0 0 0 0 0,0 0-1 0 0,0 1 1 0 0,0-1 0 0 0,-4 5 0 0 0,7-6-79 0 0,1-1 0 0 0,-1 1 0 0 0,1 0 0 0 0,-1 0 1 0 0,1 0-1 0 0,-1 0 0 0 0,1 0 0 0 0,-1 0 0 0 0,1-1 1 0 0,0 1-1 0 0,-1 0 0 0 0,1-1 0 0 0,0 1 0 0 0,0 0 1 0 0,0-1-1 0 0,-1 1 0 0 0,1-1 0 0 0,0 1 0 0 0,0-1 1 0 0,0 0-1 0 0,0 1 0 0 0,0-1 0 0 0,0 0 0 0 0,0 1 1 0 0,1-1-1 0 0,42 16-495 0 0,-29-10 514 0 0,-11-5 55 0 0,1 1 0 0 0,-1-1 1 0 0,0 1-1 0 0,0 1 0 0 0,0-1 0 0 0,0 0 0 0 0,-1 1 1 0 0,1 0-1 0 0,0 0 0 0 0,-1 0 0 0 0,0 0 0 0 0,0 1 1 0 0,0-1-1 0 0,0 1 0 0 0,0 0 0 0 0,-1 0 0 0 0,0 0 1 0 0,0 0-1 0 0,0 0 0 0 0,0 0 0 0 0,-1 0 0 0 0,1 1 1 0 0,-1-1-1 0 0,0 1 0 0 0,0-1 0 0 0,-1 1 0 0 0,1-1 1 0 0,-1 1-1 0 0,-1 6 0 0 0,1-9-18 0 0,-1-1 1 0 0,1 0-1 0 0,-1 0 1 0 0,1 1-1 0 0,-1-1 1 0 0,0 0-1 0 0,0 0 1 0 0,1 0-1 0 0,-1 0 1 0 0,0 0-1 0 0,0 0 1 0 0,0 0-1 0 0,0 0 1 0 0,0 0-1 0 0,0-1 1 0 0,0 1-1 0 0,-1 0 1 0 0,1-1-1 0 0,0 1 1 0 0,0-1-1 0 0,0 1 1 0 0,-1-1-1 0 0,1 1 1 0 0,0-1-1 0 0,-1 0 1 0 0,1 0-1 0 0,0 0 1 0 0,-1 0-1 0 0,0 0 1 0 0,-47 3-238 0 0,45-3 161 0 0,-32 0-1051 0 0,-18 0-3291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1904 0 0,'0'0'6208'0'0,"-13"0"-5975"0"0,-5 0-156 0 0,-66 2 57 0 0,77-2-110 0 0,0 1 0 0 0,0 0 0 0 0,0 1-1 0 0,0-1 1 0 0,1 2 0 0 0,-1-1 0 0 0,0 1 0 0 0,1 0 0 0 0,0 0 0 0 0,-9 6 0 0 0,15-9 6 0 0,-1 1 0 0 0,0-1 0 0 0,0 1 0 0 0,1 0 0 0 0,-1-1 0 0 0,0 1 0 0 0,0 0 0 0 0,1-1 1 0 0,-1 1-1 0 0,1 0 0 0 0,-1 0 0 0 0,1 0 0 0 0,-1 0 0 0 0,1 0 0 0 0,0-1 0 0 0,-1 1 0 0 0,1 0 0 0 0,0 0 1 0 0,0 0-1 0 0,0 0 0 0 0,-1 0 0 0 0,1 0 0 0 0,0 0 0 0 0,0 0 0 0 0,0 0 0 0 0,1 0 0 0 0,-1 0 0 0 0,0 0 1 0 0,0 0-1 0 0,0 0 0 0 0,1 0 0 0 0,-1 0 0 0 0,1 0 0 0 0,-1 0 0 0 0,0-1 0 0 0,1 1 0 0 0,0 0 0 0 0,-1 0 1 0 0,1 0-1 0 0,-1-1 0 0 0,2 2 0 0 0,7 21-42 0 0,-4 37-323 0 0,0 3 530 0 0,-4-62-182 0 0,-1 0 0 0 0,1 1-1 0 0,-1-1 1 0 0,1 0 0 0 0,-1 1 0 0 0,1-1 0 0 0,0 0 0 0 0,-1 0 0 0 0,1 0 0 0 0,0 0 0 0 0,0 0 0 0 0,0 1 0 0 0,0-2 0 0 0,0 1 0 0 0,0 0 0 0 0,0 0 0 0 0,0 0 0 0 0,1 0 0 0 0,-1-1-1 0 0,0 1 1 0 0,0 0 0 0 0,1-1 0 0 0,-1 1 0 0 0,0-1 0 0 0,1 0 0 0 0,-1 1 0 0 0,0-1 0 0 0,1 0 0 0 0,-1 0 0 0 0,1 0 0 0 0,2 0 0 0 0,56 1-1062 0 0,-45-2 370 0 0,-8 0-197 0 0,0 0 1 0 0,0 0-1 0 0,0-1 0 0 0,-1 1 0 0 0,10-5 0 0 0,-2 1-1076 0 0,-3 1 543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1488 0 0,'0'0'8005'0'0,"-19"0"-7611"0"0,-57 0-68 0 0,2 4-1422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1252 0 0,'0'0'8035'0'0,"-10"3"-7979"0"0,5-1-38 0 0,-56 26-45 0 0,58-27 38 0 0,0 1-1 0 0,0-1 1 0 0,1 1 0 0 0,-1 0-1 0 0,1 0 1 0 0,0 0-1 0 0,-1 0 1 0 0,1 0 0 0 0,0 1-1 0 0,0-1 1 0 0,0 1-1 0 0,1-1 1 0 0,-1 1 0 0 0,1 0-1 0 0,-1 0 1 0 0,1-1-1 0 0,0 1 1 0 0,0 0 0 0 0,0 0-1 0 0,0 0 1 0 0,0 4-1 0 0,2-5-15 0 0,0 0 0 0 0,0 0 0 0 0,0 0 0 0 0,1-1-1 0 0,-1 1 1 0 0,0-1 0 0 0,1 1 0 0 0,-1-1 0 0 0,1 1 0 0 0,-1-1-1 0 0,1 0 1 0 0,0 0 0 0 0,-1 1 0 0 0,1-1 0 0 0,0-1 0 0 0,0 1-1 0 0,0 0 1 0 0,0 0 0 0 0,3 0 0 0 0,53 18 357 0 0,-44-15-252 0 0,-12-3-43 0 0,0-1 0 0 0,0 1 0 0 0,0-1 0 0 0,0 1 0 0 0,0 0 0 0 0,-1 0 0 0 0,1-1 0 0 0,0 1 0 0 0,0 1 0 0 0,0-1 0 0 0,-1 0 0 0 0,1 0 0 0 0,-1 1 0 0 0,1-1 0 0 0,-1 1 0 0 0,1-1 0 0 0,-1 1 0 0 0,0-1 0 0 0,0 1 0 0 0,0 0 0 0 0,0 0 1 0 0,0 0-1 0 0,0 0 0 0 0,0-1 0 0 0,-1 1 0 0 0,1 0 0 0 0,-1 0 0 0 0,1 0 0 0 0,-1 1 0 0 0,0 2 0 0 0,0-2-70 0 0,-1 0 1 0 0,0 0 0 0 0,0 0-1 0 0,0-1 1 0 0,0 1-1 0 0,0 0 1 0 0,-1-1 0 0 0,1 0-1 0 0,-1 1 1 0 0,0-1-1 0 0,1 0 1 0 0,-1 1 0 0 0,0-1-1 0 0,0 0 1 0 0,-1 0-1 0 0,1-1 1 0 0,0 1 0 0 0,-1 0-1 0 0,1-1 1 0 0,-1 0-1 0 0,-2 2 1 0 0,-2 0-59 0 0,3 0-147 0 0,0-1 0 0 0,-1 1 0 0 0,0-1 0 0 0,1 0 0 0 0,-1 0 0 0 0,0-1-1 0 0,0 0 1 0 0,0 0 0 0 0,0 0 0 0 0,0 0 0 0 0,0-1 0 0 0,0 1-1 0 0,0-1 1 0 0,0-1 0 0 0,-6 0 0 0 0,11 1 62 0 0,-1 0 0 0 0,1-1 0 0 0,0 1 0 0 0,-1 0 0 0 0,1-1 0 0 0,-1 1 0 0 0,1 0 0 0 0,0-1 0 0 0,-1 1 1 0 0,1-1-1 0 0,0 1 0 0 0,0-1 0 0 0,-1 1 0 0 0,1-1 0 0 0,0 1 0 0 0,0-1 0 0 0,0 1 0 0 0,0-1 0 0 0,0 1 0 0 0,-1-1 0 0 0,1 1 0 0 0,0-1 0 0 0,0 1 0 0 0,0-1 0 0 0,0 1 0 0 0,0-1 0 0 0,1 1 1 0 0,-1-2-1 0 0,0-1-989 0 0,0-5-686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2016 0 0,'0'0'5083'0'0,"0"-17"-4695"0"0,0-147 876 0 0,0 158-1222 0 0,1 0-1 0 0,0 1 1 0 0,0-1 0 0 0,0 1 0 0 0,1 0 0 0 0,0-1 0 0 0,0 1 0 0 0,0 0 0 0 0,0 0 0 0 0,1 0-1 0 0,0 0 1 0 0,6-7 0 0 0,-8 11-18 0 0,0-1 0 0 0,0 1 0 0 0,0 0 0 0 0,0-1 0 0 0,1 1 0 0 0,-1 0 0 0 0,0 0 0 0 0,1 0 0 0 0,-1 0 0 0 0,1 0 0 0 0,-1 0 0 0 0,1 1-1 0 0,-1-1 1 0 0,1 0 0 0 0,0 1 0 0 0,-1-1 0 0 0,1 1 0 0 0,0-1 0 0 0,-1 1 0 0 0,1 0 0 0 0,0 0 0 0 0,0 0 0 0 0,-1 0 0 0 0,1 0 0 0 0,0 0 0 0 0,-1 1 0 0 0,1-1 0 0 0,0 0-1 0 0,-1 1 1 0 0,1-1 0 0 0,0 1 0 0 0,-1 0 0 0 0,1 0 0 0 0,-1-1 0 0 0,1 1 0 0 0,-1 0 0 0 0,1 0 0 0 0,-1 0 0 0 0,0 1 0 0 0,1-1 0 0 0,-1 0 0 0 0,2 3 0 0 0,-1-1-78 0 0,0 0 1 0 0,0 1-1 0 0,-1-1 0 0 0,1 1 1 0 0,-1 0-1 0 0,0-1 1 0 0,0 1-1 0 0,0 0 1 0 0,-1 0-1 0 0,1 0 1 0 0,-1 0-1 0 0,0 0 0 0 0,0-1 1 0 0,0 1-1 0 0,0 0 1 0 0,-1 0-1 0 0,0 0 1 0 0,1 0-1 0 0,-1-1 1 0 0,-1 1-1 0 0,1 0 0 0 0,-1-1 1 0 0,1 1-1 0 0,-1-1 1 0 0,0 1-1 0 0,-5 5 1 0 0,-20 8-1550 0 0,8-9-2402 0 0,13-7 1706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41 28 0 0,'0'0'8962'0'0,"3"16"-8679"0"0,13 47-10 0 0,-15-61-246 0 0,0 1 0 0 0,0-1 1 0 0,0 0-1 0 0,0 0 0 0 0,1 0 0 0 0,-1 0 0 0 0,1 0 0 0 0,-1 0 1 0 0,1 0-1 0 0,0 0 0 0 0,0-1 0 0 0,-1 1 0 0 0,1-1 0 0 0,1 1 1 0 0,-1-1-1 0 0,0 0 0 0 0,0 0 0 0 0,0 0 0 0 0,1 0 0 0 0,-1 0 1 0 0,0 0-1 0 0,4 0 0 0 0,-1 0 35 0 0,0 0 0 0 0,0 0 0 0 0,1-1 1 0 0,-1 1-1 0 0,0-2 0 0 0,0 1 0 0 0,7-1 0 0 0,-10 1-69 0 0,0 0 1 0 0,0-1-1 0 0,0 1 1 0 0,0 0-1 0 0,0-1 1 0 0,0 0-1 0 0,0 1 1 0 0,0-1-1 0 0,-1 0 1 0 0,1 0-1 0 0,0 0 1 0 0,0 0-1 0 0,-1 0 0 0 0,1 0 1 0 0,-1 0-1 0 0,1-1 1 0 0,-1 1-1 0 0,1-1 1 0 0,-1 1-1 0 0,0-1 1 0 0,0 1-1 0 0,0-1 1 0 0,0 0-1 0 0,0 0 0 0 0,0 1 1 0 0,0-1-1 0 0,-1 0 1 0 0,1 0-1 0 0,0 0 1 0 0,-1 0-1 0 0,0 0 1 0 0,1 0-1 0 0,-1 0 1 0 0,0 0-1 0 0,0 0 0 0 0,0 0 1 0 0,0 0-1 0 0,-1 0 1 0 0,1 0-1 0 0,0 0 1 0 0,-1 0-1 0 0,0-2 1 0 0,-2-2 36 0 0,1 0 0 0 0,0 0 1 0 0,-1 1-1 0 0,0 0 0 0 0,-1-1 1 0 0,1 1-1 0 0,-1 0 0 0 0,0 0 0 0 0,0 1 1 0 0,0-1-1 0 0,-1 1 0 0 0,-7-5 1 0 0,6 5-100 0 0,-1 1 1 0 0,0-1 0 0 0,0 1-1 0 0,0 1 1 0 0,-11-3 0 0 0,15 4-152 0 0,1 0 0 0 0,-1 1 0 0 0,0-1 0 0 0,0 1 1 0 0,0-1-1 0 0,0 1 0 0 0,0 0 0 0 0,0 0 0 0 0,0 1 0 0 0,0-1 0 0 0,0 0 1 0 0,1 1-1 0 0,-1 0 0 0 0,0 0 0 0 0,0 0 0 0 0,-4 2 0 0 0,6-2 20 0 0,1-1-1 0 0,-1 1 0 0 0,0 0 0 0 0,1 0 1 0 0,-1 0-1 0 0,1 0 0 0 0,-1 0 1 0 0,1 0-1 0 0,0 0 0 0 0,-1 0 0 0 0,1 0 1 0 0,0 0-1 0 0,0 0 0 0 0,0 0 1 0 0,0 0-1 0 0,-1 0 0 0 0,1 0 0 0 0,1 0 1 0 0,-1 2-1 0 0,0 0-296 0 0,0 2-729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16 1148 0 0,'0'0'7703'0'0,"-15"-3"-7550"0"0,-47-8-98 0 0,60 11-40 0 0,0-1 0 0 0,0 1 0 0 0,0 0 0 0 0,-1-1 0 0 0,1 1 1 0 0,0 0-1 0 0,0 1 0 0 0,0-1 0 0 0,0 0 0 0 0,-1 1 0 0 0,1-1 1 0 0,0 1-1 0 0,0-1 0 0 0,0 1 0 0 0,-3 2 0 0 0,4-3-1 0 0,0 1-1 0 0,0 0 1 0 0,0 0-1 0 0,0 0 1 0 0,1 0-1 0 0,-1 0 1 0 0,0 0-1 0 0,0 0 1 0 0,1 0-1 0 0,-1 1 0 0 0,0-1 1 0 0,1 0-1 0 0,-1 0 1 0 0,1 1-1 0 0,0-1 1 0 0,-1 0-1 0 0,1 0 1 0 0,0 3-1 0 0,0-1 2 0 0,0 1 0 0 0,0-1-1 0 0,0 1 1 0 0,1 0 0 0 0,-1-1 0 0 0,1 1-1 0 0,0-1 1 0 0,0 1 0 0 0,1-1-1 0 0,-1 0 1 0 0,1 1 0 0 0,3 4 0 0 0,5 4-9 0 0,0-1 0 0 0,1 0 0 0 0,20 15 0 0 0,23 24 145 0 0,-53-48-138 0 0,1 0 0 0 0,-1 0 0 0 0,1 1 0 0 0,-1-1 0 0 0,0 1 0 0 0,0-1 0 0 0,0 1 0 0 0,0-1 0 0 0,-1 1 0 0 0,2 3 0 0 0,-2-5-27 0 0,0-1-1 0 0,0 1 0 0 0,0 0 0 0 0,0-1 1 0 0,0 1-1 0 0,0 0 0 0 0,0 0 0 0 0,0-1 1 0 0,0 1-1 0 0,0 0 0 0 0,0 0 0 0 0,0-1 0 0 0,0 1 1 0 0,0 0-1 0 0,-1-1 0 0 0,1 1 0 0 0,0 0 1 0 0,-1-1-1 0 0,1 1 0 0 0,0 0 0 0 0,-1-1 1 0 0,1 1-1 0 0,-1-1 0 0 0,1 1 0 0 0,-1-1 1 0 0,1 1-1 0 0,-1-1 0 0 0,0 1 0 0 0,1-1 0 0 0,-1 1 1 0 0,1-1-1 0 0,-1 0 0 0 0,0 1 0 0 0,-1-1 1 0 0,-2 1-33 0 0,-3 1-94 0 0,1-1 1 0 0,-1 0-1 0 0,0 0 0 0 0,0-1 0 0 0,0 1 0 0 0,-7-2 0 0 0,12 1-34 0 0,0-1 0 0 0,0 1 0 0 0,0-1 0 0 0,0 0 0 0 0,0 0 0 0 0,1 0 0 0 0,-1 0 0 0 0,0 0 0 0 0,0 0 0 0 0,1 0 0 0 0,-1 0-1 0 0,1 0 1 0 0,-1-1 0 0 0,1 1 0 0 0,0-1 0 0 0,-1 1 0 0 0,1-1 0 0 0,0 0 0 0 0,0 1 0 0 0,0-1 0 0 0,0 0 0 0 0,0 0 0 0 0,1 0 0 0 0,-1 0 0 0 0,0-2 0 0 0,-3-5-1386 0 0,4 1-449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0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1448 0 0,'0'0'8272'0'0,"3"16"-7957"0"0,24 139-922 0 0,-17-107-2947 0 0,-9-47 3401 0 0,-1 1 1 0 0,1-1 0 0 0,0 1-1 0 0,-1-1 1 0 0,1 1-1 0 0,0-1 1 0 0,0 1 0 0 0,0-1-1 0 0,0 0 1 0 0,0 1 0 0 0,0-1-1 0 0,0 0 1 0 0,1 0 0 0 0,-1 0-1 0 0,0 0 1 0 0,1 0 0 0 0,-1 0-1 0 0,0 0 1 0 0,1-1 0 0 0,-1 1-1 0 0,1 0 1 0 0,0-1 0 0 0,-1 1-1 0 0,1-1 1 0 0,-1 0 0 0 0,3 1-1 0 0,-3-2 258 0 0,0 0 0 0 0,0 0 1 0 0,0 0-1 0 0,0-1 0 0 0,0 1 0 0 0,-1 0 0 0 0,1 0 0 0 0,0-1 1 0 0,-1 1-1 0 0,1 0 0 0 0,-1-1 0 0 0,0 1 0 0 0,1-1 0 0 0,-1 1 1 0 0,0-1-1 0 0,0 1 0 0 0,0 0 0 0 0,0-1 0 0 0,0-1 0 0 0,2-33 1466 0 0,0-227 952 0 0,-2 261-2487 0 0,0 0 1 0 0,0-1 0 0 0,0 1 0 0 0,0 0-1 0 0,1-1 1 0 0,-1 1 0 0 0,1 0 0 0 0,-1 0-1 0 0,1 0 1 0 0,0 0 0 0 0,0-1 0 0 0,0 1-1 0 0,0 0 1 0 0,0 0 0 0 0,0 1 0 0 0,3-4-1 0 0,-3 4 18 0 0,0 0 0 0 0,0 0 0 0 0,0 0 0 0 0,1 1 0 0 0,-1-1 0 0 0,0 0 0 0 0,1 1 0 0 0,-1-1-1 0 0,1 1 1 0 0,-1-1 0 0 0,0 1 0 0 0,1 0 0 0 0,-1 0 0 0 0,1 0 0 0 0,-1-1 0 0 0,1 1 0 0 0,-1 1-1 0 0,1-1 1 0 0,1 0 0 0 0,1 1 2 0 0,0 0-1 0 0,0 0 0 0 0,0 1 0 0 0,-1-1 1 0 0,1 1-1 0 0,0 0 0 0 0,-1 0 0 0 0,0 0 1 0 0,1 1-1 0 0,-1-1 0 0 0,0 1 1 0 0,0-1-1 0 0,0 1 0 0 0,0 0 0 0 0,-1 0 1 0 0,5 7-1 0 0,-4-6-44 0 0,-1 1 1 0 0,1 0-1 0 0,-1 0 0 0 0,0 0 1 0 0,0 1-1 0 0,0-1 0 0 0,-1 0 1 0 0,0 1-1 0 0,0-1 0 0 0,0 1 1 0 0,-1-1-1 0 0,0 1 0 0 0,0-1 1 0 0,0 1-1 0 0,0-1 0 0 0,-1 1 1 0 0,-2 5-1 0 0,2-8-53 0 0,0 0 1 0 0,-1 0-1 0 0,1 0 0 0 0,-1 0 1 0 0,0 0-1 0 0,0-1 0 0 0,0 1 1 0 0,0 0-1 0 0,-1-1 0 0 0,1 0 1 0 0,-1 1-1 0 0,1-1 0 0 0,-1 0 0 0 0,0-1 1 0 0,0 1-1 0 0,0 0 0 0 0,0-1 1 0 0,0 1-1 0 0,0-1 0 0 0,0 0 1 0 0,0 0-1 0 0,-1 0 0 0 0,1-1 1 0 0,0 1-1 0 0,-1-1 0 0 0,1 0 1 0 0,0 0-1 0 0,-6 0 0 0 0,4 0-239 0 0,-1 0 0 0 0,1 0 0 0 0,-1-1 0 0 0,1 0 0 0 0,-1 0-1 0 0,1 0 1 0 0,-7-2 0 0 0,10 2-51 0 0,0 0-1 0 0,0 0 1 0 0,1 0-1 0 0,-1 0 0 0 0,1 0 1 0 0,-1-1-1 0 0,0 1 1 0 0,1 0-1 0 0,0-1 1 0 0,-1 1-1 0 0,1-1 1 0 0,0 0-1 0 0,0 1 0 0 0,-2-5 1 0 0,-1-1-1933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 0 0,'0'0'9153'0'0,"0"16"-8943"0"0,0 9-179 0 0,0 5 44 0 0,6 54-1 0 0,-6-81-132 0 0,1-1 0 0 0,-1 0 0 0 0,1 0 0 0 0,0 1 0 0 0,-1-1 0 0 0,1 0 0 0 0,0 0 1 0 0,0 0-1 0 0,1 0 0 0 0,-1 0 0 0 0,0 0 0 0 0,1 0 0 0 0,-1-1 0 0 0,1 1 0 0 0,0 0 0 0 0,-1-1 0 0 0,1 1 0 0 0,2 1 0 0 0,-2-3-186 0 0,0 1 0 0 0,-1 0 0 0 0,1-1 0 0 0,0 1 1 0 0,0-1-1 0 0,-1 1 0 0 0,1-1 0 0 0,0 0 0 0 0,0 0 1 0 0,0 0-1 0 0,0 0 0 0 0,-1 0 0 0 0,1 0 0 0 0,0 0 0 0 0,0-1 1 0 0,0 1-1 0 0,-1-1 0 0 0,1 1 0 0 0,0-1 0 0 0,-1 0 0 0 0,1 1 1 0 0,0-1-1 0 0,2-2 0 0 0,11-5-1758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5688 0 0,'0'0'2964'0'0,"-106"5"-2820"0"0,90-5-80 0 0,-5 0-52 0 0,5 0-4 0 0,0 0-4 0 0,0 0-4 0 0,5 0-104 0 0,1 0-180 0 0,-1-5-584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16 196 640 0 0,'0'0'7912'0'0,"8"-15"-7737"0"0,3-6-106 0 0,-1 0 0 0 0,0-1 0 0 0,-2 0 0 0 0,10-38 1 0 0,-18 59-54 0 0,0-1 1 0 0,0 1 0 0 0,0 0 0 0 0,0-1 0 0 0,0 1-1 0 0,0-1 1 0 0,1 1 0 0 0,-1-1 0 0 0,1 1-1 0 0,-1 0 1 0 0,1-1 0 0 0,-1 1 0 0 0,1 0 0 0 0,0-1-1 0 0,0 1 1 0 0,0 0 0 0 0,-1 0 0 0 0,1 0 0 0 0,0 0-1 0 0,1 0 1 0 0,-1 0 0 0 0,0 0 0 0 0,0 0-1 0 0,0 0 1 0 0,0 0 0 0 0,1 1 0 0 0,-1-1 0 0 0,3-1-1 0 0,-2 3-3 0 0,-1-1 0 0 0,1 1-1 0 0,0 0 1 0 0,-1 0 0 0 0,1-1 0 0 0,-1 1-1 0 0,1 0 1 0 0,-1 0 0 0 0,0 0-1 0 0,1 1 1 0 0,-1-1 0 0 0,0 0-1 0 0,0 0 1 0 0,1 1 0 0 0,-1-1-1 0 0,0 1 1 0 0,-1-1 0 0 0,1 1 0 0 0,0-1-1 0 0,0 1 1 0 0,-1-1 0 0 0,2 4-1 0 0,4 10 37 0 0,0 0 0 0 0,-2 0 0 0 0,1 0 0 0 0,-2 0 0 0 0,0 0 0 0 0,-1 1 0 0 0,1 19 0 0 0,-3-34-49 0 0,0 0-1 0 0,-1-1 1 0 0,1 1-1 0 0,0 0 0 0 0,0 0 1 0 0,0 0-1 0 0,-1-1 1 0 0,1 1-1 0 0,0 0 1 0 0,-1 0-1 0 0,1-1 0 0 0,-1 1 1 0 0,1 0-1 0 0,-1-1 1 0 0,1 1-1 0 0,-1 0 1 0 0,0-1-1 0 0,1 1 0 0 0,-1-1 1 0 0,0 1-1 0 0,1-1 1 0 0,-1 1-1 0 0,0-1 1 0 0,0 1-1 0 0,1-1 1 0 0,-1 0-1 0 0,0 0 0 0 0,0 1 1 0 0,0-1-1 0 0,-1 0 1 0 0,-21 2 41 0 0,21-2-13 0 0,-9 0-129 0 0,-52-4 222 0 0,60 4-232 0 0,0-1 0 0 0,1 1 0 0 0,-1-1 0 0 0,1 0 0 0 0,-1 0 0 0 0,1 0 0 0 0,0 0 0 0 0,-1 0 0 0 0,1-1 0 0 0,0 1 0 0 0,0-1 0 0 0,0 1 0 0 0,0-1 0 0 0,0 0 0 0 0,0 0 0 0 0,0 0 0 0 0,0 0 0 0 0,1 0 0 0 0,-1 0 0 0 0,-1-4 0 0 0,2-2-1696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3604 0 0,'0'0'5638'0'0,"2"-15"-5214"0"0,4-26-12 0 0,2-55 0 0 0,-11 69-264 0 0,0 0-150 0 0,3 27 27 0 0,0 0 0 0 0,0 0 0 0 0,0 0 0 0 0,0 0-1 0 0,0 0 1 0 0,0 0 0 0 0,0 0 0 0 0,1 0 0 0 0,-1 1 0 0 0,0-1 0 0 0,0 0 0 0 0,0 0-1 0 0,0 0 1 0 0,0 0 0 0 0,1 0 0 0 0,-1 0 0 0 0,0 0 0 0 0,0 0 0 0 0,0 0 0 0 0,0 0-1 0 0,1 0 1 0 0,-1 0 0 0 0,0 0 0 0 0,0 0 0 0 0,0 0 0 0 0,0 0 0 0 0,0 0 0 0 0,1 0-1 0 0,-1 0 1 0 0,0 0 0 0 0,0-1 0 0 0,0 1 0 0 0,0 0 0 0 0,0 0 0 0 0,1 0 0 0 0,-1 0-1 0 0,0 0 1 0 0,0 0 0 0 0,0 0 0 0 0,0 0 0 0 0,0-1 0 0 0,0 1 0 0 0,0 0 0 0 0,0 0-1 0 0,1 0 1 0 0,3 7-161 0 0,57 81-368 0 0,-56-82 524 0 0,0 0 0 0 0,0-1 0 0 0,1 1 1 0 0,-1-1-1 0 0,1 0 0 0 0,0-1 0 0 0,1 1 0 0 0,-1-1 0 0 0,1 0 0 0 0,0-1 1 0 0,10 5-1 0 0,-15-8-44 0 0,-1 0 0 0 0,0 0 1 0 0,0 0-1 0 0,0 0 1 0 0,0 0-1 0 0,0 0 1 0 0,1 0-1 0 0,-1 0 0 0 0,0-1 1 0 0,0 1-1 0 0,0 0 1 0 0,0-1-1 0 0,0 1 0 0 0,0 0 1 0 0,0-1-1 0 0,0 0 1 0 0,0 1-1 0 0,0-1 0 0 0,0 0 1 0 0,0 1-1 0 0,0-1 1 0 0,0 0-1 0 0,0 0 0 0 0,-1 0 1 0 0,1 1-1 0 0,0-1 1 0 0,-1 0-1 0 0,1 0 0 0 0,0 0 1 0 0,-1 0-1 0 0,0-1 1 0 0,1 1-1 0 0,-1 0 1 0 0,1 0-1 0 0,-1 0 0 0 0,0 0 1 0 0,0 0-1 0 0,0 0 1 0 0,0-1-1 0 0,0 1 0 0 0,0-1 1 0 0,2-60-281 0 0,-3 48 251 0 0,-3-38-987 0 0,-2 36-5651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11 216 3916 0 0,'0'0'3867'0'0,"0"-14"-3457"0"0,-1-36-27 0 0,-8-55 0 0 0,8 60-152 0 0,1 44-70 0 0,16 6 2140 0 0,-4 16-2342 0 0,-1 0-1 0 0,-1 0 1 0 0,-1 1-1 0 0,0 0 1 0 0,-2 1-1 0 0,-1-1 1 0 0,-1 2-1 0 0,-1-1 1 0 0,3 46-1 0 0,-7-68 12 0 0,0 0 1 0 0,0 0-1 0 0,0-1 1 0 0,0 1-1 0 0,0 0 0 0 0,0 0 1 0 0,0-1-1 0 0,0 1 0 0 0,-1 0 1 0 0,1 0-1 0 0,0-1 1 0 0,0 1-1 0 0,-1 0 0 0 0,1-1 1 0 0,0 1-1 0 0,-1 0 0 0 0,1-1 1 0 0,-1 1-1 0 0,1 0 1 0 0,-1-1-1 0 0,1 1 0 0 0,-1-1 1 0 0,1 1-1 0 0,-1-1 0 0 0,1 1 1 0 0,-1-1-1 0 0,0 0 1 0 0,1 1-1 0 0,-1-1 0 0 0,0 0 1 0 0,1 1-1 0 0,-1-1 0 0 0,0 0 1 0 0,0 0-1 0 0,1 0 0 0 0,-1 1 1 0 0,0-1-1 0 0,0 0 1 0 0,1 0-1 0 0,-1 0 0 0 0,0 0 1 0 0,0 0-1 0 0,1-1 0 0 0,-1 1 1 0 0,0 0-1 0 0,0 0 1 0 0,1 0-1 0 0,-1-1 0 0 0,0 1 1 0 0,1 0-1 0 0,-1-1 0 0 0,0 1 1 0 0,0-1-1 0 0,-3-1-117 0 0,0 0 0 0 0,0 0 0 0 0,0 0 0 0 0,0 0-1 0 0,0-1 1 0 0,1 0 0 0 0,-6-5 0 0 0,5 3-300 0 0,1-1 0 0 0,0 0 0 0 0,0 0 0 0 0,0 0 0 0 0,0 0 0 0 0,1-1 1 0 0,0 1-1 0 0,1-1 0 0 0,0 1 0 0 0,0-1 0 0 0,0 0 0 0 0,0 0 0 0 0,1 1 0 0 0,1-14 0 0 0,0 10-136 0 0,-2 10 588 0 0,1-1 1 0 0,0 1-1 0 0,0-1 0 0 0,0 1 1 0 0,0-1-1 0 0,0 1 1 0 0,0-1-1 0 0,0 0 1 0 0,0 1-1 0 0,0-1 1 0 0,0 1-1 0 0,0-1 1 0 0,0 1-1 0 0,0-1 0 0 0,0 1 1 0 0,1-1-1 0 0,-1 1 1 0 0,0-1-1 0 0,0 1 1 0 0,1-1-1 0 0,-1 1 1 0 0,0-1-1 0 0,1 1 1 0 0,-1-1-1 0 0,0 1 0 0 0,1-1 1 0 0,-1 1-1 0 0,1 0 1 0 0,-1-1-1 0 0,0 1 1 0 0,1 0-1 0 0,-1-1 1 0 0,1 1-1 0 0,-1 0 1 0 0,1 0-1 0 0,0-1 0 0 0,19 13 1908 0 0,15 27 967 0 0,-28-29-2562 0 0,0-1 0 0 0,1 0-1 0 0,0 0 1 0 0,0-1-1 0 0,1 0 1 0 0,0-1-1 0 0,12 8 1 0 0,-16-12-264 0 0,0-1 0 0 0,0 1 0 0 0,0-1 0 0 0,0 0 0 0 0,1 0 0 0 0,-1 0 0 0 0,1-1 0 0 0,-1 0 0 0 0,1 0 0 0 0,0 0 0 0 0,-1-1 0 0 0,1 1 0 0 0,0-2 0 0 0,0 1 0 0 0,-1-1 0 0 0,12-2 0 0 0,-14 2-56 0 0,0 0-1 0 0,0 0 1 0 0,0-1-1 0 0,0 1 1 0 0,0-1-1 0 0,0 0 1 0 0,-1 0-1 0 0,1 0 1 0 0,0 0-1 0 0,-1-1 1 0 0,0 1-1 0 0,0 0 1 0 0,1-1 0 0 0,-2 0-1 0 0,1 0 1 0 0,0 1-1 0 0,0-1 1 0 0,-1 0-1 0 0,0 0 1 0 0,1 0-1 0 0,-1-1 1 0 0,0 1-1 0 0,0 0 1 0 0,-1 0 0 0 0,1-7-1 0 0,0 6 30 0 0,-1 0 0 0 0,0-1 1 0 0,0 1-1 0 0,0-1 0 0 0,0 1 0 0 0,-1-1 0 0 0,0 1 1 0 0,0 0-1 0 0,0-1 0 0 0,0 1 0 0 0,-1 0 0 0 0,1 0 1 0 0,-1 0-1 0 0,0 0 0 0 0,-1 0 0 0 0,1 0 0 0 0,-1 1 1 0 0,1-1-1 0 0,-4-3 0 0 0,-2 0-113 0 0,0 0 0 0 0,0 0-1 0 0,-1 1 1 0 0,0 0 0 0 0,0 0 0 0 0,0 1-1 0 0,-1 0 1 0 0,0 1 0 0 0,0 0 0 0 0,0 1-1 0 0,0 0 1 0 0,0 0 0 0 0,-1 1 0 0 0,1 1-1 0 0,-1 0 1 0 0,-21 0 0 0 0,31 1-120 0 0,-1 0 0 0 0,1 1 0 0 0,-1-1 0 0 0,0 0 0 0 0,1 1 0 0 0,-1 0 0 0 0,1-1-1 0 0,0 1 1 0 0,-1 0 0 0 0,1-1 0 0 0,0 1 0 0 0,-1 0 0 0 0,1 0 0 0 0,0 0 0 0 0,0 0 0 0 0,0 1 0 0 0,-1-1 0 0 0,1 0 0 0 0,1 0 0 0 0,-1 1 0 0 0,0-1 0 0 0,0 0 0 0 0,0 1-1 0 0,1-1 1 0 0,-1 1 0 0 0,1-1 0 0 0,-1 1 0 0 0,1 1 0 0 0,-1 17-2457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 0 0,'0'0'11013'0'0,"0"10"-10634"0"0,5 203 887 0 0,12-212-1065 0 0,125-14-682 0 0,-100 18-275 0 0,-41-5 436 0 0,4-34-522 0 0,-5-122 1330 0 0,0 156-464 0 0,1-1-1 0 0,-1 1 1 0 0,0 0-1 0 0,1 0 1 0 0,-1 0-1 0 0,0-1 1 0 0,1 1-1 0 0,-1 0 1 0 0,0 0-1 0 0,1 0 1 0 0,-1 0-1 0 0,0 0 1 0 0,1 0-1 0 0,-1 0 1 0 0,1 0-1 0 0,-1 0 1 0 0,0 0-1 0 0,1 0 0 0 0,-1 0 1 0 0,0 0-1 0 0,1 0 1 0 0,-1 0-1 0 0,1 0 1 0 0,-1 0-1 0 0,0 0 1 0 0,1 0-1 0 0,-1 0 1 0 0,0 1-1 0 0,1-1 1 0 0,-1 0-1 0 0,0 0 1 0 0,1 0-1 0 0,-1 1 1 0 0,0-1-1 0 0,1 1 1 0 0,12 6-66 0 0,-9 0-70 0 0,0 0-1 0 0,0 0 0 0 0,-1 1 1 0 0,0 0-1 0 0,0 0 0 0 0,-1-1 1 0 0,2 10-1 0 0,2 3-33 0 0,-3-8 149 0 0,1 0 0 0 0,0 0 0 0 0,2 0 0 0 0,-1 0 0 0 0,14 20 0 0 0,-8-15-76 0 0,-14-12-280 0 0,-25-16-351 0 0,2 0 988 0 0,-70-27-1005 0 0,92 36 243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1944 0 0,'0'0'6248'0'0,"4"1"-6114"0"0,0 0-128 0 0,1 1 0 0 0,-1 0 0 0 0,0-1 0 0 0,0 1 0 0 0,0 1 0 0 0,0-1 0 0 0,0 1 0 0 0,0-1 0 0 0,-1 1 0 0 0,1 0 0 0 0,-1 1 0 0 0,0-1-1 0 0,0 0 1 0 0,0 1 0 0 0,0 0 0 0 0,-1 0 0 0 0,1 0 0 0 0,-1 0 0 0 0,3 7 0 0 0,-2-4 13 0 0,0 0 0 0 0,0 1 1 0 0,-1 0-1 0 0,0-1 0 0 0,-1 1 0 0 0,0 0 0 0 0,0 0 0 0 0,-1 0 0 0 0,1 0 0 0 0,-2 0 1 0 0,0 10-1 0 0,0-15-47 0 0,0 0 1 0 0,0 0 0 0 0,-1 0 0 0 0,1-1-1 0 0,-1 1 1 0 0,1 0 0 0 0,-1-1 0 0 0,0 1 0 0 0,0-1-1 0 0,0 1 1 0 0,0-1 0 0 0,0 0 0 0 0,-1 0-1 0 0,1 0 1 0 0,-1 0 0 0 0,1-1 0 0 0,-1 1-1 0 0,0 0 1 0 0,1-1 0 0 0,-1 0 0 0 0,0 0 0 0 0,-5 2-1 0 0,-24 2-3485 0 0,32-5 3439 0 0,0 0 9 0 0,0 0 1 0 0,0 0-1 0 0,-1 0 1 0 0,1 0-1 0 0,0 0 1 0 0,0 0-1 0 0,0 0 1 0 0,0 0-1 0 0,-1 0 1 0 0,1 0-1 0 0,0 0 1 0 0,0 0-1 0 0,0 0 1 0 0,0 0-1 0 0,-1 0 1 0 0,1 0-1 0 0,0 0 1 0 0,0 0-1 0 0,0-1 1 0 0,0 1-1 0 0,0 0 1 0 0,-1 0-1 0 0,1 0 1 0 0,0 0-1 0 0,0 0 1 0 0,0 0-1 0 0,0 0 1 0 0,0-1-1 0 0,0 1 1 0 0,0 0-1 0 0,-1 0 1 0 0,1 0-1 0 0,0 0 1 0 0,0 0-1 0 0,0-1 1 0 0,0 1-1 0 0,0 0 1 0 0,0 0-1 0 0,0 0 1 0 0,0 0-1 0 0,0-1 1 0 0,0 1-1 0 0,0 0 1 0 0,0 0-1 0 0,0 0 1 0 0,0 0-1 0 0,0-1 1 0 0,0 1-1 0 0,0 0 1 0 0,0 0 0 0 0,0-8-1107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1 396 0 0,'0'0'6319'0'0,"-14"8"-5882"0"0,-44 28-104 0 0,55-35-223 0 0,0 1 1 0 0,0 0-1 0 0,1 0 0 0 0,-1 1 0 0 0,0-1 0 0 0,1 1 0 0 0,-1-1 0 0 0,1 1 0 0 0,0 0 1 0 0,0-1-1 0 0,0 1 0 0 0,0 0 0 0 0,1 1 0 0 0,-1-1 0 0 0,1 0 0 0 0,0 0 0 0 0,0 1 1 0 0,0-1-1 0 0,0 0 0 0 0,0 1 0 0 0,1-1 0 0 0,0 1 0 0 0,0-1 0 0 0,0 1 0 0 0,0-1 0 0 0,0 1 1 0 0,0-1-1 0 0,2 6 0 0 0,0-6-84 0 0,-1-1 1 0 0,1 1-1 0 0,-1-1 1 0 0,1 0-1 0 0,0 0 1 0 0,-1 0-1 0 0,1 0 0 0 0,1 0 1 0 0,-1 0-1 0 0,0 0 1 0 0,0-1-1 0 0,0 1 1 0 0,1-1-1 0 0,-1 0 1 0 0,1 1-1 0 0,-1-1 0 0 0,1 0 1 0 0,0-1-1 0 0,-1 1 1 0 0,1 0-1 0 0,0-1 1 0 0,0 1-1 0 0,-1-1 1 0 0,1 0-1 0 0,0 0 0 0 0,0 0 1 0 0,3-1-1 0 0,3 1-393 0 0,0-1-1 0 0,0 0 1 0 0,-1 0 0 0 0,1-1-1 0 0,0 0 1 0 0,-1 0-1 0 0,13-6 1 0 0,21-17-4132 0 0,-22 11 670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0 596 0 0,'0'0'3643'0'0,"0"4"-4113"0"0,-10 153 5574 0 0,7-122-4072 0 0,1-18-2360 0 0,1-1-6150 0 0,2-16 6715 0 0,4 0 428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32 0 0,'0'0'5419'0'0,"-1"14"-4411"0"0,0-7-948 0 0,1 10 256 0 0,-2 1-1 0 0,0-1 1 0 0,-1 0 0 0 0,-10 33-1 0 0,11-43-57 0 0,0 0-1 0 0,0 1 1 0 0,0 0-1 0 0,1-1 0 0 0,0 1 1 0 0,1 0-1 0 0,0 10 1 0 0,39-17 1105 0 0,51-12-1882 0 0,-67 7-2838 0 0,48-3 0 0 0,-50 7 278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7 2004 0 0,'0'0'6935'0'0,"-18"-1"-6621"0"0,-6-1-208 0 0,11 0-15 0 0,0 1-1 0 0,0 0 1 0 0,0 1-1 0 0,-17 2 1 0 0,25-1-14 0 0,0 0 1 0 0,0-1-1 0 0,0 2 1 0 0,1-1-1 0 0,-1 0 1 0 0,0 1-1 0 0,1 0 1 0 0,-1 0-1 0 0,1 0 1 0 0,0 1-1 0 0,-1 0 1 0 0,1-1 0 0 0,1 2-1 0 0,-1-1 1 0 0,0 0-1 0 0,1 1 1 0 0,-1-1-1 0 0,1 1 1 0 0,0 0-1 0 0,1 0 1 0 0,-1 0-1 0 0,0 0 1 0 0,1 1-1 0 0,0-1 1 0 0,-2 7 0 0 0,3-7-127 0 0,0 0 1 0 0,0 1-1 0 0,1-1 1 0 0,-1 0-1 0 0,1 1 1 0 0,0-1-1 0 0,0 0 1 0 0,1 1 0 0 0,-1-1-1 0 0,1 0 1 0 0,0 0-1 0 0,0 1 1 0 0,0-1-1 0 0,1 0 1 0 0,0 0 0 0 0,-1 0-1 0 0,1 0 1 0 0,1 0-1 0 0,-1-1 1 0 0,0 1-1 0 0,1-1 1 0 0,0 1 0 0 0,0-1-1 0 0,0 0 1 0 0,0 0-1 0 0,0 0 1 0 0,1-1-1 0 0,6 5 1 0 0,0-2-806 0 0,0 0 0 0 0,0 0 0 0 0,1-1 0 0 0,0 0 0 0 0,0-1 0 0 0,0 0 0 0 0,0 0 0 0 0,0-2 0 0 0,20 2 0 0 0,-5-1-1029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8 172 0 0,'0'0'9029'0'0,"-7"-2"-8765"0"0,4 1-208 0 0,-1 0-1 0 0,1 0 1 0 0,-1 0-1 0 0,1 0 1 0 0,-1 1-1 0 0,1 0 1 0 0,-1-1 0 0 0,0 1-1 0 0,1 1 1 0 0,-1-1-1 0 0,1 0 1 0 0,-1 1-1 0 0,0 0 1 0 0,1 0-1 0 0,-1 0 1 0 0,1 0-1 0 0,0 1 1 0 0,-1-1-1 0 0,1 1 1 0 0,0 0-1 0 0,0 0 1 0 0,0 0-1 0 0,0 0 1 0 0,0 0-1 0 0,1 1 1 0 0,-1-1-1 0 0,1 1 1 0 0,-1 0-1 0 0,-1 3 1 0 0,-2 1-26 0 0,1 0-1 0 0,0 1 1 0 0,0-1-1 0 0,0 1 1 0 0,1 1-1 0 0,0-1 1 0 0,1 0-1 0 0,0 1 1 0 0,0 0-1 0 0,1 0 1 0 0,0 0-1 0 0,0 0 1 0 0,1 0-1 0 0,1 0 1 0 0,-1 0-1 0 0,1 0 1 0 0,1 0-1 0 0,2 16 1 0 0,-2-22-29 0 0,1-1 0 0 0,-1 0 0 0 0,0 0 0 0 0,1 0 0 0 0,-1 0 0 0 0,1 0 0 0 0,0 0 0 0 0,0 0 0 0 0,0-1 0 0 0,0 1 0 0 0,0 0 0 0 0,0-1 0 0 0,0 0 0 0 0,0 1 0 0 0,1-1 0 0 0,-1 0 0 0 0,0 0 0 0 0,1-1 0 0 0,-1 1 0 0 0,1 0 0 0 0,-1-1 0 0 0,4 1 0 0 0,62 4-1436 0 0,-63-5 1186 0 0,7-1-470 0 0,0 0-1 0 0,-1-1 0 0 0,1 0 1 0 0,12-4-1 0 0,22-9-4585 0 0,-25 8 4369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2816 0 0,'0'0'6193'0'0,"-16"0"-5945"0"0,-51 4-29 0 0,63-4-189 0 0,0 0 0 0 0,-1 1 0 0 0,1 0 0 0 0,-1-1 0 0 0,1 2 1 0 0,0-1-1 0 0,0 0 0 0 0,-1 1 0 0 0,1 0 0 0 0,0 0 0 0 0,0 0 0 0 0,1 1 0 0 0,-1-1 0 0 0,0 1 0 0 0,1 0 0 0 0,0 0 1 0 0,-1 0-1 0 0,1 0 0 0 0,1 0 0 0 0,-1 1 0 0 0,0 0 0 0 0,1-1 0 0 0,0 1 0 0 0,-1 0 0 0 0,2 0 0 0 0,-1 0 0 0 0,-2 8 1 0 0,3-7-83 0 0,-1 1 1 0 0,1-1 0 0 0,1 0-1 0 0,-1 1 1 0 0,1-1 0 0 0,0 1 0 0 0,0-1-1 0 0,1 1 1 0 0,0-1 0 0 0,0 1-1 0 0,0-1 1 0 0,0 0 0 0 0,1 1-1 0 0,0-1 1 0 0,0 0 0 0 0,1 0 0 0 0,-1 0-1 0 0,1-1 1 0 0,3 6 0 0 0,3-2-743 0 0,-1-1 0 0 0,1 0 0 0 0,0 0 0 0 0,1-1 0 0 0,0 0 0 0 0,0-1 1 0 0,0 0-1 0 0,0-1 0 0 0,1 0 0 0 0,16 4 0 0 0,-6-3 235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22 1108 0 0,'0'0'6868'0'0,"-112"-17"-6864"0"0,101 13-8 0 0,6 4-44 0 0,-6 0-548 0 0,6 0-744 0 0,5 8-4460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1 153 1520 0 0,'44'55'2197'0'0,"-44"-54"-2133"0"0,0-1 0 0 0,0 0 0 0 0,0 0 0 0 0,0 0 0 0 0,0 0 0 0 0,0 0 0 0 0,0 0 0 0 0,1 0 0 0 0,-1 0 0 0 0,0 0 0 0 0,0 0 0 0 0,0 1 0 0 0,0-1 0 0 0,0 0 0 0 0,0 0 0 0 0,0 0 0 0 0,1 0 0 0 0,-1 0 0 0 0,0 0 0 0 0,0 0 0 0 0,0 0 0 0 0,0 0 0 0 0,0 0 0 0 0,0 0 0 0 0,1 0 0 0 0,-1 0 0 0 0,0 0-1 0 0,0 0 1 0 0,0 0 0 0 0,0 0 0 0 0,0 0 0 0 0,0 0 0 0 0,0 0 0 0 0,1-1 0 0 0,-1 1 0 0 0,0 0 0 0 0,0 0 0 0 0,0 0 0 0 0,0 0 0 0 0,0 0 0 0 0,0 0 0 0 0,0 0 0 0 0,0 0 0 0 0,0 0 0 0 0,1 0 0 0 0,-1-1 0 0 0,0 1 0 0 0,0 0 0 0 0,0 0 0 0 0,0 0 0 0 0,0 0 0 0 0,0 0 0 0 0,0 0 0 0 0,0 0 0 0 0,0-1 0 0 0,0 1 0 0 0,0 0 0 0 0,0 0 0 0 0,0 0 0 0 0,0 0-1 0 0,0 0 1 0 0,0-1 0 0 0,3-15 1236 0 0,-2-20-1056 0 0,-1 34-47 0 0,-1-14 2 0 0,-1 0 0 0 0,-6-29 0 0 0,-3-30 1095 0 0,27 88-423 0 0,32 37-1108 0 0,-40-39 218 0 0,0-2 0 0 0,1 1 0 0 0,1-1 0 0 0,14 12 0 0 0,-7-9-41 0 0,-11-7 50 0 0,0 0 0 0 0,1 0 1 0 0,-1-1-1 0 0,1 1 1 0 0,0-2-1 0 0,0 1 0 0 0,1-1 1 0 0,-1 0-1 0 0,15 3 1 0 0,-22-6-26 0 0,1 0 1 0 0,0-1 0 0 0,0 1 0 0 0,-1-1 0 0 0,1 1-1 0 0,0-1 1 0 0,-1 1 0 0 0,1-1 0 0 0,-1 1 0 0 0,1-1-1 0 0,0 1 1 0 0,-1-1 0 0 0,1 0 0 0 0,-1 1 0 0 0,0-1-1 0 0,1 0 1 0 0,-1 0 0 0 0,1 1 0 0 0,-1-1 0 0 0,0 0-1 0 0,0 0 1 0 0,1 1 0 0 0,-1-1 0 0 0,0 0 0 0 0,0 0-1 0 0,0 0 1 0 0,0 1 0 0 0,0-1 0 0 0,0 0 0 0 0,0-1-1 0 0,-1-33-192 0 0,1 27 174 0 0,0 1 256 0 0,1-71-2037 0 0,2 52-210 0 0,0 24 984 0 0,0 11 67 0 0,0 8 2071 0 0,-1 0 1 0 0,0 0-1 0 0,-2 24 1 0 0,3 26-513 0 0,-1-41-500 0 0,-2-22-108 0 0,0-1 0 0 0,0 1 0 0 0,0 0 0 0 0,0-1 0 0 0,1 1 0 0 0,-1 0 0 0 0,1 0 0 0 0,0-1 0 0 0,0 1 0 0 0,0-1 0 0 0,0 1-1 0 0,1-1 1 0 0,0 1 0 0 0,0-1 0 0 0,0 0 0 0 0,0 0 0 0 0,3 3 0 0 0,-4-5-411 0 0,1 0 1 0 0,0-1-1 0 0,0 1 0 0 0,0-1 1 0 0,-1 0-1 0 0,1 1 0 0 0,0-1 1 0 0,0 0-1 0 0,0 0 1 0 0,0 0-1 0 0,0-1 0 0 0,0 1 1 0 0,0 0-1 0 0,2-1 0 0 0,13-5-1130 0 0,-6-5 1075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3636 0 0,'0'0'5776'0'0,"-117"0"-5768"0"0,101 0 68 0 0,0 0-8 0 0,0 0-68 0 0,0 0-104 0 0,6 0 40 0 0,-1 0-276 0 0,0 0-632 0 0,6 4-496 0 0,5 1-796 0 0,0-1-840 0 0,0 4 2140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33 260 2980 0 0,'0'0'5749'0'0,"-4"-16"-5549"0"0,2 5-149 0 0,-5-14 4 0 0,2 0 1 0 0,1-1-1 0 0,1 1 1 0 0,1-1 0 0 0,1 0-1 0 0,3-27 1 0 0,-2 52-43 0 0,0 0 0 0 0,0 0 0 0 0,1-1 0 0 0,-1 1 0 0 0,0 0 0 0 0,1 0 0 0 0,-1 0 1 0 0,0 0-1 0 0,1 0 0 0 0,0 0 0 0 0,-1-1 0 0 0,1 1 0 0 0,0 1 0 0 0,-1-1 0 0 0,1 0 0 0 0,0 0 1 0 0,0 0-1 0 0,0 0 0 0 0,0 0 0 0 0,0 1 0 0 0,0-1 0 0 0,0 0 0 0 0,0 1 0 0 0,0-1 0 0 0,0 1 1 0 0,0-1-1 0 0,0 1 0 0 0,0 0 0 0 0,0-1 0 0 0,1 1 0 0 0,-1 0 0 0 0,0 0 0 0 0,0 0 0 0 0,0 0 1 0 0,1 0-1 0 0,-1 0 0 0 0,0 0 0 0 0,0 0 0 0 0,2 1 0 0 0,-1-1-46 0 0,-1 1-1 0 0,1 0 1 0 0,-1-1-1 0 0,1 1 0 0 0,-1 0 1 0 0,1 0-1 0 0,-1 0 1 0 0,1 0-1 0 0,-1 0 1 0 0,0 1-1 0 0,0-1 1 0 0,1 0-1 0 0,-1 1 1 0 0,0-1-1 0 0,0 0 0 0 0,0 1 1 0 0,-1-1-1 0 0,1 1 1 0 0,0 0-1 0 0,-1-1 1 0 0,1 1-1 0 0,-1-1 1 0 0,1 1-1 0 0,-1 0 1 0 0,0 0-1 0 0,1-1 1 0 0,-1 4-1 0 0,0 2-58 0 0,0 0 0 0 0,0 1 0 0 0,-1-1-1 0 0,0 1 1 0 0,0-1 0 0 0,-5 14 0 0 0,5-18 81 0 0,0-1-1 0 0,-1 0 0 0 0,1 0 1 0 0,0 0-1 0 0,-1 0 1 0 0,1 0-1 0 0,-1 0 1 0 0,0 0-1 0 0,0 0 1 0 0,0-1-1 0 0,0 1 1 0 0,0-1-1 0 0,0 1 1 0 0,0-1-1 0 0,0 0 0 0 0,0 0 1 0 0,-1 0-1 0 0,1 0 1 0 0,0 0-1 0 0,-1 0 1 0 0,1-1-1 0 0,-1 1 1 0 0,1-1-1 0 0,-1 0 1 0 0,1 1-1 0 0,-1-1 1 0 0,-2-1-1 0 0,4 1 415 0 0,33 0 182 0 0,78 17-572 0 0,-109-17 136 0 0,11 19 1806 0 0,4 4-1584 0 0,-12-20-336 0 0,1 1 1 0 0,0-1 0 0 0,0-1-1 0 0,0 1 1 0 0,0-1 0 0 0,1 0-1 0 0,-1 0 1 0 0,0 0 0 0 0,1-1-1 0 0,0 0 1 0 0,-1 0 0 0 0,1 0-1 0 0,0-1 1 0 0,-1 0 0 0 0,1 0-1 0 0,8-1 1 0 0,-10 1-60 0 0,-1-1-1 0 0,1 0 1 0 0,-1 0-1 0 0,0 0 1 0 0,0 0 0 0 0,0 0-1 0 0,0-1 1 0 0,0 1 0 0 0,0-1-1 0 0,0 0 1 0 0,0 0 0 0 0,0 0-1 0 0,-1 0 1 0 0,1-1 0 0 0,-1 1-1 0 0,1-1 1 0 0,-1 1 0 0 0,0-1-1 0 0,0 0 1 0 0,-1 0-1 0 0,1 0 1 0 0,0 0 0 0 0,-1 0-1 0 0,0 0 1 0 0,1 0 0 0 0,-1 0-1 0 0,-1-1 1 0 0,2-4 0 0 0,-2 5 50 0 0,1 0 0 0 0,-1 0 1 0 0,0 0-1 0 0,0 0 0 0 0,-1-1 0 0 0,1 1 1 0 0,0 0-1 0 0,-1 0 0 0 0,0 0 1 0 0,0 0-1 0 0,0 0 0 0 0,0 0 0 0 0,0 0 1 0 0,-1 0-1 0 0,1 1 0 0 0,-1-1 1 0 0,-3-3-1 0 0,1 1 10 0 0,0 0 1 0 0,-1 1 0 0 0,0 0-1 0 0,0 0 1 0 0,0 0 0 0 0,0 0-1 0 0,-1 1 1 0 0,-7-4-1 0 0,0 2-88 0 0,1 0 0 0 0,-2 0 0 0 0,1 1 0 0 0,-1 1 0 0 0,1 0 0 0 0,-1 1 0 0 0,-19-1 0 0 0,31 3 37 0 0,0 0 0 0 0,0 0 0 0 0,0 0 0 0 0,0 0 0 0 0,0 1 1 0 0,1-1-1 0 0,-1 1 0 0 0,0-1 0 0 0,0 1 0 0 0,0-1 0 0 0,0 1 0 0 0,1 0 0 0 0,-1 0 0 0 0,0 0 0 0 0,-1 1 0 0 0,2-1-127 0 0,1 0 1 0 0,-1-1-1 0 0,0 1 0 0 0,1 0 1 0 0,-1 0-1 0 0,1 0 0 0 0,-1 0 1 0 0,1-1-1 0 0,0 1 1 0 0,-1 0-1 0 0,1 0 0 0 0,0 0 1 0 0,0 0-1 0 0,0 0 0 0 0,-1 0 1 0 0,1 0-1 0 0,0 0 1 0 0,0 0-1 0 0,1 0 0 0 0,-1 0 1 0 0,0 1-1 0 0,1 1-273 0 0,0 0 1 0 0,0 0-1 0 0,0-1 0 0 0,0 1 1 0 0,1 0-1 0 0,-1-1 1 0 0,1 1-1 0 0,0-1 0 0 0,0 0 1 0 0,0 0-1 0 0,0 1 0 0 0,0-1 1 0 0,0-1-1 0 0,0 1 0 0 0,1 0 1 0 0,-1 0-1 0 0,4 1 0 0 0,15 9-513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1392 0 0,'0'0'8555'0'0,"-17"9"-7958"0"0,-58 31-126 0 0,63-33-414 0 0,0 1 0 0 0,1 1 1 0 0,-1 0-1 0 0,2 0 0 0 0,-1 1 1 0 0,1 1-1 0 0,1-1 0 0 0,0 2 1 0 0,-10 14-1 0 0,10-13-108 0 0,-14 26-1301 0 0,22-38 1068 0 0,1 0 0 0 0,-1 0 0 0 0,0 0 0 0 0,1 0 0 0 0,-1 0 0 0 0,1 0 0 0 0,-1 1-1 0 0,1-1 1 0 0,0 0 0 0 0,-1 0 0 0 0,1 0 0 0 0,0 0 0 0 0,0 1 0 0 0,0-1 0 0 0,0 0-1 0 0,0 0 1 0 0,0 1 0 0 0,0-1 0 0 0,0 0 0 0 0,0 0 0 0 0,0 1 0 0 0,1-1 0 0 0,-1 0-1 0 0,1 0 1 0 0,-1 0 0 0 0,1 0 0 0 0,-1 0 0 0 0,1 0 0 0 0,0 0 0 0 0,-1 0-1 0 0,2 2 1 0 0,8 1-717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202 242 1704 0 0,'0'0'7933'0'0,"-15"-16"-7313"0"0,-129-133 698 0 0,140 146-1482 0 0,-27-32 249 0 0,30 33-588 0 0,0-1 0 0 0,0 1 0 0 0,0-1-1 0 0,0 1 1 0 0,0-1 0 0 0,1 1 0 0 0,-1-1 0 0 0,1 1 0 0 0,-1-6 0 0 0,1 0-4702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1 275 996 0 0,'0'0'8749'0'0,"0"17"-6691"0"0,16-169-2348 0 0,-16 34 67 0 0,15 118 1398 0 0,-9 11-1287 0 0,-1 0 0 0 0,-1 0 1 0 0,7 19-1 0 0,-8-17 144 0 0,2 0 1 0 0,0-1-1 0 0,11 21 1 0 0,-12-24-49 0 0,-3-7 22 0 0,-1 0 0 0 0,1 0 0 0 0,0 0 0 0 0,0-1 1 0 0,0 1-1 0 0,0 0 0 0 0,0 0 0 0 0,0-1 1 0 0,0 1-1 0 0,1-1 0 0 0,-1 1 0 0 0,1-1 1 0 0,-1 0-1 0 0,1 1 0 0 0,-1-1 0 0 0,1 0 1 0 0,0 0-1 0 0,-1 0 0 0 0,1 0 0 0 0,0 0 1 0 0,0-1-1 0 0,0 1 0 0 0,0 0 0 0 0,2 0 1 0 0,-3-2-38 0 0,0 0 0 0 0,0 1 0 0 0,0-1 0 0 0,0 1 0 0 0,-1-1 0 0 0,1 0 0 0 0,0 0 0 0 0,0 0 0 0 0,-1 1 0 0 0,1-1-1 0 0,-1 0 1 0 0,1 0 0 0 0,-1 0 0 0 0,1 0 0 0 0,-1 0 0 0 0,1 0 0 0 0,-1 0 0 0 0,0 0 0 0 0,1 0 0 0 0,-1 0 0 0 0,0 0 0 0 0,0-2 0 0 0,6-35-23 0 0,-4 25 19 0 0,0-5-123 0 0,-1 0 1 0 0,-2-33-1 0 0,0 12-498 0 0,3 63 557 0 0,1-1 0 0 0,1 1 0 0 0,1-1 0 0 0,1 0-1 0 0,11 25 1 0 0,-15-42 186 0 0,0-1-1 0 0,0 0 0 0 0,1 0 1 0 0,0-1-1 0 0,0 1 1 0 0,0-1-1 0 0,1 1 0 0 0,-1-1 1 0 0,1 0-1 0 0,0 0 1 0 0,0 0-1 0 0,1-1 0 0 0,-1 0 1 0 0,1 0-1 0 0,-1 0 1 0 0,1 0-1 0 0,0-1 0 0 0,0 1 1 0 0,1-1-1 0 0,-1 0 0 0 0,0-1 1 0 0,0 1-1 0 0,1-1 1 0 0,8 0-1 0 0,-12-1-104 0 0,-1 0 1 0 0,1-1-1 0 0,-1 1 1 0 0,1 0-1 0 0,-1-1 1 0 0,1 0-1 0 0,-1 1 1 0 0,0-1-1 0 0,1 0 1 0 0,-1 0-1 0 0,0 0 1 0 0,1 0-1 0 0,-1 0 0 0 0,0 0 1 0 0,0 0-1 0 0,0 0 1 0 0,0 0-1 0 0,0 0 1 0 0,0-1-1 0 0,0 1 1 0 0,-1 0-1 0 0,1-1 1 0 0,0 1-1 0 0,-1-1 1 0 0,1 1-1 0 0,-1-1 0 0 0,0 1 1 0 0,1-3-1 0 0,5-46-30 0 0,-6 42 68 0 0,-1 0-1 0 0,0 0 0 0 0,-1 0 0 0 0,1 0 1 0 0,-2 0-1 0 0,1 0 0 0 0,-1 0 1 0 0,0 1-1 0 0,-1-1 0 0 0,-5-8 0 0 0,7 12-183 0 0,-1 1 0 0 0,1-1 0 0 0,-1 1 0 0 0,1-1 0 0 0,-1 1 0 0 0,0 0 0 0 0,-1 0 0 0 0,1 0 0 0 0,0 0 0 0 0,-1 1 0 0 0,0 0 0 0 0,1-1 0 0 0,-1 1 0 0 0,0 0 0 0 0,0 1 0 0 0,0-1 0 0 0,0 1 0 0 0,0 0 0 0 0,-1 0 0 0 0,1 0 0 0 0,-5 0 0 0 0,8 1-30 0 0,0 1-1 0 0,-1-1 1 0 0,1 1 0 0 0,0-1-1 0 0,0 1 1 0 0,0 0-1 0 0,0-1 1 0 0,0 1 0 0 0,0 0-1 0 0,1 0 1 0 0,-1 0 0 0 0,0 0-1 0 0,0 0 1 0 0,0 0 0 0 0,1 0-1 0 0,-1 0 1 0 0,1 0-1 0 0,-1 0 1 0 0,1 0 0 0 0,-1 0-1 0 0,1 0 1 0 0,0 1 0 0 0,-1-1-1 0 0,1 0 1 0 0,0 0 0 0 0,0 0-1 0 0,0 1 1 0 0,0-1-1 0 0,0 0 1 0 0,0 0 0 0 0,0 1-1 0 0,0-1 1 0 0,1 0 0 0 0,-1 0-1 0 0,1 2 1 0 0,-1 4-498 0 0,0 12 414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0 330 2532 0 0,'0'0'6992'0'0,"7"-16"-6831"0"0,17-55 35 0 0,-22 67-170 0 0,-1 0 0 0 0,0 0 0 0 0,0 0 1 0 0,0 0-1 0 0,0 0 0 0 0,-1 0 0 0 0,0-1 1 0 0,0 1-1 0 0,0 0 0 0 0,-1-8 0 0 0,0 9 91 0 0,1 0-1 0 0,-1 0 0 0 0,1 0 1 0 0,0 0-1 0 0,0 0 0 0 0,0 0 1 0 0,1 0-1 0 0,1-6 0 0 0,24 43 117 0 0,-19-24-292 0 0,40 50 37 0 0,-43-56 78 0 0,1 0 0 0 0,-1 0 0 0 0,1 0 0 0 0,0 0 1 0 0,0-1-1 0 0,0 0 0 0 0,0 0 0 0 0,0 0 0 0 0,1-1 0 0 0,7 3 1 0 0,-2-5 30 0 0,-6-14-619 0 0,-5 11 575 0 0,3-17-178 0 0,-2-1 0 0 0,-1-38-1 0 0,-1 38-616 0 0,0 0 0 0 0,6-35 0 0 0,-4 48-155 0 0,1 0 0 0 0,0 0 1 0 0,1 0-1 0 0,-1 0 0 0 0,2 1 0 0 0,3-9 0 0 0,8-6-1666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0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38 1280 0 0,'0'0'5525'0'0,"-111"-31"-5473"0"0,95 28 12 0 0,4 1 28 0 0,0 1-92 0 0,4 1-508 0 0,0 0-885 0 0,4 0-1031 0 0,4 5-16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1 492 0 0,'0'0'8589'0'0,"-1"13"-8522"0"0,0 6-46 0 0,1-3-4 0 0,-1 0-1 0 0,0 0 1 0 0,-1 0 0 0 0,-1 0-1 0 0,0 0 1 0 0,-1-1-1 0 0,-1 0 1 0 0,-11 26 0 0 0,0-1 110 0 0,16-39-120 0 0,-1 0 1 0 0,1 1-1 0 0,-1-1 0 0 0,1 0 0 0 0,0 0 0 0 0,-1 0 0 0 0,1 0 0 0 0,0 0 0 0 0,0 1 1 0 0,0-1-1 0 0,0 0 0 0 0,0 0 0 0 0,0 0 0 0 0,0 1 0 0 0,1-1 0 0 0,-1 0 0 0 0,0 0 1 0 0,1 0-1 0 0,-1 0 0 0 0,1 0 0 0 0,-1 0 0 0 0,1 0 0 0 0,-1 0 0 0 0,1 0 1 0 0,0 0-1 0 0,-1 0 0 0 0,1 0 0 0 0,0 0 0 0 0,0 0 0 0 0,0 0 0 0 0,0-1 0 0 0,0 1 1 0 0,1 1-1 0 0,19 4-17 0 0,-9-3-8 0 0,0 0 0 0 0,0 0 0 0 0,0-1 0 0 0,0 0 0 0 0,13-1 0 0 0,-22-1-9 0 0,0 0 0 0 0,-1-1 0 0 0,1 1 1 0 0,0-1-1 0 0,-1 0 0 0 0,1 0 1 0 0,-1 0-1 0 0,1 0 0 0 0,-1 0 0 0 0,0 0 1 0 0,1-1-1 0 0,-1 1 0 0 0,0-1 0 0 0,0 1 1 0 0,0-1-1 0 0,0 0 0 0 0,0 0 1 0 0,0 0-1 0 0,-1 0 0 0 0,1 0 0 0 0,-1 0 1 0 0,1-1-1 0 0,-1 1 0 0 0,0-1 0 0 0,0 1 1 0 0,0-1-1 0 0,0 1 0 0 0,0-1 0 0 0,-1 1 1 0 0,1-1-1 0 0,0-4 0 0 0,2-12-6 0 0,-1-1-1 0 0,-1 1 0 0 0,-2-29 0 0 0,0 22 5 0 0,1 26 77 0 0,21 0 1412 0 0,-10 11-1417 0 0,-2 0-1 0 0,0 1 0 0 0,0 1 0 0 0,-1 0 0 0 0,-1 0 1 0 0,0 0-1 0 0,-1 1 0 0 0,8 23 0 0 0,-3-9 182 0 0,-6-11-13 0 0,-9-13-319 0 0,-22-20-204 0 0,7 2 665 0 0,1 2-294 0 0,0 1-1 0 0,-1 1 0 0 0,-1 0 1 0 0,-30-9-1 0 0,35 19-2219 0 0,15 0 1969 0 0,0 0-1 0 0,-1 1 1 0 0,1-1-1 0 0,0 0 1 0 0,0 0 0 0 0,0 1-1 0 0,-1-1 1 0 0,1 0-1 0 0,0 1 1 0 0,0-1-1 0 0,0 1 1 0 0,0-1-1 0 0,0 0 1 0 0,0 1-1 0 0,-1-1 1 0 0,1 0-1 0 0,0 1 1 0 0,0-1-1 0 0,0 1 1 0 0,0-1-1 0 0,0 0 1 0 0,0 1-1 0 0,1-1 1 0 0,-1 0-1 0 0,0 1 1 0 0,0-1-1 0 0,0 0 1 0 0,0 1-1 0 0,0-1 1 0 0,0 0-1 0 0,1 1 1 0 0,-1-1-1 0 0,0 0 1 0 0,1 1 0 0 0,8 11-2009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1428 0 0,'0'0'10184'0'0,"0"15"-7247"0"0,0 50-2983 0 0,-1-53-431 0 0,2 0 1 0 0,0-1-1 0 0,0 1 0 0 0,1 0 0 0 0,6 19 1 0 0,-6-24-965 0 0,1 0-1 0 0,0-1 1 0 0,1 1 0 0 0,-1-1 0 0 0,1 0 0 0 0,7 8 0 0 0,-6-9 258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1 251 456 0 0,'0'0'9833'0'0,"4"-15"-9433"0"0,23-122 447 0 0,-26 103-849 0 0,-1 27 13 0 0,0-1 1 0 0,0 1 0 0 0,1-1-1 0 0,0 1 1 0 0,3-14 0 0 0,-4 20 17 0 0,0 1 0 0 0,0 0 0 0 0,1-1 0 0 0,-1 1 0 0 0,0 0 1 0 0,0-1-1 0 0,0 1 0 0 0,0 0 0 0 0,1-1 0 0 0,-1 1 0 0 0,0 0 1 0 0,0 0-1 0 0,1-1 0 0 0,-1 1 0 0 0,0 0 0 0 0,0 0 0 0 0,1-1 1 0 0,-1 1-1 0 0,0 0 0 0 0,1 0 0 0 0,-1 0 0 0 0,0 0 0 0 0,1 0 1 0 0,-1-1-1 0 0,1 1 0 0 0,-1 0 0 0 0,0 0 0 0 0,1 0 0 0 0,-1 0 1 0 0,0 0-1 0 0,1 0 0 0 0,-1 0 0 0 0,0 0 0 0 0,1 0 0 0 0,-1 0 1 0 0,1 1-1 0 0,14 9 189 0 0,7 19-592 0 0,62 110 521 0 0,-66-120 64 0 0,-10-13-118 0 0,-7-5-307 0 0,1-4 89 0 0,0-1-1 0 0,0 1 1 0 0,-1-1-1 0 0,1 1 1 0 0,-1-1-1 0 0,0 1 1 0 0,1-1-1 0 0,-2 0 1 0 0,1 0-1 0 0,0 0 1 0 0,-1 1-1 0 0,0-6 1 0 0,1-2-1263 0 0,0-1 1 0 0,1 0-1 0 0,0 1 1 0 0,1-1-1 0 0,1 1 1 0 0,-1 0-1 0 0,7-13 1 0 0,-9 19 1355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40 668 0 0,'0'0'7297'0'0,"1"14"-6790"0"0,0 8-332 0 0,9 96 703 0 0,-9-109-887 0 0,0 0 0 0 0,1 0-1 0 0,0 0 1 0 0,1 0 0 0 0,0 0 0 0 0,0 0 0 0 0,1-1 0 0 0,0 0-1 0 0,0 0 1 0 0,10 13 0 0 0,-13-20-205 0 0,0 0 1 0 0,1 0-1 0 0,-1 0 1 0 0,1 0-1 0 0,-1 0 1 0 0,1 0-1 0 0,0-1 0 0 0,-1 1 1 0 0,1 0-1 0 0,0-1 1 0 0,-1 0-1 0 0,1 1 1 0 0,0-1-1 0 0,0 0 0 0 0,-1 0 1 0 0,1 0-1 0 0,0 0 1 0 0,0 0-1 0 0,0 0 1 0 0,2-1-1 0 0,34-12-4315 0 0,-22 4 4120 0 0</inkml:trace>
  <inkml:trace contextRef="#ctx0" brushRef="#br0" timeOffset="1">260 44 1560 0 0,'0'0'8648'0'0,"-18"-4"-8194"0"0,-145-26 464 0 0,123 23-1015 0 0,37 6-144 0 0,1 1-1 0 0,0-1 1 0 0,-1 1-1 0 0,1 0 1 0 0,0 0-1 0 0,0 0 1 0 0,-1 0-1 0 0,1 0 1 0 0,0 0 0 0 0,-1 1-1 0 0,1-1 1 0 0,0 1-1 0 0,0-1 1 0 0,-4 3-1 0 0,6-3 64 0 0,-1 1 0 0 0,1-1 0 0 0,0 1 0 0 0,0-1-1 0 0,0 1 1 0 0,0 0 0 0 0,0-1 0 0 0,0 1-1 0 0,0-1 1 0 0,1 1 0 0 0,-1-1 0 0 0,0 1 0 0 0,0-1-1 0 0,0 1 1 0 0,0-1 0 0 0,1 1 0 0 0,-1-1 0 0 0,0 1-1 0 0,0-1 1 0 0,1 1 0 0 0,-1-1 0 0 0,1 1 0 0 0,-1-1-1 0 0,0 0 1 0 0,1 1 0 0 0,-1-1 0 0 0,1 0 0 0 0,-1 1-1 0 0,1-1 1 0 0,-1 0 0 0 0,0 1 0 0 0,1-1 0 0 0,0 0-1 0 0,-1 0 1 0 0,1 0 0 0 0,-1 0 0 0 0,1 1 0 0 0,-1-1-1 0 0,1 0 1 0 0,0 0 0 0 0,3 1 71 0 0,11 7-340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39 2872 0 0,'0'0'6339'0'0,"-16"-5"-6065"0"0,8 2-264 0 0,-15-4 59 0 0,0 0-1 0 0,-1 2 1 0 0,1 1-1 0 0,-40-3 0 0 0,59 7-43 0 0,0 1-1 0 0,1-1 1 0 0,-1 1-1 0 0,0 0 1 0 0,1 1 0 0 0,-1-1-1 0 0,1 0 1 0 0,-1 1-1 0 0,1 0 1 0 0,0 0-1 0 0,-1 0 1 0 0,1 0-1 0 0,0 0 1 0 0,0 1-1 0 0,1 0 1 0 0,-1-1 0 0 0,0 1-1 0 0,1 0 1 0 0,0 0-1 0 0,0 0 1 0 0,0 1-1 0 0,0-1 1 0 0,0 0-1 0 0,1 1 1 0 0,-1-1-1 0 0,1 1 1 0 0,0 0-1 0 0,0-1 1 0 0,0 1 0 0 0,1 0-1 0 0,-1-1 1 0 0,1 1-1 0 0,0 0 1 0 0,0 0-1 0 0,0 0 1 0 0,0-1-1 0 0,1 1 1 0 0,0 0-1 0 0,-1 0 1 0 0,4 5-1 0 0,-2-4-40 0 0,0-1 0 0 0,0 1 0 0 0,1-1 0 0 0,0 0 0 0 0,0 0 0 0 0,0 0 0 0 0,0 0 0 0 0,0-1 0 0 0,1 1 0 0 0,0-1 0 0 0,0 0 0 0 0,0 0 0 0 0,0 0 0 0 0,0-1-1 0 0,1 1 1 0 0,-1-1 0 0 0,7 2 0 0 0,3 2-1015 0 0,0-1-1 0 0,1-1 0 0 0,-1-1 1 0 0,23 3-1 0 0,1-1-3003 0 0,-22-5 3270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84 1164 0 0,'0'0'6949'0'0,"-20"-10"-6576"0"0,6 3-234 0 0,-32-14 130 0 0,-49-18 1 0 0,93 39-296 0 0,-25-6-3324 0 0,20 11 973 0 0,11 10 714 0 0,1-3 163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6 171 1796 0 0,'0'0'6017'0'0,"-1"-15"-5525"0"0,-3-131 519 0 0,4 148-1013 0 0,1 0 0 0 0,-1 0 0 0 0,1 0 0 0 0,-1 0 0 0 0,1-1 0 0 0,0 1 0 0 0,0 0 0 0 0,0-1 1 0 0,0 1-1 0 0,0 0 0 0 0,1-1 0 0 0,-1 1 0 0 0,0-1 0 0 0,1 0 0 0 0,-1 1 0 0 0,1-1 0 0 0,-1 0 0 0 0,1 0 0 0 0,0 0 0 0 0,-1 0 0 0 0,1 0 0 0 0,0 0 0 0 0,0 0 0 0 0,0-1 0 0 0,-1 1 1 0 0,1-1-1 0 0,0 1 0 0 0,0-1 0 0 0,0 0 0 0 0,0 0 0 0 0,0 0 0 0 0,0 0 0 0 0,0 0 0 0 0,0 0 0 0 0,0 0 0 0 0,0-1 0 0 0,0 1 0 0 0,0-1 0 0 0,-1 1 0 0 0,1-1 0 0 0,0 0 1 0 0,0 0-1 0 0,0 0 0 0 0,-1 0 0 0 0,1 0 0 0 0,0 0 0 0 0,-1 0 0 0 0,1-1 0 0 0,-1 1 0 0 0,0 0 0 0 0,1-1 0 0 0,-1 1 0 0 0,0-1 0 0 0,0 0 0 0 0,0 1 0 0 0,0-1 0 0 0,0 0 0 0 0,0 0 1 0 0,-1 1-1 0 0,1-1 0 0 0,0 0 0 0 0,-1 0 0 0 0,0 0 0 0 0,1 0 0 0 0,-1 0 0 0 0,0-3 0 0 0,2 14-92 0 0,2 36-916 0 0,-4-43 978 0 0,0 0 0 0 0,0 0-1 0 0,0 0 1 0 0,-1 0 0 0 0,1 0 0 0 0,-1-1-1 0 0,0 1 1 0 0,1 0 0 0 0,-1 0-1 0 0,0-1 1 0 0,0 1 0 0 0,0-1 0 0 0,0 1-1 0 0,0-1 1 0 0,-1 1 0 0 0,1-1-1 0 0,0 1 1 0 0,-1-1 0 0 0,1 0 0 0 0,-1 0-1 0 0,-1 1 1 0 0,-1 1 12 0 0,0-1 0 0 0,0 0 0 0 0,-1 0 0 0 0,1 0 0 0 0,-1-1 0 0 0,1 0 0 0 0,-1 1 0 0 0,1-2 0 0 0,-1 1 0 0 0,0 0-1 0 0,0-1 1 0 0,1 0 0 0 0,-7-1 1970 0 0,43 10-320 0 0,-6 2-1404 0 0,5 1-444 0 0,49 14 0 0 0,-65-22-2085 0 0,-1-2 1 0 0,1 0-1 0 0,22 0 1 0 0,-21-2 1463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1 860 0 0,'0'0'7630'0'0,"-17"2"-7479"0"0,6-1-132 0 0,-2-1 62 0 0,1 1-1 0 0,-1 1 0 0 0,1 0 1 0 0,-1 1-1 0 0,1 0 0 0 0,0 1 0 0 0,0 0 1 0 0,0 1-1 0 0,-18 11 0 0 0,25-13-33 0 0,1 0-1 0 0,1 1 1 0 0,-1 0 0 0 0,0-1-1 0 0,1 1 1 0 0,0 1-1 0 0,0-1 1 0 0,0 0 0 0 0,0 1-1 0 0,1 0 1 0 0,0-1-1 0 0,0 1 1 0 0,0 0-1 0 0,-2 9 1 0 0,4-11-23 0 0,0 0 0 0 0,0-1 0 0 0,0 1-1 0 0,0 0 1 0 0,0-1 0 0 0,1 1 0 0 0,-1-1 0 0 0,1 1 0 0 0,0-1 0 0 0,0 1-1 0 0,0-1 1 0 0,0 1 0 0 0,0-1 0 0 0,0 0 0 0 0,1 1 0 0 0,-1-1 0 0 0,1 0-1 0 0,0 0 1 0 0,-1 0 0 0 0,1 0 0 0 0,0 0 0 0 0,0-1 0 0 0,0 1 0 0 0,0-1-1 0 0,1 1 1 0 0,-1-1 0 0 0,0 0 0 0 0,1 1 0 0 0,-1-1 0 0 0,1-1 0 0 0,2 2 0 0 0,11 3-513 0 0,1 0 1 0 0,-1-1 0 0 0,1 0 0 0 0,0-2 0 0 0,0 0-1 0 0,28 0 1 0 0,-7-4-2923 0 0,70-11 0 0 0,-86 9 3065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1696 0 0,'0'0'6719'0'0,"-18"3"-6369"0"0,-59 12-37 0 0,71-14-213 0 0,0 0-1 0 0,0 0 1 0 0,0 1 0 0 0,0 0 0 0 0,0 0-1 0 0,0 1 1 0 0,1 0 0 0 0,-1-1 0 0 0,1 2-1 0 0,-1-1 1 0 0,1 1 0 0 0,0 0 0 0 0,1 0-1 0 0,-1 0 1 0 0,1 1 0 0 0,-1-1 0 0 0,1 1-1 0 0,1 0 1 0 0,-5 7 0 0 0,7-11-85 0 0,0 1 0 0 0,0 0-1 0 0,0-1 1 0 0,0 1 0 0 0,0 0 0 0 0,0 0-1 0 0,1 0 1 0 0,-1 0 0 0 0,1 0 0 0 0,-1 0 0 0 0,1 0-1 0 0,0 0 1 0 0,0 0 0 0 0,0 0 0 0 0,0 0 0 0 0,0 0-1 0 0,0 0 1 0 0,0 0 0 0 0,1 0 0 0 0,-1 0-1 0 0,1 0 1 0 0,0 0 0 0 0,-1 0 0 0 0,2 2 0 0 0,1 0-59 0 0,-1-1 0 0 0,1 1 1 0 0,0-1-1 0 0,0 0 0 0 0,0 0 1 0 0,1 0-1 0 0,-1-1 0 0 0,1 1 0 0 0,-1-1 1 0 0,1 0-1 0 0,4 2 0 0 0,6 2-525 0 0,1 0-1 0 0,-1-1 0 0 0,1-1 0 0 0,0 0 0 0 0,22 2 0 0 0,64-1-6493 0 0,-85-5 6628 0 0</inkml:trace>
  <inkml:trace contextRef="#ctx0" brushRef="#br0" timeOffset="1">249 140 1580 0 0,'0'0'5259'0'0,"-17"-2"-4451"0"0,-141-13 1154 0 0,117 10-2411 0 0,28 4-2194 0 0,31 4-2190 0 0,-3 0 3265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1384 0 0,'0'0'9737'0'0,"-6"14"-9328"0"0,-3 3-285 0 0,5-10-85 0 0,0 0 0 0 0,0 0 0 0 0,1 1 0 0 0,0-1 0 0 0,1 1 0 0 0,0-1 0 0 0,-2 12 0 0 0,3-14-29 0 0,0 0 0 0 0,0 0 0 0 0,1 1 0 0 0,-1-1 0 0 0,1 0-1 0 0,1 0 1 0 0,-1 1 0 0 0,1-1 0 0 0,2 9 0 0 0,-2-12-123 0 0,0 0 1 0 0,0-1-1 0 0,0 1 1 0 0,0 0-1 0 0,0-1 1 0 0,0 1-1 0 0,0-1 1 0 0,0 1-1 0 0,1-1 1 0 0,-1 0-1 0 0,1 1 1 0 0,-1-1-1 0 0,1 0 1 0 0,-1 0-1 0 0,1 0 1 0 0,0 0 0 0 0,-1 0-1 0 0,1 0 1 0 0,0-1-1 0 0,0 1 1 0 0,0-1-1 0 0,0 1 1 0 0,-1-1-1 0 0,1 0 1 0 0,0 1-1 0 0,0-1 1 0 0,0 0-1 0 0,2-1 1 0 0,9 2-905 0 0,-8-1 436 0 0,0 0 1 0 0,0 0 0 0 0,-1 0-1 0 0,1 0 1 0 0,0-1 0 0 0,0 0-1 0 0,0 0 1 0 0,0 0 0 0 0,-1 0-1 0 0,1-1 1 0 0,-1 0 0 0 0,6-2 0 0 0,5-5 339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21 271 32 0 0,'0'0'6808'0'0,"0"-15"-6456"0"0,0-19 89 0 0,-2 1 0 0 0,-9-51 0 0 0,4 19-59 0 0,9 66-330 0 0,-1-1 0 0 0,1 0 0 0 0,0 1 0 0 0,-1 0 0 0 0,1-1 0 0 0,-1 1 0 0 0,1 0 0 0 0,-1 0 0 0 0,1 0 0 0 0,-1 0 0 0 0,1 0 0 0 0,-1 0 0 0 0,0 0 0 0 0,2 3 0 0 0,38 49-278 0 0,-21-26 896 0 0,1-1-1 0 0,1-1 1 0 0,25 22 0 0 0,-47-47-680 0 0,0 0-1 0 0,1 1 1 0 0,-1-1 0 0 0,0 0 0 0 0,0 0-1 0 0,0 0 1 0 0,1 0 0 0 0,-1 0 0 0 0,0 0-1 0 0,0 0 1 0 0,0 0 0 0 0,1 0 0 0 0,-1 0-1 0 0,0 0 1 0 0,0 0 0 0 0,0 0 0 0 0,1 0-1 0 0,-1 0 1 0 0,0 0 0 0 0,0 0 0 0 0,0 0-1 0 0,1 0 1 0 0,-1 0 0 0 0,0 0 0 0 0,0 0-1 0 0,0-1 1 0 0,1 1 0 0 0,-1 0 0 0 0,0 0-1 0 0,0 0 1 0 0,0 0 0 0 0,0 0 0 0 0,1 0-1 0 0,-1-1 1 0 0,0 1 0 0 0,0 0 0 0 0,0 0-1 0 0,0 0 1 0 0,0-1 0 0 0,0 1 0 0 0,0 0-1 0 0,1 0 1 0 0,-1-1 0 0 0,6-15-217 0 0,1-16 44 0 0,-7 31 180 0 0,5-47-304 0 0,6-33-174 0 0,7 35-4963 0 0,-14 40 2330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51 336 0 0,'0'0'7668'0'0,"-18"-2"-7089"0"0,-3 0-461 0 0,-136-20 970 0 0,136 19-1129 0 0,15 3-54 0 0,0-1 1 0 0,0 0-1 0 0,0 0 0 0 0,0 0 1 0 0,1-1-1 0 0,-1 0 1 0 0,1 0-1 0 0,-1 0 1 0 0,-5-4-1 0 0,20 4-6137 0 0,20 0 3744 0 0,-10 2 2407 0 0</inkml:trace>
  <inkml:trace contextRef="#ctx0" brushRef="#br0" timeOffset="1">186 0 148 0 0,'0'0'8691'0'0,"10"14"-8231"0"0,34 45-181 0 0,-41-54-209 0 0,-1 0 0 0 0,1 0 1 0 0,-1 0-1 0 0,0 0 0 0 0,0 0 0 0 0,-1 0 1 0 0,1 1-1 0 0,-1-1 0 0 0,0 0 0 0 0,-1 1 1 0 0,1-1-1 0 0,-1 1 0 0 0,0-1 0 0 0,0 1 0 0 0,-3 9 1 0 0,3-10-61 0 0,-1 0 1 0 0,1 0 0 0 0,-1 0 0 0 0,1-1 0 0 0,1 1-1 0 0,-1 0 1 0 0,1 0 0 0 0,0 0 0 0 0,2 8-1 0 0,-2-12-141 0 0,-1 0-1 0 0,1 0 0 0 0,-1 0 0 0 0,1 0 0 0 0,0 0 0 0 0,0-1 1 0 0,-1 1-1 0 0,1 0 0 0 0,0 0 0 0 0,0 0 0 0 0,0-1 0 0 0,0 1 1 0 0,0 0-1 0 0,0-1 0 0 0,0 1 0 0 0,0-1 0 0 0,0 1 0 0 0,0-1 1 0 0,0 0-1 0 0,0 0 0 0 0,1 1 0 0 0,-1-1 0 0 0,0 0 0 0 0,0 0 1 0 0,0 0-1 0 0,0 0 0 0 0,1 0 0 0 0,-1 0 0 0 0,0 0 0 0 0,0-1 1 0 0,1 1-1 0 0,35-13-5567 0 0,-22 8 4971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73 1064 0 0,'0'0'5917'0'0,"-17"-8"-5173"0"0,-17-6-249 0 0,-1 1 0 0 0,-49-12 0 0 0,57 20-435 0 0,0 2 0 0 0,-45-1 1 0 0,71 4-154 0 0,1 0 1 0 0,0 0-1 0 0,-1 0 1 0 0,1 0-1 0 0,-1 0 1 0 0,1 0-1 0 0,0 1 1 0 0,-1-1-1 0 0,1 0 1 0 0,0 0 0 0 0,0 0-1 0 0,-1 1 1 0 0,1-1-1 0 0,0 0 1 0 0,-1 1-1 0 0,1-1 1 0 0,0 0-1 0 0,0 0 1 0 0,-1 1-1 0 0,1-1 1 0 0,0 0-1 0 0,0 1 1 0 0,0-1 0 0 0,0 0-1 0 0,0 1 1 0 0,-1-1-1 0 0,1 1 1 0 0,0-1-1 0 0,0 0 1 0 0,0 1-1 0 0,0-1 1 0 0,0 0-1 0 0,0 1 1 0 0,0-1-1 0 0,0 1 1 0 0,0-1 0 0 0,0 0-1 0 0,0 1 1 0 0,1-1-1 0 0,-1 1 1 0 0,7 17-4557 0 0,2-6 3699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38 142 752 0 0,'0'0'7075'0'0,"5"-17"-6855"0"0,4-6-145 0 0,-3 8-2 0 0,-1 0 0 0 0,6-29 0 0 0,-11 42 3 0 0,0 0-1 0 0,1 0 0 0 0,-1 0 0 0 0,0 1 0 0 0,1-1 1 0 0,-1 0-1 0 0,1 0 0 0 0,0 1 0 0 0,-1-1 1 0 0,1 1-1 0 0,0-1 0 0 0,0 0 0 0 0,0 1 0 0 0,2-2 1 0 0,-2 3-33 0 0,0 0 0 0 0,1 1 0 0 0,-1-1 0 0 0,0 1 0 0 0,0-1 0 0 0,1 1 0 0 0,-1-1 0 0 0,0 1 0 0 0,0 0 0 0 0,0 0 0 0 0,0-1 1 0 0,0 1-1 0 0,0 0 0 0 0,0 0 0 0 0,0 0 0 0 0,0 0 0 0 0,-1 0 0 0 0,1 0 0 0 0,0 0 0 0 0,-1 1 0 0 0,2 1 0 0 0,109 152 250 0 0,-111-155-294 0 0,0 0 0 0 0,0 1 1 0 0,0-1-1 0 0,0 0 1 0 0,1 0-1 0 0,-1 0 1 0 0,0 1-1 0 0,0-1 1 0 0,0 0-1 0 0,0 0 1 0 0,0 0-1 0 0,1 1 1 0 0,-1-1-1 0 0,0 0 1 0 0,0 0-1 0 0,0 1 1 0 0,0-1-1 0 0,0 0 1 0 0,0 0-1 0 0,0 1 1 0 0,0-1-1 0 0,0 0 1 0 0,0 0-1 0 0,0 1 1 0 0,0-1-1 0 0,0 0 1 0 0,0 0-1 0 0,0 1 1 0 0,0-1-1 0 0,-1 0 1 0 0,1 0-1 0 0,0 1 1 0 0,0-1-1 0 0,0 0 1 0 0,0 0-1 0 0,0 0 1 0 0,-1 1-1 0 0,1-1 1 0 0,0 0-1 0 0,0 0 1 0 0,0 0-1 0 0,-1 1 1 0 0,1-1-1 0 0,0 0 1 0 0,0 0-1 0 0,0 0 1 0 0,-1 0-1 0 0,1 0 1 0 0,0 0-1 0 0,0 0 1 0 0,-1 0-1 0 0,1 1 1 0 0,0-1-1 0 0,-25 3 150 0 0,-28-8 12 0 0,12-6-263 0 0,-14-3 14 0 0,19 10-4781 0 0,31 4 476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20 265 1412 0 0,'0'0'8777'0'0,"-15"16"-7917"0"0,13-23-651 0 0,1 1 0 0 0,0-1 0 0 0,1 0 0 0 0,0 0 0 0 0,0 0 0 0 0,0 0 0 0 0,2-8 0 0 0,-1-5-61 0 0,-1-133 303 0 0,0 153-470 0 0,1 0 0 0 0,-1 0 0 0 0,0 0 0 0 0,1 0 0 0 0,-1-1 0 0 0,0 1 0 0 0,1 0 0 0 0,-1 0 0 0 0,1 0 0 0 0,-1 0 0 0 0,0 0 0 0 0,1 0 0 0 0,-1 0 0 0 0,1 0 0 0 0,-1 0 0 0 0,0 0 0 0 0,1 0 0 0 0,-1 1 0 0 0,1-1 0 0 0,-1 0 0 0 0,0 0 0 0 0,1 0 0 0 0,-1 0 0 0 0,0 1 0 0 0,1-1 0 0 0,-1 0 0 0 0,0 0 0 0 0,1 1 0 0 0,-1-1 0 0 0,0 0 1 0 0,0 0-1 0 0,1 1 0 0 0,-1-1 0 0 0,0 0 0 0 0,0 1 0 0 0,0-1 0 0 0,1 0 0 0 0,-1 1 0 0 0,14 11-1022 0 0,-10-4 861 0 0,1-1 0 0 0,0 0 0 0 0,1-1 0 0 0,0 1 0 0 0,0-1 0 0 0,0 0 0 0 0,1-1 0 0 0,0 1 0 0 0,12 6 0 0 0,-17-11 162 0 0,0 1 0 0 0,1-1 0 0 0,-1 0 0 0 0,1 0 0 0 0,-1 0-1 0 0,1-1 1 0 0,-1 1 0 0 0,1-1 0 0 0,0 1 0 0 0,-1-1 0 0 0,1 0-1 0 0,0 0 1 0 0,-1 0 0 0 0,1 0 0 0 0,0-1 0 0 0,-1 1 0 0 0,1-1 0 0 0,0 1-1 0 0,-1-1 1 0 0,1 0 0 0 0,-1 0 0 0 0,1 0 0 0 0,-1 0 0 0 0,0-1-1 0 0,0 1 1 0 0,1-1 0 0 0,-1 1 0 0 0,0-1 0 0 0,0 0 0 0 0,0 0-1 0 0,0 0 1 0 0,-1 0 0 0 0,3-4 0 0 0,0 1 18 0 0,-1 0 0 0 0,0-1 1 0 0,0 0-1 0 0,0 0 0 0 0,-1 0 0 0 0,0 0 0 0 0,0 0 1 0 0,-1 0-1 0 0,0 0 0 0 0,0-1 0 0 0,0 1 0 0 0,-1-1 0 0 0,0-7 1262 0 0,-4 49-914 0 0,2-24-370 0 0,0 1 1 0 0,1 0-1 0 0,1 0 0 0 0,0 0 1 0 0,1 0-1 0 0,0 0 0 0 0,0 0 1 0 0,1 0-1 0 0,1-1 0 0 0,0 1 0 0 0,1-1 1 0 0,0 0-1 0 0,1 0 0 0 0,6 11 1 0 0,-11-22 7 0 0,0 1 1 0 0,0-1 0 0 0,0 0-1 0 0,0 0 1 0 0,1 1 0 0 0,-1-1-1 0 0,0 0 1 0 0,0 0 0 0 0,0 0 0 0 0,1 1-1 0 0,-1-1 1 0 0,0 0 0 0 0,0 0-1 0 0,0 0 1 0 0,1 0 0 0 0,-1 1-1 0 0,0-1 1 0 0,0 0 0 0 0,1 0-1 0 0,-1 0 1 0 0,0 0 0 0 0,1 0-1 0 0,-1 0 1 0 0,0 0 0 0 0,0 0 0 0 0,1 0-1 0 0,-1 0 1 0 0,0 0 0 0 0,1 0-1 0 0,-1 0 1 0 0,0 0 0 0 0,0 0-1 0 0,1 0 1 0 0,-1 0 0 0 0,0 0-1 0 0,0 0 1 0 0,1 0 0 0 0,-1 0-1 0 0,0-1 1 0 0,0 1 0 0 0,1 0 0 0 0,-1 0-1 0 0,0 0 1 0 0,0 0 0 0 0,1-1-1 0 0,-1 1 1 0 0,0 0 0 0 0,0-1-1 0 0,12-18-184 0 0,3-21 134 0 0,-6 12 62 0 0,1 1 0 0 0,2 1 0 0 0,0 0 1 0 0,25-36-1 0 0,-37 61 13 0 0,0 1 1 0 0,0-1 0 0 0,0 0 0 0 0,1 1 0 0 0,-1-1-1 0 0,0 1 1 0 0,0-1 0 0 0,1 0 0 0 0,-1 1 0 0 0,1-1 0 0 0,-1 1-1 0 0,0-1 1 0 0,1 1 0 0 0,-1-1 0 0 0,1 1 0 0 0,-1 0-1 0 0,1-1 1 0 0,-1 1 0 0 0,1 0 0 0 0,0-1 0 0 0,-1 1-1 0 0,1 0 1 0 0,-1 0 0 0 0,1-1 0 0 0,0 1 0 0 0,-1 0-1 0 0,1 0 1 0 0,0 0 0 0 0,-1 0 0 0 0,1 0 0 0 0,0 0-1 0 0,-1 0 1 0 0,1 0 0 0 0,0 0 0 0 0,-1 0 0 0 0,1 0-1 0 0,0 0 1 0 0,-1 0 0 0 0,1 1 0 0 0,-1-1 0 0 0,1 0-1 0 0,0 1 1 0 0,-1-1 0 0 0,1 0 0 0 0,-1 1 0 0 0,1-1-1 0 0,-1 0 1 0 0,1 1 0 0 0,-1-1 0 0 0,1 1 0 0 0,-1-1-1 0 0,0 1 1 0 0,1-1 0 0 0,-1 1 0 0 0,1-1 0 0 0,-1 1-1 0 0,0 0 1 0 0,0-1 0 0 0,1 1 0 0 0,-1-1 0 0 0,0 1-1 0 0,0 0 1 0 0,0-1 0 0 0,0 1 0 0 0,0 0 0 0 0,0 1 0 0 0,12 44-237 0 0,-10-35 197 0 0,1 18 136 0 0,2 0 0 0 0,1 0 0 0 0,15 45 0 0 0,-21-74-116 0 0,1 1 0 0 0,-1-1 1 0 0,0 0-1 0 0,0 1 0 0 0,0-1 0 0 0,0 0 1 0 0,0 1-1 0 0,0-1 0 0 0,0 0 0 0 0,0 1 1 0 0,0-1-1 0 0,0 0 0 0 0,0 1 1 0 0,0-1-1 0 0,-1 0 0 0 0,1 1 0 0 0,0-1 1 0 0,0 0-1 0 0,0 1 0 0 0,0-1 1 0 0,0 0-1 0 0,-1 1 0 0 0,1-1 0 0 0,0 0 1 0 0,0 0-1 0 0,-1 1 0 0 0,1-1 1 0 0,0 0-1 0 0,0 0 0 0 0,-1 0 0 0 0,1 1 1 0 0,0-1-1 0 0,0 0 0 0 0,-1 0 1 0 0,1 0-1 0 0,0 0 0 0 0,-1 0 0 0 0,1 1 1 0 0,0-1-1 0 0,-1 0 0 0 0,1 0 0 0 0,0 0 1 0 0,-1 0-1 0 0,1 0 0 0 0,0 0 1 0 0,-1 0-1 0 0,1 0 0 0 0,0 0 0 0 0,-1 0 1 0 0,1-1-1 0 0,0 1 0 0 0,-1 0 1 0 0,1 0-1 0 0,0 0 0 0 0,-1 0 0 0 0,1-1 1 0 0,-21-4 103 0 0,3-3-476 0 0,-58-31 964 0 0,29 7-5730 0 0,51 27 537 0 0,-3 5 4336 0 0,9-4-13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2016 0 0,'0'0'8424'0'0,"2"17"-7964"0"0,7 148 829 0 0,-9-156-1299 0 0,0 0 0 0 0,1 1 1 0 0,0-1-1 0 0,1 0 0 0 0,5 17 0 0 0,11 5-2192 0 0,-16-29 1626 0 0,0 0 0 0 0,0 0 0 0 0,0 0 0 0 0,1 0 0 0 0,-1-1 0 0 0,1 1 0 0 0,-1-1 0 0 0,1 1 0 0 0,0-1 1 0 0,3 1-1 0 0,9 3-2017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1792 0 0,'0'0'8916'0'0,"-48"84"-8916"0"0,37-71-60 0 0,6-5-32 0 0,-6 1-268 0 0,1-1-844 0 0,4 1-1380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6 225 2316 0 0,'0'0'8183'0'0,"-5"-4"-7073"0"0,15-198-1719 0 0,-10 201 622 0 0,0 1 1 0 0,1 0-1 0 0,-1 0 1 0 0,0 0-1 0 0,0 0 1 0 0,0 0 0 0 0,0 0-1 0 0,0-1 1 0 0,0 1-1 0 0,0 0 1 0 0,0 0-1 0 0,1 0 1 0 0,-1 0-1 0 0,0 0 1 0 0,0 0 0 0 0,0 0-1 0 0,0 0 1 0 0,0 0-1 0 0,0 0 1 0 0,1-1-1 0 0,-1 1 1 0 0,0 0-1 0 0,0 0 1 0 0,0 0 0 0 0,0 0-1 0 0,1 0 1 0 0,-1 0-1 0 0,0 0 1 0 0,0 0-1 0 0,0 0 1 0 0,0 0-1 0 0,0 0 1 0 0,1 1 0 0 0,-1-1-1 0 0,0 0 1 0 0,0 0-1 0 0,0 0 1 0 0,0 0-1 0 0,0 0 1 0 0,1 0-1 0 0,-1 0 1 0 0,0 0 0 0 0,0 0-1 0 0,0 0 1 0 0,0 0-1 0 0,0 1 1 0 0,0-1-1 0 0,0 0 1 0 0,0 0-1 0 0,1 0 1 0 0,-1 0-1 0 0,0 0 1 0 0,0 0 0 0 0,0 1-1 0 0,0-1 1 0 0,0 0-1 0 0,0 0 1 0 0,0 0-1 0 0,0 0 1 0 0,0 1-1 0 0,0-1 1 0 0,0 0 0 0 0,0 0-1 0 0,0 0 1 0 0,9 11-346 0 0,-9-11 361 0 0,18 36-358 0 0,-16-31 240 0 0,0 0 0 0 0,0 0 0 0 0,0 0 1 0 0,0-1-1 0 0,1 1 0 0 0,0-1 0 0 0,6 8 1 0 0,3 1-351 0 0,32 28-124 0 0,-42-39 546 0 0,-1-1-1 0 0,1 0 1 0 0,0 1-1 0 0,0-1 1 0 0,0 0-1 0 0,0 0 1 0 0,0 0-1 0 0,1 0 0 0 0,-1 0 1 0 0,0-1-1 0 0,0 1 1 0 0,1-1-1 0 0,-1 1 1 0 0,0-1-1 0 0,0 0 1 0 0,1 0-1 0 0,-1 0 1 0 0,0 0-1 0 0,1-1 0 0 0,-1 1 1 0 0,3-1-1 0 0,-4 0 8 0 0,0 0 0 0 0,0 0 0 0 0,0 0 0 0 0,0 0 0 0 0,0-1 0 0 0,-1 1 0 0 0,1 0 0 0 0,0 0 0 0 0,-1-1 0 0 0,1 1 0 0 0,-1 0 0 0 0,1-1 0 0 0,-1 1 0 0 0,1 0 0 0 0,-1-1 0 0 0,0 1 0 0 0,0-1 0 0 0,0 1 0 0 0,0-3 0 0 0,0-37 184 0 0,0 30-142 0 0,0 4-3 0 0,-1 1 0 0 0,1-1 0 0 0,-1 0-1 0 0,0 0 1 0 0,-1 1 0 0 0,0-1-1 0 0,0 0 1 0 0,0 1 0 0 0,-1 0 0 0 0,-4-8-1 0 0,25 51 786 0 0,-14-27-826 0 0,0-1-1 0 0,1 1 0 0 0,0-1 0 0 0,0 0 1 0 0,1 0-1 0 0,0-1 0 0 0,0 1 0 0 0,14 12 1 0 0,-16-17 38 0 0,59 39 174 0 0,-60-41-189 0 0,1 0-1 0 0,0 0 1 0 0,0-1 0 0 0,0 1-1 0 0,0-1 1 0 0,0 0-1 0 0,0 0 1 0 0,1 0 0 0 0,-1-1-1 0 0,0 1 1 0 0,0-1-1 0 0,1 0 1 0 0,-1-1-1 0 0,0 1 1 0 0,5-1 0 0 0,-7-1-4 0 0,0 1 1 0 0,0 0 0 0 0,0-1 0 0 0,0 1-1 0 0,0-1 1 0 0,0 1 0 0 0,-1-1 0 0 0,1 0 0 0 0,0 0-1 0 0,-1 0 1 0 0,0 0 0 0 0,1 0 0 0 0,-1 0-1 0 0,0 0 1 0 0,0 0 0 0 0,0-1 0 0 0,-1 1-1 0 0,1 0 1 0 0,0-1 0 0 0,-1 1 0 0 0,0 0 0 0 0,1-1-1 0 0,-1 1 1 0 0,0-1 0 0 0,0 1 0 0 0,-1-4-1 0 0,1-1 15 0 0,0 1 0 0 0,0-1 1 0 0,-1 0-1 0 0,0 0 0 0 0,0 1 0 0 0,-1-1 0 0 0,0 1 0 0 0,-3-9 0 0 0,3 10-445 0 0,-1-1-1 0 0,0 1 1 0 0,-1 0 0 0 0,1 0 0 0 0,-1 0-1 0 0,0 1 1 0 0,0-1 0 0 0,0 1 0 0 0,0 0-1 0 0,-1 0 1 0 0,0 1 0 0 0,0-1 0 0 0,0 1-1 0 0,0 0 1 0 0,0 0 0 0 0,-1 1 0 0 0,1 0-1 0 0,-1 0 1 0 0,0 0 0 0 0,1 0 0 0 0,-1 1-1 0 0,-11-1 1 0 0,11 2-818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1 314 3920 0 0,'0'0'5152'0'0,"3"-17"-4997"0"0,4-22-74 0 0,-2 0 1 0 0,1-44 0 0 0,-2 84-31 0 0,-1 1-1 0 0,1-1 1 0 0,0 1 0 0 0,-1 0 0 0 0,1 0-1 0 0,-1 0 1 0 0,0 1 0 0 0,6 4 0 0 0,16 18-465 0 0,-10-8 591 0 0,1-1 0 0 0,1-1 1 0 0,0-1-1 0 0,1 0 0 0 0,27 16 0 0 0,-45-30-177 0 0,1 0-1 0 0,-1 0 0 0 0,0 0 1 0 0,0 0-1 0 0,1 1 1 0 0,-1-1-1 0 0,0 0 1 0 0,0 0-1 0 0,1 0 0 0 0,-1 0 1 0 0,0 0-1 0 0,0 0 1 0 0,1 0-1 0 0,-1 0 1 0 0,0 0-1 0 0,0 0 0 0 0,1 0 1 0 0,-1 0-1 0 0,0 0 1 0 0,0 0-1 0 0,1 0 1 0 0,-1 0-1 0 0,0 0 0 0 0,1 0 1 0 0,-1 0-1 0 0,0 0 1 0 0,0 0-1 0 0,1-1 1 0 0,-1 1-1 0 0,0 0 0 0 0,0 0 1 0 0,0 0-1 0 0,1 0 1 0 0,-1-1-1 0 0,0 1 1 0 0,0 0-1 0 0,0 0 0 0 0,1 0 1 0 0,-1-1-1 0 0,0 1 1 0 0,0 0-1 0 0,0 0 1 0 0,0-1-1 0 0,0 1 0 0 0,0 0 1 0 0,1-1-1 0 0,-1-19 188 0 0,-9-26 103 0 0,8 44-314 0 0,-5-24-646 0 0,1 1-1 0 0,-2-36 0 0 0,6 48-799 0 0,1-1-1 0 0,1 1 0 0 0,3-22 0 0 0,5 6-1394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16 263 2344 0 0,'0'0'3871'0'0,"-2"-14"-3709"0"0,-12-205 387 0 0,15 218-524 0 0,-1-1 1 0 0,0 1-1 0 0,1-1 1 0 0,0 1-1 0 0,-1-1 1 0 0,1 1-1 0 0,0-1 1 0 0,0 1-1 0 0,-1 0 1 0 0,1 0-1 0 0,0-1 1 0 0,0 1-1 0 0,1 0 1 0 0,-1 0-1 0 0,0 0 1 0 0,0 0-1 0 0,0 0 1 0 0,1 0-1 0 0,-1 0 0 0 0,1 1 1 0 0,-1-1-1 0 0,0 0 1 0 0,1 1-1 0 0,-1-1 1 0 0,1 1-1 0 0,-1-1 1 0 0,1 1-1 0 0,0 0 1 0 0,-1 0-1 0 0,1 0 1 0 0,-1 0-1 0 0,1 0 1 0 0,0 0-1 0 0,-1 0 1 0 0,1 0-1 0 0,2 1 1 0 0,0-1-19 0 0,1 1 0 0 0,-1-1 0 0 0,1 1 0 0 0,-1 0 0 0 0,1 0 0 0 0,-1 0 0 0 0,0 1 1 0 0,1-1-1 0 0,-1 1 0 0 0,0 0 0 0 0,0 0 0 0 0,4 4 0 0 0,-6-5-43 0 0,0 1 0 0 0,0 0-1 0 0,-1 0 1 0 0,1 0 0 0 0,-1 0 0 0 0,1 0-1 0 0,-1 0 1 0 0,0 1 0 0 0,0-1-1 0 0,0 0 1 0 0,0 0 0 0 0,0 1-1 0 0,0-1 1 0 0,-1 1 0 0 0,1-1-1 0 0,-1 1 1 0 0,0-1 0 0 0,0 1 0 0 0,0-1-1 0 0,0 1 1 0 0,0-1 0 0 0,0 1-1 0 0,-1 2 1 0 0,0-3 15 0 0,0 0-1 0 0,0-1 1 0 0,0 1 0 0 0,-1 0-1 0 0,1 0 1 0 0,0-1-1 0 0,-1 1 1 0 0,1-1 0 0 0,-1 1-1 0 0,0-1 1 0 0,1 0-1 0 0,-1 0 1 0 0,0 0 0 0 0,0 0-1 0 0,0 0 1 0 0,0 0 0 0 0,0 0-1 0 0,0 0 1 0 0,0-1-1 0 0,0 1 1 0 0,0-1 0 0 0,0 0-1 0 0,0 1 1 0 0,0-1-1 0 0,0 0 1 0 0,0 0 0 0 0,-3-1-1 0 0,-22-3 455 0 0,30 1 824 0 0,14 2-707 0 0,-13 2-519 0 0,-1 0 0 0 0,0 0 1 0 0,1 0-1 0 0,-1 1 0 0 0,0-1 1 0 0,0 1-1 0 0,0-1 0 0 0,0 1 1 0 0,-1 0-1 0 0,1 1 0 0 0,0-1 1 0 0,-1 0-1 0 0,1 1 0 0 0,-1-1 1 0 0,0 1-1 0 0,0 0 0 0 0,3 5 1 0 0,2 3 125 0 0,0 0 1 0 0,-1 0 0 0 0,7 18-1 0 0,-6-9 59 0 0,-6-14-223 0 0,0 0 0 0 0,1-1 0 0 0,0 1 0 0 0,0-1 1 0 0,0 1-1 0 0,1-1 0 0 0,0 0 0 0 0,0 0 0 0 0,0 0 0 0 0,5 5 0 0 0,-8-10-210 0 0,1 0-1 0 0,-1 0 1 0 0,1 0-1 0 0,-1 0 1 0 0,1 0-1 0 0,-1 0 1 0 0,1 0-1 0 0,-1 0 1 0 0,1 0-1 0 0,0 0 1 0 0,-1 0-1 0 0,1-1 1 0 0,-1 1-1 0 0,1 0 1 0 0,-1 0 0 0 0,1 0-1 0 0,-1-1 1 0 0,1 1-1 0 0,-1 0 1 0 0,0-1-1 0 0,1 1 1 0 0,-1 0-1 0 0,1-1 1 0 0,-1 1-1 0 0,0 0 1 0 0,1-1-1 0 0,-1 1 1 0 0,0-1-1 0 0,1 1 1 0 0,-1-1-1 0 0,0 1 1 0 0,0-1-1 0 0,1 1 1 0 0,-1-1-1 0 0,2-2-914 0 0,8-6 11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3048 0 0,'0'0'5971'0'0,"-1"15"-5679"0"0,-3 139 267 0 0,4-152-622 0 0,0 0 1 0 0,0 0-1 0 0,0 0 1 0 0,0-1-1 0 0,0 1 1 0 0,1 0-1 0 0,-1 0 1 0 0,0 0-1 0 0,1 0 1 0 0,0-1-1 0 0,-1 1 1 0 0,1 0-1 0 0,0-1 1 0 0,0 1-1 0 0,0 0 1 0 0,0-1-1 0 0,0 1 1 0 0,1-1-1 0 0,1 3 1 0 0,0-3-486 0 0,-1 1-1 0 0,1-1 1 0 0,-1 0 0 0 0,1 0-1 0 0,-1 0 1 0 0,1 0 0 0 0,0-1 0 0 0,0 1-1 0 0,-1-1 1 0 0,1 1 0 0 0,0-1-1 0 0,5 0 1 0 0,7 0-660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35 228 1516 0 0,'0'0'5726'0'0,"1"-17"-5395"0"0,0 3-299 0 0,3-30 454 0 0,-3-56 0 0 0,-6 47 363 0 0,25 66 757 0 0,-8 2-1560 0 0,0 1 0 0 0,0 0 1 0 0,-2 1-1 0 0,0 1 0 0 0,-1-1 0 0 0,0 1 1 0 0,-2 1-1 0 0,0 0 0 0 0,-1 0 0 0 0,-1 0 1 0 0,4 32-1 0 0,-9-50-62 0 0,1 1-1 0 0,-1-1 1 0 0,0 0-1 0 0,0 0 1 0 0,0 0-1 0 0,0 1 0 0 0,-1-1 1 0 0,1 0-1 0 0,0 0 1 0 0,0 0-1 0 0,-1 0 1 0 0,1 0-1 0 0,-1 1 1 0 0,1-1-1 0 0,-1 0 1 0 0,1 0-1 0 0,-1 0 1 0 0,0 0-1 0 0,1 0 1 0 0,-1 0-1 0 0,0-1 1 0 0,0 1-1 0 0,0 0 1 0 0,0 0-1 0 0,0 0 1 0 0,0-1-1 0 0,-1 2 1 0 0,0-1-23 0 0,-1-1 0 0 0,0 1 0 0 0,1 0 0 0 0,-1-1-1 0 0,0 1 1 0 0,0-1 0 0 0,0 0 0 0 0,1 0 0 0 0,-1 0 0 0 0,0 0 0 0 0,-4-1 0 0 0,0 0-133 0 0,-1-1 0 0 0,1 1 0 0 0,0-2-1 0 0,0 1 1 0 0,0-1 0 0 0,0 0 0 0 0,0 0 0 0 0,-11-9 0 0 0,15 10-217 0 0,-1-1 1 0 0,1-1 0 0 0,0 1-1 0 0,0 0 1 0 0,1-1 0 0 0,-1 1-1 0 0,1-1 1 0 0,-1 0 0 0 0,1 0-1 0 0,0 0 1 0 0,0 0-1 0 0,1 0 1 0 0,0-1 0 0 0,-1 1-1 0 0,1 0 1 0 0,0-1 0 0 0,0-7-1 0 0,1 1-1599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3656 0 0,'0'0'4493'0'0,"-16"0"-4447"0"0,-84 0-73 0 0,98 0 53 0 0,1 0 0 0 0,-1 0 0 0 0,1 0-1 0 0,-1 1 1 0 0,1-1 0 0 0,-1 0 0 0 0,1 0 0 0 0,-1 1 0 0 0,1-1 0 0 0,-1 1-1 0 0,1 0 1 0 0,0-1 0 0 0,-1 1 0 0 0,1 0 0 0 0,0 0 0 0 0,-1 0 0 0 0,1-1-1 0 0,0 1 1 0 0,0 1 0 0 0,0-1 0 0 0,0 0 0 0 0,0 0 0 0 0,0 0 0 0 0,0 1 0 0 0,0-1-1 0 0,1 0 1 0 0,-1 1 0 0 0,0-1 0 0 0,1 0 0 0 0,-1 1 0 0 0,0 2 0 0 0,0 5 35 0 0,0-1 1 0 0,0 1 0 0 0,1 0-1 0 0,2 16 1 0 0,-1 1-205 0 0,1-17-1 0 0,1 0 0 0 0,0-1 1 0 0,0 1-1 0 0,1-1 0 0 0,1 1 1 0 0,-1-1-1 0 0,1 0 0 0 0,1-1 0 0 0,-1 1 1 0 0,1-1-1 0 0,0 0 0 0 0,12 9 1 0 0,-15-14-286 0 0,0 0 1 0 0,0 0-1 0 0,0-1 1 0 0,0 0 0 0 0,0 1-1 0 0,1-1 1 0 0,-1 0-1 0 0,1 0 1 0 0,-1-1-1 0 0,1 1 1 0 0,-1-1 0 0 0,1 0-1 0 0,-1 0 1 0 0,7 0-1 0 0,-8 0 225 0 0,13 0-258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22 1540 0 0,'0'0'6432'0'0,"-100"0"-6432"0"0,84 0-40 0 0,5 0-12 0 0,0 0 0 0 0,1-4-64 0 0,4 4-780 0 0,6-4-716 0 0,0-1-800 0 0,0 1 0 0 0,6 0 2148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1 512 0 0,'0'0'6765'0'0,"-18"4"-6710"0"0,-133 30 688 0 0,150-34-705 0 0,0 0 0 0 0,0 0 0 0 0,0 1 0 0 0,0-1 0 0 0,0 0 0 0 0,0 0 0 0 0,0 0 0 0 0,0 1 0 0 0,1-1 0 0 0,-1 1-1 0 0,0-1 1 0 0,0 0 0 0 0,0 1 0 0 0,0-1 0 0 0,1 1 0 0 0,-1 0 0 0 0,0-1 0 0 0,0 1 0 0 0,1 0 0 0 0,-1-1 0 0 0,0 1 0 0 0,1 0 0 0 0,-1 0-1 0 0,1 0 1 0 0,-1-1 0 0 0,1 1 0 0 0,0 0 0 0 0,-1 2 0 0 0,1-2-27 0 0,1 0 0 0 0,-1 1 1 0 0,1-1-1 0 0,0 0 0 0 0,-1 1 0 0 0,1-1 0 0 0,0 0 0 0 0,0 0 0 0 0,0 0 0 0 0,0 0 1 0 0,0 0-1 0 0,0 0 0 0 0,0 0 0 0 0,0 0 0 0 0,1 0 0 0 0,1 0 0 0 0,58 29-430 0 0,-59-29 425 0 0,13 4-49 0 0,0 2-1 0 0,-1 0 1 0 0,1 1 0 0 0,13 9 0 0 0,-26-15 67 0 0,1 0-1 0 0,0 0 1 0 0,-1 0-1 0 0,1 0 1 0 0,-1 0 0 0 0,0 0-1 0 0,0 1 1 0 0,0-1-1 0 0,0 1 1 0 0,0 0 0 0 0,0-1-1 0 0,-1 1 1 0 0,0 0-1 0 0,1 0 1 0 0,-1 0 0 0 0,0 0-1 0 0,0 0 1 0 0,0 0-1 0 0,-1 0 1 0 0,1 1 0 0 0,-1-1-1 0 0,0 0 1 0 0,0 0-1 0 0,0 0 1 0 0,0 1 0 0 0,0-1-1 0 0,-1 0 1 0 0,0 3-1 0 0,0-4-41 0 0,0-1-1 0 0,-1 1 0 0 0,1-1 0 0 0,0 1 0 0 0,-1-1 1 0 0,1 0-1 0 0,-1 0 0 0 0,1 0 0 0 0,-1 0 0 0 0,0 0 1 0 0,1 0-1 0 0,-1 0 0 0 0,0 0 0 0 0,0-1 1 0 0,1 1-1 0 0,-1 0 0 0 0,0-1 0 0 0,0 0 0 0 0,0 1 1 0 0,0-1-1 0 0,0 0 0 0 0,0 0 0 0 0,1 0 1 0 0,-4-1-1 0 0,0 1-17 0 0,0 0 0 0 0,0 0 0 0 0,0-1 0 0 0,1 0 1 0 0,-1 1-1 0 0,0-2 0 0 0,1 1 0 0 0,-10-4 0 0 0,11 3-114 0 0,0 0-1 0 0,1-1 0 0 0,-1 1 0 0 0,0 0 0 0 0,1-1 1 0 0,-1 0-1 0 0,1 1 0 0 0,0-1 0 0 0,-2-4 1 0 0,2 4-278 0 0,1 0 1 0 0,-1-1-1 0 0,1 1 1 0 0,0 0-1 0 0,0 0 1 0 0,0-1-1 0 0,1 1 1 0 0,-1-1-1 0 0,1 1 1 0 0,-1-1-1 0 0,1 1 1 0 0,1-1 0 0 0,-1 1-1 0 0,0-1 1 0 0,2-4-1 0 0,2-2 149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0 512 0 0,'0'0'7720'0'0,"-18"6"-7257"0"0,-55 18-106 0 0,69-23-289 0 0,-1 1 0 0 0,1 0 0 0 0,0 0-1 0 0,-1 0 1 0 0,1 1 0 0 0,0-1 0 0 0,0 1 0 0 0,0 0 0 0 0,1 0 0 0 0,-1 0-1 0 0,1 1 1 0 0,0-1 0 0 0,0 1 0 0 0,-5 7 0 0 0,7-8-3 0 0,-1 0 0 0 0,1 0 0 0 0,0 0 0 0 0,0 1 0 0 0,0-1 0 0 0,0 1 0 0 0,0-1 0 0 0,1 0 0 0 0,0 1 0 0 0,0-1 0 0 0,0 1-1 0 0,0-1 1 0 0,0 1 0 0 0,1-1 0 0 0,1 7 0 0 0,-1-5-70 0 0,1-1 0 0 0,0 1 0 0 0,0 0 0 0 0,0-1 0 0 0,1 0 0 0 0,-1 1 0 0 0,1-1 0 0 0,0 0 0 0 0,0 0 0 0 0,0-1 0 0 0,1 1 0 0 0,0-1 0 0 0,-1 1 0 0 0,1-1 0 0 0,0 0 0 0 0,0-1 0 0 0,1 1 0 0 0,-1-1 0 0 0,1 0 0 0 0,-1 0 0 0 0,1 0 0 0 0,0 0 0 0 0,8 1 0 0 0,-7-3-71 0 0,0 0 0 0 0,1 0 0 0 0,-1-1 0 0 0,1 1 0 0 0,-1-1 0 0 0,0-1 0 0 0,0 1 0 0 0,1-1 0 0 0,-1 0 0 0 0,0-1 1 0 0,-1 1-1 0 0,1-1 0 0 0,0 0 0 0 0,-1-1 0 0 0,0 1 0 0 0,1-1 0 0 0,-2 0 0 0 0,1 0 0 0 0,0-1 0 0 0,-1 1 0 0 0,0-1 0 0 0,0 0 0 0 0,0-1 0 0 0,0 1 0 0 0,-1 0 1 0 0,0-1-1 0 0,3-7 0 0 0,-4 4 1257 0 0,2 32-775 0 0,0-15-383 0 0,0 1 17 0 0,0 0 0 0 0,1-1 0 0 0,0 1-1 0 0,1-1 1 0 0,7 8 0 0 0,-11-14-27 0 0,1 1 0 0 0,0-1 0 0 0,0 0 0 0 0,0 0 0 0 0,0 0 0 0 0,0 0 0 0 0,1 0 0 0 0,-1-1 0 0 0,1 1 0 0 0,-1-1 0 0 0,1 0 0 0 0,0 0 0 0 0,-1 0 0 0 0,1-1 0 0 0,0 1 0 0 0,-1-1 0 0 0,6 0-1 0 0,-5 0-17 0 0,-1 1 0 0 0,1-1 0 0 0,-1 0 0 0 0,1-1-1 0 0,-1 1 1 0 0,1-1 0 0 0,-1 1 0 0 0,1-1 0 0 0,-1 0-1 0 0,0 0 1 0 0,1-1 0 0 0,-1 1 0 0 0,0-1-1 0 0,0 1 1 0 0,0-1 0 0 0,0 0 0 0 0,0 0 0 0 0,0-1-1 0 0,-1 1 1 0 0,1 0 0 0 0,-1-1 0 0 0,1 0-1 0 0,-1 1 1 0 0,0-1 0 0 0,0 0 0 0 0,0 0 0 0 0,-1 0-1 0 0,1-1 1 0 0,-1 1 0 0 0,0 0 0 0 0,1-1-1 0 0,-1 1 1 0 0,-1 0 0 0 0,1-1 0 0 0,0 1 0 0 0,-1-1-1 0 0,0 1 1 0 0,0-1 0 0 0,0 0 0 0 0,-1-3 0 0 0,1 3 35 0 0,-1 1 1 0 0,0 0 0 0 0,0-1 0 0 0,-1 1 0 0 0,1 0 0 0 0,-1 0 0 0 0,1 0-1 0 0,-1 0 1 0 0,0 0 0 0 0,0 0 0 0 0,0 1 0 0 0,-1-1 0 0 0,1 1 0 0 0,-1-1 0 0 0,1 1-1 0 0,-1 0 1 0 0,-4-3 0 0 0,-52-30-7 0 0,49 31-151 0 0,1 1 1 0 0,-1 0-1 0 0,0 0 0 0 0,0 1 0 0 0,-16-1 1 0 0,22 2-296 0 0,0 1-1 0 0,-1 0 1 0 0,1 0 0 0 0,0 0-1 0 0,0 0 1 0 0,0 1 0 0 0,0 0 0 0 0,0 0-1 0 0,0 0 1 0 0,0 0 0 0 0,0 0 0 0 0,0 1-1 0 0,0 0 1 0 0,1 0 0 0 0,-1 0-1 0 0,-3 3 1 0 0,-6 11-2949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11 224 1856 0 0,'0'0'8303'0'0,"-1"2"-8021"0"0,-2 7-290 0 0,1-7 42 0 0,-1-2-10 0 0,2-47 1270 0 0,2 32-1309 0 0,2 0 0 0 0,0 0 0 0 0,1 0 0 0 0,0 0 0 0 0,1 0 0 0 0,1 1 0 0 0,10-20 0 0 0,-1-1-187 0 0,-14 34 224 0 0,-1 0-1 0 0,0 0 1 0 0,1 0 0 0 0,-1 0-1 0 0,1 0 1 0 0,0 0 0 0 0,-1 0-1 0 0,1 0 1 0 0,0 0 0 0 0,-1 0 0 0 0,1 0-1 0 0,0 1 1 0 0,0-1 0 0 0,0 0-1 0 0,0 0 1 0 0,1 0 0 0 0,11 5 129 0 0,5 24-892 0 0,-12-9 394 0 0,-1-1-1 0 0,7 35 1 0 0,-11-39 129 0 0,2 0 0 0 0,0-1 1 0 0,1 1-1 0 0,0-1 0 0 0,1 0 1 0 0,9 18-1 0 0,-13-29-92 0 0,0-3 73 0 0,0 0 1 0 0,0 0-1 0 0,0 1 1 0 0,0-1-1 0 0,0 0 1 0 0,0 0-1 0 0,-1 0 0 0 0,1 0 1 0 0,0 0-1 0 0,-1 0 1 0 0,1 0-1 0 0,-1-1 1 0 0,1 1-1 0 0,-1 0 1 0 0,1 0-1 0 0,-1 0 0 0 0,0-1 1 0 0,1 1-1 0 0,-1 0 1 0 0,0 0-1 0 0,0 0 1 0 0,0-1-1 0 0,0 1 0 0 0,0 0 1 0 0,0 0-1 0 0,-1-3 1 0 0,1 0 236 0 0,0 0 0 0 0,0 1 1 0 0,0-1-1 0 0,-1 0 1 0 0,1 1-1 0 0,-1-1 0 0 0,0 0 1 0 0,-3-6-1 0 0,3 9 138 0 0,-1-1 0 0 0,0 1 1 0 0,0-1-1 0 0,0 1 0 0 0,0 0 0 0 0,0 0 1 0 0,0 0-1 0 0,0 0 0 0 0,0 0 0 0 0,-1 0 0 0 0,1 0 1 0 0,0 1-1 0 0,-1-1 0 0 0,1 1 0 0 0,-4-1 1 0 0,-44 2 3678 0 0,0-3-1332 0 0,36-3-4945 0 0,11 3 302 0 0,10 0 194 0 0,2 2-1894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1072 0 0,'0'0'10598'0'0,"-5"10"-10549"0"0,-2 6-51 0 0,0 1 0 0 0,2 0-1 0 0,0 0 1 0 0,1 1 0 0 0,0 0 0 0 0,2-1-1 0 0,-1 34 1 0 0,2-43-231 0 0,3 28-1966 0 0,4-28-975 0 0,8-18-2315 0 0,-9 3 4884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1560 0 0,'0'0'6942'0'0,"4"6"-6919"0"0,31 41-1 0 0,-26-38 115 0 0,-1 1 0 0 0,0 1 0 0 0,0-1 0 0 0,-1 1 0 0 0,-1 1 0 0 0,0-1 0 0 0,0 1 0 0 0,4 14 0 0 0,-8-17 92 0 0,0 0 0 0 0,0 0 0 0 0,0 1 0 0 0,-1-1 0 0 0,-1 0 0 0 0,0 17 0 0 0,0-24-247 0 0,-1 0 0 0 0,1 0 1 0 0,-1 0-1 0 0,0 0 0 0 0,0 0 0 0 0,1 0 1 0 0,-1 0-1 0 0,0 0 0 0 0,-1 0 0 0 0,1 0 0 0 0,0 0 1 0 0,0-1-1 0 0,-1 1 0 0 0,1-1 0 0 0,-1 1 1 0 0,1-1-1 0 0,-1 1 0 0 0,0-1 0 0 0,0 0 0 0 0,0 0 1 0 0,1 0-1 0 0,-1 0 0 0 0,0 0 0 0 0,0 0 1 0 0,0 0-1 0 0,0-1 0 0 0,-1 1 0 0 0,1-1 0 0 0,0 0 1 0 0,0 1-1 0 0,0-1 0 0 0,0 0 0 0 0,0 0 1 0 0,-4-1-1 0 0,1 1-165 0 0,0 0 1 0 0,1 0 0 0 0,-1-1-1 0 0,0 0 1 0 0,1 0-1 0 0,-1 0 1 0 0,1 0-1 0 0,-1-1 1 0 0,1 0-1 0 0,0 0 1 0 0,-7-3 0 0 0,9 3-237 0 0,0 1 1 0 0,0-1 0 0 0,0 0 0 0 0,1 1 0 0 0,-1-1-1 0 0,0 0 1 0 0,1 0 0 0 0,-1 0 0 0 0,1 0 0 0 0,0-1 0 0 0,0 1-1 0 0,0 0 1 0 0,0 0 0 0 0,-1-5 0 0 0,1-2-1880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3652 0 0,'0'0'7248'0'0,"-2"16"-6892"0"0,0 1-310 0 0,-10 123 852 0 0,12-98-2207 0 0,0-41 693 0 0,26-6-8719 0 0,-20-3 8396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3420 0 0,'0'0'5067'0'0,"-13"7"-4969"0"0,-37 23-30 0 0,47-28-77 0 0,1-1 0 0 0,0 1 1 0 0,0 0-1 0 0,-1 0 1 0 0,1 0-1 0 0,1 0 0 0 0,-1 1 1 0 0,0-1-1 0 0,0 1 0 0 0,1-1 1 0 0,0 1-1 0 0,-1-1 1 0 0,1 1-1 0 0,0-1 0 0 0,0 1 1 0 0,0 0-1 0 0,1 0 0 0 0,-1 0 1 0 0,1 0-1 0 0,0-1 1 0 0,-1 1-1 0 0,1 0 0 0 0,0 0 1 0 0,1 0-1 0 0,-1 0 1 0 0,0 0-1 0 0,1 0 0 0 0,0-1 1 0 0,-1 1-1 0 0,1 0 0 0 0,0 0 1 0 0,1-1-1 0 0,-1 1 1 0 0,0-1-1 0 0,1 1 0 0 0,-1-1 1 0 0,1 0-1 0 0,0 1 0 0 0,0-1 1 0 0,0 0-1 0 0,0 0 1 0 0,0 0-1 0 0,5 3 0 0 0,6 1 96 0 0,0 2 0 0 0,0-1-1 0 0,0 2 1 0 0,-1 0 0 0 0,-1 0-1 0 0,1 1 1 0 0,-2 1 0 0 0,1 0-1 0 0,13 18 1 0 0,-24-29-85 0 0,1 1-1 0 0,-1-1 1 0 0,0 1 0 0 0,1-1 0 0 0,-1 1-1 0 0,1 0 1 0 0,-1-1 0 0 0,0 1 0 0 0,1-1-1 0 0,-1 1 1 0 0,0 0 0 0 0,0-1 0 0 0,0 1-1 0 0,0 0 1 0 0,1-1 0 0 0,-1 1 0 0 0,0 0-1 0 0,0-1 1 0 0,0 1 0 0 0,0 0 0 0 0,0-1-1 0 0,0 1 1 0 0,-1 0 0 0 0,1-1 0 0 0,0 1-1 0 0,0 0 1 0 0,0-1 0 0 0,-1 1 0 0 0,1 0-1 0 0,0-1 1 0 0,-1 1 0 0 0,1-1 0 0 0,0 1-1 0 0,-1 0 1 0 0,1-1 0 0 0,-1 1 0 0 0,0 0-1 0 0,-1 0-11 0 0,-1 0-1 0 0,1 0 0 0 0,0 0 0 0 0,-1-1 0 0 0,1 1 0 0 0,-1-1 0 0 0,1 1 0 0 0,-1-1 0 0 0,1 0 0 0 0,-6 0 0 0 0,0-1-258 0 0,-1 1 0 0 0,0-1 0 0 0,0-1 0 0 0,0 0 0 0 0,-15-5 0 0 0,14 2-460 0 0,8 4 331 0 0,0 0-1 0 0,-1 0 1 0 0,1 0 0 0 0,0 0-1 0 0,0-1 1 0 0,0 1 0 0 0,0-1-1 0 0,0 0 1 0 0,0 1 0 0 0,0-1-1 0 0,-3-4 1 0 0,0-2-1564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3056 0 0,'0'0'4894'0'0,"-17"1"-4547"0"0,-142 2 359 0 0,65-3-582 0 0,92 1-93 0 0,0-1 0 0 0,1 1-1 0 0,-1 0 1 0 0,1 0 0 0 0,-1-1-1 0 0,0 1 1 0 0,1 0-1 0 0,0 0 1 0 0,-1 1 0 0 0,1-1-1 0 0,0 0 1 0 0,-1 0 0 0 0,1 1-1 0 0,0-1 1 0 0,0 0 0 0 0,0 1-1 0 0,0-1 1 0 0,0 1-1 0 0,1 0 1 0 0,-1-1 0 0 0,0 1-1 0 0,1 0 1 0 0,-1-1 0 0 0,1 1-1 0 0,0 0 1 0 0,-1 0 0 0 0,1 2-1 0 0,-1 2-1 0 0,0 0-1 0 0,0 0 0 0 0,0 0 1 0 0,1 0-1 0 0,0 0 1 0 0,0 0-1 0 0,2 7 1 0 0,0-6-96 0 0,0-1 1 0 0,0 0 0 0 0,0 1-1 0 0,1-1 1 0 0,0 0-1 0 0,1 0 1 0 0,-1 0 0 0 0,1-1-1 0 0,0 1 1 0 0,1-1 0 0 0,-1 0-1 0 0,1 0 1 0 0,0-1-1 0 0,0 1 1 0 0,1-1 0 0 0,-1 0-1 0 0,9 4 1 0 0,-3-3-780 0 0,0 0-1 0 0,-1-1 1 0 0,2 0 0 0 0,-1-1-1 0 0,0 0 1 0 0,1-1 0 0 0,-1-1-1 0 0,1 1 1 0 0,16-1 0 0 0,-8-1 292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1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42 752 0 0,'0'0'5906'0'0,"-7"-7"-5423"0"0,4 4-409 0 0,1 0 0 0 0,-2 0 1 0 0,1 0-1 0 0,0 0 0 0 0,0 1 0 0 0,-1-1 0 0 0,0 1 0 0 0,1 0 0 0 0,-1 0 0 0 0,0 1 0 0 0,0-1 0 0 0,0 1 0 0 0,0 0 0 0 0,0 0 0 0 0,0 0 0 0 0,0 0 0 0 0,-1 1 0 0 0,1-1 1 0 0,0 1-1 0 0,0 0 0 0 0,0 1 0 0 0,-1-1 0 0 0,1 1 0 0 0,0 0 0 0 0,0 0 0 0 0,0 0 0 0 0,0 0 0 0 0,0 1 0 0 0,0-1 0 0 0,0 1 0 0 0,1 0 0 0 0,-1 0 0 0 0,0 1 1 0 0,-4 3-1 0 0,4-2 39 0 0,0 0 1 0 0,0 0 0 0 0,1 0-1 0 0,-1 1 1 0 0,1-1 0 0 0,0 1-1 0 0,0 0 1 0 0,0 0 0 0 0,1 0 0 0 0,0 0-1 0 0,0 0 1 0 0,0 1 0 0 0,0-1-1 0 0,1 1 1 0 0,0-1 0 0 0,0 1-1 0 0,0 9 1 0 0,1-11-197 0 0,0 0 0 0 0,0-1 0 0 0,0 1 0 0 0,1 0 0 0 0,-1 0 0 0 0,1-1 0 0 0,0 1 0 0 0,0-1 0 0 0,0 1 0 0 0,1-1 0 0 0,-1 1 0 0 0,1-1 0 0 0,0 0 1 0 0,0 0-1 0 0,0 0 0 0 0,0 0 0 0 0,1 0 0 0 0,-1 0 0 0 0,1 0 0 0 0,-1-1 0 0 0,1 0 0 0 0,0 1 0 0 0,0-1 0 0 0,0 0 0 0 0,1 0 0 0 0,-1 0 0 0 0,6 2 0 0 0,3-1-1191 0 0,1 0 1 0 0,-1 0 0 0 0,0-1-1 0 0,21 0 1 0 0,-11-1-809 0 0</inkml:trace>
  <inkml:trace contextRef="#ctx0" brushRef="#br0" timeOffset="1">368 162 932 0 0,'0'0'5225'0'0,"-119"-15"-4197"0"0,95 12-496 0 0,-5-1-168 0 0,1-1-116 0 0,0 2-120 0 0,-2-3-128 0 0,2 1-116 0 0,-1-2-908 0 0,1 2-1177 0 0,4-2-2775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4 1168 0 0,'0'0'7684'0'0,"-117"-4"-7296"0"0,101 4-92 0 0,1 0-116 0 0,4 0-76 0 0,-5 0-104 0 0,11 0 0 0 0,-6 0-64 0 0,6 0-260 0 0,-1 0-544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47 2048 0 0,'0'0'7833'0'0,"-14"5"-7586"0"0,-3 0-217 0 0,1 2 0 0 0,1 0-1 0 0,0 1 1 0 0,0 0 0 0 0,0 1 0 0 0,1 1 0 0 0,-13 11 0 0 0,22-17-46 0 0,1 0 0 0 0,0 1 0 0 0,0-1 0 0 0,1 1 0 0 0,-1 0 0 0 0,1 0 0 0 0,0 0 0 0 0,1 0 0 0 0,-1 1 0 0 0,1-1 0 0 0,0 1 0 0 0,0 0 0 0 0,0-1 0 0 0,1 1 0 0 0,0 0 0 0 0,0 7 0 0 0,1-9-15 0 0,0-1-1 0 0,1 0 1 0 0,0 1-1 0 0,-1-1 1 0 0,1 0-1 0 0,0 0 1 0 0,1 0-1 0 0,-1 1 1 0 0,0-1 0 0 0,1-1-1 0 0,0 1 1 0 0,0 0-1 0 0,0 0 1 0 0,0-1-1 0 0,0 1 1 0 0,0-1-1 0 0,1 1 1 0 0,-1-1-1 0 0,1 0 1 0 0,-1 0-1 0 0,1 0 1 0 0,0 0 0 0 0,0-1-1 0 0,0 1 1 0 0,0-1-1 0 0,0 0 1 0 0,0 0-1 0 0,1 0 1 0 0,5 1-1 0 0,2 1-55 0 0,0-1 0 0 0,0-1 0 0 0,0 1-1 0 0,21-2 1 0 0,-29 0 64 0 0,0 0 0 0 0,0 0-1 0 0,0 0 1 0 0,-1 0 0 0 0,1-1-1 0 0,0 1 1 0 0,0-1 0 0 0,0 0-1 0 0,-1 0 1 0 0,1 0 0 0 0,0 0-1 0 0,-1 0 1 0 0,1-1 0 0 0,-1 1-1 0 0,0-1 1 0 0,1 1 0 0 0,-1-1-1 0 0,0 0 1 0 0,0 0 0 0 0,0 0-1 0 0,0 0 1 0 0,0-1 0 0 0,1-2-1 0 0,-2 3 13 0 0,-1 1 1 0 0,1-1-1 0 0,-1 1 0 0 0,0-1 0 0 0,0 0 0 0 0,0 1 0 0 0,0-1 0 0 0,0 0 0 0 0,0 1 0 0 0,0-1 1 0 0,0 1-1 0 0,-1-1 0 0 0,1 0 0 0 0,-1 1 0 0 0,1-1 0 0 0,-1 1 0 0 0,1-1 0 0 0,-1 1 1 0 0,0 0-1 0 0,0-1 0 0 0,0 1 0 0 0,0 0 0 0 0,-1-2 0 0 0,-28-25 138 0 0,27 25 1039 0 0,39 11-1053 0 0,28 6 190 0 0,-63-14-432 0 0,-4-10-407 0 0,1 1 564 0 0,0-1 0 0 0,1 1-1 0 0,0-1 1 0 0,0 1-1 0 0,1-1 1 0 0,0 0 0 0 0,3-14-1 0 0,-2-10-125 0 0,-1 33 665 0 0,6 7-491 0 0,-2 1-1 0 0,1 0 1 0 0,-1 0 0 0 0,6 12-1 0 0,9 15-365 0 0,-4-13 35 0 0,33 42 193 0 0,-45-60 69 0 0,0-1 0 0 0,0 1-1 0 0,0 0 1 0 0,0-1-1 0 0,1 1 1 0 0,-1-1-1 0 0,1 0 1 0 0,-1 0-1 0 0,1-1 1 0 0,0 1-1 0 0,-1-1 1 0 0,1 0-1 0 0,0 0 1 0 0,0 0 0 0 0,0 0-1 0 0,5 0 1 0 0,-8-2-26 0 0,0 1 0 0 0,-1 0 0 0 0,1-1 0 0 0,0 1 0 0 0,0-1 0 0 0,0 1-1 0 0,0-1 1 0 0,-1 0 0 0 0,1 1 0 0 0,0-1 0 0 0,-1 0 0 0 0,1 0 0 0 0,0 1 0 0 0,-1-1 0 0 0,1 0 0 0 0,-1 0 0 0 0,0 0 0 0 0,1 0 0 0 0,-1 0 0 0 0,1 0 0 0 0,-1 0 0 0 0,0 0 0 0 0,0 0 0 0 0,0 0 0 0 0,0 0 0 0 0,1 1 0 0 0,-1-1 0 0 0,-1-2 0 0 0,3-35 281 0 0,-2 32-186 0 0,0-127-191 0 0,0 76-3820 0 0,1 41 1059 0 0,3 6 506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1 177 312 0 0,'0'0'8721'0'0,"21"-4"-8623"0"0,-16-3-61 0 0,-1 0-1 0 0,0-1 1 0 0,0 0-1 0 0,-1 0 1 0 0,0 0-1 0 0,0 0 1 0 0,-1 0 0 0 0,0-1-1 0 0,-1 1 1 0 0,1-11-1 0 0,8-30-152 0 0,-9 47 135 0 0,-1 1 0 0 0,1-1 0 0 0,-1 1 0 0 0,1-1-1 0 0,0 1 1 0 0,-1-1 0 0 0,1 1 0 0 0,0 0-1 0 0,0-1 1 0 0,0 1 0 0 0,0 0 0 0 0,0 0 0 0 0,0-1-1 0 0,0 1 1 0 0,0 0 0 0 0,2-1 0 0 0,-2 2-19 0 0,0 0 0 0 0,0-1 1 0 0,0 1-1 0 0,0 0 0 0 0,0 0 0 0 0,-1 0 1 0 0,1 0-1 0 0,0 0 0 0 0,0 0 0 0 0,0 0 1 0 0,0 0-1 0 0,0 0 0 0 0,0 0 0 0 0,0 0 1 0 0,-1 1-1 0 0,1-1 0 0 0,0 0 0 0 0,0 1 1 0 0,0-1-1 0 0,1 1 0 0 0,2 2-109 0 0,-1-1 0 0 0,0 1 0 0 0,1 0 0 0 0,-1 0 0 0 0,0 1 0 0 0,0-1 0 0 0,-1 0 0 0 0,1 1 0 0 0,3 6 0 0 0,67 124-830 0 0,-73-134 965 0 0,1 1 1 0 0,-1-1-1 0 0,1 0 0 0 0,-1 1 0 0 0,0-1 0 0 0,1 0 0 0 0,-1 1 0 0 0,0-1 0 0 0,0 0 0 0 0,1 1 0 0 0,-1-1 1 0 0,0 1-1 0 0,0-1 0 0 0,1 0 0 0 0,-1 1 0 0 0,0-1 0 0 0,0 1 0 0 0,0-1 0 0 0,0 1 0 0 0,0-1 0 0 0,0 1 1 0 0,0-1-1 0 0,0 1 0 0 0,0-1 0 0 0,0 1 0 0 0,0-1 0 0 0,0 1 0 0 0,0-1 0 0 0,0 0 0 0 0,0 1 0 0 0,-1-1 1 0 0,1 1-1 0 0,0-1 0 0 0,0 1 0 0 0,0-1 0 0 0,-1 0 0 0 0,1 1 0 0 0,0-1 0 0 0,-1 1 0 0 0,1-1 0 0 0,0 0 0 0 0,-1 1 1 0 0,1-1-1 0 0,0 0 0 0 0,-1 0 0 0 0,1 1 0 0 0,0-1 0 0 0,-1 0 0 0 0,1 0 0 0 0,-1 1 0 0 0,0-1 0 0 0,-28-5 400 0 0,24 3-336 0 0,-13-3-60 0 0,1-1-1 0 0,0-1 1 0 0,1 0 0 0 0,-24-15-1 0 0,0-6-3070 0 0,50 27-3651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22 252 1656 0 0,'0'0'7263'0'0,"-2"-15"-7025"0"0,-16-121 392 0 0,17 60-372 0 0,1 74-236 0 0,1 1 0 0 0,0-1 0 0 0,-1 1 1 0 0,1 0-1 0 0,0-1 0 0 0,0 1 1 0 0,0 0-1 0 0,0 0 0 0 0,0 0 0 0 0,0-1 1 0 0,0 1-1 0 0,0 0 0 0 0,1 1 1 0 0,-1-1-1 0 0,0 0 0 0 0,1 0 0 0 0,-1 0 1 0 0,0 1-1 0 0,1-1 0 0 0,-1 1 0 0 0,1-1 1 0 0,-1 1-1 0 0,1 0 0 0 0,-1-1 1 0 0,1 1-1 0 0,-1 0 0 0 0,1 0 0 0 0,0 0 1 0 0,-1 0-1 0 0,3 1 0 0 0,-1-2-22 0 0,0 1 0 0 0,1 0 1 0 0,-1 0-1 0 0,0 0 0 0 0,1 0 0 0 0,-1 1 0 0 0,0-1 0 0 0,0 1 0 0 0,1 0 0 0 0,-1 0 0 0 0,0 0 0 0 0,0 0 1 0 0,4 3-1 0 0,-4-2-59 0 0,-1 0 0 0 0,0 0 0 0 0,0 0-1 0 0,0 1 1 0 0,0-1 0 0 0,-1 1 0 0 0,1-1 0 0 0,-1 1 0 0 0,1-1 0 0 0,-1 1 0 0 0,0 0 0 0 0,0 0 0 0 0,0 0 0 0 0,0 0 0 0 0,-1-1 0 0 0,1 1 0 0 0,-1 0 0 0 0,0 0 0 0 0,0 0 0 0 0,0 0 0 0 0,0 0 0 0 0,0 0 0 0 0,-2 6 0 0 0,1-7-7 0 0,0 0 0 0 0,-1 1 0 0 0,0-1 0 0 0,0 0 0 0 0,1 0 0 0 0,-1 0 1 0 0,0 0-1 0 0,-1 0 0 0 0,1-1 0 0 0,0 1 0 0 0,0-1 0 0 0,-1 1 0 0 0,1-1 1 0 0,-1 0-1 0 0,1 0 0 0 0,-1 0 0 0 0,0 0 0 0 0,1 0 0 0 0,-1-1 0 0 0,0 1 1 0 0,1-1-1 0 0,-1 0 0 0 0,0 0 0 0 0,0 0 0 0 0,-4 0 0 0 0,12 3 377 0 0,1 1-1 0 0,0 0 1 0 0,-1 0-1 0 0,0 0 1 0 0,0 1-1 0 0,0 0 1 0 0,-1 0-1 0 0,0 0 0 0 0,6 9 1 0 0,-1-2-298 0 0,0-1-1 0 0,2 1 1 0 0,-1-2 0 0 0,1 1-1 0 0,17 11 1 0 0,1-14-2287 0 0,15-16-5366 0 0,-33 4 6767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9 2944 0 0,'0'0'3564'0'0,"-18"-1"-3316"0"0,-122-6 533 0 0,138 7-748 0 0,1 0 1 0 0,-1 0 0 0 0,0 1 0 0 0,1-1-1 0 0,-1 0 1 0 0,1 1 0 0 0,-1 0 0 0 0,1-1-1 0 0,-1 1 1 0 0,1 0 0 0 0,-1 0 0 0 0,1 0-1 0 0,0 0 1 0 0,-1 0 0 0 0,1 0 0 0 0,0 0-1 0 0,0 0 1 0 0,0 1 0 0 0,0-1 0 0 0,0 0-1 0 0,0 1 1 0 0,0-1 0 0 0,0 0 0 0 0,0 3-1 0 0,-13 40 578 0 0,12-36-477 0 0,1-1-109 0 0,-1 0 1 0 0,1-1 0 0 0,0 1-1 0 0,1 0 1 0 0,0 0 0 0 0,0-1-1 0 0,0 1 1 0 0,1 0 0 0 0,0 0 0 0 0,0-1-1 0 0,3 9 1 0 0,-2-11-152 0 0,-1 0 1 0 0,1 0-1 0 0,0-1 1 0 0,0 1-1 0 0,0-1 1 0 0,0 0-1 0 0,0 0 1 0 0,1 0-1 0 0,0 0 1 0 0,-1 0-1 0 0,1 0 1 0 0,0-1-1 0 0,1 1 1 0 0,-1-1-1 0 0,0 0 1 0 0,1 0-1 0 0,-1 0 1 0 0,1 0-1 0 0,6 2 1 0 0,1-1-903 0 0,-1 0 0 0 0,1-1 0 0 0,0 0 0 0 0,0-1 0 0 0,17 1 0 0 0,-8-2 369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52 2788 0 0,'0'0'4960'0'0,"-101"-30"-4624"0"0,85 26 4 0 0,0 4-224 0 0,0-4-116 0 0,5 4-64 0 0,1-5-172 0 0,-1 1-1064 0 0,6 0-1404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0 164 0 0,'0'0'9600'0'0,"1"4"-9347"0"0,-1 2-220 0 0,1 0 0 0 0,-1 1-1 0 0,0-1 1 0 0,0 0 0 0 0,-1 0-1 0 0,0 0 1 0 0,0-1 0 0 0,0 1-1 0 0,-1 0 1 0 0,0 0 0 0 0,0 0-1 0 0,0-1 1 0 0,-4 7 0 0 0,3-6 37 0 0,0 1 0 0 0,1 0 0 0 0,0 0 0 0 0,0 1 0 0 0,0-1 0 0 0,1 0 0 0 0,0 0 1 0 0,1 13-1 0 0,3-19-140 0 0,1 0 0 0 0,0 0 1 0 0,-1 0-1 0 0,1 0 0 0 0,0 0 1 0 0,0-1-1 0 0,-1 0 0 0 0,1 0 1 0 0,0 0-1 0 0,7-1 0 0 0,-6 1 54 0 0,36 6-7 0 0,7 1-396 0 0,-46-7 376 0 0,0 0 0 0 0,0 0 1 0 0,0 0-1 0 0,0-1 0 0 0,0 1 0 0 0,0-1 1 0 0,-1 1-1 0 0,1-1 0 0 0,0 0 0 0 0,0 0 1 0 0,0 0-1 0 0,-1 0 0 0 0,1 0 1 0 0,-1 0-1 0 0,1-1 0 0 0,-1 1 0 0 0,1 0 1 0 0,-1-1-1 0 0,1 1 0 0 0,-1-1 0 0 0,1-2 1 0 0,4-8 11 0 0,-2 0 0 0 0,0 0 0 0 0,0-1 0 0 0,-1 1 0 0 0,-1-1 0 0 0,0 0 0 0 0,-1 0 0 0 0,0-22 0 0 0,-1 35 46 0 0,0-1 0 0 0,0 1 0 0 0,0 0 0 0 0,0-1 0 0 0,0 1 0 0 0,0 0 0 0 0,0-1 0 0 0,1 1 0 0 0,-1 0 0 0 0,0-1 0 0 0,0 1 0 0 0,0 0 0 0 0,0-1-1 0 0,1 1 1 0 0,-1 0 0 0 0,0 0 0 0 0,0-1 0 0 0,0 1 0 0 0,1 0 0 0 0,-1 0 0 0 0,0 0 0 0 0,0-1 0 0 0,1 1 0 0 0,-1 0 0 0 0,0 0 0 0 0,1 0 0 0 0,-1 0 0 0 0,0-1 0 0 0,1 1 0 0 0,-1 0 0 0 0,0 0 0 0 0,1 0 0 0 0,-1 0 0 0 0,0 0 0 0 0,1 0 0 0 0,-1 0 0 0 0,0 0 0 0 0,1 0 0 0 0,-1 0-1 0 0,0 0 1 0 0,1 0 0 0 0,-1 0 0 0 0,0 1 0 0 0,1-1 0 0 0,-1 0 0 0 0,0 0 0 0 0,0 0 0 0 0,1 0 0 0 0,-1 0 0 0 0,0 1 0 0 0,1-1 0 0 0,-1 0 0 0 0,0 0 0 0 0,0 1 0 0 0,1-1 0 0 0,-1 0 0 0 0,0 0 0 0 0,0 1 0 0 0,0-1 0 0 0,1 0 0 0 0,-1 1 0 0 0,0-1 0 0 0,0 1 0 0 0,17 14-29 0 0,-13-8-112 0 0,0-1 0 0 0,0 1 0 0 0,-1-1 0 0 0,0 1 0 0 0,0 0 0 0 0,3 14 0 0 0,16 32-280 0 0,-14-42 267 0 0,-5-8 126 0 0,-1 1 0 0 0,1-1 0 0 0,0 1 0 0 0,-1 0 0 0 0,0-1 0 0 0,0 1 0 0 0,0 0 0 0 0,2 7 0 0 0,-42-23 910 0 0,-19-12-433 0 0,47 21-751 0 0,1-1 1 0 0,0 1-1 0 0,0-1 0 0 0,0-1 0 0 0,-14-9 1 0 0,22 11-2089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3384 0 0,'0'0'6652'0'0,"-18"8"-6307"0"0,-53 28-162 0 0,68-35-174 0 0,0 0-1 0 0,0 1 1 0 0,0 0-1 0 0,0 0 1 0 0,1 0-1 0 0,-1 0 1 0 0,1 0-1 0 0,-1 0 1 0 0,1 1-1 0 0,0-1 1 0 0,0 1-1 0 0,0 0 1 0 0,0-1 0 0 0,-2 7-1 0 0,3-7-38 0 0,0 0 1 0 0,1 0-1 0 0,0 0 0 0 0,-1 0 1 0 0,1 0-1 0 0,0 0 0 0 0,0 0 0 0 0,0 0 1 0 0,0 0-1 0 0,1 1 0 0 0,-1-1 1 0 0,1 0-1 0 0,-1 0 0 0 0,1 0 1 0 0,-1 0-1 0 0,1-1 0 0 0,2 4 0 0 0,0 0-100 0 0,0-1 0 0 0,0 1 0 0 0,1-1 0 0 0,0 0 0 0 0,0 1 0 0 0,0-2 0 0 0,0 1 0 0 0,0 0 0 0 0,1-1 0 0 0,0 0 0 0 0,0 0 0 0 0,7 3 0 0 0,4 0-356 0 0,0 0-1 0 0,0-1 0 0 0,27 4 0 0 0,-38-8 267 0 0,0 0 1 0 0,0-1-1 0 0,0 0 0 0 0,0 0 0 0 0,0 0 0 0 0,0-1 0 0 0,0 1 1 0 0,0-1-1 0 0,0 0 0 0 0,0-1 0 0 0,0 1 0 0 0,0-1 1 0 0,-1 0-1 0 0,1 0 0 0 0,0 0 0 0 0,5-5 0 0 0,-8 5 182 0 0,0-1 0 0 0,0 1 0 0 0,0-1 0 0 0,-1 0 1 0 0,1 0-1 0 0,-1 0 0 0 0,0 0 0 0 0,0 1 0 0 0,0-2 0 0 0,1-3 0 0 0,-2 6 105 0 0,1 1 0 0 0,-1-1 0 0 0,0 0 0 0 0,1 1 0 0 0,-1-1 0 0 0,0 0 0 0 0,0 0 0 0 0,0 0-1 0 0,1 1 1 0 0,-1-1 0 0 0,0 0 0 0 0,0 0 0 0 0,0 0 0 0 0,0 1 0 0 0,0-1 0 0 0,-1 0 0 0 0,1 0 0 0 0,0 0 0 0 0,0 1 0 0 0,0-1 0 0 0,-1 0 0 0 0,1 0 0 0 0,0 1 0 0 0,-1-1 0 0 0,1 0 0 0 0,-1 1 0 0 0,1-1 0 0 0,-1 0 0 0 0,1 1 0 0 0,-1-1 0 0 0,1 1 0 0 0,-1-1 0 0 0,0 1 0 0 0,1-1 0 0 0,-1 1 0 0 0,0-1 0 0 0,1 1 0 0 0,-1 0 0 0 0,0-1 0 0 0,1 1 0 0 0,-3-1 0 0 0,3 1-32 0 0,-1 0 0 0 0,1 0 0 0 0,0 0 1 0 0,-1 0-1 0 0,1 0 0 0 0,-1 0 0 0 0,1 1 1 0 0,-1-1-1 0 0,1 0 0 0 0,-1 0 1 0 0,1 0-1 0 0,-1 0 0 0 0,1 1 0 0 0,0-1 1 0 0,-1 0-1 0 0,1 0 0 0 0,-1 1 0 0 0,1-1 1 0 0,0 0-1 0 0,-1 1 0 0 0,1-1 0 0 0,0 0 1 0 0,-1 1-1 0 0,1-1 0 0 0,0 0 0 0 0,0 1 1 0 0,-1-1-1 0 0,1 1 0 0 0,0-1 0 0 0,0 1 1 0 0,0-1-1 0 0,0 1 0 0 0,-1-1 0 0 0,1 1 1 0 0,4 22 930 0 0,17 16 141 0 0,-17-36-1062 0 0,0 0-1 0 0,0 0 1 0 0,1-1 0 0 0,-1 0-1 0 0,1 0 1 0 0,-1 0 0 0 0,1 0-1 0 0,0-1 1 0 0,0 0 0 0 0,0 0-1 0 0,0 0 1 0 0,0-1 0 0 0,0 1-1 0 0,0-1 1 0 0,0 0 0 0 0,0-1-1 0 0,0 1 1 0 0,-1-1 0 0 0,1 0-1 0 0,7-2 1 0 0,-10 2-53 0 0,1 1 1 0 0,0-1-1 0 0,-1 1 1 0 0,1-1-1 0 0,-1 0 0 0 0,1 0 1 0 0,-1 0-1 0 0,0 0 1 0 0,1-1-1 0 0,-1 1 0 0 0,0-1 1 0 0,0 1-1 0 0,0-1 1 0 0,0 0-1 0 0,0 1 0 0 0,0-1 1 0 0,0 0-1 0 0,-1-1 1 0 0,1 1-1 0 0,-1 0 0 0 0,1 0 1 0 0,-1-1-1 0 0,0 1 1 0 0,0 0-1 0 0,0-1 0 0 0,0 1 1 0 0,-1-1-1 0 0,1 0 1 0 0,0 1-1 0 0,-1-1 0 0 0,0 1 1 0 0,0-1-1 0 0,0 0 1 0 0,0 1-1 0 0,0-1 0 0 0,0 0 1 0 0,-1 1-1 0 0,1-1 1 0 0,-2-4-1 0 0,-1 1 8 0 0,-1 1 1 0 0,1-1-1 0 0,-1 1 0 0 0,0 0 1 0 0,0 0-1 0 0,0 0 0 0 0,-1 0 1 0 0,0 1-1 0 0,0 0 0 0 0,0 0 1 0 0,-9-6-1 0 0,1 2-847 0 0,0 0-1 0 0,-1 1 1 0 0,-27-10 0 0 0,20 16-3679 0 0,14 1 3318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1296 0 0,'0'0'6765'0'0,"1"-14"-6251"0"0,0-1-424 0 0,1-6 126 0 0,0 1 1 0 0,-2 0-1 0 0,0-1 0 0 0,-5-36 1 0 0,6 53 443 0 0,7 14-497 0 0,20 32-570 0 0,2 2 403 0 0,-26-38 6 0 0,1 0-1 0 0,-1 0 1 0 0,1-1 0 0 0,0 1-1 0 0,1-1 1 0 0,0 0-1 0 0,-1-1 1 0 0,1 0-1 0 0,1 0 1 0 0,-1 0 0 0 0,1 0-1 0 0,-1-1 1 0 0,1 0-1 0 0,0-1 1 0 0,0 1-1 0 0,0-1 1 0 0,1-1 0 0 0,-1 1-1 0 0,10-1 1 0 0,-15-3-70 0 0,0-1 0 0 0,0 1 0 0 0,1-1 0 0 0,-2 0 0 0 0,1 0 0 0 0,0 0 0 0 0,-1 0 0 0 0,1 0 0 0 0,-1 0 0 0 0,0 0 0 0 0,0 0 0 0 0,1-6 0 0 0,5-39-124 0 0,5-24-137 0 0,1 29-3559 0 0,-13 42 3776 0 0,0 1 1 0 0,0 0-1 0 0,0-1 0 0 0,0 1 1 0 0,0-1-1 0 0,0 1 0 0 0,0 0 0 0 0,0-1 1 0 0,1 1-1 0 0,-1 0 0 0 0,0-1 1 0 0,0 1-1 0 0,0 0 0 0 0,1-1 1 0 0,-1 1-1 0 0,0 0 0 0 0,0-1 1 0 0,1 1-1 0 0,-1 0 0 0 0,0 0 0 0 0,1-1 1 0 0,-1 1-1 0 0,0 0 0 0 0,1 0 1 0 0,-1 0-1 0 0,0 0 0 0 0,1-1 1 0 0,-1 1-1 0 0,0 0 0 0 0,1 0 1 0 0,-1 0-1 0 0,1 0 0 0 0,-1 0 0 0 0,0 0 1 0 0,1 0-1 0 0,7 12-771 0 0,3 28 2739 0 0,-11-37-1707 0 0,13 104 6994 0 0,-11-37-5925 0 0,-2-69-1287 0 0,0 0 0 0 0,0-1 0 0 0,0 1 0 0 0,0-1 0 0 0,0 1 0 0 0,1 0 0 0 0,-1-1 0 0 0,0 1 0 0 0,0-1 0 0 0,0 1 0 0 0,1-1 0 0 0,-1 1 0 0 0,0-1 0 0 0,1 1 0 0 0,-1-1 0 0 0,0 1 0 0 0,1-1 0 0 0,-1 1 0 0 0,1-1 0 0 0,-1 0 0 0 0,0 1 0 0 0,1-1 0 0 0,-1 0 0 0 0,1 1 0 0 0,-1-1 0 0 0,1 0 0 0 0,0 1 0 0 0,-1-1 0 0 0,1 0 0 0 0,-1 0 0 0 0,1 0 0 0 0,-1 0 0 0 0,1 0 0 0 0,0 1-1 0 0,-1-1 1 0 0,1 0 0 0 0,-1 0 0 0 0,1 0 0 0 0,0-1 0 0 0,-1 1 0 0 0,1 0 0 0 0,-1 0 0 0 0,1 0 0 0 0,-1 0 0 0 0,1 0 0 0 0,0-1 0 0 0,-1 1 0 0 0,1 0 0 0 0,0-1 0 0 0,35-16-6239 0 0,-30 14 6261 0 0,10-6-506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1640 0 0,'0'0'7720'0'0,"-16"4"-7303"0"0,7-1-347 0 0,-4-1 77 0 0,0 2 1 0 0,1 0 0 0 0,-1 0 0 0 0,1 1 0 0 0,0 1 0 0 0,0 0 0 0 0,-15 10 0 0 0,23-12-94 0 0,-1 0 1 0 0,1 0-1 0 0,0 0 1 0 0,0 0-1 0 0,0 1 1 0 0,1 0 0 0 0,0 0-1 0 0,0 0 1 0 0,0 0-1 0 0,-2 5 1 0 0,4-8-56 0 0,0 0-1 0 0,1 0 1 0 0,-1 0-1 0 0,1 1 1 0 0,-1-1-1 0 0,1 0 1 0 0,0 0-1 0 0,0 0 1 0 0,0 0-1 0 0,0 1 1 0 0,0-1-1 0 0,0 0 1 0 0,1 0-1 0 0,-1 0 1 0 0,1 0-1 0 0,-1 0 1 0 0,1 0-1 0 0,0 0 1 0 0,0 0-1 0 0,0 0 1 0 0,0 0-1 0 0,0 0 1 0 0,1 0-1 0 0,-1-1 1 0 0,0 1-1 0 0,1 0 1 0 0,-1-1-1 0 0,1 1 1 0 0,2 0-1 0 0,2 2-105 0 0,0 0 1 0 0,0 0-1 0 0,1-1 0 0 0,-1 0 1 0 0,1 0-1 0 0,0 0 0 0 0,0-1 0 0 0,0 0 1 0 0,0-1-1 0 0,0 0 0 0 0,0 0 1 0 0,1 0-1 0 0,-1-1 0 0 0,9 0 1 0 0,-10 0 33 0 0,0-1 0 0 0,0 0 0 0 0,0 1 0 0 0,-1-2 1 0 0,1 1-1 0 0,0-1 0 0 0,-1 0 0 0 0,1 0 1 0 0,-1 0-1 0 0,1-1 0 0 0,-1 0 0 0 0,0 0 1 0 0,0-1-1 0 0,-1 1 0 0 0,1-1 0 0 0,-1 0 0 0 0,7-7 1 0 0,62-98-426 0 0,-73 108 509 0 0,0 1 0 0 0,0-1-1 0 0,0 1 1 0 0,0 0 0 0 0,0-1 0 0 0,0 1 0 0 0,1 0 0 0 0,-1-1 0 0 0,0 1 0 0 0,0-1 0 0 0,1 1 0 0 0,-1 0 0 0 0,0 0 0 0 0,0-1 0 0 0,1 1 0 0 0,-1 0-1 0 0,0-1 1 0 0,1 1 0 0 0,-1 0 0 0 0,1 0 0 0 0,-1 0 0 0 0,0-1 0 0 0,1 1 0 0 0,-1 0 0 0 0,1 0 0 0 0,-1 0 0 0 0,0 0 0 0 0,1 0 0 0 0,-1 0 0 0 0,1 0-1 0 0,-1 0 1 0 0,1 0 0 0 0,-1 0 0 0 0,0 0 0 0 0,1 0 0 0 0,-1 0 0 0 0,1 0 0 0 0,-1 0 0 0 0,0 0 0 0 0,1 0 0 0 0,-1 1 0 0 0,1-1 0 0 0,-1 0 0 0 0,0 0-1 0 0,1 0 1 0 0,-1 1 0 0 0,0-1 0 0 0,1 0 0 0 0,-1 0 0 0 0,0 1 0 0 0,1-1 0 0 0,-1 0 0 0 0,0 1 0 0 0,0-1 0 0 0,1 0 0 0 0,-1 1 0 0 0,0-1 0 0 0,0 1-1 0 0,0-1 1 0 0,0 0 0 0 0,1 1 0 0 0,-1-1 0 0 0,0 1 0 0 0,0-1 0 0 0,0 0 0 0 0,0 2 0 0 0,8 30-236 0 0,-7-30 291 0 0,0 8 47 0 0,1-1 1 0 0,0 0-1 0 0,1 1 1 0 0,0-1-1 0 0,0 0 0 0 0,1-1 1 0 0,0 1-1 0 0,1-1 1 0 0,0 0-1 0 0,0 0 0 0 0,9 10 1 0 0,-15-13-273 0 0,-12-3 124 0 0,-15-2 22 0 0,19-1-80 0 0,1-2 0 0 0,-1 1 0 0 0,1-1 0 0 0,0 0 0 0 0,0-1 1 0 0,0 0-1 0 0,0-1 0 0 0,0 1 0 0 0,1-1 0 0 0,0-1 0 0 0,0 1 0 0 0,1-1 0 0 0,-1 0 0 0 0,1-1 0 0 0,-6-8 0 0 0,11 11-994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 3172 0 0,'0'0'4833'0'0,"-103"-4"-4509"0"0,79 3-116 0 0,-1-3-52 0 0,3 1-68 0 0,-2-1 4 0 0,4-1-80 0 0,0 2-12 0 0,2-1-348 0 0,3 3-264 0 0,3 1-360 0 0,6 0-593 0 0,2 0-351 0 0,4 5-508 0 0</inkml:trace>
  <inkml:trace contextRef="#ctx0" brushRef="#br0" timeOffset="1">311 32 2480 0 0,'0'0'6350'0'0,"0"16"-6233"0"0,4 146 503 0 0,-4-162-625 0 0,0 9-28 0 0,1-1 0 0 0,0 0 0 0 0,0 0 0 0 0,5 16 0 0 0,-5-23-192 0 0,-1 1 0 0 0,1 0 0 0 0,0-1 0 0 0,0 1 0 0 0,-1-1 0 0 0,1 1 0 0 0,0-1 0 0 0,1 1 0 0 0,-1-1 0 0 0,0 0 0 0 0,0 1 0 0 0,1-1 0 0 0,-1 0 0 0 0,1 0 0 0 0,-1 0 0 0 0,1 0 0 0 0,-1 0-1 0 0,1 0 1 0 0,-1 0 0 0 0,1-1 0 0 0,0 1 0 0 0,0-1 0 0 0,-1 1 0 0 0,1-1 0 0 0,0 1 0 0 0,0-1 0 0 0,-1 0 0 0 0,3 0 0 0 0,8 0-1982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4 280 0 0,'0'0'9214'0'0,"-2"15"-9083"0"0,-5 48 35 0 0,7-61-110 0 0,-1 0 0 0 0,1 0 0 0 0,0 1 1 0 0,0-1-1 0 0,0 0 0 0 0,0 0 0 0 0,1 1 0 0 0,-1-1 1 0 0,1 0-1 0 0,-1 0 0 0 0,1 0 0 0 0,0 1 0 0 0,0-1 1 0 0,0 0-1 0 0,0 0 0 0 0,0 0 0 0 0,2 1 0 0 0,-2-1-16 0 0,0-1-1 0 0,0-1 0 0 0,0 1 1 0 0,0 0-1 0 0,1 0 0 0 0,-1 0 1 0 0,0-1-1 0 0,1 1 0 0 0,-1-1 1 0 0,1 1-1 0 0,-1-1 0 0 0,1 1 1 0 0,-1-1-1 0 0,1 0 0 0 0,-1 0 1 0 0,1 0-1 0 0,-1 0 0 0 0,3 0 1 0 0,0 0-18 0 0,0-1 1 0 0,-1 0 0 0 0,1 1 0 0 0,-1-1 0 0 0,1-1-1 0 0,-1 1 1 0 0,0 0 0 0 0,1-1 0 0 0,-1 0 0 0 0,0 0-1 0 0,0 0 1 0 0,0 0 0 0 0,0 0 0 0 0,-1-1 0 0 0,5-3-1 0 0,-5 3-40 0 0,0 0 0 0 0,0-1-1 0 0,-1 1 1 0 0,1 0 0 0 0,-1-1-1 0 0,1 1 1 0 0,-1-1-1 0 0,0 1 1 0 0,-1-1 0 0 0,1 0-1 0 0,0 1 1 0 0,-1-1 0 0 0,0 0-1 0 0,0 1 1 0 0,0-1-1 0 0,-1 0 1 0 0,1 1 0 0 0,-2-5-1 0 0,1 6-61 0 0,1 0-1 0 0,-1 0 0 0 0,0 0 1 0 0,-1 0-1 0 0,1 0 0 0 0,0 1 1 0 0,0-1-1 0 0,-1 0 1 0 0,1 1-1 0 0,-1-1 0 0 0,1 1 1 0 0,-1 0-1 0 0,0-1 0 0 0,0 1 1 0 0,1 0-1 0 0,-1 0 0 0 0,0 0 1 0 0,0 0-1 0 0,0 1 0 0 0,0-1 1 0 0,0 0-1 0 0,0 1 1 0 0,0-1-1 0 0,0 1 0 0 0,-1 0 1 0 0,1 0-1 0 0,0 0 0 0 0,0 0 1 0 0,0 0-1 0 0,0 0 0 0 0,0 1 1 0 0,-3 0-1 0 0,4-1-95 0 0,0 0 1 0 0,1 1-1 0 0,-1-1 0 0 0,1 0 0 0 0,-1 1 0 0 0,0-1 0 0 0,1 1 1 0 0,-1-1-1 0 0,1 1 0 0 0,-1-1 0 0 0,1 1 0 0 0,0-1 1 0 0,-1 1-1 0 0,1-1 0 0 0,0 1 0 0 0,-1-1 0 0 0,1 1 1 0 0,0 0-1 0 0,-1-1 0 0 0,1 1 0 0 0,0 0 0 0 0,0-1 1 0 0,0 1-1 0 0,0 0 0 0 0,0-1 0 0 0,0 1 0 0 0,0 0 0 0 0,0 1 1 0 0,0 6-2503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69 131 1108 0 0,'0'0'6852'0'0,"-37"-89"-6632"0"0,32 81-176 0 0,-1-1-44 0 0,1 1-52 0 0,0-1-28 0 0,-1 5-620 0 0,1 0-664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62 2116 0 0,'-88'32'509'0'0,"70"-26"4699"0"0,18-40-4195 0 0,0-10-2747 0 0,0 26-1364 0 0,0 15 1213 0 0,0 102-244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1692 0 0,'0'0'8393'0'0,"-1"7"-8363"0"0,-1-3-27 0 0,2 1 0 0 0,-1-1-1 0 0,0 0 0 0 0,-1 0 1 0 0,1 0-1 0 0,-1-1 1 0 0,0 1-1 0 0,0 0 0 0 0,0-1 1 0 0,0 1-1 0 0,-1-1 1 0 0,1 1-1 0 0,-6 3 0 0 0,5-4-34 0 0,0 1 0 0 0,1-1 0 0 0,-1 0 0 0 0,0 1 0 0 0,1-1 0 0 0,0 1-1 0 0,0 0 1 0 0,0 0 0 0 0,0 0 0 0 0,1 0 0 0 0,-1 0 0 0 0,0 4 0 0 0,-1 16-6349 0 0,4-20 4287 0 0,8 0 838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1232 0 0,'0'0'8844'0'0,"-53"72"-8844"0"0,48-59-144 0 0,5 3-400 0 0,-5-3-452 0 0,5 4-928 0 0,0 0-732 0 0,0 0-564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38 1328 0 0,'0'0'6367'0'0,"-43"4"-4889"0"0,34-4-1392 0 0,1 0 0 0 0,-1 1-1 0 0,1 0 1 0 0,0 1 0 0 0,-1 0-1 0 0,1 0 1 0 0,0 0-1 0 0,0 1 1 0 0,0 1 0 0 0,0-1-1 0 0,0 1 1 0 0,1 1 0 0 0,0-1-1 0 0,-12 10 1 0 0,18-11-58 0 0,-1-1-1 0 0,1 1 1 0 0,0 0 0 0 0,0-1 0 0 0,0 1-1 0 0,0 0 1 0 0,1 0 0 0 0,-1-1 0 0 0,1 1-1 0 0,-1 0 1 0 0,1 0 0 0 0,0 0 0 0 0,0 0-1 0 0,0-1 1 0 0,1 1 0 0 0,-1 0-1 0 0,1 0 1 0 0,1 4 0 0 0,-1-3-20 0 0,0 0 0 0 0,0 0 0 0 0,0 0 1 0 0,1 0-1 0 0,0-1 0 0 0,0 1 0 0 0,0 0 0 0 0,0-1 0 0 0,1 1 1 0 0,-1-1-1 0 0,5 5 0 0 0,-1-3-102 0 0,1-1 0 0 0,-1 0-1 0 0,1 0 1 0 0,-1 0 0 0 0,1-1 0 0 0,0 0-1 0 0,0 0 1 0 0,0-1 0 0 0,1 0 0 0 0,-1 0-1 0 0,0-1 1 0 0,1 0 0 0 0,-1 0 0 0 0,1-1-1 0 0,0 0 1 0 0,-1 0 0 0 0,12-2 0 0 0,-13 0-4 0 0,-1-1 0 0 0,1 1 0 0 0,0-1 0 0 0,-1 0 0 0 0,0-1 0 0 0,1 1 0 0 0,-1-1 0 0 0,-1 0 0 0 0,1 0 1 0 0,0-1-1 0 0,-1 0 0 0 0,0 1 0 0 0,4-7 0 0 0,3 1 2436 0 0,-10 13-2333 0 0,0 0 0 0 0,-1 0 0 0 0,1 1 0 0 0,0-1 0 0 0,0 0 0 0 0,0 0 1 0 0,1 0-1 0 0,-1 0 0 0 0,1-1 0 0 0,0 1 0 0 0,0 0 0 0 0,0-1 0 0 0,0 1 0 0 0,0-1 0 0 0,0 1 0 0 0,1-1 0 0 0,-1 0 0 0 0,1 0 0 0 0,0 0 0 0 0,-1-1 1 0 0,1 1-1 0 0,0-1 0 0 0,0 1 0 0 0,0-1 0 0 0,0 0 0 0 0,5 1 0 0 0,1 1-42 0 0,0 0 1 0 0,0-1-1 0 0,0 0 0 0 0,0-1 1 0 0,0 0-1 0 0,0 0 1 0 0,0-1-1 0 0,14-2 0 0 0,-20 1 18 0 0,1 0-1 0 0,0 0 1 0 0,0-1-1 0 0,-1 1 0 0 0,1-1 1 0 0,-1 0-1 0 0,0 0 1 0 0,1-1-1 0 0,-1 1 0 0 0,0-1 1 0 0,0 1-1 0 0,0-1 1 0 0,-1 0-1 0 0,1 0 0 0 0,-1 0 1 0 0,0 0-1 0 0,0-1 1 0 0,0 1-1 0 0,0-1 0 0 0,0 1 1 0 0,-1-1-1 0 0,1 0 1 0 0,-1 1-1 0 0,0-1 1 0 0,1-4-1 0 0,-1 4 28 0 0,0-1 0 0 0,0 1 1 0 0,-1-1-1 0 0,1 0 0 0 0,-1 1 0 0 0,0-1 1 0 0,0 1-1 0 0,0-1 0 0 0,-1 0 0 0 0,0 1 0 0 0,0-1 1 0 0,0 1-1 0 0,0-1 0 0 0,-1 1 0 0 0,1 0 1 0 0,-1 0-1 0 0,0-1 0 0 0,-1 1 0 0 0,1 0 0 0 0,-6-5 1 0 0,-1 0 48 0 0,-1 0 1 0 0,-1 2 0 0 0,1-1 0 0 0,-20-9 0 0 0,25 14-278 0 0,-1 1-1 0 0,1-1 1 0 0,-1 1 0 0 0,0 0 0 0 0,0 0 0 0 0,0 1-1 0 0,0 0 1 0 0,0 0 0 0 0,0 0 0 0 0,-1 1 0 0 0,-10 0-1 0 0,16 1 18 0 0,0-1 0 0 0,-1 1-1 0 0,1-1 1 0 0,0 1 0 0 0,0-1 0 0 0,-1 1-1 0 0,1-1 1 0 0,0 1 0 0 0,0 0-1 0 0,0 0 1 0 0,0 0 0 0 0,0 0-1 0 0,0-1 1 0 0,0 1 0 0 0,0 1 0 0 0,0-1-1 0 0,1 0 1 0 0,-2 2 0 0 0,-4 9-2838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26 323 1480 0 0,'0'0'5867'0'0,"4"-43"-4689"0"0,-8 18-1036 0 0,1 2-55 0 0,-2 0 0 0 0,-13-41 0 0 0,19 59 1130 0 0,9 9-893 0 0,18 16-727 0 0,-19-14 495 0 0,138 111-921 0 0,-140-111 905 0 0,-6-5-31 0 0,1 0 0 0 0,-1 1 0 0 0,0-1 1 0 0,1 0-1 0 0,-1 0 0 0 0,1 0 0 0 0,-1-1 0 0 0,1 1 0 0 0,0 0 0 0 0,-1 0 0 0 0,1-1 1 0 0,0 1-1 0 0,-1-1 0 0 0,3 1 0 0 0,-3-1-317 0 0,-1-22-197 0 0,-2-10 461 0 0,-1-1 0 0 0,-2 1 0 0 0,-9-36 1 0 0,-4-20-2010 0 0,17 63-1202 0 0,1 20 937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3992 0 0,'0'0'2889'0'0,"-18"5"-2811"0"0,-54 16 12 0 0,69-21-74 0 0,0 1 0 0 0,0 0 0 0 0,0 0 0 0 0,0 0 0 0 0,0 0 0 0 0,1 0-1 0 0,-1 1 1 0 0,0-1 0 0 0,1 1 0 0 0,-1-1 0 0 0,1 1 0 0 0,0 0 0 0 0,-1 0 0 0 0,1 0-1 0 0,0 1 1 0 0,0-1 0 0 0,0 0 0 0 0,1 1 0 0 0,-1-1 0 0 0,1 1 0 0 0,-1 0-1 0 0,1-1 1 0 0,0 1 0 0 0,0 0 0 0 0,0 0 0 0 0,0 0 0 0 0,0 0 0 0 0,1 0 0 0 0,0 0-1 0 0,-1 3 1 0 0,2-4-24 0 0,-1-1-1 0 0,1 1 0 0 0,-1-1 0 0 0,1 1 1 0 0,0-1-1 0 0,0 1 0 0 0,-1-1 1 0 0,1 1-1 0 0,0-1 0 0 0,0 0 0 0 0,1 0 1 0 0,-1 1-1 0 0,0-1 0 0 0,0 0 0 0 0,1 0 1 0 0,-1 0-1 0 0,0 0 0 0 0,1 0 0 0 0,-1 0 1 0 0,1-1-1 0 0,1 2 0 0 0,40 16-246 0 0,-31-14 356 0 0,-6-1-3 0 0,0 0 0 0 0,0 0-1 0 0,-1 0 1 0 0,1 1 0 0 0,-1 0 0 0 0,0 0 0 0 0,0 0 0 0 0,0 1 0 0 0,-1 0 0 0 0,1 0 0 0 0,-1 0 0 0 0,0 0 0 0 0,4 9 0 0 0,-7-12-68 0 0,0 0 0 0 0,0 0 1 0 0,0 1-1 0 0,0-1 1 0 0,0 0-1 0 0,-1 1 1 0 0,1-1-1 0 0,-1 0 1 0 0,0 1-1 0 0,1-1 1 0 0,-1 1-1 0 0,0-1 1 0 0,-1 1-1 0 0,1-1 0 0 0,0 0 1 0 0,-1 1-1 0 0,1-1 1 0 0,-1 0-1 0 0,0 1 1 0 0,0-1-1 0 0,0 0 1 0 0,0 0-1 0 0,0 0 1 0 0,0 1-1 0 0,0-1 1 0 0,-1-1-1 0 0,1 1 0 0 0,-1 0 1 0 0,0 0-1 0 0,1 0 1 0 0,-1-1-1 0 0,0 1 1 0 0,0-1-1 0 0,0 1 1 0 0,0-1-1 0 0,0 0 1 0 0,0 0-1 0 0,-1 0 1 0 0,-3 1-1 0 0,-1 2-84 0 0,-1-1 0 0 0,0-1 0 0 0,0 1 0 0 0,0-1 0 0 0,0-1 0 0 0,-14 2 1 0 0,21-3-94 0 0,-1 1 1 0 0,0-1 0 0 0,1 0 0 0 0,-1 0 0 0 0,0 0 0 0 0,1 0 0 0 0,-1 0-1 0 0,0-1 1 0 0,1 1 0 0 0,-1 0 0 0 0,1-1 0 0 0,-1 1 0 0 0,0-1 0 0 0,1 1-1 0 0,-1-1 1 0 0,1 0 0 0 0,0 0 0 0 0,-1 0 0 0 0,1 0 0 0 0,-1 0 0 0 0,1 0-1 0 0,0 0 1 0 0,0 0 0 0 0,0 0 0 0 0,0-1 0 0 0,0 1 0 0 0,0 0 0 0 0,0-1-1 0 0,0 1 1 0 0,0-1 0 0 0,1 1 0 0 0,-1-1 0 0 0,0 1 0 0 0,1-1 0 0 0,-1 0-1 0 0,1 1 1 0 0,0-1 0 0 0,0 0 0 0 0,-1 1 0 0 0,1-3 0 0 0,0-8-1693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3416 0 0,'0'0'6418'0'0,"0"17"-5952"0"0,0 149 1032 0 0,0-165-1504 0 0,0 1-119 0 0,-1-1 1 0 0,1 1-1 0 0,0 0 0 0 0,0-1 0 0 0,0 1 0 0 0,0 0 1 0 0,0-1-1 0 0,0 1 0 0 0,1 0 0 0 0,-1-1 1 0 0,1 1-1 0 0,-1 0 0 0 0,1-1 0 0 0,-1 1 0 0 0,1-1 1 0 0,0 1-1 0 0,0-1 0 0 0,0 1 0 0 0,-1-1 1 0 0,2 0-1 0 0,-1 1 0 0 0,0-1 0 0 0,0 0 0 0 0,0 0 1 0 0,0 0-1 0 0,1 0 0 0 0,-1 0 0 0 0,1 0 1 0 0,-1 0-1 0 0,2 1 0 0 0,12 2-2923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16 234 3772 0 0,'0'0'3676'0'0,"0"-17"-3432"0"0,0-136 71 0 0,-15 90 2312 0 0,43 71-2474 0 0,-11 0-150 0 0,-1 0 0 0 0,0 1 0 0 0,0 0 0 0 0,-1 1-1 0 0,0 1 1 0 0,0 1 0 0 0,24 25 0 0 0,-31-29 89 0 0,-1 0 1 0 0,-1 0 0 0 0,1 1 0 0 0,-1 0-1 0 0,-1 0 1 0 0,0 0 0 0 0,0 1-1 0 0,0 0 1 0 0,-2 0 0 0 0,1 0-1 0 0,-1 0 1 0 0,0 1 0 0 0,-1-1 0 0 0,1 21-1 0 0,-3-29-94 0 0,-1 0-1 0 0,1 1 1 0 0,-1-1-1 0 0,0 0 0 0 0,0 1 1 0 0,0-1-1 0 0,0 0 1 0 0,0 0-1 0 0,-1 0 0 0 0,1 0 1 0 0,-1 0-1 0 0,1 0 1 0 0,-1 0-1 0 0,0-1 0 0 0,1 1 1 0 0,-1-1-1 0 0,0 1 1 0 0,0-1-1 0 0,0 1 0 0 0,0-1 1 0 0,0 0-1 0 0,-1 0 1 0 0,1 0-1 0 0,0 0 1 0 0,-1-1-1 0 0,1 1 0 0 0,0 0 1 0 0,-1-1-1 0 0,1 0 1 0 0,-5 1-1 0 0,-3 0-76 0 0,0 0 0 0 0,1 0 0 0 0,-1-1 0 0 0,0 0 0 0 0,0-1-1 0 0,-14-2 1 0 0,18 1-53 0 0,1 0 0 0 0,-1 0 0 0 0,1-1 0 0 0,-1 0 0 0 0,1 0 0 0 0,0 0 0 0 0,0-1 0 0 0,-8-7 0 0 0,11 10-137 0 0,1 0-1 0 0,-1 0 1 0 0,1-1-1 0 0,-1 1 1 0 0,1-1-1 0 0,0 1 1 0 0,0-1 0 0 0,-1 1-1 0 0,1-1 1 0 0,0 0-1 0 0,0 0 1 0 0,1 0-1 0 0,-1 1 1 0 0,0-1-1 0 0,0 0 1 0 0,1 0 0 0 0,0 0-1 0 0,-1 0 1 0 0,1 0-1 0 0,0 0 1 0 0,0 0-1 0 0,0 0 1 0 0,0 0-1 0 0,0 0 1 0 0,0 0 0 0 0,1 0-1 0 0,-1 0 1 0 0,1 0-1 0 0,-1 0 1 0 0,2-4-1 0 0,7-2-1703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 3996 0 0,'0'0'4137'0'0,"-17"0"-3853"0"0,-146 0 200 0 0,160 0-457 0 0,0 0 1 0 0,0 0-1 0 0,0 0 1 0 0,0 0-1 0 0,0 1 1 0 0,0-1-1 0 0,0 1 1 0 0,0 0-1 0 0,0 0 1 0 0,0 0-1 0 0,0 0 1 0 0,0 0-1 0 0,0 1 1 0 0,1-1-1 0 0,-1 1 1 0 0,1 0-1 0 0,-1-1 1 0 0,1 1-1 0 0,0 1 1 0 0,-1-1-1 0 0,1 0 0 0 0,0 0 1 0 0,1 1-1 0 0,-1-1 1 0 0,0 1-1 0 0,1 0 1 0 0,-1-1-1 0 0,1 1 1 0 0,0 0-1 0 0,0 0 1 0 0,0 0-1 0 0,0 0 1 0 0,0 0-1 0 0,1 0 1 0 0,-1 0-1 0 0,1 0 1 0 0,0 0-1 0 0,0 0 1 0 0,0 0-1 0 0,0 0 1 0 0,2 6-1 0 0,-1 1-4 0 0,1-1-1 0 0,0 0 0 0 0,0 1 1 0 0,1-1-1 0 0,0 0 0 0 0,1 0 1 0 0,0 0-1 0 0,0-1 1 0 0,1 1-1 0 0,0-1 0 0 0,0 0 1 0 0,9 9-1 0 0,-9-12-177 0 0,0 0 1 0 0,0-1-1 0 0,0 0 0 0 0,0 0 1 0 0,1 0-1 0 0,0-1 0 0 0,0 0 1 0 0,0 0-1 0 0,6 2 0 0 0,38 6-3759 0 0,-34-10 1373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8 948 0 0,'0'0'9607'0'0,"-6"4"-9306"0"0,0 2-249 0 0,1 1 1 0 0,-1-1 0 0 0,1 1 0 0 0,0 0-1 0 0,0 0 1 0 0,1 0 0 0 0,0 1-1 0 0,0 0 1 0 0,1 0 0 0 0,0 0 0 0 0,1 0-1 0 0,-1 0 1 0 0,-1 14 0 0 0,1-4-76 0 0,0 1 1 0 0,1-1-1 0 0,1 1 1 0 0,1-1 0 0 0,2 21-1 0 0,-2-34-23 0 0,1 0 0 0 0,-1 0-1 0 0,1 0 1 0 0,1-1 0 0 0,-1 1-1 0 0,1 0 1 0 0,-1 0 0 0 0,1-1 0 0 0,1 1-1 0 0,-1-1 1 0 0,1 1 0 0 0,-1-1-1 0 0,1 0 1 0 0,0 0 0 0 0,1 0 0 0 0,-1-1-1 0 0,1 1 1 0 0,0-1 0 0 0,-1 0-1 0 0,1 0 1 0 0,1 0 0 0 0,-1 0 0 0 0,8 3-1 0 0,-9-5 6 0 0,-1-1-1 0 0,0 1 1 0 0,0-1-1 0 0,0 0 1 0 0,1 0-1 0 0,-1 0 1 0 0,0 0 0 0 0,0 0-1 0 0,1 0 1 0 0,-1-1-1 0 0,0 1 1 0 0,0-1-1 0 0,0 1 1 0 0,1-1-1 0 0,-1 0 1 0 0,0 0-1 0 0,0 0 1 0 0,0 0-1 0 0,0 0 1 0 0,-1 0 0 0 0,1-1-1 0 0,0 1 1 0 0,0-1-1 0 0,-1 1 1 0 0,1-1-1 0 0,-1 0 1 0 0,1 1-1 0 0,-1-1 1 0 0,0 0-1 0 0,0 0 1 0 0,0 0-1 0 0,0 0 1 0 0,1-3-1 0 0,2-3-32 0 0,-1 1-1 0 0,0-1 0 0 0,0 0 0 0 0,-1 1 0 0 0,0-1 0 0 0,0 0 0 0 0,-1 0 0 0 0,0-9 0 0 0,-15 35 953 0 0,14-15-874 0 0,-1-1 1 0 0,1 1 0 0 0,0-1 0 0 0,0 0 0 0 0,0 1-1 0 0,0-1 1 0 0,0 1 0 0 0,1-1 0 0 0,-1 1 0 0 0,1-1 0 0 0,0 0-1 0 0,-1 1 1 0 0,1-1 0 0 0,0 0 0 0 0,0 0 0 0 0,0 1-1 0 0,1-1 1 0 0,-1 0 0 0 0,0 0 0 0 0,1 0 0 0 0,0-1 0 0 0,-1 1-1 0 0,1 0 1 0 0,0-1 0 0 0,0 1 0 0 0,0-1 0 0 0,0 1-1 0 0,0-1 1 0 0,0 0 0 0 0,0 0 0 0 0,0 0 0 0 0,1 0 0 0 0,-1 0-1 0 0,0 0 1 0 0,1-1 0 0 0,-1 1 0 0 0,1-1 0 0 0,-1 0-1 0 0,4 1 1 0 0,-3-1-30 0 0,-1 1 0 0 0,1-1 0 0 0,0 1 0 0 0,0-1 0 0 0,0 0 0 0 0,0 0 0 0 0,-1 0 0 0 0,1-1 0 0 0,0 1 0 0 0,0-1 0 0 0,0 1 0 0 0,-1-1 0 0 0,1 0 0 0 0,0 0 0 0 0,-1 0 0 0 0,1 0 0 0 0,-1-1 0 0 0,1 1-1 0 0,-1-1 1 0 0,0 1 0 0 0,1-1 0 0 0,-1 0 0 0 0,0 0 0 0 0,0 0 0 0 0,0 0 0 0 0,0 0 0 0 0,-1-1 0 0 0,1 1 0 0 0,-1 0 0 0 0,1-1 0 0 0,-1 0 0 0 0,0 1 0 0 0,0-1 0 0 0,0 1 0 0 0,1-5 0 0 0,-2 3 37 0 0,1 1 0 0 0,-1-1 0 0 0,0 1 0 0 0,0-1 0 0 0,0 0 0 0 0,-1 1 0 0 0,1-1 0 0 0,-1 1 1 0 0,0-1-1 0 0,0 1 0 0 0,0-1 0 0 0,0 1 0 0 0,-1 0 0 0 0,1 0 0 0 0,-1-1 0 0 0,0 1 0 0 0,0 0 0 0 0,0 0 0 0 0,0 1 1 0 0,-1-1-1 0 0,1 0 0 0 0,-1 1 0 0 0,1-1 0 0 0,-1 1 0 0 0,0 0 0 0 0,0 0 0 0 0,0 0 0 0 0,0 0 0 0 0,-1 1 0 0 0,1-1 0 0 0,0 1 1 0 0,-1 0-1 0 0,1 0 0 0 0,-1 0 0 0 0,1 0 0 0 0,-1 1 0 0 0,1-1 0 0 0,-1 1 0 0 0,1 0 0 0 0,-1 0 0 0 0,0 0 0 0 0,1 1 1 0 0,-1-1-1 0 0,1 1 0 0 0,-4 1 0 0 0,4-1-29 0 0,1 0 1 0 0,-1 0 0 0 0,1 0-1 0 0,0 1 1 0 0,0-1-1 0 0,0 1 1 0 0,0-1-1 0 0,0 1 1 0 0,0 0-1 0 0,0 0 1 0 0,0 0 0 0 0,1 0-1 0 0,-1 0 1 0 0,1 0-1 0 0,-1 0 1 0 0,1 0-1 0 0,0 1 1 0 0,0-1 0 0 0,0 1-1 0 0,0-1 1 0 0,1 0-1 0 0,-1 1 1 0 0,0 0-1 0 0,1-1 1 0 0,0 1-1 0 0,0-1 1 0 0,0 1 0 0 0,0-1-1 0 0,0 1 1 0 0,0 0-1 0 0,0-1 1 0 0,1 1-1 0 0,0-1 1 0 0,0 4-1 0 0,1-1-38 0 0,-1 0 0 0 0,1 0 0 0 0,-1 0 0 0 0,1-1 0 0 0,1 1 0 0 0,-1 0 0 0 0,1-1 0 0 0,-1 0 0 0 0,1 1 0 0 0,1-1 0 0 0,-1 0 0 0 0,0-1 0 0 0,1 1 0 0 0,0-1-1 0 0,0 1 1 0 0,7 3 0 0 0,-6-4 63 0 0,1 0-1 0 0,-1-1 1 0 0,1 1-1 0 0,0-1 1 0 0,0-1-1 0 0,0 1 1 0 0,0-1-1 0 0,0 0 1 0 0,0-1-1 0 0,0 1 1 0 0,1-1-1 0 0,-1 0 0 0 0,0-1 1 0 0,0 1-1 0 0,0-1 1 0 0,0-1-1 0 0,0 1 1 0 0,0-1-1 0 0,0 0 1 0 0,0 0-1 0 0,-1-1 1 0 0,1 1-1 0 0,-1-1 1 0 0,10-7-1 0 0,-9 4 20 0 0,1 0-1 0 0,-1 0 1 0 0,0-1-1 0 0,-1 0 0 0 0,0 0 1 0 0,0-1-1 0 0,0 0 1 0 0,-1 1-1 0 0,0-1 1 0 0,0-1-1 0 0,-1 1 1 0 0,0-1-1 0 0,-1 1 1 0 0,0-1-1 0 0,0 0 1 0 0,1-13-1 0 0,-2 12 26 0 0,0-1 0 0 0,-1 1 0 0 0,0 0-1 0 0,-1-1 1 0 0,0 1 0 0 0,-3-15 0 0 0,3 22-23 0 0,0 1-1 0 0,0-1 1 0 0,0 1 0 0 0,0-1 0 0 0,0 1-1 0 0,0 0 1 0 0,-1 0 0 0 0,1-1-1 0 0,-1 1 1 0 0,0 0 0 0 0,0 0 0 0 0,1 1-1 0 0,-1-1 1 0 0,0 0 0 0 0,-1 1 0 0 0,1-1-1 0 0,0 1 1 0 0,0-1 0 0 0,-1 1-1 0 0,1 0 1 0 0,-1 0 0 0 0,1 0 0 0 0,-1 1-1 0 0,1-1 1 0 0,-1 0 0 0 0,1 1 0 0 0,-1 0-1 0 0,0-1 1 0 0,1 1 0 0 0,-5 1 0 0 0,5-1 34 0 0,0 1 0 0 0,1-1 1 0 0,-1 1-1 0 0,0 0 0 0 0,0 0 1 0 0,0 0-1 0 0,1 0 0 0 0,-1 0 1 0 0,0 0-1 0 0,1 0 0 0 0,-1 1 1 0 0,1-1-1 0 0,-1 1 0 0 0,1-1 1 0 0,0 1-1 0 0,0-1 1 0 0,0 1-1 0 0,0 0 0 0 0,0-1 1 0 0,0 1-1 0 0,0 0 0 0 0,0 0 1 0 0,0 3-1 0 0,-14 47 61 0 0,14-42-159 0 0,-1 1-1 0 0,2-1 0 0 0,-1 1 1 0 0,1 0-1 0 0,1-1 0 0 0,0 1 1 0 0,1-1-1 0 0,0 1 0 0 0,0-1 1 0 0,1 0-1 0 0,0 0 0 0 0,6 11 0 0 0,-7-16 14 0 0,1-1-1 0 0,-1 1 0 0 0,1-1 1 0 0,0 1-1 0 0,1-1 0 0 0,-1 0 1 0 0,1-1-1 0 0,0 1 0 0 0,0 0 0 0 0,0-1 1 0 0,0 0-1 0 0,1 0 0 0 0,-1 0 1 0 0,1-1-1 0 0,0 1 0 0 0,-1-1 1 0 0,1 0-1 0 0,0-1 0 0 0,1 1 0 0 0,-1-1 1 0 0,0 0-1 0 0,0 0 0 0 0,0-1 1 0 0,1 1-1 0 0,9-2 0 0 0,-9 0-37 0 0,-1 0 1 0 0,0 0-1 0 0,1-1 0 0 0,-1 0 0 0 0,0 0 0 0 0,0-1 0 0 0,0 1 1 0 0,-1-1-1 0 0,1 0 0 0 0,-1 0 0 0 0,1-1 0 0 0,-1 1 0 0 0,0-1 1 0 0,0 0-1 0 0,-1 0 0 0 0,1 0 0 0 0,-1-1 0 0 0,4-6 0 0 0,2-3-26 0 0,0 0-1 0 0,-1-1 1 0 0,-1 0-1 0 0,10-29 1 0 0,-11 21-134 0 0,-2 0 1 0 0,0 0-1 0 0,-1 0 1 0 0,-1-43-1 0 0,-2 64 231 0 0,0 1-1 0 0,0-1 0 0 0,0 1 1 0 0,0-1-1 0 0,0 1 1 0 0,0-1-1 0 0,0 1 0 0 0,-1-1 1 0 0,1 1-1 0 0,0 0 0 0 0,-1-1 1 0 0,0 1-1 0 0,1-1 1 0 0,-1 1-1 0 0,0 0 0 0 0,1 0 1 0 0,-1-1-1 0 0,0 1 0 0 0,0 0 1 0 0,0 0-1 0 0,0 0 1 0 0,0 0-1 0 0,0 0 0 0 0,0 0 1 0 0,-1 0-1 0 0,1 0 1 0 0,0 1-1 0 0,0-1 0 0 0,-1 0 1 0 0,1 1-1 0 0,-2-1 0 0 0,1 1 73 0 0,0 0 0 0 0,0 0 0 0 0,0 0 0 0 0,1 0 0 0 0,-1 0 0 0 0,0 0 0 0 0,0 1-1 0 0,1-1 1 0 0,-1 1 0 0 0,0-1 0 0 0,1 1 0 0 0,-1 0 0 0 0,1 0 0 0 0,-1 0 0 0 0,1-1-1 0 0,-1 2 1 0 0,1-1 0 0 0,-1 0 0 0 0,1 0 0 0 0,0 0 0 0 0,0 1 0 0 0,0-1 0 0 0,-1 0-1 0 0,1 1 1 0 0,-1 1 0 0 0,-5 12-17 0 0,0 1 0 0 0,1-1 0 0 0,0 1 0 0 0,2 0 0 0 0,0 0 0 0 0,0 1 0 0 0,2-1-1 0 0,0 1 1 0 0,1 0 0 0 0,0-1 0 0 0,1 1 0 0 0,5 30 0 0 0,-3-41-79 0 0,-1-1 0 0 0,1 0 0 0 0,0 0 0 0 0,0-1-1 0 0,1 1 1 0 0,0 0 0 0 0,-1-1 0 0 0,2 1 0 0 0,-1-1 0 0 0,0 0 0 0 0,1 0 0 0 0,0 0 0 0 0,0-1-1 0 0,0 1 1 0 0,0-1 0 0 0,0 0 0 0 0,1 0 0 0 0,0 0 0 0 0,-1-1 0 0 0,6 2 0 0 0,-7-2-35 0 0,0-1 1 0 0,0 0 0 0 0,0 0-1 0 0,0 0 1 0 0,0 0 0 0 0,0 0-1 0 0,0-1 1 0 0,0 1 0 0 0,0-1-1 0 0,0 0 1 0 0,1 0 0 0 0,-1 0 0 0 0,0 0-1 0 0,0-1 1 0 0,0 1 0 0 0,0-1-1 0 0,0 0 1 0 0,0 0 0 0 0,0 0-1 0 0,0 0 1 0 0,0 0 0 0 0,0-1-1 0 0,-1 1 1 0 0,1-1 0 0 0,0 0-1 0 0,-1 0 1 0 0,0 0 0 0 0,1 0-1 0 0,-1 0 1 0 0,0 0 0 0 0,0-1-1 0 0,0 1 1 0 0,0-1 0 0 0,2-3-1 0 0,2-19 68 0 0,-5 43 1236 0 0,0-16-1280 0 0,0 1 0 0 0,0-1 0 0 0,0 0 0 0 0,0 0-1 0 0,0 0 1 0 0,1 0 0 0 0,-1-1 0 0 0,1 1 0 0 0,-1 0 0 0 0,1-1 0 0 0,0 1 0 0 0,-1-1 0 0 0,1 1 0 0 0,0-1 0 0 0,0 0-1 0 0,0 0 1 0 0,0 0 0 0 0,0 0 0 0 0,0 0 0 0 0,1 0 0 0 0,-1 0 0 0 0,0-1 0 0 0,0 1 0 0 0,1-1 0 0 0,-1 0-1 0 0,0 1 1 0 0,1-1 0 0 0,-1 0 0 0 0,4-1 0 0 0,0 1-45 0 0,0 0-1 0 0,0 0 0 0 0,0 0 1 0 0,0-1-1 0 0,0 0 1 0 0,0-1-1 0 0,0 1 1 0 0,0-1-1 0 0,0 0 0 0 0,7-4 1 0 0,-10 4 32 0 0,0 0 0 0 0,-1 0 1 0 0,1 0-1 0 0,0-1 0 0 0,-1 1 1 0 0,1-1-1 0 0,-1 0 0 0 0,0 1 1 0 0,0-1-1 0 0,0 0 0 0 0,-1 0 0 0 0,1 0 1 0 0,0-1-1 0 0,-1 1 0 0 0,0 0 1 0 0,0 0-1 0 0,0-1 0 0 0,0 1 1 0 0,-1-1-1 0 0,1 1 0 0 0,-1-1 1 0 0,0-4-1 0 0,0 5-3 0 0,-1 1 0 0 0,1-1 0 0 0,-1 0 1 0 0,0 1-1 0 0,0 0 0 0 0,0-1 0 0 0,0 1 0 0 0,0-1 1 0 0,0 1-1 0 0,-1 0 0 0 0,1 0 0 0 0,-1 0 0 0 0,1 0 0 0 0,-1 0 1 0 0,0 0-1 0 0,0 0 0 0 0,0 0 0 0 0,0 1 0 0 0,0-1 1 0 0,0 1-1 0 0,-1-1 0 0 0,1 1 0 0 0,0 0 0 0 0,-1 0 0 0 0,1 0 1 0 0,-1 0-1 0 0,1 1 0 0 0,-1-1 0 0 0,0 1 0 0 0,-3-1 1 0 0,1 0-28 0 0,0 0 0 0 0,0 1 0 0 0,0 0 1 0 0,1 0-1 0 0,-1 0 0 0 0,0 1 1 0 0,0-1-1 0 0,0 1 0 0 0,0 1 0 0 0,0-1 1 0 0,1 0-1 0 0,-1 1 0 0 0,1 0 1 0 0,-9 5-1 0 0,11-5 200 0 0,-1-1 1 0 0,1 1-1 0 0,0 0 0 0 0,1 0 1 0 0,-1 0-1 0 0,0 1 1 0 0,1-1-1 0 0,-1 0 1 0 0,1 1-1 0 0,-1-1 0 0 0,1 1 1 0 0,0-1-1 0 0,0 1 1 0 0,0-1-1 0 0,1 1 0 0 0,-1 0 1 0 0,1 0-1 0 0,-1-1 1 0 0,1 1-1 0 0,0 0 1 0 0,0 0-1 0 0,0-1 0 0 0,0 1 1 0 0,1 0-1 0 0,-1 0 1 0 0,1-1-1 0 0,0 1 0 0 0,1 4 1 0 0,0-3 85 0 0,1 1 0 0 0,-1 0 0 0 0,1-1 0 0 0,0 1 0 0 0,0-1 0 0 0,0 0 0 0 0,1 0 0 0 0,0 0 0 0 0,0 0 0 0 0,0-1 0 0 0,0 0 0 0 0,0 0 0 0 0,1 0 0 0 0,7 4 0 0 0,-2-1-155 0 0,1-1 1 0 0,-1-1-1 0 0,1 1 0 0 0,0-2 1 0 0,20 5-1 0 0,-23-7-152 0 0,0 0 1 0 0,0-1 0 0 0,0 0-1 0 0,0 0 1 0 0,0-1 0 0 0,0 0-1 0 0,0 0 1 0 0,0-1 0 0 0,0 0-1 0 0,14-6 1 0 0,-4 0-1283 0 0,0-2 1 0 0,-1 0-1 0 0,20-16 1 0 0,3-2-4404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0 884 0 0,'0'0'7848'0'0,"-106"0"-7728"0"0,96 0-68 0 0,-6 4-52 0 0,5-4-52 0 0,0 0-52 0 0,1 0-364 0 0,-1 0-520 0 0,6 0-664 0 0,5 5-444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4168 0 0,'0'0'4190'0'0,"0"-16"-3925"0"0,0-133 547 0 0,0 151-802 0 0,0-1-1 0 0,0 1 0 0 0,1-1 1 0 0,-1 1-1 0 0,0 0 0 0 0,1-1 1 0 0,-1 1-1 0 0,1-1 1 0 0,0 1-1 0 0,-1-1 0 0 0,1 1 1 0 0,0-1-1 0 0,0 0 0 0 0,0 1 1 0 0,0-1-1 0 0,0 0 0 0 0,0 0 1 0 0,0 1-1 0 0,0-1 0 0 0,1 0 1 0 0,-1 0-1 0 0,0 0 0 0 0,1-1 1 0 0,-1 1-1 0 0,0 0 1 0 0,1 0-1 0 0,-1-1 0 0 0,1 1 1 0 0,0-1-1 0 0,-1 1 0 0 0,1-1 1 0 0,-1 0-1 0 0,1 0 0 0 0,0 0 1 0 0,-1 1-1 0 0,1-2 0 0 0,-1 1 1 0 0,1 0-1 0 0,0 0 0 0 0,-1 0 1 0 0,1-1-1 0 0,-1 1 1 0 0,1-1-1 0 0,0 1 0 0 0,-1-1 1 0 0,0 0-1 0 0,1 1 0 0 0,-1-1 1 0 0,1 0-1 0 0,-1 0 0 0 0,0 0 1 0 0,0 0-1 0 0,1 0 0 0 0,-1 0 1 0 0,0-1-1 0 0,0 1 0 0 0,0 0 1 0 0,0-1-1 0 0,0 1 1 0 0,-1 0-1 0 0,1-1 0 0 0,0 1 1 0 0,-1-1-1 0 0,1 1 0 0 0,-1-1 1 0 0,1 1-1 0 0,0-4 0 0 0,-1 10-114 0 0,0 1 0 0 0,0-1 0 0 0,-1 0 0 0 0,0 0 0 0 0,1 0 0 0 0,-2 1 0 0 0,1-1 0 0 0,-1 0 0 0 0,-1 5 0 0 0,1-9 76 0 0,1 1 0 0 0,0 0 0 0 0,0 0-1 0 0,-1-1 1 0 0,1 1 0 0 0,-1-1 0 0 0,1 1 0 0 0,-1-1-1 0 0,0 0 1 0 0,0 0 0 0 0,1 0 0 0 0,-1 0-1 0 0,0 0 1 0 0,0 0 0 0 0,0 0 0 0 0,0 0-1 0 0,0-1 1 0 0,0 1 0 0 0,0-1 0 0 0,-1 1 0 0 0,1-1-1 0 0,0 0 1 0 0,0 0 0 0 0,-3 0 0 0 0,4 0 11 0 0,9 5 233 0 0,0-1 1 0 0,1 1 0 0 0,0-1-1 0 0,15 5 1 0 0,13 6-143 0 0,-33-13 53 0 0,30 12-357 0 0,-34-14 225 0 0,1 1 0 0 0,0-1 0 0 0,0 0 0 0 0,-1 0-1 0 0,1 0 1 0 0,0 0 0 0 0,0 0 0 0 0,-1 0 0 0 0,1 0-1 0 0,0 0 1 0 0,0 0 0 0 0,-1-1 0 0 0,1 1 0 0 0,0 0-1 0 0,-1 0 1 0 0,1-1 0 0 0,0 1 0 0 0,-1 0 0 0 0,1-1-1 0 0,0 1 1 0 0,-1-1 0 0 0,1 1 0 0 0,-1-1 0 0 0,1 1-1 0 0,-1-1 1 0 0,1 1 0 0 0,-1-1 0 0 0,1 1 0 0 0,-1-1-1 0 0,1 0 1 0 0,-1 1 0 0 0,0-1 0 0 0,0 0 0 0 0,1 1-1 0 0,-1-1 1 0 0,0 0 0 0 0,0 1 0 0 0,1-1 0 0 0,-1 0-1 0 0,0 0 1 0 0,0 1 0 0 0,0-1 0 0 0,0 0 0 0 0,0 0-1 0 0,0 1 1 0 0,-1-2 0 0 0,27 15 1097 0 0,-8 3-830 0 0,-15-13-234 0 0,1 1 0 0 0,-1-1 0 0 0,1 0 0 0 0,0 0 0 0 0,0 0 0 0 0,0 0 0 0 0,1-1 0 0 0,-1 1 0 0 0,1-1-1 0 0,-1 0 1 0 0,1-1 0 0 0,0 1 0 0 0,-1-1 0 0 0,1 0 0 0 0,0 0 0 0 0,5 0 0 0 0,2 0-62 0 0,-1-1 1 0 0,0-1-1 0 0,1 0 1 0 0,-1-1-1 0 0,16-4 1 0 0,-25 5 18 0 0,1 1 1 0 0,-1-2 0 0 0,1 1-1 0 0,-1 0 1 0 0,0 0-1 0 0,1-1 1 0 0,-1 1 0 0 0,0-1-1 0 0,0 1 1 0 0,0-1 0 0 0,0 0-1 0 0,0 0 1 0 0,-1 0-1 0 0,1 0 1 0 0,0 0 0 0 0,-1-1-1 0 0,0 1 1 0 0,1 0 0 0 0,-1-1-1 0 0,0 1 1 0 0,0-1-1 0 0,-1 1 1 0 0,1-1 0 0 0,0 1-1 0 0,-1-1 1 0 0,1 1-1 0 0,-1-1 1 0 0,0 0 0 0 0,0-3-1 0 0,0 1 26 0 0,-1-1 0 0 0,1 0 0 0 0,-1 0 0 0 0,0 0 0 0 0,-1 0 0 0 0,0 1 0 0 0,1-1 0 0 0,-2 0 0 0 0,1 1 0 0 0,-1 0 0 0 0,1-1 0 0 0,-2 1 0 0 0,1 0 0 0 0,0 1 0 0 0,-1-1 0 0 0,0 1 0 0 0,0-1-1 0 0,0 1 1 0 0,-1 0 0 0 0,0 1 0 0 0,1-1 0 0 0,-1 1 0 0 0,0 0 0 0 0,-1 0 0 0 0,1 0 0 0 0,0 1 0 0 0,-12-4 0 0 0,17 6-10 0 0,-11-4-277 0 0,1 0 0 0 0,-1 0 1 0 0,1 1-1 0 0,-23-3 0 0 0,30 6 189 0 0,1-1 1 0 0,-1 1-1 0 0,1 0 0 0 0,-1 1 1 0 0,1-1-1 0 0,-1 0 0 0 0,0 1 0 0 0,1-1 1 0 0,0 1-1 0 0,-1 0 0 0 0,1 0 1 0 0,-1 0-1 0 0,1 0 0 0 0,0 0 1 0 0,0 0-1 0 0,-1 1 0 0 0,1-1 1 0 0,0 1-1 0 0,0 0 0 0 0,1-1 1 0 0,-1 1-1 0 0,0 0 0 0 0,0 0 0 0 0,1 0 1 0 0,-1 0-1 0 0,1 1 0 0 0,-2 3 1 0 0,-3 14-2510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3184 0 0,'0'0'6620'0'0,"5"43"-6093"0"0,-5 129 451 0 0,1-171-950 0 0,0 0 1 0 0,-1 0-1 0 0,1 0 0 0 0,0 1 1 0 0,0-1-1 0 0,0 0 0 0 0,0 0 1 0 0,0-1-1 0 0,0 1 0 0 0,1 0 1 0 0,-1 0-1 0 0,0 0 1 0 0,0-1-1 0 0,1 1 0 0 0,-1-1 1 0 0,0 1-1 0 0,1-1 0 0 0,-1 1 1 0 0,0-1-1 0 0,1 0 0 0 0,-1 1 1 0 0,3-1-1 0 0,37 5 592 0 0,8-2-1757 0 0,-37-1 479 0 0,0-1-1 0 0,0 0 1 0 0,0-1-1 0 0,1 0 1 0 0,19-4-1 0 0,-15-4-4637 0 0,-7 0 3159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3436 0 0,'0'0'7697'0'0,"-6"89"-7617"0"0,6-72 24 0 0,0 0-104 0 0,0 0-100 0 0,0 0 8 0 0,0 0-733 0 0,0-4-287 0 0,0 4-588 0 0,11-5-2220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4 277 3540 0 0,'0'0'3759'0'0,"0"-50"-2567"0"0,-1 7-201 0 0,-1 26-920 0 0,2 0-1 0 0,0 0 1 0 0,1 0 0 0 0,0 0 0 0 0,2 0 0 0 0,0 1 0 0 0,7-23 0 0 0,-10 37-46 0 0,1 0 0 0 0,0 1-1 0 0,0-1 1 0 0,0 0 0 0 0,0 1 0 0 0,0-1 0 0 0,0 1 0 0 0,0-1 0 0 0,0 1 0 0 0,0-1 0 0 0,1 1 0 0 0,-1 0 0 0 0,1 0 0 0 0,-1-1 0 0 0,4 0 0 0 0,-4 1-21 0 0,0 1 0 0 0,0 0 1 0 0,0 0-1 0 0,0-1 0 0 0,0 1 0 0 0,0 0 1 0 0,0 0-1 0 0,0 0 0 0 0,0 0 1 0 0,0 0-1 0 0,0 0 0 0 0,0 1 0 0 0,0-1 1 0 0,1 0-1 0 0,-1 1 0 0 0,0-1 1 0 0,0 0-1 0 0,0 1 0 0 0,-1-1 1 0 0,3 2-1 0 0,0 0-32 0 0,-1 0-1 0 0,1 1 1 0 0,0-1 0 0 0,-1 1 0 0 0,0 0-1 0 0,0 0 1 0 0,1 0 0 0 0,-2 0 0 0 0,1 0-1 0 0,0 0 1 0 0,-1 1 0 0 0,1-1 0 0 0,-1 0-1 0 0,0 1 1 0 0,1 5 0 0 0,4 68-390 0 0,-5-61 348 0 0,-1 0 0 0 0,2-1 0 0 0,0 1 1 0 0,1 0-1 0 0,8 26 0 0 0,-11-42 21 0 0,0 0 0 0 0,0 1 1 0 0,0-1-1 0 0,0 1 0 0 0,0-1 0 0 0,0 1 0 0 0,0-1 0 0 0,0 0 0 0 0,0 1 0 0 0,0-1 0 0 0,1 1 0 0 0,-1-1 0 0 0,0 0 0 0 0,0 1 0 0 0,0-1 1 0 0,1 0-1 0 0,-1 1 0 0 0,0-1 0 0 0,1 0 0 0 0,-1 1 0 0 0,0-1 0 0 0,1 0 0 0 0,-1 0 0 0 0,0 1 0 0 0,1-1 0 0 0,-1 0 0 0 0,0 0 0 0 0,1 0 1 0 0,-1 1-1 0 0,1-1 0 0 0,-1 0 0 0 0,0 0 0 0 0,1 0 0 0 0,5-14-1207 0 0,-4 10 1509 0 0,-1 2-209 0 0,-1-1 0 0 0,1 1 0 0 0,0 0-1 0 0,-1-1 1 0 0,0 1 0 0 0,1-1-1 0 0,-1 1 1 0 0,0 0 0 0 0,0-1 0 0 0,0 1-1 0 0,-1-1 1 0 0,1 1 0 0 0,0-1 0 0 0,-1 1-1 0 0,0 0 1 0 0,1-1 0 0 0,-1 1 0 0 0,0 0-1 0 0,0 0 1 0 0,0 0 0 0 0,-1-1-1 0 0,1 1 1 0 0,-1 0 0 0 0,1 1 0 0 0,-1-1-1 0 0,1 0 1 0 0,-1 0 0 0 0,-4-2 0 0 0,-2-2 292 0 0,-2 1 0 0 0,1 0 1 0 0,0 1-1 0 0,-1 0 0 0 0,-15-4 1 0 0,-6-2-1035 0 0,18 5-578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4064 0 0,'0'0'6233'0'0,"5"-3"-6058"0"0,-3 2-156 0 0,0-1 1 0 0,0 1-1 0 0,0-1 1 0 0,0 1-1 0 0,-1-1 1 0 0,1 0-1 0 0,0 0 1 0 0,-1 1-1 0 0,1-1 1 0 0,-1 0-1 0 0,0-1 0 0 0,0 1 1 0 0,0 0-1 0 0,0 0 1 0 0,0 0-1 0 0,0-1 1 0 0,0-2-1 0 0,5-53 303 0 0,-6-57-166 0 0,0 115-130 0 0,1 0 1 0 0,-1-1 0 0 0,0 1-1 0 0,1-1 1 0 0,-1 1-1 0 0,1 0 1 0 0,-1 0 0 0 0,0-1-1 0 0,1 1 1 0 0,-1 0 0 0 0,1 0-1 0 0,-1-1 1 0 0,1 1-1 0 0,-1 0 1 0 0,1 0 0 0 0,-1 0-1 0 0,1 0 1 0 0,-1 0 0 0 0,1 0-1 0 0,0 0 1 0 0,-1 0-1 0 0,1 0 1 0 0,-1 0 0 0 0,1 0-1 0 0,-1 0 1 0 0,1 0 0 0 0,-1 0-1 0 0,1 0 1 0 0,-1 1-1 0 0,1-1 1 0 0,-1 0 0 0 0,1 0-1 0 0,-1 1 1 0 0,0-1 0 0 0,1 0-1 0 0,-1 1 1 0 0,1-1-1 0 0,-1 0 1 0 0,1 1 0 0 0,22 13-246 0 0,141 129 602 0 0,-164-143-400 0 0,1 0 0 0 0,-1 0 0 0 0,0 0 1 0 0,0 1-1 0 0,1-1 0 0 0,-1 0 0 0 0,0 0 0 0 0,0 0 0 0 0,1 0 0 0 0,-1 0 1 0 0,0 0-1 0 0,1 0 0 0 0,-1 0 0 0 0,0 0 0 0 0,0 0 0 0 0,1 0 0 0 0,-1 0 1 0 0,0 0-1 0 0,0 0 0 0 0,1 0 0 0 0,-1-1 0 0 0,0 1 0 0 0,1 0 0 0 0,-1 0 0 0 0,0 0 1 0 0,0 0-1 0 0,0 0 0 0 0,1-1 0 0 0,-1 1 0 0 0,0 0 0 0 0,0 0 0 0 0,0 0 1 0 0,1-1-1 0 0,-1 1 0 0 0,0 0 0 0 0,0 0 0 0 0,0-1 0 0 0,0 1 0 0 0,0 0 1 0 0,1 0-1 0 0,-1-1 0 0 0,0 1 0 0 0,0 0 0 0 0,0 0 0 0 0,0-1 0 0 0,0 1 1 0 0,0 0-1 0 0,0 0 0 0 0,0-1 0 0 0,0 1 0 0 0,0 0 0 0 0,0-1 0 0 0,0 1 1 0 0,2-22 97 0 0,-1 17-176 0 0,1-16-180 0 0,-1 1-1 0 0,0-1 1 0 0,-2 0 0 0 0,0 0 0 0 0,-1 1-1 0 0,-9-37 1 0 0,10 54-353 0 0,1 0 0 0 0,-1 0-1 0 0,1 0 1 0 0,0 0 0 0 0,0 0 0 0 0,0 0-1 0 0,0 0 1 0 0,1 0 0 0 0,-1 0 0 0 0,1 0 0 0 0,-1 0-1 0 0,1 1 1 0 0,2-6 0 0 0,3 3-254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1584 0 0,'0'0'6791'0'0,"1"16"-6204"0"0,3 112 870 0 0,0-27-510 0 0,-3-91-921 0 0,1 0 1 0 0,-1 0-1 0 0,2-1 1 0 0,-1 1 0 0 0,1 0-1 0 0,1-1 1 0 0,8 17-1 0 0,-11-25-133 0 0,-1 0-1 0 0,1 0 1 0 0,0 0-1 0 0,-1 0 1 0 0,1 0-1 0 0,0-1 0 0 0,0 1 1 0 0,0 0-1 0 0,0 0 1 0 0,0-1-1 0 0,0 1 1 0 0,0-1-1 0 0,0 1 1 0 0,0-1-1 0 0,0 1 0 0 0,0-1 1 0 0,0 1-1 0 0,0-1 1 0 0,0 0-1 0 0,0 0 1 0 0,0 0-1 0 0,1 0 1 0 0,-1 1-1 0 0,0-1 0 0 0,0-1 1 0 0,0 1-1 0 0,0 0 1 0 0,3-1-1 0 0,28-16-5207 0 0,-21 5 2615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30 3688 0 0,'0'0'5275'0'0,"-17"-1"-4821"0"0,-151-10 656 0 0,139 7-1254 0 0,-12-1-553 0 0,14 5-4985 0 0</inkml:trace>
  <inkml:trace contextRef="#ctx0" brushRef="#br0" timeOffset="1">261 0 488 0 0,'0'0'11281'0'0,"4"17"-10801"0"0,-1-7-419 0 0,1 3 52 0 0,0 1 1 0 0,0 1-1 0 0,-2-1 0 0 0,0 0 0 0 0,0 1 0 0 0,-2 27 0 0 0,-10 96-922 0 0,10-138 656 0 0,0 1 0 0 0,0 0 0 0 0,0-1 0 0 0,1 1 1 0 0,-1 0-1 0 0,0-1 0 0 0,0 1 0 0 0,0 0 0 0 0,0-1 0 0 0,1 1 0 0 0,-1 0 0 0 0,0-1 0 0 0,1 1 1 0 0,-1 0-1 0 0,0-1 0 0 0,1 1 0 0 0,-1-1 0 0 0,1 1 0 0 0,-1-1 0 0 0,1 1 0 0 0,-1-1 0 0 0,1 1 0 0 0,-1-1 1 0 0,1 0-1 0 0,-1 1 0 0 0,1-1 0 0 0,0 0 0 0 0,-1 1 0 0 0,1-1 0 0 0,0 0 0 0 0,-1 0 0 0 0,1 0 1 0 0,0 1-1 0 0,-1-1 0 0 0,1 0 0 0 0,0 0 0 0 0,-1 0 0 0 0,2 0 0 0 0,18 0-6176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79 3772 0 0,'0'0'5940'0'0,"-9"38"-3648"0"0,7-20-2274 0 0,0-1 0 0 0,1 1-1 0 0,2-1 1 0 0,-1 1-1 0 0,2-1 1 0 0,1 1 0 0 0,0-1-1 0 0,1 0 1 0 0,0 0-1 0 0,2 0 1 0 0,7 15 0 0 0,-7-20-1837 0 0,-1-13 753 0 0,-2-25 464 0 0,-6-42 363 0 0,-8-5 19 0 0,4 31 423 0 0,-2-70-1 0 0,9 110-145 0 0,0 1-1 0 0,1-1 1 0 0,-1 1-1 0 0,1-1 1 0 0,0 1-1 0 0,-1-1 0 0 0,1 1 1 0 0,0 0-1 0 0,0-1 1 0 0,0 1-1 0 0,0 0 1 0 0,0 0-1 0 0,0 0 1 0 0,0-1-1 0 0,0 1 0 0 0,0 0 1 0 0,1 1-1 0 0,-1-1 1 0 0,0 0-1 0 0,1 0 1 0 0,-1 0-1 0 0,1 1 0 0 0,-1-1 1 0 0,1 1-1 0 0,-1-1 1 0 0,1 1-1 0 0,-1 0 1 0 0,1-1-1 0 0,-1 1 1 0 0,1 0-1 0 0,-1 0 0 0 0,1 0 1 0 0,0 0-1 0 0,-1 0 1 0 0,3 1-1 0 0,0-1-26 0 0,0 0 0 0 0,0 0 0 0 0,0 1 0 0 0,0-1 0 0 0,0 1 0 0 0,0 0-1 0 0,0 0 1 0 0,0 0 0 0 0,0 1 0 0 0,0-1 0 0 0,-1 1 0 0 0,7 3 0 0 0,-6 1-20 0 0,1 0-1 0 0,-1 0 1 0 0,0 0 0 0 0,0 0 0 0 0,-1 0 0 0 0,0 1 0 0 0,0 0-1 0 0,0-1 1 0 0,-1 1 0 0 0,0 0 0 0 0,0 0 0 0 0,-1 1 0 0 0,1 10-1 0 0,-2-15-39 0 0,1 1-1 0 0,-1 0 0 0 0,0-1 0 0 0,0 1 0 0 0,0 0 0 0 0,-1-1 0 0 0,1 1 1 0 0,-1 0-1 0 0,0-1 0 0 0,0 1 0 0 0,0-1 0 0 0,-1 0 0 0 0,1 1 0 0 0,-1-1 1 0 0,0 0-1 0 0,0 0 0 0 0,0 0 0 0 0,0 0 0 0 0,0 0 0 0 0,-1 0 0 0 0,1 0 1 0 0,-1-1-1 0 0,0 1 0 0 0,1-1 0 0 0,-1 0 0 0 0,-1 0 0 0 0,-5 3 0 0 0,7-4-125 0 0,0 0 0 0 0,0-1 0 0 0,0 1-1 0 0,-1-1 1 0 0,1 1 0 0 0,0-1 0 0 0,-1 0 0 0 0,1 0-1 0 0,0 0 1 0 0,-1 0 0 0 0,1 0 0 0 0,0-1 0 0 0,-1 1-1 0 0,1-1 1 0 0,0 1 0 0 0,-4-3 0 0 0,5 3-131 0 0,-1-1 0 0 0,1 0 0 0 0,0 1 0 0 0,0-1 1 0 0,0 0-1 0 0,0 0 0 0 0,0 0 0 0 0,0 0 0 0 0,0 0 0 0 0,0 0 0 0 0,0 0 1 0 0,0 0-1 0 0,1-1 0 0 0,-1 1 0 0 0,0 0 0 0 0,0-3 0 0 0,-3-4-1766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1828 0 0,'0'0'4180'0'0,"1"16"-3173"0"0,3 51-423 0 0,-3-62-507 0 0,0-1-1 0 0,0 1 1 0 0,0-1-1 0 0,0 1 1 0 0,1-1-1 0 0,0 0 1 0 0,0 1-1 0 0,0-1 1 0 0,0 0 0 0 0,1 0-1 0 0,0-1 1 0 0,0 1-1 0 0,0 0 1 0 0,0-1-1 0 0,0 0 1 0 0,1 0-1 0 0,-1 0 1 0 0,1 0-1 0 0,0 0 1 0 0,0-1-1 0 0,0 1 1 0 0,0-1-1 0 0,0 0 1 0 0,1-1-1 0 0,-1 1 1 0 0,1-1-1 0 0,-1 0 1 0 0,1 0-1 0 0,-1 0 1 0 0,1 0-1 0 0,0-1 1 0 0,-1 0-1 0 0,1 0 1 0 0,0 0 0 0 0,-1-1-1 0 0,1 1 1 0 0,-1-1-1 0 0,1 0 1 0 0,-1-1-1 0 0,7-1 1 0 0,-7-1-118 0 0,0 1 1 0 0,0-1 0 0 0,0 0 0 0 0,-1 0 0 0 0,1 0 0 0 0,-1 0-1 0 0,0-1 1 0 0,0 1 0 0 0,-1-1 0 0 0,1 0 0 0 0,-1 1 0 0 0,0-1-1 0 0,-1 0 1 0 0,1-1 0 0 0,-1 1 0 0 0,0 0 0 0 0,0 0 0 0 0,0-1-1 0 0,-1 1 1 0 0,0 0 0 0 0,0 0 0 0 0,0-1 0 0 0,-1 1 0 0 0,1 0-1 0 0,-1-1 1 0 0,-3-6 0 0 0,1 6-1 0 0,0 1 0 0 0,-1-1-1 0 0,0 1 1 0 0,0 0 0 0 0,-1 0 0 0 0,1 1 0 0 0,-1-1-1 0 0,0 1 1 0 0,0 0 0 0 0,0 0 0 0 0,-1 1-1 0 0,0-1 1 0 0,1 1 0 0 0,-1 0 0 0 0,-10-3 0 0 0,9 4-920 0 0,0 1 1 0 0,0-1 0 0 0,0 1 0 0 0,0 0 0 0 0,-9 0-1 0 0,5 1-1814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4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1 708 0 0,'0'0'12067'0'0,"-5"9"-11849"0"0,1 0-127 0 0,0 1 1 0 0,0-1-1 0 0,1 1 1 0 0,0 0 0 0 0,1 0-1 0 0,0 0 1 0 0,0 0 0 0 0,1 20-1 0 0,0-8-87 0 0,1-2 23 0 0,0 0 0 0 0,5 36-1 0 0,-4-52-138 0 0,0 0 0 0 0,0 1 0 0 0,0-2 0 0 0,0 1 1 0 0,0 0-1 0 0,1 0 0 0 0,-1 0 0 0 0,1 0 0 0 0,0-1 0 0 0,0 1 0 0 0,1-1 0 0 0,-1 0 0 0 0,1 0 0 0 0,0 1 0 0 0,0-2 0 0 0,0 1 0 0 0,0 0 0 0 0,0-1 0 0 0,7 5 0 0 0,-9-6-96 0 0,0-1 1 0 0,0 1-1 0 0,1-1 0 0 0,-1 0 0 0 0,0 1 0 0 0,1-1 0 0 0,-1 0 0 0 0,0 0 0 0 0,1 1 0 0 0,-1-1 0 0 0,0 0 0 0 0,1 0 0 0 0,-1-1 0 0 0,0 1 1 0 0,1 0-1 0 0,-1 0 0 0 0,0-1 0 0 0,0 1 0 0 0,1-1 0 0 0,-1 1 0 0 0,0-1 0 0 0,0 1 0 0 0,0-1 0 0 0,1 0 0 0 0,-1 1 0 0 0,0-1 0 0 0,0 0 0 0 0,0 0 1 0 0,0 0-1 0 0,0 0 0 0 0,-1 0 0 0 0,1 0 0 0 0,0 0 0 0 0,0 0 0 0 0,-1 0 0 0 0,1-1 0 0 0,-1 1 0 0 0,1 0 0 0 0,-1 0 0 0 0,1-1 0 0 0,-1 1 1 0 0,0 0-1 0 0,1-1 0 0 0,-1 1 0 0 0,0 0 0 0 0,0-1 0 0 0,0 1 0 0 0,0 0 0 0 0,0-2 0 0 0,0-12-1058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3564 0 0,'0'0'6356'0'0,"4"15"-6079"0"0,10 46-34 0 0,-13-55-187 0 0,0 0-1 0 0,-1 0 1 0 0,0 1 0 0 0,0-1 0 0 0,0 0-1 0 0,-1 0 1 0 0,0 0 0 0 0,0 0 0 0 0,0 0-1 0 0,-1 0 1 0 0,0 0 0 0 0,-3 8 0 0 0,2-9-1 0 0,1 1-1 0 0,0 0 1 0 0,1-1 0 0 0,-1 1 0 0 0,1 0 0 0 0,0 9 0 0 0,0-12-15 0 0,1 0-1 0 0,0 0 1 0 0,0 0-1 0 0,0 0 1 0 0,1 0 0 0 0,-1 0-1 0 0,1 0 1 0 0,-1 0 0 0 0,1 0-1 0 0,0 0 1 0 0,0 0-1 0 0,1 0 1 0 0,-1-1 0 0 0,0 1-1 0 0,1 0 1 0 0,0-1-1 0 0,0 1 1 0 0,2 2 0 0 0,0-3-103 0 0,-1 0 0 0 0,1 0-1 0 0,0 0 1 0 0,0-1 0 0 0,0 1 0 0 0,0-1 0 0 0,0 0 0 0 0,0 0 0 0 0,0-1 0 0 0,0 1 0 0 0,0-1 0 0 0,0 0-1 0 0,7-1 1 0 0,-5 1-104 0 0,1-1 0 0 0,-1 1-1 0 0,0-2 1 0 0,0 1-1 0 0,0-1 1 0 0,-1 0 0 0 0,1 0-1 0 0,0 0 1 0 0,-1-1 0 0 0,1 0-1 0 0,-1 0 1 0 0,0-1-1 0 0,0 1 1 0 0,0-1 0 0 0,0 0-1 0 0,-1 0 1 0 0,0-1 0 0 0,1 1-1 0 0,-2-1 1 0 0,1 0-1 0 0,0 0 1 0 0,-1 0 0 0 0,0-1-1 0 0,3-7 1 0 0,-4-3 567 0 0,-8 18 1539 0 0,-9 24-340 0 0,14-25-1558 0 0,0 1 1 0 0,1 0 0 0 0,-1 0-1 0 0,1 0 1 0 0,0 0 0 0 0,0 0 0 0 0,0 0-1 0 0,0 0 1 0 0,0 0 0 0 0,0 0-1 0 0,0 0 1 0 0,1 0 0 0 0,-1 0-1 0 0,1 0 1 0 0,0 0 0 0 0,-1-1 0 0 0,1 1-1 0 0,0 0 1 0 0,0 0 0 0 0,0-1-1 0 0,0 1 1 0 0,0 0 0 0 0,2 1-1 0 0,0 0-22 0 0,0-2-1 0 0,0 1 0 0 0,-1 0 0 0 0,1 0 0 0 0,0-1 0 0 0,0 0 1 0 0,1 1-1 0 0,-1-1 0 0 0,0-1 0 0 0,0 1 0 0 0,1 0 0 0 0,5 0 1 0 0,0-1-76 0 0,0 1 1 0 0,-1-2 0 0 0,1 1 0 0 0,0-1 0 0 0,-1 0 0 0 0,1-1 0 0 0,0 0 0 0 0,-1-1 0 0 0,16-6 0 0 0,-19 6 14 0 0,-1 0 0 0 0,0 0 0 0 0,1 0 1 0 0,-1-1-1 0 0,0 1 0 0 0,-1-1 0 0 0,1 0 0 0 0,-1 0 1 0 0,0-1-1 0 0,0 1 0 0 0,0-1 0 0 0,0 1 1 0 0,-1-1-1 0 0,0 0 0 0 0,0 0 0 0 0,0 0 0 0 0,1-8 1 0 0,-2 9 21 0 0,-1 0 1 0 0,1 0 0 0 0,-1 0 0 0 0,0 0 0 0 0,0 0 0 0 0,0 0-1 0 0,-1 0 1 0 0,1 0 0 0 0,-1 0 0 0 0,0 0 0 0 0,0 1-1 0 0,0-1 1 0 0,-1 0 0 0 0,1 0 0 0 0,-1 1 0 0 0,0-1 0 0 0,0 1-1 0 0,0 0 1 0 0,-1 0 0 0 0,1-1 0 0 0,-1 1 0 0 0,0 1 0 0 0,-4-5-1 0 0,-3 0 38 0 0,1 2-1 0 0,-1-1 0 0 0,0 1 1 0 0,0 1-1 0 0,0-1 0 0 0,-1 2 1 0 0,-15-4-1 0 0,18 5-184 0 0,0 0 0 0 0,0 1-1 0 0,0 0 1 0 0,0 0 0 0 0,0 1 0 0 0,-1 0 0 0 0,1 0-1 0 0,0 1 1 0 0,0 0 0 0 0,0 1 0 0 0,-8 2-1 0 0,14-4-65 0 0,0 1-1 0 0,0 0 1 0 0,0 0-1 0 0,0 0 0 0 0,1 0 1 0 0,-1 1-1 0 0,0-1 1 0 0,1 0-1 0 0,-1 1 0 0 0,1-1 1 0 0,-1 1-1 0 0,1-1 1 0 0,0 1-1 0 0,-2 2 0 0 0,-3 12-3809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1896 0 0,'0'0'8119'0'0,"44"0"-6636"0"0,91-10-1428 0 0,5-1-418 0 0,-96 12 267 0 0,-30 1-106 0 0,0-1 0 0 0,0-1 0 0 0,0-1 0 0 0,0 0 1 0 0,0 0-1 0 0,0-2 0 0 0,14-3 0 0 0,-28 6 214 0 0,1 0-1 0 0,-1-1 0 0 0,0 1 0 0 0,0 0 0 0 0,1 0 0 0 0,-1-1 1 0 0,0 1-1 0 0,1 0 0 0 0,-1 0 0 0 0,0 0 0 0 0,1 0 0 0 0,-1 0 1 0 0,0-1-1 0 0,1 1 0 0 0,-1 0 0 0 0,1 0 0 0 0,-1 0 0 0 0,0 0 1 0 0,1 0-1 0 0,-1 0 0 0 0,0 0 0 0 0,1 0 0 0 0,-1 0 0 0 0,0 0 1 0 0,1 0-1 0 0,-1 1 0 0 0,1-1 0 0 0,-1 0 0 0 0,0 0 1 0 0,1 0-1 0 0,-1 0 0 0 0,0 1 0 0 0,1-1 0 0 0,-1 0 0 0 0,0 0 1 0 0,0 1-1 0 0,1-1 0 0 0,-1 0 0 0 0,0 0 0 0 0,0 1 0 0 0,1-1 1 0 0,-1 0-1 0 0,0 1 0 0 0,0-1 0 0 0,0 0 0 0 0,1 1 0 0 0,-4 13 862 0 0,3-11-1047 0 0,-1-2 194 0 0,-10 19 962 0 0,4-16-940 0 0,0 0 1 0 0,1 1-1 0 0,-1 0 1 0 0,1 0-1 0 0,0 0 0 0 0,1 1 1 0 0,-8 8-1 0 0,-19 18 63 0 0,28-29-101 0 0,2-2 14 0 0,0 1 0 0 0,0-1-1 0 0,0 1 1 0 0,0-1 0 0 0,0 1-1 0 0,1 0 1 0 0,-1 0 0 0 0,0 0-1 0 0,1 0 1 0 0,-1 0 0 0 0,1 0-1 0 0,-2 4 1 0 0,3-5 71 0 0,42-40 437 0 0,-25 15-407 0 0,2 2 0 0 0,1 0-1 0 0,30-27 1 0 0,-50 48-103 0 0,0 1 1 0 0,0 0-1 0 0,0-1 0 0 0,0 1 1 0 0,0-1-1 0 0,1 1 0 0 0,-2-1 1 0 0,1 1-1 0 0,0 0 1 0 0,0-1-1 0 0,0 1 0 0 0,0-1 1 0 0,0 1-1 0 0,0 0 0 0 0,0-1 1 0 0,0 1-1 0 0,-1-1 0 0 0,1 1 1 0 0,0 0-1 0 0,0-1 0 0 0,-1 1 1 0 0,1 0-1 0 0,0-1 1 0 0,0 1-1 0 0,-1 0 0 0 0,1 0 1 0 0,0-1-1 0 0,-1 1 0 0 0,1 0 1 0 0,0 0-1 0 0,-1-1 0 0 0,1 1 1 0 0,-1 0-1 0 0,1 0 0 0 0,0 0 1 0 0,-1 0-1 0 0,1-1 1 0 0,-1 1-1 0 0,0 0 0 0 0,-22-11 301 0 0,19 9-271 0 0,-6-3-77 0 0,1-1 1 0 0,0 0 0 0 0,0 0-1 0 0,0 0 1 0 0,1-1-1 0 0,0-1 1 0 0,0 0 0 0 0,1 0-1 0 0,0 0 1 0 0,0 0 0 0 0,-6-13-1 0 0,9 13-428 0 0,0 1-1 0 0,1-1 1 0 0,0 0-1 0 0,1 0 1 0 0,0 0 0 0 0,0 0-1 0 0,1 0 1 0 0,-1 0-1 0 0,1-14 1 0 0,1-4-3164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2 164 0 0,'-1'-1'13858'0'0,"-4"4"-13826"0"0,-1 0 0 0 0,0 0-1 0 0,0-1 1 0 0,0 0-1 0 0,-1 0 1 0 0,1 0 0 0 0,0-1-1 0 0,-1 0 1 0 0,1 0-1 0 0,-11 0 1 0 0,10-1-170 0 0,1 0 0 0 0,-1 1-1 0 0,0 0 1 0 0,1 0 0 0 0,-1 1 0 0 0,1 0 0 0 0,0 0 0 0 0,-1 0 0 0 0,1 1-1 0 0,-9 5 1 0 0,14-8 106 0 0,1 0-1 0 0,-1 1 1 0 0,0-1-1 0 0,1 0 1 0 0,-1 1-1 0 0,1-1 1 0 0,-1 1-1 0 0,1-1 0 0 0,-1 1 1 0 0,1-1-1 0 0,-1 1 1 0 0,1-1-1 0 0,0 1 1 0 0,-1-1-1 0 0,1 1 1 0 0,0 0-1 0 0,0-1 1 0 0,-1 1-1 0 0,1-1 0 0 0,0 1 1 0 0,0 0-1 0 0,0-1 1 0 0,-1 1-1 0 0,1 0 1 0 0,0-1-1 0 0,0 1 1 0 0,0 0-1 0 0,0-1 1 0 0,0 1-1 0 0,1 0 0 0 0,-1-1 1 0 0,0 1-1 0 0,0 0 1 0 0,0-1-1 0 0,1 1 1 0 0,-1-1-1 0 0,0 1 1 0 0,0 0-1 0 0,1-1 1 0 0,-1 1-1 0 0,1-1 0 0 0,-1 1 1 0 0,0-1-1 0 0,1 1 1 0 0,-1-1-1 0 0,1 1 1 0 0,-1-1-1 0 0,1 0 1 0 0,-1 1-1 0 0,1-1 1 0 0,0 0-1 0 0,-1 1 0 0 0,1-1 1 0 0,-1 0-1 0 0,1 0 1 0 0,1 1-1 0 0,44 14-453 0 0,-36-13 462 0 0,7 4 67 0 0,58 21 524 0 0,-70-25-494 0 0,-1 0-1 0 0,0 0 0 0 0,0 0 0 0 0,0 1 1 0 0,0-1-1 0 0,-1 1 0 0 0,1 0 0 0 0,-1 0 1 0 0,0 1-1 0 0,1-1 0 0 0,-1 1 0 0 0,-1-1 1 0 0,1 1-1 0 0,2 5 0 0 0,-5-8-80 0 0,0 1-1 0 0,0-1 1 0 0,0 1 0 0 0,0-1-1 0 0,0 1 1 0 0,0-1-1 0 0,0 1 1 0 0,-1-1 0 0 0,1 1-1 0 0,-1-1 1 0 0,1 1 0 0 0,-1-1-1 0 0,0 1 1 0 0,1-1 0 0 0,-1 0-1 0 0,0 1 1 0 0,0-1-1 0 0,0 0 1 0 0,0 0 0 0 0,0 1-1 0 0,0-1 1 0 0,0 0 0 0 0,0 0-1 0 0,-1 0 1 0 0,1 0 0 0 0,0-1-1 0 0,-1 1 1 0 0,1 0-1 0 0,0-1 1 0 0,-1 1 0 0 0,1 0-1 0 0,-3 0 1 0 0,-4 2-4 0 0,0 0-1 0 0,0 0 1 0 0,0 0-1 0 0,0-1 1 0 0,-9 1-1 0 0,-83-2-491 0 0,98-1 415 0 0,1 0 1 0 0,-1-1-1 0 0,1 1 1 0 0,0 0 0 0 0,-1-1-1 0 0,1 1 1 0 0,-1-1 0 0 0,1 0-1 0 0,0 1 1 0 0,-1-1-1 0 0,1 0 1 0 0,0 0 0 0 0,0 0-1 0 0,0 0 1 0 0,-1 0 0 0 0,1 0-1 0 0,0 0 1 0 0,0 0 0 0 0,1-1-1 0 0,-1 1 1 0 0,0 0-1 0 0,0 0 1 0 0,1-1 0 0 0,-1 1-1 0 0,0-1 1 0 0,1 1 0 0 0,-1 0-1 0 0,1-3 1 0 0,-1 1-208 0 0,0 1 1 0 0,1 0-1 0 0,0-1 1 0 0,-1 1-1 0 0,1-1 1 0 0,0 1-1 0 0,0-1 1 0 0,0 1-1 0 0,1 0 1 0 0,-1-1-1 0 0,0 1 1 0 0,1-1-1 0 0,0 1 1 0 0,-1 0-1 0 0,1-1 1 0 0,0 1-1 0 0,2-3 1 0 0,7-5-1719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1648 0 0,'0'0'9424'0'0,"4"16"-9206"0"0,2 20-185 0 0,0 0 1 0 0,-1 44 0 0 0,-5-65-271 0 0,-1-13 15 0 0,1 1-1 0 0,-1-1 1 0 0,1 1 0 0 0,0-1-1 0 0,0 1 1 0 0,0-1-1 0 0,0 0 1 0 0,1 1 0 0 0,-1-1-1 0 0,1 1 1 0 0,-1-1-1 0 0,1 1 1 0 0,0-1-1 0 0,0 0 1 0 0,0 1 0 0 0,0-1-1 0 0,0 0 1 0 0,1 0-1 0 0,1 3 1 0 0,2-1-2404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64 280 1792 0 0,'0'0'10172'0'0,"0"-10"-9946"0"0,-7-28-161 0 0,-2 2 0 0 0,-1-1-1 0 0,-22-50 1 0 0,31 84-51 0 0,0 0 0 0 0,0 0 0 0 0,0 0 1 0 0,1 0-1 0 0,-1 0 0 0 0,1 0 0 0 0,0 0 0 0 0,0-6 0 0 0,0 8 319 0 0,3 4-383 0 0,0-1-1 0 0,0 1 1 0 0,0-1-1 0 0,0 1 1 0 0,-1 0-1 0 0,1 0 1 0 0,3 6-1 0 0,6 6-194 0 0,-5-8 177 0 0,3 3-52 0 0,1-1 1 0 0,0 1 0 0 0,19 11-1 0 0,-26-18 88 0 0,0-1 0 0 0,1 0 0 0 0,-1 0 0 0 0,1-1-1 0 0,-1 1 1 0 0,1-1 0 0 0,-1 0 0 0 0,1 0-1 0 0,0-1 1 0 0,0 1 0 0 0,-1-1 0 0 0,1 0 0 0 0,0 0-1 0 0,0-1 1 0 0,5 0 0 0 0,-7-1-36 0 0,0 0-1 0 0,0 0 1 0 0,0 0-1 0 0,-1 0 1 0 0,1-1-1 0 0,0 1 1 0 0,-1-1-1 0 0,0 0 1 0 0,0 1-1 0 0,1-1 1 0 0,-2 0-1 0 0,1 0 1 0 0,0 0-1 0 0,-1-1 1 0 0,1 1-1 0 0,-1 0 1 0 0,0-1 0 0 0,1-4-1 0 0,6-22 106 0 0,-7 25 297 0 0,-3 9 266 0 0,-1 16-652 0 0,1 0 0 0 0,0-1 0 0 0,2 41 0 0 0,1-23 11 0 0,-1-34 63 0 0,0 0 0 0 0,0-1 0 0 0,1 1 0 0 0,-1 0 1 0 0,1-1-1 0 0,-1 1 0 0 0,1-1 0 0 0,0 1 0 0 0,0-1 0 0 0,0 1 0 0 0,0-1 0 0 0,1 1 0 0 0,1 1 1 0 0,-2-4-50 0 0,0-1 0 0 0,-1 1 0 0 0,1-1 0 0 0,0 0 0 0 0,0 0 0 0 0,0 1 1 0 0,0-1-1 0 0,-1 0 0 0 0,1 0 0 0 0,0 0 0 0 0,-1 0 0 0 0,1 0 0 0 0,-1 0 1 0 0,1 0-1 0 0,-1 0 0 0 0,1 0 0 0 0,-1 0 0 0 0,0 0 0 0 0,0 0 1 0 0,1 0-1 0 0,-1 0 0 0 0,0-2 0 0 0,7-35 30 0 0,-6 29-37 0 0,1-73-133 0 0,-2 47 741 0 0,1 28 209 0 0,1 10 459 0 0,1 1-1265 0 0,0 1 0 0 0,1-1 1 0 0,-1 0-1 0 0,1 0 0 0 0,0 0 0 0 0,0-1 0 0 0,0 1 0 0 0,1-1 1 0 0,-1 0-1 0 0,1 0 0 0 0,-1-1 0 0 0,11 5 0 0 0,-13-6-12 0 0,0-1 0 0 0,1 1-1 0 0,-1 0 1 0 0,0-1-1 0 0,0 0 1 0 0,1 0 0 0 0,-1 1-1 0 0,0-1 1 0 0,0-1 0 0 0,1 1-1 0 0,-1 0 1 0 0,0 0-1 0 0,0-1 1 0 0,1 0 0 0 0,-1 1-1 0 0,0-1 1 0 0,0 0 0 0 0,0 0-1 0 0,0 0 1 0 0,0 0-1 0 0,0 0 1 0 0,0-1 0 0 0,0 1-1 0 0,-1 0 1 0 0,1-1 0 0 0,0 0-1 0 0,-1 1 1 0 0,2-3 0 0 0,1-3-59 0 0,0 1 1 0 0,-1-1-1 0 0,0 0 1 0 0,-1 0-1 0 0,1-1 1 0 0,-1 1-1 0 0,1-10 1 0 0,-2-16-145 0 0,-1 32 669 0 0,-4 24 986 0 0,-1 0-1437 0 0,2 1 0 0 0,1 0 0 0 0,1 0-1 0 0,1 0 1 0 0,1-1 0 0 0,1 1 0 0 0,1 0 0 0 0,7 26 0 0 0,-9-50-138 0 0,-1 1 0 0 0,1 0 1 0 0,-1-1-1 0 0,1 1 0 0 0,0 0 0 0 0,0-1 1 0 0,-1 1-1 0 0,1-1 0 0 0,0 1 0 0 0,0-1 1 0 0,0 1-1 0 0,0-1 0 0 0,-1 0 1 0 0,1 1-1 0 0,0-1 0 0 0,0 0 0 0 0,0 0 1 0 0,0 0-1 0 0,0 0 0 0 0,0 0 0 0 0,0 0 1 0 0,0 0-1 0 0,0 0 0 0 0,0 0 1 0 0,0 0-1 0 0,0 0 0 0 0,-1 0 0 0 0,1-1 1 0 0,0 1-1 0 0,0 0 0 0 0,0-1 1 0 0,0 1-1 0 0,0-1 0 0 0,-1 1 0 0 0,1-1 1 0 0,0 1-1 0 0,0-1 0 0 0,-1 1 0 0 0,1-1 1 0 0,0 0-1 0 0,0-1 0 0 0,6-10-3609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5532 0 0,'0'0'4085'0'0,"-3"4"-3662"0"0,-1-1-394 0 0,0-1 1 0 0,0 1-1 0 0,0-1 0 0 0,0 0 1 0 0,0 0-1 0 0,0 0 1 0 0,-1 0-1 0 0,1-1 0 0 0,0 0 1 0 0,-1 0-1 0 0,1 0 0 0 0,-1-1 1 0 0,0 1-1 0 0,1-1 1 0 0,-1 0-1 0 0,-8-1 0 0 0,11 0-10 0 0,-1 1 0 0 0,1 0-1 0 0,-1 0 1 0 0,0 0-1 0 0,1 0 1 0 0,-1 1 0 0 0,1-1-1 0 0,-1 1 1 0 0,0-1-1 0 0,1 1 1 0 0,0 0 0 0 0,-1 0-1 0 0,1 0 1 0 0,-1 0-1 0 0,1 1 1 0 0,0-1 0 0 0,0 0-1 0 0,0 1 1 0 0,0 0 0 0 0,0-1-1 0 0,0 1 1 0 0,0 0-1 0 0,1 0 1 0 0,-3 3 0 0 0,2 1 69 0 0,0 0 1 0 0,0 0-1 0 0,1 0 1 0 0,0 0-1 0 0,0 0 1 0 0,0 1 0 0 0,1-1-1 0 0,0 12 1 0 0,1-5-12 0 0,0-1 1 0 0,1 1-1 0 0,0 0 1 0 0,1-1-1 0 0,0 0 1 0 0,1 1 0 0 0,1-1-1 0 0,7 15 1 0 0,-10-25-164 0 0,-1 0 1 0 0,1 0-1 0 0,0 0 1 0 0,0 0 0 0 0,0 0-1 0 0,0-1 1 0 0,0 1-1 0 0,0-1 1 0 0,0 1-1 0 0,1-1 1 0 0,-1 0 0 0 0,0 0-1 0 0,1 0 1 0 0,-1 0-1 0 0,1 0 1 0 0,0-1-1 0 0,-1 1 1 0 0,1-1-1 0 0,-1 1 1 0 0,5-1 0 0 0,1 0-1017 0 0,-1 0 1 0 0,1-1-1 0 0,0 0 0 0 0,-1 0 1 0 0,1-1-1 0 0,7-2 1 0 0,0 0-1893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4 1496 0 0,'0'0'7848'0'0,"-106"-4"-7628"0"0,90 4-52 0 0,0 0-104 0 0,5 0-64 0 0,0 0-8 0 0,1 0-56 0 0,-1 0-376 0 0,6 0-484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5432 0 0,'0'0'5429'0'0,"2"16"-5158"0"0,7 142-103 0 0,-9-157-150 0 0,3 26-1010 0 0,-3-27 762 0 0,1 1 0 0 0,-1 0 0 0 0,1 0-1 0 0,0-1 1 0 0,-1 1 0 0 0,1 0 0 0 0,0-1 0 0 0,0 1-1 0 0,-1-1 1 0 0,1 1 0 0 0,0-1 0 0 0,0 1 0 0 0,0-1-1 0 0,0 1 1 0 0,0-1 0 0 0,-1 0 0 0 0,1 1-1 0 0,0-1 1 0 0,0 0 0 0 0,0 0 0 0 0,0 0 0 0 0,0 0-1 0 0,0 0 1 0 0,0 0 0 0 0,1 0 0 0 0,5 0-3579 0 0</inkml:trace>
  <inkml:trace contextRef="#ctx0" brushRef="#br0" timeOffset="1">282 1 1060 0 0,'0'0'6764'0'0,"-112"33"-6488"0"0,91-28-84 0 0,-6-5-76 0 0,6 0 20 0 0,0 0-136 0 0,0 0-64 0 0,-1 0-328 0 0,12-5-556 0 0,-1 1-456 0 0,0 0-524 0 0,6 0-576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44 254 6008 0 0,'0'0'3038'0'0,"-4"-16"-2853"0"0,-3-6-170 0 0,-3-11 43 0 0,-10-52 0 0 0,19 80-39 0 0,0 0 0 0 0,1 0 1 0 0,0 0-1 0 0,0 0 0 0 0,0 0 0 0 0,1 0 1 0 0,-1 0-1 0 0,1 1 0 0 0,1-1 0 0 0,-1 0 0 0 0,0 0 1 0 0,1 1-1 0 0,3-7 0 0 0,-3 9 0 0 0,-1 0 0 0 0,1 0 0 0 0,-1 1 0 0 0,1-1 0 0 0,-1 0 0 0 0,1 1 0 0 0,0-1 0 0 0,0 1-1 0 0,0 0 1 0 0,0 0 0 0 0,0 0 0 0 0,0 0 0 0 0,0 0 0 0 0,1 0 0 0 0,-1 0 0 0 0,0 1 0 0 0,0-1 0 0 0,1 1 0 0 0,-1-1 0 0 0,0 1 0 0 0,1 0 0 0 0,-1 0 0 0 0,0 0-1 0 0,1 0 1 0 0,-1 1 0 0 0,0-1 0 0 0,1 1 0 0 0,-1-1 0 0 0,0 1 0 0 0,4 2 0 0 0,-1-1-38 0 0,-1 0 0 0 0,1 1 0 0 0,-1 0 0 0 0,0 0 0 0 0,0 1 0 0 0,-1-1-1 0 0,1 1 1 0 0,-1-1 0 0 0,1 1 0 0 0,-1 0 0 0 0,0 1 0 0 0,-1-1 0 0 0,1 0 0 0 0,-1 1 0 0 0,0-1 0 0 0,0 1 0 0 0,0 0 0 0 0,-1 0-1 0 0,1 0 1 0 0,-1 0 0 0 0,0 0 0 0 0,-1 0 0 0 0,1 0 0 0 0,-1 0 0 0 0,0 0 0 0 0,0 0 0 0 0,-1 0 0 0 0,-1 7 0 0 0,1-11-10 0 0,0 0 0 0 0,-1 0 0 0 0,1 1 0 0 0,-1-1 1 0 0,1 0-1 0 0,-1 0 0 0 0,1 0 0 0 0,-1-1 0 0 0,0 1 0 0 0,0 0 1 0 0,1-1-1 0 0,-1 1 0 0 0,0-1 0 0 0,0 1 0 0 0,1-1 0 0 0,-1 0 1 0 0,0 0-1 0 0,-3 0 0 0 0,-34-1-55 0 0,36 1 86 0 0,1-1 0 0 0,-1 0 0 0 0,1 1 0 0 0,-1-1 0 0 0,1-1 0 0 0,0 1 0 0 0,-1 0 0 0 0,1 0 0 0 0,0-1 0 0 0,0 1 0 0 0,0-1 0 0 0,0 0-1 0 0,0 0 1 0 0,0 0 0 0 0,1 0 0 0 0,-1 0 0 0 0,1 0 0 0 0,-1 0 0 0 0,-1-3 0 0 0,3 4 580 0 0,31 6 266 0 0,82 99 508 0 0,-112-103-1448 0 0,-1 0-1 0 0,1-1 1 0 0,0 1-1 0 0,0 0 1 0 0,0 0-1 0 0,0-1 1 0 0,0 1-1 0 0,0-1 1 0 0,0 1-1 0 0,1-1 1 0 0,-1 1-1 0 0,0-1 1 0 0,0 0-1 0 0,0 1 1 0 0,0-1-1 0 0,1 0 1 0 0,-1 0-1 0 0,0 0 1 0 0,0 0-1 0 0,1 0 1 0 0,-1 0-1 0 0,0 0 0 0 0,0 0 1 0 0,0-1-1 0 0,2 0 1 0 0,21-22-6509 0 0,-15 11 3750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2948 0 0,'0'0'6577'0'0,"-1"15"-6245"0"0,-1 5-220 0 0,0-12-45 0 0,1 0-1 0 0,0-1 1 0 0,1 1 0 0 0,-1 0-1 0 0,2 0 1 0 0,-1-1 0 0 0,3 13 0 0 0,-2-13-133 0 0,0 1 233 0 0,1-1 0 0 0,-1 1-1 0 0,1-1 1 0 0,6 13 0 0 0,7-5-1833 0 0,-14-15 1383 0 0,0 0 1 0 0,0 1-1 0 0,0-1 1 0 0,1 0-1 0 0,-1 0 1 0 0,0 0-1 0 0,0 0 0 0 0,0 0 1 0 0,1 0-1 0 0,-1 0 1 0 0,0-1-1 0 0,0 1 1 0 0,0 0-1 0 0,1-1 1 0 0,-1 1-1 0 0,0-1 1 0 0,0 1-1 0 0,1-1 1 0 0,8-4-1995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45 151 132 0 0,'0'0'3249'0'0,"-5"-14"-2981"0"0,-2-4-80 0 0,3 11 15 0 0,1-1 1 0 0,0 1 0 0 0,1-1-1 0 0,-1 1 1 0 0,2-1 0 0 0,-3-14-1 0 0,4 21-6 0 0,0-1 0 0 0,0 1 0 0 0,0-1-1 0 0,0 0 1 0 0,0 1 0 0 0,0-1-1 0 0,1 1 1 0 0,-1-1 0 0 0,0 1-1 0 0,1-1 1 0 0,-1 1 0 0 0,1-1-1 0 0,0 1 1 0 0,-1-1 0 0 0,1 1-1 0 0,0-1 1 0 0,0 1 0 0 0,0 0-1 0 0,0 0 1 0 0,0-1 0 0 0,0 1-1 0 0,0 0 1 0 0,2-1 0 0 0,1-1-71 0 0,-1 2 0 0 0,1-1 0 0 0,-1 0 1 0 0,1 1-1 0 0,0-1 0 0 0,-1 1 0 0 0,1 0 1 0 0,0 0-1 0 0,7 0 0 0 0,-3 0-121 0 0,0 1-1 0 0,0 0 1 0 0,0 0-1 0 0,0 1 1 0 0,0 0-1 0 0,0 0 1 0 0,0 1-1 0 0,-1 0 1 0 0,14 5-1 0 0,-16-5 16 0 0,-1 1 0 0 0,0-1-1 0 0,0 1 1 0 0,0 0 0 0 0,0 0 0 0 0,-1 1-1 0 0,1-1 1 0 0,-1 1 0 0 0,0 0-1 0 0,0 0 1 0 0,0 0 0 0 0,-1 0-1 0 0,1 0 1 0 0,-1 1 0 0 0,0-1 0 0 0,0 1-1 0 0,1 4 1 0 0,-2-6-22 0 0,-1 0 0 0 0,1 0 0 0 0,-1 0 1 0 0,0 0-1 0 0,0 0 0 0 0,0 0 0 0 0,0 0 0 0 0,-1 0 0 0 0,1 0 0 0 0,-1 0 1 0 0,0 0-1 0 0,0 0 0 0 0,0 0 0 0 0,0-1 0 0 0,0 1 0 0 0,-1 0 0 0 0,1-1 1 0 0,-1 1-1 0 0,1-1 0 0 0,-1 1 0 0 0,0-1 0 0 0,0 0 0 0 0,0 0 0 0 0,-1 0 1 0 0,1 0-1 0 0,0 0 0 0 0,-1 0 0 0 0,-4 2 0 0 0,-2 1-123 0 0,-1-1 0 0 0,0 0-1 0 0,0 0 1 0 0,0-1 0 0 0,0 0 0 0 0,0-1 0 0 0,-1 0-1 0 0,-13 1 1 0 0,13-2-1316 0 0,0-1 0 0 0,0-1 0 0 0,0 1 1 0 0,-15-4-1 0 0,15 1-1383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 2904 0 0,'0'0'6352'0'0,"-15"14"-6233"0"0,-43 44-86 0 0,55-54-18 0 0,-1 0-1 0 0,1-1 1 0 0,0 1-1 0 0,1 1 1 0 0,-1-1-1 0 0,1 0 1 0 0,0 1 0 0 0,0-1-1 0 0,0 1 1 0 0,0-1-1 0 0,1 1 1 0 0,0 0 0 0 0,0 0-1 0 0,0 0 1 0 0,1 0-1 0 0,-1-1 1 0 0,1 1-1 0 0,1 0 1 0 0,-1 0 0 0 0,0 0-1 0 0,1 0 1 0 0,2 8-1 0 0,-2-11-9 0 0,0 1 0 0 0,-1-1 0 0 0,1 0-1 0 0,0 0 1 0 0,0 0 0 0 0,0 0-1 0 0,0 0 1 0 0,1 0 0 0 0,-1 0 0 0 0,0 0-1 0 0,1 0 1 0 0,0 0 0 0 0,-1-1 0 0 0,1 1-1 0 0,0-1 1 0 0,0 1 0 0 0,0-1-1 0 0,0 0 1 0 0,0 0 0 0 0,0 0 0 0 0,0 0-1 0 0,0 0 1 0 0,0 0 0 0 0,0 0-1 0 0,1-1 1 0 0,-1 1 0 0 0,0-1 0 0 0,0 0-1 0 0,1 1 1 0 0,-1-1 0 0 0,0 0 0 0 0,1 0-1 0 0,3-1 1 0 0,0 0-85 0 0,0 0 0 0 0,-1 0 0 0 0,1-1 0 0 0,0 0 0 0 0,-1 0 0 0 0,1 0 0 0 0,-1 0 0 0 0,0-1 0 0 0,0 0 1 0 0,0 0-1 0 0,0 0 0 0 0,4-5 0 0 0,0 0-145 0 0,-5 5 183 0 0,1-1 1 0 0,-1 0 0 0 0,0 0 0 0 0,0 0 0 0 0,0 0-1 0 0,0-1 1 0 0,-1 1 0 0 0,1-1 0 0 0,-1 0 0 0 0,-1 0-1 0 0,1 0 1 0 0,3-12 0 0 0,-6 11 10 0 0,0 5 837 0 0,0 5-669 0 0,0 0 1 0 0,0 0 0 0 0,1 1 0 0 0,-1-1-1 0 0,1 0 1 0 0,0 0 0 0 0,1 4 0 0 0,2-1-53 0 0,-1-1 0 0 0,1 1 1 0 0,0-1-1 0 0,0 0 0 0 0,1 0 1 0 0,0-1-1 0 0,0 1 0 0 0,0-1 1 0 0,11 8-1 0 0,-13-11-41 0 0,1 0 0 0 0,-1 0 0 0 0,1 0 0 0 0,0-1-1 0 0,-1 0 1 0 0,1 1 0 0 0,0-1 0 0 0,0 0 0 0 0,0-1 0 0 0,0 1 0 0 0,0-1 0 0 0,0 0 0 0 0,0 0 0 0 0,0 0 0 0 0,0 0 0 0 0,0-1 0 0 0,0 1 0 0 0,0-1-1 0 0,0 0 1 0 0,3-2 0 0 0,-1 1-64 0 0,-1 0-1 0 0,0 0 1 0 0,0-1-1 0 0,0 0 1 0 0,0 0-1 0 0,-1 0 1 0 0,1-1-1 0 0,-1 1 1 0 0,0-1-1 0 0,0 0 1 0 0,0 0-1 0 0,0-1 0 0 0,-1 1 1 0 0,1-1-1 0 0,-1 0 1 0 0,-1 0-1 0 0,1 0 1 0 0,-1 0-1 0 0,4-10 1 0 0,-5 11 8 0 0,0 0-1 0 0,0 0 1 0 0,-1 0 0 0 0,1 0 0 0 0,-1 0 0 0 0,0 0 0 0 0,0-1-1 0 0,-1 1 1 0 0,1 0 0 0 0,-1 0 0 0 0,0 0 0 0 0,0 0-1 0 0,0 0 1 0 0,-1 0 0 0 0,1 0 0 0 0,-1 1 0 0 0,0-1 0 0 0,0 0-1 0 0,0 1 1 0 0,-1-1 0 0 0,1 1 0 0 0,-1 0 0 0 0,0 0 0 0 0,1 0-1 0 0,-2 0 1 0 0,1 0 0 0 0,-7-4 0 0 0,1 2-86 0 0,0 0 0 0 0,0 1 1 0 0,-1 0-1 0 0,1 0 0 0 0,-1 1 0 0 0,0 0 1 0 0,0 1-1 0 0,0 0 0 0 0,0 0 1 0 0,-1 1-1 0 0,1 1 0 0 0,0 0 0 0 0,-20 2 1 0 0,27-1-159 0 0,0-1 0 0 0,0 1 0 0 0,1 0 0 0 0,-1 0 0 0 0,0 0 1 0 0,1 0-1 0 0,-1 0 0 0 0,1 1 0 0 0,-1-1 0 0 0,1 1 0 0 0,0-1 1 0 0,-1 1-1 0 0,1 0 0 0 0,0 0 0 0 0,0 0 0 0 0,-2 3 0 0 0,-6 11-3431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77 1852 0 0,'0'0'8231'0'0,"-5"48"-5226"0"0,15 145-3216 0 0,-10-192 193 0 0,5-36-1968 0 0,-10 5 2024 0 0,1-1-1 0 0,1 0 0 0 0,2 0 0 0 0,5-61 1 0 0,-3 86-16 0 0,1 0 0 0 0,0 0 0 0 0,0 0 0 0 0,0 0 0 0 0,1 1 0 0 0,5-11 0 0 0,-7 15 20 0 0,-1 0 0 0 0,1 0 0 0 0,-1 0 0 0 0,1 0-1 0 0,0 0 1 0 0,-1 0 0 0 0,1 0 0 0 0,0 0-1 0 0,0 0 1 0 0,0 0 0 0 0,0 1 0 0 0,0-1 0 0 0,-1 0-1 0 0,2 0 1 0 0,-1 1 0 0 0,0-1 0 0 0,0 1 0 0 0,0-1-1 0 0,0 1 1 0 0,0-1 0 0 0,0 1 0 0 0,1 0 0 0 0,-1 0-1 0 0,0-1 1 0 0,0 1 0 0 0,0 0 0 0 0,1 0 0 0 0,-1 0-1 0 0,0 0 1 0 0,0 0 0 0 0,0 1 0 0 0,1-1 0 0 0,-1 0-1 0 0,0 0 1 0 0,0 1 0 0 0,0-1 0 0 0,0 1-1 0 0,1-1 1 0 0,-1 1 0 0 0,0 0 0 0 0,1 0 0 0 0,0 2-59 0 0,1 0-1 0 0,-1 1 1 0 0,0-1 0 0 0,0 1 0 0 0,0-1 0 0 0,-1 1 0 0 0,1 0 0 0 0,-1-1 0 0 0,0 1 0 0 0,0 0-1 0 0,0 0 1 0 0,-1 0 0 0 0,1 7 0 0 0,0 0-108 0 0,-1-1-1 0 0,0 1 1 0 0,0-1 0 0 0,-3 15 0 0 0,3-23 95 0 0,0-1 1 0 0,0 1-1 0 0,-1-1 0 0 0,1 1 1 0 0,-1-1-1 0 0,1 1 1 0 0,-1-1-1 0 0,0 1 1 0 0,1-1-1 0 0,-1 0 1 0 0,0 1-1 0 0,0-1 1 0 0,0 0-1 0 0,0 1 0 0 0,0-1 1 0 0,0 0-1 0 0,0 0 1 0 0,-1 0-1 0 0,1 0 1 0 0,0 0-1 0 0,-1 0 1 0 0,1-1-1 0 0,0 1 1 0 0,-1 0-1 0 0,1-1 0 0 0,-1 1 1 0 0,-2 0-1 0 0,3-1 10 0 0,0 0-1 0 0,-1 0 0 0 0,1-1 0 0 0,0 1 1 0 0,0 0-1 0 0,0-1 0 0 0,0 1 1 0 0,0-1-1 0 0,0 1 0 0 0,0-1 0 0 0,0 0 1 0 0,0 1-1 0 0,0-1 0 0 0,1 0 0 0 0,-1 1 1 0 0,0-1-1 0 0,0 0 0 0 0,1 0 1 0 0,-1 0-1 0 0,0 0 0 0 0,1 0 0 0 0,-1 0 1 0 0,1 0-1 0 0,-1 0 0 0 0,1 0 0 0 0,-1 0 1 0 0,1 0-1 0 0,0 0 0 0 0,0 0 1 0 0,-1 0-1 0 0,1-1 0 0 0,0 1 0 0 0,0 0 1 0 0,0 0-1 0 0,0 0 0 0 0,1 0 0 0 0,-1-2 1 0 0,0 2 31 0 0,0 0 1 0 0,0 0 0 0 0,0 0 0 0 0,0-1 0 0 0,0 1 0 0 0,0 0-1 0 0,0 0 1 0 0,0 0 0 0 0,1 0 0 0 0,-1-1 0 0 0,0 1-1 0 0,1 0 1 0 0,-1 0 0 0 0,1 0 0 0 0,-1 0 0 0 0,1 0-1 0 0,0 0 1 0 0,-1 0 0 0 0,2-1 0 0 0,-1 1 16 0 0,0 1 0 0 0,-1 0-1 0 0,1 0 1 0 0,0 0 0 0 0,0-1 0 0 0,-1 1-1 0 0,1 0 1 0 0,0 0 0 0 0,-1 0 0 0 0,1 0 0 0 0,0 0-1 0 0,0 0 1 0 0,-1 0 0 0 0,1 0 0 0 0,0 1 0 0 0,-1-1-1 0 0,1 0 1 0 0,0 0 0 0 0,-1 1 0 0 0,1-1 0 0 0,0 0-1 0 0,-1 1 1 0 0,2-1 0 0 0,1 3 17 0 0,0-1 0 0 0,0 1 1 0 0,0-1-1 0 0,0 1 0 0 0,0 0 0 0 0,-1 0 1 0 0,1 0-1 0 0,-1 0 0 0 0,0 0 0 0 0,1 1 1 0 0,0 3-1 0 0,5 12 30 0 0,-1 0-1 0 0,-1 1 1 0 0,-1-1-1 0 0,-1 1 1 0 0,-1 0-1 0 0,2 27 1 0 0,-5-46-168 0 0,5-14-5957 0 0,1-11 2789 0 0,-1 11 1004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3044 0 0,'0'0'5232'0'0,"0"89"-4648"0"0,5-68-92 0 0,-5 1-104 0 0,0-1-196 0 0,6-4-40 0 0,-6 4-148 0 0,5-9-8 0 0,-5 1-60 0 0,5-4-248 0 0,1-1-152 0 0,-6-4-380 0 0,10-4-584 0 0,-4 0-564 0 0,-1 0-1176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1872 0 0,'0'0'6717'0'0,"-18"12"-6638"0"0,-10 5-60 0 0,7-4 127 0 0,-38 30 0 0 0,58-43-122 0 0,1 0-1 0 0,-1 1 1 0 0,1-1-1 0 0,0 0 0 0 0,-1 0 1 0 0,1 1-1 0 0,0-1 1 0 0,0 0-1 0 0,-1 1 0 0 0,1-1 1 0 0,0 0-1 0 0,0 1 1 0 0,-1-1-1 0 0,1 0 1 0 0,0 1-1 0 0,0-1 0 0 0,0 0 1 0 0,0 1-1 0 0,-1-1 1 0 0,1 1-1 0 0,0-1 0 0 0,0 0 1 0 0,0 1-1 0 0,0-1 1 0 0,0 1-1 0 0,0-1 1 0 0,0 0-1 0 0,0 1 0 0 0,0-1 1 0 0,0 1-1 0 0,0-1 1 0 0,1 0-1 0 0,-1 1 0 0 0,0-1 1 0 0,0 1-1 0 0,16 10 328 0 0,33 4-327 0 0,-37-12 18 0 0,1 1 61 0 0,-1 1-1 0 0,0 0 0 0 0,0 1 0 0 0,-1 0 1 0 0,15 11-1 0 0,-22-15-80 0 0,-1 1 0 0 0,0 0 0 0 0,0 0 0 0 0,0 0 0 0 0,0 0 0 0 0,0 0 0 0 0,-1 1 0 0 0,1-1 0 0 0,-1 1 0 0 0,0-1 0 0 0,0 1 0 0 0,0 0 0 0 0,-1 0 0 0 0,1 0 1 0 0,-1 0-1 0 0,0 0 0 0 0,0 1 0 0 0,0-1 0 0 0,0 8 0 0 0,-2-11-45 0 0,1 1-1 0 0,-1 0 1 0 0,0-1 0 0 0,0 1 0 0 0,1 0 0 0 0,-1-1 0 0 0,0 1 0 0 0,0-1-1 0 0,0 0 1 0 0,-1 1 0 0 0,1-1 0 0 0,0 0 0 0 0,0 1 0 0 0,-1-1 0 0 0,1 0-1 0 0,-1 0 1 0 0,1 0 0 0 0,-1 0 0 0 0,1-1 0 0 0,-1 1 0 0 0,1 0 0 0 0,-1-1-1 0 0,0 1 1 0 0,0-1 0 0 0,1 1 0 0 0,-1-1 0 0 0,0 0 0 0 0,0 0 0 0 0,1 1-1 0 0,-3-2 1 0 0,-30 0-1560 0 0,32 1 1180 0 0,0-1-1 0 0,0 1 0 0 0,0-1 0 0 0,1 0 1 0 0,-1 1-1 0 0,0-1 0 0 0,0 0 1 0 0,1 0-1 0 0,-1 0 0 0 0,1 0 1 0 0,-1 0-1 0 0,-1-2 0 0 0,-3-5-2729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38 275 4224 0 0,'0'0'4650'0'0,"-3"-15"-4147"0"0,-4-21-225 0 0,-3-13 434 0 0,-7-97 0 0 0,17 145-665 0 0,0 0 0 0 0,-1 0 0 0 0,1 0 0 0 0,1 0 0 0 0,-1 0 0 0 0,0 0 0 0 0,0-1 1 0 0,0 1-1 0 0,0 0 0 0 0,1 0 0 0 0,-1 0 0 0 0,1 0 0 0 0,-1 0 0 0 0,1 0 0 0 0,-1 0 0 0 0,1 0 0 0 0,-1 1 0 0 0,1-1 1 0 0,0 0-1 0 0,-1 0 0 0 0,1 0 0 0 0,0 0 0 0 0,0 1 0 0 0,0-1 0 0 0,0 0 0 0 0,-1 1 0 0 0,1-1 0 0 0,0 1 1 0 0,0-1-1 0 0,0 1 0 0 0,0 0 0 0 0,0-1 0 0 0,1 1 0 0 0,-1 0 0 0 0,0 0 0 0 0,0-1 0 0 0,0 1 0 0 0,0 0 0 0 0,0 0 1 0 0,0 0-1 0 0,0 0 0 0 0,0 1 0 0 0,0-1 0 0 0,0 0 0 0 0,0 0 0 0 0,1 1 0 0 0,-1-1 0 0 0,1 1 0 0 0,2 0-5 0 0,0 0-1 0 0,0 1 1 0 0,0 0-1 0 0,-1 0 0 0 0,1 0 1 0 0,0 0-1 0 0,-1 0 0 0 0,1 1 1 0 0,-1-1-1 0 0,0 1 1 0 0,6 6-1 0 0,-6-5-101 0 0,-1 1 0 0 0,1-1 1 0 0,-1 1-1 0 0,0 0 0 0 0,0 0 0 0 0,0 0 0 0 0,-1 0 1 0 0,1 0-1 0 0,-1 0 0 0 0,-1 0 0 0 0,1 0 0 0 0,-1 0 1 0 0,0 1-1 0 0,0-1 0 0 0,0 0 0 0 0,-2 9 0 0 0,1-12-35 0 0,1 1-1 0 0,-1-1 1 0 0,0 0-1 0 0,0 0 1 0 0,0 1-1 0 0,0-1 1 0 0,0 0-1 0 0,0 0 1 0 0,-1 0-1 0 0,1 0 1 0 0,-1 0-1 0 0,1-1 1 0 0,-1 1-1 0 0,0 0 1 0 0,0-1-1 0 0,0 1 1 0 0,0-1-1 0 0,0 0 1 0 0,0 1-1 0 0,0-1 1 0 0,0 0-1 0 0,0 0 1 0 0,-1-1-1 0 0,1 1 1 0 0,0 0-1 0 0,-1-1 1 0 0,1 1-1 0 0,0-1 1 0 0,-1 0-1 0 0,1 0 1 0 0,-1 0-1 0 0,1 0 1 0 0,0 0-1 0 0,-1-1 1 0 0,1 1-1 0 0,-1 0 1 0 0,-1-2-1 0 0,2 1-209 0 0,0 0-1 0 0,1 0 0 0 0,-1 0 1 0 0,0 0-1 0 0,1 0 0 0 0,-1 0 1 0 0,1 0-1 0 0,0-1 0 0 0,-1 1 1 0 0,1-1-1 0 0,0 1 0 0 0,0-1 0 0 0,0 1 1 0 0,0-1-1 0 0,0 0 0 0 0,0 1 1 0 0,0-1-1 0 0,1 0 0 0 0,-1 0 1 0 0,0-2-1 0 0,0-6-2164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1872 0 0,'0'0'7081'0'0,"4"2"-7323"0"0,-4-2 251 0 0,-1 0 0 0 0,1 0 0 0 0,0 0 0 0 0,0 0 0 0 0,0 0 0 0 0,0 0 0 0 0,-1 1 1 0 0,1-1-1 0 0,0 0 0 0 0,0 0 0 0 0,0 0 0 0 0,0 0 0 0 0,-1 0 0 0 0,1 1 0 0 0,0-1 0 0 0,0 0 1 0 0,0 0-1 0 0,0 0 0 0 0,0 0 0 0 0,0 1 0 0 0,0-1 0 0 0,0 0 0 0 0,0 0 0 0 0,0 0 0 0 0,-1 1 0 0 0,1-1 1 0 0,0 0-1 0 0,0 0 0 0 0,0 0 0 0 0,0 1 0 0 0,0-1 0 0 0,0 0 0 0 0,0 0 0 0 0,0 0 0 0 0,1 1 1 0 0,-1-1-1 0 0,0 0 0 0 0,0 0 0 0 0,0 0 0 0 0,0 0 0 0 0,0 1 0 0 0,0-1 0 0 0,0 0 0 0 0,0 0 1 0 0,0 0-1 0 0,1 0 0 0 0,-1 1 0 0 0,0-1 0 0 0,0 0 0 0 0,0 0 0 0 0,0 0 0 0 0,1 0 0 0 0,-1 0 1 0 0,0 0-1 0 0,0 1 0 0 0,0-1 0 0 0,0 0 0 0 0,1 0 0 0 0,-1 0 0 0 0,0 0 0 0 0,0 0 0 0 0,0 0 0 0 0,1 0 1 0 0,-1 0-1 0 0,-30 4 645 0 0,22-4-584 0 0,1 1 0 0 0,-1 0 1 0 0,0 0-1 0 0,0 0 1 0 0,0 1-1 0 0,1 1 1 0 0,-8 2-1 0 0,11-3-17 0 0,1 0 0 0 0,-1 1-1 0 0,1-1 1 0 0,0 0 0 0 0,0 1 0 0 0,0 0 0 0 0,0 0 0 0 0,0 0-1 0 0,1 0 1 0 0,-1 0 0 0 0,1 0 0 0 0,0 1 0 0 0,0-1-1 0 0,0 1 1 0 0,1 0 0 0 0,-1-1 0 0 0,1 1 0 0 0,0 0 0 0 0,0 0-1 0 0,0 0 1 0 0,0 0 0 0 0,1 0 0 0 0,-1 0 0 0 0,1 0-1 0 0,0 0 1 0 0,0 0 0 0 0,1 0 0 0 0,-1 0 0 0 0,1 0 0 0 0,0 0-1 0 0,0 0 1 0 0,0-1 0 0 0,1 1 0 0 0,2 5 0 0 0,-1-4-122 0 0,0 0 1 0 0,0 0-1 0 0,0 0 1 0 0,1-1 0 0 0,0 1-1 0 0,0-1 1 0 0,0 0-1 0 0,1 0 1 0 0,0 0-1 0 0,-1-1 1 0 0,1 1 0 0 0,0-1-1 0 0,0 0 1 0 0,1-1-1 0 0,-1 1 1 0 0,1-1-1 0 0,-1 0 1 0 0,1 0 0 0 0,0-1-1 0 0,0 0 1 0 0,0 0-1 0 0,10 0 1 0 0,-10-1-110 0 0,1 1-335 0 0,0 0-1 0 0,0-1 0 0 0,0 0 0 0 0,0-1 0 0 0,0 0 0 0 0,0 0 1 0 0,0 0-1 0 0,0-1 0 0 0,-1 0 0 0 0,1 0 0 0 0,-1-1 0 0 0,1 1 1 0 0,-1-2-1 0 0,0 1 0 0 0,8-6 0 0 0,-3 0-1578 0 0</inkml:trace>
  <inkml:trace contextRef="#ctx0" brushRef="#br0" timeOffset="1">267 145 60 0 0,'0'0'6532'0'0,"-116"4"-6028"0"0,94-4-280 0 0,1 0-120 0 0,5 4 24 0 0,0-4-120 0 0,0 0-8 0 0,6 0-8 0 0,-1 0-108 0 0,6-4-312 0 0,-1 0-744 0 0,1 4-548 0 0,5-5-756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3952 0 0,'0'0'6115'0'0,"0"15"-5693"0"0,0 135 1054 0 0,0-149-1540 0 0,0 0 0 0 0,0 0 1 0 0,0 0-1 0 0,0 0 0 0 0,0-1 0 0 0,0 1 1 0 0,0 0-1 0 0,0 0 0 0 0,0 0 0 0 0,0 0 1 0 0,0 0-1 0 0,1-1 0 0 0,-1 1 0 0 0,0 0 1 0 0,1 0-1 0 0,-1 0 0 0 0,0-1 0 0 0,1 1 1 0 0,-1 0-1 0 0,1 0 0 0 0,-1-1 0 0 0,1 1 1 0 0,0 0-1 0 0,-1-1 0 0 0,1 1 0 0 0,0-1 0 0 0,-1 1 1 0 0,1-1-1 0 0,0 1 0 0 0,0-1 0 0 0,-1 1 1 0 0,1-1-1 0 0,0 0 0 0 0,0 1 0 0 0,0-1 1 0 0,0 0-1 0 0,-1 0 0 0 0,1 0 0 0 0,0 0 1 0 0,0 0-1 0 0,0 0 0 0 0,0 0 0 0 0,0 0 1 0 0,1 0-1 0 0,2-1-764 0 0,1 0 0 0 0,-1 0 0 0 0,0-1 0 0 0,1 0 0 0 0,-1 0 1 0 0,0 0-1 0 0,5-3 0 0 0,3-4-1644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21 3848 0 0,'0'0'4597'0'0,"-17"2"-4087"0"0,-124 9 411 0 0,117-10-913 0 0,0-2 0 0 0,0 0 0 0 0,1-1 0 0 0,-1-2 1 0 0,-22-6-1 0 0,45 10-29 0 0,0 0-134 0 0,0 0 1 0 0,0 0 0 0 0,0-1 0 0 0,0 1 0 0 0,0 0-1 0 0,0 0 1 0 0,0-1 0 0 0,0 1 0 0 0,1-1 0 0 0,-1 1 0 0 0,0-1-1 0 0,0 1 1 0 0,0-1 0 0 0,0 1 0 0 0,0-1 0 0 0,1 0-1 0 0,-1 1 1 0 0,0-1 0 0 0,1 0 0 0 0,-1 0 0 0 0,1 1 0 0 0,-1-1-1 0 0,0 0 1 0 0,1 0 0 0 0,0 0 0 0 0,-1-1 0 0 0,7 1-2533 0 0,4 1 1225 0 0</inkml:trace>
  <inkml:trace contextRef="#ctx0" brushRef="#br0" timeOffset="1">224 17 544 0 0,'0'0'7312'0'0,"7"16"-6349"0"0,22 52-358 0 0,-23-54-326 0 0,-1 0-1 0 0,-1 0 1 0 0,4 25 0 0 0,7 16 202 0 0,-14-53-550 0 0,-1 0 1 0 0,1 0 0 0 0,0 0-1 0 0,0 0 1 0 0,0 0 0 0 0,0 0 0 0 0,0 0-1 0 0,1-1 1 0 0,-1 1 0 0 0,1 0-1 0 0,-1-1 1 0 0,1 1 0 0 0,-1-1 0 0 0,3 2-1 0 0,-3-3-177 0 0,1 0-1 0 0,-1 1 0 0 0,1-1 1 0 0,-1 0-1 0 0,1 0 1 0 0,-1 0-1 0 0,1-1 0 0 0,-1 1 1 0 0,1 0-1 0 0,-1 0 1 0 0,1-1-1 0 0,-1 1 0 0 0,1-1 1 0 0,-1 1-1 0 0,0-1 1 0 0,1 0-1 0 0,-1 0 0 0 0,0 1 1 0 0,1-1-1 0 0,-1 0 0 0 0,0 0 1 0 0,0 0-1 0 0,1-2 1 0 0,13-9-2675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47 3244 0 0,'0'0'4915'0'0,"-21"0"-4287"0"0,-8 1-492 0 0,-123-3 718 0 0,124 1-934 0 0,14 0-99 0 0,1 1 1 0 0,-1-2-1 0 0,1 0 1 0 0,-1 0-1 0 0,-12-5 1 0 0,26 7 118 0 0,0 0-1 0 0,0 0 1 0 0,1 0-1 0 0,-1-1 1 0 0,0 1 0 0 0,0 0-1 0 0,0 0 1 0 0,0 0-1 0 0,1 0 1 0 0,-1 0-1 0 0,0 0 1 0 0,0-1 0 0 0,0 1-1 0 0,0 0 1 0 0,0 0-1 0 0,0 0 1 0 0,1 0 0 0 0,-1-1-1 0 0,0 1 1 0 0,0 0-1 0 0,0 0 1 0 0,0 0 0 0 0,0 0-1 0 0,0-1 1 0 0,0 1-1 0 0,0 0 1 0 0,0 0 0 0 0,0 0-1 0 0,0-1 1 0 0,0 1-1 0 0,0 0 1 0 0,0 0-1 0 0,0 0 1 0 0,0-1 0 0 0,0 1-1 0 0,0 0 1 0 0,0 0-1 0 0,0 0 1 0 0,0-1 0 0 0,0 1-1 0 0,0 0 1 0 0,-1 0-1 0 0,1 0 1 0 0,0 0 0 0 0,0-1-1 0 0,0 1 1 0 0,0 0-1 0 0,0 0 1 0 0,-1 0-1 0 0,1 0 1 0 0,0 0 0 0 0,0-1-1 0 0,0 1 1 0 0,0 0-1 0 0,-1 0 1 0 0,1 0 0 0 0,0 0-1 0 0,0 0 1 0 0,0 0-1 0 0,0 0 1 0 0,-1 0 0 0 0,1 0-1 0 0,0 0 1 0 0,-1 0-1 0 0,20-5-2127 0 0,-4 1 493 0 0</inkml:trace>
  <inkml:trace contextRef="#ctx0" brushRef="#br0" timeOffset="1">257 0 992 0 0,'0'0'5215'0'0,"6"15"-3782"0"0,-4-10-1317 0 0,7 18 455 0 0,0 0-1 0 0,8 38 0 0 0,-15-56-457 0 0,-1 0-1 0 0,1 0 0 0 0,0 0 0 0 0,1 0 0 0 0,-1-1 1 0 0,1 1-1 0 0,0-1 0 0 0,0 1 0 0 0,1-1 0 0 0,-1 0 1 0 0,1-1-1 0 0,0 1 0 0 0,0-1 0 0 0,0 1 0 0 0,0-1 1 0 0,0 0-1 0 0,1-1 0 0 0,0 1 0 0 0,-1-1 0 0 0,1 0 1 0 0,10 3-1 0 0,-12-4-111 0 0,1 0 0 0 0,0 0 0 0 0,0 0 0 0 0,-1 0 0 0 0,1-1 0 0 0,0 0 0 0 0,0 0 0 0 0,0 0 0 0 0,0 0 0 0 0,0 0 0 0 0,0-1 0 0 0,-1 0 0 0 0,1 0 0 0 0,0 0 0 0 0,0 0 0 0 0,-1-1 0 0 0,1 1 0 0 0,-1-1 0 0 0,1 0 0 0 0,-1 0 0 0 0,0 0 0 0 0,0 0 0 0 0,0-1 0 0 0,0 1 0 0 0,0-1 1 0 0,0 0-1 0 0,-1 0 0 0 0,1 0 0 0 0,-1 0 0 0 0,4-7 0 0 0,-4 8-7 0 0,-1-1 0 0 0,1 0 0 0 0,0 1 0 0 0,-1-1 0 0 0,0 0 0 0 0,0 0 0 0 0,0 0 0 0 0,0 0 0 0 0,0 0 1 0 0,-1 0-1 0 0,1 0 0 0 0,-1 0 0 0 0,0 0 0 0 0,0 0 0 0 0,0 0 0 0 0,0 0 0 0 0,0 0 0 0 0,-1-1 0 0 0,1 1 0 0 0,-1 0 1 0 0,0 0-1 0 0,0 1 0 0 0,0-1 0 0 0,0 0 0 0 0,-1 0 0 0 0,1 0 0 0 0,-1 1 0 0 0,0-1 0 0 0,1 1 0 0 0,-1-1 0 0 0,0 1 1 0 0,-1 0-1 0 0,1 0 0 0 0,0 0 0 0 0,-1 0 0 0 0,1 0 0 0 0,-1 0 0 0 0,1 1 0 0 0,-1-1 0 0 0,0 1 0 0 0,0-1 0 0 0,0 1 1 0 0,0 0-1 0 0,-3 0 0 0 0,-7-3-14 0 0,0 0 0 0 0,-1 1 0 0 0,1 1 1 0 0,0 0-1 0 0,-1 1 0 0 0,1 0 0 0 0,-1 1 0 0 0,1 1 0 0 0,-15 2 1 0 0,25-2-168 0 0,-1 0 0 0 0,1 0 0 0 0,-1 0 0 0 0,1 0 0 0 0,-1 0 0 0 0,1 1 0 0 0,0-1 0 0 0,-1 1 0 0 0,1 0-1 0 0,0 0 1 0 0,0 1 0 0 0,1-1 0 0 0,-1 0 0 0 0,0 1 0 0 0,1 0 0 0 0,-1-1 0 0 0,1 1 0 0 0,0 0 0 0 0,-3 6 0 0 0,3 8-2820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3596 0 0,'0'0'7222'0'0,"3"-10"-7098"0"0,3-16-162 0 0,-1 0 0 0 0,-1-1 1 0 0,0-28-1 0 0,-19 77 935 0 0,13-17-914 0 0,1 1-1 0 0,0 0 1 0 0,0-1-1 0 0,1 1 1 0 0,0 0-1 0 0,0 0 1 0 0,0 0-1 0 0,1-1 0 0 0,-1 1 1 0 0,1 0-1 0 0,1-1 1 0 0,-1 1-1 0 0,5 10 1 0 0,-4-13 5 0 0,0 0 1 0 0,0 0 0 0 0,0 0-1 0 0,0 0 1 0 0,0 0 0 0 0,1-1 0 0 0,-1 1-1 0 0,1-1 1 0 0,0 0 0 0 0,-1 0-1 0 0,1 0 1 0 0,0 0 0 0 0,0 0 0 0 0,1 0-1 0 0,-1-1 1 0 0,0 0 0 0 0,0 1-1 0 0,1-1 1 0 0,-1-1 0 0 0,1 1 0 0 0,-1 0-1 0 0,1-1 1 0 0,-1 0 0 0 0,7 0-1 0 0,-8 0-18 0 0,1-1 0 0 0,-1 0-1 0 0,1 0 1 0 0,-1 0 0 0 0,1 0-1 0 0,-1-1 1 0 0,0 1 0 0 0,1 0-1 0 0,-1-1 1 0 0,0 0 0 0 0,0 0-1 0 0,0 1 1 0 0,-1-1 0 0 0,1 0-1 0 0,0 0 1 0 0,-1-1 0 0 0,1 1-1 0 0,-1 0 1 0 0,1 0 0 0 0,-1-1-1 0 0,0 1 1 0 0,0-1 0 0 0,0 1-1 0 0,-1-1 1 0 0,1 0 0 0 0,-1 1-1 0 0,1-1 1 0 0,-1 1 0 0 0,0-6-1 0 0,1 6 29 0 0,-1-1 0 0 0,1 0 0 0 0,-1 1 0 0 0,0-1 0 0 0,1 0 0 0 0,-1 1 0 0 0,-1-1 0 0 0,1 0 0 0 0,0 0 0 0 0,-1 1 0 0 0,1-1 0 0 0,-1 1 0 0 0,0-1 0 0 0,0 0 0 0 0,0 1 0 0 0,0 0 0 0 0,0-1 0 0 0,-1 1 0 0 0,1 0 0 0 0,-1-1 0 0 0,1 1 0 0 0,-1 0 0 0 0,0 0 0 0 0,0 0 0 0 0,0 0 0 0 0,0 1 0 0 0,0-1 0 0 0,0 1 0 0 0,-5-3 0 0 0,5 3 3 0 0,0 0 1 0 0,0 1-1 0 0,0-1 1 0 0,0 1-1 0 0,0 0 1 0 0,0 0-1 0 0,1 0 1 0 0,-1 0-1 0 0,0 0 1 0 0,0 0-1 0 0,0 0 1 0 0,0 1-1 0 0,0-1 0 0 0,0 1 1 0 0,0-1-1 0 0,0 1 1 0 0,1 0-1 0 0,-1 0 1 0 0,0 0-1 0 0,0 0 1 0 0,1 0-1 0 0,-1 0 1 0 0,1 0-1 0 0,-1 0 1 0 0,1 1-1 0 0,0-1 0 0 0,-1 0 1 0 0,1 1-1 0 0,0 0 1 0 0,0-1-1 0 0,0 1 1 0 0,0 0-1 0 0,0-1 1 0 0,0 1-1 0 0,0 0 1 0 0,1 0-1 0 0,-1 0 1 0 0,1-1-1 0 0,-1 1 0 0 0,1 0 1 0 0,0 0-1 0 0,0 0 1 0 0,0 0-1 0 0,0 0 1 0 0,0 0-1 0 0,0 0 1 0 0,0 0-1 0 0,1 0 1 0 0,-1 0-1 0 0,1 0 1 0 0,0 2-1 0 0,0-1-4 0 0,1 0 1 0 0,0 1-1 0 0,-1-1 1 0 0,1 0-1 0 0,0 0 1 0 0,0 0-1 0 0,1-1 1 0 0,-1 1-1 0 0,0 0 1 0 0,1-1-1 0 0,0 1 1 0 0,0-1-1 0 0,0 0 1 0 0,0 0-1 0 0,0 0 1 0 0,0-1-1 0 0,0 1 1 0 0,0-1-1 0 0,1 1 1 0 0,-1-1-1 0 0,1 0 1 0 0,-1 0-1 0 0,1-1 1 0 0,-1 1-1 0 0,1-1 1 0 0,-1 0-1 0 0,1 1 1 0 0,0-2-1 0 0,-1 1 1 0 0,1 0-1 0 0,-1-1 1 0 0,1 0-1 0 0,-1 1 1 0 0,1-1-1 0 0,-1-1 1 0 0,0 1-1 0 0,1 0 1 0 0,-1-1-1 0 0,0 0 1 0 0,0 0-1 0 0,0 0 1 0 0,0 0-1 0 0,0 0 1 0 0,-1 0-1 0 0,1-1 1 0 0,0 0-1 0 0,-1 1 1 0 0,0-1-1 0 0,0 0 1 0 0,0 0-1 0 0,0 0 1 0 0,2-6-1 0 0,-2 2 51 0 0,0 0-1 0 0,-1-1 0 0 0,1 1 1 0 0,-2-1-1 0 0,1 1 1 0 0,-1-1-1 0 0,-1 1 0 0 0,1-1 1 0 0,-4-13-1 0 0,4 17-31 0 0,-1 1 1 0 0,0 0-1 0 0,0-1 1 0 0,0 1-1 0 0,-1 0 1 0 0,1 0-1 0 0,-1 0 1 0 0,0 0-1 0 0,1 0 0 0 0,-1 0 1 0 0,-1 0-1 0 0,1 1 1 0 0,0-1-1 0 0,-1 1 1 0 0,1-1-1 0 0,-1 1 1 0 0,0 0-1 0 0,0 0 0 0 0,0 0 1 0 0,0 1-1 0 0,0-1 1 0 0,0 1-1 0 0,-5-2 1 0 0,7 2 15 0 0,0 1 1 0 0,0-1 0 0 0,0 1 0 0 0,0 0-1 0 0,-1 0 1 0 0,1 0 0 0 0,0 0 0 0 0,0-1-1 0 0,0 1 1 0 0,0 1 0 0 0,0-1 0 0 0,0 0-1 0 0,-1 0 1 0 0,1 0 0 0 0,0 1 0 0 0,0-1-1 0 0,0 0 1 0 0,0 1 0 0 0,0-1 0 0 0,0 1-1 0 0,0-1 1 0 0,0 1 0 0 0,0 0 0 0 0,0-1-1 0 0,0 1 1 0 0,0 0 0 0 0,-1 1 0 0 0,1 0-1 0 0,0 0 0 0 0,0 1 1 0 0,0-1-1 0 0,1 0 1 0 0,-1 0-1 0 0,0 1 0 0 0,1-1 1 0 0,0 0-1 0 0,-1 0 1 0 0,1 1-1 0 0,0-1 0 0 0,0 1 1 0 0,1 1-1 0 0,-1 2-6 0 0,1 0 0 0 0,0 0 0 0 0,0-1 0 0 0,1 1 0 0 0,-1-1 0 0 0,1 1-1 0 0,0-1 1 0 0,1 1 0 0 0,-1-1 0 0 0,1 0 0 0 0,5 6 0 0 0,-4-7-30 0 0,1 0-1 0 0,0 1 1 0 0,0-1-1 0 0,0-1 1 0 0,1 1-1 0 0,-1-1 1 0 0,1 0-1 0 0,0 0 1 0 0,0-1-1 0 0,0 0 1 0 0,11 3 0 0 0,-14-5-36 0 0,-1 1 0 0 0,1-1 0 0 0,0 0 0 0 0,0 0 0 0 0,0 0 1 0 0,0 0-1 0 0,0-1 0 0 0,0 1 0 0 0,0-1 0 0 0,0 1 0 0 0,0-1 1 0 0,-1 0-1 0 0,1 0 0 0 0,0-1 0 0 0,-1 1 0 0 0,1 0 1 0 0,0-1-1 0 0,-1 0 0 0 0,0 1 0 0 0,1-1 0 0 0,-1 0 0 0 0,0 0 1 0 0,0-1-1 0 0,0 1 0 0 0,0 0 0 0 0,2-5 0 0 0,2-3 0 0 0,0-1 0 0 0,-1 1 0 0 0,0-1 0 0 0,-1 0 0 0 0,0 0 0 0 0,2-16 0 0 0,-4 21-5 0 0,-1-1 0 0 0,-1 1 0 0 0,1-1 0 0 0,-1 1 0 0 0,0-1-1 0 0,0 1 1 0 0,-1-1 0 0 0,0 1 0 0 0,0-1 0 0 0,-1 1 0 0 0,0 0-1 0 0,-4-12 1 0 0,6 17 45 0 0,-1 0-1 0 0,1 1 1 0 0,0-1-1 0 0,-1 0 0 0 0,1 0 1 0 0,-1 0-1 0 0,1 1 1 0 0,-1-1-1 0 0,1 0 1 0 0,-1 1-1 0 0,0-1 1 0 0,1 0-1 0 0,-1 1 0 0 0,0-1 1 0 0,1 1-1 0 0,-1-1 1 0 0,0 1-1 0 0,0-1 1 0 0,1 1-1 0 0,-1 0 0 0 0,0-1 1 0 0,0 1-1 0 0,0 0 1 0 0,0-1-1 0 0,0 1 1 0 0,1 0-1 0 0,-1 0 0 0 0,0 0 1 0 0,0 0-1 0 0,0 0 1 0 0,0 0-1 0 0,0 0 1 0 0,0 0-1 0 0,0 1 0 0 0,1-1 1 0 0,-1 0-1 0 0,0 0 1 0 0,0 1-1 0 0,-1 0 1 0 0,0 0 46 0 0,0 0 0 0 0,0 1 0 0 0,0-1 0 0 0,1 1 0 0 0,-1-1-1 0 0,0 1 1 0 0,1 0 0 0 0,0-1 0 0 0,-1 1 0 0 0,1 0 0 0 0,0 0 0 0 0,0 0 0 0 0,0 0 0 0 0,-1 3 0 0 0,-2 9 101 0 0,1 0 0 0 0,1 0 0 0 0,0 0 0 0 0,1 1 0 0 0,1-1 1 0 0,0 0-1 0 0,1 0 0 0 0,0 1 0 0 0,1-1 0 0 0,1 0 0 0 0,0 0 0 0 0,7 17 0 0 0,-8-25-155 0 0,0 0 1 0 0,0 0-1 0 0,1 0 0 0 0,0 0 1 0 0,0 0-1 0 0,0-1 1 0 0,1 0-1 0 0,0 0 0 0 0,0 0 1 0 0,0 0-1 0 0,0 0 1 0 0,1-1-1 0 0,0 0 0 0 0,0 0 1 0 0,0 0-1 0 0,0 0 1 0 0,1-1-1 0 0,0 0 0 0 0,-1 0 1 0 0,1-1-1 0 0,0 0 0 0 0,0 0 1 0 0,0 0-1 0 0,1 0 1 0 0,-1-1-1 0 0,0 0 0 0 0,0 0 1 0 0,1-1-1 0 0,8 0 1 0 0,-10-1-323 0 0,-1 0 0 0 0,1 0 1 0 0,-1 0-1 0 0,1-1 0 0 0,-1 1 1 0 0,1-1-1 0 0,-1 0 0 0 0,0 0 1 0 0,0-1-1 0 0,0 1 1 0 0,0-1-1 0 0,0 0 0 0 0,5-6 1 0 0,2 0-1451 0 0,19-12-4247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15 101 1908 0 0,'0'0'5108'0'0,"0"15"-4225"0"0,2 45-359 0 0,-2-56-415 0 0,0-1-1 0 0,0 1 1 0 0,1-1-1 0 0,-1 1 1 0 0,1-1-1 0 0,0 1 1 0 0,0-1-1 0 0,0 0 1 0 0,1 1-1 0 0,-1-1 0 0 0,1 0 1 0 0,-1 0-1 0 0,1 0 1 0 0,0 0-1 0 0,0 0 1 0 0,0 0-1 0 0,4 2 1 0 0,-4-3-83 0 0,1 0 0 0 0,-1-1 0 0 0,1 0 0 0 0,-1 1 0 0 0,1-1 0 0 0,0 0 0 0 0,0 0 0 0 0,-1-1 0 0 0,1 1 0 0 0,0-1 0 0 0,0 1 0 0 0,0-1 0 0 0,0 0 0 0 0,-1 0 0 0 0,1 0 0 0 0,5-1 0 0 0,0 0-73 0 0,0-1 0 0 0,0 0 0 0 0,-1-1 0 0 0,1 0 1 0 0,0 0-1 0 0,-1-1 0 0 0,0 1 0 0 0,0-2 0 0 0,0 1 0 0 0,0-1 0 0 0,10-9 1 0 0,-14 11 33 0 0,1-1 0 0 0,-1 1 0 0 0,0-1 0 0 0,0 0 1 0 0,0 0-1 0 0,-1 0 0 0 0,1 0 0 0 0,-1 0 0 0 0,0 0 1 0 0,0-1-1 0 0,0 1 0 0 0,-1-1 0 0 0,0 0 0 0 0,0 1 1 0 0,0-1-1 0 0,0 0 0 0 0,-1 1 0 0 0,0-1 0 0 0,0 0 1 0 0,0 0-1 0 0,0 0 0 0 0,-1 1 0 0 0,-1-6 0 0 0,0 5 23 0 0,0 0 0 0 0,0 0-1 0 0,0 1 1 0 0,-1-1-1 0 0,0 1 1 0 0,0-1-1 0 0,0 1 1 0 0,-1 0 0 0 0,0 0-1 0 0,1 1 1 0 0,-1-1-1 0 0,-1 1 1 0 0,1 0 0 0 0,0 0-1 0 0,-1 0 1 0 0,1 0-1 0 0,-1 1 1 0 0,0 0-1 0 0,0 0 1 0 0,-7-2 0 0 0,1 1-316 0 0,0 0-1 0 0,0 1 1 0 0,0 0 0 0 0,-17-1 0 0 0,25 3 1 0 0,0 0-1 0 0,0 0 0 0 0,0 0 0 0 0,0 0 1 0 0,0 1-1 0 0,0-1 0 0 0,0 1 1 0 0,0-1-1 0 0,0 1 0 0 0,0 0 1 0 0,0 1-1 0 0,0-1 0 0 0,0 0 0 0 0,1 1 1 0 0,-1-1-1 0 0,0 1 0 0 0,1 0 1 0 0,-1 0-1 0 0,1 0 0 0 0,-4 4 1 0 0,0 7-1727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2800 0 0,'0'0'9681'0'0,"2"6"-9415"0"0,13 81 698 0 0,-13-67-1285 0 0,1 0 0 0 0,1 0 1 0 0,0-1-1 0 0,8 20 1 0 0,-12-39 188 0 0,0-1 0 0 0,0 1-1 0 0,0-1 1 0 0,0 1 0 0 0,0 0 0 0 0,0 0 0 0 0,1-1 0 0 0,-1 1 0 0 0,0 0 0 0 0,0-1 0 0 0,0 1 0 0 0,0 0 0 0 0,1-1-1 0 0,-1 1 1 0 0,0 0 0 0 0,0 0 0 0 0,1-1 0 0 0,-1 1 0 0 0,0 0 0 0 0,0 0 0 0 0,1 0 0 0 0,-1-1 0 0 0,0 1 0 0 0,1 0 0 0 0,-1 0-1 0 0,0 0 1 0 0,1 0 0 0 0,-1 0 0 0 0,0 0 0 0 0,1-1 0 0 0,-1 1 0 0 0,0 0 0 0 0,1 0 0 0 0,-1 0 0 0 0,0 0 0 0 0,1 0 0 0 0,-1 0-1 0 0,0 1 1 0 0,1-1 0 0 0,-1 0 0 0 0,0 0 0 0 0,1 0 0 0 0,-1 0 0 0 0,0 0 0 0 0,1 0 0 0 0,-1 1 0 0 0,0-1 0 0 0,1 0 0 0 0,-1 0-1 0 0,0 0 1 0 0,0 1 0 0 0,1-1 0 0 0,-1 0 0 0 0,0 0 0 0 0,0 1 0 0 0,1-1 0 0 0,-1 0 0 0 0,0 1 0 0 0,0-1 0 0 0,0 0 0 0 0,0 0-1 0 0,0 1 1 0 0,1-1 0 0 0,-1 0 0 0 0,0 1 0 0 0,0-1 0 0 0,0 1 0 0 0,1-13-2966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44 268 0 0,'0'0'11901'0'0,"7"-7"-11656"0"0,22-21 61 0 0,-28 27-286 0 0,0 0 0 0 0,-1 1 0 0 0,1-1 0 0 0,0 0 0 0 0,-1 1 0 0 0,1-1 0 0 0,0 1 0 0 0,0-1 0 0 0,0 1 0 0 0,-1-1 0 0 0,1 1 0 0 0,0 0 0 0 0,0-1 0 0 0,0 1 0 0 0,0 0 0 0 0,0 0 0 0 0,0-1 0 0 0,0 1 0 0 0,0 0 0 0 0,0 0 0 0 0,-1 0 0 0 0,1 0-1 0 0,0 0 1 0 0,0 0 0 0 0,0 1 0 0 0,0-1 0 0 0,0 0 0 0 0,0 0 0 0 0,0 1 0 0 0,0-1 0 0 0,0 1 0 0 0,-1-1 0 0 0,1 0 0 0 0,0 1 0 0 0,0 0 0 0 0,-1-1 0 0 0,1 1 0 0 0,0-1 0 0 0,0 1 0 0 0,-1 0 0 0 0,1 0 0 0 0,-1-1 0 0 0,1 1 0 0 0,-1 0 0 0 0,1 0 0 0 0,-1 0 0 0 0,1-1 0 0 0,-1 1 0 0 0,0 0 0 0 0,1 0 0 0 0,-1 1 0 0 0,10 41-466 0 0,-10-36 352 0 0,0 0-1 0 0,-1 0 1 0 0,0 0 0 0 0,0 0-1 0 0,-1 0 1 0 0,0 0 0 0 0,0-1-1 0 0,0 1 1 0 0,-1-1 0 0 0,0 1-1 0 0,0-1 1 0 0,-1 0 0 0 0,0 0-1 0 0,0-1 1 0 0,0 1 0 0 0,-1-1-1 0 0,0 0 1 0 0,0 0 0 0 0,0 0-1 0 0,-9 6 1 0 0,14-16-1735 0 0,12-6 2018 0 0,-6 8-147 0 0,1 2 0 0 0,0-1 0 0 0,-1 1 0 0 0,1 0 0 0 0,0 0 0 0 0,0 1 0 0 0,0 0 0 0 0,0 0 0 0 0,0 0 0 0 0,0 1 0 0 0,13 3 0 0 0,-16-3-7 0 0,1 1-1 0 0,-1-1 1 0 0,1 1 0 0 0,-1 0-1 0 0,1 0 1 0 0,-1 0 0 0 0,0 0-1 0 0,0 1 1 0 0,0 0 0 0 0,0 0-1 0 0,0 0 1 0 0,-1 0 0 0 0,0 0-1 0 0,1 1 1 0 0,-1-1 0 0 0,0 1-1 0 0,4 7 1 0 0,-5-5 10 0 0,1-1-1 0 0,-1 1 1 0 0,-1-1-1 0 0,1 1 0 0 0,-1 0 1 0 0,0 0-1 0 0,0 0 1 0 0,0-1-1 0 0,-1 1 1 0 0,0 0-1 0 0,0 0 1 0 0,-1 0-1 0 0,1 0 1 0 0,-4 11-1 0 0,3-14-44 0 0,0 0 1 0 0,-1 0-1 0 0,1 0 0 0 0,-1 0 0 0 0,1-1 1 0 0,-1 1-1 0 0,0 0 0 0 0,0-1 0 0 0,-1 1 1 0 0,1-1-1 0 0,0 0 0 0 0,-1 0 0 0 0,1 0 1 0 0,-1 0-1 0 0,0 0 0 0 0,1-1 0 0 0,-1 1 1 0 0,0-1-1 0 0,0 1 0 0 0,0-1 0 0 0,0 0 1 0 0,-1 0-1 0 0,1-1 0 0 0,0 1 0 0 0,0-1 1 0 0,0 1-1 0 0,-1-1 0 0 0,-4 0 0 0 0,1-1-74 0 0,0 1-1 0 0,0 0 0 0 0,0-1 1 0 0,0-1-1 0 0,1 1 0 0 0,-1-1 1 0 0,1 0-1 0 0,-10-4 0 0 0,14 5-187 0 0,-1-1 0 0 0,1 1 0 0 0,0 0 0 0 0,0-1 0 0 0,0 0 0 0 0,-1 1 0 0 0,1-1 0 0 0,1 0 0 0 0,-1 0 0 0 0,0 0 0 0 0,0 0 0 0 0,1 0 0 0 0,-1-1 0 0 0,1 1 0 0 0,0 0 0 0 0,0-1 0 0 0,0 1 0 0 0,0-1 0 0 0,0 1 0 0 0,0-1-1 0 0,1 0 1 0 0,-1 1 0 0 0,1-1 0 0 0,-1-4 0 0 0,1-6-2441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42 285 4788 0 0,'0'0'5164'0'0,"-1"-14"-4765"0"0,-9-208 132 0 0,10 219-504 0 0,1 1-1 0 0,-1-1 1 0 0,0 0 0 0 0,1 1 0 0 0,0-1-1 0 0,-1 0 1 0 0,1 1 0 0 0,0-1-1 0 0,0 1 1 0 0,0-1 0 0 0,1 1-1 0 0,-1 0 1 0 0,1-1 0 0 0,-1 1 0 0 0,4-3-1 0 0,-5 4-1 0 0,1 1 0 0 0,0-1 1 0 0,0 1-1 0 0,0-1 0 0 0,-1 1 0 0 0,1-1 0 0 0,0 1 0 0 0,0 0 0 0 0,0 0 0 0 0,0-1 1 0 0,0 1-1 0 0,0 0 0 0 0,0 0 0 0 0,0 0 0 0 0,0 0 0 0 0,-1 0 0 0 0,1 0 0 0 0,0 0 0 0 0,0 0 1 0 0,0 0-1 0 0,0 1 0 0 0,0-1 0 0 0,0 0 0 0 0,0 0 0 0 0,0 1 0 0 0,-1-1 0 0 0,1 1 0 0 0,0-1 1 0 0,0 1-1 0 0,0-1 0 0 0,-1 1 0 0 0,1 0 0 0 0,0-1 0 0 0,-1 1 0 0 0,1 0 0 0 0,-1-1 1 0 0,1 1-1 0 0,0 0 0 0 0,-1 0 0 0 0,0-1 0 0 0,1 1 0 0 0,-1 0 0 0 0,1 0 0 0 0,-1 0 0 0 0,0 0 1 0 0,1 1-1 0 0,44 103-161 0 0,-35-76 175 0 0,2-1 0 0 0,23 42-1 0 0,-32-64 4 0 0,14 17 113 0 0,-16-22-454 0 0,-7-2 232 0 0,1 0 0 0 0,-1-1 1 0 0,1 0-1 0 0,-1 0 1 0 0,1 0-1 0 0,0-1 0 0 0,0 0 1 0 0,0 0-1 0 0,-5-4 1 0 0,-12-6-39 0 0,15 10 75 0 0,-20-10-1337 0 0,0-2 1 0 0,-35-24-1 0 0,59 38 65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24 279 3956 0 0,'0'0'5720'0'0,"-2"-18"-5241"0"0,-17-119 349 0 0,18 126-727 0 0,0 1 0 0 0,1-1-1 0 0,0 1 1 0 0,0-1-1 0 0,1 1 1 0 0,4-19 0 0 0,-4 27-61 0 0,-1 0 1 0 0,1 0-1 0 0,-1 1 1 0 0,1-1-1 0 0,0 0 1 0 0,0 1-1 0 0,0-1 1 0 0,0 0-1 0 0,0 1 1 0 0,1-1-1 0 0,-1 1 1 0 0,0 0-1 0 0,1-1 1 0 0,-1 1-1 0 0,1 0 1 0 0,-1 0-1 0 0,4-2 1 0 0,-3 2 1 0 0,1 1 1 0 0,-1-1-1 0 0,1 1 1 0 0,0 0 0 0 0,-1-1-1 0 0,1 1 1 0 0,-1 1-1 0 0,1-1 1 0 0,-1 0-1 0 0,1 0 1 0 0,-1 1 0 0 0,1 0-1 0 0,-1-1 1 0 0,1 1-1 0 0,-1 0 1 0 0,0 0-1 0 0,4 2 1 0 0,-1 1-124 0 0,0 0 0 0 0,0-1 0 0 0,0 2-1 0 0,0-1 1 0 0,-1 1 0 0 0,0-1 0 0 0,0 1 0 0 0,0 0 0 0 0,-1 1 0 0 0,1-1 0 0 0,-1 1-1 0 0,0-1 1 0 0,-1 1 0 0 0,1 0 0 0 0,-1 0 0 0 0,-1 0 0 0 0,1 0 0 0 0,-1 1 0 0 0,0-1-1 0 0,0 0 1 0 0,-1 1 0 0 0,0 10 0 0 0,-1-15 40 0 0,0 0 0 0 0,0-1 0 0 0,0 1 0 0 0,0 0 0 0 0,0-1 0 0 0,0 1 0 0 0,0-1 0 0 0,0 0-1 0 0,-1 1 1 0 0,1-1 0 0 0,-1 0 0 0 0,1 0 0 0 0,-1 0 0 0 0,0 0 0 0 0,1 0 0 0 0,-1 0 0 0 0,0 0 0 0 0,1-1 0 0 0,-1 1 0 0 0,0-1 0 0 0,0 1 0 0 0,0-1 0 0 0,0 0 0 0 0,1 1-1 0 0,-1-1 1 0 0,0 0 0 0 0,0 0 0 0 0,0 0 0 0 0,0-1 0 0 0,0 1 0 0 0,0 0 0 0 0,0-1 0 0 0,-2 0 0 0 0,0 0 16 0 0,0 0 0 0 0,0 0 0 0 0,-1 0 0 0 0,1 0 1 0 0,1-1-1 0 0,-1 1 0 0 0,0-1 0 0 0,0 0 0 0 0,0 0 0 0 0,1-1 0 0 0,-1 1 1 0 0,1-1-1 0 0,0 0 0 0 0,-4-3 0 0 0,6 5 30 0 0,1 0 0 0 0,-1 0 0 0 0,1 1 0 0 0,-1-1-1 0 0,0 0 1 0 0,1 0 0 0 0,0 0 0 0 0,-1 0 0 0 0,1 1 0 0 0,-1-1 0 0 0,1 0 0 0 0,0 0-1 0 0,0 0 1 0 0,0 0 0 0 0,-1 0 0 0 0,1 0 0 0 0,0 0 0 0 0,0 0 0 0 0,0 0 0 0 0,1 0 0 0 0,-1 0-1 0 0,0-1 1 0 0,1 1 37 0 0,-1 1 1 0 0,1 0-1 0 0,0-1 0 0 0,-1 1 0 0 0,1 0 0 0 0,0 0 0 0 0,-1-1 0 0 0,1 1 0 0 0,0 0 0 0 0,-1 0 0 0 0,1 0 1 0 0,0 0-1 0 0,-1 0 0 0 0,1 0 0 0 0,0 0 0 0 0,0 0 0 0 0,-1 0 0 0 0,1 0 0 0 0,0 0 0 0 0,-1 0 0 0 0,1 0 1 0 0,0 1-1 0 0,5 0 197 0 0,0 1 0 0 0,-1 0 0 0 0,0 1 0 0 0,0-1 1 0 0,1 1-1 0 0,4 3 0 0 0,-2 2-174 0 0,-1 1 0 0 0,0-1 0 0 0,0 1-1 0 0,-1 1 1 0 0,0-1 0 0 0,0 1 0 0 0,-1 0 0 0 0,-1 0 0 0 0,1 1-1 0 0,3 16 1 0 0,-3-11-198 0 0,1-1 1 0 0,14 27-1 0 0,-19-42 44 0 0,-1 0 0 0 0,0 0 0 0 0,1 0 0 0 0,-1 0 1 0 0,0 0-1 0 0,1 0 0 0 0,-1 1 0 0 0,0-1 0 0 0,1 0 1 0 0,-1 0-1 0 0,0 0 0 0 0,1 0 0 0 0,-1 0 0 0 0,1 0 1 0 0,-1 0-1 0 0,0-1 0 0 0,1 1 0 0 0,-1 0 0 0 0,0 0 1 0 0,1 0-1 0 0,-1 0 0 0 0,0 0 0 0 0,1 0 0 0 0,-1-1 1 0 0,0 1-1 0 0,1 0 0 0 0,-1 0 0 0 0,0-1 0 0 0,0 1 1 0 0,1 0-1 0 0,-1 0 0 0 0,0-1 0 0 0,0 1 0 0 0,0 0 1 0 0,1-1-1 0 0,-1 1 0 0 0,0 0 0 0 0,0-1 0 0 0,0 1 1 0 0,0 0-1 0 0,1-1 0 0 0,-1 1 0 0 0,0 0 1 0 0,0-1-1 0 0,0 1 0 0 0,0 0 0 0 0,0-1 0 0 0,9-19-2743 0 0,-9 19 2344 0 0,6-11-2315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3668 0 0,'0'0'5133'0'0,"-1"16"-4359"0"0,-8 128 388 0 0,9-141-1240 0 0,0-1 0 0 0,0 0 0 0 0,0 0 0 0 0,0 1 0 0 0,1-1 0 0 0,-1 0 0 0 0,1 0 0 0 0,0 0 0 0 0,-1 0-1 0 0,1 0 1 0 0,0 0 0 0 0,0 0 0 0 0,1 0 0 0 0,-1 0 0 0 0,0 0 0 0 0,0 0 0 0 0,3 2 0 0 0,-2-3-268 0 0,-1 0 1 0 0,0 0 0 0 0,0-1-1 0 0,1 1 1 0 0,-1 0 0 0 0,0-1-1 0 0,1 1 1 0 0,-1-1 0 0 0,0 1-1 0 0,1-1 1 0 0,-1 0 0 0 0,1 0-1 0 0,-1 1 1 0 0,1-1 0 0 0,-1 0-1 0 0,1 0 1 0 0,-1-1 0 0 0,2 1-1 0 0,12-4-2423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0 3752 0 0,'0'0'4493'0'0,"-19"2"-4236"0"0,-62 4 24 0 0,72-5-143 0 0,0 0 0 0 0,0 1 0 0 0,0-1 0 0 0,0 2 0 0 0,1-1 0 0 0,-14 7 0 0 0,20-8-60 0 0,-1 1 0 0 0,0-1 0 0 0,1 1 0 0 0,-1 0 1 0 0,1-1-1 0 0,0 1 0 0 0,0 0 0 0 0,0 1 0 0 0,0-1 0 0 0,0 0 0 0 0,0 1 0 0 0,0-1 0 0 0,1 1 1 0 0,-1-1-1 0 0,1 1 0 0 0,-2 5 0 0 0,2-3-25 0 0,0 0 0 0 0,0 0 0 0 0,1 0 0 0 0,-1 1 0 0 0,1-1 0 0 0,1 0 0 0 0,-1 0 0 0 0,1 0 0 0 0,0 0 0 0 0,0 0 0 0 0,0 0 0 0 0,1 0 0 0 0,0 0 0 0 0,0-1 0 0 0,0 1 0 0 0,0-1 0 0 0,1 1 0 0 0,-1-1 0 0 0,1 0 0 0 0,1 0 0 0 0,-1 0 0 0 0,0 0 0 0 0,1 0 0 0 0,0-1 0 0 0,8 6 0 0 0,-3-1-259 0 0,0-2 0 0 0,0 0 0 0 0,1 0 0 0 0,0 0-1 0 0,0-1 1 0 0,1-1 0 0 0,0 0 0 0 0,-1 0 0 0 0,1-1 0 0 0,18 3 0 0 0,-21-5-518 0 0,1 0 0 0 0,0-1 0 0 0,0 0 0 0 0,0 0 0 0 0,0-1 1 0 0,-1 0-1 0 0,1 0 0 0 0,0-1 0 0 0,-1 0 0 0 0,17-7 1 0 0,-3-3-1502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 2088 0 0,'0'0'6397'0'0,"-19"1"-5863"0"0,-63 5-139 0 0,72-5-292 0 0,0 1 0 0 0,1 0 0 0 0,-1 0 0 0 0,0 1-1 0 0,1 0 1 0 0,-1 0 0 0 0,1 1 0 0 0,0 0 0 0 0,0 1 0 0 0,0 0 0 0 0,1 1 0 0 0,0-1 0 0 0,-14 14-1 0 0,10-10-5 0 0,10-7-56 0 0,0 0-1 0 0,1 0 0 0 0,-1 0 0 0 0,0 0 1 0 0,1 1-1 0 0,-1-1 0 0 0,1 0 0 0 0,0 1 0 0 0,0-1 1 0 0,0 1-1 0 0,0-1 0 0 0,0 1 0 0 0,1 0 0 0 0,-1-1 1 0 0,1 1-1 0 0,-1 0 0 0 0,1-1 0 0 0,0 1 0 0 0,0 0 1 0 0,0 0-1 0 0,1-1 0 0 0,-1 1 0 0 0,0 0 0 0 0,1-1 1 0 0,1 4-1 0 0,-1-2-68 0 0,0 0 1 0 0,1 0-1 0 0,-1 0 0 0 0,1 0 1 0 0,0 0-1 0 0,0-1 1 0 0,1 1-1 0 0,-1-1 0 0 0,1 1 1 0 0,-1-1-1 0 0,1 0 0 0 0,0 0 1 0 0,1 0-1 0 0,-1 0 1 0 0,6 3-1 0 0,4 1-393 0 0,0-1-1 0 0,0-1 1 0 0,1 0-1 0 0,17 4 1 0 0,-18-6-480 0 0,-1-1 1 0 0,1-1-1 0 0,0 0 1 0 0,-1-1-1 0 0,15-1 1 0 0,-5-3-1477 0 0</inkml:trace>
  <inkml:trace contextRef="#ctx0" brushRef="#br0" timeOffset="1">318 170 932 0 0,'0'0'4288'0'0,"-117"-25"-3000"0"0,90 20-896 0 0,6 5-380 0 0,-5-4 64 0 0,10 0-72 0 0,-6 0 48 0 0,6 4-52 0 0,1 0-148 0 0,9 0-880 0 0,1 0-548 0 0,0 0-656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3224 0 0,'0'0'5893'0'0,"6"-17"-5505"0"0,19-54-138 0 0,-24 67-236 0 0,0 0-1 0 0,0 0 0 0 0,0 0 1 0 0,0 0-1 0 0,-1 0 1 0 0,1 0-1 0 0,-1-1 0 0 0,0 1 1 0 0,0 0-1 0 0,-1 0 0 0 0,1 0 1 0 0,-1 0-1 0 0,0 0 1 0 0,0 0-1 0 0,0 0 0 0 0,-3-4 1 0 0,-3-26 495 0 0,39 68 576 0 0,-22-20-1117 0 0,51 65 7 0 0,-56-74 26 0 0,0 0 0 0 0,-1 0 0 0 0,2-1 0 0 0,-1 1 0 0 0,0-1 1 0 0,1 0-1 0 0,0-1 0 0 0,0 0 0 0 0,0 1 0 0 0,0-2 1 0 0,11 4-1 0 0,-15-5-31 0 0,0-1 0 0 0,-1 0 0 0 0,1 0 0 0 0,-1 0 0 0 0,1 0 0 0 0,0 0 1 0 0,-1 0-1 0 0,1 0 0 0 0,-1 0 0 0 0,1-1 0 0 0,0 1 0 0 0,-1-1 0 0 0,1 1 1 0 0,-1-1-1 0 0,1 1 0 0 0,-1-1 0 0 0,0 0 0 0 0,1 0 0 0 0,-1 0 0 0 0,0 0 0 0 0,2-1 1 0 0,0-1-52 0 0,-1-1 1 0 0,1 1-1 0 0,-1 0 0 0 0,0 0 1 0 0,0-1-1 0 0,0 1 1 0 0,-1-1-1 0 0,3-7 1 0 0,1-9-882 0 0,0 0 0 0 0,2-39 1 0 0,-4 33-829 0 0,2-8-1466 0 0,-1 21 1423 0 0</inkml:trace>
  <inkml:trace contextRef="#ctx0" brushRef="#br0" timeOffset="1">293 1 296 0 0,'0'0'5037'0'0,"0"17"-3577"0"0,0 143 627 0 0,-1-146-1980 0 0,1-1 0 0 0,1 1 0 0 0,0-1 0 0 0,1 0 0 0 0,0 0 1 0 0,1 0-1 0 0,6 17 0 0 0,-9-30-237 0 0,1 1 0 0 0,-1 0 0 0 0,1-1 1 0 0,0 1-1 0 0,0 0 0 0 0,-1-1 0 0 0,1 1 0 0 0,0-1 1 0 0,0 1-1 0 0,0-1 0 0 0,0 1 0 0 0,0-1 0 0 0,-1 0 1 0 0,1 1-1 0 0,0-1 0 0 0,0 0 0 0 0,0 0 0 0 0,0 1 1 0 0,0-1-1 0 0,0 0 0 0 0,0 0 0 0 0,0 0 1 0 0,0 0-1 0 0,0-1 0 0 0,0 1 0 0 0,0 0 0 0 0,0 0 1 0 0,0-1-1 0 0,0 1 0 0 0,0 0 0 0 0,0-1 0 0 0,0 1 1 0 0,-1-1-1 0 0,1 1 0 0 0,0-1 0 0 0,0 1 0 0 0,0-1 1 0 0,-1 0-1 0 0,1 1 0 0 0,1-2 0 0 0,8-10-2797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34 772 0 0,'0'0'3576'0'0,"-106"-34"-1492"0"0,74 34-1216 0 0,0 0-556 0 0,-5 0-312 0 0,5 5 4 0 0,0-5-8 0 0,6 4-56 0 0,-1 0-484 0 0,1 0-328 0 0,10 1-704 0 0,0 3-276 0 0,5-4-612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1120 0 0,'0'0'7975'0'0,"5"-18"-7741"0"0,-1-1-198 0 0,35-123 110 0 0,-38 139-122 0 0,1 0 0 0 0,-1 1 0 0 0,1-1-1 0 0,-1 0 1 0 0,1 0 0 0 0,0 1 0 0 0,0-1 0 0 0,0 1-1 0 0,0 0 1 0 0,1-1 0 0 0,3-2 0 0 0,-5 5-16 0 0,0-1 0 0 0,-1 1-1 0 0,1-1 1 0 0,0 1 0 0 0,0 0 0 0 0,0-1 0 0 0,-1 1 0 0 0,1 0 0 0 0,0 0 0 0 0,0 0 0 0 0,0-1 0 0 0,0 1-1 0 0,0 0 1 0 0,0 0 0 0 0,-1 0 0 0 0,1 0 0 0 0,0 0 0 0 0,0 1 0 0 0,0-1 0 0 0,0 0 0 0 0,0 0-1 0 0,-1 1 1 0 0,1-1 0 0 0,0 0 0 0 0,0 1 0 0 0,0-1 0 0 0,-1 1 0 0 0,1-1 0 0 0,0 1 0 0 0,0-1 0 0 0,-1 1-1 0 0,1-1 1 0 0,-1 1 0 0 0,1 0 0 0 0,0-1 0 0 0,-1 1 0 0 0,1 0 0 0 0,-1 0 0 0 0,0-1 0 0 0,1 1 0 0 0,-1 0-1 0 0,0 0 1 0 0,1 0 0 0 0,-1 0 0 0 0,0 1 0 0 0,3 4-47 0 0,-1-1 1 0 0,-1 1-1 0 0,1 0 1 0 0,-1 0-1 0 0,0 0 0 0 0,-1 0 1 0 0,1 0-1 0 0,-1 0 1 0 0,0 0-1 0 0,-1 0 1 0 0,1 0-1 0 0,-1 0 0 0 0,-1 0 1 0 0,1 0-1 0 0,-1 0 1 0 0,0 0-1 0 0,0-1 0 0 0,0 1 1 0 0,-1-1-1 0 0,0 1 1 0 0,0-1-1 0 0,0 0 1 0 0,-1 0-1 0 0,0-1 0 0 0,0 1 1 0 0,0-1-1 0 0,-1 1 1 0 0,1-1-1 0 0,-1-1 0 0 0,0 1 1 0 0,0-1-1 0 0,-10 5 1 0 0,15-7 56 0 0,-1-1 0 0 0,0 0-1 0 0,0 0 1 0 0,0 0 0 0 0,0 1 0 0 0,1-1 0 0 0,-1 1 0 0 0,0-1 0 0 0,0 0 0 0 0,1 1 0 0 0,-1-1 0 0 0,0 1 0 0 0,1-1 0 0 0,-1 1-1 0 0,0 0 1 0 0,1-1 0 0 0,-1 1 0 0 0,1 0 0 0 0,-1-1 0 0 0,1 1 0 0 0,-1 0 0 0 0,1 1 0 0 0,11 8 132 0 0,44 5-198 0 0,-37-11 62 0 0,-12-1-23 0 0,1-1 0 0 0,0 0-1 0 0,0-1 1 0 0,0 0 0 0 0,14 1-1 0 0,-19-2-15 0 0,0 0 0 0 0,0 0 0 0 0,0-1-1 0 0,1 0 1 0 0,-1 1 0 0 0,0-1 0 0 0,0 0 0 0 0,-1 0-1 0 0,1 0 1 0 0,0 0 0 0 0,0 0 0 0 0,0 0 0 0 0,-1-1-1 0 0,1 1 1 0 0,0 0 0 0 0,-1-1 0 0 0,1 0 0 0 0,-1 1-1 0 0,0-1 1 0 0,0 0 0 0 0,2-2 0 0 0,-2 1 91 0 0,-1 0 1424 0 0,5 25-824 0 0,7 5-247 0 0,-11-23-343 0 0,0 0 1 0 0,0 0-1 0 0,0 0 1 0 0,1 0-1 0 0,0-1 0 0 0,-1 1 1 0 0,2-1-1 0 0,-1 1 1 0 0,0-1-1 0 0,1 1 1 0 0,-1-1-1 0 0,1 0 1 0 0,0 0-1 0 0,0-1 1 0 0,0 1-1 0 0,0-1 0 0 0,1 1 1 0 0,-1-1-1 0 0,1 0 1 0 0,-1 0-1 0 0,5 1 1 0 0,-1-1-32 0 0,-1-2 0 0 0,1 1 1 0 0,0-1-1 0 0,-1 0 0 0 0,1 0 1 0 0,0 0-1 0 0,-1-1 0 0 0,1 0 1 0 0,-1-1-1 0 0,1 1 0 0 0,-1-1 1 0 0,0 0-1 0 0,0-1 0 0 0,0 0 1 0 0,0 0-1 0 0,0 0 0 0 0,0-1 1 0 0,-1 1-1 0 0,1-1 0 0 0,6-8 1 0 0,-6 8-74 0 0,-1 0 0 0 0,0-1 1 0 0,0 0-1 0 0,-1 0 1 0 0,0-1-1 0 0,1 1 0 0 0,-2-1 1 0 0,1 0-1 0 0,-1 0 1 0 0,0 0-1 0 0,0 0 1 0 0,0 0-1 0 0,-1-1 0 0 0,0 0 1 0 0,0 1-1 0 0,-1-1 1 0 0,0 0-1 0 0,0 0 1 0 0,-1 1-1 0 0,0-8 0 0 0,0 11 18 0 0,-1 0 0 0 0,1 0-1 0 0,-1 0 1 0 0,0 0 0 0 0,0 1 0 0 0,-1-1-1 0 0,1 0 1 0 0,0 1 0 0 0,-1-1-1 0 0,0 1 1 0 0,1 0 0 0 0,-1-1 0 0 0,0 1-1 0 0,0 0 1 0 0,-1 0 0 0 0,-3-3-1 0 0,1 1 3 0 0,-1 1 0 0 0,0 0 0 0 0,0 0 0 0 0,-1 0-1 0 0,1 0 1 0 0,-13-2 0 0 0,-3 1-438 0 0,1 0-1 0 0,-1 2 1 0 0,-31 0-1 0 0,49 2 153 0 0,0 0-1 0 0,0 1 1 0 0,0-1 0 0 0,-1 1-1 0 0,1 0 1 0 0,0 0 0 0 0,0 0-1 0 0,0 1 1 0 0,0-1-1 0 0,-6 4 1 0 0,-8 8-3338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35 1416 0 0,'0'0'4265'0'0,"-18"-6"-4045"0"0,-4-2-180 0 0,13 4-26 0 0,0 1 0 0 0,0 0 0 0 0,-1 0 0 0 0,1 1 0 0 0,0 0 0 0 0,-20-1 0 0 0,27 2 16 0 0,1 1 0 0 0,0 0-1 0 0,-1 0 1 0 0,1 0 0 0 0,-1 0-1 0 0,1 0 1 0 0,-1 0 0 0 0,1 1 0 0 0,0-1-1 0 0,-1 0 1 0 0,1 1 0 0 0,-1-1-1 0 0,1 1 1 0 0,0-1 0 0 0,-1 1 0 0 0,1 0-1 0 0,0 0 1 0 0,0-1 0 0 0,0 1-1 0 0,0 0 1 0 0,-1 0 0 0 0,1 0 0 0 0,0 0-1 0 0,1 0 1 0 0,-1 1 0 0 0,0-1-1 0 0,0 0 1 0 0,0 0 0 0 0,1 0 0 0 0,-1 1-1 0 0,0 1 1 0 0,0 0-23 0 0,1 0 1 0 0,-1 0-1 0 0,1 0 1 0 0,0 0-1 0 0,0 1 1 0 0,0-1-1 0 0,0 0 1 0 0,1 0-1 0 0,-1 0 1 0 0,1 1-1 0 0,0-1 1 0 0,0 0-1 0 0,0 0 1 0 0,2 3-1 0 0,4 6 80 0 0,0-1 0 0 0,0 0-1 0 0,2 0 1 0 0,-1 0 0 0 0,15 13 0 0 0,-15-17 58 0 0,-1 0 0 0 0,0 0 0 0 0,0 1 0 0 0,-1 0 1 0 0,0 0-1 0 0,-1 0 0 0 0,0 1 0 0 0,0 0 0 0 0,-1 0 0 0 0,0 0 1 0 0,4 13-1 0 0,-8-21-127 0 0,0 0 1 0 0,1 0-1 0 0,-1 0 0 0 0,0 0 1 0 0,0 0-1 0 0,0 0 1 0 0,0 0-1 0 0,0-1 1 0 0,0 1-1 0 0,0 0 0 0 0,0 0 1 0 0,-1 0-1 0 0,1 0 1 0 0,0 0-1 0 0,0 0 0 0 0,-1 0 1 0 0,1 0-1 0 0,-1-1 1 0 0,1 1-1 0 0,-1 0 0 0 0,1 0 1 0 0,-1-1-1 0 0,1 1 1 0 0,-1 0-1 0 0,0 0 1 0 0,1-1-1 0 0,-1 1 0 0 0,0-1 1 0 0,0 1-1 0 0,-1 0-48 0 0,-1 0-1 0 0,1-1 0 0 0,0 1 1 0 0,0-1-1 0 0,0 1 1 0 0,0-1-1 0 0,-1 0 1 0 0,1 0-1 0 0,0 0 0 0 0,0 0 1 0 0,0 0-1 0 0,-3-1 1 0 0,-2-1-318 0 0,1 1 0 0 0,-1-1 0 0 0,1 0 0 0 0,-1-1-1 0 0,1 0 1 0 0,0 0 0 0 0,-11-7 0 0 0,-3-12-3730 0 0,14 12 1553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80 1 1604 0 0,'0'0'2496'0'0,"-27"42"-2652"0"0,17-37 24 0 0,5 3-272 0 0,-1-4-288 0 0,-4 5-336 0 0,4-5 256 0 0,1 0 524 0 0,0 0 52 0 0,-1 1-104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330 0 88 0 0,'0'0'4599'0'0,"-6"9"-4141"0"0,-4 7-421 0 0,4-5-151 0 0,0 0 0 0 0,-1 0 0 0 0,-1 0 0 0 0,1-1 1 0 0,-2 0-1 0 0,0-1 0 0 0,-12 12 0 0 0,17-19-237 0 0,0 1 0 0 0,0 0 0 0 0,1 1 0 0 0,-1-1 0 0 0,1 0 0 0 0,0 1-1 0 0,0 0 1 0 0,0 0 0 0 0,-3 7 0 0 0,-23 24-50 0 0,18-23 209 0 0,7-7 77 0 0</inkml:trace>
  <inkml:trace contextRef="#ctx0" brushRef="#br0" timeOffset="1">75 326 604 0 0,'0'0'2608'0'0,"-42"76"-2876"0"0,36-72-84 0 0,1 5-156 0 0,0-5-56 0 0,-1 0-88 0 0,1 5 340 0 0,0-1-28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234 1 372 0 0,'0'0'4115'0'0,"-3"9"-3923"0"0,0 3-145 0 0,2-8-39 0 0,1-1 0 0 0,-1 1 0 0 0,0 0 1 0 0,-1 0-1 0 0,1 0 0 0 0,-1-1 0 0 0,0 1 0 0 0,0-1 0 0 0,0 1 0 0 0,-4 5 0 0 0,-42 41-4069 0 0,43-49 3639 0 0</inkml:trace>
  <inkml:trace contextRef="#ctx0" brushRef="#br0" timeOffset="1">96 199 420 0 0,'0'0'3228'0'0,"-6"11"-3225"0"0,-1 3-5 0 0,4-7-12 0 0,-1 0 0 0 0,1 0-1 0 0,-1-1 1 0 0,-1 0 0 0 0,-5 8-1 0 0,-38 29-3175 0 0,43-35 2909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149 0 456 0 0,'0'0'6267'0'0,"-6"8"-6071"0"0,-6 8-105 0 0,-46 55-414 0 0,52-65-383 0 0,0-1 0 0 0,0 1 0 0 0,0-1 0 0 0,-15 9 0 0 0,-1 11-2011 0 0,17-20 2278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90 1 592 0 0,'0'0'2928'0'0,"-6"7"-2451"0"0,-51 61-1437 0 0,35-42-1628 0 0,17-21 2167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6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235 1 452 0 0,'0'0'4301'0'0,"-8"10"-4003"0"0,-37 47 327 0 0,5-7 2162 0 0,-11-2-4460 0 0,45-43 923 0 0,0 2 0 0 0,1-1 0 0 0,0 0 0 0 0,0 1 0 0 0,-6 11 0 0 0,6-11 416 0 0,1 1 0 0 0,-1-1 0 0 0,-1 0 0 0 0,1 0 1 0 0,-12 9-1 0 0,12-12 201 0 0,0-4-20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117 1 644 0 0,'0'0'763'0'0,"-5"8"-756"0"0,-31 43-6 0 0,-3 0 2484 0 0,3-17-6025 0 0,35-30 3181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276 0 396 0 0,'0'0'969'0'0,"-7"13"-907"0"0,-25 39-74 0 0,-9 2-146 0 0,-2 5 960 0 0,40-53-757 0 0,-1-1 0 0 0,0 0-1 0 0,-1 0 1 0 0,1 0 0 0 0,-1 0-1 0 0,0-1 1 0 0,-11 8 0 0 0,-22 30 382 0 0,27-32-892 0 0,1 0 0 0 0,0 1 0 0 0,0 1 1 0 0,1-1-1 0 0,-9 15 0 0 0,17-21 411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2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54 1 844 0 0,'0'0'3351'0'0,"-5"10"-3745"0"0,-17 33 252 0 0,22-41 52 0 0,0-1 0 0 0,0 0 0 0 0,-1 0 0 0 0,1 0 0 0 0,-1 0 0 0 0,1 0 0 0 0,-1 0 1 0 0,1 0-1 0 0,-1 0 0 0 0,1 0 0 0 0,-1 0 0 0 0,0 0 0 0 0,0 0 0 0 0,1 0 0 0 0,-1 0 0 0 0,0 0 0 0 0,0-1 1 0 0,0 1-1 0 0,0 0 0 0 0,-2 0 0 0 0,-4 5-1377 0 0,3-1 1164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171 13 108 0 0,'0'0'1146'0'0,"21"-13"892"0"0,-19 18-1433 0 0,-1 3 3543 0 0,-5 2-4592 0 0,-36 50 64 0 0,-52 60 0 0 0,89-116-91 0 0,0 0-1 0 0,0-1 0 0 0,-1 1 1 0 0,0-1-1 0 0,1 1 1 0 0,-1-1-1 0 0,0 0 0 0 0,-1 0 1 0 0,1-1-1 0 0,-6 3 0 0 0,9-4 418 0 0,0-1 0 0 0,1 0 0 0 0,-1 0 0 0 0,0 1 0 0 0,1-1 0 0 0,-1 0-1 0 0,1 1 1 0 0,-1-1 0 0 0,1 1 0 0 0,-1-1 0 0 0,1 1 0 0 0,-1-1 0 0 0,1 1-1 0 0,0-1 1 0 0,-1 1 0 0 0,1-1 0 0 0,-1 1 0 0 0,1-1 0 0 0,0 1 0 0 0,0 0 0 0 0,-1-1-1 0 0,1 1 1 0 0,0 0 0 0 0,0 0-299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5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2004 0 0,'0'0'9005'0'0,"2"96"-8761"0"0,-2-75-100 0 0,0 1 8 0 0,0 0-48 0 0,0 1 0 0 0,0-3-104 0 0,4-4-504 0 0,0-3-580 0 0,6-2-636 0 0,1-4-2425 0 0,5-2 845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64 1 1148 0 0,'0'0'6007'0'0,"-5"21"-6418"0"0,-15-4 299 0 0,15-12-791 0 0,0 1 0 0 0,0-1 0 0 0,0 1 0 0 0,0 0 0 0 0,1 1 0 0 0,-5 8 0 0 0,8-10 593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207 0 1248 0 0,'0'0'1244'0'0,"-32"38"-3268"0"0</inkml:trace>
  <inkml:trace contextRef="#ctx0" brushRef="#br0" timeOffset="1">64 149 1004 0 0,'0'0'2480'0'0,"-32"59"-3104"0"0,27-55-368 0 0,-6 0 196 0 0,6 5 380 0 0,-1-5 116 0 0,1 4-40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85 1 1160 0 0,'0'0'2596'0'0,"-37"63"-2648"0"0,32-58-52 0 0,0-1 0 0 0,-6 4-16 0 0,6-4-440 0 0,-1 1-208 0 0,1-1-16 0 0,0 4 252 0 0,-1-3 128 0 0,6 3 77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309 0 236 0 0,'0'0'4991'0'0,"-7"14"-5106"0"0,3-7 71 0 0,-2 5-72 0 0,0 0 0 0 0,-1 0 0 0 0,0-1 0 0 0,-1 0 0 0 0,0 0 1 0 0,-18 17-1 0 0,22-24-299 0 0,0 0 0 0 0,0 1 1 0 0,0-1-1 0 0,1 1 1 0 0,-1 0-1 0 0,1 0 0 0 0,-4 9 1 0 0,-3 4-220 0 0,5-9 380 0 0</inkml:trace>
  <inkml:trace contextRef="#ctx0" brushRef="#br0" timeOffset="1">123 271 212 0 0,'0'0'5331'0'0,"-5"9"-5190"0"0,-6 13-243 0 0,4-8 59 0 0,0 0 1 0 0,-1 0-1 0 0,-1 0 1 0 0,0-1-1 0 0,-20 23 1 0 0,-3 2-4773 0 0,27-30 4491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229 1 52 0 0,'0'0'4164'0'0,"-32"55"-4308"0"0,27-51-12 0 0,0 0-560 0 0,-1 5 52 0 0,-4-1-144 0 0,5-3 24 0 0,-1 3 456 0 0,1-4-128 0 0</inkml:trace>
  <inkml:trace contextRef="#ctx0" brushRef="#br0" timeOffset="1">1 301 148 0 0,'0'0'860'0'0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3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274 89 1800 0 0,'0'-3'6887'0'0,"-1"37"-6785"0"0,0 0 0 0 0,-12 62 0 0 0,11-81-96 0 0,0-1 1 0 0,1 0-1 0 0,1 1 1 0 0,2 16 0 0 0,0 23 151 0 0,-2-53 370 0 0,5-44-679 0 0,-10-109 159 0 0,-1 35 455 0 0,6 116-358 0 0,0 6 2157 0 0,-22 4-1748 0 0,-1-2 0 0 0,-39 9 1 0 0,54-15-581 0 0,0 1 0 0 0,0-1 0 0 0,0-1 0 0 0,0 1 0 0 0,0-2 0 0 0,0 1 0 0 0,0-1 0 0 0,0 0 0 0 0,0 0 0 0 0,0-1 0 0 0,-13-5 0 0 0,18 5-97 0 0,0 0 0 0 0,1 1 0 0 0,0-1 0 0 0,-1 0 1 0 0,1-1-1 0 0,0 1 0 0 0,0 0 0 0 0,0-1 0 0 0,0 1 0 0 0,1-1 1 0 0,-1 1-1 0 0,1-1 0 0 0,-1 0 0 0 0,1 0 0 0 0,0 1 1 0 0,0-1-1 0 0,0 0 0 0 0,1 0 0 0 0,-2-6 0 0 0,2 7-289 0 0,0-1 0 0 0,0 0 0 0 0,0 1-1 0 0,0-1 1 0 0,0 1 0 0 0,0-1 0 0 0,1 1-1 0 0,-1-1 1 0 0,1 1 0 0 0,0-1 0 0 0,-1 1-1 0 0,1-1 1 0 0,0 1 0 0 0,3-4 0 0 0,10-7-2657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32 1 5004 0 0,'0'0'3278'0'0,"-2"9"-3180"0"0,-1 1-82 0 0,-4 11 26 0 0,1 2-1 0 0,1-1 0 0 0,1 1 0 0 0,-1 25 1 0 0,5-46-53 0 0,0 0 1 0 0,1 1 0 0 0,-1-1 0 0 0,0 0 0 0 0,1 0 0 0 0,-1 0-1 0 0,1 1 1 0 0,0-1 0 0 0,0 0 0 0 0,0 0 0 0 0,0 0-1 0 0,0 0 1 0 0,0 0 0 0 0,0 0 0 0 0,1-1 0 0 0,-1 1-1 0 0,1 0 1 0 0,-1-1 0 0 0,1 1 0 0 0,0-1 0 0 0,0 1-1 0 0,0-1 1 0 0,-1 0 0 0 0,1 0 0 0 0,0 0 0 0 0,0 0-1 0 0,1 0 1 0 0,-1 0 0 0 0,0 0 0 0 0,0-1 0 0 0,0 1-1 0 0,1-1 1 0 0,-1 1 0 0 0,0-1 0 0 0,0 0 0 0 0,1 0-1 0 0,-1 0 1 0 0,0 0 0 0 0,0-1 0 0 0,1 1 0 0 0,-1-1 0 0 0,0 1-1 0 0,0-1 1 0 0,0 0 0 0 0,0 0 0 0 0,0 0 0 0 0,0 0-1 0 0,0 0 1 0 0,0 0 0 0 0,0 0 0 0 0,0-1 0 0 0,0 1-1 0 0,-1-1 1 0 0,1 1 0 0 0,0-1 0 0 0,-1 0 0 0 0,0 1-1 0 0,1-1 1 0 0,-1 0 0 0 0,0 0 0 0 0,1-3 0 0 0,5-7-63 0 0,-1 0 0 0 0,0-1 1 0 0,-1 0-1 0 0,-1 0 0 0 0,0 0 1 0 0,0 0-1 0 0,-1-1 0 0 0,-1 1 1 0 0,1-26-1 0 0,-3 38 364 0 0,-10 36 245 0 0,5 8-24 0 0,2 0 0 0 0,2 0-1 0 0,8 74 1 0 0,-1 16 311 0 0,-5-131-841 0 0,-1 0 0 0 0,0 0 0 0 0,0 0 0 0 0,0 1 0 0 0,0-1 0 0 0,-1 0-1 0 0,1 0 1 0 0,0 0 0 0 0,-1 0 0 0 0,0 0 0 0 0,1 0 0 0 0,-1 0 0 0 0,0 0 0 0 0,0 0 0 0 0,0-1 0 0 0,0 1 0 0 0,0 0 0 0 0,-1-1 0 0 0,1 1 0 0 0,0 0 0 0 0,-1-1 0 0 0,0 0 0 0 0,1 1 0 0 0,-1-1-1 0 0,0 0 1 0 0,1 0 0 0 0,-1 0 0 0 0,0 0 0 0 0,0 0 0 0 0,0 0 0 0 0,0 0 0 0 0,0-1 0 0 0,-4 2 0 0 0,3-2-154 0 0,0 0-1 0 0,0 0 1 0 0,0-1 0 0 0,-1 1-1 0 0,1-1 1 0 0,0 1 0 0 0,0-1 0 0 0,0 0-1 0 0,0 0 1 0 0,0-1 0 0 0,0 1-1 0 0,0-1 1 0 0,0 1 0 0 0,1-1-1 0 0,-1 0 1 0 0,0 0 0 0 0,1 0 0 0 0,0 0-1 0 0,-1-1 1 0 0,1 1 0 0 0,0 0-1 0 0,-2-4 1 0 0,-6-10-2672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3487 1690 984 0 0,'0'0'1008'0'0,"-10"-5"3209"0"0,8 3-4241 0 0,0 1 1 0 0,1 0 0 0 0,-1 0-1 0 0,0 0 1 0 0,0 0 0 0 0,0 0 0 0 0,0 0-1 0 0,0 0 1 0 0,0 1 0 0 0,0-1-1 0 0,0 1 1 0 0,-2-1 0 0 0,-1 0 57 0 0,-622-281 1283 0 0,399 167-1198 0 0,106 56-119 0 0,-202-102 141 0 0,-164-85 18 0 0,418 208-161 0 0,-67-34-12 0 0,-162-76 17 0 0,205 99 6 0 0,-161-92-14 0 0,111 60-53 0 0,70 43 64 0 0,-2 4 301 0 0,-30-13-167 0 0,52 27-166 0 0,24 10 34 0 0,-44-23 1 0 0,38 16 9 0 0,-43-14 0 0 0,28 12-82 0 0,41 14 48 0 0,-11 1 15 0 0,20 4-6 0 0,-9-6 19 0 0,-5-2 29 0 0,15 8-37 0 0,0 0 0 0 0,0 0 1 0 0,-1 0-1 0 0,1 0 0 0 0,0 0 0 0 0,0 0 0 0 0,0 0 0 0 0,0 0 0 0 0,0 0 0 0 0,-1 0 0 0 0,1-1 0 0 0,0 1 0 0 0,0 0 1 0 0,0 0-1 0 0,0 0 0 0 0,0 0 0 0 0,0 0 0 0 0,-1 0 0 0 0,1 0 0 0 0,0-1 0 0 0,0 1 0 0 0,0 0 0 0 0,0 0 0 0 0,0 0 0 0 0,0 0 1 0 0,0 0-1 0 0,0-1 0 0 0,0 1 0 0 0,0 0 0 0 0,0 0 0 0 0,0 0 0 0 0,0 0 0 0 0,0-1 0 0 0,0 1 0 0 0,0 0 0 0 0,0 0 0 0 0,0 0 1 0 0,0 0-1 0 0,0-1 0 0 0,0 1 0 0 0,0 0 0 0 0,0 0 0 0 0,0 0 0 0 0,0 0 0 0 0,0-1 0 0 0,0 1 0 0 0,0 0 0 0 0,0 0 0 0 0,0 0 1 0 0,1 0-1 0 0,-1 0 0 0 0,0 0 0 0 0,0-1 0 0 0,0 1 0 0 0,0 0 0 0 0,0 0 0 0 0,0 0 0 0 0,1 0 0 0 0,-2 0-25 0 0,-15 1-219 0 0,16-1 143 0 0,0 0 1 0 0,0 0 0 0 0,0 0 0 0 0,0 1 0 0 0,1-1 0 0 0,-1 0 0 0 0,0 0-1 0 0,0 0 1 0 0,0 0 0 0 0,0 0 0 0 0,0 1 0 0 0,0-1 0 0 0,0 0 0 0 0,0 0-1 0 0,0 0 1 0 0,1 0 0 0 0,-1 0 0 0 0,0 1 0 0 0,0-1 0 0 0,0 0 0 0 0,0 0-1 0 0,0 0 1 0 0,0 0 0 0 0,0 1 0 0 0,0-1 0 0 0,0 0 0 0 0,0 0 0 0 0,0 0-1 0 0,0 0 1 0 0,-1 1 0 0 0,1-1 0 0 0,0 0 0 0 0,0 0 0 0 0,0 0 0 0 0,0 0-1 0 0,0 1 1 0 0,0-1 0 0 0,0 0 0 0 0,0 0 0 0 0,0 0 0 0 0,-1 0 0 0 0,1 0-1 0 0,0 0 1 0 0,0 1 0 0 0,0-1 0 0 0,0 0 0 0 0,0 0 0 0 0,0 0 0 0 0,-1 0-1 0 0,1 0 1 0 0,0 0 0 0 0,0 0 0 0 0,0 0 0 0 0,0 0 0 0 0,-1 0 0 0 0,13 2-2109 0 0,-5-12 1760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20 468 0 0,'0'0'11312'0'0,"0"0"-11348"0"0,-4 0 21 0 0,3 0-2 0 0,-9 8-373 0 0,-6 39 1596 0 0,16-45-1210 0 0,1 1 0 0 0,0-1 0 0 0,0 0 0 0 0,0 0 0 0 0,0 0 0 0 0,0 0 0 0 0,1 0 0 0 0,-1 0 0 0 0,1 0 0 0 0,-1 0 0 0 0,1 0 0 0 0,0 0 0 0 0,-1-1 0 0 0,1 1 0 0 0,0-1 0 0 0,0 0 0 0 0,0 1 0 0 0,0-1 0 0 0,0 0 0 0 0,1 0 0 0 0,-1 0-1 0 0,0 0 1 0 0,0-1 0 0 0,1 1 0 0 0,-1-1 0 0 0,0 1 0 0 0,1-1 0 0 0,-1 0 0 0 0,3 0 0 0 0,-3 1-24 0 0,0-1 0 0 0,0 0 1 0 0,0 1-1 0 0,0-1 0 0 0,0 0 0 0 0,0 0 0 0 0,0 0 0 0 0,0-1 0 0 0,-1 1 0 0 0,1 0 1 0 0,0-1-1 0 0,0 1 0 0 0,0-1 0 0 0,0 1 0 0 0,-1-1 0 0 0,1 0 0 0 0,0 0 0 0 0,-1 0 1 0 0,1 0-1 0 0,0 0 0 0 0,-1 0 0 0 0,1-1 0 0 0,-1 1 0 0 0,0 0 0 0 0,1-1 1 0 0,-1 1-1 0 0,0-1 0 0 0,0 1 0 0 0,0-1 0 0 0,0 0 0 0 0,0 1 0 0 0,0-1 0 0 0,-1 0 1 0 0,1 0-1 0 0,0 1 0 0 0,-1-1 0 0 0,0 0 0 0 0,1 0 0 0 0,-1-3 0 0 0,0 3 12 0 0,1 0 0 0 0,-1 0-1 0 0,0 0 1 0 0,-1 0 0 0 0,1 0-1 0 0,0 0 1 0 0,0 0 0 0 0,-1 0-1 0 0,0 0 1 0 0,1 0 0 0 0,-1 0-1 0 0,0 0 1 0 0,0 0 0 0 0,0 1-1 0 0,0-1 1 0 0,0 0 0 0 0,0 1-1 0 0,0-1 1 0 0,-2-1 0 0 0,1 2 28 0 0,0 0 0 0 0,0 0 1 0 0,0 0-1 0 0,-1 0 1 0 0,1 1-1 0 0,0-1 1 0 0,0 1-1 0 0,0 0 0 0 0,-1 0 1 0 0,1 0-1 0 0,0 0 1 0 0,0 0-1 0 0,-1 0 1 0 0,1 0-1 0 0,0 1 0 0 0,0-1 1 0 0,0 1-1 0 0,-3 0 1 0 0,3 0 28 0 0,0 0-1 0 0,1 0 1 0 0,-1 0 0 0 0,1 0 0 0 0,-1 1 0 0 0,1-1 0 0 0,0 0-1 0 0,-1 1 1 0 0,1-1 0 0 0,0 1 0 0 0,0-1 0 0 0,0 1 0 0 0,0-1-1 0 0,0 1 1 0 0,0 0 0 0 0,1-1 0 0 0,-1 1 0 0 0,0 0 0 0 0,1 0 0 0 0,0 0-1 0 0,-1 0 1 0 0,1-1 0 0 0,0 1 0 0 0,0 0 0 0 0,0 0 0 0 0,0 0-1 0 0,0 0 1 0 0,0 0 0 0 0,1 3 0 0 0,-1-2-38 0 0,1-2-5 0 0,-1-1 0 0 0,0 1-1 0 0,1 0 1 0 0,-1-1 0 0 0,0 1-1 0 0,1 0 1 0 0,-1-1 0 0 0,1 1-1 0 0,-1-1 1 0 0,0 1 0 0 0,1-1-1 0 0,0 1 1 0 0,-1-1 0 0 0,1 1-1 0 0,-1-1 1 0 0,1 1-1 0 0,0-1 1 0 0,-1 0 0 0 0,1 1-1 0 0,-1-1 1 0 0,1 0 0 0 0,0 0-1 0 0,0 1 1 0 0,-1-1 0 0 0,1 0-1 0 0,0 0 1 0 0,-1 0 0 0 0,1 0-1 0 0,0 0 1 0 0,0 0 0 0 0,-1 0-1 0 0,1 0 1 0 0,0 0 0 0 0,0 0-1 0 0,-1-1 1 0 0,1 1 0 0 0,0 0-1 0 0,-1 0 1 0 0,1-1 0 0 0,1 0-1 0 0,26-11-839 0 0,-26 10 828 0 0,-1 0-1 0 0,0 0 1 0 0,0 0-1 0 0,-1 0 1 0 0,1 0-1 0 0,0 0 1 0 0,-1 0-1 0 0,1 0 0 0 0,-1 0 1 0 0,1 0-1 0 0,-1 0 1 0 0,0-1-1 0 0,0 1 1 0 0,0 0-1 0 0,0 0 1 0 0,-1 0-1 0 0,1 0 1 0 0,-1 0-1 0 0,0-4 1 0 0,0 5 16 0 0,0-1 1 0 0,0 1-1 0 0,1 0 1 0 0,-1 0-1 0 0,0 0 1 0 0,0 1-1 0 0,0-1 1 0 0,0 0-1 0 0,0 0 1 0 0,0 0 0 0 0,-1 1-1 0 0,1-1 1 0 0,0 1-1 0 0,0-1 1 0 0,0 1-1 0 0,-1-1 1 0 0,1 1-1 0 0,0-1 1 0 0,0 1-1 0 0,-1 0 1 0 0,1 0-1 0 0,0 0 1 0 0,-1 0 0 0 0,1 0-1 0 0,0 0 1 0 0,-1 0-1 0 0,1 0 1 0 0,0 1-1 0 0,0-1 1 0 0,-1 0-1 0 0,1 1 1 0 0,0-1-1 0 0,0 1 1 0 0,-1-1-1 0 0,-1 2 1 0 0,2-1 33 0 0,0-1 0 0 0,-1 1 1 0 0,1 0-1 0 0,0-1 0 0 0,-1 1 0 0 0,1 0 0 0 0,0 0 0 0 0,0 0 1 0 0,0 0-1 0 0,0 0 0 0 0,0 0 0 0 0,0 1 0 0 0,0-1 0 0 0,0 0 1 0 0,0 0-1 0 0,1 1 0 0 0,-1-1 0 0 0,0 0 0 0 0,1 1 1 0 0,-1-1-1 0 0,1 1 0 0 0,-1-1 0 0 0,1 1 0 0 0,0-1 0 0 0,0 0 1 0 0,0 1-1 0 0,0 0 0 0 0,0-1 0 0 0,0 1 0 0 0,0-1 0 0 0,0 0 1 0 0,1 4-1 0 0,-1 3 5 0 0,1-7-47 0 0,-1-1 1 0 0,1 1 0 0 0,-1-1-1 0 0,1 0 1 0 0,-1 1 0 0 0,1-1 0 0 0,0 1-1 0 0,-1-1 1 0 0,1 0 0 0 0,-1 0-1 0 0,1 1 1 0 0,0-1 0 0 0,-1 0 0 0 0,1 0-1 0 0,0 0 1 0 0,0 1 0 0 0,-1-1-1 0 0,1 0 1 0 0,0 0 0 0 0,-1 0-1 0 0,1 0 1 0 0,0-1 0 0 0,-1 1 0 0 0,1 0-1 0 0,0 0 1 0 0,-1 0 0 0 0,1 0-1 0 0,0-1 1 0 0,-1 1 0 0 0,1 0 0 0 0,0-1-1 0 0,0 0 1 0 0,24-10-232 0 0,-23 8 222 0 0,-1 0 0 0 0,1 0 1 0 0,-1 0-1 0 0,0 0 0 0 0,0 0 0 0 0,0 0 0 0 0,0 0 0 0 0,-1-1 0 0 0,1 1 0 0 0,-1 0 0 0 0,0-1 0 0 0,0 1 0 0 0,0-4 0 0 0,0 6 14 0 0,0 0 0 0 0,-1 0 0 0 0,1-1 0 0 0,0 1 0 0 0,-1 0 1 0 0,1 0-1 0 0,-1 0 0 0 0,1 0 0 0 0,-1 0 0 0 0,1 1 0 0 0,-1-1 0 0 0,0 0 0 0 0,0 0 0 0 0,1 0 0 0 0,-1 0 0 0 0,0 1 0 0 0,0-1 0 0 0,0 0 0 0 0,0 1 0 0 0,0-1 0 0 0,0 1 0 0 0,0-1 0 0 0,0 1 0 0 0,0-1 0 0 0,0 1 1 0 0,0 0-1 0 0,0-1 0 0 0,0 1 0 0 0,0 0 0 0 0,0 0 0 0 0,0 0 0 0 0,0 0 0 0 0,0 0 0 0 0,0 0 0 0 0,-1 0 0 0 0,1 0 0 0 0,0 0 0 0 0,0 1 0 0 0,0-1 0 0 0,0 0 0 0 0,0 1 0 0 0,-1 0 0 0 0,-1 0 57 0 0,0 1 0 0 0,1 0 0 0 0,0 0 0 0 0,-1 0 0 0 0,1 0 0 0 0,0 0-1 0 0,0 1 1 0 0,0-1 0 0 0,0 0 0 0 0,1 1 0 0 0,-1 0 0 0 0,1-1 0 0 0,-1 1-1 0 0,1 0 1 0 0,0 0 0 0 0,0 0 0 0 0,0 0 0 0 0,1 0 0 0 0,-1 0 0 0 0,1 0 0 0 0,-1 0-1 0 0,1 0 1 0 0,0 0 0 0 0,0 0 0 0 0,1 0 0 0 0,-1 0 0 0 0,0 0 0 0 0,1 0-1 0 0,1 5 1 0 0,0-7-64 0 0,-1 1 0 0 0,1 0-1 0 0,-1-1 1 0 0,1 1-1 0 0,0-1 1 0 0,0 0 0 0 0,-1 0-1 0 0,1 1 1 0 0,0-1-1 0 0,0 0 1 0 0,0-1 0 0 0,0 1-1 0 0,0 0 1 0 0,1 0-1 0 0,-1-1 1 0 0,0 0 0 0 0,0 1-1 0 0,0-1 1 0 0,0 0-1 0 0,1 0 1 0 0,-1 0 0 0 0,0 0-1 0 0,0 0 1 0 0,0-1 0 0 0,1 1-1 0 0,1-1 1 0 0,-2 0-31 0 0,0 1-1 0 0,0-1 1 0 0,0 1 0 0 0,0-1 0 0 0,0 0 0 0 0,-1 0-1 0 0,1 0 1 0 0,0 0 0 0 0,0 0 0 0 0,-1 0 0 0 0,1 0 0 0 0,-1 0-1 0 0,1-1 1 0 0,-1 1 0 0 0,1-1 0 0 0,-1 1 0 0 0,0-1 0 0 0,0 1-1 0 0,0-1 1 0 0,0 0 0 0 0,0 1 0 0 0,0-1 0 0 0,0 0 0 0 0,0 0-1 0 0,-1 0 1 0 0,1 0 0 0 0,-1 0 0 0 0,1-4 0 0 0,-1 4 23 0 0,0-1 1 0 0,0 1-1 0 0,0 0 1 0 0,-1-1-1 0 0,1 1 1 0 0,-1-1-1 0 0,1 1 1 0 0,-1 0-1 0 0,0-1 0 0 0,0 1 1 0 0,0 0-1 0 0,0 0 1 0 0,-3-4-1 0 0,3 5 35 0 0,0 0 0 0 0,0 0 0 0 0,0 0 0 0 0,0 1 0 0 0,0-1-1 0 0,0 0 1 0 0,0 1 0 0 0,0-1 0 0 0,-1 1 0 0 0,1-1 0 0 0,0 1-1 0 0,0-1 1 0 0,-1 1 0 0 0,1 0 0 0 0,0 0 0 0 0,-1 0-1 0 0,1 0 1 0 0,0 0 0 0 0,-1 0 0 0 0,1 0 0 0 0,0 0 0 0 0,0 0-1 0 0,-1 1 1 0 0,1-1 0 0 0,0 0 0 0 0,-1 1 0 0 0,1-1 0 0 0,-2 2-1 0 0,1 0 18 0 0,-1 0-1 0 0,1 0 1 0 0,-1 0 0 0 0,1 0-1 0 0,0 0 1 0 0,0 1-1 0 0,0-1 1 0 0,0 1-1 0 0,0 0 1 0 0,0 0-1 0 0,1-1 1 0 0,0 1 0 0 0,-1 0-1 0 0,1 0 1 0 0,0 0-1 0 0,0 0 1 0 0,1 1-1 0 0,-1-1 1 0 0,1 0-1 0 0,-1 0 1 0 0,1 0 0 0 0,0 1-1 0 0,0-1 1 0 0,1 0-1 0 0,-1 0 1 0 0,1 4-1 0 0,0-5-50 0 0,1-1 0 0 0,-1 0-1 0 0,0 0 1 0 0,0 0 0 0 0,1 0 0 0 0,-1-1-1 0 0,1 1 1 0 0,-1 0 0 0 0,1-1-1 0 0,-1 1 1 0 0,1 0 0 0 0,-1-1-1 0 0,1 0 1 0 0,-1 1 0 0 0,1-1 0 0 0,-1 0-1 0 0,1 0 1 0 0,0 0 0 0 0,-1 0-1 0 0,1 0 1 0 0,-1 0 0 0 0,4-1 0 0 0,-2 1-46 0 0,-1-1 0 0 0,1 1 0 0 0,0-1 1 0 0,-1 1-1 0 0,1-1 0 0 0,-1 0 0 0 0,1 0 1 0 0,-1 0-1 0 0,1-1 0 0 0,3-1 0 0 0,-5 2 39 0 0,0 0-1 0 0,0 0 1 0 0,0 0-1 0 0,0-1 0 0 0,0 1 1 0 0,0 0-1 0 0,0 0 1 0 0,0-1-1 0 0,-1 1 1 0 0,1 0-1 0 0,0-1 0 0 0,-1 1 1 0 0,1-1-1 0 0,-1 1 1 0 0,1-1-1 0 0,-1 1 0 0 0,0-1 1 0 0,0 1-1 0 0,1-1 1 0 0,-1 1-1 0 0,0-1 1 0 0,-1 1-1 0 0,1-1 0 0 0,0 0 1 0 0,0 1-1 0 0,-1-1 1 0 0,1 1-1 0 0,-1-1 1 0 0,1 1-1 0 0,-1 0 0 0 0,0-3 1 0 0,-1 3 37 0 0,0-1-1 0 0,0 0 1 0 0,-1 1 0 0 0,1-1 0 0 0,0 1 0 0 0,-1 0-1 0 0,1 0 1 0 0,0 0 0 0 0,-1 0 0 0 0,1 0 0 0 0,-1 0-1 0 0,1 1 1 0 0,-1-1 0 0 0,0 1 0 0 0,1 0 0 0 0,-1 0 0 0 0,-4 0-1 0 0,6 0 19 0 0,0 0-1 0 0,0 0 0 0 0,0 0 0 0 0,0 0 0 0 0,0 0 1 0 0,0 1-1 0 0,0-1 0 0 0,0 0 0 0 0,0 1 1 0 0,0-1-1 0 0,0 1 0 0 0,0-1 0 0 0,0 1 0 0 0,0-1 1 0 0,0 1-1 0 0,1-1 0 0 0,-1 1 0 0 0,0 0 1 0 0,0 0-1 0 0,0-1 0 0 0,1 1 0 0 0,-1 0 0 0 0,0 0 1 0 0,1 0-1 0 0,-1 0 0 0 0,0 1 0 0 0,0 1 29 0 0,1 0-1 0 0,-1-1 1 0 0,0 1-1 0 0,1 0 0 0 0,-1 0 1 0 0,1 0-1 0 0,0 0 1 0 0,0 0-1 0 0,0 0 0 0 0,1 3 1 0 0,0-2-47 0 0,-1 1 1 0 0,1 0 0 0 0,0 0 0 0 0,1-1-1 0 0,-1 1 1 0 0,1 0 0 0 0,0-1 0 0 0,0 0-1 0 0,1 1 1 0 0,-1-1 0 0 0,1 0 0 0 0,4 6-1 0 0,-5-10-439 0 0,0 0 0 0 0,0 0 0 0 0,0 1 0 0 0,0-1 0 0 0,0 0-1 0 0,-1-1 1 0 0,1 1 0 0 0,0 0 0 0 0,0 0 0 0 0,0-1 0 0 0,0 1 0 0 0,-1-1-1 0 0,1 0 1 0 0,0 1 0 0 0,-1-1 0 0 0,4-2 0 0 0,0 1-1215 0 0,10-6-3019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8 1456 0 0,'0'0'10697'0'0,"-22"-1"-11876"0"0,18 0 1174 0 0,0-1-1 0 0,0 1 0 0 0,0 0 1 0 0,0 1-1 0 0,0-1 0 0 0,0 1 0 0 0,0-1 1 0 0,-1 1-1 0 0,1 1 0 0 0,0-1 1 0 0,0 1-1 0 0,0-1 0 0 0,0 1 0 0 0,0 0 1 0 0,0 1-1 0 0,0-1 0 0 0,0 1 1 0 0,0-1-1 0 0,0 1 0 0 0,1 0 1 0 0,-7 5-1 0 0,1 0-16 0 0,1 0 1 0 0,0 1-1 0 0,0-1 0 0 0,1 2 1 0 0,0-1-1 0 0,-10 17 0 0 0,14-16 54 0 0,0 0-1 0 0,1 0 0 0 0,1 0 0 0 0,-1 0 1 0 0,1 0-1 0 0,1 1 0 0 0,0 16 0 0 0,0-19-26 0 0,6 59-203 0 0,-5-62 185 0 0,0 0 1 0 0,0 0-1 0 0,0-1 1 0 0,1 1-1 0 0,0 0 1 0 0,-1-1-1 0 0,2 1 1 0 0,-1-1 0 0 0,0 1-1 0 0,0-1 1 0 0,1 0-1 0 0,0 0 1 0 0,5 4-1 0 0,-1-3 83 0 0,1-1 0 0 0,0 0 1 0 0,0-1-1 0 0,1 0 0 0 0,-1 0 0 0 0,0-1 0 0 0,1 0 0 0 0,-1 0 0 0 0,1-1 0 0 0,-1 0 0 0 0,13-2 0 0 0,0 2-153 0 0,-19 0 64 0 0,0-1 0 0 0,0 1 0 0 0,0-1 0 0 0,-1 0 0 0 0,1 0 0 0 0,0 0 0 0 0,-1 0 1 0 0,1 0-1 0 0,-1 0 0 0 0,1 0 0 0 0,-1 0 0 0 0,0 0 0 0 0,1-1 0 0 0,-1 1 0 0 0,0-1 0 0 0,0 1 0 0 0,0-1 0 0 0,0 1 0 0 0,0-1 0 0 0,0 0 0 0 0,0 1 1 0 0,-1-1-1 0 0,1 0 0 0 0,0 0 0 0 0,-1 0 0 0 0,0 1 0 0 0,1-1 0 0 0,-1 0 0 0 0,0 0 0 0 0,0-3 0 0 0,1-2 15 0 0,0 0-1 0 0,-1 0 0 0 0,0-1 1 0 0,0 1-1 0 0,-1 0 1 0 0,0 0-1 0 0,-2-8 0 0 0,2 12 16 0 0,0 0-1 0 0,0 0 1 0 0,0 1-1 0 0,0-1 0 0 0,-1 0 1 0 0,0 1-1 0 0,1-1 1 0 0,-1 1-1 0 0,0-1 1 0 0,0 1-1 0 0,0 0 0 0 0,-1 0 1 0 0,1 0-1 0 0,0 0 1 0 0,-1 0-1 0 0,1 0 0 0 0,-1 1 1 0 0,0-1-1 0 0,0 1 1 0 0,1 0-1 0 0,-1 0 1 0 0,0 0-1 0 0,0 0 0 0 0,0 0 1 0 0,-6 0-1 0 0,8 1 49 0 0,5-1 212 0 0,0-1 1 0 0,0 1-1 0 0,0 0 0 0 0,0 0 0 0 0,0 1 1 0 0,0-1-1 0 0,0 1 0 0 0,0 0 1 0 0,6 0-1 0 0,56-1-403 0 0,-16-1 407 0 0,-20 0-1666 0 0,-9 2-2886 0 0,-17 1 1289 0 0,-3 6-1051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1896 0 0,'0'0'7524'0'0,"3"-6"-7270"0"0,-1 2-154 0 0,1 0-1 0 0,0 0 1 0 0,0 0-1 0 0,0 0 0 0 0,1 0 1 0 0,-1 1-1 0 0,1 0 1 0 0,0 0-1 0 0,0 0 1 0 0,5-3-1 0 0,-7 5-77 0 0,-1 0-1 0 0,0 0 1 0 0,1 1-1 0 0,-1-1 1 0 0,1 1-1 0 0,-1-1 1 0 0,1 1-1 0 0,-1 0 1 0 0,1-1-1 0 0,-1 1 1 0 0,1 0-1 0 0,0 0 1 0 0,-1 0 0 0 0,1 0-1 0 0,-1 0 1 0 0,1 0-1 0 0,-1 1 1 0 0,1-1-1 0 0,-1 0 1 0 0,1 1-1 0 0,-1-1 1 0 0,1 1-1 0 0,-1 0 1 0 0,0 0 0 0 0,1-1-1 0 0,-1 1 1 0 0,0 0-1 0 0,1 0 1 0 0,-1 0-1 0 0,0 0 1 0 0,0 0-1 0 0,0 0 1 0 0,0 1-1 0 0,0-1 1 0 0,0 0-1 0 0,0 1 1 0 0,-1-1 0 0 0,1 0-1 0 0,0 1 1 0 0,-1-1-1 0 0,1 1 1 0 0,-1-1-1 0 0,1 3 1 0 0,1 2-28 0 0,0-1 0 0 0,0 1 0 0 0,-1-1 0 0 0,0 1 0 0 0,0-1 0 0 0,-1 1 0 0 0,0 0 0 0 0,1-1 0 0 0,-2 1 0 0 0,1 0 0 0 0,-1-1 0 0 0,0 1 0 0 0,0 0 0 0 0,0-1 0 0 0,-1 1 0 0 0,0-1 0 0 0,0 0 0 0 0,-5 9 0 0 0,-4 3-32 0 0,0-1-1 0 0,-1 0 1 0 0,0-1 0 0 0,-16 14 0 0 0,18-18 101 0 0,10-11-9 0 0,0 1 0 0 0,0-1 0 0 0,-1 0 0 0 0,1 1 0 0 0,0-1 0 0 0,0 0 0 0 0,0 1 0 0 0,0-1 0 0 0,0 0 0 0 0,0 1 0 0 0,0-1 0 0 0,0 0 0 0 0,0 1 0 0 0,0-1 0 0 0,1 0 0 0 0,-1 1 0 0 0,0-1 0 0 0,0 0 0 0 0,0 1 0 0 0,0-1 0 0 0,0 0 0 0 0,1 1 0 0 0,-1-1 0 0 0,0 0 0 0 0,0 0 0 0 0,0 1 0 0 0,1-1 0 0 0,-1 0 0 0 0,0 0 0 0 0,0 1 0 0 0,1-1 0 0 0,-1 0 0 0 0,0 0 0 0 0,1 0 0 0 0,-1 0 0 0 0,0 1 0 0 0,1-1 0 0 0,-1 0 0 0 0,0 0 0 0 0,1 0 0 0 0,-1 0 0 0 0,0 0 0 0 0,1 0 0 0 0,0 0 0 0 0,31 11 284 0 0,36 1-821 0 0,-21-6-637 0 0,11 2-1785 0 0,0-4-3435 0 0,-37-4 3290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23 42 488 0 0,'0'0'7704'0'0,"-17"5"-4808"0"0,16-5-2873 0 0,1 0-1 0 0,0 0 1 0 0,0 0-1 0 0,-1 0 1 0 0,1 1-1 0 0,0-1 0 0 0,-1 0 1 0 0,1 0-1 0 0,0 1 1 0 0,0-1-1 0 0,-1 0 1 0 0,1 0-1 0 0,0 1 0 0 0,0-1 1 0 0,0 0-1 0 0,0 1 1 0 0,-1-1-1 0 0,1 0 1 0 0,0 1-1 0 0,0-1 1 0 0,0 0-1 0 0,0 1 0 0 0,0-1 1 0 0,0 0-1 0 0,0 1 1 0 0,0-1-1 0 0,0 0 1 0 0,0 1-1 0 0,0-1 0 0 0,0 0 1 0 0,0 1-1 0 0,0-1 1 0 0,0 0-1 0 0,0 1 1 0 0,0-1-1 0 0,0 0 1 0 0,1 1-1 0 0,-1-1 0 0 0,0 1 1 0 0,16 6 29 0 0,-14-7-101 0 0,0 1 0 0 0,0-1 0 0 0,0 0 0 0 0,-1 0 0 0 0,1 0 1 0 0,0 0-1 0 0,0 0 0 0 0,0 0 0 0 0,0-1 0 0 0,-1 1 0 0 0,1-1 0 0 0,0 1 0 0 0,0-1 0 0 0,-1 1 0 0 0,1-1 1 0 0,0 0-1 0 0,-1 0 0 0 0,1 0 0 0 0,-1 0 0 0 0,1 0 0 0 0,2-3 0 0 0,-4 4 40 0 0,2-2-9 0 0,-1 0-1 0 0,1-1 0 0 0,-1 1 0 0 0,0 0 0 0 0,0-1 0 0 0,0 1 1 0 0,0-1-1 0 0,-1 1 0 0 0,1-1 0 0 0,0 1 0 0 0,-1-1 0 0 0,0 0 1 0 0,0 1-1 0 0,0-1 0 0 0,0 1 0 0 0,-1-6 0 0 0,1 8 32 0 0,0-1-1 0 0,-1 1 1 0 0,1-1-1 0 0,-1 1 0 0 0,1-1 1 0 0,-1 1-1 0 0,1-1 1 0 0,-1 1-1 0 0,0 0 1 0 0,1-1-1 0 0,-1 1 0 0 0,1 0 1 0 0,-1 0-1 0 0,0-1 1 0 0,1 1-1 0 0,-1 0 1 0 0,0 0-1 0 0,1 0 0 0 0,-1 0 1 0 0,0 0-1 0 0,1 0 1 0 0,-1 0-1 0 0,0 0 1 0 0,1 0-1 0 0,-1 0 0 0 0,0 0 1 0 0,1 1-1 0 0,-1-1 1 0 0,0 0-1 0 0,1 0 0 0 0,-1 1 1 0 0,0-1-1 0 0,1 0 1 0 0,-2 1-1 0 0,-22 11 732 0 0,22-10-710 0 0,1-1 0 0 0,0 0 0 0 0,0 1 0 0 0,0 0 0 0 0,0-1 0 0 0,1 1 0 0 0,-1-1 0 0 0,0 1 0 0 0,1 0 0 0 0,-1 0 0 0 0,1-1 0 0 0,-1 1 0 0 0,1 0 0 0 0,0 0 0 0 0,0-1 0 0 0,0 1 0 0 0,0 0-1 0 0,0 0 1 0 0,0 0 0 0 0,0-1 0 0 0,1 1 0 0 0,-1 0 0 0 0,1 0 0 0 0,-1-1 0 0 0,1 1 0 0 0,0 1 0 0 0,1-1-52 0 0,0 0-1 0 0,0-1 1 0 0,0 1 0 0 0,0-1-1 0 0,0 1 1 0 0,0-1 0 0 0,1 0-1 0 0,-1 0 1 0 0,0 0 0 0 0,0-1-1 0 0,1 1 1 0 0,-1 0-1 0 0,1-1 1 0 0,-1 1 0 0 0,1-1-1 0 0,-1 0 1 0 0,0 0 0 0 0,5 0-1 0 0,-6 0 4 0 0,0 0 0 0 0,0 0 0 0 0,0-1 0 0 0,0 1-1 0 0,0 0 1 0 0,0 0 0 0 0,-1-1 0 0 0,1 1 0 0 0,0 0-1 0 0,0-1 1 0 0,0 1 0 0 0,0-1 0 0 0,-1 1 0 0 0,1-1 0 0 0,0 1-1 0 0,-1-1 1 0 0,1 0 0 0 0,0 1 0 0 0,-1-1 0 0 0,1 0-1 0 0,-1 0 1 0 0,1 1 0 0 0,-1-1 0 0 0,1 0 0 0 0,-1 0 0 0 0,1 0-1 0 0,-1 0 1 0 0,0 1 0 0 0,0-1 0 0 0,1 0 0 0 0,-1-2-1 0 0,2-32 244 0 0,-3 26-312 0 0,1 9 84 0 0,0-1-1 0 0,0 0 1 0 0,0 1-1 0 0,-1-1 0 0 0,1 1 1 0 0,0-1-1 0 0,-1 1 0 0 0,1-1 1 0 0,-1 0-1 0 0,1 1 1 0 0,0-1-1 0 0,-1 1 0 0 0,1 0 1 0 0,-1-1-1 0 0,1 1 1 0 0,-1-1-1 0 0,0 1 0 0 0,1 0 1 0 0,-1-1-1 0 0,1 1 1 0 0,-1 0-1 0 0,1 0 0 0 0,-1 0 1 0 0,0-1-1 0 0,1 1 1 0 0,-1 0-1 0 0,0 0 0 0 0,1 0 1 0 0,-1 0-1 0 0,0 0 0 0 0,1 0 1 0 0,-1 0-1 0 0,0 0 1 0 0,1 0-1 0 0,-1 0 0 0 0,1 1 1 0 0,-1-1-1 0 0,0 0 1 0 0,1 0-1 0 0,-1 1 0 0 0,0-1 1 0 0,-24 9 625 0 0,23-8-603 0 0,1 0-1 0 0,0-1 0 0 0,0 1 0 0 0,0 0 1 0 0,0 0-1 0 0,1 0 0 0 0,-1 0 0 0 0,0 0 1 0 0,0 0-1 0 0,0 0 0 0 0,1 0 0 0 0,-1 1 0 0 0,1-1 1 0 0,-1 0-1 0 0,1 0 0 0 0,-1 0 0 0 0,1 1 1 0 0,0-1-1 0 0,-1 0 0 0 0,1 1 0 0 0,0-1 1 0 0,0 0-1 0 0,0 1 0 0 0,0-1 0 0 0,0 0 1 0 0,0 0-1 0 0,1 1 0 0 0,-1-1 0 0 0,0 0 1 0 0,1 1-1 0 0,-1-1 0 0 0,1 0 0 0 0,-1 0 1 0 0,2 2-1 0 0,-1-1-18 0 0,0 0 1 0 0,1-1 0 0 0,-1 1-1 0 0,1-1 1 0 0,-1 1 0 0 0,1-1-1 0 0,0 0 1 0 0,0 1 0 0 0,-1-1-1 0 0,1 0 1 0 0,0 0 0 0 0,0 0-1 0 0,0 0 1 0 0,0-1-1 0 0,0 1 1 0 0,0-1 0 0 0,1 1-1 0 0,-1-1 1 0 0,0 0 0 0 0,3 1-1 0 0,-4-1-20 0 0,1 0 0 0 0,0 0 0 0 0,0 0-1 0 0,0 0 1 0 0,0 0 0 0 0,0 0 0 0 0,0-1-1 0 0,0 1 1 0 0,0-1 0 0 0,-1 1 0 0 0,1-1-1 0 0,0 0 1 0 0,0 1 0 0 0,0-1 0 0 0,-1 0 0 0 0,1 0-1 0 0,-1 0 1 0 0,1-1 0 0 0,-1 1 0 0 0,1 0-1 0 0,1-3 1 0 0,-1 1 0 0 0,-1 0 0 0 0,0 0-1 0 0,0-1 1 0 0,0 1 0 0 0,0-1 0 0 0,0 1 0 0 0,-1 0-1 0 0,0-1 1 0 0,1 1 0 0 0,-2-8 0 0 0,0 10 5 0 0,0 0 0 0 0,0 0 0 0 0,0 0 0 0 0,0 0 0 0 0,0 0 0 0 0,0 0 0 0 0,0 1 0 0 0,-1-1 0 0 0,1 0 0 0 0,0 1 0 0 0,0-1 0 0 0,-1 0 0 0 0,1 1 0 0 0,-1 0 0 0 0,1-1 0 0 0,0 1 0 0 0,-1 0 1 0 0,1 0-1 0 0,-1-1 0 0 0,1 1 0 0 0,-3 1 0 0 0,2-2 33 0 0,0 1 1 0 0,0 0-1 0 0,0-1 0 0 0,0 1 1 0 0,0 0-1 0 0,-1 0 1 0 0,1 1-1 0 0,0-1 0 0 0,0 0 1 0 0,0 1-1 0 0,0-1 0 0 0,0 1 1 0 0,0 0-1 0 0,-3 1 1 0 0,-7 12 457 0 0,11-12-454 0 0,0-1 0 0 0,-1 0 0 0 0,1 1 0 0 0,0-1-1 0 0,0 1 1 0 0,0 0 0 0 0,0-1 0 0 0,0 1 0 0 0,0 0-1 0 0,1 0 1 0 0,-1-1 0 0 0,0 1 0 0 0,1 0 0 0 0,-1 0 0 0 0,1 0-1 0 0,0 0 1 0 0,0 0 0 0 0,0 0 0 0 0,0 2 0 0 0,0-3-18 0 0,0 1-1 0 0,0 0 1 0 0,0-1 0 0 0,1 1 0 0 0,-1-1 0 0 0,0 1 0 0 0,1-1-1 0 0,-1 1 1 0 0,1-1 0 0 0,0 1 0 0 0,-1-1 0 0 0,1 0 0 0 0,0 1 0 0 0,0-1-1 0 0,0 0 1 0 0,0 0 0 0 0,0 1 0 0 0,0-1 0 0 0,0 0 0 0 0,0 0 0 0 0,1 0-1 0 0,-1 0 1 0 0,0 0 0 0 0,4 1 0 0 0,-2-1-6 0 0,1 1 0 0 0,0-1 0 0 0,0 0 0 0 0,0 0-1 0 0,0 0 1 0 0,0-1 0 0 0,0 1 0 0 0,6-1 0 0 0,-9 0-21 0 0,0-1 1 0 0,0 0-1 0 0,0 0 1 0 0,0 0-1 0 0,1 1 1 0 0,-1-1-1 0 0,-1 0 1 0 0,1 0-1 0 0,0 0 0 0 0,0 0 1 0 0,0 0-1 0 0,0-1 1 0 0,-1 1-1 0 0,1 0 1 0 0,-1 0-1 0 0,1 0 0 0 0,-1-1 1 0 0,1 1-1 0 0,-1 0 1 0 0,0-1-1 0 0,1 1 1 0 0,-1 0-1 0 0,0-1 1 0 0,0 1-1 0 0,0 0 0 0 0,0-2 1 0 0,-1-37-75 0 0,0 38 93 0 0,-1 1 0 0 0,1-1 0 0 0,0 1 1 0 0,0 0-1 0 0,-1 0 0 0 0,1-1 0 0 0,-1 1 0 0 0,1 0 0 0 0,-1 0 1 0 0,0 0-1 0 0,1 0 0 0 0,-1 1 0 0 0,0-1 0 0 0,1 0 0 0 0,-1 1 1 0 0,0-1-1 0 0,0 1 0 0 0,0 0 0 0 0,0 0 0 0 0,1-1 0 0 0,-1 1 1 0 0,0 0-1 0 0,0 0 0 0 0,-4 1 0 0 0,5-1 15 0 0,0 0 26 0 0,-1 19 981 0 0,1-17-1011 0 0,1 0-1 0 0,-1-1 1 0 0,1 1 0 0 0,-1-1 0 0 0,1 1 0 0 0,0 0-1 0 0,0-1 1 0 0,0 1 0 0 0,0 0 0 0 0,0-1 0 0 0,0 1-1 0 0,0 0 1 0 0,0-1 0 0 0,1 1 0 0 0,-1 0 0 0 0,0-1-1 0 0,1 1 1 0 0,0-1 0 0 0,-1 1 0 0 0,1-1 0 0 0,0 1-1 0 0,0-1 1 0 0,0 1 0 0 0,0-1 0 0 0,0 0 0 0 0,0 0 0 0 0,0 1-1 0 0,0-1 1 0 0,0 0 0 0 0,1 0 0 0 0,-1 0 0 0 0,0 0-1 0 0,1 0 1 0 0,-1-1 0 0 0,1 1 0 0 0,-1 0 0 0 0,1-1-1 0 0,0 1 1 0 0,1 0 0 0 0,-1 0-29 0 0,-1-1 1 0 0,0 1-1 0 0,0-1 1 0 0,1 0-1 0 0,-1 1 0 0 0,0-1 1 0 0,0 0-1 0 0,1 0 1 0 0,-1 1-1 0 0,0-1 0 0 0,1 0 1 0 0,-1 0-1 0 0,0-1 1 0 0,1 1-1 0 0,-1 0 0 0 0,0 0 1 0 0,0-1-1 0 0,1 1 1 0 0,-1 0-1 0 0,0-1 0 0 0,0 0 1 0 0,1 1-1 0 0,-1-1 1 0 0,0 1-1 0 0,1-2 0 0 0,-1 0-30 0 0,0 0-1 0 0,0 0 0 0 0,-1 0 0 0 0,1 0 1 0 0,-1 0-1 0 0,1 0 0 0 0,-1 0 0 0 0,0 0 1 0 0,0 0-1 0 0,0 0 0 0 0,0-4 0 0 0,0-1 101 0 0,-1 6-58 0 0,0-1 0 0 0,1 1 0 0 0,-1 0 0 0 0,0 0 0 0 0,0 0 0 0 0,0 0-1 0 0,0 0 1 0 0,0 0 0 0 0,0 0 0 0 0,0 0 0 0 0,0 0 0 0 0,0 1 0 0 0,0-1 0 0 0,0 0 0 0 0,-1 1 0 0 0,1-1 0 0 0,0 1 0 0 0,-1-1 0 0 0,1 1 0 0 0,0 0-1 0 0,-1-1 1 0 0,1 1 0 0 0,0 0 0 0 0,-3 0 0 0 0,-35-4-65 0 0,38 4 98 0 0,0 0 0 0 0,-1 0 0 0 0,1 0-1 0 0,0 0 1 0 0,0 1 0 0 0,-1-1 0 0 0,1 0 0 0 0,0 1 0 0 0,0-1 0 0 0,0 1 0 0 0,-1-1 0 0 0,1 1 0 0 0,0 0 0 0 0,0 0 0 0 0,0-1 0 0 0,0 1 0 0 0,0 0 0 0 0,0 0 0 0 0,0 0 0 0 0,0 0 0 0 0,1 0 0 0 0,-1 0 0 0 0,0 0 0 0 0,0 0 0 0 0,1 0 0 0 0,-1 0-1 0 0,1 1 1 0 0,-1-1 0 0 0,1 0 0 0 0,-1 0 0 0 0,1 1 0 0 0,0-1 0 0 0,0 0 0 0 0,0 1 0 0 0,0-1 0 0 0,0 0 0 0 0,0 3 0 0 0,0-2-13 0 0,0 1 0 0 0,0-1 1 0 0,1 1-1 0 0,-1-1 0 0 0,1 0 0 0 0,-1 0 0 0 0,1 1 1 0 0,0-1-1 0 0,0 0 0 0 0,0 0 0 0 0,0 0 0 0 0,0 0 1 0 0,1 0-1 0 0,-1 0 0 0 0,1 0 0 0 0,-1 0 0 0 0,1 0 1 0 0,-1-1-1 0 0,1 1 0 0 0,0 0 0 0 0,2 0 0 0 0,-2 0-78 0 0,1-1 0 0 0,-1 0 0 0 0,0 0-1 0 0,1 0 1 0 0,-1 0 0 0 0,1-1 0 0 0,-1 1-1 0 0,1-1 1 0 0,0 1 0 0 0,-1-1-1 0 0,1 0 1 0 0,-1 0 0 0 0,1 0 0 0 0,0 0-1 0 0,-1-1 1 0 0,1 1 0 0 0,2-2 0 0 0,39-22-6985 0 0,-40 21 5973 0 0,16-9-4545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214 0 1284 0 0,'0'0'6309'0'0,"10"9"-5040"0"0,-4-4 2627 0 0,-8-1-3864 0 0,0 1 1 0 0,0-1 0 0 0,-1 0 0 0 0,1 0 0 0 0,-1 0-1 0 0,0 0 1 0 0,0 0 0 0 0,-7 5 0 0 0,-2 7-154 0 0,-12 13 31 0 0,-1 0 1 0 0,-36 32 0 0 0,1-2-417 0 0,42-35-316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208 331 1008 0 0,'0'0'7552'0'0,"0"-4"-7267"0"0,0 0-204 0 0,-1 1-1 0 0,0-1 1 0 0,0 0 0 0 0,0 0-1 0 0,0 0 1 0 0,0 1-1 0 0,-1-1 1 0 0,0 0 0 0 0,0 1-1 0 0,0 0 1 0 0,-3-5-1 0 0,-36-42 555 0 0,6 7-420 0 0,4 0-440 0 0,-23-36 200 0 0,28 21-7403 0 0,25 53 4512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3713 1990 640 0 0,'0'0'2807'0'0,"-16"-4"-1306"0"0,0-6-1499 0 0,1 0-1 0 0,-31-14 1 0 0,-15-9 14 0 0,-147-89-4 0 0,138 79-27 0 0,-145-65 0 0 0,119 64 9 0 0,-79-37 52 0 0,-149-75-34 0 0,-79-59 304 0 0,364 195-353 0 0,-52-18 0 0 0,52 22 90 0 0,-47-25 0 0 0,-169-81 160 0 0,51 9-228 0 0,-87-50 115 0 0,231 127-132 0 0,-108-59-57 0 0,143 82 53 0 0,-37-26 0 0 0,16 10 277 0 0,-28-23 434 0 0,56 37-644 0 0,-2 2 1 0 0,0 0-1 0 0,-25-12 0 0 0,1 2 65 0 0,-59-41 0 0 0,61 36-82 0 0,-114-60-8 0 0,4 16 650 0 0,135 61-1558 0 0,7 4-2640 0 0,10 3 1037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75 22 1316 0 0,'0'0'9197'0'0,"5"24"-8645"0"0,-6-23-539 0 0,0-1 1 0 0,1 0-1 0 0,-1 1 0 0 0,1-1 1 0 0,-1 0-1 0 0,1 1 1 0 0,0-1-1 0 0,-1 1 0 0 0,1-1 1 0 0,-1 1-1 0 0,1-1 1 0 0,0 1-1 0 0,-1-1 0 0 0,1 1 1 0 0,0-1-1 0 0,0 1 1 0 0,-1-1-1 0 0,1 1 0 0 0,0 0 1 0 0,0-1-1 0 0,0 1 1 0 0,0-1-1 0 0,0 1 0 0 0,0 0 1 0 0,0-1-1 0 0,0 1 1 0 0,0-1-1 0 0,0 1 0 0 0,0 0 1 0 0,0-1-1 0 0,0 1 1 0 0,1-1-1 0 0,-1 1 0 0 0,0 0 1 0 0,0-1-1 0 0,1 1 0 0 0,-1-1 1 0 0,0 1-1 0 0,1-1 1 0 0,-1 1-1 0 0,0-1 0 0 0,1 1 1 0 0,-1-1-1 0 0,1 1 1 0 0,1 0-29 0 0,-1 0 0 0 0,1 1 1 0 0,0-1-1 0 0,-1 0 1 0 0,1-1-1 0 0,0 1 0 0 0,0 0 1 0 0,0 0-1 0 0,0-1 0 0 0,0 1 1 0 0,0-1-1 0 0,0 0 1 0 0,3 1-1 0 0,-4-1-48 0 0,0 0 15 0 0,-1-1 0 0 0,1 1 1 0 0,-1 0-1 0 0,1 0 0 0 0,0-1 0 0 0,-1 1 0 0 0,1 0 0 0 0,-1-1 0 0 0,1 1 0 0 0,-1-1 0 0 0,1 1 0 0 0,-1-1 0 0 0,0 1 0 0 0,1-1 0 0 0,-1 1 0 0 0,0-1 0 0 0,1 1 0 0 0,-1-1 1 0 0,0 1-1 0 0,1-1 0 0 0,-1 0 0 0 0,0 1 0 0 0,0-1 0 0 0,0 1 0 0 0,0-1 0 0 0,1-1 0 0 0,-1 2 54 0 0,0 0 0 0 0,0-1-1 0 0,0 1 1 0 0,0-1 0 0 0,0 1 0 0 0,0-1-1 0 0,0 1 1 0 0,0 0 0 0 0,0-1 0 0 0,-1 1-1 0 0,1-1 1 0 0,0 1 0 0 0,0 0 0 0 0,0-1 0 0 0,0 1-1 0 0,-1-1 1 0 0,1 1 0 0 0,0 0 0 0 0,0-1-1 0 0,-1 1 1 0 0,1 0 0 0 0,0 0 0 0 0,-1-1-1 0 0,1 1 1 0 0,0 0 0 0 0,-1-1 0 0 0,1 1 0 0 0,0 0-1 0 0,-1 0 1 0 0,1 0 0 0 0,0-1 0 0 0,-1 1-1 0 0,1 0 1 0 0,-1 0 0 0 0,1 0 0 0 0,0 0-1 0 0,-1 0 1 0 0,1 0 0 0 0,-1 0 0 0 0,1 0 0 0 0,-1 0-1 0 0,1 0 1 0 0,0 0 0 0 0,-1 0 0 0 0,1 0-1 0 0,-1 0 1 0 0,0 1 0 0 0,1-1 30 0 0,-1 0-1 0 0,0 1 1 0 0,0-1 0 0 0,0 0-1 0 0,1 1 1 0 0,-1-1 0 0 0,0 1 0 0 0,1 0-1 0 0,-1-1 1 0 0,0 1 0 0 0,1 0-1 0 0,-1-1 1 0 0,1 1 0 0 0,-1 0 0 0 0,1-1-1 0 0,-1 1 1 0 0,1 0 0 0 0,0 0-1 0 0,-1 0 1 0 0,1-1 0 0 0,0 1-1 0 0,0 0 1 0 0,-1 0 0 0 0,1 0 0 0 0,0 0-1 0 0,0 1 1 0 0,0-1-7 0 0,0 1 1 0 0,0-1-1 0 0,0 1 1 0 0,0-1-1 0 0,0 1 0 0 0,0-1 1 0 0,0 1-1 0 0,1-1 1 0 0,-1 1-1 0 0,0-1 0 0 0,1 1 1 0 0,-1-1-1 0 0,1 1 1 0 0,0-1-1 0 0,0 0 0 0 0,-1 1 1 0 0,2 0-1 0 0,0-1-59 0 0,0 0 0 0 0,0 0 0 0 0,1 0 0 0 0,-1 0 0 0 0,0 0 0 0 0,0-1 0 0 0,0 1 0 0 0,0-1 0 0 0,1 1 0 0 0,-1-1 0 0 0,0 0 0 0 0,1 0 0 0 0,3-1 0 0 0,-5 1 12 0 0,0-1 1 0 0,0 0-1 0 0,-1 0 1 0 0,1 0-1 0 0,0 1 1 0 0,0-1-1 0 0,0 0 1 0 0,-1 0-1 0 0,1 0 1 0 0,0-1-1 0 0,-1 1 1 0 0,1 0-1 0 0,-1 0 1 0 0,1 0-1 0 0,-1 0 1 0 0,0 0-1 0 0,1-1 1 0 0,-1 1-1 0 0,0-3 1 0 0,4-24-119 0 0,-4 27 147 0 0,0-1 0 0 0,-1 1-1 0 0,1-1 1 0 0,-1 1 0 0 0,1 0-1 0 0,-1 0 1 0 0,0-1 0 0 0,0 1-1 0 0,1 0 1 0 0,-1 0 0 0 0,0 0-1 0 0,0 0 1 0 0,0 0-1 0 0,0 0 1 0 0,0 0 0 0 0,0 0-1 0 0,-1 0 1 0 0,1 0 0 0 0,0 1-1 0 0,0-1 1 0 0,-1 1 0 0 0,1-1-1 0 0,0 1 1 0 0,-1-1 0 0 0,1 1-1 0 0,-1-1 1 0 0,1 1 0 0 0,0 0-1 0 0,-1 0 1 0 0,1 0 0 0 0,-3 0-1 0 0,2 0 20 0 0,0 0 0 0 0,0-1 1 0 0,0 1-1 0 0,0 0 0 0 0,0 1 0 0 0,0-1 0 0 0,0 0 0 0 0,0 0 0 0 0,0 1 0 0 0,1-1 1 0 0,-1 1-1 0 0,0 0 0 0 0,0-1 0 0 0,0 1 0 0 0,1 0 0 0 0,-1 0 0 0 0,0 0 0 0 0,1 0 1 0 0,-1 1-1 0 0,1-1 0 0 0,-1 0 0 0 0,1 1 0 0 0,0-1 0 0 0,-2 3 0 0 0,2-1 0 0 0,-1 0 0 0 0,1 1 0 0 0,0-1-1 0 0,0 0 1 0 0,1 1 0 0 0,-1-1-1 0 0,1 1 1 0 0,-1-1 0 0 0,1 1 0 0 0,0-1-1 0 0,1 1 1 0 0,-1-1 0 0 0,1 1-1 0 0,-1-1 1 0 0,1 1 0 0 0,0-1 0 0 0,0 0-1 0 0,1 1 1 0 0,1 2 0 0 0,-2-4-35 0 0,0 0 0 0 0,1 0 1 0 0,0 0-1 0 0,-1-1 0 0 0,1 1 0 0 0,0 0 1 0 0,0-1-1 0 0,0 0 0 0 0,0 1 1 0 0,0-1-1 0 0,0 0 0 0 0,1 0 0 0 0,-1 0 1 0 0,0 0-1 0 0,0 0 0 0 0,1-1 0 0 0,-1 1 1 0 0,0-1-1 0 0,1 0 0 0 0,-1 1 1 0 0,1-1-1 0 0,-1 0 0 0 0,1 0 0 0 0,-1-1 1 0 0,0 1-1 0 0,1 0 0 0 0,-1-1 0 0 0,1 1 1 0 0,2-2-1 0 0,-3 0 8 0 0,1 1-1 0 0,-1-1 1 0 0,0 1 0 0 0,0-1 0 0 0,0 0-1 0 0,0 1 1 0 0,0-1 0 0 0,0 0-1 0 0,-1 0 1 0 0,1-1 0 0 0,0 1 0 0 0,-1 0-1 0 0,0-1 1 0 0,0 1 0 0 0,1 0 0 0 0,-2-1-1 0 0,1 1 1 0 0,0-1 0 0 0,0 0-1 0 0,-1 1 1 0 0,1-1 0 0 0,-1-4 0 0 0,1 0-258 0 0,0 0 1 0 0,0 0 0 0 0,-1 0 0 0 0,0 0 0 0 0,0-1 0 0 0,-1 1 0 0 0,-2-11 0 0 0,2 16 258 0 0,-1 0 0 0 0,1 1 0 0 0,-1-1 0 0 0,1 1 0 0 0,-1-1 0 0 0,1 1 0 0 0,-1 0 0 0 0,0-1 0 0 0,0 1 1 0 0,1 0-1 0 0,-1 0 0 0 0,0 1 0 0 0,0-1 0 0 0,0 0 0 0 0,0 1 0 0 0,0-1 0 0 0,0 1 0 0 0,0-1 0 0 0,0 1 0 0 0,-1 0 0 0 0,1 0 1 0 0,0 0-1 0 0,0 0 0 0 0,0 0 0 0 0,-2 1 0 0 0,-4-1 51 0 0,1 1 1 0 0,-1 0-1 0 0,1 0 0 0 0,-1 0 1 0 0,1 1-1 0 0,-10 4 0 0 0,14-5-37 0 0,-1 1-1 0 0,1 0 0 0 0,-1 0 1 0 0,1 1-1 0 0,0-1 0 0 0,0 1 1 0 0,0-1-1 0 0,0 1 1 0 0,1 0-1 0 0,-1 0 0 0 0,1 0 1 0 0,-1 0-1 0 0,1 1 0 0 0,0-1 1 0 0,-2 5-1 0 0,2-2 8 0 0,0 1 0 0 0,0 0-1 0 0,1 0 1 0 0,-1 1 0 0 0,1-1 0 0 0,1 0 0 0 0,0 10-1 0 0,0-16-61 0 0,0 0 0 0 0,1 0 0 0 0,-1 0-1 0 0,1 0 1 0 0,-1 1 0 0 0,1-1-1 0 0,-1 0 1 0 0,1 0 0 0 0,0 0 0 0 0,0 0-1 0 0,-1 0 1 0 0,1-1 0 0 0,0 1 0 0 0,0 0-1 0 0,0 0 1 0 0,0 0 0 0 0,0-1 0 0 0,0 1-1 0 0,0 0 1 0 0,0-1 0 0 0,0 1 0 0 0,0-1-1 0 0,1 0 1 0 0,-1 1 0 0 0,0-1-1 0 0,0 0 1 0 0,0 1 0 0 0,1-1 0 0 0,-1 0-1 0 0,0 0 1 0 0,0 0 0 0 0,2-1 0 0 0,40-3-670 0 0,-38 2 659 0 0,-1 0 1 0 0,1-1-1 0 0,-1 0 1 0 0,0 0-1 0 0,0 0 0 0 0,0 0 1 0 0,0-1-1 0 0,5-6 1 0 0,-8 8 33 0 0,0 1-1 0 0,1 0 1 0 0,-1-1 0 0 0,0 1 0 0 0,0-1 0 0 0,0 0 0 0 0,0 1 0 0 0,0-1 0 0 0,-1 0 0 0 0,1 1-1 0 0,0-1 1 0 0,-1 0 0 0 0,0 0 0 0 0,1 0 0 0 0,-1 0 0 0 0,0 1 0 0 0,0-1 0 0 0,0 0 0 0 0,0 0-1 0 0,0 0 1 0 0,0 0 0 0 0,0 0 0 0 0,-1 0 0 0 0,1 1 0 0 0,-1-1 0 0 0,-1-3 0 0 0,2 4 50 0 0,-1 1 0 0 0,1-1 0 0 0,-1 0 1 0 0,0 1-1 0 0,1-1 0 0 0,-1 0 0 0 0,0 1 0 0 0,0-1 1 0 0,1 1-1 0 0,-1-1 0 0 0,0 1 0 0 0,0-1 1 0 0,0 1-1 0 0,0 0 0 0 0,1 0 0 0 0,-1-1 0 0 0,0 1 1 0 0,0 0-1 0 0,0 0 0 0 0,0 0 0 0 0,0 0 1 0 0,0 0-1 0 0,0 0 0 0 0,0 0 0 0 0,0 0 0 0 0,0 0 1 0 0,1 0-1 0 0,-1 1 0 0 0,0-1 0 0 0,0 0 1 0 0,0 1-1 0 0,0-1 0 0 0,0 0 0 0 0,1 1 0 0 0,-1-1 1 0 0,0 1-1 0 0,0-1 0 0 0,1 1 0 0 0,-1 0 1 0 0,0-1-1 0 0,1 1 0 0 0,-1 0 0 0 0,0-1 1 0 0,1 1-1 0 0,-1 0 0 0 0,1 0 0 0 0,0 0 0 0 0,-1-1 1 0 0,1 1-1 0 0,-1 0 0 0 0,1 0 0 0 0,0 0 1 0 0,0 0-1 0 0,0 1 0 0 0,-1-1-17 0 0,0 0-1 0 0,1 0 1 0 0,0 0 0 0 0,-1 0-1 0 0,1 0 1 0 0,0 1 0 0 0,-1-1 0 0 0,1 0-1 0 0,0 0 1 0 0,0 0 0 0 0,0 0-1 0 0,0 1 1 0 0,0-1 0 0 0,0 0-1 0 0,0 0 1 0 0,1 0 0 0 0,-1 0-1 0 0,0 0 1 0 0,1 1 0 0 0,-1-1 0 0 0,0 0-1 0 0,1 0 1 0 0,0 0 0 0 0,-1 0-1 0 0,1 0 1 0 0,0 0 0 0 0,-1 0-1 0 0,1 0 1 0 0,0-1 0 0 0,0 1-1 0 0,0 0 1 0 0,0 0 0 0 0,-1-1 0 0 0,1 1-1 0 0,0 0 1 0 0,1-1 0 0 0,-1 1-1 0 0,0-1 1 0 0,0 1 0 0 0,0-1-1 0 0,0 0 1 0 0,0 1 0 0 0,0-1-1 0 0,0 0 1 0 0,1 0 0 0 0,-1 0 0 0 0,0 0-1 0 0,0 0 1 0 0,0 0 0 0 0,0 0-1 0 0,2-1 1 0 0,-2 2-21 0 0,-1-1 1 0 0,1 0-1 0 0,-1 0 1 0 0,1 0-1 0 0,-1 0 1 0 0,0 0-1 0 0,1 0 1 0 0,-1-1-1 0 0,1 1 1 0 0,-1 0-1 0 0,0 0 0 0 0,1 0 1 0 0,-1 0-1 0 0,0 0 1 0 0,1 0-1 0 0,-1-1 1 0 0,1 1-1 0 0,-1 0 1 0 0,0 0-1 0 0,1-1 0 0 0,-1 1 1 0 0,0 0-1 0 0,0-1 1 0 0,1 1-1 0 0,-1 0 1 0 0,0 0-1 0 0,0-1 1 0 0,1 1-1 0 0,-1-1 1 0 0,0 1-1 0 0,0 0 0 0 0,0-1 1 0 0,0 1-1 0 0,1 0 1 0 0,-1-1-1 0 0,0 1 1 0 0,0-1-1 0 0,0 1 1 0 0,0 0-1 0 0,0-1 1 0 0,0 1-1 0 0,0-1 0 0 0,0 1 1 0 0,0-1-1 0 0,0 1 1 0 0,-1 0-1 0 0,1-1 1 0 0,-4-9-2479 0 0,7 32-6701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4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202 8 204 0 0,'0'0'6491'0'0,"10"-8"102"0"0,-24 27-6613 0 0,-1 0 1 0 0,-25 23 0 0 0,20-20 0 0 0,-92 91-2900 0 0,111-111 2356 0 0,0 0-1 0 0,-1 0 1 0 0,1-1-1 0 0,0 1 0 0 0,0 0 1 0 0,1 0-1 0 0,-1 0 1 0 0,0 1-1 0 0,1-1 1 0 0,-1 0-1 0 0,1 0 1 0 0,-1 3-1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159 242 1872 0 0,'0'0'6539'0'0,"1"-8"-6135"0"0,-1 4-329 0 0,0-1 1 0 0,0 0 0 0 0,0 1 0 0 0,0-1-1 0 0,-1 0 1 0 0,0 1 0 0 0,0-1-1 0 0,0 0 1 0 0,0 1 0 0 0,-1 0-1 0 0,0-1 1 0 0,0 1 0 0 0,0 0 0 0 0,0 0-1 0 0,-5-6 1 0 0,-9-15-273 0 0,-1 2 1 0 0,0 0-1 0 0,-2 0 1 0 0,-1 2-1 0 0,-23-20 1 0 0,38 40-2886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2000 0 0,'0'0'8460'0'0,"1"5"-8374"0"0,1 23-394 0 0,0 0 1 0 0,-5 41-1 0 0,1 0-4102 0 0,2-36 153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4 1640 0 0,'0'0'6524'0'0,"36"-4"-4167"0"0,-31 6-2330 0 0,0 0 0 0 0,0 0 1 0 0,-1 1-1 0 0,1-1 0 0 0,-1 1 1 0 0,0 0-1 0 0,0 0 0 0 0,0 0 1 0 0,0 1-1 0 0,0 0 0 0 0,-1-1 1 0 0,1 1-1 0 0,-1 0 0 0 0,0 1 1 0 0,0-1-1 0 0,-1 0 0 0 0,1 1 0 0 0,1 6 1 0 0,-2-8-51 0 0,-1 0 1 0 0,0-1-1 0 0,0 1 0 0 0,0 0 1 0 0,-1 0-1 0 0,1 0 0 0 0,-1 0 1 0 0,1 0-1 0 0,-1 0 1 0 0,0 0-1 0 0,0 0 0 0 0,0-1 1 0 0,-1 1-1 0 0,1 0 0 0 0,-1 0 1 0 0,1 0-1 0 0,-1 0 1 0 0,0 0-1 0 0,0-1 0 0 0,0 1 1 0 0,-1 0-1 0 0,1-1 1 0 0,-1 1-1 0 0,1-1 0 0 0,-1 1 1 0 0,0-1-1 0 0,0 0 0 0 0,0 0 1 0 0,0 0-1 0 0,0 0 1 0 0,-1 0-1 0 0,-2 2 0 0 0,0-2-180 0 0,1 1 0 0 0,-1-1-1 0 0,0 0 1 0 0,1-1 0 0 0,-1 1 0 0 0,0-1-1 0 0,-9 2 1 0 0,-19-2-5025 0 0,28-1 3121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113 1 748 0 0,'0'0'8169'0'0,"-8"9"-8137"0"0,-8 8 41 0 0,-41 52-99 0 0,53-63 164 0 0,0 0 0 0 0,1 0 1 0 0,-1 0-1 0 0,1 0 0 0 0,1 1 0 0 0,-1 0 0 0 0,1-1 0 0 0,0 1 1 0 0,1 0-1 0 0,0 0 0 0 0,-1 9 0 0 0,2-14-114 0 0,0 0-1 0 0,0-1 1 0 0,0 1-1 0 0,0 0 1 0 0,0-1 0 0 0,1 1-1 0 0,-1 0 1 0 0,1-1-1 0 0,-1 1 1 0 0,1-1-1 0 0,0 1 1 0 0,-1-1-1 0 0,1 1 1 0 0,0-1 0 0 0,0 1-1 0 0,0-1 1 0 0,0 0-1 0 0,0 1 1 0 0,0-1-1 0 0,0 0 1 0 0,1 0-1 0 0,-1 0 1 0 0,0 0 0 0 0,2 1-1 0 0,1-1-86 0 0,-1 1 0 0 0,1-1 1 0 0,-1 0-1 0 0,1 0 0 0 0,0-1 0 0 0,-1 1 0 0 0,1-1 0 0 0,0 1 0 0 0,-1-1 1 0 0,7-1-1 0 0,5-1-464 0 0,-1 0 0 0 0,1-1 0 0 0,-1-1 0 0 0,22-8 0 0 0,22-13-4783 0 0,-41 16 2704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6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16 1404 0 0,'0'0'8845'0'0,"-111"-2"-8573"0"0,93 0-40 0 0,0 0-52 0 0,4 1-84 0 0,-3 1-96 0 0,3-4 0 0 0,4 2-372 0 0,2 1-492 0 0,0-1-560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22 1 2848 0 0,'0'0'7256'0'0,"-11"85"-7176"0"0,6-64-68 0 0,5-4-12 0 0,0 0-12 0 0,-5 4-80 0 0,5-4-400 0 0,0 0-528 0 0,0 0-488 0 0,0-1-1044 0 0,5 6-1920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133 0 472 0 0,'-1'7'11425'0'0,"2"-4"-12042"0"0,4-1 621 0 0,-1 1 0 0 0,1 0 1 0 0,-1 1-1 0 0,0-1 0 0 0,0 1 0 0 0,-1 0 1 0 0,1 0-1 0 0,-1 0 0 0 0,4 5 1 0 0,8 9-92 0 0,-13-16 87 0 0,-1 0 0 0 0,1 1 0 0 0,-1-1 0 0 0,1 1 0 0 0,-1-1 0 0 0,0 1 0 0 0,0-1 0 0 0,0 1 0 0 0,0-1 0 0 0,0 1 0 0 0,0 0 0 0 0,-1 0 0 0 0,0-1 0 0 0,1 1 0 0 0,-1 0 0 0 0,0 0 0 0 0,0 0 0 0 0,-1-1 0 0 0,1 1 0 0 0,0 0 0 0 0,-1 0 0 0 0,0-1 0 0 0,0 1 0 0 0,-1 3 0 0 0,0-1-26 0 0,0 1 0 0 0,-1-1 0 0 0,0 0 1 0 0,0 0-1 0 0,0 0 0 0 0,-1 0 0 0 0,1-1 0 0 0,-1 1 0 0 0,0-1 0 0 0,-5 4 0 0 0,-1 0-287 0 0,0 0 0 0 0,-1-1 0 0 0,1-1 0 0 0,-18 8 0 0 0,25-12 89 0 0,-1-1 0 0 0,1 0 0 0 0,-1 0 0 0 0,1 0-1 0 0,-1 0 1 0 0,0 0 0 0 0,0-1 0 0 0,1 1 0 0 0,-1-1-1 0 0,0 0 1 0 0,0 0 0 0 0,1-1 0 0 0,-1 1 0 0 0,0-1-1 0 0,0 0 1 0 0,1 0 0 0 0,-1 0 0 0 0,-5-3 0 0 0,-2-8-3305 0 0,5 3 1932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0 120 0 0,'0'0'5701'0'0,"-20"10"-5247"0"0,-61 32-391 0 0,74-39 19 0 0,0 0 0 0 0,0 1 0 0 0,1 0 0 0 0,0 1 0 0 0,-1-1 0 0 0,2 1 0 0 0,-1 0 0 0 0,0 0 0 0 0,1 1 0 0 0,0 0 0 0 0,0 0 0 0 0,1 0 0 0 0,0 0 0 0 0,0 1 0 0 0,0 0 0 0 0,1 0 0 0 0,0 0 0 0 0,0 0-1 0 0,1 0 1 0 0,0 0 0 0 0,0 1 0 0 0,1-1 0 0 0,0 1 0 0 0,0 8 0 0 0,1-14-2 0 0,1-1 0 0 0,-1 1 0 0 0,1 0-1 0 0,0-1 1 0 0,0 1 0 0 0,-1 0 0 0 0,1-1 0 0 0,1 1-1 0 0,-1-1 1 0 0,0 1 0 0 0,0-1 0 0 0,0 0 0 0 0,1 1-1 0 0,-1-1 1 0 0,1 0 0 0 0,-1 0 0 0 0,1 0 0 0 0,-1 0-1 0 0,1 0 1 0 0,0 0 0 0 0,-1-1 0 0 0,1 1-1 0 0,0 0 1 0 0,0-1 0 0 0,0 0 0 0 0,-1 1 0 0 0,1-1-1 0 0,0 0 1 0 0,0 0 0 0 0,3 0 0 0 0,62 1-194 0 0,-48-5-407 0 0,1-1 0 0 0,-1-1 1 0 0,-1 0-1 0 0,1-1 0 0 0,26-15 0 0 0,-1 1-1968 0 0,-11 8-332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3380 2102 340 0 0,'0'0'4457'0'0,"15"-25"-4092"0"0,-99-26-666 0 0,-2-11 320 0 0,52 39-32 0 0,1-2 0 0 0,-32-30 0 0 0,55 47 25 0 0,0-1 0 0 0,-1 1 0 0 0,-15-8 0 0 0,-29-24 86 0 0,25 15-6 0 0,-1 1 0 0 0,-64-37-1 0 0,-24-19-96 0 0,-20-17 7 0 0,-234-149-94 0 0,24 17 116 0 0,227 150-62 0 0,-212-100 0 0 0,198 103-456 0 0,43 21 526 0 0,74 45-18 0 0,-33-18-45 0 0,-94-36 0 0 0,93 44 304 0 0,1-2 1 0 0,0-2-1 0 0,-57-37 1 0 0,50 29-21 0 0,41 24-62 0 0,1-1-1 0 0,-29-21 1 0 0,-1 4 14 0 0,25 10-196 0 0,-1 1 0 0 0,-25-12-1 0 0,-14-9 362 0 0,34 18-477 0 0,-124-74 458 0 0,124 74-72 0 0,23 14-142 0 0,0 0-1 0 0,0 0 1 0 0,-1 1 0 0 0,0 0-1 0 0,1 0 1 0 0,-1 0 0 0 0,-8-2-1 0 0,4 0-73 0 0,1 0 0 0 0,0 0-1 0 0,0-1 1 0 0,-11-10 0 0 0,19 16-42 0 0,-15-7-53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0 764 0 0,'0'0'11091'0'0,"38"0"-11119"0"0,-31 1-75 0 0,0 0-1 0 0,-1 0 1 0 0,1 1 0 0 0,-1 0-1 0 0,1 0 1 0 0,-1 0 0 0 0,0 1-1 0 0,0 0 1 0 0,0 0 0 0 0,0 0-1 0 0,-1 1 1 0 0,1 0 0 0 0,-1 0 0 0 0,0 1-1 0 0,6 6 1 0 0,-7-8 111 0 0,-1 1 0 0 0,0-1 0 0 0,0 1 1 0 0,0 0-1 0 0,0 0 0 0 0,0 0 0 0 0,-1 0 0 0 0,0 0 0 0 0,0 1 1 0 0,0-1-1 0 0,0 0 0 0 0,-1 1 0 0 0,0 0 0 0 0,0-1 1 0 0,0 1-1 0 0,0 0 0 0 0,-1 0 0 0 0,0-1 0 0 0,0 1 0 0 0,0 0 1 0 0,-1 0-1 0 0,0 6 0 0 0,-1-8-28 0 0,1 0 1 0 0,-1-1-1 0 0,0 1 0 0 0,0 0 1 0 0,0-1-1 0 0,0 1 0 0 0,0-1 1 0 0,0 0-1 0 0,-1 1 0 0 0,1-1 1 0 0,-1-1-1 0 0,0 1 0 0 0,-4 2 1 0 0,-43 21-285 0 0,35-18 112 0 0,-13 4-1700 0 0,18-9-3145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5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113 1 1276 0 0,'0'0'7255'0'0,"-21"17"-6363"0"0,19-15-820 0 0,-11 8-48 0 0,0 0 0 0 0,2 1 0 0 0,-18 20 0 0 0,26-28 11 0 0,1 1 0 0 0,-1-1-1 0 0,1 1 1 0 0,0-1 0 0 0,0 1 0 0 0,0 0 0 0 0,1 0 0 0 0,-1 0 0 0 0,1 0 0 0 0,0 0 0 0 0,0 0 0 0 0,0 0 0 0 0,1 1 0 0 0,-1-1 0 0 0,1 0 0 0 0,0 0 0 0 0,0 1-1 0 0,1-1 1 0 0,1 6 0 0 0,-1-7 14 0 0,1-1-1 0 0,-1 1 1 0 0,1-1-1 0 0,0 1 1 0 0,0-1-1 0 0,0 1 1 0 0,0-1-1 0 0,1 0 0 0 0,-1 0 1 0 0,0 0-1 0 0,1 0 1 0 0,0-1-1 0 0,-1 1 1 0 0,1-1-1 0 0,0 1 1 0 0,0-1-1 0 0,0 0 1 0 0,0 0-1 0 0,0 0 0 0 0,0-1 1 0 0,3 1-1 0 0,2 1-254 0 0,0 0 0 0 0,1-1-1 0 0,-1 0 1 0 0,0 0-1 0 0,1-1 1 0 0,-1 0-1 0 0,9-2 1 0 0,-4-1-937 0 0,-1-1 0 0 0,0-1 0 0 0,0 0 0 0 0,0 0 1 0 0,12-9-1 0 0,-2 1-960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1 16 0 0,'0'0'9129'0'0,"-1"8"-8848"0"0,1 0-363 0 0,-7 83 630 0 0,11-30-4335 0 0,6-44 321 0 0,0-12 1535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0 260 0 0,'0'0'7232'0'0,"-11"85"-7128"0"0,11-68 0 0 0,0-4-104 0 0,-5-1-56 0 0,5 5-36 0 0,0-4-544 0 0,0 0-796 0 0,0-1-680 0 0,11-3-652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27 14 472 0 0,'0'0'3947'0'0,"0"11"1040"0"0,0 11-4052 0 0,5-19-845 0 0,-5-3-100 0 0,0 0 0 0 0,0 0 1 0 0,1 1-1 0 0,-1-1 0 0 0,0 0 1 0 0,0 0-1 0 0,0 0 0 0 0,0 1 1 0 0,1-1-1 0 0,-1 0 0 0 0,0 0 1 0 0,0 0-1 0 0,0 0 0 0 0,1 0 1 0 0,-1 1-1 0 0,0-1 0 0 0,0 0 1 0 0,1 0-1 0 0,-1 0 0 0 0,0 0 1 0 0,0 0-1 0 0,1 0 0 0 0,-1 0 1 0 0,0 0-1 0 0,0 0 0 0 0,1 0 1 0 0,-1 0-1 0 0,0 0 0 0 0,1 0 1 0 0,-1 0-1 0 0,0 0 0 0 0,0 0 1 0 0,1 0-1 0 0,-1 0 0 0 0,0-1 1 0 0,0 1-1 0 0,0 0 0 0 0,1 0 1 0 0,-1 0-1 0 0,0 0 0 0 0,0 0 1 0 0,0-1-1 0 0,1 1 0 0 0,-1 0 1 0 0,0 0-1 0 0,0 0 0 0 0,0-1 1 0 0,0 1-1 0 0,1 0 0 0 0,-1 0 1 0 0,0 0-1 0 0,0-1 0 0 0,0 1 1 0 0,0 0-1 0 0,0 0 0 0 0,0-1 1 0 0,0 1-1 0 0,0 0 0 0 0,0 0 1 0 0,0-1-1 0 0,0 1 0 0 0,3-6-129 0 0,-3 5 121 0 0,1 1 0 0 0,-1-1 0 0 0,0 1 0 0 0,1-1 0 0 0,-1 1 0 0 0,0-1 0 0 0,1 1 0 0 0,-1-1 0 0 0,0 1 0 0 0,0-1 0 0 0,0 0 0 0 0,1 1 0 0 0,-1-1 0 0 0,0 1 0 0 0,0-1 0 0 0,0 0 1 0 0,0 1-1 0 0,0-1 0 0 0,0 1 0 0 0,0-1 0 0 0,0 0 0 0 0,0 1 0 0 0,-1-1 0 0 0,1 1 0 0 0,0-1 0 0 0,0 0 0 0 0,0 1 0 0 0,-1-1 0 0 0,1 1 0 0 0,0-1 0 0 0,-1 1 0 0 0,1-1 0 0 0,0 1 0 0 0,-1-1 0 0 0,1 1 0 0 0,-1 0 0 0 0,1-1 0 0 0,-1 1 1 0 0,1-1-1 0 0,-1 1 0 0 0,1 0 0 0 0,-1-1 0 0 0,1 1 0 0 0,-1 0 0 0 0,1 0 0 0 0,-1 0 0 0 0,1-1 0 0 0,-2 1 0 0 0,1 0 49 0 0,0-1 0 0 0,1 1 0 0 0,-1-1 0 0 0,0 1 0 0 0,0 0 0 0 0,0 0 0 0 0,0-1 0 0 0,0 1 0 0 0,0 0 0 0 0,0 0 0 0 0,0 0 0 0 0,0 0 0 0 0,0 0 0 0 0,1 0 0 0 0,-1 0 0 0 0,0 0 0 0 0,0 1 0 0 0,0-1 0 0 0,0 0 0 0 0,0 0 0 0 0,0 1 0 0 0,0-1 0 0 0,0 1 0 0 0,1-1 0 0 0,-1 1 0 0 0,0-1 0 0 0,0 1-1 0 0,1-1 1 0 0,-1 1 0 0 0,0 0 0 0 0,1-1 0 0 0,-1 1 0 0 0,0 0 0 0 0,0 1 0 0 0,0 1 33 0 0,0-1 0 0 0,0 1-1 0 0,0 0 1 0 0,0 0 0 0 0,0 0-1 0 0,1 1 1 0 0,-1-1-1 0 0,1 0 1 0 0,0 5 0 0 0,0-7-78 0 0,0-1 0 0 0,0 1 0 0 0,1 0 1 0 0,-1-1-1 0 0,0 1 0 0 0,1-1 1 0 0,-1 1-1 0 0,0-1 0 0 0,1 1 0 0 0,-1-1 1 0 0,1 1-1 0 0,-1-1 0 0 0,0 1 0 0 0,1-1 1 0 0,-1 1-1 0 0,1-1 0 0 0,0 0 0 0 0,-1 1 1 0 0,1-1-1 0 0,-1 0 0 0 0,1 0 0 0 0,-1 1 1 0 0,1-1-1 0 0,0 0 0 0 0,-1 0 1 0 0,1 0-1 0 0,0 0 0 0 0,-1 0 0 0 0,2 0 1 0 0,20 2-610 0 0,-21-2 612 0 0,0 0-14 0 0,0 0 0 0 0,1 0 0 0 0,-1 0-1 0 0,0 0 1 0 0,0 0 0 0 0,0 0-1 0 0,1 0 1 0 0,-1 0 0 0 0,0-1 0 0 0,0 1-1 0 0,0 0 1 0 0,0-1 0 0 0,1 1 0 0 0,-1-1-1 0 0,0 1 1 0 0,0-1 0 0 0,0 0-1 0 0,0 1 1 0 0,0-1 0 0 0,0 0 0 0 0,0 0-1 0 0,-1 1 1 0 0,1-1 0 0 0,0 0 0 0 0,1-2-1 0 0,0-28-376 0 0,-2 16 259 0 0,0 14 144 0 0,0 0 0 0 0,-1 0 1 0 0,1 1-1 0 0,0-1 0 0 0,-1 0 0 0 0,1 1 0 0 0,0-1 0 0 0,-1 0 0 0 0,1 1 0 0 0,-1-1 0 0 0,1 1 0 0 0,-1-1 0 0 0,1 1 0 0 0,-1-1 1 0 0,0 1-1 0 0,1-1 0 0 0,-1 1 0 0 0,0-1 0 0 0,1 1 0 0 0,-1 0 0 0 0,0 0 0 0 0,1-1 0 0 0,-1 1 0 0 0,0 0 0 0 0,0 0 0 0 0,1 0 1 0 0,-1-1-1 0 0,0 1 0 0 0,0 0 0 0 0,1 0 0 0 0,-1 0 0 0 0,0 0 0 0 0,0 1 0 0 0,1-1 0 0 0,-1 0 0 0 0,0 0 0 0 0,0 0 0 0 0,0 1 0 0 0,-28 6 677 0 0,28-7-664 0 0,0 1 0 0 0,-1 0 1 0 0,1-1-1 0 0,0 1 0 0 0,0 0 1 0 0,0 0-1 0 0,0 0 0 0 0,1 0 1 0 0,-1 0-1 0 0,0 0 0 0 0,0 0 0 0 0,0 0 1 0 0,1 1-1 0 0,-1-1 0 0 0,1 0 1 0 0,-1 0-1 0 0,1 1 0 0 0,-1-1 1 0 0,1 0-1 0 0,0 0 0 0 0,0 1 1 0 0,-1-1-1 0 0,1 0 0 0 0,0 1 1 0 0,0-1-1 0 0,0 0 0 0 0,1 1 1 0 0,-1-1-1 0 0,0 0 0 0 0,0 1 1 0 0,1-1-1 0 0,-1 0 0 0 0,1 0 0 0 0,-1 1 1 0 0,1-1-1 0 0,-1 0 0 0 0,1 0 1 0 0,0 0-1 0 0,0 0 0 0 0,-1 0 1 0 0,1 0-1 0 0,0 0 0 0 0,2 1 1 0 0,-1-1-62 0 0,1 0 0 0 0,-1 0 0 0 0,1 0 1 0 0,0 0-1 0 0,-1-1 0 0 0,1 1 0 0 0,0-1 0 0 0,0 0 1 0 0,-1 0-1 0 0,1 0 0 0 0,0 0 0 0 0,0-1 1 0 0,-1 1-1 0 0,1-1 0 0 0,5-1 0 0 0,-7 1 29 0 0,0 1 0 0 0,0-1 0 0 0,0 0 0 0 0,0 0 0 0 0,0 0 0 0 0,0 0 0 0 0,0 0 0 0 0,-1 1 0 0 0,1-2 0 0 0,0 1 0 0 0,-1 0 0 0 0,1 0-1 0 0,0 0 1 0 0,-1 0 0 0 0,1 0 0 0 0,-1 0 0 0 0,0-1 0 0 0,1 1 0 0 0,-1 0 0 0 0,0 0 0 0 0,0-1 0 0 0,1 1 0 0 0,-1 0 0 0 0,0 0 0 0 0,-1-1 0 0 0,1 1 0 0 0,0 0 0 0 0,0 0-1 0 0,0-1 1 0 0,-1 1 0 0 0,1 0 0 0 0,0 0 0 0 0,-1 0 0 0 0,0-1 0 0 0,1 1 0 0 0,-2-2 0 0 0,2 2 35 0 0,-1 0-1 0 0,0 0 1 0 0,1 0-1 0 0,-1 0 1 0 0,0 0-1 0 0,1 0 1 0 0,-1 0-1 0 0,0 0 1 0 0,0 0 0 0 0,0 1-1 0 0,0-1 1 0 0,0 0-1 0 0,0 0 1 0 0,0 1-1 0 0,0-1 1 0 0,0 1-1 0 0,0-1 1 0 0,-1 1 0 0 0,1-1-1 0 0,0 1 1 0 0,0 0-1 0 0,0 0 1 0 0,-1-1-1 0 0,1 1 1 0 0,0 0-1 0 0,0 0 1 0 0,-1 0-1 0 0,1 0 1 0 0,0 0 0 0 0,0 1-1 0 0,-1-1 1 0 0,1 0-1 0 0,0 1 1 0 0,0-1-1 0 0,0 0 1 0 0,-2 2-1 0 0,2-2 50 0 0,-1 1-1 0 0,0 0 1 0 0,1-1-1 0 0,-1 1 1 0 0,1 0-1 0 0,-1 0 0 0 0,1 0 1 0 0,-1 0-1 0 0,1 1 1 0 0,0-1-1 0 0,-1 0 1 0 0,1 1-1 0 0,0-1 0 0 0,0 0 1 0 0,0 1-1 0 0,0 0 1 0 0,0-1-1 0 0,0 1 0 0 0,1-1 1 0 0,-1 1-1 0 0,0 0 1 0 0,1 0-1 0 0,-1-1 1 0 0,1 3-1 0 0,1-2-91 0 0,0-1 1 0 0,0 1-1 0 0,0-1 0 0 0,0 1 1 0 0,0-1-1 0 0,1 1 0 0 0,-1-1 1 0 0,0 1-1 0 0,1-1 1 0 0,-1 0-1 0 0,1 0 0 0 0,0 0 1 0 0,-1 0-1 0 0,1 0 0 0 0,0 0 1 0 0,0-1-1 0 0,-1 1 0 0 0,1 0 1 0 0,0-1-1 0 0,0 1 0 0 0,0-1 1 0 0,0 0-1 0 0,0 0 0 0 0,0 0 1 0 0,-1 0-1 0 0,1 0 1 0 0,0 0-1 0 0,0 0 0 0 0,0-1 1 0 0,0 1-1 0 0,0 0 0 0 0,0-1 1 0 0,1-1-1 0 0,-2 2 16 0 0,-1 0-1 0 0,1 0 1 0 0,-1-1 0 0 0,1 1 0 0 0,-1 0-1 0 0,1 0 1 0 0,-1-1 0 0 0,1 1 0 0 0,-1-1-1 0 0,1 1 1 0 0,-1 0 0 0 0,0-1-1 0 0,1 1 1 0 0,-1-1 0 0 0,0 1 0 0 0,1-1-1 0 0,-1 1 1 0 0,0-1 0 0 0,0 1-1 0 0,0-1 1 0 0,1 1 0 0 0,-1-1 0 0 0,0 1-1 0 0,0-1 1 0 0,0 0 0 0 0,0 1 0 0 0,0-1-1 0 0,0 1 1 0 0,0-1 0 0 0,0 1-1 0 0,0-1 1 0 0,0 0 0 0 0,0 1 0 0 0,-1-1-1 0 0,1 1 1 0 0,0-1 0 0 0,0 1 0 0 0,0-1-1 0 0,-1 1 1 0 0,1-1 0 0 0,0 1-1 0 0,-1-1 1 0 0,1 1 0 0 0,0-1 0 0 0,-1 1-1 0 0,1 0 1 0 0,-1-1 0 0 0,1 1 0 0 0,0 0-1 0 0,-1-1 1 0 0,1 1 0 0 0,-1 0-1 0 0,1-1 1 0 0,-1 1 0 0 0,1 0 0 0 0,-2 0-1 0 0,-32-9-3183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62 25 604 0 0,'0'0'4309'0'0,"-5"3"-3125"0"0,4-2-1102 0 0,-1 0 0 0 0,1 0 0 0 0,-1 0-1 0 0,1 0 1 0 0,-1 0 0 0 0,1 0 0 0 0,0 0-1 0 0,0 1 1 0 0,0-1 0 0 0,-1 1-1 0 0,1-1 1 0 0,0 1 0 0 0,1-1 0 0 0,-1 1-1 0 0,0-1 1 0 0,0 1 0 0 0,1 0 0 0 0,-1 0-1 0 0,1-1 1 0 0,-1 1 0 0 0,1 0 0 0 0,0 0-1 0 0,0-1 1 0 0,0 1 0 0 0,0 0 0 0 0,0 0-1 0 0,0 2 1 0 0,1-3-63 0 0,0 1-1 0 0,0-1 1 0 0,-1 1 0 0 0,1-1 0 0 0,0 1-1 0 0,1-1 1 0 0,-1 1 0 0 0,0-1-1 0 0,0 0 1 0 0,1 0 0 0 0,-1 0 0 0 0,0 0-1 0 0,1 0 1 0 0,-1 0 0 0 0,1 0-1 0 0,-1 0 1 0 0,1 0 0 0 0,0-1 0 0 0,-1 1-1 0 0,1 0 1 0 0,0-1 0 0 0,0 0-1 0 0,-1 1 1 0 0,1-1 0 0 0,0 0 0 0 0,0 0-1 0 0,2 0 1 0 0,1 1-80 0 0,0-1 1 0 0,1 0-1 0 0,-1 0 1 0 0,0 0-1 0 0,0 0 1 0 0,0-1-1 0 0,0 1 1 0 0,0-2-1 0 0,9-2 1 0 0,-13 4 44 0 0,1-1 1 0 0,-1 0 0 0 0,0 0-1 0 0,1 0 1 0 0,-1 0 0 0 0,0 0-1 0 0,0 0 1 0 0,0 0 0 0 0,0 0-1 0 0,0 0 1 0 0,0 0 0 0 0,0-1-1 0 0,0 1 1 0 0,0 0-1 0 0,-1-1 1 0 0,1 1 0 0 0,0 0-1 0 0,-1-1 1 0 0,1 1 0 0 0,-1-1-1 0 0,0 1 1 0 0,1-1 0 0 0,-1 1-1 0 0,0-1 1 0 0,0 0 0 0 0,0 1-1 0 0,0-1 1 0 0,0 1 0 0 0,-1-1-1 0 0,1 1 1 0 0,0-1 0 0 0,-1 1-1 0 0,1-1 1 0 0,-1 1 0 0 0,1-1-1 0 0,-1 1 1 0 0,0 0 0 0 0,0-1-1 0 0,1 1 1 0 0,-1 0 0 0 0,0 0-1 0 0,0-1 1 0 0,0 1-1 0 0,0 0 1 0 0,-1 0 0 0 0,1 0-1 0 0,0 0 1 0 0,0 0 0 0 0,-1 0-1 0 0,1 1 1 0 0,0-1 0 0 0,-1 0-1 0 0,1 1 1 0 0,-1-1 0 0 0,-1 0-1 0 0,0 1 19 0 0,-7-3 117 0 0,0 0 0 0 0,-1 1 1 0 0,1 0-1 0 0,-19 0 0 0 0,28 3-96 0 0,1-1 1 0 0,-1 0-1 0 0,0 0 1 0 0,0 1 0 0 0,0-1-1 0 0,0 1 1 0 0,1-1 0 0 0,-1 1-1 0 0,0-1 1 0 0,0 1-1 0 0,1-1 1 0 0,-1 1 0 0 0,0 0-1 0 0,1-1 1 0 0,-1 1-1 0 0,1 0 1 0 0,-1-1 0 0 0,0 1-1 0 0,1 0 1 0 0,0 0-1 0 0,-1 0 1 0 0,1 0 0 0 0,0-1-1 0 0,-1 1 1 0 0,1 0-1 0 0,0 0 1 0 0,0 0 0 0 0,0 0-1 0 0,0 0 1 0 0,-1 1-1 0 0,1-1 11 0 0,0 1-1 0 0,0-1 0 0 0,0 1 0 0 0,0-1 0 0 0,0 1 0 0 0,0-1 0 0 0,0 1 0 0 0,0-1 0 0 0,0 0 0 0 0,1 1 1 0 0,-1-1-1 0 0,1 1 0 0 0,-1-1 0 0 0,1 0 0 0 0,-1 1 0 0 0,1-1 0 0 0,0 0 0 0 0,0 1 0 0 0,1 0 0 0 0,26 14-466 0 0,-26-16 407 0 0,-1 1 0 0 0,0 0 1 0 0,1-1-1 0 0,-1 1 1 0 0,1-1-1 0 0,-1 0 0 0 0,1 1 1 0 0,-1-1-1 0 0,1 0 1 0 0,0 0-1 0 0,-1 0 0 0 0,1 0 1 0 0,-1 0-1 0 0,1 0 1 0 0,-1-1-1 0 0,1 1 0 0 0,-1 0 1 0 0,1-1-1 0 0,2-1 1 0 0,-3 2 3 0 0,0-1 1 0 0,-1 0 0 0 0,1 0 0 0 0,0 0 0 0 0,0 0-1 0 0,-1 0 1 0 0,1 0 0 0 0,0-1 0 0 0,-1 1-1 0 0,1 0 1 0 0,-1 0 0 0 0,0 0 0 0 0,1-1-1 0 0,-1 1 1 0 0,0 0 0 0 0,0 0 0 0 0,0-1 0 0 0,0 1-1 0 0,0 0 1 0 0,0 0 0 0 0,0-1 0 0 0,0 1-1 0 0,0 0 1 0 0,0 0 0 0 0,-1-1 0 0 0,1 1-1 0 0,-1 0 1 0 0,1 0 0 0 0,-1 0 0 0 0,1 0 0 0 0,-1-1-1 0 0,1 1 1 0 0,-1 0 0 0 0,0 0 0 0 0,0 0-1 0 0,0 0 1 0 0,0 1 0 0 0,-1-3 0 0 0,-1 0 26 0 0,-1 0 1 0 0,1-1 0 0 0,-1 1 0 0 0,1 1-1 0 0,-1-1 1 0 0,0 0 0 0 0,0 1-1 0 0,0 0 1 0 0,0 0 0 0 0,-5-2-1 0 0,7 4 35 0 0,0-1 0 0 0,0 1-1 0 0,0-1 1 0 0,1 1 0 0 0,-1 0-1 0 0,0-1 1 0 0,0 1 0 0 0,0 0-1 0 0,0 0 1 0 0,0 1 0 0 0,0-1-1 0 0,0 0 1 0 0,0 1-1 0 0,0-1 1 0 0,1 1 0 0 0,-1-1-1 0 0,0 1 1 0 0,0 0 0 0 0,0 0-1 0 0,1 0 1 0 0,-1 0 0 0 0,1 0-1 0 0,-1 0 1 0 0,1 0 0 0 0,-1 1-1 0 0,1-1 1 0 0,-1 1 0 0 0,1-1-1 0 0,0 1 1 0 0,0-1 0 0 0,0 1-1 0 0,0 0 1 0 0,0-1 0 0 0,0 1-1 0 0,1 0 1 0 0,-1 0 0 0 0,0 0-1 0 0,1-1 1 0 0,-1 1-1 0 0,1 0 1 0 0,0 0 0 0 0,0 0-1 0 0,0 0 1 0 0,0 0 0 0 0,0 0-1 0 0,0 0 1 0 0,0 0 0 0 0,0 0-1 0 0,1 0 1 0 0,-1-1 0 0 0,2 4-1 0 0,0-2-63 0 0,0-1-1 0 0,0 0 0 0 0,1 0 0 0 0,-1-1 1 0 0,0 1-1 0 0,1 0 0 0 0,-1-1 0 0 0,1 1 1 0 0,-1-1-1 0 0,1 0 0 0 0,0 0 1 0 0,-1 0-1 0 0,1 0 0 0 0,0 0 0 0 0,0-1 1 0 0,0 0-1 0 0,0 1 0 0 0,3-1 0 0 0,-4 1-11 0 0,1-1 0 0 0,-1 0 0 0 0,0 1 0 0 0,0-1 0 0 0,1 0 0 0 0,-1 0 0 0 0,0 0 0 0 0,0 0 0 0 0,1-1 0 0 0,-1 1 0 0 0,0-1 0 0 0,0 1-1 0 0,1-1 1 0 0,-1 0 0 0 0,0 0 0 0 0,0 0 0 0 0,0 0 0 0 0,0 0 0 0 0,0 0 0 0 0,0 0 0 0 0,-1-1 0 0 0,1 1 0 0 0,2-3 0 0 0,-3 2 36 0 0,-1 1 1 0 0,1-1-1 0 0,0 0 1 0 0,-1 0-1 0 0,1 1 1 0 0,-1-1 0 0 0,0 0-1 0 0,1 0 1 0 0,-1 0-1 0 0,0 1 1 0 0,0-1-1 0 0,0 0 1 0 0,0 0-1 0 0,-1 0 1 0 0,1 0-1 0 0,0 1 1 0 0,-1-1 0 0 0,1 0-1 0 0,-1 0 1 0 0,0 1-1 0 0,1-1 1 0 0,-1 0-1 0 0,0 1 1 0 0,0-1-1 0 0,0 1 1 0 0,0-1 0 0 0,0 1-1 0 0,-1-1 1 0 0,1 1-1 0 0,0 0 1 0 0,-1 0-1 0 0,1 0 1 0 0,-1 0-1 0 0,1 0 1 0 0,-1 0 0 0 0,0 0-1 0 0,1 0 1 0 0,-1 0-1 0 0,0 1 1 0 0,1-1-1 0 0,-1 1 1 0 0,0-1-1 0 0,0 1 1 0 0,0 0-1 0 0,1 0 1 0 0,-1-1 0 0 0,0 1-1 0 0,0 1 1 0 0,0-1-1 0 0,0 0 1 0 0,1 0-1 0 0,-1 1 1 0 0,0-1-1 0 0,0 1 1 0 0,1-1 0 0 0,-1 1-1 0 0,0 0 1 0 0,1 0-1 0 0,-1 0 1 0 0,-1 1-1 0 0,2-1-7 0 0,-1 0 0 0 0,1 0 0 0 0,0 0 0 0 0,0 1 0 0 0,0-1-1 0 0,0 0 1 0 0,0 1 0 0 0,0-1 0 0 0,1 1 0 0 0,-1-1-1 0 0,0 1 1 0 0,1 0 0 0 0,-1-1 0 0 0,1 1 0 0 0,0-1 0 0 0,-1 1-1 0 0,1 0 1 0 0,0-1 0 0 0,0 1 0 0 0,0 0 0 0 0,0-1 0 0 0,0 1-1 0 0,1 0 1 0 0,-1-1 0 0 0,0 1 0 0 0,1 0 0 0 0,-1-1 0 0 0,1 1-1 0 0,0-1 1 0 0,-1 1 0 0 0,1-1 0 0 0,0 1 0 0 0,0-1 0 0 0,0 1-1 0 0,0-1 1 0 0,0 0 0 0 0,0 0 0 0 0,0 0 0 0 0,1 1 0 0 0,-1-1-1 0 0,0 0 1 0 0,1 0 0 0 0,-1-1 0 0 0,1 1 0 0 0,-1 0 0 0 0,1 0-1 0 0,-1-1 1 0 0,1 1 0 0 0,-1-1 0 0 0,1 1 0 0 0,2-1 0 0 0,28 0-4288 0 0,-21 0 1875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6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1 348 0 0,'0'0'10890'0'0,"-1"14"-10513"0"0,-4 204 707 0 0,5-216-1344 0 0,0 0 0 0 0,0 0 0 0 0,0-1 0 0 0,1 1-1 0 0,-1 0 1 0 0,1-1 0 0 0,-1 1 0 0 0,1 0 0 0 0,-1-1 0 0 0,1 1 0 0 0,0-1-1 0 0,0 1 1 0 0,0-1 0 0 0,0 1 0 0 0,0-1 0 0 0,0 0 0 0 0,0 1-1 0 0,1-1 1 0 0,-1 0 0 0 0,0 0 0 0 0,1 0 0 0 0,-1 0 0 0 0,1 0 0 0 0,-1 0-1 0 0,1 0 1 0 0,-1-1 0 0 0,1 1 0 0 0,-1-1 0 0 0,1 1 0 0 0,0-1 0 0 0,0 1-1 0 0,-1-1 1 0 0,1 0 0 0 0,0 0 0 0 0,-1 0 0 0 0,4 0 0 0 0,9 0-2462 0 0</inkml:trace>
  <inkml:trace contextRef="#ctx0" brushRef="#br0" timeOffset="1">166 86 2064 0 0,'0'0'9602'0'0,"-3"15"-9216"0"0,-7 48-13 0 0,9-60-339 0 0,1 0 1 0 0,-1 0-1 0 0,1 0 0 0 0,0 0 0 0 0,1 0 0 0 0,-1 0 1 0 0,0 0-1 0 0,1 0 0 0 0,0-1 0 0 0,-1 1 1 0 0,1 0-1 0 0,0 0 0 0 0,0 0 0 0 0,1-1 1 0 0,-1 1-1 0 0,1-1 0 0 0,-1 1 0 0 0,1-1 0 0 0,0 1 1 0 0,0-1-1 0 0,0 0 0 0 0,0 0 0 0 0,0 0 1 0 0,0 0-1 0 0,1 0 0 0 0,-1-1 0 0 0,6 4 0 0 0,-2-2-29 0 0,1 0-1 0 0,0 0 0 0 0,1-1 0 0 0,-1 1 0 0 0,0-2 0 0 0,1 1 0 0 0,-1-1 0 0 0,9 1 0 0 0,-12-2-45 0 0,1-1-1 0 0,0 1 1 0 0,-1-1-1 0 0,1 0 1 0 0,-1 0 0 0 0,1 0-1 0 0,-1 0 1 0 0,0-1 0 0 0,1 0-1 0 0,-1 0 1 0 0,0 0-1 0 0,0 0 1 0 0,0-1 0 0 0,-1 0-1 0 0,1 0 1 0 0,-1 0-1 0 0,1 0 1 0 0,-1 0 0 0 0,0 0-1 0 0,0-1 1 0 0,0 0 0 0 0,-1 0-1 0 0,1 1 1 0 0,-1-2-1 0 0,0 1 1 0 0,2-5 0 0 0,-2 5-164 0 0,0-1 0 0 0,0 0 1 0 0,-1 0-1 0 0,1 0 0 0 0,-1-1 1 0 0,0 1-1 0 0,-1 0 0 0 0,1 0 1 0 0,-1-1-1 0 0,0 1 0 0 0,-1 0 1 0 0,1 0-1 0 0,-1-1 0 0 0,0 1 1 0 0,0 0-1 0 0,0 0 0 0 0,-1 0 1 0 0,0 0-1 0 0,0 0 0 0 0,0 0 1 0 0,-1 1-1 0 0,-4-8 0 0 0,-11-2-4393 0 0,9 13 1829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242 5 204 0 0,'0'0'2511'0'0,"2"-1"-2326"0"0,5-1-128 0 0,-5 1 422 0 0,7 14 5240 0 0,-66 56-5821 0 0,28-47 88 0 0,2 2 1 0 0,1 1 0 0 0,-31 37-1 0 0,4 6 41 0 0,41-57-556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233 250 628 0 0,'0'0'4190'0'0,"-27"-10"-1026"0"0,6-10-3015 0 0,0-1-1 0 0,1-1 1 0 0,2 0 0 0 0,-25-40-1 0 0,1 3-1236 0 0,2 26-4932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1397 153 548 0 0,'0'0'3029'0'0,"-10"-3"-4308"0"0,10 8 564 0 0,0-4 826 0 0,0-1 1 0 0,0 1-1 0 0,1-1 0 0 0,-1 0 0 0 0,0 1 1 0 0,0-1-1 0 0,0 1 0 0 0,0-1 0 0 0,0 1 1 0 0,0-1-1 0 0,0 1 0 0 0,0-1 0 0 0,0 0 1 0 0,0 1-1 0 0,0-1 0 0 0,0 1 0 0 0,-1-1 1 0 0,1 1-1 0 0,0-1 0 0 0,0 0 0 0 0,0 1 1 0 0,0-1-1 0 0,-1 1 0 0 0,1-1 0 0 0,0 0 1 0 0,0 1-1 0 0,-1-1 0 0 0,1 0 0 0 0,0 1 1 0 0,-1-1-1 0 0,1 0 0 0 0,0 1 0 0 0,-1-1 1 0 0,1 0-1 0 0,-1 0 0 0 0,1 0 0 0 0,0 1 1 0 0,-1-1-1 0 0,1 0 0 0 0,-1 0 0 0 0,1 0 1 0 0,-1 0-1 0 0,1 0 0 0 0,-1 0 0 0 0,1 0 1 0 0,-1 0-1 0 0,0 0-26 0 0,-21-7-545 0 0,9-5 484 0 0,0 2 1 0 0,0 0 0 0 0,-1 0-1 0 0,-1 2 1 0 0,1-1 0 0 0,-2 2-1 0 0,1 0 1 0 0,-1 1 0 0 0,0 0-1 0 0,0 2 1 0 0,0 0 0 0 0,-1 0-1 0 0,1 2 1 0 0,-23-2 0 0 0,-110 0 280 0 0,-133 0-234 0 0,38-13 1073 0 0,229 17-1018 0 0,-231-9 771 0 0,186-3-858 0 0,-6-1-566 0 0,23 13-3618 0 0,43 13-313 0 0,0-9 4200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603 657 688 0 0,'0'0'2841'0'0,"-11"-14"-3062"0"0,3 4 195 0 0,-8-12 294 0 0,-1 1 1 0 0,-1 1-1 0 0,-24-20 0 0 0,-15-27 945 0 0,28 24-456 0 0,19 26-557 0 0,-9-14-19 0 0,-1 0 0 0 0,-2 2 0 0 0,-39-42 0 0 0,-94-63-12 0 0,55 74 760 0 0,86 35-2071 0 0,14 24 969 0 0,0 1-1 0 0,-1-1 0 0 0,1 1 1 0 0,0-1-1 0 0,-1 1 1 0 0,1-1-1 0 0,0 1 0 0 0,0-1 1 0 0,-1 1-1 0 0,1-1 1 0 0,0 0-1 0 0,0 1 1 0 0,0-1-1 0 0,0 1 0 0 0,0-1 1 0 0,0 1-1 0 0,0-1 1 0 0,0 0-1 0 0,0 1 0 0 0,0-1 1 0 0,0 1-1 0 0,0-1 1 0 0,0 0-1 0 0,1 1 0 0 0,-1-1 1 0 0,0 1-1 0 0,0-1 1 0 0,1 1-1 0 0,-1-1 0 0 0,0 1 1 0 0,0-1-1 0 0,1 1 1 0 0,-1-1-1 0 0,1 1 0 0 0,-1 0 1 0 0,1-1-1 0 0,-1 1 1 0 0,0-1-1 0 0,2 1 1 0 0,3 0-88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1090 1114 596 0 0,'0'0'2887'0'0,"-7"-3"-2781"0"0,-13-9-15 0 0,1-1-1 0 0,0 0 1 0 0,1-1 0 0 0,1-1 0 0 0,0-1 0 0 0,1-1 0 0 0,0 0 0 0 0,-14-22 0 0 0,6 10-57 0 0,-1 1 0 0 0,-45-40 0 0 0,19 22-27 0 0,38 32 159 0 0,-2 0 0 0 0,1 2 0 0 0,-26-17 0 0 0,22 16 165 0 0,1-1 0 0 0,0-1 0 0 0,0-1 1 0 0,-23-29-1 0 0,21 23-156 0 0,-16-17 8 0 0,-71-59-1 0 0,9 26 547 0 0,92 68-709 0 0,0-2 1 0 0,1 1-1 0 0,-1-1 0 0 0,1 1 0 0 0,1-1 0 0 0,-1-1 0 0 0,1 1 0 0 0,0 0 1 0 0,0-1-1 0 0,-2-7 0 0 0,2 3-20 0 0,-2 1 0 0 0,1 0 1 0 0,-2 0-1 0 0,-7-13 0 0 0,-8-4-71 0 0,8 8 72 0 0,-1 0 0 0 0,-1 2 0 0 0,0-1 0 0 0,-23-17 0 0 0,32 29-13 0 0,-31-29-45 0 0,16 17 155 0 0,-8-8-1817 0 0,21 6-4133 0 0,8 16 5133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1444 0 0,'0'0'8002'0'0,"-1"6"-7583"0"0,0 0-246 0 0,1 0-1 0 0,0 1 0 0 0,0-1 0 0 0,0 0 1 0 0,1 0-1 0 0,0 0 0 0 0,0 0 0 0 0,2 7 1 0 0,19 90 265 0 0,-7-23-1419 0 0,-6-39-1504 0 0,-6-16-3328 0 0,1-24 3801 0 0,-3-1 1521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50 360 0 0,'0'0'5422'0'0,"-5"-5"-5230"0"0,-16-15 37 0 0,15 15 94 0 0,10 3-195 0 0,1-1 1 0 0,-1 1-1 0 0,0 0 1 0 0,1 0-1 0 0,-1 0 1 0 0,1 0-1 0 0,0 1 1 0 0,0 0-1 0 0,-1 0 1 0 0,1 0-1 0 0,0 1 1 0 0,0-1-1 0 0,0 1 1 0 0,9 1-1 0 0,-9-1-153 0 0,1 1 1 0 0,-1-1-1 0 0,0 1 0 0 0,1 0 0 0 0,-1 0 0 0 0,0 1 1 0 0,1-1-1 0 0,-1 1 0 0 0,0 0 0 0 0,0 1 0 0 0,-1-1 1 0 0,1 1-1 0 0,8 6 0 0 0,-11-7 16 0 0,-1 0 0 0 0,1 0 0 0 0,0 0 0 0 0,-1 1 0 0 0,1-1 0 0 0,-1 1 0 0 0,0-1 0 0 0,0 1 0 0 0,0-1 0 0 0,0 1 0 0 0,0 0 0 0 0,-1 0 1 0 0,1-1-1 0 0,-1 1 0 0 0,0 0 0 0 0,1 0 0 0 0,-1 0 0 0 0,-1-1 0 0 0,1 1 0 0 0,0 0 0 0 0,-1 0 0 0 0,1-1 0 0 0,-1 1 0 0 0,0 0 0 0 0,0-1 0 0 0,0 1 0 0 0,0 0 0 0 0,0-1 0 0 0,-1 0 0 0 0,1 1 0 0 0,-4 3 0 0 0,2-2-185 0 0,0 0 0 0 0,0-1-1 0 0,-1 1 1 0 0,0-1 0 0 0,1 0-1 0 0,-1 1 1 0 0,0-2-1 0 0,-1 1 1 0 0,-6 3 0 0 0,-25 3-5112 0 0,35-9 5009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9 1080 0 0,'0'0'5787'0'0,"-2"15"-5555"0"0,-2-3-97 0 0,2-5-7 0 0,-1 1 0 0 0,1-1 0 0 0,1 0 0 0 0,-1 1 1 0 0,1-1-1 0 0,1 1 0 0 0,-1 0 0 0 0,1-1 0 0 0,1 1 0 0 0,1 13 0 0 0,0-19-106 0 0,-1 0 0 0 0,1 0-1 0 0,-1 0 1 0 0,1-1-1 0 0,0 1 1 0 0,0 0 0 0 0,0-1-1 0 0,0 1 1 0 0,0-1-1 0 0,0 0 1 0 0,0 0-1 0 0,0 0 1 0 0,1 0 0 0 0,-1 0-1 0 0,0 0 1 0 0,1 0-1 0 0,-1-1 1 0 0,1 1 0 0 0,-1-1-1 0 0,1 0 1 0 0,3 1-1 0 0,2-1 18 0 0,0 1 0 0 0,0-1 0 0 0,0 0 0 0 0,0 0 0 0 0,13-3-1 0 0,-17 1-71 0 0,1 1-1 0 0,-1-1 1 0 0,0 0-1 0 0,0 0 1 0 0,-1 0-1 0 0,1-1 1 0 0,0 1-1 0 0,-1-1 0 0 0,1 0 1 0 0,-1 0-1 0 0,0 0 1 0 0,0-1-1 0 0,0 1 1 0 0,0-1-1 0 0,-1 0 1 0 0,1 1-1 0 0,2-9 1 0 0,-3 10 10 0 0,-1-1 0 0 0,-1 1 0 0 0,1 0 0 0 0,0-1 1 0 0,-1 1-1 0 0,1-1 0 0 0,-1 1 0 0 0,1-1 0 0 0,-1 1 1 0 0,0-1-1 0 0,0 1 0 0 0,-1-1 0 0 0,1 1 0 0 0,0-1 1 0 0,-1 1-1 0 0,0-1 0 0 0,1 1 0 0 0,-1-1 0 0 0,0 1 1 0 0,0 0-1 0 0,0 0 0 0 0,0-1 0 0 0,-1 1 0 0 0,1 0 1 0 0,-1 0-1 0 0,1 0 0 0 0,-1 0 0 0 0,0 0 1 0 0,0 1-1 0 0,0-1 0 0 0,0 1 0 0 0,-3-3 0 0 0,-2 0-95 0 0,0 1 0 0 0,1 1-1 0 0,-1-1 1 0 0,-1 1-1 0 0,1 0 1 0 0,0 0 0 0 0,-11 0-1 0 0,15 1-244 0 0,0 1-1 0 0,-1 0 1 0 0,1-1-1 0 0,0 1 1 0 0,-1 0-1 0 0,1 1 1 0 0,0-1-1 0 0,0 0 1 0 0,-1 1-1 0 0,1 0 1 0 0,0 0-1 0 0,0 0 1 0 0,0 0 0 0 0,-1 1-1 0 0,1-1 1 0 0,1 1-1 0 0,-1-1 1 0 0,-5 5-1 0 0,2 2 223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1208 0 0,'0'0'7059'0'0,"-2"12"-6886"0"0,-2 9-138 0 0,-1-1 259 0 0,1 1 1 0 0,-2 32-1 0 0,6-50-213 0 0,0-1 1 0 0,-1 1-1 0 0,2 0 1 0 0,-1-1-1 0 0,0 1 1 0 0,0-1-1 0 0,1 1 1 0 0,-1-1-1 0 0,1 1 1 0 0,0-1-1 0 0,0 1 1 0 0,0-1-1 0 0,0 1 1 0 0,0-1-1 0 0,1 0 0 0 0,-1 0 1 0 0,1 0-1 0 0,3 4 1 0 0,-1-3-98 0 0,1 0 1 0 0,-1-1-1 0 0,1 0 1 0 0,0 0-1 0 0,0 0 1 0 0,0-1-1 0 0,0 0 1 0 0,9 2-1 0 0,42 0-2734 0 0,1-11-4243 0 0,-42 8 6218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2828 0 0,'0'0'6281'0'0,"0"16"-6139"0"0,-1 5-85 0 0,0 9 88 0 0,4 54 0 0 0,7-44-964 0 0,-9-35 77 0 0,1 0-1 0 0,0 0 0 0 0,0 0 1 0 0,1 0-1 0 0,-1-1 0 0 0,1 0 1 0 0,0 1-1 0 0,0-1 0 0 0,1 0 1 0 0,3 3-1 0 0,8 3 134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2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56 1964 0 0,'0'0'5701'0'0,"-5"16"-5487"0"0,-4 3-124 0 0,6-11-19 0 0,0-1 1 0 0,0 1-1 0 0,0 0 1 0 0,1-1 0 0 0,0 1-1 0 0,0 0 1 0 0,0 14-1 0 0,1-19-52 0 0,1 0 0 0 0,0 1 0 0 0,0-1-1 0 0,0 0 1 0 0,0 0 0 0 0,0 1 0 0 0,1-1-1 0 0,0 0 1 0 0,-1 0 0 0 0,1 0 0 0 0,0 0-1 0 0,0 0 1 0 0,1 0 0 0 0,-1 0 0 0 0,1 0-1 0 0,-1 0 1 0 0,1-1 0 0 0,0 1 0 0 0,0 0-1 0 0,0-1 1 0 0,0 0 0 0 0,1 1-1 0 0,-1-1 1 0 0,1 0 0 0 0,-1 0 0 0 0,1-1-1 0 0,0 1 1 0 0,-1 0 0 0 0,1-1 0 0 0,0 0-1 0 0,0 1 1 0 0,0-1 0 0 0,0 0 0 0 0,1-1-1 0 0,-1 1 1 0 0,0 0 0 0 0,0-1 0 0 0,0 0-1 0 0,1 0 1 0 0,-1 0 0 0 0,0 0 0 0 0,0 0-1 0 0,1-1 1 0 0,-1 0 0 0 0,0 1-1 0 0,5-3 1 0 0,-1 0-98 0 0,-1 0 0 0 0,0 0 0 0 0,-1-1-1 0 0,1 0 1 0 0,0 0 0 0 0,-1 0 0 0 0,0 0 0 0 0,0-1-1 0 0,0 0 1 0 0,-1 0 0 0 0,7-10 0 0 0,-4 4-24 0 0,0 0-1 0 0,-1 0 1 0 0,0-1 0 0 0,-1 1-1 0 0,5-17 1 0 0,-9 26 1022 0 0,-1 7-857 0 0,0 1 0 0 0,1-1 0 0 0,-1 1 0 0 0,1-1 0 0 0,0 0 0 0 0,1 1 0 0 0,-1-1 0 0 0,1 0 0 0 0,0 0 0 0 0,0 0 0 0 0,1 0 0 0 0,-1 0 0 0 0,1-1-1 0 0,0 1 1 0 0,1-1 0 0 0,-1 0 0 0 0,1 0 0 0 0,-1 0 0 0 0,1 0 0 0 0,7 5 0 0 0,-4-5 15 0 0,0 0 1 0 0,-1 0-1 0 0,1-1 0 0 0,1 0 1 0 0,-1 0-1 0 0,0-1 1 0 0,1 0-1 0 0,0 0 0 0 0,-1-1 1 0 0,1 0-1 0 0,0 0 0 0 0,-1-1 1 0 0,11 0-1 0 0,-11-1-35 0 0,1 1 0 0 0,0-1-1 0 0,-1-1 1 0 0,1 1 0 0 0,-1-2-1 0 0,1 1 1 0 0,-1-1 0 0 0,0 0 0 0 0,0 0-1 0 0,0-1 1 0 0,-1 1 0 0 0,1-2 0 0 0,6-5-1 0 0,-9 7-50 0 0,-1-1 0 0 0,1 1 0 0 0,-1-1 0 0 0,0 0 1 0 0,0 0-1 0 0,0 0 0 0 0,-1-1 0 0 0,0 1 0 0 0,1-1 0 0 0,-1 1 0 0 0,-1-1 0 0 0,1 0 0 0 0,-1 1 0 0 0,0-1 0 0 0,0 0 0 0 0,0 0 0 0 0,-1 0 0 0 0,0 0 0 0 0,0 0 0 0 0,0 0 0 0 0,-1-8 0 0 0,-1 9 14 0 0,1-1 0 0 0,-1 1-1 0 0,1-1 1 0 0,-1 1 0 0 0,-1 0-1 0 0,1-1 1 0 0,-1 1 0 0 0,1 0-1 0 0,-1 1 1 0 0,0-1 0 0 0,-1 0-1 0 0,1 1 1 0 0,-1 0 0 0 0,1 0-1 0 0,-1 0 1 0 0,0 0-1 0 0,0 0 1 0 0,0 1 0 0 0,-1 0-1 0 0,1 0 1 0 0,0 0 0 0 0,-1 0-1 0 0,1 1 1 0 0,-1 0 0 0 0,-7-2-1 0 0,-3 0-103 0 0,0 1 1 0 0,0 0-1 0 0,1 0 0 0 0,-1 2 0 0 0,-1 0 0 0 0,2 0 0 0 0,-18 4 0 0 0,23-3-420 0 0,1 2-1 0 0,-1-1 0 0 0,1 1 1 0 0,0 1-1 0 0,0-1 0 0 0,0 1 1 0 0,0 1-1 0 0,-13 9 0 0 0,3 5-3531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0 358 1584 0 0,'0'0'7403'0'0,"6"-16"-7175"0"0,0 0-110 0 0,-1 0 0 0 0,-1 0 1 0 0,0 0-1 0 0,-1-1 0 0 0,-1 1 0 0 0,0-1 1 0 0,-2-31-1 0 0,-9 1 96 0 0,-2-16 327 0 0,38 84 511 0 0,-1 7-1130 0 0,133 131 1039 0 0,-159-159-1007 0 0,1 0 1 0 0,-1-1 0 0 0,1 0-1 0 0,-1 1 1 0 0,1-1 0 0 0,-1 1-1 0 0,0-1 1 0 0,1 0 0 0 0,-1 1 0 0 0,1-1-1 0 0,-1 0 1 0 0,0 1 0 0 0,0-1-1 0 0,1 0 1 0 0,-1 1 0 0 0,0-1 0 0 0,0 0-1 0 0,0 0 1 0 0,0 1 0 0 0,0-1-1 0 0,0 0 1 0 0,0 0 0 0 0,0 1 0 0 0,0-1-1 0 0,0 0 1 0 0,-1-1 0 0 0,2-29-22 0 0,-1 30 38 0 0,-4-56 68 0 0,0-32-273 0 0,5 83-192 0 0,-1 0 1 0 0,1 1-1 0 0,0-1 1 0 0,0 0 0 0 0,1 0-1 0 0,4-9 1 0 0,-5 13 9 0 0,0-1-1 0 0,0 1 1 0 0,1 0 0 0 0,-1 0 0 0 0,1 0 0 0 0,-1 0 0 0 0,1 0-1 0 0,0 1 1 0 0,0-1 0 0 0,3-2 0 0 0,7-2-2733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18 560 0 0,'0'0'5694'0'0,"-3"9"-5313"0"0,-2 3-254 0 0,3-9-69 0 0,0 1 0 0 0,0 0 0 0 0,1 0 0 0 0,-1 0 0 0 0,1 0 0 0 0,0 0 0 0 0,0 0 0 0 0,1 0 0 0 0,-1 0 1 0 0,1 8-1 0 0,0-12-41 0 0,1 1 1 0 0,-1 0 0 0 0,1 0 0 0 0,-1 0-1 0 0,0 0 1 0 0,1-1 0 0 0,0 1 0 0 0,-1 0-1 0 0,1-1 1 0 0,-1 1 0 0 0,1 0 0 0 0,0-1-1 0 0,-1 1 1 0 0,1-1 0 0 0,0 1-1 0 0,0-1 1 0 0,-1 1 0 0 0,1-1 0 0 0,0 1-1 0 0,0-1 1 0 0,0 0 0 0 0,0 1 0 0 0,0-1-1 0 0,0 0 1 0 0,-1 0 0 0 0,1 0 0 0 0,0 0-1 0 0,0 0 1 0 0,0 0 0 0 0,0 0 0 0 0,0 0-1 0 0,0 0 1 0 0,0 0 0 0 0,0 0-1 0 0,-1-1 1 0 0,1 1 0 0 0,0 0 0 0 0,1-1-1 0 0,2 0-51 0 0,1 0-1 0 0,-1 0 0 0 0,0 0 1 0 0,0 0-1 0 0,0-1 0 0 0,0 1 0 0 0,5-4 1 0 0,-6 3 11 0 0,-1 0 1 0 0,0-1 0 0 0,0 1-1 0 0,0 0 1 0 0,0-1-1 0 0,0 1 1 0 0,0-1 0 0 0,-1 0-1 0 0,0 0 1 0 0,1 0 0 0 0,-1 1-1 0 0,0-1 1 0 0,0 0-1 0 0,0 0 1 0 0,-1-1 0 0 0,1 1-1 0 0,-1-5 1 0 0,0 7-60 0 0,0-1 1 0 0,0 1-1 0 0,0-1 0 0 0,0 1 1 0 0,-1-1-1 0 0,1 1 0 0 0,-1-1 1 0 0,1 1-1 0 0,-1 0 0 0 0,1-1 1 0 0,-1 1-1 0 0,0 0 0 0 0,0-1 0 0 0,0 1 1 0 0,0 0-1 0 0,0 0 0 0 0,0 0 1 0 0,0 0-1 0 0,0 0 0 0 0,0 0 1 0 0,0 0-1 0 0,-1 0 0 0 0,1 0 1 0 0,0 0-1 0 0,-1 1 0 0 0,1-1 1 0 0,0 0-1 0 0,-1 1 0 0 0,1-1 1 0 0,-1 1-1 0 0,1 0 0 0 0,-1-1 1 0 0,1 1-1 0 0,-1 0 0 0 0,1 0 1 0 0,-1 0-1 0 0,1 0 0 0 0,-3 1 1 0 0,-5 3-3609 0 0,8 0 3154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68 1500 0 0,'0'0'6510'0'0,"-4"8"-6471"0"0,-3 10 36 0 0,1 0-1 0 0,1 0 1 0 0,0 1-1 0 0,1-1 1 0 0,1 1-1 0 0,0 20 1 0 0,3-30-47 0 0,1 0 1 0 0,0 0-1 0 0,0-1 1 0 0,1 1-1 0 0,0 0 1 0 0,1-1-1 0 0,0 0 1 0 0,0 1-1 0 0,1-1 1 0 0,0-1-1 0 0,9 14 1 0 0,-13-20-55 0 0,1 0 0 0 0,-1 0 1 0 0,1 0-1 0 0,0 0 1 0 0,0 0-1 0 0,-1 0 1 0 0,1 0-1 0 0,0 0 0 0 0,0 0 1 0 0,0 0-1 0 0,0 0 1 0 0,0-1-1 0 0,0 1 0 0 0,0 0 1 0 0,0-1-1 0 0,1 1 1 0 0,-1-1-1 0 0,0 1 0 0 0,0-1 1 0 0,0 0-1 0 0,1 1 1 0 0,-1-1-1 0 0,0 0 1 0 0,0 0-1 0 0,1 0 0 0 0,-1 0 1 0 0,0 0-1 0 0,0 0 1 0 0,1 0-1 0 0,-1 0 0 0 0,0-1 1 0 0,0 1-1 0 0,1 0 1 0 0,-1-1-1 0 0,0 1 0 0 0,2-2 1 0 0,-1 1-41 0 0,0-1 0 0 0,1 1 0 0 0,-1-1 0 0 0,0 0 0 0 0,0 0 0 0 0,0 0 1 0 0,-1 0-1 0 0,1 0 0 0 0,0 0 0 0 0,-1 0 0 0 0,0-1 0 0 0,1 1 0 0 0,-1-1 0 0 0,0 1 0 0 0,0-1 0 0 0,1-2 0 0 0,0-6-126 0 0,1-1 0 0 0,-1 1-1 0 0,-1-1 1 0 0,0-15-1 0 0,-1 27 209 0 0,0 0-1 0 0,0 0 1 0 0,0-1 0 0 0,0 1-1 0 0,0 0 1 0 0,0 0-1 0 0,0-1 1 0 0,0 1-1 0 0,0 0 1 0 0,0 0 0 0 0,-1-1-1 0 0,1 1 1 0 0,0 0-1 0 0,0 0 1 0 0,0 0-1 0 0,0-1 1 0 0,-1 1 0 0 0,1 0-1 0 0,0 0 1 0 0,0 0-1 0 0,-1 0 1 0 0,1-1 0 0 0,0 1-1 0 0,0 0 1 0 0,0 0-1 0 0,-1 0 1 0 0,1 0-1 0 0,0 0 1 0 0,-1 0 0 0 0,1 0-1 0 0,0 0 1 0 0,0 0-1 0 0,-1 0 1 0 0,1 0-1 0 0,0 0 1 0 0,0 0 0 0 0,-1 0-1 0 0,1 0 1 0 0,0 0-1 0 0,0 0 1 0 0,-1 0-1 0 0,1 0 1 0 0,0 0 0 0 0,0 0-1 0 0,-1 0 1 0 0,1 1-1 0 0,-1-1 1 0 0,-11 9 1124 0 0,11-6-1126 0 0,1-1-1 0 0,-1 1 1 0 0,0-1-1 0 0,1 1 1 0 0,0-1-1 0 0,-1 1 1 0 0,1-1-1 0 0,0 1 1 0 0,0-1-1 0 0,1 1 1 0 0,-1-1-1 0 0,0 1 0 0 0,1-1 1 0 0,0 1-1 0 0,-1-1 1 0 0,1 1-1 0 0,0-1 1 0 0,0 0-1 0 0,0 1 1 0 0,1-1-1 0 0,-1 0 1 0 0,1 0-1 0 0,-1 0 1 0 0,1 0-1 0 0,-1 0 1 0 0,1 0-1 0 0,0-1 1 0 0,0 1-1 0 0,0 0 0 0 0,0-1 1 0 0,0 0-1 0 0,0 1 1 0 0,1-1-1 0 0,-1 0 1 0 0,0 0-1 0 0,1 0 1 0 0,-1 0-1 0 0,1-1 1 0 0,-1 1-1 0 0,1-1 1 0 0,4 1-1 0 0,-4 0-43 0 0,0 0 1 0 0,0-1-1 0 0,0 1 0 0 0,0-1 0 0 0,0 0 1 0 0,0 0-1 0 0,0 0 0 0 0,0 0 0 0 0,0 0 1 0 0,0-1-1 0 0,0 1 0 0 0,1-1 0 0 0,-1 0 1 0 0,-1 0-1 0 0,1 0 0 0 0,0 0 0 0 0,0-1 1 0 0,0 1-1 0 0,-1-1 0 0 0,1 1 0 0 0,0-1 1 0 0,-1 0-1 0 0,0 0 0 0 0,1 0 0 0 0,-1-1 1 0 0,0 1-1 0 0,0 0 0 0 0,0-1 0 0 0,-1 1 1 0 0,1-1-1 0 0,-1 0 0 0 0,1 0 0 0 0,-1 1 1 0 0,0-1-1 0 0,2-5 0 0 0,-2-2-15 0 0,1 0-1 0 0,-1 1 1 0 0,-1-1 0 0 0,0 0 0 0 0,0 0-1 0 0,-3-16 1 0 0,2 23 64 0 0,1 1 0 0 0,-1-1 0 0 0,0 1 1 0 0,1 0-1 0 0,-1-1 0 0 0,0 1 0 0 0,0 0 0 0 0,0 0 1 0 0,-1 0-1 0 0,1-1 0 0 0,0 1 0 0 0,-1 1 0 0 0,0-1 0 0 0,1 0 1 0 0,-1 0-1 0 0,0 0 0 0 0,0 1 0 0 0,0-1 0 0 0,0 1 1 0 0,0 0-1 0 0,0 0 0 0 0,0-1 0 0 0,-1 1 0 0 0,1 0 1 0 0,0 1-1 0 0,-1-1 0 0 0,1 0 0 0 0,0 1 0 0 0,-1-1 0 0 0,1 1 1 0 0,-1 0-1 0 0,-2 0 0 0 0,4 0 8 0 0,0 1 1 0 0,0-1-1 0 0,0 1 1 0 0,0-1-1 0 0,0 1 1 0 0,-1 0-1 0 0,2-1 0 0 0,-1 1 1 0 0,0 0-1 0 0,0 0 1 0 0,0-1-1 0 0,0 1 1 0 0,0 0-1 0 0,1 0 0 0 0,-1 0 1 0 0,0 0-1 0 0,1 0 1 0 0,-1 0-1 0 0,1 0 1 0 0,-1 1-1 0 0,1-1 0 0 0,-1 0 1 0 0,1 0-1 0 0,0 0 1 0 0,0 0-1 0 0,0 1 0 0 0,-1-1 1 0 0,1 0-1 0 0,1 2 1 0 0,-3 45 53 0 0,2-40-22 0 0,0-4-54 0 0,0 0 1 0 0,1 0 0 0 0,-1 1-1 0 0,1-1 1 0 0,0 0-1 0 0,0 0 1 0 0,0 0 0 0 0,1 0-1 0 0,0 0 1 0 0,-1 0 0 0 0,1 0-1 0 0,1-1 1 0 0,-1 1-1 0 0,1-1 1 0 0,-1 1 0 0 0,1-1-1 0 0,0 0 1 0 0,0 0-1 0 0,0 0 1 0 0,0 0 0 0 0,1-1-1 0 0,-1 1 1 0 0,1-1 0 0 0,0 0-1 0 0,0 0 1 0 0,-1 0-1 0 0,1-1 1 0 0,6 3 0 0 0,-5-3-33 0 0,0 0 0 0 0,0 0 0 0 0,-1 0 0 0 0,1-1 0 0 0,0 1 0 0 0,0-1 0 0 0,0 0 0 0 0,0-1 0 0 0,0 1 0 0 0,-1-1 1 0 0,1 0-1 0 0,0 0 0 0 0,0 0 0 0 0,-1-1 0 0 0,1 0 0 0 0,-1 0 0 0 0,1 0 0 0 0,-1 0 0 0 0,0-1 0 0 0,0 1 0 0 0,0-1 0 0 0,0 0 1 0 0,0 0-1 0 0,4-6 0 0 0,-1-1 0 0 0,-1-1 0 0 0,0 1 0 0 0,0-1 0 0 0,-1-1 0 0 0,0 1 0 0 0,-1-1 0 0 0,-1 1 0 0 0,0-1-1 0 0,0 0 1 0 0,-1-1 0 0 0,-1 1 0 0 0,0 0 0 0 0,0 0 0 0 0,-2-1 0 0 0,1 1 0 0 0,-5-21 0 0 0,5 30 42 0 0,0 0 0 0 0,-1-1 0 0 0,1 1 0 0 0,-1 0 0 0 0,0 0-1 0 0,0 1 1 0 0,0-1 0 0 0,0 0 0 0 0,0 0 0 0 0,-1 0 0 0 0,1 1 0 0 0,-1-1-1 0 0,0 1 1 0 0,0-1 0 0 0,0 1 0 0 0,0 0 0 0 0,0-1 0 0 0,0 1 0 0 0,-1 0-1 0 0,1 1 1 0 0,-1-1 0 0 0,1 0 0 0 0,-1 1 0 0 0,0-1 0 0 0,0 1 0 0 0,1 0-1 0 0,-1 0 1 0 0,0 0 0 0 0,0 0 0 0 0,0 0 0 0 0,0 1 0 0 0,0 0 0 0 0,0-1-1 0 0,-4 1 1 0 0,5 1 17 0 0,1 0 0 0 0,-1 0 0 0 0,1 0-1 0 0,-1 0 1 0 0,1 0 0 0 0,0 0-1 0 0,0 1 1 0 0,0-1 0 0 0,0 0 0 0 0,0 1-1 0 0,0-1 1 0 0,0 1 0 0 0,0-1 0 0 0,0 1-1 0 0,1-1 1 0 0,-1 1 0 0 0,0 0-1 0 0,0 1 1 0 0,-9 34 137 0 0,8-23-143 0 0,1 0 0 0 0,1 0 0 0 0,0 0 0 0 0,1 0 0 0 0,0 0 0 0 0,2 0 0 0 0,-1 0 0 0 0,2-1 0 0 0,4 15 0 0 0,-6-22-15 0 0,1 1 0 0 0,-1-1 0 0 0,1 0-1 0 0,0-1 1 0 0,0 1 0 0 0,0 0-1 0 0,1-1 1 0 0,0 0 0 0 0,0 0 0 0 0,0 0-1 0 0,1 0 1 0 0,0-1 0 0 0,0 1 0 0 0,0-1-1 0 0,0-1 1 0 0,0 1 0 0 0,1-1-1 0 0,0 0 1 0 0,0 0 0 0 0,0 0 0 0 0,10 2-1 0 0,-13-5-77 0 0,0 1-1 0 0,0-1 0 0 0,0-1 0 0 0,0 1 0 0 0,0 0 1 0 0,0-1-1 0 0,0 0 0 0 0,0 1 0 0 0,0-1 1 0 0,0 0-1 0 0,0-1 0 0 0,-1 1 0 0 0,1 0 1 0 0,0-1-1 0 0,-1 0 0 0 0,1 1 0 0 0,-1-1 0 0 0,0 0 1 0 0,1 0-1 0 0,-1-1 0 0 0,0 1 0 0 0,0 0 1 0 0,0-1-1 0 0,-1 1 0 0 0,1-1 0 0 0,0 1 0 0 0,-1-1 1 0 0,0 0-1 0 0,0 0 0 0 0,0 0 0 0 0,0 1 1 0 0,0-1-1 0 0,0 0 0 0 0,-1 0 0 0 0,1 0 1 0 0,-1-1-1 0 0,0 1 0 0 0,0 0 0 0 0,0 0 0 0 0,-1 0 1 0 0,1 0-1 0 0,-1 0 0 0 0,-1-5 0 0 0,1 6-46 0 0,-1-1-1 0 0,1 0 0 0 0,-1 1 1 0 0,0-1-1 0 0,0 1 1 0 0,0-1-1 0 0,0 1 0 0 0,-1 0 1 0 0,1 0-1 0 0,0 0 0 0 0,-1 0 1 0 0,0 1-1 0 0,1-1 1 0 0,-1 0-1 0 0,0 1 0 0 0,0 0 1 0 0,0 0-1 0 0,0 0 1 0 0,0 0-1 0 0,0 0 0 0 0,0 1 1 0 0,0-1-1 0 0,0 1 0 0 0,0 0 1 0 0,0 0-1 0 0,-1 0 1 0 0,1 0-1 0 0,0 0 0 0 0,-6 2 1 0 0,8 0 225 0 0,-1-1 1 0 0,0 0 0 0 0,1 1-1 0 0,0-1 1 0 0,-1 1-1 0 0,1-1 1 0 0,0 1 0 0 0,0 0-1 0 0,0-1 1 0 0,0 1 0 0 0,0 0-1 0 0,0 0 1 0 0,0 0 0 0 0,1 0-1 0 0,-1 0 1 0 0,1 0-1 0 0,-1 0 1 0 0,1 0 0 0 0,0 0-1 0 0,0 0 1 0 0,0 0 0 0 0,0 0-1 0 0,0 0 1 0 0,0 0-1 0 0,1 2 1 0 0,-1 3 123 0 0,1 0-1 0 0,0 0 1 0 0,1-1-1 0 0,-1 1 1 0 0,1-1-1 0 0,5 11 1 0 0,-4-11-230 0 0,1 1 1 0 0,0-2 0 0 0,0 1 0 0 0,1 0 0 0 0,0-1-1 0 0,0 0 1 0 0,0 0 0 0 0,0 0 0 0 0,1-1 0 0 0,0 0 0 0 0,0 0-1 0 0,0 0 1 0 0,0-1 0 0 0,0 0 0 0 0,1 0 0 0 0,0 0-1 0 0,12 2 1 0 0,-14-4-442 0 0,1 0-1 0 0,-1-1 0 0 0,1 1 1 0 0,-1-1-1 0 0,1 0 1 0 0,-1-1-1 0 0,1 0 1 0 0,0 0-1 0 0,-1 0 1 0 0,0 0-1 0 0,1-1 0 0 0,-1 0 1 0 0,0 0-1 0 0,0 0 1 0 0,6-4-1 0 0,10-6-168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1 261 692 0 0,'0'0'6130'0'0,"0"-16"-5916"0"0,-1 3-172 0 0,1-26 240 0 0,7-58 0 0 0,-6 91-231 0 0,0 0-1 0 0,1 0 1 0 0,-1 1-1 0 0,1-1 1 0 0,1 0-1 0 0,-1 1 1 0 0,1 0-1 0 0,0 0 1 0 0,0 0 0 0 0,1 0-1 0 0,4-6 1 0 0,-6 9-14 0 0,0 0 1 0 0,1 0 0 0 0,-1 0 0 0 0,0 0 0 0 0,1 0-1 0 0,0 0 1 0 0,-1 1 0 0 0,1-1 0 0 0,0 1-1 0 0,0 0 1 0 0,0 0 0 0 0,0 0 0 0 0,0 0 0 0 0,0 0-1 0 0,0 1 1 0 0,0-1 0 0 0,0 1 0 0 0,0 0-1 0 0,0 0 1 0 0,0 0 0 0 0,0 0 0 0 0,0 0 0 0 0,6 2-1 0 0,-7-1-48 0 0,0 0 0 0 0,-1 0 0 0 0,1 1 0 0 0,0-1 0 0 0,0 0 0 0 0,-1 1 0 0 0,1-1-1 0 0,-1 1 1 0 0,0-1 0 0 0,1 1 0 0 0,-1 0 0 0 0,0-1 0 0 0,0 1 0 0 0,0 0 0 0 0,0 0 0 0 0,0 0-1 0 0,0 0 1 0 0,-1 0 0 0 0,1 0 0 0 0,-1 0 0 0 0,1 0 0 0 0,-1 0 0 0 0,0 0 0 0 0,0 0 0 0 0,0 3-1 0 0,1-3-12 0 0,-1 0-1 0 0,0 0 0 0 0,0 0 0 0 0,0 0 0 0 0,0 0 1 0 0,0 1-1 0 0,-1-1 0 0 0,1 0 0 0 0,-1 0 1 0 0,1 0-1 0 0,-1 0 0 0 0,0 0 0 0 0,0 0 0 0 0,0 0 1 0 0,0 0-1 0 0,0-1 0 0 0,0 1 0 0 0,0 0 0 0 0,0 0 1 0 0,-1-1-1 0 0,1 1 0 0 0,-1-1 0 0 0,1 1 1 0 0,-1-1-1 0 0,-3 2 0 0 0,-2 0-118 0 0,-1-1-1 0 0,0 0 1 0 0,1 0-1 0 0,-1-1 1 0 0,0 1-1 0 0,0-2 1 0 0,-11 1-1 0 0,18-1-93 0 0,1 0 251 0 0,0-1 0 0 0,0 1 0 0 0,0 0 0 0 0,0 0 1 0 0,0 0-1 0 0,0 0 0 0 0,0 0 0 0 0,0 0 0 0 0,0-1 0 0 0,0 1 1 0 0,0 0-1 0 0,0 0 0 0 0,0 0 0 0 0,0 0 0 0 0,0 0 1 0 0,0 0-1 0 0,0-1 0 0 0,0 1 0 0 0,0 0 0 0 0,0 0 0 0 0,0 0 1 0 0,0 0-1 0 0,0 0 0 0 0,0 0 0 0 0,0 0 0 0 0,0 0 1 0 0,0-1-1 0 0,1 1 0 0 0,-1 0 0 0 0,0 0 0 0 0,0 0 0 0 0,0 0 1 0 0,0 0-1 0 0,0 0 0 0 0,0 0 0 0 0,0 0 0 0 0,0 0 1 0 0,1 0-1 0 0,-1 0 0 0 0,0 0 0 0 0,0 0 0 0 0,0 0 0 0 0,0 0 1 0 0,0 0-1 0 0,0 0 0 0 0,1 0 0 0 0,-1 0 0 0 0,0 0 1 0 0,0 0-1 0 0,0 0 0 0 0,0 0 0 0 0,0 0 0 0 0,0 0 0 0 0,1 0 1 0 0,-1 0-1 0 0,0 0 0 0 0,0 0 0 0 0,0 0 0 0 0,0 0 1 0 0,0 0-1 0 0,0 0 0 0 0,0 0 0 0 0,0 0 0 0 0,1 0 0 0 0,-1 0 1 0 0,0 1-1 0 0,0-1 0 0 0,0 0 0 0 0,15 10 430 0 0,13 21 105 0 0,-17-8 168 0 0,26 39 1 0 0,-27-46-467 0 0,-9-15-310 0 0,-1 0 1 0 0,1 0-1 0 0,-1 0 0 0 0,1-1 1 0 0,-1 1-1 0 0,1 0 0 0 0,0 0 1 0 0,-1-1-1 0 0,1 1 1 0 0,0-1-1 0 0,0 1 0 0 0,0 0 1 0 0,-1-1-1 0 0,1 0 0 0 0,0 1 1 0 0,0-1-1 0 0,0 1 0 0 0,0-1 1 0 0,0 0-1 0 0,0 0 0 0 0,0 1 1 0 0,0-1-1 0 0,-1 0 0 0 0,1 0 1 0 0,0 0-1 0 0,0 0 0 0 0,0 0 1 0 0,0 0-1 0 0,0-1 1 0 0,0 1-1 0 0,0 0 0 0 0,0 0 1 0 0,0-1-1 0 0,0 1 0 0 0,0 0 1 0 0,0-1-1 0 0,-1 1 0 0 0,2-1 1 0 0,32-29-6557 0 0,-26 22 5439 0 0,2-1 761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1392 0 0,'0'0'5236'0'0,"-16"5"-4961"0"0,-49 15-14 0 0,62-19-215 0 0,0 0 0 0 0,1 0 0 0 0,-1 0 0 0 0,0 0 0 0 0,1 0 0 0 0,-1 1 0 0 0,1-1 0 0 0,0 1 0 0 0,-1-1 0 0 0,1 1 0 0 0,0 0 0 0 0,0 0 0 0 0,0 0-1 0 0,0 0 1 0 0,1 1 0 0 0,-1-1 0 0 0,0 0 0 0 0,1 1 0 0 0,-1-1 0 0 0,1 1 0 0 0,0-1 0 0 0,0 1 0 0 0,0 0 0 0 0,0-1 0 0 0,1 1 0 0 0,-1 0 0 0 0,1 0 0 0 0,0 0 0 0 0,-1-1 0 0 0,1 1 0 0 0,1 5 0 0 0,-1-3-80 0 0,1 0 1 0 0,0-1-1 0 0,0 1 1 0 0,1 0-1 0 0,-1-1 1 0 0,1 1-1 0 0,0-1 1 0 0,0 1-1 0 0,1-1 1 0 0,-1 0-1 0 0,1 0 1 0 0,0 0-1 0 0,0 0 1 0 0,7 6-1 0 0,-4-5-528 0 0,0-1-1 0 0,1 0 1 0 0,0-1-1 0 0,0 0 1 0 0,0 0-1 0 0,0 0 1 0 0,0-1-1 0 0,0 0 1 0 0,1 0-1 0 0,-1-1 1 0 0,1 0-1 0 0,-1 0 1 0 0,14-1 0 0 0,-1 0 305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13 1904 0 0,'0'0'5297'0'0,"-17"0"-5091"0"0,1 0-177 0 0,-8 1-41 0 0,0 0 0 0 0,0-2 0 0 0,-45-8 0 0 0,56 6-913 0 0,5 2-1128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14 708 0 0,'0'0'8829'0'0,"-2"17"-8483"0"0,-7 110 145 0 0,15-105-137 0 0,-4-21-577 0 0,-1 0-1 0 0,0 0 1 0 0,0 0 0 0 0,1 1 0 0 0,-1-1-1 0 0,0-1 1 0 0,1 1 0 0 0,-1 0-1 0 0,1 0 1 0 0,0 0 0 0 0,-1-1 0 0 0,1 1-1 0 0,-1-1 1 0 0,1 1 0 0 0,0-1-1 0 0,2 0 1 0 0,1 1-388 0 0,-1-1 0 0 0,1 0 1 0 0,0-1-1 0 0,0 1 0 0 0,0-1 0 0 0,0 0 0 0 0,-1 0 0 0 0,1-1 1 0 0,0 1-1 0 0,4-3 0 0 0,6-4 399 0 0</inkml:trace>
  <inkml:trace contextRef="#ctx0" brushRef="#br0" timeOffset="1">245 2 312 0 0,'0'0'6915'0'0,"-17"0"-6401"0"0,-142 0-54 0 0,143-1 705 0 0,-30 0-5439 0 0,40 3 1240 0 0,28 3 1043 0 0,-7-2 1925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56 964 0 0,'0'0'6455'0'0,"6"10"-5778"0"0,1-1-509 0 0,-4-6-102 0 0,0 1 1 0 0,0-1-1 0 0,-1 1 0 0 0,1 0 1 0 0,-1 0-1 0 0,0 0 0 0 0,0 0 1 0 0,0 1-1 0 0,0-1 0 0 0,-1 1 1 0 0,0-1-1 0 0,0 1 0 0 0,1 8 1 0 0,-2 5 49 0 0,0 0 0 0 0,1 0 0 0 0,1 0 1 0 0,1 0-1 0 0,8 31 0 0 0,-10-48-400 0 0,0 0 0 0 0,0 0 0 0 0,1 1 0 0 0,-1-1 0 0 0,0 0 0 0 0,1 0 0 0 0,-1 0 0 0 0,0 0-1 0 0,1-1 1 0 0,-1 1 0 0 0,1 0 0 0 0,-1-1 0 0 0,1 1 0 0 0,0-1 0 0 0,-1 1 0 0 0,1-1 0 0 0,0 0 0 0 0,-1 1 0 0 0,1-1 0 0 0,0 0 0 0 0,-1 0 0 0 0,1 0 0 0 0,0-1 0 0 0,-1 1-1 0 0,1 0 1 0 0,0 0 0 0 0,-1-1 0 0 0,1 1 0 0 0,-1-1 0 0 0,1 0 0 0 0,-1 0 0 0 0,3-1 0 0 0,7-6-200 0 0</inkml:trace>
  <inkml:trace contextRef="#ctx0" brushRef="#br0" timeOffset="1">318 1 992 0 0,'0'0'6694'0'0,"-18"-1"-6251"0"0,-144 2 180 0 0,65-1-727 0 0,56 0-3956 0 0,63 0-376 0 0,-7 0 4285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1684 0 0,'0'0'5536'0'0,"-11"2"-5335"0"0,3-1-218 0 0,-1-1 123 0 0,-1 1 0 0 0,0 1-1 0 0,1-1 1 0 0,-1 2 0 0 0,1-1 0 0 0,0 1 0 0 0,0 1-1 0 0,0 0 1 0 0,-11 6 0 0 0,16-6-23 0 0,0-1 0 0 0,0 1 1 0 0,1 0-1 0 0,-1 0 0 0 0,1 0 0 0 0,0 0 1 0 0,0 0-1 0 0,1 1 0 0 0,-1 0 0 0 0,1-1 0 0 0,0 1 1 0 0,0 0-1 0 0,1 0 0 0 0,-1 0 0 0 0,1 0 0 0 0,0 0 1 0 0,0 0-1 0 0,1 1 0 0 0,0-1 0 0 0,0 0 1 0 0,0 0-1 0 0,0 0 0 0 0,1 1 0 0 0,0-1 0 0 0,0 0 1 0 0,0 0-1 0 0,4 9 0 0 0,-3-10-192 0 0,1 0-1 0 0,-1 0 1 0 0,1 0-1 0 0,0 0 1 0 0,-1-1-1 0 0,1 1 1 0 0,1-1-1 0 0,-1 0 1 0 0,1 0-1 0 0,-1 0 1 0 0,1-1-1 0 0,0 1 1 0 0,0-1-1 0 0,0 0 1 0 0,0 0-1 0 0,0 0 1 0 0,0 0-1 0 0,1-1 1 0 0,7 2-1 0 0,1 0-1291 0 0,0-2-1 0 0,1 1 0 0 0,-1-1 1 0 0,0-1-1 0 0,25-2 0 0 0,-18-2 1211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34 1620 0 0,'0'0'5044'0'0,"-106"-8"-4668"0"0,90 8-256 0 0,-5-5-96 0 0,5 5 40 0 0,-6-4-128 0 0,6 0 0 0 0,6 4-156 0 0,-6-4-876 0 0,11 0-660 0 0,-6-1-1272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 1 1020 0 0,'0'0'6746'0'0,"0"51"-2412"0"0,-8 44-3564 0 0,2-38-3076 0 0,5-19-5043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7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15 2520 0 0,'0'0'6481'0'0,"-12"-2"-6236"0"0,3 0-221 0 0,-9-2 138 0 0,-1 1 0 0 0,0 1 1 0 0,0 0-1 0 0,-21 2 1 0 0,36 1-134 0 0,1 0 1 0 0,0 0 0 0 0,0 0 0 0 0,-1 1-1 0 0,1-1 1 0 0,0 1 0 0 0,1 0-1 0 0,-1 0 1 0 0,0 0 0 0 0,0 0 0 0 0,1 0-1 0 0,-1 1 1 0 0,1-1 0 0 0,0 1 0 0 0,0-1-1 0 0,0 1 1 0 0,0 0 0 0 0,0 0 0 0 0,0 0-1 0 0,1 0 1 0 0,-1 0 0 0 0,1 0 0 0 0,-1 5-1 0 0,-4 10 194 0 0,1 0-1 0 0,-6 34 0 0 0,11-49-219 0 0,-2 6-54 0 0,0 0 1 0 0,1 0-1 0 0,1 0 0 0 0,0 1 1 0 0,0-1-1 0 0,0 0 1 0 0,1 0-1 0 0,1 0 0 0 0,3 13 1 0 0,-4-18 9 0 0,1 0 0 0 0,0 0 1 0 0,0-1-1 0 0,0 1 0 0 0,1 0 0 0 0,-1-1 1 0 0,1 0-1 0 0,0 0 0 0 0,0 0 1 0 0,0 0-1 0 0,0 0 0 0 0,0 0 0 0 0,1-1 1 0 0,-1 1-1 0 0,1-1 0 0 0,0 0 1 0 0,-1 0-1 0 0,1-1 0 0 0,0 1 0 0 0,0-1 1 0 0,0 0-1 0 0,8 2 0 0 0,8 0-2524 0 0,0-1 0 0 0,36-1 1 0 0,-34-1 328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1268 0 0,'0'0'7594'0'0,"1"11"-7419"0"0,3 124 734 0 0,-4-73-4027 0 0,1-58 719 0 0,3 0-654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28 49 320 0 0,'-2'5'9092'0'0,"-3"4"-6902"0"0,3-7-2120 0 0,0 1 0 0 0,0 0 1 0 0,0 0-1 0 0,0 0 1 0 0,1 0-1 0 0,-1 0 0 0 0,1 0 1 0 0,-1 0-1 0 0,1 1 0 0 0,0-1 1 0 0,0 0-1 0 0,1 1 0 0 0,-1-1 1 0 0,1 1-1 0 0,0-1 1 0 0,0 1-1 0 0,0 5 0 0 0,0-8-74 0 0,0-1-1 0 0,0 1 0 0 0,0-1 1 0 0,0 1-1 0 0,0 0 0 0 0,0-1 0 0 0,0 1 1 0 0,0-1-1 0 0,1 1 0 0 0,-1-1 1 0 0,0 1-1 0 0,0 0 0 0 0,0-1 0 0 0,1 1 1 0 0,-1-1-1 0 0,0 1 0 0 0,1-1 1 0 0,-1 0-1 0 0,0 1 0 0 0,1-1 1 0 0,-1 1-1 0 0,1-1 0 0 0,-1 0 0 0 0,1 1 1 0 0,-1-1-1 0 0,0 0 0 0 0,1 1 1 0 0,0-1-1 0 0,-1 0 0 0 0,1 0 1 0 0,-1 1-1 0 0,1-1 0 0 0,-1 0 0 0 0,1 0 1 0 0,0 0-1 0 0,27-5-390 0 0,23-23 129 0 0,-49 26 269 0 0,0 0 1 0 0,0 0-1 0 0,0 0 0 0 0,0-1 0 0 0,-1 1 0 0 0,1-1 0 0 0,-1 1 1 0 0,0-1-1 0 0,1 1 0 0 0,-1-1 0 0 0,0 1 0 0 0,-1-1 0 0 0,1 0 1 0 0,0 0-1 0 0,-1 0 0 0 0,0 1 0 0 0,1-1 0 0 0,-1 0 0 0 0,0 0 0 0 0,0 0 1 0 0,-1-3-1 0 0,1 4-13 0 0,0 1-8 0 0,-16-4-14 0 0,15 5 51 0 0,1-1 1 0 0,-1 1-1 0 0,0-1 0 0 0,0 1 1 0 0,0 0-1 0 0,0-1 1 0 0,1 1-1 0 0,-1 0 0 0 0,0-1 1 0 0,0 1-1 0 0,0 0 1 0 0,0 0-1 0 0,0 0 1 0 0,0 0-1 0 0,0 0 0 0 0,0 0 1 0 0,1 0-1 0 0,-1 0 1 0 0,0 0-1 0 0,0 0 1 0 0,0 0-1 0 0,0 1 0 0 0,0-1 1 0 0,0 0-1 0 0,0 1 1 0 0,1-1-1 0 0,-1 0 1 0 0,0 1-1 0 0,0-1 0 0 0,0 1 1 0 0,1 0-1 0 0,-1-1 1 0 0,0 1-1 0 0,1-1 0 0 0,-1 1 1 0 0,0 1-1 0 0,-1 1 30 0 0,0 0-1 0 0,1 0 0 0 0,-1 0 0 0 0,1 0 0 0 0,0 0 1 0 0,0 0-1 0 0,0 0 0 0 0,0 1 0 0 0,0 5 1 0 0,1-8-67 0 0,0 0 1 0 0,0 0 0 0 0,0 0 0 0 0,1 0 0 0 0,-1 0 0 0 0,0 0 0 0 0,0 0 0 0 0,1 0 0 0 0,-1 0-1 0 0,1-1 1 0 0,-1 1 0 0 0,1 0 0 0 0,-1 0 0 0 0,1 0 0 0 0,-1 0 0 0 0,1-1 0 0 0,0 1 0 0 0,-1 0 0 0 0,1 0-1 0 0,0-1 1 0 0,0 1 0 0 0,0-1 0 0 0,0 1 0 0 0,-1-1 0 0 0,1 1 0 0 0,0-1 0 0 0,0 1 0 0 0,0-1-1 0 0,0 0 1 0 0,0 0 0 0 0,0 1 0 0 0,0-1 0 0 0,0 0 0 0 0,0 0 0 0 0,0 0 0 0 0,0 0 0 0 0,0 0 0 0 0,0 0-1 0 0,2-1 1 0 0,-2 0 10 0 0,1 0-1 0 0,-1 0 1 0 0,1 0-1 0 0,-1-1 1 0 0,0 1-1 0 0,1-1 1 0 0,-1 1 0 0 0,0-1-1 0 0,0 1 1 0 0,0-1-1 0 0,0 1 1 0 0,0-1-1 0 0,-1 0 1 0 0,1 0-1 0 0,0 1 1 0 0,-1-1-1 0 0,1 0 1 0 0,-1 0-1 0 0,0 0 1 0 0,0 0-1 0 0,1-2 1 0 0,-1 1-3 0 0,1 0 1 0 0,-1 1 0 0 0,1-1-1 0 0,-1 1 1 0 0,0-1 0 0 0,0 0-1 0 0,0 1 1 0 0,0-1-1 0 0,0 1 1 0 0,-1-1 0 0 0,1 1-1 0 0,-1-1 1 0 0,0 0-1 0 0,1 1 1 0 0,-1 0 0 0 0,-2-4-1 0 0,0 3 38 0 0,0 1 0 0 0,0 0 0 0 0,0 0-1 0 0,-1 0 1 0 0,1 0 0 0 0,-1 0 0 0 0,1 1-1 0 0,-7-2 1 0 0,9 2-1 0 0,0 1 0 0 0,0 0 0 0 0,0 0 0 0 0,0 0 0 0 0,0 0-1 0 0,-1 0 1 0 0,1 0 0 0 0,0 1 0 0 0,0-1 0 0 0,0 0 0 0 0,0 0 0 0 0,0 1 0 0 0,0-1-1 0 0,0 1 1 0 0,0-1 0 0 0,0 1 0 0 0,0-1 0 0 0,0 1 0 0 0,1 0 0 0 0,-1-1 0 0 0,0 1-1 0 0,0 0 1 0 0,0 0 0 0 0,1 0 0 0 0,-1-1 0 0 0,0 1 0 0 0,1 0 0 0 0,-1 0-1 0 0,1 0 1 0 0,-1 0 0 0 0,1 0 0 0 0,-1 2 0 0 0,0 1 11 0 0,-1 0 1 0 0,1 0-1 0 0,0 0 0 0 0,1 0 0 0 0,-1 1 1 0 0,1-1-1 0 0,0 0 0 0 0,0 0 1 0 0,0 0-1 0 0,0 1 0 0 0,1-1 0 0 0,0 0 1 0 0,1 6-1 0 0,-1-9-62 0 0,-1 1 1 0 0,1-1 0 0 0,0 1-1 0 0,-1-1 1 0 0,1 1-1 0 0,0-1 1 0 0,0 0-1 0 0,0 0 1 0 0,0 1-1 0 0,0-1 1 0 0,0 0-1 0 0,0 0 1 0 0,0 0-1 0 0,1 0 1 0 0,-1 0 0 0 0,0 0-1 0 0,1 0 1 0 0,-1-1-1 0 0,0 1 1 0 0,1 0-1 0 0,-1-1 1 0 0,1 1-1 0 0,-1-1 1 0 0,1 0-1 0 0,0 1 1 0 0,-1-1-1 0 0,1 0 1 0 0,-1 0 0 0 0,1 0-1 0 0,-1 0 1 0 0,1 0-1 0 0,0 0 1 0 0,-1-1-1 0 0,1 1 1 0 0,-1 0-1 0 0,1-1 1 0 0,-1 1-1 0 0,1-1 1 0 0,-1 0-1 0 0,2 0 1 0 0,-1-1 12 0 0,1 1-1 0 0,-1 0 1 0 0,-1-1 0 0 0,1 1 0 0 0,0-1-1 0 0,0 1 1 0 0,0-1 0 0 0,-1 0-1 0 0,1 0 1 0 0,-1 0 0 0 0,1 0 0 0 0,-1 0-1 0 0,0 0 1 0 0,0 0 0 0 0,0 0-1 0 0,0-1 1 0 0,0 1 0 0 0,-1 0 0 0 0,1-1-1 0 0,-1 1 1 0 0,1 0 0 0 0,-1-1-1 0 0,0 1 1 0 0,0-1 0 0 0,0 1 0 0 0,0-3-1 0 0,0 3 13 0 0,0 0-1 0 0,0 0 0 0 0,0 1 0 0 0,-1-1 0 0 0,1 0 1 0 0,0 0-1 0 0,-1 0 0 0 0,1 1 0 0 0,-1-1 0 0 0,0 0 1 0 0,1 1-1 0 0,-1-1 0 0 0,0 1 0 0 0,0-1 0 0 0,0 1 0 0 0,0-1 1 0 0,0 1-1 0 0,-1-1 0 0 0,1 1 0 0 0,0 0 0 0 0,-1 0 1 0 0,1 0-1 0 0,-1 0 0 0 0,1 0 0 0 0,-1 0 0 0 0,1 0 1 0 0,-1 0-1 0 0,0 0 0 0 0,1 1 0 0 0,-1-1 0 0 0,0 1 1 0 0,0-1-1 0 0,-3 1 0 0 0,4-1 32 0 0,-1 1 0 0 0,0 0 0 0 0,1 0 0 0 0,-1 0 0 0 0,0 0 0 0 0,0 1 0 0 0,1-1 0 0 0,-1 0 0 0 0,0 1 0 0 0,0-1 0 0 0,1 1 0 0 0,-1-1 0 0 0,1 1 0 0 0,-1 0 0 0 0,1 0 0 0 0,-1 0 0 0 0,1 0 0 0 0,-1 0 0 0 0,1 0 0 0 0,0 0 0 0 0,-1 0 0 0 0,1 0 0 0 0,0 1 0 0 0,0-1 0 0 0,0 0 0 0 0,-1 3 0 0 0,0 2 10 0 0,1-1 0 0 0,-1 1 1 0 0,1-1-1 0 0,1 1 0 0 0,-1 0 1 0 0,1 0-1 0 0,1 6 1 0 0,-1-12-45 0 0,0 2-16 0 0,1 0 0 0 0,-1 0 0 0 0,1 0-1 0 0,0 0 1 0 0,0 0 0 0 0,0 0-1 0 0,0-1 1 0 0,0 1 0 0 0,0 0 0 0 0,1-1-1 0 0,-1 1 1 0 0,1-1 0 0 0,-1 0 0 0 0,1 1-1 0 0,-1-1 1 0 0,1 0 0 0 0,0 0-1 0 0,-1 0 1 0 0,1 0 0 0 0,0 0 0 0 0,0 0-1 0 0,0 0 1 0 0,0-1 0 0 0,2 1 0 0 0,-2 0-36 0 0,1 0 0 0 0,-1 0 0 0 0,1 0 1 0 0,-1-1-1 0 0,1 1 0 0 0,0-1 0 0 0,-1 1 1 0 0,1-1-1 0 0,-1 0 0 0 0,1 0 1 0 0,0 0-1 0 0,-1-1 0 0 0,1 1 0 0 0,0-1 1 0 0,-1 1-1 0 0,1-1 0 0 0,-1 0 0 0 0,1 0 1 0 0,2-1-1 0 0,-3-2 30 0 0,0 1 1 0 0,0 0-1 0 0,0 0 1 0 0,-1-1-1 0 0,1 1 1 0 0,-1-1-1 0 0,0 1 0 0 0,0-1 1 0 0,0 0-1 0 0,0 1 1 0 0,-1-1-1 0 0,0 0 0 0 0,1 0 1 0 0,-1 1-1 0 0,-1-7 1 0 0,1 10 25 0 0,-1-1 0 0 0,1 0 0 0 0,0 0 1 0 0,-1 0-1 0 0,1 1 0 0 0,-1-1 0 0 0,1 0 0 0 0,-1 1 1 0 0,1-1-1 0 0,-1 0 0 0 0,0 1 0 0 0,1-1 1 0 0,-1 0-1 0 0,0 1 0 0 0,1-1 0 0 0,-1 1 1 0 0,0 0-1 0 0,0-1 0 0 0,1 1 0 0 0,-1-1 0 0 0,0 1 1 0 0,0 0-1 0 0,0 0 0 0 0,0 0 0 0 0,0-1 1 0 0,1 1-1 0 0,-1 0 0 0 0,0 0 0 0 0,0 0 1 0 0,0 0-1 0 0,0 0 0 0 0,-1 1 0 0 0,-27 2 601 0 0,27-2-553 0 0,0 1 0 0 0,0 0-1 0 0,0 0 1 0 0,1 0 0 0 0,-1-1-1 0 0,1 1 1 0 0,-1 1 0 0 0,1-1-1 0 0,0 0 1 0 0,0 0 0 0 0,0 0-1 0 0,0 1 1 0 0,0-1 0 0 0,0 1-1 0 0,0-1 1 0 0,0 4 0 0 0,1-5-45 0 0,0 0 0 0 0,-1 0 0 0 0,1 0-1 0 0,0 0 1 0 0,0 0 0 0 0,0 0 0 0 0,0 0 0 0 0,0 0 0 0 0,0 0 0 0 0,0 0 0 0 0,0 0 0 0 0,0 0 0 0 0,0 0 0 0 0,0 0 0 0 0,1 0 0 0 0,-1 0 0 0 0,0 0 0 0 0,1 0 0 0 0,-1 0 0 0 0,1 0-1 0 0,-1 0 1 0 0,1 0 0 0 0,-1 0 0 0 0,1 0 0 0 0,0-1 0 0 0,-1 1 0 0 0,1 0 0 0 0,0 0 0 0 0,0-1 0 0 0,0 1 0 0 0,-1 0 0 0 0,1-1 0 0 0,0 1 0 0 0,0-1 0 0 0,0 1 0 0 0,0-1-1 0 0,0 0 1 0 0,0 1 0 0 0,0-1 0 0 0,0 0 0 0 0,0 0 0 0 0,0 0 0 0 0,0 1 0 0 0,2-1 0 0 0,16 0-265 0 0,-17 1 176 0 0,0-1-1 0 0,1 0 1 0 0,-1 0 0 0 0,0 0 0 0 0,0 0-1 0 0,0 0 1 0 0,1 0 0 0 0,-1 0 0 0 0,0-1-1 0 0,0 1 1 0 0,0-1 0 0 0,4-1 0 0 0,-4 0 84 0 0,-1 0 0 0 0,0 1 0 0 0,0-1 0 0 0,0 0 0 0 0,0 0 0 0 0,0 1 0 0 0,0-1 0 0 0,0 0 0 0 0,-1 0 0 0 0,1 0 0 0 0,-1 0 0 0 0,1 0 0 0 0,-1 0 0 0 0,0 0 0 0 0,0 0 0 0 0,0 0 0 0 0,0 0 0 0 0,0-5 0 0 0,-1 5 10 0 0,1 0-1 0 0,0 0 0 0 0,-1 0 0 0 0,1 0 0 0 0,-1 0 1 0 0,0 0-1 0 0,0 1 0 0 0,0-1 0 0 0,0 0 1 0 0,0 0-1 0 0,0 0 0 0 0,0 1 0 0 0,0-1 1 0 0,-1 1-1 0 0,1-1 0 0 0,-1 1 0 0 0,1-1 0 0 0,-1 1 1 0 0,0 0-1 0 0,1 0 0 0 0,-1 0 0 0 0,0 0 1 0 0,0 0-1 0 0,0 0 0 0 0,0 0 0 0 0,1 0 0 0 0,-1 1 1 0 0,0-1-1 0 0,-1 1 0 0 0,1 0 0 0 0,0-1 1 0 0,0 1-1 0 0,0 0 0 0 0,0 0 0 0 0,0 0 0 0 0,-2 1 1 0 0,1-1 21 0 0,1 0 1 0 0,0 0 0 0 0,0 0-1 0 0,-1 0 1 0 0,1 1-1 0 0,0-1 1 0 0,0 1 0 0 0,0-1-1 0 0,0 1 1 0 0,-1 0 0 0 0,1 0-1 0 0,0 0 1 0 0,0 0-1 0 0,0 0 1 0 0,1 0 0 0 0,-1 1-1 0 0,0-1 1 0 0,0 1-1 0 0,1-1 1 0 0,-1 1 0 0 0,1-1-1 0 0,-1 1 1 0 0,1 0 0 0 0,0 0-1 0 0,0 0 1 0 0,-1 0-1 0 0,2 0 1 0 0,-1 0 0 0 0,0 0-1 0 0,0 0 1 0 0,0 0-1 0 0,1 1 1 0 0,0-1 0 0 0,-1 2-1 0 0,1 0-20 0 0,-1-1-1 0 0,1 1 0 0 0,0-1 0 0 0,1 0 1 0 0,-1 1-1 0 0,1-1 0 0 0,-1 1 1 0 0,1-1-1 0 0,0 0 0 0 0,0 0 0 0 0,0 0 1 0 0,1 1-1 0 0,1 2 0 0 0,-1-4-61 0 0,0-1 0 0 0,0 1 0 0 0,1-1 0 0 0,-1 1 0 0 0,0-1 0 0 0,1 0 0 0 0,-1 0 0 0 0,1 0 0 0 0,-1-1 0 0 0,1 1 0 0 0,-1 0 0 0 0,1-1 0 0 0,0 0 0 0 0,-1 1 0 0 0,1-1 0 0 0,0 0 0 0 0,4-1 0 0 0,-4 0 29 0 0,0-1 1 0 0,0 1 0 0 0,-1-1 0 0 0,1 0-1 0 0,-1 1 1 0 0,1-1 0 0 0,-1 0-1 0 0,0 0 1 0 0,0-1 0 0 0,0 1-1 0 0,0 0 1 0 0,0-1 0 0 0,0 0 0 0 0,-1 1-1 0 0,1-1 1 0 0,-1 0 0 0 0,0 1-1 0 0,1-1 1 0 0,-1 0 0 0 0,-1 0 0 0 0,1 0-1 0 0,0 0 1 0 0,-1 0 0 0 0,0 0-1 0 0,1 0 1 0 0,-1-1 0 0 0,0 1-1 0 0,-1 0 1 0 0,1 0 0 0 0,0 0 0 0 0,-2-4-1 0 0,1 6 33 0 0,0-1-1 0 0,0 1 1 0 0,-1 0 0 0 0,1 0-1 0 0,0 0 1 0 0,0-1-1 0 0,-1 1 1 0 0,1 0-1 0 0,-1 0 1 0 0,1 1 0 0 0,-1-1-1 0 0,0 0 1 0 0,1 1-1 0 0,-1-1 1 0 0,0 0-1 0 0,1 1 1 0 0,-1 0-1 0 0,0-1 1 0 0,0 1 0 0 0,1 0-1 0 0,-1 0 1 0 0,0 0-1 0 0,0 0 1 0 0,1 0-1 0 0,-1 1 1 0 0,0-1 0 0 0,0 1-1 0 0,1-1 1 0 0,-1 1-1 0 0,0-1 1 0 0,-1 2-1 0 0,-1-1 39 0 0,1 1 0 0 0,0-1-1 0 0,0 1 1 0 0,0 0-1 0 0,0 0 1 0 0,0 0 0 0 0,1 0-1 0 0,-1 0 1 0 0,0 1 0 0 0,1-1-1 0 0,0 1 1 0 0,-1-1-1 0 0,1 1 1 0 0,-3 5 0 0 0,5-6-35 0 0,-1-1 0 0 0,0 1 0 0 0,0 0 0 0 0,1 0 0 0 0,-1-1 0 0 0,1 1 0 0 0,0 0 0 0 0,-1 0 0 0 0,1 0-1 0 0,0 0 1 0 0,0 0 0 0 0,0 0 0 0 0,1-1 0 0 0,-1 1 0 0 0,0 0 0 0 0,1 0 0 0 0,0 2 0 0 0,-1-3-37 0 0,1 0-1 0 0,0 0 0 0 0,-1 0 0 0 0,1 0 1 0 0,0 0-1 0 0,0-1 0 0 0,-1 1 1 0 0,1 0-1 0 0,0 0 0 0 0,0-1 0 0 0,0 1 1 0 0,0 0-1 0 0,0-1 0 0 0,0 1 1 0 0,0-1-1 0 0,0 1 0 0 0,0-1 0 0 0,0 0 1 0 0,1 1-1 0 0,1-1 0 0 0,-1 0-25 0 0,1 1-1 0 0,0-1 1 0 0,-1-1 0 0 0,1 1-1 0 0,-1 0 1 0 0,1-1-1 0 0,0 1 1 0 0,-1-1 0 0 0,1 0-1 0 0,-1 0 1 0 0,1 0-1 0 0,-1 0 1 0 0,0 0 0 0 0,0 0-1 0 0,1-1 1 0 0,-1 1-1 0 0,0-1 1 0 0,0 0 0 0 0,0 1-1 0 0,0-1 1 0 0,-1 0-1 0 0,1 0 1 0 0,2-3 0 0 0,-3 4 56 0 0,0-1 1 0 0,0 1-1 0 0,0-1 1 0 0,0 1-1 0 0,0-1 1 0 0,0 1 0 0 0,0-1-1 0 0,0 1 1 0 0,-1-1-1 0 0,1 0 1 0 0,-1 1-1 0 0,1-1 1 0 0,-1 0 0 0 0,1 0-1 0 0,-1 1 1 0 0,0-1-1 0 0,0 0 1 0 0,0 0-1 0 0,0 1 1 0 0,0-1-1 0 0,-1 0 1 0 0,1 0 0 0 0,0 1-1 0 0,-1-1 1 0 0,1 0-1 0 0,-2-2 1 0 0,0 3 35 0 0,0-1 1 0 0,0 1-1 0 0,-1-1 1 0 0,1 1-1 0 0,0 0 0 0 0,-1 0 1 0 0,1 0-1 0 0,-1 0 1 0 0,1 1-1 0 0,-1-1 1 0 0,0 1-1 0 0,1-1 1 0 0,-1 1-1 0 0,0 0 0 0 0,1 0 1 0 0,-5 1-1 0 0,4-1-15 0 0,1 0-1 0 0,0 0 1 0 0,0 1-1 0 0,0-1 1 0 0,-1 1-1 0 0,1-1 1 0 0,0 1-1 0 0,0 0 1 0 0,0 0 0 0 0,0 0-1 0 0,0 0 1 0 0,0 0-1 0 0,1 1 1 0 0,-1-1-1 0 0,0 1 1 0 0,1-1-1 0 0,-1 1 1 0 0,1-1-1 0 0,-1 1 1 0 0,1 0-1 0 0,-2 2 1 0 0,1 0-4 0 0,0 0 1 0 0,0-1-1 0 0,0 1 0 0 0,1 0 1 0 0,-1 0-1 0 0,1 0 1 0 0,0 0-1 0 0,0 0 0 0 0,1 0 1 0 0,-1 8-1 0 0,3-11-514 0 0,0 1 0 0 0,0-1 0 0 0,1 0-1 0 0,-1 0 1 0 0,0 0 0 0 0,0 0 0 0 0,1 0 0 0 0,-1-1-1 0 0,1 1 1 0 0,-1 0 0 0 0,1-1 0 0 0,4 0-1 0 0,-4 1-1193 0 0,12-1-3797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142 0 512 0 0,'0'0'3879'0'0,"21"0"4146"0"0,-25 10-8042 0 0,-1-1 0 0 0,1 0 1 0 0,-2 0-1 0 0,-11 15 0 0 0,16-22 15 0 0,-96 155-72 0 0,68-124 85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8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187 251 3556 0 0,'0'0'4175'0'0,"-10"-16"-4083"0"0,-50-78 136 0 0,-41-25-740 0 0,86 106-2600 0 0,15 5 849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9 123 80 0 0,'0'0'8118'0'0,"-4"13"-5747"0"0,2-19-2338 0 0,1 1-1 0 0,0 0 0 0 0,1-1 1 0 0,-1 1-1 0 0,1-1 0 0 0,0 1 1 0 0,0-1-1 0 0,2-8 0 0 0,0-4 0 0 0,-2 15-18 0 0,0 1 0 0 0,0 0 0 0 0,0-1 1 0 0,0 1-1 0 0,1 0 0 0 0,-1 0 0 0 0,1 0 0 0 0,-1-1 0 0 0,1 1 0 0 0,0 0 0 0 0,0 0 1 0 0,0 0-1 0 0,0 0 0 0 0,0 0 0 0 0,0 0 0 0 0,1 0 0 0 0,-1 1 0 0 0,1-1 1 0 0,-1 0-1 0 0,1 1 0 0 0,0-1 0 0 0,0 1 0 0 0,-1 0 0 0 0,1-1 0 0 0,0 1 1 0 0,0 0-1 0 0,0 0 0 0 0,1 0 0 0 0,-1 1 0 0 0,0-1 0 0 0,3 0 0 0 0,12-1-171 0 0,-16 2 149 0 0,1-1 1 0 0,-1 1 0 0 0,0 0-1 0 0,1-1 1 0 0,-1 1 0 0 0,1 0-1 0 0,-1 0 1 0 0,1 0 0 0 0,-1 0-1 0 0,0 0 1 0 0,1 0 0 0 0,-1 0-1 0 0,1 1 1 0 0,-1-1 0 0 0,0 0-1 0 0,1 1 1 0 0,-1-1 0 0 0,0 1-1 0 0,1 0 1 0 0,-1-1 0 0 0,0 1 0 0 0,0 0-1 0 0,1 0 1 0 0,-1 0 0 0 0,0 0-1 0 0,0 0 1 0 0,0 0 0 0 0,0 0-1 0 0,0 0 1 0 0,-1 0 0 0 0,1 0-1 0 0,0 0 1 0 0,1 3 0 0 0,2 4 120 0 0,0 0 0 0 0,1 0 0 0 0,0 0 0 0 0,0-1 0 0 0,12 13 0 0 0,-16-20-159 0 0,0 1-1 0 0,0-1 1 0 0,0 0 0 0 0,0 0-1 0 0,0 0 1 0 0,0 0-1 0 0,0 0 1 0 0,0 0-1 0 0,0 0 1 0 0,0 0 0 0 0,0 0-1 0 0,0-1 1 0 0,0 1-1 0 0,0 0 1 0 0,0 0 0 0 0,0-1-1 0 0,0 1 1 0 0,0-1-1 0 0,0 1 1 0 0,0-1-1 0 0,0 0 1 0 0,0 1 0 0 0,-1-1-1 0 0,1 0 1 0 0,0 1-1 0 0,-1-1 1 0 0,1 0-1 0 0,0 0 1 0 0,-1 1 0 0 0,1-1-1 0 0,-1 0 1 0 0,2-2-1 0 0,17-29-2939 0 0,-14 20 596 0 0,1 3-674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32 1 636 0 0,'0'0'10354'0'0,"-6"38"-9848"0"0,2-25-598 0 0,0-3-197 0 0,1 1 1 0 0,0-1 0 0 0,1 1-1 0 0,-2 18 1 0 0,2-20-552 0 0,-1-2-1167 0 0,3-1-2580 0 0,0-2 2599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33 1 3352 0 0,'0'0'3599'0'0,"-3"15"-3067"0"0,-22 126 936 0 0,21-118-2204 0 0,4-13-3753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18 9 900 0 0,'0'0'3323'0'0,"6"37"1607"0"0,-7-36-4925 0 0,1 0-1 0 0,0-1 1 0 0,0 1-1 0 0,0-1 0 0 0,0 1 1 0 0,0-1-1 0 0,0 1 1 0 0,0 0-1 0 0,0-1 1 0 0,0 1-1 0 0,0-1 0 0 0,0 1 1 0 0,0-1-1 0 0,0 1 1 0 0,1 0-1 0 0,-1-1 1 0 0,0 1-1 0 0,0-1 0 0 0,1 1 1 0 0,-1-1-1 0 0,0 1 1 0 0,1-1-1 0 0,-1 1 1 0 0,0-1-1 0 0,1 0 0 0 0,-1 1 1 0 0,1-1-1 0 0,-1 1 1 0 0,0-1-1 0 0,1 0 1 0 0,-1 1-1 0 0,1-1 0 0 0,-1 0 1 0 0,1 0-1 0 0,0 1 1 0 0,-1-1-1 0 0,1 0 1 0 0,-1 0-1 0 0,1 0 0 0 0,-1 0 1 0 0,1 0-1 0 0,0 0 1 0 0,-1 0-1 0 0,1 0 0 0 0,-1 0 1 0 0,2 0-1 0 0,-2 0-138 0 0,1-3 44 0 0,2-27-481 0 0,-3 30 576 0 0,0-1 0 0 0,0 1-1 0 0,0 0 1 0 0,0-1 0 0 0,0 1-1 0 0,0-1 1 0 0,0 1 0 0 0,0-1 0 0 0,-1 1-1 0 0,1 0 1 0 0,0-1 0 0 0,0 1 0 0 0,0 0-1 0 0,0-1 1 0 0,-1 1 0 0 0,1-1-1 0 0,0 1 1 0 0,0 0 0 0 0,-1-1 0 0 0,1 1-1 0 0,0 0 1 0 0,0 0 0 0 0,-1-1 0 0 0,1 1-1 0 0,0 0 1 0 0,-1 0 0 0 0,1-1-1 0 0,0 1 1 0 0,-1 0 0 0 0,1 0 0 0 0,-1 0-1 0 0,1 0 1 0 0,0 0 0 0 0,-1-1-1 0 0,1 1 1 0 0,-1 0 0 0 0,1 0 0 0 0,0 0-1 0 0,-1 0 1 0 0,1 0 0 0 0,-1 0 0 0 0,1 0-1 0 0,-1 0 1 0 0,1 1 0 0 0,0-1-1 0 0,-1 0 1 0 0,1 0 0 0 0,0 0 0 0 0,-1 0-1 0 0,1 1 1 0 0,-1-1 0 0 0,1 0 0 0 0,0 0-1 0 0,-1 0 1 0 0,1 1 0 0 0,0-1-1 0 0,-1 0 1 0 0,1 1 0 0 0,0-1 0 0 0,0 0-1 0 0,-1 1 1 0 0,1-1 0 0 0,0 0 0 0 0,0 1-1 0 0,-1 0 1 0 0,-1 2 43 0 0,-1 0 1 0 0,1 1-1 0 0,0-1 0 0 0,0 1 1 0 0,0-1-1 0 0,1 1 0 0 0,-1 0 1 0 0,1 0-1 0 0,0 0 1 0 0,0 0-1 0 0,0 0 0 0 0,0 0 1 0 0,1 0-1 0 0,-1 6 0 0 0,1-9-48 0 0,0 0 0 0 0,0 0 1 0 0,0 0-1 0 0,0 0 0 0 0,0 0 0 0 0,0 0 0 0 0,1 0 0 0 0,-1 0 0 0 0,0 0 0 0 0,0 0 0 0 0,1 0 0 0 0,-1-1 0 0 0,1 1 0 0 0,-1 0 0 0 0,1 0 0 0 0,-1 0 0 0 0,1-1 1 0 0,-1 1-1 0 0,1 0 0 0 0,0 0 0 0 0,-1-1 0 0 0,1 1 0 0 0,0-1 0 0 0,-1 1 0 0 0,1 0 0 0 0,0-1 0 0 0,0 0 0 0 0,0 1 0 0 0,0-1 0 0 0,-1 1 0 0 0,1-1 0 0 0,0 0 1 0 0,0 0-1 0 0,0 1 0 0 0,0-1 0 0 0,0 0 0 0 0,0 0 0 0 0,0 0 0 0 0,0 0 0 0 0,0 0 0 0 0,0 0 0 0 0,0 0 0 0 0,0-1 0 0 0,-1 1 0 0 0,1 0 0 0 0,0 0 0 0 0,0-1 1 0 0,2 0-1 0 0,0 0-47 0 0,0 0 0 0 0,1 0 1 0 0,-1-1-1 0 0,0 1 1 0 0,0-1-1 0 0,1 0 0 0 0,-1 0 1 0 0,-1 0-1 0 0,1 0 1 0 0,3-4-1 0 0,-4 3-1 0 0,-1 0-1 0 0,0 0 1 0 0,0-1 0 0 0,0 1 0 0 0,0-1-1 0 0,-1 1 1 0 0,0-1 0 0 0,1 1 0 0 0,-1-7-1 0 0,0 9 53 0 0,0 1 0 0 0,0-1 0 0 0,0 0 0 0 0,0 0 0 0 0,0 0 0 0 0,-1 1 0 0 0,1-1 0 0 0,0 0 0 0 0,0 0 0 0 0,0 0 0 0 0,-1 1 0 0 0,1-1 0 0 0,0 0 0 0 0,-1 0 0 0 0,1 1 0 0 0,-1-1 0 0 0,1 0 0 0 0,-1 1 0 0 0,1-1 0 0 0,-1 0 0 0 0,1 1 0 0 0,-1-1 0 0 0,0 1 0 0 0,1-1 0 0 0,-1 1 0 0 0,0-1 0 0 0,1 1 0 0 0,-1 0 0 0 0,0-1 0 0 0,0 1 0 0 0,1 0 0 0 0,-1-1 0 0 0,0 1 0 0 0,0 0 0 0 0,0 0 0 0 0,0 0 0 0 0,1 0 0 0 0,-1 0 0 0 0,0 0 0 0 0,0 0 0 0 0,0 0 0 0 0,1 0 0 0 0,-1 0 0 0 0,0 0 0 0 0,0 1 0 0 0,0-1 0 0 0,1 0 0 0 0,-1 0 0 0 0,0 1 0 0 0,-1 0 0 0 0,0 0 19 0 0,0 0-1 0 0,1 0 0 0 0,-1 1 1 0 0,0-1-1 0 0,1 0 1 0 0,-1 1-1 0 0,1 0 0 0 0,-1-1 1 0 0,1 1-1 0 0,0 0 0 0 0,-1 0 1 0 0,1-1-1 0 0,0 1 0 0 0,0 0 1 0 0,0 0-1 0 0,1 0 0 0 0,-1 0 1 0 0,0 0-1 0 0,1 1 1 0 0,0-1-1 0 0,-1 0 0 0 0,1 0 1 0 0,0 0-1 0 0,0 0 0 0 0,0 1 1 0 0,0-1-1 0 0,0 0 0 0 0,1 0 1 0 0,-1 0-1 0 0,1 0 1 0 0,-1 0-1 0 0,1 0 0 0 0,0 0 1 0 0,0 0-1 0 0,0 0 0 0 0,0 0 1 0 0,0 0-1 0 0,0 0 0 0 0,1-1 1 0 0,-1 1-1 0 0,0 0 1 0 0,1-1-1 0 0,0 1 0 0 0,-1-1 1 0 0,1 0-1 0 0,0 1 0 0 0,2 0 1 0 0,-3-1-42 0 0,0 0 0 0 0,0-1 1 0 0,0 1-1 0 0,0-1 1 0 0,0 1-1 0 0,0-1 1 0 0,0 0-1 0 0,0 1 0 0 0,0-1 1 0 0,0 0-1 0 0,0 0 1 0 0,1 0-1 0 0,-1 0 0 0 0,0 0 1 0 0,0 0-1 0 0,0 0 1 0 0,0 0-1 0 0,0 0 0 0 0,0 0 1 0 0,0 0-1 0 0,1-1 1 0 0,-1 1-1 0 0,0-1 0 0 0,0 1 1 0 0,0-1-1 0 0,0 1 1 0 0,0-1-1 0 0,0 1 0 0 0,-1-1 1 0 0,1 0-1 0 0,0 0 1 0 0,0 1-1 0 0,0-1 1 0 0,-1 0-1 0 0,1 0 0 0 0,0 0 1 0 0,-1 0-1 0 0,1 0 1 0 0,-1 0-1 0 0,1 0 0 0 0,-1 0 1 0 0,1 0-1 0 0,-1 0 1 0 0,0 0-1 0 0,1 0 0 0 0,-1 0 1 0 0,0 0-1 0 0,0 0 1 0 0,0-1-1 0 0,0-1 0 0 0,0 2 19 0 0,0-1 0 0 0,0 0-1 0 0,-1 0 1 0 0,1 1-1 0 0,0-1 1 0 0,-1 0 0 0 0,1 1-1 0 0,-1-1 1 0 0,0 0-1 0 0,0 1 1 0 0,0-1 0 0 0,1 1-1 0 0,-1-1 1 0 0,-1 1-1 0 0,1 0 1 0 0,0-1-1 0 0,0 1 1 0 0,0 0 0 0 0,-1 0-1 0 0,1 0 1 0 0,-1 0-1 0 0,1 0 1 0 0,-1 0 0 0 0,1 0-1 0 0,-1 0 1 0 0,1 0-1 0 0,-1 1 1 0 0,0-1-1 0 0,1 1 1 0 0,-1-1 0 0 0,0 1-1 0 0,1 0 1 0 0,-1 0-1 0 0,-2 0 1 0 0,3 0 35 0 0,-1 1 0 0 0,1 0 1 0 0,-1 0-1 0 0,1 0 0 0 0,-1 0 0 0 0,1 0 1 0 0,0 0-1 0 0,0 1 0 0 0,-1-1 0 0 0,1 0 0 0 0,0 0 1 0 0,0 1-1 0 0,0-1 0 0 0,1 1 0 0 0,-1-1 0 0 0,0 1 1 0 0,0 0-1 0 0,1-1 0 0 0,-1 1 0 0 0,1-1 1 0 0,0 1-1 0 0,-1 0 0 0 0,1 0 0 0 0,0-1 0 0 0,0 1 1 0 0,0 0-1 0 0,0-1 0 0 0,0 1 0 0 0,0 0 0 0 0,1 0 1 0 0,-1-1-1 0 0,0 1 0 0 0,2 1 0 0 0,-1-2-47 0 0,-1 0 0 0 0,1 0-1 0 0,0 0 1 0 0,0 0-1 0 0,0 0 1 0 0,0 0-1 0 0,0-1 1 0 0,0 1 0 0 0,0 0-1 0 0,0-1 1 0 0,1 1-1 0 0,-1-1 1 0 0,0 1 0 0 0,0-1-1 0 0,1 1 1 0 0,-1-1-1 0 0,0 0 1 0 0,0 0-1 0 0,1 0 1 0 0,-1 0 0 0 0,0 0-1 0 0,0 0 1 0 0,1 0-1 0 0,-1 0 1 0 0,0 0 0 0 0,1-1-1 0 0,1 0 1 0 0,0 1-44 0 0,-1-1 1 0 0,1 0 0 0 0,-1 0 0 0 0,1 0-1 0 0,-1 0 1 0 0,1 0 0 0 0,-1-1-1 0 0,0 1 1 0 0,0-1 0 0 0,3-2-1 0 0,-4 3 40 0 0,1-1 0 0 0,-1 0 0 0 0,0 0 0 0 0,0 0 0 0 0,1 0 0 0 0,-1 0 0 0 0,0 0 0 0 0,-1-1 0 0 0,1 1 0 0 0,0 0 0 0 0,-1 0 0 0 0,1-1 0 0 0,-1 1 0 0 0,0 0 0 0 0,0-1 0 0 0,0 1 0 0 0,0 0 0 0 0,0-1 0 0 0,0 1 0 0 0,0-1 0 0 0,-1 1 0 0 0,1 0 0 0 0,-1 0 0 0 0,0-1 0 0 0,0 1 0 0 0,0 0 0 0 0,0 0 0 0 0,-2-4 0 0 0,1 3 24 0 0,0 1-1 0 0,0-1 1 0 0,-1 1 0 0 0,1 0-1 0 0,0-1 1 0 0,-1 1-1 0 0,0 0 1 0 0,1 0 0 0 0,-1 1-1 0 0,0-1 1 0 0,0 0-1 0 0,0 1 1 0 0,0 0 0 0 0,0 0-1 0 0,0 0 1 0 0,0 0-1 0 0,0 0 1 0 0,-1 0-1 0 0,1 1 1 0 0,-4 0 0 0 0,6 0 22 0 0,-1 0 1 0 0,1 1-1 0 0,0 0 1 0 0,0-1-1 0 0,0 1 1 0 0,0 0-1 0 0,-1-1 1 0 0,1 1 0 0 0,0 0-1 0 0,0 0 1 0 0,0 0-1 0 0,1 0 1 0 0,-1 0-1 0 0,0 0 1 0 0,0 0-1 0 0,0 0 1 0 0,1 0-1 0 0,-1 1 1 0 0,0-1-1 0 0,1 0 1 0 0,0 0 0 0 0,-1 1-1 0 0,1-1 1 0 0,-1 0-1 0 0,1 1 1 0 0,0 1-1 0 0,-5 39 467 0 0,5-41-501 0 0,0 0 0 0 0,1 0 0 0 0,-1-1 0 0 0,0 1-1 0 0,1 0 1 0 0,-1 0 0 0 0,1-1 0 0 0,0 1 0 0 0,-1 0 0 0 0,1-1 0 0 0,-1 1 0 0 0,1 0-1 0 0,0-1 1 0 0,-1 1 0 0 0,1-1 0 0 0,0 1 0 0 0,0-1 0 0 0,0 1 0 0 0,-1-1 0 0 0,1 0-1 0 0,0 1 1 0 0,0-1 0 0 0,0 0 0 0 0,0 0 0 0 0,0 0 0 0 0,0 0 0 0 0,-1 0 0 0 0,1 0-1 0 0,0 0 1 0 0,1 0 0 0 0,0 0-42 0 0,0 1 0 0 0,0-1 0 0 0,-1 0 0 0 0,1 0 0 0 0,0 0 0 0 0,-1 0 0 0 0,1-1 0 0 0,0 1 0 0 0,-1 0 0 0 0,1-1 0 0 0,0 1 0 0 0,-1-1 0 0 0,3-1 0 0 0,-3 1 45 0 0,0 0 0 0 0,0 0 0 0 0,-1 0 0 0 0,1 0 0 0 0,0 0 0 0 0,-1 0 0 0 0,1 0 0 0 0,-1-1-1 0 0,0 1 1 0 0,1 0 0 0 0,-1 0 0 0 0,0-1 0 0 0,1 1 0 0 0,-1 0 0 0 0,0 0 0 0 0,0-1 0 0 0,0 1 0 0 0,0 0 0 0 0,0 0 0 0 0,-1-1 0 0 0,1 1 0 0 0,0 0 0 0 0,-1 0 0 0 0,1 0-1 0 0,0-1 1 0 0,-1 1 0 0 0,0 0 0 0 0,1 0 0 0 0,-1 0 0 0 0,0 0 0 0 0,1 0 0 0 0,-1 0 0 0 0,0 0 0 0 0,0 0 0 0 0,0 0 0 0 0,0 0 0 0 0,0 1 0 0 0,0-1 0 0 0,0 0 0 0 0,0 1 0 0 0,0-1-1 0 0,0 0 1 0 0,0 1 0 0 0,0-1 0 0 0,-1 1 0 0 0,1 0 0 0 0,0-1 0 0 0,0 1 0 0 0,0 0 0 0 0,-1 0 0 0 0,1 0 0 0 0,0 0 0 0 0,0 0 0 0 0,-1 0 0 0 0,1 0 0 0 0,0 0 0 0 0,0 1-1 0 0,-1-1 1 0 0,1 0 0 0 0,-1 1 0 0 0,0 1 45 0 0,0 0-1 0 0,0 0 1 0 0,0 0-1 0 0,0 0 1 0 0,1 0 0 0 0,-1 0-1 0 0,1 0 1 0 0,-1 0-1 0 0,1 1 1 0 0,0-1-1 0 0,0 1 1 0 0,0-1-1 0 0,0 1 1 0 0,1-1-1 0 0,-1 1 1 0 0,1 0-1 0 0,-1-1 1 0 0,1 1-1 0 0,0 0 1 0 0,0-1-1 0 0,0 1 1 0 0,0 0-1 0 0,1 2 1 0 0,-1-2 13 0 0,1-2-73 0 0,-1-1 0 0 0,0 1 0 0 0,1-1 0 0 0,-1 1 0 0 0,0-1 1 0 0,1 1-1 0 0,-1-1 0 0 0,1 1 0 0 0,-1-1 0 0 0,1 0 0 0 0,-1 1 0 0 0,1-1 1 0 0,-1 1-1 0 0,1-1 0 0 0,-1 0 0 0 0,1 0 0 0 0,-1 1 0 0 0,1-1 0 0 0,0 0 1 0 0,-1 0-1 0 0,1 0 0 0 0,0 1 0 0 0,-1-1 0 0 0,1 0 0 0 0,-1 0 0 0 0,1 0 1 0 0,0 0-1 0 0,-1 0 0 0 0,1 0 0 0 0,0-1 0 0 0,-1 1 0 0 0,1 0 0 0 0,-1 0 1 0 0,1 0-1 0 0,0 0 0 0 0,0-1 0 0 0,1 1-35 0 0,0-1-1 0 0,0 1 1 0 0,1-1-1 0 0,-1 0 1 0 0,0 1-1 0 0,0-1 1 0 0,0 0-1 0 0,0 0 1 0 0,0 0-1 0 0,0-1 1 0 0,2-1-1 0 0,-3 1 17 0 0,1 0 0 0 0,-1-1 0 0 0,0 1 0 0 0,0 0 0 0 0,0-1 0 0 0,-1 1 0 0 0,1 0 0 0 0,-1-1 0 0 0,1 1 0 0 0,-1-1 0 0 0,0 1 0 0 0,0-1 0 0 0,0 1 0 0 0,0-1 0 0 0,-1-3 0 0 0,1 5 45 0 0,0 0-1 0 0,0 1 0 0 0,0-1 1 0 0,0 0-1 0 0,0 1 0 0 0,0-1 1 0 0,-1 0-1 0 0,1 1 0 0 0,0-1 1 0 0,-1 0-1 0 0,1 1 0 0 0,0-1 1 0 0,-1 1-1 0 0,1-1 0 0 0,0 1 0 0 0,-1-1 1 0 0,1 1-1 0 0,-1-1 0 0 0,1 1 1 0 0,-1-1-1 0 0,0 1 0 0 0,1-1 1 0 0,-1 1-1 0 0,1 0 0 0 0,-1-1 1 0 0,0 1-1 0 0,1 0 0 0 0,-1 0 1 0 0,0 0-1 0 0,1-1 0 0 0,-1 1 0 0 0,0 0 1 0 0,1 0-1 0 0,-1 0 0 0 0,0 0 1 0 0,1 0-1 0 0,-1 0 0 0 0,0 0 1 0 0,1 0-1 0 0,-1 0 0 0 0,0 1 1 0 0,1-1-1 0 0,-1 0 0 0 0,0 0 1 0 0,1 1-1 0 0,-1-1 0 0 0,1 0 1 0 0,-1 1-1 0 0,0-1 0 0 0,1 0 0 0 0,-1 1 1 0 0,1-1-1 0 0,-1 1 0 0 0,1-1 1 0 0,-1 1-1 0 0,1-1 0 0 0,-1 2 1 0 0,-1-1 27 0 0,1 1 1 0 0,0-1-1 0 0,0 1 1 0 0,0 0-1 0 0,-1-1 1 0 0,1 1-1 0 0,1 0 1 0 0,-1 0-1 0 0,0-1 1 0 0,0 1-1 0 0,1 0 1 0 0,-1 0-1 0 0,1 0 1 0 0,0 0-1 0 0,-1 0 1 0 0,1 0-1 0 0,0 0 1 0 0,0 0-1 0 0,0 0 1 0 0,1 2-1 0 0,-1-3-23 0 0,0 1 0 0 0,0-1-1 0 0,0 0 1 0 0,0 0 0 0 0,0 0-1 0 0,1 0 1 0 0,-1 0 0 0 0,0 0-1 0 0,1 1 1 0 0,-1-1-1 0 0,1 0 1 0 0,-1 0 0 0 0,1 0-1 0 0,0 0 1 0 0,-1 0 0 0 0,1-1-1 0 0,0 1 1 0 0,0 0 0 0 0,0 0-1 0 0,0 0 1 0 0,-1-1 0 0 0,1 1-1 0 0,0 0 1 0 0,0-1 0 0 0,0 1-1 0 0,0-1 1 0 0,1 1-1 0 0,-1-1 1 0 0,0 1 0 0 0,0-1-1 0 0,0 0 1 0 0,1 1 0 0 0,-1-1-66 0 0,0 0 1 0 0,0 0-1 0 0,-1 0 1 0 0,1 1-1 0 0,0-1 1 0 0,0 0-1 0 0,0 0 1 0 0,-1 0-1 0 0,1 0 1 0 0,0-1-1 0 0,0 1 1 0 0,-1 0-1 0 0,1 0 1 0 0,0 0 0 0 0,0 0-1 0 0,-1-1 1 0 0,1 1-1 0 0,0 0 1 0 0,-1-1-1 0 0,1 1 1 0 0,0-1-1 0 0,-1 1 1 0 0,1-1-1 0 0,0 1 1 0 0,-1-1-1 0 0,1 1 1 0 0,-1-1-1 0 0,1 1 1 0 0,-1-1-1 0 0,1 0 1 0 0,-1 1-1 0 0,0-1 1 0 0,1 0 0 0 0,-1 0-1 0 0,0 1 1 0 0,0-1-1 0 0,1 0 1 0 0,-1 1-1 0 0,0-1 1 0 0,0 0-1 0 0,0 0 1 0 0,0 0-1 0 0,0 0 1 0 0,3-9-6703 0 0,-30 38 5310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176 0 1868 0 0,'0'0'8112'0'0,"-33"39"-7707"0"0,-13 4-367 0 0,38-37-79 0 0,0 1 1 0 0,0 0-1 0 0,0 1 0 0 0,1-1 0 0 0,-8 12 1 0 0,-4-2-770 0 0,17-16 419 0 0,1 0 1 0 0,-1 0-1 0 0,0 0 1 0 0,1 1-1 0 0,-1-1 1 0 0,0 1-1 0 0,1-1 1 0 0,0 1-1 0 0,-1-1 1 0 0,1 1-1 0 0,0 0 1 0 0,0-1-1 0 0,0 1 1 0 0,0 0-1 0 0,0 0 1 0 0,-1 3-1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170 178 1164 0 0,'0'0'4699'0'0,"-14"-12"-4475"0"0,5 4-206 0 0,-21-17-37 0 0,-49-53 0 0 0,71 70 7 0 0,4 2-574 0 0,-1 1 1 0 0,1-1 0 0 0,0 1-1 0 0,0-1 1 0 0,-4-8 0 0 0,8 9-1310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1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23 1920 0 0,'0'0'6733'0'0,"-109"-16"-6733"0"0,95 15-672 0 0,0-3-808 0 0,4 2-1101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73 3264 0 0,'0'0'2351'0'0,"4"-7"-2237"0"0,24-41 129 0 0,-27 47-176 0 0,1 0 0 0 0,-1 0 0 0 0,0 0 0 0 0,1 0 1 0 0,-1 0-1 0 0,1 0 0 0 0,-1 0 0 0 0,1 0 0 0 0,0 1 0 0 0,-1-1 0 0 0,1 0 0 0 0,-1 1 0 0 0,1 0 1 0 0,0-1-1 0 0,0 1 0 0 0,-1 0 0 0 0,1 0 0 0 0,0 0 0 0 0,0 0 0 0 0,-1 0 0 0 0,1 0 0 0 0,0 0 1 0 0,-1 1-1 0 0,1-1 0 0 0,0 1 0 0 0,-1-1 0 0 0,1 1 0 0 0,0-1 0 0 0,-1 1 0 0 0,1 0 0 0 0,-1 0 1 0 0,1 0-1 0 0,-1 0 0 0 0,0 0 0 0 0,3 2 0 0 0,5 15 166 0 0,-6-12-132 0 0,-1-1-1 0 0,0 0 1 0 0,1 0-1 0 0,0 0 1 0 0,0-1-1 0 0,1 1 1 0 0,-1-1-1 0 0,1 0 1 0 0,0 0-1 0 0,8 7 1 0 0,-11-11-127 0 0,1 1 0 0 0,-1-1 1 0 0,0 1-1 0 0,1-1 1 0 0,-1 1-1 0 0,1-1 1 0 0,-1 0-1 0 0,0 0 0 0 0,1 0 1 0 0,-1 0-1 0 0,1 0 1 0 0,-1 0-1 0 0,1 0 0 0 0,-1-1 1 0 0,1 1-1 0 0,-1 0 1 0 0,0-1-1 0 0,1 1 0 0 0,-1-1 1 0 0,0 0-1 0 0,1 1 1 0 0,-1-1-1 0 0,0 0 0 0 0,0 0 1 0 0,2-1-1 0 0,-1 0-29 0 0,1-1 0 0 0,-1 0-1 0 0,0 0 1 0 0,0 0-1 0 0,0 0 1 0 0,0-1 0 0 0,-1 1-1 0 0,1 0 1 0 0,1-5 0 0 0,5-31-1867 0 0,-9 26-2847 0 0,-43 107 2952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9 164 0 0,'0'0'629'0'0,"3"2"-1378"0"0,-1-1 773 0 0,0 0-1 0 0,0 0 0 0 0,0 1 1 0 0,0-1-1 0 0,0 0 0 0 0,0 1 1 0 0,0 0-1 0 0,-1-1 0 0 0,1 1 1 0 0,-1 0-1 0 0,1 0 0 0 0,-1 0 1 0 0,0 0-1 0 0,1 0 1 0 0,-1 0-1 0 0,1 4 576 0 0,-2-6-168 0 0,17 35 5607 0 0,5-29-3916 0 0,-21-6-2162 0 0,-1 1 1 0 0,1-1-1 0 0,-1 0 0 0 0,1 0 1 0 0,-1 0-1 0 0,1 0 0 0 0,-1 0 0 0 0,1 0 1 0 0,-1 0-1 0 0,1 0 0 0 0,-1-1 1 0 0,1 1-1 0 0,-1 0 0 0 0,1 0 1 0 0,-1 0-1 0 0,1 0 0 0 0,-1-1 0 0 0,1 1 1 0 0,-1 0-1 0 0,1-1 0 0 0,-1 1 1 0 0,0 0-1 0 0,1-1 0 0 0,-1 1 1 0 0,1 0-1 0 0,-1-1 0 0 0,0 1 0 0 0,0-1 1 0 0,1 1-1 0 0,-1-1 0 0 0,0 0 2 0 0,0 0 12 0 0,0-1-9 0 0,0 1 471 0 0,-2 2-87 0 0,1-1-313 0 0,1 0 1 0 0,-1 0-1 0 0,0 0 1 0 0,1 0 0 0 0,-1 0-1 0 0,1 0 1 0 0,-1 1-1 0 0,1-1 1 0 0,-1 0 0 0 0,1 0-1 0 0,-1 0 1 0 0,1 1-1 0 0,-1-1 1 0 0,1 0-1 0 0,-1 0 1 0 0,1 1 0 0 0,-1-1-1 0 0,1 1 1 0 0,-1-1-1 0 0,1 0 1 0 0,0 1-1 0 0,-1-1 1 0 0,1 1 0 0 0,0-1-1 0 0,-1 1 1 0 0,1-1-1 0 0,0 1 1 0 0,-1-1 0 0 0,1 1-1 0 0,0-1 1 0 0,0 1-1 0 0,0-1 1 0 0,0 1-1 0 0,0-1 1 0 0,0 1 0 0 0,-1 0-1 0 0,1-1 1 0 0,0 1-1 0 0,1-1 1 0 0,-1 1-1 0 0,0-1 1 0 0,0 1 0 0 0,0-1-1 0 0,0 1 1 0 0,0 0-1 0 0,0-1 1 0 0,1 1 0 0 0,-1-1-1 0 0,0 1 1 0 0,0-1-1 0 0,1 1 1 0 0,-1-1-1 0 0,0 0 1 0 0,1 1 0 0 0,-1-1-1 0 0,1 1 1 0 0,0 0-1 0 0,-1-1-54 0 0,1 1-1 0 0,0-1 0 0 0,-1 1 0 0 0,1-1 1 0 0,0 1-1 0 0,0-1 0 0 0,-1 1 0 0 0,1-1 1 0 0,0 0-1 0 0,0 1 0 0 0,0-1 0 0 0,-1 0 1 0 0,1 0-1 0 0,0 0 0 0 0,0 1 0 0 0,0-1 1 0 0,0 0-1 0 0,0 0 0 0 0,-1 0 0 0 0,1 0 1 0 0,0-1-1 0 0,0 1 0 0 0,0 0 1 0 0,0 0-1 0 0,-1 0 0 0 0,1-1 0 0 0,0 1 1 0 0,0 0-1 0 0,0-1 0 0 0,-1 1 0 0 0,1-1 1 0 0,0 1-1 0 0,-1-1 0 0 0,1 1 0 0 0,0-1 1 0 0,-1 1-1 0 0,1-1 0 0 0,-1 0 0 0 0,1 1 1 0 0,0-1-1 0 0,-1 0 0 0 0,0 0 0 0 0,1 1 1 0 0,-1-1-1 0 0,0 0 0 0 0,1-1 0 0 0,1-3-74 0 0,0 1 0 0 0,-1 0 0 0 0,1-1 0 0 0,-1 1 0 0 0,0-1 0 0 0,-1 1 0 0 0,1-6 0 0 0,-1 8 97 0 0,1 0-1 0 0,-1 0 1 0 0,0 1 0 0 0,0-1-1 0 0,0 0 1 0 0,-1 1-1 0 0,1-1 1 0 0,0 0-1 0 0,-1 0 1 0 0,1 1-1 0 0,-1-1 1 0 0,1 0-1 0 0,-1 1 1 0 0,0-1 0 0 0,1 1-1 0 0,-1-1 1 0 0,0 1-1 0 0,0 0 1 0 0,0-1-1 0 0,-1 1 1 0 0,1 0-1 0 0,0-1 1 0 0,0 1-1 0 0,-1 0 1 0 0,1 0 0 0 0,0 0-1 0 0,-1 0 1 0 0,1 0-1 0 0,-1 1 1 0 0,0-1-1 0 0,1 0 1 0 0,-1 1-1 0 0,1-1 1 0 0,-1 1-1 0 0,0 0 1 0 0,0-1 0 0 0,1 1-1 0 0,-1 0 1 0 0,0 0-1 0 0,1 0 1 0 0,-1 0-1 0 0,0 0 1 0 0,0 0-1 0 0,1 1 1 0 0,-1-1-1 0 0,0 1 1 0 0,1-1 0 0 0,-1 1-1 0 0,-2 1 1 0 0,2-1 54 0 0,0 1 1 0 0,0 0-1 0 0,0-1 1 0 0,0 1-1 0 0,1 0 1 0 0,-1 0-1 0 0,1 0 1 0 0,-1 0-1 0 0,1 0 1 0 0,0 0-1 0 0,0 0 1 0 0,0 0-1 0 0,0 1 1 0 0,0-1-1 0 0,0 0 1 0 0,1 1-1 0 0,-1-1 1 0 0,1 0-1 0 0,0 1 1 0 0,-1-1 0 0 0,1 1-1 0 0,0-1 1 0 0,1 1-1 0 0,-1-1 1 0 0,0 1-1 0 0,1-1 1 0 0,-1 0-1 0 0,2 5 1 0 0,-1-5-97 0 0,0-1-1 0 0,1 1 1 0 0,-1-1 0 0 0,0 1 0 0 0,0-1 0 0 0,1 0 0 0 0,-1 0-1 0 0,1 1 1 0 0,-1-1 0 0 0,1 0 0 0 0,0 0 0 0 0,-1 0 0 0 0,1-1-1 0 0,0 1 1 0 0,-1 0 0 0 0,1-1 0 0 0,0 1 0 0 0,0-1 0 0 0,0 1 0 0 0,0-1-1 0 0,0 0 1 0 0,0 0 0 0 0,-1 0 0 0 0,1 0 0 0 0,0 0 0 0 0,0 0-1 0 0,0-1 1 0 0,0 1 0 0 0,0 0 0 0 0,-1-1 0 0 0,1 0 0 0 0,0 1 0 0 0,0-1-1 0 0,-1 0 1 0 0,1 0 0 0 0,0 0 0 0 0,-1 0 0 0 0,1 0 0 0 0,-1 0-1 0 0,1-1 1 0 0,-1 1 0 0 0,0 0 0 0 0,1-1 0 0 0,1-2 0 0 0,-2 1 9 0 0,0 1 1 0 0,0-1-1 0 0,-1 1 1 0 0,1-1-1 0 0,-1 1 1 0 0,1-1 0 0 0,-1 0-1 0 0,0 1 1 0 0,0-1-1 0 0,0 1 1 0 0,0-1-1 0 0,-1 0 1 0 0,1 1 0 0 0,0-1-1 0 0,-1 1 1 0 0,0-1-1 0 0,-1-2 1 0 0,1 4 25 0 0,1 0 0 0 0,-1 0 0 0 0,0 0 0 0 0,0 0 0 0 0,0 0 0 0 0,0 0 1 0 0,0 0-1 0 0,0 0 0 0 0,0 0 0 0 0,0 0 0 0 0,0 1 0 0 0,0-1 0 0 0,-1 0 0 0 0,1 1 0 0 0,0-1 1 0 0,0 1-1 0 0,-1 0 0 0 0,1-1 0 0 0,0 1 0 0 0,-1 0 0 0 0,1 0 0 0 0,0 0 0 0 0,-1-1 0 0 0,1 2 0 0 0,0-1 1 0 0,-1 0-1 0 0,1 0 0 0 0,-1 0 0 0 0,1 1 0 0 0,0-1 0 0 0,0 0 0 0 0,-1 1 0 0 0,1-1 0 0 0,0 1 1 0 0,-2 0-1 0 0,2 0 45 0 0,-1 0 1 0 0,1 0 0 0 0,-1 0-1 0 0,1 0 1 0 0,0 0-1 0 0,0 0 1 0 0,-1 1 0 0 0,1-1-1 0 0,0 0 1 0 0,0 1 0 0 0,0-1-1 0 0,0 0 1 0 0,0 1-1 0 0,0-1 1 0 0,1 1 0 0 0,-1 0-1 0 0,0-1 1 0 0,1 1 0 0 0,-1-1-1 0 0,1 1 1 0 0,0 0 0 0 0,0 0-1 0 0,-1-1 1 0 0,1 1-1 0 0,0 0 1 0 0,0-1 0 0 0,1 1-1 0 0,-1 0 1 0 0,0 0 0 0 0,0-1-1 0 0,1 1 1 0 0,-1 0-1 0 0,1-1 1 0 0,0 1 0 0 0,-1-1-1 0 0,1 1 1 0 0,0-1 0 0 0,0 1-1 0 0,0-1 1 0 0,0 1 0 0 0,0-1-1 0 0,0 0 1 0 0,1 0-1 0 0,-1 1 1 0 0,2 0 0 0 0,2 0-124 0 0,0 0-1 0 0,0-1 1 0 0,0 1 0 0 0,0-1 0 0 0,0-1 0 0 0,9 1 0 0 0,-14-1 41 0 0,1 0 0 0 0,0 0 0 0 0,0 0 0 0 0,0 0 0 0 0,-1 0 0 0 0,1 0 1 0 0,0 0-1 0 0,0-1 0 0 0,0 1 0 0 0,-1 0 0 0 0,1 0 0 0 0,0-1 0 0 0,-1 1 0 0 0,1-1 0 0 0,0 1 0 0 0,-1-1 1 0 0,1 1-1 0 0,0-1 0 0 0,-1 1 0 0 0,2-2 0 0 0,-2 1 10 0 0,0 0 1 0 0,1 0-1 0 0,-1-1 0 0 0,0 1 1 0 0,0 0-1 0 0,1 0 1 0 0,-1 0-1 0 0,0-1 0 0 0,0 1 1 0 0,-1 0-1 0 0,1 0 0 0 0,0 0 1 0 0,0-1-1 0 0,0 1 0 0 0,-1 0 1 0 0,1 0-1 0 0,-1 0 1 0 0,1 0-1 0 0,-1-1 0 0 0,0 0 26 0 0,0 0 0 0 0,0 1 0 0 0,-1 0 0 0 0,1-1 0 0 0,0 1 0 0 0,0-1 0 0 0,-1 1-1 0 0,1 0 1 0 0,0 0 0 0 0,-1 0 0 0 0,0 0 0 0 0,1 0 0 0 0,-1 0 0 0 0,1 0 0 0 0,-1 1 0 0 0,0-1-1 0 0,0 1 1 0 0,1-1 0 0 0,-1 1 0 0 0,0-1 0 0 0,0 1 0 0 0,0 0 0 0 0,1 0 0 0 0,-1 0 0 0 0,-3 1-1 0 0,2-1 72 0 0,1 0 1 0 0,-1 0-1 0 0,1 0 0 0 0,-1 1 0 0 0,1-1 0 0 0,-1 1 0 0 0,1 0 0 0 0,0 0 0 0 0,-1 0 0 0 0,1 0 0 0 0,0 0 0 0 0,0 0 0 0 0,-1 1 0 0 0,1-1 0 0 0,0 1 0 0 0,1-1 1 0 0,-1 1-1 0 0,-3 3 0 0 0,4-4-60 0 0,1 0 0 0 0,-1 0 0 0 0,1 0 0 0 0,-1 0 0 0 0,1 1 0 0 0,0-1 0 0 0,-1 0 1 0 0,1 0-1 0 0,0 0 0 0 0,0 0 0 0 0,0 0 0 0 0,-1 1 0 0 0,1-1 0 0 0,0 0 0 0 0,1 0 1 0 0,-1 0-1 0 0,0 0 0 0 0,0 1 0 0 0,0-1 0 0 0,1 0 0 0 0,-1 0 0 0 0,1 0 0 0 0,-1 0 0 0 0,1 0 1 0 0,-1 0-1 0 0,1 0 0 0 0,0 0 0 0 0,-1 0 0 0 0,1 0 0 0 0,0 0 0 0 0,0 0 0 0 0,-1-1 1 0 0,1 1-1 0 0,0 0 0 0 0,0 0 0 0 0,0-1 0 0 0,0 1 0 0 0,0-1 0 0 0,0 1 0 0 0,0-1 1 0 0,2 1-1 0 0,0 1-71 0 0,0-1 0 0 0,0 0 1 0 0,-1 0-1 0 0,2 0 0 0 0,-1 0 1 0 0,0-1-1 0 0,0 1 0 0 0,0-1 1 0 0,0 0-1 0 0,0 0 1 0 0,0 0-1 0 0,0 0 0 0 0,1-1 1 0 0,-1 1-1 0 0,4-2 0 0 0,-6 2 45 0 0,0-1 0 0 0,0 1-1 0 0,0-1 1 0 0,0 1 0 0 0,0-1 0 0 0,0 0-1 0 0,0 1 1 0 0,-1-1 0 0 0,1 0-1 0 0,0 0 1 0 0,0 0 0 0 0,-1 0 0 0 0,1 1-1 0 0,0-1 1 0 0,-1 0 0 0 0,1 0-1 0 0,-1 0 1 0 0,0 0 0 0 0,1 0 0 0 0,-1 0-1 0 0,0 0 1 0 0,1-1 0 0 0,-1 1-1 0 0,0 0 1 0 0,0 0 0 0 0,0 0 0 0 0,0 0-1 0 0,0 0 1 0 0,0 0 0 0 0,0 0-1 0 0,0 0 1 0 0,-1 0 0 0 0,1-2 0 0 0,-1 1-21 0 0,0 0 1 0 0,1 0-1 0 0,-1 0 1 0 0,0 1-1 0 0,0-1 1 0 0,0 0 0 0 0,0 0-1 0 0,0 1 1 0 0,0-1-1 0 0,-1 1 1 0 0,1-1 0 0 0,0 1-1 0 0,-1-1 1 0 0,1 1-1 0 0,-1 0 1 0 0,0 0-1 0 0,1 0 1 0 0,-3-2 0 0 0,-4 1 98 0 0,0-1 1 0 0,0 1 0 0 0,0 0 0 0 0,0 1-1 0 0,-1 0 1 0 0,1 0 0 0 0,-10 1 0 0 0,18 0-45 0 0,-1 0 0 0 0,0 0 0 0 0,1 0 0 0 0,-1 1 0 0 0,0-1 0 0 0,1 0 0 0 0,-1 1 0 0 0,1-1 0 0 0,-1 0 0 0 0,0 1 0 0 0,1-1 0 0 0,-1 1 0 0 0,1-1 0 0 0,0 1 0 0 0,-1-1 0 0 0,1 1 1 0 0,-1-1-1 0 0,1 1 0 0 0,0-1 0 0 0,-1 1 0 0 0,1 0 0 0 0,0-1 0 0 0,-1 1 0 0 0,1 0 0 0 0,0-1 0 0 0,0 1 0 0 0,0 0 0 0 0,0-1 0 0 0,0 1 0 0 0,0 0 0 0 0,0-1 0 0 0,0 1 0 0 0,0 0 0 0 0,0-1 0 0 0,0 1 1 0 0,0 0-1 0 0,0-1 0 0 0,1 2 0 0 0,-1-1-4 0 0,0 0 1 0 0,0 0 0 0 0,0 0-1 0 0,0-1 1 0 0,0 1 0 0 0,1 0 0 0 0,-1 0-1 0 0,0 0 1 0 0,1 0 0 0 0,-1 0-1 0 0,1 0 1 0 0,-1-1 0 0 0,1 1-1 0 0,-1 0 1 0 0,1 0 0 0 0,-1-1 0 0 0,1 1-1 0 0,0 0 1 0 0,-1-1 0 0 0,1 1-1 0 0,0-1 1 0 0,0 1 0 0 0,-1 0-1 0 0,1-1 1 0 0,0 0 0 0 0,0 1 0 0 0,0-1-1 0 0,0 0 1 0 0,1 1 0 0 0,17 0-229 0 0,-18 0 196 0 0,0-1-1 0 0,0 1 1 0 0,0-1-1 0 0,0 0 1 0 0,0 0-1 0 0,0 1 1 0 0,0-1 0 0 0,0 0-1 0 0,0 0 1 0 0,0 0-1 0 0,0 0 1 0 0,0 0-1 0 0,0 0 1 0 0,0 0 0 0 0,0-1-1 0 0,0 1 1 0 0,0 0-1 0 0,0-1 1 0 0,0 1-1 0 0,0 0 1 0 0,0-1 0 0 0,0 1-1 0 0,0-1 1 0 0,0 1-1 0 0,0-1 1 0 0,0 0-1 0 0,-1 0 1 0 0,1 1 0 0 0,0-1-1 0 0,0 0 1 0 0,-1 0-1 0 0,1 0 1 0 0,0 1-1 0 0,-1-1 1 0 0,1 0-1 0 0,-1 0 1 0 0,0 0 0 0 0,1 0-1 0 0,-1 0 1 0 0,0 0-1 0 0,1 0 1 0 0,-1 0-1 0 0,0 0 1 0 0,0 0 0 0 0,0 0-1 0 0,0-1 1 0 0,0 1-1 0 0,0 0 1 0 0,0 0-1 0 0,0 0 1 0 0,0 0 0 0 0,-1 0-1 0 0,1-1 1 0 0,0 1 26 0 0,0-1 1 0 0,0 1-1 0 0,0 0 0 0 0,-1-1 1 0 0,1 1-1 0 0,0 0 1 0 0,0-1-1 0 0,-1 1 1 0 0,1 0-1 0 0,-1-1 0 0 0,1 1 1 0 0,-1 0-1 0 0,0 0 1 0 0,1 0-1 0 0,-1 0 1 0 0,0-1-1 0 0,0 1 0 0 0,0 0 1 0 0,0 0-1 0 0,0 0 1 0 0,0 1-1 0 0,0-1 1 0 0,0 0-1 0 0,0 0 1 0 0,0 0-1 0 0,0 1 0 0 0,0-1 1 0 0,-1 1-1 0 0,1-1 1 0 0,0 1-1 0 0,-1-1 1 0 0,1 1-1 0 0,0 0 0 0 0,-1 0 1 0 0,1 0-1 0 0,0-1 1 0 0,-1 1-1 0 0,1 0 1 0 0,0 1-1 0 0,-1-1 0 0 0,1 0 1 0 0,0 0-1 0 0,-1 1 1 0 0,1-1-1 0 0,0 0 1 0 0,-1 1-1 0 0,1-1 1 0 0,0 1-1 0 0,0 0 0 0 0,0-1 1 0 0,0 1-1 0 0,-2 1 1 0 0,1 0 31 0 0,1 0 0 0 0,-1 0 0 0 0,0 0 0 0 0,1 0 0 0 0,-1 0 0 0 0,1 0 0 0 0,0 1 0 0 0,0-1 0 0 0,0 0 0 0 0,0 1 0 0 0,0-1 0 0 0,0 1 0 0 0,1-1 0 0 0,-1 1 0 0 0,1 0 0 0 0,-1 3 0 0 0,1-4-47 0 0,0-1 0 0 0,0 1 0 0 0,0-1 0 0 0,0 1 0 0 0,0-1-1 0 0,0 0 1 0 0,0 1 0 0 0,1-1 0 0 0,-1 1 0 0 0,1-1 0 0 0,-1 0-1 0 0,1 1 1 0 0,-1-1 0 0 0,1 0 0 0 0,0 1 0 0 0,-1-1 0 0 0,1 0-1 0 0,0 0 1 0 0,0 0 0 0 0,0 0 0 0 0,0 0 0 0 0,0 0 0 0 0,0 0-1 0 0,0 0 1 0 0,0 0 0 0 0,1 0 0 0 0,-1-1 0 0 0,0 1-1 0 0,3 1 1 0 0,-1-1-44 0 0,0-1-1 0 0,0 1 0 0 0,0 0 0 0 0,1-1 1 0 0,-1 0-1 0 0,0 0 0 0 0,0 0 0 0 0,0 0 0 0 0,1 0 1 0 0,-1 0-1 0 0,0-1 0 0 0,0 0 0 0 0,0 0 1 0 0,5-2-1 0 0,-6 3 39 0 0,-1-1-1 0 0,0 0 1 0 0,0-1 0 0 0,0 1 0 0 0,0 0-1 0 0,0 0 1 0 0,0 0 0 0 0,0-1 0 0 0,0 1-1 0 0,0 0 1 0 0,0-1 0 0 0,-1 1 0 0 0,1-1-1 0 0,-1 1 1 0 0,1-1 0 0 0,-1 1 0 0 0,1-1-1 0 0,-1 1 1 0 0,0-1 0 0 0,0 0 0 0 0,0 1-1 0 0,0-1 1 0 0,0 1 0 0 0,0-1 0 0 0,0 0-1 0 0,0 1 1 0 0,-1-1 0 0 0,1 1 0 0 0,-1-1-1 0 0,1 1 1 0 0,-2-3 0 0 0,1 2 43 0 0,0 0-1 0 0,0 1 1 0 0,0-1-1 0 0,0 1 1 0 0,0 0-1 0 0,-1-1 1 0 0,1 1-1 0 0,0 0 1 0 0,-1 0-1 0 0,1-1 1 0 0,-1 1-1 0 0,1 0 1 0 0,-1 0-1 0 0,1 1 1 0 0,-1-1-1 0 0,0 0 1 0 0,1 1-1 0 0,-1-1 1 0 0,0 1-1 0 0,0-1 1 0 0,1 1-1 0 0,-1 0 1 0 0,0-1-1 0 0,0 1 1 0 0,0 0-1 0 0,0 1 1 0 0,1-1-1 0 0,-1 0 1 0 0,0 0-1 0 0,0 1 1 0 0,0-1-1 0 0,1 1 1 0 0,-1-1-1 0 0,0 1 1 0 0,1 0-1 0 0,-1 0 1 0 0,1 0-1 0 0,-1 0 1 0 0,0 0-1 0 0,1 0 1 0 0,0 0-1 0 0,-1 0 1 0 0,1 0-1 0 0,0 1 1 0 0,0-1-1 0 0,0 1 1 0 0,-1-1-1 0 0,2 1 1 0 0,-1-1-1 0 0,0 1 1 0 0,0 0-1 0 0,0-1 1 0 0,1 1-1 0 0,-1 0 1 0 0,1-1-1 0 0,-1 3 1 0 0,1-2-11 0 0,1 0 0 0 0,-1 0 0 0 0,1 0 0 0 0,0-1 0 0 0,-1 1 0 0 0,1 0 0 0 0,0-1 0 0 0,0 1 0 0 0,0-1 0 0 0,0 1 0 0 0,0-1 0 0 0,0 1 0 0 0,1-1 0 0 0,-1 1 0 0 0,0-1 0 0 0,1 0 0 0 0,-1 0 0 0 0,1 0 1 0 0,0 0-1 0 0,-1 0 0 0 0,1 0 0 0 0,0 0 0 0 0,-1-1 0 0 0,1 1 0 0 0,0-1 0 0 0,0 1 0 0 0,0-1 0 0 0,-1 1 0 0 0,1-1 0 0 0,0 0 0 0 0,0 0 0 0 0,0 0 0 0 0,3-1 0 0 0,1 2-96 0 0,-1-1 1 0 0,0 0-1 0 0,0-1 0 0 0,0 1 0 0 0,0-1 1 0 0,0 0-1 0 0,0-1 0 0 0,0 1 0 0 0,0-1 1 0 0,0 0-1 0 0,0 0 0 0 0,7-5 0 0 0,-11 7 69 0 0,-1 0 1 0 0,1-1-1 0 0,0 1 0 0 0,-1-1 0 0 0,1 1 0 0 0,-1-1 0 0 0,1 1 0 0 0,-1-1 0 0 0,1 1 0 0 0,-1-1 0 0 0,1 1 1 0 0,-1-1-1 0 0,1 0 0 0 0,-1 1 0 0 0,0-1 0 0 0,0 1 0 0 0,1-1 0 0 0,-1 0 0 0 0,0 0 0 0 0,0 1 0 0 0,0-1 1 0 0,1 0-1 0 0,-1 1 0 0 0,0-1 0 0 0,0 0 0 0 0,0 0 0 0 0,0 1 0 0 0,0-1 0 0 0,-1 0 0 0 0,1 1 0 0 0,0-2 1 0 0,-1 1 7 0 0,0-1 0 0 0,0 1 0 0 0,0 0 1 0 0,0 0-1 0 0,-1 0 0 0 0,1 0 1 0 0,0 0-1 0 0,-1 0 0 0 0,1 0 1 0 0,0 0-1 0 0,-1 0 0 0 0,1 1 1 0 0,-3-2-1 0 0,-3 0 76 0 0,0-1 0 0 0,-1 1 0 0 0,1 1 1 0 0,-1-1-1 0 0,-8 1 0 0 0,15 1-20 0 0,-1 0 0 0 0,0 1 0 0 0,0-1 0 0 0,1 1 0 0 0,-1-1 0 0 0,0 1-1 0 0,1 0 1 0 0,-1-1 0 0 0,1 1 0 0 0,-1 0 0 0 0,1 0 0 0 0,-1 0 0 0 0,1 0 0 0 0,0 1 0 0 0,-1-1 0 0 0,1 0 0 0 0,0 0 0 0 0,0 1-1 0 0,0-1 1 0 0,0 1 0 0 0,0-1 0 0 0,0 1 0 0 0,0 0 0 0 0,1-1 0 0 0,-2 3 0 0 0,2-3-44 0 0,-1 0-1 0 0,1 0 1 0 0,0 1 0 0 0,-1-1 0 0 0,1 0-1 0 0,0 0 1 0 0,-1 0 0 0 0,1 1 0 0 0,0-1-1 0 0,0 0 1 0 0,0 0 0 0 0,0 1 0 0 0,1-1 0 0 0,-1 0-1 0 0,0 0 1 0 0,0 1 0 0 0,1-1 0 0 0,-1 0-1 0 0,1 0 1 0 0,-1 0 0 0 0,1 0 0 0 0,-1 0-1 0 0,1 1 1 0 0,0-1 0 0 0,-1 0 0 0 0,1 0-1 0 0,0-1 1 0 0,0 1 0 0 0,0 0 0 0 0,0 0 0 0 0,0 0-1 0 0,0 0 1 0 0,0-1 0 0 0,0 1 0 0 0,1 0-1 0 0,0 0-139 0 0,1 0-1 0 0,-1-1 0 0 0,1 1 1 0 0,-1-1-1 0 0,1 1 1 0 0,-1-1-1 0 0,1 0 0 0 0,-1 0 1 0 0,1 0-1 0 0,2-1 1 0 0,24-11-4669 0 0,-19 3 1884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261 0 400 0 0,'0'0'7273'0'0,"-5"4"-7029"0"0,-192 178 1292 0 0,183-169-1864 0 0,-20 21-749 0 0,24-13-5304 0 0,10-17 4715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59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196 203 1248 0 0,'0'0'4325'0'0,"-8"-15"-3921"0"0,-26-46-72 0 0,31 55-284 0 0,-1 0 1 0 0,0 1 0 0 0,0-1 0 0 0,0 1-1 0 0,-1 0 1 0 0,0 0 0 0 0,0 1-1 0 0,0-1 1 0 0,0 1 0 0 0,-11-6 0 0 0,-5-5-111 0 0,-17-11-123 0 0,3 2-4344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59 816 0 0,'0'0'5702'0'0,"6"-25"-5179"0"0,-5 23-496 0 0,0 0 1 0 0,0 1 0 0 0,0-1-1 0 0,0 0 1 0 0,1 1 0 0 0,-1-1-1 0 0,0 1 1 0 0,1 0 0 0 0,0-1-1 0 0,-1 1 1 0 0,1 0 0 0 0,0 0-1 0 0,-1 0 1 0 0,1 0 0 0 0,0 0-1 0 0,0 0 1 0 0,0 1 0 0 0,0-1-1 0 0,0 1 1 0 0,0-1 0 0 0,0 1-1 0 0,0 0 1 0 0,0-1-1 0 0,0 1 1 0 0,0 0 0 0 0,0 0-1 0 0,0 1 1 0 0,0-1 0 0 0,4 1-1 0 0,-3 1 28 0 0,1-1 0 0 0,0 1-1 0 0,0 0 1 0 0,-1 0-1 0 0,1 0 1 0 0,-1 0 0 0 0,0 1-1 0 0,0-1 1 0 0,0 1-1 0 0,0 0 1 0 0,0 0 0 0 0,0 0-1 0 0,-1 0 1 0 0,3 5-1 0 0,-1-2 119 0 0,0 0 0 0 0,0-1 0 0 0,0 1 0 0 0,1-1 0 0 0,0 0-1 0 0,8 7 1 0 0,-12-12-197 0 0,0 1-1 0 0,0 0 1 0 0,0 0-1 0 0,0-1 0 0 0,0 1 1 0 0,0 0-1 0 0,0-1 1 0 0,1 1-1 0 0,-1-1 1 0 0,0 0-1 0 0,0 1 1 0 0,1-1-1 0 0,-1 0 1 0 0,0 0-1 0 0,0 0 1 0 0,1 0-1 0 0,-1 0 1 0 0,0 0-1 0 0,1 0 0 0 0,-1 0 1 0 0,0 0-1 0 0,0-1 1 0 0,1 1-1 0 0,-1-1 1 0 0,0 1-1 0 0,0-1 1 0 0,0 1-1 0 0,0-1 1 0 0,1 1-1 0 0,-1-1 1 0 0,0 0-1 0 0,0 0 1 0 0,0 0-1 0 0,0 0 0 0 0,0 0 1 0 0,-1 1-1 0 0,1-1 1 0 0,0-1-1 0 0,0 1 1 0 0,-1 0-1 0 0,2-2 1 0 0,10-15-649 0 0,18-35-4810 0 0,-25 39 3038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21 0 2016 0 0,'0'0'4991'0'0,"0"9"-1371"0"0,0 25-4008 0 0,0-31 246 0 0,0-1 0 0 0,-1 1 0 0 0,1 0 0 0 0,-1-1 0 0 0,0 1 0 0 0,0 0 0 0 0,0-1 0 0 0,0 1 0 0 0,0-1 0 0 0,-3 3 1 0 0,-5 15-4304 0 0,8-12 456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1259 1143 2056 0 0,'0'0'3807'0'0,"-20"1"-2547"0"0,-5-22-1263 0 0,1-1 1 0 0,2-2 0 0 0,0 0-1 0 0,1-1 1 0 0,-25-42 0 0 0,14 18-175 0 0,-3 0-1 0 0,-1 3 1 0 0,-68-68 0 0 0,76 86 171 0 0,0 1-13 0 0,-1 0-1 0 0,-46-31 0 0 0,-46-32-20 0 0,-39-24-392 0 0,-41-12 136 0 0,185 115 185 0 0,1-1 0 0 0,0 0-1 0 0,1-1 1 0 0,-19-21 0 0 0,-2-2-733 0 0,-10-19 471 0 0,38 44-294 0 0,-1 1 0 0 0,-1 0 0 0 0,-17-18-1 0 0,19 28-46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941 1575 1660 0 0,'0'0'4121'0'0,"9"4"-3753"0"0,-8-4-219 0 0,16-34-49 0 0,-12 13-625 0 0,-2-1 0 0 0,0 1 0 0 0,-1-1 0 0 0,-2 1 0 0 0,-2-34-1 0 0,1 1 264 0 0,0 31 55 0 0,-2-1 1 0 0,0 1-1 0 0,-1 0 0 0 0,-2 0 0 0 0,0 1 0 0 0,-1-1 0 0 0,-13-26 0 0 0,-7-8 324 0 0,-51-78-1 0 0,37 76 519 0 0,-62-71 0 0 0,73 95-13 0 0,-49-69 171 0 0,52 66-518 0 0,-1 1-1 0 0,-51-50 1 0 0,61 72-271 0 0,-2 0 0 0 0,1 2 0 0 0,-29-15 0 0 0,-12-7 0 0 0,35 18 17 0 0,6 6 30 0 0,1 0 1 0 0,0-2 0 0 0,1 0 0 0 0,1-1-1 0 0,0 0 1 0 0,1-1 0 0 0,-22-29 0 0 0,14 9 3 0 0,10 16-884 0 0,1 0 1 0 0,-14-31-1 0 0,21 40 551 0 0,4 7 186 0 0,-1-1-1 0 0,0 1 0 0 0,1-1 1 0 0,0 0-1 0 0,0 0 1 0 0,0 0-1 0 0,0-8 0 0 0,1 4-1512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1610 462 732 0 0,'0'0'3483'0'0,"-12"-10"-3173"0"0,0 0-234 0 0,-19-19 240 0 0,-2 2 0 0 0,-1 2 1 0 0,-1 1-1 0 0,-47-25 0 0 0,-129-54-325 0 0,40 16-67 0 0,131 69-55 0 0,-2 1 1 0 0,0 2-1 0 0,-1 2 0 0 0,0 2 1 0 0,-72-9-1 0 0,82 18 81 0 0,0 1-1 0 0,0 1 1 0 0,0 2-1 0 0,-63 12 1 0 0,38-4 319 0 0,0-2-1 0 0,-92 0 1 0 0,133-7-464 0 0,-1 2-1 0 0,1 0 0 0 0,-1 1 1 0 0,1 1-1 0 0,0 0 0 0 0,-24 12 1 0 0,32-14-77 0 0,-2-2-2238 0 0,6-1 1062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1864 0 0,'0'0'10092'0'0,"5"-22"-10199"0"0,3 2 55 0 0,0 0 0 0 0,-2-1 1 0 0,0 0-1 0 0,4-30 0 0 0,9-35-440 0 0,-11 69 1075 0 0,-8 17-575 0 0,1 0-1 0 0,-1 0 1 0 0,0 0 0 0 0,1 0 0 0 0,-1 0 0 0 0,1 0 0 0 0,-1 0-1 0 0,0 0 1 0 0,1 0 0 0 0,-1 0 0 0 0,0 0 0 0 0,1 0 0 0 0,-1 0-1 0 0,0 0 1 0 0,1 1 0 0 0,-1-1 0 0 0,0 0 0 0 0,1 0-1 0 0,-1 0 1 0 0,0 1 0 0 0,0-1 0 0 0,1 0 0 0 0,-1 0 0 0 0,0 0-1 0 0,0 1 1 0 0,1-1 0 0 0,-1 0 0 0 0,0 1 0 0 0,0-1 0 0 0,0 0-1 0 0,0 1 1 0 0,1-1 0 0 0,-1 0 0 0 0,0 1 0 0 0,0-1-1 0 0,0 0 1 0 0,0 1 0 0 0,0-1 0 0 0,0 0 0 0 0,0 1 0 0 0,0-1-1 0 0,0 0 1 0 0,0 1 0 0 0,16 36-668 0 0,-4-10 426 0 0,0 1-1 0 0,12 49 0 0 0,-18-57 600 0 0,-4-3-1651 0 0,-28-20 549 0 0,-5-2 789 0 0,26 5-366 0 0,0 0 0 0 0,0-1-1 0 0,0 0 1 0 0,0 0-1 0 0,0 0 1 0 0,0-1 0 0 0,0 1-1 0 0,0-1 1 0 0,-7-5-1 0 0,5 3-3797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2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172 183 1112 0 0,'0'0'9282'0'0,"0"1"-9177"0"0,0 5-34 0 0,44-27 2736 0 0,-35 16-2811 0 0,0 0 1 0 0,-1 0 0 0 0,0-1-1 0 0,0 0 1 0 0,0 0 0 0 0,-1-1-1 0 0,8-8 1 0 0,-12 10-50 0 0,1 1 0 0 0,-1-1 0 0 0,0 0 0 0 0,-1 0 0 0 0,1 0 0 0 0,-1 0 0 0 0,0 0-1 0 0,0-1 1 0 0,-1 1 0 0 0,0 0 0 0 0,1-1 0 0 0,-2 0 0 0 0,1 1 0 0 0,-1-7 0 0 0,0 10 2 0 0,-1 1 1 0 0,0-1-1 0 0,1 0 1 0 0,-1 1 0 0 0,0-1-1 0 0,0 1 1 0 0,0-1-1 0 0,0 1 1 0 0,-1 0-1 0 0,1-1 1 0 0,0 1-1 0 0,-1 0 1 0 0,1 0 0 0 0,0 0-1 0 0,-1 0 1 0 0,0 0-1 0 0,1 0 1 0 0,-1 0-1 0 0,1 0 1 0 0,-1 1-1 0 0,0-1 1 0 0,0 0-1 0 0,1 1 1 0 0,-1 0 0 0 0,0-1-1 0 0,0 1 1 0 0,0 0-1 0 0,1 0 1 0 0,-1 0-1 0 0,-3 0 1 0 0,-2 0-65 0 0,0-1-1 0 0,0 1 1 0 0,0 1 0 0 0,0-1-1 0 0,0 1 1 0 0,-13 3 0 0 0,15-2 117 0 0,0 0 0 0 0,0 0 1 0 0,1 0-1 0 0,-1 0 0 0 0,1 1 0 0 0,-1-1 1 0 0,1 1-1 0 0,0 1 0 0 0,0-1 0 0 0,1 0 1 0 0,-1 1-1 0 0,1 0 0 0 0,-1 0 0 0 0,1 0 1 0 0,0 0-1 0 0,0 0 0 0 0,1 0 0 0 0,0 1 1 0 0,-1 0-1 0 0,1-1 0 0 0,1 1 0 0 0,-1 0 1 0 0,1 0-1 0 0,0 0 0 0 0,0 0 0 0 0,0 0 1 0 0,1 0-1 0 0,-1 0 0 0 0,2 9 0 0 0,2 8 20 0 0,2 0 0 0 0,0 0-1 0 0,1 0 1 0 0,1-1-1 0 0,15 32 1 0 0,8 25 672 0 0,-28-72-662 0 0,-1 0 1 0 0,1 1 0 0 0,-1-1-1 0 0,0 0 1 0 0,0 1 0 0 0,-1-1-1 0 0,0 0 1 0 0,0 1 0 0 0,-1-1-1 0 0,1 0 1 0 0,-1 1 0 0 0,-3 7-1 0 0,3-11-56 0 0,-1 1-1 0 0,0-1 0 0 0,0 1 1 0 0,-1-1-1 0 0,1 0 0 0 0,0 0 1 0 0,-1 0-1 0 0,0 0 0 0 0,0 0 1 0 0,0 0-1 0 0,0-1 0 0 0,0 0 1 0 0,-1 1-1 0 0,1-1 0 0 0,0-1 1 0 0,-1 1-1 0 0,0 0 0 0 0,1-1 1 0 0,-1 0-1 0 0,-6 2 0 0 0,3-1-60 0 0,0-1 0 0 0,1 0 0 0 0,-1 0-1 0 0,-1-1 1 0 0,1 0 0 0 0,0 0-1 0 0,0 0 1 0 0,0-1 0 0 0,0 0 0 0 0,-7-2-1 0 0,9 2-328 0 0,1-1 0 0 0,-1 0 0 0 0,1 1 0 0 0,0-1 0 0 0,-1-1 0 0 0,1 1 0 0 0,1-1 0 0 0,-1 1 0 0 0,-7-7 0 0 0,7-2-3491 0 0,4 6 2356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2456 0 0,'0'0'3977'0'0,"0"-14"-3861"0"0,0-102 28 0 0,0 115-44 0 0,38 10 1106 0 0,-27 1-1152 0 0,-2 0 0 0 0,1 0-1 0 0,-1 1 1 0 0,9 14 0 0 0,-10-13 362 0 0,0-1 1 0 0,0-1-1 0 0,1 0 1 0 0,13 11-1 0 0,-19-20-345 0 0,-2-1-247 0 0,0-2-149 0 0,0 0 279 0 0,0-1 0 0 0,0 1 0 0 0,-1 0 0 0 0,1 0 1 0 0,-1-1-1 0 0,1 1 0 0 0,-1 0 0 0 0,0-1 0 0 0,0 1 1 0 0,0-3-1 0 0,1-3 6 0 0,1-7 0 0 0,0 0 0 0 0,-1 0 1 0 0,0 0-1 0 0,-1 0 0 0 0,-3-19 0 0 0,-6-10-2722 0 0,8 32-716 0 0,1 7 937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2780 0 0,'0'0'4802'0'0,"3"14"-4586"0"0,20 119 492 0 0,-22-125-963 0 0,9 30 641 0 0,-9-37-565 0 0,-1 0 0 0 0,1 0 0 0 0,-1-1 0 0 0,1 1 0 0 0,0 0 0 0 0,-1 0 0 0 0,1-1 0 0 0,0 1 0 0 0,0-1 0 0 0,-1 1 1 0 0,1 0-1 0 0,0-1 0 0 0,0 1 0 0 0,0-1 0 0 0,0 0 0 0 0,0 1 0 0 0,-1-1 0 0 0,1 0 0 0 0,0 1 0 0 0,0-1 0 0 0,0 0 0 0 0,0 0 0 0 0,0 0 0 0 0,0 0 1 0 0,0 0-1 0 0,0 0 0 0 0,0 0 0 0 0,0 0 0 0 0,0 0 0 0 0,0 0 0 0 0,0-1 0 0 0,0 1 0 0 0,0 0 0 0 0,0-1 0 0 0,1 0 0 0 0,3-3-1672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 1804 0 0,'0'0'3932'0'0,"-107"13"-3932"0"0,97-13 0 0 0,-6 4-52 0 0,10-4-184 0 0,-9 4-308 0 0,9-4-524 0 0,1 4-552 0 0,0-4-324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0 460 0 0,'0'0'7323'0'0,"0"16"-7065"0"0,0 117-32 0 0,6-108-1865 0 0,5-12-2971 0 0,-2-9 2593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17 288 788 0 0,'0'0'3281'0'0,"0"-15"-2692"0"0,-15-194 1302 0 0,14 145-413 0 0,4 65-1457 0 0,1-1 0 0 0,-1 0 0 0 0,0 1 0 0 0,1 0 0 0 0,-1-1 0 0 0,0 1 0 0 0,1 1 0 0 0,-1-1 0 0 0,0 0 0 0 0,0 1 1 0 0,0 0-1 0 0,0 0 0 0 0,0-1 0 0 0,0 2 0 0 0,-1-1 0 0 0,1 0 0 0 0,-1 1 0 0 0,1-1 0 0 0,-1 1 0 0 0,0-1 0 0 0,0 1 0 0 0,0 0 1 0 0,2 5-1 0 0,-2-4-71 0 0,0 1 0 0 0,0 0 1 0 0,0 0-1 0 0,-1 0 0 0 0,1 0 1 0 0,-1 0-1 0 0,0 0 0 0 0,-1 0 1 0 0,1 1-1 0 0,-1-1 0 0 0,0 0 1 0 0,-1 0-1 0 0,1 0 0 0 0,-1 1 1 0 0,-3 8-1 0 0,4-13-36 0 0,-1 1 0 0 0,0-1 0 0 0,1 1 0 0 0,-1-1 0 0 0,0 0 0 0 0,0 0 0 0 0,0 1 1 0 0,0-1-1 0 0,0 0 0 0 0,-1 0 0 0 0,1 0 0 0 0,0 0 0 0 0,0 0 0 0 0,-1 0 0 0 0,1-1 0 0 0,-1 1 0 0 0,1 0 0 0 0,0-1 0 0 0,-3 2 0 0 0,-18 1-3831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34 228 0 0,'0'0'5097'0'0,"-8"15"-4556"0"0,-24 45 89 0 0,31-57-562 0 0,-1-1-1 0 0,1 1 1 0 0,-1-1-1 0 0,1 1 1 0 0,0-1 0 0 0,0 1-1 0 0,0 0 1 0 0,0 0-1 0 0,1-1 1 0 0,-1 1-1 0 0,1 0 1 0 0,-1 0 0 0 0,1 0-1 0 0,0 0 1 0 0,0-1-1 0 0,1 1 1 0 0,-1 0 0 0 0,0 0-1 0 0,1 0 1 0 0,0 0-1 0 0,0-1 1 0 0,-1 1 0 0 0,2 0-1 0 0,-1-1 1 0 0,0 1-1 0 0,0-1 1 0 0,1 1 0 0 0,0-1-1 0 0,-1 0 1 0 0,1 1-1 0 0,0-1 1 0 0,0 0-1 0 0,0 0 1 0 0,0 0 0 0 0,1-1-1 0 0,-1 1 1 0 0,0-1-1 0 0,1 1 1 0 0,-1-1 0 0 0,1 1-1 0 0,0-1 1 0 0,4 1-1 0 0,-2 0-101 0 0,0-1 0 0 0,0 1 0 0 0,0-1-1 0 0,0 0 1 0 0,0-1 0 0 0,0 1 0 0 0,1-1-1 0 0,-1 0 1 0 0,0 0 0 0 0,0-1 0 0 0,0 0-1 0 0,0 0 1 0 0,0 0 0 0 0,0 0 0 0 0,0-1 0 0 0,0 0-1 0 0,0 0 1 0 0,-1 0 0 0 0,1 0 0 0 0,5-5-1 0 0,-7 3-28 0 0,1 0 0 0 0,-2 0-1 0 0,1 0 1 0 0,0-1-1 0 0,-1 0 1 0 0,0 1 0 0 0,0-1-1 0 0,-1 0 1 0 0,1 0-1 0 0,-1 0 1 0 0,0 0 0 0 0,0 0-1 0 0,-1 0 1 0 0,1 0-1 0 0,-1 0 1 0 0,0 0 0 0 0,0-1-1 0 0,-1 1 1 0 0,0 0-1 0 0,0 0 1 0 0,0 0 0 0 0,0 0-1 0 0,-1 0 1 0 0,0 1-1 0 0,0-1 1 0 0,0 0 0 0 0,-1 1-1 0 0,1-1 1 0 0,-1 1-1 0 0,-4-4 1 0 0,1 1-263 0 0,2 2-222 0 0,0 1-1 0 0,0 0 1 0 0,-1-1 0 0 0,0 2 0 0 0,-9-7 0 0 0,-2 1-1683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2680 0 0,'0'0'4801'0'0,"5"15"-4685"0"0,16 45-69 0 0,-20-56-8 0 0,-1 0 0 0 0,1 0 0 0 0,0 0 0 0 0,-1 0 0 0 0,0 0 0 0 0,0 0 0 0 0,0 0 0 0 0,0 0 0 0 0,-1 0 0 0 0,0 0 0 0 0,1 0 0 0 0,-1 0 0 0 0,-1 0 0 0 0,1 0 0 0 0,-3 4 0 0 0,-5 27 1148 0 0,9-33-1145 0 0,0-1 1 0 0,0 0 0 0 0,0 0-1 0 0,0 0 1 0 0,0 1 0 0 0,0-1-1 0 0,1 0 1 0 0,-1 0 0 0 0,0 0-1 0 0,0 0 1 0 0,1 1-1 0 0,-1-1 1 0 0,1 0 0 0 0,-1 0-1 0 0,1 0 1 0 0,0 0 0 0 0,-1 0-1 0 0,1 0 1 0 0,0 0 0 0 0,-1 0-1 0 0,1 0 1 0 0,0-1 0 0 0,0 1-1 0 0,0 0 1 0 0,0 0 0 0 0,0-1-1 0 0,1 2 1 0 0,37 2-332 0 0,-33-4 135 0 0,-2-1-159 0 0,1 1 0 0 0,-1-1 0 0 0,0 0 0 0 0,1 0 0 0 0,-1-1 0 0 0,0 1 0 0 0,0-1 0 0 0,0 0 1 0 0,0 0-1 0 0,0 0 0 0 0,0-1 0 0 0,4-3 0 0 0,7-4-1879 0 0,-4 5-14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3444 0 0,'0'0'4528'0'0,"0"88"-4060"0"0,0-71 24 0 0,0 0-180 0 0,0-4-104 0 0,0 4-144 0 0,0-4-64 0 0,0-1-28 0 0,0-3-192 0 0,0-5-428 0 0,0 0-400 0 0,5 0-1164 0 0,-5 1-1076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73 3020 0 0,'0'0'7218'0'0,"0"12"-6375"0"0,0-12-967 0 0,21-17-815 0 0,-21 15 912 0 0,1-1 0 0 0,-1 1 1 0 0,0 0-1 0 0,1 0 0 0 0,-1-1 0 0 0,0 1 1 0 0,-1 0-1 0 0,1 0 0 0 0,0-1 0 0 0,0 1 1 0 0,-1 0-1 0 0,0 0 0 0 0,1 0 0 0 0,-1 0 1 0 0,0 0-1 0 0,0 0 0 0 0,0 0 0 0 0,0 0 1 0 0,0 0-1 0 0,-1 0 0 0 0,-1-2 0 0 0,2 2 8 0 0,0 1-1 0 0,0 0 1 0 0,-1-1-1 0 0,1 1 0 0 0,0 0 1 0 0,0-1-1 0 0,-1 1 1 0 0,1 0-1 0 0,-1 0 1 0 0,1 0-1 0 0,-1 1 0 0 0,0-1 1 0 0,1 0-1 0 0,-1 0 1 0 0,0 1-1 0 0,1-1 1 0 0,-1 1-1 0 0,0 0 0 0 0,0-1 1 0 0,1 1-1 0 0,-1 0 1 0 0,0 0-1 0 0,0 0 1 0 0,0 0-1 0 0,1 0 0 0 0,-1 1 1 0 0,-2 0-1 0 0,1 1 55 0 0,0 1 0 0 0,0 1 0 0 0,1-1 0 0 0,-1 0 0 0 0,1 1-1 0 0,-1-1 1 0 0,1 1 0 0 0,0 0 0 0 0,1 0 0 0 0,-1 0 0 0 0,0 0 0 0 0,1 0-1 0 0,0 0 1 0 0,0 0 0 0 0,1 0 0 0 0,-1 0 0 0 0,1 1 0 0 0,0-1-1 0 0,0 0 1 0 0,0 0 0 0 0,1 8 0 0 0,0-11-38 0 0,1 1 0 0 0,-1-1 0 0 0,1 0 0 0 0,-1 1 1 0 0,0-1-1 0 0,1 0 0 0 0,0 0 0 0 0,-1 0 0 0 0,1 0 0 0 0,0 0 0 0 0,0 0 0 0 0,-1-1 1 0 0,1 1-1 0 0,0-1 0 0 0,0 1 0 0 0,0-1 0 0 0,0 1 0 0 0,0-1 0 0 0,0 0 0 0 0,0 0 1 0 0,0 0-1 0 0,0 0 0 0 0,0 0 0 0 0,-1-1 0 0 0,1 1 0 0 0,2-1 0 0 0,-1 0-32 0 0,-1 1 0 0 0,0-1 0 0 0,0 1 0 0 0,1-1 0 0 0,-1 0 0 0 0,0 0 0 0 0,0 0 0 0 0,0 0 0 0 0,0-1 0 0 0,0 1 0 0 0,0 0 0 0 0,0-1 0 0 0,0 1 0 0 0,-1-1 0 0 0,1 0 0 0 0,-1 0 0 0 0,1 0 0 0 0,-1 1 0 0 0,1-1 0 0 0,1-4 0 0 0,-2 3-7 0 0,0 0 1 0 0,0-1-1 0 0,-1 1 1 0 0,1 0-1 0 0,-1-1 1 0 0,1 1-1 0 0,-1-1 1 0 0,0 1-1 0 0,-1-5 1 0 0,1 7 26 0 0,0 0 0 0 0,-1 0 0 0 0,1 0 1 0 0,-1 1-1 0 0,1-1 0 0 0,0 0 0 0 0,-1 0 0 0 0,0 0 1 0 0,1 0-1 0 0,-1 1 0 0 0,1-1 0 0 0,-1 0 0 0 0,0 0 1 0 0,0 1-1 0 0,1-1 0 0 0,-1 1 0 0 0,0-1 0 0 0,0 1 1 0 0,0-1-1 0 0,0 1 0 0 0,0-1 0 0 0,1 1 0 0 0,-1 0 1 0 0,0-1-1 0 0,0 1 0 0 0,0 0 0 0 0,0 0 0 0 0,0 0 1 0 0,0 0-1 0 0,0 0 0 0 0,0 0 0 0 0,-2 0 0 0 0,2 0 38 0 0,0 1 0 0 0,0 0 0 0 0,0-1 0 0 0,0 1 0 0 0,0-1 0 0 0,0 1 0 0 0,0 0 0 0 0,0 0 0 0 0,1 0-1 0 0,-1 0 1 0 0,0-1 0 0 0,0 1 0 0 0,1 0 0 0 0,-1 0 0 0 0,0 0 0 0 0,1 0 0 0 0,-1 1 0 0 0,1-1 0 0 0,-1 0 0 0 0,1 0-1 0 0,0 0 1 0 0,0 0 0 0 0,-1 0 0 0 0,1 1 0 0 0,0-1 0 0 0,0 0 0 0 0,0 0 0 0 0,0 2 0 0 0,0-1 14 0 0,0 0 1 0 0,-1 0-1 0 0,1 0 1 0 0,0 0-1 0 0,0 1 1 0 0,0-1-1 0 0,1 0 1 0 0,-1 0-1 0 0,1 0 1 0 0,-1 0 0 0 0,1 0-1 0 0,-1 0 1 0 0,1 0-1 0 0,2 3 1 0 0,-1-3-54 0 0,-1-1 0 0 0,1 0 0 0 0,0 0 0 0 0,0 0 0 0 0,0 0 0 0 0,0-1 0 0 0,0 1 0 0 0,1-1 0 0 0,-1 1 0 0 0,0-1 0 0 0,0 0 0 0 0,0 1 0 0 0,0-1 0 0 0,0 0 0 0 0,1-1 0 0 0,-1 1 0 0 0,0 0 0 0 0,0-1 0 0 0,0 1 0 0 0,0-1 0 0 0,0 1 0 0 0,4-3 0 0 0,-5 3-7 0 0,1-1 0 0 0,-1 0 1 0 0,0 0-1 0 0,0 1 0 0 0,1-1 0 0 0,-1 0 0 0 0,0 0 1 0 0,0 0-1 0 0,0 0 0 0 0,0 0 0 0 0,0 0 1 0 0,0 0-1 0 0,-1-1 0 0 0,1 1 0 0 0,0 0 0 0 0,-1 0 1 0 0,1-1-1 0 0,-1 1 0 0 0,1 0 0 0 0,-1-1 0 0 0,1 1 1 0 0,-1-1-1 0 0,0 1 0 0 0,0-1 0 0 0,0 1 1 0 0,0 0-1 0 0,0-1 0 0 0,0 1 0 0 0,0-1 0 0 0,0 1 1 0 0,0-1-1 0 0,-1 1 0 0 0,1 0 0 0 0,-1-1 0 0 0,0-1 1 0 0,0 2 44 0 0,-1 0 0 0 0,1 0 0 0 0,-1 0 0 0 0,1 0 1 0 0,-1 0-1 0 0,1 0 0 0 0,-1 1 0 0 0,1-1 0 0 0,-1 0 1 0 0,0 1-1 0 0,1 0 0 0 0,-1-1 0 0 0,0 1 0 0 0,1 0 0 0 0,-1 0 1 0 0,0 0-1 0 0,0 0 0 0 0,1 0 0 0 0,-1 0 0 0 0,0 0 1 0 0,1 1-1 0 0,-1-1 0 0 0,0 1 0 0 0,1-1 0 0 0,-1 1 1 0 0,0-1-1 0 0,1 1 0 0 0,-1 0 0 0 0,1 0 0 0 0,-1 0 0 0 0,-1 2 1 0 0,1 0-7 0 0,1 1 58 0 0,-1 0-1 0 0,1-1 1 0 0,-1 1-1 0 0,1 0 1 0 0,0 0-1 0 0,0 0 1 0 0,0 7-1 0 0,1-10-78 0 0,1 1-1 0 0,-1-1 0 0 0,0 0 0 0 0,1 0 0 0 0,-1 0 0 0 0,0 0 0 0 0,1 0 0 0 0,0 0 0 0 0,-1 0 0 0 0,1 0 1 0 0,-1 0-1 0 0,1 0 0 0 0,0-1 0 0 0,0 1 0 0 0,0 0 0 0 0,-1 0 0 0 0,1-1 0 0 0,0 1 0 0 0,0 0 1 0 0,0-1-1 0 0,0 1 0 0 0,0-1 0 0 0,0 1 0 0 0,0-1 0 0 0,0 1 0 0 0,0-1 0 0 0,0 0 0 0 0,1 0 0 0 0,-1 0 1 0 0,0 1-1 0 0,0-1 0 0 0,0 0 0 0 0,0 0 0 0 0,0 0 0 0 0,0-1 0 0 0,1 1 0 0 0,0 0 0 0 0,-1-1-20 0 0,0 1 0 0 0,-1-1-1 0 0,1 1 1 0 0,0-1 0 0 0,-1 0-1 0 0,1 1 1 0 0,0-1 0 0 0,-1 1 0 0 0,1-1-1 0 0,-1 0 1 0 0,1 0 0 0 0,-1 1-1 0 0,1-1 1 0 0,-1 0 0 0 0,0 0-1 0 0,1 0 1 0 0,-1 0 0 0 0,0 1-1 0 0,0-1 1 0 0,0 0 0 0 0,1 0-1 0 0,-1 0 1 0 0,0 0 0 0 0,0 0-1 0 0,0 0 1 0 0,-1 0 0 0 0,2-1 13 0 0,-1 0 0 0 0,0 1 0 0 0,0-1 0 0 0,0 0 1 0 0,0 1-1 0 0,0-1 0 0 0,0 1 0 0 0,-1-1 0 0 0,1 0 0 0 0,0 1 0 0 0,-1-1 1 0 0,0 1-1 0 0,1-1 0 0 0,-2-1 0 0 0,1 2 44 0 0,0 0-1 0 0,0 0 1 0 0,0 0-1 0 0,0 1 1 0 0,0-1 0 0 0,-1 0-1 0 0,1 0 1 0 0,0 1-1 0 0,-1-1 1 0 0,1 1 0 0 0,0-1-1 0 0,-1 1 1 0 0,1 0-1 0 0,0 0 1 0 0,-1-1 0 0 0,1 1-1 0 0,-1 0 1 0 0,1 0-1 0 0,-1 0 1 0 0,1 0-1 0 0,0 1 1 0 0,-1-1 0 0 0,1 0-1 0 0,-1 1 1 0 0,1-1-1 0 0,0 1 1 0 0,-1-1 0 0 0,1 1-1 0 0,0-1 1 0 0,0 1-1 0 0,-1 0 1 0 0,1 0 0 0 0,0 0-1 0 0,0 0 1 0 0,0 0-1 0 0,0 0 1 0 0,-1 1 0 0 0,0 0 20 0 0,1 0 0 0 0,0 0 0 0 0,-1 1 0 0 0,1-1 0 0 0,0 0 0 0 0,0 0 0 0 0,1 1 0 0 0,-1-1 0 0 0,0 0 0 0 0,1 1 0 0 0,-1-1 0 0 0,1 1 0 0 0,0-1 0 0 0,0 1 0 0 0,0-1 0 0 0,0 0 0 0 0,0 1 0 0 0,1-1 0 0 0,-1 1 0 0 0,1-1 0 0 0,1 5 0 0 0,-1-6-65 0 0,0 1-1 0 0,0 0 1 0 0,0 0 0 0 0,0-1 0 0 0,1 1 0 0 0,-1-1 0 0 0,1 1 0 0 0,-1-1-1 0 0,1 0 1 0 0,-1 1 0 0 0,1-1 0 0 0,0 0 0 0 0,0 0 0 0 0,-1 0 0 0 0,1 0-1 0 0,0 0 1 0 0,0-1 0 0 0,0 1 0 0 0,0-1 0 0 0,0 1 0 0 0,0-1-1 0 0,0 0 1 0 0,0 1 0 0 0,0-1 0 0 0,0 0 0 0 0,0-1 0 0 0,0 1 0 0 0,1 0-1 0 0,-1 0 1 0 0,0-1 0 0 0,0 1 0 0 0,-1-1 0 0 0,1 0 0 0 0,0 0 0 0 0,0 1-1 0 0,0-1 1 0 0,0 0 0 0 0,0-1 0 0 0,-1 1 0 0 0,1 0 0 0 0,-1 0 0 0 0,1-1-1 0 0,-1 1 1 0 0,1-1 0 0 0,-1 1 0 0 0,0-1 0 0 0,0 0 0 0 0,1 1 0 0 0,-1-1-1 0 0,-1 0 1 0 0,1 0 0 0 0,0 0 0 0 0,0 0 0 0 0,-1 0 0 0 0,1 0 0 0 0,-1 0-1 0 0,1 0 1 0 0,-1 0 0 0 0,0-3 0 0 0,0 3 9 0 0,1 0 1 0 0,-1-1-1 0 0,0 1 1 0 0,0 0-1 0 0,0-1 1 0 0,-1 1-1 0 0,1 0 0 0 0,0 0 1 0 0,-1-1-1 0 0,0 1 1 0 0,1 0-1 0 0,-1 0 1 0 0,0-1-1 0 0,0 1 0 0 0,-1 0 1 0 0,1 0-1 0 0,0 0 1 0 0,0 0-1 0 0,-1 1 1 0 0,1-1-1 0 0,-1 0 0 0 0,0 1 1 0 0,0-1-1 0 0,1 1 1 0 0,-1-1-1 0 0,0 1 1 0 0,0 0-1 0 0,0 0 0 0 0,0 0 1 0 0,-1 0-1 0 0,1 0 1 0 0,0 0-1 0 0,0 1 1 0 0,-1-1-1 0 0,1 1 1 0 0,0-1-1 0 0,-1 1 0 0 0,1 0 1 0 0,0 0-1 0 0,-1 0 1 0 0,1 0-1 0 0,0 0 1 0 0,-1 1-1 0 0,1-1 0 0 0,0 1 1 0 0,0-1-1 0 0,-4 3 1 0 0,4-3 39 0 0,-1 1 0 0 0,1 1 0 0 0,0-1 0 0 0,0 0 0 0 0,0 0 0 0 0,0 1 0 0 0,0-1 0 0 0,0 1 0 0 0,0 0 0 0 0,0-1 0 0 0,1 1 0 0 0,-1 0 0 0 0,1 0 1 0 0,-1 0-1 0 0,1 0 0 0 0,0 0 0 0 0,0 1 0 0 0,0-1 0 0 0,0 0 0 0 0,0 0 0 0 0,0 1 0 0 0,1-1 0 0 0,-1 4 0 0 0,0-5-25 0 0,1 1-1 0 0,0-1 1 0 0,-1 1 0 0 0,1 0-1 0 0,0-1 1 0 0,0 1-1 0 0,0 0 1 0 0,1-1 0 0 0,-1 1-1 0 0,0 0 1 0 0,1-1 0 0 0,-1 1-1 0 0,0 0 1 0 0,1-1-1 0 0,0 1 1 0 0,-1-1 0 0 0,1 1-1 0 0,0-1 1 0 0,0 0-1 0 0,0 1 1 0 0,0-1 0 0 0,0 0-1 0 0,0 1 1 0 0,0-1 0 0 0,1 0-1 0 0,-1 0 1 0 0,0 0-1 0 0,1 0 1 0 0,-1 0 0 0 0,1 0-1 0 0,-1-1 1 0 0,1 1-1 0 0,-1 0 1 0 0,2 0 0 0 0,0-1-45 0 0,-1 1 1 0 0,1-1-1 0 0,0 1 1 0 0,-1-1 0 0 0,1 0-1 0 0,-1 0 1 0 0,1-1-1 0 0,0 1 1 0 0,-1 0-1 0 0,1-1 1 0 0,-1 1 0 0 0,1-1-1 0 0,-1 0 1 0 0,1 0-1 0 0,-1 0 1 0 0,0 0-1 0 0,1 0 1 0 0,-1-1 0 0 0,0 1-1 0 0,0-1 1 0 0,0 1-1 0 0,0-1 1 0 0,2-2-1 0 0,-3 2 14 0 0,1 1 0 0 0,-1-1-1 0 0,0 1 1 0 0,0-1 0 0 0,0 0-1 0 0,-1 1 1 0 0,1-1 0 0 0,0 0-1 0 0,-1 1 1 0 0,1-1 0 0 0,-1 0-1 0 0,1 0 1 0 0,-1 0 0 0 0,0 0-1 0 0,0 1 1 0 0,0-1 0 0 0,0 0-1 0 0,0 0 1 0 0,0 0 0 0 0,0 0-1 0 0,-1 1 1 0 0,1-1-1 0 0,-1 0 1 0 0,1 0 0 0 0,-1 0-1 0 0,0 1 1 0 0,0-1 0 0 0,1 0-1 0 0,-1 1 1 0 0,0-1 0 0 0,-1 1-1 0 0,0-2 1 0 0,0 1 43 0 0,1 1 1 0 0,-1 0-1 0 0,1 0 1 0 0,-1 0-1 0 0,0 0 1 0 0,1 0-1 0 0,-1 0 1 0 0,0 0-1 0 0,0 1 1 0 0,0-1-1 0 0,1 1 1 0 0,-1-1-1 0 0,0 1 1 0 0,0 0-1 0 0,0 0 1 0 0,0-1-1 0 0,0 1 1 0 0,0 1-1 0 0,0-1 1 0 0,0 0-1 0 0,0 0 1 0 0,1 1-1 0 0,-1-1 1 0 0,0 1-1 0 0,0-1 1 0 0,0 1-1 0 0,1 0 1 0 0,-1 0-1 0 0,0 0 1 0 0,1 0-1 0 0,-1 0 1 0 0,1 0-1 0 0,-1 0 1 0 0,1 1-1 0 0,-1-1 1 0 0,1 1-1 0 0,0-1 1 0 0,0 1-1 0 0,0-1 1 0 0,-1 1-1 0 0,2-1 1 0 0,-1 1-1 0 0,0 0 1 0 0,0 0-1 0 0,0-1 1 0 0,1 1-1 0 0,-1 0 1 0 0,1 0-1 0 0,0 0 1 0 0,-1 0-1 0 0,1 0 1 0 0,0 2-1 0 0,0-2-9 0 0,0 0 0 0 0,0 0-1 0 0,0-1 1 0 0,0 1 0 0 0,0 0 0 0 0,0-1 0 0 0,1 1-1 0 0,-1 0 1 0 0,1-1 0 0 0,-1 1 0 0 0,1 0 0 0 0,-1-1 0 0 0,1 1-1 0 0,0-1 1 0 0,0 1 0 0 0,0-1 0 0 0,0 0 0 0 0,0 1-1 0 0,0-1 1 0 0,0 0 0 0 0,0 0 0 0 0,1 1 0 0 0,-1-1-1 0 0,2 1 1 0 0,1-1-58 0 0,0 1-1 0 0,0-1 0 0 0,0 0 0 0 0,0 0 1 0 0,0 0-1 0 0,1-1 0 0 0,-1 0 1 0 0,0 1-1 0 0,5-2 0 0 0,-8 1 27 0 0,1 0 1 0 0,-1 0-1 0 0,0-1 0 0 0,1 1 0 0 0,-1-1 0 0 0,0 1 0 0 0,0-1 0 0 0,0 1 0 0 0,1-1 0 0 0,-1 0 0 0 0,0 0 1 0 0,0 1-1 0 0,0-1 0 0 0,0 0 0 0 0,0 0 0 0 0,0 0 0 0 0,0 0 0 0 0,-1 0 0 0 0,1 0 0 0 0,0-1 0 0 0,0 1 1 0 0,-1 0-1 0 0,1 0 0 0 0,-1 0 0 0 0,1-1 0 0 0,-1 1 0 0 0,0 0 0 0 0,1-1 0 0 0,-1 1 0 0 0,0 0 0 0 0,0-1 1 0 0,0 1-1 0 0,0 0 0 0 0,0-1 0 0 0,0-1 0 0 0,0 0-8 0 0,0 0 0 0 0,0 0 0 0 0,0 0 1 0 0,-1 0-1 0 0,1 0 0 0 0,-1 1 0 0 0,0-1 0 0 0,1 0 0 0 0,-1 0 0 0 0,-1 1 1 0 0,1-1-1 0 0,0 0 0 0 0,0 1 0 0 0,-1-1 0 0 0,-3-3 0 0 0,2 4 38 0 0,0 0 0 0 0,0 0 1 0 0,-1 0-1 0 0,1 0 0 0 0,-1 1 0 0 0,0-1 0 0 0,1 1 0 0 0,-1 0 0 0 0,0 0 0 0 0,0 0 0 0 0,0 1 0 0 0,0-1 0 0 0,1 1 0 0 0,-1 0 0 0 0,0 0 1 0 0,-8 1-1 0 0,10 0 22 0 0,0-1 1 0 0,0 1 0 0 0,0-1-1 0 0,0 1 1 0 0,0 0 0 0 0,0-1-1 0 0,0 1 1 0 0,0 0 0 0 0,0 1-1 0 0,0-1 1 0 0,1 0 0 0 0,-1 0-1 0 0,1 1 1 0 0,-1-1 0 0 0,1 1-1 0 0,-1-1 1 0 0,1 1 0 0 0,0 0-1 0 0,-1 0 1 0 0,1-1 0 0 0,0 1-1 0 0,0 0 1 0 0,1 0 0 0 0,-1 0-1 0 0,0 0 1 0 0,1 0 0 0 0,-1 0-1 0 0,1 0 1 0 0,-1 1 0 0 0,1-1-1 0 0,0 0 1 0 0,0 2 0 0 0,0-3-26 0 0,0 0-1 0 0,0 0 1 0 0,0 0 0 0 0,1 0 0 0 0,-1 0 0 0 0,0 0 0 0 0,1 0-1 0 0,-1 0 1 0 0,0-1 0 0 0,1 1 0 0 0,-1 0 0 0 0,1 0 0 0 0,-1 0-1 0 0,1-1 1 0 0,0 1 0 0 0,-1 0 0 0 0,1-1 0 0 0,0 1 0 0 0,-1 0 0 0 0,1-1-1 0 0,0 1 1 0 0,0-1 0 0 0,0 1 0 0 0,-1-1 0 0 0,1 1 0 0 0,2-1-1 0 0,32 6-168 0 0,-27-6 97 0 0,-1 0-1 0 0,0-1 0 0 0,0 0 1 0 0,1 0-1 0 0,-1-1 0 0 0,0 0 1 0 0,13-6-1 0 0,-17 7 27 0 0,0-1 1 0 0,0-1-1 0 0,0 1 1 0 0,0 0-1 0 0,0-1 1 0 0,-1 1-1 0 0,1-1 1 0 0,-1 0-1 0 0,0 0 1 0 0,0 0-1 0 0,0 0 0 0 0,0 0 1 0 0,0 0-1 0 0,-1 0 1 0 0,0-1-1 0 0,1 1 1 0 0,-1-1-1 0 0,0 1 1 0 0,-1-1-1 0 0,1 1 1 0 0,0-8-1 0 0,-2 10 32 0 0,0 0 0 0 0,0 1-1 0 0,0-1 1 0 0,0 0 0 0 0,0 0 0 0 0,0 1 0 0 0,0-1-1 0 0,0 0 1 0 0,0 1 0 0 0,0-1 0 0 0,0 1 0 0 0,0-1-1 0 0,0 1 1 0 0,0 0 0 0 0,-1-1 0 0 0,1 1-1 0 0,0 0 1 0 0,0 0 0 0 0,0 0 0 0 0,-1 0 0 0 0,1 0-1 0 0,0 0 1 0 0,-2 1 0 0 0,-33 0 282 0 0,33 0-240 0 0,0 0-1 0 0,0 1 1 0 0,0-1 0 0 0,0 0 0 0 0,0 1 0 0 0,0 0 0 0 0,0-1 0 0 0,0 1-1 0 0,1 0 1 0 0,-1 0 0 0 0,1 1 0 0 0,0-1 0 0 0,-1 1 0 0 0,1-1-1 0 0,0 1 1 0 0,0 0 0 0 0,1-1 0 0 0,-1 1 0 0 0,-1 4 0 0 0,2-5-22 0 0,0-1 1 0 0,1 1-1 0 0,0-1 1 0 0,-1 1-1 0 0,1-1 1 0 0,0 1-1 0 0,-1-1 1 0 0,1 1 0 0 0,0 0-1 0 0,0-1 1 0 0,0 1-1 0 0,1-1 1 0 0,-1 1-1 0 0,0-1 1 0 0,0 1-1 0 0,1-1 1 0 0,-1 1-1 0 0,1-1 1 0 0,0 1-1 0 0,-1-1 1 0 0,1 0-1 0 0,0 1 1 0 0,0-1 0 0 0,0 0-1 0 0,-1 1 1 0 0,1-1-1 0 0,1 0 1 0 0,-1 0-1 0 0,0 0 1 0 0,0 0-1 0 0,0 0 1 0 0,1 0-1 0 0,-1 0 1 0 0,0-1-1 0 0,1 1 1 0 0,-1 0-1 0 0,1-1 1 0 0,-1 1 0 0 0,1-1-1 0 0,-1 1 1 0 0,1-1-1 0 0,1 0 1 0 0,0 1-45 0 0,1 0 1 0 0,-1 0-1 0 0,1-1 1 0 0,-1 1 0 0 0,1-1-1 0 0,-1 0 1 0 0,1 0-1 0 0,-1 0 1 0 0,1-1 0 0 0,-1 1-1 0 0,1-1 1 0 0,-1 0 0 0 0,1 0-1 0 0,3-1 1 0 0,-5 1-9 0 0,-1 0 0 0 0,1 0 1 0 0,-1 0-1 0 0,1 0 0 0 0,-1-1 1 0 0,1 1-1 0 0,-1 0 0 0 0,1-1 0 0 0,-1 1 1 0 0,0-1-1 0 0,0 1 0 0 0,0-1 1 0 0,0 0-1 0 0,0 1 0 0 0,0-1 1 0 0,-1 0-1 0 0,1 0 0 0 0,0 0 1 0 0,-1 1-1 0 0,1-1 0 0 0,-1 0 0 0 0,0 0 1 0 0,0 0-1 0 0,0-4 0 0 0,0 5 31 0 0,-1 0-1 0 0,1-1 1 0 0,-1 1-1 0 0,0 0 1 0 0,1-1-1 0 0,-1 1 1 0 0,0 0-1 0 0,0 0 1 0 0,0 0-1 0 0,0 0 1 0 0,0 0-1 0 0,0 0 1 0 0,0 0-1 0 0,0 0 1 0 0,-1 0-1 0 0,1 0 1 0 0,0 1-1 0 0,0-1 1 0 0,-1 1-1 0 0,1-1 1 0 0,0 1-1 0 0,-1-1 1 0 0,1 1-1 0 0,-3-1 1 0 0,1 0 93 0 0,0 0 0 0 0,0 1 0 0 0,-1-1 1 0 0,1 1-1 0 0,0-1 0 0 0,0 1 0 0 0,-1 0 0 0 0,1 0 1 0 0,0 0-1 0 0,-6 2 0 0 0,8-1-55 0 0,0 0-1 0 0,0 1 1 0 0,1-1 0 0 0,-1 1-1 0 0,0-1 1 0 0,0 1 0 0 0,1-1-1 0 0,-1 1 1 0 0,1-1-1 0 0,-1 1 1 0 0,1 0 0 0 0,0-1-1 0 0,-1 1 1 0 0,1-1 0 0 0,0 1-1 0 0,0 0 1 0 0,0-1 0 0 0,1 1-1 0 0,-1 0 1 0 0,0-1 0 0 0,1 3-1 0 0,-1-2-33 0 0,0 0-1 0 0,0 0 0 0 0,1-1 1 0 0,-1 1-1 0 0,0 0 0 0 0,1 0 1 0 0,0 0-1 0 0,-1-1 1 0 0,1 1-1 0 0,0 0 0 0 0,0-1 1 0 0,0 1-1 0 0,0 0 0 0 0,0-1 1 0 0,0 1-1 0 0,0-1 1 0 0,0 0-1 0 0,1 1 0 0 0,-1-1 1 0 0,3 2-1 0 0,-1-2-436 0 0,0 0-1 0 0,0-1 1 0 0,1 1-1 0 0,-1-1 1 0 0,0 1 0 0 0,1-1-1 0 0,-1 0 1 0 0,0 0-1 0 0,5-1 1 0 0,2-3-2294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21 516 0 0,'1'0'4813'0'0,"2"0"-4703"0"0,34 5 5114 0 0,-36-5-5220 0 0,-2 21 595 0 0,2-21-571 0 0,2-2-386 0 0,6-8-239 0 0,-10 10 595 0 0,1 0 1 0 0,0-1-1 0 0,0 1 1 0 0,-1-1-1 0 0,1 1 1 0 0,0-1 0 0 0,-1 1-1 0 0,1 0 1 0 0,0-1-1 0 0,-1 1 1 0 0,1 0-1 0 0,-1-1 1 0 0,1 1-1 0 0,-1 0 1 0 0,1 0-1 0 0,0-1 1 0 0,-1 1-1 0 0,1 0 1 0 0,-1 0 0 0 0,1 0-1 0 0,-1 0 1 0 0,1-1-1 0 0,-1 1 1 0 0,1 0-1 0 0,-1 0 1 0 0,0 0-1 0 0,1 0 1 0 0,-1 0-1 0 0,1 0 1 0 0,-1 1-1 0 0,1-1 1 0 0,-1 0 0 0 0,1 0-1 0 0,-1 0 1 0 0,1 0-1 0 0,-1 1 1 0 0,0 0 50 0 0,0 0 0 0 0,1 0 0 0 0,-1 0 0 0 0,1 0 1 0 0,-1 0-1 0 0,0 0 0 0 0,1 0 0 0 0,0 0 0 0 0,-1 0 1 0 0,1 0-1 0 0,0 0 0 0 0,-1 0 0 0 0,1 1 0 0 0,0-1 1 0 0,0 0-1 0 0,0 0 0 0 0,0 2 0 0 0,0-2-42 0 0,0-1 0 0 0,0 1 0 0 0,0 0 0 0 0,0 0 0 0 0,0-1 0 0 0,-1 1 0 0 0,2 0-1 0 0,-1-1 1 0 0,0 1 0 0 0,0 0 0 0 0,0 0 0 0 0,0-1 0 0 0,0 1 0 0 0,1 0 0 0 0,-1-1 0 0 0,0 1 0 0 0,0 0 0 0 0,1-1-1 0 0,-1 1 1 0 0,1 0 0 0 0,-1-1 0 0 0,1 1 0 0 0,-1-1 0 0 0,1 1 0 0 0,-1-1 0 0 0,1 1 0 0 0,-1-1 0 0 0,1 1 0 0 0,-1-1 0 0 0,1 0-1 0 0,0 1 1 0 0,-1-1 0 0 0,1 0 0 0 0,0 1 0 0 0,0-1 0 0 0,1 0-23 0 0,1 0 1 0 0,-1 0-1 0 0,0 0 0 0 0,0 0 0 0 0,0-1 1 0 0,0 1-1 0 0,0-1 0 0 0,0 1 0 0 0,0-1 1 0 0,0 0-1 0 0,0 0 0 0 0,0 0 1 0 0,0 0-1 0 0,0 0 0 0 0,-1 0 0 0 0,1 0 1 0 0,3-3-1 0 0,-5 3-6 0 0,1-1-1 0 0,0 1 1 0 0,0 0-1 0 0,-1 0 1 0 0,1-1-1 0 0,0 1 1 0 0,-1 0 0 0 0,0-1-1 0 0,1 1 1 0 0,-1-1-1 0 0,0 1 1 0 0,0 0-1 0 0,1-1 1 0 0,-1 1 0 0 0,0-1-1 0 0,0 1 1 0 0,-1-1-1 0 0,1 1 1 0 0,0-1-1 0 0,0 1 1 0 0,-1 0 0 0 0,1-1-1 0 0,-1 1 1 0 0,0-2-1 0 0,-1 1 26 0 0,1 0-1 0 0,0 1 0 0 0,-1-1 1 0 0,0 1-1 0 0,1-1 0 0 0,-1 1 0 0 0,0-1 1 0 0,0 1-1 0 0,0 0 0 0 0,0 0 1 0 0,0 0-1 0 0,0 0 0 0 0,0 0 1 0 0,0 0-1 0 0,-1 1 0 0 0,1-1 0 0 0,0 1 1 0 0,0-1-1 0 0,-1 1 0 0 0,1 0 1 0 0,-4 0-1 0 0,5 0 28 0 0,0 1-1 0 0,0-1 1 0 0,0 0-1 0 0,0 1 1 0 0,-1-1-1 0 0,1 1 1 0 0,0-1-1 0 0,1 1 1 0 0,-1-1-1 0 0,0 1 1 0 0,0 0-1 0 0,0 0 1 0 0,0-1-1 0 0,0 1 1 0 0,1 0-1 0 0,-1 0 1 0 0,0 0-1 0 0,1 0 1 0 0,-1 0 0 0 0,0 0-1 0 0,1 0 1 0 0,-1 0-1 0 0,1 0 1 0 0,0 0-1 0 0,-1 0 1 0 0,1 0-1 0 0,0 0 1 0 0,0 0-1 0 0,0 0 1 0 0,-1 0-1 0 0,1 1 1 0 0,0-1-1 0 0,1 0 1 0 0,-1 0-1 0 0,0 2 1 0 0,0-2-21 0 0,0 1 1 0 0,0-1-1 0 0,1 0 1 0 0,-1 1-1 0 0,0-1 0 0 0,1 0 1 0 0,-1 1-1 0 0,1-1 0 0 0,-1 0 1 0 0,1 0-1 0 0,-1 1 1 0 0,1-1-1 0 0,0 0 0 0 0,0 0 1 0 0,-1 0-1 0 0,1 0 1 0 0,0 0-1 0 0,0 0 0 0 0,0 0 1 0 0,0 0-1 0 0,0 0 1 0 0,1 0-1 0 0,-1-1 0 0 0,0 1 1 0 0,0 0-1 0 0,0-1 1 0 0,1 1-1 0 0,-1-1 0 0 0,0 1 1 0 0,1-1-1 0 0,-1 0 0 0 0,0 0 1 0 0,1 1-1 0 0,1-1 1 0 0,-1 0-34 0 0,0 0 0 0 0,0 0 0 0 0,1 0 1 0 0,-1 0-1 0 0,0 0 0 0 0,1 0 1 0 0,-1-1-1 0 0,0 1 0 0 0,0-1 0 0 0,1 1 1 0 0,-1-1-1 0 0,0 0 0 0 0,4-2 0 0 0,-5 1-21 0 0,0 1 0 0 0,0-1-1 0 0,0 0 1 0 0,-1 0 0 0 0,1 0-1 0 0,0 0 1 0 0,-1 0 0 0 0,1 0 0 0 0,-1 0-1 0 0,0 0 1 0 0,1 0 0 0 0,-1-1-1 0 0,0 1 1 0 0,0 0 0 0 0,-1-3-1 0 0,1 4 51 0 0,0 0 1 0 0,-1 1-1 0 0,1-1 0 0 0,0 0 0 0 0,-1 0 0 0 0,1 0 0 0 0,-1 1 1 0 0,1-1-1 0 0,-1 0 0 0 0,1 1 0 0 0,-1-1 0 0 0,1 0 0 0 0,-1 1 0 0 0,0-1 1 0 0,1 1-1 0 0,-1-1 0 0 0,0 1 0 0 0,1-1 0 0 0,-1 1 0 0 0,0 0 0 0 0,0-1 1 0 0,1 1-1 0 0,-1 0 0 0 0,0-1 0 0 0,0 1 0 0 0,0 0 0 0 0,0 0 1 0 0,1 0-1 0 0,-1 0 0 0 0,0 0 0 0 0,0 0 0 0 0,0 0 0 0 0,0 0 0 0 0,0 0 1 0 0,1 0-1 0 0,-1 0 0 0 0,0 1 0 0 0,0-1 0 0 0,-1 1 0 0 0,-34 11 523 0 0,35-11-514 0 0,1-1-1 0 0,-1 1 1 0 0,0-1-1 0 0,0 1 1 0 0,0 0-1 0 0,1-1 1 0 0,-1 1-1 0 0,0 0 1 0 0,1-1-1 0 0,-1 1 1 0 0,0 0-1 0 0,1 0 1 0 0,-1 0-1 0 0,1-1 0 0 0,-1 1 1 0 0,1 0-1 0 0,0 0 1 0 0,-1 0-1 0 0,1 0 1 0 0,0 0-1 0 0,0 0 1 0 0,-1 0-1 0 0,1 0 1 0 0,0 0-1 0 0,0 0 1 0 0,0 0-1 0 0,0 0 1 0 0,0 0-1 0 0,1 0 1 0 0,-1 0-1 0 0,0 0 1 0 0,0 0-1 0 0,1 0 1 0 0,-1 0-1 0 0,0-1 1 0 0,1 1-1 0 0,-1 0 0 0 0,1 0 1 0 0,-1 0-1 0 0,2 0 1 0 0,-1 1-2 0 0,1 0 0 0 0,0-1 1 0 0,0 0-1 0 0,0 1 0 0 0,0-1 0 0 0,0 0 0 0 0,0 0 1 0 0,0 0-1 0 0,0 0 0 0 0,0 0 0 0 0,1-1 0 0 0,-1 1 1 0 0,0-1-1 0 0,1 1 0 0 0,-1-1 0 0 0,3 0 0 0 0,-2 0-51 0 0,-1 0 0 0 0,1-1 0 0 0,-1 1 0 0 0,1-1 0 0 0,-1 0 0 0 0,1 0 0 0 0,-1 1-1 0 0,0-2 1 0 0,0 1 0 0 0,1 0 0 0 0,-1 0 0 0 0,0-1 0 0 0,3-2 0 0 0,-4 3 21 0 0,0 0 0 0 0,0 1 1 0 0,0-1-1 0 0,-1 0 0 0 0,1 0 0 0 0,0 0 1 0 0,0 0-1 0 0,-1 0 0 0 0,1 0 0 0 0,-1 0 1 0 0,1 0-1 0 0,-1 0 0 0 0,1 0 1 0 0,-1 0-1 0 0,0 0 0 0 0,0 0 0 0 0,1-1 1 0 0,-1 1-1 0 0,0 0 0 0 0,0 0 0 0 0,0 0 1 0 0,0 0-1 0 0,0 0 0 0 0,0-1 1 0 0,-1 1-1 0 0,1 0 0 0 0,0 0 0 0 0,-1 0 1 0 0,1 0-1 0 0,0 0 0 0 0,-1 0 0 0 0,0-2 1 0 0,0 2 48 0 0,-1 0 1 0 0,1 0 0 0 0,0 0-1 0 0,0 0 1 0 0,-1 0 0 0 0,1 0-1 0 0,-1 1 1 0 0,1-1 0 0 0,0 0-1 0 0,-1 1 1 0 0,0-1-1 0 0,1 1 1 0 0,-1 0 0 0 0,1-1-1 0 0,-1 1 1 0 0,1 0 0 0 0,-1 0-1 0 0,0 0 1 0 0,1 0 0 0 0,-1 0-1 0 0,1 0 1 0 0,-1 1 0 0 0,0-1-1 0 0,1 0 1 0 0,-1 1 0 0 0,1-1-1 0 0,-1 1 1 0 0,1 0 0 0 0,-1-1-1 0 0,1 1 1 0 0,0 0 0 0 0,-1 0-1 0 0,1 0 1 0 0,0 0-1 0 0,0 0 1 0 0,-1 0 0 0 0,1 0-1 0 0,0 1 1 0 0,0-1 0 0 0,0 0-1 0 0,1 1 1 0 0,-1-1 0 0 0,0 0-1 0 0,0 1 1 0 0,1-1 0 0 0,-1 1-1 0 0,0 2 1 0 0,1-3-27 0 0,0 0-1 0 0,0 0 1 0 0,0-1-1 0 0,0 1 1 0 0,0 0 0 0 0,0 0-1 0 0,0 0 1 0 0,0 0-1 0 0,0 0 1 0 0,1-1 0 0 0,-1 1-1 0 0,0 0 1 0 0,1 0 0 0 0,-1 0-1 0 0,1-1 1 0 0,-1 1-1 0 0,0 0 1 0 0,1-1 0 0 0,0 1-1 0 0,-1 0 1 0 0,1-1-1 0 0,-1 1 1 0 0,1-1 0 0 0,0 1-1 0 0,-1-1 1 0 0,1 1 0 0 0,0-1-1 0 0,0 1 1 0 0,1 0-1 0 0,32 2 34 0 0,-33-3-35 0 0,0-1-37 0 0,0 0 0 0 0,0 0 0 0 0,0 1 1 0 0,0-1-1 0 0,-1 0 0 0 0,1 0 0 0 0,0 0 1 0 0,0 0-1 0 0,0 0 0 0 0,-1 0 0 0 0,1 0 1 0 0,-1 0-1 0 0,1-1 0 0 0,-1 1 0 0 0,1 0 1 0 0,-1 0-1 0 0,0 0 0 0 0,1-1 0 0 0,-1 1 1 0 0,0 0-1 0 0,0 0 0 0 0,0-1 0 0 0,0 1 1 0 0,0 0-1 0 0,0-2 0 0 0,0 2 31 0 0,0 0 0 0 0,0 0 0 0 0,0 0 0 0 0,0 0 0 0 0,0-1 0 0 0,0 1-1 0 0,0 0 1 0 0,-1 0 0 0 0,1 0 0 0 0,0 0 0 0 0,-1 0 0 0 0,1 0 0 0 0,0 0 0 0 0,-1 0 0 0 0,1 0-1 0 0,-1 0 1 0 0,0 0 0 0 0,1 0 0 0 0,-1 0 0 0 0,0 1 0 0 0,0-1 0 0 0,1 0 0 0 0,-1 0-1 0 0,0 1 1 0 0,0-1 0 0 0,0 0 0 0 0,0 1 0 0 0,0-1 0 0 0,0 1 0 0 0,0-1 0 0 0,0 1 0 0 0,0 0-1 0 0,0-1 1 0 0,0 1 0 0 0,0 0 0 0 0,-2-1 0 0 0,5 23-7206 0 0,7-14 2511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2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1648 0 0,'0'0'10760'0'0,"0"7"-10557"0"0,-2 39-38 0 0,-10 54-1 0 0,10-94 74 0 0,1 1 0 0 0,1-1-1 0 0,-1 1 1 0 0,1-1 0 0 0,0 1 0 0 0,0 0 0 0 0,2 10 0 0 0,2-15-172 0 0,0-1 1 0 0,0 0 0 0 0,1 0-1 0 0,-1 0 1 0 0,0 0-1 0 0,1-1 1 0 0,-1 1 0 0 0,0-1-1 0 0,0 0 1 0 0,1-1-1 0 0,6 0 1 0 0,-1 0-115 0 0,65-4-3412 0 0,-43 2-5619 0 0,-22 3 6024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278 19 360 0 0,'0'0'4355'0'0,"4"-3"-3123"0"0,5-12 297 0 0,-22 25 1269 0 0,-38 54-2758 0 0,-36 41-74 0 0,44-62-621 0 0,23-24-59 0 0,1 0 1 0 0,0 1-1 0 0,-17 27 1 0 0,36-47 593 0 0,-1 0 0 0 0,1 1 0 0 0,0-1 0 0 0,0 0 0 0 0,0 0 0 0 0,0 1 0 0 0,-1-1 1 0 0,1 0-1 0 0,0 0 0 0 0,0 1 0 0 0,0-1 0 0 0,0 0 0 0 0,0 0 0 0 0,0 1 0 0 0,-1-1 1 0 0,1 0-1 0 0,0 1 0 0 0,0-1 0 0 0,0 0 0 0 0,0 0 0 0 0,0 1 0 0 0,0-1 0 0 0,0 0 0 0 0,0 1 1 0 0,0-1-1 0 0,1 0 0 0 0,-1 0 0 0 0,0 1 0 0 0,0-1 0 0 0,0 0 0 0 0,0 0 0 0 0,0 1 0 0 0,0-1 1 0 0,1 0-1 0 0,-1 0 0 0 0,0 1 0 0 0,0-1 0 0 0,0 0 0 0 0,0 0 0 0 0,1 0 0 0 0,-1 1 0 0 0,0-1 1 0 0,0 0-1 0 0,1 0 0 0 0,-1 0 0 0 0,0 0 0 0 0,0 1 0 0 0,1-1 0 0 0,-1 0 0 0 0,0 0 1 0 0,1 0-1 0 0,7 1-122 0 0,1-1-52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250 322 1340 0 0,'0'0'6173'0'0,"-13"-15"-5743"0"0,-102-117 736 0 0,88 100-1230 0 0,-33-41-65 0 0,31 22-4856 0 0,24 41 2323 0 0,4 1 1394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187 330 180 0 0,'0'0'1565'0'0,"1"-2"-1760"0"0,8-4 7305 0 0,-13-3-5847 0 0,-14-29-1191 0 0,-2 2-1 0 0,-2 0 0 0 0,-32-40 0 0 0,-13-21-5504 0 0,56 71 858 0 0,11 22 4376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191 254 1796 0 0,'0'0'4675'0'0,"-9"-7"-4331"0"0,-14-15-182 0 0,2 0 0 0 0,1-1 0 0 0,0-1 0 0 0,-20-34 0 0 0,-11-23-6429 0 0,44 64 4910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82 64 164 0 0,'0'0'4783'0'0,"-7"8"239"0"0,7-8-4993 0 0,-1 1 1 0 0,0-1-1 0 0,1 1 0 0 0,-1-1 0 0 0,0 1 0 0 0,1 0 0 0 0,-1-1 0 0 0,1 1 1 0 0,-1-1-1 0 0,1 1 0 0 0,-1 0 0 0 0,1 0 0 0 0,-1-1 0 0 0,1 1 0 0 0,-1 0 1 0 0,1 0-1 0 0,0-1 0 0 0,0 1 0 0 0,-1 0 0 0 0,1 0 0 0 0,0 0 0 0 0,0 1 1 0 0,0-2-27 0 0,0 1 1 0 0,0-1 0 0 0,-1 1 0 0 0,1-1-1 0 0,0 1 1 0 0,0 0 0 0 0,0-1 0 0 0,0 1-1 0 0,0-1 1 0 0,0 1 0 0 0,0-1 0 0 0,0 1 0 0 0,0-1-1 0 0,0 1 1 0 0,1-1 0 0 0,-1 1 0 0 0,0-1-1 0 0,0 1 1 0 0,0-1 0 0 0,1 1 0 0 0,-1-1 0 0 0,0 1-1 0 0,0-1 1 0 0,1 0 0 0 0,-1 1 0 0 0,0-1-1 0 0,1 1 1 0 0,-1-1 0 0 0,1 0 0 0 0,-1 1-1 0 0,1-1 1 0 0,-1 0 0 0 0,0 0 0 0 0,1 1 0 0 0,-1-1-1 0 0,1 0 1 0 0,-1 0 0 0 0,1 0 0 0 0,-1 1-1 0 0,1-1 1 0 0,0 0 0 0 0,0 0-79 0 0,0-2-247 0 0,-1 0 314 0 0,0 0 1 0 0,0 0-1 0 0,0 1 1 0 0,-1-1 0 0 0,1 0-1 0 0,0 0 1 0 0,-1 0-1 0 0,1 1 1 0 0,-1-1 0 0 0,0 0-1 0 0,1 0 1 0 0,-1 1-1 0 0,0-1 1 0 0,0 1-1 0 0,0-1 1 0 0,0 0 0 0 0,0 1-1 0 0,0 0 1 0 0,-1-1-1 0 0,1 1 1 0 0,0 0 0 0 0,-1 0-1 0 0,1 0 1 0 0,-1 0-1 0 0,1 0 1 0 0,-1 0 0 0 0,0 0-1 0 0,1 0 1 0 0,-1 0-1 0 0,0 1 1 0 0,0-1 0 0 0,0 1-1 0 0,1-1 1 0 0,-1 1-1 0 0,0 0 1 0 0,0 0-1 0 0,0 0 1 0 0,0 0 0 0 0,1 0-1 0 0,-1 0 1 0 0,0 0-1 0 0,-2 1 1 0 0,5-1 24 0 0,0 0 1 0 0,0 0-1 0 0,0 0 1 0 0,0 0-1 0 0,0 0 0 0 0,0 1 1 0 0,0-1-1 0 0,0 0 1 0 0,0 0-1 0 0,0 1 0 0 0,0-1 1 0 0,0 1-1 0 0,0-1 1 0 0,0 1-1 0 0,0-1 0 0 0,0 1 1 0 0,-1-1-1 0 0,1 1 1 0 0,0 0-1 0 0,0-1 1 0 0,-1 1-1 0 0,1 0 0 0 0,0 0 1 0 0,-1 0-1 0 0,1 0 1 0 0,-1-1-1 0 0,1 1 0 0 0,-1 0 1 0 0,1 0-1 0 0,-1 0 1 0 0,0 0-1 0 0,0 0 0 0 0,1 0 1 0 0,-1 0-1 0 0,0 0 1 0 0,0 0-1 0 0,0 0 0 0 0,0 0 1 0 0,0 0-1 0 0,0 0 1 0 0,0 0-1 0 0,0 0 0 0 0,-1 0 1 0 0,1 0-1 0 0,0 0 1 0 0,-1 0-1 0 0,1 0 0 0 0,0 0 1 0 0,-1 0-1 0 0,1 0 1 0 0,-1 0-1 0 0,0 0 0 0 0,1-1 1 0 0,-1 1-1 0 0,1 0 1 0 0,-1 0-1 0 0,0-1 0 0 0,0 1 1 0 0,0 0-1 0 0,1-1 1 0 0,-1 1-1 0 0,0-1 0 0 0,0 1 1 0 0,0-1-1 0 0,0 0 1 0 0,0 1-1 0 0,0-1 1 0 0,0 0-1 0 0,-1 1 0 0 0,4-1-42 0 0,1 0 0 0 0,0-1 0 0 0,0 1-1 0 0,0-1 1 0 0,-1 1 0 0 0,1-1 0 0 0,0 0-1 0 0,0 0 1 0 0,-1 0 0 0 0,1-1 0 0 0,3-2-1 0 0,-5 4 6 0 0,0-1-1 0 0,0 1 0 0 0,-1-1 1 0 0,1 0-1 0 0,0 0 0 0 0,-1 1 1 0 0,1-1-1 0 0,0 0 0 0 0,-1 0 1 0 0,1 0-1 0 0,-1 0 0 0 0,1 0 0 0 0,-1 0 1 0 0,0 0-1 0 0,1 0 0 0 0,-1 0 1 0 0,0 0-1 0 0,0 0 0 0 0,1 0 1 0 0,-1 0-1 0 0,0 0 0 0 0,0 0 1 0 0,0 0-1 0 0,0 0 0 0 0,-1 0 1 0 0,1 0-1 0 0,0 0 0 0 0,0 0 0 0 0,0 0 1 0 0,-1 0-1 0 0,1 0 0 0 0,-1 0 1 0 0,1 0-1 0 0,-1 0 0 0 0,1 0 1 0 0,-2-1-1 0 0,1 1 11 0 0,0 0 0 0 0,0-1-1 0 0,-1 1 1 0 0,1 0 0 0 0,-1 0 0 0 0,1 0-1 0 0,-1 0 1 0 0,1 0 0 0 0,-1 0 0 0 0,1 0-1 0 0,-1 0 1 0 0,0 1 0 0 0,1-1 0 0 0,-1 1-1 0 0,-3-1 1 0 0,4 1 42 0 0,1-1-1 0 0,-1 1 1 0 0,1 0 0 0 0,-1 0 0 0 0,1 0-1 0 0,-1 0 1 0 0,0 0 0 0 0,1 0-1 0 0,-1 0 1 0 0,0 0 0 0 0,1 0-1 0 0,-1 0 1 0 0,1 0 0 0 0,-1 0-1 0 0,0 0 1 0 0,1 0 0 0 0,-1 0-1 0 0,1 1 1 0 0,-1-1 0 0 0,1 0 0 0 0,-1 1-1 0 0,1-1 1 0 0,-1 0 0 0 0,1 1-1 0 0,-1-1 1 0 0,1 0 0 0 0,-1 1-1 0 0,1-1 1 0 0,-1 1 0 0 0,1-1-1 0 0,0 1 1 0 0,-1-1 0 0 0,1 1-1 0 0,0-1 1 0 0,-1 1 0 0 0,1-1 0 0 0,0 1-1 0 0,0 0 1 0 0,0-1 0 0 0,-1 1-1 0 0,1 0 1 0 0,0 0-26 0 0,0 0 0 0 0,0-1 1 0 0,0 1-1 0 0,0 0 0 0 0,1 0 0 0 0,-1 0 0 0 0,0-1 1 0 0,0 1-1 0 0,1 0 0 0 0,-1 0 0 0 0,0-1 0 0 0,1 1 1 0 0,-1 0-1 0 0,1-1 0 0 0,-1 1 0 0 0,1 0 0 0 0,-1-1 1 0 0,1 1-1 0 0,-1 0 0 0 0,1-1 0 0 0,0 1 1 0 0,-1-1-1 0 0,1 0 0 0 0,0 1 0 0 0,-1-1 0 0 0,1 1 1 0 0,0-1-1 0 0,-1 0 0 0 0,1 1 0 0 0,0-1 0 0 0,0 0 1 0 0,0 0-1 0 0,-1 0 0 0 0,1 0 0 0 0,0 0 0 0 0,0 0 1 0 0,0 0-1 0 0,-1 0 0 0 0,1 0 0 0 0,0 0 0 0 0,1 0 1 0 0,-1-1-29 0 0,0 1 0 0 0,1 0 1 0 0,-1-1-1 0 0,0 1 1 0 0,0 0-1 0 0,0-1 0 0 0,0 1 1 0 0,0-1-1 0 0,0 0 1 0 0,0 1-1 0 0,0-1 1 0 0,0 0-1 0 0,0 0 0 0 0,0 1 1 0 0,0-1-1 0 0,0 0 1 0 0,-1 0-1 0 0,1 0 0 0 0,0 0 1 0 0,-1 0-1 0 0,1 0 1 0 0,-1 0-1 0 0,1 0 0 0 0,-1-1 1 0 0,1 1-1 0 0,-1 0 1 0 0,0 0-1 0 0,1 0 1 0 0,-1 0-1 0 0,0-2 0 0 0,0 2 30 0 0,-1 0-1 0 0,1 0 1 0 0,0 0-1 0 0,-1 0 1 0 0,1 0-1 0 0,-1 0 1 0 0,1 0-1 0 0,-1 0 0 0 0,1 1 1 0 0,-1-1-1 0 0,0 0 1 0 0,1 0-1 0 0,-1 1 1 0 0,0-1-1 0 0,0 0 1 0 0,0 1-1 0 0,1-1 1 0 0,-1 1-1 0 0,0-1 1 0 0,0 1-1 0 0,0-1 0 0 0,0 1 1 0 0,0 0-1 0 0,0-1 1 0 0,0 1-1 0 0,0 0 1 0 0,0 0-1 0 0,0 0 1 0 0,0 0-1 0 0,0 0 1 0 0,0 0-1 0 0,0 0 1 0 0,0 0-1 0 0,0 0 0 0 0,0 0 1 0 0,-1 1-1 0 0,1-1 17 0 0,0 0-1 0 0,1 0 0 0 0,-1 0 0 0 0,0 0 0 0 0,0 0 1 0 0,1 0-1 0 0,-1 0 0 0 0,0 0 0 0 0,1 0 0 0 0,-1 0 0 0 0,0 1 1 0 0,1-1-1 0 0,-1 0 0 0 0,0 1 0 0 0,1-1 0 0 0,-1 0 1 0 0,0 1-1 0 0,1-1 0 0 0,-1 1 0 0 0,1-1 0 0 0,-1 1 1 0 0,1-1-1 0 0,-1 1 0 0 0,1-1 0 0 0,-1 1 0 0 0,1-1 0 0 0,0 1 1 0 0,-1 0-1 0 0,1-1 0 0 0,0 1 0 0 0,-1 0 0 0 0,1-1 1 0 0,0 1-1 0 0,0 0 0 0 0,0-1 0 0 0,0 1 0 0 0,0 0 1 0 0,0 0-1 0 0,0-1 0 0 0,0 1 0 0 0,0 0 0 0 0,0-1 1 0 0,0 1-1 0 0,0 0 0 0 0,0 0 0 0 0,0-1 0 0 0,1 1 0 0 0,-1 0 1 0 0,0-1-1 0 0,1 2 0 0 0,0-1-42 0 0,0 0 0 0 0,0 0 0 0 0,0 0 0 0 0,-1-1 0 0 0,1 1 0 0 0,0 0 0 0 0,1 0 0 0 0,-1-1 1 0 0,0 1-1 0 0,0-1 0 0 0,0 1 0 0 0,0-1 0 0 0,0 1 0 0 0,1-1 0 0 0,-1 0 0 0 0,0 0 0 0 0,0 1 0 0 0,0-1 0 0 0,1 0 0 0 0,-1 0 0 0 0,0 0 0 0 0,0 0 0 0 0,1 0 0 0 0,-1-1 1 0 0,0 1-1 0 0,0 0 0 0 0,0-1 0 0 0,1 1 0 0 0,-1 0 0 0 0,0-1 0 0 0,0 0 0 0 0,0 1 0 0 0,0-1 0 0 0,0 0 0 0 0,0 1 0 0 0,0-1 0 0 0,0 0 0 0 0,0 0 0 0 0,0 0 0 0 0,0 0 0 0 0,-1 0 1 0 0,1 0-1 0 0,1-2 0 0 0,-2 2 22 0 0,1-1 0 0 0,-1 0 1 0 0,0 1-1 0 0,0-1 0 0 0,0 1 1 0 0,0-1-1 0 0,0 0 0 0 0,0 1 1 0 0,0-1-1 0 0,-1 1 0 0 0,1-1 1 0 0,-1 1-1 0 0,1-1 0 0 0,-1 1 0 0 0,1-1 1 0 0,-1 1-1 0 0,0-1 0 0 0,0 1 1 0 0,0 0-1 0 0,0-1 0 0 0,0 1 1 0 0,0 0-1 0 0,0 0 0 0 0,0 0 1 0 0,0 0-1 0 0,0 0 0 0 0,-1 0 1 0 0,1 0-1 0 0,0 0 0 0 0,-1 0 1 0 0,1 0-1 0 0,-1 1 0 0 0,1-1 1 0 0,-1 1-1 0 0,1-1 0 0 0,-1 1 1 0 0,1 0-1 0 0,-1-1 0 0 0,0 1 1 0 0,1 0-1 0 0,-1 0 0 0 0,1 0 0 0 0,-1 0 1 0 0,0 0-1 0 0,1 1 0 0 0,-1-1 1 0 0,1 0-1 0 0,-1 1 0 0 0,1-1 1 0 0,-1 1-1 0 0,1 0 0 0 0,-1-1 1 0 0,1 1-1 0 0,-1 0 0 0 0,-1 2 1 0 0,1-2 6 0 0,1 0 1 0 0,0 0-1 0 0,0 1 1 0 0,0-1 0 0 0,0 0-1 0 0,0 1 1 0 0,1-1-1 0 0,-1 1 1 0 0,0-1-1 0 0,1 1 1 0 0,-1-1-1 0 0,1 1 1 0 0,-1-1 0 0 0,1 1-1 0 0,0 0 1 0 0,-1-1-1 0 0,1 1 1 0 0,0-1-1 0 0,0 1 1 0 0,0 0 0 0 0,1-1-1 0 0,-1 1 1 0 0,0 0-1 0 0,0-1 1 0 0,1 1-1 0 0,-1-1 1 0 0,1 1 0 0 0,0-1-1 0 0,-1 1 1 0 0,1-1-1 0 0,0 1 1 0 0,0-1-1 0 0,0 0 1 0 0,0 1 0 0 0,0-1-1 0 0,0 0 1 0 0,0 0-1 0 0,1 0 1 0 0,1 2-1 0 0,1-1-66 0 0,1 1 0 0 0,-1-1-1 0 0,1 0 1 0 0,0-1-1 0 0,-1 1 1 0 0,1-1 0 0 0,0 0-1 0 0,0 0 1 0 0,0-1-1 0 0,7 1 1 0 0,-10-1 26 0 0,0-1 0 0 0,0 1 0 0 0,0 0 0 0 0,0-1 0 0 0,0 0 0 0 0,-1 1 0 0 0,1-1 0 0 0,0 0 0 0 0,0 0 1 0 0,0 0-1 0 0,-1 0 0 0 0,1 0 0 0 0,0 0 0 0 0,-1-1 0 0 0,1 1 0 0 0,-1-1 0 0 0,1 1 0 0 0,-1-1 0 0 0,0 1 0 0 0,0-1 0 0 0,0 0 0 0 0,0 1 0 0 0,0-1 0 0 0,0 0 0 0 0,0 0 0 0 0,0 0 0 0 0,0-3 0 0 0,0 4 25 0 0,-1-1-1 0 0,1 1 1 0 0,-1 0-1 0 0,0 0 0 0 0,1-1 1 0 0,-1 1-1 0 0,0 0 1 0 0,0-1-1 0 0,1 1 0 0 0,-1-1 1 0 0,0 1-1 0 0,-1 0 1 0 0,1-1-1 0 0,0 1 0 0 0,0 0 1 0 0,0-1-1 0 0,-1 1 1 0 0,1 0-1 0 0,-1-1 1 0 0,1 1-1 0 0,-1 0 0 0 0,0 0 1 0 0,1 0-1 0 0,-1-1 1 0 0,0 1-1 0 0,0 0 0 0 0,0 0 1 0 0,1 0-1 0 0,-1 0 1 0 0,0 0-1 0 0,-1 1 0 0 0,1-1 1 0 0,0 0-1 0 0,0 0 1 0 0,0 1-1 0 0,0-1 1 0 0,-1 0-1 0 0,0 1 0 0 0,-5-2 109 0 0,0 0-1 0 0,0 1 0 0 0,0 0 0 0 0,0 0 0 0 0,-14 1 0 0 0,21 2-66 0 0,-1-1 0 0 0,0 1 0 0 0,0 0 0 0 0,0 0-1 0 0,1-1 1 0 0,-1 1 0 0 0,1 0 0 0 0,0 0 0 0 0,-1 0-1 0 0,1 0 1 0 0,0-1 0 0 0,0 1 0 0 0,0 0 0 0 0,0 0 0 0 0,1 0-1 0 0,-1 0 1 0 0,0 0 0 0 0,1-1 0 0 0,-1 1 0 0 0,1 0-1 0 0,0 0 1 0 0,-1 0 0 0 0,1-1 0 0 0,1 3 0 0 0,4-1-93 0 0,1 1 1 0 0,-1-1-1 0 0,1 0 1 0 0,-1-1 0 0 0,1 1-1 0 0,0-1 1 0 0,0-1-1 0 0,0 1 1 0 0,0-1-1 0 0,10 0 1 0 0,-17-1 37 0 0,1 0 0 0 0,-1-1 0 0 0,1 1 0 0 0,-1 0-1 0 0,1-1 1 0 0,-1 1 0 0 0,0 0 0 0 0,1-1 0 0 0,-1 1 0 0 0,1-1 0 0 0,-1 1 0 0 0,0 0-1 0 0,1-1 1 0 0,-1 1 0 0 0,0-1 0 0 0,1 1 0 0 0,-1-1 0 0 0,0 0 0 0 0,0 1 0 0 0,0-1 0 0 0,1 1-1 0 0,-1-1 1 0 0,0 1 0 0 0,0-1 0 0 0,0 1 0 0 0,0-1 0 0 0,0 0 0 0 0,0 1 0 0 0,0-1-1 0 0,0 1 1 0 0,0-1 0 0 0,0 1 0 0 0,-1-1 0 0 0,1 0 0 0 0,0 1 0 0 0,0-1 0 0 0,0 1-1 0 0,-1-1 1 0 0,1-1 33 0 0,-1 0-1 0 0,1 1 0 0 0,-1-1 0 0 0,1 0 0 0 0,-1 1 0 0 0,0-1 0 0 0,1 0 1 0 0,-1 1-1 0 0,0-1 0 0 0,0 1 0 0 0,0 0 0 0 0,0-1 0 0 0,-2 0 0 0 0,-6-4 95 0 0,6 4-79 0 0,-1 0 0 0 0,1 0-1 0 0,0 1 1 0 0,0-1 0 0 0,-1 0-1 0 0,1 1 1 0 0,-1 0 0 0 0,1 0 0 0 0,-1 0-1 0 0,0 1 1 0 0,1-1 0 0 0,-1 1 0 0 0,0-1-1 0 0,1 1 1 0 0,-1 1 0 0 0,0-1 0 0 0,-5 1-1 0 0,8 0-2 0 0,0-1 0 0 0,0 1 0 0 0,0 0 0 0 0,-1 0 0 0 0,1-1 0 0 0,0 1 0 0 0,0 0 0 0 0,0 0 0 0 0,0 0 0 0 0,0 0 0 0 0,1 0 0 0 0,-1 1 0 0 0,0-1 0 0 0,0 0 0 0 0,1 0 0 0 0,-1 0 0 0 0,1 1 0 0 0,-1-1 0 0 0,1 0 0 0 0,-1 1 0 0 0,1-1 0 0 0,0 0 0 0 0,0 1-1 0 0,0-1 1 0 0,0 0 0 0 0,0 1 0 0 0,0-1 0 0 0,0 0 0 0 0,0 3 0 0 0,0-3-26 0 0,0 1 0 0 0,0 0 0 0 0,1-1 0 0 0,-1 1 0 0 0,0-1 1 0 0,1 1-1 0 0,-1 0 0 0 0,1-1 0 0 0,-1 1 0 0 0,1-1 0 0 0,0 1 0 0 0,0-1 0 0 0,-1 0 0 0 0,1 1 0 0 0,0-1 0 0 0,0 0 0 0 0,0 0 0 0 0,1 1 0 0 0,-1-1 0 0 0,0 0 0 0 0,0 0 0 0 0,1 0 0 0 0,-1 0 0 0 0,3 1 0 0 0,0-1-28 0 0,0 0 0 0 0,-1-1 0 0 0,1 1-1 0 0,0-1 1 0 0,0 1 0 0 0,0-1 0 0 0,0-1 0 0 0,0 1-1 0 0,0 0 1 0 0,4-2 0 0 0,-7 2-6 0 0,0-1 0 0 0,0 1 0 0 0,0-1 0 0 0,0 1 0 0 0,0-1 0 0 0,0 1 0 0 0,0-1 0 0 0,-1 0 0 0 0,1 0 0 0 0,0 1 0 0 0,0-1 0 0 0,0 0 0 0 0,-1 0 0 0 0,1 0 0 0 0,-1 0 0 0 0,1 0 0 0 0,-1 0 0 0 0,1 1 0 0 0,-1-1 0 0 0,1-1 0 0 0,-1 1 0 0 0,0 0 0 0 0,1 0 0 0 0,-1 0 0 0 0,0 0 0 0 0,0 0 0 0 0,0 0 0 0 0,0 0 0 0 0,0 0 0 0 0,0 0 0 0 0,0 0 0 0 0,-1 0 0 0 0,1 0 0 0 0,0-1 0 0 0,0 1 0 0 0,-1 0 0 0 0,1 0 0 0 0,-1 0 0 0 0,1 0 0 0 0,-1 1 0 0 0,1-1 0 0 0,-2-1 0 0 0,2 1-228 0 0,-1-1 0 0 0,0 1 0 0 0,1 0 0 0 0,-1 0-1 0 0,0 0 1 0 0,0 0 0 0 0,1 1 0 0 0,-1-1 0 0 0,0 0 0 0 0,0 0-1 0 0,0 0 1 0 0,0 1 0 0 0,0-1 0 0 0,-1 0 0 0 0,1 1 0 0 0,0-1 0 0 0,0 1-1 0 0,0 0 1 0 0,0-1 0 0 0,-1 1 0 0 0,1 0 0 0 0,-2-1 0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320 0 1508 0 0,'0'0'8136'0'0,"-20"14"-8046"0"0,9-6-66 0 0,-135 106 413 0 0,9 12-1546 0 0,137-126 1025 0 0,0 0-1 0 0,-1 1 1 0 0,1-1-1 0 0,0 0 1 0 0,0 0 0 0 0,-1 0-1 0 0,1 0 1 0 0,0 0 0 0 0,0 0-1 0 0,0 0 1 0 0,-1 0-1 0 0,1 0 1 0 0,0 0 0 0 0,0 1-1 0 0,-1-1 1 0 0,1 0-1 0 0,0 0 1 0 0,0 0 0 0 0,0 0-1 0 0,0 1 1 0 0,-1-1 0 0 0,1 0-1 0 0,0 0 1 0 0,0 0-1 0 0,0 1 1 0 0,0-1 0 0 0,0 0-1 0 0,0 0 1 0 0,0 0-1 0 0,-1 1 1 0 0,1-1 0 0 0,0 0-1 0 0,0 0 1 0 0,0 1 0 0 0,0-1-1 0 0,0 0 1 0 0,0 0-1 0 0,0 1 1 0 0,0-1 0 0 0,0 0-1 0 0,0 0 1 0 0,0 1-1 0 0,1-1 1 0 0,-1 0 0 0 0,0 0-1 0 0,0 1 1 0 0,0-1 0 0 0,0 0-1 0 0,0 0 1 0 0,0 0-1 0 0,0 1 1 0 0,1-1 0 0 0,-1 0-1 0 0,0 0 1 0 0,0 0-1 0 0,0 1 1 0 0,1-1 0 0 0,-1 0-1 0 0,0 0 1 0 0,0 0 0 0 0,0 0-1 0 0,1 0 1 0 0,-1 0-1 0 0,0 1 1 0 0,0-1 0 0 0,1 0-1 0 0,-1 0 1 0 0,20 1-3701 0 0,-18-1 4532 0 0,9 0-1056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276 326 1732 0 0,'0'0'5320'0'0,"-11"-16"-4573"0"0,-91-129 961 0 0,72 109-1922 0 0,-1 2-1 0 0,-71-61 0 0 0,117 104-7590 0 0,-4-1 6863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93 1212 0 0,'0'0'6571'0'0,"-11"0"-3700"0"0,13-5-2823 0 0,1 1 0 0 0,-1 0-1 0 0,1 0 1 0 0,0 0 0 0 0,0 0 0 0 0,0 0-1 0 0,0 0 1 0 0,1 1 0 0 0,0 0 0 0 0,-1 0-1 0 0,1 0 1 0 0,0 0 0 0 0,1 0 0 0 0,-1 1 0 0 0,0 0-1 0 0,1 0 1 0 0,-1 0 0 0 0,8-2 0 0 0,-5 4-72 0 0,-1 0 1 0 0,0 1-1 0 0,0-1 1 0 0,0 1 0 0 0,1 1-1 0 0,-1-1 1 0 0,0 1 0 0 0,-1 0-1 0 0,1 0 1 0 0,0 1-1 0 0,7 4 1 0 0,-12-6-6 0 0,0 0 1 0 0,-1-1-1 0 0,1 1 1 0 0,0-1-1 0 0,0 1 0 0 0,0-1 1 0 0,0 1-1 0 0,-1-1 1 0 0,1 1-1 0 0,0-1 0 0 0,0 0 1 0 0,0 1-1 0 0,0-1 1 0 0,0 0-1 0 0,0 0 0 0 0,0 0 1 0 0,0 0-1 0 0,0 0 1 0 0,0 0-1 0 0,0 0 1 0 0,0 0-1 0 0,0 0 0 0 0,0 0 1 0 0,0-1-1 0 0,0 1 1 0 0,0 0-1 0 0,0-1 0 0 0,0 1 1 0 0,0-1-1 0 0,0 1 1 0 0,-1-1-1 0 0,1 1 0 0 0,0-1 1 0 0,0 1-1 0 0,-1-1 1 0 0,1 0-1 0 0,0 1 0 0 0,0-1 1 0 0,-1 0-1 0 0,1 0 1 0 0,-1 0-1 0 0,1-1 0 0 0,4-34-4855 0 0,-5 32 3278 0 0,0-1-1219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197 420 712 0 0,'0'0'6779'0'0,"-21"-43"-4531"0"0,-15-28-2166 0 0,-49-102-2022 0 0,36 54-5678 0 0,44 106 7356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155 305 1844 0 0,'0'0'4790'0'0,"-5"-3"-4421"0"0,0-1-266 0 0,0 0 0 0 0,0-1 0 0 0,0 1 0 0 0,0-1-1 0 0,1 0 1 0 0,0-1 0 0 0,0 1 0 0 0,0-1 0 0 0,-3-7 0 0 0,-28-65 38 0 0,12 25-747 0 0,-6-34-5816 0 0,15 60 5278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29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5 3548 0 0,'0'0'7056'0'0,"-10"0"-6805"0"0,-24-2-250 0 0,6 0-481 0 0,1 1-1 0 0,-53 6 1 0 0,79-4 238 0 0,1-1 0 0 0,-1 1 0 0 0,1 0-1 0 0,-1 0 1 0 0,1 0 0 0 0,0 0 0 0 0,-1 0 0 0 0,1 0 0 0 0,0 0 0 0 0,0 0 0 0 0,0 0 0 0 0,-1 0 0 0 0,1 0 0 0 0,0 0-1 0 0,0 0 1 0 0,1-1 0 0 0,-1 1 0 0 0,0 0 0 0 0,0 0 0 0 0,0 0 0 0 0,1 0 0 0 0,-1 0 0 0 0,0 0 0 0 0,1 0 0 0 0,-1 0-1 0 0,1 0 1 0 0,-1 0 0 0 0,1 0 0 0 0,5 8-1268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17 660 0 0,'0'0'3994'0'0,"-12"9"316"0"0,7-13-4297 0 0,0 1 1 0 0,0 0-1 0 0,-1 1 1 0 0,1-1-1 0 0,-1 1 0 0 0,0 0 1 0 0,0 0-1 0 0,-6 0 1 0 0,10 1 11 0 0,-1 0 0 0 0,1 1 0 0 0,-1 0 0 0 0,0-1 0 0 0,1 1 0 0 0,-1 0 0 0 0,0 0 0 0 0,0 1 0 0 0,1-1 0 0 0,-1 0 0 0 0,0 1 0 0 0,1 0 0 0 0,-1-1 0 0 0,1 1 0 0 0,-1 0 0 0 0,1 0 0 0 0,-1 1 0 0 0,1-1 0 0 0,0 0 0 0 0,0 1 0 0 0,-1 0 0 0 0,-1 1 0 0 0,-2 3 8 0 0,1 0 1 0 0,0 1-1 0 0,0-1 0 0 0,1 1 1 0 0,0 0-1 0 0,0 0 0 0 0,0 1 1 0 0,1-1-1 0 0,0 1 0 0 0,1 0 1 0 0,-1-1-1 0 0,2 1 0 0 0,-1 0 1 0 0,1 0-1 0 0,0 0 0 0 0,1 1 1 0 0,0 10-1 0 0,1-16-26 0 0,-1 1 1 0 0,1 0-1 0 0,1 0 1 0 0,-1 0-1 0 0,0-1 1 0 0,1 1-1 0 0,0-1 1 0 0,0 1-1 0 0,0-1 1 0 0,0 0-1 0 0,1 1 1 0 0,-1-1-1 0 0,1-1 1 0 0,0 1-1 0 0,-1 0 1 0 0,1-1-1 0 0,1 1 1 0 0,-1-1-1 0 0,0 0 1 0 0,1 0-1 0 0,-1 0 1 0 0,1 0-1 0 0,-1-1 1 0 0,5 2-1 0 0,8 4 9 0 0,1-1 0 0 0,-1-1 0 0 0,35 6 0 0 0,-49-10-47 0 0,1-1 0 0 0,0 1-1 0 0,-1-1 1 0 0,1 0 0 0 0,0 0-1 0 0,0 0 1 0 0,-1 0 0 0 0,1 0 0 0 0,0 0-1 0 0,-1-1 1 0 0,1 1 0 0 0,0-1-1 0 0,-1 0 1 0 0,1 0 0 0 0,-1 0-1 0 0,1 0 1 0 0,-1 0 0 0 0,1 0-1 0 0,-1-1 1 0 0,4-3 0 0 0,-3 2-104 0 0,-1 0 1 0 0,0 0-1 0 0,-1 0 0 0 0,1-1 1 0 0,-1 1-1 0 0,1-1 1 0 0,-1 1-1 0 0,0-1 0 0 0,0 1 1 0 0,-1-1-1 0 0,1 0 1 0 0,-1 1-1 0 0,0-1 0 0 0,0-7 1 0 0,0 9 55 0 0,0-1 1 0 0,-1 1 0 0 0,1 0 0 0 0,0 0 0 0 0,-1 0-1 0 0,0 0 1 0 0,1 0 0 0 0,-1-1 0 0 0,0 1 0 0 0,0 0-1 0 0,0 1 1 0 0,0-1 0 0 0,-1 0 0 0 0,1 0 0 0 0,0 0-1 0 0,-1 1 1 0 0,1-1 0 0 0,-1 1 0 0 0,0-1 0 0 0,1 1-1 0 0,-1-1 1 0 0,0 1 0 0 0,-4-2 0 0 0,1 1 20 0 0,-1-1 0 0 0,0 1-1 0 0,1 0 1 0 0,-1 1 0 0 0,0 0 0 0 0,0-1 0 0 0,0 2 0 0 0,0-1 0 0 0,-8 1 2455 0 0,16 2-2361 0 0,1 0-1 0 0,-1-1 1 0 0,0 1-1 0 0,1-1 1 0 0,-1 1-1 0 0,1-1 1 0 0,0 0-1 0 0,-1 0 1 0 0,1 0-1 0 0,0 0 1 0 0,0-1-1 0 0,-1 1 1 0 0,1-1-1 0 0,5 1 1 0 0,-4 0 20 0 0,70 2-119 0 0,-53-3-585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1 464 0 0,'0'0'2129'0'0,"29"3"1071"0"0,-20-2 2821 0 0,-1 0-5926 0 0,0 1 1 0 0,0 0 0 0 0,1 1-1 0 0,-2 0 1 0 0,1 0 0 0 0,8 4-1 0 0,4 2-85 0 0,-3-2 72 0 0,-1 0 1 0 0,0 1-1 0 0,0 1 1 0 0,15 10-1 0 0,-22-12-52 0 0,0-1 1 0 0,1 0-1 0 0,0-1 1 0 0,13 5-1 0 0,23 15-174 0 0,-36-20 199 0 0,0 0 0 0 0,1-1 0 0 0,-1 0 0 0 0,20 4 0 0 0,-27-7-58 0 0,87 42 138 0 0,36 19 207 0 0,-110-54-294 0 0,175 85 50 0 0,-189-90-102 0 0,-2-2 3 0 0,1-1-1 0 0,-1 1 1 0 0,1 0-1 0 0,-1-1 0 0 0,1 1 1 0 0,-1-1-1 0 0,1 1 1 0 0,-1 0-1 0 0,1-1 1 0 0,0 1-1 0 0,-1-1 0 0 0,1 1 1 0 0,0-1-1 0 0,0 0 1 0 0,-1 1-1 0 0,1-1 0 0 0,0 0 1 0 0,0 1-1 0 0,-1-1 1 0 0,1 0-1 0 0,0 0 1 0 0,0 0-1 0 0,0 0 0 0 0,0 0 1 0 0,-1 0-1 0 0,3 0 1 0 0,-3 0-37 0 0,64 35 16 0 0,-58-32 73 0 0,162 60 7 0 0,-135-49-147 0 0,58 31 0 0 0,-13-9-118 0 0,-54-21 210 0 0,0 0-1 0 0,1-1 0 0 0,0-1 0 0 0,27 9 1 0 0,75 42-5 0 0,-74-35-33 0 0,106 52-35 0 0,-93-42 17 0 0,-45-25 64 0 0,1-1 1 0 0,24 10-1 0 0,49 27 73 0 0,-35-12-222 0 0,-48-30 218 0 0,0 0 0 0 0,1-1-1 0 0,18 9 1 0 0,-11-6-95 0 0,-17-8 38 0 0,-1 0 0 0 0,1 0 0 0 0,0-1 0 0 0,0 1 0 0 0,1-1 0 0 0,-1 0 0 0 0,0 0 0 0 0,0 0 0 0 0,0 0 0 0 0,1-1 0 0 0,5 1 0 0 0,0 0-19 0 0,0 1 1 0 0,-1 0 0 0 0,1 0-1 0 0,-1 1 1 0 0,1 0 0 0 0,-1 1 0 0 0,0 0-1 0 0,8 5 1 0 0,18 7-30 0 0,-10-6 205 0 0,-1 1 1 0 0,0 1-1 0 0,0 1 1 0 0,23 17-1 0 0,-43-28-125 0 0,0 1 0 0 0,1-1 0 0 0,-1-1 0 0 0,1 1 0 0 0,-1 0 0 0 0,1-1 0 0 0,0 0 0 0 0,0 0 0 0 0,0 0 0 0 0,6 1 0 0 0,-7-2-58 0 0,0 1 0 0 0,-1-1 0 0 0,1 1 0 0 0,0 0 0 0 0,0 0 0 0 0,0 1 0 0 0,-1-1 0 0 0,1 0 0 0 0,3 3 0 0 0,-4-2 19 0 0,1-1 0 0 0,0 1-1 0 0,0-1 1 0 0,-1 1 0 0 0,1-1 0 0 0,0 0-1 0 0,0 0 1 0 0,1 0 0 0 0,3 0 0 0 0,10 3 176 0 0,-11-1-196 0 0,-5-2 4 0 0,1-1 0 0 0,-1 1 1 0 0,0 0-1 0 0,1-1 1 0 0,-1 1-1 0 0,0 0 1 0 0,1-1-1 0 0,-1 0 0 0 0,1 1 1 0 0,-1-1-1 0 0,1 0 1 0 0,-1 0-1 0 0,1 0 0 0 0,-1 0 1 0 0,3 0-1 0 0,9 3-27 0 0,0 0-1 0 0,0 1 1 0 0,-1 0-1 0 0,1 1 1 0 0,-1 1-1 0 0,12 7 1 0 0,-15-7 68 0 0,14 5 263 0 0,-22-11-49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2662 1211 872 0 0,'0'0'3437'0'0,"5"16"2601"0"0,-25-27-6110 0 0,0-1-1 0 0,-34-27 0 0 0,26 28-194 0 0,24 11 275 0 0,0-1 1 0 0,0-1 0 0 0,0 1-1 0 0,0 0 1 0 0,0-1-1 0 0,1 0 1 0 0,-7-4 0 0 0,1 0-13 0 0,0 1 0 0 0,0 0 0 0 0,0 1 0 0 0,0-1 0 0 0,-1 2 0 0 0,0-1 0 0 0,-12-2 0 0 0,12 4 12 0 0,0-1 0 0 0,0 0 0 0 0,0-1 0 0 0,1 0-1 0 0,-1 0 1 0 0,1-1 0 0 0,-11-7 0 0 0,-81-48-4 0 0,36 30-97 0 0,-21-5 20 0 0,45 19 48 0 0,-25-10 115 0 0,-101-57 1 0 0,147 73-85 0 0,0 1 1 0 0,0 0-1 0 0,-40-10 1 0 0,32 11 8 0 0,-43-19 1 0 0,-87-40-16 0 0,45 12 252 0 0,34 22-103 0 0,29 13 102 0 0,-113-50-233 0 0,48 32 241 0 0,-20-21 250 0 0,109 49-473 0 0,20 8-25 0 0,1 0 0 0 0,0 0 0 0 0,0 0 0 0 0,0 0 0 0 0,0-1 0 0 0,-6-4 0 0 0,3 2 19 0 0,0 0 0 0 0,-1 0 0 0 0,0 1 0 0 0,-14-6 0 0 0,-16-7 62 0 0,-28-10-140 0 0,54 23 71 0 0,0 0 0 0 0,0-1 0 0 0,0-1 1 0 0,1 0-1 0 0,-21-14 0 0 0,-41-18 86 0 0,57 31-120 0 0,15 7 10 0 0,1 0 0 0 0,-1 0 0 0 0,0-1 1 0 0,0 1-1 0 0,0-1 0 0 0,1 0 1 0 0,-1 1-1 0 0,0-1 0 0 0,1 0 1 0 0,-1 0-1 0 0,0 0 0 0 0,1 0 1 0 0,-2-2-1 0 0,-16-10 83 0 0,-1 0 0 0 0,-31-14-1 0 0,24 13-78 0 0,11 7 4 0 0,-32-19 43 0 0,34 16-69 0 0,-2 0 1 0 0,-23-11-1 0 0,18 10 0 0 0,-11-5-6 0 0,31 16 99 0 0,1-1-70 0 0,0-2-4 0 0,-1 2-2 0 0,1 2 4 0 0,-1-1 1 0 0,0 0-1 0 0,0 0 1 0 0,0 0-1 0 0,0 0 0 0 0,0 0 1 0 0,0 0-1 0 0,1 0 1 0 0,-1 0-1 0 0,0 0 1 0 0,0 0-1 0 0,0 0 1 0 0,0 0-1 0 0,0-1 1 0 0,1 1-1 0 0,-1 0 1 0 0,0-1-1 0 0,0 1 1 0 0,0 0-1 0 0,1-1 1 0 0,-1 1-1 0 0,0-1 0 0 0,1 1 1 0 0,-1-1-1 0 0,0 0 1 0 0,1 1-1 0 0,-1-1 1 0 0,1 0-1 0 0,-1 1 1 0 0,1-1-1 0 0,-1 0 1 0 0,0-2 3032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110 81 812 0 0,'2'3'11581'0'0,"-4"-2"-12629"0"0,2-1 1048 0 0,-1 0 0 0 0,0 0 0 0 0,0 0 0 0 0,0 0-1 0 0,1 0 1 0 0,-1 0 0 0 0,0 0 0 0 0,0 0 0 0 0,0 0-1 0 0,1 1 1 0 0,-1-1 0 0 0,0 0 0 0 0,0 0 0 0 0,1 1-1 0 0,-1-1 1 0 0,0 1 0 0 0,1-1 0 0 0,-1 1 0 0 0,0-1-1 0 0,1 1 1 0 0,-1-1 0 0 0,1 1 0 0 0,-1-1 0 0 0,1 1-1 0 0,-1 0 1 0 0,1-1 0 0 0,-1 1 0 0 0,1 0-1 0 0,0 0 1 0 0,-1-1 0 0 0,1 1 0 0 0,0 0 0 0 0,0 0-1 0 0,-1-1 1 0 0,1 1 0 0 0,0 0 0 0 0,0 0 0 0 0,0 0-1 0 0,0-1 1 0 0,0 2 0 0 0,2-1-8 0 0,-1 0-1 0 0,1-1 1 0 0,0 1-1 0 0,-1-1 1 0 0,1 1 0 0 0,0-1-1 0 0,0 0 1 0 0,-1 1-1 0 0,1-1 1 0 0,0 0 0 0 0,0 0-1 0 0,-1-1 1 0 0,1 1-1 0 0,0 0 1 0 0,0 0 0 0 0,-1-1-1 0 0,1 1 1 0 0,0-1-1 0 0,-1 0 1 0 0,1 1-1 0 0,-1-1 1 0 0,4-2 0 0 0,-4 0-69 0 0,1-1 1 0 0,-1 1-1 0 0,0 0 1 0 0,0-1-1 0 0,0 1 1 0 0,-1-1-1 0 0,1 0 1 0 0,-1 1-1 0 0,0-1 1 0 0,0-4-1 0 0,0 6 56 0 0,0 1 1 0 0,0-1-1 0 0,0 0 0 0 0,0 0 0 0 0,0 1 1 0 0,0-1-1 0 0,-1 0 0 0 0,1 1 0 0 0,-1-1 1 0 0,1 1-1 0 0,-1-1 0 0 0,0 0 0 0 0,0 1 1 0 0,0 0-1 0 0,0-1 0 0 0,0 1 0 0 0,0-1 1 0 0,0 1-1 0 0,0 0 0 0 0,0 0 0 0 0,0 0 1 0 0,-1 0-1 0 0,-1-2 0 0 0,2 2-2 0 0,-1 1 0 0 0,1-1 0 0 0,0 0 0 0 0,-1 1-1 0 0,1-1 1 0 0,-1 1 0 0 0,1-1 0 0 0,-1 1 0 0 0,1 0 0 0 0,-1 0 0 0 0,1-1 0 0 0,-1 1-1 0 0,1 0 1 0 0,-1 0 0 0 0,1 1 0 0 0,-1-1 0 0 0,1 0 0 0 0,-1 0 0 0 0,1 1 0 0 0,-1-1-1 0 0,1 1 1 0 0,-1-1 0 0 0,1 1 0 0 0,0 0 0 0 0,-1 0 0 0 0,1-1 0 0 0,0 1 0 0 0,0 0 0 0 0,-1 0-1 0 0,1 0 1 0 0,0 0 0 0 0,-1 2 0 0 0,0 1 41 0 0,0 0 0 0 0,0 1 0 0 0,1-1 0 0 0,0 0 0 0 0,0 0-1 0 0,0 1 1 0 0,0-1 0 0 0,1 1 0 0 0,-1-1 0 0 0,2 7 0 0 0,-1-10 6 0 0,0 0 0 0 0,0 1 1 0 0,1-1-1 0 0,-1 0 0 0 0,0 0 0 0 0,1 0 1 0 0,-1 0-1 0 0,1 0 0 0 0,0 0 0 0 0,-1-1 0 0 0,1 1 1 0 0,0 0-1 0 0,-1 0 0 0 0,1 0 0 0 0,0-1 0 0 0,0 1 1 0 0,0 0-1 0 0,0-1 0 0 0,0 1 0 0 0,-1 0 0 0 0,1-1 1 0 0,0 1-1 0 0,0-1 0 0 0,1 0 0 0 0,-1 1 1 0 0,2-1-1 0 0,28 5 338 0 0,-31-5-383 0 0,1 0 0 0 0,0-1 0 0 0,-1 1 0 0 0,1-1 0 0 0,-1 1 0 0 0,1-1 0 0 0,-1 0 0 0 0,1 1 0 0 0,-1-1 0 0 0,1 1 0 0 0,-1-1 0 0 0,0 0 0 0 0,1 0 0 0 0,-1 1 0 0 0,0-1 0 0 0,1 0 0 0 0,-1 1 0 0 0,0-1 0 0 0,0 0 0 0 0,0 0 0 0 0,0 1 0 0 0,0-1 0 0 0,0 0 1 0 0,0 0-1 0 0,0 0 0 0 0,0 1 0 0 0,0-1 0 0 0,0 0 0 0 0,0 0 0 0 0,-1 1 0 0 0,1-1 0 0 0,-1-1 0 0 0,-5-25-383 0 0,5 26 419 0 0,1 0-1 0 0,-1-1 1 0 0,0 1 0 0 0,1 0 0 0 0,-1 0-1 0 0,0-1 1 0 0,0 1 0 0 0,0 0 0 0 0,0 0-1 0 0,0 0 1 0 0,0 0 0 0 0,0 0 0 0 0,0 0-1 0 0,0 0 1 0 0,0 1 0 0 0,-1-1-1 0 0,1 0 1 0 0,0 1 0 0 0,-1-1 0 0 0,1 1-1 0 0,0-1 1 0 0,-1 1 0 0 0,1 0 0 0 0,-1-1-1 0 0,1 1 1 0 0,-1 0 0 0 0,1 0 0 0 0,0 0-1 0 0,-1 0 1 0 0,1 0 0 0 0,-1 0 0 0 0,1 1-1 0 0,-1-1 1 0 0,1 0 0 0 0,0 1-1 0 0,-1-1 1 0 0,1 1 0 0 0,0-1 0 0 0,-1 1-1 0 0,1 0 1 0 0,0 0 0 0 0,0-1 0 0 0,0 1-1 0 0,-1 0 1 0 0,1 0 0 0 0,0 0 0 0 0,0 0-1 0 0,-1 2 1 0 0,2-2 59 0 0,-1 0 0 0 0,0 0 0 0 0,0 1-1 0 0,1-1 1 0 0,-1 0 0 0 0,1 1 0 0 0,-1-1 0 0 0,1 0 0 0 0,-1 1 0 0 0,1-1 0 0 0,0 1-1 0 0,0-1 1 0 0,0 1 0 0 0,0-1 0 0 0,0 0 0 0 0,0 1 0 0 0,0-1 0 0 0,0 1 0 0 0,0-1-1 0 0,1 0 1 0 0,-1 1 0 0 0,1-1 0 0 0,-1 1 0 0 0,1-1 0 0 0,1 2 0 0 0,0-1-26 0 0,1-1 1 0 0,0 0 0 0 0,0 0 0 0 0,0 0-1 0 0,0 0 1 0 0,0 0 0 0 0,0-1 0 0 0,0 1-1 0 0,0-1 1 0 0,0 0 0 0 0,0 0 0 0 0,6 0-1 0 0,-8 0-103 0 0,9-21-656 0 0,-9 20 697 0 0,-1 0 0 0 0,0 0 0 0 0,0 0 0 0 0,0 0 0 0 0,0 1 0 0 0,0-1 0 0 0,0 0 0 0 0,0 0 0 0 0,0 0 0 0 0,0 0 1 0 0,0 1-1 0 0,0-1 0 0 0,0 0 0 0 0,-1 0 0 0 0,1 0 0 0 0,0 0 0 0 0,-1 1 0 0 0,1-1 0 0 0,-1 0 0 0 0,1 1 0 0 0,-1-1 0 0 0,1 0 0 0 0,-1 1 0 0 0,1-1 0 0 0,-1 0 0 0 0,1 1 0 0 0,-1-1 0 0 0,0 1 0 0 0,1-1 0 0 0,-1 1 0 0 0,0-1 0 0 0,0 1 0 0 0,1 0 0 0 0,-1-1 0 0 0,0 1 0 0 0,0 0 0 0 0,0 0 0 0 0,1-1 0 0 0,-1 1 0 0 0,0 0 0 0 0,0 0 0 0 0,0 0 0 0 0,-1 0 0 0 0,-1 3 153 0 0,0-1 1 0 0,0 1-1 0 0,0-1 0 0 0,0 1 1 0 0,1 0-1 0 0,-1 0 0 0 0,1 1 1 0 0,0-1-1 0 0,0 0 0 0 0,0 1 1 0 0,-3 5-1 0 0,6-8-124 0 0,-1 0 0 0 0,0 0-1 0 0,1 0 1 0 0,0 0 0 0 0,-1 0 0 0 0,1 0 0 0 0,-1-1 0 0 0,1 1-1 0 0,0 0 1 0 0,-1-1 0 0 0,1 1 0 0 0,0 0 0 0 0,0-1-1 0 0,0 1 1 0 0,-1-1 0 0 0,1 1 0 0 0,0-1 0 0 0,0 1 0 0 0,0-1-1 0 0,0 0 1 0 0,0 1 0 0 0,0-1 0 0 0,0 0 0 0 0,0 0 0 0 0,0 0-1 0 0,0 0 1 0 0,0 0 0 0 0,0 0 0 0 0,0 0 0 0 0,0 0-1 0 0,0 0 1 0 0,0 0 0 0 0,1-1 0 0 0,0 1-29 0 0,-1 0-1 0 0,0 0 1 0 0,1-1-1 0 0,-1 1 1 0 0,0 0 0 0 0,0 0-1 0 0,0-1 1 0 0,1 1 0 0 0,-1-1-1 0 0,0 1 1 0 0,0-1 0 0 0,0 1-1 0 0,0-1 1 0 0,0 0 0 0 0,0 0-1 0 0,0 1 1 0 0,0-1 0 0 0,0 0-1 0 0,0 0 1 0 0,0 0 0 0 0,-1 0-1 0 0,1 0 1 0 0,0 0-1 0 0,-1 0 1 0 0,1 0 0 0 0,-1 0-1 0 0,1-1 1 0 0,-1 1 0 0 0,1 0-1 0 0,-1 0 1 0 0,1-3 0 0 0,-1 3-6 0 0,0 0 1 0 0,0-1 0 0 0,0 1 0 0 0,0-1-1 0 0,0 1 1 0 0,0 0 0 0 0,-1-1 0 0 0,1 1-1 0 0,0-1 1 0 0,-1 1 0 0 0,1 0-1 0 0,-1-1 1 0 0,1 1 0 0 0,-1 0 0 0 0,0 0-1 0 0,0 0 1 0 0,1-1 0 0 0,-1 1 0 0 0,0 0-1 0 0,0 0 1 0 0,0 0 0 0 0,0 0-1 0 0,0 0 1 0 0,-1 0 0 0 0,1 1 0 0 0,0-1-1 0 0,-2-1 1 0 0,-2 1-47 0 0,0 0-1 0 0,1 0 1 0 0,-1 0-1 0 0,0 1 1 0 0,0-1-1 0 0,-8 2 1 0 0,6-1-63 0 0,6 0 167 0 0,0 1 0 0 0,0-1-1 0 0,0 1 1 0 0,0-1 0 0 0,0 1-1 0 0,1 0 1 0 0,-1-1 0 0 0,0 1-1 0 0,0 0 1 0 0,1-1 0 0 0,-1 1-1 0 0,1 0 1 0 0,-1 0 0 0 0,1 0-1 0 0,-1 0 1 0 0,1 0 0 0 0,-1 0-1 0 0,1 0 1 0 0,0 0-1 0 0,-1 0 1 0 0,1 0 0 0 0,0 0-1 0 0,0 0 1 0 0,0 0 0 0 0,0 1-1 0 0,-3 26 283 0 0,3-26-302 0 0,0-1-1 0 0,0 0 1 0 0,1 0-1 0 0,-1 1 1 0 0,0-1-1 0 0,1 0 1 0 0,-1 0 0 0 0,1 0-1 0 0,-1 1 1 0 0,1-1-1 0 0,0 0 1 0 0,-1 0 0 0 0,1 0-1 0 0,0 0 1 0 0,0 0-1 0 0,0-1 1 0 0,0 1-1 0 0,0 0 1 0 0,0 0 0 0 0,0 0-1 0 0,0-1 1 0 0,0 1-1 0 0,0 0 1 0 0,0-1-1 0 0,0 1 1 0 0,1-1 0 0 0,-1 0-1 0 0,0 1 1 0 0,0-1-1 0 0,1 0 1 0 0,-1 0 0 0 0,0 0-1 0 0,0 0 1 0 0,1 0-1 0 0,-1 0 1 0 0,2 0-1 0 0,-1 0-52 0 0,-1 0 0 0 0,1-1 0 0 0,0 1 0 0 0,-1 0 0 0 0,1-1 0 0 0,-1 1 0 0 0,1-1 0 0 0,-1 0 0 0 0,0 1 0 0 0,1-1 0 0 0,-1 0 0 0 0,1 0 0 0 0,-1 0 0 0 0,0 0 0 0 0,0 0 0 0 0,0 0 0 0 0,0 0 0 0 0,1 0 0 0 0,-1-1 0 0 0,-1 1 0 0 0,1 0 0 0 0,0-1-1 0 0,0 1 1 0 0,0-1 0 0 0,-1 1 0 0 0,1 0 0 0 0,-1-1 0 0 0,1 0 0 0 0,-1 1 0 0 0,0-1 0 0 0,1 1 0 0 0,-1-1 0 0 0,0 1 0 0 0,0-3 0 0 0,-5-20-490 0 0,5 23 533 0 0,0 1-1 0 0,0-1 1 0 0,0 1 0 0 0,-1-1-1 0 0,1 1 1 0 0,0-1 0 0 0,0 1-1 0 0,-1-1 1 0 0,1 1 0 0 0,0-1-1 0 0,-1 1 1 0 0,1 0 0 0 0,0-1-1 0 0,-1 1 1 0 0,1-1 0 0 0,-1 1 0 0 0,1 0-1 0 0,-1-1 1 0 0,1 1 0 0 0,-1 0-1 0 0,1 0 1 0 0,-1-1 0 0 0,1 1-1 0 0,-1 0 1 0 0,1 0 0 0 0,-1 0-1 0 0,1 0 1 0 0,-1 0 0 0 0,1 0 0 0 0,-1 0-1 0 0,0 0 1 0 0,1 0 0 0 0,-1 0-1 0 0,1 0 1 0 0,-1 0 0 0 0,1 0-1 0 0,-1 0 1 0 0,1 0 0 0 0,-1 0-1 0 0,1 1 1 0 0,-1-1 0 0 0,1 0-1 0 0,-1 0 1 0 0,1 1 0 0 0,-1-1 0 0 0,1 0-1 0 0,-1 1 1 0 0,1-1 0 0 0,-1 1-1 0 0,1-1 1 0 0,-1 1 0 0 0,0-1 21 0 0,0 1-1 0 0,1 0 1 0 0,-1-1 0 0 0,0 1 0 0 0,0 0 0 0 0,0 0 0 0 0,1 0 0 0 0,-1 0 0 0 0,0-1 0 0 0,1 1-1 0 0,-1 0 1 0 0,0 0 0 0 0,1 0 0 0 0,-1 0 0 0 0,1 0 0 0 0,0 0 0 0 0,-1 3 0 0 0,1-4-14 0 0,0 1 1 0 0,0-1 0 0 0,0 1 0 0 0,1 0-1 0 0,-1-1 1 0 0,0 1 0 0 0,0-1 0 0 0,1 1-1 0 0,-1-1 1 0 0,0 1 0 0 0,1-1-1 0 0,-1 1 1 0 0,0-1 0 0 0,1 1 0 0 0,-1-1-1 0 0,1 1 1 0 0,-1-1 0 0 0,1 0-1 0 0,-1 1 1 0 0,1-1 0 0 0,-1 0 0 0 0,1 1-1 0 0,0-1 1 0 0,3 2-29 0 0,0-1 0 0 0,0 0 0 0 0,0 1 0 0 0,1-2 0 0 0,-1 1 0 0 0,0 0-1 0 0,8-1 1 0 0,-12 0-16 0 0,1 0 0 0 0,-1 0 0 0 0,1 0 0 0 0,0 0 0 0 0,-1 0 0 0 0,1 0 0 0 0,-1-1 0 0 0,1 1 0 0 0,0 0 0 0 0,-1 0 0 0 0,1-1-1 0 0,-1 1 1 0 0,1 0 0 0 0,-1-1 0 0 0,1 1 0 0 0,-1-1 0 0 0,1 1 0 0 0,-1 0 0 0 0,0-1 0 0 0,1 1 0 0 0,-1-1 0 0 0,1 1 0 0 0,-1-1 0 0 0,0 0 0 0 0,0 1-1 0 0,1-1 1 0 0,-1 1 0 0 0,0-1 0 0 0,0 1 0 0 0,0-1 0 0 0,1 0 0 0 0,-1 1 0 0 0,0-1 0 0 0,0 0 0 0 0,0 1 0 0 0,0-1 0 0 0,0 1 0 0 0,0-1 0 0 0,0 0-1 0 0,-1 1 1 0 0,1-1 0 0 0,0 0 0 0 0,0 1 0 0 0,0-1 0 0 0,-1 1 0 0 0,1-2 0 0 0,-1 1-6 0 0,1-1 0 0 0,-1 0-1 0 0,1 0 1 0 0,-1 1 0 0 0,0-1 0 0 0,0 1 0 0 0,0-1-1 0 0,0 0 1 0 0,0 1 0 0 0,0 0 0 0 0,0-1 0 0 0,0 1 0 0 0,-1 0-1 0 0,1-1 1 0 0,-2 0 0 0 0,1 1 60 0 0,0 0 0 0 0,-1 0 0 0 0,1 1 0 0 0,0-1-1 0 0,-1 0 1 0 0,1 1 0 0 0,0 0 0 0 0,-1-1 0 0 0,1 1 0 0 0,-1 0 0 0 0,1 0 0 0 0,0 1-1 0 0,-1-1 1 0 0,1 0 0 0 0,-1 1 0 0 0,1 0 0 0 0,0-1 0 0 0,0 1 0 0 0,-1 0 0 0 0,1 0 0 0 0,0 0-1 0 0,0 0 1 0 0,0 1 0 0 0,0-1 0 0 0,0 1 0 0 0,0-1 0 0 0,0 1 0 0 0,1 0 0 0 0,-1-1 0 0 0,0 1-1 0 0,1 0 1 0 0,0 0 0 0 0,-1 0 0 0 0,1 0 0 0 0,0 0 0 0 0,0 1 0 0 0,0-1 0 0 0,0 0-1 0 0,1 0 1 0 0,-1 1 0 0 0,0-1 0 0 0,1 0 0 0 0,0 1 0 0 0,-1-1 0 0 0,1 3 0 0 0,1-3-31 0 0,0-1 1 0 0,0 0 0 0 0,0 0-1 0 0,0 0 1 0 0,1 0 0 0 0,-1-1 0 0 0,0 1-1 0 0,0 0 1 0 0,0 0 0 0 0,1-1-1 0 0,-1 1 1 0 0,0-1 0 0 0,1 1 0 0 0,-1-1-1 0 0,1 0 1 0 0,-1 1 0 0 0,0-1-1 0 0,1 0 1 0 0,-1 0 0 0 0,1 0-1 0 0,-1 0 1 0 0,2 0 0 0 0,1 0-13 0 0,-1 1-1 0 0,0-1 1 0 0,0 0 0 0 0,1 0 0 0 0,-1-1 0 0 0,0 1-1 0 0,0-1 1 0 0,1 1 0 0 0,4-3 0 0 0,-5 2-33 0 0,-1-1-1 0 0,0 0 1 0 0,-1 1 0 0 0,1-1 0 0 0,0 0 0 0 0,0 0 0 0 0,-1 0 0 0 0,1 0 0 0 0,-1 0 0 0 0,0 0-1 0 0,1 0 1 0 0,-1-1 0 0 0,0 1 0 0 0,1-4 0 0 0,-2 4 21 0 0,0 1 0 0 0,0-1 0 0 0,0 0 0 0 0,-1 1 0 0 0,1-1 0 0 0,0 0 0 0 0,-1 1 0 0 0,1-1 0 0 0,-1 1 0 0 0,0-1 0 0 0,0 1 0 0 0,1-1 0 0 0,-1 1 0 0 0,0-1 0 0 0,0 1 0 0 0,0 0 0 0 0,0-1 0 0 0,0 1 0 0 0,-1 0 0 0 0,1 0 0 0 0,0 0 0 0 0,-3-2 0 0 0,2 2 43 0 0,1 0 0 0 0,-1-1 0 0 0,1 1 0 0 0,-1 0 0 0 0,1 0 0 0 0,-1 0 0 0 0,0 0 1 0 0,0 1-1 0 0,1-1 0 0 0,-1 0 0 0 0,0 1 0 0 0,0-1 0 0 0,0 1 0 0 0,0 0 0 0 0,0 0 0 0 0,1-1 0 0 0,-1 1 0 0 0,0 0 0 0 0,0 1 0 0 0,0-1 0 0 0,0 0 0 0 0,0 0 0 0 0,0 1 0 0 0,0-1 0 0 0,1 1 0 0 0,-1 0 0 0 0,0 0 0 0 0,0-1 0 0 0,1 1 0 0 0,-1 0 0 0 0,0 0 0 0 0,-1 2 0 0 0,1-1 56 0 0,-1 1 0 0 0,1-1 0 0 0,0 1 0 0 0,0 0 0 0 0,0-1 0 0 0,0 1 0 0 0,1 0 0 0 0,-1 0 0 0 0,1 0 0 0 0,0 1 0 0 0,-1-1 0 0 0,2 0 0 0 0,-1 0 0 0 0,0 1-1 0 0,0-1 1 0 0,1 0 0 0 0,0 5 0 0 0,0-7-64 0 0,0 1 0 0 0,1-1 0 0 0,-1 0 0 0 0,1 1 0 0 0,-1-1 0 0 0,1 0 0 0 0,0 0 0 0 0,0 0 0 0 0,-1 0 0 0 0,1 1 0 0 0,0-1 0 0 0,0 0 0 0 0,0 0 0 0 0,0 0 0 0 0,0-1-1 0 0,0 1 1 0 0,0 0 0 0 0,1 0 0 0 0,-1 0 0 0 0,0-1 0 0 0,0 1 0 0 0,0-1 0 0 0,1 1 0 0 0,-1-1 0 0 0,0 0 0 0 0,1 1 0 0 0,-1-1 0 0 0,1 0 0 0 0,-1 0 0 0 0,3 0 0 0 0,-2 1-27 0 0,-1-1 0 0 0,1 0 0 0 0,0 0 0 0 0,-1 0 0 0 0,1 0 0 0 0,0 0 0 0 0,0 0 0 0 0,-1 0 0 0 0,1-1 0 0 0,0 1 0 0 0,-1-1 0 0 0,1 1 0 0 0,0-1 0 0 0,-1 0 0 0 0,1 1 0 0 0,-1-1 0 0 0,1 0 0 0 0,-1 0 0 0 0,1 0 0 0 0,-1 0 0 0 0,0-1 0 0 0,0 1 0 0 0,1 0 0 0 0,-1 0 0 0 0,0-1 0 0 0,1-1 0 0 0,-1 0-28 0 0,0 1 1 0 0,0-1-1 0 0,0 0 0 0 0,0 0 0 0 0,0 0 0 0 0,-1 0 0 0 0,1 0 0 0 0,-1 0 0 0 0,0 0 0 0 0,0 0 1 0 0,0 0-1 0 0,0 0 0 0 0,-1 0 0 0 0,1 0 0 0 0,-1 0 0 0 0,0 0 0 0 0,0 0 0 0 0,0 1 0 0 0,0-1 1 0 0,0 0-1 0 0,-2-2 0 0 0,1 3 63 0 0,0 0 1 0 0,1 0-1 0 0,-1 0 1 0 0,0 1-1 0 0,0-1 0 0 0,0 1 1 0 0,0 0-1 0 0,-1-1 1 0 0,1 1-1 0 0,0 0 1 0 0,-1 0-1 0 0,1 0 0 0 0,0 1 1 0 0,-1-1-1 0 0,1 1 1 0 0,-1-1-1 0 0,1 1 1 0 0,-1 0-1 0 0,1 0 0 0 0,-1 0 1 0 0,1 0-1 0 0,-1 0 1 0 0,1 0-1 0 0,-1 1 1 0 0,1-1-1 0 0,-5 3 1 0 0,6-3 21 0 0,0 1 1 0 0,-1-1-1 0 0,1 1 1 0 0,0-1 0 0 0,0 1-1 0 0,0 0 1 0 0,0 0 0 0 0,0-1-1 0 0,0 1 1 0 0,0 0 0 0 0,0 0-1 0 0,0 0 1 0 0,0 0 0 0 0,1 0-1 0 0,-1 0 1 0 0,0 0 0 0 0,1 0-1 0 0,-1 1 1 0 0,1-1 0 0 0,-1 0-1 0 0,1 0 1 0 0,-1 1 0 0 0,1-1-1 0 0,0 0 1 0 0,0 0 0 0 0,0 1-1 0 0,0-1 1 0 0,-1 0-1 0 0,2 1 1 0 0,-1-1 0 0 0,0 0-1 0 0,0 0 1 0 0,0 1 0 0 0,1-1-1 0 0,0 2 1 0 0,-1-1-30 0 0,1 0 0 0 0,-1 0 0 0 0,1 0 0 0 0,-1 0-1 0 0,1 0 1 0 0,0 0 0 0 0,0 0 0 0 0,0 0 0 0 0,0 0 0 0 0,1 0 0 0 0,-1 0-1 0 0,0-1 1 0 0,1 1 0 0 0,-1-1 0 0 0,1 1 0 0 0,0-1 0 0 0,-1 0 0 0 0,1 1 0 0 0,0-1-1 0 0,2 1 1 0 0,1-1-57 0 0,0 0 0 0 0,0 0 0 0 0,-1-1 0 0 0,1 0 1 0 0,0 0-1 0 0,0 0 0 0 0,0 0 0 0 0,0-1 0 0 0,9-2 0 0 0,-13 3 23 0 0,0 0 0 0 0,0-1 0 0 0,0 1 0 0 0,0 0 0 0 0,0-1-1 0 0,0 1 1 0 0,0-1 0 0 0,0 1 0 0 0,0-1 0 0 0,0 0 0 0 0,0 1 0 0 0,0-1 0 0 0,-1 0 0 0 0,1 1 0 0 0,0-1 0 0 0,-1 0 0 0 0,1 0 0 0 0,0 0 0 0 0,-1 0 0 0 0,1 0 0 0 0,-1 0 0 0 0,1 0 0 0 0,-1 0 0 0 0,0 0 0 0 0,1 0 0 0 0,-1 0 0 0 0,0 0 0 0 0,0 0 0 0 0,0 0-1 0 0,0 0 1 0 0,0 0 0 0 0,0 0 0 0 0,0 0 0 0 0,0 0 0 0 0,0 0 0 0 0,0 0 0 0 0,0-1 0 0 0,-1 1 0 0 0,1 0 0 0 0,0 0 0 0 0,-1 0 0 0 0,1 0 0 0 0,-1 1 0 0 0,1-1 0 0 0,-1 0 0 0 0,0 0 0 0 0,1 0 0 0 0,-2-1 0 0 0,0 0 29 0 0,0 1-1 0 0,0-1 1 0 0,0 1 0 0 0,0-1 0 0 0,0 1 0 0 0,0 0 0 0 0,0 0 0 0 0,0 0 0 0 0,0 0 0 0 0,0 0 0 0 0,-1 0 0 0 0,1 0 0 0 0,0 1-1 0 0,-1 0 1 0 0,1-1 0 0 0,-1 1 0 0 0,1 0 0 0 0,0 0 0 0 0,-1 0 0 0 0,1 0 0 0 0,-1 1 0 0 0,-3 0 0 0 0,4-1 45 0 0,0 0 0 0 0,0 1 0 0 0,0-1 1 0 0,0 0-1 0 0,1 1 0 0 0,-1-1 0 0 0,0 1 1 0 0,0 0-1 0 0,1 0 0 0 0,-1-1 0 0 0,0 1 1 0 0,1 0-1 0 0,-1 0 0 0 0,1 1 0 0 0,-1-1 1 0 0,1 0-1 0 0,0 0 0 0 0,-1 1 0 0 0,1-1 1 0 0,0 1-1 0 0,0-1 0 0 0,0 1 0 0 0,0 0 1 0 0,0-1-1 0 0,0 1 0 0 0,1 0 0 0 0,-1 0 1 0 0,0-1-1 0 0,0 5 0 0 0,2-4-17 0 0,-1 1-1 0 0,1-1 1 0 0,0 1-1 0 0,0-1 1 0 0,0 1-1 0 0,0-1 1 0 0,0 1 0 0 0,0-1-1 0 0,1 0 1 0 0,-1 0-1 0 0,1 0 1 0 0,-1 0 0 0 0,1 0-1 0 0,0 0 1 0 0,0 0-1 0 0,0-1 1 0 0,0 1-1 0 0,0 0 1 0 0,0-1 0 0 0,3 1-1 0 0,-3 0-43 0 0,0-1-1 0 0,0 0 0 0 0,0 0 0 0 0,0 0 1 0 0,0 0-1 0 0,0-1 0 0 0,0 1 1 0 0,0 0-1 0 0,0-1 0 0 0,0 0 1 0 0,1 1-1 0 0,-1-1 0 0 0,0 0 0 0 0,0 0 1 0 0,0 0-1 0 0,1 0 0 0 0,-1-1 1 0 0,0 1-1 0 0,0-1 0 0 0,0 1 1 0 0,0-1-1 0 0,0 0 0 0 0,0 0 0 0 0,0 1 1 0 0,3-3-1 0 0,-3 2-8 0 0,-1-1-1 0 0,0 1 1 0 0,1 0-1 0 0,-1 0 1 0 0,0 0 0 0 0,0-1-1 0 0,0 1 1 0 0,0-1-1 0 0,0 1 1 0 0,0-1 0 0 0,-1 1-1 0 0,1-1 1 0 0,0 0-1 0 0,-1 1 1 0 0,1-1 0 0 0,-1 0-1 0 0,0 1 1 0 0,1-1-1 0 0,-1 0 1 0 0,0 1-1 0 0,0-1 1 0 0,0 0 0 0 0,0 0-1 0 0,0 1 1 0 0,-1-1-1 0 0,1 0 1 0 0,-1 1 0 0 0,1-1-1 0 0,-1 0 1 0 0,1 1-1 0 0,-1-1 1 0 0,0 1 0 0 0,0-1-1 0 0,0 1 1 0 0,0-1-1 0 0,0 1 1 0 0,0-1 0 0 0,0 1-1 0 0,0 0 1 0 0,0 0-1 0 0,-1 0 1 0 0,1 0 0 0 0,0 0-1 0 0,-1 0 1 0 0,1 0-1 0 0,-1 0 1 0 0,1 0-1 0 0,-1 0 1 0 0,0 1 0 0 0,1-1-1 0 0,-1 1 1 0 0,0-1-1 0 0,1 1 1 0 0,-4 0 0 0 0,2 0 50 0 0,-2-1 27 0 0,1 1 0 0 0,0 0-1 0 0,0 0 1 0 0,0 1 0 0 0,-1-1-1 0 0,1 1 1 0 0,0 0-1 0 0,-8 2 1 0 0,11-1-3 0 0,0-1 0 0 0,-1 0 0 0 0,1 1-1 0 0,0-1 1 0 0,0 0 0 0 0,0 1 0 0 0,0-1 0 0 0,0 1 0 0 0,0 0 0 0 0,0-1 0 0 0,1 1 0 0 0,-1 0-1 0 0,0-1 1 0 0,1 1 0 0 0,0 0 0 0 0,-1 0 0 0 0,1 0 0 0 0,0-1 0 0 0,0 1 0 0 0,0 0 0 0 0,0 0-1 0 0,0 3 1 0 0,1-4-48 0 0,0 1 0 0 0,-1-1 0 0 0,1 0-1 0 0,0 0 1 0 0,0 0 0 0 0,0 0 0 0 0,0 0-1 0 0,0 0 1 0 0,0 0 0 0 0,0 0 0 0 0,0 0-1 0 0,0 0 1 0 0,0-1 0 0 0,0 1 0 0 0,1 0-1 0 0,-1-1 1 0 0,0 1 0 0 0,0-1 0 0 0,1 1-1 0 0,-1-1 1 0 0,0 0 0 0 0,1 0 0 0 0,-1 1-1 0 0,0-1 1 0 0,1 0 0 0 0,1 0 0 0 0,39 2-156 0 0,-41-2 130 0 0,1 0 0 0 0,-1 0 0 0 0,0 0 0 0 0,1 0 0 0 0,-1-1 0 0 0,0 1-1 0 0,0 0 1 0 0,1-1 0 0 0,-1 1 0 0 0,0-1 0 0 0,0 0 0 0 0,0 1 0 0 0,0-1 0 0 0,0 0 0 0 0,0 0 0 0 0,0 0 0 0 0,0 1 0 0 0,0-1 0 0 0,0 0 0 0 0,0 0 0 0 0,0-1 0 0 0,-1 1 0 0 0,1 0 0 0 0,0 0 0 0 0,-1 0 0 0 0,1 0 0 0 0,-1-1 0 0 0,1 1 0 0 0,-1 0 0 0 0,1 0 0 0 0,-1-3 0 0 0,1 2-21 0 0,-1-1 0 0 0,0 1 1 0 0,0 0-1 0 0,0 0 0 0 0,0-1 0 0 0,0 1 1 0 0,0 0-1 0 0,-1-1 0 0 0,1 1 0 0 0,-1 0 1 0 0,1 0-1 0 0,-1 0 0 0 0,0-1 0 0 0,0 1 1 0 0,0 0-1 0 0,-2-3 0 0 0,2 3 64 0 0,-1 1 0 0 0,1-1 0 0 0,-1 1 0 0 0,0 0 0 0 0,1-1 0 0 0,-1 1 0 0 0,0 0 0 0 0,0 0 0 0 0,0 0 0 0 0,0 0 0 0 0,0 1 0 0 0,0-1 0 0 0,0 1 0 0 0,0-1 0 0 0,0 1 0 0 0,0-1 0 0 0,0 1 0 0 0,-1 0 0 0 0,1 0 0 0 0,0 0 0 0 0,0 0 0 0 0,0 1 1 0 0,0-1-1 0 0,0 0 0 0 0,0 1 0 0 0,0 0 0 0 0,0-1 0 0 0,0 1 0 0 0,0 0 0 0 0,-3 2 0 0 0,2-2 22 0 0,1 1 0 0 0,-1-1 0 0 0,1 1 0 0 0,-1 0 0 0 0,1 0 0 0 0,0 0 0 0 0,0 0 0 0 0,0 0 0 0 0,0 0 0 0 0,0 1 0 0 0,0-1 1 0 0,1 0-1 0 0,-1 1 0 0 0,1 0 0 0 0,0-1 0 0 0,0 1 0 0 0,0 0 0 0 0,0 0 0 0 0,0 0 0 0 0,0 0 0 0 0,1 0 0 0 0,-1 3 0 0 0,1-5-23 0 0,0 1 0 0 0,0-1-1 0 0,0 0 1 0 0,0 1 0 0 0,0-1-1 0 0,0 0 1 0 0,0 1 0 0 0,0-1-1 0 0,1 0 1 0 0,-1 0 0 0 0,0 1-1 0 0,1-1 1 0 0,-1 0 0 0 0,1 0-1 0 0,-1 1 1 0 0,1-1 0 0 0,0 0-1 0 0,0 0 1 0 0,-1 0 0 0 0,1 0-1 0 0,0 0 1 0 0,2 2 0 0 0,28 0-195 0 0,-21-3 35 0 0,-8 0 119 0 0,0 0 0 0 0,0-1 0 0 0,-1 1 0 0 0,1 0 0 0 0,0-1 0 0 0,-1 0 0 0 0,1 1 0 0 0,0-1 0 0 0,-1 0 1 0 0,1 0-1 0 0,-1 0 0 0 0,0 0 0 0 0,1 0 0 0 0,-1 0 0 0 0,1 0 0 0 0,-1 0 0 0 0,0-1 0 0 0,0 1 0 0 0,0 0 0 0 0,0-1 0 0 0,0 1 1 0 0,0-1-1 0 0,0 1 0 0 0,-1-1 0 0 0,1 1 0 0 0,0-1 0 0 0,-1 0 0 0 0,1 1 0 0 0,-1-3 0 0 0,7-51-766 0 0,-8 54 789 0 0,1 0 0 0 0,0 0 1 0 0,-1 0-1 0 0,1 0 0 0 0,-1 0 0 0 0,1 0 1 0 0,-1 0-1 0 0,0 0 0 0 0,1 0 1 0 0,-1 0-1 0 0,0 0 0 0 0,0 0 0 0 0,0 1 1 0 0,0-1-1 0 0,0 0 0 0 0,1 1 0 0 0,-1-1 1 0 0,0 0-1 0 0,-1 1 0 0 0,1-1 0 0 0,0 1 1 0 0,0 0-1 0 0,0-1 0 0 0,0 1 1 0 0,0 0-1 0 0,0 0 0 0 0,0-1 0 0 0,-1 1 1 0 0,1 0-1 0 0,0 0 0 0 0,0 0 0 0 0,0 1 1 0 0,0-1-1 0 0,-2 0 0 0 0,1 0 47 0 0,0 0 0 0 0,0 0 0 0 0,0 1 0 0 0,0-1 0 0 0,0 0 0 0 0,0 1 0 0 0,0-1 0 0 0,0 1 0 0 0,0-1 0 0 0,0 1 0 0 0,0 0 0 0 0,1 0 0 0 0,-1 0 0 0 0,0 0 0 0 0,1 0 0 0 0,-1 1 0 0 0,0-1 0 0 0,1 0 0 0 0,0 1 0 0 0,-1-1 0 0 0,-1 3 0 0 0,2-2-13 0 0,0 0-1 0 0,0 0 1 0 0,0 1 0 0 0,0-1-1 0 0,1 0 1 0 0,-1 1-1 0 0,1-1 1 0 0,-1 0-1 0 0,1 1 1 0 0,0-1-1 0 0,0 1 1 0 0,0-1 0 0 0,0 0-1 0 0,0 1 1 0 0,1-1-1 0 0,-1 1 1 0 0,1-1-1 0 0,-1 0 1 0 0,1 1 0 0 0,0-1-1 0 0,0 0 1 0 0,0 0-1 0 0,0 0 1 0 0,1 0-1 0 0,1 3 1 0 0,0-2-20 0 0,0-1 0 0 0,0 0 0 0 0,0 0 0 0 0,0 0 0 0 0,1 0 1 0 0,-1 0-1 0 0,0-1 0 0 0,1 0 0 0 0,-1 1 0 0 0,1-1 0 0 0,0-1 0 0 0,-1 1 0 0 0,1 0 1 0 0,0-1-1 0 0,-1 0 0 0 0,6 0 0 0 0,-7-1-35 0 0,0 1 0 0 0,-1 0 0 0 0,1-1-1 0 0,-1 0 1 0 0,1 1 0 0 0,-1-1 0 0 0,0 0 0 0 0,1 0 0 0 0,-1 0 0 0 0,0 0-1 0 0,0 0 1 0 0,1 0 0 0 0,-1 0 0 0 0,0 0 0 0 0,0-1 0 0 0,0 1 0 0 0,0 0-1 0 0,-1-1 1 0 0,1 1 0 0 0,0-1 0 0 0,0 1 0 0 0,-1-1 0 0 0,1 1 0 0 0,-1-1-1 0 0,1-2 1 0 0,0 1-43 0 0,0 0-1 0 0,0 0 0 0 0,0 0 0 0 0,-1 0 1 0 0,0-1-1 0 0,1 1 0 0 0,-1 0 0 0 0,0 0 1 0 0,0-1-1 0 0,-1 1 0 0 0,1 0 0 0 0,-2-4 1 0 0,1 6 66 0 0,-1-1-1 0 0,1 0 1 0 0,-1 1 0 0 0,0-1 0 0 0,0 1 0 0 0,0-1 0 0 0,0 1 0 0 0,0 0 0 0 0,0 0-1 0 0,-1 0 1 0 0,1 0 0 0 0,0 0 0 0 0,0 0 0 0 0,-1 1 0 0 0,1-1 0 0 0,0 1-1 0 0,-5-1 1 0 0,-40 0 455 0 0,46 2-434 0 0,-1-1 0 0 0,1 1 1 0 0,0-1-1 0 0,0 1 0 0 0,-1 0 0 0 0,1 0 0 0 0,0-1 0 0 0,0 1 0 0 0,0 0 0 0 0,0 0 0 0 0,0 0 0 0 0,0 0 0 0 0,0 0 0 0 0,0 1 0 0 0,1-1 0 0 0,-1 0 0 0 0,0 0 0 0 0,1 0 1 0 0,-1 1-1 0 0,1-1 0 0 0,-1 0 0 0 0,1 1 0 0 0,-1-1 0 0 0,1 0 0 0 0,0 1 0 0 0,0-1 0 0 0,0 1 0 0 0,0-1 0 0 0,0 0 0 0 0,0 1 0 0 0,0-1 0 0 0,0 1 0 0 0,0-1 0 0 0,1 0 1 0 0,-1 1-1 0 0,1-1 0 0 0,-1 0 0 0 0,1 1 0 0 0,-1-1 0 0 0,1 0 0 0 0,0 0 0 0 0,0 0 0 0 0,-1 1 0 0 0,1-1 0 0 0,0 0 0 0 0,0 0 0 0 0,0 0 0 0 0,0 0 0 0 0,0-1 0 0 0,1 1 0 0 0,-1 0 1 0 0,0 0-1 0 0,0-1 0 0 0,0 1 0 0 0,1 0 0 0 0,-1-1 0 0 0,0 1 0 0 0,2-1 0 0 0,0 1-47 0 0,0 0 0 0 0,0 0 0 0 0,0-1 0 0 0,0 1 0 0 0,-1-1 0 0 0,1 1 0 0 0,0-1 0 0 0,0 0 0 0 0,0-1 0 0 0,0 1 0 0 0,0 0 0 0 0,0-1 0 0 0,0 1 0 0 0,-1-1-1 0 0,1 0 1 0 0,0 0 0 0 0,-1 0 0 0 0,1 0 0 0 0,0-1 0 0 0,-1 1 0 0 0,4-3 0 0 0,-4 1-46 0 0,0 1-1 0 0,0-1 1 0 0,0 0 0 0 0,0 0-1 0 0,0 0 1 0 0,0 0 0 0 0,-1 0-1 0 0,0-1 1 0 0,0 1 0 0 0,1 0-1 0 0,-2-1 1 0 0,1 1-1 0 0,0 0 1 0 0,-1-1 0 0 0,0 1-1 0 0,1-1 1 0 0,-2-4 0 0 0,1 7 66 0 0,-1 0 0 0 0,1 0 1 0 0,-1 0-1 0 0,0 1 0 0 0,1-1 1 0 0,-1 0-1 0 0,0 0 0 0 0,0 1 1 0 0,0-1-1 0 0,0 0 0 0 0,1 1 1 0 0,-1-1-1 0 0,0 1 0 0 0,0-1 1 0 0,0 1-1 0 0,0-1 0 0 0,0 1 1 0 0,0 0-1 0 0,0 0 0 0 0,0-1 1 0 0,0 1-1 0 0,-1 0 0 0 0,1 0 1 0 0,0 0-1 0 0,0 0 0 0 0,0 0 1 0 0,0 0-1 0 0,-1 1 0 0 0,-34 3 405 0 0,33-3-365 0 0,-1 0 1 0 0,2 1-1 0 0,-1-1 1 0 0,0 1-1 0 0,0 0 0 0 0,0 0 1 0 0,1 0-1 0 0,-1 0 1 0 0,1 0-1 0 0,0 0 1 0 0,-1 1-1 0 0,1-1 1 0 0,0 1-1 0 0,1 0 1 0 0,-1 0-1 0 0,0-1 1 0 0,1 1-1 0 0,-1 0 1 0 0,1 1-1 0 0,0-1 0 0 0,0 0 1 0 0,0 0-1 0 0,1 0 1 0 0,-1 0-1 0 0,1 1 1 0 0,0-1-1 0 0,0 0 1 0 0,0 1-1 0 0,0-1 1 0 0,0 0-1 0 0,1 0 1 0 0,1 6-1 0 0,-1-7-39 0 0,0-1 1 0 0,0 1-1 0 0,0-1 0 0 0,0 1 1 0 0,0-1-1 0 0,0 0 0 0 0,1 1 1 0 0,-1-1-1 0 0,1 0 1 0 0,-1 0-1 0 0,1 0 0 0 0,-1 0 1 0 0,1 0-1 0 0,0 0 0 0 0,-1-1 1 0 0,1 1-1 0 0,0 0 0 0 0,-1-1 1 0 0,1 1-1 0 0,0-1 0 0 0,0 0 1 0 0,0 0-1 0 0,0 1 1 0 0,0-1-1 0 0,-1 0 0 0 0,1-1 1 0 0,0 1-1 0 0,0 0 0 0 0,0 0 1 0 0,-1-1-1 0 0,1 1 0 0 0,0-1 1 0 0,3-1-1 0 0,-3 1-35 0 0,1 0 0 0 0,-1 1 0 0 0,0-1 0 0 0,0 0 0 0 0,1-1-1 0 0,-1 1 1 0 0,0 0 0 0 0,0-1 0 0 0,0 1 0 0 0,0-1 0 0 0,0 0 0 0 0,0 1 0 0 0,-1-1 0 0 0,1 0-1 0 0,-1 0 1 0 0,1 0 0 0 0,-1 0 0 0 0,0 0 0 0 0,1-1 0 0 0,-1 1 0 0 0,0 0 0 0 0,-1-1 0 0 0,1 1-1 0 0,1-5 1 0 0,-2 6 24 0 0,0 0 0 0 0,0 0 0 0 0,0 0 0 0 0,0 0 0 0 0,0 1 0 0 0,0-1 0 0 0,0 0 0 0 0,0 0 0 0 0,0 0 0 0 0,0 0 0 0 0,-1 0 0 0 0,1 0 0 0 0,0 0 0 0 0,-1 0 0 0 0,1 1 0 0 0,0-1 0 0 0,-1 0-1 0 0,1 0 1 0 0,-1 0 0 0 0,0 1 0 0 0,1-1 0 0 0,-1 0 0 0 0,1 1 0 0 0,-1-1 0 0 0,0 0 0 0 0,0 1 0 0 0,1-1 0 0 0,-1 1 0 0 0,0-1 0 0 0,0 1 0 0 0,0 0 0 0 0,0-1 0 0 0,1 1 0 0 0,-3-1 0 0 0,1 1 53 0 0,0 0 0 0 0,1 1 1 0 0,-1-1-1 0 0,0 0 0 0 0,1 1 1 0 0,-1-1-1 0 0,0 1 0 0 0,1 0 1 0 0,-1 0-1 0 0,1-1 1 0 0,-1 1-1 0 0,1 0 0 0 0,-1 0 1 0 0,1 0-1 0 0,0 1 0 0 0,-1-1 1 0 0,1 0-1 0 0,-2 3 0 0 0,-8 12 637 0 0,6-6-1535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60 580 0 0,'0'0'3163'0'0,"4"-32"-2959"0"0,-2 14-3456 0 0,-2 9 2716 0 0,0 9 378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223 0 996 0 0,'0'0'4236'0'0,"10"30"3968"0"0,-77 45-8627 0 0,27-25 256 0 0,-22 32-1062 0 0,55-69 943 0 0,-12 12-369 0 0,-13 18-827 0 0,27-34-77 0 0,4-2-3003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106 284 1432 0 0,'0'0'6939'0'0,"5"-25"-6757"0"0,-10 10-205 0 0,0 0 1 0 0,0 0-1 0 0,-1 0 0 0 0,-14-22 0 0 0,12 22 24 0 0,0 0 0 0 0,1 0 1 0 0,-9-29-1 0 0,13 35-25 0 0,0 1 1 0 0,0-1-1 0 0,-1 1 0 0 0,-8-13 0 0 0,6 4-4652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20 2916 0 0,'0'0'3077'0'0,"3"-2"-2953"0"0,14-14 36 0 0,-17 17-110 0 0,1-1 166 0 0,32 14 2448 0 0,-31-12-2495 0 0,0 0 0 0 0,1 0 0 0 0,-1 0 0 0 0,1-1 0 0 0,-1 1 1 0 0,1 0-1 0 0,-1-1 0 0 0,1 0 0 0 0,0 0 0 0 0,0 0 0 0 0,0 0 1 0 0,5 1-1 0 0,-6-2-387 0 0,1-1 0 0 0,-1 0 0 0 0,0 0 0 0 0,1 0 0 0 0,-1 0-1 0 0,0 0 1 0 0,0 0 0 0 0,0 0 0 0 0,0-1 0 0 0,0 1 0 0 0,0-1 0 0 0,-1 1 0 0 0,1-1 0 0 0,0 0 0 0 0,-1 0 0 0 0,1 0 0 0 0,-1 0 0 0 0,0 0 0 0 0,0 0 0 0 0,2-4 0 0 0,-2 3-1030 0 0,-7 6-329 0 0,-37 31-2425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2169 245 248 0 0,'0'0'3370'0'0,"10"4"-859"0"0,-10-5-2483 0 0,0 0 0 0 0,-1 0 1 0 0,1-1-1 0 0,-1 1 1 0 0,0 0-1 0 0,1 0 0 0 0,-1 0 1 0 0,0 0-1 0 0,0 0 0 0 0,1 0 1 0 0,-1 0-1 0 0,0 0 1 0 0,0 0-1 0 0,0 0 0 0 0,0 0 1 0 0,0 1-1 0 0,0-1 0 0 0,0 0 1 0 0,-1 1-1 0 0,1-1 1 0 0,-2 0-1 0 0,-41-16 399 0 0,-4-3-188 0 0,41 15-195 0 0,-1 1-1 0 0,0 0 1 0 0,1 0 0 0 0,-1 0-1 0 0,-10-2 1 0 0,-22-10 240 0 0,20 7-238 0 0,0 2 0 0 0,-1 0 1 0 0,1 1-1 0 0,-37-5 1 0 0,-10-4 140 0 0,-61-10-142 0 0,99 17-13 0 0,-1 1-1 0 0,0 1 0 0 0,0 2 0 0 0,-37-1 0 0 0,50 4-1 0 0,0-1-1 0 0,-32-7 1 0 0,28 5-4 0 0,0 0 1 0 0,0 1-1 0 0,-25 0 1 0 0,-96-5 10 0 0,82 7-1 0 0,27-1 7 0 0,1 2 0 0 0,-1 1 0 0 0,-59 10 0 0 0,79-7 6 0 0,3-1-37 0 0,-1 0 0 0 0,0-1 0 0 0,0 0 0 0 0,-13 0 0 0 0,-71 11-1 0 0,31 0-4 0 0,56-13-1 0 0,1 1 1 0 0,-1 0-1 0 0,1 1 0 0 0,-1-1 0 0 0,1 2 1 0 0,-15 5-1 0 0,17-6-1 0 0,-1 1 0 0 0,0-1 1 0 0,0-1-1 0 0,0 1 1 0 0,0-1-1 0 0,-10 1 0 0 0,7 0 7 0 0,0 1 0 0 0,-1 0 0 0 0,1 1 0 0 0,0-1 0 0 0,1 2 0 0 0,-1-1 0 0 0,1 1 0 0 0,0 0 0 0 0,-14 12 0 0 0,13-10 2 0 0,-1-1-1 0 0,0-1 0 0 0,0 1 1 0 0,-14 4-1 0 0,14-6 6 0 0,0 0 1 0 0,1 1-1 0 0,-1 0 0 0 0,-9 7 1 0 0,-30 30 8 0 0,33-28 21 0 0,1 0 1 0 0,0 1-1 0 0,1 1 1 0 0,-22 31-1 0 0,-31 54-4 0 0,45-50-45 0 0,19-44 9 0 0,0-1 0 0 0,1 1 0 0 0,0 0 0 0 0,0 0 0 0 0,-2 10 0 0 0,-6 22-30 0 0,7-31 34 0 0,0 0-1 0 0,0 0 1 0 0,1 0 0 0 0,0 0-1 0 0,0 1 1 0 0,1-1 0 0 0,0 15-1 0 0,-10 86 157 0 0,11-81-101 0 0,-1-12-38 0 0,1 0 1 0 0,1 1 0 0 0,0-1 0 0 0,1 0-1 0 0,5 19 1 0 0,3 4-31 0 0,-8-29 7 0 0,1 1 1 0 0,0-1-1 0 0,0 0 1 0 0,1 0-1 0 0,8 15 1 0 0,15 47 24 0 0,-13-52 37 0 0,-8-11-57 0 0,0 0-1 0 0,0 1 0 0 0,0 0 0 0 0,5 16 1 0 0,-8-19-18 0 0,0-1 1 0 0,1 0 0 0 0,-1 1 0 0 0,1-2-1 0 0,9 12 1 0 0,14 23 5 0 0,-17-19-2 0 0,0 0-1 0 0,26 35 0 0 0,-11-17 28 0 0,-16-26-15 0 0,2 0 1 0 0,-1 0-1 0 0,15 13 1 0 0,-13-15-30 0 0,0 2 0 0 0,-1 0 1 0 0,10 16-1 0 0,32 47 77 0 0,-42-62-46 0 0,-1 0-1 0 0,22 20 0 0 0,0 1 27 0 0,-5 1-113 0 0,-21-26 90 0 0,1 0-1 0 0,0-1 1 0 0,1 0 0 0 0,-1-1-1 0 0,10 8 1 0 0,6 9 61 0 0,-20-21-81 0 0,-1-1 0 0 0,1 1 0 0 0,0-1-1 0 0,0 0 1 0 0,1 0 0 0 0,-1 0-1 0 0,6 4 1 0 0,19 16 111 0 0,-25-19-99 0 0,1 0-1 0 0,0 0 0 0 0,0-1 0 0 0,0 0 0 0 0,0 1 0 0 0,1-2 0 0 0,-1 1 0 0 0,6 2 0 0 0,-6-3-16 0 0,-1 1 1 0 0,1-1-1 0 0,-1 1 0 0 0,0-1 0 0 0,1 1 0 0 0,-1 0 0 0 0,-1 0 0 0 0,1 0 1 0 0,4 7-1 0 0,15 14 49 0 0,3-3-11 0 0,-17-12-20 0 0,1-2 1 0 0,0 0 0 0 0,1 0 0 0 0,20 11 0 0 0,-27-16-10 0 0,1 0-1 0 0,-1 1 1 0 0,0-1-1 0 0,0 0 1 0 0,0 1-1 0 0,0 0 1 0 0,4 5 0 0 0,23 17 40 0 0,107 64 49 0 0,-73-50-68 0 0,-6-11 120 0 0,-41-19-130 0 0,-1 0-1 0 0,2-2 1 0 0,23 8-1 0 0,2-1 27 0 0,64 29-1 0 0,-35-12-36 0 0,-47-21-21 0 0,87 30 122 0 0,85 4 13 0 0,-166-36-78 0 0,61 21-56 0 0,-51-21 15 0 0,-35-7-2 0 0,0 0 0 0 0,1 0 0 0 0,-1 0 0 0 0,0 1 0 0 0,0 0-1 0 0,7 3 1 0 0,0 1 18 0 0,0-1 0 0 0,0-1 0 0 0,0-1 0 0 0,20 4-1 0 0,8 2 18 0 0,-8-3 31 0 0,1-1-1 0 0,-1-1 0 0 0,65-2 1 0 0,115 15 156 0 0,-175-16-211 0 0,-22 0 6 0 0,1 0-1 0 0,-1-1 1 0 0,1-1 0 0 0,-1-1-1 0 0,0 0 1 0 0,27-8 0 0 0,-34 7 1 0 0,-1 1-1 0 0,1 0 1 0 0,0 1 0 0 0,15-2 0 0 0,-15 3 2 0 0,0-1 0 0 0,-1 0 1 0 0,1-1-1 0 0,14-4 0 0 0,73-19 39 0 0,-27 6-46 0 0,-37-1 80 0 0,-30 18-83 0 0,0 0 0 0 0,0 1 1 0 0,0-1-1 0 0,0 1 0 0 0,0 0 1 0 0,1-1-1 0 0,-1 1 0 0 0,0 0 1 0 0,1 0-1 0 0,-1 0 0 0 0,0 1 1 0 0,1-1-1 0 0,-1 1 0 0 0,4-1 1 0 0,-2-1 27 0 0,1 1 0 0 0,-1-1 0 0 0,0 0 0 0 0,0 0 1 0 0,0 0-1 0 0,0-1 0 0 0,0 0 0 0 0,5-5 0 0 0,23-13-57 0 0,-27 19 31 0 0,0-1 0 0 0,-1 0 0 0 0,1 0 1 0 0,-1 0-1 0 0,0 0 0 0 0,0 0 1 0 0,0-1-1 0 0,4-4 0 0 0,7-7 41 0 0,8-6-76 0 0,12-9 101 0 0,2-12-104 0 0,16-35 187 0 0,-46 67-147 0 0,36-68 151 0 0,-40 72-182 0 0,40-86-100 0 0,-32 52 45 0 0,-10 34 86 0 0,0 0 0 0 0,0 0 0 0 0,0 0 0 0 0,1 1 0 0 0,0-1 0 0 0,0 0 0 0 0,4-6 0 0 0,-5 8-24 0 0,1 0-1 0 0,-1-1 1 0 0,0 1 0 0 0,-1 0 0 0 0,1-1 0 0 0,-1 1 0 0 0,1-1-1 0 0,-1 1 1 0 0,-1-7 0 0 0,1 1-80 0 0,10-129 74 0 0,-15 38 23 0 0,4 93-23 0 0,0 1 1 0 0,0-1-1 0 0,-1 1 0 0 0,0 0 1 0 0,-1 0-1 0 0,1 0 1 0 0,-1 0-1 0 0,-8-12 0 0 0,-10-43 49 0 0,16 47-115 0 0,5 12 93 0 0,-1 0 1 0 0,0 1-1 0 0,0-1 0 0 0,0 0 1 0 0,-1 0-1 0 0,1 1 0 0 0,-1-1 1 0 0,1 1-1 0 0,-1-1 0 0 0,-3-3 1 0 0,3 4-2 0 0,0 0 0 0 0,1 0-1 0 0,-1 0 1 0 0,1-1 0 0 0,-1 1 0 0 0,1 0 0 0 0,0-1 0 0 0,-1 0 0 0 0,2 1 0 0 0,-3-6 0 0 0,3 6-2 0 0,-1-1 1 0 0,0 1-1 0 0,0 0 1 0 0,0-1 0 0 0,0 1-1 0 0,0 0 1 0 0,0 0-1 0 0,0 0 1 0 0,-1 0-1 0 0,-2-3 1 0 0,3 4-5 0 0,0-15 21 0 0,-14-22-57 0 0,-17-18 31 0 0,13 22-29 0 0,13 21 44 0 0,-1 0 0 0 0,-1 1 0 0 0,-10-14-1 0 0,-8-7-109 0 0,-59-73 42 0 0,26 43 95 0 0,57 61-34 0 0,-11-15-24 0 0,-2 1 0 0 0,0 1 1 0 0,-20-16-1 0 0,16 9 45 0 0,17 18-17 0 0,-1 0 1 0 0,0 0-1 0 0,0 0 1 0 0,0 0 0 0 0,0 1-1 0 0,-1-1 1 0 0,-4-3 0 0 0,-24-34-54 0 0,-27-15-37 0 0,2 10 186 0 0,26 17-128 0 0,25 22 13 0 0,1 1 0 0 0,-1 1 0 0 0,0-1 0 0 0,-1 1 1 0 0,0 0-1 0 0,0 0 0 0 0,-13-7 0 0 0,15 10 33 0 0,-1-2-1 0 0,1 1 0 0 0,0 0 0 0 0,0-1 0 0 0,0 0 0 0 0,0 0 1 0 0,-5-7-1 0 0,-8-6-40 0 0,4 2 48 0 0,12 13-35 0 0,1 0-1 0 0,-1 1 1 0 0,1-1 0 0 0,-1 0-1 0 0,0 1 1 0 0,0-1-1 0 0,0 1 1 0 0,1 0 0 0 0,-1-1-1 0 0,0 1 1 0 0,-3-1 0 0 0,-31-26 67 0 0,-82-66-18 0 0,98 78-22 0 0,19 15-22 0 0,-47-32-146 0 0,-26-22 238 0 0,41 37-176 0 0,23 14 68 0 0,1-1-1 0 0,-1 0 1 0 0,1-1 0 0 0,-10-7-1 0 0,-24-4 43 0 0,39 17-16 0 0,0-1-18 0 0,1 1 1 0 0,-1-1-1 0 0,1 1 0 0 0,0-1 1 0 0,-1 0-1 0 0,1-1 1 0 0,0 1-1 0 0,0 0 1 0 0,-6-4-1 0 0,7 3 17 0 0,-1 0-1 0 0,0 1 1 0 0,-1 0-1 0 0,1-1 1 0 0,0 1-1 0 0,0 0 1 0 0,0 0-1 0 0,-1 1 1 0 0,-5-2-1 0 0,-8-3 40 0 0,-1 0 1 0 0,1-2-1 0 0,1 0 1 0 0,-26-15-1 0 0,32 16-39 0 0,9 4 0 0 0,0 1-1 0 0,-1 0 1 0 0,1 0-1 0 0,-1 0 0 0 0,1 0 1 0 0,-1 1-1 0 0,1-1 1 0 0,-1 0-1 0 0,0 1 1 0 0,1-1-1 0 0,-1 1 1 0 0,0 0-1 0 0,0-1 1 0 0,1 1-1 0 0,-4 0 1 0 0,5 0-12 0 0,-15-9-4306 0 0,14 9 4268 0 0,1 0 0 0 0,0 0 0 0 0,0-1 0 0 0,0 1 1 0 0,0 0-1 0 0,0 0 0 0 0,0 0 0 0 0,0 0 0 0 0,0 0 0 0 0,0 0 0 0 0,0 0 0 0 0,0 0 1 0 0,0 0-1 0 0,0 0 0 0 0,0-1 0 0 0,0 1 0 0 0,0 0 0 0 0,0 0 0 0 0,0 0 0 0 0,0 0 1 0 0,0 0-1 0 0,0 0 0 0 0,0 0 0 0 0,0 0 0 0 0,0-1 0 0 0,0 1 0 0 0,0 0 0 0 0,0 0 0 0 0,0 0 1 0 0,0 0-1 0 0,0 0 0 0 0,0 0 0 0 0,0 0 0 0 0,0 0 0 0 0,0 0 0 0 0,0 0 0 0 0,0-1 1 0 0,0 1-1 0 0,1 0 0 0 0,-1 0 0 0 0,0 0 0 0 0,0 0 0 0 0,0 0 0 0 0,0 0 0 0 0,0 0 1 0 0,0 0-1 0 0,0 0 0 0 0,0 0 0 0 0,0 0 0 0 0,0 0 0 0 0,1 0 0 0 0,-1 0 0 0 0,0 0 1 0 0,0 0-1 0 0,0 0 0 0 0,0 0 0 0 0,0 0 0 0 0,0 0 0 0 0,0 0 0 0 0,0 0 0 0 0,0 0 0 0 0,1 0 1 0 0,-1 0-1 0 0,0 0 0 0 0,0 0 0 0 0,0 0 0 0 0,0 0 0 0 0,0 0 0 0 0,18 13-4204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69 236 0 0,'0'0'3172'0'0,"1"-4"-3324"0"0,7-18 7049 0 0,-7 18-7591 0 0,-3 1 623 0 0,0 0 0 0 0,0 0 0 0 0,0 1 0 0 0,0-1 0 0 0,-1 1 1 0 0,0-1-1 0 0,1 1 0 0 0,-1 0 0 0 0,0 0 0 0 0,0 0 0 0 0,0 0 1 0 0,0 1-1 0 0,0-1 0 0 0,-1 1 0 0 0,1 0 0 0 0,0 0 0 0 0,-1 0 1 0 0,1 0-1 0 0,-7 0 0 0 0,10 1 114 0 0,-1 2-55 0 0,0 0 27 0 0,0 0 0 0 0,1 0 0 0 0,-1 0 1 0 0,1 0-1 0 0,0 0 0 0 0,-1 0 0 0 0,1 0 0 0 0,0 0 0 0 0,0 0 0 0 0,1 0 0 0 0,-1 0 1 0 0,0 0-1 0 0,1 0 0 0 0,-1 0 0 0 0,1 0 0 0 0,-1 0 0 0 0,1 0 0 0 0,0-1 0 0 0,0 1 0 0 0,0 0 1 0 0,0 0-1 0 0,0-1 0 0 0,2 3 0 0 0,31 30 484 0 0,-33-34-363 0 0,0-9-774 0 0,-1 9 645 0 0,-1-1-1 0 0,1 1 1 0 0,0-1-1 0 0,-1 1 0 0 0,1-1 1 0 0,-1 1-1 0 0,1-1 0 0 0,0 1 1 0 0,-1-1-1 0 0,1 1 1 0 0,-1 0-1 0 0,1-1 0 0 0,-1 1 1 0 0,0 0-1 0 0,1-1 1 0 0,-1 1-1 0 0,1 0 0 0 0,-1 0 1 0 0,0 0-1 0 0,1-1 1 0 0,-1 1-1 0 0,1 0 0 0 0,-1 0 1 0 0,0 0-1 0 0,1 0 0 0 0,-1 0 1 0 0,0 0-1 0 0,1 0 1 0 0,-1 0-1 0 0,1 1 0 0 0,-1-1 1 0 0,0 0-1 0 0,1 0 1 0 0,-1 1-1 0 0,-2 27 773 0 0,3-24-768 0 0,5 4 278 0 0,-4-9-298 0 0,-1 1 0 0 0,0 0 0 0 0,1 0 0 0 0,-1 0 0 0 0,0-1 0 0 0,1 1 0 0 0,-1 0 1 0 0,0-1-1 0 0,1 1 0 0 0,-1 0 0 0 0,0-1 0 0 0,0 1 0 0 0,1 0 0 0 0,-1-1 0 0 0,0 1 1 0 0,0 0-1 0 0,0-1 0 0 0,0 1 0 0 0,1-1 0 0 0,-1 1 0 0 0,0 0 0 0 0,0-1 0 0 0,0 1 1 0 0,0-1-1 0 0,0 1 0 0 0,0-1 0 0 0,0 1 0 0 0,0 0 0 0 0,0-1 0 0 0,0 1 0 0 0,0-1 1 0 0,-1 0-1 0 0,2 0-8 0 0,-1-1-1 0 0,0 0 1 0 0,0 0 0 0 0,0 0 0 0 0,0 0 0 0 0,0 0 0 0 0,-1 0-1 0 0,1 1 1 0 0,-1-1 0 0 0,1 0 0 0 0,-1 0 0 0 0,0 0 0 0 0,1 1 0 0 0,-1-1-1 0 0,0 0 1 0 0,0 1 0 0 0,0-1 0 0 0,0 1 0 0 0,-1-1 0 0 0,1 1-1 0 0,0 0 1 0 0,-1-1 0 0 0,1 1 0 0 0,-1 0 0 0 0,1 0 0 0 0,-1 0 0 0 0,1 0-1 0 0,-1 0 1 0 0,0 0 0 0 0,1 0 0 0 0,-1 1 0 0 0,0-1 0 0 0,0 1-1 0 0,0-1 1 0 0,0 1 0 0 0,-3-1 0 0 0,4 3 73 0 0,1-1 1 0 0,0 0-1 0 0,0 0 1 0 0,-1 0-1 0 0,1 0 1 0 0,0 1-1 0 0,0-1 1 0 0,0 0-1 0 0,0 0 1 0 0,1 0-1 0 0,-1 1 1 0 0,0-1-1 0 0,0 0 1 0 0,1 0-1 0 0,-1 0 0 0 0,1 0 1 0 0,-1 1-1 0 0,1-1 1 0 0,-1 0-1 0 0,2 1 1 0 0,-1 1 139 0 0,0-2-198 0 0,0 0 1 0 0,-1-1-1 0 0,1 1 1 0 0,0-1-1 0 0,0 1 1 0 0,-1-1-1 0 0,1 0 1 0 0,0 1-1 0 0,0-1 0 0 0,0 0 1 0 0,0 1-1 0 0,0-1 1 0 0,-1 0-1 0 0,1 0 1 0 0,0 0-1 0 0,0 0 0 0 0,0 0 1 0 0,0 0-1 0 0,0 0 1 0 0,0 0-1 0 0,0 0 1 0 0,0 0-1 0 0,0-1 1 0 0,-1 1-1 0 0,1 0 0 0 0,0-1 1 0 0,0 1-1 0 0,0 0 1 0 0,0-1-1 0 0,-1 1 1 0 0,1-1-1 0 0,0 0 1 0 0,-1 1-1 0 0,1-1 0 0 0,0 1 1 0 0,-1-1-1 0 0,1 0 1 0 0,0 1-1 0 0,-1-1 1 0 0,1 0-1 0 0,-1 0 1 0 0,0 0-1 0 0,1 1 0 0 0,-1-1 1 0 0,1 0-1 0 0,-1 0 1 0 0,0 0-1 0 0,0 0 1 0 0,1-1-1 0 0,-1 0-28 0 0,0 1 1 0 0,1-1-1 0 0,-1 1 0 0 0,0-1 0 0 0,0 0 1 0 0,1 1-1 0 0,-1-1 0 0 0,-1 1 1 0 0,1-1-1 0 0,0 0 0 0 0,0 1 0 0 0,-1-1 1 0 0,1 1-1 0 0,0-1 0 0 0,-1 1 1 0 0,0-1-1 0 0,1 1 0 0 0,-1-1 0 0 0,0 1 1 0 0,0-1-1 0 0,0 1 0 0 0,0 0 1 0 0,0 0-1 0 0,0-1 0 0 0,0 1 0 0 0,0 0 1 0 0,0 0-1 0 0,-1 0 0 0 0,1 0 0 0 0,0 0 1 0 0,-1 1-1 0 0,-1-2 0 0 0,-26-5-183 0 0,28 7 220 0 0,1 0 0 0 0,-1 0 1 0 0,0 0-1 0 0,0 0 0 0 0,1-1 0 0 0,-1 1 1 0 0,0 0-1 0 0,0 0 0 0 0,0 0 0 0 0,1 1 1 0 0,-1-1-1 0 0,0 0 0 0 0,0 0 0 0 0,1 0 1 0 0,-1 0-1 0 0,0 1 0 0 0,0-1 0 0 0,1 0 1 0 0,-1 1-1 0 0,0-1 0 0 0,1 1 0 0 0,-1-1 1 0 0,0 1-1 0 0,1-1 0 0 0,-1 1 0 0 0,1-1 1 0 0,-1 1-1 0 0,1-1 0 0 0,-1 1 0 0 0,1 0 1 0 0,-1-1-1 0 0,1 1 0 0 0,0 0 0 0 0,-1-1 1 0 0,1 1-1 0 0,0 0 0 0 0,0 0 0 0 0,-1-1 1 0 0,1 3-1 0 0,-2 17 203 0 0,2-18-162 0 0,-1 0 1 0 0,1 1 0 0 0,0-1 0 0 0,0 0 0 0 0,0 0-1 0 0,0 0 1 0 0,0 0 0 0 0,0 0 0 0 0,1 0 0 0 0,-1 0 0 0 0,2 3-1 0 0,-1-3-23 0 0,0-1 0 0 0,0 0 0 0 0,0 0 0 0 0,0-1 0 0 0,0 1 0 0 0,0 0 0 0 0,1 0 0 0 0,-1 0 0 0 0,0-1 0 0 0,1 1 0 0 0,-1-1 0 0 0,0 1 0 0 0,1-1 0 0 0,-1 0 0 0 0,1 1 0 0 0,-1-1 0 0 0,1 0 0 0 0,-1 0 0 0 0,1 0-1 0 0,-1 0 1 0 0,1 0 0 0 0,1-1 0 0 0,-2 2-46 0 0,0-1 0 0 0,1 0 0 0 0,-1 0 0 0 0,0 0-1 0 0,1 0 1 0 0,-1 0 0 0 0,0 0 0 0 0,0 0-1 0 0,1-1 1 0 0,-1 1 0 0 0,0 0 0 0 0,0-1 0 0 0,0 1-1 0 0,1-1 1 0 0,-1 1 0 0 0,0-1 0 0 0,0 0 0 0 0,0 0-1 0 0,0 1 1 0 0,0-1 0 0 0,0 0 0 0 0,0 0 0 0 0,0 0-1 0 0,0 0 1 0 0,-1 0 0 0 0,1 0 0 0 0,0 0 0 0 0,-1 0-1 0 0,1 0 1 0 0,0 0 0 0 0,-1-1 0 0 0,0 1-1 0 0,1 0 1 0 0,-1 0 0 0 0,0 0 0 0 0,1-3 0 0 0,-1 1-27 0 0,0 1 1 0 0,-1-1-1 0 0,1 1 1 0 0,-1-1-1 0 0,0 1 1 0 0,1-1-1 0 0,-1 1 1 0 0,0 0-1 0 0,0-1 1 0 0,-1 1-1 0 0,1 0 1 0 0,0 0 0 0 0,-1 0-1 0 0,0 0 1 0 0,1 0-1 0 0,-1 0 1 0 0,0 0-1 0 0,-3-2 1 0 0,5 4 58 0 0,0 1 0 0 0,-1-1 0 0 0,1 0 0 0 0,-1 0 0 0 0,1 1 0 0 0,0-1 0 0 0,-1 0 0 0 0,1 1 0 0 0,0-1 0 0 0,-1 0 0 0 0,1 1 0 0 0,0-1 0 0 0,0 0 0 0 0,-1 1 0 0 0,1-1 0 0 0,0 1 0 0 0,0-1 0 0 0,0 0 0 0 0,-1 1 0 0 0,1-1 0 0 0,0 1 0 0 0,0-1 0 0 0,0 1 0 0 0,0-1 0 0 0,0 1 0 0 0,0-1 0 0 0,0 1 0 0 0,0-1 0 0 0,0 0 0 0 0,0 1 0 0 0,0-1 0 0 0,0 1 0 0 0,0-1 0 0 0,1 1 0 0 0,-1-1 0 0 0,0 1 0 0 0,0-1 0 0 0,0 0 0 0 0,1 1 0 0 0,3 25 315 0 0,-2-24-306 0 0,-1 0 0 0 0,0-1 0 0 0,0 1-1 0 0,1 0 1 0 0,-1-1 0 0 0,0 1-1 0 0,1-1 1 0 0,0 1 0 0 0,-1-1 0 0 0,1 0-1 0 0,0 0 1 0 0,0 1 0 0 0,0-1 0 0 0,0-1-1 0 0,0 1 1 0 0,0 0 0 0 0,0 0-1 0 0,0-1 1 0 0,0 1 0 0 0,0-1 0 0 0,0 1-1 0 0,0-1 1 0 0,0 0 0 0 0,1 0 0 0 0,-1 0-1 0 0,3-1 1 0 0,-4 0-60 0 0,-1 1 0 0 0,1-1 0 0 0,0 0 1 0 0,-1 0-1 0 0,1 0 0 0 0,-1 0 0 0 0,1 0 0 0 0,-1 0 0 0 0,0 0 0 0 0,1 0 0 0 0,-1 0 1 0 0,0 0-1 0 0,1 0 0 0 0,-1 0 0 0 0,0 0 0 0 0,0 0 0 0 0,0 0 0 0 0,0 0 0 0 0,0 0 1 0 0,0 0-1 0 0,0 0 0 0 0,-1 0 0 0 0,1 0 0 0 0,0 0 0 0 0,-1 0 0 0 0,1 0 1 0 0,0 0-1 0 0,-1 0 0 0 0,1 0 0 0 0,-1 0 0 0 0,1 0 0 0 0,-1 1 0 0 0,0-1 0 0 0,1 0 1 0 0,-1 0-1 0 0,0 0 0 0 0,0 1 0 0 0,0-1 0 0 0,1 0 0 0 0,-2 0 0 0 0,1 1-77 0 0,1 0 0 0 0,0 0 0 0 0,0 0-1 0 0,-1 0 1 0 0,1 0 0 0 0,0 0 0 0 0,0 1 0 0 0,0-1-1 0 0,-1 0 1 0 0,1 0 0 0 0,0 0 0 0 0,0 0 0 0 0,0 0-1 0 0,-1 0 1 0 0,1 0 0 0 0,0 1 0 0 0,0-1 0 0 0,0 0-1 0 0,0 0 1 0 0,0 0 0 0 0,-1 0 0 0 0,1 1-1 0 0,0-1 1 0 0,0 0 0 0 0,0 0 0 0 0,0 0 0 0 0,0 1-1 0 0,0-1 1 0 0,0 0 0 0 0,0 0 0 0 0,0 0 0 0 0,0 1-1 0 0,0-1 1 0 0,0 0 0 0 0,0 0 0 0 0,0 1-1 0 0,0-1 1 0 0,0 0 0 0 0,0 0 0 0 0,0 0 0 0 0,0 1-1 0 0,0-1 1 0 0,0 0 0 0 0,0 0 0 0 0,0 0 0 0 0,0 1-1 0 0,0-1 1 0 0,0 0 0 0 0,1 0 0 0 0,-1 1 0 0 0,4 7-2460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29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1436 0 0,'0'0'8000'0'0,"-7"1"-7490"0"0,-39-1-75 0 0,27-1-170 0 0,-1 1 0 0 0,0 1 0 0 0,-29 5 0 0 0,20 10-654 0 0,16 0-3288 0 0,13-7-166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17 1428 0 0,'0'0'3031'0'0,"-15"-4"4475"0"0,14 4-7556 0 0,-35-5-496 0 0,31 3 552 0 0,1 1 1 0 0,-1-1-1 0 0,0 1 1 0 0,-1 1-1 0 0,1-1 1 0 0,0 1-1 0 0,0 0 1 0 0,0 0-1 0 0,0 0 1 0 0,0 1-1 0 0,0 0 1 0 0,0 0-1 0 0,0 0 1 0 0,0 0-1 0 0,0 1 1 0 0,-7 3-1 0 0,3 2-40 0 0,5-4 58 0 0,-1 0 0 0 0,1 0 1 0 0,1 1-1 0 0,-1 0 0 0 0,0-1 0 0 0,1 1 1 0 0,0 0-1 0 0,0 0 0 0 0,0 1 0 0 0,0-1 0 0 0,-2 8 1 0 0,0 1-139 0 0,1 0 0 0 0,0 0 0 0 0,1 0 0 0 0,1 0 0 0 0,0 1 0 0 0,1 0 1 0 0,1 22-1 0 0,0-33 106 0 0,1-1 0 0 0,-1 0 0 0 0,1 1 0 0 0,-1-1 0 0 0,1 0 0 0 0,0 0 0 0 0,0 1 1 0 0,0-1-1 0 0,0 0 0 0 0,0 0 0 0 0,1 0 0 0 0,-1-1 0 0 0,1 1 0 0 0,-1 0 0 0 0,1 0 0 0 0,0-1 1 0 0,-1 1-1 0 0,1-1 0 0 0,0 1 0 0 0,3 1 0 0 0,1 0 59 0 0,0 1 0 0 0,0-1 0 0 0,1 0 0 0 0,-1 0 0 0 0,10 2 0 0 0,-9-4-85 0 0,0 0 0 0 0,0 0 0 0 0,0-1 0 0 0,0 1 0 0 0,0-2 0 0 0,0 1 0 0 0,0-1 0 0 0,0 0 0 0 0,0-1 0 0 0,0 1 0 0 0,0-1 0 0 0,-1-1 0 0 0,1 1 0 0 0,-1-1 0 0 0,0 0 0 0 0,11-7 0 0 0,-16 7-14 0 0,0 0 1 0 0,-1 0-1 0 0,1 1 1 0 0,-1-1 0 0 0,0 0-1 0 0,0 0 1 0 0,0 0-1 0 0,0 1 1 0 0,0-1 0 0 0,-1 0-1 0 0,1 0 1 0 0,-1 0-1 0 0,0 1 1 0 0,1-1 0 0 0,-1 0-1 0 0,-1 1 1 0 0,1-1-1 0 0,0 1 1 0 0,-4-5 0 0 0,-2 1-111 0 0,5 4 123 0 0,0 0-1 0 0,-1 0 1 0 0,1 0-1 0 0,-1 1 1 0 0,1-1-1 0 0,-1 1 1 0 0,1-1-1 0 0,-1 1 1 0 0,0 0-1 0 0,0 0 1 0 0,0 0-1 0 0,0 1 1 0 0,0-1-1 0 0,1 1 1 0 0,-1-1-1 0 0,0 1 1 0 0,0 0-1 0 0,-5 1 1831 0 0,71-6-424 0 0,-36-1-1464 0 0,11-2-740 0 0,-11 5-3258 0 0,-18 3 1372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1148 0 0,'0'0'8526'0'0,"0"3"-6988"0"0,89-128-1937 0 0,-66 88 342 0 0,1 2 0 0 0,47-51-1 0 0,-28 39 76 0 0,-27 27-61 0 0,2 1 0 0 0,0 1-1 0 0,35-26 1 0 0,-36 31-7 0 0,1 1-1 0 0,0 1 1 0 0,0 0-1 0 0,1 1 1 0 0,0 1-1 0 0,1 1 1 0 0,0 1-1 0 0,1 1 1 0 0,23-5-1 0 0,-24 8 68 0 0,7-1-88 0 0,0 2 0 0 0,33 0 0 0 0,-50 2 79 0 0,-1 1-1 0 0,0 0 1 0 0,1 1 0 0 0,-1 0 0 0 0,0 1-1 0 0,0-1 1 0 0,-1 2 0 0 0,1-1 0 0 0,0 1-1 0 0,9 7 1 0 0,-9-6-2 0 0,1 0 1 0 0,0-1-1 0 0,0 0 1 0 0,0-1-1 0 0,0 0 1 0 0,1 0-1 0 0,-1-1 1 0 0,1-1-1 0 0,-1 0 1 0 0,1 0-1 0 0,0-1 1 0 0,-1 0-1 0 0,17-3 1 0 0,-16 1-30 0 0,-1-1 0 0 0,1 0 0 0 0,-1-1 0 0 0,0 0 0 0 0,0-1 0 0 0,0 0 0 0 0,-1 0 0 0 0,0-1 0 0 0,0 0 1 0 0,14-13-1 0 0,-9 9-259 0 0,-13 10 236 0 0,0-1 0 0 0,0 1 1 0 0,0-1-1 0 0,0 1 1 0 0,0-1-1 0 0,0 1 1 0 0,0-1-1 0 0,0 0 0 0 0,0 1 1 0 0,0-1-1 0 0,0 0 1 0 0,-1 0-1 0 0,1 0 0 0 0,0 0 1 0 0,-1 0-1 0 0,1 0 1 0 0,0 0-1 0 0,-1 0 1 0 0,1 0-1 0 0,-1 0 0 0 0,0 0 1 0 0,1 0-1 0 0,-1-1 1 0 0,42-33 941 0 0,16-19-794 0 0,-42 37-277 0 0,-6 7-17 0 0,-8 9 157 0 0,-1 0 1 0 0,0 0 0 0 0,1 0 0 0 0,-1 0-1 0 0,0-1 1 0 0,0 1 0 0 0,0 0 0 0 0,0 0 0 0 0,0-1-1 0 0,0 1 1 0 0,0-1 0 0 0,-1 1 0 0 0,1 0-1 0 0,0-1 1 0 0,-1 0 0 0 0,1 1 0 0 0,-1-1 0 0 0,1-2-1 0 0,0 2-374 0 0,2-4 1281 0 0,-6 6-232 0 0,-8 33-531 0 0,8-27-93 0 0,0 0-1 0 0,1 1 1 0 0,0-1-1 0 0,0 1 0 0 0,-2 11 1 0 0,-7 20 77 0 0,10-34-84 0 0,-2 1 92 0 0,1 1 0 0 0,0 0 0 0 0,0 0 0 0 0,0 0 0 0 0,0 0 0 0 0,1 1 0 0 0,0 7 0 0 0,-3-3-557 0 0,8-26 353 0 0,2 5 70 0 0,0 1 1 0 0,0-2 0 0 0,-1 1 0 0 0,0 0-1 0 0,-1-1 1 0 0,0 0 0 0 0,0 0 0 0 0,-2 0-1 0 0,3-18 1 0 0,1-8-143 0 0,-54 33 2396 0 0,28 2-2255 0 0,-7-1-277 0 0,27 3 107 0 0,-1-1 0 0 0,0 1 0 0 0,0-1 1 0 0,1 1-1 0 0,-1-1 0 0 0,0 1 0 0 0,1-1 0 0 0,-1 1 0 0 0,0-1 0 0 0,1 0 0 0 0,-1 1 0 0 0,1-1 0 0 0,-1 0 1 0 0,1 0-1 0 0,-1 1 0 0 0,1-1 0 0 0,0 0 0 0 0,-1 0 0 0 0,1 0 0 0 0,0 1 0 0 0,0-1 0 0 0,0 0 0 0 0,-1 0 1 0 0,1 0-1 0 0,0 0 0 0 0,0 0 0 0 0,1-1 0 0 0,-1-3-3790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1 508 0 0,'0'0'6322'0'0,"-1"34"-5550"0"0,-2-26-967 0 0,-1-1-1 0 0,0 1 1 0 0,0-1-1 0 0,-1 1 1 0 0,0-1-1 0 0,-6 7 1 0 0,5-6-1183 0 0,0 0 0 0 0,0 1 1 0 0,-9 17-1 0 0,11-18 656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1 380 0 0,'0'0'3571'0'0,"-6"13"-3566"0"0,-41 113-108 0 0,37-105-2097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643 1 792 0 0,'0'0'2765'0'0,"-3"8"-2797"0"0,-2 2 57 0 0,-2 5-160 0 0,1 0 1 0 0,0 0 0 0 0,1 1 0 0 0,-5 31 0 0 0,10-44 160 0 0,-1-1 1 0 0,1 1 0 0 0,-1-1 0 0 0,1 1-1 0 0,-1-1 1 0 0,0 0 0 0 0,0 1 0 0 0,0-1-1 0 0,0 0 1 0 0,0 1 0 0 0,-1-1 0 0 0,-1 3-1 0 0,1-3-1 0 0,0 0-1 0 0,1 0 0 0 0,0 0 0 0 0,0 1 1 0 0,-1-1-1 0 0,1 0 0 0 0,0 1 0 0 0,1-1 0 0 0,-1 1 1 0 0,0-1-1 0 0,1 1 0 0 0,-1 3 0 0 0,1-3 105 0 0,-1-1 0 0 0,1 1 0 0 0,-1-1 0 0 0,0 1 0 0 0,0-1 0 0 0,0 0 0 0 0,0 1 0 0 0,0-1 0 0 0,0 0 0 0 0,-3 3 0 0 0,2-3 7 0 0,0 1 1 0 0,1-1-1 0 0,-1 1 0 0 0,1-1 0 0 0,0 1 0 0 0,0 0 0 0 0,0 0 0 0 0,0-1 0 0 0,0 1 0 0 0,0 0 0 0 0,1 3 0 0 0,-1-1-140 0 0,0 0-1 0 0,0 1 0 0 0,0-1 0 0 0,-1 0 1 0 0,0 0-1 0 0,0 0 0 0 0,0 0 0 0 0,0-1 1 0 0,-6 8-1 0 0,5-7-5 0 0,1-1 0 0 0,-1 1 0 0 0,1 0 0 0 0,0-1 0 0 0,0 1 0 0 0,0 0 0 0 0,1 0 1 0 0,-1 0-1 0 0,0 9 0 0 0,1-10 16 0 0,0 0 1 0 0,0-1 0 0 0,0 1 0 0 0,-1 0 0 0 0,1-1-1 0 0,-1 1 1 0 0,0-1 0 0 0,-3 4 0 0 0,-10 21-62 0 0,-2 7-10 0 0,14-30-177 0 0,0 0 1 0 0,0 0 0 0 0,1 0 0 0 0,0 0 0 0 0,0 0 0 0 0,0 0 0 0 0,1 0-1 0 0,-2 8 1 0 0,3-10 163 0 0,-1 1-1 0 0,1-1 0 0 0,-1 0 0 0 0,0 0 1 0 0,0 1-1 0 0,0-1 0 0 0,-1 0 0 0 0,1 0 1 0 0,-1 0-1 0 0,1 0 0 0 0,-1 0 0 0 0,-4 4 1 0 0,-6 13 39 0 0,-25 67 1846 0 0,25-44-712 0 0,10-35-1290 0 0,1-1 0 0 0,-2 1 0 0 0,1 0 0 0 0,-1-1 0 0 0,-7 15 0 0 0,-26 63-1080 0 0,-45 80 1080 0 0,66-132 1094 0 0,-17 48 0 0 0,31-76-727 0 0,-1 1 1 0 0,0-1-1 0 0,-1 1 1 0 0,1-1 0 0 0,-1 0-1 0 0,0 0 1 0 0,-1 0 0 0 0,1 0-1 0 0,-1 0 1 0 0,-7 6-1 0 0,-36 57-721 0 0,43-62 610 0 0,-1-1 0 0 0,1 1 0 0 0,1-1 0 0 0,-1 1 0 0 0,1 0 0 0 0,0 1 0 0 0,-3 6 0 0 0,-9 17 728 0 0,9-21-748 0 0,-15 24-199 0 0,15-15-3141 0 0,1-13 32 0 0,5-2 2110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0 396 0 0,'0'0'2803'0'0,"-5"6"-2778"0"0,-8 13-102 0 0,2 0 1 0 0,-1 0-1 0 0,-16 41 0 0 0,21-42 513 0 0,-1 1 1 0 0,-1-1-1 0 0,0-1 0 0 0,-15 20 0 0 0,7-11 418 0 0,10-18-828 0 0,3-7-3009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1 128 0 0,'0'0'0'0'0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1 292 0 0,'-11'19'254'0'0,"-17"29"-431"0"0,-1-1 2984 0 0,22-34-3197 0 0,0 1 1 0 0,1 0-1 0 0,0 1 0 0 0,-5 21 1 0 0,7-22 343 0 0,0-1 1 0 0,0 0-1 0 0,-2-1 1 0 0,-8 17 0 0 0,2-2 1871 0 0,-4 8-1859 0 0,7-12-1790 0 0,-4 10 853 0 0,9-28 970 0 0</inkml:trace>
  <inkml:trace contextRef="#ctx0" brushRef="#br0" timeOffset="1">0 445 216 0 0,'0'0'196'0'0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1 180 0 0,'0'0'2661'0'0,"-4"9"-3044"0"0,-28 61 39 0 0,13-49 1634 0 0,16-18-1363 0 0,1-1 0 0 0,-1 1 1 0 0,1 0-1 0 0,-1 0 0 0 0,1 0 1 0 0,0 0-1 0 0,0 0 0 0 0,0 0 1 0 0,0 0-1 0 0,1 1 0 0 0,-1-1 0 0 0,1 1 1 0 0,0-1-1 0 0,-1 5 0 0 0,1-4-109 0 0,1 0-1 0 0,-1-1 1 0 0,0 1-1 0 0,0-1 1 0 0,0 1-1 0 0,0-1 1 0 0,-1 1-1 0 0,-3 5 1 0 0,3-6 388 0 0,0 1 1 0 0,0-1-1 0 0,1 1 0 0 0,-1-1 1 0 0,1 1-1 0 0,0-1 0 0 0,0 1 1 0 0,-1 7-1 0 0,2-8-248 0 0,-1 0 0 0 0,0 0 0 0 0,0 0 0 0 0,0 0-1 0 0,0 0 1 0 0,0 0 0 0 0,-1 0 0 0 0,1-1 0 0 0,-4 4 0 0 0,3-3-69 0 0,0 1 0 0 0,0-1 0 0 0,0 1 0 0 0,0-1 0 0 0,1 1 0 0 0,-1-1 0 0 0,1 1 0 0 0,0 0 1 0 0,0 0-1 0 0,0 4 0 0 0,-11 26-139 0 0,9-30 210 0 0,1 0 0 0 0,0 1 0 0 0,0-1 0 0 0,1 1 0 0 0,-1-1 0 0 0,1 1 0 0 0,-1 7 0 0 0,2-9 160 0 0,-1-1 1 0 0,1 1 0 0 0,-1 0-1 0 0,1 0 1 0 0,-1 0-1 0 0,0 0 1 0 0,0 0 0 0 0,0-1-1 0 0,0 1 1 0 0,-1 0 0 0 0,1-1-1 0 0,-1 1 1 0 0,0-1-1 0 0,0 0 1 0 0,-2 3 0 0 0,3-3-62 0 0,0-1 1 0 0,0 1-1 0 0,1-1 1 0 0,-1 1-1 0 0,1-1 1 0 0,-1 1-1 0 0,1-1 1 0 0,-1 1-1 0 0,1-1 1 0 0,0 1-1 0 0,0-1 1 0 0,0 1-1 0 0,0 2 1 0 0,-1 11-67 0 0,-5-3 217 0 0,4-7-523 0 0,-1 0 0 0 0,1 0 0 0 0,0 0 1 0 0,1 0-1 0 0,-1 0 0 0 0,1 1 0 0 0,-1 5 1 0 0,2-9 286 0 0,0 0 0 0 0,-1-1 0 0 0,1 1 0 0 0,-1-1 0 0 0,0 1 0 0 0,1-1 0 0 0,-1 1 1 0 0,0-1-1 0 0,0 0 0 0 0,0 1 0 0 0,0-1 0 0 0,0 0 0 0 0,0 0 0 0 0,-2 2 0 0 0,2-2 0 0 0,0 0 1 0 0,-1 1-1 0 0,1-1 0 0 0,0 0 0 0 0,0 0 0 0 0,0 1 0 0 0,1-1 0 0 0,-1 1 0 0 0,0-1 1 0 0,0 1-1 0 0,1-1 0 0 0,-1 1 0 0 0,1-1 0 0 0,-1 4 0 0 0,1-3 129 0 0,0-1 0 0 0,0 0 0 0 0,0 1 0 0 0,0-1 1 0 0,0 1-1 0 0,0-1 0 0 0,0 1 0 0 0,-1-1 0 0 0,1 1 0 0 0,0-1 0 0 0,-1 1 0 0 0,1-1 0 0 0,-1 0 0 0 0,1 1 0 0 0,-1-1 0 0 0,0 0 0 0 0,0 0 0 0 0,1 1 1 0 0,-1-1-1 0 0,0 0 0 0 0,0 0 0 0 0,0 0 0 0 0,0 0 0 0 0,-2 1 0 0 0,2-2-67 0 0,1 1-1 0 0,-1-1 1 0 0,1 0-1 0 0,-1 1 1 0 0,1-1 0 0 0,-1 0-1 0 0,1 1 1 0 0,0-1-1 0 0,-1 1 1 0 0,1-1 0 0 0,0 1-1 0 0,-1-1 1 0 0,1 1-1 0 0,0-1 1 0 0,-1 1 0 0 0,1-1-1 0 0,0 1 1 0 0,0 0-1 0 0,0-1 1 0 0,0 1 0 0 0,-1-1-1 0 0,1 1 1 0 0,0 1-1 0 0,-1 8 122 0 0,-1 0 0 0 0,-1-1 0 0 0,1 1 0 0 0,-2 0 0 0 0,1-1 0 0 0,-2 1 0 0 0,1-1 0 0 0,-8 11 0 0 0,11-17-583 0 0,0-1 0 0 0,0 1-1 0 0,0 0 1 0 0,0 0 0 0 0,1 0 0 0 0,-1 0 0 0 0,1 0-1 0 0,0 0 1 0 0,0 4 0 0 0,0 2 44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38 32 0 0,'0'0'956'0'0,"-54"-34"-1016"0"0,49 34-164 0 0,0-4-440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0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107 258 700 0 0,'0'0'11336'0'0,"-14"11"-11131"0"0,-47 36-96 0 0,59-46-99 0 0,0 1-1 0 0,-1 0 1 0 0,1 0 0 0 0,0 0 0 0 0,0 0-1 0 0,0 1 1 0 0,0-1 0 0 0,0 0 0 0 0,0 1-1 0 0,1-1 1 0 0,-1 1 0 0 0,1 0-1 0 0,0 0 1 0 0,-1-1 0 0 0,1 1 0 0 0,1 0-1 0 0,-1 0 1 0 0,0 0 0 0 0,1 0 0 0 0,-1 0-1 0 0,1 0 1 0 0,0 0 0 0 0,0 0 0 0 0,0 0-1 0 0,1 0 1 0 0,-1 0 0 0 0,1 0 0 0 0,-1 0-1 0 0,1 0 1 0 0,0 0 0 0 0,0 0 0 0 0,1-1-1 0 0,-1 1 1 0 0,0 0 0 0 0,1-1 0 0 0,0 1-1 0 0,-1-1 1 0 0,1 1 0 0 0,0-1 0 0 0,0 0-1 0 0,0 0 1 0 0,1 0 0 0 0,-1 0 0 0 0,0 0-1 0 0,1 0 1 0 0,0-1 0 0 0,-1 1 0 0 0,1-1-1 0 0,0 0 1 0 0,-1 0 0 0 0,5 1 0 0 0,-3-1-84 0 0,1-1 0 0 0,-1 0 0 0 0,0 0 0 0 0,0-1 1 0 0,0 1-1 0 0,0-1 0 0 0,0 0 0 0 0,0 0 1 0 0,0 0-1 0 0,0-1 0 0 0,0 1 0 0 0,-1-1 1 0 0,1 0-1 0 0,0 0 0 0 0,-1 0 0 0 0,0-1 1 0 0,1 1-1 0 0,-1-1 0 0 0,0 0 0 0 0,0 0 1 0 0,4-6-1 0 0,-4 6 89 0 0,0-1 0 0 0,0 0 0 0 0,0 0 0 0 0,0 0 0 0 0,-1 0 0 0 0,0 0 0 0 0,0-1 0 0 0,0 1 0 0 0,0 0 0 0 0,-1-1 0 0 0,0 0 0 0 0,0 1 0 0 0,0-1 0 0 0,0 0 0 0 0,-1-7 0 0 0,1 17 0 0 0,1 0 1 0 0,0 0-1 0 0,0 0 1 0 0,0-1-1 0 0,0 1 1 0 0,0 0-1 0 0,1-1 1 0 0,0 1 0 0 0,0-1-1 0 0,1 0 1 0 0,-1 0-1 0 0,1 0 1 0 0,-1-1-1 0 0,1 1 1 0 0,0-1-1 0 0,1 0 1 0 0,-1 0-1 0 0,0 0 1 0 0,1-1 0 0 0,0 0-1 0 0,0 0 1 0 0,-1 0-1 0 0,1 0 1 0 0,0-1-1 0 0,8 2 1 0 0,-12-4-73 0 0,0 0 0 0 0,-1 1-1 0 0,1-1 1 0 0,0 0 0 0 0,0 0 0 0 0,0 0 0 0 0,-1 0 0 0 0,1 0 0 0 0,0 0 0 0 0,-1 0 0 0 0,1 0-1 0 0,-1-1 1 0 0,0 1 0 0 0,1 0 0 0 0,-1 0 0 0 0,0 0 0 0 0,1-1 0 0 0,-1 1 0 0 0,0 0 0 0 0,0 0-1 0 0,0 0 1 0 0,0-1 0 0 0,0 1 0 0 0,-1-2 0 0 0,-2-33-395 0 0,2 33 422 0 0,0 0 1 0 0,0 1 0 0 0,-1-1-1 0 0,1 1 1 0 0,-1-1 0 0 0,1 1-1 0 0,-1 0 1 0 0,0-1 0 0 0,0 1-1 0 0,0 0 1 0 0,0 0 0 0 0,-1 0-1 0 0,1 1 1 0 0,0-1 0 0 0,-6-2 1111 0 0,11 8-1149 0 0,1-1 0 0 0,-1 1 0 0 0,0-1 0 0 0,1 0 1 0 0,0 0-1 0 0,-1 0 0 0 0,7 3 0 0 0,-5-3 84 0 0,6 6 151 0 0,-7-8-303 0 0,-1 1 0 0 0,1 1 0 0 0,-1-1-1 0 0,1 1 1 0 0,-1-1 0 0 0,0 1 0 0 0,0 0 0 0 0,0 0-1 0 0,0 0 1 0 0,0 0 0 0 0,-1 1 0 0 0,0-1 0 0 0,0 1-1 0 0,1 0 1 0 0,-2-1 0 0 0,1 1 0 0 0,0 0 0 0 0,-1 0-1 0 0,0 0 1 0 0,0 0 0 0 0,0 0 0 0 0,-1 1 0 0 0,1 6 436 0 0,0-16-159 0 0,-1 0-1 0 0,1 0 1 0 0,0 1 0 0 0,0-1-1 0 0,1 0 1 0 0,3-8 0 0 0,-3 8-164 0 0,7-27 136 0 0,0 0 1 0 0,-2-1-1 0 0,4-60 0 0 0,-5-102-9 0 0,-6 184-76 0 0,-4 32 3670 0 0,-2 24-3955 0 0,5 24 489 0 0,3 93 673 0 0,0-143-846 0 0,0-1 0 0 0,2 1 0 0 0,0-1-1 0 0,1 0 1 0 0,1 0 0 0 0,12 26 0 0 0,-18-42-142 0 0,1-1-1 0 0,0 0 1 0 0,-1 1-1 0 0,1-1 1 0 0,0 0-1 0 0,0 0 1 0 0,0 1 0 0 0,0-1-1 0 0,0 0 1 0 0,0 0-1 0 0,0 0 1 0 0,0 0-1 0 0,1 0 1 0 0,-1 0 0 0 0,0-1-1 0 0,0 1 1 0 0,1 0-1 0 0,-1 0 1 0 0,1-1-1 0 0,-1 1 1 0 0,1-1 0 0 0,-1 0-1 0 0,0 1 1 0 0,1-1-1 0 0,-1 0 1 0 0,1 0-1 0 0,0 0 1 0 0,-1 0 0 0 0,1 0-1 0 0,-1 0 1 0 0,1 0-1 0 0,-1 0 1 0 0,1-1-1 0 0,1 0 1 0 0,3-1-892 0 0,1-1 1 0 0,-1 0-1 0 0,0-1 0 0 0,-1 1 0 0 0,1-1 1 0 0,6-6-1 0 0,4-2-2073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3060 1672 16 0 0,'0'0'1544'0'0,"-11"-8"-1445"0"0,-18-12 112 0 0,-54-29 0 0 0,-129-48-132 0 0,16-3-108 0 0,127 68 28 0 0,55 28 0 0 0,1-2 1 0 0,0 1 0 0 0,1-2 0 0 0,-1 0-1 0 0,-12-9 1 0 0,-50-27 719 0 0,63 35-735 0 0,9 6 12 0 0,0 0 0 0 0,0-1-1 0 0,1 1 1 0 0,-1 0 0 0 0,0-1 0 0 0,1 0 0 0 0,0 1 0 0 0,-3-5 0 0 0,-42-22-15 0 0,26 11-12 0 0,9 8 16 0 0,0-1 0 0 0,-1 1 0 0 0,0 1 0 0 0,-1 1 0 0 0,0 0 0 0 0,-24-11 0 0 0,25 14 22 0 0,0-1 0 0 0,1-1 0 0 0,-1 0 0 0 0,1 0 0 0 0,1-1 0 0 0,-14-13 0 0 0,-46-28 21 0 0,31 25-23 0 0,-16-7 5 0 0,-15-9 25 0 0,57 31-46 0 0,0 0 0 0 0,0 0 0 0 0,-1 2 0 0 0,0 0 0 0 0,-19-6 0 0 0,23 10 21 0 0,0 0 0 0 0,0-1-1 0 0,0 0 1 0 0,0-1 0 0 0,1 0 0 0 0,-19-13 0 0 0,22 14 14 0 0,0-1 1 0 0,0 2-1 0 0,-1-1 1 0 0,-12-4-1 0 0,12 5-10 0 0,0 0-1 0 0,0-1 0 0 0,0 0 0 0 0,-12-9 0 0 0,-5-4 126 0 0,-1 0 0 0 0,-31-14 0 0 0,0 0-82 0 0,-165-89 8 0 0,73 44-121 0 0,-106-51 76 0 0,-32-33 33 0 0,148 83-101 0 0,73 37 82 0 0,45 26-217 0 0,0 0 1 0 0,-35-14-1 0 0,25 19-109 0 0,9 0-1689 0 0,21 9 1304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1344 0 0,'0'0'6131'0'0,"-1"26"-8715"0"0,-2-9-755 0 0,2-11 2245 0 0,1-7 723 0 0,5-47 284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1872 0 0,'0'0'3288'0'0,"-21"34"-6716"0"0,15-26 2252 0 0,1 5 1020 0 0,0-5-144 0 0,-1 5 201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2728 0 0,'0'0'3875'0'0,"-5"6"-4574"0"0,-5 9-94 0 0,0 1 1 0 0,2 0-1 0 0,-1 0 0 0 0,2 1 1 0 0,0 0-1 0 0,-5 21 0 0 0,10-27 575 0 0,-2-2 82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1 516 0 0,'0'0'2472'0'0,"-26"76"-3596"0"0,20-72 252 0 0,1 0 312 0 0,5 1 388 0 0,-5 3 68 0 0,-1-8-51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3134 1706 68 0 0,'0'0'1145'0'0,"-2"-3"-803"0"0,-18-14-229 0 0,-1 1 0 0 0,0 1 0 0 0,-1 1 0 0 0,-1 1 0 0 0,-46-20 0 0 0,-25-13 58 0 0,75 35-171 0 0,-37-21 6 0 0,-81-59-1 0 0,123 81-12 0 0,0 2 0 0 0,0 0-1 0 0,-31-12 1 0 0,-4-3-28 0 0,-1 0 38 0 0,35 17 142 0 0,0-1 0 0 0,1 0 0 0 0,0-1 0 0 0,-18-13 0 0 0,-13-12 5 0 0,-65-36 0 0 0,69 45 62 0 0,8 6-267 0 0,-24-16-62 0 0,7-2 20 0 0,-60-32 0 0 0,54 35 28 0 0,-58-46 1 0 0,108 76 109 0 0,0 0 1 0 0,0 0-1 0 0,0 1 0 0 0,0 0 1 0 0,0 0-1 0 0,0 0 0 0 0,-7 0 1 0 0,-33-12-614 0 0,-64-45 881 0 0,60 31-361 0 0,-60-25 0 0 0,-129-53-27 0 0,196 87-11 0 0,-66-42 0 0 0,28 14 160 0 0,32 16 183 0 0,37 22-138 0 0,0 1-1 0 0,-1 1 0 0 0,-19-10 0 0 0,-78-39-11 0 0,66 32-102 0 0,-242-120-363 0 0,219 115-458 0 0,19 8 140 0 0,-76-43 0 0 0,22 9-94 0 0,86 46 414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1016 0 0,'0'0'3203'0'0,"8"8"-3627"0"0,2 2 457 0 0,-1 0-1 0 0,-1 0 1 0 0,1 1-1 0 0,-2 0 1 0 0,0 0-1 0 0,10 20 1 0 0,-11-18-168 0 0,1-1 1 0 0,1 0 0 0 0,14 18-1 0 0,14 22-997 0 0,44 61-1180 0 0,-69-95 2272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 0 0,'0'0'473'0'0,"10"15"-256"0"0,6 7-159 0 0,64 89 881 0 0,-71-98-799 0 0,-1 0 0 0 0,0 1 0 0 0,0 0 0 0 0,-2 0 0 0 0,8 22 0 0 0,-9-21-179 0 0,1-1 0 0 0,0 1 0 0 0,1-1 0 0 0,1-1 0 0 0,13 19 0 0 0,-6-12-516 0 0,-1 1 0 0 0,12 23 0 0 0,15 23 347 0 0,33 61 1808 0 0,-55-94-1463 0 0,26 63-1 0 0,-24-54 132 0 0,3 0-1 0 0,1-1 1 0 0,44 53-1 0 0,-51-70-8 0 0,-1 1-1 0 0,-1 0 0 0 0,22 50 0 0 0,-18-36-21 0 0,1-1 1 0 0,47 65-1 0 0,-11-20-22 0 0,27 78-535 0 0,-63-116-1 0 0,2-2 1 0 0,49 73-1 0 0,-56-92 234 0 0,22 43-1 0 0,4 38-849 0 0,-23-59 279 0 0,-14-33 420 0 0,1 0-1 0 0,13 25 0 0 0,7 19-554 0 0,-21-49 147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1456 0 0,'0'0'2397'0'0,"7"12"-2286"0"0,17 41-90 0 0,-21-46 15 0 0,0 0 0 0 0,-1 0 1 0 0,0 0-1 0 0,0 1 0 0 0,-1-1 0 0 0,0 1 0 0 0,0-1 0 0 0,-1 1 0 0 0,-1 10 0 0 0,3 24 318 0 0,4 1-448 0 0,0 78-1 0 0,4 87 92 0 0,-4 261-3911 0 0,-12-143 3793 0 0,1 170 268 0 0,5-471-759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26 344 0 0,'0'0'2179'0'0,"-42"16"-1903"0"0,105-11-2 0 0,331-14-2100 0 0,-229 1 1839 0 0,3 0 77 0 0,-9-1-159 0 0,-10 5-1073 0 0,-15 0 1059 0 0,-124 3 35 0 0,1-3 41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1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 2592 0 0,'0'0'7101'0'0,"-123"0"-6893"0"0,97 0-16 0 0,2 0-100 0 0,0 0 12 0 0,-1 0 24 0 0,5 0-116 0 0,2 0-12 0 0,2 0-1136 0 0,6 0-668 0 0,2 0-1309 0 0,8 6-1263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72 0 0,'0'0'1013'0'0,"19"-3"-1007"0"0,84-18-10 0 0,26-1 65 0 0,29-7 83 0 0,-52 12-160 0 0,-64 10 131 0 0,1 1 0 0 0,57 1 0 0 0,46-12 37 0 0,-128 17-405 0 0,0 0 0 0 0,0-2 0 0 0,27-5 1 0 0,-39 4-509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1267 196 0 0,'0'0'1745'0'0,"-1"4"-1688"0"0,-4 25 943 0 0,5-29-611 0 0,0 1-248 0 0,0 0-125 0 0,0-1 0 0 0,0 0 0 0 0,0 1 0 0 0,0-1 0 0 0,0 1 0 0 0,0-1 0 0 0,0 1 0 0 0,0-1 0 0 0,0 0 0 0 0,0 1 0 0 0,0-1 1 0 0,0 1-1 0 0,0-1 0 0 0,1 1 0 0 0,-1-1 0 0 0,0 0 0 0 0,0 1 0 0 0,0-1 0 0 0,1 0 0 0 0,-1 1 0 0 0,0-1 0 0 0,0 1 0 0 0,1-1 0 0 0,-1 0 0 0 0,0 0 0 0 0,1 1 0 0 0,-1-1 0 0 0,0 0 0 0 0,1 0 0 0 0,-1 1 0 0 0,0-1 0 0 0,1 0 0 0 0,-1 0 0 0 0,1 0 1 0 0,-1 1-1 0 0,1-1 0 0 0,-1 0 0 0 0,0 0 0 0 0,1 0 0 0 0,-1 0 0 0 0,1 0 0 0 0,-1 0 0 0 0,1 0 0 0 0,-1 0 0 0 0,0 0 0 0 0,1 0 0 0 0,0 0 0 0 0,28-16 75 0 0,25-32-239 0 0,18-11 175 0 0,-38 33-90 0 0,78-71 22 0 0,-43 46 42 0 0,9-7-113 0 0,-46 36 50 0 0,-2-1-1 0 0,0-1 0 0 0,44-48 0 0 0,-59 57 0 0 0,-1 2-1 0 0,2-1 1 0 0,26-16-1 0 0,-2 1-131 0 0,269-230 444 0 0,-242 200-326 0 0,72-82 0 0 0,-70 70-45 0 0,64-77-1157 0 0,-111 120-21 0 0,-11 18 685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5 612 0 0,'0'0'653'0'0,"-19"0"-674"0"0,-159 0-95 0 0,-44-5-920 0 0,210 5 945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12 16 0 0,'0'0'2794'0'0,"-13"-1"-2575"0"0,-52-3 176 0 0,-38-3-160 0 0,-163 10-1 0 0,8 3-1574 0 0,166-7 899 0 0,27 0-1358 0 0,45-2 1487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0 228 0 0,'0'0'1086'0'0,"-17"0"-1039"0"0,-153 0-957 0 0,101 4 460 0 0,54-4 450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500 0 692 0 0,'0'0'1586'0'0,"-14"15"-1613"0"0,-115 122 735 0 0,92-93-295 0 0,2 1 1 0 0,-42 70-1 0 0,-8 16-587 0 0,0 21 341 0 0,71-134-321 0 0,12-16-12 0 0,-1 1 0 0 0,1 0 0 0 0,-1 0-1 0 0,1 0 1 0 0,0 0 0 0 0,0 1-1 0 0,1-1 1 0 0,-1 0 0 0 0,1 1 0 0 0,-3 6-1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526 0 572 0 0,'0'0'3539'0'0,"-9"15"-3437"0"0,-77 118 691 0 0,-80 113-1117 0 0,127-185-769 0 0,4-8 110 0 0,2 2 0 0 0,-29 68 0 0 0,53-105 930 0 0,0-1-1 0 0,-1 0 1 0 0,-19 22 0 0 0,-4 10-248 0 0,27-41 176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0,'0'0'3367'0'0,"3"14"-3107"0"0,25 119-130 0 0,-19-88 129 0 0,3 0 0 0 0,32 82 0 0 0,-33-96-281 0 0,-2 1 1 0 0,10 52-1 0 0,-13-51 41 0 0,2 0-1 0 0,18 50 0 0 0,11 35 961 0 0,-34-107-1185 0 0,0 0 1 0 0,-1 1 0 0 0,0-1-1 0 0,0 1 1 0 0,-2 0 0 0 0,1 15-1 0 0,3 39 196 0 0,22 38 384 0 0,-18-77-672 0 0,-1 0-1 0 0,-1 1 1 0 0,-1 0 0 0 0,1 41-1 0 0,-6-56-534 0 0,-1 12 176 0 0,2 1 0 0 0,5 29 0 0 0,-2-39-232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1 712 0 0,'0'0'3738'0'0,"7"5"-3428"0"0,0 2-75 0 0,-4-4-104 0 0,0-1-1 0 0,0 1 0 0 0,0-1 1 0 0,0 0-1 0 0,0 0 1 0 0,0 0-1 0 0,0 0 1 0 0,7 2-1 0 0,44 47 568 0 0,-15-17-699 0 0,55 63 0 0 0,0 1-114 0 0,-24-27-24 0 0,115 156-1 0 0,-57-64 108 0 0,-74-91-267 0 0,51 87-1 0 0,-83-124 203 0 0,31 59-1137 0 0,-32-52-814 0 0,32 43-1 0 0,-31-52 1638 0 0,-7-16 411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 0 0,'0'0'1476'0'0,"80"93"-1464"0"0,-75-80-12 0 0,6-1 0 0 0,-1 1-848 0 0,1 4 157 0 0,-6-4 691 0 0,6-1 0 0 0,0 1 91 0 0,-1 0-91 0 0,1-1-91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3536 0 0,'0'0'10269'0'0,"-62"106"-10269"0"0,50-87-104 0 0,0 1-8 0 0,-1-1-384 0 0,1-2-656 0 0,2 2-1144 0 0,2 0-2449 0 0,6 2-155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1258 1756 0 0,'0'0'3870'0'0,"-11"7"-537"0"0,27-306-3279 0 0,-15 271 15 0 0,1 0 0 0 0,1 1 0 0 0,2 0-1 0 0,0-1 1 0 0,2 2 0 0 0,1-1 0 0 0,1 1-1 0 0,14-28 1 0 0,-1 8 120 0 0,2 2 0 0 0,1 1 0 0 0,59-74 0 0 0,-74 104-169 0 0,1 1 0 0 0,0 0-1 0 0,0 0 1 0 0,1 1 0 0 0,1 1 0 0 0,20-14 0 0 0,-7 7-21 0 0,22-12 110 0 0,-42 27-43 0 0,0-1 1 0 0,0 1-1 0 0,0 0 1 0 0,1 0-1 0 0,-1 0 1 0 0,0 1-1 0 0,1 0 0 0 0,-1 0 1 0 0,1 1-1 0 0,-1 0 1 0 0,0 0-1 0 0,1 1 1 0 0,-1-1-1 0 0,1 1 1 0 0,-1 1-1 0 0,0-1 1 0 0,1 1-1 0 0,6 3 1 0 0,-9-3-78 0 0,1 0 0 0 0,-1 0 0 0 0,1 0 0 0 0,0-1 1 0 0,0 1-1 0 0,-1-1 0 0 0,1-1 0 0 0,0 1 0 0 0,0-1 0 0 0,0 1 1 0 0,0-1-1 0 0,0-1 0 0 0,0 1 0 0 0,0-1 0 0 0,-1 0 0 0 0,1 0 1 0 0,0 0-1 0 0,0-1 0 0 0,-1 1 0 0 0,1-1 0 0 0,-1 0 1 0 0,1-1-1 0 0,-1 1 0 0 0,0-1 0 0 0,5-4 0 0 0,9-8-61 0 0,-1 0 0 0 0,0-2 0 0 0,-2 0 0 0 0,18-23 0 0 0,7-8-22 0 0,-28 34 97 0 0,0-1 0 0 0,0 0-1 0 0,-1 0 1 0 0,-1-1 0 0 0,14-31-1 0 0,-18 37-301 0 0,-3 13 1368 0 0,-3 9-1318 0 0,0-5-2744 0 0,1-32-5713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6 3100 0 0,'0'0'8038'0'0,"-28"0"-6478"0"0,-20-3-1400 0 0,34 2-210 0 0,1 0-1 0 0,-1 0 1 0 0,0 2-1 0 0,0-1 1 0 0,-21 5 0 0 0,34-4 26 0 0,0-1 0 0 0,-1 1 0 0 0,1-1 0 0 0,0 1 1 0 0,0 0-1 0 0,0-1 0 0 0,0 1 0 0 0,-1 0 0 0 0,1 0 1 0 0,0 0-1 0 0,0 0 0 0 0,1 0 0 0 0,-1 0 0 0 0,0 0 1 0 0,0 0-1 0 0,0 0 0 0 0,1 0 0 0 0,-1 0 0 0 0,0 1 1 0 0,1-1-1 0 0,-1 0 0 0 0,1 1 0 0 0,0-1 0 0 0,-1 0 1 0 0,1 0-1 0 0,0 1 0 0 0,0-1 0 0 0,0 1 0 0 0,0-1 1 0 0,0 0-1 0 0,0 3 0 0 0,12 54-1348 0 0,-3-17 1069 0 0,-5-2 95 0 0,-3-31 221 0 0,0-1 0 0 0,0 1 0 0 0,0 0 0 0 0,-1-1 0 0 0,-1 1 0 0 0,1 0 0 0 0,-1-1 0 0 0,0 1 0 0 0,-3 8 0 0 0,3-15 75 0 0,1 1 0 0 0,-1 0 0 0 0,1 0 0 0 0,-1 0-1 0 0,1 0 1 0 0,0 0 0 0 0,0 0 0 0 0,0 0 0 0 0,0 0-1 0 0,0 0 1 0 0,0 1 0 0 0,1-1 0 0 0,-1 0 0 0 0,0-1-1 0 0,1 1 1 0 0,0 0 0 0 0,0 0 0 0 0,-1 0 0 0 0,1 0-1 0 0,0 0 1 0 0,0-1 0 0 0,0 1 0 0 0,1 0 0 0 0,-1-1 0 0 0,2 2-1 0 0,-1-1-50 0 0,1 0 0 0 0,0-1-1 0 0,-1 1 1 0 0,1-1-1 0 0,0 1 1 0 0,0-1 0 0 0,0 0-1 0 0,0-1 1 0 0,0 1-1 0 0,0 0 1 0 0,0-1-1 0 0,0 0 1 0 0,0 1 0 0 0,0-1-1 0 0,6-1 1 0 0,46-11-4100 0 0,-36 6 45 0 0,-13 5 241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13 3104 0 0,'0'0'5088'0'0,"-112"-8"-5152"0"0,107 8-116 0 0,-6-4-588 0 0,6 4-636 0 0,0 0-356 0 0,-1 0-640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1 110 168 0 0,'53'-91'2307'0'0,"-42"72"-1557"0"0,-8 27 4968 0 0,10 27-4298 0 0,-15-16-1317 0 0,0 1 1 0 0,-1-1 0 0 0,0 0-1 0 0,-11 31 1 0 0,1-5 390 0 0,13-43-458 0 0,-1-1 1 0 0,0 1-1 0 0,1-1 0 0 0,-1 1 0 0 0,1-1 1 0 0,-1 1-1 0 0,1-1 0 0 0,0 1 1 0 0,0-1-1 0 0,0 1 0 0 0,0 0 0 0 0,0-1 1 0 0,0 1-1 0 0,0-1 0 0 0,0 1 0 0 0,1 0 1 0 0,-1-1-1 0 0,1 1 0 0 0,-1-1 1 0 0,1 1-1 0 0,-1-1 0 0 0,1 0 0 0 0,0 1 1 0 0,0-1-1 0 0,0 0 0 0 0,0 1 1 0 0,0-1-1 0 0,0 0 0 0 0,1 2 0 0 0,3-2 19 0 0,-1 1 0 0 0,1-1 0 0 0,0 0 0 0 0,-1 0 0 0 0,1-1 0 0 0,0 0 0 0 0,-1 1 0 0 0,10-2 0 0 0,-5 1-282 0 0,8 0 63 0 0,47-3-2156 0 0,-23-11-3350 0 0,-35 10 2945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0 568 0 0,'0'0'8273'0'0,"1"11"-8186"0"0,0-4-102 0 0,1 0 73 0 0,-1 1 0 0 0,0-1 0 0 0,-1 0 0 0 0,1 0-1 0 0,-1 0 1 0 0,-1 0 0 0 0,0 0 0 0 0,0 1 0 0 0,-3 10 0 0 0,1-11 307 0 0,-1 1 0 0 0,1 0 0 0 0,1-1 0 0 0,-1 1 0 0 0,2 0 0 0 0,-1 0 0 0 0,1 0 0 0 0,-1 15 0 0 0,2-23-78 0 0,59 5 763 0 0,-44-5-1936 0 0,0-1-1 0 0,-1 0 1 0 0,19-5-1 0 0,16-12-8944 0 0,-43 14 9095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3324 0 0,'0'0'8841'0'0,"0"15"-8402"0"0,0 138 21 0 0,0-151-608 0 0,0-1 0 0 0,0 0 0 0 0,0 1 0 0 0,0-1 0 0 0,0 0 1 0 0,0 0-1 0 0,1 1 0 0 0,-1-1 0 0 0,0 0 0 0 0,1 0 0 0 0,-1 1 0 0 0,1-1 0 0 0,-1 0 0 0 0,1 0 0 0 0,-1 0 0 0 0,1 0 0 0 0,0 1 0 0 0,0-1 0 0 0,-1 0 0 0 0,1 0 0 0 0,0 0 0 0 0,0-1 0 0 0,0 1 0 0 0,0 0 0 0 0,0 0 0 0 0,2 0 0 0 0,33 4-7241 0 0,-29-5 6128 0 0,4 0 843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11 372 0 0,'0'0'8011'0'0,"-14"-2"-7761"0"0,-45-6 17 0 0,58 8-235 0 0,-1 0 1 0 0,0-1-1 0 0,0 1 0 0 0,1 0 0 0 0,-1 0 1 0 0,0 0-1 0 0,0 0 0 0 0,0 1 1 0 0,1-1-1 0 0,-1 0 0 0 0,0 1 1 0 0,1-1-1 0 0,-1 1 0 0 0,0 0 0 0 0,1-1 1 0 0,-1 1-1 0 0,0 0 0 0 0,1 0 1 0 0,0 0-1 0 0,-1 0 0 0 0,1 0 1 0 0,-1 1-1 0 0,1-1 0 0 0,0 0 0 0 0,0 0 1 0 0,0 1-1 0 0,0-1 0 0 0,0 1 1 0 0,0-1-1 0 0,0 1 0 0 0,0 0 1 0 0,1-1-1 0 0,-1 1 0 0 0,0 0 0 0 0,1-1 1 0 0,0 1-1 0 0,-1 3 0 0 0,1-3-6 0 0,-1 1 0 0 0,1 0-1 0 0,0 0 1 0 0,0 0 0 0 0,1 0-1 0 0,-1-1 1 0 0,1 1 0 0 0,-1 0-1 0 0,1 0 1 0 0,0-1 0 0 0,0 1 0 0 0,0 0-1 0 0,0-1 1 0 0,1 1 0 0 0,-1-1-1 0 0,1 1 1 0 0,-1-1 0 0 0,4 4-1 0 0,33 26 57 0 0,34 24 85 0 0,-65-52-149 0 0,-1 0 0 0 0,0 1 0 0 0,0-1 0 0 0,0 1-1 0 0,9 10 1 0 0,-14-14-28 0 0,-1 0-1 0 0,1 0 1 0 0,-1 0-1 0 0,1 0 1 0 0,0 0-1 0 0,-1 0 0 0 0,0 1 1 0 0,1-1-1 0 0,-1 0 1 0 0,0 0-1 0 0,1 0 1 0 0,-1 0-1 0 0,0 1 1 0 0,0-1-1 0 0,0 0 0 0 0,0 0 1 0 0,0 1-1 0 0,0-1 1 0 0,-1 0-1 0 0,1 0 1 0 0,0 0-1 0 0,-1 0 0 0 0,1 1 1 0 0,-1-1-1 0 0,1 0 1 0 0,-1 0-1 0 0,1 0 1 0 0,-1 0-1 0 0,0 0 1 0 0,1 0-1 0 0,-1 0 0 0 0,0 0 1 0 0,0 0-1 0 0,0-1 1 0 0,0 1-1 0 0,0 0 1 0 0,0 0-1 0 0,0-1 1 0 0,0 1-1 0 0,0-1 0 0 0,0 1 1 0 0,-2 0-1 0 0,-4 3-129 0 0,-1 0 0 0 0,0 0-1 0 0,0 0 1 0 0,0-1 0 0 0,0-1-1 0 0,0 1 1 0 0,-14 1 0 0 0,-11-7-5592 0 0,27-6 2304 0 0,6 1 3194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3608 0 0,'0'0'4779'0'0,"-9"6"-4277"0"0,-27 20-163 0 0,36-25-324 0 0,-1 0 1 0 0,0 0-1 0 0,0 0 0 0 0,0 0 0 0 0,0 0 1 0 0,1 1-1 0 0,-1-1 0 0 0,0 0 0 0 0,1 0 1 0 0,-1 1-1 0 0,1-1 0 0 0,0 0 1 0 0,-1 0-1 0 0,1 1 0 0 0,0-1 0 0 0,0 1 1 0 0,0-1-1 0 0,0 0 0 0 0,0 1 0 0 0,0-1 1 0 0,0 0-1 0 0,0 1 0 0 0,1-1 1 0 0,-1 0-1 0 0,0 1 0 0 0,1-1 0 0 0,-1 0 1 0 0,1 0-1 0 0,0 1 0 0 0,-1-1 0 0 0,1 0 1 0 0,0 0-1 0 0,0 0 0 0 0,-1 0 1 0 0,1 0-1 0 0,0 0 0 0 0,0 0 0 0 0,0 0 1 0 0,0 0-1 0 0,0-1 0 0 0,1 1 1 0 0,1 1-1 0 0,2 3 84 0 0,37 36 306 0 0,-35-37-351 0 0,-1 1 0 0 0,0 1 1 0 0,0-1-1 0 0,-1 1 0 0 0,0 0 0 0 0,0 0 0 0 0,8 12 1 0 0,-12-16-72 0 0,0 1 1 0 0,0-1-1 0 0,0 0 1 0 0,0 0-1 0 0,0 1 1 0 0,-1-1-1 0 0,1 1 1 0 0,0-1-1 0 0,-1 1 1 0 0,0-1 0 0 0,0 1-1 0 0,0-1 1 0 0,0 1-1 0 0,0-1 1 0 0,0 0-1 0 0,-1 1 1 0 0,1-1-1 0 0,-1 1 1 0 0,1-1-1 0 0,-1 1 1 0 0,0-1-1 0 0,0 0 1 0 0,-2 4-1 0 0,1-3-152 0 0,0-1 0 0 0,-1 0 0 0 0,1 0 0 0 0,0 0 0 0 0,-1-1 0 0 0,1 1 0 0 0,-1 0-1 0 0,0-1 1 0 0,1 0 0 0 0,-1 1 0 0 0,0-1 0 0 0,0 0 0 0 0,0 0 0 0 0,0-1-1 0 0,0 1 1 0 0,0-1 0 0 0,0 1 0 0 0,0-1 0 0 0,-5 0 0 0 0,8-1 2 0 0,-1 1 1 0 0,1 0-1 0 0,0 0 0 0 0,-1 0 1 0 0,1 0-1 0 0,0 0 1 0 0,-1-1-1 0 0,1 1 0 0 0,0 0 1 0 0,-1 0-1 0 0,1-1 1 0 0,0 1-1 0 0,0 0 1 0 0,-1-1-1 0 0,1 1 0 0 0,0 0 1 0 0,0 0-1 0 0,0-1 1 0 0,-1 1-1 0 0,1 0 0 0 0,0-1 1 0 0,0 1-1 0 0,0-1 1 0 0,0 1-1 0 0,0 0 1 0 0,0-1-1 0 0,0 1 0 0 0,0 0 1 0 0,0-1-1 0 0,0 1 1 0 0,0-1-1 0 0,0 1 0 0 0,0 0 1 0 0,0-1-1 0 0,0 1 1 0 0,0 0-1 0 0,0-1 1 0 0,1 0-1 0 0,-1-3-155 0 0,0-1 97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0 1528 0 0,'0'0'7244'0'0,"-13"1"-6887"0"0,10 0-364 0 0,-18 1 281 0 0,0 1 0 0 0,-36 11 0 0 0,52-13-170 0 0,0 0 0 0 0,0 1 0 0 0,0 0 0 0 0,0 0 0 0 0,0 0 0 0 0,1 1 0 0 0,-1-1 1 0 0,1 1-1 0 0,-1 0 0 0 0,1 1 0 0 0,0-1 0 0 0,0 1 0 0 0,0-1 0 0 0,1 1 0 0 0,-1 0 0 0 0,1 1 0 0 0,0-1 0 0 0,0 1 1 0 0,-3 6-1 0 0,5-7-82 0 0,-1 1 0 0 0,1 0 1 0 0,0-1-1 0 0,0 1 0 0 0,0 0 1 0 0,1-1-1 0 0,0 1 0 0 0,0 0 0 0 0,0-1 1 0 0,0 1-1 0 0,1 0 0 0 0,0 0 1 0 0,0-1-1 0 0,0 1 0 0 0,0-1 1 0 0,1 1-1 0 0,0-1 0 0 0,0 1 1 0 0,0-1-1 0 0,0 0 0 0 0,1 0 0 0 0,-1 0 1 0 0,1 0-1 0 0,6 6 0 0 0,-2-5-425 0 0,0 0 0 0 0,0 0 0 0 0,0 0 0 0 0,1-1 0 0 0,-1 0 0 0 0,1 0 0 0 0,0-1 0 0 0,0 0-1 0 0,0-1 1 0 0,1 1 0 0 0,-1-2 0 0 0,1 1 0 0 0,8 0 0 0 0,47 1-6050 0 0,-43-3 5982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5 2068 0 0,'0'0'6328'0'0,"-101"-4"-6264"0"0,80 4 80 0 0,10 0-100 0 0,-10 0-44 0 0,5 0-312 0 0,6 0-1364 0 0,-6 0-1436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5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2812 0 0,'0'0'6722'0'0,"-22"17"-5384"0"0,-144 151-1684 0 0,163-165-415 0 0,-11 11 273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2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72 980 0 0,'0'0'12053'0'0,"4"3"-11570"0"0,-3-2-484 0 0,1 0 1 0 0,-1 0-1 0 0,1 0 1 0 0,-1 0-1 0 0,1 0 1 0 0,-1 0-1 0 0,1-1 1 0 0,-1 1-1 0 0,1 0 1 0 0,0-1-1 0 0,0 1 1 0 0,-1-1-1 0 0,1 0 1 0 0,0 1-1 0 0,0-1 1 0 0,0 0-1 0 0,-1 0 1 0 0,1 0-1 0 0,0-1 0 0 0,0 1 1 0 0,-1 0-1 0 0,1-1 1 0 0,0 1-1 0 0,0-1 1 0 0,-1 1-1 0 0,1-1 1 0 0,-1 0-1 0 0,1 0 1 0 0,0 1-1 0 0,-1-1 1 0 0,1-1-1 0 0,-1 1 1 0 0,0 0-1 0 0,1 0 1 0 0,-1 0-1 0 0,0-1 1 0 0,0 1-1 0 0,0 0 1 0 0,0-1-1 0 0,0 1 1 0 0,0-1-1 0 0,0 0 1 0 0,0 1-1 0 0,-1-1 0 0 0,1 0 1 0 0,-1 1-1 0 0,1-1 1 0 0,-1 0-1 0 0,1-2 1 0 0,-1 3-21 0 0,1-1 0 0 0,-1 1-1 0 0,0 0 1 0 0,1 0 0 0 0,-1-1 0 0 0,0 1 0 0 0,0 0 0 0 0,0-1-1 0 0,0 1 1 0 0,0 0 0 0 0,0 0 0 0 0,0-1 0 0 0,0 1 0 0 0,-1 0 0 0 0,1-1-1 0 0,-1 1 1 0 0,1 0 0 0 0,0 0 0 0 0,-1 0 0 0 0,0-1 0 0 0,1 1-1 0 0,-1 0 1 0 0,0 0 0 0 0,0 0 0 0 0,1 0 0 0 0,-1 0 0 0 0,0 0-1 0 0,-2-1 1 0 0,0 0-20 0 0,0 1-1 0 0,0-1 0 0 0,0 1 1 0 0,0 0-1 0 0,-1 0 0 0 0,1 0 0 0 0,0 0 1 0 0,-1 1-1 0 0,1-1 0 0 0,0 1 1 0 0,-5 0-1 0 0,1 0-80 0 0,0 0 0 0 0,0 1 1 0 0,0-1-1 0 0,0 2 0 0 0,0-1 0 0 0,0 1 0 0 0,0 0 1 0 0,0 0-1 0 0,1 1 0 0 0,-1-1 0 0 0,-7 6 0 0 0,11-5 115 0 0,0-1-1 0 0,1 1 0 0 0,-1 1 0 0 0,0-1 0 0 0,1 0 1 0 0,0 0-1 0 0,0 1 0 0 0,0 0 0 0 0,0-1 1 0 0,1 1-1 0 0,-1 0 0 0 0,1 0 0 0 0,0 0 0 0 0,0 0 1 0 0,0 0-1 0 0,1 0 0 0 0,-1 0 0 0 0,1 0 0 0 0,0 0 1 0 0,0 0-1 0 0,0 0 0 0 0,1 0 0 0 0,0 0 1 0 0,-1 0-1 0 0,1 0 0 0 0,1 0 0 0 0,2 7 0 0 0,5 9 43 0 0,1 0-1 0 0,1 0 0 0 0,0-2 0 0 0,15 20 0 0 0,0-1 303 0 0,-24-34-298 0 0,0 0 1 0 0,0 1-1 0 0,0-1 0 0 0,0 1 1 0 0,-1 0-1 0 0,1 0 1 0 0,-1-1-1 0 0,0 1 0 0 0,0 0 1 0 0,0 0-1 0 0,-1 0 1 0 0,1 0-1 0 0,-1 0 1 0 0,0 0-1 0 0,0 0 0 0 0,-1 0 1 0 0,0 5-1 0 0,0-7-63 0 0,0 0 1 0 0,0 0-1 0 0,-1 1 0 0 0,1-1 0 0 0,-1 0 0 0 0,1 0 0 0 0,-1 0 0 0 0,0-1 0 0 0,0 1 0 0 0,0 0 1 0 0,0-1-1 0 0,0 1 0 0 0,0-1 0 0 0,0 1 0 0 0,0-1 0 0 0,0 0 0 0 0,-1 0 0 0 0,1 0 0 0 0,-1 0 0 0 0,1-1 1 0 0,-1 1-1 0 0,1-1 0 0 0,-1 1 0 0 0,1-1 0 0 0,-1 0 0 0 0,1 0 0 0 0,-4 0 0 0 0,-9 1-128 0 0,1-1 0 0 0,-1-1-1 0 0,-18-3 1 0 0,28 4-308 0 0,1-1 0 0 0,-1 0 0 0 0,1-1 0 0 0,0 1 0 0 0,-1-1 1 0 0,1 0-1 0 0,0 0 0 0 0,0 0 0 0 0,0 0 0 0 0,0-1 0 0 0,1 0 0 0 0,-1 1 0 0 0,1-1 0 0 0,-6-6 0 0 0,5 2-2320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 1468 0 0,'0'0'8407'0'0,"-54"-4"-5594"0"0,41 4-2720 0 0,0 1 1 0 0,0 0-1 0 0,1 1 0 0 0,-1 1 1 0 0,1 0-1 0 0,-17 6 1 0 0,24-7-111 0 0,0-1 0 0 0,1 2 0 0 0,-1-1 0 0 0,1 0 0 0 0,-1 1 0 0 0,1 0 0 0 0,0 0 0 0 0,0 0 0 0 0,0 1 0 0 0,0-1 0 0 0,1 1 0 0 0,-1 0-1 0 0,1 0 1 0 0,0 0 0 0 0,0 0 0 0 0,1 0 0 0 0,-1 1 0 0 0,-2 7 0 0 0,4-9-5 0 0,0-1 0 0 0,0 1-1 0 0,1 0 1 0 0,-1 0 0 0 0,1-1 0 0 0,0 1-1 0 0,0 0 1 0 0,0 0 0 0 0,0 0-1 0 0,0 0 1 0 0,1-1 0 0 0,-1 1-1 0 0,1 0 1 0 0,0 0 0 0 0,-1-1 0 0 0,1 1-1 0 0,1 0 1 0 0,-1-1 0 0 0,0 1-1 0 0,1-1 1 0 0,1 3 0 0 0,0-1-2 0 0,1 0 0 0 0,0 0 0 0 0,0-1 1 0 0,1 1-1 0 0,-1-1 0 0 0,1 0 0 0 0,-1 0 0 0 0,1-1 1 0 0,0 1-1 0 0,7 1 0 0 0,6 2-520 0 0,-1-1-1 0 0,1-1 0 0 0,0-1 1 0 0,0 0-1 0 0,31 0 1 0 0,14-3-6690 0 0,-47 0 5470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11 284 0 0,'0'0'7546'0'0,"-8"-2"-7125"0"0,3 0-369 0 0,-1 0 1 0 0,0 1-1 0 0,0 0 0 0 0,0 0 1 0 0,0 0-1 0 0,-1 1 1 0 0,1-1-1 0 0,0 2 1 0 0,0-1-1 0 0,0 1 0 0 0,0 0 1 0 0,0 0-1 0 0,0 0 1 0 0,0 1-1 0 0,0 0 1 0 0,-7 3-1 0 0,9-3-20 0 0,0 0 1 0 0,-1 1-1 0 0,1-1 0 0 0,0 0 0 0 0,0 1 1 0 0,1 0-1 0 0,-1 0 0 0 0,1 0 1 0 0,-1 1-1 0 0,1-1 0 0 0,0 1 0 0 0,0 0 1 0 0,0 0-1 0 0,1 0 0 0 0,-1 0 1 0 0,1 0-1 0 0,0 0 0 0 0,0 1 0 0 0,1-1 1 0 0,-1 1-1 0 0,1-1 0 0 0,0 1 1 0 0,0 0-1 0 0,1-1 0 0 0,-1 1 0 0 0,1 0 1 0 0,0 7-1 0 0,1-9-45 0 0,-1 0 0 0 0,1 1 1 0 0,-1-1-1 0 0,1 0 0 0 0,0 0 0 0 0,0 0 0 0 0,0 0 0 0 0,1 0 1 0 0,-1 0-1 0 0,1 0 0 0 0,-1 0 0 0 0,1 0 0 0 0,0-1 0 0 0,0 1 1 0 0,0-1-1 0 0,1 1 0 0 0,-1-1 0 0 0,1 0 0 0 0,-1 0 1 0 0,1 0-1 0 0,0 0 0 0 0,-1 0 0 0 0,1-1 0 0 0,0 1 0 0 0,0-1 1 0 0,0 0-1 0 0,0 0 0 0 0,1 0 0 0 0,-1 0 0 0 0,6 0 0 0 0,11 3-1594 0 0,1-2 0 0 0,-1 0 0 0 0,35-1-1 0 0,-39-1-755 0 0,1 0 1508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17 688 0 0,'0'0'5200'0'0,"-101"-13"-5204"0"0,90 9-608 0 0,6 4-416 0 0,0 0-432 0 0,-1 0-552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2800 0 0,'5'52'310'0'0,"-2"-75"4154"0"0,5-43-3727 0 0,-8 58-708 0 0,0 0 0 0 0,1 0 1 0 0,0 0-1 0 0,0 0 0 0 0,3-8 0 0 0,-4 15-19 0 0,1 1 0 0 0,-1-1 0 0 0,0 0 0 0 0,0 0 0 0 0,0 1 0 0 0,1-1 0 0 0,-1 0-1 0 0,0 0 1 0 0,1 1 0 0 0,-1-1 0 0 0,1 0 0 0 0,-1 1 0 0 0,1-1 0 0 0,-1 0 0 0 0,1 1 0 0 0,-1-1 0 0 0,1 1 0 0 0,0-1 0 0 0,-1 1 0 0 0,1-1 0 0 0,0 1 0 0 0,-1 0 0 0 0,1-1 0 0 0,0 1 0 0 0,0 0 0 0 0,-1-1 0 0 0,1 1 0 0 0,0 0 0 0 0,0 0 0 0 0,-1 0 0 0 0,1 0 0 0 0,0 0-1 0 0,0 0 1 0 0,0 0 0 0 0,-1 0 0 0 0,1 0 0 0 0,0 0 0 0 0,0 0 0 0 0,0 0 0 0 0,-1 0 0 0 0,1 1 0 0 0,0-1 0 0 0,0 0 0 0 0,-1 1 0 0 0,1-1 0 0 0,0 1 0 0 0,-1-1 0 0 0,1 0 0 0 0,0 1 0 0 0,-1 0 0 0 0,1-1 0 0 0,-1 1 0 0 0,1-1 0 0 0,-1 1 0 0 0,1 0 0 0 0,-1-1-1 0 0,1 1 1 0 0,-1 0 0 0 0,1 1 0 0 0,5 4-18 0 0,9 12 117 0 0,1-1 0 0 0,0-1-1 0 0,2-1 1 0 0,0 0 0 0 0,0-1-1 0 0,1-1 1 0 0,24 12 0 0 0,-42-24-117 0 0,0-1 0 0 0,1 1 1 0 0,-1-1-1 0 0,0 0 0 0 0,0 1 1 0 0,1-1-1 0 0,-1 0 1 0 0,0 0-1 0 0,0 0 0 0 0,1 0 1 0 0,-1 0-1 0 0,0 0 0 0 0,1 0 1 0 0,-1-1-1 0 0,0 1 0 0 0,0 0 1 0 0,0-1-1 0 0,1 1 1 0 0,-1-1-1 0 0,0 1 0 0 0,0-1 1 0 0,0 0-1 0 0,0 1 0 0 0,0-1 1 0 0,0 0-1 0 0,0 0 0 0 0,0 0 1 0 0,0 1-1 0 0,0-1 1 0 0,0 0-1 0 0,-1 0 0 0 0,1 0 1 0 0,0-1-1 0 0,-1 1 0 0 0,1 0 1 0 0,-1 0-1 0 0,1 0 0 0 0,-1 0 1 0 0,1-1-1 0 0,-1 1 1 0 0,1-3-1 0 0,2-8-207 0 0,-1-1 1 0 0,0 0 0 0 0,0-21-1 0 0,1 3-1250 0 0,-1 11 281 0 0,-2 16 573 0 0,1-1 1 0 0,-1 0-1 0 0,1 1 1 0 0,-1-1-1 0 0,1 1 1 0 0,1-1 0 0 0,-1 1-1 0 0,1 0 1 0 0,3-8-1 0 0,0 4 600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1648 0 0,'0'0'3493'0'0,"0"15"-2350"0"0,0 2-1052 0 0,-1 7 299 0 0,1 0 0 0 0,1 1 0 0 0,1-1 0 0 0,2 0 0 0 0,6 25 0 0 0,-9-46-290 0 0,0 1-177 0 0,1 0 0 0 0,-1 0 0 0 0,1 0 0 0 0,0 0 0 0 0,0 0 0 0 0,0 0 0 0 0,5 6 0 0 0,-6-10-77 0 0,0 1 1 0 0,0 0 0 0 0,0-1-1 0 0,0 1 1 0 0,0-1 0 0 0,0 1 0 0 0,1-1-1 0 0,-1 0 1 0 0,0 1 0 0 0,0-1 0 0 0,0 0-1 0 0,0 0 1 0 0,1 0 0 0 0,-1 0-1 0 0,0 0 1 0 0,0 0 0 0 0,0 0 0 0 0,0 0-1 0 0,1-1 1 0 0,-1 1 0 0 0,0 0 0 0 0,0-1-1 0 0,0 1 1 0 0,0-1 0 0 0,0 1-1 0 0,0-1 1 0 0,0 1 0 0 0,0-1 0 0 0,0 0-1 0 0,0 1 1 0 0,0-1 0 0 0,0 0 0 0 0,0 0-1 0 0,0-1 1 0 0,25-16-2408 0 0,-14 6 2289 0 0</inkml:trace>
  <inkml:trace contextRef="#ctx0" brushRef="#br0" timeOffset="1">245 22 1400 0 0,'0'0'6747'0'0,"-20"0"-6509"0"0,-161 0-131 0 0,173 0-274 0 0,-19 0-1523 0 0,18 5-3964 0 0,9 3 4674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3 205 792 0 0,'0'0'6204'0'0,"1"-11"-5829"0"0,1-10-112 0 0,2 0 1 0 0,0 1 0 0 0,1-1 0 0 0,1 1-1 0 0,1 0 1 0 0,17-36 0 0 0,-23 55-243 0 0,-1 0 1 0 0,1 0 0 0 0,0 0 0 0 0,-1 0 0 0 0,1 0 0 0 0,0 1-1 0 0,0-1 1 0 0,-1 0 0 0 0,1 0 0 0 0,0 1 0 0 0,0-1 0 0 0,0 0-1 0 0,0 1 1 0 0,0-1 0 0 0,0 1 0 0 0,0-1 0 0 0,0 1 0 0 0,0 0-1 0 0,0-1 1 0 0,0 1 0 0 0,0 0 0 0 0,0 0 0 0 0,0 0-1 0 0,1 0 1 0 0,-1 0 0 0 0,0 0 0 0 0,0 0 0 0 0,0 0 0 0 0,0 0-1 0 0,0 0 1 0 0,0 1 0 0 0,0-1 0 0 0,0 0 0 0 0,0 1 0 0 0,0-1-1 0 0,0 1 1 0 0,0-1 0 0 0,0 1 0 0 0,0-1 0 0 0,0 1 0 0 0,0 0-1 0 0,0 0 1 0 0,-1-1 0 0 0,1 1 0 0 0,0 0 0 0 0,0 0-1 0 0,-1 0 1 0 0,1 0 0 0 0,-1 0 0 0 0,1 0 0 0 0,-1 0 0 0 0,1 0-1 0 0,-1 0 1 0 0,1 0 0 0 0,-1 0 0 0 0,0 0 0 0 0,0 0 0 0 0,0 0-1 0 0,1 0 1 0 0,-1 0 0 0 0,0 0 0 0 0,0 1 0 0 0,0-1-1 0 0,-1 1 1 0 0,1 1-63 0 0,1 1-1 0 0,-1-1 0 0 0,0 1 1 0 0,-1-1-1 0 0,1 0 0 0 0,-1 0 1 0 0,1 1-1 0 0,-1-1 0 0 0,0 0 1 0 0,0 0-1 0 0,0 0 0 0 0,-1 1 1 0 0,1-1-1 0 0,-1-1 0 0 0,0 1 1 0 0,0 0-1 0 0,0 0 0 0 0,0-1 1 0 0,0 1-1 0 0,0-1 1 0 0,-1 1-1 0 0,1-1 0 0 0,-1 0 1 0 0,0 0-1 0 0,0 0 0 0 0,1-1 1 0 0,-1 1-1 0 0,0-1 0 0 0,0 1 1 0 0,-1-1-1 0 0,1 0 0 0 0,0 0 1 0 0,0 0-1 0 0,-1-1 0 0 0,1 1 1 0 0,-4-1-1 0 0,-20 2-88 0 0,25-1 577 0 0,5 0-9 0 0,13 7-255 0 0,-4-2-79 0 0,0 1-1 0 0,0 0 1 0 0,-1 1 0 0 0,0 0 0 0 0,0 1-1 0 0,-1 0 1 0 0,0 0 0 0 0,16 21 0 0 0,-25-26-50 0 0,-1-3-195 0 0,15-40-875 0 0,-10 18 928 0 0,0 0 0 0 0,11-25 0 0 0,-15 42 62 0 0,1-1 0 0 0,0 0-1 0 0,0 0 1 0 0,1 1 0 0 0,-1 0-1 0 0,1-1 1 0 0,0 1-1 0 0,0 0 1 0 0,1 0 0 0 0,-1 0-1 0 0,1 1 1 0 0,0 0-1 0 0,0-1 1 0 0,0 1 0 0 0,7-3-1 0 0,-9 5 52 0 0,0 1-1 0 0,0 1 0 0 0,0-1 0 0 0,0 0 1 0 0,0 0-1 0 0,0 1 0 0 0,0 0 1 0 0,0-1-1 0 0,0 1 0 0 0,0 0 0 0 0,0 0 1 0 0,0 0-1 0 0,-1 0 0 0 0,1 0 1 0 0,0 0-1 0 0,-1 0 0 0 0,1 1 0 0 0,-1-1 1 0 0,1 1-1 0 0,-1-1 0 0 0,1 1 0 0 0,-1-1 1 0 0,0 1-1 0 0,0 0 0 0 0,0 0 1 0 0,0-1-1 0 0,1 4 0 0 0,3 2 39 0 0,-1 1 1 0 0,0 0-1 0 0,0 1 0 0 0,5 16 0 0 0,3 11 325 0 0,-9-30-297 0 0,0 0 0 0 0,-1 1 0 0 0,0-1 1 0 0,0 1-1 0 0,-1-1 0 0 0,0 1 0 0 0,1 8 0 0 0,-2-14-172 0 0,-10-1-791 0 0,1-1 742 0 0,0 0-1 0 0,-1 0 1 0 0,1-1-1 0 0,0 0 0 0 0,0-1 1 0 0,0 0-1 0 0,1 0 0 0 0,-1-1 1 0 0,1 0-1 0 0,-1-1 1 0 0,1 0-1 0 0,1 0 0 0 0,-9-7 1 0 0,16 12-93 0 0,-1-1 0 0 0,1 0 0 0 0,-1 1 0 0 0,1-1 0 0 0,-1 0 0 0 0,1 0 0 0 0,-1 1 0 0 0,1-1 0 0 0,0 0 1 0 0,-1 0-1 0 0,1 0 0 0 0,0 1 0 0 0,0-1 0 0 0,0 0 0 0 0,-1 0 0 0 0,1 0 0 0 0,0 0 0 0 0,0 0 0 0 0,0 1 0 0 0,0-1 0 0 0,1 0 1 0 0,-1 0-1 0 0,0 0 0 0 0,0 0 0 0 0,0 0 0 0 0,1 1 0 0 0,-1-1 0 0 0,0 0 0 0 0,1 0 0 0 0,-1 0 0 0 0,1 1 0 0 0,-1-1 0 0 0,1 0 1 0 0,-1 1-1 0 0,1-1 0 0 0,0 0 0 0 0,9-4-37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1544 0 0,'0'0'8487'0'0,"0"16"-8121"0"0,1 1-262 0 0,0 11 295 0 0,-1 1 0 0 0,-6 38 0 0 0,0 22 2287 0 0,11-87-2738 0 0,1 0-1 0 0,0-1 0 0 0,-1 0 0 0 0,1 0 1 0 0,0 0-1 0 0,0-1 0 0 0,0 0 0 0 0,5 0 1 0 0,7-1-1067 0 0,-1-1 1 0 0,0 0-1 0 0,-1-2 0 0 0,18-4 1 0 0,41-8-6683 0 0,-54 15 7345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17 1132 0 0,'0'0'4811'0'0,"-10"-2"-4502"0"0,-1-1-276 0 0,1 0 243 0 0,0 1-1 0 0,0 0 1 0 0,0 0 0 0 0,0 1 0 0 0,0 0-1 0 0,0 0 1 0 0,0 1 0 0 0,0 1 0 0 0,-15 2 0 0 0,23-2-201 0 0,0 0 0 0 0,0 0 0 0 0,0 1 1 0 0,0-1-1 0 0,0 0 0 0 0,0 1 0 0 0,0 0 1 0 0,1-1-1 0 0,-1 1 0 0 0,1 0 1 0 0,-1 0-1 0 0,1 0 0 0 0,0 0 0 0 0,0 0 1 0 0,0 0-1 0 0,0 0 0 0 0,0 0 0 0 0,0 1 1 0 0,0-1-1 0 0,1 0 0 0 0,-1 4 0 0 0,-2 57-35 0 0,3-46 140 0 0,0-14-194 0 0,1 0-1 0 0,-1 1 0 0 0,1-1 1 0 0,-1 0-1 0 0,1 0 1 0 0,0-1-1 0 0,0 1 1 0 0,0 0-1 0 0,1 0 0 0 0,-1 0 1 0 0,0-1-1 0 0,1 1 1 0 0,0-1-1 0 0,0 1 1 0 0,0-1-1 0 0,0 1 0 0 0,0-1 1 0 0,0 0-1 0 0,1 0 1 0 0,-1 0-1 0 0,1-1 1 0 0,3 3-1 0 0,0-1-589 0 0,0 0 0 0 0,0 0-1 0 0,0-1 1 0 0,0 0 0 0 0,0 0 0 0 0,0-1-1 0 0,1 1 1 0 0,-1-1 0 0 0,12 0 0 0 0,21-1-3763 0 0,-24 0 4194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13 1416 0 0,'0'0'5284'0'0,"-117"0"-5284"0"0,101 0-104 0 0,-5-4-260 0 0,5 0-836 0 0,0 4-1172 0 0,5-4-40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1104 0 0,'0'0'8863'0'0,"10"21"-8048"0"0,-15 202-542 0 0,13-200-2589 0 0,5-15-2607 0 0,-8-8 2371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4020 0 0,'0'0'7878'0'0,"-11"2"-7772"0"0,4-2-99 0 0,-41 10 32 0 0,45-9-12 0 0,-1 0 0 0 0,1 0 1 0 0,0 1-1 0 0,0-1 0 0 0,0 1 0 0 0,0 0 1 0 0,0 0-1 0 0,1 0 0 0 0,-1 0 0 0 0,1 0 1 0 0,-1 1-1 0 0,1-1 0 0 0,0 1 0 0 0,0-1 1 0 0,-3 6-1 0 0,4-6-48 0 0,0 0 0 0 0,1-1 0 0 0,-1 1-1 0 0,1 0 1 0 0,-1-1 0 0 0,1 1 0 0 0,0 0 0 0 0,0 0 0 0 0,0-1 0 0 0,0 1 0 0 0,0 0 0 0 0,0 0 0 0 0,0-1 0 0 0,0 1-1 0 0,1 0 1 0 0,-1 0 0 0 0,1-1 0 0 0,-1 1 0 0 0,1 0 0 0 0,0-1 0 0 0,0 1 0 0 0,0-1 0 0 0,0 1 0 0 0,0-1 0 0 0,1 2-1 0 0,41 37-196 0 0,-37-36 236 0 0,-1 0 0 0 0,1 1 1 0 0,-1 0-1 0 0,0-1 1 0 0,-1 2-1 0 0,6 6 1 0 0,-10-11-24 0 0,1-1-1 0 0,-1 1 1 0 0,1 0 0 0 0,-1-1 0 0 0,0 1 0 0 0,1 0 0 0 0,-1-1-1 0 0,0 1 1 0 0,0 0 0 0 0,0 0 0 0 0,0-1 0 0 0,1 1 0 0 0,-1 0-1 0 0,0 0 1 0 0,0 0 0 0 0,0-1 0 0 0,-1 1 0 0 0,1 0 0 0 0,0 0-1 0 0,0-1 1 0 0,0 1 0 0 0,-1 0 0 0 0,1 0 0 0 0,0-1-1 0 0,0 1 1 0 0,-1 0 0 0 0,1-1 0 0 0,-1 1 0 0 0,1 0 0 0 0,-1-1-1 0 0,1 1 1 0 0,-1-1 0 0 0,1 1 0 0 0,-1-1 0 0 0,1 1 0 0 0,-2 0-1 0 0,-1 1 43 0 0,0-1-1 0 0,0 0 0 0 0,-1 0 0 0 0,1 0 1 0 0,-1 0-1 0 0,1 0 0 0 0,0 0 0 0 0,-8-1 0 0 0,-35 0-1208 0 0,12-5-3515 0 0,30 4 1622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1772 0 0,'0'0'6967'0'0,"26"9"-6250"0"0,-13 1-515 0 0,-1 0 0 0 0,-1 1 0 0 0,0 1 0 0 0,17 22 0 0 0,-25-31-192 0 0,-1 1 1 0 0,0-1-1 0 0,1 1 1 0 0,-1 0-1 0 0,0 0 0 0 0,-1 0 1 0 0,1 0-1 0 0,-1 0 1 0 0,1 0-1 0 0,-1 0 1 0 0,-1 0-1 0 0,1 1 1 0 0,0-1-1 0 0,-1 0 0 0 0,0 1 1 0 0,0-1-1 0 0,0 0 1 0 0,-1 1-1 0 0,0-1 1 0 0,1 0-1 0 0,-1 0 1 0 0,-3 8-1 0 0,2-9-52 0 0,0 0 1 0 0,0 0-1 0 0,-1-1 1 0 0,1 1-1 0 0,0 0 1 0 0,-1-1-1 0 0,0 0 1 0 0,1 0-1 0 0,-1 1 1 0 0,0-2-1 0 0,0 1 1 0 0,0 0-1 0 0,0-1 1 0 0,-1 1-1 0 0,1-1 1 0 0,0 0-1 0 0,-5 1 1 0 0,-27 4-1831 0 0,3-4-3815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3920 0 0,'0'0'7033'0'0,"-2"16"-6621"0"0,-21 141 461 0 0,21-115-2525 0 0,2-41 1382 0 0,0 1 1 0 0,1-1 0 0 0,-1 0-1 0 0,0 0 1 0 0,1 1 0 0 0,-1-1-1 0 0,1 0 1 0 0,-1 0 0 0 0,1 0-1 0 0,-1 0 1 0 0,1 0 0 0 0,0 0 0 0 0,-1 0-1 0 0,1 0 1 0 0,0 0 0 0 0,0 0-1 0 0,1 1 1 0 0,9 3-3989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24 464 0 0,'0'0'5452'0'0,"0"-5"-4545"0"0,0-13 596 0 0,2 35 1456 0 0,1 44-1692 0 0,2-1-2886 0 0,6-24-4747 0 0,-6-27 2511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1 268 2660 0 0,'0'0'4306'0'0,"1"-15"-4067"0"0,14-164-122 0 0,-15 177-92 0 0,-1 0-1 0 0,1 0 1 0 0,0 0-1 0 0,0 0 1 0 0,0 0-1 0 0,0 0 1 0 0,1 0 0 0 0,-1 1-1 0 0,0-1 1 0 0,1 0-1 0 0,0 0 1 0 0,-1 0-1 0 0,1 1 1 0 0,0-1 0 0 0,0 0-1 0 0,2-2 1 0 0,-2 4-4 0 0,0 0 0 0 0,0 0 1 0 0,0 0-1 0 0,0 1 0 0 0,1-1 1 0 0,-1 0-1 0 0,0 1 0 0 0,0-1 1 0 0,0 1-1 0 0,0 0 0 0 0,0-1 1 0 0,0 1-1 0 0,0 0 1 0 0,0-1-1 0 0,-1 1 0 0 0,1 0 1 0 0,0 0-1 0 0,0 0 0 0 0,-1 0 1 0 0,1 0-1 0 0,0 0 0 0 0,-1 0 1 0 0,1 0-1 0 0,-1 0 0 0 0,1 0 1 0 0,0 2-1 0 0,84 137 820 0 0,-74-129 165 0 0,-5-17-1048 0 0,-2-29-166 0 0,-3 0-957 0 0,9-64-1 0 0,0 73-2977 0 0,-5 17 1256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10 1420 0 0,'0'0'6410'0'0,"-6"-1"-6127"0"0,-5-2-84 0 0,-1 1-1 0 0,1 0 0 0 0,-19 1 1 0 0,27 1-177 0 0,1-1 1 0 0,-1 1 0 0 0,1 1 0 0 0,-1-1-1 0 0,1 0 1 0 0,-1 1 0 0 0,1-1-1 0 0,-1 1 1 0 0,1 0 0 0 0,-1-1 0 0 0,1 1-1 0 0,-1 0 1 0 0,1 1 0 0 0,0-1-1 0 0,0 0 1 0 0,0 1 0 0 0,0-1 0 0 0,0 1-1 0 0,0 0 1 0 0,0 0 0 0 0,0-1 0 0 0,0 1-1 0 0,1 0 1 0 0,-3 4 0 0 0,-2 10 21 0 0,1 0 0 0 0,1 0 0 0 0,0 0 0 0 0,1 0 0 0 0,1 1 0 0 0,1-1 0 0 0,0 29 0 0 0,2-43-84 0 0,-1 1 0 0 0,1-1 0 0 0,0 1 0 0 0,0-1-1 0 0,0 1 1 0 0,0-1 0 0 0,0 0 0 0 0,0 1 0 0 0,1-1 0 0 0,-1 0-1 0 0,1 0 1 0 0,0 0 0 0 0,-1 0 0 0 0,1 0 0 0 0,0 0 0 0 0,0-1-1 0 0,0 1 1 0 0,0-1 0 0 0,1 1 0 0 0,-1-1 0 0 0,0 0 0 0 0,1 0-1 0 0,-1 0 1 0 0,1 0 0 0 0,2 1 0 0 0,3 1-1055 0 0,1 0 0 0 0,0-1 0 0 0,0 0 0 0 0,0 0 0 0 0,0-1 0 0 0,9 0-1 0 0,-2-1-20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13 1448 0 0,'0'0'5796'0'0,"-101"-8"-7252"0"0,96 3 24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1680 0 0,'93'37'1887'0'0,"-92"-36"-1835"0"0,-1-1 0 0 0,1 0-1 0 0,-1 1 1 0 0,1-1 0 0 0,-1 0 0 0 0,1 0 0 0 0,-1 0 0 0 0,1 0 0 0 0,-1 1 0 0 0,1-1 0 0 0,0 0 0 0 0,-1 0 0 0 0,1 0 0 0 0,-1 0-1 0 0,1 0 1 0 0,-1 0 0 0 0,1 0 0 0 0,-1-1 0 0 0,1 1 0 0 0,-1 0 0 0 0,1 0 0 0 0,0 0 0 0 0,-1 0 0 0 0,1-1 0 0 0,-1 1 0 0 0,0 0-1 0 0,1-1 1 0 0,-1 1 0 0 0,1 0 0 0 0,-1-1 0 0 0,1 1 0 0 0,-1 0 0 0 0,0-1 0 0 0,1 1 0 0 0,-1-1 0 0 0,0 1 0 0 0,1-1 0 0 0,-1 1-1 0 0,0-1 1 0 0,0 1 0 0 0,1-1 0 0 0,-1 1 0 0 0,0-2 0 0 0,0-22 1173 0 0,-1 18-889 0 0,0-24 840 0 0,1 15-809 0 0,-1 0-1 0 0,2-1 0 0 0,3-18 1 0 0,-3 30-305 0 0,0-1 0 0 0,0 0 0 0 0,1 1-1 0 0,-1-1 1 0 0,1 1 0 0 0,0 0 0 0 0,1-1 0 0 0,-1 1 0 0 0,1 0 0 0 0,0 0 0 0 0,0 1 0 0 0,0-1-1 0 0,0 1 1 0 0,6-6 0 0 0,-8 9-60 0 0,0-1 1 0 0,0 0-1 0 0,0 0 0 0 0,0 1 0 0 0,1-1 0 0 0,-1 0 1 0 0,0 1-1 0 0,0-1 0 0 0,0 1 0 0 0,0 0 1 0 0,1-1-1 0 0,-1 1 0 0 0,0 0 0 0 0,0 0 0 0 0,1 0 1 0 0,-1 0-1 0 0,0 0 0 0 0,0 0 0 0 0,1 0 1 0 0,-1 0-1 0 0,0 0 0 0 0,0 1 0 0 0,1-1 0 0 0,-1 0 1 0 0,0 1-1 0 0,0-1 0 0 0,0 1 0 0 0,0 0 1 0 0,1-1-1 0 0,-1 1 0 0 0,0 0 0 0 0,0-1 0 0 0,0 1 1 0 0,-1 0-1 0 0,1 0 0 0 0,0 0 0 0 0,0 0 1 0 0,0 0-1 0 0,-1 0 0 0 0,1 0 0 0 0,0 0 0 0 0,-1 0 1 0 0,1 1-1 0 0,-1-1 0 0 0,1 0 0 0 0,-1 0 0 0 0,0 0 1 0 0,1 3-1 0 0,1 1-150 0 0,0 0-1 0 0,-1 1 1 0 0,1-1-1 0 0,-1 1 1 0 0,0-1-1 0 0,-1 1 1 0 0,1-1 0 0 0,-1 1-1 0 0,-1 10 1 0 0,-1-12 93 0 0,1 0 1 0 0,-1 0 0 0 0,-1 0-1 0 0,1-1 1 0 0,0 1 0 0 0,-1-1-1 0 0,0 1 1 0 0,0-1 0 0 0,0 0-1 0 0,0 0 1 0 0,0 0-1 0 0,0-1 1 0 0,-1 1 0 0 0,-6 3-1 0 0,-5 5 92 0 0,15-11 21 0 0,0 1-1 0 0,0-1 1 0 0,-1 1-1 0 0,1-1 1 0 0,0 1 0 0 0,0-1-1 0 0,0 1 1 0 0,0-1-1 0 0,0 1 1 0 0,0-1 0 0 0,1 1-1 0 0,-1 0 1 0 0,0-1-1 0 0,0 1 1 0 0,0-1-1 0 0,0 1 1 0 0,1-1 0 0 0,-1 0-1 0 0,0 1 1 0 0,0-1-1 0 0,1 1 1 0 0,-1-1 0 0 0,0 1-1 0 0,1-1 1 0 0,-1 0-1 0 0,1 1 1 0 0,-1-1 0 0 0,0 0-1 0 0,1 1 1 0 0,-1-1-1 0 0,1 0 1 0 0,0 1 0 0 0,21 16-68 0 0,-15-11 318 0 0,2 2-284 0 0,-1-1-1 0 0,1 0 0 0 0,0 0 0 0 0,1-1 0 0 0,0 0 0 0 0,14 6 0 0 0,-12-5-243 0 0,6-3-1457 0 0,10-8-6084 0 0,-21 0 6478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1764 0 0,'0'0'6061'0'0,"12"1"-5830"0"0,39 2 18 0 0,-49-3-216 0 0,1 1-1 0 0,-1-1 1 0 0,1 0 0 0 0,0 1 0 0 0,-1 0 0 0 0,0-1 0 0 0,1 1-1 0 0,-1 0 1 0 0,1 0 0 0 0,-1 0 0 0 0,0 1 0 0 0,0-1 0 0 0,0 0-1 0 0,0 1 1 0 0,0 0 0 0 0,0-1 0 0 0,0 1 0 0 0,0 0 0 0 0,0 0 0 0 0,-1 0-1 0 0,1 0 1 0 0,-1 0 0 0 0,0 1 0 0 0,1-1 0 0 0,-1 0 0 0 0,0 1-1 0 0,0-1 1 0 0,-1 0 0 0 0,1 1 0 0 0,0-1 0 0 0,-1 1 0 0 0,0 0 0 0 0,1-1-1 0 0,-1 1 1 0 0,0-1 0 0 0,0 1 0 0 0,0-1 0 0 0,-1 1 0 0 0,1-1-1 0 0,-1 4 1 0 0,-1 3 31 0 0,0 1-1 0 0,-1-1 0 0 0,0 1 0 0 0,0-1 1 0 0,-1 0-1 0 0,0 0 0 0 0,-1-1 0 0 0,-8 13 1 0 0,9-15 85 0 0,0 0 0 0 0,0 0 0 0 0,1 1 0 0 0,0-1 0 0 0,0 1 1 0 0,0 0-1 0 0,1 0 0 0 0,0 0 0 0 0,-2 14 0 0 0,4-20-155 0 0,1 0 0 0 0,0 0 0 0 0,0 0 0 0 0,0 0 0 0 0,0 0 0 0 0,0 0 0 0 0,0-1-1 0 0,0 1 1 0 0,0 0 0 0 0,0-1 0 0 0,0 1 0 0 0,0 0 0 0 0,1-1 0 0 0,-1 0 0 0 0,0 1 0 0 0,0-1-1 0 0,1 0 1 0 0,-1 1 0 0 0,0-1 0 0 0,3 0 0 0 0,29 4-963 0 0,-4-3-253 0 0,-18 0-324 0 0,0-1-1 0 0,0 0 1 0 0,0-1 0 0 0,0 0-1 0 0,16-3 1 0 0,-16-1 1432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35 1312 0 0,'0'0'6356'0'0,"-111"-13"-6328"0"0,100 9-28 0 0,0 4-80 0 0,6-5-180 0 0,0 1-676 0 0,5-4-5483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3508 0 0,'0'0'6664'0'0,"-3"16"-6535"0"0,-3 29-109 0 0,-1 54 0 0 0,7-97-148 0 0,0 0 1 0 0,0 0 0 0 0,1 0-1 0 0,-1 0 1 0 0,0 0 0 0 0,1 0-1 0 0,0 0 1 0 0,-1 0-1 0 0,1 0 1 0 0,0 0 0 0 0,0 0-1 0 0,0-1 1 0 0,0 1 0 0 0,2 2-1 0 0,0-1-530 0 0,0 0 0 0 0,0-1 1 0 0,0 0-1 0 0,0 1 0 0 0,0-1 0 0 0,0 0 0 0 0,1-1 0 0 0,-1 1 0 0 0,1 0 0 0 0,5 1 0 0 0,3 1-467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3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3980 0 0,'0'0'9361'0'0,"-9"1"-9231"0"0,-11-1-211 0 0,7-1-64 0 0,0 1 1 0 0,0 1-1 0 0,0 0 0 0 0,0 0 1 0 0,0 2-1 0 0,0-1 1 0 0,-17 7-1 0 0,23 2-5373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43 207 1396 0 0,'0'0'5029'0'0,"1"-16"-4624"0"0,-1 2-330 0 0,1-6 141 0 0,0 0 0 0 0,1 0 1 0 0,9-38-1 0 0,-8 48-143 0 0,12-28 682 0 0,-15 37-717 0 0,1 0 0 0 0,0 1 0 0 0,-1-1 1 0 0,1 0-1 0 0,0 0 0 0 0,0 1 0 0 0,0-1 1 0 0,-1 0-1 0 0,1 1 0 0 0,0-1 0 0 0,0 1 1 0 0,0-1-1 0 0,0 1 0 0 0,0 0 0 0 0,0-1 1 0 0,0 1-1 0 0,0 0 0 0 0,0 0 0 0 0,0-1 1 0 0,0 1-1 0 0,0 0 0 0 0,0 0 0 0 0,0 0 1 0 0,0 0-1 0 0,0 1 0 0 0,0-1 0 0 0,0 0 1 0 0,0 0-1 0 0,0 1 0 0 0,0-1 0 0 0,0 0 1 0 0,0 1-1 0 0,0-1 0 0 0,0 1 0 0 0,1 0 1 0 0,2 2-81 0 0,-1 0 1 0 0,1 0-1 0 0,-1 0 1 0 0,0 1 0 0 0,0-1-1 0 0,-1 1 1 0 0,1 0-1 0 0,-1 0 1 0 0,1 0-1 0 0,-1 0 1 0 0,0 0 0 0 0,-1 0-1 0 0,1 1 1 0 0,-1-1-1 0 0,1 6 1 0 0,13 70-903 0 0,-15-79 940 0 0,3 19 195 0 0,2 0 1 0 0,0-1-1 0 0,12 31 0 0 0,-17-50-187 0 0,0 0 0 0 0,0 1-1 0 0,0-1 1 0 0,1 0 0 0 0,-1 0-1 0 0,0 0 1 0 0,0 0 0 0 0,0 1-1 0 0,0-1 1 0 0,0 0 0 0 0,0 0 0 0 0,0 0-1 0 0,0 0 1 0 0,0 1 0 0 0,0-1-1 0 0,0 0 1 0 0,0 0 0 0 0,0 0-1 0 0,0 0 1 0 0,0 1 0 0 0,0-1-1 0 0,0 0 1 0 0,0 0 0 0 0,0 0-1 0 0,0 0 1 0 0,0 1 0 0 0,0-1-1 0 0,-1 0 1 0 0,1 0 0 0 0,0 0-1 0 0,0 0 1 0 0,0 0 0 0 0,0 0 0 0 0,0 1-1 0 0,0-1 1 0 0,0 0 0 0 0,-1 0-1 0 0,1 0 1 0 0,0 0 0 0 0,0 0-1 0 0,0 0 1 0 0,0 0 0 0 0,0 0-1 0 0,-1 0 1 0 0,1 1 0 0 0,0-1-1 0 0,0 0 1 0 0,0 0 0 0 0,0 0-1 0 0,-1 0 1 0 0,1 0 0 0 0,0 0 0 0 0,0 0-1 0 0,0 0 1 0 0,0 0 0 0 0,-1 0-1 0 0,-16-5 207 0 0,-13-9-22 0 0,19 7-204 0 0,-1 1-1 0 0,1 0 1 0 0,-1 0 0 0 0,-1 1 0 0 0,-23-6 0 0 0,-7 6-4793 0 0,36 5 658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9 304 0 0,'0'0'8259'0'0,"0"-9"-3704"0"0,-2 25-4548 0 0,0-1 0 0 0,0-1 0 0 0,-2 1 0 0 0,-8 23 0 0 0,2-4-28 0 0,5-11-468 0 0,1 0-1 0 0,0 0 0 0 0,2 0 0 0 0,1 28 1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3828 0 0,'0'0'12544'0'0,"-1"3"-12195"0"0,-2 12-194 0 0,2-12-169 0 0,6-24-16848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80 118 1764 0 0,'0'0'5200'0'0,"-8"-10"-5005"0"0,-37-51 8 0 0,38 53-564 0 0,-9-13 785 0 0,12 4-5304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1 0 804 0 0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1 212 804 0 0,'110'38'1599'0'0,"-110"-38"-1561"0"0,0 0 0 0 0,1 1-1 0 0,-1-1 1 0 0,0 0-1 0 0,1 0 1 0 0,-1 1 0 0 0,0-1-1 0 0,1 0 1 0 0,-1 0-1 0 0,1 0 1 0 0,-1 0 0 0 0,0 0-1 0 0,1 0 1 0 0,-1 0 0 0 0,1 0-1 0 0,-1 0 1 0 0,1 0-1 0 0,-1 0 1 0 0,1 0 0 0 0,-1 0-1 0 0,0 0 1 0 0,1 0-1 0 0,-1 0 1 0 0,1 0 0 0 0,-1 0-1 0 0,0 0 1 0 0,1-1 0 0 0,-1 1-1 0 0,1 0 1 0 0,-1 0-1 0 0,0 0 1 0 0,1-1 0 0 0,-1 1-1 0 0,0 0 1 0 0,1-1-1 0 0,-1 1 1 0 0,0 0 0 0 0,0-1-1 0 0,1 1 1 0 0,-1 0 0 0 0,0-1-1 0 0,0 1 1 0 0,1-1-1 0 0,-1 1 1 0 0,0 0 0 0 0,0-1-1 0 0,0 1 1 0 0,0-1-1 0 0,0 1 1 0 0,0 0 0 0 0,0-1-1 0 0,0 1 1 0 0,0-1-1 0 0,0 1 1 0 0,0-1 0 0 0,0 1-1 0 0,0-1 1 0 0,0 1 0 0 0,0 0-1 0 0,0-1 1 0 0,0 1-1 0 0,-1-1 1 0 0,1 1 0 0 0,0 0-1 0 0,0-1 1 0 0,0 1-1 0 0,-1 0 1 0 0,1-1 0 0 0,-16-28 1195 0 0,15 27-1138 0 0,-31-53 624 0 0,19 34-738 0 0,0 0 1 0 0,-15-39 0 0 0,17 43-540 0 0,10 16 347 0 0,0 0 0 0 0,0 0 0 0 0,0 0-1 0 0,1 0 1 0 0,-1 0 0 0 0,0-1 0 0 0,0 1 0 0 0,1 0-1 0 0,-1 0 1 0 0,1-1 0 0 0,-1 1 0 0 0,1-1 0 0 0,-1 1-1 0 0,1-1 1 0 0,0-1 0 0 0,0-5-2103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229 263 212 0 0,'0'0'6983'0'0,"-3"-4"-6663"0"0,-33-39-27 0 0,-69-81-588 0 0,31 41-4330 0 0,64 75 2765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197 250 3104 0 0,'0'0'4568'0'0,"-12"-17"-4497"0"0,-98-126-120 0 0,81 110-29 0 0,-10-12-4650 0 0,33 33 1841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4 3184 0 0,'0'0'2226'0'0,"-33"-4"1481"0"0,30 4-3717 0 0,2 0-4 0 0,-2 1-38 0 0,0-1 51 0 0,0 1 1 0 0,0 0-1 0 0,0 0 0 0 0,0 0 0 0 0,0 0 1 0 0,0 1-1 0 0,0-1 0 0 0,0 1 0 0 0,1 0 1 0 0,-1-1-1 0 0,1 1 0 0 0,-1 1 0 0 0,1-1 0 0 0,0 0 1 0 0,0 0-1 0 0,-2 4 0 0 0,-35 49 181 0 0,32-43-171 0 0,6-9 19 0 0,0 1 0 0 0,-1 0 0 0 0,1-1 0 0 0,1 1 0 0 0,-1 0-1 0 0,0 0 1 0 0,1 0 0 0 0,0 5 0 0 0,0-8-29 0 0,0 1 0 0 0,-1-1 0 0 0,1 1 1 0 0,0-1-1 0 0,0 0 0 0 0,1 1 0 0 0,-1-1 0 0 0,0 1 0 0 0,0-1 0 0 0,1 0 1 0 0,-1 1-1 0 0,1-1 0 0 0,-1 0 0 0 0,1 1 0 0 0,-1-1 0 0 0,1 0 0 0 0,0 0 1 0 0,0 1-1 0 0,0-1 0 0 0,0 0 0 0 0,0 0 0 0 0,0 0 0 0 0,0 0 1 0 0,2 1-1 0 0,2 0-142 0 0,1-1 1 0 0,-1 0-1 0 0,1 0 1 0 0,-1-1 0 0 0,1 0-1 0 0,0 0 1 0 0,-1 0-1 0 0,1 0 1 0 0,0-1-1 0 0,-1 0 1 0 0,1 0 0 0 0,-1-1-1 0 0,1 1 1 0 0,-1-1-1 0 0,0 0 1 0 0,0-1 0 0 0,0 1-1 0 0,0-1 1 0 0,0 0-1 0 0,0-1 1 0 0,-1 1-1 0 0,1-1 1 0 0,4-4 0 0 0,3 4-3723 0 0,-8 4 2473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42 3180 0 0,'0'0'4689'0'0,"-1"14"-4572"0"0,-2 2-96 0 0,-3 40 84 0 0,6-55-49 0 0,0 0-1 0 0,1 0 1 0 0,-1 1-1 0 0,1-1 1 0 0,-1 0-1 0 0,1 0 1 0 0,0 0-1 0 0,-1 0 1 0 0,1 0 0 0 0,0 0-1 0 0,0 0 1 0 0,0 0-1 0 0,0 0 1 0 0,-1-1-1 0 0,1 1 1 0 0,0 0 0 0 0,1 0-1 0 0,-1-1 1 0 0,0 1-1 0 0,0-1 1 0 0,0 1-1 0 0,0-1 1 0 0,0 1-1 0 0,1-1 1 0 0,-1 0 0 0 0,0 1-1 0 0,0-1 1 0 0,0 0-1 0 0,1 0 1 0 0,-1 0-1 0 0,0 0 1 0 0,0 0-1 0 0,1 0 1 0 0,0-1 0 0 0,1 1-10 0 0,0 0 1 0 0,0 0 0 0 0,0 0-1 0 0,0-1 1 0 0,0 1 0 0 0,0-1 0 0 0,0 0-1 0 0,0 1 1 0 0,0-1 0 0 0,0-1-1 0 0,0 1 1 0 0,-1 0 0 0 0,1-1 0 0 0,2-1-1 0 0,-1-1-65 0 0,-1-1 0 0 0,0 1-1 0 0,0 0 1 0 0,-1-1 0 0 0,1 1-1 0 0,-1-1 1 0 0,0 0 0 0 0,0 0 0 0 0,-1 0-1 0 0,1 0 1 0 0,-1 0 0 0 0,0 0-1 0 0,-1 0 1 0 0,1 0 0 0 0,-1-7-1 0 0,0 9-95 0 0,0 1 0 0 0,0 0 0 0 0,-1-1 0 0 0,1 1 0 0 0,-1 0 0 0 0,0-1 0 0 0,1 1 0 0 0,-1 0 0 0 0,0 0 0 0 0,0 0 0 0 0,0 0 0 0 0,-1 0 0 0 0,1 0 0 0 0,0 0 0 0 0,-1 0 0 0 0,1 0 0 0 0,-1 0 0 0 0,-3-2 0 0 0,3 3-327 0 0,0 0 0 0 0,0-1 0 0 0,-1 1 1 0 0,1 0-1 0 0,-1 0 0 0 0,1 0 0 0 0,-1 1 0 0 0,1-1 1 0 0,-1 1-1 0 0,0-1 0 0 0,1 1 0 0 0,-5 0 0 0 0,2 0-2076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4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2948 0 0,'0'0'9772'0'0,"-18"1"-9707"0"0,1 1-84 0 0,-11 0-140 0 0,0-1 1 0 0,-45-3-1 0 0,68 1-39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1712 0 0,'0'0'6601'0'0,"3"-16"-6433"0"0,-1 4-145 0 0,2 0-24 0 0,-1-1 1 0 0,-1 0-1 0 0,0 0 1 0 0,-1 0 0 0 0,0 0-1 0 0,-1 0 1 0 0,-3-24 0 0 0,3 28 1217 0 0,8 15-742 0 0,21 26-649 0 0,-6-6 300 0 0,57 36 1533 0 0,-76-62-1659 0 0,-4 0-64 0 0,1-1 1 0 0,0 0 0 0 0,-1 0 0 0 0,1 0-1 0 0,0 0 1 0 0,-1 0 0 0 0,1 0 0 0 0,-1 0 0 0 0,0 0-1 0 0,1-1 1 0 0,-1 1 0 0 0,0 0 0 0 0,1 0-1 0 0,-1 0 1 0 0,0 0 0 0 0,0 0 0 0 0,0 0-1 0 0,0-1 1 0 0,0 1 0 0 0,-1-1 0 0 0,1-37-5 0 0,0 29-71 0 0,4-46-1847 0 0,8 19-3212 0 0,-10 35 3799 0 0,-3 23 289 0 0,-16 125 534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72 0 0,'0'0'8619'0'0,"-6"0"-8469"0"0,-2 0-111 0 0,1 0 1 0 0,-1 1 0 0 0,1 0 0 0 0,-1 0 0 0 0,1 1-1 0 0,0 0 1 0 0,0 0 0 0 0,-1 0 0 0 0,1 1-1 0 0,1 0 1 0 0,-10 6 0 0 0,12-6-38 0 0,0 0 0 0 0,1 0 0 0 0,-1 0 0 0 0,1 0 0 0 0,0 1 0 0 0,0-1 1 0 0,0 1-1 0 0,1 0 0 0 0,-1 0 0 0 0,1 0 0 0 0,0 0 0 0 0,0 0 0 0 0,0 0 0 0 0,1 1 0 0 0,-1-1 0 0 0,1 1 1 0 0,0-1-1 0 0,0 1 0 0 0,1-1 0 0 0,-1 1 0 0 0,1 6 0 0 0,0-6-8 0 0,0 0 0 0 0,0 0 0 0 0,1 1-1 0 0,-1-1 1 0 0,1 0 0 0 0,0 0 0 0 0,1-1 0 0 0,-1 1 0 0 0,1 0 0 0 0,0 0 0 0 0,4 6-1 0 0,-4-8-3 0 0,0-1 0 0 0,0 1 0 0 0,1-1 0 0 0,-1 0 0 0 0,1 1 0 0 0,0-1 0 0 0,-1 0-1 0 0,1-1 1 0 0,0 1 0 0 0,0 0 0 0 0,0-1 0 0 0,1 0 0 0 0,-1 1 0 0 0,0-1 0 0 0,0-1-1 0 0,1 1 1 0 0,-1 0 0 0 0,5 0 0 0 0,0 0-27 0 0,1 0 0 0 0,-1-1 0 0 0,1 0 0 0 0,-1 0-1 0 0,10-1 1 0 0,-17 0 12 0 0,1 1 0 0 0,0 0 0 0 0,-1 0 0 0 0,1-1 0 0 0,-1 1 0 0 0,1-1 0 0 0,0 0 0 0 0,-1 1 1 0 0,1-1-1 0 0,-1 0 0 0 0,0 0 0 0 0,1 0 0 0 0,-1 0 0 0 0,0 0 0 0 0,1 0 0 0 0,-1 0 0 0 0,0 0 0 0 0,0 0 0 0 0,0-1 0 0 0,0 1 0 0 0,0-1 0 0 0,0 1 0 0 0,-1 0 0 0 0,1-1 0 0 0,0 1 0 0 0,-1-1 0 0 0,1 0 0 0 0,-1 1 0 0 0,1-1 0 0 0,-1 1 0 0 0,0-1 0 0 0,0 0 0 0 0,0-2 0 0 0,0 3 39 0 0,-1 0 1 0 0,0 1-1 0 0,1-1 0 0 0,-1 0 0 0 0,0 0 1 0 0,0 0-1 0 0,0 0 0 0 0,0 1 0 0 0,0-1 1 0 0,0 0-1 0 0,0 1 0 0 0,0-1 0 0 0,0 1 1 0 0,0-1-1 0 0,0 1 0 0 0,0 0 0 0 0,-1-1 1 0 0,1 1-1 0 0,0 0 0 0 0,-1 0 0 0 0,-19-9 1026 0 0,26 6-914 0 0,0 1 1 0 0,0 0 0 0 0,0 0-1 0 0,0 1 1 0 0,0-1 0 0 0,8 0-1 0 0,39-12-1975 0 0,-31 8-775 0 0,-17 4 752 0 0,-119 33-2034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0 328 0 0,'0'0'7779'0'0,"-1"10"-7797"0"0,1-6 17 0 0,-2 14 55 0 0,0 1 1 0 0,-8 28 0 0 0,9-45 26 0 0,0 0-1 0 0,1 0 1 0 0,-1 0-1 0 0,0 0 1 0 0,1 0-1 0 0,0 0 1 0 0,-1 0-1 0 0,1 0 1 0 0,0 0 0 0 0,0 0-1 0 0,0 0 1 0 0,0 1-1 0 0,1-1 1 0 0,-1 0-1 0 0,0 0 1 0 0,1 0 0 0 0,0 0-1 0 0,-1 0 1 0 0,1 0-1 0 0,0 0 1 0 0,0 0-1 0 0,0-1 1 0 0,0 1-1 0 0,0 0 1 0 0,1 0 0 0 0,-1-1-1 0 0,1 1 1 0 0,-1-1-1 0 0,1 1 1 0 0,-1-1-1 0 0,1 0 1 0 0,0 1 0 0 0,-1-1-1 0 0,1 0 1 0 0,0 0-1 0 0,0 0 1 0 0,0 0-1 0 0,4 0 1 0 0,1 1-235 0 0,1 0 0 0 0,0-1 0 0 0,0 0 0 0 0,0 0 0 0 0,0-1 0 0 0,0 0-1 0 0,0 0 1 0 0,0-1 0 0 0,10-2 0 0 0,14-9-4816 0 0,-21 8 1047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6676 0 0,'0'0'2508'0'0,"0"84"-2444"0"0,0-67-64 0 0,0 0-12 0 0,0-4-132 0 0,0 0-116 0 0,0-1-376 0 0,0-3-660 0 0,0-1-840 0 0,0 1-968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7 234 2032 0 0,'0'0'5173'0'0,"-1"-14"-4930"0"0,0-1-252 0 0,-4-74 729 0 0,5 78-611 0 0,0 0 1 0 0,1 0-1 0 0,0 0 1 0 0,1 0-1 0 0,0 0 1 0 0,5-12-1 0 0,-6 21-154 0 0,1 0 0 0 0,-1 0 0 0 0,1 0 0 0 0,-1 1 0 0 0,1-1-1 0 0,0 0 1 0 0,0 1 0 0 0,0-1 0 0 0,0 1 0 0 0,0 0 0 0 0,0-1 0 0 0,0 1-1 0 0,0 0 1 0 0,1 0 0 0 0,-1 0 0 0 0,0 1 0 0 0,0-1 0 0 0,1 1 0 0 0,-1-1-1 0 0,1 1 1 0 0,-1 0 0 0 0,1 0 0 0 0,-1 0 0 0 0,0 0 0 0 0,1 0 0 0 0,-1 0-1 0 0,1 1 1 0 0,-1-1 0 0 0,0 1 0 0 0,1 0 0 0 0,-1-1 0 0 0,0 1 0 0 0,0 0-1 0 0,1 1 1 0 0,-1-1 0 0 0,0 0 0 0 0,0 1 0 0 0,0-1 0 0 0,0 1 0 0 0,-1-1-1 0 0,1 1 1 0 0,0 0 0 0 0,-1 0 0 0 0,1 0 0 0 0,-1 0 0 0 0,0 0 0 0 0,1 0-1 0 0,0 3 1 0 0,4 28-962 0 0,-1 1-1 0 0,1 60 0 0 0,-1-65-1318 0 0,-3-43 2289 0 0,-1 12 100 0 0,-1 0 0 0 0,0 1 0 0 0,1-1 0 0 0,-1 0 0 0 0,0 1 0 0 0,0-1 0 0 0,0 0 0 0 0,0 1-1 0 0,0-1 1 0 0,0 0 0 0 0,0 0 0 0 0,0 1 0 0 0,-1-1 0 0 0,1 0 0 0 0,-1 1 0 0 0,1-1 0 0 0,-1 1 0 0 0,0-1 0 0 0,0 1 0 0 0,1-1-1 0 0,-1 1 1 0 0,0-1 0 0 0,0 1 0 0 0,-1 0 0 0 0,1-1 0 0 0,-2-1 0 0 0,-2 0 196 0 0,-1 0 0 0 0,1 0 0 0 0,0 0 1 0 0,-1 1-1 0 0,1-1 0 0 0,-1 2 0 0 0,0-1 0 0 0,-11-2 0 0 0,13 4-635 0 0,0-1-1 0 0,0 1 0 0 0,0 0 0 0 0,0 0 1 0 0,0 0-1 0 0,0 1 0 0 0,0-1 0 0 0,1 1 1 0 0,-8 2-1 0 0,6 0-1213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1 167 936 0 0,'0'0'8117'0'0,"0"-15"-8042"0"0,5-113 40 0 0,-5 127-105 0 0,-1 0 0 0 0,1 0-1 0 0,0 0 1 0 0,0 0-1 0 0,0 0 1 0 0,0 0-1 0 0,0 0 1 0 0,1 0 0 0 0,-1 0-1 0 0,0 0 1 0 0,0 0-1 0 0,0 0 1 0 0,1 0 0 0 0,-1 1-1 0 0,1-1 1 0 0,-1 0-1 0 0,1 0 1 0 0,-1 0 0 0 0,1 0-1 0 0,-1 0 1 0 0,1 1-1 0 0,0-1 1 0 0,1-1 0 0 0,-1 2-30 0 0,0 0 1 0 0,0 0 0 0 0,0 0 0 0 0,0 0 0 0 0,0 0 0 0 0,-1 0-1 0 0,1 0 1 0 0,0 0 0 0 0,0 1 0 0 0,0-1 0 0 0,0 0 0 0 0,0 1 0 0 0,0-1-1 0 0,0 1 1 0 0,-1-1 0 0 0,1 1 0 0 0,0-1 0 0 0,0 1 0 0 0,1 0-1 0 0,36 41-731 0 0,-34-38 846 0 0,18 21 800 0 0,1-2-1 0 0,43 34 1 0 0,-65-56-631 0 0,3-1-239 0 0,-3 0-276 0 0,-1-42-600 0 0,2-27-52 0 0,0 41-1669 0 0,-2 22 164 0 0,-4 151-2014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4412 0 0,'0'0'4084'0'0,"0"85"-3708"0"0,0-72-196 0 0,0 4-64 0 0,0-5-116 0 0,0-3-36 0 0,0-1 24 0 0,5 1-68 0 0,0-5-256 0 0,1-4-964 0 0,-1 0-40 0 0,6 0-376 0 0,-1-4-568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5 1432 0 0,'0'0'6588'0'0,"-106"8"-6584"0"0,84-8-4 0 0,6 0 0 0 0,6 0-100 0 0,-6 0-612 0 0,5 0-500 0 0,6-4-116 0 0,0 4-184 0 0,-1 0-508 0 0</inkml:trace>
  <inkml:trace contextRef="#ctx0" brushRef="#br0" timeOffset="1">234 0 4744 0 0,'0'0'4279'0'0,"3"16"-4089"0"0,3 30-156 0 0,1 56 0 0 0,-8-84-498 0 0,0 24-1231 0 0,8-24-3287 0 0,-2-14 2843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50 234 1992 0 0,'0'0'4795'0'0,"-4"-15"-4369"0"0,-30-119 474 0 0,31 124-807 0 0,1 4-97 0 0,0-1 1 0 0,1 1 0 0 0,-1-1-1 0 0,1 0 1 0 0,0-8-1 0 0,1 14 52 0 0,0 0 0 0 0,0-1 0 0 0,0 1 0 0 0,1 0-1 0 0,-1 0 1 0 0,0 0 0 0 0,0 0 0 0 0,1 0 0 0 0,-1 0-1 0 0,1 0 1 0 0,-1 0 0 0 0,1 0 0 0 0,-1 0 0 0 0,1 0 0 0 0,-1 1-1 0 0,1-1 1 0 0,0 0 0 0 0,0 0 0 0 0,-1 0 0 0 0,1 1-1 0 0,0-1 1 0 0,0 0 0 0 0,0 1 0 0 0,0-1 0 0 0,0 1-1 0 0,0-1 1 0 0,0 1 0 0 0,0-1 0 0 0,0 1 0 0 0,0 0 0 0 0,0-1-1 0 0,0 1 1 0 0,0 0 0 0 0,0 0 0 0 0,0 0 0 0 0,0 0-1 0 0,0 0 1 0 0,2 0 0 0 0,0 0-29 0 0,-1 0 0 0 0,1 0 0 0 0,0 0 0 0 0,-1 0-1 0 0,1 1 1 0 0,-1-1 0 0 0,1 1 0 0 0,-1-1 0 0 0,1 1 0 0 0,-1 0 0 0 0,0 0 0 0 0,1 0-1 0 0,-1 0 1 0 0,0 0 0 0 0,0 1 0 0 0,0-1 0 0 0,0 1 0 0 0,0-1 0 0 0,0 1 0 0 0,0 0 0 0 0,0 0-1 0 0,-1 0 1 0 0,3 3 0 0 0,-1 0-105 0 0,-1 0 0 0 0,0 1 0 0 0,-1 0 0 0 0,1-1 0 0 0,-1 1 0 0 0,0 0 0 0 0,-1-1 0 0 0,1 1 0 0 0,-2 10 0 0 0,1-14 34 0 0,-1 0-1 0 0,1 0 0 0 0,-1-1 1 0 0,0 1-1 0 0,0 0 0 0 0,0 0 1 0 0,0 0-1 0 0,0-1 0 0 0,0 1 1 0 0,0-1-1 0 0,-1 1 0 0 0,1-1 1 0 0,-1 1-1 0 0,1-1 0 0 0,-1 0 1 0 0,1 1-1 0 0,-1-1 0 0 0,0 0 1 0 0,0 0-1 0 0,1 0 0 0 0,-1-1 1 0 0,-2 2-1 0 0,-1 0-691 0 0,-1 0-1 0 0,1 0 1 0 0,0 0 0 0 0,-1 0-1 0 0,1-1 1 0 0,-11 1-1 0 0,5-2-1148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 2060 0 0,'0'0'5543'0'0,"-1"16"-4953"0"0,-4 69 270 0 0,6-83-803 0 0,-1-1 0 0 0,1 0 0 0 0,-1 0 0 0 0,1 0 0 0 0,0 1 1 0 0,0-1-1 0 0,-1 0 0 0 0,1 0 0 0 0,0 0 0 0 0,0 0 0 0 0,0 0 0 0 0,0 0 0 0 0,0 0 0 0 0,0-1 0 0 0,0 1 0 0 0,0 0 0 0 0,1 0 0 0 0,-1-1 0 0 0,0 1 0 0 0,0-1 0 0 0,1 1 0 0 0,-1-1 0 0 0,0 0 0 0 0,1 1 0 0 0,-1-1 0 0 0,0 0 0 0 0,1 0 0 0 0,-1 0 0 0 0,0 0 0 0 0,2 0 0 0 0,42-1 116 0 0,-40 0-188 0 0,-1 0-1 0 0,1 0 1 0 0,-1-1-1 0 0,0 1 1 0 0,1-1-1 0 0,-1 0 1 0 0,0-1-1 0 0,0 1 1 0 0,0-1-1 0 0,-1 1 1 0 0,1-1-1 0 0,-1 0 1 0 0,1-1-1 0 0,-1 1 1 0 0,4-6-1 0 0,-5 6-26 0 0,0 0-1 0 0,0 1 1 0 0,0-1 0 0 0,-1 0-1 0 0,1 0 1 0 0,-1 0-1 0 0,0-1 1 0 0,0 1-1 0 0,0 0 1 0 0,0 0 0 0 0,-1 0-1 0 0,1-1 1 0 0,-1 1-1 0 0,0 0 1 0 0,0-1-1 0 0,0 1 1 0 0,0 0-1 0 0,-1-1 1 0 0,0 1 0 0 0,1 0-1 0 0,-3-6 1 0 0,1 5-40 0 0,0 1 0 0 0,-1 0 0 0 0,1 0 0 0 0,-1 0 0 0 0,0 0 0 0 0,0 0 0 0 0,0 1 0 0 0,0-1 0 0 0,0 1 0 0 0,0 0 0 0 0,-1 0 0 0 0,1 0 0 0 0,-1 0 0 0 0,-5-1 0 0 0,2 0-763 0 0,0 0 0 0 0,-1 1 0 0 0,0 0 0 0 0,1 0 0 0 0,-1 0 0 0 0,-11 1 0 0 0,7 1-1475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78 292 2608 0 0,'0'0'9146'0'0,"-10"6"-8954"0"0,-30 20-84 0 0,38-25-99 0 0,0 0 0 0 0,1 0 1 0 0,-1 0-1 0 0,0 0 0 0 0,1 0 1 0 0,-1 0-1 0 0,1 1 0 0 0,-1-1 0 0 0,1 1 1 0 0,0-1-1 0 0,0 1 0 0 0,-1-1 1 0 0,1 1-1 0 0,0 0 0 0 0,0 0 0 0 0,1-1 1 0 0,-1 1-1 0 0,0 0 0 0 0,1 0 1 0 0,-1 0-1 0 0,1 0 0 0 0,-1 0 0 0 0,1 0 1 0 0,0 0-1 0 0,0 0 0 0 0,0 0 1 0 0,0 0-1 0 0,0 0 0 0 0,0 0 1 0 0,1 0-1 0 0,-1 0 0 0 0,1 0 0 0 0,-1 0 1 0 0,1 0-1 0 0,0-1 0 0 0,0 1 1 0 0,2 3-1 0 0,-1-1-2 0 0,1-1 0 0 0,0 1 0 0 0,0-1 1 0 0,0 0-1 0 0,0 1 0 0 0,0-2 0 0 0,1 1 1 0 0,0 0-1 0 0,-1-1 0 0 0,1 1 0 0 0,0-1 0 0 0,0 0 1 0 0,8 2-1 0 0,-9-3-62 0 0,0 0 0 0 0,0 0 1 0 0,0 0-1 0 0,1-1 0 0 0,-1 0 0 0 0,0 1 1 0 0,1-1-1 0 0,-1 0 0 0 0,0-1 1 0 0,1 1-1 0 0,-1 0 0 0 0,0-1 0 0 0,0 0 1 0 0,1 0-1 0 0,-1 0 0 0 0,0 0 0 0 0,0 0 1 0 0,0-1-1 0 0,0 1 0 0 0,0-1 1 0 0,-1 0-1 0 0,1 0 0 0 0,0 0 0 0 0,-1 0 1 0 0,4-4-1 0 0,-3 1-57 0 0,0 0-1 0 0,0 0 1 0 0,0 0 0 0 0,-1 0-1 0 0,1-1 1 0 0,-1 1 0 0 0,-1-1-1 0 0,1 1 1 0 0,-1-1 0 0 0,0 0-1 0 0,0 0 1 0 0,0 0 0 0 0,-1-9-1 0 0,0 14 117 0 0,0 0 1 0 0,0 0-1 0 0,0 1 0 0 0,0-1 1 0 0,0 0-1 0 0,0 1 0 0 0,0-1 1 0 0,0 0-1 0 0,0 1 0 0 0,-1-1 0 0 0,1 0 1 0 0,0 1-1 0 0,0-1 0 0 0,-1 0 1 0 0,1 1-1 0 0,0-1 0 0 0,-1 1 0 0 0,1-1 1 0 0,-1 1-1 0 0,1-1 0 0 0,0 1 1 0 0,-1-1-1 0 0,1 1 0 0 0,-1-1 0 0 0,0 1 1 0 0,1-1-1 0 0,-1 1 0 0 0,1 0 1 0 0,-1-1-1 0 0,0 1 0 0 0,1 0 0 0 0,-1 0 1 0 0,1-1-1 0 0,-1 1 0 0 0,0 0 1 0 0,1 0-1 0 0,-1 0 0 0 0,0 0 0 0 0,0 0 1 0 0,0 0-1 0 0,0 0 52 0 0,0 0 0 0 0,0 1-1 0 0,0-1 1 0 0,0 0 0 0 0,0 1 0 0 0,0-1 0 0 0,1 1-1 0 0,-1-1 1 0 0,0 1 0 0 0,0-1 0 0 0,1 1-1 0 0,-1 0 1 0 0,0-1 0 0 0,1 1 0 0 0,-1 0 0 0 0,0 0-1 0 0,1-1 1 0 0,-1 1 0 0 0,1 0 0 0 0,0 0-1 0 0,-1 0 1 0 0,1 0 0 0 0,0 0 0 0 0,-1-1 0 0 0,1 1-1 0 0,0 0 1 0 0,0 0 0 0 0,0 0 0 0 0,-1 0-1 0 0,1 0 1 0 0,1 1 0 0 0,-2 2-77 0 0,1-1 0 0 0,1 0 1 0 0,-1 0-1 0 0,0 0 0 0 0,1 1 0 0 0,0-1 1 0 0,-1 0-1 0 0,1 0 0 0 0,0 0 0 0 0,1 0 0 0 0,-1 0 1 0 0,1 0-1 0 0,-1 0 0 0 0,1-1 0 0 0,0 1 1 0 0,0-1-1 0 0,0 1 0 0 0,0-1 0 0 0,0 1 0 0 0,1-1 1 0 0,-1 0-1 0 0,1 0 0 0 0,-1 0 0 0 0,1-1 0 0 0,0 1 1 0 0,0-1-1 0 0,0 1 0 0 0,0-1 0 0 0,0 0 1 0 0,0 0-1 0 0,0 0 0 0 0,0 0 0 0 0,0-1 0 0 0,0 1 1 0 0,1-1-1 0 0,-1 0 0 0 0,0 0 0 0 0,0 0 1 0 0,0 0-1 0 0,6-2 0 0 0,-7 1-27 0 0,0 0 0 0 0,0 0 0 0 0,0 0-1 0 0,-1 0 1 0 0,1-1 0 0 0,0 1 0 0 0,-1-1 0 0 0,1 1 0 0 0,-1-1-1 0 0,0 1 1 0 0,0-1 0 0 0,1 0 0 0 0,-1 0 0 0 0,0 0 0 0 0,0 1-1 0 0,0-1 1 0 0,-1 0 0 0 0,1 0 0 0 0,0 0 0 0 0,-1 0 0 0 0,1-1 0 0 0,-1 1-1 0 0,0 0 1 0 0,0 0 0 0 0,0-3 0 0 0,1 3-73 0 0,-1-1-1 0 0,1 1 1 0 0,-1 0 0 0 0,0-1-1 0 0,0 1 1 0 0,0 0 0 0 0,0-1 0 0 0,0 1-1 0 0,-1 0 1 0 0,1 0 0 0 0,-1-1-1 0 0,1 1 1 0 0,-1 0 0 0 0,0 0 0 0 0,0 0-1 0 0,0 0 1 0 0,0-1 0 0 0,0 2-1 0 0,-1-1 1 0 0,1 0 0 0 0,0 0 0 0 0,-1 0-1 0 0,-2-2 1 0 0,3 12 455 0 0,-2 6-990 0 0,3-14 661 0 0,0 0 0 0 0,-1 0 0 0 0,1 1 0 0 0,0-1 0 0 0,0 0-1 0 0,0 0 1 0 0,-1 0 0 0 0,1 1 0 0 0,0-1 0 0 0,0 0 0 0 0,-1 0 0 0 0,1 0 0 0 0,0 0 0 0 0,0 0-1 0 0,-1 0 1 0 0,1 1 0 0 0,0-1 0 0 0,0 0 0 0 0,-1 0 0 0 0,1 0 0 0 0,0 0 0 0 0,-1 0-1 0 0,1 0 1 0 0,0 0 0 0 0,0 0 0 0 0,-1 0 0 0 0,1 0 0 0 0,0 0 0 0 0,0-1 0 0 0,-1 1 0 0 0,1 0-1 0 0,0 0 1 0 0,-1 0 0 0 0,1 0 0 0 0,0 0 0 0 0,0 0 0 0 0,0-1 0 0 0,-1 1 0 0 0,1 0 0 0 0,0 0-1 0 0,0 0 1 0 0,0-1 0 0 0,-1 1 0 0 0,1 0 0 0 0,0 0 0 0 0,0 0 0 0 0,0-1 0 0 0,-1 1 80 0 0,1 0 0 0 0,0 0 0 0 0,-1 0 0 0 0,1 0 0 0 0,0-1-1 0 0,-1 1 1 0 0,1 0 0 0 0,0 0 0 0 0,0 0 0 0 0,-1 0 0 0 0,1 0 0 0 0,0-1 0 0 0,0 1 0 0 0,-1 0 0 0 0,1 0 0 0 0,0-1 0 0 0,0 1 0 0 0,-1 0 0 0 0,1 0 0 0 0,0-1 0 0 0,0 1 0 0 0,0 0 0 0 0,0 0 0 0 0,0-1 0 0 0,-1 1 0 0 0,1 0 0 0 0,0-1 0 0 0,0 1 0 0 0,0 0 0 0 0,0-1 0 0 0,0 1 0 0 0,0 0 0 0 0,0-1 0 0 0,0 1 0 0 0,0 0 0 0 0,0 0 0 0 0,0-1 0 0 0,0 1 0 0 0,0 0 0 0 0,1-1 0 0 0,-1 0 0 0 0,21 0 1297 0 0,-16 1-1394 0 0,0 0 0 0 0,0 1 0 0 0,-1-1 0 0 0,1 1 0 0 0,0 0 0 0 0,-1 1 0 0 0,1-1 0 0 0,-1 1 0 0 0,0 0 0 0 0,1 0 0 0 0,-1 0 0 0 0,0 1 0 0 0,0-1 0 0 0,0 1 0 0 0,-1 0 0 0 0,1 0 0 0 0,-1 1 0 0 0,1-1 0 0 0,-1 1 0 0 0,0-1 0 0 0,0 1 0 0 0,-1 0 0 0 0,1 0 0 0 0,-1 0 0 0 0,0 1 0 0 0,0-1 0 0 0,0 0 0 0 0,-1 1 0 0 0,1-1 0 0 0,-1 1 0 0 0,0 0 0 0 0,-1-1 0 0 0,1 1 0 0 0,-1 0 0 0 0,0 0 0 0 0,0-1 0 0 0,0 1 0 0 0,-1 0 0 0 0,0 5 0 0 0,0-9-21 0 0,1 0-1 0 0,-1 0 0 0 0,1 0 1 0 0,-1 0-1 0 0,1 0 0 0 0,-1 0 1 0 0,0 0-1 0 0,1 0 0 0 0,-1 0 1 0 0,0 0-1 0 0,0 0 0 0 0,0 0 1 0 0,1-1-1 0 0,-1 1 0 0 0,0 0 1 0 0,0-1-1 0 0,0 1 0 0 0,0 0 1 0 0,0-1-1 0 0,-1 1 1 0 0,1-1-1 0 0,0 0 0 0 0,0 1 1 0 0,0-1-1 0 0,0 0 0 0 0,0 0 1 0 0,0 0-1 0 0,-3 0 0 0 0,4-2 77 0 0,-1 0-1 0 0,1-1 1 0 0,-1 1-1 0 0,1 0 1 0 0,0-1-1 0 0,0 1 0 0 0,0 0 1 0 0,0-1-1 0 0,0 1 1 0 0,1-1-1 0 0,-1 1 1 0 0,2-3-1 0 0,7-18-92 0 0,1 0 0 0 0,16-24 1 0 0,6-14-350 0 0,-16 27 222 0 0,-3 12 6 0 0,-2-2 0 0 0,-1 1 0 0 0,-1-1 0 0 0,-1 0 0 0 0,-1-1 0 0 0,-1 0 0 0 0,-1 0 0 0 0,1-28 832 0 0,-14 72 811 0 0,-6 18-1073 0 0,2 1 0 0 0,-11 56 0 0 0,20-73-200 0 0,0 0 0 0 0,1 1 1 0 0,1 0-1 0 0,1 0 0 0 0,1-1 0 0 0,4 25 0 0 0,-4-42-221 0 0,-1-1 0 0 0,1 0 0 0 0,0 1 0 0 0,0-1 0 0 0,0 0 0 0 0,0 1-1 0 0,0-1 1 0 0,1 0 0 0 0,0 0 0 0 0,0 0 0 0 0,0 0 0 0 0,0 0 0 0 0,0-1 0 0 0,0 1 0 0 0,1 0 0 0 0,-1-1-1 0 0,1 0 1 0 0,-1 0 0 0 0,1 0 0 0 0,0 0 0 0 0,0 0 0 0 0,0 0 0 0 0,7 2 0 0 0,-5-3-517 0 0,1 0 1 0 0,-1 0 0 0 0,1-1-1 0 0,0 1 1 0 0,-1-1 0 0 0,1 0-1 0 0,0-1 1 0 0,-1 0 0 0 0,1 0-1 0 0,-1 0 1 0 0,1 0 0 0 0,-1-1-1 0 0,1 0 1 0 0,5-3 0 0 0,8-3-2386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3032 0 0,'0'0'5045'0'0,"-1"13"-4952"0"0,-1 4 6 0 0,0 0-1 0 0,-1 0 1 0 0,-1-1-1 0 0,-11 31 1 0 0,4-6 1284 0 0,11-40-1327 0 0,0 1 0 0 0,0-1 1 0 0,0 0-1 0 0,0 0 0 0 0,1 0 0 0 0,-1 0 1 0 0,0 0-1 0 0,1 1 0 0 0,-1-1 1 0 0,0 0-1 0 0,1 0 0 0 0,-1 0 0 0 0,1 0 1 0 0,0 0-1 0 0,-1 0 0 0 0,1 0 0 0 0,0-1 1 0 0,0 1-1 0 0,0 0 0 0 0,-1 0 0 0 0,1 0 1 0 0,0-1-1 0 0,0 1 0 0 0,0-1 0 0 0,0 1 1 0 0,0 0-1 0 0,0-1 0 0 0,0 0 1 0 0,0 1-1 0 0,1-1 0 0 0,1 1 0 0 0,6 1-196 0 0,0-1 0 0 0,0 0 1 0 0,0 0-1 0 0,0-1 0 0 0,1 0 0 0 0,-1-1 0 0 0,0 0 0 0 0,0 0 0 0 0,17-5 0 0 0,-2-2-2137 0 0,1 0-1 0 0,28-16 1 0 0,-41 16 110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5544 0 0,'0'0'5849'0'0,"0"98"-5605"0"0,0-81-196 0 0,0-1-8 0 0,0 1-40 0 0,0-4-88 0 0,0-4-68 0 0,0-1-88 0 0,0 1-401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45 4304 0 0,'0'0'3013'0'0,"-2"14"-3113"0"0,1-3 135 0 0,1 0-21 0 0,-1-1 0 0 0,0 0 0 0 0,-1 0 0 0 0,0 0 0 0 0,-1 0-1 0 0,0 0 1 0 0,-8 17 0 0 0,10-24 182 0 0,1 0-1 0 0,-1 1 1 0 0,0-1-1 0 0,1 0 1 0 0,0 1-1 0 0,0-1 0 0 0,0 0 1 0 0,0 1-1 0 0,0-1 1 0 0,1 0-1 0 0,-1 1 1 0 0,2 2-1 0 0,-2-4-172 0 0,0 0 0 0 0,0-1 0 0 0,1 1 1 0 0,-1 0-1 0 0,1 0 0 0 0,-1-1 0 0 0,1 1 0 0 0,-1 0 0 0 0,1-1 0 0 0,0 1 0 0 0,0-1 0 0 0,0 1 1 0 0,0-1-1 0 0,0 1 0 0 0,0-1 0 0 0,0 0 0 0 0,1 1 0 0 0,-1-1 0 0 0,0 0 0 0 0,1 0 1 0 0,1 1-1 0 0,-2-2-1 0 0,3 0-131 0 0,1-1 1 0 0,-1 0 0 0 0,1 0-1 0 0,-1 0 1 0 0,0 0 0 0 0,0-1 0 0 0,1 0-1 0 0,-1 0 1 0 0,0 0 0 0 0,0 0-1 0 0,-1-1 1 0 0,1 1 0 0 0,0-1-1 0 0,-1 0 1 0 0,0 0 0 0 0,1 0 0 0 0,-1-1-1 0 0,-1 1 1 0 0,1-1 0 0 0,0 0-1 0 0,-1 1 1 0 0,0-1 0 0 0,0 0-1 0 0,0-1 1 0 0,0 1 0 0 0,-1 0 0 0 0,1 0-1 0 0,-1-1 1 0 0,0 1 0 0 0,0-8-1 0 0,1 0 130 0 0,0 0-1 0 0,1 0 1 0 0,0 1-1 0 0,1-1 0 0 0,0 1 1 0 0,0 0-1 0 0,2 0 1 0 0,-1 1-1 0 0,1 0 1 0 0,14-18-1 0 0,-20 27-7 0 0,0 0 1 0 0,1 1-1 0 0,-1-1 0 0 0,1 0 0 0 0,-1 1 1 0 0,0-1-1 0 0,1 1 0 0 0,-1-1 0 0 0,1 0 1 0 0,0 1-1 0 0,-1-1 0 0 0,1 1 0 0 0,-1 0 1 0 0,1-1-1 0 0,0 1 0 0 0,-1-1 0 0 0,1 1 1 0 0,0 0-1 0 0,0 0 0 0 0,-1-1 0 0 0,1 1 1 0 0,0 0-1 0 0,0 0 0 0 0,-1 0 0 0 0,1 0 1 0 0,0 0-1 0 0,0 0 0 0 0,-1 0 0 0 0,1 0 1 0 0,0 0-1 0 0,0 0 0 0 0,0 0 0 0 0,-1 0 1 0 0,1 1-1 0 0,0-1 0 0 0,-1 0 0 0 0,1 0 1 0 0,0 1-1 0 0,0-1 0 0 0,-1 1 0 0 0,1-1 1 0 0,-1 0-1 0 0,1 1 0 0 0,0-1 0 0 0,-1 1 1 0 0,1 0-1 0 0,-1-1 0 0 0,1 1 1 0 0,-1-1-1 0 0,0 1 0 0 0,1 0 0 0 0,-1-1 1 0 0,1 1-1 0 0,-1 0 0 0 0,0 0 0 0 0,0-1 1 0 0,1 1-1 0 0,-1 0 0 0 0,0 0 0 0 0,0-1 1 0 0,0 2-1 0 0,12 53-129 0 0,-11-49 207 0 0,4 39 252 0 0,1 57 0 0 0,-2-91-1390 0 0,-8-21 716 0 0,-69-32-1152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5680 0 0,'0'0'3275'0'0,"1"16"-3215"0"0,-1 5-26 0 0,-1-9-13 0 0,1 0 1 0 0,1 0-1 0 0,4 22 0 0 0,11 9-233 0 0,-15-41 165 0 0,0 0 1 0 0,0 0 0 0 0,0-1 0 0 0,0 1-1 0 0,0 0 1 0 0,0-1 0 0 0,0 1-1 0 0,1-1 1 0 0,-1 1 0 0 0,0-1-1 0 0,1 0 1 0 0,-1 0 0 0 0,1 1-1 0 0,-1-1 1 0 0,1 0 0 0 0,0 0-1 0 0,0 0 1 0 0,-1-1 0 0 0,4 2-1 0 0,-4-3-35 0 0,0 0 0 0 0,-1 0 0 0 0,1 0-1 0 0,0 0 1 0 0,-1 0 0 0 0,1-1 0 0 0,0 1 0 0 0,-1 0-1 0 0,0 0 1 0 0,1 0 0 0 0,-1-1 0 0 0,0 1-1 0 0,1 0 1 0 0,-1 0 0 0 0,0-1 0 0 0,0 1-1 0 0,0 0 1 0 0,0-1 0 0 0,0 1 0 0 0,-1-2 0 0 0,-1-30 97 0 0,-2 8-12 0 0,-2-5 85 0 0,1 1 1 0 0,0-43-1 0 0,5 68-17 0 0,0-1 0 0 0,1 1-1 0 0,0 0 1 0 0,0-1 0 0 0,0 1 0 0 0,0 0 0 0 0,1 0 0 0 0,-1 0-1 0 0,5-8 1 0 0,-5 11-29 0 0,-1 0-1 0 0,1 0 1 0 0,0 0-1 0 0,-1 1 1 0 0,1-1 0 0 0,0 0-1 0 0,0 0 1 0 0,-1 0-1 0 0,1 0 1 0 0,0 1-1 0 0,0-1 1 0 0,0 0-1 0 0,0 1 1 0 0,0-1 0 0 0,0 1-1 0 0,1-1 1 0 0,-1 1-1 0 0,0 0 1 0 0,0-1-1 0 0,0 1 1 0 0,0 0-1 0 0,0 0 1 0 0,1 0 0 0 0,-1 0-1 0 0,0 0 1 0 0,0 0-1 0 0,0 0 1 0 0,0 0-1 0 0,0 0 1 0 0,1 1-1 0 0,-1-1 1 0 0,0 0 0 0 0,0 1-1 0 0,0-1 1 0 0,0 1-1 0 0,0-1 1 0 0,0 1-1 0 0,0-1 1 0 0,0 1-1 0 0,0 0 1 0 0,0 0 0 0 0,0-1-1 0 0,0 2 1 0 0,2 1 0 0 0,0 1 0 0 0,0-1 0 0 0,-1 1 0 0 0,0-1 0 0 0,0 1 0 0 0,0 0 0 0 0,0 0 0 0 0,0 0 0 0 0,-1 0 0 0 0,0 0 0 0 0,0 1 0 0 0,0-1 0 0 0,0 6 0 0 0,1-2-86 0 0,-2 0 0 0 0,1 0 0 0 0,-1 0 0 0 0,0 0 0 0 0,-1 0 0 0 0,-1 10 0 0 0,1-15 5 0 0,-1-1 1 0 0,1 0-1 0 0,-1 0 1 0 0,1 0-1 0 0,-1 0 1 0 0,0 0-1 0 0,0 0 1 0 0,0 0 0 0 0,0 0-1 0 0,0-1 1 0 0,-1 1-1 0 0,1-1 1 0 0,0 0-1 0 0,-1 0 1 0 0,1 1-1 0 0,-1-2 1 0 0,-4 3-1 0 0,5-3-214 0 0,1 1-1 0 0,-1 0 0 0 0,0 0 0 0 0,0-1 0 0 0,1 1 1 0 0,-1-1-1 0 0,0 0 0 0 0,0 0 0 0 0,0 1 0 0 0,0-1 0 0 0,1 0 1 0 0,-1-1-1 0 0,0 1 0 0 0,0 0 0 0 0,0 0 0 0 0,0-1 1 0 0,1 1-1 0 0,-1-1 0 0 0,0 1 0 0 0,1-1 0 0 0,-1 0 1 0 0,0 0-1 0 0,1 0 0 0 0,-1 0 0 0 0,-1-2 0 0 0,2-1-1739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2956 0 0,'0'0'3565'0'0,"0"16"-3045"0"0,0 47 16 0 0,0-61-500 0 0,-1 0-1 0 0,1 0 1 0 0,0-1-1 0 0,0 1 1 0 0,0 0-1 0 0,1 0 1 0 0,-1 0-1 0 0,0-1 1 0 0,1 1-1 0 0,-1 0 1 0 0,1 0-1 0 0,0-1 1 0 0,-1 1-1 0 0,1 0 1 0 0,0-1-1 0 0,0 1 1 0 0,0-1-1 0 0,0 1 1 0 0,0-1-1 0 0,0 1 1 0 0,1-1-1 0 0,-1 0 1 0 0,0 0-1 0 0,1 0 1 0 0,-1 1-1 0 0,1-1 1 0 0,-1-1-1 0 0,1 1 1 0 0,-1 0-1 0 0,1 0 1 0 0,0 0-1 0 0,0-1 1 0 0,-1 1-1 0 0,1-1 1 0 0,0 0-1 0 0,0 1 0 0 0,0-1 1 0 0,-1 0-1 0 0,1 0 1 0 0,0 0-1 0 0,0 0 1 0 0,0 0-1 0 0,-1-1 1 0 0,1 1-1 0 0,0 0 1 0 0,0-1-1 0 0,-1 0 1 0 0,4-1-1 0 0,0 1-60 0 0,-1 0-1 0 0,0-1 1 0 0,0 1-1 0 0,0-1 1 0 0,0 0-1 0 0,0 0 1 0 0,-1 0-1 0 0,1-1 1 0 0,-1 1-1 0 0,1-1 1 0 0,-1 0-1 0 0,0 0 1 0 0,0 0-1 0 0,0-1 1 0 0,0 1-1 0 0,-1-1 1 0 0,5-6-1 0 0,-7 7-4 0 0,1 0-1 0 0,-1 0 0 0 0,1 0 1 0 0,-1 0-1 0 0,0 0 0 0 0,0 0 0 0 0,0 0 1 0 0,-1-1-1 0 0,1 1 0 0 0,-1 0 1 0 0,0 0-1 0 0,0 0 0 0 0,0 0 1 0 0,0 1-1 0 0,0-1 0 0 0,0 0 1 0 0,-1 0-1 0 0,1 1 0 0 0,-1-1 1 0 0,0 1-1 0 0,0-1 0 0 0,0 1 0 0 0,0 0 1 0 0,-3-2-1 0 0,1 0-354 0 0,0 2 0 0 0,-1-1 0 0 0,1 0 1 0 0,-1 1-1 0 0,0 0 0 0 0,0 0 0 0 0,0 0 0 0 0,0 1 0 0 0,0 0 0 0 0,0-1 1 0 0,0 2-1 0 0,0-1 0 0 0,-10 1 0 0 0,5 0-1837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1912 0 0,'0'0'5300'0'0,"-13"5"-5165"0"0,-5 0-117 0 0,-40 19-18 0 0,57-24 3 0 0,0 0 1 0 0,1 0 0 0 0,-1 0 0 0 0,0 1 0 0 0,1-1-1 0 0,-1 0 1 0 0,0 1 0 0 0,1-1 0 0 0,-1 1 0 0 0,0-1-1 0 0,1 1 1 0 0,-1-1 0 0 0,1 1 0 0 0,-1-1-1 0 0,1 1 1 0 0,-1-1 0 0 0,1 1 0 0 0,0 0 0 0 0,-1-1-1 0 0,1 1 1 0 0,0 0 0 0 0,-1-1 0 0 0,1 1 0 0 0,0 0-1 0 0,0 0 1 0 0,0-1 0 0 0,-1 1 0 0 0,1 0-1 0 0,0 0 1 0 0,0-1 0 0 0,0 1 0 0 0,0 0 0 0 0,0 0-1 0 0,1-1 1 0 0,-1 1 0 0 0,0 0 0 0 0,0-1-1 0 0,0 1 1 0 0,1 0 0 0 0,-1-1 0 0 0,0 1 0 0 0,1 0-1 0 0,-1-1 1 0 0,0 1 0 0 0,1 0 0 0 0,-1-1 0 0 0,1 1-1 0 0,-1-1 1 0 0,1 1 0 0 0,-1-1 0 0 0,1 1-1 0 0,0-1 1 0 0,-1 1 0 0 0,1-1 0 0 0,0 0 0 0 0,-1 1-1 0 0,2-1 1 0 0,46 26-258 0 0,-37-21 406 0 0,10 5-18 0 0,-12-5 52 0 0,1-1-1 0 0,-1 2 1 0 0,0-1 0 0 0,-1 1-1 0 0,16 13 1 0 0,-23-18-170 0 0,-1-1 1 0 0,1 1-1 0 0,0 0 1 0 0,0 0-1 0 0,-1-1 0 0 0,1 1 1 0 0,0 0-1 0 0,-1 0 1 0 0,1 0-1 0 0,-1 0 0 0 0,1 0 1 0 0,-1 0-1 0 0,1 0 1 0 0,-1 0-1 0 0,0 0 0 0 0,0 0 1 0 0,1 0-1 0 0,-1 0 1 0 0,0 0-1 0 0,0 0 0 0 0,0 0 1 0 0,0 0-1 0 0,0 0 1 0 0,0 0-1 0 0,0 1 1 0 0,-1-1-1 0 0,1 0 0 0 0,0 0 1 0 0,-1 2-1 0 0,-1-2-30 0 0,0 1 0 0 0,1 0 0 0 0,-1 0 0 0 0,0-1 0 0 0,0 1-1 0 0,0-1 1 0 0,0 1 0 0 0,0-1 0 0 0,0 0 0 0 0,0 0 0 0 0,0 0 0 0 0,-4 1 0 0 0,-5 1-211 0 0,0 0 0 0 0,0 0 1 0 0,0-1-1 0 0,-18 1 0 0 0,18-3-482 0 0,9 1 403 0 0,0-1 0 0 0,-1 0-1 0 0,1 0 1 0 0,0 1 0 0 0,0-1 0 0 0,-1-1-1 0 0,1 1 1 0 0,0 0 0 0 0,0-1 0 0 0,-1 1-1 0 0,1-1 1 0 0,0 1 0 0 0,0-1 0 0 0,0 0-1 0 0,-3-1 1 0 0,0-6-1596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1340 0 0,'0'0'5975'0'0,"-2"7"-5718"0"0,2-5-236 0 0,-1 1 0 0 0,1-1 0 0 0,0 1 0 0 0,0-1-1 0 0,0 1 1 0 0,0 0 0 0 0,0-1 0 0 0,0 1 0 0 0,1-1 0 0 0,-1 1 0 0 0,1-1 0 0 0,-1 1 0 0 0,1-1 0 0 0,0 0-1 0 0,0 1 1 0 0,2 2 0 0 0,32 41 781 0 0,-32-42-734 0 0,2 3 102 0 0,1 1-1 0 0,-1 0 0 0 0,0 0 1 0 0,-1 0-1 0 0,6 15 0 0 0,-8-19-163 0 0,-1 0 0 0 0,0-1-1 0 0,0 1 1 0 0,0 0 0 0 0,0-1-1 0 0,-1 1 1 0 0,1 0 0 0 0,-1 0-1 0 0,0 0 1 0 0,0 0-1 0 0,-1-1 1 0 0,1 1 0 0 0,-1 0-1 0 0,0 0 1 0 0,1 0 0 0 0,-3 4-1 0 0,1-6-37 0 0,0 1 0 0 0,0-1 0 0 0,0 0 0 0 0,-1 0 0 0 0,1 0 0 0 0,-1 0 0 0 0,1 0-1 0 0,-1 0 1 0 0,0 0 0 0 0,1-1 0 0 0,-1 0 0 0 0,0 1 0 0 0,0-1 0 0 0,0 0 0 0 0,0 0-1 0 0,0-1 1 0 0,0 1 0 0 0,-5 0 0 0 0,6-1-136 0 0,-1 1 0 0 0,1-1 0 0 0,-1 1-1 0 0,1-1 1 0 0,-1 0 0 0 0,1 0 0 0 0,-1-1 0 0 0,1 1-1 0 0,-1 0 1 0 0,1-1 0 0 0,0 1 0 0 0,-1-1 0 0 0,1 0-1 0 0,-1 0 1 0 0,1 0 0 0 0,0 0 0 0 0,0 0 0 0 0,0 0-1 0 0,0-1 1 0 0,-1 1 0 0 0,2-1 0 0 0,-5-3 0 0 0,-3-13-2447 0 0,8 6 647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1692 0 0,'0'0'7441'0'0,"16"13"-7032"0"0,49 37-148 0 0,-63-48-239 0 0,0-1-1 0 0,-1 1 0 0 0,1-1 0 0 0,0 0 0 0 0,0 0 1 0 0,0 1-1 0 0,0-2 0 0 0,1 1 0 0 0,-1 0 0 0 0,0 0 1 0 0,0-1-1 0 0,1 1 0 0 0,-1-1 0 0 0,0 1 0 0 0,0-1 1 0 0,1 0-1 0 0,2 0 0 0 0,-3-1-34 0 0,-1 1-1 0 0,0-1 1 0 0,0 1-1 0 0,0-1 1 0 0,0 0-1 0 0,0 1 1 0 0,0-1-1 0 0,0 0 1 0 0,0 0-1 0 0,0 0 1 0 0,-1 1-1 0 0,1-1 1 0 0,0 0-1 0 0,0 0 1 0 0,-1 0-1 0 0,1 0 1 0 0,-1-1-1 0 0,1 1 1 0 0,-1 0-1 0 0,1 0 1 0 0,-1 0-1 0 0,1-2 1 0 0,0-1 1 0 0,0 0-1 0 0,-1 0 1 0 0,1-1 0 0 0,-1 1-1 0 0,0 0 1 0 0,0 0 0 0 0,-1-1-1 0 0,1 1 1 0 0,-1 0 0 0 0,0 0-1 0 0,0 0 1 0 0,-2-6 0 0 0,-3 3-5 0 0,1 1 0 0 0,-1 0 1 0 0,0 0-1 0 0,-1 0 0 0 0,1 1 1 0 0,-1 0-1 0 0,0 0 0 0 0,-1 1 1 0 0,1 0-1 0 0,-1 0 0 0 0,0 1 1 0 0,1 0-1 0 0,-11-2 0 0 0,-3-3-1274 0 0,18 5 343 0 0,12 2-5146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3824 0 0,'0'0'8333'0'0,"0"14"-8265"0"0,0 150-1490 0 0,1-163 1231 0 0,-1-1-1 0 0,0 0 1 0 0,0 1-1 0 0,1-1 1 0 0,-1 0-1 0 0,0 1 0 0 0,0-1 1 0 0,1 0-1 0 0,-1 0 1 0 0,0 1-1 0 0,1-1 1 0 0,-1 0-1 0 0,1 0 0 0 0,-1 1 1 0 0,0-1-1 0 0,1 0 1 0 0,-1 0-1 0 0,1 0 1 0 0,-1 0-1 0 0,0 0 0 0 0,1 0 1 0 0,-1 0-1 0 0,1 0 1 0 0,-1 0-1 0 0,1 0 1 0 0,-1 0-1 0 0,1 0 0 0 0,-1 0 1 0 0,0 0-1 0 0,1 0 1 0 0,-1 0-1 0 0,1 0 1 0 0,2-1-1368 0 0,3 1-1084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4624 0 0,'0'0'4445'0'0,"6"4"-4420"0"0,1 1-146 0 0,13 8 440 0 0,-1 1-1 0 0,-1 1 0 0 0,21 20 1 0 0,-35-31-267 0 0,-1 0 1 0 0,1 0 0 0 0,-1 0-1 0 0,1 0 1 0 0,-1 0 0 0 0,-1 1-1 0 0,1 0 1 0 0,-1-1 0 0 0,1 1-1 0 0,-1 0 1 0 0,-1 0 0 0 0,1 0-1 0 0,-1 0 1 0 0,0 1-1 0 0,0-1 1 0 0,0 0 0 0 0,-1 1-1 0 0,0-1 1 0 0,0 0 0 0 0,0 1-1 0 0,-1 5 1 0 0,-1-8-84 0 0,1-1 0 0 0,0 1-1 0 0,-1-1 1 0 0,1 0 0 0 0,-1 1 0 0 0,0-1-1 0 0,0 0 1 0 0,0 0 0 0 0,0 0 0 0 0,0 0-1 0 0,0 0 1 0 0,0-1 0 0 0,-1 1 0 0 0,1-1-1 0 0,-1 1 1 0 0,1-1 0 0 0,-1 0 0 0 0,0 0-1 0 0,1 0 1 0 0,-1 0 0 0 0,0-1 0 0 0,-3 1-1 0 0,-2 1-265 0 0,1-1 0 0 0,-1 0-1 0 0,0 0 1 0 0,1-1-1 0 0,-1 0 1 0 0,-15-2 0 0 0,22 2 83 0 0,-1-1 0 0 0,1 1 0 0 0,-1-1 0 0 0,1 0 0 0 0,-1 0 0 0 0,1 0 0 0 0,-1 0 0 0 0,1 0 0 0 0,0 0 0 0 0,0 0 0 0 0,-1-1 0 0 0,1 1 0 0 0,0 0 0 0 0,0-1 0 0 0,0 1 0 0 0,1-1 0 0 0,-1 1 1 0 0,0-1-1 0 0,0 1 0 0 0,1-1 0 0 0,-1 1 0 0 0,1-1 0 0 0,-1 0 0 0 0,1 1 0 0 0,0-1 0 0 0,0 0 0 0 0,0-2 0 0 0,0-8-1860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35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3608 0 0,'0'0'5489'0'0,"-111"0"-5125"0"0,89 0-92 0 0,0 0-104 0 0,2 0-80 0 0,-3 0-72 0 0,5 0-16 0 0,2 0-68 0 0,2 0-1224 0 0,2 0-864 0 0,6 0-2469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5008 0 0,'0'0'5791'0'0,"0"15"-5727"0"0,5 135-392 0 0,-5-143 71 0 0,3 12-1298 0 0,10-15-3265 0 0,-8-4 2053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5476 0 0,'0'0'4479'0'0,"-11"8"-4466"0"0,-32 27 12 0 0,41-34-5 0 0,1 0 1 0 0,0 0-1 0 0,0 0 0 0 0,0 0 0 0 0,0 0 0 0 0,0 0 0 0 0,0 0 0 0 0,0 0 0 0 0,0 0 0 0 0,0 0 1 0 0,1 0-1 0 0,-1 1 0 0 0,0-1 0 0 0,1 0 0 0 0,-1 1 0 0 0,1-1 0 0 0,-1 0 0 0 0,1 1 0 0 0,0-1 1 0 0,-1 1-1 0 0,1-1 0 0 0,0 0 0 0 0,0 1 0 0 0,0-1 0 0 0,0 1 0 0 0,0-1 0 0 0,0 1 0 0 0,1-1 0 0 0,-1 0 1 0 0,0 1-1 0 0,1-1 0 0 0,-1 1 0 0 0,1-1 0 0 0,0 0 0 0 0,-1 0 0 0 0,1 1 0 0 0,0-1 0 0 0,0 0 1 0 0,1 2-1 0 0,4 2 10 0 0,-1 0 1 0 0,1 0-1 0 0,0 0 0 0 0,0-1 1 0 0,12 6-1 0 0,-8-4 118 0 0,-1 0-113 0 0,-1 0-1 0 0,0 0 0 0 0,-1 0 0 0 0,1 1 0 0 0,11 15 0 0 0,-18-21-45 0 0,0 1-1 0 0,0-1 1 0 0,0 0-1 0 0,-1 0 1 0 0,1 0-1 0 0,0 1 1 0 0,-1-1-1 0 0,1 0 0 0 0,-1 1 1 0 0,0-1-1 0 0,1 0 1 0 0,-1 1-1 0 0,0-1 1 0 0,0 1-1 0 0,0-1 1 0 0,0 0-1 0 0,0 1 1 0 0,0-1-1 0 0,0 1 0 0 0,0 1 1 0 0,-1-2-19 0 0,0 0-1 0 0,-1 1 1 0 0,1-1 0 0 0,0 0-1 0 0,0 1 1 0 0,-1-1 0 0 0,1 0-1 0 0,0 0 1 0 0,-1 0 0 0 0,1 0-1 0 0,-1 0 1 0 0,1-1 0 0 0,-1 1 0 0 0,0 0-1 0 0,1-1 1 0 0,-1 1 0 0 0,0-1-1 0 0,0 0 1 0 0,1 1 0 0 0,-1-1-1 0 0,-2 0 1 0 0,-1 1-98 0 0,0 0-1 0 0,0-1 1 0 0,0 0 0 0 0,0 0 0 0 0,0 0-1 0 0,0-1 1 0 0,-9-1 0 0 0,13 2-76 0 0,-1-1 0 0 0,0 0 0 0 0,0 1 0 0 0,1-1 0 0 0,-1 0 0 0 0,1 0 0 0 0,-1 0 1 0 0,0 0-1 0 0,1 0 0 0 0,0 0 0 0 0,-1 0 0 0 0,1-1 0 0 0,0 1 0 0 0,0 0 0 0 0,-1-1 0 0 0,1 1 0 0 0,0-1 0 0 0,1 1 1 0 0,-1-1-1 0 0,0 0 0 0 0,0 1 0 0 0,1-1 0 0 0,-2-2 0 0 0,2-6-2192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3136 0 0,'0'0'4103'0'0,"-15"5"-3925"0"0,-8 1-104 0 0,13-4-3 0 0,0 0 0 0 0,0 2 1 0 0,1-1-1 0 0,-1 1 0 0 0,-14 8 1 0 0,22-10 4 0 0,-1 0 1 0 0,1 0 0 0 0,-1 0 0 0 0,1 0 0 0 0,0 0-1 0 0,0 1 1 0 0,0-1 0 0 0,0 1 0 0 0,0-1 0 0 0,1 1-1 0 0,-1 0 1 0 0,1-1 0 0 0,0 1 0 0 0,0 0 0 0 0,0 0-1 0 0,0 0 1 0 0,0 0 0 0 0,1 0 0 0 0,-1 5 0 0 0,-1 67 689 0 0,3-50-602 0 0,-1-23-171 0 0,0 0-1 0 0,0 1 1 0 0,1-1 0 0 0,-1 0-1 0 0,0 0 1 0 0,1 1-1 0 0,-1-1 1 0 0,1 0-1 0 0,0 0 1 0 0,0 0 0 0 0,0 0-1 0 0,0 0 1 0 0,0 0-1 0 0,0 0 1 0 0,0 0-1 0 0,1 0 1 0 0,-1-1-1 0 0,1 1 1 0 0,-1 0 0 0 0,1-1-1 0 0,0 0 1 0 0,0 1-1 0 0,-1-1 1 0 0,1 0-1 0 0,0 0 1 0 0,0 0 0 0 0,0 0-1 0 0,0 0 1 0 0,3 1-1 0 0,-1-1-421 0 0,0 0 0 0 0,1-1 1 0 0,-1 1-1 0 0,0-1 0 0 0,0 0 0 0 0,1 0 0 0 0,-1 0 0 0 0,0 0 0 0 0,1-1 0 0 0,-1 0 0 0 0,0 0 0 0 0,0 0 0 0 0,0 0 1 0 0,7-3-1 0 0,4-4-2144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1560 0 0,'0'0'6084'0'0,"-106"0"-5968"0"0,90 0-116 0 0,5 0-60 0 0,1 0-16 0 0,-1 0-108 0 0,6 0-596 0 0,-1 0-468 0 0,1 0 8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1236 0 0,'0'0'7735'0'0,"-16"0"-7520"0"0,7 0-187 0 0,-53 6 176 0 0,56-5-164 0 0,1 0 0 0 0,-1 0 0 0 0,1 1 0 0 0,0 0 0 0 0,-1 0 0 0 0,1 0-1 0 0,0 1 1 0 0,0-1 0 0 0,1 1 0 0 0,-1 1 0 0 0,-5 4 0 0 0,7-6-7 0 0,0 1 0 0 0,1-1 1 0 0,-1 1-1 0 0,1-1 1 0 0,0 1-1 0 0,0 0 0 0 0,0 0 1 0 0,0 0-1 0 0,1 0 0 0 0,-1 0 1 0 0,1 1-1 0 0,-1-1 1 0 0,1 0-1 0 0,1 1 0 0 0,-1-1 1 0 0,0 1-1 0 0,1-1 0 0 0,-1 1 1 0 0,1-1-1 0 0,0 1 1 0 0,0-1-1 0 0,2 7 0 0 0,-1-5-52 0 0,1 0 1 0 0,1 0-1 0 0,-1-1 0 0 0,1 1 0 0 0,0-1 0 0 0,0 1 0 0 0,0-1 0 0 0,0 0 1 0 0,1 0-1 0 0,0-1 0 0 0,0 1 0 0 0,0-1 0 0 0,0 0 0 0 0,0 0 1 0 0,5 3-1 0 0,-2-3-87 0 0,0 0 1 0 0,-1 0 0 0 0,2 0-1 0 0,-1-1 1 0 0,0 0 0 0 0,0 0-1 0 0,1 0 1 0 0,-1-1 0 0 0,1-1-1 0 0,-1 1 1 0 0,1-1-1 0 0,10-1 1 0 0,-3 1-216 0 0,-12 0 278 0 0,-1-1 0 0 0,0 1 0 0 0,1 0 0 0 0,-1-1 0 0 0,0 1 0 0 0,0-1 0 0 0,0 0 0 0 0,0 1 1 0 0,1-1-1 0 0,-1 0 0 0 0,0 0 0 0 0,0-1 0 0 0,-1 1 0 0 0,1 0 0 0 0,2-3 0 0 0,-4 4 29 0 0,1 0 0 0 0,-1-1 0 0 0,0 1 1 0 0,1 0-1 0 0,-1-1 0 0 0,0 1 0 0 0,0-1 0 0 0,1 1 0 0 0,-1-1 1 0 0,0 1-1 0 0,0 0 0 0 0,0-1 0 0 0,1 1 0 0 0,-1-1 0 0 0,0 1 1 0 0,0-1-1 0 0,0 1 0 0 0,0-1 0 0 0,0 1 0 0 0,0-1 0 0 0,0 1 1 0 0,0-1-1 0 0,0 1 0 0 0,-1-1 0 0 0,1 0 0 0 0,-17-10 235 0 0,1 5-119 0 0,0 0 0 0 0,0 0 0 0 0,1-2 1 0 0,-27-16-1 0 0,47 19 2545 0 0,27 0-2439 0 0,-12 5-220 0 0,-13-1-74 0 0,1 0 0 0 0,-1 1 0 0 0,0 0 1 0 0,0 0-1 0 0,0 1 0 0 0,0 0 0 0 0,0 0 1 0 0,0 1-1 0 0,0 0 0 0 0,0 0 0 0 0,7 3 1 0 0,5-4-2497 0 0,-11-1-1532 0 0,-4 0 1319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11 246 5104 0 0,'0'0'4497'0'0,"1"-11"-4230"0"0,1-4-211 0 0,3-60 142 0 0,-4 69-205 0 0,-1-1-1 0 0,-1 1 0 0 0,1 0 1 0 0,-1 0-1 0 0,0-1 0 0 0,-1 1 1 0 0,1 0-1 0 0,-1 0 1 0 0,-5-10-1 0 0,4 12-54 0 0,2 4 515 0 0,2 7-487 0 0,0 1-1 0 0,0-1 0 0 0,1 0 1 0 0,0 1-1 0 0,0-1 0 0 0,1 0 1 0 0,0 0-1 0 0,0 0 0 0 0,1-1 0 0 0,-1 1 1 0 0,8 8-1 0 0,-1-2 182 0 0,1 0-1 0 0,0 0 1 0 0,0-2 0 0 0,17 14-1 0 0,-28-24-134 0 0,1-1 1 0 0,-1 1-1 0 0,1-1 0 0 0,-1 1 1 0 0,1-1-1 0 0,-1 0 0 0 0,1 1 1 0 0,-1-1-1 0 0,1 0 0 0 0,-1 1 1 0 0,1-1-1 0 0,-1 0 0 0 0,1 0 0 0 0,0 0 1 0 0,-1 1-1 0 0,1-1 0 0 0,0 0 1 0 0,-1 0-1 0 0,1 0 0 0 0,-1 0 1 0 0,1 0-1 0 0,0 0 0 0 0,-1 0 0 0 0,1 0 1 0 0,0 0-1 0 0,-1-1 0 0 0,1 1 1 0 0,-1 0-1 0 0,1 0 0 0 0,0 0 1 0 0,-1-1-1 0 0,1 1 0 0 0,-1 0 0 0 0,1-1 1 0 0,-1 1-1 0 0,1 0 0 0 0,-1-1 1 0 0,1 1-1 0 0,-1-1 0 0 0,1 1 1 0 0,-1-1-1 0 0,0 1 0 0 0,1-1 1 0 0,-1 1-1 0 0,0-1 0 0 0,1 1 0 0 0,-1-1 1 0 0,0 0-1 0 0,0 1 0 0 0,0-1 1 0 0,1 1-1 0 0,-1-1 0 0 0,0 0 1 0 0,0 0-1 0 0,5-38-318 0 0,-4 33 344 0 0,2-32-242 0 0,-1-55 0 0 0,-3 54-459 0 0,6 26-1088 0 0,2 14-1643 0 0,-3 2 675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6 187 5052 0 0,'0'0'3759'0'0,"1"-16"-3589"0"0,9-140-92 0 0,-10 155-57 0 0,0 1-1 0 0,-1-1 0 0 0,1 1 0 0 0,0-1 1 0 0,0 1-1 0 0,0-1 0 0 0,0 1 0 0 0,0-1 1 0 0,0 1-1 0 0,0-1 0 0 0,0 1 0 0 0,1-1 1 0 0,-1 1-1 0 0,0-1 0 0 0,0 1 0 0 0,0-1 1 0 0,0 1-1 0 0,1-1 0 0 0,-1 1 0 0 0,0-1 1 0 0,0 1-1 0 0,1-1 0 0 0,-1 1 0 0 0,0 0 0 0 0,1-1 1 0 0,-1 1-1 0 0,1 0 0 0 0,-1-1 0 0 0,0 1 1 0 0,1 0-1 0 0,0-1 0 0 0,13 9 276 0 0,9 23-353 0 0,3 37 80 0 0,-21-53 158 0 0,0-1 0 0 0,0 0-1 0 0,11 19 1 0 0,-16-33-192 0 0,0 0 1 0 0,0 0-1 0 0,0 0 1 0 0,0 0-1 0 0,0 1 1 0 0,1-1-1 0 0,-1 0 1 0 0,0 0-1 0 0,0 0 1 0 0,0 0-1 0 0,0 1 1 0 0,0-1-1 0 0,0 0 1 0 0,0 0-1 0 0,0 0 1 0 0,0 1-1 0 0,0-1 1 0 0,0 0-1 0 0,0 0 1 0 0,0 0-1 0 0,-1 0 1 0 0,1 1-1 0 0,0-1 1 0 0,0 0-1 0 0,0 0 1 0 0,0 0-1 0 0,0 0 1 0 0,0 1-1 0 0,0-1 1 0 0,0 0-1 0 0,0 0 0 0 0,-1 0 1 0 0,1 0-1 0 0,0 0 1 0 0,0 0-1 0 0,0 1 1 0 0,0-1-1 0 0,-1 0 1 0 0,1 0-1 0 0,0 0 1 0 0,0 0-1 0 0,0 0 1 0 0,0 0-1 0 0,-1 0 1 0 0,1 0-1 0 0,0 0 1 0 0,0 0-1 0 0,0 0 1 0 0,0 0-1 0 0,-1 0 1 0 0,1 0-1 0 0,0 0 1 0 0,-19 1-177 0 0,-17-8 107 0 0,32 5-39 0 0,-1-1 0 0 0,1 0 0 0 0,0 1 0 0 0,0-2 0 0 0,0 1-1 0 0,0 0 1 0 0,0-1 0 0 0,1 0 0 0 0,-5-7 0 0 0,6 9-235 0 0,0-1 1 0 0,1 1-1 0 0,0-1 1 0 0,-1 0-1 0 0,1 1 1 0 0,0-1-1 0 0,0 0 0 0 0,1 0 1 0 0,-1 0-1 0 0,1 0 1 0 0,-1-4-1 0 0,3 4-898 0 0,15 14 12 0 0,75 65-702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0 1 4348 0 0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4348 0 0,'111'-44'1363'0'0,"-110"44"-1305"0"0,1 0 1 0 0,-1-1-1 0 0,0 1 0 0 0,1-1 0 0 0,-1 1 0 0 0,0-1 0 0 0,0 1 1 0 0,0-1-1 0 0,1 0 0 0 0,-1 1 0 0 0,0-1 0 0 0,0 0 0 0 0,0 0 1 0 0,0 0-1 0 0,0 0 0 0 0,0 0 0 0 0,0 0 0 0 0,-1 0 0 0 0,1 0 1 0 0,0 0-1 0 0,0-1 0 0 0,-1 1 0 0 0,1 0 0 0 0,-1 0 0 0 0,1-1 1 0 0,-1 1-1 0 0,0 0 0 0 0,1-1 0 0 0,-1 1 0 0 0,0 0 0 0 0,0-1 1 0 0,0 1-1 0 0,0 0 0 0 0,0-3 0 0 0,-1-2 258 0 0,4-29 462 0 0,-2 24-619 0 0,-1 1 1 0 0,2-1-1 0 0,-1 0 0 0 0,5-15 0 0 0,-5 24-78 0 0,-1 0 0 0 0,1 0 0 0 0,0 0 0 0 0,0 1 0 0 0,0-1 0 0 0,0 0 0 0 0,0 0 0 0 0,0 1 0 0 0,0-1-1 0 0,1 1 1 0 0,-1-1 0 0 0,1 1 0 0 0,-1-1 0 0 0,1 1 0 0 0,-1 0 0 0 0,1 0 0 0 0,0 0 0 0 0,0 0 0 0 0,-1 0 0 0 0,1 0 0 0 0,0 0 0 0 0,0 1 0 0 0,0-1 0 0 0,0 1 0 0 0,0-1 0 0 0,0 1 0 0 0,0 0 0 0 0,4-1 0 0 0,-5 2-94 0 0,1 0 1 0 0,0-1-1 0 0,-1 1 0 0 0,1 0 1 0 0,-1 0-1 0 0,1-1 0 0 0,-1 1 1 0 0,0 0-1 0 0,1 1 0 0 0,-1-1 1 0 0,0 0-1 0 0,0 0 0 0 0,0 1 1 0 0,1-1-1 0 0,-1 0 0 0 0,-1 1 1 0 0,1-1-1 0 0,0 1 0 0 0,0-1 1 0 0,0 1-1 0 0,-1-1 0 0 0,1 1 1 0 0,-1 0-1 0 0,0-1 0 0 0,1 1 1 0 0,-1 0-1 0 0,0 0 0 0 0,0-1 1 0 0,0 1-1 0 0,0 0 0 0 0,0-1 0 0 0,-1 3 1 0 0,2 1-100 0 0,-1 0 0 0 0,0-1 0 0 0,0 1 0 0 0,-1-1 1 0 0,0 1-1 0 0,1 0 0 0 0,-2-1 0 0 0,1 0 0 0 0,0 1 0 0 0,-1-1 1 0 0,-2 6-1 0 0,-28 2-464 0 0,31-12 536 0 0,0 1 0 0 0,0-1 0 0 0,0 0 1 0 0,0 1-1 0 0,0-1 0 0 0,0 0 1 0 0,0 0-1 0 0,0 0 0 0 0,0 1 0 0 0,0-1 1 0 0,0 0-1 0 0,0 0 0 0 0,0-1 0 0 0,-1 1 1 0 0,1 0-1 0 0,0 0 0 0 0,0 0 0 0 0,0-1 1 0 0,0 1-1 0 0,0-1 0 0 0,0 1 1 0 0,0 0-1 0 0,1-1 0 0 0,-3-1 1194 0 0,36 10 357 0 0,-27-4-1431 0 0,-1 0 1 0 0,0 0 0 0 0,0 0 0 0 0,0 1-1 0 0,-1 0 1 0 0,0 0 0 0 0,0 0-1 0 0,5 9 1 0 0,-6-9-288 0 0,0-1 0 0 0,1 1-1 0 0,-1 0 1 0 0,1-1 0 0 0,0 0 0 0 0,0 0 0 0 0,1 0-1 0 0,-1 0 1 0 0,1-1 0 0 0,9 6 0 0 0,1-8-3909 0 0,-9-1 465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3936 0 0,'0'0'4299'0'0,"-14"3"-4197"0"0,-45 9-43 0 0,56-11-1 0 0,1-1-1 0 0,-1 1 1 0 0,0 0-1 0 0,1 0 1 0 0,-1 0 0 0 0,1 0-1 0 0,-1 0 1 0 0,1 1 0 0 0,-1-1-1 0 0,1 1 1 0 0,0 0-1 0 0,-1-1 1 0 0,1 1 0 0 0,0 0-1 0 0,1 0 1 0 0,-1 1-1 0 0,0-1 1 0 0,0 0 0 0 0,1 0-1 0 0,-1 1 1 0 0,1-1 0 0 0,0 1-1 0 0,0 0 1 0 0,0-1-1 0 0,0 1 1 0 0,0 0 0 0 0,1-1-1 0 0,-1 1 1 0 0,1 0-1 0 0,0 0 1 0 0,-1 0 0 0 0,1-1-1 0 0,1 1 1 0 0,-1 0 0 0 0,0 0-1 0 0,1 0 1 0 0,-1-1-1 0 0,1 1 1 0 0,1 4 0 0 0,0-1-27 0 0,1 1 0 0 0,-1 0 0 0 0,1-1 0 0 0,0 0 0 0 0,1 0 1 0 0,0 0-1 0 0,0 0 0 0 0,0 0 0 0 0,0-1 0 0 0,1 1 0 0 0,0-1 1 0 0,11 9-1 0 0,-10-11-608 0 0,0-1 1 0 0,0 1-1 0 0,0-1 1 0 0,1 0-1 0 0,-1 0 1 0 0,1-1 0 0 0,-1 0-1 0 0,1 0 1 0 0,0 0-1 0 0,-1-1 1 0 0,12-1-1 0 0,-11 1-548 0 0,4 0-1446 0 0</inkml:trace>
  <inkml:trace contextRef="#ctx0" brushRef="#br0" timeOffset="1">277 136 1536 0 0,'0'0'6484'0'0,"-117"-12"-6044"0"0,96 7-256 0 0,0 1-176 0 0,-1 0-8 0 0,1 0-4 0 0,0-5-88 0 0,0 5-752 0 0,5-5-948 0 0,5 9-1180 0 0,6-4 25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27 510 1828 0 0,'0'0'6346'0'0,"-24"14"-2121"0"0,22-7-4030 0 0,4-10-882 0 0,16-17 354 0 0,75-50 407 0 0,-46 33-545 0 0,53-31 0 0 0,-58 44-44 0 0,1 1 1 0 0,1 2-1 0 0,93-29 0 0 0,-85 35 181 0 0,2-2 188 0 0,2 3-1 0 0,94-12 0 0 0,-90 19 129 0 0,56-2 376 0 0,-92 9-245 0 0,0 0 1 0 0,0-2 0 0 0,-1-1 0 0 0,25-7-1 0 0,-59 8 2308 0 0,8 2-2396 0 0,1 0 0 0 0,-1 0-1 0 0,1 0 1 0 0,-1 1 0 0 0,1-1-1 0 0,-1 1 1 0 0,1 0 0 0 0,0 0-1 0 0,-1 0 1 0 0,-2 1 0 0 0,-17 13 81 0 0,0 0 0 0 0,1 2 0 0 0,1 0 0 0 0,0 2 0 0 0,-21 25 0 0 0,52-53-178 0 0,16-12 34 0 0,43-43 0 0 0,-27 10-90 0 0,-44 53 221 0 0,0 0 0 0 0,0-1 0 0 0,0 1 0 0 0,0 0 0 0 0,0-1 0 0 0,0 1 1 0 0,-1 0-1 0 0,1 0 0 0 0,0 0 0 0 0,-1 0 0 0 0,1 0 0 0 0,-1 0 0 0 0,1 1 0 0 0,-1-1 0 0 0,1 0 0 0 0,-1 1 0 0 0,1-1 0 0 0,-3 0 0 0 0,-49-19-278 0 0,42 15 229 0 0,-104-47-60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1536 0 0,'0'0'8104'0'0,"-22"46"-8116"0"0,17-33 12 0 0,-6 4-4 0 0,6 0 4 0 0,-6-4-80 0 0,1-1-24 0 0,5-3-140 0 0,-1 3-548 0 0,-4-3-572 0 0,4-1-1448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2868 0 0,'0'0'6011'0'0,"-17"2"-5953"0"0,-51 4-12 0 0,65-6-10 0 0,0 0 0 0 0,-1 0 0 0 0,1 1 0 0 0,0-1 0 0 0,0 1-1 0 0,0 0 1 0 0,0 0 0 0 0,0 0 0 0 0,0 0 0 0 0,1 1 0 0 0,-1-1 0 0 0,-3 3-1 0 0,5-3 35 0 0,0 0 0 0 0,1 1 0 0 0,-1-1-1 0 0,0 0 1 0 0,1 0 0 0 0,-1 1 0 0 0,1-1-1 0 0,0 0 1 0 0,-1 1 0 0 0,1-1 0 0 0,0 0-1 0 0,0 1 1 0 0,0-1 0 0 0,0 1 0 0 0,0-1-1 0 0,0 2 1 0 0,0-2-74 0 0,28 14-637 0 0,-14-8 576 0 0,-11-6 57 0 0,0 1-1 0 0,0 0 1 0 0,0 0-1 0 0,0 0 1 0 0,-1 1-1 0 0,1-1 1 0 0,-1 0-1 0 0,1 1 1 0 0,-1 0-1 0 0,0 0 1 0 0,0-1-1 0 0,-1 1 1 0 0,1 0-1 0 0,0 0 1 0 0,-1 1-1 0 0,0-1 1 0 0,0 0-1 0 0,0 0 1 0 0,0 1-1 0 0,0-1 1 0 0,-1 1-1 0 0,1-1 1 0 0,-1 0-1 0 0,0 7 1 0 0,0-7-36 0 0,0 0 1 0 0,-1 0 0 0 0,1-1 0 0 0,0 1-1 0 0,-1 0 1 0 0,0 0 0 0 0,0-1 0 0 0,0 1-1 0 0,0 0 1 0 0,0-1 0 0 0,0 1 0 0 0,-1-1-1 0 0,1 0 1 0 0,-1 1 0 0 0,0-1 0 0 0,0 0-1 0 0,0 0 1 0 0,0 0 0 0 0,0 0 0 0 0,0 0-1 0 0,0 0 1 0 0,-1-1 0 0 0,1 1 0 0 0,0-1-1 0 0,-4 2 1 0 0,-1 0-658 0 0,-1-1 1 0 0,1 1-1 0 0,-1-1 0 0 0,1 0 0 0 0,-1-1 1 0 0,0 0-1 0 0,1 0 0 0 0,-10-1 0 0 0,12 0-732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2636 0 0,'0'0'6052'0'0,"-12"0"-5931"0"0,-98 12 177 0 0,110-12-196 0 0,3 46 1180 0 0,-2-36-1222 0 0,0-1-1 0 0,0 1 0 0 0,-1 0 0 0 0,0 0 1 0 0,-1 0-1 0 0,0 0 0 0 0,-3 11 0 0 0,0-9 212 0 0,1 1-1 0 0,0 0 0 0 0,0-1 0 0 0,0 26 0 0 0,3-37-279 0 0,1 0-1 0 0,0-1 0 0 0,-1 1 0 0 0,1 0 0 0 0,0-1 0 0 0,0 1 1 0 0,0-1-1 0 0,-1 1 0 0 0,1-1 0 0 0,0 1 0 0 0,0-1 1 0 0,0 0-1 0 0,0 1 0 0 0,0-1 0 0 0,0 0 0 0 0,0 0 1 0 0,0 0-1 0 0,0 0 0 0 0,0 0 0 0 0,0 0 0 0 0,1 0 1 0 0,25 1-1241 0 0,-27-1 1168 0 0,37-5-3361 0 0,-23 1 591 0 0,-107 9-1622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38 3496 0 0,'0'0'5592'0'0,"-106"-17"-5812"0"0,95 13-260 0 0,6 0-300 0 0,0 0-364 0 0,5-1-340 0 0,0 1-380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1288 0 0,'8'10'2096'0'0,"11"22"3064"0"0,-19-32-5130 0 0,1 0 0 0 0,-1 1 0 0 0,0-1 0 0 0,0 0 0 0 0,0 1 0 0 0,0-1 0 0 0,0 0-1 0 0,0 0 1 0 0,0 1 0 0 0,0-1 0 0 0,0 0 0 0 0,1 1 0 0 0,-1-1 0 0 0,0 0 0 0 0,0 0 0 0 0,0 1 0 0 0,0-1 0 0 0,1 0 0 0 0,-1 0 0 0 0,0 0 0 0 0,0 1-1 0 0,1-1 1 0 0,-1 0 0 0 0,0 0 0 0 0,0 0 0 0 0,1 0 0 0 0,-1 0 0 0 0,0 0 0 0 0,1 1 0 0 0,-1-1 0 0 0,0 0 0 0 0,0 0 0 0 0,1 0 0 0 0,-1 0 0 0 0,0 0 0 0 0,1 0-1 0 0,-1 0 1 0 0,0 0 0 0 0,1 0 0 0 0,7-12 74 0 0,0-17-441 0 0,-4-3 274 0 0,-2 1 1 0 0,-1-40-1 0 0,-2 36 1444 0 0,6 40-1491 0 0,-1-1 0 0 0,1 0 0 0 0,0-1 0 0 0,0 1 1 0 0,0-1-1 0 0,8 4 0 0 0,-9-5 66 0 0,0-1 0 0 0,0 1 0 0 0,1-1-1 0 0,-1 0 1 0 0,0 0 0 0 0,1 0 0 0 0,-1 0 0 0 0,1-1 0 0 0,-1 0 0 0 0,1 0 0 0 0,-1 0-1 0 0,0-1 1 0 0,1 1 0 0 0,-1-1 0 0 0,1 0 0 0 0,-1 0 0 0 0,0 0 0 0 0,0-1 0 0 0,0 0-1 0 0,6-3 1 0 0,-15 22 316 0 0,0 0 0 0 0,2 0 0 0 0,-2 18 0 0 0,3-24-211 0 0,1-1-195 0 0,1 0 1 0 0,0-1-1 0 0,1 1 0 0 0,1 11 1 0 0,1 11-555 0 0,-3-31 646 0 0,1-1 1 0 0,0 0-1 0 0,0 0 1 0 0,-1 0-1 0 0,1 0 1 0 0,0 0-1 0 0,0 0 0 0 0,-1 0 1 0 0,1 0-1 0 0,0 0 1 0 0,0 0-1 0 0,-1-1 0 0 0,1 1 1 0 0,0 0-1 0 0,-1-1 1 0 0,1 1-1 0 0,0 0 1 0 0,-1-1-1 0 0,1 1 0 0 0,0 0 1 0 0,-1-1-1 0 0,1 1 1 0 0,-1-1-1 0 0,1 1 0 0 0,-1-1 1 0 0,1 0-1 0 0,-1 1 1 0 0,1-1-1 0 0,-1 1 1 0 0,0-1-1 0 0,1 0 0 0 0,-1 1 1 0 0,0-1-1 0 0,1-1 1 0 0,4-129-60 0 0,-5 128 140 0 0,1 0-1 0 0,-1-1 1 0 0,1 1-1 0 0,0 0 1 0 0,-1 0-1 0 0,1 0 1 0 0,1-1-1 0 0,-1 1 1 0 0,0 0-1 0 0,1 0 1 0 0,0 1-1 0 0,-1-1 1 0 0,1 0-1 0 0,0 1 1 0 0,1-1-1 0 0,-1 1 1 0 0,0-1-1 0 0,1 1 1 0 0,-1 0-1 0 0,1 0 1 0 0,3-2-1 0 0,-4 3 4 0 0,-1 0-1 0 0,1 0 0 0 0,0 0 0 0 0,-1 1 1 0 0,1-1-1 0 0,0 1 0 0 0,0-1 1 0 0,0 1-1 0 0,0-1 0 0 0,0 1 0 0 0,-1 0 1 0 0,1 0-1 0 0,0 0 0 0 0,0 0 0 0 0,0 0 1 0 0,0 0-1 0 0,0 1 0 0 0,0-1 1 0 0,0 1-1 0 0,-1-1 0 0 0,1 1 0 0 0,0 0 1 0 0,0 0-1 0 0,-1-1 0 0 0,1 1 1 0 0,0 0-1 0 0,-1 1 0 0 0,1-1 0 0 0,-1 0 1 0 0,1 0-1 0 0,-1 1 0 0 0,0-1 1 0 0,1 1-1 0 0,-1-1 0 0 0,0 1 0 0 0,1 2 1 0 0,0-2-36 0 0,-1 1 0 0 0,0-1 0 0 0,0 1 1 0 0,0 0-1 0 0,0 0 0 0 0,0-1 0 0 0,0 1 1 0 0,-1 0-1 0 0,1 0 0 0 0,-1 0 0 0 0,0 0 1 0 0,0 0-1 0 0,0 0 0 0 0,0 0 0 0 0,-1 0 1 0 0,1-1-1 0 0,-1 1 0 0 0,0 0 0 0 0,1 0 1 0 0,-1 0-1 0 0,-1-1 0 0 0,1 1 0 0 0,0 0 1 0 0,-1-1-1 0 0,1 1 0 0 0,-1-1 0 0 0,0 0 1 0 0,1 0-1 0 0,-5 4 0 0 0,3-3-164 0 0,1-1-1 0 0,-1 1 0 0 0,0-1 1 0 0,0 0-1 0 0,0 0 1 0 0,0 0-1 0 0,0-1 1 0 0,0 1-1 0 0,-1-1 0 0 0,1 0 1 0 0,-1 1-1 0 0,1-1 1 0 0,0-1-1 0 0,-1 1 1 0 0,0-1-1 0 0,1 1 1 0 0,-1-1-1 0 0,1 0 0 0 0,-1 0 1 0 0,0 0-1 0 0,1-1 1 0 0,-1 0-1 0 0,1 1 1 0 0,-7-3-1 0 0,0-8-2505 0 0,10 6 688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2836 0 0,'0'0'5053'0'0,"-2"16"-4930"0"0,-6 48 107 0 0,7-58-157 0 0,0 0 0 0 0,0 0 0 0 0,-1-1 0 0 0,0 1 0 0 0,0 0 0 0 0,0-1 0 0 0,-1 1 0 0 0,1-1 0 0 0,-2 0 0 0 0,1 0 0 0 0,0 0 1 0 0,-1 0-1 0 0,0-1 0 0 0,0 0 0 0 0,-6 6 0 0 0,63-5 1470 0 0,11-8-3205 0 0,-23-3-3577 0 0,-30 2 2506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5772 0 0,'0'0'4516'0'0,"-5"93"-4428"0"0,5-85-88 0 0,0 5-60 0 0,0-5-4 0 0,0 1-52 0 0,0-5-400 0 0,0 4-224 0 0,0-3-1468 0 0,5-5 8 0 0,6 0-916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5416 0 0,'0'0'3515'0'0,"-17"9"-3465"0"0,-109 59 41 0 0,123-65-45 0 0,-1 0 1 0 0,1 0-1 0 0,1 0 0 0 0,-1 1 1 0 0,0-1-1 0 0,1 1 0 0 0,0-1 0 0 0,-1 1 1 0 0,2 0-1 0 0,-1 0 0 0 0,0 0 1 0 0,1 0-1 0 0,0 0 0 0 0,-1 1 1 0 0,2-1-1 0 0,-1 0 0 0 0,0 1 1 0 0,1-1-1 0 0,0 0 0 0 0,0 1 1 0 0,1 3-1 0 0,-1-2 14 0 0,0-1 1 0 0,0 1 0 0 0,1 0-1 0 0,0-1 1 0 0,0 0-1 0 0,1 1 1 0 0,-1-1-1 0 0,1 0 1 0 0,0 1-1 0 0,0-1 1 0 0,1 0 0 0 0,0-1-1 0 0,-1 1 1 0 0,2 0-1 0 0,-1-1 1 0 0,5 5-1 0 0,-2-5-154 0 0,0-1 0 0 0,0 1 1 0 0,0-2-1 0 0,1 1 0 0 0,-1-1 0 0 0,1 0 0 0 0,0 0 0 0 0,-1-1 0 0 0,1 1 0 0 0,0-2 0 0 0,0 1 0 0 0,0-1 0 0 0,9-1 0 0 0,-1 1-1021 0 0,-1-2-1 0 0,0 0 1 0 0,0 0-1 0 0,0-2 1 0 0,21-6-1 0 0,-14 1-1995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1316 0 0,'0'0'7937'0'0,"-19"1"-7824"0"0,-61 2-62 0 0,78-4-22 0 0,-1 1-1 0 0,1 0 1 0 0,0 0-1 0 0,-1 0 1 0 0,1 0-1 0 0,-1 1 1 0 0,1-1-1 0 0,0 1 1 0 0,-1-1-1 0 0,1 1 1 0 0,0 0-1 0 0,0 0 1 0 0,-1 0-1 0 0,1 0 1 0 0,0 0-1 0 0,0 0 1 0 0,0 1-1 0 0,0-1 0 0 0,0 1 1 0 0,1-1-1 0 0,-1 1 1 0 0,0 0-1 0 0,1 0 1 0 0,-1 0-1 0 0,1 0 1 0 0,0 0-1 0 0,0 0 1 0 0,-1 0-1 0 0,1 0 1 0 0,0 0-1 0 0,1 0 1 0 0,-1 1-1 0 0,0-1 1 0 0,1 0-1 0 0,-1 1 1 0 0,1-1-1 0 0,0 3 1 0 0,0-1-1 0 0,0 0 0 0 0,0 1 0 0 0,1-1 0 0 0,0 0 0 0 0,0 0 0 0 0,0 0 0 0 0,0 0 0 0 0,1 0 0 0 0,-1 0 0 0 0,1-1 0 0 0,0 1 0 0 0,0 0 1 0 0,1-1-1 0 0,-1 0 0 0 0,1 1 0 0 0,4 4 0 0 0,-1-3-161 0 0,0-1 0 0 0,1 1-1 0 0,-1-1 1 0 0,1-1 0 0 0,-1 1 0 0 0,1-1 0 0 0,0 0 0 0 0,0-1 0 0 0,9 3 0 0 0,42-1-4833 0 0,-42-4 2442 0 0</inkml:trace>
  <inkml:trace contextRef="#ctx0" brushRef="#br0" timeOffset="1">202 93 2848 0 0,'0'0'5312'0'0,"-101"-4"-4808"0"0,80 4-204 0 0,5 0-196 0 0,0 0-104 0 0,5-4-8 0 0,1 4-40 0 0,-1 0-96 0 0,6 0-324 0 0,-1 0-516 0 0,1-4-708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51 225 5716 0 0,'0'0'4612'0'0,"-3"-16"-4518"0"0,0 4-86 0 0,-2-14 5 0 0,-2 0 1 0 0,0 1 0 0 0,-16-35 0 0 0,23 60 26 0 0,0 0 0 0 0,-1-1 1 0 0,1 1-1 0 0,0 0 1 0 0,0 0-1 0 0,-1-1 0 0 0,1 1 1 0 0,0-1-1 0 0,0 1 0 0 0,0 0 1 0 0,0-1-1 0 0,0 1 0 0 0,-1 0 1 0 0,1-1-1 0 0,0 1 1 0 0,0-1-1 0 0,0 1 0 0 0,0 0 1 0 0,0-1-1 0 0,0 1 0 0 0,0-1 1 0 0,0 1-1 0 0,0 0 1 0 0,0-1-1 0 0,1 1 0 0 0,-1-1 1 0 0,0 1-1 0 0,0 0 0 0 0,0-1 1 0 0,0 1-1 0 0,1 0 1 0 0,-1-1-1 0 0,0 1 0 0 0,1-1 1 0 0,15 3 218 0 0,30 20-1086 0 0,-34-16 736 0 0,-9-4 29 0 0,0 0 0 0 0,1 0-1 0 0,-1-1 1 0 0,1 1 0 0 0,-1-1 0 0 0,1 0 0 0 0,0 0 0 0 0,0-1 0 0 0,-1 1-1 0 0,1-1 1 0 0,0 0 0 0 0,0 1 0 0 0,0-2 0 0 0,-1 1 0 0 0,1 0 0 0 0,0-1-1 0 0,0 0 1 0 0,-1 0 0 0 0,1 0 0 0 0,0 0 0 0 0,-1 0 0 0 0,1-1 0 0 0,-1 0-1 0 0,0 0 1 0 0,1 0 0 0 0,-1 0 0 0 0,0 0 0 0 0,0 0 0 0 0,0-1 0 0 0,-1 0-1 0 0,1 1 1 0 0,-1-1 0 0 0,1 0 0 0 0,-1 0 0 0 0,0-1 0 0 0,0 1 0 0 0,0 0-1 0 0,0-1 1 0 0,-1 1 0 0 0,0-1 0 0 0,1 1 0 0 0,-1-1 0 0 0,0 0 0 0 0,-1 1-1 0 0,1-1 1 0 0,-1 0 0 0 0,0-6 1647 0 0,-4 18-1174 0 0,1-1 0 0 0,0 1 0 0 0,0 0-1 0 0,0 0 1 0 0,-1 8 0 0 0,1 1-471 0 0,0-1 0 0 0,1 1-1 0 0,1 0 1 0 0,1-1 0 0 0,0 1 0 0 0,2 0 0 0 0,3 23 0 0 0,-4-39-180 0 0,0 1 0 0 0,0-1 0 0 0,0 0 1 0 0,0 1-1 0 0,0-1 0 0 0,0 0 0 0 0,0 0 0 0 0,0 0 0 0 0,0 0 1 0 0,1 0-1 0 0,-1 0 0 0 0,0 0 0 0 0,1-1 0 0 0,-1 1 0 0 0,1 0 1 0 0,-1-1-1 0 0,1 1 0 0 0,-1-1 0 0 0,1 1 0 0 0,-1-1 0 0 0,1 0 1 0 0,-1 0-1 0 0,1 0 0 0 0,0 0 0 0 0,-1 0 0 0 0,1 0 0 0 0,-1 0 1 0 0,1 0-1 0 0,-1 0 0 0 0,1-1 0 0 0,-1 1 0 0 0,1-1 0 0 0,2 0 1 0 0,7-7-3458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6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53 1188 0 0,'0'0'8228'0'0,"-1"-4"-7672"0"0,1 3-588 0 0,-7-30 1448 0 0,7 30-1348 0 0,-1 0 1 0 0,1 1-1 0 0,-1-1 1 0 0,0 0-1 0 0,0 0 1 0 0,1 1-1 0 0,-1-1 1 0 0,0 0 0 0 0,0 1-1 0 0,0-1 1 0 0,0 1-1 0 0,0-1 1 0 0,1 1-1 0 0,-1 0 1 0 0,0-1-1 0 0,0 1 1 0 0,0 0-1 0 0,0 0 1 0 0,0-1 0 0 0,0 1-1 0 0,0 0 1 0 0,0 0-1 0 0,0 0 1 0 0,-1 0-1 0 0,1 1 1 0 0,0-1-1 0 0,0 0 1 0 0,0 0-1 0 0,0 0 1 0 0,1 1 0 0 0,-1-1-1 0 0,0 1 1 0 0,0-1-1 0 0,0 1 1 0 0,-1 0-1 0 0,-3 1-55 0 0,1 1-1 0 0,-1 0 1 0 0,1 0 0 0 0,0 0-1 0 0,0 1 1 0 0,0-1-1 0 0,0 1 1 0 0,1 0 0 0 0,-1 0-1 0 0,1 0 1 0 0,0 1-1 0 0,0-1 1 0 0,1 1-1 0 0,-1-1 1 0 0,1 1 0 0 0,0 0-1 0 0,0 0 1 0 0,-1 7-1 0 0,0-2-93 0 0,1 1 0 0 0,0-1 0 0 0,1 1 0 0 0,0-1 0 0 0,1 1 0 0 0,0 0 0 0 0,1-1 0 0 0,2 16 0 0 0,-2-22 39 0 0,0 0-1 0 0,1 0 1 0 0,-1 1-1 0 0,1-1 1 0 0,0 0 0 0 0,1 0-1 0 0,-1-1 1 0 0,0 1-1 0 0,1 0 1 0 0,0-1-1 0 0,0 0 1 0 0,0 1-1 0 0,0-1 1 0 0,1 0 0 0 0,-1-1-1 0 0,1 1 1 0 0,0-1-1 0 0,0 1 1 0 0,0-1-1 0 0,0 0 1 0 0,0-1 0 0 0,0 1-1 0 0,0-1 1 0 0,0 1-1 0 0,6 0 1 0 0,-4-1 8 0 0,-1 0 1 0 0,1 0 0 0 0,-1-1 0 0 0,1 0-1 0 0,0 0 1 0 0,-1 0 0 0 0,1 0 0 0 0,-1-1-1 0 0,1 0 1 0 0,-1 0 0 0 0,1-1 0 0 0,-1 0-1 0 0,0 1 1 0 0,1-2 0 0 0,-1 1-1 0 0,0-1 1 0 0,0 1 0 0 0,-1-1 0 0 0,8-7-1 0 0,-5 3-35 0 0,0 0 0 0 0,-1 0 0 0 0,0-1 0 0 0,0 0 0 0 0,-1-1-1 0 0,0 1 1 0 0,-1-1 0 0 0,0 0 0 0 0,0 0 0 0 0,-1 0 0 0 0,0 0 0 0 0,0-1-1 0 0,-1 0 1 0 0,-1 1 0 0 0,0-1 0 0 0,0 0 0 0 0,0 0 0 0 0,-1 1 0 0 0,-1-1-1 0 0,-1-11 1 0 0,1 19 59 0 0,0-1 0 0 0,-1 0 0 0 0,1 1 0 0 0,0-1 0 0 0,-1 0 0 0 0,1 1 0 0 0,-1-1-1 0 0,0 1 1 0 0,0 0 0 0 0,0 0 0 0 0,0 0 0 0 0,0 0 0 0 0,-1 0 0 0 0,1 0 0 0 0,-1 0 0 0 0,1 1 0 0 0,-1-1 0 0 0,1 1-1 0 0,-1 0 1 0 0,0 0 0 0 0,0 0 0 0 0,-5-1 0 0 0,-3-1-1007 0 0,0 1 0 0 0,0 0-1 0 0,-1 1 1 0 0,-16 0 0 0 0,12 1-2865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4432 0 0,'0'0'5290'0'0,"-12"4"-5142"0"0,-134 59 265 0 0,144-61-384 0 0,1-1-1 0 0,-1 1 1 0 0,1-1 0 0 0,0 1 0 0 0,0-1 0 0 0,-1 1 0 0 0,1 0 0 0 0,0-1-1 0 0,1 1 1 0 0,-1 0 0 0 0,0 0 0 0 0,0 0 0 0 0,1 0 0 0 0,-1-1 0 0 0,1 1-1 0 0,0 0 1 0 0,0 0 0 0 0,-1 0 0 0 0,1 0 0 0 0,1 0 0 0 0,-1 0 0 0 0,0 0-1 0 0,0 0 1 0 0,1 0 0 0 0,-1 0 0 0 0,2 3 0 0 0,-1 2 72 0 0,1-1 1 0 0,0 1 0 0 0,0-1-1 0 0,1 0 1 0 0,0 0-1 0 0,5 10 1 0 0,-4-12-516 0 0,0 0-1 0 0,1 0 1 0 0,-1 0-1 0 0,1 0 1 0 0,-1 0 0 0 0,1-1-1 0 0,0 0 1 0 0,0 0-1 0 0,1 0 1 0 0,-1-1 0 0 0,1 0-1 0 0,-1 0 1 0 0,1 0-1 0 0,0 0 1 0 0,-1-1 0 0 0,1 0-1 0 0,0-1 1 0 0,0 1-1 0 0,0-1 1 0 0,0 0 0 0 0,0 0-1 0 0,0-1 1 0 0,6-1 0 0 0,4-1-1413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1320 0 0,'0'0'4781'0'0,"-17"-5"-4698"0"0,-8-3-65 0 0,-50-12 15 0 0,58 20-772 0 0,17 0 655 0 0,0 0 0 0 0,-1 0-1 0 0,1 0 1 0 0,0 1 0 0 0,0-1-1 0 0,-1 0 1 0 0,1 0 0 0 0,0 1 0 0 0,0-1-1 0 0,0 0 1 0 0,0 0 0 0 0,-1 1-1 0 0,1-1 1 0 0,0 0 0 0 0,0 1 0 0 0,0-1-1 0 0,0 0 1 0 0,0 0 0 0 0,0 1 0 0 0,0-1-1 0 0,0 0 1 0 0,0 1 0 0 0,0-1-1 0 0,0 0 1 0 0,0 1 0 0 0,0-1 0 0 0,0 0-1 0 0,0 1 1 0 0,0-1 0 0 0,0 0-1 0 0,0 0 1 0 0,0 1 0 0 0,0-1 0 0 0,1 0-1 0 0,-1 1 1 0 0,0-1 0 0 0,0 0 0 0 0,0 0-1 0 0,0 1 1 0 0,1-1 0 0 0,-1 0-1 0 0,0 0 1 0 0,0 0 0 0 0,1 1 0 0 0,-1-1-1 0 0,0 0 1 0 0,0 0 0 0 0,1 0-1 0 0,-1 1 1 0 0,6 6-1197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14 132 468 0 0,'-14'15'1668'0'0,"34"-13"723"0"0,-16-2-2177 0 0,-3 0-111 0 0,1-1 0 0 0,-1 0-1 0 0,0 1 1 0 0,1-1-1 0 0,-1 0 1 0 0,0 1 0 0 0,0-1-1 0 0,0 0 1 0 0,0 0-1 0 0,0 0 1 0 0,0 0 0 0 0,0 0-1 0 0,0 0 1 0 0,0-1 0 0 0,0 1-1 0 0,0 0 1 0 0,-1 0-1 0 0,1-1 1 0 0,0 1 0 0 0,-1 0-1 0 0,1-1 1 0 0,-1 1-1 0 0,0 0 1 0 0,1-1 0 0 0,-1 1-1 0 0,0-1 1 0 0,0-1 0 0 0,4-41 1045 0 0,7-27-526 0 0,-11 70-109 0 0,2 1-349 0 0,0 1-1 0 0,0-1 1 0 0,1 1 0 0 0,-1 0-1 0 0,0-1 1 0 0,0 1-1 0 0,0 0 1 0 0,-1 0 0 0 0,1 1-1 0 0,0-1 1 0 0,0 0 0 0 0,-1 1-1 0 0,1-1 1 0 0,0 1-1 0 0,-1-1 1 0 0,0 1 0 0 0,2 2-1 0 0,28 40-340 0 0,-11-13 135 0 0,-13-21-131 0 0,19 20 436 0 0,-25-29-343 0 0,0 0 0 0 0,0 0-1 0 0,0 0 1 0 0,0 0-1 0 0,0-1 1 0 0,0 1 0 0 0,0 0-1 0 0,0-1 1 0 0,1 1 0 0 0,-1 0-1 0 0,0-1 1 0 0,0 1 0 0 0,1-1-1 0 0,-1 0 1 0 0,0 1-1 0 0,0-1 1 0 0,1 0 0 0 0,-1 0-1 0 0,0 0 1 0 0,1 0 0 0 0,-1 0-1 0 0,0 0 1 0 0,3-1-1 0 0,0-4-523 0 0,-1-1-1 0 0,0 0 0 0 0,0 0 0 0 0,0 0 0 0 0,-1-1 0 0 0,4-11 0 0 0,-4 10-193 0 0,4-6-105 0 0,-3 7 432 0 0,0-1 1 0 0,-1 0 0 0 0,0 0 0 0 0,0 0-1 0 0,2-16 2236 0 0,-4 30 1625 0 0,0 19-2791 0 0,-2 14 336 0 0,1-24-855 0 0,0-1 0 0 0,1 1 0 0 0,1-1 0 0 0,0 0 0 0 0,5 21 0 0 0,-6-34-111 0 0,1 0-1 0 0,-1 0 1 0 0,0-1-1 0 0,1 1 1 0 0,-1 0-1 0 0,1 0 1 0 0,-1 0-1 0 0,1 0 1 0 0,-1 0-1 0 0,1-1 1 0 0,-1 1-1 0 0,1 0 1 0 0,0 0-1 0 0,0-1 1 0 0,-1 1-1 0 0,1-1 1 0 0,0 1-1 0 0,0-1 1 0 0,0 1-1 0 0,0-1 1 0 0,0 1-1 0 0,-1-1 1 0 0,1 0-1 0 0,2 1 1 0 0,-1-1-368 0 0,1 0 1 0 0,-1 0 0 0 0,0 0 0 0 0,0 0-1 0 0,0-1 1 0 0,0 1 0 0 0,1-1 0 0 0,-1 1-1 0 0,0-1 1 0 0,0 0 0 0 0,0 0 0 0 0,0 0-1 0 0,0 0 1 0 0,-1 0 0 0 0,4-3 0 0 0,6-4-2109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38 556 0 0,'0'0'5787'0'0,"-19"-1"-5495"0"0,-159-10 612 0 0,171 11-1031 0 0,2 0-3 0 0,0 0-1 0 0,0 0 1 0 0,0 0 0 0 0,0 0 0 0 0,0-1 0 0 0,0 0-1 0 0,1 0 1 0 0,-1 0 0 0 0,0 0 0 0 0,0-1 0 0 0,-7-3-1 0 0,12-5-3214 0 0,4 6 1853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0 484 0 0,'0'0'7877'0'0,"6"9"-8030"0"0,-123-5 637 0 0,115-3-463 0 0,1-1 1 0 0,0 1-1 0 0,-1-1 0 0 0,1 1 1 0 0,0 0-1 0 0,0 0 0 0 0,-1 0 1 0 0,1 0-1 0 0,0 0 0 0 0,0 0 1 0 0,0 0-1 0 0,0 0 0 0 0,0 0 1 0 0,0 1-1 0 0,1-1 0 0 0,-1 0 1 0 0,0 1-1 0 0,1-1 0 0 0,-1 0 1 0 0,1 1-1 0 0,-1-1 0 0 0,1 1 1 0 0,-1-1-1 0 0,1 0 0 0 0,0 1 1 0 0,0-1-1 0 0,0 3 0 0 0,-4 47 413 0 0,3-37-238 0 0,1 0 1 0 0,1 0-1 0 0,0 0 0 0 0,1-1 0 0 0,0 1 0 0 0,1 0 0 0 0,0 0 0 0 0,8 17 0 0 0,-9-29-258 0 0,0 0 0 0 0,0 1 0 0 0,1-2-1 0 0,-1 1 1 0 0,0 0 0 0 0,1 0-1 0 0,-1-1 1 0 0,1 1 0 0 0,-1-1 0 0 0,1 0-1 0 0,0 0 1 0 0,0 0 0 0 0,-1 0 0 0 0,1 0-1 0 0,0-1 1 0 0,0 1 0 0 0,0-1 0 0 0,0 0-1 0 0,0 0 1 0 0,0 0 0 0 0,0 0-1 0 0,3-1 1 0 0,9 0-2091 0 0,1-1 1 0 0,26-8-1 0 0,-26 6-269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51 1868 0 0,'0'0'6396'0'0,"-117"-34"-6344"0"0,96 30-40 0 0,5 0-8 0 0,0 0-4 0 0,-6-1-92 0 0,7 5-1076 0 0,-1 0-1268 0 0,10 0-2156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1896 0 0,'0'0'6931'0'0,"-1"10"-6690"0"0,-6 43 54 0 0,-7 87-1109 0 0,20-128-2729 0 0,-1-7 485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2792 0 0,'0'0'7159'0'0,"0"15"-7213"0"0,0 46 14 0 0,-2-21-490 0 0,1-37 659 0 0,1-1-1 0 0,-1 0 1 0 0,1 1-1 0 0,0-1 0 0 0,0 1 1 0 0,0-1-1 0 0,0 1 1 0 0,0-1-1 0 0,1 0 0 0 0,-1 1 1 0 0,1-1-1 0 0,1 4 1 0 0,-1-5-46 0 0,1 0 1 0 0,0 1-1 0 0,-1-1 1 0 0,1 0-1 0 0,0-1 1 0 0,0 1-1 0 0,-1 0 1 0 0,1 0-1 0 0,0-1 1 0 0,0 1-1 0 0,0-1 1 0 0,0 0-1 0 0,0 1 1 0 0,0-1-1 0 0,0 0 1 0 0,0 0-1 0 0,0 0 1 0 0,3-1-1 0 0,59-6-1941 0 0,-23-7-2614 0 0,-25 10 455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5868 0 0,'0'0'5463'0'0,"-1"14"-5618"0"0,-4 102-250 0 0,6-112 348 0 0,-1 0 1 0 0,1 0-1 0 0,0 0 1 0 0,0 0 0 0 0,0 0-1 0 0,0 0 1 0 0,1 0-1 0 0,0-1 1 0 0,-1 1-1 0 0,1 0 1 0 0,4 3-1 0 0,-5-5-273 0 0,0 0 1 0 0,0 0-1 0 0,1 0 0 0 0,-1 0 0 0 0,1 0 0 0 0,0-1 1 0 0,0 1-1 0 0,-1-1 0 0 0,1 1 0 0 0,0-1 0 0 0,0 0 0 0 0,0 0 1 0 0,0 0-1 0 0,1 0 0 0 0,-1 0 0 0 0,0 0 0 0 0,0 0 0 0 0,5 0 1 0 0,-1-5-3338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91 980 0 0,'0'0'7062'0'0,"1"-13"-6739"0"0,3-41 1 0 0,-4 53-296 0 0,0 0 0 0 0,0 0 0 0 0,0 0 0 0 0,0 0-1 0 0,1 0 1 0 0,-1 0 0 0 0,0 0 0 0 0,1 0 0 0 0,-1 0-1 0 0,0 0 1 0 0,1 0 0 0 0,-1 0 0 0 0,1 0 0 0 0,0 1-1 0 0,-1-1 1 0 0,1 0 0 0 0,0 0 0 0 0,-1 1 0 0 0,1-1-1 0 0,0 0 1 0 0,0 1 0 0 0,0-1 0 0 0,-1 0 0 0 0,1 1-1 0 0,0 0 1 0 0,0-1 0 0 0,0 1 0 0 0,0-1 0 0 0,0 1-1 0 0,0 0 1 0 0,0 0 0 0 0,0-1 0 0 0,0 1 0 0 0,0 0-1 0 0,0 0 1 0 0,0 0 0 0 0,0 0 0 0 0,0 0 0 0 0,0 1-1 0 0,1-1 1 0 0,0 0 44 0 0,0 1 0 0 0,1-1 0 0 0,-1 1 0 0 0,0 0 0 0 0,0-1 0 0 0,0 1 0 0 0,0 0 0 0 0,0 0 0 0 0,0 0 0 0 0,0 1 0 0 0,-1-1 0 0 0,4 3 0 0 0,-1 2-31 0 0,-1-1 1 0 0,0 0-1 0 0,0 1 1 0 0,-1 0-1 0 0,0 0 1 0 0,0 0-1 0 0,0 0 1 0 0,-1 0-1 0 0,1 0 1 0 0,-2 0-1 0 0,1 9 1 0 0,-1-12-103 0 0,0-1-1 0 0,0 1 1 0 0,-1-1 0 0 0,1 0-1 0 0,-1 1 1 0 0,0-1-1 0 0,0 0 1 0 0,0 0 0 0 0,0 1-1 0 0,0-1 1 0 0,0 0 0 0 0,-1 0-1 0 0,1 0 1 0 0,-1 0 0 0 0,1-1-1 0 0,-1 1 1 0 0,0 0 0 0 0,0-1-1 0 0,0 1 1 0 0,1-1 0 0 0,-2 1-1 0 0,1-1 1 0 0,0 0 0 0 0,0 0-1 0 0,0 0 1 0 0,0 0 0 0 0,-1 0-1 0 0,1 0 1 0 0,0-1 0 0 0,-1 1-1 0 0,-2-1 1 0 0,-1 1-227 0 0,3 0-263 0 0,0 0 1 0 0,0 0-1 0 0,0-1 1 0 0,0 0-1 0 0,0 1 1 0 0,0-1-1 0 0,0 0 1 0 0,0 0 0 0 0,0-1-1 0 0,-4 0 1 0 0,2-3-1555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10 0 4360 0 0</inkml:trace>
  <inkml:trace contextRef="#ctx0" brushRef="#br0" timeOffset="1">10 0 4360 0 0,'-1'0'136'0'0,"1"0"-1"0"0,0 0 0 0 0,-1 0 1 0 0,1 0-1 0 0,0 0 1 0 0,-1 0-1 0 0,1 0 0 0 0,0 0 1 0 0,-1 0-1 0 0,1 0 0 0 0,0 1 1 0 0,-1-1-1 0 0,1 0 0 0 0,0 0 1 0 0,0 0-1 0 0,-1 0 0 0 0,1 0 1 0 0,0 1-1 0 0,-1-1 0 0 0,1 0 1 0 0,0 0-1 0 0,0 1 1 0 0,-1-1-1 0 0,1 0 0 0 0,0 0 1 0 0,0 1-1 0 0,0-1 0 0 0,0 0 1 0 0,-1 0-1 0 0,1 1 0 0 0,0-1 1 0 0,0 0-1 0 0,0 1 0 0 0,0-1 1 0 0,0 0-1 0 0,0 1 0 0 0,0-1 1 0 0,0 0-1 0 0,0 1 1 0 0,0-1-1 0 0,0 1 0 0 0,3 23 2018 0 0,16 31-1482 0 0,-16-49-137 0 0,8 23-272 0 0,-8-18-469 0 0,1 0-1 0 0,0 0 1 0 0,1 0 0 0 0,0 0-1 0 0,1-1 1 0 0,0 0 0 0 0,14 17-1 0 0,-19-26-155 0 0,0-1-1 0 0,0 1 1 0 0,0 0-1 0 0,0-1 0 0 0,0 1 1 0 0,1-1-1 0 0,-1 1 0 0 0,0-1 1 0 0,0 0-1 0 0,1 1 0 0 0,-1-1 1 0 0,0 0-1 0 0,1 0 1 0 0,-1 0-1 0 0,0 0 0 0 0,1 0 1 0 0,-1 0-1 0 0,0 0 0 0 0,2-1 1 0 0,4-1-3335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1 0 1300 0 0</inkml:trace>
  <inkml:trace contextRef="#ctx0" brushRef="#br0" timeOffset="1">1 0 1300 0 0,'106'31'3503'0'0,"-105"-31"-3427"0"0,1 1 1 0 0,-1-1 0 0 0,0 1-1 0 0,1-1 1 0 0,-1 1 0 0 0,0 0-1 0 0,1 0 1 0 0,-1 0 0 0 0,0 0-1 0 0,0 0 1 0 0,0 0-1 0 0,0 0 1 0 0,0 0 0 0 0,0 0-1 0 0,0 0 1 0 0,0 0 0 0 0,0 1-1 0 0,-1-1 1 0 0,1 0 0 0 0,0 1-1 0 0,-1-1 1 0 0,1 0 0 0 0,-1 1-1 0 0,0-1 1 0 0,1 1 0 0 0,-1-1-1 0 0,0 1 1 0 0,0-1-1 0 0,0 1 1 0 0,0-1 0 0 0,0 0-1 0 0,0 1 1 0 0,0-1 0 0 0,-1 1-1 0 0,1-1 1 0 0,0 1 0 0 0,-2 1-1 0 0,1 6 308 0 0,1-4-266 0 0,0 3 161 0 0,0 0-1 0 0,0 0 0 0 0,0 0 1 0 0,1 0-1 0 0,1 0 0 0 0,-1 0 0 0 0,4 10 1 0 0,-4-16-236 0 0,0-1 0 0 0,0 1 0 0 0,-1-1 0 0 0,1 0-1 0 0,0 1 1 0 0,0-1 0 0 0,0 0 0 0 0,1 0 0 0 0,-1 0 0 0 0,0 0 0 0 0,0 0 0 0 0,1 0 0 0 0,-1 0 0 0 0,0 0 0 0 0,1 0 0 0 0,-1-1 0 0 0,3 2 0 0 0,-1-2-46 0 0,0 1 1 0 0,0-1-1 0 0,0 0 0 0 0,0 1 0 0 0,1-1 1 0 0,-1-1-1 0 0,0 1 0 0 0,0 0 1 0 0,0-1-1 0 0,0 0 0 0 0,6-2 0 0 0,-3 1-64 0 0,-1 0-1 0 0,0-1 1 0 0,0 0-1 0 0,-1 0 0 0 0,1 0 1 0 0,-1 0-1 0 0,1-1 1 0 0,-1 0-1 0 0,0 0 1 0 0,0 0-1 0 0,-1-1 1 0 0,1 1-1 0 0,4-10 0 0 0,-2 4-754 0 0,-1 0 0 0 0,0 0 0 0 0,-1 0 0 0 0,0-1 0 0 0,0 1-1 0 0,2-15 1 0 0,-6 9-1821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4356 0 0,'0'0'5093'0'0,"6"-14"-5009"0"0,0-1-86 0 0,-1 0 1 0 0,0-1 0 0 0,-1 1-1 0 0,0-1 1 0 0,-1 0 0 0 0,-1 0-1 0 0,0-17 1 0 0,-2 24-263 0 0,0-14 1074 0 0,4 22-368 0 0,2 14-525 0 0,-1-1-109 0 0,29 60-99 0 0,-31-67 325 0 0,-1-1 1 0 0,1 1-1 0 0,0-1 1 0 0,0 0 0 0 0,0 0-1 0 0,1 0 1 0 0,0 0-1 0 0,-1-1 1 0 0,1 1 0 0 0,0-1-1 0 0,1 0 1 0 0,6 4-1 0 0,-11-7-54 0 0,1 0-1 0 0,0 0 1 0 0,0 1 0 0 0,0-1-1 0 0,-1 0 1 0 0,1 0-1 0 0,0 0 1 0 0,0 0-1 0 0,0 0 1 0 0,-1 0-1 0 0,1 0 1 0 0,0 0-1 0 0,0 0 1 0 0,0 0 0 0 0,-1-1-1 0 0,1 1 1 0 0,0 0-1 0 0,0 0 1 0 0,-1-1-1 0 0,1 1 1 0 0,0 0-1 0 0,-1-1 1 0 0,1 1 0 0 0,0-1-1 0 0,-1 1 1 0 0,1-1-1 0 0,0 1 1 0 0,-1-1-1 0 0,1 0 1 0 0,-1 1-1 0 0,1-1 1 0 0,-1 0 0 0 0,0 1-1 0 0,1-1 1 0 0,-1 0-1 0 0,1 0 1 0 0,-1 1-1 0 0,0-1 1 0 0,0 0-1 0 0,1-1 1 0 0,5-35-305 0 0,-6 30 286 0 0,2-2-70 0 0,4-28-2756 0 0,2-52 0 0 0,-8 89 2879 0 0,0 71 4168 0 0,0 72-3045 0 0,0-142-1241 0 0,0 0 1 0 0,0-1-1 0 0,0 1 0 0 0,1 0 0 0 0,-1 0 0 0 0,0-1 0 0 0,1 1 0 0 0,-1 0 0 0 0,0-1 0 0 0,1 1 1 0 0,-1 0-1 0 0,1-1 0 0 0,0 1 0 0 0,-1-1 0 0 0,1 1 0 0 0,-1-1 0 0 0,1 1 0 0 0,0-1 0 0 0,-1 1 1 0 0,1-1-1 0 0,0 0 0 0 0,-1 1 0 0 0,1-1 0 0 0,0 0 0 0 0,0 1 0 0 0,-1-1 0 0 0,1 0 0 0 0,0 0 0 0 0,0 0 1 0 0,0 0-1 0 0,-1 0 0 0 0,1 0 0 0 0,0 0 0 0 0,0 0 0 0 0,0 0 0 0 0,-1 0 0 0 0,1 0 0 0 0,0-1 1 0 0,0 1-1 0 0,-1 0 0 0 0,1 0 0 0 0,1-1 0 0 0,8-6-2506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26 1356 0 0,'0'0'6384'0'0,"-116"-8"-6384"0"0,94 4 0 0 0,1-1 0 0 0,0 5-8 0 0,0-4-112 0 0,5 0-684 0 0,0 4-536 0 0,5 0 48 0 0,6 0-700 0 0,-1 0-191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2980 0 0,'0'0'6275'0'0,"17"15"-5694"0"0,52 48-99 0 0,-65-59-430 0 0,0 0-1 0 0,0 0 1 0 0,0-1 0 0 0,0 0-1 0 0,1 1 1 0 0,-1-2 0 0 0,1 1 0 0 0,0 0-1 0 0,0-1 1 0 0,0 0 0 0 0,0 0-1 0 0,0 0 1 0 0,0-1 0 0 0,1 0-1 0 0,-1 0 1 0 0,1 0 0 0 0,-1-1 0 0 0,0 0-1 0 0,1 0 1 0 0,-1 0 0 0 0,1 0-1 0 0,7-2 1 0 0,-12 1-83 0 0,1 1-1 0 0,0-1 1 0 0,0 1 0 0 0,0-1 0 0 0,0 1-1 0 0,0-1 1 0 0,-1 0 0 0 0,1 0-1 0 0,0 0 1 0 0,-1 0 0 0 0,1 0 0 0 0,0-1-1 0 0,-1 1 1 0 0,0 0 0 0 0,1-1-1 0 0,-1 1 1 0 0,0-1 0 0 0,0 1 0 0 0,1-1-1 0 0,-1 0 1 0 0,0 1 0 0 0,-1-1-1 0 0,1 0 1 0 0,0 0 0 0 0,0 0 0 0 0,-1 1-1 0 0,1-1 1 0 0,-1 0 0 0 0,0 0-1 0 0,0 0 1 0 0,1 0 0 0 0,-1 0 0 0 0,0 0-1 0 0,-1 0 1 0 0,1 0 0 0 0,0 0-1 0 0,-1-3 1 0 0,0 1 35 0 0,0 0 0 0 0,0 0 0 0 0,0 1 0 0 0,0-1 0 0 0,0 1-1 0 0,-1-1 1 0 0,0 1 0 0 0,0-1 0 0 0,0 1 0 0 0,0 0 0 0 0,0 0 0 0 0,0 0 0 0 0,-1 0 0 0 0,0 0-1 0 0,1 0 1 0 0,-1 1 0 0 0,0-1 0 0 0,-6-2 0 0 0,-8-3-283 0 0,0 1 0 0 0,-32-9 0 0 0,42 15-201 0 0,1 0 0 0 0,-1 0-1 0 0,0 0 1 0 0,0 1 0 0 0,0 0 0 0 0,-10 1-1 0 0,5 3-1592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0 156 0 0,'0'0'11153'0'0,"-37"0"-11320"0"0,29 1 67 0 0,1 1 0 0 0,0 0 0 0 0,0 0 0 0 0,0 1-1 0 0,0 0 1 0 0,0 0 0 0 0,1 1 0 0 0,0 0 0 0 0,-1 0 0 0 0,1 0-1 0 0,1 1 1 0 0,-1-1 0 0 0,1 2 0 0 0,-1-1 0 0 0,1 0 0 0 0,1 1-1 0 0,-1 0 1 0 0,1 0 0 0 0,0 1 0 0 0,-4 8 0 0 0,7-12 132 0 0,0 0 1 0 0,0 0 0 0 0,0 0 0 0 0,0 0-1 0 0,1 0 1 0 0,-1 0 0 0 0,1 0 0 0 0,0 1-1 0 0,0-1 1 0 0,0 0 0 0 0,0 0-1 0 0,1 0 1 0 0,-1 0 0 0 0,1 0 0 0 0,0 0-1 0 0,-1 0 1 0 0,1 0 0 0 0,1 0 0 0 0,-1 0-1 0 0,0 0 1 0 0,1-1 0 0 0,0 1-1 0 0,-1-1 1 0 0,1 1 0 0 0,0-1 0 0 0,0 1-1 0 0,1-1 1 0 0,-1 0 0 0 0,0 0 0 0 0,1 0-1 0 0,-1 0 1 0 0,1-1 0 0 0,-1 1-1 0 0,1 0 1 0 0,5 1 0 0 0,-2-1-202 0 0,-1 0-1 0 0,1-1 1 0 0,0 1-1 0 0,0-1 1 0 0,0 0-1 0 0,0-1 1 0 0,11 1 0 0 0,-10-2-572 0 0,-1 1 1 0 0,1-1-1 0 0,-1-1 1 0 0,1 1-1 0 0,-1-1 1 0 0,0 0 0 0 0,8-3-1 0 0,-3-3-2196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1 740 0 0,'0'0'4851'0'0,"-15"4"-4825"0"0,-4 1-10 0 0,-48 15 44 0 0,64-17 30 0 0,-1-1 1 0 0,1 0 0 0 0,-1 1 0 0 0,1 0-1 0 0,0 0 1 0 0,0 0 0 0 0,0 0 0 0 0,0 0-1 0 0,0 0 1 0 0,1 1 0 0 0,0 0-1 0 0,-1-1 1 0 0,1 1 0 0 0,1 0 0 0 0,-1 0-1 0 0,-1 6 1 0 0,1-7-10 0 0,1 0-1 0 0,0 1 1 0 0,0-1-1 0 0,0 0 1 0 0,1 1-1 0 0,-1-1 1 0 0,1 1-1 0 0,0-1 1 0 0,0 1 0 0 0,0-1-1 0 0,0 1 1 0 0,1-1-1 0 0,-1 0 1 0 0,1 1-1 0 0,0-1 1 0 0,0 1-1 0 0,0-1 1 0 0,1 0 0 0 0,-1 0-1 0 0,3 4 1 0 0,2 1-139 0 0,-3-4-101 0 0,0 0-1 0 0,0-1 1 0 0,1 1-1 0 0,0-1 0 0 0,-1 1 1 0 0,1-1-1 0 0,6 4 1 0 0,-7-6-321 0 0,0 0 0 0 0,0 0 1 0 0,0 0-1 0 0,0 0 1 0 0,0 0-1 0 0,0 0 0 0 0,1-1 1 0 0,-1 0-1 0 0,4 0 1 0 0,8 0-1654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1000 0 0,'0'0'2672'0'0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5252 0 0,'93'44'1589'0'0,"-93"-44"-1560"0"0,1 0 1 0 0,-1 1-1 0 0,1-1 1 0 0,0 0-1 0 0,-1 0 1 0 0,1 0-1 0 0,-1 0 1 0 0,1 0-1 0 0,0 0 1 0 0,-1 0-1 0 0,1 0 1 0 0,-1 0-1 0 0,1 0 1 0 0,0 0-1 0 0,-1 0 1 0 0,1 0-1 0 0,-1 0 1 0 0,1-1 0 0 0,-1 1-1 0 0,1 0 1 0 0,-1 0-1 0 0,1-1 1 0 0,-1 1-1 0 0,1 0 1 0 0,-1-1-1 0 0,1 1 1 0 0,-1-1-1 0 0,1 1 1 0 0,-1 0-1 0 0,0-1 1 0 0,1 1-1 0 0,-1-1 1 0 0,0 1-1 0 0,1-1 1 0 0,-1 1-1 0 0,0-1 1 0 0,1 0-1 0 0,-1 1 1 0 0,0-1-1 0 0,0 1 1 0 0,0-1-1 0 0,0 1 1 0 0,0-1-1 0 0,0 0 1 0 0,0 1 0 0 0,0-2-1 0 0,0-33 683 0 0,-1 27-618 0 0,-4-89 635 0 0,6 97-713 0 0,-1-1 0 0 0,1 0-1 0 0,0 1 1 0 0,0-1 0 0 0,0 1 0 0 0,-1-1-1 0 0,1 1 1 0 0,0-1 0 0 0,0 1-1 0 0,0 0 1 0 0,0 0 0 0 0,0-1 0 0 0,0 1-1 0 0,0 0 1 0 0,0 0 0 0 0,0 0-1 0 0,0 0 1 0 0,0 0 0 0 0,0 0 0 0 0,-1 0-1 0 0,1 0 1 0 0,0 0 0 0 0,0 0-1 0 0,0 1 1 0 0,2 0 0 0 0,26 7 305 0 0,-26-5-440 0 0,-1 0 0 0 0,1 0 0 0 0,-1 0 1 0 0,0 0-1 0 0,0 1 0 0 0,0-1 0 0 0,0 0 0 0 0,-1 1 0 0 0,1-1 0 0 0,-1 1 0 0 0,0 0 0 0 0,0-1 0 0 0,0 1 0 0 0,0 6 0 0 0,-1-9 56 0 0,0 0-1 0 0,0 1 1 0 0,0-1-1 0 0,-1 0 1 0 0,1 0 0 0 0,0 1-1 0 0,-1-1 1 0 0,1 0-1 0 0,-1 0 1 0 0,1 0-1 0 0,-1 0 1 0 0,1 0 0 0 0,-1 1-1 0 0,0-1 1 0 0,0 0-1 0 0,0 0 1 0 0,1-1 0 0 0,-3 3-1 0 0,1-2 28 0 0,0 0 1 0 0,-1 1-1 0 0,1-1 0 0 0,0 0 0 0 0,-1-1 0 0 0,1 1 0 0 0,0 0 1 0 0,-1-1-1 0 0,1 1 0 0 0,-1-1 0 0 0,1 0 0 0 0,-1 0 0 0 0,-2 0 1 0 0,5 0 64 0 0,-1 1 1 0 0,1-1 0 0 0,0 0 0 0 0,0 0-1 0 0,0 0 1 0 0,0 0 0 0 0,-1 0-1 0 0,1 0 1 0 0,0 1 0 0 0,0-1 0 0 0,0 0-1 0 0,0 0 1 0 0,0 0 0 0 0,0 0-1 0 0,-1 1 1 0 0,1-1 0 0 0,0 0 0 0 0,0 0-1 0 0,0 0 1 0 0,0 0 0 0 0,0 1 0 0 0,0-1-1 0 0,0 0 1 0 0,0 0 0 0 0,0 0-1 0 0,0 1 1 0 0,0-1 0 0 0,0 0 0 0 0,0 0-1 0 0,0 1 1 0 0,0-1 0 0 0,0 0-1 0 0,0 0 1 0 0,0 0 0 0 0,0 1 0 0 0,0-1-1 0 0,0 0 1 0 0,0 0 0 0 0,1 0-1 0 0,-1 0 1 0 0,0 1 0 0 0,0-1 0 0 0,0 0-1 0 0,0 0 1 0 0,0 0 0 0 0,1 0 0 0 0,-1 0-1 0 0,0 1 1 0 0,0-1 0 0 0,0 0-1 0 0,0 0 1 0 0,1 0 0 0 0,-1 0 0 0 0,0 0-1 0 0,0 0 1 0 0,0 0 0 0 0,1 0-1 0 0,-1 0 1 0 0,0 0 0 0 0,0 0 0 0 0,13 12 170 0 0,-12-11-47 0 0,9 10 192 0 0,1-1-1 0 0,0-1 1 0 0,1 0 0 0 0,17 10 0 0 0,14 11-358 0 0,-27-22-1192 0 0,-5-7-2385 0 0,-5-1 993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14 988 0 0,'0'0'7317'0'0,"-11"14"-7290"0"0,-3 3-16 0 0,7-9-3 0 0,0 1-1 0 0,0 0 1 0 0,1 0-1 0 0,0 1 1 0 0,-5 11-1 0 0,10-19 18 0 0,0 0-1 0 0,0 1 1 0 0,0-1 0 0 0,1 0 0 0 0,-1 1-1 0 0,1-1 1 0 0,-1 1 0 0 0,1-1 0 0 0,0 1-1 0 0,0-1 1 0 0,0 0 0 0 0,0 1 0 0 0,1-1-1 0 0,-1 1 1 0 0,0-1 0 0 0,1 1 0 0 0,0-1-1 0 0,0 0 1 0 0,0 0 0 0 0,0 1 0 0 0,0-1-1 0 0,0 0 1 0 0,0 0 0 0 0,1 0 0 0 0,-1 0-1 0 0,1 0 1 0 0,-1 0 0 0 0,1 0 0 0 0,0-1-1 0 0,0 1 1 0 0,0-1 0 0 0,0 1 0 0 0,0-1-1 0 0,0 0 1 0 0,0 1 0 0 0,0-1 0 0 0,0 0-1 0 0,3 0 1 0 0,0 2-7 0 0,0-1-1 0 0,0 0 0 0 0,0-1 1 0 0,0 1-1 0 0,0-1 1 0 0,0 0-1 0 0,0 0 0 0 0,0-1 1 0 0,1 1-1 0 0,-1-1 1 0 0,0 0-1 0 0,0-1 1 0 0,0 1-1 0 0,1-1 0 0 0,-1 0 1 0 0,0 0-1 0 0,6-3 1 0 0,-8 2-65 0 0,0 0 0 0 0,0 0 0 0 0,-1-1 1 0 0,1 1-1 0 0,-1-1 0 0 0,1 1 1 0 0,-1-1-1 0 0,0 0 0 0 0,0 0 0 0 0,0 0 1 0 0,0 0-1 0 0,-1-1 0 0 0,1 1 1 0 0,-1 0-1 0 0,0-1 0 0 0,2-5 0 0 0,8-67-156 0 0,-6 33 129 0 0,1 20 832 0 0,-2 33 851 0 0,3 15-1849 0 0,6 14 293 0 0,-10-25-26 0 0,2-1 0 0 0,-1 1 0 0 0,2-1 0 0 0,10 17 0 0 0,-6-15 495 0 0,-2-1-1053 0 0,-9-13 508 0 0,1-1 0 0 0,-1 0 0 0 0,0 1 0 0 0,1-1 1 0 0,-1 0-1 0 0,0 1 0 0 0,0-1 0 0 0,1 0 0 0 0,-1 0 0 0 0,0 0 0 0 0,1 0 0 0 0,-1 0 1 0 0,0 0-1 0 0,0 0 0 0 0,1 0 0 0 0,-1 0 0 0 0,0 0 0 0 0,0 0 0 0 0,1 0 0 0 0,-1 0 1 0 0,0 0-1 0 0,0-1 0 0 0,0 0 0 0 0,-42-8 249 0 0,29 5-732 0 0,1 1 1 0 0,-1 1-1 0 0,-18-1 1 0 0,27-1-3773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4120 0 0,'0'0'7144'0'0,"3"16"-6718"0"0,4 30 1 0 0,-1 57 0 0 0,-6-97-499 0 0,4 34-2545 0 0,6-31 838 0 0,10-17 434 0 0,5-14-3176 0 0,-15 10 2312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2760 0 0,'0'0'7116'0'0,"4"15"-6808"0"0,16 47-62 0 0,-19-59-228 0 0,1 1-1 0 0,-1-1 1 0 0,1 0-1 0 0,-1 1 0 0 0,1-1 1 0 0,0 0-1 0 0,0 0 1 0 0,0-1-1 0 0,1 1 0 0 0,-1 0 1 0 0,1-1-1 0 0,-1 1 1 0 0,1-1-1 0 0,0 0 1 0 0,0 0-1 0 0,0 0 0 0 0,0 0 1 0 0,0-1-1 0 0,1 1 1 0 0,-1-1-1 0 0,0 0 0 0 0,1 0 1 0 0,-1 0-1 0 0,1 0 1 0 0,-1 0-1 0 0,1-1 1 0 0,0 0-1 0 0,-1 0 0 0 0,1 0 1 0 0,-1 0-1 0 0,1 0 1 0 0,-1-1-1 0 0,1 1 0 0 0,0-1 1 0 0,-1 0-1 0 0,0 0 1 0 0,1 0-1 0 0,-1-1 1 0 0,0 1-1 0 0,0-1 0 0 0,1 0 1 0 0,-1 0-1 0 0,-1 0 1 0 0,1 0-1 0 0,0-1 0 0 0,0 1 1 0 0,-1-1-1 0 0,4-3 1 0 0,-2-2-210 0 0,-1-1 1 0 0,0 1 0 0 0,0-1-1 0 0,-1 0 1 0 0,0 0 0 0 0,0 0-1 0 0,-1 0 1 0 0,0 0 0 0 0,-1 0-1 0 0,0-10 1 0 0,2-22-4212 0 0,-1 31 1515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1132 0 0,'0'0'6420'0'0,"-122"17"-6420"0"0,101-12 12 0 0,-6-5 20 0 0,11 0-32 0 0,-5 0-156 0 0,5 0-156 0 0,0 0-1080 0 0,5 0 76 0 0,6-5-416 0 0,0 5-748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18 1012 0 0,'0'0'4865'0'0,"2"15"-4101"0"0,-1-3-680 0 0,-1-3 220 0 0,0 1-1 0 0,1 0 0 0 0,1 0 1 0 0,0 0-1 0 0,0-1 1 0 0,1 1-1 0 0,0-1 0 0 0,0 0 1 0 0,1 0-1 0 0,10 17 1 0 0,-13-25-287 0 0,1 0 1 0 0,-1 1 0 0 0,1-1-1 0 0,-1 0 1 0 0,1 0 0 0 0,0 0-1 0 0,-1 0 1 0 0,1 0 0 0 0,0-1 0 0 0,0 1-1 0 0,-1 0 1 0 0,1-1 0 0 0,0 1-1 0 0,0-1 1 0 0,0 0 0 0 0,0 0-1 0 0,0 1 1 0 0,0-1 0 0 0,0-1-1 0 0,-1 1 1 0 0,1 0 0 0 0,0 0-1 0 0,0-1 1 0 0,0 1 0 0 0,0-1 0 0 0,0 1-1 0 0,-1-1 1 0 0,1 0 0 0 0,0 0-1 0 0,2-1 1 0 0,0-1-63 0 0,0 1 0 0 0,0 0 0 0 0,-1-1 0 0 0,1 1 0 0 0,-1-1 0 0 0,0 0 0 0 0,0 0 0 0 0,0-1 0 0 0,0 1 1 0 0,0 0-1 0 0,-1-1 0 0 0,3-5 0 0 0,-4 6 53 0 0,1 0 0 0 0,-1-1 1 0 0,0 1-1 0 0,-1-1 0 0 0,1 1 1 0 0,-1-1-1 0 0,1 0 1 0 0,-1 1-1 0 0,0-1 0 0 0,0 1 1 0 0,-1-1-1 0 0,1 1 0 0 0,-1-1 1 0 0,0 1-1 0 0,0-1 1 0 0,0 1-1 0 0,0-1 0 0 0,-1 1 1 0 0,1 0-1 0 0,-1 0 0 0 0,0-1 1 0 0,0 1-1 0 0,0 1 0 0 0,0-1 1 0 0,0 0-1 0 0,-1 0 1 0 0,1 1-1 0 0,-1-1 0 0 0,0 1 1 0 0,1 0-1 0 0,-1 0 0 0 0,-4-2 1 0 0,2 1-116 0 0,-1 0 1 0 0,1 0-1 0 0,-1 0 1 0 0,1 1-1 0 0,-1 0 1 0 0,0 0-1 0 0,0 1 1 0 0,0 0-1 0 0,0 0 1 0 0,0 0-1 0 0,0 0 1 0 0,0 1-1 0 0,-1 0 1 0 0,1 1-1 0 0,0-1 1 0 0,0 1-1 0 0,0 0 1 0 0,-10 4-1 0 0,14-5-69 0 0,1 1-1 0 0,0-1 1 0 0,0 1-1 0 0,-1-1 0 0 0,1 1 1 0 0,0 0-1 0 0,0 0 1 0 0,0 0-1 0 0,0-1 1 0 0,0 1-1 0 0,0 0 1 0 0,0 0-1 0 0,0 1 0 0 0,1-1 1 0 0,-1 0-1 0 0,0 0 1 0 0,0 0-1 0 0,1 0 1 0 0,-2 3-1 0 0,1 12-3511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2864 0 0,'0'0'7123'0'0,"-10"2"-7063"0"0,-85 9-66 0 0,93-11 28 0 0,1 0-1 0 0,-1 1 1 0 0,1-1-1 0 0,-1 1 1 0 0,1 0-1 0 0,0-1 1 0 0,-1 1-1 0 0,1 0 1 0 0,0 0-1 0 0,-1 0 0 0 0,1-1 1 0 0,0 1-1 0 0,0 1 1 0 0,0-1-1 0 0,0 0 1 0 0,0 0-1 0 0,0 0 1 0 0,0 1-1 0 0,0-1 1 0 0,1 0-1 0 0,-1 1 1 0 0,0-1-1 0 0,1 0 0 0 0,-1 1 1 0 0,1-1-1 0 0,-1 1 1 0 0,1-1-1 0 0,0 1 1 0 0,0-1-1 0 0,0 1 1 0 0,0-1-1 0 0,0 4 1 0 0,0 64-15 0 0,1-46 53 0 0,10 48-4 0 0,-11-68-76 0 0,0-1-1 0 0,1 1 0 0 0,-1 0 0 0 0,1-1 0 0 0,0 1 1 0 0,0-1-1 0 0,0 0 0 0 0,0 1 0 0 0,0-1 0 0 0,0 0 0 0 0,1 0 1 0 0,-1 1-1 0 0,1-1 0 0 0,-1 0 0 0 0,1 0 0 0 0,0-1 1 0 0,0 1-1 0 0,0 0 0 0 0,0 0 0 0 0,0-1 0 0 0,0 0 1 0 0,0 1-1 0 0,0-1 0 0 0,1 0 0 0 0,-1 0 0 0 0,1 0 1 0 0,-1 0-1 0 0,1 0 0 0 0,-1-1 0 0 0,1 1 0 0 0,-1-1 1 0 0,1 0-1 0 0,2 0 0 0 0,4 1-739 0 0,-1 0 0 0 0,1-1 1 0 0,-1 0-1 0 0,1 0 0 0 0,0-1 0 0 0,-1 0 0 0 0,1-1 1 0 0,-1 0-1 0 0,9-3 0 0 0,-1-3-1600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5 100 0 0,'0'0'3360'0'0,"-43"-4"-3360"0"0,48 4-1980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123 124 7132 0 0,'0'0'4093'0'0,"-112"-55"-4249"0"0,102 42-501 0 0,10-8-779 0 0,0 4-1580 0 0,0 0-2943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1444 0 0,'0'0'7160'0'0,"3"4"-6649"0"0,3 6-224 0 0,-5-8-204 0 0,0-8 116 0 0,-2 0-22 0 0,1-30 10 0 0,-2 24-204 0 0,1 1-1 0 0,1-1 0 0 0,0 0 0 0 0,1 0 1 0 0,0 0-1 0 0,1 0 0 0 0,0 0 1 0 0,1 1-1 0 0,0-1 0 0 0,5-11 0 0 0,-7 22 15 0 0,-1 0 0 0 0,0 1 0 0 0,1-1 0 0 0,-1 0 0 0 0,0 1 0 0 0,1-1-1 0 0,-1 1 1 0 0,1-1 0 0 0,-1 1 0 0 0,1-1 0 0 0,-1 1 0 0 0,1-1 0 0 0,-1 1-1 0 0,1-1 1 0 0,0 1 0 0 0,-1 0 0 0 0,1-1 0 0 0,0 1 0 0 0,-1 0 0 0 0,1-1-1 0 0,0 1 1 0 0,-1 0 0 0 0,1 0 0 0 0,0 0 0 0 0,0 0 0 0 0,-1 0 0 0 0,1 0 0 0 0,0 0-1 0 0,0 0 1 0 0,-1 0 0 0 0,1 0 0 0 0,0 0 0 0 0,-1 0 0 0 0,1 0 0 0 0,0 1-1 0 0,-1-1 1 0 0,1 0 0 0 0,0 0 0 0 0,-1 1 0 0 0,1-1 0 0 0,0 1 0 0 0,-1-1 0 0 0,1 0-1 0 0,-1 1 1 0 0,1-1 0 0 0,-1 1 0 0 0,1 0 0 0 0,-1-1 0 0 0,1 1 0 0 0,-1-1-1 0 0,1 1 1 0 0,-1 0 0 0 0,0-1 0 0 0,1 1 0 0 0,-1 0 0 0 0,0-1 0 0 0,0 1-1 0 0,0 0 1 0 0,1 1 0 0 0,1 3-78 0 0,1 0-1 0 0,-1 0 1 0 0,-1 0-1 0 0,1 1 1 0 0,-1-1-1 0 0,0 1 1 0 0,1 8-1 0 0,14 133 426 0 0,-13-134-413 0 0,2-14-654 0 0,-4-1 679 0 0,0 1 0 0 0,0-1 1 0 0,0 1-1 0 0,0-1 0 0 0,-1 1 0 0 0,1-1 0 0 0,-1 1 1 0 0,1-1-1 0 0,-1 0 0 0 0,1 1 0 0 0,-1-1 1 0 0,0 0-1 0 0,0-2 0 0 0,0 4 47 0 0,0-1 1 0 0,0 0-1 0 0,0 0 0 0 0,0 0 1 0 0,-1 0-1 0 0,1 0 0 0 0,0 0 0 0 0,-1 0 1 0 0,1 0-1 0 0,0 1 0 0 0,-1-1 1 0 0,1 0-1 0 0,-1 0 0 0 0,1 0 1 0 0,-1 1-1 0 0,0-1 0 0 0,1 0 1 0 0,-1 1-1 0 0,0-1 0 0 0,1 1 1 0 0,-1-1-1 0 0,0 0 0 0 0,0 1 0 0 0,0 0 1 0 0,1-1-1 0 0,-1 1 0 0 0,0-1 1 0 0,0 1-1 0 0,0 0 0 0 0,-1 0 1 0 0,-36-5 732 0 0,34 5-1329 0 0,0 0-1 0 0,0 0 0 0 0,0 0 0 0 0,1-1 1 0 0,-1 0-1 0 0,0 1 0 0 0,1-1 0 0 0,-1 0 1 0 0,-6-3-1 0 0,9 0-1840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1 960 0 0,'0'0'9341'0'0,"1"15"-9147"0"0,2 50 41 0 0,-2-50-147 0 0,-1 0 1 0 0,-1 0-1 0 0,-1 0 0 0 0,-4 17 0 0 0,-1 29 2467 0 0,8-60-2550 0 0,0 0 1 0 0,0 0 0 0 0,0 0 0 0 0,0 0-1 0 0,0 0 1 0 0,0 0 0 0 0,0 0 0 0 0,1-1-1 0 0,-1 1 1 0 0,0 0 0 0 0,0-1 0 0 0,1 1-1 0 0,-1-1 1 0 0,0 1 0 0 0,1-1 0 0 0,-1 0-1 0 0,0 1 1 0 0,1-1 0 0 0,-1 0 0 0 0,1 0-1 0 0,-1 0 1 0 0,0 0 0 0 0,3-1 0 0 0,39 1-1027 0 0,-31-3 347 0 0,1 0 0 0 0,-1 0 0 0 0,22-10 0 0 0,11-8-3901 0 0,-33 14 1917 0 0,3-2-255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4780 0 0,'0'0'5883'0'0,"-2"15"-5478"0"0,-11 72 421 0 0,11-82-708 0 0,1 1-1 0 0,0-1 1 0 0,1 1 0 0 0,-1 0 0 0 0,1-1 0 0 0,0 1 0 0 0,1 0-1 0 0,-1-1 1 0 0,1 1 0 0 0,0-1 0 0 0,3 8 0 0 0,-3-12-203 0 0,0 1 0 0 0,0 0 0 0 0,0-1 0 0 0,0 1 0 0 0,0-1 0 0 0,0 0 0 0 0,0 1 0 0 0,1-1 0 0 0,-1 0 0 0 0,1 0 0 0 0,-1 1 0 0 0,1-1 0 0 0,-1 0 0 0 0,1-1 0 0 0,-1 1 0 0 0,1 0 0 0 0,0 0 0 0 0,0-1 0 0 0,-1 1 0 0 0,1-1 0 0 0,0 1 0 0 0,0-1 0 0 0,0 0 0 0 0,0 0 0 0 0,-1 0 0 0 0,1 0 0 0 0,0 0 0 0 0,0 0 0 0 0,0 0 0 0 0,0-1 0 0 0,0 1 0 0 0,-1-1 0 0 0,1 1 0 0 0,0-1 0 0 0,3-1 0 0 0,-1 0-498 0 0,0 1 1 0 0,0-1 0 0 0,0 0 0 0 0,0 0 0 0 0,0 0 0 0 0,0-1 0 0 0,-1 1 0 0 0,1-1 0 0 0,3-4 0 0 0,5-5-3345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4860 0 0,'0'0'4788'0'0,"0"89"-4788"0"0,0-77-88 0 0,0-3-352 0 0,0-1-416 0 0,0 1-560 0 0,0-1-1100 0 0,5-3-1608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3 3640 0 0,'0'0'4922'0'0,"-15"0"-4879"0"0,4 0-16 0 0,0-2 2 0 0,0 2-1 0 0,0 0 1 0 0,-1 0-1 0 0,1 1 1 0 0,0 0-1 0 0,0 1 1 0 0,0 0-1 0 0,-17 7 1 0 0,26-8 4 0 0,0 1-1 0 0,0-1 1 0 0,0 1 0 0 0,0-1 0 0 0,0 1 0 0 0,0 0 0 0 0,1 0 0 0 0,-1 0 0 0 0,1 0 0 0 0,-1 0-1 0 0,1 1 1 0 0,0-1 0 0 0,0 0 0 0 0,0 0 0 0 0,0 1 0 0 0,0-1 0 0 0,1 1 0 0 0,-1-1-1 0 0,0 5 1 0 0,0 54 130 0 0,3-36-105 0 0,-2-22-52 0 0,0 1 1 0 0,0-1-1 0 0,1 0 0 0 0,-1 1 1 0 0,1-1-1 0 0,0 0 1 0 0,0 0-1 0 0,0 0 1 0 0,0 0-1 0 0,1 0 0 0 0,-1 0 1 0 0,1 0-1 0 0,0 0 1 0 0,0 0-1 0 0,0-1 1 0 0,0 1-1 0 0,0-1 0 0 0,1 1 1 0 0,-1-1-1 0 0,1 0 1 0 0,-1 0-1 0 0,1 0 1 0 0,0 0-1 0 0,3 1 0 0 0,36 12-1564 0 0,1-11-3674 0 0,-28-4 2963 0 0</inkml:trace>
  <inkml:trace contextRef="#ctx0" brushRef="#br0" timeOffset="1">145 147 956 0 0,'0'0'5712'0'0,"-106"-9"-5720"0"0,95 9-68 0 0,6 0-56 0 0,0 0-844 0 0,5-4-2336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5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197 238 1800 0 0,'0'0'7393'0'0,"-39"-13"-6897"0"0,25 0-327 0 0,0-1 0 0 0,1 0 1 0 0,0-1-1 0 0,1 0 0 0 0,1-1 0 0 0,0-1 1 0 0,-12-26-1 0 0,-19-28-3407 0 0,42 71 3161 0 0,-5-7-1882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22 1288 0 0,'0'0'8192'0'0,"-5"-2"-7972"0"0,-5-2-137 0 0,-1 1-1 0 0,0-1 0 0 0,0 2 0 0 0,-1 0 1 0 0,1 0-1 0 0,-12 0 0 0 0,20 2-32 0 0,0 0-1 0 0,-1 0 1 0 0,1 0-1 0 0,0 1 1 0 0,0-1-1 0 0,0 1 1 0 0,0 0-1 0 0,0 0 1 0 0,0 0 0 0 0,0 0-1 0 0,0 1 1 0 0,0-1-1 0 0,0 1 1 0 0,0 0-1 0 0,1 0 1 0 0,-1 0-1 0 0,1 0 1 0 0,0 0-1 0 0,-1 0 1 0 0,1 1-1 0 0,0-1 1 0 0,0 1-1 0 0,0-1 1 0 0,1 1-1 0 0,-1 0 1 0 0,1 0 0 0 0,-2 4-1 0 0,0-1-27 0 0,1 1 0 0 0,0-1 0 0 0,0 1 0 0 0,0-1 0 0 0,1 1 0 0 0,0 0 0 0 0,1-1 0 0 0,-1 1 0 0 0,1 0 0 0 0,1 0 0 0 0,-1-1 0 0 0,1 1 0 0 0,0 0 0 0 0,0-1 0 0 0,1 1 0 0 0,0-1 0 0 0,3 7 0 0 0,-2-8-281 0 0,0 0 0 0 0,0 0 0 0 0,1 0 0 0 0,-1-1-1 0 0,1 1 1 0 0,0-1 0 0 0,0 0 0 0 0,1-1-1 0 0,-1 1 1 0 0,1 0 0 0 0,0-1 0 0 0,0 0 0 0 0,0-1-1 0 0,0 1 1 0 0,1-1 0 0 0,-1 0 0 0 0,0 0 0 0 0,1 0-1 0 0,0-1 1 0 0,6 1 0 0 0,26 2-3053 0 0,-20-4 1400 0 0</inkml:trace>
  <inkml:trace contextRef="#ctx0" brushRef="#br0" timeOffset="1">217 146 764 0 0,'0'0'5477'0'0,"-103"-26"-5229"0"0,85 24-108 0 0,2 2-124 0 0,2 0 60 0 0,0 0-76 0 0,4 0-144 0 0,2 2-884 0 0,2 3-717 0 0,4 2-995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3096 0 0,'0'0'5437'0'0,"-17"5"-5293"0"0,-4-1-99 0 0,12-3-19 0 0,0 1-1 0 0,0 0 1 0 0,1 1-1 0 0,-1 0 1 0 0,1 0 0 0 0,-13 7-1 0 0,20-9-1 0 0,0-1-1 0 0,1 0 0 0 0,-1 0 0 0 0,0 0 0 0 0,0 1 1 0 0,0-1-1 0 0,0 0 0 0 0,0 1 0 0 0,1-1 1 0 0,-1 1-1 0 0,0-1 0 0 0,0 1 0 0 0,1-1 0 0 0,-1 1 1 0 0,0 0-1 0 0,1-1 0 0 0,-1 1 0 0 0,1 0 0 0 0,-1 0 1 0 0,1-1-1 0 0,-1 1 0 0 0,1 0 0 0 0,-1 0 1 0 0,1 0-1 0 0,0-1 0 0 0,-1 1 0 0 0,1 0 0 0 0,0 0 1 0 0,0 0-1 0 0,0 0 0 0 0,-1 0 0 0 0,1 0 1 0 0,0 0-1 0 0,0 0 0 0 0,1 0 0 0 0,-1-1 0 0 0,0 1 1 0 0,0 0-1 0 0,0 0 0 0 0,1 0 0 0 0,-1 0 1 0 0,0 0-1 0 0,1 0 0 0 0,-1-1 0 0 0,0 1 0 0 0,1 0 1 0 0,-1 0-1 0 0,1-1 0 0 0,0 1 0 0 0,-1 0 1 0 0,1-1-1 0 0,0 1 0 0 0,-1 0 0 0 0,1-1 0 0 0,0 1 1 0 0,-1-1-1 0 0,1 1 0 0 0,0-1 0 0 0,0 1 0 0 0,1-1 1 0 0,9 7-60 0 0,1-1 1 0 0,0 0-1 0 0,18 5 1 0 0,-13-5 112 0 0,-3 1 65 0 0,0 0 0 0 0,-1 1 0 0 0,24 17 0 0 0,-35-23-107 0 0,0-1 1 0 0,-1 1-1 0 0,1 0 0 0 0,0-1 1 0 0,-1 1-1 0 0,1 0 0 0 0,-1 0 0 0 0,0 0 1 0 0,0 0-1 0 0,0 0 0 0 0,0 0 1 0 0,0 1-1 0 0,0-1 0 0 0,1 4 1 0 0,-2-4-54 0 0,-1-1 1 0 0,1 1 0 0 0,0-1 0 0 0,0 1-1 0 0,-1 0 1 0 0,1-1 0 0 0,-1 1 0 0 0,0-1-1 0 0,1 1 1 0 0,-1-1 0 0 0,0 0 0 0 0,0 1-1 0 0,0-1 1 0 0,0 0 0 0 0,0 1 0 0 0,0-1-1 0 0,0 0 1 0 0,0 0 0 0 0,0 0 0 0 0,-1 0 0 0 0,1 0-1 0 0,0 0 1 0 0,-1-1 0 0 0,-2 2 0 0 0,-1 1-76 0 0,-1 0 1 0 0,0-1 0 0 0,0 0-1 0 0,0 0 1 0 0,0-1 0 0 0,0 1-1 0 0,0-1 1 0 0,0-1 0 0 0,-8 1-1 0 0,13-1-88 0 0,-1 0 0 0 0,1 1-1 0 0,-1-1 1 0 0,0 0 0 0 0,1 0 0 0 0,-1 0-1 0 0,1-1 1 0 0,-1 1 0 0 0,0 0 0 0 0,1-1-1 0 0,-1 1 1 0 0,1-1 0 0 0,-1 1 0 0 0,1-1-1 0 0,-1 1 1 0 0,1-1 0 0 0,0 0 0 0 0,-1 0-1 0 0,1 0 1 0 0,0 0 0 0 0,0 0 0 0 0,-1 0-1 0 0,1 0 1 0 0,0 0 0 0 0,0-1 0 0 0,0 1-1 0 0,0 0 1 0 0,1-1 0 0 0,-1 1 0 0 0,0-1-1 0 0,1 1 1 0 0,-1 0 0 0 0,0-1 0 0 0,1 0-1 0 0,0 1 1 0 0,-1-1 0 0 0,1-1 0 0 0,0-5-1696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1 996 0 0,'0'0'9064'0'0,"1"15"-8646"0"0,4 139 353 0 0,-6-148-1171 0 0,1-1 1 0 0,0 0-1 0 0,0 0 0 0 0,1 1 1 0 0,0-1-1 0 0,0 0 1 0 0,0 0-1 0 0,4 10 0 0 0,-4-14 224 0 0,0 1 0 0 0,0-1-1 0 0,1 0 1 0 0,-1 1 0 0 0,1-1 0 0 0,-1 0-1 0 0,1 0 1 0 0,-1 0 0 0 0,1 0 0 0 0,0 0-1 0 0,0 0 1 0 0,-1 0 0 0 0,1-1 0 0 0,0 1-1 0 0,0-1 1 0 0,0 1 0 0 0,0-1-1 0 0,0 0 1 0 0,-1 0 0 0 0,1 0 0 0 0,0 0-1 0 0,0 0 1 0 0,0 0 0 0 0,0 0 0 0 0,0 0-1 0 0,0-1 1 0 0,3 0 0 0 0,10-3-2540 0 0</inkml:trace>
  <inkml:trace contextRef="#ctx0" brushRef="#br0" timeOffset="1">261 69 480 0 0,'0'0'7828'0'0,"-122"0"-7528"0"0,101 0-104 0 0,-6 0-196 0 0,11 0 36 0 0,-5 0-88 0 0,5 0 16 0 0,0 0-224 0 0,5 0-572 0 0,6-5-348 0 0,0 5-292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3592 0 0,'0'0'6143'0'0,"3"-15"-5975"0"0,16-134-28 0 0,-19 146-109 0 0,1 0 0 0 0,-1 1 0 0 0,1-1-1 0 0,0 0 1 0 0,0 1 0 0 0,0-1 0 0 0,0 1-1 0 0,0-1 1 0 0,0 1 0 0 0,1 0 0 0 0,-1 0 0 0 0,1-1-1 0 0,-1 1 1 0 0,1 0 0 0 0,0 0 0 0 0,0 0-1 0 0,0 1 1 0 0,0-1 0 0 0,0 0 0 0 0,0 1-1 0 0,1-1 1 0 0,-1 1 0 0 0,1 0 0 0 0,-1 0-1 0 0,1 0 1 0 0,-1 0 0 0 0,1 0 0 0 0,2 0 0 0 0,-4 1-39 0 0,0 1 1 0 0,-1-1 0 0 0,1 1 0 0 0,-1 0 0 0 0,1-1 0 0 0,-1 1 0 0 0,1-1 0 0 0,-1 1 0 0 0,0 0 0 0 0,1 0 0 0 0,-1-1 0 0 0,0 1 0 0 0,1 0 0 0 0,-1-1 0 0 0,0 1 0 0 0,0 0 0 0 0,0 0 0 0 0,0 0 0 0 0,0-1 0 0 0,1 1 0 0 0,-1 0 0 0 0,-1 0 0 0 0,1-1 0 0 0,0 2 0 0 0,0 26-456 0 0,0-23 315 0 0,-1 0 106 0 0,0 0 1 0 0,0 0 0 0 0,0 0 0 0 0,0 0 0 0 0,-1-1 0 0 0,1 1-1 0 0,-1 0 1 0 0,0-1 0 0 0,-1 0 0 0 0,1 1 0 0 0,-6 5-1 0 0,6-7 19 0 0,0 0-1 0 0,0-1 0 0 0,0 1 1 0 0,0-1-1 0 0,-1 1 1 0 0,1-1-1 0 0,-1 0 0 0 0,1 0 1 0 0,-1 0-1 0 0,0-1 0 0 0,0 1 1 0 0,0-1-1 0 0,0 1 1 0 0,0-1-1 0 0,0 0 0 0 0,0 0 1 0 0,0 0-1 0 0,-5 0 1779 0 0,35 7-282 0 0,-20-6-1371 0 0,-1 1 0 0 0,0 0 0 0 0,0 0 0 0 0,0 1-1 0 0,-1-1 1 0 0,1 1 0 0 0,-1 0 0 0 0,0 1 0 0 0,0-1 0 0 0,6 8 0 0 0,-6-6-380 0 0,0-1 0 0 0,0 0 0 0 0,1 0 0 0 0,0-1 0 0 0,0 0 1 0 0,0 0-1 0 0,9 5 0 0 0,-14-9-1 0 0,0 0 0 0 0,0 0 0 0 0,0 0 0 0 0,0 0 0 0 0,0 0 0 0 0,0 0 1 0 0,1-1-1 0 0,-1 1 0 0 0,0 0 0 0 0,0 0 0 0 0,0-1 0 0 0,0 1 0 0 0,0-1 0 0 0,0 1 0 0 0,0-1 0 0 0,0 1 0 0 0,0-1 1 0 0,-1 0-1 0 0,1 0 0 0 0,0 1 0 0 0,0-1 0 0 0,0 0 0 0 0,-1 0 0 0 0,1 0 0 0 0,0-1 0 0 0,6-10-2640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2972 0 0,'0'0'5801'0'0,"-15"3"-5591"0"0,8-2-149 0 0,-7 1 59 0 0,0 1 1 0 0,-1 0 0 0 0,1 1 0 0 0,1 1 0 0 0,-1 0 0 0 0,1 1 0 0 0,-1 0-1 0 0,-14 11 1 0 0,26-15-67 0 0,0 0 0 0 0,0 1 0 0 0,-1-1-1 0 0,2 1 1 0 0,-1-1 0 0 0,0 1 0 0 0,0 0 0 0 0,1 0-1 0 0,0 0 1 0 0,-1 0 0 0 0,1 0 0 0 0,0 0-1 0 0,1 0 1 0 0,-1 0 0 0 0,0 1 0 0 0,1-1 0 0 0,0 0-1 0 0,0 0 1 0 0,0 1 0 0 0,0-1 0 0 0,0 0-1 0 0,1 0 1 0 0,-1 1 0 0 0,1-1 0 0 0,0 0 0 0 0,0 0-1 0 0,0 0 1 0 0,0 0 0 0 0,1 0 0 0 0,-1 0-1 0 0,1 0 1 0 0,0-1 0 0 0,0 1 0 0 0,2 2 0 0 0,-1 0-244 0 0,1 0 0 0 0,0 0 0 0 0,-1-1 1 0 0,2 1-1 0 0,-1-1 0 0 0,0 0 1 0 0,1 0-1 0 0,0-1 0 0 0,0 1 1 0 0,0-1-1 0 0,0 0 0 0 0,0 0 0 0 0,1-1 1 0 0,-1 0-1 0 0,1 0 0 0 0,0 0 1 0 0,-1 0-1 0 0,13 1 0 0 0,39-3-5619 0 0,-35 0 3210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34 48 0 0,'0'0'7272'0'0,"-107"-26"-7000"0"0,92 22-116 0 0,-1 4-156 0 0,5-4-40 0 0,-5 4 28 0 0,11 0-352 0 0,-6 0-728 0 0,6 0-616 0 0,5 8-676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70 229 752 0 0,'0'0'8849'0'0,"-1"-15"-8655"0"0,0 1-154 0 0,0 0 1 0 0,-1 0-1 0 0,-1 1 0 0 0,-1-1 0 0 0,1 0 0 0 0,-2 1 0 0 0,0 0 1 0 0,-13-24-1 0 0,14 32 33 0 0,1-2 0 0 0,0 1 1 0 0,0 0-1 0 0,0-1 0 0 0,0 1 0 0 0,1-1 1 0 0,0 0-1 0 0,-1-9 0 0 0,44 16-308 0 0,11 12-516 0 0,-37-9 496 0 0,0 1 0 0 0,0-2 0 0 0,27 2-1 0 0,-19-7-121 0 0,-10 1 313 0 0,-12 2 73 0 0,-1 0-1 0 0,0 0 1 0 0,0 0 0 0 0,0 0-1 0 0,0 0 1 0 0,0 0 0 0 0,0 0-1 0 0,0 0 1 0 0,1 0 0 0 0,-1 0-1 0 0,0 0 1 0 0,0 0 0 0 0,0 0-1 0 0,0 0 1 0 0,0 0 0 0 0,0 1-1 0 0,0-1 1 0 0,1 0 0 0 0,-1 0-1 0 0,0 0 1 0 0,0 0 0 0 0,0 0-1 0 0,0 0 1 0 0,0 0-1 0 0,0 0 1 0 0,0 0 0 0 0,0 0-1 0 0,0 0 1 0 0,0 1 0 0 0,0-1-1 0 0,1 0 1 0 0,-1 0 0 0 0,0 0-1 0 0,0 0 1 0 0,0 0 0 0 0,0 0-1 0 0,0 0 1 0 0,0 1 0 0 0,0-1-1 0 0,0 0 1 0 0,0 0 0 0 0,0 0-1 0 0,0 0 1 0 0,0 0 0 0 0,0 0-1 0 0,0 0 1 0 0,0 1 0 0 0,0-1-1 0 0,0 0 1 0 0,0 0 0 0 0,0 0-1 0 0,-1 0 1 0 0,1 0-1 0 0,0 0 1 0 0,0 0 0 0 0,0 0-1 0 0,0 1 1 0 0,0-1 0 0 0,0 0-1 0 0,0 0 1 0 0,0 0 0 0 0,0 0-1 0 0,-1 0 1 0 0,-1 8 61 0 0,0 0 0 0 0,0 0 0 0 0,0 0 0 0 0,1 1 0 0 0,0-1 0 0 0,1 0 0 0 0,-1 1 1 0 0,2-1-1 0 0,2 17 0 0 0,-2 7-61 0 0,-2-21-19 0 0,1-8 4 0 0,-1-1 1 0 0,1 1-1 0 0,0-1 0 0 0,-1 1 1 0 0,1 0-1 0 0,0 0 0 0 0,1-1 0 0 0,-1 1 1 0 0,0 0-1 0 0,1-1 0 0 0,0 1 1 0 0,-1-1-1 0 0,1 1 0 0 0,0-1 1 0 0,0 1-1 0 0,2 3 0 0 0,-2-6-94 0 0,0-1 0 0 0,0 1 0 0 0,0 0 0 0 0,0-1 0 0 0,0 1 0 0 0,-1 0 0 0 0,1-1 0 0 0,0 1 0 0 0,0-1 0 0 0,-1 1 0 0 0,1-1 0 0 0,0 0 0 0 0,-1 1 0 0 0,1-1 0 0 0,-1 0 0 0 0,1 1 0 0 0,-1-1 0 0 0,1 0 0 0 0,-1 0 0 0 0,1 1 0 0 0,-1-1 0 0 0,1 0 0 0 0,-1 0 0 0 0,0 0 0 0 0,0 0 0 0 0,0 1 0 0 0,1-1 0 0 0,-1-2 0 0 0,10-27-1177 0 0,0 4 312 0 0,3-6 4223 0 0,-4 47-2860 0 0,-8-9-268 0 0,1-1-1 0 0,0-1 1 0 0,0 1-1 0 0,1 0 1 0 0,-1 0-1 0 0,1-1 1 0 0,0 1-1 0 0,0-1 0 0 0,1 0 1 0 0,-1 0-1 0 0,1 0 1 0 0,0-1-1 0 0,0 1 1 0 0,0-1-1 0 0,0 0 1 0 0,1 0-1 0 0,-1 0 1 0 0,1-1-1 0 0,0 1 0 0 0,0-1 1 0 0,8 2-1 0 0,-7-3-97 0 0,0 1 0 0 0,1-1 0 0 0,0-1 0 0 0,-1 0 0 0 0,1 0 0 0 0,-1 0 0 0 0,1 0 0 0 0,0-1 0 0 0,-1 0-1 0 0,1-1 1 0 0,-1 1 0 0 0,0-1 0 0 0,1-1 0 0 0,-1 1 0 0 0,0-1 0 0 0,0 0 0 0 0,5-4 0 0 0,-9 6-40 0 0,-1 1 1 0 0,1-1-1 0 0,-1 0 1 0 0,1 0-1 0 0,-1 0 1 0 0,1 0-1 0 0,-1 0 1 0 0,0 0-1 0 0,0 0 1 0 0,1 0-1 0 0,-1-1 1 0 0,0 1-1 0 0,0 0 1 0 0,0-1-1 0 0,0 1 1 0 0,-1-1-1 0 0,1 1 1 0 0,0-1-1 0 0,0 1 1 0 0,-1-1-1 0 0,1 0 1 0 0,-1 1-1 0 0,0-1 1 0 0,1 0-1 0 0,-1 1 1 0 0,0-1-1 0 0,0 0 1 0 0,0 1-1 0 0,0-1 1 0 0,-1 0-1 0 0,1 1 1 0 0,0-1-1 0 0,-1 0 1 0 0,1 1-1 0 0,-1-1 1 0 0,1 0-1 0 0,-1 1 1 0 0,0-1-1 0 0,1 1 1 0 0,-1-1-1 0 0,0 1 1 0 0,0 0-1 0 0,0-1 1 0 0,0 1-1 0 0,-1 0 1 0 0,-1-2-1 0 0,-2-2 14 0 0,-1 0 0 0 0,0 1-1 0 0,0-1 1 0 0,0 1 0 0 0,0 1-1 0 0,-1-1 1 0 0,1 1 0 0 0,-1 0 0 0 0,-13-3-1 0 0,7 2-327 0 0,0 2 0 0 0,0 0 0 0 0,0 0 0 0 0,0 1 0 0 0,0 1-1 0 0,0 0 1 0 0,0 1 0 0 0,0 0 0 0 0,0 1 0 0 0,0 0 0 0 0,-21 8 0 0 0,11 5-3479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1 168 0 0,'0'0'9902'0'0,"-27"13"-8650"0"0,23-7-1050 0 0,-1 0-1 0 0,1 0 0 0 0,1 0 1 0 0,-1 0-1 0 0,1 1 0 0 0,0-1 1 0 0,1 1-1 0 0,-1 0 0 0 0,1 0 1 0 0,-1 12-1 0 0,2-17-200 0 0,1 0 1 0 0,0-1 0 0 0,0 1-1 0 0,0 0 1 0 0,0 0-1 0 0,0 0 1 0 0,0 0 0 0 0,1 0-1 0 0,-1 0 1 0 0,1 0-1 0 0,-1 0 1 0 0,1 0-1 0 0,0-1 1 0 0,-1 1 0 0 0,1 0-1 0 0,0 0 1 0 0,0-1-1 0 0,1 1 1 0 0,-1-1 0 0 0,0 1-1 0 0,0-1 1 0 0,1 1-1 0 0,-1-1 1 0 0,1 0-1 0 0,-1 0 1 0 0,1 0 0 0 0,-1 0-1 0 0,1 0 1 0 0,0 0-1 0 0,0 0 1 0 0,-1 0 0 0 0,1-1-1 0 0,0 1 1 0 0,0 0-1 0 0,0-1 1 0 0,0 0-1 0 0,0 0 1 0 0,0 1 0 0 0,0-1-1 0 0,0 0 1 0 0,0 0-1 0 0,3-1 1 0 0,2 1-117 0 0,0-1-1 0 0,-1 0 1 0 0,1 0-1 0 0,0 0 1 0 0,-1-1-1 0 0,9-3 1 0 0,-13 5 71 0 0,-1-1 0 0 0,1 1 1 0 0,-1-1-1 0 0,0 1 0 0 0,1-1 0 0 0,-1 0 0 0 0,0 1 1 0 0,0-1-1 0 0,0 0 0 0 0,0 0 0 0 0,1 0 1 0 0,-1 0-1 0 0,0 0 0 0 0,0 0 0 0 0,-1 0 0 0 0,1 0 1 0 0,0 0-1 0 0,0 0 0 0 0,0-1 0 0 0,-1 1 1 0 0,1 0-1 0 0,-1 0 0 0 0,1-1 0 0 0,-1 1 0 0 0,1-1 1 0 0,-1 1-1 0 0,0 0 0 0 0,0-1 0 0 0,0 1 1 0 0,0-1-1 0 0,0 1 0 0 0,0 0 0 0 0,0-1 0 0 0,0 1 1 0 0,0-1-1 0 0,-1 1 0 0 0,1 0 0 0 0,-1-3 1 0 0,-1 2-117 0 0,1 0 0 0 0,-1 0 0 0 0,0 1 1 0 0,0-1-1 0 0,0 1 0 0 0,0-1 1 0 0,0 1-1 0 0,0-1 0 0 0,0 1 0 0 0,0 0 1 0 0,0 0-1 0 0,-1 0 0 0 0,1 0 1 0 0,0 0-1 0 0,-1 1 0 0 0,1-1 0 0 0,-1 1 1 0 0,1 0-1 0 0,-1-1 0 0 0,1 1 1 0 0,-1 0-1 0 0,1 0 0 0 0,-1 1 0 0 0,1-1 1 0 0,-5 1-1 0 0,-5 0-3096 0 0,7-1 227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27 222 3980 0 0,'0'0'3344'0'0,"-4"-15"-2960"0"0,3 10-359 0 0,-6-26 24 0 0,1-1 1 0 0,-3-58-1 0 0,9 88-26 0 0,0 0 0 0 0,0 0 1 0 0,0 0-1 0 0,0 0 0 0 0,1 0 1 0 0,-1 1-1 0 0,0-1 1 0 0,1 0-1 0 0,-1 0 0 0 0,1 0 1 0 0,0 1-1 0 0,-1-1 0 0 0,1 0 1 0 0,0 1-1 0 0,0-1 0 0 0,0 1 1 0 0,0-1-1 0 0,0 1 0 0 0,1-1 1 0 0,-1 1-1 0 0,0 0 0 0 0,1-1 1 0 0,-1 1-1 0 0,1 0 1 0 0,-1 0-1 0 0,1 0 0 0 0,0 0 1 0 0,-1 1-1 0 0,1-1 0 0 0,0 0 1 0 0,0 1-1 0 0,-1-1 0 0 0,1 1 1 0 0,0-1-1 0 0,0 1 0 0 0,0 0 1 0 0,0 0-1 0 0,-1 0 1 0 0,1 0-1 0 0,0 0 0 0 0,3 1 1 0 0,-2-1-10 0 0,0 1 1 0 0,0-1 0 0 0,-1 1-1 0 0,1 0 1 0 0,0 0 0 0 0,0 0-1 0 0,0 0 1 0 0,-1 1 0 0 0,1-1-1 0 0,-1 1 1 0 0,1-1 0 0 0,-1 1-1 0 0,0 0 1 0 0,1 0 0 0 0,-1 0 0 0 0,0 0-1 0 0,0 1 1 0 0,0-1 0 0 0,-1 0-1 0 0,1 1 1 0 0,-1 0 0 0 0,1-1-1 0 0,-1 1 1 0 0,0 0 0 0 0,0-1-1 0 0,1 5 1 0 0,-1-3-45 0 0,-1 0-1 0 0,1 0 1 0 0,-1 0 0 0 0,0 0-1 0 0,0 0 1 0 0,0 0 0 0 0,-1 0-1 0 0,1 0 1 0 0,-1 1-1 0 0,0-1 1 0 0,0 0 0 0 0,0-1-1 0 0,-1 1 1 0 0,0 0 0 0 0,1 0-1 0 0,-1-1 1 0 0,-4 6 0 0 0,-22 18-1485 0 0,-8-4-3526 0 0,27-19 2886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1 202 3928 0 0</inkml:trace>
  <inkml:trace contextRef="#ctx0" brushRef="#br0" timeOffset="1">1 202 3928 0 0,'106'-5'2470'0'0,"-105"5"-2420"0"0,0 0 0 0 0,0 0 0 0 0,0 0 1 0 0,0 0-1 0 0,1-1 0 0 0,-1 1 0 0 0,0 0 0 0 0,0-1 0 0 0,0 1 1 0 0,0 0-1 0 0,0-1 0 0 0,-1 1 0 0 0,1-1 0 0 0,0 0 0 0 0,0 1 1 0 0,0-1-1 0 0,0 0 0 0 0,-1 1 0 0 0,1-1 0 0 0,0 0 0 0 0,0 0 1 0 0,-1 0-1 0 0,1 0 0 0 0,-1 0 0 0 0,1 0 0 0 0,-1 0 0 0 0,1 0 1 0 0,-1 0-1 0 0,0 0 0 0 0,1 0 0 0 0,-1 0 0 0 0,0 0 0 0 0,0 0 1 0 0,0 0-1 0 0,0 0 0 0 0,0 0 0 0 0,0 0 0 0 0,0 0 0 0 0,0 0 1 0 0,0 0-1 0 0,0 0 0 0 0,-1 0 0 0 0,1 0 0 0 0,0 0 0 0 0,-2-2 1 0 0,1-2 219 0 0,0-28 90 0 0,0 26-322 0 0,0 0-1 0 0,0 0 1 0 0,1 0 0 0 0,0 0 0 0 0,0-1 0 0 0,1 1-1 0 0,0 0 1 0 0,0 0 0 0 0,1 0 0 0 0,0 0-1 0 0,0 0 1 0 0,0 1 0 0 0,7-14 0 0 0,-7 19-39 0 0,-1 0-1 0 0,1 0 1 0 0,-1 0 0 0 0,1 0 0 0 0,-1 0 0 0 0,1 0 0 0 0,-1 0 0 0 0,1 1 0 0 0,0-1-1 0 0,0 0 1 0 0,-1 1 0 0 0,1 0 0 0 0,0-1 0 0 0,0 1 0 0 0,0 0 0 0 0,-1 0 0 0 0,1 0 0 0 0,0 0-1 0 0,0 0 1 0 0,0 0 0 0 0,0 1 0 0 0,-1-1 0 0 0,1 0 0 0 0,0 1 0 0 0,0 0 0 0 0,-1-1-1 0 0,1 1 1 0 0,0 0 0 0 0,-1 0 0 0 0,1 0 0 0 0,-1 0 0 0 0,1 0 0 0 0,-1 0 0 0 0,0 0-1 0 0,1 1 1 0 0,-1-1 0 0 0,0 0 0 0 0,0 1 0 0 0,0-1 0 0 0,0 1 0 0 0,0 0 0 0 0,0-1 0 0 0,0 1-1 0 0,-1 0 1 0 0,1-1 0 0 0,0 4 0 0 0,0-2-46 0 0,0 0 0 0 0,-1 1 0 0 0,1 0 0 0 0,-1-1 0 0 0,0 1 0 0 0,0-1 1 0 0,-1 1-1 0 0,1-1 0 0 0,-1 1 0 0 0,1-1 0 0 0,-1 1 0 0 0,0-1 0 0 0,0 0 0 0 0,-1 1 0 0 0,1-1 0 0 0,-1 0 0 0 0,0 0 0 0 0,1 0 0 0 0,-4 4 1 0 0,-1 0-172 0 0,0-1 1 0 0,-1 1 0 0 0,1-1 0 0 0,-1-1 0 0 0,0 1 0 0 0,-14 7 0 0 0,-3-8-2824 0 0,21-5 2435 0 0,-2 0-1409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52 492 0 0,'0'0'6520'0'0,"-5"15"-5711"0"0,-12 45-159 0 0,16-60-608 0 0,1 1 1 0 0,0 0-1 0 0,-1 0 0 0 0,1 0 0 0 0,0 0 0 0 0,0 0 0 0 0,0 0 1 0 0,0 0-1 0 0,0 0 0 0 0,0 0 0 0 0,0 0 0 0 0,0 0 0 0 0,0 0 0 0 0,0 0 1 0 0,0 0-1 0 0,1 0 0 0 0,-1 0 0 0 0,0 0 0 0 0,1 0 0 0 0,-1-1 0 0 0,1 1 1 0 0,-1 0-1 0 0,1 0 0 0 0,-1 0 0 0 0,1-1 0 0 0,0 1 0 0 0,-1 0 0 0 0,1 0 1 0 0,0-1-1 0 0,-1 1 0 0 0,1-1 0 0 0,0 1 0 0 0,0-1 0 0 0,0 1 0 0 0,0-1 1 0 0,-1 1-1 0 0,1-1 0 0 0,0 0 0 0 0,0 1 0 0 0,0-1 0 0 0,0 0 0 0 0,0 0 1 0 0,2 1-1 0 0,38-3 217 0 0,-38 2-185 0 0,7-2-55 0 0,-1 0-1 0 0,0-1 1 0 0,0 0 0 0 0,0 0-1 0 0,-1-1 1 0 0,1 0-1 0 0,-1-1 1 0 0,13-9-1 0 0,-19 13-53 0 0,1 0-1 0 0,-1-1 0 0 0,0 0 1 0 0,1 1-1 0 0,-1-1 0 0 0,0 0 1 0 0,0 0-1 0 0,0 0 0 0 0,0-1 1 0 0,-1 1-1 0 0,1 0 0 0 0,-1-1 1 0 0,1 1-1 0 0,-1-1 0 0 0,0 1 1 0 0,0-1-1 0 0,0 0 0 0 0,0 1 0 0 0,0-1 1 0 0,-1 0-1 0 0,1 0 0 0 0,-1 0 1 0 0,0 1-1 0 0,0-1 0 0 0,0 0 1 0 0,0 0-1 0 0,0 0 0 0 0,-1 0 1 0 0,1 1-1 0 0,-1-1 0 0 0,-1-4 1 0 0,0 4-8 0 0,0 1 1 0 0,0 0 0 0 0,1 0 0 0 0,-1 0-1 0 0,-1 0 1 0 0,1 0 0 0 0,0 0 0 0 0,0 0-1 0 0,-1 1 1 0 0,1-1 0 0 0,-1 1 0 0 0,1 0-1 0 0,-1 0 1 0 0,1 0 0 0 0,-1 0 0 0 0,0 0-1 0 0,-4 0 1 0 0,-47-5-4512 0 0,42 6 1816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8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3376 0 0,'0'0'9072'0'0,"0"13"-8930"0"0,-4 139 1497 0 0,5-151-1629 0 0,-1 0 0 0 0,1 1 0 0 0,-1-1 1 0 0,1 0-1 0 0,0 1 0 0 0,-1-1 0 0 0,1 0 1 0 0,0 0-1 0 0,0 0 0 0 0,0 0 0 0 0,0 0 1 0 0,0 0-1 0 0,0 0 0 0 0,0 0 0 0 0,0 0 1 0 0,0 0-1 0 0,1 0 0 0 0,-1-1 0 0 0,0 1 1 0 0,0 0-1 0 0,1-1 0 0 0,-1 1 0 0 0,0-1 1 0 0,1 0-1 0 0,-1 1 0 0 0,1-1 0 0 0,-1 0 1 0 0,1 0-1 0 0,1 0 0 0 0,47 3-1372 0 0,-47-3 1193 0 0,7 0-355 0 0,0-1 0 0 0,0 0-1 0 0,0-1 1 0 0,0 0 0 0 0,13-5 0 0 0,23-11-4697 0 0,-38 15 3900 0 0,8-4-1529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3776 0 0,'0'0'4615'0'0,"-14"3"-4511"0"0,3-1-67 0 0,1 0-25 0 0,0 0 0 0 0,0 0 0 0 0,0 1 1 0 0,0 1-1 0 0,0-1 0 0 0,0 2 0 0 0,-12 7 0 0 0,21-12 5 0 0,0 1 0 0 0,0 0-1 0 0,1 0 1 0 0,-1 0 0 0 0,0 0-1 0 0,1-1 1 0 0,-1 1 0 0 0,0 0-1 0 0,1 0 1 0 0,0 0 0 0 0,-1 0-1 0 0,1 0 1 0 0,-1 0 0 0 0,1 1-1 0 0,0-1 1 0 0,0 0 0 0 0,0 0-1 0 0,0 0 1 0 0,0 0 0 0 0,0 0-1 0 0,0 0 1 0 0,0 0 0 0 0,0 0-1 0 0,0 0 1 0 0,0 0 0 0 0,1 1-1 0 0,-1-1 1 0 0,0 0-1 0 0,1 0 1 0 0,-1 0 0 0 0,1 0-1 0 0,-1-1 1 0 0,1 1 0 0 0,0 0-1 0 0,-1 0 1 0 0,1 0 0 0 0,0 0-1 0 0,0 0 1 0 0,-1-1 0 0 0,3 2-1 0 0,41 34-255 0 0,-32-28 293 0 0,-8-5-48 0 0,6 5 168 0 0,-1 0 0 0 0,1 0 0 0 0,-2 1 0 0 0,1 0 1 0 0,8 12-1 0 0,-16-20-158 0 0,0 1 1 0 0,0-1 0 0 0,0 1-1 0 0,-1-1 1 0 0,1 1-1 0 0,0-1 1 0 0,-1 1 0 0 0,1 0-1 0 0,-1-1 1 0 0,0 1 0 0 0,1 0-1 0 0,-1 0 1 0 0,0-1-1 0 0,0 1 1 0 0,0 0 0 0 0,0 0-1 0 0,0-1 1 0 0,-1 4 0 0 0,0-3-47 0 0,-1 0-1 0 0,1 0 1 0 0,0 0 0 0 0,-1 0 0 0 0,1-1 0 0 0,-1 1 0 0 0,0 0 0 0 0,1-1 0 0 0,-1 1 0 0 0,0-1 0 0 0,0 0 0 0 0,0 0 0 0 0,0 0 0 0 0,0 0 0 0 0,0 0 0 0 0,0 0 0 0 0,0 0 0 0 0,-5 0 0 0 0,2 1-74 0 0,0-1 1 0 0,-1 1-1 0 0,1-2 1 0 0,-1 1 0 0 0,0 0-1 0 0,1-1 1 0 0,-1 0-1 0 0,0-1 1 0 0,1 1 0 0 0,-1-1-1 0 0,-5-2 1 0 0,8 3-324 0 0,0-1-1 0 0,1 0 1 0 0,-1 0 0 0 0,1-1 0 0 0,-1 1-1 0 0,1-1 1 0 0,-1 1 0 0 0,1-1 0 0 0,0 0 0 0 0,-1 1-1 0 0,1-1 1 0 0,0 0 0 0 0,0-1 0 0 0,-2-3 0 0 0,-2-2-1846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 5344 0 0,'0'0'3986'0'0,"1"16"-3465"0"0,8 149-393 0 0,-8-165-580 0 0,1-1 0 0 0,-1 1 0 0 0,0-1 1 0 0,0 1-1 0 0,0-1 0 0 0,0 0 1 0 0,0 1-1 0 0,0-1 0 0 0,0 0 0 0 0,0 0 1 0 0,0 0-1 0 0,0 1 0 0 0,0-1 0 0 0,1-2 1 0 0,8-5-2268 0 0</inkml:trace>
  <inkml:trace contextRef="#ctx0" brushRef="#br0" timeOffset="1">271 0 3008 0 0,'0'0'4557'0'0,"-20"3"-4135"0"0,-167 7 50 0 0,124-10-2228 0 0,72-1-3045 0 0,2-2 3111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1136 0 0,'0'0'5665'0'0,"13"16"-4776"0"0,4 6-629 0 0,-5-6 56 0 0,1-1-1 0 0,23 22 0 0 0,-31-32-97 0 0,0-1 0 0 0,0 0 0 0 0,0-1 1 0 0,0 1-1 0 0,1-1 0 0 0,-1 0 0 0 0,1-1 0 0 0,0 1 0 0 0,10 2 0 0 0,-14-4-216 0 0,0-1-1 0 0,1 1 0 0 0,-1-1 0 0 0,0 0 1 0 0,1 1-1 0 0,-1-1 0 0 0,0 0 1 0 0,1-1-1 0 0,-1 1 0 0 0,0 0 1 0 0,1-1-1 0 0,-1 1 0 0 0,0-1 0 0 0,0 0 1 0 0,1 1-1 0 0,-1-1 0 0 0,0 0 1 0 0,0-1-1 0 0,0 1 0 0 0,0 0 1 0 0,0 0-1 0 0,0-1 0 0 0,-1 1 1 0 0,1-1-1 0 0,0 0 0 0 0,-1 1 0 0 0,1-1 1 0 0,1-3-1 0 0,0 2-3 0 0,-1-1-1 0 0,0 1 1 0 0,0-1 0 0 0,0 0-1 0 0,0 0 1 0 0,0 1 0 0 0,-1-1-1 0 0,1 0 1 0 0,-1-1 0 0 0,0 1-1 0 0,-1 0 1 0 0,1 0 0 0 0,-1 0-1 0 0,1 0 1 0 0,-1-1 0 0 0,0 1-1 0 0,-1 0 1 0 0,1 0 0 0 0,-1-1-1 0 0,0 1 1 0 0,0 0 0 0 0,0 0-1 0 0,-1 0 1 0 0,1 0 0 0 0,-1 0-1 0 0,0 1 1 0 0,0-1 0 0 0,0 0-1 0 0,-1 1 1 0 0,1-1 0 0 0,-1 1-1 0 0,0 0 1 0 0,0 0 0 0 0,0 0-1 0 0,0 0 1 0 0,0 1 0 0 0,-1-1-1 0 0,1 1 1 0 0,-1 0 0 0 0,0 0-1 0 0,-6-2 1 0 0,-39-14-91 0 0,48 17-14 0 0,-1 1 0 0 0,1-1 1 0 0,-1 1-1 0 0,0-1 0 0 0,1 1 0 0 0,-1 0 1 0 0,0 0-1 0 0,1 0 0 0 0,-1 0 0 0 0,0 0 1 0 0,1 0-1 0 0,-1 0 0 0 0,0 0 0 0 0,1 1 1 0 0,-1-1-1 0 0,0 1 0 0 0,1-1 0 0 0,-1 1 1 0 0,1 0-1 0 0,-1-1 0 0 0,1 1 0 0 0,-1 0 0 0 0,1 0 1 0 0,-1 0-1 0 0,1 0 0 0 0,0 0 0 0 0,-2 2 1 0 0,2 9-2589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6028 0 0,'0'0'6330'0'0,"-3"14"-6284"0"0,-7 43-853 0 0,-4 84 0 0 0,14-141 630 0 0,0 1 1 0 0,1 0-1 0 0,-1-1 1 0 0,0 1 0 0 0,0 0-1 0 0,1-1 1 0 0,-1 1 0 0 0,0 0-1 0 0,1-1 1 0 0,-1 1 0 0 0,0-1-1 0 0,1 1 1 0 0,-1-1 0 0 0,1 1-1 0 0,-1-1 1 0 0,1 1 0 0 0,-1-1-1 0 0,1 1 1 0 0,0-1 0 0 0,-1 1-1 0 0,1-1 1 0 0,-1 0 0 0 0,1 1-1 0 0,0-1 1 0 0,-1 0 0 0 0,1 0-1 0 0,0 0 1 0 0,0 1 0 0 0,-1-1-1 0 0,1 0 1 0 0,0 0 0 0 0,-1 0-1 0 0,1 0 1 0 0,0 0 0 0 0,-1 0-1 0 0,1 0 1 0 0,0-1 0 0 0,0 1-1 0 0,-1 0 1 0 0,1 0 0 0 0,0 0-1 0 0,-1-1 1 0 0,1 1 0 0 0,0 0-1 0 0,0-1 1 0 0,5-6-2501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1156 0 0,'0'0'9568'0'0,"6"6"-9430"0"0,64 89-13 0 0,-62-81-76 0 0,1-1 1 0 0,-2 2-1 0 0,0-1 1 0 0,-1 1-1 0 0,8 27 1 0 0,-14-41-71 0 0,1 1 0 0 0,-1-1-1 0 0,0 0 1 0 0,0 1 0 0 0,0-1 0 0 0,0 0 0 0 0,0 1 0 0 0,0-1 0 0 0,0 0 0 0 0,-1 1 0 0 0,1-1 0 0 0,0 0 0 0 0,-1 0 0 0 0,1 1 0 0 0,-1-1 0 0 0,1 0 0 0 0,-1 0 0 0 0,1 0 0 0 0,-1 1 0 0 0,0-1-1 0 0,0 0 1 0 0,0 0 0 0 0,1 0 0 0 0,-1 0 0 0 0,0-1 0 0 0,0 1 0 0 0,0 0 0 0 0,-2 1 0 0 0,0 0 13 0 0,-1-1 1 0 0,0 1-1 0 0,1-1 0 0 0,-1 0 0 0 0,0 0 1 0 0,0 0-1 0 0,0 0 0 0 0,0-1 0 0 0,0 0 1 0 0,-4 0-1 0 0,2 1-210 0 0,-1-1 0 0 0,1-1 1 0 0,0 1-1 0 0,-1-1 0 0 0,1-1 1 0 0,0 1-1 0 0,0-1 0 0 0,0 0 1 0 0,0 0-1 0 0,0 0 0 0 0,0-1 0 0 0,1 0 1 0 0,-8-5-1 0 0,1-5-3368 0 0,7 9 960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2760 0 0,'0'0'5477'0'0,"-18"8"-5239"0"0,-90 35 89 0 0,103-39-253 0 0,0-1 0 0 0,1 0 0 0 0,-1 1 0 0 0,1 0 0 0 0,0 0 0 0 0,0 0 0 0 0,1 0 0 0 0,-1 1 0 0 0,1 0 0 0 0,0-1 1 0 0,0 1-1 0 0,0 0 0 0 0,1 1 0 0 0,0-1 0 0 0,0 0 0 0 0,0 1 0 0 0,1-1 0 0 0,0 1 0 0 0,0-1 0 0 0,0 1 0 0 0,0 0 0 0 0,1-1 0 0 0,0 1 0 0 0,0 0 0 0 0,1-1 0 0 0,0 1 0 0 0,1 6 0 0 0,0-9-124 0 0,-1-1 0 0 0,1 1 1 0 0,0 0-1 0 0,0 0 0 0 0,0-1 0 0 0,1 1 0 0 0,-1-1 0 0 0,1 0 0 0 0,-1 0 0 0 0,1 0 0 0 0,0 0 0 0 0,-1 0 0 0 0,1 0 0 0 0,0-1 0 0 0,0 1 0 0 0,0-1 0 0 0,1 0 1 0 0,-1 0-1 0 0,0 0 0 0 0,0-1 0 0 0,1 1 0 0 0,5 0 0 0 0,3 0-1031 0 0,-1 0 1 0 0,1 0-1 0 0,-1-1 1 0 0,1-1-1 0 0,16-2 1 0 0,-7-4-1704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22 1804 0 0,'0'0'5748'0'0,"-111"0"-5740"0"0,95 0 24 0 0,5 0-32 0 0,1 0-104 0 0,4-4-28 0 0,1-1-736 0 0,0 1-448 0 0,5 0-432 0 0,0 0-480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3684 0 0,'0'0'4971'0'0,"1"17"-4451"0"0,-1-13-492 0 0,2 12 256 0 0,-2-1-1 0 0,0 1 0 0 0,-1-1 0 0 0,0 1 0 0 0,-1-1 1 0 0,-1 1-1 0 0,-8 23 0 0 0,11-39-197 0 0,0 1 0 0 0,-1 0 0 0 0,1 0 0 0 0,0 0 0 0 0,0-1 0 0 0,0 1 0 0 0,0 0 0 0 0,0 0 0 0 0,0 0 0 0 0,0 0 0 0 0,0-1 0 0 0,0 1 0 0 0,1 0-1 0 0,-1 0 1 0 0,0 0 0 0 0,0-1 0 0 0,1 1 0 0 0,-1 0 0 0 0,0 0 0 0 0,1-1 0 0 0,-1 1 0 0 0,1 0 0 0 0,-1 0 0 0 0,1-1 0 0 0,-1 1 0 0 0,1-1 0 0 0,0 1 0 0 0,-1-1 0 0 0,1 1 0 0 0,0-1 0 0 0,-1 1 0 0 0,1-1 0 0 0,0 1 0 0 0,-1-1 0 0 0,1 0 0 0 0,0 1 0 0 0,0-1 0 0 0,0 0 0 0 0,-1 0-1 0 0,1 0 1 0 0,0 0 0 0 0,0 1 0 0 0,0-1 0 0 0,0 0 0 0 0,-1 0 0 0 0,3-1 0 0 0,48 2-1095 0 0,-41-1 1244 0 0,64-5-2621 0 0,-4 1-6639 0 0,-48 4 5702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3788 0 0,'0'0'9505'0'0,"-10"18"-9320"0"0,10-10-273 0 0,2 57 184 0 0,-1-61-342 0 0,-1 1 0 0 0,1 0-1 0 0,0 0 1 0 0,0 0 0 0 0,0-1 0 0 0,1 1-1 0 0,0 0 1 0 0,0-1 0 0 0,0 0 0 0 0,4 7-1 0 0,16 1-6371 0 0,-12-11 2475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5340 0 0,'0'0'5337'0'0,"5"0"-5286"0"0,2 1-20 0 0,0 1 0 0 0,0-1-1 0 0,-1 1 1 0 0,1 1 0 0 0,0-1 0 0 0,-1 1-1 0 0,1 0 1 0 0,-1 1 0 0 0,0 0 0 0 0,0 0-1 0 0,0 0 1 0 0,-1 0 0 0 0,1 1 0 0 0,-1 0-1 0 0,0 0 1 0 0,6 9 0 0 0,-5-7 14 0 0,0 0 0 0 0,0 1 0 0 0,-1-1-1 0 0,-1 1 1 0 0,1 0 0 0 0,-1 1 0 0 0,0-1 0 0 0,-1 1 0 0 0,0-1 0 0 0,0 1 0 0 0,-1 0-1 0 0,2 18 1 0 0,-4-25-71 0 0,0 0-1 0 0,-1 0 0 0 0,1-1 1 0 0,-1 1-1 0 0,1 0 1 0 0,-1 0-1 0 0,0 0 0 0 0,0-1 1 0 0,0 1-1 0 0,0 0 0 0 0,0-1 1 0 0,0 1-1 0 0,0-1 1 0 0,-1 1-1 0 0,1-1 0 0 0,0 0 1 0 0,-1 1-1 0 0,1-1 0 0 0,-1 0 1 0 0,0 0-1 0 0,1 0 0 0 0,-1 0 1 0 0,0 0-1 0 0,1-1 1 0 0,-1 1-1 0 0,0 0 0 0 0,0-1 1 0 0,0 0-1 0 0,0 1 0 0 0,0-1 1 0 0,-2 0-1 0 0,-11 2-116 0 0,0 0 0 0 0,1-1-1 0 0,-17-2 1 0 0,16 1-50 0 0,10 0-52 0 0,-1-1-1 0 0,0 0 1 0 0,0 0-1 0 0,0 0 1 0 0,1-1-1 0 0,-9-3 1 0 0,11 5-126 0 0,1-1 0 0 0,0 0 0 0 0,-1-1 1 0 0,1 1-1 0 0,0 0 0 0 0,0-1 0 0 0,0 1 0 0 0,0-1 1 0 0,0 1-1 0 0,0-1 0 0 0,0 0 0 0 0,1 0 0 0 0,-1 0 1 0 0,1 0-1 0 0,-1 0 0 0 0,1 0 0 0 0,-2-3 0 0 0,2-4-1451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8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1852 0 0,'0'0'8877'0'0,"0"15"-8368"0"0,1 47-101 0 0,-2-59-406 0 0,1-1 1 0 0,0 1 0 0 0,0 0 0 0 0,1-1-1 0 0,-1 1 1 0 0,0 0 0 0 0,1-1 0 0 0,0 1-1 0 0,-1 0 1 0 0,1-1 0 0 0,0 1 0 0 0,0-1-1 0 0,1 0 1 0 0,-1 1 0 0 0,0-1-1 0 0,1 0 1 0 0,0 0 0 0 0,-1 0 0 0 0,1 0-1 0 0,0 0 1 0 0,0 0 0 0 0,0 0 0 0 0,0-1-1 0 0,0 1 1 0 0,1-1 0 0 0,-1 1 0 0 0,0-1-1 0 0,1 0 1 0 0,-1 0 0 0 0,1 0 0 0 0,-1 0-1 0 0,1 0 1 0 0,-1-1 0 0 0,1 1-1 0 0,0-1 1 0 0,-1 0 0 0 0,1 0 0 0 0,0 0-1 0 0,-1 0 1 0 0,4 0 0 0 0,-1-1-177 0 0,-1 1 1 0 0,1-1-1 0 0,0 0 1 0 0,-1 0-1 0 0,1-1 0 0 0,-1 1 1 0 0,1-1-1 0 0,-1 0 1 0 0,0 0-1 0 0,0-1 0 0 0,0 1 1 0 0,0-1-1 0 0,0 0 1 0 0,-1 0-1 0 0,1 0 0 0 0,-1 0 1 0 0,0-1-1 0 0,1 1 1 0 0,2-7-1 0 0,-5 9 90 0 0,12-32-579 0 0,-12 33 659 0 0,-1-1 0 0 0,1 0-1 0 0,-1-1 1 0 0,1 1 0 0 0,-1 0 0 0 0,1 0 0 0 0,-1 0 0 0 0,0 0 0 0 0,0 0-1 0 0,1 0 1 0 0,-1 0 0 0 0,0 0 0 0 0,0-1 0 0 0,0 1 0 0 0,0 0 0 0 0,-1 0 0 0 0,1 0-1 0 0,0 0 1 0 0,0 0 0 0 0,-1 0 0 0 0,1 0 0 0 0,0-1 0 0 0,-1 1 0 0 0,0 0-1 0 0,0-1 1 0 0,1 2 61 0 0,0 0 0 0 0,0 0 0 0 0,0 0 0 0 0,-1 0-1 0 0,1 0 1 0 0,0 0 0 0 0,0 0 0 0 0,0 0 0 0 0,0 0 0 0 0,-1 0-1 0 0,1 0 1 0 0,0 0 0 0 0,0 0 0 0 0,0 0 0 0 0,0 0 0 0 0,-1 0-1 0 0,1 0 1 0 0,0 0 0 0 0,0 0 0 0 0,0 1 0 0 0,0-1-1 0 0,-1 0 1 0 0,1 0 0 0 0,0 0 0 0 0,0 0 0 0 0,0 0 0 0 0,0 0-1 0 0,0 0 1 0 0,0 1 0 0 0,-1-1 0 0 0,1 0 0 0 0,0 0-1 0 0,0 0 1 0 0,0 0 0 0 0,0 0 0 0 0,0 1 0 0 0,0-1 0 0 0,0 0-1 0 0,0 0 1 0 0,0 0 0 0 0,0 0 0 0 0,0 1 0 0 0,0-1 0 0 0,0 0-1 0 0,0 0 1 0 0,0 0 0 0 0,0 0 0 0 0,0 1 0 0 0,1 14 654 0 0,7 15-408 0 0,-5-27-258 0 0,0 0 0 0 0,0 1 0 0 0,0-2 1 0 0,1 1-1 0 0,-1 0 0 0 0,1-1 0 0 0,-1 1 1 0 0,1-1-1 0 0,0 0 0 0 0,0 0 0 0 0,0-1 0 0 0,0 1 1 0 0,0-1-1 0 0,0 0 0 0 0,1 0 0 0 0,-1 0 1 0 0,0-1-1 0 0,1 1 0 0 0,-1-1 0 0 0,7 0 0 0 0,-8 0-94 0 0,0-1-1 0 0,0 1 0 0 0,-1 0 1 0 0,1-1-1 0 0,0 1 0 0 0,-1-1 0 0 0,1 0 1 0 0,0 0-1 0 0,-1 0 0 0 0,1 0 1 0 0,-1-1-1 0 0,0 1 0 0 0,1 0 0 0 0,-1-1 1 0 0,0 0-1 0 0,0 0 0 0 0,0 1 1 0 0,0-1-1 0 0,0 0 0 0 0,0-1 1 0 0,-1 1-1 0 0,1 0 0 0 0,-1 0 0 0 0,1-1 1 0 0,-1 1-1 0 0,0-1 0 0 0,0 1 1 0 0,0-1-1 0 0,0 0 0 0 0,0 1 0 0 0,-1-1 1 0 0,1-5-1 0 0,-1 4 74 0 0,0-1 1 0 0,-1 0-1 0 0,0 0 1 0 0,0 1-1 0 0,0-1 0 0 0,0 0 1 0 0,-1 1-1 0 0,0-1 1 0 0,0 1-1 0 0,0 0 0 0 0,0 0 1 0 0,-1 0-1 0 0,0 0 1 0 0,1 0-1 0 0,-2 0 0 0 0,1 1 1 0 0,0-1-1 0 0,-1 1 1 0 0,1 0-1 0 0,-1 0 0 0 0,0 0 1 0 0,-4-2-1 0 0,2 1-139 0 0,0 1-1 0 0,1 0 1 0 0,-1 0-1 0 0,0 0 1 0 0,0 1-1 0 0,0 0 1 0 0,-1 0-1 0 0,1 0 1 0 0,-1 1-1 0 0,1 0 1 0 0,-1 0-1 0 0,1 1 1 0 0,-1 0-1 0 0,1 0 1 0 0,-1 0-1 0 0,-7 2 1 0 0,6 3-1779 0 0,7 5-1849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1236 0 0,'0'0'8196'0'0,"32"93"-8196"0"0,-27-80-36 0 0,-5-1-84 0 0,6 5-344 0 0,-6-4-236 0 0,0 4-484 0 0,5-4-468 0 0,0 3-484 0 0,1-3-488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75 156 2656 0 0,'0'0'5572'0'0,"2"-17"-5441"0"0,-2 8-97 0 0,0-2-11 0 0,0 1 1 0 0,1 0-1 0 0,0-1 0 0 0,1 1 1 0 0,-1 0-1 0 0,2 0 1 0 0,0 0-1 0 0,0 0 0 0 0,8-16 1 0 0,-11 26 3 0 0,1-1 1 0 0,-1 0-1 0 0,1 0 1 0 0,0 0 0 0 0,-1 1-1 0 0,1-1 1 0 0,0 0-1 0 0,-1 1 1 0 0,1-1-1 0 0,0 0 1 0 0,0 1-1 0 0,0-1 1 0 0,0 1 0 0 0,-1-1-1 0 0,1 1 1 0 0,0 0-1 0 0,0-1 1 0 0,0 1-1 0 0,0 0 1 0 0,0 0 0 0 0,0-1-1 0 0,0 1 1 0 0,0 0-1 0 0,0 0 1 0 0,0 0-1 0 0,0 0 1 0 0,0 0 0 0 0,0 1-1 0 0,0-1 1 0 0,0 0-1 0 0,2 1 1 0 0,-1 0 5 0 0,0 1 1 0 0,0 0 0 0 0,-1-1-1 0 0,1 1 1 0 0,0 0-1 0 0,0 0 1 0 0,-1 0 0 0 0,0 0-1 0 0,1 0 1 0 0,-1 1-1 0 0,0-1 1 0 0,1 3 0 0 0,2 5 37 0 0,0-1 1 0 0,-1 1 0 0 0,-1 0 0 0 0,0 0 0 0 0,2 16 0 0 0,-4 83 1010 0 0,0-108-1262 0 0,1-3-1114 0 0,0 2 1277 0 0,-1-1 1 0 0,0 0 0 0 0,0 1 0 0 0,1-1 0 0 0,-1 1-1 0 0,0-1 1 0 0,0 1 0 0 0,0-1 0 0 0,0 1 0 0 0,0-1-1 0 0,0 0 1 0 0,0 1 0 0 0,0-1 0 0 0,0 1 0 0 0,0-1-1 0 0,0 1 1 0 0,0-1 0 0 0,0 0 0 0 0,0 1 0 0 0,-1-1-1 0 0,1 1 1 0 0,0-1 0 0 0,0 1 0 0 0,-1-1 0 0 0,1 1-1 0 0,0-1 1 0 0,-1 0 0 0 0,-10-15-136 0 0,3 13 181 0 0,-1 0 0 0 0,0 1 0 0 0,0 0 0 0 0,0 0 0 0 0,0 1 0 0 0,-1 0 0 0 0,1 0 0 0 0,0 1-1 0 0,-14 2 1 0 0,6-2-153 0 0,3 1-370 0 0,0-1-1019 0 0,4-1-2928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44 228 5596 0 0,'0'0'4528'0'0,"0"-16"-4252"0"0,1 0-221 0 0,0 0 1 0 0,-2 0-1 0 0,0-1 0 0 0,-1 1 1 0 0,-1 0-1 0 0,0 0 0 0 0,-1 0 1 0 0,-10-25-1 0 0,6 25-266 0 0,-1-10 956 0 0,10 26-757 0 0,1 0-1 0 0,0 1 1 0 0,-1-1-1 0 0,1 0 0 0 0,-1 0 1 0 0,1 1-1 0 0,-1-1 1 0 0,1 1-1 0 0,-1 0 0 0 0,1-1 1 0 0,-1 1-1 0 0,1 0 1 0 0,-1 0-1 0 0,0 0 1 0 0,1 0-1 0 0,1 1 0 0 0,7 4-241 0 0,1-1-1 0 0,0 0 1 0 0,0-1-1 0 0,20 5 1 0 0,-27-8 178 0 0,0 0 0 0 0,0 0 1 0 0,0 0-1 0 0,0-1 1 0 0,0 1-1 0 0,0-1 0 0 0,0 0 1 0 0,0 0-1 0 0,0 0 0 0 0,0-1 1 0 0,0 0-1 0 0,0 0 1 0 0,-1 0-1 0 0,1 0 0 0 0,0 0 1 0 0,6-4-1 0 0,6-13-212 0 0,-9 10 1928 0 0,-13 21-472 0 0,2-1-1062 0 0,1-1 0 0 0,-1 1-1 0 0,2 0 1 0 0,0-1 0 0 0,0 1-1 0 0,1 0 1 0 0,0 0-1 0 0,1 0 1 0 0,2 17 0 0 0,-1 8-75 0 0,-1-35-74 0 0,0 0 0 0 0,0-1 0 0 0,0 1 1 0 0,0-1-1 0 0,0 1 0 0 0,0-1 0 0 0,1 1 0 0 0,-1-1 0 0 0,0 1 0 0 0,1-1 0 0 0,-1 1 0 0 0,1-1 0 0 0,0 1 0 0 0,-1-1 0 0 0,1 1 0 0 0,0-1 0 0 0,0 0 0 0 0,0 0 0 0 0,1 2 0 0 0,0-2-388 0 0,0 0 0 0 0,-1-1 0 0 0,1 1 0 0 0,0-1 0 0 0,0 1 0 0 0,0-1 0 0 0,0 1 0 0 0,0-1 0 0 0,0 0 0 0 0,-1 0 0 0 0,1 0 0 0 0,0 0 0 0 0,0 0 0 0 0,0 0 0 0 0,4-2 0 0 0,9-1-3562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0 2816 0 0,'0'0'5114'0'0,"-18"2"-4711"0"0,-86 6 77 0 0,94-7-402 0 0,0 0 0 0 0,0 1 0 0 0,1 1 0 0 0,-1-1 0 0 0,1 2 1 0 0,-10 3-1 0 0,15-5-38 0 0,1 0 0 0 0,0 0 0 0 0,0 1 1 0 0,0-1-1 0 0,0 1 0 0 0,0-1 1 0 0,0 1-1 0 0,1 0 0 0 0,-1 0 0 0 0,1 0 1 0 0,0 0-1 0 0,0 0 0 0 0,0 1 0 0 0,0-1 1 0 0,0 1-1 0 0,1-1 0 0 0,0 1 0 0 0,-1 4 1 0 0,0-3-45 0 0,1 0 1 0 0,0 1 0 0 0,1-1-1 0 0,-1 0 1 0 0,1 1 0 0 0,0-1-1 0 0,0 0 1 0 0,1 1 0 0 0,0-1-1 0 0,-1 0 1 0 0,2 0-1 0 0,-1 0 1 0 0,3 7 0 0 0,-2-9-188 0 0,0 1 0 0 0,-1-2 0 0 0,1 1 1 0 0,0 0-1 0 0,1 0 0 0 0,-1-1 0 0 0,0 1 0 0 0,1-1 1 0 0,-1 1-1 0 0,1-1 0 0 0,0 0 0 0 0,0 0 0 0 0,0-1 1 0 0,0 1-1 0 0,0 0 0 0 0,0-1 0 0 0,0 0 0 0 0,0 0 1 0 0,1 0-1 0 0,-1 0 0 0 0,0 0 0 0 0,4 0 0 0 0,9 0-1542 0 0,0 3-587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39 4896 0 0,'0'0'3588'0'0,"-100"-5"-3328"0"0,84 5-108 0 0,5-4-152 0 0,0 0-36 0 0,6 0 24 0 0,-6 4-172 0 0,11-4-372 0 0,-5-1-212 0 0,5 1-468 0 0,0 0-220 0 0,5 4-176 0 0,6-4-1052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4224 0 0,'102'-72'2942'0'0,"-101"72"-2903"0"0,-1 0 0 0 0,1-1 0 0 0,-1 1 0 0 0,1 0-1 0 0,-1 0 1 0 0,1-1 0 0 0,-1 1 0 0 0,1 0 0 0 0,-1 0 0 0 0,1 0 0 0 0,-1 0 0 0 0,1-1 0 0 0,0 1 0 0 0,-1 0-1 0 0,1 0 1 0 0,-1 0 0 0 0,1 0 0 0 0,-1 1 0 0 0,1-1 0 0 0,0 0 0 0 0,-1 0 0 0 0,1 0 0 0 0,-1 0-1 0 0,1 0 1 0 0,-1 1 0 0 0,1-1 0 0 0,-1 0 0 0 0,1 0 0 0 0,-1 1 0 0 0,1-1 0 0 0,-1 1 0 0 0,1-1 0 0 0,-1 0-1 0 0,0 1 1 0 0,1-1 0 0 0,-1 1 0 0 0,0-1 0 0 0,1 1 0 0 0,-1-1 0 0 0,0 1 0 0 0,1-1 0 0 0,-1 1 0 0 0,0-1-1 0 0,0 1 1 0 0,0-1 0 0 0,1 1 0 0 0,-1-1 0 0 0,0 1 0 0 0,0-1 0 0 0,0 1 0 0 0,0 0 0 0 0,0-1-1 0 0,0 1 1 0 0,0 0 0 0 0,-1 40 667 0 0,1-32-259 0 0,0 70-581 0 0,1-78-186 0 0,-1 0-1 0 0,1-1 1 0 0,0 1-1 0 0,0 0 1 0 0,0-1 0 0 0,0 1-1 0 0,0-1 1 0 0,0 0-1 0 0,1 1 1 0 0,-1-1 0 0 0,0 0-1 0 0,0 0 1 0 0,0 1-1 0 0,0-1 1 0 0,0 0 0 0 0,0 0-1 0 0,1 0 1 0 0,-1 0-1 0 0,0 0 1 0 0,0-1 0 0 0,0 1-1 0 0,2-1 1 0 0,8-2-2634 0 0</inkml:trace>
  <inkml:trace contextRef="#ctx0" brushRef="#br0" timeOffset="1">271 18 3448 0 0,'0'0'3580'0'0,"-106"-13"-3280"0"0,80 13-68 0 0,-1 0-88 0 0,6-4-84 0 0,0 4-60 0 0,5 0-4 0 0,0 0-100 0 0,0 0-428 0 0,5 0-468 0 0,6 0-212 0 0,-1 4-260 0 0,6 5-888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5:58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1 188 388 0 0,'0'0'9367'0'0,"3"-14"-9230"0"0,2-19-151 0 0,3-59-1 0 0,-3 57 127 0 0,-4 34-94 0 0,-1 0 0 0 0,0 0 1 0 0,1 1-1 0 0,-1-1 0 0 0,0 0 0 0 0,1 1 1 0 0,-1-1-1 0 0,1 0 0 0 0,-1 1 0 0 0,1-1 1 0 0,-1 0-1 0 0,1 1 0 0 0,-1-1 0 0 0,1 1 1 0 0,0-1-1 0 0,-1 1 0 0 0,1 0 0 0 0,0-1 1 0 0,-1 1-1 0 0,1 0 0 0 0,0-1 0 0 0,0 1 1 0 0,-1 0-1 0 0,1 0 0 0 0,0-1 0 0 0,0 1 1 0 0,0 0-1 0 0,-1 0 0 0 0,1 0 0 0 0,0 0 0 0 0,0 0 1 0 0,0 0-1 0 0,-1 0 0 0 0,1 1 0 0 0,0-1 1 0 0,0 0-1 0 0,-1 0 0 0 0,1 1 0 0 0,1-1 1 0 0,-1 1-38 0 0,0 1 1 0 0,1-1-1 0 0,-1 0 0 0 0,0 0 1 0 0,0 1-1 0 0,0-1 1 0 0,0 1-1 0 0,0-1 1 0 0,0 1-1 0 0,0-1 1 0 0,-1 1-1 0 0,1-1 1 0 0,0 1-1 0 0,-1 0 0 0 0,1-1 1 0 0,-1 1-1 0 0,0 0 1 0 0,0 0-1 0 0,1-1 1 0 0,-2 4-1 0 0,2 44-486 0 0,-1-37 294 0 0,-1-9 190 0 0,1 0 1 0 0,-1 0-1 0 0,1-1 0 0 0,-1 1 0 0 0,0 0 0 0 0,0 0 0 0 0,0-1 0 0 0,0 1 0 0 0,-1-1 0 0 0,1 1 0 0 0,-1-1 0 0 0,1 0 0 0 0,-1 1 1 0 0,0-1-1 0 0,0 0 0 0 0,0 0 0 0 0,0 0 0 0 0,0-1 0 0 0,-1 1 0 0 0,1 0 0 0 0,0-1 0 0 0,-1 1 0 0 0,1-1 0 0 0,-1 0 0 0 0,0 0 1 0 0,1 0-1 0 0,-1 0 0 0 0,0 0 0 0 0,0-1 0 0 0,1 1 0 0 0,-5-1 0 0 0,6 0 214 0 0,2 1-114 0 0,0 0-1 0 0,0 1 0 0 0,0-1 1 0 0,0 0-1 0 0,0 0 0 0 0,0-1 1 0 0,0 1-1 0 0,1 0 0 0 0,-1 0 0 0 0,0-1 1 0 0,1 1-1 0 0,-1 0 0 0 0,0-1 1 0 0,1 1-1 0 0,-1-1 0 0 0,1 0 1 0 0,-1 0-1 0 0,0 1 0 0 0,3-1 1 0 0,35 6-264 0 0,-36-5 269 0 0,102 8-423 0 0,-104-9 162 0 0,16-21 273 0 0,-14 22-86 0 0,0 0 0 0 0,-1 0 0 0 0,1 1-1 0 0,-1-1 1 0 0,1 1 0 0 0,-1-1 0 0 0,1 1 0 0 0,-1 0-1 0 0,0 0 1 0 0,0 0 0 0 0,0 0 0 0 0,0 1-1 0 0,0-1 1 0 0,0 1 0 0 0,-1-1 0 0 0,2 4 0 0 0,6 5 111 0 0,-5-7-81 0 0,1 0 0 0 0,-1-1-1 0 0,1 0 1 0 0,0 0 0 0 0,0 0 0 0 0,0 0-1 0 0,1-1 1 0 0,-1 0 0 0 0,0 0-1 0 0,1 0 1 0 0,0-1 0 0 0,-1 1-1 0 0,1-1 1 0 0,0-1 0 0 0,-1 1 0 0 0,1-1-1 0 0,7-1 1 0 0,-9 1-21 0 0,0 0 0 0 0,0 0 0 0 0,0-1 0 0 0,0 0 0 0 0,0 1 0 0 0,0-2 0 0 0,0 1 0 0 0,0 0 0 0 0,-1-1 0 0 0,1 1 0 0 0,-1-1 0 0 0,1 0 1 0 0,-1-1-1 0 0,1 1 0 0 0,-1 0 0 0 0,0-1 0 0 0,0 0 0 0 0,0 1 0 0 0,-1-1 0 0 0,1-1 0 0 0,-1 1 0 0 0,1 0 0 0 0,-1 0 0 0 0,0-1 0 0 0,1-3 0 0 0,-2 4-8 0 0,0 1 0 0 0,0-1 0 0 0,0 0 0 0 0,-1 1 0 0 0,0-1 0 0 0,1 0 0 0 0,-1 0 0 0 0,0 1 0 0 0,0-1 0 0 0,0 0 0 0 0,-1 0 0 0 0,1 1 0 0 0,-1-1 0 0 0,1 0 0 0 0,-1 1 0 0 0,0-1 0 0 0,0 1 0 0 0,0-1 0 0 0,-3-4 1 0 0,1 3 7 0 0,0 0 1 0 0,-1 0-1 0 0,1 0 1 0 0,-1 1-1 0 0,0-1 1 0 0,0 1-1 0 0,0 0 1 0 0,-1 0-1 0 0,-8-4 1 0 0,1 1 6 0 0,0 1 0 0 0,0 1 0 0 0,0 0 0 0 0,0 1 0 0 0,-1 0 0 0 0,0 0 1 0 0,-23 0-1 0 0,23 3-177 0 0,8-1-6 0 0,0 1-1 0 0,-1 0 1 0 0,1 0 0 0 0,0 1-1 0 0,0 0 1 0 0,-8 1-1 0 0,11-1-110 0 0,1-1 0 0 0,-1 1 0 0 0,1 0 0 0 0,0 0 0 0 0,-1-1 0 0 0,1 1 0 0 0,0 0-1 0 0,-1 0 1 0 0,1 0 0 0 0,0 0 0 0 0,0 1 0 0 0,0-1 0 0 0,0 0 0 0 0,0 0 0 0 0,0 1-1 0 0,-1 1 1 0 0,-3 9-4517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6:20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1068 0 0,'0'0'1972'0'0,"3"2"-1492"0"0,0 1 60 0 0,6 5-128 0 0,0-5 3407 0 0,5 50-3595 0 0,-10-22-321 0 0,-1 1 1 0 0,-1-1-1 0 0,-2 1 1 0 0,-1-1-1 0 0,-2 0 1 0 0,-7 36-1 0 0,-4 51-441 0 0,6 248-728 0 0,2 134 1050 0 0,9-277-55 0 0,3 1150 2204 0 0,6-1146-2011 0 0,0 4-201 0 0,-12 245 68 0 0,-11-248-67 0 0,-23 287-101 0 0,25-257 876 0 0,1-31-2245 0 0,6-119-2693 0 0,4-83 4021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6:20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1 240 0 0,'0'0'2836'0'0,"1"10"-2555"0"0,3 18 818 0 0,13 131 2019 0 0,-17-148-3110 0 0,-35 879-1366 0 0,13-685 1589 0 0,-21 162 361 0 0,3 66-126 0 0,40 36 442 0 0,21 235-1371 0 0,-20-588 525 0 0,1 1 67 0 0,-23 206 1 0 0,11-226-227 0 0,7 189 1 0 0,5-149-204 0 0,-2-107 498 0 0,0 93-447 0 0,-16 126 0 0 0,10-177 601 0 0,5 99 0 0 0,2-82-511 0 0,13 229 5 0 0,-13-236 244 0 0,-3 90-226 0 0,-4-124-116 0 0,-17 60-1 0 0,12-63-32 0 0,-8 77 0 0 0,15 197-3322 0 0,6-179 849 0 0,-2-114 2367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16:2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0 920 0 0,'0'0'2218'0'0,"0"22"-2602"0"0,5 157 712 0 0,2 157 2402 0 0,-5-54-2669 0 0,6 42-604 0 0,-19-119 538 0 0,11 580 1349 0 0,11-394 501 0 0,-11-352-1838 0 0,8 281 1029 0 0,0 59-933 0 0,-8-313-94 0 0,-13 94-150 0 0,13-146 98 0 0,-1 14 87 0 0,1 0 0 0 0,1 1-1 0 0,2-1 1 0 0,1 0 0 0 0,12 46 0 0 0,-8-47-75 0 0,-1 1 0 0 0,-2 1 0 0 0,0-1 0 0 0,-3 1 0 0 0,0-1 1 0 0,-1 1-1 0 0,-6 49 0 0 0,2-63 20 0 0,-1 1 1 0 0,0-1-1 0 0,-8 18 0 0 0,6-18 11 0 0,1 0 1 0 0,1 0-1 0 0,-4 19 0 0 0,-17 102-1260 0 0,15-89-1265 0 0,1 0 1 0 0,-3 85 0 0 0,12-87 2010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4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2828 0 0,'0'0'9783'0'0,"-3"0"-9385"0"0,-7-1-229 0 0,-1 2-1 0 0,0-1 0 0 0,1 1 1 0 0,-1 1-1 0 0,0 0 1 0 0,1 1-1 0 0,-19 7 0 0 0,24-8-159 0 0,1 0 0 0 0,-1 1-1 0 0,1 0 1 0 0,0 0 0 0 0,0 0-1 0 0,0 0 1 0 0,0 1 0 0 0,1 0 0 0 0,-1-1-1 0 0,1 1 1 0 0,0 1 0 0 0,0-1-1 0 0,0 0 1 0 0,1 1 0 0 0,-4 7-1 0 0,4-8-57 0 0,1 1 1 0 0,0-1-1 0 0,0 0 0 0 0,0 1 0 0 0,0 0 0 0 0,0-1 0 0 0,1 1 0 0 0,0-1 0 0 0,0 1 0 0 0,0-1 0 0 0,1 1 0 0 0,0 0 0 0 0,0-1 1 0 0,0 1-1 0 0,0-1 0 0 0,0 0 0 0 0,1 1 0 0 0,0-1 0 0 0,0 0 0 0 0,0 0 0 0 0,1 0 0 0 0,-1 0 0 0 0,1-1 0 0 0,0 1 0 0 0,0-1 1 0 0,0 1-1 0 0,0-1 0 0 0,1 0 0 0 0,5 4 0 0 0,-3-3-201 0 0,0 1 0 0 0,1-1 1 0 0,-1-1-1 0 0,1 1 0 0 0,0-1 1 0 0,0 0-1 0 0,0-1 0 0 0,0 1 0 0 0,0-2 1 0 0,1 1-1 0 0,-1-1 0 0 0,1 0 0 0 0,-1 0 1 0 0,1-1-1 0 0,-1 0 0 0 0,1 0 1 0 0,12-3-1 0 0,-14 1-333 0 0,-1 0 0 0 0,1-1 0 0 0,-1 0 0 0 0,1 0 0 0 0,-1 0 0 0 0,0 0 0 0 0,-1-1 0 0 0,1 0 0 0 0,0 0 0 0 0,-1 0 0 0 0,5-6 0 0 0,1-2-914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3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0 680 0 0,'0'0'3016'0'0,"-3"4"-259"0"0,-9 14-1738 0 0,-28 61 1011 0 0,39-76-2027 0 0,-54 132 694 0 0,49-117-597 0 0,1 1-1 0 0,0 1 1 0 0,2-1 0 0 0,0 0 0 0 0,0 28 0 0 0,3-16-115 0 0,-1 14-118 0 0,2 1 0 0 0,1-1 0 0 0,18 85 0 0 0,31 27 88 0 0,-46-145 108 0 0,1-1 0 0 0,1 0 1 0 0,0 0-1 0 0,12 15 0 0 0,13 19 109 0 0,-28-40 177 0 0,0-1-1385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0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69 404 0 0,'0'0'7503'0'0,"17"-10"-6527"0"0,50-7-956 0 0,-47 13-249 0 0,1-1 0 0 0,25-11 1 0 0,-10 2 9 0 0,-26 11 122 0 0,-23 12 250 0 0,12-8-131 0 0,0 0 0 0 0,0 0 0 0 0,1 0 1 0 0,-1 0-1 0 0,0 0 0 0 0,0 0 0 0 0,1 0 0 0 0,-1 1 0 0 0,1-1 0 0 0,-1 0 0 0 0,1 1 1 0 0,-1-1-1 0 0,1 0 0 0 0,0 1 0 0 0,0-1 0 0 0,0 0 0 0 0,0 3 0 0 0,0 31 81 0 0,0-23-99 0 0,1 6 29 0 0,1 0 0 0 0,7 31 1 0 0,-5-31 55 0 0,-1 0 1 0 0,2 32-1 0 0,-4-44-52 0 0,-1 0-1 0 0,-1-1 1 0 0,1 1-1 0 0,-1 0 0 0 0,0-1 1 0 0,0 1-1 0 0,-1-1 1 0 0,1 1-1 0 0,-5 8 0 0 0,5-12-36 0 0,-1 0 0 0 0,0 0 0 0 0,1 0-1 0 0,-1 0 1 0 0,0 0 0 0 0,0-1 0 0 0,0 1-1 0 0,0 0 1 0 0,0-1 0 0 0,0 0-1 0 0,-1 1 1 0 0,1-1 0 0 0,0 0 0 0 0,-1 0-1 0 0,1 0 1 0 0,-1-1 0 0 0,1 1-1 0 0,-1 0 1 0 0,1-1 0 0 0,-1 0 0 0 0,1 0-1 0 0,-1 0 1 0 0,-4 0 0 0 0,4 0-7 0 0,-1 0 0 0 0,0 0 0 0 0,0-1 0 0 0,0 0 1 0 0,0 1-1 0 0,0-1 0 0 0,0-1 0 0 0,1 1 0 0 0,-7-4 0 0 0,8 5-118 0 0,1-1-1 0 0,0 0 1 0 0,0 0-1 0 0,0 0 1 0 0,0 0 0 0 0,0 0-1 0 0,0 0 1 0 0,0 0-1 0 0,0 0 1 0 0,0 0-1 0 0,0-1 1 0 0,0 1 0 0 0,1 0-1 0 0,-1-1 1 0 0,0 1-1 0 0,1 0 1 0 0,-1-1-1 0 0,1 1 1 0 0,0-1 0 0 0,-1 1-1 0 0,1 0 1 0 0,0-1-1 0 0,0 1 1 0 0,0-1-1 0 0,0 1 1 0 0,0-1-1 0 0,0 1 1 0 0,0-1 0 0 0,1-1-1 0 0,0 1-157 0 0,0 1 0 0 0,0 0-1 0 0,1 0 1 0 0,-1 0 0 0 0,0 0-1 0 0,0-1 1 0 0,1 2 0 0 0,-1-1-1 0 0,1 0 1 0 0,-1 0 0 0 0,0 0-1 0 0,1 1 1 0 0,0-1 0 0 0,-1 1-1 0 0,1-1 1 0 0,1 0 0 0 0,-2 1 175 0 0,10-2-401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68 0 0,'0'0'7472'0'0,"0"4"-7129"0"0,-5 12-125 0 0,0-1 0 0 0,-1 0 0 0 0,0 0 1 0 0,-2-1-1 0 0,1 1 0 0 0,-2-2 0 0 0,-14 19 0 0 0,-10 19-1536 0 0,33-50 1217 0 0,0-1-1 0 0,0 0 1 0 0,-1 0-1 0 0,1 0 1 0 0,0 1-1 0 0,0-1 1 0 0,0 0-1 0 0,0 0 1 0 0,-1 0-1 0 0,1 1 1 0 0,0-1-1 0 0,0 0 1 0 0,0 0-1 0 0,0 1 1 0 0,0-1-1 0 0,0 0 1 0 0,0 1-1 0 0,0-1 1 0 0,0 0-1 0 0,0 0 1 0 0,0 1-1 0 0,0-1 1 0 0,0 0-1 0 0,0 0 1 0 0,0 1-1 0 0,0-1 1 0 0,0 0-1 0 0,0 1 1 0 0,0-1-1 0 0,0 0 1 0 0,0 0-1 0 0,1 1 1 0 0,-1-1-1 0 0,0 0 1 0 0,0 0-1 0 0,0 0 1 0 0,0 1-1 0 0,1-1 1 0 0,-1 0-1 0 0,0 0 1 0 0,0 0-1 0 0,0 1 1 0 0,1-1-1 0 0,-1 0 1 0 0,0 0 0 0 0,0 0-1 0 0,1 0 1 0 0,-1 0-1 0 0,0 0 1 0 0,0 0-1 0 0,1 1 1 0 0,-1-1-1 0 0,1 0 1 0 0,9 0-3029 0 0,-4-1 3783 0 0,4-2-1006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155 157 1668 0 0,'0'0'5454'0'0,"-16"-14"-5249"0"0,-85-73 155 0 0,99 85-509 0 0,-26-26 225 0 0,27 27-506 0 0,0-1 0 0 0,0 1 0 0 0,1-1 0 0 0,-1 1 0 0 0,0-1 0 0 0,1 0 0 0 0,-1 1 1 0 0,1-1-1 0 0,-1 0 0 0 0,1 1 0 0 0,0-1 0 0 0,-1-1 0 0 0,2 1-976 0 0,4 0 983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1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35 680 0 0,'0'0'6344'0'0,"-4"1"-6193"0"0,2 0-148 0 0,1-1-1 0 0,-1 1 1 0 0,1 0-1 0 0,0-1 1 0 0,-1 1-1 0 0,1 0 1 0 0,0 0-1 0 0,0 0 1 0 0,-1 0-1 0 0,1 0 1 0 0,0 0-1 0 0,0 1 1 0 0,0-1-1 0 0,0 0 1 0 0,1 0-1 0 0,-1 1 1 0 0,0-1-1 0 0,1 1 1 0 0,-1-1-1 0 0,0 1 1 0 0,1-1-1 0 0,0 1 1 0 0,-1-1-1 0 0,1 1 1 0 0,0-1-1 0 0,0 1 1 0 0,0-1-1 0 0,0 1 1 0 0,0-1-1 0 0,0 1 1 0 0,0-1-1 0 0,0 1 1 0 0,1 0-1 0 0,-1-1 1 0 0,1 1-1 0 0,-1-1 1 0 0,1 0-1 0 0,0 2 1 0 0,0-1-26 0 0,0 0 0 0 0,0 0 0 0 0,0-1 0 0 0,0 1 0 0 0,0-1 0 0 0,0 1 0 0 0,0-1 1 0 0,1 1-1 0 0,-1-1 0 0 0,1 1 0 0 0,-1-1 0 0 0,1 0 0 0 0,-1 0 0 0 0,1 0 0 0 0,0 0 0 0 0,-1 0 1 0 0,1 0-1 0 0,0 0 0 0 0,0-1 0 0 0,0 1 0 0 0,-1-1 0 0 0,1 1 0 0 0,0-1 0 0 0,0 0 1 0 0,0 1-1 0 0,0-1 0 0 0,0 0 0 0 0,0 0 0 0 0,0-1 0 0 0,0 1 0 0 0,0 0 0 0 0,0-1 0 0 0,0 1 1 0 0,-1-1-1 0 0,1 1 0 0 0,0-1 0 0 0,0 0 0 0 0,0 0 0 0 0,-1 0 0 0 0,1 0 0 0 0,-1 0 0 0 0,1 0 1 0 0,-1-1-1 0 0,1 1 0 0 0,-1 0 0 0 0,1-1 0 0 0,-1 1 0 0 0,0-1 0 0 0,0 1 0 0 0,0-1 0 0 0,2-3 1 0 0,-1-1 31 0 0,1 1 0 0 0,-1-1 1 0 0,0 0-1 0 0,0-1 0 0 0,-1 1 1 0 0,0 0-1 0 0,0 0 0 0 0,0 0 1 0 0,-1-1-1 0 0,0 1 0 0 0,0 0 1 0 0,-2-9-1 0 0,0 15 1140 0 0,0 9-854 0 0,1 9-339 0 0,2 6 34 0 0,1-1 0 0 0,11 46 0 0 0,2 13 127 0 0,-14-76-71 0 0,-1 0 1 0 0,1 0 0 0 0,-1 0-1 0 0,0 0 1 0 0,-1 0 0 0 0,1 0-1 0 0,-1 0 1 0 0,-3 8 0 0 0,4-12-48 0 0,-1-1 1 0 0,0 1-1 0 0,0 0 1 0 0,-1-1-1 0 0,1 1 1 0 0,0-1-1 0 0,0 1 1 0 0,-1-1-1 0 0,1 1 1 0 0,-1-1-1 0 0,1 0 0 0 0,-1 0 1 0 0,0 0-1 0 0,0 0 1 0 0,1 0-1 0 0,-1 0 1 0 0,0 0-1 0 0,0-1 1 0 0,0 1-1 0 0,0-1 1 0 0,0 1-1 0 0,0-1 1 0 0,1 0-1 0 0,-1 1 1 0 0,0-1-1 0 0,0 0 1 0 0,-4-1-1 0 0,3 1-9 0 0,-1-1 0 0 0,1 1-1 0 0,-1-1 1 0 0,1 0 0 0 0,-1 0 0 0 0,1 0-1 0 0,0-1 1 0 0,0 1 0 0 0,-1-1 0 0 0,1 0-1 0 0,0 1 1 0 0,1-1 0 0 0,-5-4 0 0 0,5 5-194 0 0,1 0 0 0 0,-1-1 0 0 0,1 1 1 0 0,0-1-1 0 0,-1 1 0 0 0,1-1 0 0 0,0 1 1 0 0,0-1-1 0 0,0 0 0 0 0,0 1 0 0 0,0-1 1 0 0,0 0-1 0 0,1 0 0 0 0,-1 0 1 0 0,1 0-1 0 0,-1 0 0 0 0,1 1 0 0 0,0-1 1 0 0,-1 0-1 0 0,1 0 0 0 0,0 0 0 0 0,0 0 1 0 0,1 0-1 0 0,-1 0 0 0 0,1-4 1 0 0,4-1-1470 0 0,4 2 930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2648 0 0,'0'0'5767'0'0,"-13"1"-5573"0"0,1 0-177 0 0,-15 1 33 0 0,-47 9 0 0 0,74-11-119 0 0,-1-1-1 0 0,1 1 1 0 0,0 0 0 0 0,-1 0-1 0 0,1 0 1 0 0,0 0-1 0 0,-1 0 1 0 0,1 0 0 0 0,0 1-1 0 0,-1-1 1 0 0,1 0-1 0 0,0 0 1 0 0,-1 0 0 0 0,1 0-1 0 0,0 0 1 0 0,-1 0-1 0 0,1 1 1 0 0,0-1 0 0 0,0 0-1 0 0,-1 0 1 0 0,1 0-1 0 0,0 1 1 0 0,0-1 0 0 0,-1 0-1 0 0,1 0 1 0 0,0 1-1 0 0,0-1 1 0 0,0 0 0 0 0,-1 0-1 0 0,1 1 1 0 0,0-1-1 0 0,0 0 1 0 0,0 1 0 0 0,0-1-1 0 0,0 0 1 0 0,0 1-1 0 0,0-1 1 0 0,-1 0 0 0 0,1 1-1 0 0,0-1 1 0 0,0 0-1 0 0,0 1 1 0 0,0-1 0 0 0,1 0-1 0 0,-1 1 1 0 0,0-1-1 0 0,0 0 1 0 0,0 1 0 0 0,0-1-1 0 0,0 1 1 0 0,15 10-3684 0 0,-3-6 2515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2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0 800 0 0,'28'86'1344'0'0,"-28"-85"-1256"0"0,0 0 0 0 0,1-1 1 0 0,-1 1-1 0 0,0 0 1 0 0,1-1-1 0 0,-1 1 0 0 0,0 0 1 0 0,0-1-1 0 0,0 1 1 0 0,0 0-1 0 0,0 0 0 0 0,0-1 1 0 0,0 1-1 0 0,0 0 1 0 0,0-1-1 0 0,0 1 0 0 0,0 0 1 0 0,0 0-1 0 0,0-1 1 0 0,-1 1-1 0 0,1 0 0 0 0,0-1 1 0 0,0 1-1 0 0,-1 0 1 0 0,1-1-1 0 0,-1 1 0 0 0,1-1 1 0 0,0 1-1 0 0,-1 0 1 0 0,1-1-1 0 0,-1 1 1 0 0,1-1-1 0 0,-1 1 0 0 0,0-1 1 0 0,1 0-1 0 0,-2 1 1 0 0,-18-1 2344 0 0,17 0-2354 0 0,-36 0 1265 0 0,-18 0-172 0 0,20 0-3341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 1136 0 0,'0'0'6652'0'0,"-7"6"-5031"0"0,23-6-1578 0 0,0-2 1 0 0,30-7-1 0 0,-30 6-95 0 0,0 0 0 0 0,32-2 1 0 0,-60 26-878 0 0,9-16 933 0 0,-1 0 1 0 0,1 1-1 0 0,0-1 1 0 0,0 1-1 0 0,1 0 1 0 0,-1-1 0 0 0,1 1-1 0 0,1 1 1 0 0,-1-1-1 0 0,1 0 1 0 0,-1 11-1 0 0,2-6 5 0 0,1 0-1 0 0,0 1 1 0 0,0-1 0 0 0,1 0-1 0 0,6 19 1 0 0,-4-17 46 0 0,-1 0 0 0 0,0 0 0 0 0,-1 0 0 0 0,0 0 0 0 0,-1 0 0 0 0,-1 0 0 0 0,-1 24-1 0 0,0-33-39 0 0,1 0 0 0 0,-1 0-1 0 0,0-1 1 0 0,0 1-1 0 0,-1 0 1 0 0,1 0-1 0 0,-1-1 1 0 0,0 1-1 0 0,0-1 1 0 0,0 1-1 0 0,0-1 1 0 0,0 0-1 0 0,-1 0 1 0 0,0 0-1 0 0,1 0 1 0 0,-1 0-1 0 0,0-1 1 0 0,-1 1-1 0 0,1-1 1 0 0,0 0-1 0 0,0 0 1 0 0,-1 0-1 0 0,0 0 1 0 0,1-1-1 0 0,-1 1 1 0 0,0-1-1 0 0,0 0 1 0 0,1 0-1 0 0,-1-1 1 0 0,-5 1-1 0 0,6 0-46 0 0,-2 0-52 0 0,0 0-1 0 0,0-1 1 0 0,0 1-1 0 0,0-1 1 0 0,0 0 0 0 0,0 0-1 0 0,0-1 1 0 0,-1 0 0 0 0,1 1-1 0 0,-5-3 1 0 0,10 3 37 0 0,-1 0 1 0 0,1 0-1 0 0,0-1 0 0 0,0 1 0 0 0,0 0 1 0 0,0 0-1 0 0,0 0 0 0 0,0 0 0 0 0,0 0 1 0 0,0 0-1 0 0,0 0 0 0 0,-1 0 0 0 0,1-1 1 0 0,0 1-1 0 0,0 0 0 0 0,0 0 0 0 0,0 0 1 0 0,0 0-1 0 0,0 0 0 0 0,0-1 1 0 0,0 1-1 0 0,0 0 0 0 0,0 0 0 0 0,0 0 1 0 0,0 0-1 0 0,0 0 0 0 0,0 0 0 0 0,0-1 1 0 0,0 1-1 0 0,0 0 0 0 0,0 0 0 0 0,0 0 1 0 0,0 0-1 0 0,1 0 0 0 0,-1 0 0 0 0,0-1 1 0 0,0 1-1 0 0,0 0 0 0 0,0 0 0 0 0,0 0 1 0 0,0 0-1 0 0,0 0 0 0 0,0 0 0 0 0,0 0 1 0 0,1 0-1 0 0,-1 0 0 0 0,0-1 1 0 0,0 1-1 0 0,10-4-1458 0 0,10 0-1142 0 0,-7 2 1272 0 0,3 2 702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1004 0 0,'0'0'6881'0'0,"-4"14"-6729"0"0,-18 45 10 0 0,20-54-237 0 0,-1 0 1 0 0,1 0 0 0 0,-1 0-1 0 0,0 0 1 0 0,-1-1 0 0 0,1 1-1 0 0,-1-1 1 0 0,0 0 0 0 0,0 0-1 0 0,0 0 1 0 0,0-1 0 0 0,-1 1-1 0 0,1-1 1 0 0,-1 0 0 0 0,0-1-1 0 0,0 1 1 0 0,0-1 0 0 0,-8 3-1 0 0,8-3-367 0 0,-3 0-1158 0 0,5-2-2255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110 147 128 0 0,'0'0'7836'0'0,"-4"-8"-7462"0"0,-14-19-529 0 0,0 0 0 0 0,-2 1 0 0 0,-26-26-1 0 0,42 46-1933 0 0,8 6-380 0 0,10 5-323 0 0,-4 0 2425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0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1 484 0 0,'0'0'9976'0'0,"-3"7"-9860"0"0,-1 7-35 0 0,0 1 0 0 0,2-1 0 0 0,-1 1 0 0 0,2 0 0 0 0,-1 17 0 0 0,2-27-201 0 0,0 1 1 0 0,0-1 0 0 0,0 0 0 0 0,0 1 0 0 0,1-1-1 0 0,0 0 1 0 0,0 1 0 0 0,1-1 0 0 0,-1 0 0 0 0,1 0-1 0 0,0 0 1 0 0,0 0 0 0 0,1 0 0 0 0,0-1-1 0 0,0 1 1 0 0,0-1 0 0 0,0 1 0 0 0,0-1 0 0 0,6 4-1 0 0,-8-7-132 0 0,0-1 0 0 0,0 1 0 0 0,0-1-1 0 0,0 0 1 0 0,0 1 0 0 0,0-1 0 0 0,0 0-1 0 0,0 0 1 0 0,0 0 0 0 0,0 0 0 0 0,0 0-1 0 0,1 0 1 0 0,-1 0 0 0 0,0 0-1 0 0,0 0 1 0 0,0 0 0 0 0,0-1 0 0 0,0 1-1 0 0,0-1 1 0 0,0 1 0 0 0,2-1 0 0 0,4-7-2068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0 252 0 0,'0'0'7121'0'0,"-2"10"-6701"0"0,0 3-274 0 0,-2 28 569 0 0,5-40-664 0 0,-1 1-1 0 0,1-1 1 0 0,0 1-1 0 0,-1-1 1 0 0,1 0 0 0 0,0 0-1 0 0,0 1 1 0 0,0-1-1 0 0,0 0 1 0 0,0 0-1 0 0,0 0 1 0 0,0 0 0 0 0,1 0-1 0 0,-1 0 1 0 0,0 0-1 0 0,1-1 1 0 0,-1 1-1 0 0,0 0 1 0 0,1-1 0 0 0,-1 1-1 0 0,1-1 1 0 0,-1 1-1 0 0,1-1 1 0 0,-1 0-1 0 0,1 1 1 0 0,-1-1-1 0 0,1 0 1 0 0,-1 0 0 0 0,1 0-1 0 0,1-1 1 0 0,-1 2-80 0 0,0-1 0 0 0,0 0 0 0 0,0 0 0 0 0,-1 0 0 0 0,1 0 0 0 0,0 0 0 0 0,0 0-1 0 0,0-1 1 0 0,0 1 0 0 0,-1 0 0 0 0,1-1 0 0 0,0 0 0 0 0,0 1 0 0 0,0-1 0 0 0,-1 0 0 0 0,1 0 0 0 0,-1 0 0 0 0,1 0 0 0 0,-1 0 0 0 0,1 0 0 0 0,-1-1 0 0 0,1 1 0 0 0,-1 0 0 0 0,0-1 0 0 0,2-1 0 0 0,-3 1 10 0 0,1 1 0 0 0,-1-1-1 0 0,0 1 1 0 0,1-1 0 0 0,-1 1 0 0 0,0-1 0 0 0,0 1-1 0 0,0-1 1 0 0,0 1 0 0 0,0-1 0 0 0,-1 1 0 0 0,1 0 0 0 0,0-1-1 0 0,-1 1 1 0 0,1-1 0 0 0,-1 1 0 0 0,0 0 0 0 0,1-1 0 0 0,-1 1-1 0 0,0 0 1 0 0,0-1 0 0 0,1 1 0 0 0,-1 0 0 0 0,0 0 0 0 0,0 0-1 0 0,0 0 1 0 0,-1 0 0 0 0,1 0 0 0 0,0 0 0 0 0,0 0 0 0 0,-2 0-1 0 0,0-1-56 0 0,0 1 1 0 0,0 0-1 0 0,0 0 0 0 0,0 0 0 0 0,0 0 0 0 0,0 0 0 0 0,0 1 0 0 0,0 0 0 0 0,0-1 0 0 0,-1 1 0 0 0,1 0 0 0 0,0 0 1 0 0,0 1-1 0 0,-3 0 0 0 0,5-1-148 0 0,0 1 1 0 0,1 0-1 0 0,-1-1 1 0 0,1 1-1 0 0,0 0 1 0 0,-1 0-1 0 0,1 0 1 0 0,0-1 0 0 0,-1 1-1 0 0,1 0 1 0 0,0 0-1 0 0,0 0 1 0 0,0 0-1 0 0,0 0 1 0 0,0 0-1 0 0,0-1 1 0 0,0 1-1 0 0,0 0 1 0 0,0 0-1 0 0,0 0 1 0 0,0 0 0 0 0,0 0-1 0 0,1-1 1 0 0,-1 3-1 0 0,7 3-1448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26 492 0 0,'0'0'3223'0'0,"-4"0"-3862"0"0,-9 3 5177 0 0,10 2-4357 0 0,1 1-1 0 0,0 0 1 0 0,0-1 0 0 0,1 1-1 0 0,0 0 1 0 0,0 0 0 0 0,0 0-1 0 0,1 12 1 0 0,0-18-188 0 0,0 1-1 0 0,0-1 0 0 0,1 1 1 0 0,-1-1-1 0 0,0 1 1 0 0,0-1-1 0 0,1 1 1 0 0,-1-1-1 0 0,0 1 1 0 0,0-1-1 0 0,1 1 0 0 0,-1-1 1 0 0,1 0-1 0 0,-1 1 1 0 0,0-1-1 0 0,1 1 1 0 0,-1-1-1 0 0,1 0 0 0 0,-1 0 1 0 0,1 1-1 0 0,-1-1 1 0 0,1 0-1 0 0,-1 0 1 0 0,1 1-1 0 0,-1-1 0 0 0,1 0 1 0 0,-1 0-1 0 0,1 0 1 0 0,-1 0-1 0 0,1 0 1 0 0,-1 0-1 0 0,1 0 0 0 0,0 0 1 0 0,-1 0-1 0 0,1 0 1 0 0,-1 0-1 0 0,1 0 1 0 0,-1 0-1 0 0,1-1 0 0 0,-1 1 1 0 0,1 0-1 0 0,-1 0 1 0 0,1 0-1 0 0,-1-1 1 0 0,1 1-1 0 0,-1 0 1 0 0,1-1-1 0 0,-1 1 0 0 0,26-15-684 0 0,-21 6 614 0 0,0-1 0 0 0,0 0-1 0 0,-1 1 1 0 0,0-1-1 0 0,-1-1 1 0 0,2-10 0 0 0,-3 17 424 0 0,-4 29-309 0 0,2 0 0 0 0,2 28 1 0 0,0-31 146 0 0,-1 1 0 0 0,-4 43 0 0 0,2-63-214 0 0,0 0-1 0 0,0-1 1 0 0,0 1 0 0 0,-1-1-1 0 0,1 1 1 0 0,-1-1 0 0 0,1 0 0 0 0,-1 1-1 0 0,0-1 1 0 0,1 0 0 0 0,-1 0-1 0 0,0 0 1 0 0,-1-1 0 0 0,1 1 0 0 0,0 0-1 0 0,0-1 1 0 0,-1 1 0 0 0,1-1-1 0 0,-1 0 1 0 0,1 0 0 0 0,-1 0 0 0 0,0 0-1 0 0,1 0 1 0 0,-1-1 0 0 0,0 1-1 0 0,1-1 1 0 0,-1 1 0 0 0,0-1 0 0 0,0 0-1 0 0,0 0 1 0 0,1-1 0 0 0,-6 0-1 0 0,7 0-198 0 0,0 0-1 0 0,0 0 0 0 0,0 0 0 0 0,1 0 0 0 0,-1 0 1 0 0,0 0-1 0 0,0 0 0 0 0,1 0 0 0 0,-1 0 0 0 0,1-1 1 0 0,-1 1-1 0 0,1 0 0 0 0,-1 0 0 0 0,1-1 0 0 0,0 1 1 0 0,0 0-1 0 0,0-1 0 0 0,-1 1 0 0 0,1 0 1 0 0,1-1-1 0 0,-1 1 0 0 0,0 0 0 0 0,0-1 0 0 0,0 1 1 0 0,1 0-1 0 0,-1 0 0 0 0,0-1 0 0 0,1 1 0 0 0,-1 0 1 0 0,1 0-1 0 0,1-2 0 0 0,5-2-56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5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1288 0 0,'0'0'5784'0'0,"0"14"-5478"0"0,1 41-39 0 0,-1-53-219 0 0,0 0 0 0 0,1 0 0 0 0,-1 0 1 0 0,1 0-1 0 0,-1-1 0 0 0,1 1 0 0 0,0 0 0 0 0,0 0 1 0 0,0 0-1 0 0,0 0 0 0 0,0-1 0 0 0,0 1 1 0 0,1 0-1 0 0,-1-1 0 0 0,0 1 0 0 0,1-1 0 0 0,-1 0 1 0 0,1 1-1 0 0,0-1 0 0 0,-1 0 0 0 0,1 0 1 0 0,0 0-1 0 0,0 0 0 0 0,-1 0 0 0 0,1-1 1 0 0,0 1-1 0 0,0 0 0 0 0,4 0 0 0 0,-3 0-35 0 0,1-1 0 0 0,0 1 0 0 0,-1-1 0 0 0,1 0 0 0 0,0 0 0 0 0,0 0 0 0 0,0 0 0 0 0,-1-1 0 0 0,1 1 0 0 0,0-1 0 0 0,-1 0 0 0 0,5-2 0 0 0,-7 3-32 0 0,1-1 1 0 0,-1 0-1 0 0,1 0 0 0 0,-1 0 1 0 0,1 0-1 0 0,-1 0 0 0 0,0 0 1 0 0,1 0-1 0 0,-1 0 0 0 0,0 0 0 0 0,0-1 1 0 0,0 1-1 0 0,0-1 0 0 0,0 1 1 0 0,0 0-1 0 0,0-1 0 0 0,0 0 0 0 0,-1 1 1 0 0,1-1-1 0 0,-1 1 0 0 0,1-1 1 0 0,-1 0-1 0 0,1 0 0 0 0,-1 1 0 0 0,0-1 1 0 0,0 0-1 0 0,0 1 0 0 0,0-1 1 0 0,0 0-1 0 0,0 0 0 0 0,-1 1 0 0 0,1-1 1 0 0,-1-2-1 0 0,0 1-7 0 0,-1 0-1 0 0,1 1 1 0 0,0-1 0 0 0,-1 1-1 0 0,1-1 1 0 0,-1 1 0 0 0,0 0-1 0 0,0 0 1 0 0,0-1 0 0 0,0 1-1 0 0,0 1 1 0 0,0-1 0 0 0,-1 0-1 0 0,1 0 1 0 0,0 1 0 0 0,-1 0-1 0 0,0-1 1 0 0,1 1 0 0 0,-4-1-1 0 0,-18-3-753 0 0,23 5 518 0 0,0-1-1 0 0,0 1 0 0 0,0 0 1 0 0,0 0-1 0 0,0 0 0 0 0,0 0 1 0 0,0 0-1 0 0,0 0 0 0 0,0 0 1 0 0,0 0-1 0 0,0 0 0 0 0,1 0 1 0 0,-1 0-1 0 0,0 0 0 0 0,0 1 1 0 0,0-1-1 0 0,0 0 0 0 0,0 1 1 0 0,0-1-1 0 0,0 1 0 0 0,0 0 1 0 0,0 4-1229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5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1236 0 0,'0'0'4633'0'0,"-2"16"-4540"0"0,0-5-110 0 0,-4 25-102 0 0,-3 56 1 0 0,10-91-20 0 0,-1 0 0 0 0,0 1 1 0 0,0-1-1 0 0,1 0 0 0 0,-1 0 0 0 0,0 0 1 0 0,1 0-1 0 0,-1 0 0 0 0,1 0 0 0 0,-1 0 1 0 0,1 0-1 0 0,0-1 0 0 0,-1 1 0 0 0,1 0 1 0 0,0 0-1 0 0,0 0 0 0 0,-1-1 0 0 0,1 1 1 0 0,0 0-1 0 0,0-1 0 0 0,0 1 0 0 0,0-1 1 0 0,0 1-1 0 0,0-1 0 0 0,0 1 0 0 0,0-1 1 0 0,0 0-1 0 0,0 1 0 0 0,2-1 0 0 0,-3 0 134 0 0,9 4-723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5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 2088 0 0,'0'0'7220'0'0,"-16"0"-6992"0"0,-131-1-602 0 0,142 0-202 0 0,-11 2-4073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6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0 568 0 0,'0'0'7657'0'0,"-14"16"-7429"0"0,-92 110 364 0 0,82-102-511 0 0,16-17-289 0 0,0 1-1 0 0,1-1 1 0 0,0 1 0 0 0,-7 11-1 0 0,14-19 102 0 0,0 1 0 0 0,0-1 0 0 0,0 0 0 0 0,0 0 0 0 0,0 0 0 0 0,0 0 0 0 0,0 0 0 0 0,0 1 0 0 0,0-1 0 0 0,0 0 0 0 0,0 0 0 0 0,0 0 0 0 0,0 0 0 0 0,0 0 0 0 0,0 1 0 0 0,0-1 0 0 0,0 0-1 0 0,0 0 1 0 0,0 0 0 0 0,0 0 0 0 0,0 0 0 0 0,0 1 0 0 0,0-1 0 0 0,0 0 0 0 0,0 0 0 0 0,0 0 0 0 0,0 0 0 0 0,0 0 0 0 0,0 0 0 0 0,1 1 0 0 0,-1-1 0 0 0,0 0 0 0 0,0 0 0 0 0,0 0 0 0 0,0 0 0 0 0,0 0 0 0 0,0 0 0 0 0,1 0 0 0 0,-1 0 0 0 0,0 0 0 0 0,0 0 0 0 0,0 0 0 0 0,0 1 0 0 0,0-1 0 0 0,1 0 0 0 0,-1 0 0 0 0,0 0 0 0 0,0 0-1 0 0,0 0 1 0 0,0 0 0 0 0,0 0 0 0 0,1 0 0 0 0,-1 0 0 0 0,0 0 232 0 0,9 1-1766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205 219 1292 0 0,'0'0'8158'0'0,"-14"-15"-7698"0"0,-105-111 516 0 0,101 108-986 0 0,8 9-178 0 0,1 0 0 0 0,0 0 0 0 0,0-1 1 0 0,-7-12-1 0 0,40 32-6709 0 0,-12-2 4997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7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26 380 0 0,'0'0'6062'0'0,"1"-3"-5573"0"0,-1 2-465 0 0,0 1 0 0 0,0-1 0 0 0,0 0 0 0 0,1 1 1 0 0,-1-1-1 0 0,0 1 0 0 0,0-1 0 0 0,0 0 0 0 0,0 1 0 0 0,0-1 0 0 0,0 0 0 0 0,0 1 0 0 0,-1-1 0 0 0,1 0 0 0 0,0 1 0 0 0,0-1 0 0 0,0 1 0 0 0,-1-1 0 0 0,1 1 0 0 0,0-1 0 0 0,0 0 0 0 0,-1 1 0 0 0,1-1 0 0 0,-1 1 0 0 0,1-1 1 0 0,0 1-1 0 0,-1-1 0 0 0,1 1 0 0 0,-1 0 0 0 0,1-1 0 0 0,-1 1 0 0 0,1 0 0 0 0,-1-1 0 0 0,0 1 0 0 0,1 0 0 0 0,-2-1 0 0 0,-30-2 852 0 0,30 3-873 0 0,-3 1 32 0 0,1 0 0 0 0,-1 0 1 0 0,1 0-1 0 0,0 0 0 0 0,-1 1 0 0 0,1-1 0 0 0,0 1 0 0 0,0 0 0 0 0,0 1 1 0 0,0-1-1 0 0,1 1 0 0 0,-1-1 0 0 0,0 1 0 0 0,1 0 0 0 0,0 1 0 0 0,0-1 1 0 0,0 0-1 0 0,-3 6 0 0 0,3-6-59 0 0,0 0 1 0 0,1 1-1 0 0,0-1 1 0 0,0 1-1 0 0,0 0 1 0 0,0 0-1 0 0,1-1 0 0 0,-1 1 1 0 0,1 0-1 0 0,0 0 1 0 0,0 0-1 0 0,1 1 1 0 0,-1-1-1 0 0,1 0 1 0 0,0 0-1 0 0,0 0 1 0 0,0 0-1 0 0,0 0 1 0 0,1 1-1 0 0,1 5 0 0 0,0-8-38 0 0,0 1 0 0 0,-1-1 0 0 0,1 0 0 0 0,0 0 0 0 0,0 0 0 0 0,0 0-1 0 0,0 0 1 0 0,1 0 0 0 0,-1 0 0 0 0,0-1 0 0 0,1 1 0 0 0,-1-1 0 0 0,1 0-1 0 0,0 0 1 0 0,-1 0 0 0 0,1 0 0 0 0,0 0 0 0 0,0 0 0 0 0,-1-1 0 0 0,1 1-1 0 0,4-1 1 0 0,2 1-54 0 0,1 0-1 0 0,-1-1 0 0 0,1 0 1 0 0,0 0-1 0 0,10-3 1 0 0,-19 3 127 0 0,0 0 1 0 0,-1 0 0 0 0,1 0 0 0 0,0 0-1 0 0,0 0 1 0 0,0 0 0 0 0,0 0 0 0 0,0-1-1 0 0,-1 1 1 0 0,1 0 0 0 0,0-1 0 0 0,0 1 0 0 0,0 0-1 0 0,-1-1 1 0 0,1 1 0 0 0,0-1 0 0 0,0 1-1 0 0,-1-1 1 0 0,1 0 0 0 0,-1 1 0 0 0,1-1-1 0 0,0 0 1 0 0,-1 1 0 0 0,1-1 0 0 0,-1 0-1 0 0,0 1 1 0 0,1-1 0 0 0,-1 0 0 0 0,0 0 0 0 0,1 0-1 0 0,-1 0 1 0 0,0 1 0 0 0,0-1 0 0 0,1 0-1 0 0,-1 0 1 0 0,0 0 0 0 0,0 0 0 0 0,0 0-1 0 0,0 1 1 0 0,0-1 0 0 0,-1-2 0 0 0,0 1 83 0 0,0-1 0 0 0,0 1-1 0 0,0-1 1 0 0,-1 1 0 0 0,1-1 0 0 0,-1 1 0 0 0,0 0 0 0 0,0-1 0 0 0,1 1 0 0 0,-6-3 0 0 0,15 2 3392 0 0,29-6-3893 0 0,-36 9 287 0 0,12-1-1789 0 0,-7-6-3840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8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21 1040 0 0,'0'0'6998'0'0,"-7"5"-6777"0"0,-21 15-73 0 0,27-19-130 0 0,0 0 0 0 0,-1 1 0 0 0,1-1 0 0 0,0 1 0 0 0,0-1 0 0 0,0 1 0 0 0,0-1 0 0 0,1 1 0 0 0,-1-1 0 0 0,0 1 0 0 0,1 0 0 0 0,-1 0 0 0 0,1-1 0 0 0,-1 1 0 0 0,1 0 0 0 0,0 0 0 0 0,0-1 0 0 0,0 1 0 0 0,0 0 0 0 0,0 0 0 0 0,0 0 0 0 0,0-1 0 0 0,0 1 0 0 0,1 2 0 0 0,0-2-5 0 0,0 1 0 0 0,-1-1 1 0 0,1 1-1 0 0,0-1 1 0 0,1 0-1 0 0,-1 1 0 0 0,0-1 1 0 0,0 0-1 0 0,1 0 1 0 0,0 0-1 0 0,-1 0 0 0 0,1 0 1 0 0,2 2-1 0 0,-2-3-56 0 0,0 1 0 0 0,0-1 0 0 0,-1 1 0 0 0,1-1 0 0 0,0 0-1 0 0,1 0 1 0 0,-1 0 0 0 0,0 0 0 0 0,0 0 0 0 0,0 0 0 0 0,1-1 0 0 0,-1 1 0 0 0,0-1-1 0 0,0 0 1 0 0,1 1 0 0 0,-1-1 0 0 0,0 0 0 0 0,1 0 0 0 0,-1-1 0 0 0,0 1 0 0 0,1 0-1 0 0,-1-1 1 0 0,0 1 0 0 0,0-1 0 0 0,1 0 0 0 0,-1 0 0 0 0,0 0 0 0 0,0 0 0 0 0,0 0-1 0 0,0 0 1 0 0,0-1 0 0 0,0 1 0 0 0,0-1 0 0 0,-1 1 0 0 0,1-1 0 0 0,-1 0 0 0 0,1 1-1 0 0,-1-1 1 0 0,1 0 0 0 0,-1 0 0 0 0,0 0 0 0 0,1-3 0 0 0,3-4-188 0 0,-1 0-1 0 0,-1 0 1 0 0,0-1 0 0 0,0 1-1 0 0,-1-1 1 0 0,0 0 0 0 0,-1 1 0 0 0,0-18-1 0 0,-2 25 2090 0 0,-2 9-1175 0 0,-2 12-586 0 0,1 196 807 0 0,4-152-382 0 0,0-61-534 0 0,1 0 0 0 0,-2 0 0 0 0,1 0 0 0 0,0 0 0 0 0,0 0 0 0 0,0 0 0 0 0,-1 0 0 0 0,1 0 0 0 0,-1-1 0 0 0,0 1 0 0 0,1 0 0 0 0,-1 0 0 0 0,0 0 0 0 0,0-1 0 0 0,0 1 0 0 0,0 0 0 0 0,-1-1 0 0 0,1 1 0 0 0,0-1 0 0 0,-1 0 0 0 0,1 1-1 0 0,-1-1 1 0 0,1 0 0 0 0,-1 0 0 0 0,1 0 0 0 0,-1 0 0 0 0,0 0 0 0 0,0 0 0 0 0,0 0 0 0 0,1-1 0 0 0,-1 1 0 0 0,0-1 0 0 0,0 1 0 0 0,0-1 0 0 0,0 0 0 0 0,0 0 0 0 0,0 1 0 0 0,0-2 0 0 0,0 1 0 0 0,0 0 0 0 0,0 0 0 0 0,-3-1 0 0 0,4 0-60 0 0,0 1 1 0 0,0 0-1 0 0,0-1 0 0 0,0 1 1 0 0,0-1-1 0 0,0 1 0 0 0,0-1 1 0 0,0 0-1 0 0,1 1 1 0 0,-1-1-1 0 0,0 0 0 0 0,0 0 1 0 0,1 1-1 0 0,-1-1 0 0 0,0 0 1 0 0,1 0-1 0 0,-1 0 1 0 0,1 0-1 0 0,-1 0 0 0 0,1 0 1 0 0,-1 0-1 0 0,1 0 0 0 0,0 0 1 0 0,-1 0-1 0 0,1 0 1 0 0,0 0-1 0 0,0 0 0 0 0,0 0 1 0 0,0 0-1 0 0,0-2 0 0 0,0 1-225 0 0,0 0 0 0 0,0 0 0 0 0,0-1 0 0 0,0 1 0 0 0,1 0-1 0 0,-1 0 1 0 0,0 0 0 0 0,1 0 0 0 0,0 0 0 0 0,-1 0 0 0 0,1 0-1 0 0,0 0 1 0 0,0 0 0 0 0,2-2 0 0 0,6-4-1452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0 388 0 0,'0'0'5501'0'0,"-16"6"-5300"0"0,-50 19-115 0 0,62-24-70 0 0,1 1 0 0 0,-1-1-1 0 0,1 1 1 0 0,0 0 0 0 0,0 0 0 0 0,0 0 0 0 0,0 0 0 0 0,0 1 0 0 0,0-1-1 0 0,0 1 1 0 0,1 0 0 0 0,-1 0 0 0 0,1 0 0 0 0,0 0 0 0 0,0 0 0 0 0,0 0-1 0 0,0 0 1 0 0,1 1 0 0 0,-1-1 0 0 0,-1 7 0 0 0,2-7-22 0 0,1-1 1 0 0,0 0 0 0 0,0 1-1 0 0,0-1 1 0 0,0 1-1 0 0,0-1 1 0 0,0 0 0 0 0,0 1-1 0 0,1-1 1 0 0,0 0 0 0 0,-1 1-1 0 0,1-1 1 0 0,0 0-1 0 0,0 0 1 0 0,0 0 0 0 0,0 0-1 0 0,0 0 1 0 0,1 0-1 0 0,-1 0 1 0 0,0 0 0 0 0,1 0-1 0 0,0 0 1 0 0,-1-1-1 0 0,1 1 1 0 0,0-1 0 0 0,2 2-1 0 0,3 1-101 0 0,0 0 1 0 0,0-1-1 0 0,1 0 0 0 0,-1 0 0 0 0,1-1 0 0 0,7 1 1 0 0,-11-2 37 0 0,1 0-1 0 0,-1 0 1 0 0,0-1 0 0 0,0 0 0 0 0,0 0 0 0 0,1 0 0 0 0,-1 0 0 0 0,0-1 0 0 0,0 0 0 0 0,0 1 0 0 0,0-2 0 0 0,8-2 0 0 0,-11 4 79 0 0,0 0 0 0 0,-1-1 0 0 0,1 1 1 0 0,0-1-1 0 0,0 1 0 0 0,-1-1 0 0 0,1 0 0 0 0,0 1 1 0 0,0-1-1 0 0,-1 0 0 0 0,1 1 0 0 0,-1-1 1 0 0,1 0-1 0 0,-1 0 0 0 0,1 0 0 0 0,-1 0 0 0 0,1 1 1 0 0,-1-1-1 0 0,0 0 0 0 0,1 0 0 0 0,-1 0 0 0 0,0 0 1 0 0,0 0-1 0 0,0 0 0 0 0,0 0 0 0 0,0 0 1 0 0,0 0-1 0 0,0 0 0 0 0,0 0 0 0 0,0 0 0 0 0,0 1 1 0 0,0-1-1 0 0,-1 0 0 0 0,1 0 0 0 0,0 0 0 0 0,-1 0 1 0 0,1 0-1 0 0,-1 0 0 0 0,1 1 0 0 0,-1-1 1 0 0,1 0-1 0 0,-1 0 0 0 0,1 1 0 0 0,-1-1 0 0 0,0 0 1 0 0,0 0-1 0 0,-3-3 146 0 0,1 0-1 0 0,-1 1 1 0 0,0 0 0 0 0,0 0-1 0 0,0 0 1 0 0,0 0 0 0 0,-7-3-1 0 0,8 5-470 0 0,-13-7 2188 0 0,33 6 322 0 0,38 2-3204 0 0,-31 0-5133 0 0,-19 0 3369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1492 0 0,'0'0'8592'0'0,"-3"16"-8533"0"0,-5 29-382 0 0,-1 74-1 0 0,8-118 276 0 0,1 0 0 0 0,0 0 0 0 0,0 0 0 0 0,0 0 0 0 0,0 0 0 0 0,0 0 0 0 0,0 0 0 0 0,1 0 0 0 0,-1 0 0 0 0,0 0 0 0 0,0 0 0 0 0,1 0 0 0 0,-1 0 0 0 0,1 0 0 0 0,-1 0 0 0 0,1 0 0 0 0,-1 0 0 0 0,1 0 0 0 0,0 0 0 0 0,-1-1 0 0 0,1 1 0 0 0,0 0 0 0 0,0 0 0 0 0,-1-1 0 0 0,1 1 0 0 0,0 0 0 0 0,0-1 0 0 0,0 1 0 0 0,0-1 0 0 0,1 1 0 0 0,-1-1 22 0 0,-1 0 0 0 0,0 0-1 0 0,0-1 1 0 0,0 1 0 0 0,1 0 0 0 0,-1-1 0 0 0,0 1-1 0 0,0 0 1 0 0,0-1 0 0 0,0 1 0 0 0,0 0 0 0 0,0-1-1 0 0,0 1 1 0 0,0 0 0 0 0,0-1 0 0 0,1 1 0 0 0,-1 0-1 0 0,-1-1 1 0 0,1 1 0 0 0,0 0 0 0 0,0-1 0 0 0,0 1-1 0 0,0 0 1 0 0,0 0 0 0 0,0-1 0 0 0,0 1 0 0 0,0 0-1 0 0,0-1 1 0 0,-1 1 0 0 0,1 0 0 0 0,0-1 0 0 0,0 1 0 0 0,0 0-1 0 0,-1 0 1 0 0,1-1 0 0 0,0 1 0 0 0,0 0 0 0 0,-1 0-1 0 0,1 0 1 0 0,-1-1 0 0 0,-9-12 378 0 0,0 7-10 0 0,-2 0 0 0 0,1 1 0 0 0,0 0 0 0 0,-1 1 0 0 0,-16-4 0 0 0,-30 0-5398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9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70 316 584 0 0,'0'0'7249'0'0,"-2"-13"-6964"0"0,-8-61 237 0 0,-2-80 1 0 0,12 149-470 0 0,0-1-18 0 0,0-1 0 0 0,0 1 0 0 0,1 0 0 0 0,0-1 0 0 0,2-8 0 0 0,-3 14 2 0 0,1-1-1 0 0,-1 1 1 0 0,1 0 0 0 0,0 0 0 0 0,-1-1-1 0 0,1 1 1 0 0,0 0 0 0 0,0 0 0 0 0,0 0-1 0 0,0 0 1 0 0,0 0 0 0 0,0 0-1 0 0,0 0 1 0 0,0 0 0 0 0,0 0 0 0 0,0 1-1 0 0,1-1 1 0 0,-1 0 0 0 0,0 1-1 0 0,0-1 1 0 0,1 1 0 0 0,-1-1 0 0 0,0 1-1 0 0,1 0 1 0 0,-1 0 0 0 0,1-1-1 0 0,-1 1 1 0 0,0 0 0 0 0,3 0 0 0 0,-3 1-45 0 0,1-1 0 0 0,-1 1 0 0 0,0 0 0 0 0,1-1 0 0 0,-1 1 0 0 0,0 0 0 0 0,0 0 0 0 0,0 0 0 0 0,0 0 0 0 0,0 0 0 0 0,0 0 0 0 0,0 0-1 0 0,0 1 1 0 0,0-1 0 0 0,0 0 0 0 0,0 0 0 0 0,-1 1 0 0 0,1-1 0 0 0,0 0 0 0 0,-1 1 0 0 0,1-1 0 0 0,-1 1 0 0 0,1 1 0 0 0,8 36-78 0 0,2 93 326 0 0,-5-43-571 0 0,-2-72-4672 0 0,0-32 1417 0 0,-4-34 4027 0 0,0 47-173 0 0,-1 0 0 0 0,0 1 0 0 0,-1-1 0 0 0,1 0 0 0 0,0 0 0 0 0,0 1-1 0 0,-1-1 1 0 0,1 1 0 0 0,-1-1 0 0 0,1 1 0 0 0,-1-1 0 0 0,0 1 0 0 0,0 0 0 0 0,1 0 0 0 0,-1 0 0 0 0,0 0-1 0 0,0 0 1 0 0,0 0 0 0 0,0 1 0 0 0,0-1 0 0 0,0 1 0 0 0,0-1 0 0 0,0 1 0 0 0,-3 0 0 0 0,-9-2 88 0 0,0 1 1 0 0,-23 2-1 0 0,18 0-297 0 0,19-1-188 0 0,-1 0-1 0 0,1-1 0 0 0,-1 1 1 0 0,1 0-1 0 0,-1 0 1 0 0,1 0-1 0 0,-1 0 0 0 0,1 0 1 0 0,-1 0-1 0 0,0 0 1 0 0,1 0-1 0 0,-1 0 0 0 0,1 0 1 0 0,-1 0-1 0 0,1 0 0 0 0,-1 0 1 0 0,1 1-1 0 0,-1-1 1 0 0,1 0-1 0 0,-1 0 0 0 0,1 1 1 0 0,-1-1-1 0 0,1 0 1 0 0,-1 0-1 0 0,1 1 0 0 0,0-1 1 0 0,-1 1-1 0 0,0 0 1 0 0,16 8-4364 0 0,-4-4 2908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09:45:4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90 707 248 0 0,'0'0'3834'0'0,"-1"-14"-3756"0"0,4 6 323 0 0,0 0-1 0 0,1 0 0 0 0,0 1 0 0 0,0-1 0 0 0,7-10 1 0 0,11-18 70 0 0,-13 15-277 0 0,-1 0-1 0 0,0-1 1 0 0,-2 0-1 0 0,0 0 0 0 0,-2-1 1 0 0,0 0-1 0 0,-2 1 1 0 0,0-1-1 0 0,-1 0 0 0 0,-2 0 1 0 0,-3-27-1 0 0,1 31-401 0 0,-1-1 0 0 0,-1 1 0 0 0,-1 0 0 0 0,-1 0 0 0 0,0 1 0 0 0,-1-1-1 0 0,-1 2 1 0 0,-1-1 0 0 0,0 1 0 0 0,-1 1 0 0 0,-1 0 0 0 0,-1 1 0 0 0,-16-17 0 0 0,-6 1-3684 0 0,19 21 1343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23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1598 412 0 0,'0'0'3754'0'0,"-1"-8"-2647"0"0,6 1-1109 0 0,-1 0 0 0 0,0 0 1 0 0,-1 0-1 0 0,0-1 0 0 0,0 0 0 0 0,0 1 0 0 0,-1-1 0 0 0,0 0 0 0 0,1-13 0 0 0,-1 11 17 0 0,40-133-12 0 0,-38 127 204 0 0,1-1 0 0 0,11-25 0 0 0,7-28 348 0 0,36-120 76 0 0,-12 33-630 0 0,-41 136 4 0 0,1 1 0 0 0,11-28 0 0 0,-9 30-4 0 0,-2-2 0 0 0,-1 1 0 0 0,5-22 0 0 0,32-84-49 0 0,-37 99 43 0 0,0 0-1 0 0,2 1 0 0 0,2 0 0 0 0,12-26 1 0 0,-6 20 67 0 0,-2 4-95 0 0,-1 0 0 0 0,-1-1-1 0 0,14-46 1 0 0,-25 65 55 0 0,2 0 0 0 0,-1 0 0 0 0,1 0 1 0 0,0 1-1 0 0,1-1 0 0 0,0 1 0 0 0,1 0 0 0 0,-1 0 0 0 0,7-7 0 0 0,0-11 65 0 0,-5-4-348 0 0,-6 29 286 0 0,0 0 1 0 0,1-1-1 0 0,-1 1 1 0 0,0 0-1 0 0,1-1 1 0 0,-1 1 0 0 0,1 0-1 0 0,-1 0 1 0 0,1-1-1 0 0,-1 1 1 0 0,1 0-1 0 0,0 0 1 0 0,0 0-1 0 0,0 0 1 0 0,-1 0-1 0 0,1 0 1 0 0,2-1 0 0 0,6-14 427 0 0,-2-1-305 0 0,-6 15 1361 0 0,-6 6-547 0 0,-3 3-1058 0 0,-33 31-20 0 0,32-28 1 0 0,0-1-1 0 0,-1 0 1 0 0,0 0-1 0 0,-22 13 1 0 0,30-21 108 0 0,-3 2-13 0 0,-1 0 0 0 0,1 0-1 0 0,0-1 1 0 0,0 0-1 0 0,-1 0 1 0 0,0-1 0 0 0,1 1-1 0 0,-1-1 1 0 0,-6 0-1 0 0,11-1 792 0 0,33-21-490 0 0,-14 10-352 0 0,0-1-1 0 0,25-23 0 0 0,-16 13-79 0 0,-13 46 1460 0 0,-12-18-1265 0 0,0 1 0 0 0,1-1 0 0 0,-1 0-1 0 0,2-1 1 0 0,-1 1 0 0 0,1 0 0 0 0,-1-1 0 0 0,2 0 0 0 0,-1 0-1 0 0,8 7 1 0 0,-9-10-163 0 0,-1-1 0 0 0,1 0-1 0 0,0 0 1 0 0,0-1 0 0 0,-1 1 0 0 0,1 0-1 0 0,0-1 1 0 0,0 0 0 0 0,0 0-1 0 0,-1 0 1 0 0,1 0 0 0 0,0 0-1 0 0,3-1 1 0 0,21-14-6847 0 0,-21 11 4146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2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1 756 0 0,'0'0'9645'0'0,"0"10"-9582"0"0,-1 3-46 0 0,0-5-18 0 0,0 1 1 0 0,1 0 0 0 0,0 0 0 0 0,0 0 0 0 0,1 0 0 0 0,0 0 0 0 0,1 0 0 0 0,0-1 0 0 0,5 17 0 0 0,-6-23-41 0 0,1 1 0 0 0,-1 0 0 0 0,0-1 0 0 0,1 1 0 0 0,0-1 0 0 0,0 0 0 0 0,0 1 0 0 0,0-1 0 0 0,0 0 0 0 0,0 0 0 0 0,0 0 0 0 0,1-1 0 0 0,-1 1 0 0 0,0 0 0 0 0,1-1 0 0 0,0 0 0 0 0,-1 1 0 0 0,1-1 0 0 0,0 0 0 0 0,0-1 0 0 0,0 1 0 0 0,-1 0 0 0 0,1-1 0 0 0,0 1 0 0 0,0-1 0 0 0,0 0 0 0 0,0 0 0 0 0,0 0 0 0 0,0-1 1 0 0,0 1-1 0 0,0-1 0 0 0,0 1 0 0 0,0-1 0 0 0,-1 0 0 0 0,1 0 0 0 0,0 0 0 0 0,-1 0 0 0 0,1-1 0 0 0,3-2 0 0 0,1-1 0 0 0,0 0 1 0 0,-1-1 0 0 0,1 0-1 0 0,-1 0 1 0 0,-1 0 0 0 0,1-1 0 0 0,-1 0-1 0 0,0 0 1 0 0,-1 0 0 0 0,1-1-1 0 0,-2 0 1 0 0,1 0 0 0 0,-1 0 0 0 0,0 0-1 0 0,-1 0 1 0 0,1 0 0 0 0,0-13-1 0 0,-3 21 528 0 0,0 3-462 0 0,0 0 0 0 0,-1 0 0 0 0,1 1 0 0 0,-1-1 0 0 0,0 0 0 0 0,1 0 0 0 0,-1 0 0 0 0,-1 0 0 0 0,-2 5 0 0 0,3-6-32 0 0,-13 47-193 0 0,-8 20 226 0 0,12-47-12 0 0,9-18-158 0 0,0 0 0 0 0,0 0 0 0 0,-1 0 0 0 0,0 0 0 0 0,0 0 0 0 0,0 0 0 0 0,-1 0 0 0 0,1-1 0 0 0,-1 1 0 0 0,0-1 0 0 0,0 1 0 0 0,0-1 0 0 0,0 0 0 0 0,0 0 0 0 0,-1-1 1 0 0,1 1-1 0 0,-1-1 0 0 0,0 0 0 0 0,0 0 0 0 0,0 0 0 0 0,0 0 0 0 0,0-1 0 0 0,0 1 0 0 0,-9 1 0 0 0,-6 1-1454 0 0,2 0-582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49.51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1 825 2236 0 0,'3'7'1412'0'0,"-2"-6"-1243"0"0,0 0-1 0 0,-1 0 1 0 0,1 0 0 0 0,0 0 0 0 0,-1 0-1 0 0,1 0 1 0 0,-1 0 0 0 0,1 0-1 0 0,-1 0 1 0 0,0 0 0 0 0,1 0 0 0 0,-1 0-1 0 0,0 0 1 0 0,0 1 0 0 0,0-1-1 0 0,0 1 1 0 0,-8 9 2072 0 0,7-8-502 0 0,15-8-1871 0 0,-2-1 256 0 0,0 0-1 0 0,0-1 1 0 0,-1 0-1 0 0,13-12 1 0 0,-11 9-131 0 0,0 1 0 0 0,24-13 1 0 0,51-22-14 0 0,110-48-181 0 0,-87 37-29 0 0,128-45 192 0 0,-147 63-64 0 0,-61 25 46 0 0,-1 0 0 0 0,35-20 0 0 0,43-19 160 0 0,-69 31-136 0 0,-10 6 62 0 0,0 0 1 0 0,47-14-1 0 0,-49 19-86 0 0,-1-1 1 0 0,43-23-1 0 0,32-9 44 0 0,-57 26-27 0 0,35-22 140 0 0,17-13 576 0 0,-79 39-632 0 0,-13 8 581 0 0,-8 7 2124 0 0,-9 10-2683 0 0,1 1 0 0 0,0 0 0 0 0,1 1 0 0 0,1 0 0 0 0,-10 18 0 0 0,6-11-66 0 0,3-4 57 0 0,7-13-47 0 0,-1 1-1 0 0,1 1 1 0 0,1-1 0 0 0,-1 0 0 0 0,1 1-1 0 0,0 0 1 0 0,-2 7 0 0 0,5-13 19 0 0,2-4-1458 0 0,0 0 1452 0 0,0 0 1 0 0,0 0-1 0 0,-1 0 1 0 0,1 0-1 0 0,-1 0 1 0 0,0 0-1 0 0,2-6 1 0 0,2-5 59 0 0,42-74 54 0 0,-45 83-118 0 0,0 1 1 0 0,0-1-1 0 0,-1 0 1 0 0,1 0 0 0 0,-1 0-1 0 0,1-8 1 0 0,-2 12-7 0 0,-32-21 459 0 0,16 14-341 0 0,-1 0 0 0 0,-34-11 0 0 0,7 3-567 0 0,41 14 779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50.40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28 16 1528 0 0,'0'0'5941'0'0,"4"-2"-5651"0"0,-3 2-298 0 0,2-2 89 0 0,0 0 0 0 0,0 1-1 0 0,0-1 1 0 0,0 1 0 0 0,0 0 0 0 0,1 0-1 0 0,-1 0 1 0 0,0 0 0 0 0,1 1-1 0 0,-1-1 1 0 0,0 1 0 0 0,1 0 0 0 0,-1 0-1 0 0,1 0 1 0 0,-1 1 0 0 0,0-1 0 0 0,1 1-1 0 0,-1-1 1 0 0,0 1 0 0 0,1 0 0 0 0,2 2-1 0 0,-2-1-130 0 0,3 1 41 0 0,0 1-1 0 0,-1 0 1 0 0,1 0 0 0 0,-1 1 0 0 0,6 5 0 0 0,-10-8 10 0 0,-1-1 0 0 0,1 1 0 0 0,-1 0 0 0 0,0-1 0 0 0,1 1 0 0 0,-1 0 0 0 0,0 0 0 0 0,0 0 0 0 0,-1 0 0 0 0,1 0 0 0 0,0 0 0 0 0,-1 0 0 0 0,1 0 0 0 0,-1 0 0 0 0,1 0 0 0 0,-1 1 0 0 0,0-1 0 0 0,0 0 0 0 0,0 0 0 0 0,0 0 0 0 0,0 0 0 0 0,-1 0 0 0 0,1 1 0 0 0,-2 2 0 0 0,1-2-37 0 0,0-1 0 0 0,-1 1 1 0 0,1 0-1 0 0,-1-1 0 0 0,0 1 0 0 0,0-1 0 0 0,0 1 0 0 0,0-1 0 0 0,0 0 0 0 0,0 0 0 0 0,-1 0 0 0 0,1 0 0 0 0,-1 0 0 0 0,1 0 1 0 0,-1-1-1 0 0,0 1 0 0 0,0-1 0 0 0,0 0 0 0 0,0 0 0 0 0,0 0 0 0 0,0 0 0 0 0,-5 1 0 0 0,-7 0-311 0 0,0 0 0 0 0,0-1-1 0 0,-19-1 1 0 0,24 0-60 0 0,9 0 274 0 0,0 0-1 0 0,0 0 1 0 0,0 0 0 0 0,0 0-1 0 0,0-1 1 0 0,0 1-1 0 0,0 0 1 0 0,1-1-1 0 0,-1 1 1 0 0,0-1-1 0 0,0 1 1 0 0,0-1-1 0 0,0 1 1 0 0,0-1 0 0 0,1 1-1 0 0,-1-1 1 0 0,0 0-1 0 0,1 0 1 0 0,-1 1-1 0 0,0-1 1 0 0,1 0-1 0 0,-1 0 1 0 0,1 0-1 0 0,-1 0 1 0 0,1 0 0 0 0,-1 0-1 0 0,1 1 1 0 0,0-1-1 0 0,0 0 1 0 0,-1 0-1 0 0,1 0 1 0 0,0 0-1 0 0,0 0 1 0 0,0 0-1 0 0,0 0 1 0 0,0-2 0 0 0,0-4-1754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50.78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84 1 336 0 0,'0'0'7325'0'0,"-11"7"-6901"0"0,-32 23 86 0 0,40-28-383 0 0,1 0-1 0 0,-1 1 1 0 0,1-1 0 0 0,0 1-1 0 0,0-1 1 0 0,0 1-1 0 0,0 0 1 0 0,0 0-1 0 0,1 0 1 0 0,-1 0 0 0 0,1 0-1 0 0,0 1 1 0 0,0-1-1 0 0,0 0 1 0 0,1 0-1 0 0,-1 1 1 0 0,0 6-1 0 0,1-5 11 0 0,0 1-1 0 0,0 0 1 0 0,1 0-1 0 0,-1 0 1 0 0,1-1-1 0 0,0 1 1 0 0,4 10-1 0 0,-3-12-150 0 0,-1-1 1 0 0,1 0-1 0 0,0 0 0 0 0,0 0 1 0 0,0 0-1 0 0,1-1 0 0 0,-1 1 1 0 0,0 0-1 0 0,1-1 0 0 0,0 0 1 0 0,0 1-1 0 0,0-1 1 0 0,0 0-1 0 0,0-1 0 0 0,0 1 1 0 0,0 0-1 0 0,0-1 0 0 0,1 0 1 0 0,-1 0-1 0 0,0 0 0 0 0,1 0 1 0 0,-1 0-1 0 0,1-1 0 0 0,5 1 1 0 0,-3-1-486 0 0,0 0 0 0 0,1 0 0 0 0,-1-1 0 0 0,1 0 0 0 0,-1 0 0 0 0,0-1 0 0 0,0 1 0 0 0,0-1 0 0 0,1 0 0 0 0,-2-1 0 0 0,1 0 0 0 0,9-5 0 0 0,2-5-2426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54.24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49 18 384 0 0,'-5'1'7927'0'0,"-1"12"-7098"0"0,6-13-798 0 0,0 1 0 0 0,0-1 1 0 0,0 0-1 0 0,-1 1 0 0 0,1-1 0 0 0,0 1 0 0 0,0-1 1 0 0,0 1-1 0 0,0-1 0 0 0,0 1 0 0 0,0-1 1 0 0,0 0-1 0 0,-1 1 0 0 0,1-1 0 0 0,1 1 1 0 0,-1-1-1 0 0,0 1 0 0 0,0-1 0 0 0,0 1 1 0 0,0-1-1 0 0,0 1 0 0 0,0-1 0 0 0,0 0 0 0 0,1 1 1 0 0,-1-1-1 0 0,0 1 0 0 0,0-1 0 0 0,1 0 1 0 0,-1 1-1 0 0,0-1 0 0 0,1 0 0 0 0,-1 1 1 0 0,0-1-1 0 0,1 0 0 0 0,-1 1 0 0 0,0-1 1 0 0,1 0-1 0 0,0 1 0 0 0,0-1 116 0 0,0 0-61 0 0,2 0-67 0 0,14-4-655 0 0,-16 2 612 0 0,-1 1-1 0 0,1-1 1 0 0,0 1 0 0 0,-1-1 0 0 0,1 1 0 0 0,-1-1 0 0 0,1 1 0 0 0,-1-1 0 0 0,0 0 0 0 0,0 1-1 0 0,1-1 1 0 0,-1 0 0 0 0,0 1 0 0 0,-1-3 51 0 0,-21 13 1152 0 0,16-1-1063 0 0,5-7-98 0 0,0 0 1 0 0,0-1-1 0 0,0 1 0 0 0,1 0 1 0 0,-1 0-1 0 0,1 0 0 0 0,-1 0 1 0 0,1 0-1 0 0,-1 0 0 0 0,1 0 1 0 0,-1 0-1 0 0,1 0 0 0 0,0 0 1 0 0,-1 1-1 0 0,1-1 0 0 0,0 0 1 0 0,0 0-1 0 0,0 1 0 0 0,0-1 135 0 0,21-14-852 0 0,-19 12 686 0 0,0 0 0 0 0,-1 0-1 0 0,1 0 1 0 0,-1-1 0 0 0,0 1 0 0 0,1-1 0 0 0,-1 1 0 0 0,0-1-1 0 0,0 0 1 0 0,0 1 0 0 0,0-1 0 0 0,0 0 0 0 0,0 0 0 0 0,0 1-1 0 0,-1-1 1 0 0,1 0 0 0 0,-1 0 0 0 0,1 0 0 0 0,-1 0 0 0 0,1-3-1 0 0,-4 5 89 0 0,0-1 0 0 0,0 1 0 0 0,0 0 0 0 0,0 1 0 0 0,1-1 0 0 0,-1 0 0 0 0,0 1 0 0 0,0-1-1 0 0,-4 3 1 0 0,4-2-34 0 0,1 0 0 0 0,-1 0 0 0 0,1 1 0 0 0,0-1 0 0 0,-1 1-1 0 0,1-1 1 0 0,0 1 0 0 0,0 0 0 0 0,0 0 0 0 0,0 0 0 0 0,1 0 0 0 0,-1 0-1 0 0,0 1 1 0 0,1-1 0 0 0,-1 0 0 0 0,1 1 0 0 0,-1 3 0 0 0,4-6-108 0 0,0 1 0 0 0,0-1 0 0 0,0 0 0 0 0,0 0 0 0 0,0 0 0 0 0,0-1 1 0 0,1 1-1 0 0,-1 0 0 0 0,0-1 0 0 0,0 1 0 0 0,0-1 0 0 0,0 0 0 0 0,0 0 0 0 0,0 0 1 0 0,-1 0-1 0 0,4-1 0 0 0,1-5-27 0 0,-5 6 103 0 0,1 0 0 0 0,-1 0 0 0 0,0-1 0 0 0,0 1 1 0 0,0 0-1 0 0,0 0 0 0 0,0-1 0 0 0,0 1 0 0 0,0-1 0 0 0,-1 1 0 0 0,1-1 0 0 0,0 1 1 0 0,-1-1-1 0 0,1 1 0 0 0,-1-1 0 0 0,0 1 0 0 0,1-1 0 0 0,-1 0 0 0 0,0-1 0 0 0,0 2 3 0 0,-2 1 31 0 0,0 0 1 0 0,-1-1-1 0 0,1 1 1 0 0,0 0-1 0 0,0 1 0 0 0,0-1 1 0 0,0 0-1 0 0,-1 1 1 0 0,1-1-1 0 0,0 1 1 0 0,0 0-1 0 0,0-1 0 0 0,0 1 1 0 0,0 0-1 0 0,0 0 1 0 0,0 0-1 0 0,0 1 1 0 0,1-1-1 0 0,-1 0 1 0 0,0 1-1 0 0,1-1 0 0 0,-1 1 1 0 0,1-1-1 0 0,-1 1 1 0 0,1 0-1 0 0,0 0 1 0 0,0 0-1 0 0,0 0 0 0 0,0 0 1 0 0,0 0-1 0 0,0 0 1 0 0,0 0-1 0 0,1 0 1 0 0,-1 0-1 0 0,1 0 1 0 0,0 0-1 0 0,-1 0 0 0 0,1 1 1 0 0,0-1-1 0 0,1 3 1 0 0,-1-4-59 0 0,0 0 0 0 0,0-1 1 0 0,1 1-1 0 0,-1-1 1 0 0,0 1-1 0 0,1 0 0 0 0,-1-1 1 0 0,1 1-1 0 0,-1-1 1 0 0,0 1-1 0 0,1-1 0 0 0,0 1 1 0 0,-1-1-1 0 0,1 1 0 0 0,-1-1 1 0 0,1 0-1 0 0,-1 1 1 0 0,1-1-1 0 0,0 0 0 0 0,-1 1 1 0 0,1-1-1 0 0,0 0 1 0 0,-1 0-1 0 0,1 0 0 0 0,0 1 1 0 0,0-1-1 0 0,-1 0 0 0 0,1 0 1 0 0,0 0-1 0 0,-1 0 1 0 0,1 0-1 0 0,0 0 0 0 0,0-1 1 0 0,-1 1-1 0 0,1 0 1 0 0,0 0-1 0 0,-1 0 0 0 0,1-1 1 0 0,0 1-1 0 0,-1 0 0 0 0,1-1 1 0 0,-1 1-1 0 0,2-1 1 0 0,30-16-703 0 0,-31 16 713 0 0,0 0 0 0 0,0-1 0 0 0,0 1 0 0 0,0 0 0 0 0,0-1 0 0 0,0 1 0 0 0,0-1 0 0 0,0 1 1 0 0,-1-1-1 0 0,1 1 0 0 0,-1-1 0 0 0,1 1 0 0 0,-1-1 0 0 0,0 0 0 0 0,1-1 0 0 0,-1 2 17 0 0,0 0-1 0 0,-1 1 0 0 0,1-1 1 0 0,0 1-1 0 0,0-1 1 0 0,0 1-1 0 0,-1-1 0 0 0,1 1 1 0 0,0-1-1 0 0,-1 1 0 0 0,1-1 1 0 0,0 1-1 0 0,-1-1 1 0 0,1 1-1 0 0,-1-1 0 0 0,1 1 1 0 0,-1 0-1 0 0,1-1 0 0 0,-1 1 1 0 0,1 0-1 0 0,-1-1 1 0 0,1 1-1 0 0,-1 0 0 0 0,1 0 1 0 0,-1-1-1 0 0,1 1 0 0 0,-2 0 1 0 0,-1 0 42 0 0,1-1 0 0 0,-1 1 0 0 0,0 0 0 0 0,1 0 0 0 0,-1 0 0 0 0,0 1 0 0 0,1-1 0 0 0,-1 1 0 0 0,1-1 0 0 0,-1 1 0 0 0,0 0 0 0 0,1 0 0 0 0,0 0 0 0 0,-1 0 0 0 0,1 1 0 0 0,0-1 0 0 0,-3 2 0 0 0,4-2-34 0 0,0 0-1 0 0,-1 0 1 0 0,1 0-1 0 0,0 0 1 0 0,0 0-1 0 0,0 0 1 0 0,0 0-1 0 0,0 0 1 0 0,0 0-1 0 0,0 1 0 0 0,1-1 1 0 0,-1 0-1 0 0,0 0 1 0 0,1 1-1 0 0,-1-1 1 0 0,1 1-1 0 0,-1 1 1 0 0,1-2-31 0 0,0-1 1 0 0,0 1-1 0 0,0-1 1 0 0,1 1-1 0 0,-1-1 1 0 0,0 1-1 0 0,0 0 1 0 0,1-1-1 0 0,-1 1 1 0 0,0-1-1 0 0,1 1 1 0 0,-1-1-1 0 0,0 0 1 0 0,1 1-1 0 0,-1-1 1 0 0,1 1-1 0 0,-1-1 1 0 0,1 0-1 0 0,-1 1 1 0 0,1-1-1 0 0,-1 0 1 0 0,1 1-1 0 0,-1-1 1 0 0,1 0-1 0 0,-1 0 1 0 0,1 1-1 0 0,-1-1 1 0 0,2 0-1 0 0,0 1-43 0 0,1-1 0 0 0,0 0 0 0 0,-1 1 0 0 0,1-1 0 0 0,0 0 0 0 0,0 0 0 0 0,-1-1 0 0 0,1 1 0 0 0,0 0-1 0 0,-1-1 1 0 0,1 0 0 0 0,0 0 0 0 0,-1 0 0 0 0,1 0 0 0 0,-1 0 0 0 0,1 0 0 0 0,3-3 0 0 0,-3 1 67 0 0,-1 1 0 0 0,0-1 0 0 0,1 0 0 0 0,-1 0 0 0 0,0-1 0 0 0,0 1 0 0 0,-1 0 0 0 0,1-1 0 0 0,1-5 0 0 0,-5 8 18 0 0,-1 0-1 0 0,0 1 0 0 0,1-1 1 0 0,-1 1-1 0 0,0 0 0 0 0,1 0 1 0 0,-1 0-1 0 0,0 0 0 0 0,1 1 1 0 0,-1-1-1 0 0,0 1 0 0 0,1-1 1 0 0,-1 1-1 0 0,1 0 0 0 0,-1 0 1 0 0,1 0-1 0 0,-1 0 0 0 0,1 1 1 0 0,0-1-1 0 0,-1 1 0 0 0,1-1 1 0 0,0 1-1 0 0,0 0 0 0 0,0 0 1 0 0,0 0-1 0 0,1 0 0 0 0,-1 0 1 0 0,-1 3-1 0 0,-6 20-2849 0 0,9 3-3932 0 0,3-24 5080 0 0,9-13 588 0 0,42-66 589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55.12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191 0 1256 0 0,'0'0'8714'0'0,"-27"22"-7651"0"0,-23 40-363 0 0,31-41-619 0 0,1 1 0 0 0,1 1-1 0 0,-22 38 1 0 0,33-47-560 0 0,-4 7-951 0 0,5-13-4600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1:55.47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271 232 1504 0 0,'0'0'7679'0'0,"-12"-12"-7308"0"0,10 10-363 0 0,-107-102 1111 0 0,-38-10-2623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0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8 3400 0 0,'0'0'7047'0'0,"-9"-1"-6844"0"0,9 1-205 0 0,-13-3 116 0 0,0 1 0 0 0,-1 1 0 0 0,1 0 0 0 0,0 1-1 0 0,-26 3 1 0 0,36-2-90 0 0,0-1 1 0 0,0 1-1 0 0,-1 0 0 0 0,1 0 1 0 0,0 0-1 0 0,0 1 0 0 0,0-1 0 0 0,0 1 1 0 0,1-1-1 0 0,-1 1 0 0 0,0 0 0 0 0,1 0 1 0 0,-1 0-1 0 0,1 1 0 0 0,0-1 1 0 0,-1 0-1 0 0,1 1 0 0 0,0 0 0 0 0,1-1 1 0 0,-1 1-1 0 0,0 0 0 0 0,1 0 0 0 0,-1 0 1 0 0,1 0-1 0 0,0 0 0 0 0,0 0 1 0 0,1 0-1 0 0,-1 1 0 0 0,0-1 0 0 0,1 0 1 0 0,0 0-1 0 0,0 1 0 0 0,0 3 0 0 0,0-3-106 0 0,0 0-1 0 0,0 0 0 0 0,1 0 0 0 0,-1 0 0 0 0,1-1 0 0 0,0 1 0 0 0,0 0 0 0 0,0-1 0 0 0,0 1 0 0 0,1 0 0 0 0,0-1 0 0 0,-1 0 0 0 0,1 1 1 0 0,0-1-1 0 0,1 0 0 0 0,-1 0 0 0 0,1 0 0 0 0,-1 0 0 0 0,1-1 0 0 0,0 1 0 0 0,0-1 0 0 0,0 1 0 0 0,4 1 0 0 0,1 0-706 0 0,0 0 1 0 0,0-1-1 0 0,0 0 0 0 0,1-1 0 0 0,-1 1 0 0 0,1-2 0 0 0,0 1 0 0 0,0-1 0 0 0,9 0 1 0 0,1-1-1490 0 0</inkml:trace>
  <inkml:trace contextRef="#ctx0" brushRef="#br0" timeOffset="1">189 106 1200 0 0,'0'0'8405'0'0,"-105"-5"-8117"0"0,93 5-72 0 0,2 0-176 0 0,1 0 24 0 0,1 0-128 0 0,4 0-532 0 0,2 0-840 0 0,2 3-1088 0 0,0 4-2769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6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22 238 172 0 0,'0'0'2628'0'0,"-2"4"-2422"0"0,-17 38 1911 0 0,19-41-1637 0 0,8-1 3297 0 0,27 0-3727 0 0,5-14-628 0 0,0-1 0 0 0,-1-3-1 0 0,-1-1 1 0 0,52-36 0 0 0,-45 28 488 0 0,0 4 85 0 0,-31 17-126 0 0,0-1 0 0 0,-1-1 0 0 0,22-15 0 0 0,-34 22 245 0 0,20-21 2052 0 0,-39 74 1208 0 0,0-2-3494 0 0,14-35 521 0 0,-2 6-1640 0 0,4-45 494 0 0,4 14 774 0 0,0-1-1 0 0,0 0 1 0 0,1 1 0 0 0,0-1 0 0 0,1 1 0 0 0,0 0 0 0 0,1 0-1 0 0,7-12 1 0 0,9-19 30 0 0,-21 40-36 0 0,0 1 0 0 0,0 0 0 0 0,0-1 0 0 0,0 1 0 0 0,0 0 0 0 0,0-1 0 0 0,0 1 0 0 0,0 0 0 0 0,0-1 0 0 0,0 1 0 0 0,0 0 0 0 0,0 0 0 0 0,0-1 0 0 0,0 1 0 0 0,0 0 0 0 0,0-1 0 0 0,-1 1 0 0 0,1 0-1 0 0,0-1 1 0 0,0 1 0 0 0,0 0 0 0 0,0 0 0 0 0,-1-1 0 0 0,1 1 0 0 0,0 0 0 0 0,0 0 0 0 0,0 0 0 0 0,-1-1 0 0 0,1 1 0 0 0,0 0 0 0 0,-1 0 0 0 0,1 0 0 0 0,0 0 0 0 0,0-1 0 0 0,-1 1 0 0 0,1 0 0 0 0,0 0 0 0 0,-1 0 0 0 0,-22-4 879 0 0,-36 4-1898 0 0,42 0-1457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7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12 644 0 0,'0'0'6417'0'0,"1"-5"-5701"0"0,2 4-640 0 0,-1 0 0 0 0,1 0 0 0 0,0 0 0 0 0,0 0 0 0 0,0 1 0 0 0,-1-1 0 0 0,1 1 0 0 0,0 0 0 0 0,0 0 0 0 0,0 0 0 0 0,0 0 0 0 0,0 0 0 0 0,0 1 0 0 0,0-1 0 0 0,-1 1 0 0 0,1 0 0 0 0,0 0 0 0 0,4 2 0 0 0,50 22 170 0 0,-55-24-281 0 0,0 0 0 0 0,0 0 0 0 0,-1 0 0 0 0,1 0-1 0 0,0 1 1 0 0,-1-1 0 0 0,1 1 0 0 0,-1-1 0 0 0,1 1 0 0 0,-1-1-1 0 0,1 1 1 0 0,-1 0 0 0 0,0 0 0 0 0,0-1 0 0 0,0 1-1 0 0,0 0 1 0 0,0 0 0 0 0,-1 0 0 0 0,1 0 0 0 0,0 0 0 0 0,-1 0-1 0 0,0 0 1 0 0,1 1 0 0 0,-1-1 0 0 0,0 0 0 0 0,0 0-1 0 0,0 4 1 0 0,-1-3-59 0 0,0 0 0 0 0,0 0 0 0 0,0 0-1 0 0,0 0 1 0 0,0 0 0 0 0,-1 0 0 0 0,1 0 0 0 0,-1-1-1 0 0,0 1 1 0 0,0 0 0 0 0,0-1 0 0 0,0 1 0 0 0,0-1-1 0 0,0 0 1 0 0,-1 0 0 0 0,1 0 0 0 0,-4 3 0 0 0,-2-1-301 0 0,-1 1 1 0 0,1-2-1 0 0,-1 1 0 0 0,1-1 1 0 0,-1 0-1 0 0,0-1 1 0 0,0 0-1 0 0,0 0 1 0 0,0-1-1 0 0,0 0 0 0 0,-1-1 1 0 0,-10-1-1 0 0,19 1 352 0 0,1 0-1 0 0,-1 0 1 0 0,1 0-1 0 0,-1 0 1 0 0,1 0-1 0 0,0 0 0 0 0,-1-1 1 0 0,1 1-1 0 0,-1 0 1 0 0,1 0-1 0 0,-1 0 1 0 0,1-1-1 0 0,-1 1 0 0 0,1 0 1 0 0,0-1-1 0 0,-1 1 1 0 0,1 0-1 0 0,0-1 1 0 0,-1 1-1 0 0,1-1 1 0 0,0 1-1 0 0,0 0 0 0 0,-1-1 1 0 0,1 1-1 0 0,0-1 1 0 0,0 1-1 0 0,0-1 1 0 0,-1 0-1 0 0,0-7-230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8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0 332 0 0,'0'0'5154'0'0,"-13"8"-4998"0"0,-42 24-64 0 0,50-29-34 0 0,1 0 0 0 0,0 1 0 0 0,0-1 1 0 0,0 1-1 0 0,0 0 0 0 0,0 0 0 0 0,1 0 0 0 0,0 0 0 0 0,0 0 0 0 0,0 1 0 0 0,0 0 1 0 0,1-1-1 0 0,-3 6 0 0 0,4-7 55 0 0,0 0 0 0 0,0 0 0 0 0,0 0 0 0 0,1 1 0 0 0,-1-1 0 0 0,0 0 0 0 0,1 0 0 0 0,0 0 0 0 0,0 0 0 0 0,0 1 0 0 0,0-1 0 0 0,1 0 0 0 0,-1 0 0 0 0,1 0 0 0 0,0 0 0 0 0,0 0 0 0 0,0 1 0 0 0,2 3 0 0 0,0-4-174 0 0,0 0-1 0 0,0 0 1 0 0,0 0 0 0 0,0-1 0 0 0,0 1 0 0 0,1-1 0 0 0,-1 0 0 0 0,1 0 0 0 0,0 0-1 0 0,-1-1 1 0 0,1 1 0 0 0,0-1 0 0 0,0 0 0 0 0,0 0 0 0 0,0 0 0 0 0,0 0 0 0 0,0-1-1 0 0,8 0 1 0 0,-2 1-726 0 0,0-1 1 0 0,0-1-1 0 0,-1 0 0 0 0,1 0 0 0 0,0-1 0 0 0,-1 0 0 0 0,12-4 0 0 0,-5-2 145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8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1164 0 0,'0'0'5575'0'0,"-5"5"-5562"0"0,-139 135 188 0 0,43-45-138 0 0,90-85-330 0 0,-6 7-542 0 0,13-1-4002 0 0,5-16 4286 0 0,3 0-78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202 271 1400 0 0,'0'0'4347'0'0,"-8"-15"-3877"0"0,-12-19 378 0 0,-47-60 1 0 0,29 51-842 0 0,0-2-1214 0 0,13 14-3106 0 0,19 22 1913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0 328 0 0,'0'0'6840'0'0,"-5"0"-4524"0"0,7 0-1829 0 0,11 1 869 0 0,-2 1-3650 0 0,-11-2 2014 0 0,1 1 1 0 0,0-1-1 0 0,-1 0 1 0 0,1 1-1 0 0,0-1 1 0 0,-1 1 0 0 0,1-1-1 0 0,-1 1 1 0 0,1-1-1 0 0,-1 1 1 0 0,1-1 0 0 0,-1 1-1 0 0,1 0 1 0 0,-1-1-1 0 0,1 1 1 0 0,-1 0-1 0 0,0-1 1 0 0,1 1 0 0 0,-1 0-1 0 0,0 0 1 0 0,0-1-1 0 0,0 1 1 0 0,0 0 0 0 0,0 0-1 0 0,1-1 1 0 0,-1 1-1 0 0,0 0 1 0 0,-1 0-1 0 0,0 2-509 0 0,-8-23 649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28 0 1744 0 0</inkml:trace>
  <inkml:trace contextRef="#ctx0" brushRef="#br0" timeOffset="1">28 0 1744 0 0,'-6'96'901'0'0,"2"-70"-858"0"0,0-25 2689 0 0,2 3-243 0 0,-9 47-9910 0 0,11-43 6989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0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1 744 0 0,'0'0'5585'0'0,"-3"9"-5349"0"0,3-7-492 0 0,-10 37 817 0 0,7-4-6490 0 0,-2-14 5015 0 0,5-17 888 0 0</inkml:trace>
  <inkml:trace contextRef="#ctx0" brushRef="#br0" timeOffset="1">43 149 36 0 0,'0'0'2441'0'0,"-5"8"-2385"0"0,1-3-160 0 0,0 1-1 0 0,0 0 0 0 0,1 0 1 0 0,0 0-1 0 0,0 0 1 0 0,1 1-1 0 0,0-1 0 0 0,0 1 1 0 0,0 0-1 0 0,1-1 1 0 0,0 1-1 0 0,0 7 0 0 0,-5 12-983 0 0,6-22 1004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1 152 0 0,'0'0'2211'0'0,"-5"10"-2163"0"0,-42 98 2113 0 0,45-101-2219 0 0,-1 1 0 0 0,1 0 0 0 0,1 0 0 0 0,-1 0 0 0 0,1 0 0 0 0,1 13 0 0 0,0 0-2925 0 0,0-12 2244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2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2052 0 0,'0'0'6287'0'0,"-2"4"-6498"0"0,-3 4-266 0 0,-10 10 749 0 0,-4-14-6498 0 0,25-7 4902 0 0,29-28 951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3916 0 0,'0'0'8891'0'0,"-2"9"-8837"0"0,1 1-111 0 0,-7 71-375 0 0,8-76 173 0 0,0 0 1 0 0,0 0-1 0 0,0 0 1 0 0,1 0-1 0 0,-1 0 1 0 0,1 0-1 0 0,1 0 1 0 0,-1 0-1 0 0,1-1 1 0 0,-1 1-1 0 0,1 0 1 0 0,1-1-1 0 0,-1 0 1 0 0,6 8-1 0 0,-8-11 34 0 0,1 0 0 0 0,0-1-1 0 0,0 1 1 0 0,-1-1 0 0 0,1 1 0 0 0,0-1 0 0 0,0 0-1 0 0,-1 1 1 0 0,1-1 0 0 0,0 0 0 0 0,0 1 0 0 0,0-1-1 0 0,0 0 1 0 0,0 0 0 0 0,-1 0 0 0 0,1 0 0 0 0,0 0-1 0 0,0 0 1 0 0,1 0 0 0 0,-1 0-5 0 0,5 0-2066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2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1548 0 0,'0'0'1240'0'0,"-16"5"-3840"0"0,11-10 2413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0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0 420 0 0,'-54'32'819'0'0,"52"-31"-759"0"0,0 0-1 0 0,0 0 1 0 0,0 0-1 0 0,0 0 1 0 0,0 0-1 0 0,0-1 1 0 0,0 1-1 0 0,0-1 1 0 0,0 1-1 0 0,0-1 1 0 0,0 0-1 0 0,-1 0 1 0 0,-3 0-1 0 0,6 0-46 0 0,-1 0 0 0 0,0-1 0 0 0,1 1 1 0 0,-1 0-1 0 0,1 0 0 0 0,-1 0 0 0 0,1 0 0 0 0,-1 0 0 0 0,1 0 0 0 0,-1 1 0 0 0,1-1 1 0 0,-1 0-1 0 0,1 0 0 0 0,-1 0 0 0 0,1 0 0 0 0,-1 1 0 0 0,1-1 0 0 0,-1 0 0 0 0,1 0 1 0 0,-1 1-1 0 0,1-1 0 0 0,-1 0 0 0 0,1 1 0 0 0,0-1 0 0 0,-1 1 0 0 0,1-1 0 0 0,-1 0 1 0 0,1 1-1 0 0,0-1 0 0 0,0 1 0 0 0,-1 0 0 0 0,-11 11-505 0 0,11-11 434 0 0,0-1 1 0 0,0 1 0 0 0,0 0-1 0 0,0-1 1 0 0,0 1-1 0 0,0 0 1 0 0,1 0-1 0 0,-1 0 1 0 0,0 0 0 0 0,1 0-1 0 0,-1 0 1 0 0,0 0-1 0 0,1 0 1 0 0,-1 0-1 0 0,1 0 1 0 0,0 0 0 0 0,-1 0-1 0 0,1 0 1 0 0,0 0-1 0 0,0 1 1 0 0,-1-1-1 0 0,1 0 1 0 0,0 0 0 0 0,0 2-1 0 0,0 1-505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11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1192 0 0,'0'0'1801'0'0,"-22"13"1679"0"0,16-8-3493 0 0,0-1 0 0 0,0 0 0 0 0,-1 0 0 0 0,0 0 0 0 0,1-1 0 0 0,-1 0 1 0 0,-1 0-1 0 0,-10 3 0 0 0,0 0 138 0 0,-37 9-152 0 0,45-14-96 0 0,0 1 0 0 0,1 1 0 0 0,-1 0 0 0 0,1 0 0 0 0,0 0-1 0 0,0 1 1 0 0,-13 8 0 0 0,21-11 87 0 0,-25 24-710 0 0,16-16 754 0 0,9-6-20 0 0,1-2-83 0 0,4-1-1367 0 0,-2 0 1427 0 0,2-1 28 0 0,-1 0 0 0 0,0-1 0 0 0,0 1 0 0 0,1 0 0 0 0,-1-1 0 0 0,0 0-1 0 0,0 0 1 0 0,-1 0 0 0 0,1 0 0 0 0,0-1 0 0 0,-1 1 0 0 0,1-1 0 0 0,-1 1 0 0 0,0-1 0 0 0,0 0 0 0 0,0 0 0 0 0,0 0 0 0 0,0 0 0 0 0,-1 0-1 0 0,3-6 1 0 0,8-11 424 0 0,10-21 3158 0 0,-27 83-4086 0 0,5-34-85 0 0,8-24 1405 0 0,-4 4 464 0 0,-16 28-475 0 0,11-12-810 0 0,-1 0 0 0 0,1 0 0 0 0,0 0 0 0 0,1 0 0 0 0,-1 1 0 0 0,1-1 0 0 0,0 0 1 0 0,0 8-1 0 0,0-7-52 0 0,0-4-16 0 0,3-2 15 0 0,0 0 0 0 0,0 1 0 0 0,0-1 0 0 0,-1 0 0 0 0,1-1 0 0 0,0 1 0 0 0,-1 0 0 0 0,1-1 0 0 0,0 1 0 0 0,-1-1 0 0 0,0 0 0 0 0,1 0 0 0 0,-1 0 0 0 0,0 0 0 0 0,0 0 0 0 0,0 0 1 0 0,2-4-1 0 0,-2 3 77 0 0,1 0 1 0 0,-1 0 0 0 0,0-1-1 0 0,0 1 1 0 0,0-1-1 0 0,0 0 1 0 0,0 0 0 0 0,-1 1-1 0 0,0-1 1 0 0,0 0 0 0 0,1-6-1 0 0,-2 9 340 0 0,-32 26 1103 0 0,27-19-346 0 0,-4 5-5150 0 0,9-11 3936 0 0,0 0-1 0 0,0 0 1 0 0,0 1-1 0 0,0-1 0 0 0,0 0 1 0 0,0 0-1 0 0,0 0 1 0 0,0 1-1 0 0,0-1 1 0 0,1 0-1 0 0,-1 0 1 0 0,0 1-1 0 0,0-1 1 0 0,0 0-1 0 0,0 0 1 0 0,0 0-1 0 0,0 0 1 0 0,0 1-1 0 0,1-1 1 0 0,-1 0-1 0 0,0 0 1 0 0,0 0-1 0 0,0 0 1 0 0,0 1-1 0 0,1-1 1 0 0,-1 0-1 0 0,0 0 1 0 0,0 0-1 0 0,0 0 1 0 0,0 0-1 0 0,1 0 0 0 0,-1 0 1 0 0,0 0-1 0 0,0 0 1 0 0,1 0-1 0 0,-1 0 1 0 0,0 0-1 0 0,0 0 1 0 0,0 0-1 0 0,1 0 1 0 0,-1 0-1 0 0,0 0 1 0 0,0 0-1 0 0,0 0 1 0 0,1 0-1 0 0,-1 0 1 0 0,0 0-1 0 0,0 0 1 0 0,1 0-1 0 0,-1 0 1 0 0,6 0-616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12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23 1584 0 0,'0'0'5203'0'0,"-5"-1"-4710"0"0,1 2-397 0 0,0-1 1 0 0,0 1-1 0 0,-1 0 1 0 0,1 0-1 0 0,0 0 1 0 0,0 1-1 0 0,1-1 1 0 0,-1 1-1 0 0,0 0 1 0 0,0 0-1 0 0,1 0 1 0 0,-1 1-1 0 0,1-1 1 0 0,0 1-1 0 0,0 0 1 0 0,0 0-1 0 0,0 0 1 0 0,0 0-1 0 0,1 0 1 0 0,-1 1-1 0 0,-3 6 1 0 0,3-1-21 0 0,-1 1 0 0 0,1-1 0 0 0,1 1 1 0 0,0 0-1 0 0,0 0 0 0 0,1 0 1 0 0,0 0-1 0 0,1 1 0 0 0,0-1 0 0 0,0 0 1 0 0,3 15-1 0 0,-2-24-90 0 0,-1 1 0 0 0,1 0 0 0 0,0-1 1 0 0,0 1-1 0 0,-1 0 0 0 0,1-1 0 0 0,0 1 0 0 0,0-1 0 0 0,0 1 1 0 0,1-1-1 0 0,-1 0 0 0 0,0 0 0 0 0,0 1 0 0 0,1-1 0 0 0,-1 0 1 0 0,1 0-1 0 0,-1 0 0 0 0,1 0 0 0 0,-1 0 0 0 0,1-1 0 0 0,0 1 1 0 0,-1 0-1 0 0,1-1 0 0 0,0 1 0 0 0,0-1 0 0 0,-1 0 0 0 0,1 0 1 0 0,0 1-1 0 0,0-1 0 0 0,0 0 0 0 0,-1 0 0 0 0,1-1 0 0 0,0 1 1 0 0,2-1-1 0 0,1 0-55 0 0,0 0 0 0 0,0 0 1 0 0,0 0-1 0 0,-1-1 0 0 0,1 0 0 0 0,0 0 0 0 0,-1 0 1 0 0,1 0-1 0 0,-1-1 0 0 0,0 0 0 0 0,4-3 1 0 0,-2-1 57 0 0,-1 0 0 0 0,0 0 0 0 0,0-1-1 0 0,-1 0 1 0 0,0 0 0 0 0,0 0 0 0 0,-1 0 0 0 0,0-1 0 0 0,0 1 0 0 0,-1-1 0 0 0,0 0 0 0 0,-1 0 0 0 0,0 1 0 0 0,0-1 0 0 0,-1-10 0 0 0,0 16-27 0 0,-1 0-1 0 0,1 0 1 0 0,-1 0 0 0 0,0 0 0 0 0,1 0-1 0 0,-1 0 1 0 0,-1 0 0 0 0,1 0 0 0 0,0 0-1 0 0,-1 1 1 0 0,1-1 0 0 0,-1 0 0 0 0,0 1-1 0 0,0-1 1 0 0,0 1 0 0 0,0 0-1 0 0,0 0 1 0 0,-1 0 0 0 0,1 0 0 0 0,0 0-1 0 0,-1 0 1 0 0,0 1 0 0 0,1-1 0 0 0,-1 1-1 0 0,0-1 1 0 0,0 1 0 0 0,-5-1 0 0 0,5 1-42 0 0,0 0 0 0 0,-1 0 0 0 0,1 1 0 0 0,0-1 0 0 0,0 1 0 0 0,0 0 0 0 0,-1-1 0 0 0,1 2 0 0 0,0-1 0 0 0,0 0 0 0 0,-1 1 0 0 0,1-1 0 0 0,0 1 0 0 0,0 0 0 0 0,0 0 0 0 0,0 0 0 0 0,0 1 1 0 0,0-1-1 0 0,0 1 0 0 0,0-1 0 0 0,1 1 0 0 0,-1 0 0 0 0,1 0 0 0 0,-1 0 0 0 0,1 0 0 0 0,-3 4 0 0 0,-15 29-4715 0 0,18-11 3989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15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1097 164 0 0,'0'0'2559'0'0,"6"-30"-562"0"0,79-117-1452 0 0,-73 122-480 0 0,-1 0 1 0 0,-1-1-1 0 0,-1-1 1 0 0,8-37-1 0 0,20-70 158 0 0,6 7 505 0 0,-27 75-743 0 0,-12 43-2 0 0,-1-1 0 0 0,1 0-1 0 0,-2 1 1 0 0,1-1 0 0 0,-2 0 0 0 0,2-12-1 0 0,-2 11 21 0 0,1-1 0 0 0,0 0 0 0 0,1 1 0 0 0,8-23 0 0 0,1-5 139 0 0,-1 4 26 0 0,-8 25-142 0 0,1 0-1 0 0,-1 0 0 0 0,-1-1 1 0 0,2-17-1 0 0,-3 19 44 0 0,0 1-1 0 0,0 0 1 0 0,1 0-1 0 0,0-1 1 0 0,1 1-1 0 0,0 0 0 0 0,0 1 1 0 0,7-14-1 0 0,2-11-68 0 0,-8 14 2542 0 0,-13 29-2598 0 0,0-1 0 0 0,0 0 1 0 0,-1 0-1 0 0,0-1 0 0 0,-1 0 1 0 0,-13 8-1 0 0,1 1-25 0 0,24-19-168 0 0,6-5 212 0 0,0 1 1 0 0,-1 0-1 0 0,2 0 1 0 0,-1 0-1 0 0,1 1 0 0 0,-1 1 1 0 0,1-1-1 0 0,0 1 0 0 0,16-4 1 0 0,-22 9 39 0 0,1 0 1 0 0,-1 0-1 0 0,1 1 1 0 0,-1-1-1 0 0,0 1 1 0 0,0-1-1 0 0,0 1 1 0 0,0 0-1 0 0,0-1 1 0 0,-1 1-1 0 0,1 0 1 0 0,-1 0-1 0 0,0 0 1 0 0,2 6-1 0 0,14 23-719 0 0,-16-30 125 0 0,1 0 1 0 0,-1 0 0 0 0,1-1-1 0 0,0 1 1 0 0,0 0 0 0 0,0-1-1 0 0,0 1 1 0 0,0-1 0 0 0,0 0-1 0 0,0 0 1 0 0,4 2 0 0 0,-1-2-237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1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38 312 0 0,'0'0'2273'0'0,"-10"0"4016"0"0,9 17-5364 0 0,-1-12-932 0 0,1 0 0 0 0,0 0 0 0 0,0 0 0 0 0,0 0 0 0 0,1 0 0 0 0,0 1 0 0 0,0-1-1 0 0,0 0 1 0 0,0 0 0 0 0,1 0 0 0 0,0 1 0 0 0,1 4 0 0 0,-1-8-24 0 0,-1-1 0 0 0,0 1 0 0 0,1 0 0 0 0,0-1 0 0 0,-1 1-1 0 0,1-1 1 0 0,0 1 0 0 0,-1-1 0 0 0,1 1 0 0 0,0-1 0 0 0,0 0-1 0 0,0 1 1 0 0,0-1 0 0 0,1 0 0 0 0,-1 0 0 0 0,0 0 0 0 0,0 0 0 0 0,1 0-1 0 0,-1 0 1 0 0,1 0 0 0 0,-1 0 0 0 0,1 0 0 0 0,-1-1 0 0 0,1 1-1 0 0,-1-1 1 0 0,1 1 0 0 0,-1-1 0 0 0,1 0 0 0 0,0 1 0 0 0,-1-1-1 0 0,1 0 1 0 0,0 0 0 0 0,-1 0 0 0 0,1 0 0 0 0,0-1 0 0 0,-1 1-1 0 0,1 0 1 0 0,0-1 0 0 0,-1 1 0 0 0,1-1 0 0 0,2 0 0 0 0,2-3-26 0 0,0 0 1 0 0,0 0-1 0 0,0 0 1 0 0,0 0-1 0 0,-1-1 1 0 0,0 0-1 0 0,0 0 0 0 0,0 0 1 0 0,-1-1-1 0 0,1 0 1 0 0,-1 1-1 0 0,-1-2 1 0 0,6-11-1 0 0,-4 9 285 0 0,0 0 0 0 0,-2-1 0 0 0,1 0 0 0 0,-1 0 0 0 0,3-16 0 0 0,-4 97-946 0 0,0-36 260 0 0,-2 0 0 0 0,-5 49 0 0 0,4-80 449 0 0,0 0 0 0 0,0 0 0 0 0,-1 0 0 0 0,1 0 0 0 0,-1 0 1 0 0,0 0-1 0 0,0-1 0 0 0,0 1 0 0 0,0-1 0 0 0,-1 1 0 0 0,0-1 0 0 0,1 0 0 0 0,-1 0 0 0 0,-1 0 0 0 0,1 0 0 0 0,0 0 0 0 0,-1-1 0 0 0,1 0 0 0 0,-1 1 0 0 0,1-1 0 0 0,-1 0 0 0 0,0-1 0 0 0,0 1 0 0 0,0-1 0 0 0,0 0 0 0 0,0 0 0 0 0,-1 0 0 0 0,-5 0 0 0 0,4 0-167 0 0,0 0 0 0 0,0-1 0 0 0,-1 0-1 0 0,1 0 1 0 0,0-1 0 0 0,0 0 0 0 0,0 0-1 0 0,-1 0 1 0 0,1 0 0 0 0,0-1 0 0 0,1 0-1 0 0,-1-1 1 0 0,0 1 0 0 0,0-1 0 0 0,1 0-1 0 0,0-1 1 0 0,0 1 0 0 0,-10-9 0 0 0,15 11 9 0 0,-1 1 0 0 0,0-1 1 0 0,1 0-1 0 0,-1 0 0 0 0,1 1 1 0 0,-1-1-1 0 0,1 0 0 0 0,0 0 1 0 0,-1 0-1 0 0,1 0 0 0 0,0 0 1 0 0,0 1-1 0 0,-1-1 0 0 0,1 0 1 0 0,0 0-1 0 0,0 0 0 0 0,0 0 1 0 0,0-1-1 0 0,0-2 60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17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3 1336 0 0,'0'0'4425'0'0,"-6"-2"-3987"0"0,1 2-415 0 0,-1-1 0 0 0,1 1 0 0 0,0 0 1 0 0,0 0-1 0 0,0 1 0 0 0,0 0 1 0 0,0 0-1 0 0,0 0 0 0 0,0 0 0 0 0,0 1 1 0 0,1 0-1 0 0,-1 0 0 0 0,0 0 0 0 0,1 0 1 0 0,0 1-1 0 0,-1 0 0 0 0,1 0 1 0 0,0 0-1 0 0,0 0 0 0 0,1 1 0 0 0,-5 3 1 0 0,5-4-68 0 0,0 0 0 0 0,1 0 0 0 0,-1 1 0 0 0,1-1 1 0 0,-1 1-1 0 0,1-1 0 0 0,0 1 0 0 0,0 0 0 0 0,1-1 0 0 0,-1 1 1 0 0,1 0-1 0 0,0 0 0 0 0,0 0 0 0 0,0 0 0 0 0,0 1 1 0 0,1-1-1 0 0,-1 5 0 0 0,2-6-21 0 0,-1-1 0 0 0,1 1 0 0 0,-1-1-1 0 0,1 0 1 0 0,0 1 0 0 0,0-1 0 0 0,0 0 0 0 0,0 1 0 0 0,0-1 0 0 0,1 0 0 0 0,-1 0 0 0 0,0 0-1 0 0,1 0 1 0 0,0 0 0 0 0,-1-1 0 0 0,1 1 0 0 0,0 0 0 0 0,0-1 0 0 0,0 1 0 0 0,0-1 0 0 0,0 0 0 0 0,1 0-1 0 0,-1 0 1 0 0,0 0 0 0 0,0 0 0 0 0,1 0 0 0 0,-1 0 0 0 0,1-1 0 0 0,3 1 0 0 0,-1 0-197 0 0,0 0 0 0 0,-1-1 1 0 0,1 0-1 0 0,-1 0 1 0 0,1 0-1 0 0,0 0 1 0 0,6-2-1 0 0,-10 2 241 0 0,0 0-1 0 0,0-1 1 0 0,-1 1 0 0 0,1 0 0 0 0,0-1-1 0 0,0 1 1 0 0,-1 0 0 0 0,1-1 0 0 0,0 1-1 0 0,0-1 1 0 0,-1 1 0 0 0,1-1 0 0 0,-1 1-1 0 0,1-1 1 0 0,0 0 0 0 0,-1 1 0 0 0,1-1-1 0 0,-1 0 1 0 0,1 1 0 0 0,-1-1 0 0 0,0 0-1 0 0,1 0 1 0 0,-1 1 0 0 0,0-1 0 0 0,1 0-1 0 0,-1 0 1 0 0,0 0 0 0 0,0 1 0 0 0,0-1-1 0 0,0 0 1 0 0,0 0 0 0 0,0 0 0 0 0,0 0-1 0 0,0 1 1 0 0,0-1 0 0 0,0 0-1 0 0,0 0 1 0 0,-1 0 0 0 0,1 0 0 0 0,0 1-1 0 0,-1-1 1 0 0,1 0 0 0 0,0 0 0 0 0,-1 1-1 0 0,1-1 1 0 0,-1 0 0 0 0,1 1 0 0 0,-1-1-1 0 0,1 0 1 0 0,-1 1 0 0 0,0-1 0 0 0,0 0 84 0 0,1 1 1 0 0,0 0 0 0 0,-1 0-1 0 0,1-1 1 0 0,0 1 0 0 0,0 0-1 0 0,-1-1 1 0 0,1 1 0 0 0,0 0-1 0 0,0-1 1 0 0,-1 1 0 0 0,1 0-1 0 0,0-1 1 0 0,0 1 0 0 0,0 0-1 0 0,0-1 1 0 0,0 1-1 0 0,0-1 1 0 0,-1 1 0 0 0,1 0-1 0 0,0-1 1 0 0,0 1 0 0 0,0-1-1 0 0,0 1 1 0 0,0 0 0 0 0,0-1-1 0 0,1 1 1 0 0,-1-1 0 0 0,0 1-1 0 0,0 0 1 0 0,0-1 0 0 0,0 1-1 0 0,0 0 1 0 0,1-1 0 0 0,-1 1-1 0 0,0-1 1 0 0,0 1 0 0 0,0 0-1 0 0,1 0 1 0 0,-1-1 0 0 0,0 1-1 0 0,1 0 1 0 0,-1-1 0 0 0,0 1-1 0 0,1 0 1 0 0,0-1 0 0 0,23 0 3922 0 0,-12 2-4686 0 0,13-6 136 0 0,-6 1-4576 0 0,-9 4 4551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26.48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0 925 240 0 0,'0'0'2445'0'0,"16"5"2310"0"0,-16-3-4064 0 0,0-2-670 0 0,0 0 0 0 0,1 0-1 0 0,-1 0 1 0 0,0 0 0 0 0,0 0 0 0 0,0 0 0 0 0,1 0 0 0 0,-1 0-1 0 0,0 0 1 0 0,0 0 0 0 0,0 0 0 0 0,1 0 0 0 0,-1 0 0 0 0,0 0 0 0 0,0 0-1 0 0,0 0 1 0 0,1 0 0 0 0,-1 0 0 0 0,0 0 0 0 0,0 0 0 0 0,0 0-1 0 0,1 0 1 0 0,-1 0 0 0 0,0 0 0 0 0,0 0 0 0 0,0 0 0 0 0,0 1-1 0 0,1-1 1 0 0,-1 0 0 0 0,0 0 0 0 0,0 0 0 0 0,0 0 0 0 0,0 0-1 0 0,0 1 1 0 0,1-1 0 0 0,-1 0 0 0 0,0 0 0 0 0,0 0 0 0 0,0 0-1 0 0,0 1 1 0 0,0-1 0 0 0,0 0 0 0 0,0 0 0 0 0,0 0 0 0 0,0 1-1 0 0,0-1 1 0 0,0 0 0 0 0,10-8 250 0 0,29-19-220 0 0,2 1 0 0 0,0 3 0 0 0,67-29 0 0 0,33-17 15 0 0,24-20-82 0 0,86-51 224 0 0,-171 105-258 0 0,-48 23 59 0 0,-1-2 1 0 0,0-2-1 0 0,-1 0 1 0 0,36-27-1 0 0,-51 34 30 0 0,0 0 0 0 0,0 1 0 0 0,1 1 0 0 0,21-7 0 0 0,-18 6-64 0 0,32-14-8 0 0,-26 11 37 0 0,48-16 0 0 0,-43 16 7 0 0,-2-1 0 0 0,38-22 0 0 0,-48 24 73 0 0,-4 2-129 0 0,-8 5 66 0 0,0-1 0 0 0,0 1 0 0 0,0 0 1 0 0,0 0-1 0 0,1 1 0 0 0,-1 0 0 0 0,1 0 1 0 0,0 1-1 0 0,8-2 0 0 0,-10 2-22 0 0,0 0 0 0 0,1-1-1 0 0,-1 1 1 0 0,0-1 0 0 0,0-1 0 0 0,-1 1 0 0 0,8-5 0 0 0,30-13-4 0 0,29-9 184 0 0,7-1 54 0 0,-60 19-309 0 0,-17 10 73 0 0,0 0 0 0 0,0 0 0 0 0,0 1 0 0 0,0-1 1 0 0,0 0-1 0 0,0 1 0 0 0,0-1 0 0 0,0 0 1 0 0,0 1-1 0 0,1-1 0 0 0,-1 1 0 0 0,0 0 1 0 0,0-1-1 0 0,0 1 0 0 0,2 0 0 0 0,56-17 922 0 0,-50 14-1156 0 0,9-8-10091 0 0,-34 21 9407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29.58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16 102 656 0 0,'0'0'1909'0'0,"-11"14"-1979"0"0,9-7-51 0 0,2-6 267 0 0,-1-1-1 0 0,1 1 0 0 0,0-1 1 0 0,0 1-1 0 0,-1 0 0 0 0,1-1 0 0 0,0 1 1 0 0,0-1-1 0 0,0 1 0 0 0,0 0 0 0 0,0-1 1 0 0,-1 1-1 0 0,1-1 0 0 0,0 1 1 0 0,1 0-1 0 0,-1-1 0 0 0,0 1 0 0 0,0-1 1 0 0,0 1-1 0 0,0 0 0 0 0,0-1 0 0 0,0 1 1 0 0,1-1-1 0 0,-1 1 0 0 0,0-1 1 0 0,1 1-1 0 0,-1-1 0 0 0,0 1 0 0 0,1 0 1 0 0,0 1-108 0 0,5-1 2054 0 0,-4-3-2091 0 0,-1 1 1 0 0,0-1 0 0 0,0 0 0 0 0,1 1-1 0 0,-1-1 1 0 0,-1 0 0 0 0,1 0-1 0 0,0 0 1 0 0,0 0 0 0 0,-1 0 0 0 0,1 0-1 0 0,-1 0 1 0 0,1 0 0 0 0,-1 0-1 0 0,0 0 1 0 0,0-3 0 0 0,-2-39 107 0 0,1 26-82 0 0,1-11-170 0 0,0 29 150 0 0,-1-8 636 0 0,7 6-628 0 0,-1 0 1 0 0,1 1 0 0 0,0-1-1 0 0,-1 1 1 0 0,1 1 0 0 0,0-1 0 0 0,0 1-1 0 0,0 0 1 0 0,-1 0 0 0 0,1 1-1 0 0,6 1 1 0 0,9-1-460 0 0,-20-1 418 0 0,0 0 1 0 0,0 0 0 0 0,0 0 0 0 0,0 0-1 0 0,0 0 1 0 0,0 1 0 0 0,0-1 0 0 0,0 0-1 0 0,0 1 1 0 0,0-1 0 0 0,0 1 0 0 0,0-1-1 0 0,0 1 1 0 0,0-1 0 0 0,0 1 0 0 0,-1-1-1 0 0,1 1 1 0 0,0 0 0 0 0,0 0 0 0 0,0-1-1 0 0,-1 1 1 0 0,1 0 0 0 0,-1 0 0 0 0,1 0-1 0 0,-1 0 1 0 0,1 0 0 0 0,-1 0 0 0 0,1 0-1 0 0,-1 0 1 0 0,0 0 0 0 0,1 0 0 0 0,-1 0-1 0 0,0 0 1 0 0,0 0 0 0 0,0 0 0 0 0,0 0-1 0 0,0 0 1 0 0,0 0 0 0 0,0 0 0 0 0,0 0-1 0 0,0 0 1 0 0,0 0 0 0 0,-1 2 0 0 0,-16 55-595 0 0,10-38 741 0 0,5-14-188 0 0,1-2 193 0 0,-1 1 1 0 0,1 0-1 0 0,0-1 1 0 0,1 1-1 0 0,-1 0 1 0 0,1 0-1 0 0,0-1 1 0 0,0 7-1 0 0,1-10-93 0 0,0 1-1 0 0,-1-1 1 0 0,1 0-1 0 0,0 1 1 0 0,0-1-1 0 0,-1 0 1 0 0,1 0 0 0 0,0 0-1 0 0,0 0 1 0 0,1 0-1 0 0,-1 0 1 0 0,0 0-1 0 0,0 0 1 0 0,0 0-1 0 0,0 0 1 0 0,1-1 0 0 0,-1 1-1 0 0,0 0 1 0 0,1-1-1 0 0,-1 1 1 0 0,1-1-1 0 0,-1 0 1 0 0,1 1 0 0 0,-1-1-1 0 0,1 0 1 0 0,-1 0-1 0 0,1 0 1 0 0,-1 0-1 0 0,0 0 1 0 0,1 0-1 0 0,2-1 1 0 0,0 1-166 0 0,1 0 0 0 0,-1-1-1 0 0,0 1 1 0 0,1-1 0 0 0,-1 0 0 0 0,1 0-1 0 0,-1-1 1 0 0,0 1 0 0 0,0-1 0 0 0,0 0 0 0 0,6-3-1 0 0,23-20-4273 0 0,-32 25 4210 0 0,14-10-2682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31.2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19 0 84 0 0,'0'0'2739'0'0,"15"17"525"0"0,-14-16-3090 0 0,-1 0 0 0 0,1-1-1 0 0,-1 1 1 0 0,0 0-1 0 0,1 0 1 0 0,-1 0-1 0 0,1-1 1 0 0,-1 1 0 0 0,1 0-1 0 0,0-1 1 0 0,-1 1-1 0 0,1-1 1 0 0,0 1 0 0 0,0 0-1 0 0,-1-1 1 0 0,1 0-1 0 0,0 1 1 0 0,0-1 0 0 0,1 1-1 0 0,2 2 1705 0 0,-10-2-2041 0 0,5-1 259 0 0,-9 22 85 0 0,9-10 19 0 0,11-16-695 0 0,-9 3 455 0 0,1 0 0 0 0,-1 0-1 0 0,0-1 1 0 0,0 1 0 0 0,-1 0-1 0 0,1-1 1 0 0,0 1 0 0 0,0-1-1 0 0,-1 1 1 0 0,1-1 0 0 0,0 1-1 0 0,-1-1 1 0 0,0 1 0 0 0,1-1-1 0 0,-1 1 1 0 0,0-1 0 0 0,0 0-1 0 0,0 1 1 0 0,0-1 0 0 0,0-3-1 0 0,0 1 43 0 0,-2 4 13 0 0,0 0 1 0 0,1 0 0 0 0,-1-1 0 0 0,0 2-1 0 0,1-1 1 0 0,-1 0 0 0 0,0 0 0 0 0,1 0-1 0 0,-1 1 1 0 0,0-1 0 0 0,1 1 0 0 0,-1-1-1 0 0,1 1 1 0 0,-1 0 0 0 0,1-1 0 0 0,-1 1-1 0 0,-1 2 1 0 0,-1 3 412 0 0,2-4-358 0 0,1 0-1 0 0,0 0 1 0 0,-1 0 0 0 0,1 0 0 0 0,0 1 0 0 0,0-1 0 0 0,0 1 0 0 0,0-1-1 0 0,1 1 1 0 0,-1-1 0 0 0,1 1 0 0 0,-1-1 0 0 0,1 3 0 0 0,2-4-94 0 0,0-1 1 0 0,0 0 0 0 0,-1 0 0 0 0,1 0 0 0 0,0 0 0 0 0,0 0-1 0 0,0 0 1 0 0,0 0 0 0 0,0-1 0 0 0,0 1 0 0 0,-1-1 0 0 0,4-1-1 0 0,-3 0-54 0 0,-1 0 0 0 0,0 0 0 0 0,0-1-1 0 0,0 1 1 0 0,0 0 0 0 0,0 0 0 0 0,-1-1-1 0 0,1 1 1 0 0,-1 0 0 0 0,1-1-1 0 0,-1 1 1 0 0,0-1 0 0 0,0 1 0 0 0,0-4-1 0 0,0 5 90 0 0,-1 0 0 0 0,1 1 0 0 0,0-1 0 0 0,-1 0 0 0 0,1 0 0 0 0,-1 1 0 0 0,1-1-1 0 0,-1 0 1 0 0,0 1 0 0 0,1-1 0 0 0,-1 1 0 0 0,1-1 0 0 0,-1 1 0 0 0,0-1 0 0 0,0 1-1 0 0,1-1 1 0 0,-1 1 0 0 0,0 0 0 0 0,0-1 0 0 0,1 1 0 0 0,-1 0 0 0 0,0-1-1 0 0,0 1 1 0 0,0 0 0 0 0,0 0 0 0 0,1 0 0 0 0,-1 0 0 0 0,0 0 0 0 0,0 0 0 0 0,0 0-1 0 0,0 0 1 0 0,0 0 0 0 0,1 1 0 0 0,-1-1 0 0 0,0 0 0 0 0,0 0 0 0 0,0 1 0 0 0,1-1-1 0 0,-1 0 1 0 0,0 1 0 0 0,0-1 0 0 0,1 1 0 0 0,-2 0 0 0 0,1 0 53 0 0,0 0 1 0 0,0 0-1 0 0,0 0 1 0 0,0 0-1 0 0,0 0 1 0 0,0 0-1 0 0,1 1 1 0 0,-1-1-1 0 0,0 0 1 0 0,1 0-1 0 0,-1 1 1 0 0,1-1-1 0 0,-1 1 1 0 0,1-1-1 0 0,0 0 1 0 0,-1 1-1 0 0,1-1 1 0 0,0 1-1 0 0,0-1 1 0 0,0 0-1 0 0,0 1 1 0 0,0-1-1 0 0,0 1 1 0 0,1-1-1 0 0,-1 0 1 0 0,0 1-1 0 0,1 1 1 0 0,0-2-92 0 0,0 0 0 0 0,0-1 0 0 0,-1 1 0 0 0,1 0-1 0 0,0-1 1 0 0,0 1 0 0 0,0-1 0 0 0,0 1 0 0 0,0-1 0 0 0,0 0 0 0 0,-1 1 0 0 0,1-1 0 0 0,0 0-1 0 0,0 1 1 0 0,0-1 0 0 0,0 0 0 0 0,0 0 0 0 0,0 0 0 0 0,0 0 0 0 0,0 0 0 0 0,0 0 0 0 0,0 0-1 0 0,0 0 1 0 0,0-1 0 0 0,0 1 0 0 0,0 0 0 0 0,0-1 0 0 0,0 1 0 0 0,0 0 0 0 0,0-1-1 0 0,0 1 1 0 0,0-1 0 0 0,0 0 0 0 0,-1 1 0 0 0,1-1 0 0 0,0 0 0 0 0,0 1 0 0 0,-1-1 0 0 0,1 0-1 0 0,0 0 1 0 0,-1 1 0 0 0,1-1 0 0 0,-1 0 0 0 0,1 0 0 0 0,-1 0 0 0 0,0 0 0 0 0,1 0 0 0 0,-1 0-1 0 0,0 0 1 0 0,1 0 0 0 0,-1-1 0 0 0,1 0-158 0 0,-1 1 0 0 0,1-1 0 0 0,-1 0 0 0 0,1 1 0 0 0,-1-1 0 0 0,0 0-1 0 0,0 1 1 0 0,0-1 0 0 0,1 0 0 0 0,-2 0 0 0 0,1 1 0 0 0,0-1 0 0 0,0 0 0 0 0,0 1 0 0 0,-1-1 0 0 0,1 0 0 0 0,-1 1 0 0 0,1-1-1 0 0,-1 1 1 0 0,0-1 0 0 0,0 1 0 0 0,0-1 0 0 0,0 1 0 0 0,0-1 0 0 0,0 1 0 0 0,0 0 0 0 0,-2-2 0 0 0,-2 2-2372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2 164 0 0,'0'0'10932'0'0,"0"0"-10916"0"0,0 0 0 0 0,0-1 0 0 0,0 1 1 0 0,-1 0-1 0 0,1 0 0 0 0,0 0 0 0 0,0 0 0 0 0,0 0 1 0 0,0 0-1 0 0,0 0 0 0 0,0 0 0 0 0,-1 0 1 0 0,1 0-1 0 0,0-1 0 0 0,0 1 0 0 0,0 0 0 0 0,0 0 1 0 0,0 0-1 0 0,-1 0 0 0 0,1 0 0 0 0,0 0 1 0 0,0 0-1 0 0,0 0 0 0 0,0 0 0 0 0,0 0 0 0 0,-1 0 1 0 0,1 0-1 0 0,0 0 0 0 0,0 1 0 0 0,0-1 1 0 0,0 0-1 0 0,0 0 0 0 0,0 0 0 0 0,-1 0 0 0 0,1 0 1 0 0,0 0-1 0 0,0 0 0 0 0,0 0 0 0 0,0 0 0 0 0,0 0 1 0 0,0 0-1 0 0,0 1 0 0 0,-1-1 0 0 0,1 0 1 0 0,0 0-1 0 0,0 0 0 0 0,0 0 0 0 0,0 0 0 0 0,0 0 1 0 0,0 1-1 0 0,0-1 0 0 0,0 0 0 0 0,0 0 1 0 0,0 0-1 0 0,0 0 0 0 0,0 0 0 0 0,0 1 0 0 0,46 49 10 0 0,-36-41 74 0 0,0 1-1 0 0,-1 0 0 0 0,0 1 1 0 0,-1 0-1 0 0,0 0 0 0 0,0 0 1 0 0,-2 1-1 0 0,9 17 1 0 0,-15-28-116 0 0,0 0 0 0 0,1 0 1 0 0,-1 0-1 0 0,0 0 0 0 0,0 0 1 0 0,0 0-1 0 0,0 0 0 0 0,0 0 1 0 0,0 0-1 0 0,0 0 0 0 0,0 0 1 0 0,0 0-1 0 0,0 0 0 0 0,0 1 1 0 0,-1-1-1 0 0,1 0 0 0 0,0 0 1 0 0,-1-1-1 0 0,1 1 0 0 0,-1 0 1 0 0,1 0-1 0 0,-1 0 0 0 0,1 0 0 0 0,-1 0 1 0 0,0 0-1 0 0,0-1 0 0 0,1 1 1 0 0,-1 0-1 0 0,0 0 0 0 0,-1 0 1 0 0,-1 1-8 0 0,0-1-1 0 0,-1 1 1 0 0,1-1 0 0 0,-1 0 0 0 0,1 1 0 0 0,-1-2-1 0 0,0 1 1 0 0,1 0 0 0 0,-6-1 0 0 0,0 1-369 0 0,-1-1-1 0 0,1 0 1 0 0,-1 0-1 0 0,1-1 1 0 0,-1-1 0 0 0,-16-4-1 0 0,21 4-339 0 0,1 0 0 0 0,-1 0 0 0 0,1-1 0 0 0,0 1-1 0 0,0-1 1 0 0,0 0 0 0 0,-4-4 0 0 0,1 2-2255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32.17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1 768 0 0,'0'0'7496'0'0,"21"4"-5084"0"0,-11 136-2386 0 0,-4-40-509 0 0,-6-99 113 0 0,0-14-9335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32.58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0 60 2056 0 0,'0'0'3659'0'0,"8"-7"-3115"0"0,-2 1-421 0 0,1 1-1 0 0,-1 0 0 0 0,1 0 0 0 0,0 1 1 0 0,0 0-1 0 0,0 0 0 0 0,1 1 0 0 0,0-1 1 0 0,-1 2-1 0 0,1-1 0 0 0,0 1 0 0 0,0 0 1 0 0,0 1-1 0 0,1 0 0 0 0,11 0 0 0 0,-16 0-95 0 0,0 1 0 0 0,0 0 0 0 0,0 1 0 0 0,0-1 0 0 0,0 1 0 0 0,0-1 0 0 0,0 1 0 0 0,0 1 0 0 0,-1-1 0 0 0,1 0 0 0 0,0 1 0 0 0,-1 0 0 0 0,1 0 0 0 0,5 4 0 0 0,-7-4-27 0 0,1 1-1 0 0,-1 0 0 0 0,0-1 1 0 0,0 1-1 0 0,-1 0 0 0 0,1 0 0 0 0,-1 1 1 0 0,0-1-1 0 0,1 0 0 0 0,-1 0 0 0 0,0 1 1 0 0,-1-1-1 0 0,1 0 0 0 0,-1 1 1 0 0,1-1-1 0 0,-1 0 0 0 0,-1 6 0 0 0,1-5-6 0 0,0-1 0 0 0,-1 0 0 0 0,0 0 0 0 0,0 0 0 0 0,0 0 0 0 0,0 0 0 0 0,0 0 0 0 0,0 0 0 0 0,-1 0 0 0 0,1-1 0 0 0,-1 1 0 0 0,0 0 0 0 0,0-1 0 0 0,0 1-1 0 0,0-1 1 0 0,0 0 0 0 0,-1 0 0 0 0,1 0 0 0 0,-1 0 0 0 0,1 0 0 0 0,-1 0 0 0 0,0-1 0 0 0,0 1 0 0 0,0-1 0 0 0,0 0 0 0 0,0 0 0 0 0,0 0 0 0 0,0 0 0 0 0,-3 0 0 0 0,-2 1-185 0 0,0 0 0 0 0,0-1 1 0 0,0 0-1 0 0,0-1 1 0 0,0 1-1 0 0,-9-2 1 0 0,-20-7-3454 0 0,26 3 635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37.83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38 18 560 0 0,'0'0'4300'0'0,"6"-17"-2600"0"0,-5 17-1574 0 0,0 0 0 0 0,0 0-1 0 0,0 0 1 0 0,-1 1 0 0 0,1-1 0 0 0,0 0 0 0 0,0 0-1 0 0,0 1 1 0 0,-1-1 0 0 0,1 0 0 0 0,0 1 0 0 0,0-1-1 0 0,-1 1 1 0 0,1-1 0 0 0,-1 1 0 0 0,1 0-1 0 0,0-1 1 0 0,-1 1 0 0 0,1 0 0 0 0,-1-1 0 0 0,1 1-1 0 0,-1 0 1 0 0,1-1 0 0 0,-1 2 0 0 0,8 29 803 0 0,-7 45-1481 0 0,-1-55 877 0 0,-1-8-329 0 0,0 0 0 0 0,-1 0 0 0 0,-5 16 0 0 0,-3 37 66 0 0,-6 74-106 0 0,5-51 40 0 0,0-16 66 0 0,1-19 110 0 0,10-53-119 0 0,0-11-2106 0 0,0 3-3303 0 0,0 28 2073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40.53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272 0 820 0 0,'0'0'5307'0'0,"0"55"-2722"0"0,-2-19-2582 0 0,-2-1-1 0 0,-1 1 1 0 0,-12 37-1 0 0,4-16-15 0 0,5-15-22 0 0,2-1-1 0 0,-2 76 0 0 0,-8 26-186 0 0,15-138 218 0 0,1 1-1 0 0,-1-1 1 0 0,0 1-1 0 0,-1-1 1 0 0,1 0-1 0 0,-1 0 1 0 0,-4 8-1 0 0,4-8 2 0 0,0 0 0 0 0,0-1 0 0 0,0 1 0 0 0,1 0 0 0 0,0 0 1 0 0,0 0-1 0 0,-1 8 0 0 0,-3 30 59 0 0,-6 16-136 0 0,1 9 240 0 0,4-17 27 0 0,-10-9 1075 0 0,11 21-925 0 0,5-63-343 0 0,-5 35 250 0 0,-1-7-350 0 0,-4 12 117 0 0,-1 22 107 0 0,6-7-331 0 0,-6-17 330 0 0,11-24-99 0 0,1-8-31 0 0,-1 1-1 0 0,0-1 0 0 0,0 0 1 0 0,0 1-1 0 0,-1-1 0 0 0,0 0 1 0 0,0 1-1 0 0,-1-1 0 0 0,0 0 0 0 0,0 0 1 0 0,-5 9-1 0 0,6-12 20 0 0,0 1 0 0 0,0-1 0 0 0,0 0 0 0 0,0 1 0 0 0,1 0 0 0 0,-1-1-1 0 0,1 1 1 0 0,0 6 0 0 0,-16 87 47 0 0,6-17-172 0 0,-1-33 314 0 0,6 0-7 0 0,3-48 686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42.32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37 23 1580 0 0,'0'0'6234'0'0,"6"25"-4792"0"0,-5-23-1552 0 0,8 18 417 0 0,-8-20-296 0 0,-1 1-1 0 0,0-1 1 0 0,1 1 0 0 0,-1-1-1 0 0,0 0 1 0 0,1 1-1 0 0,-1-1 1 0 0,1 0-1 0 0,-1 1 1 0 0,0-1 0 0 0,1 0-1 0 0,-1 1 1 0 0,1-1-1 0 0,-1 0 1 0 0,1 0-1 0 0,-1 1 1 0 0,1-1 0 0 0,-1 0-1 0 0,1 0 1 0 0,0 0-1 0 0,-1 0 1 0 0,1 0-1 0 0,-1 0 1 0 0,1 0 0 0 0,-1 0-1 0 0,1 0 1 0 0,-1 0-1 0 0,1 0 1 0 0,-1 0-1 0 0,1 0 1 0 0,0 0 0 0 0,-1 0-1 0 0,1-1 1 0 0,-1 1-1 0 0,1 0 1 0 0,-1 0-1 0 0,1-1 1 0 0,-1 1 0 0 0,0 0-1 0 0,2-1 1 0 0,-1-1-70 0 0,1 0 0 0 0,-1 0 0 0 0,0 0 0 0 0,0-1 1 0 0,1 1-1 0 0,-1 0 0 0 0,0-1 0 0 0,-1 1 0 0 0,1 0 0 0 0,0-1 1 0 0,-1 1-1 0 0,1-1 0 0 0,-1-3 0 0 0,0 4 48 0 0,1 1 0 0 0,-1-1-1 0 0,0 1 1 0 0,0 0 0 0 0,0-1 0 0 0,0 1-1 0 0,0-1 1 0 0,0 1 0 0 0,-1 0 0 0 0,1-1-1 0 0,0 1 1 0 0,-1-1 0 0 0,1 1 0 0 0,-1 0-1 0 0,1 0 1 0 0,-1-1 0 0 0,0 1 0 0 0,1 0-1 0 0,-1 0 1 0 0,0 0 0 0 0,0-1 0 0 0,0 1-1 0 0,0 0 1 0 0,0 0 0 0 0,-2-1 0 0 0,3 2 30 0 0,-1 0 1 0 0,0-1 0 0 0,1 1 0 0 0,-1 0 0 0 0,1 0 0 0 0,-1 0-1 0 0,0 0 1 0 0,0 0 0 0 0,1-1 0 0 0,-1 1 0 0 0,0 0 0 0 0,1 1-1 0 0,-1-1 1 0 0,0 0 0 0 0,1 0 0 0 0,-1 0 0 0 0,0 0 0 0 0,1 0-1 0 0,-1 1 1 0 0,0-1 0 0 0,1 0 0 0 0,-1 1 0 0 0,1-1 0 0 0,-1 0-1 0 0,0 1 1 0 0,1-1 0 0 0,-1 1 0 0 0,1-1 0 0 0,-1 1-1 0 0,1-1 1 0 0,0 1 0 0 0,-1-1 0 0 0,1 1 0 0 0,-1-1 0 0 0,1 1-1 0 0,0 0 1 0 0,-1-1 0 0 0,1 1 0 0 0,0 0 0 0 0,0 0 0 0 0,-4 25 853 0 0,4-25-751 0 0,0-1-24 0 0,0 1-107 0 0,0-1 1 0 0,1 1-1 0 0,-1-1 1 0 0,0 1-1 0 0,1-1 1 0 0,-1 1-1 0 0,1-1 1 0 0,-1 1-1 0 0,0-1 1 0 0,1 1-1 0 0,-1-1 1 0 0,1 0-1 0 0,-1 1 1 0 0,1-1-1 0 0,0 0 1 0 0,-1 1-1 0 0,1-1 1 0 0,-1 0 0 0 0,1 0-1 0 0,-1 0 1 0 0,1 1-1 0 0,0-1 1 0 0,-1 0-1 0 0,1 0 1 0 0,-1 0-1 0 0,1 0 1 0 0,0 0-1 0 0,-1 0 1 0 0,1 0-1 0 0,0 0 1 0 0,-1-1-1 0 0,1 1 1 0 0,-1 0-1 0 0,1 0 1 0 0,0 0-1 0 0,-1-1 1 0 0,1 1-1 0 0,-1 0 1 0 0,1-1-1 0 0,-1 1 1 0 0,1 0-1 0 0,-1-1 1 0 0,1 1-1 0 0,-1-1 1 0 0,0 1 0 0 0,1 0-1 0 0,-1-1 1 0 0,1 1-1 0 0,-1-1 1 0 0,0 1-1 0 0,1-1 1 0 0,-1 0-1 0 0,0 0 1 0 0,0 0 2 0 0,1 0 0 0 0,-1 0 0 0 0,0 0 1 0 0,0 1-1 0 0,-1-1 0 0 0,1 0 0 0 0,0 0 1 0 0,0 0-1 0 0,0 0 0 0 0,-1 0 0 0 0,1 1 1 0 0,0-1-1 0 0,-1 0 0 0 0,1 0 0 0 0,0 0 1 0 0,-1 1-1 0 0,1-1 0 0 0,-1 0 0 0 0,0 1 1 0 0,1-1-1 0 0,-1 0 0 0 0,0 1 0 0 0,1-1 0 0 0,-1 1 1 0 0,0-1-1 0 0,1 1 0 0 0,-1-1 0 0 0,0 1 1 0 0,0 0-1 0 0,0-1 0 0 0,1 1 0 0 0,-1 0 1 0 0,0-1-1 0 0,0 1 0 0 0,0 0 0 0 0,0 0 1 0 0,0 0-1 0 0,1 0 0 0 0,-1 0 0 0 0,0 0 1 0 0,0 0-1 0 0,0 0 0 0 0,0 0 0 0 0,0 1 1 0 0,0-1-1 0 0,1 0 0 0 0,-1 0 0 0 0,-1 1 1 0 0,0 0 59 0 0,1-1 0 0 0,-1 1 0 0 0,0 0 0 0 0,1 0 0 0 0,-1 0 0 0 0,1 0 0 0 0,-1 0 0 0 0,1 0 0 0 0,-1 0 0 0 0,1 1 0 0 0,0-1 0 0 0,0 0 0 0 0,0 1 0 0 0,-1-1 1 0 0,1 1-1 0 0,0-1 0 0 0,1 1 0 0 0,-1 0 0 0 0,0-1 0 0 0,0 1 0 0 0,1 0 0 0 0,-1-1 0 0 0,1 1 0 0 0,0 0 0 0 0,-1 0 0 0 0,1 2 0 0 0,0 1 66 0 0,1 1 256 0 0,13-5-274 0 0,-13-1-191 0 0,3-42-950 0 0,-4 41 1052 0 0,0 1 0 0 0,0-1 0 0 0,0 0 0 0 0,-1 1 0 0 0,1-1 1 0 0,0 1-1 0 0,-1-1 0 0 0,1 1 0 0 0,0-1 0 0 0,-1 1 0 0 0,1-1 0 0 0,-1 1 0 0 0,1-1 0 0 0,0 1 0 0 0,-1-1 1 0 0,0 1-1 0 0,1-1 0 0 0,-1 1 0 0 0,1 0 0 0 0,-1 0 0 0 0,1-1 0 0 0,-1 1 0 0 0,0 0 0 0 0,1 0 0 0 0,-1-1 1 0 0,1 1-1 0 0,-1 0 0 0 0,0 0 0 0 0,1 0 0 0 0,-1 0 0 0 0,0 0 0 0 0,1 0 0 0 0,-1 0 0 0 0,0 0 0 0 0,1 0 1 0 0,-1 0-1 0 0,1 1 0 0 0,-1-1 0 0 0,0 0 0 0 0,1 0 0 0 0,-1 1 0 0 0,1-1 0 0 0,-1 0 0 0 0,0 1 0 0 0,1-1 1 0 0,-1 0-1 0 0,0 1 0 0 0,0 1 87 0 0,0 0 1 0 0,0-1 0 0 0,-1 1-1 0 0,1 0 1 0 0,1-1 0 0 0,-1 1-1 0 0,0 0 1 0 0,0 0-1 0 0,1 0 1 0 0,-1 0 0 0 0,1 0-1 0 0,0 0 1 0 0,-1 3 0 0 0,2 2 352 0 0,4-2-4713 0 0,-11-34-4837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44.24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115 11 1020 0 0,'0'0'5312'0'0,"-11"-8"-3728"0"0,8 9-1484 0 0,-1 0-1 0 0,0 0 1 0 0,1 0 0 0 0,-1 0 0 0 0,0 1-1 0 0,1 0 1 0 0,0-1 0 0 0,-1 1 0 0 0,1 1-1 0 0,0-1 1 0 0,0 0 0 0 0,0 1 0 0 0,0 0-1 0 0,1-1 1 0 0,-1 1 0 0 0,1 0 0 0 0,-1 0-1 0 0,1 1 1 0 0,0-1 0 0 0,-2 6 0 0 0,-3 3-45 0 0,1 0 1 0 0,1 1-1 0 0,0-1 1 0 0,-7 27 0 0 0,11-34-50 0 0,0 0 1 0 0,0 1 0 0 0,1-1 0 0 0,0 1 0 0 0,0-1-1 0 0,0 0 1 0 0,0 1 0 0 0,1-1 0 0 0,0 1-1 0 0,2 7 1 0 0,-2-10-50 0 0,0-1 0 0 0,0 1 0 0 0,1-1 0 0 0,-1 0 0 0 0,0 0-1 0 0,1 0 1 0 0,0 0 0 0 0,-1 0 0 0 0,1 0 0 0 0,0 0 0 0 0,0-1 0 0 0,0 1-1 0 0,0 0 1 0 0,0-1 0 0 0,0 0 0 0 0,0 1 0 0 0,1-1 0 0 0,-1 0 0 0 0,1 0 0 0 0,-1 0-1 0 0,0-1 1 0 0,1 1 0 0 0,4 0 0 0 0,4 1-39 0 0,0-1 1 0 0,1 0-1 0 0,-1-1 0 0 0,1 0 1 0 0,-1 0-1 0 0,1-2 0 0 0,-1 1 1 0 0,0-1-1 0 0,1-1 1 0 0,10-4-1 0 0,-14 3 76 0 0,0 1 0 0 0,0-1 0 0 0,-1-1-1 0 0,1 1 1 0 0,-1-1 0 0 0,0-1 0 0 0,-1 1 0 0 0,1-1 0 0 0,-1 0 0 0 0,0-1 0 0 0,-1 1-1 0 0,1-1 1 0 0,-1 0 0 0 0,5-10 0 0 0,-7 10-10 0 0,1 0 0 0 0,-1 0 1 0 0,0-1-1 0 0,0 1 0 0 0,-1-1 0 0 0,0 0 0 0 0,1-8 1 0 0,-3 14 9 0 0,0-1 1 0 0,1 1-1 0 0,-1 0 0 0 0,0-1 1 0 0,0 1-1 0 0,-1-1 1 0 0,1 1-1 0 0,0 0 1 0 0,-1 0-1 0 0,0-1 1 0 0,1 1-1 0 0,-1 0 0 0 0,0 0 1 0 0,0-1-1 0 0,0 1 1 0 0,0 0-1 0 0,-1 0 1 0 0,1 0-1 0 0,0 1 0 0 0,-1-1 1 0 0,0 0-1 0 0,1 0 1 0 0,-1 1-1 0 0,0-1 1 0 0,0 1-1 0 0,0-1 1 0 0,-4-1-1 0 0,-1 0-205 0 0,-2-1 0 0 0,1 2 0 0 0,0-1 1 0 0,-1 1-1 0 0,1 0 0 0 0,-1 1 0 0 0,1 0 0 0 0,-1 0 0 0 0,0 1 1 0 0,1 0-1 0 0,-1 1 0 0 0,0 0 0 0 0,1 0 0 0 0,-10 3 0 0 0,7 9-2392 0 0,5-1 897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44.60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0 544 0 0,'0'0'6593'0'0,"7"6"-6171"0"0,48 31 1172 0 0,112 58-1 0 0,-141-80-1641 0 0,-23-14 11 0 0,1 1 0 0 0,-1-1 0 0 0,0 1 0 0 0,0-1 1 0 0,1 0-1 0 0,-1 0 0 0 0,1 0 0 0 0,-1-1 0 0 0,1 1 0 0 0,-1-1 0 0 0,1 0 0 0 0,0 0 0 0 0,3 0 1 0 0,-5-1-307 0 0,1 1 0 0 0,-1-1 0 0 0,0 0 0 0 0,0 0 0 0 0,0 0 0 0 0,0 0 0 0 0,0 0 0 0 0,0 0 0 0 0,0-1 0 0 0,0 1 0 0 0,0-1 1 0 0,0 1-1 0 0,-1-1 0 0 0,1 0 0 0 0,-1 1 0 0 0,1-1 0 0 0,-1 0 0 0 0,0 0 0 0 0,0 0 0 0 0,2-3 0 0 0,2-4-2636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6T08:32:49.39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144 15 16 0 0,'0'0'3811'0'0,"16"14"-1344"0"0,-16-14-2392 0 0,0 0 1 0 0,0 1-1 0 0,0-1 0 0 0,0 0 1 0 0,0 1-1 0 0,0-1 0 0 0,0 0 0 0 0,1 1 1 0 0,-1-1-1 0 0,0 0 0 0 0,0 1 1 0 0,0-1-1 0 0,1 0 0 0 0,-1 1 1 0 0,0-1-1 0 0,0 0 0 0 0,1 1 1 0 0,-1-1-1 0 0,0 0 0 0 0,0 0 1 0 0,1 0-1 0 0,-1 1 0 0 0,0-1 0 0 0,1 0 1 0 0,-1 0-1 0 0,0 0 0 0 0,1 0 1 0 0,-1 0-1 0 0,1 1 0 0 0,-1-1 1 0 0,0 0-1 0 0,1 0 0 0 0,-1 0 1 0 0,0 0-1 0 0,1 0 0 0 0,-1 0 0 0 0,1 0 1 0 0,-1 0-1 0 0,0 0 0 0 0,1-1 1 0 0,-1 1-1 0 0,0 0 0 0 0,1 0 1 0 0,-1 0-1 0 0,0 0 0 0 0,1 0 1 0 0,-1-1-1 0 0,0 1 0 0 0,1 0 0 0 0,-1 0 1 0 0,0-1-1 0 0,1 1 0 0 0,-1 0 1 0 0,0 0-1 0 0,1-1 0 0 0,-1 0-301 0 0,-6-12-867 0 0,-4 8 1188 0 0,6 3-93 0 0,1 0 0 0 0,-1 1 0 0 0,0-1 0 0 0,0 1 0 0 0,0-1-1 0 0,0 1 1 0 0,0 1 0 0 0,0-1 0 0 0,0 0 0 0 0,0 1 0 0 0,0 0-1 0 0,0 0 1 0 0,0 0 0 0 0,0 0 0 0 0,-6 2 0 0 0,8-1-13 0 0,1-1 0 0 0,-1 1 0 0 0,1 0 1 0 0,-1 0-1 0 0,1 0 0 0 0,-1 0 0 0 0,1 0 0 0 0,0 0 1 0 0,-1 0-1 0 0,1 0 0 0 0,0 0 0 0 0,0 1 0 0 0,0-1 1 0 0,0 0-1 0 0,0 1 0 0 0,0-1 0 0 0,0 1 0 0 0,1-1 1 0 0,-1 1-1 0 0,1 0 0 0 0,-1-1 0 0 0,1 1 1 0 0,-1 0-1 0 0,1-1 0 0 0,0 1 0 0 0,0 0 0 0 0,0-1 1 0 0,0 1-1 0 0,0 0 0 0 0,0-1 0 0 0,0 1 0 0 0,0 0 1 0 0,1-1-1 0 0,-1 1 0 0 0,1 0 0 0 0,-1-1 1 0 0,1 1-1 0 0,0-1 0 0 0,-1 1 0 0 0,1-1 0 0 0,0 1 1 0 0,0-1-1 0 0,0 0 0 0 0,0 1 0 0 0,1-1 0 0 0,-1 0 1 0 0,0 0-1 0 0,0 0 0 0 0,1 0 0 0 0,-1 0 1 0 0,0 0-1 0 0,1 0 0 0 0,-1 0 0 0 0,1 0 0 0 0,0-1 1 0 0,-1 1-1 0 0,1-1 0 0 0,-1 1 0 0 0,1-1 0 0 0,2 1 1 0 0,4-1-152 0 0,1-1 112 0 0,-1 1 0 0 0,1 0 0 0 0,-1 1 0 0 0,1 0 0 0 0,-1 1 0 0 0,9 2 0 0 0,-15-3 24 0 0,0 0 1 0 0,0 0 0 0 0,0 0 0 0 0,0 0-1 0 0,0 0 1 0 0,-1 0 0 0 0,1 1 0 0 0,0-1-1 0 0,-1 1 1 0 0,1-1 0 0 0,-1 1 0 0 0,0 0-1 0 0,1-1 1 0 0,-1 1 0 0 0,0 0 0 0 0,0 0 0 0 0,0 0-1 0 0,0 0 1 0 0,-1 0 0 0 0,1 0 0 0 0,0 0-1 0 0,-1 0 1 0 0,0 0 0 0 0,1 0 0 0 0,-1 0-1 0 0,0 1 1 0 0,0-1 0 0 0,0 3 0 0 0,-1-3 19 0 0,0-1 0 0 0,1 1 0 0 0,-1-1 0 0 0,0 1 1 0 0,0-1-1 0 0,0 1 0 0 0,0-1 0 0 0,0 0 0 0 0,0 1 1 0 0,0-1-1 0 0,-1 0 0 0 0,1 0 0 0 0,0 0 0 0 0,-1 0 1 0 0,1 0-1 0 0,-1 0 0 0 0,1 0 0 0 0,-1 0 0 0 0,0-1 1 0 0,1 1-1 0 0,-3 0 0 0 0,-36 12 302 0 0,35-12-273 0 0,0-1 0 0 0,1 1 0 0 0,-1-1 0 0 0,0 0 0 0 0,1 0 0 0 0,-1 0 1 0 0,0-1-1 0 0,1 1 0 0 0,-1-1 0 0 0,0 0 0 0 0,1-1 0 0 0,-1 1 0 0 0,-4-3 0 0 0,1-1-626 0 0,0 0 1 0 0,0 0-1 0 0,0-1 1 0 0,1 0-1 0 0,-12-12 1 0 0,8 6-1589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23:07.66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 0 508 0 0,'0'0'2699'0'0,"-2"3"-2645"0"0,-11 9 29 0 0,14-8-620 0 0,9-6-1760 0 0,-6 2 1788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1.88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238 1 1500 0 0,'0'0'7533'0'0,"4"0"-4198"0"0,-9 2-3267 0 0,-1 0 0 0 0,0-1 0 0 0,0 0 0 0 0,0 0 1 0 0,0 0-1 0 0,0-1 0 0 0,0 1 0 0 0,1-2 0 0 0,-1 1 0 0 0,-9-2 1 0 0,-6 1-98 0 0,-16-1 21 0 0,26 1 8 0 0,1 0 0 0 0,0 0 0 0 0,0 1 0 0 0,0 1 0 0 0,0 0 0 0 0,-1 0 0 0 0,-13 4 0 0 0,23-4 4 0 0,0 0-1 0 0,0 0 0 0 0,0 0 1 0 0,0 0-1 0 0,0 0 1 0 0,0 0-1 0 0,0 0 0 0 0,0 0 1 0 0,0 1-1 0 0,1-1 1 0 0,-1 0-1 0 0,0 0 0 0 0,1 1 1 0 0,-1-1-1 0 0,1 1 1 0 0,0-1-1 0 0,-1 0 0 0 0,1 1 1 0 0,0-1-1 0 0,0 1 1 0 0,0-1-1 0 0,0 0 0 0 0,0 1 1 0 0,0-1-1 0 0,0 1 1 0 0,0-1-1 0 0,1 3 0 0 0,12 45 125 0 0,-10-40-119 0 0,7 35 48 0 0,-2-1 0 0 0,-3 1 1 0 0,-1 1-1 0 0,-2 55 1 0 0,-2-99-35 0 0,0 0 0 0 0,0-1 0 0 0,0 1 0 0 0,0 0 0 0 0,0 0 0 0 0,0-1 0 0 0,1 1 0 0 0,-1 0 0 0 0,0-1 0 0 0,0 1 0 0 0,1 0 0 0 0,-1-1 0 0 0,0 1 0 0 0,1 0 1 0 0,-1-1-1 0 0,1 1 0 0 0,-1-1 0 0 0,1 1 0 0 0,-1-1 0 0 0,1 1 0 0 0,-1-1 0 0 0,1 1 0 0 0,0-1 0 0 0,-1 1 0 0 0,1-1 0 0 0,-1 0 0 0 0,1 1 0 0 0,0-1 0 0 0,0 0 0 0 0,0 1 0 0 0,29-1 467 0 0,28-16-201 0 0,-46 12-579 0 0,0 0-1 0 0,0 1 1 0 0,0 0 0 0 0,0 1 0 0 0,0 1-1 0 0,16-1 1 0 0,-22 2-884 0 0,1 0 0 0 0,0 1 1 0 0,-1 0-1 0 0,1 0 0 0 0,-1 0 0 0 0,1 1 0 0 0,12 5 0 0 0,-11-2-1736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1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4632 0 0,'0'0'6661'0'0,"8"15"-6470"0"0,42 110-455 0 0,-48-121 20 0 0,10 26-1350 0 0,-11-29 1436 0 0,-1 0 1 0 0,1 0-1 0 0,-1-1 1 0 0,1 1-1 0 0,0 0 1 0 0,-1 0-1 0 0,1 0 1 0 0,0-1-1 0 0,0 1 1 0 0,-1-1-1 0 0,1 1 1 0 0,0 0-1 0 0,0-1 1 0 0,0 1-1 0 0,0-1 0 0 0,0 0 1 0 0,0 1-1 0 0,0-1 1 0 0,0 0-1 0 0,-1 1 1 0 0,1-1-1 0 0,0 0 1 0 0,0 0-1 0 0,1 0 1 0 0,-1 0-1 0 0,0 0 1 0 0,1 0-1 0 0,-2 0 45 0 0,1-1-1 0 0,-1 1 0 0 0,1 0 1 0 0,-1-1-1 0 0,1 1 1 0 0,-1 0-1 0 0,0-1 1 0 0,1 1-1 0 0,-1 0 1 0 0,1-1-1 0 0,-1 1 1 0 0,0-1-1 0 0,0 1 0 0 0,1-1 1 0 0,-1 1-1 0 0,0-1 1 0 0,0 1-1 0 0,1-1 1 0 0,-1 1-1 0 0,0-1 1 0 0,0 1-1 0 0,0-1 0 0 0,0 1 1 0 0,0-1-1 0 0,1-2-305 0 0,1-9-1090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2.24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151 14 4068 0 0,'0'0'6840'0'0,"-17"0"-6536"0"0,-101-5 248 0 0,103 1-1676 0 0,23-1-5004 0 0,3 5 3276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2.5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49 0 2592 0 0,'0'0'7816'0'0,"1"15"-7612"0"0,-1-13-200 0 0,2 13 0 0 0,-1-1-1 0 0,-1 1 1 0 0,-1 0-1 0 0,0 0 1 0 0,0-1-1 0 0,-1 1 1 0 0,-1-1-1 0 0,-6 16 1 0 0,3-14 100 0 0,-1 0 1 0 0,2 0 0 0 0,0 0 0 0 0,1 0 0 0 0,1 1 0 0 0,1-1-1 0 0,0 1 1 0 0,1 24 0 0 0,1-39-64 0 0,1 0 0 0 0,0 0 1 0 0,0 1-1 0 0,0-1 0 0 0,1 0 0 0 0,-1 0 0 0 0,0 0 1 0 0,1-1-1 0 0,-1 1 0 0 0,1 0 0 0 0,0 0 0 0 0,-1-1 0 0 0,1 1 1 0 0,0-1-1 0 0,0 1 0 0 0,0-1 0 0 0,0 0 0 0 0,0 0 1 0 0,1 0-1 0 0,-1 0 0 0 0,0 0 0 0 0,0-1 0 0 0,1 1 1 0 0,-1-1-1 0 0,0 1 0 0 0,1-1 0 0 0,-1 0 0 0 0,1 0 0 0 0,3 0 1 0 0,10 1 27 0 0,1-1 1 0 0,30-4-1 0 0,-30 1-664 0 0,0-1 1 0 0,0 0-1 0 0,15-7 0 0 0,12-4-7037 0 0,-32 12 4608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2.98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 1 2704 0 0,'0'0'8102'0'0,"0"11"-7808"0"0,-10 177 111 0 0,10-188-405 0 0,-3 74 372 0 0,3-69-301 0 0,0 0 0 0 0,0-1 0 0 0,1 1 0 0 0,-1 0-1 0 0,1-1 1 0 0,0 1 0 0 0,1-1 0 0 0,-1 1 0 0 0,1-1 0 0 0,0 0 0 0 0,0 0 0 0 0,0 1 0 0 0,5 4 0 0 0,-5-7-2 0 0,1-1 0 0 0,-1 0 0 0 0,1 0 0 0 0,0 1 0 0 0,0-2 0 0 0,0 1 0 0 0,0 0 0 0 0,-1 0 1 0 0,1-1-1 0 0,0 0 0 0 0,0 0 0 0 0,0 1 0 0 0,6-2 0 0 0,41-3-174 0 0,-48 3 90 0 0,9-1-424 0 0,1-1 0 0 0,0-1 1 0 0,-1 0-1 0 0,20-10 1 0 0,20-6-4741 0 0,-38 16 2534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3.34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 1 3200 0 0,'0'0'8748'0'0,"0"14"-8622"0"0,-1 26-132 0 0,-1 0-92 0 0,2 1 0 0 0,7 58 0 0 0,-7-98-18 0 0,0 1-1 0 0,0-1 0 0 0,1 0 0 0 0,-1 0 0 0 0,0 1 0 0 0,1-1 0 0 0,-1 0 0 0 0,1 0 0 0 0,-1 0 1 0 0,1 1-1 0 0,0-1 0 0 0,-1 0 0 0 0,1 0 0 0 0,0 0 0 0 0,0 0 0 0 0,0 0 0 0 0,-1 0 0 0 0,1 0 1 0 0,0-1-1 0 0,0 1 0 0 0,3 1 0 0 0,17 1-4836 0 0,-10-3 2247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3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71 1 4460 0 0,'0'0'5697'0'0,"-11"9"-5448"0"0,-33 28-89 0 0,43-36-146 0 0,0 0-1 0 0,0 0 0 0 0,-1 0 0 0 0,1 1 0 0 0,0-1 1 0 0,0 0-1 0 0,0 0 0 0 0,0 1 0 0 0,0-1 1 0 0,1 1-1 0 0,-1-1 0 0 0,0 1 0 0 0,1-1 1 0 0,-1 1-1 0 0,1-1 0 0 0,-1 1 0 0 0,1-1 0 0 0,-1 1 1 0 0,1 0-1 0 0,0-1 0 0 0,0 1 0 0 0,0 0 1 0 0,0-1-1 0 0,0 1 0 0 0,1-1 0 0 0,-1 1 1 0 0,0 0-1 0 0,1-1 0 0 0,-1 1 0 0 0,1-1 0 0 0,-1 1 1 0 0,1-1-1 0 0,0 1 0 0 0,1 1 0 0 0,3 3-45 0 0,-1-1 0 0 0,1 0-1 0 0,-1 0 1 0 0,1-1 0 0 0,1 0-1 0 0,5 5 1 0 0,-3-4 98 0 0,25 19-48 0 0,32 26 221 0 0,-61-47-216 0 0,0 0 1 0 0,0 1-1 0 0,-1 0 1 0 0,0 0 0 0 0,1 0-1 0 0,-1 0 1 0 0,-1 1-1 0 0,1-1 1 0 0,-1 1-1 0 0,0-1 1 0 0,0 1-1 0 0,2 5 1 0 0,-4-7-51 0 0,0-1-1 0 0,0 0 1 0 0,0 1 0 0 0,0-1 0 0 0,0 1 0 0 0,-1-1-1 0 0,1 0 1 0 0,-1 0 0 0 0,0 1 0 0 0,0-1 0 0 0,1 0-1 0 0,-1 0 1 0 0,-1 0 0 0 0,1 0 0 0 0,0 0 0 0 0,0 0-1 0 0,-1 0 1 0 0,1 0 0 0 0,-1 0 0 0 0,0-1 0 0 0,1 1 0 0 0,-1-1-1 0 0,0 1 1 0 0,0-1 0 0 0,0 0 0 0 0,0 1 0 0 0,0-1-1 0 0,0 0 1 0 0,0 0 0 0 0,0-1 0 0 0,-1 1 0 0 0,1 0-1 0 0,0-1 1 0 0,-4 1 0 0 0,-1 1-174 0 0,1-1-1 0 0,-1 1 1 0 0,0-1 0 0 0,0-1-1 0 0,0 1 1 0 0,1-1-1 0 0,-1-1 1 0 0,0 1 0 0 0,0-1-1 0 0,0 0 1 0 0,-7-3-1 0 0,12 4-11 0 0,1-1 0 0 0,-1 0 0 0 0,1 0 0 0 0,0 0 0 0 0,-1 0 0 0 0,1 0 1 0 0,0 0-1 0 0,-1 0 0 0 0,1 0 0 0 0,0 0 0 0 0,0-1 0 0 0,0 1 0 0 0,0 0 0 0 0,0-1 0 0 0,1 1 0 0 0,-1-1 0 0 0,0 1 0 0 0,1-1 0 0 0,-1-1 0 0 0,-2-9-2063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4.02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63 0 3132 0 0,'0'0'4064'0'0,"-10"10"-3675"0"0,-32 29-130 0 0,41-38-252 0 0,0 0 0 0 0,0 0 0 0 0,0 0 0 0 0,0 1 0 0 0,1-1 0 0 0,-1 0 0 0 0,0 0 1 0 0,1 1-1 0 0,-1-1 0 0 0,1 0 0 0 0,-1 1 0 0 0,1-1 0 0 0,-1 1 0 0 0,1-1 0 0 0,0 0 0 0 0,0 1 0 0 0,0-1 0 0 0,0 1 0 0 0,0-1 0 0 0,0 1 0 0 0,0-1 0 0 0,0 1 1 0 0,1-1-1 0 0,-1 0 0 0 0,0 1 0 0 0,1-1 0 0 0,-1 0 0 0 0,1 1 0 0 0,1 1 0 0 0,27 29 447 0 0,-21-24-257 0 0,26 27 489 0 0,-18-19-259 0 0,0 0-1 0 0,-2 1 0 0 0,22 32 0 0 0,-35-48-433 0 0,0 0 0 0 0,0 1 0 0 0,0-1 0 0 0,-1 0 0 0 0,1 0 0 0 0,0 1 0 0 0,-1-1 0 0 0,1 0 0 0 0,-1 1 0 0 0,0-1 0 0 0,1 1 0 0 0,-1-1 0 0 0,0 1 0 0 0,0-1 0 0 0,0 1 0 0 0,0-1 0 0 0,0 0 0 0 0,0 1 0 0 0,0-1 0 0 0,-1 1 0 0 0,1-1 0 0 0,0 1 0 0 0,-1-1 0 0 0,1 0 0 0 0,-1 1 0 0 0,0 0 0 0 0,-1 0-17 0 0,0 0 0 0 0,1-1-1 0 0,-1 0 1 0 0,0 1-1 0 0,0-1 1 0 0,0 0-1 0 0,0 0 1 0 0,0 0 0 0 0,0 0-1 0 0,0 0 1 0 0,0-1-1 0 0,0 1 1 0 0,0-1-1 0 0,0 1 1 0 0,-3 0 0 0 0,-1-1-215 0 0,1 1-1 0 0,-1-1 1 0 0,1 0 0 0 0,0 0 0 0 0,-1 0 0 0 0,1-1 0 0 0,-1 0 0 0 0,1 0 0 0 0,0 0 0 0 0,0-1 0 0 0,-1 0 0 0 0,1 0-1 0 0,-7-4 1 0 0,11 5-54 0 0,-1 0 0 0 0,1 0-1 0 0,0-1 1 0 0,0 1 0 0 0,0 0-1 0 0,-1-1 1 0 0,1 1-1 0 0,1-1 1 0 0,-1 1 0 0 0,0-1-1 0 0,0 1 1 0 0,0-1 0 0 0,1 0-1 0 0,-1 1 1 0 0,1-1 0 0 0,-1-2-1 0 0,1-3-1806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4.53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211 2 2484 0 0,'0'0'4165'0'0,"-18"0"-3957"0"0,-55-1-18 0 0,68 1-103 0 0,0 0-1 0 0,1 0 0 0 0,-1 0 1 0 0,0 1-1 0 0,1-1 1 0 0,-1 1-1 0 0,1 0 0 0 0,-1 1 1 0 0,1-1-1 0 0,-1 1 1 0 0,1 0-1 0 0,0 0 0 0 0,-1 0 1 0 0,1 0-1 0 0,0 1 1 0 0,1 0-1 0 0,-1 0 0 0 0,0 0 1 0 0,1 0-1 0 0,0 0 1 0 0,-1 1-1 0 0,2-1 0 0 0,-1 1 1 0 0,0 0-1 0 0,1 0 1 0 0,-1 0-1 0 0,1 0 0 0 0,0 1 1 0 0,0-1-1 0 0,1 0 1 0 0,0 1-1 0 0,-1 0 0 0 0,1-1 1 0 0,1 1-1 0 0,-1 5 1 0 0,0 8 93 0 0,1 0 1 0 0,0 0 0 0 0,2 0 0 0 0,0 0-1 0 0,1-1 1 0 0,1 1 0 0 0,7 21 0 0 0,-9-32-169 0 0,0 0 1 0 0,1 0 0 0 0,0 0 0 0 0,0 0-1 0 0,0 0 1 0 0,1-1 0 0 0,0 0 0 0 0,5 7-1 0 0,-6-10-302 0 0,0-1-1 0 0,0 1 1 0 0,0-1-1 0 0,0 0 1 0 0,1 0-1 0 0,-1 0 1 0 0,0-1 0 0 0,1 1-1 0 0,-1-1 1 0 0,1 0-1 0 0,0 0 1 0 0,-1 0-1 0 0,1 0 1 0 0,0-1-1 0 0,-1 0 1 0 0,1 1-1 0 0,6-2 1 0 0,3 1-1536 0 0,0 0-970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4.91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204 26 5665 0 0,'0'0'4656'0'0,"-105"-1"-4564"0"0,91-1-80 0 0,-2-2 44 0 0,2 1-56 0 0,-1 1-92 0 0,3-3-512 0 0,0 3-732 0 0,2-1-768 0 0,4-1-2109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6.34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2340 0 0,'0'0'8334'0'0,"2"9"-7960"0"0,2 29 334 0 0,1 60 1 0 0,-2 2-285 0 0,-2-97-547 0 0,-1 1 0 0 0,1-1 1 0 0,0 1-1 0 0,0-1 1 0 0,0 1-1 0 0,0-1 0 0 0,0 0 1 0 0,4 6-1 0 0,-5-8-321 0 0,1 0-1 0 0,0 0 1 0 0,-1 0-1 0 0,1 0 1 0 0,0 0-1 0 0,0 0 1 0 0,0 0-1 0 0,0-1 1 0 0,0 1-1 0 0,0 0 1 0 0,0-1-1 0 0,0 1 1 0 0,0 0-1 0 0,0-1 1 0 0,1 0-1 0 0,-1 1 1 0 0,2 0-1 0 0,2-1-2671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6.7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 6 4056 0 0,'0'0'7273'0'0,"-2"-5"-6768"0"0,9 6-486 0 0,0 0-1 0 0,0 0 1 0 0,0 1 0 0 0,-1 0 0 0 0,1 0-1 0 0,-1 1 1 0 0,0 0 0 0 0,1 0 0 0 0,-1 1 0 0 0,6 4-1 0 0,57 45-11 0 0,-53-40 66 0 0,-2 1 0 0 0,0 0-1 0 0,18 24 1 0 0,-28-32-48 0 0,0-1 1 0 0,0 1-1 0 0,-1 0 0 0 0,0 0 0 0 0,0 0 1 0 0,0 0-1 0 0,-1 0 0 0 0,0 0 1 0 0,0 1-1 0 0,-1-1 0 0 0,1 1 0 0 0,-1 0 1 0 0,-1-1-1 0 0,1 10 0 0 0,-2-13-53 0 0,0-1 0 0 0,0 0 0 0 0,-1 0 0 0 0,1 0 0 0 0,0 1 1 0 0,-1-2-1 0 0,1 1 0 0 0,-1 0 0 0 0,1 0 0 0 0,-1 0 0 0 0,0-1 0 0 0,0 1 0 0 0,0-1 0 0 0,0 1 0 0 0,0-1 0 0 0,0 0 0 0 0,0 0 0 0 0,-1 0 0 0 0,1 0 0 0 0,0 0 0 0 0,-1 0 0 0 0,1-1 1 0 0,0 1-1 0 0,-3 0 0 0 0,-7 1-73 0 0,0 1 0 0 0,0-2 0 0 0,-19 1 1 0 0,9-1-269 0 0,-34-3-986 0 0,21-8-2460 0 0,31 3-4 0 0,4 3 1741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6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0 800 0 0,'0'0'7133'0'0,"2"7"-6805"0"0,1 19-223 0 0,-1-1-1 0 0,0 1 1 0 0,-2 0-1 0 0,-6 47 0 0 0,-1 31-5634 0 0,8-97 4241 0 0,2 0 73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2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1148 0 0,'0'0'9341'0'0,"7"15"-9212"0"0,61 120 441 0 0,-63-126-534 0 0,-1-1 117 0 0,1 0 0 0 0,0 0 0 0 0,0 0 0 0 0,0-1 0 0 0,1 1 0 0 0,1-2 0 0 0,-1 1 0 0 0,10 7-1 0 0,-15-14-177 0 0,-1 1-1 0 0,1-1 0 0 0,0 0 1 0 0,-1 0-1 0 0,1 0 0 0 0,-1-1 0 0 0,1 1 1 0 0,0 0-1 0 0,-1 0 0 0 0,1 0 0 0 0,-1 0 1 0 0,1-1-1 0 0,0 1 0 0 0,-1 0 1 0 0,1 0-1 0 0,-1-1 0 0 0,1 1 0 0 0,-1 0 1 0 0,1-1-1 0 0,-1 1 0 0 0,1-1 0 0 0,-1 1 1 0 0,0-1-1 0 0,1 1 0 0 0,-1-1 0 0 0,0 1 1 0 0,1-1-1 0 0,-1 1 0 0 0,0-1 1 0 0,1 1-1 0 0,-1-1 0 0 0,0 0 0 0 0,0 1 1 0 0,0-1-1 0 0,0 1 0 0 0,0-1 0 0 0,0 0 1 0 0,1 0-1 0 0,8-32-288 0 0,-8 29 243 0 0,10-50-194 0 0,-8 36-759 0 0,0 0 0 0 0,1 0 0 0 0,2 1 0 0 0,-1 0-1 0 0,2 0 1 0 0,9-19 0 0 0,-5 20-1166 0 0</inkml:trace>
  <inkml:trace contextRef="#ctx0" brushRef="#br0" timeOffset="1">423 0 2736 0 0,'0'0'6939'0'0,"-6"6"-6820"0"0,1-1-89 0 0,0-2 0 0 0,0 1 0 0 0,-1 0 0 0 0,1-1 0 0 0,0 0 0 0 0,-1-1 0 0 0,0 1 0 0 0,0-1 0 0 0,0 0 0 0 0,0 0 0 0 0,-9 1 0 0 0,8-2 72 0 0,-1 1 0 0 0,1-1 0 0 0,0 2 0 0 0,0-1 1 0 0,0 1-1 0 0,0 0 0 0 0,1 0 0 0 0,-1 1 0 0 0,1 0 1 0 0,0 0-1 0 0,0 0 0 0 0,-9 9 0 0 0,13-10-120 0 0,-1 0 0 0 0,1 1 1 0 0,-1-1-1 0 0,1 0 0 0 0,0 1 0 0 0,0 0 0 0 0,0 0 0 0 0,1-1 0 0 0,-1 1 0 0 0,1 0 0 0 0,0 0 1 0 0,0 0-1 0 0,1 1 0 0 0,-1-1 0 0 0,1 0 0 0 0,0 0 0 0 0,0 0 0 0 0,0 0 0 0 0,0 0 0 0 0,1 1 1 0 0,0-1-1 0 0,0 0 0 0 0,0 0 0 0 0,2 5 0 0 0,0-3-412 0 0,1 0 0 0 0,0 0-1 0 0,1 0 1 0 0,-1 0 0 0 0,1-1 0 0 0,0 1 0 0 0,0-1-1 0 0,1 0 1 0 0,0-1 0 0 0,-1 1 0 0 0,2-1 0 0 0,-1-1-1 0 0,0 1 1 0 0,1-1 0 0 0,0 0 0 0 0,-1 0 0 0 0,1-1-1 0 0,0 0 1 0 0,0 0 0 0 0,11 1 0 0 0,4-1-1415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7.14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1452 0 0,'0'0'11260'0'0,"3"16"-11137"0"0,4 21-201 0 0,-2 0 0 0 0,0 41-1 0 0,-5-74-73 0 0,2 37-2314 0 0,9-15-3296 0 0,0-13 1542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7.48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1560 0 0,'0'0'8446'0'0,"0"17"-8227"0"0,0 141-39 0 0,0-125-816 0 0,0 44-3322 0 0,1-70 3601 0 0,0-1 1 0 0,0 0-1 0 0,0 0 0 0 0,1 0 0 0 0,-1 0 0 0 0,2 0 0 0 0,-1 0 0 0 0,1-1 0 0 0,5 10 0 0 0,-2-7-1813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7.9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16 398 712 0 0,'0'0'9331'0'0,"0"-17"-9061"0"0,-15-212 1255 0 0,17 206-1243 0 0,-2 23-269 0 0,0 0-1 0 0,0 0 1 0 0,0-1 0 0 0,1 1 0 0 0,-1 0 0 0 0,0 0 0 0 0,0 0 0 0 0,1 0 0 0 0,-1 0 0 0 0,0 0 0 0 0,0 0 0 0 0,0-1 0 0 0,1 1 0 0 0,-1 0 0 0 0,0 0 0 0 0,0 0-1 0 0,1 0 1 0 0,-1 0 0 0 0,0 0 0 0 0,1 0 0 0 0,-1 0 0 0 0,0 0 0 0 0,0 1 0 0 0,0-1 0 0 0,1 0 0 0 0,-1 0 0 0 0,0 0 0 0 0,0 0 0 0 0,1 0 0 0 0,-1 0 0 0 0,0 0 0 0 0,0 1-1 0 0,0-1 1 0 0,1 0 0 0 0,-1 0 0 0 0,0 0 0 0 0,0 0 0 0 0,0 1 0 0 0,1-1 0 0 0,-1 0 0 0 0,26 36 282 0 0,-21-28-629 0 0,11 19 179 0 0,-8-13 267 0 0,1 1-1 0 0,0-1 1 0 0,1-1 0 0 0,1 0-1 0 0,0 0 1 0 0,0-1 0 0 0,1 0 0 0 0,24 17-1 0 0,-36-29-91 0 0,0 1 0 0 0,1-1 0 0 0,-1 0 0 0 0,1 0 0 0 0,-1 1-1 0 0,1-1 1 0 0,-1 0 0 0 0,1 0 0 0 0,-1 0 0 0 0,1 0 0 0 0,-1 0 0 0 0,1 1-1 0 0,-1-1 1 0 0,1 0 0 0 0,-1 0 0 0 0,1 0 0 0 0,-1-1 0 0 0,1 1 0 0 0,-1 0-1 0 0,1 0 1 0 0,-1 0 0 0 0,1 0 0 0 0,-1 0 0 0 0,1-1 0 0 0,-1 1 0 0 0,1 0-1 0 0,-1 0 1 0 0,0-1 0 0 0,1 1 0 0 0,-1 0 0 0 0,1 0 0 0 0,-1-1 0 0 0,0 1-1 0 0,1-1 1 0 0,8-22 318 0 0,-6-31-211 0 0,-3 51-124 0 0,-3-114-1221 0 0,0 0-4273 0 0,6 102 347 0 0,4 10 2373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8.32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209 11 2920 0 0,'0'0'6731'0'0,"-11"-2"-6412"0"0,-2-1-219 0 0,1 1 0 0 0,-1 0 0 0 0,1 1 0 0 0,-24 1-1 0 0,32 0-88 0 0,-1 1-1 0 0,0-1 0 0 0,1 1 0 0 0,-1 0 1 0 0,1 1-1 0 0,-1-1 0 0 0,1 1 0 0 0,0 0 1 0 0,-1 0-1 0 0,1 0 0 0 0,0 1 0 0 0,0-1 1 0 0,1 1-1 0 0,-1 0 0 0 0,1 0 0 0 0,-1 0 1 0 0,1 0-1 0 0,0 1 0 0 0,-5 6 0 0 0,3 1 30 0 0,1 0-1 0 0,0 0 0 0 0,1 0 0 0 0,0 0 0 0 0,0 0 1 0 0,1 1-1 0 0,1-1 0 0 0,0 1 0 0 0,1-1 1 0 0,0 1-1 0 0,0-1 0 0 0,5 23 0 0 0,-4-30-48 0 0,0 1-1 0 0,0 0 0 0 0,1-1 1 0 0,0 1-1 0 0,-1-1 0 0 0,2 1 0 0 0,-1-1 1 0 0,1 0-1 0 0,-1 0 0 0 0,1 0 0 0 0,0 0 1 0 0,0-1-1 0 0,1 1 0 0 0,-1-1 1 0 0,1 0-1 0 0,0 0 0 0 0,7 5 0 0 0,-4-4-676 0 0,0-1 0 0 0,1 1 0 0 0,-1-1 0 0 0,0-1 0 0 0,1 0 0 0 0,0 0 0 0 0,-1 0 0 0 0,1-1 0 0 0,0 0-1 0 0,10-1 1 0 0,0 0-2220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8.67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139 2 112 0 0,'0'0'7801'0'0,"-103"-2"-7789"0"0,93 6-12 0 0,2-3-88 0 0,0 3-316 0 0,2-3-376 0 0,2 3-260 0 0,4-1-865 0 0,0 1-743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9.03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1 257 1228 0 0,'0'0'3159'0'0,"0"-16"-2291"0"0,0 15-863 0 0,-1-19 435 0 0,1 0 1 0 0,2 0-1 0 0,0 0 1 0 0,1 0-1 0 0,9-34 1 0 0,-9 47-355 0 0,-1 1-1 0 0,1 0 1 0 0,0 1 0 0 0,1-1 0 0 0,0 0 0 0 0,-1 1 0 0 0,2 0 0 0 0,-1 0-1 0 0,1 0 1 0 0,6-5 0 0 0,-9 7-48 0 0,1 1 0 0 0,-1 0 0 0 0,1 1 0 0 0,0-1 0 0 0,0 0 0 0 0,0 1 1 0 0,0 0-1 0 0,0-1 0 0 0,0 1 0 0 0,0 0 0 0 0,1 1 0 0 0,-1-1 0 0 0,0 1 0 0 0,1-1 0 0 0,-1 1 0 0 0,0 0 0 0 0,0 0 0 0 0,1 0 0 0 0,-1 1 0 0 0,0-1 0 0 0,1 1 0 0 0,4 1 0 0 0,-6-1-76 0 0,0 0 0 0 0,-1 0 0 0 0,1 0 0 0 0,0 0 0 0 0,0 0 0 0 0,-1 1 0 0 0,1-1-1 0 0,-1 0 1 0 0,1 1 0 0 0,-1-1 0 0 0,0 1 0 0 0,1-1 0 0 0,-1 1 0 0 0,0 0 0 0 0,0 0 0 0 0,0-1 0 0 0,0 1-1 0 0,-1 0 1 0 0,1 0 0 0 0,0 0 0 0 0,-1 0 0 0 0,1 0 0 0 0,-1 0 0 0 0,0 0 0 0 0,0 0 0 0 0,0 0 0 0 0,0 0 0 0 0,0 0-1 0 0,0 0 1 0 0,0 0 0 0 0,0 0 0 0 0,-1 0 0 0 0,-1 3 0 0 0,1 0-31 0 0,0-1 1 0 0,0 1-1 0 0,-1-1 1 0 0,0 0-1 0 0,0 0 1 0 0,0 0-1 0 0,-1 0 1 0 0,1 0-1 0 0,-1 0 1 0 0,0-1-1 0 0,0 1 1 0 0,0-1 0 0 0,-7 6-1 0 0,3-5-6 0 0,0-1-1 0 0,0 1 1 0 0,0-2 0 0 0,0 1-1 0 0,-9 2 1 0 0,-17 5 310 0 0,33-9-155 0 0,0-1 0 0 0,0 0 0 0 0,0 1 1 0 0,0-1-1 0 0,0 0 0 0 0,0 1 1 0 0,0-1-1 0 0,0 0 0 0 0,0 1 0 0 0,0-1 1 0 0,0 0-1 0 0,0 1 0 0 0,0-1 1 0 0,0 1-1 0 0,0-1 0 0 0,0 0 0 0 0,0 1 1 0 0,0-1-1 0 0,1 0 0 0 0,-1 0 0 0 0,0 1 1 0 0,0-1-1 0 0,0 0 0 0 0,1 1 1 0 0,-1-1-1 0 0,0 0 0 0 0,0 0 0 0 0,1 1 1 0 0,-1-1-1 0 0,0 0 0 0 0,0 0 1 0 0,1 0-1 0 0,-1 1 0 0 0,0-1 0 0 0,1 0 1 0 0,-1 0-1 0 0,1 0 0 0 0,15 13-297 0 0,-13-11 516 0 0,123 105 1907 0 0,-125-105-2320 0 0,1-1-1 0 0,-1 0 1 0 0,1 0-1 0 0,0 0 1 0 0,-1-1-1 0 0,1 1 1 0 0,0 0-1 0 0,0-1 1 0 0,-1 1-1 0 0,1-1 1 0 0,0 1-1 0 0,2-1 1 0 0,15-1-5083 0 0,-10-2 1357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9.5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2880 0 0,'0'0'8854'0'0,"18"4"-8509"0"0,53 14-22 0 0,-67-17-314 0 0,0 0 0 0 0,-1 0 0 0 0,1 0 0 0 0,-1 1 0 0 0,1 0 0 0 0,-1-1 0 0 0,0 1 0 0 0,0 0 0 0 0,0 0 0 0 0,0 1-1 0 0,0-1 1 0 0,0 1 0 0 0,4 5 0 0 0,-6-6-22 0 0,1 0 0 0 0,-1 0 1 0 0,0 1-1 0 0,0-1 0 0 0,0 0 0 0 0,-1 1 0 0 0,1-1 0 0 0,-1 1 1 0 0,1 0-1 0 0,-1-1 0 0 0,0 1 0 0 0,1-1 0 0 0,-2 1 0 0 0,1-1 0 0 0,0 5 1 0 0,-3 4-56 0 0,-1 0 1 0 0,0 0 0 0 0,0 0 0 0 0,-1-1-1 0 0,0 0 1 0 0,-11 17 0 0 0,0 0 192 0 0,10-15-101 0 0,4-10 32 0 0,0 1 0 0 0,0 0 1 0 0,1-1-1 0 0,-1 1 0 0 0,1 0 1 0 0,0 0-1 0 0,-1 0 0 0 0,1 0 1 0 0,1 0-1 0 0,-1 0 0 0 0,0 1 1 0 0,1-1-1 0 0,0 0 0 0 0,-1 0 1 0 0,1 1-1 0 0,0-1 1 0 0,1 4-1 0 0,1-5-3 0 0,0 0 1 0 0,0 0-1 0 0,0 0 0 0 0,0 0 1 0 0,0-1-1 0 0,0 1 0 0 0,0-1 0 0 0,0 0 1 0 0,0 0-1 0 0,1 1 0 0 0,-1-1 1 0 0,1-1-1 0 0,-1 1 0 0 0,1 0 1 0 0,-1-1-1 0 0,1 1 0 0 0,-1-1 1 0 0,4 1-1 0 0,55-1-629 0 0,-43 0 138 0 0,-13 0-25 0 0,1-1 0 0 0,-1 0 0 0 0,0 0 0 0 0,0 0 0 0 0,1 0 0 0 0,6-4 0 0 0,16-7-4448 0 0,-24 10 3654 0 0,7-3-2347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29.87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204 39 4012 0 0,'0'0'5801'0'0,"-113"-2"-5737"0"0,95 0-48 0 0,2 1-4 0 0,2-1 40 0 0,0-3-52 0 0,1 3-256 0 0,5-3-300 0 0,2 1-364 0 0,4-1-420 0 0,2 0-377 0 0,0 0-1243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0.23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0 692 0 0,'0'0'11706'0'0,"1"18"-11431"0"0,12 150 331 0 0,-12-160-763 0 0,8 64 610 0 0,-9-69-746 0 0,1 1 0 0 0,0 0 0 0 0,0 0 0 0 0,1 0 0 0 0,-1-1 0 0 0,1 1 0 0 0,-1-1 1 0 0,1 1-1 0 0,0-1 0 0 0,1 0 0 0 0,-1 1 0 0 0,0-1 0 0 0,1 0 0 0 0,0-1 0 0 0,4 5 0 0 0,1-5-2082 0 0,1 0-470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0.59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50 392 436 0 0,'0'0'7655'0'0,"-5"-15"-7498"0"0,-7-26 293 0 0,2 1 1 0 0,2-1-1 0 0,-6-80 1 0 0,14 112-386 0 0,0 0 0 0 0,1 0 0 0 0,0 0 0 0 0,0-1 0 0 0,1 1 0 0 0,0 0 0 0 0,0 1 0 0 0,4-10 0 0 0,-4 15-12 0 0,-1 0-1 0 0,1 0 1 0 0,0 0-1 0 0,0 1 1 0 0,0-1-1 0 0,1 1 1 0 0,-1-1-1 0 0,0 1 1 0 0,1 0-1 0 0,0 0 0 0 0,-1 0 1 0 0,1 0-1 0 0,0 0 1 0 0,0 1-1 0 0,0-1 1 0 0,0 1-1 0 0,0 0 1 0 0,0 0-1 0 0,1 0 1 0 0,-1 0-1 0 0,0 0 1 0 0,0 1-1 0 0,1 0 1 0 0,-1 0-1 0 0,6 0 1 0 0,-4 0-53 0 0,0 0 1 0 0,0 0-1 0 0,0 1 0 0 0,0 0 1 0 0,0 0-1 0 0,0 0 1 0 0,0 1-1 0 0,0-1 0 0 0,-1 1 1 0 0,1 0-1 0 0,-1 1 1 0 0,1-1-1 0 0,-1 1 0 0 0,0 0 1 0 0,0 0-1 0 0,0 0 0 0 0,0 0 1 0 0,-1 1-1 0 0,1-1 1 0 0,-1 1-1 0 0,0 0 0 0 0,0 0 1 0 0,0 0-1 0 0,-1 1 1 0 0,1-1-1 0 0,1 6 0 0 0,5 9 34 0 0,-1 1 0 0 0,-1 0 0 0 0,0 1 0 0 0,-2 0 0 0 0,0 0 0 0 0,-2 0 0 0 0,0 0 0 0 0,-1 0-1 0 0,-1 1 1 0 0,-1-1 0 0 0,-4 29 0 0 0,3-43 1154 0 0,-2 1-4684 0 0,-1-22-6613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2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49 1536 0 0,'0'0'4613'0'0,"-113"-41"-4497"0"0,101 37-24 0 0,-1 3-88 0 0,3-1 88 0 0,2 2-92 0 0,2 0-76 0 0,2 3-1061 0 0,4 6-1023 0 0,0 1-292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0.91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241 1 468 0 0,'0'0'8905'0'0,"-103"8"-8633"0"0,85-4-104 0 0,0-4-156 0 0,0 2 104 0 0,1-2-108 0 0,1 0-8 0 0,0 0-204 0 0,4 0-872 0 0,0-2-1132 0 0,6-2-1805 0 0,2 3 1565 0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3.15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80 1 832 0 0,'0'0'3534'0'0,"-6"14"-2997"0"0,6-13-541 0 0,-44 133 2381 0 0,36-107-1548 0 0,2 0 0 0 0,0 1 1 0 0,-3 51-1 0 0,9-61-974 0 0,-1-5 403 0 0,1-1 0 0 0,1 0-1 0 0,0 1 1 0 0,0-1 0 0 0,5 15-1 0 0,-4-22-416 0 0,-1-1-1 0 0,1 0 1 0 0,0 0-1 0 0,0 0 1 0 0,1 0-1 0 0,-1 0 1 0 0,5 4-1 0 0,-3-4-756 0 0,1 1-1 0 0,-1-1 1 0 0,2 0-1 0 0,-1 0 1 0 0,11 6-1 0 0,-2-3-2641 0 0,-6-2 1897 0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3.84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 81 4824 0 0,'0'0'4358'0'0,"-4"11"-4244"0"0,-1 0-87 0 0,3-7-18 0 0,0 0 0 0 0,0 0 0 0 0,0 0-1 0 0,1 0 1 0 0,0 1 0 0 0,0-1 0 0 0,0 0 0 0 0,0 1 0 0 0,1-1 0 0 0,-1 6 0 0 0,2-8-19 0 0,0 1 0 0 0,0-1-1 0 0,-1 1 1 0 0,1-1 0 0 0,1 0 0 0 0,-1 0 0 0 0,0 1 0 0 0,0-1 0 0 0,1 0-1 0 0,0 0 1 0 0,-1 0 0 0 0,1 0 0 0 0,0-1 0 0 0,0 1 0 0 0,0 0 0 0 0,0-1-1 0 0,0 1 1 0 0,0-1 0 0 0,0 0 0 0 0,0 0 0 0 0,1 1 0 0 0,-1-2 0 0 0,1 1 0 0 0,-1 0-1 0 0,0 0 1 0 0,1-1 0 0 0,-1 1 0 0 0,1-1 0 0 0,0 0 0 0 0,-1 0 0 0 0,1 0-1 0 0,-1 0 1 0 0,1 0 0 0 0,-1-1 0 0 0,1 1 0 0 0,-1-1 0 0 0,1 1 0 0 0,-1-1-1 0 0,0 0 1 0 0,1 0 0 0 0,-1 0 0 0 0,0 0 0 0 0,1-1 0 0 0,-1 1 0 0 0,0-1-1 0 0,0 1 1 0 0,2-3 0 0 0,24-54-703 0 0,-26 54 665 0 0,-1 0-1 0 0,0 0 0 0 0,0 0 1 0 0,0-1-1 0 0,0 1 1 0 0,-1 0-1 0 0,0-1 0 0 0,0 1 1 0 0,0 0-1 0 0,0-1 1 0 0,-1 1-1 0 0,-1-8 0 0 0,0 9 43 0 0,0 1-1 0 0,0-1 0 0 0,0 1 0 0 0,0-1 1 0 0,0 1-1 0 0,0 0 0 0 0,-1-1 0 0 0,1 1 1 0 0,-1 0-1 0 0,1 1 0 0 0,-1-1 0 0 0,0 0 1 0 0,-5-1-1 0 0,-45-19-224 0 0,41 18-46 0 0,87 3 3126 0 0,-7-2-4216 0 0,-9 3-3592 0 0,-43 1 2217 0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4.72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25 24 496 0 0,'0'0'8694'0'0,"-4"4"-8638"0"0,2-1 27 0 0,0-1 1 0 0,0 1 0 0 0,0-1 0 0 0,0 1 0 0 0,0 0 0 0 0,1-1 0 0 0,0 1 0 0 0,-1 0 0 0 0,1 0 0 0 0,0 0 0 0 0,0 0 0 0 0,1 0 0 0 0,-2 5 0 0 0,2-6 0 0 0,0 0 0 0 0,0 0-1 0 0,0 0 1 0 0,0 0 0 0 0,0 0-1 0 0,1-1 1 0 0,-1 1 0 0 0,1 0-1 0 0,-1 0 1 0 0,1 0 0 0 0,0-1-1 0 0,-1 1 1 0 0,1 0 0 0 0,0-1-1 0 0,0 1 1 0 0,0 0 0 0 0,0-1-1 0 0,1 1 1 0 0,-1-1 0 0 0,0 0-1 0 0,0 1 1 0 0,1-1 0 0 0,-1 0-1 0 0,1 0 1 0 0,0 0 0 0 0,-1 0-1 0 0,1 0 1 0 0,0 0 0 0 0,1 0-1 0 0,1 1-79 0 0,0-1-1 0 0,0 0 1 0 0,1 0-1 0 0,-1-1 1 0 0,0 1-1 0 0,0-1 0 0 0,0 0 1 0 0,1 0-1 0 0,-1 0 1 0 0,0-1-1 0 0,0 1 1 0 0,0-1-1 0 0,1 0 1 0 0,-1 0-1 0 0,0-1 1 0 0,5-2-1 0 0,-7 4-41 0 0,0-1 0 0 0,0 0 0 0 0,0 0-1 0 0,-1-1 1 0 0,1 1 0 0 0,0 0 0 0 0,-1 0 0 0 0,1-1-1 0 0,-1 1 1 0 0,0-1 0 0 0,1 0 0 0 0,-1 1-1 0 0,0-1 1 0 0,0 0 0 0 0,0 1 0 0 0,0-1 0 0 0,0 0-1 0 0,0 0 1 0 0,-1 0 0 0 0,1 0 0 0 0,-1 0 0 0 0,1 0-1 0 0,-1 0 1 0 0,0 0 0 0 0,0 0 0 0 0,0 0 0 0 0,0 0-1 0 0,0 0 1 0 0,0 0 0 0 0,0 0 0 0 0,-1 0-1 0 0,1 0 1 0 0,-1 0 0 0 0,1 0 0 0 0,-1 0 0 0 0,-1-3-1 0 0,0 2-29 0 0,0 0-1 0 0,0 1 1 0 0,0-1 0 0 0,0 0-1 0 0,-1 1 1 0 0,1 0-1 0 0,-1-1 1 0 0,1 1-1 0 0,-1 0 1 0 0,0 0-1 0 0,0 0 1 0 0,0 1 0 0 0,0-1-1 0 0,0 1 1 0 0,0 0-1 0 0,-5-2 1 0 0,0 1-1037 0 0,-1-1 1 0 0,1 1 0 0 0,-1 1-1 0 0,0 0 1 0 0,-10-1-1 0 0,10 2-1761 0 0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5.09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2972 0 0,'0'0'9173'0'0,"5"11"-9130"0"0,4 10 96 0 0,-2-1 0 0 0,-1 1 0 0 0,8 43 1 0 0,-12-51 52 0 0,-2-3-74 0 0,1 1 0 0 0,1-1-1 0 0,0 0 1 0 0,0 0 0 0 0,1 0 0 0 0,0 0-1 0 0,1-1 1 0 0,0 1 0 0 0,0-1 0 0 0,9 13 0 0 0,-13-22-138 0 0,1 1 0 0 0,-1-1 0 0 0,0 0-1 0 0,0 1 1 0 0,1-1 0 0 0,-1 0 0 0 0,0 1 0 0 0,1-1 0 0 0,-1 0 0 0 0,0 0 0 0 0,1 0 0 0 0,-1 1 0 0 0,0-1 0 0 0,1 0 0 0 0,-1 0 0 0 0,1 0 0 0 0,-1 0 0 0 0,0 0 0 0 0,1 1 0 0 0,-1-1 0 0 0,1 0 0 0 0,-1 0 0 0 0,0 0 0 0 0,1 0 0 0 0,-1 0 0 0 0,1 0 0 0 0,-1-1 0 0 0,1 1 0 0 0,-1 0 0 0 0,0 0 0 0 0,1 0-1 0 0,-1 0 1 0 0,1 0 0 0 0,-1-1 0 0 0,0 1 0 0 0,1 0 0 0 0,-1 0 0 0 0,0 0 0 0 0,1-1 0 0 0,-1 0 0 0 0,15-18-694 0 0,1-3 678 0 0,-16 22 70 0 0,0-1 0 0 0,1 1 0 0 0,-1 0 1 0 0,1-1-1 0 0,-1 1 0 0 0,1 0 0 0 0,-1 0 1 0 0,1 0-1 0 0,-1-1 0 0 0,1 1 0 0 0,-1 0 0 0 0,1 0 1 0 0,-1 0-1 0 0,1 0 0 0 0,-1 0 0 0 0,1 0 1 0 0,-1 0-1 0 0,1 0 0 0 0,-1 0 0 0 0,1 0 0 0 0,-1 0 1 0 0,1 1-1 0 0,-1-1 0 0 0,1 0 0 0 0,-1 0 1 0 0,1 0-1 0 0,-1 1 0 0 0,1-1 0 0 0,-1 0 0 0 0,1 1 1 0 0,-1-1-1 0 0,0 0 0 0 0,1 1 0 0 0,-1-1 1 0 0,0 0-1 0 0,1 1 0 0 0,-1-1 0 0 0,0 1 1 0 0,1-1-1 0 0,-1 1 0 0 0,25 35-1188 0 0,12 13-1631 0 0,-5-23-1923 0 0,-17-19 1443 0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5.4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5589 0 0,'0'0'11275'0'0,"34"-1"-25839"0"0,-68 2 12264 0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9.2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159 25 784 0 0,'0'0'10698'0'0,"-11"0"-10182"0"0,7-1-510 0 0,0 0 69 0 0,-1 1 1 0 0,1-1 0 0 0,-1 1 0 0 0,1 0 0 0 0,-1 0 0 0 0,1 1 0 0 0,-1-1-1 0 0,1 1 1 0 0,-1 0 0 0 0,1 0 0 0 0,-1 1 0 0 0,1-1 0 0 0,0 1-1 0 0,0 0 1 0 0,0 0 0 0 0,0 0 0 0 0,0 1 0 0 0,0 0 0 0 0,1-1-1 0 0,-1 1 1 0 0,1 0 0 0 0,-4 5 0 0 0,1 0-58 0 0,0 1-1 0 0,1 0 1 0 0,1 0-1 0 0,-1 1 1 0 0,2 0 0 0 0,-1-1-1 0 0,1 1 1 0 0,0 1 0 0 0,1-1-1 0 0,1 0 1 0 0,-1 0-1 0 0,2 1 1 0 0,0 19 0 0 0,0-23-80 0 0,0 0 0 0 0,1 0 0 0 0,0-1 1 0 0,0 1-1 0 0,0 0 0 0 0,1-1 0 0 0,0 1 1 0 0,1-1-1 0 0,-1 1 0 0 0,1-1 0 0 0,0 0 1 0 0,1 0-1 0 0,-1 0 0 0 0,1-1 0 0 0,1 1 1 0 0,-1-1-1 0 0,1 0 0 0 0,0 0 0 0 0,0-1 1 0 0,0 1-1 0 0,0-1 0 0 0,7 4 0 0 0,-9-7-2 0 0,-1 0-1 0 0,1 0 0 0 0,0 0 0 0 0,0 0 0 0 0,0 0 0 0 0,0-1 0 0 0,0 1 1 0 0,0-1-1 0 0,1 0 0 0 0,-1 0 0 0 0,0 0 0 0 0,0 0 0 0 0,0 0 0 0 0,0-1 1 0 0,0 0-1 0 0,0 1 0 0 0,0-1 0 0 0,0 0 0 0 0,0 0 0 0 0,0-1 0 0 0,-1 1 1 0 0,1-1-1 0 0,0 1 0 0 0,-1-1 0 0 0,1 0 0 0 0,-1 0 0 0 0,0 0 0 0 0,1 0 1 0 0,-1 0-1 0 0,0-1 0 0 0,0 1 0 0 0,2-4 0 0 0,0 0 32 0 0,0-1 0 0 0,0 1-1 0 0,0-1 1 0 0,0 0 0 0 0,-1 0 0 0 0,-1-1 0 0 0,1 1-1 0 0,-1 0 1 0 0,0-1 0 0 0,-1 1 0 0 0,2-16 1302 0 0,-3 61-151 0 0,0-33-1162 0 0,1 0-1 0 0,1-1 0 0 0,-1 1 0 0 0,0 0 0 0 0,1-1 0 0 0,0 1 0 0 0,0-1 0 0 0,0 0 0 0 0,1 0 0 0 0,4 7 0 0 0,-5-9 25 0 0,-1 0-1 0 0,0-1 1 0 0,0 1-1 0 0,1 0 1 0 0,-1 0-1 0 0,1-1 0 0 0,-1 1 1 0 0,1-1-1 0 0,0 0 1 0 0,-1 1-1 0 0,1-1 1 0 0,0 0-1 0 0,0 0 0 0 0,0 0 1 0 0,0 0-1 0 0,0-1 1 0 0,0 1-1 0 0,0 0 1 0 0,0-1-1 0 0,0 1 0 0 0,0-1 1 0 0,1 0-1 0 0,-1 0 1 0 0,0 0-1 0 0,0 0 1 0 0,3 0-1 0 0,-3-2-36 0 0,0 0-1 0 0,0 0 1 0 0,0 0-1 0 0,0 0 1 0 0,0 0 0 0 0,-1 0-1 0 0,1 0 1 0 0,-1-1-1 0 0,1 1 1 0 0,-1 0 0 0 0,0-1-1 0 0,0 1 1 0 0,0-1-1 0 0,0 0 1 0 0,0-4 0 0 0,9-44 1175 0 0,-8 59-1086 0 0,2 1 0 0 0,-1-1-1 0 0,1 0 1 0 0,0 0 0 0 0,1 0 0 0 0,0-1-1 0 0,8 10 1 0 0,-11-14-12 0 0,0 0 1 0 0,0-1-1 0 0,1 1 1 0 0,-1-1-1 0 0,0 0 0 0 0,1 0 1 0 0,-1 0-1 0 0,1 0 1 0 0,0 0-1 0 0,0-1 0 0 0,0 1 1 0 0,0-1-1 0 0,0 0 1 0 0,0 0-1 0 0,0 0 0 0 0,0 0 1 0 0,0 0-1 0 0,0-1 1 0 0,1 1-1 0 0,-1-1 0 0 0,0 0 1 0 0,6 0-1 0 0,-5-1-52 0 0,-1-1 0 0 0,1 1 1 0 0,0 0-1 0 0,-1-1 0 0 0,1 0 0 0 0,-1 0 0 0 0,1 0 0 0 0,-1 0 0 0 0,0 0 0 0 0,0-1 0 0 0,0 1 1 0 0,0-1-1 0 0,0 0 0 0 0,-1 0 0 0 0,1 0 0 0 0,-1 0 0 0 0,0 0 0 0 0,3-5 0 0 0,6-13-6 0 0,0-1 0 0 0,-1 0 0 0 0,13-45 0 0 0,-19 53 16 0 0,-1 0-1 0 0,0-1 1 0 0,-1 1 0 0 0,-1-1-1 0 0,0 1 1 0 0,-1-1-1 0 0,-3-27 1 0 0,3 40 16 0 0,0 1 0 0 0,-1-1-1 0 0,1 0 1 0 0,0 1 0 0 0,-1-1 0 0 0,1 1 0 0 0,-1-1-1 0 0,0 0 1 0 0,0 1 0 0 0,1-1 0 0 0,-1 1 0 0 0,0 0-1 0 0,0-1 1 0 0,0 1 0 0 0,0 0 0 0 0,-1-1 0 0 0,1 1 0 0 0,0 0-1 0 0,0 0 1 0 0,-1 0 0 0 0,1 0 0 0 0,-1 0 0 0 0,1 0-1 0 0,-1 1 1 0 0,1-1 0 0 0,-1 0 0 0 0,1 1 0 0 0,-1-1-1 0 0,0 1 1 0 0,1 0 0 0 0,-1-1 0 0 0,0 1 0 0 0,-2 0-1 0 0,2 0 50 0 0,0 1-1 0 0,0-1 0 0 0,1 1 1 0 0,-1 0-1 0 0,0-1 1 0 0,0 1-1 0 0,1 0 0 0 0,-1 0 1 0 0,0 0-1 0 0,1 0 0 0 0,-1 0 1 0 0,1 0-1 0 0,0 1 1 0 0,-1-1-1 0 0,1 0 0 0 0,0 1 1 0 0,0-1-1 0 0,0 1 0 0 0,0-1 1 0 0,0 1-1 0 0,0 0 0 0 0,0 0 1 0 0,0-1-1 0 0,1 1 1 0 0,-1 0-1 0 0,1 0 0 0 0,-1-1 1 0 0,1 1-1 0 0,0 0 0 0 0,0 3 1 0 0,-1 14 8 0 0,0 0 0 0 0,2-1 0 0 0,0 1 0 0 0,2 0 0 0 0,0 0 0 0 0,7 24 0 0 0,-6-30 162 0 0,0 0 1 0 0,1 0 0 0 0,1 0 0 0 0,0-1-1 0 0,1 0 1 0 0,0 0 0 0 0,0 0 0 0 0,1-1-1 0 0,15 15 1 0 0,-21-24-228 0 0,0-1 1 0 0,0 1-1 0 0,0-1 0 0 0,0 1 0 0 0,0-1 1 0 0,0 0-1 0 0,0 0 0 0 0,0 0 0 0 0,1 0 1 0 0,-1-1-1 0 0,1 1 0 0 0,-1 0 0 0 0,0-1 1 0 0,1 0-1 0 0,-1 1 0 0 0,1-1 0 0 0,-1 0 1 0 0,1 0-1 0 0,-1-1 0 0 0,0 1 0 0 0,1 0 1 0 0,-1-1-1 0 0,1 1 0 0 0,-1-1 0 0 0,0 0 1 0 0,1 0-1 0 0,-1 0 0 0 0,0 0 0 0 0,0 0 0 0 0,0-1 1 0 0,0 1-1 0 0,0-1 0 0 0,0 1 0 0 0,0-1 1 0 0,0 0-1 0 0,-1 1 0 0 0,1-1 0 0 0,-1 0 1 0 0,3-4-1 0 0,11-8-365 0 0,-13 13 338 0 0,-1 0-1 0 0,0 0 1 0 0,1 0 0 0 0,-1 0-1 0 0,0 0 1 0 0,1-1-1 0 0,-1 1 1 0 0,0 0-1 0 0,0-1 1 0 0,0 1 0 0 0,0-1-1 0 0,0 1 1 0 0,-1-1-1 0 0,1 0 1 0 0,0-1 0 0 0,8-25-137 0 0,-7 22 77 0 0,-1-1 0 0 0,1 0 1 0 0,1 1-1 0 0,-1-1 0 0 0,1 1 1 0 0,0 0-1 0 0,1 0 0 0 0,0 0 0 0 0,7-9 1 0 0,-11 14 96 0 0,0 1 0 0 0,1 0 0 0 0,-1-1 0 0 0,0 1 1 0 0,1 0-1 0 0,-1 0 0 0 0,0-1 0 0 0,1 1 0 0 0,-1 0 0 0 0,1 0 1 0 0,-1 0-1 0 0,0-1 0 0 0,1 1 0 0 0,-1 0 0 0 0,1 0 0 0 0,-1 0 1 0 0,0 0-1 0 0,1 0 0 0 0,-1 0 0 0 0,1 0 0 0 0,-1 0 0 0 0,1 0 1 0 0,-1 0-1 0 0,0 0 0 0 0,1 0 0 0 0,-1 0 0 0 0,1 0 0 0 0,-1 0 1 0 0,0 0-1 0 0,1 1 0 0 0,-1-1 0 0 0,1 0 0 0 0,-1 0 0 0 0,1 1 1 0 0,7 15-279 0 0,-2 26-201 0 0,-6-40 470 0 0,0 118 242 0 0,16-157-1178 0 0,-15 34 944 0 0,17-74-58 0 0,-16 71 73 0 0,0-1 0 0 0,0 1 0 0 0,1 0 0 0 0,0 0 1 0 0,0 1-1 0 0,0-1 0 0 0,1 1 0 0 0,0-1 0 0 0,8-8 1 0 0,-11 13 12 0 0,-1 1 1 0 0,1-1 0 0 0,-1 1-1 0 0,1-1 1 0 0,0 0 0 0 0,-1 1-1 0 0,1 0 1 0 0,0-1 0 0 0,-1 1 0 0 0,1-1-1 0 0,0 1 1 0 0,0 0 0 0 0,-1-1-1 0 0,1 1 1 0 0,0 0 0 0 0,0 0-1 0 0,-1 0 1 0 0,1 0 0 0 0,0 0 0 0 0,0 0-1 0 0,0 0 1 0 0,-1 0 0 0 0,1 0-1 0 0,0 0 1 0 0,0 0 0 0 0,-1 0-1 0 0,1 0 1 0 0,0 1 0 0 0,0-1-1 0 0,1 1 1 0 0,-1 0-22 0 0,0 1 0 0 0,1-1 0 0 0,-1 0 0 0 0,0 1 0 0 0,0-1-1 0 0,0 1 1 0 0,0 0 0 0 0,-1-1 0 0 0,1 1 0 0 0,0 0 0 0 0,-1 0 0 0 0,1 3 0 0 0,5 53-118 0 0,-6 36 619 0 0,0-94-461 0 0,2-2-502 0 0,0 0 416 0 0,-1 0 0 0 0,1-1 0 0 0,-1 1 0 0 0,1-1 0 0 0,-1 0 0 0 0,0 1 0 0 0,2-6 0 0 0,1-2 57 0 0,1 0 1 0 0,0 0-1 0 0,0 0 1 0 0,1 1-1 0 0,0 0 1 0 0,1 0-1 0 0,0 1 1 0 0,10-10 377 0 0,-15 21-321 0 0,0-1 0 0 0,0 0 0 0 0,0 1 0 0 0,0-1-1 0 0,0 1 1 0 0,0 0 0 0 0,-1 0 0 0 0,1-1 0 0 0,-1 1 0 0 0,1 3 0 0 0,6 8 48 0 0,4 4-22 0 0,-11-15-109 0 0,0-1 0 0 0,1 1-1 0 0,0-1 1 0 0,-1 0 0 0 0,1 0-1 0 0,0 1 1 0 0,0-1 0 0 0,0 0-1 0 0,5 3 1 0 0,-6-5-6 0 0,0 0 0 0 0,1 0 0 0 0,-1 0 0 0 0,0 0 0 0 0,0 0 0 0 0,0 0 0 0 0,0 0 1 0 0,1 0-1 0 0,-1 0 0 0 0,0-1 0 0 0,0 1 0 0 0,0 0 0 0 0,0-1 0 0 0,0 1 0 0 0,0-1 0 0 0,0 0 0 0 0,0 1 0 0 0,0-1 0 0 0,0 0 1 0 0,0 1-1 0 0,0-1 0 0 0,0 0 0 0 0,0 0 0 0 0,-1 0 0 0 0,1 0 0 0 0,0 0 0 0 0,-1 0 0 0 0,1 0 0 0 0,-1 0 0 0 0,2-2 0 0 0,2-2-32 0 0,1-1 0 0 0,-1 0 0 0 0,0-1 0 0 0,0 1 0 0 0,-1-1-1 0 0,0 0 1 0 0,0 0 0 0 0,-1 0 0 0 0,0 0 0 0 0,0 0 0 0 0,2-13 1289 0 0,-7 25-1104 0 0,1 1 0 0 0,0 0 1 0 0,0 0-1 0 0,0 0 0 0 0,1 0 0 0 0,-1 11 0 0 0,1-10-79 0 0,1 1 1 0 0,1-1-1 0 0,0 1 1 0 0,0-1-1 0 0,0 1 1 0 0,1-1-1 0 0,3 9 1 0 0,-5-15-72 0 0,1 0 0 0 0,0 1-1 0 0,0-1 1 0 0,0 1 0 0 0,0-1 0 0 0,0 0 0 0 0,0 0 0 0 0,0 1 0 0 0,0-1-1 0 0,0 0 1 0 0,1 0 0 0 0,-1 0 0 0 0,0 0 0 0 0,1 0 0 0 0,-1-1-1 0 0,1 1 1 0 0,-1 0 0 0 0,1-1 0 0 0,-1 1 0 0 0,1-1 0 0 0,-1 1 0 0 0,1-1-1 0 0,0 0 1 0 0,-1 0 0 0 0,1 0 0 0 0,0 0 0 0 0,-1 0 0 0 0,1 0 0 0 0,-1 0-1 0 0,1 0 1 0 0,0 0 0 0 0,-1-1 0 0 0,1 1 0 0 0,-1-1 0 0 0,1 1-1 0 0,-1-1 1 0 0,1 0 0 0 0,-1 0 0 0 0,1 0 0 0 0,-1 1 0 0 0,2-3 0 0 0,2 1-46 0 0,0-1 1 0 0,-1 0-1 0 0,1 0 1 0 0,-1-1 0 0 0,0 0-1 0 0,1 1 1 0 0,-2-1-1 0 0,1-1 1 0 0,0 1-1 0 0,-1 0 1 0 0,0-1 0 0 0,0 0-1 0 0,0 0 1 0 0,0 0-1 0 0,-1 0 1 0 0,0 0 0 0 0,0 0-1 0 0,0-1 1 0 0,-1 1-1 0 0,0-1 1 0 0,0 1 0 0 0,0-1-1 0 0,-1 1 1 0 0,0-1-1 0 0,0-9 1 0 0,-1 10 20 0 0,0 1 0 0 0,1-1 0 0 0,-1 1 0 0 0,-1 0 0 0 0,1-1 0 0 0,-1 1 0 0 0,1 0 0 0 0,-1 0 0 0 0,0 0 0 0 0,-1 0 0 0 0,1 0 0 0 0,-1 1 0 0 0,0-1 0 0 0,1 1 0 0 0,-2-1 0 0 0,1 1 0 0 0,0 0 0 0 0,-1 0 0 0 0,1 1 0 0 0,-1-1 0 0 0,0 1 0 0 0,0-1 0 0 0,0 1 0 0 0,0 0 0 0 0,0 1 0 0 0,0-1 0 0 0,-1 1 0 0 0,1 0 0 0 0,0 0 0 0 0,-1 0 0 0 0,1 1 0 0 0,-6-1 0 0 0,8 1 22 0 0,0-1 0 0 0,-1 1 0 0 0,1 0-1 0 0,0 0 1 0 0,-1 0 0 0 0,1 0 0 0 0,0 1 0 0 0,-1-1 0 0 0,1 1 0 0 0,0-1 0 0 0,0 1-1 0 0,-1 0 1 0 0,1 0 0 0 0,0 0 0 0 0,0 0 0 0 0,0 0 0 0 0,0 0 0 0 0,0 0 0 0 0,0 1-1 0 0,0-1 1 0 0,1 1 0 0 0,-1 0 0 0 0,0-1 0 0 0,1 1 0 0 0,0 0 0 0 0,-1 0-1 0 0,1 0 1 0 0,0 0 0 0 0,0 0 0 0 0,0 0 0 0 0,0 0 0 0 0,0 1 0 0 0,0-1 0 0 0,1 0-1 0 0,-1 0 1 0 0,1 1 0 0 0,0-1 0 0 0,-1 0 0 0 0,1 1 0 0 0,0-1 0 0 0,0 0 0 0 0,1 4-1 0 0,0 1 9 0 0,-1-1-1 0 0,2 1 1 0 0,-1-1-1 0 0,1 1 0 0 0,0-1 1 0 0,0 0-1 0 0,1 0 1 0 0,-1 1-1 0 0,1-2 0 0 0,1 1 1 0 0,-1 0-1 0 0,1-1 0 0 0,0 1 1 0 0,6 5-1 0 0,2-1 117 0 0,-1 0-1 0 0,2 0 0 0 0,19 11 1 0 0,-29-19-84 0 0,1 0 1 0 0,0 0-1 0 0,0 0 0 0 0,0-1 1 0 0,0 1-1 0 0,0-1 1 0 0,0 0-1 0 0,1 0 0 0 0,-1 0 1 0 0,0-1-1 0 0,0 1 1 0 0,1-1-1 0 0,-1 0 0 0 0,0-1 1 0 0,1 1-1 0 0,-1-1 1 0 0,7-1-1 0 0,-9 1-35 0 0,1-1 0 0 0,0 1 1 0 0,-1-1-1 0 0,1 0 0 0 0,-1 0 1 0 0,1 0-1 0 0,-1 0 0 0 0,0 0 0 0 0,0-1 1 0 0,0 1-1 0 0,0-1 0 0 0,0 1 0 0 0,2-5 1 0 0,19-45 108 0 0,-6 14 32 0 0,-17 37-87 0 0,1 0 1 0 0,-1 0-1 0 0,1 0 1 0 0,0 0-1 0 0,-1 0 1 0 0,1 0-1 0 0,0 0 1 0 0,0 0-1 0 0,0 0 1 0 0,-1 0-1 0 0,1 1 1 0 0,0-1-1 0 0,0 0 1 0 0,0 1-1 0 0,1-1 1 0 0,-1 0-1 0 0,0 1 1 0 0,0-1-1 0 0,0 1 1 0 0,0 0-1 0 0,0-1 1 0 0,1 1-1 0 0,-1 0 0 0 0,0 0 1 0 0,2 0-1 0 0,-1 0-36 0 0,-1 1 0 0 0,0-1-1 0 0,0 1 1 0 0,0-1-1 0 0,1 1 1 0 0,-1 0-1 0 0,0 0 1 0 0,0 0-1 0 0,0-1 1 0 0,0 1 0 0 0,-1 0-1 0 0,1 0 1 0 0,0 0-1 0 0,0 0 1 0 0,0 1-1 0 0,-1-1 1 0 0,1 0-1 0 0,-1 0 1 0 0,1 0 0 0 0,-1 1-1 0 0,1-1 1 0 0,-1 0-1 0 0,0 0 1 0 0,1 3-1 0 0,1 4-155 0 0,3 14 458 0 0,0-1-1 0 0,-2 1 0 0 0,2 30 1 0 0,-5-52-310 0 0,0 0 0 0 0,0 0 0 0 0,0 0 1 0 0,0 0-1 0 0,0 0 0 0 0,0 0 0 0 0,-1 0 1 0 0,1 1-1 0 0,0-1 0 0 0,0 0 0 0 0,0 0 0 0 0,0 0 1 0 0,0 0-1 0 0,0 0 0 0 0,0 0 0 0 0,0 1 0 0 0,0-1 1 0 0,0 0-1 0 0,0 0 0 0 0,0 0 0 0 0,0 0 1 0 0,0 0-1 0 0,0 0 0 0 0,1 1 0 0 0,-1-1 0 0 0,0 0 1 0 0,0 0-1 0 0,0 0 0 0 0,0 0 0 0 0,0 0 0 0 0,0 0 1 0 0,0 0-1 0 0,0 0 0 0 0,0 1 0 0 0,0-1 1 0 0,0 0-1 0 0,0 0 0 0 0,1 0 0 0 0,-1 0 0 0 0,0 0 1 0 0,0 0-1 0 0,0 0 0 0 0,0 0 0 0 0,0 0 0 0 0,0 0 1 0 0,1 0-1 0 0,-1 0 0 0 0,0 0 0 0 0,0 0 1 0 0,0 0-1 0 0,0 0 0 0 0,0 0 0 0 0,0 0 0 0 0,0 0 1 0 0,1 0-1 0 0,-1 0 0 0 0,0 0 0 0 0,0 0 0 0 0,0 0 1 0 0,0 0-1 0 0,1 0 0 0 0,6-9-7 0 0,6-14 52 0 0,-5 4-94 0 0,-4 8 34 0 0,0 0 0 0 0,0 1-1 0 0,1-1 1 0 0,0 1-1 0 0,1 0 1 0 0,0 0 0 0 0,1 1-1 0 0,0 0 1 0 0,9-10-1 0 0,-15 18 28 0 0,0 1-1 0 0,0-1 0 0 0,0 1 0 0 0,0 0 0 0 0,0-1 0 0 0,0 1 0 0 0,0 0 1 0 0,0 0-1 0 0,0-1 0 0 0,0 1 0 0 0,0 0 0 0 0,0 0 0 0 0,0 0 0 0 0,0 0 1 0 0,0 1-1 0 0,0-1 0 0 0,0 0 0 0 0,0 0 0 0 0,0 0 0 0 0,0 1 0 0 0,0-1 1 0 0,0 1-1 0 0,0-1 0 0 0,-1 0 0 0 0,1 1 0 0 0,0 0 0 0 0,0-1 0 0 0,0 1 1 0 0,0-1-1 0 0,-1 1 0 0 0,1 0 0 0 0,0 0 0 0 0,-1-1 0 0 0,1 1 0 0 0,-1 0 1 0 0,1 0-1 0 0,-1 0 0 0 0,1 0 0 0 0,-1 0 0 0 0,1 0 0 0 0,-1 0 0 0 0,0 0 1 0 0,0 0-1 0 0,1 1 0 0 0,13 50-450 0 0,-13-46 496 0 0,7 69 787 0 0,10-94-1505 0 0,-13 9 698 0 0,-4 7 29 0 0,0-1 0 0 0,0 1 0 0 0,1 0 1 0 0,-1 0-1 0 0,1 0 0 0 0,0 0 0 0 0,0 0 0 0 0,0 0 0 0 0,0 1 0 0 0,1-1 0 0 0,-1 1 0 0 0,1-1 0 0 0,0 1 0 0 0,-1 0 1 0 0,1 0-1 0 0,0 0 0 0 0,4-2 0 0 0,-6 7 380 0 0,-1-3-459 0 0,0 1 0 0 0,0-1 0 0 0,0 0 0 0 0,0 0 0 0 0,0 0-1 0 0,0 0 1 0 0,0 0 0 0 0,0 1 0 0 0,0-1 0 0 0,0 0 0 0 0,0 0 0 0 0,0 0 0 0 0,0 0 0 0 0,0 0 0 0 0,0 1 0 0 0,0-1 0 0 0,0 0 0 0 0,0 0 0 0 0,0 0 0 0 0,0 0 0 0 0,0 0 0 0 0,0 0 0 0 0,0 1 0 0 0,1-1 0 0 0,-1 0 0 0 0,0 0 0 0 0,0 0 0 0 0,0 0 0 0 0,0 0 0 0 0,0 0 0 0 0,0 0 0 0 0,0 0 0 0 0,1 0 0 0 0,-1 0 0 0 0,0 1 0 0 0,0-1-1 0 0,0 0 1 0 0,0 0 0 0 0,0 0 0 0 0,1 0 0 0 0,-1 0 0 0 0,0 0 0 0 0,0 0 0 0 0,0 0 0 0 0,0 0 0 0 0,0 0 0 0 0,1 0 0 0 0,-1 0 0 0 0,0 0 0 0 0,0 0 0 0 0,0 0 0 0 0,0-1 0 0 0,0 1 0 0 0,1 0 0 0 0,-1 0 0 0 0,0 0 0 0 0,0 0 0 0 0,2-2 3 0 0,1 0 0 0 0,-1 0 0 0 0,0 0 0 0 0,0 0 1 0 0,0 0-1 0 0,0 0 0 0 0,0-1 0 0 0,-1 1 0 0 0,1-1 0 0 0,-1 1 0 0 0,0-1 1 0 0,2-3-1 0 0,14-21-42 0 0,7 13 490 0 0,-24 14-430 0 0,1 0 0 0 0,-1 0-1 0 0,1 0 1 0 0,-1 0 0 0 0,1 0 0 0 0,0 0 0 0 0,-1 0 0 0 0,1 0 0 0 0,-1 0 0 0 0,1 0 0 0 0,-1 1 0 0 0,1-1 0 0 0,-1 0-1 0 0,1 0 1 0 0,-1 0 0 0 0,1 1 0 0 0,-1-1 0 0 0,0 0 0 0 0,1 1 0 0 0,-1-1 0 0 0,1 0 0 0 0,-1 1 0 0 0,0-1-1 0 0,1 0 1 0 0,-1 1 0 0 0,1 0 0 0 0,1 3-23 0 0,-1 1 0 0 0,1-1-1 0 0,-1 1 1 0 0,0-1 0 0 0,-1 1 0 0 0,1 0-1 0 0,-1 8 1 0 0,0-10 67 0 0,0 1 0 0 0,0 0 1 0 0,1-1-1 0 0,-1 1 0 0 0,1 0 0 0 0,0-1 1 0 0,-1 1-1 0 0,2 0 0 0 0,-1-1 0 0 0,0 1 0 0 0,1-1 1 0 0,2 5-1 0 0,-1-7-234 0 0,0 0-1 0 0,0-1 1 0 0,0 1 0 0 0,0-1 0 0 0,0 0 0 0 0,0 0-1 0 0,0 0 1 0 0,1 0 0 0 0,-1 0 0 0 0,0-1-1 0 0,0 1 1 0 0,0-1 0 0 0,3-1 0 0 0,13-1-4532 0 0,-12 3 3468 0 0,-1-1-382 0 0,-14 2-255 0 0,-51 4 713 0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39.88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79 108 0 0,'0'0'6513'0'0,"28"-20"-4783"0"0,-20 7-1331 0 0,14-21 48 0 0,-21 33-396 0 0,-1 0 0 0 0,1 0 1 0 0,0 0-1 0 0,0 1 0 0 0,-1-1 0 0 0,1 0 0 0 0,0 0 0 0 0,0 1 0 0 0,0-1 0 0 0,0 1 1 0 0,0-1-1 0 0,0 1 0 0 0,0-1 0 0 0,0 1 0 0 0,0-1 0 0 0,1 1 0 0 0,-1 0 0 0 0,0 0 0 0 0,0 0 1 0 0,0-1-1 0 0,0 1 0 0 0,0 0 0 0 0,0 1 0 0 0,1-1 0 0 0,-1 0 0 0 0,0 0 0 0 0,0 0 1 0 0,1 1-1 0 0,2 3 1 0 0,0 0 0 0 0,0 0-1 0 0,-1 0 1 0 0,1 1 0 0 0,-1 0 0 0 0,0-1 0 0 0,0 1 0 0 0,-1 0 0 0 0,3 8 0 0 0,5 6-49 0 0,-9-16-68 0 0,1 0 0 0 0,0-1 0 0 0,0 1 0 0 0,0-1 1 0 0,0 1-1 0 0,0-1 0 0 0,1 0 0 0 0,-1 0 0 0 0,0 0 1 0 0,1 0-1 0 0,0 0 0 0 0,0 0 0 0 0,5 2 0 0 0,-2-3-961 0 0,0 1-1 0 0,0-1 1 0 0,0 0-1 0 0,0 0 0 0 0,0 0 1 0 0,9-1-1 0 0,-3 0-1509 0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3:40.23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61 824 4544 0 0,'0'0'6860'0'0,"10"-19"-6253"0"0,-5 8-523 0 0,14-26 324 0 0,-2-1 1 0 0,17-52-1 0 0,-24 53-299 0 0,-2 0 0 0 0,-1-1 0 0 0,-1-1 0 0 0,-3 1 0 0 0,-1 0 0 0 0,-5-65 0 0 0,0 83-437 0 0,0 0 0 0 0,-1 1 0 0 0,-1 0 0 0 0,-1 0 1 0 0,-1 0-1 0 0,-10-20 0 0 0,10 26-418 0 0,-1-1 1 0 0,-1 2-1 0 0,0-1 0 0 0,0 1 1 0 0,-1 0-1 0 0,-1 1 0 0 0,0 0 1 0 0,-21-15-1 0 0,4 6-4211 0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4:3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0 792 0 0,'0'0'4289'0'0,"10"19"2179"0"0,-5 422-5859 0 0,-10-5-183 0 0,-9-208-397 0 0,11-115 317 0 0,-25 145-1 0 0,22-191-556 0 0,3 115 0 0 0,1 0 164 0 0,-39 182 389 0 0,35 157 128 0 0,4-76-100 0 0,-15 192-328 0 0,8-18 2 0 0,9-440-36 0 0,4 351-80 0 0,8-305-7 0 0,-1-1 168 0 0,3 60-4 0 0,-32 155-271 0 0,0-283 227 0 0,-5 114-84 0 0,23-260 37 0 0,0 83 41 0 0,-13 111-1 0 0,6-149 619 0 0,1 78 0 0 0,20 14-367 0 0,-14-125-296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0 287 548 0 0,'0'0'7389'0'0,"5"-16"-7059"0"0,2-12-116 0 0,-1-1 0 0 0,-1 1 0 0 0,1-47 0 0 0,-2 48 371 0 0,-3 27-555 0 0,-1 0 0 0 0,0-1 0 0 0,1 1 1 0 0,-1 0-1 0 0,0 0 0 0 0,1 0 0 0 0,-1 0 0 0 0,0 0 0 0 0,1 0 0 0 0,-1 0 0 0 0,0-1 0 0 0,1 1 0 0 0,-1 0 0 0 0,0 0 0 0 0,1 0 1 0 0,-1 0-1 0 0,0 0 0 0 0,1 1 0 0 0,-1-1 0 0 0,0 0 0 0 0,1 0 0 0 0,-1 0 0 0 0,0 0 0 0 0,1 0 0 0 0,-1 0 0 0 0,0 0 1 0 0,0 1-1 0 0,1-1 0 0 0,-1 0 0 0 0,0 0 0 0 0,1 0 0 0 0,-1 1 0 0 0,0-1 0 0 0,0 0 0 0 0,0 0 0 0 0,1 1 0 0 0,-1 0 0 0 0,28 41-119 0 0,-19-24-31 0 0,-4-7 168 0 0,1 0 0 0 0,-1 0 0 0 0,2 0 0 0 0,0-1-1 0 0,0 0 1 0 0,1 0 0 0 0,0-1 0 0 0,0 0 0 0 0,18 14-1 0 0,-25-22-86 0 0,0-1-1 0 0,1 1 1 0 0,-1-1-1 0 0,0 0 1 0 0,0 0-1 0 0,0 1 1 0 0,0-1-1 0 0,0 0 1 0 0,0 0-1 0 0,0 0 1 0 0,0 0-1 0 0,0 0 1 0 0,0 0 0 0 0,1-1-1 0 0,-1 1 1 0 0,0 0-1 0 0,0 0 1 0 0,0-1-1 0 0,0 1 1 0 0,0-1-1 0 0,0 1 1 0 0,0-1-1 0 0,0 1 1 0 0,0-1-1 0 0,-1 0 1 0 0,1 1-1 0 0,0-1 1 0 0,0 0-1 0 0,0 0 1 0 0,-1 0-1 0 0,1 1 1 0 0,0-1-1 0 0,-1 0 1 0 0,1 0-1 0 0,-1 0 1 0 0,1 0-1 0 0,-1 0 1 0 0,1 0-1 0 0,-1 0 1 0 0,0 0-1 0 0,0 0 1 0 0,1-2-1 0 0,14-53-394 0 0,-14 50 402 0 0,26-143-2903 0 0,-25 205 6513 0 0,1-10-3161 0 0,-3-38-370 0 0,4 68 413 0 0,-3-72-495 0 0,-1-1 0 0 0,1 1 1 0 0,0 0-1 0 0,0-1 0 0 0,0 1 0 0 0,0 0 0 0 0,0-1 0 0 0,1 1 1 0 0,0-1-1 0 0,-1 0 0 0 0,1 0 0 0 0,1 1 0 0 0,-1-1 0 0 0,0 0 1 0 0,1-1-1 0 0,4 5 0 0 0,-5-6-324 0 0,1 0 1 0 0,0 0-1 0 0,0 0 0 0 0,0-1 1 0 0,-1 1-1 0 0,1-1 0 0 0,0 0 1 0 0,0 0-1 0 0,0 0 0 0 0,0 0 1 0 0,0 0-1 0 0,0-1 0 0 0,4 0 1 0 0,7-7-2540 0 0</inkml:trace>
  <inkml:trace contextRef="#ctx0" brushRef="#br0" timeOffset="1">434 45 2520 0 0,'0'0'7761'0'0,"-119"-41"-7489"0"0,97 38-100 0 0,0 3-164 0 0,3 0-4 0 0,-1 0-4 0 0,6 0-528 0 0,-2 0-572 0 0,4 5-404 0 0,2 3-785 0 0,4 3-1987 0 0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4:4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0 788 0 0,'0'0'7821'0'0,"0"50"-4486"0"0,0-21-3195 0 0,-2 1-1 0 0,-7 41 0 0 0,7-60-196 0 0,-1 1 0 0 0,0 0 1 0 0,-1 0-1 0 0,0-1 0 0 0,-1 0 0 0 0,0 0 1 0 0,-1 0-1 0 0,-11 16 0 0 0,2-14-1306 0 0,19-30 1306 0 0,17-29 729 0 0,-3 18-717 0 0,-2-1 0 0 0,-1 0 0 0 0,-1-1 0 0 0,13-41 0 0 0,-28 84 347 0 0,1-1 0 0 0,0 1 0 0 0,1 0 1 0 0,0-1-1 0 0,1 1 0 0 0,4 16 0 0 0,-4-18-167 0 0,1 0 0 0 0,0 0 0 0 0,0-1 0 0 0,1 0 0 0 0,0 1 0 0 0,1-1 0 0 0,0 0 0 0 0,1-1 0 0 0,11 15 0 0 0,-16-23-171 0 0,1 1 0 0 0,0-1 0 0 0,-1 0 0 0 0,1 0 0 0 0,0 0-1 0 0,0 0 1 0 0,0 0 0 0 0,0 0 0 0 0,0-1 0 0 0,0 1 0 0 0,0 0 0 0 0,1-1-1 0 0,-1 0 1 0 0,0 1 0 0 0,0-1 0 0 0,0 0 0 0 0,0 0 0 0 0,0-1-1 0 0,1 1 1 0 0,1-1 0 0 0,44-14-4335 0 0,-33 9 1413 0 0,1-1-1981 0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4:4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6 177 892 0 0,'0'0'8774'0'0,"-4"17"-5740"0"0,2-178-3977 0 0,3 160 962 0 0,-1 1-1 0 0,0 0 0 0 0,0-1 1 0 0,1 1-1 0 0,-1 0 1 0 0,0-1-1 0 0,1 1 1 0 0,-1 0-1 0 0,0-1 0 0 0,1 1 1 0 0,-1 0-1 0 0,0 0 1 0 0,1-1-1 0 0,-1 1 1 0 0,1 0-1 0 0,-1 0 1 0 0,0 0-1 0 0,1 0 0 0 0,-1-1 1 0 0,1 1-1 0 0,-1 0 1 0 0,1 0-1 0 0,-1 0 1 0 0,1 0-1 0 0,-1 0 1 0 0,1 0-1 0 0,-1 0 0 0 0,0 0 1 0 0,1 0-1 0 0,-1 0 1 0 0,1 1-1 0 0,-1-1 1 0 0,1 0-1 0 0,-1 0 1 0 0,0 0-1 0 0,1 0 0 0 0,-1 1 1 0 0,1-1-1 0 0,18 9-527 0 0,-14-1 460 0 0,0 1-1 0 0,0-1 1 0 0,-1 1 0 0 0,0 0-1 0 0,0 0 1 0 0,-1 0 0 0 0,0 1-1 0 0,-1-1 1 0 0,0 1 0 0 0,-1-1-1 0 0,0 1 1 0 0,0 13 0 0 0,-1-23-76 0 0,4-32-296 0 0,-1 8 482 0 0,-2 15-48 0 0,0-1 0 0 0,0 0 1 0 0,1 1-1 0 0,0-1 1 0 0,1 1-1 0 0,0 0 1 0 0,0 0-1 0 0,1 0 1 0 0,6-10-1 0 0,-10 18 10 0 0,1 0 0 0 0,-1 1 0 0 0,1-1 1 0 0,-1 0-1 0 0,1 1 0 0 0,-1-1 0 0 0,1 0 0 0 0,0 1 0 0 0,-1-1 0 0 0,1 1 0 0 0,0-1 1 0 0,0 1-1 0 0,-1-1 0 0 0,1 1 0 0 0,0 0 0 0 0,0-1 0 0 0,0 1 0 0 0,-1 0 1 0 0,1 0-1 0 0,0 0 0 0 0,0 0 0 0 0,0-1 0 0 0,0 1 0 0 0,0 0 0 0 0,0 0 0 0 0,-1 1 1 0 0,1-1-1 0 0,0 0 0 0 0,0 0 0 0 0,1 1 0 0 0,0 0-28 0 0,0 0 1 0 0,-1 1-1 0 0,1-1 1 0 0,-1 0-1 0 0,0 1 0 0 0,1 0 1 0 0,-1-1-1 0 0,0 1 0 0 0,0 0 1 0 0,0-1-1 0 0,0 1 0 0 0,1 3 1 0 0,1 5-95 0 0,0 0 0 0 0,0 0 0 0 0,-1 0 1 0 0,1 11-1 0 0,-1-6 63 0 0,-1 0 0 0 0,-1 0 0 0 0,-1 0 0 0 0,0 0 1 0 0,0-1-1 0 0,-2 1 0 0 0,0 0 0 0 0,0-1 0 0 0,-1 1 0 0 0,-1-1 0 0 0,-10 19 1 0 0,14-30 34 0 0,-12 21 172 0 0,1 0 1 0 0,1 1-1 0 0,-15 51 0 0 0,24-71-136 0 0,1 1 0 0 0,-1-1 0 0 0,1 1 1 0 0,1-1-1 0 0,-1 1 0 0 0,1 0 0 0 0,0-1 0 0 0,0 1 0 0 0,1 0 0 0 0,-1-1 0 0 0,1 1 0 0 0,0 0 0 0 0,1-1 0 0 0,0 0 0 0 0,0 1 0 0 0,0-1 0 0 0,0 0 0 0 0,1 0 0 0 0,0 0 0 0 0,0 0 1 0 0,0 0-1 0 0,0-1 0 0 0,1 1 0 0 0,0-1 0 0 0,8 7 0 0 0,-9-9-342 0 0,0-1 1 0 0,0 1-1 0 0,0-1 1 0 0,0 0-1 0 0,0 0 0 0 0,0-1 1 0 0,0 1-1 0 0,0-1 1 0 0,0 1-1 0 0,0-1 1 0 0,0 0-1 0 0,0 0 0 0 0,1 0 1 0 0,-1-1-1 0 0,4 0 1 0 0,9-5-3521 0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4:51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25 240 16 0 0,'0'0'2296'0'0,"-24"19"1013"0"0,1036-22-1759 0 0,-629 1-1146 0 0,-105 12-368 0 0,180-8 236 0 0,-45-19 152 0 0,-45 7-191 0 0,-231 11-222 0 0,168-4 51 0 0,231-5 168 0 0,-332 9-176 0 0,136 3-151 0 0,-99 6 149 0 0,-23 8-1 0 0,-211-17-32 0 0,-1 0-23 0 0,216 17-72 0 0,-197-18 231 0 0,16-1-112 0 0,70 9 1 0 0,-63-3-1 0 0,-1-2 1 0 0,80-5-1 0 0,-30-1 167 0 0,44 3-96 0 0,18 3 788 0 0,-187 22-1139 0 0,-125 57-21 0 0,147-79 269 0 0,1 0 1 0 0,-1 0-1 0 0,1 0 1 0 0,0 1-1 0 0,0-1 0 0 0,0 1 1 0 0,1 1-1 0 0,-5 4 1 0 0,105-74-1903 0 0,-60 34 1994 0 0,-29 24-54 0 0,1 0 0 0 0,0 0 0 0 0,0 1 0 0 0,1 0 0 0 0,18-10-1 0 0,-27 15-23 0 0,0 0 0 0 0,0 1 0 0 0,0-1-1 0 0,0 0 1 0 0,-1 0 0 0 0,1 0-1 0 0,0 1 1 0 0,0-1 0 0 0,-1 0 0 0 0,1 1-1 0 0,0-1 1 0 0,-1 0 0 0 0,1 1 0 0 0,-1-1-1 0 0,1 0 1 0 0,-1 1 0 0 0,1-1-1 0 0,-1 1 1 0 0,1-1 0 0 0,-1 1 0 0 0,0-1-1 0 0,1 1 1 0 0,-1-1 0 0 0,0 1-1 0 0,1 0 1 0 0,-1-1 0 0 0,0 1 0 0 0,0 0-1 0 0,1-1 1 0 0,-3 1 0 0 0,-28-18 194 0 0,-28-11-43 0 0,36 19-142 0 0,1-1 1 0 0,-1-1 0 0 0,2-1-1 0 0,-23-18 1 0 0,38 26-160 0 0,0 0 1 0 0,1 0-1 0 0,0-1 0 0 0,1 1 0 0 0,-1-1 0 0 0,1 0 1 0 0,0 0-1 0 0,0-1 0 0 0,1 1 0 0 0,0-1 1 0 0,0 0-1 0 0,1 0 0 0 0,-1 0 0 0 0,1 0 0 0 0,1 0 1 0 0,0 0-1 0 0,0-1 0 0 0,0-12 0 0 0,2 8-2414 0 0,6 6-1699 0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4:56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1064 0 0,'0'0'2656'0'0,"-18"15"6359"0"0,12-11-8174 0 0,5-3-828 0 0,0 0 1 0 0,0 0 0 0 0,0 0-1 0 0,0 0 1 0 0,1 0-1 0 0,-1-1 1 0 0,0 1-1 0 0,0 1 1 0 0,1-1-1 0 0,-1 0 1 0 0,1 0-1 0 0,-1 0 1 0 0,1 0 0 0 0,-1 0-1 0 0,1 0 1 0 0,0 1-1 0 0,-1-1 1 0 0,1 0-1 0 0,0 0 1 0 0,0 1-1 0 0,0-1 1 0 0,0 0-1 0 0,0 0 1 0 0,0 1 0 0 0,1-1-1 0 0,-1 0 1 0 0,0 0-1 0 0,0 0 1 0 0,1 1-1 0 0,-1-1 1 0 0,1 0-1 0 0,-1 0 1 0 0,1 0-1 0 0,0 0 1 0 0,-1 0 0 0 0,2 1-1 0 0,0 3-24 0 0,0-1-1 0 0,1 0 1 0 0,-1 0 0 0 0,1 0-1 0 0,0-1 1 0 0,0 1-1 0 0,0-1 1 0 0,8 7 0 0 0,-6-7-61 0 0,2-1 1 0 0,-1 1-1 0 0,0-1 1 0 0,0 0-1 0 0,1-1 1 0 0,-1 1 0 0 0,1-1-1 0 0,-1-1 1 0 0,1 1-1 0 0,-1-1 1 0 0,1 0-1 0 0,-1-1 1 0 0,1 0 0 0 0,-1 0-1 0 0,1 0 1 0 0,-1 0-1 0 0,1-1 1 0 0,-1 0-1 0 0,0-1 1 0 0,0 1 0 0 0,7-5-1 0 0,-12 6 51 0 0,-1 1 0 0 0,1-1 1 0 0,0 1-1 0 0,0-1 0 0 0,0 1 0 0 0,-1-1 0 0 0,1 0 1 0 0,0 1-1 0 0,-1-1 0 0 0,1 0 0 0 0,-1 1 0 0 0,1-1 0 0 0,-1 0 1 0 0,1 0-1 0 0,-1 0 0 0 0,1 0 0 0 0,-1 0 0 0 0,0 1 1 0 0,1-1-1 0 0,-1 0 0 0 0,0 0 0 0 0,0 0 0 0 0,0 0 0 0 0,0 0 1 0 0,0 0-1 0 0,0 0 0 0 0,0 0 0 0 0,0 0 0 0 0,0 0 1 0 0,0 0-1 0 0,0 0 0 0 0,-1 0 0 0 0,1 1 0 0 0,0-1 0 0 0,-1 0 1 0 0,1 0-1 0 0,-1 0 0 0 0,1 0 0 0 0,-1 0 0 0 0,0 0 0 0 0,0-1-1 0 0,-1 1 0 0 0,1-1 0 0 0,-1 1-1 0 0,1 0 1 0 0,-1-1 0 0 0,0 1-1 0 0,0 0 1 0 0,1 0 0 0 0,-1 0-1 0 0,0 0 1 0 0,0 1 0 0 0,0-1-1 0 0,0 0 1 0 0,0 1 0 0 0,0-1-1 0 0,0 1 1 0 0,-3 0 0 0 0,1-1 39 0 0,0 1 0 0 0,0 0 0 0 0,0 0 0 0 0,0 1 0 0 0,0-1 0 0 0,0 1 0 0 0,0 0 0 0 0,0 0 0 0 0,1 0 0 0 0,-1 0 0 0 0,0 1 0 0 0,1-1 0 0 0,-1 1 0 0 0,1 0 0 0 0,-1 0 0 0 0,1 1 0 0 0,0-1 0 0 0,0 1 0 0 0,0-1 0 0 0,0 1 0 0 0,0 0 0 0 0,1 0 0 0 0,0 0 0 0 0,-1 1 0 0 0,1-1 0 0 0,0 0 0 0 0,0 1 0 0 0,1-1 0 0 0,-1 1 0 0 0,1 0 0 0 0,0 0 0 0 0,-1-1 0 0 0,2 1 0 0 0,-1 0 0 0 0,0 0 0 0 0,1 0 0 0 0,0 0 0 0 0,0 0 0 0 0,1 7 0 0 0,-1-10-7 0 0,1 1-1 0 0,-1-1 1 0 0,1 1 0 0 0,-1-1 0 0 0,1 1-1 0 0,0-1 1 0 0,0 1 0 0 0,0-1 0 0 0,0 0-1 0 0,0 1 1 0 0,0-1 0 0 0,0 0 0 0 0,0 0-1 0 0,1 0 1 0 0,-1 0 0 0 0,0 0 0 0 0,1 0 0 0 0,-1 0-1 0 0,1 0 1 0 0,-1-1 0 0 0,4 2 0 0 0,40 11-61 0 0,-14-6 271 0 0,-31-6-149 0 0,0 0-68 0 0,0 0-34 0 0,-1 0 0 0 0,0 0-1 0 0,0 0 1 0 0,1 0 0 0 0,-1 0-1 0 0,0 0 1 0 0,0 0-1 0 0,0 0 1 0 0,0-1 0 0 0,0 1-1 0 0,0 0 1 0 0,0-1 0 0 0,0 1-1 0 0,0-1 1 0 0,-1 1-1 0 0,1-1 1 0 0,0 1 0 0 0,0-1-1 0 0,0 0 1 0 0,-1 0-1 0 0,-1 1 1 0 0,-34 6-843 0 0,32-6 817 0 0,-1-1 109 0 0,5 0-9 0 0,-1 0 0 0 0,0 0 0 0 0,0 0-1 0 0,1 0 1 0 0,-1 1 0 0 0,0-1-1 0 0,0 0 1 0 0,1 1 0 0 0,-1-1 0 0 0,0 1-1 0 0,1 0 1 0 0,-1-1 0 0 0,1 1-1 0 0,-1 0 1 0 0,1 0 0 0 0,-1 0-1 0 0,1 0 1 0 0,0 0 0 0 0,-1 0 0 0 0,1 1-1 0 0,0-1 1 0 0,-2 2 0 0 0,50 19-338 0 0,-47-22 299 0 0,1 0-1 0 0,-1 0 1 0 0,0 1-1 0 0,1-1 1 0 0,-1 0-1 0 0,1 1 1 0 0,-1-1-1 0 0,0 0 1 0 0,1 1-1 0 0,-1-1 1 0 0,0 0-1 0 0,1 1 1 0 0,-1-1-1 0 0,0 1 1 0 0,0-1-1 0 0,1 1 1 0 0,-1-1-1 0 0,0 1 1 0 0,0-1-1 0 0,0 1 1 0 0,0-1-1 0 0,0 1 1 0 0,0-1-1 0 0,1 1 1 0 0,-1-1-1 0 0,0 1 1 0 0,-1-1-1 0 0,1 1 1 0 0,0-1-1 0 0,0 1 1 0 0,0-1-1 0 0,0 1 1 0 0,0-1-1 0 0,0 1 1 0 0,-1-1-1 0 0,1 1 1 0 0,0-1-1 0 0,0 0 1 0 0,-1 1-1 0 0,1 0 1 0 0,-18 26 274 0 0,2-1-91 0 0,16-23-172 0 0,0 0 0 0 0,0 0-1 0 0,0 0 1 0 0,0 0-1 0 0,1 0 1 0 0,-1 0-1 0 0,1 0 1 0 0,0-1-1 0 0,0 1 1 0 0,0 0 0 0 0,0 0-1 0 0,0 0 1 0 0,1-1-1 0 0,-1 1 1 0 0,1-1-1 0 0,0 1 1 0 0,2 2-1 0 0,-1-2-56 0 0,-1 0 0 0 0,0 1 0 0 0,0-1 0 0 0,0 1 0 0 0,0 0 0 0 0,0-1 0 0 0,-1 1 0 0 0,1 0 0 0 0,-1 0 0 0 0,0 0 0 0 0,0 0 0 0 0,0 5 0 0 0,-2-8-325 0 0,-1 0 0 0 0,1 1-1 0 0,0-1 1 0 0,0-1 0 0 0,-1 1-1 0 0,1 0 1 0 0,0 0 0 0 0,-1 0 0 0 0,1-1-1 0 0,-1 1 1 0 0,1-1 0 0 0,-1 1-1 0 0,0-1 1 0 0,1 1 0 0 0,-1-1-1 0 0,1 0 1 0 0,-1 0 0 0 0,-2 0-1 0 0,-6 2-2886 0 0,1 1 2125 0 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5:19.0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1315 2712 144 0 0,'0'-6'11208'0'0,"0"-22"-11260"0"0,-4-347-199 0 0,-11 289 123 0 0,14 57 131 0 0,-2 0-1 0 0,-10-42 1 0 0,0-5 98 0 0,-7 0-206 0 0,15 63 141 0 0,1 1 0 0 0,0-1 0 0 0,1 0 0 0 0,1 0 1 0 0,-2-22-1 0 0,1 8-51 0 0,-1 0 0 0 0,-1 0 1 0 0,-1 0-1 0 0,-1 1 0 0 0,-21-48 1 0 0,2 0 121 0 0,19 53-132 0 0,-54-189 339 0 0,53 183-300 0 0,-17-41 1 0 0,-3-6 8 0 0,16 41 28 0 0,-1 0 1 0 0,-25-42-1 0 0,25 51-66 0 0,-86-169 222 0 0,6 49-78 0 0,9 22 234 0 0,39 66-152 0 0,25 31-88 0 0,-26-40 0 0 0,33 44-62 0 0,-1-1 1 0 0,-2 2-1 0 0,0 0 0 0 0,0 1 0 0 0,-22-18 1 0 0,-97-74 110 0 0,118 97-152 0 0,-1 1 1 0 0,0 1 0 0 0,-1 1 0 0 0,-26-11 0 0 0,-32-4-226 0 0,74 23 173 0 0,1 2 28 0 0,0 0 0 0 0,-1-1 0 0 0,1 1 0 0 0,0 0 0 0 0,0 0 0 0 0,-1 0 0 0 0,1 1 0 0 0,0-1 0 0 0,-1 0 0 0 0,1 1 0 0 0,-1 0 0 0 0,1-1 1 0 0,-3 1-1 0 0,-33-12-2 0 0,38 12 4 0 0,0 0-1 0 0,-23-5 477 0 0,11 0-1029 0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11.6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3028 808 0 0,'0'0'3162'0'0,"10"22"3278"0"0,0-23-6416 0 0,-1-1-1 0 0,0 0 0 0 0,1 0 0 0 0,-1-1 0 0 0,0 0 1 0 0,0 0-1 0 0,15-9 0 0 0,28-10 35 0 0,-27 14-112 0 0,-1 0 0 0 0,40-22 0 0 0,73-51-176 0 0,-4-19-54 0 0,-32 10 247 0 0,-27 9 78 0 0,-65 73-42 0 0,0-2-1 0 0,-1 1 0 0 0,10-16 1 0 0,9-11 42 0 0,8-6-50 0 0,-2-2 0 0 0,39-69 0 0 0,-68 106 155 0 0,3-3-134 0 0,-2-1 1 0 0,1 1-1 0 0,-1-1 0 0 0,-1 0 1 0 0,0 0-1 0 0,5-17 0 0 0,-7 19-110 0 0,1 0 0 0 0,0 1 0 0 0,1 0 0 0 0,0-1 0 0 0,0 1 0 0 0,1 1 0 0 0,9-12 0 0 0,-8 10 85 0 0,0-1 1 0 0,0 1-1 0 0,0-1 0 0 0,7-20 1 0 0,21-65-49 0 0,-14 49 68 0 0,-11 30-17 0 0,-2-1 1 0 0,0 0-1 0 0,7-31 1 0 0,-13 42-10 0 0,0-1 37 0 0,0-1 0 0 0,1 1 1 0 0,0 0-1 0 0,0 0 0 0 0,0 0 1 0 0,1 0-1 0 0,0 0 0 0 0,1 1 1 0 0,5-10-1 0 0,-3 6 2 0 0,0-1 0 0 0,-2 0 0 0 0,1 0 0 0 0,-1 0 0 0 0,-1-1 0 0 0,0 1 0 0 0,-1-1 0 0 0,0 0 0 0 0,1-21 0 0 0,-2 20 4 0 0,0 1-1 0 0,1-1 0 0 0,0 1 0 0 0,1-1 1 0 0,0 1-1 0 0,1 0 0 0 0,9-20 1 0 0,-7 23 20 0 0,-1 0 0 0 0,0 0 0 0 0,-1 0 0 0 0,0-1 0 0 0,0 1 0 0 0,-1-1 0 0 0,0 0 0 0 0,1-11 0 0 0,1-27 25 0 0,-4 33-39 0 0,0 0 0 0 0,2 0 0 0 0,-1 0 0 0 0,7-18 0 0 0,9-5 161 0 0,-13 29-109 0 0,-1-1-1 0 0,0 1 1 0 0,0-1 0 0 0,-1 1 0 0 0,0-1 0 0 0,1-12-1 0 0,1-54-112 0 0,-5 53 50 0 0,2 0-1 0 0,6-37 1 0 0,26-4 8 0 0,-30 49-42 0 0,-2 0 1 0 0,0-1-1 0 0,0 0 1 0 0,-1-21 0 0 0,4-41 290 0 0,-3 74-258 0 0,-1 0-1 0 0,1 0 0 0 0,0 0 0 0 0,0 1 0 0 0,0-1 0 0 0,0 1 0 0 0,5-6 0 0 0,13-24-85 0 0,-18 23 77 0 0,0 0 0 0 0,0 0 0 0 0,-1-1 0 0 0,-1 1 0 0 0,-1-16 0 0 0,4-32 160 0 0,15 6-24 0 0,-14 44-176 0 0,0 0 1 0 0,-1 0 0 0 0,0 0 0 0 0,-1 0 0 0 0,0 0-1 0 0,2-13 1 0 0,17-149 59 0 0,-10 121 138 0 0,-5 25-252 0 0,-1 0 0 0 0,-1 0 0 0 0,1-36 263 0 0,-5 39-304 0 0,0 17 262 0 0,1-8-2309 0 0,10 7-4054 0 0,-11 5 6180 0 0,0 0 0 0 0,1 0 1 0 0,-1 0-1 0 0,0 0 0 0 0,0 0 0 0 0,0 0 1 0 0,0 0-1 0 0,0 0 0 0 0,1 0 1 0 0,-1 0-1 0 0,0 0 0 0 0,0 0 1 0 0,0 0-1 0 0,0 0 0 0 0,0 0 1 0 0,0 0-1 0 0,1 0 0 0 0,-1 0 0 0 0,0 1 1 0 0,0-1-1 0 0,0 0 0 0 0,0 0 1 0 0,0 0-1 0 0,0 0 0 0 0,1 0 1 0 0,-1 0-1 0 0,0 0 0 0 0,0 0 1 0 0,0 0-1 0 0,0 1 0 0 0,0-1 0 0 0,0 0 1 0 0,0 0-1 0 0,0 0 0 0 0,0 0 1 0 0,0 0-1 0 0,0 0 0 0 0,0 1 1 0 0,1-1-1 0 0,-1 0 0 0 0,0 0 1 0 0,0 0-1 0 0,0 0 0 0 0,0 0 0 0 0,0 1 1 0 0,0-1-1 0 0,0 0 0 0 0,0 0 1 0 0,-1 0-1 0 0,1 0 0 0 0,0 0 1 0 0,0 1-1 0 0,0-1 0 0 0,0 0 1 0 0,0 0-1 0 0,0 0 0 0 0,0 0 0 0 0,0 0 1 0 0,0 0-1 0 0,0 1 0 0 0,-1-1 1 0 0,-14 27-481 0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18.8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1355 1 268 0 0,'0'0'2184'0'0,"-10"12"7467"0"0,9-11-9606 0 0,0 0 1 0 0,1 0-1 0 0,-1 0 0 0 0,0 0 0 0 0,0 0 0 0 0,0 0 1 0 0,0 0-1 0 0,0 0 0 0 0,0 0 0 0 0,0 0 1 0 0,0 0-1 0 0,0-1 0 0 0,0 1 0 0 0,0 0 0 0 0,-1-1 1 0 0,1 1-1 0 0,0-1 0 0 0,-2 1 0 0 0,-30 11-603 0 0,26-9 622 0 0,-3 1-242 0 0,0-1 0 0 0,-1 0 1 0 0,1 0-1 0 0,-1-1 0 0 0,1-1 0 0 0,-15 1 1 0 0,-11 28-244 0 0,-15 22 508 0 0,-25 36 215 0 0,21-6 112 0 0,1-4 365 0 0,-5 4-120 0 0,24-34-600 0 0,30-43-44 0 0,0 0 1 0 0,0 0-1 0 0,1 0 0 0 0,0 0 1 0 0,0 0-1 0 0,-4 8 0 0 0,-12 16-44 0 0,14-21 43 0 0,-9 12 38 0 0,-35 34 0 0 0,7-6 95 0 0,25-31 6 0 0,2 0 0 0 0,-28 37 0 0 0,9-9 13 0 0,7-3 338 0 0,25-35-462 0 0,-1 0 1 0 0,0 0-1 0 0,-1 0 1 0 0,1-1-1 0 0,-1 1 1 0 0,-9 7-1 0 0,6-4 11 0 0,0 0 0 0 0,1 0 0 0 0,0 1 0 0 0,1 0 0 0 0,0 0 0 0 0,1 0-1 0 0,-4 13 1 0 0,-30 71 138 0 0,-3 6-4 0 0,-5 38-261 0 0,37-113-11 0 0,1 1-1 0 0,-10 43 0 0 0,-16 79-145 0 0,23-94 188 0 0,6-30 242 0 0,0 1 0 0 0,2 0 0 0 0,-1 33-1 0 0,3-48-219 0 0,1 0 0 0 0,-1 0 0 0 0,-1-1 0 0 0,0 0-1 0 0,-6 17 1 0 0,-8 27 98 0 0,-21 73-43 0 0,0 54-309 0 0,-3 7 21 0 0,31-151 120 0 0,6-26 160 0 0,1 1-1 0 0,0 0 1 0 0,1-1 0 0 0,-2 25-1 0 0,-1 2 757 0 0,-1-11-1905 0 0,5-6-4459 0 0,1-39-3807 0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24.9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 1 532 0 0,'0'0'2774'0'0,"-26"7"6129"0"0,14 107-8299 0 0,12-98-534 0 0,1 24 55 0 0,-2 0 0 0 0,-2 0 1 0 0,-10 51-1 0 0,7-58-7 0 0,1 1 0 0 0,2-1 0 0 0,1 44 1 0 0,1-41-187 0 0,0-18 76 0 0,1 0 0 0 0,1 0 0 0 0,5 36 0 0 0,3 53 60 0 0,0-61 5 0 0,-1 1-1 0 0,1 82 0 0 0,-8-105 18 0 0,9 48-1 0 0,-5-48-86 0 0,1 48 0 0 0,-5-49 72 0 0,2-2 1 0 0,0 1 0 0 0,1 0 0 0 0,1 0 0 0 0,9 23-1 0 0,-11-33-85 0 0,0 0 0 0 0,-1 0-1 0 0,1 23 1 0 0,5 25 89 0 0,-5-42-203 0 0,0 1 1 0 0,1 25 0 0 0,-4-29 104 0 0,1-1 1 0 0,1 0 0 0 0,0 0-1 0 0,1 0 1 0 0,9 26 0 0 0,6 11 225 0 0,-18-51-204 0 0,12 52-11 0 0,-6-28-79 0 0,1-1 0 0 0,20 45-1 0 0,0 0-679 0 0,-26-63 751 0 0,14 40 7 0 0,1 0 0 0 0,38 70 0 0 0,-26-48-199 0 0,-23-51 278 0 0,0 0 0 0 0,14 24 0 0 0,41 83 806 0 0,-12-32-453 0 0,-43-83-216 0 0,-2-1-181 0 0,2 0 0 0 0,-1 0 0 0 0,1 0 0 0 0,11 12 0 0 0,-12-15-2 0 0,-1 1-1 0 0,0 0 1 0 0,0-1 0 0 0,0 1 0 0 0,0 0 0 0 0,-1 0 0 0 0,0 0-1 0 0,3 10 1 0 0,8 18 573 0 0,-4-18-516 0 0,-5-7-75 0 0,1 1 1 0 0,1-1 0 0 0,-1 0 0 0 0,1 0 0 0 0,1 0-1 0 0,-1-1 1 0 0,10 8 0 0 0,-4-5-51 0 0,0 0 0 0 0,1-1 0 0 0,0 0 0 0 0,18 8 0 0 0,-12 0 60 0 0,-17-15-6 0 0,-1 0 0 0 0,1 0 1 0 0,0 0-1 0 0,0 0 0 0 0,0 0 1 0 0,0 0-1 0 0,0 0 0 0 0,0-1 1 0 0,0 1-1 0 0,0-1 0 0 0,1 0 1 0 0,-1 0-1 0 0,1 0 0 0 0,3 2 0 0 0,-4-3-4 0 0,0 1-1 0 0,-1-1 1 0 0,1 1-1 0 0,-1-1 1 0 0,1 1-1 0 0,-1 0 1 0 0,1 0-1 0 0,-1 0 1 0 0,0 0-1 0 0,1 0 0 0 0,-1 0 1 0 0,0 0-1 0 0,0 0 1 0 0,2 3-1 0 0,7 4 20 0 0,57 34 130 0 0,-50-37 128 0 0,-14-5-282 0 0,0 1 0 0 0,-1 0 1 0 0,1-1-1 0 0,-1 1 1 0 0,1 0-1 0 0,-1 0 0 0 0,1 1 1 0 0,-1-1-1 0 0,0 1 0 0 0,4 1 1 0 0,6 6 16 0 0,0 0 0 0 0,1-2 0 0 0,0 1-1 0 0,0-2 1 0 0,28 10 0 0 0,-29-9-37 0 0,-10-6 33 0 0,0 0 1 0 0,0 1 0 0 0,0-1-1 0 0,0 0 1 0 0,0 0 0 0 0,0-1-1 0 0,1 1 1 0 0,-1 0-1 0 0,0-1 1 0 0,0 1 0 0 0,1-1-1 0 0,2 1 1 0 0,12 0-1467 0 0,3-3-6591 0 0,-47 6 733 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32.90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147 13 760 0 0,'0'0'8258'0'0,"2"-12"-7570"0"0,-2 12-694 0 0,6 12 4173 0 0,-5 30-3780 0 0,0-22-278 0 0,-1 1 1 0 0,0 0-1 0 0,-2 0 0 0 0,-7 36 0 0 0,-18 89 234 0 0,1-4 29 0 0,15-91 115 0 0,-6 89-1 0 0,17-137-482 0 0,-13 212 981 0 0,-5 52-624 0 0,0-125-203 0 0,10 353 373 0 0,12-53-314 0 0,-12-219-125 0 0,5-216-55 0 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37.0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13 124 1656 0 0,'0'0'10570'0'0,"40"2"-9462"0"0,-22-11-1159 0 0,-7 5 6 0 0,0-2 1 0 0,-1 1 0 0 0,19-15-1 0 0,-27 19 43 0 0,0-1-1 0 0,0 1 1 0 0,0-1-1 0 0,0 0 0 0 0,-1 0 1 0 0,1 0-1 0 0,-1 0 1 0 0,1 0-1 0 0,-1 0 0 0 0,0 0 1 0 0,0 0-1 0 0,0 0 1 0 0,0-1-1 0 0,0 1 0 0 0,0 0 1 0 0,-1-1-1 0 0,1 1 1 0 0,-1-1-1 0 0,1 1 1 0 0,-1 0-1 0 0,0-1 0 0 0,0 1 1 0 0,0-1-1 0 0,-1-4 1 0 0,-1 5-33 0 0,1 1 1 0 0,0-1-1 0 0,0 1 1 0 0,0 0 0 0 0,-1-1-1 0 0,1 1 1 0 0,-1 0 0 0 0,1 0-1 0 0,-1 0 1 0 0,0 0-1 0 0,1 0 1 0 0,-1 0 0 0 0,0 0-1 0 0,1 0 1 0 0,-1 1 0 0 0,0-1-1 0 0,0 1 1 0 0,0-1 0 0 0,0 1-1 0 0,0 0 1 0 0,-3 0-1 0 0,-43-4-1367 0 0,45 5 1398 0 0,0-1 0 0 0,1 1 0 0 0,-1-1 0 0 0,1 1 1 0 0,-1 0-1 0 0,1 0 0 0 0,-1 0 0 0 0,1 0 0 0 0,-1 0 0 0 0,1 1 1 0 0,0-1-1 0 0,0 1 0 0 0,0-1 0 0 0,0 1 0 0 0,0 0 0 0 0,0 0 1 0 0,0 0-1 0 0,1 0 0 0 0,-1 0 0 0 0,1 0 0 0 0,-1 0 1 0 0,1 1-1 0 0,-2 2 0 0 0,1 1 43 0 0,-1 0 0 0 0,1 0-1 0 0,-1 1 1 0 0,2-1 0 0 0,-1 0 0 0 0,1 1 0 0 0,0-1 0 0 0,0 10 0 0 0,1-9 36 0 0,1 1 1 0 0,1 0-1 0 0,0-1 1 0 0,0 1-1 0 0,0-1 1 0 0,1 0 0 0 0,0 0-1 0 0,5 10 1 0 0,-4-10-73 0 0,0 0 0 0 0,-1 1 1 0 0,0-1-1 0 0,0 1 0 0 0,-1 0 0 0 0,0 0 1 0 0,0 0-1 0 0,0 12 0 0 0,0 44 24 0 0,0-40 28 0 0,-1 0 0 0 0,-1 1-1 0 0,-1-1 1 0 0,-1 0 0 0 0,-7 27-1 0 0,-2-38-1085 0 0,11-13 937 0 0,0 0 0 0 0,-1 0 0 0 0,1 0 0 0 0,0 0 0 0 0,-1 0 0 0 0,1 0 0 0 0,0 0 0 0 0,-1 0 0 0 0,1 0 0 0 0,0 0 0 0 0,0 0 0 0 0,-1 0 0 0 0,1 0 0 0 0,0 0 0 0 0,-1-1 0 0 0,1 1 0 0 0,0 0 0 0 0,0 0 0 0 0,-1 0 0 0 0,1 0 0 0 0,0-1 0 0 0,0 1 0 0 0,-1 0 0 0 0,1 0 0 0 0,0-1 0 0 0,0 1 0 0 0,0 0 0 0 0,-1 0 0 0 0,1-1 0 0 0,0 1 0 0 0,0 0 0 0 0,0 0 0 0 0,0-1 0 0 0,0 1 0 0 0,-1 0 0 0 0,1-1 0 0 0,0 1 0 0 0,0 0 0 0 0,0-1 0 0 0,0 1 0 0 0,0 0 0 0 0,0 0 0 0 0,0-1 0 0 0,0 1 0 0 0,0 0 0 0 0,0-1 0 0 0,0 1 0 0 0,1 0 0 0 0,-1-1 0 0 0,0-4-2383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3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118 182 3756 0 0,'0'0'3874'0'0,"5"-14"-3535"0"0,26-131 309 0 0,-31 144-588 0 0,0 0 0 0 0,0 0-1 0 0,0 0 1 0 0,0 0-1 0 0,0 0 1 0 0,0 0-1 0 0,1 0 1 0 0,-1 0 0 0 0,0-1-1 0 0,0 1 1 0 0,1 0-1 0 0,-1 0 1 0 0,1 0-1 0 0,-1 0 1 0 0,1 0 0 0 0,0 1-1 0 0,-1-1 1 0 0,1 0-1 0 0,0 0 1 0 0,-1 0-1 0 0,2-1 1 0 0,8 18 748 0 0,5 42-787 0 0,-15-57-104 0 0,5 22 197 0 0,0-1 154 0 0,-1 1-1 0 0,3 38 0 0 0,-8-60-314 0 0,0 0 0 0 0,0-1 1 0 0,0 1-1 0 0,0 0 0 0 0,0-1 1 0 0,0 1-1 0 0,0-1 0 0 0,0 1 1 0 0,-1-1-1 0 0,1 0 0 0 0,0 0 1 0 0,0 1-1 0 0,0-1 1 0 0,0 0-1 0 0,-1 0 0 0 0,1 0 1 0 0,0 0-1 0 0,0 0 0 0 0,0 0 1 0 0,-2-1-1 0 0,-27 0-327 0 0,21 0 338 0 0,0-1 0 0 0,0 0 0 0 0,0-1 0 0 0,0 0 0 0 0,0 0 1 0 0,1-1-1 0 0,-1 0 0 0 0,-9-7 0 0 0,-34-25-4797 0 0,40 27 813 0 0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38.60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 13 1156 0 0,'0'0'7636'0'0,"12"-12"-4337"0"0,-13 12-3272 0 0,0 1 0 0 0,0 0 1 0 0,0-1-1 0 0,0 1 0 0 0,1 0 0 0 0,-1 0 0 0 0,0-1 1 0 0,0 1-1 0 0,1 0 0 0 0,-1 0 0 0 0,1 0 0 0 0,-1 0 0 0 0,1 0 1 0 0,-1 0-1 0 0,1 0 0 0 0,-1 0 0 0 0,1 0 0 0 0,0 0 0 0 0,-1 0 1 0 0,1 0-1 0 0,0 0 0 0 0,0 0 0 0 0,0 0 0 0 0,0 0 0 0 0,0 0 1 0 0,0 0-1 0 0,0 0 0 0 0,0 0 0 0 0,1 2 0 0 0,-1-1-33 0 0,0 0-1 0 0,0 0 0 0 0,0 1 0 0 0,1-1 0 0 0,-1 0 1 0 0,0 0-1 0 0,1 0 0 0 0,0 0 0 0 0,-1 0 1 0 0,1 0-1 0 0,0 0 0 0 0,0 0 0 0 0,0 0 0 0 0,1 0 1 0 0,1 3-1 0 0,2-3-87 0 0,-1 0 1 0 0,1 0 0 0 0,-1 0-1 0 0,1-1 1 0 0,-1 0 0 0 0,1 0-1 0 0,0 0 1 0 0,0-1 0 0 0,0 1-1 0 0,-1-1 1 0 0,8-1-1 0 0,-10 1 56 0 0,0 1-1 0 0,-1-1 0 0 0,1 0 0 0 0,0-1 0 0 0,-1 1 0 0 0,1 0 0 0 0,0 0 0 0 0,-1-1 0 0 0,1 1 0 0 0,0-1 1 0 0,-1 1-1 0 0,1-1 0 0 0,-1 0 0 0 0,1 0 0 0 0,-1 1 0 0 0,1-1 0 0 0,-1 0 0 0 0,0 0 0 0 0,1-1 1 0 0,-1 1-1 0 0,0 0 0 0 0,0 0 0 0 0,0-1 0 0 0,0 1 0 0 0,0 0 0 0 0,0-1 0 0 0,0 1 0 0 0,0-1 0 0 0,-1 1 1 0 0,1-1-1 0 0,0 0 0 0 0,-1 1 0 0 0,1-3 0 0 0,-2 3 62 0 0,0 0 1 0 0,0 0-1 0 0,0 0 1 0 0,1 0-1 0 0,-1 0 0 0 0,-1 0 1 0 0,1 0-1 0 0,0 1 1 0 0,0-1-1 0 0,0 0 1 0 0,0 1-1 0 0,0-1 0 0 0,-1 1 1 0 0,1-1-1 0 0,0 1 1 0 0,0 0-1 0 0,-1 0 1 0 0,1-1-1 0 0,0 1 0 0 0,-1 0 1 0 0,1 0-1 0 0,0 0 1 0 0,-1 0-1 0 0,1 0 1 0 0,-2 1-1 0 0,-38 2 326 0 0,38-2-316 0 0,0 0 0 0 0,0 0 1 0 0,0 0-1 0 0,-1 1 0 0 0,1-1 0 0 0,0 1 0 0 0,1 0 1 0 0,-1-1-1 0 0,0 1 0 0 0,0 1 0 0 0,1-1 0 0 0,0 0 0 0 0,-1 1 1 0 0,1-1-1 0 0,0 1 0 0 0,0-1 0 0 0,-2 5 0 0 0,3-5-29 0 0,0-1 0 0 0,1 1 0 0 0,-1 0-1 0 0,1 0 1 0 0,-1 0 0 0 0,1 0-1 0 0,0-1 1 0 0,0 1 0 0 0,0 0 0 0 0,0 0-1 0 0,0 0 1 0 0,0 0 0 0 0,0 0-1 0 0,0 0 1 0 0,1 0 0 0 0,-1-1 0 0 0,1 1-1 0 0,0 0 1 0 0,-1 0 0 0 0,1-1 0 0 0,0 1-1 0 0,0 0 1 0 0,0-1 0 0 0,0 1-1 0 0,0-1 1 0 0,0 1 0 0 0,1-1 0 0 0,-1 1-1 0 0,0-1 1 0 0,3 2 0 0 0,58 29-410 0 0,-61-31 478 0 0,-2 0-73 0 0,1 0-1 0 0,-1 1 0 0 0,1-1 0 0 0,-1 0 0 0 0,1 1 0 0 0,-1-1 1 0 0,0 0-1 0 0,1 0 0 0 0,-1 1 0 0 0,0-1 0 0 0,0 0 1 0 0,0 0-1 0 0,0 0 0 0 0,0 0 0 0 0,0 0 0 0 0,0 0 0 0 0,0 0 1 0 0,-3 0-1 0 0,3 0 28 0 0,-1 0-1 0 0,1 0 1 0 0,-1 0 0 0 0,1 1-1 0 0,0-1 1 0 0,-1 0-1 0 0,1 0 1 0 0,0 1 0 0 0,0-1-1 0 0,0 1 1 0 0,0-1 0 0 0,0 1-1 0 0,0-1 1 0 0,0 1 0 0 0,1 0-1 0 0,-1-1 1 0 0,1 1 0 0 0,-1 0-1 0 0,0 3 1 0 0,2-2-76 0 0,0 0-1 0 0,-1 0 0 0 0,1 0 1 0 0,0-1-1 0 0,1 1 1 0 0,-1 0-1 0 0,1 0 1 0 0,-1-1-1 0 0,1 1 1 0 0,0-1-1 0 0,-1 1 1 0 0,1-1-1 0 0,1 0 0 0 0,-1 0 1 0 0,0 0-1 0 0,0 0 1 0 0,1 0-1 0 0,4 2 1 0 0,-4-2 61 0 0,-1-1-1 0 0,0 0 1 0 0,1 1 0 0 0,-1-1 0 0 0,0 1 0 0 0,0 0 0 0 0,0 0 0 0 0,0 0-1 0 0,0 0 1 0 0,0 0 0 0 0,-1 0 0 0 0,1 1 0 0 0,-1-1 0 0 0,1 1 0 0 0,-1-1-1 0 0,0 1 1 0 0,0-1 0 0 0,0 1 0 0 0,0-1 0 0 0,-1 1 0 0 0,1 0-1 0 0,-1 0 1 0 0,1-1 0 0 0,-1 1 0 0 0,0 0 0 0 0,-1 3 0 0 0,0-4-18 0 0,0-1-1 0 0,0 1 1 0 0,0-1 0 0 0,0 1 0 0 0,-1-1 0 0 0,1 1 0 0 0,-1-1 0 0 0,1 0 0 0 0,-1 0 0 0 0,0 0-1 0 0,1 0 1 0 0,-1 0 0 0 0,0 0 0 0 0,0 0 0 0 0,1-1 0 0 0,-1 1 0 0 0,0-1 0 0 0,0 1 0 0 0,0-1-1 0 0,-3 1 1 0 0,-40 3-105 0 0,41-4-144 0 0,-12 0-240 0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45.72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 96 0 0,'0'0'7439'0'0,"8"1"-4777"0"0,26 3-2847 0 0,5 0 143 0 0,51-2 1 0 0,11 0 43 0 0,75 1 125 0 0,-102-4 243 0 0,444 0 290 0 0,-269-3 1927 0 0,-248 4-2561 0 0,22 1 237 0 0,-15 1-3219 0 0,-1 4-2612 0 0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48.14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208 101 536 0 0,'0'0'7152'0'0,"18"5"-5586"0"0,16-23-230 0 0,-31 17-1245 0 0,1 0 0 0 0,-1-1 0 0 0,1 1 0 0 0,-1-1 0 0 0,0 0 0 0 0,1 0 0 0 0,-1 0 0 0 0,0 0 0 0 0,0-1 0 0 0,0 1 0 0 0,-1-1 0 0 0,5-4 0 0 0,-7 6-105 0 0,1 0-1 0 0,0 0 1 0 0,-1 0 0 0 0,1 0-1 0 0,-1 0 1 0 0,1-1 0 0 0,-1 1-1 0 0,1 0 1 0 0,-1 0-1 0 0,0 0 1 0 0,1-1 0 0 0,-1 1-1 0 0,0 0 1 0 0,0 0 0 0 0,0 0-1 0 0,0-1 1 0 0,0 1 0 0 0,0 0-1 0 0,-1 0 1 0 0,1-1-1 0 0,0 1 1 0 0,-1 0 0 0 0,1 0-1 0 0,0 0 1 0 0,-1 0 0 0 0,0-2-1 0 0,-1 1-3 0 0,0 1 0 0 0,1-1 0 0 0,-1 1 1 0 0,0-1-1 0 0,0 1 0 0 0,0 0 0 0 0,0-1 0 0 0,0 1 0 0 0,0 0 0 0 0,-1 1 0 0 0,1-1 0 0 0,-4-1 0 0 0,-7 0-29 0 0,-1 0 0 0 0,1 0 0 0 0,-21 1 0 0 0,33 1 45 0 0,-2 0 4 0 0,0 0 0 0 0,0 0 0 0 0,-1 0 0 0 0,1 0 0 0 0,0 0 0 0 0,0 1 0 0 0,0-1 0 0 0,0 1 0 0 0,0 0 0 0 0,0 0 0 0 0,0 0 0 0 0,0 1 0 0 0,0-1 0 0 0,1 1 0 0 0,-1-1 0 0 0,0 1 0 0 0,1 0 0 0 0,-1 0 0 0 0,1 0 0 0 0,0 0 0 0 0,0 1 0 0 0,-1-1 0 0 0,2 0 1 0 0,-1 1-1 0 0,0 0 0 0 0,0-1 0 0 0,1 1 0 0 0,-1 0 0 0 0,1 0 0 0 0,0 0 0 0 0,0 0 0 0 0,0 0 0 0 0,1 0 0 0 0,-1 0 0 0 0,1 0 0 0 0,-1 5 0 0 0,1 12 12 0 0,0-1 0 0 0,2 0 0 0 0,0 0 0 0 0,1 0 0 0 0,6 20 0 0 0,0 4 27 0 0,-5-22 118 0 0,-1-8-141 0 0,-1 1 1 0 0,0-1-1 0 0,-1 1 1 0 0,0-1-1 0 0,-1 1 1 0 0,-2 14-1 0 0,1-25-48 0 0,0 0-1 0 0,1 0 0 0 0,-1-1 0 0 0,-1 1 0 0 0,1 0 0 0 0,0 0 1 0 0,0-1-1 0 0,-1 1 0 0 0,0-1 0 0 0,1 1 0 0 0,-1-1 0 0 0,0 0 1 0 0,0 0-1 0 0,0 0 0 0 0,-1 0 0 0 0,1 0 0 0 0,0 0 0 0 0,-1 0 1 0 0,1-1-1 0 0,-1 1 0 0 0,0-1 0 0 0,1 0 0 0 0,-1 0 1 0 0,0 0-1 0 0,0 0 0 0 0,0 0 0 0 0,0-1 0 0 0,1 1 0 0 0,-1-1 1 0 0,0 0-1 0 0,0 0 0 0 0,0 0 0 0 0,-5-1 0 0 0,5 2-108 0 0,0-1 1 0 0,0-1-1 0 0,-1 1 0 0 0,1 0 0 0 0,0-1 0 0 0,0 1 1 0 0,0-1-1 0 0,0 0 0 0 0,0 0 0 0 0,0 0 0 0 0,0-1 1 0 0,0 1-1 0 0,0-1 0 0 0,0 1 0 0 0,1-1 0 0 0,-1 0 1 0 0,1 0-1 0 0,-1 0 0 0 0,1 0 0 0 0,0-1 0 0 0,0 1 1 0 0,0-1-1 0 0,0 1 0 0 0,0-1 0 0 0,1 0 0 0 0,-1 1 1 0 0,1-1-1 0 0,-1 0 0 0 0,1 0 0 0 0,0 0 0 0 0,-1-4 1 0 0,2-8-1955 0 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6:49.05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4 175 4748 0 0,'0'0'3600'0'0,"-2"-39"-2330"0"0,1 21-1114 0 0,1 11-124 0 0,-1 0 0 0 0,1 0 0 0 0,0 0 1 0 0,1 0-1 0 0,-1 0 0 0 0,2 0 0 0 0,-1 0 1 0 0,1 1-1 0 0,-1-1 0 0 0,2 0 0 0 0,-1 1 1 0 0,6-11-1 0 0,-8 17-29 0 0,1 0 1 0 0,-1-1-1 0 0,0 1 0 0 0,0-1 0 0 0,1 1 1 0 0,-1-1-1 0 0,0 1 0 0 0,1 0 1 0 0,-1-1-1 0 0,0 1 0 0 0,1-1 1 0 0,-1 1-1 0 0,1 0 0 0 0,-1 0 1 0 0,0-1-1 0 0,1 1 0 0 0,-1 0 1 0 0,1 0-1 0 0,-1-1 0 0 0,1 1 0 0 0,-1 0 1 0 0,1 0-1 0 0,-1 0 0 0 0,1 0 1 0 0,-1 0-1 0 0,1 0 0 0 0,-1 0 1 0 0,1 0-1 0 0,-1 0 0 0 0,1 0 1 0 0,-1 0-1 0 0,1 0 0 0 0,-1 0 0 0 0,2 1 1 0 0,10 15-663 0 0,0 25-450 0 0,-4 37 1684 0 0,22-143-1048 0 0,-27 57 474 0 0,0 0 0 0 0,1 0-1 0 0,-1 1 1 0 0,1-1 0 0 0,9-10-1 0 0,-12 16 47 0 0,1 0-1 0 0,-1 0 1 0 0,1 0-1 0 0,-1 0 1 0 0,1 1-1 0 0,0-1 1 0 0,0 1-1 0 0,0-1 1 0 0,0 1-1 0 0,0 0 1 0 0,0-1-1 0 0,0 1 1 0 0,1 0-1 0 0,-1 0 1 0 0,0 1-1 0 0,1-1 1 0 0,-1 1-1 0 0,0-1 0 0 0,1 1 1 0 0,-1-1-1 0 0,1 1 1 0 0,-1 0-1 0 0,4 1 1 0 0,-5-1-38 0 0,0 1 1 0 0,1 0-1 0 0,-1 0 1 0 0,0 0-1 0 0,0 1 1 0 0,0-1-1 0 0,0 0 1 0 0,0 0-1 0 0,0 1 1 0 0,-1-1-1 0 0,1 0 1 0 0,0 1-1 0 0,-1-1 1 0 0,1 0-1 0 0,0 1 1 0 0,-1-1 0 0 0,0 1-1 0 0,1-1 1 0 0,-1 1-1 0 0,0 0 1 0 0,0-1-1 0 0,0 1 1 0 0,0-1-1 0 0,0 4 1 0 0,-3 39-175 0 0,-5-20 145 0 0,-1 0-1 0 0,0-1 1 0 0,-2 0 0 0 0,-1 0-1 0 0,-18 25 1 0 0,17-27 232 0 0,0 0-1 0 0,1 0 1 0 0,2 1 0 0 0,0 1 0 0 0,-13 43-1 0 0,22-63-190 0 0,1-1-1 0 0,-1 0 1 0 0,0 0-1 0 0,1 1 1 0 0,0-1-1 0 0,-1 0 1 0 0,1 1-1 0 0,0-1 1 0 0,0 0-1 0 0,0 1 1 0 0,1-1-1 0 0,-1 0 0 0 0,0 0 1 0 0,1 1-1 0 0,0-1 1 0 0,-1 0-1 0 0,1 0 1 0 0,0 0-1 0 0,0 1 1 0 0,0-1-1 0 0,0 0 1 0 0,1-1-1 0 0,-1 1 1 0 0,1 0-1 0 0,-1 0 1 0 0,1 0-1 0 0,2 1 1 0 0,1 0-527 0 0,0-1 0 0 0,0 0 1 0 0,1-1-1 0 0,-1 1 1 0 0,1-1-1 0 0,-1 0 1 0 0,1-1-1 0 0,-1 1 1 0 0,1-1-1 0 0,7 0 1 0 0,9 0-4436 0 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7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9 972 0 0,'0'0'9649'0'0,"-14"-8"-5828"0"0,0 8-3780 0 0,0 1 1 0 0,0 0-1 0 0,0 1 0 0 0,0 0 1 0 0,0 2-1 0 0,1-1 1 0 0,-1 2-1 0 0,1 0 0 0 0,0 0 1 0 0,0 1-1 0 0,1 1 1 0 0,0 0-1 0 0,-13 10 0 0 0,17-11-76 0 0,1 0 0 0 0,0 1 0 0 0,0 1 0 0 0,0-1 0 0 0,1 1 0 0 0,0 0 0 0 0,1 0 0 0 0,-1 1 0 0 0,2-1 0 0 0,-1 1 0 0 0,1 0 0 0 0,1 1 0 0 0,0-1 0 0 0,0 1 0 0 0,1-1 0 0 0,0 1 0 0 0,0 0 0 0 0,1 0 0 0 0,0 13 0 0 0,2-17 17 0 0,0 1 1 0 0,0-1 0 0 0,1 1 0 0 0,0-1 0 0 0,0 0 0 0 0,0 0-1 0 0,1 0 1 0 0,0 0 0 0 0,0 0 0 0 0,0 0 0 0 0,1-1 0 0 0,0 0-1 0 0,0 0 1 0 0,0 0 0 0 0,1 0 0 0 0,0 0 0 0 0,0-1-1 0 0,0 0 1 0 0,0 0 0 0 0,0 0 0 0 0,1-1 0 0 0,7 4 0 0 0,-5-3-71 0 0,1 1 1 0 0,-1-1-1 0 0,1-1 0 0 0,0 0 1 0 0,0 0-1 0 0,0-1 1 0 0,0 0-1 0 0,1 0 1 0 0,-1-1-1 0 0,0 0 1 0 0,1-1-1 0 0,-1 0 1 0 0,0-1-1 0 0,1 0 1 0 0,12-3-1 0 0,-18 3 43 0 0,0 0 0 0 0,0-1-1 0 0,-1 0 1 0 0,1 0 0 0 0,0 0-1 0 0,-1-1 1 0 0,0 1 0 0 0,1-1-1 0 0,-1 0 1 0 0,0 1 0 0 0,0-2-1 0 0,-1 1 1 0 0,1 0 0 0 0,-1 0-1 0 0,1-1 1 0 0,-1 1 0 0 0,0-1-1 0 0,-1 0 1 0 0,1 0 0 0 0,0 0-1 0 0,-1 0 1 0 0,0 0 0 0 0,0 0 0 0 0,0 0-1 0 0,0-6 1 0 0,-1 5-2 0 0,1 0 0 0 0,-1 0-1 0 0,0 1 1 0 0,-1-1 0 0 0,1 0 0 0 0,-1 0 0 0 0,0 1-1 0 0,0-1 1 0 0,-1 1 0 0 0,1-1 0 0 0,-1 1 0 0 0,0-1 0 0 0,0 1-1 0 0,0 0 1 0 0,-1 0 0 0 0,1 0 0 0 0,-1 0 0 0 0,0 0-1 0 0,0 1 1 0 0,-1-1 0 0 0,-6-5 0 0 0,4 5 52 0 0,-1 1 0 0 0,1-1-1 0 0,-1 1 1 0 0,0 0 0 0 0,1 1 0 0 0,-1 0 0 0 0,0 0 0 0 0,-1 0-1 0 0,1 1 1 0 0,0 0 0 0 0,0 0 0 0 0,-15 1 2255 0 0,58 1-1655 0 0,-22 0-427 0 0,3-1-85 0 0,-7 1-60 0 0,1-1 0 0 0,-1 0-1 0 0,1-1 1 0 0,0 0 0 0 0,-1-1 0 0 0,1 0 0 0 0,12-4 0 0 0,-14-4-677 0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7:57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28 266 3704 0 0,'0'0'8504'0'0,"-12"7"-4601"0"0,2-155-6206 0 0,5 125 2010 0 0,5 16 1502 0 0,13 20-948 0 0,5 6-316 0 0,1 0 0 0 0,1-2 0 0 0,0 0 1 0 0,2-1-1 0 0,42 23 0 0 0,-64-38 47 0 0,0-1 1 0 0,1 0-1 0 0,-1 0 1 0 0,0 0-1 0 0,0 0 1 0 0,1 0-1 0 0,-1 0 1 0 0,0 0-1 0 0,0 0 1 0 0,1 0-1 0 0,-1 0 1 0 0,0 0-1 0 0,0 0 1 0 0,1 0-1 0 0,-1 0 1 0 0,0 0-1 0 0,0 0 1 0 0,1 0-1 0 0,-1 0 1 0 0,0 0-1 0 0,0 0 1 0 0,0 0-1 0 0,1-1 1 0 0,-1 1-1 0 0,0 0 1 0 0,0 0-1 0 0,0 0 1 0 0,1 0-1 0 0,-1-1 1 0 0,0 1-1 0 0,0 0 1 0 0,0 0-1 0 0,0 0 1 0 0,1 0-1 0 0,-1-1 1 0 0,0 1-1 0 0,0 0 1 0 0,0 0-1 0 0,0-1 1 0 0,0 1-1 0 0,4-17-79 0 0,-4-23 196 0 0,0 33-90 0 0,-2-36-107 0 0,-10-59 0 0 0,12 93-225 0 0,0 9 96 0 0,0-1 0 0 0,0 1-1 0 0,0-1 1 0 0,0 1 0 0 0,0-1 0 0 0,0 1-1 0 0,0-1 1 0 0,0 1 0 0 0,0-1-1 0 0,0 1 1 0 0,0-1 0 0 0,0 1 0 0 0,1-1-1 0 0,-1 1 1 0 0,0 0 0 0 0,0-1-1 0 0,1 1 1 0 0,-1-1 0 0 0,0 1 0 0 0,1 0-1 0 0,-1-1 1 0 0,0 1 0 0 0,1 0-1 0 0,-1-1 1 0 0,0 1 0 0 0,1 0-1 0 0,-1-1 1 0 0,1 1 0 0 0,-1 0 0 0 0,1 0-1 0 0,-1 0 1 0 0,1-1 0 0 0,-1 1-1 0 0,0 0 1 0 0,2 0 0 0 0,7 0-3773 0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7:57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6653 0 0,'0'0'4443'0'0,"-4"0"-4245"0"0,-41 1-53 0 0,38-1-137 0 0,-1-1 1 0 0,0 1-1 0 0,1 1 0 0 0,-1 0 0 0 0,0 0 0 0 0,1 0 1 0 0,-10 3-1 0 0,15-3-4 0 0,0 0 1 0 0,-1 1 0 0 0,1-1-1 0 0,0 1 1 0 0,0-1-1 0 0,0 1 1 0 0,1 0 0 0 0,-1-1-1 0 0,0 1 1 0 0,1 0-1 0 0,-1 0 1 0 0,1 0 0 0 0,-1 1-1 0 0,1-1 1 0 0,0 0-1 0 0,0 0 1 0 0,0 1 0 0 0,0-1-1 0 0,0 1 1 0 0,1-1 0 0 0,-1 1-1 0 0,1-1 1 0 0,0 1-1 0 0,0-1 1 0 0,-1 1 0 0 0,2-1-1 0 0,-1 4 1 0 0,0 24-431 0 0,-1-15 601 0 0,0-1 0 0 0,2 1 1 0 0,0-1-1 0 0,0 1 1 0 0,2-1-1 0 0,4 18 0 0 0,-6-29-249 0 0,1 1 1 0 0,-1-1-1 0 0,1 0 0 0 0,0 1 0 0 0,0-1 0 0 0,0 0 0 0 0,1 0 1 0 0,-1 0-1 0 0,1 0 0 0 0,0-1 0 0 0,0 1 0 0 0,0-1 1 0 0,0 0-1 0 0,0 0 0 0 0,0 0 0 0 0,0 0 0 0 0,1 0 0 0 0,-1 0 1 0 0,1-1-1 0 0,-1 0 0 0 0,1 0 0 0 0,0 0 0 0 0,0 0 0 0 0,-1 0 1 0 0,1-1-1 0 0,0 0 0 0 0,0 0 0 0 0,6 0 0 0 0,49-5-5872 0 0,-38 0 1790 0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7:5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 1340 0 0,'0'0'7625'0'0,"-131"-2"-7625"0"0,115 2 0 0 0,2-2-428 0 0,4 0-508 0 0,3 0-572 0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7:58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5505 0 0,'0'0'6070'0'0,"1"16"-5819"0"0,3 6-149 0 0,-3-13-43 0 0,1 0 0 0 0,-1 0 1 0 0,-1 0-1 0 0,0 1 0 0 0,0-1 0 0 0,-3 15 0 0 0,-8 26 96 0 0,8-41 67 0 0,1 1 1 0 0,-1-1-1 0 0,2 0 1 0 0,-1 1-1 0 0,1-1 1 0 0,1 1-1 0 0,0-1 1 0 0,1 16-1 0 0,0-24-178 0 0,-1 0 1 0 0,1 0-1 0 0,0 0 0 0 0,0 0 0 0 0,-1 0 0 0 0,1 0 0 0 0,0 0 0 0 0,0 0 0 0 0,0-1 0 0 0,0 1 1 0 0,0 0-1 0 0,0 0 0 0 0,0-1 0 0 0,0 1 0 0 0,0-1 0 0 0,0 1 0 0 0,0-1 0 0 0,1 1 0 0 0,-1-1 1 0 0,0 0-1 0 0,0 0 0 0 0,0 1 0 0 0,1-1 0 0 0,-1 0 0 0 0,2 0 0 0 0,40 0 128 0 0,-32 0-205 0 0,6-1-109 0 0,0-1 0 0 0,-1 0 0 0 0,24-7 0 0 0,-24 5-1365 0 0,1 0 1 0 0,0 1-1 0 0,23 0 1 0 0,-17 3-3017 0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7729 0 0,'0'0'5503'0'0,"-35"8"-4402"0"0,27-6-1032 0 0,0 1 0 0 0,0 0 0 0 0,0 1 0 0 0,0-1 0 0 0,-8 7 0 0 0,13-9-130 0 0,1 0 1 0 0,0 1-1 0 0,0-1 1 0 0,0 1 0 0 0,0 0-1 0 0,0-1 1 0 0,0 1-1 0 0,0 0 1 0 0,0 0 0 0 0,1 1-1 0 0,-1-1 1 0 0,1 0-1 0 0,0 0 1 0 0,-1 1-1 0 0,1-1 1 0 0,0 1 0 0 0,0-1-1 0 0,1 1 1 0 0,-1-1-1 0 0,0 4 1 0 0,2-4 20 0 0,0-1 1 0 0,-1 0-1 0 0,1 1 0 0 0,0-1 1 0 0,0 0-1 0 0,1 0 1 0 0,-1 0-1 0 0,0 0 0 0 0,0 0 1 0 0,0 0-1 0 0,1 0 0 0 0,-1 0 1 0 0,0-1-1 0 0,1 1 1 0 0,-1 0-1 0 0,1-1 0 0 0,2 1 1 0 0,33 13-163 0 0,-30-11 166 0 0,7 1-16 0 0,0 1 68 0 0,0 0 0 0 0,0 1-1 0 0,18 10 1 0 0,-30-15 18 0 0,0 0 1 0 0,0 0 0 0 0,0 1-1 0 0,0-1 1 0 0,0 1-1 0 0,0-1 1 0 0,0 1 0 0 0,0 0-1 0 0,0 0 1 0 0,-1 0-1 0 0,1 0 1 0 0,-1 0 0 0 0,1 0-1 0 0,-1 0 1 0 0,0 1-1 0 0,0-1 1 0 0,0 0 0 0 0,0 1-1 0 0,-1-1 1 0 0,1 0-1 0 0,0 1 1 0 0,-1-1 0 0 0,0 1-1 0 0,1-1 1 0 0,-1 1-1 0 0,0 0 1 0 0,-1 2 0 0 0,0-3-52 0 0,0 0 0 0 0,0 0 0 0 0,-1 1 0 0 0,1-1 0 0 0,-1 0 0 0 0,1 0 0 0 0,-1 0 0 0 0,0-1 0 0 0,0 1 0 0 0,0 0 0 0 0,0-1 1 0 0,0 1-1 0 0,0-1 0 0 0,0 0 0 0 0,-1 1 0 0 0,1-1 0 0 0,0 0 0 0 0,-1 0 0 0 0,1-1 0 0 0,-1 1 0 0 0,-3 0 0 0 0,-55 9 120 0 0,59-10-145 0 0,-12 1-99 0 0,-1-1-1 0 0,1 0 0 0 0,-26-5 0 0 0,37 5-20 0 0,1-1 1 0 0,-1 1-1 0 0,1-1 0 0 0,0 0 0 0 0,-1 0 0 0 0,1 0 1 0 0,0 0-1 0 0,-1 0 0 0 0,1-1 0 0 0,0 1 1 0 0,0-1-1 0 0,0 1 0 0 0,-2-3 0 0 0,3 2-59 0 0,0 1 1 0 0,1 0-1 0 0,-1-1 0 0 0,1 1 0 0 0,-1 0 0 0 0,1-1 0 0 0,-1 1 1 0 0,1-1-1 0 0,0 1 0 0 0,0-1 0 0 0,0 1 0 0 0,0-1 0 0 0,0 1 1 0 0,0 0-1 0 0,0-1 0 0 0,0 1 0 0 0,0-1 0 0 0,1 1 1 0 0,-1-1-1 0 0,1 1 0 0 0,-1 0 0 0 0,1-1 0 0 0,-1 1 0 0 0,1 0 1 0 0,1-2-1 0 0,6-7-2117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4020 0 0,'0'0'8759'0'0,"0"17"-8677"0"0,0 141-1613 0 0,-1-147 764 0 0,2 22-1752 0 0,7-14-3234 0 0,-4-15 3462 0 0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0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5949 0 0,'0'0'5468'0'0,"10"108"-5224"0"0,-8-90-40 0 0,-2 0-88 0 0,2-4-116 0 0,-2 0-4 0 0,0-6-96 0 0,5-2-300 0 0,-5-2-360 0 0,5 0-272 0 0,2-2-316 0 0,2 0-612 0 0,1-2-1013 0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0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1112 0 0,'0'0'9052'0'0,"-21"5"-8966"0"0,-63 16-61 0 0,83-20-43 0 0,-1-1 1 0 0,0 0-1 0 0,0 1 1 0 0,1-1-1 0 0,-1 1 1 0 0,0 0-1 0 0,1 0 1 0 0,-1-1-1 0 0,1 1 1 0 0,-1 0-1 0 0,1 0 1 0 0,-1 0-1 0 0,1 1 1 0 0,0-1-1 0 0,-1 0 1 0 0,0 2-1 0 0,2-2-5 0 0,-1-1 0 0 0,1 1 0 0 0,0 0-1 0 0,0-1 1 0 0,0 1 0 0 0,0 0 0 0 0,0 0 0 0 0,0-1 0 0 0,0 1 0 0 0,0 0-1 0 0,0-1 1 0 0,0 1 0 0 0,0 0 0 0 0,0 0 0 0 0,1-1 0 0 0,-1 1-1 0 0,0 0 1 0 0,0-1 0 0 0,1 1 0 0 0,-1 0 0 0 0,1-1 0 0 0,-1 1 0 0 0,0-1-1 0 0,1 1 1 0 0,0 0 0 0 0,32 24-688 0 0,-32-25 748 0 0,44 23-61 0 0,31 16-120 0 0,-72-36 229 0 0,1 0 1 0 0,-1 0-1 0 0,1 1 1 0 0,-1 0 0 0 0,0-1-1 0 0,0 1 1 0 0,-1 0 0 0 0,1 1-1 0 0,-1-1 1 0 0,0 1 0 0 0,5 9-1 0 0,-8-13-61 0 0,1 0 0 0 0,-1 1 0 0 0,1-1 0 0 0,-1 0 0 0 0,1 1-1 0 0,-1-1 1 0 0,0 1 0 0 0,0-1 0 0 0,1 1 0 0 0,-1-1 0 0 0,0 0 0 0 0,0 1 0 0 0,-1-1-1 0 0,1 1 1 0 0,0-1 0 0 0,0 1 0 0 0,-1-1 0 0 0,1 0 0 0 0,-1 1 0 0 0,1-1-1 0 0,-1 0 1 0 0,1 1 0 0 0,-1-1 0 0 0,0 0 0 0 0,0 0 0 0 0,0 0 0 0 0,1 0 0 0 0,-1 1-1 0 0,-2 0 1 0 0,0 0-19 0 0,0-1 0 0 0,0 1 0 0 0,0 0 0 0 0,-1-1 0 0 0,1 1 0 0 0,0-1 0 0 0,-1 0 0 0 0,0 0 0 0 0,1-1 0 0 0,-1 1 0 0 0,-5 0 0 0 0,1-1-101 0 0,0 1 1 0 0,-1-1 0 0 0,1-1-1 0 0,0 0 1 0 0,0 0 0 0 0,0 0 0 0 0,0-1-1 0 0,0 0 1 0 0,0-1 0 0 0,-12-5 0 0 0,17 6-185 0 0,0 0 1 0 0,0-1 0 0 0,0 1-1 0 0,0-1 1 0 0,1 1 0 0 0,-1-1 0 0 0,1 0-1 0 0,0 0 1 0 0,-1 0 0 0 0,1 0 0 0 0,1 0-1 0 0,-1-1 1 0 0,0 1 0 0 0,1-1 0 0 0,0 1-1 0 0,0-1 1 0 0,0 1 0 0 0,0-1 0 0 0,0 0-1 0 0,0-4 1 0 0,1-5-1692 0 0</inkml:trace>
  <inkml:trace contextRef="#ctx0" brushRef="#br0" timeOffset="1">134 1 4680 0 0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1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4680 0 0,'135'75'2565'0'0,"-132"-57"-1565"0"0,-1 0-660 0 0,3-2-148 0 0,-5 0-88 0 0,4-2-40 0 0,-1 2 80 0 0,1-6-68 0 0,-1-2-76 0 0,1 0-64 0 0,-1-6-272 0 0,4-2-392 0 0,0 0-620 0 0,0-6-673 0 0,2-4-899 0 0</inkml:trace>
  <inkml:trace contextRef="#ctx0" brushRef="#br0" timeOffset="1">272 7 544 0 0,'0'0'9037'0'0,"-117"8"-8857"0"0,94-8-48 0 0,2 0-16 0 0,-1 0-112 0 0,4 0-4 0 0,1-2-56 0 0,6 0-228 0 0,-1-2-236 0 0,5 0-372 0 0,5 2-304 0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1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3320 0 0,'0'0'6322'0'0,"-22"1"-6048"0"0,-136 4 403 0 0,156-5-614 0 0,-1 0 0 0 0,1 1 0 0 0,0 0 0 0 0,0-1 0 0 0,-1 1 0 0 0,1 0 0 0 0,0 0 0 0 0,0 0 0 0 0,0 1 0 0 0,0-1 0 0 0,0 0 0 0 0,0 1 0 0 0,1-1 1 0 0,-1 1-1 0 0,0 0 0 0 0,1-1 0 0 0,-1 1 0 0 0,1 0 0 0 0,0 0 0 0 0,0 0 0 0 0,0 0 0 0 0,0 0 0 0 0,0 0 0 0 0,0 1 0 0 0,0-1 0 0 0,0 0 0 0 0,1 0 0 0 0,-1 1 0 0 0,1-1 0 0 0,0 0 0 0 0,0 4 0 0 0,-1 1 66 0 0,0 0-1 0 0,0 0 1 0 0,1 0-1 0 0,0 0 0 0 0,1 0 1 0 0,0 0-1 0 0,0 0 1 0 0,0 0-1 0 0,4 10 1 0 0,-3-13-195 0 0,0-1 1 0 0,0 1 0 0 0,0-1-1 0 0,1 0 1 0 0,-1 0 0 0 0,1 0-1 0 0,0 0 1 0 0,0 0 0 0 0,0-1 0 0 0,0 1-1 0 0,0-1 1 0 0,0 0 0 0 0,1 0-1 0 0,-1 0 1 0 0,1 0 0 0 0,0-1-1 0 0,4 2 1 0 0,4 1-1057 0 0,0-2-1 0 0,0 1 1 0 0,-1-2 0 0 0,18 1-1 0 0,-5-1-1744 0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 2560 0 0,'0'0'7521'0'0,"-120"-12"-7393"0"0,111 10-36 0 0,-1-2-16 0 0,3 0-76 0 0,3 2-440 0 0,1-2-424 0 0,1 2-540 0 0,11 0-6257 0 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2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3572 0 0,'60'76'2900'0'0,"-60"-76"-2854"0"0,0 0 0 0 0,0-1 0 0 0,0 1 0 0 0,0 0-1 0 0,0 0 1 0 0,0 0 0 0 0,0 0 0 0 0,0 0 0 0 0,0 0 0 0 0,0 0 0 0 0,0-1 0 0 0,0 1 0 0 0,0 0-1 0 0,0 0 1 0 0,0 0 0 0 0,0 0 0 0 0,0 0 0 0 0,1 0 0 0 0,-1 0 0 0 0,0 0 0 0 0,0-1 0 0 0,0 1 0 0 0,0 0-1 0 0,0 0 1 0 0,0 0 0 0 0,0 0 0 0 0,0 0 0 0 0,0 0 0 0 0,1 0 0 0 0,-1 0 0 0 0,0 0 0 0 0,0 0-1 0 0,0 0 1 0 0,0 0 0 0 0,0 0 0 0 0,0 0 0 0 0,0 0 0 0 0,1 0 0 0 0,-1 0 0 0 0,0 0 0 0 0,0 0 0 0 0,0 0-1 0 0,0 0 1 0 0,0 0 0 0 0,0 0 0 0 0,0 0 0 0 0,1 0 0 0 0,-1 0 0 0 0,0 0 0 0 0,0 0 0 0 0,0 0-1 0 0,0 0 1 0 0,0 0 0 0 0,0 0 0 0 0,0 0 0 0 0,1 0 0 0 0,-1 0 0 0 0,0 1 0 0 0,-3-22 1004 0 0,-8-24-92 0 0,4 26-607 0 0,0 0 0 0 0,1 0 0 0 0,1-1 0 0 0,1 0-1 0 0,-2-34 1 0 0,30 76-929 0 0,-16-12 350 0 0,0 1 1 0 0,0-2-1 0 0,16 14 0 0 0,-22-21 157 0 0,1 0-1 0 0,-1 0 1 0 0,1 0 0 0 0,-1 0-1 0 0,1 0 1 0 0,0-1 0 0 0,0 1-1 0 0,0-1 1 0 0,0 0 0 0 0,0 0-1 0 0,0 0 1 0 0,0 0 0 0 0,0-1-1 0 0,0 1 1 0 0,1-1 0 0 0,-1 0 0 0 0,0 0-1 0 0,0 0 1 0 0,0 0 0 0 0,5-1-1 0 0,-6-1 23 0 0,0 1-1 0 0,0 0 0 0 0,-1-1 0 0 0,1 1 1 0 0,-1-1-1 0 0,1 0 0 0 0,-1 1 0 0 0,1-1 1 0 0,-1 0-1 0 0,0 0 0 0 0,0 0 0 0 0,0 0 1 0 0,0 0-1 0 0,0 0 0 0 0,0 0 0 0 0,-1 0 1 0 0,2-5-1 0 0,8-42-223 0 0,-9 45 174 0 0,-5 61 898 0 0,4 88-1 0 0,0-144-774 0 0,0 0-1 0 0,0 0 1 0 0,-1 0-1 0 0,2 1 0 0 0,-1-1 1 0 0,0 0-1 0 0,0 0 1 0 0,0 0-1 0 0,0 0 0 0 0,1 1 1 0 0,-1-1-1 0 0,1 0 1 0 0,-1 0-1 0 0,1 0 0 0 0,-1 0 1 0 0,1 0-1 0 0,-1 0 1 0 0,1 0-1 0 0,0 0 0 0 0,1 1 1 0 0,8-18-359 0 0,6-44-77 0 0,-15 58 503 0 0,21-73-400 0 0,-20 69 293 0 0,1 0 0 0 0,-1 0 0 0 0,1 1 0 0 0,0-1-1 0 0,1 1 1 0 0,-1 0 0 0 0,1 0 0 0 0,0 0 0 0 0,0 0 0 0 0,7-5 0 0 0,-10 9 30 0 0,0 0 1 0 0,0 1-1 0 0,1-1 1 0 0,-1 0 0 0 0,0 1-1 0 0,0-1 1 0 0,0 1 0 0 0,1-1-1 0 0,-1 1 1 0 0,0 0 0 0 0,1-1-1 0 0,-1 1 1 0 0,0 0-1 0 0,1 0 1 0 0,-1 0 0 0 0,0 0-1 0 0,1 0 1 0 0,-1 0 0 0 0,0 0-1 0 0,1 1 1 0 0,-1-1-1 0 0,0 0 1 0 0,0 1 0 0 0,2 0-1 0 0,0 1-7 0 0,0-1 0 0 0,-1 1-1 0 0,1 0 1 0 0,-1 0 0 0 0,1 1-1 0 0,-1-1 1 0 0,0 0-1 0 0,0 1 1 0 0,0 0 0 0 0,1 2-1 0 0,5 9 6 0 0,-1 1-1 0 0,0 0 0 0 0,5 18 0 0 0,-10-27 34 0 0,4 11 247 0 0,1 1 0 0 0,15 24 0 0 0,-26-50-1572 0 0,4 6 1271 0 0,-1 0 0 0 0,0 1 1 0 0,0-1-1 0 0,1 1 0 0 0,-1-1 0 0 0,0 1 0 0 0,0-1 1 0 0,0 1-1 0 0,0 0 0 0 0,-1-1 0 0 0,1 1 0 0 0,0 0 1 0 0,0 0-1 0 0,-1 0 0 0 0,1 0 0 0 0,-1 0 0 0 0,1 0 1 0 0,-4-1-1 0 0,-13-5 233 0 0,0 1-1 0 0,0 0 1 0 0,-1 2 0 0 0,-22-4 0 0 0,-8 5-6222 0 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5 2816 0 0,'0'0'9438'0'0,"-7"-1"-8964"0"0,-1-1-407 0 0,-1 1-1 0 0,1 1 0 0 0,-1 0 0 0 0,1 0 0 0 0,-1 0 0 0 0,1 1 0 0 0,0 0 0 0 0,-1 1 0 0 0,1 0 1 0 0,0 0-1 0 0,0 1 0 0 0,0 0 0 0 0,-13 7 0 0 0,15-6-46 0 0,0 0 0 0 0,1 1 1 0 0,-1 0-1 0 0,1 0 0 0 0,0 0 0 0 0,0 0 1 0 0,1 1-1 0 0,0 0 0 0 0,0 0 0 0 0,0 0 1 0 0,1 1-1 0 0,-1-1 0 0 0,2 1 0 0 0,-1 0 1 0 0,1 0-1 0 0,0 0 0 0 0,0 0 0 0 0,1 0 1 0 0,-2 14-1 0 0,3-16 6 0 0,0 1 1 0 0,0-1 0 0 0,1 0-1 0 0,-1 0 1 0 0,1 0-1 0 0,0 0 1 0 0,1 0 0 0 0,-1 0-1 0 0,1 0 1 0 0,0-1-1 0 0,0 1 1 0 0,0 0-1 0 0,1-1 1 0 0,0 1 0 0 0,-1-1-1 0 0,2 0 1 0 0,-1 0-1 0 0,0 0 1 0 0,1-1 0 0 0,0 1-1 0 0,0-1 1 0 0,0 0-1 0 0,0 0 1 0 0,0 0 0 0 0,1 0-1 0 0,-1-1 1 0 0,1 0-1 0 0,8 3 1 0 0,-3-3-587 0 0,1-1 1 0 0,0 0-1 0 0,0 0 1 0 0,-1-1-1 0 0,1-1 0 0 0,0 0 1 0 0,-1 0-1 0 0,1-1 0 0 0,-1 0 1 0 0,1-1-1 0 0,-1 0 1 0 0,0-1-1 0 0,19-9 0 0 0,-10 3-2191 0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4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2696 0 0,'0'0'6031'0'0,"-16"0"-5869"0"0,-50 0-129 0 0,63 0-5 0 0,0 0 0 0 0,0 0 0 0 0,0 0 0 0 0,-1 0 0 0 0,1 0 0 0 0,0 1 0 0 0,0-1 0 0 0,0 1 0 0 0,0 0 0 0 0,0 0 0 0 0,0 0 1 0 0,0 0-1 0 0,1 1 0 0 0,-1-1 0 0 0,0 1 0 0 0,1 0 0 0 0,-1-1 0 0 0,1 1 0 0 0,-1 0 0 0 0,1 1 0 0 0,0-1 0 0 0,0 0 0 0 0,0 1 0 0 0,0-1 0 0 0,-3 6 0 0 0,3-1 137 0 0,0 0 0 0 0,1 0 0 0 0,-1 0 0 0 0,1 1 0 0 0,1-1 0 0 0,-1 0 0 0 0,1 1 0 0 0,1 8 0 0 0,0 3 89 0 0,-1-14-194 0 0,1-1 0 0 0,0 0 0 0 0,0 0-1 0 0,0 0 1 0 0,0 0 0 0 0,0 0 0 0 0,1 0 0 0 0,0-1-1 0 0,0 1 1 0 0,0 0 0 0 0,0-1 0 0 0,0 0-1 0 0,1 1 1 0 0,-1-1 0 0 0,1 0 0 0 0,0 0-1 0 0,0 0 1 0 0,5 3 0 0 0,-3-2-382 0 0,0-1-1 0 0,0 0 1 0 0,0 0-1 0 0,0 0 1 0 0,0-1 0 0 0,0 1-1 0 0,1-1 1 0 0,-1 0-1 0 0,1-1 1 0 0,-1 0 0 0 0,1 0-1 0 0,9 1 1 0 0,3-2-2047 0 0,0 0-1293 0 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4536 0 0,'0'0'3241'0'0,"-115"0"-6790"0"0,110 2 317 0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6573 0 0,'72'105'2194'0'0,"-59"-95"-1395"0"0,-8-19-656 0 0,-4-20-245 0 0,-1 28 169 0 0,-5-148 181 0 0,7 149-200 0 0,0 0 0 0 0,-1 0 0 0 0,1 0 0 0 0,0 0 0 0 0,-1 0 1 0 0,1 1-1 0 0,0-1 0 0 0,-1 1 0 0 0,1-1 0 0 0,-1 1 1 0 0,1 0-1 0 0,-1-1 0 0 0,1 1 0 0 0,2 2 0 0 0,62 57-428 0 0,-53-47 620 0 0,0 0-1 0 0,0-1 1 0 0,2-1-1 0 0,-1 0 1 0 0,1-1-1 0 0,24 12 0 0 0,-38-21-220 0 0,0-1 0 0 0,0 1 0 0 0,1-1 0 0 0,-1 0 0 0 0,0 1 0 0 0,0-1 0 0 0,0 0 0 0 0,1 0 0 0 0,-1 0-1 0 0,0 0 1 0 0,0 0 0 0 0,1 0 0 0 0,-1 0 0 0 0,0-1 0 0 0,0 1 0 0 0,0 0 0 0 0,0-1 0 0 0,1 1 0 0 0,-1-1 0 0 0,0 1-1 0 0,0-1 1 0 0,0 1 0 0 0,0-1 0 0 0,0 0 0 0 0,0 1 0 0 0,0-1 0 0 0,0 0 0 0 0,0 0 0 0 0,-1 0 0 0 0,1 0 0 0 0,0 0-1 0 0,-1 0 1 0 0,1 0 0 0 0,0 0 0 0 0,-1 0 0 0 0,1 0 0 0 0,-1 0 0 0 0,1 0 0 0 0,-1-1 0 0 0,0 1 0 0 0,0 0-1 0 0,1 0 1 0 0,-1 0 0 0 0,0-1 0 0 0,0 1 0 0 0,0-1 0 0 0,2-12-189 0 0,-1 1 1 0 0,0 0-1 0 0,-2-19 0 0 0,1 20 107 0 0,5-79-4777 0 0,-1 63-1063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0 265 544 0 0,'0'0'11399'0'0,"2"-7"-11230"0"0,5-52-181 0 0,-2-119 0 0 0,-4 180-121 0 0,7 14-746 0 0,0 0-1 0 0,19 25 1 0 0,-24-38 921 0 0,-1 0 1 0 0,1 0-1 0 0,-1 0 1 0 0,1 0-1 0 0,0 0 0 0 0,0-1 1 0 0,0 1-1 0 0,1-1 1 0 0,-1 0-1 0 0,0 0 1 0 0,1 0-1 0 0,-1-1 0 0 0,1 1 1 0 0,0-1-1 0 0,0 1 1 0 0,-1-1-1 0 0,1-1 1 0 0,7 2-1 0 0,-9-3-81 0 0,-1 1 0 0 0,1-1 0 0 0,0 1 0 0 0,-1-1 0 0 0,1 0 0 0 0,-1 0 0 0 0,1 1 0 0 0,-1-1 0 0 0,0 0 0 0 0,1-1 0 0 0,-1 1 1 0 0,0 0-1 0 0,0 0 0 0 0,0 0 0 0 0,1-1 0 0 0,-1 1 0 0 0,-1-1 0 0 0,1 1 0 0 0,0-1 0 0 0,0 1 0 0 0,0-1 0 0 0,-1 1 0 0 0,1-4 0 0 0,14-44-250 0 0,-13 40 262 0 0,4-35-236 0 0,-6 44 378 0 0,-2 30 794 0 0,-2-5-934 0 0,1 1 0 0 0,2 0-1 0 0,0-1 1 0 0,1 1 0 0 0,2 0 0 0 0,1-1 0 0 0,1 1-1 0 0,8 29 1 0 0,-7-48 212 0 0,-2-23-95 0 0,0-35-64 0 0,-3 39-32 0 0,1-20 17 0 0,5-59 125 0 0,-4 83-117 0 0,-1-1 0 0 0,1 1 0 0 0,1 0 0 0 0,-1 0 0 0 0,1 0 0 0 0,1 0 0 0 0,-1 0 1 0 0,8-10-1 0 0,-11 17 2 0 0,1 0 1 0 0,-1 0 0 0 0,0 1 0 0 0,1-1 0 0 0,0 0 0 0 0,-1 0-1 0 0,1 0 1 0 0,-1 0 0 0 0,1 1 0 0 0,0-1 0 0 0,0 0 0 0 0,-1 1-1 0 0,1-1 1 0 0,0 0 0 0 0,0 1 0 0 0,0-1 0 0 0,0 1 0 0 0,-1-1-1 0 0,1 1 1 0 0,0 0 0 0 0,0-1 0 0 0,0 1 0 0 0,0 0 0 0 0,0 0-1 0 0,0-1 1 0 0,0 1 0 0 0,0 0 0 0 0,0 0 0 0 0,0 0 0 0 0,0 0 0 0 0,0 1-1 0 0,0-1 1 0 0,0 0 0 0 0,0 0 0 0 0,0 1 0 0 0,0-1 0 0 0,0 0-1 0 0,0 1 1 0 0,0-1 0 0 0,0 1 0 0 0,0-1 0 0 0,0 1 0 0 0,-1-1-1 0 0,1 1 1 0 0,0 0 0 0 0,0-1 0 0 0,-1 1 0 0 0,1 0 0 0 0,0 0-1 0 0,-1 0 1 0 0,1-1 0 0 0,-1 1 0 0 0,1 0 0 0 0,-1 0 0 0 0,1 0-1 0 0,-1 0 1 0 0,0 0 0 0 0,1 0 0 0 0,-1 2 0 0 0,3 4-156 0 0,1 1 0 0 0,-2-1 0 0 0,1 1 0 0 0,-1 0 0 0 0,-1 0 0 0 0,2 8 0 0 0,-3-8-286 0 0,1 2 377 0 0,-1 0 0 0 0,0 0-1 0 0,0 0 1 0 0,-3 12 0 0 0,-9 4-1726 0 0,11-25 1456 0 0,-1 0 1 0 0,1 0-1 0 0,0 0 0 0 0,0-1 1 0 0,-1 1-1 0 0,1 0 1 0 0,0 0-1 0 0,-1-1 1 0 0,1 1-1 0 0,0-1 1 0 0,-1 1-1 0 0,1-1 1 0 0,-1 1-1 0 0,1-1 1 0 0,-1 0-1 0 0,0 0 0 0 0,-1 0 1 0 0,-1 0-1373 0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3360 0 0,'0'0'6985'0'0,"-10"33"-5216"0"0,20 222 559 0 0,-10-248-2496 0 0,0-3-155 0 0,0 1-1 0 0,1-1 1 0 0,-1 1 0 0 0,1-1-1 0 0,0 1 1 0 0,0-1 0 0 0,0 1 0 0 0,3 5-1 0 0,6-13-6151 0 0,-4-2 3422 0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0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4468 0 0,'0'0'8126'0'0,"-20"5"-7865"0"0,18-5-258 0 0,-58 13 102 0 0,-67 5 1 0 0,110-16-73 0 0,1 0-1419 0 0,5-2-4303 0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0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6661 0 0,'0'0'3139'0'0,"0"-18"-2855"0"0,2-165 458 0 0,-2 180-700 0 0,0 0-1 0 0,0 0 1 0 0,0 0-1 0 0,0 0 1 0 0,1 0-1 0 0,-1 0 1 0 0,1 0-1 0 0,0 0 1 0 0,0 1-1 0 0,0-1 1 0 0,0 0-1 0 0,1 0 1 0 0,-1 1-1 0 0,0-1 1 0 0,1 1-1 0 0,0-1 1 0 0,0 1-1 0 0,0-1 1 0 0,0 1-1 0 0,0 0 1 0 0,0 0-1 0 0,1 0 1 0 0,-1 1 0 0 0,0-1-1 0 0,1 0 1 0 0,0 1-1 0 0,-1-1 1 0 0,1 1-1 0 0,0 0 1 0 0,0 0-1 0 0,0 0 1 0 0,0 1-1 0 0,-1-1 1 0 0,1 0-1 0 0,0 1 1 0 0,0 0-1 0 0,0 0 1 0 0,0 0-1 0 0,0 0 1 0 0,0 0-1 0 0,0 1 1 0 0,4 0-1 0 0,-6 0-88 0 0,0-1 0 0 0,1 0 0 0 0,-1 1 0 0 0,0 0 0 0 0,0-1 0 0 0,0 1 0 0 0,1 0 1 0 0,-1-1-1 0 0,0 1 0 0 0,0 0 0 0 0,0 0 0 0 0,0 0 0 0 0,-1 0 0 0 0,1 0 0 0 0,0 0 0 0 0,0 0 0 0 0,-1 0 0 0 0,1 0 0 0 0,0 1 0 0 0,-1-1 0 0 0,1 0 0 0 0,-1 0 0 0 0,1 1 0 0 0,-1-1 0 0 0,0 0 0 0 0,0 0 0 0 0,1 1 1 0 0,-1-1-1 0 0,0 0 0 0 0,0 1 0 0 0,0-1 0 0 0,-1 0 0 0 0,1 1 0 0 0,0-1 0 0 0,0 0 0 0 0,-1 1 0 0 0,1-1 0 0 0,-1 0 0 0 0,1 0 0 0 0,-1 0 0 0 0,0 2 0 0 0,-1 2-60 0 0,-1 0-1 0 0,1 0 1 0 0,-1-1-1 0 0,0 0 1 0 0,0 1 0 0 0,-1-1-1 0 0,1 0 1 0 0,-9 6-1 0 0,-36 17 165 0 0,47-26-33 0 0,1 0 0 0 0,0 1 0 0 0,0-1 0 0 0,0 1 0 0 0,0-1 0 0 0,0 0 0 0 0,0 1 0 0 0,0-1 0 0 0,0 1 0 0 0,0-1 0 0 0,1 0 0 0 0,-1 1 0 0 0,0-1 0 0 0,1 0 1 0 0,-1 1-1 0 0,1-1 0 0 0,0 0 0 0 0,-1 0 0 0 0,1 0 0 0 0,0 1 0 0 0,0-1 0 0 0,0 0 0 0 0,1 2 0 0 0,29 28-341 0 0,-23-24 438 0 0,16 22-44 0 0,-19-22 142 0 0,0-1 1 0 0,1 1 0 0 0,-1-1-1 0 0,1 0 1 0 0,1-1-1 0 0,-1 1 1 0 0,15 8 0 0 0,-21-14-265 0 0,1-1 1 0 0,0 1 0 0 0,-1 0-1 0 0,1 0 1 0 0,-1-1 0 0 0,1 1-1 0 0,-1 0 1 0 0,1-1 0 0 0,-1 1-1 0 0,1 0 1 0 0,-1-1-1 0 0,1 1 1 0 0,-1-1 0 0 0,1 1-1 0 0,-1-1 1 0 0,0 1 0 0 0,1-1-1 0 0,-1 0 1 0 0,0 1 0 0 0,1-1-1 0 0,-1 1 1 0 0,0-1-1 0 0,0 0 1 0 0,0 1 0 0 0,1-1-1 0 0,-1 1 1 0 0,0-1 0 0 0,0 0-1 0 0,0 1 1 0 0,0-2 0 0 0,5-27 90 0 0,-5 26-183 0 0,6-39 75 0 0,-4 19 26 0 0,1 0 1 0 0,1 1-1 0 0,1-1 0 0 0,15-41 1 0 0,-20 64 51 0 0,0 0 1 0 0,0-1-1 0 0,0 1 1 0 0,0-1-1 0 0,1 1 0 0 0,-1 0 1 0 0,0-1-1 0 0,0 1 1 0 0,0 0-1 0 0,1-1 1 0 0,-1 1-1 0 0,0 0 1 0 0,0-1-1 0 0,1 1 1 0 0,-1 0-1 0 0,0 0 1 0 0,0-1-1 0 0,1 1 1 0 0,-1 0-1 0 0,0 0 1 0 0,1 0-1 0 0,-1-1 1 0 0,1 1-1 0 0,-1 0 1 0 0,0 0-1 0 0,1 0 1 0 0,-1 0-1 0 0,0 0 0 0 0,1 0 1 0 0,-1 0-1 0 0,1 0 1 0 0,-1 0-1 0 0,0 0 1 0 0,1 0-1 0 0,-1 0 1 0 0,1 0-1 0 0,11 12-188 0 0,2 21-233 0 0,-5-4 476 0 0,60 155 910 0 0,-151-222-1307 0 0,65 30 66 0 0,-27-16-1382 0 0,42 24 1234 0 0,1-1-1 0 0,0 0 1 0 0,-1 0 0 0 0,1 0-1 0 0,0 0 1 0 0,0 0-1 0 0,0-1 1 0 0,0 1-1 0 0,0 0 1 0 0,0 0-1 0 0,1-1 1 0 0,-1 1-1 0 0,0 0 1 0 0,0-3 0 0 0,0-1-2560 0 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0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1232 0 0,'0'0'8881'0'0,"2"18"-8502"0"0,-1-13-322 0 0,1 14 359 0 0,0 0 0 0 0,-2-1 0 0 0,0 1 0 0 0,-1 0 0 0 0,-5 27 0 0 0,6-43-315 0 0,-1 0-1 0 0,0 0 1 0 0,0 0-1 0 0,1 0 1 0 0,0 0-1 0 0,0 0 1 0 0,0 0-1 0 0,0 1 1 0 0,0-1-1 0 0,0 0 1 0 0,1 0-1 0 0,-1 0 1 0 0,1 0-1 0 0,0-1 1 0 0,0 1-1 0 0,0 0 1 0 0,1 0-1 0 0,-1 0 1 0 0,0-1-1 0 0,1 1 1 0 0,0-1-1 0 0,0 1 1 0 0,0-1 0 0 0,0 0-1 0 0,0 1 1 0 0,0-1-1 0 0,0 0 1 0 0,5 2-1 0 0,-3-1-265 0 0,1-1 0 0 0,0 0 0 0 0,0 0 1 0 0,0-1-1 0 0,0 0 0 0 0,0 1 0 0 0,1-2 0 0 0,-1 1 0 0 0,0-1 0 0 0,0 1 0 0 0,1-1 1 0 0,-1-1-1 0 0,0 1 0 0 0,1-1 0 0 0,-1 0 0 0 0,6-2 0 0 0,50-22-5361 0 0,-40 13 1391 0 0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1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0 512 0 0,'0'0'7519'0'0,"-14"2"-6964"0"0,3-1-471 0 0,1 0 62 0 0,0 0 0 0 0,1 0 0 0 0,-1 0 1 0 0,0 1-1 0 0,1 1 0 0 0,-1 0 0 0 0,1 0 0 0 0,0 0 0 0 0,-18 11 0 0 0,24-10 12 0 0,-1 0-1 0 0,1 0 1 0 0,0 0 0 0 0,0 0 0 0 0,1 1-1 0 0,-1 0 1 0 0,1-1 0 0 0,0 1 0 0 0,0 0-1 0 0,0 0 1 0 0,1 0 0 0 0,0 1 0 0 0,0-1 0 0 0,0 0-1 0 0,1 0 1 0 0,0 0 0 0 0,0 1 0 0 0,0-1-1 0 0,0 0 1 0 0,2 8 0 0 0,-1-7-204 0 0,0 0 0 0 0,0 0 0 0 0,1-1 1 0 0,-1 1-1 0 0,1 0 0 0 0,0-1 0 0 0,1 1 0 0 0,-1-1 0 0 0,1 0 1 0 0,0 0-1 0 0,1 0 0 0 0,-1 0 0 0 0,1 0 0 0 0,0-1 1 0 0,0 1-1 0 0,0-1 0 0 0,9 6 0 0 0,-6-6-684 0 0,-1-1 0 0 0,1 0 0 0 0,-1 0 0 0 0,1-1 0 0 0,0 1 0 0 0,0-2 0 0 0,0 1 0 0 0,0-1 0 0 0,0 0-1 0 0,12 0 1 0 0,2-1-3750 0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1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5308 0 0,'0'0'6529'0'0,"-124"15"-7069"0"0,117-15-712 0 0,3 0-1184 0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3676 0 0,'0'0'7218'0'0,"-3"12"-6888"0"0,-4 49-144 0 0,0 79 0 0 0,7-139-376 0 0,1-1 0 0 0,-1 1 0 0 0,0-1 0 0 0,0 1 0 0 0,0-1 0 0 0,1 1 0 0 0,-1-1 0 0 0,0 1 0 0 0,1-1 1 0 0,-1 0-1 0 0,0 1 0 0 0,1-1 0 0 0,-1 1 0 0 0,1-1 0 0 0,-1 0 0 0 0,1 0 0 0 0,-1 1 0 0 0,1-1 0 0 0,-1 0 0 0 0,1 1 0 0 0,-1-1 0 0 0,1 0 1 0 0,-1 0-1 0 0,1 0 0 0 0,-1 0 0 0 0,1 0 0 0 0,-1 0 0 0 0,1 0 0 0 0,-1 0 0 0 0,1 0 0 0 0,0 0 0 0 0,-1 0 0 0 0,1 0 0 0 0,-1 0 1 0 0,1 0-1 0 0,-1 0 0 0 0,1 0 0 0 0,-1 0 0 0 0,1-1 0 0 0,0 1 0 0 0,6-4-3467 0 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2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0 500 0 0,'0'0'10389'0'0,"16"27"-9127"0"0,5-5-1126 0 0,-1 0 0 0 0,-1 1-1 0 0,-1 1 1 0 0,-1 1 0 0 0,-1 0-1 0 0,-1 2 1 0 0,-2-1 0 0 0,21 58 0 0 0,-34-83-167 0 0,1 1 0 0 0,0 0 0 0 0,-1 0 0 0 0,1-1 0 0 0,-1 1 0 0 0,0 0 0 0 0,0 0 0 0 0,0 0 0 0 0,0 0 0 0 0,0-1 0 0 0,0 1 0 0 0,0 0 0 0 0,0 0 0 0 0,-1 0 0 0 0,1 0 0 0 0,-1-1 0 0 0,1 1 1 0 0,-1 0-1 0 0,0-1 0 0 0,0 1 0 0 0,1 0 0 0 0,-1-1 0 0 0,0 1 0 0 0,-1-1 0 0 0,1 1 0 0 0,0-1 0 0 0,0 0 0 0 0,-1 1 0 0 0,1-1 0 0 0,0 0 0 0 0,-1 0 0 0 0,0 0 0 0 0,1 0 0 0 0,-1 0 0 0 0,-2 1 0 0 0,-3-1-135 0 0,1 1 0 0 0,-1-1 0 0 0,0 0 0 0 0,0 0 0 0 0,0-1-1 0 0,0 0 1 0 0,0 0 0 0 0,-9-1 0 0 0,12 0-242 0 0,-1 0 0 0 0,1 0 0 0 0,0-1 0 0 0,-1 1 0 0 0,1-1 0 0 0,0 0 0 0 0,0 0 0 0 0,1 0 0 0 0,-1-1 0 0 0,0 1 0 0 0,1-1 0 0 0,-1 0 0 0 0,1 0-1 0 0,0 0 1 0 0,0 0 0 0 0,0-1 0 0 0,-3-4 0 0 0,0-6-2658 0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2664 0 0,'0'0'10970'0'0,"4"13"-10521"0"0,2 5-352 0 0,-2 0 0 0 0,0 0 1 0 0,-1 1-1 0 0,2 31 0 0 0,-7-21-434 0 0,1 34-1259 0 0,2-60 1027 0 0,-1 0 0 0 0,0 0 0 0 0,1 0 0 0 0,0 0 0 0 0,0 0 0 0 0,0 0 0 0 0,0 0 0 0 0,0 0 1 0 0,3 3-1 0 0,9 10-5834 0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3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0 660 0 0,'0'0'9642'0'0,"3"3"-9174"0"0,0 0-370 0 0,-1 1-1 0 0,1-1 1 0 0,-1 1-1 0 0,0-1 0 0 0,0 1 1 0 0,-1-1-1 0 0,1 1 1 0 0,-1 0-1 0 0,1 0 0 0 0,-1 0 1 0 0,0 0-1 0 0,-1 0 1 0 0,1 0-1 0 0,-1 0 0 0 0,0 4 1 0 0,-1 80 981 0 0,-1-46-883 0 0,2 40-3360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6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61 972 0 0,'0'0'6734'0'0,"5"16"-6295"0"0,-1 1-249 0 0,-2-8-11 0 0,0 1 1 0 0,1 0 0 0 0,0 0 0 0 0,0-1-1 0 0,1 0 1 0 0,1 0 0 0 0,-1 0 0 0 0,8 10-1 0 0,-11-18-130 0 0,0 1 0 0 0,0-1 1 0 0,1 1-1 0 0,-1-1 0 0 0,0 0 0 0 0,1 1 0 0 0,-1-1 0 0 0,1 0 0 0 0,-1 0 0 0 0,1 0 0 0 0,-1 0 0 0 0,1 0 1 0 0,0 0-1 0 0,-1-1 0 0 0,1 1 0 0 0,0-1 0 0 0,0 1 0 0 0,0-1 0 0 0,-1 1 0 0 0,1-1 0 0 0,0 0 0 0 0,0 0 1 0 0,0 0-1 0 0,0 0 0 0 0,0 0 0 0 0,0-1 0 0 0,-1 1 0 0 0,1 0 0 0 0,0-1 0 0 0,0 1 0 0 0,0-1 0 0 0,-1 0 0 0 0,1 0 1 0 0,0 0-1 0 0,-1 0 0 0 0,1 0 0 0 0,-1 0 0 0 0,1 0 0 0 0,-1 0 0 0 0,1 0 0 0 0,1-3 0 0 0,1 0-116 0 0,0 0-1 0 0,0 0 0 0 0,0-1 1 0 0,0 1-1 0 0,-1-1 1 0 0,0 0-1 0 0,0 0 0 0 0,0 0 1 0 0,-1-1-1 0 0,1 1 0 0 0,-1-1 1 0 0,1-6-1 0 0,-2 8 58 0 0,0-1 0 0 0,-1 0 1 0 0,0 0-1 0 0,0 0 0 0 0,0 0 0 0 0,0 1 0 0 0,-1-1 0 0 0,0 0 0 0 0,0 0 1 0 0,0 1-1 0 0,-1-1 0 0 0,1 0 0 0 0,-1 1 0 0 0,0 0 0 0 0,-1-1 1 0 0,1 1-1 0 0,-1 0 0 0 0,-3-4 0 0 0,4 5-123 0 0,-1 0 0 0 0,0 1 0 0 0,0-1-1 0 0,0 1 1 0 0,0-1 0 0 0,-1 1 0 0 0,1 0 0 0 0,-1 1-1 0 0,1-1 1 0 0,-1 1 0 0 0,0-1 0 0 0,0 1 0 0 0,1 0-1 0 0,-1 0 1 0 0,0 1 0 0 0,0-1 0 0 0,0 1 0 0 0,0 0-1 0 0,0 0 1 0 0,0 0 0 0 0,0 0 0 0 0,-7 2 0 0 0,9-1-121 0 0,1-1 1 0 0,0 1 0 0 0,-1-1-1 0 0,1 1 1 0 0,-1 0 0 0 0,1-1-1 0 0,-1 1 1 0 0,1 0 0 0 0,0 0-1 0 0,0 0 1 0 0,0 0-1 0 0,-1 0 1 0 0,1 0 0 0 0,0 0-1 0 0,-1 2 1 0 0,-5 9-2878 0 0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3168 0 0,'0'0'4938'0'0,"2"-19"-4780"0"0,4-166 872 0 0,-6 185-984 0 0,0 0 0 0 0,0 1 0 0 0,0-1 0 0 0,0 0 0 0 0,0 0 0 0 0,0 0 0 0 0,0 0 0 0 0,0 0 0 0 0,0 1 0 0 0,1-1-1 0 0,-1 0 1 0 0,0 0 0 0 0,0 0 0 0 0,0 0 0 0 0,0 0 0 0 0,0 0 0 0 0,1 0 0 0 0,-1 0 0 0 0,0 0 0 0 0,0 1 0 0 0,0-1 0 0 0,0 0 0 0 0,1 0 0 0 0,-1 0 0 0 0,0 0-1 0 0,0 0 1 0 0,0 0 0 0 0,1 0 0 0 0,-1 0 0 0 0,0 0 0 0 0,0 0 0 0 0,0 0 0 0 0,0-1 0 0 0,1 1 0 0 0,-1 0 0 0 0,0 0 0 0 0,0 0 0 0 0,0 0 0 0 0,0 0 0 0 0,1 0 0 0 0,-1 0-1 0 0,0 0 1 0 0,0 0 0 0 0,0 0 0 0 0,0-1 0 0 0,0 1 0 0 0,0 0 0 0 0,1 0 0 0 0,-1 0 0 0 0,0 0 0 0 0,0 0 0 0 0,0-1 0 0 0,0 1 0 0 0,0 0 0 0 0,0 0 0 0 0,0 0-1 0 0,0 0 1 0 0,0-1 0 0 0,0 1 0 0 0,0 0 0 0 0,0 0 0 0 0,0 0 0 0 0,0 0 0 0 0,0-1 0 0 0,0 1 0 0 0,0 0 0 0 0,0 0 0 0 0,0 0 0 0 0,0-1 0 0 0,17 21 324 0 0,15 28-714 0 0,-27-37 493 0 0,1 0 1 0 0,1 0 0 0 0,0-1-1 0 0,0 0 1 0 0,1 0-1 0 0,0-1 1 0 0,1 0-1 0 0,14 12 1 0 0,-20-20-6 0 0,-2-1-181 0 0,-1 0 1 0 0,1-1-1 0 0,-1 1 0 0 0,1 0 0 0 0,-1 0 1 0 0,1-1-1 0 0,-1 1 0 0 0,1 0 1 0 0,-1-1-1 0 0,0 1 0 0 0,1-1 0 0 0,-1 1 1 0 0,0-1-1 0 0,1 1 0 0 0,-1-1 1 0 0,0 1-1 0 0,1-1 0 0 0,-1 1 0 0 0,0-1 1 0 0,0 1-1 0 0,0-1 0 0 0,1 1 1 0 0,-1-1-1 0 0,0 1 0 0 0,0-1 0 0 0,0 0 1 0 0,0 1-1 0 0,0-1 0 0 0,0 0 1 0 0,3-23 101 0 0,-2 22-146 0 0,1-68-152 0 0,-2 56-265 0 0,-1-1 0 0 0,2 1-1 0 0,0 0 1 0 0,1-1-1 0 0,0 1 1 0 0,1 0-1 0 0,6-16 1 0 0,-2 19-1877 0 0,2 1-1331 0 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13 4004 0 0,'0'0'4935'0'0,"-10"-2"-4702"0"0,1-1-230 0 0,3 2 65 0 0,0-1-1 0 0,-1 1 1 0 0,1-1 0 0 0,-1 2 0 0 0,-9-1 0 0 0,14 1-17 0 0,0 0 1 0 0,0 0-1 0 0,0 1 1 0 0,-1-1-1 0 0,1 1 1 0 0,0-1-1 0 0,0 1 1 0 0,0 0 0 0 0,0 0-1 0 0,0 0 1 0 0,0 0-1 0 0,1 0 1 0 0,-1 0-1 0 0,0 0 1 0 0,0 1-1 0 0,1-1 1 0 0,-1 1-1 0 0,1-1 1 0 0,-1 1 0 0 0,1 0-1 0 0,0-1 1 0 0,0 1-1 0 0,-1 0 1 0 0,1 2-1 0 0,-5 8 101 0 0,2 0 1 0 0,-1 1-1 0 0,2-1 0 0 0,0 1 0 0 0,-3 23 0 0 0,6-30-132 0 0,-1 0 0 0 0,1 0 0 0 0,-1 0 0 0 0,2 0 0 0 0,-1 0 0 0 0,1 0 0 0 0,0 0 0 0 0,0 0 0 0 0,0 0 0 0 0,1 0 0 0 0,0 0 0 0 0,0-1 0 0 0,1 1-1 0 0,4 7 1 0 0,-4-10-305 0 0,0-1-1 0 0,0 0 1 0 0,0 0-1 0 0,0 0 1 0 0,1 0-1 0 0,-1 0 1 0 0,0-1-1 0 0,1 0 0 0 0,0 0 1 0 0,-1 1-1 0 0,1-2 1 0 0,-1 1-1 0 0,1 0 1 0 0,0-1-1 0 0,0 0 1 0 0,4 0-1 0 0,9 0-2590 0 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4080 0 0,'0'0'4889'0'0,"-115"18"-5085"0"0,105-16-232 0 0,6-2-624 0 0,-1 0-833 0 0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5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1 170 3872 0 0,'81'111'2821'0'0,"-80"-111"-2773"0"0,-1 1 0 0 0,0-1 0 0 0,0 1 0 0 0,0-1 0 0 0,1 0 1 0 0,-1 1-1 0 0,0-1 0 0 0,0 1 0 0 0,1-1 0 0 0,-1 0 0 0 0,0 1 0 0 0,1-1 0 0 0,-1 0 0 0 0,0 1 0 0 0,1-1 0 0 0,-1 0 0 0 0,1 0 0 0 0,-1 1 0 0 0,1-1 0 0 0,-1 0 0 0 0,0 0 0 0 0,1 0 0 0 0,-1 0 0 0 0,1 0 0 0 0,-1 1 0 0 0,1-1 0 0 0,-1 0 0 0 0,1 0 0 0 0,-1 0 0 0 0,1 0 0 0 0,0 0 1 0 0,3-14 435 0 0,-5-20 36 0 0,-3 8 127 0 0,0 6-458 0 0,1-1 0 0 0,1 1 0 0 0,1 0-1 0 0,1-1 1 0 0,4-37 0 0 0,-3 55-150 0 0,0 0 0 0 0,0 0 1 0 0,0 0-1 0 0,0 0 0 0 0,1 1 0 0 0,-1-1 0 0 0,1 0 1 0 0,-1 1-1 0 0,1-1 0 0 0,0 1 0 0 0,0 0 1 0 0,0 0-1 0 0,1-1 0 0 0,-1 1 0 0 0,0 1 0 0 0,1-1 1 0 0,-1 0-1 0 0,1 0 0 0 0,0 1 0 0 0,0 0 0 0 0,-1-1 1 0 0,1 1-1 0 0,0 0 0 0 0,0 1 0 0 0,0-1 0 0 0,0 0 1 0 0,0 1-1 0 0,0-1 0 0 0,0 1 0 0 0,0 0 1 0 0,0 0-1 0 0,0 1 0 0 0,0-1 0 0 0,0 0 0 0 0,0 1 1 0 0,0 0-1 0 0,3 1 0 0 0,-1-1-116 0 0,-1 0 0 0 0,0 0-1 0 0,1 0 1 0 0,-1 1 0 0 0,0 0 0 0 0,0-1 0 0 0,0 2-1 0 0,0-1 1 0 0,0 0 0 0 0,-1 1 0 0 0,1 0 0 0 0,-1 0-1 0 0,0 0 1 0 0,0 0 0 0 0,0 0 0 0 0,0 1-1 0 0,0-1 1 0 0,-1 1 0 0 0,1 0 0 0 0,-1 0 0 0 0,0 0-1 0 0,0 0 1 0 0,-1 0 0 0 0,1 0 0 0 0,1 6 0 0 0,-3-7 38 0 0,-1 0 0 0 0,1-1 1 0 0,0 1-1 0 0,-1 0 0 0 0,1-1 0 0 0,-1 1 1 0 0,0-1-1 0 0,0 1 0 0 0,0-1 1 0 0,0 1-1 0 0,-1-1 0 0 0,1 1 1 0 0,-1-1-1 0 0,1 0 0 0 0,-1 0 0 0 0,0 0 1 0 0,0 0-1 0 0,1 0 0 0 0,-2 0 1 0 0,1 0-1 0 0,0-1 0 0 0,0 1 1 0 0,0-1-1 0 0,-1 0 0 0 0,1 1 0 0 0,-1-1 1 0 0,1 0-1 0 0,-1 0 0 0 0,-4 0 1 0 0,-7 4 98 0 0,0-2 0 0 0,0 0 1 0 0,0 0-1 0 0,-19 0 0 0 0,55 12 2960 0 0,-7-4-2907 0 0,29 21 369 0 0,-24-17-795 0 0,1 0 0 0 0,0-2 1 0 0,1 0-1 0 0,24 10 0 0 0,-14-21-4109 0 0,-23-2 399 0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5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2740 0 0,'0'0'7774'0'0,"17"1"-7439"0"0,52 2-131 0 0,-67-3-194 0 0,0 0 1 0 0,0 1-1 0 0,0-1 1 0 0,0 0-1 0 0,0 1 1 0 0,1-1-1 0 0,-1 1 1 0 0,0 0-1 0 0,0 0 0 0 0,-1-1 1 0 0,1 1-1 0 0,0 1 1 0 0,0-1-1 0 0,0 0 1 0 0,-1 0-1 0 0,1 1 1 0 0,0-1-1 0 0,-1 1 0 0 0,1-1 1 0 0,-1 1-1 0 0,0 0 1 0 0,0-1-1 0 0,1 1 1 0 0,-1 0-1 0 0,0 0 0 0 0,-1 0 1 0 0,1 0-1 0 0,1 2 1 0 0,-1 3-1 0 0,0 0 0 0 0,0 0-1 0 0,0-1 1 0 0,-1 1 0 0 0,0 0 0 0 0,-1 9 0 0 0,0-2 13 0 0,0-7 11 0 0,0 0-1 0 0,0-1 1 0 0,0 1-1 0 0,-1 0 1 0 0,0-1-1 0 0,-1 1 1 0 0,1-1-1 0 0,-1 0 1 0 0,-4 7-1 0 0,3-7 182 0 0,1-1 1 0 0,0 2-1 0 0,0-1 0 0 0,1 0 0 0 0,0 0 0 0 0,0 1 1 0 0,0 0-1 0 0,1-1 0 0 0,-1 8 0 0 0,3-13-202 0 0,0 0 0 0 0,-1 0 0 0 0,1 0 0 0 0,0 0-1 0 0,0 0 1 0 0,0-1 0 0 0,0 1 0 0 0,0 0 0 0 0,0-1 0 0 0,0 1-1 0 0,0-1 1 0 0,0 1 0 0 0,0-1 0 0 0,0 1 0 0 0,1-1 0 0 0,-1 0-1 0 0,0 0 1 0 0,0 1 0 0 0,0-1 0 0 0,2 0 0 0 0,27 4-463 0 0,-14-3-200 0 0,0-1-1 0 0,0-1 1 0 0,27-4-1 0 0,16-10-5303 0 0,-42 9 1527 0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5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155 150 4900 0 0,'0'0'4157'0'0,"-119"0"-4073"0"0,107-4-84 0 0,5 0-116 0 0,0 2-236 0 0,3-2-660 0 0,-1 0-404 0 0,5-2-317 0 0,0 2-471 0 0</inkml:trace>
  <inkml:trace contextRef="#ctx0" brushRef="#br0" timeOffset="1">167 0 5396 0 0,'0'0'7314'0'0,"5"19"-6872"0"0,5 22-89 0 0,-2 0 0 0 0,4 46 0 0 0,-12-70-516 0 0,2 22-257 0 0,-2-37 220 0 0,1-1 0 0 0,-1 0 0 0 0,0 0 0 0 0,1 0 0 0 0,-1 0 0 0 0,1 0 0 0 0,-1 0 1 0 0,1 0-1 0 0,-1 0 0 0 0,1 0 0 0 0,0 0 0 0 0,-1 0 0 0 0,1 0 0 0 0,0 0 0 0 0,0-1 0 0 0,0 1 0 0 0,0 0 1 0 0,0 0-1 0 0,0-1 0 0 0,0 1 0 0 0,0-1 0 0 0,0 1 0 0 0,0-1 0 0 0,0 1 0 0 0,0-1 0 0 0,0 0 1 0 0,0 1-1 0 0,2-1 0 0 0,6 0-2895 0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6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45 241 4568 0 0,'0'0'4402'0'0,"-5"-18"-3918"0"0,-30-147 1298 0 0,30 110-542 0 0,50 52 276 0 0,-42 4-1526 0 0,-1-1 1 0 0,1 0 0 0 0,-1 1-1 0 0,1 0 1 0 0,-1 0-1 0 0,1 0 1 0 0,-1 0-1 0 0,0 0 1 0 0,1 0-1 0 0,-1 1 1 0 0,0-1-1 0 0,0 1 1 0 0,0-1-1 0 0,0 1 1 0 0,0 0 0 0 0,0 0-1 0 0,-1 0 1 0 0,1 0-1 0 0,-1 0 1 0 0,1 0-1 0 0,-1 0 1 0 0,0 0-1 0 0,0 1 1 0 0,0-1-1 0 0,0 1 1 0 0,0-1 0 0 0,0 1-1 0 0,-1-1 1 0 0,1 1-1 0 0,-1-1 1 0 0,1 5-1 0 0,1 12-29 0 0,0 1 0 0 0,-1 0-1 0 0,-1 22 1 0 0,-1-22 120 0 0,1-12-250 0 0,3 49 381 0 0,-3-54-384 0 0,1 0 0 0 0,-1 0 0 0 0,1-1-1 0 0,0 1 1 0 0,-1 0 0 0 0,1-1 0 0 0,0 1-1 0 0,1 0 1 0 0,-1-1 0 0 0,0 0 0 0 0,1 1 0 0 0,-1-1-1 0 0,1 0 1 0 0,0 1 0 0 0,0-1 0 0 0,3 3-1 0 0,15-3-4742 0 0,-18-2 3944 0 0,9-2-2731 0 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8:16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7 3236 0 0,'0'0'3945'0'0,"-122"-4"-3841"0"0,103 2-92 0 0,-2 2-12 0 0,5 0-156 0 0,2 0-1040 0 0,5 0-1917 0 0,4 0 281 0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0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 1384 0 0,'0'0'7315'0'0,"-4"-14"-3813"0"0,-17 14-3525 0 0,1 0 0 0 0,0 1 1 0 0,0 1-1 0 0,-1 2 0 0 0,1-1 0 0 0,-24 9 0 0 0,38-9 16 0 0,0-1 0 0 0,0 1 1 0 0,0 0-1 0 0,0 1 0 0 0,1-1 0 0 0,-1 1 0 0 0,1 0 0 0 0,0 1 0 0 0,0-1 0 0 0,0 1 0 0 0,1 0 0 0 0,-1 0 0 0 0,1 1 0 0 0,1-1 0 0 0,-1 1 0 0 0,1 0 1 0 0,0 0-1 0 0,0 0 0 0 0,0 0 0 0 0,1 0 0 0 0,0 1 0 0 0,0-1 0 0 0,0 8 0 0 0,0-6-5 0 0,1 1 1 0 0,0-1-1 0 0,1 0 0 0 0,0 1 0 0 0,0-1 1 0 0,1 0-1 0 0,0 1 0 0 0,0-1 0 0 0,1 0 1 0 0,0 0-1 0 0,0 1 0 0 0,1-2 0 0 0,0 1 1 0 0,0 0-1 0 0,1-1 0 0 0,6 10 0 0 0,-6-12-31 0 0,1 0-1 0 0,-1 1 1 0 0,1-2-1 0 0,0 1 1 0 0,0-1-1 0 0,1 1 1 0 0,0-1-1 0 0,-1-1 0 0 0,1 1 1 0 0,0-1-1 0 0,1 0 1 0 0,-1-1-1 0 0,1 1 1 0 0,-1-1-1 0 0,1 0 1 0 0,-1-1-1 0 0,1 0 1 0 0,0 0-1 0 0,0 0 1 0 0,10-1-1 0 0,-14 0-18 0 0,0 0-1 0 0,0 0 1 0 0,0 0 0 0 0,0 0-1 0 0,0-1 1 0 0,0 1 0 0 0,0-1 0 0 0,0 0-1 0 0,0 0 1 0 0,-1 0 0 0 0,1 0-1 0 0,0 0 1 0 0,0-1 0 0 0,-1 1-1 0 0,1-1 1 0 0,-1 0 0 0 0,1 0-1 0 0,2-2 1 0 0,-3 1-71 0 0,0-1 0 0 0,0 1 0 0 0,0 0 0 0 0,-1-1 1 0 0,1 0-1 0 0,-1 1 0 0 0,0-1 0 0 0,0 0 0 0 0,0 0 0 0 0,-1 0 0 0 0,1 0 0 0 0,-1 1 0 0 0,0-1 0 0 0,0-5 0 0 0,0 5 39 0 0,0 1 0 0 0,-1-1 0 0 0,1 1-1 0 0,-1-1 1 0 0,0 1 0 0 0,0-1 0 0 0,0 1 0 0 0,0-1-1 0 0,-1 1 1 0 0,1 0 0 0 0,-1 0 0 0 0,0 0-1 0 0,0 0 1 0 0,0 0 0 0 0,0 0 0 0 0,0 0 0 0 0,-1 1-1 0 0,1-1 1 0 0,-1 1 0 0 0,0 0 0 0 0,0-1-1 0 0,0 1 1 0 0,-6-3 0 0 0,2 2 294 0 0,-1-1 0 0 0,0 1 0 0 0,0 1 0 0 0,-1-1 0 0 0,1 2 0 0 0,0-1 0 0 0,-1 1-1 0 0,1 0 1 0 0,-10 0 1700 0 0,51 8-431 0 0,-13-5-1154 0 0,-4 0-280 0 0,0 0 0 0 0,1-1 0 0 0,-1-1 0 0 0,0 0 0 0 0,29-6 0 0 0,-27-3-4835 0 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3156 0 0,'0'0'5817'0'0,"-3"3"-5860"0"0,2-3 46 0 0,-47 49 234 0 0,46-47-193 0 0,0 1-1 0 0,0-1 1 0 0,0 1-1 0 0,0-1 1 0 0,1 1-1 0 0,0 0 1 0 0,-1 0 0 0 0,1 0-1 0 0,0-1 1 0 0,0 1-1 0 0,0 0 1 0 0,1 0-1 0 0,-1 1 1 0 0,1-1-1 0 0,-1 0 1 0 0,1 0 0 0 0,0 0-1 0 0,0 0 1 0 0,1 0-1 0 0,-1 0 1 0 0,2 5-1 0 0,-1-6-52 0 0,1 1-1 0 0,0-1 0 0 0,0 0 1 0 0,1 0-1 0 0,-1 0 0 0 0,0 0 1 0 0,1 0-1 0 0,-1 0 1 0 0,1 0-1 0 0,-1-1 0 0 0,1 1 1 0 0,0-1-1 0 0,0 0 0 0 0,0 0 1 0 0,-1 0-1 0 0,1 0 1 0 0,0-1-1 0 0,0 1 0 0 0,5 0 1 0 0,-6-1-12 0 0,1 0 1 0 0,0 1 0 0 0,0-1 0 0 0,-1 1 0 0 0,1 0 0 0 0,0-1 0 0 0,-1 1-1 0 0,1 1 1 0 0,-1-1 0 0 0,1 0 0 0 0,-1 1 0 0 0,1-1 0 0 0,-1 1 0 0 0,0-1-1 0 0,0 1 1 0 0,0 0 0 0 0,0 0 0 0 0,3 4 0 0 0,-5-5 6 0 0,1 1 1 0 0,-1-1-1 0 0,0 0 1 0 0,0 1-1 0 0,1-1 1 0 0,-1 1 0 0 0,0-1-1 0 0,0 0 1 0 0,0 1-1 0 0,-1-1 1 0 0,1 1-1 0 0,0-1 1 0 0,0 0-1 0 0,-1 1 1 0 0,1-1-1 0 0,-1 0 1 0 0,1 1-1 0 0,-1-1 1 0 0,0 0-1 0 0,1 0 1 0 0,-1 0-1 0 0,0 1 1 0 0,0-1-1 0 0,0 0 1 0 0,0 0-1 0 0,-1 1 1 0 0,-37 26-148 0 0,34-26 186 0 0,1 0 1 0 0,0 1 0 0 0,1-1-1 0 0,-1 1 1 0 0,0 0-1 0 0,1 0 1 0 0,-5 5-1 0 0,8-7-15 0 0,0-1 0 0 0,0 1 0 0 0,0-1-1 0 0,0 1 1 0 0,0 0 0 0 0,0-1 0 0 0,0 1 0 0 0,0-1-1 0 0,0 1 1 0 0,0 0 0 0 0,0-1 0 0 0,1 1 0 0 0,-1-1-1 0 0,0 1 1 0 0,0-1 0 0 0,1 1 0 0 0,-1 0 0 0 0,0-1-1 0 0,1 1 1 0 0,-1-1 0 0 0,0 1 0 0 0,1-1 0 0 0,-1 0 0 0 0,1 1-1 0 0,-1-1 1 0 0,1 1 0 0 0,-1-1 0 0 0,1 0 0 0 0,-1 1-1 0 0,1-1 1 0 0,24 16-174 0 0,-9-6 183 0 0,-13-7 16 0 0,0-1 0 0 0,0 1 0 0 0,-1 0 0 0 0,1 0-1 0 0,-1 0 1 0 0,0 0 0 0 0,0 1 0 0 0,0-1 0 0 0,0 0 0 0 0,-1 1 0 0 0,1 0 0 0 0,-1-1 0 0 0,0 1 0 0 0,0 0 0 0 0,0 0 0 0 0,0-1 0 0 0,-1 1 0 0 0,1 0-1 0 0,-1 0 1 0 0,0 0 0 0 0,-1 0 0 0 0,1 0 0 0 0,-1-1 0 0 0,1 1 0 0 0,-1 0 0 0 0,0 0 0 0 0,0-1 0 0 0,-1 1 0 0 0,1 0 0 0 0,-1-1 0 0 0,0 0-1 0 0,0 1 1 0 0,-4 5 0 0 0,2-4-152 0 0,-1 0-1 0 0,1 0 0 0 0,-1-1 1 0 0,0 1-1 0 0,0-1 1 0 0,0-1-1 0 0,-1 1 0 0 0,-9 4 1 0 0,9-5-525 0 0,0 0 0 0 0,0-1 0 0 0,-1 1 0 0 0,1-2 0 0 0,-1 1 0 0 0,0-1 0 0 0,1 0 0 0 0,-11 0 0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18 289 5849 0 0,'0'0'4457'0'0,"-2"-17"-4047"0"0,-1-4-335 0 0,-2-2 29 0 0,2-1 0 0 0,0 1 1 0 0,2-1-1 0 0,0 1 0 0 0,2-1 1 0 0,5-31-1 0 0,-5 52-75 0 0,0-1 1 0 0,0 1-1 0 0,0 0 0 0 0,1 0 0 0 0,-1 1 1 0 0,1-1-1 0 0,0 0 0 0 0,0 0 0 0 0,0 1 1 0 0,1 0-1 0 0,-1-1 0 0 0,0 1 1 0 0,1 0-1 0 0,-1 0 0 0 0,1 0 0 0 0,0 0 1 0 0,0 0-1 0 0,0 1 0 0 0,0 0 0 0 0,0-1 1 0 0,0 1-1 0 0,0 0 0 0 0,0 0 1 0 0,1 1-1 0 0,-1-1 0 0 0,0 1 0 0 0,0-1 1 0 0,7 1-1 0 0,-7 0-78 0 0,0 1 1 0 0,-1-1-1 0 0,1 0 0 0 0,0 1 0 0 0,-1 0 1 0 0,1-1-1 0 0,-1 1 0 0 0,1 0 1 0 0,-1 0-1 0 0,1 1 0 0 0,-1-1 1 0 0,0 0-1 0 0,1 1 0 0 0,-1-1 1 0 0,0 1-1 0 0,0 0 0 0 0,0 0 1 0 0,0 0-1 0 0,-1 0 0 0 0,1 0 1 0 0,0 0-1 0 0,-1 1 0 0 0,0-1 1 0 0,1 0-1 0 0,-1 1 0 0 0,0-1 1 0 0,0 1-1 0 0,0-1 0 0 0,-1 1 1 0 0,1-1-1 0 0,0 1 0 0 0,-1 0 1 0 0,0-1-1 0 0,0 1 0 0 0,0 3 1 0 0,0-4-16 0 0,0 1 0 0 0,0 0 1 0 0,0-1-1 0 0,-1 1 1 0 0,1-1-1 0 0,-1 1 0 0 0,0-1 1 0 0,0 1-1 0 0,0-1 1 0 0,0 1-1 0 0,0-1 1 0 0,0 0-1 0 0,-1 0 0 0 0,1 1 1 0 0,-1-1-1 0 0,0 0 1 0 0,1 0-1 0 0,-1-1 0 0 0,0 1 1 0 0,0 0-1 0 0,0 0 1 0 0,-3 1-1 0 0,0-1 24 0 0,0 1 0 0 0,1-1 1 0 0,-1 0-1 0 0,0-1 0 0 0,0 1 0 0 0,0-1 1 0 0,0 0-1 0 0,-1 0 0 0 0,1-1 0 0 0,-8 1 1497 0 0,43 16 71 0 0,-25-11-1448 0 0,0 1 0 0 0,0-1 0 0 0,-1 1 0 0 0,0 0 0 0 0,0 0-1 0 0,0 0 1 0 0,-1 0 0 0 0,0 1 0 0 0,3 14 0 0 0,13 28-753 0 0,-9-41-1930 0 0,1-10-2091 0 0,-6-2 1819 0 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2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17 256 4448 0 0,'0'0'4595'0'0,"-1"-4"-4214"0"0,-7-49 382 0 0,3 0 1 0 0,2-60-1 0 0,3 112-723 0 0,0 1 0 0 0,0-1-1 0 0,1 1 1 0 0,-1-1 0 0 0,0 1 0 0 0,0-1 0 0 0,0 1 0 0 0,0-1 0 0 0,1 1 0 0 0,-1 0 0 0 0,0-1 0 0 0,0 1-1 0 0,1-1 1 0 0,-1 1 0 0 0,0 0 0 0 0,1-1 0 0 0,-1 1 0 0 0,0 0 0 0 0,1-1 0 0 0,-1 1 0 0 0,1 0 0 0 0,-1-1-1 0 0,0 1 1 0 0,1 0 0 0 0,-1 0 0 0 0,1 0 0 0 0,-1-1 0 0 0,1 1 0 0 0,-1 0 0 0 0,1 0 0 0 0,-1 0 0 0 0,1 0 0 0 0,-1 0-1 0 0,1 0 1 0 0,-1 0 0 0 0,1 0 0 0 0,-1 0 0 0 0,1 0 0 0 0,-1 0 0 0 0,1 0 0 0 0,-1 0 0 0 0,1 1 0 0 0,-1-1-1 0 0,1 0 1 0 0,-1 0 0 0 0,0 0 0 0 0,1 1 0 0 0,-1-1 0 0 0,1 0 0 0 0,-1 1 0 0 0,0-1 0 0 0,1 1 0 0 0,23 14-336 0 0,-18-7 82 0 0,0 1 1 0 0,-1 0-1 0 0,0 0 0 0 0,0 1 0 0 0,-1-1 0 0 0,-1 1 1 0 0,1 0-1 0 0,-2 0 0 0 0,1 0 0 0 0,-1 0 0 0 0,1 17 1 0 0,-3-27-7 0 0,0-38-344 0 0,1 26 571 0 0,1 1 1 0 0,1-1 0 0 0,0 1 0 0 0,0 0 0 0 0,1 0 0 0 0,1 0 0 0 0,0 0 0 0 0,0 1-1 0 0,8-10 1 0 0,-13 19 20 0 0,0 0 0 0 0,1 0 0 0 0,-1 1 0 0 0,0-1-1 0 0,0 1 1 0 0,1-1 0 0 0,-1 0 0 0 0,1 1 0 0 0,-1-1-1 0 0,0 1 1 0 0,1-1 0 0 0,-1 1 0 0 0,1-1 0 0 0,-1 1 0 0 0,1-1-1 0 0,-1 1 1 0 0,1-1 0 0 0,0 1 0 0 0,-1 0 0 0 0,1-1-1 0 0,0 1 1 0 0,-1 0 0 0 0,1-1 0 0 0,0 1 0 0 0,-1 0 0 0 0,1 0-1 0 0,0 0 1 0 0,0 0 0 0 0,8 16 191 0 0,-5 30-511 0 0,-5-32 280 0 0,0 1 0 0 0,-1-1 0 0 0,0-1 1 0 0,-1 1-1 0 0,-1 0 0 0 0,-6 13 0 0 0,-39 83 260 0 0,2-5 125 0 0,40-87-337 0 0,2-5 118 0 0,-1 1 1 0 0,2-1-1 0 0,0 1 0 0 0,0 1 1 0 0,1-1-1 0 0,1 0 0 0 0,1 1 1 0 0,0-1-1 0 0,1 16 0 0 0,0-29-164 0 0,1 1 0 0 0,0-1 0 0 0,0 0 0 0 0,0 1-1 0 0,0-1 1 0 0,1 0 0 0 0,-1 1 0 0 0,0-1 0 0 0,0 0 0 0 0,1 0 0 0 0,-1 0-1 0 0,1 0 1 0 0,-1 0 0 0 0,1-1 0 0 0,-1 1 0 0 0,1 0 0 0 0,-1-1-1 0 0,1 1 1 0 0,0-1 0 0 0,-1 1 0 0 0,1-1 0 0 0,0 0 0 0 0,0 0 0 0 0,-1 0-1 0 0,1 0 1 0 0,0 0 0 0 0,1 0 0 0 0,52-2-1753 0 0,-2-14-2205 0 0,-29 7 129 0 0,1 1 580 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4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0 164 0 0,'0'0'10104'0'0,"0"9"-9935"0"0,-2 43-16 0 0,0 10 379 0 0,-10 62 0 0 0,9-98 214 0 0,-1 46 1 0 0,4-72-712 0 0,1 1 0 0 0,-1 0 0 0 0,1-1-1 0 0,-1 1 1 0 0,1 0 0 0 0,0-1 0 0 0,-1 1 0 0 0,1-1 0 0 0,0 1 0 0 0,-1-1 0 0 0,1 0 0 0 0,0 1 0 0 0,0-1 0 0 0,0 0 0 0 0,-1 1 0 0 0,1-1 0 0 0,0 0 0 0 0,0 0 0 0 0,0 1 0 0 0,0-1 0 0 0,-1 0 0 0 0,1 0 0 0 0,0 0 0 0 0,0 0 0 0 0,1-1 0 0 0,32 1-675 0 0,-27 0 441 0 0,-1-1-166 0 0,0-1-1 0 0,0 1 0 0 0,0-1 1 0 0,0-1-1 0 0,0 1 0 0 0,0-1 1 0 0,10-6-1 0 0,5-6-2567 0 0,-152 51-4426 0 0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4888 0 0,'0'0'5833'0'0,"2"115"-5833"0"0,-2-99-160 0 0,0-2-292 0 0,0 0-180 0 0,2 0-468 0 0,-2-2-472 0 0,5 0-317 0 0,0-2-707 0 0,2-2 992 0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80 0 0,'0'0'9998'0'0,"-18"2"-9902"0"0,-57 7-38 0 0,72-9-30 0 0,0 1 0 0 0,0-1-1 0 0,0 1 1 0 0,-1 0 0 0 0,1 0-1 0 0,0 0 1 0 0,1 0 0 0 0,-1 0-1 0 0,0 1 1 0 0,0 0 0 0 0,0-1-1 0 0,1 1 1 0 0,-1 0 0 0 0,1 0-1 0 0,-1 0 1 0 0,1 1 0 0 0,0-1-1 0 0,0 0 1 0 0,0 1 0 0 0,0 0-1 0 0,1-1 1 0 0,-1 1 0 0 0,1 0-1 0 0,-1 0 1 0 0,1 0 0 0 0,0 0-1 0 0,0 0 1 0 0,0 0 0 0 0,1 0-1 0 0,-1 0 1 0 0,1 0 0 0 0,-1 1-1 0 0,1-1 1 0 0,0 4 0 0 0,-4 19 122 0 0,2-20-104 0 0,0-1-1 0 0,1 0 1 0 0,0 1 0 0 0,0-1 0 0 0,1 1-1 0 0,0 0 1 0 0,0-1 0 0 0,0 1 0 0 0,0-1-1 0 0,1 1 1 0 0,0-1 0 0 0,0 1-1 0 0,0-1 1 0 0,1 1 0 0 0,0-1 0 0 0,0 0-1 0 0,3 6 1 0 0,-2-7-221 0 0,-1-1 0 0 0,1 1 0 0 0,0-1-1 0 0,0 0 1 0 0,1 0 0 0 0,-1 0 0 0 0,0-1 0 0 0,1 1-1 0 0,0-1 1 0 0,-1 1 0 0 0,1-1 0 0 0,0 0 0 0 0,0-1-1 0 0,0 1 1 0 0,0-1 0 0 0,1 0 0 0 0,-1 0 0 0 0,0 0-1 0 0,1 0 1 0 0,-1-1 0 0 0,0 0 0 0 0,6 0 0 0 0,23 0-3688 0 0,-14 0 1165 0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1504 0 0,'0'0'7093'0'0,"-129"2"-7457"0"0,118-2-284 0 0,4 0-652 0 0,2 0-449 0 0,0-2-1299 0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6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4 104 1332 0 0,'0'-92'2514'0'0,"3"80"1295"0"0,2 19-2387 0 0,3 14-591 0 0,-7 3-566 0 0,-1-1 0 0 0,-1 1-1 0 0,-1-1 1 0 0,-5 25 0 0 0,-2 17 774 0 0,8-62-911 0 0,1 0-1 0 0,0 0 1 0 0,-1 0-1 0 0,1 0 1 0 0,0-1 0 0 0,1 1-1 0 0,-1 0 1 0 0,0 0-1 0 0,1 0 1 0 0,1 4 0 0 0,-1-6-143 0 0,0 0 1 0 0,0 0 0 0 0,0 0 0 0 0,0-1 0 0 0,0 1 0 0 0,0 0 0 0 0,1 0 0 0 0,-1-1 0 0 0,0 1 0 0 0,0-1 0 0 0,1 1 0 0 0,-1-1 0 0 0,1 1 0 0 0,-1-1 0 0 0,0 0 0 0 0,1 0 0 0 0,-1 1 0 0 0,1-1 0 0 0,-1 0 0 0 0,0 0 0 0 0,1-1 0 0 0,1 1 0 0 0,9-2-608 0 0,0 0 0 0 0,0-1 1 0 0,0-1-1 0 0,0 0 0 0 0,-1 0 0 0 0,1-1 0 0 0,-1-1 1 0 0,13-8-1 0 0,7-2-2663 0 0,-10 4 402 0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59 5284 0 0,'0'0'5598'0'0,"-1"17"-5261"0"0,-7 109 1233 0 0,8-125-1537 0 0,1 1-1 0 0,-1-1 1 0 0,1 0-1 0 0,0 0 1 0 0,0 0 0 0 0,-1 1-1 0 0,1-1 1 0 0,0 0-1 0 0,0 0 1 0 0,0 0-1 0 0,0 0 1 0 0,0 0-1 0 0,0-1 1 0 0,1 1 0 0 0,-1 0-1 0 0,0 0 1 0 0,0-1-1 0 0,1 1 1 0 0,-1-1-1 0 0,0 1 1 0 0,1-1-1 0 0,-1 1 1 0 0,0-1 0 0 0,1 0-1 0 0,-1 0 1 0 0,0 0-1 0 0,1 0 1 0 0,-1 0-1 0 0,1 0 1 0 0,1 0 0 0 0,53-1-1295 0 0,-50 1 986 0 0,4-1-321 0 0,-1-1-1 0 0,1 1 1 0 0,-1-2 0 0 0,17-5-1 0 0,16-10-5136 0 0,-29 11 2890 0 0</inkml:trace>
  <inkml:trace contextRef="#ctx0" brushRef="#br0" timeOffset="1">204 1 5428 0 0,'0'0'5111'0'0,"1"19"-4946"0"0,-2 2-168 0 0,-1-2-55 0 0,2 0 1 0 0,0 1-1 0 0,1-1 1 0 0,5 27 0 0 0,-6-45-123 0 0,1 0 0 0 0,-1 0 1 0 0,1 0-1 0 0,-1 0 0 0 0,1 0 1 0 0,-1 0-1 0 0,1 0 0 0 0,0 0 0 0 0,-1 0 1 0 0,1 0-1 0 0,0 0 0 0 0,0-1 1 0 0,0 1-1 0 0,-1 0 0 0 0,1 0 1 0 0,0-1-1 0 0,0 1 0 0 0,0-1 1 0 0,0 1-1 0 0,0-1 0 0 0,0 1 1 0 0,1-1-1 0 0,-1 1 0 0 0,0-1 0 0 0,0 0 1 0 0,0 0-1 0 0,0 0 0 0 0,0 1 1 0 0,0-1-1 0 0,1 0 0 0 0,-1-1 1 0 0,0 1-1 0 0,0 0 0 0 0,0 0 1 0 0,2-1-1 0 0,4 1-956 0 0,6 0-881 0 0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6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1292 0 0,'0'0'8236'0'0,"-7"10"-7738"0"0,-22 35-194 0 0,28-43-297 0 0,0 1 0 0 0,-1 0 0 0 0,1 0 0 0 0,0-1 0 0 0,0 1 0 0 0,1 0 0 0 0,-1 0-1 0 0,1 0 1 0 0,-1 0 0 0 0,1 0 0 0 0,0 0 0 0 0,0 0 0 0 0,0 0 0 0 0,0 0 0 0 0,1 0 0 0 0,-1 0-1 0 0,1 0 1 0 0,2 6 0 0 0,1-1-3 0 0,0 0-1 0 0,0 0 0 0 0,1 0 1 0 0,8 11-1 0 0,1 1 84 0 0,-11-15-24 0 0,2 2-5 0 0,-1 1-1 0 0,0 0 1 0 0,0 0-1 0 0,4 15 0 0 0,-7-22-78 0 0,-1 1 0 0 0,0-1-1 0 0,1 0 1 0 0,-1 0 0 0 0,0 0 0 0 0,0 0-1 0 0,0 0 1 0 0,0 0 0 0 0,0 0-1 0 0,0 0 1 0 0,-1 0 0 0 0,1 0-1 0 0,0 0 1 0 0,0 1 0 0 0,-1-1-1 0 0,1 0 1 0 0,-1 0 0 0 0,1 0-1 0 0,-1-1 1 0 0,1 1 0 0 0,-1 0-1 0 0,1 0 1 0 0,-1 0 0 0 0,0 0-1 0 0,0 0 1 0 0,1-1 0 0 0,-1 1-1 0 0,0 0 1 0 0,0-1 0 0 0,0 1-1 0 0,0 0 1 0 0,0-1 0 0 0,0 1-1 0 0,0-1 1 0 0,0 0 0 0 0,0 1-1 0 0,0-1 1 0 0,0 0 0 0 0,0 0-1 0 0,0 1 1 0 0,0-1 0 0 0,0 0-1 0 0,0 0 1 0 0,0 0 0 0 0,0 0-1 0 0,-1 0 1 0 0,1-1 0 0 0,-1 1-1 0 0,1 0-86 0 0,0 0-1 0 0,0 0 1 0 0,-1 0-1 0 0,1 0 0 0 0,0 0 1 0 0,0 0-1 0 0,0 0 1 0 0,0 0-1 0 0,0-1 1 0 0,0 1-1 0 0,0 0 1 0 0,-1-1-1 0 0,1 1 1 0 0,0-1-1 0 0,0 1 0 0 0,0-1 1 0 0,1 0-1 0 0,-1 1 1 0 0,0-1-1 0 0,0 0 1 0 0,0 1-1 0 0,0-1 1 0 0,1 0-1 0 0,-1 0 1 0 0,-1-1-1 0 0,-2-29-4064 0 0,4 26 3550 0 0,0-9-1557 0 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7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4636 0 0,'0'0'5232'0'0,"-5"4"-4847"0"0,3-3-362 0 0,1 1 0 0 0,-1-1 0 0 0,0 1 0 0 0,1-1 0 0 0,-1 1 0 0 0,1-1 0 0 0,0 1 0 0 0,-1 0 0 0 0,1 0 0 0 0,0-1 0 0 0,0 1 0 0 0,0 0 0 0 0,0 0 0 0 0,1 0 0 0 0,-2 4 0 0 0,2-4-11 0 0,1 1 1 0 0,-1-1-1 0 0,1 1 1 0 0,-1-1-1 0 0,1 1 1 0 0,0-1-1 0 0,-1 1 1 0 0,2-1-1 0 0,-1 1 1 0 0,0-1-1 0 0,0 0 1 0 0,1 0-1 0 0,-1 0 1 0 0,1 1-1 0 0,3 2 1 0 0,34 37 102 0 0,-29-32-62 0 0,-1-1-1 0 0,0 1 1 0 0,0 1 0 0 0,-1 0-1 0 0,0 0 1 0 0,12 24-1 0 0,-20-34-75 0 0,1 0 0 0 0,-1 0 0 0 0,1 0 0 0 0,-1 0 0 0 0,0 0 0 0 0,0 0 0 0 0,1 0 0 0 0,-1 0 0 0 0,0 0 0 0 0,0 0 0 0 0,0 0 0 0 0,0 0 0 0 0,0 0-1 0 0,0 0 1 0 0,-1 0 0 0 0,1 0 0 0 0,0 0 0 0 0,0 0 0 0 0,-1 0 0 0 0,1 0 0 0 0,-1 0 0 0 0,1 0 0 0 0,-1 0 0 0 0,1 0 0 0 0,-1-1 0 0 0,1 1 0 0 0,-1 0 0 0 0,0 0-1 0 0,0-1 1 0 0,1 1 0 0 0,-1 0 0 0 0,0-1 0 0 0,0 1 0 0 0,0 0 0 0 0,0-1 0 0 0,0 1 0 0 0,0-1 0 0 0,0 0 0 0 0,1 1 0 0 0,-1-1 0 0 0,0 0 0 0 0,-1 1 0 0 0,1-1-1 0 0,0 0 1 0 0,0 0 0 0 0,0 0 0 0 0,0 0 0 0 0,0 0 0 0 0,0 0 0 0 0,0 0 0 0 0,0 0 0 0 0,0-1 0 0 0,-1 1 0 0 0,-1 0-192 0 0,-1-1 0 0 0,1 1 0 0 0,0-1 0 0 0,0 1 0 0 0,-1-1 0 0 0,1 0 0 0 0,0 0 0 0 0,0 0 0 0 0,0 0 0 0 0,0-1 0 0 0,0 1 0 0 0,1-1 0 0 0,-1 0 0 0 0,0 0 0 0 0,1 0 0 0 0,-1 0 0 0 0,-3-5 0 0 0,0-6-1472 0 0,5 1-683 0 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3264 0 0,'0'0'5201'0'0,"-21"4"-4999"0"0,-65 12-42 0 0,82-15-100 0 0,1 0 0 0 0,-1-1 0 0 0,0 1 0 0 0,0 0 0 0 0,1 1 0 0 0,-1-1 0 0 0,0 1-1 0 0,1 0 1 0 0,0-1 0 0 0,-1 2 0 0 0,1-1 0 0 0,0 0 0 0 0,0 1 0 0 0,0-1 0 0 0,0 1-1 0 0,1 0 1 0 0,-1 0 0 0 0,1 0 0 0 0,-1 0 0 0 0,1 0 0 0 0,-3 7 0 0 0,3-3 65 0 0,0 1-1 0 0,0-1 1 0 0,1 1 0 0 0,0 0 0 0 0,0 0 0 0 0,1 0 0 0 0,1 12 0 0 0,-1-3-67 0 0,1-14-91 0 0,-1 1 0 0 0,1-1 0 0 0,0 0 0 0 0,0 0 0 0 0,0 0-1 0 0,0 0 1 0 0,0 0 0 0 0,1 0 0 0 0,-1 0 0 0 0,1-1 0 0 0,0 1 0 0 0,0 0-1 0 0,0-1 1 0 0,0 1 0 0 0,0-1 0 0 0,1 0 0 0 0,-1 0 0 0 0,1 0 0 0 0,-1 0-1 0 0,1 0 1 0 0,0-1 0 0 0,0 1 0 0 0,0-1 0 0 0,0 0 0 0 0,0 1 0 0 0,5 0-1 0 0,6 2-1251 0 0,0 0-1 0 0,-1-1 0 0 0,1 0 0 0 0,25 0 0 0 0,-18-1-1104 0 0</inkml:trace>
  <inkml:trace contextRef="#ctx0" brushRef="#br0" timeOffset="1">153 164 1832 0 0,'0'0'6277'0'0,"-129"-4"-6277"0"0,117 6-168 0 0,5 2-1536 0 0,2 6-2421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7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1148 0 0,'0'0'10484'0'0,"0"12"-10370"0"0,0 7-240 0 0,3 90 540 0 0,-3-101-508 0 0,1-1 0 0 0,0 0 0 0 0,0 1 0 0 0,1-1 0 0 0,0 0 0 0 0,0 0 0 0 0,0 0 0 0 0,1 0 1 0 0,1-1-1 0 0,-1 1 0 0 0,1-1 0 0 0,8 11 0 0 0,-11-15-154 0 0,1-1 1 0 0,0 0-1 0 0,-1 0 1 0 0,1 0-1 0 0,0 0 1 0 0,0 0-1 0 0,-1 0 0 0 0,1 0 1 0 0,0-1-1 0 0,0 1 1 0 0,0-1-1 0 0,0 1 0 0 0,0-1 1 0 0,0 0-1 0 0,0 0 1 0 0,0 0-1 0 0,0 0 1 0 0,0 0-1 0 0,0 0 0 0 0,4-2 1 0 0,8-2-3399 0 0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1864 0 0,'0'0'11505'0'0,"-5"9"-11433"0"0,-1 5-11 0 0,1 1 0 0 0,0 0 0 0 0,1 1 0 0 0,-3 21 0 0 0,5-29-262 0 0,1 1 0 0 0,0-1 0 0 0,0 1 0 0 0,1 0 0 0 0,0-1 0 0 0,1 1 0 0 0,0-1 0 0 0,0 1 0 0 0,1-1 0 0 0,0 1 0 0 0,4 11 0 0 0,-5-19-25 0 0,-1 0 0 0 0,1 0 0 0 0,0 0 0 0 0,-1 0 0 0 0,1 0 0 0 0,0 0 0 0 0,0 0 0 0 0,-1-1 0 0 0,1 1 0 0 0,0 0 0 0 0,0 0 0 0 0,0-1 0 0 0,0 1 0 0 0,0-1 0 0 0,0 1 1 0 0,0-1-1 0 0,0 1 0 0 0,0-1 0 0 0,1 1 0 0 0,-1-1 0 0 0,0 0 0 0 0,0 0 0 0 0,0 0 0 0 0,0 0 0 0 0,1 0 0 0 0,-1 0 0 0 0,2 0 0 0 0,4 0-2477 0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1 980 0 0,'0'0'7807'0'0,"0"20"-7533"0"0,0-9-272 0 0,7 163 789 0 0,3-128-1291 0 0,-9-45 265 0 0,-1 1 0 0 0,1 0 0 0 0,0-1 0 0 0,0 1-1 0 0,0-1 1 0 0,0 1 0 0 0,0-1 0 0 0,0 1 0 0 0,0-1-1 0 0,1 0 1 0 0,-1 1 0 0 0,0-1 0 0 0,1 0 0 0 0,-1 0-1 0 0,1 0 1 0 0,-1 0 0 0 0,1 0 0 0 0,0-1 0 0 0,-1 1-1 0 0,1 0 1 0 0,0-1 0 0 0,-1 1 0 0 0,5 0 0 0 0,3-1-1987 0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8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1432 0 0,'0'0'8281'0'0,"-107"63"-8733"0"0,92-63-336 0 0,6 0-460 0 0,-5 0-328 0 0,5-4-105 0 0,-1 2-847 0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29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3040 0 0,'0'0'5315'0'0,"2"-17"-5085"0"0,22-139 168 0 0,-24 156-396 0 0,11-39 373 0 0,0 24-129 0 0,-11 15-243 0 0,1 0 0 0 0,-1-1 1 0 0,0 1-1 0 0,1 0 0 0 0,-1 0 0 0 0,1 0 0 0 0,-1 0 0 0 0,0 0 1 0 0,1 0-1 0 0,-1 0 0 0 0,1 0 0 0 0,-1 0 0 0 0,0 0 0 0 0,1 0 1 0 0,-1 0-1 0 0,1 0 0 0 0,-1 0 0 0 0,0 0 0 0 0,1 0 0 0 0,-1 1 1 0 0,0-1-1 0 0,1 0 0 0 0,-1 0 0 0 0,0 0 0 0 0,1 1 0 0 0,-1-1 0 0 0,0 0 1 0 0,1 0-1 0 0,-1 1 0 0 0,0-1 0 0 0,0 0 0 0 0,1 1 0 0 0,-1-1 1 0 0,0 0-1 0 0,0 1 0 0 0,0-1 0 0 0,1 1 0 0 0,4 10-19 0 0,-1 0-1 0 0,0 0 1 0 0,-1 1-1 0 0,0 0 1 0 0,-1-1-1 0 0,0 1 1 0 0,1 20-1 0 0,-1-6 40 0 0,-1-17-28 0 0,-1-4-12 0 0,1 0 1 0 0,-1 0 0 0 0,1 0 0 0 0,0 0 0 0 0,0 1-1 0 0,1-1 1 0 0,-1-1 0 0 0,1 1 0 0 0,0 0 0 0 0,1 0-1 0 0,-1-1 1 0 0,1 1 0 0 0,5 6 0 0 0,-19-20-537 0 0,-1 0 1 0 0,-1 1-1 0 0,0 0 0 0 0,0 0 1 0 0,0 2-1 0 0,-24-9 1 0 0,33 14-2015 0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0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0 4428 0 0,'0'0'8605'0'0,"-6"0"-8496"0"0,-4 0-263 0 0,0 0-1 0 0,0 1 1 0 0,-1 0 0 0 0,1 1-1 0 0,0-1 1 0 0,-14 6 0 0 0,21-6 129 0 0,0 1 1 0 0,0-1-1 0 0,0 1 1 0 0,0 0-1 0 0,0 0 0 0 0,0 0 1 0 0,0 0-1 0 0,1 0 1 0 0,-1 0-1 0 0,1 1 1 0 0,0 0-1 0 0,0-1 0 0 0,-1 1 1 0 0,2 0-1 0 0,-1 0 1 0 0,0 0-1 0 0,1 0 1 0 0,-1 0-1 0 0,1 0 1 0 0,0 1-1 0 0,0-1 0 0 0,0 0 1 0 0,0 1-1 0 0,0 3 1 0 0,-1 9 186 0 0,0 0 0 0 0,1-1 0 0 0,0 1 0 0 0,1 0 0 0 0,4 28 0 0 0,-3-41-208 0 0,0 1 1 0 0,0-1-1 0 0,0 1 1 0 0,0-1-1 0 0,1 0 1 0 0,-1 1-1 0 0,1-1 1 0 0,0 0-1 0 0,0 0 1 0 0,0 0-1 0 0,1 0 1 0 0,-1 0-1 0 0,0-1 1 0 0,1 1-1 0 0,0-1 1 0 0,0 0-1 0 0,0 1 1 0 0,0-1-1 0 0,0-1 1 0 0,0 1-1 0 0,0 0 1 0 0,1-1-1 0 0,-1 1 1 0 0,0-1-1 0 0,1 0 1 0 0,-1 0-1 0 0,1-1 1 0 0,0 1-1 0 0,-1-1 1 0 0,7 1-1 0 0,64 0-6745 0 0,-52-1 4209 0 0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1 172 0 0,'0'0'11481'0'0,"-119"2"-11197"0"0,102 2-44 0 0,6 0-240 0 0,-3 0-36 0 0,2 0-272 0 0,3-2-208 0 0,-1 0-216 0 0,3 0-288 0 0,3-2-640 0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93 2568 0 0,'0'0'4934'0'0,"-2"17"-4459"0"0,-8 54-98 0 0,10-70-356 0 0,0 0-1 0 0,0 1 1 0 0,-1-1 0 0 0,1 0 0 0 0,0 1-1 0 0,0-1 1 0 0,0 0 0 0 0,1 1-1 0 0,-1-1 1 0 0,0 0 0 0 0,0 1-1 0 0,1-1 1 0 0,-1 0 0 0 0,1 0-1 0 0,-1 1 1 0 0,1-1 0 0 0,-1 0-1 0 0,1 0 1 0 0,0 0 0 0 0,0 1-1 0 0,-1-1 1 0 0,1 0 0 0 0,0 0 0 0 0,0-1-1 0 0,0 1 1 0 0,0 0 0 0 0,0 0-1 0 0,1 0 1 0 0,-1-1 0 0 0,0 1-1 0 0,0 0 1 0 0,0-1 0 0 0,3 2-1 0 0,1-1-27 0 0,0 0 0 0 0,0-1 1 0 0,0 1-1 0 0,0-1 0 0 0,0 0 0 0 0,8-1 0 0 0,-5 0-27 0 0,7 1 25 0 0,0-1-1 0 0,0-1 0 0 0,0 0 0 0 0,0-1 0 0 0,0-1 0 0 0,0 0 0 0 0,-1-1 0 0 0,17-8 0 0 0,-26 11-91 0 0,0 0 0 0 0,0-1 0 0 0,-1 0 0 0 0,1 1 0 0 0,-1-2 0 0 0,1 1 0 0 0,-1 0 0 0 0,0-1 0 0 0,0 0 0 0 0,-1 0 0 0 0,1 0 0 0 0,-1 0 0 0 0,0-1 0 0 0,0 1 0 0 0,0-1 0 0 0,-1 0 0 0 0,1 0 0 0 0,-1 0 0 0 0,-1 0 0 0 0,1 0 0 0 0,-1 0 0 0 0,1-1 0 0 0,-1 1 0 0 0,-1 0 0 0 0,1-1 0 0 0,-1-5 0 0 0,0 9 57 0 0,-1-1 1 0 0,1 1 0 0 0,-1 0 0 0 0,1 0 0 0 0,-1 0 0 0 0,0-1 0 0 0,0 1-1 0 0,0 0 1 0 0,0 0 0 0 0,0 0 0 0 0,0 0 0 0 0,0 1 0 0 0,-1-1-1 0 0,1 0 1 0 0,-1 0 0 0 0,0 1 0 0 0,1-1 0 0 0,-4-1 0 0 0,0 0-19 0 0,0 0 1 0 0,0 0 0 0 0,0 0 0 0 0,0 1 0 0 0,-1 0-1 0 0,1 0 1 0 0,-8-1 0 0 0,1 1-431 0 0,0 0 0 0 0,0 1 0 0 0,0 0 1 0 0,0 1-1 0 0,0 0 0 0 0,-21 4 0 0 0,16 2-854 0 0</inkml:trace>
  <inkml:trace contextRef="#ctx0" brushRef="#br0" timeOffset="1">13 93 5569 0 0</inkml:trace>
  <inkml:trace contextRef="#ctx0" brushRef="#br0" timeOffset="2">13 93 5569 0 0,'152'50'2692'0'0,"-145"-32"-1540"0"0,3 0-556 0 0,-1 2-160 0 0,-4-3-216 0 0,2 1-76 0 0,0 0-144 0 0,0-4 8 0 0,0-2 52 0 0,0-2-60 0 0,-5-6-76 0 0,3 0-456 0 0,-3-2-280 0 0,3-2-784 0 0,2 0-1045 0 0,2-6-527 0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1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39 292 0 0,'0'0'8425'0'0,"6"17"-8041"0"0,18 51-45 0 0,-23-66-299 0 0,0 0 1 0 0,-1 0 0 0 0,1 0 0 0 0,0-1-1 0 0,0 1 1 0 0,0 0 0 0 0,0-1 0 0 0,0 1 0 0 0,0-1-1 0 0,0 1 1 0 0,1-1 0 0 0,-1 0 0 0 0,1 1 0 0 0,-1-1-1 0 0,1 0 1 0 0,-1 0 0 0 0,1 0 0 0 0,-1 0-1 0 0,1 0 1 0 0,0 0 0 0 0,0-1 0 0 0,-1 1 0 0 0,1 0-1 0 0,0-1 1 0 0,0 0 0 0 0,0 1 0 0 0,0-1-1 0 0,0 0 1 0 0,0 0 0 0 0,0 0 0 0 0,-1 0 0 0 0,4-1-1 0 0,-2 1-86 0 0,0-1-1 0 0,1 0 1 0 0,-1 0-1 0 0,0-1 1 0 0,0 1-1 0 0,0-1 1 0 0,0 1-1 0 0,0-1 0 0 0,0 0 1 0 0,-1 0-1 0 0,1 0 1 0 0,4-5-1 0 0,-2-1-146 0 0,0 1 0 0 0,-1-1 0 0 0,0 0 0 0 0,0 0-1 0 0,-1-1 1 0 0,4-12 0 0 0,5-29-4009 0 0,-9 38 1644 0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33 234 1580 0 0,'0'0'4972'0'0,"2"-20"-4667"0"0,-1 4-228 0 0,1-28 446 0 0,17-82 1 0 0,-9 103-61 0 0,2 19 395 0 0,-10 5-851 0 0,0 0-1 0 0,-1 0 1 0 0,1 0-1 0 0,-1 1 1 0 0,1-1-1 0 0,-1 0 0 0 0,0 1 1 0 0,0-1-1 0 0,1 1 1 0 0,-1 0-1 0 0,0-1 1 0 0,0 1-1 0 0,-1 0 1 0 0,1 0-1 0 0,0 0 1 0 0,0 0-1 0 0,-1-1 0 0 0,1 4 1 0 0,5 19-82 0 0,-2-1 0 0 0,2 29 0 0 0,-4-34 133 0 0,0 0 1 0 0,1 0-1 0 0,0 0 0 0 0,2-1 0 0 0,7 20 1 0 0,-3-26-228 0 0,-5-20-917 0 0,-4 7 1057 0 0,0 0 1 0 0,0-1-1 0 0,0 1 0 0 0,0 0 0 0 0,-1 0 0 0 0,1-1 1 0 0,-1 1-1 0 0,1 0 0 0 0,-1 0 0 0 0,0 0 1 0 0,1 0-1 0 0,-1 0 0 0 0,0 0 0 0 0,-2-3 0 0 0,-4-1 141 0 0,1 1 0 0 0,-1 0 0 0 0,0 0 0 0 0,-1 0-1 0 0,1 1 1 0 0,-1 0 0 0 0,1 1 0 0 0,-10-4 0 0 0,7 4-535 0 0,0-1 1 0 0,1-1 0 0 0,0 0 0 0 0,0 0 0 0 0,-11-8 0 0 0,15 6-1371 0 0,3 3-803 0 0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1540 0 0,'0'0'8824'0'0,"19"10"-8769"0"0,60 30 14 0 0,-77-39-77 0 0,0 0 1 0 0,0 0-1 0 0,-1 0 0 0 0,1 0 0 0 0,-1 0 0 0 0,1 0 1 0 0,-1 1-1 0 0,1-1 0 0 0,-1 1 0 0 0,0-1 0 0 0,1 1 0 0 0,-1-1 1 0 0,0 1-1 0 0,0-1 0 0 0,0 1 0 0 0,0 0 0 0 0,0 0 0 0 0,-1 0 1 0 0,1-1-1 0 0,-1 1 0 0 0,1 0 0 0 0,-1 0 0 0 0,1 0 0 0 0,-1 0 1 0 0,0 0-1 0 0,0 0 0 0 0,0 0 0 0 0,0 0 0 0 0,0 0 1 0 0,-1 0-1 0 0,1 0 0 0 0,-1 0 0 0 0,0 1 0 0 0,0 8 7 0 0,0-3 70 0 0,0 0 0 0 0,-1 0 0 0 0,0 0 0 0 0,0 0 0 0 0,-1 0-1 0 0,0-1 1 0 0,0 1 0 0 0,-1-1 0 0 0,0 0 0 0 0,-8 12 0 0 0,7-12 65 0 0,0 0 1 0 0,1 0-1 0 0,0 1 0 0 0,0-1 0 0 0,1 1 1 0 0,0-1-1 0 0,0 1 0 0 0,1 0 0 0 0,0 0 1 0 0,-1 16-1 0 0,3-23-170 0 0,0 0 1 0 0,1 0-1 0 0,-1 0 1 0 0,1 0 0 0 0,0 0-1 0 0,-1 0 1 0 0,1 0-1 0 0,-1 0 1 0 0,1-1-1 0 0,0 1 1 0 0,0 0 0 0 0,-1-1-1 0 0,1 1 1 0 0,0 0-1 0 0,0-1 1 0 0,0 1-1 0 0,0-1 1 0 0,0 1-1 0 0,0-1 1 0 0,0 0 0 0 0,0 1-1 0 0,0-1 1 0 0,0 0-1 0 0,0 0 1 0 0,0 1-1 0 0,0-1 1 0 0,0 0-1 0 0,2 0 1 0 0,37 1-2026 0 0,-35-1 1537 0 0,35 0-3539 0 0,-19 0 1151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2900 0 0,'0'0'6141'0'0,"-117"6"-6137"0"0,95-5-4 0 0,4-1 12 0 0,2 2-12 0 0,-2 0-64 0 0,6-1-896 0 0,0 3-600 0 0,6 3-1017 0 0,2 0-1319 0 0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2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173 120 4956 0 0,'0'0'4669'0'0,"-121"-6"-4657"0"0,107 4 28 0 0,2-4-40 0 0,0 2-80 0 0,5-2-332 0 0,2 0-316 0 0,3 2-660 0 0,2-4-657 0 0,0 4-1031 0 0</inkml:trace>
  <inkml:trace contextRef="#ctx0" brushRef="#br0" timeOffset="1">237 0 120 0 0,'0'0'9521'0'0,"-3"108"-9365"0"0,3-88-104 0 0,0-2-52 0 0,0 0 88 0 0,0-2-176 0 0,3-2 76 0 0,1-2-416 0 0,1-4-336 0 0,2-4-432 0 0,0 1-480 0 0,2-3-305 0 0,3-2 129 0 0,0 0 52 0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2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44 2044 0 0,'0'0'4929'0'0,"-4"17"-4501"0"0,-2 4-281 0 0,3-11-44 0 0,1-1-1 0 0,0 1 1 0 0,0 0 0 0 0,1 0 0 0 0,0-1 0 0 0,1 13-1 0 0,0-19-29 0 0,0 1 0 0 0,1-1 0 0 0,0 0-1 0 0,0 1 1 0 0,0-1 0 0 0,0 0-1 0 0,0 0 1 0 0,1 0 0 0 0,0 0-1 0 0,-1 0 1 0 0,1 0 0 0 0,0 0 0 0 0,0 0-1 0 0,0-1 1 0 0,1 1 0 0 0,-1-1-1 0 0,1 0 1 0 0,-1 0 0 0 0,1 1 0 0 0,0-2-1 0 0,0 1 1 0 0,0 0 0 0 0,0-1-1 0 0,0 1 1 0 0,0-1 0 0 0,0 0-1 0 0,1 0 1 0 0,-1 0 0 0 0,0 0 0 0 0,1-1-1 0 0,4 1 1 0 0,-4 0-72 0 0,1 0 0 0 0,0-1 0 0 0,-1 1 0 0 0,1-1 0 0 0,0 0 0 0 0,-1-1 0 0 0,1 1-1 0 0,0-1 1 0 0,-1 0 0 0 0,1 0 0 0 0,-1 0 0 0 0,1-1 0 0 0,-1 1 0 0 0,0-1 0 0 0,0 0 0 0 0,0 0 0 0 0,0-1 0 0 0,0 1 0 0 0,0-1 0 0 0,0 0 0 0 0,-1 0 0 0 0,6-6 0 0 0,-5 3-41 0 0,-1 1 0 0 0,0-1 1 0 0,-1 0-1 0 0,1 0 0 0 0,-1 0 0 0 0,0 0 1 0 0,-1 0-1 0 0,0 0 0 0 0,0-1 1 0 0,0 1-1 0 0,0 0 0 0 0,-1-1 1 0 0,0 1-1 0 0,-1 0 0 0 0,1-1 1 0 0,-1 1-1 0 0,0 0 0 0 0,-3-9 0 0 0,2 9-434 0 0,-1 0 0 0 0,1 0 1 0 0,-1 0-1 0 0,0 0 0 0 0,-1 0 0 0 0,1 1 0 0 0,-1 0 0 0 0,0-1 0 0 0,-1 1 0 0 0,-8-8 0 0 0,5 8-2094 0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2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2732 0 0,'0'0'5478'0'0,"1"-18"-5281"0"0,3-148 843 0 0,22 196-149 0 0,-5 9-811 0 0,-15-26 27 0 0,0-1 0 0 0,1 0 0 0 0,0 0 0 0 0,1 0 0 0 0,0-1-1 0 0,1 0 1 0 0,0 0 0 0 0,1-1 0 0 0,0-1 0 0 0,18 14 0 0 0,-25-23-37 0 0,-1-5-252 0 0,-1 0 0 0 0,0-1-1 0 0,0 0 1 0 0,-1 1-1 0 0,1-1 1 0 0,-1-6 0 0 0,-1-32-105 0 0,0 19-1187 0 0,1-1 1 0 0,1 1-1 0 0,7-38 0 0 0,-4 42-1264 0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4 4868 0 0,'0'0'4312'0'0,"-16"0"-4094"0"0,-122-4 188 0 0,136 4-367 0 0,1 0 0 0 0,0 0 0 0 0,-1 1 0 0 0,1-1 0 0 0,0 0 0 0 0,-1 0 0 0 0,1 1 1 0 0,0-1-1 0 0,-1 1 0 0 0,1-1 0 0 0,0 1 0 0 0,0 0 0 0 0,0-1 0 0 0,0 1 0 0 0,-1 0 1 0 0,1 0-1 0 0,0 0 0 0 0,0 0 0 0 0,1 0 0 0 0,-1 0 0 0 0,0 0 0 0 0,0 0 0 0 0,-1 2 1 0 0,1 0 46 0 0,-1 0 1 0 0,1 1-1 0 0,0 0 1 0 0,0-1 0 0 0,0 1-1 0 0,0 0 1 0 0,0 0-1 0 0,1 5 1 0 0,0 6 9 0 0,0-1-1 0 0,1 1 1 0 0,5 20-1 0 0,-2-7-99 0 0,-3-20 6 0 0,0 0 0 0 0,0 0-1 0 0,1 0 1 0 0,0 0 0 0 0,0-1 0 0 0,6 13 0 0 0,-7-19-137 0 0,0 0-1 0 0,1-1 0 0 0,-1 1 1 0 0,0 0-1 0 0,1 0 1 0 0,-1-1-1 0 0,1 1 0 0 0,-1-1 1 0 0,1 1-1 0 0,-1-1 1 0 0,1 0-1 0 0,-1 0 1 0 0,1 0-1 0 0,-1 0 0 0 0,1 0 1 0 0,-1 0-1 0 0,1 0 1 0 0,-1 0-1 0 0,1 0 0 0 0,-1-1 1 0 0,3 0-1 0 0,33-8-3704 0 0,-24 6 1914 0 0,-1-1-474 0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4500 0 0,'0'0'4645'0'0,"-126"0"-4645"0"0,112 0-116 0 0,-1 0-92 0 0,4 0-828 0 0,-1 0-824 0 0,7 0-1177 0 0,1 0 149 0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7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5016 0 0,'0'0'7178'0'0,"-5"6"-7046"0"0,2-2-113 0 0,1 0 0 0 0,-1-1 0 0 0,1 1 1 0 0,0 0-1 0 0,0 0 0 0 0,0 1 0 0 0,1-1 1 0 0,-2 9-1 0 0,2-11-15 0 0,1 0 1 0 0,0 0 0 0 0,0-1-1 0 0,0 1 1 0 0,0 0-1 0 0,1 0 1 0 0,-1 0 0 0 0,0 0-1 0 0,1 0 1 0 0,-1 0-1 0 0,1 0 1 0 0,0-1-1 0 0,0 1 1 0 0,0 0 0 0 0,0 0-1 0 0,0-1 1 0 0,0 1-1 0 0,0-1 1 0 0,0 1 0 0 0,1-1-1 0 0,-1 1 1 0 0,0-1-1 0 0,1 0 1 0 0,-1 0 0 0 0,1 0-1 0 0,0 0 1 0 0,-1 0-1 0 0,1 0 1 0 0,2 1-1 0 0,4 1-101 0 0,0 1 0 0 0,1-2-1 0 0,-1 1 1 0 0,1-1 0 0 0,-1 0-1 0 0,1-1 1 0 0,0 0 0 0 0,0-1-1 0 0,13 0 1 0 0,-16 0 18 0 0,-1-1 0 0 0,0 1 0 0 0,1-1-1 0 0,-1 0 1 0 0,0 0 0 0 0,0-1 0 0 0,0 1 0 0 0,1-1-1 0 0,-2 0 1 0 0,1-1 0 0 0,0 1 0 0 0,0-1 0 0 0,-1 0 0 0 0,0 0-1 0 0,1-1 1 0 0,6-6 0 0 0,-11 9 60 0 0,1 1 0 0 0,-1 0-1 0 0,0 0 1 0 0,1-1 0 0 0,-1 1 0 0 0,0 0 0 0 0,0-1 0 0 0,0 1-1 0 0,1 0 1 0 0,-1-1 0 0 0,0 1 0 0 0,0 0 0 0 0,0-1-1 0 0,0 1 1 0 0,0 0 0 0 0,0-1 0 0 0,0 1 0 0 0,1 0 0 0 0,-1-1-1 0 0,0 1 1 0 0,0-1 0 0 0,0 1 0 0 0,0 0 0 0 0,-1-1-1 0 0,1 1 1 0 0,0 0 0 0 0,0-1 0 0 0,0 1 0 0 0,0 0 0 0 0,0-1-1 0 0,0 1 1 0 0,-1 0 0 0 0,1-1 0 0 0,0 1 0 0 0,-1-1-1 0 0,-14-4-370 0 0,-30 4 13 0 0,37 2 243 0 0,-2-1 153 0 0,1 1-1 0 0,-1 1 0 0 0,0-1 0 0 0,1 2 0 0 0,0-1 0 0 0,-1 1 0 0 0,1 1 0 0 0,0-1 0 0 0,1 2 0 0 0,-1-1 0 0 0,-11 9 0 0 0,16-10 44 0 0,0 0 0 0 0,0 0 1 0 0,0 0-1 0 0,0 0 0 0 0,0 1 0 0 0,1 0 0 0 0,0-1 0 0 0,0 1 0 0 0,0 1 0 0 0,0-1 0 0 0,0 0 1 0 0,1 1-1 0 0,0-1 0 0 0,0 1 0 0 0,0 0 0 0 0,1-1 0 0 0,-1 1 0 0 0,1 0 0 0 0,0 0 0 0 0,1 0 1 0 0,-1 0-1 0 0,1 0 0 0 0,1 9 0 0 0,-1-12-63 0 0,1 0 0 0 0,0-1 0 0 0,0 1 1 0 0,0 0-1 0 0,0-1 0 0 0,0 1 0 0 0,0 0 0 0 0,1-1 0 0 0,-1 0 0 0 0,0 1 1 0 0,1-1-1 0 0,-1 0 0 0 0,1 1 0 0 0,-1-1 0 0 0,1 0 0 0 0,0 0 0 0 0,0-1 1 0 0,-1 1-1 0 0,1 0 0 0 0,0 0 0 0 0,0-1 0 0 0,0 1 0 0 0,0-1 1 0 0,3 1-1 0 0,58 6-226 0 0,-47-6 168 0 0,0 2 24 0 0,-16 2-153 0 0,-24 8-40 0 0,9-7 525 0 0,10-3-205 0 0,1-1 0 0 0,-1 1 0 0 0,1 0 1 0 0,-1 0-1 0 0,1 1 0 0 0,0-1 0 0 0,0 1 0 0 0,0 0 0 0 0,-3 5 0 0 0,6-8-68 0 0,1 0 0 0 0,-1 0 0 0 0,0 1 0 0 0,0-1 0 0 0,1 0 0 0 0,-1 1 0 0 0,1-1-1 0 0,-1 0 1 0 0,1 1 0 0 0,0-1 0 0 0,0 1 0 0 0,-1-1 0 0 0,1 1 0 0 0,0-1 0 0 0,0 1 0 0 0,0-1 0 0 0,1 1 0 0 0,-1-1 0 0 0,0 1 0 0 0,1-1 0 0 0,-1 0-1 0 0,0 1 1 0 0,1-1 0 0 0,0 1 0 0 0,-1-1 0 0 0,1 0 0 0 0,0 1 0 0 0,0-1 0 0 0,-1 0 0 0 0,1 0 0 0 0,0 0 0 0 0,0 0 0 0 0,0 0 0 0 0,1 0-1 0 0,1 2 1 0 0,53 31-207 0 0,-44-28 174 0 0,-1 0-1 0 0,0 0 1 0 0,19 16 0 0 0,-27-20 48 0 0,-1 0 1 0 0,1 1 0 0 0,-1 0-1 0 0,0-1 1 0 0,1 1 0 0 0,-1 0 0 0 0,-1 0-1 0 0,1 1 1 0 0,0-1 0 0 0,-1 0-1 0 0,0 0 1 0 0,1 1 0 0 0,-1-1-1 0 0,-1 1 1 0 0,1-1 0 0 0,0 1-1 0 0,-1-1 1 0 0,0 5 0 0 0,0-6-60 0 0,-1-1-1 0 0,0 1 1 0 0,0 0 0 0 0,0-1 0 0 0,0 1-1 0 0,0-1 1 0 0,-1 1 0 0 0,1-1 0 0 0,0 0-1 0 0,-1 1 1 0 0,1-1 0 0 0,-1 0 0 0 0,1 0-1 0 0,-1 0 1 0 0,1 0 0 0 0,-1 0 0 0 0,0-1-1 0 0,0 1 1 0 0,1 0 0 0 0,-1-1-1 0 0,0 1 1 0 0,0-1 0 0 0,0 0 0 0 0,-3 1-1 0 0,-52 7-131 0 0,56-8 160 0 0,-9 1-70 0 0,0 0 0 0 0,1-1-1 0 0,-1-1 1 0 0,-15-2 0 0 0,-3-10-1579 0 0,27 12 1379 0 0,0 0 0 0 0,0 0 0 0 0,0 0 0 0 0,0 0 0 0 0,0 0 1 0 0,0 0-1 0 0,0-1 0 0 0,1 1 0 0 0,-1 0 0 0 0,1-1 0 0 0,-1 1 0 0 0,1 0 0 0 0,-1-1 1 0 0,1 1-1 0 0,0-1 0 0 0,-1 1 0 0 0,1-1 0 0 0,0-1 0 0 0,0-9-3903 0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6669 0 0,'0'0'5271'0'0,"7"0"-4957"0"0,0 1-304 0 0,0 0-1 0 0,-1 0 0 0 0,1 0 0 0 0,-1 1 0 0 0,1 0 0 0 0,-1 0 0 0 0,8 4 0 0 0,-11-4-38 0 0,-1-1 0 0 0,0 1-1 0 0,1-1 1 0 0,-1 1 0 0 0,0 0 0 0 0,0 0 0 0 0,0 0 0 0 0,0 0-1 0 0,-1 0 1 0 0,1 0 0 0 0,-1 1 0 0 0,1-1 0 0 0,-1 1 0 0 0,0-1-1 0 0,0 1 1 0 0,0-1 0 0 0,0 1 0 0 0,0-1 0 0 0,0 1 0 0 0,-1 0-1 0 0,0 0 1 0 0,1-1 0 0 0,-1 1 0 0 0,0 3 0 0 0,-1-2 65 0 0,1 1 1 0 0,-1-1 0 0 0,0 0-1 0 0,0 1 1 0 0,-1-1-1 0 0,1 0 1 0 0,-1 0 0 0 0,0 0-1 0 0,0 0 1 0 0,0 0 0 0 0,-1 0-1 0 0,1-1 1 0 0,-1 1 0 0 0,0-1-1 0 0,-6 6 2476 0 0,40 4-1515 0 0,-15-7-1063 0 0,0-1-1 0 0,0 0 1 0 0,1-1-1 0 0,22 3 1 0 0,34-1-5396 0 0,-59-4 1289 0 0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39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0 2704 0 0,'0'0'5325'0'0,"-22"6"-4928"0"0,-572 6 1591 0 0,410-12-1096 0 0,169 4-1267 0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218 160 1644 0 0,'0'0'8874'0'0,"49"-1"-6826"0"0,-42-1-2069 0 0,0-1-1 0 0,-1 0 1 0 0,1 0-1 0 0,-1-1 1 0 0,0 0-1 0 0,0 0 1 0 0,-1-1-1 0 0,1 1 1 0 0,7-9-1 0 0,-11 11-13 0 0,0 0 0 0 0,0 0 0 0 0,0 0 0 0 0,0 0 0 0 0,-1 0 0 0 0,1-1 0 0 0,-1 1 0 0 0,1-1 0 0 0,-1 1 0 0 0,0-1 0 0 0,0 1 0 0 0,0-1 0 0 0,0 1 0 0 0,-1-1 0 0 0,1 0 0 0 0,-1 1 0 0 0,0-1 0 0 0,1 0 0 0 0,-1 0 0 0 0,0 1 0 0 0,-1-1 0 0 0,1 0 0 0 0,0 0 0 0 0,-1 1 0 0 0,0-1 0 0 0,1 0 0 0 0,-1 1 0 0 0,-2-4 0 0 0,1 3 6 0 0,-1 0-1 0 0,0 0 0 0 0,0 0 0 0 0,-1 0 0 0 0,1 0 0 0 0,-1 1 0 0 0,1-1 1 0 0,-1 1-1 0 0,0 0 0 0 0,0 0 0 0 0,0 1 0 0 0,0-1 0 0 0,0 1 1 0 0,-1 0-1 0 0,1 0 0 0 0,0 0 0 0 0,0 0 0 0 0,-1 1 0 0 0,1 0 0 0 0,-8 0 1 0 0,4 0 32 0 0,1 0 0 0 0,0 1 0 0 0,0 0 1 0 0,-1 0-1 0 0,1 0 0 0 0,0 1 0 0 0,0 0 0 0 0,0 0 1 0 0,0 1-1 0 0,1 0 0 0 0,-12 7 0 0 0,15-8 4 0 0,0 0-1 0 0,0 0 0 0 0,1 1 1 0 0,-1 0-1 0 0,1-1 0 0 0,-1 1 0 0 0,1 0 1 0 0,0 0-1 0 0,0 0 0 0 0,0 1 1 0 0,0-1-1 0 0,1 0 0 0 0,0 1 0 0 0,-1-1 1 0 0,1 1-1 0 0,0-1 0 0 0,1 1 1 0 0,-1 0-1 0 0,1-1 0 0 0,-1 1 1 0 0,1 0-1 0 0,0-1 0 0 0,0 1 0 0 0,1 0 1 0 0,-1-1-1 0 0,1 1 0 0 0,0 0 1 0 0,2 5-1 0 0,3 8 43 0 0,2 0 0 0 0,1 0 0 0 0,0-1 0 0 0,20 27 0 0 0,-19-28-21 0 0,0 0 1 0 0,14 29-1 0 0,-21-37-44 0 0,0 0 1 0 0,-1-1-1 0 0,0 1 0 0 0,0 0 1 0 0,-1 0-1 0 0,0 0 0 0 0,0 0 1 0 0,-1 1-1 0 0,0-1 0 0 0,0 0 1 0 0,-1 0-1 0 0,1 0 0 0 0,-2 0 1 0 0,1 0-1 0 0,-4 11 0 0 0,2-13 2 0 0,1 0 0 0 0,-1 0 0 0 0,0 0-1 0 0,-1-1 1 0 0,1 0 0 0 0,-1 1 0 0 0,0-1 0 0 0,0-1-1 0 0,0 1 1 0 0,0 0 0 0 0,-1-1 0 0 0,1 0-1 0 0,-1 0 1 0 0,0 0 0 0 0,0-1 0 0 0,0 0 0 0 0,0 0-1 0 0,0 0 1 0 0,-1 0 0 0 0,-8 1 0 0 0,9-2-41 0 0,0 0 0 0 0,-1 0 1 0 0,1 0-1 0 0,-1-1 1 0 0,1 0-1 0 0,-1 0 0 0 0,1 0 1 0 0,-1-1-1 0 0,1 0 0 0 0,-1 0 1 0 0,1 0-1 0 0,0 0 1 0 0,0-1-1 0 0,-1 0 0 0 0,1 0 1 0 0,0-1-1 0 0,1 1 0 0 0,-1-1 1 0 0,0 0-1 0 0,1 0 1 0 0,-8-8-1 0 0,9 8-188 0 0,0-1 0 0 0,0 0 0 0 0,0-1 0 0 0,0 1-1 0 0,1 0 1 0 0,-1-1 0 0 0,1 0 0 0 0,1 1 0 0 0,-1-1 0 0 0,0 0 0 0 0,1 0 0 0 0,0 0 0 0 0,1 0 0 0 0,-1 0 0 0 0,1-9 0 0 0,0-2-1267 0 0,0 2-741 0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2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12 110 3012 0 0,'0'0'6608'0'0,"-1"-5"-6295"0"0,-2-4-265 0 0,1 0 0 0 0,0 0 0 0 0,1 0 0 0 0,0 0 0 0 0,0 0 0 0 0,1 0 0 0 0,0 0 1 0 0,2-16-1 0 0,-1 25-31 0 0,-1-1 1 0 0,1 1-1 0 0,-1-1 1 0 0,1 1-1 0 0,-1-1 0 0 0,1 1 1 0 0,-1-1-1 0 0,1 1 1 0 0,0-1-1 0 0,-1 1 1 0 0,1 0-1 0 0,0-1 1 0 0,-1 1-1 0 0,1 0 1 0 0,0 0-1 0 0,0-1 1 0 0,-1 1-1 0 0,1 0 1 0 0,0 0-1 0 0,0 0 1 0 0,-1 0-1 0 0,1 0 1 0 0,0 0-1 0 0,0 0 1 0 0,-1 0-1 0 0,1 0 1 0 0,0 0-1 0 0,-1 1 1 0 0,1-1-1 0 0,0 0 0 0 0,0 0 1 0 0,-1 1-1 0 0,1-1 1 0 0,0 0-1 0 0,0 1 1 0 0,23 15-342 0 0,-21-10 326 0 0,1 0 1 0 0,-1 0 0 0 0,0 1-1 0 0,-1-1 1 0 0,1 0-1 0 0,-1 1 1 0 0,0 0-1 0 0,-1-1 1 0 0,0 1-1 0 0,0 0 1 0 0,0 0-1 0 0,-1 8 1 0 0,0-14-241 0 0,8-34-70 0 0,5-3 318 0 0,-12 34 0 0 0,0 1 0 0 0,-1 0 0 0 0,1-1 0 0 0,0 1 0 0 0,0 0 0 0 0,0 0 1 0 0,0 0-1 0 0,0 0 0 0 0,0 0 0 0 0,0 0 0 0 0,0 0 0 0 0,1 0 0 0 0,-1 0 0 0 0,0 0 0 0 0,1 1 0 0 0,-1-1 1 0 0,0 0-1 0 0,1 1 0 0 0,-1-1 0 0 0,1 1 0 0 0,-1 0 0 0 0,1-1 0 0 0,1 1 0 0 0,-2 0-1 0 0,0 1 0 0 0,-1-1 0 0 0,1 1 0 0 0,0-1 0 0 0,-1 1 0 0 0,1-1 0 0 0,-1 1 0 0 0,1-1 0 0 0,-1 1 0 0 0,1-1 0 0 0,-1 1 0 0 0,1 0 0 0 0,-1-1 0 0 0,0 1 0 0 0,1 0 0 0 0,-1-1 0 0 0,0 1 0 0 0,1 0 0 0 0,-1 0 0 0 0,0-1 0 0 0,0 1 0 0 0,0 0-1 0 0,0 0 1 0 0,0-1 0 0 0,0 1 0 0 0,0 0 0 0 0,0 0 0 0 0,0 0 0 0 0,0 31 53 0 0,0-25-59 0 0,-2 10 90 0 0,-1 0 0 0 0,0-1 1 0 0,-1 1-1 0 0,-1-1 0 0 0,0 0 0 0 0,-1 0 0 0 0,-1 0 1 0 0,0-1-1 0 0,-15 22 0 0 0,12-21 125 0 0,0 1 0 0 0,2 1-1 0 0,0 0 1 0 0,1 0 0 0 0,1 0-1 0 0,-7 34 1 0 0,12-50-203 0 0,1 0-1 0 0,-1-1 1 0 0,1 1-1 0 0,0 0 1 0 0,0 0 0 0 0,0 0-1 0 0,0-1 1 0 0,0 1-1 0 0,0 0 1 0 0,1 0-1 0 0,-1 0 1 0 0,0-1-1 0 0,1 1 1 0 0,-1 0-1 0 0,1-1 1 0 0,0 1 0 0 0,0 0-1 0 0,0-1 1 0 0,-1 1-1 0 0,2-1 1 0 0,-1 1-1 0 0,0-1 1 0 0,0 1-1 0 0,0-1 1 0 0,1 0-1 0 0,-1 0 1 0 0,0 1 0 0 0,1-1-1 0 0,2 1 1 0 0,2 0-260 0 0,1 0 0 0 0,-1-1-1 0 0,1 0 1 0 0,-1 0 0 0 0,1 0 0 0 0,-1-1 0 0 0,9-1 0 0 0,-11 1-98 0 0,1-1-1 0 0,-1 0 1 0 0,0 0-1 0 0,0 0 1 0 0,1-1-1 0 0,-1 1 1 0 0,0-1-1 0 0,0 0 0 0 0,0-1 1 0 0,0 1-1 0 0,-1 0 1 0 0,1-1-1 0 0,4-4 1 0 0,10-8-2183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6:56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39 2092 0 0,'0'0'6641'0'0,"-19"-2"-6421"0"0,-161-25 189 0 0,177 27-499 0 0,-46-8-13 0 0,17 6-5190 0 0,27 2 1537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1884 0 0,'0'0'7583'0'0,"10"-16"-7258"0"0,-8 13-309 0 0,11-19 105 0 0,0-1-1 0 0,-1 0 0 0 0,15-46 0 0 0,-23 54-604 0 0,5-9 2157 0 0,-8 24-1650 0 0,-1 0 0 0 0,1 1 0 0 0,0-1 1 0 0,0 0-1 0 0,-1 1 0 0 0,1-1 0 0 0,0 0 0 0 0,0 1 0 0 0,-1-1 0 0 0,1 1 0 0 0,0 0 1 0 0,-1-1-1 0 0,1 1 0 0 0,-1-1 0 0 0,1 1 0 0 0,-1 0 0 0 0,1-1 0 0 0,-1 1 0 0 0,1 0 1 0 0,-1 0-1 0 0,0-1 0 0 0,1 1 0 0 0,-1 0 0 0 0,0 0 0 0 0,0 0 0 0 0,1 0 0 0 0,-1-1 1 0 0,0 1-1 0 0,0 1 0 0 0,10 21 54 0 0,-1 0 0 0 0,-1 0 1 0 0,-2 1-1 0 0,0 0 0 0 0,-1 0 0 0 0,1 26 0 0 0,-6-49-131 0 0,0 0 0 0 0,-1-1 0 0 0,1 1 0 0 0,0-1 0 0 0,-1 1 0 0 0,1-1 0 0 0,-1 1-1 0 0,1-1 1 0 0,-1 0 0 0 0,1 1 0 0 0,-1-1 0 0 0,1 1 0 0 0,-1-1 0 0 0,0 0-1 0 0,1 1 1 0 0,-1-1 0 0 0,1 0 0 0 0,-1 0 0 0 0,0 0 0 0 0,1 0 0 0 0,-1 1 0 0 0,1-1-1 0 0,-1 0 1 0 0,0 0 0 0 0,1 0 0 0 0,-1 0 0 0 0,0 0 0 0 0,-1-1 0 0 0,-22 1 56 0 0,21-1-97 0 0,-8 0-112 0 0,-1-2 0 0 0,1 1 0 0 0,0-2 0 0 0,0 1 0 0 0,1-2 0 0 0,-1 1 0 0 0,1-1 0 0 0,-12-8 0 0 0,7 5-1572 0 0,5 5-2291 0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4824 0 0,'0'0'5178'0'0,"40"-1"-4994"0"0,-37 0-160 0 0,-1 0 0 0 0,0 0-1 0 0,1 0 1 0 0,-1 1 0 0 0,1-1-1 0 0,-1 1 1 0 0,1-1 0 0 0,0 1-1 0 0,-1 0 1 0 0,1 0 0 0 0,-1 0-1 0 0,1 0 1 0 0,0 0 0 0 0,-1 1-1 0 0,1-1 1 0 0,-1 1 0 0 0,1-1-1 0 0,-1 1 1 0 0,1 0 0 0 0,-1 0-1 0 0,0 0 1 0 0,1 1 0 0 0,-1-1-1 0 0,0 1 1 0 0,0-1 0 0 0,0 1-1 0 0,0-1 1 0 0,0 1 0 0 0,0 0-1 0 0,0 0 1 0 0,-1 0 0 0 0,1 0-1 0 0,-1 0 1 0 0,1 1 0 0 0,-1-1-1 0 0,0 0 1 0 0,0 1 0 0 0,0-1-1 0 0,0 1 1 0 0,0-1 0 0 0,-1 1-1 0 0,1-1 1 0 0,-1 1 0 0 0,0-1-1 0 0,1 1 1 0 0,-1 0 0 0 0,0-1-1 0 0,-1 1 1 0 0,1-1 0 0 0,0 1-1 0 0,-1 0 1 0 0,1-1 0 0 0,-1 1-1 0 0,0-1 1 0 0,0 0 0 0 0,0 1-1 0 0,-2 2 1 0 0,-1 2-40 0 0,0 0 0 0 0,0-1-1 0 0,-1 1 1 0 0,0-1 0 0 0,0-1 0 0 0,0 1 0 0 0,-1-1-1 0 0,-7 6 1 0 0,-23 25 760 0 0,45-34 1929 0 0,37 0-2765 0 0,86-8-3636 0 0,-100 4-1003 0 0,-16 2-1168 0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3536 0 0,'0'0'7897'0'0,"-3"38"-6245"0"0,3-19-1544 0 0,-1 2-126 0 0,1 0-1 0 0,1 0 0 0 0,1 0 1 0 0,1 0-1 0 0,0-1 0 0 0,12 39 1 0 0,2-57-8864 0 0,-12-4 5145 0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3152 0 0,'0'0'6987'0'0,"-14"2"-6513"0"0,-133 10 176 0 0,132-13-795 0 0,-4 1-649 0 0,6 1-2987 0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8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21 185 440 0 0,'0'0'6907'0'0,"-16"3"-2225"0"0,14-25-4552 0 0,0 0 0 0 0,1 0 0 0 0,1 0 0 0 0,5-32 0 0 0,-5 51-128 0 0,1 0 0 0 0,-1 0 0 0 0,1 1-1 0 0,0-1 1 0 0,-1 0 0 0 0,1 1 0 0 0,0-1 0 0 0,0 1-1 0 0,1-1 1 0 0,-1 1 0 0 0,1-1 0 0 0,1-1 0 0 0,-2 3-19 0 0,-1 0 1 0 0,1 0 0 0 0,0 1 0 0 0,0-1 0 0 0,0 0-1 0 0,0 1 1 0 0,0-1 0 0 0,0 0 0 0 0,0 1 0 0 0,0-1 0 0 0,0 1-1 0 0,0 0 1 0 0,0-1 0 0 0,1 1 0 0 0,-1 0 0 0 0,0 0-1 0 0,0 0 1 0 0,0 0 0 0 0,0 0 0 0 0,2 0 0 0 0,0 0-49 0 0,-1 1 0 0 0,1 0 0 0 0,-1 0 0 0 0,1 0 0 0 0,-1 1 0 0 0,0-1 0 0 0,1 1 0 0 0,-1-1 0 0 0,0 1 0 0 0,0-1 0 0 0,0 1 0 0 0,0 0 0 0 0,0 0 1 0 0,0 0-1 0 0,-1 0 0 0 0,1 1 0 0 0,-1-1 0 0 0,0 0 0 0 0,1 1 0 0 0,-1-1 0 0 0,0 1 0 0 0,1 3 0 0 0,2 8 55 0 0,-1 1 1 0 0,0 0-1 0 0,-1 0 0 0 0,0 0 0 0 0,-2 1 1 0 0,0 16-1 0 0,0-23 141 0 0,0-8-215 0 0,7-39-464 0 0,-1 16 611 0 0,-5 15-30 0 0,0 0 1 0 0,1 0-1 0 0,0 0 1 0 0,0 0-1 0 0,1 0 1 0 0,0 1-1 0 0,0-1 0 0 0,0 1 1 0 0,1-1-1 0 0,0 1 1 0 0,0 1-1 0 0,0-1 1 0 0,8-7-1 0 0,-12 13-21 0 0,1-1 1 0 0,0 1-1 0 0,-1-1 1 0 0,1 1-1 0 0,0-1 0 0 0,0 1 1 0 0,-1 0-1 0 0,1-1 1 0 0,0 1-1 0 0,0 0 1 0 0,0 0-1 0 0,0-1 0 0 0,-1 1 1 0 0,1 0-1 0 0,0 0 1 0 0,0 0-1 0 0,0 0 0 0 0,0 0 1 0 0,0 0-1 0 0,-1 0 1 0 0,1 0-1 0 0,0 0 0 0 0,0 1 1 0 0,0-1-1 0 0,0 0 1 0 0,-1 1-1 0 0,1-1 0 0 0,0 0 1 0 0,0 1-1 0 0,-1-1 1 0 0,1 1-1 0 0,1 0 1 0 0,-1 1-14 0 0,1 0 1 0 0,-1 1-1 0 0,1-1 1 0 0,-1 0-1 0 0,0 1 1 0 0,0-1-1 0 0,0 1 1 0 0,-1-1-1 0 0,1 1 1 0 0,0 4-1 0 0,1 62-112 0 0,-5-51 118 0 0,-1 0 0 0 0,-1 0 1 0 0,0 0-1 0 0,-2 0 0 0 0,0-1 1 0 0,-1 0-1 0 0,-11 17 0 0 0,-14 33 115 0 0,8-13-33 0 0,10-23 114 0 0,-14 42 0 0 0,26-64-125 0 0,0 1 0 0 0,1-1 0 0 0,0 0 1 0 0,1 1-1 0 0,0-1 0 0 0,1 1 0 0 0,-1 0 1 0 0,2-1-1 0 0,1 14 0 0 0,-1-22-78 0 0,-1 0-1 0 0,1 1 0 0 0,0-1 1 0 0,-1 0-1 0 0,1-1 0 0 0,0 1 1 0 0,0 0-1 0 0,-1 0 0 0 0,1 0 1 0 0,0 0-1 0 0,0 0 1 0 0,0-1-1 0 0,0 1 0 0 0,0-1 1 0 0,0 1-1 0 0,0 0 0 0 0,0-1 1 0 0,0 0-1 0 0,1 1 0 0 0,-1-1 1 0 0,0 0-1 0 0,0 1 1 0 0,0-1-1 0 0,0 0 0 0 0,1 0 1 0 0,0 0-1 0 0,40 0-568 0 0,-31 0 292 0 0,-3-1-97 0 0,1 0 0 0 0,-1-1 0 0 0,0 0 0 0 0,0-1 0 0 0,0 1 0 0 0,0-2 0 0 0,-1 1 0 0 0,1-1 0 0 0,12-8 1 0 0,7-4-3246 0 0,-8 8-309 0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5745 0 0,'0'0'4855'0'0,"7"0"-4714"0"0,25-1-117 0 0,-30 1-52 0 0,-1 0 0 0 0,1 0 0 0 0,-1 1 0 0 0,1-1 0 0 0,-1 0 1 0 0,0 1-1 0 0,1-1 0 0 0,-1 1 0 0 0,0 0 0 0 0,1-1 0 0 0,-1 1 0 0 0,0 0 0 0 0,0 0 0 0 0,1 0 0 0 0,-1 0 0 0 0,0 0 0 0 0,0 0 1 0 0,0 0-1 0 0,0 0 0 0 0,-1 0 0 0 0,1 0 0 0 0,0 0 0 0 0,0 1 0 0 0,-1-1 0 0 0,1 0 0 0 0,-1 1 0 0 0,1-1 0 0 0,-1 1 1 0 0,1-1-1 0 0,-1 3 0 0 0,4 43-973 0 0,-4-41 996 0 0,-1 0 126 0 0,0 0 0 0 0,0 0 0 0 0,0-1 0 0 0,-1 1 0 0 0,1 0-1 0 0,-1 0 1 0 0,-1-1 0 0 0,1 0 0 0 0,-1 1 0 0 0,0-1 0 0 0,0 0 0 0 0,-1 0 0 0 0,1 0-1 0 0,-1-1 1 0 0,0 1 0 0 0,-5 3 0 0 0,9-8-43 0 0,-1 0-1 0 0,1 1 1 0 0,0-1-1 0 0,-1 0 1 0 0,1 1 0 0 0,0-1-1 0 0,-1 0 1 0 0,1 1 0 0 0,0-1-1 0 0,-1 0 1 0 0,1 1-1 0 0,0-1 1 0 0,0 1 0 0 0,0-1-1 0 0,-1 0 1 0 0,1 1 0 0 0,0-1-1 0 0,0 1 1 0 0,0-1-1 0 0,0 1 1 0 0,0-1 0 0 0,0 1-1 0 0,0-1 1 0 0,0 1 0 0 0,0-1-1 0 0,0 1 1 0 0,0-1-1 0 0,0 0 1 0 0,0 1 0 0 0,0-1-1 0 0,0 1 1 0 0,0-1 0 0 0,1 1-1 0 0,14 12 693 0 0,23-1-867 0 0,-22-10-1052 0 0,-1-1-1 0 0,31-1 0 0 0,-15-1-3884 0 0,-13 1-744 0 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4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8 3036 0 0,'0'0'5661'0'0,"-20"-1"-5247"0"0,-153-6 570 0 0,144 9-806 0 0,0 1 0 0 0,0 1 1 0 0,-29 8-1 0 0,34-6-148 0 0,-1 0 1 0 0,-1-2-1 0 0,1-2 1 0 0,-47 1-1 0 0,68-4-40 0 0,1 0 0 0 0,-1 0 0 0 0,1 0 0 0 0,0 0 0 0 0,-1 0 0 0 0,1-1-1 0 0,0 0 1 0 0,-4-2 0 0 0,-3-5-3996 0 0,14 14 1163 0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79 184 0 0,'0'0'8560'0'0,"4"1"-8026"0"0,2-1-287 0 0,0 1 1 0 0,0-1 0 0 0,0 0 0 0 0,-1 0 0 0 0,1-1 0 0 0,0 0 0 0 0,0 0 0 0 0,0 0 0 0 0,7-3 0 0 0,-10 3-228 0 0,0-1 1 0 0,0 1-1 0 0,0 0 0 0 0,0-1 0 0 0,0 0 0 0 0,0 0 0 0 0,-1 0 0 0 0,1 0 0 0 0,-1 0 1 0 0,1 0-1 0 0,-1-1 0 0 0,0 1 0 0 0,0-1 0 0 0,0 1 0 0 0,0-1 0 0 0,-1 0 0 0 0,1 0 1 0 0,-1 0-1 0 0,3-5 0 0 0,-4 7-44 0 0,0 1 0 0 0,0-1 0 0 0,0 0 0 0 0,1 1 0 0 0,-1-1 0 0 0,0 0 0 0 0,0 1 0 0 0,0-1 0 0 0,0 1 0 0 0,0-1 0 0 0,0 0 0 0 0,0 1-1 0 0,-1-1 1 0 0,1 0 0 0 0,0 1 0 0 0,0-1 0 0 0,0 1 0 0 0,-1-1 0 0 0,1 0 0 0 0,0 1 0 0 0,0-1 0 0 0,-1 1 0 0 0,1-1 0 0 0,-1 1 0 0 0,1-1 0 0 0,0 1 0 0 0,-1-1 0 0 0,1 1 0 0 0,-1 0 0 0 0,1-1 0 0 0,-1 1 0 0 0,1-1 0 0 0,-1 1 0 0 0,-1-1 0 0 0,-28-3-183 0 0,22 5 205 0 0,0 0-1 0 0,-1 0 1 0 0,1 1 0 0 0,0 0-1 0 0,-10 3 1 0 0,14-3-9 0 0,1 0 0 0 0,0-1 0 0 0,0 1 0 0 0,0 1 0 0 0,0-1 0 0 0,0 0 0 0 0,0 1 0 0 0,1-1 0 0 0,-1 1 0 0 0,1 0 1 0 0,0-1-1 0 0,0 1 0 0 0,0 1 0 0 0,0-1 0 0 0,0 0 0 0 0,1 0 0 0 0,-1 1 0 0 0,1-1 0 0 0,0 0 0 0 0,0 1 0 0 0,0 0 0 0 0,0-1 0 0 0,1 1 1 0 0,0-1-1 0 0,-1 1 0 0 0,1 0 0 0 0,1-1 0 0 0,0 6 0 0 0,2 9-27 0 0,1-1 0 0 0,1 0 0 0 0,1 0 1 0 0,15 30-1 0 0,7 26 100 0 0,-24-58-19 0 0,-1 0 0 0 0,0 1-1 0 0,-1-1 1 0 0,-1 0 0 0 0,0 1-1 0 0,-2 21 1 0 0,0-33-48 0 0,0 0 0 0 0,1-1-1 0 0,-1 1 1 0 0,0-1 0 0 0,-1 1 0 0 0,1-1-1 0 0,0 1 1 0 0,-1-1 0 0 0,0 0 0 0 0,0 0-1 0 0,0 0 1 0 0,0 0 0 0 0,-1 0 0 0 0,1 0 0 0 0,-1-1-1 0 0,1 1 1 0 0,-1-1 0 0 0,0 0 0 0 0,0 1-1 0 0,0-1 1 0 0,0-1 0 0 0,0 1 0 0 0,-1 0-1 0 0,1-1 1 0 0,-1 0 0 0 0,1 1 0 0 0,-1-1-1 0 0,1-1 1 0 0,-1 1 0 0 0,0 0 0 0 0,1-1 0 0 0,-6 0-1 0 0,4 1-83 0 0,1-1 0 0 0,0 0-1 0 0,0 0 1 0 0,0 0 0 0 0,0 0-1 0 0,0-1 1 0 0,0 1 0 0 0,0-1-1 0 0,0 0 1 0 0,0 0 0 0 0,1-1-1 0 0,-1 1 1 0 0,-5-4 0 0 0,7 4-184 0 0,0-1 0 0 0,0 0 1 0 0,1 0-1 0 0,-1 0 0 0 0,0-1 0 0 0,1 1 1 0 0,-1 0-1 0 0,1 0 0 0 0,0-1 1 0 0,0 1-1 0 0,0-1 0 0 0,0 1 1 0 0,0-1-1 0 0,1 0 0 0 0,-1 1 1 0 0,1-1-1 0 0,-1 0 0 0 0,1 1 0 0 0,0-1 1 0 0,1-4-1 0 0,-1-3-1786 0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2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6329 0 0,'0'0'4058'0'0,"-11"2"-3820"0"0,-34 8-139 0 0,44-10-106 0 0,1 0 1 0 0,-1 0-1 0 0,1 0 0 0 0,-1 0 0 0 0,1 0 0 0 0,-1 0 1 0 0,1 0-1 0 0,-1 1 0 0 0,1-1 0 0 0,-1 0 0 0 0,1 0 0 0 0,-1 0 1 0 0,1 0-1 0 0,-1 1 0 0 0,1-1 0 0 0,0 0 0 0 0,-1 1 1 0 0,1-1-1 0 0,-1 0 0 0 0,1 0 0 0 0,0 1 0 0 0,-1-1 0 0 0,1 1 1 0 0,0-1-1 0 0,-1 0 0 0 0,1 1 0 0 0,0-1 0 0 0,0 1 0 0 0,0-1 1 0 0,-1 1-1 0 0,1-1 0 0 0,0 1 0 0 0,0-1 0 0 0,0 1 1 0 0,0-1-1 0 0,0 1 0 0 0,0-1 0 0 0,0 1 0 0 0,0-1 0 0 0,0 1 1 0 0,0-1-1 0 0,0 1 0 0 0,0-1 0 0 0,0 1 0 0 0,0-1 0 0 0,0 1 1 0 0,0-1-1 0 0,1 1 0 0 0,-1-1 0 0 0,0 0 0 0 0,0 1 1 0 0,1-1-1 0 0,-1 1 0 0 0,0-1 0 0 0,0 0 0 0 0,1 1 0 0 0,0 0 1 0 0,19 16-459 0 0,-19-17 515 0 0,10 8-130 0 0,-5-4 125 0 0,-1-1 0 0 0,0 1 0 0 0,0 0 0 0 0,-1 0 0 0 0,1 1 0 0 0,5 7 1 0 0,-9-11-59 0 0,0 0 1 0 0,-1 0-1 0 0,0 0 0 0 0,1 1 1 0 0,-1-1-1 0 0,1 0 1 0 0,-1 0-1 0 0,0 0 1 0 0,0 1-1 0 0,0-1 1 0 0,0 0-1 0 0,0 0 1 0 0,0 1-1 0 0,0-1 1 0 0,0 0-1 0 0,0 0 1 0 0,-1 1-1 0 0,1-1 0 0 0,0 0 1 0 0,-1 0-1 0 0,1 0 1 0 0,-1 0-1 0 0,1 1 1 0 0,-1-1-1 0 0,0 0 1 0 0,1 0-1 0 0,-1 0 1 0 0,0 0-1 0 0,0 0 1 0 0,0-1-1 0 0,0 1 1 0 0,0 0-1 0 0,0 0 0 0 0,0-1 1 0 0,0 1-1 0 0,0 0 1 0 0,0-1-1 0 0,0 1 1 0 0,-2 0-1 0 0,2-1 21 0 0,1 1 1 0 0,-1-1-1 0 0,0 0 0 0 0,1 1 1 0 0,-1-1-1 0 0,0 1 0 0 0,1-1 1 0 0,-1 1-1 0 0,1-1 0 0 0,-1 1 0 0 0,1-1 1 0 0,-1 1-1 0 0,1 0 0 0 0,-1-1 1 0 0,1 1-1 0 0,0 0 0 0 0,-1-1 0 0 0,1 1 1 0 0,0 0-1 0 0,-1 0 0 0 0,1-1 1 0 0,0 1-1 0 0,0 0 0 0 0,0 0 0 0 0,0-1 1 0 0,0 1-1 0 0,0 0 0 0 0,0 0 1 0 0,0-1-1 0 0,0 1 0 0 0,0 0 0 0 0,0 0 1 0 0,1-1-1 0 0,-1 1 0 0 0,0 0 1 0 0,0 0-1 0 0,1-1 0 0 0,-1 1 0 0 0,0 0 1 0 0,1-1-1 0 0,-1 1 0 0 0,1 0 1 0 0,-1-1-1 0 0,1 1 0 0 0,36 29-146 0 0,-10-7 475 0 0,-25-21-291 0 0,0 0 0 0 0,0 1 1 0 0,-1-1-1 0 0,1 1 0 0 0,0 0 1 0 0,-1-1-1 0 0,0 1 0 0 0,0 0 1 0 0,0 0-1 0 0,0 0 0 0 0,0 0 1 0 0,-1 0-1 0 0,1 0 1 0 0,-1 0-1 0 0,0 0 0 0 0,0 0 1 0 0,0 0-1 0 0,0 0 0 0 0,-1 0 1 0 0,1 0-1 0 0,-1 0 0 0 0,-1 4 1 0 0,1-5-62 0 0,0 0-1 0 0,-1 1 1 0 0,1-1 0 0 0,-1 0 0 0 0,0 0 0 0 0,0 0 0 0 0,0 0 0 0 0,0-1 0 0 0,0 1-1 0 0,0 0 1 0 0,0-1 0 0 0,0 0 0 0 0,-1 1 0 0 0,1-1 0 0 0,-1 0 0 0 0,1 0-1 0 0,-1 0 1 0 0,1-1 0 0 0,-1 1 0 0 0,1-1 0 0 0,-1 1 0 0 0,0-1 0 0 0,1 0 0 0 0,-1 0-1 0 0,-3 0 1 0 0,4 0-127 0 0,1 0 0 0 0,0 0-1 0 0,0 0 1 0 0,-1 0-1 0 0,1 0 1 0 0,0 0 0 0 0,-1 0-1 0 0,1 0 1 0 0,0 0-1 0 0,0-1 1 0 0,-1 1 0 0 0,1 0-1 0 0,0-1 1 0 0,0 0-1 0 0,0 1 1 0 0,0-1 0 0 0,-1 1-1 0 0,1-1 1 0 0,0 0-1 0 0,0 0 1 0 0,0 0 0 0 0,0 0-1 0 0,1 0 1 0 0,-1 0-1 0 0,0 0 1 0 0,0 0 0 0 0,1 0-1 0 0,-1 0 1 0 0,0 0-1 0 0,1 0 1 0 0,-1 0 0 0 0,1-1-1 0 0,-1 1 1 0 0,1 0-1 0 0,0 0 1 0 0,0-1 0 0 0,-1 1-1 0 0,1 0 1 0 0,0 0-1 0 0,0-1 1 0 0,0 1 0 0 0,1-2-1 0 0,-1-9-2686 0 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1112 0 0,'0'0'9541'0'0,"28"19"-8859"0"0,-26-13-695 0 0,-1-1 0 0 0,1 0 1 0 0,-1 1-1 0 0,-1-1 0 0 0,1 0 0 0 0,-1 1 0 0 0,0-1 0 0 0,0 1 1 0 0,0-1-1 0 0,-1 1 0 0 0,0-1 0 0 0,0 0 0 0 0,0 1 0 0 0,-1-1 1 0 0,1 0-1 0 0,-1 0 0 0 0,-1 0 0 0 0,1 0 0 0 0,-5 6 0 0 0,7-10 78 0 0,0-1 0 0 0,0 0-1 0 0,0 0 1 0 0,-1 0-1 0 0,1 1 1 0 0,0-1-1 0 0,0 0 1 0 0,0 0 0 0 0,0 1-1 0 0,0-1 1 0 0,0 0-1 0 0,0 0 1 0 0,0 1-1 0 0,0-1 1 0 0,0 0 0 0 0,0 0-1 0 0,0 0 1 0 0,0 1-1 0 0,0-1 1 0 0,0 0 0 0 0,0 0-1 0 0,0 1 1 0 0,0-1-1 0 0,1 0 1 0 0,-1 0-1 0 0,0 0 1 0 0,0 1 0 0 0,0-1-1 0 0,0 0 1 0 0,0 0-1 0 0,1 0 1 0 0,-1 1 0 0 0,0-1-1 0 0,0 0 1 0 0,0 0-1 0 0,0 0 1 0 0,1 0-1 0 0,-1 0 1 0 0,0 1 0 0 0,0-1-1 0 0,1 0 1 0 0,-1 0-1 0 0,0 0 1 0 0,0 0 0 0 0,0 0-1 0 0,1 0 1 0 0,-1 0-1 0 0,1 0 1 0 0,21 5 593 0 0,24-3-1658 0 0,-6-10-1782 0 0,-12 1-4985 0 0,-14 6 4415 0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4012 0 0,'0'0'7104'0'0,"0"2"-6846"0"0,2 3-174 0 0,-2-4-115 0 0,-43-1 2108 0 0,-34 3-1162 0 0,-2 0-5500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8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0 285 4320 0 0,'2'0'163'0'0,"0"0"0"0"0,0-1 1 0 0,0 1-1 0 0,0-1 0 0 0,0 0 0 0 0,0 0 0 0 0,0 1 0 0 0,0-1 0 0 0,-1-1 0 0 0,1 1 0 0 0,0 0 0 0 0,-1 0 0 0 0,1 0 0 0 0,-1-1 0 0 0,1 1 0 0 0,-1-1 0 0 0,0 1 0 0 0,1-1 0 0 0,-1 0 0 0 0,0 0 0 0 0,0 1 0 0 0,0-1 0 0 0,0 0 0 0 0,-1 0 1 0 0,1 0-1 0 0,0 0 0 0 0,-1 0 0 0 0,0 0 0 0 0,1 0 0 0 0,-1 0 0 0 0,0 0 0 0 0,0-2 0 0 0,2-14-68 0 0,-1 0 0 0 0,-2-32 0 0 0,1 27 229 0 0,-4-51 691 0 0,19 103-1286 0 0,-1-4 213 0 0,31 53 189 0 0,-42-72-90 0 0,1-1-1 0 0,0-1 0 0 0,0 1 0 0 0,0 0 0 0 0,1-1 1 0 0,-1 0-1 0 0,1 0 0 0 0,0 0 0 0 0,0-1 0 0 0,1 0 1 0 0,7 4-1 0 0,-12-6-80 0 0,1-1 0 0 0,-1 0 0 0 0,0 0 0 0 0,0 0 0 0 0,1 0 0 0 0,-1 0 0 0 0,0 0 0 0 0,0 0 0 0 0,0-1 0 0 0,1 1 0 0 0,-1 0 0 0 0,0-1 0 0 0,0 1 0 0 0,0-1 0 0 0,0 1 0 0 0,0-1 0 0 0,0 1 0 0 0,0-1 0 0 0,0 0 0 0 0,0 1 0 0 0,0-1 0 0 0,0 0 0 0 0,0 0 0 0 0,0 0 0 0 0,0 0 0 0 0,-1 0 0 0 0,1 0 0 0 0,0 0 0 0 0,-1 0 0 0 0,1 0 0 0 0,-1 0 0 0 0,1 0 0 0 0,-1-1 0 0 0,1-1 0 0 0,15-51-464 0 0,-13 40 367 0 0,8-35-1352 0 0,-9 36 597 0 0,1 0 0 0 0,0 1 0 0 0,1-1-1 0 0,0 0 1 0 0,10-18 0 0 0,-12 35 1494 0 0,0 1 1 0 0,-1-1-1 0 0,1 0 0 0 0,-1 1 0 0 0,0-1 1 0 0,0 1-1 0 0,0 5 0 0 0,2 60 1060 0 0,-4-58-1518 0 0,0 0 0 0 0,1 0 0 0 0,1 0 0 0 0,0 0 0 0 0,1 0 0 0 0,0 0 0 0 0,0 0 0 0 0,2-1 0 0 0,8 22 0 0 0,-12-32-222 0 0,1 0 0 0 0,-1 0 1 0 0,1 0-1 0 0,-1-1 0 0 0,1 1 0 0 0,0 0 0 0 0,0 0 0 0 0,-1-1 1 0 0,1 1-1 0 0,0-1 0 0 0,0 1 0 0 0,0-1 0 0 0,-1 1 1 0 0,1-1-1 0 0,0 1 0 0 0,0-1 0 0 0,0 0 0 0 0,0 1 1 0 0,0-1-1 0 0,0 0 0 0 0,0 0 0 0 0,0 0 0 0 0,0 0 0 0 0,0 0 1 0 0,0 0-1 0 0,0 0 0 0 0,0 0 0 0 0,0 0 0 0 0,0 0 1 0 0,0-1-1 0 0,0 1 0 0 0,1-1 0 0 0,27-17-4901 0 0,-17 6 2483 0 0</inkml:trace>
  <inkml:trace contextRef="#ctx0" brushRef="#br0" timeOffset="1">458 66 1476 0 0,'0'0'5144'0'0,"-19"-5"-4577"0"0,-151-35 188 0 0,142 32-886 0 0,-21-4-26 0 0,21 13-5061 0 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6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5092 0 0,'0'0'5154'0'0,"5"-2"-5058"0"0,3-1-110 0 0,-1-1 0 0 0,1 0 0 0 0,-1-1 0 0 0,0 0 0 0 0,0 0 0 0 0,-1 0 0 0 0,1-1 0 0 0,-1 0 0 0 0,0 0 0 0 0,-1-1 0 0 0,9-12 0 0 0,57-92-318 0 0,-67 103 289 0 0,15-29-385 0 0,-12 22 1180 0 0,-13 44-585 0 0,-8 26-165 0 0,3 0 1 0 0,2 1-1 0 0,-2 101 0 0 0,11-156-26 0 0,0-1 0 0 0,0 1 0 0 0,1 0 0 0 0,-1-1 1 0 0,0 1-1 0 0,1 0 0 0 0,-1-1 0 0 0,1 1 0 0 0,-1 0 0 0 0,1-1 0 0 0,-1 1 1 0 0,1-1-1 0 0,-1 1 0 0 0,1 0 0 0 0,-1-1 0 0 0,1 0 0 0 0,0 1 0 0 0,-1-1 1 0 0,1 1-1 0 0,0-1 0 0 0,-1 0 0 0 0,1 1 0 0 0,0-1 0 0 0,0 0 0 0 0,-1 0 0 0 0,1 0 1 0 0,0 0-1 0 0,0 1 0 0 0,1-1 0 0 0,36 3-400 0 0,2 2 571 0 0,-22 5 707 0 0,-23-6 203 0 0,-39-4 477 0 0,25-1-1641 0 0,-156 1-611 0 0,175 0 600 0 0,-1 0 1 0 0,1 0 0 0 0,0 0 0 0 0,-1 0-1 0 0,1 0 1 0 0,0 0 0 0 0,0 0-1 0 0,-1 0 1 0 0,1 1 0 0 0,0-1-1 0 0,-1 0 1 0 0,1 0 0 0 0,0 0 0 0 0,0 0-1 0 0,-1 0 1 0 0,1 0 0 0 0,0 1-1 0 0,0-1 1 0 0,-1 0 0 0 0,1 0-1 0 0,0 0 1 0 0,0 1 0 0 0,0-1 0 0 0,-1 0-1 0 0,1 0 1 0 0,0 1 0 0 0,0-1-1 0 0,0 0 1 0 0,0 0 0 0 0,0 1-1 0 0,0-1 1 0 0,0 0 0 0 0,-1 1 0 0 0,1-1-1 0 0,0 0 1 0 0,0 0 0 0 0,0 1-1 0 0,0-1 1 0 0,0 0 0 0 0,0 1-1 0 0,0-1 1 0 0,0 0 0 0 0,0 0 0 0 0,1 1-1 0 0,-1-1 1 0 0,0 1 0 0 0,0-1-184 0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 6557 0 0,'0'0'5319'0'0,"-19"2"-4890"0"0,-168 8 100 0 0,140-16-375 0 0,30 3-1848 0 0,5 2-3793 0 0,20 1 3088 0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1 260 0 0,'0'0'11182'0'0,"-15"0"-10808"0"0,-76 3-21 0 0,41-2-4936 0 0,55-1 1958 0 0,4 4-2116 0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49:57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83 103 1584 0 0,'0'0'8976'0'0,"-12"12"-8650"0"0,-39 38-132 0 0,49-48-177 0 0,1-1 1 0 0,-1 1 0 0 0,1-1-1 0 0,-1 1 1 0 0,1 0 0 0 0,-1 0-1 0 0,1 0 1 0 0,0 0 0 0 0,0 0-1 0 0,0 0 1 0 0,0 0 0 0 0,0 0-1 0 0,1 0 1 0 0,-1 0 0 0 0,1 0-1 0 0,-1 0 1 0 0,1 1 0 0 0,0-1-1 0 0,0 0 1 0 0,0 0 0 0 0,0 1-1 0 0,0-1 1 0 0,0 0 0 0 0,1 0-1 0 0,-1 1 1 0 0,1-1 0 0 0,-1 0-1 0 0,1 0 1 0 0,0 0-1 0 0,0 0 1 0 0,0 0 0 0 0,0 0-1 0 0,0 0 1 0 0,1 0 0 0 0,-1 0-1 0 0,0-1 1 0 0,4 4 0 0 0,1 1 18 0 0,0-1-1 0 0,1 0 1 0 0,0-1 0 0 0,0 1 0 0 0,0-1 0 0 0,0 0-1 0 0,11 3 1 0 0,-5-3-24 0 0,-1 0 0 0 0,1-1 0 0 0,0-1 0 0 0,0 0 0 0 0,-1-1 0 0 0,1 0-1 0 0,0-1 1 0 0,0-1 0 0 0,0 0 0 0 0,0 0 0 0 0,0-1 0 0 0,0-1 0 0 0,-1 0 0 0 0,15-6 0 0 0,-20 6-38 0 0,0 1 1 0 0,-1-1 0 0 0,1-1-1 0 0,-1 1 1 0 0,0-1 0 0 0,0 0-1 0 0,0 0 1 0 0,0-1 0 0 0,-1 0-1 0 0,0 0 1 0 0,0 0 0 0 0,0 0-1 0 0,-1-1 1 0 0,1 0 0 0 0,-1 0-1 0 0,-1 0 1 0 0,1 0 0 0 0,-1-1-1 0 0,0 1 1 0 0,-1-1 0 0 0,1 0-1 0 0,-1 0 1 0 0,-1 0 0 0 0,1 0-1 0 0,-1 0 1 0 0,0-12 0 0 0,-1 14 20 0 0,-1 0 1 0 0,0 1-1 0 0,0-1 0 0 0,-1 0 1 0 0,1 1-1 0 0,-1-1 1 0 0,0 1-1 0 0,0 0 0 0 0,0-1 1 0 0,-1 1-1 0 0,1 0 1 0 0,-1 0-1 0 0,0 1 1 0 0,0-1-1 0 0,-1 0 0 0 0,1 1 1 0 0,-1 0-1 0 0,0 0 1 0 0,1 0-1 0 0,-1 0 0 0 0,-1 1 1 0 0,1 0-1 0 0,0-1 1 0 0,-6-1-1 0 0,-3-1-87 0 0,1 0-1 0 0,-1 1 1 0 0,0 0 0 0 0,0 1-1 0 0,-1 0 1 0 0,1 1 0 0 0,-22-1-1 0 0,30 3-133 0 0,0 0-1 0 0,1 0 1 0 0,-1 0-1 0 0,0 0 0 0 0,0 1 1 0 0,1 0-1 0 0,-1 0 1 0 0,0 0-1 0 0,1 1 1 0 0,-1-1-1 0 0,1 1 0 0 0,-1 0 1 0 0,1 0-1 0 0,0 1 1 0 0,0-1-1 0 0,-6 6 1 0 0,-8 14-3985 0 0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05.79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74 7 580 0 0,'-5'-7'12723'0'0,"19"219"-12733"0"0,-4 1178 921 0 0,-14-1321-871 0 0,-11 71 1 0 0,3-45-17 0 0,-23 154 180 0 0,28-201-303 0 0,-1 6 179 0 0,0 69 1 0 0,5-110-532 0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10.32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101 220 344 0 0,'0'0'1682'0'0,"-14"-14"-1454"0"0,7 13 527 0 0,-1-1 1 0 0,0 1 0 0 0,0 0 0 0 0,0 0-1 0 0,0 1 1 0 0,-10 1 0 0 0,-2 0-930 0 0,19-1 135 0 0,38-8 175 0 0,77-4 0 0 0,-100 12-92 0 0,78-7 47 0 0,189-8-40 0 0,520 15-795 0 0,-369-16 488 0 0,-326 10 66 0 0,-85 5 182 0 0,445-16-478 0 0,-327 18 340 0 0,216-4-268 0 0,110-26-248 0 0,-81 5 123 0 0,496-3-715 0 0,-339 8 634 0 0,-310 14 34 0 0,16 0 53 0 0,10 2 766 0 0,-151 3 45 0 0,-104-5-1007 0 0,1 5 488 0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15.01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45 42 948 0 0,'0'0'4054'0'0,"6"14"-3886"0"0,-8-12 67 0 0,0 1-1 0 0,-1-1 0 0 0,0 0 0 0 0,1 0 0 0 0,-1 0 0 0 0,0 0 0 0 0,0-1 0 0 0,-4 2 0 0 0,-15 10 1845 0 0,40-10-1885 0 0,0-1-1 0 0,-1-1 1 0 0,24-1-1 0 0,253-16 78 0 0,410 24-767 0 0,-396-19 569 0 0,-298 10-72 0 0,249-13 169 0 0,101 8-152 0 0,-46-6 88 0 0,28 1-65 0 0,0-1-147 0 0,-128-4 6 0 0,515 14-504 0 0,-697 3 592 0 0,0 2 1 0 0,1 2-1 0 0,32 8 0 0 0,21 4-163 0 0,-13-9 73 0 0,-1-5 1 0 0,83-5-1 0 0,-31-1 4 0 0,520 5-724 0 0,-275 4 373 0 0,-254-10 501 0 0,-69 1-300 0 0,1 2 1 0 0,56 5-1 0 0,-30-2 156 0 0,-73-2 120 0 0,31 0 5 0 0,18-3-2777 0 0,-77 6-1398 0 0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18.93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52 1 468 0 0,'-3'0'12146'0'0,"-6"213"-12207"0"0,-7-14 128 0 0,2 42-358 0 0,4 365 226 0 0,17-301 1000 0 0,4-127-505 0 0,-1-1-242 0 0,2-6-17 0 0,-12-129 133 0 0,1 0-1 0 0,9 55 1 0 0,-7-76-183 0 0,-1-1-1 0 0,-1 1 1 0 0,-3 29 0 0 0,1-29-2 0 0,1 0 0 0 0,0 0 0 0 0,5 28 0 0 0,0-37-269 0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38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 1740 0 0,'0'0'9356'0'0,"-5"12"-5389"0"0,73-11-3569 0 0,-18 1-744 0 0,-1-3 1 0 0,1-2-1 0 0,60-11 1 0 0,-103 13 289 0 0,15-4 209 0 0,-18 3-142 0 0,-10 1-199 0 0,6 1 17 0 0,-10 8 53 0 0,9-8 161 0 0,0 0 0 0 0,0 1 0 0 0,0-1 0 0 0,1 0 0 0 0,-1 1 0 0 0,0-1 0 0 0,0 1 0 0 0,0-1 0 0 0,1 1 0 0 0,-1-1 0 0 0,0 1 0 0 0,0 0 0 0 0,1-1 0 0 0,-1 1 0 0 0,1 0 0 0 0,-1-1 0 0 0,1 1 0 0 0,-1 0 0 0 0,1 0 0 0 0,-1 0 0 0 0,1 0 0 0 0,-1-1 0 0 0,1 3 0 0 0,0 51 203 0 0,4 130-481 0 0,0-138 138 0 0,-2 0 0 0 0,-8 90-1 0 0,5-129 80 0 0,0-1 0 0 0,0 0 0 0 0,-1 0-1 0 0,0 0 1 0 0,0 0 0 0 0,-1 0-1 0 0,0-1 1 0 0,0 1 0 0 0,0-1 0 0 0,0 0-1 0 0,-1 0 1 0 0,0 0 0 0 0,0 0 0 0 0,-1 0-1 0 0,1-1 1 0 0,-1 0 0 0 0,-9 7-1 0 0,10-9-7 0 0,1 0 0 0 0,-1-1 0 0 0,0 1-1 0 0,0-1 1 0 0,0 0 0 0 0,0 0-1 0 0,0 0 1 0 0,0 0 0 0 0,0-1 0 0 0,0 1-1 0 0,0-1 1 0 0,0 0 0 0 0,0-1-1 0 0,0 1 1 0 0,0-1 0 0 0,0 1-1 0 0,0-1 1 0 0,0 0 0 0 0,0-1 0 0 0,0 1-1 0 0,1-1 1 0 0,-1 0 0 0 0,0 1-1 0 0,1-2 1 0 0,-1 1 0 0 0,1 0-1 0 0,0-1 1 0 0,-3-3 0 0 0,0 1-132 0 0,1 0 1 0 0,1-1-1 0 0,-1 0 1 0 0,1 0-1 0 0,0-1 1 0 0,0 1-1 0 0,1-1 1 0 0,0 1-1 0 0,0-1 1 0 0,1 0 0 0 0,0-1-1 0 0,0 1 1 0 0,-1-12-1 0 0,1 11-549 0 0,1-1-1 0 0,1 1 1 0 0,0-1 0 0 0,0 1-1 0 0,1 0 1 0 0,0-1 0 0 0,2-8 0 0 0,5 0-3136 0 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1268 0 0,'0'0'10963'0'0,"-5"0"-10520"0"0,-3 0-312 0 0,0 0-1 0 0,0 0 1 0 0,0 1-1 0 0,0 0 1 0 0,0 1-1 0 0,0 0 1 0 0,-13 5-1 0 0,19-7-127 0 0,0 1-1 0 0,0 0 0 0 0,0-1 0 0 0,0 1 0 0 0,0 0 1 0 0,0 1-1 0 0,1-1 0 0 0,-1 0 0 0 0,0 0 0 0 0,0 1 1 0 0,1-1-1 0 0,-1 1 0 0 0,1-1 0 0 0,-1 1 1 0 0,1 0-1 0 0,0 0 0 0 0,0-1 0 0 0,0 1 0 0 0,0 0 1 0 0,0 0-1 0 0,0 0 0 0 0,0 0 0 0 0,1 0 0 0 0,-1 0 1 0 0,1 1-1 0 0,-1-1 0 0 0,1 0 0 0 0,0 0 0 0 0,0 0 1 0 0,0 0-1 0 0,0 1 0 0 0,0-1 0 0 0,0 0 0 0 0,1 0 1 0 0,-1 0-1 0 0,2 3 0 0 0,-1-3-21 0 0,0 0 0 0 0,0 0 0 0 0,1 0 0 0 0,-1-1 0 0 0,1 1 0 0 0,-1 0 0 0 0,1-1 0 0 0,0 1 0 0 0,-1-1 0 0 0,1 0 0 0 0,0 1 0 0 0,0-1 0 0 0,0 0 0 0 0,0 0 0 0 0,0 0 0 0 0,0-1-1 0 0,3 2 1 0 0,45 11-279 0 0,-31-8 189 0 0,-19-5 105 0 0,1 0 0 0 0,-1 0 0 0 0,1 0 0 0 0,-1 0 0 0 0,0 0 0 0 0,1 0 0 0 0,-1 0 0 0 0,1 0 0 0 0,-1 0 0 0 0,0 0 0 0 0,1 0 0 0 0,-1 0 0 0 0,1 0 0 0 0,-1 0 0 0 0,0 0-1 0 0,1 1 1 0 0,-1-1 0 0 0,0 0 0 0 0,1 0 0 0 0,-1 1 0 0 0,0-1 0 0 0,0 0 0 0 0,1 0 0 0 0,-1 1 0 0 0,0-1 0 0 0,1 0 0 0 0,-1 1 0 0 0,0-1 0 0 0,0 0 0 0 0,0 1 0 0 0,0-1 0 0 0,1 0 0 0 0,-1 1 0 0 0,0-1 0 0 0,0 0 0 0 0,0 1 0 0 0,0-1 0 0 0,0 1 0 0 0,0-1 0 0 0,0 0 0 0 0,0 1 0 0 0,0-1 0 0 0,0 1 0 0 0,0-1 0 0 0,0 0 0 0 0,0 1 0 0 0,0-1 0 0 0,0 0 0 0 0,-1 1 0 0 0,-19 17-1041 0 0,-3 2 37 0 0,22-20 1008 0 0,1 1 0 0 0,0-1 0 0 0,-1 0 0 0 0,1 1 0 0 0,0-1 0 0 0,-1 1 0 0 0,1-1 1 0 0,0 1-1 0 0,0-1 0 0 0,-1 1 0 0 0,1-1 0 0 0,0 1 0 0 0,0 0 0 0 0,0-1 0 0 0,0 1 0 0 0,0-1 0 0 0,0 1 0 0 0,0-1 0 0 0,0 1 0 0 0,0 0 0 0 0,0-1 0 0 0,0 1 0 0 0,0-1 0 0 0,0 1 0 0 0,0-1 0 0 0,0 1 0 0 0,1-1 0 0 0,-1 1 0 0 0,0-1 0 0 0,0 1 0 0 0,1-1 0 0 0,-1 1 0 0 0,0-1 0 0 0,1 1 1 0 0,-1-1-1 0 0,0 1 0 0 0,1-1 0 0 0,0 1 0 0 0,1 0-55 0 0,10 9 60 0 0,-1 1-1 0 0,0 0 0 0 0,13 17 0 0 0,-22-26 54 0 0,0 1 0 0 0,0-1 0 0 0,0 1-1 0 0,0-1 1 0 0,-1 1 0 0 0,1-1 0 0 0,-1 1 0 0 0,0 0 0 0 0,0 0-1 0 0,0 0 1 0 0,0 0 0 0 0,0 0 0 0 0,-1 0 0 0 0,0 0-1 0 0,1 0 1 0 0,-1 0 0 0 0,0 0 0 0 0,0 0 0 0 0,-1 0-1 0 0,1 0 1 0 0,0 0 0 0 0,-1 0 0 0 0,0 0 0 0 0,0 0-1 0 0,-2 4 1 0 0,0-3-165 0 0,-1-1 0 0 0,-1 0 0 0 0,1 0 0 0 0,0 0 0 0 0,-1-1 0 0 0,0 1 0 0 0,1-1 0 0 0,-1 0-1 0 0,0 0 1 0 0,0-1 0 0 0,0 1 0 0 0,0-1 0 0 0,-1 0 0 0 0,1-1 0 0 0,0 1 0 0 0,0-1 0 0 0,0 0 0 0 0,-1 0 0 0 0,1-1 0 0 0,0 0 0 0 0,-9-2 0 0 0,7-4-3361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4 2636 0 0,'0'0'5753'0'0,"-8"0"-5365"0"0,2-1-399 0 0,-7 0 248 0 0,0 0 0 0 0,0 1 1 0 0,0 0-1 0 0,1 1 0 0 0,-1 0 0 0 0,-16 4 0 0 0,26-4-155 0 0,0 0 0 0 0,0 0 0 0 0,-1 1 0 0 0,1-1 0 0 0,0 1 0 0 0,0 0 0 0 0,0 0 0 0 0,1 0 0 0 0,-1 0 0 0 0,0 1 0 0 0,1-1 0 0 0,-1 1 0 0 0,1-1 0 0 0,0 1 0 0 0,0 0 0 0 0,0 0 0 0 0,0 0 0 0 0,1 0 0 0 0,-1 0 0 0 0,1 0 0 0 0,0 0 0 0 0,-1 1 0 0 0,2-1 0 0 0,-1 0 0 0 0,0 1 0 0 0,1-1 0 0 0,-1 1 0 0 0,1-1 0 0 0,0 1 0 0 0,1 4 1 0 0,-2-3-134 0 0,1-1 0 0 0,-1 1 1 0 0,1 0-1 0 0,1 0 1 0 0,-1-1-1 0 0,1 1 1 0 0,0 0-1 0 0,0-1 0 0 0,0 1 1 0 0,1 0-1 0 0,-1-1 1 0 0,1 0-1 0 0,0 1 1 0 0,1-1-1 0 0,-1 0 0 0 0,1 0 1 0 0,-1 0-1 0 0,1 0 1 0 0,0-1-1 0 0,1 1 1 0 0,-1-1-1 0 0,1 0 1 0 0,-1 0-1 0 0,1 0 0 0 0,0 0 1 0 0,0-1-1 0 0,0 1 1 0 0,1-1-1 0 0,-1 0 1 0 0,6 2-1 0 0,3 0-1268 0 0,1 1 1 0 0,0-2-1 0 0,0 1 0 0 0,0-2 1 0 0,0 0-1 0 0,23 0 0 0 0,-19-2-851 0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1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22 224 2948 0 0,'0'0'7244'0'0,"-3"-5"-6786"0"0,-2-12-275 0 0,1 0 1 0 0,1 0-1 0 0,0 0 1 0 0,1 0-1 0 0,1-1 1 0 0,0 1-1 0 0,3-25 1 0 0,-1 0 163 0 0,-1 42-314 0 0,0-1-1 0 0,0 1 1 0 0,0-1 0 0 0,0 1-1 0 0,0-1 1 0 0,0 1-1 0 0,0-1 1 0 0,0 1-1 0 0,0-1 1 0 0,0 1 0 0 0,0-1-1 0 0,1 1 1 0 0,-1-1-1 0 0,0 1 1 0 0,0-1 0 0 0,0 1-1 0 0,1-1 1 0 0,-1 1-1 0 0,0-1 1 0 0,1 1 0 0 0,-1-1-1 0 0,0 1 1 0 0,1 0-1 0 0,-1-1 1 0 0,1 1 0 0 0,-1 0-1 0 0,1-1 1 0 0,-1 1-1 0 0,0 0 1 0 0,1-1 0 0 0,-1 1-1 0 0,1 0 1 0 0,-1 0-1 0 0,1 0 1 0 0,0 0-1 0 0,-1 0 1 0 0,1-1 0 0 0,-1 1-1 0 0,1 0 1 0 0,-1 0-1 0 0,1 0 1 0 0,-1 0 0 0 0,1 0-1 0 0,-1 1 1 0 0,1-1-1 0 0,-1 0 1 0 0,1 0 0 0 0,-1 0-1 0 0,1 0 1 0 0,-1 0-1 0 0,1 1 1 0 0,-1-1 0 0 0,1 0-1 0 0,-1 1 1 0 0,1-1-1 0 0,-1 0 1 0 0,1 1-1 0 0,2 0-35 0 0,-1 1 0 0 0,0-1-1 0 0,1 1 1 0 0,-1 0-1 0 0,0-1 1 0 0,0 1-1 0 0,0 0 1 0 0,0 0-1 0 0,0 0 1 0 0,2 4-1 0 0,19 78-1382 0 0,-6-120 905 0 0,6-5 733 0 0,-23 39-213 0 0,1 1 0 0 0,0 0 0 0 0,-1 0 0 0 0,1 0 0 0 0,0-1 0 0 0,0 1 0 0 0,-1 0 0 0 0,1 0 0 0 0,0 0 0 0 0,0 0 0 0 0,0 1 0 0 0,0-1 0 0 0,0 0 0 0 0,1 0 0 0 0,-1 0 0 0 0,0 1 0 0 0,0-1 0 0 0,0 1 0 0 0,1-1 0 0 0,-1 1 1 0 0,0-1-1 0 0,1 1 0 0 0,-1 0 0 0 0,0 0 0 0 0,1-1 0 0 0,-1 1 0 0 0,0 0 0 0 0,1 0 0 0 0,-1 0 0 0 0,2 1 0 0 0,-2 0-38 0 0,0 0 1 0 0,0 0-1 0 0,0 0 0 0 0,0 1 1 0 0,0-1-1 0 0,0 0 1 0 0,0 1-1 0 0,-1-1 0 0 0,1 0 1 0 0,0 1-1 0 0,-1-1 1 0 0,1 1-1 0 0,-1-1 0 0 0,0 1 1 0 0,0-1-1 0 0,1 1 0 0 0,-1-1 1 0 0,0 3-1 0 0,0 34-161 0 0,0-26 63 0 0,-3 7 91 0 0,0 1 0 0 0,-1-1 0 0 0,-1 1 0 0 0,-1-1-1 0 0,0-1 1 0 0,-2 1 0 0 0,-16 29 0 0 0,-13 36 430 0 0,37-83-419 0 0,-36 112 517 0 0,33-102-437 0 0,1 1-1 0 0,0 0 1 0 0,1 0 0 0 0,0 0 0 0 0,1 0-1 0 0,0 0 1 0 0,4 22 0 0 0,-3-31-120 0 0,0-1 1 0 0,0 1 0 0 0,1 0-1 0 0,-1-1 1 0 0,1 1-1 0 0,0-1 1 0 0,0 0 0 0 0,0 1-1 0 0,0-1 1 0 0,0 0-1 0 0,1 0 1 0 0,-1 0 0 0 0,0-1-1 0 0,1 1 1 0 0,0 0-1 0 0,-1-1 1 0 0,1 0 0 0 0,0 0-1 0 0,0 0 1 0 0,-1 0 0 0 0,1 0-1 0 0,0 0 1 0 0,0-1-1 0 0,0 1 1 0 0,0-1 0 0 0,0 0-1 0 0,0 0 1 0 0,5 0-1 0 0,3 0-914 0 0,0 0 0 0 0,0-1 0 0 0,0 0 0 0 0,0-1 0 0 0,-1 0 0 0 0,19-6-1 0 0,-8-2-3237 0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0 2928 0 0,'0'0'7899'0'0,"-1"6"-6882"0"0,-47-7-524 0 0,33-1-667 0 0,-1 1 0 0 0,0 1 1 0 0,0 0-1 0 0,0 1 1 0 0,0 1-1 0 0,0 0 1 0 0,-21 7-1 0 0,29-2-2355 0 0,7 0-2471 0 0,3-3 1785 0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2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7729 0 0,'0'0'4439'0'0,"-18"2"-4345"0"0,-8 2-102 0 0,9 0-200 0 0,0-2 0 0 0,-1-1 0 0 0,-22 0 0 0 0,40-1 86 0 0,0 0-1 0 0,0 0 0 0 0,-1 1 0 0 0,1-1 0 0 0,0 0 0 0 0,0 0 0 0 0,0 1 0 0 0,0-1 0 0 0,0 0 0 0 0,-1 0 1 0 0,1 1-1 0 0,0-1 0 0 0,0 0 0 0 0,0 1 0 0 0,0-1 0 0 0,0 0 0 0 0,0 0 0 0 0,0 1 0 0 0,0-1 1 0 0,0 0-1 0 0,0 1 0 0 0,0-1 0 0 0,0 0 0 0 0,0 0 0 0 0,0 1 0 0 0,0-1 0 0 0,0 0 0 0 0,1 1 1 0 0,-1-1-1 0 0,0 0 0 0 0,0 0 0 0 0,0 1 0 0 0,0-1 0 0 0,0 0 0 0 0,1 0 0 0 0,-1 0 0 0 0,0 1 1 0 0,0-1-1 0 0,0 0 0 0 0,1 0 0 0 0,-1 0 0 0 0,0 1 0 0 0,0-1 0 0 0,1 0 0 0 0,-1 0 0 0 0,0 0 0 0 0,1 0 1 0 0,-1 0-1 0 0,0 0 0 0 0,11 5-4295 0 0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55 5444 0 0,'0'0'6460'0'0,"-14"9"-5926"0"0,-47 30-200 0 0,57-36-308 0 0,0 0 1 0 0,1 0-1 0 0,0 1 1 0 0,-1-1-1 0 0,1 1 1 0 0,1 0-1 0 0,-1 0 1 0 0,0 0 0 0 0,1 0-1 0 0,0 0 1 0 0,0 1-1 0 0,0-1 1 0 0,1 1-1 0 0,-1-1 1 0 0,1 1-1 0 0,0 0 1 0 0,0-1-1 0 0,1 1 1 0 0,0 0-1 0 0,-1 0 1 0 0,1-1-1 0 0,1 1 1 0 0,0 5-1 0 0,-1 3 83 0 0,0-9-80 0 0,1-1 1 0 0,-1 0 0 0 0,0 0 0 0 0,1 1 0 0 0,0-1 0 0 0,0 0 0 0 0,0 0 0 0 0,0 0 0 0 0,0 0 0 0 0,0 0 0 0 0,1 0 0 0 0,0 0 0 0 0,-1 0 0 0 0,1-1-1 0 0,0 1 1 0 0,0-1 0 0 0,1 1 0 0 0,2 2 0 0 0,0-2-28 0 0,0 1 1 0 0,0-1-1 0 0,1 1 0 0 0,-1-2 1 0 0,1 1-1 0 0,-1 0 0 0 0,1-1 1 0 0,0 0-1 0 0,8 1 0 0 0,-5-1-41 0 0,1 0-1 0 0,-1-1 0 0 0,0 0 0 0 0,1-1 0 0 0,-1 0 1 0 0,0-1-1 0 0,0 0 0 0 0,1 0 0 0 0,-1 0 0 0 0,0-2 1 0 0,0 1-1 0 0,0-1 0 0 0,8-4 0 0 0,-10 3-8 0 0,0-1-1 0 0,0 0 1 0 0,-1-1-1 0 0,0 1 1 0 0,0-1-1 0 0,0 0 1 0 0,-1-1-1 0 0,0 0 1 0 0,0 0-1 0 0,0 0 1 0 0,-1 0-1 0 0,0 0 1 0 0,-1-1-1 0 0,0 0 1 0 0,0 0-1 0 0,0 0 1 0 0,-1 0-1 0 0,0 0 1 0 0,-1 0-1 0 0,0-1 1 0 0,0 1-1 0 0,-1 0 1 0 0,0-1-1 0 0,0 1 0 0 0,-1 0 1 0 0,0-1-1 0 0,-1 1 1 0 0,-2-11-1 0 0,1 14-14 0 0,0 0-1 0 0,0 1 1 0 0,0-1-1 0 0,-1 0 0 0 0,0 1 1 0 0,1 0-1 0 0,-1 0 0 0 0,-1 0 1 0 0,1 0-1 0 0,-1 1 0 0 0,1 0 1 0 0,-1 0-1 0 0,0 0 0 0 0,0 0 1 0 0,0 1-1 0 0,-9-3 0 0 0,11 3-108 0 0,0 1 0 0 0,0 0 0 0 0,0 0 0 0 0,0 0 0 0 0,-1 0 0 0 0,1 0 0 0 0,0 1 0 0 0,-1-1 0 0 0,1 1 0 0 0,0 0 0 0 0,-1 0 0 0 0,1 0 0 0 0,0 1 0 0 0,-1-1 0 0 0,1 1 0 0 0,0 0 0 0 0,-1 0 0 0 0,1 0 0 0 0,0 0 0 0 0,0 0 0 0 0,0 1 0 0 0,0-1-1 0 0,0 1 1 0 0,0 0 0 0 0,1 0 0 0 0,-1 0 0 0 0,0 0 0 0 0,-2 3 0 0 0,-7 17-2601 0 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4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1 172 1892 0 0,'0'0'8215'0'0,"15"-5"-7937"0"0,34-7-42 0 0,1 1 1 0 0,54-3-1 0 0,122 11-109 0 0,-128 4-2170 0 0,-97-1 1852 0 0,-55 14 837 0 0,40-9-511 0 0,1 0 0 0 0,-1 1 1 0 0,1 0-1 0 0,0 1 0 0 0,1 1 0 0 0,0 0 0 0 0,0 0 1 0 0,0 1-1 0 0,-11 12 0 0 0,23-21-131 0 0,40-2 1031 0 0,-32 0-1011 0 0,0-1-1 0 0,-1-1 1 0 0,1 0 0 0 0,-1 0 0 0 0,0 0-1 0 0,0-1 1 0 0,0 0 0 0 0,-1 0 0 0 0,0 0 0 0 0,0-1-1 0 0,7-9 1 0 0,-11 12-82 0 0,1-1 0 0 0,-1 0 1 0 0,-1 0-1 0 0,1 0 0 0 0,0 0 0 0 0,-1-1 0 0 0,0 1 0 0 0,0 0 1 0 0,0 0-1 0 0,-1-1 0 0 0,0 1 0 0 0,1-1 0 0 0,-1 1 0 0 0,-1 0 1 0 0,1-1-1 0 0,-1 1 0 0 0,1 0 0 0 0,-1-1 0 0 0,-1 1 0 0 0,1 0 1 0 0,-1 0-1 0 0,1 0 0 0 0,-3-4 0 0 0,2 4-563 0 0,0 0 0 0 0,1 0 0 0 0,0 1 0 0 0,0-1 0 0 0,0 0-1 0 0,0 0 1 0 0,1 0 0 0 0,-1-7 0 0 0,1-3-4710 0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6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83 170 1664 0 0,'0'0'7990'0'0,"-9"7"-7796"0"0,-29 20-14 0 0,36-26-142 0 0,-1 1-1 0 0,1 0 1 0 0,0 0-1 0 0,0 0 1 0 0,1 0-1 0 0,-1 0 1 0 0,0 0-1 0 0,1 1 1 0 0,-1-1-1 0 0,1 1 1 0 0,0-1-1 0 0,0 1 1 0 0,0-1-1 0 0,0 1 1 0 0,0 0-1 0 0,1-1 1 0 0,-1 1-1 0 0,1 0 1 0 0,0-1-1 0 0,-1 1 1 0 0,1 0-1 0 0,0 0 1 0 0,1-1-1 0 0,-1 1 1 0 0,0 0-1 0 0,1 0 1 0 0,1 3-1 0 0,-1-2 25 0 0,1 0-1 0 0,-1 0 0 0 0,1-1 1 0 0,0 1-1 0 0,0-1 0 0 0,0 1 1 0 0,1-1-1 0 0,-1 0 0 0 0,1 0 1 0 0,0 0-1 0 0,0 0 0 0 0,0-1 1 0 0,0 1-1 0 0,0-1 0 0 0,6 4 1 0 0,-5-4-108 0 0,1-1 0 0 0,-1 1 1 0 0,1-1-1 0 0,-1 0 0 0 0,1 0 1 0 0,-1-1-1 0 0,1 1 0 0 0,0-1 0 0 0,-1 0 1 0 0,1 0-1 0 0,-1 0 0 0 0,1-1 1 0 0,0 0-1 0 0,-1 0 0 0 0,1 0 0 0 0,-1 0 1 0 0,0-1-1 0 0,7-3 0 0 0,-8 4 6 0 0,-1 0 0 0 0,1-1 0 0 0,-1 0 0 0 0,0 1 0 0 0,0-1 0 0 0,0 0 0 0 0,0 0 0 0 0,0 0 0 0 0,0 0 0 0 0,0-1 0 0 0,-1 1 0 0 0,1 0 0 0 0,-1-1 0 0 0,0 1 0 0 0,1-1 0 0 0,-1 1 0 0 0,0-1 0 0 0,-1 0 0 0 0,1 1 0 0 0,0-1 0 0 0,-1 0 0 0 0,1 0 1 0 0,-1 0-1 0 0,0 1 0 0 0,0-1 0 0 0,0 0 0 0 0,0 0 0 0 0,-1 0 0 0 0,1 1 0 0 0,-1-1 0 0 0,-1-4 0 0 0,1 5 59 0 0,0 1 0 0 0,1 0 0 0 0,-1-1 0 0 0,0 1 0 0 0,0 0 0 0 0,0 0 0 0 0,0 0 0 0 0,-1 0 1 0 0,1 0-1 0 0,0 0 0 0 0,0 0 0 0 0,-1 0 0 0 0,1 0 0 0 0,0 0 0 0 0,-1 1 0 0 0,1-1 0 0 0,-1 0 0 0 0,1 1 1 0 0,-1-1-1 0 0,1 1 0 0 0,-1 0 0 0 0,1 0 0 0 0,-1-1 0 0 0,0 1 0 0 0,1 0 0 0 0,-1 0 0 0 0,1 1 0 0 0,-1-1 1 0 0,1 0-1 0 0,-1 0 0 0 0,1 1 0 0 0,-1-1 0 0 0,1 1 0 0 0,-1-1 0 0 0,1 1 0 0 0,-1 0 0 0 0,1-1 1 0 0,0 1-1 0 0,-1 0 0 0 0,1 0 0 0 0,0 0 0 0 0,0 0 0 0 0,-1 0 0 0 0,1 0 0 0 0,0 1 0 0 0,0-1 0 0 0,0 0 1 0 0,-1 2-1 0 0,0 5 38 0 0,-1 0 1 0 0,1-1-1 0 0,1 1 1 0 0,0 0-1 0 0,0 0 1 0 0,0 0-1 0 0,1 0 1 0 0,0 0-1 0 0,0 0 1 0 0,1 0 0 0 0,3 16-1 0 0,3 4 127 0 0,20 51-1 0 0,-9-33-51 0 0,29 88 264 0 0,-43-121-383 0 0,-1 1 0 0 0,0-1 1 0 0,-1 1-1 0 0,-1 0 0 0 0,0 0 1 0 0,-1 0-1 0 0,-3 25 0 0 0,2-35-34 0 0,0-1-1 0 0,0 1 1 0 0,0-1-1 0 0,-1 1 1 0 0,1-1 0 0 0,-1 0-1 0 0,0 0 1 0 0,0 0-1 0 0,0 0 1 0 0,-1 0 0 0 0,1 0-1 0 0,-1-1 1 0 0,1 1-1 0 0,-1-1 1 0 0,0 1-1 0 0,0-1 1 0 0,0 0 0 0 0,0 0-1 0 0,0-1 1 0 0,0 1-1 0 0,-1-1 1 0 0,1 1 0 0 0,-1-1-1 0 0,1 0 1 0 0,-8 1-1 0 0,6-1-20 0 0,1 0-1 0 0,-1 0 0 0 0,0-1 1 0 0,0 0-1 0 0,0 0 0 0 0,0 0 1 0 0,0-1-1 0 0,0 1 1 0 0,0-1-1 0 0,0 0 0 0 0,1-1 1 0 0,-1 1-1 0 0,0-1 0 0 0,1 0 1 0 0,-1 0-1 0 0,1 0 1 0 0,0-1-1 0 0,-7-4 0 0 0,6 2 46 0 0,0 1 0 0 0,1-1 0 0 0,0 0 0 0 0,0 0 0 0 0,0 0 0 0 0,0-1 0 0 0,1 0 0 0 0,0 1 0 0 0,0-1 0 0 0,0 0 0 0 0,1 0 0 0 0,0-1 0 0 0,0 1 0 0 0,1 0 0 0 0,0-1 0 0 0,0 1 0 0 0,0-1 0 0 0,1 1 0 0 0,0-1 0 0 0,0 1 0 0 0,0-1 0 0 0,1 0 0 0 0,0 1 0 0 0,3-10 0 0 0,2 0 23 0 0,0-1-1 0 0,1 1 1 0 0,0 0 0 0 0,2 1-1 0 0,0 0 1 0 0,0 1 0 0 0,1-1-1 0 0,13-12 1 0 0,72-78-10 0 0,-59 69-5 0 0,-2-1 1 0 0,-1-2 0 0 0,-2-1 0 0 0,47-83 0 0 0,-75 115-15 0 0,0 0-1 0 0,0 1 1 0 0,-1-1-1 0 0,-1-1 0 0 0,1 1 1 0 0,-1 0-1 0 0,0 0 1 0 0,-1 0-1 0 0,0-10 1 0 0,0 16 4 0 0,0 1 1 0 0,0-1-1 0 0,0 0 0 0 0,-1 1 1 0 0,1-1-1 0 0,0 0 0 0 0,0 1 1 0 0,-1-1-1 0 0,1 0 0 0 0,-1 1 1 0 0,0-1-1 0 0,1 1 1 0 0,-1-1-1 0 0,0 1 0 0 0,0-1 1 0 0,0 1-1 0 0,0 0 0 0 0,0-1 1 0 0,0 1-1 0 0,-1 0 0 0 0,1 0 1 0 0,0 0-1 0 0,-1 0 0 0 0,1 0 1 0 0,0 0-1 0 0,-1 0 1 0 0,1 0-1 0 0,-1 1 0 0 0,1-1 1 0 0,-1 0-1 0 0,0 1 0 0 0,1-1 1 0 0,-1 1-1 0 0,0 0 0 0 0,1 0 1 0 0,-1 0-1 0 0,0-1 0 0 0,1 1 1 0 0,-1 1-1 0 0,0-1 1 0 0,1 0-1 0 0,-1 0 0 0 0,0 1 1 0 0,1-1-1 0 0,-1 1 0 0 0,0-1 1 0 0,1 1-1 0 0,-1 0 0 0 0,-2 1 1 0 0,-1 1 38 0 0,0 0 1 0 0,1 0-1 0 0,-1 0 1 0 0,1 1-1 0 0,-1-1 1 0 0,1 1-1 0 0,0 0 1 0 0,0 0-1 0 0,1 1 1 0 0,-1-1 0 0 0,1 1-1 0 0,0 0 1 0 0,0 0-1 0 0,1 0 1 0 0,0 0-1 0 0,-3 6 1 0 0,0 4 47 0 0,0 0-1 0 0,1 1 1 0 0,0-1 0 0 0,-1 25 0 0 0,4-26 29 0 0,1-1 1 0 0,0 1-1 0 0,1-1 1 0 0,0 1 0 0 0,6 21-1 0 0,-6-30-84 0 0,1 1 0 0 0,-1-1 0 0 0,1 0 0 0 0,0 0-1 0 0,1 0 1 0 0,-1 0 0 0 0,1 0 0 0 0,0 0 0 0 0,0-1 0 0 0,0 1 0 0 0,1-1 0 0 0,0 0-1 0 0,0 0 1 0 0,0 0 0 0 0,0-1 0 0 0,7 5 0 0 0,-9-7-68 0 0,0 0-1 0 0,0 0 1 0 0,0 0 0 0 0,0-1 0 0 0,1 1-1 0 0,-1-1 1 0 0,0 0 0 0 0,0 1-1 0 0,0-1 1 0 0,0 0 0 0 0,0 0 0 0 0,0 0-1 0 0,1-1 1 0 0,-1 1 0 0 0,0-1 0 0 0,0 1-1 0 0,0-1 1 0 0,0 1 0 0 0,0-1-1 0 0,0 0 1 0 0,0 0 0 0 0,0 0 0 0 0,-1 0-1 0 0,1 0 1 0 0,0-1 0 0 0,0 1-1 0 0,-1 0 1 0 0,1-1 0 0 0,-1 0 0 0 0,1 1-1 0 0,-1-1 1 0 0,2-3 0 0 0,-2 5 83 0 0,0-1 0 0 0,-1 1-1 0 0,1-1 1 0 0,0 1 0 0 0,0 0 0 0 0,-1-1 0 0 0,1 1 0 0 0,0 0-1 0 0,0 0 1 0 0,0 0 0 0 0,0-1 0 0 0,-1 1 0 0 0,1 0 0 0 0,0 0-1 0 0,0 0 1 0 0,0 0 0 0 0,0 1 0 0 0,-1-1 0 0 0,1 0 0 0 0,0 0-1 0 0,0 0 1 0 0,0 1 0 0 0,-1-1 0 0 0,1 0 0 0 0,0 1 0 0 0,0-1 0 0 0,-1 1-1 0 0,1-1 1 0 0,0 1 0 0 0,-1-1 0 0 0,1 1 0 0 0,0-1 0 0 0,-1 1-1 0 0,1 0 1 0 0,0 0 0 0 0,22 24-305 0 0,-18-18-28 0 0,1 0 0 0 0,0-1 0 0 0,0 0 0 0 0,0 0 0 0 0,1 0 0 0 0,0 0 0 0 0,9 4 0 0 0,-11-7-533 0 0,0-1-1 0 0,0 0 0 0 0,0 1 1 0 0,0-2-1 0 0,1 1 0 0 0,-1-1 1 0 0,9 2-1 0 0,5-3-3811 0 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7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24 7045 0 0,'0'0'9409'0'0,"-16"-2"-9409"0"0,16 0-1073 0 0,4-2-215 0 0,6 0-896 0 0,4-2-1872 0 0,9 0-3577 0 0,-58 30 7413 0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5 300 4500 0 0,'0'0'5086'0'0,"-5"-23"-3840"0"0,6 2-1091 0 0,1 0 0 0 0,0 1 0 0 0,1-1-1 0 0,2 1 1 0 0,0-1 0 0 0,1 1 0 0 0,1 1 0 0 0,0-1-1 0 0,2 1 1 0 0,0 1 0 0 0,15-22 0 0 0,-23 39-134 0 0,-1 0 0 0 0,1 0 0 0 0,0 0 0 0 0,-1 0 0 0 0,1 0-1 0 0,0 0 1 0 0,0 0 0 0 0,0 0 0 0 0,0 0 0 0 0,0 0 0 0 0,0 0 0 0 0,0 1 0 0 0,1-1 0 0 0,-1 0 0 0 0,0 1 0 0 0,0-1 0 0 0,1 1 0 0 0,-1-1 0 0 0,0 1 0 0 0,0 0 0 0 0,1-1 0 0 0,-1 1 0 0 0,0 0-1 0 0,1 0 1 0 0,1 0 0 0 0,-2 1-31 0 0,1 0 1 0 0,-1 0-1 0 0,1 0 0 0 0,-1 0 0 0 0,0 0 0 0 0,1 0 0 0 0,-1 0 1 0 0,0 0-1 0 0,0 0 0 0 0,0 1 0 0 0,0-1 0 0 0,0 1 0 0 0,0-1 1 0 0,0 1-1 0 0,0-1 0 0 0,1 4 0 0 0,3 10-175 0 0,-1 0 0 0 0,0 0 0 0 0,3 21 0 0 0,-6-28 196 0 0,30 163-276 0 0,-38-180 181 0 0,-2 1-1 0 0,1 0 1 0 0,-1 0-1 0 0,0 1 1 0 0,-11-6-1 0 0,9 4-35 0 0,-3 1-109 0 0,-11-7-870 0 0,18 3-5911 0 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6049 0 0,'0'0'4640'0'0,"-15"1"-4604"0"0,-6-1-29 0 0,13 0 2 0 0,-1 0 0 0 0,1 0 0 0 0,0 1 0 0 0,0 0 0 0 0,0 0 0 0 0,0 1 0 0 0,-11 4 0 0 0,18-6-8 0 0,0 0 0 0 0,0 0-1 0 0,0 0 1 0 0,0 1-1 0 0,0-1 1 0 0,0 0 0 0 0,0 0-1 0 0,1 1 1 0 0,-1-1-1 0 0,0 0 1 0 0,0 1 0 0 0,0-1-1 0 0,0 1 1 0 0,1-1 0 0 0,-1 1-1 0 0,0 0 1 0 0,1-1-1 0 0,-1 1 1 0 0,0 0 0 0 0,1-1-1 0 0,-1 1 1 0 0,1 0-1 0 0,-1 0 1 0 0,1-1 0 0 0,-1 1-1 0 0,1 0 1 0 0,0 0 0 0 0,-1 0-1 0 0,1 0 1 0 0,0 0-1 0 0,0 0 1 0 0,-1 0 0 0 0,1 0-1 0 0,0-1 1 0 0,0 1 0 0 0,0 0-1 0 0,0 0 1 0 0,0 0-1 0 0,1 0 1 0 0,-1 0 0 0 0,0 0-1 0 0,0 0 1 0 0,1 0-1 0 0,-1 0 1 0 0,0-1 0 0 0,1 1-1 0 0,-1 0 1 0 0,1 0 0 0 0,-1 0-1 0 0,1-1 1 0 0,-1 1-1 0 0,1 0 1 0 0,0 0 0 0 0,-1-1-1 0 0,1 1 1 0 0,0-1-1 0 0,-1 1 1 0 0,1 0 0 0 0,0-1-1 0 0,1 1 1 0 0,8 8-112 0 0,1-1 0 0 0,0 1 1 0 0,15 7-1 0 0,-15-10 151 0 0,1 2 61 0 0,-1 0-1 0 0,-1 0 1 0 0,17 17-1 0 0,-25-23-88 0 0,0 0 0 0 0,0 1 0 0 0,0-1-1 0 0,0 0 1 0 0,0 1 0 0 0,-1-1 0 0 0,1 1 0 0 0,-1-1-1 0 0,1 1 1 0 0,-1 0 0 0 0,0-1 0 0 0,0 1 0 0 0,0 0-1 0 0,-1 0 1 0 0,1 0 0 0 0,-1 0 0 0 0,1 0 0 0 0,-1 0-1 0 0,0 0 1 0 0,0 0 0 0 0,0 0 0 0 0,-1 0 0 0 0,0 4-1 0 0,-1-5-59 0 0,1-1-1 0 0,-1 1 0 0 0,1-1 0 0 0,-1 1 0 0 0,0-1 0 0 0,1 0 1 0 0,-1 1-1 0 0,0-1 0 0 0,0 0 0 0 0,0 0 0 0 0,0 0 1 0 0,0-1-1 0 0,0 1 0 0 0,-1 0 0 0 0,1-1 0 0 0,0 0 1 0 0,0 1-1 0 0,0-1 0 0 0,0 0 0 0 0,-1 0 0 0 0,1 0 1 0 0,0 0-1 0 0,-4-1 0 0 0,1 1-176 0 0,0-1 1 0 0,0 1-1 0 0,0-1 1 0 0,0 0-1 0 0,0 0 1 0 0,0-1 0 0 0,0 1-1 0 0,0-1 1 0 0,-6-3-1 0 0,9 3-73 0 0,0 1 0 0 0,0-1 0 0 0,0 1-1 0 0,0-1 1 0 0,1 0 0 0 0,-1 0 0 0 0,1 0 0 0 0,-1 1 0 0 0,1-1-1 0 0,-1-1 1 0 0,1 1 0 0 0,0 0 0 0 0,0 0 0 0 0,0 0 0 0 0,1-1-1 0 0,-1 1 1 0 0,0 0 0 0 0,0-5 0 0 0,1-5-1677 0 0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3108 0 0,'0'0'6270'0'0,"-23"12"-4547"0"0,23-8-1693 0 0,0 1-1 0 0,0 0 1 0 0,1 0-1 0 0,-1-1 1 0 0,1 1 0 0 0,0-1-1 0 0,0 1 1 0 0,1 0 0 0 0,-1-1-1 0 0,1 0 1 0 0,0 1-1 0 0,0-1 1 0 0,5 7 0 0 0,41 56 445 0 0,-34-50-205 0 0,-12-13-243 0 0,1-1-1 0 0,-1 0 0 0 0,0 0 1 0 0,0 1-1 0 0,0-1 1 0 0,0 1-1 0 0,-1-1 1 0 0,1 1-1 0 0,-1 0 1 0 0,0 0-1 0 0,0 0 0 0 0,0 0 1 0 0,0 7-1 0 0,-1-10-60 0 0,-1 1 1 0 0,1 0-1 0 0,-1-1 0 0 0,0 1 0 0 0,1-1 0 0 0,-1 1 0 0 0,0-1 0 0 0,0 1 0 0 0,0-1 1 0 0,0 1-1 0 0,0-1 0 0 0,-1 0 0 0 0,1 0 0 0 0,0 1 0 0 0,0-1 0 0 0,-1 0 1 0 0,1 0-1 0 0,-1 0 0 0 0,1-1 0 0 0,-1 1 0 0 0,1 0 0 0 0,-1 0 0 0 0,0-1 1 0 0,1 1-1 0 0,-1-1 0 0 0,0 0 0 0 0,1 1 0 0 0,-1-1 0 0 0,0 0 0 0 0,0 0 0 0 0,1 0 1 0 0,-4-1-1 0 0,3 2-48 0 0,0-1 0 0 0,0 0 0 0 0,0 0 0 0 0,0 0 0 0 0,0 0 0 0 0,-1 0 1 0 0,1 0-1 0 0,0 0 0 0 0,0-1 0 0 0,0 1 0 0 0,0-1 0 0 0,0 0 0 0 0,0 0 1 0 0,0 1-1 0 0,0-1 0 0 0,1 0 0 0 0,-1-1 0 0 0,0 1 0 0 0,0 0 0 0 0,1 0 0 0 0,-1-1 1 0 0,1 1-1 0 0,-1-1 0 0 0,1 0 0 0 0,0 1 0 0 0,-1-1 0 0 0,1 0 0 0 0,-1-2 0 0 0,0-1-372 0 0,0 0-1 0 0,1-1 0 0 0,0 1 0 0 0,0 0 0 0 0,0-1 0 0 0,1 1 0 0 0,0-1 0 0 0,0 1 0 0 0,0 0 1 0 0,2-9-1 0 0,2-4-1777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7:59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36 2088 0 0,'0'0'5861'0'0,"-113"-22"-5305"0"0,93 19-64 0 0,2 1-88 0 0,-2-2-264 0 0,2 3-48 0 0,0-1-92 0 0,-1 0-336 0 0,3 2-908 0 0,4 0-1292 0 0,4 0-2777 0 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4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1 312 0 0,'0'0'9827'0'0,"-1"17"-9314"0"0,0-1-493 0 0,-2 136 2719 0 0,4-148-2825 0 0,-1 6 272 0 0,1 0-1 0 0,0 0 1 0 0,1-1-1 0 0,3 13 0 0 0,10 0-1622 0 0,-14-21 1133 0 0,0 0 1 0 0,0 0 0 0 0,1-1 0 0 0,-1 1-1 0 0,0 0 1 0 0,0-1 0 0 0,1 1 0 0 0,-1-1-1 0 0,1 0 1 0 0,-1 0 0 0 0,0 1 0 0 0,1-1-1 0 0,-1 0 1 0 0,1 0 0 0 0,-1 0 0 0 0,1 0-1 0 0,2-1 1 0 0,7-2-4949 0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5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7525 0 0,'0'0'4947'0'0,"-3"0"-4713"0"0,2 0-212 0 0,-1 0-1 0 0,1 0 0 0 0,0 0 0 0 0,-1 0 0 0 0,1 0 0 0 0,0 0 0 0 0,0 0 1 0 0,-1 0-1 0 0,1 0 0 0 0,0 1 0 0 0,0-1 0 0 0,-1 0 0 0 0,1 1 0 0 0,0-1 0 0 0,0 1 1 0 0,0 0-1 0 0,0-1 0 0 0,0 1 0 0 0,0 0 0 0 0,0 0 0 0 0,0-1 0 0 0,0 1 0 0 0,0 0 1 0 0,0 0-1 0 0,0 0 0 0 0,1 0 0 0 0,-1 0 0 0 0,0 0 0 0 0,1 0 0 0 0,-1 1 0 0 0,1-1 1 0 0,-1 0-1 0 0,1 0 0 0 0,-1 0 0 0 0,1 1 0 0 0,0-1 0 0 0,0 0 0 0 0,0 0 0 0 0,-1 1 1 0 0,1-1-1 0 0,0 0 0 0 0,1 0 0 0 0,-1 1 0 0 0,0 1 0 0 0,1 1-38 0 0,0 0 1 0 0,1-1-1 0 0,-1 1 0 0 0,0-1 0 0 0,1 1 0 0 0,0-1 1 0 0,0 1-1 0 0,0-1 0 0 0,0 0 0 0 0,1 0 0 0 0,-1 0 1 0 0,1 0-1 0 0,0-1 0 0 0,0 1 0 0 0,3 2 1 0 0,1-1-151 0 0,0 0 1 0 0,1-1 0 0 0,-1 1 0 0 0,1-2-1 0 0,-1 1 1 0 0,1-1 0 0 0,16 2 0 0 0,12 4 41 0 0,-36-7 132 0 0,0-1 0 0 0,0 1 0 0 0,0-1 0 0 0,0 1 0 0 0,0-1 0 0 0,0 1 0 0 0,-1-1 0 0 0,1 1 0 0 0,0-1 1 0 0,0 1-1 0 0,0-1 0 0 0,-1 1 0 0 0,1-1 0 0 0,0 1 0 0 0,0-1 0 0 0,-1 0 0 0 0,1 1 0 0 0,0-1 0 0 0,-1 1 0 0 0,1-1 0 0 0,-1 0 0 0 0,1 1 0 0 0,0-1 1 0 0,-1 0-1 0 0,1 0 0 0 0,-1 1 0 0 0,1-1 0 0 0,-1 0 0 0 0,1 0 0 0 0,-1 0 0 0 0,1 1 0 0 0,-1-1 0 0 0,1 0 0 0 0,-1 0 0 0 0,0 0 0 0 0,-23 12-35 0 0,-2-3 139 0 0,-14 4-45 0 0,39-12-13 0 0,-1 0 0 0 0,1-1 0 0 0,-1 1 1 0 0,0 0-1 0 0,1 0 0 0 0,-1 0 1 0 0,1 0-1 0 0,0 0 0 0 0,-1 0 1 0 0,1 0-1 0 0,0 0 0 0 0,0 1 0 0 0,0-1 1 0 0,0 0-1 0 0,0 1 0 0 0,-2 2 1 0 0,3-3-54 0 0,1 0 1 0 0,-1 1 0 0 0,0-1-1 0 0,1 0 1 0 0,-1 0 0 0 0,1 1-1 0 0,-1-1 1 0 0,1 0 0 0 0,-1 0-1 0 0,1 0 1 0 0,0 0 0 0 0,0 1-1 0 0,-1-1 1 0 0,1 0 0 0 0,0 0-1 0 0,0-1 1 0 0,0 1 0 0 0,0 0-1 0 0,0 0 1 0 0,0 0 0 0 0,1-1 0 0 0,-1 1-1 0 0,0 0 1 0 0,2 0 0 0 0,40 20-501 0 0,-30-14 489 0 0,-10-6 23 0 0,-1 0 0 0 0,0 1 0 0 0,1-1 0 0 0,-1 1 0 0 0,0-1 0 0 0,0 1 0 0 0,0 0 0 0 0,0 0 1 0 0,0 0-1 0 0,0 0 0 0 0,-1 0 0 0 0,1 0 0 0 0,-1 0 0 0 0,1 1 0 0 0,-1-1 0 0 0,0 1 0 0 0,0-1 0 0 0,0 1 0 0 0,0-1 0 0 0,0 1 0 0 0,-1-1 0 0 0,1 1 0 0 0,-1 0 0 0 0,0 0 0 0 0,0 4 0 0 0,-1 2-46 0 0,0 0 0 0 0,-1-1 1 0 0,0 1-1 0 0,-1-1 0 0 0,0 1 0 0 0,-8 14 0 0 0,6-12-357 0 0,-17 32 966 0 0,21-41-832 0 0,0-1 1 0 0,0 1-1 0 0,0 0 0 0 0,0-1 1 0 0,-1 1-1 0 0,1-1 1 0 0,0 0-1 0 0,-1 1 1 0 0,1-1-1 0 0,-1 0 0 0 0,1 0 1 0 0,-1 0-1 0 0,0 0 1 0 0,0 0-1 0 0,1 0 1 0 0,-1-1-1 0 0,0 1 0 0 0,0 0 1 0 0,0-1-1 0 0,-2 1 1 0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50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1228 0 0,'0'0'11996'0'0,"-2"12"-11716"0"0,1-3-301 0 0,0 0-1 0 0,-1 0 1 0 0,0 0 0 0 0,-1 0-1 0 0,0-1 1 0 0,0 1 0 0 0,-1-1-1 0 0,0 0 1 0 0,0 0 0 0 0,-7 9-1 0 0,6-7-1320 0 0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51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0 250 5945 0 0,'0'0'4717'0'0,"2"-20"-4465"0"0,11-153 496 0 0,-13 168-644 0 0,1-1 0 0 0,0 1 1 0 0,0 0-1 0 0,0 0 1 0 0,0 0-1 0 0,5-9 0 0 0,-6 13-64 0 0,1 0 0 0 0,-1 0-1 0 0,0 1 1 0 0,1-1 0 0 0,-1 0-1 0 0,1 1 1 0 0,-1-1-1 0 0,1 1 1 0 0,0-1 0 0 0,-1 0-1 0 0,1 1 1 0 0,-1 0 0 0 0,1-1-1 0 0,0 1 1 0 0,0-1 0 0 0,-1 1-1 0 0,1 0 1 0 0,0-1 0 0 0,0 1-1 0 0,-1 0 1 0 0,2-1 0 0 0,-1 2-32 0 0,1-1 0 0 0,-1 0 0 0 0,0 0 0 0 0,0 1 0 0 0,1-1 0 0 0,-1 1 0 0 0,0-1 0 0 0,0 1 0 0 0,0-1 0 0 0,0 1 0 0 0,0 0 0 0 0,0 0 0 0 0,0-1 0 0 0,0 1 0 0 0,0 0 0 0 0,0 0 0 0 0,0 0 0 0 0,1 1 0 0 0,2 5-78 0 0,0-1 0 0 0,0 1-1 0 0,0-1 1 0 0,-1 1-1 0 0,0 1 1 0 0,0-1 0 0 0,-1 0-1 0 0,0 1 1 0 0,0-1 0 0 0,1 10-1 0 0,14 43 44 0 0,-17-60 2 0 0,0 1 0 0 0,0-1 0 0 0,0 0 0 0 0,0 0 0 0 0,0 1 0 0 0,0-1 0 0 0,1 0 0 0 0,-1 0 0 0 0,0 1 0 0 0,0-1 0 0 0,0 0 0 0 0,0 0 0 0 0,1 0 0 0 0,-1 1 0 0 0,0-1 0 0 0,0 0 0 0 0,0 0 0 0 0,1 0 0 0 0,-1 0 0 0 0,0 1 0 0 0,0-1 0 0 0,1 0 0 0 0,-1 0 0 0 0,0 0 0 0 0,0 0-1 0 0,1 0 1 0 0,-1 0 0 0 0,0 0 0 0 0,0 0 0 0 0,1 0 0 0 0,-1 0 0 0 0,0 0 0 0 0,1 0 0 0 0,-1 0 0 0 0,0 0 0 0 0,0 0 0 0 0,1 0 0 0 0,-1 0 0 0 0,10-10-263 0 0,4-18 337 0 0,-13 25-118 0 0,6-14-25 0 0,-5 9 98 0 0,1 1 1 0 0,0-1-1 0 0,0 1 1 0 0,1 0-1 0 0,0 0 1 0 0,0 0-1 0 0,0 0 0 0 0,1 1 1 0 0,0 0-1 0 0,1 0 1 0 0,-1 0-1 0 0,8-5 1 0 0,-12 10 50 0 0,0 0 0 0 0,0 0 0 0 0,0 1 0 0 0,1-1 0 0 0,-1 1 0 0 0,0-1 0 0 0,0 1 0 0 0,0 0 0 0 0,1-1 0 0 0,-1 1 0 0 0,0 0 0 0 0,1 0 0 0 0,-1 0 0 0 0,0 0 0 0 0,0 0 0 0 0,1 0 0 0 0,-1 0 0 0 0,0 0 0 0 0,1 1 0 0 0,-1-1 0 0 0,0 0 0 0 0,0 1 0 0 0,1-1 0 0 0,-1 1 0 0 0,0-1 0 0 0,0 1 0 0 0,0 0 0 0 0,1 0 0 0 0,0 1-14 0 0,-1 0 1 0 0,1 1 0 0 0,-1-1 0 0 0,0 0 0 0 0,0 0-1 0 0,0 1 1 0 0,0-1 0 0 0,0 1 0 0 0,-1-1-1 0 0,1 1 1 0 0,-1-1 0 0 0,1 1 0 0 0,-1 3-1 0 0,0 5-23 0 0,0 0-1 0 0,0 0 0 0 0,-2 0 1 0 0,1 0-1 0 0,-6 19 0 0 0,-21 45 19 0 0,-20 65 307 0 0,44-125-187 0 0,0 1 0 0 0,1-1 1 0 0,1 0-1 0 0,1 1 1 0 0,0 0-1 0 0,1-1 0 0 0,3 19 1 0 0,-2-33-180 0 0,-1 0 0 0 0,1 1 0 0 0,0-1 0 0 0,0 0 0 0 0,0 1 0 0 0,1-1 1 0 0,-1 0-1 0 0,0 0 0 0 0,0 0 0 0 0,1 0 0 0 0,-1 0 0 0 0,0 0 0 0 0,1 0 0 0 0,-1-1 0 0 0,1 1 1 0 0,-1 0-1 0 0,1-1 0 0 0,-1 1 0 0 0,1-1 0 0 0,0 0 0 0 0,-1 0 0 0 0,1 1 0 0 0,0-1 1 0 0,-1 0-1 0 0,1 0 0 0 0,2-1 0 0 0,45-1-1914 0 0,-40-1 921 0 0,0 1-1 0 0,0-2 0 0 0,-1 1 0 0 0,1-1 0 0 0,13-9 0 0 0,1-1-3880 0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52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1384 0 0,'0'0'11303'0'0,"-16"6"-11104"0"0,-78 36-29 0 0,93-42-168 0 0,0 0 1 0 0,0 1 0 0 0,1-1-1 0 0,-1 1 1 0 0,0 0-1 0 0,0-1 1 0 0,1 1-1 0 0,-1-1 1 0 0,0 1-1 0 0,1 0 1 0 0,-1 0 0 0 0,0-1-1 0 0,1 1 1 0 0,-1 0-1 0 0,1 0 1 0 0,-1 0-1 0 0,1 0 1 0 0,0 0-1 0 0,-1 0 1 0 0,1 0 0 0 0,0 0-1 0 0,0-1 1 0 0,0 1-1 0 0,-1 0 1 0 0,1 0-1 0 0,0 0 1 0 0,0 0-1 0 0,0 0 1 0 0,1 0 0 0 0,-1 0-1 0 0,0 0 1 0 0,0 0-1 0 0,0 0 1 0 0,1 0-1 0 0,-1 0 1 0 0,0 0-1 0 0,1 0 1 0 0,-1 0-1 0 0,1-1 1 0 0,-1 1 0 0 0,1 0-1 0 0,0 0 1 0 0,-1-1-1 0 0,1 1 1 0 0,0 0-1 0 0,-1 0 1 0 0,2 0-1 0 0,43 37-421 0 0,-37-31 392 0 0,6 3-34 0 0,2 2 33 0 0,-1 0 0 0 0,23 25 1 0 0,-35-35 7 0 0,-1 1 1 0 0,0-1-1 0 0,1 1 1 0 0,-1-1-1 0 0,-1 1 1 0 0,1 0-1 0 0,0 0 1 0 0,-1 0-1 0 0,1 0 1 0 0,-1 0-1 0 0,0 0 1 0 0,0 0-1 0 0,0 0 1 0 0,0 1-1 0 0,-1-1 1 0 0,1 0-1 0 0,-1 0 1 0 0,0 1-1 0 0,0-1 1 0 0,0 0-1 0 0,-1 1 1 0 0,1-1-1 0 0,-2 4 1 0 0,0-3-76 0 0,-1-1 1 0 0,1-1 0 0 0,-1 1-1 0 0,0 0 1 0 0,0-1-1 0 0,0 1 1 0 0,-1-1 0 0 0,1 0-1 0 0,-1 0 1 0 0,1 0 0 0 0,-1-1-1 0 0,1 1 1 0 0,-1-1-1 0 0,0 0 1 0 0,0 0 0 0 0,-7 1-1 0 0,9-1 37 0 0,0-1 0 0 0,0 0-1 0 0,0 0 1 0 0,-1 1 0 0 0,1-1-1 0 0,0-1 1 0 0,0 1-1 0 0,0 0 1 0 0,0 0 0 0 0,0-1-1 0 0,-1 1 1 0 0,1-1 0 0 0,-4-2-1 0 0,6 3 28 0 0,-1-1 0 0 0,0 0 0 0 0,0 0-1 0 0,1 1 1 0 0,-1-1 0 0 0,0 0 0 0 0,1 0-1 0 0,-1 0 1 0 0,1 0 0 0 0,-1 0 0 0 0,1 0-1 0 0,-1 0 1 0 0,1 0 0 0 0,0 0 0 0 0,0 0-1 0 0,-1 0 1 0 0,1 0 0 0 0,0 0 0 0 0,0 0-1 0 0,0 0 1 0 0,0 0 0 0 0,0 0 0 0 0,0 0-1 0 0,0 0 1 0 0,1 0 0 0 0,-1 0 0 0 0,0 0-1 0 0,0 0 1 0 0,2-2 0 0 0,-1 2 28 0 0,0-1 0 0 0,0 1 1 0 0,0-1-1 0 0,0 1 0 0 0,1 0 0 0 0,-1-1 1 0 0,0 1-1 0 0,1 0 0 0 0,-1 0 0 0 0,1 0 1 0 0,0 0-1 0 0,-1 1 0 0 0,1-1 0 0 0,0 0 1 0 0,-1 1-1 0 0,1-1 0 0 0,0 1 0 0 0,0-1 1 0 0,0 1-1 0 0,-1 0 0 0 0,4 0 0 0 0,43-3-242 0 0,-45 3 269 0 0,43 2 1525 0 0,78 12-1 0 0,-121-14-1499 0 0,13 3 155 0 0,0-1-1 0 0,0 0 1 0 0,1-2 0 0 0,17-1 0 0 0,-31 1-215 0 0,-1 0 1 0 0,0 0-1 0 0,1 0 1 0 0,-1 0 0 0 0,0-1-1 0 0,0 1 1 0 0,1-1 0 0 0,-1 1-1 0 0,0-1 1 0 0,0 0-1 0 0,0 0 1 0 0,0 0 0 0 0,0 0-1 0 0,0 0 1 0 0,0 0 0 0 0,0-1-1 0 0,0 1 1 0 0,-1-1 0 0 0,1 1-1 0 0,0-1 1 0 0,-1 0-1 0 0,0 0 1 0 0,1 0 0 0 0,-1 1-1 0 0,0-1 1 0 0,0 0 0 0 0,0-1-1 0 0,0 1 1 0 0,0 0-1 0 0,0 0 1 0 0,-1 0 0 0 0,1 0-1 0 0,-1-1 1 0 0,1 1 0 0 0,-1 0-1 0 0,0-1 1 0 0,0 1-1 0 0,0-5 1 0 0,-2 4 6 0 0,1 0 0 0 0,0-1-1 0 0,-1 1 1 0 0,0 0 0 0 0,0 0-1 0 0,0 0 1 0 0,0 0 0 0 0,0 0 0 0 0,0 1-1 0 0,-1-1 1 0 0,1 1 0 0 0,-1-1-1 0 0,0 1 1 0 0,0 0 0 0 0,0 0 0 0 0,-5-3-1 0 0,-54-26-191 0 0,52 27-22 0 0,5 1-62 0 0,0 0-1 0 0,0 1 1 0 0,0 0 0 0 0,0 0-1 0 0,0 0 1 0 0,-1 1 0 0 0,1 0-1 0 0,0 0 1 0 0,-1 0 0 0 0,1 0-1 0 0,-1 1 1 0 0,1 0 0 0 0,-6 1-1 0 0,10-1 147 0 0,0 0 0 0 0,1 1 0 0 0,-1-1-1 0 0,1 1 1 0 0,-1-1 0 0 0,1 1 0 0 0,-1-1-1 0 0,1 1 1 0 0,0 0 0 0 0,-1-1 0 0 0,1 1-1 0 0,0-1 1 0 0,-1 1 0 0 0,1 0-1 0 0,0-1 1 0 0,0 1 0 0 0,-1 0 0 0 0,1-1-1 0 0,0 1 1 0 0,0 0 0 0 0,0 0 0 0 0,0-1-1 0 0,0 1 1 0 0,0 0 0 0 0,0-1 0 0 0,1 2-1 0 0,-1 14-2935 0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0:53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1 252 4744 0 0,'0'0'3756'0'0,"1"-19"-3434"0"0,5-163 808 0 0,2 143-710 0 0,-8 39-408 0 0,0-1 0 0 0,0 1 0 0 0,0 0-1 0 0,0 0 1 0 0,0 0 0 0 0,0-1-1 0 0,0 1 1 0 0,1 0 0 0 0,-1 0-1 0 0,0 0 1 0 0,0 0 0 0 0,0-1-1 0 0,0 1 1 0 0,1 0 0 0 0,-1 0 0 0 0,0 0-1 0 0,0 0 1 0 0,0 0 0 0 0,1 0-1 0 0,-1-1 1 0 0,0 1 0 0 0,0 0-1 0 0,0 0 1 0 0,1 0 0 0 0,-1 0-1 0 0,0 0 1 0 0,0 0 0 0 0,0 0 0 0 0,1 0-1 0 0,-1 0 1 0 0,0 0 0 0 0,0 0-1 0 0,1 0 1 0 0,-1 0 0 0 0,0 0-1 0 0,0 0 1 0 0,0 0 0 0 0,1 0 0 0 0,-1 0-1 0 0,0 1 1 0 0,0-1 0 0 0,1 0-1 0 0,-1 0 1 0 0,12 21-215 0 0,11 44-294 0 0,-20-52 573 0 0,0 0-1 0 0,1 0 1 0 0,1 0-1 0 0,0-1 1 0 0,1 0-1 0 0,0 0 1 0 0,1 0 0 0 0,0-1-1 0 0,1 0 1 0 0,16 17-1 0 0,-24-27-77 0 0,1 0-1 0 0,0-1 0 0 0,-1 1 0 0 0,1 0 0 0 0,0-1 0 0 0,0 1 0 0 0,-1-1 1 0 0,1 0-1 0 0,0 1 0 0 0,0-1 0 0 0,0 0 0 0 0,0 1 0 0 0,0-1 1 0 0,-1 0-1 0 0,1 0 0 0 0,0 0 0 0 0,0 0 0 0 0,0 0 0 0 0,0 0 1 0 0,0 0-1 0 0,0 0 0 0 0,0 0 0 0 0,0 0 0 0 0,0 0 0 0 0,-1 0 1 0 0,1-1-1 0 0,1 0 0 0 0,0 0-22 0 0,0 0 0 0 0,-1 0 0 0 0,1-1 0 0 0,0 1 0 0 0,-1-1 0 0 0,1 0 0 0 0,-1 1 1 0 0,0-1-1 0 0,0 0 0 0 0,1 0 0 0 0,0-2 0 0 0,19-58-556 0 0,-20 57 561 0 0,4-15-123 0 0,-1-1 0 0 0,-1 0-1 0 0,2-34 1 0 0,-5 55 672 0 0,7 46 888 0 0,-5-33-1346 0 0,1 0 0 0 0,0 0 0 0 0,1 0-1 0 0,1 0 1 0 0,0 0 0 0 0,1-1 0 0 0,11 20-1 0 0,-15-29-54 0 0,0 0-1 0 0,0 0 0 0 0,0 0 0 0 0,0 0 0 0 0,1 0 0 0 0,-1-1 0 0 0,1 1 0 0 0,0-1 0 0 0,-1 1 0 0 0,1-1 0 0 0,0 0 0 0 0,1 0 1 0 0,-1 0-1 0 0,0 0 0 0 0,0-1 0 0 0,1 0 0 0 0,-1 1 0 0 0,1-1 0 0 0,-1 0 0 0 0,1-1 0 0 0,-1 1 0 0 0,1-1 0 0 0,0 1 0 0 0,-1-1 0 0 0,1 0 1 0 0,0 0-1 0 0,-1-1 0 0 0,1 1 0 0 0,0-1 0 0 0,-1 0 0 0 0,1 0 0 0 0,-1 0 0 0 0,5-2 0 0 0,-4 1-58 0 0,0-1 0 0 0,1 0 0 0 0,-2 0 0 0 0,1 0-1 0 0,0 0 1 0 0,-1 0 0 0 0,1-1 0 0 0,-1 0 0 0 0,0 0 0 0 0,0 0 0 0 0,-1 0-1 0 0,1 0 1 0 0,-1 0 0 0 0,0-1 0 0 0,0 1 0 0 0,0-1 0 0 0,0 0 0 0 0,-1 1-1 0 0,0-1 1 0 0,0 0 0 0 0,0 0 0 0 0,-1-6 0 0 0,1 5-22 0 0,-1 0 0 0 0,0 0 0 0 0,0 0 1 0 0,0 0-1 0 0,-1 1 0 0 0,0-1 0 0 0,0 0 0 0 0,-1 0 1 0 0,0 1-1 0 0,0-1 0 0 0,0 1 0 0 0,0-1 0 0 0,-1 1 1 0 0,0 0-1 0 0,0 0 0 0 0,0 0 0 0 0,-1 0 0 0 0,-4-4 1 0 0,2 4-439 0 0,0 0 1 0 0,-1-1 0 0 0,0 2 0 0 0,0-1 0 0 0,0 1 0 0 0,-11-4 0 0 0,-3 1-2159 0 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9 216 0 0,'0'0'5231'0'0,"-4"-1"-3075"0"0,-27-6 3770 0 0,31 7-5602 0 0,-43 2 1510 0 0,33 0-1801 0 0,1 1 1 0 0,-1 0-1 0 0,1 1 1 0 0,-1 0-1 0 0,1 0 0 0 0,0 1 1 0 0,1 0-1 0 0,-12 9 1 0 0,16-11-74 0 0,0 0 1 0 0,0 0 0 0 0,1 1 0 0 0,-1-1-1 0 0,1 1 1 0 0,-1 0 0 0 0,1 0-1 0 0,1 0 1 0 0,-1 0 0 0 0,0 0 0 0 0,1 1-1 0 0,0-1 1 0 0,0 1 0 0 0,0 0 0 0 0,1 0-1 0 0,-1-1 1 0 0,1 1 0 0 0,0 7-1 0 0,1-10 20 0 0,1-1 1 0 0,0 1-1 0 0,-1-1 0 0 0,1 1 0 0 0,0-1 0 0 0,0 1 0 0 0,0-1 0 0 0,0 0 0 0 0,1 1 0 0 0,-1-1 0 0 0,0 0 0 0 0,1 0 0 0 0,-1 0 0 0 0,0 0 0 0 0,1 0 0 0 0,-1 0 0 0 0,1 0 0 0 0,0 0 0 0 0,-1-1 1 0 0,1 1-1 0 0,0-1 0 0 0,-1 1 0 0 0,4 0 0 0 0,41 8-698 0 0,-13-7 108 0 0,-2 0-572 0 0,59-2 0 0 0,-88-1 1105 0 0,1 0 1 0 0,-1 0-1 0 0,0-1 0 0 0,0 1 0 0 0,1 0 1 0 0,-1-1-1 0 0,0 0 0 0 0,0 1 1 0 0,0-1-1 0 0,2-3 0 0 0,-3 5 105 0 0,-1-1 0 0 0,1 1 0 0 0,0-1 0 0 0,-1 0-1 0 0,1 1 1 0 0,-1-1 0 0 0,1 1 0 0 0,0-1 0 0 0,-1 0 0 0 0,1 0 0 0 0,-1 1-1 0 0,0-1 1 0 0,1 0 0 0 0,-1 0 0 0 0,0 0 0 0 0,1 1 0 0 0,-1-1 0 0 0,0 0-1 0 0,0 0 1 0 0,0 0 0 0 0,0 0 0 0 0,0 0 0 0 0,0 1 0 0 0,0-1 0 0 0,0 0-1 0 0,0 0 1 0 0,0 0 0 0 0,0 0 0 0 0,0 0 0 0 0,-1 1 0 0 0,1-1 0 0 0,-1-1-1 0 0,1 1 9 0 0,0 1 0 0 0,-1 0 0 0 0,1-1 0 0 0,0 1 0 0 0,0 0-1 0 0,-1 0 1 0 0,1-1 0 0 0,0 1 0 0 0,-1 0 0 0 0,1 0 0 0 0,0 0 0 0 0,-1-1-1 0 0,1 1 1 0 0,0 0 0 0 0,-1 0 0 0 0,1 0 0 0 0,-1 0 0 0 0,1 0-1 0 0,0 0 1 0 0,-1 0 0 0 0,1 0 0 0 0,0 0 0 0 0,-1 0 0 0 0,1 0 0 0 0,-1 0-1 0 0,1 0 1 0 0,0 0 0 0 0,-1 0 0 0 0,1 0 0 0 0,0 0 0 0 0,-1 0-1 0 0,1 1 1 0 0,0-1 0 0 0,-1 0 0 0 0,1 0 0 0 0,-5 15 476 0 0,5-13-510 0 0,0 1 0 0 0,0-1 0 0 0,0 1 0 0 0,0-1 0 0 0,1 1 0 0 0,-1-1 0 0 0,1 0 0 0 0,-1 1 0 0 0,1-1 0 0 0,0 0 0 0 0,0 1 0 0 0,2 3 0 0 0,2-2-14 0 0,0 0 0 0 0,0-1 0 0 0,0 1 0 0 0,0-1 0 0 0,1 0 0 0 0,-1-1 0 0 0,1 1 0 0 0,0-1 0 0 0,-1 0 0 0 0,1-1 0 0 0,0 1 0 0 0,0-1 0 0 0,0-1 0 0 0,0 1 0 0 0,0-1 0 0 0,1 0 0 0 0,-1 0 0 0 0,0 0 0 0 0,0-1 0 0 0,0 0 0 0 0,8-3 0 0 0,-10 4 6 0 0,0-1-1 0 0,0 0 0 0 0,-1-1 0 0 0,1 1 1 0 0,0-1-1 0 0,-1 1 0 0 0,1-1 0 0 0,-1 0 1 0 0,0-1-1 0 0,0 1 0 0 0,0 0 0 0 0,0-1 1 0 0,0 0-1 0 0,0 1 0 0 0,-1-1 0 0 0,1 0 1 0 0,-1-1-1 0 0,0 1 0 0 0,0 0 0 0 0,0-1 1 0 0,0 1-1 0 0,0-1 0 0 0,-1 1 0 0 0,0-1 1 0 0,0 0-1 0 0,0 0 0 0 0,0 1 0 0 0,0-1 1 0 0,-1 0-1 0 0,0 0 0 0 0,0 0 0 0 0,0 0 1 0 0,0-5-1 0 0,-2 5 25 0 0,0 0 1 0 0,1 0 0 0 0,-1 0 0 0 0,-1 0-1 0 0,1 0 1 0 0,0 0 0 0 0,-1 1-1 0 0,0-1 1 0 0,0 1 0 0 0,0 0-1 0 0,0 0 1 0 0,-1 0 0 0 0,1 0-1 0 0,-1 1 1 0 0,1-1 0 0 0,-1 1-1 0 0,-7-3 1 0 0,1-1-81 0 0,-1 1 0 0 0,0 0 0 0 0,0 1 0 0 0,-1 0 0 0 0,-17-3 0 0 0,-13 4-985 0 0,40 4 889 0 0,1-1 1 0 0,-1 0-1 0 0,0 0 0 0 0,0 1 0 0 0,1-1 0 0 0,-1 1 1 0 0,1 0-1 0 0,-1-1 0 0 0,0 1 0 0 0,1 0 0 0 0,-1 0 0 0 0,1 0 1 0 0,0 0-1 0 0,-1 0 0 0 0,1 0 0 0 0,0 0 0 0 0,0 1 1 0 0,-1-1-1 0 0,1 0 0 0 0,0 1 0 0 0,-1 1 0 0 0,-3 11-3553 0 0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3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8 210 3204 0 0,'0'0'8742'0'0,"0"-42"-7295"0"0,-7-125-2272 0 0,9 167 793 0 0,0 1-1 0 0,0 0 0 0 0,0-1 1 0 0,0 1-1 0 0,0 0 0 0 0,0 0 1 0 0,0 0-1 0 0,-1 1 0 0 0,1-1 0 0 0,0 0 1 0 0,-1 0-1 0 0,1 1 0 0 0,-1-1 1 0 0,1 1-1 0 0,-1 0 0 0 0,0-1 0 0 0,1 1 1 0 0,-1 0-1 0 0,1 3 0 0 0,23 44-1015 0 0,-20-38 868 0 0,2 7 335 0 0,2-1 0 0 0,0 0 0 0 0,1-1 0 0 0,0 0 0 0 0,1 0 0 0 0,1-1 0 0 0,15 14 0 0 0,-26-29-188 0 0,-1 0 1 0 0,1-1 0 0 0,-1 1 0 0 0,1-1-1 0 0,-1 1 1 0 0,1-1 0 0 0,-1 1-1 0 0,0-1 1 0 0,1 0 0 0 0,-1 1 0 0 0,0-1-1 0 0,1 1 1 0 0,-1-1 0 0 0,0 0-1 0 0,0 1 1 0 0,1-1 0 0 0,-1 0-1 0 0,0 1 1 0 0,0-1 0 0 0,0 0 0 0 0,0 1-1 0 0,0-1 1 0 0,0 0 0 0 0,0 1-1 0 0,0-1 1 0 0,0 0 0 0 0,0 1 0 0 0,-1-2-1 0 0,2-25 346 0 0,-2-60-446 0 0,0 43-1626 0 0,1 1-3887 0 0,0 36 2522 0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2960 0 0,'0'0'5597'0'0,"2"20"-5085"0"0,17 157 679 0 0,-18-165-1468 0 0,5 28 474 0 0,-6-39-404 0 0,1 0 0 0 0,-1 1 0 0 0,1-1 0 0 0,-1 0 0 0 0,1 0 0 0 0,-1 0 0 0 0,1 1 0 0 0,0-1 0 0 0,-1 0 1 0 0,1 0-1 0 0,0 0 0 0 0,0 0 0 0 0,0 0 0 0 0,0 0 0 0 0,0-1 0 0 0,0 1 0 0 0,0 0 0 0 0,0 0 0 0 0,0-1 0 0 0,0 1 0 0 0,0 0 0 0 0,0-1 0 0 0,1 0 0 0 0,-1 1 0 0 0,2 0 0 0 0,6-1-2364 0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3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90 1960 0 0,'0'0'2838'0'0,"0"17"-2695"0"0,-2 5 17 0 0,1-11 192 0 0,1-1-1 0 0,0 0 0 0 0,0 1 1 0 0,1-1-1 0 0,4 20 0 0 0,-4-23 21 0 0,1 0 0 0 0,1-1 0 0 0,-1 1 0 0 0,1-1 0 0 0,0 0 0 0 0,1 0 0 0 0,-1 0 0 0 0,7 7 0 0 0,-9-11-330 0 0,1 0 0 0 0,-1 0 0 0 0,1 0 1 0 0,-1 0-1 0 0,1 0 0 0 0,0-1 0 0 0,0 1 1 0 0,0-1-1 0 0,0 1 0 0 0,0-1 0 0 0,0 0 1 0 0,0 0-1 0 0,1 0 0 0 0,-1 0 0 0 0,0 0 1 0 0,0 0-1 0 0,1-1 0 0 0,-1 1 0 0 0,1-1 1 0 0,-1 1-1 0 0,1-1 0 0 0,-1 0 0 0 0,0 0 1 0 0,1 0-1 0 0,-1-1 0 0 0,1 1 0 0 0,2-1 1 0 0,-3 0-72 0 0,0-1 0 0 0,0 1 0 0 0,0-1 1 0 0,0 1-1 0 0,0-1 0 0 0,0 0 0 0 0,-1 0 1 0 0,1 0-1 0 0,0 1 0 0 0,-1-2 0 0 0,0 1 0 0 0,0 0 1 0 0,1 0-1 0 0,-1 0 0 0 0,0-1 0 0 0,-1 1 1 0 0,1 0-1 0 0,0-1 0 0 0,-1 1 0 0 0,1-1 1 0 0,-1-3-1 0 0,4-59-75 0 0,-4 55 63 0 0,-1-6-331 0 0,0 0 0 0 0,-1-1 0 0 0,0 1 1 0 0,-2 0-1 0 0,0 0 0 0 0,0 1 1 0 0,-2-1-1 0 0,-7-16 0 0 0,4 15-4880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3424 0 0,'0'0'8804'0'0,"-37"0"-8938"0"0,26 0 181 0 0,1 0 1 0 0,-1 0-1 0 0,1 1 0 0 0,-1 0 1 0 0,1 1-1 0 0,-15 4 1 0 0,22-4-50 0 0,0-1 1 0 0,1 0 0 0 0,-1 1-1 0 0,1-1 1 0 0,0 1-1 0 0,-1 0 1 0 0,1 0 0 0 0,0 0-1 0 0,0 0 1 0 0,0 0 0 0 0,0 1-1 0 0,1-1 1 0 0,-1 0-1 0 0,0 1 1 0 0,1 0 0 0 0,0-1-1 0 0,0 1 1 0 0,0 0 0 0 0,0-1-1 0 0,0 1 1 0 0,0 0-1 0 0,1 0 1 0 0,-1 0 0 0 0,1 0-1 0 0,0 0 1 0 0,0 0 0 0 0,0 5-1 0 0,-1 27 5 0 0,-1-24 113 0 0,2 0 0 0 0,-1 0-1 0 0,2 0 1 0 0,-1 0 0 0 0,4 15-1 0 0,-3-24-204 0 0,-1 1-1 0 0,1-1 0 0 0,0 1 0 0 0,0-1 1 0 0,0 1-1 0 0,0-1 0 0 0,1 0 0 0 0,-1 0 1 0 0,1 0-1 0 0,-1 0 0 0 0,1 0 0 0 0,0 0 1 0 0,0 0-1 0 0,0 0 0 0 0,0-1 0 0 0,0 1 1 0 0,0-1-1 0 0,0 1 0 0 0,1-1 1 0 0,-1 0-1 0 0,0 0 0 0 0,1 0 0 0 0,-1 0 1 0 0,1 0-1 0 0,-1 0 0 0 0,1-1 0 0 0,3 1 1 0 0,50 0-6299 0 0,-42-2 3480 0 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6 1656 0 0,'0'0'6234'0'0,"-12"-2"-5960"0"0,7 2-249 0 0,0-1-1 0 0,-1 0 0 0 0,0 0 0 0 0,0 1 0 0 0,1-1-1 0 0,-1 2 1 0 0,0-1 0 0 0,0 0 0 0 0,1 1 0 0 0,-1 0 0 0 0,0 1-1 0 0,1-1 1 0 0,-1 1 0 0 0,1 0 0 0 0,0 0 0 0 0,0 1-1 0 0,-1 0 1 0 0,-6 5 0 0 0,9-5-24 0 0,-1 1 0 0 0,1-1 0 0 0,0 1 0 0 0,0 0 1 0 0,1 0-1 0 0,-1 0 0 0 0,1 1 0 0 0,0-1 0 0 0,0 0 0 0 0,0 1 0 0 0,1 0 0 0 0,-1-1 0 0 0,1 1 0 0 0,0 0 0 0 0,1 0 0 0 0,-1-1 0 0 0,1 1 1 0 0,0 0-1 0 0,0 0 0 0 0,0 0 0 0 0,1 0 0 0 0,0-1 0 0 0,0 1 0 0 0,0 0 0 0 0,0-1 0 0 0,1 1 0 0 0,0-1 0 0 0,0 1 0 0 0,3 4 0 0 0,-2-3 0 0 0,0 0 0 0 0,1-1 0 0 0,0 0 0 0 0,0 0 0 0 0,0 0-1 0 0,0-1 1 0 0,1 1 0 0 0,0-1 0 0 0,0 0 0 0 0,0 0 0 0 0,0-1 0 0 0,1 1-1 0 0,-1-1 1 0 0,1-1 0 0 0,0 1 0 0 0,0-1 0 0 0,0 0 0 0 0,0 0-1 0 0,0 0 1 0 0,0-1 0 0 0,1 0 0 0 0,7 0 0 0 0,-11-1-1 0 0,26-3-27 0 0,-29 3 29 0 0,1 0 0 0 0,-1-1 1 0 0,1 1-1 0 0,-1 0 0 0 0,1-1 0 0 0,-1 1 0 0 0,1 0 0 0 0,-1-1 1 0 0,1 1-1 0 0,-1 0 0 0 0,1-1 0 0 0,-1 1 0 0 0,0-1 0 0 0,1 1 1 0 0,-1-1-1 0 0,0 1 0 0 0,1-1 0 0 0,-1 1 0 0 0,0-1 0 0 0,0 1 1 0 0,1-1-1 0 0,-1 1 0 0 0,0-1 0 0 0,0 0 0 0 0,0 1 0 0 0,0-1 0 0 0,0 1 1 0 0,0-1-1 0 0,0 0 0 0 0,0 1 0 0 0,0-1 0 0 0,0 1 0 0 0,0-1 1 0 0,0 1-1 0 0,-1-1 0 0 0,1 0 0 0 0,0 1 0 0 0,0-1 0 0 0,0 1 1 0 0,-1-1-1 0 0,1 1 0 0 0,0-1 0 0 0,-1 1 0 0 0,1-1 0 0 0,-1 1 1 0 0,0-1-1 0 0,0-1 82 0 0,-1 0 1 0 0,1 0 0 0 0,-1 0-1 0 0,0 0 1 0 0,0 0 0 0 0,0 1-1 0 0,0-1 1 0 0,0 1 0 0 0,-4-3-1 0 0,-2-3 2510 0 0,33 0-1467 0 0,57-4-4010 0 0,-60 9-6649 0 0,-153 17 8752 0 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44 273 4100 0 0,'0'0'5454'0'0,"0"-15"-5104"0"0,2-103 247 0 0,-1 103-549 0 0,1 0 0 0 0,0 0 1 0 0,1 1-1 0 0,0-1 0 0 0,1 1 0 0 0,1 0 1 0 0,8-18-1 0 0,-13 32-39 0 0,1-1 1 0 0,-1 1-1 0 0,1 0 0 0 0,-1-1 0 0 0,1 1 1 0 0,-1-1-1 0 0,1 1 0 0 0,-1 0 0 0 0,1-1 1 0 0,-1 1-1 0 0,1 0 0 0 0,-1-1 0 0 0,1 1 1 0 0,-1 0-1 0 0,1 0 0 0 0,0 0 1 0 0,-1-1-1 0 0,1 1 0 0 0,-1 0 0 0 0,1 0 1 0 0,0 0-1 0 0,-1 0 0 0 0,1 0 0 0 0,-1 0 1 0 0,1 0-1 0 0,0 0 0 0 0,-1 1 0 0 0,1-1 1 0 0,-1 0-1 0 0,1 0 0 0 0,0 0 1 0 0,-1 1-1 0 0,1-1 0 0 0,-1 0 0 0 0,1 1 1 0 0,-1-1-1 0 0,1 0 0 0 0,-1 1 0 0 0,1-1 1 0 0,-1 1-1 0 0,0-1 0 0 0,1 1 0 0 0,-1-1 1 0 0,1 1-1 0 0,-1 0 0 0 0,18 23-456 0 0,-12-8 258 0 0,-1 0 0 0 0,0 1 0 0 0,1 17 0 0 0,-4-20 177 0 0,1 0 0 0 0,0 0 0 0 0,1-1 0 0 0,1 1 1 0 0,0-1-1 0 0,8 14 0 0 0,-16-35-1243 0 0,3 6 1286 0 0,0 1 0 0 0,0 0 0 0 0,-1-1 1 0 0,1 1-1 0 0,0 0 0 0 0,-1-1 0 0 0,1 1 0 0 0,-1 0 0 0 0,0 0 0 0 0,1-1 0 0 0,-1 1 0 0 0,0 0 0 0 0,0 0 0 0 0,0 0 0 0 0,0 0 0 0 0,1 0 0 0 0,-3-1 1 0 0,-8-6 141 0 0,-1 1-1 0 0,0 0 1 0 0,-1 1 0 0 0,0 0 0 0 0,0 1 0 0 0,-25-7 0 0 0,-13 5-5739 0 0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4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1884 0 0,'0'0'8454'0'0,"-2"17"-8084"0"0,0-2-325 0 0,-2 1 47 0 0,2 1 0 0 0,0-1 1 0 0,0 1-1 0 0,2-1 1 0 0,3 33-1 0 0,-3-47-180 0 0,0-1 0 0 0,1 1-1 0 0,-1-1 1 0 0,1 1 0 0 0,-1 0 0 0 0,1-1 0 0 0,0 1 0 0 0,0-1-1 0 0,-1 1 1 0 0,1-1 0 0 0,0 0 0 0 0,0 1 0 0 0,0-1-1 0 0,1 0 1 0 0,-1 0 0 0 0,0 0 0 0 0,0 0 0 0 0,3 2-1 0 0,-1-2-489 0 0,-1 0-1 0 0,1 0 0 0 0,0 0 1 0 0,0 0-1 0 0,0-1 0 0 0,0 1 0 0 0,0-1 1 0 0,0 0-1 0 0,4 0 0 0 0,7 0-3257 0 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5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37 1228 0 0,'0'0'8289'0'0,"-131"0"-8281"0"0,108-2 56 0 0,2-2 16 0 0,0 0-80 0 0,2 0 0 0 0,5 0-172 0 0,2-2-164 0 0,3 4-192 0 0,2-2-396 0 0,2 0-492 0 0,5 2-189 0 0</inkml:trace>
  <inkml:trace contextRef="#ctx0" brushRef="#br0" timeOffset="1">344 27 3020 0 0,'0'0'6730'0'0,"-6"20"-6351"0"0,4-13-364 0 0,-8 29 679 0 0,1 0 0 0 0,-8 62-1 0 0,16-88-775 0 0,2 26-945 0 0,0-35 732 0 0,-1 0 0 0 0,0 0-1 0 0,1 0 1 0 0,-1 0-1 0 0,1 0 1 0 0,-1 0 0 0 0,1 0-1 0 0,0 0 1 0 0,-1-1-1 0 0,1 1 1 0 0,0 0 0 0 0,0 0-1 0 0,0-1 1 0 0,-1 1-1 0 0,1 0 1 0 0,0-1 0 0 0,0 1-1 0 0,2 0 1 0 0,8 3-4169 0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2036 0 0,'0'0'10788'0'0,"-3"4"-10473"0"0,-2 3-277 0 0,1 0 0 0 0,-1 1 1 0 0,1-1-1 0 0,1 1 0 0 0,0 0 1 0 0,0 0-1 0 0,0 1 0 0 0,1-1 1 0 0,-1 10-1 0 0,-12 86-1542 0 0,14-76-1514 0 0,1-16-724 0 0,0-3-748 0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6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4276 0 0,'0'0'9109'0'0,"-1"4"-8821"0"0,-4 10-152 0 0,9-19-1432 0 0,0-1 0 0 0,0 1 0 0 0,0-1 0 0 0,0 1 0 0 0,1 0 0 0 0,10-7 0 0 0,-49 38-3441 0 0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1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4212 0 0,'0'0'6269'0'0,"-15"114"-6449"0"0,13-96-92 0 0,2-2-348 0 0,0 0-716 0 0,0-2-1148 0 0,0 0-2189 0 0</inkml:trace>
  <inkml:trace contextRef="#ctx0" brushRef="#br0" timeOffset="1">5 347 2800 0 0,'0'0'10853'0'0,"-4"18"-11193"0"0,8-20-1748 0 0,1-4 564 0 0,4 0-1420 0 0,3 0-3813 0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3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3248 0 0,'0'0'8273'0'0,"6"0"-7792"0"0,39-4 211 0 0,-37 2-601 0 0,1 0 0 0 0,0 1 0 0 0,-1 1 0 0 0,1-1 0 0 0,0 1 0 0 0,-1 1 1 0 0,1-1-1 0 0,0 2 0 0 0,-1-1 0 0 0,1 1 0 0 0,-1 0 0 0 0,1 1 0 0 0,9 4 0 0 0,3 7-70 0 0,-1 0-1 0 0,0 1 1 0 0,-1 1 0 0 0,-1 1-1 0 0,0 0 1 0 0,-1 1-1 0 0,-1 1 1 0 0,-1 1-1 0 0,-1 0 1 0 0,0 1-1 0 0,15 33 1 0 0,-16-23-17 0 0,-1 0 0 0 0,-2 0 0 0 0,-1 1 0 0 0,-1 0 0 0 0,-2 0 0 0 0,-1 1 1 0 0,-2 0-1 0 0,-1 39 0 0 0,-2-36 33 0 0,1 0 0 0 0,2-1 0 0 0,2 1 0 0 0,14 56 0 0 0,-15-76 1 0 0,2-1 0 0 0,0 0 1 0 0,0-1-1 0 0,1 1 1 0 0,1-1-1 0 0,1-1 0 0 0,0 1 1 0 0,0-2-1 0 0,1 1 1 0 0,1-1-1 0 0,0-1 0 0 0,22 18 1 0 0,61 35-222 0 0,2-4-1 0 0,110 51 1 0 0,-129-72 255 0 0,-66-34 35 0 0,10 4-41 0 0,-17-5-77 0 0,-11-3-32 0 0,-15 5-509 0 0,11-7-186 0 0,7 1-1972 0 0,35 1-7868 0 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1 448 0 0,'0'0'11334'0'0,"0"8"-10682"0"0,1 118 1594 0 0,3 61-1748 0 0,-4-185-790 0 0,0 0 0 0 0,1 0 0 0 0,-1 1 0 0 0,1-1 0 0 0,-1 0-1 0 0,1 0 1 0 0,0 0 0 0 0,0 0 0 0 0,0 0 0 0 0,0-1 0 0 0,0 1 0 0 0,1 0 0 0 0,-1 0 0 0 0,0-1 0 0 0,1 1 0 0 0,-1-1-1 0 0,1 1 1 0 0,0-1 0 0 0,2 2 0 0 0,5 5-4184 0 0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5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1 948 0 0,'0'0'9834'0'0,"-4"0"-9318"0"0,-25 4 1468 0 0,17-4-1674 0 0,1 2 0 0 0,0-1 1 0 0,0 1-1 0 0,0 1 0 0 0,-16 6 0 0 0,25-8-314 0 0,0 0 0 0 0,0 0 0 0 0,-1 0 0 0 0,1 0-1 0 0,0 1 1 0 0,0-1 0 0 0,1 1 0 0 0,-1-1-1 0 0,0 1 1 0 0,0 0 0 0 0,1 0 0 0 0,-1 0 0 0 0,1 0-1 0 0,0 0 1 0 0,0 0 0 0 0,-1 0 0 0 0,1 0 0 0 0,0 1-1 0 0,1-1 1 0 0,-1 0 0 0 0,0 1 0 0 0,1-1 0 0 0,-1 0-1 0 0,1 1 1 0 0,0-1 0 0 0,0 1 0 0 0,0-1 0 0 0,0 0-1 0 0,0 1 1 0 0,0-1 0 0 0,2 4 0 0 0,-2-4-30 0 0,1 0 1 0 0,0-1-1 0 0,0 1 1 0 0,0 0-1 0 0,0 0 1 0 0,1-1-1 0 0,-1 1 1 0 0,0-1 0 0 0,1 1-1 0 0,-1-1 1 0 0,1 0-1 0 0,-1 1 1 0 0,1-1-1 0 0,0 0 1 0 0,2 1-1 0 0,35 19-363 0 0,-22-13 249 0 0,-13-6 102 0 0,6 4 6 0 0,1 0-1 0 0,-1 1 1 0 0,-1 0 0 0 0,11 9-1 0 0,-20-15 30 0 0,1-1 0 0 0,0 1 0 0 0,0 0 1 0 0,0 0-1 0 0,-1 0 0 0 0,1 0 0 0 0,0 0 0 0 0,-1 0 0 0 0,1 0 0 0 0,-1 0 0 0 0,1 0 0 0 0,-1 0 0 0 0,1 0 1 0 0,-1 1-1 0 0,0-1 0 0 0,0 0 0 0 0,1 0 0 0 0,-1 0 0 0 0,0 0 0 0 0,0 1 0 0 0,0 0 0 0 0,-1 0-18 0 0,0-1 0 0 0,0 0 0 0 0,0 1 0 0 0,0-1-1 0 0,0 0 1 0 0,0 0 0 0 0,0 0 0 0 0,-1 0-1 0 0,1 0 1 0 0,0 0 0 0 0,-1 0 0 0 0,1 0-1 0 0,0 0 1 0 0,-1 0 0 0 0,1-1 0 0 0,-1 1-1 0 0,1-1 1 0 0,-1 1 0 0 0,0-1 0 0 0,-2 1 0 0 0,-6 1-40 0 0,-1 1 0 0 0,1-2 1 0 0,-1 1-1 0 0,0-1 1 0 0,-15-1-1 0 0,23-1-149 0 0,-1 1 0 0 0,0 0 0 0 0,1-1 0 0 0,-1 0 1 0 0,0 0-1 0 0,1 0 0 0 0,-1-1 0 0 0,-4-2 0 0 0,7 4-84 0 0,-1-1 0 0 0,1 0 1 0 0,-1 0-1 0 0,1 0 0 0 0,0-1 0 0 0,0 1 0 0 0,0 0 1 0 0,0 0-1 0 0,0-1 0 0 0,0 1 0 0 0,0-1 1 0 0,0 1-1 0 0,0-1 0 0 0,1 1 0 0 0,-1-1 1 0 0,0 1-1 0 0,1-1 0 0 0,0 1 0 0 0,-1-3 0 0 0,0-4-2460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0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3776 0 0,'0'0'5925'0'0,"-105"5"-5925"0"0,99-5-4 0 0,-2-2-580 0 0,4-1-660 0 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4244 0 0,'0'0'6536'0'0,"-14"0"-6435"0"0,-68 0-57 0 0,78 0 5 0 0,1 1 0 0 0,-1-1 0 0 0,1 1 1 0 0,0 0-1 0 0,-1 0 0 0 0,1 0 0 0 0,0 0 0 0 0,0 0 0 0 0,-1 1 1 0 0,1-1-1 0 0,0 1 0 0 0,1 0 0 0 0,-1 0 0 0 0,0 0 0 0 0,1 1 0 0 0,-1-1 1 0 0,1 0-1 0 0,-1 1 0 0 0,1 0 0 0 0,0-1 0 0 0,0 1 0 0 0,0 0 1 0 0,1 0-1 0 0,-1 0 0 0 0,1 1 0 0 0,-1-1 0 0 0,1 0 0 0 0,0 0 1 0 0,1 1-1 0 0,-1-1 0 0 0,0 0 0 0 0,1 1 0 0 0,0-1 0 0 0,0 1 0 0 0,0 5 1 0 0,0-2-133 0 0,1-1 1 0 0,0 1-1 0 0,0 0 1 0 0,0 0 0 0 0,1-1-1 0 0,0 1 1 0 0,0-1 0 0 0,0 0-1 0 0,1 1 1 0 0,0-1-1 0 0,1 0 1 0 0,-1-1 0 0 0,1 1-1 0 0,0-1 1 0 0,0 1-1 0 0,1-1 1 0 0,8 7 0 0 0,-7-7-677 0 0,0-1 0 0 0,1 1 0 0 0,-1-2 1 0 0,1 1-1 0 0,0-1 0 0 0,0 0 1 0 0,11 3-1 0 0,0-3-2191 0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6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3288 0 0,'0'0'8953'0'0,"-122"16"-8941"0"0,113-16-12 0 0,-1 0-176 0 0,3 0-404 0 0,3 0-180 0 0,-1 0-76 0 0,5-2-264 0 0,0-2-796 0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48 331 288 0 0,'0'0'10082'0'0,"0"-17"-9692"0"0,0-1-301 0 0,-4-128 1187 0 0,3 129-1203 0 0,-1 0 0 0 0,-1 1-1 0 0,0 0 1 0 0,-1 0 0 0 0,0 0 0 0 0,-2 0-1 0 0,-9-19 1 0 0,11 36 782 0 0,2 11-1044 0 0,4 18-585 0 0,1-25 639 0 0,0 0-1 0 0,1-1 0 0 0,0 1 1 0 0,-1-1-1 0 0,2 0 0 0 0,-1 0 1 0 0,0 0-1 0 0,1 0 0 0 0,0-1 1 0 0,-1 1-1 0 0,2-1 1 0 0,-1-1-1 0 0,0 1 0 0 0,0-1 1 0 0,1 0-1 0 0,-1 0 0 0 0,1 0 1 0 0,0-1-1 0 0,7 1 0 0 0,-10-1 105 0 0,1 0-1 0 0,-1-1 1 0 0,0 0-1 0 0,1 0 1 0 0,-1 1-1 0 0,1-2 1 0 0,-1 1-1 0 0,0 0 0 0 0,1-1 1 0 0,-1 0-1 0 0,0 1 1 0 0,0-1-1 0 0,1-1 1 0 0,-1 1-1 0 0,0 0 1 0 0,0-1-1 0 0,0 0 0 0 0,0 1 1 0 0,-1-1-1 0 0,1 0 1 0 0,0 0-1 0 0,-1-1 1 0 0,1 1-1 0 0,-1-1 1 0 0,0 1-1 0 0,0-1 1 0 0,0 0-1 0 0,0 1 0 0 0,0-1 1 0 0,-1 0-1 0 0,1 0 1 0 0,-1 0-1 0 0,0-1 1 0 0,1-4-1 0 0,-12 61 3757 0 0,2 46-4354 0 0,8-95 496 0 0,0 0 0 0 0,0 1 0 0 0,0-1 0 0 0,1 0 0 0 0,0 0 0 0 0,0 0 0 0 0,0 0 0 0 0,0 0-1 0 0,3 6 1 0 0,-3-9-129 0 0,0 1 0 0 0,0-1 0 0 0,0 1 0 0 0,1-1 0 0 0,-1 0 0 0 0,0 0-1 0 0,1 0 1 0 0,-1 1 0 0 0,1-1 0 0 0,-1 0 0 0 0,1-1 0 0 0,-1 1-1 0 0,1 0 1 0 0,0 0 0 0 0,0-1 0 0 0,-1 1 0 0 0,1-1 0 0 0,0 1-1 0 0,0-1 1 0 0,0 0 0 0 0,-1 0 0 0 0,1 0 0 0 0,3 0 0 0 0,2 0-2206 0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1832 0 0,'0'0'8654'0'0,"-1"17"-8454"0"0,0 3-160 0 0,-1 3-1 0 0,1 0 0 0 0,1 1 0 0 0,3 23 0 0 0,-2-43-243 0 0,0 0 0 0 0,0 0 0 0 0,0 0 0 0 0,1 0 0 0 0,-1 0 0 0 0,1-1 0 0 0,0 1 1 0 0,2 3-1 0 0,16 11-4210 0 0,-13-15 1949 0 0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24 279 6201 0 0,'0'0'4114'0'0,"0"-17"-3752"0"0,8-227 741 0 0,-8 243-1066 0 0,-1 0 0 0 0,1 1 0 0 0,0-1-1 0 0,0 0 1 0 0,0 1 0 0 0,0-1 0 0 0,1 0 0 0 0,-1 1-1 0 0,0-1 1 0 0,0 0 0 0 0,0 1 0 0 0,0-1-1 0 0,1 0 1 0 0,-1 1 0 0 0,0-1 0 0 0,1 0-1 0 0,-1 1 1 0 0,1-1 0 0 0,-1 1 0 0 0,0-1 0 0 0,1 1-1 0 0,-1-1 1 0 0,1 1 0 0 0,-1-1 0 0 0,1 1-1 0 0,0 0 1 0 0,0-1 0 0 0,12 11 484 0 0,7 29-842 0 0,-5 30-285 0 0,3 15 274 0 0,-16-78 304 0 0,0 0 0 0 0,1 0 0 0 0,0 0 0 0 0,0-1 0 0 0,0 1-1 0 0,0-1 1 0 0,1 1 0 0 0,0-1 0 0 0,0 0 0 0 0,7 6 0 0 0,-42-23 46 0 0,16 8 131 0 0,0-2 0 0 0,0 0-1 0 0,-14-8 1 0 0,26 13-473 0 0,0-1 0 0 0,0 1 0 0 0,1-1 0 0 0,-1 0 0 0 0,1 0 0 0 0,0 0 0 0 0,-1 0 0 0 0,1 0 0 0 0,0 0 0 0 0,0-1 0 0 0,0 1 0 0 0,0-1 0 0 0,1 1 0 0 0,-1-1 0 0 0,1 0 0 0 0,-1 0 0 0 0,1 1 0 0 0,0-1 0 0 0,0 0 0 0 0,1 0 0 0 0,-1 0 0 0 0,0-5 0 0 0,1-2-2268 0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8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3 3120 0 0,'0'0'5833'0'0,"-15"-1"-5612"0"0,-45 0 11 0 0,59 1-198 0 0,0 0 0 0 0,0 0 0 0 0,0 0 0 0 0,0 0 0 0 0,0 0 0 0 0,0 0 0 0 0,0 0 0 0 0,0 0 0 0 0,-1 1 0 0 0,1-1 0 0 0,0 0 0 0 0,0 1 0 0 0,0-1 0 0 0,0 1 0 0 0,0-1 0 0 0,0 1 0 0 0,-1 1 0 0 0,1 12 119 0 0,19 13-368 0 0,-16-26 205 0 0,32 34 7 0 0,18 20-31 0 0,-48-51 70 0 0,-1 1 0 0 0,0-1 0 0 0,0 1 0 0 0,0 0 0 0 0,0 0 0 0 0,-1 0 0 0 0,0 0 0 0 0,0 0 0 0 0,0 1 0 0 0,0 6 0 0 0,-2-10-49 0 0,0-1-1 0 0,0 1 1 0 0,0 0-1 0 0,-1 0 1 0 0,1 0 0 0 0,-1 0-1 0 0,1-1 1 0 0,-1 1 0 0 0,0 0-1 0 0,1 0 1 0 0,-1-1-1 0 0,0 1 1 0 0,0 0 0 0 0,0-1-1 0 0,-1 1 1 0 0,1-1-1 0 0,0 0 1 0 0,-1 1 0 0 0,1-1-1 0 0,0 0 1 0 0,-1 0 0 0 0,1 0-1 0 0,-1 0 1 0 0,0 0-1 0 0,1 0 1 0 0,-1 0 0 0 0,0 0-1 0 0,0-1 1 0 0,0 1 0 0 0,1-1-1 0 0,-1 1 1 0 0,0-1-1 0 0,0 0 1 0 0,0 0 0 0 0,0 0-1 0 0,0 0 1 0 0,-3 0-1 0 0,2 0-224 0 0,0 0 0 0 0,0 0-1 0 0,0 0 1 0 0,1 0 0 0 0,-1 0 0 0 0,0-1-1 0 0,0 1 1 0 0,0-1 0 0 0,0 0-1 0 0,1 0 1 0 0,-1 0 0 0 0,0 0-1 0 0,1 0 1 0 0,-1-1 0 0 0,1 1-1 0 0,-1-1 1 0 0,1 1 0 0 0,0-1-1 0 0,0 0 1 0 0,-1 0 0 0 0,1 0-1 0 0,1 0 1 0 0,-1-1 0 0 0,0 1-1 0 0,0 0 1 0 0,-1-5 0 0 0,0-3-1928 0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1 716 0 0,'0'0'9288'0'0,"-3"2"-9049"0"0,1-2-242 0 0,1 1 0 0 0,-1 0 0 0 0,1 0 0 0 0,0 0 0 0 0,-1 0 0 0 0,1 0 0 0 0,0 0 0 0 0,0 1 0 0 0,0-1 0 0 0,0 0 0 0 0,0 1 0 0 0,0-1-1 0 0,0 0 1 0 0,0 1 0 0 0,0 0 0 0 0,1-1 0 0 0,-1 1 0 0 0,1-1 0 0 0,-1 1 0 0 0,1-1 0 0 0,-1 1 0 0 0,1 0 0 0 0,0 2 0 0 0,0 1-15 0 0,1-1 0 0 0,-1 1-1 0 0,1 0 1 0 0,0-1 0 0 0,0 1 0 0 0,1-1-1 0 0,-1 1 1 0 0,4 6 0 0 0,6 8 153 0 0,0-1 0 0 0,25 32 0 0 0,-34-48-78 0 0,1 3-76 0 0,31 44 751 0 0,-32-46-693 0 0,-1 0 0 0 0,1-1 0 0 0,-1 1 0 0 0,0 0 0 0 0,0 0 0 0 0,0 0 0 0 0,0 0 0 0 0,-1 0 0 0 0,1 1 0 0 0,-1-1 0 0 0,0 0 0 0 0,0 0 0 0 0,0 0 0 0 0,0 0 0 0 0,-1 0 0 0 0,0 5 0 0 0,0-7-64 0 0,0 1 1 0 0,0 0 0 0 0,0-1-1 0 0,0 1 1 0 0,-1-1-1 0 0,1 1 1 0 0,0-1 0 0 0,-1 1-1 0 0,1-1 1 0 0,-1 0-1 0 0,1 0 1 0 0,-1 0 0 0 0,0 0-1 0 0,1 0 1 0 0,-1 0-1 0 0,0 0 1 0 0,0 0 0 0 0,0-1-1 0 0,1 1 1 0 0,-1-1-1 0 0,0 1 1 0 0,0-1-1 0 0,0 0 1 0 0,0 0 0 0 0,0 0-1 0 0,-2 0 1 0 0,2 0-95 0 0,-1 0 0 0 0,1 0 0 0 0,0 0 1 0 0,0 0-1 0 0,-1 0 0 0 0,1-1 0 0 0,0 1 0 0 0,0-1 1 0 0,0 0-1 0 0,0 1 0 0 0,0-1 0 0 0,0 0 1 0 0,0 0-1 0 0,0-1 0 0 0,0 1 0 0 0,0 0 0 0 0,0 0 1 0 0,0-1-1 0 0,1 1 0 0 0,-4-4 0 0 0,4 2-311 0 0,0 0 0 0 0,0 0 0 0 0,1 1 0 0 0,-1-1 0 0 0,1 0 0 0 0,-1 0 0 0 0,1 0 0 0 0,0 0 0 0 0,0-5 0 0 0,1-1-1064 0 0,-1-4-990 0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2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1000 0 0,'0'0'9021'0'0,"-12"112"-8569"0"0,12-94-144 0 0,0 0-128 0 0,0-4 80 0 0,0 0-144 0 0,5-4-116 0 0,2-4-232 0 0,-3-4-516 0 0,6 0-752 0 0,2-2-1580 0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2608 0 0,'0'0'8184'0'0,"1"18"-7797"0"0,17 120 2085 0 0,-16-129-2379 0 0,-1 1 0 0 0,-1 0 0 0 0,0 0 1 0 0,0 0-1 0 0,-3 18 0 0 0,-8 24-3005 0 0,10-47 2515 0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3264 0 0,'0'0'8025'0'0,"30"-8"-7274"0"0,-21 8-722 0 0,-1 0 1 0 0,1 0 0 0 0,0 1 0 0 0,0 1-1 0 0,0-1 1 0 0,-1 2 0 0 0,1-1-1 0 0,-1 1 1 0 0,1 0 0 0 0,9 6-1 0 0,-14-7-1 0 0,-1 1 0 0 0,1-1 0 0 0,-1 1 0 0 0,0 0 0 0 0,0 0-1 0 0,0 0 1 0 0,0 1 0 0 0,0-1 0 0 0,-1 1 0 0 0,0 0 0 0 0,1-1-1 0 0,-1 1 1 0 0,-1 0 0 0 0,1 0 0 0 0,-1 0 0 0 0,1 1 0 0 0,-1-1-1 0 0,0 0 1 0 0,-1 0 0 0 0,1 1 0 0 0,-1-1 0 0 0,0 9 0 0 0,0-11-54 0 0,0 1 0 0 0,-1-1 0 0 0,0 0 1 0 0,1 1-1 0 0,-1-1 0 0 0,0 1 0 0 0,0-1 1 0 0,0 0-1 0 0,-1 0 0 0 0,1 1 1 0 0,0-1-1 0 0,-1 0 0 0 0,1 0 0 0 0,-1 0 1 0 0,0-1-1 0 0,0 1 0 0 0,0 0 0 0 0,0-1 1 0 0,0 1-1 0 0,0-1 0 0 0,0 1 0 0 0,0-1 1 0 0,-1 0-1 0 0,1 0 0 0 0,0 0 1 0 0,-1 0-1 0 0,1-1 0 0 0,-1 1 0 0 0,-2 0 1 0 0,-4 1-429 0 0,0 0 0 0 0,-1-1 1 0 0,1 0-1 0 0,0 0 0 0 0,-1-1 1 0 0,-15-2-1 0 0,14-4-4069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1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77 170 4356 0 0,'0'0'5385'0'0,"-74"-102"-5797"0"0,72 81-584 0 0,2-1-824 0 0,2-2-1425 0 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1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30 307 4460 0 0,'0'0'4393'0'0,"-4"-17"-3946"0"0,-4-16-172 0 0,2-1-1 0 0,0 0 1 0 0,3 0 0 0 0,0-1-1 0 0,4-35 1 0 0,-1 68-258 0 0,0-1 1 0 0,0 1-1 0 0,1 0 0 0 0,-1 0 1 0 0,1 0-1 0 0,0 0 1 0 0,-1 0-1 0 0,1 0 1 0 0,0 0-1 0 0,0 0 1 0 0,0 0-1 0 0,1 0 1 0 0,-1 0-1 0 0,0 0 0 0 0,1 1 1 0 0,-1-1-1 0 0,1 0 1 0 0,-1 1-1 0 0,1 0 1 0 0,0-1-1 0 0,0 1 1 0 0,0 0-1 0 0,0 0 1 0 0,-1 0-1 0 0,2 0 0 0 0,-1 0 1 0 0,0 0-1 0 0,0 1 1 0 0,0-1-1 0 0,0 1 1 0 0,0-1-1 0 0,0 1 1 0 0,1 0-1 0 0,-1 0 1 0 0,0 0-1 0 0,0 0 0 0 0,1 0 1 0 0,-1 0-1 0 0,4 2 1 0 0,-3-1-63 0 0,1-1 1 0 0,-1 1 0 0 0,0 1-1 0 0,1-1 1 0 0,-1 1-1 0 0,0-1 1 0 0,0 1 0 0 0,0 0-1 0 0,0 0 1 0 0,0 0 0 0 0,0 0-1 0 0,0 1 1 0 0,-1-1-1 0 0,1 1 1 0 0,-1 0 0 0 0,0 0-1 0 0,0 0 1 0 0,0 0 0 0 0,0 0-1 0 0,0 0 1 0 0,-1 0-1 0 0,0 0 1 0 0,1 1 0 0 0,0 5-1 0 0,-1-7-15 0 0,0 0 0 0 0,-1 0 0 0 0,0 0 0 0 0,1 1 0 0 0,-1-1 0 0 0,0 0 0 0 0,0 0 0 0 0,0 1 0 0 0,0-1 0 0 0,0 0 0 0 0,-1 0 0 0 0,1 1 0 0 0,-1-1 0 0 0,1 0 0 0 0,-1 0 0 0 0,0 0 0 0 0,0 0 0 0 0,0 0 0 0 0,0 0 0 0 0,0 0 0 0 0,-3 3 0 0 0,2-3 116 0 0,-1-1 1 0 0,0 1-1 0 0,0-1 1 0 0,0 0 0 0 0,-1 0-1 0 0,1 0 1 0 0,0 0-1 0 0,0 0 1 0 0,0-1-1 0 0,-1 1 1 0 0,1-1-1 0 0,0 0 1 0 0,-7-1 0 0 0,14 2-18 0 0,0 0 1 0 0,-1 1 0 0 0,1-1 0 0 0,0 0 0 0 0,-1 1 0 0 0,0 0-1 0 0,1 0 1 0 0,-1 0 0 0 0,0 0 0 0 0,0 1 0 0 0,0-1 0 0 0,0 1-1 0 0,-1 0 1 0 0,1 0 0 0 0,3 4 0 0 0,34 51 903 0 0,-31-40-512 0 0,10 18 403 0 0,-18-35-975 0 0,0 1 0 0 0,0-1 0 0 0,0 0-1 0 0,-1 0 1 0 0,1 1 0 0 0,1-1-1 0 0,-1 0 1 0 0,0 0 0 0 0,0 0-1 0 0,0 0 1 0 0,0-1 0 0 0,1 1 0 0 0,-1 0-1 0 0,0 0 1 0 0,1-1 0 0 0,-1 1-1 0 0,1-1 1 0 0,-1 1 0 0 0,3 0 0 0 0,-2-2-229 0 0,-1 1 0 0 0,0-1 0 0 0,1 0 0 0 0,-1 0 0 0 0,0 1 0 0 0,0-1 0 0 0,0 0 0 0 0,0 0 0 0 0,0 0 0 0 0,0 0 0 0 0,0 0 1 0 0,0 0-1 0 0,0-1 0 0 0,0 1 0 0 0,0 0 0 0 0,0-2 0 0 0,1 1-389 0 0,5-10-2221 0 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3784 0 0,'0'0'7357'0'0,"0"111"-7189"0"0,0-91-156 0 0,2 0 88 0 0,0 0-100 0 0,3 0-76 0 0,-5-2-144 0 0,5-2-360 0 0,-1 0-232 0 0,1-4-744 0 0,2-2-992 0 0,3-2-1681 0 0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2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2844 0 0,'0'0'5822'0'0,"0"-18"-5454"0"0,0-160 612 0 0,0 169-1123 0 0,2-20 833 0 0,5 25-210 0 0,6 16-337 0 0,4 10-353 0 0,23 39 1 0 0,-30-44 367 0 0,0 0 1 0 0,2 0-1 0 0,0-1 0 0 0,1 0 0 0 0,17 15 0 0 0,-28-42-229 0 0,0-1-1 0 0,-1 0 0 0 0,-1-18 1 0 0,0-157-2592 0 0,0 186 2390 0 0,0-1 0 0 0,1 1 0 0 0,-1-1-1 0 0,0 0 1 0 0,0 1 0 0 0,1-1-1 0 0,-1 1 1 0 0,1-1 0 0 0,-1 1-1 0 0,1-1 1 0 0,0 1 0 0 0,-1 0 0 0 0,1-1-1 0 0,0 1 1 0 0,0 0 0 0 0,0-1-1 0 0,0 1 1 0 0,0 0 0 0 0,0 0 0 0 0,1 0-1 0 0,0-1 1 0 0,8-1-2480 0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3292 0 0,'0'0'5922'0'0,"-9"2"-5396"0"0,-6 2-321 0 0,1-1 39 0 0,0 1-1 0 0,1 0 1 0 0,0 1-1 0 0,-1 1 0 0 0,-19 11 1 0 0,29-15-197 0 0,1 1 0 0 0,-1 0 0 0 0,1 0 1 0 0,0 0-1 0 0,0 0 0 0 0,0 0 0 0 0,0 1 0 0 0,0-1 1 0 0,1 1-1 0 0,0 0 0 0 0,0 0 0 0 0,0 0 0 0 0,0 0 1 0 0,0 0-1 0 0,1 0 0 0 0,0 0 0 0 0,0 0 0 0 0,0 1 1 0 0,0-1-1 0 0,1 0 0 0 0,-1 1 0 0 0,1-1 0 0 0,0 1 1 0 0,1 5-1 0 0,0-7-44 0 0,0 0 0 0 0,0 1 1 0 0,0-1-1 0 0,1 0 0 0 0,-1 0 0 0 0,1 0 1 0 0,0 0-1 0 0,0 0 0 0 0,0 0 0 0 0,0-1 0 0 0,0 1 1 0 0,0-1-1 0 0,1 1 0 0 0,-1-1 0 0 0,1 0 1 0 0,0 0-1 0 0,-1 0 0 0 0,1 0 0 0 0,0-1 1 0 0,0 1-1 0 0,1-1 0 0 0,-1 1 0 0 0,0-1 1 0 0,0 0-1 0 0,5 0 0 0 0,5 3-440 0 0,1-1-1 0 0,0 0 0 0 0,0-1 1 0 0,24 0-1 0 0,-29-2-321 0 0,-1-1 0 0 0,1 1-1 0 0,-1-2 1 0 0,1 1 0 0 0,-1-1 0 0 0,0 0-1 0 0,0-1 1 0 0,0 0 0 0 0,15-8 0 0 0,-6 0-1747 0 0</inkml:trace>
  <inkml:trace contextRef="#ctx0" brushRef="#br0" timeOffset="1">312 31 2536 0 0,'0'0'8826'0'0,"-5"16"-8569"0"0,-19 52-32 0 0,22-61-232 0 0,0 0 0 0 0,0 1 0 0 0,1 0-1 0 0,0-1 1 0 0,0 1 0 0 0,0 0-1 0 0,1 0 1 0 0,1-1 0 0 0,-1 1 0 0 0,1 0-1 0 0,4 14 1 0 0,-4-19-289 0 0,0 0 0 0 0,0-1 0 0 0,0 1 1 0 0,1 0-1 0 0,-1-1 0 0 0,1 1 0 0 0,-1-1 0 0 0,1 0 0 0 0,0 0 0 0 0,0 1 0 0 0,0-1 0 0 0,0 0 1 0 0,0-1-1 0 0,0 1 0 0 0,1 0 0 0 0,-1-1 0 0 0,1 1 0 0 0,2 1 0 0 0,7 1-2547 0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2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17 362 3068 0 0,'0'0'4535'0'0,"-2"-17"-3794"0"0,1 9-676 0 0,-10-139 1519 0 0,9 112-1235 0 0,2-43-165 0 0,0 74-152 0 0,0 0 0 0 0,1 0 1 0 0,-1 0-1 0 0,1 0 0 0 0,0 1 1 0 0,0-1-1 0 0,1 0 0 0 0,-1 0 1 0 0,1 1-1 0 0,0-1 0 0 0,0 1 1 0 0,0 0-1 0 0,0-1 0 0 0,1 1 1 0 0,3-4-1 0 0,-4 6-13 0 0,0-1 0 0 0,0 1 0 0 0,0-1 1 0 0,0 1-1 0 0,0 0 0 0 0,0 0 0 0 0,1 0 0 0 0,-1 0 0 0 0,0 0 0 0 0,1 0 1 0 0,-1 1-1 0 0,1-1 0 0 0,-1 1 0 0 0,1 0 0 0 0,-1 0 0 0 0,1 0 0 0 0,-1 0 1 0 0,1 0-1 0 0,-1 0 0 0 0,1 1 0 0 0,-1-1 0 0 0,0 1 0 0 0,1-1 0 0 0,-1 1 1 0 0,0 0-1 0 0,1 0 0 0 0,-1 0 0 0 0,3 2 0 0 0,-1 0 11 0 0,0-1 0 0 0,-1 1-1 0 0,1 0 1 0 0,0 1 0 0 0,-1-1 0 0 0,0 1-1 0 0,0-1 1 0 0,0 1 0 0 0,0 0 0 0 0,0 0-1 0 0,-1 0 1 0 0,0 1 0 0 0,3 6-1 0 0,-3-6-58 0 0,0-1-1 0 0,-1 1 0 0 0,0 0 0 0 0,0 0 1 0 0,0 0-1 0 0,0 0 0 0 0,-1-1 0 0 0,0 1 0 0 0,0 0 1 0 0,0 0-1 0 0,-1 0 0 0 0,0 0 0 0 0,-2 8 1 0 0,2-10 7 0 0,0-1 1 0 0,0 0-1 0 0,-1 1 1 0 0,1-1 0 0 0,-1 0-1 0 0,0 0 1 0 0,0 0 0 0 0,0 0-1 0 0,0 0 1 0 0,0 0-1 0 0,0-1 1 0 0,0 1 0 0 0,-1-1-1 0 0,1 1 1 0 0,0-1-1 0 0,-1 0 1 0 0,1 0 0 0 0,-1 0-1 0 0,0 0 1 0 0,1-1 0 0 0,-1 1-1 0 0,0 0 1 0 0,1-1-1 0 0,-1 0 1 0 0,-4 0 0 0 0,3 1-204 0 0,-1-1 0 0 0,1 0 0 0 0,-1 0 1 0 0,1 0-1 0 0,0-1 0 0 0,-1 1 0 0 0,-8-4 1 0 0,12 4-95 0 0,-1-1 0 0 0,1 0 0 0 0,-1 0 1 0 0,1 1-1 0 0,-1-1 0 0 0,1 0 1 0 0,0 0-1 0 0,-1-1 0 0 0,1 1 1 0 0,0 0-1 0 0,0 0 0 0 0,0-1 0 0 0,0 1 1 0 0,0 0-1 0 0,-1-4 0 0 0,-1 0-1989 0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1 224 3116 0 0,'0'0'5253'0'0,"5"-17"-4769"0"0,34-143 775 0 0,-39 157-1172 0 0,1 0 0 0 0,0-1 0 0 0,0 1 0 0 0,0 0 0 0 0,1-1 0 0 0,-1 1 0 0 0,1 0 0 0 0,0 0 0 0 0,0 0 1 0 0,0 1-1 0 0,4-5 0 0 0,-6 6-47 0 0,1 1 1 0 0,-1-1 0 0 0,1 1 0 0 0,0-1 0 0 0,-1 1-1 0 0,1 0 1 0 0,0-1 0 0 0,-1 1 0 0 0,1 0-1 0 0,0 0 1 0 0,0-1 0 0 0,-1 1 0 0 0,1 0-1 0 0,0 0 1 0 0,0 0 0 0 0,-1 0 0 0 0,1 0 0 0 0,0 0-1 0 0,0 0 1 0 0,-1 0 0 0 0,1 0 0 0 0,1 1-1 0 0,0 0-41 0 0,-1 0-1 0 0,1 0 0 0 0,0 0 0 0 0,-1 0 0 0 0,1 0 0 0 0,-1 1 0 0 0,1-1 1 0 0,-1 0-1 0 0,0 1 0 0 0,1-1 0 0 0,-1 1 0 0 0,2 3 0 0 0,13 24-189 0 0,-1 2-1 0 0,21 58 0 0 0,-7-14 982 0 0,-29-75-797 0 0,1 1 0 0 0,-1-1 1 0 0,0 1-1 0 0,1-1 0 0 0,-1 1 0 0 0,1-1 0 0 0,-1 1 1 0 0,0 0-1 0 0,1-1 0 0 0,-1 1 0 0 0,0 0 0 0 0,0-1 0 0 0,1 1 1 0 0,-1 0-1 0 0,0-1 0 0 0,0 1 0 0 0,0 0 0 0 0,0 0 1 0 0,0-1-1 0 0,0 1 0 0 0,0 0 0 0 0,0-1 0 0 0,0 1 0 0 0,-1 0 1 0 0,1 0-1 0 0,0-1 0 0 0,0 1 0 0 0,0 0 0 0 0,-1-1 1 0 0,1 1-1 0 0,0-1 0 0 0,-1 1 0 0 0,1 0 0 0 0,-1-1 0 0 0,1 1 1 0 0,-1-1-1 0 0,1 1 0 0 0,-1-1 0 0 0,1 1 0 0 0,-1-1 1 0 0,1 0-1 0 0,-1 1 0 0 0,0-1 0 0 0,1 1 0 0 0,-1-1 0 0 0,0 0 1 0 0,1 0-1 0 0,-1 1 0 0 0,0-1 0 0 0,0 0 0 0 0,-4 0-39 0 0,1 0 0 0 0,0-1 0 0 0,0 1 0 0 0,-1-1 0 0 0,1 0 0 0 0,0 0 0 0 0,0-1 0 0 0,-6-2-1 0 0,2 1-176 0 0,1-1-1 0 0,-1 0 1 0 0,1-1-1 0 0,0 1 1 0 0,0-1-1 0 0,0-1 1 0 0,-6-6-1 0 0,10 9-327 0 0,0 0-1 0 0,1 0 0 0 0,-1-1 0 0 0,1 1 0 0 0,0-1 0 0 0,0 0 0 0 0,0 1 0 0 0,0-1 0 0 0,1 0 1 0 0,-2-6-1 0 0,2-2-1896 0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3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1536 0 0,'0'0'6791'0'0,"7"7"-6091"0"0,21 25-105 0 0,-26-29-499 0 0,-1-1 1 0 0,0 1 0 0 0,0 0 0 0 0,0-1 0 0 0,0 1 0 0 0,-1 0-1 0 0,1 0 1 0 0,-1 0 0 0 0,0 0 0 0 0,1 0 0 0 0,-1-1 0 0 0,0 1-1 0 0,-1 0 1 0 0,1 0 0 0 0,-1 0 0 0 0,1 0 0 0 0,-1 0 0 0 0,0-1 0 0 0,0 1-1 0 0,0 0 1 0 0,0-1 0 0 0,0 1 0 0 0,-1 0 0 0 0,1-1 0 0 0,-1 0-1 0 0,-3 4 1 0 0,-2 7 371 0 0,3-6-301 0 0,-12 37 1241 0 0,16-43-1358 0 0,-1 0-1 0 0,1 0 1 0 0,0 0 0 0 0,0 0-1 0 0,0 0 1 0 0,0 1 0 0 0,0-1 0 0 0,0 0-1 0 0,0 0 1 0 0,0 0 0 0 0,0 1-1 0 0,0-1 1 0 0,1 0 0 0 0,-1 0 0 0 0,1 0-1 0 0,-1 0 1 0 0,1 0 0 0 0,-1 0-1 0 0,1 0 1 0 0,-1 0 0 0 0,1 0 0 0 0,0 0-1 0 0,0 0 1 0 0,-1 0 0 0 0,1 0-1 0 0,0 0 1 0 0,0-1 0 0 0,0 1 0 0 0,0 0-1 0 0,0-1 1 0 0,0 1 0 0 0,1 0-1 0 0,15 5-83 0 0,0 0 0 0 0,0-1-1 0 0,1-1 1 0 0,0-1 0 0 0,23 1-1 0 0,-25-3-724 0 0,0-1-1 0 0,0 0 1 0 0,21-4-1 0 0,-4-12-5196 0 0,-21 9 1029 0 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4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4340 0 0,'0'0'7161'0'0,"-28"108"-6889"0"0,26-92-4 0 0,-1 2 16 0 0,1-2-120 0 0,2 0-164 0 0,0-4-112 0 0,0-4-480 0 0,0-6-244 0 0,0 0-260 0 0,9-2-1288 0 0,1 0-3229 0 0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5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19 1792 0 0,'0'0'7067'0'0,"-4"10"-6524"0"0,-1 0-351 0 0,4-6-112 0 0,-1-1 0 0 0,0 1 1 0 0,1-1-1 0 0,-1 1 0 0 0,1 0 1 0 0,0 0-1 0 0,0 0 0 0 0,1 0 0 0 0,-1 0 1 0 0,1 5-1 0 0,0-8-17 0 0,0 0 0 0 0,0 1 0 0 0,0-1 0 0 0,0 0 1 0 0,1 0-1 0 0,-1 0 0 0 0,0 0 0 0 0,1 0 0 0 0,-1 0 0 0 0,0 0 0 0 0,1 0 0 0 0,0 0 1 0 0,-1 0-1 0 0,1 0 0 0 0,-1 0 0 0 0,1 0 0 0 0,0 0 0 0 0,0-1 0 0 0,0 1 1 0 0,-1 0-1 0 0,1 0 0 0 0,0-1 0 0 0,0 1 0 0 0,0-1 0 0 0,0 1 0 0 0,0-1 0 0 0,0 1 1 0 0,0-1-1 0 0,0 1 0 0 0,0-1 0 0 0,0 0 0 0 0,1 0 0 0 0,-1 0 0 0 0,0 0 0 0 0,0 1 1 0 0,0-1-1 0 0,0 0 0 0 0,0-1 0 0 0,0 1 0 0 0,0 0 0 0 0,1 0 0 0 0,-1 0 0 0 0,0-1 1 0 0,1 0-1 0 0,2 1-75 0 0,0-1 0 0 0,0 0 1 0 0,-1-1-1 0 0,1 1 1 0 0,0-1-1 0 0,-1 1 1 0 0,1-1-1 0 0,-1 0 0 0 0,1 0 1 0 0,-1-1-1 0 0,5-3 1 0 0,-6 3-31 0 0,0-1 1 0 0,1 1 0 0 0,-1 0 0 0 0,-1-1 0 0 0,1 1 0 0 0,0-1 0 0 0,-1 0-1 0 0,0 1 1 0 0,0-1 0 0 0,0 0 0 0 0,0 0 0 0 0,-1 0 0 0 0,1-7-1 0 0,-1 9-16 0 0,0 1 0 0 0,0 0 0 0 0,-1 0-1 0 0,1-1 1 0 0,0 1 0 0 0,-1 0-1 0 0,1 0 1 0 0,-1 0 0 0 0,1-1-1 0 0,-1 1 1 0 0,0 0 0 0 0,1 0-1 0 0,-1 0 1 0 0,0 0 0 0 0,0 0 0 0 0,0 0-1 0 0,0 0 1 0 0,1 0 0 0 0,-2 0-1 0 0,1 1 1 0 0,0-1 0 0 0,0 0-1 0 0,0 1 1 0 0,0-1 0 0 0,0 1-1 0 0,0-1 1 0 0,-1 1 0 0 0,1-1 0 0 0,0 1-1 0 0,0 0 1 0 0,-1 0 0 0 0,1-1-1 0 0,0 1 1 0 0,-1 0 0 0 0,1 0-1 0 0,0 0 1 0 0,0 0 0 0 0,-1 1-1 0 0,1-1 1 0 0,0 0 0 0 0,-1 1 0 0 0,1-1-1 0 0,-2 2 1 0 0,1-2-160 0 0,1 0 0 0 0,0 1 0 0 0,-1-1 0 0 0,1 1 0 0 0,0-1 0 0 0,0 1 1 0 0,0 0-1 0 0,-1 0 0 0 0,1-1 0 0 0,0 1 0 0 0,0 0 0 0 0,0 0 0 0 0,0 0 0 0 0,0 0 0 0 0,1 0 0 0 0,-1 0 1 0 0,0 1-1 0 0,0-1 0 0 0,1 0 0 0 0,-1 0 0 0 0,1 0 0 0 0,-1 2 0 0 0,-2 9-3487 0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2920 0 0,'0'0'7222'0'0,"-4"17"-7119"0"0,-1 1-95 0 0,-3 6 146 0 0,2 1 1 0 0,1 0-1 0 0,-4 47 0 0 0,8-58-87 0 0,2-1-1 0 0,0 1 0 0 0,1 0 0 0 0,0 0 0 0 0,1-1 1 0 0,5 17-1 0 0,-7-27-77 0 0,0 1 0 0 0,1-1 0 0 0,-1 1 0 0 0,1-1 0 0 0,0 0 1 0 0,0 0-1 0 0,0 0 0 0 0,1 0 0 0 0,-1 0 0 0 0,1 0 0 0 0,-1 0 0 0 0,1-1 1 0 0,0 1-1 0 0,0-1 0 0 0,0 0 0 0 0,0 0 0 0 0,1 0 0 0 0,-1 0 0 0 0,0-1 1 0 0,1 1-1 0 0,-1-1 0 0 0,1 0 0 0 0,0 0 0 0 0,-1 0 0 0 0,1-1 0 0 0,0 1 1 0 0,6-1-1 0 0,-8 0-28 0 0,1 0 0 0 0,-1-1 0 0 0,0 1 1 0 0,0-1-1 0 0,1 0 0 0 0,-1 0 0 0 0,0 0 1 0 0,0 0-1 0 0,0 0 0 0 0,0 0 0 0 0,0 0 1 0 0,-1-1-1 0 0,1 1 0 0 0,0-1 0 0 0,-1 0 1 0 0,1 1-1 0 0,-1-1 0 0 0,1 0 0 0 0,-1 0 1 0 0,0 0-1 0 0,1 0 0 0 0,-1 0 0 0 0,0 0 1 0 0,-1 0-1 0 0,1 0 0 0 0,0 0 0 0 0,0 0 0 0 0,-1-1 1 0 0,1-3-1 0 0,2-8-45 0 0,-1 1 1 0 0,-1-1-1 0 0,0-20 1 0 0,-1 33 94 0 0,0 1 0 0 0,0-1-1 0 0,0 0 1 0 0,0 0 0 0 0,0 0 0 0 0,0 1 0 0 0,0-1 0 0 0,0 0-1 0 0,0 0 1 0 0,0 0 0 0 0,0 1 0 0 0,-1-1 0 0 0,1 0-1 0 0,0 0 1 0 0,-1 1 0 0 0,1-1 0 0 0,-1 0 0 0 0,1 1 0 0 0,0-1-1 0 0,-1 0 1 0 0,0 1 0 0 0,1-1 0 0 0,-1 1 0 0 0,1-1 0 0 0,-1 1-1 0 0,0-1 1 0 0,1 1 0 0 0,-1-1 0 0 0,0 1 0 0 0,1 0 0 0 0,-1-1-1 0 0,0 1 1 0 0,0 0 0 0 0,1 0 0 0 0,-1-1 0 0 0,0 1 0 0 0,0 0-1 0 0,1 0 1 0 0,-1 0 0 0 0,0 0 0 0 0,0 0 0 0 0,0 0 0 0 0,1 0-1 0 0,-1 0 1 0 0,0 1 0 0 0,0-1 0 0 0,0 0 0 0 0,1 0 0 0 0,-1 1-1 0 0,0-1 1 0 0,1 0 0 0 0,-2 1 0 0 0,-1 0 65 0 0,1 0 1 0 0,-1 1-1 0 0,0-1 0 0 0,1 1 1 0 0,-1-1-1 0 0,1 1 1 0 0,-1 0-1 0 0,1 0 0 0 0,0 0 1 0 0,0 0-1 0 0,0 1 1 0 0,0-1-1 0 0,-2 4 0 0 0,2-4-53 0 0,1 1 0 0 0,0-1 1 0 0,0 1-1 0 0,0 0 0 0 0,0 0 0 0 0,0 0 0 0 0,1-1 0 0 0,-1 1 0 0 0,1 0 0 0 0,0 0 0 0 0,-1 0 0 0 0,1 0 0 0 0,1 0 0 0 0,-1 0 0 0 0,0-1 0 0 0,1 1 0 0 0,-1 0 1 0 0,1 0-1 0 0,0 0 0 0 0,0-1 0 0 0,0 1 0 0 0,0 0 0 0 0,1-1 0 0 0,-1 1 0 0 0,1-1 0 0 0,0 1 0 0 0,-1-1 0 0 0,1 0 0 0 0,0 0 0 0 0,0 0 0 0 0,5 4 0 0 0,-3-4-92 0 0,0 1 0 0 0,1-1-1 0 0,-1 1 1 0 0,1-1-1 0 0,0-1 1 0 0,0 1 0 0 0,-1-1-1 0 0,1 1 1 0 0,0-1-1 0 0,0-1 1 0 0,0 1-1 0 0,1-1 1 0 0,-1 0 0 0 0,0 0-1 0 0,0 0 1 0 0,0-1-1 0 0,9-2 1 0 0,-9 1 30 0 0,-1 0-1 0 0,0 0 1 0 0,1-1 0 0 0,-1 1 0 0 0,0-1-1 0 0,0 0 1 0 0,-1 0 0 0 0,1 0 0 0 0,-1-1-1 0 0,1 1 1 0 0,-1-1 0 0 0,0 0 0 0 0,0 0-1 0 0,-1 0 1 0 0,1 0 0 0 0,-1-1-1 0 0,0 1 1 0 0,0 0 0 0 0,0-1 0 0 0,-1 0-1 0 0,2-7 1 0 0,0 0 50 0 0,-1 1 0 0 0,0-1 1 0 0,0 0-1 0 0,-1 0 0 0 0,-1 1 0 0 0,0-1 0 0 0,-3-23 0 0 0,1 30 18 0 0,0-1-1 0 0,0 1 0 0 0,0 0 0 0 0,0 0 1 0 0,-1 0-1 0 0,0 1 0 0 0,0-1 1 0 0,0 0-1 0 0,0 1 0 0 0,-1 0 1 0 0,0 0-1 0 0,0 0 0 0 0,-5-4 0 0 0,7 7 2 0 0,1 0-1 0 0,0 0 0 0 0,-1 0 1 0 0,1 0-1 0 0,-1 1 0 0 0,0-1 0 0 0,1 0 1 0 0,-1 1-1 0 0,1-1 0 0 0,-1 1 0 0 0,0-1 1 0 0,0 1-1 0 0,1 0 0 0 0,-1 0 1 0 0,0 0-1 0 0,0 0 0 0 0,1 0 0 0 0,-3 1 1 0 0,2-1 18 0 0,0 1 0 0 0,0 0 1 0 0,0 0-1 0 0,1 0 0 0 0,-1 1 0 0 0,1-1 1 0 0,-1 0-1 0 0,1 1 0 0 0,-1-1 1 0 0,1 1-1 0 0,0-1 0 0 0,-1 1 1 0 0,1-1-1 0 0,0 1 0 0 0,0 0 1 0 0,0 0-1 0 0,1 0 0 0 0,-1-1 0 0 0,0 1 1 0 0,0 2-1 0 0,-2 7-25 0 0,0-1 0 0 0,1 1 0 0 0,0 0-1 0 0,1 0 1 0 0,0-1 0 0 0,1 1 0 0 0,0 0 0 0 0,0 0 0 0 0,1 0 0 0 0,1 0-1 0 0,0 0 1 0 0,1-1 0 0 0,3 13 0 0 0,-4-19-58 0 0,-1 0 1 0 0,1 0-1 0 0,0 1 0 0 0,0-1 0 0 0,0 0 1 0 0,1 0-1 0 0,-1-1 0 0 0,1 1 0 0 0,0 0 1 0 0,0-1-1 0 0,0 0 0 0 0,1 0 1 0 0,-1 0-1 0 0,1 0 0 0 0,-1 0 0 0 0,1-1 1 0 0,0 1-1 0 0,0-1 0 0 0,0 0 1 0 0,1 0-1 0 0,-1-1 0 0 0,0 1 0 0 0,1-1 1 0 0,-1 0-1 0 0,1 0 0 0 0,-1-1 0 0 0,1 1 1 0 0,0-1-1 0 0,-1 0 0 0 0,1 0 1 0 0,-1 0-1 0 0,1-1 0 0 0,7-2 0 0 0,-7 2-34 0 0,-1-1-1 0 0,1 0 0 0 0,-1-1 0 0 0,0 1 0 0 0,0-1 1 0 0,0 0-1 0 0,0 0 0 0 0,0 0 0 0 0,-1 0 1 0 0,1-1-1 0 0,-1 0 0 0 0,0 1 0 0 0,5-9 0 0 0,31-57-654 0 0,-35 58 695 0 0,1-1 0 0 0,-2 0 1 0 0,1 0-1 0 0,-2 0 0 0 0,1-1 0 0 0,-2 1 1 0 0,0-1-1 0 0,0 1 0 0 0,-1-1 1 0 0,-3-21-1 0 0,3 33 32 0 0,0 0 1 0 0,-1 0 0 0 0,1-1-1 0 0,0 1 1 0 0,-1 0-1 0 0,1 0 1 0 0,0 0 0 0 0,-1 0-1 0 0,1 0 1 0 0,-1 0 0 0 0,1 1-1 0 0,-1-1 1 0 0,0 0-1 0 0,1 0 1 0 0,-1 0 0 0 0,0 0-1 0 0,0 1 1 0 0,0-1-1 0 0,1 0 1 0 0,-1 1 0 0 0,0-1-1 0 0,0 1 1 0 0,0-1-1 0 0,0 1 1 0 0,0-1 0 0 0,0 1-1 0 0,0 0 1 0 0,0-1-1 0 0,0 1 1 0 0,0 0 0 0 0,0 0-1 0 0,-1 0 1 0 0,1 0 0 0 0,0 0-1 0 0,0 0 1 0 0,0 0-1 0 0,-2 1 1 0 0,1-1 48 0 0,0 0 0 0 0,0 1 0 0 0,0 0 1 0 0,0-1-1 0 0,1 1 0 0 0,-1 0 0 0 0,0 0 0 0 0,0 0 0 0 0,1 0 0 0 0,-1 0 1 0 0,0 1-1 0 0,1-1 0 0 0,0 0 0 0 0,-1 1 0 0 0,1-1 0 0 0,0 1 0 0 0,-1 0 1 0 0,1-1-1 0 0,0 1 0 0 0,-1 2 0 0 0,-1 5 37 0 0,1 0 1 0 0,-1 1-1 0 0,1-1 1 0 0,1 1-1 0 0,0-1 1 0 0,0 1 0 0 0,1 0-1 0 0,0-1 1 0 0,1 1-1 0 0,0 0 1 0 0,0-1-1 0 0,1 1 1 0 0,0-1-1 0 0,1 0 1 0 0,0 0-1 0 0,0 0 1 0 0,1 0-1 0 0,5 9 1 0 0,-5-12-207 0 0,0 1 0 0 0,0 0 0 0 0,1-1 1 0 0,0 0-1 0 0,0 0 0 0 0,0-1 1 0 0,1 1-1 0 0,0-1 0 0 0,0 0 0 0 0,0-1 1 0 0,0 1-1 0 0,1-1 0 0 0,0-1 0 0 0,0 1 1 0 0,0-1-1 0 0,0 0 0 0 0,0-1 0 0 0,1 0 1 0 0,-1 0-1 0 0,1 0 0 0 0,0-1 1 0 0,12 0-1 0 0,-18-1-133 0 0,0 0 0 0 0,-1 0 0 0 0,1-1 0 0 0,0 1 0 0 0,0-1 0 0 0,0 1 1 0 0,-1-1-1 0 0,1 1 0 0 0,0-1 0 0 0,-1 0 0 0 0,1 0 0 0 0,0 0 0 0 0,-1 0 0 0 0,1 0 0 0 0,-1-1 1 0 0,0 1-1 0 0,1 0 0 0 0,-1-1 0 0 0,0 1 0 0 0,2-3 0 0 0,6-10-2313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7681 0 0,'0'0'4212'0'0,"-12"3"-4184"0"0,-40 8-6 0 0,50-11-10 0 0,1 0-1 0 0,-1 0 0 0 0,1 1 1 0 0,-1-1-1 0 0,1 0 1 0 0,-1 1-1 0 0,1 0 1 0 0,-1-1-1 0 0,1 1 0 0 0,0 0 1 0 0,0 0-1 0 0,-1-1 1 0 0,1 1-1 0 0,0 0 1 0 0,0 0-1 0 0,0 0 0 0 0,0 1 1 0 0,0-1-1 0 0,0 0 1 0 0,0 0-1 0 0,0 0 1 0 0,0 1-1 0 0,1-1 0 0 0,-1 1 1 0 0,1-1-1 0 0,-1 0 1 0 0,1 1-1 0 0,-1-1 1 0 0,1 1-1 0 0,0-1 0 0 0,-1 1 1 0 0,1-1-1 0 0,0 1 1 0 0,0-1-1 0 0,0 1 1 0 0,0-1-1 0 0,1 1 0 0 0,-1-1 1 0 0,0 1-1 0 0,1-1 1 0 0,-1 1-1 0 0,2 2 1 0 0,1 3-49 0 0,0 1 0 0 0,1-1 0 0 0,0 0 1 0 0,0 0-1 0 0,7 8 0 0 0,8 8 126 0 0,16 22 214 0 0,-33-43-308 0 0,-1 1 0 0 0,1 0-1 0 0,-1 0 1 0 0,1 0 0 0 0,-1 0-1 0 0,0 0 1 0 0,-1 0 0 0 0,1 1-1 0 0,0-1 1 0 0,-1 0 0 0 0,0 0-1 0 0,1 1 1 0 0,-1-1 0 0 0,-1 4-1 0 0,0-5-26 0 0,0-1-1 0 0,1 0 0 0 0,-1 1 0 0 0,0-1 0 0 0,0 0 0 0 0,-1 0 0 0 0,1 0 0 0 0,0 1 0 0 0,0-1 0 0 0,-1 0 0 0 0,1-1 0 0 0,0 1 1 0 0,-1 0-1 0 0,1 0 0 0 0,-1-1 0 0 0,1 1 0 0 0,-1-1 0 0 0,1 1 0 0 0,-1-1 0 0 0,1 1 0 0 0,-1-1 0 0 0,0 0 0 0 0,1 0 1 0 0,-2 0-1 0 0,-44 3-561 0 0,45-3 506 0 0,1 0-52 0 0,0 0 1 0 0,0 1 0 0 0,0-1 0 0 0,0 0-1 0 0,-1 0 1 0 0,1 0 0 0 0,0 0-1 0 0,0-1 1 0 0,0 1 0 0 0,-1 0-1 0 0,1 0 1 0 0,0-1 0 0 0,0 1 0 0 0,0-1-1 0 0,0 1 1 0 0,0-1 0 0 0,0 1-1 0 0,0-1 1 0 0,0 0 0 0 0,0 1 0 0 0,0-1-1 0 0,0 0 1 0 0,-1-1 0 0 0,2 1 55 0 0,1 0 0 0 0,0 0 1 0 0,-1 0-1 0 0,1 1 0 0 0,0-1 1 0 0,-1 0-1 0 0,1 0 0 0 0,0 1 1 0 0,0-1-1 0 0,0 1 0 0 0,-1-1 1 0 0,1 1-1 0 0,0-1 0 0 0,0 1 1 0 0,0-1-1 0 0,0 1 0 0 0,0 0 1 0 0,0-1-1 0 0,0 1 0 0 0,0 0 1 0 0,0 0-1 0 0,0 0 0 0 0,0 0 1 0 0,0 0-1 0 0,0 0 0 0 0,0 0 0 0 0,2 1 1 0 0,59-1 79 0 0,-50 1 416 0 0,1 0 0 0 0,-1-1 0 0 0,1-1 0 0 0,-1 0 0 0 0,1 0 0 0 0,16-5-1 0 0,-26 5-366 0 0,1-1 1 0 0,-1 0-1 0 0,0 1 0 0 0,0-1 0 0 0,1 0 0 0 0,-1-1 0 0 0,0 1 0 0 0,-1 0 0 0 0,1-1 0 0 0,0 0 0 0 0,-1 1 0 0 0,1-1 1 0 0,-1 0-1 0 0,0 0 0 0 0,0-1 0 0 0,0 1 0 0 0,-1 0 0 0 0,1-1 0 0 0,-1 1 0 0 0,1-1 0 0 0,-1 1 0 0 0,0-1 0 0 0,-1 0 1 0 0,1 1-1 0 0,-1-1 0 0 0,1-4 0 0 0,-1 4-15 0 0,1 0 0 0 0,-1 0 0 0 0,0-1 0 0 0,-1 1 1 0 0,1 0-1 0 0,-1-1 0 0 0,0 1 0 0 0,0 0 0 0 0,0 0 0 0 0,0 0 0 0 0,-1 0 0 0 0,1 0 1 0 0,-1 0-1 0 0,0 0 0 0 0,-1 1 0 0 0,1-1 0 0 0,-1 1 0 0 0,1-1 0 0 0,-1 1 0 0 0,-5-5 1 0 0,5 6-241 0 0,0-1 0 0 0,-1 1 0 0 0,1 0 0 0 0,-1 0 0 0 0,1 0 0 0 0,-1 1 0 0 0,0-1 0 0 0,1 1 0 0 0,-1 0 0 0 0,0 0 0 0 0,0 0 0 0 0,0 0 0 0 0,0 1 1 0 0,-5 0-1 0 0,4 1-1780 0 0,1 5-1017 0 0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7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1804 0 0,'0'0'8841'0'0,"9"121"-8621"0"0,-9-101-68 0 0,0-2-88 0 0,0 0-64 0 0,0 0-280 0 0,0-4-212 0 0,3-2-544 0 0,1 0-1104 0 0,6-4-2237 0 0,4 2 1621 0 0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2 344 0 0,'0'0'8111'0'0,"-11"0"-7799"0"0,-86-1 665 0 0,94 1-910 0 0,1 0 0 0 0,-1 1 0 0 0,1 0 0 0 0,-1-1 0 0 0,0 1 0 0 0,1 0 0 0 0,-1 0 0 0 0,1 0 0 0 0,0 1 0 0 0,-1-1 0 0 0,1 0 0 0 0,0 1 0 0 0,0 0 0 0 0,0-1 0 0 0,0 1 0 0 0,0 0 0 0 0,0 0 0 0 0,-2 4 0 0 0,1-1 29 0 0,1 0 0 0 0,-1-1-1 0 0,1 1 1 0 0,0 0 0 0 0,1 0 0 0 0,-1 0 0 0 0,1 1 0 0 0,0-1-1 0 0,0 7 1 0 0,0-1 12 0 0,1 1-1 0 0,1-1 0 0 0,-1 0 1 0 0,2 1-1 0 0,-1-1 1 0 0,2 1-1 0 0,0-1 0 0 0,6 16 1 0 0,-8-25-171 0 0,0 0 1 0 0,1 0 0 0 0,-1 1-1 0 0,1-2 1 0 0,0 1 0 0 0,-1 0-1 0 0,1 0 1 0 0,0 0 0 0 0,0-1-1 0 0,0 1 1 0 0,0-1-1 0 0,1 0 1 0 0,-1 1 0 0 0,0-1-1 0 0,1 0 1 0 0,-1 0 0 0 0,0-1-1 0 0,1 1 1 0 0,-1 0 0 0 0,1-1-1 0 0,-1 0 1 0 0,1 1-1 0 0,-1-1 1 0 0,1 0 0 0 0,0 0-1 0 0,-1 0 1 0 0,1-1 0 0 0,-1 1-1 0 0,1-1 1 0 0,2 0 0 0 0,10-3-1760 0 0,-1 0-1 0 0,0 0 1 0 0,24-12 0 0 0,-21 7-998 0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8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2 1184 0 0,'0'0'6365'0'0,"-122"-2"-6361"0"0,110 2-4 0 0,3 0-284 0 0,2 0-640 0 0,2 0-197 0 0,3 0-403 0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8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46 120 84 0 0,'-42'-95'2505'0'0,"42"95"-2417"0"0,-1-1 0 0 0,1 0-1 0 0,0 1 1 0 0,-1-1 0 0 0,1 1 0 0 0,0-1 0 0 0,-1 0-1 0 0,1 1 1 0 0,0-1 0 0 0,0 1 0 0 0,0-1 0 0 0,0 0-1 0 0,0 1 1 0 0,0-1 0 0 0,0 0 0 0 0,0 1 0 0 0,0-1-1 0 0,0 0 1 0 0,0 1 0 0 0,0-1 0 0 0,0 0 0 0 0,0 1-1 0 0,1-1 1 0 0,-1 1 0 0 0,0-1 0 0 0,0 0 0 0 0,1 1-1 0 0,-1-1 1 0 0,0 1 0 0 0,1-1 0 0 0,-1 1 0 0 0,1-1-1 0 0,-1 1 1 0 0,1-1 0 0 0,-1 1 0 0 0,1-1 0 0 0,-1 1-1 0 0,1 0 1 0 0,-1-1 0 0 0,1 1 0 0 0,-1 0 0 0 0,1-1-1 0 0,0 1 1 0 0,-1 0 0 0 0,1 0 0 0 0,0 0 0 0 0,-1 0-1 0 0,1-1 1 0 0,-1 1 0 0 0,1 0 0 0 0,0 0 0 0 0,-1 0-1 0 0,1 0 1 0 0,0 0 0 0 0,0 1 0 0 0,28 5 2362 0 0,-25-3-2328 0 0,1 0-1 0 0,-1 1 1 0 0,0-1-1 0 0,0 1 1 0 0,0 0 0 0 0,-1 1-1 0 0,1-1 1 0 0,-1 0-1 0 0,0 1 1 0 0,0 0-1 0 0,-1 0 1 0 0,1 0 0 0 0,-1 0-1 0 0,0 0 1 0 0,0 0-1 0 0,-1 1 1 0 0,2 9-1 0 0,0 8 119 0 0,-1 0 0 0 0,-2 0 0 0 0,-1 24-1 0 0,0-5 835 0 0,1-41-1057 0 0,1 0 0 0 0,0 0 0 0 0,-1 0 0 0 0,1 0 0 0 0,0 0 0 0 0,0 0 1 0 0,0 0-1 0 0,0 0 0 0 0,0 0 0 0 0,0 0 0 0 0,0 0 0 0 0,0 0 0 0 0,0-1 0 0 0,0 1 0 0 0,1 0 0 0 0,-1-1 0 0 0,0 1 0 0 0,0-1 0 0 0,1 1 0 0 0,-1-1 0 0 0,0 0 0 0 0,1 0 0 0 0,-1 1 0 0 0,0-1 0 0 0,1 0 0 0 0,-1 0 0 0 0,0 0 0 0 0,3-1 0 0 0,42 0-1588 0 0,-39-1 962 0 0,1-1 0 0 0,-1 0 1 0 0,0 0-1 0 0,1 0 0 0 0,-1-1 0 0 0,-1 0 1 0 0,11-8-1 0 0,6-3-3322 0 0,-8 7 128 0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46 4104 0 0,'0'0'7048'0'0,"-4"18"-6551"0"0,-14 53 55 0 0,18-68-443 0 0,-1-1 0 0 0,0 1 0 0 0,1-1 0 0 0,-1 1 0 0 0,1 0 0 0 0,0-1 0 0 0,-1 1 0 0 0,1 0 0 0 0,1-1 0 0 0,-1 1 0 0 0,0-1 0 0 0,1 1 0 0 0,-1-1 0 0 0,1 1 0 0 0,0 0 0 0 0,-1-1 0 0 0,1 0 0 0 0,1 1 0 0 0,-1-1 0 0 0,0 0 0 0 0,1 1 0 0 0,-1-1 0 0 0,1 0 0 0 0,-1 0 0 0 0,1 0 0 0 0,0 0 0 0 0,0-1 0 0 0,0 1 0 0 0,0 0-1 0 0,0-1 1 0 0,0 1 0 0 0,1-1 0 0 0,-1 0 0 0 0,0 0 0 0 0,1 0 0 0 0,-1 0 0 0 0,1 0 0 0 0,4 0 0 0 0,6 2-609 0 0,2-1-1 0 0,-1-1 0 0 0,0 0 1 0 0,0-1-1 0 0,21-3 0 0 0,-20 2-234 0 0,50-12-5628 0 0,-53 9 3578 0 0</inkml:trace>
  <inkml:trace contextRef="#ctx0" brushRef="#br0" timeOffset="1">244 0 860 0 0,'0'0'10597'0'0,"0"18"-10550"0"0,-1-5-95 0 0,1 10-123 0 0,0-1 1 0 0,1 0-1 0 0,8 43 1 0 0,-8-63-176 0 0,0 0 1 0 0,0 0 0 0 0,1 0-1 0 0,-1 0 1 0 0,0-1 0 0 0,1 1-1 0 0,-1 0 1 0 0,1-1 0 0 0,0 0-1 0 0,0 1 1 0 0,-1-1 0 0 0,1 0-1 0 0,0 0 1 0 0,0 0 0 0 0,0 0-1 0 0,0 0 1 0 0,0 0 0 0 0,0 0-1 0 0,1-1 1 0 0,2 1 0 0 0,8 2-2609 0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2144 0 0,'0'0'6672'0'0,"-13"11"-6348"0"0,-38 33-46 0 0,50-44-268 0 0,0 1 1 0 0,0 0-1 0 0,0-1 0 0 0,0 1 0 0 0,0 0 0 0 0,1 0 1 0 0,-1 0-1 0 0,0 0 0 0 0,0 0 0 0 0,1 0 1 0 0,-1 0-1 0 0,1 0 0 0 0,-1 0 0 0 0,1 0 0 0 0,-1 0 1 0 0,1 0-1 0 0,0 0 0 0 0,-1 0 0 0 0,1 0 0 0 0,0 1 1 0 0,0-1-1 0 0,0 0 0 0 0,0 0 0 0 0,0 0 1 0 0,0 0-1 0 0,0 0 0 0 0,0 1 0 0 0,1-1 0 0 0,-1 0 1 0 0,0 0-1 0 0,1 0 0 0 0,-1 0 0 0 0,1 0 0 0 0,-1 0 1 0 0,1 0-1 0 0,1 2 0 0 0,29 20-265 0 0,-26-20 276 0 0,23 13 69 0 0,34 21 387 0 0,-60-35-451 0 0,1 0-1 0 0,-1 0 1 0 0,1 0-1 0 0,-1 0 1 0 0,0 0-1 0 0,0 0 1 0 0,0 0 0 0 0,-1 1-1 0 0,1-1 1 0 0,0 1-1 0 0,-1-1 1 0 0,1 1-1 0 0,-1-1 1 0 0,0 1-1 0 0,0 0 1 0 0,0 0-1 0 0,-1 0 1 0 0,2 4-1 0 0,-3-5-77 0 0,0 0-1 0 0,1 0 0 0 0,-1 0 0 0 0,0-1 1 0 0,0 1-1 0 0,-1 0 0 0 0,1-1 1 0 0,0 1-1 0 0,0 0 0 0 0,-1-1 0 0 0,1 0 1 0 0,-1 1-1 0 0,1-1 0 0 0,-1 0 1 0 0,0 0-1 0 0,0 0 0 0 0,1 0 0 0 0,-1 0 1 0 0,0 0-1 0 0,0 0 0 0 0,0 0 1 0 0,0-1-1 0 0,0 1 0 0 0,0-1 0 0 0,-3 1 1 0 0,2-1-254 0 0,1 1 1 0 0,-1 0 0 0 0,1-1-1 0 0,-1 1 1 0 0,0-1 0 0 0,0 0-1 0 0,1 1 1 0 0,-1-2-1 0 0,0 1 1 0 0,0 0 0 0 0,1 0-1 0 0,-1-1 1 0 0,0 1 0 0 0,1-1-1 0 0,-1 0 1 0 0,1 0-1 0 0,-1 0 1 0 0,-3-2 0 0 0,-1-7-1889 0 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4240 0 0,'0'0'2949'0'0,"-8"5"-2429"0"0,-27 13 38 0 0,35-18-519 0 0,-1 0 0 0 0,0 1 0 0 0,0-1 0 0 0,1 1 0 0 0,-1-1 1 0 0,0 1-1 0 0,1-1 0 0 0,-1 1 0 0 0,1-1 0 0 0,-1 1 0 0 0,1 0 1 0 0,-1-1-1 0 0,1 1 0 0 0,-1 0 0 0 0,1-1 0 0 0,0 1 0 0 0,-1 0 0 0 0,1 0 1 0 0,0 0-1 0 0,0-1 0 0 0,-1 1 0 0 0,1 0 0 0 0,0 0 0 0 0,0 0 0 0 0,0-1 1 0 0,0 1-1 0 0,0 0 0 0 0,0 0 0 0 0,0 0 0 0 0,1-1 0 0 0,-1 1 0 0 0,0 0 1 0 0,0 0-1 0 0,0 0 0 0 0,1-1 0 0 0,-1 1 0 0 0,0 0 0 0 0,1 0 0 0 0,0 0 1 0 0,21 23-18 0 0,-20-21 113 0 0,1-1-94 0 0,10 10 74 0 0,-1 1-1 0 0,22 28 0 0 0,-32-38-111 0 0,1 0 0 0 0,-1 1 0 0 0,0-1-1 0 0,0 1 1 0 0,-1 0 0 0 0,1-1 0 0 0,-1 1-1 0 0,1 0 1 0 0,-1 0 0 0 0,0 0 0 0 0,-1 0-1 0 0,1 0 1 0 0,-1 0 0 0 0,0 0 0 0 0,0 1 0 0 0,0-1-1 0 0,0 0 1 0 0,-1 0 0 0 0,-1 5 0 0 0,1-8-36 0 0,0 1 0 0 0,-1-1 0 0 0,1 1 0 0 0,0-1 0 0 0,-1 0 0 0 0,0 0 1 0 0,1 0-1 0 0,-1 0 0 0 0,0 0 0 0 0,1 0 0 0 0,-1 0 0 0 0,0 0 0 0 0,0-1 0 0 0,0 1 1 0 0,1-1-1 0 0,-1 1 0 0 0,0-1 0 0 0,0 0 0 0 0,0 0 0 0 0,0 0 0 0 0,0 0 1 0 0,-4 0-1 0 0,2 0-46 0 0,-1 0 1 0 0,1 0 0 0 0,-1-1 0 0 0,1 1-1 0 0,0-1 1 0 0,-1 0 0 0 0,1 0-1 0 0,0-1 1 0 0,-6-2 0 0 0,7 2-234 0 0,1 1 0 0 0,-1-1 1 0 0,1 0-1 0 0,-1 0 0 0 0,1 0 1 0 0,0 0-1 0 0,0-1 0 0 0,0 1 1 0 0,0-1-1 0 0,0 1 0 0 0,1-1 1 0 0,-1 0-1 0 0,1 0 0 0 0,-1 1 1 0 0,1-1-1 0 0,0 0 0 0 0,0 0 1 0 0,1 0-1 0 0,-1 0 0 0 0,0-4 1 0 0,1-4-2035 0 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39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10 2588 0 0,'0'0'5975'0'0,"-21"-1"-5459"0"0,-5-2-385 0 0,14 1-52 0 0,-1 0 0 0 0,0 1 0 0 0,0 1 0 0 0,-25 2 1 0 0,35-2-15 0 0,0 0 1 0 0,0 0-1 0 0,0 1 1 0 0,0 0-1 0 0,-1-1 1 0 0,1 1-1 0 0,0 0 1 0 0,1 0-1 0 0,-1 1 1 0 0,0-1-1 0 0,0 1 1 0 0,0-1-1 0 0,1 1 1 0 0,-1 0 0 0 0,1 0-1 0 0,-1 0 1 0 0,1 0-1 0 0,0 0 1 0 0,0 1-1 0 0,0-1 1 0 0,0 1-1 0 0,0-1 1 0 0,1 1-1 0 0,-3 3 1 0 0,2 1-20 0 0,0 1-1 0 0,0-1 1 0 0,1 0 0 0 0,0 0-1 0 0,0 1 1 0 0,1-1-1 0 0,0 0 1 0 0,0 1 0 0 0,3 11-1 0 0,-3-13-61 0 0,1 0 0 0 0,0 0 0 0 0,0-1 0 0 0,1 1 0 0 0,-1 0 0 0 0,1-1 0 0 0,0 1 0 0 0,1-1-1 0 0,0 0 1 0 0,0 0 0 0 0,6 9 0 0 0,-7-12-232 0 0,1 1 0 0 0,-1-1 1 0 0,1 1-1 0 0,0-1 0 0 0,0 0 0 0 0,0 0 0 0 0,0 0 1 0 0,4 1-1 0 0,36 7-5865 0 0,-27-8 3037 0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13 3824 0 0,'0'0'4361'0'0,"-118"-12"-8602"0"0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1152 0 0,'0'0'9478'0'0,"-51"0"-7531"0"0,45 1-1913 0 0,1 0 0 0 0,-1 0 0 0 0,1 0 0 0 0,0 1 0 0 0,-1 0-1 0 0,1 0 1 0 0,0 0 0 0 0,0 1 0 0 0,0 0 0 0 0,1 0 0 0 0,-1 0 0 0 0,1 0 0 0 0,-1 1-1 0 0,1-1 1 0 0,0 1 0 0 0,1 0 0 0 0,-1 1 0 0 0,1-1 0 0 0,-1 1 0 0 0,1-1 0 0 0,0 1-1 0 0,1 0 1 0 0,0 0 0 0 0,-1 0 0 0 0,1 0 0 0 0,1 1 0 0 0,-1-1 0 0 0,1 1 0 0 0,0-1-1 0 0,0 1 1 0 0,1-1 0 0 0,0 1 0 0 0,-1-1 0 0 0,2 1 0 0 0,-1-1 0 0 0,1 1 0 0 0,0-1-1 0 0,0 1 1 0 0,0-1 0 0 0,1 1 0 0 0,3 6 0 0 0,-3-8-78 0 0,1-1-1 0 0,0 1 1 0 0,1 0 0 0 0,-1-1 0 0 0,0 1-1 0 0,1-1 1 0 0,0 0 0 0 0,0 0 0 0 0,0 0-1 0 0,0-1 1 0 0,0 0 0 0 0,1 1 0 0 0,-1-1-1 0 0,0-1 1 0 0,1 1 0 0 0,0-1 0 0 0,-1 0-1 0 0,1 0 1 0 0,0 0 0 0 0,0 0 0 0 0,0-1-1 0 0,6 0 1 0 0,0 0-828 0 0,1-1 0 0 0,-1-1 0 0 0,0 1 1 0 0,0-2-1 0 0,0 1 0 0 0,0-2 0 0 0,0 1 0 0 0,14-9 0 0 0,-6 2-3083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2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4160 0 0,'0'0'6530'0'0,"-1"15"-6428"0"0,-14 124-80 0 0,14-135 61 0 0,0-1-1 0 0,0 1 1 0 0,1-1 0 0 0,0 1 0 0 0,0-1 0 0 0,0 1 0 0 0,0-1 0 0 0,0 1-1 0 0,0-1 1 0 0,1 1 0 0 0,1 4 0 0 0,-1-7-121 0 0,1 1 0 0 0,-1-1 0 0 0,0 0 0 0 0,1 0 0 0 0,-1 0 0 0 0,1 0 0 0 0,-1 0 0 0 0,1 0 0 0 0,0 0 0 0 0,-1-1 0 0 0,1 1 0 0 0,0 0 0 0 0,0-1 0 0 0,-1 0 0 0 0,1 1 0 0 0,0-1 0 0 0,0 0 0 0 0,0 0 0 0 0,0 0 0 0 0,-1 0 0 0 0,1 0 0 0 0,2-1 0 0 0,2 0-241 0 0,0 0 1 0 0,0 0 0 0 0,0-1 0 0 0,0 1-1 0 0,-1-1 1 0 0,1-1 0 0 0,-1 1 0 0 0,1-1-1 0 0,-1 0 1 0 0,0 0 0 0 0,0-1 0 0 0,0 0-1 0 0,7-6 1 0 0,-5 3-71 0 0,1 1-1 0 0,0 1 1 0 0,0 0 0 0 0,10-5-1 0 0,12 63 3250 0 0,-25-49-2766 0 0,0 0 1 0 0,1 0 0 0 0,-1 0-1 0 0,1-1 1 0 0,0 0 0 0 0,0 0 0 0 0,0 0-1 0 0,0 0 1 0 0,0-1 0 0 0,0 0-1 0 0,1-1 1 0 0,-1 1 0 0 0,1-1-1 0 0,-1-1 1 0 0,1 1 0 0 0,-1-1-1 0 0,12-1 1 0 0,-15 1-170 0 0,0 0 1 0 0,0-1-1 0 0,0 1 1 0 0,-1-1-1 0 0,1 1 1 0 0,0-1-1 0 0,0 0 1 0 0,-1 0-1 0 0,1 0 1 0 0,0-1-1 0 0,-1 1 0 0 0,1-1 1 0 0,-1 1-1 0 0,0-1 1 0 0,1 0-1 0 0,-1 0 1 0 0,0 0-1 0 0,0 0 1 0 0,0 0-1 0 0,0-1 1 0 0,-1 1-1 0 0,1 0 0 0 0,-1-1 1 0 0,1 1-1 0 0,-1-1 1 0 0,0 0-1 0 0,0 1 1 0 0,0-1-1 0 0,0 0 1 0 0,0 0-1 0 0,-1 0 1 0 0,1 0-1 0 0,-1 1 1 0 0,0-1-1 0 0,0 0 0 0 0,0 0 1 0 0,0 0-1 0 0,-1 0 1 0 0,1 0-1 0 0,-1 0 1 0 0,0-2-1 0 0,-1 0 63 0 0,0 1-1 0 0,0 0 1 0 0,0 0-1 0 0,0 0 1 0 0,-1 0-1 0 0,0 1 1 0 0,0-1-1 0 0,0 1 1 0 0,0-1-1 0 0,0 1 1 0 0,-1 0-1 0 0,1 0 1 0 0,-1 1-1 0 0,0-1 1 0 0,0 1-1 0 0,0 0 1 0 0,0 0-1 0 0,-6-2 1 0 0,1 0-210 0 0,-1 0 0 0 0,0 0 1 0 0,0 1-1 0 0,0 1 0 0 0,-1-1 0 0 0,-19 0 1 0 0,8 4-3183 0 0,18 5-715 0 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2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4340 0 0,'0'0'6829'0'0,"-17"1"-6588"0"0,7 0-202 0 0,-1-1 8 0 0,-1 0 0 0 0,1 1 0 0 0,0 0 0 0 0,0 1 0 0 0,0 0 0 0 0,0 1 0 0 0,0 0 0 0 0,1 1 0 0 0,-1 0-1 0 0,1 0 1 0 0,-13 9 0 0 0,19-11-3 0 0,1 0-1 0 0,0 1 0 0 0,0 0 0 0 0,0 0 1 0 0,0 0-1 0 0,0 0 0 0 0,0 0 0 0 0,1 0 1 0 0,-1 1-1 0 0,1-1 0 0 0,0 1 0 0 0,0 0 1 0 0,0 0-1 0 0,1 0 0 0 0,-1 0 0 0 0,1 0 1 0 0,0 0-1 0 0,0 0 0 0 0,1 0 0 0 0,-1 0 1 0 0,1 0-1 0 0,0 0 0 0 0,0 1 0 0 0,0-1 1 0 0,0 0-1 0 0,1 0 0 0 0,0 0 0 0 0,0 0 1 0 0,0 0-1 0 0,0 0 0 0 0,1 0 0 0 0,-1 0 0 0 0,1 0 1 0 0,0 0-1 0 0,0-1 0 0 0,1 1 0 0 0,-1-1 1 0 0,1 1-1 0 0,-1-1 0 0 0,1 0 0 0 0,0 0 1 0 0,6 4-1 0 0,-2-3-346 0 0,0 0 0 0 0,1 0 0 0 0,-1-1 0 0 0,1 0 0 0 0,0-1 0 0 0,0 0 0 0 0,0 0 0 0 0,0 0 0 0 0,12 0 0 0 0,43 0-5317 0 0,-53-2 4272 0 0,9 0-2342 0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3208 0 0,'0'0'7612'0'0,"-20"0"-7268"0"0,-28 2-74 0 0,-20 1-646 0 0,22-2-4025 0 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3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3212 0 0,'20'68'4113'0'0,"-12"-144"-254"0"0,-8-41-2875 0 0,3 117-951 0 0,-1 0-1 0 0,0 0 0 0 0,1 1 0 0 0,-1-1 0 0 0,0 1 0 0 0,1-1 1 0 0,-1 1-1 0 0,0 0 0 0 0,0 0 0 0 0,0 0 0 0 0,4 2 0 0 0,9 9-387 0 0,-1 0-1 0 0,23 25 0 0 0,-30-28 422 0 0,0 0-1 0 0,1-1 1 0 0,0 0-1 0 0,1-1 1 0 0,0 0-1 0 0,0 0 0 0 0,0-1 1 0 0,1 0-1 0 0,0-1 1 0 0,0 0-1 0 0,17 6 0 0 0,-26-10-92 0 0,-1-1-1 0 0,1 0 0 0 0,0 0 0 0 0,-1 0 0 0 0,1 0 0 0 0,-1 0 0 0 0,1-1 0 0 0,0 1 1 0 0,-1 0-1 0 0,1 0 0 0 0,-1 0 0 0 0,1 0 0 0 0,-1-1 0 0 0,1 1 0 0 0,-1 0 0 0 0,1-1 1 0 0,-1 1-1 0 0,1 0 0 0 0,-1-1 0 0 0,1 1 0 0 0,-1 0 0 0 0,1-1 0 0 0,-1 1 0 0 0,0-1 1 0 0,1 1-1 0 0,-1-1 0 0 0,0 1 0 0 0,1-1 0 0 0,-1 0 0 0 0,8-24-362 0 0,-5-28-886 0 0,-3 52 1191 0 0,2-58-5238 0 0,1 46 2877 0 0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3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76 648 0 0,'0'0'8668'0'0,"2"20"-8230"0"0,0-3-382 0 0,-1 5 152 0 0,1 0 0 0 0,2 0 0 0 0,0 0 0 0 0,13 38 0 0 0,-16-59-420 0 0,0 0 1 0 0,0 0-1 0 0,1 0 1 0 0,-1 0-1 0 0,0-1 1 0 0,0 1-1 0 0,1 0 1 0 0,-1-1-1 0 0,0 1 1 0 0,1-1-1 0 0,-1 1 1 0 0,1-1-1 0 0,-1 0 1 0 0,1 1-1 0 0,-1-1 1 0 0,1 0-1 0 0,-1 0 1 0 0,0 0-1 0 0,1 0 0 0 0,-1 0 1 0 0,1-1-1 0 0,-1 1 1 0 0,1 0-1 0 0,-1-1 1 0 0,1 1-1 0 0,-1-1 1 0 0,0 1-1 0 0,1-1 1 0 0,1-1-1 0 0,11-5-2860 0 0</inkml:trace>
  <inkml:trace contextRef="#ctx0" brushRef="#br0" timeOffset="1">269 1 6733 0 0,'0'0'3951'0'0,"-21"0"-3710"0"0,7 0-235 0 0,-159 6 661 0 0,172-6-776 0 0,-40 9-586 0 0,26 2-1475 0 0,11 8-3768 0 0,6-13 3252 0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20 338 7425 0 0,'0'0'3097'0'0,"0"-19"-2737"0"0,-2-156 604 0 0,1 151-871 0 0,1-40-103 0 0,0 61 35 0 0,1 0 0 0 0,-1 1 1 0 0,0-1-1 0 0,1 0 0 0 0,0 0 0 0 0,0 1 0 0 0,0-1 0 0 0,0 0 0 0 0,0 1 0 0 0,0-1 0 0 0,1 1 1 0 0,-1-1-1 0 0,1 1 0 0 0,0 0 0 0 0,-1 0 0 0 0,1 0 0 0 0,4-4 0 0 0,-5 5-18 0 0,0 1-1 0 0,0-1 1 0 0,0 0-1 0 0,0 1 1 0 0,1-1-1 0 0,-1 1 1 0 0,0-1-1 0 0,0 1 1 0 0,0-1-1 0 0,0 1 1 0 0,1 0-1 0 0,-1-1 1 0 0,0 1 0 0 0,0 0-1 0 0,1 0 1 0 0,-1 0-1 0 0,0 0 1 0 0,0 0-1 0 0,1 1 1 0 0,-1-1-1 0 0,0 0 1 0 0,0 0-1 0 0,1 1 1 0 0,-1-1-1 0 0,0 1 1 0 0,2 0-1 0 0,-2 1-63 0 0,1-1 0 0 0,0 1 0 0 0,-1 0 0 0 0,1 0 0 0 0,-1 0 0 0 0,1 0 0 0 0,-1 0-1 0 0,0 0 1 0 0,0 0 0 0 0,0 0 0 0 0,0 0 0 0 0,1 5 0 0 0,0 0-165 0 0,0 0 1 0 0,-1 1-1 0 0,0-1 1 0 0,0 0-1 0 0,-1 1 1 0 0,0-1-1 0 0,0 0 0 0 0,-1 9 1 0 0,-1-12 168 0 0,0-1-1 0 0,0 1 1 0 0,0-1 0 0 0,0 1-1 0 0,-1-1 1 0 0,1 1 0 0 0,-1-1-1 0 0,0 0 1 0 0,0 0 0 0 0,0-1-1 0 0,0 1 1 0 0,-1-1-1 0 0,1 1 1 0 0,-1-1 0 0 0,1 0-1 0 0,-1 0 1 0 0,0-1 0 0 0,0 1-1 0 0,0-1 1 0 0,0 0 0 0 0,0 0-1 0 0,0 0 1 0 0,0 0 0 0 0,0-1-1 0 0,0 0 1 0 0,-7 0 0 0 0,10 1 80 0 0,1-1 0 0 0,0 0 0 0 0,0 0 0 0 0,-1 1 0 0 0,1-1 0 0 0,0 0 0 0 0,0 1 0 0 0,0-1 0 0 0,0 0 0 0 0,-1 1 0 0 0,1-1 0 0 0,0 0 0 0 0,0 1 0 0 0,0-1 0 0 0,0 1 0 0 0,0-1 0 0 0,0 0 0 0 0,0 1 0 0 0,0-1 0 0 0,0 1 0 0 0,0-1 0 0 0,0 0 0 0 0,0 1 0 0 0,0-1 0 0 0,0 0 0 0 0,0 1 0 0 0,1-1 0 0 0,-1 1 0 0 0,0-1 0 0 0,0 0 0 0 0,0 1 0 0 0,1-1 0 0 0,-1 0 0 0 0,0 0 0 0 0,0 1 0 0 0,1-1 0 0 0,-1 0 0 0 0,0 1 0 0 0,0-1 0 0 0,1 0 0 0 0,-1 0 0 0 0,0 0 0 0 0,1 1 0 0 0,0-1 0 0 0,13 17-217 0 0,-7-10 236 0 0,59 52 530 0 0,-60-54-453 0 0,1 0 0 0 0,0-1-1 0 0,0 0 1 0 0,0 0 0 0 0,0 0-1 0 0,1-1 1 0 0,0 0 0 0 0,13 2-1 0 0,-20-4-149 0 0,1-1 0 0 0,-1 0-1 0 0,1-1 1 0 0,-1 1 0 0 0,1 0-1 0 0,-1 0 1 0 0,0-1 0 0 0,1 1-1 0 0,-1 0 1 0 0,0-1 0 0 0,1 1-1 0 0,-1-1 1 0 0,0 0 0 0 0,1 0-1 0 0,-1 1 1 0 0,0-1 0 0 0,0 0-1 0 0,0 0 1 0 0,0 0 0 0 0,0 0 0 0 0,0 0-1 0 0,0 0 1 0 0,0 0 0 0 0,0-1-1 0 0,0 1 1 0 0,-1 0 0 0 0,1 0-1 0 0,-1-1 1 0 0,1 1 0 0 0,-1 0-1 0 0,1-1 1 0 0,-1 1 0 0 0,0-1-1 0 0,1 1 1 0 0,-1-1 0 0 0,0-1-1 0 0,2-12-22 0 0,0 1-1 0 0,-2-29 1 0 0,0 19 23 0 0,1 2-29 0 0,-1 16 29 0 0,0-1-1 0 0,0 0 0 0 0,0 0 1 0 0,1 1-1 0 0,0-1 0 0 0,1 0 0 0 0,-1 1 1 0 0,1-1-1 0 0,0 1 0 0 0,1 0 1 0 0,3-7-1 0 0,-6 12 54 0 0,1 1 1 0 0,0-1-1 0 0,-1 1 0 0 0,1-1 1 0 0,0 1-1 0 0,-1-1 0 0 0,1 1 1 0 0,0-1-1 0 0,-1 1 0 0 0,1 0 0 0 0,0-1 1 0 0,0 1-1 0 0,0 0 0 0 0,-1 0 1 0 0,1-1-1 0 0,0 1 0 0 0,0 0 1 0 0,0 0-1 0 0,-1 0 0 0 0,1 0 1 0 0,0 0-1 0 0,0 0 0 0 0,0 0 1 0 0,0 1-1 0 0,-1-1 0 0 0,1 0 1 0 0,0 0-1 0 0,0 1 0 0 0,0-1 1 0 0,-1 0-1 0 0,1 1 0 0 0,0-1 1 0 0,-1 1-1 0 0,1-1 0 0 0,0 1 1 0 0,-1-1-1 0 0,1 1 0 0 0,0-1 1 0 0,0 2-1 0 0,21 25 207 0 0,-2 14-51 0 0,-2 1-1 0 0,18 63 1 0 0,-36-105-197 0 0,1 1 1 0 0,-1-1 0 0 0,0 0 0 0 0,0 1-1 0 0,0-1 1 0 0,0 0 0 0 0,0 1-1 0 0,0-1 1 0 0,0 0 0 0 0,0 0-1 0 0,0 1 1 0 0,0-1 0 0 0,0 0 0 0 0,0 1-1 0 0,0-1 1 0 0,0 0 0 0 0,0 1-1 0 0,0-1 1 0 0,0 0 0 0 0,0 1-1 0 0,0-1 1 0 0,0 0 0 0 0,-1 0 0 0 0,1 1-1 0 0,0-1 1 0 0,0 0 0 0 0,0 1-1 0 0,-1-1 1 0 0,1 0 0 0 0,0 0-1 0 0,0 0 1 0 0,0 1 0 0 0,-1-1 0 0 0,1 0-1 0 0,0 0 1 0 0,0 0 0 0 0,-1 1-1 0 0,1-1 1 0 0,0 0 0 0 0,-1 0 0 0 0,1 0-1 0 0,-20-2-39 0 0,-30-17 301 0 0,42 15-344 0 0,-21-7 74 0 0,17 6-697 0 0,0 1 0 0 0,0-1-1 0 0,1-1 1 0 0,-1 0 0 0 0,-14-12 0 0 0,21 8-3655 0 0,5 6 2265 0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4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5641 0 0,'0'0'6443'0'0,"1"18"-5932"0"0,3 153 1023 0 0,-4-159-1500 0 0,0-9 106 0 0,-1 0 0 0 0,1 0 1 0 0,0 0-1 0 0,1 0 1 0 0,-1 0-1 0 0,0 1 1 0 0,1-1-1 0 0,0 0 0 0 0,1 5 1 0 0,0-6-90 0 0,0-1 0 0 0,-1 1 0 0 0,1-1 0 0 0,0 1 1 0 0,0-1-1 0 0,0 0 0 0 0,0 1 0 0 0,0-1 0 0 0,0 0 0 0 0,0 0 1 0 0,0-1-1 0 0,0 1 0 0 0,1 0 0 0 0,3 0 0 0 0,10 3-319 0 0,1-1 0 0 0,0-1-1 0 0,-1 0 1 0 0,1-2 0 0 0,33-2-1 0 0,36-11-9163 0 0,-71 9 4552 0 0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1536 0 0,'0'0'5322'0'0,"-13"2"-4526"0"0,-110 16 1685 0 0,123 28-2222 0 0,-10 149 389 0 0,11-193-604 0 0,-1 1-1 0 0,1-1 0 0 0,-1 1 0 0 0,1-1 1 0 0,0 0-1 0 0,0 1 0 0 0,0-1 1 0 0,0 0-1 0 0,1 0 0 0 0,-1 0 1 0 0,0 0-1 0 0,1 0 0 0 0,-1 0 0 0 0,1 0 1 0 0,0 0-1 0 0,0-1 0 0 0,0 1 1 0 0,0-1-1 0 0,0 1 0 0 0,0-1 0 0 0,0 0 1 0 0,0 0-1 0 0,0 0 0 0 0,1 0 1 0 0,-1 0-1 0 0,0 0 0 0 0,1-1 0 0 0,-1 1 1 0 0,3 0-1 0 0,5 1-9 0 0,-1 0 0 0 0,1-1 0 0 0,-1 0 0 0 0,1-1 1 0 0,0 1-1 0 0,10-3 0 0 0,-17 1-255 0 0,0 0 1 0 0,0 0-1 0 0,0 0 1 0 0,0-1-1 0 0,0 1 0 0 0,0-1 1 0 0,0 0-1 0 0,0 0 1 0 0,-1 0-1 0 0,1 0 1 0 0,-1 0-1 0 0,0-1 1 0 0,1 1-1 0 0,-1-1 0 0 0,0 0 1 0 0,0 1-1 0 0,1-4 1 0 0,8-9-3466 0 0,-4 9 1122 0 0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7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38 2516 0 0,'0'0'7201'0'0,"-120"-8"-7201"0"0,106 4-60 0 0,5-2-600 0 0,-1-2-700 0 0,3 2-1009 0 0,3 0-1635 0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9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0 260 0 0,'0'0'3826'0'0,"-14"22"-1617"0"0,19-17 1519 0 0,2 3 1368 0 0,-7-7-5026 0 0,-1-1-1 0 0,1 1 1 0 0,-1-1 0 0 0,1 1 0 0 0,-1-1-1 0 0,1 0 1 0 0,0 1 0 0 0,-1-1 0 0 0,0 0 0 0 0,1 1-1 0 0,-1-1 1 0 0,1 0 0 0 0,-1 0 0 0 0,1 0 0 0 0,-1 1-1 0 0,0-1 1 0 0,1 0 0 0 0,-1 0 0 0 0,1 0 0 0 0,-1 0-1 0 0,0 0 1 0 0,1 0 0 0 0,-1 0 0 0 0,1 0 0 0 0,-1 0-1 0 0,0 0 1 0 0,1-1 0 0 0,-1 1 0 0 0,-7 1-123 0 0,1 0-1 0 0,0 1 1 0 0,0 0 0 0 0,0 0 0 0 0,0 0 0 0 0,0 1-1 0 0,0 0 1 0 0,1 1 0 0 0,-1-1 0 0 0,-9 8-1 0 0,8-5-64 0 0,0 0-1 0 0,0 1 0 0 0,0 0 0 0 0,1 0 0 0 0,0 0 0 0 0,0 1 1 0 0,-6 10-1 0 0,12-17 63 0 0,0 1 0 0 0,1 0 0 0 0,-1 0 0 0 0,0-1 1 0 0,1 1-1 0 0,0 0 0 0 0,-1 0 0 0 0,1 0 0 0 0,0 0 0 0 0,0-1 1 0 0,0 1-1 0 0,0 0 0 0 0,0 0 0 0 0,0 0 0 0 0,1 0 0 0 0,-1 0 1 0 0,0-1-1 0 0,1 1 0 0 0,0 0 0 0 0,-1 0 0 0 0,1-1 1 0 0,0 1-1 0 0,0 0 0 0 0,0-1 0 0 0,0 1 0 0 0,0-1 0 0 0,0 1 1 0 0,1-1-1 0 0,-1 0 0 0 0,0 1 0 0 0,3 0 0 0 0,6 7-72 0 0,1-1-1 0 0,0 0 0 0 0,19 9 1 0 0,-7-3-24 0 0,-13-7 177 0 0,-1 0 1 0 0,0 0 0 0 0,0 1-1 0 0,11 12 1 0 0,-18-18-45 0 0,0 1 1 0 0,-1-1 0 0 0,1 0 0 0 0,0 1 0 0 0,-1-1-1 0 0,1 1 1 0 0,-1-1 0 0 0,0 1 0 0 0,0 0-1 0 0,0 0 1 0 0,0 0 0 0 0,0-1 0 0 0,0 1 0 0 0,-1 0-1 0 0,0 0 1 0 0,1 0 0 0 0,-1 0 0 0 0,0 0-1 0 0,-1 0 1 0 0,1 0 0 0 0,0 0 0 0 0,-2 5 0 0 0,0-5-8 0 0,0 0 0 0 0,0 0 0 0 0,0-1 0 0 0,0 1 0 0 0,-1-1 0 0 0,1 0 0 0 0,-1 1 0 0 0,1-1 0 0 0,-1 0 0 0 0,0-1 0 0 0,1 1 0 0 0,-1 0 1 0 0,0-1-1 0 0,0 0 0 0 0,-1 1 0 0 0,1-1 0 0 0,0 0 0 0 0,0-1 0 0 0,0 1 0 0 0,-1-1 0 0 0,1 1 0 0 0,-4-1 0 0 0,-11 1-200 0 0,-1 0 0 0 0,-26-3 1 0 0,43 2 164 0 0,1 1-30 0 0,-1-1 0 0 0,1 0 0 0 0,-1 0 1 0 0,1 0-1 0 0,-1 0 0 0 0,1 0 0 0 0,-1 0 0 0 0,1-1 1 0 0,-1 1-1 0 0,1 0 0 0 0,-1-1 0 0 0,1 1 0 0 0,0-1 0 0 0,-1 0 1 0 0,1 1-1 0 0,0-1 0 0 0,0 0 0 0 0,-1 0 0 0 0,1 0 1 0 0,0 0-1 0 0,0 0 0 0 0,0 0 0 0 0,0 0 0 0 0,0 0 1 0 0,0 0-1 0 0,0 0 0 0 0,0-1 0 0 0,1 1 0 0 0,-1 0 1 0 0,0-1-1 0 0,1 1 0 0 0,-1 0 0 0 0,1-1 0 0 0,-1 1 1 0 0,1-1-1 0 0,0 1 0 0 0,0-3 0 0 0,0 1-203 0 0,1 0 1 0 0,-1 1-1 0 0,1-1 0 0 0,0 1 0 0 0,0 0 0 0 0,0-1 0 0 0,1 1 1 0 0,-1 0-1 0 0,1 0 0 0 0,-1-1 0 0 0,1 1 0 0 0,-1 0 0 0 0,1 1 1 0 0,0-1-1 0 0,0 0 0 0 0,0 0 0 0 0,0 1 0 0 0,0-1 1 0 0,1 1-1 0 0,3-2 0 0 0,10-5-1613 0 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4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62 364 0 0,'0'0'10371'0'0,"16"17"-9820"0"0,48 50-77 0 0,-62-65-441 0 0,0 0 1 0 0,0 0 0 0 0,0-1-1 0 0,0 1 1 0 0,0 0-1 0 0,0-1 1 0 0,1 1 0 0 0,-1-1-1 0 0,0 0 1 0 0,1 0 0 0 0,-1 0-1 0 0,1 0 1 0 0,0 0-1 0 0,-1 0 1 0 0,6 0 0 0 0,-7-1-41 0 0,1 0 1 0 0,-1-1 0 0 0,0 1 0 0 0,1 0 0 0 0,-1-1 0 0 0,0 1 0 0 0,0-1-1 0 0,1 1 1 0 0,-1-1 0 0 0,0 0 0 0 0,0 0 0 0 0,0 1 0 0 0,0-1 0 0 0,0 0-1 0 0,0 0 1 0 0,0 0 0 0 0,0 0 0 0 0,0 0 0 0 0,0 0 0 0 0,0 0 0 0 0,0-2-1 0 0,2-2-12 0 0,-1 1 0 0 0,0-1 0 0 0,-1 0 0 0 0,1 0-1 0 0,-1 0 1 0 0,0-1 0 0 0,0 1 0 0 0,0 0 0 0 0,-1 0-1 0 0,0-6 1 0 0,-1 7 18 0 0,0 0 0 0 0,0 0 0 0 0,-1 0-1 0 0,1 0 1 0 0,-1 1 0 0 0,0-1 0 0 0,0 0 0 0 0,-1 1-1 0 0,1 0 1 0 0,-1-1 0 0 0,0 1 0 0 0,1 0 0 0 0,-1 0-1 0 0,-1 1 1 0 0,1-1 0 0 0,0 1 0 0 0,-5-3 0 0 0,3 1-167 0 0,-1 1 1 0 0,1-1-1 0 0,-1 2 1 0 0,0-1-1 0 0,0 0 1 0 0,0 1-1 0 0,0 0 1 0 0,-1 1-1 0 0,1 0 0 0 0,-9-2 1 0 0,14 4 51 0 0,0-1 0 0 0,0 1-1 0 0,1-1 1 0 0,-1 1 0 0 0,0-1 0 0 0,0 1 0 0 0,1-1 0 0 0,-1 1-1 0 0,0 0 1 0 0,1-1 0 0 0,-1 1 0 0 0,1 0 0 0 0,-1 0-1 0 0,1-1 1 0 0,-1 1 0 0 0,1 0 0 0 0,-1 0 0 0 0,1 0 0 0 0,0 0-1 0 0,0 0 1 0 0,-1-1 0 0 0,1 1 0 0 0,0 0 0 0 0,0 0 0 0 0,0 0-1 0 0,0 0 1 0 0,0 0 0 0 0,0 0 0 0 0,0 0 0 0 0,0 0 0 0 0,1 0-1 0 0,-1-1 1 0 0,0 1 0 0 0,0 0 0 0 0,1 1 0 0 0,0 6-1363 0 0,-1 7-1091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3736 0 0,'0'0'8368'0'0,"-2"35"-7600"0"0,2 119-669 0 0,1-153-86 0 0,-1-1 0 0 0,1 1 0 0 0,0 0 0 0 0,0 0 0 0 0,-1-1 0 0 0,1 1 0 0 0,0 0 0 0 0,0-1 0 0 0,0 1 1 0 0,0-1-1 0 0,0 1 0 0 0,0-1 0 0 0,0 1 0 0 0,0-1 0 0 0,0 0 0 0 0,0 0 0 0 0,0 1 0 0 0,0-1 0 0 0,0 0 1 0 0,0 0-1 0 0,0 0 0 0 0,0 0 0 0 0,0 0 0 0 0,0 0 0 0 0,1-1 0 0 0,40 1-457 0 0,-32 0 425 0 0,-8 0-24 0 0,1 0 0 0 0,0 0 0 0 0,-1 0 0 0 0,1-1 0 0 0,0 1 0 0 0,-1-1 1 0 0,1 1-1 0 0,0-1 0 0 0,-1 0 0 0 0,1 0 0 0 0,-1 0 0 0 0,1 0 0 0 0,-1-1 0 0 0,0 1 0 0 0,0 0 0 0 0,1-1 1 0 0,-1 0-1 0 0,0 0 0 0 0,0 1 0 0 0,0-1 0 0 0,-1 0 0 0 0,1 0 0 0 0,0-1 0 0 0,-1 1 0 0 0,0 0 0 0 0,2-4 0 0 0,1-4-54 0 0,-1 0-1 0 0,0-1 0 0 0,-1 1 0 0 0,0-1 0 0 0,0-16 0 0 0,-1 21 183 0 0,-1 4-62 0 0,-1 1 1 0 0,1 0-1 0 0,0 0 1 0 0,0-1-1 0 0,0 1 1 0 0,0 0-1 0 0,0-1 1 0 0,1 1-1 0 0,-1 0 0 0 0,0 0 1 0 0,1-1-1 0 0,-1 1 1 0 0,0 0-1 0 0,1 0 1 0 0,0-1-1 0 0,-1 1 1 0 0,1 0-1 0 0,0 0 0 0 0,-1 0 1 0 0,1 0-1 0 0,0 0 1 0 0,0 0-1 0 0,0 0 1 0 0,0 0-1 0 0,0 0 1 0 0,0 1-1 0 0,0-1 1 0 0,0 0-1 0 0,0 1 0 0 0,1-1 1 0 0,0 0-1 0 0,0 2-60 0 0,0 0-1 0 0,1-1 1 0 0,-1 1-1 0 0,0 0 1 0 0,0 1 0 0 0,0-1-1 0 0,0 0 1 0 0,0 1-1 0 0,0-1 1 0 0,-1 1-1 0 0,1-1 1 0 0,0 1-1 0 0,-1 0 1 0 0,1 0-1 0 0,-1-1 1 0 0,0 1-1 0 0,2 3 1 0 0,10 18-88 0 0,-1-1 0 0 0,-1 2 1 0 0,11 37-1 0 0,-6-20 1220 0 0,-16-39-1074 0 0,-4-3-1290 0 0,-1 0 1273 0 0,0 0-1 0 0,1-1 0 0 0,-1 0 1 0 0,1 0-1 0 0,-9-5 1 0 0,3 3 104 0 0,-57-16 140 0 0,37 17-4919 0 0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0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5256 0 0,'0'0'5602'0'0,"2"-20"-5207"0"0,4-6-295 0 0,-4 15-69 0 0,1-1 0 0 0,-1 0-1 0 0,-1 0 1 0 0,-1 0 0 0 0,0-23 0 0 0,-12-19-49 0 0,9 39 369 0 0,5 21 1051 0 0,7 17-1675 0 0,1 0 1 0 0,19 33 0 0 0,-24-47 244 0 0,0-1 0 0 0,1 0 0 0 0,0 0 0 0 0,1 0 0 0 0,-1 0 0 0 0,2-1 0 0 0,-1 0 0 0 0,1-1 0 0 0,9 7 0 0 0,-16-12-10 0 0,0-1 1 0 0,0 0-1 0 0,-1 1 1 0 0,1-1-1 0 0,0 0 1 0 0,0 1-1 0 0,0-1 1 0 0,0 0 0 0 0,0 0-1 0 0,0 0 1 0 0,0 0-1 0 0,0 0 1 0 0,-1 0-1 0 0,1 0 1 0 0,0 0-1 0 0,0 0 1 0 0,0 0-1 0 0,0-1 1 0 0,0 1-1 0 0,0 0 1 0 0,0-1-1 0 0,-1 1 1 0 0,1 0-1 0 0,0-1 1 0 0,0 1 0 0 0,0-1-1 0 0,-1 0 1 0 0,2 0-1 0 0,18-29-557 0 0,2-38-359 0 0,-17 10 1402 0 0,-6 63-298 0 0,0 1 0 0 0,1-1 0 0 0,0 0 0 0 0,0 0-1 0 0,0 0 1 0 0,1 1 0 0 0,0-1 0 0 0,0 0 0 0 0,2 8-1 0 0,0-7-29 0 0,-1 0-1 0 0,1 0 1 0 0,0 0-1 0 0,1-1 1 0 0,-1 1-1 0 0,1-1 1 0 0,0 0-1 0 0,7 7 1 0 0,-10-10-119 0 0,1-1 1 0 0,-1 0-1 0 0,0 1 1 0 0,1-1-1 0 0,-1 0 1 0 0,1 0-1 0 0,0 0 1 0 0,-1 0 0 0 0,1 0-1 0 0,0 0 1 0 0,0 0-1 0 0,0-1 1 0 0,0 1-1 0 0,0-1 1 0 0,-1 1-1 0 0,1-1 1 0 0,0 0-1 0 0,0 1 1 0 0,0-1-1 0 0,0 0 1 0 0,0-1-1 0 0,0 1 1 0 0,0 0-1 0 0,0 0 1 0 0,0-1-1 0 0,0 1 1 0 0,0-1-1 0 0,0 0 1 0 0,-1 1-1 0 0,1-1 1 0 0,0 0-1 0 0,3-2 1 0 0,-3 0-50 0 0,0 0 1 0 0,0 0 0 0 0,0 0-1 0 0,0 0 1 0 0,0 0 0 0 0,0-1-1 0 0,-1 1 1 0 0,0-1 0 0 0,1 1-1 0 0,-1-1 1 0 0,-1 1-1 0 0,1-1 1 0 0,0 1 0 0 0,-1-1-1 0 0,0 0 1 0 0,0 0 0 0 0,0-4-1 0 0,0-1 15 0 0,-1 0-1 0 0,0 1 1 0 0,0-1 0 0 0,0 0-1 0 0,-1 0 1 0 0,-4-10 0 0 0,2 10 28 0 0,-1 1 1 0 0,0 0-1 0 0,0 0 1 0 0,-8-10 0 0 0,12 16-209 0 0,-1-1 1 0 0,0 1-1 0 0,0 0 1 0 0,-1 0-1 0 0,1 0 1 0 0,0 0-1 0 0,-1 0 1 0 0,1 0-1 0 0,-1 1 1 0 0,1-1-1 0 0,-1 1 1 0 0,0-1-1 0 0,0 1 1 0 0,0 0-1 0 0,0 0 1 0 0,-6 0-1 0 0,5 2-2342 0 0,4 8-1437 0 0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0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1096 0 0,'0'0'10877'0'0,"-2"18"-10304"0"0,-8 149 142 0 0,10-165-853 0 0,0 0 0 0 0,0 0 1 0 0,0 0-1 0 0,0 0 1 0 0,0 0-1 0 0,1 0 1 0 0,-1 0-1 0 0,1 0 1 0 0,0 0-1 0 0,-1 0 1 0 0,1 0-1 0 0,0 0 0 0 0,0 0 1 0 0,0 0-1 0 0,0 0 1 0 0,1-1-1 0 0,0 3 1 0 0,24 9-4908 0 0,-15-11 1317 0 0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1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27 271 4900 0 0,'0'0'4458'0'0,"-4"-18"-3981"0"0,3 8-443 0 0,-7-30 424 0 0,2 0 0 0 0,-1-43 1 0 0,7 71-475 0 0,0 7 71 0 0,-1 0 0 0 0,1-1 0 0 0,1 1 0 0 0,-1 0 0 0 0,1 0 0 0 0,0 0 0 0 0,2-7-1 0 0,-2 11-22 0 0,0-1 0 0 0,0 1 0 0 0,-1 0 0 0 0,1 0 0 0 0,0-1 0 0 0,1 1-1 0 0,-1 0 1 0 0,0 0 0 0 0,0 0 0 0 0,0 0 0 0 0,1 0 0 0 0,-1 1 0 0 0,0-1-1 0 0,1 0 1 0 0,-1 1 0 0 0,1-1 0 0 0,-1 0 0 0 0,1 1 0 0 0,-1 0 0 0 0,1-1-1 0 0,-1 1 1 0 0,1 0 0 0 0,-1 0 0 0 0,1 0 0 0 0,-1 0 0 0 0,1 0 0 0 0,0 0-1 0 0,-1 0 1 0 0,3 1 0 0 0,-2 0-78 0 0,0 1 1 0 0,1-1-1 0 0,-1 0 0 0 0,0 0 0 0 0,0 1 1 0 0,0-1-1 0 0,-1 1 0 0 0,1 0 0 0 0,0-1 0 0 0,0 1 1 0 0,-1 0-1 0 0,1 0 0 0 0,-1 0 0 0 0,0 0 1 0 0,0 1-1 0 0,0-1 0 0 0,0 0 0 0 0,0 0 1 0 0,0 1-1 0 0,0-1 0 0 0,-1 0 0 0 0,1 4 0 0 0,1-2-72 0 0,-1 1-1 0 0,0-1 1 0 0,0 0-1 0 0,-1 1 1 0 0,1-1-1 0 0,-1 1 1 0 0,0-1-1 0 0,0 1 1 0 0,-1-1-1 0 0,1 0 1 0 0,-3 9-1 0 0,1-11 59 0 0,0-1-1 0 0,0 1 1 0 0,0 0-1 0 0,0-1 1 0 0,-1 1-1 0 0,1-1 0 0 0,-1 1 1 0 0,1-1-1 0 0,-1 0 1 0 0,1 0-1 0 0,-1-1 1 0 0,0 1-1 0 0,1 0 1 0 0,-1-1-1 0 0,0 0 1 0 0,0 1-1 0 0,1-1 0 0 0,-1 0 1 0 0,0 0-1 0 0,0-1 1 0 0,-2 0-1 0 0,-7 2 484 0 0,18 4 1056 0 0,6 3-1413 0 0,0 2-1 0 0,0-1 0 0 0,-1 1 1 0 0,0 1-1 0 0,-1 0 0 0 0,0 0 0 0 0,10 16 1 0 0,20 22 899 0 0,-40-49-985 0 0,0 1-1 0 0,1-1 1 0 0,-1 1-1 0 0,0-1 1 0 0,1 0-1 0 0,-1 1 1 0 0,0-1-1 0 0,0 0 1 0 0,1 0-1 0 0,-1 1 1 0 0,1-1-1 0 0,-1 0 1 0 0,0 0-1 0 0,1 1 1 0 0,-1-1-1 0 0,1 0 1 0 0,-1 0-1 0 0,0 0 1 0 0,1 0-1 0 0,-1 0 1 0 0,1 1-1 0 0,-1-1 1 0 0,1 0-1 0 0,-1 0 1 0 0,0 0-1 0 0,1 0 0 0 0,-1 0 1 0 0,1-1-1 0 0,-1 1 1 0 0,1 0-1 0 0,-1 0 1 0 0,0 0-1 0 0,2 0 1 0 0,5-16-365 0 0,-2-24 212 0 0,-5 37 184 0 0,2-49-84 0 0,-2 27-35 0 0,2 0 0 0 0,0 0 0 0 0,10-43 1 0 0,-12 67 133 0 0,1 0 0 0 0,-1 1 0 0 0,0-1 0 0 0,0 1 0 0 0,0-1 1 0 0,0 0-1 0 0,0 1 0 0 0,0-1 0 0 0,1 1 0 0 0,-1-1 0 0 0,0 0 1 0 0,1 1-1 0 0,-1-1 0 0 0,0 1 0 0 0,1-1 0 0 0,-1 1 0 0 0,1-1 1 0 0,-1 1-1 0 0,0 0 0 0 0,1-1 0 0 0,-1 1 0 0 0,1-1 1 0 0,-1 1-1 0 0,1 0 0 0 0,0-1 0 0 0,-1 1 0 0 0,1 0 0 0 0,-1 0 1 0 0,2-1-1 0 0,12 13 196 0 0,5 28-193 0 0,-19-40-22 0 0,21 53 253 0 0,46 83 1 0 0,-67-136-272 0 0,0 0 0 0 0,1 0 0 0 0,-1 0 0 0 0,0 0 0 0 0,0 0 0 0 0,0 0 0 0 0,0 0 0 0 0,1 0 0 0 0,-1 0 0 0 0,0 1 1 0 0,0-1-1 0 0,0 0 0 0 0,0 0 0 0 0,0 0 0 0 0,0 0 0 0 0,0 1 0 0 0,1-1 0 0 0,-1 0 0 0 0,0 0 0 0 0,0 0 0 0 0,0 0 0 0 0,0 1 0 0 0,0-1 0 0 0,0 0 1 0 0,0 0-1 0 0,0 0 0 0 0,0 0 0 0 0,0 1 0 0 0,0-1 0 0 0,0 0 0 0 0,0 0 0 0 0,0 0 0 0 0,0 1 0 0 0,0-1 0 0 0,0 0 0 0 0,0 0 0 0 0,0 0 0 0 0,-1 0 0 0 0,1 1 1 0 0,0-1-1 0 0,0 0 0 0 0,0 0 0 0 0,0 0 0 0 0,0 0 0 0 0,0 0 0 0 0,0 1 0 0 0,-1-1 0 0 0,1 0 0 0 0,0 0 0 0 0,0 0 0 0 0,0 0 0 0 0,0 0 0 0 0,-1 0 1 0 0,1 0-1 0 0,0 0 0 0 0,0 0 0 0 0,0 1 0 0 0,0-1 0 0 0,-1 0 0 0 0,1 0 0 0 0,0 0 0 0 0,0 0 0 0 0,0 0 0 0 0,0 0 0 0 0,-1 0 0 0 0,1 0 0 0 0,0 0 1 0 0,0 0-1 0 0,-1-1 0 0 0,-20-7-5 0 0,-24-19 111 0 0,40 23-298 0 0,1 0-1 0 0,-1-1 1 0 0,1 1-1 0 0,0-1 0 0 0,0 0 1 0 0,0-1-1 0 0,1 1 0 0 0,-5-9 1 0 0,7 10-456 0 0,-1-1 1 0 0,1 1-1 0 0,-1-1 0 0 0,1 1 0 0 0,1-1 1 0 0,-1 0-1 0 0,1-6 0 0 0,0 1-1707 0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2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1180 0 0,'0'0'9343'0'0,"-22"15"-9173"0"0,-65 46-133 0 0,81-57-30 0 0,1-1 1 0 0,0 1-1 0 0,1 1 1 0 0,-1-1-1 0 0,1 1 1 0 0,-1 0 0 0 0,2 0-1 0 0,-1 0 1 0 0,0 0-1 0 0,1 1 1 0 0,0-1-1 0 0,0 1 1 0 0,1 0 0 0 0,0 0-1 0 0,0 0 1 0 0,0 0-1 0 0,0 0 1 0 0,1 0-1 0 0,0 1 1 0 0,1-1 0 0 0,-1 0-1 0 0,1 1 1 0 0,0-1-1 0 0,1 0 1 0 0,1 9-1 0 0,-1-13-23 0 0,0 0 0 0 0,-1 0-1 0 0,1 0 1 0 0,1 0-1 0 0,-1-1 1 0 0,0 1 0 0 0,0 0-1 0 0,1-1 1 0 0,-1 1-1 0 0,1-1 1 0 0,-1 1 0 0 0,1-1-1 0 0,0 1 1 0 0,-1-1-1 0 0,1 0 1 0 0,0 0 0 0 0,0 0-1 0 0,0 0 1 0 0,0 0-1 0 0,0-1 1 0 0,0 1 0 0 0,0 0-1 0 0,0-1 1 0 0,0 0-1 0 0,0 1 1 0 0,0-1 0 0 0,1 0-1 0 0,1 0 1 0 0,5 1-141 0 0,0-1-1 0 0,-1 0 1 0 0,1 0 0 0 0,0-1 0 0 0,13-2 0 0 0,-18 2 66 0 0,-1 0 1 0 0,1 0 0 0 0,0 0-1 0 0,-1-1 1 0 0,0 1 0 0 0,1-1-1 0 0,-1 0 1 0 0,0 0 0 0 0,0 0-1 0 0,0-1 1 0 0,0 1 0 0 0,0-1 0 0 0,-1 1-1 0 0,5-6 1 0 0,-7 7 105 0 0,1-1-1 0 0,0 0 1 0 0,0 1 0 0 0,-1-1-1 0 0,1 0 1 0 0,-1 1 0 0 0,1-1-1 0 0,-1 0 1 0 0,0 0 0 0 0,0 0-1 0 0,0 1 1 0 0,0-1 0 0 0,0 0-1 0 0,0 0 1 0 0,0 0 0 0 0,0 1-1 0 0,-1-1 1 0 0,1 0 0 0 0,-1 0-1 0 0,0 1 1 0 0,1-1-1 0 0,-1 0 1 0 0,0 1 0 0 0,0-1-1 0 0,0 1 1 0 0,0-1 0 0 0,0 1-1 0 0,0-1 1 0 0,-3-1 0 0 0,4 3 39 0 0,0 0 0 0 0,0-1-1 0 0,0 1 1 0 0,0 0 0 0 0,0 0 0 0 0,0 0 0 0 0,0 0 0 0 0,-1 0 0 0 0,1 0-1 0 0,0-1 1 0 0,0 1 0 0 0,0 0 0 0 0,0 0 0 0 0,0 0 0 0 0,0 0 0 0 0,0 0-1 0 0,0-1 1 0 0,0 1 0 0 0,0 0 0 0 0,0 0 0 0 0,0 0 0 0 0,0 0 0 0 0,0 0-1 0 0,0-1 1 0 0,1 1 0 0 0,-1 0 0 0 0,0 0 0 0 0,0 0 0 0 0,0 0 0 0 0,0 0-1 0 0,0 0 1 0 0,0-1 0 0 0,0 1 0 0 0,0 0 0 0 0,0 0 0 0 0,0 0 0 0 0,1 0-1 0 0,-1 0 1 0 0,0 0 0 0 0,0 0 0 0 0,0 0 0 0 0,0 0 0 0 0,0 0 0 0 0,0-1-1 0 0,1 1 1 0 0,-1 0 0 0 0,0 0 0 0 0,0 0 0 0 0,0 0 0 0 0,0 0 0 0 0,0 0-1 0 0,1 0 1 0 0,-1 0 0 0 0,0 0 0 0 0,0 0 0 0 0,0 0 0 0 0,0 0 0 0 0,16-1-166 0 0,8 2-7973 0 0,-72-3 4565 0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2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4884 0 0,'0'0'3945'0'0,"-19"17"-3642"0"0,-58 54-59 0 0,71-65-194 0 0,-1 0 0 0 0,1 0 1 0 0,1 1-1 0 0,-1 0 1 0 0,1 0-1 0 0,0 1 0 0 0,1-1 1 0 0,-7 17-1 0 0,9-19-8 0 0,1-1 0 0 0,-1 1 1 0 0,1 0-1 0 0,1-1 0 0 0,-1 1 0 0 0,1 0 0 0 0,0 0 0 0 0,0-1 0 0 0,0 1 0 0 0,0 0 1 0 0,1 0-1 0 0,0 0 0 0 0,2 5 0 0 0,-1-7-51 0 0,0 1 0 0 0,0 0 1 0 0,1-1-1 0 0,-1 0 0 0 0,1 0 0 0 0,0 0 0 0 0,0 0 0 0 0,0 0 1 0 0,1 0-1 0 0,-1-1 0 0 0,1 0 0 0 0,-1 1 0 0 0,1-1 1 0 0,0-1-1 0 0,-1 1 0 0 0,1 0 0 0 0,0-1 0 0 0,0 0 1 0 0,0 0-1 0 0,1 0 0 0 0,-1-1 0 0 0,0 1 0 0 0,6-1 1 0 0,-5 1-61 0 0,-1 0 0 0 0,0-1 1 0 0,1 0-1 0 0,-1 0 1 0 0,1 0-1 0 0,-1-1 1 0 0,1 1-1 0 0,-1-1 1 0 0,0 0-1 0 0,0 0 1 0 0,1-1-1 0 0,-1 1 1 0 0,0-1-1 0 0,0 0 1 0 0,0 0-1 0 0,0 0 1 0 0,-1-1-1 0 0,1 1 1 0 0,0-1-1 0 0,-1 0 0 0 0,0 0 1 0 0,3-4-1 0 0,-5 6 118 0 0,0-1-1 0 0,0 0 0 0 0,0 0 0 0 0,-1 0 1 0 0,1 0-1 0 0,-1 0 0 0 0,0 0 0 0 0,1 0 1 0 0,-1 0-1 0 0,0 0 0 0 0,0 0 0 0 0,0 0 0 0 0,0 0 1 0 0,-1 0-1 0 0,1 0 0 0 0,-1 0 0 0 0,1 0 1 0 0,-1 0-1 0 0,1 0 0 0 0,-1 1 0 0 0,0-1 1 0 0,0 0-1 0 0,0 0 0 0 0,0 0 0 0 0,0 1 1 0 0,-1-1-1 0 0,1 1 0 0 0,0-1 0 0 0,-1 1 0 0 0,1-1 1 0 0,-1 1-1 0 0,1 0 0 0 0,-1 0 0 0 0,-4-2 1193 0 0,58-6-747 0 0,0 1-4903 0 0,-48 7 1755 0 0,-8 2-1072 0 0,-100 14 2509 0 0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3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5016 0 0,'0'0'7217'0'0,"0"102"-6641"0"0,0-84-12 0 0,0 1-80 0 0,0-3-192 0 0,0 0-168 0 0,0-4-124 0 0,0-2-8 0 0,0-2-436 0 0,5-4-344 0 0,0-4-120 0 0,2 0-532 0 0,7-4-1344 0 0,2-6-4453 0 0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2252 0 0,'0'0'9469'0'0,"2"10"-8850"0"0,27 195 664 0 0,-29-200-1713 0 0,5 27-18 0 0,-4-31 144 0 0,-1 1 1 0 0,0-1 0 0 0,0 0-1 0 0,0 0 1 0 0,0 0 0 0 0,1 0-1 0 0,-1 0 1 0 0,0-1-1 0 0,1 1 1 0 0,-1 0 0 0 0,1 0-1 0 0,-1 0 1 0 0,1 0 0 0 0,-1 0-1 0 0,1 0 1 0 0,0-1-1 0 0,-1 1 1 0 0,1 0 0 0 0,0-1-1 0 0,0 1 1 0 0,0 0 0 0 0,-1-1-1 0 0,2 1 1 0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3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0 836 0 0,'0'0'9530'0'0,"7"2"-9320"0"0,3 0-132 0 0,-1 1 1 0 0,0 0 0 0 0,0 0-1 0 0,0 1 1 0 0,0 0 0 0 0,0 1-1 0 0,-1 0 1 0 0,1 0 0 0 0,-1 1-1 0 0,-1 0 1 0 0,13 13 0 0 0,-10-8 49 0 0,0 2 0 0 0,-2-1 0 0 0,1 2 1 0 0,-2-1-1 0 0,0 1 0 0 0,9 24 0 0 0,-12-29-65 0 0,-1 1 0 0 0,0 0 0 0 0,-1-1 0 0 0,0 1 0 0 0,-1 0 0 0 0,0 1 0 0 0,0-1 0 0 0,-1 0 0 0 0,-1 0 0 0 0,0 0 0 0 0,-2 12 0 0 0,2-20-90 0 0,0 0 0 0 0,0 0 0 0 0,0 0 0 0 0,0 0 0 0 0,0 0 0 0 0,0 0 1 0 0,-1 0-1 0 0,1 0 0 0 0,-1 0 0 0 0,1 0 0 0 0,-1-1 0 0 0,0 1 0 0 0,0-1 1 0 0,0 1-1 0 0,0-1 0 0 0,0 0 0 0 0,0 0 0 0 0,0 0 0 0 0,0 0 0 0 0,0 0 1 0 0,0 0-1 0 0,-1 0 0 0 0,1-1 0 0 0,0 1 0 0 0,-1-1 0 0 0,1 0 0 0 0,0 0 1 0 0,-1 0-1 0 0,1 0 0 0 0,0 0 0 0 0,-1 0 0 0 0,1-1 0 0 0,-4 0 0 0 0,1 0-86 0 0,0 1 0 0 0,0-1 0 0 0,0-1-1 0 0,0 1 1 0 0,0-1 0 0 0,0 0 0 0 0,1 0-1 0 0,-1 0 1 0 0,1-1 0 0 0,-1 0-1 0 0,1 0 1 0 0,0 0 0 0 0,0 0 0 0 0,-6-6-1 0 0,7 4-330 0 0,0-1 0 0 0,0 1-1 0 0,0 0 1 0 0,0-1 0 0 0,1 0 0 0 0,0 1-1 0 0,0-1 1 0 0,0 0 0 0 0,1 0 0 0 0,0 0-1 0 0,0 0 1 0 0,1-1 0 0 0,-1 1-1 0 0,2 0 1 0 0,-1 0 0 0 0,2-10 0 0 0,4-2-2212 0 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4868 0 0,'0'0'7153'0'0,"10"105"-6781"0"0,-10-85-80 0 0,2 0-292 0 0,3 0-48 0 0,-1 0-300 0 0,3-4-576 0 0,3 0-444 0 0,4 0-1548 0 0,5-4-3305 0 0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4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4116 0 0,'0'0'7216'0'0,"-2"19"-6890"0"0,2-13-316 0 0,-12 162 176 0 0,12-160-483 0 0,0-1 1 0 0,1 1-1 0 0,-1-1 1 0 0,2 0-1 0 0,-1 1 1 0 0,3 6-1 0 0,17 21-4650 0 0,-10-25 748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2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10 395 3632 0 0,'0'0'4352'0'0,"1"-8"-4059"0"0,4-30 1440 0 0,-1-73 0 0 0,-24-127-1212 0 0,33 263-593 0 0,1-2 0 0 0,1 1 0 0 0,21 24 0 0 0,-33-45 20 0 0,0 0 1 0 0,-1 0 0 0 0,1 0-1 0 0,0-1 1 0 0,0 1-1 0 0,0-1 1 0 0,1 0 0 0 0,-1 0-1 0 0,0 0 1 0 0,1 0-1 0 0,-1-1 1 0 0,1 1 0 0 0,0-1-1 0 0,0 0 1 0 0,-1 0-1 0 0,1 0 1 0 0,0 0 0 0 0,0-1-1 0 0,0 0 1 0 0,0 0-1 0 0,7 0 1 0 0,-7-1 11 0 0,0-1 0 0 0,0 1 0 0 0,0-1 1 0 0,-1 1-1 0 0,1-1 0 0 0,0 0 0 0 0,-1-1 0 0 0,1 1 0 0 0,-1-1 0 0 0,0 1 1 0 0,0-1-1 0 0,0 0 0 0 0,0 0 0 0 0,0 0 0 0 0,-1-1 0 0 0,1 1 1 0 0,-1-1-1 0 0,0 1 0 0 0,0-1 0 0 0,2-4 0 0 0,-2 2-26 0 0,1 0-1 0 0,-1 0 0 0 0,0 0 1 0 0,0 0-1 0 0,0 0 1 0 0,-1-1-1 0 0,0 1 0 0 0,0-8 1 0 0,-1 14 77 0 0,-7 15 375 0 0,0 1-1 0 0,1 0 1 0 0,1 1-1 0 0,-5 28 1 0 0,7-30-624 0 0,2 0-1 0 0,0 0 1 0 0,0 0-1 0 0,2 0 1 0 0,3 28 0 0 0,-3-41-66 0 0,-1 0 0 0 0,1 0 0 0 0,0 1 1 0 0,0-1-1 0 0,0 0 0 0 0,0 0 1 0 0,0 0-1 0 0,0 0 0 0 0,0 0 0 0 0,1 0 1 0 0,-1 0-1 0 0,1-1 0 0 0,-1 1 1 0 0,1-1-1 0 0,0 1 0 0 0,0-1 1 0 0,0 1-1 0 0,0-1 0 0 0,0 0 0 0 0,0 0 1 0 0,0 0-1 0 0,3 1 0 0 0,3 0-1940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4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 3140 0 0,'0'0'8682'0'0,"-18"6"-5849"0"0,17 10-2929 0 0,1 0 0 0 0,1 0-1 0 0,0 1 1 0 0,2-1-1 0 0,0 0 1 0 0,0 0-1 0 0,1-1 1 0 0,1 1 0 0 0,14 28-1 0 0,-19-45 11 0 0,0 1-1 0 0,0 0 1 0 0,0 0 0 0 0,0 0-1 0 0,0 0 1 0 0,0 0-1 0 0,0-1 1 0 0,0 1 0 0 0,0 0-1 0 0,0 0 1 0 0,0 0-1 0 0,0 0 1 0 0,0 0 0 0 0,0 0-1 0 0,0-1 1 0 0,0 1-1 0 0,0 0 1 0 0,0 0-1 0 0,0 0 1 0 0,0 0 0 0 0,0 0-1 0 0,0 0 1 0 0,0-1-1 0 0,0 1 1 0 0,1 0 0 0 0,-1 0-1 0 0,0 0 1 0 0,0 0-1 0 0,0 0 1 0 0,0 0 0 0 0,0 0-1 0 0,0 0 1 0 0,1 0-1 0 0,-1 0 1 0 0,0 0-1 0 0,0 0 1 0 0,0 0 0 0 0,0-1-1 0 0,0 1 1 0 0,0 0-1 0 0,1 0 1 0 0,-1 0 0 0 0,0 0-1 0 0,0 0 1 0 0,0 0-1 0 0,0 0 1 0 0,0 1 0 0 0,1-1-1 0 0,-1 0 1 0 0,0 0-1 0 0,0 0 1 0 0,0 0 0 0 0,0 0-1 0 0,0 0 1 0 0,0 0-1 0 0,1 0 1 0 0,-1 0-1 0 0,0 0 1 0 0,0 0 0 0 0,0 1-174 0 0,0-1 174 0 0,0 0 0 0 0,0 0-1 0 0,1 0 1 0 0,2-22-1182 0 0,-3-27 1297 0 0,-12-3-342 0 0,9 39 1035 0 0,0 1 1 0 0,0 0 0 0 0,-1-24 2733 0 0,28 46-2076 0 0,-7 5-1422 0 0,-1 0-1 0 0,-1 0 1 0 0,20 27 0 0 0,-30-36 66 0 0,-1 1 0 0 0,1 0 0 0 0,-1 1 1 0 0,0-1-1 0 0,-1 0 0 0 0,0 1 0 0 0,0 0 0 0 0,-1 0 0 0 0,0 0 0 0 0,0 0 0 0 0,-1 0 0 0 0,1 11 1 0 0,-2-18-54 0 0,-1 0 1 0 0,1 1-1 0 0,-1-1 0 0 0,0 0 1 0 0,1 0-1 0 0,-1 1 1 0 0,0-1-1 0 0,0 0 1 0 0,0 0-1 0 0,1 0 1 0 0,-1 0-1 0 0,0 0 1 0 0,-1 0-1 0 0,1 0 1 0 0,0-1-1 0 0,0 1 0 0 0,0 0 1 0 0,0 0-1 0 0,-1-1 1 0 0,1 1-1 0 0,0-1 1 0 0,-1 1-1 0 0,1-1 1 0 0,0 0-1 0 0,-1 1 1 0 0,1-1-1 0 0,0 0 1 0 0,-1 0-1 0 0,-1 0 1 0 0,-50 3-401 0 0,48-3 330 0 0,1-1-108 0 0,0 1-1 0 0,0-1 1 0 0,0 1-1 0 0,0-1 1 0 0,0 0 0 0 0,1-1-1 0 0,-1 1 1 0 0,0-1-1 0 0,1 1 1 0 0,-7-5 0 0 0,8 4-112 0 0,0 1 1 0 0,0 0-1 0 0,0-1 1 0 0,1 1-1 0 0,-1-1 1 0 0,0 0-1 0 0,1 1 1 0 0,-1-1-1 0 0,1 0 1 0 0,0 0-1 0 0,0 0 1 0 0,-1 0-1 0 0,1 0 1 0 0,1 0-1 0 0,-1 0 1 0 0,0-1-1 0 0,0 1 0 0 0,1 0 1 0 0,-1 0-1 0 0,1-4 1 0 0,0-4-1743 0 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3040 0 0,'0'0'6135'0'0,"0"-20"-5873"0"0,9-164 116 0 0,-9 182-382 0 0,-1 1-1 0 0,1-1 1 0 0,0 1 0 0 0,0 0-1 0 0,0-1 1 0 0,0 1 0 0 0,0-1-1 0 0,0 1 1 0 0,1 0 0 0 0,-1-1-1 0 0,0 1 1 0 0,1-1 0 0 0,-1 1-1 0 0,1 0 1 0 0,-1-1 0 0 0,1 1 0 0 0,0 0-1 0 0,-1 0 1 0 0,1 0 0 0 0,0-1-1 0 0,0 1 1 0 0,1-1 0 0 0,-1 2-1 0 0,0 0 1 0 0,0 0 0 0 0,0 0 0 0 0,0 0 0 0 0,0 1-1 0 0,0-1 1 0 0,0 0 0 0 0,0 1 0 0 0,0-1 0 0 0,0 0 0 0 0,0 1-1 0 0,0-1 1 0 0,0 1 0 0 0,0-1 0 0 0,0 1 0 0 0,-1 0-1 0 0,1-1 1 0 0,0 1 0 0 0,0 0 0 0 0,-1 0 0 0 0,2 1 0 0 0,7 8-128 0 0,-2 0 1 0 0,1 1 0 0 0,8 15 0 0 0,8 25 147 0 0,-16-32 353 0 0,1-1 0 0 0,0 0 1 0 0,1-1-1 0 0,16 20 0 0 0,-25-34 24 0 0,-1-2-559 0 0,0-36-4 0 0,-7-167-1775 0 0,7 200 1700 0 0,0 1 0 0 0,0 0-1 0 0,0 0 1 0 0,0-1-1 0 0,0 1 1 0 0,1 0-1 0 0,-1-1 1 0 0,1 1 0 0 0,-1 0-1 0 0,1 0 1 0 0,-1-1-1 0 0,1 1 1 0 0,-1 0-1 0 0,1 0 1 0 0,0 0-1 0 0,0 0 1 0 0,0 0 0 0 0,0 0-1 0 0,-1 0 1 0 0,1 0-1 0 0,0 0 1 0 0,2 0-1 0 0,6-2-2866 0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5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1 656 0 0,'0'0'10345'0'0,"-14"5"-9883"0"0,-2 2-361 0 0,0 0 1 0 0,0 1-1 0 0,-20 15 0 0 0,30-19-62 0 0,0 0-1 0 0,1 0 1 0 0,0 1 0 0 0,0 0-1 0 0,0 0 1 0 0,1 0-1 0 0,0 1 1 0 0,0 0 0 0 0,0-1-1 0 0,1 1 1 0 0,-1 0-1 0 0,1 1 1 0 0,1-1 0 0 0,-4 11-1 0 0,5-12-28 0 0,0 1-1 0 0,-1-1 1 0 0,2 1-1 0 0,-1 0 1 0 0,1-1 0 0 0,0 1-1 0 0,0 0 1 0 0,0-1-1 0 0,1 1 1 0 0,0 0-1 0 0,0-1 1 0 0,1 1-1 0 0,-1-1 1 0 0,4 8 0 0 0,-3-10-131 0 0,0 0 1 0 0,0 0 0 0 0,1-1 0 0 0,-1 1 0 0 0,1-1 0 0 0,-1 1 0 0 0,1-1 0 0 0,0 0 0 0 0,0 0 0 0 0,0 0 0 0 0,0 0 0 0 0,0 0 0 0 0,0-1 0 0 0,1 1 0 0 0,-1-1 0 0 0,1 0 0 0 0,-1 0 0 0 0,1 0 0 0 0,-1-1 0 0 0,1 1 0 0 0,-1-1 0 0 0,1 0 0 0 0,6 0 0 0 0,38 0-3382 0 0,-22 0 730 0 0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5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3264 0 0,'0'0'6501'0'0,"-126"8"-6333"0"0,114-4-64 0 0,3 0-104 0 0,2-2-216 0 0,0 0-496 0 0,2 0-660 0 0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15 296 1616 0 0,'0'0'8499'0'0,"-2"-18"-7826"0"0,1 12-654 0 0,-10-158 1856 0 0,11 158-1808 0 0,1-1 1 0 0,-1 0-1 0 0,1 1 1 0 0,1-1-1 0 0,-1 1 1 0 0,1 0 0 0 0,1 0-1 0 0,-1-1 1 0 0,1 1-1 0 0,6-11 1 0 0,-7 15-69 0 0,-1 0 0 0 0,0 0 0 0 0,1 1 1 0 0,-1-1-1 0 0,1 0 0 0 0,0 0 0 0 0,0 1 0 0 0,-1-1 1 0 0,1 1-1 0 0,0 0 0 0 0,0 0 0 0 0,0 0 1 0 0,1-1-1 0 0,-1 2 0 0 0,0-1 0 0 0,0 0 0 0 0,0 0 1 0 0,1 1-1 0 0,-1-1 0 0 0,0 1 0 0 0,1 0 0 0 0,-1 0 1 0 0,0 0-1 0 0,1 0 0 0 0,-1 0 0 0 0,0 0 1 0 0,1 1-1 0 0,-1-1 0 0 0,0 1 0 0 0,1-1 0 0 0,-1 1 1 0 0,0 0-1 0 0,0 0 0 0 0,0 0 0 0 0,3 2 1 0 0,-4-2-123 0 0,1 1 1 0 0,0-1 0 0 0,0 1 0 0 0,0 0 0 0 0,-1 0 0 0 0,1 0 0 0 0,-1 0 0 0 0,0 0 0 0 0,1 0-1 0 0,-1 0 1 0 0,0 1 0 0 0,0-1 0 0 0,0 0 0 0 0,-1 1 0 0 0,1-1 0 0 0,0 0 0 0 0,-1 1 0 0 0,0-1-1 0 0,0 1 1 0 0,1-1 0 0 0,-1 1 0 0 0,-1-1 0 0 0,1 1 0 0 0,0-1 0 0 0,-1 3 0 0 0,0-1-9 0 0,1 1 0 0 0,-1-1 1 0 0,0 0-1 0 0,0 1 0 0 0,0-1 1 0 0,-1 0-1 0 0,0 0 1 0 0,0 0-1 0 0,0 0 0 0 0,0 0 1 0 0,0-1-1 0 0,-1 1 0 0 0,-3 3 1 0 0,-13 5-191 0 0,5-1 3677 0 0,15-11-3268 0 0,-1 1 0 0 0,0 0 1 0 0,1 0-1 0 0,-1 0 1 0 0,1 0-1 0 0,-1 0 1 0 0,1 0-1 0 0,-1 0 0 0 0,1-1 1 0 0,-1 1-1 0 0,1 0 1 0 0,0-1-1 0 0,0 1 0 0 0,-1 0 1 0 0,1-1-1 0 0,0 1 1 0 0,0-1-1 0 0,0 1 0 0 0,0-1 1 0 0,0 1-1 0 0,1 0 1 0 0,15 9-301 0 0,1 0 0 0 0,0-1 1 0 0,22 9-1 0 0,-31-16-945 0 0,0 1 1 0 0,0-1-1 0 0,1-1 0 0 0,-1 1 1 0 0,14-1-1 0 0,-9-1-3285 0 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6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1580 0 0,'0'0'10513'0'0,"11"3"-10189"0"0,35 12-115 0 0,-44-15-204 0 0,0 1 0 0 0,0 0 0 0 0,0 0-1 0 0,0 1 1 0 0,0-1 0 0 0,0 0 0 0 0,0 1-1 0 0,-1-1 1 0 0,1 1 0 0 0,-1-1-1 0 0,1 1 1 0 0,-1 0 0 0 0,1-1 0 0 0,-1 1-1 0 0,0 0 1 0 0,0 0 0 0 0,0 0-1 0 0,0 0 1 0 0,0 0 0 0 0,-1 0 0 0 0,1 1-1 0 0,0 1 1 0 0,1 46-168 0 0,-3-36 234 0 0,0-1-29 0 0,-1 0 0 0 0,0 0 0 0 0,0 0 0 0 0,-1-1 0 0 0,-7 17 0 0 0,5-17 244 0 0,2 0 0 0 0,-1 0-1 0 0,2 0 1 0 0,-1 1-1 0 0,0 16 1 0 0,3-28-291 0 0,1 0 0 0 0,-1 0 0 0 0,1-1 0 0 0,-1 1 0 0 0,1 0 1 0 0,-1 0-1 0 0,1 0 0 0 0,-1-1 0 0 0,1 1 0 0 0,-1 0 0 0 0,1-1 1 0 0,0 1-1 0 0,0 0 0 0 0,-1-1 0 0 0,1 1 0 0 0,0-1 0 0 0,0 1 1 0 0,0-1-1 0 0,0 1 0 0 0,-1-1 0 0 0,1 0 0 0 0,0 1 0 0 0,0-1 1 0 0,0 0-1 0 0,0 0 0 0 0,0 0 0 0 0,0 0 0 0 0,0 0 0 0 0,2 0 1 0 0,34 2-1341 0 0,-32-3 1006 0 0,9 2-380 0 0,-5-1-137 0 0,0 0 0 0 0,0 0 1 0 0,0-1-1 0 0,0 0 0 0 0,12-4 1 0 0,-21 5 819 0 0,6-3-1463 0 0,-23 1-182 0 0,-118-2-2030 0 0</inkml:trace>
  <inkml:trace contextRef="#ctx0" brushRef="#br0" timeOffset="1">218 192 5152 0 0,'0'0'3225'0'0,"-117"-18"-2929"0"0,94 12-192 0 0,4 4 40 0 0,3 0-68 0 0,-1-2-76 0 0,8 4-8 0 0,0-4-508 0 0,6 2-472 0 0,-1-2-572 0 0,4 0-225 0 0,0-2-735 0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6565 0 0,'0'0'4484'0'0,"0"104"-4048"0"0,0-82 0 0 0,0-2-88 0 0,0-2-196 0 0,0 0-152 0 0,0-4-96 0 0,0 0-264 0 0,0-4-580 0 0,0 0-180 0 0,7 0-408 0 0,0-3-1072 0 0,5 1-1689 0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55 235 1500 0 0,'0'0'7961'0'0,"-2"-20"-7588"0"0,-10-159 471 0 0,12 143 354 0 0,15 65-45 0 0,10 49-1161 0 0,-22-63-67 0 0,0-1-1 0 0,2 1 1 0 0,0-1 0 0 0,0 0 0 0 0,2-1 0 0 0,0 1 0 0 0,0-1 0 0 0,11 15 0 0 0,-17-27-306 0 0,-20-15-482 0 0,-10 5 1239 0 0,-49-10-1 0 0,63 17-7580 0 0,158 41 2558 0 0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1:59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1 156 4780 0 0,'0'0'6750'0'0,"17"12"-6000"0"0,11-14-243 0 0,1-1 0 0 0,0-2 0 0 0,31-8 0 0 0,35-6-630 0 0,56 4-985 0 0,167 6-1 0 0,-268-3 2462 0 0,-33 12-1332 0 0,-79 34 810 0 0,58-31-812 0 0,-1 0 0 0 0,1 1 0 0 0,0 0 1 0 0,0 0-1 0 0,0 0 0 0 0,0 1 1 0 0,1-1-1 0 0,0 1 0 0 0,0 0 1 0 0,0 0-1 0 0,0 0 0 0 0,1 0 0 0 0,-3 8 1 0 0,5-12-76 0 0,7 40 24 0 0,-6-39 47 0 0,0 0-1 0 0,-1 0 0 0 0,1 0 0 0 0,-1 1 1 0 0,1-1-1 0 0,-1 0 0 0 0,0 0 1 0 0,0 0-1 0 0,0 0 0 0 0,0 0 1 0 0,0 0-1 0 0,-1 0 0 0 0,0 3 0 0 0,0-8 183 0 0,5-16 2 0 0,49-93-215 0 0,-53 112 9 0 0,0-1-1 0 0,0 1 1 0 0,0-1-1 0 0,0 0 1 0 0,-1 1-1 0 0,1-1 1 0 0,0 1-1 0 0,0-1 1 0 0,-1 1-1 0 0,1-1 1 0 0,0 1-1 0 0,-1-1 1 0 0,1 1-1 0 0,0-1 1 0 0,-1 1-1 0 0,1-1 1 0 0,-1 1-1 0 0,1 0 1 0 0,-1-1-1 0 0,1 1 1 0 0,-1 0-1 0 0,1-1 1 0 0,-1 1-1 0 0,1 0 1 0 0,-1-1-1 0 0,0 1 1 0 0,0 0-1 0 0,-23-10 198 0 0,17 7-212 0 0,-14-7-54 0 0,-54-31-1477 0 0,31 2-2555 0 0,30 21 40 0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1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165 158 1208 0 0,'0'0'7303'0'0,"-4"-1"-6137"0"0,-18-4 3527 0 0,22 6-4644 0 0,1 0 1 0 0,0 0-1 0 0,-1 0 1 0 0,1 0-1 0 0,0 0 1 0 0,-1-1-1 0 0,1 1 1 0 0,0 0-1 0 0,0 0 1 0 0,0-1-1 0 0,0 1 0 0 0,0-1 1 0 0,0 1-1 0 0,0-1 1 0 0,0 1-1 0 0,0-1 1 0 0,0 1-1 0 0,0-1 1 0 0,0 0-1 0 0,0 0 1 0 0,0 1-1 0 0,0-1 1 0 0,1 0-1 0 0,-1 0 0 0 0,0 0 1 0 0,0 0-1 0 0,0-1 1 0 0,0 1-1 0 0,0 0 1 0 0,0 0-1 0 0,0-1 1 0 0,0 1-1 0 0,2-1 1 0 0,42-12-684 0 0,-37 9 500 0 0,-1-1 0 0 0,0 0 0 0 0,-1 0 0 0 0,1-1 0 0 0,-1 1 0 0 0,0-1 0 0 0,6-8 0 0 0,-10 11 62 0 0,0 1 0 0 0,-1-1 1 0 0,1 1-1 0 0,0-1 0 0 0,-1 0 0 0 0,1 0 1 0 0,-1 0-1 0 0,0 1 0 0 0,0-1 1 0 0,0 0-1 0 0,-1-1 0 0 0,1 1 1 0 0,-1 0-1 0 0,0 0 0 0 0,1 0 0 0 0,-1 0 1 0 0,-1 0-1 0 0,1 0 0 0 0,0 0 1 0 0,-1 0-1 0 0,1-1 0 0 0,-3-4 1 0 0,1 5 51 0 0,0 1 0 0 0,0 0 1 0 0,0 0-1 0 0,-1 0 1 0 0,1 0-1 0 0,-1 1 1 0 0,1-1-1 0 0,-1 0 1 0 0,1 1-1 0 0,-1 0 1 0 0,0 0-1 0 0,0 0 1 0 0,1 0-1 0 0,-1 0 1 0 0,0 0-1 0 0,0 1 1 0 0,0-1-1 0 0,0 1 1 0 0,0 0-1 0 0,-5 0 1 0 0,1 0 5 0 0,0 0 0 0 0,0 0 0 0 0,0 0 1 0 0,0 1-1 0 0,1 0 0 0 0,-1 1 0 0 0,0-1 0 0 0,-8 4 0 0 0,10-2 5 0 0,-1 1-1 0 0,1-1 0 0 0,0 1 1 0 0,0 0-1 0 0,1 1 0 0 0,-1-1 1 0 0,1 1-1 0 0,0 0 0 0 0,0 0 1 0 0,0 0-1 0 0,1 0 0 0 0,0 1 1 0 0,0 0-1 0 0,0-1 0 0 0,1 1 1 0 0,-1 0-1 0 0,2 0 0 0 0,-1 0 1 0 0,1 1-1 0 0,-1-1 0 0 0,2 0 1 0 0,-1 1-1 0 0,1-1 0 0 0,0 0 1 0 0,0 1-1 0 0,1-1 0 0 0,0 0 1 0 0,0 1-1 0 0,0-1 0 0 0,1 0 0 0 0,0 0 1 0 0,0 0-1 0 0,0 0 0 0 0,1 0 1 0 0,0-1-1 0 0,5 8 0 0 0,4 6-30 0 0,8 13 231 0 0,28 60 1 0 0,-43-80-139 0 0,0 0 0 0 0,-1 1 0 0 0,-1 0 0 0 0,0 0 0 0 0,-1 0 0 0 0,0 0 0 0 0,-1 0 0 0 0,-1 25 0 0 0,-1-35-82 0 0,0 0 0 0 0,0 0 0 0 0,0 0 1 0 0,-1 0-1 0 0,1 0 0 0 0,-1 0 0 0 0,1 0 1 0 0,-1 0-1 0 0,0-1 0 0 0,0 1 0 0 0,0 0 0 0 0,0-1 1 0 0,-1 0-1 0 0,1 0 0 0 0,-1 1 0 0 0,0-1 0 0 0,1-1 1 0 0,-1 1-1 0 0,0 0 0 0 0,0-1 0 0 0,0 1 0 0 0,0-1 1 0 0,0 0-1 0 0,0 0 0 0 0,0 0 0 0 0,-1-1 1 0 0,-5 1-1 0 0,0 1-116 0 0,-1 0 0 0 0,1-1 0 0 0,0-1 0 0 0,0 1 0 0 0,0-2 0 0 0,0 1 0 0 0,-1-1 1 0 0,-16-4-1 0 0,23 4-141 0 0,0 0 0 0 0,1 0 0 0 0,-1-1 0 0 0,1 1 1 0 0,-1-1-1 0 0,1 1 0 0 0,0-1 0 0 0,0 0 0 0 0,-1 1 1 0 0,1-1-1 0 0,0 0 0 0 0,1-1 0 0 0,-1 1 0 0 0,0 0 1 0 0,1 0-1 0 0,-1-1 0 0 0,1 1 0 0 0,0-1 1 0 0,0 1-1 0 0,0-1 0 0 0,0 0 0 0 0,0 1 0 0 0,0-1 1 0 0,1 0-1 0 0,-1-3 0 0 0,1-7-2445 0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4008 0 0,'0'0'8686'0'0,"-9"4"-8513"0"0,4-3-103 0 0,-37 18-43 0 0,40-18 5 0 0,0 0 0 0 0,0 0 0 0 0,1 0-1 0 0,-1 0 1 0 0,0 1 0 0 0,0-1 0 0 0,1 1-1 0 0,-1-1 1 0 0,1 1 0 0 0,0-1 0 0 0,-1 1 0 0 0,1 0-1 0 0,0-1 1 0 0,0 1 0 0 0,0 0 0 0 0,0 0-1 0 0,0 0 1 0 0,0 0 0 0 0,1 0 0 0 0,-1 0-1 0 0,0 3 1 0 0,4-2-71 0 0,0-1-1 0 0,0 1 0 0 0,0-1 1 0 0,1 0-1 0 0,-1 1 0 0 0,0-1 1 0 0,1-1-1 0 0,0 1 0 0 0,-1 0 0 0 0,6 0 1 0 0,-1 2-60 0 0,-6-3 75 0 0,0 0 0 0 0,1 0 1 0 0,-1 0-1 0 0,0 0 0 0 0,0 1 0 0 0,0-1 0 0 0,0 1 1 0 0,-1-1-1 0 0,1 1 0 0 0,0 0 0 0 0,0 0 1 0 0,-1 0-1 0 0,0 0 0 0 0,1 0 0 0 0,-1 0 1 0 0,0 0-1 0 0,0 0 0 0 0,0 1 0 0 0,0-1 0 0 0,0 0 1 0 0,0 4-1 0 0,-1-4-13 0 0,0 0-1 0 0,0 0 1 0 0,0 0 0 0 0,0 0 0 0 0,-1 0-1 0 0,1 1 1 0 0,-1-2 0 0 0,0 1-1 0 0,1 0 1 0 0,-1 0 0 0 0,0 0 0 0 0,0 0-1 0 0,0 0 1 0 0,0-1 0 0 0,-1 1-1 0 0,1 0 1 0 0,0-1 0 0 0,-1 1 0 0 0,1-1-1 0 0,-1 1 1 0 0,1-1 0 0 0,-1 0 0 0 0,0 0-1 0 0,0 0 1 0 0,-2 2 0 0 0,3-3 35 0 0,0 0-1 0 0,1 1 1 0 0,-1-1 0 0 0,1 1 0 0 0,-1-1 0 0 0,0 1-1 0 0,1-1 1 0 0,-1 1 0 0 0,1-1 0 0 0,-1 1 0 0 0,1-1-1 0 0,0 1 1 0 0,-1 0 0 0 0,1-1 0 0 0,-1 1 0 0 0,1 0-1 0 0,0-1 1 0 0,0 1 0 0 0,-1 0 0 0 0,1-1 0 0 0,0 1-1 0 0,0 0 1 0 0,0 0 0 0 0,0-1 0 0 0,0 1 0 0 0,0 0-1 0 0,0 0 1 0 0,0-1 0 0 0,0 1 0 0 0,0 0 0 0 0,0 0-1 0 0,1-1 1 0 0,-1 1 0 0 0,0 0 0 0 0,0-1 0 0 0,1 1-1 0 0,0 0 1 0 0,18 26 59 0 0,-11-17 258 0 0,-6-7-270 0 0,-1 0 1 0 0,-1 0-1 0 0,1 0 0 0 0,0-1 1 0 0,-1 1-1 0 0,0 0 0 0 0,1 0 1 0 0,-1 0-1 0 0,0 0 1 0 0,0 0-1 0 0,-1 0 0 0 0,1 0 1 0 0,-1 0-1 0 0,1-1 0 0 0,-1 1 1 0 0,0 0-1 0 0,0 0 1 0 0,0-1-1 0 0,-1 1 0 0 0,1 0 1 0 0,-3 3-1 0 0,0-2-210 0 0,1 1 0 0 0,-1-1-1 0 0,0 0 1 0 0,0-1 0 0 0,-1 1 0 0 0,1-1-1 0 0,-1 0 1 0 0,0 0 0 0 0,1 0 0 0 0,-9 3-1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1468 0 0,'0'0'10204'0'0,"4"16"-10121"0"0,18 128 119 0 0,-21-135-234 0 0,9 46-938 0 0,-10-53 687 0 0,1 0-1 0 0,0-1 1 0 0,-1 1 0 0 0,1 0-1 0 0,0-1 1 0 0,0 1 0 0 0,0 0-1 0 0,0-1 1 0 0,1 1 0 0 0,-1-1-1 0 0,0 0 1 0 0,1 1-1 0 0,-1-1 1 0 0,1 0 0 0 0,-1 0-1 0 0,1 0 1 0 0,-1 0 0 0 0,1 0-1 0 0,0 0 1 0 0,-1 0-1 0 0,1-1 1 0 0,0 1 0 0 0,0 0-1 0 0,0-1 1 0 0,3 1 0 0 0,6-1-1625 0 0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6961 0 0,'0'0'5772'0'0,"-21"5"-5574"0"0,-5 4-171 0 0,13-5-29 0 0,0 0 0 0 0,0 0 1 0 0,-1-1-1 0 0,-25 2 0 0 0,30-5-494 0 0,-6 2 441 0 0,6-2-6775 0 0,15 0 3274 0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6045 0 0,'-12'91'2920'0'0,"11"-89"-2799"0"0,1 0-1 0 0,-1 0 0 0 0,1 0 0 0 0,-1 0 0 0 0,0-1 0 0 0,0 1 0 0 0,0 0 0 0 0,0 0 0 0 0,0 0 0 0 0,0-1 0 0 0,-1 1 0 0 0,1-1 0 0 0,-1 1 0 0 0,1-1 0 0 0,-1 1 0 0 0,1-1 0 0 0,-1 0 0 0 0,0 0 0 0 0,1 0 1 0 0,-1 0-1 0 0,0 0 0 0 0,0 0 0 0 0,0 0 0 0 0,0-1 0 0 0,0 1 0 0 0,0-1 0 0 0,0 1 0 0 0,0-1 0 0 0,0 0 0 0 0,0 0 0 0 0,0 0 0 0 0,0 0 0 0 0,-3 0 0 0 0,-4 1 740 0 0,-42 3-2034 0 0,62-4-7351 0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0 698 6213 0 0,'0'0'5752'0'0,"6"19"-5543"0"0,42 140 590 0 0,-17-73-9 0 0,51 126-146 0 0,-72-193-368 0 0,-7-14-227 0 0,0 0 0 0 0,-1 0 0 0 0,0 0 0 0 0,1 1 0 0 0,-2-1 0 0 0,1 1 0 0 0,0-1 0 0 0,0 10 0 0 0,-2-15-177 0 0,2-3-340 0 0,-1 0 416 0 0,1-1 1 0 0,-1 1 0 0 0,0-1-1 0 0,0 0 1 0 0,-1 1-1 0 0,1-1 1 0 0,-1 0-1 0 0,1 1 1 0 0,-1-7-1 0 0,0 7-16 0 0,3-454-134 0 0,0-6-253 0 0,2 394 598 0 0,-3 20 182 0 0,14-78 0 0 0,-13 102-2031 0 0,-3 21-122 0 0,3 9-242 0 0,4 9 21 0 0,-17-40-4379 0 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5276 0 0,'0'0'8448'0'0,"31"-22"-7453"0"0,-9 15-1040 0 0,-1 0-1 0 0,1 2 0 0 0,0 0 1 0 0,0 2-1 0 0,1 0 1 0 0,-1 2-1 0 0,0 0 0 0 0,36 4 1 0 0,0-2-706 0 0,-64 2 776 0 0,0-1 0 0 0,0 1-1 0 0,0 0 1 0 0,1 0 0 0 0,-1 1 0 0 0,1 0 0 0 0,0 0 0 0 0,0 0 0 0 0,0 0 0 0 0,1 1-1 0 0,-1 0 1 0 0,1 0 0 0 0,-5 9 0 0 0,6-8 24 0 0,1 0 1 0 0,0 1-1 0 0,1-1 0 0 0,-1 1 0 0 0,1-1 1 0 0,1 1-1 0 0,-1 0 0 0 0,1 0 1 0 0,1 10-1 0 0,11 66-203 0 0,-8-61 250 0 0,7 31 24 0 0,-7-40-142 0 0,0 1 1 0 0,-1 0 0 0 0,-1 0-1 0 0,0 0 1 0 0,-1 0-1 0 0,0 0 1 0 0,-1 0-1 0 0,-4 27 1 0 0,2-37 2 0 0,0 0 1 0 0,0 0-1 0 0,0 0 0 0 0,-1-1 1 0 0,0 1-1 0 0,1-1 0 0 0,-1 0 0 0 0,0 0 1 0 0,-1 0-1 0 0,1 0 0 0 0,0 0 1 0 0,-1 0-1 0 0,0-1 0 0 0,1 0 1 0 0,-1 0-1 0 0,0 0 0 0 0,0 0 1 0 0,0-1-1 0 0,0 1 0 0 0,-1-1 0 0 0,1 0 1 0 0,0 0-1 0 0,-1-1 0 0 0,1 1 1 0 0,-6-1-1 0 0,6 0-51 0 0,0 1 0 0 0,1-1 0 0 0,-1 0 1 0 0,0 0-1 0 0,1 0 0 0 0,-1 0 0 0 0,0-1 0 0 0,1 0 0 0 0,-1 1 1 0 0,1-1-1 0 0,-1-1 0 0 0,1 1 0 0 0,-1 0 0 0 0,1-1 0 0 0,0 0 1 0 0,0 1-1 0 0,0-2 0 0 0,0 1 0 0 0,0 0 0 0 0,0 0 0 0 0,0-1 1 0 0,1 1-1 0 0,-1-1 0 0 0,1 0 0 0 0,0 0 0 0 0,0 0 0 0 0,0 0 1 0 0,0 0-1 0 0,0-1 0 0 0,-1-4 0 0 0,2 6-297 0 0,1-1-1 0 0,-1 1 1 0 0,1 0-1 0 0,-1-1 1 0 0,1 1-1 0 0,0 0 1 0 0,0-1 0 0 0,0 1-1 0 0,0 0 1 0 0,1-1-1 0 0,-1 1 1 0 0,1 0-1 0 0,-1-1 1 0 0,1 1 0 0 0,0 0-1 0 0,0 0 1 0 0,0 0-1 0 0,0 0 1 0 0,2-3-1 0 0,8-1-3760 0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5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1944 0 0,'0'0'8987'0'0,"-18"2"-8678"0"0,-3-2-225 0 0,12 0-47 0 0,0 0 1 0 0,1 0-1 0 0,-1 1 1 0 0,1 0-1 0 0,-1 0 1 0 0,1 1-1 0 0,-10 4 1 0 0,16-6-27 0 0,1 0 0 0 0,-1 1 0 0 0,0-1 0 0 0,1 1 0 0 0,-1 0 0 0 0,1 0 0 0 0,-1 0 0 0 0,1-1 0 0 0,-1 1 0 0 0,1 1 1 0 0,-1-1-1 0 0,1 0 0 0 0,0 0 0 0 0,-2 2 0 0 0,3-2-13 0 0,0 0 0 0 0,-1-1 1 0 0,1 1-1 0 0,0-1 1 0 0,0 1-1 0 0,0-1 0 0 0,0 1 1 0 0,0 0-1 0 0,0-1 0 0 0,0 1 1 0 0,0 0-1 0 0,0-1 0 0 0,0 1 1 0 0,0-1-1 0 0,0 1 0 0 0,0 0 1 0 0,0-1-1 0 0,1 1 0 0 0,-1-1 1 0 0,0 1-1 0 0,0-1 0 0 0,1 1 1 0 0,-1 0-1 0 0,0-1 0 0 0,1 1 1 0 0,0 0-1 0 0,2 1-46 0 0,0 1 1 0 0,0 0-1 0 0,0-1 0 0 0,0 0 1 0 0,1 0-1 0 0,-1 0 0 0 0,1 0 0 0 0,-1 0 1 0 0,1-1-1 0 0,5 2 0 0 0,51 13-88 0 0,-60-15 156 0 0,0 0 0 0 0,0-1 0 0 0,0 1 0 0 0,0 0 0 0 0,-1 0 0 0 0,1-1 0 0 0,0 1 1 0 0,0 0-1 0 0,-1-1 0 0 0,1 1 0 0 0,0 0 0 0 0,-1-1 0 0 0,1 1 0 0 0,-1-1 0 0 0,1 1 0 0 0,-1-1 1 0 0,1 1-1 0 0,-1-1 0 0 0,1 1 0 0 0,-1-1 0 0 0,1 1 0 0 0,-1-1 0 0 0,0 1 0 0 0,1-1 1 0 0,-1 0-1 0 0,0 0 0 0 0,1 1 0 0 0,-2-1 0 0 0,-21 14-15 0 0,23-13 30 0 0,0 1 0 0 0,0-1-1 0 0,1 0 1 0 0,-1 0 0 0 0,0 0-1 0 0,1 0 1 0 0,-1 0 0 0 0,1 0-1 0 0,-1 0 1 0 0,1 0-1 0 0,0 0 1 0 0,-1 0 0 0 0,1 0-1 0 0,0 0 1 0 0,0 0 0 0 0,-1 0-1 0 0,1 0 1 0 0,0-1 0 0 0,0 1-1 0 0,2 1 1 0 0,0 1-9 0 0,0 0 0 0 0,0 0 0 0 0,0 0 0 0 0,-1 0 0 0 0,1 0-1 0 0,-1 1 1 0 0,0-1 0 0 0,0 1 0 0 0,3 7 0 0 0,-5-9-24 0 0,0 1 0 0 0,-1-1 0 0 0,1 0 0 0 0,0 1 0 0 0,-1-1 0 0 0,1 0 0 0 0,-1 1 0 0 0,1-1 0 0 0,-1 0 0 0 0,0 0 0 0 0,0 0 0 0 0,0 0 0 0 0,-1 0 0 0 0,1 0 0 0 0,0 0 0 0 0,-1 0 0 0 0,1 0 0 0 0,-1 0 0 0 0,1-1 0 0 0,-1 1 0 0 0,0-1 0 0 0,0 1 0 0 0,0-1 0 0 0,-2 2 0 0 0,-25 7-1403 0 0,-4-8-3440 0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5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0 4864 0 0,'0'0'4660'0'0,"-24"4"-3960"0"0,-40 5 500 0 0,-82 2 0 0 0,-176-11-1222 0 0,311 6-2160 0 0,13 2-3066 0 0,3-2 480 0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70 385 1564 0 0,'0'0'7436'0'0,"-4"-28"-5978"0"0,0-13-1073 0 0,3 1 0 0 0,0 0 0 0 0,3-1 0 0 0,2 1 0 0 0,14-72 0 0 0,-17 109-383 0 0,0 0 0 0 0,0-1 0 0 0,1 1 0 0 0,-1 0 0 0 0,1 0 1 0 0,-1 0-1 0 0,1 1 0 0 0,0-1 0 0 0,4-4 0 0 0,-6 6 2 0 0,1 0 1 0 0,0 1-1 0 0,0-1 0 0 0,0 0 1 0 0,0 1-1 0 0,0-1 0 0 0,0 1 1 0 0,0-1-1 0 0,0 1 0 0 0,0-1 1 0 0,0 1-1 0 0,0 0 0 0 0,0-1 0 0 0,0 1 1 0 0,0 0-1 0 0,0 0 0 0 0,0 0 1 0 0,1 0-1 0 0,-1 0 0 0 0,1 0 1 0 0,0 1-12 0 0,1 0 1 0 0,-1 0 0 0 0,0 0-1 0 0,0 1 1 0 0,0-1 0 0 0,0 1-1 0 0,0-1 1 0 0,0 1-1 0 0,0 0 1 0 0,0 0 0 0 0,-1-1-1 0 0,1 1 1 0 0,-1 1 0 0 0,0-1-1 0 0,1 0 1 0 0,-1 0 0 0 0,0 0-1 0 0,0 1 1 0 0,0-1 0 0 0,0 0-1 0 0,-1 1 1 0 0,1-1 0 0 0,0 4-1 0 0,22 140-28 0 0,-1-6-459 0 0,-18-134-3461 0 0,2-18 2754 0 0,0-17 953 0 0,-6 25 352 0 0,0 1 1 0 0,0 0 0 0 0,0 0-1 0 0,0 0 1 0 0,-1 0-1 0 0,1 0 1 0 0,-1 0-1 0 0,0 0 1 0 0,0 0-1 0 0,0 0 1 0 0,0 0-1 0 0,-1 0 1 0 0,1 0-1 0 0,-1 0 1 0 0,1 1 0 0 0,-1-1-1 0 0,0 1 1 0 0,0-1-1 0 0,0 1 1 0 0,0 0-1 0 0,-1 0 1 0 0,1 0-1 0 0,-1 0 1 0 0,1 0-1 0 0,-1 0 1 0 0,1 1-1 0 0,-1-1 1 0 0,0 1-1 0 0,0 0 1 0 0,0 0 0 0 0,0 0-1 0 0,0 0 1 0 0,0 0-1 0 0,0 1 1 0 0,0-1-1 0 0,0 1 1 0 0,-6 0-1 0 0,-91-1 1144 0 0,54 2-6034 0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7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4248 0 0,'0'0'8278'0'0,"30"10"-7919"0"0,25-19-260 0 0,-36 5 46 0 0,1 1 1 0 0,26-1-1 0 0,2 1-249 0 0,0-1 1 0 0,-1-3 0 0 0,47-13-1 0 0,44-7-254 0 0,-78 21 510 0 0,81 3 0 0 0,-103 3 821 0 0,-36 42-189 0 0,-11 101-980 0 0,9-142 12 0 0,0 0-1 0 0,1 0 0 0 0,-1 0 1 0 0,0-1-1 0 0,1 1 0 0 0,-1 0 1 0 0,1-1-1 0 0,-1 1 0 0 0,1 0 1 0 0,-1-1-1 0 0,1 1 0 0 0,0 0 0 0 0,-1-1 1 0 0,1 1-1 0 0,0-1 0 0 0,0 1 1 0 0,-1-1-1 0 0,1 0 0 0 0,0 1 1 0 0,0-1-1 0 0,-1 0 0 0 0,1 1 1 0 0,0-1-1 0 0,0 0 0 0 0,0 0 1 0 0,0 0-1 0 0,-1 0 0 0 0,1 0 1 0 0,0 0-1 0 0,0 0 0 0 0,0 0 1 0 0,1 0-1 0 0,0 0-267 0 0,20 1-6871 0 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8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4468 0 0,'0'0'10492'0'0,"-1"6"-10184"0"0,-8 28-448 0 0,-1 0-1 0 0,-20 44 1 0 0,17-44-2701 0 0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209 129 1652 0 0,'0'0'7118'0'0,"7"14"-3056"0"0,-3-14-4074 0 0,0-1 0 0 0,-1 0 1 0 0,1 0-1 0 0,0 0 0 0 0,-1 0 1 0 0,1-1-1 0 0,-1 1 0 0 0,0-1 0 0 0,0 0 1 0 0,1 0-1 0 0,-1 0 0 0 0,0-1 1 0 0,-1 1-1 0 0,1-1 0 0 0,0 1 0 0 0,-1-1 1 0 0,1 0-1 0 0,-1 0 0 0 0,0 0 1 0 0,0 0-1 0 0,0-1 0 0 0,-1 1 0 0 0,1 0 1 0 0,-1-1-1 0 0,1 1 0 0 0,-1-1 1 0 0,0 0-1 0 0,-1 1 0 0 0,1-1 1 0 0,-1 0-1 0 0,1 0 0 0 0,-1 1 0 0 0,0-1 1 0 0,0 0-1 0 0,-1 0 0 0 0,1 1 1 0 0,-1-1-1 0 0,-1-4 0 0 0,1 6 5 0 0,0 0 0 0 0,-1 1 1 0 0,1-1-1 0 0,0 0 0 0 0,-1 1 0 0 0,1-1 0 0 0,-1 1 0 0 0,1-1 0 0 0,-1 1 0 0 0,0 0 1 0 0,0-1-1 0 0,1 1 0 0 0,-1 0 0 0 0,0 0 0 0 0,0 1 0 0 0,0-1 0 0 0,0 0 0 0 0,0 1 1 0 0,0-1-1 0 0,-1 1 0 0 0,1-1 0 0 0,-2 1 0 0 0,-49-4 184 0 0,37 4-196 0 0,6-1 56 0 0,0 1 1 0 0,-1 0 0 0 0,1 1-1 0 0,0 0 1 0 0,0 1 0 0 0,-14 4-1 0 0,22-5-20 0 0,-1 0 0 0 0,1 0-1 0 0,-1 0 1 0 0,1 1 0 0 0,0 0-1 0 0,-1-1 1 0 0,1 1-1 0 0,0 0 1 0 0,0 0 0 0 0,0 0-1 0 0,1 0 1 0 0,-1 0 0 0 0,0 1-1 0 0,1-1 1 0 0,-1 1 0 0 0,1-1-1 0 0,0 1 1 0 0,0-1 0 0 0,0 1-1 0 0,0-1 1 0 0,0 1 0 0 0,1 0-1 0 0,-1 0 1 0 0,1-1 0 0 0,0 1-1 0 0,0 0 1 0 0,0 0 0 0 0,0 3-1 0 0,2 9-42 0 0,0 0 1 0 0,1 0-1 0 0,0-1 0 0 0,1 1 1 0 0,1-1-1 0 0,11 24 0 0 0,8 25 36 0 0,-13-29 30 0 0,-2 0 1 0 0,-2 0 0 0 0,6 58 0 0 0,-12-84-52 0 0,0 1 0 0 0,-1-1 0 0 0,0 1-1 0 0,-1-1 1 0 0,0 1 0 0 0,0-1 0 0 0,-1 1 0 0 0,0-1 0 0 0,0 0 0 0 0,-1 0-1 0 0,0 0 1 0 0,0 0 0 0 0,-1 0 0 0 0,0 0 0 0 0,-1-1 0 0 0,0 0-1 0 0,0 0 1 0 0,0 0 0 0 0,-1-1 0 0 0,-10 10 0 0 0,14-14-60 0 0,1-1 1 0 0,-1 1-1 0 0,1-1 1 0 0,-1 0-1 0 0,0 1 1 0 0,1-1-1 0 0,-1 0 0 0 0,0 0 1 0 0,0 0-1 0 0,0-1 1 0 0,0 1-1 0 0,0 0 1 0 0,0-1-1 0 0,0 1 1 0 0,0-1-1 0 0,0 0 1 0 0,0 1-1 0 0,0-1 0 0 0,-1 0 1 0 0,1 0-1 0 0,0-1 1 0 0,0 1-1 0 0,0 0 1 0 0,0-1-1 0 0,0 1 1 0 0,0-1-1 0 0,0 0 1 0 0,0 1-1 0 0,0-1 0 0 0,0 0 1 0 0,0 0-1 0 0,1 0 1 0 0,-1-1-1 0 0,0 1 1 0 0,1 0-1 0 0,-1-1 1 0 0,0 1-1 0 0,1-1 1 0 0,0 1-1 0 0,-1-1 0 0 0,1 0 1 0 0,0 0-1 0 0,0 1 1 0 0,0-1-1 0 0,0 0 1 0 0,0 0-1 0 0,1 0 1 0 0,-1 0-1 0 0,0 0 1 0 0,1 0-1 0 0,0 0 0 0 0,-1 0 1 0 0,1 0-1 0 0,0-1 1 0 0,0 1-1 0 0,0 0 1 0 0,1-2-1 0 0,-1-32-3889 0 0,0 20 168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4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 4412 0 0,'0'0'5235'0'0,"-18"4"-5154"0"0,-56 16-25 0 0,71-20 3 0 0,0 1 0 0 0,0-1 0 0 0,1 1 0 0 0,-1 0 0 0 0,1 0 0 0 0,-1 0 0 0 0,0 0 0 0 0,1 1 0 0 0,0-1 0 0 0,-1 1 0 0 0,1-1 0 0 0,0 1 0 0 0,0 0 0 0 0,0 0 0 0 0,-3 4 0 0 0,4-5-38 0 0,1 0 0 0 0,0 0 0 0 0,-1 0 0 0 0,1 1-1 0 0,0-1 1 0 0,0 0 0 0 0,0 0 0 0 0,0 0 0 0 0,0 0 0 0 0,0 1 0 0 0,0-1 0 0 0,0 0 0 0 0,0 0-1 0 0,1 0 1 0 0,-1 0 0 0 0,0 0 0 0 0,1 0 0 0 0,-1 0 0 0 0,1 1 0 0 0,-1-1 0 0 0,1 0 0 0 0,0 0-1 0 0,-1-1 1 0 0,2 3 0 0 0,6 5-7 0 0,0-1-1 0 0,0 0 1 0 0,1 0-1 0 0,0 0 1 0 0,15 7-1 0 0,-13-7-140 0 0,-4-2 95 0 0,54 42-36 0 0,-59-46 78 0 0,0 1 0 0 0,0 0-1 0 0,0-1 1 0 0,0 1 0 0 0,0 0-1 0 0,0 0 1 0 0,-1 0 0 0 0,1 1-1 0 0,-1-1 1 0 0,0 0 0 0 0,1 1 0 0 0,-1-1-1 0 0,0 0 1 0 0,-1 1 0 0 0,1 0-1 0 0,0-1 1 0 0,-1 1 0 0 0,1-1-1 0 0,-1 1 1 0 0,0 0 0 0 0,0-1-1 0 0,0 1 1 0 0,0 0 0 0 0,-1 3-1 0 0,0-4-69 0 0,-1-1 0 0 0,0 1 0 0 0,1-1 0 0 0,-1 1-1 0 0,0-1 1 0 0,0 0 0 0 0,0 1 0 0 0,0-1 0 0 0,0 0-1 0 0,0 0 1 0 0,0 0 0 0 0,-1-1 0 0 0,1 1 0 0 0,0-1-1 0 0,0 1 1 0 0,-1-1 0 0 0,1 1 0 0 0,0-1 0 0 0,-5-1-1 0 0,-47-1-699 0 0,50 1 486 0 0,1 0 1 0 0,0 0 0 0 0,-1 0 0 0 0,1-1 0 0 0,0 1 0 0 0,0-1 0 0 0,0 0 0 0 0,0 0 0 0 0,0 0 0 0 0,0 0 0 0 0,1 0 0 0 0,-1-1 0 0 0,1 1 0 0 0,-1-1-1 0 0,1 1 1 0 0,0-1 0 0 0,0 0 0 0 0,0 0 0 0 0,0 0 0 0 0,1 0 0 0 0,-1 0 0 0 0,-1-5 0 0 0,3-3-1816 0 0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09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2 214 560 0 0,'0'0'7975'0'0,"-1"-15"-7714"0"0,0-12-157 0 0,1 0 0 0 0,8-52 0 0 0,-6 70 44 0 0,6-29-449 0 0,-8 37 362 0 0,0 1-1 0 0,0-1 1 0 0,0 0 0 0 0,1 0 0 0 0,-1 0 0 0 0,0 0 0 0 0,1 0 0 0 0,-1 1 0 0 0,1-1-1 0 0,-1 0 1 0 0,1 0 0 0 0,-1 1 0 0 0,1-1 0 0 0,-1 0 0 0 0,1 1 0 0 0,0-1 0 0 0,-1 0-1 0 0,1 1 1 0 0,0-1 0 0 0,0 1 0 0 0,-1-1 0 0 0,1 1 0 0 0,0 0 0 0 0,0-1 0 0 0,0 1 0 0 0,0 0-1 0 0,-1-1 1 0 0,1 1 0 0 0,0 0 0 0 0,0 0 0 0 0,0 0 0 0 0,1 0 0 0 0,0 1-72 0 0,-1 0 0 0 0,1 1 1 0 0,-1-1-1 0 0,0 1 0 0 0,0-1 1 0 0,1 1-1 0 0,-1-1 1 0 0,0 1-1 0 0,0 0 0 0 0,-1 0 1 0 0,1-1-1 0 0,0 1 0 0 0,-1 0 1 0 0,1 0-1 0 0,-1 0 0 0 0,1 0 1 0 0,-1 2-1 0 0,8 38-605 0 0,-8-41 582 0 0,10 96-217 0 0,11-138-982 0 0,-12 19 1009 0 0,1 0 0 0 0,21-35 0 0 0,-27 73 2354 0 0,-2 8-2032 0 0,-3-8 88 0 0,-1 0 1 0 0,-1 0-1 0 0,-1-1 0 0 0,0 1 0 0 0,-13 29 0 0 0,-3 12 336 0 0,12-35-256 0 0,2 0-1 0 0,0 0 1 0 0,2 1-1 0 0,0 0 1 0 0,2 0 0 0 0,0 0-1 0 0,2 0 1 0 0,2 25-1 0 0,-1-47-333 0 0,-1 1-1 0 0,1 0 0 0 0,0 0 1 0 0,0-1-1 0 0,0 1 0 0 0,1 0 0 0 0,-1-1 1 0 0,0 1-1 0 0,1-1 0 0 0,-1 1 1 0 0,0-1-1 0 0,1 0 0 0 0,0 0 1 0 0,-1 0-1 0 0,1 1 0 0 0,0-2 1 0 0,0 1-1 0 0,-1 0 0 0 0,1 0 1 0 0,0 0-1 0 0,0-1 0 0 0,0 1 0 0 0,0-1 1 0 0,0 0-1 0 0,0 0 0 0 0,0 1 1 0 0,2-1-1 0 0,6 1-397 0 0,0-1-1 0 0,0 0 1 0 0,0 0-1 0 0,10-2 1 0 0,-9-1-438 0 0,-1 0 1 0 0,0 0-1 0 0,0-1 1 0 0,14-7 0 0 0,0 0-1855 0 0,-1 1 65 0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0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6661 0 0,'0'0'4626'0'0,"-22"5"-4413"0"0,6-1-249 0 0,-136 28-576 0 0,138-30-3534 0 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0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4536 0 0,'0'0'8077'0'0,"-20"6"-7821"0"0,-6 2-221 0 0,15-3-30 0 0,-1-1 0 0 0,0-1-1 0 0,0 0 1 0 0,0 0-1 0 0,-18 1 1 0 0,1-4-845 0 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3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1 892 5328 0 0,'0'0'6774'0'0,"1"11"-6598"0"0,5 21-72 0 0,1 0 0 0 0,1-1 0 0 0,2 0-1 0 0,21 47 1 0 0,-16-49-230 0 0,-1 0 0 0 0,-2 1 0 0 0,-1 1-1 0 0,-1 0 1 0 0,-2 0 0 0 0,9 59 0 0 0,-11-44 296 0 0,-6-46-244 0 0,3-42-849 0 0,2-59 828 0 0,-13-176 0 0 0,3 22-198 0 0,6 155 369 0 0,-13-101-1 0 0,8 164 82 0 0,1 1 0 0 0,2 0-1 0 0,1-1 1 0 0,2 1 0 0 0,2-1 0 0 0,10-44-1 0 0,-11 59 164 0 0,0-1-1 0 0,-2 1 0 0 0,-1-30 0 0 0,0 24 1387 0 0,16 39-14034 0 0,-32-22 9821 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3420 0 0,'0'0'7156'0'0,"2"-8"-5376"0"0,10 5-1634 0 0,-1 0 1 0 0,1 0-1 0 0,0 1 0 0 0,-1 1 1 0 0,1 0-1 0 0,0 0 0 0 0,0 1 1 0 0,19 3-1 0 0,6-2-187 0 0,7 1-122 0 0,35 0-323 0 0,-72-2 398 0 0,-1-1 1 0 0,0 0-1 0 0,0 0 1 0 0,0 0-1 0 0,0-1 1 0 0,0 1-1 0 0,0-1 1 0 0,0-1-1 0 0,7-3 1 0 0,-26 4-229 0 0,11 2 363 0 0,0 0 0 0 0,0 0 0 0 0,0 1 0 0 0,-1-1 1 0 0,1 1-1 0 0,0-1 0 0 0,0 1 0 0 0,1 0 0 0 0,-1 0 0 0 0,0 0 1 0 0,-3 1-1 0 0,0 3 22 0 0,1 0 1 0 0,-1 0 0 0 0,1 1-1 0 0,0-1 1 0 0,0 1-1 0 0,0 0 1 0 0,1 0 0 0 0,0 0-1 0 0,0 0 1 0 0,1 1 0 0 0,-1-1-1 0 0,1 1 1 0 0,1 0-1 0 0,-2 11 1 0 0,0 10-139 0 0,2 0 1 0 0,3 39 0 0 0,-1-14 174 0 0,2 45 58 0 0,-4-97-192 0 0,1 0-1 0 0,-1 0 1 0 0,0 0-1 0 0,1 0 0 0 0,-1 0 1 0 0,0 0-1 0 0,0 0 1 0 0,0 0-1 0 0,1 0 1 0 0,-1 0-1 0 0,0 0 0 0 0,0 0 1 0 0,0-1-1 0 0,-1 1 1 0 0,1 0-1 0 0,0-1 1 0 0,0 1-1 0 0,0-1 0 0 0,0 1 1 0 0,-1-1-1 0 0,1 1 1 0 0,0-1-1 0 0,0 0 1 0 0,-1 0-1 0 0,1 0 0 0 0,0 1 1 0 0,-2-2-1 0 0,-38 5-73 0 0,31-4 96 0 0,0-1 0 0 0,0 1-1 0 0,1-1 1 0 0,-1-1 0 0 0,0 0 0 0 0,-11-4-1 0 0,19 5-117 0 0,0 1 0 0 0,0-1 0 0 0,-1 0 0 0 0,1-1 0 0 0,0 1-1 0 0,0 0 1 0 0,0 0 0 0 0,0-1 0 0 0,0 1 0 0 0,1-1 0 0 0,-1 0 0 0 0,0 0-1 0 0,1 1 1 0 0,-1-1 0 0 0,1 0 0 0 0,0 0 0 0 0,-1 0 0 0 0,1-1 0 0 0,0 1-1 0 0,0 0 1 0 0,0 0 0 0 0,1-1 0 0 0,-1 1 0 0 0,1 0 0 0 0,-1-1 0 0 0,1 1-1 0 0,0 0 1 0 0,0-1 0 0 0,0 1 0 0 0,0-1 0 0 0,0-2 0 0 0,3-5-2024 0 0,6 0-681 0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40 208 5565 0 0,'0'0'4700'0'0,"-2"-11"-4405"0"0,-8-179 378 0 0,10 190-643 0 0,0-1-1 0 0,0 1 1 0 0,0 0 0 0 0,1-1 0 0 0,-1 1-1 0 0,0 0 1 0 0,0-1 0 0 0,0 1-1 0 0,1 0 1 0 0,-1 0 0 0 0,0-1-1 0 0,0 1 1 0 0,0 0 0 0 0,1 0-1 0 0,-1-1 1 0 0,0 1 0 0 0,1 0 0 0 0,-1 0-1 0 0,0 0 1 0 0,1-1 0 0 0,-1 1-1 0 0,0 0 1 0 0,1 0 0 0 0,-1 0-1 0 0,0 0 1 0 0,1 0 0 0 0,-1 0 0 0 0,0 0-1 0 0,1 0 1 0 0,-1 0 0 0 0,1 0-1 0 0,-1 0 1 0 0,0 0 0 0 0,1 0-1 0 0,-1 0 1 0 0,0 0 0 0 0,1 0-1 0 0,-1 0 1 0 0,0 0 0 0 0,1 0 0 0 0,-1 0-1 0 0,0 1 1 0 0,1-1 0 0 0,-1 0-1 0 0,0 0 1 0 0,1 0 0 0 0,-1 1-1 0 0,0-1 1 0 0,0 0 0 0 0,1 0 0 0 0,-1 1-1 0 0,0-1 1 0 0,0 0 0 0 0,0 1-1 0 0,1 0 1 0 0,18 17-543 0 0,-13-5 367 0 0,-1 0 1 0 0,0 0-1 0 0,-1 1 0 0 0,-1 0 0 0 0,0 0 1 0 0,2 23-1 0 0,16-63-1057 0 0,-15 12 1220 0 0,12-22-184 0 0,-17 35 243 0 0,0-1 1 0 0,0 1-1 0 0,-1 0 1 0 0,1 0-1 0 0,0 0 0 0 0,0-1 1 0 0,0 1-1 0 0,0 0 1 0 0,0 0-1 0 0,0 1 1 0 0,1-1-1 0 0,-1 0 1 0 0,0 0-1 0 0,0 0 1 0 0,1 1-1 0 0,-1-1 1 0 0,0 1-1 0 0,1-1 1 0 0,2 0-1 0 0,-3 4-59 0 0,0 1-1 0 0,0-1 1 0 0,0 0 0 0 0,0 1-1 0 0,-1-1 1 0 0,1 1 0 0 0,-1-1-1 0 0,0 1 1 0 0,0-1 0 0 0,0 1-1 0 0,-1 4 1 0 0,0-1-22 0 0,1 4 35 0 0,-2 0-1 0 0,0 0 1 0 0,0 0 0 0 0,-1 0 0 0 0,0 0-1 0 0,-1-1 1 0 0,0 1 0 0 0,-7 11 0 0 0,-52 85 509 0 0,42-75-295 0 0,8-13-62 0 0,-17 29 175 0 0,29-46-267 0 0,-1 0 0 0 0,1 1 0 0 0,0-1 0 0 0,0 0 0 0 0,1 1 0 0 0,-1-1 0 0 0,0 1 0 0 0,1-1 0 0 0,-1 1 0 0 0,1 0 0 0 0,0-1 1 0 0,0 1-1 0 0,0-1 0 0 0,0 1 0 0 0,0 0 0 0 0,2 3 0 0 0,-1-4-122 0 0,1-1 1 0 0,-1 0 0 0 0,1 0 0 0 0,0 0-1 0 0,-1 0 1 0 0,1 0 0 0 0,0 0 0 0 0,0 0-1 0 0,0 0 1 0 0,0-1 0 0 0,0 1 0 0 0,0-1-1 0 0,0 0 1 0 0,0 1 0 0 0,0-1 0 0 0,3 0-1 0 0,36 2-1106 0 0,-40-2 1096 0 0,43-3-2157 0 0,-15-3-2034 0 0,-20 3 1374 0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5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581 0 3432 0 0,'0'0'7359'0'0,"-22"2"-6754"0"0,-152 14 581 0 0,-46-5 121 0 0,56-4-6326 0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6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3 341 1916 0 0,'0'0'7416'0'0,"0"-32"-6063"0"0,-1-23-760 0 0,-1 17-131 0 0,6-53-1 0 0,-3 81-422 0 0,1-1 0 0 0,0 0 0 0 0,1 1 0 0 0,0-1 1 0 0,0 1-1 0 0,1 0 0 0 0,0 0 0 0 0,1 0 0 0 0,9-13 0 0 0,-14 22-4 0 0,1 1 0 0 0,0-1 1 0 0,-1 0-1 0 0,1 0 0 0 0,0 1 0 0 0,0-1 1 0 0,0 1-1 0 0,-1-1 0 0 0,1 1 0 0 0,0-1 1 0 0,0 1-1 0 0,0-1 0 0 0,0 1 0 0 0,0 0 1 0 0,0 0-1 0 0,0-1 0 0 0,0 1 0 0 0,0 0 1 0 0,0 0-1 0 0,0 0 0 0 0,0 0 0 0 0,0 0 1 0 0,0 0-1 0 0,0 0 0 0 0,0 1 0 0 0,0-1 1 0 0,0 0-1 0 0,0 1 0 0 0,0-1 0 0 0,0 0 1 0 0,0 1-1 0 0,1 0 0 0 0,23 19 93 0 0,-17-5-185 0 0,-1-1 0 0 0,-1 1 0 0 0,-1 1 0 0 0,0-1 0 0 0,-1 1 0 0 0,0 0 0 0 0,-1 0 0 0 0,-1 0 0 0 0,0 17 0 0 0,10 51-95 0 0,-9-73 716 0 0,3-5-3938 0 0,-5-6 2968 0 0,0 0 0 0 0,0 0 0 0 0,0-1-1 0 0,0 1 1 0 0,0 0 0 0 0,0-1 0 0 0,0 1 0 0 0,0-1-1 0 0,0 1 1 0 0,0-1 0 0 0,0 1 0 0 0,0-1 0 0 0,0 0-1 0 0,-1 0 1 0 0,1 1 0 0 0,0-1 0 0 0,0-1 0 0 0,6-6-1954 0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20 1452 0 0,'0'0'9293'0'0,"-20"-1"-8730"0"0,-158-8-157 0 0,157 7-1539 0 0,13-6-4736 0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18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4468 0 0,'0'0'6306'0'0,"44"0"-5801"0"0,272-6 1257 0 0,-183 8-1740 0 0,163 0-1840 0 0,-294-2 1796 0 0,0 0 1 0 0,1-1-1 0 0,-1 1 0 0 0,0 0 0 0 0,1-1 1 0 0,-1 0-1 0 0,0 1 0 0 0,0-1 1 0 0,0 0-1 0 0,0 0 0 0 0,3-2 0 0 0,8-4 24 0 0,-13 7 53 0 0,1 0 0 0 0,-1-1 1 0 0,1 1-1 0 0,0 0 0 0 0,-1 0 0 0 0,1 0 1 0 0,-1-1-1 0 0,1 1 0 0 0,0 0 1 0 0,-1 0-1 0 0,1 0 0 0 0,0 0 1 0 0,-1 0-1 0 0,1 0 0 0 0,0 0 0 0 0,-1 0 1 0 0,1 0-1 0 0,0 1 0 0 0,-1-1 1 0 0,1 0-1 0 0,0 0 0 0 0,-1 0 1 0 0,1 1-1 0 0,-1-1 0 0 0,1 0 0 0 0,-1 1 1 0 0,1-1-1 0 0,-1 1 0 0 0,1-1 1 0 0,-1 0-1 0 0,1 1 0 0 0,-1-1 1 0 0,1 1-1 0 0,-1-1 0 0 0,1 1 0 0 0,-1 0 1 0 0,0-1-1 0 0,0 1 0 0 0,1-1 1 0 0,-1 1-1 0 0,0 0 0 0 0,0-1 1 0 0,1 1-1 0 0,-1 0 0 0 0,0-1 0 0 0,0 1 1 0 0,0-1-1 0 0,0 1 0 0 0,0 0 1 0 0,0-1-1 0 0,0 1 0 0 0,0 0 1 0 0,-1 0-1 0 0,-4 50-458 0 0,2-31 726 0 0,2-8-439 0 0,0 41 431 0 0,1-52-480 0 0,-1 1 0 0 0,2 0 0 0 0,-1-1 0 0 0,0 1-1 0 0,0 0 1 0 0,0-1 0 0 0,1 1 0 0 0,-1-1-1 0 0,1 1 1 0 0,0 0 0 0 0,-1-1 0 0 0,1 1 0 0 0,0-1-1 0 0,0 0 1 0 0,0 1 0 0 0,0-1 0 0 0,0 0-1 0 0,0 1 1 0 0,0-1 0 0 0,0 0 0 0 0,0 0 0 0 0,1 0-1 0 0,-1 0 1 0 0,2 1 0 0 0,5-4-1793 0 0,-6-23-488 0 0,-20-127-3111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5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35 1912 0 0,'0'0'8613'0'0,"3"16"-8421"0"0,18 115-136 0 0,-21-129-279 0 0,0 0 1 0 0,0 0-1 0 0,1 0 1 0 0,-1 0-1 0 0,0 0 1 0 0,1 0-1 0 0,-1 0 1 0 0,1 0-1 0 0,0-1 0 0 0,-1 1 1 0 0,1 0-1 0 0,0 0 1 0 0,0-1-1 0 0,0 1 1 0 0,0-1-1 0 0,0 1 1 0 0,1-1-1 0 0,-1 1 0 0 0,0-1 1 0 0,1 0-1 0 0,-1 1 1 0 0,1-1-1 0 0,0 0 1 0 0,-1 0-1 0 0,1 0 0 0 0,0 0 1 0 0,-1 0-1 0 0,1-1 1 0 0,0 1-1 0 0,0-1 1 0 0,0 1-1 0 0,0-1 1 0 0,0 1-1 0 0,0-1 0 0 0,2 0 1 0 0,7 0-1987 0 0</inkml:trace>
  <inkml:trace contextRef="#ctx0" brushRef="#br0" timeOffset="1">275 6 3052 0 0,'0'0'6269'0'0,"-107"2"-6217"0"0,83-2 0 0 0,1 0 12 0 0,1 0-64 0 0,2 0-40 0 0,0-2 28 0 0,2 0 8 0 0,4-1-560 0 0,2 3-396 0 0,3 0-224 0 0,3 0-325 0 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46.0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2033 60 0 0,'0'0'1015'0'0,"24"-12"-1836"0"0,-20 11 1008 0 0,0 0-1 0 0,0 0 1 0 0,-1-1 0 0 0,1 1 0 0 0,-1-1-1 0 0,1 0 1 0 0,-1 0 0 0 0,0 0-1 0 0,0 0 1 0 0,4-5 0 0 0,12-6 411 0 0,98-52-61 0 0,34-31-915 0 0,-13 5 2291 0 0,-22 12-708 0 0,-42 25-440 0 0,-57 40-548 0 0,0 0 1 0 0,1 2-1 0 0,0 0 1 0 0,24-11-1 0 0,-30 17-27 0 0,1-1 0 0 0,-2-1 0 0 0,1 0-1 0 0,-1 0 1 0 0,15-16 0 0 0,-15 14 87 0 0,1 0-1 0 0,0 1 1 0 0,0 0 0 0 0,18-10 0 0 0,9-3 31 0 0,-1-1 1 0 0,-1-2-1 0 0,38-35 1 0 0,55-37 249 0 0,209-130 856 0 0,-302 203-1272 0 0,113-70-137 0 0,16-12-186 0 0,-74 44 124 0 0,-19 18-61 0 0,56-38-20 0 0,-92 57 213 0 0,62-31 0 0 0,-58 34 40 0 0,51-34 0 0 0,2-2-92 0 0,-18 14-93 0 0,199-130-69 0 0,-145 96 145 0 0,-112 67 294 0 0,4-2-3959 0 0,-6 9-5277 0 0,-30 4 7614 0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47.95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17 136 0 0,'0'0'6715'0'0,"36"-10"-3435"0"0,-28 8-3057 0 0,0 0 1 0 0,1 1-1 0 0,-1 0 1 0 0,0 1 0 0 0,1-1-1 0 0,-1 1 1 0 0,1 1-1 0 0,-1 0 1 0 0,0 0-1 0 0,1 1 1 0 0,-1 0-1 0 0,0 0 1 0 0,8 4-1 0 0,-12-5-250 0 0,-1 1 0 0 0,0 0 0 0 0,0-1 0 0 0,0 1 1 0 0,0 0-1 0 0,0 0 0 0 0,-1 1 0 0 0,1-1 0 0 0,-1 1 0 0 0,1-1 0 0 0,-1 1 0 0 0,0 0 0 0 0,0 0 0 0 0,0-1 0 0 0,0 2 0 0 0,0-1 0 0 0,-1 0 0 0 0,0 0 0 0 0,1 0 0 0 0,-1 1 0 0 0,0-1 0 0 0,-1 1 0 0 0,1-1 1 0 0,-1 1-1 0 0,1-1 0 0 0,-1 1 0 0 0,0-1 0 0 0,0 1 0 0 0,-1-1 0 0 0,1 1 0 0 0,-1-1 0 0 0,1 1 0 0 0,-1-1 0 0 0,-2 5 0 0 0,1-4-101 0 0,0 0 0 0 0,0 0-1 0 0,-1 0 1 0 0,1 0 0 0 0,-1-1 0 0 0,0 1 0 0 0,0-1-1 0 0,0 0 1 0 0,0 0 0 0 0,-1 0 0 0 0,1 0 0 0 0,-1 0-1 0 0,0-1 1 0 0,0 0 0 0 0,0 1 0 0 0,0-1-1 0 0,0-1 1 0 0,0 1 0 0 0,0-1 0 0 0,-1 1 0 0 0,1-1-1 0 0,0-1 1 0 0,-1 1 0 0 0,1-1 0 0 0,-1 1-1 0 0,1-1 1 0 0,-1 0 0 0 0,-8-2 0 0 0,12 2-92 0 0,0-1 0 0 0,0 1 0 0 0,0-1 1 0 0,0 1-1 0 0,0-1 0 0 0,0 0 0 0 0,0 1 0 0 0,1-1 1 0 0,-1 0-1 0 0,0 0 0 0 0,0 0 0 0 0,1 0 0 0 0,-1 1 0 0 0,0-1 1 0 0,1 0-1 0 0,-1 0 0 0 0,1 0 0 0 0,-1 0 0 0 0,1 0 1 0 0,0 0-1 0 0,-1-2 0 0 0,0-7-2203 0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48.3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126 1 980 0 0,'0'0'7733'0'0,"-14"14"-7189"0"0,3-4-399 0 0,-1 1 138 0 0,1 0 0 0 0,0 1 0 0 0,0 0 0 0 0,1 1 0 0 0,1 0-1 0 0,0 1 1 0 0,-10 21 0 0 0,18-33-175 0 0,0 1 1 0 0,0-1-1 0 0,0 1 0 0 0,0-1 0 0 0,0 1 1 0 0,0 0-1 0 0,1-1 0 0 0,-1 1 0 0 0,1 0 1 0 0,0 0-1 0 0,-1-1 0 0 0,1 1 0 0 0,1 0 1 0 0,-1 0-1 0 0,0-1 0 0 0,1 1 0 0 0,-1 0 1 0 0,1 0-1 0 0,0-1 0 0 0,0 1 0 0 0,0-1 1 0 0,0 1-1 0 0,1-1 0 0 0,-1 1 1 0 0,1-1-1 0 0,-1 0 0 0 0,1 0 0 0 0,0 0 1 0 0,0 0-1 0 0,0 0 0 0 0,0 0 0 0 0,2 2 1 0 0,3-1-131 0 0,0 0 0 0 0,0 0 0 0 0,0-1 1 0 0,0 0-1 0 0,0 0 0 0 0,0-1 0 0 0,1 0 1 0 0,-1 0-1 0 0,0-1 0 0 0,1 0 0 0 0,7-1 1 0 0,-3 0-654 0 0,1-2 1 0 0,-1 1 0 0 0,0-2 0 0 0,0 1-1 0 0,0-2 1 0 0,0 0 0 0 0,-1 0 0 0 0,16-10 0 0 0,-4 3-2267 0 0,13-6-2715 0 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51.73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1 103 8 0 0,'0'0'4746'0'0,"5"0"-4393"0"0,15 3 6553 0 0,-18-2-6927 0 0,-1 0 0 0 0,0 0 0 0 0,1 0 0 0 0,-1 0 0 0 0,1-1 0 0 0,0 1 0 0 0,-1-1 0 0 0,1 1 0 0 0,0-1 1 0 0,-1 0-1 0 0,1 0 0 0 0,0 0 0 0 0,-1 0 0 0 0,1 0 0 0 0,0 0 0 0 0,-1 0 0 0 0,1 0 0 0 0,0-1 0 0 0,-1 1 0 0 0,1 0 0 0 0,-1-1 0 0 0,1 0 0 0 0,-1 1 0 0 0,1-1 0 0 0,-1 0 0 0 0,1 0 0 0 0,-1 0 0 0 0,1 0 0 0 0,-1 0 0 0 0,0 0 0 0 0,0 0 0 0 0,0 0 1 0 0,1 0-1 0 0,-1-1 0 0 0,0 1 0 0 0,0 0 0 0 0,-1-1 0 0 0,1 1 0 0 0,0-1 0 0 0,0 1 0 0 0,-1-1 0 0 0,1 0 0 0 0,-1 1 0 0 0,1-1 0 0 0,-1 1 0 0 0,0-1 0 0 0,0 0 0 0 0,1 1 0 0 0,-1-1 0 0 0,0 0 0 0 0,-1 1 0 0 0,1-1 0 0 0,0 0 0 0 0,0 1 0 0 0,-1-1 0 0 0,1 0 1 0 0,-1 1-1 0 0,1-1 0 0 0,-2-1 0 0 0,1 1 47 0 0,-1 0 0 0 0,1 0 1 0 0,-1 0-1 0 0,0 0 0 0 0,1 0 1 0 0,-1 0-1 0 0,0 1 0 0 0,0-1 0 0 0,0 1 1 0 0,0-1-1 0 0,0 1 0 0 0,0 0 1 0 0,-1 0-1 0 0,-2-1 0 0 0,4 1 2 0 0,0 1-1 0 0,1 0 1 0 0,-1 0-1 0 0,0 0 1 0 0,-1-1-1 0 0,1 1 0 0 0,0 0 1 0 0,0 0-1 0 0,0 0 1 0 0,0 0-1 0 0,0 0 1 0 0,0 1-1 0 0,0-1 0 0 0,0 0 1 0 0,0 0-1 0 0,0 1 1 0 0,0-1-1 0 0,1 1 1 0 0,-1-1-1 0 0,0 1 0 0 0,0-1 1 0 0,0 1-1 0 0,0-1 1 0 0,0 1-1 0 0,1 0 1 0 0,-1-1-1 0 0,0 1 1 0 0,1 0-1 0 0,-1 0 0 0 0,0 0 1 0 0,1-1-1 0 0,-1 1 1 0 0,0 2-1 0 0,0 0-21 0 0,0-1 0 0 0,0 1 0 0 0,0 0-1 0 0,1 0 1 0 0,-1-1 0 0 0,1 1 0 0 0,0 0 0 0 0,-1 0 0 0 0,1 0-1 0 0,1 0 1 0 0,-1 0 0 0 0,0-1 0 0 0,1 1 0 0 0,-1 0 0 0 0,2 4-1 0 0,-1-6-26 0 0,-1 0 0 0 0,1 1 0 0 0,0-1 0 0 0,-1 0 0 0 0,1 0 0 0 0,0 0-1 0 0,-1 0 1 0 0,1 0 0 0 0,0-1 0 0 0,0 1 0 0 0,0 0 0 0 0,0 0-1 0 0,0 0 1 0 0,0-1 0 0 0,0 1 0 0 0,0-1 0 0 0,0 1 0 0 0,0 0 0 0 0,1-1-1 0 0,-1 0 1 0 0,0 1 0 0 0,0-1 0 0 0,0 0 0 0 0,1 0 0 0 0,-1 0-1 0 0,0 1 1 0 0,0-1 0 0 0,0 0 0 0 0,1-1 0 0 0,-1 1 0 0 0,0 0 0 0 0,0 0-1 0 0,1 0 1 0 0,-1-1 0 0 0,0 1 0 0 0,0-1 0 0 0,0 1 0 0 0,0-1 0 0 0,2 0-1 0 0,-1 0 1 0 0,0-1-1 0 0,0 1 0 0 0,-1 0 0 0 0,1-1 1 0 0,0 1-1 0 0,0-1 0 0 0,-1 0 1 0 0,1 0-1 0 0,-1 1 0 0 0,0-1 0 0 0,1 0 1 0 0,-1 0-1 0 0,0 0 0 0 0,0 0 0 0 0,0-1 1 0 0,0 1-1 0 0,-1 0 0 0 0,1 0 1 0 0,0-1-1 0 0,-1 1 0 0 0,0 0 0 0 0,1 0 1 0 0,-1-3-1 0 0,0 3 39 0 0,0 1-1 0 0,0 0 1 0 0,0-1 0 0 0,0 1 0 0 0,0-1-1 0 0,0 1 1 0 0,-1 0 0 0 0,1-1-1 0 0,0 1 1 0 0,-1-1 0 0 0,1 1 0 0 0,-1 0-1 0 0,1 0 1 0 0,-1-1 0 0 0,0 1-1 0 0,0 0 1 0 0,1 0 0 0 0,-1 0 0 0 0,0 0-1 0 0,0 0 1 0 0,0 0 0 0 0,0 0 0 0 0,0 0-1 0 0,0 0 1 0 0,-1 0 0 0 0,1 0-1 0 0,0 1 1 0 0,0-1 0 0 0,-1 0 0 0 0,1 1-1 0 0,0-1 1 0 0,-1 1 0 0 0,1 0-1 0 0,0-1 1 0 0,-1 1 0 0 0,1 0 0 0 0,-3 0-1 0 0,3 0 21 0 0,-1 0 0 0 0,1 1 0 0 0,0-1 0 0 0,-1 1 0 0 0,1-1-1 0 0,0 1 1 0 0,-1 0 0 0 0,1-1 0 0 0,0 1 0 0 0,0 0 0 0 0,0 0-1 0 0,0 0 1 0 0,0 0 0 0 0,0 0 0 0 0,0 0 0 0 0,0 0 0 0 0,0 0-1 0 0,0 0 1 0 0,1 1 0 0 0,-1-1 0 0 0,0 0 0 0 0,1 0 0 0 0,-1 1-1 0 0,1-1 1 0 0,0 0 0 0 0,-1 1 0 0 0,1-1 0 0 0,0 0 0 0 0,0 1-1 0 0,0-1 1 0 0,0 3 0 0 0,-1-3-34 0 0,1 1 0 0 0,0 0 0 0 0,0 0 0 0 0,0-1 0 0 0,0 1 0 0 0,0 0 0 0 0,0 0 0 0 0,0-1 0 0 0,1 1 0 0 0,-1 0 0 0 0,1-1 0 0 0,-1 1 0 0 0,1 0 0 0 0,-1-1 0 0 0,1 1 0 0 0,0 0 0 0 0,0-1 0 0 0,0 1 0 0 0,0-1 0 0 0,0 0 0 0 0,0 1 0 0 0,1-1 0 0 0,-1 0 0 0 0,0 0 0 0 0,3 2-1 0 0,0-1-42 0 0,0 0-1 0 0,0-1 0 0 0,0 1 0 0 0,1-1 0 0 0,-1 0 0 0 0,0 0 1 0 0,1-1-1 0 0,-1 1 0 0 0,5-1 0 0 0,-7 0 27 0 0,-1 0-1 0 0,0-1 1 0 0,0 1 0 0 0,0 0 0 0 0,0-1-1 0 0,0 1 1 0 0,1-1 0 0 0,-1 0-1 0 0,0 1 1 0 0,0-1 0 0 0,-1 0-1 0 0,1 1 1 0 0,0-1 0 0 0,0 0-1 0 0,0 0 1 0 0,0 0 0 0 0,-1 0 0 0 0,1 0-1 0 0,0 0 1 0 0,-1 0 0 0 0,1 0-1 0 0,-1 0 1 0 0,1 0 0 0 0,-1 0-1 0 0,1-1 1 0 0,-1 1 0 0 0,0 0 0 0 0,0 0-1 0 0,0 0 1 0 0,1-1 0 0 0,-1 1-1 0 0,0 0 1 0 0,-1 0 0 0 0,1 0-1 0 0,0-2 1 0 0,-1 1 17 0 0,1 1-1 0 0,-1-1 1 0 0,1 1 0 0 0,-1-1-1 0 0,0 1 1 0 0,0 0-1 0 0,0 0 1 0 0,0-1 0 0 0,0 1-1 0 0,0 0 1 0 0,0 0 0 0 0,0 0-1 0 0,0 0 1 0 0,0 0-1 0 0,-1 0 1 0 0,1 0 0 0 0,0 0-1 0 0,-1 1 1 0 0,1-1 0 0 0,-1 1-1 0 0,1-1 1 0 0,-1 1-1 0 0,1-1 1 0 0,-1 1 0 0 0,-2-1-1 0 0,-41-5 1231 0 0,45 6-936 0 0,-1 0-268 0 0,1 1 0 0 0,-1-1 0 0 0,1 1 1 0 0,-1-1-1 0 0,1 1 0 0 0,0 0 1 0 0,-1-1-1 0 0,1 1 0 0 0,0 0 1 0 0,0-1-1 0 0,-1 1 0 0 0,1 0 1 0 0,0-1-1 0 0,0 1 0 0 0,0 0 1 0 0,0 0-1 0 0,0-1 0 0 0,0 1 1 0 0,0 0-1 0 0,0-1 0 0 0,0 1 0 0 0,0 0 1 0 0,1-1-1 0 0,-1 1 0 0 0,0 0 1 0 0,0-1-1 0 0,1 1 0 0 0,-1 0 1 0 0,0-1-1 0 0,1 1 0 0 0,-1-1 1 0 0,0 1-1 0 0,1 0 0 0 0,-1-1 1 0 0,1 1-1 0 0,-1-1 0 0 0,1 1 0 0 0,-1-1 1 0 0,1 0-1 0 0,0 1 0 0 0,1 1-50 0 0,0-1 0 0 0,0 0-1 0 0,-1 1 1 0 0,1-1 0 0 0,0 0 0 0 0,0 0-1 0 0,0-1 1 0 0,0 1 0 0 0,0 0-1 0 0,0-1 1 0 0,4 2 0 0 0,-5-2-17 0 0,0 0 0 0 0,0 0 0 0 0,1 0 0 0 0,-1 0 0 0 0,0-1 0 0 0,0 1 0 0 0,0 0 0 0 0,0 0 0 0 0,0-1 0 0 0,0 1 0 0 0,0 0 0 0 0,-1-1 0 0 0,1 1 0 0 0,0-1 1 0 0,0 1-1 0 0,0-1 0 0 0,0 0 0 0 0,0 1 0 0 0,-1-1 0 0 0,1 0 0 0 0,0 1 0 0 0,-1-1 0 0 0,1 0 0 0 0,0 0 0 0 0,-1 0 0 0 0,1 0 0 0 0,-1 0 0 0 0,1 0 0 0 0,-1 0 0 0 0,1-1 0 0 0,1-33-584 0 0,-2 24 449 0 0,0 10 181 0 0,0 1 0 0 0,0-1 0 0 0,-1 1 0 0 0,1-1 0 0 0,0 1 0 0 0,0 0 0 0 0,0-1 1 0 0,-1 1-1 0 0,1-1 0 0 0,0 1 0 0 0,-1 0 0 0 0,1-1 0 0 0,0 1 0 0 0,-1 0 0 0 0,1-1 0 0 0,-1 1 0 0 0,1 0 0 0 0,0-1 0 0 0,-1 1 0 0 0,1 0 0 0 0,-1 0 0 0 0,1 0 0 0 0,-1-1 0 0 0,1 1 0 0 0,-1 0 0 0 0,1 0 0 0 0,-1 0 0 0 0,1 0 0 0 0,-1 0 1 0 0,1 0-1 0 0,-1 0 0 0 0,1 0 0 0 0,-1 0 0 0 0,1 0 0 0 0,-1 0 0 0 0,1 0 0 0 0,-1 0 0 0 0,1 1 0 0 0,-1-1 0 0 0,1 0 0 0 0,-1 0 0 0 0,1 0 0 0 0,0 1 0 0 0,-1-1 0 0 0,1 0 0 0 0,-1 1 0 0 0,1-1 0 0 0,0 0 0 0 0,-1 1 0 0 0,-1 0 55 0 0,-1 0-1 0 0,1 0 0 0 0,0 1 1 0 0,0-1-1 0 0,0 0 0 0 0,0 1 0 0 0,0 0 1 0 0,1-1-1 0 0,-1 1 0 0 0,-2 3 1 0 0,2 0-18 0 0,0-1 21 0 0,0 0-1 0 0,0 0 0 0 0,1 1 1 0 0,-1-1-1 0 0,1 0 0 0 0,0 1 0 0 0,1-1 1 0 0,-1 1-1 0 0,1 7 0 0 0,5-11-155 0 0,0-1-1 0 0,0 1 0 0 0,0-1 0 0 0,0 0 1 0 0,0-1-1 0 0,0 1 0 0 0,0-1 0 0 0,6-1 1 0 0,-9 1 61 0 0,-1 0 1 0 0,1 1 0 0 0,-1-1 0 0 0,0 0 0 0 0,1 0 0 0 0,-1 0 0 0 0,0 0 0 0 0,1 0 0 0 0,-1 0 0 0 0,0 0 0 0 0,0-1 0 0 0,0 1 0 0 0,0 0-1 0 0,0-1 1 0 0,0 1 0 0 0,0 0 0 0 0,-1-1 0 0 0,1 1 0 0 0,0-1 0 0 0,-1 1 0 0 0,1-1 0 0 0,-1 0 0 0 0,0 1 0 0 0,1-1 0 0 0,-1 0 0 0 0,0 1-1 0 0,0-1 1 0 0,0 1 0 0 0,0-1 0 0 0,0 0 0 0 0,0 1 0 0 0,-1-1 0 0 0,1 0 0 0 0,-1-2 0 0 0,-1 2-17 0 0,1 0 0 0 0,-1-1-1 0 0,1 1 1 0 0,-1 0 0 0 0,0-1 0 0 0,0 1 0 0 0,0 0 0 0 0,0 1 0 0 0,0-1-1 0 0,0 0 1 0 0,-1 0 0 0 0,1 1 0 0 0,-1 0 0 0 0,1-1 0 0 0,-1 1 0 0 0,1 0-1 0 0,-1 0 1 0 0,0 0 0 0 0,-2 0 0 0 0,1 0 106 0 0,1 0 0 0 0,0 1-1 0 0,0-1 1 0 0,-1 1 0 0 0,1 0 0 0 0,0 0-1 0 0,-1 0 1 0 0,1 1 0 0 0,0-1 0 0 0,-1 1 0 0 0,1 0-1 0 0,0 0 1 0 0,-5 2 0 0 0,6-2-36 0 0,1 0 1 0 0,0 0-1 0 0,0 0 1 0 0,0 0-1 0 0,0 0 1 0 0,0 0-1 0 0,0 0 1 0 0,0 0-1 0 0,0 1 1 0 0,1-1-1 0 0,-1 0 1 0 0,0 1-1 0 0,1-1 1 0 0,-1 1-1 0 0,1-1 0 0 0,-1 0 1 0 0,1 1-1 0 0,0-1 1 0 0,0 1-1 0 0,0-1 1 0 0,0 1-1 0 0,0-1 1 0 0,0 1-1 0 0,0-1 1 0 0,0 1-1 0 0,0-1 1 0 0,1 1-1 0 0,-1-1 1 0 0,1 1-1 0 0,-1-1 0 0 0,1 1 1 0 0,-1-1-1 0 0,3 3 1 0 0,-2-2-110 0 0,1 1 0 0 0,-1 0 0 0 0,1-1 0 0 0,0 1-1 0 0,0-1 1 0 0,0 0 0 0 0,0 0 0 0 0,1 0 0 0 0,-1 0 0 0 0,1 0 0 0 0,-1 0 0 0 0,1 0 0 0 0,-1-1 0 0 0,1 1 0 0 0,0-1-1 0 0,0 0 1 0 0,0 0 0 0 0,0 0 0 0 0,0 0 0 0 0,0-1 0 0 0,0 1 0 0 0,0-1 0 0 0,0 0 0 0 0,0 1 0 0 0,0-1 0 0 0,0-1-1 0 0,0 1 1 0 0,0 0 0 0 0,0-1 0 0 0,0 0 0 0 0,0 0 0 0 0,0 1 0 0 0,0-2 0 0 0,0 1 0 0 0,0 0 0 0 0,0-1 0 0 0,-1 1-1 0 0,1-1 1 0 0,2-2 0 0 0,4-4-1720 0 0,4 2-1222 0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55.37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852 2823 204 0 0,'0'0'4006'0'0,"-7"6"-307"0"0,7-6-3569 0 0,-7-54 323 0 0,-26-90-962 0 0,7 40 457 0 0,-8-30 480 0 0,-54-136 0 0 0,27 89-262 0 0,-101-359 328 0 0,55 177-217 0 0,0 23-122 0 0,-12-35 540 0 0,112 348-706 0 0,6 19 4 0 0,-1 0 1 0 0,0 0 0 0 0,-1-1 0 0 0,1 1 0 0 0,-2 1 0 0 0,-5-12 0 0 0,4 11 101 0 0,0 0 0 0 0,1-1 1 0 0,0 1-1 0 0,0-1 0 0 0,1 0 1 0 0,-2-11-1 0 0,-14-33 301 0 0,15 45-330 0 0,0 1 0 0 0,1-1 1 0 0,0 0-1 0 0,1 0 0 0 0,0 0 0 0 0,-2-12 1 0 0,7-10-2947 0 0,7 22-1408 0 0,-10 8 4219 0 0,0 0 1 0 0,1 0 0 0 0,-1 0 0 0 0,0 0 0 0 0,0 0-1 0 0,0 0 1 0 0,1 0 0 0 0,-1 0 0 0 0,0 0 0 0 0,0 0 0 0 0,1 0-1 0 0,-1 0 1 0 0,0 0 0 0 0,0 0 0 0 0,0 0 0 0 0,1 0-1 0 0,-1 0 1 0 0,0 0 0 0 0,0 0 0 0 0,1 0 0 0 0,-1 0-1 0 0,0 0 1 0 0,0 0 0 0 0,0 1 0 0 0,1-1 0 0 0,-1 0 0 0 0,0 0-1 0 0,0 0 1 0 0,0 0 0 0 0,0 0 0 0 0,1 1 0 0 0,-1-1-1 0 0,0 0 1 0 0,0 0 0 0 0,0 0 0 0 0,0 1 0 0 0,0-1 0 0 0,0 0-1 0 0,0 0 1 0 0,1 0 0 0 0,-1 1 0 0 0,0-1 0 0 0,0 0-1 0 0,0 0 1 0 0,0 1 0 0 0,0-1 0 0 0,0 0 0 0 0,0 0-1 0 0,0 0 1 0 0,0 1 0 0 0,0-1 0 0 0,0 0 0 0 0,0 0 0 0 0,0 1-1 0 0,-1-1 1 0 0,1 0 0 0 0,0 0 0 0 0,0 0 0 0 0,0 1-1 0 0,0-1 1 0 0,0 0 0 0 0,0 0 0 0 0,-1 1 0 0 0,-13 44-447 0 0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57.87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4 0 0,'0'0'4558'0'0,"2"12"-378"0"0,3 14-2922 0 0,3-12-1222 0 0,-1 0 0 0 0,-1 1 1 0 0,7 25-1 0 0,-3 7-509 0 0,-2-11 976 0 0,20 60 1 0 0,13 43-607 0 0,-12-36 95 0 0,25 46 1071 0 0,19 64-1132 0 0,14 57-205 0 0,-5-25 28 0 0,-74-220 296 0 0,21 41 0 0 0,-3-8 13 0 0,38 137-589 0 0,-11-30 200 0 0,-48-148 287 0 0,-1 0 0 0 0,4 29-1 0 0,4 18-107 0 0,18 77 429 0 0,-13-84-211 0 0,-10-30 262 0 0,1-2 0 0 0,17 40 0 0 0,-17-50-36 0 0,-1-2 31 0 0,0 1 1 0 0,-1 0 0 0 0,6 24-1 0 0,-2-39-7148 0 0,-20 2 589 0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2:58.71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32 16 2168 0 0,'0'0'3094'0'0,"-24"9"460"0"0,23-6-3489 0 0,-1 1 0 0 0,1 0 0 0 0,0 0 0 0 0,0-1 0 0 0,0 1 0 0 0,1 0 0 0 0,-1 0 0 0 0,1 0 0 0 0,0 0 0 0 0,0 0 0 0 0,1 0 0 0 0,-1 0 0 0 0,1 0 0 0 0,-1-1 0 0 0,3 6 0 0 0,-2-7-63 0 0,1 0 0 0 0,-1 0-1 0 0,1-1 1 0 0,0 1-1 0 0,-1 0 1 0 0,1 0 0 0 0,0-1-1 0 0,0 1 1 0 0,0-1 0 0 0,0 0-1 0 0,0 0 1 0 0,1 0-1 0 0,-1 0 1 0 0,0 0 0 0 0,1 0-1 0 0,-1 0 1 0 0,0-1 0 0 0,1 1-1 0 0,-1-1 1 0 0,1 1-1 0 0,-1-1 1 0 0,1 0 0 0 0,-1 0-1 0 0,5-1 1 0 0,-4 1-50 0 0,0 0 0 0 0,1-1-1 0 0,-1 1 1 0 0,0-1 0 0 0,0 0 0 0 0,1 0 0 0 0,-1 0 0 0 0,0 0 0 0 0,0 0-1 0 0,0-1 1 0 0,0 0 0 0 0,0 1 0 0 0,-1-1 0 0 0,1 0 0 0 0,0 0 0 0 0,-1-1-1 0 0,0 1 1 0 0,1 0 0 0 0,-1-1 0 0 0,0 1 0 0 0,3-7 0 0 0,-1 4-44 0 0,-1-1-1 0 0,-1 0 1 0 0,1 0 0 0 0,-1 0 0 0 0,0 0 0 0 0,-1 0 0 0 0,1 0-1 0 0,-1-1 1 0 0,0 1 0 0 0,0-11 2310 0 0,-1 62-1629 0 0,9 235 524 0 0,-9-272-1114 0 0,1-3-27 0 0,-1 0 0 0 0,1 0 1 0 0,-1 0-1 0 0,0 0 1 0 0,-1 0-1 0 0,1 0 1 0 0,-3 7-1 0 0,2-11-6 0 0,1 1 0 0 0,-1-1 0 0 0,0 0-1 0 0,0 0 1 0 0,0 1 0 0 0,0-1 0 0 0,0 0 0 0 0,0 0 0 0 0,-1 0 0 0 0,1 0 0 0 0,0 0-1 0 0,0 0 1 0 0,-1-1 0 0 0,1 1 0 0 0,0 0 0 0 0,-1-1 0 0 0,1 1 0 0 0,-1-1 0 0 0,1 1-1 0 0,-1-1 1 0 0,1 0 0 0 0,-1 0 0 0 0,1 1 0 0 0,-1-1 0 0 0,1 0 0 0 0,-1 0-1 0 0,-2-1 1 0 0,1 1-53 0 0,-1 0 0 0 0,1-1 0 0 0,0 1 0 0 0,0-1 0 0 0,0 1 0 0 0,0-1 0 0 0,0 0 0 0 0,0-1 0 0 0,0 1 0 0 0,0 0 0 0 0,1-1 0 0 0,-1 1 0 0 0,0-1 0 0 0,1 0 0 0 0,-1 0 0 0 0,1 0 0 0 0,0 0 0 0 0,-4-4 0 0 0,4 3-289 0 0,0 0 1 0 0,0 0 0 0 0,0-1-1 0 0,0 1 1 0 0,1 0 0 0 0,-1-1-1 0 0,1 1 1 0 0,0-1 0 0 0,0 1-1 0 0,-1-5 1 0 0,0-8-2245 0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3:04.6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101 183 312 0 0,'0'0'5073'0'0,"7"-26"-1421"0"0,1 20-3507 0 0,0 1 0 0 0,0-1 0 0 0,-1 0 0 0 0,0-1-1 0 0,0 1 1 0 0,11-16 0 0 0,-15 18-115 0 0,0 0 0 0 0,-1-1 0 0 0,1 0-1 0 0,-1 1 1 0 0,0-1 0 0 0,-1 0 0 0 0,1 0 0 0 0,-1 0 0 0 0,0 0 0 0 0,0 0 0 0 0,0 0-1 0 0,-1 0 1 0 0,0 0 0 0 0,0 0 0 0 0,-1-6 0 0 0,1 10-28 0 0,0 0 0 0 0,-1 1-1 0 0,1-1 1 0 0,-1 0 0 0 0,1 0 0 0 0,-1 1 0 0 0,1-1-1 0 0,-1 0 1 0 0,0 0 0 0 0,1 1 0 0 0,-1-1 0 0 0,0 1 0 0 0,1-1-1 0 0,-1 1 1 0 0,0-1 0 0 0,0 1 0 0 0,0-1 0 0 0,0 1-1 0 0,1 0 1 0 0,-1-1 0 0 0,0 1 0 0 0,0 0 0 0 0,0 0 0 0 0,0 0-1 0 0,0 0 1 0 0,0 0 0 0 0,0 0 0 0 0,-1 0 0 0 0,-32-2 63 0 0,29 2-62 0 0,2 0-8 0 0,1 0 0 0 0,-1 0 1 0 0,0 0-1 0 0,0 0 0 0 0,1 0 0 0 0,-1 0 0 0 0,0 1 0 0 0,1-1 0 0 0,-1 1 0 0 0,0 0 0 0 0,1 0 0 0 0,-1 0 0 0 0,1 0 0 0 0,-1 0 0 0 0,1 0 1 0 0,-1 1-1 0 0,1 0 0 0 0,0-1 0 0 0,0 1 0 0 0,0 0 0 0 0,0 0 0 0 0,0 0 0 0 0,0 0 0 0 0,1 0 0 0 0,-1 0 0 0 0,0 0 0 0 0,1 1 0 0 0,0-1 0 0 0,0 1 1 0 0,-1-1-1 0 0,1 1 0 0 0,1-1 0 0 0,-1 1 0 0 0,0 0 0 0 0,1-1 0 0 0,-1 1 0 0 0,1 0 0 0 0,0 0 0 0 0,0-1 0 0 0,0 4 0 0 0,2 13-54 0 0,1 0-1 0 0,0-1 0 0 0,1 1 0 0 0,13 34 1 0 0,-3-8 15 0 0,-11-30 62 0 0,0-1-1 0 0,-1 1 1 0 0,-1 0-1 0 0,0 0 1 0 0,-2 20-1 0 0,1-29-16 0 0,-1 1-1 0 0,0-1 1 0 0,0-1-1 0 0,-1 1 1 0 0,1 0-1 0 0,-1 0 1 0 0,-1 0-1 0 0,1-1 1 0 0,-1 1-1 0 0,0-1 1 0 0,0 0-1 0 0,0 0 1 0 0,-1 0-1 0 0,1 0 0 0 0,-9 7 1 0 0,11-11-67 0 0,0-1-1 0 0,0 1 1 0 0,1 0-1 0 0,-1 0 1 0 0,0-1 0 0 0,0 1-1 0 0,0-1 1 0 0,0 1 0 0 0,0-1-1 0 0,0 1 1 0 0,0-1 0 0 0,-1 0-1 0 0,1 1 1 0 0,0-1-1 0 0,0 0 1 0 0,0 0 0 0 0,0 0-1 0 0,0 0 1 0 0,0 0 0 0 0,-1 0-1 0 0,1 0 1 0 0,0 0-1 0 0,0-1 1 0 0,0 1 0 0 0,0 0-1 0 0,0 0 1 0 0,0-1 0 0 0,0 1-1 0 0,0-1 1 0 0,0 1-1 0 0,0-1 1 0 0,0 0 0 0 0,0 1-1 0 0,0-1 1 0 0,0 0 0 0 0,0 0-1 0 0,0-1 1 0 0,-2-1-663 0 0,0-1 1 0 0,0 0 0 0 0,0 0-1 0 0,1 0 1 0 0,0 0-1 0 0,0-1 1 0 0,-2-5 0 0 0,-1 0-1062 0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3:05.57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34 1 2088 0 0,'0'0'8029'0'0,"-7"21"-7347"0"0,7-15-660 0 0,1-1 1 0 0,0 0-1 0 0,0 1 0 0 0,0-1 0 0 0,1 0 1 0 0,0 0-1 0 0,0 0 0 0 0,0 0 1 0 0,0-1-1 0 0,1 1 0 0 0,0 0 0 0 0,6 6 1 0 0,-8-9-28 0 0,0 0 0 0 0,1 0 1 0 0,0 0-1 0 0,-1 0 0 0 0,1-1 0 0 0,0 1 1 0 0,0-1-1 0 0,0 1 0 0 0,0-1 0 0 0,0 0 1 0 0,0 0-1 0 0,0 0 0 0 0,0 0 0 0 0,0 0 1 0 0,1 0-1 0 0,-1-1 0 0 0,0 1 0 0 0,1-1 1 0 0,-1 1-1 0 0,0-1 0 0 0,1 0 0 0 0,-1 0 1 0 0,1 0-1 0 0,-1 0 0 0 0,0-1 0 0 0,1 1 1 0 0,-1-1-1 0 0,0 1 0 0 0,1-1 0 0 0,3-1 1 0 0,-3-1-61 0 0,1 0 0 0 0,-1-1 0 0 0,0 1 0 0 0,0-1 1 0 0,0 1-1 0 0,0-1 0 0 0,-1 0 0 0 0,1 0 0 0 0,-1 0 1 0 0,0 0-1 0 0,0 0 0 0 0,-1-1 0 0 0,1 1 0 0 0,-1-1 1 0 0,0 1-1 0 0,0-1 0 0 0,-1 1 0 0 0,1-1 0 0 0,-1 0 1 0 0,0-6 1486 0 0,0 47-1290 0 0,2 238 120 0 0,-2-273-265 0 0,0 1 0 0 0,-1-1 0 0 0,1 0 0 0 0,-1 0 0 0 0,1 0 1 0 0,-1 0-1 0 0,1 0 0 0 0,-1 0 0 0 0,0 0 0 0 0,0 0 0 0 0,1 0 0 0 0,-1 0 1 0 0,0-1-1 0 0,0 1 0 0 0,0 0 0 0 0,0 0 0 0 0,0-1 0 0 0,0 1 0 0 0,0 0 0 0 0,0-1 1 0 0,0 1-1 0 0,0-1 0 0 0,0 0 0 0 0,0 1 0 0 0,0-1 0 0 0,-1 0 0 0 0,1 0 1 0 0,0 1-1 0 0,0-1 0 0 0,0 0 0 0 0,0 0 0 0 0,-2 0 0 0 0,-42-1-114 0 0,41 1 135 0 0,-2-1-104 0 0,1 0 0 0 0,0 0 1 0 0,0 0-1 0 0,1-1 0 0 0,-1 0 0 0 0,0 0 1 0 0,0 0-1 0 0,1-1 0 0 0,-1 1 1 0 0,-4-5-1 0 0,6 5-312 0 0,1 0 1 0 0,-1-1 0 0 0,0 1-1 0 0,1-1 1 0 0,-1 0-1 0 0,1 1 1 0 0,0-1-1 0 0,-4-7 1 0 0,3 0-2041 0 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3:12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0 782 208 0 0,'0'0'3756'0'0,"24"-6"-2474"0"0,67-60 17 0 0,53-48-2601 0 0,-130 105 1130 0 0,-1-1 0 0 0,-1-1 0 0 0,16-16 0 0 0,42-30-215 0 0,26-33-207 0 0,-25 30 891 0 0,-52 46-193 0 0,0 0-1 0 0,27-30 1 0 0,-39 37-26 0 0,0 1 0 0 0,1 0 0 0 0,0 0 0 0 0,0 1 1 0 0,14-7-1 0 0,28-20 169 0 0,-21 9-121 0 0,41-24 1 0 0,-9 7-291 0 0,-31 11 459 0 0,-27 25-201 0 0,0 1 0 0 0,1-1 0 0 0,-1 1 1 0 0,1 0-1 0 0,-1 0 0 0 0,1 0 0 0 0,0 0 0 0 0,0 0 1 0 0,5-1-1 0 0,0-1-409 0 0,6-2-594 0 0,-12 6-342 0 0,-51 29-2498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7 228 1352 0 0,'0'0'8645'0'0,"-1"-17"-8404"0"0,-1-2-201 0 0,0-6 80 0 0,1-1 0 0 0,1 0 1 0 0,4-37-1 0 0,-4 60-91 0 0,1 0 1 0 0,0 1-1 0 0,-1-1 1 0 0,1 1-1 0 0,0-1 1 0 0,1 1-1 0 0,-1 0 0 0 0,0-1 1 0 0,1 1-1 0 0,-1 0 1 0 0,1 0-1 0 0,-1 0 1 0 0,1 0-1 0 0,0 0 0 0 0,0 0 1 0 0,0 1-1 0 0,0-1 1 0 0,0 0-1 0 0,1 1 0 0 0,-1 0 1 0 0,0-1-1 0 0,1 1 1 0 0,-1 0-1 0 0,1 0 1 0 0,-1 1-1 0 0,1-1 0 0 0,-1 0 1 0 0,1 1-1 0 0,0 0 1 0 0,-1 0-1 0 0,1-1 1 0 0,0 1-1 0 0,-1 1 0 0 0,6 0 1 0 0,-5-1-89 0 0,-1 0 0 0 0,1 1 0 0 0,0 0 1 0 0,0-1-1 0 0,0 1 0 0 0,-1 0 0 0 0,1 0 0 0 0,0 1 1 0 0,-1-1-1 0 0,1 1 0 0 0,-1-1 0 0 0,0 1 0 0 0,1 0 1 0 0,-1 0-1 0 0,0 0 0 0 0,0 0 0 0 0,0 0 0 0 0,0 0 0 0 0,-1 0 1 0 0,1 1-1 0 0,0-1 0 0 0,-1 1 0 0 0,0-1 0 0 0,0 1 1 0 0,0 0-1 0 0,0 0 0 0 0,0-1 0 0 0,0 1 0 0 0,0 0 1 0 0,-1 0-1 0 0,1 4 0 0 0,-2-4 18 0 0,1 0 1 0 0,0 0-1 0 0,-1 0 1 0 0,1 0-1 0 0,-1 0 1 0 0,0 0-1 0 0,0 0 1 0 0,0 0-1 0 0,-1 0 1 0 0,1-1-1 0 0,0 1 1 0 0,-1 0 0 0 0,0-1-1 0 0,0 1 1 0 0,0-1-1 0 0,0 0 1 0 0,0 0-1 0 0,0 0 1 0 0,0 0-1 0 0,-1 0 1 0 0,1 0-1 0 0,-1 0 1 0 0,1-1-1 0 0,-1 0 1 0 0,0 1-1 0 0,0-1 1 0 0,0 0-1 0 0,1 0 1 0 0,-1 0-1 0 0,0-1 1 0 0,0 1-1 0 0,0-1 1 0 0,0 1-1 0 0,0-1 1 0 0,0 0-1 0 0,-1 0 1 0 0,1-1-1 0 0,0 1 1 0 0,0-1-1 0 0,-3 0 1 0 0,14 0 2935 0 0,-5 0-2854 0 0,0 0 0 0 0,-1 1 0 0 0,1 0 0 0 0,0-1-1 0 0,-1 1 1 0 0,1 0 0 0 0,0 0 0 0 0,0 1-1 0 0,-1-1 1 0 0,5 1 0 0 0,-1 4 37 0 0,1-1-1 0 0,0 1 1 0 0,-1 0 0 0 0,0 1 0 0 0,0 0-1 0 0,0 0 1 0 0,-1 0 0 0 0,0 0-1 0 0,8 14 1 0 0,-9-14-353 0 0,0 1-1 0 0,1-1 1 0 0,0 0 0 0 0,0 0-1 0 0,0 0 1 0 0,0-1-1 0 0,1 0 1 0 0,0 0 0 0 0,0 0-1 0 0,12 6 1 0 0,7-9-4996 0 0,-15-5 2371 0 0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15:54:1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1 0 1132 0 0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42 1216 0 0,'0'0'8551'0'0,"0"-4"-8194"0"0,0-33 365 0 0,0 36-591 0 0,1 15 2034 0 0,3 44-2617 0 0,-12 175 914 0 0,15-231-442 0 0,-1-1-1 0 0,1 0 1 0 0,-1 0 0 0 0,1 0 0 0 0,10-1 0 0 0,31-8-753 0 0,-25 3-1856 0 0,2 2-4042 0 0,-18 3 3701 0 0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7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2040 0 0,'0'0'8598'0'0,"-1"7"-8276"0"0,1 4-322 0 0,-3 29-902 0 0,5 67 1 0 0,-2-106 541 0 0,0 1 0 0 0,0-1 0 0 0,1 1 1 0 0,-1-1-1 0 0,1 1 0 0 0,-1-1 0 0 0,1 1 1 0 0,-1-1-1 0 0,1 1 0 0 0,0-1 0 0 0,0 0 0 0 0,-1 1 1 0 0,1-1-1 0 0,0 0 0 0 0,2 2 0 0 0,2-1-2396 0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8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8 3768 0 0,'0'0'5640'0'0,"-5"-1"-5270"0"0,-5-1-255 0 0,1 0 1 0 0,-1 1-1 0 0,0 0 1 0 0,-18 0-1 0 0,25 2-118 0 0,-1-1 0 0 0,0 0 0 0 0,1 1 0 0 0,-1 0-1 0 0,0 0 1 0 0,1 0 0 0 0,-1 0 0 0 0,1 0-1 0 0,-1 1 1 0 0,1 0 0 0 0,0-1 0 0 0,-1 1 0 0 0,1 0-1 0 0,0 1 1 0 0,0-1 0 0 0,0 1 0 0 0,-3 3 0 0 0,2 5 46 0 0,0 0 0 0 0,0 0 1 0 0,1 1-1 0 0,1-1 0 0 0,0 1 1 0 0,1 0-1 0 0,-1 15 0 0 0,1-16-17 0 0,1 110 1352 0 0,0-118-1393 0 0,0-1-1 0 0,0 0 1 0 0,1 1 0 0 0,-1-1 0 0 0,1 0-1 0 0,-1 1 1 0 0,1-1 0 0 0,0 0 0 0 0,0 0 0 0 0,0 1-1 0 0,0-1 1 0 0,1 0 0 0 0,-1 0 0 0 0,0 0-1 0 0,1 0 1 0 0,-1-1 0 0 0,1 1 0 0 0,0 0 0 0 0,0-1-1 0 0,0 1 1 0 0,-1-1 0 0 0,1 1 0 0 0,1-1-1 0 0,-1 0 1 0 0,0 0 0 0 0,0 0 0 0 0,0 0 0 0 0,1 0-1 0 0,-1-1 1 0 0,0 1 0 0 0,5 0 0 0 0,8 1-1099 0 0,0 0 1 0 0,0-1-1 0 0,0-1 1 0 0,16-1-1 0 0,-6 0-2224 0 0,-9 1 683 0 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37 2036 0 0,'0'0'7671'0'0,"-20"-1"-7391"0"0,-116-2 181 0 0,135 3-521 0 0,0 0 0 0 0,-1 0 1 0 0,1 0-1 0 0,0-1 0 0 0,0 1 0 0 0,-1 0 1 0 0,1 0-1 0 0,0-1 0 0 0,0 1 1 0 0,0 0-1 0 0,0-1 0 0 0,-1 0 1 0 0,1 1-1 0 0,0-1 0 0 0,0 1 1 0 0,0-1-1 0 0,0 0 0 0 0,0 0 0 0 0,-1-1 1 0 0,-2-14-5087 0 0,4 10 2618 0 0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3776 0 0,'0'0'8388'0'0,"8"8"-7874"0"0,27 24-173 0 0,-33-28-299 0 0,1 0 0 0 0,-1 0 1 0 0,0 0-1 0 0,0 0 1 0 0,0 0-1 0 0,-1 1 1 0 0,0-1-1 0 0,0 1 0 0 0,0-1 1 0 0,0 0-1 0 0,0 1 1 0 0,-1-1-1 0 0,0 1 1 0 0,0 0-1 0 0,0-1 1 0 0,-1 1-1 0 0,-1 5 0 0 0,1 8 81 0 0,0 10-32 0 0,0-18 117 0 0,1 0 0 0 0,0 1 0 0 0,0-1-1 0 0,3 12 1 0 0,-3-20-186 0 0,1-1 0 0 0,0 1 0 0 0,0-1-1 0 0,0 1 1 0 0,0-1 0 0 0,0 0 0 0 0,1 1 0 0 0,-1-1-1 0 0,0 0 1 0 0,1 0 0 0 0,-1 0 0 0 0,1 0-1 0 0,-1 0 1 0 0,1 0 0 0 0,-1 0 0 0 0,1-1-1 0 0,-1 1 1 0 0,1 0 0 0 0,0-1 0 0 0,0 0-1 0 0,-1 1 1 0 0,1-1 0 0 0,3 0 0 0 0,46 3-903 0 0,-45-3 740 0 0,77-5-3255 0 0,-29-10-3090 0 0,-44 9 3780 0 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9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1392 0 0,'0'0'10869'0'0,"-2"11"-10434"0"0,-3 20-117 0 0,-2 4 659 0 0,-2 55 0 0 0,9-89-954 0 0,1 1 0 0 0,-1-1-1 0 0,1 1 1 0 0,0-1 0 0 0,0 1 0 0 0,-1-1 0 0 0,1 0-1 0 0,0 0 1 0 0,0 1 0 0 0,0-1 0 0 0,1 0 0 0 0,-1 0-1 0 0,0 0 1 0 0,0 0 0 0 0,1 0 0 0 0,-1 0 0 0 0,0-1-1 0 0,1 1 1 0 0,-1 0 0 0 0,1-1 0 0 0,-1 1 0 0 0,1-1 0 0 0,-1 1-1 0 0,1-1 1 0 0,1 1 0 0 0,44 7-189 0 0,-35-7-228 0 0,0-1 0 0 0,0 0 0 0 0,0 0 0 0 0,22-5 0 0 0,-26 3-986 0 0,0 0-1 0 0,-1-1 1 0 0,1 0-1 0 0,13-7 1 0 0,-11 4-1527 0 0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9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3524 0 0,'0'0'9572'0'0,"3"11"-9306"0"0,30 145-161 0 0,-32-150-329 0 0,0 0 0 0 0,1 0 0 0 0,0 0-1 0 0,0-1 1 0 0,1 1 0 0 0,4 7 0 0 0,-6-11-115 0 0,1-1 0 0 0,-1 1 0 0 0,1 0 0 0 0,-1-1 0 0 0,1 1 1 0 0,-1-1-1 0 0,1 0 0 0 0,0 1 0 0 0,-1-1 0 0 0,1 0 0 0 0,0 0 0 0 0,0 0 0 0 0,0 0 1 0 0,0-1-1 0 0,0 1 0 0 0,0 0 0 0 0,0-1 0 0 0,0 1 0 0 0,1-1 0 0 0,-1 0 0 0 0,3 0 0 0 0,8 0-2459 0 0</inkml:trace>
  <inkml:trace contextRef="#ctx0" brushRef="#br0" timeOffset="1">190 2 2912 0 0,'0'0'6950'0'0,"-7"1"-6418"0"0,6-1-502 0 0,-1 0 1 0 0,0 0 0 0 0,1 1 0 0 0,-1-1 0 0 0,0 1 0 0 0,1-1 0 0 0,-1 1-1 0 0,0 0 1 0 0,1 0 0 0 0,-1 0 0 0 0,1-1 0 0 0,0 1 0 0 0,-1 0-1 0 0,1 1 1 0 0,0-1 0 0 0,-1 0 0 0 0,1 0 0 0 0,0 1 0 0 0,0-1-1 0 0,0 0 1 0 0,0 1 0 0 0,0-1 0 0 0,0 1 0 0 0,1 0 0 0 0,-1-1 0 0 0,0 1-1 0 0,1-1 1 0 0,-1 1 0 0 0,1 0 0 0 0,0-1 0 0 0,0 1 0 0 0,-1 0-1 0 0,1 0 1 0 0,0-1 0 0 0,0 1 0 0 0,1 0 0 0 0,-1 0 0 0 0,0-1-1 0 0,0 1 1 0 0,1 0 0 0 0,-1-1 0 0 0,1 1 0 0 0,0 0 0 0 0,-1-1 0 0 0,1 1-1 0 0,0-1 1 0 0,0 1 0 0 0,0-1 0 0 0,2 3 0 0 0,38 50-31 0 0,-29-40 21 0 0,0 0 1 0 0,13 24-1 0 0,-22-34-34 0 0,-1 1 1 0 0,0-1-1 0 0,0 0 0 0 0,-1 0 0 0 0,1 1 0 0 0,-1-1 0 0 0,0 1 1 0 0,0-1-1 0 0,-1 1 0 0 0,1-1 0 0 0,-1 1 0 0 0,0 0 0 0 0,0-1 1 0 0,-2 9-1 0 0,1-11-19 0 0,0 0 1 0 0,0 0 0 0 0,-1 0-1 0 0,1 0 1 0 0,-1 0-1 0 0,0 0 1 0 0,1 0 0 0 0,-1-1-1 0 0,0 1 1 0 0,0 0-1 0 0,0-1 1 0 0,0 0 0 0 0,-1 1-1 0 0,1-1 1 0 0,0 0-1 0 0,0 0 1 0 0,-1-1 0 0 0,1 1-1 0 0,-1 0 1 0 0,1-1-1 0 0,0 1 1 0 0,-1-1-1 0 0,1 0 1 0 0,-1 0 0 0 0,-2 0-1 0 0,1 1-130 0 0,1-1 0 0 0,0 0-1 0 0,-1 0 1 0 0,1 0 0 0 0,-1 0-1 0 0,1 0 1 0 0,0-1 0 0 0,0 1-1 0 0,-1-1 1 0 0,1 0 0 0 0,0 0 0 0 0,0 0-1 0 0,0-1 1 0 0,0 1 0 0 0,0-1-1 0 0,0 0 1 0 0,0 1 0 0 0,-4-5-1 0 0,6 4-215 0 0,0-1 0 0 0,0 1-1 0 0,0-1 1 0 0,0 0 0 0 0,0 0-1 0 0,0 1 1 0 0,1-1-1 0 0,0 0 1 0 0,-1 0 0 0 0,1 0-1 0 0,0-4 1 0 0,0-7-2109 0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09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3032 0 0,'0'0'4898'0'0,"-16"2"-4637"0"0,-50 7 43 0 0,65-9-278 0 0,-1-1 1 0 0,1 1-1 0 0,0 1 1 0 0,0-1-1 0 0,0 0 0 0 0,0 0 1 0 0,-1 0-1 0 0,1 1 1 0 0,0-1-1 0 0,0 0 1 0 0,0 1-1 0 0,0-1 0 0 0,0 1 1 0 0,0-1-1 0 0,0 1 1 0 0,0 0-1 0 0,0-1 1 0 0,0 1-1 0 0,0 0 0 0 0,0 0 1 0 0,1 0-1 0 0,-1-1 1 0 0,0 1-1 0 0,1 0 1 0 0,-1 0-1 0 0,0 0 0 0 0,1 0 1 0 0,-1 0-1 0 0,1 0 1 0 0,-1 1-1 0 0,1-1 1 0 0,0 0-1 0 0,-1 0 0 0 0,1 0 1 0 0,0 0-1 0 0,0 0 1 0 0,0 1-1 0 0,0-1 1 0 0,0 0-1 0 0,0 0 0 0 0,0 0 1 0 0,1 2-1 0 0,17 31 167 0 0,-2-15-3 0 0,39 34 1 0 0,-40-40-106 0 0,0 0 0 0 0,-2 2-1 0 0,1-1 1 0 0,13 22 0 0 0,-26-35-84 0 0,0 0 1 0 0,0 0-1 0 0,0 0 0 0 0,0 0 1 0 0,-1 1-1 0 0,1-1 0 0 0,0 0 0 0 0,-1 0 1 0 0,1 1-1 0 0,-1-1 0 0 0,0 0 1 0 0,1 1-1 0 0,-1-1 0 0 0,0 1 1 0 0,0-1-1 0 0,0 0 0 0 0,0 1 1 0 0,0-1-1 0 0,0 1 0 0 0,0-1 1 0 0,-1 0-1 0 0,1 1 0 0 0,0-1 0 0 0,-1 0 1 0 0,1 1-1 0 0,-1 0 0 0 0,-1 0-15 0 0,1-1-1 0 0,-1 0 0 0 0,1 0 0 0 0,-1 1 0 0 0,1-1 1 0 0,-1 0-1 0 0,0-1 0 0 0,1 1 0 0 0,-1 0 0 0 0,0 0 1 0 0,0-1-1 0 0,0 1 0 0 0,1-1 0 0 0,-1 0 0 0 0,0 1 1 0 0,-3-1-1 0 0,-1 0-218 0 0,1 1 1 0 0,-1-1-1 0 0,1-1 0 0 0,-1 1 1 0 0,1-1-1 0 0,-1 0 0 0 0,1 0 1 0 0,0 0-1 0 0,-1-1 1 0 0,1 0-1 0 0,0 0 0 0 0,-7-4 1 0 0,10 4-89 0 0,0 1 0 0 0,1-1-1 0 0,-1 0 1 0 0,1 1 0 0 0,-1-1 0 0 0,1 0 0 0 0,0 0 0 0 0,-1 0 0 0 0,1 0 0 0 0,-1-4 0 0 0,-3-8-2384 0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11 3964 0 0,'0'0'5259'0'0,"-15"0"-5181"0"0,-119-10 39 0 0,130 10-94 0 0,1-1 1 0 0,0 1-1 0 0,-1 0 1 0 0,1 0-1 0 0,0 0 1 0 0,-1 1 0 0 0,1-1-1 0 0,0 1 1 0 0,-1-1-1 0 0,1 1 1 0 0,0 0-1 0 0,0 0 1 0 0,-1 1 0 0 0,1-1-1 0 0,0 1 1 0 0,1-1-1 0 0,-1 1 1 0 0,0 0 0 0 0,0 0-1 0 0,1 1 1 0 0,-3 1-1 0 0,1 2 74 0 0,1-1-1 0 0,0 1 1 0 0,0 0 0 0 0,1-1-1 0 0,0 1 1 0 0,0 0 0 0 0,0 0-1 0 0,1 0 1 0 0,-1 1-1 0 0,1 8 1 0 0,-2 3 196 0 0,1 0-1 0 0,1 0 1 0 0,1-1-1 0 0,0 1 1 0 0,5 33 0 0 0,-3-49-393 0 0,-1 0 1 0 0,0 0-1 0 0,1 0 1 0 0,0 0-1 0 0,-1 0 1 0 0,1 0 0 0 0,0 0-1 0 0,0 0 1 0 0,0-1-1 0 0,0 1 1 0 0,0-1 0 0 0,0 1-1 0 0,1-1 1 0 0,-1 0-1 0 0,0 0 1 0 0,1 0 0 0 0,-1 0-1 0 0,1 0 1 0 0,-1-1-1 0 0,1 1 1 0 0,-1-1 0 0 0,4 1-1 0 0,60 3-5556 0 0,-63-4 5240 0 0,18 0-2628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6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1656 0 0,'0'0'9259'0'0,"-1"15"-8866"0"0,0 1-325 0 0,-1 1 91 0 0,0 0 1 0 0,2 0 0 0 0,0 0 0 0 0,1-1 0 0 0,5 33-1 0 0,-5-45-274 0 0,0-1-1 0 0,0 1 0 0 0,1-1 0 0 0,-1 0 0 0 0,1 0 0 0 0,-1 1 1 0 0,1-1-1 0 0,0 0 0 0 0,0 0 0 0 0,1 0 0 0 0,-1-1 1 0 0,0 1-1 0 0,1-1 0 0 0,0 1 0 0 0,3 2 0 0 0,-3-4-374 0 0,1 1 1 0 0,-1-1-1 0 0,0 0 0 0 0,0 0 0 0 0,1 0 0 0 0,-1 0 0 0 0,1 0 1 0 0,-1-1-1 0 0,1 0 0 0 0,4 0 0 0 0,14 0-4311 0 0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8 3500 0 0,'0'0'5385'0'0,"-124"-7"-5373"0"0,120 7-12 0 0,-1 0-256 0 0,0 0-600 0 0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1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7 292 0 0,'0'0'9284'0'0,"-15"-1"-9179"0"0,-134-4 31 0 0,144 5-134 0 0,3 0 22 0 0,0-1-1 0 0,-1 1 1 0 0,1 0-1 0 0,0 0 1 0 0,-1 0-1 0 0,1 1 1 0 0,0-1 0 0 0,-1 0-1 0 0,1 1 1 0 0,0 0-1 0 0,0-1 1 0 0,-4 3-1 0 0,5-1-4 0 0,0 0 0 0 0,0 0-1 0 0,0 0 1 0 0,0 0 0 0 0,1 0-1 0 0,-1 0 1 0 0,1 0 0 0 0,-1 0-1 0 0,1 0 1 0 0,0 1-1 0 0,0-1 1 0 0,0 0 0 0 0,0 0-1 0 0,0 4 1 0 0,1 7 34 0 0,-1 1 1 0 0,-1-1-1 0 0,0 0 0 0 0,-1 0 1 0 0,-1 0-1 0 0,0 0 0 0 0,-6 17 1 0 0,7-26 79 0 0,0 0 1 0 0,1 1-1 0 0,-1-1 1 0 0,1 1-1 0 0,0 0 0 0 0,0-1 1 0 0,1 1-1 0 0,-1 0 1 0 0,1 0-1 0 0,0-1 1 0 0,0 1-1 0 0,1 0 1 0 0,-1-1-1 0 0,3 7 1 0 0,-2-9-176 0 0,0 1 0 0 0,1-1 0 0 0,-1 1 0 0 0,1-1 1 0 0,0 0-1 0 0,0 1 0 0 0,0-1 0 0 0,0 0 0 0 0,0-1 0 0 0,0 1 1 0 0,0 0-1 0 0,1 0 0 0 0,-1-1 0 0 0,1 0 0 0 0,-1 1 0 0 0,1-1 0 0 0,0 0 1 0 0,-1 0-1 0 0,1 0 0 0 0,0-1 0 0 0,0 1 0 0 0,0-1 0 0 0,-1 1 1 0 0,6-1-1 0 0,113 4-8128 0 0,-95-4 5304 0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12 3552 0 0,'0'0'3853'0'0,"-122"-10"-4025"0"0,120 8-516 0 0,-1 2-525 0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97 132 6041 0 0,'0'0'4952'0'0,"-96"-87"-6032"0"0,96 71-876 0 0,0 2-2985 0 0,7 0 1925 0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2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 56 0 0,'-1'-2'12098'0'0,"-2"26"-11994"0"0,0-1-1 0 0,1 1 0 0 0,2-1 0 0 0,2 26 0 0 0,-2-42-79 0 0,1 1 0 0 0,0-1 0 0 0,0 0 1 0 0,1 0-1 0 0,0 0 0 0 0,0 0 0 0 0,0 0 0 0 0,1 0 1 0 0,0-1-1 0 0,1 1 0 0 0,-1-1 0 0 0,1 0 0 0 0,1 0 0 0 0,-1 0 1 0 0,1 0-1 0 0,0-1 0 0 0,7 7 0 0 0,-11-12-37 0 0,0 1 0 0 0,1 0-1 0 0,-1 0 1 0 0,0 0 0 0 0,1-1 0 0 0,-1 1-1 0 0,0-1 1 0 0,1 1 0 0 0,-1-1 0 0 0,1 1-1 0 0,-1-1 1 0 0,1 0 0 0 0,-1 0 0 0 0,1 1-1 0 0,-1-1 1 0 0,1 0 0 0 0,-1-1 0 0 0,1 1-1 0 0,-1 0 1 0 0,1 0 0 0 0,-1-1 0 0 0,0 1-1 0 0,3-1 1 0 0,-1-1-52 0 0,0 0 0 0 0,-1 0 0 0 0,1 0 0 0 0,-1 0 0 0 0,1 0 0 0 0,-1 0 0 0 0,0-1 0 0 0,0 1-1 0 0,0-1 1 0 0,3-4 0 0 0,1-3-174 0 0,-1-1 0 0 0,0 0 0 0 0,0-1 0 0 0,5-20 0 0 0,7-81-3627 0 0,-14 87 681 0 0,-3 18 536 0 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64 0 0,'0'0'9353'0'0,"5"-7"-9121"0"0,-1 0-179 0 0,-1-1 1 0 0,0 1 0 0 0,0 0-1 0 0,0-1 1 0 0,-1 1-1 0 0,0-1 1 0 0,-1 0 0 0 0,0 0-1 0 0,0 0 1 0 0,0-12-1 0 0,-3-2-36 0 0,1 16 5 0 0,0 0 0 0 0,1 0 0 0 0,0 0 0 0 0,0 0 0 0 0,0 0 0 0 0,1 0 0 0 0,-1 0 0 0 0,3-6 0 0 0,-3 12-10 0 0,1 0 0 0 0,0-1 0 0 0,-1 1 1 0 0,1 0-1 0 0,-1 0 0 0 0,1-1 0 0 0,0 1 0 0 0,-1 0 0 0 0,1 0 0 0 0,0 0 0 0 0,-1 0 1 0 0,1 0-1 0 0,0 0 0 0 0,-1 0 0 0 0,1 0 0 0 0,0 0 0 0 0,-1 0 0 0 0,1 0 1 0 0,0 0-1 0 0,-1 0 0 0 0,1 0 0 0 0,-1 1 0 0 0,1-1 0 0 0,0 0 0 0 0,-1 0 1 0 0,1 1-1 0 0,-1-1 0 0 0,1 1 0 0 0,-1-1 0 0 0,1 0 0 0 0,-1 1 0 0 0,1-1 1 0 0,-1 1-1 0 0,1-1 0 0 0,-1 1 0 0 0,1-1 0 0 0,-1 1 0 0 0,1 1 0 0 0,18 19-706 0 0,0 7 450 0 0,34 43 37 0 0,-48-65 377 0 0,0 0 1 0 0,1 0-1 0 0,0 0 0 0 0,1-1 1 0 0,-1 0-1 0 0,1 0 0 0 0,0-1 0 0 0,8 5 1 0 0,-14-9-163 0 0,0 0 1 0 0,-1 1 0 0 0,1-1-1 0 0,0 0 1 0 0,-1 0 0 0 0,1 1-1 0 0,0-1 1 0 0,-1 0 0 0 0,1 0-1 0 0,0 0 1 0 0,0 0-1 0 0,-1 0 1 0 0,1 0 0 0 0,0 0-1 0 0,-1 0 1 0 0,1 0 0 0 0,0-1-1 0 0,0 1 1 0 0,-1 0 0 0 0,1 0-1 0 0,0-1 1 0 0,-1 1 0 0 0,1 0-1 0 0,0-1 1 0 0,-1 1-1 0 0,1-1 1 0 0,-1 1 0 0 0,1-1-1 0 0,-1 1 1 0 0,1-1 0 0 0,0 0-1 0 0,9-28-183 0 0,-7-45-441 0 0,-3 62 609 0 0,-3-30-1306 0 0,1 1-4160 0 0,2 35 2799 0 0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3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3836 0 0,'0'0'4894'0'0,"1"17"-4355"0"0,3 54-46 0 0,-4-68-400 0 0,1 1 0 0 0,-1 0 0 0 0,1-1 0 0 0,-1 1 0 0 0,1-1 0 0 0,0 1 0 0 0,0 0 0 0 0,1-1 0 0 0,-1 0 0 0 0,1 1 0 0 0,-1-1 0 0 0,1 0 0 0 0,0 0 0 0 0,1 0 0 0 0,-1 0 0 0 0,0 0-1 0 0,1 0 1 0 0,-1-1 0 0 0,1 1 0 0 0,0-1 0 0 0,0 0 0 0 0,0 0 0 0 0,0 0 0 0 0,0 0 0 0 0,1 0 0 0 0,-1-1 0 0 0,1 0 0 0 0,5 2 0 0 0,-6-2-103 0 0,1-1 0 0 0,-1 1 0 0 0,0-1 0 0 0,1 0 1 0 0,-1-1-1 0 0,0 1 0 0 0,1 0 0 0 0,-1-1 0 0 0,0 0 0 0 0,1 0 0 0 0,-1 0 0 0 0,0 0 0 0 0,0 0 1 0 0,0-1-1 0 0,0 1 0 0 0,0-1 0 0 0,0 0 0 0 0,0 0 0 0 0,0 0 0 0 0,-1 0 0 0 0,1-1 1 0 0,-1 1-1 0 0,0-1 0 0 0,0 1 0 0 0,0-1 0 0 0,3-5 0 0 0,0 0-67 0 0,-1-1 0 0 0,-1 1-1 0 0,1-1 1 0 0,-2 0 0 0 0,1 0 0 0 0,-1 0-1 0 0,0 0 1 0 0,0-17 0 0 0,-2 21 60 0 0,0 0 0 0 0,0 0-1 0 0,0-1 1 0 0,-1 1 0 0 0,0 0 0 0 0,0 0 0 0 0,0 0-1 0 0,-1 0 1 0 0,0 0 0 0 0,0 0 0 0 0,0 1 0 0 0,-1-1-1 0 0,1 1 1 0 0,-1-1 0 0 0,0 1 0 0 0,0 0 0 0 0,-5-4-1 0 0,-43-35-660 0 0,19 29-1337 0 0,1 12-3403 0 0,24 5 2343 0 0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4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3728 0 0,'0'0'5278'0'0,"-20"5"-5137"0"0,-62 19 27 0 0,79-23-132 0 0,1-1-1 0 0,-1 1 1 0 0,1 0 0 0 0,0 0 0 0 0,-1 0-1 0 0,1 0 1 0 0,0 0 0 0 0,0 0 0 0 0,-1 1-1 0 0,1-1 1 0 0,0 1 0 0 0,0 0 0 0 0,1-1-1 0 0,-4 4 1 0 0,5-4-37 0 0,0 0 1 0 0,-1 0-1 0 0,1-1 0 0 0,0 1 0 0 0,0 0 0 0 0,0 0 1 0 0,0 0-1 0 0,0 0 0 0 0,0-1 0 0 0,0 1 0 0 0,0 0 0 0 0,0 0 1 0 0,0 0-1 0 0,0 0 0 0 0,0-1 0 0 0,1 1 0 0 0,-1 0 1 0 0,0 0-1 0 0,0 0 0 0 0,1-1 0 0 0,-1 1 0 0 0,1 0 1 0 0,-1 0-1 0 0,1-1 0 0 0,-1 1 0 0 0,1 0 0 0 0,0 0 1 0 0,5 4-103 0 0,0 0 1 0 0,1 0-1 0 0,-1 0 1 0 0,1-1-1 0 0,14 7 1 0 0,-13-7 32 0 0,2 2 20 0 0,1 1 0 0 0,-1 0 0 0 0,-1 1 0 0 0,1 0 0 0 0,13 15 0 0 0,-20-19 100 0 0,0 0 0 0 0,0 0-1 0 0,0 0 1 0 0,-1 0 0 0 0,1 0-1 0 0,-1 0 1 0 0,0 1 0 0 0,0-1-1 0 0,-1 1 1 0 0,1 0 0 0 0,-1 0-1 0 0,0-1 1 0 0,0 1 0 0 0,-1 0-1 0 0,1 0 1 0 0,-1 0 0 0 0,0 5-1 0 0,-1-8-45 0 0,0 1 0 0 0,0-1-1 0 0,-1 0 1 0 0,1 0 0 0 0,0 0-1 0 0,-1 0 1 0 0,1 0 0 0 0,-1 0-1 0 0,0 0 1 0 0,1 0 0 0 0,-1-1 0 0 0,0 1-1 0 0,0-1 1 0 0,0 1 0 0 0,0-1-1 0 0,-1 0 1 0 0,1 0 0 0 0,0 1-1 0 0,0-2 1 0 0,-1 1 0 0 0,1 0-1 0 0,-5 0 1 0 0,-3 2 41 0 0,0 0 1 0 0,0-1-1 0 0,-1-1 0 0 0,-12 1 1 0 0,10-2-25 0 0,0-1 0 0 0,-1 0 0 0 0,1 0-1 0 0,0-1 1 0 0,-19-6 0 0 0,29 7-199 0 0,0 0-1 0 0,1 0 0 0 0,-1 0 0 0 0,0 0 0 0 0,1 0 0 0 0,-1-1 0 0 0,1 1 1 0 0,-1-1-1 0 0,1 1 0 0 0,0-1 0 0 0,-1 0 0 0 0,1 0 0 0 0,0 0 0 0 0,0-1 0 0 0,1 1 1 0 0,-1 0-1 0 0,0-1 0 0 0,1 1 0 0 0,-1-1 0 0 0,1 1 0 0 0,0-1 0 0 0,0 0 1 0 0,0 0-1 0 0,0 1 0 0 0,1-1 0 0 0,-1 0 0 0 0,1 0 0 0 0,-1 0 0 0 0,1 0 0 0 0,0 0 1 0 0,0-4-1 0 0,4-5-2009 0 0,6 2-76 0 0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1 352 0 0,'0'0'10177'0'0,"17"117"-10037"0"0,-15-99-8 0 0,0 2-56 0 0,1-6-32 0 0,1 0-44 0 0,-1-4-232 0 0,1-6-324 0 0,1-2-52 0 0,0-2-376 0 0,-1 0-432 0 0,6-2-196 0 0,-1-6-397 0 0,3-2-327 0 0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19 2756 0 0,'0'0'6788'0'0,"-21"-3"-6232"0"0,-7-2-402 0 0,9 1-29 0 0,0 1 1 0 0,0 1-1 0 0,-28 1 1 0 0,39 1-251 0 0,1-1 1 0 0,-1 2 0 0 0,0-1-1 0 0,1 1 1 0 0,-1 0-1 0 0,1 1 1 0 0,-1 0 0 0 0,1 0-1 0 0,-1 0 1 0 0,1 1 0 0 0,0 0-1 0 0,-11 7 1 0 0,15 6-3911 0 0,3-12 2755 0 0,0 6-1852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6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7 225 1048 0 0,'0'0'7567'0'0,"-1"-7"-7265"0"0,-1-9 16 0 0,0-1-1 0 0,1 0 1 0 0,1 1 0 0 0,0-1-1 0 0,1 0 1 0 0,5-24 0 0 0,-5 37-273 0 0,-1 0 0 0 0,1 0 1 0 0,0 1-1 0 0,0-1 1 0 0,1 1-1 0 0,-1-1 0 0 0,1 1 1 0 0,0-1-1 0 0,0 1 1 0 0,0 0-1 0 0,0 0 0 0 0,0 0 1 0 0,1 0-1 0 0,-1 0 1 0 0,1 1-1 0 0,0-1 0 0 0,0 1 1 0 0,0-1-1 0 0,0 1 1 0 0,0 0-1 0 0,0 1 0 0 0,1-1 1 0 0,-1 0-1 0 0,1 1 1 0 0,-1 0-1 0 0,1-1 0 0 0,-1 2 1 0 0,1-1-1 0 0,0 0 1 0 0,0 1-1 0 0,-1-1 0 0 0,1 1 1 0 0,0 0-1 0 0,0 0 1 0 0,-1 1-1 0 0,7 1 1 0 0,-8-2-76 0 0,1 1 0 0 0,-1 0 1 0 0,1 0-1 0 0,-1 0 1 0 0,0 0-1 0 0,0 0 0 0 0,1 0 1 0 0,-1 1-1 0 0,0-1 1 0 0,0 1-1 0 0,0-1 0 0 0,-1 1 1 0 0,1 0-1 0 0,0 0 1 0 0,-1 0-1 0 0,1 0 0 0 0,-1 0 1 0 0,1 0-1 0 0,-1 0 1 0 0,0 1-1 0 0,0-1 0 0 0,0 0 1 0 0,1 3-1 0 0,-1 1-48 0 0,1 0-1 0 0,-1 0 1 0 0,1 0-1 0 0,-2 0 1 0 0,1 0 0 0 0,-1 0-1 0 0,0 0 1 0 0,-1 10-1 0 0,1-14 54 0 0,0-1 0 0 0,-1 0-1 0 0,1 0 1 0 0,-1 0 0 0 0,0 0-1 0 0,1 0 1 0 0,-1 0-1 0 0,0 0 1 0 0,1 0 0 0 0,-1 0-1 0 0,0 0 1 0 0,0 0 0 0 0,0 0-1 0 0,0 0 1 0 0,0-1 0 0 0,0 1-1 0 0,0 0 1 0 0,0-1-1 0 0,0 1 1 0 0,0-1 0 0 0,0 1-1 0 0,-1-1 1 0 0,0 1 0 0 0,-31 4-1445 0 0,62-14 2392 0 0,-26 9-873 0 0,0 1 0 0 0,0-1 0 0 0,1 0 1 0 0,-1 1-1 0 0,0 0 0 0 0,0-1 0 0 0,0 1 1 0 0,0 0-1 0 0,-1 1 0 0 0,1-1 0 0 0,0 0 1 0 0,0 1-1 0 0,-1 0 0 0 0,1-1 0 0 0,0 1 1 0 0,-1 0-1 0 0,0 0 0 0 0,0 1 0 0 0,1-1 1 0 0,-1 0-1 0 0,-1 1 0 0 0,1-1 0 0 0,0 1 1 0 0,0 0-1 0 0,-1-1 0 0 0,0 1 0 0 0,0 0 1 0 0,1 0-1 0 0,0 5 0 0 0,-2-5-54 0 0,1-1-1 0 0,-1 1 1 0 0,0-1-1 0 0,0 1 1 0 0,0 0-1 0 0,0-1 0 0 0,-1 1 1 0 0,1 0-1 0 0,-1-1 1 0 0,1 1-1 0 0,-1-1 1 0 0,0 1-1 0 0,0-1 1 0 0,0 0-1 0 0,0 1 1 0 0,-1-1-1 0 0,1 0 1 0 0,-1 0-1 0 0,1 0 1 0 0,-1 0-1 0 0,0 0 0 0 0,1 0 1 0 0,-1 0-1 0 0,0 0 1 0 0,0-1-1 0 0,-1 1 1 0 0,1-1-1 0 0,0 0 1 0 0,0 1-1 0 0,-1-1 1 0 0,1 0-1 0 0,-1 0 1 0 0,1 0-1 0 0,-1-1 0 0 0,1 1 1 0 0,-4 0-1 0 0,-2 0-106 0 0,-1 1-1 0 0,0-1 0 0 0,1 0 1 0 0,-1-1-1 0 0,-12-1 0 0 0,19 1-92 0 0,0 0 0 0 0,1 0-1 0 0,-1 0 1 0 0,0 0 0 0 0,1 0-1 0 0,-1-1 1 0 0,1 1 0 0 0,-1-1-1 0 0,1 1 1 0 0,-1-1 0 0 0,0 0-1 0 0,1 1 1 0 0,0-1 0 0 0,-1 0-1 0 0,1 0 1 0 0,0 0 0 0 0,-1 0-1 0 0,1 0 1 0 0,0 0 0 0 0,0-1-1 0 0,0 1 1 0 0,0 0 0 0 0,0-1-1 0 0,0 1 1 0 0,0-1 0 0 0,0 1-1 0 0,1-1 1 0 0,-1 1 0 0 0,1-1-1 0 0,-1 1 1 0 0,1-1 0 0 0,-1 1-1 0 0,1-1 1 0 0,0-2 0 0 0,0-5-1961 0 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47 258 1944 0 0,'0'0'9119'0'0,"-5"-17"-8732"0"0,3 9-351 0 0,-7-24 79 0 0,1 0-1 0 0,-5-56 0 0 0,12 76-125 0 0,1-32 90 0 0,0 42-71 0 0,0 1-1 0 0,0 0 1 0 0,0 0 0 0 0,0 0 0 0 0,1 0 0 0 0,-1 0 0 0 0,0 0-1 0 0,1 0 1 0 0,-1 0 0 0 0,1 0 0 0 0,-1 0 0 0 0,1 1 0 0 0,-1-1-1 0 0,1 0 1 0 0,0 0 0 0 0,0 0 0 0 0,-1 1 0 0 0,1-1 0 0 0,0 0-1 0 0,0 1 1 0 0,0-1 0 0 0,0 0 0 0 0,-1 1 0 0 0,1-1 0 0 0,0 1-1 0 0,0 0 1 0 0,0-1 0 0 0,0 1 0 0 0,0 0 0 0 0,0-1 0 0 0,1 1-1 0 0,-1 0 1 0 0,1 0 0 0 0,2 0-52 0 0,0 0 1 0 0,0 1-1 0 0,0-1 0 0 0,0 1 1 0 0,-1 0-1 0 0,1 0 0 0 0,0 0 0 0 0,0 1 1 0 0,-1-1-1 0 0,1 1 0 0 0,-1 0 1 0 0,1 0-1 0 0,-1 0 0 0 0,0 0 1 0 0,0 1-1 0 0,0-1 0 0 0,0 1 0 0 0,0 0 1 0 0,-1 0-1 0 0,1 0 0 0 0,-1 0 1 0 0,0 0-1 0 0,0 1 0 0 0,0-1 1 0 0,0 1-1 0 0,0-1 0 0 0,-1 1 0 0 0,0-1 1 0 0,0 1-1 0 0,0 0 0 0 0,0 0 1 0 0,0 0-1 0 0,-1 0 0 0 0,0 0 0 0 0,1-1 1 0 0,-2 1-1 0 0,1 0 0 0 0,0 0 1 0 0,-2 4-1 0 0,2-5 12 0 0,-1-1 0 0 0,0 1 0 0 0,0-1 0 0 0,-1 0 0 0 0,1 1 0 0 0,0-1 0 0 0,-1 0 0 0 0,1 0 0 0 0,-1 0 0 0 0,0 0 0 0 0,0 0 0 0 0,0 0-1 0 0,0 0 1 0 0,0-1 0 0 0,0 1 0 0 0,0-1 0 0 0,0 1 0 0 0,-1-1 0 0 0,1 0 0 0 0,0 0 0 0 0,-1 0 0 0 0,1 0 0 0 0,-1-1 0 0 0,-4 2 0 0 0,2-1 26 0 0,0 1 0 0 0,0-1-1 0 0,-1-1 1 0 0,1 1 0 0 0,0-1 0 0 0,-1 1 0 0 0,1-2-1 0 0,0 1 1 0 0,-1 0 0 0 0,1-1 0 0 0,-8-2 0 0 0,16 3 204 0 0,0 0 23 0 0,0 1 0 0 0,1-1 0 0 0,-1 1 0 0 0,0 0 0 0 0,0 0 0 0 0,1 0 0 0 0,-1 0 0 0 0,0 1 0 0 0,0-1 0 0 0,4 4 0 0 0,2 4-375 0 0,0 1 0 0 0,0 0 0 0 0,-1 0 0 0 0,11 19 0 0 0,-14-19-26 0 0,1-1 0 0 0,1 1 0 0 0,-1-2-1 0 0,2 1 1 0 0,-1-1 0 0 0,15 13 0 0 0,-21-21-9 0 0,-1 1 1 0 0,1-1-1 0 0,0 1 1 0 0,-1-1-1 0 0,1 1 1 0 0,0-1 0 0 0,0 1-1 0 0,-1-1 1 0 0,1 0-1 0 0,0 1 1 0 0,0-1 0 0 0,0 0-1 0 0,0 0 1 0 0,-1 0-1 0 0,1 0 1 0 0,0 1-1 0 0,0-1 1 0 0,0 0 0 0 0,0 0-1 0 0,0-1 1 0 0,0 1-1 0 0,-1 0 1 0 0,1 0-1 0 0,0 0 1 0 0,0-1 0 0 0,0 1-1 0 0,0 0 1 0 0,-1-1-1 0 0,1 1 1 0 0,0 0 0 0 0,0-1-1 0 0,-1 1 1 0 0,1-1-1 0 0,0 0 1 0 0,-1 1-1 0 0,1-1 1 0 0,0 0 0 0 0,6-9-2350 0 0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25 436 0 0,'0'0'9056'0'0,"1"18"-8727"0"0,2 57-24 0 0,-3-68-196 0 0,1 0-1 0 0,1 0 1 0 0,-1 0-1 0 0,1 0 1 0 0,0 0-1 0 0,1-1 1 0 0,0 1-1 0 0,0-1 1 0 0,0 1-1 0 0,1-1 1 0 0,0 0-1 0 0,0 0 1 0 0,0-1-1 0 0,6 6 1 0 0,-7-8-44 0 0,0 0 0 0 0,0 0 0 0 0,0 0 0 0 0,0-1 1 0 0,1 1-1 0 0,-1-1 0 0 0,1 0 0 0 0,-1 0 0 0 0,1-1 0 0 0,0 1 0 0 0,0-1 0 0 0,0 1 0 0 0,-1-1 1 0 0,2 0-1 0 0,-1-1 0 0 0,0 1 0 0 0,0-1 0 0 0,0 0 0 0 0,0 0 0 0 0,0 0 0 0 0,8-1 1 0 0,-9 0-103 0 0,0-1 0 0 0,1 0 0 0 0,-1 1 1 0 0,0-1-1 0 0,0 0 0 0 0,0-1 1 0 0,0 1-1 0 0,0 0 0 0 0,0-1 1 0 0,-1 0-1 0 0,1 0 0 0 0,-1 1 0 0 0,0-1 1 0 0,0-1-1 0 0,0 1 0 0 0,0 0 1 0 0,-1 0-1 0 0,1-1 0 0 0,-1 1 1 0 0,0-1-1 0 0,0 1 0 0 0,0-1 1 0 0,1-6-1 0 0,1-9-271 0 0,0 0 0 0 0,-2-1 0 0 0,0-20 1 0 0,-1 36 178 0 0,0 0-47 0 0,-1-37-1542 0 0,-3 14-2456 0 0,4 23 1292 0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6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103 293 3940 0 0,'0'0'4599'0'0,"-5"-20"-4161"0"0,4 15-413 0 0,-8-32 406 0 0,-1 0 1 0 0,-24-53-1 0 0,27 74-280 0 0,1 2 0 0 0,-1 1-1 0 0,-16-25 1 0 0,22 37 348 0 0,1 2-437 0 0,1 1 1 0 0,-1 0 0 0 0,1-1-1 0 0,0 1 1 0 0,-1-1 0 0 0,1 1-1 0 0,0-1 1 0 0,0 0 0 0 0,0 1-1 0 0,0-1 1 0 0,0 0 0 0 0,2 2-1 0 0,12 14-490 0 0,2-2 0 0 0,0 0 0 0 0,21 14 0 0 0,-31-24 299 0 0,1-1 0 0 0,-1 0-1 0 0,1 0 1 0 0,0-1 0 0 0,0 0 0 0 0,0-1 0 0 0,0 1-1 0 0,1-1 1 0 0,-1-1 0 0 0,1 0 0 0 0,11 0-1 0 0,-17-1 97 0 0,-1 0-1 0 0,0-1 1 0 0,1 1-1 0 0,-1-1 0 0 0,0 0 1 0 0,0 1-1 0 0,0-1 1 0 0,0 0-1 0 0,1-1 0 0 0,-1 1 1 0 0,-1 0-1 0 0,1-1 1 0 0,0 1-1 0 0,0-1 0 0 0,0 1 1 0 0,-1-1-1 0 0,1 0 1 0 0,-1 1-1 0 0,1-1 0 0 0,-1 0 1 0 0,0 0-1 0 0,0 0 0 0 0,0 0 1 0 0,0-1-1 0 0,0 1 1 0 0,0 0-1 0 0,0 0 0 0 0,-1-1 1 0 0,1 1-1 0 0,-1-5 1 0 0,3-8-23 0 0,-1 0 1 0 0,-1-1 0 0 0,-1-21 0 0 0,0 26 37 0 0,0 12 71 0 0,0 0 0 0 0,-1 0-1 0 0,1-1 1 0 0,0 1-1 0 0,-1 0 1 0 0,1-1 0 0 0,-1 1-1 0 0,1 0 1 0 0,-1-1 0 0 0,0 1-1 0 0,1-1 1 0 0,-1 1-1 0 0,1 0 1 0 0,-1-1 0 0 0,0 0-1 0 0,0 1 1 0 0,1-1 0 0 0,-1 1-1 0 0,0-1 1 0 0,0 0-1 0 0,1 0 1 0 0,-1 1 0 0 0,0-1-1 0 0,0 0 1 0 0,0 0-1 0 0,1 0 1 0 0,-1 0 0 0 0,0 0-1 0 0,0 0 1 0 0,0 0 0 0 0,0 0-1 0 0,1 0 1 0 0,-1 0-1 0 0,0 0 1 0 0,0-1 0 0 0,0 1-1 0 0,1 0 1 0 0,-1-1-1 0 0,0 1 1 0 0,0 0 0 0 0,1-1-1 0 0,-1 1 1 0 0,0-1 0 0 0,1 1-1 0 0,-1-1 1 0 0,1 0-1 0 0,-1 1 1 0 0,0-1 0 0 0,1 1-1 0 0,-1-1 1 0 0,1 0 0 0 0,0 0-1 0 0,-1 1 1 0 0,1-1-1 0 0,0 0 1 0 0,-1 0 0 0 0,1 1-1 0 0,0-1 1 0 0,0 0-1 0 0,-1 0 1 0 0,1 0 0 0 0,0-1-1 0 0,-3 18 24 0 0,0 0 0 0 0,0 0 0 0 0,2 1 0 0 0,0-1 0 0 0,2 25 0 0 0,-1-33-184 0 0,1 1 1 0 0,0 0-1 0 0,1-1 1 0 0,0 1-1 0 0,0-1 1 0 0,1 1 0 0 0,0-1-1 0 0,0 0 1 0 0,1 0-1 0 0,0-1 1 0 0,10 15-1 0 0,-12-20-195 0 0,0 0-1 0 0,0 0 1 0 0,0-1-1 0 0,1 1 1 0 0,-1 0-1 0 0,1-1 0 0 0,-1 1 1 0 0,1-1-1 0 0,-1 0 1 0 0,1 0-1 0 0,0 0 1 0 0,0 0-1 0 0,-1-1 1 0 0,1 1-1 0 0,0-1 1 0 0,0 0-1 0 0,0 1 0 0 0,0-1 1 0 0,0 0-1 0 0,0-1 1 0 0,3 0-1 0 0,12-2-2472 0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0 148 0 0,'0'0'8766'0'0,"-8"1"-8500"0"0,-6 1-166 0 0,1 0 1 0 0,-1 1-1 0 0,1 0 0 0 0,-16 7 0 0 0,24-8-69 0 0,1 0 1 0 0,-1 0-1 0 0,0 0 0 0 0,1 1 1 0 0,-1 0-1 0 0,1 0 0 0 0,0 0 1 0 0,0 1-1 0 0,0-1 0 0 0,0 1 1 0 0,0 0-1 0 0,1 0 0 0 0,0 0 1 0 0,0 1-1 0 0,0-1 0 0 0,-3 9 1 0 0,2-4 6 0 0,1 1 1 0 0,1 0 0 0 0,0 0 0 0 0,1 0-1 0 0,-1 1 1 0 0,2-1 0 0 0,0 0 0 0 0,0 0-1 0 0,0 0 1 0 0,2 1 0 0 0,-1-1 0 0 0,4 12 0 0 0,-3-16-199 0 0,0-1 1 0 0,0 1 0 0 0,0-1 0 0 0,1 1 0 0 0,0-1 0 0 0,0 0-1 0 0,0 0 1 0 0,1 0 0 0 0,7 7 0 0 0,-8-9-220 0 0,0 0 1 0 0,1 0 0 0 0,-1-1-1 0 0,1 0 1 0 0,0 0-1 0 0,0 0 1 0 0,-1 0 0 0 0,1 0-1 0 0,1-1 1 0 0,-1 1-1 0 0,0-1 1 0 0,0 0-1 0 0,0 0 1 0 0,8 0 0 0 0,6-1-1936 0 0</inkml:trace>
  <inkml:trace contextRef="#ctx0" brushRef="#br0" timeOffset="1">188 157 472 0 0,'0'0'5729'0'0,"-129"-9"-5729"0"0,117 15-336 0 0,3-1-357 0 0,0 3-479 0 0,6 2-1176 0 0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36 276 3272 0 0,'0'0'4868'0'0,"1"-18"-4421"0"0,5-56-113 0 0,-6 66-224 0 0,0 0 0 0 0,-1 1 0 0 0,0-1 1 0 0,0 0-1 0 0,-1 0 0 0 0,0 0 0 0 0,0 1 0 0 0,-1-1 1 0 0,1 1-1 0 0,-2 0 0 0 0,-5-11 0 0 0,-6-13 191 0 0,25 49-284 0 0,1-1 0 0 0,0-1 0 0 0,2 0 0 0 0,27 28-1 0 0,-27-30-216 0 0,41 39-353 0 0,-51-50 609 0 0,1 0 0 0 0,0 0 0 0 0,-1 0 0 0 0,1-1-1 0 0,0 1 1 0 0,0-1 0 0 0,0 0 0 0 0,1-1 0 0 0,-1 1-1 0 0,0-1 1 0 0,1 1 0 0 0,8 0 0 0 0,-12-3-97 0 0,0 1 0 0 0,0-1 0 0 0,0 1 1 0 0,0-1-1 0 0,0 0 0 0 0,0 0 0 0 0,0 0 0 0 0,0 0 0 0 0,0 0 0 0 0,0 0 0 0 0,0 0 1 0 0,-1 0-1 0 0,1 0 0 0 0,0 0 0 0 0,-1 0 0 0 0,1 0 0 0 0,-1 0 0 0 0,1 0 1 0 0,-1-1-1 0 0,0 1 0 0 0,0 0 0 0 0,1 0 0 0 0,-1-1 0 0 0,0 1 0 0 0,0 0 0 0 0,0-2 1 0 0,4-44-226 0 0,-4 39 113 0 0,2-43-1277 0 0,-2 28-740 0 0,1-1 1 0 0,7-42-1 0 0,-5 57 1042 0 0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7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1 328 0 0,'0'0'5489'0'0,"11"117"-5089"0"0,-8-95-60 0 0,1 2-80 0 0,3-4-116 0 0,0 0 24 0 0,0-2 288 0 0,1-6-456 0 0,-1 0-80 0 0,2-6-268 0 0,-2 0-304 0 0,2-4-376 0 0,3-2-301 0 0,-3 0-1007 0 0</inkml:trace>
  <inkml:trace contextRef="#ctx0" brushRef="#br0" timeOffset="1">169 31 1360 0 0,'0'0'3700'0'0,"-131"-12"-4232"0"0,122 12-340 0 0,-1 0-824 0 0,6 0-232 0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18 540 0 0,'16'30'1411'0'0,"-2"1"-1"0"0,12 36 1 0 0,-22-59-955 0 0,-1 1 1 0 0,1-1-1 0 0,1 0 1 0 0,-1 0 0 0 0,1 0-1 0 0,1 0 1 0 0,-1-1-1 0 0,14 13 1 0 0,-16-17-430 0 0,-1-1-1 0 0,1 0 1 0 0,-1-1 0 0 0,1 1-1 0 0,0 0 1 0 0,-1-1 0 0 0,1 1-1 0 0,0-1 1 0 0,0 0 0 0 0,0 0-1 0 0,0 0 1 0 0,0-1 0 0 0,0 1-1 0 0,1-1 1 0 0,-1 1 0 0 0,0-1-1 0 0,0 0 1 0 0,0 0 0 0 0,0 0-1 0 0,1-1 1 0 0,-1 1 0 0 0,0-1-1 0 0,0 0 1 0 0,0 0 0 0 0,0 0-1 0 0,0 0 1 0 0,0 0 0 0 0,0-1-1 0 0,-1 1 1 0 0,5-4 0 0 0,-3 3-42 0 0,0-1 0 0 0,0 0 0 0 0,0-1 1 0 0,-1 1-1 0 0,1-1 0 0 0,-1 0 0 0 0,0 1 1 0 0,0-1-1 0 0,0-1 0 0 0,0 1 1 0 0,-1 0-1 0 0,0-1 0 0 0,1 1 0 0 0,-2-1 1 0 0,1 0-1 0 0,-1 1 0 0 0,1-1 0 0 0,-1 0 1 0 0,-1 0-1 0 0,1 0 0 0 0,-1 0 1 0 0,1 0-1 0 0,-2 0 0 0 0,1 0 0 0 0,0 0 1 0 0,-1 0-1 0 0,0 0 0 0 0,-2-7 0 0 0,1 6-9 0 0,0 0 0 0 0,-1 1 0 0 0,1-1 0 0 0,-1 1 0 0 0,0-1 0 0 0,0 1 0 0 0,-1 0 0 0 0,1 0 0 0 0,-1 1-1 0 0,0-1 1 0 0,-1 1 0 0 0,1 0 0 0 0,-1 0 0 0 0,0 0 0 0 0,1 1 0 0 0,-2-1 0 0 0,1 1 0 0 0,0 0 0 0 0,-1 1-1 0 0,1-1 1 0 0,-1 1 0 0 0,-12-3 0 0 0,15 4-219 0 0,-1 1-1 0 0,0-1 1 0 0,0 0 0 0 0,0 1-1 0 0,0 0 1 0 0,0 0-1 0 0,0 0 1 0 0,0 0 0 0 0,0 1-1 0 0,1-1 1 0 0,-1 1-1 0 0,0 0 1 0 0,0 0 0 0 0,0 0-1 0 0,1 1 1 0 0,-1 0 0 0 0,1-1-1 0 0,-1 1 1 0 0,1 0-1 0 0,-4 3 1 0 0,-4 13-2816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1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1956 0 0,'0'0'6467'0'0,"2"42"-3671"0"0,2 14-1922 0 0,-4-42-1005 0 0,1 1-1 0 0,0-1 1 0 0,1 0 0 0 0,0 0 0 0 0,1 0 0 0 0,8 20-1 0 0,-11-33-86 0 0,1-1 0 0 0,-1 1 0 0 0,1 0 0 0 0,-1-1-1 0 0,1 1 1 0 0,-1-1 0 0 0,1 1 0 0 0,0-1 0 0 0,-1 1 0 0 0,1-1-1 0 0,0 1 1 0 0,-1-1 0 0 0,1 0 0 0 0,0 1 0 0 0,0-1 0 0 0,-1 0-1 0 0,1 1 1 0 0,0-1 0 0 0,0 0 0 0 0,-1 0 0 0 0,1 0 0 0 0,0 0-1 0 0,0 0 1 0 0,0 0 0 0 0,-1 0 0 0 0,1 0 0 0 0,0 0-1 0 0,1-1 1 0 0,3 1-1972 0 0,2 0-467 0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0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2 4272 0 0,'0'0'5743'0'0,"-17"0"-5498"0"0,-84-1 92 0 0,-54 0-3523 0 0,143 4-147 0 0,9 0 807 0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0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4224 0 0,'0'0'6760'0'0,"-20"6"-6674"0"0,-65 16-143 0 0,37-14-264 0 0,47-8 176 0 0,0 0 1 0 0,0 1-1 0 0,0-1 0 0 0,0 0 0 0 0,0 0 1 0 0,0 0-1 0 0,0-1 0 0 0,0 1 1 0 0,0 0-1 0 0,0 0 0 0 0,0 0 1 0 0,0-1-1 0 0,0 1 0 0 0,0-1 1 0 0,0 1-1 0 0,0-1 0 0 0,0 1 0 0 0,0-1 1 0 0,0 1-1 0 0,-1-2 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7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3808 0 0,'0'0'6544'0'0,"4"15"-6123"0"0,0 3-279 0 0,-4-12-74 0 0,2 1-1 0 0,-1-1 1 0 0,1 1-1 0 0,0-1 0 0 0,0 0 1 0 0,1 0-1 0 0,0 0 1 0 0,6 11-1 0 0,-4-11 70 0 0,-1 0 0 0 0,1 0 1 0 0,0 0-1 0 0,1-1 0 0 0,-1 1 0 0 0,1-2 0 0 0,11 9 0 0 0,-13-10-190 0 0,0-1 1 0 0,0 0 0 0 0,0 0-1 0 0,0 0 1 0 0,0-1 0 0 0,1 1-1 0 0,-1-1 1 0 0,0 0 0 0 0,1 0-1 0 0,-1 0 1 0 0,0-1 0 0 0,1 0-1 0 0,-1 0 1 0 0,9 0 0 0 0,-10-1-71 0 0,-1-1 1 0 0,0 1-1 0 0,0 0 1 0 0,1-1-1 0 0,-1 1 1 0 0,0-1-1 0 0,0 1 0 0 0,-1-1 1 0 0,1 0-1 0 0,0 0 1 0 0,0 0-1 0 0,-1 0 1 0 0,0 0-1 0 0,1-1 1 0 0,-1 1-1 0 0,0 0 1 0 0,0 0-1 0 0,0-1 1 0 0,0 1-1 0 0,0-1 1 0 0,-1 1-1 0 0,1-1 0 0 0,-1 1 1 0 0,1-4-1 0 0,4-64-3039 0 0,-6 38 1848 0 0,0 23 1321 0 0,0 0-1 0 0,0 0 1 0 0,2 0-1 0 0,-1 0 0 0 0,1 0 1 0 0,0 0-1 0 0,3-9 1 0 0,-4 16 139 0 0,1 1 1 0 0,-1 0-1 0 0,1 0 1 0 0,0-1-1 0 0,-1 1 1 0 0,1 0-1 0 0,0 0 1 0 0,0 0 0 0 0,0 0-1 0 0,0 0 1 0 0,0 0-1 0 0,0 0 1 0 0,0 0-1 0 0,0 0 1 0 0,1 1-1 0 0,-1-1 1 0 0,0 0-1 0 0,0 1 1 0 0,1-1-1 0 0,-1 1 1 0 0,0-1 0 0 0,1 1-1 0 0,-1 0 1 0 0,0-1-1 0 0,1 1 1 0 0,-1 0-1 0 0,0 0 1 0 0,1 0-1 0 0,-1 0 1 0 0,1 0-1 0 0,-1 0 1 0 0,0 1-1 0 0,1-1 1 0 0,-1 0-1 0 0,0 1 1 0 0,1-1 0 0 0,-1 1-1 0 0,2 1 1 0 0,1-1-104 0 0,0 1 1 0 0,0 0-1 0 0,-1 0 1 0 0,0 0 0 0 0,1 1-1 0 0,-1-1 1 0 0,0 1 0 0 0,0-1-1 0 0,0 1 1 0 0,0 0-1 0 0,-1 1 1 0 0,3 3 0 0 0,-2-1-82 0 0,0 0 1 0 0,-1 0 0 0 0,0 1-1 0 0,0 0 1 0 0,0-1 0 0 0,-1 1-1 0 0,0 0 1 0 0,0 0 0 0 0,-1-1-1 0 0,0 8 1 0 0,-10 71 865 0 0,-1-1-416 0 0,11-83-505 0 0,1 0 0 0 0,-1 0 0 0 0,0-1 0 0 0,1 1 0 0 0,-1 0 0 0 0,1 0 0 0 0,-1 0 0 0 0,1 0 0 0 0,0-1 0 0 0,-1 1 0 0 0,1 0 0 0 0,0-1 0 0 0,-1 1 0 0 0,1 0 0 0 0,0-1 0 0 0,0 1 0 0 0,0-1 0 0 0,-1 1 0 0 0,1-1 0 0 0,0 1 1 0 0,0-1-1 0 0,0 0 0 0 0,0 1 0 0 0,0-1 0 0 0,0 0 0 0 0,0 0 0 0 0,0 0 0 0 0,0 0 0 0 0,0 0 0 0 0,0 0 0 0 0,1 0 0 0 0,38 0-4556 0 0,-34-1 3236 0 0,10 0-755 0 0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0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1 336 0 0,'3'1'271'0'0,"0"0"0"0"0,-1 1-1 0 0,1-1 1 0 0,-1 1 0 0 0,1 0 0 0 0,-1 0 0 0 0,0 0-1 0 0,0 0 1 0 0,0 0 0 0 0,0 0 0 0 0,0 1 0 0 0,0-1-1 0 0,0 0 1 0 0,-1 1 0 0 0,0 0 0 0 0,1-1 0 0 0,-1 1-1 0 0,0 0 1 0 0,0 0 0 0 0,0-1 0 0 0,-1 1 0 0 0,1 0-1 0 0,-1 0 1 0 0,1 0 0 0 0,-1 0 0 0 0,0 0 0 0 0,0 0-1 0 0,0 0 1 0 0,-1 0 0 0 0,0 5 0 0 0,0 0-199 0 0,0 0 87 0 0,1-1 0 0 0,-1 1 0 0 0,1 0 0 0 0,1-1 0 0 0,-1 1 0 0 0,4 11 0 0 0,-3-17-137 0 0,0 1 0 0 0,0 0 0 0 0,0-1 0 0 0,1 1 0 0 0,-1-1 0 0 0,1 0 0 0 0,0 0 0 0 0,-1 1 0 0 0,1-1 1 0 0,0 0-1 0 0,0-1 0 0 0,1 1 0 0 0,-1 0 0 0 0,0 0 0 0 0,1-1 0 0 0,-1 0 0 0 0,1 1 0 0 0,-1-1 0 0 0,1 0 0 0 0,-1 0 1 0 0,6 1-1 0 0,4 1-37 0 0,1 0 1 0 0,-1-1-1 0 0,0 0 1 0 0,1-1 0 0 0,0-1-1 0 0,-1 0 1 0 0,1 0-1 0 0,-1-1 1 0 0,25-5-1 0 0,-33 5-10 0 0,0 0-1 0 0,-1 0 1 0 0,1 0-1 0 0,0-1 0 0 0,0 1 1 0 0,-1-1-1 0 0,1 0 1 0 0,-1 0-1 0 0,0 0 0 0 0,1 0 1 0 0,-1 0-1 0 0,0-1 1 0 0,0 0-1 0 0,-1 1 0 0 0,1-1 1 0 0,0 0-1 0 0,-1-1 0 0 0,0 1 1 0 0,0 0-1 0 0,0-1 1 0 0,0 1-1 0 0,0-1 0 0 0,-1 1 1 0 0,1-1-1 0 0,-1 0 1 0 0,0 0-1 0 0,0 1 0 0 0,-1-1 1 0 0,1 0-1 0 0,-1 0 1 0 0,0 0-1 0 0,0 0 0 0 0,0 0 1 0 0,0 0-1 0 0,-2-5 1 0 0,1 5-2 0 0,0 1 0 0 0,-1-1 1 0 0,1 1-1 0 0,-1-1 1 0 0,0 1-1 0 0,0 0 1 0 0,0 0-1 0 0,0 0 1 0 0,-1 0-1 0 0,1 0 1 0 0,-1 0-1 0 0,0 1 1 0 0,0-1-1 0 0,0 1 1 0 0,0 0-1 0 0,0-1 0 0 0,0 2 1 0 0,0-1-1 0 0,-7-2 1 0 0,2 0-610 0 0,0 1 1 0 0,0 0 0 0 0,-1 0-1 0 0,1 1 1 0 0,-1 0-1 0 0,0 1 1 0 0,-12-1 0 0 0,8 2-1939 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17 275 4628 0 0,'0'0'4531'0'0,"3"-19"-4283"0"0,5-61-13 0 0,-7 72-198 0 0,-1 1 0 0 0,0 0 0 0 0,-1-1 0 0 0,0 1 0 0 0,0 0 0 0 0,0 0 0 0 0,-1-1 0 0 0,0 1 0 0 0,-1 0 0 0 0,1 1 0 0 0,-1-1 0 0 0,0 0 0 0 0,-7-8 0 0 0,24 38-394 0 0,1 0 0 0 0,32 35 1 0 0,-41-50 612 0 0,1-1-1 0 0,0 0 1 0 0,0-1 0 0 0,1 0 0 0 0,-1 0 0 0 0,2 0 0 0 0,-1-1 0 0 0,0-1 0 0 0,1 1 0 0 0,0-1 0 0 0,17 5-1 0 0,-25-9-264 0 0,0 0-1 0 0,0-1 0 0 0,0 1 0 0 0,0 0 0 0 0,-1 0 0 0 0,1-1 0 0 0,0 1 0 0 0,0-1 0 0 0,-1 1 0 0 0,1-1 0 0 0,0 1 0 0 0,0-1 0 0 0,-1 1 1 0 0,1-1-1 0 0,-1 0 0 0 0,1 1 0 0 0,0-1 0 0 0,-1 0 0 0 0,1 1 0 0 0,-1-1 0 0 0,0 0 0 0 0,1 0 0 0 0,-1 1 0 0 0,0-1 0 0 0,1 0 1 0 0,-1 0-1 0 0,0 0 0 0 0,0 0 0 0 0,0 0 0 0 0,0 1 0 0 0,1-1 0 0 0,-1 0 0 0 0,-1-2 0 0 0,4-29-316 0 0,-3 31 325 0 0,-1-20-419 0 0,-2 0 1 0 0,0 1-1 0 0,-1-1 1 0 0,-9-27 0 0 0,0-1-4932 0 0,12 40 2591 0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34 231 80 0 0,'0'0'6734'0'0,"-1"-19"-6314"0"0,-15-155 480 0 0,17 145-548 0 0,-1 28-324 0 0,1 1 0 0 0,-1 0 0 0 0,0-1 0 0 0,0 1 0 0 0,0-1 0 0 0,1 1 0 0 0,-1-1 0 0 0,0 1 0 0 0,1 0 0 0 0,-1-1 0 0 0,0 1 0 0 0,1-1 0 0 0,-1 1 0 0 0,0 0 0 0 0,1-1 0 0 0,-1 1 0 0 0,1 0 0 0 0,-1 0 0 0 0,1 0 0 0 0,-1-1 0 0 0,0 1-1 0 0,1 0 1 0 0,-1 0 0 0 0,1 0 0 0 0,-1 0 0 0 0,1 0 0 0 0,-1 0 0 0 0,1-1 0 0 0,0 1 0 0 0,2 1-18 0 0,0 0 0 0 0,0 1 0 0 0,-1-1 0 0 0,1 0 0 0 0,0 1 0 0 0,-1-1 0 0 0,1 1 0 0 0,-1 0 0 0 0,0 0 0 0 0,0 0 0 0 0,1 0 0 0 0,-1 0 0 0 0,0 1 0 0 0,2 3 0 0 0,7 7 42 0 0,-1-1 1 0 0,-1 1-1 0 0,-1 1 0 0 0,1 0 1 0 0,-2 0-1 0 0,0 0 0 0 0,-1 1 1 0 0,0 0-1 0 0,-2 0 1 0 0,1 1-1 0 0,-2-1 0 0 0,3 23 1 0 0,-7-36-62 0 0,1-1 1 0 0,-1 0-1 0 0,0 1 1 0 0,1-1-1 0 0,-1 0 1 0 0,0 0-1 0 0,0 1 1 0 0,0-1-1 0 0,0 0 1 0 0,0 0-1 0 0,0 0 1 0 0,-1 0-1 0 0,1 0 0 0 0,0 0 1 0 0,0-1-1 0 0,-1 1 1 0 0,1 0-1 0 0,0-1 1 0 0,-1 1-1 0 0,1-1 1 0 0,-1 1-1 0 0,1-1 1 0 0,-1 0-1 0 0,1 1 1 0 0,-1-1-1 0 0,1 0 1 0 0,-1 0-1 0 0,1 0 1 0 0,-1 0-1 0 0,1-1 1 0 0,-2 1-1 0 0,-51-5-397 0 0,49 3 189 0 0,-1-1 1 0 0,0 1 0 0 0,1-1-1 0 0,0 0 1 0 0,0-1 0 0 0,-9-6-1 0 0,12 8-90 0 0,0 1-1 0 0,1-1 1 0 0,-1 0 0 0 0,0 0 0 0 0,1 1-1 0 0,0-1 1 0 0,-1 0 0 0 0,1 0-1 0 0,0 0 1 0 0,0 0 0 0 0,0 0-1 0 0,-1-4 1 0 0,2-1-2140 0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1212 0 0,'0'0'5992'0'0,"3"-19"-5593"0"0,20-148 288 0 0,-23 165-664 0 0,0 0 1 0 0,0 1-1 0 0,0-1 1 0 0,1 1-1 0 0,-1 0 1 0 0,1-1-1 0 0,-1 1 0 0 0,1-1 1 0 0,-1 1-1 0 0,1 0 1 0 0,0-1-1 0 0,-1 1 0 0 0,1 0 1 0 0,0-1-1 0 0,0 1 1 0 0,0 0-1 0 0,0 0 0 0 0,0 0 1 0 0,0 0-1 0 0,0 0 1 0 0,1 0-1 0 0,-1 0 0 0 0,2 0 1 0 0,-2 1-28 0 0,0 0 0 0 0,1 0 1 0 0,-1 0-1 0 0,1 0 0 0 0,-1 0 1 0 0,1 0-1 0 0,-1 1 0 0 0,0-1 1 0 0,1 0-1 0 0,-1 1 0 0 0,0-1 1 0 0,1 1-1 0 0,-1 0 0 0 0,0-1 1 0 0,0 1-1 0 0,0 0 0 0 0,1 0 1 0 0,-1 0-1 0 0,1 1 0 0 0,5 4-113 0 0,-1 1 0 0 0,0 0 0 0 0,0 0 0 0 0,-1 1-1 0 0,0 0 1 0 0,5 9 0 0 0,9 22 557 0 0,2 0-1 0 0,44 60 1 0 0,-105-103-253 0 0,-92-50 301 0 0,69 25-2460 0 0,60 29 1337 0 0,-1-1-546 0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2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103 269 4472 0 0,'0'0'4417'0'0,"-9"-18"-4001"0"0,-69-157 795 0 0,76 170-1311 0 0,-12-26 680 0 0,35 51-778 0 0,-5-2-345 0 0,0-1 1 0 0,32 27-1 0 0,-42-39 471 0 0,0 0 1 0 0,0-1 0 0 0,1 0 0 0 0,-1 0-1 0 0,1-1 1 0 0,0 0 0 0 0,0 0-1 0 0,0 0 1 0 0,0-1 0 0 0,0 0-1 0 0,1 0 1 0 0,12 0 0 0 0,-18-2 52 0 0,0 0 0 0 0,-1-1 0 0 0,1 1 0 0 0,0-1 0 0 0,-1 0 0 0 0,1 1 0 0 0,-1-1 0 0 0,1 0-1 0 0,-1 0 1 0 0,1 0 0 0 0,-1 0 0 0 0,0 0 0 0 0,1-1 0 0 0,-1 1 0 0 0,0 0 0 0 0,0-1 0 0 0,0 1 0 0 0,0 0 0 0 0,0-1 0 0 0,0 1 0 0 0,-1-1 0 0 0,1 0 0 0 0,0 1 0 0 0,-1-1 0 0 0,1 1 0 0 0,-1-1 0 0 0,1 0 0 0 0,-1 0 0 0 0,0 1 0 0 0,0-4 0 0 0,3-60-61 0 0,-3 55 114 0 0,0-55 858 0 0,0 64-683 0 0,-4 16 2743 0 0,3 26-3670 0 0,2-33 949 0 0,-1 9-337 0 0,2 1 0 0 0,0-1-1 0 0,7 28 1 0 0,-7-37-59 0 0,0 0-1 0 0,1 0 1 0 0,0 0-1 0 0,0 0 1 0 0,1-1-1 0 0,0 1 1 0 0,0-1-1 0 0,1 0 1 0 0,7 10 0 0 0,-10-16-198 0 0,0 0 1 0 0,0 1-1 0 0,0-1 1 0 0,0 0-1 0 0,0 0 1 0 0,0 0-1 0 0,0 0 1 0 0,0 0-1 0 0,0 0 1 0 0,0-1-1 0 0,0 1 1 0 0,1-1-1 0 0,-1 0 1 0 0,0 1-1 0 0,0-1 1 0 0,1 0-1 0 0,-1 0 1 0 0,3-1-1 0 0,-4 1 203 0 0,12 0-1822 0 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2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1 944 0 0,'0'0'6201'0'0,"-12"3"-5973"0"0,6-2-213 0 0,-6 2 86 0 0,0 0 0 0 0,0 1 0 0 0,1 0 0 0 0,-1 1 1 0 0,-10 6-1 0 0,18-9-65 0 0,1 0 0 0 0,0 0-1 0 0,-1 1 1 0 0,1-1 0 0 0,0 1 0 0 0,0 0 0 0 0,1 0 0 0 0,-1 0 0 0 0,1 0 0 0 0,-1 0 0 0 0,1 1 0 0 0,0-1 0 0 0,0 1 0 0 0,1-1-1 0 0,-1 1 1 0 0,1 0 0 0 0,-1-1 0 0 0,1 1 0 0 0,0 0 0 0 0,1 0 0 0 0,-1 0 0 0 0,0 8 0 0 0,1-7-92 0 0,0 0-1 0 0,0 0 1 0 0,0 0 0 0 0,1 0-1 0 0,-1 0 1 0 0,1 0 0 0 0,0 0-1 0 0,1-1 1 0 0,-1 1 0 0 0,1 0-1 0 0,0 0 1 0 0,0-1 0 0 0,0 1-1 0 0,1-1 1 0 0,0 0 0 0 0,0 0 0 0 0,0 0-1 0 0,0 0 1 0 0,0 0 0 0 0,1-1-1 0 0,0 1 1 0 0,0-1 0 0 0,0 0-1 0 0,0 0 1 0 0,0 0 0 0 0,0-1-1 0 0,1 0 1 0 0,-1 1 0 0 0,1-2 0 0 0,0 1-1 0 0,0 0 1 0 0,5 0 0 0 0,30 4-3220 0 0,-17-4 757 0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2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9 4776 0 0,'0'0'8001'0'0,"-119"-8"-8001"0"0,107 8-232 0 0,-2 2-484 0 0,5 0-352 0 0,-3-2-392 0 0,8 0-1124 0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22 220 1960 0 0,'0'0'7737'0'0,"-10"-22"-6380"0"0,6-25-952 0 0,-4-17-474 0 0,12 63 324 0 0,7 9-948 0 0,10 12-341 0 0,-7-3 654 0 0,-2-2 569 0 0,1-1 1 0 0,0 0-1 0 0,2-1 1 0 0,26 20-1 0 0,-41-33-181 0 0,0 0 0 0 0,1 1 0 0 0,-1-1 0 0 0,1 0 0 0 0,-1 1 0 0 0,1-1 0 0 0,-1 0 0 0 0,1 0 0 0 0,-1 0 0 0 0,1 1 0 0 0,-1-1-1 0 0,1 0 1 0 0,0 0 0 0 0,-1 0 0 0 0,1 0 0 0 0,-1 0 0 0 0,1 0 0 0 0,-1 0 0 0 0,1 0 0 0 0,-1 0 0 0 0,1 0 0 0 0,-1-1 0 0 0,1 1 0 0 0,0 0 0 0 0,-1 0 0 0 0,1 0 0 0 0,-1-1 0 0 0,1 1 0 0 0,-1 0 0 0 0,0 0 0 0 0,1-1 0 0 0,-1 1 0 0 0,1-1 0 0 0,-1 1 0 0 0,0 0 0 0 0,1-1-1 0 0,9-25-135 0 0,-6-30-117 0 0,-5 30-42 0 0,0-33 21 0 0,1 56-171 0 0,0 0-1 0 0,0 0 1 0 0,1 0 0 0 0,-1 0-1 0 0,1 0 1 0 0,0 1 0 0 0,-1-1 0 0 0,1 0-1 0 0,1 0 1 0 0,-1 1 0 0 0,0-1-1 0 0,1 1 1 0 0,-1-1 0 0 0,1 1 0 0 0,2-3-1 0 0,2 1-1814 0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4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2884 0 0,'0'0'4977'0'0,"2"17"-4658"0"0,19 132 296 0 0,-20-147-667 0 0,-1-1 0 0 0,0 1 0 0 0,1-1 0 0 0,-1 1 0 0 0,1-1 0 0 0,0 1 0 0 0,-1-1 0 0 0,1 0 0 0 0,0 1 0 0 0,0-1 0 0 0,0 0 0 0 0,0 0 0 0 0,0 0 0 0 0,0 1 0 0 0,0-1 0 0 0,0 0 0 0 0,0 0 0 0 0,0-1 0 0 0,1 1 0 0 0,-1 0 0 0 0,2 0 0 0 0,-2 0-169 0 0,0-1 0 0 0,1 1 0 0 0,-1-1 1 0 0,0 0-1 0 0,1 0 0 0 0,-1 0 0 0 0,0 0 1 0 0,1 0-1 0 0,-1 0 0 0 0,0 0 0 0 0,1 0 0 0 0,-1 0 1 0 0,0-1-1 0 0,1 1 0 0 0,-1 0 0 0 0,0-1 1 0 0,0 1-1 0 0,1-1 0 0 0,-1 0 0 0 0,0 1 1 0 0,0-1-1 0 0,0 0 0 0 0,2-1 0 0 0,8-6-1991 0 0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4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 5941 0 0,'0'0'5812'0'0,"-24"0"-5575"0"0,-176 0-516 0 0,189-1-94 0 0,-18 2-735 0 0,28-1 976 0 0,1 0 0 0 0,-1 0 0 0 0,1 0-1 0 0,-1 0 1 0 0,1 0 0 0 0,-1 1 0 0 0,1-1 0 0 0,-1 0 0 0 0,1 0 0 0 0,-1 0 0 0 0,1 1 0 0 0,-1-1 0 0 0,1 0-1 0 0,-1 1 1 0 0,1-1 0 0 0,-1 0 0 0 0,1 1 0 0 0,0-1 0 0 0,-1 1 0 0 0,1-1 0 0 0,0 1 0 0 0,-1-1 0 0 0,1 1-1 0 0,0-1 1 0 0,0 1 0 0 0,-1-1 0 0 0,1 1 0 0 0,0-1 0 0 0,0 1 0 0 0,0-1 0 0 0,0 1 0 0 0,0-1-1 0 0,0 1 1 0 0,0-1 0 0 0,0 1 0 0 0,0 0 0 0 0,0-1 0 0 0,0 1 0 0 0,0 0 0 0 0,2 5-2666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86 2400 0 0,'0'0'4001'0'0,"-101"-2"-3805"0"0,79-1-144 0 0,2 0-52 0 0,0-1-4 0 0,4-1 4 0 0,-1 2-16 0 0,5 1-360 0 0,2-2-625 0 0,6 3-643 0 0,0 1-1160 0 0</inkml:trace>
  <inkml:trace contextRef="#ctx0" brushRef="#br0" timeOffset="1">226 0 4576 0 0,'0'0'6282'0'0,"2"15"-6103"0"0,-1 2-241 0 0,1 10-313 0 0,1-1 0 0 0,9 35 0 0 0,-11-60 104 0 0,0-1 0 0 0,0 1-1 0 0,1 0 1 0 0,-1 0 0 0 0,0 0-1 0 0,0-1 1 0 0,1 1 0 0 0,-1-1 0 0 0,0 1-1 0 0,1-1 1 0 0,-1 0 0 0 0,1 1-1 0 0,-1-1 1 0 0,0 0 0 0 0,1 0 0 0 0,-1 0-1 0 0,1 0 1 0 0,-1 0 0 0 0,1 0-1 0 0,-1 0 1 0 0,0-1 0 0 0,1 1 0 0 0,-1 0-1 0 0,1-1 1 0 0,-1 1 0 0 0,0-1-1 0 0,1 0 1 0 0,0 0 0 0 0,8-7-1500 0 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4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4128 0 0,'0'0'4517'0'0,"4"-19"-4494"0"0,-2 11-29 0 0,4-23-17 0 0,-1 0-1 0 0,2-49 1 0 0,-8 79 33 0 0,1-1 1 0 0,0 1-1 0 0,0-1 0 0 0,0 0 0 0 0,-1 1 1 0 0,2-1-1 0 0,-1 1 0 0 0,0-1 0 0 0,0 1 1 0 0,0-1-1 0 0,1 1 0 0 0,-1-1 0 0 0,1 1 1 0 0,-1-1-1 0 0,1 1 0 0 0,-1 0 0 0 0,1-1 1 0 0,0 1-1 0 0,0 0 0 0 0,0-1 0 0 0,0 1 1 0 0,0 0-1 0 0,0 0 0 0 0,0 0 0 0 0,2-2 1 0 0,-1 4-7 0 0,-1-1 1 0 0,1 0 0 0 0,-1 1-1 0 0,1 0 1 0 0,-1-1 0 0 0,1 1-1 0 0,-1 0 1 0 0,1 0 0 0 0,-1 0-1 0 0,0 0 1 0 0,0 0 0 0 0,1 0-1 0 0,-1 0 1 0 0,0 0 0 0 0,0 1-1 0 0,0-1 1 0 0,0 0 0 0 0,0 1-1 0 0,0-1 1 0 0,-1 0 0 0 0,1 1-1 0 0,0-1 1 0 0,0 3 0 0 0,38 80-161 0 0,16 27 623 0 0,-55-116-3254 0 0,0 5 2790 0 0,0-1 0 0 0,0 0 0 0 0,1 1-1 0 0,-1-1 1 0 0,0 0 0 0 0,0 0 0 0 0,0 1 0 0 0,0-1 0 0 0,-1 0 0 0 0,1 0 0 0 0,0 1 0 0 0,0-1 0 0 0,0 0-1 0 0,0 1 1 0 0,-1-1 0 0 0,1 0 0 0 0,0 1 0 0 0,-1-1 0 0 0,1 0 0 0 0,-1 1 0 0 0,1-1 0 0 0,0 1 0 0 0,-1-1-1 0 0,0 0 1 0 0,1 1 0 0 0,-1 0 0 0 0,1-1 0 0 0,-1 1 0 0 0,1-1 0 0 0,-1 1 0 0 0,0 0 0 0 0,0-1 0 0 0,-7-3 240 0 0,0 0 0 0 0,0 1 0 0 0,-1 0 0 0 0,1 1 0 0 0,0 0 0 0 0,-1 0 0 0 0,-13-1 0 0 0,-34 0-5694 0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5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3036 0 0,'0'0'5365'0'0,"2"18"-5117"0"0,8 147 1731 0 0,-10-157-1889 0 0,-1-5 130 0 0,1-1 0 0 0,0 1 1 0 0,0 0-1 0 0,0 0 0 0 0,0 0 0 0 0,1 0 1 0 0,-1-1-1 0 0,1 1 0 0 0,0 0 0 0 0,2 5 0 0 0,-2-7-168 0 0,0 0 0 0 0,1 0-1 0 0,0 0 1 0 0,-1 0 0 0 0,1 0-1 0 0,-1 0 1 0 0,1 0 0 0 0,0-1-1 0 0,0 1 1 0 0,-1-1 0 0 0,1 1 0 0 0,0-1-1 0 0,0 0 1 0 0,0 1 0 0 0,0-1-1 0 0,-1 0 1 0 0,1 0 0 0 0,0 0-1 0 0,2-1 1 0 0,43 1-493 0 0,33 0-1545 0 0,-26-2-3023 0 0,-35 2 2251 0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31 2008 0 0,'0'0'5769'0'0,"-12"-5"-5582"0"0,-5 0-55 0 0,0-1 1 0 0,0 2-1 0 0,0 0 0 0 0,-1 2 0 0 0,-22-2 0 0 0,39 4-76 0 0,1 1-1 0 0,-1-1 0 0 0,0 1 0 0 0,1 0 0 0 0,-1-1 0 0 0,0 1 0 0 0,1 0 0 0 0,-1-1 0 0 0,1 1 0 0 0,-1 0 0 0 0,1 0 0 0 0,0 0 0 0 0,-1-1 0 0 0,1 1 0 0 0,0 0 0 0 0,-1 0 0 0 0,1 0 0 0 0,0 0 0 0 0,0 0 0 0 0,0-1 0 0 0,0 1 1 0 0,0 0-1 0 0,0 0 0 0 0,0 0 0 0 0,0 1 0 0 0,-1 30 185 0 0,1-28-230 0 0,0 32 210 0 0,0 4 608 0 0,6 58-1 0 0,-6-95-825 0 0,0-1 0 0 0,1 1-1 0 0,0-1 1 0 0,0 1-1 0 0,-1-1 1 0 0,2 0-1 0 0,-1 1 1 0 0,0-1-1 0 0,0 0 1 0 0,1 0-1 0 0,-1 1 1 0 0,1-1-1 0 0,0 0 1 0 0,-1-1-1 0 0,1 1 1 0 0,0 0-1 0 0,0 0 1 0 0,0-1-1 0 0,0 1 1 0 0,1-1-1 0 0,-1 0 1 0 0,0 0-1 0 0,1 0 1 0 0,-1 0 0 0 0,0 0-1 0 0,1 0 1 0 0,3 0-1 0 0,7 1-1136 0 0,0 0-1 0 0,0-1 1 0 0,0-1 0 0 0,18-1-1 0 0,-3 0-2456 0 0,-13 1 1116 0 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4:2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3212 0 0,'0'0'4285'0'0,"-122"16"-4661"0"0,110-16-952 0 0,1 0-537 0 0,6 0-1447 0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0 256 2656 0 0,'0'0'5994'0'0,"0"-14"-5714"0"0,7-93 213 0 0,-5 94-437 0 0,0 0 0 0 0,1 0-1 0 0,0 0 1 0 0,0 1-1 0 0,2 0 1 0 0,0-1 0 0 0,10-18-1 0 0,-15 31-53 0 0,0-1 0 0 0,1 0 0 0 0,-1 0 0 0 0,0 0 0 0 0,1 1 0 0 0,-1-1 0 0 0,1 0 1 0 0,-1 1-1 0 0,1-1 0 0 0,-1 0 0 0 0,1 1 0 0 0,-1-1 0 0 0,1 1 0 0 0,0-1 0 0 0,-1 0 0 0 0,1 1 0 0 0,0 0 0 0 0,-1-1 0 0 0,1 1 0 0 0,0-1 0 0 0,0 1 0 0 0,0 0 0 0 0,-1 0 0 0 0,1-1 0 0 0,0 1 0 0 0,0 0 0 0 0,0 0 0 0 0,0 0 0 0 0,-1 0 0 0 0,1 0 0 0 0,0 0 0 0 0,0 0 0 0 0,0 0 0 0 0,0 0 0 0 0,-1 1 0 0 0,1-1 0 0 0,0 0 1 0 0,0 0-1 0 0,0 1 0 0 0,-1-1 0 0 0,1 0 0 0 0,0 1 0 0 0,-1-1 0 0 0,1 1 0 0 0,0-1 0 0 0,-1 1 0 0 0,1 0 0 0 0,0-1 0 0 0,-1 1 0 0 0,1-1 0 0 0,-1 1 0 0 0,1 0 0 0 0,-1-1 0 0 0,1 1 0 0 0,-1 0 0 0 0,0 0 0 0 0,1 0 0 0 0,-1 1 0 0 0,3 4-117 0 0,0 0 0 0 0,0 1 0 0 0,-1-1-1 0 0,0 1 1 0 0,2 12 0 0 0,0 39 111 0 0,-4-40 138 0 0,1-1 0 0 0,0 0-1 0 0,2 0 1 0 0,0 0 0 0 0,6 20 0 0 0,-9-37-188 0 0,0 0 1 0 0,0 1-1 0 0,0-1 1 0 0,0 0-1 0 0,1 0 1 0 0,-1 1-1 0 0,0-1 1 0 0,0 0-1 0 0,0 0 1 0 0,0 0-1 0 0,0 1 1 0 0,0-1-1 0 0,1 0 1 0 0,-1 0-1 0 0,0 0 1 0 0,0 1-1 0 0,0-1 1 0 0,1 0-1 0 0,-1 0 1 0 0,0 0-1 0 0,0 0 1 0 0,1 0-1 0 0,-1 1 1 0 0,0-1-1 0 0,0 0 1 0 0,0 0-1 0 0,1 0 1 0 0,-1 0-1 0 0,0 0 1 0 0,1 0 0 0 0,-1 0-1 0 0,0 0 1 0 0,0 0-1 0 0,1 0 1 0 0,-1 0-1 0 0,0 0 1 0 0,0 0-1 0 0,1 0 1 0 0,-1 0-1 0 0,0 0 1 0 0,0 0-1 0 0,1-1 1 0 0,-1 1-1 0 0,0 0 1 0 0,1 0-1 0 0,11-14-1621 0 0,6-18-2151 0 0,-14 20 2076 0 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3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55 800 0 0,'0'0'8840'0'0,"-19"-1"-8752"0"0,-56 0-34 0 0,72 1-104 0 0,-1-1 0 0 0,0 1 0 0 0,1 0 0 0 0,-1-1 0 0 0,1 0 0 0 0,-1 0 0 0 0,1 0 0 0 0,-1 0-1 0 0,1-1 1 0 0,0 1 0 0 0,0-1 0 0 0,0 0 0 0 0,-1 0 0 0 0,-2-2 0 0 0,5 3-72 0 0,1 1 0 0 0,-1-1 1 0 0,1 1-1 0 0,-1-1 0 0 0,1 1 1 0 0,-1-1-1 0 0,1 1 0 0 0,0-1 0 0 0,-1 1 1 0 0,1-1-1 0 0,-1 0 0 0 0,1 1 1 0 0,0-1-1 0 0,0 1 0 0 0,-1-1 0 0 0,1 0 1 0 0,0 0-1 0 0,0 1 0 0 0,0-1 1 0 0,0 0-1 0 0,0 1 0 0 0,0-1 0 0 0,0 0 1 0 0,0 1-1 0 0,0-1 0 0 0,0 0 1 0 0,0 1-1 0 0,0-1 0 0 0,0 0 0 0 0,1 1 1 0 0,-1-1-1 0 0,0 0 0 0 0,1 1 1 0 0,-1-1-1 0 0,0 0 0 0 0,1 1 1 0 0,-1-1-1 0 0,1 1 0 0 0,-1-1 0 0 0,0 1 1 0 0,1-1-1 0 0,0 1 0 0 0,-1-1 1 0 0,1 1-1 0 0,-1 0 0 0 0,1-1 0 0 0,-1 1 1 0 0,2-1-1 0 0,9-3-2653 0 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4136 0 0,'0'0'5402'0'0,"0"17"-4968"0"0,0 15 436 0 0,-1 0 1 0 0,-8 48-1 0 0,8-76-736 0 0,1 0 1 0 0,-1-1-1 0 0,0 1 1 0 0,1 0-1 0 0,0-1 0 0 0,0 1 1 0 0,0 0-1 0 0,0-1 0 0 0,0 1 1 0 0,1 0-1 0 0,0-1 0 0 0,0 1 1 0 0,0-1-1 0 0,0 1 0 0 0,0-1 1 0 0,1 1-1 0 0,0-1 0 0 0,-1 0 1 0 0,1 0-1 0 0,0 0 0 0 0,1 0 1 0 0,-1 0-1 0 0,0 0 0 0 0,6 4 1 0 0,-2-3-187 0 0,0-1 0 0 0,0 0 1 0 0,0 0-1 0 0,0 0 0 0 0,1-1 1 0 0,-1 0-1 0 0,1 0 0 0 0,-1-1 1 0 0,1 1-1 0 0,0-2 0 0 0,0 1 1 0 0,12-1-1 0 0,-9 0-517 0 0,1-1 1 0 0,-1-1-1 0 0,0 0 1 0 0,0 0-1 0 0,0-1 1 0 0,0 0-1 0 0,0-1 0 0 0,0 0 1 0 0,9-5-1 0 0,13-9-4183 0 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0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2864 0 0,'0'0'9280'0'0,"-3"1"-9028"0"0,-42 5 213 0 0,-18 5-213 0 0,60-11-302 0 0,0 2-1 0 0,-1-1 1 0 0,1 0 0 0 0,0 0 0 0 0,0 1-1 0 0,0 0 1 0 0,0 0 0 0 0,0 0-1 0 0,1 0 1 0 0,-1 0 0 0 0,1 0 0 0 0,-1 1-1 0 0,1-1 1 0 0,0 1 0 0 0,-3 4-1 0 0,3-3 33 0 0,0 1 0 0 0,1-1 0 0 0,0 1 0 0 0,-1 0-1 0 0,2-1 1 0 0,-1 1 0 0 0,1 0 0 0 0,-1 0 0 0 0,2 9-1 0 0,-1-8 46 0 0,0 0 0 0 0,0 0-1 0 0,0 0 1 0 0,-1 0 0 0 0,0-1-1 0 0,-3 10 1 0 0,2-7 22 0 0,-1 0 0 0 0,1 1 0 0 0,0 0 0 0 0,1-1 0 0 0,0 1 1 0 0,1 0-1 0 0,-1-1 0 0 0,2 1 0 0 0,1 13 0 0 0,-1-20-86 0 0,-1-1 0 0 0,1 0 1 0 0,0 1-1 0 0,0-1 0 0 0,0 0 1 0 0,0 1-1 0 0,0-1 0 0 0,0 0 1 0 0,0 0-1 0 0,1 0 0 0 0,-1 0 1 0 0,0 0-1 0 0,1 0 0 0 0,-1 0 0 0 0,0 0 1 0 0,1 0-1 0 0,-1-1 0 0 0,1 1 1 0 0,-1-1-1 0 0,1 1 0 0 0,0-1 1 0 0,-1 0-1 0 0,1 1 0 0 0,-1-1 1 0 0,1 0-1 0 0,3 0 0 0 0,50-1-3198 0 0,-45 1 2245 0 0,25-9-3592 0 0,-17 4 1576 0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0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96 492 3192 0 0,'0'0'5213'0'0,"-94"-12"-7605"0"0,92 8 75 0 0</inkml:trace>
  <inkml:trace contextRef="#ctx0" brushRef="#br0" timeOffset="1">157 163 1004 0 0,'0'0'8873'0'0,"-96"-105"-9261"0"0,94 87-516 0 0,2-4-720 0 0,0 4-1321 0 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5801 0 0,'0'0'4620'0'0,"-9"115"-4568"0"0,9-97-44 0 0,0-2 44 0 0,0-4-52 0 0,0 0-156 0 0,0-4-580 0 0,5-2-224 0 0,-1-2-260 0 0,1-2-184 0 0,2-2-289 0 0,0 0-743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8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1028 0 0,'0'0'6295'0'0,"1"15"-5593"0"0,3 45-135 0 0,-3-56-468 0 0,0 1 0 0 0,1-1-1 0 0,0 0 1 0 0,-1 0 0 0 0,1 0 0 0 0,1 0-1 0 0,-1-1 1 0 0,1 1 0 0 0,-1 0 0 0 0,1-1-1 0 0,0 0 1 0 0,0 0 0 0 0,1 0 0 0 0,-1 0-1 0 0,1 0 1 0 0,-1 0 0 0 0,1-1 0 0 0,0 0-1 0 0,0 0 1 0 0,0 0 0 0 0,0 0 0 0 0,0-1 0 0 0,0 1-1 0 0,7 0 1 0 0,-9-1-127 0 0,-1-1 0 0 0,1 1 0 0 0,0-1 0 0 0,0 0 1 0 0,-1 1-1 0 0,1-1 0 0 0,0 0 0 0 0,0 0 0 0 0,-1 0 0 0 0,1-1 0 0 0,0 1 0 0 0,0 0 0 0 0,-1-1 0 0 0,1 1 1 0 0,0-1-1 0 0,-1 1 0 0 0,1-1 0 0 0,0 0 0 0 0,-1 1 0 0 0,1-1 0 0 0,-1 0 0 0 0,1 0 0 0 0,-1 0 0 0 0,0-1 1 0 0,1 1-1 0 0,-1 0 0 0 0,0 0 0 0 0,0-1 0 0 0,0 1 0 0 0,0-1 0 0 0,0 1 0 0 0,0-1 0 0 0,0 1 0 0 0,-1-1 0 0 0,1 1 1 0 0,0-1-1 0 0,-1 0 0 0 0,1 1 0 0 0,-1-1 0 0 0,0 0 0 0 0,1 0 0 0 0,-1 1 0 0 0,0-1 0 0 0,0 0 0 0 0,-1-3 1 0 0,1-1-100 0 0,0 0 0 0 0,0-1 0 0 0,-1 1 1 0 0,0 0-1 0 0,0-1 0 0 0,0 1 0 0 0,-1 0 1 0 0,0 0-1 0 0,0 0 0 0 0,-1 0 0 0 0,-6-11 1 0 0,5 11-680 0 0,-1 0 0 0 0,0 0 1 0 0,-1 0-1 0 0,-11-10 0 0 0,5 9-2278 0 0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 1420 0 0,'0'0'9713'0'0,"10"-2"-9506"0"0,-6 1-213 0 0,0 0 1 0 0,0 0 0 0 0,0 0-1 0 0,0 1 1 0 0,1-1 0 0 0,-1 1-1 0 0,0 0 1 0 0,0 1-1 0 0,0-1 1 0 0,1 1 0 0 0,-1-1-1 0 0,0 1 1 0 0,0 1 0 0 0,0-1-1 0 0,0 0 1 0 0,0 1 0 0 0,0 0-1 0 0,-1 0 1 0 0,1 0 0 0 0,0 0-1 0 0,-1 1 1 0 0,0-1-1 0 0,0 1 1 0 0,5 5 0 0 0,-2-3 29 0 0,-1 1 1 0 0,0 0 0 0 0,-1 0 0 0 0,1 0-1 0 0,-1 0 1 0 0,-1 0 0 0 0,1 1 0 0 0,-1 0-1 0 0,0 0 1 0 0,0 0 0 0 0,-1 0 0 0 0,0 0-1 0 0,0 1 1 0 0,-1-1 0 0 0,0 1-1 0 0,0-1 1 0 0,-1 1 0 0 0,0-1 0 0 0,-1 10-1 0 0,0-15-32 0 0,0 0-1 0 0,0 0 0 0 0,0-1 0 0 0,-1 1 1 0 0,1 0-1 0 0,0 0 0 0 0,-1-1 0 0 0,1 1 0 0 0,-1-1 1 0 0,0 1-1 0 0,1-1 0 0 0,-1 0 0 0 0,0 0 1 0 0,0 0-1 0 0,0 0 0 0 0,0 0 0 0 0,0 0 0 0 0,0 0 1 0 0,0-1-1 0 0,0 1 0 0 0,0-1 0 0 0,-1 1 1 0 0,1-1-1 0 0,-4 0 0 0 0,-54 1-564 0 0,20-13-693 0 0,38 11 965 0 0,0 1-1 0 0,1-1 1 0 0,-1 1 0 0 0,1-1-1 0 0,-1 0 1 0 0,1 0 0 0 0,-1 0-1 0 0,1 0 1 0 0,0 0-1 0 0,0 0 1 0 0,-1 0 0 0 0,1 0-1 0 0,0 0 1 0 0,0-1 0 0 0,0 1-1 0 0,0-1 1 0 0,0 1 0 0 0,0 0-1 0 0,1-1 1 0 0,-1 1 0 0 0,-1-4-1 0 0,2 1-2222 0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10 211 2700 0 0,'0'0'6606'0'0,"2"-16"-6479"0"0,0 0-101 0 0,9-70 10 0 0,-10 79-32 0 0,0 0 1 0 0,1 0 0 0 0,0 0-1 0 0,0 1 1 0 0,1-1 0 0 0,0 1 0 0 0,0-1-1 0 0,0 1 1 0 0,1 0 0 0 0,7-9-1 0 0,-10 14 11 0 0,-1 0 0 0 0,1 0 0 0 0,1 0 0 0 0,-1 0 0 0 0,0 1 0 0 0,0-1 0 0 0,0 0 1 0 0,0 0-1 0 0,0 1 0 0 0,1-1 0 0 0,-1 0 0 0 0,0 1 0 0 0,1-1 0 0 0,-1 1 0 0 0,0 0 0 0 0,1 0 0 0 0,-1-1 0 0 0,1 1 0 0 0,-1 0 0 0 0,0 0 0 0 0,1 0 0 0 0,-1 0 0 0 0,1 0 0 0 0,1 1 0 0 0,-1 0-26 0 0,0 0 0 0 0,1 1 0 0 0,-1-1 0 0 0,0 0 1 0 0,0 1-1 0 0,0-1 0 0 0,-1 1 0 0 0,1 0 0 0 0,0 0 0 0 0,-1-1 0 0 0,1 1 0 0 0,2 5 0 0 0,3 6-100 0 0,0 1 1 0 0,-1 0-1 0 0,8 25 0 0 0,-10-28 202 0 0,6 16-38 0 0,-5-15 144 0 0,0 1 0 0 0,-1 0 0 0 0,0-1 0 0 0,-1 2 0 0 0,-1-1 0 0 0,2 17 0 0 0,-10-29-243 0 0,-1-1-1 0 0,1 1 1 0 0,0-1 0 0 0,-1 0 0 0 0,1 0 0 0 0,-11-2 0 0 0,-4-4 105 0 0,0-1-1 0 0,-40-19 1 0 0,25 9-3708 0 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2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16 222 2972 0 0,'0'0'6810'0'0,"-2"-17"-6536"0"0,-1 3-245 0 0,-1-2 51 0 0,2-1 0 0 0,-1 1 1 0 0,2-1-1 0 0,0 0 0 0 0,1 0 1 0 0,3-21-1 0 0,-2 35-54 0 0,0 0 0 0 0,0 0 0 0 0,0 0 0 0 0,1 1 0 0 0,-1-1 0 0 0,1 0 0 0 0,-1 1 0 0 0,1-1 0 0 0,0 1 0 0 0,0-1 0 0 0,0 1 0 0 0,1 0 0 0 0,-1 0 0 0 0,0 0 0 0 0,1 0 0 0 0,-1 1 0 0 0,1-1 0 0 0,0 1 0 0 0,0-1 0 0 0,-1 1 0 0 0,1 0 0 0 0,0 0 1 0 0,0 0-1 0 0,0 0 0 0 0,0 1 0 0 0,0-1 0 0 0,0 1 0 0 0,0 0 0 0 0,0 0 0 0 0,1 0 0 0 0,-1 0 0 0 0,3 1 0 0 0,-1-1-80 0 0,-1 1 0 0 0,1-1-1 0 0,-1 1 1 0 0,1 0 0 0 0,-1 1 0 0 0,1-1 0 0 0,-1 1 0 0 0,0-1 0 0 0,0 1 0 0 0,0 0 0 0 0,0 1 0 0 0,0-1-1 0 0,0 1 1 0 0,-1 0 0 0 0,1 0 0 0 0,-1 0 0 0 0,0 0 0 0 0,0 1 0 0 0,0-1 0 0 0,0 1 0 0 0,3 5 0 0 0,-6-9 15 0 0,0 1 0 0 0,1 0 0 0 0,-1 0 0 0 0,0-1 0 0 0,0 1 1 0 0,0 0-1 0 0,1 0 0 0 0,-1-1 0 0 0,0 1 0 0 0,0 0 0 0 0,0 0 0 0 0,0 0 1 0 0,0 0-1 0 0,-1-1 0 0 0,1 1 0 0 0,0 0 0 0 0,0 0 0 0 0,0-1 1 0 0,-1 1-1 0 0,1 0 0 0 0,0 0 0 0 0,-1-1 0 0 0,1 1 0 0 0,-1 0 0 0 0,1-1 1 0 0,-1 1-1 0 0,1 0 0 0 0,-1-1 0 0 0,0 2 0 0 0,-29 11-380 0 0,-37-4 358 0 0,65-9 41 0 0,-64 0 1442 0 0,104 0-1079 0 0,-27 0-305 0 0,0 0 1 0 0,0 1-1 0 0,1 0 0 0 0,-1 1 1 0 0,0 0-1 0 0,0 0 1 0 0,0 1-1 0 0,10 5 0 0 0,-15-5-76 0 0,1 1-1 0 0,-1 0 0 0 0,-1 0 1 0 0,1 0-1 0 0,0 1 1 0 0,-1 0-1 0 0,0 0 0 0 0,0 0 1 0 0,-1 1-1 0 0,1-1 0 0 0,-1 1 1 0 0,-1 0-1 0 0,7 13 1 0 0,-9-17-123 0 0,10 13-1321 0 0,0-16-3942 0 0,-6-3 3775 0 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6545 0 0,'0'0'5089'0'0,"0"19"-4657"0"0,5 153 303 0 0,1-139-907 0 0,-5-32-51 0 0,-1 0 1 0 0,1 0-1 0 0,0 0 1 0 0,-1 0-1 0 0,1-1 1 0 0,0 1-1 0 0,0 0 1 0 0,-1 0-1 0 0,1 0 1 0 0,0 0-1 0 0,0-1 1 0 0,0 1-1 0 0,0-1 1 0 0,0 1-1 0 0,0 0 0 0 0,0-1 1 0 0,0 0-1 0 0,0 1 1 0 0,1-1-1 0 0,-1 0 1 0 0,0 1-1 0 0,0-1 1 0 0,0 0-1 0 0,0 0 1 0 0,0 0-1 0 0,2 0 1 0 0,10 0-4143 0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6:37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0 415 1048 0 0,'0'0'8407'0'0,"1"7"-8192"0"0,2 24-31 0 0,-2-23-72 0 0,-1-8-1 0 0,1 0-1 0 0,-1 0 1 0 0,1 1 0 0 0,-1-1-1 0 0,1 0 1 0 0,-1 0 0 0 0,1 1-1 0 0,0-1 1 0 0,-1 0-1 0 0,1 0 1 0 0,-1 0 0 0 0,1 0-1 0 0,-1 0 1 0 0,1 0 0 0 0,0 0-1 0 0,-1 0 1 0 0,1 0-1 0 0,-1 0 1 0 0,1 0 0 0 0,-1 0-1 0 0,1 0 1 0 0,0-1-1 0 0,3-16-187 0 0,0 0-1 0 0,-1 0 1 0 0,-1 0-1 0 0,-1 0 1 0 0,-2-32-1 0 0,1 25 13 0 0,0 0 0 0 0,5-26 0 0 0,-5 49 82 0 0,0 1 1 0 0,0 0 0 0 0,0 0-1 0 0,0-1 1 0 0,0 1 0 0 0,0 0-1 0 0,0 0 1 0 0,0-1-1 0 0,0 1 1 0 0,0 0 0 0 0,0 0-1 0 0,0-1 1 0 0,0 1 0 0 0,0 0-1 0 0,0 0 1 0 0,0-1 0 0 0,1 1-1 0 0,-1 0 1 0 0,0 0-1 0 0,0 0 1 0 0,0-1 0 0 0,0 1-1 0 0,1 0 1 0 0,-1 0 0 0 0,0 0-1 0 0,0 0 1 0 0,0-1 0 0 0,1 1-1 0 0,-1 0 1 0 0,0 0-1 0 0,0 0 1 0 0,1 0 0 0 0,-1 0-1 0 0,0 0 1 0 0,0 0 0 0 0,1 0-1 0 0,-1 0 1 0 0,0 0 0 0 0,0 0-1 0 0,1 0 1 0 0,-1 0-1 0 0,0 0 1 0 0,0 0 0 0 0,1 0-1 0 0,-1 0 1 0 0,1 0 0 0 0,13 12-19 0 0,20 34-754 0 0,-25-32 820 0 0,4 4 32 0 0,-2 0 0 0 0,0 0 0 0 0,-1 1 0 0 0,8 21-1 0 0,-19-50-298 0 0,1 0-1 0 0,-1 0 1 0 0,1 0-1 0 0,3-14 0 0 0,-2-11 336 0 0,-2-27-115 0 0,-1 38-322 0 0,1 0 0 0 0,1 0 0 0 0,1 0 0 0 0,1 0-1 0 0,1 0 1 0 0,2 0 0 0 0,9-34 0 0 0,-13 57-22 0 0,-1 0-1 0 0,1-1 1 0 0,-1 1 0 0 0,1 0-1 0 0,0 0 1 0 0,-1-1 0 0 0,1 1-1 0 0,0 0 1 0 0,0 0 0 0 0,0 0-1 0 0,0 0 1 0 0,0 0 0 0 0,0 0-1 0 0,0 1 1 0 0,0-1 0 0 0,0 0-1 0 0,0 0 1 0 0,1 1 0 0 0,1-1-1 0 0,3 0-2111 0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6:37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 4152 0 0,'0'0'5496'0'0,"-14"12"-4750"0"0,15-10-726 0 0,0 1 0 0 0,0 0-1 0 0,0-1 1 0 0,0 1 0 0 0,0-1-1 0 0,0 1 1 0 0,1-1 0 0 0,0 0 0 0 0,-1 1-1 0 0,1-1 1 0 0,0 0 0 0 0,0 0-1 0 0,0 0 1 0 0,0-1 0 0 0,0 1-1 0 0,1 0 1 0 0,-1-1 0 0 0,0 1 0 0 0,1-1-1 0 0,-1 0 1 0 0,1 0 0 0 0,-1 0-1 0 0,1 0 1 0 0,0 0 0 0 0,-1-1-1 0 0,1 1 1 0 0,0-1 0 0 0,0 0-1 0 0,0 1 1 0 0,-1-1 0 0 0,1-1 0 0 0,0 1-1 0 0,0 0 1 0 0,-1-1 0 0 0,1 1-1 0 0,4-2 1 0 0,-6 1-31 0 0,0 1 0 0 0,0 0 0 0 0,0 0 0 0 0,-1-1-1 0 0,1 1 1 0 0,0-1 0 0 0,0 1 0 0 0,-1 0 0 0 0,1-1 0 0 0,0 0 0 0 0,-1 1 0 0 0,1-1 0 0 0,0 1 0 0 0,-1-1-1 0 0,1 0 1 0 0,-1 1 0 0 0,1-1 0 0 0,-1 0 0 0 0,1 1 0 0 0,-1-1 0 0 0,0 0 0 0 0,1 0 0 0 0,-1 0-1 0 0,0 1 1 0 0,0-1 0 0 0,1 0 0 0 0,-1 0 0 0 0,0 0 0 0 0,0 0 0 0 0,0 1 0 0 0,0-1 0 0 0,0 0 0 0 0,0 0-1 0 0,0 0 1 0 0,-1 0 0 0 0,1 0 0 0 0,0 1 0 0 0,0-1 0 0 0,-1 0 0 0 0,1 0 0 0 0,0 0 0 0 0,-1 1-1 0 0,1-1 1 0 0,-1 0 0 0 0,1 1 0 0 0,-1-1 0 0 0,1 0 0 0 0,-1 0 0 0 0,-2-2 45 0 0,0 0 1 0 0,0-1-1 0 0,0 2 0 0 0,0-1 1 0 0,0 0-1 0 0,-1 1 1 0 0,1-1-1 0 0,-5-1 0 0 0,-39-11-526 0 0,15 12-2605 0 0,31 8-382 0 0,1 0 463 0 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6:38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90 436 0 0,'0'0'7904'0'0,"1"9"-7695"0"0,15 214 618 0 0,-14-161-5167 0 0,-2-378 8896 0 0,0 313-4525 0 0,0 0 1 0 0,0 0 0 0 0,1 0-1 0 0,-1 0 1 0 0,1 0 0 0 0,0 0 0 0 0,0 1-1 0 0,0-1 1 0 0,0 0 0 0 0,1 0-1 0 0,-1 1 1 0 0,1-1 0 0 0,0 1-1 0 0,-1-1 1 0 0,1 1 0 0 0,0 0 0 0 0,0 0-1 0 0,1 0 1 0 0,-1 0 0 0 0,0 0-1 0 0,1 0 1 0 0,-1 1 0 0 0,1-1 0 0 0,-1 1-1 0 0,1-1 1 0 0,0 1 0 0 0,0 0-1 0 0,-1 0 1 0 0,1 1 0 0 0,0-1-1 0 0,0 0 1 0 0,0 1 0 0 0,0 0 0 0 0,0-1-1 0 0,0 1 1 0 0,0 1 0 0 0,0-1-1 0 0,0 0 1 0 0,0 1 0 0 0,0-1 0 0 0,0 1-1 0 0,4 1 1 0 0,-5 0-54 0 0,1 1 0 0 0,-1-1 0 0 0,0 0 0 0 0,0 1 0 0 0,0-1-1 0 0,0 1 1 0 0,0-1 0 0 0,-1 1 0 0 0,1 0 0 0 0,-1 0 0 0 0,1 0 0 0 0,-1 0 0 0 0,0 0 0 0 0,0 0 0 0 0,0 0 0 0 0,-1 0-1 0 0,1 0 1 0 0,-1 0 0 0 0,0 1 0 0 0,0-1 0 0 0,0 0 0 0 0,-1 5 0 0 0,1 0-17 0 0,0-1-1 0 0,-1 1 1 0 0,0-1-1 0 0,0 0 1 0 0,-1 0-1 0 0,0 1 1 0 0,-1-1 0 0 0,-5 12-1 0 0,3-10-55 0 0,4-6 64 0 0,-1 0 1 0 0,1 0-1 0 0,-1-1 0 0 0,1 1 1 0 0,-1 0-1 0 0,0-1 1 0 0,0 1-1 0 0,0-1 1 0 0,0 0-1 0 0,-1 1 0 0 0,1-1 1 0 0,-1 0-1 0 0,1 0 1 0 0,-1-1-1 0 0,0 1 1 0 0,1-1-1 0 0,-1 1 1 0 0,0-1-1 0 0,0 0 0 0 0,-4 1 1 0 0,6-2-53 0 0,43-8 198 0 0,-39 8-103 0 0,-1-1 1 0 0,1 1-1 0 0,0 0 0 0 0,-1 0 1 0 0,1 0-1 0 0,-1 1 0 0 0,1-1 1 0 0,-1 1-1 0 0,1-1 1 0 0,-1 1-1 0 0,1 0 0 0 0,-1 0 1 0 0,1 0-1 0 0,-1 0 0 0 0,0 0 1 0 0,1 0-1 0 0,-1 1 1 0 0,0-1-1 0 0,0 1 0 0 0,2 2 1 0 0,-1-1 18 0 0,-1 1 0 0 0,0-1 1 0 0,0 0-1 0 0,0 1 0 0 0,-1 0 1 0 0,1-1-1 0 0,-1 1 1 0 0,0 0-1 0 0,0 0 0 0 0,0 0 1 0 0,0 0-1 0 0,0 7 0 0 0,-1-6-41 0 0,0 0 1 0 0,0 0-1 0 0,-1 0 0 0 0,1 0 0 0 0,-1 0 1 0 0,0 0-1 0 0,0-1 0 0 0,-1 1 0 0 0,0 0 0 0 0,0-1 1 0 0,0 1-1 0 0,0-1 0 0 0,0 1 0 0 0,-1-1 0 0 0,0 0 1 0 0,0 0-1 0 0,0 0 0 0 0,0-1 0 0 0,-1 1 1 0 0,0-1-1 0 0,1 0 0 0 0,-1 0 0 0 0,0 0 0 0 0,0 0 1 0 0,-1-1-1 0 0,1 1 0 0 0,-1-1 0 0 0,1 0 1 0 0,-1-1-1 0 0,0 1 0 0 0,1-1 0 0 0,-1 0 0 0 0,0 0 1 0 0,0 0-1 0 0,0-1 0 0 0,0 0 0 0 0,0 0 0 0 0,0 0 1 0 0,-9-2-1 0 0,13 2-116 0 0,0 0 1 0 0,1 0-1 0 0,-1 0 1 0 0,0-1-1 0 0,0 1 0 0 0,1 0 1 0 0,-1-1-1 0 0,0 1 1 0 0,1-1-1 0 0,-1 1 1 0 0,1 0-1 0 0,-1-1 0 0 0,0 0 1 0 0,1 1-1 0 0,-1-1 1 0 0,1 1-1 0 0,-1-1 1 0 0,1 1-1 0 0,0-1 0 0 0,-1 0 1 0 0,1 1-1 0 0,0-1 1 0 0,-1 0-1 0 0,1 0 1 0 0,0 1-1 0 0,0-1 0 0 0,0 0 1 0 0,-1 0-1 0 0,1 1 1 0 0,0-1-1 0 0,0 0 1 0 0,0 0-1 0 0,0 1 0 0 0,1-1 1 0 0,-1 0-1 0 0,0 0 1 0 0,0 1-1 0 0,0-1 1 0 0,0 0-1 0 0,1 0 0 0 0,-1 1 1 0 0,0-1-1 0 0,1 0 1 0 0,-1 1-1 0 0,1-1 1 0 0,-1 0-1 0 0,0 1 0 0 0,1-1 1 0 0,0 1-1 0 0,-1-1 1 0 0,1 1-1 0 0,-1-1 1 0 0,1 1-1 0 0,-1-1 0 0 0,1 1 1 0 0,0 0-1 0 0,0-1 1 0 0,0 1-1 0 0,11-6-1884 0 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6: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22 996 0 0,'0'0'7845'0'0,"-4"1"-7371"0"0,4-2-436 0 0,-1 1 0 0 0,0 0 1 0 0,1 0-1 0 0,-1 0 0 0 0,0 0 1 0 0,1 1-1 0 0,-1-1 0 0 0,0 0 1 0 0,1 0-1 0 0,-1 0 0 0 0,1 0 0 0 0,-1 1 1 0 0,0-1-1 0 0,1 0 0 0 0,-1 1 1 0 0,1-1-1 0 0,-1 0 0 0 0,1 1 0 0 0,-1-1 1 0 0,1 1-1 0 0,-1-1 0 0 0,1 1 1 0 0,0-1-1 0 0,-1 1 0 0 0,1-1 1 0 0,-1 1-1 0 0,1-1 0 0 0,0 1 0 0 0,0-1 1 0 0,-1 1-1 0 0,1 0 0 0 0,0-1 1 0 0,0 1-1 0 0,0-1 0 0 0,-1 1 1 0 0,1 0-1 0 0,0-1 0 0 0,0 2 0 0 0,1-1 1 0 0,0 0-1 0 0,0 0 0 0 0,0 0 0 0 0,0 0 1 0 0,0 0-1 0 0,0-1 0 0 0,0 1 0 0 0,0 0 1 0 0,0 0-1 0 0,0-1 0 0 0,0 1 0 0 0,1-1 1 0 0,-1 1-1 0 0,0-1 0 0 0,0 0 0 0 0,1 1 1 0 0,-1-1-1 0 0,0 0 0 0 0,0 0 0 0 0,1 0 1 0 0,-1 0-1 0 0,0 0 0 0 0,3 0 0 0 0,-4 0-59 0 0,1 0 0 0 0,0 0-1 0 0,0 0 1 0 0,-1 0-1 0 0,1 0 1 0 0,0 0 0 0 0,-1 0-1 0 0,1 0 1 0 0,0 0 0 0 0,0 0-1 0 0,-1 0 1 0 0,1 0-1 0 0,0 0 1 0 0,-1-1 0 0 0,1 1-1 0 0,0 0 1 0 0,-1-1 0 0 0,1 1-1 0 0,-1 0 1 0 0,1-1-1 0 0,0 1 1 0 0,-1-1 0 0 0,1 1-1 0 0,-1-1 1 0 0,1 1-1 0 0,-1-1 1 0 0,1 1 0 0 0,-1-1-1 0 0,0 0 1 0 0,1 1 0 0 0,-1-1-1 0 0,0 1 1 0 0,1-1-1 0 0,-1 0 1 0 0,0 1 0 0 0,0-1-1 0 0,0 0 1 0 0,0 0-1 0 0,1 1 1 0 0,-1-1 0 0 0,0 0-1 0 0,0 1 1 0 0,0-1 0 0 0,0 0-1 0 0,-1-1 1 0 0,1 1 26 0 0,-1-1 1 0 0,1 1-1 0 0,-1 0 1 0 0,0-1-1 0 0,1 1 1 0 0,-1 0-1 0 0,0-1 0 0 0,0 1 1 0 0,0 0-1 0 0,0 0 1 0 0,0 0-1 0 0,0 0 1 0 0,0 0-1 0 0,0 0 1 0 0,0 0-1 0 0,-1 0 1 0 0,1 1-1 0 0,0-1 0 0 0,-1 0 1 0 0,1 1-1 0 0,0-1 1 0 0,-2 0-1 0 0,-53-4-368 0 0,53 5-38 0 0,0-1 1 0 0,0 1 0 0 0,0 1-1 0 0,0-1 1 0 0,0 0-1 0 0,0 1 1 0 0,0 0-1 0 0,0-1 1 0 0,0 1 0 0 0,0 0-1 0 0,0 1 1 0 0,0-1-1 0 0,0 0 1 0 0,-4 4-1 0 0,1 3-3737 0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6:5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5392 0 0,'0'0'10553'0'0,"-7"1"-10409"0"0,-23 4-151 0 0,22-3-146 0 0,10-3-669 0 0,-2 0 672 0 0,1 1 0 0 0,0-1 1 0 0,-1 1-1 0 0,1-1 0 0 0,0 1 0 0 0,0 0 0 0 0,-1-1 0 0 0,1 1 1 0 0,0 0-1 0 0,0 0 0 0 0,-1 0 0 0 0,1 0 0 0 0,0 0 0 0 0,0-1 0 0 0,0 1 1 0 0,-1 1-1 0 0,1-1 0 0 0,0 0 0 0 0,0 0 0 0 0,0 0 0 0 0,-1 0 1 0 0,1 0-1 0 0,0 1 0 0 0,0-1 0 0 0,-1 0 0 0 0,1 1 0 0 0,0-1 1 0 0,-1 1-1 0 0,1-1 0 0 0,0 1 0 0 0,13 6-3733 0 0,-53-13-2696 0 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6701 0 0,'7'147'8629'0'0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3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86 1604 0 0,'0'0'6011'0'0,"0"16"-5773"0"0,-1-1-142 0 0,-1-1 88 0 0,1-1-1 0 0,0 1 1 0 0,1 0-1 0 0,0-1 1 0 0,2 1-1 0 0,2 14 1 0 0,-4-26-139 0 0,1 0 0 0 0,0 0 1 0 0,0 0-1 0 0,-1-1 0 0 0,1 1 1 0 0,0 0-1 0 0,1 0 0 0 0,-1-1 1 0 0,0 1-1 0 0,0 0 0 0 0,1-1 1 0 0,-1 1-1 0 0,1-1 0 0 0,-1 0 1 0 0,1 0-1 0 0,0 1 1 0 0,0-1-1 0 0,-1 0 0 0 0,1 0 1 0 0,0-1-1 0 0,0 1 0 0 0,0 0 1 0 0,0-1-1 0 0,0 1 0 0 0,0-1 1 0 0,0 1-1 0 0,0-1 0 0 0,0 0 1 0 0,0 0-1 0 0,0 0 0 0 0,0 0 1 0 0,0 0-1 0 0,0-1 1 0 0,0 1-1 0 0,0 0 0 0 0,0-1 1 0 0,0 0-1 0 0,4-1 0 0 0,-1 0-26 0 0,1 0-1 0 0,-1-1 0 0 0,1 1 1 0 0,-1-1-1 0 0,0 0 0 0 0,0-1 1 0 0,-1 1-1 0 0,1-1 0 0 0,-1 0 0 0 0,0 0 1 0 0,1-1-1 0 0,3-5 0 0 0,-5 4-14 0 0,0-1-1 0 0,0 0 1 0 0,0 1-1 0 0,-1-1 0 0 0,0 0 1 0 0,0 0-1 0 0,-1 0 1 0 0,0 0-1 0 0,0-1 0 0 0,0 1 1 0 0,-1 0-1 0 0,0 0 1 0 0,-1 0-1 0 0,0-1 0 0 0,0 1 1 0 0,0 0-1 0 0,-4-9 1 0 0,4 12-64 0 0,0 0 1 0 0,-1 0 0 0 0,0 0 0 0 0,0 0-1 0 0,0 0 1 0 0,0 1 0 0 0,-1-1 0 0 0,1 1-1 0 0,-1-1 1 0 0,0 1 0 0 0,0 0 0 0 0,0 0 0 0 0,0 0-1 0 0,-1 0 1 0 0,1 1 0 0 0,-1-1 0 0 0,1 1-1 0 0,-1 0 1 0 0,0 0 0 0 0,0 1 0 0 0,0-1 0 0 0,0 1-1 0 0,0 0 1 0 0,-1 0 0 0 0,1 0 0 0 0,0 0-1 0 0,0 1 1 0 0,-1-1 0 0 0,1 1 0 0 0,-5 1 0 0 0,7-1-150 0 0,1 1 1 0 0,-1-1 0 0 0,1 1 0 0 0,-1-1 0 0 0,1 1 0 0 0,-1 0 0 0 0,1-1 0 0 0,0 1 0 0 0,-1 0-1 0 0,1 0 1 0 0,0 0 0 0 0,0 0 0 0 0,-1 0 0 0 0,1 1 0 0 0,0-1 0 0 0,0 0 0 0 0,0 0 0 0 0,1 1-1 0 0,-1-1 1 0 0,0 0 0 0 0,0 1 0 0 0,1-1 0 0 0,-1 1 0 0 0,1-1 0 0 0,-1 1 0 0 0,1-1 0 0 0,0 1 0 0 0,-1 0-1 0 0,1 2 1 0 0,0 11-2914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3672 0 0,'0'0'3823'0'0,"2"-16"-3479"0"0,10-139 368 0 0,-16 106 927 0 0,7 52-1662 0 0,-1 1-1 0 0,1-1 1 0 0,-1 1 0 0 0,1-1-1 0 0,-1 1 1 0 0,0 0-1 0 0,-1 0 1 0 0,3 5-1 0 0,-1-2-213 0 0,6 12 78 0 0,2 0 0 0 0,19 26 0 0 0,-25-39 216 0 0,-1 0 1 0 0,2 0 0 0 0,-1 0 0 0 0,1-1 0 0 0,0 0-1 0 0,0 0 1 0 0,0 0 0 0 0,1-1 0 0 0,-1 0-1 0 0,11 4 1 0 0,-17-7-81 0 0,1-1 1 0 0,0 0-1 0 0,0 1 0 0 0,0-1 0 0 0,0 0 0 0 0,0 0 0 0 0,0 0 0 0 0,-1 0 1 0 0,1 1-1 0 0,0-1 0 0 0,0-1 0 0 0,0 1 0 0 0,0 0 0 0 0,0 0 0 0 0,0 0 1 0 0,0 0-1 0 0,0-1 0 0 0,-1 1 0 0 0,1 0 0 0 0,0-1 0 0 0,0 1 1 0 0,0 0-1 0 0,-1-1 0 0 0,1 1 0 0 0,1-2 0 0 0,10-24-394 0 0,-7-48 61 0 0,-4 49 387 0 0,0 7-28 0 0,-1 10-506 0 0,1 0 0 0 0,0 0 0 0 0,0 1-1 0 0,0-1 1 0 0,1 0 0 0 0,0 1 0 0 0,0-1 0 0 0,5-9-1 0 0,0 9-1562 0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0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1 168 0 0,'0'0'11906'0'0,"0"14"-11676"0"0,2 20-146 0 0,-3-1 0 0 0,-4 41 0 0 0,-1 15-2994 0 0,7-89 2671 0 0,0 1 0 0 0,0-1 0 0 0,0 0 0 0 0,0 0 0 0 0,1 0 0 0 0,-1 0 0 0 0,0 0 0 0 0,0-1 0 0 0,0 1 0 0 0,0 0 0 0 0,0 0 0 0 0,0-1 0 0 0,0 1 0 0 0,0-1 0 0 0,0 1 0 0 0,0 0 0 0 0,0-1 0 0 0,-1 0 0 0 0,3 0 0 0 0,18-29-3309 0 0,-15 18 2426 0 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1 272 0 0,'0'0'7972'0'0,"3"-1"-7525"0"0,-2 1-429 0 0,0 0 0 0 0,0 0 1 0 0,-1 0-1 0 0,1 0 0 0 0,0 1 0 0 0,-1-1 0 0 0,1 0 0 0 0,0 0 0 0 0,-1 0 0 0 0,1 1 0 0 0,0-1 0 0 0,-1 0 0 0 0,1 1 0 0 0,0-1 0 0 0,-1 0 0 0 0,1 1 0 0 0,-1-1 0 0 0,1 1 0 0 0,-1-1 0 0 0,1 1 0 0 0,-1-1 0 0 0,1 1 0 0 0,-1-1 0 0 0,0 1 0 0 0,1 0 0 0 0,-1-1 0 0 0,0 1 0 0 0,1 0 0 0 0,-1-1 0 0 0,0 1 0 0 0,0 0 0 0 0,0-1 0 0 0,1 2 0 0 0,0 37 431 0 0,-19 52 597 0 0,16-80-755 0 0,-1-3-5 0 0,1 0-1 0 0,1 1 1 0 0,-1-1-1 0 0,2 1 1 0 0,-1-1-1 0 0,1 1 0 0 0,0-1 1 0 0,2 11-1 0 0,-1-18-251 0 0,0 0 1 0 0,0 0-1 0 0,0 0 0 0 0,0 0 0 0 0,0 0 0 0 0,0 0 0 0 0,0 0 1 0 0,0 0-1 0 0,0 0 0 0 0,0 0 0 0 0,1 0 0 0 0,-1-1 0 0 0,0 1 0 0 0,1-1 1 0 0,-1 1-1 0 0,0-1 0 0 0,1 1 0 0 0,-1-1 0 0 0,1 0 0 0 0,-1 0 1 0 0,0 1-1 0 0,1-1 0 0 0,1 0 0 0 0,41 0-666 0 0,-33 0 459 0 0,39-6-1707 0 0,-11 0-2575 0 0,-22 6 388 0 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1864 0 0,'0'0'8804'0'0,"-20"6"-8629"0"0,-63 19-83 0 0,79-24-60 0 0,0 0-1 0 0,0 0 1 0 0,0 1-1 0 0,0 0 1 0 0,1 0 0 0 0,-1 0-1 0 0,0 0 1 0 0,1 1-1 0 0,-7 5 1 0 0,9-7-27 0 0,1 0 0 0 0,-1-1 1 0 0,0 1-1 0 0,1 0 0 0 0,-1 0 0 0 0,1 0 0 0 0,-1 0 0 0 0,1 0 1 0 0,-1 0-1 0 0,1 0 0 0 0,0 0 0 0 0,-1 1 0 0 0,1-1 0 0 0,0 0 1 0 0,0 0-1 0 0,0 0 0 0 0,0 0 0 0 0,0 0 0 0 0,0 0 0 0 0,0 0 1 0 0,0 0-1 0 0,0 1 0 0 0,1 0 0 0 0,1 1-47 0 0,0 0-1 0 0,0 0 1 0 0,0 0 0 0 0,0 0-1 0 0,0 0 1 0 0,1 0 0 0 0,0-1 0 0 0,-1 1-1 0 0,1-1 1 0 0,0 0 0 0 0,0 0-1 0 0,0 0 1 0 0,0 0 0 0 0,6 2-1 0 0,15 7-201 0 0,55 28 72 0 0,-74-36 178 0 0,0 0 0 0 0,-1 0 0 0 0,0 0 0 0 0,1 1 0 0 0,-1-1-1 0 0,-1 1 1 0 0,1 0 0 0 0,0 1 0 0 0,-1-1 0 0 0,0 0 0 0 0,0 1 0 0 0,-1 0 0 0 0,3 5 0 0 0,-4-8-11 0 0,0 0 1 0 0,-1 0-1 0 0,0 0 0 0 0,1 0 0 0 0,-1 0 1 0 0,0 0-1 0 0,0 0 0 0 0,0 0 1 0 0,0 0-1 0 0,0 0 0 0 0,-1 0 0 0 0,1 0 1 0 0,0 0-1 0 0,-1 0 0 0 0,0 0 1 0 0,1 0-1 0 0,-1 0 0 0 0,0-1 0 0 0,0 1 1 0 0,-2 3-1 0 0,0-2-9 0 0,0 1-1 0 0,0-1 1 0 0,0 0-1 0 0,0 0 1 0 0,-1 0 0 0 0,1-1-1 0 0,-1 1 1 0 0,0-1-1 0 0,-6 3 1 0 0,5-2-39 0 0,0-1-1 0 0,0 1 1 0 0,-1-1-1 0 0,0-1 1 0 0,1 1-1 0 0,-1-1 1 0 0,0 0-1 0 0,0 0 1 0 0,1-1 0 0 0,-1 1-1 0 0,0-1 1 0 0,0-1-1 0 0,0 1 1 0 0,0-1-1 0 0,-7-2 1 0 0,12 2-117 0 0,0 0 1 0 0,-1-1 0 0 0,1 1-1 0 0,0 0 1 0 0,0-1 0 0 0,0 0-1 0 0,0 1 1 0 0,0-1-1 0 0,0 1 1 0 0,0-1 0 0 0,0 0-1 0 0,1 0 1 0 0,-1 1-1 0 0,1-1 1 0 0,-1 0 0 0 0,1 0-1 0 0,0 0 1 0 0,0 0-1 0 0,0 0 1 0 0,0 1 0 0 0,0-1-1 0 0,0 0 1 0 0,0 0-1 0 0,1 0 1 0 0,-1 0 0 0 0,1 0-1 0 0,-1 1 1 0 0,1-1 0 0 0,0 0-1 0 0,-1 1 1 0 0,3-4-1 0 0,8-7-1754 0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2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1 404 0 0,'0'0'8417'0'0,"-14"0"-8248"0"0,1-1-120 0 0,-72 4-76 0 0,77-3 91 0 0,0 1 0 0 0,-1 0 0 0 0,1 1 0 0 0,0 0 0 0 0,0 0 1 0 0,0 1-1 0 0,0 0 0 0 0,-12 7 0 0 0,18-8 8 0 0,-1 1 1 0 0,1-1 0 0 0,-1 1-1 0 0,1 0 1 0 0,0 0-1 0 0,0 0 1 0 0,1 0 0 0 0,-1 0-1 0 0,1 1 1 0 0,-1-1-1 0 0,1 0 1 0 0,0 1-1 0 0,0-1 1 0 0,0 1 0 0 0,1-1-1 0 0,-1 7 1 0 0,-1 67 267 0 0,3-54-323 0 0,-1-18-104 0 0,0-1 0 0 0,0 1 0 0 0,0-1 0 0 0,1 0 0 0 0,0 1 0 0 0,0-1 0 0 0,0 0 0 0 0,0 1 0 0 0,1-1 0 0 0,0 0 0 0 0,0 0 0 0 0,0 0 0 0 0,0 0 0 0 0,1-1 0 0 0,-1 1 0 0 0,1-1 0 0 0,0 1 0 0 0,0-1 0 0 0,5 4 0 0 0,-4-4-488 0 0,0 0 0 0 0,0-1 0 0 0,0 0 0 0 0,0 0 0 0 0,0 0 0 0 0,1 0 0 0 0,-1-1 0 0 0,1 0 0 0 0,0 0 0 0 0,-1 0 0 0 0,10 0 0 0 0,5 0-1965 0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9 5332 0 0,'0'0'5540'0'0,"-20"0"-5352"0"0,-10 1-136 0 0,9 1-31 0 0,1-2-1 0 0,-34-3 1 0 0,36-3 142 0 0,9 3-1475 0 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3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31 261 7329 0 0,'0'0'3427'0'0,"1"-19"-3171"0"0,0 3-228 0 0,0-6 92 0 0,0-1 0 0 0,-1 0 0 0 0,-1 0 0 0 0,-7-38 0 0 0,5 48-125 0 0,-1 0 0 0 0,0 1 0 0 0,-11-24 0 0 0,25 52-148 0 0,0 0-1 0 0,1-1 0 0 0,0-1 0 0 0,21 20 0 0 0,-29-30 63 0 0,0-1 0 0 0,1 1-1 0 0,0-1 1 0 0,-1 0 0 0 0,1 0-1 0 0,0-1 1 0 0,1 1 0 0 0,-1-1 0 0 0,0 0-1 0 0,1 0 1 0 0,-1 0 0 0 0,1-1 0 0 0,-1 0-1 0 0,1 0 1 0 0,0 0 0 0 0,-1 0 0 0 0,1-1-1 0 0,0 1 1 0 0,0-1 0 0 0,0 0 0 0 0,-1-1-1 0 0,1 1 1 0 0,9-3 0 0 0,-10 0 4 0 0,0 0 0 0 0,0 1 0 0 0,0-1 0 0 0,0-1 0 0 0,-1 1 1 0 0,1 0-1 0 0,-1-1 0 0 0,0 0 0 0 0,0 0 0 0 0,0 0 0 0 0,-1 0 0 0 0,0 0 0 0 0,1 0 1 0 0,-1-1-1 0 0,1-4 0 0 0,17-54 4123 0 0,-26 152-3997 0 0,3-65-107 0 0,1 0 1 0 0,1 1-1 0 0,1-1 1 0 0,5 32-1 0 0,-5-54-20 0 0,1 1 0 0 0,-1-1 0 0 0,1 0 0 0 0,0 0 0 0 0,0 0 0 0 0,0 0 0 0 0,0 0 0 0 0,0 0 0 0 0,0 0 0 0 0,0 0-1 0 0,3 3 1 0 0,-3-4-91 0 0,0-1 0 0 0,-1 1 0 0 0,1-1-1 0 0,0 1 1 0 0,0-1 0 0 0,0 1-1 0 0,-1-1 1 0 0,1 1 0 0 0,0-1 0 0 0,0 0-1 0 0,0 0 1 0 0,0 1 0 0 0,0-1-1 0 0,0 0 1 0 0,0 0 0 0 0,0 0 0 0 0,0 0-1 0 0,0 0 1 0 0,0 0 0 0 0,-1 0 0 0 0,1 0-1 0 0,0-1 1 0 0,0 1 0 0 0,0 0-1 0 0,0 0 1 0 0,0-1 0 0 0,0 1 0 0 0,0-1-1 0 0,-1 1 1 0 0,3-2 0 0 0,4-5-2647 0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4400 0 0,'0'0'6804'0'0,"0"17"-6287"0"0,1-10-543 0 0,10 154 1504 0 0,-11-159-1658 0 0,6 24 341 0 0,-6-25-381 0 0,0 0 1 0 0,0 0-1 0 0,0 0 0 0 0,1-1 1 0 0,-1 1-1 0 0,0 0 1 0 0,1 0-1 0 0,-1-1 1 0 0,0 1-1 0 0,1 0 0 0 0,-1 0 1 0 0,1-1-1 0 0,-1 1 1 0 0,1-1-1 0 0,-1 1 0 0 0,1 0 1 0 0,0-1-1 0 0,-1 1 1 0 0,1-1-1 0 0,0 1 1 0 0,-1-1-1 0 0,1 0 0 0 0,0 1 1 0 0,0-1-1 0 0,0 1 1 0 0,5-1-4022 0 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6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1848 0 0,'0'0'8935'0'0,"-52"8"-7393"0"0,3-8-1386 0 0,28 0-6240 0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3224 0 0,'0'0'6605'0'0,"0"17"-6454"0"0,0 150-1545 0 0,0-167 1298 0 0,1 0 1 0 0,-1 1-1 0 0,0-1 0 0 0,0 0 0 0 0,0 0 1 0 0,0 1-1 0 0,0-1 0 0 0,0 0 0 0 0,0 1 1 0 0,0-1-1 0 0,0 0 0 0 0,1 0 0 0 0,-1 1 1 0 0,0-1-1 0 0,0 0 0 0 0,0 0 1 0 0,1 0-1 0 0,-1 1 0 0 0,0-1 0 0 0,0 0 1 0 0,0 0-1 0 0,1 0 0 0 0,-1 1 0 0 0,0-1 1 0 0,0 0-1 0 0,1 0 0 0 0,-1 0 0 0 0,0 0 1 0 0,1 0-1 0 0,-1 0 0 0 0,0 0 0 0 0,0 0 1 0 0,1 0-1 0 0,-1 0 0 0 0,0 0 0 0 0,1 0 1 0 0,-1 0-1 0 0,0 0 0 0 0,0 0 0 0 0,1 0 1 0 0,-1 0-1 0 0,0 0 0 0 0,1 0 1 0 0,2 0-893 0 0,1 0-1346 0 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7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 1468 0 0,'0'0'5986'0'0,"-9"-9"-3278"0"0,13 10-2706 0 0,0 1-1 0 0,0-1 1 0 0,0 1-1 0 0,0 0 0 0 0,0 0 1 0 0,0 1-1 0 0,0-1 1 0 0,-1 1-1 0 0,1 0 1 0 0,-1 0-1 0 0,4 3 0 0 0,35 43 57 0 0,-31-35-30 0 0,-4-6 115 0 0,0 0 0 0 0,-1 0 0 0 0,-1 1 0 0 0,1 0 0 0 0,-1 0 1 0 0,-1 0-1 0 0,0 0 0 0 0,0 1 0 0 0,-1-1 0 0 0,0 1 0 0 0,-1 0 0 0 0,0 0 0 0 0,1 15 0 0 0,-3-24-163 0 0,-1 0 0 0 0,1 1 0 0 0,-1-1 0 0 0,1 0 0 0 0,-1 0 0 0 0,0 0 0 0 0,0 0-1 0 0,0 0 1 0 0,1 0 0 0 0,-1 0 0 0 0,0 0 0 0 0,0 0 0 0 0,0-1 0 0 0,0 1 0 0 0,-1 0-1 0 0,1-1 1 0 0,0 1 0 0 0,0 0 0 0 0,0-1 0 0 0,0 1 0 0 0,-1-1 0 0 0,1 0 0 0 0,0 1-1 0 0,-1-1 1 0 0,1 0 0 0 0,0 0 0 0 0,0 0 0 0 0,-1 0 0 0 0,1 0 0 0 0,-3 0-1 0 0,-42-2-235 0 0,5-13-210 0 0,39 14 153 0 0,0 0 0 0 0,1 0 0 0 0,-1 0 0 0 0,0 0 0 0 0,1 0 0 0 0,-1 0 0 0 0,0 0 0 0 0,1 0 0 0 0,-1-1 0 0 0,1 1 0 0 0,0-1 0 0 0,-1 1 0 0 0,1-1-1 0 0,0 1 1 0 0,0-1 0 0 0,0 0 0 0 0,0 1 0 0 0,0-1 0 0 0,0-3 0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8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1932 0 0,'0'0'6783'0'0,"-16"5"-6114"0"0,-48 19-122 0 0,60-22-492 0 0,1-1 1 0 0,0 2-1 0 0,0-1 1 0 0,0 0-1 0 0,0 1 1 0 0,0-1-1 0 0,0 1 1 0 0,1 0-1 0 0,-1 0 1 0 0,1 0-1 0 0,0 0 1 0 0,0 0-1 0 0,0 1 0 0 0,1-1 1 0 0,-1 1-1 0 0,1-1 1 0 0,-1 1-1 0 0,1-1 1 0 0,0 1-1 0 0,1 0 1 0 0,-1 0-1 0 0,1-1 1 0 0,-1 1-1 0 0,1 0 1 0 0,1 6-1 0 0,-2 0-49 0 0,2 0 0 0 0,-1-1 0 0 0,1 1 0 0 0,0-1 1 0 0,1 1-1 0 0,0-1 0 0 0,1 0 0 0 0,6 16 0 0 0,-7-21-274 0 0,1 0 1 0 0,0 0 0 0 0,0 0-1 0 0,0 0 1 0 0,0 0-1 0 0,1-1 1 0 0,-1 1-1 0 0,1-1 1 0 0,0 0-1 0 0,0 0 1 0 0,0 0-1 0 0,1-1 1 0 0,-1 1-1 0 0,1-1 1 0 0,-1 0-1 0 0,1 0 1 0 0,0-1-1 0 0,8 2 1 0 0,9 1-2004 0 0,2 0-664 0 0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7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6545 0 0,'0'0'4723'0'0,"2"20"-4639"0"0,8 160-797 0 0,-10-178 372 0 0,-1 1 0 0 0,1-1 0 0 0,0 1 1 0 0,0 0-1 0 0,0-1 0 0 0,1 1 0 0 0,-1-1 0 0 0,1 1 0 0 0,-1-1 0 0 0,1 1 0 0 0,0-1 1 0 0,0 0-1 0 0,0 1 0 0 0,0-1 0 0 0,0 0 0 0 0,1 0 0 0 0,-1 1 0 0 0,1-1 1 0 0,3 3-1 0 0,4 1-2721 0 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12 293 3704 0 0,'0'0'5181'0'0,"0"-16"-4880"0"0,0-137 326 0 0,-1 137-582 0 0,-1 8-19 0 0,1 0 0 0 0,1 1 0 0 0,-1-1-1 0 0,1 0 1 0 0,1 0 0 0 0,0 1 0 0 0,0-1 0 0 0,0 0-1 0 0,4-12 1 0 0,-4 19-7 0 0,0 0 1 0 0,0-1-1 0 0,0 1 0 0 0,0 0 0 0 0,0 0 0 0 0,0 0 0 0 0,0 0 1 0 0,1 0-1 0 0,-1 0 0 0 0,0 0 0 0 0,1 0 0 0 0,-1 0 1 0 0,0 1-1 0 0,1-1 0 0 0,-1 0 0 0 0,1 1 0 0 0,-1-1 0 0 0,1 1 1 0 0,-1 0-1 0 0,1 0 0 0 0,0-1 0 0 0,-1 1 0 0 0,1 0 0 0 0,-1 0 1 0 0,1 0-1 0 0,-1 1 0 0 0,1-1 0 0 0,0 0 0 0 0,-1 1 0 0 0,1-1 1 0 0,-1 1-1 0 0,1-1 0 0 0,-1 1 0 0 0,0-1 0 0 0,1 1 0 0 0,2 2 1 0 0,-1 0-45 0 0,1 0 0 0 0,-1 0 0 0 0,0 0 0 0 0,0 0 0 0 0,0 1 0 0 0,0-1 0 0 0,-1 1 0 0 0,1 0 0 0 0,-1 0 0 0 0,0 0 0 0 0,3 7 0 0 0,3 18-114 0 0,-1 1 0 0 0,-1 1-1 0 0,-2-1 1 0 0,-1 1 0 0 0,-1 42-1 0 0,-2-73-69 0 0,-28-30-528 0 0,8 13 586 0 0,-28-23 267 0 0,15 16-3140 0 0,26 22-25 0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34 291 4712 0 0,'0'0'5136'0'0,"0"-17"-4866"0"0,0 8-236 0 0,1-17 128 0 0,-1 1 0 0 0,-1-1 0 0 0,-6-34 0 0 0,-3 23-14 0 0,6 25-132 0 0,0 0 0 0 0,1 0 0 0 0,1-1 0 0 0,-1-15 960 0 0,43 58-2324 0 0,-31-25 1126 0 0,-1 0 0 0 0,1-1 0 0 0,0 0 0 0 0,0-1 0 0 0,1 0 1 0 0,12 2-1 0 0,-19-4 140 0 0,-1-1 1 0 0,1 1 0 0 0,0-1 0 0 0,-1 0-1 0 0,1 0 1 0 0,0 0 0 0 0,-1-1 0 0 0,1 1 0 0 0,0-1-1 0 0,-1 1 1 0 0,1-1 0 0 0,-1 0 0 0 0,1 0 0 0 0,-1 0-1 0 0,1 0 1 0 0,-1 0 0 0 0,0-1 0 0 0,0 1 0 0 0,1-1-1 0 0,-1 1 1 0 0,0-1 0 0 0,0 0 0 0 0,0 0-1 0 0,-1 0 1 0 0,1 0 0 0 0,0 0 0 0 0,1-3 0 0 0,0-1-8 0 0,-1 4 70 0 0,0-1-1 0 0,0 0 1 0 0,-1 0-1 0 0,1 0 1 0 0,-1 0-1 0 0,0 0 0 0 0,0 0 1 0 0,0-1-1 0 0,0 1 1 0 0,0-5 1592 0 0,-1 33-806 0 0,14 209 188 0 0,-14-234-1070 0 0,0 1 0 0 0,0-1 0 0 0,0 0 1 0 0,0 0-1 0 0,0 0 0 0 0,1 1 1 0 0,-1-1-1 0 0,0 0 0 0 0,0 0 0 0 0,0 0 1 0 0,0 1-1 0 0,0-1 0 0 0,0 0 0 0 0,0 0 1 0 0,0 0-1 0 0,1 0 0 0 0,-1 1 1 0 0,0-1-1 0 0,0 0 0 0 0,0 0 0 0 0,0 0 1 0 0,0 0-1 0 0,1 0 0 0 0,-1 0 1 0 0,0 0-1 0 0,0 1 0 0 0,0-1 0 0 0,1 0 1 0 0,-1 0-1 0 0,0 0 0 0 0,0 0 1 0 0,0 0-1 0 0,1 0 0 0 0,-1 0 0 0 0,0 0 1 0 0,0 0-1 0 0,0 0 0 0 0,1 0 1 0 0,-1 0-1 0 0,0 0 0 0 0,0 0 0 0 0,0 0 1 0 0,1 0-1 0 0,-1 0 0 0 0,0-1 1 0 0,0 1-1 0 0,1 0 0 0 0,3-2-2350 0 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8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5 2640 0 0,'0'0'7001'0'0,"-13"0"-6746"0"0,-3-2-187 0 0,10 1-48 0 0,0 0 0 0 0,0 1 0 0 0,0 0 0 0 0,0 0 0 0 0,0 0 0 0 0,0 1 0 0 0,1 0 0 0 0,-12 3 0 0 0,13-3 4 0 0,0 0 1 0 0,0 0-1 0 0,0 1 1 0 0,0-1-1 0 0,0 1 1 0 0,0 0-1 0 0,1 0 1 0 0,-1 1-1 0 0,1-1 1 0 0,-1 1-1 0 0,1 0 1 0 0,0 0-1 0 0,0 0 1 0 0,-3 3-1 0 0,3 0 22 0 0,0-1-1 0 0,0 1 1 0 0,1 0-1 0 0,0 0 1 0 0,0 0-1 0 0,0 0 1 0 0,1 0-1 0 0,-2 11 1 0 0,1-7-17 0 0,1 1-1 0 0,0-1 1 0 0,1 1 0 0 0,0-1-1 0 0,1 0 1 0 0,0 1-1 0 0,4 20 1 0 0,-4-28-275 0 0,1 1 0 0 0,-1-1-1 0 0,1 1 1 0 0,-1-1 0 0 0,1 0 0 0 0,0 0 0 0 0,0 0-1 0 0,1 0 1 0 0,-1 0 0 0 0,1 0 0 0 0,-1 0 0 0 0,1-1-1 0 0,0 1 1 0 0,0-1 0 0 0,0 0 0 0 0,0 0 0 0 0,0 0-1 0 0,1 0 1 0 0,-1-1 0 0 0,0 1 0 0 0,1-1-1 0 0,0 0 1 0 0,-1 0 0 0 0,1 0 0 0 0,0 0 0 0 0,4 0-1 0 0,8 1-2235 0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9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9 600 0 0,'0'0'7049'0'0,"-120"-4"-7045"0"0,109 4-4 0 0,1 0-52 0 0,1 0-92 0 0,4-2-620 0 0,3 2-501 0 0,2-2-351 0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09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4028 0 0,'71'-48'2858'0'0,"-71"48"-2808"0"0,1 0 1 0 0,0 0-1 0 0,-1-1 1 0 0,1 1-1 0 0,0 0 0 0 0,0 0 1 0 0,-1 0-1 0 0,1 0 0 0 0,0 0 1 0 0,-1 0-1 0 0,1 0 1 0 0,0 0-1 0 0,-1 1 0 0 0,1-1 1 0 0,0 0-1 0 0,-1 0 1 0 0,1 0-1 0 0,0 1 0 0 0,-1-1 1 0 0,1 0-1 0 0,0 1 0 0 0,-1-1 1 0 0,1 1-1 0 0,-1-1 1 0 0,1 0-1 0 0,-1 1 0 0 0,1-1 1 0 0,-1 1-1 0 0,1-1 1 0 0,-1 1-1 0 0,0 0 0 0 0,1-1 1 0 0,-1 1-1 0 0,0-1 1 0 0,1 1-1 0 0,-1 0 0 0 0,0-1 1 0 0,0 1-1 0 0,0 0 0 0 0,1-1 1 0 0,-1 1-1 0 0,0 0 1 0 0,0 0-1 0 0,0 0 0 0 0,5 35 570 0 0,-5-34-489 0 0,0 7 16 0 0,0 0-100 0 0,0 0 0 0 0,1 1-1 0 0,0-1 1 0 0,0 0 0 0 0,1 0 0 0 0,0 0 0 0 0,1 0 0 0 0,0-1 0 0 0,0 1-1 0 0,9 15 1 0 0,-11-24-332 0 0,0 1 0 0 0,1-1 0 0 0,-1 1 0 0 0,0-1 0 0 0,0 0 0 0 0,1 1 0 0 0,-1-1 0 0 0,0 0 0 0 0,1 0 1 0 0,-1 0-1 0 0,0 0 0 0 0,1 0 0 0 0,-1 0 0 0 0,0-1 0 0 0,1 1 0 0 0,-1 0 0 0 0,0-1 0 0 0,1 1 0 0 0,-1 0 0 0 0,1-2 0 0 0,8-5-2497 0 0</inkml:trace>
  <inkml:trace contextRef="#ctx0" brushRef="#br0" timeOffset="1">261 0 3836 0 0,'0'0'4397'0'0,"-122"6"-4397"0"0,108-6-64 0 0,2 2 60 0 0,0-2-136 0 0,3 2-404 0 0,2-2-264 0 0,2 4-521 0 0,3 0-427 0 0,2 2-944 0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4464 0 0,'0'0'4459'0'0,"3"-17"-4242"0"0,-3 12-211 0 0,7-39 285 0 0,2-60-1 0 0,-9 101-300 0 0,-1-4 26 0 0,1 0 1 0 0,1 0-1 0 0,-1 0 1 0 0,1 0-1 0 0,3-9 1 0 0,-4 14 1 0 0,1 1-1 0 0,-1-1 1 0 0,1 1 0 0 0,0 0 0 0 0,0-1 0 0 0,-1 1 0 0 0,1 0 0 0 0,0 0 0 0 0,0-1-1 0 0,0 1 1 0 0,0 0 0 0 0,1 0 0 0 0,-1 0 0 0 0,0 0 0 0 0,0 0 0 0 0,1 0-1 0 0,-1 1 1 0 0,0-1 0 0 0,1 0 0 0 0,-1 1 0 0 0,1-1 0 0 0,-1 1 0 0 0,1-1-1 0 0,-1 1 1 0 0,1 0 0 0 0,-1-1 0 0 0,1 1 0 0 0,-1 0 0 0 0,3 0 0 0 0,-1 1-41 0 0,0-1 1 0 0,0 1-1 0 0,0 0 0 0 0,0 0 1 0 0,0 0-1 0 0,-1 0 1 0 0,1 1-1 0 0,0-1 1 0 0,-1 1-1 0 0,1-1 1 0 0,-1 1-1 0 0,1 0 0 0 0,-1 0 1 0 0,0 0-1 0 0,0 0 1 0 0,0 1-1 0 0,0-1 1 0 0,0 0-1 0 0,0 1 1 0 0,-1-1-1 0 0,1 1 1 0 0,-1 0-1 0 0,2 3 0 0 0,-1-2-21 0 0,-1 1-1 0 0,1-1 0 0 0,0 0 0 0 0,-1 1 0 0 0,0-1 1 0 0,0 1-1 0 0,0 0 0 0 0,-1-1 0 0 0,0 1 0 0 0,0-1 1 0 0,0 1-1 0 0,0 0 0 0 0,0-1 0 0 0,-1 1 0 0 0,-2 7 0 0 0,2-10 3 0 0,0 0 0 0 0,-1 0 0 0 0,1 0 0 0 0,-1-1 0 0 0,1 1 0 0 0,-1 0-1 0 0,0-1 1 0 0,0 1 0 0 0,0-1 0 0 0,0 1 0 0 0,0-1 0 0 0,0 0-1 0 0,0 0 1 0 0,0 0 0 0 0,0 0 0 0 0,0 0 0 0 0,-1 0 0 0 0,1-1 0 0 0,0 1-1 0 0,-1-1 1 0 0,-3 1 817 0 0,8 1-772 0 0,-1-1 0 0 0,0 1 0 0 0,0-1-1 0 0,1 1 1 0 0,-1-1 0 0 0,1 0 0 0 0,-1 0-1 0 0,1 1 1 0 0,0-1 0 0 0,0 0 0 0 0,-1 0-1 0 0,1-1 1 0 0,0 1 0 0 0,0 0-1 0 0,2 0 1 0 0,32 12-53 0 0,-25-9 50 0 0,30 6 5 0 0,-39-9-5 0 0,0-1-1 0 0,0 0 1 0 0,-1 0-1 0 0,1 0 1 0 0,0 0 0 0 0,-1-1-1 0 0,1 1 1 0 0,0 0 0 0 0,-1-1-1 0 0,1 1 1 0 0,0-1-1 0 0,-1 0 1 0 0,1 1 0 0 0,-1-1-1 0 0,1 0 1 0 0,-1 0-1 0 0,1 0 1 0 0,-1 0 0 0 0,0 0-1 0 0,0 0 1 0 0,3-3-1 0 0,-4 4 109 0 0,1 0-1 0 0,-1 0 0 0 0,1 0 1 0 0,-1 0-1 0 0,1 0 0 0 0,-1 0 0 0 0,1 0 1 0 0,0 0-1 0 0,-1 0 0 0 0,1 0 0 0 0,-1 0 1 0 0,1 1-1 0 0,-1-1 0 0 0,1 0 1 0 0,-1 0-1 0 0,1 1 0 0 0,-1-1 0 0 0,1 0 1 0 0,-1 1-1 0 0,1-1 0 0 0,-1 0 0 0 0,0 1 1 0 0,1-1-1 0 0,-1 1 0 0 0,1-1 0 0 0,-1 1 1 0 0,0-1-1 0 0,0 0 0 0 0,1 2 1 0 0,18 21-237 0 0,-10-12 378 0 0,-5-8-261 0 0,-1 0 0 0 0,1 1 0 0 0,0-2 0 0 0,1 1 0 0 0,-1 0 0 0 0,0-1 0 0 0,1 0 0 0 0,0 0 0 0 0,-1 0 0 0 0,1 0 0 0 0,0-1 0 0 0,0 0 0 0 0,0 0 0 0 0,0 0 0 0 0,0 0 0 0 0,0-1 0 0 0,0 0 0 0 0,0 0 0 0 0,0 0 0 0 0,0-1 0 0 0,0 0 0 0 0,0 0 0 0 0,0 0 0 0 0,-1 0 0 0 0,1-1 0 0 0,0 0 0 0 0,-1 0 0 0 0,1 0 0 0 0,-1 0 0 0 0,1-1 0 0 0,-1 0 0 0 0,0 0 0 0 0,0 0 0 0 0,-1 0-1 0 0,1-1 1 0 0,0 1 0 0 0,-1-1 0 0 0,0 0 0 0 0,0 0 0 0 0,0 0 0 0 0,-1-1 0 0 0,1 1 0 0 0,-1-1 0 0 0,0 1 0 0 0,0-1 0 0 0,-1 0 0 0 0,1 0 0 0 0,1-8 0 0 0,-3 8 3 0 0,0 0 0 0 0,0 0 0 0 0,0 0-1 0 0,-1 0 1 0 0,0 0 0 0 0,1 0 0 0 0,-2 1 0 0 0,1-1-1 0 0,0 0 1 0 0,-1 1 0 0 0,0-1 0 0 0,0 1 0 0 0,-1-1-1 0 0,1 1 1 0 0,-1 0 0 0 0,0 0 0 0 0,0 0 0 0 0,0 0 0 0 0,0 1-1 0 0,-1-1 1 0 0,0 1 0 0 0,1 0 0 0 0,-1 0 0 0 0,-1 0-1 0 0,-6-3 1 0 0,5 2-87 0 0,0 1 0 0 0,0 1 0 0 0,-1-1 0 0 0,1 1 0 0 0,-1 0 0 0 0,0 0 0 0 0,1 1 0 0 0,-1 0 0 0 0,0 0 0 0 0,0 1-1 0 0,0 0 1 0 0,0 0 0 0 0,0 0 0 0 0,1 1 0 0 0,-1 0 0 0 0,0 0 0 0 0,0 1 0 0 0,-9 3 0 0 0,13-3-269 0 0,0-1 0 0 0,0 0 0 0 0,0 1 0 0 0,0 0 0 0 0,1 0 0 0 0,-1 0 0 0 0,0 0 1 0 0,1 0-1 0 0,-1 0 0 0 0,1 1 0 0 0,0-1 0 0 0,0 1 0 0 0,0 0 0 0 0,0-1 0 0 0,0 1 0 0 0,1 0 0 0 0,-3 6 0 0 0,0 12-2725 0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0 5276 0 0,'0'0'4291'0'0,"-39"0"-3159"0"0,32 0-1091 0 0,0 1 0 0 0,0-1 0 0 0,0 2 0 0 0,0-1 0 0 0,0 1 0 0 0,1-1 0 0 0,-1 2 0 0 0,0-1 0 0 0,1 1 0 0 0,0 0 1 0 0,0 1-1 0 0,0-1 0 0 0,0 1 0 0 0,0 0 0 0 0,1 1 0 0 0,-1-1 0 0 0,1 1 0 0 0,1 0 0 0 0,-8 9 0 0 0,7-7-86 0 0,0 0 0 0 0,1 1 0 0 0,0 0 0 0 0,0 0 0 0 0,0 0 0 0 0,1 0 0 0 0,1 1-1 0 0,-1-1 1 0 0,1 1 0 0 0,1 0 0 0 0,-1 0 0 0 0,2-1 0 0 0,-1 1 0 0 0,1 0 0 0 0,1 10 0 0 0,0-16-11 0 0,0 0 0 0 0,0 0 1 0 0,1 0-1 0 0,-1 0 0 0 0,1 0 0 0 0,0 0 0 0 0,-1 0 1 0 0,1-1-1 0 0,0 1 0 0 0,0-1 0 0 0,1 1 1 0 0,-1-1-1 0 0,1 0 0 0 0,-1 0 0 0 0,1 0 0 0 0,0 0 1 0 0,-1 0-1 0 0,1-1 0 0 0,0 1 0 0 0,0-1 0 0 0,6 2 1 0 0,0 1-146 0 0,0-1 0 0 0,0 0 1 0 0,1-1-1 0 0,-1 0 0 0 0,1-1 0 0 0,12 1 1 0 0,-19-2 170 0 0,-1 0 1 0 0,0 0-1 0 0,0-1 1 0 0,0 1-1 0 0,1-1 1 0 0,-1 1 0 0 0,0-1-1 0 0,0 0 1 0 0,0 0-1 0 0,0 0 1 0 0,0 0-1 0 0,0 0 1 0 0,0-1-1 0 0,-1 1 1 0 0,1 0-1 0 0,1-3 1 0 0,-2 3 30 0 0,0 1 1 0 0,0-1 0 0 0,-1 0-1 0 0,1 0 1 0 0,0 0-1 0 0,-1 0 1 0 0,1-1-1 0 0,-1 1 1 0 0,0 0-1 0 0,1 0 1 0 0,-1 0-1 0 0,0 0 1 0 0,0 0-1 0 0,0-1 1 0 0,1 1-1 0 0,-1 0 1 0 0,0 0-1 0 0,-1 0 1 0 0,1 0-1 0 0,0-1 1 0 0,0 1 0 0 0,0 0-1 0 0,-1 0 1 0 0,1 0-1 0 0,0 0 1 0 0,-1 0-1 0 0,1 0 1 0 0,-1 0-1 0 0,0-1 1 0 0,1 2-1 0 0,-1-1 1 0 0,0 0-1 0 0,0 0 1 0 0,0-1-1 0 0,-12-9 552 0 0,-8-7-118 0 0,15 7 2817 0 0,46 11-2589 0 0,30-7-3965 0 0,-53 3-5034 0 0,-134 15 7352 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1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5721 0 0,'0'0'3138'0'0,"-11"0"-3108"0"0,0 1 16 0 0,1-1 0 0 0,0 1 0 0 0,0 1 0 0 0,-1 0 0 0 0,-11 3 0 0 0,18-3 42 0 0,0 0 0 0 0,0-1 0 0 0,0 1 0 0 0,0 1 0 0 0,0-1 1 0 0,1 1-1 0 0,-1-1 0 0 0,1 1 0 0 0,-1 0 0 0 0,1 0 0 0 0,0 1 1 0 0,0-1-1 0 0,0 0 0 0 0,1 1 0 0 0,-1 0 0 0 0,1 0 0 0 0,-3 6 1 0 0,2-4-68 0 0,0 0 1 0 0,1 0-1 0 0,0 1 1 0 0,0-1-1 0 0,1 0 1 0 0,0 0 0 0 0,0 1-1 0 0,0-1 1 0 0,1 1-1 0 0,0-1 1 0 0,0 1-1 0 0,0-1 1 0 0,1 1 0 0 0,0-1-1 0 0,2 7 1 0 0,-1-10-246 0 0,0 1 0 0 0,-1-1 0 0 0,2 0 0 0 0,-1 0 0 0 0,0 1 0 0 0,0-2 0 0 0,1 1 0 0 0,0 0 0 0 0,-1 0 0 0 0,1-1 0 0 0,0 0 0 0 0,0 1 0 0 0,1-1 0 0 0,-1 0 0 0 0,0-1 0 0 0,1 1 0 0 0,-1 0 0 0 0,1-1 0 0 0,0 0 0 0 0,-1 0 0 0 0,1 0-1 0 0,0 0 1 0 0,-1-1 0 0 0,1 0 0 0 0,0 1 0 0 0,4-1 0 0 0,11 1-2272 0 0,1-1-56 0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1 432 0 0,'0'0'7545'0'0,"-110"20"-9057"0"0,107-14-325 0 0,3 0-1055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09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41 1316 0 0,'0'0'7953'0'0,"-105"-13"-7449"0"0,85 11-204 0 0,4 0-160 0 0,-2-1 4 0 0,2 1-80 0 0,0-1-64 0 0,0-3-12 0 0,-2 3-1180 0 0,5 0-804 0 0,3-1-2005 0 0,6 4 781 0 0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5593 0 0,'0'0'4091'0'0,"2"-19"-3859"0"0,1-6-171 0 0,3-12 86 0 0,-1-45 0 0 0,-4 82-128 0 0,-1 0 0 0 0,0-1 1 0 0,0 1-1 0 0,0 0 0 0 0,0 0 0 0 0,1-1 1 0 0,-1 1-1 0 0,0 0 0 0 0,0 0 0 0 0,1-1 1 0 0,-1 1-1 0 0,0 0 0 0 0,0 0 0 0 0,1 0 1 0 0,-1 0-1 0 0,0-1 0 0 0,1 1 0 0 0,-1 0 1 0 0,0 0-1 0 0,0 0 0 0 0,1 0 0 0 0,-1 0 1 0 0,0 0-1 0 0,1 0 0 0 0,-1 0 1 0 0,0 0-1 0 0,1 0 0 0 0,-1 0 0 0 0,0 0 1 0 0,1 0-1 0 0,-1 0 0 0 0,0 0 0 0 0,0 0 1 0 0,1 0-1 0 0,-1 0 0 0 0,0 1 0 0 0,1-1 1 0 0,-1 0-1 0 0,0 0 0 0 0,0 0 0 0 0,1 0 1 0 0,-1 1-1 0 0,0-1 0 0 0,0 0 0 0 0,1 0 1 0 0,-1 1-1 0 0,0-1 0 0 0,1 1 0 0 0,14 9-249 0 0,20 34-570 0 0,-19-24 838 0 0,0 0 0 0 0,1-1 0 0 0,0-1 0 0 0,2-1 0 0 0,36 27 0 0 0,-55-44-48 0 0,0 1-1 0 0,1-1 0 0 0,-1 0 0 0 0,1 0 1 0 0,-1 1-1 0 0,0-1 0 0 0,1 0 1 0 0,-1 0-1 0 0,1 0 0 0 0,-1 0 1 0 0,0 0-1 0 0,1 1 0 0 0,-1-1 0 0 0,1 0 1 0 0,-1 0-1 0 0,1 0 0 0 0,-1 0 1 0 0,1 0-1 0 0,-1-1 0 0 0,0 1 0 0 0,1 0 1 0 0,-1 0-1 0 0,1 0 0 0 0,-1 0 1 0 0,0 0-1 0 0,1 0 0 0 0,-1-1 0 0 0,1 1 1 0 0,-1 0-1 0 0,0 0 0 0 0,1-1 1 0 0,-1 1-1 0 0,0 0 0 0 0,1-1 1 0 0,-1 1-1 0 0,0 0 0 0 0,1-1 0 0 0,-1 1 1 0 0,0 0-1 0 0,0-1 0 0 0,0 1 1 0 0,1 0-1 0 0,-1-2 0 0 0,6-28-112 0 0,-9-34 177 0 0,-3 22-241 0 0,3 27-826 0 0,1-1 0 0 0,1 1 0 0 0,0-1 0 0 0,1 1 0 0 0,2-17 0 0 0,2 18-1582 0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3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0 704 0 0,'0'0'8932'0'0,"-10"2"-8568"0"0,-2 1-369 0 0,-7 0 180 0 0,1 2 1 0 0,-1 0-1 0 0,-23 10 0 0 0,37-12-108 0 0,-1 0-1 0 0,1 0 1 0 0,-1 0 0 0 0,1 0-1 0 0,0 1 1 0 0,0 0 0 0 0,1 0-1 0 0,-1 0 1 0 0,1 1 0 0 0,0-1 0 0 0,0 1-1 0 0,0 0 1 0 0,1 0 0 0 0,-1 0-1 0 0,-4 11 1 0 0,6-10-87 0 0,0 1-1 0 0,0-1 1 0 0,0 0 0 0 0,0 0 0 0 0,1 1-1 0 0,0-1 1 0 0,1 1 0 0 0,-1-1-1 0 0,1 1 1 0 0,0-1 0 0 0,1 1-1 0 0,0-1 1 0 0,0 1 0 0 0,3 9-1 0 0,-3-13-192 0 0,1 1 1 0 0,0-1-1 0 0,0 1 0 0 0,0-1 0 0 0,0 0 0 0 0,1 0 0 0 0,0 0 0 0 0,-1 0 0 0 0,1 0 0 0 0,0-1 0 0 0,0 1 0 0 0,0-1 0 0 0,1 0 1 0 0,-1 0-1 0 0,0 0 0 0 0,1 0 0 0 0,0 0 0 0 0,-1-1 0 0 0,1 0 0 0 0,0 0 0 0 0,0 0 0 0 0,-1 0 0 0 0,1 0 0 0 0,0-1 0 0 0,5 1 1 0 0,14-1-2227 0 0</inkml:trace>
  <inkml:trace contextRef="#ctx0" brushRef="#br0" timeOffset="1">219 162 3996 0 0,'0'0'4941'0'0,"-133"-6"-4681"0"0,119 6-68 0 0,-1 0-192 0 0,4 0 0 0 0,4 4-152 0 0,0 0-316 0 0,2 0-388 0 0,3 2-364 0 0,2 0-789 0 0,0 4-999 0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3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5 241 3508 0 0,'0'0'5804'0'0,"-1"-17"-5502"0"0,-3-159 878 0 0,4 174-1162 0 0,0 0-1 0 0,1 0 1 0 0,-1 0 0 0 0,0 0 0 0 0,1 0 0 0 0,-1 0 0 0 0,1 0 0 0 0,0 0 0 0 0,0 0 0 0 0,0 0 0 0 0,0 1 0 0 0,0-1-1 0 0,0 0 1 0 0,0 0 0 0 0,0 1 0 0 0,1-1 0 0 0,-1 1 0 0 0,1-1 0 0 0,-1 1 0 0 0,1 0 0 0 0,0-1 0 0 0,-1 1 0 0 0,1 0-1 0 0,0 0 1 0 0,0 0 0 0 0,0 0 0 0 0,0 1 0 0 0,-1-1 0 0 0,1 1 0 0 0,0-1 0 0 0,0 1 0 0 0,1-1 0 0 0,-1 1 0 0 0,0 0-1 0 0,0 0 1 0 0,0 0 0 0 0,0 0 0 0 0,0 0 0 0 0,4 2 0 0 0,-3-2-57 0 0,-1 0 0 0 0,1 1 0 0 0,0-1-1 0 0,0 1 1 0 0,-1 0 0 0 0,1 0 0 0 0,-1 0 0 0 0,1 0 0 0 0,-1 0 0 0 0,1 1 0 0 0,-1-1-1 0 0,1 1 1 0 0,-1 0 0 0 0,0-1 0 0 0,0 1 0 0 0,0 0 0 0 0,0 0 0 0 0,0 0-1 0 0,-1 1 1 0 0,1-1 0 0 0,-1 0 0 0 0,1 1 0 0 0,-1-1 0 0 0,0 1 0 0 0,0-1-1 0 0,0 1 1 0 0,0 0 0 0 0,0-1 0 0 0,-1 1 0 0 0,1 0 0 0 0,0 4 0 0 0,-2-3 3 0 0,0-1 0 0 0,0 1 0 0 0,0 0 0 0 0,0 0 1 0 0,0-1-1 0 0,-1 1 0 0 0,1-1 0 0 0,-1 1 1 0 0,0-1-1 0 0,0 0 0 0 0,0 0 0 0 0,-1 0 0 0 0,1 0 1 0 0,-1 0-1 0 0,0 0 0 0 0,0 0 0 0 0,0-1 0 0 0,0 0 1 0 0,0 0-1 0 0,0 1 0 0 0,-1-2 0 0 0,1 1 0 0 0,0 0 1 0 0,-1-1-1 0 0,0 0 0 0 0,1 1 0 0 0,-1-1 1 0 0,0-1-1 0 0,0 1 0 0 0,0-1 0 0 0,1 1 0 0 0,-1-1 1 0 0,-5 0 1672 0 0,44 8-700 0 0,-27-5-883 0 0,-2 2 0 0 0,1-1-1 0 0,0 1 1 0 0,-1 0 0 0 0,0 0 0 0 0,0 1 0 0 0,-1-1-1 0 0,1 1 1 0 0,5 9 0 0 0,-4-6-166 0 0,0-1-1 0 0,0 0 1 0 0,1-1 0 0 0,9 9 0 0 0,-16-15-76 0 0,0-1 1 0 0,0 1-1 0 0,0-1 1 0 0,0 1-1 0 0,0-1 1 0 0,0 1-1 0 0,0-1 1 0 0,1 0-1 0 0,-1 1 1 0 0,0-1-1 0 0,0 0 1 0 0,0 0-1 0 0,0 0 1 0 0,0 0 0 0 0,1 0-1 0 0,-1 0 1 0 0,0 0-1 0 0,0 0 1 0 0,0 0-1 0 0,0 0 1 0 0,0-1-1 0 0,0 1 1 0 0,0 0-1 0 0,1-1 1 0 0,-1 1-1 0 0,0-1 1 0 0,0 0-1 0 0,0 1 1 0 0,-1-1-1 0 0,1 0 1 0 0,0 1-1 0 0,0-1 1 0 0,0 0-1 0 0,0 0 1 0 0,-1 0-1 0 0,1 0 1 0 0,0 1-1 0 0,-1-1 1 0 0,1 0 0 0 0,-1 0-1 0 0,1-1 1 0 0,-1 1-1 0 0,1 0 1 0 0,-1 0-1 0 0,1-1 1 0 0,3-10-2329 0 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1780 0 0,'0'0'8754'0'0,"-1"19"-8586"0"0,-3 135-324 0 0,4-154 105 0 0,0 1-1 0 0,0-1 1 0 0,0 0 0 0 0,0 1-1 0 0,0-1 1 0 0,0 0-1 0 0,0 1 1 0 0,0-1 0 0 0,0 0-1 0 0,0 1 1 0 0,0-1-1 0 0,0 0 1 0 0,0 1 0 0 0,0-1-1 0 0,0 0 1 0 0,0 1-1 0 0,1-1 1 0 0,-1 0 0 0 0,0 0-1 0 0,0 1 1 0 0,0-1-1 0 0,1 0 1 0 0,-1 1 0 0 0,0-1-1 0 0,0 0 1 0 0,1 0-1 0 0,-1 0 1 0 0,0 1 0 0 0,0-1-1 0 0,1 0 1 0 0,-1 0-1 0 0,0 0 1 0 0,1 0 0 0 0,-1 0-1 0 0,0 1 1 0 0,1-1-1 0 0,13-5-2102 0 0,12-17-1487 0 0,-25 21 3427 0 0,13-11-1541 0 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1316 0 0,'136'-7'1626'0'0,"-116"9"4857"0"0,-13 7-4487 0 0,-14 12-3182 0 0,5-16 1785 0 0,0 8-565 0 0,0-5 9 0 0,0 0 1 0 0,1 0-1 0 0,0 0 0 0 0,0 1 1 0 0,1-1-1 0 0,0 0 1 0 0,0 0-1 0 0,1 1 1 0 0,3 13-1 0 0,-3-21-60 0 0,-1 1 0 0 0,1-1 0 0 0,0 1-1 0 0,0-1 1 0 0,0 0 0 0 0,0 0 0 0 0,0 1 0 0 0,0-1-1 0 0,1 0 1 0 0,-1 0 0 0 0,0 0 0 0 0,1 0-1 0 0,-1 0 1 0 0,0 0 0 0 0,1-1 0 0 0,-1 1 0 0 0,1 0-1 0 0,-1-1 1 0 0,1 1 0 0 0,0-1 0 0 0,-1 1-1 0 0,1-1 1 0 0,0 0 0 0 0,-1 0 0 0 0,1 0-1 0 0,-1 0 1 0 0,1 0 0 0 0,0 0 0 0 0,-1 0 0 0 0,1 0-1 0 0,0-1 1 0 0,-1 1 0 0 0,1-1 0 0 0,-1 1-1 0 0,4-2 1 0 0,0 0-49 0 0,-1 0 0 0 0,1-1 0 0 0,-1 1 0 0 0,1-1 1 0 0,-1 1-1 0 0,0-1 0 0 0,0-1 0 0 0,0 1 0 0 0,-1 0 0 0 0,4-5 0 0 0,1-2-27 0 0,-5 6 76 0 0,1 0 0 0 0,-1 0 1 0 0,0 0-1 0 0,-1 0 0 0 0,1-1 0 0 0,-1 1 0 0 0,0-1 0 0 0,0 0 0 0 0,0 0 0 0 0,2-9 701 0 0,15 56 406 0 0,-16-37-1065 0 0,0 1-1 0 0,1-1 1 0 0,0 0-1 0 0,-1 0 1 0 0,2 0-1 0 0,-1 0 1 0 0,1-1-1 0 0,-1 0 1 0 0,1 0-1 0 0,0 0 1 0 0,1 0 0 0 0,-1-1-1 0 0,1 0 1 0 0,-1 0-1 0 0,1 0 1 0 0,9 2-1 0 0,-12-4-43 0 0,1 0 0 0 0,-1 0 0 0 0,1-1-1 0 0,-1 1 1 0 0,1-1 0 0 0,-1 0 0 0 0,1 0-1 0 0,-1 0 1 0 0,1-1 0 0 0,-1 1 0 0 0,1-1-1 0 0,-1 1 1 0 0,0-1 0 0 0,1 0 0 0 0,-1-1-1 0 0,0 1 1 0 0,0-1 0 0 0,0 1 0 0 0,0-1-1 0 0,0 0 1 0 0,0 0 0 0 0,0 0 0 0 0,0 0-1 0 0,-1-1 1 0 0,1 1 0 0 0,-1-1 0 0 0,0 0-1 0 0,0 1 1 0 0,0-1 0 0 0,0 0 0 0 0,2-4-1 0 0,-2 4-13 0 0,-1 0-1 0 0,1-1 0 0 0,-1 1 0 0 0,1 0 1 0 0,-1-1-1 0 0,0 1 0 0 0,-1-1 0 0 0,1 0 1 0 0,0 1-1 0 0,-1-1 0 0 0,0 0 0 0 0,0 1 1 0 0,0-1-1 0 0,0 0 0 0 0,-1 1 0 0 0,1-1 1 0 0,-1 1-1 0 0,-2-7 0 0 0,0 5 55 0 0,1 0-1 0 0,-1 0 1 0 0,0 1-1 0 0,0-1 1 0 0,0 1-1 0 0,0 0 1 0 0,-1 0-1 0 0,0 0 1 0 0,0 1-1 0 0,0-1 1 0 0,-8-5-1 0 0,4 4-170 0 0,0 1-1 0 0,-1-1 1 0 0,1 1 0 0 0,-1 1 0 0 0,1-1-1 0 0,-1 2 1 0 0,0-1 0 0 0,0 1-1 0 0,0 0 1 0 0,-1 1 0 0 0,1 0 0 0 0,0 1-1 0 0,-1 0 1 0 0,-14 1 0 0 0,7 7-1608 0 0,4 5-929 0 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4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14 1548 0 0,'0'0'9445'0'0,"-7"5"-9183"0"0,-23 15-93 0 0,29-19-157 0 0,0-1-1 0 0,0 1 0 0 0,0 0 0 0 0,0 0 0 0 0,0-1 1 0 0,0 1-1 0 0,1 0 0 0 0,-1 0 0 0 0,0 0 1 0 0,1 0-1 0 0,-1 0 0 0 0,0 0 0 0 0,1 0 0 0 0,0 0 1 0 0,-1 0-1 0 0,1 1 0 0 0,-1-1 0 0 0,1 0 0 0 0,0 0 1 0 0,0 0-1 0 0,0 0 0 0 0,0 1 0 0 0,0-1 1 0 0,0 0-1 0 0,0 0 0 0 0,0 0 0 0 0,0 0 0 0 0,0 1 1 0 0,1-1-1 0 0,-1 0 0 0 0,1 0 0 0 0,-1 0 0 0 0,1 1 1 0 0,0 1-13 0 0,1-1 0 0 0,-1 0 1 0 0,1 0-1 0 0,0 0 0 0 0,-1 0 0 0 0,1 0 1 0 0,0 0-1 0 0,0 0 0 0 0,0 0 1 0 0,1-1-1 0 0,2 2 0 0 0,0-1-73 0 0,1 0 1 0 0,-1 0-1 0 0,1 0 0 0 0,0-1 1 0 0,-1 0-1 0 0,1 0 1 0 0,0 0-1 0 0,0-1 0 0 0,0 0 1 0 0,0 0-1 0 0,0-1 0 0 0,0 1 1 0 0,-1-1-1 0 0,1-1 0 0 0,8-2 1 0 0,-11 3 17 0 0,0 0 1 0 0,0 0 0 0 0,0 0-1 0 0,0 0 1 0 0,-1-1 0 0 0,1 1-1 0 0,0-1 1 0 0,-1 0 0 0 0,1 1 0 0 0,-1-1-1 0 0,0-1 1 0 0,0 1 0 0 0,0 0-1 0 0,0 0 1 0 0,0-1 0 0 0,0 1-1 0 0,-1-1 1 0 0,1 0 0 0 0,-1 1 0 0 0,1-1-1 0 0,-1 0 1 0 0,0 0 0 0 0,0 0-1 0 0,-1 0 1 0 0,1 0 0 0 0,0 0-1 0 0,-1 0 1 0 0,0 0 0 0 0,0 0-1 0 0,0-6 1 0 0,-1 8-198 0 0,0-1 0 0 0,0 0 0 0 0,0 0 1 0 0,0 1-1 0 0,0-1 0 0 0,0 1 0 0 0,0-1 0 0 0,-1 1 0 0 0,1 0 0 0 0,-1-1 0 0 0,1 1 0 0 0,-1 0 0 0 0,1 0 0 0 0,-1 0 0 0 0,0 0 1 0 0,1 0-1 0 0,-1 0 0 0 0,0 0 0 0 0,0 1 0 0 0,0-1 0 0 0,0 1 0 0 0,1-1 0 0 0,-5 1 0 0 0,-2-1-2353 0 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1968 0 0,'0'0'9044'0'0,"-1"4"-8857"0"0,-10 22-161 0 0,1 0 1 0 0,2 1-1 0 0,1 0 0 0 0,1 1 1 0 0,2 0-1 0 0,0-1 0 0 0,2 1 1 0 0,1 0-1 0 0,4 52 0 0 0,-2-76-77 0 0,0 0 0 0 0,0 0 1 0 0,0 0-1 0 0,0-1 0 0 0,1 1 0 0 0,-1 0 0 0 0,1-1 0 0 0,0 1 0 0 0,0-1 0 0 0,0 1 0 0 0,1-1 0 0 0,-1 0 0 0 0,1 0 0 0 0,0 0 0 0 0,6 5 0 0 0,-8-7 10 0 0,1 0 0 0 0,-1 0 1 0 0,1 0-1 0 0,0 0 0 0 0,-1-1 0 0 0,1 1 0 0 0,0 0 0 0 0,0-1 0 0 0,0 1 0 0 0,-1-1 1 0 0,1 0-1 0 0,0 1 0 0 0,0-1 0 0 0,0 0 0 0 0,0 0 0 0 0,0 0 0 0 0,0-1 0 0 0,-1 1 1 0 0,1 0-1 0 0,0-1 0 0 0,0 1 0 0 0,0-1 0 0 0,-1 1 0 0 0,1-1 0 0 0,0 0 0 0 0,0 0 1 0 0,-1 0-1 0 0,1 0 0 0 0,-1 0 0 0 0,1 0 0 0 0,-1 0 0 0 0,1-1 0 0 0,1-1 1 0 0,1-2 7 0 0,0 0 0 0 0,0-1 0 0 0,0 1 1 0 0,-1-1-1 0 0,1 0 0 0 0,-1 0 0 0 0,-1 0 1 0 0,1 0-1 0 0,-1 0 0 0 0,0 0 1 0 0,1-8-1 0 0,0-6 232 0 0,-1 1-1 0 0,-1-30 1 0 0,-17 77 1281 0 0,15-25-1474 0 0,0 0 1 0 0,0 1-1 0 0,1-1 1 0 0,-1 0-1 0 0,1 1 0 0 0,0-1 1 0 0,0 0-1 0 0,0 1 1 0 0,0-1-1 0 0,1 0 0 0 0,-1 1 1 0 0,1-1-1 0 0,0 0 1 0 0,0 0-1 0 0,0 0 0 0 0,1 0 1 0 0,-1 1-1 0 0,1-2 1 0 0,-1 1-1 0 0,1 0 0 0 0,0 0 1 0 0,0 0-1 0 0,0-1 1 0 0,4 4-1 0 0,-1-3-25 0 0,-1 0 0 0 0,1-1 0 0 0,-1 0 0 0 0,1 0 0 0 0,0 0 0 0 0,0 0-1 0 0,0-1 1 0 0,0 1 0 0 0,0-1 0 0 0,0-1 0 0 0,0 1 0 0 0,1-1 0 0 0,-1 0 0 0 0,0 0 0 0 0,7-1 0 0 0,-9 0-10 0 0,0 0-1 0 0,0 0 1 0 0,0 0 0 0 0,-1 0 0 0 0,1-1 0 0 0,0 1 0 0 0,0-1 0 0 0,-1 0 0 0 0,1 0 0 0 0,-1 0 0 0 0,1 0 0 0 0,-1 0 0 0 0,0 0 0 0 0,0-1-1 0 0,0 1 1 0 0,0-1 0 0 0,0 0 0 0 0,-1 1 0 0 0,1-1 0 0 0,-1 0 0 0 0,0 0 0 0 0,0 0 0 0 0,0 0 0 0 0,0 0 0 0 0,0 0 0 0 0,0-5-1 0 0,1 0 31 0 0,0 0-1 0 0,-1 1 1 0 0,0-1-1 0 0,-1 0 1 0 0,0 0-1 0 0,0 0 1 0 0,0 0-1 0 0,-1 0 0 0 0,-3-12 1 0 0,3 18 20 0 0,1 0 1 0 0,-1 0-1 0 0,1 0 1 0 0,-1 0-1 0 0,0 0 0 0 0,1 0 1 0 0,-1 1-1 0 0,0-1 1 0 0,0 0-1 0 0,0 0 1 0 0,-1 1-1 0 0,1-1 0 0 0,0 1 1 0 0,-1-1-1 0 0,1 1 1 0 0,-1 0-1 0 0,1 0 1 0 0,-1-1-1 0 0,0 1 0 0 0,1 0 1 0 0,-1 0-1 0 0,0 0 1 0 0,0 1-1 0 0,0-1 0 0 0,1 0 1 0 0,-1 1-1 0 0,0-1 1 0 0,0 1-1 0 0,0 0 1 0 0,0-1-1 0 0,-3 1 0 0 0,2 1 11 0 0,1 0-1 0 0,0 0 1 0 0,-1 0-1 0 0,1 0 0 0 0,-1 0 1 0 0,1 0-1 0 0,0 1 1 0 0,0-1-1 0 0,0 1 0 0 0,0 0 1 0 0,0-1-1 0 0,0 1 0 0 0,0 0 1 0 0,1 0-1 0 0,-1 0 1 0 0,1 0-1 0 0,-1 1 0 0 0,1-1 1 0 0,0 0-1 0 0,0 0 1 0 0,0 1-1 0 0,0-1 0 0 0,-1 4 1 0 0,0 1-56 0 0,1-1 0 0 0,0 1 0 0 0,0-1 1 0 0,0 1-1 0 0,1 0 0 0 0,0-1 0 0 0,0 1 0 0 0,0-1 1 0 0,1 1-1 0 0,0 0 0 0 0,1-1 0 0 0,-1 1 0 0 0,1-1 1 0 0,0 0-1 0 0,1 0 0 0 0,0 0 0 0 0,0 0 0 0 0,0 0 1 0 0,0 0-1 0 0,1-1 0 0 0,0 1 0 0 0,5 4 0 0 0,-5-6-7 0 0,-1-1-1 0 0,1 1 1 0 0,0-1-1 0 0,0 0 0 0 0,0 0 1 0 0,1-1-1 0 0,-1 1 1 0 0,1-1-1 0 0,-1 0 1 0 0,1 0-1 0 0,0-1 0 0 0,0 1 1 0 0,-1-1-1 0 0,1 0 1 0 0,0 0-1 0 0,0-1 0 0 0,0 1 1 0 0,0-1-1 0 0,1 0 1 0 0,-1-1-1 0 0,0 1 1 0 0,0-1-1 0 0,-1 0 0 0 0,1 0 1 0 0,0-1-1 0 0,0 1 1 0 0,0-1-1 0 0,-1 0 0 0 0,8-4 1 0 0,2-3-23 0 0,0 0 0 0 0,0-1 0 0 0,-1 0 0 0 0,0-1 1 0 0,-1-1-1 0 0,0 0 0 0 0,-1 0 0 0 0,18-27 0 0 0,-23 30-1 0 0,0 0 0 0 0,-1-1-1 0 0,0 0 1 0 0,-1 0 0 0 0,0 0 0 0 0,0-1-1 0 0,-1 1 1 0 0,0-1 0 0 0,-1 0 0 0 0,0 0-1 0 0,-1 0 1 0 0,0 0 0 0 0,-1 0 0 0 0,-1-17-1 0 0,0 26 64 0 0,1-1 0 0 0,-1 0-1 0 0,0 1 1 0 0,0 0 0 0 0,0-1-1 0 0,0 1 1 0 0,0-1 0 0 0,0 1-1 0 0,-1 0 1 0 0,1 0 0 0 0,-1 0-1 0 0,0 0 1 0 0,1 0 0 0 0,-1 0-1 0 0,0 0 1 0 0,0 0 0 0 0,0 1-1 0 0,0-1 1 0 0,0 1 0 0 0,-1 0-1 0 0,1-1 1 0 0,0 1 0 0 0,-1 0-1 0 0,1 0 1 0 0,-1 0-1 0 0,1 1 1 0 0,-1-1 0 0 0,1 1-1 0 0,-1-1 1 0 0,-4 1 0 0 0,4 0 76 0 0,-1 0 0 0 0,1 0 0 0 0,-1 0 1 0 0,1 0-1 0 0,-1 1 0 0 0,1-1 0 0 0,-1 1 0 0 0,1 0 0 0 0,0 0 1 0 0,-1 0-1 0 0,1 1 0 0 0,0-1 0 0 0,0 1 0 0 0,0 0 1 0 0,0 0-1 0 0,0 0 0 0 0,0 0 0 0 0,0 0 0 0 0,1 1 0 0 0,-1-1 1 0 0,1 1-1 0 0,-3 3 0 0 0,-1 4-12 0 0,1 2 0 0 0,0-1 0 0 0,0 0 0 0 0,2 1 0 0 0,-1 0 0 0 0,1 0 0 0 0,1 0 0 0 0,0 0 0 0 0,1 1 0 0 0,0-1 0 0 0,1 0 0 0 0,0 1 0 0 0,2 12 0 0 0,-1-16-24 0 0,0 0 0 0 0,1-1 1 0 0,0 1-1 0 0,0-1 0 0 0,1 0 0 0 0,0 1 1 0 0,0-1-1 0 0,1 0 0 0 0,0-1 1 0 0,1 1-1 0 0,-1-1 0 0 0,1 0 0 0 0,1 0 1 0 0,-1 0-1 0 0,1-1 0 0 0,1 0 1 0 0,-1 0-1 0 0,1 0 0 0 0,9 5 1 0 0,-12-8-114 0 0,-1-1 1 0 0,1-1 0 0 0,0 1 0 0 0,0 0 0 0 0,0-1-1 0 0,0 0 1 0 0,0 0 0 0 0,0 0 0 0 0,0 0 0 0 0,0-1 0 0 0,0 0-1 0 0,0 1 1 0 0,0-2 0 0 0,1 1 0 0 0,-1 0 0 0 0,0-1 0 0 0,0 0-1 0 0,0 0 1 0 0,0 0 0 0 0,0 0 0 0 0,0-1 0 0 0,0 1 0 0 0,-1-1-1 0 0,1 0 1 0 0,0 0 0 0 0,4-4 0 0 0,5-5-945 0 0,-1-1-1 0 0,0 0 1 0 0,-1 0-1 0 0,-1-1 1 0 0,12-17 0 0 0,-21 28 854 0 0,15-22-2526 0 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6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1 260 0 0,'0'0'11626'0'0,"0"17"-11386"0"0,-12 141 39 0 0,9-141-516 0 0,-4 37-843 0 0,12-23-3467 0 0,5-19-102 0 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6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16 372 0 0,'0'0'9479'0'0,"-35"-12"-8467"0"0,26 11-888 0 0,1 0 0 0 0,0 0 0 0 0,0 1 0 0 0,0 0 0 0 0,-16 2 0 0 0,21-1-94 0 0,0-1 0 0 0,1 1 0 0 0,-1 0 0 0 0,1-1 0 0 0,-1 1 0 0 0,1 0 0 0 0,-1 1 0 0 0,1-1 0 0 0,-1 0 0 0 0,1 1 0 0 0,0-1 0 0 0,0 1 0 0 0,0 0 0 0 0,0-1 0 0 0,0 1 0 0 0,0 0 0 0 0,0 0 0 0 0,1 0 0 0 0,-1 1 0 0 0,1-1-1 0 0,-3 5 1 0 0,-2 8 17 0 0,1 1 0 0 0,0-1 0 0 0,1 1 0 0 0,1 1 0 0 0,0-1 0 0 0,2 0 0 0 0,-1 1 0 0 0,2-1 0 0 0,2 27 1 0 0,-1-40-89 0 0,0 1 0 0 0,0 0 1 0 0,1 0-1 0 0,-1-1 1 0 0,1 1-1 0 0,0-1 0 0 0,0 1 1 0 0,0-1-1 0 0,0 0 1 0 0,1 0-1 0 0,-1 0 1 0 0,1 0-1 0 0,0 0 0 0 0,0-1 1 0 0,0 1-1 0 0,0-1 1 0 0,0 0-1 0 0,0 0 1 0 0,1 0-1 0 0,-1 0 0 0 0,1 0 1 0 0,-1-1-1 0 0,1 1 1 0 0,6 0-1 0 0,-3 0-415 0 0,0-1-1 0 0,0 0 1 0 0,1 0 0 0 0,-1-1-1 0 0,0 1 1 0 0,1-2-1 0 0,-1 1 1 0 0,1-1 0 0 0,-1 0-1 0 0,0-1 1 0 0,0 0 0 0 0,8-3-1 0 0,4-4-1828 0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7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1212 0 0,'0'0'5297'0'0,"-122"-4"-6902"0"0,118 0 521 0 0,1 0-452 0 0,3-2-368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0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1 632 0 0,'0'0'10007'0'0,"-13"1"-9644"0"0,-1 0-317 0 0,0 1 0 0 0,1 0 0 0 0,-1 1 0 0 0,1 1 0 0 0,0 0 0 0 0,0 1 0 0 0,0 0 0 0 0,0 1 0 0 0,1 1 0 0 0,0 0 0 0 0,0 0 0 0 0,-15 14 0 0 0,20-14-9 0 0,1 0 0 0 0,0 0 0 0 0,0 1 0 0 0,1 0 0 0 0,0 0 0 0 0,0 0 0 0 0,0 0 0 0 0,1 1 0 0 0,-3 12 0 0 0,5-17-56 0 0,1 1-1 0 0,0-1 1 0 0,0 0-1 0 0,0 1 1 0 0,1-1-1 0 0,0 0 0 0 0,-1 1 1 0 0,2-1-1 0 0,-1 0 1 0 0,0 1-1 0 0,1-1 1 0 0,0 1-1 0 0,0-1 1 0 0,0 0-1 0 0,0 0 0 0 0,1 0 1 0 0,0 0-1 0 0,0 0 1 0 0,0 0-1 0 0,0 0 1 0 0,1 0-1 0 0,4 4 0 0 0,-1-1-72 0 0,0-2 0 0 0,0 1 0 0 0,1-1-1 0 0,0 0 1 0 0,1 0 0 0 0,-1-1 0 0 0,1 0-1 0 0,10 5 1 0 0,-14-8 38 0 0,0 1-1 0 0,1-1 0 0 0,-1 0 1 0 0,0 0-1 0 0,0 0 0 0 0,1-1 1 0 0,-1 1-1 0 0,1-1 0 0 0,-1 0 1 0 0,0 0-1 0 0,1-1 0 0 0,-1 1 1 0 0,0-1-1 0 0,1 0 0 0 0,-1 0 1 0 0,0 0-1 0 0,0-1 0 0 0,6-3 1 0 0,-8 5 20 0 0,0-1 1 0 0,0 0 0 0 0,0 0 0 0 0,-1 0-1 0 0,1 0 1 0 0,-1-1 0 0 0,1 1-1 0 0,-1 0 1 0 0,1-1 0 0 0,-1 1 0 0 0,0-1-1 0 0,0 1 1 0 0,1-1 0 0 0,-1 0 0 0 0,0 1-1 0 0,-1-1 1 0 0,1 0 0 0 0,0 0 0 0 0,0 0-1 0 0,-1 0 1 0 0,1 0 0 0 0,-1 0 0 0 0,0 0-1 0 0,1 0 1 0 0,-1 1 0 0 0,0-1-1 0 0,0 0 1 0 0,0 0 0 0 0,-1 0 0 0 0,1 0-1 0 0,0 0 1 0 0,-1 0 0 0 0,0-3 0 0 0,-3-4 7 0 0,-1 1 0 0 0,1 0 0 0 0,-1 0 0 0 0,-1 1 0 0 0,-12-14 0 0 0,-5-10 170 0 0,26 30 232 0 0,0 1 0 0 0,0-1-1 0 0,0 1 1 0 0,0-1 0 0 0,0 1-1 0 0,0 0 1 0 0,1 0 0 0 0,-1 0-1 0 0,0 1 1 0 0,0-1 0 0 0,3 2-1 0 0,18 4-2376 0 0,0 0 0 0 0,0-2 1 0 0,1 0-1 0 0,24 0 0 0 0,-40-4-1012 0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7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20 142 12 0 0,'-19'-98'1731'0'0,"18"96"-1613"0"0,1 1 0 0 0,0-1 0 0 0,0 1 0 0 0,0-1-1 0 0,0 1 1 0 0,0-1 0 0 0,1 1 0 0 0,-1-1-1 0 0,0 1 1 0 0,1-1 0 0 0,-1 1 0 0 0,1 0-1 0 0,0-1 1 0 0,-1 1 0 0 0,1-1 0 0 0,0 1 0 0 0,0 0-1 0 0,0 0 1 0 0,0 0 0 0 0,0-1 0 0 0,0 1-1 0 0,0 0 1 0 0,0 0 0 0 0,0 0 0 0 0,0 0-1 0 0,1 1 1 0 0,-1-1 0 0 0,0 0 0 0 0,1 1 0 0 0,-1-1-1 0 0,0 0 1 0 0,1 1 0 0 0,1-1 0 0 0,38-3 3356 0 0,-38 5-3399 0 0,-1 0 1 0 0,0 0 0 0 0,1 1-1 0 0,-1-1 1 0 0,0 0 0 0 0,0 1 0 0 0,0-1-1 0 0,0 1 1 0 0,0 0 0 0 0,0-1-1 0 0,0 1 1 0 0,-1 0 0 0 0,1 0 0 0 0,-1 0-1 0 0,1 1 1 0 0,-1-1 0 0 0,0 0-1 0 0,0 0 1 0 0,0 1 0 0 0,0-1 0 0 0,0 1-1 0 0,0-1 1 0 0,-1 1 0 0 0,1-1 0 0 0,-1 6-1 0 0,7 67-165 0 0,-7 86 1280 0 0,1-160-1135 0 0,-1 0 1 0 0,1 1 0 0 0,0-1-1 0 0,-1 0 1 0 0,1 0-1 0 0,0 0 1 0 0,0 0 0 0 0,0 0-1 0 0,0 0 1 0 0,0 0 0 0 0,0 0-1 0 0,0 0 1 0 0,1 0-1 0 0,-1 0 1 0 0,0-1 0 0 0,0 1-1 0 0,1 0 1 0 0,-1-1-1 0 0,0 1 1 0 0,1-1 0 0 0,-1 0-1 0 0,0 1 1 0 0,1-1-1 0 0,-1 0 1 0 0,1 0 0 0 0,-1 0-1 0 0,0 0 1 0 0,1 0 0 0 0,-1 0-1 0 0,2-1 1 0 0,47-1-389 0 0,-37-1-123 0 0,0-1-1 0 0,1 0 0 0 0,-1-1 1 0 0,-1-1-1 0 0,1 0 0 0 0,16-11 0 0 0,23-11-5501 0 0,-33 20 1524 0 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23 4364 0 0,'0'0'4822'0'0,"-4"17"-4448"0"0,2 5-230 0 0,1-13-62 0 0,0 0-1 0 0,0 0 0 0 0,-1-1 1 0 0,0 1-1 0 0,0 0 1 0 0,-1-1-1 0 0,-5 11 1 0 0,-5 4 513 0 0,10-20-329 0 0,1 1 0 0 0,0-1 0 0 0,0 1 0 0 0,0-1 0 0 0,0 1 0 0 0,1 0 1 0 0,-1 0-1 0 0,1 0 0 0 0,0-1 0 0 0,-1 8 0 0 0,3-11-240 0 0,-1 1 0 0 0,1 0 1 0 0,0-1-1 0 0,-1 1 0 0 0,1 0 1 0 0,-1-1-1 0 0,1 1 0 0 0,0-1 0 0 0,0 1 1 0 0,-1-1-1 0 0,1 1 0 0 0,0-1 0 0 0,0 0 1 0 0,-1 1-1 0 0,1-1 0 0 0,0 0 1 0 0,0 1-1 0 0,0-1 0 0 0,0 0 0 0 0,-1 0 1 0 0,1 0-1 0 0,0 0 0 0 0,0 0 0 0 0,0 0 1 0 0,0 0-1 0 0,1 0 0 0 0,31-1-366 0 0,-26 1 320 0 0,31 0-330 0 0,64-1-2127 0 0,-34-10-3845 0 0,-52 7 3280 0 0</inkml:trace>
  <inkml:trace contextRef="#ctx0" brushRef="#br0" timeOffset="1">326 1 1500 0 0,'0'0'9221'0'0,"-1"16"-9134"0"0,1 0-171 0 0,-2 0-164 0 0,1 1 0 0 0,1-1 0 0 0,1 1 0 0 0,0 0 0 0 0,6 24 0 0 0,-6-39-44 0 0,-1 1 1 0 0,1-1-1 0 0,0 0 0 0 0,0 0 0 0 0,0 1 0 0 0,1-1 1 0 0,-1 0-1 0 0,0 0 0 0 0,1 0 0 0 0,0 0 0 0 0,-1-1 1 0 0,1 1-1 0 0,0 0 0 0 0,0-1 0 0 0,0 1 0 0 0,0-1 0 0 0,0 0 1 0 0,0 1-1 0 0,0-1 0 0 0,0 0 0 0 0,1 0 0 0 0,-1-1 1 0 0,3 2-1 0 0,6 0-1941 0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8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1264 0 0,'0'0'6515'0'0,"-6"8"-6411"0"0,-21 25-20 0 0,25-30-87 0 0,1 1 0 0 0,0-1 0 0 0,0 0-1 0 0,0 0 1 0 0,0 0 0 0 0,0 1 0 0 0,1-1-1 0 0,-1 0 1 0 0,1 1 0 0 0,0-1-1 0 0,0 0 1 0 0,0 1 0 0 0,0-1 0 0 0,1 0-1 0 0,0 1 1 0 0,-1-1 0 0 0,1 0 0 0 0,0 0-1 0 0,0 1 1 0 0,1-1 0 0 0,-1 0 0 0 0,1 0-1 0 0,-1 0 1 0 0,1-1 0 0 0,0 1-1 0 0,0 0 1 0 0,1-1 0 0 0,-1 1 0 0 0,4 2-1 0 0,19 19 221 0 0,20 20 420 0 0,-43-41-487 0 0,1 0 0 0 0,-1 0-1 0 0,0 0 1 0 0,0 1 0 0 0,0-1-1 0 0,-1 1 1 0 0,1-1 0 0 0,-1 1-1 0 0,0-1 1 0 0,0 1-1 0 0,0 0 1 0 0,0 0 0 0 0,-1 5-1 0 0,0-8-144 0 0,0 0 0 0 0,0 0 0 0 0,0 0 0 0 0,0 0 0 0 0,0 0 0 0 0,-1 0 0 0 0,1 0-1 0 0,-1 0 1 0 0,1 0 0 0 0,0 0 0 0 0,-1 0 0 0 0,1 0 0 0 0,-1-1 0 0 0,0 1 0 0 0,1 0-1 0 0,-1 0 1 0 0,0-1 0 0 0,1 1 0 0 0,-1 0 0 0 0,0-1 0 0 0,0 1 0 0 0,0 0 0 0 0,0-1 0 0 0,1 1-1 0 0,-2-1 1 0 0,-33 8-167 0 0,28-8 84 0 0,-1 0-1 0 0,0-1 1 0 0,1 1-1 0 0,-1-1 1 0 0,1-1 0 0 0,-14-3-1 0 0,18 3-51 0 0,0 0 0 0 0,0 0-1 0 0,0 0 1 0 0,0 0 0 0 0,0 0 0 0 0,0-1-1 0 0,1 0 1 0 0,-1 1 0 0 0,1-1-1 0 0,-1 0 1 0 0,1 0 0 0 0,0 0 0 0 0,-2-5-1 0 0,3 6-80 0 0,0 0 0 0 0,1 1-1 0 0,-1-1 1 0 0,1 0 0 0 0,-1 0-1 0 0,1 0 1 0 0,0 0 0 0 0,-1 0-1 0 0,1 0 1 0 0,0 1 0 0 0,1-1-1 0 0,-1 0 1 0 0,0 0 0 0 0,0 0-1 0 0,1 0 1 0 0,-1 0 0 0 0,1 1-1 0 0,1-4 1 0 0,7-7-2292 0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1600 0 0,'0'0'6439'0'0,"-17"9"-6058"0"0,-48 26-36 0 0,64-35-326 0 0,0 1 0 0 0,-1-1 0 0 0,1 1 0 0 0,0-1 0 0 0,0 1-1 0 0,0 0 1 0 0,1-1 0 0 0,-1 1 0 0 0,0 0 0 0 0,0 0 0 0 0,0 0 0 0 0,0-1 0 0 0,1 1 0 0 0,-1 0 0 0 0,0 0 0 0 0,1 0 0 0 0,-1 0 0 0 0,1 1 0 0 0,-1-1 0 0 0,1 0 0 0 0,0 0 0 0 0,-1 0 0 0 0,1 0-1 0 0,0 0 1 0 0,0 0 0 0 0,0 1 0 0 0,0-1 0 0 0,0 0 0 0 0,0 0 0 0 0,0 0 0 0 0,0 0 0 0 0,0 1 0 0 0,1 1 0 0 0,17 22-93 0 0,-16-22 113 0 0,52 42-70 0 0,-47-41 45 0 0,0 0 0 0 0,0 1 1 0 0,0 1-1 0 0,-1-1 0 0 0,1 1 0 0 0,-1 0 0 0 0,-1 0 1 0 0,1 1-1 0 0,-1-1 0 0 0,0 1 0 0 0,-1 1 0 0 0,0-1 0 0 0,7 16 1 0 0,-10-22-20 0 0,-1 0 1 0 0,0 1-1 0 0,1-1 1 0 0,-1 1 0 0 0,0-1-1 0 0,0 0 1 0 0,0 1-1 0 0,0-1 1 0 0,0 1 0 0 0,0-1-1 0 0,0 0 1 0 0,-1 1-1 0 0,1-1 1 0 0,0 0 0 0 0,-1 1-1 0 0,1-1 1 0 0,-1 0-1 0 0,1 1 1 0 0,-1-1 0 0 0,0 0-1 0 0,1 0 1 0 0,-1 0-1 0 0,0 1 1 0 0,0-1 0 0 0,0 0-1 0 0,-1 1 1 0 0,0-1-10 0 0,-1 0 0 0 0,1 0 1 0 0,0 0-1 0 0,-1 0 0 0 0,1-1 0 0 0,-1 1 1 0 0,1 0-1 0 0,0-1 0 0 0,-1 0 0 0 0,1 0 1 0 0,-1 0-1 0 0,1 0 0 0 0,-5 0 1 0 0,-1-2-147 0 0,0 1 0 0 0,0-1 0 0 0,0 0 1 0 0,1 0-1 0 0,-1-1 0 0 0,1 0 0 0 0,-1 0 0 0 0,-11-8 1 0 0,17 9-136 0 0,-1 0 1 0 0,1 0 0 0 0,-1 0-1 0 0,1-1 1 0 0,0 1 0 0 0,0-1-1 0 0,0 1 1 0 0,1-1 0 0 0,-1 1-1 0 0,0-1 1 0 0,1 0 0 0 0,0 0-1 0 0,0 0 1 0 0,0 0 0 0 0,0 0-1 0 0,-1-6 1 0 0,2-3-2055 0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1916 0 0,'0'0'7625'0'0,"-17"3"-7336"0"0,6-2-258 0 0,-55 10 240 0 0,60-9-192 0 0,1-1 0 0 0,-1 1 0 0 0,0 1 0 0 0,1-1 1 0 0,-1 1-1 0 0,1 0 0 0 0,0 0 0 0 0,0 0 1 0 0,0 1-1 0 0,-9 7 0 0 0,11-7-45 0 0,0-1 0 0 0,1 1 1 0 0,-1 0-1 0 0,1 0 0 0 0,0 0 0 0 0,0 0 0 0 0,0 0 0 0 0,1 0 1 0 0,-1 1-1 0 0,1-1 0 0 0,0 0 0 0 0,0 1 0 0 0,0-1 0 0 0,1 1 1 0 0,0-1-1 0 0,0 1 0 0 0,0 0 0 0 0,0-1 0 0 0,1 1 0 0 0,-1-1 1 0 0,1 0-1 0 0,1 1 0 0 0,2 7 0 0 0,-1-5-199 0 0,0 1 1 0 0,1-1-1 0 0,0 0 0 0 0,1 0 0 0 0,0 0 1 0 0,0 0-1 0 0,0-1 0 0 0,1 0 1 0 0,0 0-1 0 0,0-1 0 0 0,0 1 0 0 0,8 4 1 0 0,-6-5-497 0 0,-1 1 0 0 0,1-2 0 0 0,0 1 0 0 0,1-1 0 0 0,-1-1 0 0 0,0 1 0 0 0,1-1 0 0 0,0-1 0 0 0,0 0 0 0 0,11 2 1 0 0,-4-4-1752 0 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19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2868 0 0,'0'0'6105'0'0,"-124"6"-5793"0"0,110-4-264 0 0,0 0-48 0 0,3-2-128 0 0,1 0-312 0 0,1 0-740 0 0,4 0-836 0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6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1 165 484 0 0,'0'0'10476'0'0,"0"5"-10098"0"0,3 16-37 0 0,1-1 0 0 0,2 1 0 0 0,10 28 0 0 0,11 41-309 0 0,-20-63-911 0 0,-5-39-914 0 0,-6-44 977 0 0,-9-34 696 0 0,0-104-1 0 0,13 192 145 0 0,0 0-1 0 0,0 0 0 0 0,0 0 0 0 0,0 0 0 0 0,1 0 0 0 0,-1 0 0 0 0,1 1 0 0 0,0-1 0 0 0,-1 0 0 0 0,1 0 0 0 0,0 1 0 0 0,0-1 0 0 0,0 0 0 0 0,0 1 0 0 0,0-1 0 0 0,1 1 0 0 0,-1-1 0 0 0,0 1 0 0 0,1 0 0 0 0,-1-1 0 0 0,1 1 0 0 0,-1 0 0 0 0,1 0 0 0 0,0 0 0 0 0,-1 0 1 0 0,1 0-1 0 0,0 1 0 0 0,0-1 0 0 0,-1 0 0 0 0,1 1 0 0 0,0-1 0 0 0,0 1 0 0 0,0 0 0 0 0,2-1 0 0 0,-1 1 16 0 0,0 0 1 0 0,0 0 0 0 0,-1 0-1 0 0,1 0 1 0 0,0 1-1 0 0,0-1 1 0 0,-1 1 0 0 0,1-1-1 0 0,0 1 1 0 0,-1 0-1 0 0,1 0 1 0 0,-1 0 0 0 0,1 0-1 0 0,-1 1 1 0 0,0-1-1 0 0,1 1 1 0 0,-1-1 0 0 0,0 1-1 0 0,0 0 1 0 0,0 0 0 0 0,0 0-1 0 0,0 0 1 0 0,2 4-1 0 0,-2-3-60 0 0,0 0 0 0 0,-1-1 0 0 0,1 1 0 0 0,-1 0-1 0 0,0 0 1 0 0,0 0 0 0 0,0 0 0 0 0,0 0 0 0 0,-1 0-1 0 0,1 0 1 0 0,-1 0 0 0 0,0 0 0 0 0,1 1 0 0 0,-2-1-1 0 0,1 0 1 0 0,0 0 0 0 0,0 0 0 0 0,-1 0 0 0 0,0 0 0 0 0,0 0-1 0 0,0 0 1 0 0,0 0 0 0 0,0 0 0 0 0,0 0 0 0 0,-1 0-1 0 0,1-1 1 0 0,-1 1 0 0 0,0-1 0 0 0,0 1 0 0 0,0-1-1 0 0,0 0 1 0 0,0 1 0 0 0,-1-1 0 0 0,1 0 0 0 0,-1 0 0 0 0,1-1-1 0 0,-1 1 1 0 0,0-1 0 0 0,1 1 0 0 0,-1-1 0 0 0,0 0-1 0 0,0 0 1 0 0,0 0 0 0 0,0 0 0 0 0,0 0 0 0 0,0-1-1 0 0,0 1 1 0 0,-1-1 0 0 0,-3 0 0 0 0,-6 1 325 0 0,26 4 494 0 0,10 3-809 0 0,-7 2 181 0 0,0 1 1 0 0,-1 1-1 0 0,-1 1 0 0 0,0 0 1 0 0,-1 1-1 0 0,0 0 1 0 0,-1 1-1 0 0,16 25 1 0 0,4 3-275 0 0,-27-103-1176 0 0,-5 21 1273 0 0,2 0 0 0 0,11-59 1 0 0,-13 97 42 0 0,0 1 0 0 0,0-1 0 0 0,0 0 0 0 0,0 1 0 0 0,0-1 0 0 0,0 1 0 0 0,0-1 1 0 0,0 0-1 0 0,0 1 0 0 0,0-1 0 0 0,0 0 0 0 0,1 1 0 0 0,-1-1 0 0 0,0 1 0 0 0,0-1 0 0 0,1 1 0 0 0,-1-1 1 0 0,1 1-1 0 0,-1-1 0 0 0,0 1 0 0 0,1-1 0 0 0,-1 1 0 0 0,1-1 0 0 0,-1 1 0 0 0,1 0 0 0 0,-1-1 1 0 0,1 1-1 0 0,-1 0 0 0 0,1-1 0 0 0,-1 1 0 0 0,1 0 0 0 0,-1 0 0 0 0,1-1 0 0 0,1 1 0 0 0,13 17 246 0 0,6 34-343 0 0,-12-19 369 0 0,1-1 0 0 0,2 0 0 0 0,25 47-1 0 0,-37-77-237 0 0,-21-3-428 0 0,0-1 0 0 0,1-1-1 0 0,-1 0 1 0 0,1-2-1 0 0,0 0 1 0 0,0-2 0 0 0,-21-10-1 0 0,28 7-2300 0 0,12 1-2318 0 0,5 6 2559 0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6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0 4932 0 0,'0'0'6047'0'0,"-17"4"-5753"0"0,12-2-290 0 0,-13 2 73 0 0,0 2-1 0 0,-25 11 1 0 0,36-14-43 0 0,0 1-1 0 0,0 0 0 0 0,0 0 1 0 0,0 1-1 0 0,1 0 0 0 0,0 0 0 0 0,0 1 1 0 0,0-1-1 0 0,1 1 0 0 0,-1 0 1 0 0,-3 7-1 0 0,6-8-9 0 0,0 0-1 0 0,0 1 1 0 0,0-1 0 0 0,1 0 0 0 0,0 1-1 0 0,0 0 1 0 0,0-1 0 0 0,1 1-1 0 0,0 0 1 0 0,0 0 0 0 0,0 0-1 0 0,1 0 1 0 0,0 0 0 0 0,0 0-1 0 0,0-1 1 0 0,3 12 0 0 0,-2-12-28 0 0,1-1 1 0 0,0 1 0 0 0,0-1 0 0 0,0 0-1 0 0,1 1 1 0 0,-1-1 0 0 0,1 0 0 0 0,0 0-1 0 0,0-1 1 0 0,1 1 0 0 0,-1-1 0 0 0,1 1-1 0 0,0-1 1 0 0,0 0 0 0 0,0-1-1 0 0,0 1 1 0 0,0-1 0 0 0,1 1 0 0 0,-1-1-1 0 0,7 2 1 0 0,1 0-127 0 0,-1-1-1 0 0,1 0 1 0 0,-1-1 0 0 0,1 0-1 0 0,0 0 1 0 0,0-1-1 0 0,-1-1 1 0 0,1 0 0 0 0,0-1-1 0 0,0 0 1 0 0,15-4-1 0 0,-26 5 120 0 0,1 0 0 0 0,-1-1 0 0 0,0 1 0 0 0,0-1-1 0 0,0 1 1 0 0,1-1 0 0 0,-1 1 0 0 0,0-1 0 0 0,0 0 0 0 0,0 1-1 0 0,0-1 1 0 0,0 0 0 0 0,0 0 0 0 0,0 0 0 0 0,0 0 0 0 0,0 0-1 0 0,-1 0 1 0 0,1 0 0 0 0,0 0 0 0 0,-1 0 0 0 0,1 0-1 0 0,0 0 1 0 0,-1-1 0 0 0,1 1 0 0 0,-1 0 0 0 0,0 0 0 0 0,0-1-1 0 0,1 1 1 0 0,-1 0 0 0 0,0 0 0 0 0,0-1 0 0 0,0 1 0 0 0,0 0-1 0 0,0-1 1 0 0,0 1 0 0 0,-1 0 0 0 0,1 0 0 0 0,0-1-1 0 0,-1 1 1 0 0,1 0 0 0 0,-1 0 0 0 0,1 0 0 0 0,-1-1 0 0 0,1 1-1 0 0,-1 0 1 0 0,0 0 0 0 0,-1-2 0 0 0,-3-4 103 0 0,0 0 0 0 0,0 0 0 0 0,-1 0 1 0 0,0 1-1 0 0,-9-8 0 0 0,-27-17 2293 0 0,82 31-1168 0 0,5 4-1414 0 0,-34-2-230 0 0,0-1 0 0 0,-1 0 1 0 0,22-1-1 0 0,-29 0 11 0 0,0-1 1 0 0,0 1-1 0 0,0-1 0 0 0,0 0 0 0 0,0 0 1 0 0,0 0-1 0 0,0 0 0 0 0,0-1 1 0 0,-1 1-1 0 0,1-1 0 0 0,0 1 1 0 0,-1-1-1 0 0,1 0 0 0 0,-1 0 1 0 0,0 0-1 0 0,0-1 0 0 0,0 1 1 0 0,3-3-1 0 0,2-5-2265 0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0 388 0 0,'0'0'10769'0'0,"-4"1"-10554"0"0,-3 2-124 0 0,0 0-1 0 0,0 0 1 0 0,1 1-1 0 0,-1 0 1 0 0,1 0 0 0 0,-1 0-1 0 0,1 1 1 0 0,1 0-1 0 0,-1 0 1 0 0,1 1-1 0 0,0 0 1 0 0,0 0-1 0 0,0 0 1 0 0,-6 13-1 0 0,7-13-78 0 0,1 0 0 0 0,-1 0 0 0 0,2 1 0 0 0,-1 0 0 0 0,1-1 0 0 0,0 1-1 0 0,0 0 1 0 0,1 0 0 0 0,0 0 0 0 0,0 0 0 0 0,1 0 0 0 0,-1 0 0 0 0,2 0-1 0 0,-1 0 1 0 0,1 0 0 0 0,0 0 0 0 0,2 7 0 0 0,0-8-56 0 0,0 0-1 0 0,1-1 1 0 0,0 0 0 0 0,-1 1-1 0 0,2-1 1 0 0,-1-1 0 0 0,1 1-1 0 0,-1-1 1 0 0,1 0 0 0 0,0 0 0 0 0,1 0-1 0 0,-1 0 1 0 0,1-1 0 0 0,-1 0-1 0 0,1 0 1 0 0,0-1 0 0 0,0 0-1 0 0,0 0 1 0 0,1 0 0 0 0,-1-1-1 0 0,0 0 1 0 0,1 0 0 0 0,-1 0 0 0 0,1-1-1 0 0,-1 0 1 0 0,1 0 0 0 0,-1-1-1 0 0,12-2 1 0 0,-17 3 14 0 0,0-1 0 0 0,0 1 1 0 0,0-1-1 0 0,0 0 0 0 0,0 1 0 0 0,0-1 0 0 0,0 0 1 0 0,0 0-1 0 0,-1 0 0 0 0,1 1 0 0 0,0-1 0 0 0,-1 0 0 0 0,1 0 1 0 0,-1 0-1 0 0,1 0 0 0 0,-1 0 0 0 0,1-1 0 0 0,-1 1 1 0 0,1 0-1 0 0,-1 0 0 0 0,0 0 0 0 0,0 0 0 0 0,0 0 1 0 0,0 0-1 0 0,0-1 0 0 0,0 1 0 0 0,0 0 0 0 0,0 0 0 0 0,0 0 1 0 0,0 0-1 0 0,0 0 0 0 0,-1-1 0 0 0,1 1 0 0 0,-1 0 1 0 0,0-1-1 0 0,-15-36 339 0 0,16 37-262 0 0,0 1-1 0 0,-1-1 1 0 0,1 1-1 0 0,0-1 1 0 0,-1 1-1 0 0,1-1 1 0 0,0 1-1 0 0,0-1 1 0 0,-1 1-1 0 0,1-1 1 0 0,0 1-1 0 0,0-1 1 0 0,0 0-1 0 0,0 1 1 0 0,0-1-1 0 0,0 1 1 0 0,0-1-1 0 0,0 1 1 0 0,0-1-1 0 0,0 0 1 0 0,0 1 0 0 0,0-1-1 0 0,1 1 1 0 0,-1-1-1 0 0,0 1 1 0 0,0-1-1 0 0,0 1 1 0 0,1-1-1 0 0,-1 0 1 0 0,20-10 402 0 0,45-1-3102 0 0,-25 5-3464 0 0,-37 5 4779 0 0,-19 4 139 0 0,-99 22-234 0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38 3784 0 0,'0'0'8809'0'0,"-3"11"-8680"0"0,-6 19-403 0 0,3 0 0 0 0,0 0-1 0 0,-3 51 1 0 0,9-80 216 0 0,0-1 0 0 0,0 0 0 0 0,0 1-1 0 0,0-1 1 0 0,0 0 0 0 0,0 1 0 0 0,0-1 0 0 0,0 0 0 0 0,0 1 0 0 0,0-1-1 0 0,0 0 1 0 0,0 0 0 0 0,0 1 0 0 0,0-1 0 0 0,0 0 0 0 0,0 1 0 0 0,1-1-1 0 0,-1 0 1 0 0,0 0 0 0 0,0 1 0 0 0,0-1 0 0 0,0 0 0 0 0,1 0 0 0 0,-1 1-1 0 0,0-1 1 0 0,0 0 0 0 0,0 0 0 0 0,1 1 0 0 0,-1-1 0 0 0,0 0 0 0 0,0 0-1 0 0,1 0 1 0 0,-1 0 0 0 0,0 1 0 0 0,1-1 0 0 0,-1 0 0 0 0,0 0 0 0 0,0 0-1 0 0,1 0 1 0 0,12-7-2611 0 0,9-17-923 0 0,-11 5 2345 0 0,27-37-664 0 0,-9 28 6498 0 0,-28 29-4385 0 0,0-1-1 0 0,-1 0 1 0 0,1 1-1 0 0,0-1 1 0 0,-1 0 0 0 0,1 1-1 0 0,0-1 1 0 0,-1 1-1 0 0,1-1 1 0 0,-1 1 0 0 0,1 0-1 0 0,-1-1 1 0 0,0 1-1 0 0,1-1 1 0 0,-1 1-1 0 0,1 0 1 0 0,-1-1 0 0 0,0 1-1 0 0,0 0 1 0 0,1 0-1 0 0,-1-1 1 0 0,0 1 0 0 0,0 0-1 0 0,0-1 1 0 0,0 1-1 0 0,0 0 1 0 0,0 0 0 0 0,0 1-1 0 0,7 34-785 0 0,-5-26 1044 0 0,-1-5-404 0 0,0-1 1 0 0,0 1 0 0 0,0-1-1 0 0,1 0 1 0 0,0 1-1 0 0,-1-1 1 0 0,2 0-1 0 0,-1 0 1 0 0,0 0-1 0 0,1-1 1 0 0,0 1-1 0 0,0-1 1 0 0,0 1-1 0 0,0-1 1 0 0,0 0-1 0 0,1 0 1 0 0,0 0-1 0 0,-1-1 1 0 0,1 1-1 0 0,0-1 1 0 0,0 0-1 0 0,0 0 1 0 0,0 0-1 0 0,7 2 1 0 0,-6-4-57 0 0,0 1-1 0 0,0-1 1 0 0,-1 0-1 0 0,1 0 1 0 0,0 0 0 0 0,0 0-1 0 0,-1-1 1 0 0,1 0-1 0 0,0 0 1 0 0,-1 0 0 0 0,1-1-1 0 0,-1 0 1 0 0,1 0-1 0 0,-1 0 1 0 0,0 0 0 0 0,0 0-1 0 0,0-1 1 0 0,0 0-1 0 0,0 0 1 0 0,0 0 0 0 0,-1 0-1 0 0,1-1 1 0 0,3-4-1 0 0,-3 4-2 0 0,-1 0-1 0 0,0 1 0 0 0,0-1 1 0 0,0-1-1 0 0,0 1 0 0 0,-1 0 1 0 0,1 0-1 0 0,-1-1 0 0 0,0 0 1 0 0,-1 1-1 0 0,1-1 0 0 0,-1 0 1 0 0,0 0-1 0 0,0 0 0 0 0,0 0 0 0 0,-1 0 1 0 0,1 0-1 0 0,-1 0 0 0 0,-1 0 1 0 0,1 1-1 0 0,-1-1 0 0 0,0 0 1 0 0,0 0-1 0 0,0 0 0 0 0,0 0 1 0 0,-1 0-1 0 0,0 1 0 0 0,0-1 1 0 0,0 1-1 0 0,-1 0 0 0 0,1-1 1 0 0,-1 1-1 0 0,0 0 0 0 0,-1 0 1 0 0,1 1-1 0 0,0-1 0 0 0,-1 1 0 0 0,0 0 1 0 0,0 0-1 0 0,0 0 0 0 0,0 0 1 0 0,0 0-1 0 0,-1 1 0 0 0,1 0 1 0 0,-10-3-1 0 0,6 2 4 0 0,0 1 0 0 0,0 0 0 0 0,0 0 1 0 0,-1 1-1 0 0,1 0 0 0 0,0 0 0 0 0,-1 1 0 0 0,-14 1 0 0 0,21 0-186 0 0,-1-1-1 0 0,1 0 1 0 0,-1 0 0 0 0,1 1-1 0 0,0 0 1 0 0,-1-1 0 0 0,1 1-1 0 0,-1 0 1 0 0,1 0 0 0 0,0 0-1 0 0,0 1 1 0 0,0-1-1 0 0,0 0 1 0 0,0 1 0 0 0,0-1-1 0 0,0 1 1 0 0,0 0 0 0 0,0 0-1 0 0,1 0 1 0 0,-1 0 0 0 0,1 0-1 0 0,-1 0 1 0 0,1 0-1 0 0,0 0 1 0 0,0 0 0 0 0,0 1-1 0 0,0-1 1 0 0,0 0 0 0 0,0 1-1 0 0,1-1 1 0 0,-1 5 0 0 0,0 11-3999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0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6 980 0 0,'0'0'7027'0'0,"-11"-1"-6613"0"0,-7-1-184 0 0,0 1-129 0 0,1-1 1 0 0,-1 2-1 0 0,-30 3 0 0 0,45-3-25 0 0,-1 0-1 0 0,1 1 0 0 0,0-1 0 0 0,-1 1 0 0 0,1 0 0 0 0,0 0 1 0 0,0 0-1 0 0,0 1 0 0 0,0-1 0 0 0,0 1 0 0 0,0-1 0 0 0,0 1 1 0 0,0 0-1 0 0,1 0 0 0 0,-1 0 0 0 0,1 1 0 0 0,-1-1 0 0 0,1 0 1 0 0,0 1-1 0 0,0 0 0 0 0,0-1 0 0 0,0 1 0 0 0,0 0 0 0 0,1 0 1 0 0,-1 0-1 0 0,1 0 0 0 0,-2 5 0 0 0,-1 16 186 0 0,1 1 1 0 0,0 25-1 0 0,3-42-279 0 0,0 0-1 0 0,0 0 0 0 0,1 0 1 0 0,0 0-1 0 0,0-1 0 0 0,1 1 0 0 0,0 0 1 0 0,0-1-1 0 0,1 1 0 0 0,5 9 1 0 0,-5-14-456 0 0,0-1-1 0 0,0 1 1 0 0,0-1 0 0 0,0 0 0 0 0,1 0-1 0 0,-1 0 1 0 0,1 0 0 0 0,0-1 0 0 0,-1 1 0 0 0,1-1-1 0 0,0 0 1 0 0,0 0 0 0 0,0-1 0 0 0,0 1 0 0 0,0-1-1 0 0,0 1 1 0 0,0-1 0 0 0,0-1 0 0 0,4 0 0 0 0,7 1-1782 0 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8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3368 0 0,'0'0'9365'0'0,"11"22"-8065"0"0,-13 31-1480 0 0,1 44 232 0 0,1-90-378 0 0,1 1 1 0 0,0 0-1 0 0,0-1 1 0 0,1 0-1 0 0,0 1 1 0 0,0-1-1 0 0,1 0 1 0 0,0 0-1 0 0,6 12 1 0 0,1-11-1579 0 0,-3-10-2440 0 0,-2-4 1390 0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8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13 104 0 0,'0'0'9347'0'0,"9"-12"-8573"0"0,-4 12-715 0 0,-1 1 1 0 0,0 0-1 0 0,1 1 1 0 0,-1-1-1 0 0,0 1 1 0 0,0 0-1 0 0,0 0 1 0 0,0 0-1 0 0,0 1 1 0 0,0-1-1 0 0,0 1 1 0 0,-1 0-1 0 0,0 0 1 0 0,1 0-1 0 0,-1 0 0 0 0,0 1 1 0 0,4 5-1 0 0,9 13 29 0 0,22 40-1 0 0,-29-47-35 0 0,-6-11-10 0 0,-1 0 0 0 0,0 0 0 0 0,0 1 0 0 0,0-1 0 0 0,0 0 0 0 0,-1 1 0 0 0,1-1 0 0 0,-1 1-1 0 0,0 0 1 0 0,0 9 0 0 0,-1-13-58 0 0,0 1 0 0 0,-1-1 0 0 0,1 1 0 0 0,-1-1 0 0 0,0 1 0 0 0,1-1 0 0 0,-1 1 0 0 0,0-1 0 0 0,0 0 0 0 0,0 1 0 0 0,0-1 0 0 0,0 0-1 0 0,0 0 1 0 0,0 0 0 0 0,0 1 0 0 0,-1-1 0 0 0,1-1 0 0 0,0 1 0 0 0,-1 0 0 0 0,1 0 0 0 0,-1 0 0 0 0,1-1 0 0 0,-1 1 0 0 0,1-1 0 0 0,-1 1 0 0 0,1-1 0 0 0,-1 1-1 0 0,1-1 1 0 0,-1 0 0 0 0,0 0 0 0 0,1 0 0 0 0,-1 0 0 0 0,0 0 0 0 0,-1 0 0 0 0,-4 0-114 0 0,0 0 1 0 0,1 1-1 0 0,-1-2 1 0 0,0 1-1 0 0,0-1 1 0 0,0 0-1 0 0,1-1 0 0 0,-1 1 1 0 0,1-2-1 0 0,-1 1 1 0 0,1 0-1 0 0,-10-6 0 0 0,11 4-535 0 0,0 1 0 0 0,1-1 0 0 0,0 0 0 0 0,0 0 0 0 0,0 0 0 0 0,0 0-1 0 0,0-1 1 0 0,1 0 0 0 0,-6-10 0 0 0,4 5-2104 0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9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3600 0 0,'0'0'8041'0'0,"4"18"-7898"0"0,18 135-837 0 0,-22-152 673 0 0,4 25-2078 0 0,4-10-2051 0 0,1-8-74 0 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3596 0 0,'0'0'6479'0'0,"-2"19"-6286"0"0,1-6-330 0 0,-8 154-2171 0 0,10-129-3190 0 0,1-30 3173 0 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29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0 278 332 0 0,'0'0'10442'0'0,"1"-9"-10198"0"0,0-66 102 0 0,5-80-312 0 0,-6 154-18 0 0,-1 1 0 0 0,1-1 0 0 0,0 0 0 0 0,0 1 0 0 0,1-1 0 0 0,-1 0 0 0 0,0 1 0 0 0,0-1 0 0 0,0 1 1 0 0,0-1-1 0 0,1 0 0 0 0,-1 1 0 0 0,0-1 0 0 0,0 1 0 0 0,1-1 0 0 0,-1 0 0 0 0,0 1 0 0 0,1-1 0 0 0,-1 1 0 0 0,1-1 0 0 0,-1 1 0 0 0,1-1 1 0 0,-1 1-1 0 0,1 0 0 0 0,-1-1 0 0 0,1 1 0 0 0,-1 0 0 0 0,1-1 0 0 0,0 1 0 0 0,-1 0 0 0 0,1 0 0 0 0,-1-1 0 0 0,2 1 0 0 0,19 11-417 0 0,13 27-832 0 0,-5 6 1092 0 0,-20-27 300 0 0,1-1 1 0 0,1 0-1 0 0,1-1 0 0 0,0 0 1 0 0,1-1-1 0 0,0 0 0 0 0,23 18 1 0 0,-36-32-153 0 0,1 0 0 0 0,-1 0 0 0 0,0 0 0 0 0,0 0 0 0 0,1 0 0 0 0,-1 0 0 0 0,0 1 0 0 0,0-1 0 0 0,1 0 0 0 0,-1 0 0 0 0,0 0 0 0 0,1 0 0 0 0,-1 0 0 0 0,0 0 0 0 0,0 0 0 0 0,1 0 0 0 0,-1 0 0 0 0,0 0 0 0 0,1 0 0 0 0,-1 0 0 0 0,0 0 0 0 0,0-1 0 0 0,1 1 0 0 0,-1 0 0 0 0,0 0 0 0 0,0 0 0 0 0,1 0 0 0 0,-1 0 0 0 0,0-1 0 0 0,0 1 0 0 0,0 0 0 0 0,1 0 0 0 0,-1 0 0 0 0,0-1 0 0 0,0 1 0 0 0,0 0 0 0 0,0 0 0 0 0,1 0 0 0 0,-1-1 0 0 0,0 1 1 0 0,0 0-1 0 0,0 0 0 0 0,0-1 0 0 0,5-20-4 0 0,-3-27-191 0 0,-2 43 214 0 0,0-106-520 0 0,0 63-2506 0 0,1 38 1120 0 0,5 4-568 0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0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22 6013 0 0,'0'0'4480'0'0,"-8"-4"-4337"0"0,0 1-91 0 0,0 0-1 0 0,0 0 1 0 0,-1 1 0 0 0,1 0 0 0 0,-1 0 0 0 0,-13-1 0 0 0,18 3-16 0 0,0 0 1 0 0,0 1-1 0 0,0-1 0 0 0,0 1 1 0 0,0-1-1 0 0,0 1 0 0 0,0 0 1 0 0,0 1-1 0 0,0-1 0 0 0,1 1 1 0 0,-1-1-1 0 0,1 1 0 0 0,-1 0 1 0 0,1 0-1 0 0,-1 1 0 0 0,1-1 1 0 0,0 1-1 0 0,0 0 0 0 0,-3 3 1 0 0,2-1-34 0 0,0-1 0 0 0,1 1 0 0 0,0 0 1 0 0,0 0-1 0 0,0 0 0 0 0,0 1 0 0 0,1-1 1 0 0,-1 1-1 0 0,2-1 0 0 0,-1 1 0 0 0,0 0 1 0 0,1 0-1 0 0,0 0 0 0 0,1-1 0 0 0,-1 1 1 0 0,1 0-1 0 0,0 0 0 0 0,1 0 0 0 0,-1 0 1 0 0,1 0-1 0 0,0 0 0 0 0,1 0 0 0 0,-1-1 1 0 0,1 1-1 0 0,0 0 0 0 0,1-1 0 0 0,-1 0 0 0 0,6 8 1 0 0,-5-8-345 0 0,1-1 1 0 0,0 1-1 0 0,0-1 0 0 0,0 1 1 0 0,1-1-1 0 0,0-1 1 0 0,0 1-1 0 0,0-1 0 0 0,0 1 1 0 0,0-1-1 0 0,0-1 1 0 0,1 1-1 0 0,0-1 0 0 0,-1 0 1 0 0,1 0-1 0 0,0-1 1 0 0,0 0-1 0 0,7 1 0 0 0,7-1-2123 0 0,1-1-420 0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0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24 4108 0 0,'0'0'5421'0'0,"-131"-24"-5357"0"0,117 24-64 0 0,5 0-64 0 0,-1 2-92 0 0,3 2-452 0 0,2 0-328 0 0,3 4-272 0 0,2 0-589 0 0,0 0-1383 0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0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4992 0 0,'51'72'1818'0'0,"-51"-72"-1787"0"0,0 0 1 0 0,0 0-1 0 0,0 1 1 0 0,0-1 0 0 0,0 0-1 0 0,1 0 1 0 0,-1 0-1 0 0,0 0 1 0 0,0 1-1 0 0,0-1 1 0 0,0 0-1 0 0,0 0 1 0 0,0 0-1 0 0,0 0 1 0 0,1 0-1 0 0,-1 0 1 0 0,0 1-1 0 0,0-1 1 0 0,0 0-1 0 0,0 0 1 0 0,1 0-1 0 0,-1 0 1 0 0,0 0-1 0 0,0 0 1 0 0,0 0-1 0 0,0 0 1 0 0,1 0-1 0 0,-1 0 1 0 0,0 0-1 0 0,0 0 1 0 0,0 0-1 0 0,0 0 1 0 0,1 0-1 0 0,-1 0 1 0 0,0 0-1 0 0,0 0 1 0 0,0 0-1 0 0,1 0 1 0 0,-1 0-1 0 0,0 0 1 0 0,0 0-1 0 0,0 0 1 0 0,0 0-1 0 0,0-1 1 0 0,1 1-1 0 0,-1 0 1 0 0,0 0-1 0 0,0 0 1 0 0,0 0-1 0 0,0 0 1 0 0,1-1 0 0 0,2-13 843 0 0,-2-24-64 0 0,-1 35-617 0 0,-1-22 304 0 0,3-47 250 0 0,-2 68-722 0 0,1 1 0 0 0,-1-1 0 0 0,1 1 0 0 0,0-1 0 0 0,0 1 0 0 0,0-1 0 0 0,0 1 0 0 0,1 0 0 0 0,-1 0 0 0 0,1-1 0 0 0,0 1 0 0 0,0 0 0 0 0,0 0 0 0 0,0 1-1 0 0,1-1 1 0 0,3-3 0 0 0,-5 5-11 0 0,1 0 0 0 0,0 0-1 0 0,-1 0 1 0 0,1 0-1 0 0,0 0 1 0 0,0 0-1 0 0,0 0 1 0 0,-1 0 0 0 0,1 1-1 0 0,0-1 1 0 0,0 1-1 0 0,0 0 1 0 0,0-1-1 0 0,0 1 1 0 0,0 0 0 0 0,0 0-1 0 0,0 0 1 0 0,0 1-1 0 0,0-1 1 0 0,0 0-1 0 0,0 1 1 0 0,0-1 0 0 0,3 2-1 0 0,-2 0-59 0 0,0-1-1 0 0,0 1 1 0 0,-1 0-1 0 0,1 0 1 0 0,0 1-1 0 0,-1-1 1 0 0,1 1-1 0 0,-1-1 1 0 0,0 1-1 0 0,0 0 1 0 0,0-1-1 0 0,0 1 1 0 0,1 4-1 0 0,-1-4-42 0 0,0 1 0 0 0,0 0 0 0 0,-1-1 0 0 0,1 1 0 0 0,-1 0 0 0 0,0 0 0 0 0,0 0 0 0 0,0 0 0 0 0,-1 0 0 0 0,1 0-1 0 0,-1 0 1 0 0,0 1 0 0 0,0-1 0 0 0,0 0 0 0 0,-1 0 0 0 0,0 0 0 0 0,1 0 0 0 0,-1 0 0 0 0,-1 0 0 0 0,1 0 0 0 0,0 0 0 0 0,-1-1 0 0 0,-3 6 0 0 0,2-6 79 0 0,0 0 0 0 0,0 0 0 0 0,-1 0 1 0 0,1-1-1 0 0,-1 1 0 0 0,0-1 1 0 0,0 0-1 0 0,1 0 0 0 0,-2 0 1 0 0,1-1-1 0 0,0 1 0 0 0,0-1 0 0 0,0 0 1 0 0,-1 0-1 0 0,1-1 0 0 0,0 1 1 0 0,-1-1-1 0 0,-4 0 0 0 0,9 0 209 0 0,1 2 42 0 0,0 0-1 0 0,-1 1 0 0 0,1-1 1 0 0,0 0-1 0 0,1 0 0 0 0,-1 0 1 0 0,0 0-1 0 0,1-1 0 0 0,-1 1 1 0 0,1 0-1 0 0,-1 0 1 0 0,1-1-1 0 0,0 1 0 0 0,2 1 1 0 0,34 24-768 0 0,-32-22 732 0 0,5 3-447 0 0,1-1 0 0 0,0 0 0 0 0,1 0 0 0 0,21 7 0 0 0,-29-12-256 0 0,0-1 1 0 0,1 1-1 0 0,-1-1 1 0 0,0-1-1 0 0,1 1 1 0 0,-1-1-1 0 0,1 0 1 0 0,-1 0-1 0 0,7-1 1 0 0,-2-3-1753 0 0,-1-5-515 0 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1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1992 0 0,'0'0'8728'0'0,"18"5"-8376"0"0,53 20-154 0 0,-68-25-199 0 0,-1 1 1 0 0,0 0-1 0 0,0 0 1 0 0,0 1 0 0 0,1-1-1 0 0,-1 0 1 0 0,-1 1-1 0 0,1-1 1 0 0,0 1 0 0 0,0 0-1 0 0,0 0 1 0 0,-1-1-1 0 0,1 1 1 0 0,-1 0 0 0 0,0 1-1 0 0,1-1 1 0 0,-1 0-1 0 0,0 0 1 0 0,0 0-1 0 0,0 1 1 0 0,-1-1 0 0 0,1 0-1 0 0,0 1 1 0 0,-1-1-1 0 0,0 1 1 0 0,1-1 0 0 0,-1 0-1 0 0,0 3 1 0 0,-1 0-15 0 0,1 0-1 0 0,-1-1 1 0 0,1 1 0 0 0,-1-1 0 0 0,-1 1 0 0 0,1-1 0 0 0,-1 0-1 0 0,0 1 1 0 0,0-1 0 0 0,-4 6 0 0 0,-5 6 98 0 0,2-5 272 0 0,0 1 0 0 0,1 0 0 0 0,0 1 0 0 0,1 0 0 0 0,-6 16 1 0 0,13-28-340 0 0,0-1 0 0 0,0 1 0 0 0,0 0 0 0 0,0-1 0 0 0,0 1 0 0 0,-1 0 0 0 0,2 0 0 0 0,-1-1 0 0 0,0 1 1 0 0,0 0-1 0 0,0 0 0 0 0,0-1 0 0 0,0 1 0 0 0,1 0 0 0 0,-1 0 0 0 0,0-1 0 0 0,1 1 0 0 0,-1 0 0 0 0,0-1 1 0 0,1 1-1 0 0,-1-1 0 0 0,1 1 0 0 0,-1 0 0 0 0,1-1 0 0 0,-1 1 0 0 0,1-1 0 0 0,-1 1 0 0 0,1-1 0 0 0,1 1 1 0 0,29 10-608 0 0,32-6-1584 0 0,-10-7-475 0 0,-34 1 323 0 0,-30-2-1317 0 0,-153-11 1243 0 0</inkml:trace>
  <inkml:trace contextRef="#ctx0" brushRef="#br0" timeOffset="1">248 162 920 0 0,'0'0'6557'0'0,"-126"-26"-6557"0"0,114 22-16 0 0,3 0-244 0 0,2 0-336 0 0,0 0-432 0 0,7 0-705 0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5328 0 0,'12'-96'2785'0'0,"-5"100"-1529"0"0,-2 2-480 0 0,0 2-272 0 0,-3 0-156 0 0,0 2-180 0 0,1 0-168 0 0,-1 4 0 0 0,0-2-104 0 0,1 2-52 0 0,-1-2-216 0 0,-2 2-300 0 0,5-2-184 0 0,-1-2-180 0 0,1 0-328 0 0,4-2-433 0 0,-2 0-395 0 0,5 0-36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9 3012 0 0,'0'0'4845'0'0,"-109"0"-4769"0"0,95-2 4 0 0,2 0 40 0 0,-2 1-116 0 0,4-1-8 0 0,0 0-420 0 0,4 2-864 0 0,2 0-677 0 0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1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1 201 388 0 0,'0'0'7112'0'0,"5"-19"-6517"0"0,3-8-408 0 0,30-102 1327 0 0,-38 128-1457 0 0,1-1 0 0 0,-1 1 0 0 0,0 0 0 0 0,1 0 0 0 0,-1-1 0 0 0,1 1 0 0 0,0 0 0 0 0,-1 0 0 0 0,1 0 0 0 0,0 0 0 0 0,0 0 0 0 0,-1 0 0 0 0,1 0 0 0 0,0 0 0 0 0,0 0 0 0 0,0 0 0 0 0,0 0 0 0 0,0 0 0 0 0,1 1 0 0 0,-1-1 0 0 0,0 0 0 0 0,0 1 0 0 0,0-1 0 0 0,1 1 0 0 0,0-1 0 0 0,0 1-25 0 0,-1 1 0 0 0,1-1 1 0 0,-1 1-1 0 0,1-1 0 0 0,-1 1 0 0 0,0-1 1 0 0,1 1-1 0 0,-1 0 0 0 0,0 0 0 0 0,1 0 0 0 0,-1 0 1 0 0,0 0-1 0 0,0 0 0 0 0,0 0 0 0 0,0 0 1 0 0,0 0-1 0 0,2 3 0 0 0,5 9-53 0 0,0 1-1 0 0,0 0 1 0 0,6 18-1 0 0,-11-26 6 0 0,13 38-16 0 0,-10-27 70 0 0,0-1 0 0 0,15 28 0 0 0,-21-43-280 0 0,-6-3-307 0 0,0 0 470 0 0,1 0-1 0 0,-1 0 1 0 0,0-1-1 0 0,1 0 1 0 0,-1 0-1 0 0,1 0 1 0 0,0 0 0 0 0,0-1-1 0 0,-9-8 1 0 0,-10-7-133 0 0,10 10-149 0 0,-31-18-929 0 0,14 17-3912 0 0,56 27 2559 0 0,129 70 2098 0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4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21 353 1640 0 0,'0'0'8945'0'0,"0"0"-8960"0"0,0 1 27 0 0,-1-1-1 0 0,1 0 1 0 0,-1 1-1 0 0,1-1 1 0 0,0 1 0 0 0,-1-1-1 0 0,1 0 1 0 0,-1 1-1 0 0,1-1 1 0 0,-1 0 0 0 0,1 0-1 0 0,-1 1 1 0 0,1-1-1 0 0,-1 0 1 0 0,1 0 0 0 0,-1 0-1 0 0,1 0 1 0 0,-1 0 0 0 0,1 0-1 0 0,-1 0 1 0 0,1 0-1 0 0,-2 0 1 0 0,0-10 48 0 0,0 0 0 0 0,0 0 0 0 0,1 0 0 0 0,0-13 0 0 0,1 19-44 0 0,0 0-1 0 0,0-1 1 0 0,0 1 0 0 0,0-1-1 0 0,1 1 1 0 0,0 0 0 0 0,0-1 0 0 0,0 1-1 0 0,0 0 1 0 0,1 0 0 0 0,0 0-1 0 0,2-4 1 0 0,-4 7-19 0 0,1 0 0 0 0,-1 1-1 0 0,1-1 1 0 0,0 0 0 0 0,-1 1 0 0 0,1-1 0 0 0,0 0-1 0 0,-1 1 1 0 0,1-1 0 0 0,0 1 0 0 0,0-1 0 0 0,0 1 0 0 0,0 0-1 0 0,-1-1 1 0 0,1 1 0 0 0,0 0 0 0 0,0-1 0 0 0,0 1-1 0 0,0 0 1 0 0,0 0 0 0 0,0 0 0 0 0,0 0 0 0 0,0 0-1 0 0,0 0 1 0 0,-1 0 0 0 0,1 0 0 0 0,0 0 0 0 0,0 1-1 0 0,2-1 1 0 0,-1 2-14 0 0,0-1-1 0 0,0 0 1 0 0,0 1 0 0 0,0 0-1 0 0,-1-1 1 0 0,1 1 0 0 0,0 0-1 0 0,-1 0 1 0 0,1 0 0 0 0,-1 0-1 0 0,2 3 1 0 0,22 55-259 0 0,-25-60 276 0 0,4 16 25 0 0,-3-10 4 0 0,0-1 0 0 0,1 1 1 0 0,-1-1-1 0 0,1 0 1 0 0,0 0-1 0 0,0 0 1 0 0,1 0-1 0 0,-1 0 1 0 0,5 5-1 0 0,-6-9-153 0 0,1-6 42 0 0,0 1 0 0 0,0-1-1 0 0,0 0 1 0 0,0 0 0 0 0,-1 1 0 0 0,0-1-1 0 0,1-7 1 0 0,1 2 38 0 0,-1-4 56 0 0,-1 10 7 0 0,-1 0 0 0 0,1-1 0 0 0,0 1 0 0 0,0 0 0 0 0,0 0 0 0 0,1 0 0 0 0,0 1 0 0 0,-1-1 0 0 0,5-7 0 0 0,-5 11 30 0 0,0 0 1 0 0,-1-1-1 0 0,1 1 0 0 0,0 0 0 0 0,0 0 0 0 0,-1 0 1 0 0,1-1-1 0 0,0 1 0 0 0,0 0 0 0 0,0 0 0 0 0,-1 0 1 0 0,1 0-1 0 0,0 0 0 0 0,0 1 0 0 0,-1-1 0 0 0,1 0 0 0 0,0 0 1 0 0,0 0-1 0 0,-1 1 0 0 0,1-1 0 0 0,0 0 0 0 0,-1 1 1 0 0,1-1-1 0 0,0 1 0 0 0,-1-1 0 0 0,1 0 0 0 0,0 1 1 0 0,-1-1-1 0 0,1 1 0 0 0,-1 0 0 0 0,1-1 0 0 0,-1 1 0 0 0,1 0 1 0 0,0 0-1 0 0,20 29-321 0 0,-16-22 456 0 0,8 12-25 0 0,-9-14-125 0 0,-1 0-1 0 0,1 0 1 0 0,0-1 0 0 0,0 1 0 0 0,1-1 0 0 0,-1 0 0 0 0,1 0 0 0 0,0 0 0 0 0,1-1 0 0 0,-1 1 0 0 0,1-2 0 0 0,11 7 0 0 0,-16-9-69 0 0,0-1 1 0 0,1 0 0 0 0,-1 0-1 0 0,0 0 1 0 0,0 0 0 0 0,1 0-1 0 0,-1 0 1 0 0,0 0 0 0 0,1 0-1 0 0,-1 0 1 0 0,0-1 0 0 0,0 1-1 0 0,1 0 1 0 0,-1-1 0 0 0,0 1-1 0 0,0-1 1 0 0,0 0 0 0 0,1 1-1 0 0,-1-1 1 0 0,0 0 0 0 0,0 0-1 0 0,0 1 1 0 0,0-1 0 0 0,1-1-1 0 0,0-1-11 0 0,-1 0-1 0 0,1 0 1 0 0,0 0-1 0 0,-1 0 0 0 0,1 0 1 0 0,-1 0-1 0 0,0 0 1 0 0,0-1-1 0 0,0-3 1 0 0,1-6-42 0 0,0 1 0 0 0,-2-1 0 0 0,1 1 0 0 0,-3-15 0 0 0,2 25 88 0 0,-1 0 1 0 0,1-1-1 0 0,-1 1 1 0 0,0 0-1 0 0,0-1 1 0 0,0 1-1 0 0,0 0 1 0 0,0 0-1 0 0,-1 0 1 0 0,1 0-1 0 0,-1 0 1 0 0,1 0-1 0 0,-1 0 1 0 0,0 0-1 0 0,0 1 1 0 0,0-1 0 0 0,0 1-1 0 0,0-1 1 0 0,0 1-1 0 0,0 0 1 0 0,0 0-1 0 0,0 0 1 0 0,-1 0-1 0 0,1 0 1 0 0,0 0-1 0 0,-1 1 1 0 0,-3-1-1 0 0,4 0 15 0 0,1 1 1 0 0,-1 0-1 0 0,0 0 0 0 0,1 0 0 0 0,-1 0 1 0 0,1 0-1 0 0,-1 0 0 0 0,0 0 0 0 0,1 0 0 0 0,-1 1 1 0 0,1-1-1 0 0,-1 1 0 0 0,0-1 0 0 0,1 1 0 0 0,0 0 1 0 0,-1-1-1 0 0,1 1 0 0 0,-1 0 0 0 0,1 0 0 0 0,0 0 1 0 0,-1 0-1 0 0,1 0 0 0 0,0 0 0 0 0,0 0 1 0 0,0 1-1 0 0,0-1 0 0 0,0 0 0 0 0,0 1 0 0 0,0-1 1 0 0,0 0-1 0 0,1 1 0 0 0,-1-1 0 0 0,1 1 0 0 0,-1 0 1 0 0,1-1-1 0 0,-1 1 0 0 0,1-1 0 0 0,0 1 1 0 0,0 0-1 0 0,0-1 0 0 0,0 1 0 0 0,0 1 0 0 0,0 2-13 0 0,0 1 0 0 0,0-1 0 0 0,0 0-1 0 0,1 0 1 0 0,0 0 0 0 0,0 0 0 0 0,0 0-1 0 0,1 0 1 0 0,0-1 0 0 0,0 1 0 0 0,0 0 0 0 0,0-1-1 0 0,4 6 1 0 0,-3-7-16 0 0,0 0-1 0 0,0-1 1 0 0,0 1-1 0 0,0-1 1 0 0,0 1 0 0 0,0-1-1 0 0,1 0 1 0 0,-1 0-1 0 0,1-1 1 0 0,0 1-1 0 0,0-1 1 0 0,-1 1 0 0 0,1-1-1 0 0,0 0 1 0 0,0-1-1 0 0,0 1 1 0 0,0-1-1 0 0,5 0 1 0 0,-1 1-22 0 0,0-1 1 0 0,0-1-1 0 0,0 1 0 0 0,0-1 0 0 0,0-1 1 0 0,0 1-1 0 0,0-1 0 0 0,0-1 0 0 0,-1 1 1 0 0,1-1-1 0 0,-1-1 0 0 0,1 0 0 0 0,-1 0 1 0 0,0 0-1 0 0,-1-1 0 0 0,1 1 0 0 0,-1-2 1 0 0,0 1-1 0 0,10-12 0 0 0,-9 8 35 0 0,-1 0-1 0 0,1-1 1 0 0,-2 0 0 0 0,0 0-1 0 0,0 0 1 0 0,0 0 0 0 0,-1-1-1 0 0,-1 0 1 0 0,0 0-1 0 0,-1 0 1 0 0,0 0 0 0 0,0 0-1 0 0,0-22 1 0 0,-2 26 21 0 0,-1 1 1 0 0,1 0-1 0 0,-1-1 0 0 0,0 1 1 0 0,0-1-1 0 0,0 1 0 0 0,-1 0 1 0 0,0 0-1 0 0,-6-11 0 0 0,7 15 5 0 0,0 0-1 0 0,0 1 0 0 0,-1-1 1 0 0,1 1-1 0 0,-1-1 0 0 0,1 1 1 0 0,-1-1-1 0 0,0 1 0 0 0,1 0 1 0 0,-1 0-1 0 0,0 0 0 0 0,0 0 1 0 0,0 0-1 0 0,0 0 0 0 0,0 1 0 0 0,0-1 1 0 0,0 1-1 0 0,0-1 0 0 0,0 1 1 0 0,0 0-1 0 0,0-1 0 0 0,0 1 1 0 0,0 0-1 0 0,0 1 0 0 0,0-1 1 0 0,0 0-1 0 0,0 0 0 0 0,0 1 1 0 0,0-1-1 0 0,0 1 0 0 0,0 0 0 0 0,0 0 1 0 0,0 0-1 0 0,0 0 0 0 0,-2 1 1 0 0,-1 2 0 0 0,0-1 0 0 0,1 1 0 0 0,0-1 0 0 0,0 1 0 0 0,0 1 0 0 0,0-1 0 0 0,0 0 0 0 0,1 1 0 0 0,0 0 0 0 0,0 0 0 0 0,0 0 0 0 0,1 0 0 0 0,-1 0 0 0 0,1 0 0 0 0,0 1 0 0 0,1-1 0 0 0,0 1 0 0 0,-1 0 0 0 0,2-1 0 0 0,-1 1 0 0 0,1 9 0 0 0,-1-5-80 0 0,0-1 0 0 0,1 1 0 0 0,1-1 0 0 0,0 1-1 0 0,0-1 1 0 0,1 1 0 0 0,0-1 0 0 0,0 0 0 0 0,1 0 0 0 0,0 0 0 0 0,1 0 0 0 0,6 11 0 0 0,-7-16 50 0 0,0 1 1 0 0,1-1-1 0 0,-1 0 1 0 0,1 1-1 0 0,0-2 0 0 0,0 1 1 0 0,1 0-1 0 0,-1-1 1 0 0,1 0-1 0 0,0 0 1 0 0,-1 0-1 0 0,1-1 1 0 0,0 1-1 0 0,1-1 1 0 0,-1 0-1 0 0,0-1 1 0 0,1 1-1 0 0,-1-1 1 0 0,1 0-1 0 0,-1 0 0 0 0,1-1 1 0 0,-1 0-1 0 0,1 0 1 0 0,0 0-1 0 0,10-2 1 0 0,-7-1-31 0 0,-1 1-1 0 0,1-2 1 0 0,0 1 0 0 0,-1-1 0 0 0,0 0 0 0 0,0-1-1 0 0,0 1 1 0 0,0-2 0 0 0,-1 1 0 0 0,0-1-1 0 0,0 0 1 0 0,0-1 0 0 0,-1 1 0 0 0,10-15 0 0 0,-7 8 39 0 0,0-1 0 0 0,-1 0 1 0 0,-1 0-1 0 0,0 0 1 0 0,-1-1-1 0 0,0 0 0 0 0,-1 0 1 0 0,-1 0-1 0 0,-1-1 1 0 0,0 0-1 0 0,-1 1 0 0 0,-1-1 1 0 0,0 0-1 0 0,-2-20 1 0 0,1 34 4 0 0,0 0 1 0 0,0 1-1 0 0,0-1 1 0 0,-1 1-1 0 0,1-1 1 0 0,0 1-1 0 0,-1-1 1 0 0,1 1-1 0 0,-1 0 1 0 0,0-1-1 0 0,1 1 1 0 0,-1-1-1 0 0,0 1 1 0 0,0 0-1 0 0,0 0 1 0 0,0-1-1 0 0,0 1 1 0 0,0 0 0 0 0,0 0-1 0 0,0 0 1 0 0,-1 0-1 0 0,1 0 1 0 0,0 1-1 0 0,-1-1 1 0 0,1 0-1 0 0,0 1 1 0 0,-1-1-1 0 0,1 0 1 0 0,-1 1-1 0 0,1 0 1 0 0,-1-1-1 0 0,1 1 1 0 0,-1 0-1 0 0,1 0 1 0 0,-1 0-1 0 0,1 0 1 0 0,-1 0-1 0 0,-2 0 1 0 0,1 1 60 0 0,0-1-1 0 0,-1 1 1 0 0,1 0 0 0 0,0 0 0 0 0,0 0-1 0 0,-1 0 1 0 0,1 0 0 0 0,0 1 0 0 0,0-1-1 0 0,0 1 1 0 0,0 0 0 0 0,1 0 0 0 0,-1 0-1 0 0,0 0 1 0 0,1 1 0 0 0,-4 3-1 0 0,0 4-34 0 0,1-1 0 0 0,0 1 0 0 0,0 0 0 0 0,1 0 0 0 0,0 1 0 0 0,1 0 0 0 0,0-1 0 0 0,1 1 0 0 0,0 0 0 0 0,1 0 0 0 0,0 0 0 0 0,1 0 0 0 0,0 0-1 0 0,0 0 1 0 0,1 0 0 0 0,1 0 0 0 0,5 21 0 0 0,-5-25-65 0 0,0-1 0 0 0,0 0 1 0 0,1 0-1 0 0,-1 0 0 0 0,1 0 0 0 0,0-1 0 0 0,1 1 0 0 0,0-1 0 0 0,0 1 1 0 0,0-1-1 0 0,0-1 0 0 0,1 1 0 0 0,0-1 0 0 0,0 1 0 0 0,0-1 1 0 0,0 0-1 0 0,1-1 0 0 0,-1 0 0 0 0,1 0 0 0 0,0 0 0 0 0,0 0 0 0 0,0-1 1 0 0,0 0-1 0 0,1 0 0 0 0,-1-1 0 0 0,0 0 0 0 0,1 0 0 0 0,-1 0 0 0 0,1-1 1 0 0,-1 0-1 0 0,8-1 0 0 0,-11 1 3 0 0,-1-1 1 0 0,1 1 0 0 0,0-1 0 0 0,-1 0-1 0 0,1 0 1 0 0,-1 0 0 0 0,0 0-1 0 0,1-1 1 0 0,-1 1 0 0 0,0-1-1 0 0,0 1 1 0 0,0-1 0 0 0,0 0 0 0 0,0 0-1 0 0,0 0 1 0 0,0 0 0 0 0,-1 0-1 0 0,1 0 1 0 0,1-3 0 0 0,-1 1-4 0 0,1 0 1 0 0,-1-1-1 0 0,-1 1 1 0 0,1 0-1 0 0,0-1 1 0 0,-1 1 0 0 0,0-1-1 0 0,0 1 1 0 0,0-1-1 0 0,0-5 1196 0 0,-1 52-344 0 0,1-40-828 0 0,0 0 1 0 0,1 0-1 0 0,-1 0 0 0 0,0 0 1 0 0,1 0-1 0 0,-1 0 1 0 0,1-1-1 0 0,0 1 1 0 0,-1-1-1 0 0,1 1 1 0 0,0-1-1 0 0,0 1 1 0 0,0-1-1 0 0,0 0 1 0 0,0 0-1 0 0,0 0 1 0 0,0 0-1 0 0,1 0 1 0 0,-1-1-1 0 0,0 1 1 0 0,0-1-1 0 0,1 1 1 0 0,-1-1-1 0 0,0 0 1 0 0,1 0-1 0 0,-1 0 1 0 0,0 0-1 0 0,4-1 1 0 0,0 1-75 0 0,0 0 1 0 0,0-1-1 0 0,0 0 1 0 0,0 0-1 0 0,0-1 1 0 0,0 0 0 0 0,0 0-1 0 0,0 0 1 0 0,9-6-1 0 0,-11 5 19 0 0,0 0 0 0 0,0 0 0 0 0,-1-1 0 0 0,1 1 0 0 0,-1-1-1 0 0,0 0 1 0 0,0 0 0 0 0,0 0 0 0 0,-1-1 0 0 0,0 1 0 0 0,1-1 0 0 0,2-8-1 0 0,-5 11 26 0 0,1 0-1 0 0,0-1 1 0 0,-1 1-1 0 0,0 0 0 0 0,0 0 1 0 0,1-1-1 0 0,-1 1 1 0 0,-1 0-1 0 0,1 0 0 0 0,0 0 1 0 0,0-1-1 0 0,-1 1 1 0 0,1 0-1 0 0,-1 0 0 0 0,0 0 1 0 0,0 0-1 0 0,0 0 1 0 0,0 0-1 0 0,0 0 0 0 0,0 0 1 0 0,0 0-1 0 0,-1 0 1 0 0,1 1-1 0 0,0-1 1 0 0,-1 0-1 0 0,0 1 0 0 0,1-1 1 0 0,-1 1-1 0 0,0 0 1 0 0,-2-2-1 0 0,-4-1 63 0 0,0 0 0 0 0,1 1 0 0 0,-1 0 0 0 0,0 0 0 0 0,-1 1 0 0 0,1 0 0 0 0,0 1 0 0 0,-1-1 0 0 0,1 1 0 0 0,-12 1 0 0 0,17 0 34 0 0,1 0 0 0 0,-1 0 0 0 0,1 0 0 0 0,-1 0 1 0 0,1 1-1 0 0,-1-1 0 0 0,1 1 0 0 0,-1 0 0 0 0,1-1 0 0 0,0 1 0 0 0,-1 0 0 0 0,1 0 0 0 0,0 1 0 0 0,0-1 0 0 0,0 0 1 0 0,0 1-1 0 0,0 0 0 0 0,0-1 0 0 0,0 1 0 0 0,0 0 0 0 0,0 0 0 0 0,1 0 0 0 0,-1 0 0 0 0,1 0 0 0 0,0 0 0 0 0,-1 0 1 0 0,1 1-1 0 0,0-1 0 0 0,0 0 0 0 0,1 1 0 0 0,-1-1 0 0 0,0 1 0 0 0,1-1 0 0 0,0 1 0 0 0,-1-1 0 0 0,1 1 0 0 0,0 2 1 0 0,0 0 68 0 0,1 1 1 0 0,-1-1 0 0 0,1 1 0 0 0,0-1 0 0 0,1 0 0 0 0,-1 1 0 0 0,1-1 0 0 0,0 0 0 0 0,0 0-1 0 0,1 0 1 0 0,-1 0 0 0 0,1 0 0 0 0,0-1 0 0 0,1 1 0 0 0,5 5 0 0 0,-3-4-52 0 0,1 1 0 0 0,0-1 0 0 0,1-1 0 0 0,-1 0 0 0 0,1 0 0 0 0,0 0 0 0 0,0-1 0 0 0,1 0 0 0 0,8 2 0 0 0,-7-2-158 0 0,-1-1-1 0 0,0-1 1 0 0,1 1 0 0 0,0-2-1 0 0,0 1 1 0 0,-1-1 0 0 0,1-1-1 0 0,0 0 1 0 0,0 0 0 0 0,0-1-1 0 0,0 0 1 0 0,-1-1 0 0 0,1 0-1 0 0,0-1 1 0 0,-1 0 0 0 0,0 0-1 0 0,0-1 1 0 0,13-6 0 0 0,-7-3-979 0 0,-1 0 1 0 0,0-1-1 0 0,-1-1 1 0 0,0 0-1 0 0,18-30 1 0 0,-30 45 993 0 0,25-38-4082 0 0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5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1456 0 0,'0'0'10556'0'0,"-1"11"-10514"0"0,-1 15-44 0 0,-1-3-106 0 0,1 1-1 0 0,0-1 0 0 0,2 0 1 0 0,1 1-1 0 0,4 24 0 0 0,13-17-1158 0 0,-18-30 1082 0 0,1 0 1 0 0,-1 0-1 0 0,1 0 0 0 0,0-1 0 0 0,0 1 0 0 0,0 0 0 0 0,-1-1 0 0 0,1 1 0 0 0,0 0 0 0 0,0-1 0 0 0,0 1 0 0 0,0-1 0 0 0,0 0 0 0 0,0 1 1 0 0,0-1-1 0 0,0 0 0 0 0,0 1 0 0 0,0-1 0 0 0,0 0 0 0 0,0 0 0 0 0,0 0 0 0 0,0 0 0 0 0,0 0 0 0 0,0 0 0 0 0,0 0 0 0 0,0 0 0 0 0,0-1 0 0 0,1 1 1 0 0,-1 0-1 0 0,0 0 0 0 0,1-1 0 0 0,5-6-2431 0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 1600 0 0,'0'0'8677'0'0,"-18"-4"-6803"0"0,25 11-1871 0 0,0 0 0 0 0,1-1 0 0 0,-1 0 0 0 0,2 0 0 0 0,-1-1 0 0 0,11 6 0 0 0,19 11-89 0 0,-18-8 18 0 0,3 2 63 0 0,0 1-1 0 0,31 30 0 0 0,-49-43 57 0 0,-1 0-1 0 0,0 1 0 0 0,0-1 1 0 0,-1 1-1 0 0,1 0 0 0 0,-1 0 1 0 0,0 0-1 0 0,0 0 0 0 0,-1 1 1 0 0,1-1-1 0 0,-1 1 0 0 0,-1-1 1 0 0,1 1-1 0 0,-1 0 1 0 0,0 0-1 0 0,0 0 0 0 0,0 0 1 0 0,-1 7-1 0 0,-1-12-71 0 0,1 1 0 0 0,-1 0 0 0 0,0-1-1 0 0,0 1 1 0 0,0-1 0 0 0,0 1 0 0 0,0-1 0 0 0,0 1 0 0 0,0-1 0 0 0,0 0 0 0 0,-1 0 0 0 0,1 1-1 0 0,-1-1 1 0 0,1 0 0 0 0,-1 0 0 0 0,1 0 0 0 0,-1-1 0 0 0,1 1 0 0 0,-1 0 0 0 0,0 0 0 0 0,1-1-1 0 0,-1 1 1 0 0,0-1 0 0 0,0 0 0 0 0,1 1 0 0 0,-4-1 0 0 0,-51 4-221 0 0,55-4 237 0 0,-12 0-25 0 0,0-1-1 0 0,0-1 1 0 0,1 0-1 0 0,-1-1 1 0 0,0 0-1 0 0,1 0 1 0 0,-23-11-1 0 0,29 11-140 0 0,1 0-1 0 0,0 0 0 0 0,1 0 0 0 0,-1 0 0 0 0,0-1 0 0 0,1 0 0 0 0,0 0 0 0 0,-7-8 0 0 0,9 9-147 0 0,0 0 1 0 0,0 0-1 0 0,0 0 0 0 0,1-1 1 0 0,-1 1-1 0 0,1 0 1 0 0,0-1-1 0 0,0 1 0 0 0,0-1 1 0 0,1 1-1 0 0,-1-1 0 0 0,1 0 1 0 0,0 1-1 0 0,0-1 0 0 0,0-4 1 0 0,4-4-1264 0 0,6 0-348 0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5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1 1 3676 0 0</inkml:trace>
  <inkml:trace contextRef="#ctx0" brushRef="#br0" timeOffset="1">1 1 3676 0 0,'58'8'872'0'0,"-31"-4"618"0"0,-1-1-1 0 0,40 0 1 0 0,-65-3-1358 0 0,0 1 0 0 0,0-1-1 0 0,0 1 1 0 0,0-1 0 0 0,0 1 0 0 0,0-1 0 0 0,-1 1 0 0 0,1 0-1 0 0,0-1 1 0 0,0 1 0 0 0,0 0 0 0 0,-1 0 0 0 0,1 0 0 0 0,0-1 0 0 0,-1 1-1 0 0,1 0 1 0 0,-1 0 0 0 0,1 0 0 0 0,-1 0 0 0 0,1 0 0 0 0,-1 0-1 0 0,0 0 1 0 0,1 0 0 0 0,-1 0 0 0 0,0 1 0 0 0,0 0 0 0 0,6 37 77 0 0,-5-31-24 0 0,2 18-331 0 0,-1-3-17 0 0,2 0-1 0 0,8 31 1 0 0,-11-48-328 0 0,1-1-1 0 0,-1 0 1 0 0,2 0 0 0 0,-1 0 0 0 0,0 0 0 0 0,1-1-1 0 0,0 1 1 0 0,0-1 0 0 0,0 1 0 0 0,1-1 0 0 0,-1 0 0 0 0,1 0-1 0 0,0-1 1 0 0,0 1 0 0 0,9 5 0 0 0,5-1-2585 0 0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20 287 3764 0 0,'0'0'5944'0'0,"0"-18"-5414"0"0,-11-139 770 0 0,10 154-1283 0 0,0-7 63 0 0,0 0-1 0 0,0 0 1 0 0,1-1-1 0 0,1 1 1 0 0,1-14-1 0 0,-2 22-59 0 0,1 1 1 0 0,-1-1-1 0 0,0 0 0 0 0,1 1 1 0 0,0-1-1 0 0,-1 1 0 0 0,1-1 1 0 0,0 1-1 0 0,0-1 1 0 0,0 1-1 0 0,-1 0 0 0 0,2-1 1 0 0,-1 1-1 0 0,0 0 0 0 0,0 0 1 0 0,0 0-1 0 0,0 0 0 0 0,1 0 1 0 0,-1 0-1 0 0,1 0 1 0 0,-1 0-1 0 0,0 0 0 0 0,1 1 1 0 0,-1-1-1 0 0,1 1 0 0 0,0-1 1 0 0,-1 1-1 0 0,1-1 0 0 0,-1 1 1 0 0,1 0-1 0 0,0 0 1 0 0,-1 0-1 0 0,1 0 0 0 0,0 0 1 0 0,-1 0-1 0 0,1 0 0 0 0,0 1 1 0 0,-1-1-1 0 0,1 0 0 0 0,-1 1 1 0 0,4 1-1 0 0,-2-1-27 0 0,0 1-1 0 0,0 0 1 0 0,0 0 0 0 0,0 0-1 0 0,0 0 1 0 0,0 0 0 0 0,-1 1-1 0 0,1-1 1 0 0,-1 1 0 0 0,0-1-1 0 0,0 1 1 0 0,0 0 0 0 0,0 0-1 0 0,0 0 1 0 0,0 0-1 0 0,-1 0 1 0 0,0 1 0 0 0,1-1-1 0 0,-1 0 1 0 0,0 1 0 0 0,-1-1-1 0 0,1 5 1 0 0,3 8-179 0 0,-2 1 1 0 0,0 0-1 0 0,-1 19 0 0 0,-1-33 161 0 0,0-1 0 0 0,-1 1 0 0 0,1-1 0 0 0,-1 1 0 0 0,1 0-1 0 0,-1-1 1 0 0,0 1 0 0 0,1-1 0 0 0,-1 1 0 0 0,-1-1 0 0 0,1 0 0 0 0,0 0 0 0 0,0 1-1 0 0,-1-1 1 0 0,0 0 0 0 0,1 0 0 0 0,-1 0 0 0 0,0 0 0 0 0,0-1 0 0 0,0 1 0 0 0,0 0 0 0 0,0-1-1 0 0,0 1 1 0 0,0-1 0 0 0,-1 0 0 0 0,-2 1 0 0 0,0 0-15 0 0,-1 0 0 0 0,0 0 1 0 0,0-1-1 0 0,0 0 0 0 0,0 0 0 0 0,0 0 1 0 0,0-1-1 0 0,0 0 0 0 0,0 0 0 0 0,-8-1 1 0 0,7-1 2767 0 0,17 2-2077 0 0,19 4-732 0 0,36 32 94 0 0,-54-28-247 0 0,0-1-1 0 0,0 0 1 0 0,1-1 0 0 0,19 7 0 0 0,-27-12-316 0 0,0 0-1 0 0,1 0 1 0 0,-1-1 0 0 0,1 1 0 0 0,-1-1 0 0 0,0 0-1 0 0,1 0 1 0 0,-1 0 0 0 0,1-1 0 0 0,-1 1-1 0 0,0-1 1 0 0,1 0 0 0 0,-1-1 0 0 0,0 1-1 0 0,0-1 1 0 0,0 1 0 0 0,7-5 0 0 0,5-4-2546 0 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9 4644 0 0,'0'0'5190'0'0,"-14"-2"-4884"0"0,-124-4 229 0 0,135 6-483 0 0,0 0 1 0 0,-1 0-1 0 0,1 0 1 0 0,0 1-1 0 0,-1-1 1 0 0,1 1-1 0 0,0 0 0 0 0,0 0 1 0 0,0 0-1 0 0,0 1 1 0 0,0-1-1 0 0,0 1 1 0 0,0-1-1 0 0,0 1 0 0 0,0 0 1 0 0,1 0-1 0 0,-1 0 1 0 0,1 0-1 0 0,0 1 1 0 0,-1-1-1 0 0,1 1 0 0 0,0 0 1 0 0,0-1-1 0 0,1 1 1 0 0,-1 0-1 0 0,1 0 1 0 0,-1 0-1 0 0,1 0 0 0 0,0 0 1 0 0,0 0-1 0 0,0 1 1 0 0,0-1-1 0 0,0 4 1 0 0,1-1-39 0 0,-1 0 1 0 0,1 0 0 0 0,0-1 0 0 0,0 1 0 0 0,1 0-1 0 0,0 0 1 0 0,0 0 0 0 0,0 0 0 0 0,1-1 0 0 0,-1 1 0 0 0,1 0-1 0 0,1-1 1 0 0,-1 0 0 0 0,1 1 0 0 0,0-1 0 0 0,0 0 0 0 0,0-1-1 0 0,5 6 1 0 0,-2-4-280 0 0,0-1 0 0 0,0 0-1 0 0,0 0 1 0 0,1 0 0 0 0,-1-1 0 0 0,1 0-1 0 0,1 0 1 0 0,-1-1 0 0 0,14 5 0 0 0,42 3-5838 0 0,-44-11 2339 0 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32 5164 0 0,'0'0'3601'0'0,"-122"0"-3821"0"0,115-4-260 0 0,4-2-352 0 0,1 0-520 0 0,2-2-577 0 0,0 0-875 0 0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1 836 0 0,'0'0'10146'0'0,"21"2"-9692"0"0,61 7 18 0 0,-80-9-422 0 0,0 0 0 0 0,1 1 0 0 0,-1-1 0 0 0,0 1-1 0 0,0-1 1 0 0,0 1 0 0 0,0 0 0 0 0,0 0 0 0 0,0 0-1 0 0,0 0 1 0 0,0 0 0 0 0,0 0 0 0 0,0 1 0 0 0,-1-1 0 0 0,1 1-1 0 0,0-1 1 0 0,-1 1 0 0 0,1 0 0 0 0,-1-1 0 0 0,0 1-1 0 0,1 0 1 0 0,-1 0 0 0 0,0 0 0 0 0,1 3 0 0 0,-1 0-35 0 0,1 0 1 0 0,-1 0 0 0 0,-1 0 0 0 0,1 1 0 0 0,-1-1-1 0 0,0 10 1 0 0,0-7-21 0 0,-1 2 76 0 0,-1 1-1 0 0,1-1 1 0 0,-1 0 0 0 0,-1 0-1 0 0,0 0 1 0 0,-8 17 0 0 0,7-17 153 0 0,0-1 0 0 0,1 1 1 0 0,0 0-1 0 0,0 0 1 0 0,1 1-1 0 0,-1 18 1 0 0,4-28-252 0 0,-1 0 0 0 0,1 1 0 0 0,0-1 0 0 0,0 1 0 0 0,0-1 0 0 0,-1 0-1 0 0,1 0 1 0 0,1 0 0 0 0,-1 1 0 0 0,0-1 0 0 0,0 0 0 0 0,0 0 0 0 0,1-1 0 0 0,-1 1 0 0 0,0 0 0 0 0,1 0 0 0 0,-1-1 0 0 0,0 1 0 0 0,1 0 0 0 0,-1-1 0 0 0,1 1 0 0 0,-1-1 0 0 0,1 0 0 0 0,0 0 0 0 0,2 1 0 0 0,42 4-1736 0 0,-46-5 1747 0 0,13 0-1196 0 0,0 0-1 0 0,0-1 1 0 0,-1 0-1 0 0,1-1 1 0 0,16-4 0 0 0,-10 0-1965 0 0</inkml:trace>
  <inkml:trace contextRef="#ctx0" brushRef="#br0" timeOffset="1">277 208 4960 0 0,'0'0'4089'0'0,"-21"-2"-3781"0"0,-6 1-193 0 0,14 1-28 0 0,0 0 1 0 0,1-1-1 0 0,-1-1 0 0 0,0 0 0 0 0,-18-6 1 0 0,24 6-78 0 0,0-1 0 0 0,0 0 0 0 0,1 0 0 0 0,-1 0 0 0 0,-11-8 0 0 0,17 10-172 0 0,0 0 0 0 0,-1 1 1 0 0,1-1-1 0 0,0 0 1 0 0,0 0-1 0 0,0 0 1 0 0,0 0-1 0 0,0 0 0 0 0,0 0 1 0 0,1 0-1 0 0,-1 0 1 0 0,0 0-1 0 0,0 0 1 0 0,1 0-1 0 0,-1 0 0 0 0,1-1 1 0 0,-1 1-1 0 0,1 0 1 0 0,-1 0-1 0 0,1-1 1 0 0,0 1-1 0 0,0 0 0 0 0,-1-1 1 0 0,1 1-1 0 0,0 0 1 0 0,0-1-1 0 0,0 1 0 0 0,1 0 1 0 0,-1-1-1 0 0,0 1 1 0 0,0 0-1 0 0,1 0 1 0 0,-1-1-1 0 0,1 1 0 0 0,-1 0 1 0 0,1 0-1 0 0,-1-1 1 0 0,1 1-1 0 0,0 0 1 0 0,1-1-1 0 0,6-5-2197 0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4116 0 0,'0'0'6497'0'0,"5"19"-6157"0"0,31 149 687 0 0,-35-166-1099 0 0,-1 0 1 0 0,0-1 0 0 0,1 1-1 0 0,-1 0 1 0 0,1 0-1 0 0,0 0 1 0 0,0 0 0 0 0,-1-1-1 0 0,1 1 1 0 0,0 0 0 0 0,1-1-1 0 0,-1 1 1 0 0,0-1-1 0 0,3 3 1 0 0,-3-3-197 0 0,1 0 0 0 0,-1-1 0 0 0,0 1 1 0 0,1-1-1 0 0,-1 1 0 0 0,1-1 0 0 0,-1 0 0 0 0,0 0 0 0 0,1 0 1 0 0,-1 1-1 0 0,1-1 0 0 0,-1-1 0 0 0,1 1 0 0 0,-1 0 0 0 0,1 0 0 0 0,-1 0 1 0 0,1-1-1 0 0,-1 1 0 0 0,0-1 0 0 0,1 1 0 0 0,-1-1 0 0 0,0 0 0 0 0,1 1 1 0 0,-1-1-1 0 0,0 0 0 0 0,0 0 0 0 0,0 0 0 0 0,0 0 0 0 0,0 0 0 0 0,2-1 1 0 0,10-10-2339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19 3336 0 0,'0'0'6611'0'0,"-5"15"-6142"0"0,-3 2-312 0 0,5-10-92 0 0,0-1 0 0 0,0 1 1 0 0,1 0-1 0 0,-1 0 0 0 0,2 1 0 0 0,-1-1 0 0 0,0 11 0 0 0,1-15-32 0 0,1-1 1 0 0,0 0-1 0 0,0 1 0 0 0,0-1 0 0 0,0 1 0 0 0,0-1 0 0 0,1 0 0 0 0,-1 1 0 0 0,1-1 0 0 0,-1 0 0 0 0,1 0 0 0 0,0 1 1 0 0,0-1-1 0 0,0 0 0 0 0,0 0 0 0 0,0 0 0 0 0,1 0 0 0 0,-1 0 0 0 0,1 0 0 0 0,-1 0 0 0 0,1-1 0 0 0,0 1 0 0 0,-1 0 1 0 0,4 1-1 0 0,1 0-9 0 0,-1 0 1 0 0,0-1 0 0 0,1 0-1 0 0,0 0 1 0 0,-1 0 0 0 0,1-1-1 0 0,0 1 1 0 0,0-1 0 0 0,6 0-1 0 0,-5-1-96 0 0,0 0-1 0 0,-1 0 1 0 0,1 0-1 0 0,0-1 1 0 0,-1 1-1 0 0,1-2 1 0 0,-1 1-1 0 0,1-1 0 0 0,-1 0 1 0 0,1 0-1 0 0,-1-1 1 0 0,0 0-1 0 0,0 0 1 0 0,9-6-1 0 0,-13 7 16 0 0,1 0 0 0 0,-1-1 0 0 0,0 1 1 0 0,1 0-1 0 0,-1-1 0 0 0,0 0 0 0 0,0 1 0 0 0,-1-1 0 0 0,1 0 0 0 0,-1 0 0 0 0,1 0 1 0 0,-1 0-1 0 0,0 0 0 0 0,0 0 0 0 0,0-1 0 0 0,-1 1 0 0 0,1 0 0 0 0,-1 0 1 0 0,1-1-1 0 0,-1 1 0 0 0,0 0 0 0 0,-1-1 0 0 0,1 1 0 0 0,0 0 0 0 0,-1-1 0 0 0,0 1 1 0 0,0 0-1 0 0,0 0 0 0 0,0 0 0 0 0,0 0 0 0 0,-4-5 0 0 0,3 3 9 0 0,-2 0 0 0 0,1 0 1 0 0,0 1-1 0 0,-1-1 0 0 0,0 1 0 0 0,0 0 0 0 0,-1 0 0 0 0,1 0 0 0 0,-10-6 0 0 0,12 9-137 0 0,0-1 0 0 0,-1 0 0 0 0,1 1 0 0 0,0 0 0 0 0,-1 0 0 0 0,0 0 0 0 0,1 0 0 0 0,-1 0 0 0 0,1 0 0 0 0,-1 0-1 0 0,0 1 1 0 0,0 0 0 0 0,1-1 0 0 0,-1 1 0 0 0,0 0 0 0 0,0 0 0 0 0,0 1 0 0 0,1-1 0 0 0,-1 0 0 0 0,0 1 0 0 0,1 0 0 0 0,-5 1-1 0 0,-4 8-2234 0 0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7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1120 0 0,'0'0'8427'0'0,"-6"19"-7995"0"0,-2 6-268 0 0,4-13-43 0 0,0 0-1 0 0,1 0 0 0 0,0 0 0 0 0,1 0 1 0 0,-1 18-1 0 0,3-26-39 0 0,-1-1-1 0 0,1 1 1 0 0,0-1 0 0 0,0 1 0 0 0,0-1-1 0 0,0 1 1 0 0,1-1 0 0 0,-1 0-1 0 0,1 1 1 0 0,0-1 0 0 0,0 1 0 0 0,0-1-1 0 0,1 0 1 0 0,-1 0 0 0 0,1 0-1 0 0,0 0 1 0 0,-1 0 0 0 0,5 5 0 0 0,-2-6-54 0 0,-1 0 1 0 0,1 1-1 0 0,0-1 1 0 0,-1-1-1 0 0,1 1 1 0 0,0 0 0 0 0,0-1-1 0 0,0 0 1 0 0,0 0-1 0 0,1 0 1 0 0,-1 0 0 0 0,0-1-1 0 0,0 0 1 0 0,0 0-1 0 0,6 0 1 0 0,-7 0-58 0 0,0-1 1 0 0,0 1-1 0 0,0 0 1 0 0,0-1-1 0 0,0 0 1 0 0,0 0-1 0 0,0 0 0 0 0,0 0 1 0 0,0 0-1 0 0,-1-1 1 0 0,1 1-1 0 0,0-1 1 0 0,-1 0-1 0 0,1 0 1 0 0,-1 0-1 0 0,0 0 1 0 0,1 0-1 0 0,-1 0 0 0 0,0-1 1 0 0,0 1-1 0 0,-1-1 1 0 0,1 1-1 0 0,0-1 1 0 0,-1 0-1 0 0,0 0 1 0 0,1 1-1 0 0,-1-1 1 0 0,0 0-1 0 0,-1 0 0 0 0,1 0 1 0 0,0 0-1 0 0,-1 0 1 0 0,0-4-1 0 0,1 2-30 0 0,0-1 0 0 0,-1 1 1 0 0,0-1-1 0 0,0 1 0 0 0,-1-1 0 0 0,1 1 0 0 0,-1 0 0 0 0,0-1 0 0 0,-1 1 0 0 0,1 0 0 0 0,-1 0 0 0 0,0 0 0 0 0,0 0 1 0 0,-1 0-1 0 0,1 0 0 0 0,-1 1 0 0 0,0-1 0 0 0,-6-5 0 0 0,3 5-153 0 0,0 1 0 0 0,0 0-1 0 0,-1 0 1 0 0,1 1 0 0 0,-1 0 0 0 0,-7-3 0 0 0,-16 2-2089 0 0,29 4 2133 0 0,0 0 1 0 0,1 0 0 0 0,-1 1 0 0 0,0-1 0 0 0,0 0-1 0 0,0 0 1 0 0,1 1 0 0 0,-1-1 0 0 0,0 0 0 0 0,0 1 0 0 0,1-1-1 0 0,-1 1 1 0 0,0-1 0 0 0,1 1 0 0 0,-1 0 0 0 0,0-1-1 0 0,1 1 1 0 0,-1-1 0 0 0,1 1 0 0 0,-1 0 0 0 0,1 0-1 0 0,-1-1 1 0 0,1 1 0 0 0,0 0 0 0 0,-1 0 0 0 0,1 1 0 0 0,-1 11-2194 0 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1 395 1716 0 0,'0'0'7978'0'0,"4"-18"-7453"0"0,3-21-110 0 0,-1-1 0 0 0,0-50 0 0 0,-6 90-371 0 0,0-1 0 0 0,0 0 0 0 0,0 1 0 0 0,0-1 0 0 0,0 0-1 0 0,0 1 1 0 0,0-1 0 0 0,0 0 0 0 0,0 1 0 0 0,1-1 0 0 0,-1 1-1 0 0,0-1 1 0 0,0 0 0 0 0,1 1 0 0 0,-1-1 0 0 0,0 1 0 0 0,1-1-1 0 0,-1 1 1 0 0,0-1 0 0 0,1 1 0 0 0,-1-1 0 0 0,1 1 0 0 0,-1-1 0 0 0,1 1-1 0 0,-1 0 1 0 0,1-1 0 0 0,-1 1 0 0 0,1 0 0 0 0,-1-1 0 0 0,1 1-1 0 0,0 0 1 0 0,-1 0 0 0 0,1-1 0 0 0,-1 1 0 0 0,2 0 0 0 0,29 7 221 0 0,26 27-472 0 0,120 127 841 0 0,-176-194-1879 0 0,-4-12 689 0 0,-13-79-1 0 0,8 80-306 0 0,-3-82-1 0 0,11 125 700 0 0,1 0 0 0 0,-1 0 0 0 0,0 0 0 0 0,0 0 0 0 0,0 1 1 0 0,1-1-1 0 0,-1 0 0 0 0,1 0 0 0 0,-1 0 0 0 0,0 0 0 0 0,1 0 0 0 0,0 1 0 0 0,-1-1 0 0 0,1 0 0 0 0,-1 0 0 0 0,1 1 0 0 0,0-1 0 0 0,0 0 0 0 0,-1 1 0 0 0,1-1 0 0 0,0 1 0 0 0,0-1 0 0 0,0 1 0 0 0,0 0 1 0 0,-1-1-1 0 0,1 1 0 0 0,0 0 0 0 0,0-1 0 0 0,0 1 0 0 0,0 0 0 0 0,0 0 0 0 0,0 0 0 0 0,0 0 0 0 0,0 0 0 0 0,0 0 0 0 0,0 0 0 0 0,0 0 0 0 0,0 0 0 0 0,0 0 0 0 0,1 1 0 0 0,1-1-249 0 0,11 0-2102 0 0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38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25 64 0 0,'0'0'8687'0'0,"-28"-9"-8212"0"0,-48-5-117 0 0,70 13-254 0 0,-1 1 0 0 0,1 0 0 0 0,-1 0-1 0 0,1 0 1 0 0,0 1 0 0 0,-1-1-1 0 0,1 2 1 0 0,0-1 0 0 0,-13 5 0 0 0,17-4-53 0 0,0 0 1 0 0,0 0 0 0 0,0 1 0 0 0,1-1-1 0 0,-1 0 1 0 0,0 1 0 0 0,1-1-1 0 0,0 1 1 0 0,-1 0 0 0 0,1-1 0 0 0,0 1-1 0 0,0 0 1 0 0,1 0 0 0 0,-1 0 0 0 0,1 0-1 0 0,-1-1 1 0 0,1 1 0 0 0,0 0-1 0 0,0 0 1 0 0,0 0 0 0 0,1 4 0 0 0,7 64-142 0 0,-6-61 114 0 0,0 0 0 0 0,1-1 0 0 0,0 1 1 0 0,0-1-1 0 0,1 1 0 0 0,10 15 0 0 0,-12-22-221 0 0,0 0 0 0 0,0 0-1 0 0,0 0 1 0 0,0 0 0 0 0,1 0-1 0 0,-1-1 1 0 0,1 1 0 0 0,0-1-1 0 0,0 0 1 0 0,0 0 0 0 0,0 0-1 0 0,0 0 1 0 0,0-1 0 0 0,0 1-1 0 0,1-1 1 0 0,-1 1 0 0 0,1-1-1 0 0,-1 0 1 0 0,1-1 0 0 0,-1 1-1 0 0,6 0 1 0 0,19-1-3296 0 0,-12 0 924 0 0</inkml:trace>
  <inkml:trace contextRef="#ctx0" brushRef="#br0" timeOffset="1">249 164 1696 0 0,'0'0'8325'0'0,"-136"-20"-8325"0"0,115 14 0 0 0,-2 0-116 0 0,-1-2-376 0 0,6 0-740 0 0,1 2-1224 0 0,8 0-3069 0 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0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1208 0 0,'0'0'5229'0'0,"-8"0"-4745"0"0,3 0-370 0 0,0 0-1 0 0,0 0 1 0 0,0 1 0 0 0,0 0 0 0 0,0 0 0 0 0,0 0 0 0 0,0 0 0 0 0,0 1 0 0 0,0 0 0 0 0,0 0 0 0 0,1 0 0 0 0,-1 1-1 0 0,1 0 1 0 0,0-1 0 0 0,-1 1 0 0 0,1 1 0 0 0,1-1 0 0 0,-1 1 0 0 0,-6 7 0 0 0,6-7-23 0 0,1 0-1 0 0,0 0 1 0 0,-1 0 0 0 0,2 0 0 0 0,-1 1 0 0 0,0-1-1 0 0,1 1 1 0 0,0 0 0 0 0,0 0 0 0 0,0 0 0 0 0,1 0-1 0 0,-1 0 1 0 0,1 0 0 0 0,-1 9 0 0 0,3-12-70 0 0,-1 1-1 0 0,0-1 1 0 0,1 1 0 0 0,0-1 0 0 0,-1 1-1 0 0,1-1 1 0 0,0 1 0 0 0,0-1 0 0 0,1 1-1 0 0,-1-1 1 0 0,0 0 0 0 0,1 0 0 0 0,-1 0-1 0 0,1 0 1 0 0,0 0 0 0 0,0 0 0 0 0,0 0-1 0 0,0 0 1 0 0,0-1 0 0 0,0 1 0 0 0,0-1-1 0 0,0 1 1 0 0,1-1 0 0 0,-1 0 0 0 0,0 0 0 0 0,1 0-1 0 0,-1 0 1 0 0,1-1 0 0 0,-1 1 0 0 0,1-1-1 0 0,2 1 1 0 0,15 3-829 0 0,0-2 1 0 0,0 0-1 0 0,24 0 1 0 0,24-10-5210 0 0,-54 4 4311 0 0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57 148 0 0,'0'0'7599'0'0,"-4"2"-7342"0"0,3-1-235 0 0,0 0 0 0 0,-1 0 0 0 0,1 0 0 0 0,0 0 0 0 0,-1 1 0 0 0,1-1 0 0 0,0 0 0 0 0,0 0 0 0 0,0 1 0 0 0,0-1 0 0 0,0 1 0 0 0,1-1 0 0 0,-1 1 0 0 0,0-1-1 0 0,1 1 1 0 0,-1 0 0 0 0,1-1 0 0 0,-1 1 0 0 0,1-1 0 0 0,0 1 0 0 0,0 0 0 0 0,-1 0 0 0 0,1-1 0 0 0,1 1 0 0 0,-1 0 0 0 0,0-1 0 0 0,0 1 0 0 0,1 0 0 0 0,-1-1 0 0 0,0 1 0 0 0,1-1 0 0 0,0 1 0 0 0,-1 0 0 0 0,1-1 0 0 0,0 1 0 0 0,0-1 0 0 0,0 0 0 0 0,0 1 0 0 0,0-1 0 0 0,0 0-1 0 0,0 1 1 0 0,0-1 0 0 0,1 0 0 0 0,-1 0 0 0 0,0 0 0 0 0,1 0 0 0 0,-1 0 0 0 0,3 0 0 0 0,4 3 55 0 0,-1-2 0 0 0,1 1 0 0 0,0-1 0 0 0,0 0-1 0 0,0-1 1 0 0,0 0 0 0 0,0 0 0 0 0,0 0 0 0 0,0-1 0 0 0,0-1-1 0 0,0 1 1 0 0,0-1 0 0 0,11-3 0 0 0,-16 4-83 0 0,0-1 0 0 0,0 0-1 0 0,0 1 1 0 0,0-1 0 0 0,0 0 0 0 0,0-1-1 0 0,0 1 1 0 0,0 0 0 0 0,-1-1 0 0 0,1 0 0 0 0,-1 1-1 0 0,1-1 1 0 0,-1 0 0 0 0,1 0 0 0 0,-1-1 0 0 0,0 1-1 0 0,0 0 1 0 0,0-1 0 0 0,-1 1 0 0 0,1-1 0 0 0,0 0-1 0 0,-1 1 1 0 0,0-1 0 0 0,1 0 0 0 0,-1 0 0 0 0,0 0-1 0 0,-1 0 1 0 0,1 0 0 0 0,0 0 0 0 0,-1 0-1 0 0,0 0 1 0 0,0 0 0 0 0,0 0 0 0 0,0 0 0 0 0,0-1-1 0 0,-2-5 1 0 0,1 7 18 0 0,0 0-1 0 0,0-1 0 0 0,-1 1 0 0 0,1 0 1 0 0,-1 0-1 0 0,1 0 0 0 0,-1 0 0 0 0,0 0 1 0 0,0 0-1 0 0,0 0 0 0 0,0 0 1 0 0,0 1-1 0 0,-1-1 0 0 0,1 1 0 0 0,0 0 1 0 0,-1 0-1 0 0,1 0 0 0 0,-1 0 0 0 0,1 0 1 0 0,-1 0-1 0 0,-3 0 0 0 0,-57-10-508 0 0,59 10 227 0 0,0 0 0 0 0,1 0-1 0 0,-1 1 1 0 0,0-1 0 0 0,0 1 0 0 0,0 0 0 0 0,1 0 0 0 0,-1 1 0 0 0,0-1-1 0 0,0 1 1 0 0,1-1 0 0 0,-1 1 0 0 0,0 1 0 0 0,1-1 0 0 0,-1 0 0 0 0,1 1-1 0 0,-1 0 1 0 0,1-1 0 0 0,0 1 0 0 0,0 1 0 0 0,0-1 0 0 0,-5 5 0 0 0,-2 8-2586 0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5156 0 0,'0'0'4320'0'0,"7"-17"-4131"0"0,23-56-85 0 0,-27 67-78 0 0,-1 0 1 0 0,-1 0 0 0 0,1-1-1 0 0,-1 1 1 0 0,0-1-1 0 0,0 1 1 0 0,-1-1 0 0 0,0 1-1 0 0,0-1 1 0 0,-2-9-1 0 0,1 11-24 0 0,1 0-1 0 0,0 0 0 0 0,-1-1 0 0 0,2 1 0 0 0,-1 0 0 0 0,2-8 1 0 0,-2 12 15 0 0,0 1 0 0 0,1-1 0 0 0,-1 1 0 0 0,0 0 0 0 0,1-1 0 0 0,-1 1 0 0 0,0 0 0 0 0,1 0 0 0 0,-1-1 0 0 0,0 1 0 0 0,1 0 0 0 0,-1 0 0 0 0,1-1 1 0 0,-1 1-1 0 0,0 0 0 0 0,1 0 0 0 0,-1 0 0 0 0,1 0 0 0 0,-1 0 0 0 0,1 0 0 0 0,-1-1 0 0 0,1 1 0 0 0,-1 0 0 0 0,0 0 0 0 0,1 1 0 0 0,-1-1 0 0 0,1 0 0 0 0,-1 0 1 0 0,1 0-1 0 0,-1 0 0 0 0,1 0 0 0 0,-1 0 0 0 0,0 0 0 0 0,1 1 0 0 0,-1-1 0 0 0,1 0 0 0 0,-1 0 0 0 0,0 1 0 0 0,1-1 0 0 0,-1 0 0 0 0,0 1 0 0 0,1-1 1 0 0,-1 0-1 0 0,0 1 0 0 0,0-1 0 0 0,1 0 0 0 0,-1 1 0 0 0,0 0 0 0 0,19 18-693 0 0,-2 5 302 0 0,1-1 1 0 0,23 25-1 0 0,-35-42 464 0 0,0 0-1 0 0,0-1 0 0 0,0 1 1 0 0,0-2-1 0 0,1 1 1 0 0,0-1-1 0 0,0 0 0 0 0,0 0 1 0 0,0-1-1 0 0,1 0 1 0 0,-1 0-1 0 0,16 3 1 0 0,-22-6-90 0 0,0 0 0 0 0,0 0 1 0 0,1 0-1 0 0,-1 0 1 0 0,0-1-1 0 0,0 1 0 0 0,0 0 1 0 0,0-1-1 0 0,0 1 0 0 0,0-1 1 0 0,0 1-1 0 0,0-1 1 0 0,0 1-1 0 0,0-1 0 0 0,-1 0 1 0 0,1 1-1 0 0,0-1 0 0 0,0 0 1 0 0,0 0-1 0 0,-1 0 1 0 0,1 1-1 0 0,0-1 0 0 0,-1 0 1 0 0,1 0-1 0 0,-1 0 0 0 0,1 0 1 0 0,-1 0-1 0 0,0 0 1 0 0,1 0-1 0 0,-1-1 0 0 0,0 1 1 0 0,0 0-1 0 0,1 0 0 0 0,-1 0 1 0 0,0 0-1 0 0,-1-2 1 0 0,2-53 68 0 0,-2 39-41 0 0,-3-54 281 0 0,2 36-1897 0 0,1 0-4908 0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2144 0 0,'0'0'7381'0'0,"1"20"-6856"0"0,3 155 478 0 0,-4-166-1226 0 0,2 19 198 0 0,-2-27-184 0 0,0-1 0 0 0,0 1-1 0 0,1 0 1 0 0,-1 0 0 0 0,1-1-1 0 0,-1 1 1 0 0,1 0 0 0 0,-1-1-1 0 0,1 1 1 0 0,-1 0 0 0 0,1-1 0 0 0,-1 1-1 0 0,1-1 1 0 0,0 1 0 0 0,-1-1-1 0 0,1 1 1 0 0,0-1 0 0 0,0 1 0 0 0,-1-1-1 0 0,1 0 1 0 0,0 1 0 0 0,0-1-1 0 0,0 0 1 0 0,-1 0 0 0 0,1 0 0 0 0,0 1-1 0 0,0-1 1 0 0,0 0 0 0 0,1 0-1 0 0,11 0-4104 0 0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2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 2028 0 0,'0'0'6760'0'0,"-1"11"-6649"0"0,0-1-107 0 0,1-1 1 0 0,-1 1-1 0 0,2 0 1 0 0,-1-1-1 0 0,1 1 1 0 0,1 0-1 0 0,0-1 1 0 0,0 1 0 0 0,1-1-1 0 0,0 0 1 0 0,0 0-1 0 0,1 0 1 0 0,9 14-1 0 0,-7-14 135 0 0,1 0 0 0 0,1-1 0 0 0,0-1 0 0 0,0 1-1 0 0,0-1 1 0 0,1-1 0 0 0,18 11 0 0 0,-25-15-139 0 0,0-1 0 0 0,1 1-1 0 0,-1-1 1 0 0,0 0 0 0 0,1 0 0 0 0,-1 0 0 0 0,1 0 0 0 0,-1-1-1 0 0,1 1 1 0 0,-1 0 0 0 0,1-1 0 0 0,-1 0 0 0 0,1 0 0 0 0,0 0-1 0 0,-1 0 1 0 0,1 0 0 0 0,-1 0 0 0 0,1-1 0 0 0,0 1 0 0 0,-1-1-1 0 0,1 0 1 0 0,-1 0 0 0 0,1 0 0 0 0,-1 0 0 0 0,0 0-1 0 0,0 0 1 0 0,1-1 0 0 0,-1 1 0 0 0,0-1 0 0 0,0 1 0 0 0,0-1-1 0 0,0 0 1 0 0,0 0 0 0 0,-1 0 0 0 0,1 0 0 0 0,-1 0 0 0 0,1 0-1 0 0,0-3 1 0 0,3-5-122 0 0,0-1 1 0 0,-1 0-1 0 0,-1 0 0 0 0,0 0 0 0 0,0 0 1 0 0,-1 0-1 0 0,-1-1 0 0 0,0-21 0 0 0,-1 20-967 0 0,0 0 0 0 0,-2 0 0 0 0,0 0-1 0 0,-5-19 1 0 0,3 20-1035 0 0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2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2680 0 0,'0'0'6256'0'0,"-15"3"-5969"0"0,-50 9-130 0 0,60-11-129 0 0,1 0 0 0 0,-1 0 0 0 0,1 1 0 0 0,0-1 0 0 0,-1 1 0 0 0,1 0 0 0 0,0 0 0 0 0,0 1 0 0 0,0-1 0 0 0,0 1 0 0 0,1 0 0 0 0,-1 0 0 0 0,1 0 0 0 0,0 0 1 0 0,-1 1-1 0 0,2 0 0 0 0,-1-1 0 0 0,0 1 0 0 0,1 0 0 0 0,-1 0 0 0 0,-1 6 0 0 0,3-7-32 0 0,0 0-1 0 0,0 0 1 0 0,0 0-1 0 0,1 0 1 0 0,-1 0-1 0 0,1 0 1 0 0,0 0-1 0 0,0 1 1 0 0,0-1-1 0 0,0 0 1 0 0,1 0-1 0 0,-1 0 1 0 0,1 0-1 0 0,0 0 1 0 0,0 0-1 0 0,0 0 1 0 0,0 0 0 0 0,0 0-1 0 0,1 0 1 0 0,0 0-1 0 0,-1-1 1 0 0,1 1-1 0 0,0 0 1 0 0,0-1-1 0 0,0 0 1 0 0,4 4-1 0 0,1-1-12 0 0,0 0 0 0 0,0 0-1 0 0,1-1 1 0 0,-1 0 0 0 0,1 0 0 0 0,0-1-1 0 0,1 0 1 0 0,-1-1 0 0 0,0 1 0 0 0,1-2-1 0 0,8 2 1 0 0,6-1-119 0 0,0-1 1 0 0,44-3-1 0 0,-65 2 119 0 0,-1 0 0 0 0,0 0 0 0 0,1 0 0 0 0,-1 0 0 0 0,0 0 0 0 0,0-1 0 0 0,1 1 0 0 0,-1 0 0 0 0,0-1-1 0 0,0 1 1 0 0,0-1 0 0 0,1 1 0 0 0,-1-1 0 0 0,0 0 0 0 0,0 0 0 0 0,0 1 0 0 0,2-3 0 0 0,-3 2 9 0 0,0 1 0 0 0,1-1 1 0 0,-1 0-1 0 0,0 1 0 0 0,0-1 1 0 0,1 0-1 0 0,-1 1 0 0 0,0-1 0 0 0,0 0 1 0 0,0 0-1 0 0,0 1 0 0 0,0-1 0 0 0,0 0 1 0 0,0 0-1 0 0,-1 1 0 0 0,1-1 1 0 0,0 0-1 0 0,0 1 0 0 0,0-1 0 0 0,-1 0 1 0 0,1 1-1 0 0,-1-2 0 0 0,-1-1 101 0 0,0-1-1 0 0,-1 1 1 0 0,1 0-1 0 0,-1 0 1 0 0,0 0-1 0 0,0 0 1 0 0,0 0-1 0 0,-7-4 1 0 0,-4-4 672 0 0,15 5 789 0 0,26 2 506 0 0,-5 2-3809 0 0,14-3-1494 0 0,-22 4 556 0 0,-121 13-3623 0 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3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19 241 4332 0 0,'0'0'5211'0'0,"1"-19"-4992"0"0,0 0-190 0 0,-1-9 111 0 0,2 1 0 0 0,1 0-1 0 0,9-40 1 0 0,-11 62-104 0 0,0 1 0 0 0,1-1 0 0 0,-1 1 0 0 0,1 0 0 0 0,0 0 0 0 0,0-1 0 0 0,6-6 0 0 0,-7 10-14 0 0,0 0-1 0 0,0 0 1 0 0,1 0-1 0 0,-1 0 1 0 0,1 0-1 0 0,-1 0 1 0 0,1 0-1 0 0,-1 1 0 0 0,1-1 1 0 0,0 0-1 0 0,-1 1 1 0 0,1-1-1 0 0,-1 1 1 0 0,1 0-1 0 0,0 0 0 0 0,0-1 1 0 0,-1 1-1 0 0,1 0 1 0 0,0 0-1 0 0,-1 1 1 0 0,1-1-1 0 0,0 0 0 0 0,0 0 1 0 0,2 2-1 0 0,-2-1-33 0 0,0 0-1 0 0,0 0 1 0 0,0 1 0 0 0,-1-1-1 0 0,1 1 1 0 0,0-1-1 0 0,-1 1 1 0 0,1 0-1 0 0,-1-1 1 0 0,1 1-1 0 0,-1 0 1 0 0,0 0 0 0 0,0 0-1 0 0,0 0 1 0 0,0 0-1 0 0,0 1 1 0 0,0-1-1 0 0,0 4 1 0 0,12 48-224 0 0,-12-46 225 0 0,2 9 27 0 0,1-1-1 0 0,0 1 1 0 0,1-1-1 0 0,1 0 1 0 0,12 25-1 0 0,-71-58 154 0 0,9 7-101 0 0,36 9-379 0 0,0 0 0 0 0,0-1 0 0 0,1 0 1 0 0,-1 0-1 0 0,0-1 0 0 0,1 0 1 0 0,0 0-1 0 0,-14-8 0 0 0,21 11 174 0 0,0-1-1 0 0,0 1 1 0 0,0 0-1 0 0,0-1 1 0 0,0 1 0 0 0,0 0-1 0 0,-1-1 1 0 0,1 1-1 0 0,0-1 1 0 0,0 1 0 0 0,0 0-1 0 0,0-1 1 0 0,0 1-1 0 0,0 0 1 0 0,0-1 0 0 0,1 1-1 0 0,-1 0 1 0 0,0-1-1 0 0,0 1 1 0 0,0 0 0 0 0,0-1-1 0 0,0 1 1 0 0,0 0-1 0 0,1-1 1 0 0,-1 1 0 0 0,0 0-1 0 0,0-1 1 0 0,1 1-1 0 0,-1 0 1 0 0,0 0 0 0 0,0-1-1 0 0,1 1 1 0 0,-1 0-1 0 0,0 0 1 0 0,0 0-1 0 0,1-1 1 0 0,-1 1 0 0 0,0 0-1 0 0,1 0 1 0 0,-1 0-1 0 0,0 0 1 0 0,1 0 0 0 0,-1 0-1 0 0,1 0 1 0 0,10-4-1904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2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22 325 592 0 0,'0'0'9149'0'0,"-1"-11"-8686"0"0,-10-213 847 0 0,10 213-1350 0 0,-4-29-62 0 0,1 79 1497 0 0,5-36-1431 0 0,-1 0 0 0 0,1 1 0 0 0,0-1 1 0 0,0 0-1 0 0,0 0 0 0 0,0 0 0 0 0,1 1 1 0 0,-1-1-1 0 0,1 0 0 0 0,0-1 0 0 0,0 1 1 0 0,0 0-1 0 0,0 0 0 0 0,0-1 0 0 0,1 0 1 0 0,-1 1-1 0 0,1-1 0 0 0,-1 0 0 0 0,6 3 1 0 0,-7-4-13 0 0,1 0 1 0 0,0 0-1 0 0,0-1 1 0 0,0 1-1 0 0,-1 0 1 0 0,1-1-1 0 0,0 1 1 0 0,0-1-1 0 0,0 0 1 0 0,0 0-1 0 0,0 1 1 0 0,0-1-1 0 0,0-1 1 0 0,0 1-1 0 0,0 0 1 0 0,0 0-1 0 0,0-1 1 0 0,0 1-1 0 0,-1-1 1 0 0,1 1-1 0 0,0-1 1 0 0,0 0-1 0 0,0 0 1 0 0,-1 0-1 0 0,1 0 1 0 0,0 0-1 0 0,-1 0 1 0 0,1 0 0 0 0,-1-1-1 0 0,1 1 1 0 0,-1 0-1 0 0,0-1 1 0 0,0 1-1 0 0,2-3 1 0 0,2-5 51 0 0,1 0 0 0 0,-2 0 0 0 0,1 0 0 0 0,-1-1 0 0 0,-1 1 0 0 0,1-1 0 0 0,-2 0 0 0 0,1 0 0 0 0,-2-1 0 0 0,2-15 0 0 0,-15 74 2028 0 0,10-25-2126 0 0,0 0-1 0 0,2 0 0 0 0,3 25 0 0 0,-3-41-105 0 0,1 0-1 0 0,0 0 1 0 0,1-1 0 0 0,0 1 0 0 0,0 0-1 0 0,0-1 1 0 0,0 1 0 0 0,1-1 0 0 0,1 0 0 0 0,-1 0-1 0 0,1 0 1 0 0,0 0 0 0 0,0-1 0 0 0,9 10-1 0 0,-11-13-145 0 0,1-1-1 0 0,-1 1 0 0 0,1 0 0 0 0,0-1 0 0 0,-1 0 0 0 0,1 0 0 0 0,0 0 1 0 0,0 0-1 0 0,-1 0 0 0 0,1 0 0 0 0,0-1 0 0 0,0 0 0 0 0,0 1 0 0 0,0-1 1 0 0,5 0-1 0 0,6 0-1839 0 0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3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4628 0 0,'0'0'5772'0'0,"2"18"-5256"0"0,0 5-415 0 0,0 8 61 0 0,2 0-1 0 0,9 37 1 0 0,-13-67-258 0 0,1-1 0 0 0,-1 1 0 0 0,0 0-1 0 0,1 0 1 0 0,-1 0 0 0 0,1-1 0 0 0,-1 1 0 0 0,1 0 0 0 0,-1-1 0 0 0,1 1 0 0 0,0 0 0 0 0,-1-1 0 0 0,1 1 0 0 0,0-1 0 0 0,0 1 0 0 0,-1-1 0 0 0,1 0 0 0 0,0 1-1 0 0,0-1 1 0 0,0 0 0 0 0,-1 1 0 0 0,1-1 0 0 0,0 0 0 0 0,0 0 0 0 0,0 0 0 0 0,0 1 0 0 0,0-1 0 0 0,0 0 0 0 0,1-1 0 0 0,25-6-5435 0 0,-13-1 2442 0 0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3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 4276 0 0,'0'0'4805'0'0,"-24"2"-4544"0"0,4 0-241 0 0,-35 2 196 0 0,-64-2 0 0 0,93-8-186 0 0,16 2-1450 0 0,20 2-6380 0 0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4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1 215 3332 0 0,'0'0'6929'0'0,"5"-14"-6615"0"0,25-112 97 0 0,-28 119-362 0 0,-1 0-1 0 0,1 0 1 0 0,1 0-1 0 0,-1 0 1 0 0,1 0-1 0 0,0 1 0 0 0,4-7 1 0 0,-6 12-14 0 0,0 0 0 0 0,-1 0 0 0 0,1 0 0 0 0,0 0 0 0 0,-1 0-1 0 0,1 1 1 0 0,0-1 0 0 0,0 0 0 0 0,0 1 0 0 0,0-1 0 0 0,0 0 0 0 0,0 1 0 0 0,0-1 0 0 0,0 1 0 0 0,0-1 0 0 0,0 1 0 0 0,0 0 0 0 0,0-1 0 0 0,0 1 0 0 0,2 0 0 0 0,-2 0-3 0 0,1 1 1 0 0,0-1-1 0 0,-1 1 1 0 0,0-1 0 0 0,1 1-1 0 0,-1 0 1 0 0,1 0-1 0 0,-1-1 1 0 0,0 1-1 0 0,0 0 1 0 0,1 0 0 0 0,-1 1-1 0 0,0-1 1 0 0,0 0-1 0 0,0 0 1 0 0,0 0-1 0 0,0 1 1 0 0,0-1 0 0 0,0 3-1 0 0,4 5-88 0 0,0 0 1 0 0,-1 1-1 0 0,-1 0 0 0 0,0-1 1 0 0,0 1-1 0 0,-1 1 0 0 0,2 17 1 0 0,-2-15-16 0 0,0 0 0 0 0,0 0 0 0 0,2 0 1 0 0,5 14-1 0 0,-5-14 21 0 0,-3-12-180 0 0,-6-25-988 0 0,0 18 1305 0 0,0 1-1 0 0,-1 0 1 0 0,1 0-1 0 0,-1 1 1 0 0,0 0-1 0 0,0 0 1 0 0,0 0-1 0 0,0 0 1 0 0,-1 1-1 0 0,1 0 1 0 0,-1 1-1 0 0,-9-3 0 0 0,-25-1-3868 0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8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93 112 1276 0 0,'0'0'9923'0'0,"5"-2"-7229"0"0,1 1-2736 0 0,0 0 0 0 0,0 0 0 0 0,-1 0 0 0 0,1 0 0 0 0,0-1 0 0 0,0 0 0 0 0,-1 0 0 0 0,1-1 0 0 0,-1 0 0 0 0,0 0 0 0 0,0 0 0 0 0,5-4 0 0 0,-6 5-38 0 0,-1-1 1 0 0,0 1-1 0 0,0-1 0 0 0,0 0 0 0 0,0 0 1 0 0,-1 0-1 0 0,1 0 0 0 0,-1-1 1 0 0,0 1-1 0 0,0 0 0 0 0,0-1 0 0 0,0 0 1 0 0,-1 1-1 0 0,1-1 0 0 0,-1 0 1 0 0,0 0-1 0 0,0 0 0 0 0,1-7 0 0 0,-3 10 48 0 0,1 1 1 0 0,-1-1-1 0 0,0 0 0 0 0,1 1 0 0 0,-1-1 0 0 0,0 1 0 0 0,1-1 0 0 0,-1 1 0 0 0,0-1 0 0 0,0 1 0 0 0,0-1 0 0 0,1 1 1 0 0,-1 0-1 0 0,0-1 0 0 0,0 1 0 0 0,0 0 0 0 0,0 0 0 0 0,0-1 0 0 0,0 1 0 0 0,1 0 0 0 0,-1 0 0 0 0,0 0 0 0 0,0 0 0 0 0,-2 1 1 0 0,-30-1 51 0 0,27 0-63 0 0,4 0 44 0 0,0-1 1 0 0,0 1 0 0 0,0 0-1 0 0,0 0 1 0 0,0 0 0 0 0,0 0-1 0 0,0 0 1 0 0,1 0 0 0 0,-1 1-1 0 0,0-1 1 0 0,0 1 0 0 0,0-1-1 0 0,0 1 1 0 0,0 0 0 0 0,0 0-1 0 0,1 0 1 0 0,-1 0-1 0 0,0 0 1 0 0,1 0 0 0 0,-1 0-1 0 0,1 0 1 0 0,-1 1 0 0 0,1-1-1 0 0,-1 1 1 0 0,1-1 0 0 0,0 1-1 0 0,0-1 1 0 0,0 1 0 0 0,0 0-1 0 0,0 0 1 0 0,0-1 0 0 0,0 1-1 0 0,1 0 1 0 0,-1 0 0 0 0,1 0-1 0 0,-1 0 1 0 0,1 0 0 0 0,0 0-1 0 0,0 0 1 0 0,0 0 0 0 0,0 0-1 0 0,0 0 1 0 0,0 0 0 0 0,0 0-1 0 0,1 0 1 0 0,0 2 0 0 0,1 7-23 0 0,2-1 0 0 0,-1 1 1 0 0,1-1-1 0 0,1 0 1 0 0,0 0-1 0 0,10 16 1 0 0,-6-13 8 0 0,-2 0 0 0 0,1 0 1 0 0,-2 1-1 0 0,0 0 1 0 0,0 0-1 0 0,-2 0 0 0 0,1 1 1 0 0,-2 0-1 0 0,0 0 0 0 0,-1 0 1 0 0,0 0-1 0 0,-1 0 1 0 0,-2 16-1 0 0,1-28 3 0 0,0 0 0 0 0,-1 0 0 0 0,0 0 0 0 0,0 0 1 0 0,0-1-1 0 0,0 1 0 0 0,0 0 0 0 0,0 0 0 0 0,0-1 0 0 0,-1 1 0 0 0,0-1 0 0 0,1 1 1 0 0,-1-1-1 0 0,0 0 0 0 0,0 0 0 0 0,0 0 0 0 0,0 0 0 0 0,-1 0 0 0 0,1 0 0 0 0,-1-1 0 0 0,1 1 1 0 0,-1-1-1 0 0,1 1 0 0 0,-1-1 0 0 0,0 0 0 0 0,0 0 0 0 0,1 0 0 0 0,-1-1 0 0 0,0 1 1 0 0,0-1-1 0 0,0 1 0 0 0,0-1 0 0 0,0 0 0 0 0,0 0 0 0 0,-5-1 0 0 0,2 1-16 0 0,0 0-1 0 0,1-1 0 0 0,-1 0 1 0 0,0 0-1 0 0,0 0 0 0 0,1-1 1 0 0,-1 0-1 0 0,1 0 0 0 0,-1 0 1 0 0,1 0-1 0 0,0-1 0 0 0,0 0 1 0 0,0 0-1 0 0,0-1 1 0 0,1 1-1 0 0,-1-1 0 0 0,-5-7 1 0 0,7 6-235 0 0,0 1 1 0 0,0-2-1 0 0,1 1 1 0 0,0 0-1 0 0,0 0 1 0 0,0-1-1 0 0,-1-7 0 0 0,2 11-17 0 0,1 0-1 0 0,0 0 0 0 0,-1-1 0 0 0,1 1 0 0 0,0 0 0 0 0,0 0 0 0 0,0-1 1 0 0,0 1-1 0 0,1 0 0 0 0,-1-1 0 0 0,1 1 0 0 0,-1 0 0 0 0,1 0 0 0 0,0 0 0 0 0,0-1 1 0 0,0 1-1 0 0,0 0 0 0 0,0 0 0 0 0,0 0 0 0 0,2-2 0 0 0,9-6-1812 0 0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 3744 0 0,'0'0'5534'0'0,"-3"10"-5296"0"0,-5 31-80 0 0,8-40-154 0 0,-1 1 1 0 0,1-1-1 0 0,0 1 0 0 0,0-1 0 0 0,1 0 0 0 0,-1 1 0 0 0,0-1 0 0 0,0 0 1 0 0,1 1-1 0 0,-1-1 0 0 0,1 0 0 0 0,-1 1 0 0 0,1-1 0 0 0,-1 0 1 0 0,1 0-1 0 0,0 1 0 0 0,0-1 0 0 0,0 0 0 0 0,-1 0 0 0 0,1 0 1 0 0,0 0-1 0 0,0 0 0 0 0,1 0 0 0 0,-1 0 0 0 0,0-1 0 0 0,0 1 1 0 0,0 0-1 0 0,0 0 0 0 0,1-1 0 0 0,-1 1 0 0 0,0-1 0 0 0,1 1 0 0 0,-1-1 1 0 0,0 0-1 0 0,1 0 0 0 0,1 1 0 0 0,46 0-795 0 0,-47-1 754 0 0,1 0-1 0 0,-1-1 0 0 0,1 1 0 0 0,-1-1 0 0 0,1 0 1 0 0,-1 0-1 0 0,1 0 0 0 0,-1 0 0 0 0,0 0 0 0 0,1 0 1 0 0,-1-1-1 0 0,0 1 0 0 0,0-1 0 0 0,0 0 0 0 0,0 0 1 0 0,0 1-1 0 0,-1-1 0 0 0,1 0 0 0 0,0 0 0 0 0,-1-1 1 0 0,1 1-1 0 0,-1 0 0 0 0,1-4 0 0 0,1 0-15 0 0,-1 0 0 0 0,0-1-1 0 0,0 1 1 0 0,-1-1-1 0 0,0 1 1 0 0,0-1 0 0 0,0-11-1 0 0,-2 32 1447 0 0,1-2-1338 0 0,0 0 1 0 0,0 0-1 0 0,1 0 1 0 0,3 17 0 0 0,0-15-90 0 0,0-3 96 0 0,-1 0 0 0 0,0 0 0 0 0,0 0 0 0 0,-2 1 0 0 0,1-1 0 0 0,-1 1 0 0 0,-1-1 0 0 0,0 1 0 0 0,-3 19 0 0 0,1-29-79 0 0,1 0 1 0 0,-1 1-1 0 0,0-1 0 0 0,0 0 0 0 0,0 0 1 0 0,0 0-1 0 0,0-1 0 0 0,0 1 0 0 0,0 0 1 0 0,-1-1-1 0 0,1 1 0 0 0,-1-1 0 0 0,1 0 1 0 0,-1 0-1 0 0,1 0 0 0 0,-1 0 0 0 0,0 0 1 0 0,0-1-1 0 0,1 1 0 0 0,-1-1 0 0 0,0 0 1 0 0,0 0-1 0 0,1 0 0 0 0,-5 0 0 0 0,5 0-142 0 0,0 0 1 0 0,0 1-1 0 0,0-1 0 0 0,0 0 0 0 0,0-1 1 0 0,0 1-1 0 0,0 0 0 0 0,0-1 0 0 0,0 1 0 0 0,0-1 1 0 0,0 1-1 0 0,0-1 0 0 0,1 0 0 0 0,-1 0 0 0 0,0 0 1 0 0,0 0-1 0 0,1 0 0 0 0,-1 0 0 0 0,1 0 1 0 0,-1-1-1 0 0,1 1 0 0 0,-1 0 0 0 0,1-1 0 0 0,0 1 1 0 0,0-1-1 0 0,0 0 0 0 0,-1 1 0 0 0,2-1 0 0 0,-1 0 1 0 0,0 0-1 0 0,0 0 0 0 0,1 0 0 0 0,-1 1 0 0 0,0-4 1 0 0,1-3-2506 0 0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9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3408 0 0,'0'0'7224'0'0,"-18"1"-7038"0"0,-157 4-1570 0 0,174-5 805 0 0,15 12-5661 0 0,-2-8 4185 0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4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1 164 0 0,'-7'27'1006'0'0,"5"-20"-329"0"0,0 0-1 0 0,0 0 0 0 0,1 0 0 0 0,0 0 1 0 0,0 14-1 0 0,-9-14 2590 0 0,-32 0-1928 0 0,-19-8-264 0 0,22 0-3255 0 0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3500 0 0,'0'0'6355'0'0,"1"4"-6092"0"0,61 307 1954 0 0,-36-209-2673 0 0,-15-62 303 0 0,11 77-1 0 0,-21-111 144 0 0,-1 0-23 0 0,0-1-1 0 0,0 0 1 0 0,1 0-1 0 0,0 1 1 0 0,0-1-1 0 0,0 0 1 0 0,1 0-1 0 0,0 0 1 0 0,0 0-1 0 0,0 0 0 0 0,0 0 1 0 0,6 7-1 0 0,-8-10 28 0 0,0-2-61 0 0,5-28-742 0 0,-1-304 1209 0 0,-7 225-396 0 0,16-169-1 0 0,17 47 543 0 0,-12 162-254 0 0,-14 57-7447 0 0,-7 3 2821 0 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3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26 700 0 0,'0'0'9571'0'0,"4"-6"-8548"0"0,6 2-987 0 0,1 1 0 0 0,-1 0 0 0 0,1 0 0 0 0,0 1 0 0 0,0 1-1 0 0,0-1 1 0 0,0 2 0 0 0,0-1 0 0 0,19 3 0 0 0,-12-1-102 0 0,0-1 0 0 0,28-3 1 0 0,-45 3 78 0 0,-1 0 1 0 0,1 0 0 0 0,0 0 0 0 0,-1 0-1 0 0,1 1 1 0 0,-1-1 0 0 0,1 0-1 0 0,0 1 1 0 0,-1-1 0 0 0,1 0 0 0 0,-1 1-1 0 0,1-1 1 0 0,-1 1 0 0 0,1-1 0 0 0,-1 1-1 0 0,0-1 1 0 0,1 1 0 0 0,-1-1-1 0 0,1 1 1 0 0,-1 0 0 0 0,0-1 0 0 0,0 1-1 0 0,1-1 1 0 0,-1 1 0 0 0,0 0 0 0 0,0-1-1 0 0,0 1 1 0 0,0 0 0 0 0,0-1-1 0 0,1 1 1 0 0,-1 0 0 0 0,0-1 0 0 0,-1 1-1 0 0,1 0 1 0 0,0 0 0 0 0,0 32-179 0 0,-1-27 258 0 0,1 246-85 0 0,0-250-30 0 0,0-1 0 0 0,0 1 0 0 0,0-1 0 0 0,-1 0 0 0 0,1 1 0 0 0,-1-1 0 0 0,1 0-1 0 0,-1 1 1 0 0,1-1 0 0 0,-1 0 0 0 0,0 0 0 0 0,0 0 0 0 0,1 1 0 0 0,-1-1 0 0 0,0 0 0 0 0,0 0-1 0 0,0 0 1 0 0,0 0 0 0 0,0 0 0 0 0,-1-1 0 0 0,1 1 0 0 0,0 0 0 0 0,0-1 0 0 0,-1 1-1 0 0,1 0 1 0 0,0-1 0 0 0,0 1 0 0 0,-1-1 0 0 0,1 0 0 0 0,-1 1 0 0 0,1-1 0 0 0,0 0 0 0 0,-1 0-1 0 0,1 0 1 0 0,-1 0 0 0 0,1 0 0 0 0,0 0 0 0 0,-1-1 0 0 0,1 1 0 0 0,-2-1 0 0 0,-2 1-27 0 0,-1-1 1 0 0,1 0 0 0 0,0 0-1 0 0,0-1 1 0 0,0 1 0 0 0,0-1-1 0 0,1 0 1 0 0,-1 0 0 0 0,0-1 0 0 0,-4-2-1 0 0,5 1-153 0 0,0 0 0 0 0,0 0 0 0 0,0 0 0 0 0,0 0 0 0 0,1-1 0 0 0,-5-7 0 0 0,0-18-4628 0 0,8 25 1946 0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3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4572 0 0,'0'0'5264'0'0,"-4"10"-5056"0"0,1 0-93 0 0,0 0 1 0 0,1 0-1 0 0,0 0 1 0 0,0 1-1 0 0,1-1 1 0 0,0 14-1 0 0,1-21-104 0 0,0-1 0 0 0,0 1 0 0 0,1 0 0 0 0,-1-1 0 0 0,0 1-1 0 0,1-1 1 0 0,0 1 0 0 0,0-1 0 0 0,-1 0 0 0 0,1 1 0 0 0,1-1 0 0 0,-1 0-1 0 0,0 1 1 0 0,0-1 0 0 0,1 0 0 0 0,-1 0 0 0 0,1 0 0 0 0,0 0 0 0 0,0-1 0 0 0,0 1-1 0 0,0 0 1 0 0,0-1 0 0 0,0 1 0 0 0,0-1 0 0 0,0 0 0 0 0,0 0 0 0 0,1 1-1 0 0,-1-2 1 0 0,0 1 0 0 0,1 0 0 0 0,-1 0 0 0 0,1-1 0 0 0,-1 1 0 0 0,1-1-1 0 0,-1 0 1 0 0,1 0 0 0 0,4 0 0 0 0,-4 0-86 0 0,1-1 0 0 0,0 0 1 0 0,0 1-1 0 0,0-2 0 0 0,0 1 0 0 0,-1 0 0 0 0,1-1 0 0 0,0 1 1 0 0,-1-1-1 0 0,1 0 0 0 0,-1 0 0 0 0,0-1 0 0 0,0 1 0 0 0,0-1 1 0 0,0 1-1 0 0,0-1 0 0 0,0 0 0 0 0,3-6 0 0 0,-4 7 10 0 0,0-1 0 0 0,0 1 1 0 0,-1-1-1 0 0,1 1 0 0 0,-1-1 0 0 0,0 0 0 0 0,0 0 0 0 0,0 0 0 0 0,0 0 0 0 0,0 0 0 0 0,0 0 0 0 0,-1 0 1 0 0,0 0-1 0 0,1 0 0 0 0,-1 0 0 0 0,-1 0 0 0 0,1 0 0 0 0,0 0 0 0 0,-1 0 0 0 0,1 0 0 0 0,-1 0 0 0 0,0 0 1 0 0,0 0-1 0 0,-3-6 0 0 0,0 74 2103 0 0,4-50-2086 0 0,1 0 76 0 0,-1 1 1 0 0,-1-1 0 0 0,0 1-1 0 0,-1-1 1 0 0,-8 31 0 0 0,9-43-118 0 0,-1 1 1 0 0,0 0 0 0 0,0-1-1 0 0,0 1 1 0 0,0-1 0 0 0,0 0-1 0 0,-1 0 1 0 0,1 0 0 0 0,-1 0-1 0 0,0 0 1 0 0,0 0 0 0 0,0-1-1 0 0,0 1 1 0 0,-1-1 0 0 0,1 0-1 0 0,0 0 1 0 0,-1 0 0 0 0,0 0-1 0 0,1-1 1 0 0,-1 0-1 0 0,0 1 1 0 0,0-1 0 0 0,0-1-1 0 0,0 1 1 0 0,0 0 0 0 0,0-1-1 0 0,0 0 1 0 0,-7-1 0 0 0,10 2-161 0 0,-1-1 0 0 0,0 0 0 0 0,0 0 0 0 0,0 0 0 0 0,0 0 0 0 0,1-1 0 0 0,-1 1 0 0 0,0 0 0 0 0,0-1-1 0 0,0 1 1 0 0,1-1 0 0 0,-1 0 0 0 0,0 0 0 0 0,1 1 0 0 0,-1-1 0 0 0,0 0 0 0 0,1 0 0 0 0,0-1 0 0 0,-1 1 0 0 0,1 0 0 0 0,-3-3 0 0 0,1-2-1945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2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27 1004 0 0,'0'0'7743'0'0,"-1"-6"-7279"0"0,2 6-434 0 0,-1-1 1 0 0,0 0-1 0 0,0 0 0 0 0,0 1 1 0 0,0-1-1 0 0,0 0 1 0 0,0 0-1 0 0,-1 1 0 0 0,1-1 1 0 0,0 0-1 0 0,0 1 1 0 0,0-1-1 0 0,-1 0 0 0 0,1 0 1 0 0,0 1-1 0 0,-1-1 1 0 0,1 1-1 0 0,-1-1 0 0 0,1 0 1 0 0,-1 1-1 0 0,1-1 1 0 0,-1 1-1 0 0,1-1 0 0 0,-1 1 1 0 0,1-1-1 0 0,-1 1 1 0 0,0-1-1 0 0,1 1 0 0 0,-1 0 1 0 0,0-1-1 0 0,1 1 1 0 0,-1 0-1 0 0,0 0 0 0 0,1-1 1 0 0,-1 1-1 0 0,0 0 1 0 0,0 0-1 0 0,1 0 0 0 0,-1 0 1 0 0,0 0-1 0 0,0 0 1 0 0,1 0-1 0 0,-2 0 0 0 0,-3 2 94 0 0,0 0 0 0 0,1 0 0 0 0,0 1 0 0 0,0 0 0 0 0,-1-1-1 0 0,1 1 1 0 0,-5 5 0 0 0,2-2-56 0 0,0 1 1 0 0,1-1-1 0 0,-1 1 0 0 0,1 0 0 0 0,1 0 1 0 0,-1 1-1 0 0,2 0 0 0 0,-1 0 0 0 0,1 0 1 0 0,0 0-1 0 0,-4 14 0 0 0,7-19-188 0 0,0 1-1 0 0,0 0 1 0 0,1 0-1 0 0,0-1 1 0 0,-1 1-1 0 0,2 0 1 0 0,-1 0-1 0 0,0 0 1 0 0,1-1-1 0 0,-1 1 1 0 0,1 0-1 0 0,0 0 1 0 0,1-1-1 0 0,-1 1 1 0 0,0-1-1 0 0,1 1 1 0 0,0-1-1 0 0,0 0 1 0 0,0 1-1 0 0,0-1 1 0 0,1 0-1 0 0,-1 0 1 0 0,1-1-1 0 0,-1 1 1 0 0,1 0-1 0 0,0-1 1 0 0,0 0-1 0 0,1 0 1 0 0,-1 0-1 0 0,5 3 1 0 0,-3-3-488 0 0,0 0 1 0 0,0 0-1 0 0,1 0 1 0 0,-1 0-1 0 0,1-1 1 0 0,0 0-1 0 0,6 0 1 0 0,8 1-1452 0 0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4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0 3524 0 0,'0'0'5457'0'0,"-23"0"-4882"0"0,-156 0 364 0 0,-6 4-153 0 0,63 5-3330 0 0,105-4-2343 0 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5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20 322 1900 0 0,'0'0'6468'0'0,"-7"-27"-5195"0"0,1-15-905 0 0,2-1 0 0 0,1 0 0 0 0,5-61 1 0 0,-2 101-357 0 0,1 0 0 0 0,-1 0 0 0 0,1 1 0 0 0,-1-1 1 0 0,1 0-1 0 0,0 0 0 0 0,0 1 0 0 0,0-1 0 0 0,0 1 1 0 0,1-1-1 0 0,-1 1 0 0 0,1-1 0 0 0,-1 1 0 0 0,1 0 0 0 0,0 0 1 0 0,0 0-1 0 0,0 0 0 0 0,0 0 0 0 0,0 0 0 0 0,1 0 1 0 0,-1 1-1 0 0,0-1 0 0 0,1 1 0 0 0,-1 0 0 0 0,1-1 0 0 0,0 1 1 0 0,-1 0-1 0 0,1 1 0 0 0,0-1 0 0 0,0 0 0 0 0,-1 1 1 0 0,1 0-1 0 0,0-1 0 0 0,0 1 0 0 0,0 0 0 0 0,0 0 1 0 0,-1 1-1 0 0,1-1 0 0 0,0 1 0 0 0,0-1 0 0 0,-1 1 0 0 0,1 0 1 0 0,0 0-1 0 0,-1 0 0 0 0,1 0 0 0 0,-1 1 0 0 0,1-1 1 0 0,-1 1-1 0 0,1 0 0 0 0,-1-1 0 0 0,0 1 0 0 0,0 0 0 0 0,0 0 1 0 0,0 0-1 0 0,0 0 0 0 0,-1 1 0 0 0,1-1 0 0 0,-1 1 1 0 0,1-1-1 0 0,-1 1 0 0 0,2 2 0 0 0,4 14-101 0 0,-1 0-1 0 0,-1 0 1 0 0,-1 1-1 0 0,0-1 0 0 0,-1 1 1 0 0,-1 0-1 0 0,-1 0 1 0 0,-3 37-1 0 0,2-20-806 0 0,5-39-3319 0 0,-4 1 3908 0 0,0 0-1 0 0,0 0 0 0 0,0 0 1 0 0,-1 0-1 0 0,1 0 0 0 0,0 0 1 0 0,0 0-1 0 0,-1 0 0 0 0,1 0 1 0 0,0-1-1 0 0,1-1-302 0 0,3-5-952 0 0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5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10 1504 0 0,'0'0'8389'0'0,"-20"0"-8059"0"0,-140-2-246 0 0,157 2-369 0 0,-19-3-878 0 0,10-2-3298 0 0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6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94 180 0 0,'0'0'5787'0'0,"52"-2"-3415"0"0,-8 0-2280 0 0,81-16 0 0 0,-25 3-171 0 0,-22 9 36 0 0,-50 5-179 0 0,-1-1 0 0 0,0-1-1 0 0,50-13 1 0 0,8-1 402 0 0,-32 8 69 0 0,-11 7 11 0 0,-44 3-109 0 0,1 0-1 0 0,-1 0 0 0 0,1 0 0 0 0,0 0 0 0 0,0 0 0 0 0,-1 1 0 0 0,1-1 0 0 0,0 1 1 0 0,0-1-1 0 0,0 0 0 0 0,0 1 0 0 0,0 0 0 0 0,1-1 0 0 0,-1 1 0 0 0,0 0 0 0 0,0 2 1 0 0,-15 39-227 0 0,13-36 280 0 0,-14 53-369 0 0,17-57-598 0 0,-1 0 0 0 0,1 1 1 0 0,0-1-1 0 0,0 1 1 0 0,0-1-1 0 0,0 1 0 0 0,0-1 1 0 0,1 1-1 0 0,1 4 0 0 0,4 2-2327 0 0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7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34 800 512 0 0,'0'0'7611'0'0,"45"-40"-5716"0"0,-32 19-1788 0 0,-1 1 0 0 0,-1-2-1 0 0,0 0 1 0 0,-2 0 0 0 0,0 0 0 0 0,-2-1-1 0 0,0-1 1 0 0,-2 1 0 0 0,0-1-1 0 0,-2 0 1 0 0,0 0 0 0 0,-2 0 0 0 0,-3-45-1 0 0,0 41-501 0 0,-2 0 0 0 0,-1 1 0 0 0,-1 0-1 0 0,-1 0 1 0 0,-2 0 0 0 0,0 1 0 0 0,-2 0-1 0 0,-1 1 1 0 0,-1 0 0 0 0,-1 1 0 0 0,-29-38-1 0 0,6 19-2117 0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7:5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2952 0 0,'0'0'8205'0'0,"-6"5"-7909"0"0,-11 11-161 0 0,0 1-1 0 0,2 1 1 0 0,0 0 0 0 0,1 1-1 0 0,0 0 1 0 0,2 1 0 0 0,0 1-1 0 0,2 0 1 0 0,0 0 0 0 0,1 1 0 0 0,2 1-1 0 0,0-1 1 0 0,1 1 0 0 0,1 0-1 0 0,-3 42 1 0 0,7-33-150 0 0,1 0-1 0 0,2 0 1 0 0,1 0 0 0 0,1-1 0 0 0,2 1-1 0 0,1-1 1 0 0,2 0 0 0 0,17 41 0 0 0,-14-45-584 0 0,1-1 1 0 0,1-1 0 0 0,2 0 0 0 0,1-1 0 0 0,33 37 0 0 0,-10-21-1904 0 0,4 0-1326 0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8:0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1 500 0 0,'0'0'3485'0'0,"12"39"-2543"0"0,-10 108-1113 0 0,-9 215-1259 0 0,-14-127 1644 0 0,-12 119 1395 0 0,15 320-1088 0 0,17-490-1313 0 0,6 302 1296 0 0,44 126 418 0 0,-46-456-1061 0 0,-4-88 167 0 0,16 132 0 0 0,-5-115-77 0 0,-2 133-1 0 0,-3-43 342 0 0,6-33-124 0 0,4 141 42 0 0,-15-266-248 0 0,1 108-141 0 0,-25 195 0 0 0,18-263-1714 0 0,2 84-1 0 0,4-123 1091 0 0,0 17-1003 0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8:0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1 636 0 0,'0'0'3017'0'0,"9"4"-689"0"0,-4 23-2389 0 0,-1 0 1 0 0,-1 1-1 0 0,-1-1 1 0 0,-1 1 0 0 0,-4 36-1 0 0,1 9 12 0 0,-19 263-275 0 0,12-234 176 0 0,2-17 129 0 0,-24 479 179 0 0,11-292 37 0 0,0-2-154 0 0,20-210-28 0 0,12 725-72 0 0,7-475-273 0 0,-5-10 78 0 0,-3-152 181 0 0,5 164 180 0 0,-14-157-82 0 0,-3 145-369 0 0,-2-178-2205 0 0,5-97 969 0 0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0:08:13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1004 0 0,'0'0'3196'0'0,"0"15"-2644"0"0,-1 29-431 0 0,4 211 3151 0 0,9 99-3454 0 0,6 178 63 0 0,-27-177-165 0 0,-3-182-11 0 0,-2 86 571 0 0,-2 248-520 0 0,6 108-127 0 0,-8-370 68 0 0,1-55 124 0 0,15-142 63 0 0,-5 418-187 0 0,19-52 102 0 0,-8 206 755 0 0,-11-476-615 0 0,-9 199 189 0 0,16-308-201 0 0,1 13 36 0 0,-2-1 0 0 0,-13 83 0 0 0,-8-77-2438 0 0,16-34-95 0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2.66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0 748 0 0,'5'1'8559'0'0,"6"1"-7554"0"0,-8 4-989 0 0,-1 1-1 0 0,1-1 1 0 0,-1 0 0 0 0,-1 1 0 0 0,1-1 0 0 0,-1 1 0 0 0,-1 0 0 0 0,1-1 0 0 0,-1 1 0 0 0,0 0-1 0 0,-2 11 1 0 0,2 11 0 0 0,1 14-97 0 0,0-6-400 0 0,1 1 1 0 0,8 41 0 0 0,-5-63-1769 0 0,3-11-3391 0 0,-5-5 4685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3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244 102 2884 0 0,'0'0'5221'0'0,"-121"-5"-5093"0"0,99 3-120 0 0,0 0-4 0 0,0 0-4 0 0,3 1-52 0 0,3 1-672 0 0,2-2-708 0 0,6 2-913 0 0</inkml:trace>
  <inkml:trace contextRef="#ctx0" brushRef="#br0" timeOffset="1">240 0 316 0 0,'0'0'10820'0'0,"-1"16"-10599"0"0,-2 128 622 0 0,3-143-919 0 0,0 1 0 0 0,0 0 0 0 0,0 0 0 0 0,0 0-1 0 0,0 0 1 0 0,1 0 0 0 0,-1 0 0 0 0,1 0 0 0 0,-1 0-1 0 0,1 0 1 0 0,0 0 0 0 0,-1 0 0 0 0,1-1 0 0 0,0 1-1 0 0,0 0 1 0 0,1-1 0 0 0,-1 1 0 0 0,0-1 0 0 0,0 1-1 0 0,1-1 1 0 0,-1 1 0 0 0,3 0 0 0 0,-1 0-464 0 0,0-1 1 0 0,0 0-1 0 0,0 1 1 0 0,0-2 0 0 0,0 1-1 0 0,1 0 1 0 0,-1 0-1 0 0,0-1 1 0 0,1 0-1 0 0,-1 0 1 0 0,0 0-1 0 0,5 0 1 0 0,6-2-2376 0 0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3.25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59 708 0 0,'0'0'7663'0'0,"37"-19"-5778"0"0,-17 12-1864 0 0,-1 0 13 0 0,0 0 0 0 0,1 2 0 0 0,39-7 0 0 0,-55 12-31 0 0,0-1 0 0 0,1 1 0 0 0,-1 0 0 0 0,0 0 0 0 0,0 0 0 0 0,1 1 0 0 0,-1-1 1 0 0,0 1-1 0 0,0 0 0 0 0,0 1 0 0 0,0-1 0 0 0,0 0 0 0 0,0 1 0 0 0,0 0 0 0 0,-1 0 0 0 0,1 0 0 0 0,-1 1 0 0 0,1-1 0 0 0,-1 1 0 0 0,0 0 1 0 0,0 0-1 0 0,0 0 0 0 0,0 0 0 0 0,0 0 0 0 0,2 5 0 0 0,-3-6-21 0 0,-1 1 1 0 0,0-1-1 0 0,0 0 1 0 0,0 1-1 0 0,0-1 1 0 0,0 1-1 0 0,0 0 1 0 0,0-1-1 0 0,-1 1 1 0 0,0 0-1 0 0,1-1 1 0 0,-1 1-1 0 0,0 0 1 0 0,0-1-1 0 0,0 1 1 0 0,-1 0-1 0 0,1 0 1 0 0,-1-1-1 0 0,1 1 1 0 0,-1-1-1 0 0,-2 5 1 0 0,1-3-56 0 0,-1 0 0 0 0,1 0 0 0 0,-1 0-1 0 0,-1 0 1 0 0,1-1 0 0 0,0 1 0 0 0,-1-1 0 0 0,0 0 0 0 0,0 0 0 0 0,0 0-1 0 0,-5 2 1 0 0,-3 2-123 0 0,0-1 0 0 0,0-1 0 0 0,-1 0 1 0 0,0 0-1 0 0,0-1 0 0 0,0-1 0 0 0,-23 2 0 0 0,32-4-119 0 0,-23-2-1600 0 0,15-7-2741 0 0,12 6 4219 0 0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4.26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1 337 2088 0 0,'0'0'3823'0'0,"0"-15"-3307"0"0,1-25 155 0 0,10-58 1 0 0,-9 82-609 0 0,1 0 0 0 0,1 1 0 0 0,0-1 0 0 0,1 1 0 0 0,0 0 0 0 0,2 0 0 0 0,0 1 0 0 0,9-15 0 0 0,-15 27-63 0 0,1 0 0 0 0,-1-1-1 0 0,1 1 1 0 0,0 0 0 0 0,0 0-1 0 0,0 0 1 0 0,1 0 0 0 0,-1 0-1 0 0,0 0 1 0 0,1 1 0 0 0,-1-1-1 0 0,1 1 1 0 0,-1 0 0 0 0,1 0-1 0 0,0 0 1 0 0,-1 0 0 0 0,1 0-1 0 0,0 0 1 0 0,0 1 0 0 0,0-1-1 0 0,0 1 1 0 0,0 0 0 0 0,-1 0-1 0 0,1 0 1 0 0,4 1 0 0 0,-4 0-47 0 0,-1 0 0 0 0,1 0 0 0 0,-1 0 0 0 0,0 1 0 0 0,1-1 0 0 0,-1 1 0 0 0,0-1 0 0 0,0 1 0 0 0,0 0 0 0 0,0 0 0 0 0,0 0 1 0 0,0 0-1 0 0,-1 0 0 0 0,1 1 0 0 0,-1-1 0 0 0,1 0 0 0 0,-1 1 0 0 0,0-1 0 0 0,0 1 0 0 0,0 0 0 0 0,0-1 0 0 0,0 1 0 0 0,-1 0 0 0 0,1-1 1 0 0,-1 7-1 0 0,1-5-26 0 0,0 1 0 0 0,-1 0 0 0 0,1-1 0 0 0,-1 1 0 0 0,0 0 0 0 0,-1-1 0 0 0,1 1 0 0 0,-1 0 1 0 0,0-1-1 0 0,0 1 0 0 0,-1-1 0 0 0,1 1 0 0 0,-1-1 0 0 0,0 0 0 0 0,0 1 0 0 0,0-1 0 0 0,-1 0 1 0 0,1 0-1 0 0,-1-1 0 0 0,0 1 0 0 0,0 0 0 0 0,-1-1 0 0 0,1 0 0 0 0,-1 0 0 0 0,1 0 0 0 0,-1 0 0 0 0,0-1 1 0 0,0 1-1 0 0,0-1 0 0 0,-1 0 0 0 0,1 0 0 0 0,0 0 0 0 0,-1-1 0 0 0,1 0 0 0 0,-1 0 0 0 0,0 0 1 0 0,1 0-1 0 0,-10 0 0 0 0,12-3 653 0 0,8-2-11 0 0,8-2-285 0 0,-4 5-276 0 0,-1 1 0 0 0,1 0-1 0 0,0 0 1 0 0,-1 1 0 0 0,14 3 0 0 0,-19-3 89 0 0,1 0 0 0 0,-1 0 0 0 0,1 1 0 0 0,-1-1 0 0 0,0 1 0 0 0,0 0 0 0 0,0 0 0 0 0,0 0 1 0 0,0 1-1 0 0,0 0 0 0 0,0-1 0 0 0,6 7 0 0 0,-10-6-86 0 0,1-1 0 0 0,-1 0-1 0 0,0 0 1 0 0,1 1 0 0 0,-1-1 0 0 0,0 0 0 0 0,0 0 0 0 0,-1 1-1 0 0,1-1 1 0 0,0 0 0 0 0,-1 0 0 0 0,1 0 0 0 0,-1 1 0 0 0,0-1-1 0 0,0 0 1 0 0,0 0 0 0 0,0 0 0 0 0,-2 2 0 0 0,-5 21 274 0 0,8-23-231 0 0,0 0-1 0 0,0 0 0 0 0,0 0 0 0 0,1 0 1 0 0,-1 0-1 0 0,1 0 0 0 0,-1 0 0 0 0,1 0 0 0 0,-1-1 1 0 0,1 1-1 0 0,0 0 0 0 0,0 0 0 0 0,0 0 1 0 0,0-1-1 0 0,0 1 0 0 0,0-1 0 0 0,0 1 1 0 0,1-1-1 0 0,-1 1 0 0 0,1-1 0 0 0,2 3 1 0 0,-1-3-36 0 0,0 1 1 0 0,1-1-1 0 0,-1 0 1 0 0,0 1-1 0 0,1-1 1 0 0,-1-1-1 0 0,0 1 1 0 0,1 0-1 0 0,-1-1 1 0 0,1 0-1 0 0,6 0 1 0 0,-4 0-59 0 0,0-1 1 0 0,0 0-1 0 0,0 0 1 0 0,0 0-1 0 0,0-1 1 0 0,0 1-1 0 0,-1-1 1 0 0,1-1-1 0 0,0 1 1 0 0,-1-1-1 0 0,0 0 1 0 0,0 0-1 0 0,0-1 1 0 0,8-6-1 0 0,-9 5-68 0 0,-1 0 0 0 0,0-1 0 0 0,0 1 1 0 0,0-1-1 0 0,0 0 0 0 0,-1 0 0 0 0,0 1 0 0 0,0-1 0 0 0,-1-1 0 0 0,0 1 0 0 0,0 0 0 0 0,0 0 1 0 0,-1 0-1 0 0,0-1 0 0 0,0-6 0 0 0,-15 37 1397 0 0,16-32-1472 0 0,-1 0 0 0 0,0 1 0 0 0,-1-1 0 0 0,0 1 0 0 0,-1-9 0 0 0,1 15 103 0 0,1 0 0 0 0,0 0 0 0 0,0-1-1 0 0,-1 1 1 0 0,1 0 0 0 0,-1 0-1 0 0,1-1 1 0 0,-1 1 0 0 0,0 0 0 0 0,1 0-1 0 0,-1 0 1 0 0,0 0 0 0 0,0 0-1 0 0,0 0 1 0 0,0 0 0 0 0,0 0 0 0 0,-2-1-1 0 0,2 2-55 0 0,0 0 0 0 0,0 0 0 0 0,0 0-1 0 0,-1 0 1 0 0,1 0 0 0 0,0 0 0 0 0,0 0-1 0 0,0 0 1 0 0,0 1 0 0 0,0-1 0 0 0,-1 0-1 0 0,1 1 1 0 0,0-1 0 0 0,0 1 0 0 0,0 0 0 0 0,0-1-1 0 0,0 1 1 0 0,0 0 0 0 0,1-1 0 0 0,-1 1-1 0 0,0 0 1 0 0,0 0 0 0 0,0 0 0 0 0,1 0-1 0 0,-2 1 1 0 0,-5 7-886 0 0,2-1 530 0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5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 0 2036 0 0,'0'0'2426'0'0,"0"15"-2158"0"0,-2 124 630 0 0,11-89-946 0 0,-9-49-156 0 0,0 1-1 0 0,0 0 0 0 0,1 0 0 0 0,-1-1 1 0 0,1 1-1 0 0,-1 0 0 0 0,1-1 0 0 0,0 1 1 0 0,-1 0-1 0 0,1-1 0 0 0,0 1 0 0 0,0-1 1 0 0,0 1-1 0 0,0-1 0 0 0,0 0 1 0 0,1 1-1 0 0,-1-1 0 0 0,0 0 0 0 0,1 0 1 0 0,-1 0-1 0 0,1 0 0 0 0,2 2 0 0 0,-2-3-106 0 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5.37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28 61 1792 0 0,'0'0'6254'0'0,"9"-9"-5625"0"0,30-29-78 0 0,-37 36-504 0 0,-1 1 1 0 0,1 0 0 0 0,0-1 0 0 0,1 1 0 0 0,-1 0 0 0 0,0 0-1 0 0,0 0 1 0 0,0 0 0 0 0,1 1 0 0 0,-1-1 0 0 0,0 1 0 0 0,1-1 0 0 0,-1 1-1 0 0,0 0 1 0 0,1 0 0 0 0,-1 0 0 0 0,1 0 0 0 0,-1 0 0 0 0,0 1 0 0 0,1-1-1 0 0,2 1 1 0 0,36 19 157 0 0,-41-19-201 0 0,4 1-12 0 0,0 1 0 0 0,0 0 0 0 0,-1 0 0 0 0,1 0 0 0 0,-1 0 0 0 0,0 1 0 0 0,0-1 0 0 0,0 1 0 0 0,-1 0-1 0 0,1 0 1 0 0,-1 0 0 0 0,0 0 0 0 0,3 7 0 0 0,-4-9-11 0 0,-1 0 0 0 0,1 0 0 0 0,-1 1 0 0 0,0-1 1 0 0,0 0-1 0 0,0 0 0 0 0,0 0 0 0 0,0 0 0 0 0,0 0 0 0 0,0 0 0 0 0,-1 0 0 0 0,1 0 0 0 0,-1 0 0 0 0,1 0 0 0 0,-1 0 0 0 0,0 0 0 0 0,0 0 0 0 0,0 0 0 0 0,0-1 0 0 0,0 1 0 0 0,0 0 0 0 0,0-1 0 0 0,-1 1 0 0 0,1 0 0 0 0,-1-1 1 0 0,1 0-1 0 0,-1 1 0 0 0,1-1 0 0 0,-1 0 0 0 0,0 0 0 0 0,0 0 0 0 0,-1 1 0 0 0,-7 3-48 0 0,0-1 1 0 0,0 0-1 0 0,0-1 1 0 0,0 0-1 0 0,0 0 1 0 0,-20 1-1 0 0,24-3-267 0 0,-1 0-1 0 0,1-1 1 0 0,0 0-1 0 0,0-1 0 0 0,-1 1 1 0 0,1-1-1 0 0,0 0 1 0 0,0-1-1 0 0,0 1 1 0 0,0-1-1 0 0,0 0 0 0 0,-9-5 1 0 0,14 6 176 0 0,1 1 0 0 0,-1 0 0 0 0,1-1 1 0 0,-1 1-1 0 0,1 0 0 0 0,-1-1 0 0 0,1 1 1 0 0,-1-1-1 0 0,1 1 0 0 0,-1-1 0 0 0,1 1 1 0 0,0-1-1 0 0,-1 1 0 0 0,1-1 0 0 0,0 1 1 0 0,0-1-1 0 0,-1 1 0 0 0,1-1 0 0 0,0 0 0 0 0,0 1 1 0 0,0-1-1 0 0,0 1 0 0 0,-1-1 0 0 0,1 0 1 0 0,0 1-1 0 0,0-2 0 0 0,2-1-376 0 0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5.86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16 315 2704 0 0,'0'0'4471'0'0,"-3"-15"-4123"0"0,-2-10-188 0 0,1 0-1 0 0,2-1 1 0 0,0 0 0 0 0,3-26-1 0 0,-1 42-124 0 0,1 1 1 0 0,1 0-1 0 0,0 0 0 0 0,0 0 0 0 0,1 0 0 0 0,0 0 1 0 0,7-14-1 0 0,-8 19-46 0 0,1 0 1 0 0,0 0-1 0 0,-1 0 1 0 0,1 0-1 0 0,1 1 1 0 0,-1-1-1 0 0,0 1 1 0 0,1 0 0 0 0,0 0-1 0 0,-1 0 1 0 0,1 1-1 0 0,0-1 1 0 0,1 1-1 0 0,-1 0 1 0 0,0 0-1 0 0,8-2 1 0 0,-8 3-39 0 0,1 0 0 0 0,-1 0-1 0 0,0 0 1 0 0,1 1 0 0 0,-1 0 0 0 0,1-1 0 0 0,-1 2 0 0 0,1-1 0 0 0,-1 0 0 0 0,0 1 0 0 0,1 0 0 0 0,-1 0-1 0 0,0 0 1 0 0,1 1 0 0 0,5 2 0 0 0,-8-3 20 0 0,0 1 0 0 0,0-1 0 0 0,0 1 0 0 0,0-1 0 0 0,0 1 0 0 0,0 0 0 0 0,-1 0 0 0 0,1 0 0 0 0,-1 0 0 0 0,1 0 0 0 0,-1 0 0 0 0,0 0 0 0 0,0 0 0 0 0,0 1 0 0 0,0-1-1 0 0,0 0 1 0 0,0 1 0 0 0,-1-1 0 0 0,1 1 0 0 0,-1-1 0 0 0,0 1 0 0 0,1-1 0 0 0,-1 1 0 0 0,0-1 0 0 0,-1 1 0 0 0,1-1 0 0 0,0 0 0 0 0,-1 1 0 0 0,0 2 0 0 0,0-3 16 0 0,0 1 0 0 0,-1-1-1 0 0,1 0 1 0 0,-1-1 0 0 0,1 1 0 0 0,-1 0 0 0 0,1 0 0 0 0,-1-1 0 0 0,0 1-1 0 0,0-1 1 0 0,0 1 0 0 0,0-1 0 0 0,0 0 0 0 0,0 0 0 0 0,0 0-1 0 0,-1 0 1 0 0,1 0 0 0 0,0 0 0 0 0,0-1 0 0 0,-1 1 0 0 0,1-1 0 0 0,-4 1-1 0 0,1 0 67 0 0,1 0 0 0 0,0-1-1 0 0,-1 1 1 0 0,1-1 0 0 0,-1 0-1 0 0,1 0 1 0 0,0-1 0 0 0,-1 1-1 0 0,1-1 1 0 0,0 0 0 0 0,-7-2-1 0 0,13 2 29 0 0,1 1 0 0 0,-1-1 0 0 0,1 1 0 0 0,-1-1 0 0 0,1 1 0 0 0,0 0-1 0 0,-1 0 1 0 0,1 0 0 0 0,-1 0 0 0 0,1 0 0 0 0,-1 1 0 0 0,1-1 0 0 0,-1 1 0 0 0,1 0 0 0 0,3 1-1 0 0,1 4-87 0 0,-1 0 0 0 0,-1 0 0 0 0,1 1 0 0 0,-1 0 0 0 0,7 12 0 0 0,-9-13-211 0 0,1 0-1 0 0,-1-1 0 0 0,2 1 0 0 0,-1-1 0 0 0,0 1 0 0 0,1-2 1 0 0,0 1-1 0 0,0 0 0 0 0,9 5 0 0 0,-13-9 58 0 0,0-1-1 0 0,0 0 1 0 0,-1 1 0 0 0,1-1-1 0 0,0 0 1 0 0,0 0 0 0 0,0 1-1 0 0,0-1 1 0 0,0 0-1 0 0,0 0 1 0 0,0 0 0 0 0,0 0-1 0 0,0 0 1 0 0,-1-1-1 0 0,1 1 1 0 0,0 0 0 0 0,0 0-1 0 0,0 0 1 0 0,0-1-1 0 0,0 1 1 0 0,0-1 0 0 0,-1 1-1 0 0,1 0 1 0 0,0-1-1 0 0,0 0 1 0 0,-1 1 0 0 0,1-1-1 0 0,0 1 1 0 0,-1-1 0 0 0,1 0-1 0 0,1-1 1 0 0,2-8-352 0 0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6.20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1 1308 0 0,'0'0'5837'0'0,"3"14"-5495"0"0,1 6-342 0 0,-1 2 166 0 0,1 0 0 0 0,1-1-1 0 0,1 1 1 0 0,1-1 0 0 0,18 36-1 0 0,-25-56-336 0 0,1 0 0 0 0,0-1 0 0 0,0 1 0 0 0,-1-1 0 0 0,1 1 0 0 0,0-1 0 0 0,0 0 0 0 0,0 1-1 0 0,0-1 1 0 0,-1 0 0 0 0,1 0 0 0 0,0 1 0 0 0,0-1 0 0 0,0 0 0 0 0,0 0 0 0 0,0 0 0 0 0,0 0 0 0 0,0 0-1 0 0,0 0 1 0 0,0 0 0 0 0,-1-1 0 0 0,1 1 0 0 0,0 0 0 0 0,0 0 0 0 0,0-1 0 0 0,0 1 0 0 0,0 0-1 0 0,-1-1 1 0 0,1 1 0 0 0,0-1 0 0 0,0 1 0 0 0,-1-1 0 0 0,1 1 0 0 0,0-1 0 0 0,-1 0 0 0 0,1 1 0 0 0,-1-1-1 0 0,1 0 1 0 0,-1 0 0 0 0,2-1 0 0 0,9-8-679 0 0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6.56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167 0 3244 0 0,'0'0'4377'0'0,"-14"2"-4395"0"0,-10-2 34 0 0,-5 1 13 0 0,-45 6 0 0 0,73-7 23 0 0,0 0 0 0 0,-1 0-1 0 0,1 1 1 0 0,0-1 0 0 0,0 1-1 0 0,0-1 1 0 0,0 1-1 0 0,0-1 1 0 0,0 1 0 0 0,0 0-1 0 0,0 0 1 0 0,0-1 0 0 0,0 1-1 0 0,0 0 1 0 0,1 0-1 0 0,-1 0 1 0 0,0 0 0 0 0,0 0-1 0 0,1 0 1 0 0,-1 0 0 0 0,1 0-1 0 0,-1 0 1 0 0,1 0-1 0 0,-1 2 1 0 0,0 0 12 0 0,0 1 0 0 0,1 0 0 0 0,-1 0 0 0 0,1 0 0 0 0,0 0 0 0 0,0 0 0 0 0,1 7 1 0 0,2 8 47 0 0,2-1 1 0 0,8 25 0 0 0,-11-35 21 0 0,1 1 95 0 0,-1-2-391 0 0,-1-1 0 0 0,2 0 1 0 0,-1 0-1 0 0,1-1 0 0 0,0 1 1 0 0,6 9-1 0 0,-8-13-124 0 0,1-1-1 0 0,-1 0 1 0 0,1 1 0 0 0,-1-1 0 0 0,1 0-1 0 0,0 0 1 0 0,-1 0 0 0 0,1 0-1 0 0,0 0 1 0 0,0 0 0 0 0,0-1 0 0 0,0 1-1 0 0,0-1 1 0 0,0 1 0 0 0,0-1-1 0 0,0 0 1 0 0,0 0 0 0 0,0 1-1 0 0,0-1 1 0 0,0-1 0 0 0,0 1 0 0 0,0 0-1 0 0,0 0 1 0 0,0-1 0 0 0,0 1-1 0 0,1-2 1 0 0,11-2-502 0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6.9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117 43 1556 0 0,'0'0'6525'0'0,"-94"5"-6525"0"0,88-5-96 0 0,-2 0-252 0 0,4 0-304 0 0,0 0-220 0 0,4-4-729 0 0,0 1-627 0 0,4 0 988 0 0,4-4 560 0 0</inkml:trace>
  <inkml:trace contextRef="#ctx0" brushRef="#br0" timeOffset="1">117 43 1020 0 0,'86'-41'2475'0'0,"-85"40"-2379"0"0,-1 1-1 0 0,1 0 1 0 0,-1 0-1 0 0,1 0 1 0 0,-1 0-1 0 0,1 0 1 0 0,0 0-1 0 0,-1 0 1 0 0,1 0-1 0 0,-1 0 1 0 0,1 0-1 0 0,-1 0 1 0 0,1 0 0 0 0,0 0-1 0 0,-1 0 1 0 0,1 0-1 0 0,-1 1 1 0 0,1-1-1 0 0,-1 0 1 0 0,1 0-1 0 0,-1 1 1 0 0,1-1-1 0 0,-1 0 1 0 0,1 1-1 0 0,-1-1 1 0 0,0 0 0 0 0,1 1-1 0 0,-1-1 1 0 0,1 1-1 0 0,-1-1 1 0 0,0 1-1 0 0,1-1 1 0 0,-1 1-1 0 0,0-1 1 0 0,0 1-1 0 0,1-1 1 0 0,-1 1-1 0 0,0-1 1 0 0,0 1 0 0 0,0-1-1 0 0,0 1 1 0 0,0 0-1 0 0,0-1 1 0 0,0 1-1 0 0,0-1 1 0 0,0 1-1 0 0,0 0 1 0 0,0 33 737 0 0,-1-28-515 0 0,-1 84 644 0 0,5-89-1626 0 0,0-1-1 0 0,0 1 1 0 0,0 0-1 0 0,-1-1 1 0 0,1 0-1 0 0,0 0 1 0 0,0 0-1 0 0,0 0 1 0 0,0 0-1 0 0,0 0 1 0 0,0-1-1 0 0,0 0 1 0 0,4-1-1 0 0,9-4-226 0 0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7.25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204 32 3056 0 0,'0'0'6254'0'0,"-19"-1"-6177"0"0,-7 0-57 0 0,12 2-11 0 0,-1-2 1 0 0,1 0-1 0 0,-1 0 1 0 0,-14-4-1 0 0,-25-9-498 0 0,37 5-7499 0 0,27 17 7147 0 0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7.59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17 454 2984 0 0,'0'0'5329'0'0,"4"-16"-5131"0"0,25-122-56 0 0,-29 137-122 0 0,0 0-1 0 0,0 0 0 0 0,0 0 1 0 0,0 0-1 0 0,1 0 0 0 0,-1 0 1 0 0,0 0-1 0 0,0 0 0 0 0,1 0 1 0 0,-1 0-1 0 0,0 0 0 0 0,1 0 1 0 0,-1 0-1 0 0,1 1 0 0 0,-1-1 1 0 0,1 0-1 0 0,0 0 0 0 0,-1 0 0 0 0,1 1 1 0 0,0-1-1 0 0,0 0 0 0 0,-1 1 1 0 0,1-1-1 0 0,0 1 0 0 0,0-1 1 0 0,1 0-1 0 0,-1 1-35 0 0,0 1 1 0 0,0-1-1 0 0,0 0 0 0 0,0 0 1 0 0,0 1-1 0 0,1-1 0 0 0,-1 1 1 0 0,0-1-1 0 0,0 1 1 0 0,0-1-1 0 0,0 1 0 0 0,0 0 1 0 0,-1-1-1 0 0,1 1 0 0 0,0 0 1 0 0,0 0-1 0 0,0 0 0 0 0,0 1 1 0 0,4 4-109 0 0,0 1 1 0 0,0 0-1 0 0,-1 0 1 0 0,7 16-1 0 0,44 110 777 0 0,-55-131-595 0 0,-23-10-1132 0 0,-7-5 1437 0 0,-34-16-3 0 0,59 27-454 0 0,0-1 1 0 0,1 0-1 0 0,-1 0 0 0 0,1 0 1 0 0,0 0-1 0 0,0-1 1 0 0,0 0-1 0 0,0 0 1 0 0,-5-7-1 0 0,9 10-8 0 0,-1 1-1 0 0,1 0 1 0 0,0 0-1 0 0,0-1 1 0 0,0 1 0 0 0,-1 0-1 0 0,1 0 1 0 0,0-1 0 0 0,0 1-1 0 0,0 0 1 0 0,0 0-1 0 0,0-1 1 0 0,0 1 0 0 0,0 0-1 0 0,0-1 1 0 0,-1 1-1 0 0,1 0 1 0 0,0-1 0 0 0,0 1-1 0 0,0 0 1 0 0,0 0 0 0 0,0-1-1 0 0,1 1 1 0 0,-1 0-1 0 0,0-1 1 0 0,0 1 0 0 0,0 0-1 0 0,0-1 1 0 0,0 1-1 0 0,0 0 1 0 0,0 0 0 0 0,1-1-1 0 0,-1 1 1 0 0,0 0 0 0 0,0 0-1 0 0,0-1 1 0 0,1 1-1 0 0,-1 0 1 0 0,0 0 0 0 0,0 0-1 0 0,0-1 1 0 0,1 1-1 0 0,-1 0 1 0 0,0 0 0 0 0,1 0-1 0 0,-1 0 1 0 0,0 0 0 0 0,0-1-1 0 0,1 1 1 0 0,-1 0-1 0 0,0 0 1 0 0,1 0 0 0 0,-1 0-1 0 0,0 0 1 0 0,0 0-1 0 0,1 0 1 0 0,-1 0 0 0 0,0 0-1 0 0,1 0 1 0 0,-1 0 0 0 0,1 0-1 0 0,12-1-1153 0 0</inkml:trace>
  <inkml:trace contextRef="#ctx0" brushRef="#br0" timeOffset="1">234 172 3908 0 0,'0'0'4933'0'0,"-82"-92"-4933"0"0,68 75-64 0 0,4-1-520 0 0,3 1-740 0 0,7 4-1217 0 0,0-1-1719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3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20 263 5521 0 0,'0'0'5119'0'0,"0"-17"-4905"0"0,0 1-176 0 0,1-15-11 0 0,-1 0 0 0 0,-2 1 0 0 0,-7-38 0 0 0,0 40 275 0 0,8 25 272 0 0,5 12-479 0 0,-2-5-182 0 0,2 5-75 0 0,1 0 0 0 0,0-1 0 0 0,0 1-1 0 0,1-2 1 0 0,11 14 0 0 0,-15-19 102 0 0,0 0 1 0 0,0 1 0 0 0,0-1-1 0 0,0 0 1 0 0,0-1 0 0 0,1 1-1 0 0,-1 0 1 0 0,1-1-1 0 0,-1 1 1 0 0,1-1 0 0 0,-1 0-1 0 0,1 0 1 0 0,0 0 0 0 0,-1 0-1 0 0,1 0 1 0 0,0 0 0 0 0,0-1-1 0 0,0 1 1 0 0,0-1 0 0 0,-1 0-1 0 0,1 0 1 0 0,0 0 0 0 0,0 0-1 0 0,3-1 1 0 0,-3-1-10 0 0,0 0 1 0 0,-1 0-1 0 0,1 1 0 0 0,0-1 1 0 0,-1-1-1 0 0,0 1 0 0 0,0 0 1 0 0,1-1-1 0 0,-1 1 0 0 0,-1-1 1 0 0,1 1-1 0 0,0-1 1 0 0,-1 0-1 0 0,1 0 0 0 0,0-4 1 0 0,19-53-514 0 0,-17 43 682 0 0,5-4 136 0 0,-9 21-227 0 0,0 0 0 0 0,0 0 0 0 0,0 0 0 0 0,0 0 0 0 0,0 0 0 0 0,0 0 0 0 0,0 0 0 0 0,0 0-1 0 0,0 0 1 0 0,0 0 0 0 0,0 0 0 0 0,0 0 0 0 0,0 1 0 0 0,0-1 0 0 0,0 0 0 0 0,0 0 0 0 0,1 0 0 0 0,-1 0-1 0 0,0 0 1 0 0,0 0 0 0 0,0 0 0 0 0,0 0 0 0 0,0 0 0 0 0,0 0 0 0 0,0 0 0 0 0,0 0 0 0 0,0 0 0 0 0,0 0-1 0 0,1 0 1 0 0,-1 0 0 0 0,0 0 0 0 0,0 0 0 0 0,0 0 0 0 0,0 0 0 0 0,0 0 0 0 0,0 0 0 0 0,0 0-1 0 0,0 0 1 0 0,0 0 0 0 0,0 0 0 0 0,1 0 0 0 0,-1 0 0 0 0,0 0 0 0 0,0 0 0 0 0,0 0 0 0 0,0-1 0 0 0,0 1-1 0 0,0 0 1 0 0,0 0 0 0 0,0 0 0 0 0,0 0 0 0 0,0 0 0 0 0,0 0 0 0 0,0 0 0 0 0,0 0 0 0 0,0 0 0 0 0,0 0-1 0 0,0 0 1 0 0,0 0 0 0 0,0-1 0 0 0,0 1 0 0 0,1 0 0 0 0,-1 35 1218 0 0,0-14-993 0 0,-1 2-190 0 0,2 1-1 0 0,1-1 1 0 0,1 0-1 0 0,0 0 1 0 0,2 0 0 0 0,8 23-1 0 0,-13-46-168 0 0,1 1 0 0 0,-1 0 0 0 0,1 0 0 0 0,-1-1 0 0 0,1 1 0 0 0,-1-1 0 0 0,1 1-1 0 0,-1 0 1 0 0,1-1 0 0 0,0 1 0 0 0,-1-1 0 0 0,1 1 0 0 0,0-1 0 0 0,-1 0 0 0 0,1 1-1 0 0,0-1 1 0 0,0 0 0 0 0,0 1 0 0 0,-1-1 0 0 0,1 0 0 0 0,0 0 0 0 0,0 0 0 0 0,0 0 0 0 0,-1 1-1 0 0,1-1 1 0 0,0 0 0 0 0,0-1 0 0 0,0 1 0 0 0,-1 0 0 0 0,1 0 0 0 0,0 0 0 0 0,0 0 0 0 0,0-1-1 0 0,-1 1 1 0 0,1 0 0 0 0,0-1 0 0 0,0 1 0 0 0,-1 0 0 0 0,1-1 0 0 0,0 1 0 0 0,-1-1 0 0 0,2 0-1 0 0,7-6-2324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3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2844 0 0,'0'0'6181'0'0,"-105"2"-5909"0"0,77 0 36 0 0,2-2-124 0 0,-1 2-120 0 0,3-2-60 0 0,0 1 48 0 0,2 1-52 0 0,4 1-116 0 0,2 1-388 0 0,1 1-340 0 0,7 0-508 0 0,2 2-729 0 0,6 3-1995 0 0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8.03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6 0 4696 0 0,'0'0'7957'0'0,"-6"7"-8073"0"0,6 0-716 0 0,2 2-636 0 0,2-1-1008 0 0,0 3-1701 0 0,5-3 1253 0 0,-1 2 2264 0 0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0:18.3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 2 3752 0 0,'0'0'9793'0'0,"-4"7"-9857"0"0,18-15-11005 0 0,-1 8 8657 0 0,-36 1 2412 0 0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16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1986 9 600 0 0,'0'0'2908'0'0,"8"-8"-737"0"0,-10 14-2008 0 0,0 0 1 0 0,0 0-1 0 0,-1 0 0 0 0,1 0 0 0 0,-1-1 0 0 0,-1 1 0 0 0,1-1 1 0 0,-7 7-1 0 0,-2 6-181 0 0,-114 176 158 0 0,-88 152 891 0 0,203-326-968 0 0,-272 518 237 0 0,149-278-731 0 0,21-55 165 0 0,35-70 388 0 0,-10 19 261 0 0,-36 70-154 0 0,-126 267-314 0 0,158-308 64 0 0,-45 81-127 0 0,80-145 125 0 0,1-2-120 0 0,-51 89-7 0 0,53-104 340 0 0,47-84-148 0 0,7-15-160 0 0,-1-1 1 0 0,1 1 0 0 0,-1-1-1 0 0,0 1 1 0 0,0-1-1 0 0,0 1 1 0 0,0-1-1 0 0,0 0 1 0 0,0 0-1 0 0,-1 1 1 0 0,1-1 0 0 0,-1 0-1 0 0,0 0 1 0 0,-2 2-1 0 0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1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1580 0 0,'-1'3'7103'0'0,"-2"2"-5689"0"0,-2-4-1379 0 0,-1 0 0 0 0,1 1 1 0 0,0-1-1 0 0,0 1 0 0 0,0 0 1 0 0,0 0-1 0 0,0 1 0 0 0,1 0 0 0 0,-1-1 1 0 0,1 1-1 0 0,-1 1 0 0 0,-4 4 0 0 0,-28 17 78 0 0,25-19-75 0 0,-44 18-81 0 0,53-23-54 0 0,0 0 1 0 0,-1 0-1 0 0,1 0 0 0 0,0-1 0 0 0,-1 0 1 0 0,1 1-1 0 0,0-1 0 0 0,-1 0 0 0 0,1 0 0 0 0,0-1 1 0 0,0 1-1 0 0,-1-1 0 0 0,1 0 0 0 0,0 0 1 0 0,-5-1-1 0 0,8 1-126 0 0,-1 1-1 0 0,0-1 1 0 0,0 1 0 0 0,0-1-1 0 0,1 1 1 0 0,-1-1 0 0 0,0 0 0 0 0,1 1-1 0 0,-1-1 1 0 0,0 0 0 0 0,1 0 0 0 0,-1 0-1 0 0,1 1 1 0 0,-1-1 0 0 0,1 0-1 0 0,0 0 1 0 0,-1 0 0 0 0,1 0 0 0 0,0 0-1 0 0,-1 0 1 0 0,1 0 0 0 0,0 1 0 0 0,0-1-1 0 0,0-2 1 0 0,0-3-2262 0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19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0 744 0 0,'0'0'5539'0'0,"-8"45"-4287"0"0,2 42-313 0 0,5-79-843 0 0,1 1-1 0 0,1-1 0 0 0,0 0 1 0 0,0 0-1 0 0,0 0 1 0 0,1 0-1 0 0,1 0 0 0 0,3 11 1 0 0,-4-16-308 0 0,-1-1 1 0 0,1 0-1 0 0,-1 0 0 0 0,1 1 1 0 0,0-1-1 0 0,0 0 0 0 0,-1-1 1 0 0,2 1-1 0 0,-1 0 1 0 0,0 0-1 0 0,0-1 0 0 0,0 0 1 0 0,1 1-1 0 0,-1-1 0 0 0,1 0 1 0 0,3 1-1 0 0,6 2-2851 0 0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31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52 1904 0 0,'0'0'2655'0'0,"-3"13"-2325"0"0,0-1-138 0 0,1-6-31 0 0,0 0 0 0 0,0 0 1 0 0,1 0-1 0 0,0 0 0 0 0,0 1 0 0 0,0-1 1 0 0,1 0-1 0 0,0 1 0 0 0,0-1 0 0 0,2 8 1 0 0,-1-12-139 0 0,-1-1 0 0 0,1 0 0 0 0,0 1 0 0 0,0-1 0 0 0,0 0 1 0 0,1 0-1 0 0,-1 0 0 0 0,0 0 0 0 0,0 0 0 0 0,0 0 0 0 0,1 0 1 0 0,-1 0-1 0 0,1-1 0 0 0,-1 1 0 0 0,1 0 0 0 0,-1-1 0 0 0,1 1 0 0 0,-1-1 1 0 0,1 1-1 0 0,-1-1 0 0 0,1 0 0 0 0,-1 0 0 0 0,1 0 0 0 0,-1 0 1 0 0,1 0-1 0 0,3 0 0 0 0,-1 0-18 0 0,0 0-1 0 0,0-1 1 0 0,0 1-1 0 0,-1-1 1 0 0,1 1 0 0 0,0-1-1 0 0,0 0 1 0 0,0-1-1 0 0,7-2 1 0 0,-4-2-54 0 0,0 0 0 0 0,0-1-1 0 0,-1 0 1 0 0,0 0 0 0 0,0 0 0 0 0,0-1 0 0 0,-1 1 0 0 0,0-1-1 0 0,0-1 1 0 0,-1 1 0 0 0,0-1 0 0 0,-1 1 0 0 0,0-1-1 0 0,0 0 1 0 0,-1 0 0 0 0,0 0 0 0 0,1-19 0 0 0,-3 28 43 0 0,-1 0 79 0 0,0 1 0 0 0,1-1 0 0 0,-1 1-1 0 0,0-1 1 0 0,0 1 0 0 0,1-1 0 0 0,-1 1 0 0 0,1 0-1 0 0,-1-1 1 0 0,1 1 0 0 0,-1 0 0 0 0,1-1 0 0 0,-1 1-1 0 0,1 0 1 0 0,-1 0 0 0 0,1 0 0 0 0,0-1 0 0 0,-1 1-1 0 0,1 0 1 0 0,0 0 0 0 0,0 0 0 0 0,0 0 0 0 0,0 0-1 0 0,0 0 1 0 0,0-1 0 0 0,0 1 0 0 0,0 0 0 0 0,0 1-1 0 0,-1 31-133 0 0,1-32 126 0 0,1 31 147 0 0,2 0 1 0 0,8 37-1 0 0,-4-28 45 0 0,-6-34-206 0 0,0 0 0 0 0,0 1 0 0 0,0-1 0 0 0,-1 1 1 0 0,0-1-1 0 0,0 1 0 0 0,-1-1 0 0 0,0 0 1 0 0,-3 10-1 0 0,3-15-73 0 0,0 1 0 0 0,0-1 1 0 0,-1 0-1 0 0,1 1 0 0 0,-1-1 0 0 0,0 0 1 0 0,1 0-1 0 0,-1 0 0 0 0,0 0 1 0 0,0 0-1 0 0,-1-1 0 0 0,1 1 0 0 0,0-1 1 0 0,0 1-1 0 0,-1-1 0 0 0,1 0 0 0 0,-1 0 1 0 0,1 0-1 0 0,-1 0 0 0 0,0 0 0 0 0,1-1 1 0 0,-1 1-1 0 0,0-1 0 0 0,1 1 0 0 0,-1-1 1 0 0,0 0-1 0 0,0 0 0 0 0,-3-1 1 0 0,3 1-181 0 0,1 1 1 0 0,-1-1-1 0 0,0 0 1 0 0,1 0-1 0 0,-1-1 1 0 0,0 1-1 0 0,1 0 1 0 0,-1-1-1 0 0,0 0 1 0 0,1 0-1 0 0,-1 1 0 0 0,1-1 1 0 0,-1-1-1 0 0,1 1 1 0 0,0 0-1 0 0,-1-1 1 0 0,1 1-1 0 0,0-1 1 0 0,0 1-1 0 0,0-1 1 0 0,-3-4-1 0 0,0-3-2786 0 0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38.89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83 1648 0 0,'0'0'1930'0'0,"12"1"3834"0"0,10 0-5668 0 0,-22-1-77 0 0,0 0 0 0 0,0 0 1 0 0,-1 0-1 0 0,1 0 1 0 0,0 0-1 0 0,0 0 1 0 0,0 0-1 0 0,0 0 1 0 0,0 0-1 0 0,0 0 1 0 0,-1 0-1 0 0,1 0 1 0 0,0 0-1 0 0,0 0 1 0 0,0 0-1 0 0,0 0 0 0 0,0 0 1 0 0,0 0-1 0 0,-1 0 1 0 0,1 0-1 0 0,0 0 1 0 0,0 0-1 0 0,0 0 1 0 0,0 0-1 0 0,0 0 1 0 0,0-1-1 0 0,0 1 1 0 0,0 0-1 0 0,-1 0 1 0 0,1 0-1 0 0,0 0 0 0 0,0 0 1 0 0,0 0-1 0 0,0 0 1 0 0,0 0-1 0 0,0-1 1 0 0,0 1-1 0 0,0 0 1 0 0,0 0-1 0 0,0 0 1 0 0,0 0-1 0 0,0 0 1 0 0,0-1-1 0 0,0 1 1 0 0,0 0-1 0 0,0 0 0 0 0,0 0 1 0 0,-8 18 244 0 0,8-16-263 0 0,0-1-1 0 0,0 1 0 0 0,0 0 0 0 0,0 0 1 0 0,1-1-1 0 0,-1 1 0 0 0,1 0 0 0 0,-1-1 1 0 0,1 1-1 0 0,-1 0 0 0 0,1-1 0 0 0,0 1 1 0 0,0-1-1 0 0,0 1 0 0 0,0-1 0 0 0,0 0 1 0 0,0 1-1 0 0,0-1 0 0 0,0 0 1 0 0,0 0-1 0 0,1 1 0 0 0,-1-1 0 0 0,0 0 1 0 0,1 0-1 0 0,-1-1 0 0 0,1 1 0 0 0,-1 0 1 0 0,1 0-1 0 0,0-1 0 0 0,-1 1 0 0 0,1-1 1 0 0,0 1-1 0 0,-1-1 0 0 0,1 0 0 0 0,0 0 1 0 0,-1 0-1 0 0,1 0 0 0 0,0 0 0 0 0,0 0 1 0 0,2 0-1 0 0,-3-1-22 0 0,1 1 1 0 0,-1-1-1 0 0,0 0 0 0 0,0 1 0 0 0,0-1 1 0 0,0 0-1 0 0,0 1 0 0 0,0-1 1 0 0,0 0-1 0 0,0 0 0 0 0,0 0 0 0 0,0 0 1 0 0,-1 0-1 0 0,1 0 0 0 0,0 0 1 0 0,-1 0-1 0 0,1 0 0 0 0,-1-1 0 0 0,1 1 1 0 0,-1 0-1 0 0,1 0 0 0 0,-1 0 1 0 0,0-1-1 0 0,1 1 0 0 0,-1 0 0 0 0,0-1 1 0 0,0 1-1 0 0,0 0 0 0 0,0-2 1 0 0,0-1-22 0 0,0 1 0 0 0,0-1 0 0 0,0 1 0 0 0,0-1 1 0 0,0 1-1 0 0,-1 0 0 0 0,1-1 0 0 0,-1 1 0 0 0,0 0 1 0 0,-1-4-1 0 0,2 6 55 0 0,-1 0 0 0 0,1 0 0 0 0,-1 0 0 0 0,1 0 0 0 0,-1 0 0 0 0,0 0-1 0 0,1 0 1 0 0,-1 1 0 0 0,0-1 0 0 0,0 0 0 0 0,0 0 0 0 0,1 0 0 0 0,-1 1 0 0 0,0-1 0 0 0,0 1 0 0 0,0-1 0 0 0,0 0 0 0 0,0 1 0 0 0,0 0 0 0 0,0-1 0 0 0,0 1 0 0 0,0 0 0 0 0,-1-1-1 0 0,1 1 1 0 0,0 0 0 0 0,0 0 0 0 0,0 0 0 0 0,0 0 0 0 0,0 0 0 0 0,0 0 0 0 0,0 0 0 0 0,-1 0 0 0 0,1 1 0 0 0,0-1 0 0 0,0 0 0 0 0,0 1 0 0 0,0-1 0 0 0,0 1 0 0 0,0-1 0 0 0,0 1 0 0 0,0-1-1 0 0,0 1 1 0 0,-1 1 0 0 0,0 0 40 0 0,0 0 0 0 0,0 1-1 0 0,1-1 1 0 0,-1 1-1 0 0,1-1 1 0 0,-1 1-1 0 0,1-1 1 0 0,0 1 0 0 0,0 0-1 0 0,0 0 1 0 0,0 0-1 0 0,1 0 1 0 0,-1-1-1 0 0,1 1 1 0 0,-1 4 0 0 0,1-6-50 0 0,0 0-1 0 0,0 0 1 0 0,0 0 0 0 0,0 0 0 0 0,0 0 0 0 0,1 0 0 0 0,-1 0-1 0 0,0 0 1 0 0,0 0 0 0 0,1 0 0 0 0,-1 0 0 0 0,0-1 0 0 0,1 1 0 0 0,-1 0-1 0 0,1 0 1 0 0,-1 0 0 0 0,1-1 0 0 0,0 1 0 0 0,-1 0 0 0 0,1-1 0 0 0,0 1-1 0 0,-1 0 1 0 0,1-1 0 0 0,0 1 0 0 0,0-1 0 0 0,0 1 0 0 0,-1-1-1 0 0,1 0 1 0 0,0 1 0 0 0,0-1 0 0 0,0 0 0 0 0,0 1 0 0 0,0-1 0 0 0,0 0-1 0 0,0 0 1 0 0,0 0 0 0 0,-1 0 0 0 0,1 0 0 0 0,0 0 0 0 0,0 0 0 0 0,0 0-1 0 0,0 0 1 0 0,0-1 0 0 0,0 1 0 0 0,0 0 0 0 0,1-1 0 0 0,1 0-45 0 0,0 1 0 0 0,0-1 0 0 0,-1 0 0 0 0,1-1 0 0 0,0 1 0 0 0,-1 0 1 0 0,1-1-1 0 0,-1 1 0 0 0,1-1 0 0 0,-1 0 0 0 0,0 0 0 0 0,1 0 0 0 0,-1 0 0 0 0,2-3 1 0 0,-3 2 7 0 0,1 1 0 0 0,-1-1 0 0 0,1 0 1 0 0,-1 0-1 0 0,0 0 0 0 0,0 0 0 0 0,0 0 1 0 0,-1 0-1 0 0,1 0 0 0 0,-1 0 1 0 0,0 0-1 0 0,0 0 0 0 0,0 0 0 0 0,0 0 1 0 0,0 0-1 0 0,-1-3 0 0 0,0 4 35 0 0,1 1 0 0 0,-1 0 0 0 0,0-1 0 0 0,1 1 0 0 0,-1 0 0 0 0,0 0 0 0 0,0 0 0 0 0,0 0 0 0 0,0 0 0 0 0,0 0 1 0 0,0 0-1 0 0,0 0 0 0 0,0 0 0 0 0,-1 0 0 0 0,1 0 0 0 0,0 1 0 0 0,0-1 0 0 0,-1 1 0 0 0,1-1 0 0 0,0 1 0 0 0,-1-1 0 0 0,1 1 0 0 0,-1 0 0 0 0,1 0 0 0 0,-1-1 0 0 0,1 1 0 0 0,0 0 0 0 0,-1 0 0 0 0,1 0 0 0 0,-1 1 0 0 0,1-1 0 0 0,-1 0 0 0 0,1 1 0 0 0,0-1 0 0 0,-3 1 0 0 0,3 0 26 0 0,0-1-1 0 0,0 1 1 0 0,0 0-1 0 0,-1-1 1 0 0,1 1-1 0 0,0 0 0 0 0,0 0 1 0 0,0 0-1 0 0,0 0 1 0 0,0 0-1 0 0,0 0 1 0 0,0 0-1 0 0,1 0 1 0 0,-1 0-1 0 0,0 0 0 0 0,0 1 1 0 0,1-1-1 0 0,-1 0 1 0 0,1 1-1 0 0,-1-1 1 0 0,1 0-1 0 0,0 1 1 0 0,-1-1-1 0 0,1 0 1 0 0,0 1-1 0 0,0-1 0 0 0,0 0 1 0 0,0 1-1 0 0,0-1 1 0 0,1 2-1 0 0,-1 0-3 0 0,0-1-1 0 0,0 1 1 0 0,0-1-1 0 0,1 0 1 0 0,-1 1-1 0 0,1-1 1 0 0,0 1-1 0 0,-1-1 1 0 0,1 0-1 0 0,0 0 1 0 0,0 1-1 0 0,1-1 1 0 0,-1 0-1 0 0,0 0 1 0 0,1 0-1 0 0,1 2 1 0 0,-1-3-37 0 0,-1 0 0 0 0,1 0 1 0 0,-1 0-1 0 0,1 0 0 0 0,-1 0 0 0 0,1 0 0 0 0,-1 0 0 0 0,1 0 1 0 0,0-1-1 0 0,0 1 0 0 0,-1-1 0 0 0,1 1 0 0 0,0-1 0 0 0,0 0 1 0 0,-1 1-1 0 0,1-1 0 0 0,0 0 0 0 0,0 0 0 0 0,0-1 1 0 0,0 1-1 0 0,-1 0 0 0 0,1 0 0 0 0,0-1 0 0 0,0 1 0 0 0,-1-1 1 0 0,1 0-1 0 0,0 1 0 0 0,-1-1 0 0 0,1 0 0 0 0,-1 0 0 0 0,1 0 1 0 0,-1 0-1 0 0,1 0 0 0 0,-1-1 0 0 0,0 1 0 0 0,1 0 1 0 0,-1-1-1 0 0,0 1 0 0 0,1-2 0 0 0,0-1-27 0 0,0 0 0 0 0,0 1 1 0 0,0-1-1 0 0,-1 0 0 0 0,0 0 0 0 0,1 0 0 0 0,-1 0 1 0 0,-1 0-1 0 0,1 0 0 0 0,-1 0 0 0 0,1 0 0 0 0,-1 0 1 0 0,0 0-1 0 0,-1-1 0 0 0,1 1 0 0 0,-1 0 0 0 0,-1-4 1 0 0,2 7 43 0 0,0 0 0 0 0,0 0 0 0 0,0 0 0 0 0,-1 0 0 0 0,1 0 0 0 0,0 0 0 0 0,-1 0 0 0 0,1 0 1 0 0,-1 0-1 0 0,1 0 0 0 0,-1 0 0 0 0,0 0 0 0 0,1 0 0 0 0,-1 1 0 0 0,0-1 0 0 0,1 0 1 0 0,-1 0-1 0 0,0 1 0 0 0,0-1 0 0 0,0 0 0 0 0,0 1 0 0 0,0-1 0 0 0,0 1 0 0 0,0-1 1 0 0,0 1-1 0 0,0 0 0 0 0,0-1 0 0 0,0 1 0 0 0,0 0 0 0 0,0 0 0 0 0,0 0 0 0 0,0-1 0 0 0,0 1 1 0 0,0 0-1 0 0,0 1 0 0 0,0-1 0 0 0,0 0 0 0 0,-1 0 0 0 0,1 0 0 0 0,0 1 0 0 0,0-1 1 0 0,0 0-1 0 0,0 1 0 0 0,-1 0 0 0 0,0 0 41 0 0,0 0 0 0 0,0 1 0 0 0,0-1 0 0 0,0 1 0 0 0,0-1 0 0 0,0 1 0 0 0,0 0 0 0 0,0 0 0 0 0,1 0 0 0 0,-1 0 0 0 0,1 0 0 0 0,0 0 0 0 0,-1 0 0 0 0,1 0 0 0 0,0 1 0 0 0,0-1 0 0 0,1 0 0 0 0,-2 5 0 0 0,1-4-11 0 0,1 0-1 0 0,0 0 0 0 0,0 0 1 0 0,0 0-1 0 0,0 1 0 0 0,1-1 1 0 0,-1 0-1 0 0,1 0 0 0 0,0 0 1 0 0,0 0-1 0 0,0 0 0 0 0,0-1 1 0 0,0 1-1 0 0,1 0 0 0 0,-1 0 1 0 0,1-1-1 0 0,0 1 0 0 0,2 2 0 0 0,-3-4-44 0 0,1 1 0 0 0,0-1 0 0 0,0 0 0 0 0,-1 1-1 0 0,1-1 1 0 0,0 0 0 0 0,0 0 0 0 0,0 0 0 0 0,0-1-1 0 0,0 1 1 0 0,0 0 0 0 0,0-1 0 0 0,1 1 0 0 0,-1-1-1 0 0,0 0 1 0 0,0 1 0 0 0,0-1 0 0 0,1 0 0 0 0,-1-1-1 0 0,0 1 1 0 0,0 0 0 0 0,0-1 0 0 0,0 1-1 0 0,0-1 1 0 0,1 1 0 0 0,-1-1 0 0 0,2-1 0 0 0,-2 1-13 0 0,-1 0 0 0 0,0-1 0 0 0,1 1 0 0 0,-1 0 0 0 0,0 0 0 0 0,0-1 0 0 0,0 1 0 0 0,0 0 0 0 0,0-1 0 0 0,0 1 0 0 0,0-1 0 0 0,0 1 0 0 0,-1-1 0 0 0,1 0 0 0 0,-1 1 0 0 0,1-1 0 0 0,-1 0 0 0 0,0 1 0 0 0,1-1 0 0 0,-1 0 0 0 0,0 0 0 0 0,0 1 0 0 0,0-1 0 0 0,0 0 0 0 0,0 0 0 0 0,-1 1 0 0 0,1-1 0 0 0,-1-1 0 0 0,1 0 16 0 0,-1 1-1 0 0,1 0 1 0 0,-1-1-1 0 0,1 1 1 0 0,-1 0-1 0 0,0 0 0 0 0,0-1 1 0 0,0 1-1 0 0,0 0 1 0 0,0 0-1 0 0,-1 0 0 0 0,1 0 1 0 0,-1 0-1 0 0,1 1 1 0 0,-1-1-1 0 0,1 0 1 0 0,-1 1-1 0 0,0-1 0 0 0,0 1 1 0 0,-3-2-1 0 0,3 2 53 0 0,0 0 1 0 0,0 1-1 0 0,0-1 0 0 0,0 1 0 0 0,0 0 0 0 0,0 0 0 0 0,0-1 0 0 0,0 1 1 0 0,0 0-1 0 0,0 1 0 0 0,0-1 0 0 0,0 0 0 0 0,0 1 0 0 0,0-1 0 0 0,0 1 1 0 0,-2 0-1 0 0,3 0-15 0 0,0-1 0 0 0,1 1 1 0 0,-1 0-1 0 0,0-1 0 0 0,1 1 1 0 0,-1 0-1 0 0,1 0 0 0 0,-1 0 0 0 0,1-1 1 0 0,-1 1-1 0 0,1 0 0 0 0,-1 0 1 0 0,1 0-1 0 0,0 0 0 0 0,0 0 1 0 0,-1 0-1 0 0,1 0 0 0 0,0-1 1 0 0,0 1-1 0 0,0 0 0 0 0,0 0 0 0 0,0 0 1 0 0,0 0-1 0 0,0 0 0 0 0,0 0 1 0 0,0 0-1 0 0,1 0 0 0 0,-1 0 1 0 0,0 0-1 0 0,1 0 0 0 0,-1-1 0 0 0,0 1 1 0 0,1 0-1 0 0,-1 0 0 0 0,2 1 1 0 0,-1-1-48 0 0,0 1 0 0 0,0 0-1 0 0,0-1 1 0 0,0 1 0 0 0,0-1 0 0 0,0 0 0 0 0,1 1 0 0 0,-1-1 0 0 0,1 0 0 0 0,-1 0 0 0 0,1 0 0 0 0,-1 0 0 0 0,1 0 0 0 0,0 0 0 0 0,-1 0 0 0 0,1-1-1 0 0,0 1 1 0 0,0-1 0 0 0,-1 1 0 0 0,1-1 0 0 0,0 1 0 0 0,0-1 0 0 0,0 0 0 0 0,0 0 0 0 0,0 0 0 0 0,-1 0 0 0 0,1 0 0 0 0,0-1 0 0 0,0 1 0 0 0,0 0-1 0 0,0-1 1 0 0,-1 0 0 0 0,1 1 0 0 0,0-1 0 0 0,0 0 0 0 0,-1 0 0 0 0,1 0 0 0 0,-1 0 0 0 0,1 0 0 0 0,-1 0 0 0 0,1 0 0 0 0,-1 0 0 0 0,0-1-1 0 0,1 1 1 0 0,-1-1 0 0 0,0 1 0 0 0,0-1 0 0 0,0 1 0 0 0,0-1 0 0 0,0 0 0 0 0,-1 1 0 0 0,1-1 0 0 0,0 0 0 0 0,-1 0 0 0 0,1-3 0 0 0,0 4 21 0 0,-1-1 0 0 0,0 1 0 0 0,0 0 0 0 0,0-1 1 0 0,-1 1-1 0 0,1-1 0 0 0,0 1 0 0 0,0-1 0 0 0,-1 1 0 0 0,1 0 1 0 0,-1-1-1 0 0,1 1 0 0 0,-1 0 0 0 0,0-1 0 0 0,1 1 1 0 0,-1 0-1 0 0,0 0 0 0 0,0 0 0 0 0,0 0 0 0 0,0 0 1 0 0,0 0-1 0 0,0 0 0 0 0,0 0 0 0 0,0 0 0 0 0,0 0 0 0 0,-1 0 1 0 0,1 1-1 0 0,0-1 0 0 0,-1 0 0 0 0,1 1 0 0 0,0-1 1 0 0,-1 1-1 0 0,1 0 0 0 0,0-1 0 0 0,-1 1 0 0 0,1 0 0 0 0,-1 0 1 0 0,1 0-1 0 0,-1 0 0 0 0,1 0 0 0 0,-1 0 0 0 0,1 0 1 0 0,0 0-1 0 0,-1 1 0 0 0,1-1 0 0 0,-1 1 0 0 0,1-1 1 0 0,0 1-1 0 0,0-1 0 0 0,-1 1 0 0 0,1 0 0 0 0,0 0 0 0 0,0-1 1 0 0,0 1-1 0 0,-1 0 0 0 0,1 0 0 0 0,0 0 0 0 0,0 0 1 0 0,1 0-1 0 0,-1 1 0 0 0,0-1 0 0 0,-1 2 0 0 0,-1 3 77 0 0,1-1 0 0 0,0 0 0 0 0,1 1 0 0 0,-1-1 0 0 0,1 1 0 0 0,0 0-1 0 0,0-1 1 0 0,0 10 0 0 0,1-14-160 0 0,0 0-1 0 0,0 1 1 0 0,1-1 0 0 0,-1 0-1 0 0,0 0 1 0 0,0 1 0 0 0,1-1-1 0 0,-1 0 1 0 0,0 0 0 0 0,1 0-1 0 0,0 0 1 0 0,-1 0 0 0 0,1 1-1 0 0,0-1 1 0 0,-1 0 0 0 0,1 0-1 0 0,0 0 1 0 0,0-1-1 0 0,0 1 1 0 0,0 0 0 0 0,0 0-1 0 0,0 0 1 0 0,0-1 0 0 0,0 1-1 0 0,0 0 1 0 0,0-1 0 0 0,0 1-1 0 0,0-1 1 0 0,1 1 0 0 0,-1-1-1 0 0,0 0 1 0 0,0 1 0 0 0,0-1-1 0 0,1 0 1 0 0,-1 0-1 0 0,0 0 1 0 0,0 0 0 0 0,1 0-1 0 0,-1 0 1 0 0,0 0 0 0 0,0-1-1 0 0,3 0 1 0 0,9-2-2246 0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40.18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258 6 3208 0 0,'0'0'5113'0'0,"-45"-6"-2611"0"0,35 7-2470 0 0,1 0-1 0 0,0 0 1 0 0,-1 1 0 0 0,1 0 0 0 0,0 1-1 0 0,0 0 1 0 0,0 0 0 0 0,0 1 0 0 0,1 0-1 0 0,-1 1 1 0 0,1 0 0 0 0,0 0 0 0 0,1 0-1 0 0,-1 1 1 0 0,1 0 0 0 0,-12 14 0 0 0,14-14-64 0 0,-1 1 0 0 0,1 0 0 0 0,0 0 0 0 0,0 0 0 0 0,0 1 0 0 0,1-1 0 0 0,1 1 0 0 0,-1 0 0 0 0,1 1 0 0 0,1-1 0 0 0,-1 0 0 0 0,1 1 0 0 0,1-1 0 0 0,0 1 0 0 0,0 0 0 0 0,1 0 1 0 0,0-1-1 0 0,1 15 0 0 0,1-18-42 0 0,-1 0 0 0 0,1 1 0 0 0,0-1 0 0 0,1 0 0 0 0,-1 0 0 0 0,1 0 0 0 0,0 0 1 0 0,0-1-1 0 0,1 1 0 0 0,-1-1 0 0 0,1 0 0 0 0,0 0 0 0 0,0 0 0 0 0,1-1 0 0 0,-1 1 0 0 0,1-1 1 0 0,-1 0-1 0 0,1 0 0 0 0,0-1 0 0 0,6 3 0 0 0,-1-1 35 0 0,0 0 0 0 0,0 0 1 0 0,0-1-1 0 0,1 0 0 0 0,-1-1 0 0 0,1 0 0 0 0,-1-1 0 0 0,1 0 0 0 0,15-1 0 0 0,-23-1 17 0 0,-1 1 1 0 0,0-1-1 0 0,1 0 0 0 0,-1 0 0 0 0,0 0 0 0 0,0 0 0 0 0,0 0 0 0 0,0-1 0 0 0,0 1 0 0 0,0 0 0 0 0,0-1 0 0 0,-1 1 0 0 0,1-1 0 0 0,0 0 0 0 0,-1 0 0 0 0,0 0 0 0 0,1 0 0 0 0,-1 0 0 0 0,0 0 0 0 0,0 0 0 0 0,0 0 0 0 0,0 0 0 0 0,0 0 0 0 0,0-1 0 0 0,-1 1 0 0 0,1 0 0 0 0,-1 0 0 0 0,0-1 0 0 0,1 1 0 0 0,-1-1 0 0 0,0 1 0 0 0,-1-3 0 0 0,2 0 8 0 0,-1 1-1 0 0,0-1 1 0 0,-1 1 0 0 0,1-1-1 0 0,-1 1 1 0 0,0-1-1 0 0,0 1 1 0 0,0 0 0 0 0,0-1-1 0 0,-1 1 1 0 0,0 0-1 0 0,0 0 1 0 0,0 0 0 0 0,0 0-1 0 0,-1 0 1 0 0,-3-4-1 0 0,2 5 55 0 0,1 1 0 0 0,-1-1 0 0 0,0 1 0 0 0,1-1 0 0 0,-1 1 0 0 0,-1 1 0 0 0,1-1 0 0 0,0 1 0 0 0,0-1-1 0 0,0 1 1 0 0,-1 0 0 0 0,1 1 0 0 0,-6-1 1444 0 0,11 2-1467 0 0,0 0 0 0 0,0 0 0 0 0,0 0 0 0 0,1 0 0 0 0,-1 0-1 0 0,0 0 1 0 0,1 0 0 0 0,-1 0 0 0 0,1-1 0 0 0,-1 1 0 0 0,1 0 0 0 0,-1-1-1 0 0,1 1 1 0 0,-1-1 0 0 0,1 0 0 0 0,0 1 0 0 0,-1-1 0 0 0,1 0 0 0 0,2 0-1 0 0,40-1-235 0 0,-29 1 187 0 0,-6 0-79 0 0,-8 0 28 0 0,1 1 0 0 0,-1-1-1 0 0,0 0 1 0 0,0 0 0 0 0,1 0-1 0 0,-1 0 1 0 0,0 0 0 0 0,1 0-1 0 0,-1 0 1 0 0,0 0 0 0 0,1-1-1 0 0,-1 1 1 0 0,0 0 0 0 0,1-1-1 0 0,-1 1 1 0 0,0-1 0 0 0,0 1-1 0 0,0-1 1 0 0,0 0 0 0 0,1 1-1 0 0,-1-1 1 0 0,0 0 0 0 0,0 0-1 0 0,0 0 1 0 0,0 0 0 0 0,-1 0-1 0 0,1 0 1 0 0,0 0 0 0 0,0 0-1 0 0,0-1 1 0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46.09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12 40 260 0 0,'0'0'3932'0'0,"10"13"2324"0"0,-4 7-5837 0 0,-5-20-429 0 0,-1 1 0 0 0,0-1 0 0 0,1 0 0 0 0,-1 1 0 0 0,1-1 0 0 0,-1 0 0 0 0,0 1-1 0 0,1-1 1 0 0,-1 0 0 0 0,1 1 0 0 0,-1-1 0 0 0,1 0 0 0 0,-1 0 0 0 0,1 0 0 0 0,-1 0 0 0 0,1 1 0 0 0,-1-1 0 0 0,1 0 0 0 0,-1 0 0 0 0,1 0 0 0 0,-1 0 0 0 0,1 0 0 0 0,-1 0 0 0 0,1 0 0 0 0,-1 0 0 0 0,1 0 0 0 0,-1-1 0 0 0,1 1 0 0 0,-1 0 0 0 0,1 0 0 0 0,-1 0 0 0 0,1-1 0 0 0,-1 1 0 0 0,1 0 0 0 0,-1 0 0 0 0,1-1 0 0 0,-1 1 0 0 0,0 0 0 0 0,1-1 0 0 0,-1 1 0 0 0,1-1 0 0 0,-1 0 3 0 0,1 0 0 0 0,-1 1 1 0 0,0-1-1 0 0,0 0 0 0 0,1 1 1 0 0,-1-1-1 0 0,0 0 0 0 0,0 0 1 0 0,0 0-1 0 0,0 1 1 0 0,0-1-1 0 0,0 0 0 0 0,0 0 1 0 0,0 1-1 0 0,0-1 0 0 0,0 0 1 0 0,0 0-1 0 0,-1 1 0 0 0,1-1 1 0 0,0 0-1 0 0,0 0 0 0 0,-1 1 1 0 0,1-1-1 0 0,-1 0 0 0 0,1 1 1 0 0,0-1-1 0 0,-1 0 1 0 0,1 1-1 0 0,-1-1 0 0 0,0 1 1 0 0,1-1-1 0 0,-1 1 0 0 0,1-1 1 0 0,-1 1-1 0 0,0-1 0 0 0,1 1 1 0 0,-1 0-1 0 0,0-1 0 0 0,1 1 1 0 0,-1 0-1 0 0,0 0 0 0 0,0-1 1 0 0,1 1-1 0 0,-1 0 1 0 0,0 0-1 0 0,0 0 0 0 0,0 0 1 0 0,1 0-1 0 0,-1 0 0 0 0,0 0 1 0 0,0 0-1 0 0,1 0 0 0 0,-1 1 1 0 0,0-1-1 0 0,0 0 0 0 0,1 0 1 0 0,-1 1-1 0 0,0-1 0 0 0,0 0 1 0 0,1 1-1 0 0,-1-1 1 0 0,1 1-1 0 0,-2 0 0 0 0,0 1 65 0 0,1 0 1 0 0,-1 0-1 0 0,0 0 0 0 0,1 0 0 0 0,-1 0 0 0 0,1 1 0 0 0,-1-1 0 0 0,1 1 0 0 0,0-1 1 0 0,0 1-1 0 0,0-1 0 0 0,1 1 0 0 0,-1-1 0 0 0,0 6 0 0 0,1-7-43 0 0,0 0-1 0 0,1 0 1 0 0,-1 0-1 0 0,0 0 1 0 0,1 0-1 0 0,-1 0 1 0 0,1 0-1 0 0,-1 0 1 0 0,1 0 0 0 0,-1 0-1 0 0,1 0 1 0 0,0 0-1 0 0,-1 0 1 0 0,1 0-1 0 0,0-1 1 0 0,0 1-1 0 0,0 0 1 0 0,0 0-1 0 0,0-1 1 0 0,0 1-1 0 0,-1-1 1 0 0,1 1-1 0 0,1-1 1 0 0,-1 1-1 0 0,0-1 1 0 0,0 0 0 0 0,0 1-1 0 0,0-1 1 0 0,0 0-1 0 0,0 0 1 0 0,0 0-1 0 0,0 0 1 0 0,0 0-1 0 0,1 0 1 0 0,-1 0-1 0 0,0 0 1 0 0,1-1-1 0 0,0 2-44 0 0,-1-1 0 0 0,1 0 0 0 0,0 0 0 0 0,-1 0 0 0 0,1 0 0 0 0,0 0 0 0 0,-1-1 0 0 0,1 1 0 0 0,0 0 0 0 0,-1-1 0 0 0,1 0 0 0 0,-1 1 0 0 0,1-1 0 0 0,-1 0 0 0 0,1 1 0 0 0,-1-1 0 0 0,1 0 0 0 0,-1 0 0 0 0,0 0 0 0 0,1 0 0 0 0,-1 0 0 0 0,0-1 0 0 0,0 1 0 0 0,0 0 0 0 0,0-1 0 0 0,0 1 0 0 0,0 0 0 0 0,0-1 0 0 0,-1 1-1 0 0,1-1 1 0 0,0 1 0 0 0,-1-1 0 0 0,1 0 0 0 0,-1 1 0 0 0,0-1 0 0 0,1 0 0 0 0,-1 1 0 0 0,0-1 0 0 0,0 0 0 0 0,0 1 0 0 0,0-1 0 0 0,0 0 0 0 0,-1 1 0 0 0,1-1 0 0 0,0 1 0 0 0,-1-1 0 0 0,1 0 0 0 0,-2-1 0 0 0,1 2 49 0 0,1 0 0 0 0,-1 0-1 0 0,0 0 1 0 0,0 0 0 0 0,1 0 0 0 0,-1 0 0 0 0,0 0-1 0 0,0 0 1 0 0,0 0 0 0 0,0 0 0 0 0,0 1 0 0 0,0-1 0 0 0,-1 0-1 0 0,1 1 1 0 0,0-1 0 0 0,0 1 0 0 0,0 0 0 0 0,-1-1-1 0 0,1 1 1 0 0,0 0 0 0 0,0-1 0 0 0,-1 1 0 0 0,1 0 0 0 0,0 0-1 0 0,-1 0 1 0 0,1 0 0 0 0,0 1 0 0 0,0-1 0 0 0,-1 0-1 0 0,1 0 1 0 0,0 1 0 0 0,0-1 0 0 0,-1 1 0 0 0,1-1 0 0 0,0 1-1 0 0,0-1 1 0 0,0 1 0 0 0,0 0 0 0 0,0 0 0 0 0,0-1-1 0 0,0 1 1 0 0,0 0 0 0 0,0 0 0 0 0,0 0 0 0 0,0 0 0 0 0,1 0-1 0 0,-1 0 1 0 0,0 0 0 0 0,1 0 0 0 0,-1 1 0 0 0,0-1-1 0 0,1 0 1 0 0,0 0 0 0 0,-1 0 0 0 0,1 1 0 0 0,0-1 0 0 0,-1 3-1 0 0,1-3-5 0 0,0 0 0 0 0,0 0-1 0 0,0 1 1 0 0,0-1 0 0 0,0 0 0 0 0,0 1-1 0 0,0-1 1 0 0,0 0 0 0 0,1 0-1 0 0,-1 1 1 0 0,0-1 0 0 0,1 0-1 0 0,-1 0 1 0 0,1 0 0 0 0,-1 1 0 0 0,1-1-1 0 0,0 0 1 0 0,-1 0 0 0 0,1 0-1 0 0,0 0 1 0 0,0 0 0 0 0,0 0 0 0 0,0 0-1 0 0,0 0 1 0 0,0-1 0 0 0,0 1-1 0 0,0 0 1 0 0,0-1 0 0 0,0 1-1 0 0,0 0 1 0 0,1-1 0 0 0,-1 1 0 0 0,0-1-1 0 0,0 0 1 0 0,1 1 0 0 0,-1-1-1 0 0,0 0 1 0 0,0 0 0 0 0,1 0-1 0 0,-1 0 1 0 0,0 0 0 0 0,1 0 0 0 0,-1 0-1 0 0,3-1 1 0 0,-2 0-47 0 0,0 1 0 0 0,0-1 0 0 0,0 0 0 0 0,0 0 0 0 0,0 0 0 0 0,-1 0 0 0 0,1 0 0 0 0,0 0-1 0 0,0-1 1 0 0,-1 1 0 0 0,1 0 0 0 0,-1-1 0 0 0,1 1 0 0 0,-1-1 0 0 0,1 0 0 0 0,-1 0 0 0 0,0 1 0 0 0,0-1 0 0 0,0 0 0 0 0,0 0 0 0 0,0 0 0 0 0,-1 0 0 0 0,1 0 0 0 0,0 0 0 0 0,-1 0-1 0 0,0-1 1 0 0,1 1 0 0 0,-1-3 0 0 0,0 3 15 0 0,0-1-1 0 0,0 1 1 0 0,-1-1-1 0 0,1 1 0 0 0,0-1 1 0 0,-1 1-1 0 0,0-1 1 0 0,1 1-1 0 0,-1 0 1 0 0,0-1-1 0 0,-1 1 0 0 0,1 0 1 0 0,0 0-1 0 0,0-1 1 0 0,-3-1-1 0 0,3 3 36 0 0,0 0-1 0 0,-1 0 1 0 0,1 0-1 0 0,0 1 1 0 0,0-1-1 0 0,-1 0 1 0 0,1 1-1 0 0,0-1 1 0 0,-1 1-1 0 0,1-1 0 0 0,-1 1 1 0 0,1 0-1 0 0,0-1 1 0 0,-1 1-1 0 0,1 0 1 0 0,-1 0-1 0 0,1 0 1 0 0,-1 0-1 0 0,1 0 1 0 0,-1 1-1 0 0,1-1 1 0 0,-1 0-1 0 0,1 1 1 0 0,0-1-1 0 0,-1 1 1 0 0,1-1-1 0 0,0 1 1 0 0,-1 0-1 0 0,-1 1 1 0 0,1-1 29 0 0,0 1 1 0 0,-1-1-1 0 0,1 1 1 0 0,0 0-1 0 0,0 0 1 0 0,0-1-1 0 0,0 2 1 0 0,0-1-1 0 0,0 0 1 0 0,0 0-1 0 0,1 1 1 0 0,-1-1 0 0 0,1 0-1 0 0,0 1 1 0 0,0 0-1 0 0,0-1 1 0 0,0 1-1 0 0,0 0 1 0 0,0-1-1 0 0,1 1 1 0 0,-1 0-1 0 0,1 0 1 0 0,0 0-1 0 0,0-1 1 0 0,0 1-1 0 0,0 0 1 0 0,1 4-1 0 0,0-6-41 0 0,-1 0-1 0 0,1 0 0 0 0,0 0 0 0 0,0 0 0 0 0,0 0 0 0 0,0 0 0 0 0,0 0 0 0 0,0-1 0 0 0,0 1 0 0 0,1 0 0 0 0,-1 0 0 0 0,0-1 0 0 0,0 1 1 0 0,0-1-1 0 0,1 1 0 0 0,-1-1 0 0 0,0 0 0 0 0,1 1 0 0 0,-1-1 0 0 0,0 0 0 0 0,1 0 0 0 0,-1 0 0 0 0,1 0 0 0 0,-1 0 0 0 0,0 0 1 0 0,1 0-1 0 0,-1 0 0 0 0,0-1 0 0 0,1 1 0 0 0,-1-1 0 0 0,2 0 0 0 0,1 0-68 0 0,0 0 0 0 0,0-1-1 0 0,-1 1 1 0 0,1-1 0 0 0,-1 0 0 0 0,1 0 0 0 0,-1 0-1 0 0,0-1 1 0 0,4-2 0 0 0,-5 3 39 0 0,-1 1-1 0 0,0 0 1 0 0,0 0 0 0 0,0 0 0 0 0,1-1-1 0 0,-1 1 1 0 0,0-1 0 0 0,-1 1-1 0 0,1-1 1 0 0,0 1 0 0 0,0-1-1 0 0,-1 1 1 0 0,1-1 0 0 0,-1 0-1 0 0,1 1 1 0 0,-1-1 0 0 0,0 0 0 0 0,1 0-1 0 0,-1 1 1 0 0,0-1 0 0 0,0 0-1 0 0,0 0 1 0 0,-1 1 0 0 0,1-1-1 0 0,0 0 1 0 0,-1 1 0 0 0,1-1-1 0 0,-1 0 1 0 0,1 1 0 0 0,-1-1 0 0 0,-1-3-1 0 0,-1 3 48 0 0,1 0 0 0 0,0 0 0 0 0,0 1 1 0 0,-1-1-1 0 0,1 0 0 0 0,-1 1 0 0 0,1 0 0 0 0,-1-1 0 0 0,0 1 0 0 0,1 0 0 0 0,-1 0 0 0 0,0 1 0 0 0,0-1 0 0 0,0 0 0 0 0,0 1 0 0 0,0 0 1 0 0,1 0-1 0 0,-5 0 0 0 0,7 0 8 0 0,-1 0 1 0 0,1 0 0 0 0,0 1-1 0 0,-1-1 1 0 0,1 0-1 0 0,-1 0 1 0 0,1 1 0 0 0,-1-1-1 0 0,1 1 1 0 0,0-1 0 0 0,-1 0-1 0 0,1 1 1 0 0,-1-1-1 0 0,1 1 1 0 0,0-1 0 0 0,0 0-1 0 0,-1 1 1 0 0,1-1 0 0 0,0 1-1 0 0,0-1 1 0 0,0 1 0 0 0,-1-1-1 0 0,1 1 1 0 0,0 0-1 0 0,0-1 1 0 0,0 1 0 0 0,0-1-1 0 0,0 1 1 0 0,0-1 0 0 0,0 1-1 0 0,0-1 1 0 0,0 1-1 0 0,0-1 1 0 0,1 1 0 0 0,-1-1-1 0 0,0 1 1 0 0,0-1 0 0 0,0 1-1 0 0,1-1 1 0 0,-1 1-1 0 0,1 0 1 0 0,-1 0-20 0 0,0 1-1 0 0,1-1 0 0 0,-1 0 1 0 0,1 1-1 0 0,-1-1 1 0 0,1 0-1 0 0,0 0 1 0 0,-1 1-1 0 0,1-1 0 0 0,0 0 1 0 0,0 0-1 0 0,0 0 1 0 0,0 0-1 0 0,0 0 1 0 0,0 0-1 0 0,0 0 0 0 0,3 1 1 0 0,-1-1-208 0 0,0-1 0 0 0,0 1 0 0 0,0 0 0 0 0,0-1 0 0 0,0 0-1 0 0,0 0 1 0 0,0 0 0 0 0,0 0 0 0 0,0-1 0 0 0,1 1 0 0 0,4-2 0 0 0,18-10-4759 0 0,-14 5-7 0 0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47.07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406 0 2048 0 0,'0'0'6202'0'0,"-24"18"-5563"0"0,-89 82-693 0 0,-115 91-188 0 0,226-190-31 0 0,-24 17-117 0 0,14-13-4680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4 282 3600 0 0,'0'0'5799'0'0,"0"-15"-5319"0"0,0 10-475 0 0,0-133 1102 0 0,0 132-1106 0 0,-2-10 97 0 0,1 1-1 0 0,0 0 1 0 0,1-1-1 0 0,4-25 1 0 0,-3 40-89 0 0,-1 0 1 0 0,1 1-1 0 0,-1-1 1 0 0,1 0-1 0 0,-1 0 1 0 0,1 0-1 0 0,0 0 1 0 0,0 1-1 0 0,-1-1 1 0 0,1 0-1 0 0,0 0 1 0 0,0 1-1 0 0,0-1 1 0 0,0 1-1 0 0,0-1 1 0 0,0 1-1 0 0,0-1 1 0 0,0 1-1 0 0,0 0 1 0 0,0-1-1 0 0,0 1 1 0 0,0 0-1 0 0,0 0 1 0 0,0 0-1 0 0,0 0 1 0 0,0 0-1 0 0,0 0 1 0 0,0 0-1 0 0,0 0 1 0 0,0 0-1 0 0,0 0 1 0 0,0 0-1 0 0,2 1 1 0 0,-1 0-49 0 0,1-1 0 0 0,0 1 0 0 0,-1 0 0 0 0,1-1 1 0 0,-1 1-1 0 0,1 1 0 0 0,-1-1 0 0 0,0 0 1 0 0,1 0-1 0 0,-1 1 0 0 0,0 0 0 0 0,3 2 0 0 0,-2 0-60 0 0,0 1-1 0 0,0 0 0 0 0,0-1 1 0 0,-1 1-1 0 0,1 1 0 0 0,-1-1 1 0 0,-1 0-1 0 0,1 1 0 0 0,-1-1 1 0 0,0 0-1 0 0,0 1 0 0 0,0 0 1 0 0,-1-1-1 0 0,0 1 1 0 0,0-1-1 0 0,0 1 0 0 0,-3 10 1 0 0,3-13 47 0 0,-1 0 0 0 0,0 0 0 0 0,-1 1 1 0 0,1-1-1 0 0,-1 0 0 0 0,1-1 0 0 0,-1 1 1 0 0,0 0-1 0 0,0 0 0 0 0,0-1 0 0 0,0 1 1 0 0,0-1-1 0 0,-1 0 0 0 0,1 0 1 0 0,-1 1-1 0 0,1-2 0 0 0,-1 1 0 0 0,0 0 1 0 0,0 0-1 0 0,0-1 0 0 0,0 0 0 0 0,0 1 1 0 0,0-1-1 0 0,0-1 0 0 0,-1 1 0 0 0,1 0 1 0 0,0-1-1 0 0,0 1 0 0 0,-1-1 0 0 0,-4 0 1 0 0,7-2 662 0 0,11-1 752 0 0,19 3 791 0 0,-25 3-2092 0 0,1 0 1 0 0,0 0-1 0 0,-1 1 0 0 0,0 0 0 0 0,0-1 1 0 0,0 1-1 0 0,0 1 0 0 0,-1-1 0 0 0,0 0 1 0 0,1 1-1 0 0,-2 0 0 0 0,1 0 0 0 0,0 0 1 0 0,-1 0-1 0 0,0 0 0 0 0,1 6 0 0 0,0-4-363 0 0,0 0-1 0 0,0-1 0 0 0,0 1 1 0 0,1-1-1 0 0,0 0 1 0 0,0 0-1 0 0,9 10 0 0 0,-12-15 20 0 0,0 0 0 0 0,-1-1-1 0 0,1 0 1 0 0,0 1 0 0 0,0-1-1 0 0,0 1 1 0 0,-1-1 0 0 0,1 0-1 0 0,0 1 1 0 0,0-1 0 0 0,0 0-1 0 0,0 0 1 0 0,0 0 0 0 0,-1 0-1 0 0,1 0 1 0 0,0 0 0 0 0,0 0-1 0 0,0 0 1 0 0,0 0 0 0 0,0 0-1 0 0,-1 0 1 0 0,1-1 0 0 0,2 1-1 0 0,4-6-3487 0 0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47.43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176 388 1840 0 0,'0'0'4195'0'0,"-7"-16"-3690"0"0,-139-297 528 0 0,129 272-3544 0 0,12 23-207 0 0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41.77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1 992 120 0 0,'0'0'3042'0'0,"1"-1"-2955"0"0,11-6-27 0 0,-1 0 0 0 0,1 1 1 0 0,1 0-1 0 0,23-8 0 0 0,6-1-266 0 0,-30 9 177 0 0,57-26-395 0 0,148-47 1 0 0,-167 63 219 0 0,55-24 0 0 0,36-13 99 0 0,-107 43 390 0 0,14-4-355 0 0,60-9 0 0 0,-79 19 396 0 0,0-1 0 0 0,54-17 0 0 0,1 1-44 0 0,-64 18-228 0 0,0-2 0 0 0,37-12 0 0 0,-29 7 200 0 0,1 1 1 0 0,-1 2-1 0 0,32-4 1 0 0,23-6-160 0 0,222-51 486 0 0,-1 8-213 0 0,-57 16 449 0 0,-170 33-1156 0 0,85-26 1 0 0,89-19 95 0 0,-30-1 1443 0 0,-13 1-838 0 0,-132 32-399 0 0,45-11-194 0 0,-101 30 232 0 0,1-2 0 0 0,-1 0 0 0 0,27-15 0 0 0,-42 17 426 0 0,-14 8-205 0 0,-19 9-294 0 0,5 5 116 0 0,-9 4 552 0 0,2 1-1 0 0,1 1 0 0 0,-51 54 1 0 0,73-70-133 0 0,-14 15-129 0 0,19-15-579 0 0,15-11-352 0 0,8-8 612 0 0,0-1-1 0 0,-1-1 1 0 0,-1 0-1 0 0,0-2 1 0 0,25-26 0 0 0,-30 28-11 0 0,37-44 533 0 0,-51 58-351 0 0,-10 0 88 0 0,-97-5 1000 0 0,99 4-1350 0 0,-1 0-1 0 0,1-1 1 0 0,0 0 0 0 0,1 0 0 0 0,-1 0 0 0 0,0-1-1 0 0,1-1 1 0 0,-1 1 0 0 0,1-1 0 0 0,-11-8 0 0 0,8 1-1395 0 0,10 2-2756 0 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43.83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172 1 856 0 0,'0'0'7081'0'0,"-4"7"-6240"0"0,-14 23-492 0 0,14-23 26 0 0,2-2-68 0 0,-1 0-1 0 0,1-1 0 0 0,-1 0 1 0 0,0 1-1 0 0,0-1 1 0 0,-6 6-1 0 0,1 0-23 0 0,-41 40-990 0 0,40-42-48 0 0,0 0 0 0 0,0 1 0 0 0,1 0 1 0 0,-14 19-1 0 0,16-8-5227 0 0,6-15 4515 0 0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44.1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200 214 1516 0 0,'0'0'6539'0'0,"-16"-14"-6048"0"0,-125-123 469 0 0,134 130-1321 0 0,-20-26-172 0 0,18 10-3151 0 0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44.61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43 30 1352 0 0,'0'0'8010'0'0,"-5"0"-7754"0"0,-15 5 393 0 0,20-5-615 0 0,-1 1 0 0 0,1-1 1 0 0,0 0-1 0 0,-1 0 0 0 0,1 0 0 0 0,0 0 0 0 0,-1 1 0 0 0,1-1 1 0 0,0 0-1 0 0,-1 0 0 0 0,1 1 0 0 0,0-1 0 0 0,-1 0 0 0 0,1 1 1 0 0,0-1-1 0 0,0 0 0 0 0,0 1 0 0 0,-1-1 0 0 0,1 0 0 0 0,0 1 1 0 0,0-1-1 0 0,0 0 0 0 0,0 1 0 0 0,0-1 0 0 0,-1 1 0 0 0,1-1 1 0 0,0 0-1 0 0,0 1 0 0 0,0-1 0 0 0,0 1 0 0 0,0-1 0 0 0,0 0 1 0 0,0 1-1 0 0,1-1 0 0 0,-1 1 0 0 0,0-1 0 0 0,0 0 0 0 0,0 1 1 0 0,0-1-1 0 0,0 1 0 0 0,1-1 0 0 0,-1 0 0 0 0,0 1 0 0 0,0-1 0 0 0,0 0 1 0 0,1 1-1 0 0,-1-1 0 0 0,0 0 0 0 0,1 0 0 0 0,-1 1 0 0 0,0-1 1 0 0,1 0-1 0 0,-1 0 0 0 0,0 1 0 0 0,1-1 0 0 0,-1 0 0 0 0,0 0 1 0 0,1 0-1 0 0,-1 0 0 0 0,1 0 0 0 0,-1 0 0 0 0,0 0 0 0 0,1 1 1 0 0,0-1-1 0 0,6 2-67 0 0,0 0 0 0 0,0-1 0 0 0,0 0 0 0 0,0 0 0 0 0,0 0 0 0 0,0-1 0 0 0,1 0 0 0 0,-1 0 0 0 0,0-1 0 0 0,0 0 1 0 0,1 0-1 0 0,-1 0 0 0 0,0-1 0 0 0,12-5 0 0 0,-18 7 1 0 0,0-1 0 0 0,0 1 1 0 0,0-1-1 0 0,0 1 0 0 0,0-1 1 0 0,1 1-1 0 0,-1-1 0 0 0,0 0 1 0 0,0 1-1 0 0,0-1 0 0 0,-1 0 0 0 0,1 0 1 0 0,0 0-1 0 0,0 0 0 0 0,0 0 1 0 0,-1 0-1 0 0,1 0 0 0 0,0 0 1 0 0,-1 0-1 0 0,1 0 0 0 0,-1 0 1 0 0,1 0-1 0 0,-1 0 0 0 0,0-1 0 0 0,1 1 1 0 0,-1 0-1 0 0,0-2 0 0 0,-1 2-30 0 0,0-1 0 0 0,0 1 0 0 0,0 0 1 0 0,0 0-1 0 0,0 0 0 0 0,-1 0 0 0 0,1 0 0 0 0,0 0 0 0 0,-1 0 0 0 0,1 1 0 0 0,-1-1 0 0 0,1 1 0 0 0,-1-1 0 0 0,1 1 0 0 0,-1-1 0 0 0,1 1 0 0 0,-3-1 0 0 0,-14-2-1220 0 0,1 1-1 0 0,-28 0 1 0 0,44 2 1244 0 0,-2-1-137 0 0,1 1 0 0 0,-1 0 1 0 0,0 1-1 0 0,0-1 1 0 0,1 0-1 0 0,-1 1 1 0 0,0-1-1 0 0,0 1 1 0 0,1 0-1 0 0,-1 0 0 0 0,1 0 1 0 0,-3 2-1 0 0,-12 9-2101 0 0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4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 1140 0 0,'0'0'3724'0'0,"-13"5"4062"0"0,9-2-8028 0 0,3 0 238 0 0,-1 0 0 0 0,1 0-1 0 0,-1 0 1 0 0,1 1 0 0 0,0-1 0 0 0,0 1 0 0 0,1-1 0 0 0,-1 1 0 0 0,1-1 0 0 0,0 1 0 0 0,0-1 0 0 0,0 1-1 0 0,0-1 1 0 0,0 1 0 0 0,1-1 0 0 0,0 1 0 0 0,0 3 0 0 0,0-4-36 0 0,0 0 0 0 0,-1 0 0 0 0,1 0 0 0 0,0 0 0 0 0,1 0-1 0 0,-1 0 1 0 0,0-1 0 0 0,1 1 0 0 0,0 0 0 0 0,-1-1 0 0 0,1 1 0 0 0,0-1 0 0 0,0 1 0 0 0,1-1 0 0 0,-1 0 0 0 0,0 0 0 0 0,1 0 0 0 0,-1 0-1 0 0,5 2 1 0 0,-4-3-24 0 0,0-1 0 0 0,1 1 0 0 0,-1-1 0 0 0,0 1 0 0 0,1-1 0 0 0,-1 0 0 0 0,0 0 0 0 0,1 0 0 0 0,-1-1 0 0 0,0 1 0 0 0,1-1 0 0 0,-1 0 0 0 0,0 0 0 0 0,0 0-1 0 0,0 0 1 0 0,0 0 0 0 0,0-1 0 0 0,0 1 0 0 0,0-1 0 0 0,0 0 0 0 0,0 0 0 0 0,-1 0 0 0 0,1 0 0 0 0,-1-1 0 0 0,0 1 0 0 0,1-1 0 0 0,2-4 0 0 0,-1 2-56 0 0,0-1 0 0 0,-1 0 1 0 0,1 0-1 0 0,-1 0 0 0 0,0 0 1 0 0,-1-1-1 0 0,1 1 1 0 0,-1-1-1 0 0,0 0 0 0 0,-1 1 1 0 0,0-1-1 0 0,1-10 0 0 0,-3 17 190 0 0,0-1 0 0 0,1 1-1 0 0,-1-1 1 0 0,0 1 0 0 0,0 0-1 0 0,1-1 1 0 0,-1 1 0 0 0,0 0-1 0 0,0 0 1 0 0,1-1 0 0 0,-1 1-1 0 0,0 0 1 0 0,0 0 0 0 0,0 0 0 0 0,1 0-1 0 0,-1 0 1 0 0,0 0 0 0 0,0 0-1 0 0,0 0 1 0 0,0 0 0 0 0,1 0-1 0 0,-1 1 1 0 0,0-1 0 0 0,0 0-1 0 0,1 0 1 0 0,-1 1 0 0 0,0-1-1 0 0,0 1 1 0 0,1-1 0 0 0,-1 1-1 0 0,0-1 1 0 0,1 1 0 0 0,-2 0-1 0 0,4 20-71 0 0,0-1 0 0 0,1 1 0 0 0,10 33-1 0 0,-6-31-19 0 0,-2 1 0 0 0,3 34-1 0 0,-7-54 1 0 0,0 8 34 0 0,-1 0 0 0 0,0-1 0 0 0,0 1 0 0 0,-1 0 0 0 0,-4 21 0 0 0,4-31-70 0 0,0 0 0 0 0,0 1 0 0 0,0-1 1 0 0,0 0-1 0 0,0 0 0 0 0,0 0 0 0 0,-1 0 1 0 0,1 0-1 0 0,-1 0 0 0 0,1 0 0 0 0,-1 0 0 0 0,0 0 1 0 0,0-1-1 0 0,0 1 0 0 0,0-1 0 0 0,0 1 1 0 0,0-1-1 0 0,0 0 0 0 0,0 0 0 0 0,0 0 0 0 0,-1 0 1 0 0,1 0-1 0 0,0-1 0 0 0,-1 1 0 0 0,1 0 0 0 0,0-1 1 0 0,-1 0-1 0 0,1 0 0 0 0,-1 0 0 0 0,1 0 1 0 0,-1 0-1 0 0,1 0 0 0 0,-1 0 0 0 0,-2-2 0 0 0,4 2-12 0 0,0 0 0 0 0,0 0-1 0 0,0-1 1 0 0,0 1 0 0 0,0 0-1 0 0,0-1 1 0 0,0 1 0 0 0,1-1-1 0 0,-1 1 1 0 0,0-1-1 0 0,0 0 1 0 0,0 1 0 0 0,0-1-1 0 0,1 0 1 0 0,-1 0 0 0 0,0 0-1 0 0,1 1 1 0 0,-1-1-1 0 0,0 0 1 0 0,1 0 0 0 0,-1 0-1 0 0,1 0 1 0 0,0 0 0 0 0,-1 0-1 0 0,1 0 1 0 0,0 0 0 0 0,-1-2-1 0 0,-1-31-3002 0 0,2 28 2015 0 0,0-4-1032 0 0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0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2408 0 0,'0'0'6918'0'0,"-5"8"-6739"0"0,-41 55-126 0 0,27-39-477 0 0,2 1 1 0 0,0 0-1 0 0,-24 51 0 0 0,39-61-3993 0 0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135 217 172 0 0,'0'0'5989'0'0,"-9"-16"-5500"0"0,-78-123 298 0 0,81 131-927 0 0,-16-23-64 0 0,11 9-3459 0 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1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0 732 0 0,'0'0'7989'0'0,"-43"2"-7167"0"0,0 0-686 0 0,25-3-707 0 0,1 2 1 0 0,0 0 0 0 0,-26 6-1 0 0,38 2-3719 0 0,5-4 1735 0 0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2136 0 0,'0'0'7067'0'0,"-10"1"-6860"0"0,2 0-210 0 0,-7 2 17 0 0,-1-1 0 0 0,1-1-1 0 0,-1-1 1 0 0,-25-2 0 0 0,30-3-897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3180 0 0,'0'0'7950'0'0,"0"15"-7561"0"0,-1 33-187 0 0,1 100-39 0 0,0-146-287 0 0,0-1 1 0 0,0 1-1 0 0,0-1 0 0 0,0 0 0 0 0,1 1 0 0 0,-1-1 0 0 0,1 1 0 0 0,-1-1 0 0 0,1 0 0 0 0,-1 1 0 0 0,1-1 0 0 0,0 0 0 0 0,0 0 0 0 0,0 1 0 0 0,-1-1 0 0 0,1 0 0 0 0,0 0 0 0 0,0 0 0 0 0,1 0 0 0 0,1 1 1 0 0,-1-1-335 0 0,0 0 1 0 0,0 0 0 0 0,0 0-1 0 0,0-1 1 0 0,0 1 0 0 0,0-1 0 0 0,1 0-1 0 0,-1 1 1 0 0,0-1 0 0 0,0 0-1 0 0,0 0 1 0 0,1-1 0 0 0,2 1 0 0 0,7-3-2423 0 0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3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23 508 0 0,'0'0'8255'0'0,"6"-2"-5841"0"0,9-1-2482 0 0,1 2 0 0 0,-1-1 0 0 0,29 3 0 0 0,31-4-173 0 0,-8-10-2314 0 0,-70 15 2594 0 0,0-1 1 0 0,0 1-1 0 0,1-1 1 0 0,-1 1-1 0 0,1 0 1 0 0,-1 0-1 0 0,1 0 1 0 0,0 0-1 0 0,-1 1 1 0 0,1-1-1 0 0,1 1 1 0 0,-1-1-1 0 0,0 1 1 0 0,0-1-1 0 0,1 1 1 0 0,-2 4-1 0 0,1 0-9 0 0,0 0 0 0 0,0 0-1 0 0,0 0 1 0 0,1 0 0 0 0,0 0-1 0 0,1 14 1 0 0,1 4-1 0 0,2-1-1 0 0,1 1 0 0 0,6 24 1 0 0,-8-43-9 0 0,0 1 0 0 0,-1-1 0 0 0,0 1 0 0 0,-1-1 1 0 0,0 1-1 0 0,1-1 0 0 0,-2 1 0 0 0,1-1 0 0 0,-1 1 1 0 0,0-1-1 0 0,-1 1 0 0 0,1-1 0 0 0,-1 0 0 0 0,-4 9 1 0 0,4-11-35 0 0,-1-1 1 0 0,1 0 0 0 0,-1 1-1 0 0,0-1 1 0 0,1 0 0 0 0,-2-1 0 0 0,1 1-1 0 0,0 0 1 0 0,0-1 0 0 0,-1 0-1 0 0,1 0 1 0 0,-1 0 0 0 0,0 0-1 0 0,0 0 1 0 0,0-1 0 0 0,0 0 0 0 0,0 1-1 0 0,0-2 1 0 0,0 1 0 0 0,0 0-1 0 0,0-1 1 0 0,0 0 0 0 0,-8 0-1 0 0,-21-5-1254 0 0,32 4 1060 0 0,0 1 1 0 0,0-1 0 0 0,0 0-1 0 0,0 0 1 0 0,0 1 0 0 0,0-1-1 0 0,1 0 1 0 0,-1 0 0 0 0,0 0-1 0 0,0 0 1 0 0,1 0 0 0 0,-1 0-1 0 0,1 0 1 0 0,-1 0-1 0 0,1 0 1 0 0,-1-1 0 0 0,1 1-1 0 0,0 0 1 0 0,-1 0 0 0 0,1 0-1 0 0,0 0 1 0 0,0-1 0 0 0,0 1-1 0 0,0 0 1 0 0,0-2 0 0 0,0-3-1991 0 0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3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2768 0 0,'0'0'4933'0'0,"-53"98"-5049"0"0,43-83 120 0 0,-2 1-4 0 0,2-3-12 0 0,0 1-68 0 0,0-2-348 0 0,2-2-536 0 0,2 1-313 0 0,0-3-483 0 0,2-1-468 0 0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124 167 1620 0 0,'0'0'5865'0'0,"-71"-102"-5865"0"0,59 89 8 0 0,2-1-8 0 0,2 2 0 0 0,-2 2-408 0 0,4-1-656 0 0,0 6-269 0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2 1896 0 0,'0'0'4842'0'0,"-20"-1"-4223"0"0,-154 1 692 0 0,-139 28-1715 0 0,297-24-1013 0 0,11 3-2995 0 0,5-2 1977 0 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44 0 0,'0'0'8585'0'0,"-9"0"-8317"0"0,4 0-277 0 0,-32 4 299 0 0,36-4-289 0 0,0 1-1 0 0,0-1 1 0 0,-1 0 0 0 0,1 1 0 0 0,0-1-1 0 0,0 1 1 0 0,0 0 0 0 0,-1-1 0 0 0,1 1 0 0 0,0 0-1 0 0,0 0 1 0 0,0 0 0 0 0,0 0 0 0 0,0 0-1 0 0,1 0 1 0 0,-1 0 0 0 0,0 0 0 0 0,0 0-1 0 0,1 0 1 0 0,-1 0 0 0 0,1 1 0 0 0,-1-1-1 0 0,1 0 1 0 0,-1 0 0 0 0,1 1 0 0 0,0-1 0 0 0,-1 0-1 0 0,1 0 1 0 0,0 3 0 0 0,0-1-57 0 0,1 0 1 0 0,-1 1 0 0 0,1-1-1 0 0,-1 0 1 0 0,1 0-1 0 0,0 0 1 0 0,1 0-1 0 0,-1 0 1 0 0,0 0-1 0 0,1-1 1 0 0,-1 1 0 0 0,1 0-1 0 0,0-1 1 0 0,0 1-1 0 0,3 2 1 0 0,43 36-68 0 0,-40-35 229 0 0,0 0-1 0 0,0 0 1 0 0,0 1 0 0 0,-1 0-1 0 0,10 13 1 0 0,-15-18-92 0 0,0 1 0 0 0,-1-1 0 0 0,1 1 0 0 0,-1 0-1 0 0,1-1 1 0 0,-1 1 0 0 0,0 0 0 0 0,0 0 0 0 0,0 0 0 0 0,0 0 0 0 0,-1 0 0 0 0,1 0 0 0 0,-1 0 0 0 0,0 0 0 0 0,1 0 0 0 0,-2 0 0 0 0,1 0 0 0 0,0 0-1 0 0,0 0 1 0 0,-1 0 0 0 0,0 0 0 0 0,0 0 0 0 0,0 0 0 0 0,0 0 0 0 0,0-1 0 0 0,0 1 0 0 0,-1 0 0 0 0,1-1 0 0 0,-1 1 0 0 0,0-1 0 0 0,0 1 0 0 0,0-1-1 0 0,0 0 1 0 0,0 0 0 0 0,0 1 0 0 0,-1-2 0 0 0,1 1 0 0 0,-1 0 0 0 0,1 0 0 0 0,-1-1 0 0 0,-3 2 0 0 0,-2 1-101 0 0,-1 0-1 0 0,1-1 1 0 0,-1 0 0 0 0,0-1-1 0 0,0 0 1 0 0,0 0 0 0 0,0-1 0 0 0,0 0-1 0 0,0 0 1 0 0,-1-1 0 0 0,1 0 0 0 0,-17-3-1 0 0,24 3-65 0 0,0-1-1 0 0,1 1 1 0 0,-1-1-1 0 0,0 1 0 0 0,1-1 1 0 0,-1 0-1 0 0,0 0 1 0 0,1 1-1 0 0,-1-1 0 0 0,1 0 1 0 0,0 0-1 0 0,-1-1 0 0 0,1 1 1 0 0,0 0-1 0 0,-1 0 1 0 0,1-1-1 0 0,0 1 0 0 0,0 0 1 0 0,0-1-1 0 0,0 1 1 0 0,1-1-1 0 0,-1 0 0 0 0,0 1 1 0 0,1-1-1 0 0,-1 0 1 0 0,1 1-1 0 0,-1-1 0 0 0,1 0 1 0 0,0 1-1 0 0,-1-1 1 0 0,1 0-1 0 0,0-1 0 0 0,0-7-1740 0 0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4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2540 0 0,'0'0'5339'0'0,"-19"16"-5295"0"0,-125 114-454 0 0,137-125-111 0 0,5-4-15 0 0,0 1 1 0 0,-1 0-1 0 0,1 0 1 0 0,0 0-1 0 0,0 0 1 0 0,0 1-1 0 0,0-1 1 0 0,1 0-1 0 0,-3 4 1 0 0,4-4-986 0 0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176 176 1964 0 0,'0'0'6910'0'0,"-18"-13"-6859"0"0,-6-2-33 0 0,13 9 0 0 0,0-2 0 0 0,0 1 0 0 0,1-1 0 0 0,0 0 0 0 0,1-1 0 0 0,-10-11 0 0 0,12 13-360 0 0,-28-37 764 0 0,34 42-964 0 0,-1 0 0 0 0,1-1 0 0 0,0 1 0 0 0,0-1 0 0 0,0 1 1 0 0,0-1-1 0 0,0 0 0 0 0,1 1 0 0 0,-1-1 0 0 0,0-3 0 0 0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5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84 0 0,'0'0'9871'0'0,"6"2"-8985"0"0,-73 5-341 0 0,56-7-755 0 0,1 0 0 0 0,-1 1 0 0 0,0 0 0 0 0,1 1 1 0 0,-1 0-1 0 0,1 1 0 0 0,0 0 0 0 0,-1 0 0 0 0,1 1 0 0 0,-11 6 0 0 0,21-10 7 0 0,0 1-1 0 0,-1-1 0 0 0,1 0 0 0 0,0 1 0 0 0,-1-1 0 0 0,1 0 1 0 0,0 1-1 0 0,-1-1 0 0 0,1 1 0 0 0,0-1 0 0 0,0 0 0 0 0,-1 1 0 0 0,1-1 1 0 0,0 1-1 0 0,0-1 0 0 0,0 1 0 0 0,0-1 0 0 0,0 1 0 0 0,0-1 0 0 0,0 1 1 0 0,0-1-1 0 0,0 1 0 0 0,0-1 0 0 0,0 1 0 0 0,0-1 0 0 0,0 0 0 0 0,0 1 1 0 0,0-1-1 0 0,0 1 0 0 0,0-1 0 0 0,1 1 0 0 0,2 4-2206 0 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0:55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2312 0 0,'0'0'7965'0'0,"-110"17"-7781"0"0,93-16-120 0 0,5-1-64 0 0,0 0-12 0 0,0 0-236 0 0,4 0-396 0 0,0 0-188 0 0,6-1-736 0 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0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11 336 0 0,'0'0'2902'0'0,"0"3"-2102"0"0,1 16 10790 0 0,0-15-12671 0 0,6-2 1000 0 0,1 0 0 0 0,0 0 0 0 0,-1-1-1 0 0,1 0 1 0 0,0 0 0 0 0,0 0 0 0 0,0-1-1 0 0,9-1 1 0 0,68-11-1065 0 0,-71 10 914 0 0,80-29-1270 0 0,-108 33 1423 0 0,13-3 82 0 0,-1 1 0 0 0,1 0 0 0 0,-1 0 0 0 0,1 0 0 0 0,0 0 0 0 0,-1 0 0 0 0,1 0 0 0 0,-1 1 0 0 0,1-1 0 0 0,-1 0 0 0 0,1 1 0 0 0,0-1 1 0 0,-1 1-1 0 0,1 0 0 0 0,0-1 0 0 0,0 1 0 0 0,-1 0 0 0 0,1 0 0 0 0,0-1 0 0 0,0 1 0 0 0,0 0 0 0 0,0 0 0 0 0,0 1 0 0 0,0-1 0 0 0,0 0 0 0 0,0 0 0 0 0,1 0 0 0 0,-1 0 0 0 0,0 1 0 0 0,1-1 0 0 0,-1 0 0 0 0,1 1 1 0 0,-1-1-1 0 0,1 0 0 0 0,0 1 0 0 0,-1-1 0 0 0,1 1 0 0 0,0-1 0 0 0,0 1 0 0 0,0-1 0 0 0,1 3 0 0 0,-18 193-60 0 0,17-190 44 0 0,-1 0 0 0 0,0 0 1 0 0,0 0-1 0 0,0 0 0 0 0,-1 0 1 0 0,0-1-1 0 0,-1 1 0 0 0,1-1 1 0 0,-1 1-1 0 0,-5 7 0 0 0,6-11-5 0 0,-1 0 0 0 0,1 0 0 0 0,0 0 0 0 0,-1-1 0 0 0,0 1-1 0 0,0-1 1 0 0,0 0 0 0 0,1 0 0 0 0,-2 0 0 0 0,1 0 0 0 0,0 0 0 0 0,0-1-1 0 0,-1 0 1 0 0,1 1 0 0 0,-1-1 0 0 0,1 0 0 0 0,-1-1 0 0 0,1 1-1 0 0,-1-1 1 0 0,1 1 0 0 0,-6-1 0 0 0,5 0-46 0 0,0 0 0 0 0,0 0 0 0 0,0-1 0 0 0,0 1 0 0 0,0-1 0 0 0,-1 0 0 0 0,1 0 1 0 0,0 0-1 0 0,1-1 0 0 0,-6-2 0 0 0,7 3-60 0 0,1 0 0 0 0,0 0 0 0 0,0 0 0 0 0,0 0 0 0 0,-1 0 0 0 0,1-1 1 0 0,0 1-1 0 0,0 0 0 0 0,1-1 0 0 0,-1 1 0 0 0,0 0 0 0 0,0-1 0 0 0,1 1 0 0 0,-1-1 0 0 0,1 0 1 0 0,-1 1-1 0 0,1-1 0 0 0,-1 1 0 0 0,1-1 0 0 0,0 0 0 0 0,0 1 0 0 0,0-1 0 0 0,0 1 1 0 0,0-1-1 0 0,0 0 0 0 0,1 1 0 0 0,-1-1 0 0 0,0 1 0 0 0,2-4 0 0 0,9-7-3274 0 0,-3 9 1139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 1512 0 0,'0'0'6970'0'0,"-17"5"-6471"0"0,-56 15 22 0 0,70-19-463 0 0,0 0 0 0 0,1 0 1 0 0,-1 0-1 0 0,0 0 0 0 0,1 1 0 0 0,0-1 0 0 0,-1 1 0 0 0,1 0 0 0 0,0 0 1 0 0,0-1-1 0 0,0 1 0 0 0,0 1 0 0 0,0-1 0 0 0,0 0 0 0 0,0 0 0 0 0,1 1 0 0 0,-1-1 1 0 0,1 1-1 0 0,0-1 0 0 0,0 1 0 0 0,0 0 0 0 0,-1 3 0 0 0,0 1 11 0 0,1 0-1 0 0,1 0 1 0 0,-1 0-1 0 0,1 0 0 0 0,1 13 1 0 0,0-16-38 0 0,-1 0-69 0 0,2 0 1 0 0,-1 0-1 0 0,0-1 1 0 0,1 1-1 0 0,-1-1 0 0 0,1 1 1 0 0,0-1-1 0 0,0 0 1 0 0,0 1-1 0 0,1-1 0 0 0,-1 0 1 0 0,1-1-1 0 0,0 1 1 0 0,0 0-1 0 0,0-1 1 0 0,0 1-1 0 0,0-1 0 0 0,0 0 1 0 0,1 0-1 0 0,-1 0 1 0 0,1-1-1 0 0,-1 1 0 0 0,1-1 1 0 0,0 0-1 0 0,6 1 1 0 0,-7 0-30 0 0,1-1 0 0 0,-1 0 0 0 0,1-1 1 0 0,0 1-1 0 0,-1-1 0 0 0,1 1 0 0 0,0-1 1 0 0,0 0-1 0 0,-1 0 0 0 0,1-1 0 0 0,0 1 1 0 0,-1-1-1 0 0,1 0 0 0 0,0 0 0 0 0,-1 0 1 0 0,1 0-1 0 0,-1-1 0 0 0,0 1 0 0 0,1-1 1 0 0,-1 0-1 0 0,0 0 0 0 0,0 0 0 0 0,0-1 1 0 0,0 1-1 0 0,0-1 0 0 0,3-3 0 0 0,0-5-11 0 0,-1-1 0 0 0,0 0-1 0 0,0 0 1 0 0,-1 0 0 0 0,2-15-1 0 0,-3 15 79 0 0,1-1-1 0 0,0 0 0 0 0,1 1 0 0 0,8-18 0 0 0,-13 30 24 0 0,1-1-1 0 0,-1 0 0 0 0,0 0 1 0 0,1 1-1 0 0,-1-1 0 0 0,0 0 1 0 0,1 1-1 0 0,-1-1 0 0 0,1 0 0 0 0,-1 1 1 0 0,1-1-1 0 0,0 0 0 0 0,-1 1 1 0 0,1-1-1 0 0,0 1 0 0 0,-1 0 1 0 0,1-1-1 0 0,0 1 0 0 0,-1-1 1 0 0,1 1-1 0 0,0 0 0 0 0,0 0 0 0 0,-1-1 1 0 0,1 1-1 0 0,0 0 0 0 0,0 0 1 0 0,0 0-1 0 0,-1 0 0 0 0,1 0 1 0 0,1 0-1 0 0,-1 1-8 0 0,1-1 0 0 0,-1 1 0 0 0,0 0 0 0 0,0 0 0 0 0,1 0 0 0 0,-1 0 0 0 0,0 0 0 0 0,0 0 1 0 0,0 1-1 0 0,0-1 0 0 0,0 0 0 0 0,-1 0 0 0 0,1 1 0 0 0,1 1 0 0 0,15 50 15 0 0,13 74 1111 0 0,-30-126-1150 0 0,-1 0 0 0 0,0-1-1 0 0,0 1 1 0 0,1-1 0 0 0,-1 1 0 0 0,0 0 0 0 0,0-1-1 0 0,0 0 1 0 0,0 1 0 0 0,0-1 0 0 0,0 1 0 0 0,0-1-1 0 0,1 0 1 0 0,-1 0 0 0 0,0 0 0 0 0,0 1 0 0 0,0-1-1 0 0,0 0 1 0 0,0 0 0 0 0,0 0 0 0 0,0-1 0 0 0,-2 1-1 0 0,-38 0-86 0 0,34 0 176 0 0,-23-7-520 0 0,19 2-1313 0 0,17 4-2525 0 0,96 14 907 0 0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1736 0 0,'0'0'6655'0'0,"-9"15"-6499"0"0,3-4-148 0 0,-6 9 58 0 0,0-1-1 0 0,-1 0 1 0 0,0-1 0 0 0,-32 32-1 0 0,40-45-414 0 0,-16 13 243 0 0,14-6-6111 0 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186 148 1912 0 0,'0'0'4365'0'0,"-18"-16"-4095"0"0,-54-47-104 0 0,60 51-481 0 0,0 2 0 0 0,-1 0-1 0 0,0 0 1 0 0,0 1-1 0 0,-16-7 1 0 0,28 15-92 0 0,-1 0-36 0 0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 1256 0 0,'0'0'6290'0'0,"-16"10"-3870"0"0,16-7-2388 0 0,0-1 0 0 0,1 1-1 0 0,0-1 1 0 0,-1 1 0 0 0,1-1-1 0 0,0 0 1 0 0,0 1 0 0 0,1-1-1 0 0,-1 0 1 0 0,0 0 0 0 0,1 0 0 0 0,-1 0-1 0 0,1 0 1 0 0,0 0 0 0 0,-1 0-1 0 0,1 0 1 0 0,0-1 0 0 0,0 1-1 0 0,0-1 1 0 0,0 1 0 0 0,1-1-1 0 0,-1 0 1 0 0,0 0 0 0 0,0 0 0 0 0,1 0-1 0 0,-1 0 1 0 0,3 0 0 0 0,1 1-97 0 0,0-1 1 0 0,-1 1-1 0 0,1-1 1 0 0,0-1-1 0 0,0 1 1 0 0,0-1-1 0 0,0 0 1 0 0,0 0 0 0 0,0 0-1 0 0,-1-1 1 0 0,9-2-1 0 0,-13 3 41 0 0,0 0-1 0 0,0 0 1 0 0,0-1 0 0 0,0 1-1 0 0,0 0 1 0 0,0-1 0 0 0,0 1-1 0 0,0-1 1 0 0,0 1-1 0 0,0-1 1 0 0,0 0 0 0 0,0 1-1 0 0,-1-1 1 0 0,1 0-1 0 0,0 1 1 0 0,0-1 0 0 0,-1 0-1 0 0,1 0 1 0 0,-1 0-1 0 0,1 0 1 0 0,0 0 0 0 0,-1 0-1 0 0,0 0 1 0 0,1 0 0 0 0,-1 0-1 0 0,1 0 1 0 0,-1 0-1 0 0,0 0 1 0 0,0 0 0 0 0,0 0-1 0 0,0 0 1 0 0,0 0-1 0 0,0 0 1 0 0,0 0 0 0 0,0 0-1 0 0,0 0 1 0 0,0 0-1 0 0,0 0 1 0 0,-1 0 0 0 0,1 0-1 0 0,0 0 1 0 0,-1 0-1 0 0,1 0 1 0 0,-1-1 0 0 0,-1-2-11 0 0,0 1 1 0 0,0 0 0 0 0,-1 0-1 0 0,1 0 1 0 0,-1 0 0 0 0,1 0-1 0 0,-1 0 1 0 0,0 1 0 0 0,0 0-1 0 0,-6-5 1 0 0,1 3-320 0 0,1 1 0 0 0,-1 0 0 0 0,0 0 1 0 0,0 1-1 0 0,0 0 0 0 0,0 0 0 0 0,0 1 0 0 0,-1 0 1 0 0,1 0-1 0 0,-13 1 0 0 0,11 3-1911 0 0,5 6-183 0 0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4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1384 0 0,'0'0'6819'0'0,"-2"52"-4255"0"0,-3 54-1639 0 0,2-31-5724 0 0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1148 0 0,'0'0'7099'0'0,"-14"3"-6840"0"0,-26 3-214 0 0,-65 2-1 0 0,92-9-660 0 0,1-1-4647 0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31 1500 0 0,'0'0'8036'0'0,"-14"15"-6812"0"0,12-11-1281 0 0,1 0-1 0 0,0 1 1 0 0,1-1-1 0 0,-1 0 1 0 0,1 1-1 0 0,0-1 1 0 0,0 0-1 0 0,0 0 0 0 0,0 1 1 0 0,1-1-1 0 0,0 0 1 0 0,0 0-1 0 0,0 1 1 0 0,0-1-1 0 0,1 0 1 0 0,-1 0-1 0 0,1 0 1 0 0,0-1-1 0 0,0 1 0 0 0,1 0 1 0 0,-1-1-1 0 0,1 1 1 0 0,0-1-1 0 0,0 0 1 0 0,0 0-1 0 0,0 0 1 0 0,0 0-1 0 0,1 0 1 0 0,-1-1-1 0 0,1 0 0 0 0,0 0 1 0 0,0 0-1 0 0,-1 0 1 0 0,1 0-1 0 0,1-1 1 0 0,-1 0-1 0 0,0 1 1 0 0,0-2-1 0 0,0 1 1 0 0,1 0-1 0 0,-1-1 0 0 0,0 0 1 0 0,1 0-1 0 0,-1 0 1 0 0,0 0-1 0 0,0-1 1 0 0,1 0-1 0 0,-1 0 1 0 0,0 0-1 0 0,0 0 1 0 0,0-1-1 0 0,0 1 0 0 0,0-1 1 0 0,0 0-1 0 0,0 0 1 0 0,-1-1-1 0 0,1 1 1 0 0,-1-1-1 0 0,0 0 1 0 0,1 0-1 0 0,-1 0 1 0 0,0 0-1 0 0,-1 0 1 0 0,4-6-1 0 0,-5 8 40 0 0,4-5-122 0 0,-1 0 0 0 0,0-1 0 0 0,0 1-1 0 0,0-1 1 0 0,-1 0 0 0 0,0-1 0 0 0,0 1 0 0 0,-1 0 0 0 0,0-1 0 0 0,0 1 0 0 0,-1-1 0 0 0,0 0 0 0 0,0 1 0 0 0,-1-11-1 0 0,0 17 173 0 0,0 1 0 0 0,0-1 0 0 0,0 1-1 0 0,0-1 1 0 0,0 1 0 0 0,0 0-1 0 0,0-1 1 0 0,0 1 0 0 0,-1-1 0 0 0,1 1-1 0 0,0-1 1 0 0,0 1 0 0 0,-1 0-1 0 0,1-1 1 0 0,0 1 0 0 0,0-1-1 0 0,-1 1 1 0 0,1 0 0 0 0,0-1 0 0 0,-1 1-1 0 0,1 0 1 0 0,0 0 0 0 0,-1-1-1 0 0,1 1 1 0 0,-1 0 0 0 0,1 0 0 0 0,0-1-1 0 0,-1 1 1 0 0,1 0 0 0 0,-1 0-1 0 0,1 0 1 0 0,-1 0 0 0 0,1 0 0 0 0,-1 0-1 0 0,1 0 1 0 0,-1 0 0 0 0,1 0-1 0 0,0 0 1 0 0,-1 0 0 0 0,1 0-1 0 0,-1 0 1 0 0,1 0 0 0 0,-1 0 0 0 0,1 0-1 0 0,-1 0 1 0 0,1 1 0 0 0,0-1-1 0 0,-1 0 1 0 0,1 0 0 0 0,-1 0 0 0 0,1 1-1 0 0,0-1 1 0 0,-1 0 0 0 0,1 1-1 0 0,-1 0 1 0 0,0 0 46 0 0,-1 0 0 0 0,1 0-1 0 0,-1 1 1 0 0,1-1 0 0 0,0 0 0 0 0,0 1 0 0 0,0-1-1 0 0,0 1 1 0 0,0-1 0 0 0,0 1 0 0 0,0 0-1 0 0,0-1 1 0 0,1 1 0 0 0,-1 2 0 0 0,-3 48 223 0 0,3 0 0 0 0,8 75 1 0 0,0 18-66 0 0,-7-142-252 0 0,0 0 1 0 0,0 1-1 0 0,-1-1 0 0 0,1 0 1 0 0,-1 0-1 0 0,0 0 1 0 0,0 0-1 0 0,0 0 0 0 0,-1 0 1 0 0,1 0-1 0 0,-1 0 1 0 0,1 0-1 0 0,-1 0 0 0 0,0-1 1 0 0,0 1-1 0 0,0-1 1 0 0,0 1-1 0 0,-1-1 0 0 0,1 0 1 0 0,-1 0-1 0 0,1 0 1 0 0,-6 3-1 0 0,4-3-107 0 0,-1 0-1 0 0,1 0 1 0 0,-1 0 0 0 0,0-1 0 0 0,1 1-1 0 0,-1-1 1 0 0,0 0 0 0 0,0-1-1 0 0,0 1 1 0 0,0-1 0 0 0,0 0 0 0 0,0 0-1 0 0,0 0 1 0 0,-7-2 0 0 0,10 1-109 0 0,0 0 0 0 0,0 0 0 0 0,-1 0 0 0 0,1 0 0 0 0,0 0 0 0 0,1 0 0 0 0,-1-1 0 0 0,0 1 0 0 0,0-1 1 0 0,0 1-1 0 0,1-1 0 0 0,-1 0 0 0 0,1 0 0 0 0,-1 1 0 0 0,1-1 0 0 0,0 0 0 0 0,-1-3 0 0 0,-1-5-1452 0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6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2080 0 0,'0'0'4797'0'0,"-17"4"-4389"0"0,-56 13-212 0 0,67-15-186 0 0,-1 0 0 0 0,1 1-1 0 0,0 0 1 0 0,0 1-1 0 0,0-1 1 0 0,0 1 0 0 0,0 0-1 0 0,1 1 1 0 0,0-1 0 0 0,0 1-1 0 0,0 0 1 0 0,0 1-1 0 0,1-1 1 0 0,0 1 0 0 0,0-1-1 0 0,0 1 1 0 0,1 0-1 0 0,-3 8 1 0 0,4-10-2 0 0,0 0-1 0 0,0 0 1 0 0,1 0-1 0 0,0 0 1 0 0,0 0-1 0 0,0 0 1 0 0,0 0-1 0 0,0 0 0 0 0,1 0 1 0 0,0 0-1 0 0,0 0 1 0 0,0 1-1 0 0,0-1 1 0 0,2 8-1 0 0,-1-10-67 0 0,0 0 0 0 0,0 0 0 0 0,1 0-1 0 0,-1 0 1 0 0,0 0 0 0 0,1 0 0 0 0,-1 0-1 0 0,1 0 1 0 0,0-1 0 0 0,-1 1 0 0 0,1 0-1 0 0,0-1 1 0 0,0 0 0 0 0,0 1-1 0 0,0-1 1 0 0,0 0 0 0 0,0 0 0 0 0,0 0-1 0 0,1 0 1 0 0,-1-1 0 0 0,0 1 0 0 0,1-1-1 0 0,-1 1 1 0 0,0-1 0 0 0,1 0 0 0 0,3 0-1 0 0,-2 1-91 0 0,0-1-1 0 0,0 0 0 0 0,0 0 1 0 0,0-1-1 0 0,0 1 0 0 0,0-1 1 0 0,0 0-1 0 0,0 0 0 0 0,0 0 1 0 0,-1-1-1 0 0,1 1 0 0 0,0-1 1 0 0,6-4-1 0 0,-9 5 152 0 0,0 0 0 0 0,1 0 0 0 0,-1-1 1 0 0,0 1-1 0 0,0 0 0 0 0,0-1 0 0 0,-1 1 0 0 0,1-1 0 0 0,0 1 0 0 0,0-1 1 0 0,-1 1-1 0 0,1-1 0 0 0,-1 0 0 0 0,0 1 0 0 0,1-1 0 0 0,-1 1 0 0 0,0-1 1 0 0,0 0-1 0 0,0 0 0 0 0,0 1 0 0 0,0-1 0 0 0,0 0 0 0 0,0 1 0 0 0,-1-1 0 0 0,1 0 1 0 0,-1 1-1 0 0,1-1 0 0 0,-1 1 0 0 0,0-1 0 0 0,1 1 0 0 0,-1-1 0 0 0,0 1 1 0 0,0-1-1 0 0,0 1 0 0 0,-2-2 0 0 0,1 1 96 0 0,1 1 0 0 0,0-1 1 0 0,0 1-1 0 0,0-1 0 0 0,0 0 0 0 0,0 1 1 0 0,0-1-1 0 0,0 0 0 0 0,0 0 0 0 0,1 0 0 0 0,-1 0 1 0 0,1 0-1 0 0,-1 0 0 0 0,1-3 0 0 0,1 5 106 0 0,0-1-1 0 0,1 0 0 0 0,-1 0 1 0 0,1 1-1 0 0,-1-1 0 0 0,1 1 1 0 0,-1-1-1 0 0,1 1 0 0 0,-1 0 1 0 0,1-1-1 0 0,0 1 0 0 0,-1 0 1 0 0,1 0-1 0 0,-1 0 0 0 0,1 0 1 0 0,-1 1-1 0 0,3-1 0 0 0,22 0-452 0 0,18 0 384 0 0,-13 0-5498 0 0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 1544 0 0,'0'0'6131'0'0,"9"-1"-3094"0"0,-4-3-3051 0 0,0 1 0 0 0,0 0 0 0 0,0 1 0 0 0,0-1 1 0 0,0 1-1 0 0,0 0 0 0 0,1 0 0 0 0,0 0 0 0 0,-1 1 0 0 0,1 0 1 0 0,-1 0-1 0 0,1 1 0 0 0,0-1 0 0 0,11 2 0 0 0,-16-1-23 0 0,-1 1 0 0 0,1-1 0 0 0,0 1 0 0 0,0-1-1 0 0,-1 1 1 0 0,1-1 0 0 0,0 1 0 0 0,-1 0 0 0 0,1-1-1 0 0,-1 1 1 0 0,1 0 0 0 0,-1 0 0 0 0,1-1 0 0 0,-1 1-1 0 0,1 0 1 0 0,-1 0 0 0 0,0 0 0 0 0,1-1 0 0 0,-1 1 0 0 0,0 0-1 0 0,0 0 1 0 0,0 0 0 0 0,0 0 0 0 0,0 0 0 0 0,0 0-1 0 0,0-1 1 0 0,0 1 0 0 0,0 0 0 0 0,0 0 0 0 0,0 0-1 0 0,0 0 1 0 0,-1 0 0 0 0,1-1 0 0 0,0 1 0 0 0,-1 0 0 0 0,1 0-1 0 0,-1 1 1 0 0,-13 31-309 0 0,7-23 363 0 0,-1 0 0 0 0,0-1 1 0 0,0 0-1 0 0,-1 0 0 0 0,0-1 0 0 0,0 0 1 0 0,-1-1-1 0 0,0 0 0 0 0,-17 9 1018 0 0,70-19-1250 0 0,23-3-1314 0 0,-39 4-737 0 0,-22 1 538 0 0,-7 1-480 0 0,-137 12 219 0 0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8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1284 0 0,'0'0'3314'0'0,"1"-11"-2947"0"0,7-84 448 0 0,4-1 0 0 0,28-101 1 0 0,-40 193-789 0 0,2 1 0 0 0,-1-1 0 0 0,0 1 0 0 0,0 0 0 0 0,1-1 0 0 0,0 1 0 0 0,0 0 0 0 0,0 0 1 0 0,0 0-1 0 0,0 0 0 0 0,0 1 0 0 0,1-1 0 0 0,0 1 0 0 0,-1-1 0 0 0,1 1 0 0 0,0 0 0 0 0,0 0 0 0 0,0 0 1 0 0,5-2-1 0 0,-5 3-19 0 0,-1 1 1 0 0,1-1 0 0 0,-1 1 0 0 0,1-1-1 0 0,-1 1 1 0 0,1 0 0 0 0,0 0 0 0 0,-1 0-1 0 0,1 0 1 0 0,-1 1 0 0 0,1-1-1 0 0,-1 1 1 0 0,1-1 0 0 0,-1 1 0 0 0,1 0-1 0 0,-1 0 1 0 0,0 0 0 0 0,1 0 0 0 0,-1 1-1 0 0,0-1 1 0 0,0 1 0 0 0,0-1 0 0 0,0 1-1 0 0,0 0 1 0 0,0 0 0 0 0,0-1 0 0 0,-1 1-1 0 0,4 4 1 0 0,-2 0 76 0 0,1 0 0 0 0,-1 0-1 0 0,0 1 1 0 0,0-1 0 0 0,-1 1 0 0 0,1-1 0 0 0,-1 1-1 0 0,-1 0 1 0 0,0 0 0 0 0,1 11 0 0 0,0 77 376 0 0,-3-59-413 0 0,-11 139-405 0 0,24-188-6728 0 0,-4 6 5443 0 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0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1756 0 0,'0'0'7029'0'0,"-91"7"-7029"0"0,83-6-76 0 0,0-1-68 0 0,-2 0-768 0 0,2 0-940 0 0,4 4-1193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1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1720 17 2428 0 0,'0'0'7298'0'0,"-4"1"-7023"0"0,-50 11-111 0 0,-1-3 0 0 0,0-2 1 0 0,-1-2-1 0 0,1-3 0 0 0,-110-9 0 0 0,22-8 341 0 0,-13-2-134 0 0,-250 3 1 0 0,175 44-453 0 0,159-17-190 0 0,-135 6 1 0 0,199-19 447 0 0,0 1 0 0 0,0 0 0 0 0,0 0 0 0 0,0 1 0 0 0,-12 4 0 0 0,41-1-12080 0 0,-43-8 11132 0 0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0 136 288 0 0,'0'0'5969'0'0,"17"-11"-1544"0"0,0 10-4396 0 0,1-1-1 0 0,-1-1 1 0 0,1-1 0 0 0,-1-1 0 0 0,30-11 0 0 0,-24 7-187 0 0,0 2 0 0 0,28-6 1 0 0,17 4-305 0 0,117-2 1 0 0,54-10 1282 0 0,39 12-1111 0 0,-206 3 176 0 0,-22 0 13 0 0,1 3 0 0 0,65 4 1 0 0,57 11 617 0 0,8-3-603 0 0,-21-3 355 0 0,-43-3 734 0 0,-94-9-1202 0 0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 2620 0 0,'0'0'4695'0'0,"-1"4"-4557"0"0,-1 5-6 0 0,0-1 0 0 0,1 1 0 0 0,0 0 0 0 0,0 0 0 0 0,1 0 0 0 0,0 0 0 0 0,1 10 0 0 0,0-16-116 0 0,-1-1 0 0 0,1 1 0 0 0,-1-1 0 0 0,1 0 0 0 0,0 1 0 0 0,0-1 0 0 0,0 0-1 0 0,0 0 1 0 0,1 0 0 0 0,-1 0 0 0 0,0 0 0 0 0,1 0 0 0 0,0 0 0 0 0,-1 0 0 0 0,1-1 0 0 0,0 1-1 0 0,0-1 1 0 0,0 1 0 0 0,0-1 0 0 0,0 0 0 0 0,0 1 0 0 0,0-1 0 0 0,0 0 0 0 0,1 0 0 0 0,-1-1-1 0 0,0 1 1 0 0,1 0 0 0 0,-1-1 0 0 0,1 0 0 0 0,-1 1 0 0 0,0-1 0 0 0,1 0 0 0 0,3-1-1 0 0,-1 1-53 0 0,0 0 0 0 0,0 0-1 0 0,-1-1 1 0 0,1 1 0 0 0,0-1-1 0 0,-1-1 1 0 0,1 1-1 0 0,-1 0 1 0 0,1-1 0 0 0,-1 0-1 0 0,0 0 1 0 0,0-1-1 0 0,0 1 1 0 0,0-1 0 0 0,0 0-1 0 0,0 0 1 0 0,-1 0 0 0 0,1 0-1 0 0,5-8 1 0 0,-5 5-94 0 0,0 0 0 0 0,-1 0 0 0 0,0 0-1 0 0,0-1 1 0 0,0 0 0 0 0,-1 1 0 0 0,0-1 0 0 0,0 0 0 0 0,-1 0 0 0 0,0 0 0 0 0,0 0 0 0 0,0-13 0 0 0,-6 56 2847 0 0,-2 11-2867 0 0,5 2 229 0 0,-3 56-77 0 0,3-94 28 0 0,1-1 0 0 0,-1 1 1 0 0,-1-1-1 0 0,0 1 0 0 0,-1-1 1 0 0,0 0-1 0 0,-5 11 1 0 0,6-17-78 0 0,-1-1 1 0 0,1 1-1 0 0,-1 0 1 0 0,0-1-1 0 0,1 0 1 0 0,-1 0-1 0 0,-1 0 1 0 0,1 0 0 0 0,0-1-1 0 0,-1 0 1 0 0,1 1-1 0 0,-1-2 1 0 0,0 1-1 0 0,1 0 1 0 0,-1-1 0 0 0,0 0-1 0 0,0 0 1 0 0,0-1-1 0 0,-9 1 1 0 0,11-1-156 0 0,0 0 0 0 0,0 0 0 0 0,0 0 0 0 0,0 0 0 0 0,0 0 0 0 0,0 0 1 0 0,0-1-1 0 0,0 0 0 0 0,0 1 0 0 0,0-1 0 0 0,1 0 0 0 0,-1-1 0 0 0,0 1 0 0 0,1 0 0 0 0,-1-1 0 0 0,1 1 0 0 0,-1-1 1 0 0,1 0-1 0 0,-1 0 0 0 0,1 0 0 0 0,0 0 0 0 0,0 0 0 0 0,0 0 0 0 0,0-1 0 0 0,1 1 0 0 0,-1-1 0 0 0,1 1 1 0 0,-1-1-1 0 0,1 0 0 0 0,0 0 0 0 0,0 1 0 0 0,0-1 0 0 0,-1-6 0 0 0,2 1-1326 0 0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1580 0 0,'0'0'5469'0'0,"-14"1"-5106"0"0,-43 4-186 0 0,53-5-174 0 0,0 1 0 0 0,0 0 0 0 0,0 1 0 0 0,0-1 0 0 0,0 1 0 0 0,0 0 0 0 0,0 0 1 0 0,1 0-1 0 0,-1 0 0 0 0,1 0 0 0 0,-1 1 0 0 0,1 0 0 0 0,0-1 0 0 0,0 1 0 0 0,0 1 0 0 0,1-1 0 0 0,-1 0 0 0 0,1 1 0 0 0,-1-1 0 0 0,1 1 0 0 0,0 0 0 0 0,0-1 0 0 0,1 1 0 0 0,-1 0 0 0 0,1 0 0 0 0,0 0 0 0 0,0 0 0 0 0,0 1 0 0 0,1-1 0 0 0,0 0 0 0 0,-1 0 0 0 0,1 0 0 0 0,1 1 0 0 0,-1-1 0 0 0,1 5 0 0 0,1-6-15 0 0,0 0 0 0 0,0-1-1 0 0,0 0 1 0 0,0 1 0 0 0,0-1 0 0 0,0 0-1 0 0,1 0 1 0 0,-1 0 0 0 0,1-1-1 0 0,-1 1 1 0 0,1-1 0 0 0,0 1 0 0 0,0-1-1 0 0,-1 0 1 0 0,1 0 0 0 0,0 0 0 0 0,0 0-1 0 0,0 0 1 0 0,0-1 0 0 0,0 0 0 0 0,5 1-1 0 0,-5-1-51 0 0,1 0-1 0 0,-1 1 1 0 0,1-2 0 0 0,-1 1-1 0 0,0 0 1 0 0,1-1-1 0 0,-1 1 1 0 0,1-1-1 0 0,2-1 1 0 0,-5 2 23 0 0,0-1 1 0 0,0 1-1 0 0,0-1 1 0 0,0 1 0 0 0,0-1-1 0 0,0 1 1 0 0,-1-1-1 0 0,1 1 1 0 0,0-1 0 0 0,0 0-1 0 0,0 0 1 0 0,-1 1-1 0 0,1-1 1 0 0,-1 0-1 0 0,1 0 1 0 0,0 0 0 0 0,-1 0-1 0 0,1 0 1 0 0,-1 0-1 0 0,0 0 1 0 0,1 0 0 0 0,-1 0-1 0 0,0 0 1 0 0,0 0-1 0 0,1 0 1 0 0,-1-2 0 0 0,0 1-8 0 0,0 1 0 0 0,0-1 0 0 0,0 0 0 0 0,-1 0 0 0 0,1 0 0 0 0,0 0 0 0 0,-1 0 0 0 0,1 0 0 0 0,-1 0 0 0 0,0 1 0 0 0,1-1 0 0 0,-1 0 0 0 0,0 1 0 0 0,0-1 0 0 0,0 0 0 0 0,0 1 0 0 0,-1-1 0 0 0,1 1 0 0 0,0-1 0 0 0,-1 1 0 0 0,1 0 0 0 0,-4-2 0 0 0,-12-14 207 0 0,26 17 3710 0 0,18-2-3654 0 0,-7 2-222 0 0,-2 1-242 0 0,19-1-661 0 0,-18-5-4166 0 0,-15 3 2486 0 0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7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0 372 2920 0 0,'0'0'4143'0'0,"1"-12"-3788"0"0,-1-24-104 0 0,1-28 255 0 0,3 0 0 0 0,15-84 0 0 0,-19 146-483 0 0,0-1 1 0 0,1 1-1 0 0,-1 0 1 0 0,1 0-1 0 0,0 0 1 0 0,0-1-1 0 0,0 1 1 0 0,0 0-1 0 0,0 0 1 0 0,0 0-1 0 0,0 0 1 0 0,1 1-1 0 0,-1-1 1 0 0,1 0-1 0 0,0 0 1 0 0,-1 1-1 0 0,1-1 1 0 0,0 1-1 0 0,3-3 1 0 0,0 3 42 0 0,0-1-1 0 0,1 1 1 0 0,-1 0 0 0 0,0 1 0 0 0,0-1-1 0 0,1 1 1 0 0,7 0 0 0 0,-12 1-80 0 0,1-1-1 0 0,-1 1 1 0 0,1 0-1 0 0,-1-1 1 0 0,1 1-1 0 0,-1 0 1 0 0,0 0 0 0 0,1 0-1 0 0,-1 0 1 0 0,0 0-1 0 0,0 0 1 0 0,0 0-1 0 0,0 0 1 0 0,0 1 0 0 0,0-1-1 0 0,0 0 1 0 0,0 1-1 0 0,0-1 1 0 0,-1 0 0 0 0,1 1-1 0 0,-1-1 1 0 0,1 1-1 0 0,-1-1 1 0 0,1 1-1 0 0,-1-1 1 0 0,0 1 0 0 0,0 3-1 0 0,6 49-507 0 0,-5-50 511 0 0,0 41-136 0 0,6 63-496 0 0,7-39-2557 0 0,-7-62 130 0 0,-5-7 1836 0 0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7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28 560 0 0,'0'0'7606'0'0,"-18"-4"-7119"0"0,-4-4-333 0 0,14 5-89 0 0,-1 0 0 0 0,0 1 1 0 0,0-1-1 0 0,0 2 0 0 0,-1-1 0 0 0,1 1 0 0 0,-15 1 0 0 0,22 0-113 0 0,-62 3 194 0 0,41 4-2562 0 0,20-3-118 0 0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8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1584 0 0,'0'0'7428'0'0,"-33"0"-6445"0"0,-42 5-364 0 0,21-1-2098 0 0,18-1-4322 0 0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18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0 792 0 0,'0'0'7586'0'0,"-19"3"-7437"0"0,7-2-205 0 0,-23 5-211 0 0,0-3-1 0 0,-63-1 1 0 0,90-3-1473 0 0,3-1-1057 0 0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28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84 137 556 0 0,'0'0'3928'0'0,"9"0"1402"0"0,26-3-5487 0 0,-22-6 96 0 0,0 0 1 0 0,23-20-1 0 0,-33 26 52 0 0,0 0 0 0 0,0 0-1 0 0,-1 0 1 0 0,1-1 0 0 0,-1 1-1 0 0,1-1 1 0 0,-1 1 0 0 0,0-1-1 0 0,-1 0 1 0 0,1 0 0 0 0,0 0-1 0 0,-1 0 1 0 0,0 0 0 0 0,0 0 0 0 0,0 0-1 0 0,0-5 1 0 0,-2 8 7 0 0,0 0 0 0 0,1 0 1 0 0,-1 0-1 0 0,0 0 0 0 0,1 0 1 0 0,-1 0-1 0 0,0 0 0 0 0,0 0 1 0 0,0 0-1 0 0,0 0 0 0 0,0 1 1 0 0,0-1-1 0 0,0 0 0 0 0,0 1 1 0 0,0-1-1 0 0,-1 0 0 0 0,1 1 0 0 0,0 0 1 0 0,0-1-1 0 0,0 1 0 0 0,-1 0 1 0 0,1-1-1 0 0,0 1 0 0 0,-1 0 1 0 0,1 0-1 0 0,-3 0 0 0 0,-39-2 124 0 0,40 2-115 0 0,1 0 43 0 0,-1 0-1 0 0,0 0 1 0 0,0-1 0 0 0,0 2-1 0 0,1-1 1 0 0,-1 0 0 0 0,0 1-1 0 0,0-1 1 0 0,1 1 0 0 0,-1 0-1 0 0,0 0 1 0 0,1 0-1 0 0,-1 0 1 0 0,1 0 0 0 0,-1 0-1 0 0,1 1 1 0 0,-3 1 0 0 0,3 1-7 0 0,1-1 0 0 0,-1 0 0 0 0,1 0 0 0 0,0 1 0 0 0,0-1 0 0 0,0 1 0 0 0,0-1 0 0 0,0 1 0 0 0,1-1 1 0 0,0 1-1 0 0,0 0 0 0 0,0-1 0 0 0,1 5 0 0 0,0 14-159 0 0,2 0 0 0 0,1 0-1 0 0,0 0 1 0 0,2-1 0 0 0,0 0 0 0 0,14 30-1 0 0,-12-31 9 0 0,0 1 0 0 0,-1 0-1 0 0,-1 0 1 0 0,-1 1 0 0 0,-1-1-1 0 0,2 34 1 0 0,-6-54 95 0 0,0 1-1 0 0,0-1 1 0 0,0 1 0 0 0,0-1-1 0 0,-1 1 1 0 0,1-1 0 0 0,-1 0-1 0 0,1 1 1 0 0,-1-1 0 0 0,1 1 0 0 0,-1-1-1 0 0,0 0 1 0 0,1 1 0 0 0,-1-1-1 0 0,0 0 1 0 0,0 0 0 0 0,0 0-1 0 0,0 0 1 0 0,0 0 0 0 0,-1 0 0 0 0,1 0-1 0 0,0 0 1 0 0,-2 1 0 0 0,-1 0-69 0 0,0-1 1 0 0,0 1-1 0 0,0-1 1 0 0,0 0 0 0 0,0 0-1 0 0,0 0 1 0 0,0-1-1 0 0,-8 1 1 0 0,4-1-54 0 0,1 0-1 0 0,-1-1 1 0 0,0 1 0 0 0,0-2-1 0 0,0 1 1 0 0,1-1-1 0 0,-1 0 1 0 0,0-1 0 0 0,-7-3-1 0 0,-8-15-3048 0 0,20 14 1097 0 0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2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4900 0 0,'0'0'4047'0'0,"-9"7"-3915"0"0,-11 9-275 0 0,-55 46 419 0 0,66-55-655 0 0,1 2-1 0 0,0-1 1 0 0,0 1-1 0 0,1 1 1 0 0,0-1-1 0 0,-7 13 1 0 0,12-14-3415 0 0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127 169 1644 0 0,'0'0'6019'0'0,"-12"-15"-5855"0"0,-6-5-151 0 0,-70-86-156 0 0,79 82-4321 0 0,9 20 1635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2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0 1128 0 0,'0'0'6049'0'0,"-3"8"-293"0"0,0-4-5090 0 0,-26 2 222 0 0,28-6-901 0 0,-1 0 1 0 0,0 0 0 0 0,1 0 0 0 0,-1 1-1 0 0,0-1 1 0 0,1 0 0 0 0,-1 1-1 0 0,1-1 1 0 0,-1 1 0 0 0,0-1 0 0 0,1 1-1 0 0,-1 0 1 0 0,1 0 0 0 0,0 0-1 0 0,-1 0 1 0 0,1 0 0 0 0,0 0 0 0 0,-1 0-1 0 0,1 0 1 0 0,0 0 0 0 0,0 1 0 0 0,0-1-1 0 0,0 0 1 0 0,0 1 0 0 0,0-1-1 0 0,1 1 1 0 0,-1-1 0 0 0,0 1 0 0 0,1-1-1 0 0,-2 4 1 0 0,-9 23-58 0 0,-1 0 27 0 0,2 1 0 0 0,0 0 0 0 0,2 1 0 0 0,-5 33 0 0 0,11-46 76 0 0,0 1 0 0 0,1 0 0 0 0,1 0 0 0 0,1 0 0 0 0,6 35 0 0 0,-4-42 6 0 0,1 1-1 0 0,0-1 0 0 0,0 1 0 0 0,1-1 1 0 0,1-1-1 0 0,-1 1 0 0 0,2-1 0 0 0,0 0 1 0 0,14 16-1 0 0,-19-23-139 0 0,1 0 0 0 0,1 0 1 0 0,-1-1-1 0 0,0 1 0 0 0,1-1 0 0 0,-1 1 1 0 0,1-1-1 0 0,0 0 0 0 0,6 2 0 0 0,16 9-8553 0 0,-18-9 4122 0 0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0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3644 0 0,'0'0'4175'0'0,"31"-14"-3169"0"0,-27 14-968 0 0,-1-1 0 0 0,1 1 0 0 0,0 0 0 0 0,0 0 0 0 0,0 0 0 0 0,-1 0 0 0 0,1 1 0 0 0,0 0 1 0 0,0-1-1 0 0,4 3 0 0 0,-7-2-61 0 0,0-1 0 0 0,0 1 0 0 0,0 0 1 0 0,0-1-1 0 0,0 1 0 0 0,0 0 0 0 0,0 0 1 0 0,0 0-1 0 0,0 0 0 0 0,0 0 0 0 0,0 0 1 0 0,-1 0-1 0 0,1 0 0 0 0,-1 0 0 0 0,1 0 1 0 0,0 0-1 0 0,-1 0 0 0 0,0 1 0 0 0,1-1 1 0 0,-1 0-1 0 0,0 0 0 0 0,0 1 0 0 0,1-1 1 0 0,-1 0-1 0 0,0 0 0 0 0,0 1 0 0 0,0-1 1 0 0,-1 0-1 0 0,1 0 0 0 0,0 1 0 0 0,0-1 1 0 0,-1 0-1 0 0,1 0 0 0 0,-1 0 1 0 0,0 3-1 0 0,-2-1 65 0 0,0 1 1 0 0,0-1-1 0 0,0 1 1 0 0,0-1-1 0 0,-1 0 1 0 0,1 0-1 0 0,-1 0 1 0 0,0-1-1 0 0,0 1 1 0 0,0-1-1 0 0,0 0 1 0 0,0 0-1 0 0,0-1 1 0 0,-6 2-1 0 0,61 23 1767 0 0,-7-21-2956 0 0,-26-4-769 0 0,-16-2 52 0 0,-5 0-820 0 0,-103-24-576 0 0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23 1064 0 0,'0'0'4892'0'0,"-4"7"-4727"0"0,0-1-113 0 0,3-4-21 0 0,0 0 0 0 0,-1 1 0 0 0,1-1 1 0 0,0 0-1 0 0,0 0 0 0 0,0 0 0 0 0,1 1 0 0 0,-1-1 0 0 0,1 1 0 0 0,-1-1 0 0 0,1 0 0 0 0,0 1 1 0 0,-1 2-1 0 0,2-4 5 0 0,0 0 0 0 0,0 0 0 0 0,-1 0 1 0 0,1 0-1 0 0,0 0 0 0 0,0-1 0 0 0,0 1 1 0 0,0 0-1 0 0,0 0 0 0 0,0-1 0 0 0,0 1 1 0 0,0-1-1 0 0,0 1 0 0 0,0-1 1 0 0,1 1-1 0 0,-1-1 0 0 0,0 1 0 0 0,0-1 1 0 0,0 0-1 0 0,1 0 0 0 0,-1 0 0 0 0,0 0 1 0 0,0 0-1 0 0,2 0 0 0 0,32 2 382 0 0,-29-2-358 0 0,1 0 0 0 0,0 0-1 0 0,0-1 1 0 0,-1 0 0 0 0,9-3-1 0 0,-14 4-68 0 0,0 0-1 0 0,0-1 0 0 0,0 1 1 0 0,0 0-1 0 0,0-1 1 0 0,0 1-1 0 0,0-1 1 0 0,-1 1-1 0 0,1-1 0 0 0,0 1 1 0 0,0-1-1 0 0,-1 1 1 0 0,1-1-1 0 0,0 0 0 0 0,-1 0 1 0 0,1 1-1 0 0,0-1 1 0 0,-1 0-1 0 0,1 0 1 0 0,-1 0-1 0 0,1 1 0 0 0,-1-1 1 0 0,0 0-1 0 0,1 0 1 0 0,-1 0-1 0 0,0 0 0 0 0,0 0 1 0 0,0 0-1 0 0,1 0 1 0 0,-1 0-1 0 0,0 0 1 0 0,0 0-1 0 0,0 0 0 0 0,-1 0 1 0 0,1 0-1 0 0,0 0 1 0 0,0 1-1 0 0,0-1 0 0 0,-1 0 1 0 0,1 0-1 0 0,0 0 1 0 0,-1 0-1 0 0,1 0 1 0 0,-1 0-1 0 0,1 1 0 0 0,-1-1 1 0 0,0 0-1 0 0,1 0 1 0 0,-2 0-1 0 0,0-2 15 0 0,-1-1 1 0 0,0 1-1 0 0,0 1 0 0 0,-1-1 0 0 0,1 0 1 0 0,0 1-1 0 0,-1-1 0 0 0,0 1 1 0 0,1 0-1 0 0,-1 0 0 0 0,0 1 0 0 0,0-1 1 0 0,0 1-1 0 0,-8-2 0 0 0,2 1-587 0 0,-1 0 0 0 0,1 1-1 0 0,-1 0 1 0 0,-18 2 0 0 0,19 1-771 0 0,1 4-578 0 0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607 22 144 0 0,'0'0'5795'0'0,"-20"-2"-5069"0"0,-324-15 1415 0 0,286 15-2134 0 0,-112 2 83 0 0,170 0-124 0 0,-1 0 0 0 0,0 0 0 0 0,1 0 0 0 0,-1 0 0 0 0,1 0 0 0 0,-1 0 0 0 0,0 0 1 0 0,1 0-1 0 0,-1 1 0 0 0,1-1 0 0 0,-1 0 0 0 0,0 0 0 0 0,1 0 0 0 0,-1 1 0 0 0,1-1 0 0 0,-1 0 0 0 0,1 1 0 0 0,-1-1 1 0 0,1 0-1 0 0,-1 1 0 0 0,1-1 0 0 0,0 1 0 0 0,-1-1 0 0 0,1 0 0 0 0,-1 1 0 0 0,1-1 0 0 0,-1 2 0 0 0,12 11-4777 0 0,-3-8 2137 0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2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25 2472 0 0,'0'0'6251'0'0,"-3"5"-5967"0"0,1-3-283 0 0,1 1-1 0 0,-1-1 1 0 0,0 1-1 0 0,1 0 1 0 0,0 0-1 0 0,-1 0 0 0 0,1 0 1 0 0,0 0-1 0 0,1 0 1 0 0,-1 0-1 0 0,0 0 0 0 0,1 0 1 0 0,0 0-1 0 0,0 0 1 0 0,0 0-1 0 0,0 1 0 0 0,0-1 1 0 0,0 0-1 0 0,1 0 1 0 0,0 0-1 0 0,0 0 1 0 0,0 0-1 0 0,0 0 0 0 0,0 0 1 0 0,0 0-1 0 0,1 0 1 0 0,-1-1-1 0 0,1 1 0 0 0,0 0 1 0 0,0-1-1 0 0,0 0 1 0 0,0 1-1 0 0,0-1 0 0 0,0 0 1 0 0,1 0-1 0 0,-1 0 1 0 0,1 0-1 0 0,0 0 0 0 0,-1-1 1 0 0,1 1-1 0 0,0-1 1 0 0,0 0-1 0 0,0 0 1 0 0,0 0-1 0 0,0 0 0 0 0,0 0 1 0 0,0-1-1 0 0,0 0 1 0 0,0 1-1 0 0,1-1 0 0 0,4 0 1 0 0,-4-1-42 0 0,0 1-1 0 0,0-1 1 0 0,0 0 0 0 0,0 0 0 0 0,0 0 0 0 0,-1 0 0 0 0,1-1-1 0 0,0 1 1 0 0,0-1 0 0 0,-1 0 0 0 0,1 0 0 0 0,-1-1 0 0 0,0 1-1 0 0,0-1 1 0 0,0 0 0 0 0,0 1 0 0 0,0-1 0 0 0,0 0 0 0 0,-1-1-1 0 0,1 1 1 0 0,-1 0 0 0 0,0-1 0 0 0,0 0 0 0 0,0 1 0 0 0,-1-1-1 0 0,1 0 1 0 0,-1 0 0 0 0,0 0 0 0 0,0 0 0 0 0,0 0 0 0 0,-1 0-1 0 0,1 0 1 0 0,-1 0 0 0 0,0 0 0 0 0,0 0 0 0 0,0 0 0 0 0,-1 0-1 0 0,1 0 1 0 0,-3-7 0 0 0,2 9 61 0 0,1 1-1 0 0,-1-1 1 0 0,1 0-1 0 0,-1 1 1 0 0,0-1-1 0 0,0 1 1 0 0,0-1-1 0 0,0 1 1 0 0,0 0-1 0 0,0-1 1 0 0,0 1-1 0 0,0 0 1 0 0,-1 0 0 0 0,1-1-1 0 0,-2 0 1 0 0,-7 2 1236 0 0,5 16-667 0 0,7 55-465 0 0,-1 63-102 0 0,-2-121-24 0 0,0 1 0 0 0,-1-1 0 0 0,-1 1 0 0 0,0-1 0 0 0,-1 1 0 0 0,0-1 0 0 0,-7 14 0 0 0,9-23-27 0 0,-1-1-1 0 0,1 1 0 0 0,-1-1 1 0 0,1 0-1 0 0,-1 0 0 0 0,0 0 1 0 0,0 0-1 0 0,-1-1 0 0 0,1 1 0 0 0,0-1 1 0 0,-5 3-1 0 0,5-4-191 0 0,1 0 0 0 0,0 0 0 0 0,0 0 0 0 0,-1 0-1 0 0,1 0 1 0 0,-1 0 0 0 0,1-1 0 0 0,-1 1 0 0 0,1-1 0 0 0,-1 0-1 0 0,1 0 1 0 0,-1 0 0 0 0,1 0 0 0 0,-1 0 0 0 0,1 0 0 0 0,-1-1 0 0 0,1 1-1 0 0,-1-1 1 0 0,-3-1 0 0 0,1-6-2455 0 0,5 2 733 0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2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0 152 0 0,'0'0'5926'0'0,"-16"2"-5782"0"0,-53 7-49 0 0,65-8-79 0 0,1 0 0 0 0,-1 0 1 0 0,0 0-1 0 0,0 0 0 0 0,0 0 0 0 0,0 1 0 0 0,1-1 0 0 0,-1 1 0 0 0,1 0 0 0 0,-1 0 0 0 0,1 1 0 0 0,0-1 0 0 0,0 1 1 0 0,0-1-1 0 0,0 1 0 0 0,0 0 0 0 0,1 0 0 0 0,-1 0 0 0 0,1 1 0 0 0,0-1 0 0 0,0 1 0 0 0,0-1 0 0 0,0 1 0 0 0,1-1 1 0 0,-1 1-1 0 0,0 5 0 0 0,1-6-4 0 0,1 0 1 0 0,0-1 0 0 0,-1 1-1 0 0,1 0 1 0 0,0 0 0 0 0,1-1-1 0 0,-1 1 1 0 0,0 0 0 0 0,1 0-1 0 0,0-1 1 0 0,-1 1 0 0 0,1-1 0 0 0,0 1-1 0 0,1 0 1 0 0,-1-1 0 0 0,0 0-1 0 0,1 1 1 0 0,-1-1 0 0 0,1 0-1 0 0,0 0 1 0 0,-1 0 0 0 0,1 0-1 0 0,0 0 1 0 0,1 0 0 0 0,-1 0-1 0 0,0-1 1 0 0,0 1 0 0 0,1-1-1 0 0,-1 1 1 0 0,1-1 0 0 0,-1 0-1 0 0,5 1 1 0 0,2 1-16 0 0,0 0 0 0 0,0-1 1 0 0,0-1-1 0 0,1 1 0 0 0,10-1 0 0 0,-19-1-177 0 0,-11-27-799 0 0,8 22 1270 0 0,0-1 0 0 0,0 0 1 0 0,0 0-1 0 0,0 1 0 0 0,0-14 532 0 0,44 18 921 0 0,-32 1-1765 0 0,11 1 731 0 0,-9-4-5540 0 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3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1 832 0 0,'0'0'8503'0'0,"-8"0"-6390"0"0,4 109-1664 0 0,0-1-3585 0 0,4-107 2910 0 0,0 0 0 0 0,0 0-1 0 0,0 0 1 0 0,1 0 0 0 0,-1 0-1 0 0,0 0 1 0 0,0 0 0 0 0,1 0-1 0 0,-1-1 1 0 0,0 1-1 0 0,1 0 1 0 0,-1 0 0 0 0,1 0-1 0 0,-1 0 1 0 0,1 0 0 0 0,-1-1-1 0 0,1 1 1 0 0,0 0-1 0 0,-1-1 1 0 0,1 1 0 0 0,0 0-1 0 0,0-1 1 0 0,-1 1 0 0 0,2 0-1 0 0,2-1-2083 0 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4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5 4744 0 0,'0'0'4141'0'0,"-101"0"-4141"0"0,85 0 0 0 0,-2 0 84 0 0,2-3-84 0 0,2 3-52 0 0,2-2 44 0 0,1 2-304 0 0,3 0-260 0 0,2 0-520 0 0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5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78 588 0 0,'0'0'7665'0'0,"-13"11"-5198"0"0,12-8-2526 0 0,-1 0 0 0 0,1 0 0 0 0,0 0 0 0 0,1 0-1 0 0,-1 0 1 0 0,1 0 0 0 0,-1 0 0 0 0,1 0 0 0 0,0 0-1 0 0,0 1 1 0 0,0-1 0 0 0,0 0 0 0 0,1 0 0 0 0,-1 0 0 0 0,1 0-1 0 0,0 0 1 0 0,0 0 0 0 0,0 0 0 0 0,0 0 0 0 0,1 0-1 0 0,-1 0 1 0 0,1-1 0 0 0,0 1 0 0 0,-1 0 0 0 0,1-1-1 0 0,0 1 1 0 0,1-1 0 0 0,-1 0 0 0 0,0 0 0 0 0,1 0-1 0 0,3 3 1 0 0,-2-3-50 0 0,-1 0-1 0 0,1-1 1 0 0,-1 1-1 0 0,1-1 0 0 0,-1 0 1 0 0,1 0-1 0 0,0 0 1 0 0,0 0-1 0 0,0-1 0 0 0,-1 1 1 0 0,1-1-1 0 0,0 0 1 0 0,0 0-1 0 0,0-1 1 0 0,0 1-1 0 0,0-1 0 0 0,-1 0 1 0 0,1 0-1 0 0,0 0 1 0 0,-1 0-1 0 0,1-1 1 0 0,-1 1-1 0 0,1-1 0 0 0,-1 0 1 0 0,5-3-1 0 0,0-1-142 0 0,0-1 0 0 0,0-1 1 0 0,-1 0-1 0 0,0 0 0 0 0,0 0 0 0 0,-1-1 0 0 0,6-9 0 0 0,-9 13 147 0 0,-1 1 1 0 0,1-1-1 0 0,-1 1 1 0 0,0-1-1 0 0,-1 0 0 0 0,1 0 1 0 0,-1 0-1 0 0,0 0 0 0 0,0 0 1 0 0,0 0-1 0 0,-1 0 1 0 0,0 0-1 0 0,0-1 0 0 0,0 1 1 0 0,0 0-1 0 0,-3-10 1 0 0,3 15 161 0 0,0-1 1 0 0,0 1 0 0 0,0-1-1 0 0,0 1 1 0 0,0 0 0 0 0,0-1 0 0 0,-1 1-1 0 0,1-1 1 0 0,0 1 0 0 0,0-1-1 0 0,0 1 1 0 0,-1-1 0 0 0,1 1 0 0 0,0 0-1 0 0,-1-1 1 0 0,1 1 0 0 0,0 0-1 0 0,-1-1 1 0 0,1 1 0 0 0,0 0 0 0 0,-1-1-1 0 0,1 1 1 0 0,-1 0 0 0 0,1 0-1 0 0,0-1 1 0 0,-1 1 0 0 0,1 0-1 0 0,-1 0 1 0 0,1 0 0 0 0,-1 0 0 0 0,1 0-1 0 0,-1 0 1 0 0,1 0 0 0 0,-1 0-1 0 0,1 0 1 0 0,-1 0 0 0 0,1 0 0 0 0,-1 0-1 0 0,1 0 1 0 0,-1 0 0 0 0,1 0-1 0 0,0 0 1 0 0,-1 0 0 0 0,1 0 0 0 0,-1 1-1 0 0,1-1 1 0 0,-1 0 0 0 0,1 0-1 0 0,0 1 1 0 0,-1-1 0 0 0,-1 1 101 0 0,1 0-1 0 0,0 0 1 0 0,0 1 0 0 0,0-1-1 0 0,0 0 1 0 0,0 0 0 0 0,0 1-1 0 0,0-1 1 0 0,1 0 0 0 0,-1 1 0 0 0,0-1-1 0 0,1 1 1 0 0,-1-1 0 0 0,0 3-1 0 0,-9 144 1366 0 0,-8 45-806 0 0,17-186-669 0 0,0-1 0 0 0,-1 1 1 0 0,0 0-1 0 0,0-1 0 0 0,-1 1 1 0 0,0-1-1 0 0,0 0 0 0 0,-4 6 1 0 0,5-9-286 0 0,1-1 0 0 0,-1 0 0 0 0,0 0 0 0 0,0 1 0 0 0,0-1 0 0 0,0-1 0 0 0,-1 1 1 0 0,1 0-1 0 0,0 0 0 0 0,-1-1 0 0 0,1 0 0 0 0,-1 1 0 0 0,0-1 0 0 0,1 0 0 0 0,-1 0 1 0 0,0 0-1 0 0,0-1 0 0 0,1 1 0 0 0,-1-1 0 0 0,-6 1 0 0 0,6-2-1759 0 0,0-3-605 0 0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5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2572 0 0,'0'0'5229'0'0,"-18"0"-5087"0"0,-52 2-102 0 0,65-2-2 0 0,0 0 0 0 0,1 1 0 0 0,-1-1 0 0 0,1 1 0 0 0,-1 0 0 0 0,1 0 0 0 0,-1 1 0 0 0,1-1 0 0 0,0 1 0 0 0,0 0 0 0 0,0 0 0 0 0,0 1 0 0 0,0-1 0 0 0,0 1 0 0 0,0 0 0 0 0,1 0 0 0 0,-1 0 0 0 0,-4 6 0 0 0,6-6-42 0 0,0 0 0 0 0,0 0 0 0 0,0 1 0 0 0,1-1 0 0 0,-1 0 0 0 0,1 1 1 0 0,0-1-1 0 0,0 1 0 0 0,0 0 0 0 0,0-1 0 0 0,1 1 0 0 0,0 0 0 0 0,-1-1 1 0 0,1 1-1 0 0,1 0 0 0 0,-1 0 0 0 0,0-1 0 0 0,1 1 0 0 0,1 4 0 0 0,0-4-33 0 0,0-1 0 0 0,-1 0-1 0 0,2 0 1 0 0,-1 1-1 0 0,0-1 1 0 0,1-1-1 0 0,-1 1 1 0 0,1 0-1 0 0,0 0 1 0 0,0-1-1 0 0,0 0 1 0 0,0 0-1 0 0,0 0 1 0 0,0 0-1 0 0,1 0 1 0 0,-1 0-1 0 0,7 1 1 0 0,-5-1-112 0 0,0 0 1 0 0,0 0 0 0 0,0-1-1 0 0,-1 0 1 0 0,1 0-1 0 0,0-1 1 0 0,0 1-1 0 0,1-1 1 0 0,-1 0-1 0 0,0 0 1 0 0,0-1-1 0 0,0 1 1 0 0,5-2 0 0 0,-9 1 108 0 0,1 0 0 0 0,-1 0 0 0 0,1 0 0 0 0,-1 0 0 0 0,0 0 0 0 0,0 0 0 0 0,1 0 0 0 0,-1 0 0 0 0,0 0 0 0 0,0-1 0 0 0,0 1 0 0 0,0 0 0 0 0,0-1 0 0 0,-1 1 0 0 0,1-1 0 0 0,0 1 0 0 0,-1-1 0 0 0,1 0 0 0 0,-1 1 0 0 0,1-1 0 0 0,-1 1 0 0 0,0-1 0 0 0,0 0 1 0 0,0 1-1 0 0,0-1 0 0 0,0 0 0 0 0,0 1 0 0 0,0-1 0 0 0,0 0 0 0 0,-1 1 0 0 0,0-4 0 0 0,0 0 53 0 0,0 1-1 0 0,0-1 1 0 0,-1 0 0 0 0,0 1-1 0 0,0-1 1 0 0,0 1 0 0 0,0-1 0 0 0,-1 1-1 0 0,-4-9 4086 0 0,17 13-2099 0 0,24 6-2089 0 0,7 1-2122 0 0,-40-7 1976 0 0,15 1-1683 0 0,-14-2 262 0 0,-14-2-676 0 0,-84-13-27 0 0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2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33 16 0 0,'0'0'7613'0'0,"-25"-32"-2207"0"0,21 33-5429 0 0,0 0 0 0 0,0 0 0 0 0,1 1 0 0 0,-1 0 0 0 0,0 0 0 0 0,1 0 1 0 0,-1 0-1 0 0,1 0 0 0 0,0 1 0 0 0,-1-1 0 0 0,1 1 0 0 0,0 0 0 0 0,1 0 0 0 0,-4 4 1 0 0,-36 49 55 0 0,37-48-29 0 0,1 0 0 0 0,0 0 0 0 0,0 1 0 0 0,1 0 0 0 0,0 0 0 0 0,1 0 0 0 0,0 0 1 0 0,0 0-1 0 0,1 0 0 0 0,0 0 0 0 0,0 1 0 0 0,1-1 0 0 0,2 18 0 0 0,-1-23-35 0 0,1 0 0 0 0,-1-1 0 0 0,1 1 0 0 0,0 0-1 0 0,0-1 1 0 0,0 0 0 0 0,0 0 0 0 0,0 1 0 0 0,1-1 0 0 0,-1 0 0 0 0,1-1 0 0 0,0 1 0 0 0,0 0 0 0 0,0-1 0 0 0,0 0 0 0 0,0 0 0 0 0,1 0 0 0 0,-1 0-1 0 0,1 0 1 0 0,-1-1 0 0 0,1 1 0 0 0,0-1 0 0 0,0 0 0 0 0,6 1 0 0 0,5 1-135 0 0,0 0 1 0 0,0-1-1 0 0,1-1 1 0 0,27-1-1 0 0,-39 0 141 0 0,0-1 0 0 0,0 1 0 0 0,-1-1 1 0 0,1 0-1 0 0,0-1 0 0 0,0 1 0 0 0,0-1 0 0 0,-1 1 0 0 0,1-1 0 0 0,-1 0 0 0 0,1 0 0 0 0,-1-1 1 0 0,0 1-1 0 0,0-1 0 0 0,0 0 0 0 0,0 1 0 0 0,0-1 0 0 0,-1 0 0 0 0,1-1 0 0 0,-1 1 1 0 0,0 0-1 0 0,0-1 0 0 0,0 1 0 0 0,2-8 0 0 0,-1 4 34 0 0,-1-1-1 0 0,1 1 1 0 0,-2-1 0 0 0,1 0-1 0 0,-1 1 1 0 0,0-1 0 0 0,-1 0-1 0 0,1 0 1 0 0,-2 0 0 0 0,1 0-1 0 0,-4-14 1 0 0,2 17 4 0 0,0-1 0 0 0,-1 1 1 0 0,1-1-1 0 0,-2 1 0 0 0,1 0 0 0 0,0 0 0 0 0,-1 0 1 0 0,0 1-1 0 0,0-1 0 0 0,0 1 0 0 0,-1 0 1 0 0,1 0-1 0 0,-1 1 0 0 0,0-1 0 0 0,0 1 0 0 0,-8-3 1 0 0,9 3-86 0 0,-1 1 0 0 0,1-1 0 0 0,-1 1 0 0 0,1 0 0 0 0,-1 1 0 0 0,0-1 0 0 0,0 1 1 0 0,0 0-1 0 0,0 1 0 0 0,0-1 0 0 0,0 1 0 0 0,0 0 0 0 0,0 0 0 0 0,0 0 1 0 0,0 1-1 0 0,0 0 0 0 0,0 0 0 0 0,0 0 0 0 0,-8 3 0 0 0,11-2-45 0 0,-1-1 1 0 0,1 1-1 0 0,0-1 0 0 0,0 1 0 0 0,0 0 1 0 0,0 0-1 0 0,0 0 0 0 0,0 0 0 0 0,1 0 0 0 0,-1 1 1 0 0,0-1-1 0 0,-1 4 0 0 0,2-2-503 0 0,-1 0 0 0 0,1-1 1 0 0,0 1-1 0 0,0 0 0 0 0,0 0 0 0 0,1 0 0 0 0,-1 8 1 0 0,1 3-2099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2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182 120 4048 0 0,'0'0'8531'0'0,"40"-17"-8095"0"0,-35 13-471 0 0,0 1 1 0 0,-1-1-1 0 0,1 0 0 0 0,-1 0 0 0 0,0 0 1 0 0,0-1-1 0 0,0 0 0 0 0,-1 1 0 0 0,0-1 1 0 0,5-9-1 0 0,-8 13 11 0 0,1 0 1 0 0,-1 0 0 0 0,1-1-1 0 0,-1 1 1 0 0,0 0-1 0 0,1-1 1 0 0,-1 1 0 0 0,0-1-1 0 0,0 1 1 0 0,0 0-1 0 0,0-1 1 0 0,0 1 0 0 0,0 0-1 0 0,0-1 1 0 0,-1 1-1 0 0,1-1 1 0 0,-1 1-1 0 0,1 0 1 0 0,-1-3 0 0 0,-1 3 18 0 0,1 0 1 0 0,0-1 0 0 0,-1 1 0 0 0,1-1 0 0 0,-1 1-1 0 0,0 0 1 0 0,1 0 0 0 0,-1 0 0 0 0,0 0-1 0 0,1 0 1 0 0,-1 1 0 0 0,0-1 0 0 0,0 0 0 0 0,0 1-1 0 0,0-1 1 0 0,0 1 0 0 0,0 0 0 0 0,-2-1-1 0 0,-1 1-30 0 0,0-1 0 0 0,0 1-1 0 0,-1 0 1 0 0,1 1-1 0 0,0-1 1 0 0,0 1-1 0 0,0 0 1 0 0,0 0 0 0 0,0 1-1 0 0,0-1 1 0 0,0 1-1 0 0,0 0 1 0 0,1 1-1 0 0,-1-1 1 0 0,1 1 0 0 0,-8 5-1 0 0,10-6-48 0 0,0 0 1 0 0,0 0-1 0 0,0 0 0 0 0,0 1 0 0 0,0-1 0 0 0,0 0 1 0 0,1 1-1 0 0,-1 0 0 0 0,1-1 0 0 0,0 1 1 0 0,-1 0-1 0 0,1 0 0 0 0,1-1 0 0 0,-1 1 0 0 0,0 0 1 0 0,1 0-1 0 0,-1 0 0 0 0,1 0 0 0 0,0 0 0 0 0,0 0 1 0 0,0 0-1 0 0,0 0 0 0 0,1 0 0 0 0,-1 0 1 0 0,1 0-1 0 0,0 0 0 0 0,0 0 0 0 0,0 0 0 0 0,0 0 1 0 0,3 3-1 0 0,28 52 263 0 0,-25-49-51 0 0,0 0-1 0 0,-1 0 1 0 0,-1 1 0 0 0,0 0 0 0 0,0 0 0 0 0,-1 1 0 0 0,0-1 0 0 0,-1 1 0 0 0,0 0 0 0 0,-1 0 0 0 0,0 0 0 0 0,-1 0-1 0 0,1 16 1 0 0,-3-25-162 0 0,0 1 0 0 0,0-1 0 0 0,-1 1 0 0 0,1-1 0 0 0,0 0 0 0 0,-1 1-1 0 0,1-1 1 0 0,-1 0 0 0 0,0 0 0 0 0,0 0 0 0 0,0 0 0 0 0,0 0 0 0 0,0-1-1 0 0,0 1 1 0 0,0 0 0 0 0,-1-1 0 0 0,1 0 0 0 0,0 1 0 0 0,-1-1 0 0 0,0 0 0 0 0,1 0-1 0 0,-1-1 1 0 0,-3 2 0 0 0,-5 1-67 0 0,1-1-1 0 0,-1 1 1 0 0,0-2-1 0 0,-17 2 1 0 0,-29-8 80 0 0,29-7-1370 0 0,27 12 1151 0 0,0-1 0 0 0,0 0 1 0 0,0 0-1 0 0,1 1 0 0 0,-1-1 0 0 0,0 0 0 0 0,0 0 1 0 0,1 0-1 0 0,-1 0 0 0 0,0 0 0 0 0,1 0 0 0 0,-1 0 1 0 0,1 0-1 0 0,0 0 0 0 0,-1 0 0 0 0,1 0 0 0 0,0 0 1 0 0,0 0-1 0 0,-1-1 0 0 0,1-1 0 0 0,0-1-1596 0 0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10 816 0 0,'0'0'8938'0'0,"-4"-2"-8793"0"0,-2 0-148 0 0,0 1 1 0 0,0-1-1 0 0,0 1 1 0 0,0 0-1 0 0,0 1 1 0 0,0-1-1 0 0,-1 1 1 0 0,1 1-1 0 0,0-1 1 0 0,0 1-1 0 0,0 0 1 0 0,0 0-1 0 0,0 1 1 0 0,0-1-1 0 0,0 1 1 0 0,1 1-1 0 0,-1-1 1 0 0,1 1-1 0 0,-1 0 1 0 0,1 0-1 0 0,0 1 1 0 0,0-1-1 0 0,0 1 1 0 0,1 0-1 0 0,-1 1 1 0 0,1-1-1 0 0,0 1 1 0 0,1 0-1 0 0,-1 0 1 0 0,1 0-1 0 0,-1 0 1 0 0,2 1-1 0 0,-1-1 1 0 0,1 1-1 0 0,-1 0 1 0 0,2-1-1 0 0,-1 1 1 0 0,0 0-1 0 0,1 0 1 0 0,1 0-1 0 0,-1 8 1 0 0,1-9-43 0 0,0 0 0 0 0,1 0 0 0 0,0-1 1 0 0,0 1-1 0 0,1 0 0 0 0,-1-1 0 0 0,1 1 1 0 0,0-1-1 0 0,0 0 0 0 0,1 0 0 0 0,-1 0 1 0 0,1 0-1 0 0,0 0 0 0 0,0 0 1 0 0,0 0-1 0 0,0-1 0 0 0,1 0 0 0 0,0 0 1 0 0,-1 0-1 0 0,1 0 0 0 0,0 0 0 0 0,0-1 1 0 0,7 4-1 0 0,-2-2 49 0 0,-1 0 1 0 0,1-1 0 0 0,0 0-1 0 0,0 0 1 0 0,0-1-1 0 0,0 0 1 0 0,0-1-1 0 0,1 0 1 0 0,-1 0 0 0 0,0-1-1 0 0,15-2 1 0 0,-23 2-24 0 0,0 0 0 0 0,-1 0 1 0 0,1 0-1 0 0,0-1 0 0 0,0 1 1 0 0,0-1-1 0 0,-1 1 0 0 0,1 0 1 0 0,0-1-1 0 0,-1 1 0 0 0,1-1 1 0 0,0 1-1 0 0,-1-1 0 0 0,1 0 1 0 0,-1 1-1 0 0,1-1 0 0 0,-1 0 1 0 0,1 1-1 0 0,-1-1 0 0 0,1 0 1 0 0,-1 0-1 0 0,0 1 0 0 0,1-1 1 0 0,-1 0-1 0 0,0 0 0 0 0,0 0 1 0 0,1 1-1 0 0,-1-1 0 0 0,0 0 1 0 0,0 0-1 0 0,0 0 0 0 0,0 0 1 0 0,0 0-1 0 0,0 1 0 0 0,-1-1 1 0 0,1 0-1 0 0,0 0 0 0 0,0 0 1 0 0,0 1-1 0 0,-1-1 0 0 0,1 0 1 0 0,-1 0-1 0 0,1 0 0 0 0,0 1 1 0 0,-2-2-1 0 0,1-2 19 0 0,-1 0 0 0 0,0 1 0 0 0,0-1 1 0 0,0 1-1 0 0,-1-1 0 0 0,1 1 0 0 0,-1 0 0 0 0,-3-4 0 0 0,-3 1 122 0 0,7 5-52 0 0,-1-1 0 0 0,0 1-1 0 0,0-1 1 0 0,1 0 0 0 0,-1 0-1 0 0,1 0 1 0 0,0 0 0 0 0,-1 0 0 0 0,1-1-1 0 0,0 1 1 0 0,0-1 0 0 0,-2-5 1446 0 0,34 5 77 0 0,5 4-1446 0 0,-28-1-420 0 0,0 1 1 0 0,-1-1-1 0 0,1 0 0 0 0,0 0 0 0 0,0-1 0 0 0,9-2 0 0 0,-3-8-3614 0 0,-9 6 1448 0 0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4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46 2172 0 0,'0'0'5952'0'0,"-10"-3"-2810"0"0,10 3-3154 0 0,0-1-1 0 0,0 1 0 0 0,0 0 1 0 0,0 0-1 0 0,0 0 0 0 0,1-1 0 0 0,-1 1 1 0 0,0 0-1 0 0,0 0 0 0 0,0 0 1 0 0,0 0-1 0 0,1-1 0 0 0,-1 1 0 0 0,0 0 1 0 0,0 0-1 0 0,0 0 0 0 0,1 0 1 0 0,-1 0-1 0 0,0 0 0 0 0,0 0 1 0 0,0 0-1 0 0,1-1 0 0 0,-1 1 0 0 0,0 0 1 0 0,0 0-1 0 0,1 0 0 0 0,-1 0 1 0 0,0 0-1 0 0,0 0 0 0 0,0 0 0 0 0,1 0 1 0 0,-1 1-1 0 0,0-1 0 0 0,0 0 1 0 0,1 0-1 0 0,-1 0 0 0 0,0 0 0 0 0,0 0 1 0 0,0 0-1 0 0,1 0 0 0 0,-1 0 1 0 0,0 1-1 0 0,0-1 0 0 0,0 0 1 0 0,0 0-1 0 0,1 0 0 0 0,-1 0 0 0 0,0 1 1 0 0,0-1-1 0 0,0 0 0 0 0,0 0 1 0 0,0 0-1 0 0,0 1 0 0 0,1-1 0 0 0,-1 0 1 0 0,0 0-1 0 0,0 0 0 0 0,0 1 1 0 0,0-1-1 0 0,10-24-577 0 0,-14 9 371 0 0,4 14 224 0 0,0 1 0 0 0,0 0 0 0 0,0 0 0 0 0,0 0-1 0 0,0-1 1 0 0,0 1 0 0 0,0 0 0 0 0,0 0 0 0 0,0 0 0 0 0,0-1 0 0 0,-1 1-1 0 0,1 0 1 0 0,0 0 0 0 0,0 0 0 0 0,0 0 0 0 0,0-1 0 0 0,0 1 0 0 0,-1 0-1 0 0,1 0 1 0 0,0 0 0 0 0,0 0 0 0 0,0 0 0 0 0,-1-1 0 0 0,1 1-1 0 0,0 0 1 0 0,0 0 0 0 0,0 0 0 0 0,-1 0 0 0 0,1 0 0 0 0,0 0 0 0 0,0 0-1 0 0,0 0 1 0 0,-1 0 0 0 0,1 0 0 0 0,0 0 0 0 0,0 0 0 0 0,-1 0-1 0 0,1 0 1 0 0,0 0 0 0 0,0 0 0 0 0,0 0 0 0 0,-1 0 0 0 0,1 1 0 0 0,0-1-1 0 0,0 0 1 0 0,0 0 0 0 0,-1 0 0 0 0,1 0 0 0 0,0 0 0 0 0,0 0 0 0 0,0 1-1 0 0,-1-1 1 0 0,1 0 0 0 0,0 0 0 0 0,0 0 0 0 0,0 0 0 0 0,0 1-1 0 0,0-1 1 0 0,0 0 0 0 0,0 0 0 0 0,-1 0 0 0 0,1 1 0 0 0,0-1 0 0 0,0 0-1 0 0,0 0 1 0 0,0 1 0 0 0,0-1 0 0 0,-1 1 31 0 0,1 0 1 0 0,-1 0 0 0 0,0 0-1 0 0,1 0 1 0 0,-1 0-1 0 0,1 0 1 0 0,-1 0-1 0 0,1 0 1 0 0,-1 0 0 0 0,1 0-1 0 0,0 1 1 0 0,0-1-1 0 0,-1 0 1 0 0,1 0-1 0 0,0 0 1 0 0,0 0-1 0 0,0 1 1 0 0,0-1 0 0 0,1 0-1 0 0,-1 0 1 0 0,0 0-1 0 0,0 1 1 0 0,1-1-1 0 0,-1 0 1 0 0,0 0 0 0 0,1 0-1 0 0,-1 0 1 0 0,1 0-1 0 0,0 0 1 0 0,1 2-1 0 0,-1-2-372 0 0,1 0 0 0 0,0 0 0 0 0,0 0-1 0 0,-1 0 1 0 0,1 0 0 0 0,0-1 0 0 0,0 1 0 0 0,0 0-1 0 0,0-1 1 0 0,0 0 0 0 0,0 1 0 0 0,0-1 0 0 0,0 0-1 0 0,0 0 1 0 0,0 0 0 0 0,0 0 0 0 0,3-1-1 0 0,-5 1 281 0 0,0 0-1 0 0,0 0 1 0 0,0 0-1 0 0,-1-1 1 0 0,1 1-1 0 0,0 0 0 0 0,0 0 1 0 0,0 0-1 0 0,0 0 1 0 0,0 0-1 0 0,0 0 0 0 0,-1-1 1 0 0,1 1-1 0 0,0 0 1 0 0,0 0-1 0 0,0 0 0 0 0,0 0 1 0 0,0-1-1 0 0,0 1 1 0 0,0 0-1 0 0,0 0 0 0 0,0 0 1 0 0,0-1-1 0 0,0 1 1 0 0,0 0-1 0 0,0 0 0 0 0,0 0 1 0 0,0 0-1 0 0,0-1 1 0 0,0 1-1 0 0,0 0 0 0 0,0 0 1 0 0,0 0-1 0 0,0 0 1 0 0,1-1-1 0 0,-1 1 1 0 0,0 0-1 0 0,0 0 0 0 0,0 0 1 0 0,0 0-1 0 0,0-1 1 0 0,0 1-1 0 0,0 0 0 0 0,1 0 1 0 0,-1 0-1 0 0,0 0 1 0 0,0 0-1 0 0,0 0 0 0 0,0 0 1 0 0,0 0-1 0 0,1-1 1 0 0,-1 1-1 0 0,0 0 0 0 0,0 0 1 0 0,0 0-1 0 0,1 0 1 0 0,-1 0-1 0 0,0 0 0 0 0,0 0 1 0 0,0 0-1 0 0,0 0 1 0 0,1 0-1 0 0,-1 0 0 0 0,0 0 1 0 0,0 0-1 0 0,0 0 1 0 0,1 1-1 0 0,-42-28-1201 0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4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0 84 0 0,'0'0'5366'0'0,"6"9"-898"0"0,-12-9-4386 0 0,-61-1 439 0 0,0 3 0 0 0,-118 19 0 0 0,179-20-3644 0 0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3728 0 0,'0'0'5277'0'0,"-48"8"-3986"0"0,39-2-1183 0 0,0 0-1 0 0,0 1 0 0 0,1 0 0 0 0,0 0 1 0 0,1 1-1 0 0,0-1 0 0 0,0 2 0 0 0,0-1 1 0 0,1 1-1 0 0,-8 15 0 0 0,11-19-141 0 0,0 1 0 0 0,1-1 0 0 0,0 0 0 0 0,0 1 0 0 0,0-1-1 0 0,0 1 1 0 0,1 0 0 0 0,0-1 0 0 0,0 1 0 0 0,1 0 0 0 0,-1 0-1 0 0,1 0 1 0 0,1 0 0 0 0,-1-1 0 0 0,1 1 0 0 0,0 0 0 0 0,0 0 0 0 0,1-1-1 0 0,0 1 1 0 0,0-1 0 0 0,3 7 0 0 0,-1-6-49 0 0,1-1-1 0 0,0 1 1 0 0,0-1-1 0 0,0-1 1 0 0,0 1-1 0 0,1-1 1 0 0,0 0-1 0 0,0 0 1 0 0,0-1-1 0 0,0 1 1 0 0,0-1-1 0 0,1-1 1 0 0,0 1-1 0 0,-1-1 1 0 0,1 0-1 0 0,0-1 1 0 0,0 0-1 0 0,0 0 1 0 0,0 0-1 0 0,0-1 1 0 0,0 0-1 0 0,0 0 1 0 0,12-3-1 0 0,-18 3 64 0 0,0-1 0 0 0,0 1 0 0 0,0-1 0 0 0,0 1 0 0 0,0-1-1 0 0,0 0 1 0 0,0 0 0 0 0,-1 1 0 0 0,1-1 0 0 0,0 0-1 0 0,0 0 1 0 0,-1 0 0 0 0,1 0 0 0 0,-1 0 0 0 0,1 0-1 0 0,-1 0 1 0 0,1 0 0 0 0,-1 0 0 0 0,1 0 0 0 0,-1 0 0 0 0,0 0-1 0 0,0 0 1 0 0,1-1 0 0 0,-1 1 0 0 0,0 0 0 0 0,0 0-1 0 0,0 0 1 0 0,0 0 0 0 0,0 0 0 0 0,-1-1 0 0 0,1 1-1 0 0,0 0 1 0 0,0 0 0 0 0,-1 0 0 0 0,1 0 0 0 0,-1-1 0 0 0,0-2 4 0 0,0 1 0 0 0,-1-1 0 0 0,1 1 0 0 0,-1-1 0 0 0,0 1 0 0 0,1-1 1 0 0,-1 1-1 0 0,-1 0 0 0 0,-2-4 0 0 0,1 4 80 0 0,1 0-1 0 0,-1 1 1 0 0,0-1-1 0 0,1 1 1 0 0,-1 0-1 0 0,0 0 1 0 0,0 0-1 0 0,0 0 1 0 0,-1 1-1 0 0,-5-2 2583 0 0,52 3-2308 0 0,9 0-1353 0 0,-1-1-5887 0 0,-42 1 3992 0 0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7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0 604 0 0,'0'0'8993'0'0,"-14"13"-8730"0"0,-14 14-156 0 0,1 2 0 0 0,-41 53 1 0 0,53-61-409 0 0,1 0 1 0 0,1 1 0 0 0,1 0-1 0 0,1 0 1 0 0,1 2 0 0 0,-11 39-1 0 0,21-62 208 0 0,0-1 0 0 0,0 0 0 0 0,0 0 0 0 0,0 1 0 0 0,0-1 0 0 0,0 0 0 0 0,0 1 0 0 0,0-1 0 0 0,0 0 1 0 0,0 0-1 0 0,0 1 0 0 0,0-1 0 0 0,0 0 0 0 0,0 0 0 0 0,0 1 0 0 0,1-1 0 0 0,-1 0 0 0 0,0 0 0 0 0,0 0 0 0 0,0 1 0 0 0,0-1 0 0 0,1 0 0 0 0,-1 0 0 0 0,0 0 0 0 0,0 0 0 0 0,0 1 0 0 0,1-1 0 0 0,-1 0 0 0 0,0 0 0 0 0,0 0 0 0 0,1 0 0 0 0,-1 0 0 0 0,0 0 0 0 0,0 0 0 0 0,1 0 0 0 0,-1 1 0 0 0,0-1 0 0 0,0 0 0 0 0,1 0 0 0 0,-1 0 0 0 0,0 0 0 0 0,1 0 0 0 0,-1-1 0 0 0,0 1 0 0 0,0 0 0 0 0,1 0 0 0 0,-1 0 0 0 0,0 0 0 0 0,0 0 0 0 0,1 0 0 0 0,-1 0 0 0 0,0 0 0 0 0,1-1 0 0 0,1 1-159 0 0,5-2-1626 0 0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214 227 560 0 0,'0'0'8069'0'0,"-14"-16"-7782"0"0,-107-112 233 0 0,103 113-605 0 0,-19-20-711 0 0,18 10-2955 0 0,14 18 1151 0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8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0 2972 0 0,'0'0'6387'0'0,"-23"7"-5588"0"0,-56-8 280 0 0,17 0-1083 0 0,0 2 1 0 0,-74 10 0 0 0,134-10-454 0 0,-10 2 99 0 0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3116 0 0,'0'0'6635'0'0,"-31"0"-5846"0"0,-48 5 637 0 0,18 0-2921 0 0,20-5-5495 0 0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9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1860 0 0,'0'0'8248'0'0,"-18"3"-8021"0"0,12-2-324 0 0,-29 5-567 0 0,-57 2 0 0 0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1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31 207 636 0 0,'0'0'8998'0'0,"-3"4"-7965"0"0,12-7-964 0 0,0 0 0 0 0,0-1 0 0 0,-1-1 0 0 0,1 1 0 0 0,-1-1 0 0 0,0-1 0 0 0,0 1 0 0 0,0-2 0 0 0,-1 1 0 0 0,9-11 0 0 0,-11 12-112 0 0,-1 1 0 0 0,0-1 0 0 0,0-1 0 0 0,-1 1 0 0 0,1-1-1 0 0,-1 1 1 0 0,-1-1 0 0 0,1 0 0 0 0,-1 0 0 0 0,0 0 0 0 0,0 0 0 0 0,0 0 0 0 0,-1-1-1 0 0,0 1 1 0 0,-1 0 0 0 0,1-10 0 0 0,-2 14 24 0 0,1 0 1 0 0,-1 0-1 0 0,0 0 0 0 0,0 0 0 0 0,0 0 1 0 0,0 1-1 0 0,0-1 0 0 0,0 0 1 0 0,0 1-1 0 0,-1-1 0 0 0,1 1 0 0 0,0-1 1 0 0,-1 1-1 0 0,0-1 0 0 0,1 1 1 0 0,-1 0-1 0 0,0 0 0 0 0,0 0 1 0 0,1 0-1 0 0,-1 0 0 0 0,0 0 0 0 0,0 1 1 0 0,0-1-1 0 0,0 0 0 0 0,0 1 1 0 0,0 0-1 0 0,0-1 0 0 0,-4 1 0 0 0,-3-1-14 0 0,0 0 0 0 0,0 1-1 0 0,-1 0 1 0 0,1 0 0 0 0,-11 2-1 0 0,18-1 53 0 0,0 0 0 0 0,0 0-1 0 0,0 0 1 0 0,0 0-1 0 0,0 1 1 0 0,0-1 0 0 0,1 0-1 0 0,-1 1 1 0 0,0 0 0 0 0,1-1-1 0 0,-1 1 1 0 0,1 0-1 0 0,-1 0 1 0 0,1-1 0 0 0,0 1-1 0 0,0 0 1 0 0,0 0 0 0 0,0 1-1 0 0,0-1 1 0 0,0 0 0 0 0,1 0-1 0 0,-1 0 1 0 0,1 1-1 0 0,0-1 1 0 0,-1 0 0 0 0,1 0-1 0 0,0 4 1 0 0,1 65 19 0 0,2-50-63 0 0,2-1 1 0 0,0 0 0 0 0,2 1 0 0 0,0-2-1 0 0,16 32 1 0 0,-14-35 88 0 0,-1 1 0 0 0,-1 0 0 0 0,-1 1 0 0 0,0-1 0 0 0,-1 1 0 0 0,-1 1 0 0 0,3 35 0 0 0,-7-48-75 0 0,0 0 0 0 0,0 0 0 0 0,-1 0 0 0 0,1 0 0 0 0,-1 0 0 0 0,-1-1 0 0 0,1 1 0 0 0,-1 0 0 0 0,-4 10 0 0 0,4-14-72 0 0,1 0 0 0 0,-1 0 0 0 0,0 0 0 0 0,0 0 0 0 0,0 0 0 0 0,0 0 0 0 0,0 0 0 0 0,0-1-1 0 0,-1 1 1 0 0,1-1 0 0 0,-1 0 0 0 0,1 1 0 0 0,-1-1 0 0 0,1 0 0 0 0,-1-1 0 0 0,1 1 0 0 0,-1 0 0 0 0,0-1 0 0 0,1 1-1 0 0,-1-1 1 0 0,0 0 0 0 0,0 0 0 0 0,-3 0 0 0 0,4 0-115 0 0,0 0-1 0 0,0 0 1 0 0,0 0 0 0 0,0 0-1 0 0,0 0 1 0 0,0 0-1 0 0,0-1 1 0 0,0 1 0 0 0,0-1-1 0 0,0 1 1 0 0,0-1-1 0 0,1 0 1 0 0,-1 0 0 0 0,0 0-1 0 0,0 0 1 0 0,1 0-1 0 0,-1 0 1 0 0,0 0-1 0 0,1-1 1 0 0,-1 1 0 0 0,1 0-1 0 0,0-1 1 0 0,-1 1-1 0 0,1-1 1 0 0,0 0 0 0 0,0 1-1 0 0,0-1 1 0 0,0 0-1 0 0,0 0 1 0 0,1 0 0 0 0,-1 1-1 0 0,0-5 1 0 0,0-5-1727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0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3520 0 0,'0'0'4383'0'0,"-15"1"-4104"0"0,-47 5-118 0 0,59-6-130 0 0,0 1 0 0 0,0-1 0 0 0,0 1 1 0 0,0-1-1 0 0,0 1 0 0 0,0 0 0 0 0,0 0 0 0 0,0 0 1 0 0,0 0-1 0 0,0 1 0 0 0,1-1 0 0 0,-1 1 0 0 0,1 0 1 0 0,-1 0-1 0 0,1 0 0 0 0,0 0 0 0 0,-1 0 0 0 0,-2 3 0 0 0,5-4-19 0 0,0 0-1 0 0,-1 0 0 0 0,1 0 0 0 0,0 0 0 0 0,-1 0 0 0 0,1 0 0 0 0,0 0 0 0 0,0 0 0 0 0,0 0 0 0 0,0 0 0 0 0,0 0 0 0 0,0 0 0 0 0,0 0 1 0 0,0 0-1 0 0,0 0 0 0 0,1 0 0 0 0,-1 0 0 0 0,0 0 0 0 0,1 0 0 0 0,-1 0 0 0 0,1 0 0 0 0,-1 0 0 0 0,1 0 0 0 0,-1 0 0 0 0,1 0 0 0 0,-1-1 0 0 0,1 1 1 0 0,0 0-1 0 0,0 0 0 0 0,-1-1 0 0 0,1 1 0 0 0,0 0 0 0 0,0-1 0 0 0,0 1 0 0 0,0-1 0 0 0,0 1 0 0 0,0-1 0 0 0,0 0 0 0 0,0 1 0 0 0,1-1 1 0 0,9 5 53 0 0,0 0 0 0 0,0 1 0 0 0,-1 1 1 0 0,13 9-1 0 0,-21-14-34 0 0,1-1-1 0 0,-1 1 1 0 0,0 0 0 0 0,0 0-1 0 0,0 0 1 0 0,0 1 0 0 0,0-1-1 0 0,0 0 1 0 0,0 1 0 0 0,-1-1-1 0 0,0 1 1 0 0,1-1 0 0 0,-1 1-1 0 0,0 0 1 0 0,0-1 0 0 0,0 1 0 0 0,-1 0-1 0 0,1 0 1 0 0,-1 0 0 0 0,1 0-1 0 0,-1 0 1 0 0,0-1 0 0 0,0 6-1 0 0,-1-7-58 0 0,0 1 0 0 0,-1-1 0 0 0,1 1 0 0 0,0-1-1 0 0,0 0 1 0 0,-1 1 0 0 0,1-1 0 0 0,0 0 0 0 0,-1 0-1 0 0,0 0 1 0 0,1 0 0 0 0,-1-1 0 0 0,1 1 0 0 0,-1 0-1 0 0,0-1 1 0 0,0 1 0 0 0,-1 0 0 0 0,-35 9-220 0 0,35-10 239 0 0,-35 6 86 0 0,36-6-297 0 0,0 0 1 0 0,0 1 0 0 0,0-1 0 0 0,-1 0 0 0 0,1 0 0 0 0,0 0-1 0 0,0-1 1 0 0,0 1 0 0 0,0 0 0 0 0,0-1 0 0 0,0 1 0 0 0,0-1-1 0 0,0 0 1 0 0,0 0 0 0 0,-2-1 0 0 0,3-3-3599 0 0,3 2 1470 0 0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2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2688 0 0,'0'0'6544'0'0,"-12"11"-6262"0"0,1-1-266 0 0,-10 8-79 0 0,1 0 0 0 0,1 2 0 0 0,-19 25 0 0 0,37-43-73 0 0,-13 21-1410 0 0,10-6-4042 0 0,4-15 3592 0 0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20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187 151 380 0 0,'0'0'8511'0'0,"-15"-14"-8288"0"0,-121-98-136 0 0,127 105-534 0 0,-18-11-4571 0 0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20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24 1604 0 0,'0'0'7622'0'0,"-3"13"-7221"0"0,-7 36 48 0 0,10-48-424 0 0,0 0 0 0 0,0 0 0 0 0,0-1 0 0 0,0 1 1 0 0,0 0-1 0 0,0 0 0 0 0,0 0 0 0 0,0-1 0 0 0,0 1 1 0 0,0 0-1 0 0,0 0 0 0 0,0 0 0 0 0,1-1 1 0 0,-1 1-1 0 0,0 0 0 0 0,1-1 0 0 0,-1 1 0 0 0,0 0 1 0 0,1 0-1 0 0,-1-1 0 0 0,1 1 0 0 0,-1-1 0 0 0,1 1 1 0 0,-1 0-1 0 0,1-1 0 0 0,0 1 0 0 0,-1-1 0 0 0,1 0 1 0 0,0 1-1 0 0,-1-1 0 0 0,1 1 0 0 0,0-1 0 0 0,-1 0 1 0 0,1 1-1 0 0,1-1 0 0 0,26 1 890 0 0,-24-1-852 0 0,3 0-154 0 0,0-1-1 0 0,0 0 1 0 0,0-1 0 0 0,0 0-1 0 0,0 0 1 0 0,0 0-1 0 0,8-5 1 0 0,-13 7 76 0 0,-1-1-1 0 0,0 1 1 0 0,0-1 0 0 0,1 1-1 0 0,-1-1 1 0 0,0 1 0 0 0,0-1-1 0 0,0 0 1 0 0,0 0-1 0 0,1 0 1 0 0,-1 1 0 0 0,0-1-1 0 0,-1 0 1 0 0,1 0 0 0 0,0-1-1 0 0,0 1 1 0 0,0 0 0 0 0,-1 0-1 0 0,1 0 1 0 0,0 0 0 0 0,-1-1-1 0 0,1 1 1 0 0,-1 0-1 0 0,0 0 1 0 0,1-1 0 0 0,-1 1-1 0 0,0 0 1 0 0,0-1 0 0 0,0 1-1 0 0,0-1 1 0 0,0 1 0 0 0,0 0-1 0 0,0-1 1 0 0,0 1 0 0 0,0 0-1 0 0,-1-1 1 0 0,1 1 0 0 0,-1 0-1 0 0,1 0 1 0 0,-1-1-1 0 0,1 1 1 0 0,-1 0 0 0 0,0 0-1 0 0,1 0 1 0 0,-1 0 0 0 0,0 0-1 0 0,-2-2 1 0 0,0-1-35 0 0,-1 1 0 0 0,0 0 0 0 0,0 0 1 0 0,-1 0-1 0 0,1 0 0 0 0,-1 1 0 0 0,1 0 0 0 0,-1 0 0 0 0,0 0 0 0 0,0 0 1 0 0,0 1-1 0 0,-8-2 0 0 0,-62-4-4353 0 0,61 7 637 0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2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7 572 0 0,'0'0'5377'0'0,"-18"18"494"0"0,18-16-5847 0 0,0-1 0 0 0,0 0 1 0 0,0 1-1 0 0,0-1 0 0 0,0 0 0 0 0,0 1 1 0 0,1-1-1 0 0,-1 1 0 0 0,1-1 1 0 0,-1 0-1 0 0,1 0 0 0 0,-1 1 1 0 0,1-1-1 0 0,0 0 0 0 0,-1 0 0 0 0,1 0 1 0 0,0 0-1 0 0,0 0 0 0 0,0 0 1 0 0,0 0-1 0 0,0 0 0 0 0,0 0 0 0 0,0 0 1 0 0,0 0-1 0 0,1 0 0 0 0,0 0 1 0 0,1 0-119 0 0,0 0 0 0 0,-1-1 1 0 0,1 1-1 0 0,0-1 1 0 0,-1 1-1 0 0,1-1 0 0 0,0 0 1 0 0,0 0-1 0 0,-1-1 0 0 0,1 1 1 0 0,0 0-1 0 0,-1-1 1 0 0,5-1-1 0 0,-6 2 58 0 0,0-1-1 0 0,0 0 1 0 0,0 1 0 0 0,0-1 0 0 0,0 0-1 0 0,0 0 1 0 0,0 0 0 0 0,0 0 0 0 0,0 0-1 0 0,0 0 1 0 0,-1 0 0 0 0,1 0-1 0 0,0-1 1 0 0,-1 1 0 0 0,1 0 0 0 0,-1 0-1 0 0,1-1 1 0 0,-1 1 0 0 0,0 0-1 0 0,1 0 1 0 0,-1-1 0 0 0,0 1 0 0 0,0 0-1 0 0,0-1 1 0 0,0 1 0 0 0,0 0 0 0 0,0-1-1 0 0,0 1 1 0 0,-1 0 0 0 0,1-1-1 0 0,0 1 1 0 0,-1 0 0 0 0,1 0 0 0 0,-1-1-1 0 0,1 1 1 0 0,-1 0 0 0 0,0 0-1 0 0,0 0 1 0 0,1 0 0 0 0,-1 0 0 0 0,0 0-1 0 0,0 0 1 0 0,0 0 0 0 0,0 0-1 0 0,-2-1 1 0 0,0 1-133 0 0,0 0-1 0 0,0 0 0 0 0,0 0 1 0 0,0 1-1 0 0,0 0 0 0 0,0-1 1 0 0,0 1-1 0 0,0 0 0 0 0,0 1 1 0 0,-1-1-1 0 0,1 0 1 0 0,0 1-1 0 0,0 0 0 0 0,0 0 1 0 0,0 0-1 0 0,1 0 0 0 0,-1 0 1 0 0,0 0-1 0 0,0 1 1 0 0,-3 2-1 0 0,-2 6-1908 0 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2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39 864 0 0,'0'0'3738'0'0,"-12"-6"1575"0"0,14 4-5259 0 0,0-1 1 0 0,0 1-1 0 0,1-1 1 0 0,-1 1-1 0 0,0 0 0 0 0,1 0 1 0 0,0 0-1 0 0,-1 0 1 0 0,1 0-1 0 0,0 0 1 0 0,0 1-1 0 0,0 0 1 0 0,0-1-1 0 0,0 1 0 0 0,0 0 1 0 0,0 0-1 0 0,1 1 1 0 0,-1-1-1 0 0,0 1 1 0 0,6 0-1 0 0,-8-1-78 0 0,1 1 0 0 0,0 0 0 0 0,0 1 0 0 0,0-1 0 0 0,0 0 0 0 0,-1 0 0 0 0,1 1 0 0 0,0-1 0 0 0,0 1 0 0 0,-1 0 0 0 0,1 0 0 0 0,0-1 1 0 0,-1 1-1 0 0,1 0 0 0 0,0 0 0 0 0,-1 0 0 0 0,0 1 0 0 0,1-1 0 0 0,-1 0 0 0 0,0 0 0 0 0,1 1 0 0 0,-1-1 0 0 0,0 1 0 0 0,0-1 0 0 0,0 1 0 0 0,0 0 0 0 0,-1-1 0 0 0,1 1 0 0 0,0 0 0 0 0,-1-1 0 0 0,1 1 0 0 0,-1 0 0 0 0,1 0 0 0 0,-1 0 0 0 0,0-1 1 0 0,0 1-1 0 0,0 3 0 0 0,0 1-5 0 0,-1-1 0 0 0,0 1 1 0 0,0-1-1 0 0,-1 1 1 0 0,1-1-1 0 0,-1 0 0 0 0,0 1 1 0 0,-1-1-1 0 0,1 0 1 0 0,-1 0-1 0 0,0-1 0 0 0,0 1 1 0 0,-1-1-1 0 0,1 1 1 0 0,-7 5-1 0 0,2-2 5 0 0,-1-1 1 0 0,0 1-1 0 0,0-1 1 0 0,-1-1-1 0 0,0 0 0 0 0,-19 9 1 0 0,38-17 243 0 0,0 1 1 0 0,0 1 0 0 0,0-1-1 0 0,1 1 1 0 0,-1 1-1 0 0,0 0 1 0 0,12 2-1 0 0,11 1-361 0 0,-8-3-481 0 0,8 0-4349 0 0,-23 1 964 0 0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31.07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 21 1612 0 0,'0'0'2940'0'0,"6"-20"5289"0"0,-16 660-8867 0 0,9-323 1067 0 0,2-163-411 0 0,-5-28 249 0 0,1-111-11869 0 0,6-32 10347 0 0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34.24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47 1 680 0 0,'0'0'2823'0'0,"-5"19"-2436"0"0,-20-3 706 0 0,9-12 3172 0 0,15-4-3982 0 0,53 2-48 0 0,344-9-207 0 0,-146-4-262 0 0,-141 3 382 0 0,163 10 0 0 0,-9 7 24 0 0,-34-3 164 0 0,141 34 72 0 0,-195-31 109 0 0,33 4-98 0 0,-113 0-197 0 0,86 8-133 0 0,102-13-116 0 0,-283-8 23 0 0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36.3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1 2980 0 0,'0'0'5034'0'0,"7"3"-4905"0"0,-2 0-74 0 0,-3-1-28 0 0,-1-1 1 0 0,1 0-1 0 0,0 1 0 0 0,0-1 0 0 0,0 0 1 0 0,0 0-1 0 0,0-1 0 0 0,0 1 1 0 0,0 0-1 0 0,0-1 0 0 0,0 1 1 0 0,0-1-1 0 0,4 1 461 0 0,-7-1-443 0 0,1 1-1 0 0,0-1 1 0 0,0 1-1 0 0,0-1 1 0 0,-1 0-1 0 0,1 1 0 0 0,0-1 1 0 0,0 1-1 0 0,0-1 1 0 0,0 1-1 0 0,0-1 0 0 0,0 1 1 0 0,0-1-1 0 0,0 1 1 0 0,0-1-1 0 0,0 1 0 0 0,0-1 1 0 0,0 1-1 0 0,1-1 1 0 0,-1 1-1 0 0,0-1 0 0 0,0 1 1 0 0,0-1-1 0 0,1 1 1 0 0,-1-1-1 0 0,0 1 0 0 0,1-1 1 0 0,-1 0-1 0 0,0 1 1 0 0,1-1-1 0 0,-1 0 0 0 0,0 1 1 0 0,1-1-1 0 0,-1 0 1 0 0,1 1-1 0 0,-1-1 1 0 0,1 0-1 0 0,-1 0 0 0 0,1 0 1 0 0,-1 1-1 0 0,0-1 1 0 0,1 0-1 0 0,-1 0 0 0 0,1 0 1 0 0,-1 0-1 0 0,1 0 1 0 0,-1 0-1 0 0,1 0 0 0 0,0 0 1 0 0,-1 0-1 0 0,1 0 1 0 0,-1 0-1 0 0,1 0 0 0 0,8 0-263 0 0,926 24 301 0 0,-745-24-108 0 0,193 17-7 0 0,23-10 152 0 0,-5-1 122 0 0,-134-11-109 0 0,-146-1-274 0 0,84-3 330 0 0,20-6-309 0 0,-160 8 211 0 0,71 3 2242 0 0,-122 4-11442 0 0,-28 0 4138 0 0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38.893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371 33 560 0 0,'0'0'6415'0'0,"0"-5"-6039"0"0,-1-1-148 0 0,0-16 2470 0 0,21 47-58 0 0,-16-11-2783 0 0,-2 0 1 0 0,0 0 0 0 0,0 0 0 0 0,-2 0 0 0 0,1 1 0 0 0,-3 13-1 0 0,3 51-154 0 0,27 245-75 0 0,7 11 390 0 0,-23-245 194 0 0,-4 1-1 0 0,-4 97 0 0 0,1-136-75 0 0,-4-42-126 0 0,1-1 0 0 0,-1 1 0 0 0,0 0 0 0 0,-1 0 0 0 0,-1 0 0 0 0,1 0 0 0 0,-1 0 0 0 0,-5 16 0 0 0,2 17-781 0 0,-39-46 144 0 0,-45-11 202 0 0,-2 3 1 0 0,-108 2 0 0 0,193 9-44 0 0,0 1 0 0 0,0-1 0 0 0,0 1 0 0 0,-1 0 0 0 0,1 1 0 0 0,0-1 0 0 0,-5 3 0 0 0,-9 6-3871 0 0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27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1480 1056 0 0,'0'0'4392'0'0,"-4"17"-3798"0"0,16-19-591 0 0,-1 1 1 0 0,0-2-1 0 0,0 0 0 0 0,0 0 1 0 0,20-10-1 0 0,25-7 111 0 0,196-52-177 0 0,-25 1-102 0 0,52-15-457 0 0,290-47 1724 0 0,-211 54-509 0 0,-128 30-51 0 0,125-17-348 0 0,81-37 310 0 0,-342 78-288 0 0,553-164-965 0 0,-635 186 719 0 0,226-68-527 0 0,104-16 380 0 0,72-24-2 0 0,-126 32 120 0 0,-99 23 556 0 0,-61 18-173 0 0,-78 28 416 0 0,-50 10-485 0 0,0 0-288 0 0,0-2 359 0 0,-31 28-67 0 0,3 2-237 0 0,-1 0 107 0 0,-30 37 0 0 0,54-58 11 0 0,3-6-76 0 0,1 0 1 0 0,0 0-1 0 0,0 1 1 0 0,0-1-1 0 0,0 0 1 0 0,0 1-1 0 0,0-1 1 0 0,1 1-1 0 0,-1-1 0 0 0,0 1 1 0 0,1 0-1 0 0,-1-1 1 0 0,1 1-1 0 0,-1-1 1 0 0,1 1-1 0 0,0 3 1 0 0,0-5-39 0 0,3-1-121 0 0,1 0-1 0 0,-1-1 1 0 0,0 1 0 0 0,0-1-1 0 0,0 0 1 0 0,0 0-1 0 0,0 0 1 0 0,0 0 0 0 0,0 0-1 0 0,0-1 1 0 0,-1 1-1 0 0,4-5 1 0 0,30-36-2 0 0,8-15-24 0 0,-43 57 134 0 0,0 0 1 0 0,0 0-1 0 0,-1 0 1 0 0,1 0-1 0 0,0-1 1 0 0,-1 1-1 0 0,1 0 1 0 0,-1 0-1 0 0,1 0 1 0 0,-1-1-1 0 0,0 1 1 0 0,0 0-1 0 0,1 0 1 0 0,-1-1-1 0 0,0 1 1 0 0,0 0-1 0 0,0 0 1 0 0,0-1-1 0 0,-1 1 1 0 0,1 0 0 0 0,0 0-1 0 0,0-1 1 0 0,-1 1-1 0 0,1 0 1 0 0,-1 0-1 0 0,1 0 1 0 0,-1 0-1 0 0,1-1 1 0 0,-1 1-1 0 0,-1-2 1 0 0,-2 0 90 0 0,0 0-1 0 0,0 1 1 0 0,0-1 0 0 0,-1 1 0 0 0,1 0 0 0 0,-9-4-1 0 0,-5-1-260 0 0,-15-9-656 0 0,0-1 1 0 0,-54-38-1 0 0,76 45-1451 0 0,3 1-1588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3520 0 0,'0'0'7043'0'0,"-17"0"-6855"0"0,-91 0-70 0 0,50 0-2798 0 0,61 10-5509 0 0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2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1 440 0 0,'0'0'7001'0'0,"50"14"-3944"0"0,-46-13-3058 0 0,0 0 1 0 0,-1 0-1 0 0,1 1 1 0 0,-1 0 0 0 0,0 0-1 0 0,0 0 1 0 0,0 0 0 0 0,0 0-1 0 0,0 1 1 0 0,0-1-1 0 0,0 1 1 0 0,-1 0 0 0 0,1 0-1 0 0,-1 0 1 0 0,0 0-1 0 0,0 0 1 0 0,0 1 0 0 0,0-1-1 0 0,2 7 1 0 0,-1-4-33 0 0,-1 0 0 0 0,0 0-1 0 0,0-1 1 0 0,-1 2 0 0 0,0-1 0 0 0,0 0 0 0 0,0 0 0 0 0,0 0 0 0 0,-1 0 0 0 0,0 1-1 0 0,-2 9 1 0 0,1-13 17 0 0,0-1 0 0 0,-1 1-1 0 0,1-1 1 0 0,0 1 0 0 0,-1-1 0 0 0,0 0-1 0 0,0 0 1 0 0,1 0 0 0 0,-1 0 0 0 0,0 0-1 0 0,-1 0 1 0 0,1 0 0 0 0,0-1 0 0 0,0 1-1 0 0,-1-1 1 0 0,1 1 0 0 0,-1-1 0 0 0,1 0-1 0 0,-1 0 1 0 0,-3 1 0 0 0,1-1-322 0 0,0 1 0 0 0,0-1-1 0 0,1 0 1 0 0,-1 0 0 0 0,0-1 0 0 0,0 1 0 0 0,0-1 0 0 0,0 0 0 0 0,0 0-1 0 0,-9-2 1 0 0,12-5-2148 0 0,2 4 733 0 0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2:59:2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3916 0 0,'0'0'3616'0'0,"-16"15"-3269"0"0,-52 47 29 0 0,65-60-336 0 0,1 0-1 0 0,0 0 1 0 0,0 1-1 0 0,0-1 1 0 0,0 0-1 0 0,0 1 1 0 0,0-1-1 0 0,0 1 1 0 0,1 0 0 0 0,0 0-1 0 0,-1-1 1 0 0,1 1-1 0 0,0 0 1 0 0,0 0-1 0 0,1 0 1 0 0,-2 5-1 0 0,3-6 22 0 0,-1 0 0 0 0,0 0 0 0 0,1 0 0 0 0,-1 0 0 0 0,1-1 0 0 0,-1 1 0 0 0,1 0 0 0 0,0-1 0 0 0,0 1 0 0 0,0 0 0 0 0,0-1 0 0 0,0 1 0 0 0,0-1 0 0 0,0 1 0 0 0,0-1 0 0 0,1 0 0 0 0,-1 0 0 0 0,0 1 0 0 0,4 1 0 0 0,1 0 109 0 0,0 1-1 0 0,1-1 0 0 0,0 0 1 0 0,-1-1-1 0 0,1 1 1 0 0,0-1-1 0 0,0-1 0 0 0,1 1 1 0 0,9 0-1 0 0,-3-1-481 0 0,0-1 1 0 0,0-1-1 0 0,0 0 0 0 0,0-1 0 0 0,26-6 0 0 0,-32 6 23 0 0,-1-1-1 0 0,1-1 0 0 0,-1 1 1 0 0,0-1-1 0 0,1 0 1 0 0,-2-1-1 0 0,1 0 0 0 0,-1 0 1 0 0,1-1-1 0 0,-1 1 0 0 0,7-10 1 0 0,4-7-3678 0 0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57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0 916 0 0,'0'0'6939'0'0,"-18"1"-2338"0"0,5 21-4583 0 0,1-2-12 0 0,0 0 0 0 0,-10 29 0 0 0,19-42-66 0 0,0 1-1 0 0,1 0 0 0 0,0 0 0 0 0,1 0 1 0 0,0 0-1 0 0,0 0 0 0 0,1 0 1 0 0,0 1-1 0 0,0-1 0 0 0,2 13 0 0 0,-1-18 22 0 0,1 0-1 0 0,-1 1 0 0 0,0-1 1 0 0,1 0-1 0 0,-1 0 0 0 0,1 0 1 0 0,0 0-1 0 0,0 0 0 0 0,0 0 0 0 0,1-1 1 0 0,-1 1-1 0 0,1-1 0 0 0,-1 1 1 0 0,1-1-1 0 0,0 0 0 0 0,0 0 1 0 0,0 0-1 0 0,0 0 0 0 0,0-1 0 0 0,0 1 1 0 0,1-1-1 0 0,-1 0 0 0 0,0 0 1 0 0,1 0-1 0 0,-1 0 0 0 0,6 0 1 0 0,-4 0-1 0 0,1 0 1 0 0,-1-1-1 0 0,1 0 1 0 0,-1 0 0 0 0,0 0-1 0 0,1 0 1 0 0,-1-1-1 0 0,0 0 1 0 0,1 0 0 0 0,-1 0-1 0 0,0-1 1 0 0,0 0-1 0 0,0 0 1 0 0,0 0 0 0 0,0 0-1 0 0,7-6 1 0 0,-7 4 10 0 0,0-1 0 0 0,-1 0 0 0 0,1 0 0 0 0,-1-1 0 0 0,0 1 0 0 0,0-1 0 0 0,-1 0 0 0 0,0 0 0 0 0,0 0 0 0 0,0-1 0 0 0,-1 1 0 0 0,1-1 0 0 0,-2 1 0 0 0,1-1 0 0 0,-1 0 0 0 0,0 0 0 0 0,0 1 0 0 0,-1-1 0 0 0,0 0 0 0 0,0 0 0 0 0,-1 0 0 0 0,0 0 0 0 0,-1-7 0 0 0,1 9-104 0 0,-1 0 1 0 0,0 0 0 0 0,1 0 0 0 0,-1 0 0 0 0,-1 1-1 0 0,1-1 1 0 0,-1 1 0 0 0,0-1 0 0 0,0 1 0 0 0,0 0 0 0 0,0 0-1 0 0,-1 0 1 0 0,0 0 0 0 0,0 1 0 0 0,0-1 0 0 0,0 1 0 0 0,0 0-1 0 0,-1 1 1 0 0,1-1 0 0 0,-1 1 0 0 0,0-1 0 0 0,0 1 0 0 0,0 1-1 0 0,0-1 1 0 0,0 1 0 0 0,0 0 0 0 0,0 0 0 0 0,0 0-1 0 0,0 1 1 0 0,-6 0 0 0 0,-11 2-1619 0 0,1 6-1123 0 0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1 488 0 0,'0'0'4937'0'0,"-1"0"-5070"0"0,-10 1 8280 0 0,11 9-8288 0 0,0 0-1 0 0,0-1 0 0 0,1 1 1 0 0,1-1-1 0 0,-1 1 1 0 0,2-1-1 0 0,5 17 0 0 0,-6-23 89 0 0,0 1 0 0 0,0 0 0 0 0,0-1 0 0 0,1 0 0 0 0,-1 0 0 0 0,1 1 0 0 0,0-1 0 0 0,0-1 0 0 0,0 1 0 0 0,0 0 0 0 0,1-1 0 0 0,-1 0 0 0 0,1 1 0 0 0,-1-2 0 0 0,1 1 0 0 0,0 0 0 0 0,0-1 0 0 0,0 1 0 0 0,0-1 0 0 0,0 0 0 0 0,4 0 0 0 0,10 2-102 0 0,1-1 1 0 0,0-1-1 0 0,-1 0 1 0 0,1-1-1 0 0,0-2 1 0 0,20-3-1 0 0,8-4 105 0 0,53-20 0 0 0,-83 24 41 0 0,97-26-29 0 0,-102 29 141 0 0,0 0 1 0 0,0 0 0 0 0,0 1-1 0 0,0 1 1 0 0,0 0-1 0 0,0 1 1 0 0,19 3 0 0 0,-28-3-61 0 0,1 0 0 0 0,-1 0 1 0 0,0 1-1 0 0,1 0 0 0 0,-1 0 1 0 0,0 0-1 0 0,0 0 0 0 0,0 0 1 0 0,-1 0-1 0 0,1 1 0 0 0,0 0 1 0 0,-1-1-1 0 0,1 1 0 0 0,-1 0 1 0 0,0 0-1 0 0,0 0 0 0 0,0 0 1 0 0,-1 1-1 0 0,1-1 0 0 0,-1 1 1 0 0,0-1-1 0 0,1 0 0 0 0,-1 6 1 0 0,-1-9-182 0 0,-7 7-136 0 0,84-30-469 0 0,-27 6 301 0 0,1 3-1 0 0,0 2 0 0 0,0 2 1 0 0,98-5-1 0 0,-127 16 487 0 0,-1 2 1 0 0,1 0-1 0 0,-1 2 0 0 0,0 0 1 0 0,23 10-1 0 0,-27-9 103 0 0,0 0 1 0 0,1-1 0 0 0,0-1-1 0 0,0-1 1 0 0,0 0-1 0 0,0-1 1 0 0,0-1 0 0 0,19-2-1 0 0,-35 1-151 0 0,0-1 0 0 0,-1 1 0 0 0,1-1 0 0 0,0 0 0 0 0,-1 0 0 0 0,1 0 0 0 0,-1 0 0 0 0,1 0 0 0 0,-1 0 0 0 0,1 0 0 0 0,-1 0 0 0 0,1-1 0 0 0,-1 1 0 0 0,0-1 0 0 0,0 1 0 0 0,0-1 0 0 0,0 1 0 0 0,0-1 0 0 0,0 1 0 0 0,0-1 0 0 0,-1 0 0 0 0,1 0 0 0 0,0-2 0 0 0,0 2-260 0 0,0-1 1 0 0,0 0 0 0 0,-1 0-1 0 0,1 0 1 0 0,-1 0-1 0 0,1 0 1 0 0,-1 1 0 0 0,0-1-1 0 0,0 0 1 0 0,-1 0-1 0 0,1 0 1 0 0,-1 0-1 0 0,1 0 1 0 0,-2-3 0 0 0,-7 2-3032 0 0,4 4 859 0 0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15 900 0 0,'0'0'5309'0'0,"-23"-14"-3247"0"0,17 14-1981 0 0,-1 0-1 0 0,0 1 0 0 0,1 0 1 0 0,-1 0-1 0 0,1 0 0 0 0,-1 1 0 0 0,1 0 1 0 0,0 1-1 0 0,0-1 0 0 0,-1 1 0 0 0,2 0 1 0 0,-1 0-1 0 0,0 1 0 0 0,1 0 0 0 0,0 0 1 0 0,-1 0-1 0 0,2 1 0 0 0,-1 0 1 0 0,0 0-1 0 0,1 0 0 0 0,0 0 0 0 0,0 0 1 0 0,1 1-1 0 0,-1 0 0 0 0,1 0 0 0 0,1 0 1 0 0,-1 0-1 0 0,1 0 0 0 0,0 1 1 0 0,0-1-1 0 0,1 1 0 0 0,0-1 0 0 0,0 1 1 0 0,0 0-1 0 0,1-1 0 0 0,0 1 0 0 0,1 8 1 0 0,0-10-144 0 0,0 0-1 0 0,1-1 1 0 0,0 1 0 0 0,0 0 0 0 0,0 0 0 0 0,0-1-1 0 0,1 1 1 0 0,-1-1 0 0 0,1 1 0 0 0,0-1 0 0 0,1 0 0 0 0,-1-1-1 0 0,1 1 1 0 0,-1 0 0 0 0,1-1 0 0 0,8 5 0 0 0,-6-3 5 0 0,1 0 0 0 0,0-1 1 0 0,0 0-1 0 0,0-1 1 0 0,0 1-1 0 0,1-2 0 0 0,-1 1 1 0 0,1-1-1 0 0,16 3 1 0 0,-23-4 17 0 0,1-1 0 0 0,-1 0 1 0 0,1 0-1 0 0,-1 0 1 0 0,1 0-1 0 0,-1 0 1 0 0,1 0-1 0 0,0 0 1 0 0,-1-1-1 0 0,1 1 1 0 0,-1 0-1 0 0,1-1 1 0 0,-1 0-1 0 0,1 1 1 0 0,-1-1-1 0 0,0 0 1 0 0,1 1-1 0 0,-1-1 1 0 0,0 0-1 0 0,1 0 0 0 0,-1 0 1 0 0,0 0-1 0 0,0 0 1 0 0,0-1-1 0 0,0 1 1 0 0,1-2-1 0 0,-1 0-11 0 0,0 0 0 0 0,0 0 0 0 0,0 0 0 0 0,-1 0 0 0 0,1 0 0 0 0,-1 0 0 0 0,0 0 0 0 0,0 0 0 0 0,0 0 0 0 0,0 0 0 0 0,-1 0 0 0 0,1 0 0 0 0,-2-5 0 0 0,-1 2 56 0 0,1 1-1 0 0,-1-1 1 0 0,0 1-1 0 0,0 0 1 0 0,0 0-1 0 0,-1 0 1 0 0,1 0-1 0 0,-1 0 1 0 0,-8-6 2292 0 0,57 11-840 0 0,-38-1-1627 0 0,0 0 0 0 0,0 0 0 0 0,0 0 0 0 0,0-1 0 0 0,13-5 0 0 0,22-4-6793 0 0,-35 11 4273 0 0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2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3556 0 0,'0'0'5544'0'0,"-14"16"-5350"0"0,-106 124 477 0 0,94-109-486 0 0,18-23-284 0 0,0 1-1 0 0,0 0 1 0 0,1 0-1 0 0,1 1 1 0 0,-1-1-1 0 0,2 2 1 0 0,-9 18-1 0 0,14-22-1140 0 0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3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201 241 1164 0 0,'0'0'7287'0'0,"-8"-17"-6933"0"0,-28-54 81 0 0,28 59-368 0 0,0 0 1 0 0,0 0 0 0 0,-2 1 0 0 0,1 0-1 0 0,-1 0 1 0 0,-1 1 0 0 0,0 1 0 0 0,-17-12-1 0 0,-4-5-186 0 0,11 9-3083 0 0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4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1588 0 0,'0'0'6813'0'0,"-8"31"-4422"0"0,7-24-2401 0 0,1-1 0 0 0,0 0 0 0 0,1 1 1 0 0,0-1-1 0 0,0 1 0 0 0,0-1 1 0 0,1 0-1 0 0,0 1 0 0 0,0-1 0 0 0,0 0 1 0 0,1 0-1 0 0,0-1 0 0 0,0 1 0 0 0,0-1 1 0 0,1 1-1 0 0,0-1 0 0 0,0 0 0 0 0,0 0 1 0 0,1-1-1 0 0,0 1 0 0 0,0-1 1 0 0,0 0-1 0 0,0 0 0 0 0,11 5 0 0 0,-14-8-53 0 0,1 0 0 0 0,-1-1-1 0 0,1 1 1 0 0,0-1-1 0 0,-1 0 1 0 0,1 0 0 0 0,0 0-1 0 0,-1 0 1 0 0,1 0-1 0 0,0 0 1 0 0,-1-1 0 0 0,1 1-1 0 0,0-1 1 0 0,-1 0-1 0 0,1 0 1 0 0,-1 0 0 0 0,1 0-1 0 0,-1 0 1 0 0,0 0-1 0 0,1-1 1 0 0,-1 1 0 0 0,3-3-1 0 0,7-6 31 0 0,-1-1-1 0 0,20-21 0 0 0,-3 2 59 0 0,-25 27 22 0 0,0 1 0 0 0,0 0 0 0 0,0 0 0 0 0,0 0 0 0 0,0 0 0 0 0,0 0 0 0 0,0 1 0 0 0,1 0 0 0 0,-1-1 0 0 0,1 1 0 0 0,-1 0 0 0 0,5 0 0 0 0,-6 1-49 0 0,-1 0-1 0 0,0 0 1 0 0,1 0 0 0 0,-1 0-1 0 0,1 1 1 0 0,-1-1 0 0 0,0 1 0 0 0,1-1-1 0 0,-1 1 1 0 0,0-1 0 0 0,1 1-1 0 0,-1 0 1 0 0,0-1 0 0 0,0 1 0 0 0,1 0-1 0 0,-1 0 1 0 0,0 0 0 0 0,0 0-1 0 0,0 0 1 0 0,0 0 0 0 0,-1 0 0 0 0,1 1-1 0 0,0-1 1 0 0,0 0 0 0 0,-1 0 0 0 0,1 1-1 0 0,0-1 1 0 0,-1 0 0 0 0,0 1-1 0 0,1-1 1 0 0,-1 1 0 0 0,1 1 0 0 0,-1 0 81 0 0,1 1-90 0 0,0 1 0 0 0,0-1 0 0 0,0 0 0 0 0,1 0 0 0 0,0 0 1 0 0,-1 0-1 0 0,1 0 0 0 0,3 4 0 0 0,-4-8-18 0 0,0 1 0 0 0,0-1 0 0 0,0 1 0 0 0,0-1 0 0 0,0 1 1 0 0,0-1-1 0 0,0 0 0 0 0,0 0 0 0 0,1 1 0 0 0,-1-1 0 0 0,0 0 0 0 0,0 0 0 0 0,0 0 1 0 0,0 0-1 0 0,0 0 0 0 0,0-1 0 0 0,0 1 0 0 0,0 0 0 0 0,0 0 0 0 0,0-1 0 0 0,0 1 1 0 0,0-1-1 0 0,0 1 0 0 0,0-1 0 0 0,0 1 0 0 0,0-1 0 0 0,0 1 0 0 0,0-1 1 0 0,0 0-1 0 0,0 0 0 0 0,-1 1 0 0 0,1-1 0 0 0,0 0 0 0 0,-1 0 0 0 0,2-1 0 0 0,6-4 80 0 0,0 0-1 0 0,0 1 1 0 0,1 0 0 0 0,-1 0-1 0 0,1 1 1 0 0,1 0-1 0 0,-1 1 1 0 0,0-1-1 0 0,1 2 1 0 0,0 0-1 0 0,0 0 1 0 0,-1 1-1 0 0,1 0 1 0 0,0 0-1 0 0,0 1 1 0 0,0 0-1 0 0,0 1 1 0 0,0 1-1 0 0,0-1 1 0 0,0 1-1 0 0,16 6 1 0 0,-24-7-49 0 0,0 0 1 0 0,0 0-1 0 0,0-1 1 0 0,1 1-1 0 0,-1-1 1 0 0,0 0-1 0 0,0 1 1 0 0,0-1-1 0 0,0 0 1 0 0,1 0-1 0 0,-1-1 0 0 0,0 1 1 0 0,0 0-1 0 0,0-1 1 0 0,0 1-1 0 0,0-1 1 0 0,1 0-1 0 0,-1 0 1 0 0,0 0-1 0 0,-1 0 1 0 0,5-2-1 0 0,-3 0-372 0 0,1-1-1 0 0,-1 0 0 0 0,1 0 1 0 0,-1 0-1 0 0,0-1 1 0 0,-1 1-1 0 0,3-6 1 0 0,2-3-2650 0 0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7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 2720 0 0,'0'0'5515'0'0,"-26"27"-4904"0"0,23-17-539 0 0,-1-1 0 0 0,2 1 0 0 0,-1 0 0 0 0,1 0 0 0 0,1 0 0 0 0,-1 0 0 0 0,2 0 0 0 0,0 1 0 0 0,0-1 0 0 0,2 13 0 0 0,-2-20-106 0 0,1 1 1 0 0,0 0-1 0 0,0 0 1 0 0,0 0 0 0 0,0 0-1 0 0,1-1 1 0 0,-1 1-1 0 0,1 0 1 0 0,0-1 0 0 0,0 1-1 0 0,1-1 1 0 0,4 5-1 0 0,-6-6 7 0 0,1 0 0 0 0,0-1 0 0 0,1 0 0 0 0,-1 1 0 0 0,0-1-1 0 0,0 0 1 0 0,0 0 0 0 0,1 0 0 0 0,-1-1 0 0 0,1 1 0 0 0,-1-1-1 0 0,0 1 1 0 0,1-1 0 0 0,-1 0 0 0 0,1 1 0 0 0,-1-1 0 0 0,1-1 0 0 0,-1 1-1 0 0,1 0 1 0 0,-1-1 0 0 0,1 1 0 0 0,2-2 0 0 0,0 0 22 0 0,0 0 1 0 0,-1 0 0 0 0,1 0 0 0 0,-1-1-1 0 0,1 0 1 0 0,-1 0 0 0 0,0 0-1 0 0,0 0 1 0 0,0-1 0 0 0,-1 0-1 0 0,1 0 1 0 0,-1 0 0 0 0,0 0-1 0 0,0 0 1 0 0,0 0 0 0 0,-1-1-1 0 0,1 0 1 0 0,-1 1 0 0 0,0-1-1 0 0,-1 0 1 0 0,3-8 0 0 0,-3 9 22 0 0,0-1 0 0 0,0 0 0 0 0,0 1 0 0 0,0-1 0 0 0,-1 0 0 0 0,1 0 0 0 0,-1 1 0 0 0,0-1 0 0 0,-1 0 0 0 0,1 0 0 0 0,-1 1 0 0 0,0-1 0 0 0,0 0 0 0 0,-1 1 0 0 0,1-1 0 0 0,-1 1 0 0 0,0 0 0 0 0,0-1 0 0 0,-1 1 0 0 0,1 0 0 0 0,-1 0 0 0 0,0 1 0 0 0,-4-6 0 0 0,-1 3-32 0 0,1 0 1 0 0,-1 1-1 0 0,-1 0 0 0 0,-16-8 1 0 0,21 12-103 0 0,0-1 0 0 0,0 1 1 0 0,0-1-1 0 0,0 1 0 0 0,-1 0 1 0 0,1 1-1 0 0,0-1 0 0 0,0 1 0 0 0,-1 0 1 0 0,1 0-1 0 0,0 0 0 0 0,0 0 1 0 0,-7 2-1 0 0,10-1 7 0 0,0-1-1 0 0,0 1 1 0 0,0-1 0 0 0,0 1 0 0 0,0-1-1 0 0,0 1 1 0 0,0-1 0 0 0,0 1 0 0 0,1 0-1 0 0,-1 0 1 0 0,0-1 0 0 0,0 1 0 0 0,1 0-1 0 0,-1 0 1 0 0,1 0 0 0 0,-1 0 0 0 0,0 0-1 0 0,1 0 1 0 0,0 0 0 0 0,-1 0 0 0 0,1 0-1 0 0,0 0 1 0 0,-1 1 0 0 0,1 8-2193 0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0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2588 0 0,'0'0'5424'0'0,"-12"0"-4990"0"0,1 0-334 0 0,1 0-1 0 0,0 1 1 0 0,0 1 0 0 0,-1 0-1 0 0,1 0 1 0 0,-11 5 0 0 0,16-5-76 0 0,0 0 1 0 0,-1 1-1 0 0,1-1 1 0 0,0 1-1 0 0,1 0 1 0 0,-1 1-1 0 0,0-1 1 0 0,1 1-1 0 0,0 0 1 0 0,0 0 0 0 0,0 0-1 0 0,0 0 1 0 0,1 1-1 0 0,-1 0 1 0 0,-3 8-1 0 0,5-10-32 0 0,0 1 0 0 0,0-1 0 0 0,1 1-1 0 0,-1-1 1 0 0,1 1 0 0 0,0 0 0 0 0,0-1 0 0 0,0 1-1 0 0,1 0 1 0 0,0 0 0 0 0,-1 0 0 0 0,1 0 0 0 0,0-1-1 0 0,1 1 1 0 0,-1 0 0 0 0,1 0 0 0 0,-1 0 0 0 0,1 0-1 0 0,0-1 1 0 0,1 1 0 0 0,-1-1 0 0 0,1 1 0 0 0,-1 0-1 0 0,1-1 1 0 0,0 0 0 0 0,0 0 0 0 0,1 1 0 0 0,-1-1-1 0 0,6 4 1 0 0,-3-3-104 0 0,1 0 0 0 0,-1 0-1 0 0,1-1 1 0 0,0 0 0 0 0,1 0 0 0 0,-1 0-1 0 0,0-1 1 0 0,1 0 0 0 0,0 0 0 0 0,-1-1-1 0 0,1 1 1 0 0,0-1 0 0 0,0-1 0 0 0,-1 0 0 0 0,1 0-1 0 0,9-1 1 0 0,-14 1 94 0 0,-1 0-1 0 0,0 0 1 0 0,0 0 0 0 0,1-1-1 0 0,-1 1 1 0 0,0 0 0 0 0,1-1 0 0 0,-1 1-1 0 0,0-1 1 0 0,0 1 0 0 0,0-1-1 0 0,0 0 1 0 0,0 1 0 0 0,1-1-1 0 0,-1 0 1 0 0,0 0 0 0 0,-1 0-1 0 0,1 0 1 0 0,0 0 0 0 0,0 0-1 0 0,0 0 1 0 0,0 0 0 0 0,-1 0 0 0 0,1 0-1 0 0,-1 0 1 0 0,1-1 0 0 0,-1 1-1 0 0,1 0 1 0 0,-1 0 0 0 0,0-1-1 0 0,1 1 1 0 0,-1 0 0 0 0,0 0-1 0 0,0-1 1 0 0,0 1 0 0 0,0 0-1 0 0,0-1 1 0 0,0 1 0 0 0,0 0 0 0 0,-1-1-1 0 0,1 1 1 0 0,0 0 0 0 0,-1-2-1 0 0,-2-5 91 0 0,1 0-1 0 0,-1 0 0 0 0,0 0 1 0 0,-9-14-1 0 0,18 21 3841 0 0,18-1-3337 0 0,-2 0-869 0 0,11-5-1024 0 0,-20 4-627 0 0,-107 17-5918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4404 0 0,'0'0'6528'0'0,"-17"2"-6430"0"0,0-1-536 0 0,-43 5 1034 0 0,13-4-6592 0 0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53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0 153 932 0 0,'0'0'7197'0'0,"5"17"-4766"0"0,2-15-2356 0 0,0-1-1 0 0,0 0 1 0 0,0 0 0 0 0,0-1 0 0 0,1 0 0 0 0,-1 0 0 0 0,0 0 0 0 0,0-1 0 0 0,0-1 0 0 0,0 1 0 0 0,0-1 0 0 0,0 0-1 0 0,0 0 1 0 0,0-1 0 0 0,11-6 0 0 0,-14 6-153 0 0,1 0 0 0 0,-1 0 0 0 0,1 0 0 0 0,-1 0 0 0 0,0 0 0 0 0,-1-1 0 0 0,1 0 0 0 0,0 0 0 0 0,-1 0 0 0 0,0 0 0 0 0,0 0 0 0 0,0-1 0 0 0,-1 0 0 0 0,0 1 0 0 0,1-1 0 0 0,-1 0 0 0 0,-1 0 0 0 0,1 0 0 0 0,-1 0 0 0 0,0 0 0 0 0,0 0 0 0 0,0-8 0 0 0,-2 10 22 0 0,1 1 0 0 0,-1 0 0 0 0,0 0 0 0 0,0 0 0 0 0,1 0 1 0 0,-1 0-1 0 0,-1 0 0 0 0,1 0 0 0 0,0 0 0 0 0,0 0 0 0 0,-1 0 1 0 0,1 1-1 0 0,-1-1 0 0 0,0 0 0 0 0,1 1 0 0 0,-1 0 0 0 0,0-1 1 0 0,0 1-1 0 0,0 0 0 0 0,0 0 0 0 0,0 0 0 0 0,0 0 0 0 0,0 0 1 0 0,-5-1-1 0 0,4 1 65 0 0,-1 0 0 0 0,0-1 1 0 0,1 1-1 0 0,-1 1 0 0 0,0-1 0 0 0,0 1 1 0 0,0-1-1 0 0,0 1 0 0 0,0 0 0 0 0,0 0 1 0 0,1 1-1 0 0,-1-1 0 0 0,0 1 1 0 0,-5 1-1 0 0,7 0 39 0 0,1 0 0 0 0,-1 0 0 0 0,0-1 0 0 0,0 1 0 0 0,1 0 0 0 0,-1 1 0 0 0,1-1 1 0 0,0 0-1 0 0,0 0 0 0 0,0 1 0 0 0,0-1 0 0 0,0 0 0 0 0,0 1 0 0 0,0-1 0 0 0,1 1 0 0 0,0-1 0 0 0,-1 1 0 0 0,1-1 0 0 0,0 1 1 0 0,0-1-1 0 0,0 1 0 0 0,1 3 0 0 0,0 6-8 0 0,0-1 1 0 0,0 0-1 0 0,6 19 0 0 0,15 33 75 0 0,14 51-311 0 0,-34-103 180 0 0,0-1-1 0 0,0 1 1 0 0,-1 0 0 0 0,0 0-1 0 0,-1 0 1 0 0,0 1 0 0 0,-1-1 0 0 0,-3 14-1 0 0,3-21-23 0 0,-1 0 0 0 0,0 0-1 0 0,0 0 1 0 0,0 0 0 0 0,0 0-1 0 0,-1-1 1 0 0,1 1 0 0 0,-1-1-1 0 0,0 0 1 0 0,0 0 0 0 0,0 0-1 0 0,-1 0 1 0 0,1 0 0 0 0,-1 0-1 0 0,-4 2 1 0 0,6-4-114 0 0,0 0 0 0 0,0 1 0 0 0,-1-1 0 0 0,1 0-1 0 0,0 0 1 0 0,0 0 0 0 0,-1-1 0 0 0,1 1 0 0 0,0 0 0 0 0,-1-1 0 0 0,1 0 0 0 0,0 1 0 0 0,-1-1 0 0 0,1 0 0 0 0,-1 0 0 0 0,1-1-1 0 0,-1 1 1 0 0,1 0 0 0 0,0-1 0 0 0,-1 0 0 0 0,1 1 0 0 0,0-1 0 0 0,-1 0 0 0 0,1 0 0 0 0,0 0 0 0 0,0 0 0 0 0,0-1 0 0 0,-4-2-1 0 0,-2-12-2637 0 0,5 7 1012 0 0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5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3064 0 0,'0'0'5164'0'0,"-18"15"-5001"0"0,18-15-164 0 0,-49 45-239 0 0,-56 37-1 0 0,96-77-264 0 0,-10 8-4415 0 0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54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154 185 2840 0 0,'0'0'4933'0'0,"-93"-92"-4813"0"0,81 78-116 0 0,-4-1-4 0 0,6 1-104 0 0,-1-2-208 0 0,3 4-780 0 0,4 0-733 0 0,4 2-1003 0 0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5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1352 0 0,'0'0'7174'0'0,"8"-1"-6721"0"0,2-1-431 0 0,-6 1 74 0 0,0 0-1 0 0,0 1 1 0 0,0-1-1 0 0,0 1 1 0 0,1 0 0 0 0,-1 0-1 0 0,5 0 1 0 0,-8 1-93 0 0,0-1 1 0 0,1 1-1 0 0,-1-1 1 0 0,0 0-1 0 0,0 1 1 0 0,0 0-1 0 0,0-1 1 0 0,0 1-1 0 0,0 0 1 0 0,0-1-1 0 0,0 1 1 0 0,0 0-1 0 0,-1 0 1 0 0,1 0-1 0 0,0 0 0 0 0,0 0 1 0 0,-1 0-1 0 0,1 0 1 0 0,0 0-1 0 0,-1 0 1 0 0,1 0-1 0 0,-1 0 1 0 0,0 1-1 0 0,1-1 1 0 0,-1 0-1 0 0,0 0 1 0 0,0 0-1 0 0,0 1 1 0 0,1-1-1 0 0,-1 0 1 0 0,-1 0-1 0 0,1 3 1 0 0,0 2-5 0 0,-1 0 1 0 0,0 0-1 0 0,-1 0 0 0 0,1 0 1 0 0,-1 0-1 0 0,0 0 0 0 0,-1 0 1 0 0,0-1-1 0 0,1 1 0 0 0,-2-1 1 0 0,1 0-1 0 0,-1 0 0 0 0,-6 8 1 0 0,11-13 108 0 0,-1 1 0 0 0,1 0 0 0 0,-1-1 1 0 0,1 1-1 0 0,-1-1 0 0 0,1 1 0 0 0,-1-1 1 0 0,1 1-1 0 0,-1-1 0 0 0,1 1 0 0 0,0-1 0 0 0,-1 1 1 0 0,1-1-1 0 0,0 0 0 0 0,-1 1 0 0 0,1-1 1 0 0,0 0-1 0 0,0 0 0 0 0,-1 1 0 0 0,1-1 1 0 0,0 0-1 0 0,0 0 0 0 0,0 0 0 0 0,-1 0 1 0 0,2 0-1 0 0,24 6-551 0 0,36-10-1170 0 0,-38 1-895 0 0,-20 2 137 0 0,-138-1-3380 0 0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9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40 1316 0 0,'0'0'5029'0'0,"-14"-15"2646"0"0,19 89-8471 0 0,-4-68 735 0 0,0-1 0 0 0,0 1 1 0 0,1-1-1 0 0,0 0 0 0 0,0 1 0 0 0,0-1 0 0 0,1 0 1 0 0,-1 0-1 0 0,1 0 0 0 0,7 8 0 0 0,-9-12 7 0 0,1 0 0 0 0,-1 0-1 0 0,0 0 1 0 0,1-1 0 0 0,-1 1-1 0 0,0 0 1 0 0,1-1 0 0 0,-1 1-1 0 0,0-1 1 0 0,1 0 0 0 0,-1 1-1 0 0,1-1 1 0 0,-1 0 0 0 0,1 0-1 0 0,-1 0 1 0 0,1 0 0 0 0,-1 0 0 0 0,1 0-1 0 0,-1-1 1 0 0,1 1 0 0 0,-1 0-1 0 0,1-1 1 0 0,-1 1 0 0 0,0-1-1 0 0,1 1 1 0 0,-1-1 0 0 0,0 0-1 0 0,1 0 1 0 0,-1 1 0 0 0,0-1-1 0 0,2-1 1 0 0,34-33-322 0 0,-32 29 221 0 0,1-1 0 0 0,-1 0 0 0 0,-1-1 0 0 0,0 1 0 0 0,0-1-1 0 0,0 0 1 0 0,-1 0 0 0 0,0 0 0 0 0,0 0 0 0 0,-1-1 0 0 0,0 1 0 0 0,-1-1 0 0 0,0 1 0 0 0,0-11 0 0 0,-1 19 190 0 0,0 0 1 0 0,0 1-1 0 0,0-1 1 0 0,0 0-1 0 0,0 1 1 0 0,0-1-1 0 0,0 0 1 0 0,0 0-1 0 0,0 1 1 0 0,-1-1-1 0 0,1 0 1 0 0,0 1-1 0 0,0-1 1 0 0,0 0-1 0 0,-1 0 1 0 0,1 1-1 0 0,0-1 1 0 0,0 0-1 0 0,0 0 1 0 0,-1 0-1 0 0,1 1 1 0 0,0-1-1 0 0,0 0 1 0 0,-1 0-1 0 0,1 0 1 0 0,0 0-1 0 0,-1 0 1 0 0,1 1-1 0 0,0-1 1 0 0,-1 0-1 0 0,1 0 1 0 0,0 0-1 0 0,-1 0 1 0 0,1 0-1 0 0,0 0 1 0 0,0 0-1 0 0,-1 0 1 0 0,1 0-1 0 0,0 0 1 0 0,-1 0-1 0 0,1 0 1 0 0,0-1-1 0 0,-1 1 1 0 0,1 0-1 0 0,0 0 1 0 0,0 0-1 0 0,-1 0 1 0 0,1 0-1 0 0,0-1 1 0 0,-1 1-1 0 0,1 0 1 0 0,0 0-1 0 0,0 0 1 0 0,0-1-1 0 0,-1 1 1 0 0,1 0-1 0 0,0 0 1 0 0,0-1-1 0 0,0 1 1 0 0,-1 0-1 0 0,1-1 1 0 0,10 208-263 0 0,-10-197 172 0 0,2 9 52 0 0,0-1 0 0 0,-2 1 0 0 0,0-1 1 0 0,-4 25-1 0 0,3-40-49 0 0,1 0 0 0 0,-1 0 1 0 0,1 1-1 0 0,-1-1 1 0 0,0 0-1 0 0,0-1 0 0 0,0 1 1 0 0,0 0-1 0 0,-1 0 0 0 0,1 0 1 0 0,-1-1-1 0 0,0 1 1 0 0,0-1-1 0 0,0 1 0 0 0,0-1 1 0 0,0 0-1 0 0,0 0 0 0 0,-1 0 1 0 0,1 0-1 0 0,-1 0 1 0 0,1 0-1 0 0,-1-1 0 0 0,0 1 1 0 0,0-1-1 0 0,1 0 0 0 0,-1 0 1 0 0,0 0-1 0 0,0 0 1 0 0,0 0-1 0 0,0-1 0 0 0,-1 1 1 0 0,-5-1-1 0 0,7 1-105 0 0,-1-1 0 0 0,0 0 0 0 0,0 0 0 0 0,0 0-1 0 0,0 0 1 0 0,0 0 0 0 0,1 0 0 0 0,-1-1 0 0 0,0 0 0 0 0,0 1 0 0 0,0-1 0 0 0,1 0-1 0 0,-1 0 1 0 0,1-1 0 0 0,-1 1 0 0 0,1 0 0 0 0,-1-1 0 0 0,1 0 0 0 0,0 1 0 0 0,-1-1-1 0 0,1 0 1 0 0,0 0 0 0 0,0 0 0 0 0,1-1 0 0 0,-1 1 0 0 0,0 0 0 0 0,1-1 0 0 0,-1 1-1 0 0,1-1 1 0 0,0 1 0 0 0,0-1 0 0 0,-1-4 0 0 0,1-3-1694 0 0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3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3920 0 0,'0'0'5151'0'0,"-17"15"-4986"0"0,-7 3-132 0 0,10-8-22 0 0,0 1-1 0 0,1 1 0 0 0,-21 24 0 0 0,26-28-317 0 0,-30 39 346 0 0,37-45-504 0 0,-1 1-1 0 0,1-1 0 0 0,0 1 0 0 0,-1 0 0 0 0,1 0 0 0 0,1-1 1 0 0,-1 1-1 0 0,0 0 0 0 0,1 0 0 0 0,-1 4 0 0 0,1-2-1824 0 0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152 156 3904 0 0,'0'0'4994'0'0,"-13"-14"-4765"0"0,-109-108 51 0 0,118 119-523 0 0,-5-6-68 0 0,6 1-4260 0 0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3576 0 0,'0'0'6530'0'0,"-17"6"-6376"0"0,-7 1-84 0 0,0 0 0 0 0,0-1 0 0 0,-1-2 0 0 0,-40 2 0 0 0,51-6-70 0 0,-1 0-363 0 0,7 0-4628 0 0,18-1 1963 0 0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0 520 0 0,'0'0'9124'0'0,"-4"73"-7225"0"0,6-63-1942 0 0,0-1 0 0 0,0 1 0 0 0,1-1 0 0 0,1 1 0 0 0,-1-1 0 0 0,1 0 0 0 0,8 12 0 0 0,-11-19-4 0 0,0 0 0 0 0,0-1 1 0 0,0 1-1 0 0,0-1 0 0 0,0 1 0 0 0,0-1 1 0 0,0 1-1 0 0,1-1 0 0 0,-1 0 0 0 0,1 0 1 0 0,-1 0-1 0 0,1 1 0 0 0,-1-2 0 0 0,1 1 0 0 0,-1 0 1 0 0,1 0-1 0 0,0 0 0 0 0,0-1 0 0 0,-1 1 1 0 0,1-1-1 0 0,0 1 0 0 0,0-1 0 0 0,0 0 1 0 0,-1 0-1 0 0,1 0 0 0 0,0 0 0 0 0,0 0 0 0 0,0 0 1 0 0,0 0-1 0 0,-1 0 0 0 0,1-1 0 0 0,0 1 1 0 0,0-1-1 0 0,0 1 0 0 0,-1-1 0 0 0,1 0 1 0 0,0 0-1 0 0,-1 0 0 0 0,1 0 0 0 0,-1 0 1 0 0,1 0-1 0 0,-1 0 0 0 0,0 0 0 0 0,1-1 0 0 0,-1 1 1 0 0,0-1-1 0 0,1-1 0 0 0,6-5-21 0 0,-1-1-1 0 0,0 0 1 0 0,-1-1-1 0 0,10-17 0 0 0,-14 23 10 0 0,0 1 0 0 0,0-1 0 0 0,-1 0 0 0 0,1 1-1 0 0,-1-1 1 0 0,0 0 0 0 0,0 0 0 0 0,0 0-1 0 0,-1 0 1 0 0,1 0 0 0 0,-1 0 0 0 0,0 0 0 0 0,0 0-1 0 0,0 0 1 0 0,-1 0 0 0 0,0 0 0 0 0,-1-5-1 0 0,2 9 88 0 0,0 0 0 0 0,0-1-1 0 0,0 1 1 0 0,0 0-1 0 0,0-1 1 0 0,0 1-1 0 0,0 0 1 0 0,0 0 0 0 0,0-1-1 0 0,-1 1 1 0 0,1 0-1 0 0,0 0 1 0 0,0-1-1 0 0,0 1 1 0 0,0 0 0 0 0,0 0-1 0 0,-1-1 1 0 0,1 1-1 0 0,0 0 1 0 0,0 0 0 0 0,-1 0-1 0 0,1 0 1 0 0,0-1-1 0 0,0 1 1 0 0,-1 0-1 0 0,1 0 1 0 0,0 0 0 0 0,0 0-1 0 0,-1 0 1 0 0,1 0-1 0 0,0 0 1 0 0,0 0-1 0 0,-1 0 1 0 0,1 0 0 0 0,0 0-1 0 0,-1 0 1 0 0,1 0-1 0 0,0 0 1 0 0,0 0 0 0 0,-1 0-1 0 0,1 0 1 0 0,0 0-1 0 0,0 0 1 0 0,-1 0-1 0 0,1 0 1 0 0,-8 15 618 0 0,-1 19-366 0 0,9 111-503 0 0,0 1 156 0 0,-1-138 55 0 0,0 0 0 0 0,-1-1 0 0 0,0 1 0 0 0,-1-1 0 0 0,1 1 0 0 0,-1-1 0 0 0,-1 0 1 0 0,1 0-1 0 0,-7 8 0 0 0,8-11-170 0 0,0-1 1 0 0,-1 0 0 0 0,1 0 0 0 0,-1 0 0 0 0,1 0 0 0 0,-1 0 0 0 0,0 0 0 0 0,0-1 0 0 0,-1 0-1 0 0,1 1 1 0 0,0-1 0 0 0,-1 0 0 0 0,1-1 0 0 0,-1 1 0 0 0,0-1 0 0 0,1 1 0 0 0,-1-1 0 0 0,0 0-1 0 0,0-1 1 0 0,-4 1 0 0 0,-2-6-2342 0 0,8-2 483 0 0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1 768 0 0,'0'0'5475'0'0,"-17"4"-5134"0"0,-55 14 0 0 0,69-17-336 0 0,0-1 1 0 0,0 1-1 0 0,0 0 1 0 0,0 0-1 0 0,0 0 1 0 0,0 1-1 0 0,0-1 1 0 0,0 1-1 0 0,1-1 1 0 0,-1 1-1 0 0,1 0 1 0 0,-1 0-1 0 0,1 0 1 0 0,0 0-1 0 0,-1 1 1 0 0,1-1-1 0 0,0 1 1 0 0,1-1-1 0 0,-1 1 1 0 0,0 0-1 0 0,1-1 1 0 0,-1 1-1 0 0,1 0 1 0 0,0 0-1 0 0,0 0 1 0 0,0 0-1 0 0,1 0 1 0 0,-1 0-1 0 0,0 0 1 0 0,1 1-1 0 0,0-1 1 0 0,0 0-1 0 0,0 0 1 0 0,0 0-1 0 0,1 0 1 0 0,-1 0-1 0 0,1 1 1 0 0,0-1-1 0 0,0 0 1 0 0,0 0-1 0 0,0 0 1 0 0,0-1-1 0 0,1 1 1 0 0,-1 0-1 0 0,1 0 1 0 0,0-1-1 0 0,0 1 1 0 0,0-1-1 0 0,0 1 1 0 0,0-1-1 0 0,0 0 1 0 0,1 0-1 0 0,-1 0 1 0 0,1 0-1 0 0,-1 0 1 0 0,1-1-1 0 0,0 1 1 0 0,0-1-1 0 0,0 0 1 0 0,0 0-1 0 0,5 2 1 0 0,-1-2-141 0 0,0 0 1 0 0,0 0-1 0 0,0 0 1 0 0,0-1-1 0 0,9-1 1 0 0,-15 1 116 0 0,0 0-1 0 0,0 0 1 0 0,0 0 0 0 0,0 0 0 0 0,0 0 0 0 0,0-1 0 0 0,0 1 0 0 0,0 0 0 0 0,0-1-1 0 0,0 1 1 0 0,0-1 0 0 0,0 1 0 0 0,-1-1 0 0 0,1 1 0 0 0,0-1 0 0 0,0 0 0 0 0,-1 1-1 0 0,1-1 1 0 0,0 0 0 0 0,-1 0 0 0 0,1 1 0 0 0,-1-1 0 0 0,1 0 0 0 0,-1 0 0 0 0,1 0-1 0 0,-1 0 1 0 0,1 0 0 0 0,-1 0 0 0 0,0 0 0 0 0,0 0 0 0 0,0 0 0 0 0,1 0 0 0 0,-1 0-1 0 0,0 0 1 0 0,0 0 0 0 0,0 0 0 0 0,0 0 0 0 0,0 1 0 0 0,-1-1 0 0 0,1 0 0 0 0,0 0-1 0 0,0 0 1 0 0,-1 0 0 0 0,1 0 0 0 0,0 0 0 0 0,-1 0 0 0 0,1 0 0 0 0,-2-1 0 0 0,-1-3 147 0 0,-1 0 1 0 0,0 0 0 0 0,-1 0-1 0 0,1 0 1 0 0,-1 1 0 0 0,-10-8-1 0 0,6 5 2919 0 0,45 7-1392 0 0,-3 3-1878 0 0,5 0-2236 0 0,-15-7-3213 0 0,-37 2 3315 0 0,-86 2 1881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5:25.11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478 0 1536 0 0,'0'0'8980'0'0,"-21"3"-8488"0"0,-149 27 334 0 0,73-13-697 0 0,49-9-801 0 0,-57 17 0 0 0,77-12-2347 0 0,20 4-1878 0 0,7-8 2474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4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1616 0 0,'0'0'8588'0'0,"-16"1"-8408"0"0,-137 9-1126 0 0,152-10 958 0 0,-1 1 1 0 0,1-1-1 0 0,-1 1 1 0 0,1 0 0 0 0,-1 0-1 0 0,1-1 1 0 0,0 1-1 0 0,0 0 1 0 0,-1 0 0 0 0,1 0-1 0 0,0 1 1 0 0,0-1-1 0 0,0 0 1 0 0,0 0 0 0 0,0 0-1 0 0,0 1 1 0 0,0-1-1 0 0,1 1 1 0 0,-1-1 0 0 0,0 1-1 0 0,1-1 1 0 0,-1 1-1 0 0,1-1 1 0 0,-1 1 0 0 0,1-1-1 0 0,0 1 1 0 0,0 2-1 0 0,-4 55 229 0 0,4-38-321 0 0,-3 5-63 0 0,1-12 281 0 0,1-1 0 0 0,0 1-1 0 0,1 0 1 0 0,1-1 0 0 0,1 15 0 0 0,-1-25-202 0 0,0 0 0 0 0,0 0-1 0 0,-1 0 1 0 0,2 0 0 0 0,-1 0 0 0 0,0 0 0 0 0,1 0 0 0 0,-1-1-1 0 0,1 1 1 0 0,0-1 0 0 0,-1 1 0 0 0,1-1 0 0 0,1 1 0 0 0,-1-1-1 0 0,0 0 1 0 0,0 0 0 0 0,1 0 0 0 0,-1-1 0 0 0,1 1 0 0 0,0 0-1 0 0,-1-1 1 0 0,1 0 0 0 0,0 0 0 0 0,0 0 0 0 0,0 0-1 0 0,0 0 1 0 0,5 1 0 0 0,61 2-6138 0 0,-49-4 3786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1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 2900 0 0,'0'0'6129'0'0,"16"-10"-6000"0"0,47-35-78 0 0,-53 37-71 0 0,0 0 0 0 0,-1-1 1 0 0,0 0-1 0 0,-1-1 0 0 0,0 1 0 0 0,0-2 1 0 0,-1 1-1 0 0,-1-1 0 0 0,0 0 0 0 0,6-13 1 0 0,-1 0 143 0 0,-7 17-91 0 0,0 0-1 0 0,-1 0 0 0 0,-1 0 1 0 0,1-1-1 0 0,-1 1 0 0 0,0-1 1 0 0,1-13 1082 0 0,-6 25-999 0 0,1 0 0 0 0,0 0-1 0 0,0 0 1 0 0,0 0 0 0 0,1 0 0 0 0,-1 1-1 0 0,1-1 1 0 0,-1 7 0 0 0,-5 24 13 0 0,-4 63-1 0 0,10-81-139 0 0,1 0 0 0 0,0 0-1 0 0,2 0 1 0 0,0 0-1 0 0,8 32 1 0 0,-10-47-83 0 0,1 0 0 0 0,0 1-1 0 0,0-1 1 0 0,0 0 0 0 0,0 1 0 0 0,0-1-1 0 0,0 0 1 0 0,1 0 0 0 0,-1 0 0 0 0,1 0-1 0 0,0 0 1 0 0,-1 0 0 0 0,1 0 0 0 0,0-1-1 0 0,0 1 1 0 0,0-1 0 0 0,0 1 0 0 0,0-1-1 0 0,0 0 1 0 0,5 2 0 0 0,-1-1-68 0 0,0-1-1 0 0,0 0 1 0 0,1-1 0 0 0,-1 0 0 0 0,0 0-1 0 0,10-1 1 0 0,-8 0 448 0 0,0 1 1 0 0,0 0-1 0 0,0 0 1 0 0,0 1-1 0 0,8 1 0 0 0,-60 4 902 0 0,17 0-1146 0 0,-132-2 12 0 0,110-4 176 0 0,42 2-1699 0 0,6 5-2377 0 0,1-1-561 0 0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2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1 581 1944 0 0,'0'0'5537'0'0,"5"-7"-5329"0"0,8-11-110 0 0,-1 0 0 0 0,-1-1-1 0 0,0 0 1 0 0,-2-1 0 0 0,0 0 0 0 0,-1-1 0 0 0,-1 1 0 0 0,-1-1 0 0 0,-1-1 0 0 0,4-40 0 0 0,-7 43-424 0 0,-1-1 1 0 0,-1 0 0 0 0,0 0 0 0 0,-2 1 0 0 0,0-1-1 0 0,-1 1 1 0 0,-1 0 0 0 0,-1 0 0 0 0,-1 0-1 0 0,-1 0 1 0 0,0 1 0 0 0,-17-30 0 0 0,2 14-2601 0 0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3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2640 0 0,'0'0'6999'0'0,"-10"11"-6791"0"0,-4 7-91 0 0,0 0 1 0 0,1 1-1 0 0,1 0 1 0 0,0 1-1 0 0,2 0 0 0 0,0 1 1 0 0,2 0-1 0 0,0 0 1 0 0,-5 26-1 0 0,9-27-148 0 0,2 1-1 0 0,1-1 1 0 0,0 1-1 0 0,1-1 1 0 0,2 1 0 0 0,0-1-1 0 0,1 1 1 0 0,7 25-1 0 0,-5-31-502 0 0,0 0 0 0 0,1 0 1 0 0,1 0-1 0 0,1-1 0 0 0,-1 0 0 0 0,2-1 0 0 0,0 1 0 0 0,1-2 0 0 0,0 1 0 0 0,1-1 0 0 0,14 12 0 0 0,11 5-3333 0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28 2420 0 0,'0'0'5353'0'0,"-7"-5"-2554"0"0,17 25-2001 0 0,-9-19-833 0 0,-1-1 0 0 0,0 0 0 0 0,1 1 0 0 0,-1-1 0 0 0,0 0 0 0 0,1 1 0 0 0,-1-1 0 0 0,1 0 1 0 0,-1 0-1 0 0,1 0 0 0 0,-1 1 0 0 0,0-1 0 0 0,1 0 0 0 0,-1 0 0 0 0,1 0 0 0 0,-1 0 0 0 0,1 0 0 0 0,-1 0 0 0 0,1 0 0 0 0,-1 0 0 0 0,1 0 0 0 0,-1 0 0 0 0,0 0 1 0 0,1 0-1 0 0,-1 0 0 0 0,2-1 0 0 0,-1 0-8 0 0,0 1 0 0 0,0-1 0 0 0,1-1 0 0 0,-1 1 0 0 0,0 0 0 0 0,0 0 0 0 0,0 0-1 0 0,0-1 1 0 0,0 1 0 0 0,-1 0 0 0 0,1-1 0 0 0,0 1 0 0 0,0-3 0 0 0,4-18-218 0 0,-16 31 1358 0 0,-3 18-1659 0 0,14-27 406 0 0,0 1 0 0 0,0 0-1 0 0,-1-1 1 0 0,1 1-1 0 0,0 0 1 0 0,0-1-1 0 0,0 1 1 0 0,0-1 0 0 0,0 1-1 0 0,1 0 1 0 0,-1-1-1 0 0,0 1 1 0 0,0 0-1 0 0,0-1 1 0 0,0 1 0 0 0,1-1-1 0 0,-1 1 1 0 0,0 0-1 0 0,1-1 1 0 0,-1 1-1 0 0,0-1 1 0 0,2 2 0 0 0,4-10-3569 0 0,9-39 949 0 0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7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22 900 0 0,'0'0'7963'0'0,"2"36"-4703"0"0,3-15-3212 0 0,-5-16-78 0 0,1 1 0 0 0,0-1 0 0 0,0 0 0 0 0,0 1 1 0 0,1-1-1 0 0,0 0 0 0 0,0 0 0 0 0,0 0 0 0 0,1 0 0 0 0,0 0 0 0 0,0-1 0 0 0,0 1 0 0 0,0-1 0 0 0,7 8 0 0 0,-8-11-17 0 0,0-1 0 0 0,1 1 0 0 0,-1 0 0 0 0,0-1 0 0 0,0 1 0 0 0,0-1 0 0 0,0 1 0 0 0,1-1 0 0 0,-1 0 1 0 0,0 0-1 0 0,0 0 0 0 0,1-1 0 0 0,-1 1 0 0 0,0 0 0 0 0,0-1 0 0 0,0 1 0 0 0,0-1 0 0 0,1 0 0 0 0,-1 0 0 0 0,0 0 0 0 0,0 0 0 0 0,-1 0 1 0 0,1 0-1 0 0,0 0 0 0 0,0-1 0 0 0,0 1 0 0 0,-1-1 0 0 0,1 1 0 0 0,-1-1 0 0 0,1 1 0 0 0,-1-1 0 0 0,2-3 0 0 0,5-5-74 0 0,0-1 0 0 0,-1 1 0 0 0,0-1 0 0 0,5-14 0 0 0,-9 19-23 0 0,-1-1 0 0 0,0 1 1 0 0,0-1-1 0 0,-1 1 0 0 0,0-1 1 0 0,0 0-1 0 0,-1 1 0 0 0,0-13 1 0 0,0 18 172 0 0,0 1-1 0 0,0 0 1 0 0,0 0 0 0 0,-1 0 0 0 0,1 0-1 0 0,0 0 1 0 0,0 0 0 0 0,0-1 0 0 0,-1 1-1 0 0,1 0 1 0 0,0 0 0 0 0,0 0 0 0 0,-1 0 0 0 0,1 0-1 0 0,0 0 1 0 0,0 0 0 0 0,0 0 0 0 0,-1 0-1 0 0,1 0 1 0 0,0 0 0 0 0,0 0 0 0 0,-1 0 0 0 0,1 0-1 0 0,0 0 1 0 0,0 0 0 0 0,0 1 0 0 0,-1-1-1 0 0,1 0 1 0 0,0 0 0 0 0,0 0 0 0 0,0 0-1 0 0,-1 0 1 0 0,1 0 0 0 0,0 1 0 0 0,0-1 0 0 0,0 0-1 0 0,0 0 1 0 0,-1 0 0 0 0,1 0 0 0 0,0 1-1 0 0,0-1 1 0 0,0 0 0 0 0,0 0 0 0 0,0 0-1 0 0,0 1 1 0 0,0-1 0 0 0,0 0 0 0 0,0 0 0 0 0,-1 1-1 0 0,1-1 1 0 0,0 0 0 0 0,0 0 0 0 0,0 1-1 0 0,-9 11 198 0 0,4 8-159 0 0,1-1 1 0 0,1 1 0 0 0,1 0 0 0 0,1 0-1 0 0,0 0 1 0 0,1 0 0 0 0,2 0 0 0 0,3 22 0 0 0,-1-14-98 0 0,-2-1 0 0 0,-1 1 1 0 0,-3 31-1 0 0,1-56 1 0 0,0 0 0 0 0,0-1 0 0 0,0 1 0 0 0,0 0 0 0 0,-1 0 0 0 0,1-1 0 0 0,-1 1 0 0 0,1-1 0 0 0,-1 1 0 0 0,0-1 0 0 0,0 0 0 0 0,0 0 0 0 0,0 0 0 0 0,0 0 0 0 0,-1 0 0 0 0,1 0 0 0 0,0 0-1 0 0,-1-1 1 0 0,0 1 0 0 0,1-1 0 0 0,-1 0 0 0 0,0 0 0 0 0,0 0 0 0 0,1 0 0 0 0,-1 0 0 0 0,0-1 0 0 0,0 1 0 0 0,0-1 0 0 0,0 0 0 0 0,-3 0 0 0 0,3 1-164 0 0,1-1-1 0 0,-1 0 1 0 0,1 0-1 0 0,-1 0 1 0 0,0 0 0 0 0,1 0-1 0 0,-1-1 1 0 0,1 1-1 0 0,-1-1 1 0 0,1 0-1 0 0,-1 1 1 0 0,1-1-1 0 0,0 0 1 0 0,-1 0 0 0 0,1-1-1 0 0,0 1 1 0 0,0 0-1 0 0,0-1 1 0 0,0 1-1 0 0,0-1 1 0 0,0 0 0 0 0,0 0-1 0 0,0 0 1 0 0,1 0-1 0 0,-1 0 1 0 0,1 0-1 0 0,-1 0 1 0 0,1 0-1 0 0,0-1 1 0 0,0 1 0 0 0,0 0-1 0 0,0-1 1 0 0,-1-4-1 0 0,2-2-2474 0 0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2832 0 0,'0'0'4608'0'0,"-15"6"-4200"0"0,-46 17-67 0 0,57-21-313 0 0,-1 0 0 0 0,1 0 1 0 0,0 1-1 0 0,0-1 0 0 0,0 1 1 0 0,0 0-1 0 0,0 0 0 0 0,0 0 1 0 0,1 1-1 0 0,0 0 0 0 0,0-1 0 0 0,0 1 1 0 0,0 0-1 0 0,0 0 0 0 0,1 0 1 0 0,-1 1-1 0 0,1-1 0 0 0,0 1 1 0 0,1-1-1 0 0,-1 1 0 0 0,1 0 0 0 0,0-1 1 0 0,0 1-1 0 0,1 0 0 0 0,-1 0 1 0 0,1 0-1 0 0,0 0 0 0 0,0-1 1 0 0,0 1-1 0 0,1 0 0 0 0,0 0 1 0 0,1 5-1 0 0,1-6-74 0 0,0-1 1 0 0,0 1 0 0 0,0-1-1 0 0,0 0 1 0 0,0 0-1 0 0,1 0 1 0 0,-1 0 0 0 0,1 0-1 0 0,0-1 1 0 0,0 0 0 0 0,0 0-1 0 0,0 0 1 0 0,0 0-1 0 0,0 0 1 0 0,1-1 0 0 0,-1 0-1 0 0,0 0 1 0 0,6 1-1 0 0,-7-1-30 0 0,0-1 1 0 0,0 1-1 0 0,1 0 0 0 0,-1-1 0 0 0,0 0 0 0 0,1 1 0 0 0,-1-1 0 0 0,0-1 0 0 0,1 1 1 0 0,-1 0-1 0 0,0-1 0 0 0,0 0 0 0 0,1 0 0 0 0,-1 0 0 0 0,0 0 0 0 0,0 0 0 0 0,0 0 0 0 0,0-1 1 0 0,0 0-1 0 0,0 1 0 0 0,-1-1 0 0 0,1 0 0 0 0,0-1 0 0 0,3-3 0 0 0,-5 5 42 0 0,0-1 0 0 0,-1 1 1 0 0,1-1-1 0 0,0 1 0 0 0,-1-1 0 0 0,1 0 0 0 0,-1 1 0 0 0,0-1 0 0 0,1 0 0 0 0,-1 1 0 0 0,0-1 1 0 0,0 0-1 0 0,0 1 0 0 0,0-1 0 0 0,0 0 0 0 0,-1 1 0 0 0,1-1 0 0 0,0 0 0 0 0,-1 1 0 0 0,1-1 0 0 0,-1 0 1 0 0,0 1-1 0 0,1-1 0 0 0,-1 1 0 0 0,0-1 0 0 0,0 1 0 0 0,0 0 0 0 0,0-1 0 0 0,0 1 0 0 0,-3-3 0 0 0,-1 0 153 0 0,0 0-1 0 0,0 0 1 0 0,-1 0-1 0 0,1 1 0 0 0,-1-1 1 0 0,-10-3-1 0 0,32 10 4168 0 0,19-5-4260 0 0,-10 0-331 0 0,-1-1-1355 0 0,-16 2-565 0 0,-15 1-2198 0 0,-86 4 2583 0 0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 1504 0 0,'0'0'7205'0'0,"-5"0"-7049"0"0,-150 19 973 0 0,127-17-1083 0 0,22-1-270 0 0,0-1-1 0 0,0 1 0 0 0,0-1 1 0 0,0 0-1 0 0,0-1 1 0 0,-8-1-1 0 0,12 0-879 0 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1:49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1 696 0 0,'0'0'8773'0'0,"-29"10"-8622"0"0,-8-9-22 0 0,-42-5 1 0 0,-2 0-2569 0 0,75 5 4 0 0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4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1087 1 320 0 0,'0'0'6861'0'0,"-50"2"-4768"0"0,14 1-2068 0 0,1 2 0 0 0,-1 2 1 0 0,1 1-1 0 0,-56 21 1 0 0,59-14-57 0 0,0 2 0 0 0,0 1 0 0 0,2 1 0 0 0,0 2 0 0 0,2 1 0 0 0,0 1 0 0 0,2 1 0 0 0,-30 35 0 0 0,40-43-49 0 0,0 0 1 0 0,-1-2 0 0 0,0 0 0 0 0,-1-1-1 0 0,-1-1 1 0 0,-22 12 0 0 0,2-6-2 0 0,-1-1-1 0 0,-49 15 1 0 0,-37-7 934 0 0,56-16-877 0 0,68-8 59 0 0,2 0-108 0 0,40-10-8998 0 0,-38 7 9028 0 0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48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73 143 412 0 0,'0'0'6545'0'0,"-6"-12"-3846"0"0,39-25-2681 0 0,-24 28-14 0 0,0 0 1 0 0,-1-1-1 0 0,0-1 1 0 0,-1 1-1 0 0,0-1 0 0 0,11-22 1 0 0,-66 74 1599 0 0,-26 38-1671 0 0,31-45-205 0 0,43-34 252 0 0,42 0 740 0 0,-36 1-674 0 0,0 0 0 0 0,0 0 0 0 0,-1 0 0 0 0,1 1 0 0 0,0 0 0 0 0,-1 0 0 0 0,0 1 0 0 0,1 0 0 0 0,-1 0 0 0 0,0 0 0 0 0,7 6 0 0 0,29 15-6557 0 0,-30-19 1444 0 0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1676 0 0,'0'0'4574'0'0,"-19"12"-4619"0"0,-8 3 44 0 0,12-8 10 0 0,1 1-1 0 0,1 1 0 0 0,-1 0 1 0 0,-17 17-1 0 0,27-24 95 0 0,1 1 0 0 0,0 0-1 0 0,0-1 1 0 0,0 1 0 0 0,1 1 0 0 0,-1-1 0 0 0,1 0-1 0 0,0 0 1 0 0,-1 1 0 0 0,2 0 0 0 0,-1-1 0 0 0,0 1 0 0 0,1 0-1 0 0,-1 0 1 0 0,1 0 0 0 0,0 0 0 0 0,1 0 0 0 0,-2 6-1 0 0,3-6-41 0 0,0-1-1 0 0,-1 0 0 0 0,1 1 0 0 0,0-1 0 0 0,1 0 0 0 0,-1 0 0 0 0,0 0 1 0 0,1 0-1 0 0,0 0 0 0 0,0 0 0 0 0,0 0 0 0 0,0 0 0 0 0,0 0 1 0 0,0-1-1 0 0,1 0 0 0 0,-1 1 0 0 0,1-1 0 0 0,0 0 0 0 0,0 0 0 0 0,0 0 1 0 0,0 0-1 0 0,4 1 0 0 0,1 1-148 0 0,-1-1-1 0 0,1 0 1 0 0,0 0 0 0 0,-1 0-1 0 0,1-1 1 0 0,1-1 0 0 0,-1 1-1 0 0,16 0 1 0 0,-76-11-907 0 0,60 9 1017 0 0,1-1 0 0 0,0 0 0 0 0,-1-1 0 0 0,1 0 0 0 0,0 0 0 0 0,-1-1 0 0 0,0 0 0 0 0,0 0 0 0 0,0-1 0 0 0,0 0 0 0 0,0-1 0 0 0,-1 0 0 0 0,0 0 0 0 0,9-8 0 0 0,-15 7-983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2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3008 0 0,'0'0'10181'0'0,"-6"94"-10257"0"0,-4-78-28 0 0,0-3-88 0 0,-3 1 16 0 0,-1 2-772 0 0,2-3-872 0 0,0 1-1332 0 0,2 2-2989 0 0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1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6 3788 0 0,'0'0'5177'0'0,"-7"0"-4780"0"0,-26-2-98 0 0,15 0-460 0 0,-1 1 0 0 0,0 1-1 0 0,-28 2 1 0 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19 233 652 0 0,'0'0'7529'0'0,"-1"-16"-7212"0"0,1 3-282 0 0,-2-8 91 0 0,2 0 0 0 0,0 1 0 0 0,2-1 0 0 0,7-38 1 0 0,-8 55-85 0 0,0-1 0 0 0,1 1 0 0 0,-1 0 0 0 0,1 1 0 0 0,0-1 0 0 0,0 0 0 0 0,1 1 0 0 0,-1-1 0 0 0,1 1 0 0 0,0-1 0 0 0,4-2 0 0 0,-6 4-20 0 0,1 1 1 0 0,0-1 0 0 0,1 1-1 0 0,-1 0 1 0 0,0 0 0 0 0,0 0 0 0 0,0 0-1 0 0,1 0 1 0 0,-1 0 0 0 0,0 1 0 0 0,1-1-1 0 0,-1 1 1 0 0,1 0 0 0 0,-1-1-1 0 0,1 1 1 0 0,-1 0 0 0 0,0 1 0 0 0,1-1-1 0 0,-1 0 1 0 0,1 1 0 0 0,2 0 0 0 0,-3 0-41 0 0,-1 0 0 0 0,0 0 0 0 0,0-1 0 0 0,0 1 0 0 0,0 0 1 0 0,0 0-1 0 0,0 0 0 0 0,0 0 0 0 0,0 0 0 0 0,0 1 0 0 0,0-1 0 0 0,0 0 1 0 0,-1 0-1 0 0,1 1 0 0 0,0-1 0 0 0,-1 0 0 0 0,1 1 0 0 0,-1-1 1 0 0,0 0-1 0 0,1 1 0 0 0,-1-1 0 0 0,0 1 0 0 0,0-1 0 0 0,0 0 0 0 0,0 1 1 0 0,0-1-1 0 0,0 1 0 0 0,0-1 0 0 0,-1 1 0 0 0,1-1 0 0 0,0 0 1 0 0,-1 1-1 0 0,0 1 0 0 0,0 1-41 0 0,0 0 1 0 0,0 0 0 0 0,0 0-1 0 0,-1 0 1 0 0,0 0-1 0 0,0 0 1 0 0,0-1-1 0 0,0 1 1 0 0,0 0 0 0 0,-5 4-1 0 0,3-4 19 0 0,-1 0 0 0 0,0-1 0 0 0,0 1 1 0 0,0-1-1 0 0,0 0 0 0 0,-1 0 0 0 0,1-1 0 0 0,-1 0 0 0 0,0 1 0 0 0,1-2 0 0 0,-1 1 1 0 0,0-1-1 0 0,0 0 0 0 0,0 0 0 0 0,0-1 0 0 0,-8 0 457 0 0,52 1-91 0 0,-29 1-294 0 0,0 0 0 0 0,-1 1 0 0 0,0 0-1 0 0,1 1 1 0 0,-1 0 0 0 0,-1 0 0 0 0,1 1 0 0 0,-1 0 0 0 0,1 0 0 0 0,-1 0 0 0 0,-1 1 0 0 0,1 0 0 0 0,-1 1 0 0 0,8 10 0 0 0,-13-17-72 0 0,13-43-1041 0 0,-8 16 1028 0 0,-5 17 68 0 0,1 0 1 0 0,0-1-1 0 0,1 1 1 0 0,0 1-1 0 0,1-1 1 0 0,0 0-1 0 0,0 1 1 0 0,11-16-1 0 0,-14 24 2 0 0,-1 0 0 0 0,1 1 0 0 0,0-1 0 0 0,-1 1 0 0 0,1-1-1 0 0,0 1 1 0 0,-1-1 0 0 0,1 1 0 0 0,0 0 0 0 0,0-1 0 0 0,0 1 0 0 0,-1 0-1 0 0,1-1 1 0 0,0 1 0 0 0,0 0 0 0 0,0 0 0 0 0,0 0 0 0 0,0 0-1 0 0,-1 0 1 0 0,1 0 0 0 0,0 0 0 0 0,0 0 0 0 0,0 0 0 0 0,0 0-1 0 0,-1 1 1 0 0,1-1 0 0 0,0 0 0 0 0,0 0 0 0 0,0 1 0 0 0,-1-1-1 0 0,1 1 1 0 0,0-1 0 0 0,0 0 0 0 0,-1 1 0 0 0,1 0 0 0 0,0-1 0 0 0,-1 1-1 0 0,1-1 1 0 0,-1 1 0 0 0,1 0 0 0 0,-1-1 0 0 0,1 1 0 0 0,-1 0-1 0 0,1 0 1 0 0,-1-1 0 0 0,0 1 0 0 0,1 0 0 0 0,-1 0 0 0 0,0 0-1 0 0,1 1 1 0 0,18 51 12 0 0,-17-45 70 0 0,6 18-23 0 0,-4-12-8 0 0,0-1 0 0 0,0 0-1 0 0,2 0 1 0 0,-1-1-1 0 0,2 1 1 0 0,7 11 0 0 0,-46-28-1192 0 0,17-2 891 0 0,-50-22 624 0 0,26 2-3518 0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2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4480 0 0,'0'0'5106'0'0,"0"14"-4868"0"0,-1 1-266 0 0,-1 1 172 0 0,1 0 0 0 0,1-1 0 0 0,0 1 0 0 0,1 0 0 0 0,6 29 0 0 0,-6-43-192 0 0,-1 0-1 0 0,1 0 1 0 0,0-1-1 0 0,0 1 1 0 0,0 0-1 0 0,0 0 0 0 0,0-1 1 0 0,0 1-1 0 0,0 0 1 0 0,0-1-1 0 0,1 1 1 0 0,-1-1-1 0 0,1 0 1 0 0,1 2-1 0 0,-1-2-176 0 0,-1-1 1 0 0,1 1-1 0 0,-1-1 1 0 0,0 1-1 0 0,1-1 1 0 0,-1 0-1 0 0,1 0 0 0 0,-1 1 1 0 0,1-1-1 0 0,-1 0 1 0 0,1 0-1 0 0,-1-1 1 0 0,1 1-1 0 0,-1 0 0 0 0,1 0 1 0 0,-1-1-1 0 0,1 1 1 0 0,-1-1-1 0 0,1 1 1 0 0,-1-1-1 0 0,0 1 1 0 0,1-1-1 0 0,-1 0 0 0 0,0 0 1 0 0,0 0-1 0 0,0 0 1 0 0,1 0-1 0 0,-1 0 1 0 0,1-1-1 0 0,8-8-2078 0 0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3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0 368 0 0,'0'0'7967'0'0,"-18"3"-7707"0"0,11-1-274 0 0,-24 3 187 0 0,-1-1 0 0 0,0-1 0 0 0,-33-1 1 0 0,39-5-744 0 0</inkml:trace>
  <inkml:trace contextRef="#ctx0" brushRef="#br0" timeOffset="1">163 138 5408 0 0,'0'0'3419'0'0,"-19"2"-3247"0"0,-59 5-29 0 0,73-7-139 0 0,1 0-1 0 0,0 0 1 0 0,-1 0-1 0 0,1-1 1 0 0,0 1 0 0 0,-1-1-1 0 0,1 0 1 0 0,0 0-1 0 0,-6-3 1 0 0,9 4-160 0 0,0-1 0 0 0,0 1 0 0 0,0-1 1 0 0,0 1-1 0 0,0-1 0 0 0,0 1 0 0 0,1-1 1 0 0,-1 0-1 0 0,0 1 0 0 0,0-1 0 0 0,0 0 0 0 0,1 0 1 0 0,-1 0-1 0 0,0 0 0 0 0,1 0 0 0 0,-1 0 1 0 0,1 1-1 0 0,-1-1 0 0 0,1 0 0 0 0,-1-1 0 0 0,1 1 1 0 0,0 0-1 0 0,-1-1 0 0 0,8-5-2927 0 0,2 5 1011 0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3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1036 0 0,'35'-30'4821'0'0,"-35"44"-3637"0"0,-2 0-792 0 0,0 0-172 0 0,0-1 40 0 0,2-1 64 0 0,0 2-220 0 0,0-5-104 0 0,0 1 0 0 0,0-3-128 0 0,0 0-236 0 0,0-2-548 0 0,4-3-180 0 0,2-2-433 0 0,2 0-507 0 0,4 0-256 0 0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3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1796 0 0,'0'0'7095'0'0,"-14"15"-6858"0"0,-42 50 42 0 0,53-62-181 0 0,0 1 0 0 0,0 0 0 0 0,0 0-1 0 0,0 0 1 0 0,0 1 0 0 0,1-1 0 0 0,0 1 0 0 0,0-1 0 0 0,0 1 0 0 0,1 0 0 0 0,-1 0 0 0 0,0 6-1 0 0,2-9-83 0 0,0 0-1 0 0,0 0 0 0 0,0 0 1 0 0,1 1-1 0 0,-1-1 0 0 0,0 0 0 0 0,1 0 1 0 0,0 0-1 0 0,-1 0 0 0 0,1 0 0 0 0,0 0 1 0 0,0 0-1 0 0,0 0 0 0 0,0-1 1 0 0,0 1-1 0 0,1 0 0 0 0,-1-1 0 0 0,1 1 1 0 0,2 2-1 0 0,2 0-64 0 0,-1-1-1 0 0,1 1 1 0 0,0-1 0 0 0,1 0 0 0 0,-1-1 0 0 0,0 0-1 0 0,1 0 1 0 0,-1 0 0 0 0,1-1 0 0 0,0 0-1 0 0,0 0 1 0 0,13 0 0 0 0,-18-1 18 0 0,1 0 0 0 0,0-1-1 0 0,0 1 1 0 0,0-1 0 0 0,-1 1 0 0 0,1-1 0 0 0,0 0 0 0 0,-1 0-1 0 0,1 0 1 0 0,0 0 0 0 0,-1 0 0 0 0,1-1 0 0 0,-1 1 0 0 0,0-1-1 0 0,0 0 1 0 0,1 0 0 0 0,-1 0 0 0 0,0 0 0 0 0,3-4 0 0 0,1-3-43 0 0,0 0 0 0 0,-1-1 1 0 0,0 1-1 0 0,3-12 1 0 0,-5 13-16 0 0,1-1 1 0 0,0 1 0 0 0,0-1 0 0 0,1 1 0 0 0,6-7 0 0 0,-11 15 109 0 0,0-1 0 0 0,0 1 0 0 0,1 0 0 0 0,-1 0 0 0 0,0 0 0 0 0,0-1 0 0 0,0 1 0 0 0,1 0 0 0 0,-1 0-1 0 0,0 0 1 0 0,0 0 0 0 0,1-1 0 0 0,-1 1 0 0 0,0 0 0 0 0,0 0 0 0 0,1 0 0 0 0,-1 0 0 0 0,0 0 0 0 0,0 0 0 0 0,1 0 0 0 0,-1 0 0 0 0,0 0 0 0 0,1 0 0 0 0,-1 0 0 0 0,0 0 0 0 0,0 0 0 0 0,1 0 0 0 0,-1 0 0 0 0,0 0 0 0 0,1 0 0 0 0,-1 0 0 0 0,0 0 0 0 0,0 0 0 0 0,1 0 0 0 0,-1 1 0 0 0,0-1 0 0 0,0 0 0 0 0,1 0 0 0 0,7 14 133 0 0,2 18-285 0 0,-10-31 177 0 0,6 22 44 0 0,-3-10 205 0 0,0 0 0 0 0,0-1 1 0 0,1 26-1 0 0,-5-37-312 0 0,0-1 0 0 0,0 1 0 0 0,1 0 0 0 0,-1 0 0 0 0,0-1 0 0 0,0 1 0 0 0,0-1 0 0 0,0 1 0 0 0,1-1 0 0 0,-1 1 0 0 0,0-1 0 0 0,0 1 0 0 0,0-1 0 0 0,0 0 0 0 0,0 1 0 0 0,0-1 0 0 0,-1 0 0 0 0,1 0 0 0 0,0 0 0 0 0,0 0 0 0 0,0 0 0 0 0,0 0 0 0 0,-2-1 0 0 0,-35 1-269 0 0,30 0 263 0 0,6 0-27 0 0,0 0 0 0 0,0-1 0 0 0,0 1 0 0 0,0 0 0 0 0,0-1 0 0 0,0 0 0 0 0,0 0 0 0 0,0 1 0 0 0,0-1 0 0 0,0 0 0 0 0,0 0 0 0 0,1-1 0 0 0,-1 1 0 0 0,-2-2 0 0 0,3 2-303 0 0,0 0 1 0 0,1 0-1 0 0,-1 0 1 0 0,0 0-1 0 0,0 0 0 0 0,1 0 1 0 0,-1 0-1 0 0,1 0 1 0 0,-1 0-1 0 0,1 0 1 0 0,-1 0-1 0 0,1 0 1 0 0,-1 0-1 0 0,1 0 0 0 0,0-1 1 0 0,0-1-1 0 0,0 0-2373 0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4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44 228 4752 0 0,'0'0'3435'0'0,"-1"-13"-3125"0"0,-2-24-64 0 0,-2-1-1 0 0,-2 1 1 0 0,-21-65 0 0 0,35 126 1142 0 0,-5-16-1471 0 0,0 0 0 0 0,0 1 0 0 0,1-1 0 0 0,0 0 0 0 0,0 0 0 0 0,5 7 0 0 0,-5-11 19 0 0,0 0-1 0 0,1 0 1 0 0,-1 0-1 0 0,1-1 1 0 0,0 1-1 0 0,-1-1 1 0 0,2 0-1 0 0,-1 0 1 0 0,0 0 0 0 0,1 0-1 0 0,-1-1 1 0 0,1 0-1 0 0,6 2 1 0 0,-9-3 15 0 0,0 0-1 0 0,0-1 1 0 0,0 1-1 0 0,0-1 1 0 0,0 0 0 0 0,0 0-1 0 0,0 0 1 0 0,0 0 0 0 0,0 0-1 0 0,0 0 1 0 0,0-1 0 0 0,0 1-1 0 0,0-1 1 0 0,0 1 0 0 0,0-1-1 0 0,0 0 1 0 0,0 0-1 0 0,0 0 1 0 0,0 0 0 0 0,0 0-1 0 0,-1 0 1 0 0,1 0 0 0 0,0 0-1 0 0,-1-1 1 0 0,1 1 0 0 0,-1-1-1 0 0,0 1 1 0 0,1-1 0 0 0,-1 0-1 0 0,0 1 1 0 0,0-1-1 0 0,0 0 1 0 0,0 0 0 0 0,1-3-1 0 0,8-32 196 0 0,-8 31 1145 0 0,-2 25-711 0 0,0-14-623 0 0,0 8 20 0 0,3 58-23 0 0,-2-67-82 0 0,-1-1 0 0 0,1 1-1 0 0,0-1 1 0 0,0 0 0 0 0,0 0 0 0 0,0 1 0 0 0,0-1 0 0 0,1 0 0 0 0,-1 0 0 0 0,1 0 0 0 0,0 0 0 0 0,0 0-1 0 0,0-1 1 0 0,0 1 0 0 0,0-1 0 0 0,1 1 0 0 0,3 2 0 0 0,14-2-3075 0 0,-13-3 1762 0 0,5 0-1171 0 0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4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2636 0 0,'0'0'6106'0'0,"-12"4"-5870"0"0,7-3-264 0 0,-8 2 154 0 0,1 0 0 0 0,0 1-1 0 0,0 1 1 0 0,-22 11 0 0 0,30-13-63 0 0,1-1 0 0 0,-1 0 1 0 0,1 1-1 0 0,0 0 0 0 0,0-1 0 0 0,0 1 1 0 0,0 0-1 0 0,0 1 0 0 0,1-1 0 0 0,-1 0 1 0 0,1 1-1 0 0,0-1 0 0 0,0 1 0 0 0,0 0 1 0 0,1 0-1 0 0,-1 0 0 0 0,1 0 0 0 0,0 0 1 0 0,0 0-1 0 0,1 0 0 0 0,-1 0 0 0 0,1 7 1 0 0,-1-7-88 0 0,1 0 0 0 0,0 0-1 0 0,1 1 1 0 0,-1-1 0 0 0,1 0 0 0 0,0 0 0 0 0,0 0 0 0 0,0 0 0 0 0,0 0 0 0 0,1 0 0 0 0,-1 0 0 0 0,1 0 0 0 0,0 0 0 0 0,4 4 0 0 0,-3-5-275 0 0,0-1 1 0 0,0 1-1 0 0,0-1 0 0 0,0 0 1 0 0,0 0-1 0 0,1 0 1 0 0,-1 0-1 0 0,1-1 0 0 0,-1 0 1 0 0,1 1-1 0 0,0-1 1 0 0,-1-1-1 0 0,1 1 0 0 0,0 0 1 0 0,0-1-1 0 0,6 0 1 0 0,5 1-1623 0 0,-1-1-435 0 0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5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31 1336 0 0,'0'0'3948'0'0,"-109"-31"-3972"0"0,97 31 24 0 0,2 0-76 0 0,2 0-576 0 0,0 6-348 0 0,6 0-852 0 0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0 179 404 0 0,'0'0'5965'0'0,"3"-14"-5727"0"0,-1 7-192 0 0,3-13 126 0 0,-1 0 0 0 0,-1-1 0 0 0,0-22 760 0 0,1 45-703 0 0,-1 0 0 0 0,0 0 0 0 0,1 1-1 0 0,-1-1 1 0 0,0 1 0 0 0,-1 0 0 0 0,1-1 0 0 0,2 5-1 0 0,5 8-182 0 0,1-1-1 0 0,0 0 0 0 0,1-1 0 0 0,0 0 1 0 0,1-1-1 0 0,1 0 0 0 0,26 18 0 0 0,-39-30-112 0 0,-1 0-1 0 0,1 1 1 0 0,0-1-1 0 0,0 0 1 0 0,0 1-1 0 0,0-1 1 0 0,0 0-1 0 0,0 0 1 0 0,0 0-1 0 0,0 0 1 0 0,0 0-1 0 0,0 0 0 0 0,0 0 1 0 0,0 0-1 0 0,0 0 1 0 0,0 0-1 0 0,0-1 1 0 0,-1 1-1 0 0,1 0 1 0 0,0-1-1 0 0,0 1 1 0 0,0 0-1 0 0,0-1 1 0 0,0 1-1 0 0,-1-1 1 0 0,1 0-1 0 0,0 1 1 0 0,0-1-1 0 0,-1 0 1 0 0,1 1-1 0 0,0-1 1 0 0,-1 0-1 0 0,1 0 1 0 0,-1 1-1 0 0,1-1 0 0 0,-1 0 1 0 0,0 0-1 0 0,1 0 1 0 0,-1 0-1 0 0,0 0 1 0 0,1 0-1 0 0,-1 0 1 0 0,0 1-1 0 0,0-1 1 0 0,0-2-1 0 0,10-53-3449 0 0,-9 46 2346 0 0,1-7-334 0 0,2 0 282 0 0</inkml:trace>
  <inkml:trace contextRef="#ctx0" brushRef="#br0" timeOffset="1">232 1 2172 0 0,'0'0'4999'0'0,"0"15"-4505"0"0,2 138 1476 0 0,-2-151-1989 0 0,0 0 1 0 0,0 0-1 0 0,0 0 0 0 0,1 0 1 0 0,-1 0-1 0 0,0 0 1 0 0,1 0-1 0 0,-1 0 0 0 0,1 0 1 0 0,0 0-1 0 0,0 0 0 0 0,0 0 1 0 0,0-1-1 0 0,0 1 1 0 0,0 0-1 0 0,0 0 0 0 0,0-1 1 0 0,1 1-1 0 0,-1-1 1 0 0,2 2-1 0 0,-1-2-212 0 0,0-1 1 0 0,0 0-1 0 0,0 1 1 0 0,-1-1-1 0 0,1 0 1 0 0,0 0-1 0 0,0 0 1 0 0,0-1-1 0 0,0 1 1 0 0,-1 0-1 0 0,1-1 1 0 0,0 1-1 0 0,0-1 0 0 0,-1 1 1 0 0,1-1-1 0 0,0 0 1 0 0,-1 0-1 0 0,1 0 1 0 0,0 0-1 0 0,-1 0 1 0 0,0 0-1 0 0,3-2 1 0 0,11-7-1904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80 5000 0 0,'0'0'7536'0'0,"8"2"-7385"0"0,-4-1-149 0 0,-1 0-1 0 0,0 0 1 0 0,1 0-1 0 0,-1 0 1 0 0,0-1-1 0 0,1 1 1 0 0,-1-1-1 0 0,1 0 1 0 0,-1 0 0 0 0,1 0-1 0 0,-1-1 1 0 0,1 1-1 0 0,-1-1 1 0 0,1 0-1 0 0,-1 1 1 0 0,0-2-1 0 0,0 1 1 0 0,1 0-1 0 0,-1-1 1 0 0,0 1-1 0 0,0-1 1 0 0,0 0 0 0 0,0 0-1 0 0,-1 0 1 0 0,6-5-1 0 0,-7 6-22 0 0,1 0 0 0 0,-1 0-1 0 0,0-1 1 0 0,0 1 0 0 0,1 0-1 0 0,-1 0 1 0 0,0-1 0 0 0,0 1 0 0 0,0-1-1 0 0,0 1 1 0 0,-1-1 0 0 0,1 1 0 0 0,0-1-1 0 0,0 1 1 0 0,-1-1 0 0 0,1 0-1 0 0,-1 1 1 0 0,0-1 0 0 0,0 0 0 0 0,1 0-1 0 0,-1 1 1 0 0,0-1 0 0 0,0 0-1 0 0,-1-2 1 0 0,0 2 16 0 0,0 1 0 0 0,0-1-1 0 0,0 1 1 0 0,0 0 0 0 0,0-1-1 0 0,-1 1 1 0 0,1 0 0 0 0,0 0 0 0 0,-1 0-1 0 0,1 0 1 0 0,-1 0 0 0 0,1 0-1 0 0,-1 1 1 0 0,1-1 0 0 0,-1 0 0 0 0,0 1-1 0 0,1-1 1 0 0,-1 1 0 0 0,-3-1 0 0 0,0 0 14 0 0,0 0 0 0 0,0 1 1 0 0,0-1-1 0 0,0 1 1 0 0,0 0-1 0 0,-1 0 1 0 0,1 1-1 0 0,0 0 1 0 0,0 0-1 0 0,0 0 1 0 0,0 0-1 0 0,0 1 1 0 0,1 0-1 0 0,-1 0 1 0 0,0 0-1 0 0,-6 5 0 0 0,8-5-13 0 0,0 1 0 0 0,0 0 0 0 0,0 0 0 0 0,0 0 0 0 0,1 0-1 0 0,0 1 1 0 0,-1-1 0 0 0,1 1 0 0 0,1-1 0 0 0,-1 1 0 0 0,0 0-1 0 0,1 0 1 0 0,0-1 0 0 0,0 1 0 0 0,0 0 0 0 0,0 0-1 0 0,1 0 1 0 0,-1 0 0 0 0,1 1 0 0 0,0-1 0 0 0,0 0 0 0 0,1 0-1 0 0,-1 0 1 0 0,2 4 0 0 0,3 5 20 0 0,0 0 0 0 0,1 0 0 0 0,0 0 0 0 0,1-1 0 0 0,13 19 0 0 0,-11-19 101 0 0,-1 1-1 0 0,-1 0 1 0 0,11 26 0 0 0,-17-37-128 0 0,0-1 0 0 0,-1 1 0 0 0,0 0 1 0 0,1 0-1 0 0,-1-1 0 0 0,0 1 0 0 0,0 0 1 0 0,0 0-1 0 0,0-1 0 0 0,0 1 1 0 0,0 0-1 0 0,0 0 0 0 0,-1-1 0 0 0,1 1 1 0 0,-1 0-1 0 0,1 0 0 0 0,-1-1 0 0 0,0 1 1 0 0,0-1-1 0 0,0 1 0 0 0,1-1 1 0 0,-1 1-1 0 0,-2 1 0 0 0,0 0-15 0 0,0-1 0 0 0,0 1 0 0 0,0-1 0 0 0,0 0 0 0 0,-1 0 0 0 0,1 0 0 0 0,-1 0 0 0 0,1-1 0 0 0,-1 1 0 0 0,-5 0 0 0 0,-1 1-154 0 0,-1-1 0 0 0,1 0 0 0 0,0-1 0 0 0,-1 0 0 0 0,1-1 0 0 0,-1 0 0 0 0,-15-2 0 0 0,24 1 8 0 0,0 1 0 0 0,0-1 0 0 0,-1 0 1 0 0,1 0-1 0 0,0 0 0 0 0,0 0 0 0 0,1 0 0 0 0,-1 0 0 0 0,0 0 0 0 0,0 0 1 0 0,0-1-1 0 0,-1-1 0 0 0,-5-16-4680 0 0,8 16 2405 0 0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5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0 4024 0 0,'0'0'2829'0'0,"-119"14"-2717"0"0,97-12-112 0 0,6-1 0 0 0,0 3 0 0 0,1-4 0 0 0,5 2-8 0 0,-2-1-124 0 0,6-1-388 0 0,2 0-341 0 0,2 4-479 0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6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5064 0 0,'0'0'3106'0'0,"-18"5"-2645"0"0,-57 18-133 0 0,71-22-256 0 0,0 1 0 0 0,0-1 0 0 0,0 1 0 0 0,0 0 0 0 0,0 0 0 0 0,1 0 0 0 0,-1 0-1 0 0,1 1 1 0 0,-1 0 0 0 0,1-1 0 0 0,0 1 0 0 0,0 0 0 0 0,0 1 0 0 0,0-1 0 0 0,1 1-1 0 0,-1-1 1 0 0,1 1 0 0 0,0 0 0 0 0,0-1 0 0 0,0 1 0 0 0,1 0 0 0 0,-1 1 0 0 0,1-1-1 0 0,0 0 1 0 0,0 0 0 0 0,1 0 0 0 0,-1 1 0 0 0,1-1 0 0 0,0 0 0 0 0,0 1 0 0 0,0-1-1 0 0,0 0 1 0 0,1 0 0 0 0,1 5 0 0 0,-1-7-121 0 0,0 0-1 0 0,0 0 1 0 0,0 0 0 0 0,0 0-1 0 0,0 0 1 0 0,0-1 0 0 0,1 1-1 0 0,-1 0 1 0 0,1-1 0 0 0,-1 1-1 0 0,1-1 1 0 0,0 1 0 0 0,0-1-1 0 0,-1 0 1 0 0,1 0 0 0 0,0 0-1 0 0,0 0 1 0 0,0 0 0 0 0,0 0-1 0 0,0 0 1 0 0,1-1 0 0 0,-1 1-1 0 0,0-1 1 0 0,2 1 0 0 0,55 5-3328 0 0,-25-6-16 0 0,-17 0 873 0 0</inkml:trace>
  <inkml:trace contextRef="#ctx0" brushRef="#br0" timeOffset="1">184 134 2660 0 0,'0'0'5221'0'0,"-109"-6"-4777"0"0,95 6-80 0 0,-2 0-172 0 0,2 0-192 0 0,0 0-40 0 0,6 0-36 0 0,-1 0-976 0 0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6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3116 0 0,'0'0'5898'0'0,"-7"2"-5614"0"0,-22 7-68 0 0,29-9-200 0 0,-1 1 1 0 0,0-1-1 0 0,1 0 0 0 0,-1 1 0 0 0,0-1 0 0 0,1 0 0 0 0,-1 1 0 0 0,1-1 1 0 0,-1 1-1 0 0,1-1 0 0 0,-1 1 0 0 0,1-1 0 0 0,-1 1 0 0 0,1 0 0 0 0,-1-1 1 0 0,1 1-1 0 0,0 0 0 0 0,-1-1 0 0 0,1 1 0 0 0,0 0 0 0 0,0-1 1 0 0,0 1-1 0 0,-1 0 0 0 0,1-1 0 0 0,0 1 0 0 0,0 0 0 0 0,0 0 0 0 0,0-1 1 0 0,0 1-1 0 0,0 0 0 0 0,0 0 0 0 0,0-1 0 0 0,1 1 0 0 0,-1 0 1 0 0,0-1-1 0 0,0 1 0 0 0,1 0 0 0 0,-1 0 0 0 0,13 21-247 0 0,4-4-125 0 0,34 40 41 0 0,-48-53 329 0 0,0-1 0 0 0,0 1 0 0 0,-1 0 0 0 0,1-1 0 0 0,-1 1 0 0 0,0 1 0 0 0,-1-1 0 0 0,1 0 0 0 0,-1 0 0 0 0,0 0 0 0 0,0 11 0 0 0,-1-15-33 0 0,0 1 1 0 0,-1-1 0 0 0,1 0 0 0 0,-1 0 0 0 0,0 0 0 0 0,1 0 0 0 0,-1 0 0 0 0,0 0 0 0 0,0 0 0 0 0,1 0 0 0 0,-1 0 0 0 0,0 0 0 0 0,0 0 0 0 0,0 0 0 0 0,0-1 0 0 0,0 1 0 0 0,0 0 0 0 0,-1-1 0 0 0,1 1 0 0 0,0 0 0 0 0,0-1 0 0 0,0 0 0 0 0,-1 1 0 0 0,1-1-1 0 0,0 0 1 0 0,0 0 0 0 0,-1 1 0 0 0,1-1 0 0 0,0 0 0 0 0,0 0 0 0 0,-1-1 0 0 0,1 1 0 0 0,-2 0 0 0 0,0 0-215 0 0,1 0 1 0 0,-1 0-1 0 0,0 0 1 0 0,0-1-1 0 0,1 1 0 0 0,-1-1 1 0 0,0 1-1 0 0,1-1 0 0 0,-1 0 1 0 0,1 0-1 0 0,-1 0 0 0 0,1 0 1 0 0,-1-1-1 0 0,1 1 0 0 0,-4-3 1 0 0,0-12-2786 0 0,6 8 1026 0 0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6989 0 0,'0'0'3412'0'0,"0"96"-3180"0"0,0-75-16 0 0,0-3-84 0 0,0 3-56 0 0,2-4-64 0 0,0 0-12 0 0,0-3-48 0 0,2-4-352 0 0,0-3-772 0 0,4 2-1348 0 0,6-2-3517 0 0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2780 0 0,'0'0'3769'0'0,"-18"13"-3638"0"0,-52 41-93 0 0,67-52-9 0 0,0 1 0 0 0,0-1 0 0 0,0 1 0 0 0,0 0 1 0 0,0 0-1 0 0,1 0 0 0 0,-1 1 0 0 0,1-1 0 0 0,0 0 0 0 0,0 1 0 0 0,0 0 1 0 0,0-1-1 0 0,0 1 0 0 0,1 0 0 0 0,0 0 0 0 0,0 0 0 0 0,0 0 0 0 0,0 0 1 0 0,1 0-1 0 0,-1 0 0 0 0,1 0 0 0 0,1 5 0 0 0,-1-7-45 0 0,0 1-1 0 0,1-1 1 0 0,0 0 0 0 0,0 0-1 0 0,-1 0 1 0 0,1 0 0 0 0,0 0-1 0 0,1 0 1 0 0,-1 0 0 0 0,0 0-1 0 0,1 0 1 0 0,-1-1 0 0 0,1 1-1 0 0,-1 0 1 0 0,1-1 0 0 0,0 1-1 0 0,-1-1 1 0 0,1 0 0 0 0,0 0-1 0 0,0 1 1 0 0,0-1 0 0 0,0 0-1 0 0,0-1 1 0 0,0 1 0 0 0,1 0-1 0 0,-1-1 1 0 0,0 1 0 0 0,0-1-1 0 0,0 1 1 0 0,1-1 0 0 0,3 0-1 0 0,2-1-131 0 0,1 0 0 0 0,0-1-1 0 0,-1 0 1 0 0,0-1-1 0 0,1 1 1 0 0,-1-1 0 0 0,0-1-1 0 0,0 0 1 0 0,0 0 0 0 0,-1-1-1 0 0,0 1 1 0 0,0-2 0 0 0,0 1-1 0 0,0-1 1 0 0,-1 0-1 0 0,0 0 1 0 0,0-1 0 0 0,0 1-1 0 0,-1-2 1 0 0,8-13 0 0 0,-8 10-256 0 0,-9 16 734 0 0,-9 22 428 0 0,12-23-599 0 0,1 0 0 0 0,-1-1 0 0 0,1 1 0 0 0,0 0 0 0 0,0-1-1 0 0,0 1 1 0 0,0 0 0 0 0,1-1 0 0 0,-1 1 0 0 0,1 0 0 0 0,0-1 0 0 0,0 1-1 0 0,0-1 1 0 0,1 1 0 0 0,-1-1 0 0 0,1 0 0 0 0,0 0 0 0 0,0 1-1 0 0,0-1 1 0 0,0 0 0 0 0,0-1 0 0 0,1 1 0 0 0,3 3 0 0 0,-2-3-114 0 0,0-1 0 0 0,0 1 1 0 0,0-1-1 0 0,0 0 1 0 0,0-1-1 0 0,1 1 0 0 0,-1-1 1 0 0,1 0-1 0 0,-1 0 0 0 0,1 0 1 0 0,-1 0-1 0 0,1-1 1 0 0,-1 0-1 0 0,1 0 0 0 0,-1 0 1 0 0,1 0-1 0 0,0-1 0 0 0,-1 0 1 0 0,5-1-1 0 0,-6 1-73 0 0,0 0 0 0 0,-1 0 0 0 0,1 0 0 0 0,-1 0-1 0 0,1 0 1 0 0,-1 0 0 0 0,1-1 0 0 0,-1 1 0 0 0,1-1 0 0 0,-1 0 0 0 0,0 0-1 0 0,0 0 1 0 0,0 0 0 0 0,0 0 0 0 0,0 0 0 0 0,-1 0 0 0 0,1-1 0 0 0,-1 1-1 0 0,1-1 1 0 0,-1 1 0 0 0,0-1 0 0 0,0 0 0 0 0,0 1 0 0 0,0-1 0 0 0,-1 0-1 0 0,1 0 1 0 0,-1 1 0 0 0,1-1 0 0 0,-1 0 0 0 0,0 0 0 0 0,0 0-1 0 0,0 0 1 0 0,-1 1 0 0 0,1-1 0 0 0,-2-4 0 0 0,1 2-91 0 0,0 0 0 0 0,0 1 1 0 0,0-1-1 0 0,-1 0 0 0 0,0 1 1 0 0,0-1-1 0 0,0 1 0 0 0,-1-1 0 0 0,1 1 1 0 0,-1 0-1 0 0,0 0 0 0 0,0 0 1 0 0,-1 1-1 0 0,1-1 0 0 0,-1 1 0 0 0,1 0 1 0 0,-1 0-1 0 0,0 0 0 0 0,-8-4 1 0 0,-4 2-1371 0 0,2 2-721 0 0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0 368 0 0,'0'0'5157'0'0,"14"16"-4701"0"0,65 71 782 0 0,-79-86-1187 0 0,1 0 0 0 0,0-1 0 0 0,-1 1 0 0 0,1 0 0 0 0,0 0 0 0 0,-1 0 0 0 0,1 0 0 0 0,-1 0 0 0 0,1 0 0 0 0,-1 0 0 0 0,0-1 0 0 0,1 1 0 0 0,-1 0 0 0 0,0 0 0 0 0,0 1 0 0 0,1-1 0 0 0,-1 0 0 0 0,0 0 0 0 0,0 0 0 0 0,0 0 0 0 0,0 0 0 0 0,-1 0 0 0 0,1 0 0 0 0,0 0 0 0 0,0 0 0 0 0,-1 0 0 0 0,1 0 0 0 0,0 0 0 0 0,-1 0 0 0 0,1 0 0 0 0,-1-1 0 0 0,1 1 0 0 0,-1 0 0 0 0,0 0 0 0 0,1 0 0 0 0,-1 0 0 0 0,0-1 0 0 0,1 1 0 0 0,-1 0 0 0 0,0-1 0 0 0,0 1 0 0 0,0-1 0 0 0,0 1 0 0 0,0-1 0 0 0,0 1 0 0 0,1-1 0 0 0,-1 1 0 0 0,0-1 0 0 0,0 0 0 0 0,0 0 0 0 0,-2 1 0 0 0,-1 0-372 0 0,0 0-1 0 0,0 0 1 0 0,0 0 0 0 0,0 0 0 0 0,0-1-1 0 0,0 1 1 0 0,0-1 0 0 0,0 0 0 0 0,0-1-1 0 0,0 1 1 0 0,0-1 0 0 0,-7-1 0 0 0,6-2-1659 0 0,4 0-439 0 0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1896 0 0,'0'0'7869'0'0,"0"15"-7703"0"0,-1-2-158 0 0,0 1 100 0 0,0 0 0 0 0,1 0 0 0 0,1 0 0 0 0,0 0-1 0 0,1 0 1 0 0,7 27 0 0 0,-9-41-180 0 0,0 1-1 0 0,0 0 0 0 0,1 0 0 0 0,-1-1 0 0 0,0 1 1 0 0,1 0-1 0 0,-1-1 0 0 0,1 1 0 0 0,-1-1 0 0 0,1 1 0 0 0,-1 0 1 0 0,1-1-1 0 0,0 1 0 0 0,-1-1 0 0 0,1 1 0 0 0,0-1 1 0 0,-1 0-1 0 0,1 1 0 0 0,0-1 0 0 0,-1 0 0 0 0,1 1 1 0 0,0-1-1 0 0,0 0 0 0 0,-1 0 0 0 0,1 1 0 0 0,0-1 1 0 0,0 0-1 0 0,0 0 0 0 0,-1 0 0 0 0,1 0 0 0 0,0 0 1 0 0,0 0-1 0 0,-1-1 0 0 0,1 1 0 0 0,0 0 0 0 0,0 0 1 0 0,0 0-1 0 0,-1-1 0 0 0,2 0 0 0 0,28-17-4977 0 0,-29 17 4858 0 0,12-11-2348 0 0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10 356 0 0,'0'0'8256'0'0,"-19"3"-7905"0"0,6-1-281 0 0,-16 3 64 0 0,0-1 0 0 0,0-2 0 0 0,-34-1 1 0 0,57-1-333 0 0,-1-1 0 0 0,1 0 0 0 0,0 0 0 0 0,0 0 0 0 0,0-1 0 0 0,0 0 0 0 0,0 0 0 0 0,1-1 0 0 0,-1 1 0 0 0,0-1 1 0 0,-7-6-1 0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9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3716 0 0,'0'0'4367'0'0,"1"-18"-4111"0"0,-1 4-248 0 0,0-3 85 0 0,1-1-1 0 0,0 1 1 0 0,1 0-1 0 0,1 0 1 0 0,0 1-1 0 0,10-27 1 0 0,-10 38-60 0 0,-1 0 0 0 0,1 1 0 0 0,0-1 0 0 0,1 1 0 0 0,-1 0 0 0 0,1 0 0 0 0,0 0 0 0 0,0 0 0 0 0,0 1 0 0 0,0 0 0 0 0,1 0 0 0 0,6-4 0 0 0,-9 6-40 0 0,-1 0 0 0 0,1 0 0 0 0,0 1 0 0 0,0-1 0 0 0,0 1-1 0 0,0-1 1 0 0,-1 1 0 0 0,1-1 0 0 0,0 1 0 0 0,0 0 0 0 0,0 0 0 0 0,0 0 0 0 0,0 0 0 0 0,0 0 0 0 0,0 0 0 0 0,0 1 0 0 0,0-1 0 0 0,0 1 0 0 0,0-1 0 0 0,0 1 0 0 0,-1 0-1 0 0,1 0 1 0 0,0 0 0 0 0,-1 0 0 0 0,1 0 0 0 0,0 0 0 0 0,-1 0 0 0 0,1 0 0 0 0,-1 1 0 0 0,1-1 0 0 0,-1 1 0 0 0,0-1 0 0 0,0 1 0 0 0,0-1 0 0 0,0 1 0 0 0,0 0 0 0 0,2 3 0 0 0,-2-4-49 0 0,0 1 0 0 0,0 0 0 0 0,0 0 0 0 0,0 0 0 0 0,0 0 0 0 0,-1 0 0 0 0,1 0 0 0 0,-1 1 0 0 0,1-1 0 0 0,-1 0 0 0 0,0 0 0 0 0,1 0 0 0 0,-1 1 0 0 0,0-1 1 0 0,-1 0-1 0 0,1 0 0 0 0,-1 4 0 0 0,0-5 8 0 0,0 1 0 0 0,1-1 0 0 0,-1 1 0 0 0,0-1 0 0 0,0 0 1 0 0,0 1-1 0 0,-1-1 0 0 0,1 0 0 0 0,0 0 0 0 0,0 0 0 0 0,-1 0 0 0 0,1 0 1 0 0,-1 0-1 0 0,1 0 0 0 0,-1-1 0 0 0,1 1 0 0 0,-4 1 0 0 0,-6 0-38 0 0,0 0 0 0 0,0 0 0 0 0,0-1 0 0 0,0 0 0 0 0,-16-1 0 0 0,16 0 3265 0 0,45 29-1921 0 0,-16-11-1487 0 0,-6-5 435 0 0,1 0 0 0 0,1-1 0 0 0,17 12 0 0 0,-28-22-487 0 0,1 0 0 0 0,0 0 0 0 0,0 0 0 0 0,-1 0 1 0 0,1-1-1 0 0,1 0 0 0 0,7 2 0 0 0,-10-2-103 0 0,0-1 1 0 0,0 0-1 0 0,0 0 1 0 0,0 0-1 0 0,0-1 0 0 0,1 1 1 0 0,-1 0-1 0 0,0-1 0 0 0,0 1 1 0 0,0-1-1 0 0,0 0 0 0 0,0 0 1 0 0,0 0-1 0 0,0 0 1 0 0,-1 0-1 0 0,4-2 0 0 0,5-5-2650 0 0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2:5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3156 0 0,'0'0'5638'0'0,"2"16"-5399"0"0,9 52 63 0 0,-11-65-260 0 0,1 0 1 0 0,0 1-1 0 0,0-1 1 0 0,0 1 0 0 0,0-1-1 0 0,1 0 1 0 0,-1 0-1 0 0,1 1 1 0 0,0-1-1 0 0,-1 0 1 0 0,2-1-1 0 0,-1 1 1 0 0,0 0-1 0 0,0-1 1 0 0,1 1-1 0 0,0-1 1 0 0,-1 0 0 0 0,1 1-1 0 0,0-1 1 0 0,0-1-1 0 0,0 1 1 0 0,0 0-1 0 0,0-1 1 0 0,1 1-1 0 0,-1-1 1 0 0,0 0-1 0 0,1 0 1 0 0,-1-1-1 0 0,5 1 1 0 0,-7-1-92 0 0,0-1 0 0 0,1 1 0 0 0,-1-1 0 0 0,0 0 0 0 0,0 0 0 0 0,1 1 0 0 0,-1-1 0 0 0,0 0 0 0 0,0 0 0 0 0,0 0 0 0 0,0-1 0 0 0,0 1 0 0 0,-1 0 0 0 0,1 0 0 0 0,0 0 0 0 0,0-1 0 0 0,-1 1 0 0 0,1 0 0 0 0,-1-1-1 0 0,1 1 1 0 0,-1 0 0 0 0,0-1 0 0 0,1 1 0 0 0,-1-1 0 0 0,0 0 0 0 0,6-39-800 0 0,-6-14-3425 0 0,0 45 2205 0 0</inkml:trace>
  <inkml:trace contextRef="#ctx0" brushRef="#br0" timeOffset="1">154 27 1896 0 0,'0'0'7677'0'0,"6"101"-7625"0"0,-4-86-44 0 0,2 1 108 0 0,0-1-116 0 0,0-4-144 0 0,0-5-8 0 0,2 1-432 0 0,-2-2-804 0 0,4-3 20 0 0,0-2-337 0 0,3 0-787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3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4500 0 0,'0'0'7193'0'0,"0"7"-7048"0"0,-30 139 2301 0 0,36-144-2397 0 0,0 0 1 0 0,1 0-1 0 0,-1-1 0 0 0,1 1 1 0 0,10-1-1 0 0,40 3-1772 0 0,-33-3-1083 0 0,-20-1 220 0 0,-130-11-4879 0 0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0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5324 0 0,'0'0'2220'0'0,"-9"11"-2115"0"0,-27 32-16 0 0,35-41-72 0 0,-1 0 0 0 0,1 1 0 0 0,0-1 0 0 0,0 0 0 0 0,0 0 0 0 0,1 0 0 0 0,-1 1 0 0 0,1-1 0 0 0,-1 0 0 0 0,1 1 0 0 0,-1-1 0 0 0,1 0 0 0 0,0 1 0 0 0,0-1 0 0 0,1 0 0 0 0,-1 1 0 0 0,0-1 0 0 0,1 0 0 0 0,-1 1 0 0 0,1-1-1 0 0,0 0 1 0 0,0 0 0 0 0,-1 0 0 0 0,2 1 0 0 0,-1-1 0 0 0,0 0 0 0 0,0 0 0 0 0,1 0 0 0 0,-1-1 0 0 0,1 1 0 0 0,-1 0 0 0 0,3 1 0 0 0,7 13 280 0 0,-10-14-270 0 0,0 0 0 0 0,0-1 1 0 0,-1 1-1 0 0,1 0 0 0 0,0 0 0 0 0,-1 0 1 0 0,1-1-1 0 0,-1 1 0 0 0,0 0 0 0 0,1 0 1 0 0,-1 0-1 0 0,0 0 0 0 0,0 0 1 0 0,0 0-1 0 0,0 0 0 0 0,-1 3 0 0 0,0-4-115 0 0,0 0 0 0 0,0 0 0 0 0,0 0 1 0 0,0 0-1 0 0,0 0 0 0 0,-1-1 0 0 0,1 1 0 0 0,0 0 0 0 0,0 0 0 0 0,-1-1 0 0 0,1 1 0 0 0,0-1 0 0 0,0 1 0 0 0,-1-1 0 0 0,1 0 0 0 0,-1 1 0 0 0,1-1 0 0 0,0 0 0 0 0,-1 0 0 0 0,1 0 0 0 0,-1 0 0 0 0,1 0 0 0 0,-2-1 0 0 0,2 1-69 0 0,0 0-1 0 0,1 0 1 0 0,-1 0-1 0 0,0 0 0 0 0,1-1 1 0 0,-1 1-1 0 0,0 0 1 0 0,1 0-1 0 0,-1-1 1 0 0,0 1-1 0 0,1 0 0 0 0,-1-1 1 0 0,0 1-1 0 0,1-1 1 0 0,-1 1-1 0 0,1-1 0 0 0,-1 1 1 0 0,1-1-1 0 0,-1 1 1 0 0,1-1-1 0 0,-1 0 1 0 0,1 1-1 0 0,0-1 0 0 0,-1 0 1 0 0,1 1-1 0 0,0-1 1 0 0,0 0-1 0 0,-1-1 1 0 0,-1-4-1961 0 0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0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0 140 0 0,'0'0'9504'0'0,"-8"11"-9096"0"0,3-5-397 0 0,0 0 118 0 0,0 0-1 0 0,0 0 1 0 0,0 0-1 0 0,1 1 0 0 0,0 0 1 0 0,0 0-1 0 0,1 0 1 0 0,0 0-1 0 0,0 1 1 0 0,1-1-1 0 0,0 1 0 0 0,0-1 1 0 0,0 1-1 0 0,0 15 1 0 0,3-20-137 0 0,0 0 0 0 0,0-1 1 0 0,0 1-1 0 0,0 0 0 0 0,1-1 1 0 0,-1 0-1 0 0,1 1 0 0 0,0-1 1 0 0,0 0-1 0 0,-1 0 0 0 0,1 0 1 0 0,1 0-1 0 0,-1 0 0 0 0,0 0 1 0 0,0 0-1 0 0,1-1 0 0 0,-1 1 1 0 0,1-1-1 0 0,-1 0 0 0 0,1 0 0 0 0,0 0 1 0 0,-1 0-1 0 0,1 0 0 0 0,0-1 1 0 0,0 1-1 0 0,-1-1 0 0 0,1 1 1 0 0,3-1-1 0 0,3 1-688 0 0,-1 0 0 0 0,1 0 0 0 0,0-1 0 0 0,0-1 0 0 0,0 1 0 0 0,-1-1 0 0 0,18-5 0 0 0,-8 0-1851 0 0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4412 0 0,'0'0'4227'0'0,"-15"5"-4031"0"0,-4 0-128 0 0,12-3-14 0 0,0-1 0 0 0,0 1 0 0 0,1 1 0 0 0,-1-1 0 0 0,1 1 0 0 0,0 0 0 0 0,0 1 0 0 0,-11 7 1 0 0,15-10 12 0 0,0 1 1 0 0,0 0-1 0 0,0 0 1 0 0,0 0 0 0 0,0 0-1 0 0,1 1 1 0 0,-1-1 0 0 0,1 0-1 0 0,-1 1 1 0 0,1-1-1 0 0,0 1 1 0 0,0-1 0 0 0,0 1-1 0 0,0 0 1 0 0,0-1 0 0 0,1 1-1 0 0,0 0 1 0 0,-1 0-1 0 0,1-1 1 0 0,0 1 0 0 0,0 0-1 0 0,0 0 1 0 0,0-1 0 0 0,1 1-1 0 0,-1 0 1 0 0,1 0 0 0 0,0-1-1 0 0,2 6 1 0 0,-1-2-176 0 0,0 0 0 0 0,1 0 1 0 0,0 0-1 0 0,1 0 0 0 0,-1 0 1 0 0,1-1-1 0 0,0 1 0 0 0,0-1 1 0 0,1 0-1 0 0,8 7 0 0 0,-8-8-591 0 0,0 0 0 0 0,1 0 0 0 0,-1-1 0 0 0,1 0 0 0 0,0 0 0 0 0,0 0 0 0 0,0 0 0 0 0,1-1 0 0 0,5 1 0 0 0,3-1-2349 0 0</inkml:trace>
  <inkml:trace contextRef="#ctx0" brushRef="#br0" timeOffset="1">117 126 1596 0 0,'0'0'5701'0'0,"-97"-8"-7614"0"0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1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3124 0 0,'0'0'8058'0'0,"-33"18"-6394"0"0,25-13-1569 0 0,1 1-1 0 0,-1 0 1 0 0,2 1 0 0 0,-1 0 0 0 0,1 0-1 0 0,0 0 1 0 0,-9 14 0 0 0,13-18-143 0 0,0 1-1 0 0,0 0 1 0 0,0 0-1 0 0,0 0 1 0 0,1 0 0 0 0,-1 0-1 0 0,1 1 1 0 0,0-1-1 0 0,0 0 1 0 0,1 1 0 0 0,-1-1-1 0 0,1 0 1 0 0,0 1-1 0 0,0-1 1 0 0,1 1 0 0 0,-1-1-1 0 0,1 0 1 0 0,2 9-1 0 0,-1-10-66 0 0,-1 0 0 0 0,1 0 0 0 0,0-1-1 0 0,0 1 1 0 0,0-1 0 0 0,0 1-1 0 0,0-1 1 0 0,0 0 0 0 0,1 1-1 0 0,-1-1 1 0 0,1 0 0 0 0,0-1 0 0 0,-1 1-1 0 0,1 0 1 0 0,0-1 0 0 0,0 0-1 0 0,0 0 1 0 0,0 0 0 0 0,0 0-1 0 0,0 0 1 0 0,1 0 0 0 0,-1-1 0 0 0,0 1-1 0 0,0-1 1 0 0,1 0 0 0 0,-1 0-1 0 0,0 0 1 0 0,0-1 0 0 0,0 1-1 0 0,1-1 1 0 0,4-1 0 0 0,0 0-279 0 0,1 0-1 0 0,0-1 1 0 0,-1 0 0 0 0,1 0-1 0 0,-1-1 1 0 0,0 0-1 0 0,0 0 1 0 0,-1-1 0 0 0,1 0-1 0 0,8-7 1 0 0,-13 9 340 0 0,0 1 0 0 0,0-1-1 0 0,0 0 1 0 0,0 0 0 0 0,-1 0 0 0 0,1-1 0 0 0,-1 1-1 0 0,0-1 1 0 0,0 1 0 0 0,0-1 0 0 0,0 1 0 0 0,-1-1-1 0 0,0 0 1 0 0,1 0 0 0 0,-1 0 0 0 0,1-8 0 0 0,-3 12 106 0 0,1 0 0 0 0,0 0 0 0 0,0-1 0 0 0,0 1 0 0 0,0 0 0 0 0,0 0 0 0 0,0 0 0 0 0,0 0 0 0 0,-1-1 0 0 0,1 1 1 0 0,0 0-1 0 0,0 0 0 0 0,0 0 0 0 0,0 0 0 0 0,-1 0 0 0 0,1-1 0 0 0,0 1 0 0 0,0 0 0 0 0,0 0 0 0 0,0 0 0 0 0,-1 0 0 0 0,1 0 0 0 0,0 0 1 0 0,0 0-1 0 0,-1 0 0 0 0,1 0 0 0 0,0 0 0 0 0,0 0 0 0 0,0 0 0 0 0,-1 0 0 0 0,1 0 0 0 0,0 0 0 0 0,0 0 0 0 0,0 0 0 0 0,-1 0 0 0 0,1 0 1 0 0,0 0-1 0 0,0 0 0 0 0,-1 0 0 0 0,1 0 0 0 0,0 0 0 0 0,0 0 0 0 0,0 1 0 0 0,0-1 0 0 0,-1 0 0 0 0,1 0 0 0 0,0 0 0 0 0,0 0 0 0 0,0 1 1 0 0,0-1-1 0 0,0 0 0 0 0,-1 0 0 0 0,1 0 0 0 0,0 0 0 0 0,0 1 0 0 0,0-1 0 0 0,-11 11 1327 0 0,10-10-1315 0 0,0 1 1 0 0,0 0-1 0 0,1 0 0 0 0,-1 0 1 0 0,0 0-1 0 0,1 0 1 0 0,0 0-1 0 0,-1 0 1 0 0,1 0-1 0 0,0 0 0 0 0,0 0 1 0 0,0 0-1 0 0,0 0 1 0 0,0 0-1 0 0,1 0 1 0 0,-1 0-1 0 0,1 0 0 0 0,-1 0 1 0 0,1 0-1 0 0,0 0 1 0 0,-1 0-1 0 0,1 0 1 0 0,0 0-1 0 0,0 0 0 0 0,3 2 1 0 0,-1-1 6 0 0,0 0 0 0 0,1 0 0 0 0,-1-1 0 0 0,1 0 1 0 0,-1 1-1 0 0,1-1 0 0 0,0-1 0 0 0,0 1 0 0 0,0 0 0 0 0,0-1 0 0 0,0 0 0 0 0,5 1 0 0 0,-2 0-56 0 0,1-1-1 0 0,0 0 0 0 0,0 0 0 0 0,0-1 0 0 0,0 0 0 0 0,0 0 0 0 0,-1 0 1 0 0,1-1-1 0 0,0-1 0 0 0,0 1 0 0 0,-1-1 0 0 0,1-1 0 0 0,12-5 0 0 0,-17 6-57 0 0,0 1-1 0 0,-1-1 1 0 0,0 0-1 0 0,1 0 1 0 0,-1 0-1 0 0,0-1 1 0 0,0 1 0 0 0,0 0-1 0 0,-1-1 1 0 0,1 1-1 0 0,0-1 1 0 0,-1 0-1 0 0,0 0 1 0 0,1 1-1 0 0,-1-1 1 0 0,-1 0-1 0 0,1 0 1 0 0,0 0-1 0 0,0 0 1 0 0,-1 0-1 0 0,0 0 1 0 0,0 0-1 0 0,0 0 1 0 0,0 0-1 0 0,0 0 1 0 0,0 0 0 0 0,-1 0-1 0 0,0 0 1 0 0,1 0-1 0 0,-1 0 1 0 0,-2-4-1 0 0,1 3-288 0 0,0 0 1 0 0,-1 0-1 0 0,1 0 1 0 0,-1 0-1 0 0,0 0 0 0 0,0 1 1 0 0,0 0-1 0 0,-1 0 0 0 0,1 0 1 0 0,-1 0-1 0 0,0 0 1 0 0,1 0-1 0 0,-1 1 0 0 0,0 0 1 0 0,-1 0-1 0 0,1 0 0 0 0,0 0 1 0 0,-1 1-1 0 0,1 0 1 0 0,-6-1-1 0 0,-1 1-2193 0 0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2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34 211 4720 0 0,'0'0'3679'0'0,"0"-16"-3375"0"0,0 10-322 0 0,0-19 252 0 0,-1-1 1 0 0,-1 1 0 0 0,-1-1 0 0 0,-7-27-1 0 0,-4 24 24 0 0,10 24 359 0 0,8 20-612 0 0,0-6-55 0 0,0 0 1 0 0,1-1-1 0 0,0 0 1 0 0,0 0-1 0 0,1 0 1 0 0,0-1-1 0 0,8 8 1 0 0,-13-13 30 0 0,1 0 0 0 0,0 0 0 0 0,0 1-1 0 0,0-2 1 0 0,1 1 0 0 0,-1 0 0 0 0,0 0 0 0 0,1-1 0 0 0,-1 1 0 0 0,1-1 0 0 0,-1 0-1 0 0,1 1 1 0 0,0-1 0 0 0,0-1 0 0 0,-1 1 0 0 0,1 0 0 0 0,0-1 0 0 0,0 1-1 0 0,0-1 1 0 0,0 0 0 0 0,0 0 0 0 0,0 0 0 0 0,0 0 0 0 0,0-1 0 0 0,-1 1 0 0 0,1-1-1 0 0,4-1 1 0 0,-3-1 27 0 0,0-1-1 0 0,0-1 0 0 0,0 1 1 0 0,-1-1-1 0 0,1 1 0 0 0,-1-1 1 0 0,0 0-1 0 0,0 0 1 0 0,-1 0-1 0 0,0-1 0 0 0,0 1 1 0 0,0 0-1 0 0,0-1 0 0 0,-1 0 1 0 0,0 1-1 0 0,0-1 1 0 0,0 0-1 0 0,-1-9 0 0 0,-14 77 1337 0 0,10 86-2161 0 0,4-123-911 0 0,16-23-3147 0 0,-6-2 2341 0 0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5336 0 0,'0'0'3630'0'0,"-14"5"-3391"0"0,-4 1-159 0 0,9-4-19 0 0,0 1-1 0 0,0 0 1 0 0,0 0 0 0 0,0 1-1 0 0,-9 6 1 0 0,14-7 5 0 0,1-1 1 0 0,-1 1-1 0 0,1 0 1 0 0,-1 0-1 0 0,1 0 1 0 0,0 1-1 0 0,0-1 1 0 0,0 1-1 0 0,1 0 1 0 0,-1 0-1 0 0,1 0 0 0 0,0 0 1 0 0,0 0-1 0 0,1 0 1 0 0,-1 0-1 0 0,1 1 1 0 0,0-1-1 0 0,0 0 1 0 0,0 1-1 0 0,0-1 1 0 0,1 1-1 0 0,0-1 1 0 0,0 1-1 0 0,0 0 1 0 0,1-1-1 0 0,-1 1 1 0 0,2 4-1 0 0,-1-4-196 0 0,0-1-1 0 0,0 0 1 0 0,1 0 0 0 0,-1 0 0 0 0,1 0-1 0 0,0 0 1 0 0,0 0 0 0 0,0 0-1 0 0,0 0 1 0 0,1-1 0 0 0,0 1-1 0 0,-1-1 1 0 0,1 0 0 0 0,0 0 0 0 0,1 0-1 0 0,-1 0 1 0 0,1-1 0 0 0,-1 1-1 0 0,1-1 1 0 0,0 0 0 0 0,0 0-1 0 0,-1 0 1 0 0,2 0 0 0 0,-1-1 0 0 0,0 1-1 0 0,0-1 1 0 0,0 0 0 0 0,8 0-1 0 0,21-1-3414 0 0,-15 0 747 0 0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4608 0 0,'0'0'5625'0'0,"-105"2"-5625"0"0,97-2-104 0 0,4 0-312 0 0,2 0-812 0 0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3404 0 0,'0'0'7318'0'0,"-15"4"-7155"0"0,-43 10-41 0 0,53-13-107 0 0,1 0 0 0 0,0 1 0 0 0,0-1 0 0 0,-1 1 0 0 0,1 0 0 0 0,0 0 0 0 0,1 1 1 0 0,-1-1-1 0 0,0 1 0 0 0,1 0 0 0 0,-1 0 0 0 0,1 0 0 0 0,0 0 0 0 0,0 0 0 0 0,0 1 0 0 0,1 0 0 0 0,-1-1 0 0 0,1 1 0 0 0,0 0 0 0 0,0 0 0 0 0,0 0 0 0 0,0 1 1 0 0,1-1-1 0 0,0 0 0 0 0,0 1 0 0 0,0-1 0 0 0,0 8 0 0 0,0-9-126 0 0,1 0 0 0 0,1 0 0 0 0,-1 0-1 0 0,0 0 1 0 0,1 0 0 0 0,0 0 0 0 0,-1 0 0 0 0,1 0 0 0 0,0-1 0 0 0,1 1 0 0 0,-1 0 0 0 0,0 0 0 0 0,1-1 0 0 0,-1 1-1 0 0,1-1 1 0 0,0 1 0 0 0,0-1 0 0 0,0 0 0 0 0,0 0 0 0 0,1 0 0 0 0,-1 0 0 0 0,0 0 0 0 0,1 0 0 0 0,-1-1 0 0 0,1 1-1 0 0,0-1 1 0 0,-1 0 0 0 0,1 1 0 0 0,0-1 0 0 0,0-1 0 0 0,0 1 0 0 0,0 0 0 0 0,0-1 0 0 0,0 1 0 0 0,0-1 0 0 0,0 0-1 0 0,4 0 1 0 0,-5 0-84 0 0,4 0-434 0 0,-1 0 0 0 0,0 0 0 0 0,1-1 1 0 0,-1 1-1 0 0,0-1 0 0 0,8-3 0 0 0,1-2-1181 0 0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 1284 0 0,'0'0'6145'0'0,"-2"14"-5761"0"0,-7 40 4 0 0,9-52-357 0 0,0-1-1 0 0,0 0 1 0 0,0 1-1 0 0,0-1 1 0 0,0 0-1 0 0,0 0 0 0 0,1 1 1 0 0,-1-1-1 0 0,0 0 1 0 0,1 0-1 0 0,-1 0 1 0 0,0 1-1 0 0,1-1 0 0 0,0 0 1 0 0,-1 0-1 0 0,1 0 1 0 0,0 0-1 0 0,-1 0 1 0 0,1 0-1 0 0,0 0 0 0 0,0 0 1 0 0,0 0-1 0 0,0 0 1 0 0,0-1-1 0 0,0 1 1 0 0,0 0-1 0 0,0-1 0 0 0,0 1 1 0 0,0 0-1 0 0,1-1 1 0 0,-1 0-1 0 0,2 1 1 0 0,36 3 368 0 0,-35-4-263 0 0,1 0-107 0 0,1 0 0 0 0,-1-1 1 0 0,0 0-1 0 0,1 0 0 0 0,-1 0 0 0 0,0 0 1 0 0,0-1-1 0 0,0 0 0 0 0,0 0 0 0 0,0 0 0 0 0,7-6 1 0 0,-10 7-48 0 0,0 0 0 0 0,-1 0 0 0 0,1-1 0 0 0,-1 1 0 0 0,1-1 0 0 0,-1 0 1 0 0,0 1-1 0 0,1-1 0 0 0,-1 0 0 0 0,0 0 0 0 0,0 1 0 0 0,0-1 0 0 0,-1 0 0 0 0,1 0 0 0 0,0 0 1 0 0,-1 0-1 0 0,1 0 0 0 0,-1-1 0 0 0,0 1 0 0 0,1 0 0 0 0,-1 0 0 0 0,0 0 0 0 0,0 0 0 0 0,-1 0 1 0 0,1 0-1 0 0,0 0 0 0 0,-1 0 0 0 0,1 0 0 0 0,-1 0 0 0 0,0 0 0 0 0,1 0 0 0 0,-1 0 0 0 0,-2-3 1 0 0,2 2-36 0 0,-1 1 0 0 0,0-1 0 0 0,0 1 0 0 0,0 0 0 0 0,0-1 0 0 0,-1 1 0 0 0,1 0 0 0 0,0 0 1 0 0,-1 0-1 0 0,1 1 0 0 0,-1-1 0 0 0,0 1 0 0 0,0-1 0 0 0,0 1 0 0 0,1 0 0 0 0,-1 0 0 0 0,0 0 0 0 0,-5-1 1 0 0,-35 1-3780 0 0,31 4 1445 0 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0 167 304 0 0,'0'0'9131'0'0,"5"-17"-8872"0"0,18-99 21 0 0,-23 115-255 0 0,1 1 0 0 0,-1 0 0 0 0,0-1 0 0 0,1 1 1 0 0,-1 0-1 0 0,0 0 0 0 0,1 0 0 0 0,-1-1 0 0 0,1 1 0 0 0,-1 0 1 0 0,0 0-1 0 0,1 0 0 0 0,-1 0 0 0 0,1-1 0 0 0,-1 1 1 0 0,0 0-1 0 0,1 0 0 0 0,-1 0 0 0 0,1 0 0 0 0,-1 0 1 0 0,1 0-1 0 0,-1 0 0 0 0,0 0 0 0 0,1 0 0 0 0,-1 1 0 0 0,1-1 1 0 0,-1 0-1 0 0,0 0 0 0 0,1 0 0 0 0,-1 0 0 0 0,1 1 1 0 0,-1-1-1 0 0,0 0 0 0 0,1 0 0 0 0,-1 1 0 0 0,0-1 0 0 0,1 0 1 0 0,-1 0-1 0 0,0 1 0 0 0,0-1 0 0 0,1 0 0 0 0,-1 1 1 0 0,0-1-1 0 0,0 1 0 0 0,0-1 0 0 0,1 1 0 0 0,15 15-396 0 0,-9-6 490 0 0,1-1 1 0 0,0 0-1 0 0,0 0 1 0 0,1-1-1 0 0,1 0 0 0 0,-1 0 1 0 0,1-1-1 0 0,0-1 1 0 0,1 1-1 0 0,17 6 1 0 0,-27-13-150 0 0,0 0 0 0 0,0 0 0 0 0,-1 0-1 0 0,1-1 1 0 0,0 1 0 0 0,-1 0 0 0 0,1-1 0 0 0,0 1 0 0 0,-1-1 0 0 0,1 1 0 0 0,0-1 0 0 0,-1 1 0 0 0,1-1 0 0 0,-1 1 0 0 0,1-1 0 0 0,-1 1 0 0 0,1-1 0 0 0,-1 0-1 0 0,0 1 1 0 0,1-1 0 0 0,-1 0 0 0 0,0 1 0 0 0,1-1 0 0 0,-1 0 0 0 0,0 0 0 0 0,0 1 0 0 0,0-1 0 0 0,1 0 0 0 0,-1 0 0 0 0,0 1 0 0 0,0-1 0 0 0,0 0-1 0 0,0 0 1 0 0,-1 0 0 0 0,1-1 0 0 0,1-38-275 0 0,-1 34 173 0 0,-3-49-1400 0 0,1 34-562 0 0,1 18 161 0 0,1 8-802 0 0,0 138 449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0 4052 0 0,'0'0'7467'0'0,"-19"3"-7374"0"0,16-2-293 0 0,-107 12 301 0 0,51-11-4890 0 0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4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4612 0 0,'0'0'4209'0'0,"-4"93"-4869"0"0,4-81 412 0 0,0 0-220 0 0,0-4-364 0 0,0 1-312 0 0,0-2-657 0 0,4-4-583 0 0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2040 0 0,'0'0'4582'0'0,"-3"15"-4165"0"0,0 1-266 0 0,-3 8 1149 0 0,2 0 1 0 0,-2 39-1 0 0,6-61-1206 0 0,1 0 0 0 0,0-1 0 0 0,-1 1 0 0 0,1-1 1 0 0,0 1-1 0 0,0-1 0 0 0,0 0 0 0 0,0 1 0 0 0,1-1 0 0 0,-1 0 0 0 0,0 0 0 0 0,1 0 0 0 0,-1 0 1 0 0,0 0-1 0 0,1 0 0 0 0,-1 0 0 0 0,1 0 0 0 0,-1 0 0 0 0,1-1 0 0 0,0 1 0 0 0,-1-1 0 0 0,1 1 0 0 0,0-1 1 0 0,-1 0-1 0 0,3 1 0 0 0,46 7-325 0 0,-33-8-719 0 0,0 0 1 0 0,0-1 0 0 0,0-1-1 0 0,27-6 1 0 0,-26 4-2599 0 0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1108 0 0,'0'0'6913'0'0,"-1"16"-6492"0"0,-8 138 990 0 0,8-146-1759 0 0,0 16 453 0 0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 5481 0 0,'0'0'4251'0'0,"-18"3"-4025"0"0,-33 5-229 0 0,-76 1 0 0 0,69-9-2856 0 0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 4668 0 0,'0'0'4608'0'0,"-15"0"-4464"0"0,-4-1-124 0 0,-2-1 22 0 0,-1 1 0 0 0,1 1 0 0 0,-34 5 0 0 0,52-4-1 0 0,1-1-1 0 0,0 1 1 0 0,0-1-1 0 0,0 1 1 0 0,0 0 0 0 0,0 0-1 0 0,0 0 1 0 0,0 0-1 0 0,0 0 1 0 0,0 0-1 0 0,1 0 1 0 0,-1 1 0 0 0,0-1-1 0 0,1 1 1 0 0,-1-1-1 0 0,1 1 1 0 0,-1 0-1 0 0,1 0 1 0 0,0-1-1 0 0,0 1 1 0 0,0 0 0 0 0,0 0-1 0 0,0 0 1 0 0,0 0-1 0 0,0 0 1 0 0,1 1-1 0 0,-1-1 1 0 0,1 0 0 0 0,-1 0-1 0 0,1 0 1 0 0,0 0-1 0 0,0 1 1 0 0,0 2-1 0 0,-5 25 146 0 0,3-20-42 0 0,-1-1-39 0 0,0 1 0 0 0,1-1 0 0 0,1 1 1 0 0,-1 0-1 0 0,1 14 0 0 0,1-22-121 0 0,0 0 1 0 0,1 0-1 0 0,-1 0 1 0 0,1 0-1 0 0,-1 0 1 0 0,1 0-1 0 0,0 0 0 0 0,-1 0 1 0 0,1 0-1 0 0,0 0 1 0 0,0 0-1 0 0,1 0 1 0 0,-1 0-1 0 0,0-1 1 0 0,0 1-1 0 0,1-1 0 0 0,-1 1 1 0 0,1-1-1 0 0,0 1 1 0 0,-1-1-1 0 0,1 0 1 0 0,0 1-1 0 0,0-1 1 0 0,0 0-1 0 0,0-1 0 0 0,0 1 1 0 0,0 0-1 0 0,0 0 1 0 0,0-1-1 0 0,3 1 1 0 0,11 3-912 0 0,0-2 0 0 0,1 0 0 0 0,-1 0 1 0 0,1-2-1 0 0,-1 0 0 0 0,1-1 0 0 0,16-3 1 0 0,-14 1-1678 0 0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3200 0 0,'0'0'5648'0'0,"-18"0"-5465"0"0,-69 0 66 0 0,39 0-3273 0 0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9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31 3952 0 0,'1'0'84'0'0,"-1"-1"0"0"0,1 1 0 0 0,0-1-1 0 0,0 1 1 0 0,0 0 0 0 0,-1-1 0 0 0,1 1 0 0 0,0 0-1 0 0,0 0 1 0 0,0 0 0 0 0,0 0 0 0 0,0 0-1 0 0,0-1 1 0 0,-1 2 0 0 0,1-1 0 0 0,0 0 0 0 0,0 0-1 0 0,0 0 1 0 0,0 0 0 0 0,0 0 0 0 0,0 1-1 0 0,-1-1 1 0 0,1 0 0 0 0,0 1 0 0 0,0-1 0 0 0,0 1-1 0 0,-1-1 1 0 0,1 1 0 0 0,0-1 0 0 0,-1 1-1 0 0,2 0 1 0 0,-13 24 1209 0 0,-7 16-798 0 0,17-39-428 0 0,1 0 0 0 0,-1 0-1 0 0,1 0 1 0 0,-1 0 0 0 0,1 0-1 0 0,0 0 1 0 0,0 0-1 0 0,0 0 1 0 0,0 1 0 0 0,1-1-1 0 0,-1 0 1 0 0,1 0 0 0 0,-1 0-1 0 0,1 0 1 0 0,-1 0 0 0 0,1 0-1 0 0,0 0 1 0 0,0 0-1 0 0,0 0 1 0 0,0-1 0 0 0,1 1-1 0 0,-1 0 1 0 0,0-1 0 0 0,1 1-1 0 0,-1-1 1 0 0,1 1-1 0 0,-1-1 1 0 0,3 2 0 0 0,2 0-42 0 0,-1-1 0 0 0,0 0 0 0 0,1-1 0 0 0,0 1 0 0 0,-1-1 0 0 0,1 0 0 0 0,0-1 0 0 0,-1 1 0 0 0,11-2 0 0 0,-6 1-64 0 0,0 0 0 0 0,0-1 1 0 0,1 0-1 0 0,-1-1 0 0 0,0 0 0 0 0,-1-1 0 0 0,1 0 0 0 0,14-6 0 0 0,-22 7 5 0 0,1 1 0 0 0,0-1 0 0 0,-1 1 0 0 0,1-1 1 0 0,-1 0-1 0 0,1 0 0 0 0,-1 0 0 0 0,0 0 0 0 0,0 0 0 0 0,0 0 0 0 0,0-1 0 0 0,0 1 1 0 0,-1-1-1 0 0,1 0 0 0 0,-1 1 0 0 0,1-1 0 0 0,-1 0 0 0 0,0 0 0 0 0,0 0 0 0 0,0 0 1 0 0,-1 1-1 0 0,1-1 0 0 0,-1-1 0 0 0,1 1 0 0 0,-1 0 0 0 0,0 0 0 0 0,0 0 0 0 0,-1 0 1 0 0,1 0-1 0 0,0 0 0 0 0,-1 0 0 0 0,0 0 0 0 0,-1-3 0 0 0,1 3-56 0 0,-1 0-1 0 0,0-1 1 0 0,0 1-1 0 0,0 0 1 0 0,0 0-1 0 0,-1 0 1 0 0,1 0-1 0 0,-1 0 1 0 0,0 0-1 0 0,1 1 1 0 0,-1-1-1 0 0,-5-2 1 0 0,-25-10-3575 0 0,20 14 1152 0 0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09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2 202 4080 0 0,'0'0'4119'0'0,"0"-16"-3885"0"0,-1-1-199 0 0,0-7 143 0 0,1-1 0 0 0,1 1 0 0 0,6-31 0 0 0,-7 53-143 0 0,0 0-1 0 0,1 0 1 0 0,-1 0-1 0 0,1 0 1 0 0,0 0-1 0 0,0 0 1 0 0,0 0-1 0 0,0 0 1 0 0,0 1 0 0 0,0-1-1 0 0,0 0 1 0 0,0 1-1 0 0,1-1 1 0 0,-1 0-1 0 0,1 1 1 0 0,-1 0-1 0 0,1-1 1 0 0,0 1-1 0 0,-1 0 1 0 0,1 0-1 0 0,0 0 1 0 0,0 0 0 0 0,0 0-1 0 0,0 0 1 0 0,3-1-1 0 0,-3 2-44 0 0,-1 1 0 0 0,1-1 0 0 0,-1 0 0 0 0,0 0 1 0 0,1 1-1 0 0,-1-1 0 0 0,1 1 0 0 0,-1-1 0 0 0,0 1 0 0 0,1 0 0 0 0,-1-1 0 0 0,0 1 0 0 0,0 0 0 0 0,0 0 0 0 0,0 0 1 0 0,1 0-1 0 0,-1 0 0 0 0,0 0 0 0 0,-1 0 0 0 0,1 0 0 0 0,0 0 0 0 0,0 1 0 0 0,0-1 0 0 0,-1 0 0 0 0,1 0 0 0 0,-1 1 1 0 0,1-1-1 0 0,-1 1 0 0 0,1-1 0 0 0,-1 0 0 0 0,0 1 0 0 0,1-1 0 0 0,-1 1 0 0 0,0-1 0 0 0,0 1 0 0 0,0-1 0 0 0,-1 3 1 0 0,2 0-119 0 0,-1 1 1 0 0,0 0-1 0 0,0-1 1 0 0,-1 1 0 0 0,0 0-1 0 0,1-1 1 0 0,-1 1-1 0 0,-1 0 1 0 0,1-1 0 0 0,-1 0-1 0 0,1 1 1 0 0,-4 3-1 0 0,4-5 94 0 0,-1-1 0 0 0,0 0-1 0 0,0 0 1 0 0,1 0 0 0 0,-2 0-1 0 0,1 0 1 0 0,0 0 0 0 0,0 0-1 0 0,0-1 1 0 0,-1 1 0 0 0,1-1-1 0 0,-1 0 1 0 0,1 1-1 0 0,-1-1 1 0 0,0 0 0 0 0,1-1-1 0 0,-1 1 1 0 0,0 0 0 0 0,0-1-1 0 0,0 0 1 0 0,1 1 0 0 0,-6-2 1449 0 0,43 12-141 0 0,-27-7-1174 0 0,0 2 0 0 0,0-1 0 0 0,0 1 0 0 0,0 0 0 0 0,8 10 0 0 0,-8-9-157 0 0,0 0 0 0 0,0 0 0 0 0,0-1 0 0 0,10 6 0 0 0,-15-11-377 0 0,0 0 0 0 0,0 0 0 0 0,0 0-1 0 0,0 0 1 0 0,0-1 0 0 0,0 1 0 0 0,0-1 0 0 0,0 0-1 0 0,0 0 1 0 0,0 0 0 0 0,5-1 0 0 0,3 0-2166 0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2 3472 0 0,'0'0'4583'0'0,"-17"0"-4505"0"0,-9-1-7 0 0,-57 2 326 0 0,81-1-359 0 0,0 0 1 0 0,0 1-1 0 0,0-1 0 0 0,0 1 1 0 0,0-1-1 0 0,0 1 1 0 0,0 0-1 0 0,0-1 0 0 0,0 1 1 0 0,0 0-1 0 0,1 0 1 0 0,-1 1-1 0 0,0-1 1 0 0,1 0-1 0 0,-1 0 0 0 0,1 1 1 0 0,-1-1-1 0 0,1 1 1 0 0,-1-1-1 0 0,1 1 0 0 0,-1 2 1 0 0,0-1 0 0 0,1 1 1 0 0,-1-1-1 0 0,1 1 1 0 0,0 0 0 0 0,0 0-1 0 0,1 0 1 0 0,-1-1-1 0 0,1 1 1 0 0,-1 0-1 0 0,2 6 1 0 0,-1 0 12 0 0,1-1 0 0 0,1 0 0 0 0,0 0 0 0 0,0 1 0 0 0,1-1-1 0 0,0-1 1 0 0,0 1 0 0 0,8 13 0 0 0,-8-18-153 0 0,-1 1-1 0 0,1-1 0 0 0,1 0 0 0 0,-1 0 0 0 0,0 0 1 0 0,1-1-1 0 0,0 1 0 0 0,0-1 0 0 0,0 0 1 0 0,0 0-1 0 0,1 0 0 0 0,-1-1 0 0 0,8 4 0 0 0,-6-5-533 0 0,-1 1 0 0 0,1-1 0 0 0,0 0 0 0 0,-1 0 0 0 0,1 0 0 0 0,0-1-1 0 0,8-1 1 0 0,0 0-1767 0 0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0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0 844 0 0,'0'0'5357'0'0,"-103"7"-5465"0"0,93-5-88 0 0,2-2-561 0 0,2 0-455 0 0,2 0-796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4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5641 0 0,'0'0'4935'0'0,"-17"4"-4851"0"0,-8 3-97 0 0,13-4-8 0 0,1 0 0 0 0,-1-1 0 0 0,0 0 0 0 0,1-1 0 0 0,-1 0 0 0 0,-14-1 0 0 0,11-7-835 0 0,15 7 724 0 0,0 0 0 0 0,0-1-1 0 0,-1 1 1 0 0,1 0 0 0 0,0 0-1 0 0,0 0 1 0 0,0-1 0 0 0,0 1-1 0 0,0 0 1 0 0,0 0 0 0 0,-1-1-1 0 0,1 1 1 0 0,0 0 0 0 0,0 0-1 0 0,0-1 1 0 0,0 1 0 0 0,0 0-1 0 0,0 0 1 0 0,0 0 0 0 0,0-1-1 0 0,0 1 1 0 0,0 0 0 0 0,0 0-1 0 0,0-1 1 0 0,0 1 0 0 0,0 0-1 0 0,1 0 1 0 0,-1-1 0 0 0,0 1-1 0 0,0 0 1 0 0,0 0 0 0 0,0 0-1 0 0,0-1 1 0 0,0 1 0 0 0,1 0-1 0 0,-1 0 1 0 0,0 0 0 0 0,0-1-1 0 0,0 1 1 0 0,1 0 0 0 0,-1 0-1 0 0,5-3-2949 0 0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0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4124 0 0,'28'85'2805'0'0,"-28"-85"-2775"0"0,0 0 0 0 0,0-1 0 0 0,0 1 0 0 0,0 0 0 0 0,0 0 0 0 0,0 0 0 0 0,0 0 0 0 0,0 0 0 0 0,0 0 0 0 0,0 0 0 0 0,0 0 0 0 0,0 0 0 0 0,0-1 0 0 0,0 1 0 0 0,0 0 0 0 0,0 0 0 0 0,1 0 0 0 0,-1 0 0 0 0,0 0 0 0 0,0 0 0 0 0,0 0 0 0 0,0 0 0 0 0,0 0 0 0 0,0 0 0 0 0,0 0 0 0 0,0 0 0 0 0,0 0 0 0 0,0 0 0 0 0,0-1 0 0 0,0 1 0 0 0,1 0 0 0 0,-1 0 0 0 0,0 0 0 0 0,0 0 0 0 0,0 0 0 0 0,0 0 0 0 0,0 0 0 0 0,0 0 0 0 0,0 0 0 0 0,0 0 0 0 0,0 0 0 0 0,1 0 0 0 0,-1 0 0 0 0,0 0 0 0 0,0 0 0 0 0,0 0 0 0 0,0 0 0 0 0,0 0 0 0 0,0 1 0 0 0,2-20 727 0 0,-1-24-19 0 0,-14 2-611 0 0,10 35-69 0 0,1 0 1 0 0,-1 0-1 0 0,1 0 0 0 0,1-1 0 0 0,-1 1 1 0 0,1 0-1 0 0,0-10 0 0 0,4 18-44 0 0,1-1-1 0 0,0 1 1 0 0,-1 0 0 0 0,1 0-1 0 0,-1 0 1 0 0,1 0 0 0 0,3 4-1 0 0,1 1-227 0 0,0 0-1 0 0,1-1 0 0 0,-1 0 0 0 0,2-1 1 0 0,-1 0-1 0 0,0 0 0 0 0,1-1 1 0 0,0 0-1 0 0,13 3 0 0 0,-21-7 137 0 0,1 1 1 0 0,0-1-1 0 0,0 0 0 0 0,-1 0 0 0 0,1 0 1 0 0,0 0-1 0 0,0 0 0 0 0,-1-1 0 0 0,1 1 0 0 0,0-1 1 0 0,-1 1-1 0 0,1-1 0 0 0,0 0 0 0 0,-1 0 1 0 0,1-1-1 0 0,2-1 0 0 0,-2 1 57 0 0,0-1-1 0 0,-1 1 1 0 0,0-1 0 0 0,1 0-1 0 0,-1 0 1 0 0,0 0 0 0 0,0 0-1 0 0,-1 0 1 0 0,1 0-1 0 0,-1 0 1 0 0,1 0 0 0 0,-1-1-1 0 0,0 1 1 0 0,0-1 0 0 0,0-6-1 0 0,6-21 914 0 0,-10 50 1741 0 0,0 2-2533 0 0,0 0 0 0 0,1 26 0 0 0,2-40-69 0 0,1 1-1 0 0,-1 0 1 0 0,1-1-1 0 0,1 1 1 0 0,-1-1-1 0 0,1 1 1 0 0,1-1-1 0 0,-1 0 1 0 0,7 12-1 0 0,-9-19-36 0 0,0 1 0 0 0,0-1 0 0 0,1 1 0 0 0,-1-1 0 0 0,0 0 0 0 0,0 1 0 0 0,1-1 0 0 0,-1 1 0 0 0,0-1 0 0 0,1 0 0 0 0,-1 1 0 0 0,0-1 0 0 0,1 0 0 0 0,-1 1 0 0 0,0-1 0 0 0,1 0 1 0 0,-1 0-1 0 0,1 1 0 0 0,-1-1 0 0 0,1 0 0 0 0,-1 0 0 0 0,1 0 0 0 0,-1 0 0 0 0,1 0 0 0 0,-1 0 0 0 0,0 1 0 0 0,1-1 0 0 0,-1 0 0 0 0,1 0 0 0 0,-1 0 0 0 0,1-1 0 0 0,-1 1 0 0 0,1 0 0 0 0,-1 0 0 0 0,2 0 0 0 0,13-16-468 0 0,5-27-229 0 0,-19 41 697 0 0,4-14 29 0 0,0 1-1 0 0,1 0 1 0 0,1 0-1 0 0,0 0 1 0 0,1 1-1 0 0,11-15 1 0 0,-18 28 4 0 0,-1 1 0 0 0,0-1 0 0 0,1 1 0 0 0,-1-1 1 0 0,0 1-1 0 0,1 0 0 0 0,-1-1 0 0 0,1 1 0 0 0,-1 0 0 0 0,1-1 1 0 0,-1 1-1 0 0,1 0 0 0 0,-1 0 0 0 0,1-1 0 0 0,-1 1 0 0 0,1 0 0 0 0,-1 0 1 0 0,1 0-1 0 0,-1 0 0 0 0,1 0 0 0 0,0-1 0 0 0,-1 1 0 0 0,1 0 1 0 0,-1 0-1 0 0,1 1 0 0 0,-1-1 0 0 0,1 0 0 0 0,0 0 0 0 0,-1 0 0 0 0,1 0 1 0 0,-1 0-1 0 0,1 1 0 0 0,-1-1 0 0 0,1 0 0 0 0,12 20 336 0 0,1 30-250 0 0,-14-48-96 0 0,3 18 14 0 0,2 0 1 0 0,0-1-1 0 0,1 1 0 0 0,1-1 0 0 0,13 26 0 0 0,-20-44-137 0 0,0-1-1 0 0,0 0 1 0 0,1 0-1 0 0,-1 0 1 0 0,0 0-1 0 0,1 1 1 0 0,-1-1-1 0 0,0 0 1 0 0,1 0-1 0 0,-1 0 1 0 0,0 0-1 0 0,1 0 1 0 0,-1 0 0 0 0,0 0-1 0 0,1 0 1 0 0,-1 0-1 0 0,0 0 1 0 0,0 0-1 0 0,1 0 1 0 0,-1 0-1 0 0,0-1 1 0 0,1 1-1 0 0,-1 0 1 0 0,0 0-1 0 0,1 0 1 0 0,-1 0 0 0 0,0 0-1 0 0,0-1 1 0 0,1 1-1 0 0,-1 0 1 0 0,0 0-1 0 0,0 0 1 0 0,1-1-1 0 0,-1 1 1 0 0,0 0-1 0 0,0 0 1 0 0,0-1-1 0 0,0 1 1 0 0,1 0 0 0 0,-1-1-1 0 0,0 1 1 0 0,0 0-1 0 0,0 0 1 0 0,0-1-1 0 0,0 1 1 0 0,0 0-1 0 0,0-1 1 0 0,0 1-1 0 0,0 0 1 0 0,0-1-1 0 0,0 1 1 0 0,0 0 0 0 0,0-1-1 0 0,0 0 1 0 0,7-19-3318 0 0,-5 12 1936 0 0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1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40 32 0 0,'0'0'7406'0'0,"-13"-5"-6927"0"0,-1 0-568 0 0,-2-1-46 0 0,0 0 1 0 0,0 1 0 0 0,-1 1 0 0 0,1 1-1 0 0,-23-3 1 0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1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5865 0 0,'0'0'5411'0'0,"-3"11"-4999"0"0,-2 2-295 0 0,3-9-66 0 0,1 1-1 0 0,-1-1 1 0 0,1 1-1 0 0,0 0 0 0 0,0 0 1 0 0,0 0-1 0 0,0-1 1 0 0,1 8-1 0 0,1-10-15 0 0,-1-1 0 0 0,1 1-1 0 0,0-1 1 0 0,-1 1 0 0 0,1-1 0 0 0,0 1-1 0 0,0-1 1 0 0,0 0 0 0 0,0 1 0 0 0,1-1-1 0 0,-1 0 1 0 0,0 0 0 0 0,0 0 0 0 0,1 0-1 0 0,-1 0 1 0 0,1 0 0 0 0,-1 0 0 0 0,1-1-1 0 0,-1 1 1 0 0,1 0 0 0 0,-1-1-1 0 0,1 0 1 0 0,-1 1 0 0 0,1-1 0 0 0,0 0-1 0 0,-1 1 1 0 0,3-1 0 0 0,-3 0-76 0 0,1 0 0 0 0,-1 0 0 0 0,0 1 0 0 0,0-1-1 0 0,1 0 1 0 0,-1 0 0 0 0,0 0 0 0 0,1 0 0 0 0,-1 0 0 0 0,0-1 0 0 0,0 1 0 0 0,1 0 0 0 0,-1-1 0 0 0,0 1 0 0 0,0-1-1 0 0,0 1 1 0 0,0-1 0 0 0,0 1 0 0 0,1-1 0 0 0,-1 0 0 0 0,0 0 0 0 0,0 1 0 0 0,0-1 0 0 0,-1 0 0 0 0,1 0-1 0 0,0 0 1 0 0,0 0 0 0 0,0 0 0 0 0,-1 0 0 0 0,1 0 0 0 0,0 0 0 0 0,-1 0 0 0 0,1-1 0 0 0,-1 1 0 0 0,0 0 0 0 0,1 0-1 0 0,-1-1 1 0 0,0 1 0 0 0,0 0 0 0 0,1-3 0 0 0,-5-32-2806 0 0,-2 11-1828 0 0,3 16 906 0 0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1376 0 0,'0'0'10424'0'0,"2"16"-10110"0"0,0 3-263 0 0,-1 4 133 0 0,2 1-1 0 0,1 0 1 0 0,11 38-1 0 0,-13-56-169 0 0,1 0 0 0 0,-1 0 0 0 0,1-1-1 0 0,0 1 1 0 0,1-1 0 0 0,-1 0 0 0 0,1 0-1 0 0,0 0 1 0 0,1 0 0 0 0,-1 0 0 0 0,1-1 0 0 0,0 0-1 0 0,0 0 1 0 0,0-1 0 0 0,1 1 0 0 0,6 3 0 0 0,-4-4-341 0 0,0 0 1 0 0,0-1 0 0 0,0 0 0 0 0,0 0 0 0 0,0-1 0 0 0,0 0 0 0 0,0 0 0 0 0,0-1 0 0 0,0 0 0 0 0,1 0 0 0 0,-1-1 0 0 0,10-2 0 0 0,-15 2-84 0 0,-1 0 1 0 0,0 0 0 0 0,0 0-1 0 0,1 0 1 0 0,-1-1 0 0 0,0 1-1 0 0,0-1 1 0 0,0 1-1 0 0,0-1 1 0 0,-1 0 0 0 0,1 1-1 0 0,0-1 1 0 0,1-3 0 0 0,2-2-1627 0 0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2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36 1260 0 0,'0'0'6542'0'0,"-5"-3"-5773"0"0,4 1-216 0 0,-12-9-811 0 0,2 6 5585 0 0,20-4-10949 0 0,-2 4 3293 0 0,-23 19-3913 0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2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4124 0 0,'0'0'4828'0'0,"-13"1"-4733"0"0,0-2-81 0 0,1 0-16 0 0,0 1 0 0 0,-1 0 1 0 0,1 1-1 0 0,0 0 1 0 0,0 1-1 0 0,0 0 0 0 0,0 1 1 0 0,-15 6-1 0 0,23-5 56 0 0,0 0-1 0 0,1 0 0 0 0,-1 1 1 0 0,1-1-1 0 0,0 1 0 0 0,0 0 1 0 0,1 0-1 0 0,0 0 0 0 0,0 0 1 0 0,0 0-1 0 0,0 0 1 0 0,1 0-1 0 0,0 1 0 0 0,-1 7 1 0 0,-7 19 36 0 0,6-25 27 0 0,0 0 0 0 0,1 0-1 0 0,0 1 1 0 0,0-1 0 0 0,1 1 0 0 0,0-1 0 0 0,0 1-1 0 0,1 12 1 0 0,0-17-223 0 0,0-1 0 0 0,1 0 0 0 0,-1 0 0 0 0,1 0 0 0 0,0 0 0 0 0,-1 0 0 0 0,1-1 0 0 0,0 1 0 0 0,0 0 0 0 0,0 0 0 0 0,1 0-1 0 0,-1-1 1 0 0,0 1 0 0 0,1-1 0 0 0,-1 1 0 0 0,1-1 0 0 0,-1 1 0 0 0,1-1 0 0 0,-1 0 0 0 0,1 0 0 0 0,0 0 0 0 0,0 0 0 0 0,0 0 0 0 0,0 0 0 0 0,0 0 0 0 0,0-1 0 0 0,0 1-1 0 0,0-1 1 0 0,0 1 0 0 0,0-1 0 0 0,0 0 0 0 0,0 0 0 0 0,0 0 0 0 0,0 0 0 0 0,4 0 0 0 0,23 0-4093 0 0,-14 0 1228 0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3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6 1012 0 0,'0'0'6045'0'0,"-107"0"-6401"0"0,99 0-476 0 0,0-2-589 0 0,6-1-915 0 0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3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6585 0 0,'0'0'2571'0'0,"0"15"-2131"0"0,-1 6-313 0 0,0-8-1 0 0,1-1-1 0 0,0 0 1 0 0,3 23 0 0 0,-2-30-64 0 0,0-1 0 0 0,1 1 0 0 0,-1 0 1 0 0,1 0-1 0 0,1-1 0 0 0,-1 1 1 0 0,0-1-1 0 0,1 0 0 0 0,0 0 0 0 0,0 0 1 0 0,0 0-1 0 0,1 0 0 0 0,-1-1 1 0 0,1 1-1 0 0,0-1 0 0 0,0 0 0 0 0,0 0 1 0 0,0-1-1 0 0,0 1 0 0 0,5 1 1 0 0,-2 0-89 0 0,0-1 1 0 0,0 0 0 0 0,1 0 0 0 0,-1-1-1 0 0,1 0 1 0 0,-1-1 0 0 0,1 1 0 0 0,-1-1 0 0 0,1-1-1 0 0,0 0 1 0 0,0 0 0 0 0,10-1 0 0 0,-15 0-15 0 0,1-1 0 0 0,-1 1 0 0 0,1-1 0 0 0,-1 1 0 0 0,0-1 0 0 0,1 0 1 0 0,-1 0-1 0 0,0-1 0 0 0,-1 1 0 0 0,1-1 0 0 0,0 1 0 0 0,-1-1 0 0 0,1 0 0 0 0,-1 0 0 0 0,0 0 1 0 0,0 0-1 0 0,0 0 0 0 0,0-1 0 0 0,-1 1 0 0 0,3-6 0 0 0,-1 0-368 0 0,1-1-1 0 0,-2 1 1 0 0,1-1-1 0 0,-1 1 1 0 0,-1-1-1 0 0,1-16 1 0 0,-2-5-2968 0 0,0 19 559 0 0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0 968 0 0,'0'0'8582'0'0,"-18"1"-8311"0"0,-58 5-115 0 0,72-6-108 0 0,-1 1 1 0 0,1-1-1 0 0,0 1 0 0 0,-1 0 1 0 0,1 1-1 0 0,0-1 1 0 0,0 1-1 0 0,0 0 0 0 0,0 0 1 0 0,0 0-1 0 0,0 0 1 0 0,0 1-1 0 0,1 0 0 0 0,-1-1 1 0 0,1 1-1 0 0,0 1 1 0 0,0-1-1 0 0,0 0 0 0 0,0 1 1 0 0,1-1-1 0 0,-1 1 1 0 0,1 0-1 0 0,0 0 0 0 0,0 0 1 0 0,0 0-1 0 0,1 0 1 0 0,-1 0-1 0 0,1 1 0 0 0,0-1 1 0 0,0 0-1 0 0,1 1 1 0 0,-1-1-1 0 0,1 1 0 0 0,0-1 1 0 0,0 1-1 0 0,1-1 1 0 0,-1 0-1 0 0,1 1 0 0 0,0-1 1 0 0,3 9-1 0 0,-1-8-48 0 0,1-1 1 0 0,-1 1-1 0 0,2 0 0 0 0,-1-1 0 0 0,0 0 0 0 0,1 0 1 0 0,0 0-1 0 0,-1-1 0 0 0,2 1 0 0 0,-1-1 0 0 0,0 0 1 0 0,1-1-1 0 0,-1 1 0 0 0,1-1 0 0 0,0 0 0 0 0,-1 0 1 0 0,1-1-1 0 0,9 1 0 0 0,51 2-2456 0 0,-7-13-4107 0 0,-43 5 3617 0 0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2988 0 0,'0'0'7219'0'0,"-7"13"-7048"0"0,-55 104 570 0 0,61-115-622 0 0,0 0-1 0 0,0 0 1 0 0,0 0 0 0 0,0 0-1 0 0,1 0 1 0 0,-1 0 0 0 0,1 0-1 0 0,-1 1 1 0 0,1-1 0 0 0,0 0 0 0 0,-1 0-1 0 0,1 0 1 0 0,0 1 0 0 0,1-1-1 0 0,-1 0 1 0 0,0 0 0 0 0,1 0-1 0 0,-1 1 1 0 0,1-1 0 0 0,-1 0-1 0 0,1 0 1 0 0,0 0 0 0 0,2 3-1 0 0,-1-2-80 0 0,1-1-1 0 0,-1 0 0 0 0,1 1 0 0 0,0-1 0 0 0,-1 0 0 0 0,1 0 0 0 0,0-1 0 0 0,0 1 1 0 0,1 0-1 0 0,-1-1 0 0 0,0 0 0 0 0,0 0 0 0 0,6 1 0 0 0,8 2-720 0 0,1-2-1 0 0,-1 0 1 0 0,1-1-1 0 0,29-3 1 0 0,-43 2 83 0 0,0-1 1 0 0,0 0 0 0 0,0 0-1 0 0,0 0 1 0 0,0 0-1 0 0,0-1 1 0 0,-1 1 0 0 0,1-1-1 0 0,-1 0 1 0 0,1 0-1 0 0,-1-1 1 0 0,0 1 0 0 0,4-4-1 0 0,1-1-2078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18 239 4504 0 0,'0'0'4573'0'0,"13"-14"-4609"0"0,44-48-20 0 0,-50 54 33 0 0,-1 0 1 0 0,0-1 0 0 0,0 0-1 0 0,-1-1 1 0 0,0 1 0 0 0,-1-1-1 0 0,0 0 1 0 0,0 0 0 0 0,-1 0-1 0 0,0-1 1 0 0,-1 1 0 0 0,1-14-1 0 0,-1 14-19 0 0,-2-5 2593 0 0,-8 38-2108 0 0,-10 40-603 0 0,15-42 328 0 0,0-1 0 0 0,1 1 0 0 0,1 34 1 0 0,2-47-293 0 0,0-1 0 0 0,0 1 0 0 0,0 0 0 0 0,1-1 1 0 0,5 14-1 0 0,-6-18-176 0 0,1 0 0 0 0,-1-1 0 0 0,1 1 0 0 0,0 0 0 0 0,-1 0 0 0 0,1-1 0 0 0,1 1 0 0 0,-1-1 0 0 0,0 0 0 0 0,1 1 0 0 0,-1-1 0 0 0,1 0 0 0 0,-1-1 0 0 0,5 3 0 0 0,11 1-3584 0 0,-5-5 4208 0 0,-13 0-282 0 0,0 0 1 0 0,0 0-1 0 0,0 0 1 0 0,0 0 0 0 0,-1 0-1 0 0,1 0 1 0 0,0 0-1 0 0,0 0 1 0 0,0 0-1 0 0,0 0 1 0 0,0 0 0 0 0,0 0-1 0 0,0 0 1 0 0,0-1-1 0 0,0 1 1 0 0,0 0-1 0 0,0 0 1 0 0,0 0 0 0 0,0 0-1 0 0,0 0 1 0 0,0 0-1 0 0,0 0 1 0 0,0 0-1 0 0,0 0 1 0 0,0 0 0 0 0,0 0-1 0 0,0 0 1 0 0,0 0-1 0 0,0-1 1 0 0,0 1-1 0 0,0 0 1 0 0,0 0 0 0 0,0 0-1 0 0,0 0 1 0 0,0 0-1 0 0,0 0 1 0 0,0 0-1 0 0,0 0 1 0 0,0 0 0 0 0,0 0-1 0 0,0 0 1 0 0,0 0-1 0 0,0 0 1 0 0,0 0-1 0 0,1 0 1 0 0,-1 0 0 0 0,0-1-1 0 0,0 1 1 0 0,0 0-1 0 0,0 0 1 0 0,0 0-1 0 0,0 0 1 0 0,0 0 0 0 0,0 0-1 0 0,0 0 1 0 0,0 0-1 0 0,-19-3 2383 0 0,-85-3-648 0 0,35 5-3990 0 0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 2652 0 0,'0'0'7300'0'0,"-1"15"-6964"0"0,-6 29-239 0 0,0 2-527 0 0,-2 55 0 0 0,9-101 240 0 0,0 1 0 0 0,0 0 0 0 0,1-1 0 0 0,-1 1 0 0 0,0-1 0 0 0,0 1 0 0 0,0 0 0 0 0,1-1 0 0 0,-1 1 0 0 0,0-1 0 0 0,1 1 0 0 0,-1-1 0 0 0,1 1 0 0 0,-1-1 0 0 0,0 1 0 0 0,1-1 0 0 0,-1 1 0 0 0,1-1 0 0 0,-1 1 0 0 0,1-1 0 0 0,-1 0 0 0 0,1 1 0 0 0,0-1 0 0 0,-1 0 0 0 0,1 0 0 0 0,-1 1 0 0 0,1-1 0 0 0,0 0 0 0 0,-1 0 0 0 0,1 0 0 0 0,0 0 0 0 0,-1 0 0 0 0,1 0 0 0 0,-1 0 0 0 0,2 0 0 0 0,9 0-2495 0 0</inkml:trace>
  <inkml:trace contextRef="#ctx0" brushRef="#br0" timeOffset="1">155 131 2840 0 0,'0'0'5591'0'0,"2"-14"-5163"0"0,3-40 78 0 0,-5 53-462 0 0,0 1 1 0 0,0-1-1 0 0,-1 1 1 0 0,1 0-1 0 0,0-1 0 0 0,0 1 1 0 0,0 0-1 0 0,0-1 1 0 0,0 1-1 0 0,0-1 0 0 0,0 1 1 0 0,0 0-1 0 0,0-1 1 0 0,0 1-1 0 0,0-1 0 0 0,0 1 1 0 0,0 0-1 0 0,0-1 1 0 0,1 1-1 0 0,-1 0 1 0 0,0-1-1 0 0,0 1 0 0 0,0-1 1 0 0,1 1-1 0 0,-1 0 1 0 0,0-1-1 0 0,0 1 0 0 0,1 0 1 0 0,-1 0-1 0 0,0-1 1 0 0,0 1-1 0 0,1 0 1 0 0,-1 0-1 0 0,0-1 0 0 0,1 1 1 0 0,-1 0-1 0 0,0 0 1 0 0,1 0-1 0 0,-1 0 0 0 0,1-1 1 0 0,-1 1-1 0 0,0 0 1 0 0,1 0-1 0 0,-1 0 0 0 0,1 0 1 0 0,-1 0-1 0 0,0 0 1 0 0,1 0-1 0 0,-1 0 1 0 0,0 0-1 0 0,1 0 0 0 0,-1 0 1 0 0,1 0-1 0 0,-1 1 1 0 0,0-1-1 0 0,1 0 0 0 0,-1 0 1 0 0,0 0-1 0 0,1 0 1 0 0,-1 1-1 0 0,0-1 1 0 0,1 0-1 0 0,-1 0 0 0 0,0 1 1 0 0,1-1-1 0 0,-1 1 1 0 0,12 13-156 0 0,-5-2 105 0 0,-1 0-1 0 0,-1 1 1 0 0,0 0 0 0 0,0 0 0 0 0,-2 0 0 0 0,0 0-1 0 0,0 1 1 0 0,-1 0 0 0 0,-1-1 0 0 0,0 1 0 0 0,-1 0 0 0 0,0 0-1 0 0,-3 14 1 0 0,3-26-18 0 0,-1-1-1 0 0,1 1 1 0 0,-1 0 0 0 0,0 0-1 0 0,0 0 1 0 0,0-1-1 0 0,0 1 1 0 0,0 0 0 0 0,0-1-1 0 0,0 1 1 0 0,0-1-1 0 0,-1 1 1 0 0,1-1 0 0 0,0 0-1 0 0,-1 0 1 0 0,1 1 0 0 0,-1-1-1 0 0,0 0 1 0 0,1 0-1 0 0,-1 0 1 0 0,0-1 0 0 0,0 1-1 0 0,1 0 1 0 0,-1-1-1 0 0,0 1 1 0 0,0-1 0 0 0,0 0-1 0 0,0 1 1 0 0,0-1 0 0 0,0 0-1 0 0,0 0 1 0 0,0 0-1 0 0,0-1 1 0 0,0 1 0 0 0,1 0-1 0 0,-1-1 1 0 0,0 1-1 0 0,-3-2 1 0 0,0 1-142 0 0,0 0-1 0 0,0-1 0 0 0,0 1 1 0 0,1-1-1 0 0,-1 0 1 0 0,0 0-1 0 0,1-1 1 0 0,-1 0-1 0 0,1 1 1 0 0,0-2-1 0 0,0 1 1 0 0,0 0-1 0 0,-6-8 1 0 0,9 9-234 0 0,-1-1-1 0 0,1 0 1 0 0,0 0 0 0 0,0 0 0 0 0,0 0-1 0 0,1 0 1 0 0,-1 0 0 0 0,1 0 0 0 0,-1 0 0 0 0,1 0-1 0 0,0 0 1 0 0,0 0 0 0 0,1-5 0 0 0,1-4-2390 0 0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4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1232 0 0,'0'0'8336'0'0,"-14"4"-8062"0"0,0-1-174 0 0,9-2-58 0 0,0 0 0 0 0,1 0 0 0 0,-1 0-1 0 0,0 1 1 0 0,0 0 0 0 0,1-1-1 0 0,-1 2 1 0 0,1-1 0 0 0,0 0 0 0 0,-1 1-1 0 0,-5 5 1 0 0,6-4 10 0 0,0-1-1 0 0,0 1 1 0 0,1 0 0 0 0,-1 0 0 0 0,1 1-1 0 0,0-1 1 0 0,0 1 0 0 0,1-1 0 0 0,-1 1-1 0 0,1 0 1 0 0,0 0 0 0 0,1 0 0 0 0,-1 0-1 0 0,1 1 1 0 0,0-1 0 0 0,0 0 0 0 0,0 0-1 0 0,1 1 1 0 0,0-1 0 0 0,0 0 0 0 0,0 1-1 0 0,1-1 1 0 0,-1 0 0 0 0,2 1 0 0 0,-1-1-1 0 0,0 0 1 0 0,1 0 0 0 0,0 0 0 0 0,0 0-1 0 0,4 7 1 0 0,-3-8-362 0 0,0 1-1 0 0,0-1 1 0 0,1 0-1 0 0,-1 0 1 0 0,1 0 0 0 0,0 0-1 0 0,0-1 1 0 0,0 1-1 0 0,0-1 1 0 0,0 0 0 0 0,1-1-1 0 0,0 1 1 0 0,-1-1-1 0 0,1 0 1 0 0,0 0 0 0 0,0 0-1 0 0,0 0 1 0 0,1-1-1 0 0,-1 0 1 0 0,5 0 0 0 0,9 1-2587 0 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5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49 4900 0 0,'0'0'4065'0'0,"-117"-9"-4065"0"0,95 4 0 0 0,-5 0-16 0 0,3-2-448 0 0,0 0-1212 0 0,2-1-2245 0 0,4 1 1033 0 0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6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4196 0 0,'0'0'5386'0'0,"4"-9"-5072"0"0,-1 3-223 0 0,1 0 1 0 0,0-1 0 0 0,0 1 0 0 0,1 0 0 0 0,0 1 0 0 0,0-1 0 0 0,6-4 0 0 0,-10 9-69 0 0,0 0 1 0 0,1 0 0 0 0,-1 0 0 0 0,0 0 0 0 0,1 0 0 0 0,-1 0 0 0 0,0 0 0 0 0,1 0 0 0 0,-1 1 0 0 0,1-1 0 0 0,-1 1 0 0 0,1-1 0 0 0,-1 1 0 0 0,1-1 0 0 0,0 1 0 0 0,-1 0 0 0 0,1 0 0 0 0,-1 0 0 0 0,1 0 0 0 0,0 0 0 0 0,-1 0 0 0 0,1 0-1 0 0,0 1 1 0 0,-1-1 0 0 0,1 1 0 0 0,-1-1 0 0 0,1 1 0 0 0,-1-1 0 0 0,1 1 0 0 0,-1 0 0 0 0,1 0 0 0 0,-1 0 0 0 0,0 0 0 0 0,0 0 0 0 0,1 0 0 0 0,-1 0 0 0 0,0 0 0 0 0,0 0 0 0 0,0 0 0 0 0,0 1 0 0 0,0-1 0 0 0,0 0 0 0 0,0 1 0 0 0,-1-1-1 0 0,1 1 1 0 0,0 1 0 0 0,2 3-96 0 0,0 0-1 0 0,-1 0 0 0 0,0 1 0 0 0,-1-1 1 0 0,1 0-1 0 0,-1 1 0 0 0,0-1 0 0 0,-1 1 0 0 0,1-1 1 0 0,-1 1-1 0 0,0-1 0 0 0,-1 1 0 0 0,0-1 1 0 0,0 1-1 0 0,0-1 0 0 0,-1 0 0 0 0,-2 7 0 0 0,0-3 53 0 0,0-1-1 0 0,-1 1 0 0 0,1-1 0 0 0,-2 0 0 0 0,1 0 0 0 0,-1-1 0 0 0,-1 1 0 0 0,0-1 0 0 0,-15 13 525 0 0,66-21-363 0 0,48-8 255 0 0,-52 1-3157 0 0,-20 4-557 0 0,-16 2 882 0 0,0 1-348 0 0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1560 0 0,'0'0'7968'0'0,"-3"5"-7628"0"0,1-3-273 0 0,1-1-39 0 0,0 1 1 0 0,-1-1-1 0 0,1 1 0 0 0,0-1 1 0 0,0 1-1 0 0,0 0 1 0 0,0-1-1 0 0,0 1 1 0 0,0 0-1 0 0,0 0 0 0 0,0 0 1 0 0,1 0-1 0 0,-1 0 1 0 0,1 0-1 0 0,-1 2 1 0 0,2-2-8 0 0,0-1 0 0 0,0 0 0 0 0,0 0 1 0 0,0 0-1 0 0,0 0 0 0 0,0 0 0 0 0,0 0 1 0 0,0 0-1 0 0,0 0 0 0 0,0 0 0 0 0,1-1 0 0 0,-1 1 1 0 0,0 0-1 0 0,1-1 0 0 0,-1 1 0 0 0,0-1 1 0 0,1 1-1 0 0,-1-1 0 0 0,1 0 0 0 0,-1 0 1 0 0,0 0-1 0 0,1 1 0 0 0,-1-1 0 0 0,3-1 1 0 0,-3 2-55 0 0,0-1 0 0 0,0 0 0 0 0,0 0 1 0 0,0 0-1 0 0,0 0 0 0 0,0 0 0 0 0,0 0 1 0 0,1 0-1 0 0,-1-1 0 0 0,0 1 0 0 0,0 0 1 0 0,0 0-1 0 0,0-1 0 0 0,0 1 1 0 0,0-1-1 0 0,-1 1 0 0 0,1-1 0 0 0,0 1 1 0 0,0-1-1 0 0,0 1 0 0 0,0-1 0 0 0,0 0 1 0 0,-1 0-1 0 0,1 1 0 0 0,0-1 0 0 0,-1 0 1 0 0,1 0-1 0 0,-1 0 0 0 0,1 0 1 0 0,-1 0-1 0 0,1 0 0 0 0,-1 0 0 0 0,1 0 1 0 0,-1-1-1 0 0,1 1-55 0 0,-1 1 0 0 0,0-1 1 0 0,0 1-1 0 0,0-1 0 0 0,0 1 1 0 0,0-1-1 0 0,0 1 0 0 0,0-1 0 0 0,0 1 1 0 0,0-1-1 0 0,0 1 0 0 0,0-1 0 0 0,0 1 1 0 0,0-1-1 0 0,0 1 0 0 0,-1-1 0 0 0,1 1 1 0 0,0-1-1 0 0,0 1 0 0 0,0 0 1 0 0,-1-1-1 0 0,1 1 0 0 0,0-1 0 0 0,-1 1 1 0 0,1 0-1 0 0,0-1 0 0 0,-1 1 0 0 0,1 0 1 0 0,0-1-1 0 0,-1 1 0 0 0,1 0 0 0 0,-1-1 1 0 0,1 1-1 0 0,-1 0 0 0 0,1 0 1 0 0,0 0-1 0 0,-1-1 0 0 0,1 1 0 0 0,-1 0 1 0 0,0 0-1 0 0,-6 0-2586 0 0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28.0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963 0 48 0 0,'0'0'4234'0'0,"3"2"-4183"0"0,21 3 7177 0 0,-46-1-5499 0 0,-113 15-2135 0 0,-155 17 264 0 0,247-33 109 0 0,5-1-102 0 0,0 2 1 0 0,-54 13-1 0 0,-2 8-338 0 0,51-19 319 0 0,-88 0 0 0 0,131-6 182 0 0,-43 7 174 0 0,30-6-287 0 0,18 2-466 0 0,26 2 302 0 0,21-8 279 0 0,79-13-1 0 0,-78 8 423 0 0,80-3 0 0 0,18-1-493 0 0,-97 5 395 0 0,188-17 38 0 0,-185 14-135 0 0,-38 6-276 0 0,0 0-1 0 0,30 0 0 0 0,-49 4 176 0 0,-157 6 513 0 0,62 7-770 0 0,-187 22-433 0 0,-108 9-1142 0 0,317-37 1559 0 0,67-5-149 0 0,10 0 151 0 0,25-2 175 0 0,44-7 51 0 0,153-31-32 0 0,-85 13-24 0 0,145-8 0 0 0,-238 31-68 0 0,76-15 1 0 0,-190 14 348 0 0,-20 14-1353 0 0,28-2-2567 0 0,37-5 535 0 0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30.16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79 36 1808 0 0,'0'0'9246'0'0,"-32"2"-8614"0"0,28 2-639 0 0,-1 0 1 0 0,1 0 0 0 0,1 1-1 0 0,-1-1 1 0 0,1 1 0 0 0,-1 0-1 0 0,1 0 1 0 0,1 0 0 0 0,-1 0-1 0 0,1 0 1 0 0,0 1 0 0 0,0-1-1 0 0,0 1 1 0 0,1-1 0 0 0,0 1-1 0 0,0 0 1 0 0,0 0 0 0 0,1-1-1 0 0,0 12 1 0 0,1-13-10 0 0,0 0-1 0 0,-1-1 1 0 0,1 1 0 0 0,0-1-1 0 0,1 1 1 0 0,-1-1 0 0 0,1 0 0 0 0,-1 1-1 0 0,1-1 1 0 0,0 0 0 0 0,0 0-1 0 0,1 0 1 0 0,-1 0 0 0 0,0-1-1 0 0,1 1 1 0 0,0-1 0 0 0,0 1 0 0 0,-1-1-1 0 0,1 0 1 0 0,1 0 0 0 0,-1 0-1 0 0,0 0 1 0 0,0-1 0 0 0,1 1-1 0 0,-1-1 1 0 0,1 0 0 0 0,-1 0 0 0 0,1 0-1 0 0,-1-1 1 0 0,1 1 0 0 0,0-1-1 0 0,5 0 1 0 0,-3 1-15 0 0,0-1-1 0 0,0 0 1 0 0,0 0 0 0 0,0-1 0 0 0,0 0-1 0 0,1 0 1 0 0,-1 0 0 0 0,0-1 0 0 0,-1 1-1 0 0,1-2 1 0 0,0 1 0 0 0,0 0-1 0 0,-1-1 1 0 0,6-4 0 0 0,-7 4 27 0 0,-1 0-1 0 0,0-1 1 0 0,0 1-1 0 0,0 0 1 0 0,0-1 0 0 0,0 0-1 0 0,-1 0 1 0 0,0 0 0 0 0,0 0-1 0 0,0 0 1 0 0,0 0 0 0 0,-1 0-1 0 0,1-1 1 0 0,-1 1 0 0 0,0-1-1 0 0,-1 1 1 0 0,1-1 0 0 0,-1 1-1 0 0,0-9 1 0 0,0 8-14 0 0,0 0 0 0 0,-1-1-1 0 0,0 1 1 0 0,0 0 0 0 0,-1 0 0 0 0,1 1 0 0 0,-1-1-1 0 0,0 0 1 0 0,0 0 0 0 0,-1 1 0 0 0,1-1-1 0 0,-1 1 1 0 0,0 0 0 0 0,0 0 0 0 0,-1 0 0 0 0,1 0-1 0 0,-1 1 1 0 0,0-1 0 0 0,0 1 0 0 0,0 0 0 0 0,0 0-1 0 0,0 0 1 0 0,-1 1 0 0 0,1-1 0 0 0,-1 1 0 0 0,0 0-1 0 0,0 1 1 0 0,1-1 0 0 0,-1 1 0 0 0,0 0 0 0 0,-1 0-1 0 0,1 0 1 0 0,0 1 0 0 0,0 0 0 0 0,0 0-1 0 0,0 0 1 0 0,0 1 0 0 0,0-1 0 0 0,0 1 0 0 0,0 0-1 0 0,-6 3 1 0 0,7-3-335 0 0,1 1-1 0 0,-1 1 1 0 0,1-1-1 0 0,0 0 0 0 0,0 1 1 0 0,0 0-1 0 0,0 0 1 0 0,0 0-1 0 0,0 0 1 0 0,1 0-1 0 0,0 0 0 0 0,-4 6 1 0 0,2 5-2663 0 0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39.51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215 31 88 0 0,'0'0'4074'0'0,"0"-4"-4258"0"0,-4-23 4345 0 0,-3 45-2230 0 0,4-13 1570 0 0,-32-6-4071 0 0,21-1 467 0 0,0 2 1 0 0,0 0-1 0 0,1 1 1 0 0,-23 4-1 0 0,32-5 102 0 0,1 1 0 0 0,-1 1 0 0 0,1-1 0 0 0,0 0-1 0 0,0 1 1 0 0,0-1 0 0 0,0 1 0 0 0,0 0 0 0 0,0 0 0 0 0,0 0 0 0 0,0 1 0 0 0,1-1 0 0 0,-1 1-1 0 0,1-1 1 0 0,0 1 0 0 0,0 0 0 0 0,0 0 0 0 0,0 0 0 0 0,0 0 0 0 0,0 0 0 0 0,1 0 0 0 0,-2 6-1 0 0,-1 4-138 0 0,1-1-1 0 0,1 1 0 0 0,0-1 0 0 0,1 1 1 0 0,0 0-1 0 0,1-1 0 0 0,0 1 1 0 0,1 0-1 0 0,4 18 0 0 0,-4-27 153 0 0,1-1 0 0 0,0 0 0 0 0,0 1 0 0 0,0-1 1 0 0,0 0-1 0 0,0 0 0 0 0,1 0 0 0 0,0 0 0 0 0,-1-1 0 0 0,1 1 0 0 0,0-1 0 0 0,0 0 0 0 0,1 1 0 0 0,-1-1 1 0 0,0-1-1 0 0,1 1 0 0 0,-1 0 0 0 0,1-1 0 0 0,-1 0 0 0 0,1 0 0 0 0,0 0 0 0 0,5 1 0 0 0,4 0-82 0 0,-1-1 0 0 0,1 0-1 0 0,0-1 1 0 0,0 0 0 0 0,23-4 0 0 0,-35 4 53 0 0,1 0 0 0 0,-1 0 1 0 0,1 0-1 0 0,-1 0 0 0 0,1-1 1 0 0,0 1-1 0 0,-1-1 0 0 0,1 1 0 0 0,-1-1 1 0 0,0 0-1 0 0,1 1 0 0 0,-1-1 1 0 0,1 0-1 0 0,-1 0 0 0 0,0 0 1 0 0,0 0-1 0 0,1 0 0 0 0,-1 0 1 0 0,1-2-1 0 0,-2 2 7 0 0,0 1 0 0 0,0-1 0 0 0,1 0 0 0 0,-1 0 0 0 0,0 0 0 0 0,0 0 0 0 0,0 0 0 0 0,0 0 0 0 0,-1 1 0 0 0,1-1-1 0 0,0 0 1 0 0,0 0 0 0 0,0 0 0 0 0,-1 0 0 0 0,1 0 0 0 0,0 1 0 0 0,-1-1 0 0 0,1 0 0 0 0,-1 0 0 0 0,1 1 0 0 0,-1-1 0 0 0,1 0 0 0 0,-2-1 0 0 0,-2-2-21 0 0,-1 0 0 0 0,1 0 0 0 0,-1 0 0 0 0,0 1 0 0 0,0-1 0 0 0,0 1 0 0 0,0 1 0 0 0,-8-4 0 0 0,-11-2 23 0 0,-2 0-246 0 0,21 6 1280 0 0,9 1 1463 0 0,159 1-3228 0 0,-93 0-5342 0 0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41.40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396 31 664 0 0,'0'0'2978'0'0,"-21"1"1903"0"0,-2 1-4148 0 0,-1-3-769 0 0,1-2 0 0 0,0 0 0 0 0,-26-7-1 0 0,21 3-54 0 0,-43-3-1 0 0,-1 15 109 0 0,11 0-1078 0 0,61-5 1022 0 0,9 0-6213 0 0,-16 0 4659 0 0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53.98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47 124 628 0 0,'0'0'2892'0'0,"-7"22"-177"0"0,6-21-2479 0 0,-1 0 1 0 0,0 0-1 0 0,0 0 0 0 0,0 0 0 0 0,0-1 0 0 0,0 1 0 0 0,0-1 0 0 0,0 1 1 0 0,0-1-1 0 0,0 0 0 0 0,0 0 0 0 0,0 0 0 0 0,0 0 0 0 0,-4 0 0 0 0,0 0 1480 0 0,6 0-1492 0 0,68 0 990 0 0,350-29-1251 0 0,-375 23 88 0 0,35-2-1 0 0,73-3-220 0 0,-85 4 158 0 0,303-18-667 0 0,-93 12-97 0 0,-153 6 718 0 0,40-4-113 0 0,-109 0 168 0 0,-41 7 27 0 0,0 1 0 0 0,1 1 0 0 0,22-2 0 0 0,-10-2 167 0 0,-27 2 279 0 0,-15 2-315 0 0,-43 5-171 0 0,-62 11 1 0 0,-3 0-389 0 0,-428 26-2051 0 0,221-11-304 0 0,266-22 2875 0 0,-75 4 219 0 0,93-8-196 0 0,-83 14-1 0 0,96-11-116 0 0,-2 0 159 0 0,-73 5 0 0 0,108-11-383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35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64 654 1532 0 0,'0'0'7769'0'0,"12"-18"-7305"0"0,39-58-86 0 0,-45 64-291 0 0,0-1-1 0 0,0-1 1 0 0,-1 1 0 0 0,-1-1-1 0 0,0 0 1 0 0,-1 0 0 0 0,0 0-1 0 0,-1 0 1 0 0,-1-1 0 0 0,0 1-1 0 0,-1 0 1 0 0,-2-20 0 0 0,1-3 27 0 0,0 18-214 0 0,-1 0 0 0 0,0 0 0 0 0,-2 0 0 0 0,0 0 0 0 0,-1 0 0 0 0,-1 1 0 0 0,-1 0 0 0 0,-1 0 0 0 0,0 1 0 0 0,-1 0 0 0 0,-1 0 0 0 0,0 1 0 0 0,-2 0 0 0 0,1 1 0 0 0,-2 1 0 0 0,-20-19 0 0 0,33 32-8 0 0,-1 0-149 0 0,0 0 0 0 0,0 0-1 0 0,0 0 1 0 0,0 1-1 0 0,0-1 1 0 0,-1 0 0 0 0,1 0-1 0 0,0 1 1 0 0,0-1 0 0 0,0 1-1 0 0,-1-1 1 0 0,1 1 0 0 0,0 0-1 0 0,-3-1 1 0 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56.54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213 24 2960 0 0,'0'0'5043'0'0,"-6"-2"-5501"0"0,-5-3 293 0 0,9 3 281 0 0,-1 0-1 0 0,0 0 0 0 0,0 0 1 0 0,0 1-1 0 0,0 0 0 0 0,0-1 0 0 0,0 1 1 0 0,0 0-1 0 0,0 1 0 0 0,-1-1 1 0 0,1 1-1 0 0,0-1 0 0 0,0 1 1 0 0,-1 0-1 0 0,1 0 0 0 0,0 0 1 0 0,-1 0-1 0 0,1 1 0 0 0,0 0 1 0 0,0-1-1 0 0,0 1 0 0 0,-1 0 0 0 0,1 1 1 0 0,0-1-1 0 0,0 0 0 0 0,0 1 1 0 0,1 0-1 0 0,-1-1 0 0 0,-4 5 1 0 0,-4 5-89 0 0,1 0 1 0 0,0 1 0 0 0,1 1 0 0 0,0 0 0 0 0,1 0-1 0 0,0 0 1 0 0,1 1 0 0 0,1 0 0 0 0,-9 27 0 0 0,14-37-89 0 0,-1 0 0 0 0,1 1 1 0 0,0-1-1 0 0,0 1 1 0 0,1-1-1 0 0,-1 1 1 0 0,1-1-1 0 0,0 1 0 0 0,0 0 1 0 0,1-1-1 0 0,0 1 1 0 0,-1-1-1 0 0,1 1 1 0 0,0-1-1 0 0,1 0 1 0 0,-1 1-1 0 0,1-1 0 0 0,0 0 1 0 0,0 0-1 0 0,1 0 1 0 0,-1 0-1 0 0,1 0 1 0 0,-1-1-1 0 0,1 1 1 0 0,0-1-1 0 0,1 0 0 0 0,-1 0 1 0 0,1 0-1 0 0,-1 0 1 0 0,1 0-1 0 0,0-1 1 0 0,0 0-1 0 0,0 0 0 0 0,0 0 1 0 0,0 0-1 0 0,9 2 1 0 0,-10-3 29 0 0,1 0 1 0 0,-1 0-1 0 0,0 0 1 0 0,1-1-1 0 0,-1 1 0 0 0,1-1 1 0 0,0 0-1 0 0,-1 0 1 0 0,1 0-1 0 0,-1 0 1 0 0,1-1-1 0 0,-1 1 0 0 0,0-1 1 0 0,1 0-1 0 0,-1 0 1 0 0,1-1-1 0 0,-1 1 1 0 0,0 0-1 0 0,5-4 0 0 0,-6 3-10 0 0,0 0 0 0 0,0 0 0 0 0,0 0 0 0 0,0 0 0 0 0,0 0 0 0 0,-1 0 0 0 0,1-1 0 0 0,-1 1 0 0 0,0 0 0 0 0,1-1 0 0 0,-1 1-1 0 0,0-1 1 0 0,0 1 0 0 0,-1-1 0 0 0,1 0 0 0 0,-1 1 0 0 0,1-1 0 0 0,-1 0 0 0 0,0 0 0 0 0,0 1 0 0 0,0-1 0 0 0,0 0 0 0 0,0 0-1 0 0,-1 1 1 0 0,-1-6 0 0 0,1 6 43 0 0,1 1 0 0 0,-1-1 0 0 0,0 0 0 0 0,0 0 0 0 0,-1 1 0 0 0,1-1 0 0 0,0 1 0 0 0,-1-1 0 0 0,1 1 0 0 0,0-1 0 0 0,-1 1-1 0 0,0 0 1 0 0,1 0 0 0 0,-1 0 0 0 0,0 0 0 0 0,0 0 0 0 0,1 0 0 0 0,-1 0 0 0 0,0 1 0 0 0,0-1 0 0 0,0 1 0 0 0,-2-1 0 0 0,-46-5 3209 0 0,91 6-2462 0 0,-32 0-842 0 0,1 0 0 0 0,-1-1-1 0 0,0 0 1 0 0,15-3 0 0 0,16-14-3682 0 0,-33 13 1270 0 0,1 3-1231 0 0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56.89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174 0 3868 0 0,'0'0'6128'0'0,"-8"15"-5975"0"0,-71 122 108 0 0,58-107-541 0 0,-24 39-136 0 0,25-20-3996 0 0,20-42 1948 0 0,0-3-374 0 0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3:57.24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257 224 3928 0 0,'0'0'4737'0'0,"-87"-95"-4505"0"0,67 78 16 0 0,-4 0-184 0 0,1-2 28 0 0,-1 2-28 0 0,2 0-64 0 0,0 1-532 0 0,2 2-920 0 0,6 2-1385 0 0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06.4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64 70 348 0 0,'0'0'2550'0'0,"0"49"-1088"0"0,0-41-1139 0 0,0 49 966 0 0,12 102 0 0 0,-9-128-864 0 0,-1 1 0 0 0,-4 56 1 0 0,-1-16 264 0 0,-3 256 2104 0 0,2-249-2071 0 0,4-79-635 0 0,0-31-1256 0 0,-3-40 945 0 0,-3 0-1 0 0,-20-94 1 0 0,7 9 307 0 0,11 67-140 0 0,4 33 39 0 0,6-81 1 0 0,0 43 155 0 0,2-9-1159 0 0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07.7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55 160 1104 0 0,'0'0'6687'0'0,"24"-3"-3582"0"0,-7-15-2912 0 0,-7 10-263 0 0,-2-1 1 0 0,1 0-1 0 0,10-17 0 0 0,-17 24 14 0 0,0-1 0 0 0,-1 1 0 0 0,0-1 0 0 0,1 0 1 0 0,-1 1-1 0 0,0-1 0 0 0,0 0 0 0 0,-1 0 0 0 0,1 0 0 0 0,-1 0 0 0 0,1 0 1 0 0,-1 0-1 0 0,0 0 0 0 0,0 0 0 0 0,0 0 0 0 0,0 0 0 0 0,-1 0 0 0 0,1 1 1 0 0,-1-1-1 0 0,-1-4 0 0 0,1 6 35 0 0,0-1 0 0 0,0 0 0 0 0,0 1 1 0 0,0-1-1 0 0,-1 1 0 0 0,1-1 0 0 0,0 1 1 0 0,-1 0-1 0 0,1 0 0 0 0,-1 0 0 0 0,1-1 0 0 0,-1 1 1 0 0,0 1-1 0 0,1-1 0 0 0,-1 0 0 0 0,0 0 0 0 0,0 1 1 0 0,0-1-1 0 0,1 1 0 0 0,-1-1 0 0 0,0 1 0 0 0,0 0 1 0 0,0 0-1 0 0,0-1 0 0 0,0 2 0 0 0,0-1 0 0 0,0 0 1 0 0,0 0-1 0 0,1 0 0 0 0,-1 1 0 0 0,0-1 0 0 0,0 1 1 0 0,0 0-1 0 0,-1 1 0 0 0,-1-2 13 0 0,1 1 1 0 0,0 1-1 0 0,0-1 0 0 0,-1 1 1 0 0,1-1-1 0 0,0 1 1 0 0,1 0-1 0 0,-1 0 0 0 0,0 0 1 0 0,0 0-1 0 0,1 0 1 0 0,-1 1-1 0 0,1-1 0 0 0,0 1 1 0 0,0 0-1 0 0,0 0 0 0 0,0 0 1 0 0,-2 5-1 0 0,3-4-38 0 0,0 0 0 0 0,1 1 0 0 0,-1-1 1 0 0,1 0-1 0 0,0 1 0 0 0,0-1 0 0 0,1 0 0 0 0,-1 1 0 0 0,1-1 0 0 0,0 0 0 0 0,0 0 0 0 0,0 0 0 0 0,3 6 1 0 0,31 51-305 0 0,-29-54 438 0 0,-1 0 0 0 0,1 1 0 0 0,-2 0 0 0 0,1 0 0 0 0,-1 0-1 0 0,-1 0 1 0 0,0 1 0 0 0,0-1 0 0 0,0 1 0 0 0,-1 0 0 0 0,2 13 0 0 0,-4-18-123 0 0,-1 0 0 0 0,1 1 0 0 0,0-1 0 0 0,-1 0 0 0 0,0 0 0 0 0,0 0 0 0 0,0 0 0 0 0,-1 0 0 0 0,1 0 0 0 0,-1 0 0 0 0,0 0 0 0 0,0 0-1 0 0,0-1 1 0 0,-1 1 0 0 0,1-1 0 0 0,-1 0 0 0 0,-3 4 0 0 0,1-3-175 0 0,0 0 0 0 0,0 0 1 0 0,-1-1-1 0 0,1 0 0 0 0,-1 0 0 0 0,0 0 0 0 0,0 0 0 0 0,0-1 0 0 0,0 0 0 0 0,0-1 0 0 0,-7 2 0 0 0,-5 0-3551 0 0,14-3 1977 0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08.10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125 0 3816 0 0,'0'0'4945'0'0,"-10"13"-4834"0"0,-83 113-596 0 0,87-118 165 0 0,5-5-22 0 0,-1-1 0 0 0,0 1 1 0 0,0 0-1 0 0,1-1 0 0 0,-1 1 1 0 0,1 0-1 0 0,0 0 0 0 0,0 0 1 0 0,0 0-1 0 0,0 0 0 0 0,1 0 1 0 0,-1 3-1 0 0,1 0-1695 0 0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08.51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167 117 1320 0 0,'0'0'5106'0'0,"-10"-9"-4889"0"0,-7-7-168 0 0,0 1-1 0 0,-1 1 0 0 0,-25-14 1 0 0,25 17-107 0 0,-23-12-4929 0 0,38 23 3195 0 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08.8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 31 472 0 0,'0'0'5393'0'0,"-4"0"-4863"0"0,-28 21 534 0 0,31-21-1030 0 0,1 1 0 0 0,-1-1-1 0 0,0 1 1 0 0,0-1 0 0 0,0 1-1 0 0,1 0 1 0 0,-1-1 0 0 0,0 1-1 0 0,0 0 1 0 0,1 0 0 0 0,-1-1-1 0 0,1 1 1 0 0,-1 0 0 0 0,1 0-1 0 0,-1 0 1 0 0,1 0-1 0 0,0 0 1 0 0,-1 0 0 0 0,1 0-1 0 0,0 0 1 0 0,-1 0 0 0 0,1 0-1 0 0,0 0 1 0 0,0 0 0 0 0,0 0-1 0 0,0 0 1 0 0,0 0 0 0 0,0 0-1 0 0,0 0 1 0 0,1 0 0 0 0,-1 0-1 0 0,0 0 1 0 0,1 0 0 0 0,-1-1-1 0 0,0 1 1 0 0,1 0 0 0 0,-1 0-1 0 0,1 0 1 0 0,-1 0 0 0 0,1 0-1 0 0,1 1 1 0 0,-1-1-20 0 0,1 0 0 0 0,0 0 0 0 0,0 0 0 0 0,-1 0 0 0 0,1 0-1 0 0,0-1 1 0 0,0 1 0 0 0,0-1 0 0 0,0 1 0 0 0,0-1 0 0 0,0 0 0 0 0,0 1 0 0 0,0-1 0 0 0,0 0 0 0 0,0 0 0 0 0,0-1 0 0 0,0 1 0 0 0,0 0 0 0 0,0-1 0 0 0,0 1 0 0 0,0-1 0 0 0,0 1 0 0 0,0-1 0 0 0,0 0-1 0 0,0 0 1 0 0,-1 0 0 0 0,1 0 0 0 0,0 0 0 0 0,-1-1 0 0 0,1 1 0 0 0,0 0 0 0 0,-1-1 0 0 0,0 1 0 0 0,2-2 0 0 0,0 0-74 0 0,-1 1-1 0 0,0-1 1 0 0,1 0 0 0 0,-1 1 0 0 0,0-1-1 0 0,0 0 1 0 0,-1 0 0 0 0,1-1-1 0 0,-1 1 1 0 0,1 0 0 0 0,-1 0 0 0 0,0-1-1 0 0,0 1 1 0 0,0-1 0 0 0,-1 1 0 0 0,1 0-1 0 0,-1-1 1 0 0,0 0 0 0 0,0-3-1 0 0,-1 6 46 0 0,0 0-1 0 0,0 0 1 0 0,0 0-1 0 0,0 0 0 0 0,-1 0 1 0 0,1 1-1 0 0,0-1 0 0 0,0 0 1 0 0,0 1-1 0 0,-1-1 0 0 0,1 1 1 0 0,0-1-1 0 0,-1 1 0 0 0,1-1 1 0 0,0 1-1 0 0,-1 0 1 0 0,1 0-1 0 0,-1 0 0 0 0,1 0 1 0 0,0 0-1 0 0,-1 0 0 0 0,1 0 1 0 0,-1 0-1 0 0,-1 1 0 0 0,-35 6-1282 0 0,24 2-460 0 0,1 4-830 0 0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19.7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810 43 1052 0 0,'0'0'5110'0'0,"0"-1"-5010"0"0,-4 0 765 0 0,10 2 1073 0 0,-7-1-1907 0 0,1 0-1 0 0,0 1 1 0 0,-1-1 0 0 0,1 0 0 0 0,0 0-1 0 0,0 1 1 0 0,-1-1 0 0 0,1 0-1 0 0,0 0 1 0 0,0 1 0 0 0,-1-1-1 0 0,1 0 1 0 0,0 0 0 0 0,0 1 0 0 0,0-1-1 0 0,0 0 1 0 0,-1 1 0 0 0,1-1-1 0 0,0 0 1 0 0,0 1 0 0 0,0-1-1 0 0,0 0 1 0 0,0 1 0 0 0,0-1-1 0 0,0 0 1 0 0,0 1 0 0 0,0-1 0 0 0,0 0-1 0 0,0 1 1 0 0,0-1 0 0 0,0 0-1 0 0,0 1 1 0 0,1-1 0 0 0,-1 0-1 0 0,0 1 1 0 0,0-1 0 0 0,0 0-1 0 0,0 1 1 0 0,1-1 0 0 0,-1 0 0 0 0,0 1-1 0 0,0-1 1 0 0,0 0 0 0 0,1 0-1 0 0,-1 0 1 0 0,0 1 0 0 0,1-1-1 0 0,-1 0 1 0 0,0 0 0 0 0,0 0 0 0 0,1 1-1 0 0,-1-1 1 0 0,0 0 0 0 0,1 0-1 0 0,-1 0 1 0 0,0 0 0 0 0,1 0-1 0 0,-1 0 1 0 0,0 0 0 0 0,1 0-1 0 0,-1 0 1 0 0,0 0 0 0 0,1 0 0 0 0,-1 0-1 0 0,0 0 1 0 0,1 0 0 0 0,-1 0-1 0 0,0 0 1 0 0,1 0 0 0 0,-139 187-573 0 0,10-13 649 0 0,33-52-141 0 0,60-78 138 0 0,-57 92 1 0 0,61-80 35 0 0,11-19-105 0 0,-41 57-1 0 0,17-31 23 0 0,30-41-13 0 0,-1 0-1 0 0,-21 22 1 0 0,21-26-53 0 0,1 0-1 0 0,-15 26 1 0 0,-10 13 62 0 0,27-39-1188 0 0,27-31 1036 0 0,26-30 157 0 0,6-12-47 0 0,-3-2-1 0 0,65-113 1 0 0,-39 61 95 0 0,-51 82-91 0 0,32-53 231 0 0,-29 43-34 0 0,1 2 0 0 0,30-34 0 0 0,2-6-164 0 0,-42 55 14 0 0,1 0 0 0 0,32-34-1 0 0,-14 21-58 0 0,39-55-1 0 0,-5 6 66 0 0,-40 53-53 0 0,-10 13-37 0 0,-1-1 0 0 0,-1-1 0 0 0,12-21 0 0 0,-24 37-67 0 0,-1 0-1 0 0,0 0 1 0 0,1 0-1 0 0,-1 0 0 0 0,1 0 1 0 0,0 1-1 0 0,0-1 1 0 0,0 0-1 0 0,0 1 0 0 0,3-2 1 0 0,9-2-5561 0 0,-33 7 817 0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30.58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 11 1020 0 0,'0'-4'8489'0'0,"-2"-3"-7629"0"0,-5 8-1113 0 0,12 1 487 0 0,9 4 492 0 0,133 83 899 0 0,-136-85-1486 0 0,-1 1-1 0 0,1-1 0 0 0,0-1 1 0 0,0 0-1 0 0,12 1 1 0 0,33 10-208 0 0,75 28 172 0 0,28 11-142 0 0,154 100 125 0 0,-112-54-75 0 0,64 29-18 0 0,-50-16 2 0 0,-85-46 89 0 0,-65-34 75 0 0,-34-18-651 0 0,0 2 0 0 0,35 23 0 0 0,-45-26-2292 0 0,3-6-3457 0 0,-3-6 2887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0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7 3872 0 0,'0'0'6131'0'0,"-13"-1"-5615"0"0,1-2-424 0 0,0 2-1 0 0,-1 0 1 0 0,1 1-1 0 0,-1 0 1 0 0,1 1 0 0 0,-1 0-1 0 0,2 1 1 0 0,-2 0 0 0 0,1 1-1 0 0,0 0 1 0 0,0 2-1 0 0,0-2 1 0 0,-21 14 0 0 0,27-13-59 0 0,-1 1 0 0 0,1 1 0 0 0,0-1 0 0 0,0 1 0 0 0,0 0 1 0 0,1 1-1 0 0,1-1 0 0 0,-1 1 0 0 0,0 0 0 0 0,2 0 0 0 0,-2 0 0 0 0,3 0 1 0 0,-2 0-1 0 0,2 2 0 0 0,-1-1 0 0 0,1-1 0 0 0,0 1 0 0 0,0 1 0 0 0,1-1 1 0 0,1-1-1 0 0,-1 1 0 0 0,1 1 0 0 0,2 13 0 0 0,0-17-43 0 0,-1-2 0 0 0,1 1-1 0 0,-1 1 1 0 0,2-2 0 0 0,-1 1 0 0 0,0-1-1 0 0,1 1 1 0 0,-1 0 0 0 0,2-1-1 0 0,-2 1 1 0 0,2-2 0 0 0,-2 2 0 0 0,2-2-1 0 0,-1 0 1 0 0,1 1 0 0 0,-1-1 0 0 0,1 0-1 0 0,1 1 1 0 0,-2-2 0 0 0,1 1 0 0 0,0 0-1 0 0,6 0 1 0 0,4 3-48 0 0,0-2 1 0 0,0 1-1 0 0,1-2 1 0 0,0-1-1 0 0,18 1 1 0 0,-32-1 22 0 0,1-1 1 0 0,-1 0 0 0 0,0 0-1 0 0,0 0 1 0 0,0-1 0 0 0,1 1-1 0 0,-1 0 1 0 0,0 0 0 0 0,1-2-1 0 0,0 2 1 0 0,-1 0 0 0 0,0-1-1 0 0,0 1 1 0 0,0-1 0 0 0,0 1-1 0 0,-1-1 1 0 0,2 0 0 0 0,-1 1-1 0 0,0-2 1 0 0,0 1 0 0 0,0 0-1 0 0,-1 0 1 0 0,2 1 0 0 0,-1-1-1 0 0,-1-1 1 0 0,1 1 0 0 0,-1 0-1 0 0,1 0 1 0 0,-1 0 0 0 0,1 0-1 0 0,-1-1 1 0 0,0 1 0 0 0,1 0-1 0 0,-1-1 1 0 0,0 0 0 0 0,0 1-1 0 0,0 0 1 0 0,0 0 0 0 0,0 0-1 0 0,0 0 1 0 0,0-1 0 0 0,0 1-1 0 0,0-1 1 0 0,-1 1 0 0 0,1-1-1 0 0,0 1 1 0 0,-2-2 0 0 0,1-2 21 0 0,0-1 1 0 0,-2 1 0 0 0,1 1-1 0 0,-1-2 1 0 0,1 1 0 0 0,-1 0 0 0 0,0 0-1 0 0,0 1 1 0 0,-1 0 0 0 0,-3-5-1 0 0,5 3 2654 0 0,12 3-1237 0 0,35 2-1350 0 0,-32 2-772 0 0,1-1 0 0 0,0 0 0 0 0,-1-1 0 0 0,13-4 0 0 0,13-10-5675 0 0,-25 10 2205 0 0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04:33.0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460 2 232 0 0,'0'0'3204'0'0,"-16"-1"4942"0"0,-2 15-8025 0 0,1 1 0 0 0,0 1 0 0 0,2 0 0 0 0,-27 35-1 0 0,-18 48 39 0 0,53-86-165 0 0,5-9-1 0 0,0 1-1 0 0,-1-1 1 0 0,1-1 0 0 0,-1 1-1 0 0,0 0 1 0 0,0-1 0 0 0,-7 6-1 0 0,10-8 62 0 0,0 0-1 0 0,-1-1 0 0 0,1 1 0 0 0,-1-1 1 0 0,1 0-1 0 0,-1 1 0 0 0,1-1 0 0 0,-1 1 1 0 0,0-1-1 0 0,1 0 0 0 0,-1 1 0 0 0,1-1 1 0 0,-1 0-1 0 0,0 1 0 0 0,1-1 0 0 0,-1 0 1 0 0,0 0-1 0 0,1 0 0 0 0,-1 0 0 0 0,0 0 0 0 0,1 0 1 0 0,-1 0-1 0 0,0 0 0 0 0,0 0 0 0 0,1 0 1 0 0,-1 0-1 0 0,0 0 0 0 0,1 0 0 0 0,-1-1 1 0 0,1 1-1 0 0,-1 0 0 0 0,0 0 0 0 0,1-1 1 0 0,-1 1-1 0 0,0 0 0 0 0,1-1 0 0 0,-1 1 1 0 0,1-1-1 0 0,-1 1 0 0 0,1-1 0 0 0,-1 1 0 0 0,1-1 1 0 0,-1 0-1 0 0,-18-13-371 0 0,-176-77-313 0 0,252 115 1088 0 0,86 25-1 0 0,-126-44-575 0 0,26 2 757 0 0,-43-7-617 0 0,1 0 47 0 0,2 0-16 0 0,-2 0-11 0 0,1-3 63 0 0,1-1 0 0 0,-1 1 0 0 0,0-1 0 0 0,0 1 0 0 0,0-1 1 0 0,0 0-1 0 0,0 1 0 0 0,-1-1 0 0 0,2-8 0 0 0,0 6-35 0 0,1-3-42 0 0,1 0 1 0 0,0 0-1 0 0,1 1 1 0 0,0 0-1 0 0,11-12 1 0 0,-10 12-5 0 0,-1 0 1 0 0,1 0 0 0 0,-2-1 0 0 0,1 1 0 0 0,7-16 0 0 0,11-34-82 0 0,-2 58-9513 0 0,-12 1 2494 0 0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1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1 149 480 0 0,'0'0'6387'0'0,"6"3"-5957"0"0,18 10-70 0 0,-20-11-263 0 0,0 0 1 0 0,0 0-1 0 0,1-1 0 0 0,-1 1 1 0 0,1-1-1 0 0,-1-1 1 0 0,1 1-1 0 0,-1 0 1 0 0,1-1-1 0 0,0 0 1 0 0,-1 0-1 0 0,1 0 0 0 0,-1-1 1 0 0,1 0-1 0 0,-1 0 1 0 0,1 0-1 0 0,-1 0 1 0 0,1-1-1 0 0,-1 1 0 0 0,0-1 1 0 0,0 0-1 0 0,0 0 1 0 0,0-1-1 0 0,0 1 1 0 0,0-1-1 0 0,-1 0 1 0 0,1 0-1 0 0,-1 0 0 0 0,0-1 1 0 0,5-5-1 0 0,-2 2-166 0 0,0 0 0 0 0,0-1-1 0 0,0 0 1 0 0,-1 0 0 0 0,-1 0-1 0 0,1-1 1 0 0,-1 1-1 0 0,-1-1 1 0 0,1 0 0 0 0,-1 0-1 0 0,-1-1 1 0 0,0 1 0 0 0,1-15-1 0 0,-1 55 588 0 0,0 1-1107 0 0,-1 0 0 0 0,-2 0 1 0 0,-5 41-1 0 0,6-72 383 0 0,-1 3-1883 0 0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11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30 498 504 0 0,'0'0'5781'0'0,"1"5"-5277"0"0,0-4-439 0 0,0 1 0 0 0,0-1 1 0 0,-1 1-1 0 0,1-1 0 0 0,0 1 0 0 0,0-1 0 0 0,0 0 0 0 0,0 0 0 0 0,1 0 0 0 0,-1 1 0 0 0,0-1 0 0 0,0 0 0 0 0,1 0 0 0 0,-1-1 0 0 0,1 1 0 0 0,-1 0 1 0 0,0 0-1 0 0,1-1 0 0 0,0 1 0 0 0,-1-1 0 0 0,1 1 0 0 0,-1-1 0 0 0,1 0 0 0 0,0 1 0 0 0,-1-1 0 0 0,1 0 0 0 0,-1 0 0 0 0,1 0 0 0 0,0 0 0 0 0,-1-1 1 0 0,1 1-1 0 0,0 0 0 0 0,-1-1 0 0 0,1 1 0 0 0,-1-1 0 0 0,1 1 0 0 0,-1-1 0 0 0,1 0 0 0 0,-1 0 0 0 0,1 0 0 0 0,-1 0 0 0 0,0 0 0 0 0,0 0 0 0 0,1 0 1 0 0,-1 0-1 0 0,0 0 0 0 0,0 0 0 0 0,0-1 0 0 0,1-1 0 0 0,6-8-98 0 0,0-1 1 0 0,-1-1 0 0 0,0 1-1 0 0,-1-1 1 0 0,-1 0-1 0 0,0-1 1 0 0,-1 1-1 0 0,0-1 1 0 0,-1 0-1 0 0,0 0 1 0 0,-1 0-1 0 0,-1 0 1 0 0,0 0-1 0 0,-1 0 1 0 0,-1 0 0 0 0,-4-26-1 0 0,3 24-103 0 0,-1-1 0 0 0,-1 1 0 0 0,0 0 0 0 0,-2 0 0 0 0,1 1 0 0 0,-2 0 0 0 0,0 0 0 0 0,-1 0 0 0 0,-1 1 0 0 0,0 0 0 0 0,-1 0 0 0 0,0 1 0 0 0,-1 0 0 0 0,-13-11 0 0 0,2 8-1372 0 0,7 11-3175 0 0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1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76 236 0 0,'0'0'6367'0'0,"3"-4"-5881"0"0,4-4-94 0 0,-1 1 0 0 0,1-1 1 0 0,0 1-1 0 0,0 1 1 0 0,1-1-1 0 0,13-8 0 0 0,-18 13-348 0 0,0 1 0 0 0,0-1 0 0 0,0 1-1 0 0,0-1 1 0 0,0 1 0 0 0,0 0-1 0 0,0 0 1 0 0,0 0 0 0 0,0 1 0 0 0,1-1-1 0 0,-1 1 1 0 0,0-1 0 0 0,0 1 0 0 0,1 0-1 0 0,-1 0 1 0 0,0 1 0 0 0,0-1 0 0 0,1 1-1 0 0,-1 0 1 0 0,0 0 0 0 0,0 0-1 0 0,0 0 1 0 0,0 0 0 0 0,0 0 0 0 0,5 4-1 0 0,-7-4-80 0 0,1 1-1 0 0,-1-1 1 0 0,0 1-1 0 0,1 0 1 0 0,-1-1-1 0 0,0 1 1 0 0,0 0-1 0 0,0 0 1 0 0,0 0-1 0 0,0 0 1 0 0,-1 0-1 0 0,1 0 1 0 0,0 0-1 0 0,-1 0 1 0 0,0 0-1 0 0,1 0 1 0 0,-1 0-1 0 0,0 0 1 0 0,0 1-1 0 0,0-1 1 0 0,0 0-1 0 0,-1 0 1 0 0,1 0-1 0 0,-1 0 0 0 0,1 0 1 0 0,-1 0-1 0 0,0 0 1 0 0,-1 4-1 0 0,-2 3-88 0 0,0-1 0 0 0,0 1-1 0 0,-1-1 1 0 0,0 1 0 0 0,-6 6-1 0 0,-10 8-10 0 0,0 0 0 0 0,-44 34 0 0 0,44-39 143 0 0,24-15 245 0 0,0-1-1 0 0,0 0 0 0 0,0 0 1 0 0,1-1-1 0 0,-1 1 0 0 0,1-1 0 0 0,-1 1 1 0 0,1-1-1 0 0,4 1 0 0 0,18 3-299 0 0,0-1 0 0 0,31 2-1 0 0,-46-6-1534 0 0,-1 0-1 0 0,1-1 1 0 0,-1 0 0 0 0,20-5-1 0 0,-14 2-437 0 0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13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57 642 1720 0 0,'0'0'5714'0'0,"15"-5"-5297"0"0,50-14-171 0 0,-61 17-234 0 0,0-1-1 0 0,0 0 0 0 0,0 1 0 0 0,-1-1 0 0 0,1 0 0 0 0,-1-1 1 0 0,1 1-1 0 0,-1-1 0 0 0,-1 1 0 0 0,1-1 0 0 0,0 0 0 0 0,-1 0 1 0 0,0 0-1 0 0,0-1 0 0 0,0 1 0 0 0,0 0 0 0 0,-1-1 0 0 0,0 1 1 0 0,1-1-1 0 0,-2 1 0 0 0,1-1 0 0 0,0-7 0 0 0,0 3 11 0 0,3-14-8 0 0,-2 1 0 0 0,-1 0 0 0 0,-1-1 0 0 0,0 1 0 0 0,-2 0 0 0 0,-1-1 0 0 0,0 1 0 0 0,-2 0 0 0 0,-13-38 0 0 0,8 34-219 0 0,-1 1 0 0 0,0 0 0 0 0,-2 1 0 0 0,-1 0 0 0 0,-1 1 0 0 0,-1 1 0 0 0,-31-34 0 0 0,44 53-66 0 0,-15-15-904 0 0,6 10-2732 0 0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4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0 464 0 0,'0'2'8700'0'0,"0"2"-8071"0"0,25 352-1125 0 0,-12-230 841 0 0,-6 6-271 0 0,-14 159 0 0 0,-1-45-59 0 0,22 507 223 0 0,-14-234-405 0 0,21-101 314 0 0,-8 160-704 0 0,-8-263 385 0 0,4 87-314 0 0,-4-170 678 0 0,-5-161-95 0 0,-4 45 9 0 0,4-115-153 0 0,-2 1 93 0 0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48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0 260 0 0,'0'0'8287'0'0,"-10"47"-5361"0"0,3-23-3053 0 0,-2-1 1 0 0,0 0-1 0 0,-1-1 0 0 0,-1 0 1 0 0,-1-1-1 0 0,-1 0 0 0 0,-31 37 1 0 0,13-26 84 0 0,31-32 50 0 0,0 0-1 0 0,0 0 1 0 0,0 0 0 0 0,0 0-1 0 0,0 0 1 0 0,0 0-1 0 0,0 0 1 0 0,0 0 0 0 0,0 0-1 0 0,0 0 1 0 0,0 0-1 0 0,0 0 1 0 0,0 0 0 0 0,0-1-1 0 0,0 1 1 0 0,0 0 0 0 0,0 0-1 0 0,-1 0 1 0 0,1 0-1 0 0,0 0 1 0 0,0 0 0 0 0,0 0-1 0 0,0 0 1 0 0,0 0-1 0 0,0 0 1 0 0,0 0 0 0 0,0 0-1 0 0,0 0 1 0 0,0 0-1 0 0,0 0 1 0 0,0 0 0 0 0,-1 0-1 0 0,18-21 330 0 0,1-3-363 0 0,0-2-1 0 0,16-32 1 0 0,9-14-307 0 0,-31 43 274 0 0,-9 23 797 0 0,7 23-417 0 0,-9-15-335 0 0,2 3-50 0 0,-1 0 1 0 0,1 0 0 0 0,1 0-1 0 0,-1 0 1 0 0,1-1-1 0 0,0 1 1 0 0,0-1 0 0 0,0 0-1 0 0,0 0 1 0 0,1 0-1 0 0,0-1 1 0 0,9 6 0 0 0,45 12-5127 0 0,-33-14 2316 0 0,3 2 646 0 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2:5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6 401 264 0 0,'0'0'2303'0'0,"-6"12"-634"0"0,177-26 1038 0 0,1 0-2205 0 0,-132 14-502 0 0,277-11 603 0 0,-49 2-512 0 0,-222 9-29 0 0,126-9 352 0 0,76 0 860 0 0,214-13-273 0 0,-124 7-892 0 0,5 1-215 0 0,185-15 12 0 0,-253 24-107 0 0,12-1-8 0 0,45-14 178 0 0,63-2 29 0 0,-224 15 1 0 0,68-5-26 0 0,18 3 89 0 0,-234 9 30 0 0,-29 2 1801 0 0,-10 12-2040 0 0,2 4 153 0 0,-1 0-1 0 0,-1-1 0 0 0,-23 20 0 0 0,19-18 181 0 0,-30 34-1 0 0,167-132-882 0 0,-103 70 662 0 0,-1 0 0 0 0,0-1 0 0 0,-1-1 0 0 0,0 0 0 0 0,-1-1 0 0 0,0 0-1 0 0,13-20 1 0 0,-24 31 41 0 0,1 0-1 0 0,-1 0 1 0 0,0 0 0 0 0,1 0-1 0 0,-1 0 1 0 0,0 0-1 0 0,0 0 1 0 0,0 0-1 0 0,0 0 1 0 0,0 0-1 0 0,0 0 1 0 0,0 0-1 0 0,0 0 1 0 0,0 0 0 0 0,-1 0-1 0 0,1 0 1 0 0,0 0-1 0 0,-1 0 1 0 0,1 0-1 0 0,-1 0 1 0 0,1 0-1 0 0,-1 0 1 0 0,1 0-1 0 0,-1 0 1 0 0,0 0 0 0 0,1 1-1 0 0,-1-1 1 0 0,0 0-1 0 0,0 0 1 0 0,1 1-1 0 0,-1-1 1 0 0,0 1-1 0 0,0-1 1 0 0,0 1-1 0 0,0-1 1 0 0,0 1 0 0 0,0-1-1 0 0,-1 1 1 0 0,-53-22 496 0 0,31 14-431 0 0,14 3 9 0 0,1 0-1 0 0,0-1 0 0 0,0 0 0 0 0,0 0 0 0 0,-9-8 0 0 0,-5-16-1560 0 0,21 27 759 0 0,1 1 0 0 0,-1-1 0 0 0,1 0 0 0 0,0 0-1 0 0,1 0 1 0 0,-1 0 0 0 0,0 0 0 0 0,1 0 0 0 0,-1-5 0 0 0,1-1-3475 0 0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15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3092 0 0,'0'0'4800'0'0,"-7"7"-2239"0"0,-22 19-2420 0 0,27-25-148 0 0,0 0-1 0 0,1 1 1 0 0,-1-1-1 0 0,1 1 0 0 0,-1-1 1 0 0,1 1-1 0 0,-1 0 1 0 0,1-1-1 0 0,0 1 0 0 0,0 0 1 0 0,0 0-1 0 0,0 0 1 0 0,0 0-1 0 0,0 0 1 0 0,1 0-1 0 0,-1 0 0 0 0,0 0 1 0 0,1 0-1 0 0,0 1 1 0 0,0-1-1 0 0,-1 0 0 0 0,1 0 1 0 0,1 0-1 0 0,-1 0 1 0 0,0 1-1 0 0,0-1 0 0 0,1 0 1 0 0,-1 0-1 0 0,1 0 1 0 0,0 0-1 0 0,0 0 1 0 0,-1 0-1 0 0,1 0 0 0 0,1 0 1 0 0,1 3-1 0 0,0-1-46 0 0,0-1-1 0 0,0 1 0 0 0,1-1 1 0 0,0 1-1 0 0,0-1 1 0 0,-1 0-1 0 0,2-1 0 0 0,-1 1 1 0 0,0 0-1 0 0,0-1 1 0 0,1 0-1 0 0,0 0 0 0 0,-1-1 1 0 0,10 3-1 0 0,-6-3 8 0 0,0 0 0 0 0,0 0 1 0 0,0-1-1 0 0,1 0 0 0 0,-1 0 0 0 0,0-1 0 0 0,0 0 0 0 0,8-3 1 0 0,-13 4 26 0 0,-1-1 0 0 0,1 0 0 0 0,-1 1 0 0 0,0-1 0 0 0,1 0 0 0 0,-1 0 0 0 0,0-1 0 0 0,0 1 1 0 0,0 0-1 0 0,0-1 0 0 0,0 1 0 0 0,0-1 0 0 0,0 0 0 0 0,0 0 0 0 0,-1 0 0 0 0,1 1 0 0 0,-1-2 1 0 0,1 1-1 0 0,-1 0 0 0 0,0 0 0 0 0,0 0 0 0 0,0-1 0 0 0,0 1 0 0 0,0 0 0 0 0,0-1 1 0 0,-1 1-1 0 0,1-1 0 0 0,-1 1 0 0 0,0-1 0 0 0,1-2 0 0 0,-2 5 38 0 0,0-1 0 0 0,0 0 0 0 0,-1 0 0 0 0,1 0 0 0 0,0 0 1 0 0,0 1-1 0 0,0-1 0 0 0,-1 1 0 0 0,1-1 0 0 0,0 1 0 0 0,-1-1 0 0 0,1 1 0 0 0,0 0 0 0 0,-1-1 0 0 0,1 1 0 0 0,-1 0 0 0 0,1 0 0 0 0,0 0 0 0 0,-1 0 0 0 0,1 0 1 0 0,-2 1-1 0 0,-34 1 357 0 0,30 0-342 0 0,0 0 0 0 0,1 1 0 0 0,-1 0 0 0 0,1 0 0 0 0,-1 0 0 0 0,1 1 0 0 0,0 0 0 0 0,-11 9 0 0 0,14-11-13 0 0,0 1 1 0 0,1 0-1 0 0,-1 0 1 0 0,0 0-1 0 0,1 0 1 0 0,0 1-1 0 0,-1-1 0 0 0,1 0 1 0 0,1 1-1 0 0,-1 0 1 0 0,0-1-1 0 0,1 1 0 0 0,0 0 1 0 0,0 0-1 0 0,0 0 1 0 0,0 0-1 0 0,0 5 1 0 0,2-7-36 0 0,-1-1 1 0 0,1 1-1 0 0,0-1 1 0 0,-1 1-1 0 0,1-1 1 0 0,0 0-1 0 0,0 1 1 0 0,0-1-1 0 0,0 0 1 0 0,0 1-1 0 0,0-1 1 0 0,1 0 0 0 0,-1 0-1 0 0,0 0 1 0 0,1 0-1 0 0,-1 0 1 0 0,0 0-1 0 0,1-1 1 0 0,-1 1-1 0 0,3 1 1 0 0,41 16-157 0 0,-30-13 111 0 0,-4 1 15 0 0,-12-2-151 0 0,-19 1-150 0 0,4-3 565 0 0,8 0-261 0 0,4-1 117 0 0,0 0 0 0 0,-1 0-1 0 0,1 0 1 0 0,0 1 0 0 0,0 0 0 0 0,0 0 0 0 0,-6 3 0 0 0,9-4-75 0 0,0 0 0 0 0,1 0 1 0 0,-1 0-1 0 0,0 0 0 0 0,1 0 0 0 0,-1 0 0 0 0,1 0 0 0 0,-1 0 0 0 0,1 0 1 0 0,0 0-1 0 0,-1 0 0 0 0,1 0 0 0 0,0 0 0 0 0,0 0 0 0 0,-1 0 0 0 0,1 0 1 0 0,0 0-1 0 0,0 0 0 0 0,0 1 0 0 0,1-1 0 0 0,-1 0 0 0 0,0 0 0 0 0,0 0 1 0 0,1 0-1 0 0,-1 0 0 0 0,0 0 0 0 0,1 0 0 0 0,-1 0 0 0 0,1 0 0 0 0,-1 0 1 0 0,1 0-1 0 0,0 0 0 0 0,-1 0 0 0 0,1-1 0 0 0,0 1 0 0 0,0 0 0 0 0,1 1 1 0 0,52 56-511 0 0,-41-46 679 0 0,0 1 1 0 0,-1 0-1 0 0,12 17 1 0 0,-23-29-158 0 0,-1 0 0 0 0,1-1 0 0 0,-1 1 0 0 0,1 0 0 0 0,-1 0 0 0 0,1 0 0 0 0,-1 0 0 0 0,1-1 0 0 0,-1 1 0 0 0,0 0 0 0 0,0 0 0 0 0,1 0 0 0 0,-1 0 0 0 0,0 0 1 0 0,0 0-1 0 0,0 0 0 0 0,0 0 0 0 0,0 0 0 0 0,0 0 0 0 0,0 0 0 0 0,0 0 0 0 0,-1 0 0 0 0,1 0 0 0 0,0-1 0 0 0,-1 1 0 0 0,1 0 0 0 0,0 0 0 0 0,-1 0 0 0 0,1 0 1 0 0,-1 0-1 0 0,1-1 0 0 0,-2 2 0 0 0,0 0-27 0 0,-1 0 1 0 0,0 0-1 0 0,1-1 1 0 0,-1 1-1 0 0,0-1 1 0 0,0 0-1 0 0,0 0 0 0 0,0 0 1 0 0,0 0-1 0 0,-4 1 1 0 0,-12 0-113 0 0,1 1 1 0 0,-28-2-1 0 0,44-1 146 0 0,-5 0-368 0 0,0-1 0 0 0,1 0 1 0 0,-1 0-1 0 0,0 0 0 0 0,1-1 0 0 0,-1 0 0 0 0,1 0 1 0 0,-12-7-1 0 0,6 4-2683 0 0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1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1 197 1152 0 0,'0'0'7254'0'0,"2"12"-6773"0"0,1 1-321 0 0,-1-8-37 0 0,-1 1-1 0 0,0 0 1 0 0,0 0 0 0 0,0 0-1 0 0,-1 0 1 0 0,1 6 0 0 0,-1-12-141 0 0,0-41 1159 0 0,-1-1-870 0 0,-1 24-330 0 0,2 1 0 0 0,0-1 1 0 0,1 1-1 0 0,0-1 0 0 0,1 1 0 0 0,2-1 1 0 0,-1 1-1 0 0,9-21 0 0 0,-12 38 67 0 0,0-1 0 0 0,0 1 0 0 0,1 0 0 0 0,-1-1 1 0 0,0 1-1 0 0,1-1 0 0 0,-1 1 0 0 0,0 0 0 0 0,1-1 0 0 0,-1 1 0 0 0,0-1 0 0 0,1 1 0 0 0,-1 0 0 0 0,1 0 1 0 0,-1-1-1 0 0,1 1 0 0 0,-1 0 0 0 0,1 0 0 0 0,-1-1 0 0 0,1 1 0 0 0,-1 0 0 0 0,1 0 0 0 0,-1 0 1 0 0,1 0-1 0 0,-1 0 0 0 0,1 0 0 0 0,-1 0 0 0 0,1 0 0 0 0,-1 0 0 0 0,1 0 0 0 0,-1 0 0 0 0,1 0 1 0 0,-1 0-1 0 0,1 0 0 0 0,-1 1 0 0 0,1-1 0 0 0,-1 0 0 0 0,1 0 0 0 0,-1 1 0 0 0,0-1 0 0 0,1 0 0 0 0,-1 0 1 0 0,1 1-1 0 0,-1-1 0 0 0,0 0 0 0 0,1 1 0 0 0,-1-1 0 0 0,0 1 0 0 0,1-1 0 0 0,-1 1 0 0 0,0-1 1 0 0,1 0-1 0 0,-1 1 0 0 0,0-1 0 0 0,0 1 0 0 0,16 26-290 0 0,-11-4 183 0 0,0 0 0 0 0,-2 1-1 0 0,-1 0 1 0 0,-1 43 0 0 0,8-100-1006 0 0,18-35 1197 0 0,-25 64-80 0 0,0 0 0 0 0,0 0 1 0 0,0 0-1 0 0,1 1 1 0 0,0-1-1 0 0,-1 0 0 0 0,1 1 1 0 0,1 0-1 0 0,-1 0 0 0 0,0 0 1 0 0,1 0-1 0 0,-1 1 0 0 0,1-1 1 0 0,5-2-1 0 0,-8 5 3 0 0,-1 0 0 0 0,1 0 1 0 0,0-1-1 0 0,-1 1 0 0 0,1 0 0 0 0,0 0 0 0 0,-1 0 1 0 0,1 0-1 0 0,0 0 0 0 0,0 0 0 0 0,-1 0 1 0 0,1 0-1 0 0,0 0 0 0 0,-1 0 0 0 0,1 1 0 0 0,0-1 1 0 0,-1 0-1 0 0,1 0 0 0 0,-1 1 0 0 0,1-1 1 0 0,0 0-1 0 0,-1 1 0 0 0,1-1 0 0 0,-1 0 0 0 0,1 1 1 0 0,-1-1-1 0 0,1 1 0 0 0,-1-1 0 0 0,1 1 1 0 0,-1-1-1 0 0,1 1 0 0 0,0 1 0 0 0,6 28-72 0 0,-10 34-195 0 0,-5-29 320 0 0,-2 0-1 0 0,-2-1 1 0 0,-1-1 0 0 0,-25 48-1 0 0,20-45 266 0 0,1 1-1 0 0,2 0 1 0 0,-12 49-1 0 0,26-80-301 0 0,-2 1-1 0 0,2 1 1 0 0,-1-1-1 0 0,1 0 1 0 0,0 1-1 0 0,1-1 1 0 0,0 1-1 0 0,1 12 0 0 0,0-19-87 0 0,-1-1 0 0 0,1 1-1 0 0,0 0 1 0 0,-1-1 0 0 0,1 1-1 0 0,0-1 1 0 0,-1 1 0 0 0,1-1-1 0 0,0 1 1 0 0,0-1 0 0 0,0 0-1 0 0,-1 1 1 0 0,1-1-1 0 0,0 0 1 0 0,0 0 0 0 0,0 0-1 0 0,0 1 1 0 0,0-1 0 0 0,0 0-1 0 0,-1 0 1 0 0,1 0 0 0 0,0 0-1 0 0,0-1 1 0 0,0 1 0 0 0,0 0-1 0 0,0 0 1 0 0,0 0-1 0 0,-1-1 1 0 0,1 1 0 0 0,0 0-1 0 0,1-2 1 0 0,28-9-2053 0 0,12-10-2895 0 0,-20 10 2201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 3556 0 0,'0'0'6980'0'0,"-19"-2"-6830"0"0,-1 1-120 0 0,-126 0 166 0 0,144 1-161 0 0,-2 0 0 0 0,1 0 0 0 0,1 1 0 0 0,-2-1 0 0 0,0 1 0 0 0,2 1-1 0 0,-1-1 1 0 0,0 0 0 0 0,0 0 0 0 0,0 0 0 0 0,0 2 0 0 0,0-2 0 0 0,1 1 0 0 0,0-1 0 0 0,-1 2 0 0 0,1-1 0 0 0,-1 1 0 0 0,1-1 0 0 0,0 0 0 0 0,-1 1 0 0 0,2-1 0 0 0,-1 2 0 0 0,1-2 0 0 0,-1 0 0 0 0,1 2 0 0 0,0-2 0 0 0,0 2 0 0 0,-2 4 0 0 0,0 7 60 0 0,1 2 0 0 0,-1-2 0 0 0,2 2 0 0 0,2 27 0 0 0,-1-20-124 0 0,0-22 32 0 0,0 0-1 0 0,-1 1 0 0 0,1-1 0 0 0,0 0 1 0 0,0 1-1 0 0,1-1 0 0 0,-1-1 1 0 0,0 2-1 0 0,1-1 0 0 0,-1 0 0 0 0,2 1 1 0 0,-2-1-1 0 0,1-1 0 0 0,0 2 0 0 0,0-1 1 0 0,0-1-1 0 0,0 2 0 0 0,1-2 0 0 0,1 4 1 0 0,1-3-265 0 0,-1-1 0 0 0,1 0 0 0 0,-1-1 1 0 0,1 2-1 0 0,1-1 0 0 0,-2-1 1 0 0,1 0-1 0 0,-1 0 0 0 0,2 0 0 0 0,3 0 1 0 0,1 0-308 0 0,38 0-4346 0 0,-23 0 860 0 0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23.32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27 0 852 0 0,'0'0'7306'0'0,"2"47"-4304"0"0,5-40-3005 0 0,-3-4-413 0 0,-3-15 110 0 0,-1 12 267 0 0,-17 26 863 0 0,16-25-814 0 0,0 0-1 0 0,1 0 0 0 0,-1 0 1 0 0,1 0-1 0 0,0 0 0 0 0,-1 1 1 0 0,1-1-1 0 0,0 0 0 0 0,0 0 1 0 0,-1 0-1 0 0,1 1 0 0 0,0-1 1 0 0,0 0-1 0 0,0 0 0 0 0,1 0 1 0 0,-1 1-1 0 0,0-1 0 0 0,0 0 1 0 0,1 0-1 0 0,-1 0 0 0 0,1 0 0 0 0,0 2 1 0 0,0-2-29 0 0,-1-1 0 0 0,1 1-1 0 0,0-1 1 0 0,0 1 0 0 0,-1-1 0 0 0,1 0 0 0 0,0 1 0 0 0,0-1 0 0 0,0 0 0 0 0,0 0-1 0 0,-1 1 1 0 0,1-1 0 0 0,0 0 0 0 0,0 0 0 0 0,0 0 0 0 0,0 0 0 0 0,0 0 0 0 0,-1 0-1 0 0,1 0 1 0 0,0-1 0 0 0,0 1 0 0 0,0 0 0 0 0,1-1 0 0 0,0 1-11 0 0,0-1 0 0 0,0 0 0 0 0,0 0 0 0 0,0 0 0 0 0,0 0 0 0 0,0 0 0 0 0,0-1 0 0 0,0 1 0 0 0,0-1-1 0 0,-1 1 1 0 0,1-1 0 0 0,0 1 0 0 0,-1-1 0 0 0,0 0 0 0 0,1 0 0 0 0,-1 0 0 0 0,0 0 0 0 0,0 0 0 0 0,0 0 0 0 0,0 0 0 0 0,0 0 0 0 0,-1 0 0 0 0,1 0 0 0 0,0 0 0 0 0,-1-4 0 0 0,0 3 22 0 0,0 1-1 0 0,0-1 1 0 0,0 0 0 0 0,0 0-1 0 0,-1 1 1 0 0,0-1 0 0 0,1 0-1 0 0,-1 1 1 0 0,0-1 0 0 0,0 1 0 0 0,0-1-1 0 0,-3-3 1 0 0,3 6 21 0 0,1-1 0 0 0,-1 0 0 0 0,0 0 0 0 0,0 1 0 0 0,0-1 0 0 0,0 1 0 0 0,0-1 0 0 0,0 1 0 0 0,0-1 0 0 0,0 1-1 0 0,0 0 1 0 0,0 0 0 0 0,0-1 0 0 0,0 1 0 0 0,-1 0 0 0 0,1 0 0 0 0,0 0 0 0 0,0 0 0 0 0,0 0 0 0 0,0 0 0 0 0,0 0 0 0 0,0 1 0 0 0,0-1 0 0 0,0 0 0 0 0,0 1 0 0 0,-1-1 0 0 0,1 0 0 0 0,0 1 0 0 0,1-1 0 0 0,-1 1 0 0 0,0 0 0 0 0,0-1-1 0 0,0 1 1 0 0,0 0 0 0 0,0-1 0 0 0,0 2 0 0 0,-2 1 17 0 0,0-1-1 0 0,0 1 1 0 0,0 0-1 0 0,1 0 0 0 0,-1 0 1 0 0,1 0-1 0 0,0 1 1 0 0,0-1-1 0 0,0 1 1 0 0,1-1-1 0 0,-1 1 0 0 0,1-1 1 0 0,0 1-1 0 0,0 0 1 0 0,0 0-1 0 0,0 0 0 0 0,0 0 1 0 0,1-1-1 0 0,0 8 1 0 0,0-9-33 0 0,0 0 1 0 0,0-1-1 0 0,0 1 1 0 0,1 0-1 0 0,-1 0 1 0 0,1 0 0 0 0,-1-1-1 0 0,1 1 1 0 0,-1 0-1 0 0,1-1 1 0 0,0 1-1 0 0,0 0 1 0 0,0-1-1 0 0,0 1 1 0 0,0-1-1 0 0,0 1 1 0 0,0-1 0 0 0,1 0-1 0 0,-1 1 1 0 0,0-1-1 0 0,1 0 1 0 0,-1 0-1 0 0,1 0 1 0 0,-1 0-1 0 0,1 0 1 0 0,-1 0-1 0 0,1-1 1 0 0,0 1 0 0 0,0 0-1 0 0,-1-1 1 0 0,1 0-1 0 0,0 1 1 0 0,0-1-1 0 0,0 0 1 0 0,-1 0-1 0 0,1 0 1 0 0,0 0-1 0 0,0 0 1 0 0,0 0 0 0 0,0 0-1 0 0,3-2 1 0 0,-4 2-29 0 0,1-1 0 0 0,-1 1 1 0 0,1-1-1 0 0,-1 0 0 0 0,0 1 1 0 0,1-1-1 0 0,-1 0 1 0 0,0 0-1 0 0,0 0 0 0 0,1 0 1 0 0,-1 0-1 0 0,0 0 0 0 0,0-1 1 0 0,0 1-1 0 0,0 0 0 0 0,-1 0 1 0 0,1-1-1 0 0,0 1 1 0 0,0-1-1 0 0,-1 1 0 0 0,1-1 1 0 0,-1 1-1 0 0,1-1 0 0 0,-1 1 1 0 0,0-1-1 0 0,0-1 0 0 0,3-46-1177 0 0,-3 41 986 0 0,0 8 221 0 0,0-1 0 0 0,0 0 1 0 0,0 1-1 0 0,0-1 0 0 0,0 1 0 0 0,0-1 0 0 0,-1 0 1 0 0,1 1-1 0 0,0-1 0 0 0,-1 0 0 0 0,1 1 0 0 0,0-1 0 0 0,-1 1 1 0 0,1-1-1 0 0,0 1 0 0 0,-1-1 0 0 0,1 1 0 0 0,-1-1 0 0 0,1 1 1 0 0,-1-1-1 0 0,1 1 0 0 0,-1 0 0 0 0,0-1 0 0 0,1 1 0 0 0,-1 0 1 0 0,1 0-1 0 0,-1-1 0 0 0,0 1 0 0 0,1 0 0 0 0,-1 0 0 0 0,0 0 1 0 0,1 0-1 0 0,-1-1 0 0 0,0 1 0 0 0,1 0 0 0 0,-1 0 1 0 0,0 1-1 0 0,1-1 0 0 0,-1 0 0 0 0,0 0 0 0 0,1 0 0 0 0,-1 0 1 0 0,1 0-1 0 0,-1 1 0 0 0,0-1 0 0 0,1 0 0 0 0,-1 1 0 0 0,0 0 1 0 0,-2-1 45 0 0,1 1 0 0 0,0 0 1 0 0,0 0-1 0 0,0 0 0 0 0,0 0 1 0 0,0 1-1 0 0,0-1 1 0 0,0 0-1 0 0,0 1 0 0 0,0-1 1 0 0,1 1-1 0 0,-1 0 0 0 0,-2 3 1 0 0,3-2-7 0 0,0 1 1 0 0,0 0-1 0 0,0 0 1 0 0,0 0-1 0 0,1 0 0 0 0,-1 0 1 0 0,1 0-1 0 0,0 0 1 0 0,0 0-1 0 0,0 0 0 0 0,1 0 1 0 0,1 6-1 0 0,-2-9-39 0 0,1 0 0 0 0,-1 1 0 0 0,1-1 0 0 0,-1 0 0 0 0,1 0 0 0 0,-1 0 0 0 0,1 0 0 0 0,-1 0 0 0 0,1 0 0 0 0,0 1 0 0 0,0-2-1 0 0,0 1 1 0 0,0 0 0 0 0,0 0 0 0 0,-1 0 0 0 0,1 0 0 0 0,1 0 0 0 0,-1-1 0 0 0,0 1 0 0 0,0 0 0 0 0,0-1 0 0 0,0 1 0 0 0,0-1 0 0 0,1 0 0 0 0,-1 1-1 0 0,0-1 1 0 0,0 0 0 0 0,1 0 0 0 0,-1 1 0 0 0,0-1 0 0 0,0 0 0 0 0,1 0 0 0 0,-1-1 0 0 0,0 1 0 0 0,1 0 0 0 0,-1 0 0 0 0,0-1 0 0 0,0 1 0 0 0,1 0 0 0 0,-1-1-1 0 0,0 1 1 0 0,0-1 0 0 0,1 0 0 0 0,0-1-40 0 0,0 1-1 0 0,0 0 0 0 0,0-1 1 0 0,-1 0-1 0 0,1 1 0 0 0,-1-1 1 0 0,1 0-1 0 0,-1 0 0 0 0,1 0 1 0 0,-1 0-1 0 0,0 0 1 0 0,0 0-1 0 0,0 0 0 0 0,0 0 1 0 0,-1 0-1 0 0,2-3 0 0 0,-2 4 42 0 0,0 1-1 0 0,1-1 0 0 0,-1 0 0 0 0,0 0 0 0 0,0 1 1 0 0,1-1-1 0 0,-1 0 0 0 0,0 0 0 0 0,0 0 0 0 0,0 1 0 0 0,0-1 1 0 0,0 0-1 0 0,0 0 0 0 0,0 0 0 0 0,0 0 0 0 0,-1 1 1 0 0,1-1-1 0 0,0 0 0 0 0,0 0 0 0 0,-1 1 0 0 0,1-1 1 0 0,0 0-1 0 0,-1 0 0 0 0,1 1 0 0 0,-1-1 0 0 0,1 0 0 0 0,-1 1 1 0 0,1-1-1 0 0,-1 1 0 0 0,1-1 0 0 0,-1 1 0 0 0,0-1 1 0 0,1 1-1 0 0,-1-1 0 0 0,0 1 0 0 0,1-1 0 0 0,-1 1 1 0 0,0 0-1 0 0,0 0 0 0 0,1-1 0 0 0,-1 1 0 0 0,0 0 0 0 0,0 0 1 0 0,0 0-1 0 0,1 0 0 0 0,-2 0 0 0 0,1 0-26 0 0,3 5-4436 0 0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24.11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5 280 452 0 0,'0'0'7222'0'0,"0"-8"-6745"0"0,-2-21-30 0 0,0-83 837 0 0,2 99-1172 0 0,1-1 0 0 0,1 1 0 0 0,0 0 0 0 0,1-1-1 0 0,0 1 1 0 0,7-15 0 0 0,-10 27-97 0 0,0 0 0 0 0,0-1 0 0 0,0 1 0 0 0,1 0 0 0 0,-1 0 0 0 0,1 0 0 0 0,-1 0 0 0 0,1 0 0 0 0,-1 0 0 0 0,1 1 0 0 0,-1-1 1 0 0,1 0-1 0 0,0 0 0 0 0,-1 0 0 0 0,1 0 0 0 0,0 1 0 0 0,0-1 0 0 0,0 0 0 0 0,0 1 0 0 0,0-1 0 0 0,-1 1 0 0 0,1-1 0 0 0,0 1 0 0 0,0-1 0 0 0,0 1 0 0 0,0 0 0 0 0,1-1 0 0 0,-1 1 0 0 0,0 0 0 0 0,0 0 0 0 0,0 0 0 0 0,0 0 1 0 0,0 0-1 0 0,0 0 0 0 0,0 0 0 0 0,0 0 0 0 0,0 0 0 0 0,0 0 0 0 0,0 1 0 0 0,0-1 0 0 0,1 0 0 0 0,-1 1 0 0 0,0-1 0 0 0,-1 1 0 0 0,1-1 0 0 0,0 1 0 0 0,0 0 0 0 0,0-1 0 0 0,0 1 0 0 0,0 0 0 0 0,-1-1 0 0 0,1 1 0 0 0,0 0 1 0 0,0 0-1 0 0,-1 0 0 0 0,1 1 0 0 0,4 3-113 0 0,-1 0 1 0 0,0 1-1 0 0,-1-1 1 0 0,1 1-1 0 0,-1 0 0 0 0,-1 0 1 0 0,5 11-1 0 0,2 32 106 0 0,-1 0-1 0 0,-3 0 0 0 0,-1 85 1 0 0,-4-129 163 0 0,1-6-1140 0 0,-1 1 830 0 0,0 0 1 0 0,1 0 0 0 0,-1 0-1 0 0,0 0 1 0 0,0 0-1 0 0,0 0 1 0 0,1-1 0 0 0,-1 1-1 0 0,0 0 1 0 0,0 0-1 0 0,0 0 1 0 0,1 0 0 0 0,-1 0-1 0 0,0 0 1 0 0,0 0-1 0 0,1 0 1 0 0,-1 0-1 0 0,0 1 1 0 0,0-1 0 0 0,0 0-1 0 0,1 0 1 0 0,-1 0-1 0 0,0 0 1 0 0,0 0 0 0 0,0 0-1 0 0,0 0 1 0 0,1 0-1 0 0,-1 1 1 0 0,1 0-831 0 0,-1-1 831 0 0,0 0-1 0 0,0 0 1 0 0,0 0-1 0 0,0 1 1 0 0,0-1 0 0 0,0 0-1 0 0,0 0 1 0 0,0 0-1 0 0,0 1 1 0 0,0-1 0 0 0,4-3-39 0 0,6-3-2087 0 0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24.4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149 22 1892 0 0,'0'0'5237'0'0,"-104"-15"-5121"0"0,93 13-64 0 0,-1 0-52 0 0,2 1-52 0 0,2-1-324 0 0,4 2-624 0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32.03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25 54 1056 0 0,'-1'4'8101'0'0,"-4"12"-7720"0"0,6-16-382 0 0,-1 1 0 0 0,0-1 0 0 0,0 1 0 0 0,1 0 0 0 0,-1-1 0 0 0,0 1 0 0 0,1-1-1 0 0,-1 1 1 0 0,0-1 0 0 0,1 1 0 0 0,-1-1 0 0 0,1 0 0 0 0,-1 1 0 0 0,1-1 0 0 0,-1 1 0 0 0,1-1 0 0 0,-1 0 0 0 0,1 0-1 0 0,0 1 1 0 0,-1-1 0 0 0,1 0 0 0 0,-1 0 0 0 0,1 0 0 0 0,0 1 0 0 0,-1-1 0 0 0,1 0 0 0 0,-1 0 0 0 0,1 0-1 0 0,0 0 1 0 0,-1 0 0 0 0,1 0 0 0 0,0 0 0 0 0,-1-1 0 0 0,1 1 0 0 0,-1 0 0 0 0,1 0 0 0 0,0 0 0 0 0,-1-1 0 0 0,1 1-1 0 0,-1 0 1 0 0,1-1 0 0 0,1 1-35 0 0,0-1-1 0 0,0 1 0 0 0,0-1 0 0 0,0 0 1 0 0,-1 1-1 0 0,1-1 0 0 0,0 0 1 0 0,-1 0-1 0 0,1 0 0 0 0,0-1 0 0 0,-1 1 1 0 0,1 0-1 0 0,-1 0 0 0 0,2-3 0 0 0,-2 2-5 0 0,0 0-1 0 0,0-1 0 0 0,0 1 0 0 0,-1-1 0 0 0,1 1 0 0 0,-1-1 0 0 0,1 1 0 0 0,-1-1 0 0 0,0 1 0 0 0,0-1 0 0 0,0 0 0 0 0,-1-3 0 0 0,1 5 46 0 0,0 1 0 0 0,0-1 0 0 0,-1 0 0 0 0,1 0 0 0 0,-1 1 0 0 0,1-1-1 0 0,-1 0 1 0 0,1 1 0 0 0,-1-1 0 0 0,1 1 0 0 0,-1-1 0 0 0,1 1 0 0 0,-1-1 0 0 0,0 1-1 0 0,1-1 1 0 0,-1 1 0 0 0,0-1 0 0 0,1 1 0 0 0,-1 0 0 0 0,0 0 0 0 0,0-1-1 0 0,1 1 1 0 0,-1 0 0 0 0,0 0 0 0 0,0 0 0 0 0,0 0 0 0 0,1-1 0 0 0,-1 1-1 0 0,0 0 1 0 0,0 1 0 0 0,0-1 0 0 0,1 0 0 0 0,-1 0 0 0 0,0 0 0 0 0,0 0 0 0 0,1 1-1 0 0,-1-1 1 0 0,0 0 0 0 0,0 1 0 0 0,1-1 0 0 0,-1 0 0 0 0,0 1 0 0 0,0 0-1 0 0,0 0 13 0 0,1-1 0 0 0,-1 0 0 0 0,1 0 0 0 0,-1 1 0 0 0,1-1 0 0 0,-1 1 0 0 0,1-1-1 0 0,-1 0 1 0 0,1 1 0 0 0,0-1 0 0 0,-1 1 0 0 0,1-1 0 0 0,0 1 0 0 0,0-1 0 0 0,-1 1-1 0 0,1-1 1 0 0,0 1 0 0 0,0-1 0 0 0,0 1 0 0 0,-1-1 0 0 0,1 1 0 0 0,0-1 0 0 0,0 1-1 0 0,0-1 1 0 0,0 1 0 0 0,0 0 0 0 0,0-1 0 0 0,0 1 0 0 0,0-1 0 0 0,0 1 0 0 0,1-1-1 0 0,-1 1 1 0 0,0-1 0 0 0,0 1 0 0 0,0-1 0 0 0,1 1 0 0 0,-1-1 0 0 0,0 1 0 0 0,0-1 0 0 0,1 1-1 0 0,-1-1 1 0 0,1 1 0 0 0,-1-1 0 0 0,0 1 0 0 0,1-1 0 0 0,0 2-22 0 0,0-1 1 0 0,0 0 0 0 0,0 0-1 0 0,1 0 1 0 0,-1 1 0 0 0,0-1-1 0 0,0-1 1 0 0,1 1-1 0 0,-1 0 1 0 0,0 0 0 0 0,1 0-1 0 0,-1-1 1 0 0,1 1 0 0 0,-1 0-1 0 0,1-1 1 0 0,2 1 0 0 0,-2-1-41 0 0,0 0 1 0 0,0-1 0 0 0,0 1 0 0 0,-1 0 0 0 0,1-1-1 0 0,0 1 1 0 0,0-1 0 0 0,0 0 0 0 0,0 0 0 0 0,-1 1-1 0 0,1-1 1 0 0,0 0 0 0 0,-1-1 0 0 0,1 1 0 0 0,0 0-1 0 0,1-3 1 0 0,-2 4 30 0 0,0-1 0 0 0,-1 0 0 0 0,1 0 0 0 0,-1 0 0 0 0,1 0 0 0 0,-1 0 0 0 0,1 0 0 0 0,-1 0 0 0 0,0 0 0 0 0,1 0 0 0 0,-1 0 0 0 0,0 0 0 0 0,0 0 0 0 0,0 0 0 0 0,0 0 0 0 0,0 0 0 0 0,0 0 0 0 0,0 0 1 0 0,0 0-1 0 0,0 0 0 0 0,0 0 0 0 0,-1 0 0 0 0,1 0 0 0 0,0 0 0 0 0,-1 0 0 0 0,1 0 0 0 0,0 0 0 0 0,-1 0 0 0 0,0 1 0 0 0,1-1 0 0 0,-1 0 0 0 0,1 0 0 0 0,-1 0 0 0 0,-1 0 0 0 0,1 0 37 0 0,0 0 1 0 0,0 0-1 0 0,0 0 1 0 0,0 0 0 0 0,0 0-1 0 0,-1 1 1 0 0,1-1-1 0 0,0 0 1 0 0,0 1 0 0 0,-1-1-1 0 0,1 1 1 0 0,0-1-1 0 0,-1 1 1 0 0,1 0-1 0 0,-1 0 1 0 0,1-1 0 0 0,-1 1-1 0 0,1 0 1 0 0,0 0-1 0 0,-1 0 1 0 0,1 1 0 0 0,-1-1-1 0 0,1 0 1 0 0,0 0-1 0 0,-1 1 1 0 0,1-1-1 0 0,0 1 1 0 0,-1-1 0 0 0,1 1-1 0 0,0 0 1 0 0,-1 0-1 0 0,1-1 1 0 0,0 1 0 0 0,0 0-1 0 0,-2 2 1 0 0,2-3 0 0 0,0 1 0 0 0,0 0 1 0 0,1-1-1 0 0,-1 1 0 0 0,0 0 1 0 0,0 0-1 0 0,0 0 0 0 0,1 0 1 0 0,-1 0-1 0 0,0 0 1 0 0,1 0-1 0 0,-1 0 0 0 0,1 0 1 0 0,-1 0-1 0 0,1 0 0 0 0,0 1 1 0 0,-1-1-1 0 0,1 0 0 0 0,0 0 1 0 0,0 0-1 0 0,0 0 0 0 0,0 1 1 0 0,0-1-1 0 0,0 0 0 0 0,0 0 1 0 0,0 0-1 0 0,0 1 0 0 0,0-1 1 0 0,1 0-1 0 0,-1 0 0 0 0,1 0 1 0 0,-1 0-1 0 0,1 0 0 0 0,-1 0 1 0 0,1 0-1 0 0,-1 0 0 0 0,1 0 1 0 0,0 0-1 0 0,1 1 1 0 0,-1-1-46 0 0,-1 0 1 0 0,1 0-1 0 0,0 0 1 0 0,0-1 0 0 0,0 1-1 0 0,0 0 1 0 0,-1-1-1 0 0,1 1 1 0 0,0-1-1 0 0,0 1 1 0 0,0-1 0 0 0,0 1-1 0 0,0-1 1 0 0,1 0-1 0 0,-1 0 1 0 0,0 1 0 0 0,0-1-1 0 0,0 0 1 0 0,0 0-1 0 0,0 0 1 0 0,0 0 0 0 0,0 0-1 0 0,0 0 1 0 0,0-1-1 0 0,1 1 1 0 0,-1 0 0 0 0,0 0-1 0 0,0-1 1 0 0,0 1-1 0 0,0-1 1 0 0,0 1 0 0 0,0-1-1 0 0,0 1 1 0 0,-1-1-1 0 0,1 0 1 0 0,0 1 0 0 0,0-1-1 0 0,0 0 1 0 0,0 0-1 0 0,-1 1 1 0 0,1-1 0 0 0,0 0-1 0 0,-1 0 1 0 0,1 0-1 0 0,-1 0 1 0 0,1 0 0 0 0,-1 0-1 0 0,0 0 1 0 0,1 0-1 0 0,-1 0 1 0 0,0 0-1 0 0,1 0 1 0 0,-1 0 0 0 0,0-1-1 0 0,0 1 1 0 0,0 0-1 0 0,0 0 1 0 0,0 0 0 0 0,0 0-1 0 0,-1 0 1 0 0,1 0-1 0 0,0-1 1 0 0,-1 1 28 0 0,0-1 0 0 0,1 1 1 0 0,-1 0-1 0 0,0 0 0 0 0,0 0 0 0 0,0 0 0 0 0,1 1 0 0 0,-1-1 0 0 0,0 0 1 0 0,0 0-1 0 0,0 0 0 0 0,-1 1 0 0 0,1-1 0 0 0,0 1 0 0 0,0-1 1 0 0,0 1-1 0 0,0-1 0 0 0,0 1 0 0 0,-1 0 0 0 0,1-1 0 0 0,0 1 0 0 0,0 0 1 0 0,-1 0-1 0 0,1 0 0 0 0,0 0 0 0 0,0 0 0 0 0,-1 0 0 0 0,1 0 1 0 0,0 0-1 0 0,0 1 0 0 0,-1-1 0 0 0,-1 1 0 0 0,1 0 35 0 0,0-1-1 0 0,0 0 1 0 0,0 1-1 0 0,1-1 0 0 0,-1 1 1 0 0,0 0-1 0 0,1 0 1 0 0,-1-1-1 0 0,0 1 1 0 0,1 0-1 0 0,-1 1 0 0 0,1-1 1 0 0,-1 0-1 0 0,1 0 1 0 0,0 1-1 0 0,-1-1 1 0 0,1 0-1 0 0,0 1 1 0 0,0-1-1 0 0,0 1 0 0 0,-1 2 1 0 0,1-2-24 0 0,1-1 0 0 0,0 0-1 0 0,-1 1 1 0 0,1-1 0 0 0,0 0 0 0 0,0 1 0 0 0,0-1 0 0 0,0 0 0 0 0,0 1-1 0 0,0-1 1 0 0,1 0 0 0 0,-1 1 0 0 0,0-1 0 0 0,1 0 0 0 0,-1 1-1 0 0,1-1 1 0 0,-1 0 0 0 0,1 0 0 0 0,0 1 0 0 0,-1-1 0 0 0,1 0 0 0 0,0 0-1 0 0,0 0 1 0 0,0 0 0 0 0,0 0 0 0 0,0 0 0 0 0,0 0 0 0 0,0-1 0 0 0,0 1-1 0 0,0 0 1 0 0,2 0 0 0 0,0 1-42 0 0,1-1 0 0 0,0-1 0 0 0,-1 1 0 0 0,1 0 0 0 0,0-1 0 0 0,0 0 0 0 0,-1 0 0 0 0,1 0 0 0 0,0 0 0 0 0,5-1 0 0 0,-8 0 8 0 0,0 1 1 0 0,0 0-1 0 0,-1 0 0 0 0,1 0 1 0 0,0-1-1 0 0,0 1 0 0 0,0 0 1 0 0,0-1-1 0 0,0 1 0 0 0,-1-1 1 0 0,1 1-1 0 0,0-1 0 0 0,0 0 1 0 0,-1 1-1 0 0,1-1 0 0 0,0 1 1 0 0,-1-1-1 0 0,1 0 0 0 0,-1 0 1 0 0,1 1-1 0 0,-1-1 1 0 0,1 0-1 0 0,-1 0 0 0 0,1 0 1 0 0,-1 0-1 0 0,0 0 0 0 0,0 1 1 0 0,1-1-1 0 0,-1 0 0 0 0,0 0 1 0 0,0 0-1 0 0,0 0 0 0 0,0 0 1 0 0,0 0-1 0 0,0 0 0 0 0,0 0 1 0 0,-1-1-1 0 0,1 0 7 0 0,0 1 0 0 0,0 0 1 0 0,-1-1-1 0 0,1 1 0 0 0,-1-1 0 0 0,1 1 0 0 0,-1 0 1 0 0,0-1-1 0 0,1 1 0 0 0,-1 0 0 0 0,0 0 0 0 0,0 0 1 0 0,0-1-1 0 0,0 1 0 0 0,0 0 0 0 0,0 0 0 0 0,0 0 0 0 0,0 1 1 0 0,-1-1-1 0 0,1 0 0 0 0,0 0 0 0 0,0 1 0 0 0,-1-1 1 0 0,-1 0-1 0 0,1 0 48 0 0,-1 1 1 0 0,0 0-1 0 0,0 0 1 0 0,0 0-1 0 0,0 0 1 0 0,1 0-1 0 0,-1 0 1 0 0,0 1-1 0 0,0-1 1 0 0,0 1-1 0 0,1 0 1 0 0,-1 0-1 0 0,0 0 1 0 0,1 0-1 0 0,-1 0 1 0 0,1 1-1 0 0,-1-1 1 0 0,-3 5-1 0 0,4-5-12 0 0,1 0-1 0 0,-1 1 1 0 0,1-1-1 0 0,0 0 1 0 0,-1 1-1 0 0,1 0 1 0 0,0-1-1 0 0,0 1 1 0 0,0 0-1 0 0,1 0 1 0 0,-1-1-1 0 0,0 1 1 0 0,1 0-1 0 0,-1 0 1 0 0,1 0-1 0 0,-1 0 1 0 0,1 0-1 0 0,0 0 1 0 0,0 0-1 0 0,0 0 1 0 0,0 0-1 0 0,0 0 1 0 0,0 0 0 0 0,1-1-1 0 0,-1 1 1 0 0,1 0-1 0 0,-1 0 1 0 0,1 0-1 0 0,1 3 1 0 0,-1-4-38 0 0,0 0 0 0 0,0 0 1 0 0,-1 1-1 0 0,2-1 1 0 0,-1 0-1 0 0,0 0 0 0 0,0 0 1 0 0,0 0-1 0 0,0 0 1 0 0,1 0-1 0 0,-1 0 0 0 0,0-1 1 0 0,1 1-1 0 0,-1 0 1 0 0,1-1-1 0 0,-1 1 0 0 0,1-1 1 0 0,-1 0-1 0 0,1 1 1 0 0,-1-1-1 0 0,1 0 0 0 0,-1 0 1 0 0,1 0-1 0 0,-1 0 1 0 0,1 0-1 0 0,-1 0 0 0 0,1 0 1 0 0,0-1-1 0 0,-1 1 1 0 0,1-1-1 0 0,-1 1 0 0 0,0-1 1 0 0,1 1-1 0 0,-1-1 1 0 0,1 0-1 0 0,-1 0 0 0 0,2-1 1 0 0,0 1-22 0 0,0-1-1 0 0,-1 1 1 0 0,1-1 0 0 0,-1 0 0 0 0,0 1 0 0 0,1-1-1 0 0,-1 0 1 0 0,0-1 0 0 0,0 1 0 0 0,0 0 0 0 0,-1 0-1 0 0,1-1 1 0 0,0 1 0 0 0,-1-1 0 0 0,0 1 0 0 0,1-1-1 0 0,-1 0 1 0 0,0 0 0 0 0,0 1 0 0 0,0-4-1 0 0,-1 4 19 0 0,0 1 0 0 0,0 0 0 0 0,0 0-1 0 0,0 0 1 0 0,0 0 0 0 0,0-1 0 0 0,-1 1-1 0 0,1 0 1 0 0,0 0 0 0 0,-1 0 0 0 0,1 0-1 0 0,-1 0 1 0 0,1 0 0 0 0,-1 0 0 0 0,0 0-1 0 0,1 0 1 0 0,-1 0 0 0 0,0 0 0 0 0,0 0-1 0 0,1 0 1 0 0,-1 0 0 0 0,0 1 0 0 0,0-1-1 0 0,0 0 1 0 0,0 1 0 0 0,0-1 0 0 0,0 1-1 0 0,-2-2 1 0 0,-35-2 548 0 0,36 4-486 0 0,1 1-26 0 0,1-1 1 0 0,-1 0-1 0 0,1 1 1 0 0,-1-1 0 0 0,1 1-1 0 0,-1-1 1 0 0,1 1-1 0 0,-1-1 1 0 0,1 1-1 0 0,-1 0 1 0 0,1-1-1 0 0,0 1 1 0 0,0-1-1 0 0,-1 1 1 0 0,1 0-1 0 0,0-1 1 0 0,0 1 0 0 0,-1 0-1 0 0,1-1 1 0 0,0 1-1 0 0,0 0 1 0 0,0-1-1 0 0,0 1 1 0 0,0 0-1 0 0,0-1 1 0 0,0 1-1 0 0,0 0 1 0 0,1-1-1 0 0,-1 1 1 0 0,0 0 0 0 0,0-1-1 0 0,1 2 1 0 0,6 22 131 0 0,-5-23-175 0 0,0 1-1 0 0,-1-1 1 0 0,1 0 0 0 0,0 1-1 0 0,0-1 1 0 0,0 0 0 0 0,0 0-1 0 0,1 0 1 0 0,-1 0-1 0 0,0-1 1 0 0,0 1 0 0 0,0-1-1 0 0,1 1 1 0 0,-1-1 0 0 0,0 0-1 0 0,1 1 1 0 0,-1-1 0 0 0,0-1-1 0 0,1 1 1 0 0,-1 0 0 0 0,0 0-1 0 0,0-1 1 0 0,5-1 0 0 0,-6 1 0 0 0,1 0 0 0 0,-1 0-1 0 0,0 0 1 0 0,0 0 0 0 0,1 0 0 0 0,-1 0 0 0 0,0 0 0 0 0,0-1 0 0 0,0 1 0 0 0,0 0 0 0 0,0-1 0 0 0,-1 1 0 0 0,1-1 0 0 0,0 1 0 0 0,-1-1 0 0 0,1 1-1 0 0,-1-1 1 0 0,0 0 0 0 0,1 1 0 0 0,-1-1 0 0 0,0 1 0 0 0,0-1 0 0 0,0 0 0 0 0,0 1 0 0 0,0-1 0 0 0,0 0 0 0 0,0 1 0 0 0,-1-1 0 0 0,1 1-1 0 0,-1-1 1 0 0,1 0 0 0 0,-1 1 0 0 0,0-1 0 0 0,-1-1 0 0 0,2 1-40 0 0,-1 0 0 0 0,0 1 0 0 0,-1-1 0 0 0,1 1 0 0 0,0 0 0 0 0,0-1 0 0 0,0 1 0 0 0,-1 0 0 0 0,1 0 0 0 0,-1-1 0 0 0,1 1 0 0 0,-1 0 0 0 0,0 0 0 0 0,1 1 0 0 0,-1-1 0 0 0,0 0 0 0 0,1 1 0 0 0,-1-1 0 0 0,0 1 0 0 0,0-1 0 0 0,0 1 0 0 0,1 0 0 0 0,-1 0 0 0 0,0 0 0 0 0,0 0 0 0 0,0 0 0 0 0,0 0 0 0 0,-2 1 0 0 0,4-1-33 0 0,-1 0-1 0 0,1 0 1 0 0,0 0 0 0 0,0 0 0 0 0,-1 0-1 0 0,1 0 1 0 0,0 1 0 0 0,0-1 0 0 0,-1 0-1 0 0,1 0 1 0 0,0 0 0 0 0,0 1-1 0 0,0-1 1 0 0,-1 0 0 0 0,1 0 0 0 0,0 1-1 0 0,0-1 1 0 0,0 0 0 0 0,0 0 0 0 0,0 1-1 0 0,0-1 1 0 0,-1 0 0 0 0,1 0-1 0 0,0 1 1 0 0,0-1 0 0 0,0 0 0 0 0,0 1-1 0 0,0-1 1 0 0,0 0 0 0 0,0 0 0 0 0,0 1-1 0 0,0-1 1 0 0,0 0 0 0 0,0 1-1 0 0,1-1 1 0 0,-1 2-458 0 0,0 10-2196 0 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32.8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23 0 616 0 0,'0'0'6759'0'0,"2"7"-6375"0"0,1 6-299 0 0,0 1 1 0 0,-1-1-1 0 0,0 1 1 0 0,-1 0-1 0 0,-1-1 1 0 0,0 1-1 0 0,-1 0 1 0 0,0 0-1 0 0,-1-1 0 0 0,-1 1 1 0 0,0-1-1 0 0,-1 0 1 0 0,0 0-1 0 0,-11 23 1 0 0,12-29-222 0 0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33.5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34 6 1132 0 0,'0'0'6571'0'0,"43"-5"-5193"0"0,-36 5-1343 0 0,0 1-1 0 0,0-1 0 0 0,0 1 0 0 0,0 1 0 0 0,0-1 0 0 0,0 1 0 0 0,0 1 0 0 0,0-1 0 0 0,-1 1 0 0 0,1 0 0 0 0,-1 1 0 0 0,0-1 0 0 0,0 1 0 0 0,0 1 0 0 0,8 7 0 0 0,-13-11-58 0 0,-1-1 1 0 0,1 1-1 0 0,-1 0 0 0 0,1 0 0 0 0,-1 0 0 0 0,0-1 1 0 0,1 1-1 0 0,-1 0 0 0 0,0 0 0 0 0,0 0 0 0 0,0 0 1 0 0,1 0-1 0 0,-1 0 0 0 0,0-1 0 0 0,0 1 0 0 0,0 0 1 0 0,-1 0-1 0 0,1 0 0 0 0,0 0 0 0 0,0 0 0 0 0,0 0 1 0 0,-1 0-1 0 0,1-1 0 0 0,0 1 0 0 0,-1 0 0 0 0,0 1 1 0 0,-21 18-268 0 0,17-17 237 0 0,-1-1-1 0 0,1 1 1 0 0,-1-1 0 0 0,0 0-1 0 0,0 0 1 0 0,0-1-1 0 0,-11 2 548 0 0,52 2-1887 0 0,-28-2 1351 0 0,0 0 0 0 0,0 0 0 0 0,1 0 0 0 0,-2 1 0 0 0,1 0-1 0 0,0 0 1 0 0,-1 1 0 0 0,11 9 0 0 0,-14-11 99 0 0,1 0 0 0 0,-1 1 0 0 0,0-1 0 0 0,0 1 0 0 0,-1 0 0 0 0,1 0 0 0 0,-1 0 0 0 0,0 0-1 0 0,0 0 1 0 0,0 0 0 0 0,-1 0 0 0 0,1 1 0 0 0,-1-1 0 0 0,0 1 0 0 0,0-1 0 0 0,0 7 0 0 0,-2-10-60 0 0,1 1 0 0 0,-1 0 0 0 0,0 0-1 0 0,0 0 1 0 0,0-1 0 0 0,0 1 0 0 0,0-1 0 0 0,0 1 0 0 0,0-1 0 0 0,-1 1-1 0 0,1-1 1 0 0,-1 1 0 0 0,1-1 0 0 0,-1 0 0 0 0,1 0 0 0 0,-1 0-1 0 0,0 0 1 0 0,1 0 0 0 0,-1 0 0 0 0,0-1 0 0 0,-2 2 0 0 0,-42 12 79 0 0,28-11 2 0 0,0-1-1 0 0,-1-1 1 0 0,-19-2-1 0 0,-9-8-832 0 0,43 8 139 0 0,-1-1 1 0 0,0 0-1 0 0,1 0 1 0 0,-1-1-1 0 0,1 1 1 0 0,-8-7-1 0 0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42.08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1 668 696 0 0,'0'0'2264'0'0,"0"19"-98"0"0,9-22-2147 0 0,0-1 0 0 0,0 0 0 0 0,0 0 0 0 0,0-1 0 0 0,-1 0 0 0 0,0-1 0 0 0,8-6 0 0 0,21-13-36 0 0,268-176 1 0 0,-152 94 426 0 0,-40 20-386 0 0,-82 70-36 0 0,-22 12-3 0 0,-1 1 1 0 0,1-1-1 0 0,-1-1 1 0 0,-1 1-1 0 0,14-13 1 0 0,-10 8 49 0 0,1 0 0 0 0,-1 1 1 0 0,19-10-1 0 0,23-19-100 0 0,41-22 1002 0 0,-94 60-705 0 0,20-17-5429 0 0,-40 34 3569 0 0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44.69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6 855 268 0 0,'0'0'2776'0'0,"-6"8"-926"0"0,42-29-1856 0 0,-1-2 0 0 0,0-2 0 0 0,34-32-1 0 0,5-4-46 0 0,-38 33 76 0 0,66-47 170 0 0,5-6-249 0 0,-76 55 20 0 0,67-42-1 0 0,24-15-245 0 0,-77 50 191 0 0,63-60-269 0 0,-82 72 42 0 0,41-26-1 0 0,-25 18 414 0 0,-41 28-107 0 0,28-21-116 0 0,-8 6-46 0 0,22-11 46 0 0,-43 27 150 0 0,16-17-905 0 0,-16 12-22 0 0,0 1-203 0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47.10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1397 136 0 0,'0'0'1287'0'0,"6"11"850"0"0,1-13-2167 0 0,1-1-1 0 0,-1 0 1 0 0,0 0-1 0 0,0 0 1 0 0,0-1-1 0 0,0 0 1 0 0,-1 0-1 0 0,1 0 1 0 0,-1-1-1 0 0,8-8 1 0 0,18-11 84 0 0,190-121-406 0 0,-94 61 83 0 0,136-82-314 0 0,-116 69-45 0 0,2 0 45 0 0,-58 35 320 0 0,-3-2 232 0 0,-52 37 4 0 0,59-35-1 0 0,12-8 32 0 0,5-2-32 0 0,-73 48-42 0 0,56-44 0 0 0,-64 43 58 0 0,2 2-1 0 0,50-28 0 0 0,-5 1-156 0 0,-17 9 68 0 0,-14 11 73 0 0,-32 18 48 0 0,1 2 0 0 0,23-12 0 0 0,10-5-95 0 0,-49 26 76 0 0,-1 1 97 0 0,6-5-78 0 0,-2 4-111 0 0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50.160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9 277 1044 0 0,'0'0'3548'0'0,"-8"0"608"0"0,11-4-4181 0 0,1 0 0 0 0,-1 0-1 0 0,0 0 1 0 0,0 0 0 0 0,-1-1 0 0 0,1 1-1 0 0,-1-1 1 0 0,0 1 0 0 0,0-1-1 0 0,0 0 1 0 0,-1 0 0 0 0,0 0 0 0 0,0 0-1 0 0,1-7 1 0 0,1-78 38 0 0,-4 65-131 0 0,1 20 114 0 0,0-1 0 0 0,-1 1 1 0 0,1 0-1 0 0,-1 0 0 0 0,0 0 0 0 0,-1 0 0 0 0,1 0 0 0 0,-1 0 0 0 0,0 1 1 0 0,0-1-1 0 0,-1 0 0 0 0,1 1 0 0 0,-1-1 0 0 0,0 1 0 0 0,0 0 1 0 0,-7-6-1 0 0,58 14 1391 0 0,-21 3-1646 0 0,-18-5 53 0 0,-1 0-1 0 0,1 1 1 0 0,0 0 0 0 0,-1 1-1 0 0,0 0 1 0 0,0 0-1 0 0,15 10 1 0 0,-23-14 188 0 0,1 1 1 0 0,-1 0-1 0 0,1 0 1 0 0,-1 0-1 0 0,0 0 1 0 0,1 0-1 0 0,-1 0 1 0 0,0-1-1 0 0,1 1 0 0 0,-1 0 1 0 0,0 0-1 0 0,0 0 1 0 0,0 0-1 0 0,0 0 1 0 0,0 0-1 0 0,0 0 1 0 0,0 0-1 0 0,0 0 0 0 0,0 0 1 0 0,-1 0-1 0 0,1 0 1 0 0,0 0-1 0 0,-1 0 1 0 0,1 1-1 0 0,-13 26-426 0 0,8-19 408 0 0,2-1-35 0 0,0 0 263 0 0,-1 1-1 0 0,1-1 0 0 0,1 1 1 0 0,0 0-1 0 0,0-1 0 0 0,-1 14 1 0 0,3-20-141 0 0,0 0 1 0 0,0 0-1 0 0,1 0 1 0 0,-1 0-1 0 0,1 0 1 0 0,-1 0-1 0 0,1 0 0 0 0,-1 0 1 0 0,1 0-1 0 0,0 0 1 0 0,0 0-1 0 0,0-1 1 0 0,0 1-1 0 0,1 0 1 0 0,-1-1-1 0 0,0 1 1 0 0,1 0-1 0 0,-1-1 1 0 0,1 0-1 0 0,-1 1 1 0 0,1-1-1 0 0,0 0 1 0 0,0 0-1 0 0,-1 0 1 0 0,1 0-1 0 0,0 0 1 0 0,0 0-1 0 0,0-1 1 0 0,0 1-1 0 0,0-1 1 0 0,0 1-1 0 0,0-1 1 0 0,0 0-1 0 0,4 1 1 0 0,1 0-236 0 0,0-1 0 0 0,0 1 1 0 0,0-1-1 0 0,0 0 1 0 0,1-1-1 0 0,13-3 0 0 0,21-8-5756 0 0,-28 8 3338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 0 0,'0'0'7761'0'0,"-107"2"-7501"0"0,99 1-40 0 0,-4-3-220 0 0,4 2-12 0 0,2 2-856 0 0,2-1-1160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1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17 3068 0 0,'0'0'6193'0'0,"-136"-6"-6049"0"0,117 3-136 0 0,4 1-8 0 0,-2 1 0 0 0,5-2 0 0 0,1 1 0 0 0,3 2-56 0 0,4 0-840 0 0,-1 0-660 0 0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56.019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60 67 252 0 0,'0'0'2552'0'0,"-1"-2"-2480"0"0,-6-8 5431 0 0,5 1-4422 0 0,-25 13-690 0 0,26-3-323 0 0,0-1 0 0 0,0 1 0 0 0,1 0-1 0 0,-1 0 1 0 0,0 0 0 0 0,1-1 0 0 0,-1 1 0 0 0,0 0-1 0 0,1 0 1 0 0,-1 0 0 0 0,1 0 0 0 0,0 0 0 0 0,-1 0-1 0 0,1 0 1 0 0,0 0 0 0 0,0 0 0 0 0,-1 0-1 0 0,1 0 1 0 0,0 0 0 0 0,0 0 0 0 0,0 0 0 0 0,1 2-1 0 0,3-2-195 0 0,1-1 0 0 0,0 0-1 0 0,0-1 1 0 0,0 1-1 0 0,-1-1 1 0 0,9-2 0 0 0,-12 2 101 0 0,0 1 1 0 0,0-1-1 0 0,0 1 1 0 0,-1-1-1 0 0,1 1 1 0 0,0-1-1 0 0,0 0 1 0 0,-1 1-1 0 0,1-1 1 0 0,0 0-1 0 0,-1 0 1 0 0,1 0-1 0 0,-1 1 1 0 0,1-1-1 0 0,-1 0 1 0 0,1 0-1 0 0,-1 0 1 0 0,0 0-1 0 0,1 0 1 0 0,-1 0-1 0 0,0 0 1 0 0,0 0-1 0 0,0 0 1 0 0,1 0-1 0 0,-1 0 1 0 0,0 0-1 0 0,0 0 1 0 0,-1 0-1 0 0,1 0 1 0 0,0 0-1 0 0,0 1 1 0 0,0-1-1 0 0,-1 0 1 0 0,1 0-1 0 0,0 0 1 0 0,-1 0-1 0 0,1 0 1 0 0,-1 0-1 0 0,0-1 1 0 0,0 1 31 0 0,-1-1 0 0 0,1 1 1 0 0,0-1-1 0 0,-1 1 1 0 0,1-1-1 0 0,-1 1 0 0 0,1 0 1 0 0,-1 0-1 0 0,0 0 0 0 0,1 0 1 0 0,-1 0-1 0 0,0 0 0 0 0,0 1 1 0 0,0-1-1 0 0,1 1 0 0 0,-1-1 1 0 0,0 1-1 0 0,-3-1 1 0 0,3 2 37 0 0,0-1 0 0 0,1 1 0 0 0,-1 0 0 0 0,1-1 0 0 0,-1 1 0 0 0,1 0 0 0 0,-1 0 0 0 0,1 0 0 0 0,-1 1 0 0 0,1-1 0 0 0,0 0 0 0 0,0 0 0 0 0,0 1 0 0 0,0-1 1 0 0,0 0-1 0 0,0 1 0 0 0,0-1 0 0 0,0 1 0 0 0,0 0 0 0 0,1-1 0 0 0,-1 1 0 0 0,0 0 0 0 0,1-1 0 0 0,0 1 0 0 0,-1 0 0 0 0,1-1 0 0 0,0 1 0 0 0,0 0 0 0 0,0 0 1 0 0,0 0-1 0 0,0-1 0 0 0,0 1 0 0 0,1 0 0 0 0,-1-1 0 0 0,1 1 0 0 0,0 3 0 0 0,1-4-85 0 0,0 0 0 0 0,0 0 1 0 0,0 0-1 0 0,0-1 0 0 0,0 1 0 0 0,0 0 0 0 0,0-1 1 0 0,1 0-1 0 0,-1 1 0 0 0,0-1 0 0 0,0 0 0 0 0,0 0 1 0 0,0 0-1 0 0,1 0 0 0 0,-1-1 0 0 0,0 1 0 0 0,0-1 1 0 0,0 1-1 0 0,0-1 0 0 0,0 0 0 0 0,0 1 0 0 0,0-1 1 0 0,0 0-1 0 0,0 0 0 0 0,0-1 0 0 0,0 1 0 0 0,0 0 1 0 0,-1-1-1 0 0,1 1 0 0 0,-1-1 0 0 0,1 1 0 0 0,2-4 1 0 0,-4 2 23 0 0,0 1 1 0 0,0 0-1 0 0,0 0 1 0 0,0-1-1 0 0,0 1 1 0 0,-1 0 0 0 0,1 0-1 0 0,-1 0 1 0 0,1 0-1 0 0,-1-1 1 0 0,0 1-1 0 0,0 0 1 0 0,0 0-1 0 0,0 0 1 0 0,0 1 0 0 0,0-1-1 0 0,-1 0 1 0 0,-1-2-1 0 0,2 3 27 0 0,0 0 0 0 0,0 0 0 0 0,0 0 0 0 0,0 0 0 0 0,0 0 0 0 0,0 0 0 0 0,-1 1 0 0 0,1-1 0 0 0,0 0 0 0 0,0 1 0 0 0,-1-1 0 0 0,1 1 0 0 0,0-1 0 0 0,-1 1 0 0 0,1-1 0 0 0,0 1 0 0 0,-1 0 0 0 0,1 0 0 0 0,-1 0 0 0 0,1 0 0 0 0,-1 0 0 0 0,1 0 0 0 0,0 0 0 0 0,-1 0 1 0 0,1 1-1 0 0,-1-1 0 0 0,1 1 0 0 0,0-1 0 0 0,-1 1 0 0 0,-1 0 0 0 0,2 0 45 0 0,0 0 1 0 0,0 0-1 0 0,0 0 1 0 0,0 1-1 0 0,0-1 1 0 0,0 0-1 0 0,0 0 1 0 0,0 0-1 0 0,1 1 0 0 0,-1-1 1 0 0,0 0-1 0 0,1 1 1 0 0,0-1-1 0 0,-1 1 1 0 0,1-1-1 0 0,0 1 1 0 0,-1-1-1 0 0,1 1 1 0 0,0-1-1 0 0,0 3 1 0 0,0-3-42 0 0,0 0 1 0 0,0 0-1 0 0,0 0 1 0 0,0 0-1 0 0,0 0 1 0 0,0-1-1 0 0,1 1 1 0 0,-1 0 0 0 0,0 0-1 0 0,0 0 1 0 0,1 0-1 0 0,-1-1 1 0 0,0 1-1 0 0,1 0 1 0 0,-1 0-1 0 0,1 0 1 0 0,-1-1-1 0 0,1 1 1 0 0,-1 0-1 0 0,1-1 1 0 0,0 1-1 0 0,-1-1 1 0 0,1 1-1 0 0,0-1 1 0 0,0 1-1 0 0,-1-1 1 0 0,1 1-1 0 0,0-1 1 0 0,0 1-1 0 0,0-1 1 0 0,-1 0-1 0 0,1 0 1 0 0,0 1-1 0 0,0-1 1 0 0,1 0-1 0 0,33-10-618 0 0,-34 10 584 0 0,0 0-1 0 0,-1 0 1 0 0,1-1 0 0 0,0 1-1 0 0,-1 0 1 0 0,1-1 0 0 0,0 1-1 0 0,-1-1 1 0 0,1 1 0 0 0,-1-1 0 0 0,1 1-1 0 0,-1-1 1 0 0,1 1 0 0 0,-1-1-1 0 0,1 1 1 0 0,-1-1 0 0 0,1 0-1 0 0,-1 1 1 0 0,0-1 0 0 0,1 0-1 0 0,-1 1 1 0 0,0-1 0 0 0,0 0 0 0 0,0 0-1 0 0,1 1 1 0 0,-1-1 0 0 0,0 0-1 0 0,0 0 1 0 0,0 1 0 0 0,0-1-1 0 0,0 0 1 0 0,0 0 0 0 0,0 1 0 0 0,-1-1-1 0 0,1 0 1 0 0,0 0 0 0 0,0 1-1 0 0,-1-1 1 0 0,1 0 0 0 0,0 1-1 0 0,-1-1 1 0 0,1 0 0 0 0,0 1-1 0 0,-1-1 1 0 0,1 1 0 0 0,-1-1 0 0 0,0 0-1 0 0,-1-1 50 0 0,1 1 0 0 0,0 0-1 0 0,0 1 1 0 0,-1-1 0 0 0,1 0-1 0 0,0 0 1 0 0,-1 0 0 0 0,1 1 0 0 0,-1-1-1 0 0,1 1 1 0 0,-1-1 0 0 0,0 1-1 0 0,1 0 1 0 0,-1-1 0 0 0,1 1-1 0 0,-1 0 1 0 0,1 0 0 0 0,-1 0 0 0 0,0 0-1 0 0,1 1 1 0 0,-1-1 0 0 0,1 0-1 0 0,-1 1 1 0 0,1-1 0 0 0,-1 1 0 0 0,1-1-1 0 0,-1 1 1 0 0,-1 1 0 0 0,2-2-1 0 0,0 1 0 0 0,0-1 0 0 0,0 1 0 0 0,0-1 1 0 0,1 1-1 0 0,-1 0 0 0 0,0 0 0 0 0,1-1 0 0 0,-1 1 1 0 0,0 0-1 0 0,1 0 0 0 0,-1 0 0 0 0,1 0 0 0 0,-1-1 0 0 0,1 1 1 0 0,-1 0-1 0 0,1 0 0 0 0,0 0 0 0 0,-1 0 0 0 0,1 0 1 0 0,0 0-1 0 0,0 0 0 0 0,0 0 0 0 0,0 0 0 0 0,0 0 1 0 0,0 0-1 0 0,0 1 0 0 0,0-1 0 0 0,0 0 0 0 0,0 0 1 0 0,1 0-1 0 0,-1 0 0 0 0,0 0 0 0 0,1-1 0 0 0,-1 1 1 0 0,1 0-1 0 0,-1 0 0 0 0,1 0 0 0 0,-1 0 0 0 0,1 0 0 0 0,-1 0 1 0 0,1-1-1 0 0,0 1 0 0 0,0 0 0 0 0,1 0 0 0 0,-2 0-46 0 0,1 0-1 0 0,0 0 0 0 0,-1 0 0 0 0,1 0 0 0 0,0 0 1 0 0,0 0-1 0 0,0-1 0 0 0,0 1 0 0 0,0 0 0 0 0,-1 0 1 0 0,1-1-1 0 0,1 1 0 0 0,-1-1 0 0 0,0 1 1 0 0,0-1-1 0 0,0 0 0 0 0,0 1 0 0 0,0-1 0 0 0,0 0 1 0 0,0 0-1 0 0,1 1 0 0 0,-1-1 0 0 0,0 0 0 0 0,0 0 1 0 0,0 0-1 0 0,0-1 0 0 0,1 1 0 0 0,-1 0 0 0 0,0 0 1 0 0,0-1-1 0 0,0 1 0 0 0,0 0 0 0 0,0-1 0 0 0,0 1 1 0 0,0-1-1 0 0,0 0 0 0 0,0 1 0 0 0,0-1 0 0 0,0 0 1 0 0,2-1-1 0 0,-1-1-15 0 0,0 1 0 0 0,-1-1 0 0 0,1 1 0 0 0,0-1 0 0 0,-1 0-1 0 0,0 0 1 0 0,1 0 0 0 0,-1 0 0 0 0,-1 0 0 0 0,1 0 0 0 0,0 0 0 0 0,-1 0 0 0 0,1 0 0 0 0,-1-4 0 0 0,-2 6 88 0 0,1 0 0 0 0,-1 0 0 0 0,0 1 0 0 0,0-1 0 0 0,0 0 0 0 0,0 1 0 0 0,0 0 0 0 0,1-1 0 0 0,-1 1 0 0 0,0 0 0 0 0,0 0 0 0 0,0 0 0 0 0,0 0 0 0 0,0 0 0 0 0,0 0 0 0 0,0 1 0 0 0,0-1 0 0 0,0 1 0 0 0,0-1 0 0 0,0 1 0 0 0,1 0 0 0 0,-1 0 0 0 0,0 0 0 0 0,0 0 0 0 0,1 0 0 0 0,-1 0 0 0 0,1 0 0 0 0,-3 2 0 0 0,4-1-49 0 0,-1 0-1 0 0,1 0 0 0 0,-1-1 0 0 0,1 1 0 0 0,0 0 0 0 0,0 0 0 0 0,0 0 0 0 0,0 0 0 0 0,0 0 0 0 0,0 0 1 0 0,0-1-1 0 0,1 1 0 0 0,-1 0 0 0 0,1 0 0 0 0,-1 0 0 0 0,1-1 0 0 0,0 1 0 0 0,-1 0 0 0 0,1-1 0 0 0,0 1 1 0 0,0 0-1 0 0,0-1 0 0 0,1 1 0 0 0,-1-1 0 0 0,0 0 0 0 0,1 1 0 0 0,-1-1 0 0 0,3 2 0 0 0,-2-2-29 0 0,1 1-1 0 0,-1-1 0 0 0,1 0 1 0 0,-1 0-1 0 0,1-1 0 0 0,-1 1 1 0 0,1 0-1 0 0,0-1 0 0 0,-1 1 0 0 0,1-1 1 0 0,0 0-1 0 0,-1 0 0 0 0,1 0 1 0 0,0 0-1 0 0,-1-1 0 0 0,1 1 1 0 0,0-1-1 0 0,-1 0 0 0 0,1 1 0 0 0,3-3 1 0 0,-5 3 13 0 0,0 0 0 0 0,0-1 1 0 0,0 1-1 0 0,0 0 0 0 0,0-1 1 0 0,0 1-1 0 0,0-1 0 0 0,-1 1 1 0 0,1-1-1 0 0,0 0 0 0 0,0 1 1 0 0,-1-1-1 0 0,1 0 0 0 0,0 1 1 0 0,-1-1-1 0 0,1 0 0 0 0,0 0 1 0 0,-1 0-1 0 0,1 0 0 0 0,-1 1 1 0 0,0-1-1 0 0,1 0 0 0 0,-1 0 1 0 0,0 0-1 0 0,1 0 0 0 0,-1 0 1 0 0,0 0-1 0 0,0 0 0 0 0,0 0 1 0 0,0 0-1 0 0,0 0 0 0 0,0 0 1 0 0,0 0-1 0 0,0 0 0 0 0,0 0 1 0 0,-1 0-1 0 0,1 0 0 0 0,0 0 1 0 0,-1-1-1 0 0,0 0-38 0 0,0 1 1 0 0,0 0-1 0 0,0-1 0 0 0,0 1 1 0 0,0 0-1 0 0,0-1 0 0 0,0 1 0 0 0,0 0 1 0 0,-1 0-1 0 0,1 0 0 0 0,-1 0 1 0 0,1 0-1 0 0,0 1 0 0 0,-1-1 1 0 0,0 0-1 0 0,1 1 0 0 0,-1-1 0 0 0,1 1 1 0 0,-1-1-1 0 0,0 1 0 0 0,1 0 1 0 0,-4-1-1 0 0,4 1 90 0 0,0 1 0 0 0,0-1 0 0 0,0 0-1 0 0,0 1 1 0 0,0-1 0 0 0,0 1 0 0 0,0-1 0 0 0,0 1 0 0 0,0-1 0 0 0,0 1-1 0 0,1 0 1 0 0,-1-1 0 0 0,0 1 0 0 0,0 0 0 0 0,1-1 0 0 0,-1 1 0 0 0,0 0 0 0 0,1 0-1 0 0,-1 0 1 0 0,1 0 0 0 0,-1 0 0 0 0,1 0 0 0 0,-1 0 0 0 0,1 0 0 0 0,0 0-1 0 0,-1 0 1 0 0,1 0 0 0 0,0 2 0 0 0,-4 33 389 0 0,4-36-436 0 0,0 0 0 0 0,0 1 0 0 0,1-1-1 0 0,-1 0 1 0 0,0 0 0 0 0,0 1-1 0 0,0-1 1 0 0,1 0 0 0 0,-1 1 0 0 0,0-1-1 0 0,0 0 1 0 0,1 0 0 0 0,-1 0-1 0 0,0 1 1 0 0,1-1 0 0 0,-1 0-1 0 0,0 0 1 0 0,0 0 0 0 0,1 0 0 0 0,-1 0-1 0 0,0 1 1 0 0,1-1 0 0 0,-1 0-1 0 0,0 0 1 0 0,1 0 0 0 0,-1 0 0 0 0,1 0-1 0 0,-1 0 1 0 0,0 0 0 0 0,1 0-1 0 0,-1 0 1 0 0,0 0 0 0 0,1-1 0 0 0,-1 1-1 0 0,0 0 1 0 0,1 0 0 0 0,-1 0-1 0 0,0 0 1 0 0,1 0 0 0 0,-1-1 0 0 0,0 1-1 0 0,0 0 1 0 0,1 0 0 0 0,-1 0-1 0 0,0-1 1 0 0,0 1 0 0 0,1 0 0 0 0,-1 0-1 0 0,0-1 1 0 0,0 1 0 0 0,0 0-1 0 0,1-1 1 0 0,-1 1 0 0 0,17-19-825 0 0,-17 18 817 0 0,1 0 0 0 0,-1 1 0 0 0,0-1 0 0 0,0 0-1 0 0,0 0 1 0 0,1 0 0 0 0,-1 0 0 0 0,0 0 0 0 0,0 0 0 0 0,0 0 0 0 0,0 1 0 0 0,0-1 0 0 0,-1 0 0 0 0,1 0 0 0 0,0 0 0 0 0,0 0 0 0 0,0 0 0 0 0,-1 1 0 0 0,1-1 0 0 0,-1 0 0 0 0,1 0 0 0 0,0 0 0 0 0,-1 1 0 0 0,1-1 0 0 0,-1 0 0 0 0,0 1 0 0 0,1-1 0 0 0,-1 0 0 0 0,0 1 0 0 0,1-1 0 0 0,-1 1 0 0 0,0-1 0 0 0,1 1 0 0 0,-1-1 0 0 0,0 1 0 0 0,0-1 0 0 0,0 1 0 0 0,0 0 0 0 0,1 0 0 0 0,-3-1 0 0 0,2 1 47 0 0,0 0 1 0 0,0 0-1 0 0,0 1 1 0 0,0-1-1 0 0,0 0 1 0 0,0 0-1 0 0,0 1 1 0 0,0-1-1 0 0,0 1 1 0 0,0-1-1 0 0,0 1 1 0 0,1-1-1 0 0,-1 1 0 0 0,0-1 1 0 0,0 1-1 0 0,0 0 1 0 0,1 0-1 0 0,-1-1 1 0 0,0 1-1 0 0,1 0 1 0 0,-1 0-1 0 0,1 0 1 0 0,-1 0-1 0 0,1 0 1 0 0,-1 0-1 0 0,1-1 1 0 0,0 1-1 0 0,-1 0 1 0 0,1 0-1 0 0,0 0 1 0 0,0 0-1 0 0,0 0 1 0 0,0 1-1 0 0,0-1 1 0 0,0 0-1 0 0,0 2 1 0 0,0-2-38 0 0,0 1 0 0 0,0-1 0 0 0,0 0 0 0 0,1 1 0 0 0,-1-1 1 0 0,1 1-1 0 0,-1-1 0 0 0,1 0 0 0 0,-1 1 0 0 0,1-1 0 0 0,0 0 1 0 0,-1 1-1 0 0,1-1 0 0 0,0 0 0 0 0,0 0 0 0 0,0 0 0 0 0,0 0 1 0 0,0 0-1 0 0,0 0 0 0 0,0 0 0 0 0,0 0 0 0 0,1 0 0 0 0,-1-1 1 0 0,0 1-1 0 0,1 0 0 0 0,-1-1 0 0 0,0 1 0 0 0,1-1 0 0 0,-1 1 1 0 0,0-1-1 0 0,1 0 0 0 0,-1 1 0 0 0,1-1 0 0 0,-1 0 0 0 0,1 0 1 0 0,-1 0-1 0 0,1 0 0 0 0,-1-1 0 0 0,1 1 0 0 0,-1 0 0 0 0,0 0 1 0 0,1-1-1 0 0,2 0 0 0 0,-4 0-16 0 0,1 1 0 0 0,0 0 0 0 0,0-1-1 0 0,0 1 1 0 0,-1-1 0 0 0,1 1 0 0 0,0-1 0 0 0,-1 1 0 0 0,1-1 0 0 0,0 1-1 0 0,-1-1 1 0 0,1 0 0 0 0,0 1 0 0 0,-1-1 0 0 0,1 0 0 0 0,-1 0 0 0 0,0 1 0 0 0,1-1-1 0 0,-1 0 1 0 0,0 0 0 0 0,1 0 0 0 0,-1 1 0 0 0,0-1 0 0 0,0 0 0 0 0,0 0-1 0 0,1 0 1 0 0,-1 0 0 0 0,0 0 0 0 0,0 0 0 0 0,0 1 0 0 0,-1-1 0 0 0,1 0-1 0 0,0 0 1 0 0,0 0 0 0 0,0 0 0 0 0,-1 0 0 0 0,1 1 0 0 0,0-1 0 0 0,-1 0 0 0 0,0-1-1 0 0,1 0 4 0 0,-1-1-1 0 0,0 1 0 0 0,-1-1 0 0 0,1 1 0 0 0,0-1 0 0 0,-1 1 0 0 0,1 0 0 0 0,-1-1 0 0 0,0 1 1 0 0,0 0-1 0 0,-3-3 0 0 0,3 4 49 0 0,0 0-1 0 0,0 0 1 0 0,0 1 0 0 0,0-1-1 0 0,0 0 1 0 0,0 1 0 0 0,0 0 0 0 0,0-1-1 0 0,0 1 1 0 0,0 0 0 0 0,-1 0-1 0 0,1 0 1 0 0,0 0 0 0 0,0 1 0 0 0,0-1-1 0 0,0 0 1 0 0,0 1 0 0 0,0 0-1 0 0,0-1 1 0 0,0 1 0 0 0,-2 1 0 0 0,3-1-3 0 0,0-1 1 0 0,0 1 0 0 0,0 0-1 0 0,0 0 1 0 0,0 0 0 0 0,0 0-1 0 0,0 0 1 0 0,1-1-1 0 0,-1 2 1 0 0,0-1 0 0 0,1 0-1 0 0,-1 0 1 0 0,0 0 0 0 0,1 0-1 0 0,0 0 1 0 0,-1 0 0 0 0,1 1-1 0 0,0-1 1 0 0,-1 0 0 0 0,1 0-1 0 0,0 0 1 0 0,0 1 0 0 0,0-1-1 0 0,0 0 1 0 0,0 0 0 0 0,0 1-1 0 0,0-1 1 0 0,1 0 0 0 0,-1 0-1 0 0,0 0 1 0 0,1 1 0 0 0,-1-1-1 0 0,1 0 1 0 0,-1 0 0 0 0,1 0-1 0 0,0 0 1 0 0,1 2 0 0 0,-2-2-53 0 0,1 0 0 0 0,0-1 0 0 0,0 1 0 0 0,0 0 0 0 0,-1 0 0 0 0,1-1 0 0 0,0 1 0 0 0,0-1 0 0 0,0 1 0 0 0,0-1 0 0 0,0 1 0 0 0,0-1 0 0 0,0 1 0 0 0,0-1 0 0 0,0 0 0 0 0,0 0 0 0 0,0 1 0 0 0,0-1 0 0 0,1 0 0 0 0,-1 0 0 0 0,0 0 0 0 0,0 0 0 0 0,0-1 0 0 0,0 1 0 0 0,0 0 0 0 0,0 0 0 0 0,0 0 0 0 0,0-1 0 0 0,0 1 0 0 0,0-1 0 0 0,0 1 0 0 0,0-1 0 0 0,0 1 0 0 0,0-1 0 0 0,0 0 0 0 0,0 1 0 0 0,0-1 0 0 0,-1 0 0 0 0,1 1 0 0 0,0-1 0 0 0,-1 0 0 0 0,1 0 0 0 0,0 0 0 0 0,-1 0 0 0 0,1 0 0 0 0,-1 0 0 0 0,1 0 0 0 0,-1 0 0 0 0,0 0 0 0 0,1 0 0 0 0,-1 0 0 0 0,0 0 0 0 0,0 0 0 0 0,0 0 0 0 0,1 0 0 0 0,-1 0 0 0 0,0-1 0 0 0,-1 1 0 0 0,1 0 0 0 0,0 0 0 0 0,0 0 0 0 0,0 0 0 0 0,-1 0 0 0 0,1 0 0 0 0,-1-2 0 0 0,0 3 38 0 0,1-1 0 0 0,0 1 0 0 0,-1-1 0 0 0,1 1 0 0 0,-1-1 0 0 0,1 1 0 0 0,-1-1 0 0 0,1 1 1 0 0,-1 0-1 0 0,0-1 0 0 0,1 1 0 0 0,-1 0 0 0 0,1-1 0 0 0,-1 1 0 0 0,0 0 0 0 0,1 0 0 0 0,-1 0 1 0 0,0 0-1 0 0,1 0 0 0 0,-1-1 0 0 0,1 1 0 0 0,-1 0 0 0 0,0 0 0 0 0,1 1 0 0 0,-1-1 1 0 0,0 0-1 0 0,1 0 0 0 0,-1 0 0 0 0,0 0 0 0 0,1 0 0 0 0,-1 1 0 0 0,1-1 0 0 0,-1 0 0 0 0,0 1 1 0 0,1-1-1 0 0,-1 0 0 0 0,1 1 0 0 0,-1-1 0 0 0,1 1 0 0 0,-2 0 0 0 0,1 0 17 0 0,0 0-1 0 0,0 0 0 0 0,-1 0 0 0 0,1 1 1 0 0,0-1-1 0 0,0 0 0 0 0,0 0 0 0 0,0 1 1 0 0,0-1-1 0 0,0 1 0 0 0,1-1 1 0 0,-1 1-1 0 0,0-1 0 0 0,1 1 0 0 0,-1-1 1 0 0,1 3-1 0 0,0-4-276 0 0,1 1 0 0 0,0 0 0 0 0,-1 0 0 0 0,1 0 0 0 0,0-1 0 0 0,0 1 0 0 0,-1 0 0 0 0,1-1 1 0 0,0 1-1 0 0,0-1 0 0 0,0 1 0 0 0,0-1 0 0 0,0 1 0 0 0,0-1 0 0 0,0 0 0 0 0,0 1 0 0 0,0-1 0 0 0,0 0 0 0 0,0 0 0 0 0,0 0 0 0 0,0 0 0 0 0,0 0 0 0 0,0 0 1 0 0,0 0-1 0 0,0 0 0 0 0,2-1 0 0 0,1 2-1235 0 0,10-1-455 0 0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56.94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23 0 836 0 0,'0'0'8308'0'0,"-3"32"-7483"0"0,-4 40-256 0 0,-5 94-358 0 0,20-187-8849 0 0,-4 13 6571 0 0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3:57.52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95 1900 0 0,'0'0'5543'0'0,"1"-10"-5329"0"0,-2 3-150 0 0,1 4-45 0 0,0 0-1 0 0,-1 0 1 0 0,1 0 0 0 0,0 0 0 0 0,1 0-1 0 0,-1 0 1 0 0,1 0 0 0 0,-1 0 0 0 0,1 0-1 0 0,0 0 1 0 0,0 0 0 0 0,0 0 0 0 0,0 0-1 0 0,3-3 1 0 0,-2 4 15 0 0,-1-1 1 0 0,1 1-1 0 0,0 0 0 0 0,0 0 1 0 0,0 0-1 0 0,0 0 0 0 0,0 1 1 0 0,1-1-1 0 0,-1 0 0 0 0,0 1 1 0 0,1 0-1 0 0,-1-1 0 0 0,1 1 1 0 0,0 0-1 0 0,-1 0 0 0 0,1 1 1 0 0,0-1-1 0 0,0 0 0 0 0,-1 1 0 0 0,1 0 1 0 0,0 0-1 0 0,0 0 0 0 0,0 0 1 0 0,-1 0-1 0 0,1 0 0 0 0,0 1 1 0 0,0-1-1 0 0,-1 1 0 0 0,1 0 1 0 0,0 0-1 0 0,-1 0 0 0 0,6 3 1 0 0,-4-2-57 0 0,0 0 0 0 0,0 1 0 0 0,0 0 0 0 0,0 0 0 0 0,0 0 0 0 0,-1 1 0 0 0,1-1 0 0 0,-1 1 0 0 0,0-1 0 0 0,0 1 0 0 0,-1 0 0 0 0,1 1 0 0 0,-1-1 0 0 0,0 0 0 0 0,0 1 0 0 0,0-1 0 0 0,0 1 0 0 0,1 7 0 0 0,-3-9-8 0 0,1 0-1 0 0,-1 0 0 0 0,1 1 1 0 0,-1-1-1 0 0,0 0 0 0 0,0 0 0 0 0,-1 0 1 0 0,1 1-1 0 0,-1-1 0 0 0,1 0 0 0 0,-1 0 1 0 0,0 0-1 0 0,0 0 0 0 0,0 0 1 0 0,-1 0-1 0 0,1 0 0 0 0,-1 0 0 0 0,0 0 1 0 0,0-1-1 0 0,0 1 0 0 0,0-1 0 0 0,-2 3 1 0 0,1-3 13 0 0,0 0 1 0 0,0 0 0 0 0,-1 0-1 0 0,1-1 1 0 0,0 0 0 0 0,-1 1-1 0 0,1-1 1 0 0,-1-1 0 0 0,1 1 0 0 0,-1 0-1 0 0,1-1 1 0 0,-1 0 0 0 0,1 1-1 0 0,-1-1 1 0 0,0-1 0 0 0,1 1-1 0 0,-1 0 1 0 0,1-1 0 0 0,-1 0-1 0 0,-4-2 1 0 0,-7 2 168 0 0,15 9 376 0 0,20 17-206 0 0,8 4 63 0 0,-20-19-172 0 0,1 0-1 0 0,1-1 1 0 0,0 0-1 0 0,12 8 1 0 0,-19-14-243 0 0,1-1 1 0 0,0 0 0 0 0,0 0-1 0 0,0-1 1 0 0,0 1-1 0 0,0-1 1 0 0,0 0 0 0 0,0 0-1 0 0,0 0 1 0 0,1 0 0 0 0,-1-1-1 0 0,0 0 1 0 0,0 0-1 0 0,1 0 1 0 0,-1 0 0 0 0,0-1-1 0 0,6-1 1 0 0,-7 1-360 0 0,1-1 1 0 0,-1 1 0 0 0,0-1-1 0 0,1-1 1 0 0,-1 1 0 0 0,0 0-1 0 0,0-1 1 0 0,0 1-1 0 0,-1-1 1 0 0,1 0 0 0 0,-1 0-1 0 0,3-4 1 0 0,4-3-3150 0 0,1 0 2536 0 0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03.13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23 0 104 0 0,'0'0'2754'0'0,"0"8"-2423"0"0,-4 233 1038 0 0,-8 31-1487 0 0,6 7-261 0 0,7-179 676 0 0,0 2-3032 0 0,-1-96 1528 0 0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05.77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123 1 312 0 0,'0'0'3612'0'0,"4"36"-2363"0"0,-14 151-1526 0 0,4-81 256 0 0,7 107-1 0 0,2-69 9 0 0,-23 143-336 0 0,7-149 230 0 0,8-70 180 0 0,-8 139 722 0 0,-3 53 124 0 0,16-244-902 0 0,-12 468-895 0 0,2-321 1166 0 0,-6 64 61 0 0,7 163-797 0 0,10-253 620 0 0,3 172-119 0 0,2-308-3753 0 0,-10-1 1832 0 0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08.34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108 3 652 0 0,'0'0'3426'0'0,"-12"-2"-294"0"0,1 8-1170 0 0,0-1-1949 0 0,0 1 0 0 0,0 0 0 0 0,1 1 0 0 0,-11 9 0 0 0,18-11-60 0 0,1-1 0 0 0,-1 0 1 0 0,1 0-1 0 0,0 1 0 0 0,0-1 1 0 0,1 1-1 0 0,-1-1 0 0 0,1 1 0 0 0,0 0 1 0 0,1 0-1 0 0,-1-1 0 0 0,1 1 1 0 0,-1 0-1 0 0,2 0 0 0 0,-1 0 0 0 0,0 0 1 0 0,1-1-1 0 0,0 1 0 0 0,3 9 1 0 0,-3-11-16 0 0,0-1 0 0 0,0 1 0 0 0,0-1 1 0 0,0 1-1 0 0,1-1 0 0 0,-1 1 0 0 0,1-1 1 0 0,-1 0-1 0 0,1 0 0 0 0,0 0 0 0 0,0 0 1 0 0,0 0-1 0 0,0 0 0 0 0,0 0 0 0 0,1-1 1 0 0,-1 1-1 0 0,0-1 0 0 0,1 1 0 0 0,-1-1 1 0 0,1 0-1 0 0,0 0 0 0 0,-1 0 0 0 0,1-1 1 0 0,0 1-1 0 0,-1-1 0 0 0,1 1 1 0 0,0-1-1 0 0,0 0 0 0 0,0 0 0 0 0,-1 0 1 0 0,1 0-1 0 0,0-1 0 0 0,0 1 0 0 0,-1-1 1 0 0,6-1-1 0 0,-6 1-22 0 0,0 0 1 0 0,0 0 0 0 0,1 0-1 0 0,-1-1 1 0 0,-1 1 0 0 0,1-1-1 0 0,0 1 1 0 0,0-1-1 0 0,0 0 1 0 0,-1 1 0 0 0,1-1-1 0 0,-1 0 1 0 0,1 0-1 0 0,-1 0 1 0 0,0 0 0 0 0,0-1-1 0 0,0 1 1 0 0,1-2-1 0 0,9-37 6 0 0,-9 37 1823 0 0,-2 13 1699 0 0,0-3-3380 0 0,0 1 1 0 0,1-1-1 0 0,0 1 0 0 0,0-1 0 0 0,1 0 0 0 0,-1 0 0 0 0,1 0 0 0 0,1 0 1 0 0,-1 0-1 0 0,1 0 0 0 0,0 0 0 0 0,0-1 0 0 0,1 1 0 0 0,0-1 0 0 0,0 0 1 0 0,0 0-1 0 0,0 0 0 0 0,1-1 0 0 0,0 0 0 0 0,0 0 0 0 0,0 0 1 0 0,0 0-1 0 0,1-1 0 0 0,-1 0 0 0 0,1 0 0 0 0,7 2 0 0 0,-7-2-390 0 0,0-2 0 0 0,1 1 0 0 0,-1-1 1 0 0,1 0-1 0 0,-1 0 0 0 0,1 0 0 0 0,0-1 0 0 0,-1 0 0 0 0,1-1 0 0 0,0 0 0 0 0,-1 0 0 0 0,1 0 0 0 0,-1 0 0 0 0,1-1 0 0 0,-1 0 0 0 0,11-6 0 0 0,2-2-2370 0 0,0-2 771 0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16.26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35 17 492 0 0,'0'0'2307'0'0,"-34"22"-467"0"0,34-21-1615 0 0,41-1-1 0 0,478-16-243 0 0,-309 8-448 0 0,-75 1 620 0 0,-37 2 1189 0 0,-41 2-1868 0 0,-23 2-3331 0 0,-58 1 2143 0 0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18.75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95 512 0 0,'0'0'2006'0'0,"57"-5"165"0"0,144-19-1222 0 0,-147 18-868 0 0,203-10-657 0 0,307 9 303 0 0,385 12 31 0 0,-691-12 416 0 0,27-5 411 0 0,3 0 285 0 0,-46 2 636 0 0,-227 10-8390 0 0,-30 0 6005 0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21.1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45 16 1360 0 0,'0'0'4817'0'0,"-8"-15"542"0"0,14 269-8173 0 0,-3-246 1976 0 0,4-17 256 0 0,8-21 272 0 0,-15 28 359 0 0,2-1-41 0 0,-1 0 0 0 0,0 0 1 0 0,1 1-1 0 0,-1-1 0 0 0,1 0 0 0 0,0 1 0 0 0,0-1 0 0 0,0 1 0 0 0,0 0 0 0 0,0 0 0 0 0,1 0 0 0 0,-1 0 0 0 0,1 0 0 0 0,-1 0 0 0 0,1 0 0 0 0,0 1 0 0 0,-1-1 1 0 0,1 1-1 0 0,0 0 0 0 0,0 0 0 0 0,0 0 0 0 0,0 0 0 0 0,0 1 0 0 0,0-1 0 0 0,0 1 0 0 0,0 0 0 0 0,1 0 0 0 0,-1 0 0 0 0,0 0 0 0 0,0 0 0 0 0,0 1 1 0 0,0-1-1 0 0,5 2 0 0 0,-3 0 18 0 0,0 0 1 0 0,0 0-1 0 0,0 0 1 0 0,-1 1-1 0 0,1-1 1 0 0,-1 1 0 0 0,0 0-1 0 0,0 0 1 0 0,0 1-1 0 0,0-1 1 0 0,0 1-1 0 0,-1 0 1 0 0,0 0-1 0 0,1 0 1 0 0,-2 1 0 0 0,1-1-1 0 0,0 1 1 0 0,-1-1-1 0 0,0 1 1 0 0,2 5-1 0 0,-4-8-20 0 0,1-1-1 0 0,-1 0 1 0 0,0 0-1 0 0,0 0 1 0 0,0 1-1 0 0,0-1 1 0 0,0 0-1 0 0,0 0 0 0 0,0 0 1 0 0,0 1-1 0 0,0-1 1 0 0,0 0-1 0 0,-1 0 1 0 0,1 0-1 0 0,-1 0 1 0 0,1 1-1 0 0,-1-1 1 0 0,1 0-1 0 0,-1 0 0 0 0,1 0 1 0 0,-1 0-1 0 0,0 0 1 0 0,0 0-1 0 0,0 0 1 0 0,1-1-1 0 0,-1 1 1 0 0,-2 1-1 0 0,0 1 23 0 0,-1-1 0 0 0,0 0 1 0 0,-1 0-1 0 0,1 0 0 0 0,0 0 0 0 0,-1-1 0 0 0,-7 3 1 0 0,-6-1 68 0 0,0 0 1 0 0,-35 0 0 0 0,33-2-410 0 0,14 0 30 0 0,0 0 0 0 0,1-1 1 0 0,-1 0-1 0 0,0 0 1 0 0,0 0-1 0 0,0 0 0 0 0,0-1 1 0 0,0 0-1 0 0,1 0 1 0 0,-11-4-1 0 0,14 1-2097 0 0,1 1-377 0 0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6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1 311 244 0 0,'4'0'7272'0'0,"0"0"-7310"0"0,0-1 0 0 0,0 0 0 0 0,0 0 0 0 0,0 0 0 0 0,0-1 0 0 0,-1 1 0 0 0,1-1 0 0 0,0 0 0 0 0,-1 0 0 0 0,1-1 0 0 0,-1 1 0 0 0,0 0-1 0 0,0-1 1 0 0,0 0 0 0 0,0 0 0 0 0,0 0 0 0 0,3-4 0 0 0,39-61-120 0 0,-42 62 134 0 0,17-28-645 0 0,-2 0 0 0 0,22-63 0 0 0,-31 65 1545 0 0,-13 73 377 0 0,2-1-1089 0 0,-1-1 1 0 0,-11 42-1 0 0,-3 42-135 0 0,5 41 543 0 0,15-160-765 0 0,5-9-4621 0 0,-15 10 1956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5825 0 0,'0'0'6621'0'0,"4"13"-6286"0"0,10 38-75 0 0,-13-48-250 0 0,1-1 1 0 0,0-1 0 0 0,0 2 0 0 0,-1-2 0 0 0,1 1-1 0 0,1-1 1 0 0,-2 2 0 0 0,1-2 0 0 0,1 0 0 0 0,-1 0 0 0 0,0 0-1 0 0,1 1 1 0 0,-1-1 0 0 0,1 0 0 0 0,-1 0 0 0 0,0-1-1 0 0,1 1 1 0 0,0-1 0 0 0,0 0 0 0 0,-1 2 0 0 0,0-2-1 0 0,2 0 1 0 0,-2 0 0 0 0,1 0 0 0 0,4-2 0 0 0,0 2 1 0 0,2 0-74 0 0,1 0 1 0 0,-1 0 0 0 0,1-1-1 0 0,-1 0 1 0 0,1-1-1 0 0,-1-1 1 0 0,1 1-1 0 0,12-6 1 0 0,-19 8 13 0 0,-1-2 0 0 0,0 1-1 0 0,1 0 1 0 0,-1 0 0 0 0,0 0 0 0 0,0-2 0 0 0,0 2 0 0 0,0 0-1 0 0,0-1 1 0 0,0 0 0 0 0,-1 0 0 0 0,0 1 0 0 0,2-2 0 0 0,-2 1 0 0 0,0 0-1 0 0,0 0 1 0 0,0 0 0 0 0,1 0 0 0 0,-1-1 0 0 0,-1 1 0 0 0,1 0-1 0 0,0-1 1 0 0,-1 1 0 0 0,0 0 0 0 0,1-2 0 0 0,-1 2 0 0 0,0-1 0 0 0,0 1-1 0 0,0-1 1 0 0,0 1 0 0 0,-1 0 0 0 0,1-1 0 0 0,0 1 0 0 0,-1 0-1 0 0,0-1 1 0 0,1 1 0 0 0,-4-5 0 0 0,2 2-79 0 0,-1 2 0 0 0,1-1 0 0 0,-1 0 1 0 0,0 1-1 0 0,0-1 0 0 0,0 1 0 0 0,0-1 0 0 0,-1 2 0 0 0,1-2 1 0 0,-1 2-1 0 0,0 0 0 0 0,0-1 0 0 0,0 1 0 0 0,-6-3 0 0 0,-38-8-4529 0 0,35 13 1508 0 0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6:0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2312 0 0,'0'0'3774'0'0,"2"3"-3479"0"0,4 18 13 0 0,-1 0 0 0 0,-1 0 0 0 0,0 0 0 0 0,-2 0 0 0 0,0 1 0 0 0,-3 30 0 0 0,-17 512-251 0 0,12-32 117 0 0,6-532-181 0 0,16-6-6466 0 0,-32 16 4185 0 0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15 1632 0 0,'0'0'2022'0'0,"-4"-1"-2016"0"0,2 1 533 0 0,-21-4-1372 0 0,14-5 7699 0 0,-33 12-6948 0 0,36 0 129 0 0,-42 22 113 0 0,47-25-144 0 0,-1 1 0 0 0,1 0 0 0 0,0 0-1 0 0,0-1 1 0 0,0 1 0 0 0,0 0 0 0 0,0 0 0 0 0,0 0 0 0 0,0 1 0 0 0,0-1-1 0 0,0 0 1 0 0,0 0 0 0 0,1 0 0 0 0,-1 1 0 0 0,0-1 0 0 0,1 0 0 0 0,-1 1-1 0 0,1-1 1 0 0,-1 0 0 0 0,1 1 0 0 0,0-1 0 0 0,0 1 0 0 0,-1-1 0 0 0,1 1-1 0 0,0-1 1 0 0,0 1 0 0 0,1-1 0 0 0,-1 0 0 0 0,0 1 0 0 0,0-1-1 0 0,2 3 1 0 0,0-1-27 0 0,1 0 0 0 0,0 0 0 0 0,0 0-1 0 0,0-1 1 0 0,1 0 0 0 0,-1 1 0 0 0,1-1-1 0 0,-1 0 1 0 0,1-1 0 0 0,0 1 0 0 0,0-1 0 0 0,0 0-1 0 0,-1 1 1 0 0,6-1 0 0 0,25 12 211 0 0,-34-12-210 0 0,0-1 0 0 0,1 1 0 0 0,-1-1 0 0 0,0 0 1 0 0,1 1-1 0 0,-1-1 0 0 0,0 1 0 0 0,0-1 0 0 0,1 1 0 0 0,-1-1 1 0 0,0 1-1 0 0,0-1 0 0 0,0 1 0 0 0,0-1 0 0 0,1 1 0 0 0,-1-1 1 0 0,0 1-1 0 0,0-1 0 0 0,0 1 0 0 0,0-1 0 0 0,0 1 1 0 0,-1 0-1 0 0,1-1 0 0 0,0 1 0 0 0,0-1 0 0 0,0 1 0 0 0,0-1 1 0 0,0 1-1 0 0,-1-1 0 0 0,1 1 0 0 0,0-1 0 0 0,-1 0 0 0 0,1 1 1 0 0,0-1-1 0 0,-1 1 0 0 0,1-1 0 0 0,0 1 0 0 0,-1-1 0 0 0,1 0 1 0 0,-1 1-1 0 0,1-1 0 0 0,0 0 0 0 0,-1 0 0 0 0,1 1 1 0 0,-1-1-1 0 0,1 0 0 0 0,-1 0 0 0 0,1 0 0 0 0,-2 1 0 0 0,-39 24-22 0 0,7-4 320 0 0,33-20-268 0 0,1-1 1 0 0,0 1-1 0 0,0 0 1 0 0,-1-1 0 0 0,1 1-1 0 0,0 0 1 0 0,0 0 0 0 0,0-1-1 0 0,0 1 1 0 0,0 0-1 0 0,0 0 1 0 0,0-1 0 0 0,0 1-1 0 0,1 0 1 0 0,-1 0-1 0 0,0-1 1 0 0,0 1 0 0 0,0 0-1 0 0,1-1 1 0 0,-1 1-1 0 0,0 0 1 0 0,1-1 0 0 0,-1 1-1 0 0,1 0 1 0 0,-1-1 0 0 0,1 1-1 0 0,-1-1 1 0 0,1 1-1 0 0,-1-1 1 0 0,1 1 0 0 0,0-1-1 0 0,-1 0 1 0 0,1 1-1 0 0,0 0 1 0 0,30 18-288 0 0,-23-13 330 0 0,-5-5-50 0 0,0 1-1 0 0,-1 0 1 0 0,1 0-1 0 0,0 0 1 0 0,-1 0-1 0 0,0 0 1 0 0,0 1 0 0 0,0-1-1 0 0,0 1 1 0 0,0-1-1 0 0,0 1 1 0 0,0 0 0 0 0,-1 0-1 0 0,1 0 1 0 0,-1 0-1 0 0,1 4 1 0 0,-2-5-22 0 0,0-1 0 0 0,0 1 0 0 0,-1 0 0 0 0,1 0 0 0 0,-1-1 0 0 0,1 1 0 0 0,-1 0 0 0 0,0-1 0 0 0,1 1 1 0 0,-1-1-1 0 0,0 1 0 0 0,0-1 0 0 0,0 1 0 0 0,0-1 0 0 0,-1 1 0 0 0,1-1 0 0 0,0 0 0 0 0,0 0 0 0 0,-1 0 0 0 0,1 0 0 0 0,-1 0 0 0 0,1 0 0 0 0,-1 0 0 0 0,1 0 1 0 0,-1 0-1 0 0,0-1 0 0 0,1 1 0 0 0,-1-1 0 0 0,0 1 0 0 0,0-1 0 0 0,-2 0 0 0 0,-10 3-465 0 0,-11 1 966 0 0,17 1-2907 0 0,8 3-3653 0 0,3-3 3428 0 0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4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25 3316 0 0,'0'0'6142'0'0,"-21"-1"-5626"0"0,-176-2 474 0 0,123-1-714 0 0,-169-6 401 0 0,235 9-1371 0 0,25-4-6340 0 0,-9 5 3413 0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2780 0 0,'0'0'5325'0'0,"-9"0"-5249"0"0,-30 2-49 0 0,24 3 341 0 0,16 4-145 0 0,15 6-188 0 0,62 14 465 0 0,-78-28-513 0 0,0-1 1 0 0,0 0-1 0 0,0 1 1 0 0,0-1 0 0 0,0 1-1 0 0,0-1 1 0 0,0 1-1 0 0,0-1 1 0 0,0 0 0 0 0,-1 1-1 0 0,1-1 1 0 0,0 1-1 0 0,0-1 1 0 0,0 0 0 0 0,0 1-1 0 0,-1-1 1 0 0,1 0-1 0 0,0 1 1 0 0,0-1 0 0 0,-1 0-1 0 0,1 1 1 0 0,0-1 0 0 0,-1 0-1 0 0,1 0 1 0 0,0 1-1 0 0,-1-1 1 0 0,1 0 0 0 0,0 0-1 0 0,-1 0 1 0 0,1 1-1 0 0,0-1 1 0 0,-1 0 0 0 0,1 0-1 0 0,-1 0 1 0 0,-18 12 203 0 0,16-11-159 0 0,1 0-6 0 0,1 0 0 0 0,-1 1 0 0 0,0-1 0 0 0,0 0 0 0 0,1 1 0 0 0,-1-1 0 0 0,0 1 0 0 0,1-1 0 0 0,0 1 0 0 0,-1 0 0 0 0,1 0 0 0 0,0 0 0 0 0,0-1 1 0 0,0 1-1 0 0,0 0 0 0 0,0 0 0 0 0,0 1 0 0 0,1-1 0 0 0,-1 0 0 0 0,1 0 0 0 0,-1 4 0 0 0,2-3-43 0 0,0 0 1 0 0,0 0-1 0 0,0 0 0 0 0,0-1 1 0 0,1 1-1 0 0,-1-1 1 0 0,1 1-1 0 0,-1-1 0 0 0,1 1 1 0 0,0-1-1 0 0,0 0 1 0 0,0 0-1 0 0,0 0 0 0 0,1 0 1 0 0,-1 0-1 0 0,4 2 1 0 0,2 2-81 0 0,28 25 223 0 0,-35-29-131 0 0,0-1 0 0 0,0 1 0 0 0,0 0 0 0 0,0-1 1 0 0,0 1-1 0 0,0 0 0 0 0,0 0 0 0 0,0 0 0 0 0,-1 0 0 0 0,1 0 0 0 0,-1 0 1 0 0,1-1-1 0 0,-1 1 0 0 0,0 0 0 0 0,0 0 0 0 0,0 0 0 0 0,0 0 1 0 0,0 0-1 0 0,0 0 0 0 0,-1 0 0 0 0,0 4 0 0 0,0-4-15 0 0,0-1-1 0 0,0 1 0 0 0,0-1 0 0 0,-1 1 1 0 0,1-1-1 0 0,0 0 0 0 0,-1 0 1 0 0,1 1-1 0 0,-1-1 0 0 0,1 0 1 0 0,-1 0-1 0 0,1 0 0 0 0,-1-1 1 0 0,0 1-1 0 0,1 0 0 0 0,-1 0 0 0 0,0-1 1 0 0,0 1-1 0 0,1-1 0 0 0,-1 0 1 0 0,0 0-1 0 0,-3 1 0 0 0,-50 0-970 0 0,40-2-437 0 0,11 0-1711 0 0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1 211 2908 0 0,'0'0'5611'0'0,"1"-9"-5420"0"0,1-20-114 0 0,2-14 186 0 0,14-72 1 0 0,-18 115-205 0 0,0-1 1 0 0,0 0 0 0 0,1 1 0 0 0,-1-1 0 0 0,0 0 0 0 0,0 1-1 0 0,0-1 1 0 0,1 0 0 0 0,-1 1 0 0 0,0-1 0 0 0,1 1-1 0 0,-1-1 1 0 0,1 0 0 0 0,-1 1 0 0 0,1-1 0 0 0,-1 1 0 0 0,1-1-1 0 0,-1 1 1 0 0,1 0 0 0 0,-1-1 0 0 0,1 1 0 0 0,-1-1 0 0 0,1 1-1 0 0,0 0 1 0 0,-1 0 0 0 0,1-1 0 0 0,0 1 0 0 0,-1 0 0 0 0,1 0-1 0 0,0 0 1 0 0,-1 0 0 0 0,1-1 0 0 0,0 1 0 0 0,-1 0 0 0 0,2 1-1 0 0,1-1-42 0 0,-1 1-1 0 0,0 0 0 0 0,1 0 0 0 0,-1 0 1 0 0,0 1-1 0 0,0-1 0 0 0,1 1 0 0 0,-1-1 1 0 0,0 1-1 0 0,2 2 0 0 0,38 46-444 0 0,-37-42 349 0 0,-1 1 0 0 0,0-1 0 0 0,-1 1 0 0 0,0 0 0 0 0,0 0 0 0 0,-1 0 0 0 0,0 0 1 0 0,-1 1-1 0 0,0-1 0 0 0,0 1 0 0 0,-1-1 0 0 0,-2 18 0 0 0,2-1-2578 0 0,8-32-2538 0 0,-2 2 3235 0 0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6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16 496 0 0,'0'0'6880'0'0,"-8"-1"-6245"0"0,-92-12 1573 0 0,55 12-7285 0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1712 0 0,'0'0'8179'0'0,"0"9"-7937"0"0,-4 113 822 0 0,4-67-4528 0 0,6-55-1437 0 0,0 0 2069 0 0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7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24 2896 0 0,'0'0'6596'0'0,"-14"-2"-6262"0"0,-8-3-402 0 0,3 0-170 0 0,0 1 0 0 0,0 1 0 0 0,0 1-1 0 0,0 0 1 0 0,0 2 0 0 0,-22 1 0 0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8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15 131 400 0 0,'0'0'9516'0'0,"0"4"-9375"0"0,-4 14-993 0 0,0-39 1025 0 0,0-42 218 0 0,3 44-382 0 0,0 14 27 0 0,1 0 1 0 0,0 0 0 0 0,0 0 0 0 0,0 0-1 0 0,0 0 1 0 0,2-9 0 0 0,-1 13-16 0 0,-1 1 0 0 0,1-1 0 0 0,-1 1 0 0 0,1 0 0 0 0,-1-1 1 0 0,1 1-1 0 0,-1 0 0 0 0,1-1 0 0 0,-1 1 0 0 0,1 0 0 0 0,0-1 0 0 0,-1 1 0 0 0,1 0 0 0 0,-1 0 1 0 0,1 0-1 0 0,0 0 0 0 0,-1 0 0 0 0,1 0 0 0 0,0 0 0 0 0,-1 0 0 0 0,1 0 0 0 0,0 0 0 0 0,-1 0 0 0 0,1 0 1 0 0,-1 0-1 0 0,1 0 0 0 0,0 0 0 0 0,-1 1 0 0 0,1-1 0 0 0,-1 0 0 0 0,1 1 0 0 0,-1-1 0 0 0,2 1 1 0 0,18 11-394 0 0,-13-2 164 0 0,0 0 1 0 0,0 1-1 0 0,-1 0 0 0 0,-1 0 1 0 0,0 0-1 0 0,6 18 1 0 0,-3-8 340 0 0,-8-19-117 0 0,0-2-172 0 0,0-7-140 0 0,1 0 314 0 0,0 0 0 0 0,1 0 0 0 0,-1 0 0 0 0,1 0-1 0 0,0 0 1 0 0,1 1 0 0 0,0-1 0 0 0,0 1 0 0 0,7-11 0 0 0,-8 13 68 0 0,0 1-1 0 0,0 0 1 0 0,1 0-1 0 0,-1 0 1 0 0,1 0-1 0 0,0 0 1 0 0,0 0-1 0 0,0 1 1 0 0,0-1-1 0 0,1 1 1 0 0,-1 0 0 0 0,0 0-1 0 0,1 0 1 0 0,0 0-1 0 0,-1 1 1 0 0,1 0-1 0 0,0-1 1 0 0,0 1-1 0 0,0 1 1 0 0,6-2-1 0 0,-9 3-66 0 0,0 0 0 0 0,0-1 0 0 0,0 1 0 0 0,0 0 0 0 0,0-1 0 0 0,0 1 0 0 0,-1 0 0 0 0,1 0-1 0 0,0 0 1 0 0,0 0 0 0 0,-1 0 0 0 0,1 0 0 0 0,0 0 0 0 0,-1 0 0 0 0,1 0 0 0 0,-1 0 0 0 0,0 1 0 0 0,1-1-1 0 0,-1 0 1 0 0,0 0 0 0 0,0 0 0 0 0,1 1 0 0 0,-1-1 0 0 0,0 0 0 0 0,0 0 0 0 0,0 0 0 0 0,-1 1 0 0 0,1-1-1 0 0,0 0 1 0 0,-1 2 0 0 0,-5 41-93 0 0,-6-13 115 0 0,-1-1 0 0 0,-24 40-1 0 0,24-47 84 0 0,0 1 0 0 0,1 1 0 0 0,2 0 0 0 0,-12 40 0 0 0,21-61-80 0 0,1-1 0 0 0,-1 1-1 0 0,1 0 1 0 0,0 0 0 0 0,0-1 0 0 0,0 1 0 0 0,0 0 0 0 0,1-1 0 0 0,0 1 0 0 0,-1 0 0 0 0,1-1 0 0 0,0 1 0 0 0,1-1-1 0 0,-1 1 1 0 0,1-1 0 0 0,0 0 0 0 0,-1 1 0 0 0,2-1 0 0 0,-1 0 0 0 0,0 0 0 0 0,0 0 0 0 0,5 3 0 0 0,-1-1-313 0 0,-1 0 0 0 0,1-1 1 0 0,0 0-1 0 0,0 0 1 0 0,1-1-1 0 0,-1 0 0 0 0,1 0 1 0 0,0 0-1 0 0,0-1 0 0 0,0 0 1 0 0,8 1-1 0 0,14 0-4077 0 0,-14-3 1312 0 0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9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6 3240 0 0,'0'0'5359'0'0,"-21"1"-4756"0"0,-357 3 1663 0 0,311-9-2176 0 0,-3 1-741 0 0,24 2-2646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77 386 5941 0 0,'0'0'3349'0'0,"1"-18"-2723"0"0,-1 17-618 0 0,2-19 113 0 0,0 0 1 0 0,-2 0 0 0 0,0 0-1 0 0,-3-1 1 0 0,1 1 0 0 0,-1 0-1 0 0,-6-19 1 0 0,-55-147-811 0 0,72 204 77 0 0,2 0 0 0 0,0-2 0 0 0,1 1 0 0 0,26 29 0 0 0,-30-38 542 0 0,0 1 0 0 0,0-1-1 0 0,1-1 1 0 0,1 0 0 0 0,-1 0 0 0 0,0 0 0 0 0,2-1 0 0 0,-1 0 0 0 0,1-1 0 0 0,-1 0 0 0 0,2-1 0 0 0,9 3 0 0 0,-18-7 85 0 0,1 2 1 0 0,0-2-1 0 0,0 0 1 0 0,-1-2-1 0 0,0 2 1 0 0,1 0-1 0 0,-1-1 1 0 0,2 1-1 0 0,-2-1 1 0 0,0 0-1 0 0,1 0 1 0 0,-1 1-1 0 0,1-1 1 0 0,-1-2-1 0 0,-1 2 1 0 0,2 0-1 0 0,-1 0 1 0 0,0-2-1 0 0,-1 2 1 0 0,2-1-1 0 0,-2 0 1 0 0,1 0-1 0 0,0 0 1 0 0,-1 1-1 0 0,0-2 1 0 0,1 1-1 0 0,-1-1 1 0 0,-1 1-1 0 0,2 0 1 0 0,-1-1-1 0 0,0 1 1 0 0,-1 0-1 0 0,1-4 1 0 0,3-9 406 0 0,-1 2 1 0 0,0 0 0 0 0,-1-1 0 0 0,-1 1-1 0 0,0-15 501 0 0,-5 38 1826 0 0,-8 35-2682 0 0,0 71 13 0 0,11-110-249 0 0,1 2 0 0 0,0-1 0 0 0,0 0 0 0 0,1-1 0 0 0,0 1 0 0 0,0 0 0 0 0,1-1 0 0 0,0 1 0 0 0,0-1 0 0 0,1 1 0 0 0,-1-1 0 0 0,0 0 0 0 0,2 0 1 0 0,5 9-1 0 0,-7-14-58 0 0,0 0 0 0 0,0 2 1 0 0,0-2-1 0 0,0 0 1 0 0,-1 0-1 0 0,1 1 0 0 0,1-2 1 0 0,-1 1-1 0 0,1 0 1 0 0,-1-1-1 0 0,-1 1 0 0 0,2-1 1 0 0,-1 1-1 0 0,0-1 0 0 0,1 0 1 0 0,3 0-1 0 0,9 0-2434 0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40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2520 0 0,'0'0'6280'0'0,"0"9"-6275"0"0,0-186 1402 0 0,3 178-1381 0 0,-1 0-1 0 0,1 1 1 0 0,-1-1 0 0 0,1 1-1 0 0,-1 0 1 0 0,0 0-1 0 0,0 0 1 0 0,0 0 0 0 0,3 4-1 0 0,21 51-1469 0 0,-20-41 1519 0 0,0-1 0 0 0,2 0 0 0 0,18 29 0 0 0,-24-43-98 0 0,-1-1-17 0 0,0 0 1 0 0,0-1-1 0 0,-1 1 0 0 0,1 0 1 0 0,0-1-1 0 0,-1 1 0 0 0,1-1 1 0 0,0 1-1 0 0,-1-1 0 0 0,1 1 1 0 0,-1-1-1 0 0,1 1 0 0 0,-1-1 1 0 0,1 0-1 0 0,-1 1 0 0 0,1-1 1 0 0,-1 0-1 0 0,1 0 0 0 0,-1 1 1 0 0,0-1-1 0 0,0 0 0 0 0,1 0 1 0 0,-1 1-1 0 0,0-1 0 0 0,0 0 1 0 0,0-1-1 0 0,9-31 132 0 0,-8 27-197 0 0,3-13 282 0 0,4-13-255 0 0,-8 31 146 0 0,1 0 0 0 0,-1 0 0 0 0,1 0 0 0 0,0 0 0 0 0,-1 1 1 0 0,1-1-1 0 0,-1 0 0 0 0,1 1 0 0 0,0-1 0 0 0,0 0 0 0 0,0 1 0 0 0,-1-1 0 0 0,1 1 0 0 0,0-1 0 0 0,0 1 0 0 0,0 0 0 0 0,0-1 0 0 0,0 1 0 0 0,0 0 1 0 0,0-1-1 0 0,-1 1 0 0 0,1 0 0 0 0,0 0 0 0 0,0 0 0 0 0,0 0 0 0 0,0 0 0 0 0,0 0 0 0 0,0 0 0 0 0,2 1 0 0 0,-2 0-56 0 0,0-1-1 0 0,0 1 0 0 0,0 0 0 0 0,0 0 1 0 0,0 0-1 0 0,0 0 0 0 0,0 0 0 0 0,-1 0 1 0 0,1 0-1 0 0,0 0 0 0 0,-1 0 0 0 0,1 0 1 0 0,0 0-1 0 0,-1 1 0 0 0,1-1 0 0 0,-1 0 1 0 0,0 0-1 0 0,0 1 0 0 0,1-1 0 0 0,-1 0 1 0 0,0 0-1 0 0,0 1 0 0 0,0-1 0 0 0,0 0 1 0 0,0 2-1 0 0,-1 40-10 0 0,0-37 1 0 0,-1 9 55 0 0,-1 0-1 0 0,-1 0 1 0 0,0 0 0 0 0,-1 0-1 0 0,-1-1 1 0 0,0 0-1 0 0,-9 15 1 0 0,7-14 54 0 0,1 0 0 0 0,0 1 0 0 0,1 0 0 0 0,1 0 1 0 0,-7 31-1 0 0,11-38-41 0 0,0-1 136 0 0,0 0 1 0 0,0 1-1 0 0,1-1 0 0 0,0 1 0 0 0,1-1 1 0 0,1 10-1 0 0,-1-16-220 0 0,-1 0 0 0 0,1-1 0 0 0,0 1 0 0 0,-1 0 0 0 0,1 0 0 0 0,0-1 0 0 0,0 1 0 0 0,0-1 0 0 0,1 1-1 0 0,-1-1 1 0 0,0 1 0 0 0,1-1 0 0 0,-1 0 0 0 0,1 1 0 0 0,-1-1 0 0 0,1 0 0 0 0,-1 0 0 0 0,1 0 0 0 0,0 0 0 0 0,-1 0 0 0 0,1-1 0 0 0,0 1 0 0 0,0 0 0 0 0,0-1 0 0 0,0 0 0 0 0,0 1 0 0 0,0-1 0 0 0,-1 0 0 0 0,1 0 0 0 0,0 0 0 0 0,3 0 0 0 0,2 0-307 0 0,-1-1 1 0 0,0 1 0 0 0,1-1 0 0 0,-1 0 0 0 0,0 0 0 0 0,0-1 0 0 0,0 0-1 0 0,0 0 1 0 0,7-4 0 0 0,27-21-5288 0 0,-30 17 1979 0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41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73 2968 0 0,'0'0'5555'0'0,"0"14"-5245"0"0,0-6-312 0 0,-1 3 145 0 0,1 1 0 0 0,0-1 0 0 0,0 0 0 0 0,1 0 0 0 0,1 1 0 0 0,0-1 0 0 0,0 0 0 0 0,1-1 0 0 0,4 12 0 0 0,-8-31-274 0 0,0 0 1 0 0,0 0-1 0 0,1 0 0 0 0,1-1 0 0 0,1-14 1 0 0,1-13 120 0 0,-4 22 17 0 0,1 4 26 0 0,0 0 1 0 0,0 0-1 0 0,1 0 0 0 0,0 0 1 0 0,6-21-1 0 0,-7 31-2 0 0,1 1 0 0 0,-1-1 0 0 0,0 1-1 0 0,1-1 1 0 0,-1 1 0 0 0,1-1 0 0 0,-1 1 0 0 0,1 0 0 0 0,-1-1-1 0 0,1 1 1 0 0,-1 0 0 0 0,1-1 0 0 0,0 1 0 0 0,-1 0-1 0 0,1 0 1 0 0,-1-1 0 0 0,1 1 0 0 0,0 0 0 0 0,-1 0-1 0 0,1 0 1 0 0,-1 0 0 0 0,1 0 0 0 0,0 0 0 0 0,-1 0-1 0 0,1 0 1 0 0,0 0 0 0 0,-1 0 0 0 0,1 0 0 0 0,-1 0 0 0 0,1 0-1 0 0,0 1 1 0 0,-1-1 0 0 0,1 0 0 0 0,-1 0 0 0 0,1 1-1 0 0,-1-1 1 0 0,1 0 0 0 0,-1 1 0 0 0,1-1 0 0 0,-1 1-1 0 0,1-1 1 0 0,0 1 0 0 0,21 20-307 0 0,-19-15 181 0 0,0 0 0 0 0,-1 0 0 0 0,0 0-1 0 0,0 0 1 0 0,0 0 0 0 0,-1 0 0 0 0,0 0 0 0 0,0 1 0 0 0,0-1 0 0 0,-1 1-1 0 0,-1 11 1 0 0,1-16 66 0 0,0 0 1 0 0,0 1-1 0 0,0-1 0 0 0,-1 0 0 0 0,1 0 0 0 0,-1 0 0 0 0,0 1 0 0 0,0-1 1 0 0,1 0-1 0 0,-1 0 0 0 0,-1 0 0 0 0,1 0 0 0 0,0 0 0 0 0,0 0 0 0 0,-1-1 0 0 0,1 1 1 0 0,-1 0-1 0 0,1-1 0 0 0,-1 1 0 0 0,0-1 0 0 0,0 1 0 0 0,0-1 0 0 0,0 0 0 0 0,0 0 1 0 0,0 0-1 0 0,0 0 0 0 0,0 0 0 0 0,0 0 0 0 0,0 0 0 0 0,0-1 0 0 0,-1 1 0 0 0,1-1 1 0 0,0 0-1 0 0,-4 0 320 0 0,12-1-74 0 0,1 0-1 0 0,0 0 1 0 0,-1 1 0 0 0,1 0-1 0 0,10 0 1 0 0,-14 1-228 0 0,0-1 1 0 0,0 1-1 0 0,-1 0 0 0 0,1 0 1 0 0,0 0-1 0 0,-1 0 1 0 0,1 1-1 0 0,0-1 0 0 0,-1 1 1 0 0,0-1-1 0 0,1 1 0 0 0,-1 0 1 0 0,0 0-1 0 0,0 0 1 0 0,0 0-1 0 0,0 0 0 0 0,0 1 1 0 0,-1-1-1 0 0,1 0 0 0 0,2 6 1 0 0,-2-5 3 0 0,0 1 0 0 0,-1 0 0 0 0,1 0 1 0 0,-1 1-1 0 0,0-1 0 0 0,0 0 0 0 0,0 0 1 0 0,0 1-1 0 0,-1-1 0 0 0,0 0 0 0 0,0 1 0 0 0,0-1 1 0 0,-1 6-1 0 0,0-9 6 0 0,1 1 0 0 0,-1-1-1 0 0,0 1 1 0 0,0-1 0 0 0,0 1 0 0 0,0-1 0 0 0,0 0-1 0 0,0 1 1 0 0,0-1 0 0 0,0 0 0 0 0,-1 0 0 0 0,1 0-1 0 0,0 0 1 0 0,-1 0 0 0 0,1 0 0 0 0,-1 0 0 0 0,1-1-1 0 0,-1 1 1 0 0,1 0 0 0 0,-1-1 0 0 0,0 1 0 0 0,1-1-1 0 0,-1 0 1 0 0,0 1 0 0 0,-1-1 0 0 0,-49 3-63 0 0,43-4-27 0 0,4 1 93 0 0,-1 0 0 0 0,1 0 0 0 0,-1-1 0 0 0,1 0 1 0 0,0 0-1 0 0,0 0 0 0 0,-7-3 0 0 0,-6-11-1319 0 0,17 14 963 0 0,0-1 1 0 0,0 1-1 0 0,1 0 0 0 0,-1-1 0 0 0,1 1 0 0 0,-1-1 0 0 0,1 1 0 0 0,0-1 0 0 0,-1 1 0 0 0,1-1 1 0 0,0 1-1 0 0,0-1 0 0 0,0 0 0 0 0,1-2 0 0 0,0-4-2713 0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4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3900 0 0,'0'0'6454'0'0,"-17"2"-6027"0"0,0 1-359 0 0,-23 4 83 0 0,-65 3-1 0 0,75-10-630 0 0,18 0-3081 0 0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4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0 356 0 0,'0'0'9942'0'0,"-18"2"-9594"0"0,-89 6-258 0 0,62-6-4096 0 0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6:10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71 812 0 0,'0'0'3271'0'0,"12"20"-1339"0"0,-35-5-767 0 0,9-4 396 0 0,40-11-1470 0 0,98-17-140 0 0,58-6 48 0 0,76 6-567 0 0,324 0 606 0 0,-106 2-39 0 0,348 7 15 0 0,-475 11 112 0 0,389-15-296 0 0,-569 2 193 0 0,-169 10 53 0 0,6 0-4380 0 0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3268 0 0,'0'0'4485'0'0,"-2"9"-806"0"0,-8 34-4107 0 0,-3-11 451 0 0,-1 0 0 0 0,-20 32 0 0 0,18-36-615 0 0,2 0 0 0 0,-22 58 1 0 0,36-83-989 0 0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2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1416 0 0,'0'0'6735'0'0,"14"-8"-5251"0"0,-4 52-599 0 0,55 196 674 0 0,-62-230-2022 0 0,4 10-819 0 0,1-10-4738 0 0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2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9 5156 0 0,'0'0'4962'0'0,"-17"0"-4734"0"0,-24-3-111 0 0,-24-1-316 0 0,20 3-3376 0 0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4696 0 0,'0'0'3745'0'0,"-13"1"-3606"0"0,4 0-598 0 0,-48 5 1030 0 0,11-4-7410 0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4256 0 0,'0'81'2107'0'0,"0"-80"-2033"0"0,-1 1 0 0 0,1-1 0 0 0,0 0-1 0 0,-1 0 1 0 0,1 0 0 0 0,-1 0 0 0 0,1 1-1 0 0,-1-1 1 0 0,0 0 0 0 0,1 0 0 0 0,-1 0 0 0 0,0 0-1 0 0,0 0 1 0 0,0-1 0 0 0,0 1 0 0 0,0 0-1 0 0,0 0 1 0 0,0-1 0 0 0,0 1 0 0 0,0 0 0 0 0,0-1-1 0 0,0 1 1 0 0,0-1 0 0 0,0 1 0 0 0,-1-1 0 0 0,1 0-1 0 0,0 1 1 0 0,0-1 0 0 0,-1 0 0 0 0,1 0-1 0 0,0 0 1 0 0,0 0 0 0 0,-1 0 0 0 0,1 0 0 0 0,0 0-1 0 0,0-1 1 0 0,-1 1 0 0 0,1 0 0 0 0,-2-1-1 0 0,1 1 241 0 0,-35 0 583 0 0,-47 0-3022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7 696 0 0,'0'0'8884'0'0,"-24"0"-8664"0"0,-5-2-154 0 0,10-1-5 0 0,-1 2 0 0 0,-1 0 1 0 0,1 2-1 0 0,-38 5 0 0 0,53-5-17 0 0,1 0-1 0 0,-1 2 0 0 0,0-2 0 0 0,1 1 1 0 0,-1 1-1 0 0,0-1 0 0 0,2 1 0 0 0,-2-1 1 0 0,1 0-1 0 0,-1 2 0 0 0,2-1 1 0 0,-1 1-1 0 0,1-1 0 0 0,-1 1 0 0 0,1 0 1 0 0,0 0-1 0 0,1 0 0 0 0,-2 1 0 0 0,2-2 1 0 0,0 2-1 0 0,0 0 0 0 0,0-1 1 0 0,1 1-1 0 0,-1 0 0 0 0,0 0 0 0 0,1-1 1 0 0,1 1-1 0 0,-1 1 0 0 0,1-1 0 0 0,0-1 1 0 0,0 1-1 0 0,0 1 0 0 0,0-1 1 0 0,1 0-1 0 0,2 5 0 0 0,-2-5-134 0 0,0 0 0 0 0,0 0 0 0 0,0-2 0 0 0,2 2 0 0 0,-1 0 0 0 0,0-2 0 0 0,1 2 0 0 0,-1-2 0 0 0,1 2 0 0 0,0-1 0 0 0,-1-1 0 0 0,2 1 0 0 0,0-1 0 0 0,-1 1 0 0 0,1-2 0 0 0,-1 2-1 0 0,1-2 1 0 0,1 1 0 0 0,-2-1 0 0 0,2 0 0 0 0,0 1 0 0 0,-1-2 0 0 0,0 1 0 0 0,6 1 0 0 0,78 6-6111 0 0,-66-8 3454 0 0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3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3836 0 0,'0'0'5884'0'0,"-34"48"-4489"0"0,22-24-1384 0 0,2 0 0 0 0,0 0 0 0 0,2 1-1 0 0,0 0 1 0 0,2 1 0 0 0,1-1 0 0 0,1 1 0 0 0,1 0 0 0 0,1 0-1 0 0,2 0 1 0 0,4 49 0 0 0,-1-56-62 0 0,1 0 1 0 0,0 0-1 0 0,1 0 0 0 0,12 26 0 0 0,-14-37-100 0 0,0 0-1 0 0,1 0 1 0 0,0-1-1 0 0,1 1 1 0 0,0-1-1 0 0,0 0 1 0 0,0 0-1 0 0,1-1 1 0 0,0 1-1 0 0,0-1 1 0 0,1-1-1 0 0,9 7 0 0 0,-14-10-317 0 0,1-1-1 0 0,0 0 0 0 0,-1 0 0 0 0,1-1 0 0 0,0 1 0 0 0,0 0 1 0 0,0-1-1 0 0,-1 0 0 0 0,6 1 0 0 0,1-1-2445 0 0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4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6057 0 0,'0'0'3055'0'0,"-9"5"-2829"0"0,6-4-213 0 0,-50 29-275 0 0,51-29 253 0 0,1 0-1 0 0,-1 0 0 0 0,1 0 0 0 0,0 0 1 0 0,-1 0-1 0 0,1 0 0 0 0,0 0 0 0 0,0 0 1 0 0,0 0-1 0 0,0 1 0 0 0,0-1 0 0 0,0 0 1 0 0,0 1-1 0 0,0-1 0 0 0,0 1 0 0 0,1-1 1 0 0,-1 1-1 0 0,0-1 0 0 0,1 1 0 0 0,-1 0 1 0 0,1-1-1 0 0,0 1 0 0 0,0 0 0 0 0,0-1 0 0 0,-1 1 1 0 0,2 0-1 0 0,-1-1 0 0 0,0 1 0 0 0,0 0 1 0 0,0-1-1 0 0,1 1 0 0 0,-1 0 0 0 0,1-1 1 0 0,-1 1-1 0 0,2 2 0 0 0,2 0-75 0 0,1 0 0 0 0,-1-1 0 0 0,1 1 0 0 0,-1-1-1 0 0,1 0 1 0 0,0 0 0 0 0,0 0 0 0 0,0-1 0 0 0,1 0 0 0 0,-1 0-1 0 0,1 0 1 0 0,8 1 0 0 0,-7-1 28 0 0,1 0 0 0 0,-1 0-1 0 0,0 1 1 0 0,0 0 0 0 0,-1 0 0 0 0,1 1 0 0 0,6 4-1 0 0,-13-8 56 0 0,1 0-1 0 0,-1 1 0 0 0,0-1 1 0 0,1 0-1 0 0,-1 0 1 0 0,0 1-1 0 0,0-1 0 0 0,1 0 1 0 0,-1 1-1 0 0,0-1 1 0 0,0 1-1 0 0,0-1 0 0 0,1 0 1 0 0,-1 1-1 0 0,0-1 1 0 0,0 1-1 0 0,0-1 0 0 0,0 0 1 0 0,0 1-1 0 0,0-1 0 0 0,0 1 1 0 0,0-1-1 0 0,0 0 1 0 0,0 1-1 0 0,0-1 0 0 0,0 1 1 0 0,0-1-1 0 0,0 1 1 0 0,0-1-1 0 0,-1 0 0 0 0,1 1 1 0 0,0-1-1 0 0,0 0 0 0 0,0 1 1 0 0,-1 0-1 0 0,-16 13-42 0 0,-27 7 88 0 0,41-19-21 0 0,-8 3-17 0 0,-31 9 1718 0 0,74-7-1861 0 0,-24-5 113 0 0,0 1 1 0 0,0 1-1 0 0,0 0 1 0 0,0 0-1 0 0,-1 0 1 0 0,12 9-1 0 0,-17-11 58 0 0,0 0 0 0 0,1 0 0 0 0,-1 0 0 0 0,0 0 0 0 0,0 0 0 0 0,0 0 0 0 0,0 0 0 0 0,0 0 0 0 0,-1 1 0 0 0,1-1-1 0 0,-1 1 1 0 0,0 0 0 0 0,1-1 0 0 0,-1 1 0 0 0,0 0 0 0 0,0 0 0 0 0,-1-1 0 0 0,1 1 0 0 0,-1 0 0 0 0,1 0 0 0 0,-1 0 0 0 0,0 4 0 0 0,-1-4-52 0 0,-1-1 1 0 0,1 0-1 0 0,0 0 1 0 0,-1 0-1 0 0,1 0 1 0 0,-1 0-1 0 0,0 0 1 0 0,0-1-1 0 0,0 1 1 0 0,0 0-1 0 0,0-1 1 0 0,0 0-1 0 0,0 1 1 0 0,0-1-1 0 0,0 0 1 0 0,-1 0-1 0 0,1 0 1 0 0,0 0-1 0 0,-5 0 1 0 0,-48 9-100 0 0,46-9-167 0 0,-21-2-145 0 0,29 1 265 0 0,0 0-1 0 0,1 0 0 0 0,-1 0 0 0 0,0 0 0 0 0,1 0 0 0 0,-1 0 0 0 0,0-1 0 0 0,1 1 0 0 0,-1 0 0 0 0,0 0 0 0 0,1-1 1 0 0,-1 1-1 0 0,0 0 0 0 0,1-1 0 0 0,-1 1 0 0 0,1-1 0 0 0,-1 1 0 0 0,1-1 0 0 0,-1 1 0 0 0,1-1 0 0 0,-1 1 1 0 0,1-1-1 0 0,-1 1 0 0 0,1-1 0 0 0,0 0 0 0 0,-1 1 0 0 0,1-1 0 0 0,0 0 0 0 0,0 1 0 0 0,-1-1 0 0 0,1 0 0 0 0,0-1 1 0 0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24 268 2872 0 0,'0'0'5117'0'0,"-2"-15"-4859"0"0,-14-136 208 0 0,15 140-544 0 0,0 3 167 0 0,1-1 1 0 0,0 1-1 0 0,0-1 1 0 0,1 1-1 0 0,1-12 1 0 0,-1 18-59 0 0,-1 1-1 0 0,1-1 1 0 0,-1 1 0 0 0,1-1 0 0 0,-1 1-1 0 0,1 0 1 0 0,0-1 0 0 0,0 1 0 0 0,-1 0 0 0 0,1 0-1 0 0,0 0 1 0 0,0 0 0 0 0,0-1 0 0 0,0 1 0 0 0,1 1-1 0 0,-1-1 1 0 0,0 0 0 0 0,0 0 0 0 0,1 0 0 0 0,-1 1-1 0 0,0-1 1 0 0,1 0 0 0 0,-1 1 0 0 0,1-1-1 0 0,-1 1 1 0 0,0 0 0 0 0,1-1 0 0 0,-1 1 0 0 0,1 0-1 0 0,-1 0 1 0 0,1 0 0 0 0,-1 0 0 0 0,1 0 0 0 0,-1 0-1 0 0,1 1 1 0 0,2 0 0 0 0,-3-1-69 0 0,1 1 0 0 0,-1 0 0 0 0,0 0 0 0 0,1 0-1 0 0,-1 0 1 0 0,0 0 0 0 0,0 0 0 0 0,1 0 0 0 0,-1 0 0 0 0,0 0 0 0 0,0 1 0 0 0,0-1 0 0 0,-1 0 0 0 0,1 1-1 0 0,0-1 1 0 0,0 0 0 0 0,-1 1 0 0 0,1-1 0 0 0,0 3 0 0 0,10 34-531 0 0,-9-29 572 0 0,1 2-88 0 0,5 12-144 0 0,-2 1 0 0 0,-1 1 0 0 0,4 47 0 0 0,-8-97-5166 0 0,0 21 5287 0 0,0-1 0 0 0,-1 0 0 0 0,0 0 0 0 0,0 0 0 0 0,0 0 1 0 0,-1 0-1 0 0,0 0 0 0 0,-1-5 0 0 0,1 8 295 0 0,0 0-1 0 0,0 1 1 0 0,0-1 0 0 0,0 1-1 0 0,0-1 1 0 0,0 1-1 0 0,-1 0 1 0 0,1 0 0 0 0,-1-1-1 0 0,1 1 1 0 0,-1 0-1 0 0,1 0 1 0 0,-1 0 0 0 0,1 0-1 0 0,-1 1 1 0 0,0-1 0 0 0,0 0-1 0 0,1 1 1 0 0,-1-1-1 0 0,0 1 1 0 0,0 0 0 0 0,0-1-1 0 0,1 1 1 0 0,-1 0-1 0 0,0 0 1 0 0,0 0 0 0 0,-3 1-1 0 0,-13-1 539 0 0,-14 0-231 0 0,12 0-3708 0 0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5412 0 0,'0'0'4361'0'0,"-26"96"-4309"0"0,24-84-52 0 0,-2 0-100 0 0,0-3-472 0 0,0-1-152 0 0,0-1-512 0 0,4-2-376 0 0,0 0-369 0 0,0-1-875 0 0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1164 0 0,'0'0'6485'0'0,"-6"16"-6345"0"0,-19 53 81 0 0,23-63-174 0 0,0 0 1 0 0,1-1-1 0 0,0 1 0 0 0,0 0 0 0 0,0 0 0 0 0,0-1 1 0 0,1 1-1 0 0,0 0 0 0 0,0 0 0 0 0,1 0 1 0 0,0 0-1 0 0,0 0 0 0 0,0-1 0 0 0,0 1 1 0 0,1 0-1 0 0,0-1 0 0 0,0 1 0 0 0,1-1 0 0 0,0 0 1 0 0,4 7-1 0 0,-5-9-19 0 0,0-1 0 0 0,1 1 1 0 0,-1-1-1 0 0,1 0 0 0 0,-1 0 0 0 0,1 0 1 0 0,0 0-1 0 0,0 0 0 0 0,0 0 0 0 0,0-1 1 0 0,0 1-1 0 0,1-1 0 0 0,-1 0 1 0 0,0 0-1 0 0,1 0 0 0 0,-1 0 0 0 0,0-1 1 0 0,1 0-1 0 0,-1 1 0 0 0,1-1 0 0 0,-1 0 1 0 0,1-1-1 0 0,-1 1 0 0 0,0 0 0 0 0,1-1 1 0 0,-1 0-1 0 0,1 0 0 0 0,-1 0 0 0 0,0 0 1 0 0,0-1-1 0 0,4-1 0 0 0,-4 1-29 0 0,1 0-1 0 0,-1 0 1 0 0,1 0-1 0 0,-1 0 1 0 0,0-1 0 0 0,0 0-1 0 0,0 1 1 0 0,0-1-1 0 0,0 0 1 0 0,-1 0-1 0 0,0-1 1 0 0,1 1-1 0 0,-1-1 1 0 0,0 1-1 0 0,0-1 1 0 0,-1 1 0 0 0,1-1-1 0 0,-1 0 1 0 0,0 0-1 0 0,0 0 1 0 0,0 0-1 0 0,0 0 1 0 0,-1 0-1 0 0,0 0 1 0 0,1 0 0 0 0,-2 0-1 0 0,1 0 1 0 0,0 0-1 0 0,-2-8 1 0 0,0 6-29 0 0,1 0 0 0 0,-1 0 1 0 0,0 1-1 0 0,-1-1 1 0 0,1 0-1 0 0,-1 1 0 0 0,0-1 1 0 0,0 1-1 0 0,-1 0 0 0 0,0 0 1 0 0,0 0-1 0 0,0 1 0 0 0,0-1 1 0 0,-1 1-1 0 0,1 0 0 0 0,-1 0 1 0 0,0 1-1 0 0,-10-6 1 0 0,-20-2-1162 0 0,33 10 978 0 0,1 1 1 0 0,-1 0-1 0 0,1-1 0 0 0,0 1 0 0 0,-1 0 1 0 0,1 0-1 0 0,-1 0 0 0 0,1 0 0 0 0,-1 0 1 0 0,1 0-1 0 0,-1 1 0 0 0,1-1 1 0 0,0 0-1 0 0,-1 1 0 0 0,1-1 0 0 0,0 1 1 0 0,-1-1-1 0 0,1 1 0 0 0,0 0 0 0 0,-1 0 1 0 0,1-1-1 0 0,-1 2 0 0 0,-1 6-2563 0 0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6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53 581 3280 0 0,'0'0'5847'0'0,"10"-17"-5323"0"0,-5 7-457 0 0,6-9 106 0 0,0-1 1 0 0,-2 0 0 0 0,0-1 0 0 0,11-41-1 0 0,-14 31-10 0 0,-2 1 1 0 0,0-1-1 0 0,-2 0 0 0 0,-2 0 0 0 0,-3-39 0 0 0,1 58-323 0 0,0 0 0 0 0,0 0 0 0 0,-2 0-1 0 0,1 1 1 0 0,-1-1 0 0 0,-1 1 0 0 0,-7-13-1 0 0,8 17-275 0 0,0 1-1 0 0,-1 0 1 0 0,0 0-1 0 0,1 1 1 0 0,-2-1-1 0 0,1 1 1 0 0,-1 0-1 0 0,0 0 1 0 0,0 1 0 0 0,0 0-1 0 0,0 0 1 0 0,-13-5-1 0 0,-5 0-4172 0 0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7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1140 0 0,'0'0'6215'0'0,"0"8"-5911"0"0,-2 131 1387 0 0,0 16-4872 0 0,4-146-296 0 0,0-5 785 0 0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8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1136 0 0,'0'0'7643'0'0,"7"-3"-7459"0"0,5 0-151 0 0,-1-1 0 0 0,1 2 0 0 0,0-1 0 0 0,0 2 0 0 0,0 0 1 0 0,0 0-1 0 0,1 1 0 0 0,14 2 0 0 0,-23-2-79 0 0,-1 1 0 0 0,1-1 0 0 0,0 1 0 0 0,-1 0 0 0 0,1 0 0 0 0,-1 0 0 0 0,0 0 0 0 0,1 1 1 0 0,-1-1-1 0 0,0 1 0 0 0,0 0 0 0 0,0 0 0 0 0,0 0 0 0 0,0 0 0 0 0,0 1 0 0 0,-1-1 0 0 0,1 1 0 0 0,-1 0 0 0 0,1 0 0 0 0,-1-1 0 0 0,0 1 0 0 0,0 1 1 0 0,-1-1-1 0 0,1 0 0 0 0,-1 0 0 0 0,1 1 0 0 0,-1-1 0 0 0,0 1 0 0 0,0-1 0 0 0,-1 1 0 0 0,1-1 0 0 0,-1 1 0 0 0,0 0 0 0 0,0 4 0 0 0,1-5 19 0 0,-1-1 0 0 0,0 0 0 0 0,0 1 0 0 0,0-1 0 0 0,0 1-1 0 0,0-1 1 0 0,0 1 0 0 0,-1-1 0 0 0,1 0 0 0 0,-1 1 0 0 0,1-1 0 0 0,-1 0-1 0 0,0 0 1 0 0,0 1 0 0 0,0-1 0 0 0,-1 0 0 0 0,1 0 0 0 0,0 0-1 0 0,-1 0 1 0 0,1 0 0 0 0,-1 0 0 0 0,0-1 0 0 0,1 1 0 0 0,-1 0 0 0 0,0-1-1 0 0,0 0 1 0 0,0 1 0 0 0,0-1 0 0 0,0 0 0 0 0,-1 0 0 0 0,1 0-1 0 0,0 0 1 0 0,-1 0 0 0 0,1-1 0 0 0,0 1 0 0 0,-1-1 0 0 0,1 1 0 0 0,0-1-1 0 0,-6 0 1 0 0,8-1-43 0 0,0 0 103 0 0,1 0 0 0 0,0 0 0 0 0,-1 0 0 0 0,1 0-1 0 0,0 0 1 0 0,0 0 0 0 0,-1 1 0 0 0,1-1 0 0 0,0 0 0 0 0,0 0-1 0 0,0 1 1 0 0,0-1 0 0 0,0 0 0 0 0,0 1 0 0 0,0-1 0 0 0,0 1-1 0 0,0-1 1 0 0,1 1 0 0 0,-1 0 0 0 0,0 0 0 0 0,0-1 0 0 0,0 1-1 0 0,0 0 1 0 0,1 0 0 0 0,-1 0 0 0 0,0 0 0 0 0,0 0-1 0 0,0 0 1 0 0,2 1 0 0 0,36 4-214 0 0,-33-2 175 0 0,-1 0-1 0 0,0 1 0 0 0,-1-1 0 0 0,1 1 0 0 0,-1 0 0 0 0,1 0 1 0 0,-1 1-1 0 0,0-1 0 0 0,-1 1 0 0 0,1 0 0 0 0,-1 0 0 0 0,0 0 1 0 0,0 0-1 0 0,-1 0 0 0 0,1 1 0 0 0,-1 0 0 0 0,2 6 0 0 0,-3-8 59 0 0,-1-1 0 0 0,1 1 0 0 0,-1 0 0 0 0,1-1 0 0 0,-1 1 0 0 0,0 0 0 0 0,0-1 0 0 0,0 1 0 0 0,-1 0 0 0 0,0-1 0 0 0,1 1 0 0 0,-1-1 0 0 0,0 1 0 0 0,-1-1 0 0 0,1 1 0 0 0,-1-1 0 0 0,1 0 0 0 0,-1 0 0 0 0,0 0 0 0 0,0 1 0 0 0,0-2 0 0 0,-1 1 0 0 0,1 0 0 0 0,-1 0 0 0 0,0-1 0 0 0,1 0 0 0 0,-1 1-1 0 0,-4 1 1 0 0,-3 1 7 0 0,0 0 0 0 0,0-1-1 0 0,0 0 1 0 0,-1-1 0 0 0,1 0-1 0 0,-1-1 1 0 0,1 0-1 0 0,-14 0 1 0 0,19-1-133 0 0,0-1 1 0 0,0 0-1 0 0,0 1 0 0 0,0-2 0 0 0,0 1 1 0 0,1-1-1 0 0,-1 1 0 0 0,0-1 0 0 0,0-1 1 0 0,0 1-1 0 0,1-1 0 0 0,-1 1 1 0 0,1-1-1 0 0,-1-1 0 0 0,1 1 0 0 0,0-1 1 0 0,0 1-1 0 0,0-1 0 0 0,0 0 0 0 0,-4-5 1 0 0,4-9-3464 0 0,4 10 1201 0 0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5713 0 0,'0'0'2990'0'0,"-18"3"-2913"0"0,-4 0-272 0 0,-30 3 463 0 0,-2-4-3485 0 0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9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1576 0 0,'-26'98'3931'0'0,"26"-97"-3854"0"0,0 1 1 0 0,-1-1-1 0 0,1 0 1 0 0,-1 1-1 0 0,1-1 1 0 0,-1 0-1 0 0,0 0 1 0 0,1 1-1 0 0,-1-1 1 0 0,0 0 0 0 0,0 0-1 0 0,0 0 1 0 0,0 0-1 0 0,0 0 1 0 0,0 0-1 0 0,0 0 1 0 0,0 0-1 0 0,0 0 1 0 0,0-1 0 0 0,-1 1-1 0 0,1 0 1 0 0,0-1-1 0 0,-1 1 1 0 0,1-1-1 0 0,0 0 1 0 0,-1 1-1 0 0,1-1 1 0 0,0 0 0 0 0,-1 0-1 0 0,1 0 1 0 0,-1 0-1 0 0,1 0 1 0 0,0 0-1 0 0,-1 0 1 0 0,1 0-1 0 0,-1 0 1 0 0,1-1 0 0 0,0 1-1 0 0,-3-1 1 0 0,-1 0 290 0 0,-17 2 160 0 0,16 0-552 0 0,0-1 0 0 0,0 1 1 0 0,-1-1-1 0 0,1 0 0 0 0,0 0 0 0 0,0-1 0 0 0,0 0 1 0 0,-8-2-1 0 0,12 0-745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3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282 122 1760 0 0,'0'0'6476'0'0,"-21"-3"-6079"0"0,-177-17 486 0 0,174 19-737 0 0,0 0-987 0 0,9 0-5076 0 0</inkml:trace>
  <inkml:trace contextRef="#ctx0" brushRef="#br0" timeOffset="1">322 1 5364 0 0,'0'0'5951'0'0,"-2"17"-5706"0"0,-5 29-610 0 0,0 55 1 0 0,7-100 122 0 0,1 0 0 0 0,0 1 0 0 0,-1-1 0 0 0,1 1 0 0 0,-1-1 0 0 0,1 0 0 0 0,1 0 0 0 0,-1 0 0 0 0,-1 1 1 0 0,1-2-1 0 0,0 1 0 0 0,0 0 0 0 0,1 0 0 0 0,-1-1 0 0 0,0 1 0 0 0,0 0 0 0 0,0-1 0 0 0,2 2 0 0 0,-2-2 0 0 0,0 1 0 0 0,0-1 0 0 0,0 0 0 0 0,1 0 0 0 0,0 1 0 0 0,-1-1 0 0 0,0 0 1 0 0,0 0-1 0 0,1 0 0 0 0,0 0 0 0 0,-1 0 0 0 0,0 0 0 0 0,1-1 0 0 0,1 1 0 0 0,13 0-2363 0 0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39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4668 0 0,'0'0'4588'0'0,"-7"10"-4482"0"0,-13 17-39 0 0,2 2 1 0 0,0 0 0 0 0,2 1-1 0 0,-17 45 1 0 0,25-48 14 0 0,1 1 0 0 0,2 0 0 0 0,1 1-1 0 0,-1 33 1 0 0,5-48-86 0 0,0 0 0 0 0,0-1 0 0 0,2 1 0 0 0,0-1 0 0 0,0 1 0 0 0,1-1 0 0 0,1 1 0 0 0,0-1 0 0 0,1-1 0 0 0,12 24 0 0 0,-14-32-110 0 0,-1-1 1 0 0,1 1-1 0 0,0-1 0 0 0,0 0 1 0 0,1 1-1 0 0,-1-1 0 0 0,1-1 1 0 0,-1 1-1 0 0,1-1 0 0 0,0 1 1 0 0,6 2-1 0 0,28 8-3874 0 0,-22-8-117 0 0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4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80 804 0 0,'0'0'6723'0'0,"-6"12"-6417"0"0,-17 38-42 0 0,22-47-200 0 0,-1 0 1 0 0,1 0 0 0 0,0 0-1 0 0,0 0 1 0 0,0 1 0 0 0,0-1-1 0 0,1 0 1 0 0,0 0-1 0 0,-1 1 1 0 0,1-1 0 0 0,0 0-1 0 0,1 1 1 0 0,-1-1 0 0 0,0 0-1 0 0,1 1 1 0 0,0-1-1 0 0,0 0 1 0 0,0 0 0 0 0,0 0-1 0 0,0 0 1 0 0,1 0 0 0 0,-1 0-1 0 0,1 0 1 0 0,0 0-1 0 0,0 0 1 0 0,0-1 0 0 0,0 1-1 0 0,4 3 1 0 0,-4-5-33 0 0,0 1 0 0 0,0-1 1 0 0,0 0-1 0 0,0 1 0 0 0,0-1 0 0 0,1 0 1 0 0,-1 0-1 0 0,0 0 0 0 0,1-1 0 0 0,-1 1 1 0 0,1-1-1 0 0,-1 1 0 0 0,0-1 0 0 0,1 0 1 0 0,-1 0-1 0 0,1 0 0 0 0,-1 0 0 0 0,1 0 1 0 0,-1 0-1 0 0,1-1 0 0 0,-1 1 0 0 0,1-1 1 0 0,-1 0-1 0 0,0 0 0 0 0,1 0 0 0 0,-1 0 1 0 0,0 0-1 0 0,0 0 0 0 0,0-1 0 0 0,0 1 1 0 0,0-1-1 0 0,4-3 0 0 0,0-1-152 0 0,0-1 0 0 0,0-1-1 0 0,0 1 1 0 0,-1-1 0 0 0,0 0 0 0 0,-1-1-1 0 0,1 1 1 0 0,-2-1 0 0 0,1 0 0 0 0,-1 0-1 0 0,0 0 1 0 0,-1 0 0 0 0,0 0 0 0 0,-1 0-1 0 0,0-1 1 0 0,0 1 0 0 0,-1-1 0 0 0,0 1-1 0 0,-2-13 1 0 0,1 20 32 0 0,0-1 0 0 0,0 1 0 0 0,0-1-1 0 0,0 1 1 0 0,0-1 0 0 0,-1 1 0 0 0,1 0 0 0 0,-1-1-1 0 0,1 1 1 0 0,-1 0 0 0 0,0 0 0 0 0,0 0 0 0 0,0 0-1 0 0,0 1 1 0 0,0-1 0 0 0,0 1 0 0 0,-1-1 0 0 0,1 1-1 0 0,-1 0 1 0 0,1-1 0 0 0,-1 1 0 0 0,1 1 0 0 0,-4-2-1 0 0,-23 2-3486 0 0,19 4 933 0 0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4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6253 0 0,'0'0'3284'0'0,"-31"91"-2936"0"0,23-72-192 0 0,2 2-52 0 0,-2-4-28 0 0,4 2-48 0 0,-2-6-28 0 0,2 1-128 0 0,0-4-340 0 0,0 2-488 0 0,4-5-772 0 0,0 2-1045 0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48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4 223 1992 0 0,'0'0'4999'0'0,"0"-11"-2483"0"0,0-38-2376 0 0,-2 16-213 0 0,1 24 59 0 0,0 0 1 0 0,1 0 0 0 0,0 0-1 0 0,1-1 1 0 0,-1 1 0 0 0,5-16-1 0 0,-5 24 19 0 0,0 1-1 0 0,0-1 0 0 0,1 1 1 0 0,-1-1-1 0 0,0 1 0 0 0,0-1 1 0 0,1 1-1 0 0,-1 0 1 0 0,0-1-1 0 0,1 1 0 0 0,-1-1 1 0 0,1 1-1 0 0,-1 0 1 0 0,0-1-1 0 0,1 1 0 0 0,-1 0 1 0 0,1-1-1 0 0,-1 1 0 0 0,1 0 1 0 0,-1 0-1 0 0,1-1 1 0 0,-1 1-1 0 0,1 0 0 0 0,0 0 1 0 0,-1 0-1 0 0,1 0 0 0 0,-1 0 1 0 0,1 0-1 0 0,-1 0 1 0 0,1 0-1 0 0,-1 0 0 0 0,1 0 1 0 0,0 0-1 0 0,-1 0 1 0 0,1 0-1 0 0,-1 0 0 0 0,1 1 1 0 0,-1-1-1 0 0,1 0 0 0 0,-1 0 1 0 0,1 1-1 0 0,-1-1 1 0 0,1 0-1 0 0,-1 1 0 0 0,0-1 1 0 0,1 0-1 0 0,-1 1 0 0 0,1-1 1 0 0,-1 1-1 0 0,0-1 1 0 0,1 0-1 0 0,-1 1 0 0 0,1 0 1 0 0,17 25-512 0 0,-15-18 353 0 0,2 3 18 0 0,0 1 0 0 0,-1-1 1 0 0,-1 1-1 0 0,0 0 0 0 0,3 23 0 0 0,-6-35-50 0 0,0-38-568 0 0,0 28 762 0 0,1 0 0 0 0,0 0 0 0 0,1 0 0 0 0,6-19 0 0 0,-7 25 10 0 0,1-1 0 0 0,-1 0 1 0 0,1 1-1 0 0,0-1 0 0 0,1 1 0 0 0,-1 0 1 0 0,1 0-1 0 0,0 0 0 0 0,0 0 0 0 0,0 0 1 0 0,1 1-1 0 0,3-4 0 0 0,-6 6-3 0 0,0 0 0 0 0,1 0-1 0 0,-1 0 1 0 0,0 0 0 0 0,0 0 0 0 0,0 1-1 0 0,1-1 1 0 0,-1 1 0 0 0,0-1 0 0 0,1 1-1 0 0,-1-1 1 0 0,0 1 0 0 0,1-1 0 0 0,-1 1-1 0 0,1 0 1 0 0,-1 0 0 0 0,1 0 0 0 0,-1 0-1 0 0,1 0 1 0 0,-1 0 0 0 0,0 0 0 0 0,1 1-1 0 0,-1-1 1 0 0,1 0 0 0 0,-1 1 0 0 0,0-1-1 0 0,1 1 1 0 0,0 0 0 0 0,0 1-17 0 0,0 0 1 0 0,0 0-1 0 0,-1 0 0 0 0,1 0 1 0 0,-1 1-1 0 0,0-1 0 0 0,1 0 0 0 0,-1 1 1 0 0,0-1-1 0 0,-1 0 0 0 0,1 1 1 0 0,0 0-1 0 0,-1-1 0 0 0,1 4 1 0 0,1 6-45 0 0,-1 0 1 0 0,-1 0-1 0 0,0 0 0 0 0,0 0 1 0 0,-5 23-1 0 0,-6 1 93 0 0,-2 0 0 0 0,-1 0 0 0 0,-21 35 0 0 0,-23 57 631 0 0,58-127-660 0 0,-1 1 0 0 0,0-1-1 0 0,0 1 1 0 0,1-1 0 0 0,-1 1-1 0 0,1-1 1 0 0,-1 1-1 0 0,1-1 1 0 0,0 1 0 0 0,-1 0-1 0 0,1-1 1 0 0,0 1-1 0 0,0 0 1 0 0,0-1 0 0 0,0 1-1 0 0,1 0 1 0 0,-1-1 0 0 0,0 1-1 0 0,1-1 1 0 0,-1 1-1 0 0,1 0 1 0 0,-1-1 0 0 0,1 1-1 0 0,0-1 1 0 0,0 0 0 0 0,0 1-1 0 0,0-1 1 0 0,0 1-1 0 0,0-1 1 0 0,2 2 0 0 0,2 0-53 0 0,0-1 0 0 0,0 0 1 0 0,0-1-1 0 0,1 1 0 0 0,-1-1 0 0 0,0 0 1 0 0,1 0-1 0 0,5-1 0 0 0,6 3-281 0 0,46 3-4717 0 0,-49-6 2127 0 0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49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1792 0 0,'0'0'3788'0'0,"0"16"-3609"0"0,0-11-177 0 0,0 13 38 0 0,0-1 0 0 0,1 1-1 0 0,1-1 1 0 0,1 0 0 0 0,9 33 0 0 0,-13-59-376 0 0,-1 1 0 0 0,2-1 0 0 0,-1 1-1 0 0,1-1 1 0 0,2-13 0 0 0,-1-21 352 0 0,-2 33 39 0 0,0 1 49 0 0,0 0 1 0 0,0 0 0 0 0,1-1 0 0 0,1 1 0 0 0,-1 0 0 0 0,2 0 0 0 0,-1 0 0 0 0,4-12 0 0 0,-5 20-66 0 0,1 1 1 0 0,-1-1-1 0 0,0 0 1 0 0,1 0-1 0 0,-1 0 1 0 0,1 1-1 0 0,-1-1 1 0 0,1 0-1 0 0,-1 0 1 0 0,1 1-1 0 0,-1-1 1 0 0,1 0-1 0 0,0 1 1 0 0,-1-1-1 0 0,1 1 1 0 0,0-1-1 0 0,0 1 1 0 0,-1-1-1 0 0,1 1 1 0 0,0 0-1 0 0,0-1 1 0 0,0 1-1 0 0,-1 0 1 0 0,1-1-1 0 0,0 1 1 0 0,0 0-1 0 0,0 0 0 0 0,0 0 1 0 0,0 0-1 0 0,0 0 1 0 0,0 0-1 0 0,-1 0 1 0 0,1 0-1 0 0,0 0 1 0 0,0 1-1 0 0,0-1 1 0 0,0 0-1 0 0,0 0 1 0 0,-1 1-1 0 0,1-1 1 0 0,0 1-1 0 0,0-1 1 0 0,0 1-1 0 0,0 0 1 0 0,1 0-53 0 0,0 1 0 0 0,-1-1 0 0 0,1 1-1 0 0,-1-1 1 0 0,1 1 0 0 0,-1 0 0 0 0,0 0 0 0 0,0-1 0 0 0,0 1 0 0 0,0 0 0 0 0,0 0 0 0 0,0 0 0 0 0,0 0 0 0 0,-1 0 0 0 0,1 0-1 0 0,-1 1 1 0 0,1 1 0 0 0,-1 14-350 0 0,-1 31-140 0 0,1-47 457 0 0,0 0 0 0 0,0 0 0 0 0,-1 0-1 0 0,1 0 1 0 0,-1-1 0 0 0,0 1 0 0 0,1 0 0 0 0,-1 0 0 0 0,0-1 0 0 0,0 1 0 0 0,0 0 0 0 0,0-1-1 0 0,0 1 1 0 0,-1-1 0 0 0,1 0 0 0 0,0 1 0 0 0,-1-1 0 0 0,1 0 0 0 0,-1 0 0 0 0,1 0 0 0 0,-3 2-1 0 0,4-4 273 0 0,0 1-213 0 0,1-1 1 0 0,-1 0-1 0 0,1 1 1 0 0,-1-1-1 0 0,1 1 0 0 0,-1-1 1 0 0,1 1-1 0 0,-1 0 1 0 0,1-1-1 0 0,-1 1 0 0 0,1-1 1 0 0,-1 1-1 0 0,1 0 1 0 0,-1 0-1 0 0,1-1 0 0 0,0 1 1 0 0,-1 0-1 0 0,1 0 1 0 0,0 0-1 0 0,-1-1 0 0 0,1 1 1 0 0,0 0-1 0 0,-1 0 1 0 0,1 0-1 0 0,0 0 0 0 0,0 1 1 0 0,4-1 18 0 0,-1 0 0 0 0,0 1 1 0 0,1 0-1 0 0,-1 0 0 0 0,0 0 1 0 0,1 1-1 0 0,-1-1 0 0 0,0 1 1 0 0,0 0-1 0 0,0 0 0 0 0,0 1 0 0 0,-1-1 1 0 0,1 1-1 0 0,4 4 0 0 0,-6-6-12 0 0,-1 1 1 0 0,1 0-1 0 0,0 0 0 0 0,-1-1 0 0 0,1 1 0 0 0,-1 0 0 0 0,1 1 1 0 0,-1-1-1 0 0,0 0 0 0 0,0 0 0 0 0,0 0 0 0 0,0 1 1 0 0,-1-1-1 0 0,1 1 0 0 0,0-1 0 0 0,-1 0 0 0 0,0 1 0 0 0,0-1 1 0 0,0 1-1 0 0,0-1 0 0 0,0 1 0 0 0,0-1 0 0 0,0 1 0 0 0,-1-1 1 0 0,1 1-1 0 0,-1-1 0 0 0,0 0 0 0 0,-1 4 0 0 0,0-3-10 0 0,0 0 0 0 0,-1 0-1 0 0,1 0 1 0 0,-1 0-1 0 0,0-1 1 0 0,0 1 0 0 0,0-1-1 0 0,0 1 1 0 0,0-1 0 0 0,-1 0-1 0 0,1 0 1 0 0,-1-1 0 0 0,1 1-1 0 0,-1-1 1 0 0,0 0 0 0 0,1 1-1 0 0,-1-2 1 0 0,0 1-1 0 0,-4 0 1 0 0,5 0-70 0 0,0-1 0 0 0,-1 1 0 0 0,1-1-1 0 0,0 0 1 0 0,0 0 0 0 0,-1 0 0 0 0,1 0 0 0 0,0 0-1 0 0,0-1 1 0 0,0 1 0 0 0,-1-1 0 0 0,1 0 0 0 0,0 0-1 0 0,0 0 1 0 0,0-1 0 0 0,0 1 0 0 0,1-1 0 0 0,-1 0 0 0 0,0 1-1 0 0,1-1 1 0 0,-1 0 0 0 0,-3-4 0 0 0,4 0-1345 0 0,1-1-1258 0 0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0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49 620 1064 0 0,'0'0'2778'0'0,"11"-17"-2454"0"0,36-59 4 0 0,-40 64-241 0 0,-1-1 1 0 0,-1 0-1 0 0,0-1 1 0 0,-1 1-1 0 0,0-1 1 0 0,-1 0-1 0 0,0 0 1 0 0,-1 0-1 0 0,-1-1 1 0 0,-1 1 0 0 0,1 0-1 0 0,-5-25 1 0 0,3 7 81 0 0,-1 15-143 0 0,0 0 0 0 0,-1 0 0 0 0,-1 1 1 0 0,0-1-1 0 0,-2 1 0 0 0,0 0 0 0 0,0 0 0 0 0,-2 0 0 0 0,0 1 0 0 0,0 0 0 0 0,-2 1 0 0 0,1 0 0 0 0,-2 0 0 0 0,0 1 0 0 0,-1 1 0 0 0,-19-17 1 0 0,29 15-2860 0 0,2 11 369 0 0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9 221 168 0 0,'0'0'2742'0'0,"0"-44"810"0"0,-4-41-4907 0 0,0-3 2641 0 0,4 88-1233 0 0,1-1 0 0 0,-1 1 1 0 0,1 0-1 0 0,0-1 1 0 0,-1 1-1 0 0,1 0 0 0 0,0-1 1 0 0,-1 1-1 0 0,1 0 0 0 0,0 0 1 0 0,-1-1-1 0 0,1 1 1 0 0,0 0-1 0 0,0 0 0 0 0,-1 0 1 0 0,1 0-1 0 0,0 0 1 0 0,0 0-1 0 0,-1 0 0 0 0,1 0 1 0 0,0 1-1 0 0,-1-1 1 0 0,1 0-1 0 0,0 0 0 0 0,0 1 1 0 0,-1-1-1 0 0,1 0 0 0 0,-1 1 1 0 0,2 0-1 0 0,23 10-165 0 0,-23-7 124 0 0,0 1 1 0 0,0-1-1 0 0,0 1 0 0 0,0 0 1 0 0,-1 0-1 0 0,1 0 0 0 0,-1-1 0 0 0,-1 1 1 0 0,1 1-1 0 0,-1-1 0 0 0,0 0 1 0 0,0 0-1 0 0,0 0 0 0 0,-1 0 0 0 0,-1 7 1 0 0,0 19-38 0 0,2-31-48 0 0,34-93-2170 0 0,-33 91 2268 0 0,-1 1 1 0 0,1 0-1 0 0,-1-1 0 0 0,1 1 1 0 0,-1 0-1 0 0,1 0 0 0 0,0-1 1 0 0,0 1-1 0 0,-1 0 0 0 0,1 0 1 0 0,0 0-1 0 0,0 0 1 0 0,0 0-1 0 0,0 0 0 0 0,0 0 1 0 0,0 0-1 0 0,1 1 0 0 0,-1-1 1 0 0,0 0-1 0 0,0 1 0 0 0,1-1 1 0 0,-1 1-1 0 0,0-1 0 0 0,0 1 1 0 0,1 0-1 0 0,-1-1 1 0 0,1 1-1 0 0,-1 0 0 0 0,0 0 1 0 0,1 0-1 0 0,-1 0 0 0 0,0 0 1 0 0,1 0-1 0 0,-1 0 0 0 0,1 1 1 0 0,-1-1-1 0 0,0 0 0 0 0,1 1 1 0 0,-1-1-1 0 0,0 1 1 0 0,0 0-1 0 0,1-1 0 0 0,-1 1 1 0 0,0 0-1 0 0,0 0 0 0 0,0 0 1 0 0,0-1-1 0 0,0 1 0 0 0,0 0 1 0 0,0 0-1 0 0,0 1 0 0 0,0-1 1 0 0,-1 0-1 0 0,1 0 1 0 0,0 0-1 0 0,-1 0 0 0 0,1 1 1 0 0,-1-1-1 0 0,1 0 0 0 0,0 3 1 0 0,1 6-26 0 0,-1 1 0 0 0,0 0 0 0 0,0 0 0 0 0,-1-1 0 0 0,0 1 0 0 0,-1 0 0 0 0,0 0 0 0 0,-1-1 0 0 0,0 1 0 0 0,0-1 0 0 0,-1 1 0 0 0,-1-1 0 0 0,0 0 0 0 0,0 0 0 0 0,-8 12 0 0 0,2-4 250 0 0,2 1 0 0 0,-1 0 1 0 0,2 1-1 0 0,1 0 0 0 0,1 0 1 0 0,0 0-1 0 0,1 1 0 0 0,-1 26 1 0 0,5-46-241 0 0,0 0 1 0 0,0 1-1 0 0,0-1 1 0 0,1 0-1 0 0,-1 0 1 0 0,0 0 0 0 0,1 0-1 0 0,-1 0 1 0 0,0 1-1 0 0,1-1 1 0 0,-1 0 0 0 0,1 0-1 0 0,0 0 1 0 0,-1 0-1 0 0,1 0 1 0 0,0 0-1 0 0,-1-1 1 0 0,1 1 0 0 0,0 0-1 0 0,0 0 1 0 0,0 0-1 0 0,0-1 1 0 0,0 1-1 0 0,0-1 1 0 0,2 2 0 0 0,0-1-49 0 0,0 0 0 0 0,1 0 0 0 0,-1 0 0 0 0,1 0 1 0 0,0-1-1 0 0,-1 1 0 0 0,1-1 0 0 0,6 0 1 0 0,-3-1-271 0 0,1 0 1 0 0,0 0 0 0 0,-1 0 0 0 0,1-1 0 0 0,-1 0 0 0 0,1-1 0 0 0,11-4 0 0 0,5-11-2631 0 0,-11 8 644 0 0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5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 1892 0 0,'0'0'7651'0'0,"-16"2"-7628"0"0,-4 1-34 0 0,-51 2-350 0 0,55-10-1568 0 0,14-2-1660 0 0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5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35 251 1476 0 0,'0'0'4799'0'0,"-4"-13"-4395"0"0,-4-14-123 0 0,1-1 0 0 0,-7-51 1 0 0,13 12 67 0 0,1 67-310 0 0,0 0 0 0 0,0-1 0 0 0,0 1 1 0 0,0 0-1 0 0,0-1 0 0 0,0 1 0 0 0,0 0 0 0 0,1-1 0 0 0,-1 1 0 0 0,0 0 0 0 0,0-1 1 0 0,0 1-1 0 0,1 0 0 0 0,-1 0 0 0 0,0-1 0 0 0,0 1 0 0 0,1 0 0 0 0,-1 0 0 0 0,0-1 1 0 0,0 1-1 0 0,1 0 0 0 0,-1 0 0 0 0,0 0 0 0 0,1 0 0 0 0,-1-1 0 0 0,0 1 0 0 0,1 0 1 0 0,-1 0-1 0 0,0 0 0 0 0,1 0 0 0 0,-1 0 0 0 0,0 0 0 0 0,1 0 0 0 0,-1 0 0 0 0,0 0 1 0 0,1 0-1 0 0,-1 0 0 0 0,0 0 0 0 0,1 0 0 0 0,-1 0 0 0 0,0 0 0 0 0,1 1 0 0 0,-1-1 1 0 0,0 0-1 0 0,1 0 0 0 0,-1 0 0 0 0,0 0 0 0 0,0 1 0 0 0,1-1 0 0 0,-1 0 0 0 0,0 0 0 0 0,0 1 1 0 0,1-1-1 0 0,-1 0 0 0 0,0 0 0 0 0,0 1 0 0 0,0-1 0 0 0,1 0 0 0 0,-1 1 0 0 0,0-1 1 0 0,0 1-1 0 0,18 15-547 0 0,-11-2 266 0 0,1 0 1 0 0,-2 0 0 0 0,0 1-1 0 0,-1-1 1 0 0,5 22-1 0 0,-4-17 500 0 0,9-62-1353 0 0,-11 23 1153 0 0,-3 11-25 0 0,0 1 1 0 0,1-1 0 0 0,0 0-1 0 0,1 0 1 0 0,0 1 0 0 0,0 0-1 0 0,0-1 1 0 0,1 1-1 0 0,1 0 1 0 0,-1 1 0 0 0,10-12-1 0 0,-14 19-3 0 0,0-1-1 0 0,0 1 1 0 0,1 0-1 0 0,-1 0 0 0 0,0-1 1 0 0,1 1-1 0 0,-1 0 1 0 0,0 0-1 0 0,1-1 0 0 0,-1 1 1 0 0,0 0-1 0 0,1 0 1 0 0,-1 0-1 0 0,1 0 0 0 0,-1-1 1 0 0,0 1-1 0 0,1 0 1 0 0,-1 0-1 0 0,1 0 0 0 0,-1 0 1 0 0,0 0-1 0 0,1 0 1 0 0,-1 0-1 0 0,1 0 0 0 0,-1 0 1 0 0,0 1-1 0 0,1-1 1 0 0,-1 0-1 0 0,1 0 0 0 0,-1 0 1 0 0,0 0-1 0 0,1 1 1 0 0,-1-1-1 0 0,0 0 0 0 0,1 1 1 0 0,7 16 172 0 0,-3 20-492 0 0,-5-28 306 0 0,-1 1 0 0 0,0-1 0 0 0,-1 0 0 0 0,0 1 0 0 0,0-1 0 0 0,-1 0 0 0 0,0 0 0 0 0,-7 12 0 0 0,-42 64 516 0 0,41-69-257 0 0,0 0 0 0 0,1 0 1 0 0,1 1-1 0 0,0 1 0 0 0,-12 35 1 0 0,20-49-281 0 0,1 0 0 0 0,-1 1 1 0 0,1-1-1 0 0,-1 0 0 0 0,1 1 0 0 0,1-1 1 0 0,-1 1-1 0 0,0-1 0 0 0,1 0 0 0 0,0 1 1 0 0,0-1-1 0 0,1 0 0 0 0,-1 0 0 0 0,1 0 1 0 0,0 0-1 0 0,0 0 0 0 0,0 0 1 0 0,0 0-1 0 0,1-1 0 0 0,-1 1 0 0 0,1-1 1 0 0,5 5-1 0 0,-6-6-409 0 0,1 0 0 0 0,0 0 0 0 0,0 0 0 0 0,0 0 0 0 0,0 0 1 0 0,0-1-1 0 0,1 1 0 0 0,-1-1 0 0 0,0 0 0 0 0,1 0 0 0 0,-1 0 0 0 0,0 0 0 0 0,1-1 0 0 0,-1 0 1 0 0,1 1-1 0 0,-1-1 0 0 0,1 0 0 0 0,5-1 0 0 0,3-2-2449 0 0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16 187 3080 0 0,'0'0'4566'0'0,"-2"-13"-4385"0"0,-1-3-118 0 0,0 3 4 0 0,0-1 0 0 0,1 0 0 0 0,1 1 0 0 0,0-1 0 0 0,0 0-1 0 0,2 0 1 0 0,0 0 0 0 0,3-15 0 0 0,-4 28-44 0 0,0 0-1 0 0,1 0 1 0 0,-1 0 0 0 0,0 0-1 0 0,1 0 1 0 0,-1 1-1 0 0,1-1 1 0 0,-1 0 0 0 0,1 0-1 0 0,-1 0 1 0 0,1 1-1 0 0,0-1 1 0 0,-1 0 0 0 0,1 0-1 0 0,0 1 1 0 0,0-1-1 0 0,0 1 1 0 0,-1-1 0 0 0,1 1-1 0 0,0-1 1 0 0,0 1-1 0 0,0-1 1 0 0,0 1 0 0 0,0 0-1 0 0,0-1 1 0 0,0 1 0 0 0,0 0-1 0 0,0 0 1 0 0,0 0-1 0 0,0 0 1 0 0,0 0 0 0 0,0 0-1 0 0,0 0 1 0 0,0 0-1 0 0,0 0 1 0 0,0 0 0 0 0,0 1-1 0 0,0-1 1 0 0,0 0-1 0 0,-1 1 1 0 0,1-1 0 0 0,0 1-1 0 0,0-1 1 0 0,0 1-1 0 0,0-1 1 0 0,0 1 0 0 0,-1-1-1 0 0,2 2 1 0 0,1 1-56 0 0,0-1 0 0 0,0 1 0 0 0,-1-1 1 0 0,1 1-1 0 0,-1 0 0 0 0,1 0 0 0 0,-1 0 0 0 0,0 0 1 0 0,0 1-1 0 0,0-1 0 0 0,2 7 0 0 0,3 22 40 0 0,-2 1 0 0 0,-1 1 0 0 0,0 50 0 0 0,-4-83-147 0 0,0-1-1 0 0,0 1 0 0 0,0-1 1 0 0,0 0-1 0 0,0 1 0 0 0,1-1 1 0 0,-1 1-1 0 0,0-1 0 0 0,0 1 1 0 0,0-1-1 0 0,1 1 1 0 0,-1-1-1 0 0,0 0 0 0 0,0 1 1 0 0,1-1-1 0 0,-1 1 0 0 0,0-1 1 0 0,1 0-1 0 0,-1 1 1 0 0,0-1-1 0 0,1 0 0 0 0,-1 0 1 0 0,0 1-1 0 0,1-1 0 0 0,-1 0 1 0 0,1 0-1 0 0,-1 1 0 0 0,1-1 1 0 0,-1 0-1 0 0,1 0 1 0 0,-1 0-1 0 0,1 0 0 0 0,-1 0 1 0 0,0 0-1 0 0,1 0 0 0 0,-1 0 1 0 0,1 0-1 0 0,-1 0 1 0 0,1 0-1 0 0,-1 0 0 0 0,2 0 1 0 0,3 0-2252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3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7 68 0 0,'0'0'6361'0'0,"-125"-6"-6285"0"0,101 6 40 0 0,3 0-116 0 0,5 0-180 0 0,-1 0-929 0 0,5 1-779 0 0,5 5-1048 0 0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6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27 3396 0 0,'0'0'5845'0'0,"-17"-1"-5621"0"0,-32-4-702 0 0,-52-13 0 0 0,87 16-914 0 0,6 3-2418 0 0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6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915 49 2648 0 0,'0'0'4763'0'0,"-19"-1"-4029"0"0,-335-27 1251 0 0,310 24-1817 0 0,-42-6-60 0 0,-1 4 0 0 0,-139 9 0 0 0,178 3-38 0 0,12-2-1402 0 0,21-2-4101 0 0,22-2 2654 0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4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2 177 3120 0 0,'0'0'3656'0'0,"0"-35"-3529"0"0,-1 18 726 0 0,0 7-621 0 0,1 0 0 0 0,0 0 0 0 0,1 0-1 0 0,0 1 1 0 0,2-13 0 0 0,-2 21-214 0 0,-1-1 0 0 0,1 1-1 0 0,-1 0 1 0 0,1-1 0 0 0,-1 1 0 0 0,1 0 0 0 0,0-1-1 0 0,-1 1 1 0 0,1 0 0 0 0,0 0 0 0 0,0-1 0 0 0,0 1-1 0 0,0 0 1 0 0,0 0 0 0 0,0 0 0 0 0,1 0 0 0 0,-1 1 0 0 0,0-1-1 0 0,0 0 1 0 0,1 0 0 0 0,-1 1 0 0 0,0-1 0 0 0,1 1-1 0 0,-1-1 1 0 0,1 1 0 0 0,-1-1 0 0 0,0 1 0 0 0,1 0-1 0 0,-1 0 1 0 0,1 0 0 0 0,-1 0 0 0 0,1 0 0 0 0,-1 0-1 0 0,1 0 1 0 0,-1 0 0 0 0,1 1 0 0 0,-1-1 0 0 0,1 0-1 0 0,-1 1 1 0 0,0 0 0 0 0,3 0 0 0 0,-2 1-79 0 0,0-1 1 0 0,0 1-1 0 0,0 0 0 0 0,0-1 1 0 0,0 1-1 0 0,0 0 1 0 0,-1 0-1 0 0,1 1 0 0 0,0-1 1 0 0,-1 0-1 0 0,0 0 0 0 0,0 1 1 0 0,1-1-1 0 0,-1 1 1 0 0,-1-1-1 0 0,1 1 0 0 0,0-1 1 0 0,0 4-1 0 0,9 49-611 0 0,-9-52 714 0 0,3-16 186 0 0,10-51 135 0 0,-13 60-297 0 0,0 0 0 0 0,1 0 0 0 0,-1 0 0 0 0,1 0 0 0 0,0 1 0 0 0,-1-1 0 0 0,2 1-1 0 0,-1-1 1 0 0,0 1 0 0 0,1 0 0 0 0,-1 0 0 0 0,1 0 0 0 0,4-4 0 0 0,-7 7-53 0 0,1 0 1 0 0,-1-1-1 0 0,0 1 1 0 0,1 0-1 0 0,-1 0 1 0 0,1 0-1 0 0,-1-1 0 0 0,0 1 1 0 0,1 0-1 0 0,-1 0 1 0 0,1 0-1 0 0,-1 0 1 0 0,1 0-1 0 0,-1 0 1 0 0,0 0-1 0 0,1 0 1 0 0,-1 0-1 0 0,1 0 0 0 0,-1 0 1 0 0,1 0-1 0 0,-1 0 1 0 0,0 0-1 0 0,1 0 1 0 0,-1 0-1 0 0,1 0 1 0 0,-1 1-1 0 0,1-1 0 0 0,-1 0 1 0 0,0 0-1 0 0,1 1 1 0 0,-1-1-1 0 0,0 0 1 0 0,1 0-1 0 0,-1 1 1 0 0,0-1-1 0 0,1 0 1 0 0,-1 1-1 0 0,0-1 0 0 0,0 0 1 0 0,1 1-1 0 0,3 24-131 0 0,-11 28 54 0 0,-46 60 198 0 0,39-87 130 0 0,0 1 0 0 0,2 0 0 0 0,2 1 0 0 0,-11 39 0 0 0,20-66-253 0 0,1 0 1 0 0,-1 0 0 0 0,1 1-1 0 0,0-1 1 0 0,0 0 0 0 0,-1 0-1 0 0,1 1 1 0 0,0-1-1 0 0,0 0 1 0 0,0 1 0 0 0,0-1-1 0 0,0 0 1 0 0,1 1 0 0 0,-1-1-1 0 0,0 0 1 0 0,1 1 0 0 0,-1-1-1 0 0,1 0 1 0 0,-1 0-1 0 0,1 0 1 0 0,-1 1 0 0 0,1-1-1 0 0,0 0 1 0 0,0 0 0 0 0,-1 0-1 0 0,1 0 1 0 0,0 0 0 0 0,0 0-1 0 0,0 0 1 0 0,0-1-1 0 0,0 1 1 0 0,0 0 0 0 0,2 1-1 0 0,2-1-222 0 0,0 0 0 0 0,1 0 0 0 0,-1-1 0 0 0,0 0 0 0 0,0 1 0 0 0,0-2 1 0 0,7 0-1 0 0,11 0-760 0 0,25-7-5362 0 0,-36 8 3759 0 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0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68 564 0 0,'0'0'6763'0'0,"0"5"-6692"0"0,-3 40-61 0 0,1-32 202 0 0,1 0 1 0 0,0 0-1 0 0,1 0 0 0 0,0 0 1 0 0,1 0-1 0 0,1 0 0 0 0,4 21 1 0 0,-5-90-1640 0 0,1 24 1429 0 0,-3 18 94 0 0,5-66-85 0 0,-4 77 15 0 0,0 0 0 0 0,1 0 0 0 0,-1 0 0 0 0,1 0-1 0 0,0 0 1 0 0,0 0 0 0 0,0 0 0 0 0,0 0 0 0 0,0 1 0 0 0,1-1 0 0 0,-1 0 0 0 0,1 0 0 0 0,0 1 0 0 0,0-1-1 0 0,0 1 1 0 0,0 0 0 0 0,0 0 0 0 0,0 0 0 0 0,1 0 0 0 0,3-3 0 0 0,-5 5-17 0 0,-1-1 0 0 0,1 1 0 0 0,0-1 0 0 0,0 1 1 0 0,0 0-1 0 0,0 0 0 0 0,0-1 0 0 0,0 1 0 0 0,0 0 0 0 0,0 0 0 0 0,0 0 1 0 0,-1 0-1 0 0,1 0 0 0 0,0 0 0 0 0,0 0 0 0 0,0 0 0 0 0,0 1 1 0 0,0-1-1 0 0,0 0 0 0 0,0 0 0 0 0,0 1 0 0 0,0-1 0 0 0,-1 1 0 0 0,1-1 1 0 0,0 1-1 0 0,0-1 0 0 0,-1 1 0 0 0,1-1 0 0 0,1 2 0 0 0,-1 0-55 0 0,0 0 0 0 0,1 0-1 0 0,-1 0 1 0 0,0 0-1 0 0,-1 1 1 0 0,1-1-1 0 0,0 0 1 0 0,-1 0 0 0 0,1 1-1 0 0,-1-1 1 0 0,1 5-1 0 0,-1-3-8 0 0,0 1 0 0 0,0 0 0 0 0,0-1 0 0 0,0 1 0 0 0,-1 0 0 0 0,0-1 0 0 0,0 1 0 0 0,0-1 0 0 0,0 0 0 0 0,-1 1 0 0 0,0-1 0 0 0,-4 8 0 0 0,-2-1 123 0 0,15-11 522 0 0,-6-1-578 0 0,1 1 0 0 0,0-1 0 0 0,0 1 0 0 0,-1 0 0 0 0,1-1 1 0 0,0 1-1 0 0,0 0 0 0 0,-1 0 0 0 0,1 1 0 0 0,0-1 0 0 0,-1 0 0 0 0,1 0 0 0 0,0 1 0 0 0,0-1 0 0 0,-1 1 0 0 0,1 0 0 0 0,-1-1 1 0 0,1 1-1 0 0,1 1 0 0 0,0 1-4 0 0,-1-1 1 0 0,0 0 0 0 0,0 1-1 0 0,0 0 1 0 0,0-1 0 0 0,0 1-1 0 0,-1 0 1 0 0,1 0 0 0 0,-1 0-1 0 0,0 0 1 0 0,0 0 0 0 0,0 0-1 0 0,0 1 1 0 0,0-1 0 0 0,-1 0-1 0 0,0 0 1 0 0,1 1 0 0 0,-1-1-1 0 0,0 0 1 0 0,0 0 0 0 0,-1 1-1 0 0,1-1 1 0 0,-1 0 0 0 0,0 0-1 0 0,0 1 1 0 0,0-1 0 0 0,0 0-1 0 0,-3 5 1 0 0,3-6-26 0 0,0 1 0 0 0,-1-1-1 0 0,1 1 1 0 0,-1-1 0 0 0,0 0-1 0 0,1 0 1 0 0,-1 0 0 0 0,0 0 0 0 0,0 0-1 0 0,0 0 1 0 0,-1 0 0 0 0,1-1-1 0 0,0 1 1 0 0,-1-1 0 0 0,1 0 0 0 0,-1 1-1 0 0,1-1 1 0 0,-1 0 0 0 0,0-1 0 0 0,1 1-1 0 0,-1 0 1 0 0,0-1 0 0 0,0 1-1 0 0,1-1 1 0 0,-1 0 0 0 0,0 0 0 0 0,0 0-1 0 0,1 0 1 0 0,-1-1 0 0 0,0 1 0 0 0,0-1-1 0 0,1 0 1 0 0,-1 0 0 0 0,-3-1-1 0 0,4 1-154 0 0,1 1-1 0 0,-1-1 0 0 0,1 0 1 0 0,-1 0-1 0 0,1 0 0 0 0,0 0 1 0 0,-1 0-1 0 0,1 0 0 0 0,0 0 1 0 0,0-1-1 0 0,0 1 0 0 0,0 0 1 0 0,0-1-1 0 0,0 1 0 0 0,0-1 1 0 0,0 1-1 0 0,0-1 1 0 0,1 1-1 0 0,-1-1 0 0 0,1 1 1 0 0,-1-1-1 0 0,1 0 0 0 0,0 1 1 0 0,-1-1-1 0 0,1 0 0 0 0,0 1 1 0 0,0-1-1 0 0,1-2 0 0 0,-1-4-1965 0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0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18 3688 0 0,'0'0'4853'0'0,"-105"-4"-4801"0"0,97 1-52 0 0,2 1-520 0 0,2-1-144 0 0,4-1-204 0 0,0 2-421 0 0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1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46 246 2000 0 0,'0'0'5236'0'0,"-5"-13"-4887"0"0,-4-8-127 0 0,2-1 0 0 0,0-1-1 0 0,-5-39 1 0 0,11 56-146 0 0,0 0-13 0 0,-1 1 0 0 0,2-1 1 0 0,-1 0-1 0 0,1 0 0 0 0,0 0 1 0 0,0 0-1 0 0,0 0 0 0 0,1 0 1 0 0,0 0-1 0 0,0 1 0 0 0,0-1 1 0 0,1 0-1 0 0,3-6 0 0 0,-5 11-37 0 0,1 0 0 0 0,0 0 0 0 0,-1 1 1 0 0,1-1-1 0 0,0 0 0 0 0,-1 1 0 0 0,1-1 0 0 0,0 1 0 0 0,0-1 0 0 0,-1 1 0 0 0,1-1 0 0 0,0 1 0 0 0,0-1 1 0 0,0 1-1 0 0,0 0 0 0 0,0 0 0 0 0,-1-1 0 0 0,1 1 0 0 0,0 0 0 0 0,0 0 0 0 0,0 0 0 0 0,0 0 0 0 0,0 0 1 0 0,0 0-1 0 0,0 0 0 0 0,0 0 0 0 0,0 0 0 0 0,1 1 0 0 0,0 0-70 0 0,0 0 1 0 0,-1 0-1 0 0,1 1 1 0 0,0-1-1 0 0,0 0 1 0 0,-1 1-1 0 0,1-1 0 0 0,-1 1 1 0 0,1 0-1 0 0,-1 0 1 0 0,2 3-1 0 0,2 3-253 0 0,-1 0 0 0 0,0 0-1 0 0,-1 1 1 0 0,5 14 0 0 0,-5-12 149 0 0,6 47 291 0 0,-9-58-247 0 0,1-5-252 0 0,0 0 396 0 0,0 0-1 0 0,0 1 0 0 0,0-1 0 0 0,1 0 1 0 0,0 1-1 0 0,3-8 0 0 0,-3 7-41 0 0,-1 3 50 0 0,1-1 0 0 0,-1 0 1 0 0,0 0-1 0 0,1 1 0 0 0,-1-1 0 0 0,1 1 0 0 0,0-1 0 0 0,0 1 0 0 0,0 0 1 0 0,0 0-1 0 0,0 0 0 0 0,1 0 0 0 0,2-2 0 0 0,-4 3-29 0 0,-1 1 0 0 0,0 0-1 0 0,1 0 1 0 0,-1 0 0 0 0,0 0-1 0 0,1 0 1 0 0,-1 0 0 0 0,1 0-1 0 0,-1 0 1 0 0,0 0 0 0 0,1 0-1 0 0,-1 0 1 0 0,0 0 0 0 0,1 0-1 0 0,-1 0 1 0 0,1 0 0 0 0,-1 0 0 0 0,0 0-1 0 0,1 0 1 0 0,-1 1 0 0 0,0-1-1 0 0,1 0 1 0 0,-1 0 0 0 0,0 0-1 0 0,1 1 1 0 0,-1-1 0 0 0,0 0-1 0 0,0 0 1 0 0,1 1 0 0 0,-1-1-1 0 0,0 0 1 0 0,0 1 0 0 0,1-1-1 0 0,4 27 54 0 0,-6-14 1 0 0,-1 1 0 0 0,0-1 0 0 0,-1 0 0 0 0,0 1 0 0 0,-1-2 0 0 0,-1 1 0 0 0,0 0 0 0 0,0-1 0 0 0,-11 17 0 0 0,-14 36 96 0 0,28-61-88 0 0,0 2 1 0 0,0-1-1 0 0,1 0 1 0 0,-1 0-1 0 0,1 0 1 0 0,1 1-1 0 0,-1-1 1 0 0,1 0-1 0 0,0 1 1 0 0,0 6-1 0 0,1-9-109 0 0,0 0 1 0 0,0 0-1 0 0,0 1 0 0 0,0-1 1 0 0,1 0-1 0 0,-1 0 0 0 0,1 0 0 0 0,0-1 1 0 0,-1 1-1 0 0,1 0 0 0 0,1-1 1 0 0,-1 1-1 0 0,0-1 0 0 0,1 1 0 0 0,-1-1 1 0 0,5 3-1 0 0,-3-2-285 0 0,1 0 0 0 0,-1-1 1 0 0,1 1-1 0 0,-1-1 0 0 0,1 0 0 0 0,8 3 1 0 0,18-2-5547 0 0,-23-3 3212 0 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16 214 680 0 0,'0'0'5247'0'0,"-1"-5"-4787"0"0,-4-17-239 0 0,1 0 0 0 0,1-1 0 0 0,2 1 1 0 0,0-1-1 0 0,1 1 0 0 0,4-24 0 0 0,-5 45-196 0 0,1 0-1 0 0,0 0 1 0 0,0-1-1 0 0,0 1 1 0 0,1 0 0 0 0,-1 0-1 0 0,0 0 1 0 0,0 0-1 0 0,0 0 1 0 0,1 0-1 0 0,-1 0 1 0 0,1 0-1 0 0,-1 0 1 0 0,1 0-1 0 0,-1 0 1 0 0,1 0-1 0 0,0 0 1 0 0,-1 0-1 0 0,1 0 1 0 0,0 1-1 0 0,0-1 1 0 0,-1 0-1 0 0,1 0 1 0 0,0 1 0 0 0,0-1-1 0 0,0 1 1 0 0,0-1-1 0 0,0 1 1 0 0,0-1-1 0 0,0 1 1 0 0,0-1-1 0 0,0 1 1 0 0,0 0-1 0 0,0 0 1 0 0,0-1-1 0 0,0 1 1 0 0,1 0-1 0 0,-1 0 1 0 0,0 0-1 0 0,0 0 1 0 0,0 0-1 0 0,0 1 1 0 0,2-1-1 0 0,-1 1-32 0 0,0 0 0 0 0,0 0 0 0 0,0 0 0 0 0,0 0 0 0 0,0 0 0 0 0,0 0-1 0 0,0 1 1 0 0,-1-1 0 0 0,1 0 0 0 0,-1 1 0 0 0,1 0 0 0 0,-1-1-1 0 0,1 1 1 0 0,-1 0 0 0 0,0 0 0 0 0,0 0 0 0 0,0-1 0 0 0,0 1-1 0 0,0 0 1 0 0,0 1 0 0 0,0-1 0 0 0,0 2 0 0 0,4 39 439 0 0,0 82 0 0 0,-5-125-528 0 0,16-4-6717 0 0,-10-1 4940 0 0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2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45 105 640 0 0</inkml:trace>
  <inkml:trace contextRef="#ctx0" brushRef="#br0" timeOffset="1">45 105 640 0 0,'87'-55'1049'0'0,"-87"55"-1004"0"0,1 0 1 0 0,-1 0-1 0 0,1 0 1 0 0,-1 0-1 0 0,0-1 0 0 0,1 1 1 0 0,-1 0-1 0 0,1 0 1 0 0,-1-1-1 0 0,0 1 1 0 0,1 0-1 0 0,-1 0 1 0 0,0-1-1 0 0,0 1 0 0 0,1 0 1 0 0,-1-1-1 0 0,0 1 1 0 0,0 0-1 0 0,1-1 1 0 0,-1 1-1 0 0,0-1 1 0 0,0 1-1 0 0,0 0 0 0 0,0-1 1 0 0,1 1-1 0 0,-1-1 1 0 0,0 1-1 0 0,0-1 1 0 0,0 1-1 0 0,0 0 1 0 0,0-1-1 0 0,0 1 0 0 0,0-1 1 0 0,0 1-1 0 0,0-1 1 0 0,-1 1-1 0 0,1 0 1 0 0,0-1-1 0 0,0 1 1 0 0,0-1-1 0 0,0 1 0 0 0,-1 0 1 0 0,1-1-1 0 0,0 1 1 0 0,0-1-1 0 0,-1 1 1 0 0,1 0-1 0 0,0-1 1 0 0,0 1-1 0 0,-1 0 0 0 0,1 0 1 0 0,0-1-1 0 0,-1 1 1 0 0,1 0-1 0 0,-1 0 1 0 0,1-1-1 0 0,0 1 1 0 0,-1 0-1 0 0,1 0 0 0 0,-1 0 1 0 0,1 0-1 0 0,0 0 1 0 0,-1 0-1 0 0,1 0 1 0 0,-1 0-1 0 0,-30-8 2535 0 0,29 7-2176 0 0,-30-7 640 0 0,-8-3-1029 0 0,16 8-4294 0 0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3316 0 0,'0'0'6231'0'0,"-7"1"-5763"0"0,-46 2 55 0 0,-100 12-1276 0 0,153-15 616 0 0,-1 0 1 0 0,1 0 0 0 0,0 0-1 0 0,-1 0 1 0 0,1 0-1 0 0,0 0 1 0 0,-1 0-1 0 0,1 0 1 0 0,0 1-1 0 0,0-1 1 0 0,-1 0-1 0 0,1 0 1 0 0,0 0-1 0 0,0 1 1 0 0,-1-1 0 0 0,1 0-1 0 0,0 0 1 0 0,0 1-1 0 0,0-1 1 0 0,-1 0-1 0 0,1 0 1 0 0,0 1-1 0 0,0-1 1 0 0,0 0-1 0 0,0 1 1 0 0,0-1-1 0 0,0 0 1 0 0,-1 1 0 0 0,1-1-1 0 0,0 0 1 0 0,0 1-1 0 0,0-1 1 0 0,0 0-1 0 0,0 0 1 0 0,0 1-1 0 0,0-1 1 0 0,0 0-1 0 0,1 1 1 0 0,-1-1-1 0 0,0 0 1 0 0,0 1 0 0 0,0-1-1 0 0,0 0 1 0 0,0 1-1 0 0,0-1 1 0 0,1 0-1 0 0,-1 0 1 0 0,0 1-1 0 0,0-1 1 0 0,0 0-1 0 0,1 0 1 0 0,-1 1-1 0 0,0-1 1 0 0,1 0 0 0 0,8 4-1944 0 0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1640 0 0,'0'0'7149'0'0,"-14"2"-6822"0"0,-5 1-207 0 0,8 0-29 0 0,-1-1 0 0 0,1-1 0 0 0,-23 0 0 0 0,14-6-159 0 0,0 1-3347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0 246 4464 0 0,'0'0'5049'0'0,"1"-17"-4716"0"0,0-165 360 0 0,-1 181-683 0 0,0 0 1 0 0,0-1-1 0 0,0 0 0 0 0,0 0 1 0 0,0 1-1 0 0,0-1 0 0 0,0 0 0 0 0,0 1 1 0 0,0-1-1 0 0,2 1 0 0 0,-2-2 1 0 0,1 2-1 0 0,-1 0 0 0 0,1-1 1 0 0,-1 0-1 0 0,1 1 0 0 0,0 0 1 0 0,0-1-1 0 0,-1 0 0 0 0,2 1 0 0 0,-1 0 1 0 0,0 0-1 0 0,0 0 0 0 0,0-1 1 0 0,1 1-1 0 0,0 0 0 0 0,-1 0 1 0 0,0 1-1 0 0,1-1 0 0 0,0 0 1 0 0,-1 1-1 0 0,0-2 0 0 0,2 2 0 0 0,-2-1 1 0 0,0 1-1 0 0,1 0 0 0 0,0-1 1 0 0,0 1-1 0 0,-1 0 0 0 0,1 0 1 0 0,0 0-1 0 0,-1 0 0 0 0,1 0 1 0 0,-1 1-1 0 0,2-1 0 0 0,0 1 0 0 0,2 1-75 0 0,-1-1 0 0 0,0 0-1 0 0,0 0 1 0 0,-1 1 0 0 0,2 0-1 0 0,-1 0 1 0 0,-1 0 0 0 0,1 1-1 0 0,-1 0 1 0 0,0 0-1 0 0,0-1 1 0 0,1 2 0 0 0,-2-1-1 0 0,2 0 1 0 0,-2 0 0 0 0,1 1-1 0 0,-1-1 1 0 0,3 6 0 0 0,-4-5-78 0 0,1 2 1 0 0,1-1 0 0 0,-2 1 0 0 0,0 0 0 0 0,0-2 0 0 0,-1 2-1 0 0,1 0 1 0 0,-1 0 0 0 0,0-1 0 0 0,0 1 0 0 0,-2 8 0 0 0,2-11 116 0 0,0-1 0 0 0,-1 0 0 0 0,0-1 0 0 0,1 2 0 0 0,-2-1 0 0 0,1-1 0 0 0,0 2 0 0 0,0-1 1 0 0,0-1-1 0 0,-1 2 0 0 0,1-2 0 0 0,0 0 0 0 0,-1 1 0 0 0,1 0 0 0 0,-1-1 0 0 0,0 0 1 0 0,1 0-1 0 0,-2 0 0 0 0,2 1 0 0 0,-1-1 0 0 0,0 0 0 0 0,0-1 0 0 0,0 1 0 0 0,0 0 1 0 0,0-1-1 0 0,0 1 0 0 0,0-1 0 0 0,-1 0 0 0 0,1 0 0 0 0,1 0 0 0 0,-6 0 4281 0 0,35 23-1932 0 0,14 26-2017 0 0,-34-40-451 0 0,-1 2-1 0 0,1-2 0 0 0,2-1 0 0 0,-2 2 0 0 0,2-2 0 0 0,19 14 1 0 0,-27-21-203 0 0,0 0 1 0 0,0-1 0 0 0,0 1 0 0 0,0-1 0 0 0,0 1 0 0 0,0-1 0 0 0,1 0 0 0 0,-2 0 0 0 0,1 0 0 0 0,1 0 0 0 0,-1 0 0 0 0,-1 0 0 0 0,2 0-1 0 0,-1 0 1 0 0,0-1 0 0 0,-1 1 0 0 0,2-1 0 0 0,-1 1 0 0 0,-1-1 0 0 0,2 0 0 0 0,-1-1 0 0 0,3 0 0 0 0,4-9-4035 0 0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3852 0 0,'0'0'5952'0'0,"-8"5"-5793"0"0,0-1-29 0 0,-37 25-346 0 0,43-28 223 0 0,1 0 0 0 0,-1 0 0 0 0,1 0 0 0 0,-1 0 0 0 0,1 1 0 0 0,0-1 0 0 0,0 0 0 0 0,-1 1 0 0 0,1-1 0 0 0,0 1 0 0 0,0-1 0 0 0,0 1 0 0 0,0 0 0 0 0,1-1 0 0 0,-1 1 0 0 0,0 0 0 0 0,1-1 0 0 0,-1 1 0 0 0,1 0-1 0 0,0 0 1 0 0,-1 0 0 0 0,1 0 0 0 0,0-1 0 0 0,0 1 0 0 0,1 2 0 0 0,3 1 39 0 0,1 1-1 0 0,-1-2 0 0 0,1 1 1 0 0,1 0-1 0 0,-1-1 1 0 0,1 0-1 0 0,-1 0 0 0 0,1-1 1 0 0,0 0-1 0 0,10 4 0 0 0,-13-5-28 0 0,2 0 12 0 0,0 1 1 0 0,0 0 0 0 0,0 0-1 0 0,-1 0 1 0 0,0 0 0 0 0,8 8 0 0 0,-11-10-24 0 0,-1 0 0 0 0,1 0 0 0 0,0-1 0 0 0,-1 1 0 0 0,1 0 0 0 0,-1 0 0 0 0,1 0 0 0 0,-1-1 0 0 0,0 1 0 0 0,1 0 1 0 0,-1 0-1 0 0,0 0 0 0 0,0 0 0 0 0,1 0 0 0 0,-1 0 0 0 0,0 0 0 0 0,0 0 0 0 0,0 0 0 0 0,0 0 0 0 0,0 0 0 0 0,-1 0 1 0 0,1 0-1 0 0,0-1 0 0 0,0 1 0 0 0,0 0 0 0 0,-1 0 0 0 0,1 0 0 0 0,-1 0 0 0 0,1 0 0 0 0,0 0 0 0 0,-1-1 0 0 0,0 1 0 0 0,1 0 1 0 0,-1 0-1 0 0,1-1 0 0 0,-1 1 0 0 0,0 0 0 0 0,0-1 0 0 0,1 1 0 0 0,-1-1 0 0 0,0 1 0 0 0,0-1 0 0 0,0 1 0 0 0,1-1 1 0 0,-1 1-1 0 0,-1-1 0 0 0,0 1 0 0 0,0 0 0 0 0,0 0 0 0 0,0 0 1 0 0,0 0-1 0 0,0 0 0 0 0,0 0 0 0 0,0 0 0 0 0,1 1 1 0 0,-1-1-1 0 0,0 1 0 0 0,1-1 0 0 0,-1 1 1 0 0,1 0-1 0 0,0 0 0 0 0,0-1 0 0 0,-2 4 1 0 0,3-2-3 0 0,1-1 0 0 0,0 1 0 0 0,-1-1 0 0 0,1 0 0 0 0,0 1 0 0 0,0-1 0 0 0,0 0 0 0 0,1 1 0 0 0,-1-1 0 0 0,0 0 0 0 0,1 0 1 0 0,3 3-1 0 0,0 3-122 0 0,12 14 153 0 0,-12-18-17 0 0,-1 1 1 0 0,0 1 0 0 0,0-1 0 0 0,-1 1 0 0 0,1-1 0 0 0,-1 1-1 0 0,3 9 1 0 0,-6-13-23 0 0,1 0 0 0 0,-1 0 0 0 0,0 0 0 0 0,0 0-1 0 0,0 0 1 0 0,0 0 0 0 0,-1 0 0 0 0,1-1 0 0 0,0 1-1 0 0,-1 0 1 0 0,1 0 0 0 0,-1 0 0 0 0,0 0 0 0 0,0 0-1 0 0,0-1 1 0 0,0 1 0 0 0,0 0 0 0 0,0-1 0 0 0,0 1-1 0 0,0-1 1 0 0,-1 1 0 0 0,1-1 0 0 0,-1 1 0 0 0,1-1-1 0 0,-1 0 1 0 0,1 0 0 0 0,-1 0 0 0 0,0 0 0 0 0,1 0 0 0 0,-4 1-1 0 0,-40 19-491 0 0,43-20 136 0 0,0-1 1 0 0,-1 1 0 0 0,1-1-1 0 0,0 0 1 0 0,0 0-1 0 0,0 0 1 0 0,0 0-1 0 0,-1 0 1 0 0,1 0 0 0 0,0 0-1 0 0,0-1 1 0 0,-4 0-1 0 0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6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2064 0 0,'0'0'8156'0'0,"-13"2"-7848"0"0,-21 4-393 0 0,-64 1 0 0 0,93-7-868 0 0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6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3004 0 0,'0'0'6668'0'0,"-16"2"-6392"0"0,-48 6-88 0 0,62-8-174 0 0,-1 0-1 0 0,1 1 1 0 0,-1-1-1 0 0,1 1 1 0 0,0-1-1 0 0,-1 1 0 0 0,1 0 1 0 0,0 0-1 0 0,-1 0 1 0 0,1 0-1 0 0,0 0 1 0 0,0 1-1 0 0,0-1 1 0 0,-3 4-1 0 0,4-5-25 0 0,1 1-1 0 0,-1 0 1 0 0,1 0-1 0 0,-1 0 1 0 0,1 0-1 0 0,-1 0 1 0 0,1 0-1 0 0,0 0 1 0 0,0 0-1 0 0,-1 0 1 0 0,1-1-1 0 0,0 1 1 0 0,0 0-1 0 0,0 0 1 0 0,0 0-1 0 0,0 0 1 0 0,0 0-1 0 0,1 0 1 0 0,-1 0-1 0 0,0 0 1 0 0,0 0-1 0 0,1 0 1 0 0,0 2-1 0 0,1 0-51 0 0,0 1 0 0 0,0-1 0 0 0,0 0 0 0 0,1 0 0 0 0,-1 0 1 0 0,1 0-1 0 0,0 0 0 0 0,0 0 0 0 0,0-1 0 0 0,0 1 0 0 0,8 3 0 0 0,4 1-163 0 0,-9-6 267 0 0,-1 1 0 0 0,0 1 1 0 0,0-1-1 0 0,0 1 0 0 0,0 0 1 0 0,8 7-1 0 0,-13-10-30 0 0,1 1 0 0 0,0-1 1 0 0,-1 1-1 0 0,1 0 0 0 0,-1-1 0 0 0,0 1 0 0 0,1 0 1 0 0,-1 0-1 0 0,0-1 0 0 0,1 1 0 0 0,-1 0 1 0 0,0 0-1 0 0,0 0 0 0 0,0-1 0 0 0,1 1 0 0 0,-1 0 1 0 0,0 0-1 0 0,0 0 0 0 0,0 0 0 0 0,-1 1 0 0 0,1 0-14 0 0,-1 0-1 0 0,0-1 1 0 0,0 1 0 0 0,1 0-1 0 0,-1-1 1 0 0,-1 1-1 0 0,1-1 1 0 0,0 1-1 0 0,0-1 1 0 0,-1 1-1 0 0,1-1 1 0 0,-3 3-1 0 0,3-4 21 0 0,1 0 0 0 0,0 1 0 0 0,-1 0 0 0 0,1-1 0 0 0,-1 1 0 0 0,1-1-1 0 0,0 1 1 0 0,0-1 0 0 0,-1 1 0 0 0,1 0 0 0 0,0-1 0 0 0,0 1 0 0 0,0 0 0 0 0,-1-1 0 0 0,1 1 0 0 0,0-1-1 0 0,0 1 1 0 0,0 0 0 0 0,0-1 0 0 0,0 1 0 0 0,0 0 0 0 0,1-1 0 0 0,-1 1 0 0 0,0 0 0 0 0,0-1 0 0 0,0 1-1 0 0,1 0 1 0 0,-1-1 0 0 0,0 1 0 0 0,0-1 0 0 0,1 1 0 0 0,-1-1 0 0 0,1 1 0 0 0,-1 0 0 0 0,0-1 0 0 0,1 0-1 0 0,-1 1 1 0 0,1-1 0 0 0,0 1 0 0 0,28 22-153 0 0,-18-15 306 0 0,-8-4-130 0 0,1-1 0 0 0,-1 0 0 0 0,0 1 0 0 0,0 0 0 0 0,-1 0 0 0 0,1 0 1 0 0,-1 0-1 0 0,0 0 0 0 0,0 0 0 0 0,0 0 0 0 0,0 1 0 0 0,-1-1 0 0 0,0 1 0 0 0,0-1 1 0 0,0 1-1 0 0,-1 0 0 0 0,1-1 0 0 0,-1 1 0 0 0,0 6 0 0 0,-1-8-144 0 0,0-1 1 0 0,0 1-1 0 0,0 0 0 0 0,0-1 0 0 0,0 1 1 0 0,0-1-1 0 0,-1 1 0 0 0,1-1 0 0 0,-1 1 1 0 0,0-1-1 0 0,1 0 0 0 0,-1 0 0 0 0,0 0 0 0 0,-1 0 1 0 0,1 0-1 0 0,0-1 0 0 0,0 1 0 0 0,-1 0 1 0 0,1-1-1 0 0,-1 0 0 0 0,1 0 0 0 0,-1 1 0 0 0,0-2 1 0 0,1 1-1 0 0,-1 0 0 0 0,0 0 0 0 0,0-1 1 0 0,0 0-1 0 0,1 1 0 0 0,-1-1 0 0 0,0 0 1 0 0,0 0-1 0 0,-3-1 0 0 0,0 1-930 0 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7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6 188 1908 0 0,'0'0'5023'0'0,"0"-10"-4637"0"0,-3-28-115 0 0,0-5-26 0 0,3-54-1 0 0,0 98-231 0 0,1 0 0 0 0,-1 0 0 0 0,0-1 0 0 0,0 1 0 0 0,0 0 0 0 0,1 0-1 0 0,-1-1 1 0 0,0 1 0 0 0,1 0 0 0 0,-1-1 0 0 0,1 1 0 0 0,-1 0-1 0 0,1-1 1 0 0,-1 1 0 0 0,1-1 0 0 0,-1 1 0 0 0,1-1 0 0 0,0 1 0 0 0,-1-1-1 0 0,1 1 1 0 0,0-1 0 0 0,-1 0 0 0 0,1 1 0 0 0,0-1 0 0 0,0 0 0 0 0,-1 1-1 0 0,1-1 1 0 0,0 0 0 0 0,0 0 0 0 0,-1 0 0 0 0,1 0 0 0 0,0 0 0 0 0,0 0-1 0 0,0 0 1 0 0,-1 0 0 0 0,1 0 0 0 0,0 0 0 0 0,0 0 0 0 0,0-1-1 0 0,-1 1 1 0 0,1 0 0 0 0,0 0 0 0 0,-1-1 0 0 0,1 1 0 0 0,0-1 0 0 0,0 1-1 0 0,-1 0 1 0 0,1-1 0 0 0,-1 1 0 0 0,1-1 0 0 0,-1 0 0 0 0,1 1 0 0 0,0-1-1 0 0,-1 1 1 0 0,0-1 0 0 0,1 0 0 0 0,-1 1 0 0 0,1-1 0 0 0,-1 0 0 0 0,0 0-1 0 0,0 1 1 0 0,1-1 0 0 0,-1 0 0 0 0,0 0 0 0 0,20 185 302 0 0,-13-174-1335 0 0,-6-10 676 0 0,1 1 0 0 0,-1-1 0 0 0,0 1 0 0 0,0-1-1 0 0,0 0 1 0 0,1 0 0 0 0,-1 0 0 0 0,0 1-1 0 0,0-1 1 0 0,1 0 0 0 0,-1 0 0 0 0,0-1 0 0 0,0 1-1 0 0,1 0 1 0 0,-1 0 0 0 0,0-1 0 0 0,0 1-1 0 0,0 0 1 0 0,0-1 0 0 0,1 1 0 0 0,-1-1 0 0 0,1-1-1 0 0,3-2 90 0 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7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53 164 0 0,'95'-27'1044'0'0,"-99"25"144"0"0,-2 2-472 0 0,-2-1-404 0 0,-5-1-64 0 0,3-2 144 0 0,-2 3 664 0 0,2-1-247 0 0,-2-1-421 0 0,0 1-152 0 0,-2 0-132 0 0,2-1-104 0 0,2 1-80 0 0,-2 0-164 0 0,4 2-396 0 0,2 0-377 0 0,0 0-363 0 0,3 5-904 0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7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1233 67 1632 0 0,'0'0'5138'0'0,"-19"0"-4465"0"0,-142-1 697 0 0,-175-30 533 0 0,187 13-1649 0 0,-183 1 0 0 0,287 21-289 0 0,-62 14 0 0 0,58-9-1543 0 0,14-6-3668 0 0,47-3 2704 0 0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3140 0 0,'0'0'6972'0'0,"-11"3"-6637"0"0,-34 8-130 0 0,43-11-195 0 0,1 1-1 0 0,-1-1 0 0 0,1 1 0 0 0,-1-1 0 0 0,1 1 0 0 0,-1-1 1 0 0,1 1-1 0 0,-1 0 0 0 0,1 0 0 0 0,0 0 0 0 0,-1 0 1 0 0,1 0-1 0 0,0 0 0 0 0,0 0 0 0 0,0 1 0 0 0,0-1 1 0 0,0 0-1 0 0,0 0 0 0 0,0 1 0 0 0,0-1 0 0 0,1 1 1 0 0,-1-1-1 0 0,0 1 0 0 0,1-1 0 0 0,-1 1 0 0 0,1-1 0 0 0,0 1 1 0 0,-1 0-1 0 0,1-1 0 0 0,0 1 0 0 0,0 0 0 0 0,0-1 1 0 0,0 1-1 0 0,0-1 0 0 0,1 4 0 0 0,0-2-88 0 0,0 1-1 0 0,0 0 1 0 0,0-1-1 0 0,1 1 1 0 0,-1-1-1 0 0,1 0 1 0 0,0 1-1 0 0,0-1 1 0 0,0 0 0 0 0,0 0-1 0 0,5 5 1 0 0,65 38-1206 0 0,-72-46 1359 0 0,0 2-41 0 0,0-2-53 0 0,0 1-1 0 0,0-1 1 0 0,-1 1-1 0 0,1-1 1 0 0,0 1 0 0 0,-1-1-1 0 0,1 1 1 0 0,0-1-1 0 0,-1 1 1 0 0,1-1-1 0 0,-1 0 1 0 0,1 1 0 0 0,-1-1-1 0 0,1 0 1 0 0,-1 1-1 0 0,1-1 1 0 0,-1 0-1 0 0,1 1 1 0 0,-1-1 0 0 0,1 0-1 0 0,-1 0 1 0 0,1 0-1 0 0,-1 0 1 0 0,1 0-1 0 0,-1 1 1 0 0,-1-1 0 0 0,-6 4 580 0 0,18 5-718 0 0,0-4 152 0 0,-1 1 1 0 0,0 0-1 0 0,0 1 1 0 0,-1 0-1 0 0,10 10 1 0 0,-15-13 119 0 0,0 0 0 0 0,0 0 0 0 0,-1 0 0 0 0,0 0 0 0 0,0 0 1 0 0,0 0-1 0 0,0 1 0 0 0,-1-1 0 0 0,1 1 0 0 0,-1-1 1 0 0,-1 1-1 0 0,1-1 0 0 0,0 1 0 0 0,-1 9 0 0 0,-1-12-119 0 0,0 0-1 0 0,0-1 0 0 0,0 1 0 0 0,0 0 1 0 0,-1-1-1 0 0,1 1 0 0 0,0 0 1 0 0,-1-1-1 0 0,1 0 0 0 0,-1 1 1 0 0,0-1-1 0 0,1 0 0 0 0,-1 0 0 0 0,0 0 1 0 0,0 0-1 0 0,1 0 0 0 0,-1 0 1 0 0,0 0-1 0 0,0-1 0 0 0,0 1 1 0 0,0-1-1 0 0,0 1 0 0 0,0-1 0 0 0,-1 0 1 0 0,-2 0-1 0 0,3 1-179 0 0,0 0 0 0 0,0-1 0 0 0,0 0-1 0 0,0 1 1 0 0,0-1 0 0 0,0 0 0 0 0,0 0 0 0 0,0 0 0 0 0,0 0-1 0 0,0 0 1 0 0,0-1 0 0 0,0 1 0 0 0,0 0 0 0 0,0-1 0 0 0,0 0-1 0 0,0 1 1 0 0,0-1 0 0 0,0 0 0 0 0,0 0 0 0 0,0 0-1 0 0,1 0 1 0 0,-1-1 0 0 0,1 1 0 0 0,-1 0 0 0 0,1-1 0 0 0,-3-1-1 0 0,4 0-1953 0 0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 3160 0 0,'0'0'4526'0'0,"-2"16"-4509"0"0,-4 148 133 0 0,6-125 327 0 0,0-39-573 0 0,0-29-779 0 0,-7-43 1097 0 0,4 55-156 0 0,1 1 0 0 0,1-1 0 0 0,1 0 0 0 0,1-19 0 0 0,-1 36-44 0 0,0-1 0 0 0,0 0 1 0 0,1 0-1 0 0,-1 0 0 0 0,0 0 0 0 0,1 0 1 0 0,-1 0-1 0 0,0 0 0 0 0,1 1 0 0 0,-1-1 1 0 0,1 0-1 0 0,0 0 0 0 0,-1 1 0 0 0,1-1 1 0 0,-1 0-1 0 0,1 1 0 0 0,0-1 0 0 0,0 1 1 0 0,-1-1-1 0 0,1 0 0 0 0,0 1 1 0 0,0 0-1 0 0,0-1 0 0 0,0 1 0 0 0,-1 0 1 0 0,1-1-1 0 0,0 1 0 0 0,0 0 0 0 0,0 0 1 0 0,0 0-1 0 0,0-1 0 0 0,0 1 0 0 0,0 0 1 0 0,0 0-1 0 0,0 1 0 0 0,0-1 0 0 0,-1 0 1 0 0,3 0-1 0 0,-2 1-22 0 0,1-1-1 0 0,-1 0 1 0 0,0 1 0 0 0,1-1-1 0 0,-1 1 1 0 0,1-1 0 0 0,-1 1 0 0 0,0 0-1 0 0,1-1 1 0 0,-1 1 0 0 0,0 0-1 0 0,0 0 1 0 0,0 0 0 0 0,1 0-1 0 0,-1 0 1 0 0,0 0 0 0 0,0 0-1 0 0,-1 1 1 0 0,1-1 0 0 0,0 0-1 0 0,0 0 1 0 0,-1 1 0 0 0,2 2-1 0 0,-1 1-305 0 0,6 40-689 0 0,-7-43 974 0 0,0-1 0 0 0,0 1 0 0 0,1-1 0 0 0,-2 1 1 0 0,1 0-1 0 0,0-1 0 0 0,0 1 0 0 0,0-1 0 0 0,-1 1 1 0 0,1-1-1 0 0,-1 1 0 0 0,1-1 0 0 0,-1 0 0 0 0,1 1 1 0 0,-1-1-1 0 0,0 0 0 0 0,0 1 0 0 0,0-1 0 0 0,0 0 0 0 0,0 0 1 0 0,0 0-1 0 0,0 1 0 0 0,0-1 0 0 0,0 0 0 0 0,-2 1 1 0 0,7-3 57 0 0,1 0 0 0 0,-1 0 1 0 0,1 1-1 0 0,-1 0 1 0 0,1 0-1 0 0,-1 0 0 0 0,1 1 1 0 0,-1 0-1 0 0,1-1 0 0 0,-1 2 1 0 0,8 2-1 0 0,-10-4-1 0 0,0 1 0 0 0,0-1 0 0 0,0 1 0 0 0,0 0 0 0 0,-1 0 0 0 0,1 0-1 0 0,0 0 1 0 0,-1 0 0 0 0,1 0 0 0 0,0 1 0 0 0,-1-1 0 0 0,0 0 0 0 0,1 1 0 0 0,-1-1 0 0 0,0 1 0 0 0,1-1-1 0 0,-1 1 1 0 0,0 0 0 0 0,0 0 0 0 0,-1-1 0 0 0,1 1 0 0 0,0 0 0 0 0,-1 0 0 0 0,1 0 0 0 0,-1 0 0 0 0,1 0-1 0 0,-1 0 1 0 0,0 0 0 0 0,0 0 0 0 0,0 0 0 0 0,0 0 0 0 0,0 0 0 0 0,0 0 0 0 0,0 0 0 0 0,-2 3-1 0 0,1-3-24 0 0,-1 1 0 0 0,1-1-1 0 0,0-1 1 0 0,-1 1-1 0 0,0 0 1 0 0,0 0-1 0 0,1 0 1 0 0,-1-1-1 0 0,0 1 1 0 0,0-1 0 0 0,0 0-1 0 0,0 1 1 0 0,-1-1-1 0 0,1 0 1 0 0,0 0-1 0 0,-1-1 1 0 0,1 1-1 0 0,0 0 1 0 0,-1-1 0 0 0,1 1-1 0 0,-1-1 1 0 0,1 0-1 0 0,-4 0 1 0 0,-60 0-312 0 0,65 0 161 0 0,0 0 0 0 0,0 0 0 0 0,0 0 1 0 0,0-1-1 0 0,0 1 0 0 0,0 0 0 0 0,1-1 0 0 0,-1 1 0 0 0,0-1 0 0 0,0 1 0 0 0,0-1 0 0 0,0 1 1 0 0,1-1-1 0 0,-1 0 0 0 0,0 1 0 0 0,1-1 0 0 0,-1 0 0 0 0,0 1 0 0 0,1-1 0 0 0,-1 0 0 0 0,1 0 1 0 0,-1 0-1 0 0,1 0 0 0 0,-1 0 0 0 0,1 1 0 0 0,0-1 0 0 0,-1 0 0 0 0,1 0 0 0 0,0 0 0 0 0,0 0 1 0 0,0-2-1 0 0,0-4-1854 0 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0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32 4296 0 0,'0'0'5234'0'0,"-19"-1"-4792"0"0,4 2-397 0 0,-2 0 52 0 0,0-1 0 0 0,0 0-1 0 0,0-1 1 0 0,0-1 0 0 0,0-1 0 0 0,-28-8-1 0 0,32 3-703 0 0,13 8 497 0 0,0 0 1 0 0,0 0-1 0 0,1 0 0 0 0,-1 0 1 0 0,0 0-1 0 0,0 0 0 0 0,0 0 1 0 0,0-1-1 0 0,0 1 0 0 0,1 0 1 0 0,-1 0-1 0 0,0 0 1 0 0,0 0-1 0 0,0 0 0 0 0,0 0 1 0 0,1-1-988 0 0,-1 0 988 0 0,0 1-1 0 0,0 0 0 0 0,1 0 1 0 0,-1 0-1 0 0,0 0 0 0 0,0 0 1 0 0,0-1-1 0 0,0 1 1 0 0,0 0-1 0 0,0 0 0 0 0,0 0 1 0 0,0 0-1 0 0,0-1 0 0 0,0 1 1 0 0,0 0-1 0 0,0 0 1 0 0,-1 0-1 0 0,1 0 0 0 0,0-1 1 0 0,0 1-1 0 0,0 0 0 0 0,0 0 1 0 0,0 0-1 0 0,0 0 0 0 0,0 0 1 0 0,-1-1-659 0 0,12 1-2850 0 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0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3624 0 0,'0'0'4284'0'0,"-17"4"-4197"0"0,-6 0-13 0 0,12-2 48 0 0,-1 1-1 0 0,1 0 1 0 0,-1 0-1 0 0,-19 9 1 0 0,30-12-124 0 0,0 1 1 0 0,0-1 0 0 0,0 1-1 0 0,1-1 1 0 0,-1 1 0 0 0,0-1-1 0 0,0 1 1 0 0,0 0-1 0 0,1-1 1 0 0,-1 1 0 0 0,0 0-1 0 0,1-1 1 0 0,-1 1 0 0 0,0 0-1 0 0,1 0 1 0 0,-1 0-1 0 0,1 0 1 0 0,-1 0 0 0 0,1 0-1 0 0,0-1 1 0 0,-1 1 0 0 0,1 0-1 0 0,0 0 1 0 0,0 0-1 0 0,-1 0 1 0 0,1 0 0 0 0,0 0-1 0 0,0 0 1 0 0,0 0 0 0 0,0 0-1 0 0,1 0 1 0 0,-1 0-1 0 0,0 0 1 0 0,0 0 0 0 0,1 0-1 0 0,-1 0 1 0 0,0 0 0 0 0,1 0-1 0 0,-1 0 1 0 0,1 0-1 0 0,-1 0 1 0 0,1 0 0 0 0,-1-1-1 0 0,1 1 1 0 0,0 0 0 0 0,-1 0-1 0 0,1-1 1 0 0,1 2-1 0 0,43 40-1157 0 0,-37-36 1238 0 0,-7-5-63 0 0,0 0 0 0 0,0 0-1 0 0,0 0 1 0 0,1 0 0 0 0,-1 0-1 0 0,0 0 1 0 0,0 0 0 0 0,-1 0-1 0 0,1 0 1 0 0,0 0 0 0 0,0 0-1 0 0,-1 0 1 0 0,1 1-1 0 0,0-1 1 0 0,-1 0 0 0 0,1 1-1 0 0,-1-1 1 0 0,0 0 0 0 0,1 1-1 0 0,-1-1 1 0 0,0 1 0 0 0,0-1-1 0 0,0 1 1 0 0,0-1 0 0 0,0 0-1 0 0,0 1 1 0 0,-1 2 0 0 0,0-1 71 0 0,-1 0 1 0 0,0 0-1 0 0,0 0 1 0 0,0-1 0 0 0,0 1-1 0 0,-1 0 1 0 0,1-1-1 0 0,-1 0 1 0 0,-4 4 982 0 0,44 18-543 0 0,-34-21-596 0 0,-1-1 0 0 0,1 1 0 0 0,-1 0 0 0 0,0 0 0 0 0,0 0 1 0 0,0 0-1 0 0,0 0 0 0 0,0 0 0 0 0,-1 0 0 0 0,1 1 0 0 0,-1-1 0 0 0,0 1 0 0 0,0-1 0 0 0,0 1 0 0 0,0-1 1 0 0,-1 1-1 0 0,0 0 0 0 0,0-1 0 0 0,0 1 0 0 0,0-1 0 0 0,-1 7 0 0 0,1-7 0 0 0,-1-1 0 0 0,0 1 0 0 0,1-1 0 0 0,-1 1 0 0 0,0-1 1 0 0,0 0-1 0 0,0 0 0 0 0,-1 1 0 0 0,1-1 0 0 0,-1 0 0 0 0,1 0 0 0 0,-1 0 0 0 0,1 0 0 0 0,-1-1 0 0 0,0 1 0 0 0,0 0 0 0 0,0-1 0 0 0,0 1 0 0 0,0-1 0 0 0,0 0 1 0 0,-1 0-1 0 0,1 0 0 0 0,0 0 0 0 0,-1 0 0 0 0,1 0 0 0 0,-1 0 0 0 0,1-1 0 0 0,0 0 0 0 0,-1 1 0 0 0,1-1 0 0 0,-5 0 0 0 0,5-9-6402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4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4328 0 0,'0'0'6677'0'0,"1"19"-6380"0"0,0-7-263 0 0,1 10 4 0 0,-1 1 1 0 0,2-1 0 0 0,1 1 0 0 0,2 0 0 0 0,12 35 0 0 0,-18-58-44 0 0,0 1-1 0 0,0 0 1 0 0,1 0-1 0 0,-1 0 0 0 0,0 0 1 0 0,1 1-1 0 0,-1-1 1 0 0,0-1-1 0 0,1 1 1 0 0,-1 0-1 0 0,1 0 1 0 0,-1-1-1 0 0,1 2 1 0 0,1-1-1 0 0,-2-1 1 0 0,1 1-1 0 0,0 0 1 0 0,-1-1-1 0 0,1 1 1 0 0,0-1-1 0 0,1 2 1 0 0,-1-2-1 0 0,-1 0 1 0 0,1 1-1 0 0,0-1 1 0 0,0 0-1 0 0,1 1 1 0 0,-1-1-1 0 0,1 0 1 0 0,-1-1-4 0 0,0 0 0 0 0,1-1 0 0 0,-1 1 0 0 0,0 0 0 0 0,0 0 0 0 0,0 0 0 0 0,1-1 0 0 0,-1 1 0 0 0,0 0 0 0 0,-1 0 1 0 0,1-2-1 0 0,0 2 0 0 0,-1 0 0 0 0,1-1 0 0 0,-1 1 0 0 0,2-3 0 0 0,15-81-46 0 0,-15 76 106 0 0,1-23 36 0 0,-3 23-59 0 0,0-1 1 0 0,1 1 0 0 0,2-1 0 0 0,-2 1-1 0 0,1 0 1 0 0,1-1 0 0 0,0 1 0 0 0,1 0 0 0 0,-1 0-1 0 0,9-13 1 0 0,-12 22 17 0 0,1-1 1 0 0,-1 0-1 0 0,2 1 1 0 0,-2-1-1 0 0,1 1 0 0 0,0-1 1 0 0,0 1-1 0 0,-1-1 1 0 0,1 1-1 0 0,0-2 0 0 0,1 2 1 0 0,-1 0-1 0 0,-1-1 0 0 0,1 1 1 0 0,0 0-1 0 0,0 0 1 0 0,1-1-1 0 0,-1 1 0 0 0,0 0 1 0 0,-1 0-1 0 0,1 0 1 0 0,0 0-1 0 0,0 0 0 0 0,1 0 1 0 0,-1 1-1 0 0,0-1 0 0 0,1 0 1 0 0,23 23 218 0 0,6 38-600 0 0,-16-9 309 0 0,-12-40 44 0 0,-1-1-1 0 0,2 1 0 0 0,-1-2 1 0 0,1 1-1 0 0,1 0 0 0 0,9 14 1 0 0,-76-23-1708 0 0,42-3 1717 0 0,-43-3-1409 0 0,27 11-3863 0 0,57-3 1484 0 0,134-10 2836 0 0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1 145 2208 0 0,'0'0'4843'0'0,"2"-16"-4621"0"0,7-51 32 0 0,-9 62-187 0 0,1 0 0 0 0,0 0 0 0 0,0 1 0 0 0,1-1 0 0 0,-1 0-1 0 0,1 0 1 0 0,0 1 0 0 0,4-7 0 0 0,-6 10-31 0 0,1 0 1 0 0,0 0-1 0 0,-1 1 1 0 0,1-1-1 0 0,0 0 0 0 0,0 0 1 0 0,-1 0-1 0 0,1 1 1 0 0,0-1-1 0 0,0 1 0 0 0,0-1 1 0 0,0 0-1 0 0,0 1 0 0 0,0 0 1 0 0,0-1-1 0 0,0 1 1 0 0,0-1-1 0 0,0 1 0 0 0,0 0 1 0 0,0 0-1 0 0,0 0 1 0 0,0 0-1 0 0,2 0 0 0 0,0 1 3 0 0,-1 0-1 0 0,1 0 1 0 0,-1 0-1 0 0,0 0 1 0 0,1 1-1 0 0,-1-1 0 0 0,0 1 1 0 0,0 0-1 0 0,0 0 1 0 0,0 0-1 0 0,0 0 1 0 0,-1 0-1 0 0,1 0 0 0 0,-1 0 1 0 0,1 0-1 0 0,-1 1 1 0 0,0-1-1 0 0,0 0 1 0 0,0 1-1 0 0,0-1 0 0 0,0 1 1 0 0,1 3-1 0 0,10 52 98 0 0,5 17 8 0 0,-16-75-329 0 0,-1 1 1 0 0,1-1 0 0 0,0 1-1 0 0,-1-1 1 0 0,1 0 0 0 0,0 1 0 0 0,-1-1-1 0 0,1 0 1 0 0,0 0 0 0 0,0 1-1 0 0,-1-1 1 0 0,1 0 0 0 0,0 0 0 0 0,0 0-1 0 0,-1 0 1 0 0,1 0 0 0 0,0 0-1 0 0,0 0 1 0 0,-1 0 0 0 0,1 0 0 0 0,0 0-1 0 0,0-1 1 0 0,-1 1 0 0 0,1 0-1 0 0,0 0 1 0 0,0-1 0 0 0,-1 1 0 0 0,1 0-1 0 0,0-1 1 0 0,-1 1 0 0 0,1-1-1 0 0,-1 1 1 0 0,1-1 0 0 0,-1 1 0 0 0,1-1-1 0 0,-1 0 1 0 0,1 1 0 0 0,-1-1-1 0 0,1 1 1 0 0,-1-1 0 0 0,1 0 0 0 0,-1 1-1 0 0,0-2 1 0 0,6-14-1474 0 0,-6 15 1771 0 0,0 1 0 0 0,-1-1-1 0 0,1 1 1 0 0,-1-1 0 0 0,1 0-1 0 0,-1 1 1 0 0,1-1 0 0 0,-1 1-1 0 0,1 0 1 0 0,-1-1-1 0 0,1 1 1 0 0,-1-1 0 0 0,1 1-1 0 0,-1 0 1 0 0,0 0 0 0 0,1-1-1 0 0,-1 1 1 0 0,1 0 0 0 0,-1 0-1 0 0,0 0 1 0 0,1-1 0 0 0,-1 1-1 0 0,0 0 1 0 0,1 0 0 0 0,-1 0-1 0 0,0 0 1 0 0,1 0 0 0 0,-2 1-1 0 0,-62-4 4115 0 0,2-6-7342 0 0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1229 1 1152 0 0,'0'0'2678'0'0,"-24"39"-437"0"0,9-21-2204 0 0,0-1 0 0 0,-1-1-1 0 0,-1 0 1 0 0,-1-1 0 0 0,0-1 0 0 0,-1-1-1 0 0,0 0 1 0 0,-23 10 0 0 0,-23 17-46 0 0,52-32 47 0 0,0-2 1 0 0,0 1-1 0 0,0-2 1 0 0,-1 1-1 0 0,0-2 1 0 0,0 0-1 0 0,-28 4 1 0 0,-109 2 366 0 0,57-5-73 0 0,-162 29 936 0 0,243-30-1211 0 0,0-1 1 0 0,0 2-1 0 0,0 0 0 0 0,0 1 0 0 0,1 0 0 0 0,0 1 1 0 0,0 0-1 0 0,1 1 0 0 0,0 0 0 0 0,0 1 0 0 0,1 0 1 0 0,0 0-1 0 0,1 1 0 0 0,0 1 0 0 0,-11 15 1 0 0,16-20 27 0 0,0 0 0 0 0,0 0 1 0 0,0 0-1 0 0,1 1 0 0 0,0-1 1 0 0,0 1-1 0 0,0 0 0 0 0,1 0 1 0 0,0 0-1 0 0,-1 12 0 0 0,2-16-76 0 0,1 0 0 0 0,-1-1-1 0 0,0 1 1 0 0,0-1 0 0 0,0 1 0 0 0,0-1-1 0 0,0 0 1 0 0,0 1 0 0 0,-1-1-1 0 0,-2 3 1 0 0,3-3 34 0 0,-1 0 0 0 0,1 0 0 0 0,-1 1 0 0 0,1-1 0 0 0,0 0 0 0 0,0 0 1 0 0,0 1-1 0 0,0-1 0 0 0,1 1 0 0 0,-2 3 0 0 0,2-6-27 0 0,-16-63 19 0 0,13 54-45 0 0,2 5-6 0 0,-1 0 0 0 0,1 0 1 0 0,-1 0-1 0 0,0 0 0 0 0,0 0 0 0 0,0 1 0 0 0,-1-1 0 0 0,1 1 0 0 0,-1-1 0 0 0,0 1 1 0 0,0 0-1 0 0,0 0 0 0 0,0 0 0 0 0,-4-2 0 0 0,-4 1 664 0 0,11 13 506 0 0,1 10-659 0 0,0-9-522 0 0,0 1-1 0 0,1 0 1 0 0,0-1 0 0 0,7 21-1 0 0,-6-21 83 0 0,0 0-1 0 0,0 1 0 0 0,-1 0 1 0 0,2 21-1 0 0,-4-32-30 0 0,5-1-61 0 0,-1 0 0 0 0,0-1 0 0 0,0 0 0 0 0,0 0 0 0 0,0 0 0 0 0,0 0 0 0 0,0-1 0 0 0,-1 0 0 0 0,1 1 0 0 0,-1-1 0 0 0,0-1 0 0 0,4-4 0 0 0,16-11 151 0 0,-8 13-116 0 0,-1 0 1 0 0,1 1 0 0 0,0 1-1 0 0,0 0 1 0 0,23-2-1 0 0,-24 4-1407 0 0,-27-4 1448 0 0,1 1 0 0 0,0-1 0 0 0,0-1 0 0 0,-13-10 1 0 0,21 15-173 0 0,1-1 0 0 0,0 1 0 0 0,-1-1 0 0 0,1 1 0 0 0,0-1 0 0 0,1 0 0 0 0,-1 0 0 0 0,0-1 0 0 0,1 1 0 0 0,0 0 0 0 0,0-1 0 0 0,0 1 0 0 0,0-1 0 0 0,0 0 0 0 0,1 0 0 0 0,-1 0 0 0 0,0-7 0 0 0,2 11-7 0 0,0 0 0 0 0,0-1 0 0 0,0 1 1 0 0,0 0-1 0 0,0 0 0 0 0,0-1 1 0 0,0 1-1 0 0,0 0 0 0 0,0 0 0 0 0,0 0 1 0 0,0-1-1 0 0,1 1 0 0 0,-1 0 1 0 0,0 0-1 0 0,0 0 0 0 0,0-1 0 0 0,0 1 1 0 0,1 0-1 0 0,-1 0 0 0 0,0 0 1 0 0,0 0-1 0 0,0-1 0 0 0,1 1 1 0 0,-1 0-1 0 0,0 0 0 0 0,0 0 0 0 0,1 0 1 0 0,-1 0-1 0 0,0 0 0 0 0,0 0 1 0 0,0 0-1 0 0,1 0 0 0 0,-1 0 0 0 0,0 0 1 0 0,0 0-1 0 0,1 0 0 0 0,-1 0 1 0 0,0 0-1 0 0,1 0 0 0 0,0 0-489 0 0,9-1-2559 0 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8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 4108 0 0,'0'0'4994'0'0,"-6"0"-6067"0"0,-15 0 983 0 0,7-1 207 0 0,1 1 0 0 0,-1 0 1 0 0,0 1-1 0 0,0 1 0 0 0,0 0 0 0 0,1 1 0 0 0,-19 6 0 0 0,30-9-82 0 0,1 2-1 0 0,-1-1 1 0 0,1 0 0 0 0,-1 0-1 0 0,1 0 1 0 0,0 1-1 0 0,-1-1 1 0 0,1 1 0 0 0,0-1-1 0 0,0 1 1 0 0,0-1-1 0 0,0 1 1 0 0,0 0 0 0 0,1-1-1 0 0,-1 1 1 0 0,0 0-1 0 0,1 0 1 0 0,-1 0 0 0 0,1-1-1 0 0,0 1 1 0 0,-1 0-1 0 0,1 3 1 0 0,1 55-123 0 0,-1-51 96 0 0,1 1-1 0 0,-1-1 1 0 0,0 0 0 0 0,-2 13-1 0 0,1-20 13 0 0,-1 5 162 0 0,-1 1 0 0 0,1 0 0 0 0,1-1 0 0 0,-1 1-1 0 0,2 0 1 0 0,-1 0 0 0 0,1 0 0 0 0,0 0 0 0 0,2 15-1 0 0,-1-21-162 0 0,1-1-1 0 0,-1 1 0 0 0,1-1 0 0 0,-1 1 0 0 0,1-1 0 0 0,0 0 1 0 0,0 0-1 0 0,-1 1 0 0 0,1-1 0 0 0,0-1 0 0 0,0 1 1 0 0,0 0-1 0 0,0 0 0 0 0,0-1 0 0 0,0 1 0 0 0,0-1 0 0 0,0 1 1 0 0,0-1-1 0 0,0 0 0 0 0,5 0 0 0 0,-1 0-341 0 0,1 1-1 0 0,0-2 0 0 0,0 1 1 0 0,0-1-1 0 0,9-2 0 0 0,20-14-3414 0 0,-26 10 220 0 0,0 2 874 0 0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8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1956 0 0,'0'0'5493'0'0,"-16"0"-5293"0"0,-99 2-1857 0 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 2956 0 0,'31'-50'2430'0'0,"-52"90"-721"0"0,18-36-1663 0 0,1 0-1 0 0,0 0 1 0 0,0 0-1 0 0,0 1 1 0 0,1-1-1 0 0,-1 1 1 0 0,1-1-1 0 0,0 1 0 0 0,0-1 1 0 0,0 1-1 0 0,1-1 1 0 0,0 1-1 0 0,0 0 1 0 0,1 8-1 0 0,0-11-13 0 0,-1 0-1 0 0,1 0 1 0 0,0 0-1 0 0,0 1 1 0 0,1-1-1 0 0,-1-1 1 0 0,0 1-1 0 0,1 0 1 0 0,-1 0-1 0 0,1 0 1 0 0,-1-1-1 0 0,1 1 1 0 0,0-1-1 0 0,0 1 1 0 0,0-1-1 0 0,0 0 1 0 0,0 0-1 0 0,0 0 1 0 0,0 0-1 0 0,0 0 1 0 0,0 0-1 0 0,0-1 1 0 0,1 1-1 0 0,-1 0 1 0 0,0-1-1 0 0,0 0 1 0 0,1 0-1 0 0,-1 0 1 0 0,0 0-1 0 0,1 0 1 0 0,2 0-1 0 0,21-1-268 0 0,0 0 0 0 0,30-6 0 0 0,-47 6 97 0 0,0-1 0 0 0,0 0 0 0 0,0-1 0 0 0,0 0 0 0 0,-1-1-1 0 0,1 0 1 0 0,-1 0 0 0 0,0 0 0 0 0,13-10 0 0 0,-20 13 126 0 0,0 0 0 0 0,1 0 0 0 0,-1 0 1 0 0,0 0-1 0 0,0 0 0 0 0,0-1 0 0 0,0 1 0 0 0,0 0 0 0 0,0-1 0 0 0,0 1 0 0 0,-1 0 0 0 0,1-1 0 0 0,0 1 0 0 0,-1-1 0 0 0,1 1 0 0 0,-1-1 0 0 0,0 1 0 0 0,1-1 0 0 0,-1 0 0 0 0,0 1 0 0 0,0-1 1 0 0,0 1-1 0 0,0-1 0 0 0,0 0 0 0 0,0 1 0 0 0,-1-1 0 0 0,1 1 0 0 0,0-1 0 0 0,-1 1 0 0 0,1-1 0 0 0,-1 1 0 0 0,0-1 0 0 0,1 1 0 0 0,-1-1 0 0 0,0 1 0 0 0,0 0 0 0 0,0 0 0 0 0,0-1 0 0 0,0 1 1 0 0,0 0-1 0 0,0 0 0 0 0,-1 0 0 0 0,1 0 0 0 0,-2-1 0 0 0,-2-2 32 0 0,1 1 0 0 0,-1 0-1 0 0,1 0 1 0 0,-1 1 0 0 0,0-1 0 0 0,0 1 0 0 0,0 0 0 0 0,0 0-1 0 0,0 1 1 0 0,-1-1 0 0 0,1 1 0 0 0,-6 0 0 0 0,6 1 45 0 0,0 0 1 0 0,1 0-1 0 0,-1 1 1 0 0,1-1-1 0 0,-1 1 0 0 0,1 0 1 0 0,-1 0-1 0 0,1 1 1 0 0,-1-1-1 0 0,1 1 1 0 0,0 0-1 0 0,0 0 0 0 0,0 1 1 0 0,-5 3-1 0 0,7-4-223 0 0,-1 1-1 0 0,1 0 1 0 0,-1 0 0 0 0,1-1-1 0 0,0 1 1 0 0,0 0-1 0 0,1 1 1 0 0,-1-1 0 0 0,1 0-1 0 0,-1 0 1 0 0,1 1-1 0 0,0-1 1 0 0,0 1 0 0 0,1-1-1 0 0,-1 1 1 0 0,1-1 0 0 0,-1 1-1 0 0,2 4 1 0 0,-1-6-1738 0 0,4 2-214 0 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4768 0 0,'0'0'7423'0'0,"16"9"-7218"0"0,71 34 141 0 0,-25-13-6031 0 0,-55-26 1997 0 0,0 0 319 0 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1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9157 0 0,'0'0'6220'0'0,"5"3"-6220"0"0,3-10-3972 0 0,2-1 1620 0 0,2 2-4193 0 0,-47 24 4037 0 0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1 880 0 0,'0'0'8175'0'0,"-14"2"-8085"0"0,-42 6-56 0 0,54-8-11 0 0,0 0 0 0 0,1 0 1 0 0,-1 1-1 0 0,0-1 0 0 0,1 1 0 0 0,-1-1 1 0 0,0 1-1 0 0,1-1 0 0 0,-1 1 1 0 0,1 0-1 0 0,-1 0 0 0 0,1 0 0 0 0,-1 0 1 0 0,1 0-1 0 0,-3 2 0 0 0,4-3-36 0 0,0 1 1 0 0,-1 0-1 0 0,1-1 0 0 0,0 1 0 0 0,0 0 1 0 0,0-1-1 0 0,0 1 0 0 0,0 0 0 0 0,-1-1 1 0 0,1 1-1 0 0,1 0 0 0 0,-1-1 0 0 0,0 1 1 0 0,0 0-1 0 0,0-1 0 0 0,0 1 0 0 0,0 0 1 0 0,0-1-1 0 0,1 1 0 0 0,-1 0 0 0 0,0-1 1 0 0,1 1-1 0 0,-1-1 0 0 0,0 1 0 0 0,1-1 1 0 0,0 2-1 0 0,3 3-169 0 0,2 0 1 0 0,-1 0-1 0 0,0 0 1 0 0,1-1-1 0 0,7 5 1 0 0,-5-3 167 0 0,13 11-188 0 0,18 17 134 0 0,-37-32 108 0 0,0 0 0 0 0,-1 1 0 0 0,1-1 0 0 0,-1 1 1 0 0,0-1-1 0 0,0 1 0 0 0,0-1 0 0 0,0 1 0 0 0,0-1 0 0 0,-1 1 0 0 0,1 0 0 0 0,-1-1 1 0 0,0 1-1 0 0,0 0 0 0 0,0 0 0 0 0,0-1 0 0 0,-1 5 0 0 0,1-6-62 0 0,-1 0 1 0 0,0 1-1 0 0,0-1 0 0 0,0 0 1 0 0,0 0-1 0 0,0 0 0 0 0,0 0 1 0 0,0 0-1 0 0,0 0 0 0 0,0 0 1 0 0,0 0-1 0 0,-1-1 0 0 0,1 1 1 0 0,0 0-1 0 0,-1-1 0 0 0,1 1 1 0 0,0-1-1 0 0,-1 0 0 0 0,1 1 1 0 0,-1-1-1 0 0,1 0 0 0 0,-1 0 1 0 0,1 0-1 0 0,0 0 0 0 0,-1 0 1 0 0,1 0-1 0 0,-1 0 0 0 0,-2-1 1 0 0,-1 1-12 0 0,0 0-1 0 0,1 0 1 0 0,-1-1 0 0 0,0 0 0 0 0,0 0-1 0 0,0-1 1 0 0,-7-2 0 0 0,10 3-134 0 0,0 0 0 0 0,0 0 0 0 0,0 0-1 0 0,1 0 1 0 0,-1 0 0 0 0,0-1 0 0 0,1 1 0 0 0,-1-1 0 0 0,1 1-1 0 0,-1-1 1 0 0,1 1 0 0 0,0-1 0 0 0,0 0 0 0 0,-1 0-1 0 0,1 1 1 0 0,0-1 0 0 0,1 0 0 0 0,-1 0 0 0 0,0 0 0 0 0,1 0-1 0 0,-1 0 1 0 0,1 0 0 0 0,-1 0 0 0 0,1 0 0 0 0,0-4 0 0 0,0-1-1081 0 0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0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 1056 0 0,'0'0'7939'0'0,"-19"4"-7698"0"0,-59 13-67 0 0,71-16-137 0 0,0 1 0 0 0,1 1 1 0 0,-1-1-1 0 0,0 1 0 0 0,1 0 0 0 0,0 1 0 0 0,-1 0 0 0 0,1 0 0 0 0,1 0 0 0 0,-1 0 0 0 0,1 1 1 0 0,-1 0-1 0 0,-4 6 0 0 0,8-8-35 0 0,0-1 1 0 0,0 1-1 0 0,0 0 1 0 0,0-1-1 0 0,1 1 1 0 0,-1 0 0 0 0,1 0-1 0 0,0 0 1 0 0,0 0-1 0 0,0 0 1 0 0,0 1-1 0 0,0-1 1 0 0,1 0-1 0 0,-1 0 1 0 0,1 1-1 0 0,0-1 1 0 0,0 0-1 0 0,0 0 1 0 0,0 1-1 0 0,1-1 1 0 0,-1 0-1 0 0,1 0 1 0 0,0 1 0 0 0,0-1-1 0 0,2 3 1 0 0,-1-3-135 0 0,0 0 0 0 0,1 0 0 0 0,-1 0 1 0 0,1 0-1 0 0,0 0 0 0 0,0-1 0 0 0,0 1 0 0 0,0-1 1 0 0,0 0-1 0 0,0 0 0 0 0,1 0 0 0 0,-1-1 1 0 0,1 1-1 0 0,-1-1 0 0 0,1 0 0 0 0,4 2 1 0 0,62 8-5431 0 0,-54-9 3368 0 0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9 3540 0 0,'0'0'6358'0'0,"-18"0"-6108"0"0,-99 0-628 0 0,117 0 272 0 0,1 0 1 0 0,-1 0-1 0 0,0 0 1 0 0,0 0-1 0 0,0 0 1 0 0,0 0 0 0 0,0 0-1 0 0,1 0 1 0 0,-1 0-1 0 0,0 0 1 0 0,0 0-1 0 0,0 0 1 0 0,1-1-844 0 0,-1 0 844 0 0,0 1-1 0 0,0 0 1 0 0,0 0-1 0 0,0 0 1 0 0,0 0-1 0 0,0-1 1 0 0,0 1 0 0 0,0 0-1 0 0,0 0 1 0 0,0 0-1 0 0,0 0 1 0 0,0 0-1 0 0,0-1 1 0 0,0 1-1 0 0,0 0 1 0 0,0 0 0 0 0,0 0-1 0 0,0 0 1 0 0,0-1-1 0 0,0 1 1 0 0,0 0-1 0 0,0 0 1 0 0,0 0 0 0 0,0 0-1 0 0,0 0 1 0 0,-1 0-1 0 0,0-1-843 0 0,10-1-1229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4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2936 0 0,'0'0'9039'0'0,"0"5"-8892"0"0,0 2-15 0 0,1 1-1 0 0,0-1 0 0 0,1 0 0 0 0,-1-1 0 0 0,0 1 0 0 0,1 1 0 0 0,1-1 0 0 0,0-1 0 0 0,0 1 0 0 0,0-1 0 0 0,8 10 0 0 0,-10-12-136 0 0,1-2 0 0 0,1 0-1 0 0,-1 1 1 0 0,0 0 0 0 0,1 0 0 0 0,-1-2-1 0 0,2 1 1 0 0,-2 1 0 0 0,1-2-1 0 0,0 1 1 0 0,1-1 0 0 0,-2 2 0 0 0,2-2-1 0 0,-1 0 1 0 0,-1 0 0 0 0,2-1-1 0 0,0 2 1 0 0,-1-1 0 0 0,1-1 0 0 0,-1 0-1 0 0,1 0 1 0 0,-2 0 0 0 0,2 0-1 0 0,-1 0 1 0 0,1 0 0 0 0,-1-1-1 0 0,1 1 1 0 0,4-3 0 0 0,-7 2-43 0 0,1 1-1 0 0,-1 0 1 0 0,0 0 0 0 0,0 0-1 0 0,0-1 1 0 0,1 1 0 0 0,-1 0-1 0 0,0-1 1 0 0,0 1-1 0 0,0-2 1 0 0,0 2 0 0 0,1-1-1 0 0,-2 1 1 0 0,1-1 0 0 0,0 0-1 0 0,0 1 1 0 0,-1-1 0 0 0,1-1-1 0 0,1 1 1 0 0,-2 0 0 0 0,1 1-1 0 0,-1-1 1 0 0,1 0 0 0 0,-1 0-1 0 0,1-1 1 0 0,-1 1 0 0 0,0 0-1 0 0,1 0 1 0 0,-1 0 0 0 0,0-1-1 0 0,0 1 1 0 0,0 0 0 0 0,0 0-1 0 0,1 0 1 0 0,-2 0 0 0 0,1-1-1 0 0,0 1 1 0 0,0 0-1 0 0,0 0 1 0 0,0 0 0 0 0,-1-1-1 0 0,1 1 1 0 0,0 0 0 0 0,-1 0-1 0 0,1 0 1 0 0,-2-3 0 0 0,-1 2-347 0 0,2-2 0 0 0,-1 2 0 0 0,-1-1 0 0 0,1 0 1 0 0,0 1-1 0 0,-2-1 0 0 0,2 1 0 0 0,-2-1 0 0 0,2 2 0 0 0,-2-1 1 0 0,2 0-1 0 0,-2 0 0 0 0,1 1 0 0 0,-7-2 0 0 0,-3 0-3364 0 0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1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2820 0 0,'0'0'5943'0'0,"-18"7"-5694"0"0,-57 21 43 0 0,71-27-261 0 0,-1 0-1 0 0,1 1 1 0 0,0 0-1 0 0,0 0 1 0 0,0 0 0 0 0,0 0-1 0 0,1 1 1 0 0,-1 0-1 0 0,1 0 1 0 0,-1 0-1 0 0,1 0 1 0 0,0 0 0 0 0,0 0-1 0 0,0 1 1 0 0,1-1-1 0 0,-1 1 1 0 0,1 0-1 0 0,0 0 1 0 0,0 0 0 0 0,0 0-1 0 0,1 0 1 0 0,-2 6-1 0 0,2-7-41 0 0,1 0-1 0 0,0 0 0 0 0,1 0 1 0 0,-1 0-1 0 0,0 0 0 0 0,1 0 1 0 0,-1-1-1 0 0,1 1 0 0 0,0 0 1 0 0,0 0-1 0 0,0-1 1 0 0,1 1-1 0 0,-1 0 0 0 0,1-1 1 0 0,-1 1-1 0 0,1-1 0 0 0,0 0 1 0 0,0 1-1 0 0,0-1 0 0 0,0 0 1 0 0,0 0-1 0 0,0 0 0 0 0,1-1 1 0 0,-1 1-1 0 0,1-1 0 0 0,-1 1 1 0 0,1-1-1 0 0,3 2 1 0 0,8 3-85 0 0,-1-1 1 0 0,1-1 0 0 0,0 0 0 0 0,0 0 0 0 0,1-1 0 0 0,-1-1 0 0 0,1-1 0 0 0,-1 0 0 0 0,1-1 0 0 0,17-1-1 0 0,-31 1 82 0 0,0-1 0 0 0,-1 1 0 0 0,1 0-1 0 0,0 0 1 0 0,-1-1 0 0 0,1 1-1 0 0,-1 0 1 0 0,1-1 0 0 0,0 1-1 0 0,-1 0 1 0 0,1-1 0 0 0,-1 1-1 0 0,1-1 1 0 0,-1 1 0 0 0,0-1 0 0 0,1 1-1 0 0,-1-1 1 0 0,1 1 0 0 0,-1-1-1 0 0,0 0 1 0 0,0 1 0 0 0,1-1-1 0 0,-1 0 1 0 0,0 1 0 0 0,0-1-1 0 0,0 1 1 0 0,1-1 0 0 0,-1 0-1 0 0,0 1 1 0 0,0-1 0 0 0,0 0 0 0 0,0 1-1 0 0,0-1 1 0 0,0 0 0 0 0,-1 1-1 0 0,1-1 1 0 0,0 0 0 0 0,0 1-1 0 0,0-1 1 0 0,-1 0 0 0 0,1 1-1 0 0,0-1 1 0 0,0 1 0 0 0,-1-1 0 0 0,1 0-1 0 0,-1 1 1 0 0,1-1 0 0 0,-1 1-1 0 0,0-1 1 0 0,-19-28 398 0 0,9 17-533 0 0,10 11 208 0 0,-1 0 1 0 0,1 0-1 0 0,0 0 1 0 0,0 0-1 0 0,0-1 1 0 0,-1 1-1 0 0,1 0 1 0 0,1-1-1 0 0,-1 1 1 0 0,0 0 0 0 0,0-1-1 0 0,0 1 1 0 0,0-4-1 0 0,2 5-58 0 0,0-1 1 0 0,1 0-1 0 0,-1 0 0 0 0,0 1 1 0 0,1-1-1 0 0,-1 0 0 0 0,1 1 1 0 0,-1 0-1 0 0,0-1 0 0 0,1 1 1 0 0,-1 0-1 0 0,1-1 0 0 0,-1 1 1 0 0,1 0-1 0 0,-1 0 0 0 0,1 0 1 0 0,-1 1-1 0 0,1-1 0 0 0,1 1 1 0 0,28-3-2577 0 0,-19 1-215 0 0,-91 4-848 0 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26 241 3156 0 0,'0'0'4148'0'0,"-1"-15"-3697"0"0,-8-50-49 0 0,2 18 337 0 0,-2-51 1 0 0,30 119-457 0 0,-18-15-423 0 0,3 7-107 0 0,0-1 1 0 0,1 0-1 0 0,11 14 1 0 0,-17-24 220 0 0,0 0 1 0 0,0-1 0 0 0,0 1-1 0 0,0 0 1 0 0,1-1 0 0 0,-1 0-1 0 0,0 1 1 0 0,1-1 0 0 0,-1 0-1 0 0,1 1 1 0 0,0-1 0 0 0,-1 0-1 0 0,1 0 1 0 0,0 0 0 0 0,0-1-1 0 0,0 1 1 0 0,0 0 0 0 0,-1-1-1 0 0,1 1 1 0 0,0-1 0 0 0,0 0-1 0 0,0 1 1 0 0,0-1 0 0 0,0 0-1 0 0,0 0 1 0 0,0 0 0 0 0,0-1-1 0 0,0 1 1 0 0,0 0 0 0 0,0-1-1 0 0,0 1 1 0 0,2-2 0 0 0,-1 0-13 0 0,-1 0 0 0 0,0 0 0 0 0,1-1 1 0 0,-1 1-1 0 0,0-1 0 0 0,0 1 0 0 0,-1-1 1 0 0,1 0-1 0 0,0 1 0 0 0,-1-1 0 0 0,0 0 1 0 0,0 0-1 0 0,0 0 0 0 0,0 0 0 0 0,0-1 1 0 0,0 1-1 0 0,0-5 0 0 0,2-58-83 0 0,-3 60 1320 0 0,2 11-997 0 0,-1 1-1 0 0,-1-1 1 0 0,1 1 0 0 0,-1-1 0 0 0,0 1-1 0 0,0-1 1 0 0,-2 10 0 0 0,0 6-95 0 0,2-16-259 0 0,0 5 187 0 0,0 0-1 0 0,1 0 1 0 0,0 0-1 0 0,0-1 1 0 0,4 14-1 0 0,-4-21-165 0 0,0 1 0 0 0,0-1-1 0 0,0 0 1 0 0,0 0 0 0 0,0 0-1 0 0,1 1 1 0 0,-1-1 0 0 0,1-1-1 0 0,-1 1 1 0 0,1 0 0 0 0,2 2 0 0 0,-2-3-246 0 0,0 1 1 0 0,0-1 0 0 0,0 0 0 0 0,0 0 0 0 0,1 0-1 0 0,-1 0 1 0 0,0-1 0 0 0,1 1 0 0 0,-1 0 0 0 0,0-1 0 0 0,1 0-1 0 0,-1 0 1 0 0,4 1 0 0 0,4-1-2413 0 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2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5697 0 0,'0'0'4179'0'0,"-12"8"-4046"0"0,3-3-180 0 0,2-1 159 0 0,0 0-1 0 0,0 0 0 0 0,0 1 0 0 0,0 0 1 0 0,1 0-1 0 0,0 0 0 0 0,0 1 1 0 0,0 0-1 0 0,1 0 0 0 0,0 1 1 0 0,0-1-1 0 0,0 1 0 0 0,1 0 0 0 0,-5 10 1 0 0,8-11-52 0 0,-1 0 0 0 0,1 0 0 0 0,0 1 0 0 0,0-1 0 0 0,0 0 0 0 0,1 1-1 0 0,0-1 1 0 0,1 0 0 0 0,1 12 0 0 0,-1-16-154 0 0,0 0 0 0 0,-1 0 0 0 0,1 0-1 0 0,0 1 1 0 0,0-1 0 0 0,1 0 0 0 0,-1 0-1 0 0,0-1 1 0 0,1 1 0 0 0,-1 0 0 0 0,1 0-1 0 0,0-1 1 0 0,0 1 0 0 0,-1-1 0 0 0,1 1 0 0 0,0-1-1 0 0,0 0 1 0 0,0 0 0 0 0,0 0 0 0 0,0 0-1 0 0,1 0 1 0 0,-1 0 0 0 0,0-1 0 0 0,0 1-1 0 0,1-1 1 0 0,-1 1 0 0 0,0-1 0 0 0,1 0-1 0 0,2 0 1 0 0,59 1-5690 0 0,-48-1 2164 0 0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18 2868 0 0,'0'0'4793'0'0,"-108"-18"-4585"0"0,95 18-152 0 0,3 0-56 0 0,0 0-8 0 0,2 0-172 0 0,0 0-392 0 0,4 2-312 0 0,4 2-421 0 0,0 1-1119 0 0,0 0-128 0 0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2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23 168 4316 0 0,'0'0'4109'0'0,"-3"-15"-3873"0"0,-16-84 195 0 0,75 173 1175 0 0,-52-68-1665 0 0,1-1 0 0 0,0 0-1 0 0,-1 0 1 0 0,2-1 0 0 0,-1 1 0 0 0,0-1-1 0 0,1 0 1 0 0,10 5 0 0 0,-15-9-1 0 0,0 1 1 0 0,1 0-1 0 0,-1-1 1 0 0,1 1-1 0 0,-1-1 1 0 0,1 1-1 0 0,-1-1 0 0 0,1 0 1 0 0,-1 1-1 0 0,1-1 1 0 0,-1 0-1 0 0,1 0 1 0 0,-1 0-1 0 0,1 0 1 0 0,-1-1-1 0 0,1 1 1 0 0,-1 0-1 0 0,1 0 1 0 0,-1-1-1 0 0,1 1 1 0 0,-1-1-1 0 0,0 0 1 0 0,1 1-1 0 0,-1-1 1 0 0,0 0-1 0 0,1 0 1 0 0,-1 0-1 0 0,0 0 1 0 0,0 0-1 0 0,0 0 1 0 0,0 0-1 0 0,0 0 1 0 0,0 0-1 0 0,0 0 0 0 0,0-1 1 0 0,0 1-1 0 0,-1 0 1 0 0,1-1-1 0 0,0 1 1 0 0,-1-1-1 0 0,1 1 1 0 0,0-3-1 0 0,6-17-374 0 0,-1-1-1 0 0,-1 1 0 0 0,-1-1 0 0 0,2-43 0 0 0,-3 113 4995 0 0,1-24-4489 0 0,0 0 1 0 0,15 45-1 0 0,-18-67-236 0 0,0 0 0 0 0,0 0 0 0 0,0 0 0 0 0,0 0 0 0 0,0 0 0 0 0,0 0 1 0 0,0-1-1 0 0,1 1 0 0 0,-1 0 0 0 0,1 0 0 0 0,0-1 0 0 0,-1 1 0 0 0,1-1 0 0 0,0 0 0 0 0,0 0 0 0 0,0 1 0 0 0,-1-1 1 0 0,1 0-1 0 0,1 0 0 0 0,-1-1 0 0 0,0 1 0 0 0,0 0 0 0 0,0-1 0 0 0,0 1 0 0 0,4-1 0 0 0,5 1-2068 0 0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31 5376 0 0,'0'0'4724'0'0,"-20"-3"-4505"0"0,-1 1-238 0 0,-135-19-7 0 0,151 20-116 0 0,-19-2-1164 0 0,23 3 1162 0 0,1 0 0 0 0,-1 0 0 0 0,0 1 0 0 0,1-1 0 0 0,-1 0 0 0 0,0 0 1 0 0,1 1-1 0 0,-1-1 0 0 0,1 0 0 0 0,-1 1 0 0 0,1-1 0 0 0,-1 1 1 0 0,0-1-1 0 0,1 1 0 0 0,0-1 0 0 0,-1 1 0 0 0,1-1 0 0 0,-1 1 0 0 0,1-1 1 0 0,0 1-1 0 0,-1 0 0 0 0,1-1 0 0 0,0 1 0 0 0,-1 0 0 0 0,1-1 0 0 0,0 1 1 0 0,0 0-1 0 0,0-1 0 0 0,0 1 0 0 0,0 0 0 0 0,0 0 0 0 0,-1 11-3574 0 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3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52 0 0,'0'0'8016'0'0,"5"-14"-7957"0"0,5-21-90 0 0,7-53-1 0 0,-17 87 54 0 0,0-1 1 0 0,0 1-1 0 0,0-1 1 0 0,0 1-1 0 0,0-1 0 0 0,1 1 1 0 0,-1-1-1 0 0,0 1 1 0 0,1 0-1 0 0,-1-1 0 0 0,1 1 1 0 0,-1-1-1 0 0,1 1 1 0 0,0 0-1 0 0,0-1 0 0 0,-1 1 1 0 0,1 0-1 0 0,0 0 1 0 0,0 0-1 0 0,0 0 0 0 0,0 0 1 0 0,1 0-1 0 0,-1 0 1 0 0,0 0-1 0 0,0 0 0 0 0,0 0 1 0 0,1 1-1 0 0,-1-1 1 0 0,1 0-1 0 0,-1 1 0 0 0,0-1 1 0 0,1 1-1 0 0,2-1 1 0 0,-1 2-8 0 0,0-1-1 0 0,0 1 1 0 0,-1 0 0 0 0,1 0 0 0 0,0 0 0 0 0,-1 0 0 0 0,1 1 0 0 0,-1-1 0 0 0,1 1-1 0 0,-1-1 1 0 0,0 1 0 0 0,1 0 0 0 0,-1 0 0 0 0,0 0 0 0 0,0 0 0 0 0,-1 0 0 0 0,3 3 0 0 0,7 12-32 0 0,0 0 0 0 0,11 24 0 0 0,0 0 534 0 0,-22-40-503 0 0,0-1 0 0 0,0 1 0 0 0,0-1-1 0 0,0 1 1 0 0,-1-1 0 0 0,1 1 0 0 0,0-1 0 0 0,0 1 0 0 0,0-1-1 0 0,-1 0 1 0 0,1 1 0 0 0,0-1 0 0 0,-1 1 0 0 0,1-1-1 0 0,0 0 1 0 0,-1 1 0 0 0,1-1 0 0 0,0 0 0 0 0,-1 0 0 0 0,1 1-1 0 0,-1-1 1 0 0,1 0 0 0 0,-1 0 0 0 0,1 1 0 0 0,0-1-1 0 0,-1 0 1 0 0,1 0 0 0 0,-1 0 0 0 0,1 0 0 0 0,-1 0 0 0 0,1 0-1 0 0,-1 0 1 0 0,1 0 0 0 0,-1 0 0 0 0,1 0 0 0 0,-1 0-1 0 0,1 0 1 0 0,-1 0 0 0 0,1 0 0 0 0,-1 0 0 0 0,0-1-1 0 0,-31 2 97 0 0,28-1-100 0 0,-11-1-77 0 0,0 0 0 0 0,-1 0 0 0 0,-27-7 0 0 0,12-7-4961 0 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14 224 4028 0 0,'0'0'4961'0'0,"-2"-16"-4704"0"0,0 2-217 0 0,-2-10 94 0 0,1 0-1 0 0,1 0 1 0 0,1-1-1 0 0,3-28 1 0 0,-1 51-103 0 0,0-1 0 0 0,-1 1 0 0 0,1 0 0 0 0,0 0-1 0 0,0 0 1 0 0,0-1 0 0 0,1 1 0 0 0,-1 0 0 0 0,0 1 0 0 0,1-1 0 0 0,-1 0 0 0 0,1 0 0 0 0,0 0 0 0 0,0 1 0 0 0,-1-1 0 0 0,1 1 0 0 0,0 0 0 0 0,0-1 0 0 0,1 1 0 0 0,-1 0 0 0 0,0 0 0 0 0,0 0 0 0 0,0 1 0 0 0,1-1 0 0 0,-1 0 0 0 0,0 1 0 0 0,1-1 0 0 0,-1 1 0 0 0,0 0 0 0 0,1 0 0 0 0,2 0 0 0 0,-3 0-54 0 0,0 0 0 0 0,1 0 0 0 0,-1 0 0 0 0,0 1 0 0 0,0-1 0 0 0,0 0 1 0 0,1 1-1 0 0,-1 0 0 0 0,0-1 0 0 0,0 1 0 0 0,0 0 0 0 0,0 0 0 0 0,0 0 0 0 0,0 1 0 0 0,0-1 0 0 0,0 0 0 0 0,0 1 0 0 0,-1-1 0 0 0,1 1 0 0 0,-1-1 0 0 0,1 1 1 0 0,-1 0-1 0 0,1 0 0 0 0,-1 0 0 0 0,0 0 0 0 0,0 0 0 0 0,0 0 0 0 0,0 0 0 0 0,0 0 0 0 0,-1 0 0 0 0,1 0 0 0 0,0 5 0 0 0,0-5-21 0 0,-1 0-1 0 0,0 1 1 0 0,0-1-1 0 0,0 0 1 0 0,0 1-1 0 0,0-1 1 0 0,0 0-1 0 0,-1 0 1 0 0,1 1-1 0 0,-1-1 0 0 0,0 0 1 0 0,0 0-1 0 0,1 0 1 0 0,-1 0-1 0 0,0 0 1 0 0,-1 0-1 0 0,1 0 1 0 0,0 0-1 0 0,-1 0 1 0 0,1 0-1 0 0,-1-1 1 0 0,1 1-1 0 0,-1-1 1 0 0,0 1-1 0 0,0-1 1 0 0,0 1-1 0 0,1-1 1 0 0,-4 1-1 0 0,-1 0-23 0 0,-1 1 0 0 0,1-1 0 0 0,-1-1 0 0 0,0 1 0 0 0,0-1 0 0 0,0-1 0 0 0,0 1 0 0 0,-8-1 1321 0 0,55-4-312 0 0,-36 4-951 0 0,-1 0-1 0 0,1 0 1 0 0,-1 0-1 0 0,1 0 1 0 0,0 0 0 0 0,-1 1-1 0 0,1-1 1 0 0,-1 1-1 0 0,1 0 1 0 0,-1 0 0 0 0,1 0-1 0 0,-1 1 1 0 0,1-1-1 0 0,-1 1 1 0 0,0 0 0 0 0,0 0-1 0 0,0 0 1 0 0,0 0-1 0 0,0 1 1 0 0,-1-1 0 0 0,1 1-1 0 0,-1 0 1 0 0,1-1-1 0 0,-1 1 1 0 0,0 0 0 0 0,0 0-1 0 0,0 1 1 0 0,-1-1-1 0 0,1 0 1 0 0,-1 1 0 0 0,2 6-1 0 0,-2-9-104 0 0,9 22-687 0 0,-1-11-4749 0 0,-3-10 1805 0 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4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5981 0 0,'0'0'4384'0'0,"6"88"-4360"0"0,-4-78-24 0 0,0-2-140 0 0,-2 1-40 0 0,4 0-352 0 0,-4-3-400 0 0,4 0-224 0 0,0-3-352 0 0,2 2-1201 0 0,2-1-523 0 0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1444 0 0,'0'0'6863'0'0,"1"-13"-6653"0"0,1-15-89 0 0,-2 10-61 0 0,1 1-1 0 0,0-1 0 0 0,2 1 1 0 0,0-1-1 0 0,1 1 0 0 0,11-31 0 0 0,-15 48-27 0 0,1-1 0 0 0,-1 0-1 0 0,0 1 1 0 0,0-1-1 0 0,1 1 1 0 0,-1-1 0 0 0,1 1-1 0 0,-1-1 1 0 0,0 1-1 0 0,1-1 1 0 0,-1 1 0 0 0,1-1-1 0 0,-1 1 1 0 0,1-1-1 0 0,-1 1 1 0 0,1 0-1 0 0,0-1 1 0 0,-1 1 0 0 0,1 0-1 0 0,-1 0 1 0 0,1-1-1 0 0,0 1 1 0 0,-1 0 0 0 0,1 0-1 0 0,0 0 1 0 0,-1 0-1 0 0,1 0 1 0 0,0 0-1 0 0,-1 0 1 0 0,2 0 0 0 0,14 14-75 0 0,6 33-649 0 0,-21-43 752 0 0,10 32-245 0 0,-10-29 176 0 0,0-1-1 0 0,1 1 1 0 0,0-1-1 0 0,0 1 1 0 0,1-1 0 0 0,0 0-1 0 0,0 0 1 0 0,0 0-1 0 0,1-1 1 0 0,-1 1 0 0 0,7 6-1 0 0,-9-12-35 0 0,-4-3-1492 0 0,2 2 1597 0 0,0 0 1 0 0,0-1-1 0 0,-1 1 1 0 0,1 0-1 0 0,-1 0 1 0 0,1 0-1 0 0,-1 0 1 0 0,0 0-1 0 0,1 0 0 0 0,-1 1 1 0 0,0-1-1 0 0,1 1 1 0 0,-4-2-1 0 0,-29-8 387 0 0,23 7-682 0 0,-22-4 441 0 0,11 8-4014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18 5953 0 0,'0'0'4903'0'0,"-6"19"-4609"0"0,0 1-238 0 0,-4 8 42 0 0,2 1 1 0 0,1-1-1 0 0,-4 40 0 0 0,10-61-29 0 0,1 1-1 0 0,1 0 1 0 0,-1 1-1 0 0,1-1 1 0 0,1-1 0 0 0,0 1-1 0 0,0 1 1 0 0,1-2-1 0 0,-1 0 1 0 0,2 1-1 0 0,-1-1 1 0 0,1 0 0 0 0,-1 1-1 0 0,2-1 1 0 0,4 6-1 0 0,-5-10-85 0 0,0 2-1 0 0,-1-1 1 0 0,2-1-1 0 0,-2 1 1 0 0,2-1-1 0 0,0 0 0 0 0,-2 0 1 0 0,2-1-1 0 0,1 1 1 0 0,-1-1-1 0 0,0 1 1 0 0,-1-1-1 0 0,2-1 1 0 0,-1 0-1 0 0,1 1 1 0 0,-1-1-1 0 0,1 0 0 0 0,-2-1 1 0 0,2 0-1 0 0,-1 0 1 0 0,1 0-1 0 0,0 0 1 0 0,6-2-1 0 0,-10 2-30 0 0,0-2 0 0 0,1 2-1 0 0,-1-1 1 0 0,-1 0 0 0 0,2 0 0 0 0,-1 0 0 0 0,0-1-1 0 0,0 1 1 0 0,0 0 0 0 0,-1 0 0 0 0,2 0 0 0 0,-2-2-1 0 0,1 2 1 0 0,-1 0 0 0 0,1-1 0 0 0,-1-1 0 0 0,1 2-1 0 0,-1-1 1 0 0,0-1 0 0 0,1 2 0 0 0,-2-1 0 0 0,1-1-1 0 0,0 1 1 0 0,-1 0 0 0 0,1 0 0 0 0,-1 0-1 0 0,1 0 1 0 0,-1-1 0 0 0,0 1 0 0 0,0 0 0 0 0,0-1-1 0 0,0 1 1 0 0,0-1 0 0 0,0 1 0 0 0,-1-3 0 0 0,0 1 33 0 0,1-1 0 0 0,-1 1 0 0 0,0 0 0 0 0,-1-1 1 0 0,1 1-1 0 0,0 0 0 0 0,-1 0 0 0 0,1 0 0 0 0,-2 0 0 0 0,1 0 1 0 0,-1 1-1 0 0,1-1 0 0 0,-2 0 0 0 0,2 1 0 0 0,-1 1 1 0 0,0-2-1 0 0,-6-3 0 0 0,5 5 55 0 0,-1-1-1 0 0,2 1 1 0 0,-2 1 0 0 0,0-2-1 0 0,1 2 1 0 0,-1 0 0 0 0,0 0-1 0 0,0 1 1 0 0,1-2 0 0 0,-1 2-1 0 0,0 0 1 0 0,0 0 0 0 0,1 0-1 0 0,-1 0 1 0 0,0 2 0 0 0,0-1-1 0 0,-4 1 1 0 0,7-1-15 0 0,-1 1 0 0 0,1-1 1 0 0,0 0-1 0 0,0 0 0 0 0,0 0 0 0 0,0 1 0 0 0,0 0 1 0 0,0-1-1 0 0,1 0 0 0 0,-1 2 0 0 0,0-1 1 0 0,1-1-1 0 0,0 2 0 0 0,0-1 0 0 0,0-1 1 0 0,-1 1-1 0 0,1 1 0 0 0,0-1 0 0 0,0 1 0 0 0,1-1 1 0 0,-1 0-1 0 0,1 1 0 0 0,0-1 0 0 0,-2 0 1 0 0,2 1-1 0 0,0-1 0 0 0,0 1 0 0 0,0-1 0 0 0,0 0 1 0 0,2 1-1 0 0,-2-1 0 0 0,1 0 0 0 0,-1 1 1 0 0,1-1-1 0 0,1 3 0 0 0,0 1-75 0 0,0-1-1 0 0,0-1 1 0 0,1 1-1 0 0,0-1 1 0 0,0 0 0 0 0,0 1-1 0 0,1-1 1 0 0,-1-1-1 0 0,1 2 1 0 0,-1-2-1 0 0,2 0 1 0 0,-1 0 0 0 0,0 1-1 0 0,1-2 1 0 0,0 1-1 0 0,0 0 1 0 0,-1-2-1 0 0,1 2 1 0 0,0-1 0 0 0,8 2-1 0 0,3 0-98 0 0,1 0-1 0 0,0 0 1 0 0,0-2-1 0 0,0 0 1 0 0,19-1 0 0 0,-32-1 102 0 0,1 0 0 0 0,1-1 0 0 0,-1 1 0 0 0,-1-1 1 0 0,2 0-1 0 0,-1 0 0 0 0,0 0 0 0 0,0-2 1 0 0,-1 1-1 0 0,1-1 0 0 0,0 1 0 0 0,0 0 0 0 0,-1-1 1 0 0,0 0-1 0 0,1-1 0 0 0,4-4 0 0 0,-3 2-1 0 0,0-1-1 0 0,0-1 0 0 0,-1 0 1 0 0,0 0-1 0 0,-1 0 0 0 0,1 0 1 0 0,-2-1-1 0 0,7-13 0 0 0,-4 0 132 0 0,-2 0-1 0 0,1 1 1 0 0,-2-2-1 0 0,-1 1 1 0 0,0-1 0 0 0,-4-41-1 0 0,2 59-63 0 0,-1 1 0 0 0,1 0 0 0 0,-1-1-1 0 0,-1 2 1 0 0,1-2 0 0 0,0 2 0 0 0,-1-2 0 0 0,0 1-1 0 0,0 1 1 0 0,0-2 0 0 0,-1 1 0 0 0,1 1 0 0 0,0-1-1 0 0,-2 1 1 0 0,2 0 0 0 0,-2 0 0 0 0,1 0 0 0 0,-6-4-1 0 0,7 6 37 0 0,0 0 0 0 0,-1 0 0 0 0,1 0 0 0 0,-1 1 0 0 0,1-2 0 0 0,0 1 0 0 0,-1 1 0 0 0,1 0 0 0 0,0 0-1 0 0,-1-1 1 0 0,1 1 0 0 0,-1 0 0 0 0,1 1 0 0 0,0-1 0 0 0,-1 0 0 0 0,1 0 0 0 0,0 1 0 0 0,-1-1 0 0 0,1 2-1 0 0,0-1 1 0 0,-1 0 0 0 0,1 0 0 0 0,-1 0 0 0 0,2 0 0 0 0,-1 1 0 0 0,0-1 0 0 0,0 0 0 0 0,0 1 0 0 0,1 0 0 0 0,-2 0-1 0 0,2-1 1 0 0,0 2 0 0 0,-1-2 0 0 0,-1 3 0 0 0,-4 6-27 0 0,1-2 1 0 0,0 2-1 0 0,0-1 0 0 0,2 2 1 0 0,-1-2-1 0 0,1 2 0 0 0,0 0 0 0 0,1-2 1 0 0,0 3-1 0 0,0-1 0 0 0,2-1 1 0 0,0 1-1 0 0,0 0 0 0 0,0 0 0 0 0,1 0 1 0 0,1 0-1 0 0,0 1 0 0 0,0-2 1 0 0,2 1-1 0 0,2 13 0 0 0,-2-17-87 0 0,-1 1 1 0 0,2-1-1 0 0,-1 0 0 0 0,2 2 0 0 0,-1-2 1 0 0,0 0-1 0 0,1-1 0 0 0,1 1 0 0 0,-1-1 0 0 0,1 0 1 0 0,0 0-1 0 0,0 0 0 0 0,1-2 0 0 0,-1 1 1 0 0,1 0-1 0 0,0-1 0 0 0,0 0 0 0 0,1 0 1 0 0,-1-1-1 0 0,2 1 0 0 0,-2-2 0 0 0,1 0 0 0 0,0 1 1 0 0,1-2-1 0 0,-1 0 0 0 0,0 0 0 0 0,9 1 1 0 0,-11-2-7 0 0,1 0 0 0 0,0-2 0 0 0,-1 2 0 0 0,1-1 1 0 0,0-1-1 0 0,-1 1 0 0 0,1-2 0 0 0,-1 2 0 0 0,0-2 1 0 0,1 0-1 0 0,-1 1 0 0 0,0-2 0 0 0,-1 1 0 0 0,1-1 0 0 0,-1-1 1 0 0,0 2-1 0 0,0-2 0 0 0,1 0 0 0 0,-3 1 0 0 0,2-2 1 0 0,0 1-1 0 0,-2-1 0 0 0,1 0 0 0 0,5-9 0 0 0,-4 3-31 0 0,1 0-1 0 0,-1 0 0 0 0,-2 0 1 0 0,1 0-1 0 0,0 1 0 0 0,-2-2 1 0 0,0 0-1 0 0,-1 1 0 0 0,1-1 1 0 0,-2 0-1 0 0,0 1 0 0 0,-4-20 1 0 0,4 28 133 0 0,-1 1-1 0 0,0 0 1 0 0,1 0 0 0 0,-1-1 0 0 0,-2 2 0 0 0,2-2 0 0 0,0 1 0 0 0,0 0 0 0 0,-2 0-1 0 0,1 0 1 0 0,1 1 0 0 0,-2 0 0 0 0,1-1 0 0 0,0 0 0 0 0,-1 2 0 0 0,1-2 0 0 0,-2 1-1 0 0,2-1 1 0 0,0 2 0 0 0,-2-1 0 0 0,2 1 0 0 0,-2 0 0 0 0,1-1 0 0 0,0 1 0 0 0,0 0-1 0 0,-1 0 1 0 0,0 0 0 0 0,2 1 0 0 0,-1-2 0 0 0,-1 2 0 0 0,0 0 0 0 0,1 0 0 0 0,-1 0-1 0 0,1 0 1 0 0,0 2 0 0 0,0-2 0 0 0,-1 1 0 0 0,1 0 0 0 0,0-1 0 0 0,0 1 0 0 0,-1 0-1 0 0,2 2 1 0 0,-2-2 0 0 0,2 0 0 0 0,-2 1 0 0 0,2 0 0 0 0,-2 0 0 0 0,2 0 0 0 0,0 1 0 0 0,-1-1-1 0 0,1 0 1 0 0,0 1 0 0 0,0 0 0 0 0,-3 6 0 0 0,-1-1 16 0 0,1 0 0 0 0,0 2 0 0 0,0-1 0 0 0,2 1 0 0 0,-2-1 0 0 0,3 1 0 0 0,-2-1 0 0 0,2 2 0 0 0,1-2 0 0 0,-1 2 0 0 0,1-2 0 0 0,0 2 0 0 0,1-1 0 0 0,0 0 0 0 0,1 1 0 0 0,0-2 0 0 0,1 2 0 0 0,5 14 0 0 0,-6-18-72 0 0,1-1 1 0 0,1 1-1 0 0,0-1 1 0 0,0 0-1 0 0,0 0 0 0 0,1 0 1 0 0,-1 0-1 0 0,2-2 0 0 0,-1 2 1 0 0,0-1-1 0 0,1 0 1 0 0,0 0-1 0 0,-1-1 0 0 0,2 1 1 0 0,0-1-1 0 0,-1-1 1 0 0,1 1-1 0 0,0-1 0 0 0,0 1 1 0 0,1-2-1 0 0,-1 1 1 0 0,1-1-1 0 0,-1-1 0 0 0,1 2 1 0 0,-1-2-1 0 0,1 0 0 0 0,0-1 1 0 0,11 1-1 0 0,-13-1-58 0 0,-2-1 0 0 0,2 1-1 0 0,0-1 1 0 0,-2 0 0 0 0,2-1 0 0 0,-1 1-1 0 0,-1-1 1 0 0,2 1 0 0 0,-2-2-1 0 0,1 2 1 0 0,0-1 0 0 0,-1-1 0 0 0,1 0-1 0 0,5-4 1 0 0,-8 5 23 0 0,0 1 0 0 0,2-1 0 0 0,-2 1 0 0 0,0-2 0 0 0,0 2 0 0 0,1-1 1 0 0,-1-1-1 0 0,0 2 0 0 0,0-1 0 0 0,0-1 0 0 0,-1 2 0 0 0,2-1 0 0 0,-1 0 0 0 0,-1-1 0 0 0,0 1 0 0 0,1-1 0 0 0,-1 1 0 0 0,0 1 0 0 0,0-1 1 0 0,0-1-1 0 0,0 1 0 0 0,0-1 0 0 0,-1 1 0 0 0,1 0 0 0 0,0-1 0 0 0,-1 1 0 0 0,-1 1 0 0 0,2-2 0 0 0,-1 1 0 0 0,-1-3 0 0 0,-2 2 61 0 0,1-1 0 0 0,-1 1 0 0 0,1 0 0 0 0,-1 0 0 0 0,0 0 1 0 0,1 1-1 0 0,-2 0 0 0 0,2-1 0 0 0,-2 1 0 0 0,1-1 0 0 0,0 2 0 0 0,-1 0 0 0 0,0 0 0 0 0,0 0 0 0 0,-5-2 0 0 0,-73-5 400 0 0,82 8-314 0 0,-1 0 0 0 0,1 0 0 0 0,0 0 0 0 0,0 0-1 0 0,0 0 1 0 0,-1 0 0 0 0,1 0 0 0 0,0 1 0 0 0,0-1 0 0 0,-1 0-1 0 0,0 1 1 0 0,1-1 0 0 0,0 0 0 0 0,0 2 0 0 0,1-2 0 0 0,-1 1-1 0 0,-1-1 1 0 0,1 1 0 0 0,0 0 0 0 0,0-1 0 0 0,0 1-1 0 0,1 1 1 0 0,-2-1 0 0 0,1 0 0 0 0,1 0 0 0 0,-1-1 0 0 0,0 2-1 0 0,0 1 8 0 0,1-1-1 0 0,0 1 0 0 0,0-1 0 0 0,0 0 0 0 0,-1 1 0 0 0,2-1 1 0 0,-1 0-1 0 0,0 0 0 0 0,0 0 0 0 0,1 0 0 0 0,-1 1 1 0 0,1-1-1 0 0,-1 0 0 0 0,2 2 0 0 0,2 4 114 0 0,0-1 1 0 0,-1 2-1 0 0,2-2 0 0 0,0 0 1 0 0,-1 0-1 0 0,2 0 0 0 0,6 6 1 0 0,-5-8-240 0 0,-1 1 0 0 0,1-1 0 0 0,0-1 0 0 0,1 0 0 0 0,-1-1 0 0 0,0 1 0 0 0,1 0 0 0 0,-1-2 1 0 0,1 0-1 0 0,0 1 0 0 0,0-1 0 0 0,0-1 0 0 0,0 0 0 0 0,1 1 0 0 0,-1-2 0 0 0,0 0 0 0 0,1 0 0 0 0,10-3 1 0 0,-2 0-582 0 0,1-2 0 0 0,0-1 1 0 0,-2 0-1 0 0,1 0 0 0 0,0-2 1 0 0,-1 0-1 0 0,19-13 0 0 0,8-7-2356 0 0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16 652 0 0,'0'0'8377'0'0,"-26"9"-5952"0"0,24-8-2400 0 0,1 0 0 0 0,-1 1 1 0 0,1-1-1 0 0,0 0 0 0 0,0 1 1 0 0,-1-1-1 0 0,1 0 0 0 0,0 1 1 0 0,0-1-1 0 0,0 1 0 0 0,1 0 0 0 0,-1-1 1 0 0,0 1-1 0 0,1 0 0 0 0,-1 0 1 0 0,1-1-1 0 0,-1 1 0 0 0,1 0 1 0 0,0 0-1 0 0,0 0 0 0 0,0-1 1 0 0,0 1-1 0 0,0 0 0 0 0,0 0 0 0 0,0 0 1 0 0,1 2-1 0 0,0-3-64 0 0,1 1 1 0 0,-1-1-1 0 0,0 0 1 0 0,0 1-1 0 0,0-1 0 0 0,1 0 1 0 0,-1 0-1 0 0,1 0 1 0 0,-1 0-1 0 0,1 0 0 0 0,-1 0 1 0 0,1-1-1 0 0,0 1 0 0 0,-1 0 1 0 0,1-1-1 0 0,0 1 1 0 0,-1-1-1 0 0,1 0 0 0 0,0 1 1 0 0,3-1-1 0 0,-2 0-61 0 0,-1 0 0 0 0,1 0 0 0 0,0 0 0 0 0,0 0 0 0 0,-1 0 0 0 0,1-1 0 0 0,0 0 0 0 0,-1 1 0 0 0,1-1 0 0 0,0 0 0 0 0,-1 0 0 0 0,1 0 0 0 0,-1-1 0 0 0,4-1 0 0 0,-5 2 52 0 0,0 0 0 0 0,0 0 1 0 0,0 0-1 0 0,0-1 0 0 0,0 1 0 0 0,0 0 1 0 0,0 0-1 0 0,0-1 0 0 0,0 1 0 0 0,-1 0 1 0 0,1-1-1 0 0,-1 1 0 0 0,1-1 0 0 0,-1 1 1 0 0,1-1-1 0 0,-1 1 0 0 0,0-1 1 0 0,0 1-1 0 0,0-1 0 0 0,1 1 0 0 0,-2-1 1 0 0,1 1-1 0 0,0-1 0 0 0,0 0 0 0 0,0 1 1 0 0,-1-1-1 0 0,1 1 0 0 0,-2-3 0 0 0,0 2-252 0 0,0 0-1 0 0,0-1 1 0 0,0 1-1 0 0,0 0 1 0 0,-1 0-1 0 0,1 0 1 0 0,-1 0-1 0 0,0 0 1 0 0,1 1-1 0 0,-5-3 1 0 0,-2-1-1679 0 0,1 0-250 0 0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6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19 4500 0 0,'0'0'3570'0'0,"-4"17"-3475"0"0,-1-1-75 0 0,-32 140 740 0 0,35-141-642 0 0,0 1 0 0 0,1 0 0 0 0,1 0 0 0 0,1 1 0 0 0,3 23 0 0 0,-4-37-145 0 0,1-1 1 0 0,-1 1-1 0 0,0 0 1 0 0,1-1-1 0 0,0 1 1 0 0,0-1-1 0 0,0 1 1 0 0,0-1-1 0 0,0 1 1 0 0,0-1-1 0 0,0 0 1 0 0,1 0-1 0 0,0 1 1 0 0,-1-1-1 0 0,1 0 1 0 0,0 0-1 0 0,0-1 1 0 0,0 1-1 0 0,0 0 1 0 0,0-1-1 0 0,0 1 1 0 0,0-1-1 0 0,1 1 0 0 0,-1-1 1 0 0,1 0-1 0 0,-1 0 1 0 0,1 0-1 0 0,-1-1 1 0 0,1 1-1 0 0,-1 0 1 0 0,1-1-1 0 0,0 0 1 0 0,-1 1-1 0 0,1-1 1 0 0,0 0-1 0 0,-1-1 1 0 0,1 1-1 0 0,-1 0 1 0 0,1-1-1 0 0,0 1 1 0 0,-1-1-1 0 0,3-1 1 0 0,-2 1-18 0 0,0-1 0 0 0,0 1 0 0 0,0-1 0 0 0,0 0 0 0 0,-1 0 0 0 0,1 0 0 0 0,-1 0 1 0 0,1 0-1 0 0,-1-1 0 0 0,0 1 0 0 0,0-1 0 0 0,0 1 0 0 0,0-1 0 0 0,0 0 0 0 0,-1 0 0 0 0,1 0 0 0 0,1-5 0 0 0,-1 3-5 0 0,0 1 0 0 0,0-1 0 0 0,-1 0 0 0 0,0 0-1 0 0,0 0 1 0 0,0 0 0 0 0,-1 0 0 0 0,1 0 0 0 0,-1-1 0 0 0,-1-6-1 0 0,1 11 61 0 0,0 0 0 0 0,-1 1-1 0 0,1-1 1 0 0,0 1 0 0 0,0-1 0 0 0,0 0-1 0 0,-1 1 1 0 0,1-1 0 0 0,0 1-1 0 0,-1-1 1 0 0,1 1 0 0 0,0-1-1 0 0,-1 1 1 0 0,1-1 0 0 0,-1 1 0 0 0,1 0-1 0 0,-1-1 1 0 0,1 1 0 0 0,-1-1-1 0 0,1 1 1 0 0,-1 0 0 0 0,1-1-1 0 0,-1 1 1 0 0,1 0 0 0 0,-1 0 0 0 0,0 0-1 0 0,1-1 1 0 0,-1 1 0 0 0,1 0-1 0 0,-1 0 1 0 0,0 0 0 0 0,1 0-1 0 0,-1 0 1 0 0,0 0 0 0 0,1 0 0 0 0,-1 0-1 0 0,1 0 1 0 0,-1 1 0 0 0,0-1-1 0 0,1 0 1 0 0,-1 0 0 0 0,1 0-1 0 0,-1 1 1 0 0,1-1 0 0 0,-1 0 0 0 0,1 1-1 0 0,-1-1 1 0 0,1 0 0 0 0,-1 1-1 0 0,1-1 1 0 0,-1 1 0 0 0,-1 0 47 0 0,0 1 0 0 0,0-1 0 0 0,0 0 0 0 0,1 1 0 0 0,-1-1 0 0 0,0 1 0 0 0,1 0 0 0 0,0-1 0 0 0,-1 1 0 0 0,1 0 1 0 0,0 0-1 0 0,0 0 0 0 0,0 0 0 0 0,-1 3 0 0 0,2-3-38 0 0,-1 0 0 0 0,1 0 0 0 0,0 0 1 0 0,-1 0-1 0 0,1 0 0 0 0,0 0 0 0 0,0 0 1 0 0,1 0-1 0 0,-1 0 0 0 0,0 0 0 0 0,1 0 0 0 0,-1 0 1 0 0,1 0-1 0 0,0 0 0 0 0,0 0 0 0 0,-1-1 0 0 0,1 1 1 0 0,0 0-1 0 0,1 0 0 0 0,-1-1 0 0 0,0 1 1 0 0,0-1-1 0 0,1 1 0 0 0,-1-1 0 0 0,1 1 0 0 0,-1-1 1 0 0,1 0-1 0 0,0 0 0 0 0,-1 0 0 0 0,1 0 0 0 0,3 2 1 0 0,-2-2-47 0 0,0-1 0 0 0,0 1 0 0 0,0-1 1 0 0,1 1-1 0 0,-1-1 0 0 0,0 0 1 0 0,0 0-1 0 0,0-1 0 0 0,0 1 0 0 0,0 0 1 0 0,0-1-1 0 0,0 0 0 0 0,0 0 1 0 0,0 0-1 0 0,0 0 0 0 0,0 0 0 0 0,0-1 1 0 0,-1 1-1 0 0,1-1 0 0 0,3-2 0 0 0,1-2-22 0 0,-1 0 0 0 0,0 0 0 0 0,0-1 0 0 0,-1 1 0 0 0,0-1 0 0 0,0 0 0 0 0,0-1 0 0 0,-1 1 0 0 0,0-1 0 0 0,-1 0-1 0 0,1 0 1 0 0,-1 0 0 0 0,-1 0 0 0 0,0-1 0 0 0,0 1 0 0 0,-1-1 0 0 0,0 1 0 0 0,0-1 0 0 0,-1 0 0 0 0,0 1 0 0 0,0-1 0 0 0,-1 1-1 0 0,-3-16 1 0 0,3 23 69 0 0,1 0-1 0 0,0 0 1 0 0,0 0-1 0 0,-1-1 1 0 0,1 1-1 0 0,0 0 0 0 0,-1 0 1 0 0,1 0-1 0 0,-1 0 1 0 0,1 0-1 0 0,-1 0 1 0 0,0 0-1 0 0,0 0 0 0 0,1 0 1 0 0,-1 0-1 0 0,0 0 1 0 0,0 1-1 0 0,0-1 1 0 0,0 0-1 0 0,0 0 1 0 0,0 1-1 0 0,0-1 0 0 0,0 1 1 0 0,0-1-1 0 0,0 1 1 0 0,0-1-1 0 0,0 1 1 0 0,-1 0-1 0 0,1-1 0 0 0,0 1 1 0 0,0 0-1 0 0,0 0 1 0 0,-1 0-1 0 0,1 0 1 0 0,0 0-1 0 0,0 0 0 0 0,0 0 1 0 0,-1 1-1 0 0,-1-1 1 0 0,1 1 57 0 0,0 0 1 0 0,-1 1-1 0 0,1-1 0 0 0,0 0 1 0 0,0 1-1 0 0,0-1 1 0 0,0 1-1 0 0,0-1 1 0 0,0 1-1 0 0,0 0 0 0 0,1 0 1 0 0,-1 0-1 0 0,1 0 1 0 0,-1 0-1 0 0,1 0 0 0 0,0 1 1 0 0,-2 2-1 0 0,1 2-74 0 0,0-1 1 0 0,1 1-1 0 0,-1-1 0 0 0,1 1 1 0 0,0-1-1 0 0,1 1 0 0 0,0 0 0 0 0,0 0 1 0 0,0-1-1 0 0,1 1 0 0 0,0 0 0 0 0,0-1 1 0 0,1 1-1 0 0,-1-1 0 0 0,2 1 0 0 0,4 9 1 0 0,-5-12-45 0 0,0 0 1 0 0,1 0-1 0 0,0 0 0 0 0,-1 0 1 0 0,2-1-1 0 0,-1 1 1 0 0,0-1-1 0 0,1 1 0 0 0,-1-1 1 0 0,1-1-1 0 0,0 1 1 0 0,0 0-1 0 0,0-1 1 0 0,1 0-1 0 0,-1 0 0 0 0,0 0 1 0 0,1-1-1 0 0,-1 1 1 0 0,1-1-1 0 0,0 0 1 0 0,-1 0-1 0 0,1-1 0 0 0,9 1 1 0 0,-9-1-24 0 0,0-1-1 0 0,0 1 1 0 0,0-1 0 0 0,0 0 0 0 0,0 0-1 0 0,0-1 1 0 0,-1 1 0 0 0,1-1 0 0 0,0 0-1 0 0,-1 0 1 0 0,0-1 0 0 0,1 1 0 0 0,-1-1-1 0 0,0 0 1 0 0,5-5 0 0 0,-2 1 10 0 0,0 0-1 0 0,-1-1 1 0 0,0 0 0 0 0,0 0 0 0 0,-1-1 0 0 0,0 0-1 0 0,5-12 1 0 0,-2 1-46 0 0,-1 0 0 0 0,-1 0 0 0 0,-1-1 0 0 0,0 0 0 0 0,-2 0-1 0 0,2-38 1 0 0,-5 58 120 0 0,0-1 0 0 0,0 1 0 0 0,0 0 0 0 0,0 0 0 0 0,1-1 0 0 0,-1 1 0 0 0,-1 0 0 0 0,1 0 0 0 0,0-1-1 0 0,0 1 1 0 0,0 0 0 0 0,-1 0 0 0 0,1 0 0 0 0,-1 0 0 0 0,1-1 0 0 0,-1 1 0 0 0,1 0 0 0 0,-1 0 0 0 0,0 0 0 0 0,1 0 0 0 0,-1 0-1 0 0,0 0 1 0 0,0 0 0 0 0,0 0 0 0 0,0 1 0 0 0,0-1 0 0 0,0 0 0 0 0,0 0 0 0 0,0 1 0 0 0,0-1 0 0 0,0 1 0 0 0,0-1 0 0 0,0 1-1 0 0,0-1 1 0 0,0 1 0 0 0,-1 0 0 0 0,1-1 0 0 0,0 1 0 0 0,0 0 0 0 0,-1 0 0 0 0,1 0 0 0 0,0 0 0 0 0,0 0 0 0 0,-1 0 0 0 0,1 0-1 0 0,0 1 1 0 0,0-1 0 0 0,0 0 0 0 0,-2 1 0 0 0,-2 1 109 0 0,1 0 1 0 0,-1-1-1 0 0,1 2 1 0 0,0-1-1 0 0,0 0 0 0 0,0 1 1 0 0,0 0-1 0 0,0 0 0 0 0,0 0 1 0 0,1 0-1 0 0,-6 7 1 0 0,4 0-101 0 0,-1-1 1 0 0,2 2-1 0 0,-1-1 1 0 0,1 0-1 0 0,1 1 1 0 0,0 0-1 0 0,1 0 1 0 0,0 0-1 0 0,0 0 1 0 0,1 0-1 0 0,0 0 1 0 0,1 0-1 0 0,1 0 1 0 0,3 20 0 0 0,-3-26-48 0 0,1 1 1 0 0,0-1 0 0 0,0 0 0 0 0,0 1 0 0 0,1-1 0 0 0,0 0 0 0 0,0 0 0 0 0,0-1 0 0 0,1 1 0 0 0,-1-1 0 0 0,1 1-1 0 0,0-1 1 0 0,1 0 0 0 0,-1-1 0 0 0,9 7 0 0 0,-10-8-40 0 0,0 0 0 0 0,-1 0 0 0 0,1-1 0 0 0,0 1-1 0 0,0-1 1 0 0,0 0 0 0 0,0 1 0 0 0,0-1 0 0 0,0-1 0 0 0,1 1 0 0 0,-1 0 0 0 0,0-1 0 0 0,0 0-1 0 0,1 1 1 0 0,-1-1 0 0 0,0-1 0 0 0,0 1 0 0 0,1 0 0 0 0,-1-1 0 0 0,0 1 0 0 0,0-1 0 0 0,0 0-1 0 0,1 0 1 0 0,-1-1 0 0 0,0 1 0 0 0,-1-1 0 0 0,1 1 0 0 0,4-4 0 0 0,-6 4 45 0 0,1 0 0 0 0,-1 0 0 0 0,0 0 1 0 0,0-1-1 0 0,1 1 0 0 0,-1 0 0 0 0,0-1 0 0 0,0 1 1 0 0,0-1-1 0 0,0 0 0 0 0,-1 1 0 0 0,1-1 0 0 0,0 0 1 0 0,-1 1-1 0 0,1-4 0 0 0,-4 26 1555 0 0,3-20-1540 0 0,0 0-1 0 0,0-1 0 0 0,0 1 1 0 0,0 0-1 0 0,0-1 0 0 0,1 1 1 0 0,-1-1-1 0 0,0 1 1 0 0,0 0-1 0 0,1-1 0 0 0,-1 1 1 0 0,0-1-1 0 0,1 1 0 0 0,-1-1 1 0 0,1 1-1 0 0,-1-1 1 0 0,0 1-1 0 0,1-1 0 0 0,-1 1 1 0 0,1-1-1 0 0,0 1 1 0 0,-1-1-1 0 0,1 0 0 0 0,-1 1 1 0 0,1-1-1 0 0,-1 0 0 0 0,1 0 1 0 0,0 1-1 0 0,0-1 1 0 0,27 2-357 0 0,24-14-393 0 0,-50 11 705 0 0,1 0 0 0 0,-1 0 1 0 0,0 0-1 0 0,0-1 1 0 0,0 1-1 0 0,0 0 0 0 0,-1-1 1 0 0,1 1-1 0 0,0-1 0 0 0,-1 0 1 0 0,1 0-1 0 0,-1 1 0 0 0,1-1 1 0 0,-1 0-1 0 0,0 0 0 0 0,0 0 1 0 0,0-1-1 0 0,0 1 0 0 0,0 0 1 0 0,0 0-1 0 0,0 0 0 0 0,-1-1 1 0 0,1 1-1 0 0,-1 0 0 0 0,0-1 1 0 0,0 1-1 0 0,0 0 0 0 0,0-1 1 0 0,0 1-1 0 0,0 0 1 0 0,-1-1-1 0 0,0-3 0 0 0,0 3-65 0 0,-1 0 0 0 0,1 0-1 0 0,-1 0 1 0 0,0 0 0 0 0,1 0 0 0 0,-1 1-1 0 0,-1-1 1 0 0,1 1 0 0 0,0-1-1 0 0,-1 1 1 0 0,1 0 0 0 0,-1 0 0 0 0,1 0-1 0 0,-1 0 1 0 0,0 0 0 0 0,0 0-1 0 0,0 1 1 0 0,0 0 0 0 0,0-1 0 0 0,-1 1-1 0 0,-4-1 1 0 0,2 1-21 0 0,1 0 0 0 0,0 0-1 0 0,-1 0 1 0 0,1 0 0 0 0,-1 1 0 0 0,0 0 0 0 0,1 1-1 0 0,-1-1 1 0 0,1 1 0 0 0,-6 1 0 0 0,9-1 251 0 0,0 0 1 0 0,1 0-1 0 0,-1 0 0 0 0,0 0 1 0 0,0 1-1 0 0,1-1 1 0 0,-1 1-1 0 0,1-1 1 0 0,-1 1-1 0 0,1-1 1 0 0,0 1-1 0 0,0 0 0 0 0,0-1 1 0 0,0 1-1 0 0,0 0 1 0 0,0 0-1 0 0,0 0 1 0 0,0 0-1 0 0,1 0 1 0 0,-1 0-1 0 0,1 0 1 0 0,-1 0-1 0 0,1 0 0 0 0,0 0 1 0 0,0 0-1 0 0,0 0 1 0 0,0 1-1 0 0,1 1 1 0 0,-1 2 152 0 0,0 1 0 0 0,1-1 0 0 0,0 0 0 0 0,1 0 0 0 0,-1 0 0 0 0,1 0 0 0 0,0 0 0 0 0,1 0 0 0 0,-1 0 0 0 0,1 0 0 0 0,0-1 0 0 0,1 0 0 0 0,-1 1 0 0 0,1-1 0 0 0,0-1 0 0 0,0 1 0 0 0,1 0 0 0 0,0-1 0 0 0,-1 0 0 0 0,1 0 0 0 0,1-1 0 0 0,5 4 0 0 0,-6-4-320 0 0,0 0 0 0 0,0-1 0 0 0,0 0 1 0 0,1 0-1 0 0,-1 0 0 0 0,0 0 0 0 0,1-1 0 0 0,0 0 0 0 0,-1-1 0 0 0,1 1 1 0 0,-1-1-1 0 0,1 0 0 0 0,0 0 0 0 0,-1 0 0 0 0,1-1 0 0 0,0 0 0 0 0,-1 0 1 0 0,1-1-1 0 0,-1 0 0 0 0,0 0 0 0 0,1 0 0 0 0,-1 0 0 0 0,0-1 0 0 0,7-4 0 0 0,41-39-3572 0 0,-27 20-882 0 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1148 0 0,'0'0'10461'0'0,"-1"6"-10184"0"0,3 19-190 0 0,0 0 0 0 0,2-1-1 0 0,0 1 1 0 0,2-1-1 0 0,11 30 1 0 0,-7-23-68 0 0,-24-86-2855 0 0,10 36 2893 0 0,1-1 0 0 0,1 1 1 0 0,1 0-1 0 0,0-1 0 0 0,1 1 0 0 0,3-22 1 0 0,-2 39-30 0 0,-1 1 0 0 0,1-1 0 0 0,-1 1 1 0 0,1-1-1 0 0,-1 1 0 0 0,1 0 1 0 0,0-1-1 0 0,0 1 0 0 0,0 0 0 0 0,-1-1 1 0 0,1 1-1 0 0,1 0 0 0 0,-1 0 0 0 0,0 0 1 0 0,0 0-1 0 0,0 0 0 0 0,0 0 1 0 0,1 0-1 0 0,-1 0 0 0 0,0 0 0 0 0,1 1 1 0 0,-1-1-1 0 0,1 1 0 0 0,-1-1 0 0 0,1 1 1 0 0,-1-1-1 0 0,1 1 0 0 0,-1 0 1 0 0,1 0-1 0 0,0 0 0 0 0,-1 0 0 0 0,1 0 1 0 0,-1 0-1 0 0,1 0 0 0 0,-1 0 1 0 0,1 0-1 0 0,-1 1 0 0 0,1-1 0 0 0,2 2 1 0 0,-1-1-51 0 0,0 0 1 0 0,0 0 0 0 0,0 0 0 0 0,0 0 0 0 0,-1 1 0 0 0,1-1 0 0 0,0 1 0 0 0,0 0-1 0 0,-1 0 1 0 0,1 0 0 0 0,-1 0 0 0 0,0 0 0 0 0,0 0 0 0 0,0 1 0 0 0,0-1-1 0 0,0 1 1 0 0,0 0 0 0 0,2 5 0 0 0,-3-5-5 0 0,0-1-1 0 0,-1 1 1 0 0,1-1-1 0 0,-1 1 1 0 0,1 0 0 0 0,-1-1-1 0 0,0 1 1 0 0,0 0 0 0 0,0-1-1 0 0,-1 1 1 0 0,1-1-1 0 0,-1 1 1 0 0,1 0 0 0 0,-1-1-1 0 0,0 1 1 0 0,0-1-1 0 0,0 1 1 0 0,0-1 0 0 0,0 0-1 0 0,-1 1 1 0 0,1-1 0 0 0,-3 3-1 0 0,1-3-23 0 0,1 1 1 0 0,-1-1-1 0 0,0 0 0 0 0,0 0 0 0 0,0 0 1 0 0,0-1-1 0 0,-1 1 0 0 0,1-1 1 0 0,0 1-1 0 0,-1-1 0 0 0,1 0 0 0 0,-1 0 1 0 0,1-1-1 0 0,-1 1 0 0 0,1-1 0 0 0,-1 0 1 0 0,-3 0-1 0 0,6 0 487 0 0,3 3-281 0 0,1 0 0 0 0,-1 0 0 0 0,1-1 0 0 0,0 1 0 0 0,0-1 0 0 0,0 0 0 0 0,0 0-1 0 0,0 0 1 0 0,6 3 0 0 0,-5-2 7 0 0,11 8-130 0 0,0 1 1 0 0,-1 0 0 0 0,0 1 0 0 0,22 28-1 0 0,6 7-683 0 0,-24-41-1216 0 0,-4-9-2397 0 0,-6-3 1538 0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8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17 3192 0 0,'0'0'6203'0'0,"-12"-3"-6096"0"0,5 1-45 0 0,-1-1 26 0 0,-1 1 0 0 0,1 0 0 0 0,0 0 0 0 0,-1 1-1 0 0,1 0 1 0 0,-1 0 0 0 0,0 1 0 0 0,1 0 0 0 0,-12 2 0 0 0,17 0-24 0 0,1-1 0 0 0,-1 1 0 0 0,1 0 0 0 0,-1 0 0 0 0,1 0 0 0 0,0 0-1 0 0,0 0 1 0 0,0 0 0 0 0,0 1 0 0 0,0-1 0 0 0,1 1 0 0 0,-1-1 0 0 0,1 1 0 0 0,-1-1 0 0 0,1 1 0 0 0,0 0 0 0 0,0 0 0 0 0,0 0 0 0 0,1 0-1 0 0,-1 0 1 0 0,1 0 0 0 0,-1 0 0 0 0,1 0 0 0 0,0 0 0 0 0,0 4 0 0 0,0 1-141 0 0,0 0 1 0 0,1 1-1 0 0,0-1 1 0 0,0 0-1 0 0,0 0 1 0 0,1 0-1 0 0,0 0 1 0 0,5 10-1 0 0,-5-14-85 0 0,0-1 0 0 0,0 0 0 0 0,0 0 0 0 0,1 0 0 0 0,0 0-1 0 0,-1 0 1 0 0,1 0 0 0 0,0-1 0 0 0,1 1 0 0 0,-1-1 0 0 0,4 2 0 0 0,-1-1-786 0 0,0 1 0 0 0,1-2 1 0 0,-1 1-1 0 0,1-1 1 0 0,10 2-1 0 0,1-1-2685 0 0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8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33 5493 0 0,'0'0'4787'0'0,"-18"-1"-4573"0"0,4 1-394 0 0,-69-5 624 0 0,74 3-880 0 0,1 1 0 0 0,-1-1 1 0 0,1-1-1 0 0,-1 0 0 0 0,-8-4 0 0 0,13-1-5277 0 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8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47 3860 0 0,'0'0'6578'0'0,"4"17"-6369"0"0,19 122 244 0 0,-23-135-503 0 0,6 20-1520 0 0,10-19-4446 0 0,-8-5 3064 0 0</inkml:trace>
  <inkml:trace contextRef="#ctx0" brushRef="#br0" timeOffset="1">250 20 6257 0 0,'0'0'3431'0'0,"-18"-1"-3241"0"0,-149-10 495 0 0,145 8-919 0 0,-4 0-767 0 0,10 2-4171 0 0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9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3052 0 0,'0'0'7445'0'0,"5"15"-6901"0"0,4 18-258 0 0,-1-1 0 0 0,-1 1 0 0 0,3 49 0 0 0,-10-69-399 0 0,3 34 398 0 0,-3-45-426 0 0,0 0-1 0 0,0 0 1 0 0,1 1 0 0 0,-1-1-1 0 0,1 0 1 0 0,-1 0 0 0 0,1 0-1 0 0,0 0 1 0 0,0 1 0 0 0,0-1-1 0 0,0-1 1 0 0,1 1 0 0 0,-1 0-1 0 0,0 0 1 0 0,3 2 0 0 0,16-2-5048 0 0,-10-2 1486 0 0</inkml:trace>
  <inkml:trace contextRef="#ctx0" brushRef="#br0" timeOffset="1">212 52 4528 0 0,'0'0'5857'0'0,"-117"-5"-5741"0"0,101 3-24 0 0,0 0-92 0 0,0 1-48 0 0,2-1-236 0 0,2 0-244 0 0,4 2-172 0 0,0 0-284 0 0,3 0-436 0 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29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61 190 3768 0 0,'0'0'3235'0'0,"4"-15"-3229"0"0,8-37 5 0 0,6-54-1 0 0,-18 105 38 0 0,0 1 0 0 0,0-1 1 0 0,0 0-1 0 0,0 1 0 0 0,0-1 0 0 0,0 0 0 0 0,0 1 0 0 0,0-1 1 0 0,0 0-1 0 0,0 1 0 0 0,0-1 0 0 0,1 1 0 0 0,-1-1 1 0 0,0 0-1 0 0,0 1 0 0 0,1-1 0 0 0,-1 1 0 0 0,0-1 1 0 0,1 1-1 0 0,-1-1 0 0 0,1 1 0 0 0,-1-1 0 0 0,0 1 1 0 0,1-1-1 0 0,-1 1 0 0 0,1 0 0 0 0,0-1 0 0 0,-1 1 0 0 0,2-1 1 0 0,12 12 613 0 0,9 29-435 0 0,21 86 47 0 0,-86-137-1182 0 0,22 3 937 0 0,-41-14 413 0 0,56 21-630 0 0,1 0 0 0 0,-1 0 0 0 0,1 0 0 0 0,-1 1 0 0 0,1-1 0 0 0,-1 1 0 0 0,1 0 0 0 0,-1 0 0 0 0,1 1-1 0 0,-9 1 1 0 0,9 8-4129 0 0,4-2 1501 0 0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5:3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2916 0 0,'0'0'3799'0'0,"0"-7"-3782"0"0,2-135 1478 0 0,-1 141-1440 0 0,0 0 0 0 0,-1-1-1 0 0,1 1 1 0 0,0 0-1 0 0,1 0 1 0 0,-1-1 0 0 0,0 1-1 0 0,0 0 1 0 0,0 0-1 0 0,1 0 1 0 0,-1 0 0 0 0,1 1-1 0 0,-1-1 1 0 0,0 0-1 0 0,1 0 1 0 0,0 1 0 0 0,-1-1-1 0 0,3 0 1 0 0,30-7-237 0 0,-31 7 160 0 0,0 1 0 0 0,0 0-1 0 0,0 0 1 0 0,0 0 0 0 0,0 0-1 0 0,0 1 1 0 0,0-1 0 0 0,0 1-1 0 0,0 0 1 0 0,0 0 0 0 0,0 0-1 0 0,0 0 1 0 0,0 0 0 0 0,-1 1-1 0 0,1-1 1 0 0,-1 1 0 0 0,3 1-1 0 0,-3 1-13 0 0,0-1 0 0 0,0 0-1 0 0,-1 0 1 0 0,0 1 0 0 0,1-1 0 0 0,-1 1-1 0 0,0-1 1 0 0,-1 1 0 0 0,1-1-1 0 0,-1 1 1 0 0,0 0 0 0 0,1-1-1 0 0,-2 1 1 0 0,1 3 0 0 0,-1 0 109 0 0,0-1 1 0 0,0 0 0 0 0,0 1 0 0 0,-1-1-1 0 0,1 0 1 0 0,-2 0 0 0 0,-4 10 0 0 0,4-10 350 0 0,0 0 1 0 0,1 0 0 0 0,0 1 0 0 0,0-1-1 0 0,0 1 1 0 0,1-1 0 0 0,-1 14-1 0 0,2-20-399 0 0,1 1 0 0 0,0 0 0 0 0,0-1 0 0 0,0 1 0 0 0,0 0-1 0 0,0-1 1 0 0,1 1 0 0 0,-1-1 0 0 0,0 0 0 0 0,0 1 0 0 0,0-1 0 0 0,0 0-1 0 0,0 0 1 0 0,0 0 0 0 0,1 0 0 0 0,-1 0 0 0 0,0 0 0 0 0,0 0-1 0 0,0 0 1 0 0,0 0 0 0 0,2-1 0 0 0,28-2-1138 0 0,-22 0 662 0 0,-1 0 1 0 0,1-1-1 0 0,-1 0 0 0 0,0 0 1 0 0,14-11-1 0 0,-7 5-1122 0 0,7-3-2064 0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6:1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72 0 0,'0'0'3924'0'0,"18"15"1697"0"0,-14-13-6343 0 0,267-19 397 0 0,-122 5 228 0 0,35-6-23 0 0,103-3 136 0 0,33 8-629 0 0,-1 1 512 0 0,414 7 474 0 0,-594-6-414 0 0,2 0 340 0 0,12 1-270 0 0,-41 1 23 0 0,287-23 56 0 0,-115 14 65 0 0,-216 12 472 0 0,-19 0-3268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5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1 274 3960 0 0,'0'0'6403'0'0,"4"-15"-6087"0"0,-3 10-280 0 0,5-19 48 0 0,-1-1-1 0 0,0 1 1 0 0,0-36-1 0 0,-5-28 272 0 0,26 108 108 0 0,-1 17-731 0 0,35 45 9 0 0,-56-77 270 0 0,0 0 0 0 0,1 0 0 0 0,0-1-1 0 0,0 1 1 0 0,0-1 0 0 0,0-1-1 0 0,1 1 1 0 0,-1-1 0 0 0,1 0 0 0 0,0 0-1 0 0,0 0 1 0 0,8 1 0 0 0,-13-3-26 0 0,0-1 1 0 0,0 0 0 0 0,0 0-1 0 0,0 0 1 0 0,0 0 0 0 0,0 0-1 0 0,0 0 1 0 0,0-1 0 0 0,0 1 0 0 0,0 0-1 0 0,0 0 1 0 0,0-1 0 0 0,0 1-1 0 0,0 0 1 0 0,-1-1 0 0 0,1 1-1 0 0,0-1 1 0 0,0 0 0 0 0,0 1-1 0 0,0-1 1 0 0,-1 1 0 0 0,1-1-1 0 0,0 0 1 0 0,0-1 0 0 0,14-28-345 0 0,-6-33 4 0 0,-10 35 115 0 0,0-28-664 0 0,11 23-5467 0 0,-8 30 4278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7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63 376 1436 0 0,'0'0'11524'0'0,"2"16"-12062"0"0,-3-83 834 0 0,2-81-145 0 0,2 132-132 0 0,-2 1-1 0 0,1-1 0 0 0,2 2 1 0 0,-1-1-1 0 0,2-1 1 0 0,1 2-1 0 0,8-18 1 0 0,-14 30-14 0 0,1-1 0 0 0,0 1 0 0 0,1 0 0 0 0,-1-1-1 0 0,0 2 1 0 0,0-1 0 0 0,2-1 0 0 0,-2 2 0 0 0,0-1 0 0 0,1 1 0 0 0,-1-2 0 0 0,2 2 0 0 0,-2 0 0 0 0,1-2 0 0 0,1 2 0 0 0,-1 0 0 0 0,-1 0 0 0 0,2 0 0 0 0,-1 1 0 0 0,0-1 0 0 0,1-1 0 0 0,-1 2 0 0 0,1-1 0 0 0,-1 1 0 0 0,0-1 0 0 0,1 1 0 0 0,4 0 0 0 0,-5 1 2 0 0,2 0 0 0 0,-2 1 0 0 0,0-1 0 0 0,1 1 0 0 0,-1-1 0 0 0,1 2-1 0 0,-1-2 1 0 0,0 1 0 0 0,1 1 0 0 0,-2-1 0 0 0,1-1 0 0 0,-1 2 0 0 0,2-1 0 0 0,-2 0-1 0 0,0 2 1 0 0,0-2 0 0 0,2 1 0 0 0,-2-1 0 0 0,-1 1 0 0 0,1 0 0 0 0,0-1-1 0 0,-1 2 1 0 0,1 2 0 0 0,10 47-72 0 0,4 101-1 0 0,-5-45 6 0 0,-9-102-77 0 0,0 4-1129 0 0,-2-15-761 0 0,-6-31-1917 0 0,-1 13 4915 0 0,-1 13-818 0 0,0 1 0 0 0,1-1 0 0 0,-2 2 0 0 0,1 0 0 0 0,-2 0 0 0 0,0 0 0 0 0,1 1 0 0 0,-1 1 0 0 0,0-1 0 0 0,0 2 0 0 0,0 0 0 0 0,-1 0 0 0 0,0 1 0 0 0,0 1 0 0 0,1 0 1 0 0,-3 0-1 0 0,-12 1 0 0 0,25 1-302 0 0,1 0 0 0 0,-1 0 1 0 0,1 0-1 0 0,-1 0 0 0 0,1 0 1 0 0,-1 1-1 0 0,1-1 1 0 0,-2 0-1 0 0,2 0 0 0 0,-1 0 1 0 0,1 1-1 0 0,-1-1 1 0 0,1 0-1 0 0,-1 0 0 0 0,1 1 1 0 0,0-1-1 0 0,-1 0 0 0 0,1 2 1 0 0,-1-2-1 0 0,1 1 1 0 0,0-1-1 0 0,-2 0 0 0 0,2 1 1 0 0,0-1-1 0 0,0 1 1 0 0,-1-1-1 0 0,1 1 0 0 0,0-1 1 0 0,0 1-1 0 0,0-1 0 0 0,0 2 1 0 0,-1-2-1 0 0,1 1 1 0 0,0-1-1 0 0,0 1 0 0 0,0 0 1 0 0,0-1-1 0 0,0 1 0 0 0,0-1 1 0 0,1 2-1 0 0,-1-1 1 0 0,0 8-3080 0 0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6:16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1 328 0 0,'0'0'2266'0'0,"36"-1"1774"0"0,-28 122-3111 0 0,-8 397-155 0 0,-14-310-658 0 0,10 287 767 0 0,3-473-1120 0 0,3 48 580 0 0,7-32-6265 0 0,-1-23 3038 0 0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16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42 1012 0 0,'2'-2'6817'0'0,"10"4"-3509"0"0,-11-2-3308 0 0,-1-1 0 0 0,0 1 0 0 0,0-1 0 0 0,0 1-1 0 0,0 0 1 0 0,0-1 0 0 0,1 1 0 0 0,-1-1-1 0 0,0 1 1 0 0,0-1 0 0 0,0 1 0 0 0,0-1 0 0 0,0 1-1 0 0,0-1 1 0 0,-1 1 0 0 0,1-1 0 0 0,0 1 0 0 0,0 0-1 0 0,0-1 1 0 0,0 1 0 0 0,0-1 0 0 0,-1 1 0 0 0,1-1-1 0 0,0 1 1 0 0,0 0 0 0 0,-1-1 0 0 0,1 1 0 0 0,0 0-1 0 0,-1-1 1 0 0,0 0 0 0 0,-1-1-27 0 0,0 0 1 0 0,0-1-1 0 0,0 1 0 0 0,0 0 0 0 0,0 0 1 0 0,-1 0-1 0 0,1 1 0 0 0,-1-1 0 0 0,0 0 1 0 0,0 1-1 0 0,1 0 0 0 0,-1 0 1 0 0,0 0-1 0 0,0 0 0 0 0,0 0 0 0 0,0 0 1 0 0,0 1-1 0 0,0-1 0 0 0,0 1 1 0 0,0 0-1 0 0,0 0 0 0 0,0 0 0 0 0,0 1 1 0 0,-1-1-1 0 0,1 1 0 0 0,-5 1 0 0 0,-1 0-46 0 0,1 0 0 0 0,0 1-1 0 0,0-1 1 0 0,0 2-1 0 0,0-1 1 0 0,0 1 0 0 0,1 1-1 0 0,-12 8 1 0 0,14-9 111 0 0,-1 2-1 0 0,1-1 1 0 0,0 0-1 0 0,1 1 1 0 0,-1 0 0 0 0,1 0-1 0 0,1 0 1 0 0,-1 1 0 0 0,1-1-1 0 0,-4 11 1 0 0,6-14-23 0 0,0 0 1 0 0,1 0-1 0 0,-1 0 0 0 0,0 0 1 0 0,1 0-1 0 0,0 0 0 0 0,0 0 1 0 0,0 1-1 0 0,0-1 0 0 0,0 0 1 0 0,0 0-1 0 0,1 0 0 0 0,0 0 1 0 0,0 0-1 0 0,0 0 0 0 0,0 0 1 0 0,0 0-1 0 0,0 0 0 0 0,1-1 1 0 0,-1 1-1 0 0,1 0 0 0 0,0-1 1 0 0,0 1-1 0 0,0-1 0 0 0,0 0 1 0 0,3 3-1 0 0,6 4-153 0 0,0-1 0 0 0,0 0 0 0 0,1-1 1 0 0,16 8-1 0 0,-23-12 108 0 0,0-1 1 0 0,0 0-1 0 0,1 0 1 0 0,0-1-1 0 0,-1 1 1 0 0,1-1 0 0 0,0 0-1 0 0,-1-1 1 0 0,1 1-1 0 0,0-1 1 0 0,0 0-1 0 0,11-2 1 0 0,-16 1 10 0 0,1 1 0 0 0,0-1 1 0 0,0 0-1 0 0,-1 1 0 0 0,1-1 0 0 0,-1 0 1 0 0,1 0-1 0 0,0 0 0 0 0,-1 0 0 0 0,0 0 1 0 0,1 0-1 0 0,-1 0 0 0 0,0-1 1 0 0,1 1-1 0 0,-1 0 0 0 0,0-1 0 0 0,0 1 1 0 0,0-1-1 0 0,0 1 0 0 0,-1-1 0 0 0,1 1 1 0 0,0-1-1 0 0,-1 0 0 0 0,1 0 0 0 0,-1 1 1 0 0,1-1-1 0 0,-1 0 0 0 0,0 0 0 0 0,0 1 1 0 0,0-1-1 0 0,0 0 0 0 0,0 0 0 0 0,0 0 1 0 0,0 1-1 0 0,0-1 0 0 0,-1 0 1 0 0,0-3-1 0 0,0 1 25 0 0,-1 0 0 0 0,1 0 1 0 0,-1 0-1 0 0,1 0 1 0 0,-1 0-1 0 0,0 0 0 0 0,-1 0 1 0 0,1 0-1 0 0,-1 1 0 0 0,1-1 1 0 0,-1 1-1 0 0,0 0 0 0 0,-1 0 1 0 0,-3-4-1 0 0,2 4 25 0 0,1 1 0 0 0,-1-1 1 0 0,0 1-1 0 0,0 0 0 0 0,0 0 0 0 0,0 0 0 0 0,0 1 0 0 0,-1-1 0 0 0,-5 1 2656 0 0,51 1-1701 0 0,42-5-1635 0 0,-27-4-7219 0 0,-43 7 3544 0 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2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1236 0 0,'0'0'5827'0'0,"-8"10"-1914"0"0,6 9-3908 0 0,-2 1 1 0 0,0-1-1 0 0,-1 0 1 0 0,-1 0-1 0 0,0-1 1 0 0,-2 0-1 0 0,-16 30 0 0 0,-6 16-36 0 0,-15 39-851 0 0,67-115-9039 0 0,-15 3 9736 0 0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1020 0 0,'0'0'4616'0'0,"4"0"-3703"0"0,-2 1-859 0 0,0-1-1 0 0,0 1 1 0 0,0 0-1 0 0,-1 0 1 0 0,1 0-1 0 0,0 0 1 0 0,-1 0-1 0 0,1 1 1 0 0,-1-1-1 0 0,1 0 1 0 0,-1 1 0 0 0,0-1-1 0 0,1 1 1 0 0,-1-1-1 0 0,0 1 1 0 0,0 0-1 0 0,0-1 1 0 0,0 1-1 0 0,0 0 1 0 0,-1 0-1 0 0,1 0 1 0 0,-1 0-1 0 0,1 0 1 0 0,0 3-1 0 0,15 72 997 0 0,-9-40-539 0 0,2 1-151 0 0,-6-19-386 0 0,1-1-1 0 0,1 1 1 0 0,1-1 0 0 0,16 34-1 0 0,-21-52-366 0 0,-1 1 0 0 0,1 0-1 0 0,0-1 1 0 0,0 1 0 0 0,0-1 0 0 0,0 0-1 0 0,0 1 1 0 0,0-1 0 0 0,0 0-1 0 0,0 0 1 0 0,0 1 0 0 0,0-1 0 0 0,0 0-1 0 0,0 0 1 0 0,0 0 0 0 0,0 0 0 0 0,0 0-1 0 0,0-1 1 0 0,2 1 0 0 0,1 0-520 0 0,2 0 351 0 0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2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1 512 0 0,'0'0'9274'0'0,"-18"0"-9017"0"0,-120 13 724 0 0,106-13-782 0 0,20 0-2689 0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6 155 1484 0 0,'0'0'5931'0'0,"-6"4"-5211"0"0,15-8-737 0 0,-2 0 0 0 0,1-1 0 0 0,0 0 0 0 0,-1 0 0 0 0,0-1 0 0 0,0 0 0 0 0,0 0 0 0 0,6-9 0 0 0,-10 12-6 0 0,0-1 0 0 0,0 1 1 0 0,0-1-1 0 0,-1 0 0 0 0,1 0 1 0 0,-1 0-1 0 0,0-1 1 0 0,0 1-1 0 0,-1 0 0 0 0,1-1 1 0 0,-1 1-1 0 0,0-1 0 0 0,0 0 1 0 0,0 1-1 0 0,-1-1 0 0 0,0 0 1 0 0,0-6-1 0 0,0 10 7 0 0,0 0 0 0 0,-1 0 0 0 0,1 0 0 0 0,0 0 0 0 0,-1 0 0 0 0,1 0 0 0 0,0 0 0 0 0,-1 0 0 0 0,1 1 0 0 0,-1-1 0 0 0,1 0 0 0 0,-1 0 0 0 0,0 0-1 0 0,1 1 1 0 0,-1-1 0 0 0,0 0 0 0 0,1 1 0 0 0,-1-1 0 0 0,0 1 0 0 0,0-1 0 0 0,0 1 0 0 0,0-1 0 0 0,1 1 0 0 0,-1-1 0 0 0,0 1 0 0 0,0 0 0 0 0,0 0 0 0 0,0-1 0 0 0,0 1 0 0 0,0 0 0 0 0,0 0 0 0 0,0 0 0 0 0,0 0 0 0 0,0 0 0 0 0,0 0 0 0 0,0 0 0 0 0,0 0 0 0 0,0 1-1 0 0,0-1 1 0 0,1 0 0 0 0,-1 1 0 0 0,0-1 0 0 0,0 0 0 0 0,0 1 0 0 0,0-1 0 0 0,0 1 0 0 0,1-1 0 0 0,-2 2 0 0 0,-2 0 68 0 0,0 0 0 0 0,0 0 0 0 0,1 1-1 0 0,-1-1 1 0 0,1 1 0 0 0,0 0 0 0 0,0 0 0 0 0,0 0-1 0 0,0 0 1 0 0,-2 4 0 0 0,3-5 7 0 0,1 0 1 0 0,0 1-1 0 0,0-1 0 0 0,0 0 1 0 0,0 1-1 0 0,1-1 0 0 0,-1 1 1 0 0,1-1-1 0 0,-1 1 1 0 0,1-1-1 0 0,0 1 0 0 0,0-1 1 0 0,0 1-1 0 0,0-1 0 0 0,1 1 1 0 0,-1-1-1 0 0,1 1 0 0 0,-1-1 1 0 0,1 1-1 0 0,0-1 0 0 0,1 3 1 0 0,1-1 28 0 0,-1 0-1 0 0,1-1 1 0 0,0 0 0 0 0,0 1 0 0 0,0-1 0 0 0,0 0 0 0 0,0 0 0 0 0,1-1 0 0 0,-1 1-1 0 0,1-1 1 0 0,5 3 0 0 0,2 0-144 0 0,1 0 1 0 0,-1-1-1 0 0,1 0 0 0 0,-1 0 0 0 0,1-2 1 0 0,0 1-1 0 0,23 0 0 0 0,-25-2-748 0 0,0-1 0 0 0,-1-1 0 0 0,1 0 0 0 0,0 0 0 0 0,-1 0-1 0 0,1-1 1 0 0,-1-1 0 0 0,0 0 0 0 0,0 0 0 0 0,17-9 0 0 0,-13 4 561 0 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3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70 198 3448 0 0,'0'0'6281'0'0,"-55"-93"-6193"0"0,49 76-88 0 0,2-2-24 0 0,0-4-196 0 0,4 1-880 0 0,0-2-3445 0 0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36 792 0 0,'0'0'7972'0'0,"2"-7"-7412"0"0,6-18 27 0 0,-8 25-563 0 0,0 0 0 0 0,0 0 1 0 0,0 0-1 0 0,0-1 0 0 0,0 1 0 0 0,0 0 1 0 0,0 0-1 0 0,0 0 0 0 0,0 0 1 0 0,0 0-1 0 0,0-1 0 0 0,0 1 0 0 0,0 0 1 0 0,0 0-1 0 0,1 0 0 0 0,-1 0 0 0 0,0 0 1 0 0,0-1-1 0 0,0 1 0 0 0,0 0 0 0 0,0 0 1 0 0,0 0-1 0 0,0 0 0 0 0,1 0 0 0 0,-1 0 1 0 0,0 0-1 0 0,0-1 0 0 0,0 1 1 0 0,0 0-1 0 0,0 0 0 0 0,1 0 0 0 0,-1 0 1 0 0,0 0-1 0 0,0 0 0 0 0,0 0 0 0 0,0 0 1 0 0,1 0-1 0 0,-1 0 0 0 0,0 0 0 0 0,0 0 1 0 0,0 0-1 0 0,0 0 0 0 0,1 0 0 0 0,-1 0 1 0 0,0 0-1 0 0,0 0 0 0 0,0 0 0 0 0,0 0 1 0 0,0 0-1 0 0,1 1 0 0 0,5 9 192 0 0,2 12-484 0 0,-5-3 155 0 0,0 1 1 0 0,-1 0-1 0 0,-1 35 0 0 0,0 5-1671 0 0,9-2-5273 0 0,-4-49 5526 0 0,-2-9 1338 0 0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4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1 284 0 0,'0'0'8717'0'0,"0"15"-8693"0"0,0 11 18 0 0,-1 0 0 0 0,-8 44 0 0 0,7-62 165 0 0,0 1-1 0 0,1 0 1 0 0,0 0 0 0 0,1 0 0 0 0,0 0 0 0 0,1 16 0 0 0,0-23-151 0 0,-1 0 0 0 0,1 0 0 0 0,-1 0 0 0 0,1 0 0 0 0,0 0 0 0 0,0 0 0 0 0,0 0 0 0 0,0 0 0 0 0,0 0 0 0 0,0 0 0 0 0,1 0 0 0 0,-1-1 0 0 0,1 1 0 0 0,-1-1 0 0 0,1 1 0 0 0,-1-1 0 0 0,1 1 0 0 0,0-1 0 0 0,0 0 0 0 0,0 0 0 0 0,-1 0 0 0 0,1 0 0 0 0,0 0 0 0 0,0 0 0 0 0,1-1 1 0 0,-1 1-1 0 0,0-1 0 0 0,0 1 0 0 0,0-1 0 0 0,0 0 0 0 0,0 0 0 0 0,1 0 0 0 0,1 0 0 0 0,6-1-411 0 0,0 0-1 0 0,0 0 1 0 0,0-1 0 0 0,0 0 0 0 0,-1-1 0 0 0,1 0-1 0 0,-1-1 1 0 0,11-5 0 0 0,34-12-6166 0 0,-37 17 4163 0 0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5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91 348 0 0,'0'0'7364'0'0,"-1"15"-7215"0"0,0 16-141 0 0,-2 8 236 0 0,6 74 0 0 0,2-103-768 0 0,1-17-308 0 0,3-18 344 0 0,-4-57 409 0 0,-5 66 145 0 0,0-1 1 0 0,1 0-1 0 0,1 0 1 0 0,0 1-1 0 0,1-1 0 0 0,1 1 1 0 0,11-29-1 0 0,-14 44-20 0 0,-1-1 1 0 0,1 1-1 0 0,-1 0 0 0 0,1 0 0 0 0,0-1 0 0 0,0 1 0 0 0,-1 0 1 0 0,1 0-1 0 0,0 0 0 0 0,0 0 0 0 0,0 0 0 0 0,0 0 0 0 0,0 0 1 0 0,1 0-1 0 0,-1 0 0 0 0,0 0 0 0 0,0 1 0 0 0,1-1 0 0 0,-1 0 0 0 0,0 1 1 0 0,1-1-1 0 0,-1 1 0 0 0,0 0 0 0 0,1-1 0 0 0,-1 1 0 0 0,1 0 1 0 0,-1 0-1 0 0,1 0 0 0 0,-1 0 0 0 0,1 0 0 0 0,-1 0 0 0 0,0 0 1 0 0,1 1-1 0 0,-1-1 0 0 0,1 0 0 0 0,-1 1 0 0 0,0-1 0 0 0,1 1 0 0 0,-1 0 1 0 0,0-1-1 0 0,0 1 0 0 0,1 0 0 0 0,-1 0 0 0 0,1 1 0 0 0,2 1-82 0 0,-1 0 0 0 0,1 0 0 0 0,-1 0-1 0 0,1 1 1 0 0,-1 0 0 0 0,0 0-1 0 0,-1-1 1 0 0,1 2 0 0 0,-1-1 0 0 0,0 0-1 0 0,0 0 1 0 0,2 6 0 0 0,-3-7 36 0 0,0 0 1 0 0,0 0-1 0 0,-1 1 1 0 0,1-1-1 0 0,-1 0 1 0 0,1 1 0 0 0,-1-1-1 0 0,0 0 1 0 0,-1 1-1 0 0,1-1 1 0 0,0 0-1 0 0,-1 1 1 0 0,0-1-1 0 0,0 0 1 0 0,0 0-1 0 0,0 1 1 0 0,0-1 0 0 0,-1 0-1 0 0,1 0 1 0 0,-1 0-1 0 0,0-1 1 0 0,0 1-1 0 0,0 0 1 0 0,0-1-1 0 0,-1 1 1 0 0,1-1-1 0 0,-1 0 1 0 0,-2 3-1 0 0,0-2-232 0 0,0-1 0 0 0,-1 1 0 0 0,1-1 0 0 0,0 0 0 0 0,-1 0 0 0 0,0 0 0 0 0,1-1 0 0 0,-1 0 0 0 0,0 0 0 0 0,0 0 0 0 0,0-1-1 0 0,0 0 1 0 0,0 0 0 0 0,1-1 0 0 0,-12-1 0 0 0,9-1-1501 0 0,4 0-479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8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23 388 5444 0 0,'0'0'4487'0'0,"-3"-19"-3949"0"0,0-3-396 0 0,-5-21 63 0 0,4 2 0 0 0,0-2 0 0 0,3 1 0 0 0,5-51 0 0 0,-2 88-155 0 0,-1 1 0 0 0,1-1 0 0 0,1 0-1 0 0,0 0 1 0 0,0 1 0 0 0,0 0-1 0 0,0-1 1 0 0,0 2 0 0 0,1-1 0 0 0,-1 1-1 0 0,2-1 1 0 0,-1 1 0 0 0,0-1 0 0 0,1 2-1 0 0,-1-2 1 0 0,0 2 0 0 0,1-1 0 0 0,0 1-1 0 0,0 0 1 0 0,1 0 0 0 0,7-1-1 0 0,-11 2-54 0 0,2 0 0 0 0,-2-1 0 0 0,0 2 0 0 0,2-1 0 0 0,-2 1 0 0 0,1-1 0 0 0,0 1 0 0 0,-1 0 0 0 0,2 0 0 0 0,-2 0 0 0 0,1 0 0 0 0,0 0 0 0 0,0 1 0 0 0,0-1 0 0 0,0 1 0 0 0,-1-1 0 0 0,2 2 0 0 0,-2-1 0 0 0,0 0 0 0 0,1 0 0 0 0,-1 0 0 0 0,0 0 0 0 0,1 2 0 0 0,-1-2 0 0 0,1 1 0 0 0,-1 0 0 0 0,0 0 0 0 0,-1 0 0 0 0,2 0 0 0 0,-1 0 0 0 0,-1 0 0 0 0,1 1 0 0 0,0-1 0 0 0,-1 0 0 0 0,0 2 0 0 0,0-2 0 0 0,1 1 0 0 0,-2-1 0 0 0,2 6 0 0 0,-1-4-32 0 0,0-1 1 0 0,-1 2-1 0 0,0-1 1 0 0,2-1 0 0 0,-2 1-1 0 0,0-1 1 0 0,-2 2-1 0 0,2-1 1 0 0,-1-1-1 0 0,1 1 1 0 0,-1-1 0 0 0,0 1-1 0 0,0-1 1 0 0,-1 1-1 0 0,1 0 1 0 0,-1-1-1 0 0,1 1 1 0 0,-2-1-1 0 0,1 0 1 0 0,0 0 0 0 0,-1 1-1 0 0,1-2 1 0 0,0 0-1 0 0,-1 2 1 0 0,-6 2-1 0 0,2-1-47 0 0,-1-2-1 0 0,1 1 0 0 0,-1-2 0 0 0,0 2 0 0 0,1-2 1 0 0,-2 0-1 0 0,1 0 0 0 0,0-1 0 0 0,-1 0 1 0 0,1-1-1 0 0,-13 0 1285 0 0,49 13-246 0 0,1 10-872 0 0,-2 0-1 0 0,0 2 1 0 0,-2 2 0 0 0,-1 1-1 0 0,28 40 1 0 0,-51-65-227 0 0,0-2 1 0 0,2 1-1 0 0,-2-1 1 0 0,0 2-1 0 0,1-2 1 0 0,0 0-1 0 0,0 0 1 0 0,0 1-1 0 0,0 0 1 0 0,0-1-1 0 0,0-1 1 0 0,1 1-1 0 0,1 2 1 0 0,-1-2-327 0 0,-1-1 0 0 0,0 0 0 0 0,1 1 0 0 0,-1-1 0 0 0,1 0 0 0 0,-1 0 0 0 0,0 0 0 0 0,1 0-1 0 0,-1-1 1 0 0,0 1 0 0 0,1 0 0 0 0,-1-1 0 0 0,3-1 0 0 0,8-5-3649 0 0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47 2820 0 0,'0'0'4659'0'0,"-9"10"-4419"0"0,-28 32 7 0 0,35-40-215 0 0,1 0 1 0 0,-1 0-1 0 0,0 1 0 0 0,1-1 1 0 0,-1 0-1 0 0,1 0 0 0 0,0 1 0 0 0,-1-1 1 0 0,1 1-1 0 0,0-1 0 0 0,1 1 1 0 0,-1 0-1 0 0,0-1 0 0 0,1 1 1 0 0,0 0-1 0 0,-1 0 0 0 0,1-1 0 0 0,0 1 1 0 0,0 0-1 0 0,1-1 0 0 0,-1 1 1 0 0,0 0-1 0 0,1 0 0 0 0,0-1 1 0 0,0 1-1 0 0,0-1 0 0 0,0 1 0 0 0,0-1 1 0 0,0 1-1 0 0,2 2 0 0 0,0-2 14 0 0,0 1-1 0 0,0-1 1 0 0,1 1-1 0 0,-1-1 1 0 0,1 0-1 0 0,0 0 0 0 0,0-1 1 0 0,0 1-1 0 0,0-1 1 0 0,0 0-1 0 0,0 0 1 0 0,1 0-1 0 0,-1 0 0 0 0,6 0 1 0 0,0 0-94 0 0,0-1 1 0 0,1 0-1 0 0,-1-1 1 0 0,0 0-1 0 0,1-1 1 0 0,-1 0-1 0 0,0-1 1 0 0,0 0-1 0 0,0 0 1 0 0,0-1-1 0 0,0-1 1 0 0,17-7-1 0 0,-23 9 26 0 0,-1 0-1 0 0,1 0 1 0 0,-1 0 0 0 0,1 0 0 0 0,-1 0-1 0 0,0-1 1 0 0,0 1 0 0 0,0-1-1 0 0,0 0 1 0 0,0 0 0 0 0,0 0-1 0 0,-1 0 1 0 0,0 0 0 0 0,1-1-1 0 0,-1 1 1 0 0,-1-1 0 0 0,1 0 0 0 0,0 1-1 0 0,-1-1 1 0 0,0 0 0 0 0,0 0-1 0 0,0 0 1 0 0,0 0 0 0 0,-1 0-1 0 0,1 0 1 0 0,-1 0 0 0 0,0 0 0 0 0,0 0-1 0 0,-1 0 1 0 0,1 0 0 0 0,-1 0-1 0 0,0 0 1 0 0,0 0 0 0 0,0 0-1 0 0,-3-5 1 0 0,2 4 4 0 0,0 1-1 0 0,-1 0 1 0 0,1 0-1 0 0,-1 0 1 0 0,0 0-1 0 0,-1 1 1 0 0,1-1-1 0 0,0 1 1 0 0,-1 0-1 0 0,0 0 1 0 0,0 0-1 0 0,0 0 1 0 0,0 1-1 0 0,0-1 1 0 0,-1 1-1 0 0,-6-2 1 0 0,3 1-488 0 0,0 0 0 0 0,0 1 1 0 0,-1 0-1 0 0,1 1 0 0 0,-1 0 0 0 0,1 0 0 0 0,-1 1 0 0 0,-12 0 1 0 0,13 2-1377 0 0,4 3 402 0 0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5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15 252 0 0,'0'0'8829'0'0,"8"9"-8724"0"0,22 31-15 0 0,-29-37-74 0 0,-1-1 0 0 0,1 0 0 0 0,-1 1 1 0 0,1-1-1 0 0,-1 1 0 0 0,0-1 1 0 0,0 0-1 0 0,0 1 0 0 0,0-1 1 0 0,-1 1-1 0 0,1-1 0 0 0,0 0 0 0 0,-1 1 1 0 0,0-1-1 0 0,0 0 0 0 0,1 1 1 0 0,-1-1-1 0 0,-1 0 0 0 0,1 0 1 0 0,0 0-1 0 0,0 0 0 0 0,-3 3 1 0 0,-5 12 152 0 0,8-14-81 0 0,0 1 1 0 0,0-1-1 0 0,0 0 1 0 0,0 1 0 0 0,1-1-1 0 0,-1 1 1 0 0,1-1-1 0 0,0 1 1 0 0,0-1 0 0 0,0 1-1 0 0,1-1 1 0 0,0 7 0 0 0,1-8-97 0 0,-1-1 0 0 0,0 0 0 0 0,1 1 1 0 0,0-1-1 0 0,-1 0 0 0 0,1 0 0 0 0,0 0 1 0 0,-1 0-1 0 0,1 0 0 0 0,0 0 0 0 0,0 0 1 0 0,0 0-1 0 0,0-1 0 0 0,0 1 0 0 0,0-1 1 0 0,0 0-1 0 0,0 1 0 0 0,0-1 0 0 0,0 0 1 0 0,0 0-1 0 0,0 0 0 0 0,0-1 0 0 0,2 1 1 0 0,3 0-100 0 0,0-1 1 0 0,0 0-1 0 0,0 0 0 0 0,0 0 1 0 0,-1-1-1 0 0,1 0 1 0 0,-1 0-1 0 0,1 0 1 0 0,-1-1-1 0 0,0 0 1 0 0,0-1-1 0 0,0 1 1 0 0,0-1-1 0 0,0 0 0 0 0,-1 0 1 0 0,0-1-1 0 0,0 0 1 0 0,0 0-1 0 0,0 0 1 0 0,-1 0-1 0 0,0-1 1 0 0,0 0-1 0 0,-1 1 0 0 0,1-2 1 0 0,2-7-1 0 0,-6 16 219 0 0,-1-1-1 0 0,1 1 1 0 0,-1-1-1 0 0,1 1 0 0 0,0 0 1 0 0,0-1-1 0 0,0 1 1 0 0,0-1-1 0 0,0 1 1 0 0,0 0-1 0 0,0-1 0 0 0,1 1 1 0 0,-1-1-1 0 0,0 1 1 0 0,1 0-1 0 0,-1-1 0 0 0,1 1 1 0 0,0-1-1 0 0,-1 0 1 0 0,1 1-1 0 0,0-1 0 0 0,0 1 1 0 0,0-1-1 0 0,0 0 1 0 0,2 2-1 0 0,1 0-50 0 0,-1-1 0 0 0,0 0 0 0 0,1 0 0 0 0,-1 0 0 0 0,1-1 0 0 0,0 1 0 0 0,0-1 0 0 0,0 0 0 0 0,-1 0-1 0 0,7 1 1 0 0,1-1-69 0 0,-1 0-1 0 0,0 0 1 0 0,0-1-1 0 0,1 0 0 0 0,-1-1 1 0 0,0-1-1 0 0,0 1 1 0 0,13-5-1 0 0,-17 4-39 0 0,-1-1 0 0 0,0 0 0 0 0,1 0 0 0 0,-1 0 0 0 0,-1 0 0 0 0,1-1 0 0 0,0 0 0 0 0,-1 0 0 0 0,0 0 0 0 0,7-9 0 0 0,-9 10 1 0 0,0 0-1 0 0,0 1 0 0 0,0-1 1 0 0,-1 0-1 0 0,1 0 0 0 0,-1-1 1 0 0,0 1-1 0 0,0 0 0 0 0,0 0 1 0 0,0-1-1 0 0,-1 1 0 0 0,1 0 1 0 0,-1-1-1 0 0,0 1 0 0 0,0-1 1 0 0,0 1-1 0 0,0 0 0 0 0,-1-1 1 0 0,1 1-1 0 0,-2-4 0 0 0,0 4 30 0 0,1 0 1 0 0,-1 0-1 0 0,0 1 0 0 0,0 0 0 0 0,0-1 0 0 0,0 1 1 0 0,-1 0-1 0 0,1 0 0 0 0,-1 0 0 0 0,1 0 1 0 0,-1 0-1 0 0,0 1 0 0 0,1-1 0 0 0,-1 1 0 0 0,0 0 1 0 0,0 0-1 0 0,0 0 0 0 0,0 0 0 0 0,0 0 0 0 0,-1 1 1 0 0,1-1-1 0 0,-6 1 0 0 0,6-1-226 0 0,0 1 0 0 0,0 0-1 0 0,0-1 1 0 0,1 1 0 0 0,-1 0 0 0 0,0 1 0 0 0,0-1 0 0 0,0 0-1 0 0,0 1 1 0 0,1 0 0 0 0,-1 0 0 0 0,0 0 0 0 0,0 0-1 0 0,1 0 1 0 0,-1 0 0 0 0,1 1 0 0 0,-1-1 0 0 0,1 1-1 0 0,-1-1 1 0 0,1 1 0 0 0,0 0 0 0 0,0 0 0 0 0,0 0 0 0 0,-3 5-1 0 0,0 6-2677 0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6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42 1136 0 0,'0'0'7371'0'0,"-6"5"-7153"0"0,-18 18-88 0 0,24-23-119 0 0,-1 1 0 0 0,1-1 0 0 0,0 1 0 0 0,-1-1 0 0 0,1 1 0 0 0,-1-1 0 0 0,1 1 1 0 0,0-1-1 0 0,0 1 0 0 0,-1-1 0 0 0,1 1 0 0 0,0 0 0 0 0,0-1 0 0 0,0 1 0 0 0,0-1 0 0 0,-1 1 0 0 0,1 0 1 0 0,0-1-1 0 0,0 1 0 0 0,0 0 0 0 0,0-1 0 0 0,1 1 0 0 0,-1-1 0 0 0,0 1 0 0 0,0 0 0 0 0,0-1 0 0 0,0 1 1 0 0,1-1-1 0 0,-1 1 0 0 0,0-1 0 0 0,0 1 0 0 0,1 0 0 0 0,-1-1 0 0 0,0 1 0 0 0,1-1 0 0 0,-1 0 0 0 0,1 1 0 0 0,-1-1 1 0 0,1 1-1 0 0,-1-1 0 0 0,1 0 0 0 0,-1 1 0 0 0,1-1 0 0 0,-1 0 0 0 0,1 1 0 0 0,-1-1 0 0 0,1 0 0 0 0,0 0 1 0 0,-1 0-1 0 0,1 1 0 0 0,-1-1 0 0 0,1 0 0 0 0,0 0 0 0 0,0 0 0 0 0,32 7 140 0 0,-30-7-188 0 0,1 0 1 0 0,0 0 0 0 0,0-1 0 0 0,-1 1 0 0 0,1-1 0 0 0,0 0 0 0 0,-1 0 0 0 0,1 0 0 0 0,-1 0 0 0 0,1-1 0 0 0,-1 1-1 0 0,1-1 1 0 0,-1 0 0 0 0,6-4 0 0 0,-8 5-14 0 0,1-1 1 0 0,0 1-1 0 0,-1-1 0 0 0,0 1 0 0 0,1-1 0 0 0,-1 0 0 0 0,0 1 1 0 0,0-1-1 0 0,0 0 0 0 0,0 0 0 0 0,0 0 0 0 0,0 0 1 0 0,-1 0-1 0 0,1 0 0 0 0,-1 0 0 0 0,1 0 0 0 0,-1 0 0 0 0,0 0 1 0 0,0 0-1 0 0,0 0 0 0 0,0-1 0 0 0,0 1 0 0 0,0 0 0 0 0,0 0 1 0 0,-1 0-1 0 0,1 0 0 0 0,-1 0 0 0 0,-1-3 0 0 0,1 3-215 0 0,-1 0 0 0 0,1 1-1 0 0,-1-1 1 0 0,0 0 0 0 0,0 1-1 0 0,0-1 1 0 0,1 1 0 0 0,-1 0 0 0 0,0-1-1 0 0,-1 1 1 0 0,1 0 0 0 0,0 0-1 0 0,0 1 1 0 0,-3-2 0 0 0,-3-1-2185 0 0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3172 0 0,'0'0'7698'0'0,"3"14"-7678"0"0,3 13 38 0 0,-2 1 1 0 0,1 44-1 0 0,-5-62-159 0 0,0 1-1 0 0,1-1 1 0 0,0 0 0 0 0,1 1 0 0 0,0-1-1 0 0,4 12 1 0 0,-4-17-474 0 0,0 0-1 0 0,1 0 1 0 0,-1 0 0 0 0,1 0-1 0 0,0 0 1 0 0,1-1 0 0 0,-1 1-1 0 0,6 4 1 0 0,5 3-3163 0 0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20 164 1296 0 0,'0'0'9478'0'0,"-16"27"-6163"0"0,16-25-3373 0 0,-1 0 0 0 0,0 0-1 0 0,1-1 1 0 0,-1 1-1 0 0,1 0 1 0 0,0 0 0 0 0,-1 0-1 0 0,1 0 1 0 0,0 0 0 0 0,0 0-1 0 0,1 0 1 0 0,-1 0 0 0 0,0-1-1 0 0,0 1 1 0 0,1 0-1 0 0,-1 0 1 0 0,1 0 0 0 0,0 0-1 0 0,0-1 1 0 0,-1 1 0 0 0,3 3-1 0 0,-1-4-526 0 0,1 1 0 0 0,-1-1-1 0 0,1 1 1 0 0,-1-1-1 0 0,1 0 1 0 0,0 0 0 0 0,0 0-1 0 0,-1 0 1 0 0,1-1-1 0 0,0 1 1 0 0,0-1 0 0 0,0 0-1 0 0,-1 0 1 0 0,4 0-1 0 0,10 1-3334 0 0</inkml:trace>
  <inkml:trace contextRef="#ctx0" brushRef="#br0" timeOffset="1">107 11 5388 0 0,'0'0'10174'0'0,"0"-2"-10761"0"0,0 1 288 0 0,1 1 1 0 0,-1 0-1 0 0,0-1 0 0 0,0 1 0 0 0,0-1 0 0 0,0 1 0 0 0,1 0 1 0 0,-1-1-1 0 0,0 1 0 0 0,0-1 0 0 0,5-2-3586 0 0,-5 3 3587 0 0,1 0-1 0 0,-1 0 0 0 0,0 0 0 0 0,1 0 0 0 0,0 0 1 0 0,9 0-4668 0 0,-30 10 3921 0 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 3044 0 0,'0'0'5541'0'0,"-13"0"-5235"0"0,0-1-233 0 0,-1 0-1 0 0,0 2 1 0 0,0 0 0 0 0,1 0 0 0 0,-22 5 0 0 0,32-5-53 0 0,-1 0 0 0 0,0 0 0 0 0,1 0 1 0 0,-1 0-1 0 0,1 1 0 0 0,-1 0 0 0 0,1-1 1 0 0,0 1-1 0 0,0 0 0 0 0,0 1 0 0 0,0-1 1 0 0,0 0-1 0 0,0 1 0 0 0,1 0 0 0 0,-1-1 0 0 0,1 1 1 0 0,-1 0-1 0 0,1 0 0 0 0,0 1 0 0 0,1-1 1 0 0,-1 0-1 0 0,0 1 0 0 0,1-1 0 0 0,0 1 1 0 0,0-1-1 0 0,0 1 0 0 0,0 0 0 0 0,0-1 0 0 0,1 1 1 0 0,-1 5-1 0 0,1-6-34 0 0,0 0-1 0 0,0-1 1 0 0,0 1-1 0 0,0 0 1 0 0,0 0-1 0 0,0 0 1 0 0,1-1 0 0 0,-1 1-1 0 0,1 0 1 0 0,0 0-1 0 0,0-1 1 0 0,0 1 0 0 0,0 0-1 0 0,1-1 1 0 0,-1 1-1 0 0,0-1 1 0 0,1 0 0 0 0,0 1-1 0 0,0-1 1 0 0,0 0-1 0 0,0 0 1 0 0,0 0 0 0 0,0 0-1 0 0,0-1 1 0 0,0 1-1 0 0,1 0 1 0 0,-1-1 0 0 0,1 0-1 0 0,-1 1 1 0 0,1-1-1 0 0,0 0 1 0 0,-1-1 0 0 0,1 1-1 0 0,0 0 1 0 0,0-1-1 0 0,-1 1 1 0 0,1-1 0 0 0,0 0-1 0 0,0 0 1 0 0,0 0-1 0 0,0 0 1 0 0,2-1 0 0 0,-1 0-46 0 0,0 1 0 0 0,0-1 0 0 0,-1 0 0 0 0,1 0 0 0 0,0-1 0 0 0,-1 1 0 0 0,1-1 0 0 0,-1 0 1 0 0,0 1-1 0 0,0-2 0 0 0,1 1 0 0 0,-1 0 0 0 0,0-1 0 0 0,-1 1 0 0 0,1-1 0 0 0,0 0 0 0 0,-1 0 1 0 0,0 0-1 0 0,0 0 0 0 0,1 0 0 0 0,-2 0 0 0 0,1-1 0 0 0,0 1 0 0 0,1-6 0 0 0,1-1 23 0 0,0-1-1 0 0,0 1 0 0 0,-1-1 0 0 0,-1 0 1 0 0,0-1-1 0 0,0 1 0 0 0,0-13 1 0 0,-2 24 80 0 0,0-1 0 0 0,0 1 1 0 0,-1 0-1 0 0,1 0 0 0 0,0 0 0 0 0,0-1 1 0 0,0 1-1 0 0,0 0 0 0 0,0 0 1 0 0,-1 0-1 0 0,1 0 0 0 0,0-1 1 0 0,0 1-1 0 0,0 0 0 0 0,-1 0 0 0 0,1 0 1 0 0,0 0-1 0 0,0 0 0 0 0,0 0 1 0 0,-1 0-1 0 0,1 0 0 0 0,0 0 1 0 0,0-1-1 0 0,0 1 0 0 0,-1 0 0 0 0,1 0 1 0 0,0 0-1 0 0,0 0 0 0 0,-1 0 1 0 0,1 0-1 0 0,0 0 0 0 0,0 0 1 0 0,-1 1-1 0 0,1-1 0 0 0,0 0 0 0 0,0 0 1 0 0,0 0-1 0 0,-1 0 0 0 0,1 0 1 0 0,0 0-1 0 0,0 0 0 0 0,0 0 1 0 0,-1 1-1 0 0,1-1 0 0 0,0 0 0 0 0,0 0 1 0 0,0 0-1 0 0,0 0 0 0 0,-1 1 1 0 0,1-1-1 0 0,0 0 0 0 0,0 0 1 0 0,0 0-1 0 0,0 1 0 0 0,0-1 0 0 0,0 0 1 0 0,0 0-1 0 0,0 0 0 0 0,0 1 1 0 0,0-1-1 0 0,-1 0 0 0 0,1 0 1 0 0,0 1-1 0 0,0-1 0 0 0,0 0 0 0 0,1 0 1 0 0,-1 1-1 0 0,0-1 0 0 0,0 0 1 0 0,0 8 72 0 0,1-1 1 0 0,0 0-1 0 0,0 0 1 0 0,1 0-1 0 0,0 0 1 0 0,0 0-1 0 0,1-1 1 0 0,-1 1-1 0 0,2 0 1 0 0,-1-1-1 0 0,1 0 1 0 0,0 0-1 0 0,0 0 1 0 0,0 0-1 0 0,1-1 1 0 0,0 0-1 0 0,0 0 1 0 0,0 0-1 0 0,1 0 1 0 0,7 4-1 0 0,-8-6-140 0 0,0 0-1 0 0,1 0 1 0 0,-1 0-1 0 0,0-1 1 0 0,1 0-1 0 0,0 0 1 0 0,-1-1-1 0 0,1 1 1 0 0,0-1-1 0 0,12 0 1 0 0,-13-1-250 0 0,0 0 0 0 0,0-1-1 0 0,0 0 1 0 0,0 0 0 0 0,0 0 0 0 0,0 0 0 0 0,0-1 0 0 0,-1 0 0 0 0,1 0-1 0 0,0 0 1 0 0,-1 0 0 0 0,1-1 0 0 0,7-6 0 0 0,8-8-3237 0 0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2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 0 0,'0'0'8676'0'0,"5"34"-6784"0"0,7 26-1420 0 0,4 64 0 0 0,-13-89-3617 0 0,-3-4-3343 0 0,0-38 4337 0 0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1184 0 0,'0'0'7469'0'0,"1"-9"-7097"0"0,6-28-124 0 0,-6 35-218 0 0,-1 1-1 0 0,1-1 1 0 0,0 1 0 0 0,-1 0-1 0 0,1-1 1 0 0,0 1 0 0 0,0 0-1 0 0,0 0 1 0 0,0-1 0 0 0,0 1 0 0 0,1 0-1 0 0,-1 0 1 0 0,0 0 0 0 0,0 0-1 0 0,1 0 1 0 0,-1 1 0 0 0,1-1-1 0 0,-1 0 1 0 0,0 1 0 0 0,1-1 0 0 0,-1 1-1 0 0,1-1 1 0 0,0 1 0 0 0,1-1-1 0 0,39 0 188 0 0,-33 1-141 0 0,-4 1-55 0 0,1-1 0 0 0,-1 1 0 0 0,0 0 1 0 0,0 0-1 0 0,0 1 0 0 0,0 0 0 0 0,0-1 1 0 0,-1 2-1 0 0,1-1 0 0 0,0 0 0 0 0,-1 1 1 0 0,0 0-1 0 0,0 0 0 0 0,0 0 0 0 0,0 1 1 0 0,0 0-1 0 0,0-1 0 0 0,-1 1 0 0 0,0 0 1 0 0,0 1-1 0 0,4 6 0 0 0,-5-9-41 0 0,-1 1-1 0 0,0 0 1 0 0,0-1 0 0 0,0 1-1 0 0,0 0 1 0 0,0-1 0 0 0,0 1 0 0 0,-1 0-1 0 0,1 0 1 0 0,-1 0 0 0 0,0 0-1 0 0,0 0 1 0 0,0 0 0 0 0,0-1-1 0 0,0 1 1 0 0,-1 0 0 0 0,1 0-1 0 0,-1 0 1 0 0,0 0 0 0 0,0-1-1 0 0,0 1 1 0 0,0 0 0 0 0,0-1-1 0 0,-1 1 1 0 0,1-1 0 0 0,-1 1-1 0 0,0-1 1 0 0,0 0 0 0 0,0 0-1 0 0,0 1 1 0 0,0-2 0 0 0,0 1-1 0 0,0 0 1 0 0,0 0 0 0 0,-1-1 0 0 0,1 1-1 0 0,-1-1 1 0 0,0 1 0 0 0,-2 0-1 0 0,-12 7-3 0 0,24-9 465 0 0,29 1-420 0 0,-29 1-24 0 0,-1 0-1 0 0,0 1 0 0 0,1 0 0 0 0,-1 1 0 0 0,0-1 1 0 0,0 1-1 0 0,-1 0 0 0 0,1 0 0 0 0,-1 1 1 0 0,0 0-1 0 0,0 0 0 0 0,-1 0 0 0 0,1 1 1 0 0,-1-1-1 0 0,6 11 0 0 0,-9-14 11 0 0,1 2-1 0 0,0-1 1 0 0,-1 0-1 0 0,1 0 1 0 0,-1 0-1 0 0,0 1 1 0 0,0-1 0 0 0,0 1-1 0 0,-1-1 1 0 0,1 0-1 0 0,-1 1 1 0 0,0-1-1 0 0,0 1 1 0 0,0 0-1 0 0,0-1 1 0 0,0 1-1 0 0,-1-1 1 0 0,0 0 0 0 0,0 1-1 0 0,0-1 1 0 0,0 1-1 0 0,0-1 1 0 0,-1 0-1 0 0,1 0 1 0 0,-1 0-1 0 0,0 0 1 0 0,0 0-1 0 0,0 0 1 0 0,0 0 0 0 0,-1-1-1 0 0,-3 4 1 0 0,-3 1-24 0 0,0-1 0 0 0,0-1 1 0 0,-1 1-1 0 0,1-1 0 0 0,-2-1 1 0 0,1 0-1 0 0,0 0 1 0 0,-1-1-1 0 0,1-1 0 0 0,-1 1 1 0 0,0-2-1 0 0,0 0 0 0 0,0 0 1 0 0,0-1-1 0 0,0 0 1 0 0,0 0-1 0 0,-14-4 0 0 0,24 4-66 0 0,-1-1 0 0 0,0 1 0 0 0,1-1 0 0 0,-1 0 0 0 0,0 0-1 0 0,1 1 1 0 0,-1-1 0 0 0,1 0 0 0 0,-1 0 0 0 0,1 0 0 0 0,0-1 0 0 0,0 1 0 0 0,-1 0-1 0 0,1 0 1 0 0,0-1 0 0 0,0 1 0 0 0,-1-3 0 0 0,1 3-55 0 0,1 1 1 0 0,0-1-1 0 0,0 0 1 0 0,0 0 0 0 0,0 1-1 0 0,-1-1 1 0 0,1 0-1 0 0,0 0 1 0 0,0 1-1 0 0,1-1 1 0 0,-1 0-1 0 0,0 0 1 0 0,0 0-1 0 0,0 1 1 0 0,0-1 0 0 0,1 0-1 0 0,-1 1 1 0 0,0-1-1 0 0,1 0 1 0 0,-1 1-1 0 0,0-1 1 0 0,1 0-1 0 0,-1 1 1 0 0,1-1-1 0 0,-1 0 1 0 0,1 1 0 0 0,-1-1-1 0 0,1 1 1 0 0,-1-1-1 0 0,1 1 1 0 0,0 0-1 0 0,-1-1 1 0 0,1 1-1 0 0,0-1 1 0 0,-1 1-1 0 0,1 0 1 0 0,0 0 0 0 0,0-1-1 0 0,1 1 1 0 0,11-5-2515 0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1 136 792 0 0,'0'0'7223'0'0,"32"-7"-6310"0"0,-27 6-919 0 0,-1-1 0 0 0,1 0 0 0 0,-1 0 1 0 0,0 0-1 0 0,1-1 0 0 0,-1 1 0 0 0,0-1 0 0 0,-1 0 0 0 0,1 0 0 0 0,-1-1 0 0 0,1 1 0 0 0,-1-1 0 0 0,0 1 0 0 0,0-1 1 0 0,0 0-1 0 0,-1 0 0 0 0,1 0 0 0 0,-1-1 0 0 0,0 1 0 0 0,-1 0 0 0 0,1-1 0 0 0,-1 0 0 0 0,1 1 0 0 0,-1-1 0 0 0,-1 0 1 0 0,1 1-1 0 0,-1-1 0 0 0,0-7 0 0 0,0 11 1 0 0,0 0 0 0 0,0 0 0 0 0,0 1 0 0 0,0-1 0 0 0,-1 0 0 0 0,1 0 0 0 0,0 1 1 0 0,-1-1-1 0 0,1 0 0 0 0,-1 0 0 0 0,1 1 0 0 0,0-1 0 0 0,-1 0 0 0 0,0 1 0 0 0,1-1 0 0 0,-1 1 0 0 0,1-1 1 0 0,-1 1-1 0 0,0-1 0 0 0,1 1 0 0 0,-1-1 0 0 0,0 1 0 0 0,1-1 0 0 0,-1 1 0 0 0,0 0 0 0 0,0-1 0 0 0,0 1 1 0 0,1 0-1 0 0,-1 0 0 0 0,0 0 0 0 0,0 0 0 0 0,0 0 0 0 0,1 0 0 0 0,-1 0 0 0 0,0 0 0 0 0,0 0 0 0 0,0 0 0 0 0,1 0 1 0 0,-1 0-1 0 0,0 1 0 0 0,0-1 0 0 0,0 0 0 0 0,1 0 0 0 0,-1 1 0 0 0,0-1 0 0 0,0 1 0 0 0,0 0 0 0 0,-2 0 56 0 0,0 0-1 0 0,0 1 1 0 0,1 0-1 0 0,-1-1 1 0 0,0 1-1 0 0,1 0 1 0 0,-1 1-1 0 0,1-1 1 0 0,0 0-1 0 0,-4 5 1 0 0,4-4-19 0 0,1 0-1 0 0,-1-1 1 0 0,0 1 0 0 0,1 1-1 0 0,0-1 1 0 0,0 0 0 0 0,0 0 0 0 0,0 0-1 0 0,0 1 1 0 0,1-1 0 0 0,-1 0-1 0 0,1 1 1 0 0,0-1 0 0 0,0 1 0 0 0,0-1-1 0 0,0 0 1 0 0,1 1 0 0 0,-1-1-1 0 0,1 0 1 0 0,0 1 0 0 0,0-1 0 0 0,0 0-1 0 0,1 0 1 0 0,-1 0 0 0 0,1 0-1 0 0,0 0 1 0 0,-1 0 0 0 0,1 0 0 0 0,0-1-1 0 0,1 1 1 0 0,-1-1 0 0 0,4 4-1 0 0,0-2-327 0 0,1 0 0 0 0,-1 0-1 0 0,1 0 1 0 0,0-1-1 0 0,0 0 1 0 0,0 0 0 0 0,0 0-1 0 0,1-1 1 0 0,-1-1-1 0 0,1 1 1 0 0,-1-1 0 0 0,1 0-1 0 0,10-1 1 0 0,5 0-1790 0 0,0 0-450 0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109 155 3084 0 0,'0'0'5465'0'0,"-91"-98"-5369"0"0,83 85-96 0 0,2-1-560 0 0,2-2-1492 0 0,4 3-3077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8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28 3252 0 0,'0'0'6315'0'0,"-19"-3"-6205"0"0,2-1-70 0 0,-25-3 173 0 0,0 0 0 0 0,-46 0 0 0 0,87 7-157 0 0,-1 1 0 0 0,1-1-1 0 0,-1 0 1 0 0,0 1 0 0 0,1-1 0 0 0,0 2-1 0 0,-2-1 1 0 0,2-1 0 0 0,0 1 0 0 0,-1 0-1 0 0,0 0 1 0 0,1 0 0 0 0,0 1 0 0 0,0-1-1 0 0,0 0 1 0 0,-1 0 0 0 0,1 0 0 0 0,0 1-1 0 0,1 0 1 0 0,-1-1 0 0 0,0 0-1 0 0,0 2 1 0 0,1-2 0 0 0,-2 0 0 0 0,2 1-1 0 0,0 0 1 0 0,-1 0 0 0 0,1-1 0 0 0,0 0-1 0 0,0 2 1 0 0,0-2 0 0 0,-1 1 0 0 0,2 2-1 0 0,-1 75 86 0 0,3-52 25 0 0,-3-18-125 0 0,0-2 0 0 0,0 1 0 0 0,1-1 0 0 0,-1 2 0 0 0,2-2 0 0 0,-1 0 0 0 0,2 1 0 0 0,-1-1 0 0 0,0 0 0 0 0,2 0 0 0 0,-2 1 0 0 0,2-1 0 0 0,1-1 0 0 0,4 8 0 0 0,-4-8-249 0 0,1-2 1 0 0,-1 1-1 0 0,0-1 1 0 0,0 0 0 0 0,1 0-1 0 0,0 0 1 0 0,0-1-1 0 0,1 0 1 0 0,-1 0-1 0 0,1-1 1 0 0,-1 1-1 0 0,1-2 1 0 0,0 1 0 0 0,-1 0-1 0 0,1-1 1 0 0,9 0-1 0 0,52 0-5654 0 0,-44-1 2078 0 0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1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1164 0 0,'0'0'6009'0'0,"-2"6"-5609"0"0,-3 16-637 0 0,1-1 0 0 0,0 1 0 0 0,2 1 0 0 0,1-1 0 0 0,0 0 0 0 0,2 0 0 0 0,5 37 0 0 0,4-30-954 0 0,-10-28 1100 0 0,1-1-1 0 0,-1 1 1 0 0,0 0 0 0 0,0-1-1 0 0,1 1 1 0 0,-1 0 0 0 0,0-1-1 0 0,1 1 1 0 0,-1 0-1 0 0,1-1 1 0 0,-1 1 0 0 0,1-1-1 0 0,-1 1 1 0 0,1-1 0 0 0,-1 1-1 0 0,1-1 1 0 0,0 1 0 0 0,-1-1-1 0 0,1 0 1 0 0,0 1 0 0 0,-1-1-1 0 0,1 0 1 0 0,0 0 0 0 0,-1 1-1 0 0,1-1 1 0 0,0 0 0 0 0,0 0-1 0 0,-1 0 1 0 0,1 0 0 0 0,0 0-1 0 0,0 0 1 0 0,-1 0-1 0 0,1 0 1 0 0,0 0 0 0 0,0 0-1 0 0,-1 0 1 0 0,2-1 0 0 0,3-3-924 0 0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0 236 0 0,'0'0'8539'0'0,"2"3"-8118"0"0,1 5-290 0 0,-1-1 1 0 0,0 1 0 0 0,0-1 0 0 0,-1 1 0 0 0,0 0 0 0 0,0-1 0 0 0,0 1 0 0 0,-1 0 0 0 0,-1 0-1 0 0,0 7 1 0 0,0 12 1220 0 0,1-26-1304 0 0,1 1 0 0 0,-1-1 0 0 0,1 1 0 0 0,0 0 0 0 0,-1-1 0 0 0,1 1 0 0 0,0-1 0 0 0,0 0 0 0 0,0 1 0 0 0,0-1 0 0 0,0 0 0 0 0,0 0 0 0 0,0 1 0 0 0,0-1 0 0 0,1 0 0 0 0,-1 0-1 0 0,0 0 1 0 0,1 0 0 0 0,-1-1 0 0 0,1 1 0 0 0,-1 0 0 0 0,1 0 0 0 0,-1-1 0 0 0,1 1 0 0 0,-1-1 0 0 0,1 0 0 0 0,0 1 0 0 0,-1-1 0 0 0,4 0 0 0 0,49 4-1323 0 0,-53-4 1207 0 0,14-1-1302 0 0,0 0 1 0 0,0-2 0 0 0,-1 0 0 0 0,1 0-1 0 0,16-7 1 0 0,-27 9 762 0 0,16-6-2284 0 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2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98 172 0 0,'0'0'8529'0'0,"0"13"-8417"0"0,-1-6-98 0 0,3 74 233 0 0,-1-73-260 0 0,-1-1-1 0 0,2 1 0 0 0,-1-1 0 0 0,1 0 0 0 0,0 0 1 0 0,0 0-1 0 0,1 0 0 0 0,0 0 0 0 0,0 0 1 0 0,5 6-1 0 0,-8-12-33 0 0,1-1-1 0 0,-1 1 1 0 0,0-1 0 0 0,0 0 0 0 0,0 1-1 0 0,1-1 1 0 0,-1 0 0 0 0,0 1 0 0 0,0-1-1 0 0,1 0 1 0 0,-1 1 0 0 0,0-1 0 0 0,1 0 0 0 0,-1 0-1 0 0,0 1 1 0 0,1-1 0 0 0,-1 0 0 0 0,1 0-1 0 0,-1 0 1 0 0,0 1 0 0 0,1-1 0 0 0,-1 0-1 0 0,1 0 1 0 0,-1 0 0 0 0,0 0 0 0 0,1 0-1 0 0,-1 0 1 0 0,1 0 0 0 0,-1 0 0 0 0,1 0 0 0 0,-1 0-1 0 0,0 0 1 0 0,1 0 0 0 0,-1 0 0 0 0,1 0-1 0 0,0-1 1 0 0,6-15-1014 0 0,-4-23 764 0 0,-4-8 400 0 0,-1 32 147 0 0,1 1 0 0 0,1-1 0 0 0,0 0 0 0 0,1 1 0 0 0,0-1 0 0 0,2 1 0 0 0,-1 0 0 0 0,10-26-1 0 0,-12 38-194 0 0,1 0 0 0 0,0 0 0 0 0,0 0 0 0 0,0 1 0 0 0,0-1 0 0 0,0 1 0 0 0,0-1 0 0 0,0 0 0 0 0,1 1 0 0 0,-1 0 0 0 0,0-1 0 0 0,1 1 0 0 0,-1 0 0 0 0,1 0 0 0 0,0 0 0 0 0,-1 0-1 0 0,1 0 1 0 0,0 0 0 0 0,0 0 0 0 0,-1 0 0 0 0,1 1 0 0 0,0-1 0 0 0,0 1 0 0 0,0 0 0 0 0,0-1 0 0 0,0 1 0 0 0,0 0 0 0 0,0 0 0 0 0,0 0 0 0 0,0 0 0 0 0,-1 0 0 0 0,1 1 0 0 0,0-1 0 0 0,0 1-1 0 0,2 0 1 0 0,-1 0-50 0 0,-1 0 0 0 0,1 1 0 0 0,0 0 0 0 0,-1-1 0 0 0,1 1-1 0 0,-1 0 1 0 0,0 0 0 0 0,0 0 0 0 0,0 0 0 0 0,0 1 0 0 0,0-1-1 0 0,0 1 1 0 0,0-1 0 0 0,-1 1 0 0 0,1-1 0 0 0,-1 1-1 0 0,0 0 1 0 0,0 0 0 0 0,0 0 0 0 0,0 0 0 0 0,1 5 0 0 0,-2-2-26 0 0,0-1 0 0 0,0 1 1 0 0,0 0-1 0 0,0 0 0 0 0,-1-1 1 0 0,0 1-1 0 0,0 0 0 0 0,-1-1 1 0 0,1 1-1 0 0,-1-1 1 0 0,-4 7-1 0 0,5-10-100 0 0,0 0 0 0 0,0 0 0 0 0,0 0 0 0 0,0 0 0 0 0,0 0 0 0 0,-1-1 1 0 0,1 1-1 0 0,-1 0 0 0 0,1-1 0 0 0,-1 1 0 0 0,1-1 0 0 0,-1 0 0 0 0,0 0 0 0 0,0 1 0 0 0,0-1 0 0 0,0 0 1 0 0,0-1-1 0 0,0 1 0 0 0,0 0 0 0 0,0 0 0 0 0,0-1 0 0 0,0 1 0 0 0,0-1 0 0 0,0 0 0 0 0,-1 0 0 0 0,1 0 1 0 0,0 0-1 0 0,0 0 0 0 0,0 0 0 0 0,0 0 0 0 0,0-1 0 0 0,-1 1 0 0 0,-2-2 0 0 0,4 1-86 0 0,1 1 0 0 0,-1 0 0 0 0,0-1 0 0 0,1 1 0 0 0,-1-1 0 0 0,0 1 0 0 0,1-1 0 0 0,-1 0 0 0 0,1 1 0 0 0,-1-1 0 0 0,1 0 0 0 0,-1 1 0 0 0,1-1 0 0 0,0 0 0 0 0,-1 0 0 0 0,1 1 0 0 0,0-1 0 0 0,0 0 0 0 0,-1 0 0 0 0,1-1-1 0 0,0-5-959 0 0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2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12 348 0 0,'0'0'5737'0'0,"6"16"-5156"0"0,-3-5-526 0 0,0 0 223 0 0,1 0-1 0 0,0-1 0 0 0,0 1 0 0 0,1-1 1 0 0,0 1-1 0 0,1-1 0 0 0,0-1 0 0 0,0 1 0 0 0,1-1 1 0 0,11 11-1 0 0,-14-17-273 0 0,-1 0 0 0 0,1-1 1 0 0,0 0-1 0 0,0 0 0 0 0,0 0 0 0 0,0 0 1 0 0,0 0-1 0 0,0-1 0 0 0,0 0 0 0 0,0 0 1 0 0,1 0-1 0 0,-1 0 0 0 0,0-1 0 0 0,1 1 0 0 0,-1-1 1 0 0,1 0-1 0 0,-1-1 0 0 0,0 1 0 0 0,1-1 1 0 0,-1 0-1 0 0,0 0 0 0 0,1 0 0 0 0,-1-1 1 0 0,0 1-1 0 0,0-1 0 0 0,0 0 0 0 0,0 0 1 0 0,-1 0-1 0 0,1-1 0 0 0,-1 1 0 0 0,1-1 1 0 0,-1 0-1 0 0,0 0 0 0 0,0 0 0 0 0,0-1 0 0 0,0 1 1 0 0,0-1-1 0 0,-1 1 0 0 0,0-1 0 0 0,0 0 1 0 0,0 0-1 0 0,0 0 0 0 0,0 0 0 0 0,-1 0 1 0 0,0 0-1 0 0,0-1 0 0 0,0 1 0 0 0,0 0 1 0 0,-1-1-1 0 0,0 1 0 0 0,1-1 0 0 0,-2 1 1 0 0,1 0-1 0 0,0-1 0 0 0,-3-7 0 0 0,2 9-60 0 0,0 0 0 0 0,0 0-1 0 0,0 1 1 0 0,-1-1 0 0 0,1 0 0 0 0,-1 1-1 0 0,1-1 1 0 0,-1 1 0 0 0,0 0 0 0 0,0 0-1 0 0,0 0 1 0 0,0 0 0 0 0,-1 0 0 0 0,1 0-1 0 0,0 0 1 0 0,-1 1 0 0 0,-4-3 0 0 0,2 1-605 0 0,0 1 1 0 0,0 0 0 0 0,0 0-1 0 0,-1 1 1 0 0,1-1-1 0 0,0 1 1 0 0,-1 0 0 0 0,-8 0-1 0 0,5 1-2391 0 0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3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74 2380 0 0,'0'0'6693'0'0,"-1"17"-6522"0"0,-15 119 541 0 0,15-135-704 0 0,1 0 0 0 0,0 0-1 0 0,-1 1 1 0 0,1-1-1 0 0,0 1 1 0 0,0-1 0 0 0,0 0-1 0 0,0 1 1 0 0,0-1 0 0 0,0 0-1 0 0,1 1 1 0 0,-1-1 0 0 0,0 0-1 0 0,1 1 1 0 0,-1-1 0 0 0,1 0-1 0 0,-1 0 1 0 0,1 0 0 0 0,0 1-1 0 0,-1-1 1 0 0,1 0-1 0 0,0 0 1 0 0,0 0 0 0 0,0 0-1 0 0,0 0 1 0 0,0 0 0 0 0,0 0-1 0 0,0 0 1 0 0,0-1 0 0 0,0 1-1 0 0,0 0 1 0 0,3 0 0 0 0,-2 0-84 0 0,1-1-1 0 0,0 0 1 0 0,0 0 0 0 0,-1-1 0 0 0,1 1 0 0 0,0 0 0 0 0,0-1 0 0 0,-1 0 0 0 0,1 0 0 0 0,0 0 0 0 0,-1 0 0 0 0,1 0 0 0 0,-1 0 0 0 0,1 0 0 0 0,3-4 0 0 0,4-1-29 0 0,-1-1-1 0 0,0 0 1 0 0,0 0 0 0 0,0-1-1 0 0,-1 0 1 0 0,0-1 0 0 0,-1 1-1 0 0,0-1 1 0 0,12-21 1499 0 0,-15 66-597 0 0,-3-33-745 0 0,1-1 0 0 0,0 1 0 0 0,0-1 0 0 0,0 0 1 0 0,0 1-1 0 0,0-1 0 0 0,0 0 0 0 0,0 0 0 0 0,1-1 0 0 0,-1 1 0 0 0,1 0 1 0 0,0-1-1 0 0,-1 0 0 0 0,1 1 0 0 0,0-1 0 0 0,0 0 0 0 0,0 0 0 0 0,0-1 1 0 0,0 1-1 0 0,0-1 0 0 0,0 1 0 0 0,0-1 0 0 0,0 0 0 0 0,0 0 0 0 0,0 0 1 0 0,0 0-1 0 0,0-1 0 0 0,0 1 0 0 0,3-2 0 0 0,2 0-93 0 0,-1 1-1 0 0,0-1 1 0 0,0-1-1 0 0,0 1 1 0 0,0-1-1 0 0,0-1 1 0 0,-1 1-1 0 0,1-1 1 0 0,-1 0 0 0 0,11-9-1 0 0,-13 8-8 0 0,1 0-1 0 0,-1 0 0 0 0,0-1 1 0 0,-1 1-1 0 0,1-1 1 0 0,-1 1-1 0 0,0-1 1 0 0,-1 0-1 0 0,0-1 1 0 0,3-7-1 0 0,-4 11 41 0 0,-1 0 0 0 0,1 1 0 0 0,-1-1 1 0 0,0 0-1 0 0,1 0 0 0 0,-1 0 0 0 0,-1 1 0 0 0,1-1 0 0 0,0 0 0 0 0,-1 0 0 0 0,1 0 1 0 0,-1 1-1 0 0,0-1 0 0 0,0 0 0 0 0,0 1 0 0 0,0-1 0 0 0,0 1 0 0 0,-1-1 0 0 0,1 1 1 0 0,-1-1-1 0 0,1 1 0 0 0,-1 0 0 0 0,0 0 0 0 0,0 0 0 0 0,-4-3 0 0 0,-2-1-47 0 0,0 1 1 0 0,-1 1-1 0 0,1-1 0 0 0,-1 1 0 0 0,-18-5 0 0 0,22 7-144 0 0,1 1 0 0 0,-1 0 0 0 0,0 0 0 0 0,1 0 0 0 0,-1 1 0 0 0,0 0 0 0 0,1 0 0 0 0,-1 0 0 0 0,0 0 0 0 0,0 1 0 0 0,1-1 0 0 0,-1 1 0 0 0,1 1 0 0 0,-6 1 0 0 0,8-2-58 0 0,1-1-1 0 0,0 1 1 0 0,0 0-1 0 0,0 0 1 0 0,0-1-1 0 0,0 1 1 0 0,0 0 0 0 0,0 0-1 0 0,0 0 1 0 0,0 0-1 0 0,1 0 1 0 0,-1 1-1 0 0,0-1 1 0 0,1 0-1 0 0,-1 0 1 0 0,0 2 0 0 0,0 9-2321 0 0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 1264 0 0,'0'0'7495'0'0,"-4"5"-7086"0"0,1-3-310 0 0,1 0-69 0 0,1-1 1 0 0,0 0-1 0 0,-1 0 1 0 0,1 1 0 0 0,0-1-1 0 0,-1 1 1 0 0,1-1-1 0 0,0 1 1 0 0,0 0 0 0 0,0-1-1 0 0,1 1 1 0 0,-1 0-1 0 0,0 0 1 0 0,1 0 0 0 0,-1 2-1 0 0,1-3-7 0 0,1 1-1 0 0,0-1 0 0 0,0 0 1 0 0,-1 0-1 0 0,1 0 0 0 0,0 0 1 0 0,0 0-1 0 0,0-1 0 0 0,0 1 0 0 0,0 0 1 0 0,0 0-1 0 0,1-1 0 0 0,-1 1 1 0 0,0 0-1 0 0,0-1 0 0 0,0 1 1 0 0,1-1-1 0 0,-1 0 0 0 0,0 1 1 0 0,1-1-1 0 0,-1 0 0 0 0,0 0 1 0 0,1 0-1 0 0,-1 0 0 0 0,0 0 1 0 0,2 0-1 0 0,38-1-207 0 0,-38 0 143 0 0,-1 0 0 0 0,0 1 0 0 0,0-1 0 0 0,1-1 0 0 0,-1 1 0 0 0,0 0-1 0 0,0 0 1 0 0,0-1 0 0 0,0 1 0 0 0,0-1 0 0 0,-1 0 0 0 0,1 0 0 0 0,0 1 0 0 0,-1-1 0 0 0,1 0-1 0 0,-1 0 1 0 0,0 0 0 0 0,1-1 0 0 0,-1 1 0 0 0,0 0 0 0 0,-1 0 0 0 0,1-1 0 0 0,0 1 0 0 0,0-1-1 0 0,-1 1 1 0 0,0 0 0 0 0,1-1 0 0 0,-1 1 0 0 0,0-1 0 0 0,0 1 0 0 0,0-1 0 0 0,-1 1 0 0 0,0-4-1 0 0,1 4-274 0 0,-1-1 0 0 0,0 1-1 0 0,0 0 1 0 0,0 0-1 0 0,0 0 1 0 0,0 0-1 0 0,0 0 1 0 0,-1 0 0 0 0,1 1-1 0 0,-1-1 1 0 0,1 0-1 0 0,-1 1 1 0 0,1-1-1 0 0,-4-1 1 0 0,0-1-2568 0 0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0 732 0 0,'0'0'9705'0'0,"1"12"-9643"0"0,2 28-224 0 0,-3-15 421 0 0,2 0 0 0 0,6 29 0 0 0,-7-47-453 0 0,1-1 0 0 0,0 1 0 0 0,0-1 0 0 0,0 1 0 0 0,1-1-1 0 0,0 0 1 0 0,0 0 0 0 0,1 0 0 0 0,-1-1 0 0 0,1 1 0 0 0,0-1-1 0 0,1 0 1 0 0,8 8 0 0 0,17 6-4542 0 0,-14-14 1904 0 0</inkml:trace>
  <inkml:trace contextRef="#ctx0" brushRef="#br0" timeOffset="1">164 86 1764 0 0,'0'0'12561'0'0,"-8"-12"-12561"0"0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1 160 0 0,'0'0'8565'0'0,"-1"11"-8546"0"0,-1 1-46 0 0,-6 114-7 0 0,8-106 214 0 0,0 0 0 0 0,1 1 0 0 0,1-1 0 0 0,8 31 0 0 0,-10-51-191 0 0,0 0-1 0 0,0 1 1 0 0,0-1-1 0 0,0 0 1 0 0,0 0 0 0 0,0 1-1 0 0,0-1 1 0 0,0 0 0 0 0,0 0-1 0 0,0 1 1 0 0,0-1-1 0 0,1 0 1 0 0,-1 0 0 0 0,0 0-1 0 0,0 1 1 0 0,0-1 0 0 0,0 0-1 0 0,1 0 1 0 0,-1 0-1 0 0,0 1 1 0 0,0-1 0 0 0,0 0-1 0 0,1 0 1 0 0,-1 0 0 0 0,0 0-1 0 0,0 0 1 0 0,0 0-1 0 0,1 0 1 0 0,-1 1 0 0 0,0-1-1 0 0,0 0 1 0 0,1 0 0 0 0,-1 0-1 0 0,0 0 1 0 0,0 0 0 0 0,1 0-1 0 0,-1 0 1 0 0,0 0-1 0 0,0 0 1 0 0,1 0 0 0 0,11-10-273 0 0,10-24 89 0 0,-17 26 191 0 0,-2 3 27 0 0,1 0 0 0 0,0 1 0 0 0,0-1-1 0 0,0 1 1 0 0,0 0 0 0 0,1 0 0 0 0,0 0 0 0 0,-1 0 0 0 0,2 1 0 0 0,-1 0-1 0 0,0 0 1 0 0,0 1 0 0 0,1-1 0 0 0,7-1 0 0 0,-11 3-1 0 0,1 1-1 0 0,-1-1 1 0 0,1 1 0 0 0,-1 0 0 0 0,1 0 0 0 0,0 0 0 0 0,-1 0-1 0 0,1 1 1 0 0,-1-1 0 0 0,1 1 0 0 0,-1-1 0 0 0,1 1 0 0 0,-1 0-1 0 0,1 0 1 0 0,-1 0 0 0 0,0 0 0 0 0,0 0 0 0 0,1 1 0 0 0,-1-1-1 0 0,0 1 1 0 0,0-1 0 0 0,0 1 0 0 0,-1 0 0 0 0,1 0 0 0 0,0 0-1 0 0,-1 0 1 0 0,1 0 0 0 0,-1 0 0 0 0,1 0 0 0 0,-1 1 0 0 0,0-1-1 0 0,0 0 1 0 0,0 1 0 0 0,1 4 0 0 0,0-3-1 0 0,-1 0 0 0 0,0 0 0 0 0,1 1 1 0 0,-1-1-1 0 0,-1 0 0 0 0,1 0 0 0 0,-1 1 0 0 0,1-1 0 0 0,-1 1 1 0 0,-1-1-1 0 0,1 0 0 0 0,-1 1 0 0 0,1-1 0 0 0,-1 0 0 0 0,0 0 1 0 0,-4 8-1 0 0,4-9-11 0 0,-1 0 0 0 0,0-1 1 0 0,0 1-1 0 0,0-1 0 0 0,0 0 0 0 0,-1 0 1 0 0,1 0-1 0 0,0 0 0 0 0,-1 0 0 0 0,0 0 1 0 0,1-1-1 0 0,-1 1 0 0 0,0-1 1 0 0,0 0-1 0 0,0 0 0 0 0,0 0 0 0 0,0 0 1 0 0,0 0-1 0 0,0 0 0 0 0,0-1 1 0 0,0 0-1 0 0,0 0 0 0 0,0 0 0 0 0,-4 0 1 0 0,-2 0-26 0 0,0 0-1 0 0,-1 0 1 0 0,1-1 0 0 0,-1-1 0 0 0,-10-2 0 0 0,18 3-148 0 0,0 0-1 0 0,0 1 1 0 0,0-1-1 0 0,0 0 1 0 0,0 0-1 0 0,0 0 1 0 0,0 0-1 0 0,1-1 1 0 0,-1 1-1 0 0,0 0 1 0 0,1-1-1 0 0,-1 1 0 0 0,1-1 1 0 0,-1 0-1 0 0,1 1 1 0 0,0-1-1 0 0,0 0 1 0 0,0 0-1 0 0,0 0 1 0 0,0 0-1 0 0,0 0 1 0 0,0 0-1 0 0,1 0 1 0 0,-1 0-1 0 0,1 0 1 0 0,-1 0-1 0 0,1 0 1 0 0,0-1-1 0 0,0-2 1 0 0,0-2-3719 0 0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7:3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1988 0 0,'0'0'5235'0'0,"4"-6"-4729"0"0,13-19-158 0 0,-17 25-301 0 0,1-1-1 0 0,-1 0 0 0 0,0 1 0 0 0,0-1 0 0 0,1 1 0 0 0,-1-1 1 0 0,0 1-1 0 0,1-1 0 0 0,-1 0 0 0 0,1 1 0 0 0,-1 0 0 0 0,0-1 1 0 0,1 1-1 0 0,-1-1 0 0 0,1 1 0 0 0,0-1 0 0 0,-1 1 0 0 0,1 0 1 0 0,-1 0-1 0 0,1-1 0 0 0,-1 1 0 0 0,1 0 0 0 0,0 0 1 0 0,-1-1-1 0 0,1 1 0 0 0,0 0 0 0 0,-1 0 0 0 0,1 0 0 0 0,-1 0 1 0 0,1 0-1 0 0,0 0 0 0 0,-1 0 0 0 0,1 0 0 0 0,0 0 0 0 0,-1 1 1 0 0,1-1-1 0 0,0 0 0 0 0,-1 0 0 0 0,1 0 0 0 0,-1 1 0 0 0,1-1 1 0 0,-1 0-1 0 0,1 1 0 0 0,0-1 0 0 0,-1 0 0 0 0,1 1 0 0 0,-1-1 1 0 0,0 1-1 0 0,1-1 0 0 0,-1 1 0 0 0,1 0 0 0 0,10 27 328 0 0,-10 12-406 0 0,-1 0-1 0 0,-9 66 1 0 0,5-74 50 0 0,1 0 0 0 0,1 0 0 0 0,2 0-1 0 0,1 0 1 0 0,7 40 0 0 0,-8-68-79 0 0,1 0 1 0 0,0-1-1 0 0,-1 1 0 0 0,2-1 0 0 0,-1 1 0 0 0,0-1 0 0 0,1 0 0 0 0,-1 1 0 0 0,1-1 0 0 0,0 0 0 0 0,0 0 0 0 0,0 0 1 0 0,1 0-1 0 0,-1-1 0 0 0,1 1 0 0 0,-1 0 0 0 0,1-1 0 0 0,0 0 0 0 0,0 0 0 0 0,0 0 0 0 0,0 0 0 0 0,0 0 0 0 0,1 0 1 0 0,-1-1-1 0 0,0 0 0 0 0,1 0 0 0 0,-1 0 0 0 0,1 0 0 0 0,-1 0 0 0 0,6 0 0 0 0,-9-1-70 0 0,0 0-88 0 0,0-1 241 0 0,0 1 1 0 0,-1 0 0 0 0,1-1 0 0 0,0 1-1 0 0,-1 0 1 0 0,1 0 0 0 0,0 0 0 0 0,-1-1-1 0 0,1 1 1 0 0,-1 0 0 0 0,1 0 0 0 0,0 0-1 0 0,-1 0 1 0 0,1 0 0 0 0,-1-1 0 0 0,1 1-1 0 0,0 0 1 0 0,-1 0 0 0 0,1 0 0 0 0,-1 0-1 0 0,1 0 1 0 0,0 0 0 0 0,-1 1 0 0 0,1-1-1 0 0,-1 0 1 0 0,1 0 0 0 0,0 0 0 0 0,-1 0-1 0 0,1 0 1 0 0,-1 1 0 0 0,1-1 0 0 0,0 0-1 0 0,-1 0 1 0 0,1 0 0 0 0,0 1 0 0 0,-1-1-1 0 0,1 0 1 0 0,0 1 0 0 0,0-1 0 0 0,-1 0-1 0 0,1 1 1 0 0,0-1 0 0 0,0 0 0 0 0,-1 1-1 0 0,1-1 1 0 0,0 0 0 0 0,0 1 0 0 0,-12 16 789 0 0,9-7-734 0 0,0 0 0 0 0,1-1 0 0 0,0 1 0 0 0,1 0 0 0 0,0 0 0 0 0,1 0 0 0 0,0 0 0 0 0,2 15 0 0 0,3 5 31 0 0,12 42-1 0 0,-12-57-23 0 0,0 1-1 0 0,-1-1 0 0 0,-1 0 1 0 0,0 1-1 0 0,-2 0 1 0 0,1 0-1 0 0,-2 0 0 0 0,0-1 1 0 0,-5 32-1 0 0,4-45-100 0 0,1 1-1 0 0,-1-1 1 0 0,0 0-1 0 0,0 1 1 0 0,-1-1-1 0 0,1 0 0 0 0,0 0 1 0 0,-1 0-1 0 0,1 0 1 0 0,-1 0-1 0 0,0 0 1 0 0,1-1-1 0 0,-1 1 1 0 0,0 0-1 0 0,0-1 1 0 0,0 1-1 0 0,-1-1 1 0 0,1 0-1 0 0,0 0 1 0 0,-3 1-1 0 0,-1 0-769 0 0,0 0-1 0 0,0 0 1 0 0,0-1 0 0 0,-1 0 0 0 0,1 0-1 0 0,-11 0 1 0 0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1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1240 0 0,'0'0'3750'0'0,"-4"8"-3820"0"0,-2 3 559 0 0,2 0 1 0 0,-1 0-1 0 0,1 1 0 0 0,1-1 1 0 0,0 1-1 0 0,1 0 0 0 0,-2 23 1 0 0,4-29-266 0 0,0-1 0 0 0,0 1 0 0 0,0 0 0 0 0,1-1 0 0 0,0 1 0 0 0,0 0 0 0 0,0-1 0 0 0,1 1 0 0 0,0-1 0 0 0,2 6 0 0 0,-2-9-236 0 0,0 0 0 0 0,-1 0 1 0 0,1 0-1 0 0,0-1 1 0 0,0 1-1 0 0,0 0 0 0 0,0-1 1 0 0,0 0-1 0 0,1 1 1 0 0,-1-1-1 0 0,0 0 0 0 0,1 0 1 0 0,-1-1-1 0 0,1 1 1 0 0,-1 0-1 0 0,1-1 0 0 0,-1 1 1 0 0,1-1-1 0 0,-1 0 1 0 0,1 0-1 0 0,-1 0 0 0 0,1 0 1 0 0,-1 0-1 0 0,1-1 1 0 0,3 0-1 0 0,-3 0-8 0 0,-1 0-1 0 0,1 0 1 0 0,-1-1-1 0 0,1 1 1 0 0,-1 0-1 0 0,0-1 1 0 0,0 1 0 0 0,0-1-1 0 0,0 0 1 0 0,0 0-1 0 0,0 0 1 0 0,0 0 0 0 0,0 0-1 0 0,-1 0 1 0 0,1 0-1 0 0,-1 0 1 0 0,1-1-1 0 0,-1 1 1 0 0,0-1 0 0 0,0 1-1 0 0,0-1 1 0 0,-1 1-1 0 0,1-1 1 0 0,0-4 0 0 0,2-6 13 0 0,-1 0 0 0 0,0 0 0 0 0,0-22 0 0 0,-2 32-3 0 0,0 0 1 0 0,0-1-1 0 0,-1 1 0 0 0,0 0 1 0 0,0 0-1 0 0,0 0 0 0 0,0-1 0 0 0,0 1 1 0 0,0 0-1 0 0,-1 1 0 0 0,1-1 1 0 0,-1 0-1 0 0,0 0 0 0 0,0 1 1 0 0,0-1-1 0 0,0 1 0 0 0,-1-1 1 0 0,1 1-1 0 0,0 0 0 0 0,-1 0 1 0 0,0 0-1 0 0,0 0 0 0 0,-3-1 1 0 0,2 0-80 0 0,-1 1 1 0 0,0 0 0 0 0,0 0 0 0 0,0 1 0 0 0,0-1 0 0 0,0 1 0 0 0,0 0 0 0 0,0 1-1 0 0,-1-1 1 0 0,1 1 0 0 0,0 0 0 0 0,0 0 0 0 0,-11 2 0 0 0,16-1-86 0 0,-1-1 1 0 0,1 0-1 0 0,-1 1 0 0 0,0-1 1 0 0,1 0-1 0 0,-1 1 0 0 0,1-1 1 0 0,0 1-1 0 0,-1-1 1 0 0,1 1-1 0 0,-1-1 0 0 0,1 1 1 0 0,0-1-1 0 0,-1 1 0 0 0,1 0 1 0 0,0-1-1 0 0,-1 1 1 0 0,1-1-1 0 0,0 1 0 0 0,0 0 1 0 0,0-1-1 0 0,0 1 0 0 0,-1 0 1 0 0,1-1-1 0 0,0 1 1 0 0,0 0-1 0 0,0-1 0 0 0,1 1 1 0 0,-1 0-1 0 0,0-1 0 0 0,0 1 1 0 0,0 0-1 0 0,0-1 1 0 0,0 1-1 0 0,1-1 0 0 0,-1 1 1 0 0,0 0-1 0 0,1-1 0 0 0,-1 1 1 0 0,1 0-1 0 0,4 4-1700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8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7 1280 0 0,'0'0'8049'0'0,"-131"0"-7969"0"0,114 0-36 0 0,5-2-44 0 0,-2 2-68 0 0,2-3-8 0 0,3 2-780 0 0,4 1-520 0 0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1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4096 0 0,'0'0'7012'0'0,"-2"6"-6825"0"0,1-1-110 0 0,-1 0 0 0 0,1 1 0 0 0,0-1 0 0 0,1 1-1 0 0,-1-1 1 0 0,1 1 0 0 0,0-1 0 0 0,1 1 0 0 0,-1 0 0 0 0,1-1 0 0 0,0 0 0 0 0,0 1-1 0 0,1-1 1 0 0,0 0 0 0 0,0 1 0 0 0,0-1 0 0 0,0 0 0 0 0,1 0 0 0 0,0-1 0 0 0,0 1 0 0 0,0-1-1 0 0,1 1 1 0 0,-1-1 0 0 0,1 0 0 0 0,0 0 0 0 0,0 0 0 0 0,7 4 0 0 0,-5-4-220 0 0,-1 0 0 0 0,1 0 1 0 0,0-1-1 0 0,1 0 0 0 0,-1 0 0 0 0,0-1 1 0 0,1 1-1 0 0,0-1 0 0 0,-1-1 0 0 0,9 2 1 0 0,-9-2-350 0 0,0-1 0 0 0,-1 0 0 0 0,1 0 0 0 0,0-1 0 0 0,0 1 0 0 0,0-1 0 0 0,-1 0 0 0 0,1-1 0 0 0,-1 1 0 0 0,1-1 0 0 0,-1 0 0 0 0,1-1 0 0 0,4-2 0 0 0,5-5-3306 0 0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1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3408 0 0,'0'0'7443'0'0,"-7"15"-7246"0"0,4-5-266 0 0,-3 6-55 0 0,-1-1-1 0 0,0 0 1 0 0,-1 0-1 0 0,0-1 1 0 0,-17 21-1 0 0,21-28-1139 0 0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2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0 588 0 0,'0'0'11160'0'0,"-2"4"-10830"0"0,-1 4-391 0 0,0 1 0 0 0,1 0 0 0 0,0 0 0 0 0,0-1 0 0 0,1 1 0 0 0,0 0-1 0 0,0 0 1 0 0,2 18 0 0 0,9 78 33 0 0,-9-97 31 0 0,0 1 0 0 0,0 0 0 0 0,1-1-1 0 0,0 1 1 0 0,1-1 0 0 0,0 0 0 0 0,0 0 0 0 0,0 0 0 0 0,8 11 0 0 0,-10-19-69 0 0,-1 0 1 0 0,1 1-1 0 0,-1-1 0 0 0,1 0 1 0 0,0 0-1 0 0,-1 0 0 0 0,1 0 1 0 0,0-1-1 0 0,-1 1 0 0 0,1 0 1 0 0,-1 0-1 0 0,1 0 0 0 0,0 0 0 0 0,-1-1 1 0 0,1 1-1 0 0,-1 0 0 0 0,1-1 1 0 0,-1 1-1 0 0,1 0 0 0 0,-1-1 1 0 0,1 1-1 0 0,-1 0 0 0 0,1-1 1 0 0,-1 1-1 0 0,1-1 0 0 0,-1 1 1 0 0,0-1-1 0 0,1 1 0 0 0,-1-1 0 0 0,0 0 1 0 0,1 1-1 0 0,-1-1 0 0 0,0 1 1 0 0,0-1-1 0 0,0 0 0 0 0,1 1 1 0 0,-1-2-1 0 0,14-31 434 0 0,-11 26-533 0 0,1-3 208 0 0,1 0-1 0 0,1 1 0 0 0,0-1 1 0 0,0 1-1 0 0,1 1 0 0 0,8-10 1 0 0,-13 16 16 0 0,0 0 1 0 0,1 0 0 0 0,-1 0 0 0 0,0 1 0 0 0,1-1 0 0 0,-1 1 0 0 0,0-1 0 0 0,1 1 0 0 0,0 0 0 0 0,-1 0 0 0 0,1 0 0 0 0,5-1 0 0 0,-7 2-18 0 0,1 0 0 0 0,0 0 0 0 0,-1 0 0 0 0,1 0 0 0 0,-1 1 1 0 0,1-1-1 0 0,-1 1 0 0 0,1-1 0 0 0,-1 1 0 0 0,1-1 0 0 0,-1 1 1 0 0,1 0-1 0 0,-1 0 0 0 0,1 0 0 0 0,-1-1 0 0 0,0 1 0 0 0,0 1 1 0 0,0-1-1 0 0,1 0 0 0 0,-1 0 0 0 0,0 0 0 0 0,0 1 0 0 0,-1-1 1 0 0,3 3-1 0 0,-1 0-46 0 0,0 0 0 0 0,0 0 0 0 0,-1 0 0 0 0,1 0 0 0 0,-1 0 0 0 0,0 1 0 0 0,0-1 0 0 0,0 0 0 0 0,-1 1 0 0 0,1-1 0 0 0,-1 1 0 0 0,0-1 0 0 0,-1 1 0 0 0,1-1-1 0 0,-1 1 1 0 0,1-1 0 0 0,-1 0 0 0 0,-1 1 0 0 0,1-1 0 0 0,-1 0 0 0 0,1 0 0 0 0,-1 0 0 0 0,0 0 0 0 0,-1 0 0 0 0,1 0 0 0 0,-1-1 0 0 0,0 1 0 0 0,1-1 0 0 0,-2 1 0 0 0,1-1 0 0 0,0 0 0 0 0,-1 0 0 0 0,1-1 0 0 0,-1 1 0 0 0,0-1 0 0 0,1 0 0 0 0,-1 0 0 0 0,-1 0 0 0 0,1 0 0 0 0,0-1 0 0 0,0 1 0 0 0,-1-1 0 0 0,1 0 0 0 0,0-1 0 0 0,-7 1 0 0 0,6 0-319 0 0,-22 0 144 0 0,27-1-38 0 0,-1 1 0 0 0,0-1 1 0 0,1 0-1 0 0,-1 0 0 0 0,0 0 0 0 0,1 0 0 0 0,-1 0 1 0 0,0 0-1 0 0,1 0 0 0 0,-1 0 0 0 0,0-1 1 0 0,1 1-1 0 0,-1 0 0 0 0,1 0 0 0 0,-1 0 1 0 0,0-1-1 0 0,1 1 0 0 0,-1 0 0 0 0,1-1 1 0 0,-1 1-1 0 0,1-1 0 0 0,-1 1 0 0 0,1 0 1 0 0,-1-1-1 0 0,1 1 0 0 0,-2-2 0 0 0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3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44 0 0,'0'0'8425'0'0,"-11"3"-8342"0"0,6-3-70 0 0,-41 10 46 0 0,43-9-50 0 0,-1 0-1 0 0,1 0 0 0 0,0 0 1 0 0,0 1-1 0 0,0-1 0 0 0,0 1 0 0 0,0-1 1 0 0,0 1-1 0 0,1 0 0 0 0,-1 1 1 0 0,0-1-1 0 0,1 0 0 0 0,-4 5 1 0 0,5-5-3 0 0,1-1 1 0 0,-1 0-1 0 0,1 0 1 0 0,0 1-1 0 0,0-1 0 0 0,0 0 1 0 0,0 0-1 0 0,0 1 1 0 0,0-1-1 0 0,0 0 1 0 0,0 0-1 0 0,0 1 1 0 0,0-1-1 0 0,1 0 1 0 0,-1 0-1 0 0,0 0 0 0 0,1 1 1 0 0,-1-1-1 0 0,1 0 1 0 0,0 0-1 0 0,-1 0 1 0 0,1 0-1 0 0,0 0 1 0 0,-1 0-1 0 0,1 0 0 0 0,0 0 1 0 0,0 0-1 0 0,0 0 1 0 0,0-1-1 0 0,0 1 1 0 0,0 0-1 0 0,0 0 1 0 0,0-1-1 0 0,3 2 0 0 0,50 25 477 0 0,-37-20-214 0 0,-13-5-95 0 0,0 0 0 0 0,0 1 0 0 0,-1 0 0 0 0,1-1 0 0 0,-1 1 0 0 0,0 0-1 0 0,6 7 1 0 0,-8-9-175 0 0,-1-1 0 0 0,1 1 0 0 0,-1 0 0 0 0,1-1 0 0 0,-1 1 0 0 0,0 0 0 0 0,1-1 0 0 0,-1 1 0 0 0,0 0 0 0 0,1 0 0 0 0,-1-1 0 0 0,0 1 0 0 0,0 0 0 0 0,0 0 0 0 0,1-1 0 0 0,-1 1-1 0 0,0 0 1 0 0,0 0 0 0 0,0 0 0 0 0,0-1 0 0 0,-1 1 0 0 0,1 0 0 0 0,0 0 0 0 0,0 0 0 0 0,0-1 0 0 0,-1 1 0 0 0,1 0 0 0 0,0-1 0 0 0,-1 1 0 0 0,1 0 0 0 0,0 0 0 0 0,-1-1 0 0 0,1 1 0 0 0,-1-1 0 0 0,1 1 0 0 0,-1 0-1 0 0,0-1 1 0 0,1 1 0 0 0,-1-1 0 0 0,1 1 0 0 0,-1-1 0 0 0,0 0 0 0 0,0 1 0 0 0,1-1 0 0 0,-1 0 0 0 0,0 1 0 0 0,1-1 0 0 0,-1 0 0 0 0,0 0 0 0 0,0 0 0 0 0,0 0 0 0 0,0 1 0 0 0,-64 11-513 0 0,62-11 341 0 0,0-1 1 0 0,0 1-1 0 0,0-1 1 0 0,0 0-1 0 0,0 0 1 0 0,0 0-1 0 0,0-1 1 0 0,0 1-1 0 0,-1-1 1 0 0,2 0-1 0 0,-1 1 1 0 0,0-1 0 0 0,0-1-1 0 0,0 1 1 0 0,0 0-1 0 0,0-1 1 0 0,1 1-1 0 0,-5-4 1 0 0,7 4-58 0 0,-1 0 0 0 0,1 1 0 0 0,-1-1 1 0 0,1 0-1 0 0,-1 0 0 0 0,1 1 0 0 0,0-1 1 0 0,-1 0-1 0 0,1 0 0 0 0,0 0 0 0 0,0 0 1 0 0,0 1-1 0 0,0-1 0 0 0,0 0 1 0 0,0 0-1 0 0,0 0 0 0 0,0 0 0 0 0,0 0 1 0 0,0 1-1 0 0,0-1 0 0 0,0 0 0 0 0,1 0 1 0 0,-1-1-1 0 0,7-5-1403 0 0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48 157 88 0 0,'0'0'7797'0'0,"19"3"-7401"0"0,60 11-36 0 0,-76-14-319 0 0,0 1 0 0 0,1-1 0 0 0,-1 0 0 0 0,0 1-1 0 0,1-2 1 0 0,-1 1 0 0 0,0 0 0 0 0,1-1-1 0 0,-1 1 1 0 0,0-1 0 0 0,1 0 0 0 0,-1 0-1 0 0,3-2 1 0 0,-4 2-26 0 0,-1 0-1 0 0,0 0 1 0 0,1 0-1 0 0,-1 0 0 0 0,0 0 1 0 0,0 0-1 0 0,0 0 1 0 0,0 0-1 0 0,0-1 1 0 0,0 1-1 0 0,0 0 1 0 0,0-1-1 0 0,0 1 0 0 0,-1-1 1 0 0,1 1-1 0 0,-1-1 1 0 0,1 0-1 0 0,0-2 1 0 0,-1 1 2 0 0,0 0 1 0 0,0 0 0 0 0,0-1-1 0 0,0 1 1 0 0,0 0-1 0 0,-1 0 1 0 0,1-1 0 0 0,-1 1-1 0 0,0 0 1 0 0,0 0 0 0 0,0 0-1 0 0,-1 0 1 0 0,1 0-1 0 0,-1 0 1 0 0,1 1 0 0 0,-1-1-1 0 0,0 0 1 0 0,-4-4 0 0 0,-6-3 66 0 0,-1-1 0 0 0,1 2 1 0 0,-2 0-1 0 0,-16-9 0 0 0,23 14-239 0 0,0 1 0 0 0,-1 0 0 0 0,1 1 0 0 0,0-1 1 0 0,-1 1-1 0 0,1 1 0 0 0,-1-1 0 0 0,0 1 0 0 0,1 1 0 0 0,-15 0 0 0 0,21 0 0 0 0,0 1 1 0 0,0-1 0 0 0,0 0-1 0 0,0 1 1 0 0,1-1 0 0 0,-1 1-1 0 0,0-1 1 0 0,0 1-1 0 0,0 0 1 0 0,1-1 0 0 0,-1 1-1 0 0,1 0 1 0 0,-1-1 0 0 0,0 1-1 0 0,1 0 1 0 0,-1 0-1 0 0,1-1 1 0 0,-1 1 0 0 0,1 0-1 0 0,0 0 1 0 0,-1 0 0 0 0,1 0-1 0 0,0 0 1 0 0,0 0-1 0 0,-1 0 1 0 0,1 0 0 0 0,0 0-1 0 0,0-1 1 0 0,0 1 0 0 0,0 0-1 0 0,0 0 1 0 0,0 0-1 0 0,1 0 1 0 0,-1 1 0 0 0,0 10-2182 0 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0 168 4448 0 0,'0'0'4623'0'0,"3"-16"-4478"0"0,1-12-45 0 0,-1 1 1 0 0,-1-1-1 0 0,-2-41 1 0 0,103 211-580 0 0,-102-141 477 0 0,0 1-1 0 0,0-1 1 0 0,-1 0 0 0 0,1 1 0 0 0,0-1 0 0 0,0 0 0 0 0,0 1-1 0 0,1-1 1 0 0,-1 0 0 0 0,0 0 0 0 0,0 0 0 0 0,1 0 0 0 0,-1 0-1 0 0,0 0 1 0 0,1 0 0 0 0,-1 0 0 0 0,1-1 0 0 0,-1 1-1 0 0,1-1 1 0 0,-1 1 0 0 0,1-1 0 0 0,0 1 0 0 0,-1-1 0 0 0,1 0-1 0 0,0 0 1 0 0,-1 0 0 0 0,1 0 0 0 0,0 0 0 0 0,-1 0-1 0 0,1 0 1 0 0,-1-1 0 0 0,3 0 0 0 0,-1-1-43 0 0,-1 0-1 0 0,0 0 1 0 0,0 0 0 0 0,0 0 0 0 0,0-1-1 0 0,0 1 1 0 0,0-1 0 0 0,-1 0 0 0 0,1 1-1 0 0,-1-1 1 0 0,0 0 0 0 0,0 0-1 0 0,0 0 1 0 0,0 0 0 0 0,0 0 0 0 0,0-5-1 0 0,2-9 95 0 0,0 0-1 0 0,0-31 1099 0 0,-5 86-33 0 0,2-33-1090 0 0,1-1 0 0 0,0 0 1 0 0,0 0-1 0 0,0 0 0 0 0,0 1 0 0 0,1-1 0 0 0,0-1 0 0 0,-1 1 1 0 0,2 0-1 0 0,-1 0 0 0 0,0-1 0 0 0,1 1 0 0 0,-1-1 1 0 0,1 1-1 0 0,0-1 0 0 0,0 0 0 0 0,1-1 0 0 0,-1 1 1 0 0,0 0-1 0 0,1-1 0 0 0,0 0 0 0 0,4 3 0 0 0,-2-2-37 0 0,-1-1 0 0 0,0 1-1 0 0,1-1 1 0 0,0 0 0 0 0,-1 0-1 0 0,1-1 1 0 0,0 1 0 0 0,0-1-1 0 0,0-1 1 0 0,0 1 0 0 0,0-1 0 0 0,0 0-1 0 0,0 0 1 0 0,0-1 0 0 0,11-2-1 0 0,-15 2-23 0 0,0 1-1 0 0,0-1 1 0 0,0 0-1 0 0,0 0 1 0 0,-1 0-1 0 0,1-1 1 0 0,0 1-1 0 0,0 0 1 0 0,-1-1 0 0 0,1 1-1 0 0,-1-1 1 0 0,1 1-1 0 0,-1-1 1 0 0,1 0-1 0 0,-1 1 1 0 0,0-1-1 0 0,0 0 1 0 0,0 0-1 0 0,0 0 1 0 0,0 0-1 0 0,-1 0 1 0 0,1 0-1 0 0,0 0 1 0 0,-1 0-1 0 0,0-1 1 0 0,1 1-1 0 0,-1 0 1 0 0,0 0-1 0 0,0 0 1 0 0,0 0-1 0 0,-1-4 1 0 0,1 3-30 0 0,-1-1 0 0 0,0 1 1 0 0,0 0-1 0 0,0-1 0 0 0,0 1 0 0 0,0 0 0 0 0,-1 0 1 0 0,1 0-1 0 0,-1 0 0 0 0,0 0 0 0 0,0 0 1 0 0,0 1-1 0 0,0-1 0 0 0,0 1 0 0 0,-1-1 1 0 0,1 1-1 0 0,-1 0 0 0 0,1 0 0 0 0,-5-3 0 0 0,-45-13-3701 0 0,37 17 901 0 0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 1208 0 0,'0'0'7680'0'0,"-8"-13"-2977"0"0,22 230-7203 0 0,-8-227-6235 0 0,-4 3 6939 0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1732 0 0,'0'0'4609'0'0,"7"-5"-4193"0"0,-2 0-323 0 0,1 1 1 0 0,1-1 0 0 0,-1 2-1 0 0,0-1 1 0 0,1 1 0 0 0,0 0-1 0 0,0 0 1 0 0,0 1 0 0 0,0 0 0 0 0,0 0-1 0 0,1 0 1 0 0,-1 1 0 0 0,0 0-1 0 0,1 1 1 0 0,-1 0 0 0 0,12 1-1 0 0,-17 0-55 0 0,-1 0 0 0 0,1 0 0 0 0,-1 0 0 0 0,1 0-1 0 0,-1 0 1 0 0,1 0 0 0 0,-1 1 0 0 0,1-1 0 0 0,-1 0 0 0 0,0 1-1 0 0,0-1 1 0 0,0 1 0 0 0,0 0 0 0 0,0-1 0 0 0,0 1-1 0 0,0 0 1 0 0,-1-1 0 0 0,1 1 0 0 0,-1 0 0 0 0,1 0-1 0 0,-1 0 1 0 0,0 0 0 0 0,1 0 0 0 0,-1 0 0 0 0,0-1-1 0 0,0 4 1 0 0,0 0-16 0 0,0-1 0 0 0,0 1 0 0 0,0-1 0 0 0,0 1 1 0 0,-1-1-1 0 0,0 1 0 0 0,0-1 0 0 0,0 1 0 0 0,0-1 0 0 0,-3 6 0 0 0,1-6-47 0 0,0 0 0 0 0,0-1 0 0 0,-1 1 0 0 0,1-1 0 0 0,-1 1 0 0 0,0-1-1 0 0,0 0 1 0 0,0-1 0 0 0,-1 1 0 0 0,1-1 0 0 0,0 0 0 0 0,-1 0 0 0 0,0 0 0 0 0,-6 1 0 0 0,8-2-127 0 0,0 0 0 0 0,0-1 1 0 0,-1 0-1 0 0,1 1 0 0 0,0-1 0 0 0,0 0 1 0 0,-1-1-1 0 0,1 1 0 0 0,0 0 0 0 0,-4-2 1 0 0,4 1-175 0 0,1 0 0 0 0,0 0 0 0 0,0 0 0 0 0,0 0 0 0 0,0 0 0 0 0,0 0 0 0 0,0-1 0 0 0,0 1 0 0 0,0-1 0 0 0,1 1 1 0 0,-1-1-1 0 0,0 0 0 0 0,1 0 0 0 0,-1 1 0 0 0,-1-4 0 0 0,1 1-1487 0 0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29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21 211 456 0 0,'0'0'7247'0'0,"2"5"-7475"0"0,7 9 124 0 0,-5-19 375 0 0,-4-35 551 0 0,-1 13-723 0 0,0-6 22 0 0,0 20-75 0 0,1 0 0 0 0,0 0 1 0 0,1 0-1 0 0,0 0 0 0 0,1 0 1 0 0,6-25-1 0 0,-8 38 7 0 0,0 0 0 0 0,0-1 0 0 0,0 1 0 0 0,0-1 0 0 0,1 1 0 0 0,-1 0 0 0 0,0-1 0 0 0,0 1 0 0 0,0 0 0 0 0,0-1 0 0 0,1 1 1 0 0,-1 0-1 0 0,0-1 0 0 0,0 1 0 0 0,1 0 0 0 0,-1-1 0 0 0,0 1 0 0 0,0 0 0 0 0,1 0 0 0 0,-1-1 0 0 0,0 1 0 0 0,1 0 0 0 0,-1 0 0 0 0,0 0 0 0 0,1-1 0 0 0,-1 1 0 0 0,0 0 0 0 0,1 0 0 0 0,-1 0 0 0 0,1 0 0 0 0,-1 0 0 0 0,0 0 0 0 0,1 0 0 0 0,-1 0 0 0 0,1 0 0 0 0,10 11 89 0 0,2 22-781 0 0,-4 4 199 0 0,-7-22 489 0 0,2 1 1 0 0,0 0-1 0 0,0-1 1 0 0,2 0-1 0 0,0 0 1 0 0,0 0 0 0 0,18 27-1 0 0,-30-46-109 0 0,0 0-1 0 0,0 0 1 0 0,0 1-1 0 0,0-1 1 0 0,-1 1-1 0 0,1 1 1 0 0,-1-1-1 0 0,0 1 1 0 0,0 1 0 0 0,-14-3-1 0 0,-37-12-1975 0 0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32 291 4188 0 0,'0'0'4575'0'0,"-4"-17"-4378"0"0,-4-16-68 0 0,1-1 0 0 0,1 0 0 0 0,-1-47 0 0 0,7 75-108 0 0,0 0 0 0 0,0 1 0 0 0,1-1 1 0 0,0 0-1 0 0,0 1 0 0 0,0-1 0 0 0,0 1 1 0 0,1-1-1 0 0,3-7 0 0 0,-3 11 7 0 0,-1 0 0 0 0,1 0-1 0 0,-1 0 1 0 0,1 0 0 0 0,0 0 0 0 0,0 1 0 0 0,0-1-1 0 0,0 1 1 0 0,0-1 0 0 0,0 1 0 0 0,0-1-1 0 0,0 1 1 0 0,0 0 0 0 0,1 0 0 0 0,-1 0 0 0 0,0 1-1 0 0,1-1 1 0 0,-1 0 0 0 0,1 1 0 0 0,-1 0 0 0 0,1-1-1 0 0,-1 1 1 0 0,5 0 0 0 0,-4 1-62 0 0,0-1 1 0 0,-1 1-1 0 0,1 0 1 0 0,0-1-1 0 0,-1 1 1 0 0,1 0-1 0 0,-1 0 1 0 0,1 1-1 0 0,-1-1 1 0 0,0 0-1 0 0,1 1 1 0 0,-1 0-1 0 0,0-1 1 0 0,0 1-1 0 0,0 0 1 0 0,0 0-1 0 0,-1 0 1 0 0,1 0-1 0 0,0 1 1 0 0,-1-1-1 0 0,1 0 1 0 0,-1 1-1 0 0,0-1 0 0 0,0 1 1 0 0,0-1-1 0 0,0 1 1 0 0,0-1-1 0 0,-1 1 1 0 0,1 3-1 0 0,0-4-5 0 0,-1 1 0 0 0,1-1-1 0 0,-1 1 1 0 0,0-1 0 0 0,0 1-1 0 0,0-1 1 0 0,0 1 0 0 0,0-1 0 0 0,0 1-1 0 0,-1-1 1 0 0,1 1 0 0 0,-1-1-1 0 0,0 0 1 0 0,0 1 0 0 0,0-1-1 0 0,0 0 1 0 0,0 0 0 0 0,0 0-1 0 0,-1 1 1 0 0,1-1 0 0 0,-1 0-1 0 0,1-1 1 0 0,-1 1 0 0 0,0 0 0 0 0,1 0-1 0 0,-1-1 1 0 0,0 1 0 0 0,0-1-1 0 0,-1 0 1 0 0,1 1 0 0 0,0-1-1 0 0,0 0 1 0 0,-4 1 0 0 0,-40 3 118 0 0,46-2-73 0 0,1 0 1 0 0,0 0-1 0 0,0 1 1 0 0,0-1-1 0 0,0 0 0 0 0,0 0 1 0 0,1-1-1 0 0,-1 1 1 0 0,1 0-1 0 0,0 0 0 0 0,0-1 1 0 0,0 1-1 0 0,0-1 1 0 0,0 1-1 0 0,5 2 0 0 0,44 35 566 0 0,-38-31-451 0 0,-11-7-111 0 0,-1-1 0 0 0,0 0 0 0 0,1 0 0 0 0,0 0-1 0 0,-1 0 1 0 0,1 0 0 0 0,-1 0 0 0 0,1-1 0 0 0,0 1-1 0 0,0-1 1 0 0,-1 1 0 0 0,1-1 0 0 0,0 1-1 0 0,0-1 1 0 0,0 0 0 0 0,0 0 0 0 0,2 0 0 0 0,-3 0-18 0 0,0-1 1 0 0,0 1 0 0 0,0-1-1 0 0,0 1 1 0 0,0-1 0 0 0,0 0 0 0 0,0 1-1 0 0,0-1 1 0 0,0 0 0 0 0,0 0-1 0 0,0 0 1 0 0,0 0 0 0 0,-1 1-1 0 0,1-1 1 0 0,0 0 0 0 0,-1 0 0 0 0,1-1-1 0 0,0 1 1 0 0,0-2 0 0 0,2-7-81 0 0,0-1 1 0 0,-1 0-1 0 0,0 1 0 0 0,1-22 1 0 0,0-2 227 0 0,-2 29-141 0 0,0 0 0 0 0,0 1 0 0 0,1-1 0 0 0,0 0 0 0 0,0 1 0 0 0,0-1 0 0 0,0 1 0 0 0,6-8-1 0 0,-8 11 14 0 0,1 1-1 0 0,-1-1 0 0 0,1 1 0 0 0,-1-1 0 0 0,1 1 0 0 0,-1 0 0 0 0,1-1 0 0 0,-1 1 0 0 0,1 0 0 0 0,-1-1 0 0 0,1 1 0 0 0,-1 0 1 0 0,1 0-1 0 0,0-1 0 0 0,-1 1 0 0 0,1 0 0 0 0,0 0 0 0 0,-1 0 0 0 0,1 0 0 0 0,-1 0 0 0 0,1 0 0 0 0,0 0 0 0 0,-1 0 0 0 0,1 0 1 0 0,0 0-1 0 0,-1 0 0 0 0,1 1 0 0 0,1 0-4 0 0,0 0 1 0 0,-1 0-1 0 0,1 0 1 0 0,-1 0-1 0 0,1 1 0 0 0,-1-1 1 0 0,0 1-1 0 0,0-1 1 0 0,0 1-1 0 0,0-1 1 0 0,0 1-1 0 0,0 0 0 0 0,2 3 1 0 0,71 166 1291 0 0,-80-171-1446 0 0,-1-1-1 0 0,1 1 0 0 0,0-1 1 0 0,0 0-1 0 0,-1-1 1 0 0,1 1-1 0 0,-9-5 1 0 0,10 4-297 0 0,-1 0 1 0 0,1 0-1 0 0,0-1 1 0 0,-1 0-1 0 0,1 0 1 0 0,1-1 0 0 0,-1 1-1 0 0,0-1 1 0 0,1 0-1 0 0,0 0 1 0 0,0 0-1 0 0,-4-6 1 0 0,6 5-2144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21 920 0 0,'0'0'8416'0'0,"-22"-2"-8196"0"0,9-1-178 0 0,-183-12 362 0 0,195 15-369 0 0,0 0-1 0 0,0 0 1 0 0,0 0-1 0 0,0 0 0 0 0,-1 0 1 0 0,1 1-1 0 0,0-1 1 0 0,0 0-1 0 0,0 1 1 0 0,-1-1-1 0 0,1 2 1 0 0,0-2-1 0 0,0 1 0 0 0,0-1 1 0 0,1 1-1 0 0,-2 0 1 0 0,1-1-1 0 0,0 1 1 0 0,1 0-1 0 0,-1-1 0 0 0,0 2 1 0 0,1-1-1 0 0,-1 0 1 0 0,1 0-1 0 0,-2 0 1 0 0,2 1-1 0 0,-1-1 1 0 0,1 0-1 0 0,0 0 0 0 0,-1 0 1 0 0,1-1-1 0 0,0 2 1 0 0,0 0-1 0 0,0-1 1 0 0,0 0-1 0 0,0 0 0 0 0,0 1 1 0 0,0-1-1 0 0,0 0 1 0 0,1 1-1 0 0,12 66 59 0 0,-3-24 132 0 0,-11-29 77 0 0,1-1 0 0 0,0 1 0 0 0,1-1 0 0 0,1 1 0 0 0,0-1 0 0 0,2 1 0 0 0,0-1 1 0 0,10 26-1 0 0,-11-36-326 0 0,1-2 0 0 0,-1 2 0 0 0,1-2 1 0 0,0 0-1 0 0,0 1 0 0 0,0-1 1 0 0,1-1-1 0 0,-2 2 0 0 0,2-2 0 0 0,0 0 1 0 0,-2 0-1 0 0,2 0 0 0 0,0 1 0 0 0,-1-2 1 0 0,1 1-1 0 0,6-1 0 0 0,5 0-838 0 0,0 0 0 0 0,-1 0 0 0 0,25-6 0 0 0,19-10-5612 0 0,-42 11 2465 0 0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2040 0 0,'0'0'5623'0'0,"4"16"-5337"0"0,3 12 277 0 0,-2 1-1 0 0,-1 0 1 0 0,0 34-1 0 0,-4-61-459 0 0,0 0 1 0 0,-1-1-1 0 0,1 1 0 0 0,0 0 0 0 0,1 0 1 0 0,-1-1-1 0 0,0 1 0 0 0,0 0 1 0 0,1 0-1 0 0,-1-1 0 0 0,1 1 0 0 0,-1 0 1 0 0,1-1-1 0 0,0 1 0 0 0,-1-1 1 0 0,1 1-1 0 0,0-1 0 0 0,0 1 1 0 0,0-1-1 0 0,0 1 0 0 0,1-1 0 0 0,-1 0 1 0 0,0 0-1 0 0,1 0 0 0 0,-1 1 1 0 0,2 0-1 0 0,2-1-256 0 0,-1 0 0 0 0,1 0-1 0 0,0-1 1 0 0,0 1 0 0 0,-1-1 0 0 0,1 0 0 0 0,0 0 0 0 0,0-1 0 0 0,6-1-1 0 0,-2 0-668 0 0,0 0-1 0 0,0-1 0 0 0,0 0 0 0 0,0-1 0 0 0,13-7 1 0 0,0 1-2760 0 0,-6 3 644 0 0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0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2172 0 0,'0'0'5328'0'0,"-3"15"-4881"0"0,2-8-422 0 0,-6 32 1876 0 0,-3 65-1 0 0,11-103-1884 0 0,-1 0-1 0 0,1 1 0 0 0,-1-1 1 0 0,1 0-1 0 0,0 1 1 0 0,-1-1-1 0 0,1 0 1 0 0,0 0-1 0 0,0 0 1 0 0,0 0-1 0 0,0 0 1 0 0,0 0-1 0 0,0 0 0 0 0,0 0 1 0 0,0 0-1 0 0,0 0 1 0 0,0 0-1 0 0,1-1 1 0 0,-1 1-1 0 0,0 0 1 0 0,1-1-1 0 0,-1 1 1 0 0,0-1-1 0 0,1 0 0 0 0,-1 1 1 0 0,0-1-1 0 0,1 0 1 0 0,-1 0-1 0 0,1 0 1 0 0,-1 0-1 0 0,1 0 1 0 0,-1 0-1 0 0,0 0 1 0 0,3-1-1 0 0,50-5-2283 0 0,11-17-2914 0 0,-47 18 2650 0 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25 1568 0 0,'0'0'4729'0'0,"-17"-4"-4305"0"0,-5-3-249 0 0,14 4-56 0 0,-1 0 1 0 0,0 1-1 0 0,0 0 0 0 0,0 1 1 0 0,0 0-1 0 0,0 0 0 0 0,-13 1 1 0 0,20 0-62 0 0,0 1 0 0 0,0 0 0 0 0,-1 0 1 0 0,1 0-1 0 0,0 0 0 0 0,0 0 0 0 0,0 0 0 0 0,0 1 1 0 0,1-1-1 0 0,-1 1 0 0 0,0-1 0 0 0,0 1 0 0 0,1 0 1 0 0,-1 0-1 0 0,1-1 0 0 0,0 1 0 0 0,-1 0 0 0 0,1 0 1 0 0,0 0-1 0 0,0 1 0 0 0,0-1 0 0 0,0 0 1 0 0,1 0-1 0 0,-1 0 0 0 0,1 1 0 0 0,-1 3 0 0 0,-2 6 276 0 0,0 0 0 0 0,1 1 0 0 0,0 21 0 0 0,2-29-274 0 0,0 0-1 0 0,0 0 1 0 0,0 0-1 0 0,1 0 1 0 0,0 0-1 0 0,0 0 1 0 0,0 0-1 0 0,1 0 1 0 0,-1 0-1 0 0,1 0 1 0 0,1-1-1 0 0,3 8 1 0 0,-3-9-278 0 0,0 0 0 0 0,0 0 0 0 0,0 0 1 0 0,0-1-1 0 0,0 0 0 0 0,0 1 0 0 0,1-1 0 0 0,-1 0 0 0 0,1-1 0 0 0,-1 1 1 0 0,1-1-1 0 0,0 1 0 0 0,0-1 0 0 0,-1 0 0 0 0,1 0 0 0 0,0-1 1 0 0,5 1-1 0 0,19 1-3279 0 0,-12-2 895 0 0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1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23 2292 0 0,'0'0'2384'0'0,"-103"-17"-2460"0"0,95 15-264 0 0,4 0-324 0 0,0 0-1060 0 0,0 2-148 0 0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3812 0 0,'29'-97'419'0'0,"-29"97"-361"0"0,0 0 0 0 0,0 0 0 0 0,0-1-1 0 0,0 1 1 0 0,0 0 0 0 0,0 0 0 0 0,0 0 0 0 0,0-1-1 0 0,0 1 1 0 0,0 0 0 0 0,0 0 0 0 0,0 0 0 0 0,0-1 0 0 0,0 1-1 0 0,0 0 1 0 0,0 0 0 0 0,0 0 0 0 0,1-1 0 0 0,-1 1 0 0 0,0 0-1 0 0,0 0 1 0 0,0 0 0 0 0,0 0 0 0 0,0-1 0 0 0,0 1-1 0 0,1 0 1 0 0,-1 0 0 0 0,0 0 0 0 0,0 0 0 0 0,0 0 0 0 0,0 0-1 0 0,1-1 1 0 0,-1 1 0 0 0,0 0 0 0 0,0 0 0 0 0,0 0 0 0 0,1 0-1 0 0,-1 0 1 0 0,0 0 0 0 0,0 0 0 0 0,1 0 0 0 0,-1 0-1 0 0,0 0 1 0 0,0 0 0 0 0,0 0 0 0 0,1 0 0 0 0,-1 0 0 0 0,0 0-1 0 0,0 0 1 0 0,0 0 0 0 0,1 0 0 0 0,-1 1 0 0 0,0-1 0 0 0,0 0-1 0 0,8 15 1395 0 0,1 22-468 0 0,-11 93 1712 0 0,2-129-2658 0 0,1 0 0 0 0,0 0-1 0 0,0 0 1 0 0,0 0 0 0 0,0 0 0 0 0,0-1 0 0 0,0 1-1 0 0,0 0 1 0 0,0-1 0 0 0,0 1 0 0 0,0 0-1 0 0,0-1 1 0 0,0 0 0 0 0,0 1 0 0 0,0-1 0 0 0,1 0-1 0 0,-1 1 1 0 0,0-1 0 0 0,0 0 0 0 0,0 0-1 0 0,2 0 1 0 0,33 3-526 0 0,-34-2 452 0 0,11-1-492 0 0,-1 0-1 0 0,1 0 1 0 0,-1-1 0 0 0,0 0 0 0 0,21-6 0 0 0,27-15-5833 0 0,-46 15 3569 0 0</inkml:trace>
  <inkml:trace contextRef="#ctx0" brushRef="#br0" timeOffset="1">309 37 2832 0 0,'0'0'8738'0'0,"-1"16"-8374"0"0,-2 83 242 0 0,7-90-1093 0 0,12-7-5246 0 0,-12-2 4095 0 0,6 0-3044 0 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8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1 268 2960 0 0,'0'0'3697'0'0,"5"3"-290"0"0,-7-59-3864 0 0,0 37 413 0 0,1 0 1 0 0,1 0-1 0 0,1 0 0 0 0,0 0 0 0 0,1 0 0 0 0,1 1 0 0 0,11-34 0 0 0,-14 50 40 0 0,1 0 0 0 0,0 1-1 0 0,-1-1 1 0 0,1 0 0 0 0,0 1 0 0 0,0-1-1 0 0,0 1 1 0 0,1-1 0 0 0,-1 1-1 0 0,0-1 1 0 0,0 1 0 0 0,1 0 0 0 0,-1 0-1 0 0,1 0 1 0 0,-1 0 0 0 0,1 0-1 0 0,0 0 1 0 0,-1 0 0 0 0,1 0 0 0 0,0 0-1 0 0,-1 1 1 0 0,1-1 0 0 0,0 1 0 0 0,0-1-1 0 0,0 1 1 0 0,0 0 0 0 0,-1 0-1 0 0,1 0 1 0 0,0 0 0 0 0,0 0 0 0 0,0 0-1 0 0,0 0 1 0 0,0 1 0 0 0,-1-1 0 0 0,1 0-1 0 0,0 1 1 0 0,0 0 0 0 0,0-1-1 0 0,-1 1 1 0 0,1 0 0 0 0,-1 0 0 0 0,1 0-1 0 0,0 0 1 0 0,-1 0 0 0 0,0 1-1 0 0,1-1 1 0 0,-1 0 0 0 0,0 1 0 0 0,1-1-1 0 0,-1 1 1 0 0,0-1 0 0 0,0 1 0 0 0,0-1-1 0 0,-1 1 1 0 0,1 0 0 0 0,0-1-1 0 0,0 4 1 0 0,6 20 113 0 0,-2 1 1 0 0,0-1-1 0 0,-2 1 0 0 0,-1 1 0 0 0,-1-1 0 0 0,-3 29 1 0 0,1-8-952 0 0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8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24 912 0 0,'0'0'6722'0'0,"-17"-3"-6640"0"0,-1-1-366 0 0,-48-9 717 0 0,17 9-4543 0 0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8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17 4288 0 0,'0'0'4027'0'0,"-5"-4"-3676"0"0,3 3-326 0 0,1 0-1 0 0,-1 0 1 0 0,1-1 0 0 0,-1 1-1 0 0,1 0 1 0 0,-1 0-1 0 0,0 1 1 0 0,0-1 0 0 0,1 0-1 0 0,-1 1 1 0 0,0-1 0 0 0,0 1-1 0 0,0-1 1 0 0,0 1-1 0 0,0 0 1 0 0,0 0 0 0 0,0 0-1 0 0,0 0 1 0 0,0 0 0 0 0,0 0-1 0 0,1 0 1 0 0,-1 1-1 0 0,0-1 1 0 0,0 1 0 0 0,0 0-1 0 0,0-1 1 0 0,1 1 0 0 0,-1 0-1 0 0,0 0 1 0 0,0 0-1 0 0,1 0 1 0 0,-1 0 0 0 0,1 1-1 0 0,-1-1 1 0 0,1 0 0 0 0,0 1-1 0 0,-1-1 1 0 0,1 1-1 0 0,0-1 1 0 0,0 1 0 0 0,0 0-1 0 0,-1 2 1 0 0,-3 4-2 0 0,0 0 1 0 0,0 0-1 0 0,1 1 0 0 0,0 0 1 0 0,0 0-1 0 0,1 0 1 0 0,0 0-1 0 0,1 0 0 0 0,0 1 1 0 0,0-1-1 0 0,1 1 0 0 0,1-1 1 0 0,-1 1-1 0 0,2 0 1 0 0,-1-1-1 0 0,3 11 0 0 0,-2-16-41 0 0,0-1 0 0 0,1 1 0 0 0,0-1-1 0 0,0 0 1 0 0,0 0 0 0 0,0 0 0 0 0,0 0-1 0 0,1 0 1 0 0,-1-1 0 0 0,1 1 0 0 0,-1-1-1 0 0,1 1 1 0 0,0-1 0 0 0,0 0 0 0 0,0 0-1 0 0,1 0 1 0 0,-1-1 0 0 0,0 1 0 0 0,1-1-1 0 0,-1 0 1 0 0,1 0 0 0 0,-1 0 0 0 0,1 0-1 0 0,-1-1 1 0 0,1 1 0 0 0,5-1 0 0 0,-6 1-46 0 0,1-1 0 0 0,0 0 0 0 0,-1 0 0 0 0,1 0 1 0 0,0-1-1 0 0,-1 1 0 0 0,1-1 0 0 0,-1 0 0 0 0,1 0 0 0 0,-1 0 0 0 0,1-1 1 0 0,3-1-1 0 0,-6 2 41 0 0,1 0 1 0 0,0 0-1 0 0,-1-1 0 0 0,1 1 1 0 0,-1 0-1 0 0,1-1 1 0 0,-1 1-1 0 0,0-1 0 0 0,0 1 1 0 0,0-1-1 0 0,0 0 1 0 0,0 0-1 0 0,0 1 0 0 0,0-1 1 0 0,0 0-1 0 0,-1 0 1 0 0,1 0-1 0 0,-1 0 0 0 0,1 0 1 0 0,-1 0-1 0 0,0 0 1 0 0,0-3-1 0 0,0 2 34 0 0,0 0 1 0 0,0 0-1 0 0,-1 0 0 0 0,0 0 0 0 0,1 0 0 0 0,-1 0 1 0 0,0 1-1 0 0,0-1 0 0 0,0 0 0 0 0,-1 0 1 0 0,1 1-1 0 0,-1-1 0 0 0,1 1 0 0 0,-1 0 1 0 0,0-1-1 0 0,0 1 0 0 0,0 0 0 0 0,0 0 0 0 0,-1 0 1 0 0,1 0-1 0 0,0 1 0 0 0,-1-1 0 0 0,1 0 1 0 0,-1 1-1 0 0,0 0 0 0 0,1 0 0 0 0,-1 0 1 0 0,0 0-1 0 0,0 0 0 0 0,0 0 0 0 0,-5 0 1823 0 0,48 4-1747 0 0,-24-1-491 0 0,-9-1-234 0 0,0 0 0 0 0,1-1 0 0 0,-1 1 0 0 0,1-1 0 0 0,-1 0 0 0 0,0-1 0 0 0,1 0 1 0 0,-1 0-1 0 0,12-4 0 0 0,-18 3-272 0 0,-18 1-62 0 0,-96 4-912 0 0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9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0 120 0 0,'0'0'8349'0'0,"-1"8"-8178"0"0,-3 35-38 0 0,-7 100 3540 0 0,12-142-3669 0 0,0-1 0 0 0,0 1-1 0 0,0 0 1 0 0,0-1-1 0 0,0 1 1 0 0,0 0 0 0 0,1-1-1 0 0,-1 0 1 0 0,0 1-1 0 0,0-1 1 0 0,0 0 0 0 0,1 1-1 0 0,-1-1 1 0 0,0 0-1 0 0,0 0 1 0 0,1 0 0 0 0,-1 0-1 0 0,0 0 1 0 0,0 0-1 0 0,3-1 1 0 0,27-2-1312 0 0,21-17-1746 0 0,-31 10-32 0 0,-17 8 1031 0 0,-121 36-964 0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2968 0 0,'0'0'6598'0'0,"-1"15"-6172"0"0,0 130 946 0 0,0-139-1570 0 0,1-5 27 0 0,0 0-1 0 0,0 0 0 0 0,0 0 0 0 0,0 1 1 0 0,0-1-1 0 0,0 0 0 0 0,0 0 0 0 0,0 0 0 0 0,0 0 1 0 0,0 0-1 0 0,0 0 0 0 0,1 0 0 0 0,-1 0 1 0 0,0 1-1 0 0,1-1 0 0 0,-1 0 0 0 0,1 0 1 0 0,0 0-1 0 0,-1-1 0 0 0,1 1 0 0 0,-1 0 0 0 0,1 0 1 0 0,0 0-1 0 0,0 0 0 0 0,0-1 0 0 0,1 2 1 0 0,6 2-2510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9:18:49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50 3996 0 0,'0'0'6957'0'0,"-132"-29"-6801"0"0,116 24 24 0 0,4 2-172 0 0,-3-1-8 0 0,6 0-128 0 0,-3 1-1048 0 0,5 2-416 0 0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2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16 264 1092 0 0,'0'0'7985'0'0,"-4"-36"-7658"0"0,-2-30 541 0 0,4 53-776 0 0,0-1 0 0 0,1 1 0 0 0,0-1 0 0 0,1 1 0 0 0,1-1 0 0 0,3-21 0 0 0,-4 33-107 0 0,1 0-1 0 0,0 0 0 0 0,-1-1 0 0 0,1 1 0 0 0,0 0 1 0 0,0 0-1 0 0,0 0 0 0 0,0 0 0 0 0,1 0 0 0 0,-1 0 1 0 0,1 0-1 0 0,-1 0 0 0 0,1 0 0 0 0,-1 1 1 0 0,1-1-1 0 0,0 1 0 0 0,0-1 0 0 0,0 1 0 0 0,0 0 1 0 0,0-1-1 0 0,0 1 0 0 0,0 0 0 0 0,0 0 1 0 0,1 1-1 0 0,-1-1 0 0 0,0 0 0 0 0,0 1 0 0 0,1-1 1 0 0,-1 1-1 0 0,0 0 0 0 0,1 0 0 0 0,-1 0 0 0 0,1 0 1 0 0,-1 0-1 0 0,0 1 0 0 0,1-1 0 0 0,-1 0 1 0 0,0 1-1 0 0,0 0 0 0 0,1 0 0 0 0,-1 0 0 0 0,0 0 1 0 0,0 0-1 0 0,0 0 0 0 0,0 0 0 0 0,0 1 1 0 0,0-1-1 0 0,0 1 0 0 0,-1-1 0 0 0,1 1 0 0 0,0 0 1 0 0,-1-1-1 0 0,1 1 0 0 0,0 2 0 0 0,3 10 47 0 0,0 0 0 0 0,-1 0 0 0 0,-1 0 0 0 0,0 0 0 0 0,-1 0 0 0 0,-1 1 0 0 0,0-1 0 0 0,-2 28 0 0 0,4 46 230 0 0,6-104-6987 0 0,-3-28 6657 0 0,-7 42 213 0 0,1-1 0 0 0,0 1 0 0 0,-1 0-1 0 0,1 0 1 0 0,-1 0 0 0 0,0 0 0 0 0,0 0 0 0 0,0 0 0 0 0,0 0 0 0 0,0 0 0 0 0,0 0-1 0 0,0 0 1 0 0,0 0 0 0 0,-1 1 0 0 0,1-1 0 0 0,-1 0 0 0 0,1 1 0 0 0,-1-1-1 0 0,0 1 1 0 0,0 0 0 0 0,0 0 0 0 0,1 0 0 0 0,-1 0 0 0 0,0 0 0 0 0,0 0 0 0 0,-1 0-1 0 0,1 0 1 0 0,0 1 0 0 0,0-1 0 0 0,-4 0 0 0 0,-8-1-1001 0 0,0 0 0 0 0,0 1 1 0 0,-23 0-1 0 0,30 1-431 0 0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2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36 448 0 0,'0'0'8678'0'0,"-8"-5"-8479"0"0,7 5-187 0 0,-37-22 129 0 0,36 20-132 0 0,0 1 0 0 0,0 0 0 0 0,1 0-1 0 0,-1 1 1 0 0,0-1 0 0 0,0 0-1 0 0,0 1 1 0 0,0-1 0 0 0,0 1 0 0 0,0 0-1 0 0,0-1 1 0 0,0 1 0 0 0,0 0-1 0 0,0 0 1 0 0,0 0 0 0 0,0 1 0 0 0,0-1-1 0 0,0 0 1 0 0,0 1 0 0 0,0-1-1 0 0,0 1 1 0 0,0 0 0 0 0,0 0 0 0 0,-3 1-1 0 0,4 0-1 0 0,0-1 0 0 0,0 1-1 0 0,1-1 1 0 0,-1 1 0 0 0,0-1-1 0 0,0 1 1 0 0,1 0 0 0 0,-1-1-1 0 0,1 1 1 0 0,-1 0 0 0 0,1 0 0 0 0,0 0-1 0 0,0-1 1 0 0,0 1 0 0 0,0 0-1 0 0,0 0 1 0 0,0-1 0 0 0,0 1-1 0 0,0 0 1 0 0,1 0 0 0 0,-1-1 0 0 0,1 1-1 0 0,0 0 1 0 0,-1-1 0 0 0,1 1-1 0 0,0 0 1 0 0,0-1 0 0 0,1 3-1 0 0,2 2 60 0 0,1 1-1 0 0,0-1 0 0 0,0 0 1 0 0,10 11-1 0 0,6 0 174 0 0,-15-14-131 0 0,-1 1 0 0 0,0 0 0 0 0,0 0 0 0 0,-1 0 0 0 0,1 1 0 0 0,-1 0 0 0 0,0-1 0 0 0,0 2 0 0 0,-1-1 0 0 0,1 0 0 0 0,2 7 0 0 0,-6-10-130 0 0,0-1 0 0 0,0 0 1 0 0,-1 0-1 0 0,1 1 0 0 0,0-1 1 0 0,-1 0-1 0 0,1 0 0 0 0,-1 1 1 0 0,1-1-1 0 0,-1 0 0 0 0,0 0 0 0 0,0 0 1 0 0,1 0-1 0 0,-1 0 0 0 0,0 0 1 0 0,0 0-1 0 0,0 0 0 0 0,0 0 1 0 0,0 0-1 0 0,0-1 0 0 0,0 1 1 0 0,0 0-1 0 0,-1-1 0 0 0,1 1 0 0 0,0-1 1 0 0,0 1-1 0 0,0-1 0 0 0,-1 0 1 0 0,1 1-1 0 0,0-1 0 0 0,-1 0 1 0 0,-1 0-1 0 0,-45 7-860 0 0,37-6 250 0 0,-16-1-1380 0 0,26 0 1813 0 0,1 0 0 0 0,-1 0-1 0 0,0 0 1 0 0,0-1 0 0 0,1 1 0 0 0,-1 0 0 0 0,0 0 0 0 0,1 0-1 0 0,-1-1 1 0 0,0 1 0 0 0,1 0 0 0 0,-1 0 0 0 0,1-1-1 0 0,-1 1 1 0 0,0-1 0 0 0,1 1 0 0 0,-1-1 0 0 0,1 1 0 0 0,-1-1-1 0 0,1 1 1 0 0,-1-1 0 0 0,1 1 0 0 0,0-1 0 0 0,-1 1-1 0 0,1-1 1 0 0,0 0 0 0 0,-1 0 0 0 0,1-5-1598 0 0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3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39 460 0 0,'0'0'7363'0'0,"1"-6"-7047"0"0,1-17-74 0 0,-9 14-39 0 0,-10 15 61 0 0,16-5-226 0 0,-1 0 0 0 0,1 1 0 0 0,0-1 0 0 0,0 1-1 0 0,0 0 1 0 0,0-1 0 0 0,0 1 0 0 0,0 0 0 0 0,0-1 0 0 0,0 1-1 0 0,1 0 1 0 0,-1 0 0 0 0,1 0 0 0 0,-1 0 0 0 0,1 0 0 0 0,0 0-1 0 0,0 0 1 0 0,0 0 0 0 0,0 0 0 0 0,0 0 0 0 0,0-1 0 0 0,0 1 0 0 0,1 0-1 0 0,-1 0 1 0 0,1 0 0 0 0,-1 0 0 0 0,1 0 0 0 0,1 2 0 0 0,2 5 85 0 0,-1-1 0 0 0,1 0 1 0 0,0-1-1 0 0,1 1 1 0 0,5 7-1 0 0,5 2-44 0 0,-8-9 45 0 0,0 0 0 0 0,-1 1-1 0 0,0-1 1 0 0,0 1-1 0 0,7 16 1 0 0,-12-23-156 0 0,-1-1 0 0 0,1 1 0 0 0,-1 0 0 0 0,1 0 0 0 0,-1 0 0 0 0,0-1 0 0 0,0 1 0 0 0,0 0 0 0 0,0 0 0 0 0,0 0 0 0 0,0 0 0 0 0,0 0 0 0 0,0-1 0 0 0,-1 1 0 0 0,1 0 0 0 0,-1 0 0 0 0,0-1 0 0 0,1 1 0 0 0,-1 0 0 0 0,0-1 0 0 0,0 1 0 0 0,0 0 0 0 0,0-1 0 0 0,0 1 0 0 0,0-1 0 0 0,-1 0-1 0 0,1 1 1 0 0,0-1 0 0 0,-1 0 0 0 0,1 0 0 0 0,-1 0 0 0 0,1 0 0 0 0,-1 0 0 0 0,0 0 0 0 0,1 0 0 0 0,-1-1 0 0 0,0 1 0 0 0,-2 0 0 0 0,-32 10-2004 0 0,12-12-3360 0 0,19-2 3058 0 0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3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3760 0 0,'0'0'6125'0'0,"0"92"-5981"0"0,0-76-4 0 0,0 1 0 0 0,0-2-140 0 0,0 3-144 0 0,0-3-308 0 0,0-1-376 0 0,4-4-860 0 0,4 0-1213 0 0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6133 0 0,'0'0'3509'0'0,"-10"5"-3427"0"0,-27 18-88 0 0,36-23-12 0 0,0 0 0 0 0,0 1 1 0 0,1-1-1 0 0,-1 0 0 0 0,0 1 0 0 0,1-1 1 0 0,-1 1-1 0 0,0 0 0 0 0,1-1 1 0 0,-1 1-1 0 0,1-1 0 0 0,-1 1 1 0 0,1 0-1 0 0,-1-1 0 0 0,1 1 1 0 0,-1 0-1 0 0,1 0 0 0 0,0-1 1 0 0,-1 1-1 0 0,1 0 0 0 0,0 0 0 0 0,0-1 1 0 0,0 1-1 0 0,-1 0 0 0 0,1 0 1 0 0,0 0-1 0 0,0 0 0 0 0,0-1 1 0 0,0 1-1 0 0,0 0 0 0 0,1 0 1 0 0,-1 0-1 0 0,0 0 0 0 0,0-1 1 0 0,1 1-1 0 0,-1 0 0 0 0,0 0 0 0 0,1-1 1 0 0,-1 1-1 0 0,0 0 0 0 0,1 0 1 0 0,-1-1-1 0 0,2 2 0 0 0,23 17-66 0 0,-24-18 94 0 0,21 8-33 0 0,-6 0-67 0 0,-17-8 87 0 0,0 0 0 0 0,0 0-1 0 0,0 0 1 0 0,0 0 0 0 0,0 0 0 0 0,0 0 0 0 0,0 0 0 0 0,0 0 0 0 0,-1 0 0 0 0,1-1 0 0 0,0 1 0 0 0,-1-1 0 0 0,1 1 0 0 0,0-1 0 0 0,-1 1 0 0 0,1-1 0 0 0,-3 1 0 0 0,3-1 9 0 0,0 0 1 0 0,0 0 0 0 0,0 0-1 0 0,0 0 1 0 0,0 1-1 0 0,0-1 1 0 0,0 0-1 0 0,0 1 1 0 0,1-1 0 0 0,-1 1-1 0 0,0-1 1 0 0,0 1-1 0 0,0-1 1 0 0,0 1 0 0 0,1-1-1 0 0,-1 1 1 0 0,0 0-1 0 0,1-1 1 0 0,-1 1-1 0 0,0 0 1 0 0,1 0 0 0 0,-1-1-1 0 0,1 1 1 0 0,-1 0-1 0 0,1 0 1 0 0,0 0 0 0 0,-1 0-1 0 0,1 0 1 0 0,0 0-1 0 0,-1 0 1 0 0,1 0-1 0 0,0 0 1 0 0,0 0 0 0 0,0 0-1 0 0,0 0 1 0 0,0 0-1 0 0,0-1 1 0 0,0 1 0 0 0,0 0-1 0 0,1 0 1 0 0,-1 0-1 0 0,0 0 1 0 0,0 0-1 0 0,1 0 1 0 0,-1 0 0 0 0,1 0-1 0 0,-1 0 1 0 0,2 1-1 0 0,4 6 120 0 0,0-1-1 0 0,1 0 1 0 0,0 0-1 0 0,13 9 1 0 0,-14-13-66 0 0,-2 1 0 0 0,1 0 0 0 0,0 1-1 0 0,-1-1 1 0 0,1 1 0 0 0,5 8 0 0 0,-9-10-38 0 0,-1-1 0 0 0,1 1 0 0 0,-1 0 0 0 0,0 0 0 0 0,0 0 0 0 0,0-1 0 0 0,0 1 0 0 0,0 0 0 0 0,-1 0 0 0 0,1-1 0 0 0,-1 1 0 0 0,0 0 0 0 0,0 0 0 0 0,0-1 0 0 0,0 1 0 0 0,0-1 0 0 0,0 1 0 0 0,-1-1 0 0 0,1 1 0 0 0,-1-1 0 0 0,0 0 0 0 0,0 0 0 0 0,1 0 0 0 0,-2 0 0 0 0,1 0 0 0 0,0 0 0 0 0,-5 3 0 0 0,3-2-245 0 0,1-1 0 0 0,-2 1-1 0 0,1-1 1 0 0,0 1 0 0 0,0-1-1 0 0,-1 0 1 0 0,1-1-1 0 0,-1 1 1 0 0,1-1 0 0 0,-1 0-1 0 0,0 0 1 0 0,0 0 0 0 0,1-1-1 0 0,-1 1 1 0 0,0-1 0 0 0,-7-1-1 0 0,12 1 100 0 0,0 0-1 0 0,-1-1 1 0 0,1 1-1 0 0,0 0 1 0 0,-1 0-1 0 0,1-1 1 0 0,0 1-1 0 0,0 0 1 0 0,-1-1-1 0 0,1 1 1 0 0,0 0-1 0 0,0-1 1 0 0,-1 1-1 0 0,1-1 1 0 0,0 1-1 0 0,0 0 1 0 0,0-1-1 0 0,0 1 1 0 0,0-1-1 0 0,0 1 1 0 0,0 0-1 0 0,-1-1 1 0 0,1 1-1 0 0,0-1 1 0 0,1 1-1 0 0,-1 0 1 0 0,0-1-1 0 0,0 1 1 0 0,0-1-1 0 0,0 0 1 0 0,0-2-928 0 0,0-4-922 0 0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11 132 3572 0 0,'0'0'6785'0'0,"58"-27"-7057"0"0,-53 23 181 0 0,1-1 0 0 0,-1 1 0 0 0,-1-1 0 0 0,1 0-1 0 0,7-10 1 0 0,-11 13 46 0 0,0 1 1 0 0,0-1-1 0 0,1 1 0 0 0,-2-1 0 0 0,1 0 0 0 0,0 1 0 0 0,0-1 0 0 0,0 0 0 0 0,-1 0 0 0 0,1 0 0 0 0,-1 1 0 0 0,1-1 0 0 0,-1 0 0 0 0,0 0 0 0 0,0 0 0 0 0,0 0 1 0 0,0 0-1 0 0,0 0 0 0 0,0 0 0 0 0,-1 0 0 0 0,1 1 0 0 0,-1-1 0 0 0,1 0 0 0 0,-1 0 0 0 0,-1-2 0 0 0,1 2 43 0 0,-1 0 0 0 0,0 1 1 0 0,0-1-1 0 0,0 1 0 0 0,0-1 0 0 0,0 1 0 0 0,-1 0 0 0 0,1 0 0 0 0,0 0 0 0 0,-1 0 1 0 0,1 1-1 0 0,0-1 0 0 0,-1 0 0 0 0,1 1 0 0 0,-1 0 0 0 0,1-1 0 0 0,-1 1 1 0 0,1 0-1 0 0,-1 0 0 0 0,1 1 0 0 0,-1-1 0 0 0,-3 2 0 0 0,3-2 59 0 0,0 0-1 0 0,1 1 1 0 0,-1-1-1 0 0,0 1 0 0 0,1 0 1 0 0,-1 0-1 0 0,1 0 1 0 0,0 0-1 0 0,-1 0 0 0 0,1 0 1 0 0,0 1-1 0 0,-1-1 1 0 0,1 1-1 0 0,0 0 0 0 0,0 0 1 0 0,0 0-1 0 0,1 0 1 0 0,-1 0-1 0 0,0 0 0 0 0,1 0 1 0 0,-2 3-1 0 0,2-2 20 0 0,0 0-1 0 0,0 0 0 0 0,0 0 1 0 0,1 0-1 0 0,-1 0 0 0 0,1 0 1 0 0,0 0-1 0 0,0 0 0 0 0,0 0 1 0 0,0 1-1 0 0,0-1 0 0 0,1 0 1 0 0,0 0-1 0 0,-1 0 0 0 0,1 0 1 0 0,0 0-1 0 0,0 0 0 0 0,1-1 1 0 0,-1 1-1 0 0,3 5 0 0 0,0-5-51 0 0,-1 1 0 0 0,1-1 0 0 0,-1 1 0 0 0,1-1-1 0 0,0 0 1 0 0,0-1 0 0 0,1 1 0 0 0,-1-1-1 0 0,0 1 1 0 0,1-1 0 0 0,-1-1 0 0 0,6 2 0 0 0,3 1-579 0 0,1-1 0 0 0,-1-1 1 0 0,1 0-1 0 0,0 0 0 0 0,0-2 0 0 0,-1 0 1 0 0,1 0-1 0 0,23-5 0 0 0,-14-1-1378 0 0,0-1-517 0 0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21 196 1440 0 0,'0'0'6133'0'0,"-2"-10"-5896"0"0,-6-42 707 0 0,-2-60 1812 0 0,22 147-3826 0 0,-11-28 1024 0 0,1 1 0 0 0,0-1 1 0 0,1 1-1 0 0,-1-1 0 0 0,1 0 0 0 0,1 0 0 0 0,8 13 0 0 0,-10-23-72 0 0,1 0 0 0 0,-1 0 0 0 0,0-1 0 0 0,0 1 0 0 0,0-1 0 0 0,0 0-1 0 0,-1 1 1 0 0,2-8 0 0 0,-1 6 19 0 0,3-5 178 0 0,0 0 0 0 0,1 0 0 0 0,0 1 0 0 0,8-11 0 0 0,-13 18-49 0 0,0 0-1 0 0,0 0 1 0 0,1 1-1 0 0,-1-1 1 0 0,0 1 0 0 0,1-1-1 0 0,-1 1 1 0 0,1-1-1 0 0,-1 1 1 0 0,1 0 0 0 0,0 0-1 0 0,0 0 1 0 0,-1 0-1 0 0,1 0 1 0 0,0 0-1 0 0,0 0 1 0 0,0 1 0 0 0,0-1-1 0 0,0 1 1 0 0,0-1-1 0 0,0 1 1 0 0,0 0 0 0 0,0 0-1 0 0,0 0 1 0 0,0 0-1 0 0,0 0 1 0 0,0 0 0 0 0,0 1-1 0 0,0-1 1 0 0,0 0-1 0 0,3 2 1 0 0,-3 0-24 0 0,0 0 0 0 0,-1 0 0 0 0,1 0 0 0 0,-1 0 0 0 0,1 0 0 0 0,-1 1 0 0 0,1-1 0 0 0,-1 0 0 0 0,0 1 0 0 0,0-1 0 0 0,0 1 0 0 0,-1 0 0 0 0,1-1 0 0 0,-1 1 0 0 0,1-1 0 0 0,-1 1 0 0 0,0 5 0 0 0,-2 46-53 0 0,-2-39 101 0 0,0 1-1 0 0,-2-1 0 0 0,0-1 0 0 0,0 1 1 0 0,-1-1-1 0 0,-1 0 0 0 0,-10 13 1 0 0,11-17 112 0 0,-1 1 1 0 0,1 1-1 0 0,1-1 1 0 0,0 1-1 0 0,1 0 1 0 0,0 0-1 0 0,1 1 1 0 0,0-1 0 0 0,1 1-1 0 0,1 0 1 0 0,-2 14-1 0 0,5-25-155 0 0,-1 1 0 0 0,1-1-1 0 0,-1 0 1 0 0,1 0 0 0 0,0 0 0 0 0,0 0 0 0 0,0 0-1 0 0,0 0 1 0 0,0 0 0 0 0,0 0 0 0 0,1-1-1 0 0,-1 1 1 0 0,1 0 0 0 0,-1-1 0 0 0,1 1-1 0 0,-1-1 1 0 0,1 1 0 0 0,0-1 0 0 0,0 0-1 0 0,0 0 1 0 0,0 0 0 0 0,0 0 0 0 0,0 0 0 0 0,0 0-1 0 0,0 0 1 0 0,0-1 0 0 0,0 1 0 0 0,0-1-1 0 0,1 0 1 0 0,3 1 0 0 0,6 0-343 0 0,0 1 0 0 0,1-2 1 0 0,-1 1-1 0 0,13-3 0 0 0,-16 1-312 0 0,0-1-1 0 0,0-1 0 0 0,0 1 1 0 0,0-1-1 0 0,-1-1 1 0 0,1 0-1 0 0,-1 0 0 0 0,9-6 1 0 0,-11 6-329 0 0,12-6-2767 0 0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6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1 188 0 0,'0'0'10116'0'0,"-48"41"-9384"0"0,36-27-706 0 0,1-1 0 0 0,1 1 0 0 0,1 1 0 0 0,0 0 1 0 0,1 0-1 0 0,0 1 0 0 0,1 0 0 0 0,1 0 0 0 0,1 1 0 0 0,0 0 0 0 0,1 0 0 0 0,1 0 0 0 0,0 0 0 0 0,1 0 0 0 0,1 1 0 0 0,1-1 0 0 0,1 0 0 0 0,4 31 0 0 0,-4-41-159 0 0,1 0 1 0 0,0 0-1 0 0,0 0 1 0 0,0 0-1 0 0,1-1 0 0 0,0 1 1 0 0,0-1-1 0 0,1 1 0 0 0,0-1 1 0 0,0 0-1 0 0,0-1 0 0 0,1 1 1 0 0,0-1-1 0 0,6 6 1 0 0,-5-6-526 0 0,0-1 0 0 0,0 1 1 0 0,0-2-1 0 0,1 1 0 0 0,0-1 1 0 0,-1 0-1 0 0,1 0 1 0 0,12 3-1 0 0,-1-3-2197 0 0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7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4 228 0 0,'0'0'7895'0'0,"-9"12"-7633"0"0,-30 42-87 0 0,37-50-140 0 0,0 0 0 0 0,-1 0 0 0 0,1 0 0 0 0,1 1 0 0 0,-1-1 0 0 0,1 1 0 0 0,-1-1 0 0 0,1 1 0 0 0,1-1 0 0 0,-1 1 0 0 0,1-1 0 0 0,-1 1 0 0 0,1 0 0 0 0,1-1 0 0 0,-1 1 0 0 0,2 6 0 0 0,-1-2 140 0 0,-1-7-182 0 0,0-1 0 0 0,1 1 1 0 0,-1 0-1 0 0,0-1 0 0 0,1 1 0 0 0,-1 0 0 0 0,1-1 0 0 0,0 1 0 0 0,-1-1 0 0 0,1 1 0 0 0,0-1 1 0 0,0 1-1 0 0,0-1 0 0 0,0 0 0 0 0,0 0 0 0 0,1 1 0 0 0,-1-1 0 0 0,0 0 0 0 0,0 0 0 0 0,1 0 1 0 0,-1 0-1 0 0,1 0 0 0 0,-1-1 0 0 0,1 1 0 0 0,-1 0 0 0 0,1-1 0 0 0,-1 1 0 0 0,1-1 0 0 0,0 1 1 0 0,-1-1-1 0 0,1 0 0 0 0,0 0 0 0 0,-1 1 0 0 0,1-1 0 0 0,0-1 0 0 0,0 1 0 0 0,-1 0 0 0 0,1 0 1 0 0,0-1-1 0 0,-1 1 0 0 0,3-1 0 0 0,1 0-147 0 0,1-1 0 0 0,-1 0-1 0 0,1 1 1 0 0,-1-2 0 0 0,0 1 0 0 0,1-1 0 0 0,-1 0 0 0 0,-1 0 0 0 0,1 0 0 0 0,0 0-1 0 0,3-5 1 0 0,-3 4 98 0 0,-1 0 0 0 0,-1-1-1 0 0,1 1 1 0 0,-1-1-1 0 0,0 0 1 0 0,0 0 0 0 0,0 0-1 0 0,-1 0 1 0 0,1 0-1 0 0,-1-1 1 0 0,-1 1 0 0 0,1-1-1 0 0,1-9 1468 0 0,-13 46 193 0 0,10-28-1541 0 0,-1 0-1 0 0,1-1 1 0 0,0 1-1 0 0,-1-1 1 0 0,1 1 0 0 0,1 0-1 0 0,-1-1 1 0 0,0 1 0 0 0,1 0-1 0 0,-1-1 1 0 0,1 1 0 0 0,0-1-1 0 0,0 1 1 0 0,0-1 0 0 0,0 0-1 0 0,0 1 1 0 0,0-1-1 0 0,1 0 1 0 0,-1 0 0 0 0,1 1-1 0 0,0-1 1 0 0,-1-1 0 0 0,5 5-1 0 0,-1-4-21 0 0,0 0 0 0 0,0 0 0 0 0,-1 0-1 0 0,1 0 1 0 0,1-1 0 0 0,-1 0 0 0 0,0 0 0 0 0,0 0-1 0 0,0-1 1 0 0,0 0 0 0 0,7 0 0 0 0,-9 0-76 0 0,1-1 0 0 0,-1 1 0 0 0,1-1 0 0 0,-1 1 0 0 0,0-1 0 0 0,0 0 0 0 0,1 0 0 0 0,-1-1 0 0 0,0 1-1 0 0,0 0 1 0 0,0-1 0 0 0,0 0 0 0 0,-1 0 0 0 0,1 0 0 0 0,0 0 0 0 0,-1 0 0 0 0,1-1 0 0 0,-1 1 0 0 0,0-1 0 0 0,0 1 0 0 0,0-1 0 0 0,0 0 0 0 0,0 0 0 0 0,-1 0 0 0 0,1 0 0 0 0,-1 0 0 0 0,0 0 0 0 0,1-5 0 0 0,0 4-46 0 0,-1 0-1 0 0,-1 0 1 0 0,1 0 0 0 0,0 0-1 0 0,-1 0 1 0 0,0 0-1 0 0,0 0 1 0 0,0-1 0 0 0,-1 1-1 0 0,1 0 1 0 0,-1 0-1 0 0,0 0 1 0 0,0 0 0 0 0,0 0-1 0 0,-1 1 1 0 0,1-1-1 0 0,-1 0 1 0 0,0 1 0 0 0,0-1-1 0 0,0 1 1 0 0,0-1 0 0 0,-6-5-1 0 0,4 5-433 0 0,-1 1-1 0 0,1-1 1 0 0,-1 1-1 0 0,0 0 1 0 0,0 0-1 0 0,0 0 1 0 0,0 1-1 0 0,0 0 1 0 0,-1 0-1 0 0,-7-2 1 0 0,4 3-2053 0 0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7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0 238 5316 0 0,'0'0'3169'0'0,"4"-17"-2902"0"0,3-14-48 0 0,-2-1-1 0 0,2-49 1 0 0,-8 72-214 0 0,1 4-2 0 0,0-1 0 0 0,0 1-1 0 0,0-1 1 0 0,0 1 0 0 0,1-1 0 0 0,0 1-1 0 0,0-1 1 0 0,0 1 0 0 0,1 0 0 0 0,3-8 0 0 0,-5 13 0 0 0,1 0 0 0 0,-1 0 0 0 0,1 0 1 0 0,-1 0-1 0 0,1 0 0 0 0,0 0 0 0 0,-1 0 0 0 0,1 0 1 0 0,-1 0-1 0 0,1 0 0 0 0,0 0 0 0 0,-1 0 1 0 0,1 0-1 0 0,-1 0 0 0 0,1 0 0 0 0,-1 0 1 0 0,1 1-1 0 0,-1-1 0 0 0,1 0 0 0 0,0 0 1 0 0,-1 1-1 0 0,0-1 0 0 0,1 0 0 0 0,-1 1 1 0 0,1-1-1 0 0,-1 1 0 0 0,1-1 0 0 0,-1 1 1 0 0,0-1-1 0 0,1 1 0 0 0,-1-1 0 0 0,0 1 1 0 0,1-1-1 0 0,-1 1 0 0 0,0-1 0 0 0,1 2 1 0 0,15 23-1155 0 0,-14-22 1116 0 0,14 24 29 0 0,-9-14 135 0 0,1 0-1 0 0,0 0 0 0 0,0-1 0 0 0,1-1 0 0 0,0 1 0 0 0,1-1 0 0 0,1-1 0 0 0,16 13 1 0 0,-26-22-158 0 0,-1-1 1 0 0,1 0 0 0 0,0-1 0 0 0,0 1 0 0 0,0 0 0 0 0,-1 0 0 0 0,1 0-1 0 0,0 0 1 0 0,0-1 0 0 0,-1 1 0 0 0,1 0 0 0 0,0-1 0 0 0,0 1 0 0 0,-1 0-1 0 0,1-1 1 0 0,0 1 0 0 0,-1-1 0 0 0,1 1 0 0 0,-1-1 0 0 0,1 1 0 0 0,-1-1-1 0 0,1 0 1 0 0,-1 1 0 0 0,1-1 0 0 0,-1 0 0 0 0,1 1 0 0 0,-1-1-1 0 0,0 0 1 0 0,1 0 0 0 0,-1 1 0 0 0,0-1 0 0 0,0 0 0 0 0,0 0 0 0 0,0 0-1 0 0,1 1 1 0 0,-1-2 0 0 0,13-42-373 0 0,-10 33-249 0 0,12-23-1446 0 0,-8 23 433 0 0,-9 19-754 0 0,-44 104 1160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2.93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110 7 2988 0 0,'0'0'5033'0'0,"16"-7"-4321"0"0,-18 26-212 0 0,0 1 0 0 0,-2-1 0 0 0,0 0 0 0 0,-11 29 0 0 0,-5 24 95 0 0,-46 268-58 0 0,56-309-1566 0 0,7-27-1411 0 0,6-21-126 0 0,23-89-2098 0 0,-22 79 3298 0 0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8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1988 0 0,'0'0'6841'0'0,"-4"105"-6697"0"0,4-83 48 0 0,0-2 68 0 0,0-1-28 0 0,0-1-180 0 0,4-5-48 0 0,0-1-4 0 0,0-3-144 0 0,-2-2-532 0 0,2-2-308 0 0,0-2-512 0 0,4-1-729 0 0,0 1-1763 0 0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8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2160 0 0,'0'0'4372'0'0,"0"16"-4294"0"0,-1 4-54 0 0,0 11 394 0 0,1-1 1 0 0,4 34 0 0 0,-3-59-245 0 0,-1-1 1 0 0,1 0-1 0 0,0 0 1 0 0,0 0-1 0 0,1 0 0 0 0,-1 0 1 0 0,1 0-1 0 0,0-1 0 0 0,0 1 1 0 0,0-1-1 0 0,1 1 1 0 0,-1-1-1 0 0,1 1 0 0 0,4 3 1 0 0,-5-6-171 0 0,0 0 1 0 0,-1 0-1 0 0,1 0 1 0 0,0 0-1 0 0,0-1 0 0 0,0 1 1 0 0,-1-1-1 0 0,1 1 1 0 0,0-1-1 0 0,0 1 1 0 0,0-1-1 0 0,0 0 1 0 0,0 0-1 0 0,0 0 1 0 0,0 0-1 0 0,-1-1 1 0 0,1 1-1 0 0,0 0 1 0 0,0-1-1 0 0,0 1 1 0 0,0-1-1 0 0,0 0 0 0 0,-1 1 1 0 0,1-1-1 0 0,0 0 1 0 0,-1 0-1 0 0,1 0 1 0 0,-1 0-1 0 0,1-1 1 0 0,-1 1-1 0 0,1 0 1 0 0,-1-1-1 0 0,2-2 1 0 0,1 1-41 0 0,0-1 1 0 0,0-1 0 0 0,-1 1-1 0 0,1 0 1 0 0,-1-1 0 0 0,0 0 0 0 0,0 0-1 0 0,-1 0 1 0 0,0 0 0 0 0,0 0-1 0 0,0 0 1 0 0,2-8 0 0 0,-2-1-727 0 0,-1 1 1 0 0,0 0-1 0 0,-2-23 1 0 0,0 1-4051 0 0,1 31 2603 0 0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3564 0 0,'0'0'4299'0'0,"-18"7"-3927"0"0,-57 24-34 0 0,71-30-300 0 0,-1 2 1 0 0,1-1 0 0 0,-1 0-1 0 0,1 1 1 0 0,0 0 0 0 0,0 0-1 0 0,1 0 1 0 0,-1 0-1 0 0,1 1 1 0 0,-1-1 0 0 0,1 1-1 0 0,0 0 1 0 0,0 0 0 0 0,1 0-1 0 0,-1 0 1 0 0,1 1-1 0 0,0-1 1 0 0,0 1 0 0 0,0-1-1 0 0,1 1 1 0 0,0-1 0 0 0,0 1-1 0 0,0 0 1 0 0,0 0 0 0 0,1 0-1 0 0,0 0 1 0 0,0 0-1 0 0,0-1 1 0 0,0 1 0 0 0,1 0-1 0 0,2 8 1 0 0,-3-10-60 0 0,1-1 0 0 0,1 1 1 0 0,-1 0-1 0 0,0 0 0 0 0,1-1 0 0 0,-1 1 0 0 0,1-1 1 0 0,0 0-1 0 0,0 1 0 0 0,0-1 0 0 0,0 0 0 0 0,0 0 1 0 0,0 0-1 0 0,1 0 0 0 0,-1-1 0 0 0,1 1 0 0 0,-1 0 1 0 0,1-1-1 0 0,0 0 0 0 0,-1 0 0 0 0,1 0 0 0 0,3 1 1 0 0,2 0-245 0 0,-1 0 0 0 0,1-1 0 0 0,-1 0 1 0 0,1 0-1 0 0,0-1 0 0 0,0 0 0 0 0,10-1 1 0 0,-17 1 253 0 0,-1 0 0 0 0,0 0 0 0 0,1 0 0 0 0,-1 0 0 0 0,1 0 0 0 0,-1 0 0 0 0,0 0 0 0 0,1 0 1 0 0,-1-1-1 0 0,1 1 0 0 0,-1 0 0 0 0,0 0 0 0 0,1 0 0 0 0,-1 0 0 0 0,1-1 0 0 0,-1 1 0 0 0,0 0 0 0 0,1 0 1 0 0,-1-1-1 0 0,0 1 0 0 0,0 0 0 0 0,1 0 0 0 0,-1-1 0 0 0,0 1 0 0 0,0 0 0 0 0,1-1 0 0 0,-1 1 0 0 0,0-1 0 0 0,0 1 1 0 0,0 0-1 0 0,1-1 0 0 0,-1 1 0 0 0,0-1 0 0 0,0 1 0 0 0,0 0 0 0 0,0-1 0 0 0,0 1 0 0 0,0-1 0 0 0,0 1 1 0 0,0 0-1 0 0,0-1 0 0 0,0 1 0 0 0,0-1 0 0 0,0 1 0 0 0,0 0 0 0 0,0-1 0 0 0,-1 1 0 0 0,1-1 0 0 0,0 1 1 0 0,0 0-1 0 0,0-1 0 0 0,-1 1 0 0 0,1 0 0 0 0,0-1 0 0 0,0 1 0 0 0,-1 0 0 0 0,1-1 0 0 0,0 1 0 0 0,-1 0 0 0 0,1 0 1 0 0,0-1-1 0 0,-1 1 0 0 0,1 0 0 0 0,0 0 0 0 0,-1 0 0 0 0,1-1 0 0 0,-1 1 0 0 0,-29-25 1197 0 0,24 21-668 0 0,6 4-454 0 0,0 0-1 0 0,-1-1 1 0 0,1 1 0 0 0,0 0 0 0 0,0 0-1 0 0,0 0 1 0 0,-1-1 0 0 0,1 1 0 0 0,0 0-1 0 0,0 0 1 0 0,0 0 0 0 0,0-1 0 0 0,-1 1-1 0 0,1 0 1 0 0,0 0 0 0 0,0-1 0 0 0,0 1-1 0 0,0 0 1 0 0,0-1 0 0 0,0 1 0 0 0,0 0-1 0 0,0 0 1 0 0,0-1 0 0 0,0 1 0 0 0,0 0-1 0 0,0-1 1 0 0,0 1 0 0 0,0 0 0 0 0,0 0-1 0 0,0-1 1 0 0,0 1 0 0 0,0 0 0 0 0,0-1-1 0 0,0 1 1 0 0,1 0 0 0 0,-1 0 0 0 0,0-1-1 0 0,0 1 1 0 0,0 0 0 0 0,0 0 0 0 0,1-1-1 0 0,16-8 243 0 0,32-5-3376 0 0,-39 12 1891 0 0,5-1-757 0 0,-12 3 662 0 0,-13 3-107 0 0,-79 24-937 0 0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4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49 265 3772 0 0,'0'0'2393'0'0,"1"-17"-2104"0"0,1-18-232 0 0,-2 8 70 0 0,1 0 1 0 0,1 0-1 0 0,1 0 0 0 0,2 1 0 0 0,11-39 1 0 0,-16 64-84 0 0,0 1 1 0 0,1-1-1 0 0,-1 0 1 0 0,0 1 0 0 0,0-1-1 0 0,1 0 1 0 0,-1 1-1 0 0,0-1 1 0 0,1 1-1 0 0,-1-1 1 0 0,0 1 0 0 0,1-1-1 0 0,-1 1 1 0 0,1-1-1 0 0,-1 1 1 0 0,1-1-1 0 0,-1 1 1 0 0,1-1 0 0 0,-1 1-1 0 0,1 0 1 0 0,0-1-1 0 0,-1 1 1 0 0,1 0 0 0 0,-1 0-1 0 0,1-1 1 0 0,0 1-1 0 0,-1 0 1 0 0,1 0-1 0 0,0 0 1 0 0,-1 0 0 0 0,2 0-1 0 0,13 16 149 0 0,3 31-527 0 0,4 124 1666 0 0,-22-171-1368 0 0,0 0 0 0 0,0 0 0 0 0,0 0 1 0 0,0 0-1 0 0,0 0 0 0 0,1 0 1 0 0,-1 0-1 0 0,0 0 0 0 0,0 0 0 0 0,0 0 1 0 0,0 0-1 0 0,0 0 0 0 0,0 0 1 0 0,0 0-1 0 0,0 0 0 0 0,0 0 0 0 0,0 0 1 0 0,1 0-1 0 0,-1 0 0 0 0,0 0 1 0 0,0 0-1 0 0,0 0 0 0 0,0 0 0 0 0,0 0 1 0 0,0 0-1 0 0,0 0 0 0 0,0 0 1 0 0,0 0-1 0 0,0 0 0 0 0,0 0 0 0 0,0 0 1 0 0,1 0-1 0 0,-1 1 0 0 0,0-1 1 0 0,0 0-1 0 0,0 0 0 0 0,0 0 0 0 0,0 0 1 0 0,0 0-1 0 0,0 0 0 0 0,0 0 1 0 0,0 0-1 0 0,0 0 0 0 0,-6-11 25 0 0,-3 4 175 0 0,-2 1-1 0 0,1-1 0 0 0,-1 2 0 0 0,0-1 1 0 0,0 1-1 0 0,-12-3 0 0 0,-37-18-4217 0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3756 0 0,'0'0'5425'0'0,"0"97"-5257"0"0,0-79-80 0 0,0-3-36 0 0,2-1-36 0 0,0-4-16 0 0,2-3-280 0 0,0 0-456 0 0,0-5-368 0 0,2-1-184 0 0,2-1-65 0 0,2 0-239 0 0,2-3-1068 0 0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50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3260 0 0,'0'0'2152'0'0,"-103"9"-2828"0"0,85-9-168 0 0,4 0-448 0 0,2 0-104 0 0,4 0 192 0 0</inkml:trace>
  <inkml:trace contextRef="#ctx0" brushRef="#br0" timeOffset="1">245 95 4780 0 0,'0'0'3877'0'0,"0"92"-3877"0"0,2-71 0 0 0,0-4 64 0 0,2 0-64 0 0,0-3-84 0 0,0-4-244 0 0,-2-1-552 0 0,2-2-460 0 0,2-4-485 0 0,0-1-1043 0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8:5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1 670 136 0 0,'0'0'9088'0'0,"12"-16"-8598"0"0,-8 11-458 0 0,13-17 175 0 0,0 0 0 0 0,-2-1-1 0 0,-1-1 1 0 0,15-33 0 0 0,-19 32-53 0 0,-2-1 1 0 0,0 0 0 0 0,-2-1 0 0 0,-1 0-1 0 0,-1 1 1 0 0,-1-2 0 0 0,-2-36-1 0 0,-1 51-341 0 0,-1 0 0 0 0,0 0-1 0 0,-1 1 1 0 0,-1-1-1 0 0,0 1 1 0 0,0-1 0 0 0,-2 1-1 0 0,1 0 1 0 0,-1 0-1 0 0,-1 1 1 0 0,0-1 0 0 0,-1 1-1 0 0,0 1 1 0 0,-1-1-1 0 0,0 1 1 0 0,0 1 0 0 0,-17-15-1 0 0,0 7-1757 0 0,-1 6-702 0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06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4 112 0 0,'0'0'1970'0'0,"32"-4"6644"0"0,-66 21-7697 0 0,33-16-911 0 0,0-1 1 0 0,0 0-1 0 0,0 0 0 0 0,1 0 0 0 0,-1 1 1 0 0,0-1-1 0 0,0 1 0 0 0,1-1 0 0 0,-1 0 1 0 0,0 1-1 0 0,1-1 0 0 0,-1 1 0 0 0,0 0 1 0 0,1-1-1 0 0,-1 1 0 0 0,1-1 0 0 0,-1 1 1 0 0,1 0-1 0 0,-1-1 0 0 0,1 1 0 0 0,-1 0 1 0 0,1 0-1 0 0,0-1 0 0 0,-1 1 0 0 0,1 0 1 0 0,0 0-1 0 0,0 0 0 0 0,0-1 0 0 0,0 1 1 0 0,0 0-1 0 0,0 0 0 0 0,0 0 0 0 0,0 0 1 0 0,0-1-1 0 0,0 1 0 0 0,0 0 0 0 0,0 0 1 0 0,0 0-1 0 0,1-1 0 0 0,-1 1 0 0 0,0 0 1 0 0,1 0-1 0 0,-1 0 0 0 0,0-1 0 0 0,1 1 1 0 0,-1 0-1 0 0,1-1 0 0 0,-1 1 0 0 0,1 0 1 0 0,1 0-1 0 0,1 2-47 0 0,0 0 0 0 0,0 0 0 0 0,0 0 0 0 0,0-1-1 0 0,1 1 1 0 0,-1-1 0 0 0,1 0 0 0 0,0 0 0 0 0,5 1 0 0 0,-2-1-18 0 0,0-1 0 0 0,0 0 0 0 0,1-1 0 0 0,-1 0 0 0 0,0 0 0 0 0,1 0 1 0 0,-1-1-1 0 0,0 0 0 0 0,0 0 0 0 0,0-1 0 0 0,0 0 0 0 0,14-6 0 0 0,-25 9 109 0 0,0 0 1 0 0,0 0-1 0 0,0 0 1 0 0,0-1-1 0 0,0 1 1 0 0,0-1-1 0 0,0 0 1 0 0,-6-1-1 0 0,7 0-38 0 0,-1 1 0 0 0,1 0 0 0 0,0 0 1 0 0,0 0-1 0 0,-1 0 0 0 0,1 0 0 0 0,0 1 0 0 0,0-1 0 0 0,-1 1 0 0 0,1 0 0 0 0,0 0 1 0 0,0 0-1 0 0,0 0 0 0 0,0 0 0 0 0,0 1 0 0 0,0 0 0 0 0,0-1 0 0 0,1 1 0 0 0,-1 0 1 0 0,-2 3-1 0 0,4-4-9 0 0,0 0-1 0 0,0 1 1 0 0,-1-1 0 0 0,1 1 0 0 0,0 0 0 0 0,1-1 0 0 0,-1 1 0 0 0,0 0 0 0 0,0-1-1 0 0,1 1 1 0 0,-1 0 0 0 0,1 0 0 0 0,-1-1 0 0 0,1 1 0 0 0,0 0 0 0 0,0 0-1 0 0,0 0 1 0 0,0 0 0 0 0,0 0 0 0 0,0-1 0 0 0,0 1 0 0 0,1 0 0 0 0,-1 0 0 0 0,1 0-1 0 0,-1-1 1 0 0,1 1 0 0 0,0 0 0 0 0,-1-1 0 0 0,1 1 0 0 0,0 0 0 0 0,0-1-1 0 0,0 1 1 0 0,1-1 0 0 0,-1 1 0 0 0,2 1 0 0 0,7 7-133 0 0,0 0 0 0 0,1 0 0 0 0,21 15-1 0 0,-2-2 311 0 0,-29-22-171 0 0,0 0 1 0 0,0-1-1 0 0,0 1 0 0 0,0 0 0 0 0,-1 0 0 0 0,1 0 0 0 0,0 0 0 0 0,0 0 0 0 0,-1 0 1 0 0,1 0-1 0 0,0 0 0 0 0,-1 1 0 0 0,1-1 0 0 0,-1 0 0 0 0,1 0 0 0 0,-1 0 0 0 0,0 1 0 0 0,1-1 1 0 0,-1 0-1 0 0,0 0 0 0 0,0 1 0 0 0,0-1 0 0 0,0 0 0 0 0,0 0 0 0 0,0 1 0 0 0,0-1 0 0 0,-1 0 1 0 0,1 0-1 0 0,-1 3 0 0 0,-1-1-19 0 0,-1 0-1 0 0,1 0 1 0 0,-1-1 0 0 0,1 1 0 0 0,-1-1-1 0 0,0 1 1 0 0,0-1 0 0 0,-4 2 0 0 0,-8 8 188 0 0,14-12-169 0 0,1 1 0 0 0,0 0 0 0 0,-1-1 0 0 0,1 1 0 0 0,0 0 0 0 0,0 0 0 0 0,0-1 0 0 0,0 1 0 0 0,0 0 0 0 0,0-1 0 0 0,0 1 1 0 0,0 0-1 0 0,0 0 0 0 0,0-1 0 0 0,0 1 0 0 0,0 0 0 0 0,0-1 0 0 0,0 1 0 0 0,1 0 0 0 0,-1-1 0 0 0,0 1 0 0 0,1 0 0 0 0,-1-1 0 0 0,0 1 0 0 0,1 0 0 0 0,-1-1 0 0 0,1 1 1 0 0,-1-1-1 0 0,1 1 0 0 0,-1-1 0 0 0,1 1 0 0 0,0 0 0 0 0,24 23-166 0 0,-18-18 253 0 0,-4-3-82 0 0,-1-1-1 0 0,0 0 0 0 0,0 0 0 0 0,0 1 0 0 0,-1-1 0 0 0,1 1 0 0 0,0 0 1 0 0,-1 0-1 0 0,0-1 0 0 0,0 1 0 0 0,0 0 0 0 0,0 0 0 0 0,0 0 0 0 0,0 0 0 0 0,-1 0 1 0 0,1 0-1 0 0,-1 0 0 0 0,0 6 0 0 0,-1-7-42 0 0,0 0 0 0 0,0-1 0 0 0,0 1 1 0 0,0 0-1 0 0,0 0 0 0 0,0 0 0 0 0,0-1 0 0 0,0 1 0 0 0,-1-1 0 0 0,1 1 1 0 0,-1-1-1 0 0,1 0 0 0 0,-1 1 0 0 0,0-1 0 0 0,1 0 0 0 0,-1 0 0 0 0,0 0 1 0 0,0 0-1 0 0,0 0 0 0 0,0-1 0 0 0,0 1 0 0 0,0-1 0 0 0,0 1 0 0 0,0-1 0 0 0,0 1 1 0 0,0-1-1 0 0,0 0 0 0 0,-3 0 0 0 0,-34-2-854 0 0,38 2 735 0 0,0 0 1 0 0,0-1-1 0 0,1 1 0 0 0,-1 0 0 0 0,0 0 1 0 0,0 0-1 0 0,1-1 0 0 0,-1 1 1 0 0,0 0-1 0 0,1-1 0 0 0,-1 1 0 0 0,0-1 1 0 0,1 1-1 0 0,-1-1 0 0 0,1 1 0 0 0,-1-1 1 0 0,1 1-1 0 0,-1-1 0 0 0,1 0 0 0 0,-1 1 1 0 0,1-1-1 0 0,-1 0 0 0 0,1 1 0 0 0,0-1 1 0 0,-1 0-1 0 0,1 0 0 0 0,0 1 0 0 0,0-1 1 0 0,0 0-1 0 0,-1 0 0 0 0,1 1 0 0 0,0-1 1 0 0,0 0-1 0 0,0 0 0 0 0,0 0 0 0 0,0 1 1 0 0,1-1-1 0 0,-1 0 0 0 0,0 0 0 0 0,0 1 1 0 0,0-1-1 0 0,1 0 0 0 0,-1 0 1 0 0,0 1-1 0 0,1-1 0 0 0,0-1 0 0 0,2-1-2162 0 0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07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4648 0 0,'0'0'6103'0'0,"3"11"-5714"0"0,5 15-335 0 0,2 2 20 0 0,-2 0 0 0 0,-1 0 0 0 0,6 50 0 0 0,-14-107-1666 0 0,-3-17 2000 0 0,1 21-376 0 0,0 1-1 0 0,2 0 1 0 0,1 0 0 0 0,4-32-1 0 0,-3 54-3 0 0,-1 0 1 0 0,0 1-1 0 0,1-1 0 0 0,0 0 0 0 0,-1 0 0 0 0,1 0 1 0 0,0 0-1 0 0,0 1 0 0 0,0-1 0 0 0,0 0 0 0 0,0 1 1 0 0,0-1-1 0 0,1 1 0 0 0,-1-1 0 0 0,1 1 0 0 0,-1 0 1 0 0,1 0-1 0 0,-1-1 0 0 0,1 1 0 0 0,0 0 0 0 0,-1 0 0 0 0,1 0 1 0 0,0 1-1 0 0,0-1 0 0 0,0 0 0 0 0,-1 1 0 0 0,1-1 1 0 0,0 1-1 0 0,0 0 0 0 0,0-1 0 0 0,0 1 0 0 0,0 0 1 0 0,0 0-1 0 0,0 1 0 0 0,2-1 0 0 0,-1 0-33 0 0,0 1 1 0 0,-1-1-1 0 0,1 1 0 0 0,-1 0 0 0 0,1 0 1 0 0,-1 0-1 0 0,1 0 0 0 0,-1 0 0 0 0,0 0 0 0 0,1 1 1 0 0,-1-1-1 0 0,0 1 0 0 0,0-1 0 0 0,0 1 1 0 0,0 0-1 0 0,0 0 0 0 0,0 0 0 0 0,-1 0 0 0 0,1 0 1 0 0,-1 0-1 0 0,1 0 0 0 0,-1 1 0 0 0,0-1 1 0 0,0 1-1 0 0,1 4 0 0 0,-1-4-36 0 0,-1 0 0 0 0,1 1 1 0 0,-1-1-1 0 0,0 1 0 0 0,-1-1 0 0 0,1 1 0 0 0,0-1 0 0 0,-1 0 1 0 0,0 1-1 0 0,0-1 0 0 0,0 0 0 0 0,0 0 0 0 0,-1 0 1 0 0,1 1-1 0 0,-2 2 0 0 0,2-5 10 0 0,-1 1 0 0 0,1-1 0 0 0,0 0 1 0 0,0 1-1 0 0,0-1 0 0 0,-1 0 0 0 0,1 0 0 0 0,-1 1 1 0 0,1-1-1 0 0,-1-1 0 0 0,1 1 0 0 0,-1 0 0 0 0,1 0 0 0 0,-1 0 1 0 0,0-1-1 0 0,0 1 0 0 0,1-1 0 0 0,-1 1 0 0 0,0-1 1 0 0,0 0-1 0 0,0 0 0 0 0,1 0 0 0 0,-1 0 0 0 0,0 0 0 0 0,0 0 1 0 0,0 0-1 0 0,1-1 0 0 0,-1 1 0 0 0,0-1 0 0 0,0 1 1 0 0,1-1-1 0 0,-4-1 0 0 0,5 2 82 0 0,1-1 0 0 0,0 1 1 0 0,-1 0-1 0 0,1 0 0 0 0,-1 0 1 0 0,1-1-1 0 0,-1 1 0 0 0,1 0 1 0 0,0 0-1 0 0,-1 0 0 0 0,1 0 1 0 0,0 0-1 0 0,-1 0 0 0 0,1 0 0 0 0,-1 0 1 0 0,1 1-1 0 0,-1-1 0 0 0,1 0 1 0 0,0 0-1 0 0,-1 0 0 0 0,1 1 1 0 0,-1-1-1 0 0,1 0 0 0 0,-1 0 1 0 0,1 1-1 0 0,-1-1 0 0 0,1 1 0 0 0,-1-1 1 0 0,1 0-1 0 0,-1 1 0 0 0,1-1 1 0 0,-1 1-1 0 0,0-1 0 0 0,1 1 1 0 0,-1-1-1 0 0,0 1 0 0 0,0-1 1 0 0,1 1-1 0 0,-1-1 0 0 0,0 2 0 0 0,1-1-35 0 0,5 12 250 0 0,0-1 1 0 0,1 1-1 0 0,1-2 1 0 0,0 1-1 0 0,18 19 1 0 0,-25-29-327 0 0,1 0 0 0 0,0 0 0 0 0,1-1 1 0 0,-1 1-1 0 0,0-1 0 0 0,0 0 1 0 0,1 1-1 0 0,-1-1 0 0 0,1 0 1 0 0,-1 0-1 0 0,1-1 0 0 0,-1 1 0 0 0,1 0 1 0 0,-1-1-1 0 0,1 0 0 0 0,0 1 1 0 0,-1-1-1 0 0,1 0 0 0 0,0 0 0 0 0,-1-1 1 0 0,1 1-1 0 0,0 0 0 0 0,-1-1 1 0 0,1 0-1 0 0,-1 0 0 0 0,1 0 1 0 0,-1 0-1 0 0,1 0 0 0 0,-1 0 0 0 0,0 0 1 0 0,1-1-1 0 0,-1 1 0 0 0,0-1 1 0 0,0 0-1 0 0,0 1 0 0 0,0-1 0 0 0,0 0 1 0 0,-1 0-1 0 0,3-4 0 0 0,34-45-4027 0 0,-27 33 1284 0 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0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3008 0 0,'0'0'7211'0'0,"4"20"-5518"0"0,-2-14-1516 0 0,-3-5-172 0 0,1 0 1 0 0,0 0-1 0 0,0-1 1 0 0,0 1-1 0 0,0 0 1 0 0,0 0 0 0 0,0-1-1 0 0,0 1 1 0 0,0 0-1 0 0,1 0 1 0 0,-1-1-1 0 0,0 1 1 0 0,0 0-1 0 0,1 0 1 0 0,-1-1-1 0 0,0 1 1 0 0,1 0-1 0 0,-1-1 1 0 0,1 1-1 0 0,-1-1 1 0 0,0 1-1 0 0,1 0 1 0 0,0-1-1 0 0,-1 1 1 0 0,1-1 0 0 0,-1 1-1 0 0,1-1 1 0 0,0 0-1 0 0,-1 1 1 0 0,1-1-1 0 0,0 0 1 0 0,-1 1-1 0 0,1-1 1 0 0,0 0-1 0 0,1 1 1 0 0,-1-2-60 0 0,1 1-1 0 0,-1 0 1 0 0,0-1 0 0 0,0 0 0 0 0,1 1 0 0 0,-1-1 0 0 0,0 0 0 0 0,0 1-1 0 0,0-1 1 0 0,0 0 0 0 0,0 0 0 0 0,0 0 0 0 0,0 0 0 0 0,0 0-1 0 0,0 0 1 0 0,0 0 0 0 0,0 0 0 0 0,-1-1 0 0 0,1 1 0 0 0,0 0-1 0 0,-1 0 1 0 0,1-1 0 0 0,-1 1 0 0 0,1 0 0 0 0,-1-1 0 0 0,0 1-1 0 0,0 0 1 0 0,1-1 0 0 0,-1 1 0 0 0,0 0 0 0 0,0-1 0 0 0,0 1-1 0 0,-1-3 821 0 0,0 4-802 0 0,1 0-1 0 0,-1 1 0 0 0,1-1 1 0 0,-1 0-1 0 0,1 1 0 0 0,-1-1 1 0 0,1 0-1 0 0,-1 1 0 0 0,1-1 1 0 0,0 1-1 0 0,-1-1 0 0 0,1 1 1 0 0,0-1-1 0 0,-1 1 0 0 0,1-1 1 0 0,0 1-1 0 0,-1-1 0 0 0,1 1 1 0 0,0 0-1 0 0,0-1 0 0 0,0 1 1 0 0,-1-1-1 0 0,1 1 0 0 0,0-1 1 0 0,0 1-1 0 0,0 0 0 0 0,0-1 1 0 0,0 1-1 0 0,0 0 1 0 0,0 0-1 0 0,2 10-5113 0 0,5-38 170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3.29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61 556 0 0,'0'0'7190'0'0,"3"-12"-6231"0"0,13-36-306 0 0,-12 50 379 0 0,2 16-449 0 0,3 19-242 0 0,15 144 657 0 0,6 32 126 0 0,-29-209-1169 0 0,-1 1 0 0 0,1-1 0 0 0,0 0 1 0 0,1 0-1 0 0,-1 0 0 0 0,1 1 0 0 0,-1-2 0 0 0,1 1 0 0 0,4 6 1 0 0,12-2-2646 0 0,12-11-3334 0 0,-20-1 2994 0 0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1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6837 0 0,'0'0'4397'0'0,"-36"9"-2635"0"0,35-8-1751 0 0,0 0-1 0 0,0-1 1 0 0,0 1 0 0 0,0 0-1 0 0,0 0 1 0 0,0 0 0 0 0,0 0-1 0 0,0 0 1 0 0,1 0 0 0 0,-1 0-1 0 0,0 0 1 0 0,1 1 0 0 0,-1-1 0 0 0,0 0-1 0 0,1 0 1 0 0,0 0 0 0 0,-1 1-1 0 0,1-1 1 0 0,0 0 0 0 0,0 1-1 0 0,-1-1 1 0 0,1 0 0 0 0,0 1-1 0 0,0-1 1 0 0,0 0 0 0 0,1 1-1 0 0,-1-1 1 0 0,0 0 0 0 0,0 0 0 0 0,1 1-1 0 0,-1-1 1 0 0,1 0 0 0 0,-1 0-1 0 0,1 1 1 0 0,0-1 0 0 0,1 2-1 0 0,0 0-75 0 0,0 1-1 0 0,0-1 1 0 0,0 0-1 0 0,0 0 1 0 0,1 0-1 0 0,0 0 1 0 0,-1-1-1 0 0,1 1 1 0 0,0-1-1 0 0,0 0 1 0 0,7 4-1 0 0,53 10-776 0 0,-59-15 789 0 0,0 0-1 0 0,0-1 1 0 0,0 0-1 0 0,0 0 1 0 0,1 0-1 0 0,-1 0 1 0 0,0 0 0 0 0,0-1-1 0 0,0 0 1 0 0,0 0-1 0 0,0 0 1 0 0,0 0-1 0 0,5-3 1 0 0,-8 4 48 0 0,0-1 0 0 0,0 1 0 0 0,0 0-1 0 0,-1-1 1 0 0,1 1 0 0 0,0 0 0 0 0,0-1 0 0 0,-1 1 0 0 0,1-1 0 0 0,0 1-1 0 0,-1-1 1 0 0,1 1 0 0 0,-1-1 0 0 0,1 0 0 0 0,-1 1 0 0 0,1-1 0 0 0,-1 0-1 0 0,1 1 1 0 0,-1-1 0 0 0,1 0 0 0 0,-1 0 0 0 0,0 1 0 0 0,1-1 0 0 0,-1 0-1 0 0,0 0 1 0 0,0 0 0 0 0,0 1 0 0 0,0-1 0 0 0,1 0 0 0 0,-1 0 0 0 0,0 0-1 0 0,-1 0 1 0 0,1 1 0 0 0,0-1 0 0 0,0 0 0 0 0,0 0 0 0 0,0 0-1 0 0,-1 1 1 0 0,1-1 0 0 0,0 0 0 0 0,-1 0 0 0 0,1 1 0 0 0,0-1 0 0 0,-1 0-1 0 0,1 0 1 0 0,-1 1 0 0 0,1-1 0 0 0,-1 1 0 0 0,0-1 0 0 0,1 0 0 0 0,-1 1-1 0 0,0-1 1 0 0,1 1 0 0 0,-1-1 0 0 0,0 1 0 0 0,1 0 0 0 0,-1-1 0 0 0,0 1-1 0 0,0 0 1 0 0,0 0 0 0 0,1-1 0 0 0,-3 1 0 0 0,-3-3 144 0 0,-1 1 1 0 0,0 0-1 0 0,1 1 0 0 0,-1-1 1 0 0,-13 0-1 0 0,17 2-134 0 0,1 0 0 0 0,-1 1 0 0 0,1-1 0 0 0,-1 1 0 0 0,1-1 0 0 0,0 1 0 0 0,-1 0 0 0 0,1 0 0 0 0,0-1 0 0 0,0 2 0 0 0,-1-1 0 0 0,1 0 0 0 0,0 0 0 0 0,0 1 0 0 0,0-1 0 0 0,1 1 0 0 0,-1 0 0 0 0,0-1 0 0 0,0 1 0 0 0,1 0 0 0 0,-1 0 0 0 0,1 0 0 0 0,0 0 0 0 0,0 0 0 0 0,0 1 0 0 0,0-1 0 0 0,0 0 0 0 0,0 1 0 0 0,0-1 0 0 0,1 0 0 0 0,-1 1 0 0 0,1-1 0 0 0,-1 1 0 0 0,1-1 0 0 0,0 0 1 0 0,0 1-1 0 0,0-1 0 0 0,1 1 0 0 0,-1-1 0 0 0,1 1 0 0 0,-1-1 0 0 0,1 0 0 0 0,0 1 0 0 0,-1-1 0 0 0,1 0 0 0 0,1 0 0 0 0,-1 1 0 0 0,0-1 0 0 0,0 0 0 0 0,1 0 0 0 0,-1 0 0 0 0,1-1 0 0 0,0 1 0 0 0,-1 0 0 0 0,4 2 0 0 0,5 1-184 0 0,0 0-1 0 0,1 0 1 0 0,19 5 0 0 0,9 4 264 0 0,-37-14-102 0 0,-54 14-213 0 0,48-13 308 0 0,-1 0 0 0 0,1 0 1 0 0,0 1-1 0 0,-1-1 0 0 0,1 1 0 0 0,0 0 0 0 0,0 1 0 0 0,1-1 1 0 0,-7 5-1 0 0,9-6-64 0 0,1-1 1 0 0,-1 1-1 0 0,0 0 1 0 0,1-1 0 0 0,-1 1-1 0 0,1 0 1 0 0,-1 0-1 0 0,1 0 1 0 0,-1 0-1 0 0,1-1 1 0 0,0 1-1 0 0,-1 0 1 0 0,1 0-1 0 0,0 0 1 0 0,0 0 0 0 0,-1 0-1 0 0,1 0 1 0 0,0 0-1 0 0,0 0 1 0 0,0 0-1 0 0,0 0 1 0 0,1 0-1 0 0,-1 0 1 0 0,0-1 0 0 0,0 1-1 0 0,0 0 1 0 0,1 0-1 0 0,-1 0 1 0 0,0 0-1 0 0,1 0 1 0 0,-1 0-1 0 0,1-1 1 0 0,-1 1 0 0 0,1 0-1 0 0,0 0 1 0 0,-1-1-1 0 0,1 1 1 0 0,0 0-1 0 0,-1-1 1 0 0,1 1-1 0 0,0 0 1 0 0,0-1 0 0 0,-1 1-1 0 0,1-1 1 0 0,0 0-1 0 0,0 1 1 0 0,0-1-1 0 0,0 0 1 0 0,1 1-1 0 0,31 17-312 0 0,-22-13 291 0 0,0 1 0 0 0,0 0 0 0 0,-1 1 1 0 0,0 0-1 0 0,0 1 0 0 0,0 0 1 0 0,-1 0-1 0 0,9 11 0 0 0,-17-18-2 0 0,-1 0 0 0 0,1 0 0 0 0,0 1 0 0 0,-1-1 0 0 0,1 0 0 0 0,0 0-1 0 0,-1 0 1 0 0,1 0 0 0 0,-1 0 0 0 0,0 1 0 0 0,1-1 0 0 0,-1 0 0 0 0,0 0 0 0 0,0 1 0 0 0,0-1 0 0 0,0 0-1 0 0,0 0 1 0 0,0 1 0 0 0,0-1 0 0 0,0 0 0 0 0,-1 0 0 0 0,1 1 0 0 0,0-1 0 0 0,-1 0 0 0 0,1 0 0 0 0,-2 2 0 0 0,0 0-20 0 0,0-1 1 0 0,0 0 0 0 0,0 0-1 0 0,0 0 1 0 0,0 0 0 0 0,-1 0-1 0 0,1 0 1 0 0,-1 0 0 0 0,1-1 0 0 0,-1 0-1 0 0,-2 2 1 0 0,-5 1-29 0 0,0 0-1 0 0,0-1 1 0 0,-1-1-1 0 0,1 1 1 0 0,-16 0 0 0 0,17-2-195 0 0,-41-1 113 0 0,49 0-9 0 0,-1 0-1 0 0,1 0 0 0 0,0 0 1 0 0,0 0-1 0 0,0-1 0 0 0,-1 1 1 0 0,1 0-1 0 0,0-1 0 0 0,0 1 1 0 0,0 0-1 0 0,0-1 0 0 0,0 1 0 0 0,0-1 1 0 0,-1 0-1 0 0,1 1 0 0 0,0-1 1 0 0,1 0-1 0 0,-1 0 0 0 0,0 0 1 0 0,0 1-1 0 0,0-1 0 0 0,0 0 0 0 0,1 0 1 0 0,-1 0-1 0 0,0 0 0 0 0,1 0 1 0 0,-1 0-1 0 0,1-1 0 0 0,-1 1 1 0 0,1 0-1 0 0,0 0 0 0 0,-1-2 1 0 0,2-3-1575 0 0,4 0-311 0 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1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5 237 3372 0 0,'0'0'5582'0'0,"0"-17"-5304"0"0,-1-1-259 0 0,-1-132 734 0 0,1 148-732 0 0,1 0 0 0 0,0 0 0 0 0,1 0 0 0 0,-1-1 0 0 0,0 1 0 0 0,1 0 0 0 0,-1 0 0 0 0,1 0-1 0 0,-1 1 1 0 0,1-1 0 0 0,0 0 0 0 0,0 0 0 0 0,0 0 0 0 0,0 0 0 0 0,0 1 0 0 0,0-1 0 0 0,0 0 0 0 0,1 1 0 0 0,-1-1-1 0 0,0 1 1 0 0,1 0 0 0 0,0-1 0 0 0,-1 1 0 0 0,1 0 0 0 0,0 0 0 0 0,-1 0 0 0 0,1 0 0 0 0,0 0 0 0 0,0 0 0 0 0,0 1 0 0 0,0-1-1 0 0,0 1 1 0 0,4-1 0 0 0,-4 1-29 0 0,1 0 0 0 0,-1 1-1 0 0,1-1 1 0 0,-1 1 0 0 0,1-1 0 0 0,-1 1-1 0 0,1 0 1 0 0,-1 0 0 0 0,0 0-1 0 0,1 0 1 0 0,-1 1 0 0 0,0-1 0 0 0,0 1-1 0 0,0-1 1 0 0,0 1 0 0 0,0 0-1 0 0,0 0 1 0 0,-1 0 0 0 0,1 0 0 0 0,-1 0-1 0 0,1 0 1 0 0,-1 0 0 0 0,0 0-1 0 0,1 0 1 0 0,-1 1 0 0 0,1 3 0 0 0,5 15-37 0 0,0 0 0 0 0,-1 1 0 0 0,-1-1 0 0 0,-1 1 0 0 0,1 34 0 0 0,-5-58 46 0 0,0 0 0 0 0,-1 0-1 0 0,1 0 1 0 0,-1 0 0 0 0,0 0 0 0 0,0 0 0 0 0,0 0 0 0 0,0 1 0 0 0,0-1 0 0 0,0 0 0 0 0,0 1 0 0 0,0-1 0 0 0,-1 1 0 0 0,1-1 0 0 0,0 1 0 0 0,-1 0 0 0 0,1-1 0 0 0,-1 1 0 0 0,0 0 0 0 0,1 0 0 0 0,-1 0 0 0 0,0 0 0 0 0,0 1 0 0 0,0-1 0 0 0,0 0 0 0 0,0 1-1 0 0,1-1 1 0 0,-1 1 0 0 0,0 0 0 0 0,0-1 0 0 0,-3 1 0 0 0,-74-6-2244 0 0,79 6 2127 0 0,0 0-1 0 0,-1 0 0 0 0,1 0 1 0 0,0 0-1 0 0,-1 0 0 0 0,1 0 1 0 0,0 0-1 0 0,-1 1 0 0 0,1-1 1 0 0,0 0-1 0 0,0 0 0 0 0,-1 0 1 0 0,1 1-1 0 0,0-1 0 0 0,0 0 0 0 0,-1 0 1 0 0,1 1-1 0 0,0-1 0 0 0,0 0 1 0 0,0 1-1 0 0,-1-1 0 0 0,1 0 1 0 0,0 1-1 0 0,0-1 0 0 0,0 0 1 0 0,0 1-1 0 0,0-1 0 0 0,0 0 1 0 0,0 1-1 0 0,0-1 0 0 0,0 0 1 0 0,0 1-1 0 0,0-1 0 0 0,0 0 1 0 0,0 1-1 0 0,0-1 0 0 0,0 0 0 0 0,0 1 1 0 0,0-1-1 0 0,0 2-679 0 0,0 1-1750 0 0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2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0 580 0 0,'0'0'8920'0'0,"-7"1"-8490"0"0,-37 1-314 0 0,-47 1 580 0 0,41-2-9044 0 0,59-1 5954 0 0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2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4376 0 0,'0'0'4843'0'0,"-17"0"-4569"0"0,-141 1-1230 0 0,158 4-2953 0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4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1968 0 0,'0'0'5585'0'0,"-22"0"-2106"0"0,-26 0-2765 0 0,-14 4-150 0 0,16-2-456 0 0,36-1-988 0 0,15-1-1018 0 0,15 0-5446 0 0,-60 0 5048 0 0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57 128 1620 0 0,'0'0'7405'0'0,"42"-7"-7689"0"0,-34 3 260 0 0,-1 0 0 0 0,1-1 0 0 0,-1 0 0 0 0,0 0 0 0 0,-1 0 0 0 0,8-8 0 0 0,-12 10 18 0 0,1 0 1 0 0,-1 0-1 0 0,0 0 0 0 0,0 0 1 0 0,0-1-1 0 0,-1 1 0 0 0,1-1 1 0 0,-1 0-1 0 0,0 1 1 0 0,0-1-1 0 0,0 0 0 0 0,0 0 1 0 0,-1 0-1 0 0,1 0 0 0 0,-1-5 1 0 0,-1 8 28 0 0,1 0 0 0 0,-1 0 1 0 0,0 0-1 0 0,0-1 0 0 0,0 1 1 0 0,0 0-1 0 0,0 0 0 0 0,0 1 1 0 0,0-1-1 0 0,0 0 0 0 0,0 0 1 0 0,0 0-1 0 0,0 1 0 0 0,-1-1 1 0 0,1 0-1 0 0,0 1 0 0 0,0-1 1 0 0,-1 1-1 0 0,1 0 0 0 0,0-1 1 0 0,-1 1-1 0 0,1 0 0 0 0,0 0 1 0 0,-1 0-1 0 0,1 0 0 0 0,-1 0 1 0 0,1 0-1 0 0,0 0 0 0 0,-2 1 1 0 0,-44 2 218 0 0,44-3-229 0 0,0 1 0 0 0,0 0 0 0 0,0 0 0 0 0,0 0 0 0 0,0 0 1 0 0,0 0-1 0 0,0 1 0 0 0,0 0 0 0 0,1-1 0 0 0,-1 1 0 0 0,1 0 0 0 0,-1 0 0 0 0,1 0 1 0 0,0 1-1 0 0,-1-1 0 0 0,1 1 0 0 0,0-1 0 0 0,1 1 0 0 0,-1-1 0 0 0,0 1 0 0 0,1 0 1 0 0,0 0-1 0 0,-1 0 0 0 0,1 0 0 0 0,0 0 0 0 0,1 0 0 0 0,-1 0 0 0 0,0 0 0 0 0,1 1 1 0 0,0-1-1 0 0,0 0 0 0 0,0 0 0 0 0,0 0 0 0 0,0 1 0 0 0,1-1 0 0 0,-1 0 0 0 0,2 5 1 0 0,2 7-33 0 0,0 0 1 0 0,1 0-1 0 0,0 0 1 0 0,1-1-1 0 0,1 0 1 0 0,10 17-1 0 0,-16-29 16 0 0,13 19 56 0 0,18 42 0 0 0,-29-56-59 0 0,0 1-1 0 0,0 0 1 0 0,-1 0 0 0 0,-1 0-1 0 0,1 1 1 0 0,-1-1 0 0 0,0 0-1 0 0,-1 1 1 0 0,-1 12 0 0 0,1-20-21 0 0,-1 1 0 0 0,0 0 1 0 0,0-1-1 0 0,0 1 1 0 0,0-1-1 0 0,0 1 1 0 0,0-1-1 0 0,0 1 1 0 0,-1-1-1 0 0,1 0 1 0 0,0 1-1 0 0,-1-1 0 0 0,1 0 1 0 0,-1 0-1 0 0,1 0 1 0 0,-1 0-1 0 0,0-1 1 0 0,1 1-1 0 0,-1 0 1 0 0,0-1-1 0 0,1 1 0 0 0,-1-1 1 0 0,0 1-1 0 0,0-1 1 0 0,0 0-1 0 0,1 0 1 0 0,-1 0-1 0 0,0 0 1 0 0,0 0-1 0 0,-2 0 1 0 0,-3 0-44 0 0,1 0 1 0 0,-1-1 0 0 0,1 1-1 0 0,-1-1 1 0 0,1-1 0 0 0,-1 1-1 0 0,-8-4 1 0 0,-12-11-1087 0 0,16 2-2886 0 0,10 10 1212 0 0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7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0 140 980 0 0,'0'0'9558'0'0,"4"12"-8832"0"0,-2-28-819 0 0,0-1 0 0 0,1 1 1 0 0,7-25-1 0 0,-2 11 104 0 0,-8 28 11 0 0,0 0-1 0 0,1 0 0 0 0,-1 0 1 0 0,1 0-1 0 0,0 0 1 0 0,0 1-1 0 0,0-1 0 0 0,0 0 1 0 0,0 0-1 0 0,0 1 0 0 0,0-1 1 0 0,0 0-1 0 0,1 1 1 0 0,1-3-1 0 0,-2 4-36 0 0,0 0-1 0 0,-1-1 1 0 0,1 1 0 0 0,0-1-1 0 0,0 1 1 0 0,0 0-1 0 0,-1 0 1 0 0,1-1 0 0 0,0 1-1 0 0,0 0 1 0 0,0 0 0 0 0,0 0-1 0 0,0 0 1 0 0,0 0 0 0 0,-1 0-1 0 0,1 0 1 0 0,0 0-1 0 0,0 1 1 0 0,0-1 0 0 0,0 0-1 0 0,-1 0 1 0 0,1 1 0 0 0,1 0-1 0 0,1 0-64 0 0,-1 1 0 0 0,1 0-1 0 0,0 0 1 0 0,-1 1 0 0 0,0-1 0 0 0,1 1-1 0 0,-1-1 1 0 0,0 1 0 0 0,0-1-1 0 0,0 1 1 0 0,-1 0 0 0 0,1 0-1 0 0,-1 0 1 0 0,0 0 0 0 0,2 5 0 0 0,2 7 71 0 0,-3-9 153 0 0,0 0 1 0 0,-1 0-1 0 0,1 0 1 0 0,-1 0 0 0 0,0 12-1 0 0,0-24-133 0 0,0-1-1 0 0,0 1 1 0 0,1 0-1 0 0,-1 0 1 0 0,2 0-1 0 0,-1 0 1 0 0,0 1-1 0 0,1-1 1 0 0,0 0-1 0 0,0 1 1 0 0,1 0-1 0 0,0 0 1 0 0,0 0-1 0 0,0 0 1 0 0,0 0-1 0 0,9-6 1 0 0,-13 11-4 0 0,0 0 1 0 0,1 0 0 0 0,-1 0-1 0 0,0 0 1 0 0,1 0-1 0 0,-1 0 1 0 0,0 0-1 0 0,1 0 1 0 0,-1 0-1 0 0,0 0 1 0 0,1 0-1 0 0,-1 0 1 0 0,0 0-1 0 0,1 0 1 0 0,-1 0-1 0 0,0 0 1 0 0,1 0-1 0 0,-1 0 1 0 0,0 0-1 0 0,0 0 1 0 0,1 1-1 0 0,-1-1 1 0 0,0 0-1 0 0,1 0 1 0 0,-1 0-1 0 0,0 1 1 0 0,0-1-1 0 0,0 0 1 0 0,1 0-1 0 0,-1 1 1 0 0,0-1-1 0 0,0 0 1 0 0,0 0 0 0 0,1 1-1 0 0,-1-1 1 0 0,0 0-1 0 0,0 1 1 0 0,0-1-1 0 0,0 0 1 0 0,0 1-1 0 0,3 21-44 0 0,-6 19-188 0 0,-7-17 260 0 0,0 0 0 0 0,-17 27-1 0 0,19-38 167 0 0,0 1-1 0 0,1 0 1 0 0,0 0-1 0 0,2 0 1 0 0,-1 0-1 0 0,2 1 1 0 0,0 0-1 0 0,1 0 1 0 0,-3 29 0 0 0,6-43-192 0 0,0 0 1 0 0,0 1 0 0 0,1-1 0 0 0,-1 0-1 0 0,0 0 1 0 0,0 0 0 0 0,1 1 0 0 0,-1-1 0 0 0,1 0-1 0 0,-1 0 1 0 0,1 0 0 0 0,0 0 0 0 0,-1 0 0 0 0,1 0-1 0 0,0 0 1 0 0,0 0 0 0 0,0 0 0 0 0,0 0 0 0 0,0 0-1 0 0,0 0 1 0 0,0-1 0 0 0,0 1 0 0 0,1 1 0 0 0,2-1-99 0 0,0 1 1 0 0,0-1 0 0 0,0 1 0 0 0,0-1 0 0 0,0 0 0 0 0,0 0 0 0 0,6 0-1 0 0,-3-1-339 0 0,0 1-1 0 0,1-1 1 0 0,-1-1-1 0 0,0 0 1 0 0,0 1 0 0 0,0-2-1 0 0,0 1 1 0 0,9-4-1 0 0,-2-3-1378 0 0,0-1-648 0 0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18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3068 0 0,'0'0'6406'0'0,"6"-7"-5119"0"0,-3 6-1280 0 0,0 0-1 0 0,1 0 1 0 0,-1 1 0 0 0,1 0-1 0 0,0-1 1 0 0,-1 1-1 0 0,1 1 1 0 0,-1-1 0 0 0,1 0-1 0 0,-1 1 1 0 0,1 0 0 0 0,-1 0-1 0 0,0 0 1 0 0,1 0 0 0 0,-1 0-1 0 0,0 1 1 0 0,5 2-1 0 0,-7-3-29 0 0,1 0-1 0 0,-1 0 0 0 0,0 0 1 0 0,0 1-1 0 0,0-1 0 0 0,0 0 1 0 0,0 1-1 0 0,0-1 0 0 0,0 1 1 0 0,0-1-1 0 0,0 1 0 0 0,-1-1 1 0 0,1 1-1 0 0,-1 0 0 0 0,1-1 1 0 0,-1 1-1 0 0,0 0 0 0 0,1-1 1 0 0,-1 1-1 0 0,0 0 0 0 0,0-1 1 0 0,0 1-1 0 0,0 0 0 0 0,-1 0 1 0 0,1-1-1 0 0,0 1 0 0 0,-1 0 1 0 0,1-1-1 0 0,-1 1 0 0 0,0-1 1 0 0,1 1-1 0 0,-1-1 0 0 0,0 1 1 0 0,0-1-1 0 0,0 1 0 0 0,0-1 1 0 0,-2 2-1 0 0,-5 9 227 0 0,0 0 0 0 0,-1-1-1 0 0,0-1 1 0 0,-13 12 0 0 0,29-16 2109 0 0,37 6-2709 0 0,6-12-1880 0 0,-16-6-2755 0 0,-30 5 2571 0 0,-20-1 348 0 0,-105-1 1086 0 0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54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11 174 56 0 0,'0'0'4875'0'0,"0"7"-437"0"0,0 6-2939 0 0,-4-20-1962 0 0,-2-12 11 0 0,6 7 521 0 0,3-49-27 0 0,-3 59-28 0 0,0 0 0 0 0,1-1-1 0 0,-1 1 1 0 0,1 0 0 0 0,0 0 0 0 0,0-1 0 0 0,-1 1 0 0 0,1 0 0 0 0,1 0 0 0 0,-1 0 0 0 0,0 0 0 0 0,0 0 0 0 0,1 0 0 0 0,-1 0 0 0 0,1 1 0 0 0,-1-1 0 0 0,1 0 0 0 0,0 1 0 0 0,0-1 0 0 0,3-1 0 0 0,-4 2 10 0 0,0 1 0 0 0,0 0 0 0 0,1-1 0 0 0,-1 1 0 0 0,0 0 0 0 0,0 0 0 0 0,0-1 0 0 0,0 1 0 0 0,0 0 0 0 0,1 0 0 0 0,-1 0 0 0 0,0 1 0 0 0,0-1 0 0 0,0 0 0 0 0,0 0 0 0 0,0 0 0 0 0,0 1 0 0 0,1-1 0 0 0,-1 1 0 0 0,0-1 0 0 0,0 1 0 0 0,0-1 0 0 0,1 2 0 0 0,1 0-26 0 0,-1 0 0 0 0,0 1 1 0 0,0-1-1 0 0,0 1 1 0 0,0-1-1 0 0,-1 1 1 0 0,1-1-1 0 0,2 7 1 0 0,2 5 33 0 0,-2 1-1 0 0,7 27 1 0 0,-9-31 314 0 0,-3-23-485 0 0,0-1 0 0 0,1 1 1 0 0,1 0-1 0 0,1-13 0 0 0,-2 19 153 0 0,1 1-1 0 0,-1 0 1 0 0,1 0-1 0 0,1 0 0 0 0,-1 0 1 0 0,0 0-1 0 0,1 0 1 0 0,0 1-1 0 0,0-1 1 0 0,1 1-1 0 0,-1-1 1 0 0,1 1-1 0 0,0 0 1 0 0,0-1-1 0 0,1 2 1 0 0,4-6-1 0 0,-7 9 9 0 0,-1-1 0 0 0,1 0 0 0 0,0 1 0 0 0,0-1 0 0 0,0 0 0 0 0,0 1 0 0 0,0-1 0 0 0,0 1 0 0 0,0 0-1 0 0,0-1 1 0 0,1 1 0 0 0,-1 0 0 0 0,0-1 0 0 0,0 1 0 0 0,0 0 0 0 0,0 0 0 0 0,0 0 0 0 0,0 0 0 0 0,0 0 0 0 0,1 0 0 0 0,-1 1 0 0 0,0-1 0 0 0,0 0 0 0 0,0 1 0 0 0,0-1 0 0 0,0 0 0 0 0,0 1 0 0 0,0-1 0 0 0,0 1-1 0 0,2 1 1 0 0,-2 0-31 0 0,1 0-1 0 0,0 1 0 0 0,-1-1 0 0 0,1 1 0 0 0,-1-1 1 0 0,0 1-1 0 0,0-1 0 0 0,0 1 0 0 0,0 0 0 0 0,0 0 1 0 0,0 5-1 0 0,1 7-77 0 0,-1 1 1 0 0,0-1-1 0 0,-3 24 1 0 0,0-24 159 0 0,-1 0 1 0 0,-1-1-1 0 0,0 0 1 0 0,-1 0-1 0 0,-12 25 1 0 0,-42 67 327 0 0,25-50 23 0 0,24-39-271 0 0,-20 39 23 0 0,29-53-139 0 0,-1 0 1 0 0,1 0-1 0 0,0 0 1 0 0,0 0-1 0 0,1 0 1 0 0,-1 0-1 0 0,1 0 1 0 0,-1 0-1 0 0,1 0 0 0 0,0 0 1 0 0,0 0-1 0 0,0 0 1 0 0,1 0-1 0 0,-1 1 1 0 0,1-1-1 0 0,1 3 1 0 0,0-4-94 0 0,-1 0 0 0 0,1 0 0 0 0,0 0 0 0 0,0-1 0 0 0,0 1 0 0 0,0-1 0 0 0,0 0 0 0 0,1 0 0 0 0,-1 1 0 0 0,0-1-1 0 0,1-1 1 0 0,-1 1 0 0 0,1 0 0 0 0,-1-1 0 0 0,1 1 0 0 0,-1-1 0 0 0,1 1 0 0 0,-1-1 0 0 0,1 0 0 0 0,-1 0 0 0 0,4-1 0 0 0,3 1-441 0 0,1-1 0 0 0,-1 0 0 0 0,0 0 0 0 0,15-5 0 0 0,45-18-6517 0 0,-53 19 4402 0 0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5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43 1276 0 0,'0'0'8514'0'0,"-10"2"-7229"0"0,9 44-1197 0 0,-1-32-42 0 0,1 0 0 0 0,1-1 0 0 0,0 1 1 0 0,1 0-1 0 0,0 0 0 0 0,1 0 0 0 0,1-1 0 0 0,5 19 0 0 0,-8-53-456 0 0,1 0-1 0 0,5-27 1 0 0,-3 27 295 0 0,-2 8 143 0 0,8-48-54 0 0,-8 58 48 0 0,0 0-1 0 0,0 0 1 0 0,0 0-1 0 0,0 0 1 0 0,0 1 0 0 0,1-1-1 0 0,-1 0 1 0 0,1 1-1 0 0,-1-1 1 0 0,1 1 0 0 0,0-1-1 0 0,0 1 1 0 0,0 0-1 0 0,1 0 1 0 0,-1 0-1 0 0,5-3 1 0 0,-6 5-15 0 0,0-1 0 0 0,0 1-1 0 0,1 0 1 0 0,-1-1 0 0 0,0 1 0 0 0,0 0 0 0 0,1 0-1 0 0,-1 0 1 0 0,0 0 0 0 0,1 0 0 0 0,-1 0-1 0 0,0 1 1 0 0,1-1 0 0 0,-1 0 0 0 0,0 1 0 0 0,0-1-1 0 0,1 1 1 0 0,-1-1 0 0 0,0 1 0 0 0,0-1 0 0 0,0 1-1 0 0,0 0 1 0 0,0 0 0 0 0,0-1 0 0 0,0 1 0 0 0,0 0-1 0 0,0 0 1 0 0,0 0 0 0 0,0 0 0 0 0,0 0-1 0 0,-1 0 1 0 0,1 1 0 0 0,0-1 0 0 0,-1 0 0 0 0,1 0-1 0 0,-1 0 1 0 0,0 1 0 0 0,1-1 0 0 0,-1 0 0 0 0,0 0-1 0 0,0 1 1 0 0,1-1 0 0 0,-1 0 0 0 0,0 3 0 0 0,0-2-23 0 0,0-1 0 0 0,0 1 0 0 0,1 0 0 0 0,-1-1 0 0 0,0 1 1 0 0,0 0-1 0 0,-1 0 0 0 0,1-1 0 0 0,0 1 0 0 0,0-1 0 0 0,-1 1 1 0 0,1 0-1 0 0,-1-1 0 0 0,0 1 0 0 0,1-1 0 0 0,-1 1 0 0 0,0-1 1 0 0,0 1-1 0 0,0-1 0 0 0,0 0 0 0 0,0 1 0 0 0,0-1 1 0 0,0 0-1 0 0,0 0 0 0 0,-1 0 0 0 0,1 0 0 0 0,0 0 0 0 0,-1 0 1 0 0,1 0-1 0 0,-1 0 0 0 0,1 0 0 0 0,-1-1 0 0 0,1 1 0 0 0,-1-1 1 0 0,0 1-1 0 0,1-1 0 0 0,-1 0 0 0 0,0 1 0 0 0,1-1 0 0 0,-3 0 1 0 0,-22 0 1347 0 0,50 42-796 0 0,-20-32-382 0 0,1-1-1 0 0,0 0 0 0 0,1-1 0 0 0,0 0 1 0 0,1 0-1 0 0,0 0 0 0 0,0 0 0 0 0,8 6 1 0 0,-12-12-300 0 0,-1-1 1 0 0,1 1 0 0 0,-1-1 0 0 0,1 0 0 0 0,0 0 0 0 0,-1 0 0 0 0,1 0 0 0 0,0 0 0 0 0,0 0-1 0 0,-1-1 1 0 0,1 1 0 0 0,0-1 0 0 0,4 0 0 0 0,-3 0-307 0 0,-1-1 1 0 0,1 0-1 0 0,-1 1 1 0 0,1-1 0 0 0,-1-1-1 0 0,1 1 1 0 0,-1-1-1 0 0,0 1 1 0 0,0-1-1 0 0,0 0 1 0 0,0 0-1 0 0,0 0 1 0 0,3-3-1 0 0,6-5-3257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3.647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204 1 3636 0 0,'0'0'8737'0'0,"-105"8"-8349"0"0,91-6-184 0 0,-2 1-156 0 0,2-1-48 0 0,-3 0 0 0 0,5-1-476 0 0,-2-1-396 0 0,6 0-496 0 0,4 0-892 0 0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55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3972 0 0,'0'0'5956'0'0,"-1"8"-5626"0"0,0-3-264 0 0,0-3-48 0 0,0 0 1 0 0,0 1-1 0 0,0-1 1 0 0,1 0-1 0 0,-1 1 1 0 0,1-1-1 0 0,0 1 1 0 0,0-1-1 0 0,0 1 1 0 0,0-1-1 0 0,0 0 1 0 0,0 1-1 0 0,1 3 1 0 0,-1-7-16 0 0,0 1 0 0 0,0 0 1 0 0,0-1-1 0 0,1 1 0 0 0,-1 0 0 0 0,0 0 0 0 0,0-1 1 0 0,0 1-1 0 0,0 0 0 0 0,0-1 0 0 0,0 1 1 0 0,0 0-1 0 0,1 0 0 0 0,-1-1 0 0 0,0 1 0 0 0,0 0 1 0 0,0 0-1 0 0,1-1 0 0 0,-1 1 0 0 0,0 0 1 0 0,0 0-1 0 0,1 0 0 0 0,-1-1 0 0 0,0 1 0 0 0,1 0 1 0 0,-1 0-1 0 0,0 0 0 0 0,0 0 0 0 0,1 0 1 0 0,-1 0-1 0 0,0-1 0 0 0,1 1 0 0 0,-1 0 0 0 0,0 0 1 0 0,1 0-1 0 0,-1 0 0 0 0,0 0 0 0 0,1 0 0 0 0,-1 0 1 0 0,0 0-1 0 0,1 1 0 0 0,-1-1 0 0 0,0 0 1 0 0,0 0-1 0 0,1 0 0 0 0,-1 0 0 0 0,0 0 0 0 0,1 0 1 0 0,-1 1-1 0 0,0-1 0 0 0,0 0 0 0 0,1 0 1 0 0,-1 0-1 0 0,0 1 0 0 0,0-1 0 0 0,0 0 0 0 0,1 0 1 0 0,-1 1-1 0 0,0-1 0 0 0,0 0 0 0 0,0 0 0 0 0,0 1 1 0 0,1-1-1 0 0,-1 0 0 0 0,0 1 0 0 0,0-1 1 0 0,7-24-247 0 0,-7 19 2824 0 0,0 11-2337 0 0,0-6-438 0 0,-1 1 0 0 0,1 0 0 0 0,0-1 0 0 0,0 1-1 0 0,0 0 1 0 0,1-1 0 0 0,-1 1 0 0 0,0-1 0 0 0,0 1 0 0 0,0 0 0 0 0,0-1 0 0 0,1 1-1 0 0,-1-1 1 0 0,0 1 0 0 0,0 0 0 0 0,1-1 0 0 0,-1 1 0 0 0,0-1 0 0 0,1 1 0 0 0,-1-1 0 0 0,1 1-1 0 0,-1-1 1 0 0,1 1 0 0 0,4-5-3571 0 0,-15-14-1192 0 0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57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22 155 1364 0 0,'0'0'7045'0'0,"-17"-19"-6032"0"0,17 17-973 0 0,-2-7 138 0 0,1-1 0 0 0,0 0 0 0 0,0 1 0 0 0,1-1 1 0 0,1 0-1 0 0,0 0 0 0 0,0 1 0 0 0,0-1 0 0 0,1 0 1 0 0,6-13-1 0 0,-8 22-137 0 0,0 0 1 0 0,1 0 0 0 0,-1 1-1 0 0,0-1 1 0 0,1 0-1 0 0,-1 1 1 0 0,1-1 0 0 0,-1 1-1 0 0,1-1 1 0 0,0 0-1 0 0,-1 1 1 0 0,1-1 0 0 0,-1 1-1 0 0,1 0 1 0 0,0-1 0 0 0,-1 1-1 0 0,1 0 1 0 0,0-1-1 0 0,0 1 1 0 0,-1 0 0 0 0,1 0-1 0 0,0-1 1 0 0,0 1-1 0 0,0 0 1 0 0,-1 0 0 0 0,1 0-1 0 0,0 0 1 0 0,0 0 0 0 0,0 0-1 0 0,-1 0 1 0 0,1 0-1 0 0,0 1 1 0 0,0-1 0 0 0,-1 0-1 0 0,1 0 1 0 0,0 1-1 0 0,0-1 1 0 0,-1 0 0 0 0,1 1-1 0 0,0-1 1 0 0,-1 1 0 0 0,1-1-1 0 0,-1 1 1 0 0,1-1-1 0 0,0 1 1 0 0,-1-1 0 0 0,1 1-1 0 0,-1-1 1 0 0,1 2-1 0 0,2 1-109 0 0,0 0 0 0 0,-1 1-1 0 0,1-1 1 0 0,-1 1 0 0 0,0 0-1 0 0,0-1 1 0 0,0 1 0 0 0,1 5-1 0 0,-2-4-31 0 0,2 5 8 0 0,0 0-1 0 0,-1 0 1 0 0,1 19-1 0 0,21-68-1317 0 0,3-11 1478 0 0,-27 49-43 0 0,1-1 0 0 0,0 1 0 0 0,0 0 0 0 0,-1-1-1 0 0,1 1 1 0 0,0 0 0 0 0,0 0 0 0 0,0-1 0 0 0,0 1-1 0 0,0 0 1 0 0,1 0 0 0 0,-1 0 0 0 0,0 0 0 0 0,0 1 0 0 0,1-1-1 0 0,-1 0 1 0 0,0 0 0 0 0,1 1 0 0 0,-1-1 0 0 0,1 1 0 0 0,-1-1-1 0 0,1 1 1 0 0,-1 0 0 0 0,1-1 0 0 0,-1 1 0 0 0,1 0-1 0 0,-1 0 1 0 0,1 0 0 0 0,-1 0 0 0 0,1 1 0 0 0,0-1 0 0 0,2 1-1 0 0,-3 1-40 0 0,1 0 0 0 0,-1 0 0 0 0,0 0-1 0 0,0 0 1 0 0,0 0 0 0 0,0 0 0 0 0,-1 1-1 0 0,1-1 1 0 0,0 0 0 0 0,-1 1 0 0 0,0-1-1 0 0,1 0 1 0 0,-1 1 0 0 0,0-1 0 0 0,0 0-1 0 0,0 1 1 0 0,-1 2 0 0 0,-6 44-244 0 0,-1-23 346 0 0,-2 0 0 0 0,-1 0 0 0 0,-20 33 0 0 0,14-27 101 0 0,-18 47 1 0 0,31-69-40 0 0,1 1 0 0 0,0 0 0 0 0,1 0 1 0 0,0 0-1 0 0,0 0 0 0 0,1 0 0 0 0,1 0 0 0 0,1 19 1 0 0,0-27-161 0 0,0-1 1 0 0,-1 1 0 0 0,1-1 0 0 0,1 0 0 0 0,-1 0-1 0 0,0 1 1 0 0,0-1 0 0 0,1 0 0 0 0,-1 0 0 0 0,1 0 0 0 0,0 0-1 0 0,0 0 1 0 0,0-1 0 0 0,0 1 0 0 0,0 0 0 0 0,0-1 0 0 0,0 1-1 0 0,0-1 1 0 0,0 0 0 0 0,1 0 0 0 0,-1 0 0 0 0,0 0-1 0 0,1 0 1 0 0,-1-1 0 0 0,1 1 0 0 0,-1-1 0 0 0,1 1 0 0 0,0-1-1 0 0,3 0 1 0 0,3 1-691 0 0,0-1 0 0 0,0 0 0 0 0,0 0 0 0 0,0-1 0 0 0,0 0 0 0 0,0 0 0 0 0,11-4 0 0 0,-4-1-1765 0 0,-2 0-1281 0 0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49:59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0 344 0 0,'0'0'8462'0'0,"5"40"-6700"0"0,1-14-1467 0 0,-2 1 1 0 0,0-1-1 0 0,-1 37 0 0 0,-1-88-8102 0 0,-2 21 6723 0 0,0-4-870 0 0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2356 0 0,'0'0'5947'0'0,"-4"-13"-5199"0"0,11 11-564 0 0,1 0 0 0 0,-1 0 0 0 0,1 1-1 0 0,-1 0 1 0 0,1 0 0 0 0,-1 1-1 0 0,1 0 1 0 0,11 1 0 0 0,-16-1-217 0 0,1 0 0 0 0,-1 1 1 0 0,0-1-1 0 0,1 1 0 0 0,-1 0 1 0 0,0 0-1 0 0,1 0 0 0 0,-1 0 1 0 0,0 0-1 0 0,0 1 0 0 0,0-1 1 0 0,0 1-1 0 0,0 0 0 0 0,0 0 1 0 0,0 0-1 0 0,-1 0 1 0 0,1 1-1 0 0,-1-1 0 0 0,0 1 1 0 0,4 4-1 0 0,-5-5 24 0 0,-1 1 0 0 0,1-1 0 0 0,-1 1-1 0 0,1 0 1 0 0,-1-1 0 0 0,0 1 0 0 0,0-1 0 0 0,0 1 0 0 0,0 0 0 0 0,-1-1 0 0 0,1 1 0 0 0,-1-1-1 0 0,0 1 1 0 0,1-1 0 0 0,-1 1 0 0 0,0-1 0 0 0,0 0 0 0 0,-1 1 0 0 0,1-1 0 0 0,0 0-1 0 0,-1 0 1 0 0,1 0 0 0 0,-4 3 0 0 0,3-2-10 0 0,-1 0 0 0 0,1-1 0 0 0,-1 1 1 0 0,1-1-1 0 0,-1 0 0 0 0,0 0 0 0 0,0 0 0 0 0,0 0 0 0 0,0 0 0 0 0,-1 0 0 0 0,1-1 0 0 0,0 0 0 0 0,-1 0 1 0 0,1 0-1 0 0,-1 0 0 0 0,-5 1 678 0 0,13-3-640 0 0,0 1 0 0 0,1-1 0 0 0,-1 1 0 0 0,0 1 0 0 0,1-1 0 0 0,-1 1 0 0 0,1-1 0 0 0,-1 1 0 0 0,0 0 0 0 0,0 1 0 0 0,8 2 0 0 0,-5 0 2 0 0,1 0-1 0 0,-1 1 1 0 0,0-1 0 0 0,0 1 0 0 0,-1 1-1 0 0,9 7 1 0 0,-13-11-9 0 0,0 0-1 0 0,0 0 0 0 0,-1 0 1 0 0,1 0-1 0 0,0 0 0 0 0,0 0 1 0 0,-1 0-1 0 0,0 1 0 0 0,1-1 1 0 0,-1 0-1 0 0,0 1 0 0 0,0-1 1 0 0,0 1-1 0 0,-1 0 0 0 0,1-1 1 0 0,0 1-1 0 0,-1 0 0 0 0,0-1 1 0 0,0 1-1 0 0,0 0 0 0 0,0-1 1 0 0,0 1-1 0 0,-1 4 0 0 0,-1-5-13 0 0,1 0 0 0 0,-1-1 0 0 0,0 1 0 0 0,0 0 0 0 0,1-1 0 0 0,-1 1 0 0 0,0-1 0 0 0,-1 0 0 0 0,1 0-1 0 0,0 0 1 0 0,0 0 0 0 0,0 0 0 0 0,-1 0 0 0 0,1 0 0 0 0,-1-1 0 0 0,1 1 0 0 0,0-1 0 0 0,-1 0 0 0 0,1 0 0 0 0,-5 0-1 0 0,-50-3 141 0 0,47 1-209 0 0,1-2 0 0 0,-1 1 0 0 0,0-1 0 0 0,-14-10 0 0 0,22 14-67 0 0,0-1 1 0 0,1 0 0 0 0,-1 0-1 0 0,1-1 1 0 0,-1 1 0 0 0,1 0-1 0 0,0 0 1 0 0,0-1 0 0 0,0 1-1 0 0,-1-1 1 0 0,1 1 0 0 0,0-1-1 0 0,1 0 1 0 0,-2-2 0 0 0,2 3-51 0 0,0 0 0 0 0,0 0 1 0 0,0 0-1 0 0,0 0 1 0 0,0 0-1 0 0,0 0 1 0 0,1 0-1 0 0,-1 0 1 0 0,0 0-1 0 0,1 0 1 0 0,-1 0-1 0 0,1 0 1 0 0,-1 1-1 0 0,1-1 1 0 0,-1 0-1 0 0,1 0 1 0 0,0 0-1 0 0,-1 1 1 0 0,1-1-1 0 0,0 0 1 0 0,0 1-1 0 0,-1-1 1 0 0,1 0-1 0 0,0 1 1 0 0,0-1-1 0 0,0 1 0 0 0,0-1 1 0 0,0 1-1 0 0,1-1 1 0 0,9-4-2668 0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1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3144 0 0,'0'0'7164'0'0,"-5"0"-6994"0"0,-212 0-41 0 0,201 4-1806 0 0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1188 0 0,'0'0'8631'0'0,"-12"2"-8374"0"0,-87 8 185 0 0,51-10-4772 0 0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2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1 868 0 0,'0'0'10155'0'0,"-3"3"-9974"0"0,1-2-154 0 0,0 1 0 0 0,0 0 1 0 0,-1-1-1 0 0,1 0 1 0 0,0 1-1 0 0,-1-1 0 0 0,1 0 1 0 0,-1 0-1 0 0,0 0 0 0 0,1-1 1 0 0,-1 1-1 0 0,0-1 0 0 0,1 1 1 0 0,-4-1-1 0 0,-47 0-419 0 0,27-1-1222 0 0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110 111 728 0 0,'0'0'9677'0'0,"11"0"-8990"0"0,35-41-962 0 0,-44 39 232 0 0,0 0 0 0 0,0 0 0 0 0,0 0 0 0 0,-1-1 0 0 0,1 1 0 0 0,0-1 0 0 0,-1 1 0 0 0,0-1 0 0 0,0 0 0 0 0,0 1 0 0 0,0-1 0 0 0,0 0 0 0 0,0 0 0 0 0,0 0 0 0 0,-1 0 0 0 0,0 0 0 0 0,0 1 0 0 0,0-6 0 0 0,-1 7 25 0 0,1 0 1 0 0,-1 0-1 0 0,-1-1 1 0 0,1 1-1 0 0,0 0 1 0 0,0 0-1 0 0,0 0 1 0 0,-1 0-1 0 0,1 1 1 0 0,0-1-1 0 0,-1 0 1 0 0,1 0-1 0 0,0 1 1 0 0,-1-1-1 0 0,1 1 1 0 0,-1-1-1 0 0,0 1 1 0 0,1 0-1 0 0,-1 0 1 0 0,1-1 0 0 0,-1 1-1 0 0,1 0 1 0 0,-1 0-1 0 0,1 1 1 0 0,-3-1-1 0 0,-1 0 71 0 0,-1 0-1 0 0,1 1 0 0 0,0-1 1 0 0,-1 1-1 0 0,1 0 1 0 0,-8 3-1 0 0,10-2-13 0 0,0 0 1 0 0,0 0-1 0 0,0 0 0 0 0,0 0 0 0 0,0 1 0 0 0,0-1 1 0 0,1 1-1 0 0,-1 0 0 0 0,1 0 0 0 0,0 0 0 0 0,0 0 1 0 0,0 0-1 0 0,0 0 0 0 0,0 0 0 0 0,1 1 0 0 0,-1-1 0 0 0,1 1 1 0 0,0-1-1 0 0,0 1 0 0 0,1 0 0 0 0,-1-1 0 0 0,1 1 1 0 0,-1 0-1 0 0,1-1 0 0 0,0 1 0 0 0,1 0 0 0 0,-1 0 1 0 0,1-1-1 0 0,0 5 0 0 0,4 13 39 0 0,1 0 1 0 0,1 0-1 0 0,18 39 1 0 0,-7-17 31 0 0,-14-32-59 0 0,0 0 0 0 0,-1 0 0 0 0,0 0 0 0 0,-1 0 0 0 0,-1 0 1 0 0,1 20-1 0 0,-2-28-71 0 0,0-1-1 0 0,0 1 1 0 0,0-1 0 0 0,0 1 0 0 0,-1-1 0 0 0,0 0 0 0 0,1 1 0 0 0,-1-1 0 0 0,0 0-1 0 0,0 1 1 0 0,0-1 0 0 0,0 0 0 0 0,-1 0 0 0 0,1 0 0 0 0,-1 0 0 0 0,1 0-1 0 0,-1 0 1 0 0,0 0 0 0 0,1-1 0 0 0,-1 1 0 0 0,0 0 0 0 0,0-1 0 0 0,0 0 0 0 0,0 1-1 0 0,-1-1 1 0 0,1 0 0 0 0,0 0 0 0 0,0 0 0 0 0,-1 0 0 0 0,1-1 0 0 0,-1 1 0 0 0,1-1-1 0 0,0 1 1 0 0,-1-1 0 0 0,-4 0 0 0 0,3 0-73 0 0,-1 0 0 0 0,0 0 0 0 0,1 0-1 0 0,-1 0 1 0 0,1-1 0 0 0,-1 0 0 0 0,0 0 0 0 0,1 0 0 0 0,0-1-1 0 0,-1 0 1 0 0,-6-3 0 0 0,10 4-143 0 0,-1 0 0 0 0,0 0 1 0 0,1-1-1 0 0,-1 1 0 0 0,1 0 0 0 0,-1-1 0 0 0,1 1 0 0 0,0-1 0 0 0,-1 0 1 0 0,1 1-1 0 0,0-1 0 0 0,0 0 0 0 0,0 0 0 0 0,1 1 0 0 0,-1-1 1 0 0,0 0-1 0 0,1 0 0 0 0,-1 0 0 0 0,1 0 0 0 0,-1 0 0 0 0,1 0 1 0 0,0 0-1 0 0,0 0 0 0 0,0 0 0 0 0,0 0 0 0 0,0-1 0 0 0,1 1 0 0 0,0-2 1 0 0,2-5-2493 0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3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4016 0 0,'0'0'5246'0'0,"-5"1"-5180"0"0,4-1-52 0 0,0 0 1 0 0,0 1 0 0 0,0-1 0 0 0,0 0 0 0 0,0 0 0 0 0,0 1 0 0 0,0-1 0 0 0,0 0 0 0 0,0 1-1 0 0,1-1 1 0 0,-1 1 0 0 0,0-1 0 0 0,0 1 0 0 0,0 0 0 0 0,1-1 0 0 0,-1 1 0 0 0,0 0 0 0 0,1-1-1 0 0,-1 1 1 0 0,0 0 0 0 0,1 0 0 0 0,-1 0 0 0 0,1-1 0 0 0,0 1 0 0 0,-1 0 0 0 0,1 0 0 0 0,-1 0-1 0 0,1 0 1 0 0,0 1 0 0 0,1 1 24 0 0,0 0 1 0 0,0 0-1 0 0,1 0 0 0 0,0-1 0 0 0,-1 1 0 0 0,1-1 0 0 0,0 1 0 0 0,0-1 1 0 0,0 1-1 0 0,4 1 0 0 0,-5-3-36 0 0,-1 0 1 0 0,1 0-1 0 0,0 1 1 0 0,0-1-1 0 0,0 0 1 0 0,-1 0-1 0 0,1 1 1 0 0,0-1-1 0 0,-1 0 1 0 0,1 0-1 0 0,-1 1 1 0 0,0-1-1 0 0,1 1 0 0 0,-1-1 1 0 0,0 0-1 0 0,0 1 1 0 0,0-1-1 0 0,0 1 1 0 0,0-1-1 0 0,0 1 1 0 0,0-1-1 0 0,0 0 1 0 0,-1 1-1 0 0,1-1 1 0 0,-1 0-1 0 0,1 1 1 0 0,-1-1-1 0 0,1 0 1 0 0,-1 1-1 0 0,0-1 0 0 0,1 0 1 0 0,-1 0-1 0 0,0 0 1 0 0,0 0-1 0 0,0 0 1 0 0,0 0-1 0 0,0 0 1 0 0,0 0-1 0 0,-2 1 1 0 0,-9 14 48 0 0,12-15-51 0 0,0-1-1 0 0,0 1 1 0 0,0 0-1 0 0,0 0 1 0 0,0-1-1 0 0,0 1 1 0 0,1 0-1 0 0,-1 0 1 0 0,0-1-1 0 0,1 1 1 0 0,-1 0-1 0 0,0-1 0 0 0,1 1 1 0 0,-1 0-1 0 0,1-1 1 0 0,-1 1-1 0 0,1-1 1 0 0,-1 1-1 0 0,1-1 1 0 0,-1 1-1 0 0,1-1 1 0 0,0 1-1 0 0,-1-1 1 0 0,1 0-1 0 0,0 1 1 0 0,-1-1-1 0 0,1 0 1 0 0,0 1-1 0 0,0-1 1 0 0,1 0-1 0 0,28 13-28 0 0,-27-12 26 0 0,4 2 54 0 0,0 0-1 0 0,0 1 1 0 0,-1 0-1 0 0,0 0 1 0 0,1 0 0 0 0,-1 1-1 0 0,5 5 1 0 0,-10-9-45 0 0,0 0 0 0 0,0-1 0 0 0,0 1 0 0 0,0 0 0 0 0,-1 0 0 0 0,1 0 0 0 0,0 0 0 0 0,0 0 0 0 0,-1 0 0 0 0,1 0 0 0 0,0 0 0 0 0,-1 0 0 0 0,0 0 0 0 0,1 0-1 0 0,-1 1 1 0 0,1-1 0 0 0,-1 0 0 0 0,0 0 0 0 0,0 0 0 0 0,0 1 0 0 0,0-1 0 0 0,0 0 0 0 0,0 0 0 0 0,0 0 0 0 0,0 1 0 0 0,0-1 0 0 0,-1 0 0 0 0,1 0 0 0 0,0 0 0 0 0,-1 1 0 0 0,1-1 0 0 0,-1 0 0 0 0,1 0 0 0 0,-1 0 0 0 0,0 0 0 0 0,1 0 0 0 0,-1 0 0 0 0,0 0 0 0 0,0 0 0 0 0,1 0 0 0 0,-1-1 0 0 0,0 1 0 0 0,0 0 0 0 0,0 0 0 0 0,0-1 0 0 0,0 1 0 0 0,0-1 0 0 0,-1 1 0 0 0,1-1 0 0 0,-2 1 0 0 0,-4 3-113 0 0,0-1-1 0 0,0 0 1 0 0,0-1 0 0 0,-1 0 0 0 0,-13 3 0 0 0,20-5-23 0 0,0 0 0 0 0,0 1-1 0 0,-1-1 1 0 0,1 0 0 0 0,0 0 0 0 0,0 0 0 0 0,-1 0 0 0 0,1 0 0 0 0,0 0 0 0 0,0 0 0 0 0,-1-1 0 0 0,1 1 0 0 0,0 0 0 0 0,0-1 0 0 0,0 1-1 0 0,-1 0 1 0 0,1-1 0 0 0,0 0 0 0 0,0 1 0 0 0,0-1 0 0 0,0 0 0 0 0,0 1 0 0 0,0-1 0 0 0,0 0 0 0 0,0 0 0 0 0,0 0 0 0 0,1 0 0 0 0,-1 0 0 0 0,0 0-1 0 0,0 0 1 0 0,1 0 0 0 0,-1 0 0 0 0,1 0 0 0 0,-1 0 0 0 0,1-1 0 0 0,-1 1 0 0 0,1 0 0 0 0,0 0 0 0 0,0 0 0 0 0,-1-1 0 0 0,1 1 0 0 0,0-3-1 0 0,0-7-2183 0 0,0-1-336 0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1796 0 0,'0'0'6935'0'0,"6"-2"-6580"0"0,-3 0-294 0 0,0 1 0 0 0,1 0 0 0 0,-1 0 0 0 0,0 0 0 0 0,1 0 0 0 0,-1 1 0 0 0,1-1 0 0 0,-1 1 0 0 0,5 0 0 0 0,-6 0-54 0 0,-1 1 1 0 0,0-1 0 0 0,0 1 0 0 0,0 0-1 0 0,0-1 1 0 0,0 1 0 0 0,0 0 0 0 0,0 0 0 0 0,0 0-1 0 0,0 0 1 0 0,0 0 0 0 0,0 0 0 0 0,-1 0-1 0 0,1 0 1 0 0,0 0 0 0 0,-1 0 0 0 0,1 0 0 0 0,0 0-1 0 0,-1 0 1 0 0,0 1 0 0 0,1-1 0 0 0,-1 0-1 0 0,0 1 1 0 0,0-1 0 0 0,1 0 0 0 0,-1 0 0 0 0,0 1-1 0 0,0-1 1 0 0,0 0 0 0 0,-1 1 0 0 0,1-1-1 0 0,0 2 1 0 0,-1 7 98 0 0,0 1 0 0 0,0 0 0 0 0,-1-1-1 0 0,-3 13 1 0 0,1-8 199 0 0,4-14-232 0 0,-1 0-1 0 0,1 0 0 0 0,0 0 0 0 0,0 0 1 0 0,0-1-1 0 0,0 1 0 0 0,0 0 0 0 0,0 0 1 0 0,0 0-1 0 0,0 0 0 0 0,1-1 0 0 0,-1 1 1 0 0,0 0-1 0 0,0 0 0 0 0,1 0 0 0 0,-1-1 1 0 0,1 1-1 0 0,-1 0 0 0 0,0 0 0 0 0,1-1 1 0 0,-1 1-1 0 0,1 0 0 0 0,0-1 0 0 0,-1 1 1 0 0,1-1-1 0 0,0 1 0 0 0,-1-1 0 0 0,2 2 1 0 0,30 7 548 0 0,-21-8-838 0 0,0 0 0 0 0,1-1 1 0 0,-1-1-1 0 0,11-1 0 0 0,23-13-3437 0 0,-29 12-155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4.76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 9 1184 0 0,'0'0'7333'0'0,"0"0"-7300"0"0,0 0-1 0 0,0 0 1 0 0,0 1-1 0 0,0-1 1 0 0,0 0-1 0 0,0 0 0 0 0,0 0 1 0 0,0 0-1 0 0,0 0 1 0 0,1 0-1 0 0,-1 0 1 0 0,0 0-1 0 0,0 0 1 0 0,0 0-1 0 0,0 0 0 0 0,0 0 1 0 0,0 0-1 0 0,0 0 1 0 0,0 0-1 0 0,0 0 1 0 0,1 0-1 0 0,-1 0 0 0 0,0 0 1 0 0,0 0-1 0 0,0 0 1 0 0,0 0-1 0 0,0 0 1 0 0,0 0-1 0 0,0 0 0 0 0,0 0 1 0 0,1 0-1 0 0,-1 0 1 0 0,0 0-1 0 0,0 0 1 0 0,0 0-1 0 0,0 0 0 0 0,0 0 1 0 0,0 0-1 0 0,0 0 1 0 0,0 0-1 0 0,0 0 1 0 0,0 0-1 0 0,1 0 0 0 0,-1 0 1 0 0,0 0-1 0 0,0 0 1 0 0,0-1-1 0 0,0 1 1 0 0,0 0-1 0 0,0 0 1 0 0,0 0-1 0 0,0 0 0 0 0,0 0 1 0 0,0 0-1 0 0,0 0 1 0 0,0 0-1 0 0,0 0 1 0 0,0-1-1 0 0,30 101 828 0 0,-15-57-545 0 0,-2 1-1 0 0,-2 1 0 0 0,-2 0 0 0 0,6 85 1 0 0,-15-129-524 0 0,-3-34-1053 0 0,-5-8 1364 0 0,1 0 0 0 0,2-1-1 0 0,2 0 1 0 0,3-71-1 0 0,1 108-69 0 0,0-1-1 0 0,0 1 0 0 0,1 0 1 0 0,0-1-1 0 0,0 1 0 0 0,0 0 0 0 0,1 0 1 0 0,0 0-1 0 0,-1 1 0 0 0,2-1 1 0 0,-1 1-1 0 0,0-1 0 0 0,1 1 0 0 0,0 0 1 0 0,0 1-1 0 0,0-1 0 0 0,1 1 1 0 0,-1-1-1 0 0,7-2 0 0 0,-9 5-15 0 0,0-1 0 0 0,1 1 0 0 0,-1 0 0 0 0,1 0 0 0 0,-1 0 0 0 0,1 0 0 0 0,0 0 0 0 0,-1 1 0 0 0,1-1 0 0 0,0 1 0 0 0,-1 0 0 0 0,1 0-1 0 0,0 0 1 0 0,0 0 0 0 0,-1 0 0 0 0,1 1 0 0 0,0-1 0 0 0,-1 1 0 0 0,1-1 0 0 0,0 1 0 0 0,-1 0 0 0 0,1 0 0 0 0,-1 0 0 0 0,1 1 0 0 0,-1-1 0 0 0,0 1 0 0 0,1-1 0 0 0,-1 1 0 0 0,0 0-1 0 0,0 0 1 0 0,0-1 0 0 0,0 2 0 0 0,-1-1 0 0 0,1 0 0 0 0,-1 0 0 0 0,1 0 0 0 0,-1 1 0 0 0,0-1 0 0 0,2 4 0 0 0,0 1-87 0 0,0-1 0 0 0,-1 1 1 0 0,1 0-1 0 0,-1 0 0 0 0,-1 0 0 0 0,0 0 1 0 0,0 0-1 0 0,0 1 0 0 0,-1-1 0 0 0,0 0 1 0 0,0 0-1 0 0,0 1 0 0 0,-1-1 0 0 0,-1 0 1 0 0,1 0-1 0 0,-1 0 0 0 0,0 0 1 0 0,-3 7-1 0 0,3-10-85 0 0,-1 0 1 0 0,1 1 0 0 0,-1-1-1 0 0,0 0 1 0 0,1-1 0 0 0,-2 1-1 0 0,1 0 1 0 0,0-1 0 0 0,-1 0-1 0 0,0 0 1 0 0,1 0 0 0 0,-1 0-1 0 0,-1 0 1 0 0,1-1 0 0 0,0 0-1 0 0,0 0 1 0 0,-1 0-1 0 0,0 0 1 0 0,1-1 0 0 0,-1 1-1 0 0,0-1 1 0 0,1-1 0 0 0,-1 1-1 0 0,0-1 1 0 0,0 1 0 0 0,0-1-1 0 0,-8-2 1 0 0,12 2 151 0 0,1 0 0 0 0,-1 0 0 0 0,0 0 0 0 0,1 0 0 0 0,-1 0 0 0 0,0 0 0 0 0,0 0-1 0 0,1 0 1 0 0,-1 0 0 0 0,0-1 0 0 0,1 1 0 0 0,-1 0 0 0 0,0-1 0 0 0,1 1 0 0 0,-1 0 0 0 0,1-1 0 0 0,-1 1 0 0 0,1-1 0 0 0,-1 1 0 0 0,1-1 0 0 0,-1 1 0 0 0,1-1-1 0 0,-1 1 1 0 0,1-1 0 0 0,0 0 0 0 0,-1 1 0 0 0,1-1 0 0 0,0 0 0 0 0,-1 1 0 0 0,1-1 0 0 0,0 0 0 0 0,0 1 0 0 0,0-1 0 0 0,-1 0 0 0 0,1 1 0 0 0,0-1 0 0 0,0 0-1 0 0,0-1 1 0 0,1 2 59 0 0,-1-1 0 0 0,0 0-1 0 0,1 0 1 0 0,-1 0 0 0 0,1 0-1 0 0,-1 0 1 0 0,1 1 0 0 0,-1-1-1 0 0,1 0 1 0 0,-1 0 0 0 0,1 1-1 0 0,0-1 1 0 0,-1 0-1 0 0,1 1 1 0 0,0-1 0 0 0,0 1-1 0 0,0-1 1 0 0,-1 1 0 0 0,1-1-1 0 0,0 1 1 0 0,0 0 0 0 0,0-1-1 0 0,0 1 1 0 0,0 0 0 0 0,0 0-1 0 0,0-1 1 0 0,-1 1 0 0 0,1 0-1 0 0,0 0 1 0 0,2 0-1 0 0,5 1 112 0 0,1 0-1 0 0,0 1 0 0 0,-1 0 0 0 0,1 0 1 0 0,-1 1-1 0 0,0 0 0 0 0,0 1 0 0 0,0 0 0 0 0,0 0 1 0 0,-1 0-1 0 0,1 1 0 0 0,-1 0 0 0 0,0 0 1 0 0,-1 1-1 0 0,1 0 0 0 0,-1 0 0 0 0,9 14 1 0 0,9 10 400 0 0,-1 2 1 0 0,28 56 0 0 0,-48-83-571 0 0,18 38 81 0 0,-21-42-294 0 0,0-32-5090 0 0,-2-2 2450 0 0,2 14 21 0 0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0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2220 0 0,'0'0'5931'0'0,"-19"2"-2142"0"0,15 23-3774 0 0,0 0 0 0 0,2 0-1 0 0,0 0 1 0 0,2 0 0 0 0,3 26 0 0 0,22 127-256 0 0,-18-135 305 0 0,4 13-17 0 0,-3 2-1 0 0,-3-1 1 0 0,-2 1-1 0 0,-6 84 0 0 0,2-136-82 0 0,0 0 0 0 0,-1 0 0 0 0,1 0 0 0 0,-1 0 0 0 0,0 0 0 0 0,-1 0 0 0 0,1 0-1 0 0,-1-1 1 0 0,0 0 0 0 0,-5 6 0 0 0,7-9-58 0 0,0 0 0 0 0,-1 0-1 0 0,0-1 1 0 0,1 1 0 0 0,-1-1 0 0 0,0 1-1 0 0,0-1 1 0 0,0 0 0 0 0,0 1 0 0 0,0-1-1 0 0,0 0 1 0 0,0 0 0 0 0,0 0 0 0 0,0-1-1 0 0,0 1 1 0 0,-1-1 0 0 0,1 1 0 0 0,0-1-1 0 0,-1 0 1 0 0,1 1 0 0 0,0-1 0 0 0,-1 0-1 0 0,1-1 1 0 0,0 1 0 0 0,-1 0 0 0 0,1-1-1 0 0,0 1 1 0 0,0-1 0 0 0,-1 0 0 0 0,-2-1-1 0 0,5 2 87 0 0,-1 0 0 0 0,1 0 0 0 0,-1 0 0 0 0,1-1-1 0 0,-1 1 1 0 0,1 0 0 0 0,-1 0 0 0 0,1-1-1 0 0,0 1 1 0 0,-1 0 0 0 0,1-1 0 0 0,-1 1 0 0 0,1 0-1 0 0,0-1 1 0 0,-1 1 0 0 0,1-1 0 0 0,0 1-1 0 0,-1-1 1 0 0,1 1 0 0 0,0 0 0 0 0,0-1 0 0 0,-1 1-1 0 0,1-1 1 0 0,0 1 0 0 0,0-1 0 0 0,0 1-1 0 0,0-1 1 0 0,0 0 0 0 0,0 1 0 0 0,0-1 0 0 0,0 1-1 0 0,0-1 1 0 0,0 1 0 0 0,0-1 0 0 0,0 1-1 0 0,0-1 1 0 0,0 1 0 0 0,0-1 0 0 0,1 1-1 0 0,-1-1 1 0 0,0 1 0 0 0,0-1 0 0 0,1 1 0 0 0,-1-1-1 0 0,0 1 1 0 0,1 0 0 0 0,-1-1 0 0 0,0 1-1 0 0,1 0 1 0 0,-1-1 0 0 0,0 1 0 0 0,1 0 0 0 0,0-1-1 0 0,25-15 432 0 0,-24 15-422 0 0,0 0 0 0 0,0 1-1 0 0,1-1 1 0 0,-1 1 0 0 0,0 0 0 0 0,0-1 0 0 0,0 1-1 0 0,1 0 1 0 0,-1 0 0 0 0,0 1 0 0 0,0-1-1 0 0,1 0 1 0 0,-1 1 0 0 0,0 0 0 0 0,0-1 0 0 0,0 1-1 0 0,0 0 1 0 0,0 0 0 0 0,0 0 0 0 0,0 0-1 0 0,0 0 1 0 0,0 1 0 0 0,-1-1 0 0 0,4 3 0 0 0,-2 0 9 0 0,-1 0 0 0 0,1 0 0 0 0,-1 0 0 0 0,0 0 1 0 0,0 1-1 0 0,-1-1 0 0 0,1 1 0 0 0,-1-1 0 0 0,0 1 1 0 0,0-1-1 0 0,0 7 0 0 0,0 13 178 0 0,0 0 1 0 0,-2 0-1 0 0,-6 38 1 0 0,-15 101 881 0 0,-2 229 1 0 0,26-383-2079 0 0,6-7-3684 0 0,-4-2 1947 0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5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2404 0 0,'6'2'10264'0'0,"-9"5"-10285"0"0,-1-1 0 0 0,-1 1-1 0 0,1-1 1 0 0,-1 0-1 0 0,-8 8 1 0 0,7-9 60 0 0,-6 10 41 0 0,0 1 0 0 0,1 0 0 0 0,0 1 0 0 0,1 0 0 0 0,1 0 0 0 0,1 1 0 0 0,1 0-1 0 0,0 1 1 0 0,1-1 0 0 0,-3 21 0 0 0,3-3 91 0 0,1 0-1 0 0,3 0 0 0 0,0 1 1 0 0,7 55-1 0 0,-4-85-185 0 0,0 1 1 0 0,1-1-1 0 0,0 0 1 0 0,0 0-1 0 0,1 1 0 0 0,0-2 1 0 0,1 1-1 0 0,-1 0 1 0 0,1-1-1 0 0,0 1 0 0 0,1-1 1 0 0,-1 0-1 0 0,1-1 1 0 0,1 1-1 0 0,-1-1 0 0 0,1 0 1 0 0,0 0-1 0 0,0-1 1 0 0,0 0-1 0 0,0 0 1 0 0,11 5-1 0 0,14 5-80 0 0,1 0 1 0 0,0-2-1 0 0,46 11 0 0 0,-54-16 116 0 0,10-1-2 0 0,-34-6-24 0 0,0 0-1 0 0,0 0 8 0 0,1 0 0 0 0,-1 0 0 0 0,0 0 0 0 0,0 0 1 0 0,0 0-1 0 0,0 0 0 0 0,1 0 0 0 0,-1 0 1 0 0,0 0-1 0 0,0 0 0 0 0,0 0 0 0 0,1 0 0 0 0,-1 0 1 0 0,0 0-1 0 0,0 0 0 0 0,0 0 0 0 0,1 0 0 0 0,-1 0 1 0 0,0 1-1 0 0,0-1 0 0 0,0 0 0 0 0,0 0 1 0 0,1 0-1 0 0,-1 0 0 0 0,0 0 0 0 0,0 0 0 0 0,0 0 1 0 0,0 1-1 0 0,0-1 0 0 0,0 0 0 0 0,1 0 0 0 0,-1 0 1 0 0,0 0-1 0 0,0 1 0 0 0,0-1 0 0 0,0 0 0 0 0,0 0 1 0 0,0 0-1 0 0,0 0 0 0 0,0 1 0 0 0,0-1 1 0 0,0 0-1 0 0,0 0 0 0 0,0 0 0 0 0,0 1 0 0 0,-7 10 43 0 0,-21 17 11 0 0,17-18 41 0 0,-6 11-105 0 0,20-19-175 0 0,11-8 117 0 0,109-57-236 0 0,-123 62 302 0 0,0 0 1 0 0,0 0-1 0 0,-1 0 0 0 0,1 0 0 0 0,0 0 0 0 0,0 1 0 0 0,0-1 0 0 0,0 0 1 0 0,-1 0-1 0 0,1 0 0 0 0,0 0 0 0 0,-1 1 0 0 0,1-1 0 0 0,-1 0 0 0 0,1 0 1 0 0,-1 1-1 0 0,1-1 0 0 0,-1 0 0 0 0,1 1 0 0 0,-1-1 0 0 0,0 1 0 0 0,-1-2 1 0 0,-15-16 65 0 0,-9-15-1057 0 0,20 4-3534 0 0,7 27 2698 0 0,8 13-233 0 0,40 71-1986 0 0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7077 0 0,'0'0'4344'0'0,"-10"2"-4274"0"0,-5-1-61 0 0,-34 8 41 0 0,48-9-44 0 0,1 1 0 0 0,-1-1 0 0 0,0 0 0 0 0,1 0-1 0 0,-1 0 1 0 0,1 0 0 0 0,-1 0 0 0 0,0 1 0 0 0,1-1-1 0 0,-1 0 1 0 0,1 1 0 0 0,-1-1 0 0 0,1 0 0 0 0,-1 1-1 0 0,1-1 1 0 0,-1 1 0 0 0,1-1 0 0 0,-1 0 0 0 0,1 1-1 0 0,-1-1 1 0 0,1 1 0 0 0,0 0 0 0 0,-1-1 0 0 0,1 1-1 0 0,0-1 1 0 0,0 1 0 0 0,-1-1 0 0 0,1 1-1 0 0,0 0 1 0 0,0-1 0 0 0,0 1 0 0 0,0 0 0 0 0,0-1-1 0 0,0 1 1 0 0,0 0 0 0 0,0-1 0 0 0,0 1 0 0 0,0-1-1 0 0,0 1 1 0 0,0 0 0 0 0,0-1 0 0 0,0 1 0 0 0,1 0-1 0 0,-1-1 1 0 0,0 1 0 0 0,0-1 0 0 0,1 1 0 0 0,-1-1-1 0 0,0 1 1 0 0,1-1 0 0 0,-1 1 0 0 0,1-1 0 0 0,-1 1-1 0 0,1-1 1 0 0,-1 1 0 0 0,1-1 0 0 0,-1 0 0 0 0,1 1-1 0 0,-1-1 1 0 0,2 1 0 0 0,40 30-1003 0 0,-33-25 995 0 0,-5-2 26 0 0,1-1-1 0 0,0 1 1 0 0,-1 1-1 0 0,0-1 1 0 0,0 1 0 0 0,0-1-1 0 0,-1 1 1 0 0,0 0-1 0 0,0 1 1 0 0,4 8 0 0 0,-6-13-34 0 0,0 1-1 0 0,-1 0 1 0 0,0 0 0 0 0,1 0 0 0 0,-1 0 0 0 0,0 0 0 0 0,0 0 0 0 0,0 0 0 0 0,0 0 0 0 0,0 0 0 0 0,0 0 0 0 0,0 0 0 0 0,-1 0 0 0 0,1 0 0 0 0,-1-1 0 0 0,0 1-1 0 0,1 0 1 0 0,-1 0 0 0 0,0 0 0 0 0,0-1 0 0 0,0 1 0 0 0,0 0 0 0 0,0-1 0 0 0,-1 1 0 0 0,1-1 0 0 0,0 0 0 0 0,-1 1 0 0 0,1-1 0 0 0,-1 0 0 0 0,0 0 0 0 0,1 0 0 0 0,-1 0-1 0 0,0 0 1 0 0,-3 2 0 0 0,-2 0-42 0 0,0 0-1 0 0,-1 0 1 0 0,1-1 0 0 0,-1 0-1 0 0,1 0 1 0 0,-16 1-1 0 0,21-3-55 0 0,1 0 0 0 0,-1 1 0 0 0,0-1 0 0 0,1 0 0 0 0,-1 0 0 0 0,1 0 0 0 0,-1 0 0 0 0,1 0 0 0 0,-1-1-1 0 0,1 1 1 0 0,-1 0 0 0 0,1-1 0 0 0,-1 1 0 0 0,1-1 0 0 0,-1 1 0 0 0,1-1 0 0 0,0 0 0 0 0,-1 0-1 0 0,1 0 1 0 0,0 0 0 0 0,-1 0 0 0 0,1 0 0 0 0,0 0 0 0 0,0 0 0 0 0,0 0 0 0 0,0 0 0 0 0,0 0 0 0 0,0-1-1 0 0,1 1 1 0 0,-1 0 0 0 0,0-1 0 0 0,1 1 0 0 0,-1-1 0 0 0,1 1 0 0 0,-1-1 0 0 0,1 1 0 0 0,-1-1 0 0 0,1 1-1 0 0,0-1 1 0 0,0-1 0 0 0,0 2-30 0 0,0 0-1 0 0,0 0 1 0 0,0 0-1 0 0,0 0 1 0 0,1 0 0 0 0,-1 0-1 0 0,0 0 1 0 0,1 0-1 0 0,-1 1 1 0 0,0-1-1 0 0,1 0 1 0 0,-1 0 0 0 0,1 0-1 0 0,-1 0 1 0 0,1 1-1 0 0,0-1 1 0 0,-1 0-1 0 0,2 0 1 0 0,6-8-1977 0 0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6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8 5448 0 0,'0'0'4474'0'0,"-13"-1"-4265"0"0,3-1-177 0 0,-45-3 241 0 0,51 5-217 0 0,0 0-1 0 0,0 0 1 0 0,0 1-1 0 0,0-1 1 0 0,0 1 0 0 0,0 0-1 0 0,0 0 1 0 0,0 1-1 0 0,1-1 1 0 0,-1 1 0 0 0,0 0-1 0 0,1 0 1 0 0,-6 3-1 0 0,7-2-53 0 0,0 0 0 0 0,0 0 0 0 0,0 1 0 0 0,0-1 0 0 0,0 1 0 0 0,1-1 0 0 0,0 1 0 0 0,0-1 0 0 0,0 1 0 0 0,0 0 0 0 0,0 0 0 0 0,1 0 0 0 0,-1-1 0 0 0,1 1 0 0 0,0 0 0 0 0,0 0 0 0 0,2 6 0 0 0,-2-2-82 0 0,1 0 0 0 0,0 0 0 0 0,1 1 0 0 0,0-1 0 0 0,1 0 0 0 0,-1 0 0 0 0,6 10 0 0 0,-6-15-64 0 0,0 0 0 0 0,1 0 0 0 0,-1 0 0 0 0,0-1 0 0 0,1 1 0 0 0,0-1 0 0 0,0 1 0 0 0,-1-1 0 0 0,1 0 0 0 0,1 0 0 0 0,-1-1 0 0 0,0 1 0 0 0,0 0 0 0 0,1-1 0 0 0,-1 0 0 0 0,5 1 0 0 0,-4-1-357 0 0,0 0-1 0 0,0-1 0 0 0,-1 1 1 0 0,1-1-1 0 0,0 0 0 0 0,-1-1 1 0 0,1 1-1 0 0,0 0 1 0 0,0-1-1 0 0,4-1 0 0 0,0-1-1158 0 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 1980 0 0,'0'0'7378'0'0,"-12"0"-7264"0"0,-81-3-1083 0 0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2548 0 0,'0'0'6515'0'0,"-14"2"-6373"0"0,-6-2-123 0 0,11 0-13 0 0,0 1-1 0 0,0 0 1 0 0,1 0-1 0 0,-1 1 1 0 0,-13 3 0 0 0,20-4 39 0 0,0 0 0 0 0,1 0 0 0 0,-1 1 1 0 0,1-1-1 0 0,-1 0 0 0 0,1 0 0 0 0,-1 1 1 0 0,1-1-1 0 0,0 1 0 0 0,0-1 1 0 0,-1 1-1 0 0,1 0 0 0 0,0-1 0 0 0,1 1 1 0 0,-1 0-1 0 0,0 0 0 0 0,0 0 1 0 0,1 0-1 0 0,-1 0 0 0 0,1-1 0 0 0,0 1 1 0 0,-1 0-1 0 0,1 3 0 0 0,-2 54 20 0 0,2-49 80 0 0,-3 22 223 0 0,1-27-241 0 0,1 1 0 0 0,1 0 0 0 0,-1 0 0 0 0,1-1 0 0 0,0 1 0 0 0,0 0-1 0 0,1 0 1 0 0,1 9 0 0 0,-1-15-125 0 0,0 1 0 0 0,0 0 0 0 0,-1 0 0 0 0,1 0 0 0 0,0 0 0 0 0,0-1 0 0 0,0 1-1 0 0,0-1 1 0 0,0 1 0 0 0,0 0 0 0 0,0-1 0 0 0,0 0 0 0 0,0 1 0 0 0,1-1 0 0 0,-1 0-1 0 0,0 1 1 0 0,0-1 0 0 0,0 0 0 0 0,0 0 0 0 0,1 0 0 0 0,0 0 0 0 0,34-1-927 0 0,-23 0 646 0 0,-5 1-338 0 0,0-2-1 0 0,0 1 1 0 0,0-1-1 0 0,0 0 0 0 0,-1-1 1 0 0,1 0-1 0 0,8-5 1 0 0,7-1-2382 0 0,-11 3 432 0 0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43 2704 0 0,'0'0'5197'0'0,"-82"-19"-5217"0"0,78 17 12 0 0,-1-1-204 0 0,1 0-332 0 0,4-1-356 0 0,0-1-325 0 0,0 2-351 0 0,0-1-912 0 0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7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103 186 6253 0 0,'0'0'4732'0'0,"-98"-103"-5196"0"0,94 77-608 0 0,4-1-1176 0 0,0-2-3817 0 0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2 193 3072 0 0,'0'0'6739'0'0,"0"-9"-6501"0"0,0-4-172 0 0,-1 0-62 0 0,1 0 0 0 0,0 0 0 0 0,1 0 0 0 0,0 1 0 0 0,1-1 0 0 0,0 0 0 0 0,1 1 0 0 0,7-19 0 0 0,-10 31-10 0 0,0 0-1 0 0,0 0 1 0 0,0-1 0 0 0,0 1 0 0 0,0 0 0 0 0,0 0-1 0 0,1 0 1 0 0,-1 0 0 0 0,0-1 0 0 0,0 1 0 0 0,0 0-1 0 0,0 0 1 0 0,0 0 0 0 0,0 0 0 0 0,1-1-1 0 0,-1 1 1 0 0,0 0 0 0 0,0 0 0 0 0,0 0 0 0 0,1 0-1 0 0,-1 0 1 0 0,0 0 0 0 0,0 0 0 0 0,0 0-1 0 0,1 0 1 0 0,-1-1 0 0 0,0 1 0 0 0,0 0 0 0 0,0 0-1 0 0,1 0 1 0 0,-1 0 0 0 0,0 0 0 0 0,0 0-1 0 0,0 0 1 0 0,1 1 0 0 0,-1-1 0 0 0,0 0 0 0 0,0 0-1 0 0,0 0 1 0 0,1 0 0 0 0,-1 0 0 0 0,0 0-1 0 0,0 0 1 0 0,0 0 0 0 0,1 0 0 0 0,-1 1 0 0 0,8 12-128 0 0,6 32 150 0 0,-10-29 39 0 0,-2-11 11 0 0,0 1-1 0 0,1-1 1 0 0,-1 0 0 0 0,1 0-1 0 0,0 0 1 0 0,0-1-1 0 0,0 1 1 0 0,5 4-1 0 0,-8-8-81 0 0,1-1-1 0 0,0 1 0 0 0,0 0 0 0 0,0-1 0 0 0,0 1 0 0 0,0 0 0 0 0,0-1 0 0 0,0 1 0 0 0,1-1 0 0 0,-1 0 0 0 0,0 1 0 0 0,0-1 0 0 0,0 0 0 0 0,0 1 0 0 0,1-1 0 0 0,-1 0 0 0 0,0 0 0 0 0,0 0 0 0 0,0 0 0 0 0,0 0 0 0 0,1-1 0 0 0,-1 1 0 0 0,0 0 0 0 0,0-1 1 0 0,0 1-1 0 0,0 0 0 0 0,0-1 0 0 0,1 1 0 0 0,-1-1 0 0 0,0 0 0 0 0,0 1 0 0 0,0-1 0 0 0,0 0 0 0 0,-1 1 0 0 0,1-1 0 0 0,0 0 0 0 0,0 0 0 0 0,0 0 0 0 0,-1 0 0 0 0,1 0 0 0 0,1-2 0 0 0,4-5-104 0 0,0 0 0 0 0,0-1 0 0 0,0 0 0 0 0,-1 0 0 0 0,-1 0 0 0 0,1 0 1 0 0,-1-1-1 0 0,-1 1 0 0 0,0-1 0 0 0,0 0 0 0 0,0-11 1870 0 0,-3 22-1685 0 0,-1 1-1 0 0,0-1 1 0 0,0 1 0 0 0,1-1-1 0 0,-1 1 1 0 0,1-1 0 0 0,-1 1-1 0 0,1 0 1 0 0,0-1 0 0 0,0 1-1 0 0,-1 0 1 0 0,1-1 0 0 0,0 1 0 0 0,1 0-1 0 0,-1-1 1 0 0,0 1 0 0 0,0 0-1 0 0,1-1 1 0 0,-1 1 0 0 0,1-1-1 0 0,-1 1 1 0 0,1 0 0 0 0,0-1-1 0 0,1 3 1 0 0,0 1 60 0 0,1-1 0 0 0,-1 0 0 0 0,1 0 0 0 0,-1 0 0 0 0,1 0 0 0 0,1-1 0 0 0,5 7 0 0 0,-4-7-101 0 0,-1-1 0 0 0,1 0 0 0 0,0 0 0 0 0,-1-1 0 0 0,1 1 0 0 0,0-1 0 0 0,0 0 0 0 0,0 0 0 0 0,0-1 1 0 0,0 1-1 0 0,0-1 0 0 0,0 0 0 0 0,0 0 0 0 0,0-1 0 0 0,0 0 0 0 0,0 0 0 0 0,0 0 0 0 0,8-3 0 0 0,-11 4-82 0 0,1-1 0 0 0,-1 0 1 0 0,1 0-1 0 0,-1 0 0 0 0,1 0 1 0 0,-1 0-1 0 0,0-1 0 0 0,0 1 1 0 0,0-1-1 0 0,0 1 0 0 0,0-1 1 0 0,0 0-1 0 0,0 0 0 0 0,0 0 1 0 0,-1 0-1 0 0,1 0 0 0 0,-1 0 1 0 0,1 0-1 0 0,-1 0 0 0 0,0-1 1 0 0,0 1-1 0 0,0-1 0 0 0,0 1 1 0 0,0 0-1 0 0,-1-1 0 0 0,1 0 0 0 0,-1 1 1 0 0,1-1-1 0 0,-1 1 0 0 0,0-1 1 0 0,0 0-1 0 0,0 1 0 0 0,-1-1 1 0 0,1 1-1 0 0,0-1 0 0 0,-1 1 1 0 0,-1-5-1 0 0,1 5 13 0 0,-1 0-1 0 0,1 0 1 0 0,0 0 0 0 0,-1 0-1 0 0,0 0 1 0 0,1 0 0 0 0,-1 0 0 0 0,0 0-1 0 0,0 1 1 0 0,0-1 0 0 0,0 0-1 0 0,0 1 1 0 0,0 0 0 0 0,0 0-1 0 0,-1 0 1 0 0,1 0 0 0 0,0 0-1 0 0,-1 0 1 0 0,-3-1 0 0 0,-1 1-820 0 0,-1-1 0 0 0,1 1 0 0 0,0 0 0 0 0,-1 1 1 0 0,-10 0-1 0 0,7 1-2902 0 0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9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0 608 0 0,'0'0'11894'0'0,"5"14"-11661"0"0,-2-8-221 0 0,2 7 61 0 0,0 1 0 0 0,-1 0 0 0 0,0 0 0 0 0,-1 0 0 0 0,2 27 0 0 0,-5-39-167 0 0,0 0 1 0 0,0 0-1 0 0,1 0 1 0 0,-1 0 0 0 0,0 0-1 0 0,1 0 1 0 0,-1-1 0 0 0,1 1-1 0 0,-1 0 1 0 0,1 0 0 0 0,2 3-1 0 0,-3-5-103 0 0,1 1 0 0 0,-1-1 1 0 0,1 1-1 0 0,0-1 0 0 0,-1 1 0 0 0,1-1 0 0 0,-1 1 0 0 0,1-1 0 0 0,0 0 0 0 0,-1 1 0 0 0,1-1 0 0 0,0 0 0 0 0,0 1 0 0 0,-1-1 0 0 0,1 0 0 0 0,0 0 0 0 0,0 0 0 0 0,-1 0 0 0 0,1 0 0 0 0,0 0 1 0 0,0 0-1 0 0,0 0 0 0 0,-1 0 0 0 0,1 0 0 0 0,0 0 0 0 0,0 0 0 0 0,-1-1 0 0 0,1 1 0 0 0,0 0 0 0 0,-1-1 0 0 0,1 1 0 0 0,1-1 0 0 0,8-5-3600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0 284 0 0,'0'0'8884'0'0,"3"15"-8576"0"0,20 124 859 0 0,-22-132-1251 0 0,1 4 134 0 0,0 0 1 0 0,0 0-1 0 0,1 0 0 0 0,0 0 0 0 0,8 15 1 0 0,-10-24-208 0 0,0 0 1 0 0,0 0-1 0 0,1 0 1 0 0,-1 0-1 0 0,1 0 1 0 0,0 0-1 0 0,-1 0 1 0 0,1-1-1 0 0,0 1 1 0 0,0-1-1 0 0,0 1 1 0 0,4 1 0 0 0,-3-2-225 0 0,-1 0 0 0 0,0 0 1 0 0,1-1-1 0 0,-1 1 1 0 0,1-1-1 0 0,-1 0 1 0 0,1 0-1 0 0,-1 0 1 0 0,1 0-1 0 0,-1 0 1 0 0,1 0-1 0 0,-1-1 1 0 0,1 1-1 0 0,-1-1 1 0 0,3-1-1 0 0,9-4-2357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5.498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273 10 1708 0 0,'0'0'9037'0'0,"-13"0"-8429"0"0,-213-8-1173 0 0,225 8 575 0 0,0-1 1 0 0,0 1 0 0 0,0 0 0 0 0,-1 0 0 0 0,1 0-1 0 0,0 0 1 0 0,0 0 0 0 0,0 0 0 0 0,0 0 0 0 0,0 1-1 0 0,-1-1 1 0 0,1 0 0 0 0,0 1 0 0 0,0-1 0 0 0,0 0-1 0 0,0 1 1 0 0,0-1 0 0 0,0 1 0 0 0,0 0 0 0 0,0-1-1 0 0,0 1 1 0 0,0 0 0 0 0,1 0 0 0 0,-1 0-1 0 0,0-1 1 0 0,0 1 0 0 0,1 0 0 0 0,-1 0 0 0 0,0 0-1 0 0,1 0 1 0 0,-1 0 0 0 0,0 2 0 0 0,0 1 30 0 0,1-1 1 0 0,0 1 0 0 0,0 0-1 0 0,0-1 1 0 0,0 1-1 0 0,0-1 1 0 0,1 1-1 0 0,-1-1 1 0 0,1 1-1 0 0,2 4 1 0 0,7 25-62 0 0,-5-19-14 0 0,-1 0 0 0 0,0 0 0 0 0,-1 0 0 0 0,-1 1 0 0 0,2 26 0 0 0,-17 163 1279 0 0,14-199-1129 0 0,-1 0 0 0 0,1 1 0 0 0,0-1-1 0 0,1 0 1 0 0,-1 0 0 0 0,1 0-1 0 0,0 0 1 0 0,0 0 0 0 0,0 0-1 0 0,1-1 1 0 0,0 1 0 0 0,0-1-1 0 0,0 1 1 0 0,0-1 0 0 0,1 0-1 0 0,-1 0 1 0 0,1-1 0 0 0,0 1-1 0 0,0-1 1 0 0,1 0 0 0 0,-1 0-1 0 0,1 0 1 0 0,-1 0 0 0 0,1-1-1 0 0,0 0 1 0 0,0 0 0 0 0,0 0-1 0 0,0-1 1 0 0,7 2 0 0 0,-3-3-170 0 0,-1-1-1 0 0,0 0 1 0 0,1 0 0 0 0,-1 0 0 0 0,0-1 0 0 0,1 0-1 0 0,-1-1 1 0 0,15-7 0 0 0,14-12-2431 0 0,2-7-4976 0 0,-34 25 5966 0 0,4-3-2589 0 0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1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7549 0 0,'0'0'3177'0'0,"-18"1"-3134"0"0,-8 2-47 0 0,10-1-58 0 0,1-1 0 0 0,-1-1 0 0 0,-26-2 0 0 0,21-3-1043 0 0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3112 0 0,'0'0'5382'0'0,"3"-8"-5047"0"0,6-32-82 0 0,-7 24-69 0 0,1 0 0 0 0,1 0 1 0 0,1 1-1 0 0,0-1 0 0 0,1 1 0 0 0,12-23 1 0 0,-18 38-156 0 0,0-1 1 0 0,0 1-1 0 0,1 0 1 0 0,-1-1-1 0 0,0 1 1 0 0,0 0-1 0 0,1 0 1 0 0,-1-1 0 0 0,0 1-1 0 0,0 0 1 0 0,1 0-1 0 0,-1 0 1 0 0,0-1-1 0 0,1 1 1 0 0,-1 0-1 0 0,0 0 1 0 0,1 0 0 0 0,-1 0-1 0 0,0 0 1 0 0,1 0-1 0 0,-1 0 1 0 0,0 0-1 0 0,1 0 1 0 0,-1 0-1 0 0,0 0 1 0 0,1 0 0 0 0,-1 0-1 0 0,1 0 1 0 0,-1 0-1 0 0,0 0 1 0 0,1 0-1 0 0,-1 0 1 0 0,0 0-1 0 0,1 0 1 0 0,-1 1 0 0 0,12 13 67 0 0,4 23-750 0 0,-15-32 683 0 0,41 116 1171 0 0,-42-120-1248 0 0,-1 0 1 0 0,0-1-1 0 0,0 1 0 0 0,1-1 0 0 0,-1 1 1 0 0,0-1-1 0 0,0 1 0 0 0,1-1 0 0 0,-1 1 1 0 0,0-1-1 0 0,0 0 0 0 0,0 0 0 0 0,0 1 1 0 0,0-1-1 0 0,0 0 0 0 0,0 0 0 0 0,1 0 1 0 0,-1 0-1 0 0,0 0 0 0 0,0 0 0 0 0,0 0 0 0 0,0 0 1 0 0,0 0-1 0 0,0-1 0 0 0,0 1 0 0 0,0 0 1 0 0,1 0-1 0 0,-2-1 0 0 0,-33-5 125 0 0,22 3-458 0 0,-29-9-23 0 0,23-2-6095 0 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0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4076 0 0,'0'0'6466'0'0,"0"15"-6164"0"0,-4 113 817 0 0,4-126-1141 0 0,1 0 0 0 0,-1 1 0 0 0,1-1 0 0 0,0 0 0 0 0,-1 1 0 0 0,1-1 1 0 0,0 0-1 0 0,0 0 0 0 0,0 0 0 0 0,1 0 0 0 0,-1 0 0 0 0,0 0 0 0 0,1 0 0 0 0,-1 0 0 0 0,1 0 0 0 0,0-1 0 0 0,0 1 0 0 0,-1-1 0 0 0,1 1 0 0 0,0-1 0 0 0,0 0 1 0 0,0 1-1 0 0,1-1 0 0 0,-1 0 0 0 0,0 0 0 0 0,0-1 0 0 0,1 1 0 0 0,-1 0 0 0 0,0-1 0 0 0,1 0 0 0 0,-1 1 0 0 0,0-1 0 0 0,1 0 0 0 0,-1 0 0 0 0,1 0 0 0 0,-1-1 1 0 0,0 1-1 0 0,1 0 0 0 0,-1-1 0 0 0,0 0 0 0 0,1 1 0 0 0,-1-1 0 0 0,0 0 0 0 0,0 0 0 0 0,0 0 0 0 0,0-1 0 0 0,0 1 0 0 0,0 0 0 0 0,2-3 0 0 0,1-3-123 0 0,-1 0-1 0 0,0 0 0 0 0,0-1 1 0 0,-1 0-1 0 0,0 1 1 0 0,3-16-1 0 0,-4 16 63 0 0,1-1 0 0 0,-1 0 0 0 0,1 0 0 0 0,1 1 0 0 0,-1 0 0 0 0,8-12 0 0 0,-10 18 108 0 0,-1 1 1 0 0,0 0 0 0 0,0-1 0 0 0,1 1 0 0 0,-1 0 0 0 0,0-1 0 0 0,1 1 0 0 0,-1 0 0 0 0,0-1 0 0 0,1 1 0 0 0,-1 0 0 0 0,0 0 0 0 0,1-1 0 0 0,-1 1 0 0 0,1 0 0 0 0,-1 0 0 0 0,1 0 0 0 0,-1 0 0 0 0,0-1 0 0 0,1 1 0 0 0,-1 0 0 0 0,1 0 0 0 0,-1 0 0 0 0,1 0 0 0 0,-1 0 0 0 0,1 0 0 0 0,-1 0 0 0 0,1 0 0 0 0,-1 1 0 0 0,0-1 0 0 0,1 0 0 0 0,-1 0 0 0 0,1 0 0 0 0,-1 0 0 0 0,1 1 0 0 0,-1-1 0 0 0,0 0-1 0 0,1 1 1 0 0,14 19 282 0 0,4 27-102 0 0,-19-46-182 0 0,1 2-19 0 0,2 3 194 0 0,-2 0 0 0 0,1 0 0 0 0,-1 1 0 0 0,0-1 0 0 0,1 11-1 0 0,-2-17-363 0 0,-6 1-26 0 0,0 0 0 0 0,0 0 0 0 0,0 0 0 0 0,0-1 1 0 0,0 0-1 0 0,0 0 0 0 0,0-1 0 0 0,0 0 0 0 0,0 0 0 0 0,0 0 0 0 0,-9-4 0 0 0,10 4-619 0 0,-7-3-1053 0 0,21 4-4104 0 0,78 12 5049 0 0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10 221 2736 0 0,'0'0'7995'0'0,"-6"-21"-7388"0"0,4-21-82 0 0,1 31-432 0 0,0 0 0 0 0,1-1 0 0 0,1 1 0 0 0,-1 0-1 0 0,4-12 1 0 0,-3 19-85 0 0,0 0-1 0 0,1 0 1 0 0,-1 0-1 0 0,1 1 1 0 0,0-1-1 0 0,0 0 1 0 0,0 1-1 0 0,1-1 1 0 0,-1 1-1 0 0,1 0 1 0 0,0 0-1 0 0,0 0 1 0 0,0 0-1 0 0,0 0 1 0 0,1 1-1 0 0,-1 0 1 0 0,6-4-1 0 0,-2 3-100 0 0,0 0 0 0 0,-1 1 0 0 0,1 0 0 0 0,0 0-1 0 0,0 1 1 0 0,1 0 0 0 0,-1 0 0 0 0,0 0 0 0 0,11 1 0 0 0,-16 0 60 0 0,-1 0 0 0 0,1 0 0 0 0,0 0-1 0 0,-1 0 1 0 0,1 0 0 0 0,-1 0 0 0 0,1 1 0 0 0,-1-1 0 0 0,1 0 0 0 0,0 1 0 0 0,-1-1 0 0 0,1 1 0 0 0,-1 0 0 0 0,0-1 0 0 0,1 1 0 0 0,-1 0 0 0 0,0 0 0 0 0,1 0-1 0 0,-1 0 1 0 0,0 0 0 0 0,0 0 0 0 0,0 1 0 0 0,0-1 0 0 0,0 0 0 0 0,0 0 0 0 0,0 1 0 0 0,0-1 0 0 0,0 1 0 0 0,-1-1 0 0 0,1 1 0 0 0,-1-1 0 0 0,1 1 0 0 0,-1-1 0 0 0,1 1-1 0 0,-1-1 1 0 0,0 1 0 0 0,0 0 0 0 0,0-1 0 0 0,0 1 0 0 0,0-1 0 0 0,0 1 0 0 0,0 0 0 0 0,-1-1 0 0 0,1 1 0 0 0,0-1 0 0 0,-1 1 0 0 0,1-1 0 0 0,-2 3 0 0 0,1-2-7 0 0,0 0 1 0 0,-1 0 0 0 0,1 0 0 0 0,0-1-1 0 0,-1 1 1 0 0,1 0 0 0 0,-1-1 0 0 0,0 1 0 0 0,1-1-1 0 0,-1 0 1 0 0,0 1 0 0 0,0-1 0 0 0,0 0-1 0 0,0 0 1 0 0,0 0 0 0 0,0-1 0 0 0,-3 2-1 0 0,-38 6 628 0 0,73 16 293 0 0,-26-19-709 0 0,-1 0 0 0 0,1 0 0 0 0,-1 1 1 0 0,0-1-1 0 0,0 1 0 0 0,3 10 0 0 0,16 25-135 0 0,-21-39-393 0 0,1 0 0 0 0,-1-1-1 0 0,1 1 1 0 0,0-1 0 0 0,-1 1-1 0 0,1-1 1 0 0,0 0-1 0 0,0 0 1 0 0,0 0 0 0 0,0 0-1 0 0,0 0 1 0 0,0 0 0 0 0,0-1-1 0 0,0 1 1 0 0,0-1 0 0 0,1 1-1 0 0,-1-1 1 0 0,0 0-1 0 0,3 0 1 0 0,7 0-2661 0 0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2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3 492 0 0,'0'0'9102'0'0,"-12"0"-8968"0"0,-1-1-188 0 0,3 0 136 0 0,0 1 0 0 0,0 0-1 0 0,-1 0 1 0 0,-18 4 0 0 0,25-3-44 0 0,0 0-1 0 0,1 0 1 0 0,-1 0-1 0 0,1 1 1 0 0,-1-1-1 0 0,1 1 1 0 0,0 0 0 0 0,-1 0-1 0 0,1 0 1 0 0,0 1-1 0 0,0-1 1 0 0,1 1-1 0 0,-1-1 1 0 0,0 1 0 0 0,1 0-1 0 0,0 0 1 0 0,-1 0-1 0 0,1 1 1 0 0,-2 3-1 0 0,3-4-64 0 0,-1 0-1 0 0,0 0 1 0 0,1 0-1 0 0,-1 0 1 0 0,1 0-1 0 0,0 1 1 0 0,0-1-1 0 0,0 0 0 0 0,1 1 1 0 0,-1-1-1 0 0,1 0 1 0 0,0 1-1 0 0,0-1 1 0 0,0 1-1 0 0,0-1 1 0 0,1 0-1 0 0,-1 1 1 0 0,1-1-1 0 0,0 0 1 0 0,0 1-1 0 0,0-1 0 0 0,0 0 1 0 0,0 0-1 0 0,1 0 1 0 0,0 0-1 0 0,-1 0 1 0 0,1 0-1 0 0,0 0 1 0 0,5 4-1 0 0,-2-3-515 0 0,1 0 1 0 0,0-1-1 0 0,0 1 0 0 0,0-1 1 0 0,0-1-1 0 0,0 1 0 0 0,1-1 0 0 0,-1 0 1 0 0,1 0-1 0 0,-1-1 0 0 0,1 0 1 0 0,-1 0-1 0 0,1-1 0 0 0,9 0 1 0 0,2 0-1326 0 0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209 121 1640 0 0,'0'0'7315'0'0,"-20"-6"-7051"0"0,1 0-220 0 0,-10-4-18 0 0,-1 1 1 0 0,-59-10-1 0 0,85 19-481 0 0,-6-1-142 0 0,3 2-4597 0 0</inkml:trace>
  <inkml:trace contextRef="#ctx0" brushRef="#br0" timeOffset="1">243 1 5773 0 0,'0'0'7189'0'0,"3"15"-7102"0"0,0 7-120 0 0,-1-3-225 0 0,1-1 0 0 0,1 0-1 0 0,7 25 1 0 0,-10-42 62 0 0,0 1-1 0 0,-1-1 0 0 0,1 0 1 0 0,0 0-1 0 0,0 1 1 0 0,0-1-1 0 0,0 0 1 0 0,0 0-1 0 0,0 0 0 0 0,0 0 1 0 0,0 0-1 0 0,0 0 1 0 0,1 0-1 0 0,-1 0 0 0 0,0-1 1 0 0,1 1-1 0 0,-1 0 1 0 0,0-1-1 0 0,1 1 1 0 0,-1-1-1 0 0,1 0 0 0 0,-1 1 1 0 0,1-1-1 0 0,-1 0 1 0 0,1 0-1 0 0,-1 0 1 0 0,1 0-1 0 0,-1 0 0 0 0,3 0 1 0 0,7 0-2402 0 0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30 5509 0 0,'0'0'2952'0'0,"-17"0"-2778"0"0,5 0-134 0 0,-19 1 48 0 0,0-2-1 0 0,-59-9 0 0 0,85 9-378 0 0,-30-8-339 0 0,22 1-3984 0 0,17 7 1832 0 0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38 3652 0 0,'0'0'6885'0'0,"3"16"-6428"0"0,-3-11-456 0 0,7 37 299 0 0,1 60 0 0 0,-4-86-1834 0 0,9-14-3508 0 0,-4-3 2007 0 0</inkml:trace>
  <inkml:trace contextRef="#ctx0" brushRef="#br0" timeOffset="1">200 0 4308 0 0,'0'0'5781'0'0,"-19"0"-5680"0"0,-97 0 42 0 0,52 0-3665 0 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36 141 4920 0 0,'0'0'6798'0'0,"-1"-42"-6700"0"0,5 27-99 0 0,0 0 1 0 0,1 0 0 0 0,1 0-1 0 0,10-20 1 0 0,-16 35 18 0 0,0 0 0 0 0,0-1 0 0 0,1 1 0 0 0,-1 0 0 0 0,0 0 0 0 0,0 0 0 0 0,0 0 0 0 0,0-1 0 0 0,0 1 0 0 0,0 0 0 0 0,0 0 0 0 0,0 0 0 0 0,1 0 0 0 0,-1 0 0 0 0,0 0 0 0 0,0 0 0 0 0,0-1 0 0 0,0 1 0 0 0,0 0 0 0 0,1 0 0 0 0,-1 0 1 0 0,0 0-1 0 0,0 0 0 0 0,0 0 0 0 0,0 0 0 0 0,1 0 0 0 0,-1 0 0 0 0,0 0 0 0 0,0 0 0 0 0,0 0 0 0 0,0 0 0 0 0,1 0 0 0 0,-1 0 0 0 0,0 0 0 0 0,0 0 0 0 0,0 0 0 0 0,0 0 0 0 0,1 0 0 0 0,-1 0 0 0 0,0 0 0 0 0,0 0 0 0 0,0 0 0 0 0,0 1 0 0 0,0-1 0 0 0,1 0 0 0 0,-1 0 0 0 0,0 0 0 0 0,0 0 0 0 0,7 11-278 0 0,0 12-449 0 0,1 24 377 0 0,-6-31 283 0 0,0-1 0 0 0,2 1 0 0 0,-1 0 0 0 0,2-1 0 0 0,0 0-1 0 0,10 19 1 0 0,-8-26-383 0 0,-6-12-444 0 0,-1 2 880 0 0,0 1 0 0 0,0 0 0 0 0,-1-1 0 0 0,1 1 0 0 0,0 0 0 0 0,-1 0 0 0 0,1 0 0 0 0,-1-1 0 0 0,0 1-1 0 0,1 0 1 0 0,-1 0 0 0 0,0 0 0 0 0,0 0 0 0 0,0 0 0 0 0,-2-2 0 0 0,-4-2 114 0 0,-1 0 0 0 0,0 1 1 0 0,0 0-1 0 0,-1 0 0 0 0,0 0 1 0 0,1 1-1 0 0,-1 0 0 0 0,-15-2 0 0 0,-18 2-2965 0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4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5753 0 0,'0'0'6036'0'0,"-37"91"-6196"0"0,29-83-292 0 0,4-2-36 0 0,0 1-740 0 0,2-2-1084 0 0,2 2-2521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5.85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202 33 3224 0 0,'0'0'6876'0'0,"-19"0"-6466"0"0,6 0-428 0 0,-6 1 28 0 0,1-1 0 0 0,0-1-1 0 0,0 0 1 0 0,0-1 0 0 0,0-1 0 0 0,-26-8-1 0 0,32 3-1641 0 0,8 1-3952 0 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5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9 3976 0 0,'0'0'6508'0'0,"-9"5"-6352"0"0,3-2-148 0 0,3-2-26 0 0,-1 1 1 0 0,0-1 0 0 0,1 1 0 0 0,0 0 0 0 0,-1 0-1 0 0,1 0 1 0 0,0 1 0 0 0,0-1 0 0 0,0 1-1 0 0,1 0 1 0 0,-1-1 0 0 0,0 1 0 0 0,1 0 0 0 0,0 1-1 0 0,0-1 1 0 0,0 0 0 0 0,0 1 0 0 0,0-1-1 0 0,1 1 1 0 0,-1-1 0 0 0,1 1 0 0 0,-1 6 0 0 0,2-6-25 0 0,0-1 1 0 0,0 1 0 0 0,0-1 0 0 0,1 1 0 0 0,-1 0 0 0 0,1-1 0 0 0,0 1-1 0 0,0-1 1 0 0,0 0 0 0 0,1 1 0 0 0,-1-1 0 0 0,1 0 0 0 0,0 0 0 0 0,0 0-1 0 0,0 0 1 0 0,0 0 0 0 0,0 0 0 0 0,1 0 0 0 0,-1-1 0 0 0,1 1 0 0 0,0-1-1 0 0,0 0 1 0 0,0 0 0 0 0,0 0 0 0 0,0 0 0 0 0,0-1 0 0 0,0 1 0 0 0,1-1-1 0 0,-1 1 1 0 0,1-1 0 0 0,-1 0 0 0 0,1-1 0 0 0,-1 1 0 0 0,1-1 0 0 0,-1 1-1 0 0,1-1 1 0 0,5 0 0 0 0,-6-1-3 0 0,1 1-1 0 0,-1 0 0 0 0,0-1 1 0 0,0 1-1 0 0,0-1 1 0 0,0 0-1 0 0,0 0 1 0 0,0 0-1 0 0,0 0 1 0 0,-1 0-1 0 0,1-1 0 0 0,0 0 1 0 0,-1 1-1 0 0,1-1 1 0 0,-1 0-1 0 0,1 0 1 0 0,-1 0-1 0 0,0-1 0 0 0,0 1 1 0 0,0 0-1 0 0,2-4 1 0 0,3-6 3 0 0,0 0 1 0 0,-1 0-1 0 0,8-25 0 0 0,-11 27 40 0 0,1-1-1 0 0,0 1 0 0 0,1 0 0 0 0,10-16 1 0 0,-11 33 3180 0 0,5 33-3117 0 0,-7-24-92 0 0,14 66 219 0 0,-14-76-74 0 0,0 0-1 0 0,0 0 0 0 0,1 0 0 0 0,0 0 1 0 0,0 0-1 0 0,0-1 0 0 0,1 1 1 0 0,0-1-1 0 0,0 0 0 0 0,9 9 0 0 0,-13-14-406 0 0,-30-28-1123 0 0,22 21 1362 0 0,-1 0 1 0 0,0 1-1 0 0,0-1 1 0 0,-1 2 0 0 0,0-1-1 0 0,-14-5 1 0 0,-16 4-6375 0 0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5200 0 0,'0'0'5675'0'0,"-1"15"-5178"0"0,-16 124 1816 0 0,17-137-2227 0 0,-1 0 0 0 0,1 0 0 0 0,0 1 0 0 0,0-1 0 0 0,0 0 0 0 0,0 0 1 0 0,0 0-1 0 0,0 0 0 0 0,1 1 0 0 0,-1-1 0 0 0,1 0 0 0 0,0 0 0 0 0,-1 0 0 0 0,1 0 0 0 0,0 0 0 0 0,0 0 0 0 0,0 0 0 0 0,0-1 0 0 0,1 1 0 0 0,-1 0 0 0 0,0-1 0 0 0,4 4 0 0 0,-2-3-126 0 0,0 0 0 0 0,1 0 0 0 0,-1-1 0 0 0,1 1 0 0 0,-1-1 0 0 0,1 0 0 0 0,-1 0 0 0 0,1 0 0 0 0,0 0 0 0 0,0-1 0 0 0,-1 1 0 0 0,5-1 0 0 0,10-1-855 0 0,-1 0 1 0 0,0-1 0 0 0,0 0 0 0 0,29-9-1 0 0,-8-1-2812 0 0,-21 8 618 0 0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0 688 0 0,'0'0'10518'0'0,"-7"9"-10281"0"0,-24 30-96 0 0,29-36-156 0 0,1 0-1 0 0,-1 0 1 0 0,0 0-1 0 0,1 0 1 0 0,-1 1 0 0 0,1-1-1 0 0,0 0 1 0 0,0 1-1 0 0,1-1 1 0 0,-1 1-1 0 0,1-1 1 0 0,-1 1-1 0 0,1-1 1 0 0,0 1-1 0 0,0-1 1 0 0,1 1-1 0 0,-1-1 1 0 0,1 1-1 0 0,0-1 1 0 0,0 0-1 0 0,0 1 1 0 0,0-1-1 0 0,0 0 1 0 0,1 0-1 0 0,0 1 1 0 0,-1-1-1 0 0,1-1 1 0 0,0 1-1 0 0,0 0 1 0 0,1 0 0 0 0,-1-1-1 0 0,1 1 1 0 0,-1-1-1 0 0,1 0 1 0 0,0 0-1 0 0,0 0 1 0 0,0 0-1 0 0,0 0 1 0 0,0 0-1 0 0,0-1 1 0 0,0 0-1 0 0,1 1 1 0 0,-1-1-1 0 0,0 0 1 0 0,6 0-1 0 0,-4-1-79 0 0,-1 0-1 0 0,0 0 1 0 0,0 0-1 0 0,0-1 0 0 0,0 0 1 0 0,1 0-1 0 0,-1 0 0 0 0,0 0 1 0 0,-1-1-1 0 0,1 1 1 0 0,0-1-1 0 0,0 0 0 0 0,-1 0 1 0 0,1 0-1 0 0,-1-1 1 0 0,1 1-1 0 0,-1-1 0 0 0,0 0 1 0 0,0 0-1 0 0,0 0 1 0 0,-1 0-1 0 0,1-1 0 0 0,-1 1 1 0 0,0-1-1 0 0,0 1 1 0 0,0-1-1 0 0,0 0 0 0 0,0 0 1 0 0,-1 0-1 0 0,0 0 1 0 0,0 0-1 0 0,1-6 0 0 0,-2 10 188 0 0,-1 0-7 0 0,0 1 0 0 0,1-1-1 0 0,-1 0 1 0 0,0 1 0 0 0,0-1-1 0 0,1 0 1 0 0,-1 1-1 0 0,0-1 1 0 0,1 1 0 0 0,-1 0-1 0 0,1-1 1 0 0,-1 1 0 0 0,0-1-1 0 0,1 1 1 0 0,-1 0-1 0 0,1-1 1 0 0,0 1 0 0 0,-1 0-1 0 0,1 0 1 0 0,0-1 0 0 0,-1 1-1 0 0,1 0 1 0 0,0 0 0 0 0,0 0-1 0 0,0-1 1 0 0,-1 1-1 0 0,1 0 1 0 0,0 0 0 0 0,0 0-1 0 0,0 0 1 0 0,0-1 0 0 0,1 1-1 0 0,-1 0 1 0 0,0 0 0 0 0,0 0-1 0 0,0-1 1 0 0,1 1-1 0 0,-1 0 1 0 0,0 0 0 0 0,2 1-1 0 0,-2 1-72 0 0,1 1 1 0 0,0-1-1 0 0,0 1 0 0 0,1-1 0 0 0,-1 0 0 0 0,1 0 0 0 0,0 0 0 0 0,-1 0 0 0 0,4 4 0 0 0,2-3-25 0 0,-1 0 0 0 0,1-1 0 0 0,-1 0 0 0 0,1 0 0 0 0,0 0 0 0 0,0-1 0 0 0,0 0-1 0 0,1 0 1 0 0,-1-1 0 0 0,0 0 0 0 0,1 0 0 0 0,-1-1 0 0 0,1 0 0 0 0,-1 0 0 0 0,9-2 0 0 0,-12 2-32 0 0,0-1 1 0 0,0 0 0 0 0,0 0 0 0 0,-1 0 0 0 0,1 0 0 0 0,0-1 0 0 0,0 1 0 0 0,-1-1 0 0 0,1 0 0 0 0,-1 0 0 0 0,0 0 0 0 0,1-1 0 0 0,2-2 0 0 0,-5 3-10 0 0,1 0 1 0 0,0 0-1 0 0,-1 0 0 0 0,0-1 1 0 0,1 1-1 0 0,-1 0 1 0 0,0-1-1 0 0,0 1 0 0 0,-1-1 1 0 0,1 1-1 0 0,0-1 0 0 0,-1 1 1 0 0,1-1-1 0 0,-1 0 1 0 0,0 1-1 0 0,0-1 0 0 0,0 0 1 0 0,0 1-1 0 0,-1-1 0 0 0,1 1 1 0 0,-2-5-1 0 0,1 4-30 0 0,-1-1-1 0 0,1 0 1 0 0,-1 1-1 0 0,0-1 1 0 0,0 1-1 0 0,-1 0 1 0 0,1 0-1 0 0,-1-1 1 0 0,1 2-1 0 0,-1-1 1 0 0,0 0-1 0 0,0 1 1 0 0,-1-1-1 0 0,1 1 1 0 0,-6-4-1 0 0,-57-24-5094 0 0,49 23 2316 0 0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6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 3296 0 0,'0'0'7478'0'0,"0"16"-7305"0"0,-1 46-16 0 0,0-56-111 0 0,1 0-1 0 0,-1-1 0 0 0,0 1 0 0 0,-1 0 1 0 0,1-1-1 0 0,-1 1 0 0 0,-3 5 1 0 0,4-9 31 0 0,0 0 0 0 0,0 0 0 0 0,1 0 0 0 0,-1 0 0 0 0,0 0 0 0 0,1 0 0 0 0,-1 0 0 0 0,1 0 0 0 0,-1 0 0 0 0,1 0 1 0 0,0 0-1 0 0,0 0 0 0 0,0 0 0 0 0,0 0 0 0 0,1 1 0 0 0,-1-1 0 0 0,1 0 0 0 0,0 2 0 0 0,0-3-117 0 0,0-1-1 0 0,0 1 1 0 0,0 0-1 0 0,0-1 1 0 0,0 1-1 0 0,0-1 0 0 0,0 1 1 0 0,0-1-1 0 0,0 0 1 0 0,0 1-1 0 0,0-1 1 0 0,1 0-1 0 0,-1 0 1 0 0,0 0-1 0 0,0 0 1 0 0,0 0-1 0 0,0 0 1 0 0,1 0-1 0 0,-1 0 1 0 0,0 0-1 0 0,0-1 1 0 0,2 1-1 0 0,26-8-1024 0 0,-21 3 885 0 0,0 0 1 0 0,0 0-1 0 0,-1-1 0 0 0,0 0 1 0 0,0 0-1 0 0,0 0 1 0 0,-1-1-1 0 0,0 0 1 0 0,-1 0-1 0 0,1-1 0 0 0,7-15 1 0 0,-12 21 1120 0 0,3 54-1057 0 0,-3-49 166 0 0,1 1 0 0 0,0-1 0 0 0,0 0 0 0 0,0 0 0 0 0,1 1 0 0 0,-1-2 0 0 0,1 1 0 0 0,0 0 0 0 0,0 0 0 0 0,0-1 0 0 0,0 1 0 0 0,0-1 0 0 0,0 0 0 0 0,1 0 0 0 0,-1 0 0 0 0,1-1 0 0 0,-1 1 0 0 0,1-1 0 0 0,0 0 0 0 0,-1 0 0 0 0,1 0 0 0 0,0 0 0 0 0,0-1 0 0 0,0 0 0 0 0,0 1 0 0 0,0-1 0 0 0,0-1 0 0 0,-1 1 0 0 0,9-2 1 0 0,-8 1-66 0 0,-1 1 0 0 0,1-1 0 0 0,0 0 0 0 0,-1 0 0 0 0,1 0 0 0 0,-1-1 0 0 0,1 1 0 0 0,-1-1 0 0 0,1 0 0 0 0,-1 0 0 0 0,0 0 0 0 0,0 0 0 0 0,0-1 0 0 0,0 1 0 0 0,-1-1 0 0 0,1 0 0 0 0,0 0 0 0 0,-1 0 0 0 0,0 0 0 0 0,0 0 0 0 0,0 0 0 0 0,0-1 0 0 0,-1 1 0 0 0,1-1 0 0 0,-1 1 0 0 0,0-1 0 0 0,0 1 0 0 0,0-1 0 0 0,0 0 0 0 0,0-6 0 0 0,-1 6 21 0 0,0 0 0 0 0,0 1 0 0 0,-1-1 0 0 0,1 0 0 0 0,-1 1 0 0 0,0-1 0 0 0,0 0 0 0 0,0 1 0 0 0,-1-1 0 0 0,1 1 0 0 0,-1-1 0 0 0,0 1 0 0 0,1 0 0 0 0,-2 0 0 0 0,1 0 0 0 0,0 0 0 0 0,-1 0 0 0 0,1 0 0 0 0,-1 1 0 0 0,0-1 0 0 0,0 1 1 0 0,-5-4-1 0 0,2 3-83 0 0,-1 0 0 0 0,0 0 0 0 0,0 0 0 0 0,0 1 0 0 0,-1 0 0 0 0,1 0 0 0 0,-1 1 0 0 0,1 0 0 0 0,-1 0 0 0 0,-10 0 0 0 0,17 1-25 0 0,0 0 1 0 0,-1 0-1 0 0,1 0 0 0 0,0 0 0 0 0,0 0 0 0 0,0 1 1 0 0,0-1-1 0 0,0 0 0 0 0,0 0 0 0 0,0 1 0 0 0,0-1 1 0 0,0 1-1 0 0,0-1 0 0 0,0 0 0 0 0,1 1 0 0 0,-1 0 1 0 0,0-1-1 0 0,0 1 0 0 0,0 0 0 0 0,1-1 1 0 0,-3 3-1 0 0,-3 8-2623 0 0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1748 0 0,'0'0'7633'0'0,"-8"91"-7633"0"0,8-73-116 0 0,-4 1-244 0 0,4 0-356 0 0,0-3-532 0 0,-2-1-389 0 0,2-3-163 0 0,0-3-520 0 0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8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5048 0 0,'0'0'4606'0'0,"-3"15"-4548"0"0,-1 1 66 0 0,-2 12 588 0 0,0 0 0 0 0,-2 47 0 0 0,9-73-660 0 0,-1-1 0 0 0,1 0 0 0 0,-1 1 1 0 0,1-1-1 0 0,-1 0 0 0 0,1 0 0 0 0,0 0 1 0 0,0 0-1 0 0,-1 0 0 0 0,1 0 0 0 0,0 0 1 0 0,0 0-1 0 0,0 0 0 0 0,0 0 0 0 0,0 0 1 0 0,0 0-1 0 0,0-1 0 0 0,1 1 0 0 0,-1 0 1 0 0,0-1-1 0 0,0 1 0 0 0,0-1 0 0 0,1 1 0 0 0,-1-1 1 0 0,0 0-1 0 0,1 1 0 0 0,-1-1 0 0 0,2 0 1 0 0,41 4-707 0 0,17-12-1653 0 0,-4-1-3037 0 0,-35 9 994 0 0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9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1 868 0 0,'0'0'8862'0'0,"-43"9"-8140"0"0,37-7-631 0 0,0 1 0 0 0,0 0 1 0 0,0 0-1 0 0,1 1 1 0 0,-1 0-1 0 0,1 0 1 0 0,0 0-1 0 0,0 0 0 0 0,0 1 1 0 0,0 0-1 0 0,1 0 1 0 0,0 0-1 0 0,0 0 0 0 0,0 1 1 0 0,1-1-1 0 0,-1 1 1 0 0,2 0-1 0 0,-4 9 0 0 0,5-11-99 0 0,0 0-1 0 0,0-1 0 0 0,1 1 1 0 0,-1 0-1 0 0,1 0 0 0 0,0 0 1 0 0,0 0-1 0 0,1-1 0 0 0,-1 1 1 0 0,1 0-1 0 0,0 0 0 0 0,0-1 1 0 0,0 1-1 0 0,0 0 0 0 0,1-1 1 0 0,0 1-1 0 0,-1-1 0 0 0,1 0 1 0 0,0 0-1 0 0,1 1 0 0 0,-1-1 1 0 0,0 0-1 0 0,1-1 0 0 0,0 1 1 0 0,0 0-1 0 0,0-1 0 0 0,0 0 1 0 0,0 1-1 0 0,0-1 0 0 0,0-1 1 0 0,1 1-1 0 0,-1 0 0 0 0,6 1 1 0 0,0 1-460 0 0,0-1 0 0 0,0-1 0 0 0,0 1 0 0 0,0-1 0 0 0,0-1 0 0 0,16 1 0 0 0,31-2-5506 0 0,-36-2 3330 0 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3400 0 0,'0'0'6292'0'0,"-16"3"-6098"0"0,-47 10-84 0 0,59-12-46 0 0,0 0 0 0 0,0 0 1 0 0,0 1-1 0 0,1-1 0 0 0,-1 1 1 0 0,0 0-1 0 0,1-1 0 0 0,-1 2 1 0 0,1-1-1 0 0,0 0 0 0 0,0 1 1 0 0,0-1-1 0 0,0 1 0 0 0,0 0 1 0 0,1 0-1 0 0,-1 0 0 0 0,1 0 1 0 0,-1 1-1 0 0,1-1 0 0 0,0 1 1 0 0,1-1-1 0 0,-1 1 0 0 0,-1 5 1 0 0,2-6-42 0 0,1 0 1 0 0,-1 0-1 0 0,1 1 1 0 0,0-1 0 0 0,0 0-1 0 0,0 0 1 0 0,0 0-1 0 0,0 1 1 0 0,1-1 0 0 0,-1 0-1 0 0,1 0 1 0 0,0 0-1 0 0,0 0 1 0 0,0 0 0 0 0,1 0-1 0 0,-1 0 1 0 0,1 0 0 0 0,-1-1-1 0 0,1 1 1 0 0,0 0-1 0 0,0-1 1 0 0,0 0 0 0 0,1 1-1 0 0,3 2 1 0 0,1 1-372 0 0,0-1 1 0 0,0-1 0 0 0,1 0-1 0 0,0 0 1 0 0,-1 0-1 0 0,1-1 1 0 0,1 0-1 0 0,15 4 1 0 0,40-2-5616 0 0,-48-5 3463 0 0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29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40 48 0 0,'0'0'7037'0'0,"-106"-31"-7037"0"0,87 28 0 0 0,3-1-52 0 0,0 3-128 0 0,4 1-616 0 0,2 0-453 0 0,0 0-419 0 0,2 0-720 0 0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0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0 227 3160 0 0,'0'0'6470'0'0,"3"-15"-6175"0"0,-2 4-267 0 0,3-9 88 0 0,-1-1 0 0 0,-1 0 0 0 0,-1 0 0 0 0,-2-40 1 0 0,1 61-99 0 0,-1 0 0 0 0,1 0 1 0 0,0 0-1 0 0,0 0 0 0 0,0 0 1 0 0,0-1-1 0 0,0 1 0 0 0,0 0 0 0 0,0 0 1 0 0,0 0-1 0 0,0 0 0 0 0,0 0 1 0 0,0 0-1 0 0,0 0 0 0 0,0 0 1 0 0,0 0-1 0 0,0-1 0 0 0,0 1 1 0 0,0 0-1 0 0,0 0 0 0 0,0 0 1 0 0,0 0-1 0 0,0 0 0 0 0,0 0 1 0 0,0 0-1 0 0,0 0 0 0 0,0-1 0 0 0,0 1 1 0 0,0 0-1 0 0,0 0 0 0 0,1 0 1 0 0,-1 0-1 0 0,0 0 0 0 0,0 0 1 0 0,0 0-1 0 0,0 0 0 0 0,0 0 1 0 0,0 0-1 0 0,0 0 0 0 0,0 0 1 0 0,0-1-1 0 0,0 1 0 0 0,0 0 1 0 0,1 0-1 0 0,-1 0 0 0 0,0 0 1 0 0,0 0-1 0 0,0 0 0 0 0,0 0 0 0 0,0 0 1 0 0,0 0-1 0 0,0 0 0 0 0,0 0 1 0 0,1 0-1 0 0,-1 0 0 0 0,0 0 1 0 0,0 0-1 0 0,0 0 0 0 0,0 0 1 0 0,0 0-1 0 0,0 0 0 0 0,0 0 1 0 0,0 0-1 0 0,0 1 0 0 0,1-1 1 0 0,-1 0-1 0 0,10 8-130 0 0,12 15-825 0 0,-19-20 1085 0 0,12 15-245 0 0,41 41 96 0 0,-54-57-1 0 0,0 0 1 0 0,1 1-1 0 0,0-2 0 0 0,-1 1 1 0 0,1 0-1 0 0,0 0 0 0 0,0-1 1 0 0,0 0-1 0 0,0 1 1 0 0,0-1-1 0 0,0 0 0 0 0,0 0 1 0 0,0-1-1 0 0,0 1 0 0 0,1-1 1 0 0,-1 0-1 0 0,0 1 0 0 0,0-1 1 0 0,7-1-1 0 0,-8-1-71 0 0,-1 1 0 0 0,1 0 0 0 0,0 0 0 0 0,-1-1 0 0 0,0 1 0 0 0,1-1 0 0 0,-1 0 0 0 0,0 1 1 0 0,1-1-1 0 0,-1 0 0 0 0,0 0 0 0 0,-1 1 0 0 0,1-1 0 0 0,0 0 0 0 0,0 0 0 0 0,-1 0 0 0 0,1 0 0 0 0,0-3 0 0 0,7-40-1248 0 0,-7 43 1146 0 0,5-84-5090 0 0,-4 67 3447 0 0</inkml:trace>
  <inkml:trace contextRef="#ctx0" brushRef="#br0" timeOffset="1">246 9 68 0 0,'0'0'8098'0'0,"0"16"-7653"0"0,-1-1-363 0 0,0-2 23 0 0,0 1-1 0 0,1-1 0 0 0,0 1 1 0 0,1 0-1 0 0,0-1 1 0 0,6 23-1 0 0,-6-34-163 0 0,0 0 0 0 0,-1 0 0 0 0,1-1 0 0 0,0 1 0 0 0,0 0 0 0 0,0-1 0 0 0,1 1 0 0 0,-1-1 0 0 0,0 0-1 0 0,0 1 1 0 0,1-1 0 0 0,-1 0 0 0 0,1 0 0 0 0,1 2 0 0 0,27 3-4105 0 0,-20-6 1890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6.495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305 13 3196 0 0,'0'0'7104'0'0,"-20"-2"-6770"0"0,-155-8 37 0 0,168 10-310 0 0,0 0 0 0 0,0 0-1 0 0,0 1 1 0 0,0 0 0 0 0,-9 2 0 0 0,14-2-39 0 0,-1 0-1 0 0,1 0 1 0 0,0 0 0 0 0,0 1 0 0 0,0-1 0 0 0,0 0-1 0 0,0 1 1 0 0,0-1 0 0 0,0 1 0 0 0,0 0 0 0 0,0 0 0 0 0,1 0-1 0 0,-1 0 1 0 0,1 0 0 0 0,0 0 0 0 0,-1 0 0 0 0,0 3-1 0 0,-3 7 56 0 0,0 0-1 0 0,2 0 1 0 0,-1 1-1 0 0,2-1 1 0 0,-1 1-1 0 0,2 0 1 0 0,0-1-1 0 0,0 15 1 0 0,12 106 458 0 0,-1-45-489 0 0,-9-68 57 0 0,-1-10 142 0 0,0 0 1 0 0,0 0 0 0 0,1 0 0 0 0,1-1 0 0 0,-1 1-1 0 0,2 0 1 0 0,-1-1 0 0 0,8 18 0 0 0,-7-25-147 0 0,0-1 1 0 0,-1 1 0 0 0,1-1-1 0 0,0 0 1 0 0,-1 1 0 0 0,1-1 0 0 0,0-1-1 0 0,0 1 1 0 0,0 0 0 0 0,0-1-1 0 0,0 1 1 0 0,0-1 0 0 0,0 0-1 0 0,0 0 1 0 0,0 0 0 0 0,4-1-1 0 0,49-7-130 0 0,-42 4-235 0 0,52-19-557 0 0,-25-3-7081 0 0,-33 20 4035 0 0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0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4 2956 0 0,'0'0'5609'0'0,"-115"-2"-5601"0"0,95 0 0 0 0,2 2-8 0 0,0 0-380 0 0,0 0-204 0 0,4 0-416 0 0,2 0-485 0 0,4 0-639 0 0,3 0-616 0 0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0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4104 0 0,'0'0'4935'0'0,"0"-16"-4701"0"0,0-110 238 0 0,0 124-451 0 0,1 0 0 0 0,-1 0 0 0 0,0 0-1 0 0,0 0 1 0 0,1 1 0 0 0,-1-1 0 0 0,1 0 0 0 0,0 0 0 0 0,0 0 0 0 0,-1 1 0 0 0,1-1 0 0 0,0 0-1 0 0,0 1 1 0 0,1-1 0 0 0,-1 1 0 0 0,0-1 0 0 0,0 1 0 0 0,1 0 0 0 0,-1-1 0 0 0,1 1 0 0 0,-1 0-1 0 0,1 0 1 0 0,0 0 0 0 0,3-1 0 0 0,-5 1-7 0 0,1 1 0 0 0,0 0 0 0 0,0 0 0 0 0,-1-1 0 0 0,1 1 0 0 0,0 0 1 0 0,0 0-1 0 0,-1 0 0 0 0,1 0 0 0 0,0 0 0 0 0,0 0 0 0 0,0 0 0 0 0,-1 1 0 0 0,1-1 0 0 0,0 0 0 0 0,0 0 0 0 0,-1 0 0 0 0,1 1 0 0 0,0-1 0 0 0,-1 1 0 0 0,1-1 0 0 0,0 0 0 0 0,0 1 0 0 0,0 1-40 0 0,0-1 0 0 0,0 0-1 0 0,0 1 1 0 0,0-1-1 0 0,-1 0 1 0 0,1 1-1 0 0,0-1 1 0 0,-1 1-1 0 0,1-1 1 0 0,-1 1 0 0 0,0-1-1 0 0,1 1 1 0 0,-1-1-1 0 0,0 1 1 0 0,0-1-1 0 0,0 4 1 0 0,0-4-17 0 0,0 1 0 0 0,0 0 1 0 0,0 0-1 0 0,0 0 0 0 0,0-1 0 0 0,-1 1 1 0 0,1 0-1 0 0,-1-1 0 0 0,1 1 0 0 0,-1 0 1 0 0,1-1-1 0 0,-1 1 0 0 0,0-1 0 0 0,0 1 1 0 0,0-1-1 0 0,0 1 0 0 0,0-1 0 0 0,0 1 1 0 0,0-1-1 0 0,0 0 0 0 0,-1 0 0 0 0,1 1 1 0 0,-1-1-1 0 0,1 0 0 0 0,0 0 0 0 0,-1-1 1 0 0,-1 2-1 0 0,-22 19 66 0 0,25-21-8 0 0,-1 1 0 0 0,1 0-1 0 0,0 0 1 0 0,-1 0 0 0 0,1 1-1 0 0,0-1 1 0 0,-1 0-1 0 0,1 0 1 0 0,0 0 0 0 0,0 0-1 0 0,0 0 1 0 0,0 0 0 0 0,0 0-1 0 0,0 0 1 0 0,0 0-1 0 0,1 0 1 0 0,-1 0 0 0 0,0 0-1 0 0,1 0 1 0 0,-1 0 0 0 0,0 0-1 0 0,1 0 1 0 0,-1 0-1 0 0,1 0 1 0 0,0 0 0 0 0,-1 0-1 0 0,1 0 1 0 0,0 0 0 0 0,-1-1-1 0 0,1 1 1 0 0,0 0-1 0 0,0 0 1 0 0,0-1 0 0 0,0 1-1 0 0,0-1 1 0 0,-1 1-1 0 0,1-1 1 0 0,0 1 0 0 0,0-1-1 0 0,0 0 1 0 0,0 1 0 0 0,2-1-1 0 0,44 18-23 0 0,-41-17-20 0 0,1 0 0 0 0,-1 0 0 0 0,0 0 0 0 0,1-1 0 0 0,-1 0 0 0 0,1 0 0 0 0,-1 0 0 0 0,0-1 0 0 0,10-2 0 0 0,-14 2-14 0 0,0 0 0 0 0,0 1 0 0 0,1-1 1 0 0,-1 0-1 0 0,0 0 0 0 0,0 0 0 0 0,0-1 1 0 0,-1 1-1 0 0,1 0 0 0 0,0-1 0 0 0,0 1 0 0 0,-1-1 1 0 0,1 0-1 0 0,-1 0 0 0 0,1 1 0 0 0,-1-1 1 0 0,0 0-1 0 0,0 0 0 0 0,0 0 0 0 0,0 0 0 0 0,0 0 1 0 0,0-1-1 0 0,0 1 0 0 0,-1 0 0 0 0,1 0 1 0 0,-1 0-1 0 0,1-1 0 0 0,-1 1 0 0 0,0-4 0 0 0,0 7 279 0 0,-1 1-133 0 0,1 0 1 0 0,0 1-1 0 0,0-1 1 0 0,0 0-1 0 0,0 0 0 0 0,0 0 1 0 0,0 0-1 0 0,0 1 1 0 0,1-1-1 0 0,-1 0 0 0 0,1 0 1 0 0,0 0-1 0 0,0 0 1 0 0,-1 0-1 0 0,1 0 0 0 0,0 0 1 0 0,1 0-1 0 0,-1-1 1 0 0,0 1-1 0 0,0 0 0 0 0,1-1 1 0 0,-1 1-1 0 0,1 0 1 0 0,0-1-1 0 0,-1 0 0 0 0,1 1 1 0 0,0-1-1 0 0,0 0 1 0 0,0 0-1 0 0,0 0 0 0 0,0 0 1 0 0,2 0-1 0 0,0 1-111 0 0,1-1 1 0 0,-1 0-1 0 0,1 0 1 0 0,-1 0-1 0 0,1-1 0 0 0,-1 1 1 0 0,1-1-1 0 0,-1 0 1 0 0,1-1-1 0 0,0 1 0 0 0,-1-1 1 0 0,1 0-1 0 0,-1 0 1 0 0,0 0-1 0 0,1-1 0 0 0,-1 1 1 0 0,0-1-1 0 0,6-3 1 0 0,-8 4-31 0 0,0-1 0 0 0,0 1 0 0 0,0 0 0 0 0,0-1 1 0 0,0 1-1 0 0,-1-1 0 0 0,1 0 0 0 0,-1 1 0 0 0,1-1 1 0 0,-1 0-1 0 0,0 0 0 0 0,1 0 0 0 0,-1 0 0 0 0,0 0 1 0 0,0 0-1 0 0,0 0 0 0 0,-1 0 0 0 0,1-1 0 0 0,0 1 1 0 0,-1 0-1 0 0,0 0 0 0 0,1-1 0 0 0,-1 1 0 0 0,0 0 1 0 0,0-1-1 0 0,0 1 0 0 0,-1 0 0 0 0,1-1 0 0 0,0 1 1 0 0,-1 0-1 0 0,1 0 0 0 0,-1-1 0 0 0,0 1 0 0 0,0 0 1 0 0,0 0-1 0 0,0 0 0 0 0,-2-3 0 0 0,-1 1-23 0 0,1 0-1 0 0,-1 1 1 0 0,1-1-1 0 0,-1 1 1 0 0,0 0-1 0 0,0 0 1 0 0,0 0-1 0 0,-1 1 1 0 0,1 0-1 0 0,-1-1 1 0 0,1 2-1 0 0,-1-1 1 0 0,-8-2-1 0 0,9 3-232 0 0,0 0-1 0 0,0 0 0 0 0,0 0 0 0 0,0 0 0 0 0,0 1 0 0 0,0-1 0 0 0,0 1 0 0 0,0 0 1 0 0,0 0-1 0 0,0 1 0 0 0,0-1 0 0 0,0 1 0 0 0,0 0 0 0 0,0 0 0 0 0,0 0 0 0 0,1 1 1 0 0,-7 2-1 0 0,0 6-2475 0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2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1 120 0 0,'0'0'6410'0'0,"0"7"-5868"0"0,-11 155 4214 0 0,-8 8-3661 0 0,11-108-1540 0 0,3-76-6738 0 0,2-10 5862 0 0,3 19 823 0 0,0-16-1193 0 0,0 16 846 0 0,1 10 166 0 0,4 61 418 0 0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3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42 868 0 0,'0'0'8748'0'0,"11"-6"-8496"0"0,0 0-144 0 0,1 0 0 0 0,0 1 0 0 0,0 1 0 0 0,0 0 0 0 0,25-5 0 0 0,-34 9-72 0 0,1-1-1 0 0,-1 1 1 0 0,1 0-1 0 0,-1 0 1 0 0,1 0-1 0 0,-1 0 1 0 0,1 1-1 0 0,-1-1 1 0 0,1 1-1 0 0,-1 0 0 0 0,0 0 1 0 0,1 0-1 0 0,4 3 1 0 0,-6-2-51 0 0,0 0-1 0 0,0-1 1 0 0,0 1 0 0 0,0 0-1 0 0,-1 0 1 0 0,1 0 0 0 0,-1 0 0 0 0,1 1-1 0 0,-1-1 1 0 0,0 0 0 0 0,0 1 0 0 0,0-1-1 0 0,0 0 1 0 0,0 1 0 0 0,-1-1 0 0 0,1 1-1 0 0,-1-1 1 0 0,1 1 0 0 0,-1 0 0 0 0,0-1-1 0 0,-1 6 1 0 0,1-6-10 0 0,-1 1 0 0 0,0 0-1 0 0,0 0 1 0 0,0 0 0 0 0,-1-1 0 0 0,1 1 0 0 0,-1 0-1 0 0,0-1 1 0 0,1 0 0 0 0,-1 1 0 0 0,0-1 0 0 0,0 0-1 0 0,0 0 1 0 0,-1 0 0 0 0,1 0 0 0 0,-1 0 0 0 0,1-1-1 0 0,-1 1 1 0 0,1-1 0 0 0,-5 2 0 0 0,-57 25-441 0 0,18-15-1023 0 0,45-13 1317 0 0,46 0-427 0 0,-41 0 636 0 0,1 0 0 0 0,-1 0 0 0 0,1 0 0 0 0,-1 1-1 0 0,1 0 1 0 0,-1 0 0 0 0,0 0 0 0 0,1 0 0 0 0,-1 1 0 0 0,0 0 0 0 0,0-1-1 0 0,0 2 1 0 0,0-1 0 0 0,5 4 0 0 0,-7-4 32 0 0,1 1-1 0 0,-1-1 1 0 0,0 1-1 0 0,0 0 1 0 0,0 0-1 0 0,0 0 1 0 0,0 0-1 0 0,-1 0 1 0 0,1 1 0 0 0,-1-1-1 0 0,0 0 1 0 0,0 1-1 0 0,0-1 1 0 0,-1 1-1 0 0,1-1 1 0 0,-1 1-1 0 0,1-1 1 0 0,-2 6 0 0 0,-1 116 2597 0 0,3-124-2664 0 0,-1 0 0 0 0,0 1 1 0 0,1-1-1 0 0,-1 1 0 0 0,1-1 0 0 0,-1 0 0 0 0,1 0 0 0 0,-1 1 0 0 0,1-1 0 0 0,0 0 0 0 0,0 0 0 0 0,0 0 0 0 0,0 0 0 0 0,0 1 0 0 0,0-1 0 0 0,0-1 0 0 0,0 1 0 0 0,0 0 0 0 0,0 0 0 0 0,1 0 0 0 0,-1-1 0 0 0,0 1 0 0 0,0 0 0 0 0,1-1 0 0 0,-1 1 0 0 0,0-1 0 0 0,1 0 0 0 0,-1 1 0 0 0,1-1 0 0 0,-1 0 0 0 0,1 0 0 0 0,-1 0 0 0 0,0 0 1 0 0,1 0-1 0 0,-1 0 0 0 0,1 0 0 0 0,-1-1 0 0 0,0 1 0 0 0,2-1 0 0 0,4 1-249 0 0,0-1 0 0 0,-1-1 0 0 0,1 1 1 0 0,-1-1-1 0 0,0 0 0 0 0,1 0 0 0 0,6-4 1 0 0,30-32-3906 0 0,-29 25 1828 0 0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4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1516 0 0,'0'0'8348'0'0,"-4"2"-8195"0"0,-9 1-21 0 0,0 0-1 0 0,0-1 1 0 0,-1 0 0 0 0,-16-1-1 0 0,13 0-559 0 0,1 0 1 0 0,0 1-1 0 0,-17 4 0 0 0,31 2-5174 0 0,3-4 2740 0 0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1112 0 0,'0'0'8949'0'0,"-15"3"-8798"0"0,-3 2-104 0 0,11-2-22 0 0,-1-1 0 0 0,1 0 0 0 0,-1-1 0 0 0,0 0 0 0 0,0 0 0 0 0,-12 0 0 0 0,-13-7-207 0 0,14-4-3351 0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6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0 368 0 0,'0'0'4836'0'0,"-12"7"-989"0"0,-17 44-3692 0 0,2 2-1 0 0,3 1 0 0 0,2 0 0 0 0,2 2 1 0 0,-18 86-1 0 0,35-120-136 0 0,0 0 0 0 0,1 0 0 0 0,2 0 0 0 0,0 0 0 0 0,1 0 0 0 0,2 0 0 0 0,0 0 0 0 0,9 34 0 0 0,9 10 182 0 0,40 88-1 0 0,-57-145-181 0 0,8 14 222 0 0,-9-25-1144 0 0,-2-13-1927 0 0,-1 15 2739 0 0,0 0 0 0 0,0 0 0 0 0,0 0 0 0 0,0 1 0 0 0,0-1 0 0 0,0 0 0 0 0,0 0 0 0 0,0 0 0 0 0,0 0 0 0 0,0 0 0 0 0,0 1 0 0 0,0-1 0 0 0,0 0 0 0 0,0 0 0 0 0,0 0 0 0 0,0 0 0 0 0,0 0 0 0 0,0 0 0 0 0,0 1 0 0 0,0-1 0 0 0,1 0 0 0 0,-1 0 0 0 0,0 0 0 0 0,0 0 0 0 0,0 1-368 0 0,0-1 368 0 0,1 0 0 0 0,-1 0 0 0 0,0 0 0 0 0,0 0 0 0 0,0 0 0 0 0,0 0 0 0 0,0 0 0 0 0,0 0 0 0 0,1 0 0 0 0,-1 0 0 0 0,0 0 0 0 0,0 0 0 0 0,0 0 0 0 0,0 0 0 0 0,0 0-1 0 0,1 0 1 0 0,-1 0 0 0 0,0 0 0 0 0,0 0 0 0 0,0 0 0 0 0,0 0 0 0 0,0 0 0 0 0,1 0 0 0 0,-1 0 0 0 0,0 0 0 0 0,0 0 0 0 0,0 0 0 0 0,0 0 0 0 0,0-1 0 0 0,0 1 0 0 0,1 0-368 0 0,-1 0 368 0 0,0 0 0 0 0,0-1 0 0 0,0 1 0 0 0,-6 20-528 0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14 436 0 0,'0'0'6401'0'0,"-9"-14"-4194"0"0,-25 16-1854 0 0,-63 11-1 0 0,92-12-348 0 0,-10 3-2046 0 0,14-4 1973 0 0,1 0-1 0 0,0 0 0 0 0,0 0 0 0 0,-1 0 1 0 0,1 0-1 0 0,0 0 0 0 0,0 0 1 0 0,-1 0-1 0 0,1 0 0 0 0,0 0 1 0 0,0 0-1 0 0,-1 0 0 0 0,1 0 0 0 0,0 0 1 0 0,0 0-1 0 0,0 0 0 0 0,-1 1 1 0 0,1-1-1 0 0,0 0 0 0 0,0 0 1 0 0,0 0-1 0 0,-1 0 0 0 0,1 1 0 0 0,0-1 1 0 0,0 0-1 0 0,0 0 0 0 0,0 0 1 0 0,-1 1-1 0 0,1-1 0 0 0,0 0 1 0 0,0 0-1 0 0,0 0 0 0 0,0 1 1 0 0,0-1-1 0 0,0 0 0 0 0,0 0 0 0 0,0 1 1 0 0,0-1-1 0 0,0 0 0 0 0,0 0 1 0 0,0 1-1 0 0,0-1 0 0 0,0 0 1 0 0,0 0-1 0 0,0 1 0 0 0,0-1 0 0 0,0 0 1 0 0,0 0-1 0 0,0 1 0 0 0,5 2-3100 0 0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3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6 163 568 0 0,'0'0'7545'0'0,"-6"-5"-5493"0"0,16 1-2122 0 0,0 0 0 0 0,0-1 0 0 0,-1 0 1 0 0,0-1-1 0 0,0 1 0 0 0,0-2 0 0 0,13-12 0 0 0,-18 15-16 0 0,0 0 0 0 0,0 0 0 0 0,0 0 1 0 0,-1-1-1 0 0,1 1 0 0 0,-1-1 0 0 0,0 0 0 0 0,-1 0 0 0 0,1 0 0 0 0,-1 0 0 0 0,0-1 0 0 0,0 1 0 0 0,-1-1 0 0 0,0 1 0 0 0,1-1 0 0 0,-1-5 0 0 0,-1 10 83 0 0,-1 0-1 0 0,1 0 1 0 0,-1 1-1 0 0,1-1 1 0 0,0 0-1 0 0,-1 0 0 0 0,1 1 1 0 0,-1-1-1 0 0,0 0 1 0 0,1 1-1 0 0,-1-1 1 0 0,0 1-1 0 0,1-1 0 0 0,-1 0 1 0 0,0 1-1 0 0,1 0 1 0 0,-1-1-1 0 0,0 1 1 0 0,0-1-1 0 0,0 1 1 0 0,1 0-1 0 0,-1 0 0 0 0,0-1 1 0 0,0 1-1 0 0,0 0 1 0 0,0 0-1 0 0,0 0 1 0 0,1 0-1 0 0,-1 0 0 0 0,0 0 1 0 0,0 0-1 0 0,0 0 1 0 0,0 1-1 0 0,0-1 1 0 0,1 0-1 0 0,-1 0 0 0 0,0 1 1 0 0,0-1-1 0 0,-1 1 1 0 0,-35 13 607 0 0,35-12-564 0 0,0 1 0 0 0,0-1 0 0 0,0 0 0 0 0,0 1 0 0 0,1-1 0 0 0,-1 1 0 0 0,1 0 1 0 0,-1 0-1 0 0,1 0 0 0 0,0-1 0 0 0,0 1 0 0 0,0 0 0 0 0,1 0 0 0 0,-1 0 0 0 0,1 0 0 0 0,-1 0 1 0 0,1 1-1 0 0,0-1 0 0 0,0 0 0 0 0,1 0 0 0 0,-1 0 0 0 0,0 0 0 0 0,3 5 0 0 0,1 9-41 0 0,2 0-1 0 0,0 0 1 0 0,11 19 0 0 0,3 10 49 0 0,-6 23-13 0 0,-14-64-57 0 0,1-1 0 0 0,-1 1 0 0 0,0 0 0 0 0,0-1 0 0 0,0 1 0 0 0,-1 0 0 0 0,0 0 0 0 0,0-1 0 0 0,0 1 0 0 0,0-1 0 0 0,-1 1 0 0 0,-2 5 0 0 0,3-8-12 0 0,0-1 0 0 0,1 0 0 0 0,-1 0 1 0 0,0 0-1 0 0,0 0 0 0 0,0 0 0 0 0,0 0 1 0 0,0-1-1 0 0,0 1 0 0 0,0 0 0 0 0,0 0 0 0 0,0-1 1 0 0,0 1-1 0 0,0 0 0 0 0,0-1 0 0 0,-1 1 0 0 0,1-1 1 0 0,0 0-1 0 0,0 1 0 0 0,-1-1 0 0 0,1 0 0 0 0,0 0 1 0 0,0 0-1 0 0,-1 1 0 0 0,1-2 0 0 0,0 1 0 0 0,-1 0 1 0 0,1 0-1 0 0,0 0 0 0 0,-1 0 0 0 0,1-1 0 0 0,0 1 1 0 0,0-1-1 0 0,0 1 0 0 0,-1-1 0 0 0,1 1 1 0 0,-1-2-1 0 0,0 1-161 0 0,0-1 0 0 0,0 1 0 0 0,0-1 1 0 0,1 0-1 0 0,-1 1 0 0 0,0-1 0 0 0,1 0 1 0 0,0 0-1 0 0,-1 0 0 0 0,1 0 0 0 0,0 0 1 0 0,0 0-1 0 0,0 0 0 0 0,0 0 0 0 0,0-1 1 0 0,1 1-1 0 0,-1 0 0 0 0,1 0 0 0 0,-1-5 1 0 0,1-4-1466 0 0,0 0-222 0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0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1252 0 0,'0'0'6647'0'0,"-1"-8"-6295"0"0,-6-46 28 0 0,7 50-342 0 0,0-1 0 0 0,0 1 0 0 0,1 0 0 0 0,-1 0 0 0 0,1-1 0 0 0,0 1 0 0 0,0 0 0 0 0,0 0 0 0 0,1 0 0 0 0,-1 0 0 0 0,1 0 0 0 0,5-7 0 0 0,-7 11-7 0 0,0-1-1 0 0,1 1 1 0 0,-1 0 0 0 0,0-1 0 0 0,1 1-1 0 0,-1 0 1 0 0,1 0 0 0 0,-1-1 0 0 0,1 1-1 0 0,-1 0 1 0 0,1 0 0 0 0,-1 0 0 0 0,0 0-1 0 0,1 0 1 0 0,-1 0 0 0 0,1 0 0 0 0,-1-1-1 0 0,1 1 1 0 0,-1 1 0 0 0,1-1 0 0 0,-1 0 0 0 0,1 0-1 0 0,-1 0 1 0 0,1 0 0 0 0,-1 0 0 0 0,1 0-1 0 0,-1 0 1 0 0,1 1 0 0 0,-1-1 0 0 0,0 0-1 0 0,1 0 1 0 0,-1 1 0 0 0,1-1 0 0 0,-1 0-1 0 0,0 1 1 0 0,1-1 0 0 0,-1 0 0 0 0,0 1-1 0 0,1-1 1 0 0,-1 1 0 0 0,0-1 0 0 0,1 0-1 0 0,-1 1 1 0 0,0-1 0 0 0,0 1 0 0 0,0-1 0 0 0,0 1-1 0 0,1-1 1 0 0,-1 1 0 0 0,0-1 0 0 0,0 1-1 0 0,0-1 1 0 0,0 1 0 0 0,0-1 0 0 0,0 1-1 0 0,9 28-381 0 0,-3 58 257 0 0,-6-87-40 0 0,12-43-876 0 0,-11 41 1067 0 0,-1-1 0 0 0,1 0 0 0 0,-1 0 0 0 0,1 1 0 0 0,0-1 0 0 0,0 1 0 0 0,0-1 0 0 0,0 1 0 0 0,1-1 0 0 0,-1 1 0 0 0,1 0 0 0 0,-1-1-1 0 0,1 1 1 0 0,0 0 0 0 0,0 0 0 0 0,0 0 0 0 0,0 0 0 0 0,0 1 0 0 0,0-1 0 0 0,0 1 0 0 0,1-1 0 0 0,-1 1 0 0 0,1 0 0 0 0,-1-1 0 0 0,1 1 0 0 0,-1 1 0 0 0,1-1 0 0 0,4-1 0 0 0,-5 8-79 0 0,-1-1 0 0 0,0 1 0 0 0,0-1 0 0 0,-1 1 0 0 0,0-1 1 0 0,0 1-1 0 0,-1 7 0 0 0,-1-1 72 0 0,-1 1 1 0 0,0-1-1 0 0,0-1 1 0 0,-1 1-1 0 0,-7 12 1 0 0,-12 41 621 0 0,22-62-670 0 0,1 0 1 0 0,-1-1-1 0 0,1 1 0 0 0,-1-1 0 0 0,1 1 0 0 0,0 0 0 0 0,0-1 0 0 0,0 1 0 0 0,0 0 0 0 0,0-1 0 0 0,1 1 0 0 0,-1 0 0 0 0,2 4 0 0 0,-1-6-126 0 0,1 0-1 0 0,-1 0 1 0 0,0 0-1 0 0,0 0 1 0 0,1-1-1 0 0,-1 1 1 0 0,1 0-1 0 0,-1 0 0 0 0,0-1 1 0 0,1 1-1 0 0,-1-1 1 0 0,1 0-1 0 0,-1 1 1 0 0,1-1-1 0 0,0 0 0 0 0,-1 0 1 0 0,1 0-1 0 0,-1 0 1 0 0,1 0-1 0 0,-1 0 1 0 0,1 0-1 0 0,0-1 0 0 0,-1 1 1 0 0,1 0-1 0 0,1-2 1 0 0,2 1-697 0 0,0-1 0 0 0,1 0 1 0 0,-1 0-1 0 0,0 0 0 0 0,-1-1 0 0 0,1 0 1 0 0,8-6-1 0 0,-7 5-181 0 0,10-7 69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26:46.821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249 16 4976 0 0,'0'0'6361'0'0,"-107"0"-6353"0"0,83 0 164 0 0,1-1-172 0 0,-3-1-88 0 0,0-3-684 0 0,2 1-1028 0 0,6 1-2809 0 0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28 704 0 0,'0'0'8788'0'0,"10"-5"-8538"0"0,-2 0-170 0 0,-6 3-46 0 0,1 0 1 0 0,0 0 0 0 0,0 0 0 0 0,0 1 0 0 0,0-1 0 0 0,0 1 0 0 0,0 0 0 0 0,1 0-1 0 0,-1 0 1 0 0,0 0 0 0 0,1 0 0 0 0,5 0 0 0 0,-8 1-27 0 0,0 0 1 0 0,0 1-1 0 0,-1-1 0 0 0,1 0 1 0 0,0 0-1 0 0,-1 0 1 0 0,1 1-1 0 0,0-1 0 0 0,-1 0 1 0 0,1 0-1 0 0,0 1 1 0 0,-1-1-1 0 0,1 1 0 0 0,0-1 1 0 0,-1 1-1 0 0,1-1 0 0 0,-1 1 1 0 0,1-1-1 0 0,-1 1 1 0 0,1-1-1 0 0,-1 1 0 0 0,0-1 1 0 0,1 1-1 0 0,-1 0 1 0 0,0-1-1 0 0,1 1 0 0 0,-1 1 1 0 0,4 26-250 0 0,-4-20 153 0 0,-1-1-1 0 0,0 0 1 0 0,0 0-1 0 0,-1 0 0 0 0,-3 10 1 0 0,-49 70 972 0 0,54-87-851 0 0,0 1 1 0 0,0 0-1 0 0,0 0 1 0 0,0-1-1 0 0,0 1 1 0 0,0 0-1 0 0,0 0 1 0 0,0-1-1 0 0,0 1 1 0 0,0 0-1 0 0,0 0 1 0 0,1-1-1 0 0,-1 1 1 0 0,0 0-1 0 0,0-1 1 0 0,1 1-1 0 0,-1 0 1 0 0,0-1-1 0 0,1 1 1 0 0,-1 0-1 0 0,1-1 1 0 0,-1 1-1 0 0,1-1 1 0 0,-1 1-1 0 0,1-1 1 0 0,0 1-1 0 0,-1-1 1 0 0,1 1 0 0 0,-1-1-1 0 0,1 1 1 0 0,0-1-1 0 0,-1 0 1 0 0,1 1-1 0 0,0-1 1 0 0,0 0-1 0 0,-1 0 1 0 0,1 0-1 0 0,0 0 1 0 0,0 1-1 0 0,-1-1 1 0 0,1 0-1 0 0,0 0 1 0 0,1-1-1 0 0,40 8-875 0 0,-38-6 644 0 0,18 2-898 0 0,13 1-1723 0 0,-27-3 561 0 0,-13-2-738 0 0,-119-22 1109 0 0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0 132 0 0,'0'0'6859'0'0,"-8"2"-6423"0"0,-34 4 393 0 0,0-1 0 0 0,0-3 0 0 0,-61-4 0 0 0,47 0-952 0 0,-86 9 0 0 0,139-7-316 0 0,-19 4-289 0 0,14 1-4225 0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2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6 460 0 0,'0'0'7010'0'0,"10"-6"-4907"0"0,-61 13-1915 0 0,48-7-151 0 0,1 0 0 0 0,0 1 1 0 0,-1-1-1 0 0,1 1 0 0 0,-1 0 0 0 0,1 0 0 0 0,0 0 0 0 0,0 0 0 0 0,0 0 0 0 0,-1 1 0 0 0,1-1 0 0 0,0 1 0 0 0,1-1 0 0 0,-1 1 0 0 0,0 0 0 0 0,0 0 0 0 0,1-1 1 0 0,-2 4-1 0 0,2-4-69 0 0,0 0 0 0 0,1 0 0 0 0,-1 0 1 0 0,1 1-1 0 0,-1-1 0 0 0,1 0 0 0 0,0 1 1 0 0,-1-1-1 0 0,1 0 0 0 0,0 1 1 0 0,0-1-1 0 0,0 0 0 0 0,0 1 0 0 0,0-1 1 0 0,0 0-1 0 0,0 1 0 0 0,1-1 0 0 0,-1 0 1 0 0,0 1-1 0 0,1-1 0 0 0,-1 0 0 0 0,1 1 1 0 0,-1-1-1 0 0,1 0 0 0 0,0 0 1 0 0,-1 0-1 0 0,1 0 0 0 0,0 0 0 0 0,1 2 1 0 0,2-1 0 0 0,-1 0 1 0 0,1 0 0 0 0,0 0-1 0 0,0-1 1 0 0,-1 0 0 0 0,1 1-1 0 0,8 0 1 0 0,-8-1 72 0 0,0-1 0 0 0,-1 1 0 0 0,1 1 1 0 0,0-1-1 0 0,-1 0 0 0 0,1 1 0 0 0,5 3 0 0 0,-8-4-42 0 0,-1-1 0 0 0,0 1 0 0 0,1 0 0 0 0,-1 0 0 0 0,0-1 0 0 0,0 1 0 0 0,0 0 0 0 0,1-1 0 0 0,-1 1 0 0 0,0 0 0 0 0,0 0 0 0 0,0-1 0 0 0,0 1 0 0 0,0 0 0 0 0,0 0 0 0 0,0-1 0 0 0,-1 1 0 0 0,1 0 0 0 0,0 0 0 0 0,0-1 0 0 0,-1 1 0 0 0,1 0 0 0 0,0-1 0 0 0,-1 1 0 0 0,1 0-1 0 0,0-1 1 0 0,-1 1 0 0 0,1-1 0 0 0,-1 1 0 0 0,1-1 0 0 0,-1 1 0 0 0,0-1 0 0 0,1 1 0 0 0,-1-1 0 0 0,1 1 0 0 0,-1-1 0 0 0,0 0 0 0 0,1 1 0 0 0,-1-1 0 0 0,-1 1 0 0 0,-34 20-417 0 0,31-18 512 0 0,4-3-92 0 0,1 0 0 0 0,-1 0 0 0 0,0 0 0 0 0,1 1 1 0 0,-1-1-1 0 0,0 0 0 0 0,0 0 0 0 0,1 1 0 0 0,-1-1 0 0 0,0 0 0 0 0,1 1 0 0 0,-1-1 1 0 0,1 1-1 0 0,-1-1 0 0 0,0 1 0 0 0,1-1 0 0 0,-1 1 0 0 0,1 0 0 0 0,-1-1 1 0 0,1 1-1 0 0,0-1 0 0 0,-1 1 0 0 0,1 0 0 0 0,-1-1 0 0 0,1 1 0 0 0,0 0 0 0 0,0 0 1 0 0,0-1-1 0 0,-1 1 0 0 0,1 0 0 0 0,0 0 0 0 0,0-1 0 0 0,0 1 0 0 0,0 0 1 0 0,0 0-1 0 0,0-1 0 0 0,0 1 0 0 0,0 0 0 0 0,1 0 0 0 0,-1-1 0 0 0,0 1 0 0 0,0 0 1 0 0,1-1-1 0 0,-1 1 0 0 0,0 0 0 0 0,1-1 0 0 0,-1 1 0 0 0,0 0 0 0 0,1-1 1 0 0,-1 1-1 0 0,1-1 0 0 0,-1 1 0 0 0,1 0 0 0 0,0-1 0 0 0,0 1 0 0 0,13 22 287 0 0,-9-13-239 0 0,-1 0 0 0 0,0 0 0 0 0,-1 1 0 0 0,0 0 0 0 0,-1-1 1 0 0,0 1-1 0 0,-1 0 0 0 0,0 0 0 0 0,0 0 0 0 0,-1 1 0 0 0,-3 19 1 0 0,2-29-94 0 0,0 0 0 0 0,0-1 0 0 0,-1 1 0 0 0,1-1 0 0 0,0 1 0 0 0,-1-1 0 0 0,1 1 0 0 0,-1-1 0 0 0,0 0 0 0 0,1 0 0 0 0,-1 0 0 0 0,0 0 0 0 0,0 0 0 0 0,1 0 0 0 0,-1 0 0 0 0,0-1 0 0 0,0 1 0 0 0,0-1 0 0 0,0 1 0 0 0,0-1 0 0 0,0 0 0 0 0,0 0 0 0 0,0 0 0 0 0,0 0 0 0 0,0 0 0 0 0,0 0 0 0 0,0 0 0 0 0,-3-1 0 0 0,-23 3-5979 0 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4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4 195 1032 0 0,'0'0'8562'0'0,"-4"15"-8175"0"0,5-31-243 0 0,1-1 0 0 0,1 1 1 0 0,1-1-1 0 0,0 1 0 0 0,8-21 0 0 0,8-32-199 0 0,-20 68 52 0 0,0 0 0 0 0,0 0 0 0 0,0 0 0 0 0,0 1-1 0 0,0-1 1 0 0,0 0 0 0 0,1 0 0 0 0,-1 0 0 0 0,0 1 0 0 0,0-1 0 0 0,0 0 0 0 0,1 0 0 0 0,-1 1-1 0 0,0-1 1 0 0,1 0 0 0 0,-1 1 0 0 0,1-1 0 0 0,-1 0 0 0 0,1 1 0 0 0,-1-1 0 0 0,1 0 0 0 0,-1 1-1 0 0,1-1 1 0 0,0 1 0 0 0,-1-1 0 0 0,1 1 0 0 0,0-1 0 0 0,-1 1 0 0 0,1 0 0 0 0,0-1 0 0 0,0 1-1 0 0,-1 0 1 0 0,1 0 0 0 0,0-1 0 0 0,0 1 0 0 0,0 0 0 0 0,-1 0 0 0 0,1 0 0 0 0,0 0 0 0 0,0 0 0 0 0,0 0-1 0 0,1 1 1 0 0,0-1-33 0 0,-1 2 0 0 0,1-1 0 0 0,-1 0 0 0 0,1 0-1 0 0,-1 0 1 0 0,0 1 0 0 0,1-1 0 0 0,-1 1 0 0 0,0-1 0 0 0,0 1-1 0 0,0-1 1 0 0,0 1 0 0 0,0 0 0 0 0,0-1 0 0 0,-1 1 0 0 0,1 0-1 0 0,0 3 1 0 0,4 18 4 0 0,-1 1-1 0 0,0 27 1 0 0,4 29-405 0 0,-3-75-1441 0 0,2-12 1237 0 0,-7 5 707 0 0,1 1-1 0 0,0 0 1 0 0,-1-1-1 0 0,1 1 1 0 0,-1-1 0 0 0,1 1-1 0 0,-1-1 1 0 0,0 1-1 0 0,0-1 1 0 0,0 1 0 0 0,0-1-1 0 0,0 1 1 0 0,0-1 0 0 0,0 1-1 0 0,-1-3 1 0 0,0 1 29 0 0,-1 1 1 0 0,0 0-1 0 0,0 0 1 0 0,0 0-1 0 0,0 0 0 0 0,0 0 1 0 0,-1 0-1 0 0,1 0 1 0 0,-1 1-1 0 0,1-1 1 0 0,-1 1-1 0 0,1 0 1 0 0,-1 0-1 0 0,0 0 1 0 0,0 0-1 0 0,1 0 1 0 0,-4 0-1 0 0,-30-3-2959 0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4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1316 0 0,'0'0'8754'0'0,"-3"2"-8372"0"0,-9 7-220 0 0,1 1 0 0 0,1 1 0 0 0,-1-1 0 0 0,2 2 0 0 0,0 0 0 0 0,0 0 0 0 0,-10 20 0 0 0,9-15-2105 0 0,1 1 0 0 0,-12 32 0 0 0,19-41-2048 0 0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5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1948 0 0,'0'0'8756'0'0,"-8"2"-8501"0"0,-21 3-465 0 0,0-2 0 0 0,-40 1 0 0 0,69-4 115 0 0,0 0 0 0 0,-1 0 1 0 0,1 0-1 0 0,0 0 0 0 0,0 0 1 0 0,0 0-1 0 0,0 0 0 0 0,-1 0 0 0 0,1 0 1 0 0,0 0-1 0 0,0 0 0 0 0,0 0 0 0 0,0 0 1 0 0,-1 0-1 0 0,1 0 0 0 0,0 0 0 0 0,0-1 1 0 0,0 1-1 0 0,0 0 0 0 0,0 0 0 0 0,-1 0 1 0 0,1 0-1 0 0,0 0 0 0 0,0 0 0 0 0,0 0 1 0 0,0-1-1 0 0,0 1 0 0 0,0 0 1 0 0,0 0-1 0 0,0 0 0 0 0,0 0 0 0 0,-1 0 1 0 0,1 0-1 0 0,0-1 0 0 0,0 1 0 0 0,0 0 1 0 0,0 0-1 0 0,0 0 0 0 0,0 0 0 0 0,0-1 1 0 0,0 1-1 0 0,0 0 0 0 0,0 0 0 0 0,0 0 1 0 0,0 0-1 0 0,0-1 0 0 0,0 1 1 0 0,0 0-1 0 0,0 0 0 0 0,0-2-820 0 0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6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50 124 1380 0 0,'0'0'6953'0'0,"34"-9"-6987"0"0,-30 5 9 0 0,29-45 237 0 0,-32 47-221 0 0,0 1 0 0 0,0-1 0 0 0,0 0 0 0 0,0 1 0 0 0,-1-1 0 0 0,1 0 1 0 0,0 0-1 0 0,-1 0 0 0 0,1 0 0 0 0,-1 1 0 0 0,0-1 0 0 0,1 0 1 0 0,-1 0-1 0 0,0 0 0 0 0,0 0 0 0 0,-1 0 0 0 0,1 0 0 0 0,0 0 1 0 0,0 0-1 0 0,-1 0 0 0 0,0 1 0 0 0,1-1 0 0 0,-1 0 0 0 0,0 0 0 0 0,0 0 1 0 0,-1-1-1 0 0,1 2-1 0 0,-1 0 0 0 0,1 0 1 0 0,-1 0-1 0 0,0 0 0 0 0,0 0 1 0 0,0 0-1 0 0,0 0 0 0 0,0 1 1 0 0,1-1-1 0 0,-1 1 0 0 0,0-1 0 0 0,0 1 1 0 0,0 0-1 0 0,0 0 0 0 0,0 0 1 0 0,0 0-1 0 0,0 0 0 0 0,0 0 1 0 0,0 1-1 0 0,0-1 0 0 0,0 1 1 0 0,0-1-1 0 0,-3 3 0 0 0,-41 20 291 0 0,43-20-249 0 0,1-1 0 0 0,-1 1 0 0 0,1-1 0 0 0,0 1 0 0 0,0 0 0 0 0,0 0 0 0 0,0 0 0 0 0,1 0-1 0 0,-1 0 1 0 0,1 1 0 0 0,0-1 0 0 0,0 0 0 0 0,0 1 0 0 0,0-1 0 0 0,0 0 0 0 0,1 1 0 0 0,0-1-1 0 0,-1 1 1 0 0,1-1 0 0 0,1 1 0 0 0,-1-1 0 0 0,0 1 0 0 0,2 3 0 0 0,1 12-36 0 0,2 0 0 0 0,13 37 1 0 0,-8-27 67 0 0,-6-18-17 0 0,-1-2-23 0 0,0-1 0 0 0,0 1 1 0 0,-1-1-1 0 0,0 1 0 0 0,-1 0 0 0 0,0 0 1 0 0,0 0-1 0 0,-1-1 0 0 0,-1 18 1 0 0,0-26-67 0 0,1 1 0 0 0,0-1 0 0 0,0 1 0 0 0,0-1 0 0 0,-1 1 0 0 0,1-1 0 0 0,0 0 0 0 0,-1 1 0 0 0,1-1 0 0 0,0 1 0 0 0,-1-1 0 0 0,1 0 0 0 0,-1 0 0 0 0,1 1 0 0 0,-1-1 0 0 0,1 0 0 0 0,0 1 1 0 0,-1-1-1 0 0,1 0 0 0 0,-1 0 0 0 0,1 0 0 0 0,-1 0 0 0 0,1 0 0 0 0,-1 1 0 0 0,1-1 0 0 0,-1 0 0 0 0,1 0 0 0 0,-1 0 0 0 0,1 0 0 0 0,-1 0 0 0 0,1 0 0 0 0,-1-1 0 0 0,1 1 0 0 0,-1 0 0 0 0,1 0 1 0 0,-1 0-1 0 0,1 0 0 0 0,-1-1 0 0 0,1 1 0 0 0,-1-1 0 0 0,-17-12-4075 0 0,16 4 1650 0 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8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24 119 704 0 0,'0'0'3367'0'0,"-20"-14"-967"0"0,19-7-1007 0 0,0 17-1308 0 0,0-1 0 0 0,1 1 0 0 0,-1 0 1 0 0,1-1-1 0 0,0 1 0 0 0,1-1 1 0 0,-1 1-1 0 0,1 0 0 0 0,0-1 0 0 0,0 1 1 0 0,0 0-1 0 0,0 0 0 0 0,1 0 1 0 0,-1 0-1 0 0,1 0 0 0 0,4-6 1 0 0,-6 10-88 0 0,1-1 0 0 0,-1 1 1 0 0,1-1-1 0 0,-1 1 1 0 0,1-1-1 0 0,-1 1 1 0 0,1 0-1 0 0,-1-1 1 0 0,1 1-1 0 0,0 0 1 0 0,-1 0-1 0 0,1-1 1 0 0,-1 1-1 0 0,1 0 0 0 0,0 0 1 0 0,-1 0-1 0 0,1 0 1 0 0,0 0-1 0 0,-1 0 1 0 0,1 0-1 0 0,0 0 1 0 0,-1 0-1 0 0,1 0 1 0 0,0 0-1 0 0,-1 0 1 0 0,1 0-1 0 0,0 1 1 0 0,-1-1-1 0 0,1 0 0 0 0,0 0 1 0 0,0 1-1 0 0,13 21-882 0 0,-3 27 410 0 0,-12-30 632 0 0,-1-17-397 0 0,1-11 494 0 0,-2 4 627 0 0,-5 10-407 0 0,-5 12-202 0 0,6-2-255 0 0,-12 29-319 0 0,20-42 454 0 0,-1 0 0 0 0,1 0 0 0 0,0 0 1 0 0,0 1-1 0 0,0-1 0 0 0,0 0 0 0 0,0 0 0 0 0,1 0 0 0 0,-1 0 1 0 0,1-1-1 0 0,2 4 0 0 0,-2-3-229 0 0,0 0 0 0 0,1 1 1 0 0,-2-1-1 0 0,1 1 0 0 0,0 0 1 0 0,0-1-1 0 0,-1 1 0 0 0,1 0 1 0 0,-1 0-1 0 0,0 0 0 0 0,0 0 0 0 0,0 0 1 0 0,0 4-1 0 0,-1-5 54 0 0,-1 1 0 0 0,1 0 0 0 0,-1-1 0 0 0,0 1 0 0 0,1-1 0 0 0,-1 1 0 0 0,-1-1 0 0 0,1 1 0 0 0,0-1 0 0 0,0 0 0 0 0,-1 1 0 0 0,0-1 0 0 0,1 0 0 0 0,-1 0-1 0 0,0 0 1 0 0,0 0 0 0 0,0-1 0 0 0,0 1 0 0 0,0 0 0 0 0,0-1 0 0 0,-1 0 0 0 0,-4 3 937 0 0,41 17-1020 0 0,-28-16-211 0 0,8 7 188 0 0,-4-9-4990 0 0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8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1380 0 0,'0'0'7547'0'0,"1"-16"-6358"0"0,2 13-1144 0 0,1 1 1 0 0,0-1-1 0 0,0 1 0 0 0,0 0 1 0 0,0 0-1 0 0,1 0 1 0 0,-1 1-1 0 0,1-1 1 0 0,7 0-1 0 0,-11 1-61 0 0,0 1-1 0 0,0 0 0 0 0,0 0 0 0 0,0-1 1 0 0,0 1-1 0 0,0 0 0 0 0,0 0 0 0 0,1 0 1 0 0,-1 0-1 0 0,0 0 0 0 0,0 1 1 0 0,0-1-1 0 0,0 0 0 0 0,0 0 0 0 0,0 1 1 0 0,0-1-1 0 0,0 1 0 0 0,0-1 0 0 0,0 1 1 0 0,0-1-1 0 0,0 1 0 0 0,0-1 1 0 0,-1 1-1 0 0,1 0 0 0 0,0 0 0 0 0,0-1 1 0 0,-1 1-1 0 0,1 0 0 0 0,0 0 0 0 0,-1 0 1 0 0,1 0-1 0 0,-1 0 0 0 0,1 0 1 0 0,-1 0-1 0 0,1 0 0 0 0,-1 0 0 0 0,0 0 1 0 0,1 0-1 0 0,-1 0 0 0 0,0 0 0 0 0,0 0 1 0 0,0 0-1 0 0,0 2 0 0 0,0 1-8 0 0,-1 0 1 0 0,0 0-1 0 0,0 0 0 0 0,0 0 0 0 0,0 0 0 0 0,-1 0 1 0 0,1 0-1 0 0,-1 0 0 0 0,0 0 0 0 0,0-1 0 0 0,0 1 1 0 0,-1-1-1 0 0,-4 6 0 0 0,-15 27 1170 0 0,22-36-1060 0 0,0 1 0 0 0,-1-1 0 0 0,1 1 0 0 0,0 0 0 0 0,0-1 0 0 0,0 1-1 0 0,0 0 1 0 0,0-1 0 0 0,0 1 0 0 0,0 0 0 0 0,0 0 0 0 0,0-1 0 0 0,0 1 0 0 0,1-1 0 0 0,-1 1-1 0 0,0 0 1 0 0,0-1 0 0 0,1 1 0 0 0,-1 0 0 0 0,0-1 0 0 0,1 1 0 0 0,-1-1 0 0 0,0 1-1 0 0,1-1 1 0 0,-1 1 0 0 0,1-1 0 0 0,-1 1 0 0 0,1-1 0 0 0,0 1 0 0 0,26 12 415 0 0,30-4-1633 0 0,-7-8-2203 0 0,-29-2-394 0 0,-9 1-314 0 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49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 2136 0 0,'0'0'4402'0'0,"-17"-1"-3775"0"0,-147 2 997 0 0,-19 4-581 0 0,105-5-3431 0 0,45 0-148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0:09.28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2963 33 464 0 0,'0'0'405'0'0,"31"-5"2462"0"0,-6 5 3825 0 0,-46-1-5092 0 0,-22-2-1770 0 0,-207-13 212 0 0,90 10 31 0 0,-205 5 42 0 0,170 4-75 0 0,-257 9 277 0 0,73 15 61 0 0,214-18-232 0 0,-119 3 288 0 0,170-9-235 0 0,-46 4 148 0 0,22 0-287 0 0,84-6 49 0 0,-72 10 0 0 0,28 1 232 0 0,96-11 318 0 0,11-1-1255 0 0,27-5-3175 0 0,0-1-1459 0 0,-28 4 2810 0 0,-110 15-790 0 0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0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10 111 296 0 0,'0'0'5789'0'0,"-1"4"-4153"0"0,1-4-1608 0 0,0 0 0 0 0,0 0 0 0 0,0 0 0 0 0,0 1-1 0 0,0-1 1 0 0,0 0 0 0 0,0 0 0 0 0,0 0 0 0 0,1 0 0 0 0,-1 1-1 0 0,0-1 1 0 0,0 0 0 0 0,0 0 0 0 0,0 0 0 0 0,0 1-1 0 0,0-1 1 0 0,0 0 0 0 0,-1 0 0 0 0,1 0 0 0 0,0 1 0 0 0,0-1-1 0 0,0 0 1 0 0,0 0 0 0 0,0 0 0 0 0,0 1 0 0 0,0-1 0 0 0,0 0-1 0 0,0 0 1 0 0,-1 0 0 0 0,1 0 0 0 0,0 1 0 0 0,0-1-1 0 0,0 0 1 0 0,0 0 0 0 0,0 0 0 0 0,-1 0 0 0 0,1 0 0 0 0,0 0-1 0 0,0 0 1 0 0,0 1 0 0 0,-1-1 0 0 0,1 0 0 0 0,0 0-1 0 0,0 0 1 0 0,0 0 0 0 0,-1 0 0 0 0,1 0 0 0 0,0 0 0 0 0,0 0-1 0 0,0 0 1 0 0,-1 0 0 0 0,1 0 0 0 0,0 0 0 0 0,0 0-1 0 0,0 0 1 0 0,-1 0 0 0 0,-1-18 589 0 0,2-49-630 0 0,1 38 245 0 0,-1 29-223 0 0,0-1 1 0 0,0 1-1 0 0,1-1 0 0 0,-1 1 1 0 0,0 0-1 0 0,0-1 0 0 0,0 1 1 0 0,0-1-1 0 0,1 1 1 0 0,-1 0-1 0 0,0 0 0 0 0,0-1 1 0 0,1 1-1 0 0,-1 0 0 0 0,0-1 1 0 0,1 1-1 0 0,-1 0 1 0 0,0 0-1 0 0,1-1 0 0 0,-1 1 1 0 0,0 0-1 0 0,1 0 0 0 0,-1 0 1 0 0,1 0-1 0 0,-1 0 0 0 0,0-1 1 0 0,1 1-1 0 0,-1 0 1 0 0,1 0-1 0 0,-1 0 0 0 0,0 0 1 0 0,1 0-1 0 0,-1 0 0 0 0,1 0 1 0 0,-1 0-1 0 0,1 0 0 0 0,-1 1 1 0 0,0-1-1 0 0,1 0 1 0 0,-1 0-1 0 0,0 0 0 0 0,1 0 1 0 0,-1 1-1 0 0,1-1 0 0 0,-1 0 1 0 0,1 1-1 0 0,17 11-1071 0 0,-8 6 261 0 0,-5-10 802 0 0,0 0 0 0 0,0 0 0 0 0,-1 1 0 0 0,-1 0 1 0 0,1 0-1 0 0,-2 0 0 0 0,1 0 0 0 0,1 10 0 0 0,-4-19-148 0 0,12-26-1055 0 0,-11 20 1275 0 0,2-4 114 0 0,-1 1 0 0 0,1 0 1 0 0,1-1-1 0 0,4-8 0 0 0,-7 17-164 0 0,-1-1-1 0 0,1 1 0 0 0,0 0 0 0 0,-1-1 0 0 0,1 1 0 0 0,0 0 0 0 0,0 0 1 0 0,0 0-1 0 0,0 0 0 0 0,0 0 0 0 0,0 0 0 0 0,0 0 0 0 0,1 0 0 0 0,-1 0 1 0 0,0 0-1 0 0,0 0 0 0 0,1 1 0 0 0,-1-1 0 0 0,0 1 0 0 0,1-1 0 0 0,-1 1 1 0 0,1-1-1 0 0,-1 1 0 0 0,1 0 0 0 0,-1 0 0 0 0,1 0 0 0 0,-1 0 0 0 0,0 0 1 0 0,1 0-1 0 0,-1 0 0 0 0,1 0 0 0 0,-1 0 0 0 0,1 1 0 0 0,-1-1 0 0 0,2 1 1 0 0,-1 1-49 0 0,-1-1 1 0 0,1 0 0 0 0,-1 1 0 0 0,0-1 0 0 0,1 0 0 0 0,-1 1-1 0 0,0 0 1 0 0,0-1 0 0 0,0 1 0 0 0,0 0 0 0 0,-1-1 0 0 0,1 1 0 0 0,0 0-1 0 0,-1 0 1 0 0,1 0 0 0 0,-1 0 0 0 0,0 0 0 0 0,1 0 0 0 0,-1-1-1 0 0,0 1 1 0 0,0 0 0 0 0,0 0 0 0 0,-1 0 0 0 0,1 0 0 0 0,0 0 0 0 0,-2 3-1 0 0,-13 49 100 0 0,5-34 80 0 0,-2-1-1 0 0,-23 30 1 0 0,-16 27 244 0 0,48-69-248 0 0,-1 0 1 0 0,1 1-1 0 0,0-1 1 0 0,1 1-1 0 0,0 0 0 0 0,0-1 1 0 0,1 1-1 0 0,-1 0 1 0 0,1 11-1 0 0,2-18-165 0 0,-1 0 0 0 0,0 0 0 0 0,1 0 1 0 0,-1 0-1 0 0,1 0 0 0 0,0 0 0 0 0,-1 0 0 0 0,1 0 0 0 0,0 0 0 0 0,0 0 0 0 0,-1 0 1 0 0,1 0-1 0 0,0-1 0 0 0,0 1 0 0 0,0 0 0 0 0,0-1 0 0 0,0 1 0 0 0,0 0 0 0 0,0-1 1 0 0,0 0-1 0 0,0 1 0 0 0,0-1 0 0 0,1 1 0 0 0,-1-1 0 0 0,0 0 0 0 0,0 0 1 0 0,0 0-1 0 0,0 0 0 0 0,1 0 0 0 0,-1 0 0 0 0,1 0 0 0 0,49 0-2641 0 0,-39 0 1430 0 0,17-3-2150 0 0,-16 1 893 0 0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1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1492 0 0,'0'0'4747'0'0,"-1"6"-4309"0"0,-7 85-210 0 0,7-50-3469 0 0,7-40-423 0 0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1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56 2080 0 0,'0'0'5559'0'0,"3"-8"-5179"0"0,8-23-96 0 0,-10 29-249 0 0,0 1 0 0 0,0 0 0 0 0,-1 0-1 0 0,1 0 1 0 0,0 0 0 0 0,0 0 0 0 0,0 0-1 0 0,0 0 1 0 0,0 0 0 0 0,0 1 0 0 0,1-1-1 0 0,-1 0 1 0 0,0 1 0 0 0,0-1 0 0 0,1 0-1 0 0,-1 1 1 0 0,0 0 0 0 0,0-1 0 0 0,1 1-1 0 0,-1 0 1 0 0,0 0 0 0 0,1-1 0 0 0,-1 1-1 0 0,1 0 1 0 0,-1 0 0 0 0,0 1 0 0 0,1-1-1 0 0,-1 0 1 0 0,0 0 0 0 0,1 1 0 0 0,-1-1-1 0 0,0 1 1 0 0,0-1 0 0 0,1 1 0 0 0,-1-1-1 0 0,0 1 1 0 0,0 0 0 0 0,0-1 0 0 0,0 1-1 0 0,0 0 1 0 0,0 0 0 0 0,0 0 0 0 0,2 2-1 0 0,-2 2-158 0 0,1 1 0 0 0,-1-1 0 0 0,0 0 0 0 0,-1 1 0 0 0,1-1 0 0 0,-1 1 0 0 0,0-1-1 0 0,0 0 1 0 0,-2 8 0 0 0,1-11 78 0 0,1 0 0 0 0,-1-1 0 0 0,0 1-1 0 0,0 0 1 0 0,1-1 0 0 0,-1 1 0 0 0,0-1 0 0 0,-1 1-1 0 0,1-1 1 0 0,0 0 0 0 0,0 1 0 0 0,-1-1-1 0 0,1 0 1 0 0,0 0 0 0 0,-1 0 0 0 0,1 0 0 0 0,-1 0-1 0 0,0 0 1 0 0,1 0 0 0 0,-1-1 0 0 0,0 1 0 0 0,1 0-1 0 0,-1-1 1 0 0,0 0 0 0 0,0 1 0 0 0,1-1 0 0 0,-1 0-1 0 0,0 0 1 0 0,0 0 0 0 0,-3 0 0 0 0,13-1 1372 0 0,-7 0-1326 0 0,1 1 0 0 0,-1 0 0 0 0,1-1 0 0 0,-1 1 1 0 0,1 0-1 0 0,0 0 0 0 0,-1 0 0 0 0,1 0 0 0 0,0 1 0 0 0,-1-1 0 0 0,1 0 0 0 0,-1 1 1 0 0,1-1-1 0 0,-1 1 0 0 0,1-1 0 0 0,-1 1 0 0 0,1 0 0 0 0,-1-1 0 0 0,0 1 0 0 0,1 0 1 0 0,-1 0-1 0 0,0 0 0 0 0,1 0 0 0 0,-1 0 0 0 0,2 2 0 0 0,-2-1 7 0 0,1 0 0 0 0,0 0 0 0 0,-1-1 0 0 0,1 1 0 0 0,-1 0 0 0 0,0 0 0 0 0,1 0 0 0 0,-1 0 0 0 0,0 1 0 0 0,0-1 0 0 0,-1 0 0 0 0,1 0-1 0 0,0 1 1 0 0,-1-1 0 0 0,1 0 0 0 0,-1 1 0 0 0,0-1 0 0 0,0 0 0 0 0,0 1 0 0 0,0-1 0 0 0,0 0 0 0 0,0 1 0 0 0,-1-1 0 0 0,1 1 0 0 0,-1-1 0 0 0,1 0 0 0 0,-1 0 0 0 0,-1 3 0 0 0,0-3-38 0 0,0 1 0 0 0,0-2 0 0 0,-1 1 0 0 0,1 0 0 0 0,0 0 0 0 0,0-1 1 0 0,-1 1-1 0 0,1-1 0 0 0,-1 1 0 0 0,0-1 0 0 0,1 0 0 0 0,-1 0 0 0 0,0 0 0 0 0,0-1 1 0 0,0 1-1 0 0,1-1 0 0 0,-1 0 0 0 0,0 1 0 0 0,0-1 0 0 0,0 0 0 0 0,0-1 0 0 0,0 1 1 0 0,-3-1-1 0 0,-12-9-1758 0 0,12-3-2161 0 0,6 9 1884 0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8 959 456 0 0,'0'0'3360'0'0,"-8"10"-806"0"0,14-14-2410 0 0,-1 0-1 0 0,0-1 1 0 0,0 1 0 0 0,-1-1-1 0 0,1 0 1 0 0,-1 0-1 0 0,0-1 1 0 0,-1 1 0 0 0,1-1-1 0 0,2-6 1 0 0,4-4 86 0 0,14-22-121 0 0,-2-2-1 0 0,-1 0 1 0 0,-2-1 0 0 0,-2 0-1 0 0,-2-2 1 0 0,-1 0 0 0 0,-3-1 0 0 0,8-52-1 0 0,-15 67-57 0 0,-1-1 1 0 0,-2 0-1 0 0,0 0 0 0 0,-3 0 0 0 0,0 0 0 0 0,-2 0 1 0 0,-1 0-1 0 0,-1 1 0 0 0,-1 0 0 0 0,-2 0 0 0 0,-1 1 1 0 0,-1 0-1 0 0,-20-33 0 0 0,26 53-1310 0 0,-3 0 4108 0 0,1 1-3278 0 0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5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3 467 1936 0 0,'0'0'7572'0'0,"-3"3"-5270"0"0,24-28-2284 0 0,0 0-1 0 0,2 2 1 0 0,1 1 0 0 0,1 1 0 0 0,33-23 0 0 0,-13 16-175 0 0,1 2 0 0 0,71-30 0 0 0,118-37-930 0 0,-181 75 1105 0 0,1 3 1 0 0,81-13-1 0 0,-47 16 2236 0 0,-60 1-2394 0 0,-19 9 452 0 0,-16 7-484 0 0,-7 5 202 0 0,0 1 0 0 0,1 0 1 0 0,0 0-1 0 0,0 2 0 0 0,1-1 1 0 0,1 2-1 0 0,0-1 0 0 0,1 1 1 0 0,0 1-1 0 0,-12 29 0 0 0,30-56-559 0 0,-3 5 550 0 0,0-1 0 0 0,0 0 1 0 0,0 0-1 0 0,-1 0 0 0 0,0-1 1 0 0,-1 0-1 0 0,0 0 0 0 0,-1 0 1 0 0,1 0-1 0 0,3-19 0 0 0,-7 27-27 0 0,0-1 0 0 0,0 1 0 0 0,-1-1 0 0 0,1 1 0 0 0,0-1 0 0 0,0 1 0 0 0,-1-1 0 0 0,1 1 0 0 0,-1-1 0 0 0,1 1 0 0 0,-1 0 0 0 0,0-1 0 0 0,1 1 0 0 0,-1 0 0 0 0,0 0 0 0 0,0-1 0 0 0,0 1 0 0 0,0 0 0 0 0,0 0 0 0 0,0 0 0 0 0,0 0 0 0 0,-1 0 0 0 0,0-1 0 0 0,-36-10 285 0 0,8 3-2201 0 0,28 8 1456 0 0,0 0-1 0 0,0 0 0 0 0,0 0 1 0 0,0 0-1 0 0,0 0 1 0 0,0 0-1 0 0,1-1 0 0 0,-1 1 1 0 0,0-1-1 0 0,1 1 0 0 0,-2-3 1 0 0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1940 0 0,'0'0'8824'0'0,"-8"1"-8592"0"0,2-1-183 0 0,1 0 0 0 0,-1 1 0 0 0,0 0 0 0 0,1 0 0 0 0,-1 1 0 0 0,1 0 0 0 0,-8 3 0 0 0,11-4-40 0 0,0 0-1 0 0,0 1 0 0 0,0-1 1 0 0,0 1-1 0 0,0-1 1 0 0,0 1-1 0 0,1 0 0 0 0,-1 0 1 0 0,1-1-1 0 0,-1 1 0 0 0,1 0 1 0 0,0 0-1 0 0,0 1 1 0 0,0-1-1 0 0,0 0 0 0 0,0 0 1 0 0,0 0-1 0 0,1 1 0 0 0,-1-1 1 0 0,1 0-1 0 0,-1 1 1 0 0,1-1-1 0 0,0 1 0 0 0,0 3 1 0 0,0-4-54 0 0,0 0 0 0 0,0 0 0 0 0,1 1 0 0 0,-1-1 1 0 0,1 0-1 0 0,-1 0 0 0 0,1 0 0 0 0,0 0 0 0 0,0 1 0 0 0,0-1 1 0 0,0 0-1 0 0,0-1 0 0 0,0 1 0 0 0,1 0 0 0 0,-1 0 1 0 0,1 0-1 0 0,-1-1 0 0 0,3 3 0 0 0,37 21-848 0 0,-38-23 912 0 0,1-1 0 0 0,0 1 0 0 0,0 0 0 0 0,-1 0 0 0 0,1 0 0 0 0,-1 0 0 0 0,0 1 1 0 0,1-1-1 0 0,-1 1 0 0 0,0 0 0 0 0,-1 0 0 0 0,1 0 0 0 0,0 0 0 0 0,-1 1 0 0 0,0-1 0 0 0,0 1 0 0 0,3 4 0 0 0,-5-6-19 0 0,0-1 0 0 0,-1 0-1 0 0,1 1 1 0 0,0-1 0 0 0,0 0 0 0 0,-1 1-1 0 0,1-1 1 0 0,-1 0 0 0 0,1 0-1 0 0,-1 1 1 0 0,1-1 0 0 0,-1 0-1 0 0,0 0 1 0 0,1 0 0 0 0,-1 0 0 0 0,0 0-1 0 0,0 0 1 0 0,0 0 0 0 0,0 0-1 0 0,0 0 1 0 0,0 0 0 0 0,0-1 0 0 0,0 1-1 0 0,0 0 1 0 0,0-1 0 0 0,-1 1-1 0 0,1-1 1 0 0,0 1 0 0 0,0-1 0 0 0,-1 0-1 0 0,1 1 1 0 0,0-1 0 0 0,-1 0-1 0 0,1 0 1 0 0,0 0 0 0 0,-3 0-1 0 0,-57 4-74 0 0,57-4 21 0 0,-27-4-1322 0 0,30 3 1257 0 0,1 1-1 0 0,-1 0 1 0 0,1 0-1 0 0,-1-1 1 0 0,1 1-1 0 0,-1 0 1 0 0,1 0-1 0 0,-1-1 1 0 0,1 1-1 0 0,-1-1 1 0 0,1 1-1 0 0,0 0 1 0 0,-1-1-1 0 0,1 1 1 0 0,-1-1-1 0 0,1 1 1 0 0,0-1-1 0 0,0 1 1 0 0,-1-1-1 0 0,1 1 1 0 0,0-1-1 0 0,0 1 1 0 0,0-1 0 0 0,-1 1-1 0 0,1-1 1 0 0,0 0-1 0 0,0 1 1 0 0,0-1-1 0 0,0 1 1 0 0,0-1-1 0 0,0 0 1 0 0,0 1-1 0 0,0-1 1 0 0,0 1-1 0 0,1-1 1 0 0,-1 1-1 0 0,0-1 1 0 0,0 1-1 0 0,0-1 1 0 0,1 1-1 0 0,-1-1 1 0 0,0 1-1 0 0,1-1 1 0 0,-1 1-1 0 0,0-1 1 0 0,1 1 0 0 0,-1-1-1 0 0,1 1 1 0 0,-1 0-1 0 0,0-1 1 0 0,1 1-1 0 0,-1 0 1 0 0,2-1-1 0 0,5-6-1696 0 0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6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0 492 0 0,'0'0'8347'0'0,"-15"2"-8304"0"0,-1-1-13 0 0,-1-1-1 0 0,0 1 0 0 0,-1 1 1 0 0,1 1-1 0 0,-22 6 1 0 0,37-8 10 0 0,-1 0 0 0 0,1 1 0 0 0,0-1 0 0 0,0 1 1 0 0,0-1-1 0 0,0 1 0 0 0,0 0 0 0 0,1 0 0 0 0,-1 0 0 0 0,0 0 0 0 0,1 0 0 0 0,-1 0 1 0 0,1 0-1 0 0,0 0 0 0 0,0 1 0 0 0,0-1 0 0 0,0 0 0 0 0,0 1 0 0 0,0-1 1 0 0,1 1-1 0 0,-1-1 0 0 0,1 1 0 0 0,0-1 0 0 0,0 1 0 0 0,-1 0 0 0 0,2-1 1 0 0,-1 1-1 0 0,0-1 0 0 0,0 1 0 0 0,1-1 0 0 0,0 1 0 0 0,-1-1 0 0 0,1 1 1 0 0,0-1-1 0 0,3 5 0 0 0,-3-3-180 0 0,0-1 0 0 0,1 1 0 0 0,-1 0 0 0 0,1-1 1 0 0,0 0-1 0 0,0 1 0 0 0,0-1 0 0 0,1 0 0 0 0,-1 0 0 0 0,1 0 0 0 0,-1 0 0 0 0,1 0 1 0 0,0-1-1 0 0,0 0 0 0 0,1 1 0 0 0,-1-1 0 0 0,0 0 0 0 0,1 0 0 0 0,-1-1 1 0 0,1 1-1 0 0,0-1 0 0 0,-1 0 0 0 0,1 1 0 0 0,5-1 0 0 0,21-1-3587 0 0,-20 0 1823 0 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7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22 1560 0 0,'0'0'7249'0'0,"-89"-11"-7245"0"0,81 10 0 0 0,-4-1-4 0 0,4 0-8 0 0,2 0-512 0 0,-2 1-572 0 0,4-1-624 0 0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1192 0 0,'0'0'7345'0'0,"-7"1"-7247"0"0,2-1-63 0 0,-38 3 28 0 0,40-3 16 0 0,1 0-1 0 0,0 0 1 0 0,-1 0 0 0 0,1 1 0 0 0,-1-1 0 0 0,1 1 0 0 0,0 0-1 0 0,-1 0 1 0 0,1-1 0 0 0,0 1 0 0 0,0 1 0 0 0,0-1-1 0 0,-4 3 1 0 0,4 2 169 0 0,0 1 0 0 0,1 0 0 0 0,0 0 0 0 0,0 0 0 0 0,0 0 0 0 0,1 12 0 0 0,-2 5-162 0 0,0 53 609 0 0,2-76-733 0 0,1 0-1 0 0,-1 0 0 0 0,1-1 1 0 0,-1 1-1 0 0,1 0 0 0 0,-1 0 1 0 0,1 0-1 0 0,0 0 1 0 0,-1-1-1 0 0,1 1 0 0 0,0 0 1 0 0,0 0-1 0 0,-1-1 1 0 0,1 1-1 0 0,0-1 0 0 0,0 1 1 0 0,0-1-1 0 0,0 1 1 0 0,0-1-1 0 0,0 1 0 0 0,0-1 1 0 0,0 0-1 0 0,0 0 0 0 0,0 1 1 0 0,0-1-1 0 0,0 0 1 0 0,0 0-1 0 0,0 0 0 0 0,1 0 1 0 0,38 1-2357 0 0,-34-1 1642 0 0,0 0-62 0 0,22 0-2364 0 0,-21-1 1359 0 0,-16 0 65 0 0,-94-11 1277 0 0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126 422 1988 0 0,'0'0'7860'0'0,"-15"-3"-7797"0"0,-48-13-28 0 0,60 16-83 0 0,0-1 0 0 0,0 1 0 0 0,0-1 0 0 0,1 0 0 0 0,-1 0 0 0 0,1 0 0 0 0,-1-1 0 0 0,1 1 1 0 0,-1-1-1 0 0,1 1 0 0 0,0-1 0 0 0,-1 0 0 0 0,1 0 0 0 0,-3-3 0 0 0,4 3-374 0 0,0 1 0 0 0,1-1 0 0 0,-1 0 0 0 0,0 0 0 0 0,1-1 0 0 0,-1 1 0 0 0,1 0 0 0 0,-1 0 1 0 0,1 0-1 0 0,0 0 0 0 0,0 0 0 0 0,0-3 0 0 0,0-3-2260 0 0</inkml:trace>
  <inkml:trace contextRef="#ctx0" brushRef="#br0" timeOffset="1">152 160 3624 0 0,'0'0'5421'0'0,"-64"-98"-5589"0"0,60 77-660 0 0,2 1-940 0 0,2-1-669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0:10.9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2239 19 472 0 0,'0'0'5313'0'0,"-7"-2"-4729"0"0,-39-4 1617 0 0,-92-1 0 0 0,49 5-2072 0 0,-204 0 11 0 0,142 4-96 0 0,-75 10 65 0 0,-441-12-293 0 0,98 3 310 0 0,517 1-5 0 0,51-4-427 0 0,27 0-9979 0 0,-35 0 9620 0 0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9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4 192 3376 0 0,'0'0'6039'0'0,"-2"-10"-5737"0"0,1-4-231 0 0,0 1 0 0 0,1-1-1 0 0,1 1 1 0 0,0-1 0 0 0,1 1 0 0 0,0 0 0 0 0,6-20 0 0 0,-6 26-51 0 0,-1 2 9 0 0,0 0 0 0 0,0 1 0 0 0,0-1 0 0 0,1 1-1 0 0,-1-1 1 0 0,1 1 0 0 0,0-1 0 0 0,5-6 0 0 0,1 53-1307 0 0,-6-29 1223 0 0,2 0 0 0 0,-1 0-1 0 0,11 24 1 0 0,-13-35 26 0 0,0 0 0 0 0,-1 0 0 0 0,1 1 0 0 0,0-1 0 0 0,0-1 0 0 0,0 1 0 0 0,0 0 0 0 0,1 0 0 0 0,-1 0 0 0 0,1 0 0 0 0,-1-1 0 0 0,1 1 0 0 0,-1-1 0 0 0,1 1 1 0 0,0-1-1 0 0,-1 0 0 0 0,1 1 0 0 0,0-1 0 0 0,0 0 0 0 0,0 0 0 0 0,0-1 0 0 0,0 1 0 0 0,0 0 0 0 0,1-1 0 0 0,-1 1 0 0 0,0-1 0 0 0,0 1 0 0 0,0-1 0 0 0,1 0 0 0 0,-1 0 0 0 0,0 0 0 0 0,0 0 0 0 0,3-1 0 0 0,-2-2-89 0 0,0 1 0 0 0,0-1-1 0 0,0 0 1 0 0,-1 0 0 0 0,1 0-1 0 0,-1 0 1 0 0,0 0 0 0 0,0 0 0 0 0,0-1-1 0 0,0 1 1 0 0,0-1 0 0 0,-1 1-1 0 0,0-1 1 0 0,0 0 0 0 0,0 0 0 0 0,0 0-1 0 0,0 1 1 0 0,-1-1 0 0 0,1-6 0 0 0,-1 10 586 0 0,-6 39 1326 0 0,5-37-1692 0 0,1 0 0 0 0,0 1 0 0 0,0-1-1 0 0,0 0 1 0 0,1 0 0 0 0,-1 0 0 0 0,0 0 0 0 0,1 0 0 0 0,-1 0 0 0 0,1 0 0 0 0,0 0 0 0 0,0 0 0 0 0,0 0 0 0 0,0 0 0 0 0,0 0 0 0 0,0 0-1 0 0,0 0 1 0 0,0-1 0 0 0,1 1 0 0 0,1 1 0 0 0,0-1-13 0 0,1 0-1 0 0,-1-1 0 0 0,1 0 1 0 0,-1 0-1 0 0,1 0 0 0 0,-1 0 1 0 0,1 0-1 0 0,0-1 1 0 0,-1 1-1 0 0,1-1 0 0 0,6-1 1 0 0,-6 2-95 0 0,0-1 0 0 0,1 0 0 0 0,-1-1 0 0 0,0 1 0 0 0,0-1 0 0 0,0 0 0 0 0,0 0 1 0 0,0 0-1 0 0,0 0 0 0 0,0-1 0 0 0,-1 1 0 0 0,1-1 0 0 0,0 0 0 0 0,-1 0 0 0 0,0-1 1 0 0,1 1-1 0 0,-1-1 0 0 0,0 0 0 0 0,0 1 0 0 0,0-1 0 0 0,0-1 0 0 0,-1 1 0 0 0,1 0 0 0 0,-1-1 1 0 0,0 1-1 0 0,0-1 0 0 0,0 1 0 0 0,-1-1 0 0 0,1 0 0 0 0,-1 0 0 0 0,0 0 0 0 0,0 0 0 0 0,0 0 1 0 0,0 0-1 0 0,-1 0 0 0 0,0 0 0 0 0,0 0 0 0 0,0 0 0 0 0,0-1 0 0 0,-2-4 0 0 0,1 7-32 0 0,0 0 0 0 0,0 0-1 0 0,0 1 1 0 0,-1-1 0 0 0,1 1-1 0 0,-1-1 1 0 0,1 1-1 0 0,-1-1 1 0 0,0 1 0 0 0,1 0-1 0 0,-1 0 1 0 0,0 0 0 0 0,0 0-1 0 0,0 0 1 0 0,0 0 0 0 0,0 1-1 0 0,0-1 1 0 0,0 1-1 0 0,0-1 1 0 0,0 1 0 0 0,0 0-1 0 0,0-1 1 0 0,0 1 0 0 0,-3 1-1 0 0,0-2-506 0 0,0 1-1 0 0,0 0 1 0 0,1 0 0 0 0,-1 0-1 0 0,0 1 1 0 0,0-1-1 0 0,0 1 1 0 0,1 0-1 0 0,-8 3 1 0 0,3 3-3494 0 0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0:59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1584 0 0,'0'0'9281'0'0,"10"94"-9217"0"0,-8-83-8 0 0,-2-1-56 0 0,2-3-92 0 0,0-4-140 0 0,0 1-424 0 0,2-4-396 0 0,-2 0-596 0 0,4 0-653 0 0,-2 0-567 0 0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0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2 528 0 0,'0'0'7777'0'0,"-107"0"-7777"0"0,91 0 0 0 0,0-2 0 0 0,1 2-296 0 0,3 0-496 0 0,0 0-524 0 0,6 0-37 0 0,2 0-603 0 0</inkml:trace>
  <inkml:trace contextRef="#ctx0" brushRef="#br0" timeOffset="1">109 69 912 0 0,'0'0'7859'0'0,"16"14"-7327"0"0,51 44-5 0 0,-64-56-488 0 0,-1 0 0 0 0,0-1 0 0 0,1 1 0 0 0,0 0 0 0 0,-1-1 0 0 0,1 1-1 0 0,0-1 1 0 0,0 0 0 0 0,-1 0 0 0 0,1 0 0 0 0,0-1 0 0 0,0 1 0 0 0,0-1 0 0 0,0 1-1 0 0,0-1 1 0 0,0 0 0 0 0,0 0 0 0 0,0 0 0 0 0,0-1 0 0 0,0 1 0 0 0,0-1 0 0 0,0 1-1 0 0,0-1 1 0 0,0 0 0 0 0,5-3 0 0 0,-3 1-77 0 0,0 0-1 0 0,0 0 0 0 0,-1-1 1 0 0,1 1-1 0 0,-1-1 1 0 0,0 0-1 0 0,0-1 1 0 0,-1 1-1 0 0,5-7 1 0 0,-6 9 36 0 0,-1 0 1 0 0,1 0-1 0 0,-1 0 1 0 0,0-1-1 0 0,0 1 1 0 0,0 0-1 0 0,0-1 1 0 0,-1 1-1 0 0,1 0 1 0 0,0-1-1 0 0,-1 1 1 0 0,0-1-1 0 0,1 1 1 0 0,-1 0-1 0 0,0-1 1 0 0,0 1-1 0 0,-1-1 1 0 0,1 1-1 0 0,0-1 1 0 0,-1 1-1 0 0,0 0 1 0 0,1-1-1 0 0,-1 1 1 0 0,0 0-1 0 0,0-1 1 0 0,0 1-1 0 0,-1 0 1 0 0,1 0-1 0 0,0 0 1 0 0,-1 0-1 0 0,1 0 1 0 0,-1 0-1 0 0,0 1 1 0 0,0-1-1 0 0,-1-1 1 0 0,-1 0-174 0 0,1 1 0 0 0,-1 0 0 0 0,1 0 1 0 0,-1 0-1 0 0,1 1 0 0 0,-1-1 1 0 0,0 1-1 0 0,0 0 0 0 0,0 0 0 0 0,0 0 1 0 0,0 0-1 0 0,0 1 0 0 0,0 0 0 0 0,0-1 1 0 0,0 2-1 0 0,0-1 0 0 0,0 0 0 0 0,0 1 1 0 0,0 0-1 0 0,0 0 0 0 0,-4 1 0 0 0,-1 5-2230 0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0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0 396 0 0,'0'0'10716'0'0,"-3"7"-10677"0"0,-3 7-121 0 0,1 0 1 0 0,0 0-1 0 0,1 1 1 0 0,0-1-1 0 0,-1 23 1 0 0,6 14-6876 0 0,0-45 4272 0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0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2132 0 0,'0'0'6856'0'0,"-2"15"-6585"0"0,-1 2-108 0 0,-7 55 424 0 0,7-16 3051 0 0,3-55-3566 0 0,1 0-1 0 0,0 1 1 0 0,-1-1 0 0 0,1 1 0 0 0,0-1 0 0 0,0 0 0 0 0,0 0 0 0 0,0 1 0 0 0,0-1 0 0 0,0 0 0 0 0,0 0 0 0 0,0 0 0 0 0,0 0 0 0 0,1 0 0 0 0,-1-1 0 0 0,0 1 0 0 0,0 0 0 0 0,1 0 0 0 0,-1-1 0 0 0,1 1 0 0 0,-1-1 0 0 0,1 1 0 0 0,-1-1-1 0 0,1 0 1 0 0,-1 1 0 0 0,1-1 0 0 0,-1 0 0 0 0,3 0 0 0 0,47 3-1416 0 0,-49-3 1262 0 0,70-11-5599 0 0,-50 8 1691 0 0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1848 0 0,'0'0'7249'0'0,"-10"0"-6916"0"0,2 0-170 0 0,0 0 0 0 0,0 1 0 0 0,0-1 0 0 0,0 2 0 0 0,0-1 0 0 0,-10 4 0 0 0,16-4-110 0 0,-1 0 1 0 0,1 0-1 0 0,0 0 0 0 0,-1 1 0 0 0,1-1 0 0 0,0 0 0 0 0,0 1 0 0 0,0 0 1 0 0,0 0-1 0 0,0-1 0 0 0,0 1 0 0 0,0 0 0 0 0,1 0 0 0 0,-1 1 0 0 0,1-1 1 0 0,0 0-1 0 0,-1 0 0 0 0,1 1 0 0 0,0-1 0 0 0,0 1 0 0 0,1-1 0 0 0,-1 1 1 0 0,0-1-1 0 0,1 1 0 0 0,-1 0 0 0 0,1-1 0 0 0,0 1 0 0 0,0 2 0 0 0,0 1-40 0 0,0-1 0 0 0,0 1 0 0 0,0-1 0 0 0,1 1 0 0 0,0-1-1 0 0,0 0 1 0 0,0 0 0 0 0,1 1 0 0 0,0-1 0 0 0,0 0-1 0 0,4 7 1 0 0,-4-9-89 0 0,0-1-1 0 0,1 1 0 0 0,-1-1 1 0 0,1 0-1 0 0,0 0 0 0 0,-1 1 1 0 0,1-2-1 0 0,0 1 0 0 0,0 0 1 0 0,0-1-1 0 0,1 1 0 0 0,-1-1 1 0 0,0 0-1 0 0,0 0 0 0 0,1 0 1 0 0,-1-1-1 0 0,1 1 0 0 0,-1-1 1 0 0,6 0-1 0 0,4 1-1207 0 0,-1-2 1 0 0,0 0-1 0 0,0 0 1 0 0,1-1-1 0 0,17-5 1 0 0,-13 3-1349 0 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1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3156 0 0,'0'0'5411'0'0,"-18"5"-5274"0"0,-53 16-37 0 0,68-20-63 0 0,-1 0 1 0 0,1 0-1 0 0,0 1 0 0 0,0 0 1 0 0,0 0-1 0 0,0 0 0 0 0,0 0 1 0 0,1 0-1 0 0,-1 0 0 0 0,0 1 0 0 0,1-1 1 0 0,0 1-1 0 0,-1 0 0 0 0,1 0 1 0 0,0 0-1 0 0,1 0 0 0 0,-1 0 1 0 0,0 0-1 0 0,1 0 0 0 0,0 0 0 0 0,0 1 1 0 0,0-1-1 0 0,0 1 0 0 0,0-1 1 0 0,1 0-1 0 0,-1 1 0 0 0,1 0 1 0 0,0-1-1 0 0,0 1 0 0 0,1-1 0 0 0,-1 1 1 0 0,1-1-1 0 0,1 7 0 0 0,-2-10-35 0 0,1 3-52 0 0,0 0 0 0 0,0-1 0 0 0,0 1 0 0 0,0 0 0 0 0,1 0 0 0 0,0-1 1 0 0,-1 1-1 0 0,1-1 0 0 0,0 1 0 0 0,0-1 0 0 0,0 0 0 0 0,0 0 0 0 0,1 0 1 0 0,-1 0-1 0 0,0 0 0 0 0,1-1 0 0 0,-1 1 0 0 0,1 0 0 0 0,0-1 0 0 0,4 2 1 0 0,1 1-585 0 0,1-1 0 0 0,0 0 0 0 0,0 0 0 0 0,1-1-1 0 0,10 2 1 0 0,29-2-4314 0 0,-33-2 4674 0 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2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12 1732 0 0,'0'0'5717'0'0,"-101"-12"-5601"0"0,89 12 16 0 0,-2 0-132 0 0,4 0-80 0 0,0 0-528 0 0,4 0-408 0 0,2 2-417 0 0,0 1-1463 0 0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2 188 2904 0 0,'0'0'3453'0'0,"0"-16"-3037"0"0,-1-1-340 0 0,0-7-17 0 0,1 0-1 0 0,6-44 1 0 0,-6 68-46 0 0,0-1-1 0 0,0 1 1 0 0,0 0 0 0 0,0 0 0 0 0,0-1 0 0 0,0 1 0 0 0,0 0 0 0 0,0-1 0 0 0,0 1 0 0 0,0 0 0 0 0,1 0 0 0 0,-1-1-1 0 0,0 1 1 0 0,0 0 0 0 0,0 0 0 0 0,0-1 0 0 0,1 1 0 0 0,-1 0 0 0 0,0 0 0 0 0,0 0 0 0 0,0-1 0 0 0,1 1-1 0 0,-1 0 1 0 0,0 0 0 0 0,0 0 0 0 0,1 0 0 0 0,-1-1 0 0 0,0 1 0 0 0,1 0 0 0 0,-1 0 0 0 0,0 0 0 0 0,0 0 0 0 0,1 0-1 0 0,-1 0 1 0 0,0 0 0 0 0,1 0 0 0 0,-1 0 0 0 0,0 0 0 0 0,1 0 0 0 0,-1 0 0 0 0,15 9 72 0 0,9 16-177 0 0,1 11 261 0 0,-14-19-170 0 0,1-1 0 0 0,1 0 0 0 0,23 22 1 0 0,-36-37-33 0 0,1-1 1 0 0,-1 0-1 0 0,1 1 1 0 0,0-1-1 0 0,-1 0 1 0 0,1 0-1 0 0,0 0 1 0 0,0 1-1 0 0,-1-1 1 0 0,1 0-1 0 0,0 0 1 0 0,0 0 0 0 0,-1 0-1 0 0,1 0 1 0 0,0 0-1 0 0,-1 0 1 0 0,1-1-1 0 0,0 1 1 0 0,0 0-1 0 0,-1 0 1 0 0,1-1-1 0 0,0 1 1 0 0,-1 0-1 0 0,1-1 1 0 0,-1 1-1 0 0,1 0 1 0 0,0-1-1 0 0,-1 1 1 0 0,1-1-1 0 0,-1 1 1 0 0,1-1 0 0 0,-1 1-1 0 0,1-1 1 0 0,-1 1-1 0 0,1-1 1 0 0,-1 0-1 0 0,0 1 1 0 0,1-1-1 0 0,-1 0 1 0 0,0 1-1 0 0,0-1 1 0 0,1 0-1 0 0,-1 1 1 0 0,0-1-1 0 0,0-1 1 0 0,16-44-2198 0 0,-11 32 816 0 0,5-17-983 0 0,-2 17 2219 0 0</inkml:trace>
  <inkml:trace contextRef="#ctx0" brushRef="#br0" timeOffset="1">238 1 992 0 0,'0'0'6189'0'0,"0"16"-5538"0"0,-1-1-600 0 0,0 6 223 0 0,1 1 0 0 0,1 0 1 0 0,1-1-1 0 0,5 26 0 0 0,-6-45-316 0 0,-1 0-1 0 0,1 0 1 0 0,-1 0-1 0 0,1-1 1 0 0,0 1-1 0 0,-1 0 1 0 0,1-1-1 0 0,0 1 1 0 0,0 0-1 0 0,0-1 1 0 0,0 1-1 0 0,1-1 1 0 0,-1 0-1 0 0,0 1 1 0 0,2 0-1 0 0,-1-1-395 0 0,0 0-1 0 0,1 0 1 0 0,-1 0-1 0 0,0-1 1 0 0,0 1 0 0 0,1 0-1 0 0,-1-1 1 0 0,1 0-1 0 0,-1 0 1 0 0,0 0-1 0 0,3 0 1 0 0,5 0-2335 0 0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2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0 220 0 0,'0'0'9333'0'0,"-107"12"-9253"0"0,91-12-76 0 0,0 0-4 0 0,0 0-76 0 0,2 0-364 0 0,2 0-444 0 0,3 0-376 0 0,3 0-497 0 0,2 0-927 0 0,4 6 148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0:12.2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1785 79 736 0 0,'0'0'3054'0'0,"-11"0"-3170"0"0,-88 4 4113 0 0,70-6-3705 0 0,0-1-1 0 0,-44-11 1 0 0,8 2-166 0 0,-85-5 97 0 0,-260 5 0 0 0,334 12-133 0 0,-89-1-202 0 0,-289 9 64 0 0,422-6 126 0 0,-1-1 0 0 0,1-2-1 0 0,-49-7 1 0 0,77 7-606 0 0,-30-6 2601 0 0,26 1-3851 0 0,18-2-6075 0 0,-2 7 6675 0 0,-17 16 1083 0 0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3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34 252 68 0 0,'0'0'5766'0'0,"-3"-18"-5087"0"0,2 9-653 0 0,-7-35 629 0 0,-4-77-1 0 0,15 110 657 0 0,3 16-919 0 0,3 20-742 0 0,-12 26-409 0 0,3-50 832 0 0,-1 0 0 0 0,1 1 1 0 0,0-1-1 0 0,0 0 0 0 0,0 0 1 0 0,-1 1-1 0 0,1-1 0 0 0,-1 0 1 0 0,1 0-1 0 0,-1 0 0 0 0,1 0 1 0 0,-1 1-1 0 0,0-1 1 0 0,1 0-1 0 0,-1 0 0 0 0,0 0 1 0 0,0 0-1 0 0,0 0 0 0 0,0-1 1 0 0,0 1-1 0 0,0 0 0 0 0,0 0 1 0 0,0-1-1 0 0,0 1 1 0 0,0 0-1 0 0,0-1 0 0 0,0 1 1 0 0,-1-1-1 0 0,-1 1 0 0 0,13 1-102 0 0,-1 0-1 0 0,1 0 0 0 0,-1 1 1 0 0,1 1-1 0 0,15 8 1 0 0,6 1 277 0 0,-29-12-263 0 0,-1-1 0 0 0,0 1 0 0 0,1-1 0 0 0,-1 1 0 0 0,0-1 0 0 0,1 0 0 0 0,-1 0 0 0 0,1 1 0 0 0,-1-1 0 0 0,1 0 0 0 0,-1 0 0 0 0,1 0 0 0 0,-1 0 0 0 0,0-1 0 0 0,1 1 0 0 0,-1 0 0 0 0,1-1 0 0 0,-1 1 1 0 0,0-1-1 0 0,1 1 0 0 0,-1-1 0 0 0,0 0 0 0 0,1 1 0 0 0,-1-1 0 0 0,0 0 0 0 0,0 0 0 0 0,0 0 0 0 0,0 0 0 0 0,0 0 0 0 0,1-2 0 0 0,0 0-62 0 0,0 0-1 0 0,-1 0 1 0 0,1 0 0 0 0,-1-1 0 0 0,0 1 0 0 0,0-1-1 0 0,0 1 1 0 0,0-1 0 0 0,-1 1 0 0 0,0-1-1 0 0,0-6 1709 0 0,1 12-1529 0 0,-1 0-1 0 0,0 0 0 0 0,1 0 0 0 0,-1 0 0 0 0,1 0 0 0 0,0 0 1 0 0,-1 0-1 0 0,1 0 0 0 0,0 0 0 0 0,0 0 0 0 0,0-1 1 0 0,2 3-1 0 0,0-1-88 0 0,-1-1 0 0 0,0 1 0 0 0,1-1 0 0 0,0 0 0 0 0,0 1 1 0 0,0-1-1 0 0,0-1 0 0 0,0 1 0 0 0,0 0 0 0 0,0-1 0 0 0,0 1 0 0 0,1-1 0 0 0,-1 0 1 0 0,1 0-1 0 0,-1-1 0 0 0,1 1 0 0 0,-1-1 0 0 0,1 0 0 0 0,-1 1 0 0 0,1-1 0 0 0,-1-1 1 0 0,1 1-1 0 0,-1-1 0 0 0,1 1 0 0 0,-1-1 0 0 0,1 0 0 0 0,-1 0 0 0 0,0 0 0 0 0,1-1 1 0 0,-1 1-1 0 0,3-3 0 0 0,-2 1-58 0 0,0 0 0 0 0,-1 0 0 0 0,0 0 1 0 0,1-1-1 0 0,-1 1 0 0 0,0-1 0 0 0,-1 0 1 0 0,1 0-1 0 0,-1 0 0 0 0,1 0 0 0 0,-1 0 0 0 0,-1 0 1 0 0,1-1-1 0 0,0 1 0 0 0,-1-1 0 0 0,0 1 1 0 0,0-1-1 0 0,-1 1 0 0 0,1-1 0 0 0,-1 0 0 0 0,0 1 1 0 0,0-1-1 0 0,-1-6 0 0 0,0 8 39 0 0,0-1 1 0 0,0 0-1 0 0,0 1 1 0 0,-1-1-1 0 0,1 1 0 0 0,-1 0 1 0 0,0-1-1 0 0,0 1 1 0 0,0 0-1 0 0,0 0 0 0 0,-1 0 1 0 0,1 1-1 0 0,-1-1 1 0 0,0 0-1 0 0,0 1 0 0 0,0 0 1 0 0,0 0-1 0 0,0 0 1 0 0,0 0-1 0 0,-1 0 0 0 0,1 1 1 0 0,-7-3-1 0 0,2 1-149 0 0,-1 0-1 0 0,1 1 1 0 0,-1 0-1 0 0,0 0 0 0 0,1 1 1 0 0,-1 0-1 0 0,0 1 1 0 0,-14 1-1 0 0,21-1 59 0 0,1 0 0 0 0,-1 0-1 0 0,1 1 1 0 0,-1-1-1 0 0,1 1 1 0 0,-1-1 0 0 0,1 1-1 0 0,-1 0 1 0 0,1 0 0 0 0,0 0-1 0 0,0-1 1 0 0,-1 1-1 0 0,1 0 1 0 0,0 0 0 0 0,0 1-1 0 0,0-1 1 0 0,0 0 0 0 0,0 0-1 0 0,0 1 1 0 0,0-1 0 0 0,0 0-1 0 0,1 1 1 0 0,-2 1-1 0 0,1 1-543 0 0,-1 0 0 0 0,1 1 0 0 0,0-1 0 0 0,0 1-1 0 0,1-1 1 0 0,-1 0 0 0 0,1 6 0 0 0,0 10-1903 0 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4068 0 0,'0'0'5749'0'0,"-26"91"-5553"0"0,20-78 24 0 0,0-1-80 0 0,0-3-140 0 0,-2 0-120 0 0,0-3-72 0 0,0-2-160 0 0,1 1-684 0 0,3-2-1120 0 0,4 4-2829 0 0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17 3104 0 0,'0'0'5991'0'0,"1"-4"-5400"0"0,1-8 554 0 0,-9 22 873 0 0,-9 31-1360 0 0,10-7-1726 0 0,-2 59 1 0 0,15-91 867 0 0,-1-1 0 0 0,1 0 0 0 0,-1-1 0 0 0,1 1 0 0 0,10-2 0 0 0,-14 1 162 0 0,99 0-124 0 0,-100-3 48 0 0,0 0 0 0 0,0-1-1 0 0,0 1 1 0 0,-1-1-1 0 0,1 1 1 0 0,-1-1 0 0 0,0 0-1 0 0,0 1 1 0 0,0-1 0 0 0,0-6-1 0 0,2-3 98 0 0,0-1 17 0 0,1 1-54 0 0,-1 1 0 0 0,1 0 0 0 0,10-19 0 0 0,-13 30 82 0 0,0-1-1 0 0,-1 0 1 0 0,1 1 0 0 0,0-1-1 0 0,0 1 1 0 0,0 0-1 0 0,0-1 1 0 0,0 1-1 0 0,0 0 1 0 0,1-1 0 0 0,-1 1-1 0 0,0 0 1 0 0,1 0-1 0 0,-1 0 1 0 0,0 0-1 0 0,1 0 1 0 0,-1 0 0 0 0,1 1-1 0 0,0-1 1 0 0,-1 0-1 0 0,1 1 1 0 0,0 0-1 0 0,-1-1 1 0 0,1 1-1 0 0,0 0 1 0 0,-1 0 0 0 0,1-1-1 0 0,0 1 1 0 0,0 1-1 0 0,-1-1 1 0 0,1 0-1 0 0,0 0 1 0 0,0 1 0 0 0,2 0-1 0 0,-1 2-41 0 0,-1 0-1 0 0,0 1 1 0 0,0-1-1 0 0,0 0 1 0 0,0 1-1 0 0,-1 0 1 0 0,1-1 0 0 0,-1 1-1 0 0,0 0 1 0 0,0 0-1 0 0,-1-1 1 0 0,1 1-1 0 0,-1 0 1 0 0,1 4-1 0 0,2 12 50 0 0,12 51 363 0 0,-19-72-427 0 0,0 1 1 0 0,0 0 0 0 0,0-1 0 0 0,0 1 0 0 0,1-1 0 0 0,-1 0 0 0 0,0-1-1 0 0,1 1 1 0 0,-8-4 0 0 0,-6-5 176 0 0,1 0-894 0 0,6 6-5762 0 0,15 6 4234 0 0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9 174 3624 0 0,'0'0'4826'0'0,"-1"-15"-4657"0"0,-1 1-136 0 0,0 1 45 0 0,0-1 0 0 0,1 0-1 0 0,0 1 1 0 0,1-1-1 0 0,1 0 1 0 0,2-15 0 0 0,-2 26-29 0 0,0 1 1 0 0,0 0 0 0 0,0 0-1 0 0,1 0 1 0 0,-1 1 0 0 0,1-1-1 0 0,-1 0 1 0 0,1 0 0 0 0,0 1-1 0 0,-1-1 1 0 0,1 1 0 0 0,0 0-1 0 0,0-1 1 0 0,0 1 0 0 0,0 0 0 0 0,0 0-1 0 0,1 0 1 0 0,-1 0 0 0 0,0 1-1 0 0,0-1 1 0 0,1 1 0 0 0,-1-1-1 0 0,0 1 1 0 0,4 0 0 0 0,-4-1-105 0 0,0 1 1 0 0,0 0-1 0 0,0 0 0 0 0,0 0 1 0 0,0 0-1 0 0,0 0 1 0 0,0 0-1 0 0,0 1 1 0 0,0-1-1 0 0,0 1 1 0 0,0-1-1 0 0,0 1 0 0 0,-1 0 1 0 0,1-1-1 0 0,0 1 1 0 0,0 0-1 0 0,-1 0 1 0 0,1 1-1 0 0,0-1 1 0 0,-1 0-1 0 0,1 0 0 0 0,-1 1 1 0 0,0-1-1 0 0,1 1 1 0 0,-1-1-1 0 0,0 1 1 0 0,0 0-1 0 0,2 3 0 0 0,-2-3 29 0 0,-1 0-1 0 0,1 1 0 0 0,0-1 0 0 0,-1 0 1 0 0,0 0-1 0 0,1 1 0 0 0,-1-1 1 0 0,0 0-1 0 0,0 1 0 0 0,0-1 0 0 0,0 0 1 0 0,-1 0-1 0 0,1 1 0 0 0,-1-1 0 0 0,1 0 1 0 0,-1 0-1 0 0,0 0 0 0 0,0 1 0 0 0,0-1 1 0 0,0 0-1 0 0,0 0 0 0 0,0 0 0 0 0,-1 0 1 0 0,1-1-1 0 0,-1 1 0 0 0,1 0 0 0 0,-1-1 1 0 0,1 1-1 0 0,-1-1 0 0 0,0 1 0 0 0,0-1 1 0 0,0 0-1 0 0,0 0 0 0 0,0 0 0 0 0,0 0 1 0 0,0 0-1 0 0,0 0 0 0 0,-1 0 0 0 0,1-1 1 0 0,0 1-1 0 0,0-1 0 0 0,-5 1 2282 0 0,37 31-1394 0 0,-20-22-874 0 0,-6-5-126 0 0,0-1 0 0 0,0 0 0 0 0,1 0 1 0 0,-1-1-1 0 0,1 1 0 0 0,0-1 0 0 0,0 0 0 0 0,6 3 1 0 0,-7-5-319 0 0,-1 0 0 0 0,0-1 1 0 0,0 1-1 0 0,1-1 0 0 0,-1 1 0 0 0,0-1 1 0 0,1 0-1 0 0,-1 0 0 0 0,1-1 0 0 0,-1 1 1 0 0,4-2-1 0 0,5-2-1808 0 0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6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2708 0 0,'0'0'5808'0'0,"-15"0"-5664"0"0,-47 1-60 0 0,59-1-59 0 0,-1 0 0 0 0,1 1 0 0 0,-1-1 1 0 0,1 1-1 0 0,0 0 0 0 0,0 0 0 0 0,-1 0 0 0 0,1 0 0 0 0,0 1 0 0 0,0-1 0 0 0,0 1 1 0 0,0 0-1 0 0,0 0 0 0 0,1 0 0 0 0,-1 0 0 0 0,0 0 0 0 0,1 1 0 0 0,0-1 0 0 0,-1 1 1 0 0,1-1-1 0 0,0 1 0 0 0,0 0 0 0 0,1 0 0 0 0,-1 0 0 0 0,1 0 0 0 0,-3 5 0 0 0,2 1 36 0 0,0 0 0 0 0,0-1 1 0 0,1 1-1 0 0,0 0 0 0 0,0 0 0 0 0,1 0 0 0 0,1 13 0 0 0,0-19-109 0 0,0 0 0 0 0,-1 0 0 0 0,1 0 0 0 0,0 0 0 0 0,0 0 1 0 0,1-1-1 0 0,-1 1 0 0 0,1 0 0 0 0,-1-1 0 0 0,1 1 0 0 0,0 0 0 0 0,0-1 0 0 0,0 0 0 0 0,0 0 1 0 0,0 1-1 0 0,1-1 0 0 0,-1-1 0 0 0,1 1 0 0 0,-1 0 0 0 0,1 0 0 0 0,5 1 0 0 0,0 1-749 0 0,0-1-1 0 0,0 0 1 0 0,0 0-1 0 0,1-1 1 0 0,0 0-1 0 0,12 1 1 0 0,-3-1-1286 0 0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7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75 1112 0 0,'0'0'6189'0'0,"-117"-11"-6189"0"0,101 10 52 0 0,3 1-36 0 0,1 0-16 0 0,4 0-560 0 0,0 0-392 0 0,2 0-297 0 0,4 0-447 0 0</inkml:trace>
  <inkml:trace contextRef="#ctx0" brushRef="#br0" timeOffset="1">238 1 4544 0 0,'0'0'4283'0'0,"-1"16"-3955"0"0,-6 129 244 0 0,7-145-701 0 0,0 1 1 0 0,1 0 0 0 0,-1 0-1 0 0,0 0 1 0 0,1 0-1 0 0,-1-1 1 0 0,0 1-1 0 0,1 0 1 0 0,-1 0-1 0 0,1-1 1 0 0,0 1-1 0 0,-1 0 1 0 0,1-1 0 0 0,-1 1-1 0 0,1-1 1 0 0,0 1-1 0 0,0-1 1 0 0,-1 1-1 0 0,1-1 1 0 0,0 1-1 0 0,0-1 1 0 0,-1 1-1 0 0,1-1 1 0 0,0 0-1 0 0,0 0 1 0 0,0 1 0 0 0,0-1-1 0 0,0 0 1 0 0,0 0-1 0 0,-1 0 1 0 0,1 0-1 0 0,0 0 1 0 0,0 0-1 0 0,0 0 1 0 0,0-1-1 0 0,0 1 1 0 0,-1 0 0 0 0,1 0-1 0 0,0 0 1 0 0,0-1-1 0 0,1 0 1 0 0,8-3-2012 0 0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1364 0 0,'0'0'6318'0'0,"-19"1"-6031"0"0,-153 9 48 0 0,150-10-1871 0 0,16 0-898 0 0,15 0 414 0 0,0 0 378 0 0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16 620 0 0,'0'0'4912'0'0,"6"15"-3850"0"0,1 5-675 0 0,-1-1 0 0 0,-1 1 0 0 0,0 0 0 0 0,-2 0 0 0 0,2 32-1 0 0,-5-48-401 0 0,0 0 0 0 0,0 0-1 0 0,0 0 1 0 0,1 0 0 0 0,0 0-1 0 0,0 0 1 0 0,0-1-1 0 0,0 1 1 0 0,3 7 0 0 0,-3-11-78 0 0,-1 1 0 0 0,1-1 0 0 0,-1 1 0 0 0,0 0 0 0 0,1-1 0 0 0,-1 1 0 0 0,1-1 0 0 0,-1 0 0 0 0,1 1 0 0 0,0-1 0 0 0,-1 1 0 0 0,1-1 1 0 0,-1 0-1 0 0,1 1 0 0 0,0-1 0 0 0,-1 0 0 0 0,1 0 0 0 0,0 1 0 0 0,-1-1 0 0 0,1 0 0 0 0,0 0 0 0 0,1 0 0 0 0,-1 0-204 0 0,1-1 0 0 0,-1 1 0 0 0,1-1 0 0 0,0 1 0 0 0,-1-1 0 0 0,1 0 0 0 0,-1 1 0 0 0,0-1 0 0 0,1 0 0 0 0,-1 0 0 0 0,0 0 0 0 0,1 0 0 0 0,1-3 0 0 0,5-4-1581 0 0</inkml:trace>
  <inkml:trace contextRef="#ctx0" brushRef="#br0" timeOffset="1">215 0 2596 0 0,'0'0'5570'0'0,"-20"2"-5271"0"0,5 0-294 0 0,-21 1 128 0 0,1 1-1 0 0,-59 16 0 0 0,91-19-72 0 0,3-1-169 0 0,-1 0-1 0 0,1 0 1 0 0,-1 0-1 0 0,1 0 1 0 0,-1 0 0 0 0,1 0-1 0 0,0 0 1 0 0,-1 0-1 0 0,1 0 1 0 0,-1 1-1 0 0,1-1 1 0 0,-1 0 0 0 0,1 0-1 0 0,-1 0 1 0 0,1 1-1 0 0,0-1 1 0 0,-1 0 0 0 0,1 0-1 0 0,0 1 1 0 0,-1-1-1 0 0,1 0 1 0 0,0 1-1 0 0,-1-1 1 0 0,1 1 0 0 0,0-1-1 0 0,0 0 1 0 0,-1 1-1 0 0,1-1 1 0 0,0 1 0 0 0,0-1-1 0 0,0 0 1 0 0,-1 1-1 0 0,1-1 1 0 0,0 1 0 0 0,0-1-1 0 0,0 1 1 0 0,0-1-1 0 0,0 1 1 0 0,0-1-1 0 0,0 1 1 0 0,0-1 0 0 0,0 1-1 0 0,0-1 1 0 0,0 1-1 0 0,1-1 1 0 0,-1 0 0 0 0,0 1-1 0 0,0-1 1 0 0,1 1-1 0 0,2 3-1942 0 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8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41 161 1772 0 0,'0'0'6414'0'0,"5"-14"-6207"0"0,8-30 89 0 0,8-48 0 0 0,-21 91-252 0 0,0 1 0 0 0,0-1 1 0 0,0 1-1 0 0,0 0 0 0 0,0-1 0 0 0,0 1 0 0 0,0-1 1 0 0,0 1-1 0 0,0 0 0 0 0,0-1 0 0 0,0 1 1 0 0,0 0-1 0 0,0-1 0 0 0,1 1 0 0 0,-1 0 0 0 0,0-1 1 0 0,0 1-1 0 0,0 0 0 0 0,1-1 0 0 0,-1 1 1 0 0,0 0-1 0 0,0-1 0 0 0,1 1 0 0 0,-1 0 0 0 0,0 0 1 0 0,1-1-1 0 0,-1 1 0 0 0,0 0 0 0 0,1 0 1 0 0,-1 0-1 0 0,0 0 0 0 0,1-1 0 0 0,-1 1 0 0 0,1 0 1 0 0,-1 0-1 0 0,0 0 0 0 0,1 0 0 0 0,-1 0 1 0 0,0 0-1 0 0,2 0 0 0 0,14 12 233 0 0,9 23-549 0 0,-24-34 301 0 0,0 0-28 0 0,2 5 82 0 0,1-1 0 0 0,-1 1 0 0 0,1 0 0 0 0,-2-1-1 0 0,1 2 1 0 0,-1-1 0 0 0,0 0 0 0 0,0 0 0 0 0,0 1 0 0 0,0 7-1 0 0,-2-13-294 0 0,-29-2-768 0 0,-89 5-892 0 0,107 3-1529 0 0,8 0 310 0 0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8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1568 0 0,'0'0'8368'0'0,"-1"9"-8030"0"0,0 5-200 0 0,-1-1-9 0 0,0 1 1 0 0,1 1 0 0 0,1-1 0 0 0,0 0-1 0 0,1 0 1 0 0,4 24 0 0 0,-4-37-340 0 0,-1 0 0 0 0,1-1 0 0 0,-1 1 1 0 0,1-1-1 0 0,-1 1 0 0 0,1-1 0 0 0,0 1 1 0 0,-1-1-1 0 0,1 1 0 0 0,0-1 1 0 0,-1 1-1 0 0,1-1 0 0 0,0 0 0 0 0,-1 0 1 0 0,1 1-1 0 0,0-1 0 0 0,0 0 0 0 0,0 0 1 0 0,-1 0-1 0 0,1 0 0 0 0,0 0 0 0 0,0 0 1 0 0,-1 0-1 0 0,1 0 0 0 0,0 0 0 0 0,0 0 1 0 0,0 0-1 0 0,-1 0 0 0 0,1-1 0 0 0,0 1 1 0 0,-1 0-1 0 0,1-1 0 0 0,1 0 0 0 0,4-3-3438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21.6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80 0 0,'0'0'3057'0'0,"37"12"-145"0"0,-29-11-2825 0 0,0 1-1 0 0,0-1 1 0 0,0 0 0 0 0,-1-1-1 0 0,10 0 1 0 0,-16 0-5 0 0,451 16 1383 0 0,-245-5-1545 0 0,281 24 401 0 0,-67-3 405 0 0,-31 0 436 0 0,-256-23-758 0 0,119 14 108 0 0,54 4-75 0 0,243-17 275 0 0,-490-10-596 0 0,334-12 199 0 0,-167 3-230 0 0,-124 3-58 0 0,1 1 58 0 0,213-7-56 0 0,98-1 7 0 0,-380 12-38 0 0,185-11 128 0 0,481-12 446 0 0,-694 24-567 0 0,-1 0 6 0 0,-1 1 1 0 0,1-1-1 0 0,-1-1 0 0 0,1 1 0 0 0,-1-1 0 0 0,1 0 0 0 0,5-2 0 0 0,-11 3-31 0 0,22-12-6250 0 0,-13 7 2619 0 0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9 1260 0 0,'0'0'6729'0'0,"-6"-8"-3846"0"0,9 8-2889 0 0,0 1-1 0 0,0 0 0 0 0,0 0 0 0 0,0 0 1 0 0,0 0-1 0 0,0 1 0 0 0,-1-1 0 0 0,1 1 1 0 0,0 0-1 0 0,-1 0 0 0 0,1 0 0 0 0,-1 0 1 0 0,0 0-1 0 0,3 4 0 0 0,31 37-75 0 0,-34-40 94 0 0,10 14 0 0 0,-1 0-1 0 0,13 25 1 0 0,-22-36 34 0 0,1-1 0 0 0,0 1 1 0 0,-1 0-1 0 0,0 0 1 0 0,-1-1-1 0 0,1 1 0 0 0,-1 0 1 0 0,0 1-1 0 0,-1-1 0 0 0,1 0 1 0 0,-1 0-1 0 0,-1 10 0 0 0,-1-14-81 0 0,1 0 0 0 0,0 0 0 0 0,-1-1 1 0 0,1 1-1 0 0,-1 0 0 0 0,0 0 0 0 0,0-1 0 0 0,1 1 0 0 0,-1-1 0 0 0,0 0 0 0 0,0 1 0 0 0,0-1 0 0 0,-1 0 0 0 0,1 0 0 0 0,0 0 0 0 0,0-1 0 0 0,-1 1 0 0 0,1 0 0 0 0,0-1 0 0 0,-1 0 0 0 0,1 1 0 0 0,0-1 0 0 0,-4 0 0 0 0,0 1-69 0 0,-1-1-1 0 0,0 0 1 0 0,1 0-1 0 0,-1 0 1 0 0,0-1 0 0 0,1 0-1 0 0,-10-2 1 0 0,11 1-99 0 0,1 0 0 0 0,-1 0 0 0 0,1-1 0 0 0,-1 1 1 0 0,1-1-1 0 0,-7-6 0 0 0,9 7 4 0 0,1 1 1 0 0,0 0-1 0 0,0-1 0 0 0,0 1 0 0 0,0 0 1 0 0,0-1-1 0 0,0 0 0 0 0,0 1 0 0 0,0-1 0 0 0,0 1 1 0 0,1-1-1 0 0,-1 0 0 0 0,1 1 0 0 0,-1-1 1 0 0,1 0-1 0 0,0 0 0 0 0,0 0 0 0 0,-1 1 0 0 0,1-1 1 0 0,1 0-1 0 0,-1 0 0 0 0,0 1 0 0 0,1-3 1 0 0,2-3-1776 0 0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09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1300 0 0,'0'0'8405'0'0,"0"17"-8040"0"0,1-5-342 0 0,-2 3 138 0 0,1 1 1 0 0,1-1-1 0 0,1 0 0 0 0,0 0 1 0 0,1 0-1 0 0,1 0 0 0 0,10 28 1 0 0,18-3 14 0 0,-30-39-195 0 0,-1 0-1 0 0,0 1 0 0 0,0-1 0 0 0,1 0 1 0 0,-1 0-1 0 0,0 0 0 0 0,1 1 0 0 0,0-2 0 0 0,-1 1 1 0 0,1 0-1 0 0,-1 0 0 0 0,1 0 0 0 0,0-1 1 0 0,0 1-1 0 0,-1-1 0 0 0,1 1 0 0 0,0-1 1 0 0,0 0-1 0 0,-1 0 0 0 0,1 0 0 0 0,0 0 0 0 0,0 0 1 0 0,0 0-1 0 0,0 0 0 0 0,1-1 0 0 0,0-2-56 0 0,0 0-1 0 0,0 0 0 0 0,-1-1 1 0 0,0 1-1 0 0,1-1 0 0 0,-1 1 1 0 0,0-1-1 0 0,-1 0 0 0 0,1 0 0 0 0,-1 0 1 0 0,1 0-1 0 0,-1 0 0 0 0,0 0 1 0 0,-1 0-1 0 0,1 0 0 0 0,-1-1 1 0 0,0 1-1 0 0,0-6 0 0 0,8-35-4084 0 0,-4 36 1692 0 0,0 3-490 0 0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2184 0 0,'0'0'5393'0'0,"-10"16"-2616"0"0,9 36-2317 0 0,-1-31-734 0 0,2 0 0 0 0,0 0-1 0 0,1 1 1 0 0,1-1 0 0 0,10 40 0 0 0,-12-60 86 0 0,0-1 0 0 0,1 1 1 0 0,-1-1-1 0 0,0 1 0 0 0,0-1 0 0 0,1 1 1 0 0,-1-1-1 0 0,1 1 0 0 0,-1-1 0 0 0,0 0 1 0 0,1 1-1 0 0,-1-1 0 0 0,1 1 0 0 0,-1-1 1 0 0,1 0-1 0 0,-1 1 0 0 0,1-1 0 0 0,-1 0 1 0 0,1 0-1 0 0,-1 0 0 0 0,1 1 0 0 0,-1-1 1 0 0,1 0-1 0 0,-1 0 0 0 0,1 0 0 0 0,0 0 1 0 0,-1 0-1 0 0,1 0 0 0 0,0 0 0 0 0,5 0-2376 0 0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0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0 168 0 0,'0'0'9015'0'0,"0"9"-8778"0"0,2 17 193 0 0,1 0-1 0 0,2 0 0 0 0,1 0 1 0 0,0 0-1 0 0,2-1 0 0 0,16 36 1 0 0,-24-61-443 0 0,0 0 0 0 0,0 0 0 0 0,0 1 0 0 0,0-1 0 0 0,0 0 0 0 0,0 1 0 0 0,0-1 0 0 0,1 0 0 0 0,-1 0 0 0 0,0 0 0 0 0,0 1 0 0 0,0-1 0 0 0,0 0 0 0 0,1 0 0 0 0,-1 0 0 0 0,0 1 0 0 0,0-1 0 0 0,1 0 0 0 0,-1 0 0 0 0,0 0 0 0 0,0 0 1 0 0,1 1-1 0 0,-1-1 0 0 0,0 0 0 0 0,0 0 0 0 0,1 0 0 0 0,-1 0 0 0 0,0 0 0 0 0,0 0 0 0 0,1 0 0 0 0,-1 0 0 0 0,0 0 0 0 0,1 0 0 0 0,-1 0 0 0 0,0 0 0 0 0,0 0 0 0 0,1 0 0 0 0,-1 0 0 0 0,0 0 0 0 0,0 0 0 0 0,1 0 0 0 0,-1-1 0 0 0,0 1 0 0 0,0 0 0 0 0,1 0 0 0 0,10-16-116 0 0,5-25 86 0 0,-15 39-35 0 0,7-24-545 0 0,15-37-1868 0 0,3 27-3401 0 0,-16 27 3319 0 0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1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 3676 0 0,'0'0'3743'0'0,"-13"2"-3436"0"0,2-1-303 0 0,1-1 201 0 0,0 0 0 0 0,1 2 0 0 0,-1-1-1 0 0,0 1 1 0 0,0 0 0 0 0,1 1 0 0 0,-1 0 0 0 0,1 1 0 0 0,0 0 0 0 0,-14 8 0 0 0,19-8-151 0 0,0 0 1 0 0,0 0 0 0 0,1 1 0 0 0,-1-1 0 0 0,1 1 0 0 0,0 0 0 0 0,0 0 0 0 0,0 0 0 0 0,1 0-1 0 0,0 0 1 0 0,0 0 0 0 0,0 1 0 0 0,1-1 0 0 0,-1 1 0 0 0,1 0 0 0 0,1-1 0 0 0,-1 1-1 0 0,1 0 1 0 0,0-1 0 0 0,0 1 0 0 0,1 0 0 0 0,0-1 0 0 0,0 1 0 0 0,0 0 0 0 0,0-1 0 0 0,1 1-1 0 0,0-1 1 0 0,4 9 0 0 0,-3-10-477 0 0,-1 1-1 0 0,1 0 1 0 0,0-1 0 0 0,1 1-1 0 0,-1-1 1 0 0,1 0 0 0 0,0 0-1 0 0,0 0 1 0 0,0-1-1 0 0,0 1 1 0 0,1-1 0 0 0,-1 0-1 0 0,1 0 1 0 0,0-1 0 0 0,0 0-1 0 0,0 1 1 0 0,0-1-1 0 0,0-1 1 0 0,7 2 0 0 0,6 1-2358 0 0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1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23 1484 0 0,'0'0'7005'0'0,"-107"-22"-6993"0"0,95 22 68 0 0,2 0-80 0 0,0 0 0 0 0,2 0-328 0 0,0 2-384 0 0,2 1-408 0 0,-1 0-181 0 0,5 4-211 0 0,2 0-952 0 0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1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1 249 348 0 0,'0'0'6491'0'0,"6"-15"-5843"0"0,-4 9-592 0 0,5-9 175 0 0,-1 0 0 0 0,-1-1 0 0 0,-1 0 0 0 0,0 0 0 0 0,-1 0 0 0 0,2-24 0 0 0,-2 19 548 0 0,5 18 408 0 0,16 28 625 0 0,-9-8-2347 0 0,-4-7 581 0 0,0 0 0 0 0,0-1 0 0 0,1 0-1 0 0,0-1 1 0 0,0 0 0 0 0,16 6 0 0 0,-28-14-130 0 0,1 0-1 0 0,0 0 1 0 0,0-1 0 0 0,0 1-1 0 0,0 0 1 0 0,0-1 0 0 0,0 1-1 0 0,-1-1 1 0 0,1 0 0 0 0,0 1-1 0 0,0-1 1 0 0,-1 1 0 0 0,1-1-1 0 0,0 0 1 0 0,-1 0 0 0 0,1 1-1 0 0,-1-1 1 0 0,1 0 0 0 0,-1 0-1 0 0,1 0 1 0 0,-1 0 0 0 0,1 1-1 0 0,-1-1 1 0 0,0 0 0 0 0,0 0-1 0 0,1 0 1 0 0,-1-2 0 0 0,9-28-704 0 0,-5 7 166 0 0,-3 14 335 0 0,0 1 1 0 0,1-1-1 0 0,0 1 0 0 0,1 0 0 0 0,0 0 0 0 0,0 0 0 0 0,1 0 0 0 0,0 0 0 0 0,6-9 1 0 0,-10 18 324 0 0,0 0 1 0 0,0-1-1 0 0,1 1 1 0 0,-1 0-1 0 0,0-1 1 0 0,0 1 0 0 0,1 0-1 0 0,-1 0 1 0 0,0 0-1 0 0,1-1 1 0 0,-1 1 0 0 0,0 0-1 0 0,1 0 1 0 0,-1 0-1 0 0,1 0 1 0 0,-1-1-1 0 0,0 1 1 0 0,1 0 0 0 0,-1 0-1 0 0,0 0 1 0 0,1 0-1 0 0,-1 0 1 0 0,1 0 0 0 0,-1 0-1 0 0,0 0 1 0 0,1 0-1 0 0,-1 0 1 0 0,1 1-1 0 0,-1-1 1 0 0,0 0 0 0 0,1 0-1 0 0,-1 0 1 0 0,0 0-1 0 0,1 0 1 0 0,0 1 0 0 0,10 15 819 0 0,3 31-47 0 0,-12-39-663 0 0,7 37 464 0 0,-7-34-534 0 0,0 0-1 0 0,0 0 1 0 0,1 0 0 0 0,0-1 0 0 0,1 1 0 0 0,6 10 0 0 0,-9-20-288 0 0,0 0 1 0 0,0 0 0 0 0,0-1 0 0 0,0 1 0 0 0,1 0 0 0 0,-1-1 0 0 0,0 1 0 0 0,0-1-1 0 0,1 1 1 0 0,-1-1 0 0 0,1 0 0 0 0,-1 1 0 0 0,0-1 0 0 0,1 0 0 0 0,-1 0-1 0 0,0 0 1 0 0,1 0 0 0 0,-1 0 0 0 0,1 0 0 0 0,-1-1 0 0 0,0 1 0 0 0,1 0-1 0 0,-1-1 1 0 0,0 1 0 0 0,1-1 0 0 0,-1 1 0 0 0,0-1 0 0 0,0 0 0 0 0,1 1 0 0 0,0-3-1 0 0,9-5-3754 0 0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2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9 2572 0 0,'0'0'6441'0'0,"-18"-1"-6187"0"0,-7-2-192 0 0,12 1-23 0 0,0 0-1 0 0,0 2 1 0 0,-1-1-1 0 0,-21 4 1 0 0,-20 6-111 0 0,52-9-104 0 0,1 1 0 0 0,-1-1 0 0 0,0 1 0 0 0,0 0 0 0 0,1 0 0 0 0,-1 0 0 0 0,0 0 0 0 0,1 1 0 0 0,-1-1 0 0 0,1 1 0 0 0,0-1 0 0 0,0 1 0 0 0,-1 0 0 0 0,1 0 0 0 0,0 0 1 0 0,-3 4-1 0 0,5-5-99 0 0,-1 1 1 0 0,1-1 0 0 0,0 1 0 0 0,0-1 0 0 0,0 1 0 0 0,0 0-1 0 0,0-1 1 0 0,0 1 0 0 0,0-1 0 0 0,0 1 0 0 0,1-1 0 0 0,-1 1-1 0 0,0-1 1 0 0,1 0 0 0 0,0 1 0 0 0,-1-1 0 0 0,1 1 0 0 0,1 0-1 0 0,7 8-974 0 0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25 165 1164 0 0,'0'0'6425'0'0,"5"-15"-6150"0"0,2-8-196 0 0,29-86 607 0 0,-36 108-663 0 0,0 0-1 0 0,1 1 0 0 0,-1-1 0 0 0,0 0 1 0 0,0 0-1 0 0,0 1 0 0 0,0-1 0 0 0,1 0 1 0 0,-1 1-1 0 0,0-1 0 0 0,1 0 1 0 0,-1 1-1 0 0,0-1 0 0 0,1 1 0 0 0,-1-1 1 0 0,1 0-1 0 0,-1 1 0 0 0,1-1 0 0 0,-1 1 1 0 0,1 0-1 0 0,-1-1 0 0 0,1 1 0 0 0,0-1 1 0 0,-1 1-1 0 0,1 0 0 0 0,0-1 0 0 0,-1 1 1 0 0,1 0-1 0 0,0 0 0 0 0,-1-1 0 0 0,1 1 1 0 0,0 0-1 0 0,-1 0 0 0 0,1 0 0 0 0,0 0 1 0 0,0 0-1 0 0,-1 0 0 0 0,1 0 0 0 0,0 0 1 0 0,-1 0-1 0 0,1 0 0 0 0,0 1 0 0 0,0-1 1 0 0,-1 0-1 0 0,1 0 0 0 0,0 1 0 0 0,-1-1 1 0 0,1 0-1 0 0,-1 1 0 0 0,1-1 0 0 0,0 1 1 0 0,-1-1-1 0 0,1 1 0 0 0,-1-1 0 0 0,1 1 1 0 0,-1-1-1 0 0,1 1 0 0 0,-1 0 0 0 0,0-1 1 0 0,1 1-1 0 0,-1-1 0 0 0,0 1 0 0 0,1 0 1 0 0,-1-1-1 0 0,0 1 0 0 0,0 1 1 0 0,24 53-560 0 0,-21-47 715 0 0,4 7-113 0 0,-5-11 24 0 0,0 0 0 0 0,0 1 1 0 0,0-1-1 0 0,0 0 0 0 0,-1 0 0 0 0,0 1 0 0 0,1 8 0 0 0,-50-21-1233 0 0,-9-2 1045 0 0,20 10-3088 0 0,25 2 206 0 0,13 1 1494 0 0,17 0 378 0 0,105 7 576 0 0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50.24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 47 236 0 0,'0'0'4370'0'0,"0"-5"-4322"0"0,0 3 282 0 0,-1-23-823 0 0,6 10 5450 0 0,3 62-4413 0 0,-8 346-662 0 0,0-390 114 0 0,-14 1044-1117 0 0,14-1023 927 0 0,2 0-1 0 0,4 27 0 0 0,1-42-1970 0 0,2-4-3307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14.6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 1 184 0 0,'0'0'1214'0'0,"6"14"2490"0"0,-4-13-3550 0 0,-1-1 0 0 0,0 1-1 0 0,0-1 1 0 0,1 1 0 0 0,-1 0 0 0 0,0-1 0 0 0,0 1 0 0 0,0 0-1 0 0,0 0 1 0 0,0 0 0 0 0,0 0 0 0 0,0 0 0 0 0,-1 0 0 0 0,1 0 0 0 0,0 0-1 0 0,0 0 1 0 0,-1 0 0 0 0,1 0 0 0 0,-1 0 0 0 0,1 1 0 0 0,-1-1 0 0 0,1 0-1 0 0,-1 0 1 0 0,0 1 0 0 0,0-1 0 0 0,1 0 0 0 0,-1 1 0 0 0,0-1 0 0 0,0 0-1 0 0,0 1 1 0 0,-1 0 0 0 0,1 62-1035 0 0,-1-41 1209 0 0,-16 523-162 0 0,15-505-46 0 0,-12 68 0 0 0,8-68-52 0 0,-3 66 0 0 0,3-58 42 0 0,0 95 254 0 0,6-144-355 0 0,0 0-2 0 0,0 2-8 0 0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54.09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88 1 884 0 0,'0'0'2876'0'0,"4"0"-2817"0"0,-95 13 3298 0 0,191-13-2883 0 0,259 11 680 0 0,-68 6-1091 0 0,-100-9-41 0 0,-161-6-34 0 0,362 15-796 0 0,-351-17 720 0 0,206 6-612 0 0,234 6-610 0 0,-91-5 343 0 0,-77 3-55 0 0,-36-1 88 0 0,-151-1 554 0 0,57 2-260 0 0,-153-10 623 0 0,646 11-325 0 0,-560-5 306 0 0,156 5-86 0 0,29-10-309 0 0,-273-8-600 0 0,-20 4 982 0 0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57.3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25 1 1304 0 0,'0'0'6705'0'0,"-3"1"-6309"0"0,-10 4-60 0 0,4-1 1530 0 0,27-2-1550 0 0,197-4-257 0 0,336 7 87 0 0,35 29-547 0 0,103-23-1889 0 0,-418-13 1593 0 0,309 2-372 0 0,-6 5 816 0 0,-425-6 211 0 0,251 6-25 0 0,-201 6-298 0 0,271 8-151 0 0,-306-10 388 0 0,-114-5 123 0 0,39-2 65 0 0,-49-2-93 0 0,62 9 1 0 0,-27 5-1966 0 0,-123-26-1294 0 0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2:00.28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67 37 2892 0 0,'0'0'4671'0'0,"13"-29"-4049"0"0,-14 22 2548 0 0,-2 11-1346 0 0,-4 24-917 0 0,-3 47-984 0 0,11 45 260 0 0,-4 176-50 0 0,-13-69 341 0 0,3-119-369 0 0,-6 127 698 0 0,11 19-672 0 0,8 114 28 0 0,5-353-2515 0 0,8-7-5078 0 0,-5-6 1227 0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3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1 100 0 0,'0'0'2501'0'0,"-42"16"983"0"0,35-14-3285 0 0,-169 28-1741 0 0,156-27 1304 0 0,0 1 1 0 0,1 0-1 0 0,-28 11 1 0 0,1 0 215 0 0,-169 64-123 0 0,95-34 237 0 0,110-41-99 0 0,-12-1-117 0 0,20-3 38 0 0,1-1-1 0 0,-1 1 0 0 0,0 0 1 0 0,0 0-1 0 0,0 1 0 0 0,1-1 1 0 0,-1 0-1 0 0,0 1 0 0 0,0-1 1 0 0,1 1-1 0 0,-1-1 0 0 0,0 1 1 0 0,1 0-1 0 0,-1-1 0 0 0,0 1 1 0 0,1 0-1 0 0,-3 3 0 0 0,9-4-1185 0 0,30-12 518 0 0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38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1 840 0 0,'0'0'2252'0'0,"-10"3"226"0"0,-29 8-2179 0 0,12-7-306 0 0,1 2 0 0 0,0 0 0 0 0,0 2 1 0 0,-35 16-1 0 0,29-11-27 0 0,-60 15 0 0 0,71-21 15 0 0,-14 1-827 0 0,36-2-3775 0 0,4-12 4340 0 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4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 1804 0 0,'0'0'2934'0'0,"6"-2"142"0"0,-9 21-3112 0 0,0 0 0 0 0,-1 0 1 0 0,-1-1-1 0 0,-1 0 0 0 0,-1 0 0 0 0,0 0 0 0 0,-15 25 1 0 0,6-9 8 0 0,-221 420-515 0 0,230-441 540 0 0,-14 24-52 0 0,-4 7-156 0 0,-36 88 1 0 0,-22 70-22 0 0,27-78-1404 0 0,28-66-787 0 0,22-46 1042 0 0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42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0 1400 0 0,'0'0'3370'0'0,"8"36"-2313"0"0,-9-23-972 0 0,-1-1 1 0 0,-1 1-1 0 0,0-1 1 0 0,-1 0 0 0 0,-8 19-1 0 0,-1 3-120 0 0,-83 211-117 0 0,5-13-72 0 0,20-43-10 0 0,25-81-266 0 0,-9 26-223 0 0,-1 2-2630 0 0,56-129 2234 0 0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4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46 344 0 0,'0'0'2392'0'0,"5"42"2319"0"0,-4-35-4625 0 0,0-1 0 0 0,1 0 1 0 0,-1 1-1 0 0,2-1 0 0 0,-1 0 1 0 0,1 0-1 0 0,0 0 0 0 0,0 0 1 0 0,6 7-1 0 0,-8-11-81 0 0,0 0 0 0 0,1 0 0 0 0,-1-1 0 0 0,1 1 0 0 0,-1-1 0 0 0,1 1 0 0 0,0-1 0 0 0,0 1 0 0 0,0-1 0 0 0,0 0 0 0 0,0 0 0 0 0,0 0 0 0 0,3 2 0 0 0,-4-3-36 0 0,0 0 1 0 0,1 0-1 0 0,-1 0 0 0 0,0 0 1 0 0,0 0-1 0 0,0 0 0 0 0,1-1 1 0 0,-1 1-1 0 0,0 0 0 0 0,0-1 1 0 0,0 1-1 0 0,0-1 1 0 0,1 1-1 0 0,-1-1 0 0 0,0 1 1 0 0,0-1-1 0 0,0 0 0 0 0,0 1 1 0 0,-1-1-1 0 0,1 0 0 0 0,0 0 1 0 0,0 0-1 0 0,0 0 1 0 0,-1 0-1 0 0,1 0 0 0 0,0 0 1 0 0,0-1-1 0 0,5-9-92 0 0,-1 0 0 0 0,-1-1 0 0 0,1 1 0 0 0,-2-1 0 0 0,0 0 0 0 0,0 0 0 0 0,-1 0 0 0 0,-1 0 0 0 0,0 0 0 0 0,0-1 0 0 0,-3-19 0 0 0,2 31 113 0 0,-16 18 647 0 0,16 0-126 0 0,0-4-317 0 0,0 0-1 0 0,1 0 0 0 0,0 0 0 0 0,5 21 1 0 0,1-8-42 0 0,0-7-30 0 0,-2 1 0 0 0,0-1 0 0 0,-1 1 0 0 0,-1 0 1 0 0,0 0-1 0 0,-2 1 0 0 0,-2 32 0 0 0,1-52-161 0 0,0 0-1 0 0,-1 1 0 0 0,1-1 1 0 0,0 0-1 0 0,-1 0 0 0 0,1 0 1 0 0,-1 0-1 0 0,0 0 1 0 0,1 0-1 0 0,-1 0 0 0 0,0 0 1 0 0,1 0-1 0 0,-1 0 1 0 0,0 0-1 0 0,0 0 0 0 0,0-1 1 0 0,0 1-1 0 0,0 0 0 0 0,0-1 1 0 0,0 1-1 0 0,0-1 1 0 0,0 1-1 0 0,0-1 0 0 0,-2 1 1 0 0,-1 0-29 0 0,1 0-1 0 0,-1-1 1 0 0,1 1 0 0 0,-1-1 0 0 0,0 0 0 0 0,0 0 0 0 0,1-1-1 0 0,-5 0 1 0 0,-4-1-269 0 0,0-1 0 0 0,0-1 0 0 0,-21-8 1 0 0,30 11-119 0 0,1-1 1 0 0,-1 1-1 0 0,0-1 1 0 0,1 1-1 0 0,0-1 1 0 0,-1 0-1 0 0,1 0 1 0 0,0 0-1 0 0,-4-4 0 0 0,5 3-1164 0 0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4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2044 0 0,'0'0'6244'0'0,"-3"4"-5978"0"0,-13 19-16 0 0,0 0 1 0 0,-22 46-1 0 0,30-52-1058 0 0,1 1 0 0 0,-9 32 0 0 0,15-46-2265 0 0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46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155 170 1576 0 0,'0'0'6185'0'0,"-86"-90"-6177"0"0,75 78 8 0 0,-1 0-16 0 0,0-1-56 0 0,2 1 4 0 0,0 4-572 0 0,2-2-744 0 0,4 3-861 0 0,2 2-563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16.3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15 2640 0 0,'0'0'4947'0'0,"21"-14"-1490"0"0,-19 18-3476 0 0,1-1 1 0 0,-2 1-1 0 0,1 1 1 0 0,0-1 0 0 0,-1 0-1 0 0,0 0 1 0 0,0 1-1 0 0,0-1 1 0 0,0 1-1 0 0,0 8 1 0 0,-2 55-236 0 0,-1-35 253 0 0,-10 330 232 0 0,-1 0-179 0 0,-1-9 17 0 0,14-354-78 0 0,0 10-5832 0 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0 529 348 0 0,'0'0'3292'0'0,"6"32"-765"0"0,-4-32-2557 0 0,-1-1 0 0 0,1 0 1 0 0,0 1-1 0 0,-1-1 1 0 0,1 0-1 0 0,-1 0 1 0 0,1 0-1 0 0,-1 0 0 0 0,0-1 1 0 0,1 1-1 0 0,-1 0 1 0 0,0 0-1 0 0,0-1 1 0 0,0 1-1 0 0,0-1 0 0 0,0 1 1 0 0,0-1-1 0 0,0 1 1 0 0,-1-1-1 0 0,2-3 1 0 0,15-41 92 0 0,-15 38-108 0 0,81-186-353 0 0,-35 88 789 0 0,5-3-1002 0 0,-23 46-4066 0 0,-26 56 4408 0 0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3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13 20 0 0,'0'0'1395'0'0,"28"-12"290"0"0,-27 19 3558 0 0,-10 43-4927 0 0,2-31-339 0 0,-1 0-1 0 0,-1 0 1 0 0,-20 31 0 0 0,-10 22-228 0 0,-49 88-834 0 0,64-119 145 0 0,7-19 126 0 0,14-19 421 0 0,0 0-1 0 0,0 0 0 0 0,1 0 0 0 0,-1 0 0 0 0,1 1 0 0 0,0-1 1 0 0,0 1-1 0 0,0-1 0 0 0,0 1 0 0 0,1 0 0 0 0,0 0 1 0 0,-2 4-1 0 0,3-5 37 0 0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4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196 244 1328 0 0,'0'0'2185'0'0,"-20"-8"-876"0"0,3-15-106 0 0,-38-39 0 0 0,-2-2-2026 0 0,50 54-195 0 0,0 0 0 0 0,0-1 0 0 0,1 0 0 0 0,0 0 0 0 0,-4-13 0 0 0,6 15 721 0 0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5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172 260 1028 0 0,'0'0'4283'0'0,"-14"-35"-3494"0"0,3 16-662 0 0,-1 0 0 0 0,0 1 0 0 0,-22-25-1 0 0,-10-14-310 0 0,2-5-5817 0 0,39 55 5579 0 0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26 240 0 0,'0'0'4192'0'0,"2"14"-795"0"0,1 15-2517 0 0,-1-26-855 0 0,-1 0-1 0 0,1 1 0 0 0,0-1 0 0 0,0 0 1 0 0,0 0-1 0 0,1 0 0 0 0,-1-1 1 0 0,1 1-1 0 0,0-1 0 0 0,0 1 0 0 0,0-1 1 0 0,0 0-1 0 0,0 0 0 0 0,0 0 0 0 0,0 0 1 0 0,1-1-1 0 0,-1 1 0 0 0,0-1 0 0 0,1 0 1 0 0,0 0-1 0 0,-1 0 0 0 0,1-1 0 0 0,0 1 1 0 0,-1-1-1 0 0,1 0 0 0 0,0 0 0 0 0,4 0 1 0 0,-5-1-86 0 0,0 1 1 0 0,0-1-1 0 0,0 0 1 0 0,0 0-1 0 0,-1 0 1 0 0,1 0-1 0 0,0-1 1 0 0,0 1-1 0 0,-1-1 1 0 0,1 0-1 0 0,0 0 1 0 0,-1 0-1 0 0,0 0 1 0 0,0 0-1 0 0,1 0 1 0 0,-1-1-1 0 0,0 1 1 0 0,-1-1-1 0 0,1 1 1 0 0,0-1-1 0 0,-1 0 1 0 0,0 1-1 0 0,1-1 1 0 0,-1 0-1 0 0,0 0 1 0 0,0 0-1 0 0,-1 0 1 0 0,1 0-1 0 0,-1 0 1 0 0,1-1-1 0 0,-1 1 1 0 0,-1-6-1 0 0,1 4 14 0 0,1 3 25 0 0,-1 0 0 0 0,0 1 0 0 0,0-1-1 0 0,0 0 1 0 0,0 0 0 0 0,0 0-1 0 0,0 0 1 0 0,-1 1 0 0 0,1-1 0 0 0,-1 0-1 0 0,1 0 1 0 0,-1 1 0 0 0,0-1-1 0 0,1 0 1 0 0,-1 1 0 0 0,0-1 0 0 0,0 0-1 0 0,-2-1 1 0 0,2 70 1483 0 0,7 6-1545 0 0,-4-53-119 0 0,0 0-1 0 0,-1 0 1 0 0,-4 35-1 0 0,3-54 182 0 0,-1 0 1 0 0,1 1-1 0 0,0-1 0 0 0,-1 0 0 0 0,1 0 0 0 0,-1 0 0 0 0,0 0 0 0 0,1 0 1 0 0,-1 0-1 0 0,0 0 0 0 0,0 0 0 0 0,0-1 0 0 0,1 1 0 0 0,-1 0 0 0 0,0 0 1 0 0,0 0-1 0 0,0-1 0 0 0,0 1 0 0 0,0-1 0 0 0,-1 1 0 0 0,1-1 0 0 0,0 1 1 0 0,0-1-1 0 0,0 0 0 0 0,0 1 0 0 0,0-1 0 0 0,-1 0 0 0 0,1 0 0 0 0,0 0 1 0 0,0 0-1 0 0,-1 0 0 0 0,1 0 0 0 0,0 0 0 0 0,0 0 0 0 0,0-1 0 0 0,0 1 1 0 0,-1 0-1 0 0,1-1 0 0 0,0 1 0 0 0,0-1 0 0 0,0 1 0 0 0,-1-2 0 0 0,-1 2-201 0 0,1-1 0 0 0,0 0 0 0 0,0 0 0 0 0,0 0-1 0 0,0 0 1 0 0,0 0 0 0 0,0 0 0 0 0,0 0-1 0 0,1-1 1 0 0,-1 1 0 0 0,0-1 0 0 0,1 0 0 0 0,-1 1-1 0 0,1-1 1 0 0,-1 0 0 0 0,1 0 0 0 0,0 0-1 0 0,0 0 1 0 0,0 0 0 0 0,0 0 0 0 0,0 0 0 0 0,0 0-1 0 0,0-4 1 0 0,1 3-422 0 0,0-1 198 0 0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3:58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1088 0 0,'0'0'3070'0'0,"-5"1"-2619"0"0,-2 1-294 0 0,0 0 0 0 0,0 0 0 0 0,0 1 0 0 0,0 0 0 0 0,0 0 0 0 0,0 1 0 0 0,1-1 0 0 0,0 1 0 0 0,0 1 0 0 0,0-1 0 0 0,0 1 0 0 0,-9 11 0 0 0,12-13-149 0 0,1 0-1 0 0,-1-1 1 0 0,1 2 0 0 0,0-1 0 0 0,0 0-1 0 0,0 0 1 0 0,1 1 0 0 0,-1-1 0 0 0,1 1 0 0 0,0-1-1 0 0,0 1 1 0 0,0-1 0 0 0,0 1 0 0 0,1 0 0 0 0,0-1-1 0 0,-1 1 1 0 0,1 0 0 0 0,1 0 0 0 0,-1-1-1 0 0,0 1 1 0 0,1 0 0 0 0,0-1 0 0 0,0 1 0 0 0,0 0-1 0 0,0-1 1 0 0,0 1 0 0 0,1-1 0 0 0,0 0 0 0 0,3 5-1 0 0,-4-6-36 0 0,0 0 0 0 0,0 0 0 0 0,1-1 0 0 0,-1 1 0 0 0,1-1-1 0 0,-1 1 1 0 0,1-1 0 0 0,-1 0 0 0 0,1 1 0 0 0,0-1 0 0 0,0 0 0 0 0,0 0-1 0 0,0 0 1 0 0,0-1 0 0 0,0 1 0 0 0,0 0 0 0 0,0-1 0 0 0,0 1 0 0 0,0-1-1 0 0,0 0 1 0 0,0 1 0 0 0,0-1 0 0 0,0 0 0 0 0,0 0 0 0 0,0-1 0 0 0,1 1 0 0 0,-1 0-1 0 0,0-1 1 0 0,0 1 0 0 0,0-1 0 0 0,0 0 0 0 0,0 1 0 0 0,0-1 0 0 0,-1 0-1 0 0,1 0 1 0 0,3-3 0 0 0,-3 3-136 0 0,0-1-1 0 0,0 1 1 0 0,0-1-1 0 0,0 0 1 0 0,-1 0 0 0 0,1 0-1 0 0,-1 0 1 0 0,1 0-1 0 0,-1 0 1 0 0,0 0 0 0 0,0 0-1 0 0,1-1 1 0 0,-2 1-1 0 0,1 0 1 0 0,0-1 0 0 0,0 1-1 0 0,-1-1 1 0 0,1 1-1 0 0,-1-1 1 0 0,0-2 0 0 0,0 4 176 0 0,1-1 1 0 0,-1 1-1 0 0,0 0 1 0 0,0 0 0 0 0,0-1-1 0 0,0 1 1 0 0,0 0 0 0 0,-1 0-1 0 0,1-1 1 0 0,0 1-1 0 0,0 0 1 0 0,-1 0 0 0 0,1-1-1 0 0,-1 1 1 0 0,1 0 0 0 0,-1 0-1 0 0,0 0 1 0 0,1 0 0 0 0,-1 0-1 0 0,0 0 1 0 0,0 0-1 0 0,1 0 1 0 0,-1 0 0 0 0,0 0-1 0 0,0 0 1 0 0,-2-1 0 0 0,14-3 5227 0 0,15-7-4527 0 0,5-1-9012 0 0,-92 37 8003 0 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6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12 3220 0 0,'0'0'6002'0'0,"4"-9"-3224"0"0,-27 9-2761 0 0,17-1-91 0 0,-1 0 0 0 0,1 1 0 0 0,0-1 1 0 0,0 2-1 0 0,0-1 0 0 0,-1 1 0 0 0,1 0 0 0 0,0 0 0 0 0,0 0 0 0 0,0 1 0 0 0,0 0 0 0 0,0 0 0 0 0,1 1 0 0 0,-7 3 0 0 0,11-5 65 0 0,1-1-1 0 0,-1 1 1 0 0,1-1 0 0 0,0 1-1 0 0,-1-1 1 0 0,1 1-1 0 0,-1-1 1 0 0,1 1 0 0 0,0 0-1 0 0,0-1 1 0 0,-1 1-1 0 0,1-1 1 0 0,0 1-1 0 0,0 0 1 0 0,0-1 0 0 0,0 1-1 0 0,-1 0 1 0 0,1-1-1 0 0,0 1 1 0 0,0 0 0 0 0,0-1-1 0 0,1 1 1 0 0,-1 0-1 0 0,0-1 1 0 0,0 1-1 0 0,0 0 1 0 0,0-1 0 0 0,1 1-1 0 0,-1 0 1 0 0,0-1-1 0 0,1 1 1 0 0,-1-1-1 0 0,0 1 1 0 0,1 0 0 0 0,-1-1-1 0 0,1 1 1 0 0,-1-1-1 0 0,0 0 1 0 0,1 1 0 0 0,0-1-1 0 0,-1 1 1 0 0,1-1-1 0 0,-1 0 1 0 0,1 1-1 0 0,1 0 1 0 0,30 17-380 0 0,-27-16 452 0 0,34 12-244 0 0,-32-13 218 0 0,0 1 0 0 0,-1 0 0 0 0,1 1 1 0 0,-1-1-1 0 0,0 1 0 0 0,12 8 0 0 0,-18-11-39 0 0,0 1-1 0 0,0-1 1 0 0,0 1-1 0 0,0 0 1 0 0,0-1-1 0 0,-1 1 1 0 0,1 0-1 0 0,0-1 0 0 0,0 1 1 0 0,0 0-1 0 0,-1-1 1 0 0,1 1-1 0 0,0-1 1 0 0,-1 1-1 0 0,1-1 1 0 0,-1 1-1 0 0,1-1 1 0 0,0 1-1 0 0,-1-1 1 0 0,1 1-1 0 0,-1-1 0 0 0,1 1 1 0 0,-1-1-1 0 0,0 0 1 0 0,1 1-1 0 0,-1-1 1 0 0,0 0-1 0 0,-23 18-359 0 0,18-15 447 0 0,-12 8-210 0 0,-2 4 607 0 0,19-14-485 0 0,1-1 0 0 0,0 1 0 0 0,-1 0 0 0 0,1 0 0 0 0,0-1 0 0 0,0 1 0 0 0,0 0 1 0 0,0 0-1 0 0,0-1 0 0 0,-1 1 0 0 0,1 0 0 0 0,0 0 0 0 0,1 0 0 0 0,-1-1 0 0 0,0 1 0 0 0,0 0 0 0 0,0 0 0 0 0,0-1 1 0 0,1 1-1 0 0,-1 0 0 0 0,0 0 0 0 0,1-1 0 0 0,-1 1 0 0 0,0 0 0 0 0,1-1 0 0 0,-1 1 0 0 0,1-1 0 0 0,-1 1 0 0 0,2 1 1 0 0,37 37-317 0 0,-32-33 371 0 0,0 0-1 0 0,0 1 1 0 0,0 0-1 0 0,-1 0 1 0 0,0 1-1 0 0,-1-1 0 0 0,8 14 1 0 0,-13-20-53 0 0,1 0 0 0 0,-1 1 0 0 0,1-1 0 0 0,-1 1 0 0 0,0-1 0 0 0,1 1 0 0 0,-1-1 0 0 0,0 1 0 0 0,0-1 0 0 0,0 0 0 0 0,0 1-1 0 0,0-1 1 0 0,-1 1 0 0 0,1-1 0 0 0,0 1 0 0 0,-1-1 0 0 0,1 1 0 0 0,-1-1 0 0 0,1 0 0 0 0,-1 1 0 0 0,0-1 0 0 0,0 0 0 0 0,1 0 0 0 0,-1 0 0 0 0,0 1 0 0 0,0-1 0 0 0,0 0 0 0 0,0 0 0 0 0,0 0 0 0 0,-3 1 0 0 0,-42 20-562 0 0,31-16 173 0 0,14-6 28 0 0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33 239 1260 0 0,'0'0'7663'0'0,"-4"-8"-7228"0"0,-3-8-244 0 0,2 0 1 0 0,0-1 0 0 0,2 0 0 0 0,-1 0 0 0 0,2 0 0 0 0,0 0 0 0 0,1-24 0 0 0,1 38-134 0 0,0 0 0 0 0,0 0-1 0 0,1 0 1 0 0,-1 0 0 0 0,1 0 0 0 0,0 0-1 0 0,-1 0 1 0 0,1 0 0 0 0,0 0 0 0 0,1 0-1 0 0,-1 1 1 0 0,0-1 0 0 0,1 0 0 0 0,0 1-1 0 0,-1-1 1 0 0,1 1 0 0 0,0 0 0 0 0,0 0-1 0 0,1-1 1 0 0,-1 1 0 0 0,0 1 0 0 0,1-1 0 0 0,-1 0-1 0 0,1 1 1 0 0,-1-1 0 0 0,1 1 0 0 0,0-1-1 0 0,0 1 1 0 0,-1 0 0 0 0,1 1 0 0 0,0-1-1 0 0,0 0 1 0 0,0 1 0 0 0,0-1 0 0 0,0 1-1 0 0,0 0 1 0 0,0 0 0 0 0,0 0 0 0 0,0 1-1 0 0,6 0 1 0 0,-8 0-86 0 0,0-1 1 0 0,1 1-1 0 0,-1-1 0 0 0,0 1 1 0 0,0 0-1 0 0,1-1 0 0 0,-1 1 0 0 0,0 0 1 0 0,0 0-1 0 0,0 0 0 0 0,0 0 0 0 0,0 0 1 0 0,0 0-1 0 0,0 0 0 0 0,-1 0 1 0 0,1 1-1 0 0,0-1 0 0 0,-1 0 0 0 0,1 0 1 0 0,0 1-1 0 0,-1-1 0 0 0,0 0 0 0 0,1 1 1 0 0,-1-1-1 0 0,0 0 0 0 0,1 1 1 0 0,-1-1-1 0 0,0 1 0 0 0,0-1 0 0 0,0 0 1 0 0,0 1-1 0 0,-1-1 0 0 0,1 1 0 0 0,0-1 1 0 0,-1 0-1 0 0,1 1 0 0 0,0-1 1 0 0,-2 2-1 0 0,2 0-48 0 0,-1 1 1 0 0,0-1 0 0 0,0 0 0 0 0,0 1-1 0 0,0-1 1 0 0,-1 0 0 0 0,0 1-1 0 0,1-1 1 0 0,-1 0 0 0 0,0 0 0 0 0,0 0-1 0 0,-1-1 1 0 0,1 1 0 0 0,-4 3-1 0 0,-28 5-199 0 0,40-8 465 0 0,0 1 0 0 0,0 0 1 0 0,0 0-1 0 0,0 0 0 0 0,0 1 0 0 0,5 6 0 0 0,-8-7-184 0 0,1 0 1 0 0,-1-1-1 0 0,1 0 0 0 0,0 0 0 0 0,-1 0 1 0 0,2 0-1 0 0,-1 0 0 0 0,0-1 0 0 0,0 1 0 0 0,1-1 1 0 0,-1-1-1 0 0,1 1 0 0 0,0 0 0 0 0,-1-1 0 0 0,1 0 1 0 0,9 1-1 0 0,-7-2-235 0 0,-4 0-84 0 0,-1 0 0 0 0,1 0 0 0 0,0 0 0 0 0,0 0 0 0 0,-1 0 0 0 0,1 0 0 0 0,0-1 0 0 0,-1 0 1 0 0,1 1-1 0 0,0-1 0 0 0,-1 0 0 0 0,1 0 0 0 0,-1 0 0 0 0,0-1 0 0 0,4-1 0 0 0,2-5-2339 0 0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706 18 3596 0 0,'0'0'4246'0'0,"-18"0"-4005"0"0,-317-7 1442 0 0,299 4-1566 0 0,-17-1-85 0 0,0 1 0 0 0,1 3 0 0 0,-71 8 0 0 0,95 0 6 0 0,28-3-2194 0 0,11 1-4145 0 0,-29-14 4709 0 0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19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88 3284 0 0,'0'0'7178'0'0,"7"1"-7004"0"0,-2-1-186 0 0,0 0 0 0 0,-1 0 0 0 0,1-1 0 0 0,-1 1 0 0 0,1-1 0 0 0,0 0 0 0 0,-1-1 0 0 0,0 1 0 0 0,1-1 0 0 0,5-2 0 0 0,-8 3 5 0 0,0 0-1 0 0,-1 0 0 0 0,1 0 0 0 0,0 0 0 0 0,-1 0 1 0 0,1 0-1 0 0,-1-1 0 0 0,0 1 0 0 0,1 0 1 0 0,-1-1-1 0 0,0 1 0 0 0,0-1 0 0 0,0 1 0 0 0,0-1 1 0 0,0 0-1 0 0,0 1 0 0 0,0-1 0 0 0,0 0 1 0 0,-1 0-1 0 0,1 1 0 0 0,-1-1 0 0 0,1 0 0 0 0,-1 0 1 0 0,0 0-1 0 0,0 0 0 0 0,0 0 0 0 0,0 0 0 0 0,0 0 1 0 0,0 1-1 0 0,0-1 0 0 0,-1 0 0 0 0,1 0 1 0 0,-1 0-1 0 0,1 0 0 0 0,-2-2 0 0 0,1 3 4 0 0,-1-1-1 0 0,1 1 1 0 0,-1-1 0 0 0,0 1-1 0 0,0 0 1 0 0,1 0-1 0 0,-1 0 1 0 0,0 0 0 0 0,0 0-1 0 0,0 0 1 0 0,0 0-1 0 0,-1 0 1 0 0,1 1-1 0 0,0-1 1 0 0,0 1 0 0 0,0 0-1 0 0,0 0 1 0 0,-1 0-1 0 0,1 0 1 0 0,0 0 0 0 0,-3 0-1 0 0,1 0-2 0 0,1 0 0 0 0,-1 0 0 0 0,1 1 0 0 0,-1-1 0 0 0,1 1 0 0 0,-1-1 0 0 0,1 1 0 0 0,0 0 0 0 0,-1 0 0 0 0,1 1 0 0 0,0-1 0 0 0,-6 4 0 0 0,7-2 10 0 0,-1 0-1 0 0,1 0 0 0 0,0 0 0 0 0,0 0 1 0 0,1 1-1 0 0,-1-1 0 0 0,1 1 0 0 0,-1-1 1 0 0,1 1-1 0 0,0 0 0 0 0,0-1 0 0 0,1 1 1 0 0,-1 0-1 0 0,1-1 0 0 0,0 1 1 0 0,0 0-1 0 0,0 0 0 0 0,0 0 0 0 0,1-1 1 0 0,0 1-1 0 0,-1 0 0 0 0,3 6 0 0 0,3 4-69 0 0,0 1-1 0 0,1-1 0 0 0,1-1 0 0 0,10 16 0 0 0,-7-11 202 0 0,-4-8-59 0 0,-1 0-1 0 0,0 1 1 0 0,-1 0-1 0 0,0 0 1 0 0,-1 0 0 0 0,0 1-1 0 0,-1-1 1 0 0,0 1-1 0 0,-1 0 1 0 0,2 24 0 0 0,-5-35-104 0 0,1 1 0 0 0,-1 0 0 0 0,0 0 0 0 0,0-1 0 0 0,0 1 0 0 0,0 0 0 0 0,0-1 0 0 0,0 1 0 0 0,0-1 0 0 0,0 1 1 0 0,-1-1-1 0 0,1 0 0 0 0,0 1 0 0 0,-1-1 0 0 0,0 0 0 0 0,1 0 0 0 0,-1 0 0 0 0,1 0 0 0 0,-1 0 0 0 0,0 0 0 0 0,0-1 1 0 0,0 1-1 0 0,1-1 0 0 0,-1 1 0 0 0,0-1 0 0 0,0 0 0 0 0,0 1 0 0 0,0-1 0 0 0,0 0 0 0 0,-3-1 0 0 0,-5 2-141 0 0,1 0 0 0 0,0-1 0 0 0,0-1 0 0 0,0 1-1 0 0,-12-4 1 0 0,16 3-281 0 0,-1-1 0 0 0,1 0 1 0 0,0-1-1 0 0,0 1 0 0 0,0-1 0 0 0,0 0 0 0 0,1 0 1 0 0,-1-1-1 0 0,1 1 0 0 0,-5-6 0 0 0,5 2-1476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5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5284 0 0,'0'0'3970'0'0,"-18"0"-3726"0"0,-143 0 419 0 0,122 0-727 0 0,13 0-3496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24.9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53 227 992 0 0,'0'0'5075'0'0,"-15"-1"-2753"0"0,-15-1-5198 0 0,22-3 2005 0 0,9 3 1958 0 0,18 3 2802 0 0,1 1-4025 0 0,18-4 464 0 0,54-10 1 0 0,0-1 55 0 0,440-15 351 0 0,53 10-398 0 0,-160-13-314 0 0,-283 22 68 0 0,431-1 542 0 0,-1-5 160 0 0,-102-8-424 0 0,-384 17-271 0 0,371-23 554 0 0,-325 20-537 0 0,90-3 121 0 0,-53 9-113 0 0,164 5 238 0 0,-91 9-242 0 0,69 5 29 0 0,-182-13 44 0 0,25 4-76 0 0,38 5 45 0 0,-192-11 101 0 0,-2-1-685 0 0,1 0-1 0 0,0 1 0 0 0,0-1 1 0 0,0 1-1 0 0,-1-1 0 0 0,1 1 0 0 0,0-1 1 0 0,0 1-1 0 0,0 0 0 0 0,0-1 0 0 0,0 1 1 0 0,0 0-1 0 0,0 0 0 0 0,0 0 1 0 0,0 0-1 0 0,-1 2 0 0 0,2-3 276 0 0,0 0 1 0 0,0 0-1 0 0,0 0 0 0 0,-1 0 1 0 0,1 1-1 0 0,0-1 0 0 0,0 0 1 0 0,0 0-1 0 0,0 0 0 0 0,-1 0 1 0 0,1 1-1 0 0,0-1 0 0 0,0 0 1 0 0,0 0-1 0 0,0 1 0 0 0,0-1 1 0 0,0 0-1 0 0,0 0 0 0 0,0 0 1 0 0,0 1-1 0 0,0-1 0 0 0,0 0 1 0 0,0 0-1 0 0,0 1 0 0 0,0-1 0 0 0,0 0 1 0 0,0 0-1 0 0,0 1 0 0 0,0-1 1 0 0,0 0-1 0 0,0 0 0 0 0,0 0 1 0 0,0 1-1 0 0,0-1 0 0 0,0 0 1 0 0,0 0-1 0 0,1 0 0 0 0,-1 1 1 0 0,0-1-1 0 0,0 0 0 0 0,0 0 1 0 0,0 0-1 0 0,1 1 0 0 0,-1-1 1 0 0,0 0-1 0 0,0 0 0 0 0,1 0 0 0 0,24-21-1647 0 0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20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1168 0 0,'0'0'7143'0'0,"0"-8"-6969"0"0,1-24-91 0 0,2 0 0 0 0,14-59-1 0 0,-11 88 1433 0 0,1 12-1422 0 0,3 11-602 0 0,10 70 261 0 0,-20-90 233 0 0,0 1 1 0 0,1-1-1 0 0,-1 0 0 0 0,0 1 0 0 0,0-1 0 0 0,1 0 1 0 0,-1 0-1 0 0,0 0 0 0 0,1 0 0 0 0,-1 1 1 0 0,1-1-1 0 0,-1 0 0 0 0,0 0 0 0 0,1 0 0 0 0,-1 0 1 0 0,0 0-1 0 0,1 0 0 0 0,-1 0 0 0 0,1 0 0 0 0,-1 0 1 0 0,0 0-1 0 0,1 0 0 0 0,-1 0 0 0 0,0 0 0 0 0,1 0 1 0 0,-1 0-1 0 0,1 0 0 0 0,-1-1 0 0 0,0 1 1 0 0,1 0-1 0 0,-1 0 0 0 0,0 0 0 0 0,1-1 0 0 0,-1 1 1 0 0,0 0-1 0 0,0 0 0 0 0,1-1 0 0 0,-1 1 0 0 0,0 0 1 0 0,0 0-1 0 0,1-1 0 0 0,-1 1 0 0 0,0-1 0 0 0,17-15 252 0 0,-16 14-281 0 0,36-40 140 0 0,-35 41 872 0 0,-19 27-1139 0 0,0 12 412 0 0,-17 56 1 0 0,30-81-109 0 0,1 0 0 0 0,1 0 0 0 0,0 0-1 0 0,0 0 1 0 0,1 1 0 0 0,1-1 0 0 0,0 0 0 0 0,4 23 0 0 0,-4-35-165 0 0,0 1 1 0 0,1 0-1 0 0,-1 0 1 0 0,1 0 0 0 0,0-1-1 0 0,-1 1 1 0 0,1 0-1 0 0,0 0 1 0 0,0-1-1 0 0,0 1 1 0 0,0-1 0 0 0,0 1-1 0 0,1-1 1 0 0,-1 0-1 0 0,0 1 1 0 0,1-1-1 0 0,-1 0 1 0 0,1 0 0 0 0,-1 0-1 0 0,1 0 1 0 0,-1 0-1 0 0,1 0 1 0 0,0 0-1 0 0,0 0 1 0 0,-1-1 0 0 0,1 1-1 0 0,0-1 1 0 0,0 1-1 0 0,0-1 1 0 0,0 0-1 0 0,-1 0 1 0 0,1 0 0 0 0,0 0-1 0 0,0 0 1 0 0,0 0-1 0 0,0 0 1 0 0,0-1-1 0 0,-1 1 1 0 0,1-1 0 0 0,0 1-1 0 0,3-2 1 0 0,3-1-556 0 0,0 0 0 0 0,0-1 0 0 0,0 1 0 0 0,0-1 0 0 0,-1-1 0 0 0,1 0 0 0 0,9-8 1 0 0,1-3-1676 0 0,-2-1-651 0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2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4152 0 0,'0'0'4010'0'0,"5"0"-3792"0"0,-3-1-218 0 0,0 1 1 0 0,0 0-1 0 0,0 0 0 0 0,0 0 0 0 0,0 0 0 0 0,0 0 1 0 0,0 1-1 0 0,0-1 0 0 0,-1 1 0 0 0,1-1 0 0 0,0 1 1 0 0,0 0-1 0 0,-1-1 0 0 0,1 1 0 0 0,0 0 1 0 0,-1 0-1 0 0,1 0 0 0 0,2 3 0 0 0,-2-2-67 0 0,-1 1 0 0 0,1-1-1 0 0,-1 1 1 0 0,0 0 0 0 0,0-1-1 0 0,0 1 1 0 0,0 0 0 0 0,0 0 0 0 0,0 0-1 0 0,-1 0 1 0 0,0-1 0 0 0,0 1-1 0 0,1 0 1 0 0,-2 5 0 0 0,1-4 129 0 0,-1 0 0 0 0,1 1 0 0 0,-1-1 0 0 0,0 0 0 0 0,0 0 0 0 0,-1 0 0 0 0,1 0 0 0 0,-1 0 0 0 0,0 0 1 0 0,0 0-1 0 0,-1 0 0 0 0,1-1 0 0 0,-1 1 0 0 0,1-1 0 0 0,-7 6 0 0 0,21-9 3346 0 0,21 8-2670 0 0,-1-1-1410 0 0,10-6-4306 0 0,-34-1 2082 0 0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22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3424 0 0,'0'0'6186'0'0,"-26"13"-5061"0"0,24-11-1115 0 0,0 0-1 0 0,1 0 1 0 0,-1-1-1 0 0,1 1 1 0 0,0 0-1 0 0,-1 0 1 0 0,1 0-1 0 0,0 0 1 0 0,0 0 0 0 0,1 1-1 0 0,-1-1 1 0 0,0 0-1 0 0,1 0 1 0 0,-1 4-1 0 0,0-5-37 0 0,1 0 0 0 0,0 0 0 0 0,0 0 0 0 0,0 0 0 0 0,0 0 0 0 0,0 0-1 0 0,0 0 1 0 0,1 0 0 0 0,-1 0 0 0 0,0-1 0 0 0,0 1 0 0 0,1 0 0 0 0,-1 0-1 0 0,0 0 1 0 0,1 0 0 0 0,-1 0 0 0 0,1 0 0 0 0,-1-1 0 0 0,1 1 0 0 0,-1 0 0 0 0,1 0-1 0 0,0-1 1 0 0,-1 1 0 0 0,1-1 0 0 0,0 1 0 0 0,0 0 0 0 0,0-1 0 0 0,-1 1-1 0 0,1-1 1 0 0,0 0 0 0 0,0 1 0 0 0,0-1 0 0 0,0 0 0 0 0,0 1 0 0 0,1-1 0 0 0,-1 0 34 0 0,0 0 1 0 0,1 0 0 0 0,-1 0-1 0 0,0 0 1 0 0,0 0-1 0 0,0 0 1 0 0,0 0 0 0 0,0 1-1 0 0,0-1 1 0 0,0 0 0 0 0,0 1-1 0 0,0-1 1 0 0,0 1 0 0 0,0-1-1 0 0,0 1 1 0 0,0-1 0 0 0,0 1-1 0 0,0-1 1 0 0,0 1-1 0 0,0 0 1 0 0,-1 0 0 0 0,1 0-1 0 0,0-1 1 0 0,0 1 0 0 0,-1 0-1 0 0,1 0 1 0 0,-1 0 0 0 0,1 0-1 0 0,-1 0 1 0 0,1 0 0 0 0,-1 0-1 0 0,0 0 1 0 0,1 0-1 0 0,-1 0 1 0 0,0 0 0 0 0,0 1-1 0 0,0-1 1 0 0,0 1 0 0 0,-1 2 0 0 0,0 1 1 0 0,-1-1 0 0 0,0 0 0 0 0,0 0 0 0 0,0 0 0 0 0,0 0-1 0 0,-6 5 1 0 0,-4 11-41 0 0,13-17 118 0 0,1-1 1 0 0,-1 1 0 0 0,1-1-1 0 0,0 1 1 0 0,0-1 0 0 0,0 0-1 0 0,0 0 1 0 0,0 0-1 0 0,1 0 1 0 0,3 2 0 0 0,15 16 10 0 0,-18-15-69 0 0,-1-1 1 0 0,1 1-1 0 0,-1 0 1 0 0,0 0 0 0 0,0 0-1 0 0,-1 0 1 0 0,1 0-1 0 0,-1 0 1 0 0,0 1 0 0 0,0-1-1 0 0,-1 0 1 0 0,0 1-1 0 0,0-1 1 0 0,0 0-1 0 0,-1 1 1 0 0,1-1 0 0 0,-4 10-1 0 0,3-12-91 0 0,0 0-1 0 0,0 0 0 0 0,-1 0 0 0 0,0 0 1 0 0,1 0-1 0 0,-1 0 0 0 0,0 0 1 0 0,0 0-1 0 0,-1-1 0 0 0,1 1 1 0 0,0-1-1 0 0,-1 0 0 0 0,0 0 1 0 0,1 0-1 0 0,-1 0 0 0 0,0 0 1 0 0,0 0-1 0 0,0-1 0 0 0,0 0 0 0 0,0 1 1 0 0,-1-1-1 0 0,1 0 0 0 0,0-1 1 0 0,0 1-1 0 0,-1 0 0 0 0,1-1 1 0 0,-1 0-1 0 0,-4 0 0 0 0,7 0-90 0 0,0 0 0 0 0,1 0 0 0 0,-1-1 0 0 0,0 1 0 0 0,0 0 0 0 0,1 0 0 0 0,-1-1 0 0 0,0 1 0 0 0,1 0 0 0 0,-1-1 0 0 0,0 1 0 0 0,1-1 0 0 0,-1 1 0 0 0,1-1 0 0 0,-1 1 0 0 0,1-1 0 0 0,-1 0 0 0 0,1 1 0 0 0,-1-1 0 0 0,1 0 0 0 0,-1 1 0 0 0,1-1 0 0 0,0 0 0 0 0,-1 1 0 0 0,1-1-1 0 0,0 0 1 0 0,0 0 0 0 0,-1 1 0 0 0,1-1 0 0 0,0 0 0 0 0,0 0 0 0 0,0 0 0 0 0,0 1 0 0 0,0-1 0 0 0,0 0 0 0 0,0 0 0 0 0,0 1 0 0 0,1-1 0 0 0,-1-1 0 0 0,0 2 100 0 0,0-9-2737 0 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2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16 32 0 0,'0'0'5962'0'0,"-1"-15"2307"0"0,-13 102-8172 0 0,11-61-339 0 0,0 0 0 0 0,-12 37 0 0 0,14-57-384 0 0,-4 9 534 0 0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25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3976 0 0,'0'0'6166'0'0,"-19"3"-6022"0"0,9-2-188 0 0,-22 4-142 0 0,-1-2 1 0 0,-55-1-1 0 0,85-2-110 0 0,-15-1-799 0 0,10 2-2794 0 0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3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1596 0 0,'0'0'6731'0'0,"6"8"-5980"0"0,-7-24-671 0 0,2 0 0 0 0,0 0 0 0 0,0 1 0 0 0,6-22 0 0 0,-6 32-63 0 0,1 1 0 0 0,0-1 1 0 0,-1 1-1 0 0,1 0 0 0 0,0-1 1 0 0,1 1-1 0 0,-1 0 0 0 0,1 1 1 0 0,0-1-1 0 0,0 0 0 0 0,0 1 1 0 0,1 0-1 0 0,-1-1 0 0 0,1 1 1 0 0,-1 0-1 0 0,1 1 0 0 0,0-1 1 0 0,0 1-1 0 0,6-3 0 0 0,-9 5-10 0 0,0-1-1 0 0,0 1 0 0 0,-1 0 1 0 0,1-1-1 0 0,0 1 1 0 0,0 0-1 0 0,0 0 0 0 0,0 0 1 0 0,-1 0-1 0 0,1 0 1 0 0,0 0-1 0 0,0 0 0 0 0,0 0 1 0 0,0 0-1 0 0,0 0 0 0 0,-1 0 1 0 0,1 0-1 0 0,0 1 1 0 0,0-1-1 0 0,0 0 0 0 0,-1 1 1 0 0,1-1-1 0 0,0 0 1 0 0,0 1-1 0 0,-1-1 0 0 0,1 1 1 0 0,1 0-1 0 0,10 25-103 0 0,-7 34 3 0 0,-6-57 140 0 0,1 79 753 0 0,2-99-886 0 0,-1-1-1 0 0,2 1 1 0 0,0 0-1 0 0,1 0 1 0 0,1 0-1 0 0,1 0 1 0 0,11-23 0 0 0,-17 39 109 0 0,1 0 0 0 0,-1 0 1 0 0,1 0-1 0 0,-1 0 1 0 0,0 0-1 0 0,1 1 0 0 0,-1-1 1 0 0,1 0-1 0 0,0 0 1 0 0,-1 1-1 0 0,1-1 1 0 0,0 0-1 0 0,-1 1 0 0 0,1-1 1 0 0,0 0-1 0 0,0 1 1 0 0,0-1-1 0 0,-1 1 0 0 0,1 0 1 0 0,0-1-1 0 0,0 1 1 0 0,0 0-1 0 0,0-1 1 0 0,0 1-1 0 0,0 0 0 0 0,0 0 1 0 0,0 0-1 0 0,0 0 1 0 0,0 0-1 0 0,0 0 0 0 0,0 0 1 0 0,-1 0-1 0 0,1 0 1 0 0,0 0-1 0 0,0 0 1 0 0,0 1-1 0 0,0-1 0 0 0,0 0 1 0 0,0 1-1 0 0,0-1 1 0 0,1 2-1 0 0,0-1-6 0 0,-1 0 0 0 0,1 1 0 0 0,0-1 0 0 0,-1 1 0 0 0,1-1 0 0 0,-1 1 0 0 0,1-1 0 0 0,-1 1 0 0 0,0 0 0 0 0,0 0 0 0 0,0 0 0 0 0,0 0 1 0 0,0 0-1 0 0,0 0 0 0 0,-1 0 0 0 0,1 0 0 0 0,0 3 0 0 0,-1 2-85 0 0,0 1 1 0 0,0 0 0 0 0,-1-1-1 0 0,0 1 1 0 0,0-1 0 0 0,0 1 0 0 0,-1-1-1 0 0,-1 0 1 0 0,-4 13 0 0 0,-39 61-10 0 0,15-30 779 0 0,8-11-551 0 0,15-28 9 0 0,1 0 1 0 0,0 0-1 0 0,1 1 1 0 0,0-1-1 0 0,0 2 1 0 0,2-1-1 0 0,0 0 1 0 0,0 1-1 0 0,1 0 1 0 0,-1 15 0 0 0,5-27-176 0 0,-1 1 1 0 0,1-1 0 0 0,0 0-1 0 0,0 1 1 0 0,1-1 0 0 0,-1 0 0 0 0,0 0-1 0 0,1 0 1 0 0,-1 1 0 0 0,1-2 0 0 0,0 1-1 0 0,0 0 1 0 0,0 0 0 0 0,0 0 0 0 0,0-1-1 0 0,0 1 1 0 0,0-1 0 0 0,0 0 0 0 0,0 0-1 0 0,1 0 1 0 0,-1 0 0 0 0,1 0 0 0 0,2 1-1 0 0,4 1-400 0 0,0 1-1 0 0,1-1 0 0 0,0-1 1 0 0,16 2-1 0 0,-21-3-350 0 0,0-1 1 0 0,0 1-1 0 0,0-1 0 0 0,0-1 1 0 0,0 1-1 0 0,0-1 0 0 0,0 0 1 0 0,0 0-1 0 0,7-3 0 0 0,0-1-2149 0 0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37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10 257 1664 0 0,'0'0'5812'0'0,"-1"-16"-5425"0"0,-1-10-259 0 0,-2-2 100 0 0,2 0 1 0 0,1 0-1 0 0,2 0 1 0 0,4-34 0 0 0,-5 60-205 0 0,1 0 1 0 0,-1 0 0 0 0,0 1 0 0 0,1-1 0 0 0,-1 0 0 0 0,1 0-1 0 0,0 0 1 0 0,0 0 0 0 0,0 1 0 0 0,0-1 0 0 0,0 0 0 0 0,0 1-1 0 0,0-1 1 0 0,0 1 0 0 0,1-1 0 0 0,-1 1 0 0 0,1 0 0 0 0,-1-1-1 0 0,1 1 1 0 0,-1 0 0 0 0,1 0 0 0 0,0 0 0 0 0,-1 0 0 0 0,1 1-1 0 0,0-1 1 0 0,0 0 0 0 0,0 1 0 0 0,-1-1 0 0 0,5 0-1 0 0,-4 2-26 0 0,0-1-1 0 0,-1 0 0 0 0,1 1 0 0 0,0 0 0 0 0,0-1 0 0 0,-1 1 0 0 0,1 0 0 0 0,0 0 0 0 0,-1 0 0 0 0,1 0 0 0 0,-1 0 0 0 0,1 1 0 0 0,-1-1 0 0 0,0 0 0 0 0,1 1 0 0 0,-1-1 0 0 0,0 0 0 0 0,0 1 0 0 0,0 0 0 0 0,0-1 0 0 0,0 1 0 0 0,0 0 0 0 0,-1-1 0 0 0,1 1 0 0 0,0 0 0 0 0,-1 0 0 0 0,1 0 0 0 0,-1-1 0 0 0,0 1 0 0 0,0 3 0 0 0,2 1-58 0 0,-1 0 0 0 0,-1 0 0 0 0,1 0 0 0 0,-1 0 0 0 0,0 0 0 0 0,-1 0 0 0 0,1 0 0 0 0,-3 7-1 0 0,3-11 30 0 0,-1-1 0 0 0,0 1 0 0 0,0 0-1 0 0,0-1 1 0 0,0 1 0 0 0,0-1 0 0 0,0 1-1 0 0,0-1 1 0 0,0 0 0 0 0,0 1 0 0 0,-1-1-1 0 0,1 0 1 0 0,-1 0 0 0 0,1 0 0 0 0,-1 0-1 0 0,1 0 1 0 0,-1 0 0 0 0,0 0 0 0 0,1 0-1 0 0,-1-1 1 0 0,0 1 0 0 0,0-1 0 0 0,1 1-1 0 0,-1-1 1 0 0,0 0 0 0 0,0 0 0 0 0,0 0-1 0 0,0 0 1 0 0,-3 0 0 0 0,-6-4 1139 0 0,12 4-1067 0 0,0 1 1 0 0,0-1-1 0 0,1 0 0 0 0,-1 1 0 0 0,0-1 0 0 0,0 1 1 0 0,0-1-1 0 0,0 1 0 0 0,0 0 0 0 0,0-1 0 0 0,0 1 0 0 0,0 0 1 0 0,0 0-1 0 0,-1-1 0 0 0,1 1 0 0 0,0 0 0 0 0,0 1 1 0 0,5 5 93 0 0,0-1 0 0 0,0-1 1 0 0,0 1-1 0 0,1-1 1 0 0,-1 0-1 0 0,1 0 0 0 0,1-1 1 0 0,-1 0-1 0 0,1 0 1 0 0,13 4-1 0 0,-12-5-893 0 0,1-1 0 0 0,0 0 0 0 0,0-1 0 0 0,0 0 0 0 0,11 0 0 0 0,-9-1-2165 0 0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3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12 4764 0 0,'0'0'3761'0'0,"-20"0"-3204"0"0,-177-6 543 0 0,-152 0-944 0 0,319 6-364 0 0,-11 6-452 0 0,39-6 400 0 0,0 1 0 0 0,0-1 1 0 0,1 1-1 0 0,-1-1 0 0 0,0 1 0 0 0,0 0 0 0 0,1 0 0 0 0,-1 0 0 0 0,1 0 0 0 0,-1 0 0 0 0,1 0 0 0 0,-1 0 1 0 0,1 0-1 0 0,0 1 0 0 0,-1-1 0 0 0,1 1 0 0 0,0-1 0 0 0,0 1 0 0 0,0-1 0 0 0,-1 3 0 0 0,0 4-2368 0 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3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95 3576 0 0,'0'0'6838'0'0,"29"-1"-6144"0"0,-20-1-572 0 0,0 0-144 0 0,-1-1 1 0 0,1 0 0 0 0,0 0-1 0 0,13-8 1 0 0,-21 11-9 0 0,1-1 0 0 0,-1 0 0 0 0,1 0 0 0 0,-1 0 0 0 0,0 0 0 0 0,1-1 0 0 0,-1 1 0 0 0,0 0 0 0 0,0 0 0 0 0,0-1 0 0 0,0 1 0 0 0,0 0 0 0 0,0-1 0 0 0,0 1 0 0 0,-1-1 0 0 0,1 0 0 0 0,0 1 0 0 0,-1-1 0 0 0,1 1 0 0 0,-1-1 0 0 0,0 0 0 0 0,1 0 0 0 0,-1 1 0 0 0,0-1 0 0 0,0 0 0 0 0,0 1 0 0 0,0-1 1 0 0,-1 0-1 0 0,1 1 0 0 0,0-1 0 0 0,-2-3 0 0 0,1 4 20 0 0,0-1 0 0 0,-1 1 0 0 0,1 0 0 0 0,0 0 1 0 0,-1-1-1 0 0,1 1 0 0 0,-1 0 0 0 0,0 0 0 0 0,1 0 1 0 0,-1 1-1 0 0,0-1 0 0 0,0 0 0 0 0,1 1 1 0 0,-1-1-1 0 0,0 1 0 0 0,0-1 0 0 0,0 1 0 0 0,-3 0 1 0 0,-37-3-13 0 0,40 3 18 0 0,-1-1 1 0 0,1 1 0 0 0,-1 0-1 0 0,1 0 1 0 0,-1 0 0 0 0,0 0 0 0 0,1 1-1 0 0,-1-1 1 0 0,1 1 0 0 0,-1-1 0 0 0,1 1-1 0 0,0 0 1 0 0,-1 0 0 0 0,1 0-1 0 0,0 0 1 0 0,-1 1 0 0 0,1-1 0 0 0,0 0-1 0 0,0 1 1 0 0,0 0 0 0 0,0-1 0 0 0,1 1-1 0 0,-1 0 1 0 0,0 0 0 0 0,1 0-1 0 0,-1 0 1 0 0,1 0 0 0 0,0 1 0 0 0,-1-1-1 0 0,1 0 1 0 0,0 1 0 0 0,0-1 0 0 0,1 0-1 0 0,-1 1 1 0 0,0-1 0 0 0,1 1-1 0 0,0-1 1 0 0,0 1 0 0 0,-1 0 0 0 0,1-1-1 0 0,1 1 1 0 0,-1-1 0 0 0,1 4 0 0 0,0 7-43 0 0,1-1 0 0 0,0 0 0 0 0,1 0 0 0 0,0 0 0 0 0,1 0 0 0 0,0 0 1 0 0,1-1-1 0 0,11 20 0 0 0,-10-20 42 0 0,0 0 1 0 0,-1 1 0 0 0,0-1-1 0 0,-1 1 1 0 0,0 0-1 0 0,-1 1 1 0 0,0-1 0 0 0,1 23-1 0 0,-4-33-6 0 0,0 1 1 0 0,-1 0-1 0 0,1-1 0 0 0,-1 1 0 0 0,0 0 0 0 0,0-1 1 0 0,0 1-1 0 0,0-1 0 0 0,0 0 0 0 0,0 1 1 0 0,-1-1-1 0 0,1 0 0 0 0,-1 0 0 0 0,1 0 0 0 0,-1 0 1 0 0,0 0-1 0 0,0 0 0 0 0,0 0 0 0 0,0-1 0 0 0,0 1 1 0 0,-1-1-1 0 0,1 1 0 0 0,0-1 0 0 0,-1 0 1 0 0,1 0-1 0 0,-1 0 0 0 0,1 0 0 0 0,-1 0 0 0 0,1-1 1 0 0,-4 1-1 0 0,3 0-107 0 0,0-1 1 0 0,0 1 0 0 0,0-1-1 0 0,0 0 1 0 0,0 0 0 0 0,0 0-1 0 0,0 0 1 0 0,0 0 0 0 0,0-1-1 0 0,0 1 1 0 0,0-1 0 0 0,0 0-1 0 0,0 0 1 0 0,1 0 0 0 0,-1 0-1 0 0,0-1 1 0 0,1 1 0 0 0,-1-1-1 0 0,1 0 1 0 0,-1 1 0 0 0,1-1-1 0 0,0 0 1 0 0,-1 0 0 0 0,1-1-1 0 0,0 1 1 0 0,1 0 0 0 0,-4-4-1 0 0,1-10-2541 0 0,4 8 537 0 0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40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4592 0 0,'0'0'6103'0'0,"5"1"-5875"0"0,-1 0-217 0 0,-1 0 0 0 0,0 0 1 0 0,1 0-1 0 0,-1 0 0 0 0,0 1 0 0 0,1 0 0 0 0,-1-1 1 0 0,0 1-1 0 0,0 0 0 0 0,0 0 0 0 0,-1 1 0 0 0,1-1 1 0 0,0 1-1 0 0,-1-1 0 0 0,0 1 0 0 0,1 0 0 0 0,-1 0 1 0 0,0 0-1 0 0,0 0 0 0 0,-1 0 0 0 0,1 0 0 0 0,-1 0 1 0 0,0 1-1 0 0,1-1 0 0 0,-1 1 0 0 0,-1-1 0 0 0,1 1 1 0 0,0-1-1 0 0,-1 1 0 0 0,0-1 0 0 0,0 1 0 0 0,0 0 1 0 0,0-1-1 0 0,-2 7 0 0 0,0-6-28 0 0,-1-1 0 0 0,0 1 1 0 0,0-1-1 0 0,0 1 0 0 0,-1-1 0 0 0,1 0 1 0 0,-1 0-1 0 0,1 0 0 0 0,-1-1 0 0 0,0 1 1 0 0,-5 1-1 0 0,-12 10 1603 0 0,22-13-1522 0 0,-1 0-1 0 0,1 0 0 0 0,0 0 0 0 0,-1 0 0 0 0,1 0 0 0 0,0 0 0 0 0,0 0 0 0 0,0 0 0 0 0,0 0 0 0 0,0-1 0 0 0,-1 1 0 0 0,1 0 0 0 0,0-1 0 0 0,1 1 0 0 0,-1-1 0 0 0,0 1 0 0 0,0-1 0 0 0,0 1 0 0 0,2-1 0 0 0,30 11-499 0 0,-27-9 409 0 0,6 0-749 0 0,0 0 0 0 0,0 0 1 0 0,0-1-1 0 0,0-1 0 0 0,14 0 1 0 0,-5 0-3411 0 0,-7 0-472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38.451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2740 0 0,'0'0'6317'0'0,"2"6"-2346"0"0,5 21-3770 0 0,0-2-135 0 0,-2 1 0 0 0,0 0 0 0 0,-1 0 0 0 0,-2 0 0 0 0,-1 0 0 0 0,-2 35 0 0 0,0-24-59 0 0,1-2-129 0 0,-1 6-293 0 0,2-13-6059 0 0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41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2692 0 0,'0'0'6067'0'0,"-4"0"-5819"0"0,-120 11 1826 0 0,57-3-2290 0 0,0-5-3611 0 0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42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1104 0 0,'0'0'8480'0'0,"-9"0"-8059"0"0,-130 0 1198 0 0,78 0-6508 0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42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2004 0 0,'0'0'9140'0'0,"-30"5"-8268"0"0,-20 0-346 0 0,-3 0-941 0 0,18-3-7064 0 0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1:4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1 287 932 0 0,'0'0'8868'0'0,"7"-8"-8767"0"0,27-34-91 0 0,100-131-284 0 0,-123 150 178 0 0,-9 19 60 0 0,-1-1 0 0 0,1 0 0 0 0,1 1 0 0 0,-1 0 0 0 0,1-1-1 0 0,0 1 1 0 0,4-6 457 0 0,-25 57 142 0 0,10-22-484 0 0,0 0 1 0 0,2 0-1 0 0,1 0 0 0 0,1 1 0 0 0,1-1 0 0 0,1 1 0 0 0,1 0 1 0 0,4 30-1 0 0,-3-8-1242 0 0,0-46 1088 0 0,1 0 1 0 0,-1 0 0 0 0,1 0 0 0 0,0 0-1 0 0,0 0 1 0 0,0-1 0 0 0,0 1-1 0 0,0 0 1 0 0,0 0 0 0 0,0-1 0 0 0,0 1-1 0 0,1 0 1 0 0,-1-1 0 0 0,1 0 0 0 0,-1 1-1 0 0,1-1 1 0 0,-1 0 0 0 0,1 1 0 0 0,0-1-1 0 0,0 0 1 0 0,-1 0 0 0 0,1-1 0 0 0,0 1-1 0 0,0 0 1 0 0,0-1 0 0 0,0 1 0 0 0,0-1-1 0 0,0 1 1 0 0,0-1 0 0 0,0 0-1 0 0,0 0 1 0 0,3 0 0 0 0,24 0 272 0 0,-23-1 696 0 0,-11 1 699 0 0,-94 4-196 0 0,-1 0-4957 0 0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16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15 88 0 0,'0'0'5208'0'0,"18"-7"2347"0"0,-20 5-7604 0 0,-1 1-1 0 0,1 0 1 0 0,0 1 0 0 0,0-1-1 0 0,0 0 1 0 0,0 1 0 0 0,-1-1-1 0 0,1 1 1 0 0,0-1-1 0 0,-1 1 1 0 0,1 0 0 0 0,0 0-1 0 0,0 0 1 0 0,-1 0 0 0 0,1 1-1 0 0,0-1 1 0 0,-1 1 0 0 0,1-1-1 0 0,0 1 1 0 0,0 0-1 0 0,0 0 1 0 0,0 0 0 0 0,0 0-1 0 0,0 0 1 0 0,0 0 0 0 0,0 1-1 0 0,0-1 1 0 0,0 0-1 0 0,0 1 1 0 0,1 0 0 0 0,-1-1-1 0 0,1 1 1 0 0,-1 0 0 0 0,1 0-1 0 0,0 0 1 0 0,0 0 0 0 0,0 0-1 0 0,0 0 1 0 0,0 0-1 0 0,0 0 1 0 0,0 1 0 0 0,1-1-1 0 0,-1 3 1 0 0,4-3-60 0 0,-1 0 0 0 0,1 0 0 0 0,0 0-1 0 0,0 0 1 0 0,0 0 0 0 0,0-1 0 0 0,0 1 0 0 0,1-1 0 0 0,-1 0 0 0 0,0 0-1 0 0,8 1 1 0 0,0 1-71 0 0,-2 1 55 0 0,-6-3 166 0 0,0-1 0 0 0,0 1-1 0 0,-1 1 1 0 0,1-1-1 0 0,0 0 1 0 0,-1 1 0 0 0,1-1-1 0 0,-1 1 1 0 0,4 2 0 0 0,-6-3-39 0 0,1 0 0 0 0,-1 0 1 0 0,0 0-1 0 0,1 0 0 0 0,-1 0 1 0 0,0 1-1 0 0,0-1 0 0 0,0 0 1 0 0,0 0-1 0 0,0 0 0 0 0,0 0 1 0 0,0 0-1 0 0,-1 0 0 0 0,1 0 1 0 0,0 0-1 0 0,0 0 0 0 0,-1 0 1 0 0,1 0-1 0 0,-1 0 0 0 0,1 0 1 0 0,-1 0-1 0 0,1-1 0 0 0,-1 1 1 0 0,0 0-1 0 0,1 0 0 0 0,-1 0 1 0 0,0-1-1 0 0,0 1 0 0 0,1 0 1 0 0,-1-1-1 0 0,0 1 0 0 0,-1 0 1 0 0,1 0 8 0 0,0-1 1 0 0,0 1 0 0 0,1 0 0 0 0,-1-1-1 0 0,0 1 1 0 0,1 0 0 0 0,-1-1 0 0 0,0 1-1 0 0,1 0 1 0 0,-1 0 0 0 0,1 0 0 0 0,-1 0-1 0 0,1 0 1 0 0,0-1 0 0 0,-1 1 0 0 0,1 0-1 0 0,0 0 1 0 0,0 0 0 0 0,-1 0 0 0 0,1 0 0 0 0,0 0-1 0 0,0 0 1 0 0,0 0 0 0 0,0 0 0 0 0,1 2-1 0 0,16 12 211 0 0,-14-14-215 0 0,0 1 1 0 0,0 0-1 0 0,0 0 0 0 0,-1 0 0 0 0,1 0 0 0 0,-1 0 0 0 0,1 1 0 0 0,-1-1 0 0 0,3 5 0 0 0,-4-5 14 0 0,1 1 1 0 0,-1-1-1 0 0,1 1 0 0 0,-1-1 0 0 0,0 1 1 0 0,0 0-1 0 0,0-1 0 0 0,-1 1 0 0 0,1 0 0 0 0,-1 0 1 0 0,1 0-1 0 0,-1 0 0 0 0,0-1 0 0 0,0 1 0 0 0,0 0 1 0 0,-1 0-1 0 0,1 0 0 0 0,-1 0 0 0 0,1-1 0 0 0,-1 1 1 0 0,0 0-1 0 0,0 0 0 0 0,0-1 0 0 0,-1 1 0 0 0,1-1 1 0 0,0 1-1 0 0,-1-1 0 0 0,-3 4 0 0 0,1-1-128 0 0,-1-1-1 0 0,0 1 1 0 0,0-1-1 0 0,-1 0 1 0 0,1-1-1 0 0,-1 1 1 0 0,0-1-1 0 0,0 0 1 0 0,0 0-1 0 0,0-1 1 0 0,-8 2 0 0 0,4 0-2961 0 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55:1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7 216 284 0 0,'0'0'5679'0'0,"-1"-6"-5435"0"0,0-21-103 0 0,-2 8 62 0 0,2-1 0 0 0,0 0 0 0 0,2 0 1 0 0,0 1-1 0 0,1-1 0 0 0,8-34 1 0 0,-9 53-202 0 0,-1 0 1 0 0,0 1 0 0 0,0-1-1 0 0,1 1 1 0 0,-1-1 0 0 0,0 1-1 0 0,1-1 1 0 0,-1 1 0 0 0,1-1-1 0 0,-1 1 1 0 0,1-1 0 0 0,-1 1-1 0 0,1-1 1 0 0,-1 1 0 0 0,1 0-1 0 0,-1-1 1 0 0,1 1 0 0 0,0 0-1 0 0,-1-1 1 0 0,1 1 0 0 0,-1 0-1 0 0,1 0 1 0 0,0 0 0 0 0,-1 0-1 0 0,1 0 1 0 0,0-1 0 0 0,-1 1-1 0 0,1 0 1 0 0,0 0 0 0 0,-1 1-1 0 0,1-1 1 0 0,0 0 0 0 0,-1 0-1 0 0,1 0 1 0 0,-1 0 0 0 0,1 1-1 0 0,0-1 1 0 0,-1 0 0 0 0,1 0-1 0 0,-1 1 1 0 0,1-1 0 0 0,0 0-1 0 0,-1 1 1 0 0,1-1 0 0 0,-1 1-1 0 0,0-1 1 0 0,1 1-1 0 0,-1-1 1 0 0,1 2 0 0 0,23 26-2028 0 0,-19-17 1443 0 0,0 1-1 0 0,-1-1 1 0 0,4 21-1 0 0,0 39 2988 0 0,-8-71-2545 0 0,3-43-754 0 0,-2 39 921 0 0,21-67-269 0 0,-20 67 192 0 0,-1 0-1 0 0,1 1 1 0 0,0-1-1 0 0,-1 1 1 0 0,2 0-1 0 0,-1-1 1 0 0,0 1-1 0 0,1 0 1 0 0,-1 0-1 0 0,1 1 1 0 0,0-1-1 0 0,0 0 1 0 0,0 1-1 0 0,0 0 1 0 0,0 0 0 0 0,5-3-1 0 0,-7 5 12 0 0,0 0 1 0 0,0 0-1 0 0,0 0 0 0 0,0 0 1 0 0,0 0-1 0 0,0 0 0 0 0,0 0 1 0 0,0 0-1 0 0,0 0 1 0 0,0 1-1 0 0,0-1 0 0 0,0 0 1 0 0,0 1-1 0 0,0-1 0 0 0,-1 0 1 0 0,1 1-1 0 0,0-1 0 0 0,0 1 1 0 0,0-1-1 0 0,-1 1 0 0 0,1 0 1 0 0,0-1-1 0 0,0 1 0 0 0,-1 0 1 0 0,1 0-1 0 0,-1-1 0 0 0,1 1 1 0 0,-1 0-1 0 0,1 0 0 0 0,-1 0 1 0 0,1 0-1 0 0,-1-1 1 0 0,0 1-1 0 0,1 0 0 0 0,-1 0 1 0 0,0 0-1 0 0,0 0 0 0 0,0 0 1 0 0,0 0-1 0 0,0 0 0 0 0,0 0 1 0 0,0 1-1 0 0,2 53-1700 0 0,-2-46 1844 0 0,-2 38 1316 0 0,-15 82-1 0 0,9-83 596 0 0,-3 83-1 0 0,10-111-2011 0 0,3 29 453 0 0,-1-46-632 0 0,-1 1 1 0 0,1-1-1 0 0,-1 1 0 0 0,1-1 0 0 0,0 1 0 0 0,-1-1 0 0 0,1 1 0 0 0,0-1 0 0 0,0 0 0 0 0,0 1 0 0 0,0-1 0 0 0,0 0 0 0 0,0 0 0 0 0,1 0 0 0 0,-1 0 0 0 0,0 0 0 0 0,1 0 0 0 0,-1 0 0 0 0,0 0 0 0 0,1-1 0 0 0,-1 1 0 0 0,1 0 1 0 0,-1-1-1 0 0,1 0 0 0 0,2 1 0 0 0,6 1-2393 0 0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28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1 148 480 0 0,'0'0'2768'0'0,"1"4"-3305"0"0,3 10 6620 0 0,23-16-6032 0 0,0-1 0 0 0,0 0-1 0 0,37-11 1 0 0,-35 7-330 0 0,0 1-1 0 0,33-2 1 0 0,73 6 169 0 0,65-5-20 0 0,-53-10-1101 0 0,-122 11 1306 0 0,0 0-274 0 0,-19 5 834 0 0,-10 2 943 0 0,-10 5-1347 0 0,0 0 0 0 0,0 1-1 0 0,0 1 1 0 0,1 0 0 0 0,0 0 0 0 0,1 2 0 0 0,-17 14 0 0 0,29-24-117 0 0,-6 11-521 0 0,14-21 321 0 0,2 2 193 0 0,-1 0 1 0 0,1 1-1 0 0,1 0 0 0 0,16-9 1 0 0,27-18 116 0 0,-54 33-214 0 0,0 1 1 0 0,0-1 0 0 0,0 1-1 0 0,0-1 1 0 0,1 0-1 0 0,-1 1 1 0 0,0-1 0 0 0,0 1-1 0 0,0-1 1 0 0,0 1-1 0 0,0-1 1 0 0,-1 0 0 0 0,1 1-1 0 0,0-1 1 0 0,0 1-1 0 0,0-1 1 0 0,0 1 0 0 0,-1-1-1 0 0,1 0 1 0 0,0 1 0 0 0,0-1-1 0 0,-1 1 1 0 0,1-1-1 0 0,-1 1 1 0 0,1 0 0 0 0,0-1-1 0 0,-1 1 1 0 0,1-1-1 0 0,-1 1 1 0 0,1 0 0 0 0,-1-1-1 0 0,1 1 1 0 0,-1 0 0 0 0,1-1-1 0 0,-1 1 1 0 0,1 0-1 0 0,-1 0 1 0 0,0-1 0 0 0,-25-13 347 0 0,24 13-262 0 0,-13-6-21 0 0,-18-9 236 0 0,32 16-431 0 0,0-1-1 0 0,0 1 1 0 0,0-1-1 0 0,0 0 0 0 0,0 0 1 0 0,0 1-1 0 0,0-1 1 0 0,0 0-1 0 0,0 0 1 0 0,0 0-1 0 0,0 0 1 0 0,1 0-1 0 0,-1 0 1 0 0,0 0-1 0 0,1-1 1 0 0,-1 1-1 0 0,1 0 1 0 0,-1 0-1 0 0,1 0 0 0 0,-1-2 1 0 0,2-1-2348 0 0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2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4 162 1652 0 0,'0'0'6295'0'0,"-1"4"-5895"0"0,1-4-344 0 0,-1 1 1 0 0,1-1-1 0 0,0 1 1 0 0,0-1-1 0 0,0 1 0 0 0,-1 0 1 0 0,1-1-1 0 0,0 1 1 0 0,0-1-1 0 0,0 1 1 0 0,0 0-1 0 0,0-1 1 0 0,0 1-1 0 0,0-1 0 0 0,0 1 1 0 0,0-1-1 0 0,0 1 1 0 0,0 0-1 0 0,1-1 1 0 0,-1 1-1 0 0,0-1 1 0 0,0 1-1 0 0,1-1 1 0 0,-1 1-1 0 0,0-1 0 0 0,0 1 1 0 0,1-1-1 0 0,-1 1 1 0 0,1-1-1 0 0,-1 1 1 0 0,0-1-1 0 0,1 1 1 0 0,-1-1-1 0 0,1 0 0 0 0,-1 1 1 0 0,1-1-1 0 0,-1 0 1 0 0,1 0-1 0 0,-1 1 1 0 0,1-1-1 0 0,0 0 1 0 0,-1 0-1 0 0,1 0 0 0 0,-1 0 1 0 0,1 1-1 0 0,0-1 1 0 0,2-1-30 0 0,0 1 1 0 0,-1 0-1 0 0,1-1 1 0 0,0 0 0 0 0,-1 1-1 0 0,1-1 1 0 0,-1 0-1 0 0,0 0 1 0 0,1-1-1 0 0,-1 1 1 0 0,0 0 0 0 0,1-1-1 0 0,1-1 1 0 0,10-10-136 0 0,-1-1 1 0 0,0-1-1 0 0,0 1 1 0 0,-2-2 0 0 0,0 0-1 0 0,-1 0 1 0 0,0-1-1 0 0,13-33 958 0 0,-28 63-677 0 0,1 0 0 0 0,1 1 1 0 0,0-1-1 0 0,-2 16 0 0 0,5-24-99 0 0,0 1 0 0 0,1 0-1 0 0,-1 0 1 0 0,1-1 0 0 0,1 1 0 0 0,-1 0 0 0 0,1-1 0 0 0,0 1 0 0 0,0-1 0 0 0,5 9 0 0 0,-6-12-137 0 0,0 0 1 0 0,1-1-1 0 0,-1 1 1 0 0,1-1-1 0 0,-1 1 1 0 0,1-1-1 0 0,-1 1 1 0 0,1-1-1 0 0,0 0 1 0 0,0 0-1 0 0,0 0 1 0 0,0 0 0 0 0,0 0-1 0 0,0 0 1 0 0,0-1-1 0 0,0 1 1 0 0,0-1-1 0 0,0 1 1 0 0,0-1-1 0 0,0 0 1 0 0,0 1-1 0 0,0-1 1 0 0,0-1-1 0 0,1 1 1 0 0,-1 0-1 0 0,0 0 1 0 0,0-1-1 0 0,0 1 1 0 0,0-1-1 0 0,0 0 1 0 0,0 1-1 0 0,3-3 1 0 0,2-1-657 0 0,-1 0 0 0 0,0 0 0 0 0,0-1 0 0 0,0 0 0 0 0,-1 0 0 0 0,1-1 0 0 0,-1 1 0 0 0,8-12 0 0 0,-13 16 535 0 0,14-17-3746 0 0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3112 0 0,'0'0'6544'0'0,"-4"2"-6099"0"0,-13 14 850 0 0,17-17-1282 0 0,1 1 0 0 0,-1 0 0 0 0,0 0 0 0 0,1 0 1 0 0,-1 0-1 0 0,0 0 0 0 0,1 0 0 0 0,-1-1 0 0 0,0 1 1 0 0,1 0-1 0 0,-1 0 0 0 0,0 0 0 0 0,1 0 0 0 0,-1 0 1 0 0,0 0-1 0 0,1 1 0 0 0,-1-1 0 0 0,0 0 0 0 0,1 0 1 0 0,-1 0-1 0 0,0 0 0 0 0,1 0 0 0 0,-1 0 0 0 0,0 1 1 0 0,1-1-1 0 0,-1 0 0 0 0,0 0 0 0 0,0 0 0 0 0,1 1 1 0 0,-1-1-1 0 0,0 0 0 0 0,0 0 0 0 0,1 1 0 0 0,-1-1 1 0 0,0 0-1 0 0,0 0 0 0 0,0 1 0 0 0,0-1 0 0 0,1 0 1 0 0,-1 1-1 0 0,0-1 0 0 0,0 0 0 0 0,0 1 0 0 0,0-1 1 0 0,0 0-1 0 0,0 1 0 0 0,0-1 0 0 0,0 0 0 0 0,0 1 1 0 0,0-1-1 0 0,0 0 0 0 0,0 1 0 0 0,0-1 0 0 0,0 1 1 0 0,0-1-1 0 0,0 0 0 0 0,-1 0 0 0 0,1 1 0 0 0,0-1 1 0 0,0 0-1 0 0,0 1 0 0 0,0-1 0 0 0,-1 0 0 0 0,1 0 1 0 0,0 1-1 0 0,0-1 0 0 0,-1 0 0 0 0,1 1 0 0 0,39-19-11460 0 0,-82 36 10588 0 0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0 502 84 0 0,'0'0'3992'0'0,"11"-13"-3826"0"0,-9 9-174 0 0,9-10 313 0 0,0-1 0 0 0,-1 0 0 0 0,0-1 0 0 0,-2 0 0 0 0,14-34 0 0 0,-16 31 73 0 0,-2-1 1 0 0,0 0-1 0 0,0-1 0 0 0,-2 1 1 0 0,-1-1-1 0 0,-2-31 0 0 0,0 39-394 0 0,0 1 0 0 0,-2 0 0 0 0,0 0 0 0 0,0 0 0 0 0,-1 1-1 0 0,0-1 1 0 0,-1 1 0 0 0,0 0 0 0 0,-1 0 0 0 0,0 0-1 0 0,-1 1 1 0 0,-9-12 0 0 0,-6-4-4467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39.37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51 93 1988 0 0,'0'0'7450'0'0,"-5"-44"-4565"0"0,8 40-2793 0 0,1 1-1 0 0,-1-1 1 0 0,1 0 0 0 0,-1 1-1 0 0,1 0 1 0 0,0 0-1 0 0,0 0 1 0 0,0 0 0 0 0,1 1-1 0 0,-1 0 1 0 0,1 0 0 0 0,-1 0-1 0 0,1 0 1 0 0,0 1-1 0 0,0-1 1 0 0,-1 1 0 0 0,1 1-1 0 0,7-2 1 0 0,11 0-59 0 0,1 1 1 0 0,32 2-1 0 0,-51 0 2 0 0,2-1-72 0 0,0 2 0 0 0,1-1 0 0 0,-1 1 0 0 0,0 0 0 0 0,0 0 0 0 0,0 1 0 0 0,0 0 0 0 0,-1 0 0 0 0,1 1 0 0 0,-1 0 0 0 0,0 0 0 0 0,0 1 1 0 0,0-1-1 0 0,0 1 0 0 0,5 7 0 0 0,-7-8-17 0 0,0 1 0 0 0,0-1 0 0 0,0 1 1 0 0,-1 0-1 0 0,0 0 0 0 0,0 1 0 0 0,0-1 1 0 0,-1 0-1 0 0,1 1 0 0 0,-1 0 0 0 0,-1-1 1 0 0,1 1-1 0 0,-1 0 0 0 0,0 0 0 0 0,0 0 0 0 0,-1 0 1 0 0,0 0-1 0 0,0 0 0 0 0,-1 7 0 0 0,0-10 17 0 0,0 1 0 0 0,0-1 0 0 0,-1 0 0 0 0,1 0-1 0 0,-1 1 1 0 0,0-1 0 0 0,0-1 0 0 0,0 1 0 0 0,-1 0-1 0 0,1 0 1 0 0,-1-1 0 0 0,1 1 0 0 0,-1-1-1 0 0,0 0 1 0 0,0 0 0 0 0,0 0 0 0 0,0 0 0 0 0,-3 1-1 0 0,-67 27-267 0 0,51-23 281 0 0,-7 1 494 0 0,53-8-318 0 0,-8 0-230 0 0,0 0 0 0 0,-1 2 0 0 0,1 0-1 0 0,0 0 1 0 0,-1 2 0 0 0,1 0 0 0 0,18 8-1 0 0,-28-10 88 0 0,0 1 0 0 0,0 0 0 0 0,0 0 0 0 0,-1 0 0 0 0,0 1 0 0 0,0 0 0 0 0,0 0 0 0 0,0 1 0 0 0,0-1 0 0 0,-1 1 0 0 0,0 0 0 0 0,0 0 0 0 0,0 0 0 0 0,-1 1-1 0 0,0-1 1 0 0,0 1 0 0 0,0 0 0 0 0,-1 0 0 0 0,1 0 0 0 0,-1 0 0 0 0,1 7 0 0 0,-2-8-13 0 0,-1-1 1 0 0,1 0-1 0 0,-1 1 0 0 0,0-1 1 0 0,0 0-1 0 0,0 1 0 0 0,-1-1 0 0 0,0 0 1 0 0,0 1-1 0 0,0-1 0 0 0,0 0 1 0 0,0 0-1 0 0,-1 0 0 0 0,0 0 1 0 0,0 0-1 0 0,-4 7 0 0 0,1-5 39 0 0,0 0 0 0 0,-1 0-1 0 0,1-1 1 0 0,-1 1 0 0 0,0-1-1 0 0,-1 0 1 0 0,1-1 0 0 0,-13 7-1 0 0,0-2 56 0 0,0-1-1 0 0,0 0 0 0 0,0-2 1 0 0,-1-1-1 0 0,0 0 0 0 0,-31 3 1 0 0,47-8-91 0 0,-26 3 41 0 0,-55-1 0 0 0,78-2-55 0 0,-1-1 0 0 0,0 0 0 0 0,1 0 0 0 0,-1-1-1 0 0,1 1 1 0 0,-1-2 0 0 0,1 1 0 0 0,0-1 0 0 0,0 0 0 0 0,0-1 0 0 0,0 0 0 0 0,-9-6 0 0 0,15 9-46 0 0,0 0 0 0 0,0 1-1 0 0,1-1 1 0 0,-1 0 0 0 0,0 0-1 0 0,0 0 1 0 0,1 1 0 0 0,-1-1-1 0 0,0 0 1 0 0,1 0 0 0 0,-1 0-1 0 0,1 0 1 0 0,0 0 0 0 0,-1 0 0 0 0,1 0-1 0 0,0 0 1 0 0,-1 0 0 0 0,1 0-1 0 0,0 0 1 0 0,0-1 0 0 0,0 1-1 0 0,0 0 1 0 0,0 0 0 0 0,0 0 0 0 0,0 0-1 0 0,0 0 1 0 0,0 0 0 0 0,1 0-1 0 0,-1 0 1 0 0,0 0 0 0 0,1 0-1 0 0,-1 0 1 0 0,1 0 0 0 0,-1 0-1 0 0,1 0 1 0 0,0 0 0 0 0,-1 0 0 0 0,1 0-1 0 0,0 0 1 0 0,-1 1 0 0 0,1-1-1 0 0,0 0 1 0 0,0 1 0 0 0,0-1-1 0 0,0 0 1 0 0,1 0 0 0 0,4-3-538 0 0,0 1 0 0 0,-1-1-1 0 0,1 1 1 0 0,0 0 0 0 0,0 1 0 0 0,10-3 0 0 0,14-2-3261 0 0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3976 0 0,'0'0'6446'0'0,"-8"36"-5368"0"0,6 21-934 0 0,1-30-1114 0 0,0-1 1 0 0,2 1 0 0 0,0-1-1 0 0,11 50 1 0 0,-11-73 373 0 0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6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2036 0 0,'0'0'5668'0'0,"4"4"-5497"0"0,30 25-41 0 0,37 35 463 0 0,-65-57-437 0 0,0 0 1 0 0,0 0-1 0 0,-1 0 0 0 0,0 0 1 0 0,0 1-1 0 0,-1 0 1 0 0,0 0-1 0 0,4 13 1 0 0,-7-19-162 0 0,0 1 1 0 0,-1-1-1 0 0,0 0 1 0 0,1 1 0 0 0,-1-1-1 0 0,0 1 1 0 0,0-1 0 0 0,-1 1-1 0 0,1-1 1 0 0,0 1-1 0 0,-1-1 1 0 0,1 0 0 0 0,-1 1-1 0 0,0-1 1 0 0,0 0 0 0 0,0 0-1 0 0,0 1 1 0 0,0-1-1 0 0,-1 0 1 0 0,1 0 0 0 0,-1 0-1 0 0,1 0 1 0 0,-1 0-1 0 0,1-1 1 0 0,-1 1 0 0 0,0 0-1 0 0,0-1 1 0 0,0 0 0 0 0,0 1-1 0 0,0-1 1 0 0,0 0-1 0 0,-1 0 1 0 0,1 0 0 0 0,-4 1-1 0 0,0 0-176 0 0,0 1 0 0 0,0-2 0 0 0,-1 1-1 0 0,1-1 1 0 0,0 0 0 0 0,-1 0 0 0 0,1-1-1 0 0,0 0 1 0 0,-1 0 0 0 0,1-1 0 0 0,-1 1-1 0 0,-10-4 1 0 0,16 4-5 0 0,-1-1-1 0 0,1 1 1 0 0,0-1 0 0 0,0 1 0 0 0,0-1-1 0 0,0 0 1 0 0,0 1 0 0 0,0-1 0 0 0,0 0-1 0 0,0 0 1 0 0,0 0 0 0 0,0 1-1 0 0,0-1 1 0 0,1 0 0 0 0,-1 0 0 0 0,0 0-1 0 0,1-1 1 0 0,-1 1 0 0 0,1 0-1 0 0,-1 0 1 0 0,1 0 0 0 0,-1-2 0 0 0,1-1-1546 0 0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17 257 1496 0 0,'0'0'6352'0'0,"2"-13"-6163"0"0,2-32-125 0 0,-2 13 13 0 0,1 1 0 0 0,1 0 0 0 0,16-54 0 0 0,-20 84-57 0 0,0 0-1 0 0,0 0 1 0 0,1 0-1 0 0,-1 0 1 0 0,0 0-1 0 0,1 0 1 0 0,-1 1-1 0 0,1-1 1 0 0,-1 0-1 0 0,1 0 0 0 0,-1 0 1 0 0,1 0-1 0 0,0 1 1 0 0,-1-1-1 0 0,1 0 1 0 0,0 1-1 0 0,0-1 1 0 0,0 0-1 0 0,-1 1 1 0 0,1-1-1 0 0,0 1 1 0 0,0 0-1 0 0,0-1 0 0 0,0 1 1 0 0,0-1-1 0 0,0 1 1 0 0,0 0-1 0 0,0 0 1 0 0,0 0-1 0 0,0 0 1 0 0,0 0-1 0 0,0 0 1 0 0,0 0-1 0 0,0 0 1 0 0,0 0-1 0 0,0 0 0 0 0,0 0 1 0 0,0 0-1 0 0,0 1 1 0 0,0-1-1 0 0,0 0 1 0 0,0 1-1 0 0,1 0 1 0 0,1 1-21 0 0,0 0 0 0 0,0 0 0 0 0,0 1 0 0 0,-1-1 1 0 0,1 1-1 0 0,-1-1 0 0 0,1 1 0 0 0,-1 0 0 0 0,0 0 1 0 0,3 5-1 0 0,4 13 20 0 0,-2 1 0 0 0,0 0 1 0 0,-1 0-1 0 0,5 35 0 0 0,1 6-4 0 0,-13-69-1288 0 0,0 1 1181 0 0,0 0 0 0 0,0 0-1 0 0,-1 0 1 0 0,0 0-1 0 0,0 0 1 0 0,0 0-1 0 0,0 0 1 0 0,-1 1 0 0 0,1-1-1 0 0,-1 1 1 0 0,0 0-1 0 0,-1 0 1 0 0,1 0-1 0 0,-1 0 1 0 0,-4-4 0 0 0,3 5 181 0 0,0 0 1 0 0,0 0-1 0 0,-1 0 1 0 0,1 0-1 0 0,-1 1 1 0 0,1 0-1 0 0,-1 0 1 0 0,0 1-1 0 0,1-1 1 0 0,-1 1-1 0 0,0 0 1 0 0,0 1-1 0 0,0 0 1 0 0,0 0-1 0 0,0 0 1 0 0,0 0-1 0 0,0 1 1 0 0,-6 2-1 0 0,1 9-1217 0 0,12 0-2577 0 0,2-8 1677 0 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7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0 228 0 0,'0'0'8530'0'0,"0"16"-8241"0"0,-2 191 102 0 0,2-206-519 0 0,0-1 0 0 0,1 1 0 0 0,-1-1 1 0 0,0 1-1 0 0,0 0 0 0 0,0-1 0 0 0,1 1 1 0 0,-1 0-1 0 0,0-1 0 0 0,1 1 0 0 0,-1-1 1 0 0,1 1-1 0 0,-1-1 0 0 0,1 1 0 0 0,-1-1 0 0 0,1 1 1 0 0,-1-1-1 0 0,1 0 0 0 0,-1 1 0 0 0,1-1 1 0 0,-1 0-1 0 0,1 1 0 0 0,0-1 0 0 0,-1 0 1 0 0,1 0-1 0 0,0 1 0 0 0,-1-1 0 0 0,1 0 1 0 0,0 0-1 0 0,-1 0 0 0 0,1 0 0 0 0,0 0 1 0 0,-1 0-1 0 0,1 0 0 0 0,0 0 0 0 0,-1 0 1 0 0,1 0-1 0 0,0-1 0 0 0,-1 1 0 0 0,1 0 1 0 0,0 0-1 0 0,-1 0 0 0 0,1-1 0 0 0,-1 1 1 0 0,1 0-1 0 0,0-1 0 0 0,-1 1 0 0 0,1-1 1 0 0,-1 1-1 0 0,1-1 0 0 0,-1 1 0 0 0,0-1 1 0 0,1 0-1 0 0,9-8-2411 0 0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11 3604 0 0,'0'0'6387'0'0,"-19"0"-6176"0"0,3 0-323 0 0,-18 1-430 0 0,0-2 0 0 0,-62-9 1 0 0,95 10 748 0 0,2 8-7319 0 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7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4224 0 0,'0'0'4781'0'0,"3"-4"-4606"0"0,0-3-145 0 0,-1 1-1 0 0,0 0 1 0 0,0-1 0 0 0,0 0-1 0 0,-1 1 1 0 0,0-1-1 0 0,0 0 1 0 0,-1 0-1 0 0,0 0 1 0 0,-1-9 0 0 0,5-46 200 0 0,-4 59-195 0 0,1 0 1 0 0,0-1-1 0 0,0 1 1 0 0,0 0-1 0 0,0-1 1 0 0,0 1-1 0 0,1 0 1 0 0,0 0-1 0 0,-1 0 1 0 0,1 0-1 0 0,0 0 1 0 0,1 0-1 0 0,4-4 1 0 0,-7 6-9 0 0,1 0 1 0 0,0 1-1 0 0,0-1 1 0 0,0 0-1 0 0,0 1 1 0 0,0-1-1 0 0,0 1 0 0 0,0-1 1 0 0,0 1-1 0 0,0-1 1 0 0,0 1-1 0 0,0 0 1 0 0,0-1-1 0 0,0 1 0 0 0,0 0 1 0 0,0 0-1 0 0,1 0 1 0 0,-1 0-1 0 0,0 0 1 0 0,0 0-1 0 0,0 0 0 0 0,0 0 1 0 0,0 1-1 0 0,0-1 1 0 0,0 0-1 0 0,0 1 1 0 0,2-1-1 0 0,-1 2-39 0 0,0 0 1 0 0,1-1-1 0 0,-1 1 0 0 0,0 0 1 0 0,0 0-1 0 0,0 0 0 0 0,0 0 1 0 0,-1 1-1 0 0,1-1 0 0 0,2 4 1 0 0,2 6-126 0 0,0 1 0 0 0,-1 0 0 0 0,4 16 0 0 0,-2-7 185 0 0,2 0 1 0 0,0-1-1 0 0,16 29 0 0 0,-33-60-109 0 0,-1-1 0 0 0,-1 2 0 0 0,0 0 1 0 0,0 0-1 0 0,-1 1 0 0 0,0 0 0 0 0,-1 1 0 0 0,1 0 0 0 0,-17-7 0 0 0,26 13-25 0 0,1 1 1 0 0,-1-1 0 0 0,1 1-1 0 0,-1-1 1 0 0,1 1-1 0 0,-1 0 1 0 0,1-1-1 0 0,-1 1 1 0 0,0 0 0 0 0,1 0-1 0 0,-1 0 1 0 0,1 0-1 0 0,-1 0 1 0 0,1 1-1 0 0,-1-1 1 0 0,0 0-1 0 0,-2 2 1 0 0,4-2-126 0 0,-1 1 1 0 0,0-1-1 0 0,1 1 1 0 0,-1-1-1 0 0,0 1 1 0 0,1 0-1 0 0,-1-1 1 0 0,1 1-1 0 0,-1 0 1 0 0,1-1-1 0 0,-1 1 0 0 0,1 0 1 0 0,0-1-1 0 0,-1 1 1 0 0,1 0-1 0 0,0 0 1 0 0,-1 0-1 0 0,1-1 1 0 0,0 1-1 0 0,0 0 1 0 0,0 2-1 0 0,-1 11-3492 0 0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2684 0 0,'0'0'7311'0'0,"-4"10"-7058"0"0,0 5-31 0 0,0 1 1 0 0,1-1-1 0 0,1 1 0 0 0,-1 22 0 0 0,3-28-98 0 0,0 0 1 0 0,1-1-1 0 0,-1 1 1 0 0,2 0-1 0 0,-1-1 1 0 0,1 1-1 0 0,1-1 1 0 0,0 1-1 0 0,0-1 0 0 0,6 10 1 0 0,-8-16-129 0 0,1 0 0 0 0,-1 0 0 0 0,1-1 0 0 0,0 1 0 0 0,0-1 1 0 0,0 1-1 0 0,0-1 0 0 0,0 0 0 0 0,1 0 0 0 0,-1 0 0 0 0,1 0 0 0 0,-1 0 0 0 0,1-1 1 0 0,0 1-1 0 0,-1-1 0 0 0,1 0 0 0 0,0 0 0 0 0,0 0 0 0 0,0 0 0 0 0,0 0 0 0 0,6 0 0 0 0,-6-1-51 0 0,0 0-1 0 0,0-1 1 0 0,0 0-1 0 0,0 1 0 0 0,0-1 1 0 0,0 0-1 0 0,0-1 1 0 0,-1 1-1 0 0,1 0 0 0 0,0-1 1 0 0,-1 0-1 0 0,1 1 1 0 0,-1-1-1 0 0,1 0 0 0 0,-1 0 1 0 0,0-1-1 0 0,0 1 1 0 0,0 0-1 0 0,0-1 1 0 0,0 1-1 0 0,-1-1 0 0 0,3-4 1 0 0,2-5-264 0 0,0-1 0 0 0,-1 0 0 0 0,0-1 1 0 0,-1 1-1 0 0,-1-1 0 0 0,4-27 0 0 0,3-14-4620 0 0,-8 47 2614 0 0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0 231 4268 0 0,'0'0'3833'0'0,"2"-15"-3531"0"0,8-187 229 0 0,-9 202-519 0 0,-1 0 0 0 0,0 0 0 0 0,0 1 0 0 0,1-1 0 0 0,-1 0-1 0 0,0 0 1 0 0,0 1 0 0 0,1-1 0 0 0,-1 0 0 0 0,0 0 0 0 0,1 0 0 0 0,-1 0 0 0 0,0 0 0 0 0,1 1-1 0 0,-1-1 1 0 0,0 0 0 0 0,1 0 0 0 0,-1 0 0 0 0,1 0 0 0 0,-1 0 0 0 0,0 0 0 0 0,1 0 0 0 0,-1 0-1 0 0,0 0 1 0 0,1 0 0 0 0,-1 0 0 0 0,0 0 0 0 0,1-1 0 0 0,-1 1 0 0 0,0 0 0 0 0,1 0 0 0 0,-1 0-1 0 0,0 0 1 0 0,1-1 0 0 0,-1 1 0 0 0,0 0 0 0 0,1 0 0 0 0,-1-1 0 0 0,0 1 0 0 0,0 0 0 0 0,1 0-1 0 0,-1-1 1 0 0,0 1 0 0 0,0 0 0 0 0,0-1 0 0 0,1 1 0 0 0,-1 0 0 0 0,0-1 0 0 0,0 1 0 0 0,0 0-1 0 0,0-1 1 0 0,0 1 0 0 0,0 0 0 0 0,0-1 0 0 0,0 1 0 0 0,0-1 0 0 0,18 30-545 0 0,-9-3 851 0 0,1-1 1 0 0,1 0-1 0 0,1-1 1 0 0,26 40-1 0 0,-38-63-313 0 0,1-1 0 0 0,-1 0 0 0 0,0 1 0 0 0,0-1 0 0 0,0 0 0 0 0,1 0 0 0 0,-1 1 0 0 0,0-1 1 0 0,1 0-1 0 0,-1 1 0 0 0,0-1 0 0 0,1 0 0 0 0,-1 0 0 0 0,0 0 0 0 0,1 1 0 0 0,-1-1 0 0 0,0 0 0 0 0,1 0 0 0 0,-1 0 0 0 0,1 0 0 0 0,-1 0 0 0 0,0 0 0 0 0,1 0 1 0 0,-1 0-1 0 0,1 0 0 0 0,-1 0 0 0 0,0 0 0 0 0,1 0 0 0 0,-1 0 0 0 0,1 0 0 0 0,-1 0 0 0 0,0 0 0 0 0,1 0 0 0 0,-1 0 0 0 0,0 0 0 0 0,1-1 0 0 0,-1 1 0 0 0,0 0 1 0 0,1 0-1 0 0,-1-1 0 0 0,0 1 0 0 0,1 0 0 0 0,-1 0 0 0 0,0-1 0 0 0,1 1 0 0 0,-1 0 0 0 0,0-1 0 0 0,0 1 0 0 0,0 0 0 0 0,1-1 0 0 0,-1 1 0 0 0,0 0 0 0 0,0-1 1 0 0,0 1-1 0 0,0 0 0 0 0,0-1 0 0 0,1 1 0 0 0,-1-1 0 0 0,0 1 0 0 0,0 0 0 0 0,0-1 0 0 0,0 1 0 0 0,0-1 0 0 0,0 1 0 0 0,-1 0 0 0 0,1-1 0 0 0,5-32-233 0 0,-5 30 252 0 0,4-62-719 0 0,2-17-4842 0 0,-4 71 2963 0 0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39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3140 0 0,'0'0'4232'0'0,"3"-17"-4123"0"0,21-141 78 0 0,-24 156-167 0 0,0 1 0 0 0,0-1 0 0 0,0 0 0 0 0,1 1 0 0 0,-1-1 0 0 0,0 0-1 0 0,1 1 1 0 0,-1-1 0 0 0,1 1 0 0 0,0-1 0 0 0,0 1 0 0 0,-1-1 0 0 0,1 1 0 0 0,0-1 0 0 0,0 1 0 0 0,0 0 0 0 0,0 0 0 0 0,1-1 0 0 0,-1 1-1 0 0,0 0 1 0 0,2-1 0 0 0,-1 2-23 0 0,-1 0-1 0 0,0 0 0 0 0,0 0 1 0 0,0 1-1 0 0,1-1 1 0 0,-1 0-1 0 0,0 1 0 0 0,0-1 1 0 0,0 1-1 0 0,0-1 1 0 0,0 1-1 0 0,0 0 0 0 0,0-1 1 0 0,0 1-1 0 0,0 0 1 0 0,0 0-1 0 0,0 0 1 0 0,0 0-1 0 0,-1 0 0 0 0,1 0 1 0 0,0 0-1 0 0,-1 0 1 0 0,1 0-1 0 0,-1 0 0 0 0,1 0 1 0 0,-1 0-1 0 0,1 0 1 0 0,-1 0-1 0 0,0 0 0 0 0,1 3 1 0 0,9 17 221 0 0,-2 1 1 0 0,0 0 0 0 0,-1 0-1 0 0,-2 1 1 0 0,0 0 0 0 0,2 27 0 0 0,-35-59-973 0 0,9-6 728 0 0,-17-10-171 0 0,8 19-3053 0 0,28 6 3129 0 0,-8 2-2118 0 0,8-2 2149 0 0,1 1 1 0 0,-1 0-1 0 0,1 0 1 0 0,-1-1-1 0 0,0 1 1 0 0,1 0-1 0 0,-1-1 1 0 0,1 1-1 0 0,0 0 1 0 0,-1-1-1 0 0,1 1 1 0 0,-1 0-1 0 0,1-1 1 0 0,0 1-1 0 0,0-1 1 0 0,-1 0-1 0 0,1 1 1 0 0,0-1-1 0 0,0 0 1 0 0,-1 1-1 0 0,1-1 1 0 0,0 0-1 0 0,2 1 1 0 0,87 39-702 0 0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0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29 328 1144 0 0,'0'0'6278'0'0,"-10"-2"-5065"0"0,3-35-910 0 0,2 0 0 0 0,1-1-1 0 0,2 1 1 0 0,2-1-1 0 0,5-39 1 0 0,-5 73-259 0 0,1 1 0 0 0,0-1 1 0 0,0 1-1 0 0,0-1 0 0 0,1 1 1 0 0,-1-1-1 0 0,1 1 0 0 0,0 0 0 0 0,0 0 1 0 0,0 0-1 0 0,0 0 0 0 0,1 0 0 0 0,-1 0 1 0 0,1 1-1 0 0,-1-1 0 0 0,4-2 0 0 0,-4 5-54 0 0,-1-1 0 0 0,0 0 0 0 0,0 0 0 0 0,1 1 0 0 0,-1-1 0 0 0,1 1 0 0 0,-1-1 0 0 0,0 1 0 0 0,1 0 0 0 0,-1-1 0 0 0,1 1 0 0 0,-1 0 0 0 0,1 0-1 0 0,-1 0 1 0 0,1 0 0 0 0,-1 0 0 0 0,1 0 0 0 0,-1 1 0 0 0,0-1 0 0 0,1 0 0 0 0,-1 1 0 0 0,1-1 0 0 0,-1 1 0 0 0,0 0 0 0 0,1-1 0 0 0,-1 1-1 0 0,0 0 1 0 0,0 0 0 0 0,1 0 0 0 0,-1 0 0 0 0,0 0 0 0 0,0 0 0 0 0,0 0 0 0 0,0 0 0 0 0,0 0 0 0 0,-1 0 0 0 0,1 1 0 0 0,0-1 0 0 0,0 0-1 0 0,-1 0 1 0 0,2 3 0 0 0,1 3-84 0 0,0 0 0 0 0,-1 0 0 0 0,1 0-1 0 0,-1 1 1 0 0,-1-1 0 0 0,1 1 0 0 0,-1-1-1 0 0,0 1 1 0 0,-1-1 0 0 0,0 1 0 0 0,-1 9-1 0 0,1-15 73 0 0,0 1 0 0 0,-1-1 0 0 0,1 0 0 0 0,0 0 0 0 0,-1 0 0 0 0,0 1 0 0 0,1-1 0 0 0,-1 0 0 0 0,0 0-1 0 0,0 0 1 0 0,0 0 0 0 0,-1 0 0 0 0,1 0 0 0 0,0 0 0 0 0,-1-1 0 0 0,1 1 0 0 0,-1 0 0 0 0,0-1 0 0 0,1 1-1 0 0,-1-1 1 0 0,0 0 0 0 0,0 1 0 0 0,0-1 0 0 0,0 0 0 0 0,0 0 0 0 0,0 0 0 0 0,0 0 0 0 0,0-1 0 0 0,0 1 0 0 0,-1-1-1 0 0,1 1 1 0 0,0-1 0 0 0,0 0 0 0 0,-1 0 0 0 0,1 1 0 0 0,0-2 0 0 0,-1 1 0 0 0,1 0 0 0 0,0 0 0 0 0,-4-2-1 0 0,3 1 45 0 0,1 1-1 0 0,-1-1 0 0 0,1 0 1 0 0,-1 0-1 0 0,1 0 0 0 0,0 0 0 0 0,0-1 1 0 0,-1 1-1 0 0,1-1 0 0 0,0 1 0 0 0,0-1 1 0 0,0 0-1 0 0,1 0 0 0 0,-1 0 0 0 0,0 0 1 0 0,1 0-1 0 0,-3-4 898 0 0,8 6-915 0 0,0 1 0 0 0,-1 1 1 0 0,1-1-1 0 0,0 0 0 0 0,-1 1 1 0 0,1 0-1 0 0,-1-1 1 0 0,1 2-1 0 0,-1-1 0 0 0,0 0 1 0 0,0 1-1 0 0,0-1 1 0 0,0 1-1 0 0,0 0 0 0 0,-1 0 1 0 0,1 0-1 0 0,-1 0 0 0 0,4 7 1 0 0,36 67 661 0 0,-39-72-664 0 0,5 13 8 0 0,-5-9-384 0 0,1-1-1 0 0,0 0 1 0 0,0 0 0 0 0,9 12 0 0 0,1-18-5148 0 0,-8-2 2402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0.04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129 531 4120 0 0,'0'0'5738'0'0,"-8"-14"-5130"0"0,-3-5-366 0 0,0 0 1 0 0,2-1 0 0 0,1 0 0 0 0,-10-33 0 0 0,10 11-19 0 0,1 0 0 0 0,2-1 0 0 0,2 0 0 0 0,4-77 0 0 0,0 115-173 0 0,0-1-1 0 0,1 1 1 0 0,-1 0 0 0 0,1-1-1 0 0,1 1 1 0 0,-1 0 0 0 0,1 1-1 0 0,0-1 1 0 0,0 0 0 0 0,0 1-1 0 0,0 0 1 0 0,9-8 0 0 0,-11 10-29 0 0,1 0-1 0 0,0 0 1 0 0,0 0 0 0 0,0 0 0 0 0,0 0 0 0 0,0 1 0 0 0,1-1 0 0 0,-1 1 0 0 0,0-1 0 0 0,1 1 0 0 0,-1 0 0 0 0,1 0 0 0 0,0 0 0 0 0,-1 1 0 0 0,1-1 0 0 0,-1 1-1 0 0,1-1 1 0 0,0 1 0 0 0,0 0 0 0 0,-1 0 0 0 0,1 0 0 0 0,0 0 0 0 0,-1 0 0 0 0,1 1 0 0 0,0-1 0 0 0,-1 1 0 0 0,1 0 0 0 0,2 1 0 0 0,-2 0-41 0 0,-1 0 0 0 0,1 0 0 0 0,-1 0 1 0 0,0 0-1 0 0,0 1 0 0 0,0-1 0 0 0,0 1 1 0 0,-1 0-1 0 0,1-1 0 0 0,-1 1 0 0 0,1 0 1 0 0,-1 0-1 0 0,0 0 0 0 0,0 0 0 0 0,1 6 1 0 0,7 56-268 0 0,-7-41 70 0 0,22 238-37 0 0,-23-251 252 0 0,-1 17-17 0 0,-1-22-189 0 0,1-1-1 0 0,0 1 1 0 0,0 0 0 0 0,1 0-1 0 0,-1 0 1 0 0,4 11 0 0 0,-3-29-4565 0 0,3-48 4379 0 0,-4 57 479 0 0,1 0 0 0 0,-1-1 0 0 0,0 1 0 0 0,0 0 0 0 0,-1 0 0 0 0,1 0 0 0 0,0 0-1 0 0,-1-1 1 0 0,0 1 0 0 0,0 0 0 0 0,0 0 0 0 0,0 0 0 0 0,0 0 0 0 0,-1 1 0 0 0,1-1 0 0 0,-1 0-1 0 0,0 1 1 0 0,0-1 0 0 0,0 1 0 0 0,0-1 0 0 0,0 1 0 0 0,-1 0 0 0 0,1 0 0 0 0,-1 0 0 0 0,1 0 0 0 0,-1 0-1 0 0,0 1 1 0 0,1-1 0 0 0,-1 1 0 0 0,0-1 0 0 0,0 1 0 0 0,0 0 0 0 0,0 0 0 0 0,0 1 0 0 0,-5-1 0 0 0,-14-4 164 0 0,1 2 0 0 0,-1 0 0 0 0,0 2 0 0 0,-30 1 0 0 0,33 0-214 0 0,19 0-77 0 0,0 0 0 0 0,0 0-1 0 0,-1 0 1 0 0,1 0 0 0 0,0 0-1 0 0,0 0 1 0 0,0 0 0 0 0,-1 0-1 0 0,1 0 1 0 0,0 0 0 0 0,0 0-1 0 0,0 0 1 0 0,0 0-1 0 0,-1 0 1 0 0,1 0 0 0 0,0 1-1 0 0,0-1 1 0 0,0 0 0 0 0,0 0-1 0 0,0 0 1 0 0,0 0 0 0 0,-1 0-1 0 0,1 1 1 0 0,0-1 0 0 0,0 0-1 0 0,0 0 1 0 0,0 0 0 0 0,0 0-1 0 0,0 1 1 0 0,0-1 0 0 0,0 0-1 0 0,0 0 1 0 0,0 0 0 0 0,0 0-1 0 0,0 1 1 0 0,0-1 0 0 0,0 0-1 0 0,0 0 1 0 0,0 0-1 0 0,0 1 1 0 0,0-1 0 0 0,0 0-1 0 0,0 0 1 0 0,0 0 0 0 0,0 0-1 0 0,0 1 1 0 0,0-1 0 0 0,0 0-1 0 0,0 0 1 0 0,0 0 0 0 0,1 0-1 0 0,-1 0 1 0 0,0 1 0 0 0,0-1-1 0 0,0 0 1 0 0,10 9-2417 0 0,5-4-65 0 0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1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4 3064 0 0,'0'0'5153'0'0,"-11"-1"-5003"0"0,-1 0-107 0 0,-54 0 70 0 0,62 1-71 0 0,1 0 0 0 0,-1 1 0 0 0,0 0 0 0 0,1 0 0 0 0,-1 0 0 0 0,1 0 0 0 0,-1 0 0 0 0,1 1 0 0 0,0 0 0 0 0,0-1 0 0 0,0 1 0 0 0,0 1 0 0 0,0-1 0 0 0,0 0 0 0 0,0 1 0 0 0,0-1 0 0 0,-2 5 1 0 0,0 1 27 0 0,2-1 1 0 0,-1 1 0 0 0,1 0 0 0 0,0 0 0 0 0,1 1 0 0 0,0-1 0 0 0,0 1 0 0 0,1-1 0 0 0,0 1-1 0 0,0-1 1 0 0,1 1 0 0 0,0 0 0 0 0,1-1 0 0 0,0 1 0 0 0,0-1 0 0 0,1 1 0 0 0,0-1 0 0 0,0 1 0 0 0,1-1-1 0 0,0 0 1 0 0,1 0 0 0 0,0-1 0 0 0,6 11 0 0 0,-8-16-458 0 0,1 1 1 0 0,0 0-1 0 0,0-1 1 0 0,0 1-1 0 0,0-1 0 0 0,0 0 1 0 0,0 0-1 0 0,1 0 1 0 0,-1 0-1 0 0,1-1 0 0 0,0 1 1 0 0,-1-1-1 0 0,1 0 1 0 0,0 0-1 0 0,0 0 0 0 0,-1-1 1 0 0,1 1-1 0 0,6-1 1 0 0,6 0-2346 0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5857 0 0,'0'0'4100'0'0,"-91"-7"-4100"0"0,87 7-116 0 0,-2 0-236 0 0,2 0-268 0 0,0 0-144 0 0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2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4272 0 0,'64'-56'2383'0'0,"-63"56"-2342"0"0,0 0 0 0 0,-1-1 0 0 0,1 1 0 0 0,0 0 0 0 0,-1 0 0 0 0,1 0 0 0 0,0-1 0 0 0,-1 1 0 0 0,1 0 0 0 0,0 0 0 0 0,-1 0 0 0 0,1 0-1 0 0,0 0 1 0 0,-1 0 0 0 0,1 1 0 0 0,0-1 0 0 0,-1 0 0 0 0,1 0 0 0 0,0 0 0 0 0,-1 1 0 0 0,1-1 0 0 0,0 0 0 0 0,-1 1 0 0 0,1-1 0 0 0,-1 0 0 0 0,1 1 0 0 0,-1-1 0 0 0,1 1-1 0 0,-1-1 1 0 0,1 1 0 0 0,-1-1 0 0 0,1 1 0 0 0,-1-1 0 0 0,0 1 0 0 0,1 0 0 0 0,-1-1 0 0 0,0 1 0 0 0,1-1 0 0 0,-1 1 0 0 0,0 0 0 0 0,0-1 0 0 0,0 1 0 0 0,0 0 0 0 0,1-1-1 0 0,-1 1 1 0 0,0 0 0 0 0,0 1 0 0 0,7 34 508 0 0,-7-34-461 0 0,5 44 180 0 0,20 77 1 0 0,-25-122-441 0 0,0 0 1 0 0,0-1 0 0 0,1 1 0 0 0,-1 0 0 0 0,0-1-1 0 0,1 1 1 0 0,-1-1 0 0 0,0 1 0 0 0,1 0-1 0 0,-1-1 1 0 0,0 1 0 0 0,1-1 0 0 0,-1 1 0 0 0,1-1-1 0 0,-1 1 1 0 0,1-1 0 0 0,0 1 0 0 0,-1-1 0 0 0,1 0-1 0 0,-1 1 1 0 0,1-1 0 0 0,0 0 0 0 0,-1 0-1 0 0,1 1 1 0 0,0-1 0 0 0,-1 0 0 0 0,1 0 0 0 0,0 0-1 0 0,-1 0 1 0 0,1 0 0 0 0,0 0 0 0 0,-1 0 0 0 0,1 0-1 0 0,0 0 1 0 0,-1 0 0 0 0,1 0 0 0 0,0 0-1 0 0,1-1 1 0 0,4-2-2809 0 0</inkml:trace>
  <inkml:trace contextRef="#ctx0" brushRef="#br0" timeOffset="1">241 22 5905 0 0,'0'0'3312'0'0,"-20"1"-3083"0"0,4-1-239 0 0,-11 2 124 0 0,0-2 0 0 0,0-1 0 0 0,0-1 0 0 0,-32-7 0 0 0,54 8-449 0 0,-20-6-12 0 0,19 3-1446 0 0,15 3-2669 0 0,-1 1 2365 0 0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1496 0 0,'0'0'5655'0'0,"13"15"-5281"0"0,37 48-74 0 0,-46-58-201 0 0,0 1-1 0 0,0 1 0 0 0,-1-1 0 0 0,1 0 1 0 0,-2 1-1 0 0,1 0 0 0 0,-1 0 0 0 0,0-1 1 0 0,0 1-1 0 0,-1 0 0 0 0,0 1 0 0 0,0-1 1 0 0,-1 0-1 0 0,0 0 0 0 0,-1 11 0 0 0,1 12 104 0 0,1-14-247 0 0,-2-11-72 0 0,1 0 1 0 0,0 0-1 0 0,0 0 1 0 0,0 0-1 0 0,1 0 1 0 0,0 0-1 0 0,0 0 1 0 0,0 0-1 0 0,0 0 1 0 0,1-1-1 0 0,0 1 1 0 0,3 5-1 0 0,7-10-4404 0 0,-6-3 1575 0 0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2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30 3124 0 0,'0'0'6345'0'0,"-19"1"-5997"0"0,-7 0-241 0 0,-60 0 283 0 0,75-1-575 0 0,1-1-1 0 0,0 0 1 0 0,-1 0-1 0 0,1-1 1 0 0,0-1-1 0 0,-1 0 0 0 0,2 0 1 0 0,-1-1-1 0 0,-17-9 1 0 0,37 12-4869 0 0,2 1 2253 0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38 289 3716 0 0,'0'0'5175'0'0,"5"-11"-4910"0"0,1-2-204 0 0,-1 0 0 0 0,-1-1 1 0 0,0 1-1 0 0,-1-1 0 0 0,2-21 0 0 0,17-140 48 0 0,-22 175-94 0 0,0 0 0 0 0,0 1 0 0 0,0-1 0 0 0,0 0 0 0 0,0 0 0 0 0,0 0 1 0 0,0 0-1 0 0,0 0 0 0 0,1 0 0 0 0,-1 0 0 0 0,0 0 0 0 0,0 0 1 0 0,0 0-1 0 0,0 1 0 0 0,0-1 0 0 0,0 0 0 0 0,0 0 0 0 0,0 0 0 0 0,0 0 1 0 0,0 0-1 0 0,0 0 0 0 0,1 0 0 0 0,-1 0 0 0 0,0 0 0 0 0,0 0 1 0 0,0 0-1 0 0,0 0 0 0 0,0 0 0 0 0,0 0 0 0 0,0 0 0 0 0,0 0 0 0 0,1 0 1 0 0,-1 0-1 0 0,0 0 0 0 0,0 0 0 0 0,0 0 0 0 0,0 0 0 0 0,0 0 0 0 0,0 0 1 0 0,0 0-1 0 0,0 0 0 0 0,1 0 0 0 0,-1 0 0 0 0,0 0 0 0 0,0 0 1 0 0,0 0-1 0 0,0 0 0 0 0,0 0 0 0 0,0-1 0 0 0,0 1 0 0 0,0 0 0 0 0,0 0 1 0 0,0 0-1 0 0,0 0 0 0 0,1 0 0 0 0,-1 0 0 0 0,0 0 0 0 0,0 0 1 0 0,0 0-1 0 0,0 0 0 0 0,0-1 0 0 0,0 1 0 0 0,0 0 0 0 0,0 0 0 0 0,0 0 1 0 0,0 0-1 0 0,0 0 0 0 0,8 14 22 0 0,3 15-452 0 0,40 157 171 0 0,-105-211-482 0 0,32 12 638 0 0,-32-16 384 0 0,20 18-2893 0 0,31 11 479 0 0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8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1196 0 0,'0'0'6412'0'0,"-11"22"-1508"0"0,-3 2-4421 0 0,-12-3-2827 0 0,65-57-8307 0 0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2784 0 0,'0'0'6481'0'0,"-2"16"-6302"0"0,0 2-136 0 0,-12 128 810 0 0,13-124-733 0 0,0-16-201 0 0,1 1 0 0 0,0-1 1 0 0,0 0-1 0 0,0 1 0 0 0,1-1 0 0 0,-1 0 0 0 0,2 0 0 0 0,1 8 0 0 0,7-11-5030 0 0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3572 0 0,'0'0'6261'0'0,"6"-6"-6165"0"0,-4 3-91 0 0,0 0 0 0 0,0 1-1 0 0,1-1 1 0 0,-1 1 0 0 0,1 0 0 0 0,0 0 0 0 0,-1 0-1 0 0,1 0 1 0 0,0 0 0 0 0,0 0 0 0 0,1 1 0 0 0,-1 0-1 0 0,0-1 1 0 0,0 1 0 0 0,1 0 0 0 0,-1 1 0 0 0,0-1-1 0 0,1 0 1 0 0,-1 1 0 0 0,1 0 0 0 0,-1 0 0 0 0,1 0-1 0 0,-1 0 1 0 0,1 1 0 0 0,-1-1 0 0 0,0 1 0 0 0,1 0-1 0 0,-1 0 1 0 0,0 0 0 0 0,1 1 0 0 0,-1-1 0 0 0,0 1-1 0 0,0-1 1 0 0,3 3 0 0 0,0 2-50 0 0,0-1-1 0 0,-1 1 1 0 0,0 0 0 0 0,0 1 0 0 0,0-1 0 0 0,4 10-1 0 0,-7-13 42 0 0,-1 0 0 0 0,1-1 0 0 0,-1 1 0 0 0,0 0-1 0 0,0 0 1 0 0,0 0 0 0 0,0 0 0 0 0,-1 0-1 0 0,1 0 1 0 0,-1 0 0 0 0,0 0 0 0 0,0 0 0 0 0,0 0-1 0 0,0 0 1 0 0,0 0 0 0 0,-1 0 0 0 0,1 0 0 0 0,-1 0-1 0 0,-2 5 1 0 0,1-5-9 0 0,-1 0-1 0 0,1-1 1 0 0,-1 1 0 0 0,0-1-1 0 0,0 0 1 0 0,0 1 0 0 0,0-1-1 0 0,0-1 1 0 0,0 1 0 0 0,-1 0-1 0 0,1-1 1 0 0,-1 0-1 0 0,1 0 1 0 0,-1 0 0 0 0,1 0-1 0 0,-1 0 1 0 0,-4 0 0 0 0,0 0-347 0 0,1 0 0 0 0,0-1 1 0 0,-1 1-1 0 0,1-1 0 0 0,0-1 0 0 0,-1 0 1 0 0,-12-2-1 0 0,19 3 216 0 0,1-1 0 0 0,0 1 0 0 0,0 0-1 0 0,-1 0 1 0 0,1 0 0 0 0,0-1 0 0 0,-1 1 0 0 0,1 0 0 0 0,0 0 0 0 0,0-1-1 0 0,-1 1 1 0 0,1 0 0 0 0,0 0 0 0 0,0-1 0 0 0,0 1 0 0 0,0 0 0 0 0,-1-1-1 0 0,1 1 1 0 0,0 0 0 0 0,0-1 0 0 0,0 1 0 0 0,0 0 0 0 0,0-1 0 0 0,0 1 0 0 0,0 0-1 0 0,0-1 1 0 0,0 1 0 0 0,0-1 0 0 0,0 1 0 0 0,0 0 0 0 0,0-1 0 0 0,0 1-1 0 0,0 0 1 0 0,0-1 0 0 0,0 1 0 0 0,1 0 0 0 0,-1-1 0 0 0,3-1-957 0 0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49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1468 0 0,'0'0'5721'0'0,"-5"16"-5261"0"0,-1-1-386 0 0,-1 1 234 0 0,1 1-1 0 0,0 0 1 0 0,2 0 0 0 0,0 1 0 0 0,-3 25 0 0 0,7-40-250 0 0,0-1-1 0 0,0 1 0 0 0,0-1 1 0 0,0 1-1 0 0,1-1 1 0 0,-1 0-1 0 0,1 1 0 0 0,-1-1 1 0 0,1 1-1 0 0,0-1 1 0 0,0 0-1 0 0,0 0 1 0 0,0 0-1 0 0,0 1 0 0 0,0-1 1 0 0,1 0-1 0 0,-1 0 1 0 0,1-1-1 0 0,2 4 0 0 0,0-3-16 0 0,-1 0 0 0 0,0-1 0 0 0,1 1 0 0 0,-1-1 0 0 0,1 0 0 0 0,-1 0 0 0 0,1 0 0 0 0,-1 0 0 0 0,1-1 0 0 0,0 1 0 0 0,-1-1-1 0 0,7 0 1 0 0,-3 0-61 0 0,-1 0 1 0 0,0 0-1 0 0,0-1 0 0 0,0 0 0 0 0,0 0 0 0 0,0 0 0 0 0,-1-1 0 0 0,1 0 0 0 0,0 0 0 0 0,-1 0 1 0 0,9-5-1 0 0,-11 5 6 0 0,0-1 1 0 0,-1 1 0 0 0,1-1-1 0 0,-1 1 1 0 0,1-1 0 0 0,-1 0-1 0 0,0 0 1 0 0,0 0 0 0 0,-1 0-1 0 0,1 0 1 0 0,-1 0 0 0 0,1 0-1 0 0,-1 0 1 0 0,0-1 0 0 0,0 1-1 0 0,0-1 1 0 0,-1 1 0 0 0,1-1-1 0 0,-1 1 1 0 0,0-1 0 0 0,0-4-1 0 0,-1 5 26 0 0,0-1 0 0 0,1 0 0 0 0,-2 1 0 0 0,1-1 0 0 0,0 1 0 0 0,-1-1 0 0 0,1 1-1 0 0,-1-1 1 0 0,0 1 0 0 0,0 0 0 0 0,0 0 0 0 0,-1 0 0 0 0,1 0 0 0 0,-1 0 0 0 0,0 1 0 0 0,1-1 0 0 0,-1 1-1 0 0,0 0 1 0 0,-1 0 0 0 0,-4-3 0 0 0,-36-13-1403 0 0,41 17 856 0 0,-1 1 1 0 0,0-1-1 0 0,0 1 0 0 0,1 0 1 0 0,-1 0-1 0 0,0 0 1 0 0,0 0-1 0 0,1 1 1 0 0,-5 0-1 0 0,6 6-3696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0.63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58 503 3040 0 0,'0'0'8056'0'0,"-6"-24"-7556"0"0,0 3-412 0 0,-8-28 516 0 0,-13-96 0 0 0,24 121-715 0 0,2 0-1 0 0,0-1 1 0 0,2 1 0 0 0,0 0 0 0 0,2 0 0 0 0,0 0 0 0 0,13-44-1 0 0,-15 67 109 0 0,0-1 1 0 0,-1 1-1 0 0,1-1 0 0 0,0 1 0 0 0,0-1 0 0 0,0 1 0 0 0,0-1 0 0 0,0 1 0 0 0,0 0 0 0 0,0 0 0 0 0,0 0 0 0 0,0-1 0 0 0,1 1 0 0 0,-1 0 0 0 0,0 1 0 0 0,1-1 0 0 0,-1 0 0 0 0,1 0 1 0 0,-1 0-1 0 0,1 1 0 0 0,-1-1 0 0 0,4 0 0 0 0,-2 1 16 0 0,1 0 0 0 0,0 0-1 0 0,-1 0 1 0 0,1 0 0 0 0,-1 1 0 0 0,1-1 0 0 0,-1 1 0 0 0,1 0 0 0 0,-1 0 0 0 0,5 2 0 0 0,1 1-85 0 0,1 1 1 0 0,-1 0-1 0 0,0 0 1 0 0,0 1-1 0 0,-1 1 1 0 0,11 8-1 0 0,-17-12 22 0 0,1 0-1 0 0,-1 0 0 0 0,1 0 0 0 0,-1 0 0 0 0,0 0 0 0 0,0 0 0 0 0,0 0 0 0 0,-1 1 0 0 0,1-1 1 0 0,-1 1-1 0 0,0-1 0 0 0,0 1 0 0 0,0 0 0 0 0,0 0 0 0 0,-1-1 0 0 0,1 1 0 0 0,-1 0 1 0 0,0 0-1 0 0,0-1 0 0 0,-1 1 0 0 0,1 0 0 0 0,-1 0 0 0 0,1-1 0 0 0,-1 1 0 0 0,0 0 1 0 0,-1-1-1 0 0,1 1 0 0 0,-1-1 0 0 0,1 1 0 0 0,-5 4 0 0 0,3-3-15 0 0,0 0-1 0 0,-1-1 1 0 0,1 0-1 0 0,-1 0 1 0 0,0 0-1 0 0,0 0 1 0 0,-1-1-1 0 0,1 1 1 0 0,-1-1-1 0 0,1 0 1 0 0,-1-1-1 0 0,0 1 1 0 0,0-1-1 0 0,0 0 1 0 0,-1 0-1 0 0,1 0 1 0 0,0-1-1 0 0,-1 0 1 0 0,1 0-1 0 0,-8 0 1 0 0,1 0 26 0 0,9-1-25 0 0,0 1 0 0 0,0-1 0 0 0,0 0 0 0 0,-1 0 0 0 0,1 0 0 0 0,0 0 0 0 0,0-1 0 0 0,0 1 1 0 0,0-1-1 0 0,-5-1 0 0 0,8 2 83 0 0,0 0 1 0 0,-1 0-1 0 0,1 0 0 0 0,0-1 1 0 0,0 1-1 0 0,0 0 1 0 0,0 0-1 0 0,0 0 1 0 0,-1 0-1 0 0,1 0 0 0 0,0 0 1 0 0,0 0-1 0 0,0-1 1 0 0,0 1-1 0 0,0 0 0 0 0,0 0 1 0 0,0 0-1 0 0,0 0 1 0 0,0 0-1 0 0,0-1 1 0 0,0 1-1 0 0,0 0 0 0 0,-1 0 1 0 0,1 0-1 0 0,0 0 1 0 0,0 0-1 0 0,0-1 0 0 0,0 1 1 0 0,0 0-1 0 0,0 0 1 0 0,0 0-1 0 0,0 0 1 0 0,1-1-1 0 0,-1 1 0 0 0,0 0 1 0 0,0 0-1 0 0,0 0 1 0 0,0 0-1 0 0,0 0 1 0 0,0-1-1 0 0,0 1 0 0 0,0 0 1 0 0,0 0-1 0 0,0 0 1 0 0,0 0-1 0 0,1 0 0 0 0,-1 0 1 0 0,0 0-1 0 0,0-1 1 0 0,0 1-1 0 0,12-3 203 0 0,11 1-191 0 0,-8 2 265 0 0,1 2 0 0 0,0 0 0 0 0,-1 0-1 0 0,1 2 1 0 0,-1 0 0 0 0,0 1 0 0 0,0 0 0 0 0,0 1 0 0 0,16 9 0 0 0,-29-13-266 0 0,-1-1-1 0 0,1 0 1 0 0,0 1 0 0 0,-1-1 0 0 0,1 1-1 0 0,-1 0 1 0 0,1-1 0 0 0,-1 1 0 0 0,0 0-1 0 0,0 0 1 0 0,0 0 0 0 0,0 0 0 0 0,0 0-1 0 0,0 0 1 0 0,0 0 0 0 0,0 4 0 0 0,4 41-412 0 0,0-8-236 0 0,-5-38 527 0 0,1-1 0 0 0,-1 0 0 0 0,1 1 0 0 0,-1-1 0 0 0,1 1 0 0 0,-1-1 0 0 0,1 0 0 0 0,-1 1 0 0 0,1-1 0 0 0,-1 0 0 0 0,1 1 0 0 0,-1-1 0 0 0,1 0 0 0 0,-1 0 0 0 0,1 0 0 0 0,0 1 0 0 0,-1-1 0 0 0,1 0 0 0 0,0 0 0 0 0,-1 0 0 0 0,1 0 0 0 0,-1 0 0 0 0,1 0 0 0 0,0 0 0 0 0,-1 0 0 0 0,1-1 0 0 0,-1 1 0 0 0,1 0 0 0 0,0 0 0 0 0,-1 0 0 0 0,1-1 0 0 0,-1 1 0 0 0,1-1 0 0 0,19-9-3224 0 0,-11-1 1239 0 0,5-1-413 0 0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0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20 4076 0 0,'0'0'4329'0'0,"-18"-4"-4194"0"0,-5-1-90 0 0,11 2-18 0 0,1 0-1 0 0,-1 1 1 0 0,0 1 0 0 0,0 0 0 0 0,-13 1 0 0 0,23 0-11 0 0,-1 0 0 0 0,0 0 1 0 0,0 0-1 0 0,0 0 0 0 0,1 1 0 0 0,-1-1 0 0 0,0 1 0 0 0,0 0 0 0 0,1 0 0 0 0,-1 0 1 0 0,-3 2-1 0 0,5-2-1 0 0,0-1 0 0 0,1 1 0 0 0,-1-1-1 0 0,0 1 1 0 0,1 0 0 0 0,-1 0 0 0 0,0-1 0 0 0,1 1 0 0 0,-1 0 0 0 0,1 0 0 0 0,-1 0 0 0 0,1 0 0 0 0,-1-1 0 0 0,1 1 0 0 0,0 0 0 0 0,-1 0 0 0 0,1 0 0 0 0,0 0 0 0 0,0 0 0 0 0,0 0 0 0 0,0 0 0 0 0,0 1 0 0 0,0 2-17 0 0,1-1 0 0 0,0 0 0 0 0,0 0 0 0 0,1 0 0 0 0,-1 0 0 0 0,0-1 0 0 0,1 1 0 0 0,0 0 0 0 0,0 0 0 0 0,0-1 0 0 0,0 1 0 0 0,0-1 0 0 0,0 0 0 0 0,0 0 0 0 0,1 0 0 0 0,-1 0 0 0 0,1 0 0 0 0,3 2 0 0 0,27 14-97 0 0,-19-11 112 0 0,-1 0 1 0 0,0 1-1 0 0,15 13 1 0 0,-25-20 15 0 0,-1 1 1 0 0,0 0-1 0 0,0 0 1 0 0,0 0 0 0 0,0 0-1 0 0,-1 0 1 0 0,1 0 0 0 0,0 1-1 0 0,-1-1 1 0 0,0 0 0 0 0,1 1-1 0 0,-1-1 1 0 0,0 1 0 0 0,0 0-1 0 0,-1-1 1 0 0,1 1 0 0 0,0 0-1 0 0,-1 0 1 0 0,0-1 0 0 0,0 1-1 0 0,1 0 1 0 0,-2 0 0 0 0,1 4-1 0 0,-1-5-39 0 0,-1 0 0 0 0,1 1 0 0 0,-1-1 0 0 0,1 0 0 0 0,-1 0 0 0 0,1 0 0 0 0,-1 0 0 0 0,0-1 0 0 0,0 1 0 0 0,0 0 0 0 0,0-1 0 0 0,0 1 0 0 0,0-1 0 0 0,-1 0 0 0 0,1 0 0 0 0,0 0 0 0 0,-1 0 0 0 0,1 0 0 0 0,-1 0 0 0 0,1-1 0 0 0,-1 1 0 0 0,1-1 0 0 0,-1 1 0 0 0,-4-1 0 0 0,2 1-156 0 0,-1-1-1 0 0,0 1 1 0 0,0-1-1 0 0,1 0 1 0 0,-1-1-1 0 0,0 1 1 0 0,1-1-1 0 0,-1-1 1 0 0,0 1-1 0 0,-5-3 1 0 0,9 4-124 0 0,0-1 0 0 0,0 0 0 0 0,1 0 0 0 0,-1 0 0 0 0,1 0 0 0 0,-1-1 0 0 0,1 1 0 0 0,-1 0 0 0 0,1-1 1 0 0,-1 1-1 0 0,1-1 0 0 0,0 1 0 0 0,0-1 0 0 0,0 1 0 0 0,0-1 0 0 0,0 0 0 0 0,0 0 0 0 0,0-3 0 0 0,0-3-2032 0 0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4960 0 0,'0'0'4232'0'0,"-11"2"-4028"0"0,-34 9 6 0 0,44-11-200 0 0,0 0 1 0 0,1 1-1 0 0,-1-1 1 0 0,0 1 0 0 0,0 0-1 0 0,0-1 1 0 0,0 1-1 0 0,0 0 1 0 0,1-1 0 0 0,-1 1-1 0 0,0 0 1 0 0,1 0 0 0 0,-1-1-1 0 0,0 1 1 0 0,1 0-1 0 0,-1 0 1 0 0,1 0 0 0 0,-1 0-1 0 0,1 0 1 0 0,0 0 0 0 0,-1 0-1 0 0,1 0 1 0 0,0 0-1 0 0,0 0 1 0 0,0 0 0 0 0,-1 0-1 0 0,1 0 1 0 0,0 0-1 0 0,1 0 1 0 0,-1 0 0 0 0,0 0-1 0 0,0 0 1 0 0,0 0 0 0 0,0 0-1 0 0,1 0 1 0 0,0 1-1 0 0,11 28 2 0 0,-5-21-16 0 0,0-1 0 0 0,-1 1-1 0 0,0 0 1 0 0,-1 1 0 0 0,0-1-1 0 0,-1 1 1 0 0,1 0 0 0 0,-2 0-1 0 0,0 1 1 0 0,0-1 0 0 0,2 19-1 0 0,-5-27-10 0 0,-1-1-1 0 0,1 0 0 0 0,-1 1 0 0 0,1-1 1 0 0,-1 0-1 0 0,0 0 0 0 0,0 1 1 0 0,0-1-1 0 0,0 0 0 0 0,0 0 1 0 0,0 0-1 0 0,0 0 0 0 0,0 0 0 0 0,0 0 1 0 0,0 0-1 0 0,0 0 0 0 0,-1-1 1 0 0,1 1-1 0 0,0 0 0 0 0,0-1 1 0 0,-1 1-1 0 0,1-1 0 0 0,-1 1 0 0 0,1-1 1 0 0,0 0-1 0 0,-1 0 0 0 0,1 1 1 0 0,-1-1-1 0 0,1 0 0 0 0,-1 0 1 0 0,1 0-1 0 0,-1-1 0 0 0,-1 1 0 0 0,-1 0-110 0 0,0 0 0 0 0,0 0-1 0 0,0-1 1 0 0,1 1-1 0 0,-1-1 1 0 0,0 0-1 0 0,0 0 1 0 0,1 0-1 0 0,-1 0 1 0 0,1-1 0 0 0,-1 1-1 0 0,-4-4 1 0 0,7 3-137 0 0,-1 1 1 0 0,1-1-1 0 0,-1 0 1 0 0,1 0-1 0 0,0 0 1 0 0,0 0-1 0 0,0 0 1 0 0,0-1-1 0 0,0 1 1 0 0,1 0-1 0 0,-1 0 1 0 0,1-1-1 0 0,-1 1 1 0 0,1 0 0 0 0,0-1-1 0 0,0 1 1 0 0,0 0-1 0 0,1-5 1 0 0,0-2-1400 0 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0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92 0 0,'0'0'9110'0'0,"18"0"-8780"0"0,58-5-124 0 0,-73 5-187 0 0,-1-1 1 0 0,1 0-1 0 0,-1 0 1 0 0,1 0-1 0 0,-1-1 1 0 0,1 1 0 0 0,-1 0-1 0 0,1-1 1 0 0,-1 0-1 0 0,0 1 1 0 0,0-1-1 0 0,0 0 1 0 0,0 0 0 0 0,0 0-1 0 0,-1-1 1 0 0,1 1-1 0 0,0 0 1 0 0,-1-1 0 0 0,0 1-1 0 0,0-1 1 0 0,1 1-1 0 0,-1-1 1 0 0,-1 0-1 0 0,1 1 1 0 0,0-1 0 0 0,-1 0-1 0 0,1 1 1 0 0,-1-1-1 0 0,0 0 1 0 0,0 0-1 0 0,-1-5 1 0 0,2 5 5 0 0,-1 0-13 0 0,0-1 0 0 0,-1 1 0 0 0,1-1 0 0 0,0 1-1 0 0,-1-1 1 0 0,0 1 0 0 0,0 0 0 0 0,0-1 0 0 0,0 1 0 0 0,0 0 0 0 0,-1-1 0 0 0,0 1 0 0 0,1 0 0 0 0,-1 0-1 0 0,0 1 1 0 0,-1-1 0 0 0,1 0 0 0 0,0 1 0 0 0,-1-1 0 0 0,1 1 0 0 0,-1-1 0 0 0,-3-1 0 0 0,1 1-210 0 0,1 0 0 0 0,-1 1 0 0 0,0-1 0 0 0,-1 1 0 0 0,1 0 0 0 0,0 0 0 0 0,-1 1 0 0 0,1 0 1 0 0,-1 0-1 0 0,1 0 0 0 0,-1 0 0 0 0,1 1 0 0 0,-8 0 0 0 0,3 3-2383 0 0,5 6-2038 0 0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2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1720 0 0,'0'0'6549'0'0,"-2"6"-3585"0"0,-4 22-2282 0 0,-2 41 62 0 0,0 8-798 0 0,6-25-3093 0 0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7585 0 0,'0'0'3157'0'0,"-21"3"-2858"0"0,-159 16 201 0 0,114-19-980 0 0,37 0-3048 0 0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3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6 241 1152 0 0,'0'0'5741'0'0,"0"-15"-5335"0"0,-2-2-302 0 0,0-7 66 0 0,1 0-1 0 0,3-47 1 0 0,-1 65-151 0 0,1 0 0 0 0,0 0 0 0 0,0-1 0 0 0,0 1 0 0 0,0 0 0 0 0,1 0 0 0 0,0 1 0 0 0,8-12 0 0 0,-10 15-7 0 0,0 1 0 0 0,1-1 0 0 0,-1 0 0 0 0,1 0 0 0 0,0 1 0 0 0,-1-1 0 0 0,1 1 0 0 0,0-1 1 0 0,0 1-1 0 0,0 0 0 0 0,0 0 0 0 0,0 0 0 0 0,0 0 0 0 0,0 0 0 0 0,0 0 0 0 0,0 1 0 0 0,1-1 0 0 0,-1 1 0 0 0,0-1 0 0 0,0 1 0 0 0,1 0 0 0 0,-1 0 0 0 0,0 0 0 0 0,1 0 0 0 0,-1 0 0 0 0,0 0 0 0 0,0 1 0 0 0,5 1 0 0 0,-6-2-33 0 0,0 0 0 0 0,0 0 1 0 0,-1 1-1 0 0,1-1 0 0 0,0 0 0 0 0,0 1 0 0 0,0-1 1 0 0,0 1-1 0 0,0 0 0 0 0,0-1 0 0 0,0 1 0 0 0,-1 0 1 0 0,1-1-1 0 0,0 1 0 0 0,-1 0 0 0 0,1 0 0 0 0,0-1 0 0 0,-1 1 1 0 0,1 0-1 0 0,-1 0 0 0 0,1 0 0 0 0,-1 0 0 0 0,0 0 1 0 0,1 0-1 0 0,-1 0 0 0 0,0 0 0 0 0,0 0 0 0 0,1 0 0 0 0,-1 0 1 0 0,0 0-1 0 0,0 0 0 0 0,0 0 0 0 0,0 0 0 0 0,-1 0 1 0 0,1 0-1 0 0,0 0 0 0 0,0 0 0 0 0,-1 0 0 0 0,1 0 0 0 0,0 0 1 0 0,-1 0-1 0 0,0 2 0 0 0,-1-1-23 0 0,1 1 0 0 0,-1 0 1 0 0,0-1-1 0 0,0 0 0 0 0,0 1 0 0 0,0-1 0 0 0,0 0 0 0 0,0 0 0 0 0,-1 0 1 0 0,1 0-1 0 0,-1-1 0 0 0,1 1 0 0 0,-4 1 0 0 0,-17 4-280 0 0,20-7 415 0 0,1 0 0 0 0,0 1 0 0 0,-1 0 0 0 0,1-1 0 0 0,-1 1 0 0 0,1 0 0 0 0,0 0 0 0 0,-1 0 1 0 0,1 1-1 0 0,-3 1 0 0 0,4-2-74 0 0,1 1 0 0 0,0-1-1 0 0,-1 0 1 0 0,1 0 0 0 0,0 0 0 0 0,0 0 0 0 0,0 0 0 0 0,0 0 0 0 0,0 0 0 0 0,0 0 0 0 0,0 1 0 0 0,0-1 0 0 0,0 0 0 0 0,1 0 0 0 0,-1 0 0 0 0,0 0-1 0 0,1 0 1 0 0,-1 0 0 0 0,1 0 0 0 0,-1 0 0 0 0,1 0 0 0 0,-1 0 0 0 0,1 0 0 0 0,0 0 0 0 0,-1 0 0 0 0,1-1 0 0 0,0 1 0 0 0,0 0 0 0 0,0 0-1 0 0,1 0 1 0 0,10 14 48 0 0,7 8 720 0 0,1 0 1 0 0,23 21 0 0 0,-29-35-816 0 0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88 3308 0 0,'0'0'6244'0'0,"-4"3"-5990"0"0,2-1-212 0 0,0 0 1 0 0,0 0-1 0 0,1 1 0 0 0,-1-1 0 0 0,1 0 1 0 0,-1 1-1 0 0,1-1 0 0 0,0 1 0 0 0,0 0 1 0 0,0-1-1 0 0,0 1 0 0 0,0 0 0 0 0,1 0 1 0 0,-1-1-1 0 0,1 1 0 0 0,0 0 0 0 0,0 0 1 0 0,0 0-1 0 0,0 0 0 0 0,0-1 0 0 0,1 1 0 0 0,-1 0 1 0 0,1 0-1 0 0,0-1 0 0 0,-1 1 0 0 0,1 0 1 0 0,1-1-1 0 0,-1 1 0 0 0,0-1 0 0 0,1 1 1 0 0,-1-1-1 0 0,1 1 0 0 0,0-1 0 0 0,-1 0 1 0 0,1 0-1 0 0,3 2 0 0 0,-1-1-61 0 0,-1-1 0 0 0,1 1 0 0 0,0-1 0 0 0,0 0 1 0 0,1 0-1 0 0,-1 0 0 0 0,0-1 0 0 0,1 0 0 0 0,-1 0 0 0 0,1 0 0 0 0,-1 0 0 0 0,1 0 1 0 0,-1-1-1 0 0,1 0 0 0 0,-1 0 0 0 0,1 0 0 0 0,0-1 0 0 0,-1 0 0 0 0,1 1 0 0 0,-1-1 0 0 0,0-1 1 0 0,1 1-1 0 0,-1-1 0 0 0,0 0 0 0 0,0 0 0 0 0,0 0 0 0 0,0 0 0 0 0,0-1 0 0 0,0 0 0 0 0,-1 1 1 0 0,1-1-1 0 0,-1-1 0 0 0,0 1 0 0 0,0 0 0 0 0,0-1 0 0 0,0 0 0 0 0,0 1 0 0 0,-1-1 0 0 0,0 0 1 0 0,0 0-1 0 0,0-1 0 0 0,0 1 0 0 0,-1 0 0 0 0,1-1 0 0 0,-1 1 0 0 0,0-1 0 0 0,-1 1 1 0 0,1-6-1 0 0,-1 6 27 0 0,0 1 1 0 0,-1-1-1 0 0,1 0 0 0 0,-1 1 1 0 0,0-1-1 0 0,0 0 1 0 0,0 1-1 0 0,-1-1 1 0 0,1 1-1 0 0,-1 0 1 0 0,0-1-1 0 0,0 1 0 0 0,0 0 1 0 0,0 0-1 0 0,0 0 1 0 0,-1 0-1 0 0,0 1 1 0 0,1-1-1 0 0,-1 1 1 0 0,0-1-1 0 0,-4-2 0 0 0,-33-16-1110 0 0,-3 7-3305 0 0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5525 0 0,'0'0'5887'0'0,"8"16"-5665"0"0,53 114 423 0 0,-30-80-94 0 0,-29-48-500 0 0,-1 1 0 0 0,1-1 0 0 0,0 0 1 0 0,0 0-1 0 0,0 0 0 0 0,1 0 0 0 0,-1 0 0 0 0,0 0 0 0 0,1 0 0 0 0,-1-1 0 0 0,1 1 0 0 0,0-1 0 0 0,-1 1 0 0 0,1-1 0 0 0,0 0 0 0 0,5 1 0 0 0,-7-3-113 0 0,0 0 0 0 0,0 0 0 0 0,1 0 0 0 0,-1 0 0 0 0,0 0 0 0 0,0 0 0 0 0,0 0 0 0 0,0-1 0 0 0,0 1 0 0 0,-1 0 0 0 0,1 0 0 0 0,0-1 0 0 0,-1 1 0 0 0,1 0 0 0 0,-1-1 0 0 0,1 1 0 0 0,-1-1 0 0 0,1-2 0 0 0,8-31-450 0 0,-8 27 289 0 0,18-82-2119 0 0,0 31-2389 0 0,-12 43 2111 0 0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4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41 204 1480 0 0,'0'0'5362'0'0,"0"-15"-5076"0"0,-1-2-186 0 0,1-72 220 0 0,0 84-263 0 0,0 0 0 0 0,1 0 0 0 0,-1 0 0 0 0,1 0 0 0 0,0 0 0 0 0,1 0 0 0 0,-1 0 0 0 0,1 0 0 0 0,0 0 0 0 0,0 1 0 0 0,0-1 0 0 0,1 1 0 0 0,0-1 0 0 0,4-5 0 0 0,-6 10-34 0 0,0-1 0 0 0,0 0-1 0 0,0 1 1 0 0,0-1 0 0 0,-1 1-1 0 0,1 0 1 0 0,0-1 0 0 0,0 1-1 0 0,0 0 1 0 0,0 0-1 0 0,0-1 1 0 0,0 1 0 0 0,0 0-1 0 0,0 0 1 0 0,0 0 0 0 0,0 0-1 0 0,0 0 1 0 0,0 0 0 0 0,0 1-1 0 0,0-1 1 0 0,0 0-1 0 0,0 0 1 0 0,-1 1 0 0 0,1-1-1 0 0,0 0 1 0 0,0 1 0 0 0,0-1-1 0 0,0 1 1 0 0,0-1 0 0 0,-1 1-1 0 0,1 0 1 0 0,0-1-1 0 0,0 1 1 0 0,-1 0 0 0 0,1-1-1 0 0,-1 1 1 0 0,1 0 0 0 0,0 1-1 0 0,24 40-227 0 0,-19-31 217 0 0,8 11 13 0 0,-8-14 201 0 0,0 0-1 0 0,-1 1 0 0 0,0-1 1 0 0,-1 1-1 0 0,0 0 1 0 0,0 0-1 0 0,-1 0 1 0 0,0 1-1 0 0,1 10 0 0 0,-6-19-269 0 0,0 0 0 0 0,-1 0 0 0 0,1-1 0 0 0,-1 1 0 0 0,1-1 0 0 0,-1 1 0 0 0,1-1 0 0 0,-1 0-1 0 0,1 0 1 0 0,-1 0 0 0 0,1 0 0 0 0,-5-1 0 0 0,2 1 51 0 0,-4-1 25 0 0,0 0 0 0 0,-1 0 0 0 0,1-1 0 0 0,0 0 1 0 0,0-1-1 0 0,0 0 0 0 0,-9-4 0 0 0,13 5-412 0 0,-1 0 0 0 0,1-1 0 0 0,0 0 0 0 0,1 0 0 0 0,-1 0 1 0 0,0-1-1 0 0,1 1 0 0 0,0-1 0 0 0,-1 0 0 0 0,2 0 0 0 0,-1-1 0 0 0,-6-9 0 0 0,9 10-1738 0 0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19 280 3284 0 0,'0'0'5318'0'0,"-2"-17"-4803"0"0,-2-7-397 0 0,0 0 91 0 0,0 0 0 0 0,2 0 0 0 0,0 0 0 0 0,2 0 0 0 0,1-1 0 0 0,3-24 0 0 0,-3 47-192 0 0,0-1 0 0 0,0 1 0 0 0,0-1 0 0 0,0 1 0 0 0,1 0 0 0 0,-1-1 0 0 0,1 1 0 0 0,-1 0 0 0 0,1 0 0 0 0,0 0 0 0 0,0 0 0 0 0,-1 0 1 0 0,1 1-1 0 0,1-1 0 0 0,-1 0 0 0 0,0 1 0 0 0,0-1 0 0 0,1 1 0 0 0,-1 0 0 0 0,0 0 0 0 0,1 0 0 0 0,0 0 0 0 0,-1 0 0 0 0,1 1 0 0 0,-1-1 0 0 0,1 1 0 0 0,0 0 1 0 0,-1-1-1 0 0,1 1 0 0 0,0 0 0 0 0,-1 1 0 0 0,1-1 0 0 0,0 0 0 0 0,-1 1 0 0 0,4 0 0 0 0,-3 0-47 0 0,0 0-1 0 0,0 0 0 0 0,0 0 1 0 0,0 0-1 0 0,0 1 1 0 0,0-1-1 0 0,0 1 1 0 0,0 0-1 0 0,0-1 1 0 0,-1 1-1 0 0,1 1 1 0 0,-1-1-1 0 0,0 0 1 0 0,1 1-1 0 0,-1-1 1 0 0,0 1-1 0 0,0-1 1 0 0,0 1-1 0 0,-1 0 1 0 0,1 0-1 0 0,-1 0 1 0 0,0 0-1 0 0,1 0 1 0 0,-1 0-1 0 0,-1 0 1 0 0,1 1-1 0 0,0-1 0 0 0,0 5 1 0 0,-1-5-29 0 0,0-1-1 0 0,0 1 1 0 0,-1 0 0 0 0,1-1 0 0 0,0 1-1 0 0,-1 0 1 0 0,1-1 0 0 0,-1 1 0 0 0,0-1-1 0 0,0 1 1 0 0,0-1 0 0 0,0 0 0 0 0,-1 1-1 0 0,1-1 1 0 0,0 0 0 0 0,-1 0 0 0 0,0 0-1 0 0,1 0 1 0 0,-1 0 0 0 0,0 0 0 0 0,0 0-1 0 0,0-1 1 0 0,0 1 0 0 0,-1-1 0 0 0,-3 3-1 0 0,-1-1 99 0 0,-1-1 0 0 0,1 0 0 0 0,0 0 0 0 0,-1-1-1 0 0,1 0 1 0 0,-1 0 0 0 0,-14-1 1265 0 0,32 24-375 0 0,9 7-810 0 0,-12-20 62 0 0,-1 0 1 0 0,2 0 0 0 0,0 0 0 0 0,0-1 0 0 0,10 9 0 0 0,-15-17-365 0 0,-1 0 0 0 0,0 0 0 0 0,1 0 1 0 0,-1-1-1 0 0,1 1 0 0 0,-1-1 1 0 0,1 0-1 0 0,-1 0 0 0 0,1 0 1 0 0,0 0-1 0 0,0 0 0 0 0,0 0 1 0 0,0-1-1 0 0,-1 1 0 0 0,1-1 1 0 0,0 0-1 0 0,0 0 0 0 0,0 0 1 0 0,0 0-1 0 0,0-1 0 0 0,0 1 0 0 0,0-1 1 0 0,0 0-1 0 0,-1 0 0 0 0,1 0 1 0 0,0 0-1 0 0,4-3 0 0 0,21-10-4594 0 0,-14 6 2069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1.00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0 644 0 0,'0'0'10238'0'0,"4"22"-10008"0"0,-3-17-214 0 0,6 43 278 0 0,1 70 0 0 0,-9-21 186 0 0,0-48-1309 0 0,0 0-4076 0 0,1-44 2155 0 0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5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1608 0 0,'0'0'7311'0'0,"-16"3"-7043"0"0,-4 0-168 0 0,12-2-44 0 0,0 0 1 0 0,0 1-1 0 0,1-1 1 0 0,-1 2-1 0 0,0-1 0 0 0,1 1 1 0 0,-12 5-1 0 0,15-5 20 0 0,0 0 0 0 0,0 0 0 0 0,0 0 0 0 0,0 0 0 0 0,1 0 0 0 0,-1 1 0 0 0,1 0 0 0 0,0-1 0 0 0,0 1 0 0 0,0 1 0 0 0,1-1 0 0 0,-1 0 0 0 0,1 0 0 0 0,0 1 0 0 0,0 0 0 0 0,1-1 0 0 0,-1 1 0 0 0,1 0 0 0 0,0 0 0 0 0,0 0 0 0 0,1-1 0 0 0,-1 9 0 0 0,1-10-174 0 0,0 0 0 0 0,0 1 0 0 0,0-1 0 0 0,1 1 0 0 0,-1-1 0 0 0,1 1 1 0 0,0-1-1 0 0,0 0 0 0 0,0 0 0 0 0,0 1 0 0 0,1-1 0 0 0,-1 0 0 0 0,1 0 1 0 0,0 0-1 0 0,0 0 0 0 0,0-1 0 0 0,0 1 0 0 0,0 0 0 0 0,1-1 0 0 0,-1 1 0 0 0,1-1 1 0 0,-1 0-1 0 0,1 0 0 0 0,0 0 0 0 0,0 0 0 0 0,0-1 0 0 0,0 1 0 0 0,0-1 1 0 0,1 0-1 0 0,-1 0 0 0 0,0 0 0 0 0,6 1 0 0 0,25 2-3464 0 0,-14-4 976 0 0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5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16 6021 0 0,'0'0'3736'0'0,"-105"-3"-3644"0"0,95-1-84 0 0,0 2-8 0 0,2 1-208 0 0,0-3-492 0 0,2 2-584 0 0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8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1800 0 0,'0'0'8810'0'0,"0"4"-8543"0"0,2 29 179 0 0,-1-1 1 0 0,-2 1-1 0 0,-1-1 1 0 0,-12 58-1 0 0,13-89-468 0 0,1 0 0 0 0,-1 0 1 0 0,1 0-1 0 0,0 0 0 0 0,-1-1 0 0 0,1 1 0 0 0,0 0 0 0 0,-1 0 1 0 0,1 0-1 0 0,0 0 0 0 0,0 0 0 0 0,0 0 0 0 0,0 0 0 0 0,0 0 0 0 0,0 0 1 0 0,0 0-1 0 0,1 0 0 0 0,-1 0 0 0 0,0-1 0 0 0,0 1 0 0 0,1 0 0 0 0,-1 0 1 0 0,0 0-1 0 0,1 0 0 0 0,-1 0 0 0 0,1-1 0 0 0,-1 1 0 0 0,1 0 0 0 0,0 0 1 0 0,-1-1-1 0 0,1 1 0 0 0,0 0 0 0 0,1 0 0 0 0,1 0-111 0 0,0-1 0 0 0,0 0 0 0 0,0 0 0 0 0,-1-1 0 0 0,1 1 0 0 0,0 0 0 0 0,0-1 0 0 0,0 0 0 0 0,3-1 0 0 0,24-4 208 0 0,-21 5-183 0 0,3 0-88 0 0,0 0 0 0 0,0 1 1 0 0,0 0-1 0 0,22 3 0 0 0,-28-1 120 0 0,-3-4-532 0 0,-2-7 688 0 0,3-67-252 0 0,-1-1 138 0 0,-2 72 68 0 0,0 0-1 0 0,0 0 1 0 0,0 1-1 0 0,1-1 0 0 0,-1 0 1 0 0,1 0-1 0 0,0 1 0 0 0,0-1 1 0 0,1 1-1 0 0,0 0 1 0 0,5-8-1 0 0,-7 12-3 0 0,-1-1 0 0 0,0 1-1 0 0,1-1 1 0 0,-1 1 0 0 0,0 0 0 0 0,1-1 0 0 0,-1 1 0 0 0,1-1 0 0 0,-1 1-1 0 0,0 0 1 0 0,1-1 0 0 0,-1 1 0 0 0,1 0 0 0 0,-1 0 0 0 0,1-1 0 0 0,-1 1-1 0 0,1 0 1 0 0,0 0 0 0 0,-1 0 0 0 0,1 0 0 0 0,-1 0 0 0 0,1 0 0 0 0,-1 0-1 0 0,1 0 1 0 0,-1 0 0 0 0,1 0 0 0 0,0 0 0 0 0,-1 0 0 0 0,1 0-1 0 0,-1 0 1 0 0,2 1 0 0 0,8 16 328 0 0,-3 33-403 0 0,-6-45 56 0 0,2 40-69 0 0,-1-19-152 0 0,0-1 0 0 0,2 1 1 0 0,1 0-1 0 0,11 35 1 0 0,-16-61 100 0 0,0 0 1 0 0,0 0-1 0 0,0 1 0 0 0,0-1 1 0 0,0 0-1 0 0,0 0 1 0 0,0 1-1 0 0,0-1 1 0 0,0 0-1 0 0,0 0 1 0 0,0 0-1 0 0,0 1 1 0 0,1-1-1 0 0,-1 0 1 0 0,0 0-1 0 0,0 0 1 0 0,0 1-1 0 0,0-1 1 0 0,0 0-1 0 0,1 0 1 0 0,-1 0-1 0 0,0 0 1 0 0,0 0-1 0 0,0 1 0 0 0,1-1 1 0 0,-1 0-1 0 0,0 0 1 0 0,0 0-1 0 0,0 0 1 0 0,1 0-1 0 0,-1 0 1 0 0,0 0-1 0 0,0 0 1 0 0,1 0-1 0 0,-1 0 1 0 0,0 0-1 0 0,0 0 1 0 0,1 0-1 0 0,-1 0 1 0 0,0 0-1 0 0,0 0 1 0 0,0 0-1 0 0,1 0 1 0 0,-1 0-1 0 0,0 0 1 0 0,0 0-1 0 0,1 0 0 0 0,-1 0 1 0 0,0 0-1 0 0,0-1 1 0 0,0 1-1 0 0,0 0 1 0 0,1 0-1 0 0,-1 0 1 0 0,0 0-1 0 0,0 0 1 0 0,0-1-1 0 0,0 1 1 0 0,1 0-1 0 0,-1 0 1 0 0,0 0-1 0 0,0-1 1 0 0,0 1-1 0 0,0 0 1 0 0,2-5-1686 0 0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4:5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12 1308 0 0,'0'0'8441'0'0,"-83"-1"-8441"0"0,69-1-156 0 0,4-2-608 0 0,0 1-792 0 0,2 1-1361 0 0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61 264 0 0,'0'0'8675'0'0,"0"16"-8324"0"0,0 141 708 0 0,0-133-1076 0 0,-2-40-884 0 0,0-40 408 0 0,0 20 353 0 0,1-40-79 0 0,1 72 219 0 0,0 0 0 0 0,1 0 1 0 0,-1-1-1 0 0,1 1 0 0 0,0 0 1 0 0,0 0-1 0 0,0 0 0 0 0,1 0 0 0 0,0 1 1 0 0,-1-1-1 0 0,1 0 0 0 0,1 1 0 0 0,3-7 1 0 0,-5 9 16 0 0,0 0 1 0 0,0 0 0 0 0,0 0-1 0 0,0 0 1 0 0,0 1-1 0 0,0-1 1 0 0,0 0-1 0 0,0 0 1 0 0,0 1 0 0 0,0-1-1 0 0,0 0 1 0 0,0 1-1 0 0,0-1 1 0 0,0 1 0 0 0,1 0-1 0 0,-1-1 1 0 0,0 1-1 0 0,0 0 1 0 0,1 0-1 0 0,-1 0 1 0 0,0 0 0 0 0,1 0-1 0 0,-1 0 1 0 0,0 0-1 0 0,0 0 1 0 0,1 0 0 0 0,-1 1-1 0 0,2 0 1 0 0,-1 0-34 0 0,0 0 1 0 0,0 1 0 0 0,0 0-1 0 0,-1-1 1 0 0,1 1 0 0 0,-1 0-1 0 0,1 0 1 0 0,-1 0 0 0 0,1 0-1 0 0,-1 0 1 0 0,0 0 0 0 0,0 0-1 0 0,0 0 1 0 0,1 4 0 0 0,-1-1-36 0 0,1 0 1 0 0,0 0 0 0 0,-1 0 0 0 0,0 1 0 0 0,0-1-1 0 0,-1 0 1 0 0,0 1 0 0 0,0-1 0 0 0,0 1 0 0 0,0-1 0 0 0,-1 0-1 0 0,0 1 1 0 0,-2 9 0 0 0,1-14 44 0 0,1 1 0 0 0,0 0 0 0 0,0-1 0 0 0,-1 1 0 0 0,1-1 0 0 0,-1 0-1 0 0,0 1 1 0 0,1-1 0 0 0,-1 0 0 0 0,0 0 0 0 0,0 0 0 0 0,1 0 0 0 0,-1 0 0 0 0,0 0 0 0 0,0-1 0 0 0,0 1 0 0 0,0-1-1 0 0,0 1 1 0 0,0-1 0 0 0,0 0 0 0 0,0 0 0 0 0,0 1 0 0 0,-1-2 0 0 0,1 1 0 0 0,0 0 0 0 0,-2-1 0 0 0,-6 1 838 0 0,43 7 1784 0 0,-26 0-2532 0 0,0 1 0 0 0,0 0 0 0 0,-1 0 0 0 0,0 0 0 0 0,0 1 0 0 0,-1-1 0 0 0,7 15 0 0 0,17 28-3368 0 0,-21-47-1287 0 0,-3-4 730 0 0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0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3072 0 0,'0'0'4949'0'0,"-38"0"-4297"0"0,34-1-595 0 0,0 1 1 0 0,0 0-1 0 0,1 0 1 0 0,-1 0-1 0 0,0 1 0 0 0,0-1 1 0 0,1 1-1 0 0,-1 0 1 0 0,1 0-1 0 0,-1 0 1 0 0,1 1-1 0 0,-1-1 1 0 0,1 1-1 0 0,-1-1 0 0 0,1 1 1 0 0,0 0-1 0 0,0 1 1 0 0,0-1-1 0 0,0 1 1 0 0,1-1-1 0 0,-1 1 1 0 0,1 0-1 0 0,-1 0 0 0 0,1 0 1 0 0,0 0-1 0 0,0 0 1 0 0,0 0-1 0 0,1 1 1 0 0,-1-1-1 0 0,1 0 1 0 0,0 1-1 0 0,0 0 0 0 0,0-1 1 0 0,0 1-1 0 0,0 0 1 0 0,1-1-1 0 0,0 7 1 0 0,0 0-12 0 0,0-1 1 0 0,1 1 0 0 0,0-1-1 0 0,1 0 1 0 0,0 1-1 0 0,1-1 1 0 0,6 17 0 0 0,-7-23-254 0 0,0 1 0 0 0,0 0 0 0 0,1-1 0 0 0,-1 0 0 0 0,1 1 0 0 0,-1-1 0 0 0,1 0 0 0 0,6 5 0 0 0,-6-6-258 0 0,0-1 0 0 0,-1 1 0 0 0,1-1 0 0 0,0 1 1 0 0,0-1-1 0 0,0 0 0 0 0,0 0 0 0 0,0 0 0 0 0,0 0 0 0 0,0-1 0 0 0,0 0 0 0 0,6 1 0 0 0,4-1-1877 0 0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16 3068 0 0,'0'0'6321'0'0,"-105"-7"-6321"0"0,91 6-84 0 0,0-3-124 0 0,2 4-168 0 0,0-2-180 0 0,4 1-368 0 0,2 1-572 0 0,0 0-353 0 0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92 6489 0 0,'0'0'3838'0'0,"1"15"-3664"0"0,0 3-184 0 0,-1 0-124 0 0,0 0 1 0 0,2 0-1 0 0,7 34 1 0 0,-9-51-56 0 0,0 0-1 0 0,0 0 1 0 0,0 0 0 0 0,1 0 0 0 0,-1 0-1 0 0,0 0 1 0 0,1 0 0 0 0,-1 0 0 0 0,1 0 0 0 0,0 0-1 0 0,-1 0 1 0 0,1-1 0 0 0,-1 1 0 0 0,1 0-1 0 0,0 0 1 0 0,0-1 0 0 0,-1 1 0 0 0,1-1-1 0 0,0 1 1 0 0,0 0 0 0 0,0-1 0 0 0,0 0-1 0 0,0 1 1 0 0,0-1 0 0 0,0 1 0 0 0,0-1 0 0 0,0 0-1 0 0,0 0 1 0 0,0 0 0 0 0,0 1 0 0 0,0-1-1 0 0,0 0 1 0 0,0 0 0 0 0,1-1 0 0 0,6 1-2437 0 0</inkml:trace>
  <inkml:trace contextRef="#ctx0" brushRef="#br0" timeOffset="1">284 37 6961 0 0,'0'0'2650'0'0,"-21"0"-2419"0"0,-1 1-189 0 0,-5 0 20 0 0,-1-1 0 0 0,0 0 1 0 0,-43-8-1 0 0,57 4-467 0 0,-34-8-529 0 0,23-1-3963 0 0,31 12 1000 0 0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1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1060 0 0,'0'0'7335'0'0,"6"17"-6658"0"0,47 141 1802 0 0,-53-157-2499 0 0,0 1 0 0 0,0-1 0 0 0,1 1-1 0 0,-1 0 1 0 0,1-1 0 0 0,-1 1 0 0 0,1-1 0 0 0,0 1 0 0 0,-1-1 0 0 0,1 0-1 0 0,0 1 1 0 0,0-1 0 0 0,0 0 0 0 0,0 1 0 0 0,0-1 0 0 0,0 0 0 0 0,0 0-1 0 0,1 0 1 0 0,-1 0 0 0 0,0 0 0 0 0,1 0 0 0 0,-1 0 0 0 0,3 0 0 0 0,-2-1-373 0 0,0-1 0 0 0,1 0 1 0 0,-1 1-1 0 0,0-1 0 0 0,0 0 1 0 0,0-1-1 0 0,0 1 0 0 0,0 0 1 0 0,0 0-1 0 0,0-1 0 0 0,0 0 1 0 0,-1 1-1 0 0,1-1 0 0 0,0 0 1 0 0,1-2-1 0 0,5-5-2224 0 0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2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49 4092 0 0,'0'0'5155'0'0,"-20"-2"-4724"0"0,10 2-415 0 0,-21-2 179 0 0,0-1 0 0 0,0-2 0 0 0,-52-14 0 0 0,64 14-300 0 0,15 5-294 0 0,1-1 0 0 0,-1 0 1 0 0,0 0-1 0 0,0 0 1 0 0,1-1-1 0 0,-1 1 1 0 0,-5-4-1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1.964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272 2 3080 0 0,'0'0'6791'0'0,"-12"0"-6424"0"0,0-1-274 0 0,0 1-1 0 0,0 0 0 0 0,0 1 1 0 0,0 0-1 0 0,0 0 1 0 0,0 2-1 0 0,0 0 0 0 0,0 0 1 0 0,1 1-1 0 0,0 0 1 0 0,-16 8-1 0 0,19-6-52 0 0,1 0 0 0 0,-1 0 0 0 0,1 1 0 0 0,0 0 0 0 0,1 1-1 0 0,0-1 1 0 0,0 1 0 0 0,0 0 0 0 0,1 1 0 0 0,1-1 0 0 0,-1 1 0 0 0,1 0 0 0 0,1 0 0 0 0,-6 18 0 0 0,6-11-10 0 0,0 0 0 0 0,0 0 1 0 0,1 0-1 0 0,1 0 0 0 0,1 0 1 0 0,0 1-1 0 0,2-1 0 0 0,3 20 0 0 0,-4-29-36 0 0,0 0 0 0 0,1 0 0 0 0,0 0 0 0 0,0 0 0 0 0,1-1 0 0 0,0 1-1 0 0,0-1 1 0 0,1 1 0 0 0,-1-1 0 0 0,1 0 0 0 0,1 0 0 0 0,-1-1-1 0 0,1 0 1 0 0,0 1 0 0 0,0-1 0 0 0,1-1 0 0 0,-1 1 0 0 0,1-1 0 0 0,0 0-1 0 0,0 0 1 0 0,0-1 0 0 0,1 0 0 0 0,0 0 0 0 0,-1 0 0 0 0,1-1 0 0 0,0 0-1 0 0,0-1 1 0 0,0 1 0 0 0,0-1 0 0 0,11 0 0 0 0,-10-2-391 0 0,0 0 1 0 0,0 0-1 0 0,-1-1 0 0 0,1 0 1 0 0,0-1-1 0 0,-1 0 0 0 0,0 0 1 0 0,0 0-1 0 0,0-1 0 0 0,0 0 1 0 0,0 0-1 0 0,-1-1 1 0 0,0 0-1 0 0,0 0 0 0 0,10-11 1 0 0,3-1-2545 0 0,0 2 200 0 0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7381 0 0,'0'0'3692'0'0,"5"-5"-3619"0"0,0-3-94 0 0,0 1 0 0 0,-1-1 1 0 0,0 0-1 0 0,-1 0 0 0 0,0-1 1 0 0,0 1-1 0 0,-1-1 0 0 0,0 1 1 0 0,0-1-1 0 0,-1 0 0 0 0,0 0 1 0 0,0 1-1 0 0,-2-10 0 0 0,2 15 40 0 0,5-49-235 0 0,-6 51 227 0 0,0 0-1 0 0,0-1 1 0 0,0 1 0 0 0,0 0 0 0 0,1 0 0 0 0,-1-1 0 0 0,0 1 0 0 0,1 0 0 0 0,-1 0-1 0 0,1 0 1 0 0,0 0 0 0 0,-1-1 0 0 0,1 1 0 0 0,0 0 0 0 0,-1 0 0 0 0,1 0-1 0 0,0 0 1 0 0,0 0 0 0 0,0 1 0 0 0,0-1 0 0 0,0 0 0 0 0,0 0 0 0 0,0 1 0 0 0,0-1-1 0 0,0 0 1 0 0,1 1 0 0 0,-1-1 0 0 0,0 1 0 0 0,0 0 0 0 0,0-1 0 0 0,1 1 0 0 0,-1 0-1 0 0,2-1 1 0 0,-1 2-45 0 0,-1 0 0 0 0,1 0 0 0 0,0 0 0 0 0,-1 0 0 0 0,1 1 0 0 0,-1-1 0 0 0,1 0-1 0 0,-1 0 1 0 0,0 1 0 0 0,1-1 0 0 0,-1 1 0 0 0,0 0 0 0 0,0-1 0 0 0,0 1 0 0 0,0 0-1 0 0,0-1 1 0 0,0 4 0 0 0,16 41-157 0 0,-13-32 148 0 0,-1-6 117 0 0,0 0 1 0 0,0 0-1 0 0,0 0 0 0 0,1-1 0 0 0,1 1 0 0 0,-1-1 0 0 0,1 0 0 0 0,0 0 1 0 0,9 8-1 0 0,-14-14-161 0 0,-9-4-587 0 0,0-1 753 0 0,1 1 1 0 0,-1-1 0 0 0,-15-11-1 0 0,18 11-342 0 0,0 0 0 0 0,0 1-1 0 0,0-1 1 0 0,0 1 0 0 0,0 1-1 0 0,-1-1 1 0 0,0 1 0 0 0,1 0-1 0 0,-1 1 1 0 0,-14-2 0 0 0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3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 3520 0 0,'0'0'7505'0'0,"-9"0"-7055"0"0,5 0-411 0 0,0 0 0 0 0,0 1 0 0 0,0-1 1 0 0,0 1-1 0 0,0 0 0 0 0,0 0 0 0 0,0 0 0 0 0,0 1 0 0 0,0-1 0 0 0,1 1 0 0 0,-1 0 0 0 0,1 0 1 0 0,-1 0-1 0 0,1 1 0 0 0,0-1 0 0 0,-1 1 0 0 0,2 0 0 0 0,-1 0 0 0 0,0 0 0 0 0,0 0 0 0 0,1 0 1 0 0,0 1-1 0 0,-1-1 0 0 0,1 1 0 0 0,1-1 0 0 0,-1 1 0 0 0,0 0 0 0 0,1 0 0 0 0,-1 4 0 0 0,0-2-111 0 0,0-1 0 0 0,1 1 0 0 0,0 0 0 0 0,0-1 0 0 0,0 1 0 0 0,1 0 0 0 0,0 0-1 0 0,0 0 1 0 0,0-1 0 0 0,2 8 0 0 0,-1-11-25 0 0,-1 0 0 0 0,1 0 0 0 0,0 0 0 0 0,-1 0 0 0 0,1-1 0 0 0,0 1 0 0 0,0 0 0 0 0,1-1 0 0 0,-1 1 0 0 0,0 0 0 0 0,0-1 0 0 0,1 0-1 0 0,-1 1 1 0 0,1-1 0 0 0,-1 0 0 0 0,1 0 0 0 0,0 1 0 0 0,-1-1 0 0 0,1 0 0 0 0,0-1 0 0 0,0 1 0 0 0,0 0 0 0 0,-1-1 0 0 0,1 1 0 0 0,0-1 0 0 0,0 1 0 0 0,0-1 0 0 0,0 0 0 0 0,0 0 0 0 0,0 0 0 0 0,3 0-1 0 0,-1 0-74 0 0,0-1 0 0 0,1 0-1 0 0,-1 0 1 0 0,0 0-1 0 0,0-1 1 0 0,0 1-1 0 0,0-1 1 0 0,0 0 0 0 0,-1 0-1 0 0,1 0 1 0 0,0-1-1 0 0,-1 1 1 0 0,1-1-1 0 0,-1 0 1 0 0,3-4-1 0 0,0 2 79 0 0,0-2-1 0 0,-1 1 0 0 0,0 0 0 0 0,0-1 0 0 0,-1 0 0 0 0,0 0 1 0 0,3-9-1 0 0,-6 12 702 0 0,-1 49 1693 0 0,0-41-2232 0 0,1-1 1 0 0,0 0 0 0 0,0 1 0 0 0,0-1-1 0 0,0 0 1 0 0,1 0 0 0 0,-1 0-1 0 0,1 0 1 0 0,-1 0 0 0 0,1 0-1 0 0,0-1 1 0 0,0 1 0 0 0,1-1-1 0 0,-1 1 1 0 0,0-1 0 0 0,1 0 0 0 0,0 0-1 0 0,-1 0 1 0 0,1 0 0 0 0,0 0-1 0 0,0 0 1 0 0,0-1 0 0 0,0 0-1 0 0,0 1 1 0 0,0-1 0 0 0,1 0-1 0 0,5 0 1 0 0,7 4 55 0 0,0-2 0 0 0,0 0 0 0 0,0-1 0 0 0,23 0 0 0 0,-34-2-129 0 0,-1-1-1 0 0,1 1 1 0 0,-1 0 0 0 0,1-1-1 0 0,-1 0 1 0 0,1 0-1 0 0,-1 0 1 0 0,1-1 0 0 0,-1 0-1 0 0,0 1 1 0 0,0-2-1 0 0,1 1 1 0 0,-2 0 0 0 0,6-4-1 0 0,-8 4-7 0 0,1 0 0 0 0,0 0 0 0 0,0 0-1 0 0,-1 0 1 0 0,1 0 0 0 0,-1 0 0 0 0,0-1 0 0 0,0 1-1 0 0,0 0 1 0 0,0-1 0 0 0,0 1 0 0 0,0-1 0 0 0,0 0-1 0 0,-1 1 1 0 0,0-1 0 0 0,1 1 0 0 0,-1-1 0 0 0,0 0-1 0 0,0 1 1 0 0,0-1 0 0 0,-1 0 0 0 0,1 1 0 0 0,-1-1 0 0 0,1 1-1 0 0,-1-1 1 0 0,-2-4 0 0 0,1 2-1 0 0,-1 1 0 0 0,0-1 1 0 0,0 1-1 0 0,-1-1 0 0 0,1 1 0 0 0,-1 0 1 0 0,0 0-1 0 0,0 1 0 0 0,0-1 1 0 0,0 1-1 0 0,-1 0 0 0 0,0 0 0 0 0,1 0 1 0 0,-1 1-1 0 0,0 0 0 0 0,-10-4 0 0 0,7 3-477 0 0,0 0 0 0 0,0 1-1 0 0,0 0 1 0 0,0 0 0 0 0,-1 1 0 0 0,1 0-1 0 0,0 1 1 0 0,-1-1 0 0 0,1 2-1 0 0,-11 0 1 0 0,10 4-1770 0 0,2 3-85 0 0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3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1 246 5637 0 0,'0'0'4885'0'0,"4"-17"-4655"0"0,-4 16-225 0 0,7-24 106 0 0,-2 0 0 0 0,-1 0 0 0 0,2-36 0 0 0,-6 60-90 0 0,0 1 1 0 0,1 0-1 0 0,-1 0 1 0 0,0-1-1 0 0,0 1 1 0 0,1 0-1 0 0,-1 0 0 0 0,0-1 1 0 0,1 1-1 0 0,-1 0 1 0 0,0 0-1 0 0,1 0 0 0 0,-1-1 1 0 0,1 1-1 0 0,-1 0 1 0 0,0 0-1 0 0,1 0 1 0 0,-1 0-1 0 0,0 0 0 0 0,1 0 1 0 0,-1 0-1 0 0,1 0 1 0 0,-1 0-1 0 0,0 0 0 0 0,1 0 1 0 0,-1 0-1 0 0,1 0 1 0 0,-1 0-1 0 0,0 0 0 0 0,1 0 1 0 0,-1 1-1 0 0,0-1 1 0 0,1 0-1 0 0,-1 0 1 0 0,0 0-1 0 0,1 1 0 0 0,-1-1 1 0 0,0 0-1 0 0,1 0 1 0 0,-1 1-1 0 0,0-1 0 0 0,0 0 1 0 0,1 0-1 0 0,-1 1 1 0 0,17 10-306 0 0,38 44-298 0 0,-44-42 693 0 0,0-1-1 0 0,1 0 0 0 0,1-1 0 0 0,0-1 1 0 0,25 16-1 0 0,-38-25-107 0 0,1-1 1 0 0,0 0-1 0 0,-1 1 0 0 0,1-1 1 0 0,0 0-1 0 0,-1 1 0 0 0,1-1 1 0 0,0 0-1 0 0,-1 0 0 0 0,1 1 1 0 0,0-1-1 0 0,0 0 1 0 0,-1 0-1 0 0,1 0 0 0 0,0 0 1 0 0,0 0-1 0 0,-1 0 0 0 0,1 0 1 0 0,0-1-1 0 0,0 1 0 0 0,-1 0 1 0 0,1 0-1 0 0,0-1 0 0 0,0 1 1 0 0,-1 0-1 0 0,1-1 0 0 0,0 1 1 0 0,-1 0-1 0 0,1-1 0 0 0,9-23-176 0 0,-8-42-289 0 0,-2 53 459 0 0,-3-51-927 0 0,0-2-5409 0 0,3 58 3521 0 0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4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3868 0 0,'0'0'6244'0'0,"0"15"-5871"0"0,0-8-376 0 0,0 33 309 0 0,8 62 0 0 0,-8-99-418 0 0,1-1 1 0 0,-1 0-1 0 0,0 1 0 0 0,1-1 0 0 0,0 0 0 0 0,0 0 0 0 0,0 1 0 0 0,0-1 0 0 0,0 0 0 0 0,0 0 0 0 0,2 3 0 0 0,-2-4-118 0 0,0-1-1 0 0,0 1 0 0 0,0 0 1 0 0,0-1-1 0 0,0 1 0 0 0,0-1 0 0 0,0 1 1 0 0,0-1-1 0 0,0 1 0 0 0,0-1 1 0 0,0 0-1 0 0,0 0 0 0 0,0 1 0 0 0,0-1 1 0 0,0 0-1 0 0,3 0 0 0 0,3 0-2082 0 0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6133 0 0,'0'0'3565'0'0,"-1"16"-3397"0"0,-1-4-147 0 0,-1-1 40 0 0,1 0-1 0 0,1 0 1 0 0,0 1-1 0 0,1-1 1 0 0,0 0-1 0 0,1 1 1 0 0,0-1-1 0 0,0 0 1 0 0,6 20-1 0 0,-3-24 23 0 0,0 0 0 0 0,0 0-1 0 0,0 0 1 0 0,1 0 0 0 0,0-1-1 0 0,0 0 1 0 0,1 0 0 0 0,-1 0-1 0 0,8 5 1 0 0,-10-9-95 0 0,0 0 0 0 0,1 1-1 0 0,-1-1 1 0 0,0 0 0 0 0,1 0 0 0 0,-1-1-1 0 0,1 1 1 0 0,0-1 0 0 0,0 0 0 0 0,-1 0 0 0 0,1 0-1 0 0,0 0 1 0 0,0-1 0 0 0,0 0 0 0 0,0 1-1 0 0,0-1 1 0 0,0-1 0 0 0,0 1 0 0 0,-1 0 0 0 0,8-3-1 0 0,-8 1-28 0 0,0 1 0 0 0,0-1-1 0 0,-1 0 1 0 0,1 0 0 0 0,0-1-1 0 0,-1 1 1 0 0,0 0-1 0 0,0-1 1 0 0,0 0 0 0 0,0 1-1 0 0,0-1 1 0 0,0 0 0 0 0,0 0-1 0 0,-1 0 1 0 0,0 0 0 0 0,0 0-1 0 0,0 0 1 0 0,0-1-1 0 0,0 1 1 0 0,0 0 0 0 0,-1 0-1 0 0,1-1 1 0 0,-1 1 0 0 0,0-4-1 0 0,0-4-329 0 0,1 0 0 0 0,-2 1 0 0 0,1-1 0 0 0,-2 0 0 0 0,1 0 0 0 0,-4-12 0 0 0,-5-8-3763 0 0,9 24 1973 0 0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5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 3088 0 0,'0'0'6798'0'0,"-17"6"-6590"0"0,-54 23-92 0 0,66-28-100 0 0,1 1-1 0 0,0 0 0 0 0,-1 0 1 0 0,1 0-1 0 0,0 1 1 0 0,0-1-1 0 0,0 1 0 0 0,1 0 1 0 0,-1 0-1 0 0,1 1 0 0 0,0-1 1 0 0,-1 1-1 0 0,1-1 1 0 0,1 1-1 0 0,-1 0 0 0 0,1 0 1 0 0,-1 0-1 0 0,1 1 0 0 0,0-1 1 0 0,1 1-1 0 0,-1-1 1 0 0,1 1-1 0 0,0-1 0 0 0,0 1 1 0 0,0 0-1 0 0,1-1 0 0 0,-1 1 1 0 0,1 0-1 0 0,1-1 1 0 0,-1 1-1 0 0,0 0 0 0 0,3 6 1 0 0,-2-8-32 0 0,1-1 0 0 0,-1 1 1 0 0,1-1-1 0 0,0 1 0 0 0,0-1 1 0 0,0 0-1 0 0,0 1 0 0 0,0-1 1 0 0,1-1-1 0 0,-1 1 0 0 0,1 0 1 0 0,-1 0-1 0 0,1-1 0 0 0,0 0 1 0 0,-1 1-1 0 0,1-1 0 0 0,0 0 0 0 0,0 0 1 0 0,0-1-1 0 0,0 1 0 0 0,0-1 1 0 0,0 1-1 0 0,5-1 0 0 0,8 1-153 0 0,0 0-1 0 0,0-1 1 0 0,17-2-1 0 0,-27 1 128 0 0,0 0 1 0 0,0 0-1 0 0,0 0 0 0 0,0-1 1 0 0,0 0-1 0 0,0 0 0 0 0,-1 0 1 0 0,1-1-1 0 0,-1 1 0 0 0,1-2 1 0 0,6-4-1 0 0,-12 7 73 0 0,-1 0-1 0 0,1 0 1 0 0,0 0 0 0 0,-1 0-1 0 0,1 0 1 0 0,-1 0 0 0 0,1 0 0 0 0,-1 1-1 0 0,0-1 1 0 0,1 0 0 0 0,-1 0-1 0 0,0 0 1 0 0,0 1 0 0 0,1-1-1 0 0,-1 0 1 0 0,0 1 0 0 0,0-1 0 0 0,0 1-1 0 0,0-1 1 0 0,0 1 0 0 0,0-1-1 0 0,-1 0 1 0 0,-20-16 138 0 0,22 17-133 0 0,0-1 0 0 0,0 1 1 0 0,-1-1-1 0 0,1 1 0 0 0,0-1 0 0 0,0 1 0 0 0,0-1 1 0 0,0 1-1 0 0,0-1 0 0 0,0 1 0 0 0,0-1 0 0 0,0 1 1 0 0,0-1-1 0 0,0 1 0 0 0,0-1 0 0 0,0 1 0 0 0,0-1 1 0 0,1 1-1 0 0,-1-1 0 0 0,0 1 0 0 0,0-1 0 0 0,0 1 1 0 0,1-1-1 0 0,-1 1 0 0 0,0 0 0 0 0,1-1 0 0 0,-1 1 1 0 0,0-1-1 0 0,1 1 0 0 0,-1 0 0 0 0,1-1 0 0 0,-1 1 1 0 0,0 0-1 0 0,1 0 0 0 0,-1-1 0 0 0,1 1 0 0 0,-1 0 0 0 0,1 0 1 0 0,-1 0-1 0 0,1-1 0 0 0,-1 1 0 0 0,1 0 0 0 0,-1 0 1 0 0,1 0-1 0 0,0 0 0 0 0,38-8-1358 0 0,-23 6-1647 0 0,-83 21-4443 0 0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7 266 3808 0 0,'0'0'5191'0'0,"0"-17"-4849"0"0,1 5-299 0 0,6-127 510 0 0,-5 130-511 0 0,0 0 0 0 0,0 0-1 0 0,1 1 1 0 0,0-1 0 0 0,1 1 0 0 0,4-8 0 0 0,-8 14-34 0 0,1 1 1 0 0,0-1-1 0 0,0 0 1 0 0,-1 1-1 0 0,1-1 0 0 0,0 1 1 0 0,0-1-1 0 0,0 1 1 0 0,1-1-1 0 0,-1 1 1 0 0,0 0-1 0 0,0 0 0 0 0,1-1 1 0 0,-1 1-1 0 0,1 0 1 0 0,-1 0-1 0 0,1 1 1 0 0,-1-1-1 0 0,1 0 1 0 0,0 0-1 0 0,0 1 0 0 0,-1-1 1 0 0,1 1-1 0 0,0-1 1 0 0,0 1-1 0 0,-1 0 1 0 0,1 0-1 0 0,0 0 0 0 0,0 0 1 0 0,0 0-1 0 0,-1 0 1 0 0,1 0-1 0 0,0 0 1 0 0,0 1-1 0 0,-1-1 0 0 0,1 1 1 0 0,2 0-1 0 0,-2 1-20 0 0,0-1 0 0 0,-1 1 0 0 0,1 0 0 0 0,0 0 0 0 0,-1-1-1 0 0,0 1 1 0 0,1 0 0 0 0,-1 0 0 0 0,0 0 0 0 0,0 0 0 0 0,0 1 0 0 0,0-1-1 0 0,0 0 1 0 0,0 0 0 0 0,-1 1 0 0 0,2 3 0 0 0,3 47-280 0 0,-4-30 229 0 0,5 13 91 0 0,2 34 38 0 0,-8-69-177 0 0,-6-34-1609 0 0,1 30 1813 0 0,1-1-1 0 0,-1 1 1 0 0,0 0-1 0 0,-1 0 1 0 0,1 0 0 0 0,0 1-1 0 0,-1-1 1 0 0,0 2-1 0 0,1-1 1 0 0,-1 0-1 0 0,0 1 1 0 0,0 0 0 0 0,-11 0-1 0 0,-27-7-3020 0 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0 960 0 0,'0'0'8497'0'0,"1"15"-8132"0"0,8 107 235 0 0,-9-118-599 0 0,0 0 0 0 0,1-1 0 0 0,-1 1 0 0 0,1 0-1 0 0,0-1 1 0 0,0 1 0 0 0,0-1 0 0 0,1 0 0 0 0,3 7 0 0 0,9 0-1945 0 0,8-14-3621 0 0,-12-1 2643 0 0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6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17 3564 0 0,'0'0'5632'0'0,"-21"-2"-5433"0"0,-167-12-396 0 0,182 14-44 0 0,-12 0-1685 0 0,15 8-2151 0 0,5-4 1667 0 0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06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82 177 5589 0 0,'0'0'4489'0'0,"2"-16"-4374"0"0,8-123-101 0 0,-5 119 189 0 0,-4 19-187 0 0,-1 1-1 0 0,0 0 1 0 0,1 0 0 0 0,-1 0-1 0 0,1 0 1 0 0,-1 0-1 0 0,0 0 1 0 0,1-1-1 0 0,-1 1 1 0 0,1 0-1 0 0,-1 0 1 0 0,0 0 0 0 0,1 0-1 0 0,-1 0 1 0 0,1 0-1 0 0,-1 1 1 0 0,0-1-1 0 0,1 0 1 0 0,-1 0-1 0 0,1 0 1 0 0,-1 0-1 0 0,0 0 1 0 0,1 1 0 0 0,-1-1-1 0 0,0 0 1 0 0,1 0-1 0 0,-1 0 1 0 0,0 1-1 0 0,1-1 1 0 0,1 2 1 0 0,0 0 0 0 0,0 0 0 0 0,-1 0 0 0 0,1 0 0 0 0,-1 0 0 0 0,1 0 0 0 0,-1 1 0 0 0,0-1 0 0 0,0 0 0 0 0,0 1 0 0 0,0-1 0 0 0,1 6 0 0 0,0 5-101 0 0,0 1 99 0 0,0-1-1 0 0,0 1 1 0 0,1 0 0 0 0,1-1-1 0 0,0 1 1 0 0,1-1-1 0 0,0 0 1 0 0,1 0 0 0 0,12 18-1 0 0,-18-31-40 0 0,1-1-1 0 0,-1 1 0 0 0,0-1 0 0 0,1 1 1 0 0,-1-1-1 0 0,0 1 0 0 0,1-1 0 0 0,-1 1 1 0 0,0-1-1 0 0,0 0 0 0 0,0 1 0 0 0,1-1 1 0 0,-1 1-1 0 0,0-1 0 0 0,0 0 0 0 0,0 1 1 0 0,0-1-1 0 0,0 0 0 0 0,0 1 0 0 0,0-1 1 0 0,-1 1-1 0 0,1-1 0 0 0,0 0 1 0 0,0 1-1 0 0,0-1 0 0 0,-1 1 0 0 0,1-1 1 0 0,0 0-1 0 0,0 1 0 0 0,-1-1 0 0 0,1 1 1 0 0,-1-1-1 0 0,1 1 0 0 0,0-1 0 0 0,-1 1 1 0 0,1 0-1 0 0,-1-1 0 0 0,1 1 0 0 0,-1-1 1 0 0,1 1-1 0 0,-1 0 0 0 0,0-1 0 0 0,1 1 1 0 0,-2 0-1 0 0,-9-6 113 0 0,-1 2-1 0 0,0 0 1 0 0,0 0 0 0 0,0 1 0 0 0,-1 0-1 0 0,1 1 1 0 0,-1 1 0 0 0,-13 0-1 0 0,-27-1-7858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2.41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273 21 1892 0 0,'0'0'6569'0'0,"-20"-4"-6410"0"0,-63-10-94 0 0,78 13-48 0 0,-1 0-1 0 0,1 1 1 0 0,0 0 0 0 0,0 0 0 0 0,0 0 0 0 0,0 1-1 0 0,0-1 1 0 0,-1 1 0 0 0,1 0 0 0 0,0 1 0 0 0,1-1-1 0 0,-1 1 1 0 0,0 0 0 0 0,0 0 0 0 0,1 1 0 0 0,-1-1-1 0 0,1 1 1 0 0,-6 5 0 0 0,3-2 68 0 0,1 1-1 0 0,0 0 1 0 0,0 0-1 0 0,1 1 1 0 0,0 0-1 0 0,0 0 1 0 0,-4 9-1 0 0,6-7-23 0 0,-1 1-1 0 0,2-1 1 0 0,0 1 0 0 0,0 0-1 0 0,1 0 1 0 0,-1 19 0 0 0,0 5 30 0 0,0-22 83 0 0,1 0 0 0 0,0 0 0 0 0,1 1-1 0 0,0-1 1 0 0,1 0 0 0 0,4 19 0 0 0,-4-28-207 0 0,1 0-1 0 0,-1 0 1 0 0,1 0 0 0 0,0-1 0 0 0,0 1-1 0 0,0-1 1 0 0,0 1 0 0 0,0-1 0 0 0,1 0-1 0 0,0 0 1 0 0,-1 0 0 0 0,1 0 0 0 0,0 0-1 0 0,1-1 1 0 0,-1 1 0 0 0,0-1 0 0 0,1 0-1 0 0,-1 0 1 0 0,1 0 0 0 0,0-1 0 0 0,0 1-1 0 0,-1-1 1 0 0,1 0 0 0 0,0 0 0 0 0,8 1-1 0 0,10 2-1921 0 0,0-1 0 0 0,29-1-1 0 0,-23-2-2358 0 0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3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8 133 428 0 0,'0'0'5371'0'0,"-8"2"846"0"0,16-3-6315 0 0,-1 0 0 0 0,0 0-1 0 0,1-1 1 0 0,-1 0-1 0 0,0 0 1 0 0,0-1-1 0 0,0 0 1 0 0,-1 0-1 0 0,1 0 1 0 0,-1-1 0 0 0,1 0-1 0 0,9-8 1 0 0,-6 3-104 0 0,0 0 1 0 0,0 0-1 0 0,-1-1 0 0 0,0 0 1 0 0,-1 0-1 0 0,9-16 1 0 0,-10 15-37 0 0,-10 20 782 0 0,-5 13-346 0 0,5-12-114 0 0,1 0 0 0 0,-1 0 0 0 0,2 1 1 0 0,-1-1-1 0 0,1 1 0 0 0,1-1 0 0 0,0 1 1 0 0,1 0-1 0 0,0-1 0 0 0,4 19 0 0 0,-4-28-266 0 0,0 0 0 0 0,0 0 0 0 0,1 0 0 0 0,-1-1 0 0 0,0 1 0 0 0,1-1 0 0 0,-1 1 0 0 0,1-1 0 0 0,-1 1 0 0 0,1-1 0 0 0,-1 0 0 0 0,1 0 0 0 0,-1 0 0 0 0,1 1 0 0 0,-1-2 0 0 0,1 1 0 0 0,-1 0 0 0 0,0 0 0 0 0,1 0 0 0 0,-1-1 0 0 0,1 1 0 0 0,-1-1 0 0 0,1 1 0 0 0,-1-1 0 0 0,0 1 0 0 0,1-1 0 0 0,-1 0 0 0 0,0 0 0 0 0,0 0 0 0 0,2-1 0 0 0,9-8-2488 0 0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 4068 0 0,'0'0'9173'0'0,"2"-4"-6761"0"0,30-11-7260 0 0,-72 32-5957 0 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4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 1328 0 0,'0'0'5262'0'0,"6"-8"-5134"0"0,4-6 78 0 0,-1 0 1 0 0,0 0-1 0 0,0-1 1 0 0,-2-1-1 0 0,7-17 1 0 0,-12 25-43 0 0,1 0 629 0 0,-3 11 247 0 0,-5 40 82 0 0,6-38-1103 0 0,0-1-1 0 0,-1 0 0 0 0,2 1 1 0 0,-1-1-1 0 0,0 0 1 0 0,1 0-1 0 0,0 1 0 0 0,0-1 1 0 0,4 7-1 0 0,14 3-1417 0 0,-19-13 1066 0 0,1-1 0 0 0,0 0 0 0 0,0 1 0 0 0,-1-1 0 0 0,1 0 0 0 0,0 0 0 0 0,-1 0 0 0 0,1 0 1 0 0,0 0-1 0 0,-1-1 0 0 0,1 1 0 0 0,0 0 0 0 0,-1-1 0 0 0,3 0 0 0 0,6-4-2454 0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5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 6417 0 0,'0'0'6930'0'0,"-4"0"-4696"0"0,28-4-8260 0 0,-52 8-3529 0 0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0 479 748 0 0,'0'0'5997'0'0,"6"-7"-5930"0"0,6-9 34 0 0,0-1 0 0 0,-1 0 0 0 0,-1-1-1 0 0,-1-1 1 0 0,0 1 0 0 0,8-32 0 0 0,-12 27-84 0 0,-1 0-1 0 0,-1 0 1 0 0,-1-1-1 0 0,-1 1 1 0 0,-3-37-1 0 0,0 52-138 0 0,1 0-1 0 0,-1 0 0 0 0,0 0 1 0 0,-1 0-1 0 0,0 0 1 0 0,0 1-1 0 0,-1-1 0 0 0,0 1 1 0 0,0 0-1 0 0,-1 0 1 0 0,1 0-1 0 0,-8-7 0 0 0,-21-20-3834 0 0,30 32 2223 0 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1516 0 0,'0'0'9596'0'0,"6"36"-8889"0"0,-1 21-591 0 0,16 67 0 0 0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0 672 0 0,'0'0'7032'0'0,"4"2"-6755"0"0,13 10-54 0 0,0 0-1 0 0,-2 1 1 0 0,1 1-1 0 0,-1 1 1 0 0,-1 0-1 0 0,-1 1 1 0 0,0 0-1 0 0,-1 1 1 0 0,-1 0-1 0 0,-1 1 1 0 0,16 35-1 0 0,-25-51-215 0 0,0 0 0 0 0,0 1 0 0 0,0-1 0 0 0,0 1 0 0 0,-1-1 0 0 0,1 1 0 0 0,-1-1 0 0 0,0 1 0 0 0,1-1 0 0 0,-1 1 0 0 0,0 0 0 0 0,0-1 0 0 0,-1 1 1 0 0,1-1-1 0 0,-1 1 0 0 0,1-1 0 0 0,-1 1 0 0 0,0-1 0 0 0,0 1 0 0 0,0-1 0 0 0,0 1 0 0 0,-3 3 0 0 0,2-3-19 0 0,-1-1 1 0 0,1 0-1 0 0,-1 0 1 0 0,0 0-1 0 0,0 0 1 0 0,0-1-1 0 0,0 1 1 0 0,0-1-1 0 0,0 1 1 0 0,-1-1-1 0 0,1 0 0 0 0,0-1 1 0 0,-1 1-1 0 0,1 0 1 0 0,-5-1-1 0 0,-3 1-193 0 0,-1-1-1 0 0,0 0 0 0 0,0-1 0 0 0,0 0 0 0 0,1-1 0 0 0,-1 0 1 0 0,1-1-1 0 0,-1-1 0 0 0,-12-5 0 0 0,23 9 181 0 0,-1-1-377 0 0,0 0 0 0 0,-1 0-1 0 0,1 0 1 0 0,0-1 0 0 0,-1 1 0 0 0,1-1 0 0 0,0 1-1 0 0,0-1 1 0 0,0 0 0 0 0,1 0 0 0 0,-1 0 0 0 0,-3-4-1 0 0,5 1-1909 0 0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8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6609 0 0,'0'0'2699'0'0,"3"-11"-2622"0"0,5-36-59 0 0,-6 29-13 0 0,0 1 0 0 0,2-1 0 0 0,0 1-1 0 0,1 0 1 0 0,0 0 0 0 0,10-18 0 0 0,-15 34 13 0 0,1-1-1 0 0,-1 1 1 0 0,1 0 0 0 0,0 0 0 0 0,0 0 0 0 0,0 0-1 0 0,-1 0 1 0 0,1 0 0 0 0,0 0 0 0 0,0 0 0 0 0,1 0-1 0 0,-1 0 1 0 0,0 0 0 0 0,0 1 0 0 0,0-1 0 0 0,0 0 0 0 0,1 1-1 0 0,-1-1 1 0 0,0 1 0 0 0,1-1 0 0 0,-1 1 0 0 0,0 0-1 0 0,1 0 1 0 0,-1-1 0 0 0,0 1 0 0 0,3 0 0 0 0,-2 1-18 0 0,0 0 0 0 0,0 0 0 0 0,0 0 1 0 0,-1 0-1 0 0,1 0 0 0 0,0 0 1 0 0,0 1-1 0 0,-1-1 0 0 0,1 0 0 0 0,-1 1 1 0 0,1-1-1 0 0,-1 1 0 0 0,1 0 0 0 0,-1 0 1 0 0,1 1-1 0 0,3 6 5 0 0,0 0 0 0 0,0 1 0 0 0,-1-1 0 0 0,0 1 0 0 0,4 18 0 0 0,-4-7-5 0 0,-1 0 33 0 0,1 0 0 0 0,11 28 1 0 0,-20-52-164 0 0,0 0 0 0 0,0 0 0 0 0,0 0 0 0 0,-1 1 0 0 0,1 0 0 0 0,0 0 1 0 0,-11-2-1 0 0,-20-8 44 0 0,7-8-1439 0 0,19 2-3926 0 0,10 15 3572 0 0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4312 0 0,'0'0'4605'0'0,"6"16"-4310"0"0,46 145 385 0 0,-52-161-726 0 0,11 29 107 0 0,-3-17-1214 0 0,2-11-3405 0 0,-4-7 2038 0 0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9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33 4632 0 0,'0'0'2753'0'0,"-115"-21"-2753"0"0,105 16-144 0 0,2 2-272 0 0,0 1-312 0 0,2 0-329 0 0,4 2-127 0 0,0 0-224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2.7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170 1 4784 0 0,'0'0'5749'0'0,"-130"31"-5833"0"0,116-28-248 0 0,2 4-548 0 0,4-5-936 0 0,2 3-385 0 0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19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1652 0 0,'0'0'7035'0'0,"6"15"-6965"0"0,35 117 588 0 0,-39-127-624 0 0,-1 0-1 0 0,1-1 1 0 0,1 1 0 0 0,-1-1 0 0 0,1 0 0 0 0,0 0-1 0 0,0 0 1 0 0,0 0 0 0 0,0 0 0 0 0,1 0 0 0 0,-1-1-1 0 0,1 0 1 0 0,0 0 0 0 0,0 0 0 0 0,0 0-1 0 0,1 0 1 0 0,-1-1 0 0 0,0 0 0 0 0,1 0 0 0 0,0 0-1 0 0,0 0 1 0 0,-1-1 0 0 0,1 0 0 0 0,0 0 0 0 0,0 0-1 0 0,0-1 1 0 0,0 1 0 0 0,0-1 0 0 0,0 0-1 0 0,0-1 1 0 0,0 1 0 0 0,0-1 0 0 0,8-2 0 0 0,-11 2-50 0 0,1 0 1 0 0,0 0 0 0 0,-1 0 0 0 0,1 0 0 0 0,-1-1 0 0 0,0 1-1 0 0,1-1 1 0 0,-1 0 0 0 0,0 1 0 0 0,0-1 0 0 0,0 0 0 0 0,0 0-1 0 0,0 0 1 0 0,0-1 0 0 0,-1 1 0 0 0,1 0 0 0 0,-1-1 0 0 0,0 1-1 0 0,1-1 1 0 0,-1 1 0 0 0,0-1 0 0 0,0 0 0 0 0,-1 1 0 0 0,1-1-1 0 0,-1 0 1 0 0,1 0 0 0 0,-1 1 0 0 0,0-1 0 0 0,0 0 0 0 0,0 0-1 0 0,0 1 1 0 0,0-1 0 0 0,-1 0 0 0 0,0-3 0 0 0,-1 0 31 0 0,1 0 1 0 0,-1 0 0 0 0,0 1-1 0 0,0-1 1 0 0,0 1 0 0 0,-1-1-1 0 0,0 1 1 0 0,0 0 0 0 0,0 0 0 0 0,0 0-1 0 0,-1 1 1 0 0,0-1 0 0 0,0 1-1 0 0,0 0 1 0 0,-7-5 0 0 0,-4 0-19 0 0,0 0 0 0 0,-26-11 0 0 0,36 18-117 0 0,1 1 0 0 0,-1-1 0 0 0,0 0 0 0 0,0 1 0 0 0,0 0 0 0 0,1 0 0 0 0,-1 1 0 0 0,0 0 0 0 0,0-1 0 0 0,0 1 0 0 0,0 1 0 0 0,0-1 0 0 0,0 1 0 0 0,-6 1 0 0 0,10-1 0 0 0,1-1-1 0 0,-1 1 1 0 0,0 0-1 0 0,0-1 1 0 0,0 1-1 0 0,0 0 1 0 0,1 0-1 0 0,-1-1 1 0 0,0 1-1 0 0,1 0 1 0 0,-1 0-1 0 0,1 0 1 0 0,-1 0-1 0 0,1 0 1 0 0,-1 0-1 0 0,1 0 1 0 0,-1 0-1 0 0,1 0 1 0 0,0 1-1 0 0,-3 10-2239 0 0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5360 0 0,'0'0'5133'0'0,"1"17"-5042"0"0,-2 7-93 0 0,1 18-196 0 0,4 47-1 0 0,-3-82-60 0 0,4 22-1716 0 0,3-11-2220 0 0,-3-12 1647 0 0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0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2592 0 0,'0'0'6021'0'0,"-1"16"-5753"0"0,-6 141 2882 0 0,8-156-3091 0 0,-1 0-1 0 0,1 0 1 0 0,-1 0 0 0 0,1 0-1 0 0,0 0 1 0 0,0 0-1 0 0,-1 0 1 0 0,1 0 0 0 0,0 0-1 0 0,0 0 1 0 0,0 0-1 0 0,0 0 1 0 0,0-1 0 0 0,0 1-1 0 0,0 0 1 0 0,0-1-1 0 0,0 1 1 0 0,0-1 0 0 0,0 1-1 0 0,1-1 1 0 0,-1 0-1 0 0,0 1 1 0 0,0-1 0 0 0,1 0-1 0 0,-1 0 1 0 0,0 0-1 0 0,0 0 1 0 0,3 0 0 0 0,38 0-636 0 0,-34-1 162 0 0,-1-1 0 0 0,1-1 0 0 0,-1 1 0 0 0,0-1 0 0 0,0-1 0 0 0,0 1 0 0 0,12-10 0 0 0,11-4-4240 0 0,-13 9-236 0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0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3004 0 0,'0'0'8434'0'0,"-2"7"-8399"0"0,-12 109 243 0 0,13-105-475 0 0,1 0 0 0 0,0 0 0 0 0,1 0 0 0 0,0 1 0 0 0,0-1 0 0 0,1 0 0 0 0,1-1 0 0 0,0 1 0 0 0,5 12 0 0 0,-8-23 20 0 0,1 1 1 0 0,-1-1-1 0 0,0 1 1 0 0,1-1-1 0 0,-1 0 1 0 0,0 1-1 0 0,1-1 1 0 0,-1 1-1 0 0,1-1 1 0 0,-1 0-1 0 0,1 1 1 0 0,-1-1-1 0 0,1 0 1 0 0,-1 1-1 0 0,1-1 1 0 0,-1 0-1 0 0,1 0 1 0 0,-1 0-1 0 0,1 1 1 0 0,-1-1-1 0 0,1 0 1 0 0,0 0-1 0 0,-1 0 1 0 0,1 0-1 0 0,-1 0 1 0 0,2 0-1 0 0,4 0-2506 0 0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1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3436 0 0,'0'0'5326'0'0,"3"-10"-5127"0"0,13-30-85 0 0,-15 38-108 0 0,0 0 0 0 0,0 1 0 0 0,0-1 0 0 0,0 1 0 0 0,0 0 0 0 0,0-1 0 0 0,0 1-1 0 0,0 0 1 0 0,1-1 0 0 0,-1 1 0 0 0,1 0 0 0 0,-1 0 0 0 0,1 0 0 0 0,-1 0 0 0 0,1 1 0 0 0,-1-1 0 0 0,1 0 0 0 0,0 1 0 0 0,-1-1 0 0 0,1 1 0 0 0,0-1 0 0 0,0 1 0 0 0,-1 0 0 0 0,1 0 0 0 0,0 0 0 0 0,0 0 0 0 0,0 0 0 0 0,-1 0 0 0 0,4 1-1 0 0,-1-1-4 0 0,0 1 0 0 0,0 0-1 0 0,0 0 1 0 0,0 0 0 0 0,0 1 0 0 0,0 0-1 0 0,0-1 1 0 0,-1 1 0 0 0,7 4-1 0 0,-6-1-28 0 0,1 0 0 0 0,-1 0 0 0 0,0 0 0 0 0,0 0 0 0 0,-1 1 0 0 0,0-1 0 0 0,0 1-1 0 0,0 0 1 0 0,0 0 0 0 0,-1 0 0 0 0,0 0 0 0 0,0 1 0 0 0,-1-1 0 0 0,0 0 0 0 0,1 13 0 0 0,-2-17 9 0 0,1 1 1 0 0,-1 0 0 0 0,-1-1 0 0 0,1 1 0 0 0,0 0-1 0 0,-1 0 1 0 0,1-1 0 0 0,-1 1 0 0 0,0-1 0 0 0,1 1 0 0 0,-1 0-1 0 0,-1-1 1 0 0,1 0 0 0 0,0 1 0 0 0,-1-1 0 0 0,1 0-1 0 0,-1 1 1 0 0,1-1 0 0 0,-1 0 0 0 0,0 0 0 0 0,0 0-1 0 0,0-1 1 0 0,0 1 0 0 0,-1 0 0 0 0,1-1 0 0 0,0 1-1 0 0,-1-1 1 0 0,1 0 0 0 0,-1 0 0 0 0,1 0 0 0 0,-1 0-1 0 0,1 0 1 0 0,-1-1 0 0 0,0 1 0 0 0,1-1 0 0 0,-1 0-1 0 0,0 1 1 0 0,0-1 0 0 0,-3-1 0 0 0,5 1-134 0 0,0 1 0 0 0,0-1 1 0 0,0 0-1 0 0,0 0 0 0 0,0 0 1 0 0,0 0-1 0 0,0 0 0 0 0,0 0 0 0 0,0 0 1 0 0,0 0-1 0 0,0-1 0 0 0,1 1 1 0 0,-1 0-1 0 0,0 0 0 0 0,0-1 1 0 0,0 1-1 0 0,0-1 0 0 0,0 1 0 0 0,0-1 1 0 0,1 1-1 0 0,-1-1 0 0 0,0 1 1 0 0,0-1-1 0 0,1 0 0 0 0,-1 1 0 0 0,0-1 1 0 0,1 0-1 0 0,-1 0 0 0 0,1 0 1 0 0,-1 1-1 0 0,1-1 0 0 0,-1 0 1 0 0,1 0-1 0 0,0 0 0 0 0,-1 0 0 0 0,1 0 1 0 0,0 0-1 0 0,0 0 0 0 0,-1 0 1 0 0,1 0-1 0 0,0 0 0 0 0,0 0 1 0 0,0 0-1 0 0,0 0 0 0 0,1 0 0 0 0,-1-1 1 0 0,0-5-802 0 0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0 105 668 0 0,'0'0'4765'0'0,"9"15"-3897"0"0,26 46-26 0 0,-32-57-704 0 0,-1 0-1 0 0,1 0 0 0 0,0-1 0 0 0,0 1 1 0 0,0-1-1 0 0,0 1 0 0 0,1-1 1 0 0,-1 0-1 0 0,1-1 0 0 0,0 1 0 0 0,4 2 1 0 0,-6-4-90 0 0,0 0 1 0 0,0 0-1 0 0,1-1 0 0 0,-1 1 1 0 0,0-1-1 0 0,0 1 1 0 0,1-1-1 0 0,-1 0 1 0 0,0 0-1 0 0,0 0 1 0 0,1 0-1 0 0,-1 0 0 0 0,0 0 1 0 0,0-1-1 0 0,1 1 1 0 0,2-2-1 0 0,-2 1-51 0 0,0-1 1 0 0,0 0-1 0 0,0 1 0 0 0,0-1 0 0 0,-1 0 1 0 0,1-1-1 0 0,-1 1 0 0 0,1 0 0 0 0,-1-1 1 0 0,0 1-1 0 0,0-1 0 0 0,0 0 0 0 0,0 0 1 0 0,-1 0-1 0 0,1 0 0 0 0,-1 0 0 0 0,0 0 1 0 0,0 0-1 0 0,0 0 0 0 0,0 0 0 0 0,0-1 1 0 0,0 1-1 0 0,-1-6 0 0 0,0 1-45 0 0,-1 1-1 0 0,0 0 1 0 0,0 0-1 0 0,-1 0 1 0 0,0 0-1 0 0,0 0 1 0 0,-1 0-1 0 0,0 0 1 0 0,0 1-1 0 0,0-1 1 0 0,-1 1-1 0 0,0 0 1 0 0,0 0-1 0 0,-1 0 1 0 0,1 1-1 0 0,-1 0 1 0 0,-1 0-1 0 0,1 0 1 0 0,-1 0-1 0 0,1 1 1 0 0,-1 0-1 0 0,-1 0 1 0 0,1 0-1 0 0,0 1 1 0 0,-1 0-1 0 0,0 0 1 0 0,-9-2-1 0 0,-6 5-2318 0 0,17 4-1066 0 0,5 3 1227 0 0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59 2760 0 0,'0'0'6850'0'0,"-1"16"-6493"0"0,-8 127 1157 0 0,9-142-1521 0 0,1 0-1 0 0,-1 0 1 0 0,0 0-1 0 0,1 0 0 0 0,-1 0 1 0 0,1 0-1 0 0,0 0 1 0 0,-1-1-1 0 0,1 1 1 0 0,0 0-1 0 0,-1-1 1 0 0,1 1-1 0 0,0 0 1 0 0,0-1-1 0 0,-1 1 1 0 0,1-1-1 0 0,0 1 1 0 0,0-1-1 0 0,0 1 1 0 0,0-1-1 0 0,0 0 1 0 0,0 1-1 0 0,0-1 1 0 0,0 0-1 0 0,0 0 1 0 0,0 0-1 0 0,0 0 1 0 0,0 0-1 0 0,0 0 1 0 0,0 0-1 0 0,0 0 1 0 0,0 0-1 0 0,0 0 1 0 0,0 0-1 0 0,0-1 1 0 0,0 1-1 0 0,1-1 1 0 0,2 1-199 0 0,1-1 0 0 0,-1 0 0 0 0,0 0 1 0 0,1 0-1 0 0,-1-1 0 0 0,0 1 0 0 0,6-4 1 0 0,-3-3-237 0 0,0 1 1 0 0,-1-1 0 0 0,0 0 0 0 0,-1 0 0 0 0,1 0 0 0 0,-2-1-1 0 0,8-17 1 0 0,-4 12 1698 0 0,-7 18-1171 0 0,0-1 0 0 0,0 1 0 0 0,0-1 0 0 0,1 1 0 0 0,-1-1 0 0 0,1 0 0 0 0,0 1 0 0 0,0-1 0 0 0,0 0 0 0 0,0 0 0 0 0,1-1 0 0 0,-1 1 0 0 0,1 0 0 0 0,0-1 0 0 0,-1 1 0 0 0,1-1 0 0 0,0 0 0 0 0,0 0 0 0 0,1 0 0 0 0,-1 0 0 0 0,0-1 0 0 0,1 1-1 0 0,-1-1 1 0 0,1 0 0 0 0,-1 0 0 0 0,1 0 0 0 0,0-1 0 0 0,-1 1 0 0 0,1-1 0 0 0,0 0 0 0 0,-1 0 0 0 0,7-1 0 0 0,-6 2-71 0 0,1-1-1 0 0,-1-1 1 0 0,0 1-1 0 0,0-1 1 0 0,0 1-1 0 0,0-1 1 0 0,0 0-1 0 0,0-1 1 0 0,0 1-1 0 0,0-1 1 0 0,0 0 0 0 0,0 1-1 0 0,-1-2 1 0 0,1 1-1 0 0,-1 0 1 0 0,0-1-1 0 0,1 0 1 0 0,-1 1-1 0 0,0-1 1 0 0,-1 0-1 0 0,1-1 1 0 0,0 1-1 0 0,-1 0 1 0 0,0-1-1 0 0,0 0 1 0 0,0 1 0 0 0,0-1-1 0 0,2-8 1 0 0,-3 9-7 0 0,-1-1 0 0 0,0 0 0 0 0,0 0 0 0 0,0 0 0 0 0,0 0 0 0 0,-1 0 0 0 0,1 0 0 0 0,-1 1 0 0 0,0-1 0 0 0,0 0 0 0 0,0 0 0 0 0,-1 1 0 0 0,0-1 0 0 0,1 1 0 0 0,-1-1 0 0 0,0 1 0 0 0,0 0 0 0 0,-1 0 0 0 0,1 0 0 0 0,-1 0 0 0 0,0 0 0 0 0,1 1 0 0 0,-1-1 0 0 0,0 1 0 0 0,-1-1 0 0 0,1 1 0 0 0,0 0 0 0 0,-5-2 0 0 0,-1 0-213 0 0,0 0 0 0 0,0 0 0 0 0,0 1 1 0 0,0 0-1 0 0,-1 1 0 0 0,1 0 0 0 0,-1 0 0 0 0,1 1 0 0 0,-1 0 1 0 0,-15 2-1 0 0,24-1 84 0 0,1 0 0 0 0,-1 0 0 0 0,0 0 0 0 0,0 0 0 0 0,1 0 1 0 0,-1 0-1 0 0,0 1 0 0 0,0-1 0 0 0,1 0 0 0 0,-1 0 0 0 0,0 1 0 0 0,1-1 0 0 0,-1 1 1 0 0,0-1-1 0 0,1 1 0 0 0,-1-1 0 0 0,1 1 0 0 0,-1-1 0 0 0,1 1 0 0 0,-1-1 0 0 0,1 1 1 0 0,-1 0-1 0 0,1-1 0 0 0,0 1 0 0 0,-1 0 0 0 0,1-1 0 0 0,0 1 0 0 0,-1 0 1 0 0,1-1-1 0 0,0 1 0 0 0,0 0 0 0 0,0 0 0 0 0,0-1 0 0 0,0 1 0 0 0,0 0 0 0 0,0 0 1 0 0,0 1-1 0 0,0 8-2665 0 0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2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6637 0 0,'0'0'3564'0'0,"-44"92"-3564"0"0,38-83-168 0 0,-2-1-52 0 0,2 1-440 0 0,-2-2-816 0 0,4 0-1441 0 0,4 0-1843 0 0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 0 0,'0'0'11464'0'0,"1"13"-11398"0"0,1 41-152 0 0,3 0 0 0 0,17 76 0 0 0,-13-146-11230 0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1620 0 0,'0'0'8114'0'0,"13"-7"-7936"0"0,38-21 32 0 0,-50 27-187 0 0,1 0 1 0 0,-1 0-1 0 0,1 1 0 0 0,0-1 0 0 0,-1 1 0 0 0,1-1 0 0 0,0 1 0 0 0,0-1 0 0 0,-1 1 0 0 0,1 0 1 0 0,0 0-1 0 0,-1 0 0 0 0,1 0 0 0 0,0 0 0 0 0,0 1 0 0 0,-1-1 0 0 0,1 0 0 0 0,0 1 1 0 0,-1-1-1 0 0,1 1 0 0 0,0-1 0 0 0,-1 1 0 0 0,1 0 0 0 0,-1 0 0 0 0,1 0 0 0 0,-1 0 1 0 0,1 0-1 0 0,-1 0 0 0 0,0 0 0 0 0,0 1 0 0 0,2 1 0 0 0,2 3 15 0 0,-1-1-1 0 0,-1 1 1 0 0,1 1 0 0 0,-1-1-1 0 0,4 10 1 0 0,-5-11-31 0 0,1 2-11 0 0,0 0 1 0 0,-1 0-1 0 0,0 0 0 0 0,0 0 0 0 0,-1 0 1 0 0,0 0-1 0 0,0 0 0 0 0,0 1 1 0 0,-1 7-1 0 0,-1-13-22 0 0,1 0 1 0 0,0 0-1 0 0,-1 0 0 0 0,1 0 1 0 0,-1 0-1 0 0,0 0 1 0 0,1 0-1 0 0,-1 0 0 0 0,0 0 1 0 0,0 0-1 0 0,0 0 1 0 0,-1 0-1 0 0,1-1 0 0 0,0 1 1 0 0,-1 0-1 0 0,1-1 1 0 0,-1 1-1 0 0,0-1 0 0 0,1 0 1 0 0,-1 1-1 0 0,0-1 1 0 0,0 0-1 0 0,0 0 0 0 0,0 0 1 0 0,0 0-1 0 0,0-1 0 0 0,0 1 1 0 0,0 0-1 0 0,0-1 1 0 0,0 1-1 0 0,0-1 0 0 0,0 0 1 0 0,0 0-1 0 0,-3 0 1 0 0,-1 0-235 0 0,1 0 0 0 0,-1 0 0 0 0,1-1 0 0 0,0 1 0 0 0,-1-1 0 0 0,1-1 0 0 0,-9-2 1 0 0,12 3-15 0 0,0 1 1 0 0,0-1 0 0 0,0 0 0 0 0,0 0 0 0 0,0-1 0 0 0,0 1 0 0 0,0 0 0 0 0,0-1 0 0 0,1 1-1 0 0,-1-1 1 0 0,0 1 0 0 0,1-1 0 0 0,0 0 0 0 0,-1 0 0 0 0,1 0 0 0 0,0 0 0 0 0,0 0 0 0 0,0 0 0 0 0,0 0-1 0 0,0 0 1 0 0,-1-2 0 0 0,0-6-1141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3.12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0 384 4568 0 0,'0'0'5508'0'0,"5"-22"-5309"0"0,12-69-50 0 0,-16 82-133 0 0,0 0 1 0 0,0 0-1 0 0,-1 0 1 0 0,0 0-1 0 0,0 0 1 0 0,-1 0-1 0 0,-1 0 1 0 0,1 0-1 0 0,-1 0 1 0 0,-5-12-1 0 0,4 13 20 0 0,1 0 0 0 0,0 1 0 0 0,0-1-1 0 0,1 0 1 0 0,-1-13 398 0 0,25 40-539 0 0,7 18-445 0 0,-12-14 581 0 0,0-1 1 0 0,2-1-1 0 0,0-1 1 0 0,1 0-1 0 0,1-2 1 0 0,30 20 0 0 0,-52-38-23 0 0,1 1 1 0 0,0-1-1 0 0,-1 0 1 0 0,1 1-1 0 0,-1-1 1 0 0,1 0-1 0 0,0 0 1 0 0,-1 1-1 0 0,1-1 1 0 0,0 0 0 0 0,0 0-1 0 0,-1 0 1 0 0,1 0-1 0 0,0 0 1 0 0,0 0-1 0 0,-1 0 1 0 0,1 0-1 0 0,0 0 1 0 0,-1 0-1 0 0,1 0 1 0 0,0 0-1 0 0,-1-1 1 0 0,1 1-1 0 0,0 0 1 0 0,-1-1 0 0 0,1 1-1 0 0,0 0 1 0 0,-1-1-1 0 0,1 1 1 0 0,0-1-1 0 0,11-24-74 0 0,-6-42-257 0 0,-5 57 357 0 0,-1 6-47 0 0,1-29-199 0 0,1 0 0 0 0,2 0-1 0 0,1 1 1 0 0,11-35-1 0 0,-16 67 211 0 0,0-1 1 0 0,0 1-1 0 0,0-1 0 0 0,0 0 0 0 0,0 1 1 0 0,0-1-1 0 0,1 1 0 0 0,-1-1 0 0 0,0 1 1 0 0,0-1-1 0 0,1 1 0 0 0,-1-1 0 0 0,0 1 1 0 0,1-1-1 0 0,-1 1 0 0 0,1-1 0 0 0,-1 1 0 0 0,0-1 1 0 0,1 1-1 0 0,-1 0 0 0 0,1-1 0 0 0,-1 1 1 0 0,1 0-1 0 0,-1-1 0 0 0,1 1 0 0 0,0 0 1 0 0,-1 0-1 0 0,1 0 0 0 0,-1-1 0 0 0,2 1 1 0 0,12 12-238 0 0,5 28 33 0 0,-13-9 369 0 0,3 47 1 0 0,-7-55-133 0 0,0 1-1 0 0,2-1 1 0 0,0 0 0 0 0,11 31 0 0 0,-14-51-120 0 0,1 1 0 0 0,-1-1 1 0 0,1 0-1 0 0,0 0 1 0 0,0 0-1 0 0,0 0 0 0 0,0-1 1 0 0,0 1-1 0 0,4 2 0 0 0,-5-4-56 0 0,-1 0-1 0 0,1-1 0 0 0,0 1 1 0 0,0 0-1 0 0,0-1 0 0 0,0 1 0 0 0,0-1 1 0 0,0 0-1 0 0,0 1 0 0 0,0-1 0 0 0,0 0 1 0 0,0 0-1 0 0,0 1 0 0 0,0-1 0 0 0,0 0 1 0 0,1 0-1 0 0,-1 0 0 0 0,0 0 0 0 0,0 0 1 0 0,0-1-1 0 0,0 1 0 0 0,0 0 0 0 0,0 0 1 0 0,0-1-1 0 0,0 1 0 0 0,0-1 1 0 0,0 1-1 0 0,0-1 0 0 0,0 1 0 0 0,0-1 1 0 0,0 1-1 0 0,-1-1 0 0 0,2-1 0 0 0,7-9-2193 0 0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4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1416 0 0,'0'0'4365'0'0,"3"14"-3787"0"0,-2-3-562 0 0,1 0 309 0 0,0 1 0 0 0,1 0 0 0 0,0-1 0 0 0,0 1 0 0 0,1-1 0 0 0,1 0-1 0 0,0 0 1 0 0,0-1 0 0 0,11 15 0 0 0,-14-22-275 0 0,1-1-1 0 0,0 1 0 0 0,0-1 1 0 0,1 1-1 0 0,-1-1 0 0 0,0 0 1 0 0,1 0-1 0 0,0 0 0 0 0,-1-1 1 0 0,1 1-1 0 0,0-1 1 0 0,0 0-1 0 0,0 0 0 0 0,-1 0 1 0 0,1-1-1 0 0,0 1 0 0 0,0-1 1 0 0,0 0-1 0 0,0 0 0 0 0,0-1 1 0 0,6 0-1 0 0,-7 0-75 0 0,0 1-1 0 0,-1-1 0 0 0,1 0 1 0 0,0 0-1 0 0,-1 0 1 0 0,1 0-1 0 0,-1 0 1 0 0,1-1-1 0 0,-1 1 1 0 0,0-1-1 0 0,0 0 0 0 0,1 1 1 0 0,-1-1-1 0 0,0 0 1 0 0,-1 0-1 0 0,1 0 1 0 0,0-1-1 0 0,-1 1 1 0 0,1 0-1 0 0,-1-1 0 0 0,1 1 1 0 0,-1-1-1 0 0,0 1 1 0 0,0-1-1 0 0,0 1 1 0 0,-1-1-1 0 0,1 0 0 0 0,-1 0 1 0 0,1 1-1 0 0,-1-1 1 0 0,0-3-1 0 0,0 1 32 0 0,-1-1-1 0 0,0 1 1 0 0,0 0-1 0 0,0 0 1 0 0,-1 0-1 0 0,0 1 1 0 0,0-1-1 0 0,0 0 1 0 0,0 1-1 0 0,-1-1 0 0 0,1 1 1 0 0,-1-1-1 0 0,0 1 1 0 0,-1 0-1 0 0,1 1 1 0 0,-5-5-1 0 0,4 4-151 0 0,0 1-1 0 0,-1 0 1 0 0,1 0-1 0 0,-1 0 1 0 0,1 0-1 0 0,-1 1 1 0 0,-6-3 0 0 0,8 4-282 0 0,-1 0 1 0 0,1 0 0 0 0,-1 0 0 0 0,0 1 0 0 0,1-1-1 0 0,-1 1 1 0 0,0 0 0 0 0,0 0 0 0 0,1 0 0 0 0,-7 2-1 0 0,7-1-1733 0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26 4316 0 0,'0'0'3959'0'0,"-18"-4"-3794"0"0,-7-3-146 0 0,15 3-9 0 0,0 2 1 0 0,0-1-1 0 0,0 1 1 0 0,0 0-1 0 0,0 1 1 0 0,-1 1-1 0 0,-12 0 1 0 0,23 0 4 0 0,0 0 0 0 0,-1 0-1 0 0,1-1 1 0 0,-1 1 0 0 0,1 1 0 0 0,-1-1 0 0 0,1 0 0 0 0,-1 0 0 0 0,1 0-1 0 0,-1 0 1 0 0,1 0 0 0 0,0 0 0 0 0,-1 0 0 0 0,1 1 0 0 0,-1-1 0 0 0,1 0-1 0 0,0 0 1 0 0,-1 1 0 0 0,1-1 0 0 0,-1 0 0 0 0,1 0 0 0 0,0 1 0 0 0,-1-1 0 0 0,1 1-1 0 0,0-1 1 0 0,0 0 0 0 0,-1 1 0 0 0,1-1 0 0 0,0 0 0 0 0,0 1 0 0 0,0-1-1 0 0,-1 1 1 0 0,1 0 0 0 0,4 17 213 0 0,16 15-384 0 0,47 25-35 0 0,-46-43 227 0 0,-2 2-1 0 0,0 1 0 0 0,17 20 0 0 0,-35-37-11 0 0,0 0-1 0 0,1 1 1 0 0,-1-1-1 0 0,-1 0 1 0 0,1 0 0 0 0,0 1-1 0 0,0-1 1 0 0,0 0-1 0 0,-1 1 1 0 0,1-1-1 0 0,0 1 1 0 0,-1-1 0 0 0,1 0-1 0 0,-1 1 1 0 0,0 0-1 0 0,0-1 1 0 0,1 1 0 0 0,-1-1-1 0 0,0 1 1 0 0,0-1-1 0 0,0 1 1 0 0,-1-1-1 0 0,1 3 1 0 0,-1-3-32 0 0,0 0 0 0 0,0 0 0 0 0,0 0 1 0 0,0 0-1 0 0,0 0 0 0 0,0 0 0 0 0,0 0 0 0 0,-1-1 0 0 0,1 1 1 0 0,0 0-1 0 0,0-1 0 0 0,-1 1 0 0 0,1-1 0 0 0,0 1 0 0 0,-1-1 1 0 0,1 0-1 0 0,0 1 0 0 0,-1-1 0 0 0,1 0 0 0 0,-2 0 0 0 0,-3 0-125 0 0,0 0-1 0 0,0 0 1 0 0,0 0-1 0 0,0-1 1 0 0,0 0-1 0 0,1 0 1 0 0,-1 0-1 0 0,0-1 1 0 0,1 0-1 0 0,-1 0 1 0 0,-6-4-1 0 0,9 4-233 0 0,-1-1-1 0 0,1 1 1 0 0,0-1-1 0 0,0 0 1 0 0,0 0-1 0 0,0 0 0 0 0,1 0 1 0 0,-1 0-1 0 0,1-1 1 0 0,0 1-1 0 0,0-1 1 0 0,-3-6-1 0 0,2-2-1579 0 0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5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 2160 0 0,'0'0'6701'0'0,"-7"-1"-6323"0"0,-32 0 309 0 0,39 4-537 0 0,0 0 0 0 0,0 0-1 0 0,0 0 1 0 0,0 0 0 0 0,0 0 0 0 0,1 0-1 0 0,-1 0 1 0 0,1 0 0 0 0,0-1-1 0 0,2 6 1 0 0,32 34 146 0 0,-30-37-313 0 0,0 0 1 0 0,0 0 0 0 0,0 0-1 0 0,-1 1 1 0 0,1 0 0 0 0,-1 0-1 0 0,-1 0 1 0 0,1 0-1 0 0,-1 0 1 0 0,0 1 0 0 0,0-1-1 0 0,-1 1 1 0 0,3 11 0 0 0,-6-17-38 0 0,0 0 0 0 0,1 0 0 0 0,-1 1 0 0 0,0-1-1 0 0,1 0 1 0 0,-1 0 0 0 0,0 0 0 0 0,0 0 0 0 0,0 0 0 0 0,0 0 0 0 0,0-1 0 0 0,0 1 0 0 0,0 0 0 0 0,0 0 0 0 0,0-1 0 0 0,-1 1 0 0 0,1 0 0 0 0,0-1 0 0 0,0 0 0 0 0,-1 1 0 0 0,1-1 0 0 0,0 0 0 0 0,-1 1-1 0 0,1-1 1 0 0,0 0 0 0 0,-1 0 0 0 0,1 0 0 0 0,0 0 0 0 0,0 0 0 0 0,-1 0 0 0 0,1-1 0 0 0,0 1 0 0 0,-2-1 0 0 0,-2 1-281 0 0,1 0 1 0 0,0-1-1 0 0,0 1 0 0 0,0-1 1 0 0,0 0-1 0 0,0 0 1 0 0,0-1-1 0 0,0 1 0 0 0,0-1 1 0 0,-4-3-1 0 0,-7-18-3804 0 0,13 16 2605 0 0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5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78 175 428 0 0,'0'0'6255'0'0,"18"-2"-5817"0"0,57-5-174 0 0,-74 7-231 0 0,1 0-1 0 0,0 0 1 0 0,0 0-1 0 0,-1 0 0 0 0,1 0 1 0 0,0 0-1 0 0,0-1 1 0 0,-1 1-1 0 0,1-1 1 0 0,0 1-1 0 0,-1-1 0 0 0,1 0 1 0 0,0 0-1 0 0,-1 0 1 0 0,1 0-1 0 0,-1 0 0 0 0,1 0 1 0 0,-1 0-1 0 0,0 0 1 0 0,1 0-1 0 0,-1-1 1 0 0,0 1-1 0 0,0 0 0 0 0,0-1 1 0 0,0 1-1 0 0,0-1 1 0 0,0 1-1 0 0,-1-1 1 0 0,1 0-1 0 0,0 1 0 0 0,-1-1 1 0 0,1 0-1 0 0,-1 0 1 0 0,0 1-1 0 0,1-1 0 0 0,-1 0 1 0 0,0 0-1 0 0,0 1 1 0 0,0-1-1 0 0,0 0 1 0 0,-1-2-1 0 0,0 0 66 0 0,-1-1-1 0 0,1 1 1 0 0,-1-1 0 0 0,0 1 0 0 0,0 0-1 0 0,0 0 1 0 0,-1 0 0 0 0,1 0-1 0 0,-1 0 1 0 0,0 1 0 0 0,-5-5 0 0 0,-2-1 1 0 0,-2 1 1 0 0,1 1-1 0 0,-1 0 1 0 0,0 1 0 0 0,-14-5-1 0 0,20 8-145 0 0,-1 0 0 0 0,0 1 0 0 0,0 0 0 0 0,0 0 0 0 0,0 1 0 0 0,0 0 0 0 0,0 0 1 0 0,-1 0-1 0 0,1 1 0 0 0,0 1 0 0 0,-9 0 0 0 0,16-1-88 0 0,-1 1 1 0 0,0-1 0 0 0,1 1 0 0 0,-1 0 0 0 0,1-1 0 0 0,-1 1-1 0 0,1-1 1 0 0,-1 1 0 0 0,1 0 0 0 0,0-1 0 0 0,-1 1 0 0 0,1 0-1 0 0,0-1 1 0 0,-1 1 0 0 0,1 0 0 0 0,0 0 0 0 0,0-1 0 0 0,0 1 0 0 0,0 0-1 0 0,0 0 1 0 0,0-1 0 0 0,0 1 0 0 0,0 0 0 0 0,0 0 0 0 0,0-1-1 0 0,0 1 1 0 0,0 0 0 0 0,1 1 0 0 0,0 9-4159 0 0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10 1928 0 0,'0'0'8220'0'0,"-1"15"-7928"0"0,0 5-275 0 0,-1 21 402 0 0,4 47-1 0 0,4-72-1266 0 0,-5-15 676 0 0,-1-1 1 0 0,1 1-1 0 0,0-1 0 0 0,-1 0 0 0 0,1 0 0 0 0,0 1 0 0 0,-1-1 0 0 0,1 0 0 0 0,0 0 0 0 0,-1 0 0 0 0,1 1 0 0 0,0-1 0 0 0,-1 0 0 0 0,1 0 0 0 0,0 0 0 0 0,-1 0 0 0 0,1 0 0 0 0,0-1 0 0 0,0 1 0 0 0,-1 0 0 0 0,1 0 0 0 0,0 0 0 0 0,-1-1 0 0 0,1 1 0 0 0,-1 0 0 0 0,1 0 1 0 0,0-1-1 0 0,-1 1 0 0 0,1-1 0 0 0,-1 1 0 0 0,1-1 0 0 0,0 0 0 0 0,9-7-3612 0 0</inkml:trace>
  <inkml:trace contextRef="#ctx0" brushRef="#br0" timeOffset="1">221 0 6621 0 0,'0'0'4152'0'0,"-119"15"-4060"0"0,98-15 36 0 0,3 0-128 0 0,2 0-108 0 0,2 0-240 0 0,2 0-180 0 0,2 0-224 0 0,6 0-168 0 0,-2 0-224 0 0,6 9-4509 0 0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3 243 3992 0 0,'0'0'5160'0'0,"0"-14"-4877"0"0,-1-6-209 0 0,0-7 68 0 0,0 0 0 0 0,5-30 0 0 0,-2 49-120 0 0,0 1 0 0 0,0 0 0 0 0,1 0 0 0 0,0 0 0 0 0,0 0 0 0 0,1 0 0 0 0,0 1 0 0 0,6-9 0 0 0,-9 14-18 0 0,0-1 0 0 0,1 0 0 0 0,-1 0 0 0 0,0 1 0 0 0,1-1-1 0 0,-1 0 1 0 0,1 1 0 0 0,-1-1 0 0 0,1 1 0 0 0,0 0 0 0 0,-1-1 0 0 0,1 1 0 0 0,0 0 0 0 0,0 0 0 0 0,0 0 0 0 0,0 1 0 0 0,0-1 0 0 0,0 0 0 0 0,0 1 0 0 0,0-1 0 0 0,0 1 0 0 0,1 0 0 0 0,-1 0-1 0 0,0 0 1 0 0,0 0 0 0 0,0 0 0 0 0,0 0 0 0 0,0 0 0 0 0,1 1 0 0 0,-1-1 0 0 0,0 1 0 0 0,0-1 0 0 0,4 3 0 0 0,-5-2-70 0 0,1 1 0 0 0,-1-1 0 0 0,1 0 1 0 0,-1 1-1 0 0,0 0 0 0 0,1-1 0 0 0,-1 1 0 0 0,0 0 1 0 0,0 0-1 0 0,0 0 0 0 0,0 0 0 0 0,-1-1 0 0 0,1 1 0 0 0,0 0 1 0 0,-1 1-1 0 0,0-1 0 0 0,1 0 0 0 0,-1 0 0 0 0,0 0 1 0 0,0 0-1 0 0,0 0 0 0 0,0 0 0 0 0,0 0 0 0 0,-1 0 0 0 0,1 0 1 0 0,0 0-1 0 0,-1 0 0 0 0,-1 4 0 0 0,0-1-11 0 0,0 1-1 0 0,0-1 1 0 0,-1 0-1 0 0,1 0 1 0 0,-1-1-1 0 0,0 1 1 0 0,0 0-1 0 0,-1-1 1 0 0,-7 8-1 0 0,9-10 70 0 0,-1 1-1 0 0,0-1 0 0 0,0 0 1 0 0,0 0-1 0 0,0 0 0 0 0,-1 0 1 0 0,1-1-1 0 0,0 1 0 0 0,-1-1 1 0 0,1 0-1 0 0,-1 0 0 0 0,0 0 1 0 0,-6 1 1602 0 0,13 0-1553 0 0,-1 0 1 0 0,1-1 0 0 0,0 1-1 0 0,0 0 1 0 0,0-1 0 0 0,0 0-1 0 0,0 1 1 0 0,6 0 0 0 0,-5 0 66 0 0,16 6-61 0 0,-6-1-85 0 0,0-1 0 0 0,0 0 0 0 0,1-1 1 0 0,-1-1-1 0 0,1 0 0 0 0,0-1 0 0 0,0-1 0 0 0,17 1 0 0 0,-32-3 12 0 0,1 0 0 0 0,-1 0 0 0 0,1-1 0 0 0,-1 1 0 0 0,1 0 0 0 0,-1 0 0 0 0,1 0 0 0 0,-1-1-1 0 0,0 1 1 0 0,1 0 0 0 0,-1 0 0 0 0,1-1 0 0 0,-1 1 0 0 0,0 0 0 0 0,1-1 0 0 0,-1 1 0 0 0,0-1 0 0 0,1 1 0 0 0,-1 0 0 0 0,0-1-1 0 0,1 1 1 0 0,-1-1 0 0 0,0 1 0 0 0,0-1 0 0 0,0 1 0 0 0,1-1 0 0 0,-1 1 0 0 0,0-1 0 0 0,0 1 0 0 0,0-1 0 0 0,0 1 0 0 0,0-1-1 0 0,0 1 1 0 0,0-1 0 0 0,0 1 0 0 0,0-1 0 0 0,0 1 0 0 0,0-1 0 0 0,0 1 0 0 0,-1-1 0 0 0,1 1 0 0 0,0-1 0 0 0,0 1 0 0 0,0-1-1 0 0,-1 0 1 0 0,-4-3 1102 0 0,2 20-144 0 0,3-15-906 0 0,1 1 0 0 0,0-1 0 0 0,-1 0 0 0 0,1 1 0 0 0,0-1 0 0 0,0 0 0 0 0,0 0 0 0 0,0 0 0 0 0,0 0 1 0 0,0 0-1 0 0,0 0 0 0 0,1 0 0 0 0,-1 0 0 0 0,0 0 0 0 0,0-1 0 0 0,1 1 0 0 0,-1 0 0 0 0,0-1 0 0 0,1 1 0 0 0,-1-1 0 0 0,1 1 0 0 0,-1-1 0 0 0,1 0 0 0 0,-1 0 0 0 0,1 0 0 0 0,1 0 0 0 0,43 5 151 0 0,-39-5-182 0 0,1-1 1 0 0,-1 0-1 0 0,1 0 1 0 0,-1 0-1 0 0,0-1 1 0 0,1 0-1 0 0,-1-1 1 0 0,11-5-1 0 0,-16 7-12 0 0,0 0 1 0 0,0 0-1 0 0,0 0 0 0 0,0 0 1 0 0,0 0-1 0 0,-1-1 1 0 0,1 1-1 0 0,0-1 0 0 0,-1 1 1 0 0,1-1-1 0 0,-1 0 0 0 0,0 1 1 0 0,0-1-1 0 0,0 0 0 0 0,0 0 1 0 0,0 0-1 0 0,0 0 0 0 0,0 0 1 0 0,0 0-1 0 0,-1 0 0 0 0,1 0 1 0 0,-1-1-1 0 0,1 1 0 0 0,-1 0 1 0 0,0 0-1 0 0,0 0 0 0 0,0 0 1 0 0,0-1-1 0 0,-1 1 1 0 0,1 0-1 0 0,0 0 0 0 0,-1 0 1 0 0,1 0-1 0 0,-1 0 0 0 0,-2-4 1 0 0,1 3-19 0 0,0 0 0 0 0,0-1 0 0 0,0 1 1 0 0,0 0-1 0 0,-1 0 0 0 0,0 1 0 0 0,1-1 1 0 0,-1 0-1 0 0,0 1 0 0 0,0 0 1 0 0,-1 0-1 0 0,1 0 0 0 0,0 0 0 0 0,-1 0 1 0 0,1 1-1 0 0,-8-3 0 0 0,-1 0-1409 0 0,-1 1-1 0 0,1 1 1 0 0,-24-3-1 0 0,25 5-1460 0 0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6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3344 0 0,'0'0'6664'0'0,"12"15"-6291"0"0,76 112 513 0 0,-54-83 57 0 0,-32-41-891 0 0,0-1-1 0 0,1 0 0 0 0,-1 0 0 0 0,0 0 1 0 0,1 0-1 0 0,-1 0 0 0 0,1-1 0 0 0,0 1 1 0 0,-1-1-1 0 0,1 0 0 0 0,0 0 0 0 0,0 0 1 0 0,0 0-1 0 0,0 0 0 0 0,6 0 1 0 0,-8-1-97 0 0,0-1 0 0 0,0 0 0 0 0,0 1 1 0 0,0-1-1 0 0,0 0 0 0 0,0 0 1 0 0,0 0-1 0 0,0 1 0 0 0,0-1 1 0 0,0 0-1 0 0,0 0 0 0 0,0-1 1 0 0,-1 1-1 0 0,1 0 0 0 0,0 0 1 0 0,-1 0-1 0 0,1 0 0 0 0,-1-1 1 0 0,0 1-1 0 0,1 0 0 0 0,-1-2 1 0 0,9-28-219 0 0,0-41-693 0 0,3-11-2027 0 0,1 31-2387 0 0,-7 37 2894 0 0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4800 0 0,'0'0'3261'0'0,"6"-15"-2901"0"0,43-125 227 0 0,-49 140-569 0 0,0-1-1 0 0,0 1 1 0 0,0-1-1 0 0,0 1 1 0 0,0-1-1 0 0,0 1 1 0 0,1-1-1 0 0,-1 1 1 0 0,0-1-1 0 0,0 1 1 0 0,0-1-1 0 0,1 1 1 0 0,-1 0 0 0 0,0-1-1 0 0,1 1 1 0 0,-1-1-1 0 0,0 1 1 0 0,1 0-1 0 0,-1-1 1 0 0,0 1-1 0 0,1 0 1 0 0,-1-1-1 0 0,1 1 1 0 0,-1 0-1 0 0,1 0 1 0 0,-1-1-1 0 0,1 1 1 0 0,-1 0-1 0 0,0 0 1 0 0,1 0-1 0 0,-1 0 1 0 0,1 0 0 0 0,-1-1-1 0 0,1 1 1 0 0,0 0-1 0 0,-1 0 1 0 0,1 0-1 0 0,-1 0 1 0 0,1 1-1 0 0,0-1 1 0 0,15 20-53 0 0,5 36-169 0 0,-5-18 286 0 0,-12-30 72 0 0,-1-1-1 0 0,1 1 0 0 0,-2 0 1 0 0,1 0-1 0 0,-1 0 0 0 0,2 16 1 0 0,-36-25-939 0 0,23-1 718 0 0,0-1 0 0 0,1 0-1 0 0,0 0 1 0 0,-1-1 0 0 0,1 0 0 0 0,0 0 0 0 0,1-1-1 0 0,-12-8 1 0 0,16 10-457 0 0,1 1 0 0 0,-1 0 0 0 0,1-1 1 0 0,0 0-1 0 0,-1 1 0 0 0,1-1 0 0 0,1 0 0 0 0,-4-6 0 0 0,26 17-1888 0 0,88 56 285 0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7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2748 0 0,'0'0'4949'0'0,"1"-16"-4483"0"0,0-13-327 0 0,-2 10 2 0 0,1 1 0 0 0,1 0 0 0 0,0-1 0 0 0,2 1 0 0 0,0 0 0 0 0,9-30 0 0 0,-11 47-123 0 0,-1 0 0 0 0,0 0 0 0 0,1 0 1 0 0,-1 0-1 0 0,1 0 0 0 0,-1 0 0 0 0,1 0 0 0 0,0 0 1 0 0,-1 0-1 0 0,1 0 0 0 0,0 0 0 0 0,0 0 0 0 0,0 0 1 0 0,0 0-1 0 0,0 0 0 0 0,-1 1 0 0 0,1-1 0 0 0,1 0 1 0 0,-1 1-1 0 0,0-1 0 0 0,0 1 0 0 0,0-1 0 0 0,0 1 1 0 0,0 0-1 0 0,0-1 0 0 0,1 1 0 0 0,-1 0 0 0 0,0 0 0 0 0,0 0 1 0 0,0 0-1 0 0,1 0 0 0 0,-1 0 0 0 0,0 0 0 0 0,0 0 1 0 0,0 0-1 0 0,0 1 0 0 0,1-1 0 0 0,-1 0 0 0 0,0 1 1 0 0,0-1-1 0 0,0 1 0 0 0,0-1 0 0 0,0 1 0 0 0,0 0 1 0 0,0-1-1 0 0,0 1 0 0 0,0 0 0 0 0,0 0 0 0 0,0 0 1 0 0,0-1-1 0 0,1 3 0 0 0,1 1-71 0 0,0 0-1 0 0,0 0 1 0 0,0 0 0 0 0,-1 1 0 0 0,1-1-1 0 0,-1 1 1 0 0,0-1 0 0 0,0 1-1 0 0,-1 0 1 0 0,1 0 0 0 0,0 7 0 0 0,-1-10 20 0 0,-1 0 0 0 0,0 0 0 0 0,1 0 1 0 0,-1 0-1 0 0,0 0 0 0 0,0 0 0 0 0,0 1 0 0 0,0-1 1 0 0,-1 0-1 0 0,1 0 0 0 0,0 0 0 0 0,-1 0 1 0 0,0 0-1 0 0,1 0 0 0 0,-1 0 0 0 0,0 0 1 0 0,0 0-1 0 0,0 0 0 0 0,0 0 0 0 0,-1-1 1 0 0,1 1-1 0 0,0 0 0 0 0,-1-1 0 0 0,1 1 1 0 0,-1-1-1 0 0,-2 3 0 0 0,-2-2-11 0 0,0-1 0 0 0,0 1 0 0 0,1-1 0 0 0,-1 0 0 0 0,0 0 0 0 0,0-1 0 0 0,0 0 0 0 0,-8-1 1 0 0,12 1 56 0 0,6 2 422 0 0,-1 0 1 0 0,1 0 0 0 0,-1 0 0 0 0,1 0-1 0 0,-1 1 1 0 0,0-1 0 0 0,0 1 0 0 0,0-1-1 0 0,4 7 1 0 0,-2-3-479 0 0,1-1-1 0 0,-1 0 1 0 0,1 0 0 0 0,0-1 0 0 0,12 8-1 0 0,-11-9-260 0 0,1-1-1 0 0,-1 0 0 0 0,1 0 0 0 0,0-1 1 0 0,0 0-1 0 0,0 0 0 0 0,0-1 0 0 0,8 0 1 0 0,-9-1-753 0 0,1 0 0 0 0,-1 0 0 0 0,0-1 0 0 0,0 0 0 0 0,9-4 0 0 0,1-2-1833 0 0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8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13 1648 0 0,'0'0'5404'0'0,"-16"-3"-5031"0"0,-49-6 19 0 0,63 9-326 0 0,-1 0 0 0 0,1 0 0 0 0,-1 0 0 0 0,1 0 0 0 0,-1 1 0 0 0,1-1 0 0 0,0 1 0 0 0,-1-1 0 0 0,1 1 0 0 0,-1 0 0 0 0,1 0 0 0 0,0 0 0 0 0,0 0 0 0 0,0 1 0 0 0,-1-1 0 0 0,1 0 0 0 0,0 1 0 0 0,1 0 0 0 0,-1-1 0 0 0,0 1 0 0 0,0 0 0 0 0,1 0 0 0 0,-1 0 0 0 0,-1 3 0 0 0,1-1 47 0 0,-1 1-1 0 0,1 0 1 0 0,0 0 0 0 0,0 0-1 0 0,0 0 1 0 0,1 0 0 0 0,0 0-1 0 0,-1 6 1 0 0,1-7-138 0 0,1 0 1 0 0,0 0-1 0 0,-1 0 0 0 0,1 0 0 0 0,0 0 1 0 0,1 0-1 0 0,-1 0 0 0 0,1 0 1 0 0,0 0-1 0 0,0 0 0 0 0,0 0 1 0 0,1 0-1 0 0,-1 0 0 0 0,1 0 0 0 0,0-1 1 0 0,0 1-1 0 0,0-1 0 0 0,0 1 1 0 0,1-1-1 0 0,-1 0 0 0 0,1 0 1 0 0,3 3-1 0 0,-2-3-365 0 0,1-1 1 0 0,-1 0-1 0 0,0 0 1 0 0,0 0 0 0 0,1 0-1 0 0,-1-1 1 0 0,1 1-1 0 0,0-1 1 0 0,-1 0-1 0 0,1-1 1 0 0,0 1-1 0 0,8-1 1 0 0,5 0-2177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54 3624 0 0,'0'0'4181'0'0,"0"15"-3855"0"0,-1 6-199 0 0,0-10-6 0 0,0-1 1 0 0,1 1-1 0 0,1 0 0 0 0,2 16 0 0 0,-3-24-66 0 0,1 1-1 0 0,0 0 1 0 0,0 0 0 0 0,0-1-1 0 0,1 1 1 0 0,-1-1 0 0 0,1 1-1 0 0,0-1 1 0 0,0 0 0 0 0,0 0-1 0 0,0 0 1 0 0,1 0 0 0 0,-1 0-1 0 0,1 0 1 0 0,0-1 0 0 0,0 1-1 0 0,0-1 1 0 0,0 0 0 0 0,0 0-1 0 0,0 0 1 0 0,0 0 0 0 0,1 0-1 0 0,-1-1 1 0 0,1 1 0 0 0,-1-1-1 0 0,1 0 1 0 0,0 0 0 0 0,0-1-1 0 0,-1 1 1 0 0,1-1-1 0 0,0 1 1 0 0,0-1 0 0 0,0 0-1 0 0,-1-1 1 0 0,6 0 0 0 0,-4 1-80 0 0,-1-1 0 0 0,0 0 0 0 0,1 1 0 0 0,-1-2 0 0 0,0 1 0 0 0,0 0-1 0 0,0-1 1 0 0,0 0 0 0 0,0 0 0 0 0,0 0 0 0 0,0 0 0 0 0,-1-1 0 0 0,1 1 0 0 0,-1-1 0 0 0,1 0 0 0 0,-1 0 0 0 0,0 0 0 0 0,0-1 0 0 0,-1 1 0 0 0,1-1 0 0 0,-1 1 0 0 0,1-1 0 0 0,-1 0 0 0 0,0 0 0 0 0,-1 0 0 0 0,1 0 0 0 0,-1 0 0 0 0,0 0 0 0 0,0-1 0 0 0,1-5 0 0 0,-2 4 5 0 0,0 0 0 0 0,0 1 1 0 0,0-1-1 0 0,-1 0 1 0 0,0 0-1 0 0,0 1 1 0 0,-1-1-1 0 0,1 1 1 0 0,-1-1-1 0 0,0 1 1 0 0,-1-1-1 0 0,1 1 0 0 0,-1 0 1 0 0,0 0-1 0 0,-1 1 1 0 0,1-1-1 0 0,-1 1 1 0 0,0-1-1 0 0,0 1 1 0 0,0 0-1 0 0,0 0 0 0 0,-1 1 1 0 0,0 0-1 0 0,0-1 1 0 0,0 1-1 0 0,0 1 1 0 0,0-1-1 0 0,0 1 1 0 0,-1 0-1 0 0,1 0 1 0 0,-1 1-1 0 0,1-1 0 0 0,-1 1 1 0 0,0 1-1 0 0,0-1 1 0 0,-7 1-1 0 0,12 0-175 0 0,-1 0 0 0 0,1 0-1 0 0,-1 0 1 0 0,1 1 0 0 0,-1-1-1 0 0,1 1 1 0 0,-1-1 0 0 0,1 1-1 0 0,-1-1 1 0 0,1 1 0 0 0,0 0-1 0 0,-1 0 1 0 0,1-1 0 0 0,0 1-1 0 0,0 0 1 0 0,0 0 0 0 0,0 0-1 0 0,-1 1 1 0 0,2-1 0 0 0,-1 0-1 0 0,0 0 1 0 0,0 1 0 0 0,0-1-1 0 0,0 0 1 0 0,1 1 0 0 0,-1-1-1 0 0,1 0 1 0 0,-1 1 0 0 0,1-1-1 0 0,-1 1 1 0 0,1-1 0 0 0,0 3-1 0 0,-1 11-2690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3.50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299 3 3364 0 0,'0'0'7860'0'0,"-26"0"-7800"0"0,-187-2-880 0 0,153 7-3437 0 0,61-5 3990 0 0,-1 0 222 0 0,0 1 1 0 0,0-1-1 0 0,0 0 1 0 0,0 0-1 0 0,0 0 1 0 0,0 0 0 0 0,0 0-1 0 0,0 0 1 0 0,0 0-1 0 0,0 0 1 0 0,0 0-1 0 0,0 0 1 0 0,0 0-1 0 0,0 0 1 0 0,0 0-1 0 0,0 0 1 0 0,0 1 0 0 0,0-1-1 0 0,0 0 1 0 0,0 0-1 0 0,0 0 1 0 0,-1 0-1 0 0,43 1-1444 0 0,215-7-1939 0 0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28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23 4092 0 0,'0'0'3697'0'0,"-103"-10"-3413"0"0,81 8-188 0 0,0-1-96 0 0,1 1-12 0 0,3 0-144 0 0,2 0-792 0 0,4 1-1149 0 0,6 1-2575 0 0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0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0 572 0 0,'0'0'8898'0'0,"0"9"-8785"0"0,2 156 2060 0 0,-2-164-2166 0 0,1 1-1 0 0,-1-1 0 0 0,1 1 1 0 0,0-1-1 0 0,-1 1 0 0 0,1-1 0 0 0,0 0 1 0 0,0 1-1 0 0,0-1 0 0 0,0 0 1 0 0,0 0-1 0 0,0 0 0 0 0,0 0 0 0 0,0 0 1 0 0,1 0-1 0 0,-1 0 0 0 0,0 0 1 0 0,1 0-1 0 0,-1 0 0 0 0,0-1 0 0 0,1 1 1 0 0,-1-1-1 0 0,1 1 0 0 0,-1-1 1 0 0,1 1-1 0 0,-1-1 0 0 0,1 0 0 0 0,-1 0 1 0 0,4 0-1 0 0,51 4-337 0 0,-50-4 275 0 0,-4 0-6 0 0,0-1 0 0 0,0 1 0 0 0,0 0 0 0 0,0 0 0 0 0,0-1 0 0 0,0 0 1 0 0,0 1-1 0 0,0-1 0 0 0,0 0 0 0 0,0 0 0 0 0,0 0 0 0 0,-1 0 0 0 0,1 0 0 0 0,0 0 0 0 0,-1-1 1 0 0,1 1-1 0 0,-1 0 0 0 0,1-1 0 0 0,-1 1 0 0 0,1-1 0 0 0,-1 0 0 0 0,0 0 0 0 0,0 1 0 0 0,0-1 1 0 0,0 0-1 0 0,0 0 0 0 0,0 0 0 0 0,-1 0 0 0 0,1 0 0 0 0,-1 0 0 0 0,1 0 0 0 0,-1 0 0 0 0,1-3 1 0 0,0-10-149 0 0,0 0 0 0 0,0 0 0 0 0,-4-28 0 0 0,1 9 66 0 0,2 33 160 0 0,0 0 0 0 0,0 0 0 0 0,0 0 0 0 0,0-1 0 0 0,0 1 0 0 0,0 0 0 0 0,0 0 0 0 0,0 0 0 0 0,0 0 0 0 0,0 0 0 0 0,1 0 1 0 0,-1-1-1 0 0,0 1 0 0 0,1 0 0 0 0,-1 0 0 0 0,1 0 0 0 0,-1 0 0 0 0,1 0 0 0 0,0 0 0 0 0,-1 0 0 0 0,1 1 0 0 0,0-1 0 0 0,0 0 0 0 0,0 0 0 0 0,0 0 0 0 0,-1 1 0 0 0,1-1 0 0 0,0 0 0 0 0,0 1 0 0 0,0-1 0 0 0,0 1 0 0 0,1-1 0 0 0,-1 1 0 0 0,0 0 0 0 0,0-1 0 0 0,0 1 0 0 0,0 0 0 0 0,2 0 0 0 0,-1 0 11 0 0,0 0-1 0 0,0 1 0 0 0,-1-1 0 0 0,1 1 0 0 0,0 0 1 0 0,0-1-1 0 0,-1 1 0 0 0,1 0 0 0 0,0 0 0 0 0,-1 0 1 0 0,1 0-1 0 0,-1 1 0 0 0,1-1 0 0 0,-1 0 0 0 0,0 1 1 0 0,0-1-1 0 0,1 0 0 0 0,-1 1 0 0 0,0 0 0 0 0,0-1 1 0 0,0 1-1 0 0,0 0 0 0 0,0 2 0 0 0,26 93 58 0 0,-22-76 16 0 0,0 0 0 0 0,1 0 0 0 0,1 0 0 0 0,12 23 0 0 0,-7-30-552 0 0,-11-28-561 0 0,-14-31 573 0 0,10 42 537 0 0,0 1 0 0 0,1-1-1 0 0,-1 1 1 0 0,0-1 0 0 0,0 1-1 0 0,-1 0 1 0 0,1 0-1 0 0,0 0 1 0 0,-1 0 0 0 0,1 1-1 0 0,-1-1 1 0 0,0 1-1 0 0,1 0 1 0 0,-1 0 0 0 0,0 1-1 0 0,0-1 1 0 0,-5 0 0 0 0,-30 3-562 0 0,5 8-3574 0 0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2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20 105 16 0 0,'0'0'4410'0'0,"-2"14"-4802"0"0,1 3 172 0 0,0 11 1472 0 0,-2 0 1 0 0,-7 32-1 0 0,8-34 51 0 0,11-50-1240 0 0,-1-31-151 0 0,9-43 94 0 0,-15 89 1 0 0,1 1 0 0 0,0-1 0 0 0,0 1 0 0 0,1 0 0 0 0,0 0 0 0 0,0 0 0 0 0,1 1 0 0 0,11-13-1 0 0,-16 18 4 0 0,1 1 0 0 0,0 0-1 0 0,0 0 1 0 0,0 0-1 0 0,0 0 1 0 0,1 0-1 0 0,-1 0 1 0 0,0 0-1 0 0,0 0 1 0 0,1 1 0 0 0,-1-1-1 0 0,0 0 1 0 0,1 1-1 0 0,-1-1 1 0 0,1 1-1 0 0,-1-1 1 0 0,0 1-1 0 0,1 0 1 0 0,-1-1 0 0 0,1 1-1 0 0,-1 0 1 0 0,1 0-1 0 0,-1 0 1 0 0,1 0-1 0 0,-1 1 1 0 0,1-1-1 0 0,-1 0 1 0 0,1 1 0 0 0,-1-1-1 0 0,1 1 1 0 0,-1-1-1 0 0,0 1 1 0 0,1 0-1 0 0,-1-1 1 0 0,0 1-1 0 0,1 0 1 0 0,-1 0 0 0 0,0 0-1 0 0,0 0 1 0 0,0 0-1 0 0,0 0 1 0 0,0 0-1 0 0,0 0 1 0 0,0 1-1 0 0,0-1 1 0 0,-1 0-1 0 0,1 1 1 0 0,0-1 0 0 0,0 3-1 0 0,1-1-29 0 0,-1-1-1 0 0,1 1 1 0 0,-1 0-1 0 0,0 0 1 0 0,0 0-1 0 0,0 0 1 0 0,0 0-1 0 0,-1 0 1 0 0,1 0-1 0 0,-1 0 1 0 0,0 1-1 0 0,0-1 1 0 0,0 0-1 0 0,0 0 1 0 0,0 0-1 0 0,-1 0 1 0 0,0 0-1 0 0,1 0 1 0 0,-1 1-1 0 0,0-1 1 0 0,0-1-1 0 0,-1 1 1 0 0,-2 4-1 0 0,1-3-11 0 0,0-1-1 0 0,-1 0 0 0 0,1-1 1 0 0,-1 1-1 0 0,1 0 0 0 0,-1-1 1 0 0,0 0-1 0 0,0 0 0 0 0,0 0 0 0 0,-1-1 1 0 0,1 1-1 0 0,0-1 0 0 0,-1 0 1 0 0,1 0-1 0 0,-1 0 0 0 0,1-1 1 0 0,-1 0-1 0 0,1 0 0 0 0,-6 0 427 0 0,48 0 893 0 0,-34 1-1209 0 0,1 1 0 0 0,-1-1 1 0 0,0 0-1 0 0,-1 1 0 0 0,1 0 0 0 0,0 0 1 0 0,0 0-1 0 0,-1 1 0 0 0,1-1 0 0 0,-1 1 1 0 0,0 0-1 0 0,0 0 0 0 0,0 0 0 0 0,0 0 1 0 0,0 0-1 0 0,-1 1 0 0 0,3 4 0 0 0,2 5 34 0 0,0 1-1 0 0,-1 0 1 0 0,6 22-1 0 0,-1-2-615 0 0,-10-34 365 0 0,-1 0 0 0 0,0 1 0 0 0,0-1 0 0 0,0 0 0 0 0,0 0 0 0 0,0 0 0 0 0,0 1 0 0 0,0-1 0 0 0,0 0 0 0 0,1 0 0 0 0,-1 0 0 0 0,0 1-278 0 0,0-1 278 0 0,1 0 0 0 0,-1 0 0 0 0,0 0 0 0 0,0 0 0 0 0,0 0 0 0 0,0 1 0 0 0,1-1 0 0 0,-1 0 0 0 0,0 0 0 0 0,0 0 0 0 0,1 0 0 0 0,-1 0 0 0 0,0 0 0 0 0,0 0 0 0 0,0 0 1 0 0,1 0-1 0 0,-1 0 0 0 0,0 0 0 0 0,0 0 0 0 0,0 0 0 0 0,1 0 0 0 0,-1 0 0 0 0,0 0 0 0 0,0-1 0 0 0,1 1 0 0 0,-1 0 0 0 0,0 0 0 0 0,0 0 0 0 0,0 0 0 0 0,0 0 0 0 0,1 0 0 0 0,-1-1 0 0 0,0 1-278 0 0,0 0 278 0 0,0 0 0 0 0,1-1 0 0 0,-1 1 0 0 0,0 0 0 0 0,0 0 0 0 0,0 0 0 0 0,0-1 0 0 0,0 1 0 0 0,0 0 0 0 0,2-7-2016 0 0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2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18 2320 0 0,'0'0'6363'0'0,"12"-14"-5440"0"0,-23 12-798 0 0,0 1-1 0 0,0 1 1 0 0,0 0 0 0 0,0 0-1 0 0,0 1 1 0 0,0 1 0 0 0,0-1-1 0 0,0 2 1 0 0,0 0-1 0 0,-18 7 1 0 0,26-8-90 0 0,0 0 0 0 0,1 0 0 0 0,-1 1 0 0 0,1-1 0 0 0,-1 0 0 0 0,1 1 0 0 0,0 0 1 0 0,0-1-1 0 0,0 1 0 0 0,1 0 0 0 0,-1 0 0 0 0,1 0 0 0 0,-1 0 0 0 0,1 0 0 0 0,0 1 0 0 0,0-1 0 0 0,0 0 0 0 0,1 0 0 0 0,-1 1 0 0 0,1-1 0 0 0,0 0 1 0 0,0 1-1 0 0,0 3 0 0 0,0 8 7 0 0,1-1 0 0 0,0 1 0 0 0,6 27 1 0 0,-6-37-111 0 0,0-1 0 0 0,0 0 0 0 0,1 0 0 0 0,0 0 0 0 0,0 0 0 0 0,0 0 0 0 0,0 0 1 0 0,0-1-1 0 0,1 1 0 0 0,0-1 0 0 0,-1 1 0 0 0,1-1 0 0 0,1 0 0 0 0,-1 0 0 0 0,0 0 0 0 0,1-1 0 0 0,-1 1 1 0 0,7 3-1 0 0,-5-4-635 0 0,0 0 0 0 0,0-1 0 0 0,-1 1 1 0 0,1-1-1 0 0,0 0 0 0 0,1 0 1 0 0,-1 0-1 0 0,0-1 0 0 0,10 0 0 0 0,0-1-2059 0 0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 3052 0 0,'0'0'4321'0'0,"-111"-14"-4321"0"0,95 12-92 0 0,2 2-324 0 0,2 0-468 0 0,0 0-341 0 0,4 0-419 0 0,2 0-652 0 0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47 1932 0 0,'0'0'8920'0'0,"-1"10"-8783"0"0,0 2-352 0 0,1 67 752 0 0,0-76-706 0 0,0 1 0 0 0,1-1 0 0 0,-1 0 0 0 0,1 0 0 0 0,-1 1 0 0 0,1-1 0 0 0,0 0 0 0 0,0 0 0 0 0,1 0 1 0 0,-1 0-1 0 0,1 0 0 0 0,-1 0 0 0 0,1 0 0 0 0,0-1 0 0 0,0 1 0 0 0,0-1 0 0 0,1 1 0 0 0,-1-1 0 0 0,0 0 0 0 0,1 1 0 0 0,4 1 0 0 0,7-2-3423 0 0,-6-2 1094 0 0</inkml:trace>
  <inkml:trace contextRef="#ctx0" brushRef="#br0" timeOffset="1">218 23 2740 0 0,'0'0'5169'0'0,"-118"-12"-5093"0"0,101 9 68 0 0,-3 1-144 0 0,4-1-52 0 0,2 3-104 0 0,2-2-504 0 0,4 2-356 0 0,0 0-157 0 0,6 0-51 0 0,0 2-496 0 0,2 1 112 0 0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4820 0 0,'0'0'6364'0'0,"5"16"-5962"0"0,21 128 368 0 0,-25-136-780 0 0,0-2-36 0 0,0 1 0 0 0,0-1 0 0 0,0 1 0 0 0,1-1 0 0 0,3 10 0 0 0,-4-15-130 0 0,-1 0 1 0 0,1 0-1 0 0,-1 0 1 0 0,1 0-1 0 0,0-1 0 0 0,-1 1 1 0 0,1 0-1 0 0,0 0 1 0 0,-1-1-1 0 0,1 1 1 0 0,0 0-1 0 0,0-1 0 0 0,0 1 1 0 0,0-1-1 0 0,0 1 1 0 0,-1-1-1 0 0,1 1 0 0 0,0-1 1 0 0,0 0-1 0 0,0 1 1 0 0,0-1-1 0 0,0 0 0 0 0,0 0 1 0 0,0 0-1 0 0,1 0 1 0 0,-1 0-1 0 0,0 0 1 0 0,0 0-1 0 0,0 0 0 0 0,0 0 1 0 0,0 0-1 0 0,0-1 1 0 0,0 1-1 0 0,0 0 0 0 0,0-1 1 0 0,-1 1-1 0 0,1-1 1 0 0,0 1-1 0 0,0-1 1 0 0,0 1-1 0 0,0-1 0 0 0,1-1 1 0 0,9-4-2801 0 0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4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44 1352 0 0,'0'0'6907'0'0,"-19"-2"-6581"0"0,-162-32-9 0 0,180 34-388 0 0,-36-6-107 0 0,36 6-83 0 0,0-1-1 0 0,0 1 0 0 0,0 0 1 0 0,0 0-1 0 0,0-1 0 0 0,-1 1 1 0 0,1 0-1 0 0,0 0 0 0 0,0 0 1 0 0,0 0-1 0 0,0 0 0 0 0,-1 1 1 0 0,1-1-1 0 0,0 0 1 0 0,0 0-1 0 0,0 1 0 0 0,0-1 1 0 0,0 1-1 0 0,-1-1 0 0 0,1 1 1 0 0,0-1-1 0 0,0 1 0 0 0,-1 1 1 0 0,2 4-1885 0 0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4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4956 0 0,'0'0'5693'0'0,"5"-15"-5530"0"0,31-124-159 0 0,-25 114 169 0 0,-11 25-160 0 0,1 0 1 0 0,-1-1 0 0 0,1 1 0 0 0,-1-1 0 0 0,1 1 0 0 0,-1 0 0 0 0,1-1-1 0 0,-1 1 1 0 0,1 0 0 0 0,0-1 0 0 0,-1 1 0 0 0,1 0 0 0 0,0 0 0 0 0,-1 0-1 0 0,1 0 1 0 0,-1-1 0 0 0,1 1 0 0 0,0 0 0 0 0,-1 0 0 0 0,1 0 0 0 0,0 0-1 0 0,-1 0 1 0 0,2 1 0 0 0,0 0-48 0 0,1 0 0 0 0,-1 1 0 0 0,1-1 0 0 0,-1 1 0 0 0,1 0-1 0 0,-1 0 1 0 0,0 0 0 0 0,0 0 0 0 0,0 0 0 0 0,0 0 0 0 0,0 0 0 0 0,-1 1 0 0 0,3 4 0 0 0,7 9 97 0 0,-1 2 0 0 0,0 0 1 0 0,-2 0-1 0 0,0 0 0 0 0,-1 1 1 0 0,5 21-1 0 0,-16-35-829 0 0,-10-8 575 0 0,-22-14 494 0 0,22 10-360 0 0,6 4 131 0 0,1 0 0 0 0,-1 1-1 0 0,0 1 1 0 0,-15-3 0 0 0,-4 8-981 0 0,26-4 728 0 0,0 0 0 0 0,1 1 0 0 0,-1-1 0 0 0,0 1 0 0 0,0-1 1 0 0,1 1-1 0 0,-1-1 0 0 0,0 1 0 0 0,0-1 0 0 0,1 1 0 0 0,-1 0 0 0 0,1 0 1 0 0,-1-1-1 0 0,1 1 0 0 0,-1 0 0 0 0,1 0 0 0 0,-1-1 0 0 0,1 1 0 0 0,0 0 1 0 0,-1 0-1 0 0,1 0 0 0 0,0 0 0 0 0,-1 1 0 0 0,1 7-3966 0 0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5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3244 0 0,'0'0'6904'0'0,"3"14"-6900"0"0,-1-2-35 0 0,6 29-135 0 0,7 79 1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4.04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71 408 1736 0 0,'0'0'7301'0'0,"-4"-23"-6972"0"0,-28-159 214 0 0,27 160-525 0 0,1 0 0 0 0,2-1 0 0 0,0 0 0 0 0,1 1 0 0 0,4-38 0 0 0,-3 58-12 0 0,1 1-1 0 0,-1-1 1 0 0,1 1 0 0 0,0-1-1 0 0,-1 1 1 0 0,1-1 0 0 0,0 1-1 0 0,0-1 1 0 0,0 1 0 0 0,0 0-1 0 0,0-1 1 0 0,0 1 0 0 0,0 0-1 0 0,0 0 1 0 0,1 0 0 0 0,-1 0 0 0 0,0 0-1 0 0,1 0 1 0 0,-1 0 0 0 0,1 0-1 0 0,-1 1 1 0 0,1-1 0 0 0,-1 1-1 0 0,1-1 1 0 0,0 1 0 0 0,-1-1-1 0 0,1 1 1 0 0,0 0 0 0 0,-1 0-1 0 0,1 0 1 0 0,0 0 0 0 0,-1 0-1 0 0,1 0 1 0 0,2 1 0 0 0,0-1-29 0 0,-1 0 1 0 0,0 1-1 0 0,0 0 0 0 0,1-1 1 0 0,-1 1-1 0 0,0 0 1 0 0,0 1-1 0 0,0-1 0 0 0,0 0 1 0 0,0 1-1 0 0,0 0 1 0 0,0 0-1 0 0,0 0 0 0 0,-1 0 1 0 0,1 0-1 0 0,3 4 1 0 0,-2 0-4 0 0,-1-1 1 0 0,0 1 0 0 0,0 0-1 0 0,0 0 1 0 0,-1 0 0 0 0,1 1-1 0 0,-1-1 1 0 0,-1 1 0 0 0,0-1-1 0 0,1 1 1 0 0,-2-1 0 0 0,1 1-1 0 0,-1 12 1 0 0,-1-15 2 0 0,0-1 0 0 0,0 1-1 0 0,0 0 1 0 0,0-1 0 0 0,0 1 0 0 0,0 0 0 0 0,-1-1-1 0 0,0 0 1 0 0,0 1 0 0 0,0-1 0 0 0,0 0-1 0 0,0 0 1 0 0,-1 0 0 0 0,1 0 0 0 0,-1-1 0 0 0,0 1-1 0 0,0-1 1 0 0,0 1 0 0 0,0-1 0 0 0,0 0 0 0 0,-1 0-1 0 0,1 0 1 0 0,0-1 0 0 0,-1 1 0 0 0,-5 1-1 0 0,-3 0 2 0 0,0 0-1 0 0,0-1 0 0 0,0 0 1 0 0,0-1-1 0 0,-16 0 1106 0 0,66 17-351 0 0,-5 0-515 0 0,-1 2 0 0 0,-1 2 0 0 0,56 48 0 0 0,-79-63-244 0 0,-8-6-20 0 0,0-1 0 0 0,0 0 0 0 0,1 0 1 0 0,-1 0-1 0 0,0 0 0 0 0,0 0 0 0 0,0 0 1 0 0,1 1-1 0 0,-1-1 0 0 0,0 0 0 0 0,0 0 0 0 0,0 0 1 0 0,1 0-1 0 0,-1 0 0 0 0,0 0 0 0 0,0 0 1 0 0,0 0-1 0 0,1 0 0 0 0,-1 0 0 0 0,0 0 0 0 0,0 0 1 0 0,1 0-1 0 0,-1 0 0 0 0,0 0 0 0 0,0 0 1 0 0,0 0-1 0 0,1 0 0 0 0,-1 0 0 0 0,0 0 1 0 0,0 0-1 0 0,0-1 0 0 0,1 1 0 0 0,-1 0 0 0 0,0 0 1 0 0,0 0-1 0 0,0 0 0 0 0,0 0 0 0 0,1 0 1 0 0,-1-1-1 0 0,0 1 0 0 0,0 0 0 0 0,0 0 0 0 0,0-1 1 0 0,6-14-720 0 0,-2-21 122 0 0,-4 33 326 0 0,2-109 805 0 0,4 119-147 0 0,-1-1 0 0 0,0 2 1 0 0,-1-1-1 0 0,0 0 0 0 0,0 1 0 0 0,5 13 1 0 0,-5-11-244 0 0,0 0 1 0 0,1-1 0 0 0,11 18 0 0 0,-9-19-10 0 0,1 0 0 0 0,0-1 0 0 0,0 0 1 0 0,0 0-1 0 0,1-1 0 0 0,0 0 0 0 0,0-1 1 0 0,0 1-1 0 0,1-2 0 0 0,0 1 0 0 0,0-2 1 0 0,0 1-1 0 0,0-1 0 0 0,0-1 1 0 0,1 0-1 0 0,0 0 0 0 0,-1-1 0 0 0,1 0 1 0 0,0-1-1 0 0,-1-1 0 0 0,1 1 0 0 0,0-1 1 0 0,10-3-1 0 0,-16 2-101 0 0,0 0 1 0 0,-1 0-1 0 0,1 0 1 0 0,-1-1-1 0 0,1 1 1 0 0,-1-1-1 0 0,0 0 1 0 0,0 0-1 0 0,0-1 1 0 0,0 1-1 0 0,-1-1 1 0 0,1 0-1 0 0,-1 0 1 0 0,0 0-1 0 0,0 0 1 0 0,-1-1-1 0 0,1 1 1 0 0,-1-1-1 0 0,0 1 1 0 0,0-1-1 0 0,0 0 1 0 0,-1 0-1 0 0,0 0 1 0 0,0 0-1 0 0,0 0 1 0 0,0-9-1 0 0,0 6-10 0 0,-1 0 1 0 0,0 0-1 0 0,-1 0 0 0 0,0 0 1 0 0,0-1-1 0 0,-1 1 0 0 0,0 0 0 0 0,0 1 1 0 0,-1-1-1 0 0,1 0 0 0 0,-2 1 0 0 0,1-1 1 0 0,-1 1-1 0 0,-1 0 0 0 0,-8-12 0 0 0,4 11-31 0 0,0 0-1 0 0,-1 0 0 0 0,0 1 0 0 0,0 1 0 0 0,0-1 0 0 0,-1 1 1 0 0,0 1-1 0 0,0 0 0 0 0,0 1 0 0 0,-1 0 0 0 0,0 1 0 0 0,1 0 1 0 0,-1 1-1 0 0,0 0 0 0 0,-1 0 0 0 0,1 2 0 0 0,0-1 1 0 0,0 2-1 0 0,0 0 0 0 0,-23 4 0 0 0,29-3-191 0 0,0 0 0 0 0,0 1 0 0 0,0-1 0 0 0,0 1 0 0 0,0 0 0 0 0,1 1 0 0 0,0-1 0 0 0,0 1-1 0 0,0 0 1 0 0,0 1 0 0 0,0-1 0 0 0,1 1 0 0 0,0 0 0 0 0,0 0 0 0 0,-4 6 0 0 0,-5 20-3336 0 0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3948 0 0,'0'0'4901'0'0,"9"-6"-4797"0"0,31-21-9 0 0,-39 26-67 0 0,1 0-1 0 0,-1 0 0 0 0,1 0 1 0 0,0 0-1 0 0,0 0 0 0 0,-1 0 1 0 0,1 0-1 0 0,0 1 1 0 0,0-1-1 0 0,0 0 0 0 0,0 1 1 0 0,0 0-1 0 0,0-1 0 0 0,0 1 1 0 0,0 0-1 0 0,0 0 1 0 0,0 0-1 0 0,0 1 0 0 0,0-1 1 0 0,-1 0-1 0 0,1 1 1 0 0,0-1-1 0 0,0 1 0 0 0,0-1 1 0 0,0 1-1 0 0,0 0 0 0 0,-1 0 1 0 0,1 0-1 0 0,0 0 1 0 0,-1 0-1 0 0,1 0 0 0 0,-1 1 1 0 0,1-1-1 0 0,-1 1 0 0 0,1-1 1 0 0,-1 1-1 0 0,0-1 1 0 0,0 1-1 0 0,0-1 0 0 0,0 1 1 0 0,0 0-1 0 0,0 0 1 0 0,1 2-1 0 0,1 4 10 0 0,0 1 0 0 0,0-1-1 0 0,-1 1 1 0 0,0-1 0 0 0,0 1 0 0 0,-1 0 0 0 0,0 10 0 0 0,-1-17-57 0 0,0 0 1 0 0,0 0-1 0 0,-1 0 1 0 0,1 0 0 0 0,0 0-1 0 0,-1 0 1 0 0,1 0-1 0 0,-1 0 1 0 0,0 0 0 0 0,0 0-1 0 0,0-1 1 0 0,0 1-1 0 0,0 0 1 0 0,0-1 0 0 0,0 1-1 0 0,0 0 1 0 0,-1-1-1 0 0,1 0 1 0 0,0 1 0 0 0,-1-1-1 0 0,0 0 1 0 0,1 0-1 0 0,-1 0 1 0 0,0 0 0 0 0,-3 2-1 0 0,1-2-191 0 0,0 1 0 0 0,1-1 0 0 0,-1 0 0 0 0,0-1 0 0 0,0 1 0 0 0,0-1 0 0 0,0 1 0 0 0,0-1 0 0 0,0 0 0 0 0,0-1 0 0 0,0 1 0 0 0,-6-2 0 0 0,9 1-45 0 0,0 1 0 0 0,-1-1 0 0 0,1 1 0 0 0,1-1 0 0 0,-1 1 0 0 0,0-1 0 0 0,0 0 0 0 0,0 0 0 0 0,0 0 0 0 0,0 1 0 0 0,1-1 1 0 0,-1 0-1 0 0,0 0 0 0 0,1 0 0 0 0,-1 0 0 0 0,0 0 0 0 0,1 0 0 0 0,0 0 0 0 0,-1-2 0 0 0,0-3-1241 0 0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6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0 832 0 0,'119'99'3335'0'0,"-111"-92"-2654"0"0,0 2-1 0 0,0-1 1 0 0,-1 1 0 0 0,0 1 0 0 0,10 17-1 0 0,24 29 1199 0 0,-38-52-1775 0 0,0-1 1 0 0,0 0-1 0 0,1 0 0 0 0,-1 0 1 0 0,1-1-1 0 0,0 1 0 0 0,-1-1 1 0 0,1 0-1 0 0,0 0 0 0 0,1 0 1 0 0,-1 0-1 0 0,6 1 0 0 0,-7-2-107 0 0,0-1 0 0 0,0 0 0 0 0,0 0-1 0 0,0 0 1 0 0,0 0 0 0 0,0 0 0 0 0,-1 0-1 0 0,1-1 1 0 0,0 1 0 0 0,0-1 0 0 0,0 0-1 0 0,-1 0 1 0 0,1 0 0 0 0,0 0-1 0 0,-1 0 1 0 0,1-1 0 0 0,-1 1 0 0 0,1-1-1 0 0,3-3 1 0 0,-2 1-25 0 0,0 0 0 0 0,-1 0 0 0 0,1 0 0 0 0,-1 0 0 0 0,0-1 0 0 0,0 0 0 0 0,-1 1 0 0 0,0-1 0 0 0,1 0-1 0 0,1-9 1 0 0,-2 10-13 0 0,-1 1-1 0 0,0-1 1 0 0,0 0 0 0 0,0 0-1 0 0,0 0 1 0 0,0 0-1 0 0,-1 0 1 0 0,0 0-1 0 0,0-1 1 0 0,0 1-1 0 0,-1 0 1 0 0,1 0 0 0 0,-1 0-1 0 0,0 0 1 0 0,0 0-1 0 0,0 0 1 0 0,-1 1-1 0 0,1-1 1 0 0,-1 0-1 0 0,0 1 1 0 0,0-1 0 0 0,0 1-1 0 0,0-1 1 0 0,-1 1-1 0 0,0 0 1 0 0,1 0-1 0 0,-1 0 1 0 0,0 0-1 0 0,0 1 1 0 0,-7-5 0 0 0,2 4-213 0 0,-1 0 0 0 0,0 0 0 0 0,0 1 1 0 0,0 0-1 0 0,-12-1 0 0 0,-23 1-3972 0 0,30 2 1787 0 0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7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1 700 0 0,'0'0'9598'0'0,"2"15"-9428"0"0,0 16 10 0 0,-1 0-1 0 0,-4 34 1 0 0,2-62-109 0 0,1 1 1 0 0,-1-1-1 0 0,1 1 0 0 0,0-1 0 0 0,0 1 1 0 0,0-1-1 0 0,1 1 0 0 0,-1-1 1 0 0,1 0-1 0 0,0 1 0 0 0,0-1 0 0 0,0 0 1 0 0,0 0-1 0 0,1 1 0 0 0,-1-1 1 0 0,1 0-1 0 0,3 4 0 0 0,-2-5-77 0 0,0 1 1 0 0,0-1-1 0 0,1 0 0 0 0,-1 0 1 0 0,1-1-1 0 0,0 1 0 0 0,-1-1 1 0 0,1 1-1 0 0,0-1 0 0 0,0 0 1 0 0,0-1-1 0 0,0 1 0 0 0,0-1 1 0 0,7 0-1 0 0,-1 1-168 0 0,-1 0 1 0 0,0-1-1 0 0,0 0 0 0 0,0-1 1 0 0,0 0-1 0 0,15-3 0 0 0,-21 2 104 0 0,1 1 0 0 0,-1 0 0 0 0,0-1 0 0 0,0 0 0 0 0,-1 0 0 0 0,1 1 0 0 0,0-2 0 0 0,-1 1 0 0 0,1 0 0 0 0,-1 0-1 0 0,1-1 1 0 0,-1 0 0 0 0,0 1 0 0 0,0-1 0 0 0,0 0 0 0 0,-1 0 0 0 0,1 0 0 0 0,-1 0 0 0 0,1 0 0 0 0,-1 0 0 0 0,1-4 0 0 0,1-8-157 0 0,0 0 1 0 0,0 0 0 0 0,0-18-1 0 0,7-39-151 0 0,-5 69 2056 0 0,1 12-1362 0 0,3 10-323 0 0,5 51 412 0 0,-11-51 12 0 0,1 0 0 0 0,11 34 1 0 0,-59-49-834 0 0,34-5 312 0 0,1 0 0 0 0,0 0-1 0 0,0-1 1 0 0,0 0 0 0 0,0 0-1 0 0,-17-8 1 0 0,-3-7-6078 0 0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7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44 308 4568 0 0,'0'0'5452'0'0,"-2"-17"-5143"0"0,-26-135 214 0 0,23 128-473 0 0,3 14-25 0 0,0 1-1 0 0,0-1 1 0 0,1 0-1 0 0,0 0 0 0 0,1 1 1 0 0,0-1-1 0 0,2-13 1 0 0,-2 21-17 0 0,1 1 1 0 0,0 0 0 0 0,0-1-1 0 0,-1 1 1 0 0,1-1 0 0 0,0 1-1 0 0,0 0 1 0 0,1 0 0 0 0,-1-1-1 0 0,0 1 1 0 0,0 0 0 0 0,1 0-1 0 0,-1 0 1 0 0,0 0 0 0 0,1 1-1 0 0,-1-1 1 0 0,1 0 0 0 0,-1 1-1 0 0,1-1 1 0 0,-1 1 0 0 0,1-1-1 0 0,0 1 1 0 0,-1 0 0 0 0,1-1-1 0 0,0 1 1 0 0,-1 0 0 0 0,1 0-1 0 0,-1 0 1 0 0,1 0 0 0 0,0 1-1 0 0,-1-1 1 0 0,1 0 0 0 0,0 1-1 0 0,2 0 1 0 0,1 0-99 0 0,0 0 0 0 0,1 1 0 0 0,-1 0-1 0 0,0-1 1 0 0,0 2 0 0 0,0-1 0 0 0,0 1 0 0 0,0-1 0 0 0,4 5 0 0 0,-7-6 41 0 0,0 1 0 0 0,0 0 0 0 0,0-1 0 0 0,-1 1 0 0 0,1 0 0 0 0,-1 0 0 0 0,1 0 0 0 0,-1 0 0 0 0,0 0 0 0 0,0 1 0 0 0,0-1 0 0 0,0 0 0 0 0,0 0 0 0 0,-1 1 0 0 0,1-1 0 0 0,0 1 0 0 0,-1-1 0 0 0,0 0 0 0 0,0 1 0 0 0,0-1 0 0 0,0 1 0 0 0,0-1 0 0 0,0 1 0 0 0,0-1 0 0 0,-1 0 0 0 0,1 1 0 0 0,-1-1 0 0 0,0 0 0 0 0,0 1 0 0 0,0-1 0 0 0,0 0 0 0 0,-2 4 0 0 0,1-3 8 0 0,-1 0 1 0 0,1 0 0 0 0,-1-1 0 0 0,0 1-1 0 0,0 0 1 0 0,0-1 0 0 0,0 0-1 0 0,0 0 1 0 0,-1 0 0 0 0,1 0-1 0 0,0 0 1 0 0,-1 0 0 0 0,0-1 0 0 0,1 0-1 0 0,-1 0 1 0 0,0 0 0 0 0,0 0-1 0 0,1-1 1 0 0,-8 1 0 0 0,-18-4 213 0 0,19 2 1025 0 0,23 4-389 0 0,-6 0-725 0 0,0-1-1 0 0,1 2 1 0 0,-1-1-1 0 0,-1 1 1 0 0,1 0-1 0 0,0 0 1 0 0,-1 1-1 0 0,0 0 1 0 0,0 0 0 0 0,0 0-1 0 0,9 12 1 0 0,-10-10-128 0 0,1 0 0 0 0,1-1 0 0 0,-1 0 1 0 0,1-1-1 0 0,0 1 0 0 0,1-1 0 0 0,-1 0 0 0 0,12 5 1 0 0,18-8-5598 0 0,-27-2 2760 0 0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7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5 888 0 0,'0'0'7737'0'0,"-13"0"-7587"0"0,-1-1-129 0 0,0-1 97 0 0,1 1 0 0 0,-1 1 0 0 0,0 0-1 0 0,1 0 1 0 0,-1 2 0 0 0,-25 5 0 0 0,35-5-69 0 0,1-1 0 0 0,0 1-1 0 0,-1 0 1 0 0,1 0 0 0 0,0 0 0 0 0,0 0 0 0 0,1 0-1 0 0,-1 1 1 0 0,0 0 0 0 0,1-1 0 0 0,0 1 0 0 0,-1 0-1 0 0,1 0 1 0 0,0 0 0 0 0,0 0 0 0 0,1 0 0 0 0,-1 1 0 0 0,1-1-1 0 0,0 1 1 0 0,0-1 0 0 0,0 1 0 0 0,0-1 0 0 0,0 1-1 0 0,1-1 1 0 0,-1 1 0 0 0,1 0 0 0 0,0-1 0 0 0,0 1 0 0 0,1 0-1 0 0,-1-1 1 0 0,2 5 0 0 0,-1-2-102 0 0,0 0 1 0 0,0-1-1 0 0,1 1 0 0 0,0-1 0 0 0,0 1 1 0 0,1-1-1 0 0,-1 1 0 0 0,1-1 1 0 0,1 0-1 0 0,-1 0 0 0 0,0-1 1 0 0,1 1-1 0 0,0-1 0 0 0,0 0 0 0 0,1 0 1 0 0,-1 0-1 0 0,1 0 0 0 0,8 5 1 0 0,-4-6-811 0 0,-1 1 1 0 0,1-1 0 0 0,0-1 0 0 0,-1 0 0 0 0,1 0 0 0 0,0-1-1 0 0,18 1 1 0 0,-6-2-2062 0 0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42 3488 0 0,'0'0'5409'0'0,"-109"-20"-5201"0"0,91 14-204 0 0,2 3-4 0 0,2 1-60 0 0,-1-1-44 0 0,3-1-428 0 0,2 3-568 0 0,6-1-580 0 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8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0 828 0 0,'0'0'8328'0'0,"-5"3"-8002"0"0,-2 1-256 0 0,0 1-1 0 0,0 0 1 0 0,0 0 0 0 0,0 0-1 0 0,1 1 1 0 0,0 0-1 0 0,0 1 1 0 0,1-1 0 0 0,0 1-1 0 0,0 0 1 0 0,0 1-1 0 0,1-1 1 0 0,0 1 0 0 0,1-1-1 0 0,-1 1 1 0 0,2 0-1 0 0,-1 1 1 0 0,-1 10 0 0 0,-1 0 146 0 0,2 0 0 0 0,1-1 0 0 0,0 1 0 0 0,1 0 1 0 0,1 0-1 0 0,1 0 0 0 0,5 32 0 0 0,-3-40-119 0 0,0 0-1 0 0,1 1 0 0 0,0-2 0 0 0,1 1 0 0 0,0 0 0 0 0,1-1 0 0 0,0 0 0 0 0,12 16 0 0 0,-15-23-194 0 0,1 1 0 0 0,-1-1 1 0 0,0 0-1 0 0,1 0 0 0 0,-1 0 0 0 0,1 0 1 0 0,0-1-1 0 0,0 0 0 0 0,0 1 0 0 0,1-1 0 0 0,3 1 1 0 0,-5-2-165 0 0,0-1 0 0 0,0 1 0 0 0,0-1 0 0 0,-1 0 1 0 0,1 0-1 0 0,0 0 0 0 0,0 0 0 0 0,0 0 0 0 0,0 0 0 0 0,0-1 1 0 0,0 0-1 0 0,-1 1 0 0 0,1-1 0 0 0,0 0 0 0 0,0-1 1 0 0,-1 1-1 0 0,1 0 0 0 0,-1-1 0 0 0,3-1 0 0 0,11-9-3423 0 0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3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21 115 960 0 0,'0'0'7655'0'0,"8"-4"-7460"0"0,-4 3-186 0 0,0-1 0 0 0,0 0-1 0 0,0 0 1 0 0,0 0 0 0 0,-1 0-1 0 0,1-1 1 0 0,-1 1 0 0 0,1-1-1 0 0,-1 0 1 0 0,0 0 0 0 0,0 0-1 0 0,0 0 1 0 0,0-1 0 0 0,-1 1 0 0 0,0-1-1 0 0,1 1 1 0 0,-1-1 0 0 0,0 0-1 0 0,-1 0 1 0 0,1 0 0 0 0,-1 0-1 0 0,0 0 1 0 0,0 0 0 0 0,0-1-1 0 0,0-7 1 0 0,-1 11-25 0 0,0 0-1 0 0,0 0 1 0 0,0 0 0 0 0,-1 0-1 0 0,1 0 1 0 0,0 0-1 0 0,-1 1 1 0 0,1-1 0 0 0,-1 0-1 0 0,1 0 1 0 0,-1 0-1 0 0,0 0 1 0 0,1 0 0 0 0,-1 1-1 0 0,0-1 1 0 0,1 0 0 0 0,-1 0-1 0 0,0 1 1 0 0,0-1-1 0 0,0 1 1 0 0,0-1 0 0 0,0 1-1 0 0,1-1 1 0 0,-1 1-1 0 0,0-1 1 0 0,0 1 0 0 0,0 0-1 0 0,0 0 1 0 0,0-1-1 0 0,0 1 1 0 0,0 0 0 0 0,0 0-1 0 0,0 0 1 0 0,0 0 0 0 0,-1 0-1 0 0,1 0 1 0 0,0 0-1 0 0,0 1 1 0 0,0-1 0 0 0,0 0-1 0 0,0 1 1 0 0,0-1-1 0 0,1 0 1 0 0,-3 2 0 0 0,-1-1 71 0 0,0 0 1 0 0,1 0-1 0 0,-1 0 1 0 0,0 1 0 0 0,1 0-1 0 0,-1 0 1 0 0,1 0 0 0 0,-1 0-1 0 0,1 0 1 0 0,0 1 0 0 0,-4 3-1 0 0,5-4-10 0 0,1 0-1 0 0,-1 0 1 0 0,1 0 0 0 0,0 0-1 0 0,0-1 1 0 0,0 2 0 0 0,0-1-1 0 0,0 0 1 0 0,0 0-1 0 0,0 0 1 0 0,1 0 0 0 0,-1 0-1 0 0,1 1 1 0 0,0-1 0 0 0,-1 0-1 0 0,1 0 1 0 0,0 1-1 0 0,1-1 1 0 0,-1 0 0 0 0,0 1-1 0 0,0-1 1 0 0,1 0 0 0 0,0 3-1 0 0,1-3 4 0 0,0 0 1 0 0,-1 1-1 0 0,1-1 0 0 0,0 0 0 0 0,0 0 0 0 0,0 0 0 0 0,0 0 1 0 0,1 0-1 0 0,-1-1 0 0 0,1 1 0 0 0,-1-1 0 0 0,1 1 0 0 0,-1-1 1 0 0,1 0-1 0 0,4 1 0 0 0,4 2-353 0 0,0-2 1 0 0,1 1-1 0 0,-1-2 1 0 0,1 1-1 0 0,-1-2 1 0 0,1 1-1 0 0,21-3 0 0 0,11-8-3482 0 0,-22 4 855 0 0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4044 0 0,'0'0'4255'0'0,"0"-14"-3957"0"0,0-129 283 0 0,0 141-582 0 0,0-11 39 0 0,0 1-1 0 0,1 0 0 0 0,0-1 0 0 0,6-21 0 0 0,-7 32-28 0 0,1 0-1 0 0,-1 1 1 0 0,1-1-1 0 0,-1 0 0 0 0,1 0 1 0 0,0 0-1 0 0,0 1 1 0 0,0-1-1 0 0,0 1 0 0 0,0-1 1 0 0,0 0-1 0 0,0 1 1 0 0,1 0-1 0 0,-1-1 1 0 0,0 1-1 0 0,1 0 0 0 0,-1 0 1 0 0,1-1-1 0 0,0 1 1 0 0,-1 0-1 0 0,1 1 1 0 0,0-1-1 0 0,0 0 0 0 0,-1 0 1 0 0,1 1-1 0 0,0-1 1 0 0,0 1-1 0 0,0 0 0 0 0,0-1 1 0 0,0 1-1 0 0,-1 0 1 0 0,1 0-1 0 0,0 0 1 0 0,0 0-1 0 0,0 1 0 0 0,0-1 1 0 0,0 0-1 0 0,0 1 1 0 0,0-1-1 0 0,-1 1 0 0 0,3 1 1 0 0,-2-1-65 0 0,-1 0 1 0 0,1 0-1 0 0,-1 0 0 0 0,1 0 1 0 0,-1 1-1 0 0,1-1 0 0 0,-1 1 1 0 0,0-1-1 0 0,0 1 0 0 0,0-1 1 0 0,0 1-1 0 0,0-1 1 0 0,0 1-1 0 0,0 0 0 0 0,-1 0 1 0 0,1-1-1 0 0,-1 1 0 0 0,1 2 1 0 0,8 41-570 0 0,-6-28 525 0 0,3 16 59 0 0,-5-21 86 0 0,1-1 0 0 0,0 1 0 0 0,1-1 0 0 0,0 0-1 0 0,0 0 1 0 0,1 0 0 0 0,1 0 0 0 0,0 0 0 0 0,10 14 0 0 0,-11-24-497 0 0,-4-9 572 0 0,-9-12 492 0 0,-2 11-348 0 0,0 1-1 0 0,0 1 0 0 0,0 0 0 0 0,-22-9 0 0 0,27 14-596 0 0,0-1-1 0 0,-1 1 1 0 0,1 0 0 0 0,-1 1 0 0 0,1 0 0 0 0,-12-1 0 0 0,19 12-4888 0 0,2-3 2835 0 0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0 0 412 0 0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6.12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1 155 1980 0 0,'0'0'6597'0'0,"6"1"-6518"0"0,-4 0-79 0 0,0 0 0 0 0,0-1 0 0 0,0 1 0 0 0,0-1 0 0 0,0 0 0 0 0,0 0 0 0 0,0 0 0 0 0,0 0 0 0 0,0 0 0 0 0,0 0 0 0 0,0-1 0 0 0,1 1 0 0 0,-1-1-1 0 0,0 1 1 0 0,0-1 0 0 0,3-1 0 0 0,-2 0-10 0 0,0-1 0 0 0,0 1 0 0 0,0-1 0 0 0,0 0 0 0 0,0 0 0 0 0,-1 0 0 0 0,1 0 0 0 0,-1 0 0 0 0,0 0 0 0 0,3-5 0 0 0,0 0-10 0 0,0 1-1 0 0,-1-2 0 0 0,0 1 0 0 0,0 0 0 0 0,-1-1 0 0 0,0 1 0 0 0,-1-1 0 0 0,0 0 0 0 0,0 0 0 0 0,1-18 0 0 0,-4 27 3 0 0,1-1 0 0 0,-1 0 0 0 0,1 1 0 0 0,-1-1 0 0 0,1 1 0 0 0,-1-1 0 0 0,0 1 0 0 0,1 0-1 0 0,-1-1 1 0 0,0 1 0 0 0,0-1 0 0 0,1 1 0 0 0,-1 0 0 0 0,0 0 0 0 0,0 0 0 0 0,0-1-1 0 0,1 1 1 0 0,-1 0 0 0 0,0 0 0 0 0,0 0 0 0 0,0 0 0 0 0,1 0 0 0 0,-1 0 0 0 0,0 0 0 0 0,0 1-1 0 0,0-1 1 0 0,1 0 0 0 0,-1 0 0 0 0,0 1 0 0 0,0-1 0 0 0,1 0 0 0 0,-1 1 0 0 0,-1 0 0 0 0,-28 12 63 0 0,28-10-28 0 0,0-1 1 0 0,0 0 0 0 0,0 1 0 0 0,1-1-1 0 0,-1 1 1 0 0,1 0 0 0 0,-1-1 0 0 0,1 1-1 0 0,0 0 1 0 0,0 0 0 0 0,1 0-1 0 0,-1 0 1 0 0,0 0 0 0 0,1 0 0 0 0,0 0-1 0 0,0 0 1 0 0,0 0 0 0 0,0 0 0 0 0,0 0-1 0 0,1 4 1 0 0,0-3 72 0 0,1 1 0 0 0,0-1 0 0 0,0 0 1 0 0,0 0-1 0 0,0 0 0 0 0,1 0 0 0 0,-1 0 0 0 0,1 0 0 0 0,0 0 0 0 0,0-1 1 0 0,1 0-1 0 0,3 4 0 0 0,1-1 28 0 0,0 0 0 0 0,1 0 1 0 0,-1 0-1 0 0,1-1 0 0 0,1 0 0 0 0,-1-1 0 0 0,1 0 1 0 0,-1-1-1 0 0,1 0 0 0 0,0 0 0 0 0,13 1 1 0 0,-16-3-384 0 0,0-1 1 0 0,1 0-1 0 0,-1 0 1 0 0,0 0 0 0 0,0-1-1 0 0,0 0 1 0 0,8-3-1 0 0,-11 3-204 0 0,0-1 0 0 0,-1 0 0 0 0,1 0-1 0 0,0 0 1 0 0,-1 0 0 0 0,1-1 0 0 0,-1 1-1 0 0,5-6 1 0 0,9-7-3840 0 0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0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0 293 412 0 0,'122'-33'4067'0'0,"-119"33"-3877"0"0,0-1 1 0 0,0 0-1 0 0,0 0 1 0 0,0 0-1 0 0,0 0 1 0 0,0 0-1 0 0,-1-1 0 0 0,1 1 1 0 0,0-1-1 0 0,-1 0 1 0 0,1 0-1 0 0,-1 0 0 0 0,1 0 1 0 0,-1 0-1 0 0,0-1 1 0 0,0 1-1 0 0,0-1 0 0 0,0 1 1 0 0,-1-1-1 0 0,1 0 1 0 0,-1 0-1 0 0,1 0 1 0 0,-1 1-1 0 0,0-1 0 0 0,0 0 1 0 0,0-1-1 0 0,-1 1 1 0 0,1 0-1 0 0,-1 0 0 0 0,1 0 1 0 0,-1 0-1 0 0,0 0 1 0 0,-1-7-1 0 0,2-7 210 0 0,3-69-440 0 0,-4 85 54 0 0,0 1 0 0 0,0 0 0 0 0,0-1-1 0 0,1 1 1 0 0,-1 0 0 0 0,0 0 0 0 0,0-1 0 0 0,0 1 0 0 0,0 0-1 0 0,0-1 1 0 0,0 1 0 0 0,0 0 0 0 0,0 0 0 0 0,1-1 0 0 0,-1 1 0 0 0,0 0-1 0 0,0 0 1 0 0,0-1 0 0 0,1 1 0 0 0,-1 0 0 0 0,0 0 0 0 0,0 0-1 0 0,0-1 1 0 0,1 1 0 0 0,-1 0 0 0 0,0 0 0 0 0,1 0 0 0 0,-1 0-1 0 0,0 0 1 0 0,0 0 0 0 0,1 0 0 0 0,-1-1 0 0 0,0 1 0 0 0,1 0 0 0 0,-1 0-1 0 0,0 0 1 0 0,0 0 0 0 0,1 0 0 0 0,17 4-290 0 0,13 14-616 0 0,12 27 416 0 0,-32-32 749 0 0,1-1 0 0 0,0 0 0 0 0,0-1 0 0 0,1 0 0 0 0,29 18-1 0 0,-42-29-289 0 0,0 0-1 0 0,1 0 1 0 0,-1 0-1 0 0,0 1 0 0 0,1-1 1 0 0,-1 0-1 0 0,0 0 1 0 0,1 0-1 0 0,-1 0 0 0 0,0 0 1 0 0,1 0-1 0 0,-1 0 1 0 0,0 0-1 0 0,1 0 0 0 0,-1 0 1 0 0,0-1-1 0 0,1 1 1 0 0,-1 0-1 0 0,0 0 0 0 0,1 0 1 0 0,-1 0-1 0 0,0 0 1 0 0,1-1-1 0 0,-1 1 0 0 0,0 0 1 0 0,0 0-1 0 0,1 0 1 0 0,-1-1-1 0 0,0 1 0 0 0,0 0 1 0 0,1 0-1 0 0,-1-1 1 0 0,0 1-1 0 0,0 0 0 0 0,0-1 1 0 0,1 1-1 0 0,5-20-216 0 0,-1-24 170 0 0,-4 42 37 0 0,-2-46-211 0 0,1-7-1313 0 0,7 21-3023 0 0,-7 33 4394 0 0,0 0 0 0 0,1 1 0 0 0,-1-1 0 0 0,0 0 1 0 0,0 0-1 0 0,1 1 0 0 0,-1-1 0 0 0,1 0 0 0 0,-1 1 0 0 0,1-1 0 0 0,-1 0 0 0 0,1 1 0 0 0,-1-1 0 0 0,1 1 1 0 0,-1-1-1 0 0,1 1 0 0 0,0-1 0 0 0,-1 1 0 0 0,1-1 0 0 0,0 1 0 0 0,0-1 0 0 0,13 5 669 0 0,-12-2-74 0 0,-1-1 0 0 0,1 1 0 0 0,0 0 0 0 0,-1-1 0 0 0,0 1 0 0 0,1 0 0 0 0,-1 0 0 0 0,0 0 0 0 0,0 0 0 0 0,0 0 0 0 0,0 0 0 0 0,0 0 0 0 0,0 4 0 0 0,2 23 1310 0 0,10 61 3 0 0,-12-84-1753 0 0,0-1 0 0 0,1 1 0 0 0,0 0 0 0 0,0-1 0 0 0,0 1 0 0 0,1-1 0 0 0,0 0 0 0 0,0 0 0 0 0,0 0 0 0 0,0 0 0 0 0,1 0 0 0 0,4 4 0 0 0,-7-9-229 0 0,1 1 0 0 0,-1-1 1 0 0,0 1-1 0 0,1-1 1 0 0,-1 0-1 0 0,1 0 1 0 0,-1 1-1 0 0,0-1 1 0 0,1 0-1 0 0,-1 0 1 0 0,1-1-1 0 0,-1 1 0 0 0,1 0 1 0 0,-1 0-1 0 0,0-1 1 0 0,1 1-1 0 0,-1-1 1 0 0,0 1-1 0 0,1-1 1 0 0,-1 1-1 0 0,0-1 0 0 0,0 0 1 0 0,3-1-1 0 0,5-6-1996 0 0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1 4680 0 0,'0'0'5092'0'0,"-20"3"-4726"0"0,-165 11 629 0 0,86-22-3185 0 0,115 9-6753 0 0</inkml:trace>
  <inkml:trace contextRef="#ctx0" brushRef="#br0" timeOffset="1">268 37 392 0 0,'0'0'10553'0'0,"5"16"-10047"0"0,17 52-209 0 0,-20-58-220 0 0,0 0 0 0 0,0 0 0 0 0,-1 0 0 0 0,0 0 0 0 0,-1 0 0 0 0,0 0 0 0 0,-1 0 0 0 0,-2 12 0 0 0,2-16-495 0 0,0 1 0 0 0,0 0 0 0 0,1-1 0 0 0,0 1 0 0 0,0 0 0 0 0,1 0 0 0 0,0 0 0 0 0,0-1 0 0 0,3 10 0 0 0,1-5-2610 0 0,3-3-1585 0 0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1064 0 0,'0'0'6545'0'0,"1"16"-5990"0"0,4 76 487 0 0,-4-77-580 0 0,0-3-282 0 0,0 0 0 0 0,0 0 1 0 0,1 1-1 0 0,0-1 0 0 0,9 23 0 0 0,1-28-2194 0 0,1-12-3988 0 0,-9 0 3269 0 0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1032 0 0,'0'0'6778'0'0,"6"-5"-6479"0"0,-4 3-282 0 0,0 0 0 0 0,0 0-1 0 0,1 0 1 0 0,0 0 0 0 0,-1 0 0 0 0,1 0-1 0 0,0 1 1 0 0,0-1 0 0 0,-1 1-1 0 0,1 0 1 0 0,0 0 0 0 0,1 0-1 0 0,-1 0 1 0 0,0 1 0 0 0,0-1-1 0 0,0 1 1 0 0,0 0 0 0 0,0 0-1 0 0,1 0 1 0 0,-1 0 0 0 0,0 0 0 0 0,0 1-1 0 0,0-1 1 0 0,0 1 0 0 0,0 0-1 0 0,0 0 1 0 0,0 0 0 0 0,0 0-1 0 0,0 1 1 0 0,0-1 0 0 0,0 1-1 0 0,-1 0 1 0 0,1 0 0 0 0,-1 0-1 0 0,3 2 1 0 0,0 0-23 0 0,-1 0 0 0 0,-1-1 0 0 0,1 1 0 0 0,-1 0 0 0 0,1 1 0 0 0,-1-1 0 0 0,0 1 0 0 0,-1-1 0 0 0,1 1 0 0 0,-1 0 0 0 0,0 0 0 0 0,0 0 1 0 0,0 0-1 0 0,-1 0 0 0 0,0 1 0 0 0,0-1 0 0 0,0 0 0 0 0,-1 1 0 0 0,1-1 0 0 0,-1 0 0 0 0,-1 8 0 0 0,0-11-20 0 0,-1 0 1 0 0,1 0-1 0 0,0 0 1 0 0,-1 0 0 0 0,1 0-1 0 0,-1 0 1 0 0,1 0-1 0 0,-1 0 1 0 0,0-1-1 0 0,0 1 1 0 0,0-1 0 0 0,0 1-1 0 0,0-1 1 0 0,0 0-1 0 0,-1 0 1 0 0,1 0-1 0 0,0 0 1 0 0,0 0-1 0 0,-1 0 1 0 0,1-1 0 0 0,-1 1-1 0 0,1-1 1 0 0,-1 0-1 0 0,-4 1 1 0 0,-61 0-3062 0 0,51-6 621 0 0,7 2 960 0 0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42 852 0 0,'0'0'4968'0'0,"-1"15"-4350"0"0,-1 46-42 0 0,2-57-536 0 0,0-1 0 0 0,0 1 0 0 0,0-1 0 0 0,1 1 0 0 0,-1-1-1 0 0,1 1 1 0 0,0-1 0 0 0,0 0 0 0 0,0 1 0 0 0,0-1 0 0 0,1 0 0 0 0,-1 0 0 0 0,1 0 0 0 0,0 0 0 0 0,0 0 0 0 0,0 0-1 0 0,0 0 1 0 0,1-1 0 0 0,-1 1 0 0 0,1-1 0 0 0,-1 0 0 0 0,1 0 0 0 0,0 0 0 0 0,0 0 0 0 0,0 0 0 0 0,0 0 0 0 0,0-1-1 0 0,0 1 1 0 0,0-1 0 0 0,1 0 0 0 0,-1 0 0 0 0,0 0 0 0 0,1-1 0 0 0,-1 1 0 0 0,1-1 0 0 0,-1 0 0 0 0,1 0 0 0 0,3 0-1 0 0,0 0 42 0 0,1 0-1 0 0,-1-1 1 0 0,0 0-1 0 0,1 0 0 0 0,-1 0 1 0 0,0-1-1 0 0,0 0 1 0 0,0-1-1 0 0,0 0 0 0 0,0 0 1 0 0,-1 0-1 0 0,1-1 1 0 0,-1 0-1 0 0,0 0 0 0 0,9-8 1 0 0,-13 10-96 0 0,0 0 1 0 0,1 0-1 0 0,-1-1 1 0 0,0 1 0 0 0,-1 0-1 0 0,1-1 1 0 0,0 0-1 0 0,-1 1 1 0 0,1-1-1 0 0,-1 0 1 0 0,0 0-1 0 0,0 0 1 0 0,0 0-1 0 0,0 0 1 0 0,-1 0-1 0 0,1 0 1 0 0,-1 0-1 0 0,0 0 1 0 0,0 0-1 0 0,0 0 1 0 0,0 0 0 0 0,0-1-1 0 0,-1 1 1 0 0,1 0-1 0 0,-1 0 1 0 0,0 0-1 0 0,0 0 1 0 0,0 1-1 0 0,0-1 1 0 0,-1 0-1 0 0,1 0 1 0 0,-1 1-1 0 0,1-1 1 0 0,-1 0-1 0 0,0 1 1 0 0,0 0 0 0 0,0-1-1 0 0,-1 1 1 0 0,1 0-1 0 0,0 0 1 0 0,-1 0-1 0 0,-4-2 1 0 0,-3-2-82 0 0,1 1-1 0 0,-1-1 1 0 0,0 2 0 0 0,-1 0 0 0 0,1 0 0 0 0,-1 1 0 0 0,0 0 0 0 0,0 0 0 0 0,0 2 0 0 0,-20-2-1 0 0,23 3-262 0 0,4 0-69 0 0,1-1-1 0 0,-1 1 1 0 0,1 1-1 0 0,-1-1 1 0 0,0 0-1 0 0,1 1 1 0 0,-1 0-1 0 0,-3 1 1 0 0,0 4-1838 0 0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3116 0 0,'0'0'7630'0'0,"4"15"-7463"0"0,14 50-142 0 0,-17-58 10 0 0,1 1 0 0 0,-1-1-1 0 0,0 1 1 0 0,-1 0 0 0 0,0 0 0 0 0,0 0 0 0 0,-1-1 0 0 0,-2 11 0 0 0,0 14 676 0 0,3-31-707 0 0,0-1 0 0 0,0 1-1 0 0,0-1 1 0 0,0 1 0 0 0,1-1 0 0 0,-1 1-1 0 0,0-1 1 0 0,0 1 0 0 0,0-1 0 0 0,1 1-1 0 0,-1-1 1 0 0,0 1 0 0 0,0-1 0 0 0,1 0-1 0 0,-1 1 1 0 0,0-1 0 0 0,1 0 0 0 0,-1 1 0 0 0,1-1-1 0 0,-1 0 1 0 0,0 1 0 0 0,1-1 0 0 0,-1 0-1 0 0,1 0 1 0 0,-1 1 0 0 0,1-1 0 0 0,-1 0-1 0 0,1 0 1 0 0,-1 0 0 0 0,1 0 0 0 0,0 0-1 0 0,25 0-610 0 0,21-10-137 0 0,-41 8 659 0 0,0 0 0 0 0,0 1 0 0 0,0-2 0 0 0,0 1-1 0 0,-1-1 1 0 0,1 0 0 0 0,-1 0 0 0 0,0-1 0 0 0,0 1 0 0 0,0-1 0 0 0,0 0 0 0 0,-1 0 0 0 0,0-1 0 0 0,0 1 0 0 0,0-1 0 0 0,0 0 0 0 0,-1 0 0 0 0,1-1 0 0 0,-1 1 0 0 0,-1-1 0 0 0,1 1 0 0 0,-1-1 0 0 0,0 0 0 0 0,0 0 0 0 0,-1 0 0 0 0,1 0 0 0 0,-1 0 0 0 0,-1 0 0 0 0,1-11 0 0 0,-1 17 113 0 0,7-41-40 0 0,2 22 410 0 0,-9 19-358 0 0,0 0-1 0 0,1-1 1 0 0,-1 1 0 0 0,0 0 0 0 0,1 0 0 0 0,-1 0 0 0 0,0-1 0 0 0,1 1 0 0 0,-1 0 0 0 0,0 0 0 0 0,1 0-1 0 0,-1 0 1 0 0,1 0 0 0 0,-1 0 0 0 0,0-1 0 0 0,1 1 0 0 0,-1 0 0 0 0,1 0 0 0 0,-1 0 0 0 0,1 1 0 0 0,-1-1-1 0 0,0 0 1 0 0,1 0 0 0 0,-1 0 0 0 0,1 0 0 0 0,-1 0 0 0 0,0 0 0 0 0,1 0 0 0 0,-1 1 0 0 0,0-1 0 0 0,1 0-1 0 0,-1 0 1 0 0,0 1 0 0 0,1-1 0 0 0,-1 0 0 0 0,1 1 0 0 0,2 4-36 0 0,0 1 1 0 0,1-1-1 0 0,-2 1 0 0 0,1 0 1 0 0,-1-1-1 0 0,0 1 0 0 0,0 0 1 0 0,-1 1-1 0 0,1-1 0 0 0,-1 0 0 0 0,0 8 1 0 0,5 21 135 0 0,26 62 983 0 0,-76-97-2418 0 0,-12-19 1233 0 0,32 2-1509 0 0,10-6-3354 0 0,13 17 2364 0 0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16 224 4504 0 0,'0'0'4614'0'0,"-1"-15"-4346"0"0,-12-130 208 0 0,12 140-439 0 0,1 0 1 0 0,0 0 0 0 0,0-1-1 0 0,0 1 1 0 0,1 0 0 0 0,0 0 0 0 0,1-7-1 0 0,-1 11-27 0 0,-1 0-1 0 0,1 0 0 0 0,-1 0 0 0 0,1 0 1 0 0,0 0-1 0 0,0 0 0 0 0,-1 0 1 0 0,1 1-1 0 0,0-1 0 0 0,0 0 0 0 0,0 0 1 0 0,0 1-1 0 0,0-1 0 0 0,0 1 1 0 0,0-1-1 0 0,0 1 0 0 0,0-1 1 0 0,0 1-1 0 0,0-1 0 0 0,0 1 0 0 0,0 0 1 0 0,0 0-1 0 0,0 0 0 0 0,1 0 1 0 0,-1-1-1 0 0,0 1 0 0 0,0 1 0 0 0,0-1 1 0 0,0 0-1 0 0,0 0 0 0 0,0 0 1 0 0,1 1-1 0 0,-1-1 0 0 0,0 0 1 0 0,0 1-1 0 0,0-1 0 0 0,0 1 0 0 0,0-1 1 0 0,0 1-1 0 0,1 1 0 0 0,0-1-88 0 0,1 1-1 0 0,-1-1 0 0 0,0 1 0 0 0,0-1 1 0 0,0 1-1 0 0,0 0 0 0 0,0 0 1 0 0,-1 0-1 0 0,1 0 0 0 0,0 1 0 0 0,-1-1 1 0 0,0 0-1 0 0,1 1 0 0 0,-1-1 0 0 0,0 1 1 0 0,0-1-1 0 0,-1 1 0 0 0,1-1 1 0 0,0 1-1 0 0,-1 0 0 0 0,1-1 0 0 0,-1 1 1 0 0,0 0-1 0 0,0-1 0 0 0,0 1 1 0 0,-1 0-1 0 0,1 0 0 0 0,0-1 0 0 0,-2 5 1 0 0,1-4 43 0 0,1 0 0 0 0,-1 0 0 0 0,0-1 1 0 0,1 1-1 0 0,-1 0 0 0 0,0-1 1 0 0,-1 1-1 0 0,1-1 0 0 0,0 1 0 0 0,-1-1 1 0 0,0 0-1 0 0,1 0 0 0 0,-1 0 0 0 0,0 1 1 0 0,0-2-1 0 0,0 1 0 0 0,0 0 0 0 0,0 0 1 0 0,-1-1-1 0 0,1 1 0 0 0,-1-1 1 0 0,1 1-1 0 0,-1-1 0 0 0,1 0 0 0 0,-1 0 1 0 0,0-1-1 0 0,1 1 0 0 0,-1 0 0 0 0,-3 0 1 0 0,9-1 377 0 0,0 0 0 0 0,-1 0 0 0 0,1 1 0 0 0,-1 0 0 0 0,1-1 0 0 0,-1 1 0 0 0,1 0 0 0 0,-1 0 0 0 0,0 1 0 0 0,3 0 0 0 0,43 36 836 0 0,4 3-1646 0 0,-51-40 27 0 0,1 0 0 0 0,0 0 1 0 0,0 0-1 0 0,0-1 0 0 0,0 1 0 0 0,0-1 0 0 0,0 1 0 0 0,0-1 0 0 0,0 0 1 0 0,0 0-1 0 0,0 0 0 0 0,0 0 0 0 0,0 0 0 0 0,3-1 0 0 0,3-3-2719 0 0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40 256 0 0,'0'0'6943'0'0,"-15"-6"-6576"0"0,8 3-282 0 0,-3-2-10 0 0,0 0 0 0 0,0 1 0 0 0,0 0 0 0 0,-1 1 0 0 0,1 0 0 0 0,-1 1 0 0 0,0 0 0 0 0,0 1 0 0 0,0 0 0 0 0,0 0 0 0 0,-14 2 0 0 0,23 0-27 0 0,0 0 1 0 0,0 1 0 0 0,0-1-1 0 0,0 1 1 0 0,0-1 0 0 0,0 1-1 0 0,1-1 1 0 0,-1 1 0 0 0,0 0-1 0 0,1 0 1 0 0,0 0-1 0 0,-1 0 1 0 0,1 0 0 0 0,0 0-1 0 0,0 0 1 0 0,0 0 0 0 0,0 0-1 0 0,1 0 1 0 0,-1 1-1 0 0,0-1 1 0 0,1 0 0 0 0,0 1-1 0 0,-1 2 1 0 0,-3 59 312 0 0,4-60-276 0 0,0 3-59 0 0,0-1 0 0 0,1 1 0 0 0,0 0 0 0 0,0-1 0 0 0,0 1 0 0 0,1-1 0 0 0,-1 1 0 0 0,2-1 1 0 0,-1 0-1 0 0,1 0 0 0 0,6 10 0 0 0,-7-12-228 0 0,0-1 1 0 0,1-1-1 0 0,-1 1 1 0 0,1 0-1 0 0,0-1 1 0 0,0 1-1 0 0,0-1 1 0 0,0 0-1 0 0,4 2 1 0 0,-3-2-414 0 0,0 0 1 0 0,0-1 0 0 0,0 1-1 0 0,0-1 1 0 0,1 0-1 0 0,-1-1 1 0 0,0 1-1 0 0,0-1 1 0 0,5 1 0 0 0,5-1-1704 0 0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20 1008 0 0,'0'0'7425'0'0,"-106"-2"-7413"0"0,91-1 92 0 0,-1 1-104 0 0,2-1-88 0 0,2 1-196 0 0,2-2-664 0 0,4 3-484 0 0,2-1-221 0 0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45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0 568 1684 0 0,'0'0'8093'0'0,"16"-12"-7488"0"0,50-44-123 0 0,-59 49-423 0 0,0-1-1 0 0,-1 0 1 0 0,1 0 0 0 0,-2-1-1 0 0,1 0 1 0 0,-1 0-1 0 0,-1 0 1 0 0,0-1-1 0 0,0 0 1 0 0,-1 1-1 0 0,0-1 1 0 0,2-13 0 0 0,0 2 37 0 0,-1 8-100 0 0,-1-1 0 0 0,0 1-1 0 0,-2-1 1 0 0,1 1 0 0 0,-1-1 0 0 0,-1 0-1 0 0,-1 0 1 0 0,0 1 0 0 0,0-1-1 0 0,-2 0 1 0 0,0 1 0 0 0,0 0-1 0 0,-8-19 1 0 0,5 18-453 0 0,-1 1 0 0 0,-1-1 1 0 0,0 1-1 0 0,-1 0 0 0 0,0 1 0 0 0,-1 0 0 0 0,-14-14 0 0 0,-4 1-2534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7.61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76 436 3496 0 0,'0'0'7044'0'0,"-2"-24"-6863"0"0,2 16-162 0 0,-23-175 637 0 0,-28-37-354 0 0,55 221 1384 0 0,8 10-1591 0 0,8 14-563 0 0,-13-15 327 0 0,0 0 0 0 0,0-1 0 0 0,1 0-1 0 0,0 0 1 0 0,1-1 0 0 0,0 0 0 0 0,13 9-1 0 0,-19-15 70 0 0,0 0 0 0 0,0-1 1 0 0,0 1-1 0 0,1-1 0 0 0,-1 0 0 0 0,0 1 0 0 0,1-1 0 0 0,-1-1 0 0 0,0 1 0 0 0,1 0 0 0 0,-1-1 0 0 0,1 0 0 0 0,-1 0 0 0 0,1 0 0 0 0,-1 0 0 0 0,1 0 0 0 0,-1-1 0 0 0,1 0 0 0 0,-1 0 0 0 0,0 0 0 0 0,1 0 0 0 0,-1 0 0 0 0,0 0 0 0 0,0-1 0 0 0,0 0 0 0 0,0 1 0 0 0,0-1 0 0 0,0 0 0 0 0,3-4 0 0 0,5-3-55 0 0,-1-1-1 0 0,-1-1 1 0 0,0 1-1 0 0,0-2 1 0 0,-1 1-1 0 0,-1-1 1 0 0,12-23-1 0 0,-24 155 1368 0 0,-3-49-1466 0 0,2 116-1 0 0,6-183 173 0 0,0-3-106 0 0,0 0 1 0 0,0 0-1 0 0,0 0 1 0 0,0 0-1 0 0,0-1 1 0 0,0 1-1 0 0,0 0 1 0 0,0 0-1 0 0,1 0 0 0 0,-1 0 1 0 0,0 0-1 0 0,1-1 1 0 0,-1 1-1 0 0,0 0 1 0 0,1 0-1 0 0,-1-1 1 0 0,1 1-1 0 0,-1 0 1 0 0,1 0-1 0 0,-1-1 1 0 0,1 1-1 0 0,0-1 0 0 0,-1 1 1 0 0,1-1-1 0 0,0 1 1 0 0,0-1-1 0 0,-1 1 1 0 0,1-1-1 0 0,0 1 1 0 0,0-1-1 0 0,0 0 1 0 0,-1 0-1 0 0,1 1 0 0 0,0-1 1 0 0,0 0-1 0 0,0 0 1 0 0,0 0-1 0 0,0 0 1 0 0,0 0-1 0 0,-1 0 1 0 0,1 0-1 0 0,0 0 1 0 0,0 0-1 0 0,1-1 1 0 0,6 1-2001 0 0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2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30 180 984 0 0,'0'0'5574'0'0,"-4"2"-5263"0"0,1 0 120 0 0,-9 7-849 0 0,1-7 6371 0 0,15-3-5945 0 0,-1 0 0 0 0,1 0 1 0 0,-1-1-1 0 0,1 1 1 0 0,-1-1-1 0 0,0 0 1 0 0,0 0-1 0 0,0 0 1 0 0,0 0-1 0 0,0 0 1 0 0,0-1-1 0 0,-1 1 1 0 0,1-1-1 0 0,-1 0 1 0 0,0 0-1 0 0,3-4 1 0 0,34-55-974 0 0,-32 49 675 0 0,-2 0 1 0 0,0 0 0 0 0,6-22 0 0 0,-6 15 7 0 0,-9 39 829 0 0,0 0 0 0 0,1 0-1 0 0,0 0 1 0 0,2 1 0 0 0,0-1 0 0 0,3 22 0 0 0,-2-40-589 0 0,0 0 0 0 0,0 0 1 0 0,0 0-1 0 0,0 0 1 0 0,1 1-1 0 0,-1-1 1 0 0,0 0-1 0 0,1 0 0 0 0,-1 0 1 0 0,1 0-1 0 0,-1 0 1 0 0,1 0-1 0 0,-1 0 0 0 0,1 0 1 0 0,-1 0-1 0 0,1 0 1 0 0,0 0-1 0 0,0 0 0 0 0,0-1 1 0 0,-1 1-1 0 0,1 0 1 0 0,0 0-1 0 0,0-1 1 0 0,0 1-1 0 0,0-1 0 0 0,0 1 1 0 0,0-1-1 0 0,0 1 1 0 0,0-1-1 0 0,1 0 0 0 0,-1 1 1 0 0,0-1-1 0 0,0 0 1 0 0,0 0-1 0 0,0 0 0 0 0,0 0 1 0 0,1 0-1 0 0,-1 0 1 0 0,0 0-1 0 0,0 0 0 0 0,0 0 1 0 0,0-1-1 0 0,0 1 1 0 0,2-1-1 0 0,2 0-734 0 0,0-1-1 0 0,-1 0 1 0 0,1 0-1 0 0,0-1 1 0 0,-1 1-1 0 0,0-1 1 0 0,0 0-1 0 0,7-7 1 0 0,2-3-3039 0 0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3752 0 0,'0'0'9720'0'0,"-12"12"-8307"0"0,12-3-1199 0 0,-1-7-163 0 0,1 0 0 0 0,-1 0 0 0 0,1 0 1 0 0,0 0-1 0 0,0 0 0 0 0,0 0 1 0 0,0 0-1 0 0,0 0 0 0 0,1 0 1 0 0,-1-1-1 0 0,0 1 0 0 0,1 0 1 0 0,0 0-1 0 0,-1 0 0 0 0,1 0 1 0 0,0-1-1 0 0,2 4 0 0 0,-3-5-174 0 0,19-10-11726 0 0,-38 20 7799 0 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3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6 167 652 0 0,'0'0'8228'0'0,"-5"7"-6799"0"0,6-8-1430 0 0,1 1 0 0 0,0-1-1 0 0,0 0 1 0 0,-1 0 0 0 0,1 0 0 0 0,-1 0 0 0 0,1 0 0 0 0,-1 0-1 0 0,1 0 1 0 0,-1-1 0 0 0,0 1 0 0 0,1 0 0 0 0,-1-1-1 0 0,0 1 1 0 0,0-1 0 0 0,0 1 0 0 0,1-3 0 0 0,20-36-167 0 0,-18 32 136 0 0,0 0-4 0 0,1-1 0 0 0,-1-1 0 0 0,-1 1 0 0 0,1 0 0 0 0,-2-1 0 0 0,1 0 0 0 0,-1 0 0 0 0,1-18 1476 0 0,-7 68-882 0 0,3-34-580 0 0,0 1 0 0 0,1-1 0 0 0,0 1 1 0 0,0 0-1 0 0,1-1 0 0 0,-1 1 0 0 0,4 10 1 0 0,-4-15-91 0 0,1-1 0 0 0,0 1 1 0 0,0 0-1 0 0,0-1 1 0 0,0 1-1 0 0,0 0 1 0 0,0-1-1 0 0,0 1 1 0 0,0-1-1 0 0,1 0 0 0 0,-1 1 1 0 0,1-1-1 0 0,-1 0 1 0 0,1 0-1 0 0,-1 0 1 0 0,1 0-1 0 0,0 0 0 0 0,-1 0 1 0 0,1 0-1 0 0,0-1 1 0 0,0 1-1 0 0,0 0 1 0 0,0-1-1 0 0,-1 0 1 0 0,1 1-1 0 0,0-1 0 0 0,0 0 1 0 0,0 0-1 0 0,3 0 1 0 0,1 0-846 0 0,25-4-3865 0 0,-18-3 2324 0 0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3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 1304 0 0,'0'0'12773'0'0,"-12"9"-11421"0"0,15 23-1039 0 0,-3-31-303 0 0,0 0 0 0 0,0 1 1 0 0,0-1-1 0 0,0 0 0 0 0,0 1 1 0 0,1-1-1 0 0,-1 0 0 0 0,0 1 1 0 0,1-1-1 0 0,-1 0 0 0 0,1 0 1 0 0,-1 0-1 0 0,1 1 0 0 0,0-1 1 0 0,-1 0-1 0 0,1 0 0 0 0,0 0 1 0 0,0 0-1 0 0,0 0 0 0 0,1 1 1 0 0,-2-2-85 0 0,2-62-2264 0 0,-2 59 2974 0 0,0 3-806 0 0,0 0 0 0 0,0 0 0 0 0,0-1-1 0 0,0 1 1 0 0,0 0 0 0 0,0 0 0 0 0,0-1 0 0 0,0 1 0 0 0,0 0 0 0 0,0 0 0 0 0,0-1 0 0 0,0 1 0 0 0,0 0-1 0 0,0 0 1 0 0,0-1 0 0 0,0 1 0 0 0,0 0 0 0 0,0 0 0 0 0,0 0 0 0 0,0-1 0 0 0,0 1 0 0 0,1 0 0 0 0,-1 0-1 0 0,3-2-2550 0 0,-3 2 2551 0 0,0-1 0 0 0,1 1 0 0 0,-1 0-1 0 0,0 0 1 0 0,0 0 0 0 0,1 0 0 0 0,-1 0 0 0 0,0 0 0 0 0,1 1 0 0 0,4-1-4156 0 0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4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2 202 2428 0 0,'0'0'6451'0'0,"-2"8"-5960"0"0,14-20-500 0 0,-1-1 1 0 0,-1 1-1 0 0,0-2 1 0 0,-1 1 0 0 0,0-1-1 0 0,-1-1 1 0 0,-1 0-1 0 0,0 0 1 0 0,-1 0 0 0 0,-1 0-1 0 0,5-22 1 0 0,-7 17 482 0 0,-6 31 1287 0 0,-1 3-1710 0 0,2 0-1 0 0,0 0 1 0 0,0 0 0 0 0,1 0 0 0 0,2 23 0 0 0,-1-34-198 0 0,0 0 0 0 0,1 0 1 0 0,-1-1-1 0 0,1 1 1 0 0,0 0-1 0 0,0-1 1 0 0,0 1-1 0 0,0 0 1 0 0,0-1-1 0 0,0 1 1 0 0,1-1-1 0 0,-1 0 1 0 0,1 0-1 0 0,0 1 1 0 0,0-1-1 0 0,0 0 0 0 0,0 0 1 0 0,0 0-1 0 0,0-1 1 0 0,0 1-1 0 0,1 0 1 0 0,-1-1-1 0 0,0 0 1 0 0,1 1-1 0 0,-1-1 1 0 0,1 0-1 0 0,0 0 1 0 0,-1-1-1 0 0,1 1 0 0 0,0 0 1 0 0,0-1-1 0 0,-1 0 1 0 0,1 0-1 0 0,0 1 1 0 0,4-2-1 0 0,11 0-3972 0 0,-8-5 1705 0 0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0 692 0 0,'0'0'9841'0'0,"0"45"-8041"0"0,0-44-1741 0 0,0-1 0 0 0,0 1 0 0 0,0 0 0 0 0,0 0 0 0 0,0-1 0 0 0,1 1-1 0 0,-1 0 1 0 0,0 0 0 0 0,0-1 0 0 0,1 1 0 0 0,-1 0 0 0 0,0-1 0 0 0,1 1 0 0 0,-1 0 0 0 0,1-1 0 0 0,-1 1 0 0 0,1-1-1 0 0,-1 1 1 0 0,1-1 0 0 0,0 1 0 0 0,-1-1 0 0 0,1 1 0 0 0,0-1 0 0 0,-1 0 0 0 0,1 1 0 0 0,0-1 0 0 0,-1 0 0 0 0,3 1-1 0 0,-3-1-70 0 0,1-1 0 0 0,0 1 0 0 0,-1-1 0 0 0,1 1 0 0 0,-1-1 0 0 0,1 0 0 0 0,-1 1 0 0 0,1-1 0 0 0,-1 0 0 0 0,1 1 0 0 0,-1-1 0 0 0,0 0 0 0 0,1 1 0 0 0,-1-1 0 0 0,0 0 0 0 0,1 0-1 0 0,-1 0 1 0 0,0 1 0 0 0,0-1 0 0 0,0 0 0 0 0,0 0 0 0 0,0 0 0 0 0,0 1 0 0 0,0-1 0 0 0,0 0 0 0 0,0-1 0 0 0,0 1-32 0 0,22 0-12733 0 0,-44 2 11882 0 0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5:5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0 557 1676 0 0,'0'0'8074'0'0,"14"10"-7859"0"0,-13-10-207 0 0,1-1 1 0 0,-1 1-1 0 0,1-1 1 0 0,-1 1-1 0 0,1-1 1 0 0,-1 1-1 0 0,0-1 1 0 0,1 0-1 0 0,-1 0 1 0 0,0 0 0 0 0,1 0-1 0 0,-1 0 1 0 0,0 0-1 0 0,0 0 1 0 0,0 0-1 0 0,0 0 1 0 0,0 0-1 0 0,0-1 1 0 0,1-2-1 0 0,21-29 406 0 0,-22 32-385 0 0,7-15 65 0 0,0 0 0 0 0,0 0 1 0 0,-2 0-1 0 0,0-1 1 0 0,-1 0-1 0 0,0-1 0 0 0,-2 1 1 0 0,0 0-1 0 0,-1-1 0 0 0,0 0 1 0 0,-3-34-1 0 0,-1 27-599 0 0,-1 1-1 0 0,-2-1 1 0 0,0 1-1 0 0,-1 0 1 0 0,-2 0-1 0 0,0 1 1 0 0,-23-44-1 0 0,19 46-2116 0 0,4 4-1442 0 0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0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1680 0 0,'0'0'4335'0'0,"-10"6"-150"0"0,10 50-1841 0 0,-4 134-2278 0 0,4-188-393 0 0,-1 23 466 0 0,4-16-2084 0 0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1 188 0 0,'0'0'9822'0'0,"-2"18"-9171"0"0,48 27-704 0 0,-28-29 241 0 0,-1 1 0 0 0,24 30 0 0 0,-37-41-159 0 0,0 0 0 0 0,0 1 0 0 0,0-1 0 0 0,-1 1 0 0 0,0 0 0 0 0,0 0 0 0 0,-1 0 0 0 0,0 0 0 0 0,0 0 0 0 0,-1 1 0 0 0,1-1 0 0 0,-1 13 0 0 0,-2-18-49 0 0,1 0 1 0 0,-1 0-1 0 0,0 0 0 0 0,0 0 0 0 0,0 0 0 0 0,0 0 1 0 0,0-1-1 0 0,0 1 0 0 0,0 0 0 0 0,-1-1 1 0 0,1 1-1 0 0,-1-1 0 0 0,1 1 0 0 0,-1-1 1 0 0,1 0-1 0 0,-1 1 0 0 0,0-1 0 0 0,0 0 0 0 0,0 0 1 0 0,0 0-1 0 0,1-1 0 0 0,-5 2 0 0 0,-46 13-274 0 0,-13-13 242 0 0,62-2-119 0 0,-1 0 0 0 0,1-1 0 0 0,-1 1 0 0 0,1-1 0 0 0,0 0 0 0 0,-1 0 0 0 0,1 0 0 0 0,0 0 0 0 0,0-1 0 0 0,-1 1 1 0 0,1-1-1 0 0,0 0 0 0 0,1 0 0 0 0,-1 0 0 0 0,0 0 0 0 0,-3-3 0 0 0,3-5-3845 0 0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23 241 316 0 0,'0'0'9369'0'0,"6"-15"-9181"0"0,3-10-125 0 0,-1 0 0 0 0,-1-1-1 0 0,5-39 1 0 0,-1-14-18 0 0,-11 79-17 0 0,0 0 1 0 0,0 0-1 0 0,0-1 0 0 0,0 1 1 0 0,0 0-1 0 0,0 0 0 0 0,0 0 1 0 0,0 0-1 0 0,0-1 0 0 0,0 1 0 0 0,0 0 1 0 0,0 0-1 0 0,0 0 0 0 0,0-1 1 0 0,0 1-1 0 0,0 0 0 0 0,0 0 1 0 0,1 0-1 0 0,-1 0 0 0 0,0-1 1 0 0,0 1-1 0 0,0 0 0 0 0,0 0 1 0 0,0 0-1 0 0,1 0 0 0 0,-1 0 1 0 0,0 0-1 0 0,0-1 0 0 0,0 1 1 0 0,0 0-1 0 0,1 0 0 0 0,-1 0 1 0 0,0 0-1 0 0,0 0 0 0 0,0 0 1 0 0,1 0-1 0 0,-1 0 0 0 0,0 0 1 0 0,0 0-1 0 0,0 0 0 0 0,1 0 0 0 0,-1 0 1 0 0,0 0-1 0 0,0 0 0 0 0,0 0 1 0 0,0 0-1 0 0,1 0 0 0 0,-1 0 1 0 0,0 0-1 0 0,0 0 0 0 0,10 11 164 0 0,3 14-459 0 0,10 45-32 0 0,-18-50 222 0 0,1-1 1 0 0,0 0-1 0 0,19 35 0 0 0,-77-56-885 0 0,37 1 665 0 0,-50-5 654 0 0,62 5-862 0 0,0 1-1 0 0,0-1 1 0 0,-1 0-1 0 0,1 0 1 0 0,0-1 0 0 0,0 1-1 0 0,0 0 1 0 0,-5-5-1 0 0,5 3-1640 0 0,2-2-501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7.9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 0 148 0 0,'0'0'6950'0'0,"-2"20"-6549"0"0,-1 1-342 0 0,-12 148 1075 0 0,15-159-1117 0 0,0-4 96 0 0,-1 0 0 0 0,1-1 0 0 0,1 1 0 0 0,-1-1 0 0 0,1 1 1 0 0,0-1-1 0 0,0 1 0 0 0,4 8 0 0 0,-4-12-55 0 0,1 0 0 0 0,-1 0 1 0 0,1-1-1 0 0,0 1 0 0 0,0 0 1 0 0,-1-1-1 0 0,1 0 0 0 0,0 1 1 0 0,0-1-1 0 0,1 0 0 0 0,-1 0 1 0 0,0 0-1 0 0,0 0 0 0 0,1 0 1 0 0,-1-1-1 0 0,0 1 0 0 0,1-1 0 0 0,-1 1 1 0 0,0-1-1 0 0,1 0 0 0 0,-1 0 1 0 0,1 0-1 0 0,3-1 0 0 0,-2 1-67 0 0,-1 0 1 0 0,0-1-1 0 0,1 1 0 0 0,-1-1 0 0 0,0 1 0 0 0,1-1 0 0 0,-1 0 0 0 0,0-1 0 0 0,0 1 0 0 0,0-1 0 0 0,0 1 0 0 0,0-1 1 0 0,0 0-1 0 0,-1 0 0 0 0,1 0 0 0 0,4-4 0 0 0,-2 0-24 0 0,-1 1 0 0 0,0-1 0 0 0,0 0 0 0 0,0 0 0 0 0,-1 0 1 0 0,1-1-1 0 0,3-10 0 0 0,-2-1-42 0 0,0 0 0 0 0,-1 0-1 0 0,-1-1 1 0 0,-1 1 0 0 0,0-27 0 0 0,-2 41 15 0 0,0-1 0 0 0,0 0 0 0 0,-1 0 0 0 0,0 0 0 0 0,0 1 0 0 0,-1-1 0 0 0,1 0 0 0 0,-1 1 0 0 0,0-1 0 0 0,0 1 0 0 0,-5-8 0 0 0,6 10-25 0 0,0 1 0 0 0,-1 0 0 0 0,1 0 0 0 0,0-1 0 0 0,0 1 0 0 0,-1 0 0 0 0,1 0 0 0 0,-1 0 0 0 0,1 0 0 0 0,-1 0-1 0 0,1 1 1 0 0,-1-1 0 0 0,1 0 0 0 0,-1 1 0 0 0,0-1 0 0 0,1 1 0 0 0,-1 0 0 0 0,0-1 0 0 0,0 1 0 0 0,1 0 0 0 0,-1 0 0 0 0,0 0 0 0 0,0 0 0 0 0,1 0-1 0 0,-1 1 1 0 0,0-1 0 0 0,1 0 0 0 0,-1 1 0 0 0,0-1 0 0 0,1 1 0 0 0,-1 0 0 0 0,0 0 0 0 0,1-1 0 0 0,-1 1 0 0 0,1 0 0 0 0,0 0 0 0 0,-3 2 0 0 0,2-1-71 0 0,-1-1-202 0 0,1 1 0 0 0,-1 0 0 0 0,1 0 0 0 0,0 0-1 0 0,-1 0 1 0 0,1 0 0 0 0,0 0 0 0 0,-3 6 0 0 0,-2 10-2280 0 0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1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2936 0 0,'0'0'7287'0'0,"5"15"-6910"0"0,-1-7-363 0 0,7 22 314 0 0,0 1 1 0 0,10 51-1 0 0,-21-79-424 0 0,1 0 0 0 0,-1 0 0 0 0,1 0 0 0 0,0 0 0 0 0,0 0 1 0 0,0 0-1 0 0,0 0 0 0 0,0 0 0 0 0,1 0 0 0 0,-1-1 0 0 0,1 1 0 0 0,2 2 0 0 0,-3-4-132 0 0,0 0 0 0 0,0-1-1 0 0,0 1 1 0 0,0-1 0 0 0,1 1 0 0 0,-1-1 0 0 0,0 0-1 0 0,0 1 1 0 0,0-1 0 0 0,0 0 0 0 0,1 0 0 0 0,-1 0-1 0 0,0 0 1 0 0,0 0 0 0 0,0 0 0 0 0,1 0 0 0 0,-1 0-1 0 0,0 0 1 0 0,0-1 0 0 0,0 1 0 0 0,0 0 0 0 0,0-1-1 0 0,1 1 1 0 0,-1-1 0 0 0,0 1 0 0 0,0-1 0 0 0,0 0-1 0 0,0 1 1 0 0,0-1 0 0 0,-1 0 0 0 0,1 0-1 0 0,0 0 1 0 0,0 0 0 0 0,1-1 0 0 0,8-6-2137 0 0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17 3304 0 0,'0'0'6644'0'0,"-20"0"-6507"0"0,1 1-120 0 0,-10 0 72 0 0,0 0 0 0 0,1-2 0 0 0,-41-7 0 0 0,31-3-322 0 0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23 204 1112 0 0,'0'0'9147'0'0,"3"-8"-8843"0"0,41-174 181 0 0,-44 182-462 0 0,0-1 0 0 0,0 0 0 0 0,0 1 0 0 0,0-1 0 0 0,0 1 0 0 0,0-1 0 0 0,1 0-1 0 0,-1 1 1 0 0,0-1 0 0 0,0 1 0 0 0,1-1 0 0 0,-1 1 0 0 0,0-1 0 0 0,1 1 0 0 0,-1-1-1 0 0,0 1 1 0 0,1-1 0 0 0,-1 1 0 0 0,1-1 0 0 0,-1 1 0 0 0,1 0 0 0 0,-1-1 0 0 0,1 1-1 0 0,-1 0 1 0 0,1-1 0 0 0,-1 1 0 0 0,1 0 0 0 0,0 0 0 0 0,-1 0 0 0 0,1-1 0 0 0,-1 1 0 0 0,1 0-1 0 0,0 0 1 0 0,-1 0 0 0 0,1 0 0 0 0,-1 0 0 0 0,2 0 0 0 0,17 19-82 0 0,6 34-446 0 0,24 74 682 0 0,-69-133-257 0 0,1 1 0 0 0,-1 1 1 0 0,-28-2-1 0 0,42 6-73 0 0,-31-3 201 0 0,36 3-305 0 0,-1 0 0 0 0,1 0-1 0 0,0 0 1 0 0,0 0 0 0 0,0 0 0 0 0,0 1-1 0 0,-1-1 1 0 0,1 0 0 0 0,0 0 0 0 0,0 1-1 0 0,0-1 1 0 0,0 1 0 0 0,0-1 0 0 0,0 1-1 0 0,0-1 1 0 0,0 1 0 0 0,0 0-1 0 0,0 0 1 0 0,0-1 0 0 0,0 1 0 0 0,0 0-1 0 0,1 0 1 0 0,-1 0 0 0 0,0 0 0 0 0,0 1-1 0 0,0 8-4156 0 0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4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3472 0 0,'0'0'5690'0'0,"2"14"-5494"0"0,-1-6-179 0 0,1 17 556 0 0,2 0-1 0 0,1 0 1 0 0,11 35-1 0 0,-18-72-601 0 0,1-1 0 0 0,0 1 0 0 0,1-1-1 0 0,3-20 1 0 0,-2-6-125 0 0,-1 28 57 0 0,1 1 0 0 0,0-1-1 0 0,1 1 1 0 0,-1-1 0 0 0,6-14 0 0 0,-6 23 84 0 0,-1 0 1 0 0,0 0-1 0 0,1 1 0 0 0,0-1 1 0 0,-1 0-1 0 0,1 0 0 0 0,0 1 1 0 0,0-1-1 0 0,0 1 1 0 0,0-1-1 0 0,0 0 0 0 0,1 1 1 0 0,-1 0-1 0 0,0-1 0 0 0,1 1 1 0 0,-1 0-1 0 0,0 0 0 0 0,1 0 1 0 0,0 0-1 0 0,-1 0 0 0 0,1 0 1 0 0,0 0-1 0 0,-1 0 1 0 0,1 1-1 0 0,0-1 0 0 0,0 1 1 0 0,0-1-1 0 0,-1 1 0 0 0,1 0 1 0 0,0 0-1 0 0,0-1 0 0 0,0 1 1 0 0,0 1-1 0 0,0-1 1 0 0,0 0-1 0 0,-1 0 0 0 0,1 1 1 0 0,4 0-1 0 0,-5 1-58 0 0,1-1-1 0 0,-1 0 1 0 0,1 1 0 0 0,-1-1 0 0 0,1 1-1 0 0,-1 0 1 0 0,0-1 0 0 0,0 1 0 0 0,0 0-1 0 0,0 0 1 0 0,0 0 0 0 0,0 0-1 0 0,0 0 1 0 0,-1 0 0 0 0,1 0 0 0 0,-1 0-1 0 0,1 0 1 0 0,-1 0 0 0 0,0 0 0 0 0,0 4-1 0 0,1 44-759 0 0,-1-47 804 0 0,-1 0-1 0 0,1 0 0 0 0,-1 0 1 0 0,1 0-1 0 0,-1 0 0 0 0,0-1 0 0 0,0 1 1 0 0,0 0-1 0 0,-1-1 0 0 0,1 1 1 0 0,0 0-1 0 0,-1-1 0 0 0,0 0 0 0 0,0 1 1 0 0,1-1-1 0 0,-1 0 0 0 0,-1 0 0 0 0,1 0 1 0 0,0 0-1 0 0,0 0 0 0 0,-1-1 1 0 0,1 1-1 0 0,-1-1 0 0 0,1 1 0 0 0,-1-1 1 0 0,0 0-1 0 0,0 0 0 0 0,1 0 1 0 0,-1 0-1 0 0,0-1 0 0 0,0 1 0 0 0,0-1 1 0 0,0 0-1 0 0,-4 0 0 0 0,9 0 158 0 0,0 0 0 0 0,0 0-1 0 0,0 0 1 0 0,-1 1 0 0 0,1-1 0 0 0,0 0-1 0 0,-1 1 1 0 0,1-1 0 0 0,0 1-1 0 0,0-1 1 0 0,-1 1 0 0 0,1 0-1 0 0,-1 0 1 0 0,1-1 0 0 0,-1 1 0 0 0,1 0-1 0 0,-1 1 1 0 0,0-1 0 0 0,1 0-1 0 0,-1 0 1 0 0,0 1 0 0 0,0-1 0 0 0,0 0-1 0 0,0 1 1 0 0,1 2 0 0 0,53 106 1502 0 0,-55-110-1716 0 0,1 0 0 0 0,-1 1 0 0 0,0-1 0 0 0,0 0 0 0 0,1 0 0 0 0,-1 1 0 0 0,0-1 1 0 0,0 0-1 0 0,1 1 0 0 0,-1-1 0 0 0,0 0 0 0 0,1 0 0 0 0,-1 0 0 0 0,0 1 0 0 0,1-1 0 0 0,-1 0 1 0 0,0 0-1 0 0,1 0 0 0 0,-1 0 0 0 0,1 0 0 0 0,-1 0 0 0 0,0 1 0 0 0,1-1 0 0 0,-1 0 0 0 0,0 0 0 0 0,1 0 1 0 0,-1 0-1 0 0,1-1 0 0 0,-1 1 0 0 0,0 0 0 0 0,1 0 0 0 0,-1 0 0 0 0,1 0 0 0 0,-1 0 0 0 0,0 0 0 0 0,1-1 1 0 0,-1 1-1 0 0,0 0 0 0 0,1 0 0 0 0,14-13-5345 0 0,-11 9 4675 0 0,8-6-1599 0 0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12 1072 0 0,'0'0'8948'0'0,"-9"-1"-8788"0"0,-9-2-231 0 0,7 0 196 0 0,-1 1 0 0 0,0 1-1 0 0,1 0 1 0 0,-1 1 0 0 0,-14 1 0 0 0,23-1-88 0 0,0 0 1 0 0,0 1 0 0 0,1-1-1 0 0,-1 1 1 0 0,1 0 0 0 0,-1 0 0 0 0,0 0-1 0 0,1 0 1 0 0,0 0 0 0 0,-1 1 0 0 0,1-1-1 0 0,0 1 1 0 0,0-1 0 0 0,-1 1-1 0 0,1 0 1 0 0,1 0 0 0 0,-1 0 0 0 0,0 0-1 0 0,0 0 1 0 0,1 0 0 0 0,-1 0 0 0 0,1 1-1 0 0,0-1 1 0 0,-1 1 0 0 0,1-1-1 0 0,0 1 1 0 0,1-1 0 0 0,-1 1 0 0 0,0 0-1 0 0,0 3 1 0 0,0 1-8 0 0,0 1-1 0 0,0-1 0 0 0,1 0 1 0 0,0 1-1 0 0,0-1 1 0 0,1 1-1 0 0,0-1 1 0 0,0 0-1 0 0,0 0 1 0 0,5 12-1 0 0,-4-16-253 0 0,-1 0 0 0 0,1 0 1 0 0,0 0-1 0 0,0 0 0 0 0,0-1 0 0 0,1 1 0 0 0,-1-1 0 0 0,1 1 1 0 0,-1-1-1 0 0,1 0 0 0 0,0 0 0 0 0,0 0 0 0 0,0 0 0 0 0,0 0 1 0 0,0-1-1 0 0,0 0 0 0 0,0 1 0 0 0,0-1 0 0 0,1 0 0 0 0,-1-1 1 0 0,0 1-1 0 0,1 0 0 0 0,-1-1 0 0 0,6 0 0 0 0,20 2-3487 0 0,-13-2 1355 0 0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4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54 3232 0 0,'0'0'6553'0'0,"-110"-23"-6465"0"0,91 18-88 0 0,3 2 0 0 0,-2-2-12 0 0,2 1-416 0 0,2 1-400 0 0,4-1-404 0 0,0 1-552 0 0,6-1-457 0 0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5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21 56 0 0,'0'0'12578'0'0,"4"16"-12445"0"0,2 9-102 0 0,-1 2 1 0 0,-1-1-1 0 0,1 35 0 0 0,-5-57-142 0 0,-1-1-1 0 0,1 1 1 0 0,1 0 0 0 0,-1 0-1 0 0,0 0 1 0 0,1-1 0 0 0,0 1-1 0 0,0 0 1 0 0,0-1 0 0 0,2 5 0 0 0,-2-6-203 0 0,1-1 1 0 0,-1 0-1 0 0,1 1 1 0 0,-1-1 0 0 0,1 0-1 0 0,-1 0 1 0 0,1 0 0 0 0,0 0-1 0 0,0 0 1 0 0,-1-1 0 0 0,1 1-1 0 0,0 0 1 0 0,0-1 0 0 0,0 1-1 0 0,0-1 1 0 0,0 0 0 0 0,0 0-1 0 0,-1 0 1 0 0,1 0-1 0 0,0 0 1 0 0,3 0 0 0 0,7 0-2733 0 0</inkml:trace>
  <inkml:trace contextRef="#ctx0" brushRef="#br0" timeOffset="1">268 20 456 0 0,'0'0'7918'0'0,"-19"0"-7690"0"0,-157-10 266 0 0,157 7-560 0 0,-35-3-3103 0 0,64 6-1641 0 0,0 0 3759 0 0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5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1 892 0 0,'0'0'7312'0'0,"8"14"-6599"0"0,-8-12-705 0 0,9 12 280 0 0,-1 2 0 0 0,-1-1 1 0 0,0 1-1 0 0,-1 0 0 0 0,-1 1 1 0 0,5 25-1 0 0,-9-17-450 0 0,3 17 784 0 0,6-28-2997 0 0,10-9-3765 0 0,-11-5 3656 0 0</inkml:trace>
  <inkml:trace contextRef="#ctx0" brushRef="#br0" timeOffset="1">294 61 4444 0 0,'0'0'4778'0'0,"-18"-5"-4494"0"0,-144-33 197 0 0,145 35-664 0 0,-35-6 231 0 0,50 8-309 0 0,0 1 0 0 0,-1 0 0 0 0,1 0-1 0 0,0 0 1 0 0,-1 0 0 0 0,1 0-1 0 0,0 0 1 0 0,-1 0 0 0 0,1 1 0 0 0,0 0-1 0 0,-1-1 1 0 0,1 1 0 0 0,0 0-1 0 0,0 0 1 0 0,0 0 0 0 0,-2 1-1 0 0,0 5-1993 0 0,3 3-384 0 0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05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26 209 2832 0 0,'0'0'6450'0'0,"7"-15"-6243"0"0,1-4-140 0 0,-1-1 0 0 0,0 0 0 0 0,-2 0 0 0 0,0 0 0 0 0,2-29 0 0 0,-6 45-32 0 0,-1 0 0 0 0,0 0-1 0 0,1 1 1 0 0,-1-1 0 0 0,1 0 0 0 0,0 1 0 0 0,1-1 0 0 0,-1 0 0 0 0,3-3-1 0 0,-4 6-17 0 0,0 1 0 0 0,0 0 0 0 0,1-1 0 0 0,-1 1-1 0 0,0 0 1 0 0,0 0 0 0 0,1-1 0 0 0,-1 1 0 0 0,0 0-1 0 0,0 0 1 0 0,1 0 0 0 0,-1-1 0 0 0,0 1 0 0 0,1 0-1 0 0,-1 0 1 0 0,0 0 0 0 0,1 0 0 0 0,-1 0 0 0 0,0 0-1 0 0,1 0 1 0 0,-1 0 0 0 0,0-1 0 0 0,1 1 0 0 0,-1 0-1 0 0,1 1 1 0 0,-1-1 0 0 0,0 0 0 0 0,1 0 0 0 0,-1 0 0 0 0,0 0-1 0 0,1 0 1 0 0,-1 0 0 0 0,0 0 0 0 0,1 1 0 0 0,15 19 0 0 0,20 65-358 0 0,-24-54 661 0 0,25 49-1 0 0,-36-80-328 0 0,-1 0-1 0 0,0 0 1 0 0,0 0-1 0 0,0 0 1 0 0,0 0-1 0 0,0 0 1 0 0,0 1-1 0 0,0-1 1 0 0,0 0-1 0 0,0 0 1 0 0,1 0 0 0 0,-1 0-1 0 0,0 0 1 0 0,0 1-1 0 0,0-1 1 0 0,0 0-1 0 0,0 0 1 0 0,0 0-1 0 0,0 0 1 0 0,0 1-1 0 0,0-1 1 0 0,0 0-1 0 0,0 0 1 0 0,0 0 0 0 0,0 0-1 0 0,0 1 1 0 0,0-1-1 0 0,-1 0 1 0 0,1 0-1 0 0,0 0 1 0 0,0 0-1 0 0,0 0 1 0 0,0 1-1 0 0,0-1 1 0 0,0 0 0 0 0,0 0-1 0 0,0 0 1 0 0,0 0-1 0 0,-1 0 1 0 0,1 0-1 0 0,0 1 1 0 0,0-1-1 0 0,0 0 1 0 0,0 0-1 0 0,0 0 1 0 0,-1 0 0 0 0,1 0-1 0 0,0 0 1 0 0,0 0-1 0 0,0 0 1 0 0,0 0-1 0 0,-1 0 1 0 0,1 0-1 0 0,0 0 1 0 0,0 0-1 0 0,0 0 1 0 0,-1 0-1 0 0,-15-2 229 0 0,-17-8 126 0 0,-10-11-336 0 0,-12-4-93 0 0,17 18-3916 0 0,31 7 1093 0 0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2768 0 0,'0'0'5403'0'0,"-6"52"-3589"0"0,-5-18-2010 0 0,0-4-1978 0 0,9-8-3740 0 0,2-19 4309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8.47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1 443 3884 0 0,'0'0'4914'0'0,"8"-23"-4600"0"0,26-78 46 0 0,-30 90-301 0 0,-1-2 0 0 0,-1 1 0 0 0,0 0 0 0 0,-1 0 0 0 0,0-1 0 0 0,-1 1 0 0 0,0-1 0 0 0,-1 1 0 0 0,-3-17 0 0 0,1 6-31 0 0,-18-118 173 0 0,23 152 731 0 0,-1-2-1010 0 0,1-1 0 0 0,0 0 0 0 0,0 0 0 0 0,1 0 0 0 0,6 14 0 0 0,0-6 126 0 0,-3-6-98 0 0,-1-1 0 0 0,2 1 0 0 0,-1-1 1 0 0,9 10-1 0 0,-12-17 14 0 0,0 1-1 0 0,0-1 1 0 0,0 0 0 0 0,0 0 0 0 0,0 0 0 0 0,0 0 0 0 0,0 0 0 0 0,1-1 0 0 0,-1 1-1 0 0,0-1 1 0 0,1 0 0 0 0,-1 0 0 0 0,1 0 0 0 0,0-1 0 0 0,-1 1 0 0 0,8-1 0 0 0,-9 0-5 0 0,0-1 1 0 0,1 0-1 0 0,-1 0 1 0 0,0 0 0 0 0,0-1-1 0 0,0 1 1 0 0,0 0 0 0 0,-1-1-1 0 0,1 1 1 0 0,0-1-1 0 0,0 0 1 0 0,-1 1 0 0 0,1-1-1 0 0,-1 0 1 0 0,0 0 0 0 0,0 0-1 0 0,1 0 1 0 0,-1 0-1 0 0,1-4 1 0 0,21-47-99 0 0,-22 49 118 0 0,9-36-86 0 0,-8 32 139 0 0,-1 1-1 0 0,1-1 1 0 0,1 1-1 0 0,-1-1 1 0 0,7-10 1063 0 0,-8 22-987 0 0,0 1 1 0 0,-1 0-1 0 0,1 0 1 0 0,-1 0 0 0 0,0 0-1 0 0,0 0 1 0 0,0 0 0 0 0,-2 5-1 0 0,1 12-193 0 0,-2 69 139 0 0,3 75-103 0 0,0-164-16 0 0,0-1 0 0 0,0 0-1 0 0,0 0 1 0 0,0 1 0 0 0,0-1 0 0 0,0 0 0 0 0,0 0-1 0 0,1 0 1 0 0,-1 1 0 0 0,0-1 0 0 0,1 0 0 0 0,-1 0-1 0 0,0 0 1 0 0,1 0 0 0 0,0 0 0 0 0,-1 0-1 0 0,1 0 1 0 0,0 0 0 0 0,-1 0 0 0 0,1 0 0 0 0,0 0-1 0 0,0 0 1 0 0,0 0 0 0 0,0 0 0 0 0,0-1 0 0 0,0 1-1 0 0,0 0 1 0 0,0-1 0 0 0,0 1 0 0 0,0-1 0 0 0,0 1-1 0 0,0-1 1 0 0,0 0 0 0 0,1 1 0 0 0,-1-1 0 0 0,2 0-1 0 0,0 0-415 0 0,0-1 1 0 0,0 0-1 0 0,1 0 0 0 0,-1 0 0 0 0,0 0 0 0 0,0 0 0 0 0,0-1 0 0 0,0 1 0 0 0,-1-1 1 0 0,1 0-1 0 0,0 0 0 0 0,3-3 0 0 0,11-9-1870 0 0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8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1352 0 0,'0'0'5913'0'0,"0"16"-5363"0"0,2 54 481 0 0,12 72 0 0 0,-14-142-1115 0 0,0 1-1 0 0,0-1 1 0 0,0 0-1 0 0,0 1 1 0 0,0-1 0 0 0,0 0-1 0 0,0 1 1 0 0,0-1-1 0 0,0 0 1 0 0,0 0 0 0 0,0 1-1 0 0,0-1 1 0 0,0 0-1 0 0,0 1 1 0 0,0-1 0 0 0,0 0-1 0 0,0 1 1 0 0,0-1 0 0 0,1 0-1 0 0,-1 0 1 0 0,0 1-1 0 0,0-1 1 0 0,0 0 0 0 0,1 0-1 0 0,-1 1 1 0 0,0-1-1 0 0,0 0 1 0 0,0 0 0 0 0,1 0-1 0 0,-1 1 1 0 0,0-1 0 0 0,1 0-1 0 0,-1 0 1 0 0,0 0-1 0 0,0 0 1 0 0,1 0 0 0 0,-1 1-1 0 0,0-1 1 0 0,1 0-1 0 0,-1 0 1 0 0,9-11-4938 0 0,-3 4 3747 0 0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1528 0 0,'0'0'6993'0'0,"4"-7"-6579"0"0,16-21-76 0 0,-20 28-314 0 0,1-1-1 0 0,0 0 1 0 0,-1 0 0 0 0,1 1 0 0 0,0-1 0 0 0,-1 0-1 0 0,1 1 1 0 0,0-1 0 0 0,0 1 0 0 0,-1-1-1 0 0,1 1 1 0 0,0-1 0 0 0,0 1 0 0 0,0-1 0 0 0,0 1-1 0 0,0 0 1 0 0,0 0 0 0 0,-1-1 0 0 0,1 1 0 0 0,0 0-1 0 0,0 0 1 0 0,0 0 0 0 0,0 0 0 0 0,0 0-1 0 0,0 0 1 0 0,0 0 0 0 0,0 1 0 0 0,0-1 0 0 0,0 0-1 0 0,0 0 1 0 0,0 1 0 0 0,0-1 0 0 0,0 0 0 0 0,-1 1-1 0 0,1-1 1 0 0,0 1 0 0 0,0-1 0 0 0,0 1-1 0 0,-1 0 1 0 0,1-1 0 0 0,0 1 0 0 0,-1 0 0 0 0,2 1-1 0 0,1 1-38 0 0,-1 0 0 0 0,1 0-1 0 0,0 0 1 0 0,-1 1-1 0 0,0 0 1 0 0,0-1 0 0 0,2 7-1 0 0,-2-5-22 0 0,0 1 1 0 0,-1 0-1 0 0,0 0 0 0 0,0-1 0 0 0,-1 1 0 0 0,0 0 0 0 0,0 0 1 0 0,0 0-1 0 0,0 0 0 0 0,-1 0 0 0 0,0 0 0 0 0,-3 7 0 0 0,4-11-78 0 0,-1 0 0 0 0,0 0 0 0 0,0 0 0 0 0,0 0 0 0 0,-1 0 0 0 0,1 0 0 0 0,0-1 0 0 0,-1 1 0 0 0,1 0 0 0 0,-1-1 0 0 0,0 1-1 0 0,1-1 1 0 0,-1 1 0 0 0,0-1 0 0 0,0 0 0 0 0,0 0 0 0 0,0 0 0 0 0,0 0 0 0 0,0 0 0 0 0,0 0 0 0 0,0-1 0 0 0,-1 1 0 0 0,1-1 0 0 0,0 1 0 0 0,0-1 0 0 0,-1 0-1 0 0,1 0 1 0 0,0 0 0 0 0,0 0 0 0 0,-1 0 0 0 0,1-1 0 0 0,0 1 0 0 0,0-1 0 0 0,0 1 0 0 0,-3-2 0 0 0,4 2-43 0 0,0-1 1 0 0,0 1-1 0 0,1 0 0 0 0,-1-1 1 0 0,0 1-1 0 0,0-1 0 0 0,1 1 1 0 0,-1-1-1 0 0,0 0 0 0 0,1 1 1 0 0,-1-1-1 0 0,1 0 1 0 0,-1 1-1 0 0,1-1 0 0 0,-1 0 1 0 0,1 0-1 0 0,-1 1 0 0 0,1-1 1 0 0,0 0-1 0 0,-1 0 0 0 0,1 0 1 0 0,0 1-1 0 0,0-1 0 0 0,-1 0 1 0 0,1 0-1 0 0,0 0 1 0 0,0 0-1 0 0,0 0 0 0 0,0 0 1 0 0,0 0-1 0 0,1 0 0 0 0,-1-5-290 0 0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8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52 720 0 0,'5'10'541'0'0,"0"-1"0"0"0,1 0 1 0 0,0 0-1 0 0,0-1 0 0 0,0 1 0 0 0,1-1 0 0 0,1-1 1 0 0,-1 0-1 0 0,15 11 0 0 0,-16-14-462 0 0,0 0 0 0 0,1-1-1 0 0,-1 0 1 0 0,1 0 0 0 0,-1-1 0 0 0,1 0-1 0 0,0 0 1 0 0,0 0 0 0 0,0-1 0 0 0,0 0-1 0 0,0 0 1 0 0,0-1 0 0 0,0 0 0 0 0,0 0-1 0 0,9-2 1 0 0,-13 1-55 0 0,-1 1-1 0 0,1-1 1 0 0,-1 0 0 0 0,0 0-1 0 0,1 0 1 0 0,-1 0 0 0 0,0 0-1 0 0,0-1 1 0 0,0 1 0 0 0,0-1-1 0 0,0 1 1 0 0,0-1 0 0 0,0 0-1 0 0,-1 0 1 0 0,1 0 0 0 0,0 0-1 0 0,-1 0 1 0 0,0 0 0 0 0,1 0-1 0 0,-1 0 1 0 0,0 0 0 0 0,0-1-1 0 0,0 1 1 0 0,0-1 0 0 0,-1 1-1 0 0,1 0 1 0 0,-1-1 0 0 0,0 1-1 0 0,1-1 1 0 0,-1 1 0 0 0,0-1-1 0 0,0 0 1 0 0,-1-3 0 0 0,1 2-9 0 0,0-1 1 0 0,-1 1 0 0 0,1-1 0 0 0,-1 1 0 0 0,0 0 0 0 0,0 0 0 0 0,-1-1 0 0 0,1 1 0 0 0,-1 0 0 0 0,0 0 0 0 0,0 0-1 0 0,0 1 1 0 0,-1-1 0 0 0,1 0 0 0 0,-1 1 0 0 0,0 0 0 0 0,0-1 0 0 0,-6-4 0 0 0,1 4-80 0 0,0 1 0 0 0,-1-1 1 0 0,1 1-1 0 0,-1 1 0 0 0,0-1 0 0 0,-17-1 1 0 0,21 3-291 0 0,1 1 1 0 0,-1 0 0 0 0,0 0 0 0 0,1 0 0 0 0,-1 0-1 0 0,0 1 1 0 0,1 0 0 0 0,-1 0 0 0 0,-4 1-1 0 0,9-2 260 0 0,-1 1 0 0 0,1-1 0 0 0,-1 0 0 0 0,1 0 0 0 0,0 1 0 0 0,-1-1-1 0 0,1 0 1 0 0,0 1 0 0 0,-1-1 0 0 0,1 0 0 0 0,0 1 0 0 0,-1-1-1 0 0,1 0 1 0 0,0 1 0 0 0,0-1 0 0 0,0 0 0 0 0,-1 1 0 0 0,1-1 0 0 0,0 1-1 0 0,0-1 1 0 0,0 1 0 0 0,0-1 0 0 0,0 1 0 0 0,0-1 0 0 0,0 0-1 0 0,0 1 1 0 0,0-1 0 0 0,0 1 0 0 0,0-1 0 0 0,0 1 0 0 0,0 0 0 0 0,0-1-65 0 0,0 4-894 0 0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0 660 0 0,'0'0'5537'0'0,"-17"1"-5336"0"0,-47 0 109 0 0,43 5 838 0 0,23 6-770 0 0,15 3-352 0 0,26 10 243 0 0,-28-18-183 0 0,-1 1 0 0 0,0 0 0 0 0,0 1-1 0 0,-1 1 1 0 0,12 11 0 0 0,-24-20-89 0 0,1 0 0 0 0,-1 0 0 0 0,0 1 0 0 0,0-1 0 0 0,-1 0 0 0 0,1 0 0 0 0,0 0 0 0 0,0 1 1 0 0,-1-1-1 0 0,1 0 0 0 0,0 1 0 0 0,-1-1 0 0 0,1 1 0 0 0,-1-1 0 0 0,0 1 0 0 0,0-1 0 0 0,1 1 0 0 0,-1-1 0 0 0,0 1 0 0 0,0-1 0 0 0,0 1 0 0 0,-1-1 0 0 0,1 0 0 0 0,0 1 0 0 0,0-1 0 0 0,-2 3 0 0 0,1-1 1 0 0,0-1 0 0 0,-1 0 1 0 0,0 0-1 0 0,1 0 0 0 0,-1 0 0 0 0,0 0 0 0 0,0 0 0 0 0,0 0 0 0 0,0 0 0 0 0,-1-1 0 0 0,1 1 0 0 0,0-1 0 0 0,-5 2 1 0 0,4-1-268 0 0,0 0 0 0 0,0-1 0 0 0,0 0 0 0 0,-1 1 0 0 0,1-1 0 0 0,0 0 0 0 0,-1-1 0 0 0,1 1 0 0 0,-1-1 0 0 0,1 1 0 0 0,0-1 0 0 0,-1 0 0 0 0,1 0 0 0 0,-1 0 0 0 0,1-1 0 0 0,-1 1 0 0 0,1-1 0 0 0,0 0 0 0 0,-1 0 0 0 0,1 0 0 0 0,0-1 1 0 0,-6-2-1 0 0,5-3-1253 0 0,3-2 424 0 0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9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1536 0 0,'0'0'5605'0'0,"-21"12"-4833"0"0,20-8-722 0 0,1-1-1 0 0,-1 1 0 0 0,1 0 0 0 0,-1-1 1 0 0,1 1-1 0 0,0-1 0 0 0,0 1 0 0 0,0-1 0 0 0,1 1 1 0 0,0 0-1 0 0,-1-1 0 0 0,1 1 0 0 0,0-1 1 0 0,1 0-1 0 0,-1 1 0 0 0,0-1 0 0 0,1 0 0 0 0,0 0 1 0 0,0 0-1 0 0,0 0 0 0 0,0 0 0 0 0,0 0 1 0 0,1 0-1 0 0,-1-1 0 0 0,1 1 0 0 0,0-1 0 0 0,3 2 1 0 0,-3-1-24 0 0,0 0 1 0 0,1 0-1 0 0,-1 0 1 0 0,0 1-1 0 0,-1-1 1 0 0,1 1-1 0 0,0-1 1 0 0,-1 1 0 0 0,0 0-1 0 0,0 0 1 0 0,0 0-1 0 0,-1 0 1 0 0,1 1-1 0 0,-1-1 1 0 0,0 0-1 0 0,1 8 1 0 0,-3-10-62 0 0,1 0 0 0 0,-1-1 0 0 0,0 1 0 0 0,0 0 0 0 0,0-1 0 0 0,0 1 1 0 0,0 0-1 0 0,0-1 0 0 0,0 0 0 0 0,-1 1 0 0 0,1-1 0 0 0,0 0 0 0 0,-1 1 0 0 0,1-1 0 0 0,-1 0 0 0 0,0 0 1 0 0,1 0-1 0 0,-1-1 0 0 0,0 1 0 0 0,1 0 0 0 0,-1-1 0 0 0,0 1 0 0 0,0-1 0 0 0,0 1 0 0 0,0-1 0 0 0,0 0 1 0 0,-2 1-1 0 0,-2 0-616 0 0,0 0 1 0 0,-1 0-1 0 0,1-1 1 0 0,0 0-1 0 0,-1 0 1 0 0,1 0-1 0 0,-8-2 1 0 0,9-1-759 0 0,1-2-84 0 0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39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89 147 896 0 0,'0'0'5189'0'0,"18"1"-4667"0"0,55 2-28 0 0,-72-3-458 0 0,1 0-1 0 0,-1 0 0 0 0,1 0 1 0 0,-1 0-1 0 0,1 0 0 0 0,0 0 0 0 0,-1-1 1 0 0,1 1-1 0 0,-1 0 0 0 0,1-1 1 0 0,-1 0-1 0 0,1 1 0 0 0,-1-1 1 0 0,0 0-1 0 0,1 0 0 0 0,-1 1 1 0 0,0-1-1 0 0,1 0 0 0 0,-1 0 0 0 0,0-1 1 0 0,0 1-1 0 0,0 0 0 0 0,0 0 1 0 0,0-1-1 0 0,0 1 0 0 0,0 0 1 0 0,-1-1-1 0 0,1 1 0 0 0,0-1 1 0 0,-1 1-1 0 0,1-1 0 0 0,-1 1 0 0 0,1-1 1 0 0,-1 1-1 0 0,0-1 0 0 0,0 1 1 0 0,0-4-1 0 0,0 1 29 0 0,0 0 1 0 0,0 0-1 0 0,-1 0 1 0 0,0 0-1 0 0,1 1 0 0 0,-1-1 1 0 0,-1 0-1 0 0,1 0 1 0 0,0 1-1 0 0,-5-7 1 0 0,1 4-54 0 0,-1 0 1 0 0,0 0-1 0 0,-1 1 1 0 0,1 0 0 0 0,-1 0-1 0 0,0 1 1 0 0,0 0-1 0 0,0 0 1 0 0,-1 0 0 0 0,0 1-1 0 0,1 0 1 0 0,-1 1-1 0 0,0 0 1 0 0,0 0 0 0 0,-1 1-1 0 0,1 0 1 0 0,0 0-1 0 0,0 0 1 0 0,-1 2 0 0 0,1-1-1 0 0,-14 3 1 0 0,-1 8-2033 0 0,16 4-2562 0 0,7-6 2028 0 0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2844 0 0,'0'0'6398'0'0,"2"17"-6120"0"0,10 143 99 0 0,-12-150-579 0 0,0 25 32 0 0,6-27-2035 0 0,7-17-3061 0 0,-5-1 3504 0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0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0 4160 0 0,'0'0'5210'0'0,"-20"4"-5120"0"0,-23 5-298 0 0,-1-3 0 0 0,-48 1 0 0 0,87-7-118 0 0,-14 0-1647 0 0,12 5-2514 0 0,7-1 3049 0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1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5 243 1940 0 0,'0'0'7057'0'0,"0"-15"-6798"0"0,-1-16-166 0 0,-1 8 27 0 0,1 1 0 0 0,1-1 0 0 0,1 1 0 0 0,1-1 0 0 0,10-42 0 0 0,-12 64-109 0 0,0 1 0 0 0,0-1 1 0 0,0 0-1 0 0,0 0 0 0 0,0 0 0 0 0,0 1 1 0 0,1-1-1 0 0,-1 0 0 0 0,0 0 0 0 0,1 1 1 0 0,-1-1-1 0 0,0 0 0 0 0,1 1 0 0 0,-1-1 1 0 0,1 0-1 0 0,-1 1 0 0 0,1-1 0 0 0,-1 1 0 0 0,1-1 1 0 0,0 1-1 0 0,-1-1 0 0 0,1 1 0 0 0,0-1 1 0 0,-1 1-1 0 0,1 0 0 0 0,0-1 0 0 0,0 1 1 0 0,-1 0-1 0 0,1-1 0 0 0,0 1 0 0 0,0 0 1 0 0,-1 0-1 0 0,1 0 0 0 0,0 0 0 0 0,0 0 1 0 0,0 0-1 0 0,-1 0 0 0 0,1 0 0 0 0,0 0 1 0 0,0 0-1 0 0,0 1 0 0 0,-1-1 0 0 0,1 0 0 0 0,0 0 1 0 0,0 1-1 0 0,-1-1 0 0 0,1 0 0 0 0,0 1 1 0 0,-1-1-1 0 0,2 2 0 0 0,1 0-79 0 0,-1 0 1 0 0,0 1-1 0 0,1 0 0 0 0,-1 0 0 0 0,0 0 0 0 0,0 0 0 0 0,-1 0 1 0 0,1 0-1 0 0,0 0 0 0 0,0 4 0 0 0,-1-3 14 0 0,0 0 0 0 0,0 0 0 0 0,0 0 0 0 0,-1 0 0 0 0,0 0 0 0 0,1 0 0 0 0,-2 0 0 0 0,1 0 0 0 0,0 0 0 0 0,-1 0 0 0 0,0 0 0 0 0,-2 7 0 0 0,3-9 24 0 0,-1 0-1 0 0,0 0 1 0 0,0 0-1 0 0,0-1 1 0 0,0 1 0 0 0,0 0-1 0 0,-1-1 1 0 0,1 1-1 0 0,-1-1 1 0 0,1 1-1 0 0,-1-1 1 0 0,1 1-1 0 0,-1-1 1 0 0,1 0-1 0 0,-1 0 1 0 0,0 0-1 0 0,0 0 1 0 0,0 0-1 0 0,0 0 1 0 0,0-1-1 0 0,0 1 1 0 0,0 0-1 0 0,0-1 1 0 0,0 0-1 0 0,0 1 1 0 0,0-1-1 0 0,-3 0 1135 0 0,7 3-1090 0 0,0 0 0 0 0,0-1 0 0 0,0 1 0 0 0,0 0 0 0 0,1-1 0 0 0,-1 1-1 0 0,1-1 1 0 0,5 3 0 0 0,3 5 17 0 0,-5-3-89 0 0,1 0 0 0 0,0 0 0 0 0,1 0 0 0 0,0-1 1 0 0,0 0-1 0 0,0-1 0 0 0,1 0 0 0 0,-1 0 0 0 0,1-1 0 0 0,1 0 0 0 0,-1 0 0 0 0,0-1 1 0 0,1 0-1 0 0,10 1 0 0 0,-19-4 33 0 0,0 0 1 0 0,0 0-1 0 0,0-1 1 0 0,-1 1-1 0 0,1 0 0 0 0,0-1 1 0 0,0 1-1 0 0,-1-1 1 0 0,1 1-1 0 0,0 0 1 0 0,0-1-1 0 0,-1 0 0 0 0,1 1 1 0 0,-1-1-1 0 0,1 1 1 0 0,0-1-1 0 0,-1 0 1 0 0,1 1-1 0 0,-1-1 0 0 0,0 0 1 0 0,1 0-1 0 0,-1 1 1 0 0,1-1-1 0 0,-1 0 1 0 0,0 0-1 0 0,0 0 1 0 0,1 0-1 0 0,-1 1 0 0 0,0-1 1 0 0,0 0-1 0 0,0-1 1 0 0,1-32 86 0 0,-1 28 175 0 0,0 6-42 0 0,1 5 2440 0 0,5 16-1980 0 0,0-19-629 0 0,1 1 1 0 0,-1-1-1 0 0,1-1 0 0 0,0 1 1 0 0,0-1-1 0 0,-1-1 0 0 0,1 1 1 0 0,0-1-1 0 0,0 0 0 0 0,0 0 1 0 0,0-1-1 0 0,0 0 0 0 0,-1 0 1 0 0,12-4-1 0 0,-15 4-59 0 0,0 0-1 0 0,0 0 0 0 0,0 0 1 0 0,0-1-1 0 0,0 1 1 0 0,0-1-1 0 0,-1 1 1 0 0,1-1-1 0 0,0 0 0 0 0,-1 0 1 0 0,1 0-1 0 0,-1 0 1 0 0,0-1-1 0 0,0 1 1 0 0,0-1-1 0 0,0 1 0 0 0,0-1 1 0 0,0 0-1 0 0,-1 1 1 0 0,0-1-1 0 0,1 0 1 0 0,-1 0-1 0 0,0 0 0 0 0,0 0 1 0 0,0-1-1 0 0,-1 1 1 0 0,1 0-1 0 0,-1 0 1 0 0,0 0-1 0 0,0 0 1 0 0,0-1-1 0 0,-1-5 0 0 0,0 7-3 0 0,0-1-1 0 0,-1 0 1 0 0,1 1-1 0 0,0 0 1 0 0,-1-1-1 0 0,0 1 1 0 0,0 0-1 0 0,0 0 1 0 0,0 0-1 0 0,0 0 1 0 0,0 0 0 0 0,0 0-1 0 0,0 1 1 0 0,-1-1-1 0 0,1 1 1 0 0,-1-1-1 0 0,1 1 1 0 0,-1 0-1 0 0,0 0 1 0 0,1 0-1 0 0,-1 1 1 0 0,0-1-1 0 0,-4 0 1 0 0,-7-2-895 0 0,0 1 1 0 0,0 0 0 0 0,-19 0-1 0 0,5 2-3762 0 0,17 0 2965 0 0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1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0 316 0 0,'0'0'8670'0'0,"11"15"-8169"0"0,-7-10-455 0 0,84 127 1815 0 0,-62-92-733 0 0,-25-39-1111 0 0,-1 1 0 0 0,1-1 0 0 0,0 0-1 0 0,0 1 1 0 0,0-1 0 0 0,0 0 0 0 0,0 1-1 0 0,0-1 1 0 0,0 0 0 0 0,1 0 0 0 0,-1 0-1 0 0,0 0 1 0 0,1 0 0 0 0,-1-1 0 0 0,0 1-1 0 0,1 0 1 0 0,-1-1 0 0 0,1 1 0 0 0,-1-1-1 0 0,1 1 1 0 0,-1-1 0 0 0,1 1 0 0 0,0-1-1 0 0,2 0 1 0 0,0-5-168 0 0,1 0-1 0 0,-2-1 1 0 0,1 1 0 0 0,-1-1-1 0 0,1 0 1 0 0,-2 1 0 0 0,1-2-1 0 0,-1 1 1 0 0,0 0-1 0 0,3-13 1 0 0,-1 6-380 0 0,3-10-358 0 0,-5 13-102 0 0,1 0-1 0 0,0 0 0 0 0,1 0 0 0 0,0 1 1 0 0,1-1-1 0 0,9-14 0 0 0,-6 15-1110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8.85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269 10 2860 0 0,'0'0'6573'0'0,"-12"-1"-6286"0"0,-31-4-167 0 0,-85 2-1 0 0,125 3-100 0 0,0 1-1 0 0,0-1 1 0 0,0 1 0 0 0,1 0 0 0 0,-1 0-1 0 0,0 0 1 0 0,0 0 0 0 0,0 0 0 0 0,1 1-1 0 0,-1 0 1 0 0,0-1 0 0 0,1 1-1 0 0,0 0 1 0 0,-1 0 0 0 0,1 0 0 0 0,0 0-1 0 0,0 1 1 0 0,0-1 0 0 0,0 0 0 0 0,1 1-1 0 0,-1-1 1 0 0,0 1 0 0 0,1 0 0 0 0,0 0-1 0 0,0 0 1 0 0,-2 4 0 0 0,-1 9 81 0 0,1 0 0 0 0,1-1 0 0 0,0 1 0 0 0,0 17-1 0 0,-3 16-74 0 0,3-40 55 0 0,1-1 0 0 0,0 1 0 0 0,0-1 0 0 0,1 1 0 0 0,0 0 0 0 0,0-1 0 0 0,1 1 1 0 0,0-1-1 0 0,0 1 0 0 0,1-1 0 0 0,0 1 0 0 0,7 13 0 0 0,-7-18-176 0 0,0 0-1 0 0,0 0 1 0 0,0-1 0 0 0,1 0 0 0 0,0 1 0 0 0,0-1-1 0 0,0 0 1 0 0,0 0 0 0 0,0-1 0 0 0,1 1-1 0 0,4 2 1 0 0,-3-2-335 0 0,0-1-1 0 0,0 0 0 0 0,0 0 1 0 0,0 0-1 0 0,1-1 1 0 0,-1 0-1 0 0,0 0 1 0 0,1 0-1 0 0,-1 0 0 0 0,7-1 1 0 0,11 0-2113 0 0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24 183 2200 0 0,'0'0'6374'0'0,"4"-14"-6111"0"0,44-147 412 0 0,-48 160-655 0 0,0 1 0 0 0,1 0 0 0 0,-1-1 0 0 0,0 1 0 0 0,0-1 0 0 0,0 1 0 0 0,0 0 0 0 0,0 0 0 0 0,0-1 0 0 0,1 1 0 0 0,-1 0 0 0 0,0-1 0 0 0,0 1 0 0 0,1 0 0 0 0,-1 0 0 0 0,0-1 0 0 0,0 1 0 0 0,1 0 0 0 0,-1 0 0 0 0,0-1 0 0 0,1 1 0 0 0,-1 0 0 0 0,0 0 0 0 0,1 0 0 0 0,-1 0 0 0 0,0 0 0 0 0,1-1 0 0 0,-1 1 0 0 0,0 0 0 0 0,1 0 0 0 0,-1 0 0 0 0,0 0 0 0 0,1 0 0 0 0,-1 0 0 0 0,1 0 0 0 0,11 10-87 0 0,5 19-359 0 0,3 20 405 0 0,19 55 1267 0 0,-38-103-1257 0 0,-1-1 1 0 0,0 0 0 0 0,0 1 0 0 0,0-1 0 0 0,0 1-1 0 0,0-1 1 0 0,0 0 0 0 0,0 1 0 0 0,0-1-1 0 0,0 1 1 0 0,0-1 0 0 0,0 0 0 0 0,0 1-1 0 0,0-1 1 0 0,0 1 0 0 0,0-1 0 0 0,0 0 0 0 0,0 1-1 0 0,0-1 1 0 0,0 1 0 0 0,-1-1 0 0 0,1 0-1 0 0,0 1 1 0 0,0-1 0 0 0,0 0 0 0 0,-1 1-1 0 0,1-1 1 0 0,0 0 0 0 0,-1 1 0 0 0,1-1 0 0 0,0 0-1 0 0,-1 0 1 0 0,1 1 0 0 0,0-1 0 0 0,-1 0-1 0 0,1 0 1 0 0,0 0 0 0 0,-1 0 0 0 0,1 1-1 0 0,-1-1 1 0 0,-23-1-21 0 0,-24-15 98 0 0,38 10-175 0 0,0-1 0 0 0,0 0 0 0 0,0-1 0 0 0,-17-17 0 0 0,-2-2-6099 0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2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3 227 904 0 0,'0'0'6721'0'0,"0"-16"-6225"0"0,-1-10-349 0 0,0-14 451 0 0,4-57 1 0 0,-3 95-561 0 0,0 0 1 0 0,0 0 0 0 0,0 0-1 0 0,0 1 1 0 0,0-1-1 0 0,0 0 1 0 0,1 0-1 0 0,-1 0 1 0 0,1 1-1 0 0,-1-1 1 0 0,1 0 0 0 0,0 0-1 0 0,0 1 1 0 0,-1-1-1 0 0,1 1 1 0 0,0-1-1 0 0,1 1 1 0 0,-1-1-1 0 0,0 1 1 0 0,0 0 0 0 0,1-1-1 0 0,-1 1 1 0 0,0 0-1 0 0,1 0 1 0 0,0 0-1 0 0,-1 0 1 0 0,1 0 0 0 0,-1 0-1 0 0,1 0 1 0 0,0 1-1 0 0,0-1 1 0 0,-1 1-1 0 0,1-1 1 0 0,0 1-1 0 0,0 0 1 0 0,0 0 0 0 0,0-1-1 0 0,-1 1 1 0 0,1 0-1 0 0,0 1 1 0 0,0-1-1 0 0,0 0 1 0 0,0 1-1 0 0,-1-1 1 0 0,1 0 0 0 0,3 2-1 0 0,0 0-58 0 0,0 1-1 0 0,-1-1 1 0 0,1 1-1 0 0,-1-1 1 0 0,1 1-1 0 0,-1 1 1 0 0,0-1-1 0 0,0 0 1 0 0,0 1-1 0 0,-1 0 1 0 0,1 0-1 0 0,-1 0 1 0 0,0 1-1 0 0,0-1 1 0 0,3 8-1 0 0,-5-10-47 0 0,0 0 0 0 0,0 0 0 0 0,0 0-1 0 0,0 0 1 0 0,-1 0 0 0 0,1 0 0 0 0,-1 0 0 0 0,1 0 0 0 0,-1 0 0 0 0,0 0 0 0 0,0 0-1 0 0,0 0 1 0 0,0 0 0 0 0,0 1 0 0 0,0-1 0 0 0,-1 0 0 0 0,1 0 0 0 0,-1 0-1 0 0,1 0 1 0 0,-1 0 0 0 0,0 0 0 0 0,0 0 0 0 0,0 0 0 0 0,0 0 0 0 0,-2 3-1 0 0,-1-2-3 0 0,0 0 0 0 0,-1 0-1 0 0,1-1 1 0 0,-1 1-1 0 0,1-1 1 0 0,-1 0-1 0 0,0 0 1 0 0,0-1-1 0 0,-7 2 1 0 0,12-3 131 0 0,-1 0 0 0 0,1 0 0 0 0,0 1 0 0 0,-1-1 0 0 0,1 0 0 0 0,0 0 0 0 0,-1 0 0 0 0,1 0 0 0 0,0 1 0 0 0,0-1 0 0 0,-1 0 0 0 0,1 0-1 0 0,0 0 1 0 0,0 1 0 0 0,-1-1 0 0 0,1 0 0 0 0,0 0 0 0 0,0 1 0 0 0,-1-1 0 0 0,1 0 0 0 0,0 1 0 0 0,0-1 0 0 0,0 0 0 0 0,0 1 0 0 0,0-1 0 0 0,0 0 0 0 0,-1 1 0 0 0,1-1 0 0 0,0 0 0 0 0,0 1 0 0 0,0-1 0 0 0,0 0 0 0 0,0 1 0 0 0,0-1 0 0 0,0 0 0 0 0,1 1 0 0 0,7 15 809 0 0,14 10 3 0 0,-22-26-865 0 0,14 14 143 0 0,-6-5-124 0 0,1-1 0 0 0,1 1 0 0 0,-1-1 0 0 0,19 11 0 0 0,-25-17-303 0 0,0-1 1 0 0,0 0-1 0 0,0 0 1 0 0,0 0-1 0 0,1 0 0 0 0,-1 0 1 0 0,0 0-1 0 0,0-1 1 0 0,5 1-1 0 0,-5-2-273 0 0,0 1 0 0 0,0 0 0 0 0,0-1 0 0 0,0 1 0 0 0,0-1 0 0 0,0 0-1 0 0,-1 0 1 0 0,1 0 0 0 0,0-1 0 0 0,-1 1 0 0 0,6-4 0 0 0,2-3-1758 0 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2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68 0 0,'0'0'9372'0'0,"-9"1"-8952"0"0,0 1-294 0 0,1-1 1 0 0,-1 2 0 0 0,1-1 0 0 0,-1 1 0 0 0,1 1 0 0 0,-13 7 0 0 0,18-10-80 0 0,0 1 0 0 0,0 1 0 0 0,0-1 1 0 0,0 0-1 0 0,0 1 0 0 0,1-1 0 0 0,-1 1 0 0 0,1 0 0 0 0,-1 0 1 0 0,1 0-1 0 0,0 0 0 0 0,0 0 0 0 0,1 0 0 0 0,-1 1 0 0 0,1-1 0 0 0,-1 1 1 0 0,1-1-1 0 0,0 1 0 0 0,1-1 0 0 0,-1 1 0 0 0,0 0 0 0 0,1 5 0 0 0,0-5-130 0 0,0 0-1 0 0,0 0 0 0 0,1 1 0 0 0,-1-1 1 0 0,1 0-1 0 0,0 0 0 0 0,0 0 0 0 0,1 0 1 0 0,-1 0-1 0 0,1 0 0 0 0,3 6 1 0 0,-2-7-360 0 0,0 1 1 0 0,1-1 0 0 0,-1 1 0 0 0,1-1-1 0 0,-1 0 1 0 0,1-1 0 0 0,0 1 0 0 0,0-1-1 0 0,0 1 1 0 0,0-1 0 0 0,0 0 0 0 0,1-1 0 0 0,-1 1-1 0 0,1-1 1 0 0,-1 0 0 0 0,7 1 0 0 0,7 1-1584 0 0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2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21 1720 0 0,'0'0'6733'0'0,"-117"-13"-6733"0"0,99 11-4 0 0,0 0-4 0 0,0 0-212 0 0,2 1-832 0 0,2 1-1085 0 0,4 0-887 0 0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1 992 0 0,'0'0'7701'0'0,"-8"40"-5195"0"0,0-3-1810 0 0,-7 46 67 0 0,16-29-3033 0 0,0-54 1988 0 0,-1 1 0 0 0,0 0 0 0 0,0-1-1 0 0,1 1 1 0 0,-1-1 0 0 0,0 1 0 0 0,1-1-1 0 0,-1 1 1 0 0,1-1 0 0 0,-1 0 0 0 0,1 1-1 0 0,-1-1 1 0 0,1 1 0 0 0,-1-1 0 0 0,1 0-1 0 0,-1 1 1 0 0,1-1 0 0 0,-1 0 0 0 0,1 0-1 0 0,-1 1 1 0 0,1-1 0 0 0,0 0 0 0 0,-1 0-1 0 0,1 0 1 0 0,-1 0 0 0 0,1 0 0 0 0,0 0-1 0 0,-1 0 1 0 0,2 0 0 0 0,4 0-1599 0 0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0 548 0 0,'0'0'8762'0'0,"0"12"-8624"0"0,-1 12 42 0 0,0-1 1 0 0,-9 40-1 0 0,-1-4 959 0 0,11-55-967 0 0,-1 0 1 0 0,1 0 0 0 0,0 0 0 0 0,0 0 0 0 0,0 0 0 0 0,0 0-1 0 0,1 0 1 0 0,-1 0 0 0 0,1 0 0 0 0,0 0 0 0 0,0 0 0 0 0,3 5 0 0 0,-2-7-157 0 0,0 0 1 0 0,0-1-1 0 0,0 1 1 0 0,0-1-1 0 0,1 1 1 0 0,-1-1-1 0 0,0 0 1 0 0,1 0-1 0 0,-1 0 1 0 0,0-1-1 0 0,1 1 1 0 0,-1 0-1 0 0,1-1 1 0 0,0 0-1 0 0,-1 1 1 0 0,1-1-1 0 0,4-1 1 0 0,51-3-1461 0 0,-49 3 805 0 0,34-2-4410 0 0,-29 3 2161 0 0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3960 0 0,'0'0'7332'0'0,"0"15"-7112"0"0,-2 24-98 0 0,0-11-398 0 0,1 1 0 0 0,5 57 0 0 0,-4-85-23 0 0,1-1 0 0 0,0 1 1 0 0,0-1-1 0 0,-1 1 0 0 0,1-1 0 0 0,0 1 0 0 0,0-1 0 0 0,0 1 0 0 0,0-1 0 0 0,0 0 0 0 0,-1 1 0 0 0,1-1 0 0 0,0 0 0 0 0,0 0 1 0 0,0 0-1 0 0,0 0 0 0 0,0 0 0 0 0,0 0 0 0 0,0 0 0 0 0,0 0 0 0 0,0 0 0 0 0,0 0 0 0 0,0 0 0 0 0,0 0 0 0 0,0-1 1 0 0,-1 1-1 0 0,1 0 0 0 0,0-1 0 0 0,1 0 0 0 0,3-5-1540 0 0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5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77 200 0 0,'0'0'9043'0'0,"0"-8"-8554"0"0,-2-25-43 0 0,2 32-409 0 0,1-1 0 0 0,-1 1 0 0 0,1 0 0 0 0,0-1 0 0 0,-1 1 0 0 0,1 0 0 0 0,0 0 0 0 0,0-1 0 0 0,0 1 0 0 0,0 0 0 0 0,0 0 0 0 0,0 0 0 0 0,0 0 0 0 0,0 0 0 0 0,0 0 1 0 0,1 0-1 0 0,-1 1 0 0 0,0-1 0 0 0,1 0 0 0 0,-1 1 0 0 0,0-1 0 0 0,3 0 0 0 0,28-8 69 0 0,-27 8-112 0 0,0 0 0 0 0,0 1 0 0 0,0 0 0 0 0,1 0 0 0 0,-1 0 0 0 0,0 1-1 0 0,0 0 1 0 0,0 0 0 0 0,0 0 0 0 0,0 0 0 0 0,0 1 0 0 0,0 0 0 0 0,-1 0 0 0 0,1 1-1 0 0,0-1 1 0 0,-1 1 0 0 0,8 5 0 0 0,-10-6-2 0 0,1 0 0 0 0,-1 1 0 0 0,1-1 0 0 0,-1 1 1 0 0,0-1-1 0 0,0 1 0 0 0,0 0 0 0 0,0-1 0 0 0,0 1 0 0 0,-1 0 0 0 0,1 0 0 0 0,-1 1 1 0 0,0-1-1 0 0,0 0 0 0 0,0 0 0 0 0,0 1 0 0 0,0-1 0 0 0,-1 0 0 0 0,0 1 1 0 0,0-1-1 0 0,0 0 0 0 0,0 1 0 0 0,0-1 0 0 0,0 0 0 0 0,-1 1 0 0 0,0-1 0 0 0,0 0 1 0 0,-1 5-1 0 0,0-6-32 0 0,1 1 0 0 0,-1 0 1 0 0,0 0-1 0 0,-1 0 0 0 0,1-1 1 0 0,0 1-1 0 0,-1-1 1 0 0,1 0-1 0 0,-1 0 0 0 0,0 0 1 0 0,1 0-1 0 0,-1 0 0 0 0,0-1 1 0 0,0 1-1 0 0,-1-1 0 0 0,1 0 1 0 0,0 1-1 0 0,0-2 1 0 0,-4 2-1 0 0,0 0-555 0 0,0-1 1 0 0,1 0 0 0 0,-1 0-1 0 0,0-1 1 0 0,0 0-1 0 0,0 0 1 0 0,0 0 0 0 0,-10-3-1 0 0,16 3 443 0 0,1 0 0 0 0,-1 0 0 0 0,1 0 1 0 0,-1 0-1 0 0,1-1 0 0 0,-1 1 0 0 0,1 0 0 0 0,-1 0 0 0 0,1-1 0 0 0,-1 1 0 0 0,1 0 1 0 0,-1-1-1 0 0,1 1 0 0 0,0-1 0 0 0,-1 1 0 0 0,1-1 0 0 0,0 1 0 0 0,-1 0 0 0 0,1-1 0 0 0,0 1 1 0 0,-1-1-1 0 0,1 1 0 0 0,0-1 0 0 0,0-1 0 0 0,0-1-706 0 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5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0 12 340 0 0</inkml:trace>
  <inkml:trace contextRef="#ctx0" brushRef="#br0" timeOffset="1">0 12 340 0 0,'116'36'1297'0'0,"-114"-36"-1122"0"0,0 0-1 0 0,0 1 1 0 0,0-1 0 0 0,0 1 0 0 0,-1 0 0 0 0,1 0-1 0 0,0-1 1 0 0,-1 1 0 0 0,1 0 0 0 0,-1 0 0 0 0,1 1-1 0 0,-1-1 1 0 0,1 0 0 0 0,-1 0 0 0 0,0 1 0 0 0,1-1-1 0 0,-1 1 1 0 0,0-1 0 0 0,0 1 0 0 0,0 0 0 0 0,0-1-1 0 0,-1 1 1 0 0,1 0 0 0 0,0-1 0 0 0,-1 1 0 0 0,1 0 0 0 0,-1 0-1 0 0,1 0 1 0 0,-1 0 0 0 0,0-1 0 0 0,0 4 0 0 0,1 2 69 0 0,0-1-106 0 0,1 0 1 0 0,0-1 0 0 0,0 0-1 0 0,0 1 1 0 0,1-1-1 0 0,0 0 1 0 0,0 0 0 0 0,0-1-1 0 0,1 1 1 0 0,-1-1 0 0 0,1 1-1 0 0,0-1 1 0 0,1 0 0 0 0,-1-1-1 0 0,1 1 1 0 0,-1-1-1 0 0,1 0 1 0 0,0 0 0 0 0,9 4-1 0 0,-9-5-136 0 0,-1-1-1 0 0,1 0 1 0 0,0 0-1 0 0,-1 0 1 0 0,1-1-1 0 0,0 0 1 0 0,0 0-1 0 0,0 0 1 0 0,0 0-1 0 0,-1-1 1 0 0,1 1-1 0 0,0-1 1 0 0,0-1-1 0 0,-1 1 0 0 0,1-1 1 0 0,-1 1-1 0 0,1-1 1 0 0,-1-1-1 0 0,0 1 1 0 0,0 0-1 0 0,0-1 1 0 0,0 0-1 0 0,0 0 1 0 0,3-4-1 0 0,-3 3-30 0 0,0 0 1 0 0,0 0-1 0 0,-1-1 0 0 0,0 1 0 0 0,0-1 0 0 0,0 0 1 0 0,0 0-1 0 0,-1 0 0 0 0,0 0 0 0 0,0 0 0 0 0,0 0 0 0 0,-1-1 1 0 0,2-9-1 0 0,-2 12 22 0 0,-1 0 1 0 0,0 0-1 0 0,0 0 1 0 0,0 0 0 0 0,0 1-1 0 0,0-1 1 0 0,-1 0-1 0 0,1 0 1 0 0,-1 0-1 0 0,0 0 1 0 0,1 1-1 0 0,-1-1 1 0 0,-1 0 0 0 0,1 1-1 0 0,0-1 1 0 0,-1 1-1 0 0,1-1 1 0 0,-1 1-1 0 0,0 0 1 0 0,0-1-1 0 0,0 1 1 0 0,0 0-1 0 0,0 0 1 0 0,0 0 0 0 0,-1 1-1 0 0,1-1 1 0 0,-3-1-1 0 0,-1 0-89 0 0,0 1-1 0 0,0-1 1 0 0,-1 1-1 0 0,1 1 1 0 0,0-1 0 0 0,-1 1-1 0 0,1 0 1 0 0,-13 0-1 0 0,16 1-257 0 0,-1 0-1 0 0,1 1 1 0 0,0-1-1 0 0,-1 1 0 0 0,1-1 1 0 0,0 1-1 0 0,-1 0 1 0 0,1 0-1 0 0,0 0 1 0 0,0 1-1 0 0,0-1 0 0 0,0 1 1 0 0,0 0-1 0 0,1 0 1 0 0,-1 0-1 0 0,0 0 1 0 0,1 0-1 0 0,-5 5 1 0 0,-1 5-1410 0 0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0 136 0 0,'0'0'8635'0'0,"-3"15"-8363"0"0,-2 8-169 0 0,-17 100 1500 0 0,21-120-1518 0 0,1 1-1 0 0,0-1 1 0 0,0 0 0 0 0,0 1 0 0 0,0-1-1 0 0,0 0 1 0 0,1 0 0 0 0,-1 1 0 0 0,1-1-1 0 0,0 0 1 0 0,0 0 0 0 0,0 0 0 0 0,0 0-1 0 0,1 0 1 0 0,-1 0 0 0 0,1 0 0 0 0,0 0-1 0 0,0 0 1 0 0,0-1 0 0 0,0 1 0 0 0,4 3-1 0 0,-2-4-207 0 0,-1 0 0 0 0,1 0-1 0 0,0-1 1 0 0,-1 1 0 0 0,1-1-1 0 0,0 0 1 0 0,0 0 0 0 0,0 0-1 0 0,0-1 1 0 0,0 1 0 0 0,0-1 0 0 0,0 0-1 0 0,0 0 1 0 0,0 0 0 0 0,0-1-1 0 0,-1 0 1 0 0,1 1 0 0 0,5-3-1 0 0,-2 1-189 0 0,-1-1-1 0 0,0 0 0 0 0,0 0 1 0 0,0 0-1 0 0,0-1 0 0 0,0 0 1 0 0,-1 0-1 0 0,0-1 0 0 0,7-6 0 0 0,-9 8 212 0 0,1-1 0 0 0,-1 1 0 0 0,0-1 0 0 0,0 1 0 0 0,0-1 0 0 0,-1 0 0 0 0,1 0 0 0 0,-1-1 0 0 0,0 1 0 0 0,0 0 0 0 0,-1-1 0 0 0,1 1 0 0 0,-1-1 0 0 0,1-6 2737 0 0,2 48-490 0 0,-1-34-2062 0 0,0 0 1 0 0,0-1-1 0 0,0 1 1 0 0,1-1-1 0 0,-1 1 1 0 0,1-1-1 0 0,-1 0 0 0 0,1 0 1 0 0,0-1-1 0 0,0 1 1 0 0,0-1-1 0 0,0 0 1 0 0,0 0-1 0 0,0 0 0 0 0,6 1 1 0 0,-2-1-43 0 0,-1 0 1 0 0,1-1-1 0 0,0 0 1 0 0,0 0-1 0 0,-1 0 1 0 0,1-1-1 0 0,12-3 1 0 0,-19 4-52 0 0,1 0-1 0 0,-1-1 1 0 0,1 1 0 0 0,-1-1 0 0 0,0 1 0 0 0,1-1 0 0 0,-1 1 0 0 0,0-1 0 0 0,1 0-1 0 0,-1 0 1 0 0,0 0 0 0 0,0 0 0 0 0,1 0 0 0 0,-1 0 0 0 0,0 0 0 0 0,0 0-1 0 0,0 0 1 0 0,0 0 0 0 0,-1 0 0 0 0,1-1 0 0 0,0 1 0 0 0,0 0 0 0 0,-1-1-1 0 0,1 1 1 0 0,-1-1 0 0 0,1 1 0 0 0,-1-1 0 0 0,0 1 0 0 0,1-1 0 0 0,-1 1-1 0 0,0-1 1 0 0,0 1 0 0 0,0-1 0 0 0,0 1 0 0 0,0-1 0 0 0,0 1 0 0 0,-1-1-1 0 0,1 1 1 0 0,0 0 0 0 0,-1-1 0 0 0,1 1 0 0 0,-1-1 0 0 0,0 1 0 0 0,-1-3-1 0 0,0 0-31 0 0,0 0 0 0 0,-1 1 0 0 0,0-1 0 0 0,0 0-1 0 0,0 1 1 0 0,0 0 0 0 0,0 0 0 0 0,0 0 0 0 0,-1 0-1 0 0,0 0 1 0 0,1 1 0 0 0,-1-1 0 0 0,0 1 0 0 0,-5-2-1 0 0,7 3-152 0 0,-1 0 0 0 0,0 0-1 0 0,1 0 1 0 0,-1 0 0 0 0,0 0 0 0 0,1 1-1 0 0,-1-1 1 0 0,0 1 0 0 0,0 0-1 0 0,1-1 1 0 0,-1 1 0 0 0,0 1-1 0 0,0-1 1 0 0,0 0 0 0 0,1 1 0 0 0,-1-1-1 0 0,0 1 1 0 0,1 0 0 0 0,-1 0-1 0 0,1 0 1 0 0,-1 0 0 0 0,1 1-1 0 0,-1-1 1 0 0,-3 3 0 0 0,-7 15-4809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9.21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218 10 3548 0 0,'0'0'6897'0'0,"-150"-9"-6897"0"0,130 9-100 0 0,3 0-148 0 0,3 0-748 0 0,3 0-496 0 0,5 0-757 0 0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5:16:48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1 480 0 0,'0'0'7985'0'0,"-21"5"-7424"0"0,17 2-318 0 0,1 0 0 0 0,0 0 0 0 0,0 0 0 0 0,0 0 1 0 0,1 0-1 0 0,0 0 0 0 0,0 1 0 0 0,1-1 0 0 0,-1 15 0 0 0,2 78 574 0 0,1-54-993 0 0,-6 330-226 0 0,-38 188 708 0 0,40-543-284 0 0,-23 139 204 0 0,20-133-233 0 0,-1 0 0 0 0,-1-1 0 0 0,-21 46 0 0 0,28-70-59 0 0,0 0-1 0 0,0 1 0 0 0,-1-1 1 0 0,1 0-1 0 0,-1 0 0 0 0,1 1 1 0 0,-1-1-1 0 0,0-1 0 0 0,0 1 1 0 0,0 0-1 0 0,0 0 0 0 0,0-1 1 0 0,0 1-1 0 0,0-1 0 0 0,0 1 1 0 0,-1-1-1 0 0,1 0 0 0 0,-1 0 1 0 0,1 0-1 0 0,-1 0 0 0 0,1-1 1 0 0,-1 1-1 0 0,1-1 0 0 0,-1 1 1 0 0,0-1-1 0 0,1 0 0 0 0,-1 0 1 0 0,0 0-1 0 0,1 0 0 0 0,-1-1 1 0 0,1 1-1 0 0,-1-1 0 0 0,0 1 1 0 0,1-1-1 0 0,-1 0 0 0 0,1 0 1 0 0,-1 0-1 0 0,1-1 0 0 0,-3 0 1 0 0,5 1 91 0 0,0 1 0 0 0,0 0 1 0 0,0 0-1 0 0,0 0 1 0 0,0 0-1 0 0,0 0 0 0 0,0-1 1 0 0,0 1-1 0 0,0 0 1 0 0,0 0-1 0 0,0 0 0 0 0,0 0 1 0 0,0-1-1 0 0,0 1 1 0 0,0 0-1 0 0,0 0 0 0 0,0 0 1 0 0,0 0-1 0 0,0 0 1 0 0,0-1-1 0 0,0 1 0 0 0,0 0 1 0 0,0 0-1 0 0,0 0 1 0 0,0 0-1 0 0,0-1 0 0 0,0 1 1 0 0,0 0-1 0 0,0 0 1 0 0,0 0-1 0 0,0 0 0 0 0,0 0 1 0 0,1 0-1 0 0,-1-1 1 0 0,0 1-1 0 0,0 0 0 0 0,0 0 1 0 0,0 0-1 0 0,0 0 1 0 0,0 0-1 0 0,1 0 0 0 0,-1 0 1 0 0,0 0-1 0 0,0 0 1 0 0,0 0-1 0 0,0-1 0 0 0,1 1 1 0 0,-1 0-1 0 0,0 0 1 0 0,0 0-1 0 0,0 0 0 0 0,0 0 1 0 0,1 0-1 0 0,17-4 163 0 0,-15 4-214 0 0,-1 0 1 0 0,1 0-1 0 0,0 0 1 0 0,-1 0-1 0 0,1 0 1 0 0,-1 0-1 0 0,1 1 1 0 0,-1-1-1 0 0,1 1 1 0 0,-1 0-1 0 0,1-1 0 0 0,-1 1 1 0 0,1 0-1 0 0,-1 1 1 0 0,3 0-1 0 0,-1 3 72 0 0,-1 0 1 0 0,1 0-1 0 0,-1 0 0 0 0,0 0 0 0 0,0 1 0 0 0,-1-1 0 0 0,1 1 1 0 0,-1-1-1 0 0,0 1 0 0 0,1 11 0 0 0,8 64 84 0 0,-9-65 22 0 0,3 80 19 0 0,-4 1-1 0 0,-5 0 1 0 0,-29 179-1 0 0,-1-19 439 0 0,-17 99-56 0 0,-4 26-232 0 0,48-217-3138 0 0,5-150-5297 0 0,2-10 5780 0 0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2.66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72 1568 0 0,'0'0'4460'0'0,"0"14"-669"0"0,0 15-3131 0 0,12 99 184 0 0,-2-3-474 0 0,-10-124-437 0 0,2-54-993 0 0,-8-45 1418 0 0,3 72-367 0 0,1 1 0 0 0,1-1 0 0 0,1 0 0 0 0,5-37 0 0 0,-5 60 20 0 0,1-1 0 0 0,0 1 0 0 0,-1 0 0 0 0,1 0 0 0 0,1 0 0 0 0,-1 0 0 0 0,0 0 0 0 0,1 1 0 0 0,-1-1 0 0 0,1 0 1 0 0,0 0-1 0 0,3-2 0 0 0,-4 4 12 0 0,0 0 0 0 0,0 0 1 0 0,1 0-1 0 0,-1 0 1 0 0,0 0-1 0 0,1 1 0 0 0,-1-1 1 0 0,0 0-1 0 0,1 1 1 0 0,-1-1-1 0 0,1 1 0 0 0,-1-1 1 0 0,1 1-1 0 0,0 0 0 0 0,-1 0 1 0 0,1 0-1 0 0,-1 0 1 0 0,3 0-1 0 0,0 1-47 0 0,-1 0 0 0 0,0 0 0 0 0,1 0 1 0 0,-1 1-1 0 0,0-1 0 0 0,0 1 0 0 0,0 0 0 0 0,0 0 0 0 0,0 0 1 0 0,0 0-1 0 0,0 0 0 0 0,-1 1 0 0 0,1-1 0 0 0,-1 1 0 0 0,0 0 1 0 0,0 0-1 0 0,0 0 0 0 0,0 0 0 0 0,0 0 0 0 0,1 4 0 0 0,-1-3-1 0 0,0 1 0 0 0,0-1 0 0 0,0 1 0 0 0,-1 0-1 0 0,1 0 1 0 0,-1 0 0 0 0,0 0 0 0 0,-1 0 0 0 0,1 0-1 0 0,-1 0 1 0 0,0 0 0 0 0,0 0 0 0 0,-1 0 0 0 0,0 0-1 0 0,0 0 1 0 0,0 0 0 0 0,0 0 0 0 0,-1 0 0 0 0,-2 5-1 0 0,2-7 19 0 0,0 1 1 0 0,0-1-1 0 0,-1 0 0 0 0,1 0 0 0 0,-1 0 0 0 0,0 0 0 0 0,0 0 0 0 0,0-1 1 0 0,0 1-1 0 0,0-1 0 0 0,-1 0 0 0 0,1 0 0 0 0,-1 0 0 0 0,1 0 0 0 0,-1 0 1 0 0,0-1-1 0 0,0 0 0 0 0,1 0 0 0 0,-1 0 0 0 0,0 0 0 0 0,0-1 1 0 0,0 1-1 0 0,0-1 0 0 0,-5 0 0 0 0,-23-5-69 0 0,31 5 80 0 0,1 0 1 0 0,-1 0-1 0 0,1 0 1 0 0,-1 0-1 0 0,1 0 1 0 0,-1 0-1 0 0,0 0 1 0 0,1 0-1 0 0,-1 0 1 0 0,1 0-1 0 0,-1 0 0 0 0,1 0 1 0 0,-1-1-1 0 0,1 1 1 0 0,-1 0-1 0 0,1-1 1 0 0,-1 1-1 0 0,1 0 1 0 0,-1 0-1 0 0,1-1 1 0 0,0 1-1 0 0,-1-1 1 0 0,1 1-1 0 0,0 0 1 0 0,-1-1-1 0 0,1 1 0 0 0,0-1 1 0 0,-1 1-1 0 0,1-1 1 0 0,0 1-1 0 0,0-1 1 0 0,-1 1-1 0 0,1-1 1 0 0,0 1-1 0 0,0-1 1 0 0,0 0-1 0 0,0 1 1 0 0,0-1-1 0 0,0 1 1 0 0,0-1-1 0 0,0 1 0 0 0,0-1 1 0 0,0 1-1 0 0,0-1 1 0 0,0 1-1 0 0,0-1 1 0 0,1 0-1 0 0,-1 1 1 0 0,0-1-1 0 0,0 1 1 0 0,1-1-1 0 0,-1 1 1 0 0,0 0-1 0 0,0-1 0 0 0,1 0 1 0 0,2-1 34 0 0,-1 1-1 0 0,1-1 1 0 0,-1 0 0 0 0,1 1-1 0 0,0 0 1 0 0,-1-1 0 0 0,1 1-1 0 0,0 0 1 0 0,0 1 0 0 0,0-1-1 0 0,0 0 1 0 0,0 1 0 0 0,0 0-1 0 0,0 0 1 0 0,0 0 0 0 0,0 0-1 0 0,0 0 1 0 0,0 0 0 0 0,3 2-1 0 0,0-2-71 0 0,-1 1-1 0 0,1 0 1 0 0,-1 1-1 0 0,0-1 1 0 0,1 1-1 0 0,-1 0 1 0 0,0 1 0 0 0,0-1-1 0 0,7 6 1 0 0,-5-1 1 0 0,0 0 0 0 0,-1 0-1 0 0,0 1 1 0 0,0-1 0 0 0,0 1 0 0 0,-1 1 0 0 0,-1-1 0 0 0,1 1 0 0 0,-1 0 0 0 0,-1 0 0 0 0,0 0 0 0 0,0 0 0 0 0,0 1 0 0 0,-2-1 0 0 0,1 1-1 0 0,-1 0 1 0 0,0-1 0 0 0,-1 13 0 0 0,7-25-6565 0 0,5-10 3844 0 0,-8 8 2058 0 0,5-6 446 0 0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3.13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218 1 2696 0 0,'0'0'6955'0'0,"-13"0"-6764"0"0,-167 0-159 0 0,179 0-14 0 0,-1 0 1 0 0,1 1-1 0 0,0-1 0 0 0,0 1 0 0 0,0-1 0 0 0,-1 1 0 0 0,1 0 0 0 0,0-1 1 0 0,0 1-1 0 0,0 0 0 0 0,0 0 0 0 0,0 0 0 0 0,0-1 0 0 0,0 1 0 0 0,0 0 1 0 0,0 0-1 0 0,1 1 0 0 0,-1-1 0 0 0,0 0 0 0 0,1 0 0 0 0,-1 0 0 0 0,1 0 1 0 0,-1 1-1 0 0,1-1 0 0 0,-1 0 0 0 0,1 0 0 0 0,0 1 0 0 0,0-1 0 0 0,0 0 1 0 0,0 1-1 0 0,0-1 0 0 0,0 2 0 0 0,0 57 275 0 0,1-40-373 0 0,-1 9 147 0 0,-1-12 187 0 0,0-1 0 0 0,2 0 0 0 0,0 0-1 0 0,5 25 1 0 0,-6-38-315 0 0,1 0 1 0 0,0-1-1 0 0,-1 1 0 0 0,1 0 1 0 0,0-1-1 0 0,1 1 0 0 0,-1 0 1 0 0,0-1-1 0 0,1 0 0 0 0,0 1 1 0 0,-1-1-1 0 0,1 0 0 0 0,0 0 1 0 0,0 0-1 0 0,0 0 0 0 0,1 0 1 0 0,-1 0-1 0 0,0 0 0 0 0,1-1 1 0 0,-1 1-1 0 0,1-1 0 0 0,-1 0 1 0 0,1 0-1 0 0,0 0 0 0 0,-1 0 1 0 0,1 0-1 0 0,0-1 1 0 0,0 1-1 0 0,0-1 0 0 0,0 1 1 0 0,3-1-1 0 0,83-6-8149 0 0,-65 3 6667 0 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3.51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238 5 1668 0 0,'0'0'6353'0'0,"-18"0"-5801"0"0,-155-5 871 0 0,143 9-1228 0 0,14 2-1813 0 0,24 5-6955 0 0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3.84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97 54 1932 0 0,'0'0'9136'0'0,"0"14"-8936"0"0,0 8-294 0 0,2 77 658 0 0,-1-92-790 0 0,-1-1 1 0 0,1 1-1 0 0,0 0 0 0 0,1-1 1 0 0,0 0-1 0 0,0 1 0 0 0,0-1 1 0 0,1 0-1 0 0,0 0 0 0 0,0 0 1 0 0,0 0-1 0 0,8 9 0 0 0,-9-14-86 0 0,0 1-1 0 0,0-1 1 0 0,0 1 0 0 0,0-1-1 0 0,0 0 1 0 0,1 0 0 0 0,-1 0-1 0 0,0 0 1 0 0,1 0 0 0 0,-1 0-1 0 0,0-1 1 0 0,1 1-1 0 0,-1-1 1 0 0,1 0 0 0 0,-1 0-1 0 0,1 0 1 0 0,-1 0 0 0 0,1 0-1 0 0,-1 0 1 0 0,1-1 0 0 0,-1 1-1 0 0,1-1 1 0 0,-1 0-1 0 0,0 1 1 0 0,5-3 0 0 0,6-7-191 0 0</inkml:trace>
  <inkml:trace contextRef="#ctx0" brushRef="#br0" timeOffset="1">286 2 484 0 0,'0'0'7618'0'0,"-17"-1"-7129"0"0,-200 0-124 0 0,165 1-3475 0 0,81 6-2203 0 0,-14-3 4784 0 0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4.23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58 28 500 0 0,'0'0'6963'0'0,"5"14"-5993"0"0,5 17-342 0 0,-1 1-1 0 0,9 57 1 0 0,-17-72-390 0 0,-1-11-298 0 0,1-1 1 0 0,-1 1-1 0 0,1 0 0 0 0,0 0 0 0 0,0 0 1 0 0,0 0-1 0 0,1-1 0 0 0,0 1 1 0 0,5 9-1 0 0,-7-15-90 0 0,1 1-1 0 0,0 0 1 0 0,0-1 0 0 0,0 1-1 0 0,0-1 1 0 0,0 0 0 0 0,0 1-1 0 0,0-1 1 0 0,0 0 0 0 0,0 0-1 0 0,0 1 1 0 0,0-1 0 0 0,1 0-1 0 0,-1 0 1 0 0,0 0 0 0 0,0 0-1 0 0,0 0 1 0 0,0-1 0 0 0,0 1-1 0 0,0 0 1 0 0,0 0 0 0 0,0-1-1 0 0,0 1 1 0 0,0-1 0 0 0,2 0-1 0 0,23-14-4382 0 0,-12 5 3410 0 0</inkml:trace>
  <inkml:trace contextRef="#ctx0" brushRef="#br0" timeOffset="1">285 9 3400 0 0,'0'0'4909'0'0,"-17"0"-4499"0"0,-239-9-521 0 0,244 10-4259 0 0,24 3 767 0 0,3 0 2972 0 0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4.60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188 0 1508 0 0,'0'0'7906'0'0,"-5"2"-7846"0"0,-38 4 587 0 0,31-5-500 0 0,0 1 1 0 0,0 0-1 0 0,0 1 1 0 0,0 0-1 0 0,-22 9 0 0 0,31-11-114 0 0,0 1-1 0 0,0 0 0 0 0,0 0 1 0 0,0 1-1 0 0,0-1 0 0 0,0 1 1 0 0,1-1-1 0 0,-1 1 0 0 0,1 0 1 0 0,0 0-1 0 0,0 0 1 0 0,0 0-1 0 0,0 0 0 0 0,0 0 1 0 0,1 1-1 0 0,0-1 0 0 0,-1 0 1 0 0,1 1-1 0 0,0-1 0 0 0,1 1 1 0 0,-1 0-1 0 0,1-1 0 0 0,-1 1 1 0 0,1 0-1 0 0,0 3 0 0 0,0 3-13 0 0,0 0-1 0 0,1-1 1 0 0,0 1-1 0 0,1-1 1 0 0,-1 1-1 0 0,2-1 1 0 0,-1 0-1 0 0,2 0 1 0 0,4 12-1 0 0,-6-17-137 0 0,1-1-1 0 0,-1 1 0 0 0,1-1 0 0 0,0 1 1 0 0,0-1-1 0 0,0 0 0 0 0,0 0 0 0 0,1 0 1 0 0,-1 0-1 0 0,1-1 0 0 0,-1 1 1 0 0,1-1-1 0 0,0 0 0 0 0,0 0 0 0 0,0-1 1 0 0,0 1-1 0 0,0-1 0 0 0,1 0 0 0 0,-1 0 1 0 0,0 0-1 0 0,1 0 0 0 0,7-1 1 0 0,84 1-8467 0 0,-76-4 8110 0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4.94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234 1 792 0 0,'0'0'9469'0'0,"-115"17"-9289"0"0,99-12-48 0 0,-2-2 20 0 0,4 1-152 0 0,-4-1-516 0 0,2-3-556 0 0,0 2-1176 0 0,1 0-757 0 0,9 1-879 0 0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5.91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110 1 2788 0 0,'0'0'6539'0'0,"-15"15"-6395"0"0,-48 46-97 0 0,59-57-51 0 0,1-1 1 0 0,0 0 0 0 0,1 1 0 0 0,-1 0 0 0 0,1 0 0 0 0,0 0 0 0 0,0 0 0 0 0,0 0 0 0 0,0 0 0 0 0,1 0-1 0 0,-1 1 1 0 0,1-1 0 0 0,0 1 0 0 0,0-1 0 0 0,1 1 0 0 0,0-1 0 0 0,0 1 0 0 0,0-1 0 0 0,0 1 0 0 0,0-1-1 0 0,1 1 1 0 0,0-1 0 0 0,2 8 0 0 0,-3-11-2 0 0,1 3 12 0 0,0-1-1 0 0,1 1 1 0 0,-1-1-1 0 0,1 1 1 0 0,-1-1 0 0 0,1 1-1 0 0,0-1 1 0 0,0 0-1 0 0,1 0 1 0 0,-1 0-1 0 0,1 0 1 0 0,-1 0 0 0 0,1-1-1 0 0,0 1 1 0 0,0-1-1 0 0,0 0 1 0 0,0 0-1 0 0,1 0 1 0 0,-1 0 0 0 0,1 0-1 0 0,-1-1 1 0 0,1 0-1 0 0,-1 1 1 0 0,1-1-1 0 0,0-1 1 0 0,4 2 0 0 0,-3-1-48 0 0,1-1 1 0 0,0 1-1 0 0,-1-1 1 0 0,1 0-1 0 0,0-1 1 0 0,0 1-1 0 0,-1-1 0 0 0,1 0 1 0 0,0 0-1 0 0,-1-1 1 0 0,1 0-1 0 0,-1 0 1 0 0,0 0-1 0 0,0-1 1 0 0,0 1-1 0 0,7-6 1 0 0,-6 4-44 0 0,-1-1 0 0 0,0 0 0 0 0,0 0 0 0 0,-1 0 0 0 0,1-1 0 0 0,-1 1 0 0 0,0-1 0 0 0,-1 0 0 0 0,1-1 0 0 0,-1 1 0 0 0,0 0 0 0 0,-1-1 0 0 0,0 1 0 0 0,0-1 0 0 0,0 0 0 0 0,0-8 0 0 0,-12 53 1796 0 0,10-32-1632 0 0,0-1 0 0 0,0 1 0 0 0,0 0 0 0 0,1-1 0 0 0,-1 1 0 0 0,2-1 0 0 0,-1 1 0 0 0,0-1 0 0 0,1 1 0 0 0,0-1 0 0 0,1 0 0 0 0,-1 0 0 0 0,1 0 0 0 0,0 0 0 0 0,0 0 0 0 0,0-1 0 0 0,1 1 0 0 0,-1-1 0 0 0,1 0 0 0 0,0 0 0 0 0,0 0 0 0 0,1-1 0 0 0,-1 0 0 0 0,1 1 0 0 0,0-1 0 0 0,0-1 0 0 0,0 1 0 0 0,0-1 0 0 0,6 2 0 0 0,-3-1 28 0 0,-1-1 0 0 0,1 0 0 0 0,-1 0-1 0 0,1-1 1 0 0,0 0 0 0 0,0 0 0 0 0,-1-1 0 0 0,1 0 0 0 0,14-1-1 0 0,-20 0-120 0 0,1 1-1 0 0,-1-1 0 0 0,1 0 1 0 0,-1 1-1 0 0,0-1 0 0 0,1 0 1 0 0,-1-1-1 0 0,0 1 0 0 0,0 0 0 0 0,0-1 1 0 0,0 1-1 0 0,0-1 0 0 0,0 1 1 0 0,0-1-1 0 0,0 0 0 0 0,-1 0 1 0 0,1 0-1 0 0,-1 0 0 0 0,1 0 0 0 0,-1 0 1 0 0,0-1-1 0 0,0 1 0 0 0,0 0 1 0 0,0 0-1 0 0,0-1 0 0 0,-1 1 1 0 0,1-1-1 0 0,-1 1 0 0 0,1-1 1 0 0,-1 1-1 0 0,0-1 0 0 0,0 1 0 0 0,0-3 1 0 0,-1 0-8 0 0,1 0 1 0 0,-1 0-1 0 0,0 0 0 0 0,0 0 1 0 0,-1 0-1 0 0,0 1 1 0 0,1-1-1 0 0,-1 1 0 0 0,-1-1 1 0 0,1 1-1 0 0,-1 0 0 0 0,0 0 1 0 0,0 0-1 0 0,0 0 1 0 0,0 0-1 0 0,-1 1 0 0 0,1-1 1 0 0,-1 1-1 0 0,0 0 1 0 0,-6-3-1 0 0,4 2-346 0 0,0 0 0 0 0,0 1 0 0 0,0 0 0 0 0,0 0 0 0 0,-1 1 1 0 0,1 0-1 0 0,-1 0 0 0 0,1 0 0 0 0,-1 1 0 0 0,0 0 0 0 0,0 0 0 0 0,1 1 0 0 0,-1 0 0 0 0,-12 1 0 0 0,18-1 170 0 0,0 1 0 0 0,0-1 0 0 0,0 1-1 0 0,0-1 1 0 0,0 1 0 0 0,0 0 0 0 0,0-1 0 0 0,0 1-1 0 0,0 0 1 0 0,0 0 0 0 0,0 0 0 0 0,0 0 0 0 0,1 0-1 0 0,-1 0 1 0 0,0 0 0 0 0,1 0 0 0 0,-1 0 0 0 0,1 0-1 0 0,-1 0 1 0 0,1 0 0 0 0,-1 0 0 0 0,1 0 0 0 0,0 1-1 0 0,0-1 1 0 0,-1 0 0 0 0,1 0 0 0 0,0 0 0 0 0,0 1-1 0 0,0-1 1 0 0,0 1 0 0 0,0 10 23 0 0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6.26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1 258 1432 0 0,'0'0'8793'0'0,"11"-11"-8465"0"0,33-38-39 0 0,-41 45-249 0 0,-1 1 0 0 0,0-1 0 0 0,0 0 0 0 0,-1 0 1 0 0,1 1-1 0 0,-1-1 0 0 0,0 0 0 0 0,0 0 0 0 0,0 0 0 0 0,0 0 1 0 0,-1-1-1 0 0,0 1 0 0 0,0 0 0 0 0,0 0 0 0 0,0 0 0 0 0,0 0 1 0 0,-2-6-1 0 0,0-9 101 0 0,-6-82 835 0 0,11 102-978 0 0,-1 1 1 0 0,0-1-1 0 0,0 1 1 0 0,1 0-1 0 0,-1-1 1 0 0,0 1 0 0 0,0 0-1 0 0,-1 0 1 0 0,1 1-1 0 0,0-1 1 0 0,2 5-1 0 0,2 1-174 0 0,14 17 17 0 0,-5-5 219 0 0,1-1 1 0 0,1 0-1 0 0,0-1 1 0 0,2-1-1 0 0,0 0 0 0 0,36 24 1 0 0,-54-41-75 0 0,-1 0 0 0 0,1 1 0 0 0,-1-1 1 0 0,1 0-1 0 0,-1 0 0 0 0,1 1 0 0 0,-1-1 0 0 0,1 0 0 0 0,-1 0 1 0 0,1 0-1 0 0,-1 0 0 0 0,1 0 0 0 0,0 0 0 0 0,-1 0 1 0 0,1 0-1 0 0,-1 0 0 0 0,1 0 0 0 0,-1 0 0 0 0,1 0 0 0 0,0 0 1 0 0,-1 0-1 0 0,1-1 0 0 0,-1 1 0 0 0,1 0 0 0 0,-1 0 1 0 0,1-1-1 0 0,-1 1 0 0 0,1 0 0 0 0,-1 0 0 0 0,1-1 0 0 0,-1 1 1 0 0,0-1-1 0 0,1 1 0 0 0,-1 0 0 0 0,1-2 0 0 0,7-25-348 0 0,-8-40-970 0 0,0 61 932 0 0,-2-13-617 0 0,1-19-2111 0 0,2 14-1872 0 0,1 17 3985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9.58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4 360 2836 0 0,'0'0'8525'0'0,"3"-23"-8328"0"0,9-73-157 0 0,-11 89-41 0 0,0 0 0 0 0,-1 0 1 0 0,0 0-1 0 0,-1 0 1 0 0,0 0-1 0 0,0 0 0 0 0,0 0 1 0 0,-1 1-1 0 0,-3-11 1 0 0,-4-23 34 0 0,11 40-50 0 0,0 1 0 0 0,0-1 0 0 0,0 1-1 0 0,0 0 1 0 0,0 0 0 0 0,-1 0-1 0 0,1 0 1 0 0,0 0 0 0 0,0 1 0 0 0,-1-1-1 0 0,3 3 1 0 0,78 74-509 0 0,-56-51 824 0 0,1-1-1 0 0,2-2 0 0 0,32 23 1 0 0,-61-47-308 0 0,0 0 0 0 0,1 0 1 0 0,-1 0-1 0 0,0 0 0 0 0,1 0 0 0 0,-1 0 1 0 0,0 0-1 0 0,0 0 0 0 0,1 0 0 0 0,-1 0 1 0 0,0 0-1 0 0,1 0 0 0 0,-1 0 0 0 0,0 0 1 0 0,1 0-1 0 0,-1 0 0 0 0,0 0 1 0 0,0 0-1 0 0,1 0 0 0 0,-1-1 0 0 0,0 1 1 0 0,0 0-1 0 0,1 0 0 0 0,-1 0 0 0 0,0-1 1 0 0,0 1-1 0 0,1 0 0 0 0,-1 0 0 0 0,0 0 1 0 0,0-1-1 0 0,0 1 0 0 0,0 0 0 0 0,1 0 1 0 0,-1-1-1 0 0,0 1 0 0 0,0 0 1 0 0,0-1-1 0 0,0 1 0 0 0,0 0 0 0 0,0 0 1 0 0,0-1-1 0 0,0 1 0 0 0,0-1 0 0 0,6-26-76 0 0,-1-37 117 0 0,-5 54-107 0 0,1-2-11 0 0,0-21-410 0 0,8-42 0 0 0,-7 67-11 0 0,-1 0-1 0 0,1 1 1 0 0,0-1 0 0 0,1 1-1 0 0,0-1 1 0 0,0 1 0 0 0,1 0-1 0 0,0 0 1 0 0,0 0 0 0 0,1 0-1 0 0,5-6 1 0 0,-9 12 439 0 0,-1 0 0 0 0,1 0 0 0 0,0 0 1 0 0,0 0-1 0 0,0 0 0 0 0,1 0 0 0 0,-1 0 0 0 0,0 0 0 0 0,0 0 0 0 0,1 0 1 0 0,-1 0-1 0 0,0 1 0 0 0,1-1 0 0 0,-1 0 0 0 0,0 1 0 0 0,1-1 0 0 0,-1 1 1 0 0,1 0-1 0 0,-1 0 0 0 0,1-1 0 0 0,-1 1 0 0 0,1 0 0 0 0,-1 0 0 0 0,1 0 1 0 0,-1 0-1 0 0,1 1 0 0 0,1-1 0 0 0,-1 2 277 0 0,0-1 0 0 0,-1 1 0 0 0,1-1 0 0 0,0 1 0 0 0,-1-1-1 0 0,1 1 1 0 0,-1 0 0 0 0,0 0 0 0 0,1 0 0 0 0,-1 0 0 0 0,0 0 0 0 0,0 0 0 0 0,0 0 0 0 0,-1 0 0 0 0,2 4 0 0 0,9 54 4208 0 0,-9-29-4927 0 0,-3 14 894 0 0,-1-25-350 0 0,1 0 1 0 0,2 0-1 0 0,-1 0 0 0 0,2 0 1 0 0,1-1-1 0 0,1 1 1 0 0,10 33-1 0 0,-14-52-179 0 0,1-1-1 0 0,0 1 0 0 0,0 0 0 0 0,0-1 1 0 0,-1 1-1 0 0,1-1 0 0 0,0 1 0 0 0,0-1 1 0 0,0 1-1 0 0,0-1 0 0 0,0 0 0 0 0,0 1 1 0 0,0-1-1 0 0,0 0 0 0 0,0 0 0 0 0,0 0 1 0 0,0 0-1 0 0,0 0 0 0 0,0 0 0 0 0,0 0 1 0 0,0 0-1 0 0,0 0 0 0 0,0 0 1 0 0,0-1-1 0 0,0 1 0 0 0,0 0 0 0 0,0-1 1 0 0,0 1-1 0 0,0 0 0 0 0,0-1 0 0 0,0 0 1 0 0,0 1-1 0 0,0-1 0 0 0,0 1 0 0 0,-1-1 1 0 0,1 0-1 0 0,0 0 0 0 0,0-1 0 0 0,13-9-2868 0 0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6.61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1 1276 0 0,'0'0'8532'0'0,"1"14"-8129"0"0,4 196-76 0 0,-5-208-477 0 0,0-1 1 0 0,0 1 0 0 0,0 0 0 0 0,1 0 0 0 0,-1 0 0 0 0,1-1-1 0 0,-1 1 1 0 0,1 0 0 0 0,0-1 0 0 0,0 1 0 0 0,-1-1 0 0 0,1 1-1 0 0,0 0 1 0 0,1-1 0 0 0,0 2 0 0 0,-1-2-251 0 0,1 1 0 0 0,-1-1 1 0 0,0 0-1 0 0,1 0 0 0 0,-1 0 1 0 0,1 0-1 0 0,-1 0 0 0 0,1 0 1 0 0,0-1-1 0 0,-1 1 0 0 0,1-1 1 0 0,0 1-1 0 0,0-1 0 0 0,3 1 1 0 0,7 0-1137 0 0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6.94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59 1340 0 0,'0'0'6145'0'0,"0"16"-5898"0"0,1 53 202 0 0,-1-64-324 0 0,1 1-1 0 0,0-1 0 0 0,0 1 0 0 0,0-1 0 0 0,1 0 1 0 0,-1 0-1 0 0,1 0 0 0 0,1 0 0 0 0,-1 0 0 0 0,1 0 1 0 0,0 0-1 0 0,0-1 0 0 0,0 1 0 0 0,0-1 0 0 0,7 6 1 0 0,-8-8-93 0 0,-1 0 0 0 0,1-1 0 0 0,-1 1 1 0 0,1-1-1 0 0,0 0 0 0 0,0 1 0 0 0,0-1 0 0 0,0 0 1 0 0,0 0-1 0 0,0 0 0 0 0,0-1 0 0 0,0 1 1 0 0,0 0-1 0 0,0-1 0 0 0,1 1 0 0 0,-1-1 1 0 0,0 0-1 0 0,0 0 0 0 0,0 0 0 0 0,1 0 0 0 0,-1 0 1 0 0,0 0-1 0 0,0 0 0 0 0,0-1 0 0 0,1 1 1 0 0,-1-1-1 0 0,0 0 0 0 0,0 1 0 0 0,0-1 0 0 0,0 0 1 0 0,0 0-1 0 0,0-1 0 0 0,2-1 0 0 0,0-1-40 0 0,-1 0-1 0 0,0-1 0 0 0,0 1 1 0 0,0-1-1 0 0,0 0 0 0 0,-1 0 1 0 0,1 0-1 0 0,-1 0 1 0 0,-1 0-1 0 0,1-1 0 0 0,-1 1 1 0 0,0-1-1 0 0,0 1 0 0 0,0-11 1 0 0,-2-81-1520 0 0,1 94 1389 0 0,-2-8-634 0 0,-1-17-1969 0 0,5 17-2671 0 0,-1 10 5085 0 0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7.3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199 1 2992 0 0,'0'0'6039'0'0,"-17"4"-5762"0"0,4-2-258 0 0,-57 16 108 0 0,63-16-104 0 0,0 1 0 0 0,0-1 1 0 0,0 2-1 0 0,1-1 0 0 0,-1 1 1 0 0,1 0-1 0 0,-1 0 0 0 0,-10 11 1 0 0,15-13-15 0 0,-1 1 0 0 0,1-1 0 0 0,-1 1 0 0 0,1 0 0 0 0,0-1 1 0 0,0 1-1 0 0,1 0 0 0 0,-1 1 0 0 0,0-1 0 0 0,1 0 1 0 0,0 0-1 0 0,0 1 0 0 0,0-1 0 0 0,0 1 0 0 0,0-1 0 0 0,1 0 1 0 0,0 1-1 0 0,-1-1 0 0 0,1 1 0 0 0,1 0 0 0 0,-1-1 1 0 0,0 1-1 0 0,1-1 0 0 0,0 0 0 0 0,-1 1 0 0 0,2-1 0 0 0,-1 1 1 0 0,0-1-1 0 0,0 0 0 0 0,1 0 0 0 0,0 0 0 0 0,0 0 1 0 0,0 0-1 0 0,0 0 0 0 0,0 0 0 0 0,0-1 0 0 0,1 1 0 0 0,4 3 1 0 0,0 0-91 0 0,1 0-1 0 0,0 0 1 0 0,0-1 0 0 0,1 0 0 0 0,0 0 0 0 0,-1-1 0 0 0,1 0 0 0 0,1-1 0 0 0,-1 0 0 0 0,1 0 0 0 0,-1-1 0 0 0,20 2-1 0 0,18-7-235 0 0,-47 3 315 0 0,1 0 0 0 0,0 0 0 0 0,0 0 0 0 0,-1 0 0 0 0,1-1 0 0 0,0 1 0 0 0,0 0 0 0 0,-1 0 0 0 0,1 0 0 0 0,0-1 0 0 0,-1 1 0 0 0,1 0 0 0 0,0-1 0 0 0,-1 1 0 0 0,1-1 0 0 0,0 1 0 0 0,-1-1 0 0 0,1 1 0 0 0,-1-1 0 0 0,1 1 0 0 0,-1-1 0 0 0,1 1 0 0 0,-1-1 0 0 0,0 0 0 0 0,1 1 0 0 0,-1-1 0 0 0,0 0 0 0 0,1 1 0 0 0,-1-1 0 0 0,0 0 0 0 0,0 0 1 0 0,0 1-1 0 0,1-1 0 0 0,-1 0 0 0 0,0 1 0 0 0,0-1 0 0 0,0 0 0 0 0,0 0 0 0 0,0 1 0 0 0,0-1 0 0 0,-1 0 0 0 0,1 0 0 0 0,0 1 0 0 0,0-1 0 0 0,0 0 0 0 0,-1 1 0 0 0,1-1 0 0 0,0 0 0 0 0,-1 1 0 0 0,1-1 0 0 0,-1 0 0 0 0,1 1 0 0 0,-1-1 0 0 0,1 1 0 0 0,-1-1 0 0 0,1 1 0 0 0,-1-1 0 0 0,1 1 0 0 0,-1-1 0 0 0,-1 0 0 0 0,-4-4 113 0 0,0 0 0 0 0,0 0 0 0 0,-1 0 0 0 0,0 0 0 0 0,-7-2 0 0 0,7 3-84 0 0,1 1 0 0 0,0-1 0 0 0,0 0 0 0 0,0 0 0 0 0,0-1 0 0 0,-8-8 0 0 0,60 13 674 0 0,73 27-10047 0 0,-101-22 8607 0 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7.70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0 252 816 0 0,'0'0'8701'0'0,"0"-10"-8337"0"0,0 5-314 0 0,1-30 133 0 0,5-47 0 0 0,-6 74-212 0 0,1 0 0 0 0,1 0-1 0 0,-1 1 1 0 0,2-1 0 0 0,-1 0 0 0 0,1 1 0 0 0,0-1-1 0 0,0 1 1 0 0,1 0 0 0 0,0 0 0 0 0,0 0 0 0 0,0 0-1 0 0,8-7 1 0 0,-11 13 27 0 0,0 0-1 0 0,0 1 1 0 0,-1-1-1 0 0,1 0 1 0 0,0 1-1 0 0,0-1 1 0 0,0 1 0 0 0,0-1-1 0 0,0 1 1 0 0,0-1-1 0 0,0 1 1 0 0,0 0-1 0 0,0-1 1 0 0,0 1-1 0 0,1 0 1 0 0,-1 0-1 0 0,0 0 1 0 0,0 0-1 0 0,0 0 1 0 0,0 0-1 0 0,0 0 1 0 0,0 0 0 0 0,0 1-1 0 0,0-1 1 0 0,0 0-1 0 0,0 1 1 0 0,0-1-1 0 0,2 1 1 0 0,0 1-37 0 0,0 0 1 0 0,-1 1-1 0 0,0-1 1 0 0,1 0-1 0 0,-1 1 1 0 0,0-1-1 0 0,0 1 1 0 0,0 0-1 0 0,2 5 1 0 0,3 7-23 0 0,0 0 0 0 0,7 29 1 0 0,-4-4 246 0 0,-6-21-99 0 0,1 1 0 0 0,1-1 1 0 0,1-1-1 0 0,10 22 0 0 0,-19-43-162 0 0,0 0-1 0 0,0 1 0 0 0,0-1 1 0 0,0 1-1 0 0,-1 0 0 0 0,1 0 1 0 0,-1 0-1 0 0,0 0 0 0 0,1 0 1 0 0,-1 0-1 0 0,0 1 0 0 0,0 0 1 0 0,-6-3-1 0 0,-51-10 641 0 0,-2-2-5991 0 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8.04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0 156 0 0,'0'0'10478'0'0,"3"15"-10345"0"0,-2-12-139 0 0,4 22 51 0 0,-1 0 0 0 0,2 37 0 0 0,-6-61-101 0 0,0 0 0 0 0,0 0 0 0 0,0 0 0 0 0,0 0 0 0 0,0 0 0 0 0,0 0 0 0 0,1 0 0 0 0,-1 0 0 0 0,0 0 0 0 0,1 0 0 0 0,-1 0 0 0 0,1 0 0 0 0,-1 0 0 0 0,1 0 0 0 0,0-1 0 0 0,-1 1 0 0 0,2 1 0 0 0,-1-1-323 0 0,1 0 1 0 0,-1 0-1 0 0,1 0 0 0 0,0-1 0 0 0,-1 1 0 0 0,1 0 1 0 0,0-1-1 0 0,-1 1 0 0 0,1-1 0 0 0,0 1 0 0 0,0-1 0 0 0,-1 0 1 0 0,1 0-1 0 0,0 0 0 0 0,0 0 0 0 0,0 0 0 0 0,0 0 1 0 0,-1-1-1 0 0,1 1 0 0 0,0 0 0 0 0,0-1 0 0 0,-1 1 1 0 0,3-2-1 0 0,8-6-378 0 0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8.402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297 14 1768 0 0,'0'0'6306'0'0,"-18"0"-5799"0"0,-171-5 207 0 0,103-3-3228 0 0,82 7 1641 0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08.757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200 1 1048 0 0,'0'0'5957'0'0,"-15"6"-5793"0"0,12-5-167 0 0,-19 8 110 0 0,0 0-1 0 0,1 2 0 0 0,1 0 0 0 0,-34 25 0 0 0,51-33-9 0 0,0 0 0 0 0,0-1 0 0 0,1 1 0 0 0,-1 0 0 0 0,1 0-1 0 0,0 1 1 0 0,0-1 0 0 0,0 0 0 0 0,0 1 0 0 0,1-1 0 0 0,-1 1 0 0 0,1 0 0 0 0,0-1 0 0 0,0 1 0 0 0,0 0 0 0 0,1 0 0 0 0,-1 0 0 0 0,1-1 0 0 0,0 1 0 0 0,0 0 0 0 0,0 0 0 0 0,1 0 0 0 0,-1 0 0 0 0,1-1 0 0 0,0 1 0 0 0,0 0 0 0 0,3 5 0 0 0,5 19-31 0 0,-7-21-56 0 0,0 0 1 0 0,1 0-1 0 0,0 0 0 0 0,0 0 1 0 0,7 11-1 0 0,-8-16-185 0 0,0 0 0 0 0,0 1 0 0 0,0-1 0 0 0,1 0-1 0 0,-1-1 1 0 0,0 1 0 0 0,1 0 0 0 0,-1-1 0 0 0,1 1-1 0 0,0-1 1 0 0,-1 0 0 0 0,1 0 0 0 0,0 0 0 0 0,0 0 0 0 0,0 0-1 0 0,0 0 1 0 0,0-1 0 0 0,5 1 0 0 0,38-1-5755 0 0,-30 0 5076 0 0</inkml:trace>
  <inkml:trace contextRef="#ctx0" brushRef="#br0" timeOffset="1">147 184 3768 0 0,'0'0'5605'0'0,"-113"33"-6785"0"0,99-33-728 0 0,2 0-685 0 0,4-4-563 0 0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1.95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 1 728 0 0,'0'0'10079'0'0,"1"4"-9835"0"0,1 17 277 0 0,-1 1-1 0 0,-1-1 1 0 0,-2 26 0 0 0,0-28-963 0 0,1 0 1 0 0,0-1 0 0 0,2 1 0 0 0,0 0 0 0 0,8 36-1 0 0,-9-55 348 0 0,0 0-1 0 0,0 1 1 0 0,0-1 0 0 0,0 0-1 0 0,0 0 1 0 0,0 0-1 0 0,0 1 1 0 0,0-1-1 0 0,0 0 1 0 0,0 0 0 0 0,1 0-1 0 0,-1 0 1 0 0,0 1-1 0 0,0-1 1 0 0,0 0-1 0 0,0 0 1 0 0,0 0 0 0 0,1 0-1 0 0,-1 0 1 0 0,0 1-1 0 0,0-1 1 0 0,0 0-1 0 0,1 0 1 0 0,-1 0 0 0 0,0 0-1 0 0,0 0 1 0 0,0 0-1 0 0,1 0 1 0 0,-1 0-1 0 0,0 0 1 0 0,0 0 0 0 0,0 0-1 0 0,1 0 1 0 0,-1 0-1 0 0,0 0 1 0 0,0 0-1 0 0,0 0 1 0 0,1 0 0 0 0,-1 0-1 0 0,0 0 1 0 0,0 0-1 0 0,0 0 1 0 0,1 0-1 0 0,-1 0 1 0 0,0 0 0 0 0,0 0-1 0 0,0-1 1 0 0,1 1-1 0 0,-1 0 1 0 0,0 0-1 0 0,0 0 1 0 0,0 0 0 0 0,0 0-1 0 0,0-1 1 0 0,1 1-1 0 0,-1 0 1 0 0,0 0-1 0 0,0 0 1 0 0,0 0-1 0 0,0-1 1 0 0,0 1 0 0 0,0 0-1 0 0,9-14-3915 0 0,-5 3 3483 0 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2.294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210 3 3212 0 0,'0'0'9058'0'0,"-13"0"-8658"0"0,-32-1-237 0 0,7 0-896 0 0,-71 5-1 0 0,109-4 580 0 0,-1 0 0 0 0,1 0 0 0 0,0 0 0 0 0,0 0-1 0 0,0 0 1 0 0,-1 1 0 0 0,1-1 0 0 0,0 0 0 0 0,0 0-1 0 0,0 0 1 0 0,-1 0 0 0 0,1 0 0 0 0,-2 3-2005 0 0,2-3 2005 0 0,0 0 0 0 0,0 0-1 0 0,0 1 1 0 0,0-1 0 0 0,0 0 0 0 0,0 0 0 0 0,0 0-1 0 0,0 1 1 0 0,0-1 0 0 0,0 0 0 0 0,0 0 0 0 0,0 1-1 0 0,0-1 1 0 0,1 0 0 0 0,-1 0 0 0 0,0 0 0 0 0,0 1-1 0 0,0-1 1 0 0,0 0 0 0 0,4 2-2557 0 0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3.02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1 300 3196 0 0,'0'0'6910'0'0,"3"-5"-6503"0"0,0-6-324 0 0,-1 1 0 0 0,1-1 0 0 0,-2 0 0 0 0,0 1 0 0 0,0-1 0 0 0,0 0 0 0 0,-2 0 0 0 0,1 0 0 0 0,-1 0 0 0 0,-5-19 0 0 0,3 15-91 0 0,1 0 0 0 0,0 0 0 0 0,2 0-1 0 0,-1 0 1 0 0,2 0 0 0 0,2-17 0 0 0,-3 30 25 0 0,1 0 1 0 0,-1 0-1 0 0,1 0 1 0 0,-1 0-1 0 0,1 1 0 0 0,-1-1 1 0 0,1 0-1 0 0,0 1 1 0 0,0-1-1 0 0,0 0 0 0 0,0 1 1 0 0,0-1-1 0 0,0 1 1 0 0,1-1-1 0 0,-1 1 0 0 0,0 0 1 0 0,1 0-1 0 0,1-2 1 0 0,-2 3-13 0 0,1-1 1 0 0,-1 1 0 0 0,0-1 0 0 0,0 1 0 0 0,1 0 0 0 0,-1 0-1 0 0,0 0 1 0 0,0 0 0 0 0,1 0 0 0 0,-1 0 0 0 0,0 0-1 0 0,1 0 1 0 0,-1 0 0 0 0,0 1 0 0 0,0-1 0 0 0,1 1 0 0 0,-1-1-1 0 0,0 0 1 0 0,2 2 0 0 0,1 1-84 0 0,0-1 1 0 0,0 1-1 0 0,0 0 1 0 0,-1 0-1 0 0,1 1 1 0 0,-1-1-1 0 0,0 1 1 0 0,0 0-1 0 0,0-1 1 0 0,0 1-1 0 0,-1 1 1 0 0,3 5-1 0 0,-3-5 35 0 0,0 0-1 0 0,0-1 1 0 0,-1 1 0 0 0,1 0-1 0 0,-1 0 1 0 0,-1 0-1 0 0,1 0 1 0 0,-1 0-1 0 0,1 0 1 0 0,-1 0-1 0 0,-1 0 1 0 0,1 0 0 0 0,-1 0-1 0 0,0 0 1 0 0,0 0-1 0 0,0-1 1 0 0,-3 6-1 0 0,2-7 27 0 0,0 0 0 0 0,0 0-1 0 0,0-1 1 0 0,0 1 0 0 0,-1 0-1 0 0,1-1 1 0 0,-1 0 0 0 0,0 1 0 0 0,0-1-1 0 0,0 0 1 0 0,0-1 0 0 0,0 1-1 0 0,0 0 1 0 0,0-1 0 0 0,0 0-1 0 0,-1 0 1 0 0,1 0 0 0 0,-1 0-1 0 0,1 0 1 0 0,-1-1 0 0 0,1 1-1 0 0,-1-1 1 0 0,1 0 0 0 0,-6-1 0 0 0,9 1 40 0 0,0 0 0 0 0,0 0 0 0 0,0 0 0 0 0,0 0 0 0 0,-1 0 0 0 0,1 0 0 0 0,0 0 0 0 0,0 0 0 0 0,0 0 0 0 0,0 0 0 0 0,0 0 0 0 0,-1 0 0 0 0,1 0 1 0 0,0 1-1 0 0,0-1 0 0 0,0 0 0 0 0,0 0 0 0 0,0 0 0 0 0,-1 0 0 0 0,1 0 0 0 0,0 0 0 0 0,0 0 0 0 0,0 0 0 0 0,0 0 0 0 0,0 0 0 0 0,0 1 1 0 0,0-1-1 0 0,0 0 0 0 0,-1 0 0 0 0,1 0 0 0 0,0 0 0 0 0,0 0 0 0 0,0 0 0 0 0,0 1 0 0 0,0-1 0 0 0,0 0 0 0 0,0 0 0 0 0,0 0 0 0 0,0 0 0 0 0,0 1 1 0 0,0-1-1 0 0,0 0 0 0 0,0 0 0 0 0,0 0 0 0 0,0 0 0 0 0,0 0 0 0 0,0 1 0 0 0,0-1 0 0 0,0 0 0 0 0,0 0 0 0 0,0 0 0 0 0,7 11 248 0 0,10 7-408 0 0,3 2 211 0 0,-16-16 14 0 0,0 0 1 0 0,0 1 0 0 0,0-1 0 0 0,0-1-1 0 0,1 1 1 0 0,-1-1 0 0 0,1 0 0 0 0,0 0-1 0 0,0 0 1 0 0,0 0 0 0 0,0-1 0 0 0,0 0-1 0 0,11 3 1 0 0,-14-8-150 0 0,0 0 1 0 0,0 0-1 0 0,-1-1 0 0 0,1 1 1 0 0,-1 0-1 0 0,1 0 0 0 0,-1-1 1 0 0,0 1-1 0 0,0-1 0 0 0,-1 1 1 0 0,1-6-1 0 0,0 5-4 0 0,5-36-60 0 0,-5 28 40 0 0,1 1 0 0 0,0 0 0 0 0,0-1 0 0 0,1 1 0 0 0,0 0 0 0 0,8-15 0 0 0,-11 25 117 0 0,1 0 1 0 0,-1 1-1 0 0,0-1 0 0 0,1 0 1 0 0,-1 1-1 0 0,1-1 1 0 0,-1 1-1 0 0,1-1 1 0 0,-1 0-1 0 0,1 1 0 0 0,-1-1 1 0 0,1 1-1 0 0,0 0 1 0 0,-1-1-1 0 0,1 1 1 0 0,0-1-1 0 0,-1 1 0 0 0,1 0 1 0 0,0 0-1 0 0,-1-1 1 0 0,1 1-1 0 0,0 0 1 0 0,0 0-1 0 0,-1 0 0 0 0,1 0 1 0 0,0 0-1 0 0,0 0 1 0 0,-1 0-1 0 0,2 0 1 0 0,19 14 73 0 0,13 35-336 0 0,-32-45 331 0 0,88 146 1501 0 0,-90-149-1621 0 0,0-1 1 0 0,0 0-1 0 0,0 1 1 0 0,0-1-1 0 0,-1 0 1 0 0,1 0-1 0 0,0 1 1 0 0,0-1-1 0 0,-1 0 1 0 0,1 1-1 0 0,0-1 1 0 0,0 0-1 0 0,-1 0 0 0 0,1 1 1 0 0,0-1-1 0 0,-1 0 1 0 0,1 0-1 0 0,0 0 1 0 0,-1 1-1 0 0,1-1 1 0 0,0 0-1 0 0,-1 0 1 0 0,1 0-1 0 0,0 0 1 0 0,-1 0-1 0 0,1 0 1 0 0,0 0-1 0 0,-1 0 1 0 0,1 0-1 0 0,-1 0 1 0 0,1 0-1 0 0,0 0 0 0 0,-1 0 1 0 0,1 0-1 0 0,0 0 1 0 0,-1 0-1 0 0,1 0 1 0 0,0-1-1 0 0,-1 1 1 0 0,1 0-1 0 0,0 0 1 0 0,-1 0-1 0 0,1-1 1 0 0,0 1-1 0 0,-1 0 1 0 0,-19-5 244 0 0,-122-49-1313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49.929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424 1 3824 0 0,'0'0'5806'0'0,"-28"0"-5516"0"0,-184 7 97 0 0,178-7-435 0 0,-5-1-1137 0 0,-54 7 0 0 0,90-6 761 0 0,2 0 257 0 0,1 0 0 0 0,-1 0 0 0 0,0 0 0 0 0,1 0 1 0 0,-1 0-1 0 0,0 0 0 0 0,1 0 0 0 0,-1 1 0 0 0,0-1 0 0 0,1 0 0 0 0,-1 0 1 0 0,1 1-1 0 0,-1-1 0 0 0,0 0 0 0 0,1 1 0 0 0,-1-1 0 0 0,1 0 0 0 0,-1 1 0 0 0,1-1 1 0 0,-1 1-1 0 0,1-1 0 0 0,-1 2 0 0 0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3.53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48 251 4648 0 0,'0'0'7769'0'0,"0"-11"-7429"0"0,-2-12-347 0 0,0 1 1 0 0,-2 0-1 0 0,0-1 0 0 0,-1 2 0 0 0,-1-1 0 0 0,-2 1 0 0 0,-9-21 0 0 0,72 80-1324 0 0,-47-33 1280 0 0,1 0 1 0 0,0 0-1 0 0,-1-1 1 0 0,2-1 0 0 0,-1 1-1 0 0,0-2 1 0 0,0 1-1 0 0,20 1 1 0 0,-26-4 16 0 0,0 0 0 0 0,0-1 0 0 0,0 0 0 0 0,0 1 0 0 0,0-1 0 0 0,0 0 0 0 0,-1-1 0 0 0,1 1 0 0 0,0 0 0 0 0,0-1 0 0 0,-1 0 0 0 0,1 0 0 0 0,-1 1 0 0 0,0-1 0 0 0,1-1 0 0 0,-1 1 0 0 0,0 0 0 0 0,0 0 0 0 0,-1-1 0 0 0,1 1 0 0 0,0-1 0 0 0,1-4 0 0 0,1 1 35 0 0,-1-1 0 0 0,-1 1 0 0 0,1-1 0 0 0,-1 0 0 0 0,0 0 0 0 0,-1 1-1 0 0,1-1 1 0 0,-1 0 0 0 0,0-8 584 0 0,-4 21-439 0 0,1 1 0 0 0,1-1-1 0 0,-1 1 1 0 0,1-1 0 0 0,1 1-1 0 0,-1 12 1 0 0,1-15-122 0 0,-1 14-123 0 0,0 65-100 0 0,1-78-18 0 0,0 0 0 0 0,1 0 0 0 0,0 0 0 0 0,0 0-1 0 0,0 0 1 0 0,0 0 0 0 0,1-1 0 0 0,0 1 0 0 0,0-1 0 0 0,0 1 0 0 0,1-1-1 0 0,-1 0 1 0 0,6 7 0 0 0,-8-11 40 0 0,1 1-1 0 0,0 0 0 0 0,0-1 1 0 0,0 1-1 0 0,-1-1 1 0 0,1 1-1 0 0,0-1 0 0 0,0 1 1 0 0,0-1-1 0 0,0 0 0 0 0,0 0 1 0 0,0 1-1 0 0,0-1 1 0 0,0 0-1 0 0,0 0 0 0 0,0 0 1 0 0,0 0-1 0 0,0 0 1 0 0,0 0-1 0 0,0 0 0 0 0,0 0 1 0 0,0 0-1 0 0,0-1 1 0 0,0 1-1 0 0,0 0 0 0 0,0-1 1 0 0,0 1-1 0 0,0 0 1 0 0,0-1-1 0 0,-1 0 0 0 0,1 1 1 0 0,0-1-1 0 0,0 1 1 0 0,0-1-1 0 0,-1 0 0 0 0,1 1 1 0 0,0-1-1 0 0,-1 0 1 0 0,1 0-1 0 0,-1 0 0 0 0,1 0 1 0 0,-1 1-1 0 0,1-1 1 0 0,0-1-1 0 0,5-10-176 0 0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3.89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 0 2936 0 0,'0'0'6592'0'0,"0"16"-6193"0"0,0-2-324 0 0,-2 30 73 0 0,6 50 1 0 0,-4-94-248 0 0,0 1 1 0 0,0-1 0 0 0,0 1-1 0 0,0-1 1 0 0,0 0-1 0 0,0 1 1 0 0,0-1-1 0 0,0 1 1 0 0,0-1-1 0 0,0 1 1 0 0,0-1-1 0 0,0 1 1 0 0,0-1-1 0 0,0 0 1 0 0,0 1-1 0 0,0-1 1 0 0,1 1 0 0 0,-1-1-1 0 0,0 0 1 0 0,0 1-1 0 0,1-1 1 0 0,-1 0-1 0 0,0 1 1 0 0,0-1-1 0 0,1 0 1 0 0,-1 1-1 0 0,0-1 1 0 0,1 0-1 0 0,-1 1 1 0 0,1-1-1 0 0,-1 0 1 0 0,0 0 0 0 0,1 0-1 0 0,-1 1 1 0 0,1-1-1 0 0,-1 0 1 0 0,0 0-1 0 0,1 0 1 0 0,-1 0-1 0 0,1 0 1 0 0,-1 0-1 0 0,1 0 1 0 0,-1 0-1 0 0,1 0 1 0 0,-1 0-1 0 0,0 0 1 0 0,1 0 0 0 0,-1 0-1 0 0,1 0 1 0 0,-1 0-1 0 0,1 0 1 0 0,-1-1-1 0 0,0 1 1 0 0,1 0-1 0 0,-1 0 1 0 0,1-1-1 0 0,-1 1 1 0 0,0 0-1 0 0,1 0 1 0 0,-1-1-1 0 0,14-12-4173 0 0,-8 4 4577 0 0,0-1-630 0 0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4.22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62 428 0 0,'90'-13'1579'0'0,"-90"13"-1347"0"0,1 0 0 0 0,0-1-1 0 0,-1 1 1 0 0,1 0 0 0 0,0 0 0 0 0,-1 0 0 0 0,1 0 0 0 0,0 0-1 0 0,-1 1 1 0 0,1-1 0 0 0,0 0 0 0 0,-1 0 0 0 0,1 0 0 0 0,-1 1 0 0 0,1-1-1 0 0,0 0 1 0 0,-1 0 0 0 0,1 1 0 0 0,-1-1 0 0 0,1 0 0 0 0,-1 1-1 0 0,1-1 1 0 0,0 1 0 0 0,5 16 1682 0 0,-7 22-2301 0 0,0-33 772 0 0,-2 25-133 0 0,2-23-221 0 0,-1 0-1 0 0,1-1 1 0 0,1 1-1 0 0,-1 0 1 0 0,2 0-1 0 0,-1-1 1 0 0,1 1-1 0 0,0 0 1 0 0,0 0-1 0 0,1-1 1 0 0,0 1-1 0 0,4 9 1 0 0,-5-16-130 0 0,-1-1 0 0 0,1 1 0 0 0,0 0 0 0 0,-1-1 0 0 0,1 1 1 0 0,0 0-1 0 0,0-1 0 0 0,-1 1 0 0 0,1-1 0 0 0,0 1 0 0 0,0-1 0 0 0,0 0 1 0 0,0 1-1 0 0,0-1 0 0 0,-1 0 0 0 0,1 0 0 0 0,0 1 0 0 0,0-1 0 0 0,0 0 1 0 0,0 0-1 0 0,0 0 0 0 0,0 0 0 0 0,0 0 0 0 0,0 0 0 0 0,0 0 1 0 0,0-1-1 0 0,0 1 0 0 0,0 0 0 0 0,-1-1 0 0 0,1 1 0 0 0,0 0 0 0 0,0-1 1 0 0,1 0-1 0 0,28-19-4857 0 0,-27 17 4311 0 0,13-10-169 0 0</inkml:trace>
  <inkml:trace contextRef="#ctx0" brushRef="#br0" timeOffset="1">331 14 3136 0 0,'0'0'6799'0'0,"-18"0"-6366"0"0,-3 1-371 0 0,-9 1 174 0 0,-1-1 1 0 0,-57-7-1 0 0,15-6-1943 0 0,81 15-4701 0 0,3 1 3868 0 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4.57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195 6 3388 0 0,'0'0'6970'0'0,"-12"-1"-6686"0"0,-4 0-194 0 0,-49-2 105 0 0,60 3-162 0 0,0 0 1 0 0,0 0 0 0 0,0 1 0 0 0,-1-1-1 0 0,2 1 1 0 0,-1 0 0 0 0,0 1-1 0 0,0-1 1 0 0,0 1 0 0 0,-7 4 0 0 0,9-2 25 0 0,-1 0 0 0 0,1 0 1 0 0,0 0-1 0 0,0 0 0 0 0,0 1 1 0 0,0-1-1 0 0,1 1 1 0 0,0 0-1 0 0,0 0 0 0 0,0 0 1 0 0,1 0-1 0 0,0 0 0 0 0,-2 10 1 0 0,1-6-8 0 0,1 1 1 0 0,0 1-1 0 0,1-1 1 0 0,0 0-1 0 0,0 0 1 0 0,3 15-1 0 0,-2-22-137 0 0,1-1 0 0 0,-1 1 0 0 0,0 0 0 0 0,1 0 0 0 0,0-1 0 0 0,-1 1 0 0 0,1-1 0 0 0,0 0 0 0 0,0 1 0 0 0,0-1 0 0 0,1 0 0 0 0,-1 0 0 0 0,1-1 0 0 0,-1 1 0 0 0,1 0 0 0 0,-1-1-1 0 0,1 1 1 0 0,0-1 0 0 0,0 0 0 0 0,-1 0 0 0 0,1 0 0 0 0,0 0 0 0 0,0-1 0 0 0,0 1 0 0 0,0-1 0 0 0,0 0 0 0 0,6 0 0 0 0,5 1-1668 0 0,-1-1 1 0 0,1-1 0 0 0,0 0-1 0 0,25-6 1 0 0,-17 1 399 0 0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4.90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182 3 1676 0 0,'0'0'7869'0'0,"-100"0"-7557"0"0,83 0-104 0 0,3-2-204 0 0,0 2-4 0 0,2 0 0 0 0,0 0-388 0 0,4 2-804 0 0,4 1-1680 0 0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5.33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16 0 1392 0 0,'0'0'7484'0'0,"-1"4"-7193"0"0,-10 176 2308 0 0,8-136-1766 0 0,3-41-748 0 0,-1 0 0 0 0,1 0 1 0 0,0 0-1 0 0,0 0 1 0 0,1 0-1 0 0,-1-1 1 0 0,1 1-1 0 0,-1 0 1 0 0,1 0-1 0 0,0 0 1 0 0,0-1-1 0 0,2 4 1 0 0,3-4-131 0 0,0-1 1 0 0,0 0-1 0 0,0 0 1 0 0,0-1-1 0 0,0 1 1 0 0,0-1-1 0 0,0-1 1 0 0,1 1-1 0 0,-1-1 1 0 0,0 0-1 0 0,7-2 1 0 0,27-8-1811 0 0,28-8-5473 0 0,-51 15 3515 0 0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5.6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14 1 452 0 0,'0'0'11343'0'0,"-1"16"-11298"0"0,-10 120-2020 0 0,10-132 1310 0 0,1-1-11 0 0,0-1 0 0 0,-1 0 0 0 0,1 0 0 0 0,0 1 0 0 0,0-1 0 0 0,0 0 0 0 0,0 0 0 0 0,1 1 0 0 0,-1-1 0 0 0,1 0 0 0 0,0 3 0 0 0,8 3-360 0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6.126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231 0 3684 0 0,'0'0'6562'0'0,"-15"2"-6374"0"0,-2-2-152 0 0,-5 1-1 0 0,0 0 0 0 0,0 1 0 0 0,0 1 1 0 0,-25 7-1 0 0,43-8-4 0 0,0 1 0 0 0,1-1 0 0 0,-1 1 0 0 0,0-1 0 0 0,1 1 0 0 0,0 0 0 0 0,-1 0 1 0 0,1 1-1 0 0,1-1 0 0 0,-1 1 0 0 0,0-1 0 0 0,1 1 0 0 0,0 0 0 0 0,0 0 0 0 0,0 0 0 0 0,0 0 1 0 0,-1 6-1 0 0,1-4 62 0 0,0 0 1 0 0,0 0 0 0 0,0 0 0 0 0,1 0-1 0 0,0 0 1 0 0,1 1 0 0 0,-1-1 0 0 0,1 0-1 0 0,0 0 1 0 0,1 1 0 0 0,0-1 0 0 0,1 8-1 0 0,0-11-132 0 0,0 1-1 0 0,0 0 0 0 0,0-1 0 0 0,0 1 0 0 0,0-1 0 0 0,1 0 0 0 0,-1 0 0 0 0,1 0 0 0 0,0 0 0 0 0,0-1 0 0 0,0 1 1 0 0,0-1-1 0 0,1 1 0 0 0,-1-1 0 0 0,1 0 0 0 0,-1 0 0 0 0,1-1 0 0 0,0 1 0 0 0,-1-1 0 0 0,6 1 0 0 0,9 3-1764 0 0,-1-2 0 0 0,1 0-1 0 0,21 0 1 0 0,-26-2-171 0 0,7 1-323 0 0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6.46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178 0 3372 0 0,'0'0'7057'0'0,"-107"10"-6981"0"0,93-8-24 0 0,2 0-52 0 0,0-2 0 0 0,0 0-284 0 0,4 0-272 0 0,2 0-256 0 0,0 0-632 0 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6.80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0 0 3016 0 0,'0'0'7954'0'0,"7"12"-7617"0"0,20 35 6 0 0,-25-42-307 0 0,0-1-1 0 0,-1 1 1 0 0,1-1 0 0 0,-1 1 0 0 0,0-1 0 0 0,0 1 0 0 0,0 0-1 0 0,-1 0 1 0 0,0-1 0 0 0,0 1 0 0 0,-1 8 0 0 0,2 18 277 0 0,0-28-199 0 0,-1 1 0 0 0,1 0 1 0 0,0 0-1 0 0,0-1 0 0 0,0 1 0 0 0,1-1 0 0 0,-1 1 1 0 0,1-1-1 0 0,0 1 0 0 0,0-1 0 0 0,4 5 0 0 0,-4-6-67 0 0,1 0 0 0 0,0-1 0 0 0,0 1 1 0 0,0-1-1 0 0,0 0 0 0 0,0 0 0 0 0,0 0 0 0 0,0-1 0 0 0,0 1 0 0 0,0-1 0 0 0,0 1 0 0 0,0-1 0 0 0,1 0 0 0 0,4-1 0 0 0,115-4-4155 0 0,-40-2-5684 0 0,-67 4 9223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6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1980 0 0,'0'0'7384'0'0,"-8"6"-4722"0"0,6 58-2601 0 0,1-32-475 0 0,0 1 0 0 0,2-1-1 0 0,6 36 1 0 0,-4-63-1020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0.28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88 0 3592 0 0,'0'0'5181'0'0,"0"21"-4899"0"0,3 146 817 0 0,-2-161-1061 0 0,-1 0-1 0 0,1 0 1 0 0,0 0-1 0 0,1-1 0 0 0,-1 1 1 0 0,1 0-1 0 0,0-1 1 0 0,1 1-1 0 0,-1-1 1 0 0,1 0-1 0 0,0 0 1 0 0,1 0-1 0 0,-1 0 0 0 0,1 0 1 0 0,0-1-1 0 0,0 0 1 0 0,0 0-1 0 0,0 0 1 0 0,1 0-1 0 0,0 0 1 0 0,0-1-1 0 0,0 0 0 0 0,9 4 1 0 0,-1-2 1 0 0,0 0 0 0 0,0-1 0 0 0,0-1 0 0 0,1 0 0 0 0,-1 0 0 0 0,1-2 0 0 0,0 0-1 0 0,-1 0 1 0 0,16-2 0 0 0,-25 1-56 0 0,-1-1 0 0 0,1 0 0 0 0,0 0 0 0 0,-1 0 0 0 0,1 0-1 0 0,-1-1 1 0 0,0 1 0 0 0,1-1 0 0 0,-1 0 0 0 0,0 0 0 0 0,0 0 0 0 0,0 0-1 0 0,0-1 1 0 0,0 1 0 0 0,-1-1 0 0 0,1 1 0 0 0,-1-1 0 0 0,0 0-1 0 0,0 0 1 0 0,0 0 0 0 0,0-1 0 0 0,0 1 0 0 0,-1 0 0 0 0,1-1-1 0 0,-1 1 1 0 0,0-1 0 0 0,0 1 0 0 0,0-1 0 0 0,0-5 0 0 0,1 2 17 0 0,-1 0 1 0 0,-1 1-1 0 0,1-1 1 0 0,-1 0 0 0 0,0 1-1 0 0,0-1 1 0 0,-1 0-1 0 0,0 1 1 0 0,0-1 0 0 0,-1 0-1 0 0,0 1 1 0 0,0 0-1 0 0,0-1 1 0 0,-1 1-1 0 0,-6-10 1 0 0,1 6-34 0 0,-1 1 0 0 0,0 0 1 0 0,-1 1-1 0 0,0 0 0 0 0,0 0 0 0 0,-1 1 1 0 0,0 0-1 0 0,0 1 0 0 0,0 0 0 0 0,-1 1 1 0 0,0 0-1 0 0,0 1 0 0 0,0 1 0 0 0,-1 0 1 0 0,1 0-1 0 0,-1 1 0 0 0,0 1 0 0 0,1 0 1 0 0,-1 0-1 0 0,0 2 0 0 0,0-1 0 0 0,1 2 1 0 0,-21 4-1 0 0,28-5-250 0 0,0 0 0 0 0,0 1 0 0 0,0 0 0 0 0,1-1 0 0 0,-1 2 0 0 0,0-1 0 0 0,1 0 0 0 0,0 1 0 0 0,0 0 1 0 0,0 0-1 0 0,0 0 0 0 0,0 1 0 0 0,0-1 0 0 0,1 1 0 0 0,-5 6 0 0 0,-2 11-4197 0 0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7.16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54 1 3108 0 0,'0'0'8230'0'0,"-4"14"-8098"0"0,-44 101 1406 0 0,48-115-1491 0 0,0 1 1 0 0,-1 0-1 0 0,1 0 1 0 0,0-1-1 0 0,0 1 1 0 0,0 0 0 0 0,-1-1-1 0 0,1 1 1 0 0,0 0-1 0 0,0 0 1 0 0,0-1-1 0 0,0 1 1 0 0,0 0-1 0 0,0 0 1 0 0,1-1-1 0 0,-1 1 1 0 0,0 0-1 0 0,0 0 1 0 0,0-1-1 0 0,1 1 1 0 0,-1 0-1 0 0,0-1 1 0 0,1 1-1 0 0,-1 0 1 0 0,1-1-1 0 0,-1 1 1 0 0,1-1 0 0 0,-1 1-1 0 0,1-1 1 0 0,-1 1-1 0 0,1 0 1 0 0,29 13 372 0 0,42-3-868 0 0,-67-10 426 0 0,28 2-682 0 0,50 4-2304 0 0,-29-11-6872 0 0,-42 3 8993 0 0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7.53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 0 3408 0 0,'0'0'8340'0'0,"0"15"-8308"0"0,-1-1-51 0 0,0 1-60 0 0,1 1 0 0 0,0-1 0 0 0,0 0 0 0 0,2 1-1 0 0,4 21 1 0 0,-4-34-275 0 0,-1 0 0 0 0,1 0-1 0 0,0-1 1 0 0,0 1-1 0 0,0 0 1 0 0,0-1 0 0 0,0 1-1 0 0,1-1 1 0 0,-1 1-1 0 0,1-1 1 0 0,0 0 0 0 0,-1 0-1 0 0,1-1 1 0 0,0 1-1 0 0,0 0 1 0 0,0-1 0 0 0,0 0-1 0 0,1 0 1 0 0,-1 0-1 0 0,0 0 1 0 0,0 0 0 0 0,1 0-1 0 0,-1-1 1 0 0,1 0-1 0 0,-1 0 1 0 0,0 0 0 0 0,1 0-1 0 0,-1 0 1 0 0,0-1-1 0 0,7-1 1 0 0,4-1 54 0 0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7.880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75 67 944 0 0,'0'0'7665'0'0,"-12"5"-7281"0"0,-36 14-20 0 0,47-19-346 0 0,0 0 1 0 0,1 1-1 0 0,-1-1 1 0 0,0 0 0 0 0,1 0-1 0 0,-1 1 1 0 0,0-1-1 0 0,1 0 1 0 0,-1 1-1 0 0,0-1 1 0 0,1 1-1 0 0,-1-1 1 0 0,1 0-1 0 0,-1 1 1 0 0,1-1-1 0 0,-1 1 1 0 0,1 0-1 0 0,-1-1 1 0 0,1 1-1 0 0,-1-1 1 0 0,1 1 0 0 0,0 0-1 0 0,0-1 1 0 0,-1 1-1 0 0,1 0 1 0 0,0-1-1 0 0,0 1 1 0 0,-1 0-1 0 0,1 0 1 0 0,0-1-1 0 0,0 1 1 0 0,0 0-1 0 0,0-1 1 0 0,0 1-1 0 0,0 0 1 0 0,0 0 0 0 0,1-1-1 0 0,-1 1 1 0 0,0 0-1 0 0,0-1 1 0 0,0 1-1 0 0,1 0 1 0 0,-1-1-1 0 0,0 1 1 0 0,1 0-1 0 0,-1-1 1 0 0,1 1-1 0 0,-1-1 1 0 0,1 1-1 0 0,0 0 1 0 0,25 20 22 0 0,-25-20 15 0 0,38 19 69 0 0,17 9 70 0 0,-53-27-142 0 0,0 0-1 0 0,0 0 1 0 0,0 0 0 0 0,-1 0 0 0 0,1 1-1 0 0,-1-1 1 0 0,1 1 0 0 0,-1 0-1 0 0,0-1 1 0 0,0 1 0 0 0,0 0 0 0 0,-1 0-1 0 0,3 6 1 0 0,-4-8-66 0 0,1 0 0 0 0,-1-1 0 0 0,0 1-1 0 0,0 0 1 0 0,0 0 0 0 0,0-1 0 0 0,0 1 0 0 0,0 0 0 0 0,0 0-1 0 0,0-1 1 0 0,0 1 0 0 0,0 0 0 0 0,-1-1 0 0 0,1 1 0 0 0,0 0 0 0 0,0 0-1 0 0,-1-1 1 0 0,1 1 0 0 0,0 0 0 0 0,-1-1 0 0 0,1 1 0 0 0,-1-1-1 0 0,1 1 1 0 0,-1-1 0 0 0,1 1 0 0 0,-1 0 0 0 0,1-1 0 0 0,-2 1-1 0 0,-24 9-307 0 0,-31-5-237 0 0,22-11-1401 0 0,34 6 1696 0 0,0 0 0 0 0,0-1 0 0 0,0 1 0 0 0,0-1 0 0 0,0 1 0 0 0,0-1 0 0 0,0 0-1 0 0,0 1 1 0 0,0-1 0 0 0,0 0 0 0 0,0 0 0 0 0,1 0 0 0 0,-1 1 0 0 0,0-1 0 0 0,0 0-1 0 0,1 0 1 0 0,-1 0 0 0 0,1 0 0 0 0,-1 0 0 0 0,1 0 0 0 0,-1-1 0 0 0,1 1 0 0 0,0 0 0 0 0,-1 0-1 0 0,1 0 1 0 0,0 0 0 0 0,0-2 0 0 0,0-4-607 0 0</inkml:trace>
  <inkml:trace contextRef="#ctx0" brushRef="#br0" timeOffset="1">218 1 2696 0 0,'0'0'5772'0'0,"-4"8"-5453"0"0,-14 29-107 0 0,18-35-204 0 0,-1 0 0 0 0,1 0-1 0 0,-1 0 1 0 0,1 0-1 0 0,0 0 1 0 0,0 0-1 0 0,-1 0 1 0 0,1 0-1 0 0,1 1 1 0 0,-1-1-1 0 0,0 0 1 0 0,0 0-1 0 0,1 0 1 0 0,-1 0-1 0 0,1 0 1 0 0,0-1 0 0 0,0 1-1 0 0,0 0 1 0 0,1 2-1 0 0,24 30 159 0 0,-17-23 13 0 0,-3-3-18 0 0,37 57 1109 0 0,-41-62-1257 0 0,0 0 0 0 0,0 1-1 0 0,-1 0 1 0 0,0-1 0 0 0,0 1-1 0 0,0 0 1 0 0,0 0 0 0 0,0 0-1 0 0,-1 0 1 0 0,1 0 0 0 0,-1 0-1 0 0,0 0 1 0 0,0 0 0 0 0,-1-1-1 0 0,1 1 1 0 0,-1 0 0 0 0,-1 4-1 0 0,1-6-55 0 0,0-1 0 0 0,-1 1 0 0 0,1-1-1 0 0,0 1 1 0 0,-1-1 0 0 0,1 0 0 0 0,-1 0-1 0 0,0 0 1 0 0,1 0 0 0 0,-1 0 0 0 0,0 0-1 0 0,1 0 1 0 0,-1-1 0 0 0,0 1 0 0 0,0 0-1 0 0,0-1 1 0 0,0 0 0 0 0,0 1 0 0 0,0-1-1 0 0,1 0 1 0 0,-5 0 0 0 0,5 0-120 0 0,-1 0-1 0 0,1 0 1 0 0,-1 0 0 0 0,1 0 0 0 0,-1 0-1 0 0,1 0 1 0 0,-1 0 0 0 0,1 0 0 0 0,-1-1-1 0 0,1 1 1 0 0,0 0 0 0 0,-1-1 0 0 0,1 0-1 0 0,-1 1 1 0 0,1-1 0 0 0,0 0-1 0 0,0 1 1 0 0,-1-1 0 0 0,1 0 0 0 0,0 0-1 0 0,0 0 1 0 0,0 0 0 0 0,0 0 0 0 0,0 0-1 0 0,0-1 1 0 0,0 1 0 0 0,1 0 0 0 0,-1 0-1 0 0,-1-3 1 0 0,2 2-227 0 0,-1 0 0 0 0,1 0 1 0 0,0-1-1 0 0,-1 1 0 0 0,1 0 0 0 0,0-1 0 0 0,0 1 1 0 0,1 0-1 0 0,-1 0 0 0 0,0-1 0 0 0,1 1 0 0 0,0-3 0 0 0,6-5 153 0 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8.25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155 0 1412 0 0,'0'0'4703'0'0,"-18"4"-4461"0"0,-53 12-42 0 0,67-15-138 0 0,1 0 0 0 0,0 0 0 0 0,0 0 0 0 0,0 0 0 0 0,0 0 0 0 0,0 1 0 0 0,0 0 0 0 0,0-1 0 0 0,0 1 0 0 0,1 0 0 0 0,-1 0 0 0 0,1 1 0 0 0,-1-1 0 0 0,1 0 0 0 0,0 1 0 0 0,0 0 0 0 0,0-1 1 0 0,0 1-1 0 0,1 0 0 0 0,-1 0 0 0 0,1 0 0 0 0,-2 5 0 0 0,1 0 209 0 0,0 1 0 0 0,1 0 0 0 0,0-1 0 0 0,0 1 0 0 0,1 17 0 0 0,1-12 252 0 0,-2-11-543 0 0,2 0 0 0 0,-1 1 0 0 0,0-1 0 0 0,1 0 0 0 0,-1 0 0 0 0,1 1 0 0 0,0-1 0 0 0,0 0 0 0 0,0 0 0 0 0,1 0 0 0 0,-1 0 0 0 0,1 0 0 0 0,-1 0 0 0 0,1-1 0 0 0,0 1 0 0 0,0 0 0 0 0,1-1 0 0 0,-1 0 0 0 0,0 1 0 0 0,1-1 0 0 0,-1 0 0 0 0,1 0 0 0 0,0 0 0 0 0,0-1 0 0 0,-1 1 0 0 0,1 0 0 0 0,5 1 0 0 0,3 0-1206 0 0,0 0 0 0 0,0 0 0 0 0,1-1 0 0 0,-1-1 0 0 0,0 0 0 0 0,19 0 0 0 0,-9-1 603 0 0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3:58:18.59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176 1 1440 0 0,'0'0'7153'0'0,"-111"17"-7285"0"0,93-17-568 0 0,0 0-1056 0 0,4 0-653 0 0,0 0-723 0 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2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 0 508 0 0,'0'0'2699'0'0,"-2"3"-2645"0"0,-11 9 29 0 0,14-8-620 0 0,9-6-1760 0 0,-6 2 1788 0 0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0 792 0 0,'0'0'4289'0'0,"10"19"2179"0"0,-5 422-5859 0 0,-10-5-183 0 0,-9-208-397 0 0,11-115 317 0 0,-25 145-1 0 0,22-191-556 0 0,3 115 0 0 0,1 0 164 0 0,-39 182 389 0 0,35 157 128 0 0,4-76-100 0 0,-15 192-328 0 0,8-18 2 0 0,9-440-36 0 0,4 351-80 0 0,8-305-7 0 0,-1-1 168 0 0,3 60-4 0 0,-32 155-271 0 0,0-283 227 0 0,-5 114-84 0 0,23-260 37 0 0,0 83 41 0 0,-13 111-1 0 0,6-149 619 0 0,1 78 0 0 0,20 14-367 0 0,-14-125-296 0 0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0 788 0 0,'0'0'7821'0'0,"0"50"-4486"0"0,0-21-3195 0 0,-2 1-1 0 0,-7 41 0 0 0,7-60-196 0 0,-1 1 0 0 0,0 0 1 0 0,-1 0-1 0 0,0-1 0 0 0,-1 0 0 0 0,0 0 1 0 0,-1 0-1 0 0,-11 16 0 0 0,2-14-1306 0 0,19-30 1306 0 0,17-29 729 0 0,-3 18-717 0 0,-2-1 0 0 0,-1 0 0 0 0,-1-1 0 0 0,13-41 0 0 0,-28 84 347 0 0,1-1 0 0 0,0 1 0 0 0,1 0 1 0 0,0-1-1 0 0,1 1 0 0 0,4 16 0 0 0,-4-18-167 0 0,1 0 0 0 0,0 0 0 0 0,0-1 0 0 0,1 0 0 0 0,0 1 0 0 0,1-1 0 0 0,0 0 0 0 0,1-1 0 0 0,11 15 0 0 0,-16-23-171 0 0,1 1 0 0 0,0-1 0 0 0,-1 0 0 0 0,1 0 0 0 0,0 0-1 0 0,0 0 1 0 0,0 0 0 0 0,0 0 0 0 0,0-1 0 0 0,0 1 0 0 0,0 0 0 0 0,1-1-1 0 0,-1 0 1 0 0,0 1 0 0 0,0-1 0 0 0,0 0 0 0 0,0 0 0 0 0,0-1-1 0 0,1 1 1 0 0,1-1 0 0 0,44-14-4335 0 0,-33 9 1413 0 0,1-1-1981 0 0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6 177 892 0 0,'0'0'8774'0'0,"-4"17"-5740"0"0,2-178-3977 0 0,3 160 962 0 0,-1 1-1 0 0,0 0 0 0 0,0-1 1 0 0,1 1-1 0 0,-1 0 1 0 0,0-1-1 0 0,1 1 1 0 0,-1 0-1 0 0,0-1 0 0 0,1 1 1 0 0,-1 0-1 0 0,0 0 1 0 0,1-1-1 0 0,-1 1 1 0 0,1 0-1 0 0,-1 0 1 0 0,0 0-1 0 0,1 0 0 0 0,-1-1 1 0 0,1 1-1 0 0,-1 0 1 0 0,1 0-1 0 0,-1 0 1 0 0,1 0-1 0 0,-1 0 1 0 0,1 0-1 0 0,-1 0 0 0 0,0 0 1 0 0,1 0-1 0 0,-1 0 1 0 0,1 1-1 0 0,-1-1 1 0 0,1 0-1 0 0,-1 0 1 0 0,0 0-1 0 0,1 0 0 0 0,-1 1 1 0 0,1-1-1 0 0,18 9-527 0 0,-14-1 460 0 0,0 1-1 0 0,0-1 1 0 0,-1 1 0 0 0,0 0-1 0 0,0 0 1 0 0,-1 0 0 0 0,0 1-1 0 0,-1-1 1 0 0,0 1 0 0 0,-1-1-1 0 0,0 1 1 0 0,0 13 0 0 0,-1-23-76 0 0,4-32-296 0 0,-1 8 482 0 0,-2 15-48 0 0,0-1 0 0 0,0 0 1 0 0,1 1-1 0 0,0-1 1 0 0,1 1-1 0 0,0 0 1 0 0,0 0-1 0 0,1 0 1 0 0,6-10-1 0 0,-10 18 10 0 0,1 0 0 0 0,-1 1 0 0 0,1-1 1 0 0,-1 0-1 0 0,1 1 0 0 0,-1-1 0 0 0,1 0 0 0 0,0 1 0 0 0,-1-1 0 0 0,1 1 0 0 0,0-1 1 0 0,0 1-1 0 0,-1-1 0 0 0,1 1 0 0 0,0 0 0 0 0,0-1 0 0 0,0 1 0 0 0,-1 0 1 0 0,1 0-1 0 0,0 0 0 0 0,0 0 0 0 0,0-1 0 0 0,0 1 0 0 0,0 0 0 0 0,0 0 0 0 0,-1 1 1 0 0,1-1-1 0 0,0 0 0 0 0,0 0 0 0 0,1 1 0 0 0,0 0-28 0 0,0 0 1 0 0,-1 1-1 0 0,1-1 1 0 0,-1 0-1 0 0,0 1 0 0 0,1 0 1 0 0,-1-1-1 0 0,0 1 0 0 0,0 0 1 0 0,0-1-1 0 0,0 1 0 0 0,1 3 1 0 0,1 5-95 0 0,0 0 0 0 0,0 0 0 0 0,-1 0 1 0 0,1 11-1 0 0,-1-6 63 0 0,-1 0 0 0 0,-1 0 0 0 0,-1 0 0 0 0,0 0 1 0 0,0-1-1 0 0,-2 1 0 0 0,0 0 0 0 0,0-1 0 0 0,-1 1 0 0 0,-1-1 0 0 0,-10 19 1 0 0,14-30 34 0 0,-12 21 172 0 0,1 0 1 0 0,1 1-1 0 0,-15 51 0 0 0,24-71-136 0 0,1 1 0 0 0,-1-1 0 0 0,1 1 1 0 0,1-1-1 0 0,-1 1 0 0 0,1 0 0 0 0,0-1 0 0 0,0 1 0 0 0,1 0 0 0 0,-1-1 0 0 0,1 1 0 0 0,0 0 0 0 0,1-1 0 0 0,0 0 0 0 0,0 1 0 0 0,0-1 0 0 0,0 0 0 0 0,1 0 0 0 0,0 0 0 0 0,0 0 1 0 0,0 0-1 0 0,0-1 0 0 0,1 1 0 0 0,0-1 0 0 0,8 7 0 0 0,-9-9-342 0 0,0-1 1 0 0,0 1-1 0 0,0-1 1 0 0,0 0-1 0 0,0 0 0 0 0,0-1 1 0 0,0 1-1 0 0,0-1 1 0 0,0 1-1 0 0,0-1 1 0 0,0 0-1 0 0,0 0 0 0 0,1 0 1 0 0,-1-1-1 0 0,4 0 1 0 0,9-5-3521 0 0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25 240 16 0 0,'0'0'2296'0'0,"-24"19"1013"0"0,1036-22-1759 0 0,-629 1-1146 0 0,-105 12-368 0 0,180-8 236 0 0,-45-19 152 0 0,-45 7-191 0 0,-231 11-222 0 0,168-4 51 0 0,231-5 168 0 0,-332 9-176 0 0,136 3-151 0 0,-99 6 149 0 0,-23 8-1 0 0,-211-17-32 0 0,-1 0-23 0 0,216 17-72 0 0,-197-18 231 0 0,16-1-112 0 0,70 9 1 0 0,-63-3-1 0 0,-1-2 1 0 0,80-5-1 0 0,-30-1 167 0 0,44 3-96 0 0,18 3 788 0 0,-187 22-1139 0 0,-125 57-21 0 0,147-79 269 0 0,1 0 1 0 0,-1 0-1 0 0,1 0 1 0 0,0 1-1 0 0,0-1 0 0 0,0 1 1 0 0,1 1-1 0 0,-5 4 1 0 0,105-74-1903 0 0,-60 34 1994 0 0,-29 24-54 0 0,1 0 0 0 0,0 0 0 0 0,0 1 0 0 0,1 0 0 0 0,18-10-1 0 0,-27 15-23 0 0,0 0 0 0 0,0 1 0 0 0,0-1-1 0 0,0 0 1 0 0,-1 0 0 0 0,1 0-1 0 0,0 1 1 0 0,0-1 0 0 0,-1 0 0 0 0,1 1-1 0 0,0-1 1 0 0,-1 0 0 0 0,1 1 0 0 0,-1-1-1 0 0,1 0 1 0 0,-1 1 0 0 0,1-1-1 0 0,-1 1 1 0 0,1-1 0 0 0,-1 1 0 0 0,0-1-1 0 0,1 1 1 0 0,-1-1 0 0 0,0 1-1 0 0,1 0 1 0 0,-1-1 0 0 0,0 1 0 0 0,0 0-1 0 0,1-1 1 0 0,-3 1 0 0 0,-28-18 194 0 0,-28-11-43 0 0,36 19-142 0 0,1-1 1 0 0,-1-1 0 0 0,2-1-1 0 0,-23-18 1 0 0,38 26-160 0 0,0 0 1 0 0,1 0-1 0 0,0-1 0 0 0,1 1 0 0 0,-1-1 0 0 0,1 0 1 0 0,0 0-1 0 0,0-1 0 0 0,1 1 0 0 0,0-1 1 0 0,0 0-1 0 0,1 0 0 0 0,-1 0 0 0 0,1 0 0 0 0,1 0 1 0 0,0 0-1 0 0,0-1 0 0 0,0-12 0 0 0,2 8-2414 0 0,6 6-1699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0.958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278 0 3184 0 0,'0'0'6013'0'0,"-25"8"-5872"0"0,-78 24-67 0 0,98-31-62 0 0,-1 1 0 0 0,1 0 1 0 0,-1 0-1 0 0,1 1 0 0 0,0 0 0 0 0,0 0 0 0 0,0 0 0 0 0,0 0 0 0 0,0 1 0 0 0,-6 6 1 0 0,10-9-5 0 0,0 1 1 0 0,0-1 0 0 0,0 1 0 0 0,0-1 0 0 0,0 1 0 0 0,0 0 0 0 0,0 0 0 0 0,1-1-1 0 0,-1 1 1 0 0,0 0 0 0 0,1 0 0 0 0,0 0 0 0 0,-1 0 0 0 0,1 0 0 0 0,0-1 0 0 0,0 1 0 0 0,0 0-1 0 0,0 0 1 0 0,1 0 0 0 0,0 4 0 0 0,1-1-79 0 0,1 0 0 0 0,-1 1 0 0 0,1-1 0 0 0,1 0 0 0 0,-1 0 0 0 0,1-1 0 0 0,0 1 0 0 0,0-1 0 0 0,0 0 0 0 0,1 0 0 0 0,-1 0 0 0 0,1 0 0 0 0,10 5-1 0 0,27 14-375 0 0,38 26-181 0 0,-73-44 702 0 0,0 0 0 0 0,-1 1 1 0 0,0-1-1 0 0,0 1 0 0 0,-1 1 1 0 0,0-1-1 0 0,0 1 0 0 0,8 13 0 0 0,-12-18-52 0 0,1 0 0 0 0,-1-1 0 0 0,-1 1 0 0 0,1 0 0 0 0,0 0 0 0 0,0 0 0 0 0,-1 0 0 0 0,1 0 0 0 0,-1 0-1 0 0,1 0 1 0 0,-1 0 0 0 0,0 0 0 0 0,0 0 0 0 0,0 0 0 0 0,0 0 0 0 0,0 0 0 0 0,-1 0 0 0 0,1 0-1 0 0,0-1 1 0 0,-1 1 0 0 0,1 0 0 0 0,-1 0 0 0 0,0 0 0 0 0,0 0 0 0 0,-1 2 0 0 0,0-2-15 0 0,-1 0 1 0 0,1 0-1 0 0,0-1 1 0 0,-1 1 0 0 0,1-1-1 0 0,-1 1 1 0 0,0-1-1 0 0,0 0 1 0 0,1 0-1 0 0,-1 0 1 0 0,0 0 0 0 0,0-1-1 0 0,0 1 1 0 0,0-1-1 0 0,-3 1 1 0 0,-8-1 51 0 0,0 0 0 0 0,0 0 0 0 0,0-2 0 0 0,1 1 0 0 0,-1-2 0 0 0,-16-4 0 0 0,15 3-234 0 0,1-1 0 0 0,0 0-1 0 0,0-1 1 0 0,1 0 0 0 0,0-1 0 0 0,0-1-1 0 0,0 0 1 0 0,1-1 0 0 0,0 0 0 0 0,-13-13-1 0 0,24 21 60 0 0,1 0-1 0 0,-1 1 0 0 0,1-1 0 0 0,-1 0 0 0 0,0 0 0 0 0,1 0 1 0 0,0 1-1 0 0,-1-1 0 0 0,1 0 0 0 0,-1 0 0 0 0,1 0 0 0 0,0 0 1 0 0,0 0-1 0 0,0 0 0 0 0,-1 0 0 0 0,1 0 0 0 0,0 0 1 0 0,0 0-1 0 0,0 0 0 0 0,0 0 0 0 0,1 0 0 0 0,-1 0 0 0 0,0 1 1 0 0,0-1-1 0 0,0 0 0 0 0,1 0 0 0 0,-1 0 0 0 0,1 0 0 0 0,-1 0 1 0 0,0 0-1 0 0,1 1 0 0 0,0-1 0 0 0,-1 0 0 0 0,1 0 1 0 0,-1 1-1 0 0,1-1 0 0 0,0 0 0 0 0,0 1 0 0 0,-1-1 0 0 0,1 0 1 0 0,0 1-1 0 0,1-1 0 0 0,14-6-2187 0 0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1064 0 0,'0'0'2656'0'0,"-18"15"6359"0"0,12-11-8174 0 0,5-3-828 0 0,0 0 1 0 0,0 0 0 0 0,0 0-1 0 0,0 0 1 0 0,1 0-1 0 0,-1-1 1 0 0,0 1-1 0 0,0 1 1 0 0,1-1-1 0 0,-1 0 1 0 0,1 0-1 0 0,-1 0 1 0 0,1 0 0 0 0,-1 0-1 0 0,1 0 1 0 0,0 1-1 0 0,-1-1 1 0 0,1 0-1 0 0,0 0 1 0 0,0 1-1 0 0,0-1 1 0 0,0 0-1 0 0,0 0 1 0 0,0 1 0 0 0,1-1-1 0 0,-1 0 1 0 0,0 0-1 0 0,0 0 1 0 0,1 1-1 0 0,-1-1 1 0 0,1 0-1 0 0,-1 0 1 0 0,1 0-1 0 0,0 0 1 0 0,-1 0 0 0 0,2 1-1 0 0,0 3-24 0 0,0-1-1 0 0,1 0 1 0 0,-1 0 0 0 0,1 0-1 0 0,0-1 1 0 0,0 1-1 0 0,0-1 1 0 0,8 7 0 0 0,-6-7-61 0 0,2-1 1 0 0,-1 1-1 0 0,0-1 1 0 0,0 0-1 0 0,1-1 1 0 0,-1 1 0 0 0,1-1-1 0 0,-1-1 1 0 0,1 1-1 0 0,-1-1 1 0 0,1 0-1 0 0,-1-1 1 0 0,1 0 0 0 0,-1 0-1 0 0,1 0 1 0 0,-1 0-1 0 0,1-1 1 0 0,-1 0-1 0 0,0-1 1 0 0,0 1 0 0 0,7-5-1 0 0,-12 6 51 0 0,-1 1 0 0 0,1-1 1 0 0,0 1-1 0 0,0-1 0 0 0,0 1 0 0 0,-1-1 0 0 0,1 0 1 0 0,0 1-1 0 0,-1-1 0 0 0,1 0 0 0 0,-1 1 0 0 0,1-1 0 0 0,-1 0 1 0 0,1 0-1 0 0,-1 0 0 0 0,1 0 0 0 0,-1 0 0 0 0,0 1 1 0 0,1-1-1 0 0,-1 0 0 0 0,0 0 0 0 0,0 0 0 0 0,0 0 0 0 0,0 0 1 0 0,0 0-1 0 0,0 0 0 0 0,0 0 0 0 0,0 0 0 0 0,0 0 1 0 0,0 0-1 0 0,0 0 0 0 0,-1 0 0 0 0,1 1 0 0 0,0-1 0 0 0,-1 0 1 0 0,1 0-1 0 0,-1 0 0 0 0,1 0 0 0 0,-1 0 0 0 0,0 0 0 0 0,0-1-1 0 0,-1 1 0 0 0,1-1 0 0 0,-1 1-1 0 0,1 0 1 0 0,-1-1 0 0 0,0 1-1 0 0,0 0 1 0 0,1 0 0 0 0,-1 0-1 0 0,0 0 1 0 0,0 1 0 0 0,0-1-1 0 0,0 0 1 0 0,0 1 0 0 0,0-1-1 0 0,0 1 1 0 0,-3 0 0 0 0,1-1 39 0 0,0 1 0 0 0,0 0 0 0 0,0 0 0 0 0,0 1 0 0 0,0-1 0 0 0,0 1 0 0 0,0 0 0 0 0,0 0 0 0 0,1 0 0 0 0,-1 0 0 0 0,0 1 0 0 0,1-1 0 0 0,-1 1 0 0 0,1 0 0 0 0,-1 0 0 0 0,1 1 0 0 0,0-1 0 0 0,0 1 0 0 0,0-1 0 0 0,0 1 0 0 0,0 0 0 0 0,1 0 0 0 0,0 0 0 0 0,-1 1 0 0 0,1-1 0 0 0,0 0 0 0 0,0 1 0 0 0,1-1 0 0 0,-1 1 0 0 0,1 0 0 0 0,0 0 0 0 0,-1-1 0 0 0,2 1 0 0 0,-1 0 0 0 0,0 0 0 0 0,1 0 0 0 0,0 0 0 0 0,0 0 0 0 0,1 7 0 0 0,-1-10-7 0 0,1 1-1 0 0,-1-1 1 0 0,1 1 0 0 0,-1-1 0 0 0,1 1-1 0 0,0-1 1 0 0,0 1 0 0 0,0-1 0 0 0,0 0-1 0 0,0 1 1 0 0,0-1 0 0 0,0 0 0 0 0,0 0-1 0 0,1 0 1 0 0,-1 0 0 0 0,0 0 0 0 0,1 0 0 0 0,-1 0-1 0 0,1 0 1 0 0,-1-1 0 0 0,4 2 0 0 0,40 11-61 0 0,-14-6 271 0 0,-31-6-149 0 0,0 0-68 0 0,0 0-34 0 0,-1 0 0 0 0,0 0-1 0 0,0 0 1 0 0,1 0 0 0 0,-1 0-1 0 0,0 0 1 0 0,0 0-1 0 0,0 0 1 0 0,0-1 0 0 0,0 1-1 0 0,0 0 1 0 0,0-1 0 0 0,0 1-1 0 0,0-1 1 0 0,-1 1-1 0 0,1-1 1 0 0,0 1 0 0 0,0-1-1 0 0,0 0 1 0 0,-1 0-1 0 0,-1 1 1 0 0,-34 6-843 0 0,32-6 817 0 0,-1-1 109 0 0,5 0-9 0 0,-1 0 0 0 0,0 0 0 0 0,0 0-1 0 0,1 0 1 0 0,-1 1 0 0 0,0-1-1 0 0,0 0 1 0 0,1 1 0 0 0,-1-1 0 0 0,0 1-1 0 0,1 0 1 0 0,-1-1 0 0 0,1 1-1 0 0,-1 0 1 0 0,1 0 0 0 0,-1 0-1 0 0,1 0 1 0 0,0 0 0 0 0,-1 0 0 0 0,1 1-1 0 0,0-1 1 0 0,-2 2 0 0 0,50 19-338 0 0,-47-22 299 0 0,1 0-1 0 0,-1 0 1 0 0,0 1-1 0 0,1-1 1 0 0,-1 0-1 0 0,1 1 1 0 0,-1-1-1 0 0,0 0 1 0 0,1 1-1 0 0,-1-1 1 0 0,0 0-1 0 0,1 1 1 0 0,-1-1-1 0 0,0 1 1 0 0,0-1-1 0 0,1 1 1 0 0,-1-1-1 0 0,0 1 1 0 0,0-1-1 0 0,0 1 1 0 0,0-1-1 0 0,0 1 1 0 0,0-1-1 0 0,1 1 1 0 0,-1-1-1 0 0,0 1 1 0 0,-1-1-1 0 0,1 1 1 0 0,0-1-1 0 0,0 1 1 0 0,0-1-1 0 0,0 1 1 0 0,0-1-1 0 0,0 1 1 0 0,-1-1-1 0 0,1 1 1 0 0,0-1-1 0 0,0 0 1 0 0,-1 1-1 0 0,1 0 1 0 0,-18 26 274 0 0,2-1-91 0 0,16-23-172 0 0,0 0 0 0 0,0 0-1 0 0,0 0 1 0 0,0 0-1 0 0,1 0 1 0 0,-1 0-1 0 0,1 0 1 0 0,0-1-1 0 0,0 1 1 0 0,0 0 0 0 0,0 0-1 0 0,0 0 1 0 0,1-1-1 0 0,-1 1 1 0 0,1-1-1 0 0,0 1 1 0 0,2 2-1 0 0,-1-2-56 0 0,-1 0 0 0 0,0 1 0 0 0,0-1 0 0 0,0 1 0 0 0,0 0 0 0 0,0-1 0 0 0,-1 1 0 0 0,1 0 0 0 0,-1 0 0 0 0,0 0 0 0 0,0 0 0 0 0,0 5 0 0 0,-2-8-325 0 0,-1 0 0 0 0,1 1-1 0 0,0-1 1 0 0,0-1 0 0 0,-1 1-1 0 0,1 0 1 0 0,0 0 0 0 0,-1 0 0 0 0,1-1-1 0 0,-1 1 1 0 0,1-1 0 0 0,-1 1-1 0 0,0-1 1 0 0,1 1 0 0 0,-1-1-1 0 0,1 0 1 0 0,-1 0 0 0 0,-2 0-1 0 0,-6 2-2886 0 0,1 1 2125 0 0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1315 2712 144 0 0,'0'-6'11208'0'0,"0"-22"-11260"0"0,-4-347-199 0 0,-11 289 123 0 0,14 57 131 0 0,-2 0-1 0 0,-10-42 1 0 0,0-5 98 0 0,-7 0-206 0 0,15 63 141 0 0,1 1 0 0 0,0-1 0 0 0,1 0 0 0 0,1 0 1 0 0,-2-22-1 0 0,1 8-51 0 0,-1 0 0 0 0,-1 0 1 0 0,-1 0-1 0 0,-1 1 0 0 0,-21-48 1 0 0,2 0 121 0 0,19 53-132 0 0,-54-189 339 0 0,53 183-300 0 0,-17-41 1 0 0,-3-6 8 0 0,16 41 28 0 0,-1 0 1 0 0,-25-42-1 0 0,25 51-66 0 0,-86-169 222 0 0,6 49-78 0 0,9 22 234 0 0,39 66-152 0 0,25 31-88 0 0,-26-40 0 0 0,33 44-62 0 0,-1-1 1 0 0,-2 2-1 0 0,0 0 0 0 0,0 1 0 0 0,-22-18 1 0 0,-97-74 110 0 0,118 97-152 0 0,-1 1 1 0 0,0 1 0 0 0,-1 1 0 0 0,-26-11 0 0 0,-32-4-226 0 0,74 23 173 0 0,1 2 28 0 0,0 0 0 0 0,-1-1 0 0 0,1 1 0 0 0,0 0 0 0 0,0 0 0 0 0,-1 0 0 0 0,1 1 0 0 0,0-1 0 0 0,-1 0 0 0 0,1 1 0 0 0,-1 0 0 0 0,1-1 1 0 0,-3 1-1 0 0,-33-12-2 0 0,38 12 4 0 0,0 0-1 0 0,-23-5 477 0 0,11 0-1029 0 0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3028 808 0 0,'0'0'3162'0'0,"10"22"3278"0"0,0-23-6416 0 0,-1-1-1 0 0,0 0 0 0 0,1 0 0 0 0,-1-1 0 0 0,0 0 1 0 0,0 0-1 0 0,15-9 0 0 0,28-10 35 0 0,-27 14-112 0 0,-1 0 0 0 0,40-22 0 0 0,73-51-176 0 0,-4-19-54 0 0,-32 10 247 0 0,-27 9 78 0 0,-65 73-42 0 0,0-2-1 0 0,-1 1 0 0 0,10-16 1 0 0,9-11 42 0 0,8-6-50 0 0,-2-2 0 0 0,39-69 0 0 0,-68 106 155 0 0,3-3-134 0 0,-2-1 1 0 0,1 1-1 0 0,-1-1 0 0 0,-1 0 1 0 0,0 0-1 0 0,5-17 0 0 0,-7 19-110 0 0,1 0 0 0 0,0 1 0 0 0,1 0 0 0 0,0-1 0 0 0,0 1 0 0 0,1 1 0 0 0,9-12 0 0 0,-8 10 85 0 0,0-1 1 0 0,0 1-1 0 0,0-1 0 0 0,7-20 1 0 0,21-65-49 0 0,-14 49 68 0 0,-11 30-17 0 0,-2-1 1 0 0,0 0-1 0 0,7-31 1 0 0,-13 42-10 0 0,0-1 37 0 0,0-1 0 0 0,1 1 1 0 0,0 0-1 0 0,0 0 0 0 0,0 0 1 0 0,1 0-1 0 0,0 0 0 0 0,1 1 1 0 0,5-10-1 0 0,-3 6 2 0 0,0-1 0 0 0,-2 0 0 0 0,1 0 0 0 0,-1 0 0 0 0,-1-1 0 0 0,0 1 0 0 0,-1-1 0 0 0,0 0 0 0 0,1-21 0 0 0,-2 20 4 0 0,0 1-1 0 0,1-1 0 0 0,0 1 0 0 0,1-1 1 0 0,0 1-1 0 0,1 0 0 0 0,9-20 1 0 0,-7 23 20 0 0,-1 0 0 0 0,0 0 0 0 0,-1 0 0 0 0,0-1 0 0 0,0 1 0 0 0,-1-1 0 0 0,0 0 0 0 0,1-11 0 0 0,1-27 25 0 0,-4 33-39 0 0,0 0 0 0 0,2 0 0 0 0,-1 0 0 0 0,7-18 0 0 0,9-5 161 0 0,-13 29-109 0 0,-1-1-1 0 0,0 1 1 0 0,0-1 0 0 0,-1 1 0 0 0,0-1 0 0 0,1-12-1 0 0,1-54-112 0 0,-5 53 50 0 0,2 0-1 0 0,6-37 1 0 0,26-4 8 0 0,-30 49-42 0 0,-2 0 1 0 0,0-1-1 0 0,0 0 1 0 0,-1-21 0 0 0,4-41 290 0 0,-3 74-258 0 0,-1 0-1 0 0,1 0 0 0 0,0 0 0 0 0,0 1 0 0 0,0-1 0 0 0,0 1 0 0 0,5-6 0 0 0,13-24-85 0 0,-18 23 77 0 0,0 0 0 0 0,0 0 0 0 0,-1-1 0 0 0,-1 1 0 0 0,-1-16 0 0 0,4-32 160 0 0,15 6-24 0 0,-14 44-176 0 0,0 0 1 0 0,-1 0 0 0 0,0 0 0 0 0,-1 0 0 0 0,0 0-1 0 0,2-13 1 0 0,17-149 59 0 0,-10 121 138 0 0,-5 25-252 0 0,-1 0 0 0 0,-1 0 0 0 0,1-36 263 0 0,-5 39-304 0 0,0 17 262 0 0,1-8-2309 0 0,10 7-4054 0 0,-11 5 6180 0 0,0 0 0 0 0,1 0 1 0 0,-1 0-1 0 0,0 0 0 0 0,0 0 0 0 0,0 0 1 0 0,0 0-1 0 0,0 0 0 0 0,1 0 1 0 0,-1 0-1 0 0,0 0 0 0 0,0 0 1 0 0,0 0-1 0 0,0 0 0 0 0,0 0 1 0 0,0 0-1 0 0,1 0 0 0 0,-1 0 0 0 0,0 1 1 0 0,0-1-1 0 0,0 0 0 0 0,0 0 1 0 0,0 0-1 0 0,0 0 0 0 0,1 0 1 0 0,-1 0-1 0 0,0 0 0 0 0,0 0 1 0 0,0 0-1 0 0,0 1 0 0 0,0-1 0 0 0,0 0 1 0 0,0 0-1 0 0,0 0 0 0 0,0 0 1 0 0,0 0-1 0 0,0 0 0 0 0,0 1 1 0 0,1-1-1 0 0,-1 0 0 0 0,0 0 1 0 0,0 0-1 0 0,0 0 0 0 0,0 0 0 0 0,0 1 1 0 0,0-1-1 0 0,0 0 0 0 0,0 0 1 0 0,-1 0-1 0 0,1 0 0 0 0,0 0 1 0 0,0 1-1 0 0,0-1 0 0 0,0 0 1 0 0,0 0-1 0 0,0 0 0 0 0,0 0 0 0 0,0 0 1 0 0,0 0-1 0 0,0 1 0 0 0,-1-1 1 0 0,-14 27-481 0 0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1355 1 268 0 0,'0'0'2184'0'0,"-10"12"7467"0"0,9-11-9606 0 0,0 0 1 0 0,1 0-1 0 0,-1 0 0 0 0,0 0 0 0 0,0 0 0 0 0,0 0 1 0 0,0 0-1 0 0,0 0 0 0 0,0 0 0 0 0,0 0 1 0 0,0 0-1 0 0,0-1 0 0 0,0 1 0 0 0,0 0 0 0 0,-1-1 1 0 0,1 1-1 0 0,0-1 0 0 0,-2 1 0 0 0,-30 11-603 0 0,26-9 622 0 0,-3 1-242 0 0,0-1 0 0 0,-1 0 1 0 0,1 0-1 0 0,-1-1 0 0 0,1-1 0 0 0,-15 1 1 0 0,-11 28-244 0 0,-15 22 508 0 0,-25 36 215 0 0,21-6 112 0 0,1-4 365 0 0,-5 4-120 0 0,24-34-600 0 0,30-43-44 0 0,0 0 1 0 0,0 0-1 0 0,1 0 0 0 0,0 0 1 0 0,0 0-1 0 0,-4 8 0 0 0,-12 16-44 0 0,14-21 43 0 0,-9 12 38 0 0,-35 34 0 0 0,7-6 95 0 0,25-31 6 0 0,2 0 0 0 0,-28 37 0 0 0,9-9 13 0 0,7-3 338 0 0,25-35-462 0 0,-1 0 1 0 0,0 0-1 0 0,-1 0 1 0 0,1-1-1 0 0,-1 1 1 0 0,-9 7-1 0 0,6-4 11 0 0,0 0 0 0 0,1 0 0 0 0,0 1 0 0 0,1 0 0 0 0,0 0 0 0 0,1 0-1 0 0,-4 13 1 0 0,-30 71 138 0 0,-3 6-4 0 0,-5 38-261 0 0,37-113-11 0 0,1 1-1 0 0,-10 43 0 0 0,-16 79-145 0 0,23-94 188 0 0,6-30 242 0 0,0 1 0 0 0,2 0 0 0 0,-1 33-1 0 0,3-48-219 0 0,1 0 0 0 0,-1 0 0 0 0,-1-1 0 0 0,0 0-1 0 0,-6 17 1 0 0,-8 27 98 0 0,-21 73-43 0 0,0 54-309 0 0,-3 7 21 0 0,31-151 120 0 0,6-26 160 0 0,1 1-1 0 0,0 0 1 0 0,1-1 0 0 0,-2 25-1 0 0,-1 2 757 0 0,-1-11-1905 0 0,5-6-4459 0 0,1-39-3807 0 0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 1 532 0 0,'0'0'2774'0'0,"-26"7"6129"0"0,14 107-8299 0 0,12-98-534 0 0,1 24 55 0 0,-2 0 0 0 0,-2 0 1 0 0,-10 51-1 0 0,7-58-7 0 0,1 1 0 0 0,2-1 0 0 0,1 44 1 0 0,1-41-187 0 0,0-18 76 0 0,1 0 0 0 0,1 0 0 0 0,5 36 0 0 0,3 53 60 0 0,0-61 5 0 0,-1 1-1 0 0,1 82 0 0 0,-8-105 18 0 0,9 48-1 0 0,-5-48-86 0 0,1 48 0 0 0,-5-49 72 0 0,2-2 1 0 0,0 1 0 0 0,1 0 0 0 0,1 0 0 0 0,9 23-1 0 0,-11-33-85 0 0,0 0 0 0 0,-1 0-1 0 0,1 23 1 0 0,5 25 89 0 0,-5-42-203 0 0,0 1 1 0 0,1 25 0 0 0,-4-29 104 0 0,1-1 1 0 0,1 0 0 0 0,0 0-1 0 0,1 0 1 0 0,9 26 0 0 0,6 11 225 0 0,-18-51-204 0 0,12 52-11 0 0,-6-28-79 0 0,1-1 0 0 0,20 45-1 0 0,0 0-679 0 0,-26-63 751 0 0,14 40 7 0 0,1 0 0 0 0,38 70 0 0 0,-26-48-199 0 0,-23-51 278 0 0,0 0 0 0 0,14 24 0 0 0,41 83 806 0 0,-12-32-453 0 0,-43-83-216 0 0,-2-1-181 0 0,2 0 0 0 0,-1 0 0 0 0,1 0 0 0 0,11 12 0 0 0,-12-15-2 0 0,-1 1-1 0 0,0 0 1 0 0,0-1 0 0 0,0 1 0 0 0,0 0 0 0 0,-1 0 0 0 0,0 0-1 0 0,3 10 1 0 0,8 18 573 0 0,-4-18-516 0 0,-5-7-75 0 0,1 1 1 0 0,1-1 0 0 0,-1 0 0 0 0,1 0 0 0 0,1 0-1 0 0,-1-1 1 0 0,10 8 0 0 0,-4-5-51 0 0,0 0 0 0 0,1-1 0 0 0,0 0 0 0 0,18 8 0 0 0,-12 0 60 0 0,-17-15-6 0 0,-1 0 0 0 0,1 0 1 0 0,0 0-1 0 0,0 0 0 0 0,0 0 1 0 0,0 0-1 0 0,0 0 0 0 0,0-1 1 0 0,0 1-1 0 0,0-1 0 0 0,1 0 1 0 0,-1 0-1 0 0,1 0 0 0 0,3 2 0 0 0,-4-3-4 0 0,0 1-1 0 0,-1-1 1 0 0,1 1-1 0 0,-1-1 1 0 0,1 1-1 0 0,-1 0 1 0 0,1 0-1 0 0,-1 0 1 0 0,0 0-1 0 0,1 0 0 0 0,-1 0 1 0 0,0 0-1 0 0,0 0 1 0 0,2 3-1 0 0,7 4 20 0 0,57 34 130 0 0,-50-37 128 0 0,-14-5-282 0 0,0 1 0 0 0,-1 0 1 0 0,1-1-1 0 0,-1 1 1 0 0,1 0-1 0 0,-1 0 0 0 0,1 1 1 0 0,-1-1-1 0 0,0 1 0 0 0,4 1 1 0 0,6 6 16 0 0,0 0 0 0 0,1-2 0 0 0,0 1-1 0 0,0-2 1 0 0,28 10 0 0 0,-29-9-37 0 0,-10-6 33 0 0,0 0 1 0 0,0 1 0 0 0,0-1-1 0 0,0 0 1 0 0,0 0 0 0 0,0-1-1 0 0,1 1 1 0 0,-1 0-1 0 0,0-1 1 0 0,0 1 0 0 0,1-1-1 0 0,2 1 1 0 0,12 0-1467 0 0,3-3-6591 0 0,-47 6 733 0 0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2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147 13 760 0 0,'0'0'8258'0'0,"2"-12"-7570"0"0,-2 12-694 0 0,6 12 4173 0 0,-5 30-3780 0 0,0-22-278 0 0,-1 1 1 0 0,0 0-1 0 0,-2 0 0 0 0,-7 36 0 0 0,-18 89 234 0 0,1-4 29 0 0,15-91 115 0 0,-6 89-1 0 0,17-137-482 0 0,-13 212 981 0 0,-5 52-624 0 0,0-125-203 0 0,10 353 373 0 0,12-53-314 0 0,-12-219-125 0 0,5-216-55 0 0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3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13 124 1656 0 0,'0'0'10570'0'0,"40"2"-9462"0"0,-22-11-1159 0 0,-7 5 6 0 0,0-2 1 0 0,-1 1 0 0 0,19-15-1 0 0,-27 19 43 0 0,0-1-1 0 0,0 1 1 0 0,0-1-1 0 0,0 0 0 0 0,-1 0 1 0 0,1 0-1 0 0,-1 0 1 0 0,1 0-1 0 0,-1 0 0 0 0,0 0 1 0 0,0 0-1 0 0,0 0 1 0 0,0-1-1 0 0,0 1 0 0 0,0 0 1 0 0,-1-1-1 0 0,1 1 1 0 0,-1-1-1 0 0,1 1 1 0 0,-1 0-1 0 0,0-1 0 0 0,0 1 1 0 0,0-1-1 0 0,-1-4 1 0 0,-1 5-33 0 0,1 1 1 0 0,0-1-1 0 0,0 1 1 0 0,0 0 0 0 0,-1-1-1 0 0,1 1 1 0 0,-1 0 0 0 0,1 0-1 0 0,-1 0 1 0 0,0 0-1 0 0,1 0 1 0 0,-1 0 0 0 0,0 0-1 0 0,1 0 1 0 0,-1 1 0 0 0,0-1-1 0 0,0 1 1 0 0,0-1 0 0 0,0 1-1 0 0,0 0 1 0 0,-3 0-1 0 0,-43-4-1367 0 0,45 5 1398 0 0,0-1 0 0 0,1 1 0 0 0,-1-1 0 0 0,1 1 1 0 0,-1 0-1 0 0,1 0 0 0 0,-1 0 0 0 0,1 0 0 0 0,-1 0 0 0 0,1 1 1 0 0,0-1-1 0 0,0 1 0 0 0,0-1 0 0 0,0 1 0 0 0,0 0 0 0 0,0 0 1 0 0,0 0-1 0 0,1 0 0 0 0,-1 0 0 0 0,1 0 0 0 0,-1 0 1 0 0,1 1-1 0 0,-2 2 0 0 0,1 1 43 0 0,-1 0 0 0 0,1 0-1 0 0,-1 1 1 0 0,2-1 0 0 0,-1 0 0 0 0,1 1 0 0 0,0-1 0 0 0,0 10 0 0 0,1-9 36 0 0,1 1 1 0 0,1 0-1 0 0,0-1 1 0 0,0 1-1 0 0,0-1 1 0 0,1 0 0 0 0,0 0-1 0 0,5 10 1 0 0,-4-10-73 0 0,0 0 0 0 0,-1 1 1 0 0,0-1-1 0 0,0 1 0 0 0,-1 0 0 0 0,0 0 1 0 0,0 0-1 0 0,0 12 0 0 0,0 44 24 0 0,0-40 28 0 0,-1 0 0 0 0,-1 1-1 0 0,-1-1 1 0 0,-1 0 0 0 0,-7 27-1 0 0,-2-38-1085 0 0,11-13 937 0 0,0 0 0 0 0,-1 0 0 0 0,1 0 0 0 0,0 0 0 0 0,-1 0 0 0 0,1 0 0 0 0,0 0 0 0 0,-1 0 0 0 0,1 0 0 0 0,0 0 0 0 0,0 0 0 0 0,-1 0 0 0 0,1 0 0 0 0,0 0 0 0 0,-1-1 0 0 0,1 1 0 0 0,0 0 0 0 0,0 0 0 0 0,-1 0 0 0 0,1 0 0 0 0,0-1 0 0 0,0 1 0 0 0,-1 0 0 0 0,1 0 0 0 0,0-1 0 0 0,0 1 0 0 0,0 0 0 0 0,-1 0 0 0 0,1-1 0 0 0,0 1 0 0 0,0 0 0 0 0,0 0 0 0 0,0-1 0 0 0,0 1 0 0 0,-1 0 0 0 0,1-1 0 0 0,0 1 0 0 0,0 0 0 0 0,0-1 0 0 0,0 1 0 0 0,0 0 0 0 0,0 0 0 0 0,0-1 0 0 0,0 1 0 0 0,0 0 0 0 0,0-1 0 0 0,0 1 0 0 0,1 0 0 0 0,-1-1 0 0 0,0-4-2383 0 0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4"/>
    </inkml:context>
    <inkml:brush xml:id="br0">
      <inkml:brushProperty name="width" value="0.05" units="cm"/>
      <inkml:brushProperty name="height" value="0.05" units="cm"/>
      <inkml:brushProperty name="color" value="#00A0D7"/>
    </inkml:brush>
  </inkml:definitions>
  <inkml:trace contextRef="#ctx0" brushRef="#br0">9 13 1156 0 0,'0'0'7636'0'0,"12"-12"-4337"0"0,-13 12-3272 0 0,0 1 0 0 0,0 0 1 0 0,0-1-1 0 0,0 1 0 0 0,1 0 0 0 0,-1 0 0 0 0,0-1 1 0 0,0 1-1 0 0,1 0 0 0 0,-1 0 0 0 0,1 0 0 0 0,-1 0 0 0 0,1 0 1 0 0,-1 0-1 0 0,1 0 0 0 0,-1 0 0 0 0,1 0 0 0 0,0 0 0 0 0,-1 0 1 0 0,1 0-1 0 0,0 0 0 0 0,0 0 0 0 0,0 0 0 0 0,0 0 0 0 0,0 0 1 0 0,0 0-1 0 0,0 0 0 0 0,0 0 0 0 0,1 2 0 0 0,-1-1-33 0 0,0 0-1 0 0,0 0 0 0 0,0 1 0 0 0,1-1 0 0 0,-1 0 1 0 0,0 0-1 0 0,1 0 0 0 0,0 0 0 0 0,-1 0 1 0 0,1 0-1 0 0,0 0 0 0 0,0 0 0 0 0,0 0 0 0 0,1 0 1 0 0,1 3-1 0 0,2-3-87 0 0,-1 0 1 0 0,1 0 0 0 0,-1 0-1 0 0,1-1 1 0 0,-1 0 0 0 0,1 0-1 0 0,0 0 1 0 0,0-1 0 0 0,0 1-1 0 0,-1-1 1 0 0,8-1-1 0 0,-10 1 56 0 0,0 1-1 0 0,-1-1 0 0 0,1 0 0 0 0,0-1 0 0 0,-1 1 0 0 0,1 0 0 0 0,0 0 0 0 0,-1-1 0 0 0,1 1 0 0 0,0-1 1 0 0,-1 1-1 0 0,1-1 0 0 0,-1 0 0 0 0,1 0 0 0 0,-1 1 0 0 0,1-1 0 0 0,-1 0 0 0 0,0 0 0 0 0,1-1 1 0 0,-1 1-1 0 0,0 0 0 0 0,0 0 0 0 0,0-1 0 0 0,0 1 0 0 0,0 0 0 0 0,0-1 0 0 0,0 1 0 0 0,0-1 0 0 0,-1 1 1 0 0,1-1-1 0 0,0 0 0 0 0,-1 1 0 0 0,1-3 0 0 0,-2 3 62 0 0,0 0 1 0 0,0 0-1 0 0,0 0 1 0 0,1 0-1 0 0,-1 0 0 0 0,-1 0 1 0 0,1 0-1 0 0,0 1 1 0 0,0-1-1 0 0,0 0 1 0 0,0 1-1 0 0,0-1 0 0 0,-1 1 1 0 0,1-1-1 0 0,0 1 1 0 0,0 0-1 0 0,-1 0 1 0 0,1-1-1 0 0,0 1 0 0 0,-1 0 1 0 0,1 0-1 0 0,0 0 1 0 0,-1 0-1 0 0,1 0 1 0 0,-2 1-1 0 0,-38 2 326 0 0,38-2-316 0 0,0 0 0 0 0,0 0 1 0 0,0 0-1 0 0,-1 1 0 0 0,1-1 0 0 0,0 1 0 0 0,1 0 1 0 0,-1-1-1 0 0,0 1 0 0 0,0 1 0 0 0,1-1 0 0 0,0 0 0 0 0,-1 1 1 0 0,1-1-1 0 0,0 1 0 0 0,0-1 0 0 0,-2 5 0 0 0,3-5-29 0 0,0-1 0 0 0,1 1 0 0 0,-1 0-1 0 0,1 0 1 0 0,-1 0 0 0 0,1 0-1 0 0,0-1 1 0 0,0 1 0 0 0,0 0 0 0 0,0 0-1 0 0,0 0 1 0 0,0 0 0 0 0,0 0-1 0 0,0 0 1 0 0,1 0 0 0 0,-1-1 0 0 0,1 1-1 0 0,0 0 1 0 0,-1 0 0 0 0,1-1 0 0 0,0 1-1 0 0,0 0 1 0 0,0-1 0 0 0,0 1-1 0 0,0-1 1 0 0,0 1 0 0 0,1-1 0 0 0,-1 1-1 0 0,0-1 1 0 0,3 2 0 0 0,58 29-410 0 0,-61-31 478 0 0,-2 0-73 0 0,1 0-1 0 0,-1 1 0 0 0,1-1 0 0 0,-1 0 0 0 0,1 1 0 0 0,-1-1 1 0 0,0 0-1 0 0,1 0 0 0 0,-1 1 0 0 0,0-1 0 0 0,0 0 1 0 0,0 0-1 0 0,0 0 0 0 0,0 0 0 0 0,0 0 0 0 0,0 0 0 0 0,0 0 1 0 0,-3 0-1 0 0,3 0 28 0 0,-1 0-1 0 0,1 0 1 0 0,-1 0 0 0 0,1 1-1 0 0,0-1 1 0 0,-1 0-1 0 0,1 0 1 0 0,0 1 0 0 0,0-1-1 0 0,0 1 1 0 0,0-1 0 0 0,0 1-1 0 0,0-1 1 0 0,0 1 0 0 0,1 0-1 0 0,-1-1 1 0 0,1 1 0 0 0,-1 0-1 0 0,0 3 1 0 0,2-2-76 0 0,0 0-1 0 0,-1 0 0 0 0,1 0 1 0 0,0-1-1 0 0,1 1 1 0 0,-1 0-1 0 0,1 0 1 0 0,-1-1-1 0 0,1 1 1 0 0,0-1-1 0 0,-1 1 1 0 0,1-1-1 0 0,1 0 0 0 0,-1 0 1 0 0,0 0-1 0 0,0 0 1 0 0,1 0-1 0 0,4 2 1 0 0,-4-2 61 0 0,-1-1-1 0 0,0 0 1 0 0,1 1 0 0 0,-1-1 0 0 0,0 1 0 0 0,0 0 0 0 0,0 0 0 0 0,0 0-1 0 0,0 0 1 0 0,0 0 0 0 0,-1 0 0 0 0,1 1 0 0 0,-1-1 0 0 0,1 1 0 0 0,-1-1-1 0 0,0 1 1 0 0,0-1 0 0 0,0 1 0 0 0,0-1 0 0 0,-1 1 0 0 0,1 0-1 0 0,-1 0 1 0 0,1-1 0 0 0,-1 1 0 0 0,0 0 0 0 0,-1 3 0 0 0,0-4-18 0 0,0-1-1 0 0,0 1 1 0 0,0-1 0 0 0,0 1 0 0 0,-1-1 0 0 0,1 1 0 0 0,-1-1 0 0 0,1 0 0 0 0,-1 0 0 0 0,0 0-1 0 0,1 0 1 0 0,-1 0 0 0 0,0 0 0 0 0,0 0 0 0 0,1-1 0 0 0,-1 1 0 0 0,0-1 0 0 0,0 1 0 0 0,0-1-1 0 0,-3 1 1 0 0,-40 3-105 0 0,41-4-144 0 0,-12 0-240 0 0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 1 96 0 0,'0'0'7439'0'0,"8"1"-4777"0"0,26 3-2847 0 0,5 0 143 0 0,51-2 1 0 0,11 0 43 0 0,75 1 125 0 0,-102-4 243 0 0,444 0 290 0 0,-269-3 1927 0 0,-248 4-2561 0 0,22 1 237 0 0,-15 1-3219 0 0,-1 4-2612 0 0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208 101 536 0 0,'0'0'7152'0'0,"18"5"-5586"0"0,16-23-230 0 0,-31 17-1245 0 0,1 0 0 0 0,-1-1 0 0 0,1 1 0 0 0,-1-1 0 0 0,0 0 0 0 0,1 0 0 0 0,-1 0 0 0 0,0 0 0 0 0,0-1 0 0 0,0 1 0 0 0,-1-1 0 0 0,5-4 0 0 0,-7 6-105 0 0,1 0-1 0 0,0 0 1 0 0,-1 0 0 0 0,1 0-1 0 0,-1 0 1 0 0,1-1 0 0 0,-1 1-1 0 0,1 0 1 0 0,-1 0-1 0 0,0 0 1 0 0,1-1 0 0 0,-1 1-1 0 0,0 0 1 0 0,0 0 0 0 0,0 0-1 0 0,0-1 1 0 0,0 1 0 0 0,0 0-1 0 0,-1 0 1 0 0,1-1-1 0 0,0 1 1 0 0,-1 0 0 0 0,1 0-1 0 0,0 0 1 0 0,-1 0 0 0 0,0-2-1 0 0,-1 1-3 0 0,0 1 0 0 0,1-1 0 0 0,-1 1 1 0 0,0-1-1 0 0,0 1 0 0 0,0 0 0 0 0,0-1 0 0 0,0 1 0 0 0,0 0 0 0 0,-1 1 0 0 0,1-1 0 0 0,-4-1 0 0 0,-7 0-29 0 0,-1 0 0 0 0,1 0 0 0 0,-21 1 0 0 0,33 1 45 0 0,-2 0 4 0 0,0 0 0 0 0,0 0 0 0 0,-1 0 0 0 0,1 0 0 0 0,0 0 0 0 0,0 1 0 0 0,0-1 0 0 0,0 1 0 0 0,0 0 0 0 0,0 0 0 0 0,0 0 0 0 0,0 1 0 0 0,0-1 0 0 0,1 1 0 0 0,-1-1 0 0 0,0 1 0 0 0,1 0 0 0 0,-1 0 0 0 0,1 0 0 0 0,0 0 0 0 0,0 1 0 0 0,-1-1 0 0 0,2 0 1 0 0,-1 1-1 0 0,0 0 0 0 0,0-1 0 0 0,1 1 0 0 0,-1 0 0 0 0,1 0 0 0 0,0 0 0 0 0,0 0 0 0 0,0 0 0 0 0,1 0 0 0 0,-1 0 0 0 0,1 0 0 0 0,-1 5 0 0 0,1 12 12 0 0,0-1 0 0 0,2 0 0 0 0,0 0 0 0 0,1 0 0 0 0,6 20 0 0 0,0 4 27 0 0,-5-22 118 0 0,-1-8-141 0 0,-1 1 1 0 0,0-1-1 0 0,-1 1 1 0 0,0-1-1 0 0,-1 1 1 0 0,-2 14-1 0 0,1-25-48 0 0,0 0-1 0 0,1 0 0 0 0,-1-1 0 0 0,-1 1 0 0 0,1 0 0 0 0,0 0 1 0 0,0-1-1 0 0,-1 1 0 0 0,0-1 0 0 0,1 1 0 0 0,-1-1 0 0 0,0 0 1 0 0,0 0-1 0 0,0 0 0 0 0,-1 0 0 0 0,1 0 0 0 0,0 0 0 0 0,-1 0 1 0 0,1-1-1 0 0,-1 1 0 0 0,0-1 0 0 0,1 0 0 0 0,-1 0 1 0 0,0 0-1 0 0,0 0 0 0 0,0 0 0 0 0,0-1 0 0 0,1 1 0 0 0,-1-1 1 0 0,0 0-1 0 0,0 0 0 0 0,0 0 0 0 0,-5-1 0 0 0,5 2-108 0 0,0-1 1 0 0,0-1-1 0 0,-1 1 0 0 0,1 0 0 0 0,0-1 0 0 0,0 1 1 0 0,0-1-1 0 0,0 0 0 0 0,0 0 0 0 0,0 0 0 0 0,0-1 1 0 0,0 1-1 0 0,0-1 0 0 0,0 1 0 0 0,1-1 0 0 0,-1 0 1 0 0,1 0-1 0 0,-1 0 0 0 0,1 0 0 0 0,0-1 0 0 0,0 1 1 0 0,0-1-1 0 0,0 1 0 0 0,0-1 0 0 0,1 0 0 0 0,-1 1 1 0 0,1-1-1 0 0,-1 0 0 0 0,1 0 0 0 0,0 0 0 0 0,-1-4 1 0 0,2-8-1955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1.33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150 54 4320 0 0,'0'0'4617'0'0,"31"130"-4613"0"0,-28-104 0 0 0,0-4 4 0 0,0-3-8 0 0,0-4-12 0 0,2-3-156 0 0,-2-5-260 0 0,3-2-728 0 0,-1-3-508 0 0,4-2-981 0 0,2 0-235 0 0</inkml:trace>
  <inkml:trace contextRef="#ctx0" brushRef="#br0" timeOffset="1">328 1 4668 0 0,'0'0'6345'0'0,"-150"7"-6189"0"0,122-4-152 0 0,0-1 164 0 0,2 3-168 0 0,1-3-52 0 0,5 1 40 0 0,0-1-184 0 0,6-2-588 0 0,0 0-460 0 0,11 0-612 0 0,3 5-929 0 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4 175 4748 0 0,'0'0'3600'0'0,"-2"-39"-2330"0"0,1 21-1114 0 0,1 11-124 0 0,-1 0 0 0 0,1 0 0 0 0,0 0 1 0 0,1 0-1 0 0,-1 0 0 0 0,2 0 0 0 0,-1 0 1 0 0,1 1-1 0 0,-1-1 0 0 0,2 0 0 0 0,-1 1 1 0 0,6-11-1 0 0,-8 17-29 0 0,1 0 1 0 0,-1-1-1 0 0,0 1 0 0 0,0-1 0 0 0,1 1 1 0 0,-1-1-1 0 0,0 1 0 0 0,1 0 1 0 0,-1-1-1 0 0,0 1 0 0 0,1-1 1 0 0,-1 1-1 0 0,1 0 0 0 0,-1 0 1 0 0,0-1-1 0 0,1 1 0 0 0,-1 0 1 0 0,1 0-1 0 0,-1-1 0 0 0,1 1 0 0 0,-1 0 1 0 0,1 0-1 0 0,-1 0 0 0 0,1 0 1 0 0,-1 0-1 0 0,1 0 0 0 0,-1 0 1 0 0,1 0-1 0 0,-1 0 0 0 0,1 0 1 0 0,-1 0-1 0 0,1 0 0 0 0,-1 0 0 0 0,2 1 1 0 0,10 15-663 0 0,0 25-450 0 0,-4 37 1684 0 0,22-143-1048 0 0,-27 57 474 0 0,0 0 0 0 0,1 0-1 0 0,-1 1 1 0 0,1-1 0 0 0,9-10-1 0 0,-12 16 47 0 0,1 0-1 0 0,-1 0 1 0 0,1 0-1 0 0,-1 0 1 0 0,1 1-1 0 0,0-1 1 0 0,0 1-1 0 0,0-1 1 0 0,0 1-1 0 0,0 0 1 0 0,0-1-1 0 0,0 1 1 0 0,1 0-1 0 0,-1 0 1 0 0,0 1-1 0 0,1-1 1 0 0,-1 1-1 0 0,0-1 0 0 0,1 1 1 0 0,-1-1-1 0 0,1 1 1 0 0,-1 0-1 0 0,4 1 1 0 0,-5-1-38 0 0,0 1 1 0 0,1 0-1 0 0,-1 0 1 0 0,0 0-1 0 0,0 1 1 0 0,0-1-1 0 0,0 0 1 0 0,0 0-1 0 0,0 1 1 0 0,-1-1-1 0 0,1 0 1 0 0,0 1-1 0 0,-1-1 1 0 0,1 0-1 0 0,0 1 1 0 0,-1-1 0 0 0,0 1-1 0 0,1-1 1 0 0,-1 1-1 0 0,0 0 1 0 0,0-1-1 0 0,0 1 1 0 0,0-1-1 0 0,0 4 1 0 0,-3 39-175 0 0,-5-20 145 0 0,-1 0-1 0 0,0-1 1 0 0,-2 0 0 0 0,-1 0-1 0 0,-18 25 1 0 0,17-27 232 0 0,0 0-1 0 0,1 0 1 0 0,2 1 0 0 0,0 1 0 0 0,-13 43-1 0 0,22-63-190 0 0,1-1-1 0 0,-1 0 1 0 0,0 0-1 0 0,1 1 1 0 0,0-1-1 0 0,-1 0 1 0 0,1 1-1 0 0,0-1 1 0 0,0 0-1 0 0,0 1 1 0 0,1-1-1 0 0,-1 0 0 0 0,0 0 1 0 0,1 1-1 0 0,0-1 1 0 0,-1 0-1 0 0,1 0 1 0 0,0 0-1 0 0,0 1 1 0 0,0-1-1 0 0,0 0 1 0 0,1-1-1 0 0,-1 1 1 0 0,1 0-1 0 0,-1 0 1 0 0,1 0-1 0 0,2 1 1 0 0,1 0-527 0 0,0-1 0 0 0,0 0 1 0 0,1-1-1 0 0,-1 1 1 0 0,1-1-1 0 0,-1 0 1 0 0,1-1-1 0 0,-1 1 1 0 0,1-1-1 0 0,7 0 1 0 0,9 0-4436 0 0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9 972 0 0,'0'0'9649'0'0,"-14"-8"-5828"0"0,0 8-3780 0 0,0 1 1 0 0,0 0-1 0 0,0 1 0 0 0,0 0 1 0 0,0 2-1 0 0,1-1 1 0 0,-1 2-1 0 0,1 0 0 0 0,0 0 1 0 0,0 1-1 0 0,1 1 1 0 0,0 0-1 0 0,-13 10 0 0 0,17-11-76 0 0,1 0 0 0 0,0 1 0 0 0,0 1 0 0 0,0-1 0 0 0,1 1 0 0 0,0 0 0 0 0,1 0 0 0 0,-1 1 0 0 0,2-1 0 0 0,-1 1 0 0 0,1 0 0 0 0,1 1 0 0 0,0-1 0 0 0,0 1 0 0 0,1-1 0 0 0,0 1 0 0 0,0 0 0 0 0,1 0 0 0 0,0 13 0 0 0,2-17 17 0 0,0 1 1 0 0,0-1 0 0 0,1 1 0 0 0,0-1 0 0 0,0 0 0 0 0,0 0-1 0 0,1 0 1 0 0,0 0 0 0 0,0 0 0 0 0,0 0 0 0 0,1-1 0 0 0,0 0-1 0 0,0 0 1 0 0,0 0 0 0 0,1 0 0 0 0,0 0 0 0 0,0-1-1 0 0,0 0 1 0 0,0 0 0 0 0,0 0 0 0 0,1-1 0 0 0,7 4 0 0 0,-5-3-71 0 0,1 1 1 0 0,-1-1-1 0 0,1-1 0 0 0,0 0 1 0 0,0 0-1 0 0,0-1 1 0 0,0 0-1 0 0,1 0 1 0 0,-1-1-1 0 0,0 0 1 0 0,1-1-1 0 0,-1 0 1 0 0,0-1-1 0 0,1 0 1 0 0,12-3-1 0 0,-18 3 43 0 0,0 0 0 0 0,0-1-1 0 0,-1 0 1 0 0,1 0 0 0 0,0 0-1 0 0,-1-1 1 0 0,0 1 0 0 0,1-1-1 0 0,-1 0 1 0 0,0 1 0 0 0,0-2-1 0 0,-1 1 1 0 0,1 0 0 0 0,-1 0-1 0 0,1-1 1 0 0,-1 1 0 0 0,0-1-1 0 0,-1 0 1 0 0,1 0 0 0 0,0 0-1 0 0,-1 0 1 0 0,0 0 0 0 0,0 0 0 0 0,0 0-1 0 0,0-6 1 0 0,-1 5-2 0 0,1 0 0 0 0,-1 0-1 0 0,0 1 1 0 0,-1-1 0 0 0,1 0 0 0 0,-1 0 0 0 0,0 1-1 0 0,0-1 1 0 0,-1 1 0 0 0,1-1 0 0 0,-1 1 0 0 0,0-1 0 0 0,0 1-1 0 0,0 0 1 0 0,-1 0 0 0 0,1 0 0 0 0,-1 0 0 0 0,0 0-1 0 0,0 1 1 0 0,-1-1 0 0 0,-6-5 0 0 0,4 5 52 0 0,-1 1 0 0 0,1-1-1 0 0,-1 1 1 0 0,0 0 0 0 0,1 1 0 0 0,-1 0 0 0 0,0 0 0 0 0,-1 0-1 0 0,1 1 1 0 0,0 0 0 0 0,0 0 0 0 0,-15 1 2255 0 0,58 1-1655 0 0,-22 0-427 0 0,3-1-85 0 0,-7 1-60 0 0,1-1 0 0 0,-1 0-1 0 0,1-1 1 0 0,0 0 0 0 0,-1-1 0 0 0,1 0 0 0 0,12-4 0 0 0,-14-4-677 0 0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3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2033 60 0 0,'0'0'1015'0'0,"24"-12"-1836"0"0,-20 11 1008 0 0,0 0-1 0 0,0 0 1 0 0,-1-1 0 0 0,1 1 0 0 0,-1-1-1 0 0,1 0 1 0 0,-1 0 0 0 0,0 0-1 0 0,0 0 1 0 0,4-5 0 0 0,12-6 411 0 0,98-52-61 0 0,34-31-915 0 0,-13 5 2291 0 0,-22 12-708 0 0,-42 25-440 0 0,-57 40-548 0 0,0 0 1 0 0,1 2-1 0 0,0 0 1 0 0,24-11-1 0 0,-30 17-27 0 0,1-1 0 0 0,-2-1 0 0 0,1 0-1 0 0,-1 0 1 0 0,15-16 0 0 0,-15 14 87 0 0,1 0-1 0 0,0 1 1 0 0,0 0 0 0 0,18-10 0 0 0,9-3 31 0 0,-1-1 1 0 0,-1-2-1 0 0,38-35 1 0 0,55-37 249 0 0,209-130 856 0 0,-302 203-1272 0 0,113-70-137 0 0,16-12-186 0 0,-74 44 124 0 0,-19 18-61 0 0,56-38-20 0 0,-92 57 213 0 0,62-31 0 0 0,-58 34 40 0 0,51-34 0 0 0,2-2-92 0 0,-18 14-93 0 0,199-130-69 0 0,-145 96 145 0 0,-112 67 294 0 0,4-2-3959 0 0,-6 9-5277 0 0,-30 4 7614 0 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17 136 0 0,'0'0'6715'0'0,"36"-10"-3435"0"0,-28 8-3057 0 0,0 0 1 0 0,1 1-1 0 0,-1 0 1 0 0,0 1 0 0 0,1-1-1 0 0,-1 1 1 0 0,1 1-1 0 0,-1 0 1 0 0,0 0-1 0 0,1 1 1 0 0,-1 0-1 0 0,0 0 1 0 0,8 4-1 0 0,-12-5-250 0 0,-1 1 0 0 0,0 0 0 0 0,0-1 0 0 0,0 1 1 0 0,0 0-1 0 0,0 0 0 0 0,-1 1 0 0 0,1-1 0 0 0,-1 1 0 0 0,1-1 0 0 0,-1 1 0 0 0,0 0 0 0 0,0 0 0 0 0,0-1 0 0 0,0 2 0 0 0,0-1 0 0 0,-1 0 0 0 0,0 0 0 0 0,1 0 0 0 0,-1 1 0 0 0,0-1 0 0 0,-1 1 0 0 0,1-1 1 0 0,-1 1-1 0 0,1-1 0 0 0,-1 1 0 0 0,0-1 0 0 0,0 1 0 0 0,-1-1 0 0 0,1 1 0 0 0,-1-1 0 0 0,1 1 0 0 0,-1-1 0 0 0,-2 5 0 0 0,1-4-101 0 0,0 0 0 0 0,0 0-1 0 0,-1 0 1 0 0,1 0 0 0 0,-1-1 0 0 0,0 1 0 0 0,0-1-1 0 0,0 0 1 0 0,0 0 0 0 0,-1 0 0 0 0,1 0 0 0 0,-1 0-1 0 0,0-1 1 0 0,0 0 0 0 0,0 1 0 0 0,0-1-1 0 0,0-1 1 0 0,0 1 0 0 0,0-1 0 0 0,-1 1 0 0 0,1-1-1 0 0,0-1 1 0 0,-1 1 0 0 0,1-1 0 0 0,-1 1-1 0 0,1-1 1 0 0,-1 0 0 0 0,-8-2 0 0 0,12 2-92 0 0,0-1 0 0 0,0 1 0 0 0,0-1 1 0 0,0 1-1 0 0,0-1 0 0 0,0 0 0 0 0,0 1 0 0 0,1-1 1 0 0,-1 0-1 0 0,0 0 0 0 0,0 0 0 0 0,1 0 0 0 0,-1 1 0 0 0,0-1 1 0 0,1 0-1 0 0,-1 0 0 0 0,1 0 0 0 0,-1 0 0 0 0,1 0 1 0 0,0 0-1 0 0,-1-2 0 0 0,0-7-2203 0 0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126 1 980 0 0,'0'0'7733'0'0,"-14"14"-7189"0"0,3-4-399 0 0,-1 1 138 0 0,1 0 0 0 0,0 1 0 0 0,0 0 0 0 0,1 1 0 0 0,1 0-1 0 0,0 1 1 0 0,-10 21 0 0 0,18-33-175 0 0,0 1 1 0 0,0-1-1 0 0,0 1 0 0 0,0-1 0 0 0,0 1 1 0 0,0 0-1 0 0,1-1 0 0 0,-1 1 0 0 0,1 0 1 0 0,0 0-1 0 0,-1-1 0 0 0,1 1 0 0 0,1 0 1 0 0,-1 0-1 0 0,0-1 0 0 0,1 1 0 0 0,-1 0 1 0 0,1 0-1 0 0,0-1 0 0 0,0 1 0 0 0,0-1 1 0 0,0 1-1 0 0,1-1 0 0 0,-1 1 1 0 0,1-1-1 0 0,-1 0 0 0 0,1 0 0 0 0,0 0 1 0 0,0 0-1 0 0,0 0 0 0 0,0 0 0 0 0,2 2 1 0 0,3-1-131 0 0,0 0 0 0 0,0 0 0 0 0,0-1 1 0 0,0 0-1 0 0,0 0 0 0 0,0-1 0 0 0,1 0 1 0 0,-1 0-1 0 0,0-1 0 0 0,1 0 0 0 0,7-1 1 0 0,-3 0-654 0 0,1-2 1 0 0,-1 1 0 0 0,0-2 0 0 0,0 1-1 0 0,0-2 1 0 0,0 0 0 0 0,-1 0 0 0 0,16-10 0 0 0,-4 3-2267 0 0,13-6-2715 0 0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1 103 8 0 0,'0'0'4746'0'0,"5"0"-4393"0"0,15 3 6553 0 0,-18-2-6927 0 0,-1 0 0 0 0,0 0 0 0 0,1 0 0 0 0,-1 0 0 0 0,1-1 0 0 0,0 1 0 0 0,-1-1 0 0 0,1 1 0 0 0,0-1 1 0 0,-1 0-1 0 0,1 0 0 0 0,0 0 0 0 0,-1 0 0 0 0,1 0 0 0 0,0 0 0 0 0,-1 0 0 0 0,1 0 0 0 0,0-1 0 0 0,-1 1 0 0 0,1 0 0 0 0,-1-1 0 0 0,1 0 0 0 0,-1 1 0 0 0,1-1 0 0 0,-1 0 0 0 0,1 0 0 0 0,-1 0 0 0 0,1 0 0 0 0,-1 0 0 0 0,0 0 0 0 0,0 0 0 0 0,0 0 1 0 0,1 0-1 0 0,-1-1 0 0 0,0 1 0 0 0,0 0 0 0 0,-1-1 0 0 0,1 1 0 0 0,0-1 0 0 0,0 1 0 0 0,-1-1 0 0 0,1 0 0 0 0,-1 1 0 0 0,1-1 0 0 0,-1 1 0 0 0,0-1 0 0 0,0 0 0 0 0,1 1 0 0 0,-1-1 0 0 0,0 0 0 0 0,-1 1 0 0 0,1-1 0 0 0,0 0 0 0 0,0 1 0 0 0,-1-1 0 0 0,1 0 1 0 0,-1 1-1 0 0,1-1 0 0 0,-2-1 0 0 0,1 1 47 0 0,-1 0 0 0 0,1 0 1 0 0,-1 0-1 0 0,0 0 0 0 0,1 0 1 0 0,-1 0-1 0 0,0 1 0 0 0,0-1 0 0 0,0 1 1 0 0,0-1-1 0 0,0 1 0 0 0,0 0 1 0 0,-1 0-1 0 0,-2-1 0 0 0,4 1 2 0 0,0 1-1 0 0,1 0 1 0 0,-1 0-1 0 0,0 0 1 0 0,-1-1-1 0 0,1 1 0 0 0,0 0 1 0 0,0 0-1 0 0,0 0 1 0 0,0 0-1 0 0,0 0 1 0 0,0 1-1 0 0,0-1 0 0 0,0 0 1 0 0,0 0-1 0 0,0 1 1 0 0,0-1-1 0 0,1 1 1 0 0,-1-1-1 0 0,0 1 0 0 0,0-1 1 0 0,0 1-1 0 0,0-1 1 0 0,0 1-1 0 0,1 0 1 0 0,-1-1-1 0 0,0 1 1 0 0,1 0-1 0 0,-1 0 0 0 0,0 0 1 0 0,1-1-1 0 0,-1 1 1 0 0,0 2-1 0 0,0 0-21 0 0,0-1 0 0 0,0 1 0 0 0,0 0-1 0 0,1 0 1 0 0,-1-1 0 0 0,1 1 0 0 0,0 0 0 0 0,-1 0 0 0 0,1 0-1 0 0,1 0 1 0 0,-1 0 0 0 0,0-1 0 0 0,1 1 0 0 0,-1 0 0 0 0,2 4-1 0 0,-1-6-26 0 0,-1 0 0 0 0,1 1 0 0 0,0-1 0 0 0,-1 0 0 0 0,1 0 0 0 0,0 0-1 0 0,-1 0 1 0 0,1 0 0 0 0,0-1 0 0 0,0 1 0 0 0,0 0 0 0 0,0 0-1 0 0,0 0 1 0 0,0-1 0 0 0,0 1 0 0 0,0-1 0 0 0,0 1 0 0 0,0 0 0 0 0,1-1-1 0 0,-1 0 1 0 0,0 1 0 0 0,0-1 0 0 0,0 0 0 0 0,1 0 0 0 0,-1 0-1 0 0,0 1 1 0 0,0-1 0 0 0,0 0 0 0 0,1-1 0 0 0,-1 1 0 0 0,0 0 0 0 0,0 0-1 0 0,1 0 1 0 0,-1-1 0 0 0,0 1 0 0 0,0-1 0 0 0,0 1 0 0 0,0-1 0 0 0,2 0-1 0 0,-1 0 1 0 0,0-1-1 0 0,0 1 0 0 0,-1 0 0 0 0,1-1 1 0 0,0 1-1 0 0,0-1 0 0 0,-1 0 1 0 0,1 0-1 0 0,-1 1 0 0 0,0-1 0 0 0,1 0 1 0 0,-1 0-1 0 0,0 0 0 0 0,0 0 0 0 0,0-1 1 0 0,0 1-1 0 0,-1 0 0 0 0,1 0 1 0 0,0-1-1 0 0,-1 1 0 0 0,0 0 0 0 0,1 0 1 0 0,-1-3-1 0 0,0 3 39 0 0,0 1-1 0 0,0 0 1 0 0,0-1 0 0 0,0 1 0 0 0,0-1-1 0 0,0 1 1 0 0,-1 0 0 0 0,1-1-1 0 0,0 1 1 0 0,-1-1 0 0 0,1 1 0 0 0,-1 0-1 0 0,1 0 1 0 0,-1-1 0 0 0,0 1-1 0 0,0 0 1 0 0,1 0 0 0 0,-1 0 0 0 0,0 0-1 0 0,0 0 1 0 0,0 0 0 0 0,0 0 0 0 0,0 0-1 0 0,0 0 1 0 0,-1 0 0 0 0,1 0-1 0 0,0 1 1 0 0,0-1 0 0 0,-1 0 0 0 0,1 1-1 0 0,0-1 1 0 0,-1 1 0 0 0,1 0-1 0 0,0-1 1 0 0,-1 1 0 0 0,1 0 0 0 0,-3 0-1 0 0,3 0 21 0 0,-1 0 0 0 0,1 1 0 0 0,0-1 0 0 0,-1 1 0 0 0,1-1-1 0 0,0 1 1 0 0,-1 0 0 0 0,1-1 0 0 0,0 1 0 0 0,0 0 0 0 0,0 0-1 0 0,0 0 1 0 0,0 0 0 0 0,0 0 0 0 0,0 0 0 0 0,0 0 0 0 0,0 0-1 0 0,0 0 1 0 0,1 1 0 0 0,-1-1 0 0 0,0 0 0 0 0,1 0 0 0 0,-1 1-1 0 0,1-1 1 0 0,0 0 0 0 0,-1 1 0 0 0,1-1 0 0 0,0 0 0 0 0,0 1-1 0 0,0-1 1 0 0,0 3 0 0 0,-1-3-34 0 0,1 1 0 0 0,0 0 0 0 0,0 0 0 0 0,0-1 0 0 0,0 1 0 0 0,0 0 0 0 0,0 0 0 0 0,0-1 0 0 0,1 1 0 0 0,-1 0 0 0 0,1-1 0 0 0,-1 1 0 0 0,1 0 0 0 0,-1-1 0 0 0,1 1 0 0 0,0 0 0 0 0,0-1 0 0 0,0 1 0 0 0,0-1 0 0 0,0 0 0 0 0,0 1 0 0 0,1-1 0 0 0,-1 0 0 0 0,0 0 0 0 0,3 2-1 0 0,0-1-42 0 0,0 0-1 0 0,0-1 0 0 0,0 1 0 0 0,1-1 0 0 0,-1 0 0 0 0,0 0 1 0 0,1-1-1 0 0,-1 1 0 0 0,5-1 0 0 0,-7 0 27 0 0,-1 0-1 0 0,0-1 1 0 0,0 1 0 0 0,0 0 0 0 0,0-1-1 0 0,0 1 1 0 0,1-1 0 0 0,-1 0-1 0 0,0 1 1 0 0,0-1 0 0 0,-1 0-1 0 0,1 1 1 0 0,0-1 0 0 0,0 0-1 0 0,0 0 1 0 0,0 0 0 0 0,-1 0 0 0 0,1 0-1 0 0,0 0 1 0 0,-1 0 0 0 0,1 0-1 0 0,-1 0 1 0 0,1 0 0 0 0,-1 0-1 0 0,1-1 1 0 0,-1 1 0 0 0,0 0 0 0 0,0 0-1 0 0,0 0 1 0 0,1-1 0 0 0,-1 1-1 0 0,0 0 1 0 0,-1 0 0 0 0,1 0-1 0 0,0-2 1 0 0,-1 1 17 0 0,1 1-1 0 0,-1-1 1 0 0,1 1 0 0 0,-1-1-1 0 0,0 1 1 0 0,0 0-1 0 0,0 0 1 0 0,0-1 0 0 0,0 1-1 0 0,0 0 1 0 0,0 0 0 0 0,0 0-1 0 0,0 0 1 0 0,0 0-1 0 0,-1 0 1 0 0,1 0 0 0 0,0 0-1 0 0,-1 1 1 0 0,1-1 0 0 0,-1 1-1 0 0,1-1 1 0 0,-1 1-1 0 0,1-1 1 0 0,-1 1 0 0 0,-2-1-1 0 0,-41-5 1231 0 0,45 6-936 0 0,-1 0-268 0 0,1 1 0 0 0,-1-1 0 0 0,1 1 1 0 0,-1-1-1 0 0,1 1 0 0 0,0 0 1 0 0,-1-1-1 0 0,1 1 0 0 0,0 0 1 0 0,0-1-1 0 0,-1 1 0 0 0,1 0 1 0 0,0-1-1 0 0,0 1 0 0 0,0 0 1 0 0,0 0-1 0 0,0-1 0 0 0,0 1 1 0 0,0 0-1 0 0,0-1 0 0 0,0 1 0 0 0,0 0 1 0 0,1-1-1 0 0,-1 1 0 0 0,0 0 1 0 0,0-1-1 0 0,1 1 0 0 0,-1 0 1 0 0,0-1-1 0 0,1 1 0 0 0,-1-1 1 0 0,0 1-1 0 0,1 0 0 0 0,-1-1 1 0 0,1 1-1 0 0,-1-1 0 0 0,1 1 0 0 0,-1-1 1 0 0,1 0-1 0 0,0 1 0 0 0,1 1-50 0 0,0-1 0 0 0,0 0-1 0 0,-1 1 1 0 0,1-1 0 0 0,0 0 0 0 0,0 0-1 0 0,0-1 1 0 0,0 1 0 0 0,0 0-1 0 0,0-1 1 0 0,4 2 0 0 0,-5-2-17 0 0,0 0 0 0 0,0 0 0 0 0,1 0 0 0 0,-1 0 0 0 0,0-1 0 0 0,0 1 0 0 0,0 0 0 0 0,0 0 0 0 0,0-1 0 0 0,0 1 0 0 0,0 0 0 0 0,-1-1 0 0 0,1 1 0 0 0,0-1 1 0 0,0 1-1 0 0,0-1 0 0 0,0 0 0 0 0,0 1 0 0 0,-1-1 0 0 0,1 0 0 0 0,0 1 0 0 0,-1-1 0 0 0,1 0 0 0 0,0 0 0 0 0,-1 0 0 0 0,1 0 0 0 0,-1 0 0 0 0,1 0 0 0 0,-1 0 0 0 0,1-1 0 0 0,1-33-584 0 0,-2 24 449 0 0,0 10 181 0 0,0 1 0 0 0,0-1 0 0 0,-1 1 0 0 0,1-1 0 0 0,0 1 0 0 0,0 0 0 0 0,0-1 1 0 0,-1 1-1 0 0,1-1 0 0 0,0 1 0 0 0,-1 0 0 0 0,1-1 0 0 0,0 1 0 0 0,-1 0 0 0 0,1-1 0 0 0,-1 1 0 0 0,1 0 0 0 0,0-1 0 0 0,-1 1 0 0 0,1 0 0 0 0,-1 0 0 0 0,1 0 0 0 0,-1-1 0 0 0,1 1 0 0 0,-1 0 0 0 0,1 0 0 0 0,-1 0 0 0 0,1 0 0 0 0,-1 0 1 0 0,1 0-1 0 0,-1 0 0 0 0,1 0 0 0 0,-1 0 0 0 0,1 0 0 0 0,-1 0 0 0 0,1 0 0 0 0,-1 0 0 0 0,1 1 0 0 0,-1-1 0 0 0,1 0 0 0 0,-1 0 0 0 0,1 0 0 0 0,0 1 0 0 0,-1-1 0 0 0,1 0 0 0 0,-1 1 0 0 0,1-1 0 0 0,0 0 0 0 0,-1 1 0 0 0,-1 0 55 0 0,-1 0-1 0 0,1 0 0 0 0,0 1 1 0 0,0-1-1 0 0,0 0 0 0 0,0 1 0 0 0,0 0 1 0 0,1-1-1 0 0,-1 1 0 0 0,-2 3 1 0 0,2 0-18 0 0,0-1 21 0 0,0 0-1 0 0,0 0 0 0 0,1 1 1 0 0,-1-1-1 0 0,1 0 0 0 0,0 1 0 0 0,1-1 1 0 0,-1 1-1 0 0,1 7 0 0 0,5-11-155 0 0,0-1-1 0 0,0 1 0 0 0,0-1 0 0 0,0 0 1 0 0,0-1-1 0 0,0 1 0 0 0,0-1 0 0 0,6-1 1 0 0,-9 1 61 0 0,-1 0 1 0 0,1 1 0 0 0,-1-1 0 0 0,0 0 0 0 0,1 0 0 0 0,-1 0 0 0 0,0 0 0 0 0,1 0 0 0 0,-1 0 0 0 0,0 0 0 0 0,0-1 0 0 0,0 1 0 0 0,0 0-1 0 0,0-1 1 0 0,0 1 0 0 0,0 0 0 0 0,-1-1 0 0 0,1 1 0 0 0,0-1 0 0 0,-1 1 0 0 0,1-1 0 0 0,-1 0 0 0 0,0 1 0 0 0,1-1 0 0 0,-1 0 0 0 0,0 1-1 0 0,0-1 1 0 0,0 1 0 0 0,0-1 0 0 0,0 0 0 0 0,0 1 0 0 0,-1-1 0 0 0,1 0 0 0 0,-1-2 0 0 0,-1 2-17 0 0,1 0 0 0 0,-1-1-1 0 0,1 1 1 0 0,-1 0 0 0 0,0-1 0 0 0,0 1 0 0 0,0 0 0 0 0,0 1 0 0 0,0-1-1 0 0,0 0 1 0 0,-1 0 0 0 0,1 1 0 0 0,-1 0 0 0 0,1-1 0 0 0,-1 1 0 0 0,1 0-1 0 0,-1 0 1 0 0,0 0 0 0 0,-2 0 0 0 0,1 0 106 0 0,1 0 0 0 0,0 1-1 0 0,0-1 1 0 0,-1 1 0 0 0,1 0 0 0 0,0 0-1 0 0,-1 0 1 0 0,1 1 0 0 0,0-1 0 0 0,-1 1 0 0 0,1 0-1 0 0,0 0 1 0 0,-5 2 0 0 0,6-2-36 0 0,1 0 1 0 0,0 0-1 0 0,0 0 1 0 0,0 0-1 0 0,0 0 1 0 0,0 0-1 0 0,0 0 1 0 0,0 0-1 0 0,0 1 1 0 0,1-1-1 0 0,-1 0 1 0 0,0 1-1 0 0,1-1 1 0 0,-1 1-1 0 0,1-1 0 0 0,-1 0 1 0 0,1 1-1 0 0,0-1 1 0 0,0 1-1 0 0,0-1 1 0 0,0 1-1 0 0,0-1 1 0 0,0 1-1 0 0,0-1 1 0 0,0 1-1 0 0,0-1 1 0 0,1 1-1 0 0,-1-1 1 0 0,1 1-1 0 0,-1-1 0 0 0,1 1 1 0 0,-1-1-1 0 0,3 3 1 0 0,-2-2-110 0 0,1 1 0 0 0,-1 0 0 0 0,1-1 0 0 0,0 1-1 0 0,0-1 1 0 0,0 0 0 0 0,0 0 0 0 0,1 0 0 0 0,-1 0 0 0 0,1 0 0 0 0,-1 0 0 0 0,1 0 0 0 0,-1-1 0 0 0,1 1 0 0 0,0-1-1 0 0,0 0 1 0 0,0 0 0 0 0,0 0 0 0 0,0 0 0 0 0,0-1 0 0 0,0 1 0 0 0,0-1 0 0 0,0 0 0 0 0,0 1 0 0 0,0-1 0 0 0,0-1-1 0 0,0 1 1 0 0,0 0 0 0 0,0-1 0 0 0,0 0 0 0 0,0 0 0 0 0,0 1 0 0 0,0-2 0 0 0,0 1 0 0 0,0 0 0 0 0,0-1 0 0 0,-1 1-1 0 0,1-1 1 0 0,2-2 0 0 0,4-4-1720 0 0,4 2-1222 0 0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852 2823 204 0 0,'0'0'4006'0'0,"-7"6"-307"0"0,7-6-3569 0 0,-7-54 323 0 0,-26-90-962 0 0,7 40 457 0 0,-8-30 480 0 0,-54-136 0 0 0,27 89-262 0 0,-101-359 328 0 0,55 177-217 0 0,0 23-122 0 0,-12-35 540 0 0,112 348-706 0 0,6 19 4 0 0,-1 0 1 0 0,0 0 0 0 0,-1-1 0 0 0,1 1 0 0 0,-2 1 0 0 0,-5-12 0 0 0,4 11 101 0 0,0 0 0 0 0,1-1 1 0 0,0 1-1 0 0,0-1 0 0 0,1 0 1 0 0,-2-11-1 0 0,-14-33 301 0 0,15 45-330 0 0,0 1 0 0 0,1-1 1 0 0,0 0-1 0 0,1 0 0 0 0,0 0 0 0 0,-2-12 1 0 0,7-10-2947 0 0,7 22-1408 0 0,-10 8 4219 0 0,0 0 1 0 0,1 0 0 0 0,-1 0 0 0 0,0 0 0 0 0,0 0-1 0 0,0 0 1 0 0,1 0 0 0 0,-1 0 0 0 0,0 0 0 0 0,0 0 0 0 0,1 0-1 0 0,-1 0 1 0 0,0 0 0 0 0,0 0 0 0 0,0 0 0 0 0,1 0-1 0 0,-1 0 1 0 0,0 0 0 0 0,0 0 0 0 0,1 0 0 0 0,-1 0-1 0 0,0 0 1 0 0,0 0 0 0 0,0 1 0 0 0,1-1 0 0 0,-1 0 0 0 0,0 0-1 0 0,0 0 1 0 0,0 0 0 0 0,0 0 0 0 0,1 1 0 0 0,-1-1-1 0 0,0 0 1 0 0,0 0 0 0 0,0 0 0 0 0,0 1 0 0 0,0-1 0 0 0,0 0-1 0 0,0 0 1 0 0,1 0 0 0 0,-1 1 0 0 0,0-1 0 0 0,0 0-1 0 0,0 0 1 0 0,0 1 0 0 0,0-1 0 0 0,0 0 0 0 0,0 0-1 0 0,0 0 1 0 0,0 1 0 0 0,0-1 0 0 0,0 0 0 0 0,0 0 0 0 0,0 1-1 0 0,-1-1 1 0 0,1 0 0 0 0,0 0 0 0 0,0 0 0 0 0,0 1-1 0 0,0-1 1 0 0,0 0 0 0 0,0 0 0 0 0,-1 1 0 0 0,-13 44-447 0 0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4 0 0,'0'0'4558'0'0,"2"12"-378"0"0,3 14-2922 0 0,3-12-1222 0 0,-1 0 0 0 0,-1 1 1 0 0,7 25-1 0 0,-3 7-509 0 0,-2-11 976 0 0,20 60 1 0 0,13 43-607 0 0,-12-36 95 0 0,25 46 1071 0 0,19 64-1132 0 0,14 57-205 0 0,-5-25 28 0 0,-74-220 296 0 0,21 41 0 0 0,-3-8 13 0 0,38 137-589 0 0,-11-30 200 0 0,-48-148 287 0 0,-1 0 0 0 0,4 29-1 0 0,4 18-107 0 0,18 77 429 0 0,-13-84-211 0 0,-10-30 262 0 0,1-2 0 0 0,17 40 0 0 0,-17-50-36 0 0,-1-2 31 0 0,0 1 1 0 0,-1 0 0 0 0,6 24-1 0 0,-2-39-7148 0 0,-20 2 589 0 0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32 16 2168 0 0,'0'0'3094'0'0,"-24"9"460"0"0,23-6-3489 0 0,-1 1 0 0 0,1 0 0 0 0,0 0 0 0 0,0-1 0 0 0,0 1 0 0 0,1 0 0 0 0,-1 0 0 0 0,1 0 0 0 0,0 0 0 0 0,0 0 0 0 0,1 0 0 0 0,-1 0 0 0 0,1 0 0 0 0,-1-1 0 0 0,3 6 0 0 0,-2-7-63 0 0,1 0 0 0 0,-1 0-1 0 0,1-1 1 0 0,0 1-1 0 0,-1 0 1 0 0,1 0 0 0 0,0-1-1 0 0,0 1 1 0 0,0-1 0 0 0,0 0-1 0 0,0 0 1 0 0,1 0-1 0 0,-1 0 1 0 0,0 0 0 0 0,1 0-1 0 0,-1 0 1 0 0,0-1 0 0 0,1 1-1 0 0,-1-1 1 0 0,1 1-1 0 0,-1-1 1 0 0,1 0 0 0 0,-1 0-1 0 0,5-1 1 0 0,-4 1-50 0 0,0 0 0 0 0,1-1-1 0 0,-1 1 1 0 0,0-1 0 0 0,0 0 0 0 0,1 0 0 0 0,-1 0 0 0 0,0 0 0 0 0,0 0-1 0 0,0-1 1 0 0,0 0 0 0 0,0 1 0 0 0,-1-1 0 0 0,1 0 0 0 0,0 0 0 0 0,-1-1-1 0 0,0 1 1 0 0,1 0 0 0 0,-1-1 0 0 0,0 1 0 0 0,3-7 0 0 0,-1 4-44 0 0,-1-1-1 0 0,-1 0 1 0 0,1 0 0 0 0,-1 0 0 0 0,0 0 0 0 0,-1 0 0 0 0,1 0-1 0 0,-1-1 1 0 0,0 1 0 0 0,0-11 2310 0 0,-1 62-1629 0 0,9 235 524 0 0,-9-272-1114 0 0,1-3-27 0 0,-1 0 0 0 0,1 0 1 0 0,-1 0-1 0 0,0 0 1 0 0,-1 0-1 0 0,1 0 1 0 0,-3 7-1 0 0,2-11-6 0 0,1 1 0 0 0,-1-1 0 0 0,0 0-1 0 0,0 0 1 0 0,0 1 0 0 0,0-1 0 0 0,0 0 0 0 0,0 0 0 0 0,-1 0 0 0 0,1 0 0 0 0,0 0-1 0 0,0 0 1 0 0,-1-1 0 0 0,1 1 0 0 0,0 0 0 0 0,-1-1 0 0 0,1 1 0 0 0,-1-1 0 0 0,1 1-1 0 0,-1-1 1 0 0,1 0 0 0 0,-1 0 0 0 0,1 1 0 0 0,-1-1 0 0 0,1 0 0 0 0,-1 0-1 0 0,-2-1 1 0 0,1 1-53 0 0,-1 0 0 0 0,1-1 0 0 0,0 1 0 0 0,0-1 0 0 0,0 1 0 0 0,0-1 0 0 0,0 0 0 0 0,0-1 0 0 0,0 1 0 0 0,0 0 0 0 0,1-1 0 0 0,-1 1 0 0 0,0-1 0 0 0,1 0 0 0 0,-1 0 0 0 0,1 0 0 0 0,0 0 0 0 0,-4-4 0 0 0,4 3-289 0 0,0 0 1 0 0,0 0 0 0 0,0-1-1 0 0,0 1 1 0 0,1 0 0 0 0,-1-1-1 0 0,1 1 1 0 0,0-1 0 0 0,0 1-1 0 0,-1-5 1 0 0,0-8-2245 0 0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101 183 312 0 0,'0'0'5073'0'0,"7"-26"-1421"0"0,1 20-3507 0 0,0 1 0 0 0,0-1 0 0 0,-1 0 0 0 0,0-1-1 0 0,0 1 1 0 0,11-16 0 0 0,-15 18-115 0 0,0 0 0 0 0,-1-1 0 0 0,1 0-1 0 0,-1 1 1 0 0,0-1 0 0 0,-1 0 0 0 0,1 0 0 0 0,-1 0 0 0 0,0 0 0 0 0,0 0 0 0 0,0 0-1 0 0,-1 0 1 0 0,0 0 0 0 0,0 0 0 0 0,-1-6 0 0 0,1 10-28 0 0,0 0 0 0 0,-1 1-1 0 0,1-1 1 0 0,-1 0 0 0 0,1 0 0 0 0,-1 1 0 0 0,1-1-1 0 0,-1 0 1 0 0,0 0 0 0 0,1 1 0 0 0,-1-1 0 0 0,0 1 0 0 0,1-1-1 0 0,-1 1 1 0 0,0-1 0 0 0,0 1 0 0 0,0-1 0 0 0,0 1-1 0 0,1 0 1 0 0,-1-1 0 0 0,0 1 0 0 0,0 0 0 0 0,0 0 0 0 0,0 0-1 0 0,0 0 1 0 0,0 0 0 0 0,0 0 0 0 0,-1 0 0 0 0,-32-2 63 0 0,29 2-62 0 0,2 0-8 0 0,1 0 0 0 0,-1 0 1 0 0,0 0-1 0 0,0 0 0 0 0,1 0 0 0 0,-1 0 0 0 0,0 1 0 0 0,1-1 0 0 0,-1 1 0 0 0,0 0 0 0 0,1 0 0 0 0,-1 0 0 0 0,1 0 0 0 0,-1 0 0 0 0,1 0 1 0 0,-1 1-1 0 0,1 0 0 0 0,0-1 0 0 0,0 1 0 0 0,0 0 0 0 0,0 0 0 0 0,0 0 0 0 0,0 0 0 0 0,1 0 0 0 0,-1 0 0 0 0,0 0 0 0 0,1 1 0 0 0,0-1 0 0 0,0 1 1 0 0,-1-1-1 0 0,1 1 0 0 0,1-1 0 0 0,-1 1 0 0 0,0 0 0 0 0,1-1 0 0 0,-1 1 0 0 0,1 0 0 0 0,0 0 0 0 0,0-1 0 0 0,0 4 0 0 0,2 13-54 0 0,1 0-1 0 0,0-1 0 0 0,1 1 0 0 0,13 34 1 0 0,-3-8 15 0 0,-11-30 62 0 0,0-1-1 0 0,-1 1 1 0 0,-1 0-1 0 0,0 0 1 0 0,-2 20-1 0 0,1-29-16 0 0,-1 1-1 0 0,0-1 1 0 0,0-1-1 0 0,-1 1 1 0 0,1 0-1 0 0,-1 0 1 0 0,-1 0-1 0 0,1-1 1 0 0,-1 1-1 0 0,0-1 1 0 0,0 0-1 0 0,0 0 1 0 0,-1 0-1 0 0,1 0 0 0 0,-9 7 1 0 0,11-11-67 0 0,0-1-1 0 0,0 1 1 0 0,1 0-1 0 0,-1 0 1 0 0,0-1 0 0 0,0 1-1 0 0,0-1 1 0 0,0 1 0 0 0,0-1-1 0 0,0 1 1 0 0,0-1 0 0 0,-1 0-1 0 0,1 1 1 0 0,0-1-1 0 0,0 0 1 0 0,0 0 0 0 0,0 0-1 0 0,0 0 1 0 0,0 0 0 0 0,-1 0-1 0 0,1 0 1 0 0,0 0-1 0 0,0-1 1 0 0,0 1 0 0 0,0 0-1 0 0,0 0 1 0 0,0-1 0 0 0,0 1-1 0 0,0-1 1 0 0,0 1-1 0 0,0-1 1 0 0,0 0 0 0 0,0 1-1 0 0,0-1 1 0 0,0 0 0 0 0,0 0-1 0 0,0-1 1 0 0,-2-1-663 0 0,0-1 1 0 0,0 0 0 0 0,0 0-1 0 0,1 0 1 0 0,0 0-1 0 0,0-1 1 0 0,-2-5 0 0 0,-1 0-1062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1.786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8 368 904 0 0,'0'0'7940'0'0,"0"-21"-7868"0"0,-5-177 434 0 0,4 180-500 0 0,0 4-28 0 0,0 1 0 0 0,1-1 1 0 0,1 0-1 0 0,3-20 0 0 0,-4 32 32 0 0,0 0-1 0 0,1 0 0 0 0,-1 0 0 0 0,1 0 0 0 0,-1 0 0 0 0,1 0 0 0 0,0 1 0 0 0,0-1 0 0 0,-1 0 0 0 0,2 1 0 0 0,-1-1 0 0 0,0 0 0 0 0,0 1 0 0 0,0-1 0 0 0,1 1 0 0 0,-1 0 0 0 0,1-1 0 0 0,-1 1 0 0 0,1 0 0 0 0,-1 0 0 0 0,1 0 0 0 0,0 0 0 0 0,-1 0 0 0 0,1 0 0 0 0,0 1 0 0 0,0-1 0 0 0,0 0 0 0 0,0 1 0 0 0,0 0 0 0 0,-1-1 0 0 0,1 1 0 0 0,0 0 0 0 0,0 0 0 0 0,0 0 0 0 0,0 0 0 0 0,0 0 0 0 0,0 1 1 0 0,3 0-1 0 0,-2 0-10 0 0,1 1 1 0 0,0-1-1 0 0,-1 1 1 0 0,1 0-1 0 0,-1 0 1 0 0,0 1 0 0 0,0-1-1 0 0,0 1 1 0 0,0-1-1 0 0,0 1 1 0 0,0 0 0 0 0,-1 0-1 0 0,1 0 1 0 0,3 7-1 0 0,25 48-140 0 0,-22-39 220 0 0,-1 2 1 0 0,0-1-1 0 0,-2 1 0 0 0,-1 0 0 0 0,0 0 0 0 0,-1 1 0 0 0,0 25 1 0 0,-4-46-303 0 0,-33-3 541 0 0,-89-43 489 0 0,104 35-2314 0 0,18 10 1405 0 0,0-1 0 0 0,0 1 0 0 0,-1 0 0 0 0,1 0 0 0 0,0-1 0 0 0,0 1 0 0 0,0 0 0 0 0,0-1-1 0 0,-1 1 1 0 0,1 0 0 0 0,0-1 0 0 0,0 1 0 0 0,0 0 0 0 0,0-1 0 0 0,0 1 0 0 0,0 0-1 0 0,0-1 1 0 0,0 1 0 0 0,0 0 0 0 0,0-1 0 0 0,0 1 0 0 0,0-1 0 0 0,0 1 0 0 0,0 0-1 0 0,1-1 1 0 0,-1 1 0 0 0,0 0 0 0 0,0 0 0 0 0,0-1 0 0 0,0 1 0 0 0,1 0 0 0 0,-1-1-1 0 0,0 1 1 0 0,0 0 0 0 0,0 0 0 0 0,1-1 0 0 0,-1 1 0 0 0,0 0 0 0 0,1 0 0 0 0,-1 0 0 0 0,0-1-1 0 0,0 1 1 0 0,1 0 0 0 0,-1 0 0 0 0,0 0 0 0 0,1 0 0 0 0,-1 0 0 0 0,0 0 0 0 0,1-1-1 0 0,-1 1 1 0 0,0 0 0 0 0,1 0 0 0 0,8-4-2171 0 0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34 1 2088 0 0,'0'0'8029'0'0,"-7"21"-7347"0"0,7-15-660 0 0,1-1 1 0 0,0 0-1 0 0,0 1 0 0 0,0-1 0 0 0,1 0 1 0 0,0 0-1 0 0,0 0 0 0 0,0 0 1 0 0,0-1-1 0 0,1 1 0 0 0,0 0 0 0 0,6 6 1 0 0,-8-9-28 0 0,0 0 0 0 0,1 0 1 0 0,0 0-1 0 0,-1 0 0 0 0,1-1 0 0 0,0 1 1 0 0,0-1-1 0 0,0 1 0 0 0,0-1 0 0 0,0 0 1 0 0,0 0-1 0 0,0 0 0 0 0,0 0 0 0 0,0 0 1 0 0,1 0-1 0 0,-1-1 0 0 0,0 1 0 0 0,1-1 1 0 0,-1 1-1 0 0,0-1 0 0 0,1 0 0 0 0,-1 0 1 0 0,1 0-1 0 0,-1 0 0 0 0,0-1 0 0 0,1 1 1 0 0,-1-1-1 0 0,0 1 0 0 0,1-1 0 0 0,3-1 1 0 0,-3-1-61 0 0,1 0 0 0 0,-1-1 0 0 0,0 1 0 0 0,0-1 1 0 0,0 1-1 0 0,0-1 0 0 0,-1 0 0 0 0,1 0 0 0 0,-1 0 1 0 0,0 0-1 0 0,0 0 0 0 0,-1-1 0 0 0,1 1 0 0 0,-1-1 1 0 0,0 1-1 0 0,0-1 0 0 0,-1 1 0 0 0,1-1 0 0 0,-1 0 1 0 0,0-6 1486 0 0,0 47-1290 0 0,2 238 120 0 0,-2-273-265 0 0,0 1 0 0 0,-1-1 0 0 0,1 0 0 0 0,-1 0 0 0 0,1 0 1 0 0,-1 0-1 0 0,1 0 0 0 0,-1 0 0 0 0,0 0 0 0 0,0 0 0 0 0,1 0 0 0 0,-1 0 1 0 0,0-1-1 0 0,0 1 0 0 0,0 0 0 0 0,0 0 0 0 0,0-1 0 0 0,0 1 0 0 0,0 0 0 0 0,0-1 1 0 0,0 1-1 0 0,0-1 0 0 0,0 0 0 0 0,0 1 0 0 0,0-1 0 0 0,-1 0 0 0 0,1 0 1 0 0,0 1-1 0 0,0-1 0 0 0,0 0 0 0 0,0 0 0 0 0,-2 0 0 0 0,-42-1-114 0 0,41 1 135 0 0,-2-1-104 0 0,1 0 0 0 0,0 0 1 0 0,0 0-1 0 0,1-1 0 0 0,-1 0 0 0 0,0 0 1 0 0,0 0-1 0 0,1-1 0 0 0,-1 1 1 0 0,-4-5-1 0 0,6 5-312 0 0,1 0 1 0 0,-1-1 0 0 0,0 1-1 0 0,1-1 1 0 0,-1 0-1 0 0,1 1 1 0 0,0-1-1 0 0,-4-7 1 0 0,3 0-2041 0 0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0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0 782 208 0 0,'0'0'3756'0'0,"24"-6"-2474"0"0,67-60 17 0 0,53-48-2601 0 0,-130 105 1130 0 0,-1-1 0 0 0,-1-1 0 0 0,16-16 0 0 0,42-30-215 0 0,26-33-207 0 0,-25 30 891 0 0,-52 46-193 0 0,0 0-1 0 0,27-30 1 0 0,-39 37-26 0 0,0 1 0 0 0,1 0 0 0 0,0 0 0 0 0,0 1 1 0 0,14-7-1 0 0,28-20 169 0 0,-21 9-121 0 0,41-24 1 0 0,-9 7-291 0 0,-31 11 459 0 0,-27 25-201 0 0,0 1 0 0 0,1-1 0 0 0,-1 1 1 0 0,1 0-1 0 0,-1 0 0 0 0,1 0 0 0 0,0 0 0 0 0,0 0 1 0 0,5-1-1 0 0,0-1-409 0 0,6-2-594 0 0,-12 6-342 0 0,-51 29-2498 0 0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1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4 433 932 0 0,'0'0'6265'0'0,"1"6"-5734"0"0,18 55 3267 0 0,-9-39-2919 0 0,-9-39-886 0 0,-11-43-887 0 0,4 38 828 0 0,0-1 0 0 0,2 1 0 0 0,0-1 0 0 0,1 0 0 0 0,2 0-1 0 0,0 0 1 0 0,4-34 0 0 0,-2 0-7 0 0,-1 37 119 0 0,-1 12-27 0 0,1-1 0 0 0,-1 1 0 0 0,1-1 0 0 0,1 1 1 0 0,0-1-1 0 0,0 1 0 0 0,1-1 0 0 0,-1 1 0 0 0,2-1 0 0 0,-1 1 0 0 0,2 0 1 0 0,-1 0-1 0 0,1 1 0 0 0,7-13 0 0 0,-9 18-33 0 0,1 1 1 0 0,-1-1-1 0 0,1 1 1 0 0,-1-1-1 0 0,1 1 0 0 0,-1 0 1 0 0,1-1-1 0 0,0 2 1 0 0,0-1-1 0 0,0 0 0 0 0,0 0 1 0 0,-1 1-1 0 0,1 0 1 0 0,0-1-1 0 0,0 1 1 0 0,0 0-1 0 0,0 1 0 0 0,0-1 1 0 0,0 0-1 0 0,3 2 1 0 0,5-1-930 0 0,-1 2 0 0 0,0-1 0 0 0,0 1 0 0 0,13 6 0 0 0,-5 2-2054 0 0,-10-5 923 0 0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19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4476 0 0,'0'0'6974'0'0,"-6"0"-6649"0"0,-49 9 262 0 0,29-4-1214 0 0,0-1-1 0 0,-28 0 1 0 0,53-4 487 0 0,1 0 1 0 0,0 0-1 0 0,-1 0 1 0 0,1 0 0 0 0,0 0-1 0 0,0-1 1 0 0,-1 1 0 0 0,1 0-1 0 0,0 0 1 0 0,0 0-1 0 0,0 0 1 0 0,-1-1 0 0 0,1 1-1 0 0,0 0 1 0 0,0 0-1 0 0,0 0 1 0 0,0-1 0 0 0,-1 1-1 0 0,1 0 1 0 0,0 0-1 0 0,0-1 1 0 0,0 1 0 0 0,0 0-1 0 0,0 0 1 0 0,0-1 0 0 0,0 1-1 0 0,0 0 1 0 0,0-1-1 0 0,0 1 1 0 0,0 0 0 0 0,0 0-1 0 0,0-1 1 0 0,0 1-1 0 0,0 0 1 0 0,0-1 0 0 0,0 1-1 0 0,0 0 1 0 0,0 0-1 0 0,0-1 1 0 0,0 1 0 0 0,0 0-1 0 0,0 0 1 0 0,1-1-1 0 0,-1 1 1 0 0,0 0 0 0 0,4-5-2885 0 0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0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0 1008 0 0,'0'0'9027'0'0,"-13"18"-8806"0"0,13-18-221 0 0,-24 33 40 0 0,1 1 0 0 0,2 1 0 0 0,-17 39 0 0 0,32-54-11 0 0,0 0 0 0 0,1 1 0 0 0,1 0-1 0 0,0 0 1 0 0,2 0 0 0 0,1 0-1 0 0,0 0 1 0 0,4 34 0 0 0,-2-48-69 0 0,0 0-1 0 0,0 0 1 0 0,0 0 0 0 0,1-1 0 0 0,0 1-1 0 0,1 0 1 0 0,-1-1 0 0 0,1 0 0 0 0,0 1-1 0 0,1-1 1 0 0,-1 0 0 0 0,1-1-1 0 0,1 1 1 0 0,-1-1 0 0 0,1 1 0 0 0,0-1-1 0 0,0-1 1 0 0,0 1 0 0 0,0-1-1 0 0,11 7 1 0 0,-10-8-436 0 0,-1-1 1 0 0,1 1-1 0 0,0-1 0 0 0,0 0 0 0 0,0-1 0 0 0,1 1 1 0 0,-1-1-1 0 0,0 0 0 0 0,0-1 0 0 0,1 1 0 0 0,-1-1 1 0 0,0-1-1 0 0,1 1 0 0 0,11-3 0 0 0,1-3-1888 0 0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0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1932 0 0,'0'0'7806'0'0,"-5"2"-7427"0"0,2-1-342 0 0,0 0 0 0 0,0 1 1 0 0,0 0-1 0 0,0-1 0 0 0,0 1 0 0 0,0 0 1 0 0,0 1-1 0 0,1-1 0 0 0,-1 0 0 0 0,1 1 1 0 0,-4 4-1 0 0,6-6-34 0 0,-1 0-1 0 0,1-1 1 0 0,-1 1 0 0 0,1 0 0 0 0,-1 0 0 0 0,1 0 0 0 0,0 0-1 0 0,-1-1 1 0 0,1 1 0 0 0,0 0 0 0 0,0 0 0 0 0,0 0 0 0 0,0 0-1 0 0,0 0 1 0 0,0 0 0 0 0,0 0 0 0 0,0 0 0 0 0,0 0-1 0 0,0 0 1 0 0,0 0 0 0 0,1 1 0 0 0,0-1-24 0 0,0 0 0 0 0,0 1-1 0 0,0-1 1 0 0,0 0 0 0 0,0 0 0 0 0,1 0 0 0 0,-1 0 0 0 0,0 0-1 0 0,1 0 1 0 0,-1 0 0 0 0,0 0 0 0 0,1-1 0 0 0,-1 1 0 0 0,1 0-1 0 0,0-1 1 0 0,-1 1 0 0 0,3 0 0 0 0,23 1-206 0 0,-23-2 209 0 0,0 0 1 0 0,0 0-1 0 0,0 0 1 0 0,0 0-1 0 0,0 1 1 0 0,0 0-1 0 0,0 0 0 0 0,0 0 1 0 0,6 3-1 0 0,-13-1-49 0 0,-1 1 0 0 0,0-1-1 0 0,-1 0 1 0 0,1 0 0 0 0,0 0-1 0 0,-9 3 1 0 0,6-2 22 0 0,-11 11 106 0 0,17-3 21 0 0,3-10-77 0 0,1 1 0 0 0,-1-1-1 0 0,0-1 1 0 0,1 1 0 0 0,-1 0 0 0 0,1 0 0 0 0,0-1 0 0 0,0 0 0 0 0,3 2-1 0 0,15 8-134 0 0,-17-9 161 0 0,0 1-1 0 0,0 0 1 0 0,0 0-1 0 0,0 0 1 0 0,0 0 0 0 0,0 1-1 0 0,-1 0 1 0 0,0-1 0 0 0,0 1-1 0 0,0 0 1 0 0,0 1 0 0 0,-1-1-1 0 0,4 6 1 0 0,-6-8-31 0 0,1 1 1 0 0,-1-1-1 0 0,0 0 0 0 0,1 0 1 0 0,-1 0-1 0 0,0 0 0 0 0,0 0 1 0 0,-1 0-1 0 0,1 0 0 0 0,0 0 1 0 0,-1 1-1 0 0,1-1 0 0 0,-1 0 1 0 0,1 0-1 0 0,-1 0 0 0 0,0-1 1 0 0,0 1-1 0 0,0 0 0 0 0,0 0 1 0 0,0 0-1 0 0,-1-1 0 0 0,1 1 1 0 0,0 0-1 0 0,-1-1 0 0 0,1 1 1 0 0,-1-1-1 0 0,0 0 0 0 0,1 1 1 0 0,-1-1-1 0 0,0 0 0 0 0,0 0 1 0 0,0 0-1 0 0,0 0 0 0 0,-2 0 1 0 0,-25 12 10 0 0,28-13-256 0 0,-1 1 0 0 0,1-1 1 0 0,0 1-1 0 0,-1-1 0 0 0,1 1 0 0 0,-1-1 0 0 0,1 0 0 0 0,-1 0 0 0 0,1 0 0 0 0,-1 0 1 0 0,1 0-1 0 0,-1 0 0 0 0,1 0 0 0 0,-1 0 0 0 0,1 0 0 0 0,0-1 0 0 0,-1 1 0 0 0,-1-2 0 0 0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1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5456 0 0,'0'0'3833'0'0,"-14"96"-3933"0"0,10-84 100 0 0,2-1 8 0 0,0-3 4 0 0,2-1-12 0 0,-2-2-76 0 0,2-1-456 0 0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1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16 194 1592 0 0,'0'0'5315'0'0,"-3"-16"-5025"0"0,1 3-217 0 0,-2-10 164 0 0,1-1 1 0 0,1 0 0 0 0,1-1 0 0 0,2-25 0 0 0,-1 50-221 0 0,0-1 1 0 0,0 0-1 0 0,-1 1 1 0 0,1-1 0 0 0,0 0-1 0 0,0 1 1 0 0,0-1-1 0 0,0 1 1 0 0,1-1-1 0 0,-1 0 1 0 0,0 1 0 0 0,0-1-1 0 0,0 0 1 0 0,0 1-1 0 0,1-1 1 0 0,-1 1-1 0 0,0-1 1 0 0,1 1-1 0 0,-1-1 1 0 0,0 0 0 0 0,1 1-1 0 0,-1-1 1 0 0,0 1-1 0 0,1 0 1 0 0,-1-1-1 0 0,1 1 1 0 0,-1-1-1 0 0,1 1 1 0 0,-1 0 0 0 0,1-1-1 0 0,0 1 1 0 0,-1 0-1 0 0,1 0 1 0 0,-1-1-1 0 0,1 1 1 0 0,0 0 0 0 0,-1 0-1 0 0,1 0 1 0 0,-1 0-1 0 0,1 0 1 0 0,0 0-1 0 0,-1 0 1 0 0,1 0-1 0 0,0 0 1 0 0,-1 0 0 0 0,1 0-1 0 0,0 0 1 0 0,-1 0-1 0 0,1 0 1 0 0,-1 1-1 0 0,1-1 1 0 0,0 0 0 0 0,-1 0-1 0 0,2 1 1 0 0,0 1-22 0 0,1 0 1 0 0,-1 0-1 0 0,1 0 1 0 0,-1 0 0 0 0,0 0-1 0 0,0 1 1 0 0,0-1 0 0 0,0 1-1 0 0,3 4 1 0 0,2 11-90 0 0,0 0 0 0 0,-1 0 0 0 0,-1 1 0 0 0,3 23 0 0 0,1-2 266 0 0,-9-37-110 0 0,0-2-152 0 0,8-42-307 0 0,-7 34 433 0 0,12-55-112 0 0,-13 59 102 0 0,1 1 0 0 0,-1-1 0 0 0,1 0 0 0 0,0 1 0 0 0,0-1 0 0 0,1 0 0 0 0,-1 1 0 0 0,0-1 0 0 0,1 1 0 0 0,0 0 1 0 0,-1-1-1 0 0,1 1 0 0 0,0 0 0 0 0,0 0 0 0 0,0 0 0 0 0,1 0 0 0 0,-1 1 0 0 0,3-3 0 0 0,-4 4-21 0 0,0 0-1 0 0,0 0 1 0 0,-1 1 0 0 0,1-1-1 0 0,0 0 1 0 0,0 0 0 0 0,0 1-1 0 0,-1-1 1 0 0,1 0 0 0 0,0 1-1 0 0,0-1 1 0 0,-1 0 0 0 0,1 1-1 0 0,0-1 1 0 0,-1 1 0 0 0,1 0-1 0 0,0-1 1 0 0,-1 1 0 0 0,1-1-1 0 0,-1 1 1 0 0,1 0 0 0 0,-1-1-1 0 0,0 1 1 0 0,1 0 0 0 0,-1 0 0 0 0,1-1-1 0 0,-1 1 1 0 0,0 0 0 0 0,0 0-1 0 0,0 0 1 0 0,1-1 0 0 0,-1 1-1 0 0,0 0 1 0 0,0 0 0 0 0,0 0-1 0 0,0 0 1 0 0,0-1 0 0 0,0 1-1 0 0,-1 1 1 0 0,3 44-385 0 0,-2-40 385 0 0,-2 31 45 0 0,-2 0 0 0 0,-12 56 0 0 0,8-56 35 0 0,2 0 0 0 0,-2 59 0 0 0,8-95-223 0 0,0 0 0 0 0,0 0 0 0 0,0 0 0 0 0,1 0 0 0 0,-1 0 0 0 0,0 0 0 0 0,1 0 0 0 0,-1 0 0 0 0,1 0 0 0 0,-1 0 0 0 0,1 0 0 0 0,0-1 0 0 0,-1 1 0 0 0,1 0 0 0 0,0 0 0 0 0,-1-1 0 0 0,1 1 0 0 0,0 0 0 0 0,0-1 0 0 0,0 1 0 0 0,0-1 0 0 0,0 1 0 0 0,-1-1 0 0 0,1 0 0 0 0,0 1 0 0 0,0-1-1 0 0,0 0 1 0 0,0 1 0 0 0,0-1 0 0 0,0 0 0 0 0,0 0 0 0 0,0 0 0 0 0,0 0 0 0 0,0 0 0 0 0,0 0 0 0 0,0 0 0 0 0,0 0 0 0 0,0-1 0 0 0,0 1 0 0 0,2-1 0 0 0,1 1-763 0 0,8 0-1668 0 0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2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40 589 4492 0 0,'0'0'4060'0'0,"9"-19"-3864"0"0,27-59-17 0 0,-32 66-129 0 0,0 1 1 0 0,-1-1-1 0 0,-1 1 1 0 0,0-1-1 0 0,0 0 1 0 0,-1 0-1 0 0,0 0 1 0 0,-1 0-1 0 0,-3-21 1 0 0,1-9 107 0 0,2 13-164 0 0,-2 0-1 0 0,-1 0 1 0 0,-10-47 0 0 0,9 63-570 0 0,1 0 1 0 0,-2 0 0 0 0,0 1 0 0 0,0 0 0 0 0,-1 0 0 0 0,0 0 0 0 0,-1 1 0 0 0,-1 0 0 0 0,0 0-1 0 0,-11-12 1 0 0,14 18-1655 0 0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1628 0 0,'0'0'6343'0'0,"-4"0"-6123"0"0,-147 30 1386 0 0,141-29-7577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2.127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0 0 280 0 0,'0'0'11675'0'0,"10"14"-11534"0"0,28 45-109 0 0,-34-53-32 0 0,-1 0 0 0 0,-1 0-1 0 0,1 1 1 0 0,-1-1-1 0 0,0 1 1 0 0,-1-1-1 0 0,1 1 1 0 0,-1 0-1 0 0,-1 0 1 0 0,1-1-1 0 0,-1 9 1 0 0,3 23-94 0 0,-3-34-11 0 0,1 0 0 0 0,-1 0 0 0 0,1 0 0 0 0,0-1 0 0 0,1 1 0 0 0,-1-1 0 0 0,1 1-1 0 0,-1-1 1 0 0,1 1 0 0 0,0-1 0 0 0,0 0 0 0 0,1 0 0 0 0,-1 0 0 0 0,4 3 0 0 0,-3-4-420 0 0,1 0 0 0 0,-1 0 0 0 0,1-1 0 0 0,-1 1 0 0 0,1-1 0 0 0,0 0 0 0 0,0 0 0 0 0,0 0 0 0 0,0-1 0 0 0,0 0 0 0 0,0 1 1 0 0,0-1-1 0 0,4-1 0 0 0,10 1-2551 0 0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1 932 0 0,'0'0'8026'0'0,"-8"3"-7773"0"0,-8 1-30 0 0,0 0 1 0 0,0-1 0 0 0,-22 2-1 0 0,-3-7-2863 0 0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37 480 0 0,'0'0'7165'0'0,"4"-32"-5228"0"0,-4 31-1926 0 0,0 1 0 0 0,-1 0 0 0 0,1-1 0 0 0,0 1 0 0 0,-1 0 0 0 0,1 0 0 0 0,0-1 0 0 0,-1 1 0 0 0,1 0 0 0 0,-1 0 0 0 0,1 0 0 0 0,0-1 0 0 0,-1 1 0 0 0,1 0 0 0 0,-1 0 0 0 0,1 0 0 0 0,0 0 0 0 0,-1 0 0 0 0,1 0 0 0 0,-1 0 0 0 0,1 0 0 0 0,-1 0 0 0 0,1 0 0 0 0,-1 0 0 0 0,1 0 0 0 0,0 0 0 0 0,-1 0 0 0 0,1 0 0 0 0,-1 1 1 0 0,1-1-1 0 0,0 0 0 0 0,-1 1 0 0 0,-16 13 691 0 0,-11 23 460 0 0,26-34-1135 0 0,1-2-35 0 0,0 0 0 0 0,0 1 0 0 0,0-1 0 0 0,0 0 0 0 0,1 0 0 0 0,-1 1 0 0 0,0-1-1 0 0,1 0 1 0 0,-1 1 0 0 0,1-1 0 0 0,-1 0 0 0 0,1 1 0 0 0,0-1 0 0 0,0 1 0 0 0,0-1 0 0 0,-1 1 0 0 0,1-1 0 0 0,1 1-1 0 0,-1-1 1 0 0,0 0 0 0 0,0 1 0 0 0,0-1 0 0 0,1 1 0 0 0,-1-1 0 0 0,1 0 0 0 0,-1 1 0 0 0,2 1 0 0 0,1 0-28 0 0,0 1 0 0 0,0-1 0 0 0,1 0 0 0 0,0 0 0 0 0,-1 0 0 0 0,1-1 0 0 0,6 4 0 0 0,-1 0 23 0 0,-7-6 9 0 0,-1 1 1 0 0,1 0 0 0 0,-1-1 0 0 0,0 1 0 0 0,1 0-1 0 0,-1 0 1 0 0,0 0 0 0 0,1 0 0 0 0,-1 0-1 0 0,0 0 1 0 0,0 0 0 0 0,0 1 0 0 0,0-1-1 0 0,0 0 1 0 0,0 1 0 0 0,0-1 0 0 0,-1 1 0 0 0,1-1-1 0 0,0 1 1 0 0,-1-1 0 0 0,1 1 0 0 0,-1-1-1 0 0,1 1 1 0 0,-1 0 0 0 0,0-1 0 0 0,0 1-1 0 0,0-1 1 0 0,0 1 0 0 0,0 0 0 0 0,0-1 0 0 0,0 1-1 0 0,-1-1 1 0 0,1 1 0 0 0,-1 2 0 0 0,-2 1-22 0 0,-1 1 1 0 0,0-1-1 0 0,0 0 1 0 0,0 0-1 0 0,-1-1 1 0 0,1 1-1 0 0,-9 6 1 0 0,51 44 565 0 0,-36-47-465 0 0,0 1 0 0 0,0-1-1 0 0,0 0 1 0 0,-1 1 0 0 0,0-1 0 0 0,-1 1 0 0 0,0-1 0 0 0,-1 16 0 0 0,0-21-101 0 0,1-1-1 0 0,0 1 0 0 0,-1-1 1 0 0,1 1-1 0 0,-1-1 1 0 0,0 1-1 0 0,0-1 1 0 0,0 0-1 0 0,0 1 1 0 0,0-1-1 0 0,0 0 1 0 0,-1 0-1 0 0,1 0 1 0 0,-1 0-1 0 0,1 0 1 0 0,-1 0-1 0 0,0 0 1 0 0,0-1-1 0 0,0 1 1 0 0,0 0-1 0 0,0-1 1 0 0,0 0-1 0 0,0 1 1 0 0,0-1-1 0 0,-1 0 1 0 0,1 0-1 0 0,0 0 1 0 0,-1-1-1 0 0,1 1 1 0 0,-1 0-1 0 0,1-1 1 0 0,-1 0-1 0 0,-3 1 1 0 0,5-2-92 0 0,0 1 1 0 0,0 0-1 0 0,0-1 1 0 0,1 1-1 0 0,-1-1 1 0 0,0 1-1 0 0,0-1 1 0 0,1 1-1 0 0,-1-1 1 0 0,0 0-1 0 0,0 1 1 0 0,1-1-1 0 0,-1 0 1 0 0,1 0-1 0 0,-1 1 1 0 0,1-1-1 0 0,-1 0 1 0 0,1 0-1 0 0,0 0 1 0 0,-1 0-1 0 0,1 1 1 0 0,0-1-1 0 0,-1 0 1 0 0,1 0-1 0 0,0 0 0 0 0,0 0 1 0 0,0 0-1 0 0,0-1 1 0 0,0-28-4835 0 0,5 18 1959 0 0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8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16 0 0,'0'0'6011'0'0,"2"-6"-5376"0"0,0 1-396 0 0,1 0 1 0 0,0 1 0 0 0,0 0-1 0 0,0-1 1 0 0,1 1-1 0 0,-1 0 1 0 0,9-7-1 0 0,-10 10-161 0 0,-1-1 0 0 0,1 1 0 0 0,0-1-1 0 0,0 1 1 0 0,0 0 0 0 0,0 0 0 0 0,0 0 0 0 0,0 0-1 0 0,1 0 1 0 0,-1 0 0 0 0,0 1 0 0 0,0-1 0 0 0,1 1-1 0 0,-1-1 1 0 0,0 1 0 0 0,1 0 0 0 0,-1 0 0 0 0,0 0-1 0 0,1 0 1 0 0,-1 0 0 0 0,0 1 0 0 0,1-1 0 0 0,-1 1-1 0 0,0-1 1 0 0,4 2 0 0 0,-5-1-94 0 0,0 0 0 0 0,1-1-1 0 0,-1 1 1 0 0,0-1 0 0 0,0 1 0 0 0,0 0 0 0 0,1 0-1 0 0,-1 0 1 0 0,0 0 0 0 0,0 0 0 0 0,0 0 0 0 0,0 0 0 0 0,-1 0-1 0 0,1 0 1 0 0,0 0 0 0 0,0 1 0 0 0,-1-1 0 0 0,1 0-1 0 0,-1 1 1 0 0,1-1 0 0 0,-1 0 0 0 0,1 1 0 0 0,-1-1-1 0 0,0 0 1 0 0,0 1 0 0 0,1-1 0 0 0,-1 1 0 0 0,0-1 0 0 0,0 0-1 0 0,-1 1 1 0 0,1-1 0 0 0,0 1 0 0 0,0-1 0 0 0,-1 0-1 0 0,1 1 1 0 0,-1-1 0 0 0,1 0 0 0 0,-1 2 0 0 0,-4 4-17 0 0,1 1 1 0 0,-1-1-1 0 0,0 0 1 0 0,0-1-1 0 0,-8 8 1 0 0,1 0 391 0 0,12-14-310 0 0,0 1 0 0 0,-1-1 0 0 0,1 0 0 0 0,0 1 0 0 0,0-1 0 0 0,0 1 0 0 0,0-1 0 0 0,-1 1 0 0 0,1-1 0 0 0,0 1 0 0 0,0-1 0 0 0,0 0 0 0 0,0 1-1 0 0,0-1 1 0 0,0 1 0 0 0,0-1 0 0 0,0 1 0 0 0,1-1 0 0 0,-1 1 0 0 0,0-1 0 0 0,0 1 0 0 0,0-1 0 0 0,0 0 0 0 0,1 1 0 0 0,-1-1 0 0 0,0 1 0 0 0,0-1 0 0 0,1 0 0 0 0,-1 1 0 0 0,0-1 0 0 0,1 1-1 0 0,-1-1 1 0 0,0 0 0 0 0,1 1 0 0 0,21 14 280 0 0,28 3-937 0 0,-10-15-806 0 0,-5 0-3238 0 0,-24 0 1506 0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29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2 1556 0 0,'0'0'7654'0'0,"-17"3"-6992"0"0,-41 0 700 0 0,-92-7 0 0 0,93 1-1842 0 0,-88 5 0 0 0,132 2-1136 0 0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3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76 1448 0 0,'0'0'8066'0'0,"9"-7"-7885"0"0,25-24-32 0 0,-33 30-133 0 0,0 1 0 0 0,0-1 0 0 0,0 0 0 0 0,0 1 0 0 0,-1-1 0 0 0,1 0 0 0 0,0 0 0 0 0,-1 0 0 0 0,1 0 0 0 0,-1 0 0 0 0,1 0 0 0 0,-1 0 0 0 0,1 0 0 0 0,-1 0 0 0 0,0 0-1 0 0,1 0 1 0 0,-1 0 0 0 0,0 0 0 0 0,0 0 0 0 0,0 0 0 0 0,0-2 0 0 0,0 3-6 0 0,0-1-1 0 0,-1 0 0 0 0,1 1 1 0 0,-1-1-1 0 0,1 0 0 0 0,-1 1 1 0 0,1-1-1 0 0,-1 0 1 0 0,0 1-1 0 0,1-1 0 0 0,-1 1 1 0 0,0-1-1 0 0,1 1 1 0 0,-1-1-1 0 0,0 1 0 0 0,1 0 1 0 0,-1-1-1 0 0,0 1 0 0 0,0 0 1 0 0,-1-1-1 0 0,-36-3 207 0 0,38 4-210 0 0,-3 0 12 0 0,0 0-1 0 0,0 0 1 0 0,0 0 0 0 0,1 0-1 0 0,-1 1 1 0 0,0-1-1 0 0,0 1 1 0 0,1 0 0 0 0,-1 0-1 0 0,0 0 1 0 0,1 0-1 0 0,-1 0 1 0 0,1 1 0 0 0,-1-1-1 0 0,1 1 1 0 0,0 0-1 0 0,-1-1 1 0 0,1 1 0 0 0,0 0-1 0 0,-2 3 1 0 0,2-2-3 0 0,0 1 0 0 0,0 0 0 0 0,0 0 0 0 0,0 0 0 0 0,1 0 0 0 0,0 0 1 0 0,0 0-1 0 0,0 0 0 0 0,0 0 0 0 0,0 1 0 0 0,1-1 0 0 0,0 5 0 0 0,0 5 68 0 0,2-1 0 0 0,-1 1 0 0 0,2 0 0 0 0,0-1 0 0 0,0 1 0 0 0,1-1 0 0 0,8 16 0 0 0,-6-18-82 0 0,-1 1 0 0 0,0-1 0 0 0,-1 1 0 0 0,0 0 0 0 0,-1 0 0 0 0,0 0 0 0 0,-1 0 0 0 0,0 0 0 0 0,-1 1 0 0 0,0-1 0 0 0,-2 17 0 0 0,0-26-6 0 0,0 0 0 0 0,0 0-1 0 0,0 0 1 0 0,-1 0 0 0 0,1 0 0 0 0,-1 0 0 0 0,0 0 0 0 0,0-1 0 0 0,0 1-1 0 0,0-1 1 0 0,0 1 0 0 0,-1-1 0 0 0,1 0 0 0 0,-1 0 0 0 0,1 0 0 0 0,-1 0 0 0 0,0-1-1 0 0,0 1 1 0 0,0-1 0 0 0,0 1 0 0 0,0-1 0 0 0,0 0 0 0 0,0 0 0 0 0,-6 1 0 0 0,6-1-86 0 0,-1 0 0 0 0,1-1 1 0 0,-1 1-1 0 0,1-1 1 0 0,-1 0-1 0 0,0 1 0 0 0,1-1 1 0 0,-1-1-1 0 0,1 1 1 0 0,-1-1-1 0 0,0 1 0 0 0,1-1 1 0 0,-1 0-1 0 0,1 0 0 0 0,-1-1 1 0 0,1 1-1 0 0,0-1 1 0 0,0 1-1 0 0,0-1 0 0 0,-1 0 1 0 0,-3-4-1 0 0,7 5-83 0 0,-1 0 0 0 0,0 0 0 0 0,1-1 0 0 0,-1 1 0 0 0,1 0 0 0 0,-1 0 0 0 0,1-1 0 0 0,0 1 0 0 0,-1 0 0 0 0,1-1 0 0 0,0 1 0 0 0,0 0 0 0 0,0-1 0 0 0,0 1 0 0 0,0-1 0 0 0,0 1 0 0 0,1 0 0 0 0,-1-1 0 0 0,0 1 0 0 0,1 0 0 0 0,-1 0 0 0 0,1-1 0 0 0,-1 1 0 0 0,1 0 0 0 0,-1 0 0 0 0,1 0 0 0 0,0-1 0 0 0,0 1 0 0 0,0 0 0 0 0,0 0 0 0 0,-1 0 0 0 0,1 0 0 0 0,2-1 0 0 0,9-5-2632 0 0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3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1 672 0 0,'0'0'7265'0'0,"57"0"-6096"0"0,-55 0-1155 0 0,0 1 1 0 0,-1-1 0 0 0,1 1 0 0 0,0-1-1 0 0,0 1 1 0 0,-1 0 0 0 0,1 0 0 0 0,-1 0-1 0 0,1 0 1 0 0,-1 0 0 0 0,1 0 0 0 0,-1 0-1 0 0,0 0 1 0 0,1 1 0 0 0,-1-1 0 0 0,0 0-1 0 0,0 1 1 0 0,0-1 0 0 0,0 1 0 0 0,0-1 0 0 0,0 1-1 0 0,0 0 1 0 0,-1-1 0 0 0,1 1 0 0 0,0 0-1 0 0,-1 0 1 0 0,0-1 0 0 0,1 1 0 0 0,-1 0-1 0 0,0 0 1 0 0,0 0 0 0 0,0-1 0 0 0,0 1-1 0 0,0 0 1 0 0,0 0 0 0 0,-1 0 0 0 0,1-1 0 0 0,-1 4-1 0 0,0 1-5 0 0,-1 0-1 0 0,1 0 0 0 0,-1-1 0 0 0,0 1 0 0 0,0 0 1 0 0,-1-1-1 0 0,1 1 0 0 0,-1-1 0 0 0,-1 0 0 0 0,-5 8 1 0 0,0 2 730 0 0,15-7 977 0 0,30-5-750 0 0,-31-3-1473 0 0,30-2-2048 0 0,-22 0-267 0 0,-111-3-4487 0 0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4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1 123 484 0 0,'0'0'5785'0'0,"0"0"-5680"0"0,2 0-85 0 0,4-1 3598 0 0,-3-4-3388 0 0,0-11-290 0 0,1 1-4 0 0,9-20 286 0 0,-13 34-217 0 0,1 0 1 0 0,0 0 0 0 0,0 1 0 0 0,-1-1 0 0 0,1 0-1 0 0,0 0 1 0 0,0 1 0 0 0,0-1 0 0 0,0 1-1 0 0,0-1 1 0 0,-1 1 0 0 0,1-1 0 0 0,0 1 0 0 0,0 0-1 0 0,0-1 1 0 0,1 1 0 0 0,-1 0 0 0 0,0 0-1 0 0,0 0 1 0 0,0-1 0 0 0,0 1 0 0 0,0 0 0 0 0,0 1-1 0 0,0-1 1 0 0,0 0 0 0 0,0 0 0 0 0,0 0-1 0 0,0 1 1 0 0,0-1 0 0 0,0 0 0 0 0,0 1 0 0 0,2 0-1 0 0,0 2-54 0 0,0 0-1 0 0,1 0 0 0 0,-1 0 0 0 0,-1 1 1 0 0,1-1-1 0 0,0 1 0 0 0,-1-1 0 0 0,0 1 1 0 0,0 0-1 0 0,0 0 0 0 0,0 0 0 0 0,-1 0 1 0 0,1 0-1 0 0,1 9 0 0 0,-1-22 52 0 0,0 0-1 0 0,1 0 1 0 0,0 0-1 0 0,1 1 1 0 0,0-1-1 0 0,0 1 1 0 0,1 0-1 0 0,0 0 1 0 0,0 1-1 0 0,8-10 1 0 0,-12 17 2 0 0,0-1 0 0 0,-1 1 1 0 0,1-1-1 0 0,0 1 0 0 0,-1-1 0 0 0,1 1 1 0 0,0-1-1 0 0,-1 1 0 0 0,1 0 1 0 0,0-1-1 0 0,0 1 0 0 0,0 0 0 0 0,-1 0 1 0 0,1 0-1 0 0,0 0 0 0 0,0-1 0 0 0,0 1 1 0 0,-1 0-1 0 0,1 0 0 0 0,0 0 0 0 0,0 1 1 0 0,0-1-1 0 0,0 0 0 0 0,-1 0 0 0 0,1 0 1 0 0,0 1-1 0 0,0-1 0 0 0,-1 0 1 0 0,1 1-1 0 0,0-1 0 0 0,0 0 0 0 0,-1 1 1 0 0,1-1-1 0 0,0 1 0 0 0,-1-1 0 0 0,1 1 1 0 0,-1 0-1 0 0,1-1 0 0 0,-1 1 0 0 0,1 0 1 0 0,-1-1-1 0 0,1 1 0 0 0,-1 0 0 0 0,1-1 1 0 0,-1 1-1 0 0,0 0 0 0 0,0 0 1 0 0,1 0-1 0 0,-1 1 0 0 0,15 40-512 0 0,-14-28 527 0 0,-1-1 0 0 0,-1 1 0 0 0,0 0 0 0 0,-1-1 0 0 0,0 1 0 0 0,-1-1 0 0 0,-1 1-1 0 0,0-1 1 0 0,-9 19 0 0 0,-7 9 326 0 0,-38 58-1 0 0,57-98-341 0 0,-1 1 6 0 0,1-1 1 0 0,0 1-1 0 0,-1 0 1 0 0,1 0-1 0 0,0 0 1 0 0,0 0-1 0 0,0 0 1 0 0,0 0-1 0 0,1 0 1 0 0,-1 0-1 0 0,0 1 1 0 0,1-1-1 0 0,0 0 1 0 0,-1 0-1 0 0,1 1 1 0 0,0-1-1 0 0,0 0 1 0 0,0 0-1 0 0,0 1 1 0 0,1-1-1 0 0,-1 0 1 0 0,1 0-1 0 0,-1 1 1 0 0,3 3-1 0 0,-1-4-10 0 0,0 0-1 0 0,0-1 0 0 0,0 1 1 0 0,1 0-1 0 0,-1-1 1 0 0,1 1-1 0 0,-1-1 0 0 0,1 0 1 0 0,-1 0-1 0 0,1 0 1 0 0,0 0-1 0 0,0 0 0 0 0,-1-1 1 0 0,1 1-1 0 0,0-1 1 0 0,0 0-1 0 0,0 0 0 0 0,0 0 1 0 0,3 0-1 0 0,3-1-390 0 0,0 0 1 0 0,0 0-1 0 0,-1-1 0 0 0,1 0 0 0 0,-1-1 0 0 0,1 0 1 0 0,-1 0-1 0 0,15-8 0 0 0,-4 2-2808 0 0,-3 2-666 0 0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4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4804 0 0,'0'0'5714'0'0,"-9"1"-5321"0"0,-49 7-331 0 0,-57 8-962 0 0,113-16 483 0 0,-8 2-458 0 0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41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3264 0 0,'0'0'5467'0'0,"0"17"-5232"0"0,-8 145 795 0 0,6-141-1077 0 0,1 18-1309 0 0,8-21-3297 0 0,-1-14 845 0 0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21 227 2168 0 0,'0'0'6405'0'0,"0"-7"-6201"0"0,-1-9-59 0 0,-1 1 0 0 0,0-1 0 0 0,-1 1 1 0 0,-9-27-1 0 0,12 40-139 0 0,0-1 0 0 0,0 1 0 0 0,-1-1 0 0 0,2 1 1 0 0,-1 0-1 0 0,0-1 0 0 0,0 1 0 0 0,1 0 0 0 0,0-1 0 0 0,-1 1 1 0 0,1 0-1 0 0,0 0 0 0 0,0-1 0 0 0,2-2 0 0 0,22-37 76 0 0,-17 29-85 0 0,-8 12 17 0 0,0-1 0 0 0,1 1 0 0 0,-1 0 1 0 0,1 0-1 0 0,0 0 0 0 0,0-1 1 0 0,-1 1-1 0 0,1 0 0 0 0,0 0 1 0 0,0 0-1 0 0,0 0 0 0 0,0 0 0 0 0,0 0 1 0 0,0 1-1 0 0,0-1 0 0 0,0 0 1 0 0,0 0-1 0 0,1 1 0 0 0,-1-1 1 0 0,0 1-1 0 0,0-1 0 0 0,1 1 0 0 0,-1-1 1 0 0,0 1-1 0 0,3 0 0 0 0,-3 0-35 0 0,0 1 1 0 0,1 0-1 0 0,-1 0 0 0 0,0 0 0 0 0,0 0 0 0 0,0 0 0 0 0,0 0 0 0 0,1 0 0 0 0,-2 0 0 0 0,1 0 0 0 0,0 0 1 0 0,0 1-1 0 0,0-1 0 0 0,0 0 0 0 0,-1 1 0 0 0,1-1 0 0 0,-1 0 0 0 0,2 3 0 0 0,3 14-233 0 0,-1-1 0 0 0,5 33 0 0 0,-8-42 393 0 0,0 11-139 0 0,-2-16 6 0 0,1 0 1 0 0,0 1 0 0 0,0-1-1 0 0,1 0 1 0 0,-1 1-1 0 0,1-1 1 0 0,-1 0-1 0 0,1 0 1 0 0,0 0-1 0 0,2 4 1 0 0,21-52-1082 0 0,-24 43 1094 0 0,1 1 0 0 0,0-1-1 0 0,0 0 1 0 0,-1 1 0 0 0,1-1 0 0 0,0 1 0 0 0,0-1-1 0 0,0 1 1 0 0,0-1 0 0 0,1 1 0 0 0,-1 0 0 0 0,0-1-1 0 0,1 1 1 0 0,-1 0 0 0 0,1 0 0 0 0,-1 0 0 0 0,1 0-1 0 0,-1 0 1 0 0,1 1 0 0 0,-1-1 0 0 0,1 0 0 0 0,3 0-1 0 0,-4 1-20 0 0,0 1 0 0 0,0-1 0 0 0,0 1 0 0 0,0 0 0 0 0,0-1 0 0 0,0 1 0 0 0,0 0-1 0 0,0-1 1 0 0,0 1 0 0 0,0 0 0 0 0,0 0 0 0 0,0 0 0 0 0,-1 0 0 0 0,1 0 0 0 0,0 0-1 0 0,-1 0 1 0 0,1 0 0 0 0,-1 0 0 0 0,1 0 0 0 0,-1 0 0 0 0,0 0 0 0 0,1 1-1 0 0,-1-1 1 0 0,0 0 0 0 0,0 0 0 0 0,0 0 0 0 0,0 1 0 0 0,0-1 0 0 0,0 0 0 0 0,0 0-1 0 0,0 0 1 0 0,0 1 0 0 0,-1 0 0 0 0,0 14 46 0 0,-2 1 0 0 0,0-1-1 0 0,-1 0 1 0 0,0 0 0 0 0,-2-1 0 0 0,1 1 0 0 0,-2-1-1 0 0,-9 15 1 0 0,7-12 219 0 0,1 0 0 0 0,0 1 0 0 0,1 0-1 0 0,1 0 1 0 0,-3 22 0 0 0,8-39-251 0 0,0 5 177 0 0,0 0 1 0 0,0 0-1 0 0,1 1 0 0 0,0-1 1 0 0,0 0-1 0 0,0 0 0 0 0,3 8 1 0 0,-3-13-199 0 0,1 0 0 0 0,0 0 1 0 0,0 0-1 0 0,0-1 0 0 0,0 1 1 0 0,0 0-1 0 0,1-1 0 0 0,-1 1 1 0 0,0-1-1 0 0,1 0 0 0 0,-1 1 1 0 0,1-1-1 0 0,-1 0 0 0 0,1 0 0 0 0,0 0 1 0 0,0 0-1 0 0,-1 0 0 0 0,1 0 1 0 0,0 0-1 0 0,0-1 0 0 0,0 1 1 0 0,0-1-1 0 0,0 1 0 0 0,0-1 1 0 0,0 0-1 0 0,0 0 0 0 0,0 0 0 0 0,0 0 1 0 0,0 0-1 0 0,2-1 0 0 0,3 1-353 0 0,0-2 0 0 0,0 1 0 0 0,0-1-1 0 0,0 0 1 0 0,-1-1 0 0 0,1 0-1 0 0,0 0 1 0 0,-1 0 0 0 0,0-1 0 0 0,0 1-1 0 0,7-7 1 0 0,16-8-3797 0 0,-11 9 1055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2.500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427 17 1428 0 0,'0'0'9194'0'0,"-29"0"-8808"0"0,-188 4 290 0 0,203-4-825 0 0,-88-4 308 0 0,91 2-1018 0 0,1 0 1 0 0,-1 0-1 0 0,0-1 1 0 0,-10-5-1 0 0</inkml:trace>
  <inkml:trace contextRef="#ctx0" brushRef="#br0" timeOffset="1">466 24 1740 0 0,'0'0'6965'0'0,"20"127"-6837"0"0,-17-95-128 0 0,-3-4 16 0 0,0 4 72 0 0,0-6-84 0 0,0-4-4 0 0,0 0-128 0 0,0-8-496 0 0,0-2-504 0 0,0-5-344 0 0,3 1-1185 0 0,5-6-275 0 0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3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2888 0 0,'0'0'4769'0'0,"7"-9"-4449"0"0,19-27 24 0 0,-25 35-325 0 0,-1 0 0 0 0,1 0-1 0 0,0 0 1 0 0,-1 0-1 0 0,1 1 1 0 0,0-1-1 0 0,0 0 1 0 0,-1 0 0 0 0,1 1-1 0 0,0-1 1 0 0,0 0-1 0 0,0 1 1 0 0,0-1-1 0 0,0 1 1 0 0,0 0 0 0 0,0-1-1 0 0,0 1 1 0 0,0 0-1 0 0,0-1 1 0 0,0 1-1 0 0,0 0 1 0 0,0 0 0 0 0,0 0-1 0 0,0 0 1 0 0,0 0-1 0 0,0 0 1 0 0,0 0 0 0 0,0 0-1 0 0,0 0 1 0 0,0 1-1 0 0,0-1 1 0 0,0 0-1 0 0,0 1 1 0 0,0-1 0 0 0,0 1-1 0 0,2 0 1 0 0,17 23-331 0 0,-18-21 323 0 0,-1 0 1 0 0,0 0 0 0 0,1 0 0 0 0,-1 0-1 0 0,0 0 1 0 0,-1 1 0 0 0,1-1-1 0 0,-1 0 1 0 0,1 1 0 0 0,-1-1-1 0 0,0 0 1 0 0,0 1 0 0 0,0-1-1 0 0,-1 1 1 0 0,1-1 0 0 0,-3 6-1 0 0,-24 53 610 0 0,4-13 994 0 0,23-48-1597 0 0,0-1 1 0 0,0 1-1 0 0,0-1 1 0 0,-1 1-1 0 0,1-1 0 0 0,0 1 1 0 0,0-1-1 0 0,0 0 1 0 0,0 1-1 0 0,0-1 0 0 0,0 1 1 0 0,1-1-1 0 0,-1 1 1 0 0,0-1-1 0 0,0 1 0 0 0,0-1 1 0 0,0 1-1 0 0,0-1 1 0 0,1 0-1 0 0,-1 1 0 0 0,0-1 1 0 0,0 1-1 0 0,1-1 1 0 0,-1 0-1 0 0,0 1 0 0 0,1-1 1 0 0,-1 0-1 0 0,0 1 1 0 0,1-1-1 0 0,-1 0 1 0 0,0 0-1 0 0,2 1 0 0 0,19 3-780 0 0,31-8-3158 0 0,-45 4 2711 0 0,6-1-727 0 0,-4 1 9 0 0,-19-1 476 0 0,-88-5 918 0 0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4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16 916 0 0,'0'0'7175'0'0,"-27"10"-6030"0"0,-33-9-164 0 0,1-2 1 0 0,-67-11 0 0 0,-63-2-6195 0 0,193 14 2504 0 0,5 2-1394 0 0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89 1192 0 0,'0'0'4956'0'0,"4"9"-56"0"0,0-10-4925 0 0,-1 0-1 0 0,1-1 1 0 0,0 1-1 0 0,-1-1 1 0 0,1 1-1 0 0,-1-1 1 0 0,1 0-1 0 0,-1-1 1 0 0,0 1-1 0 0,0 0 1 0 0,0-1-1 0 0,0 0 1 0 0,0 0-1 0 0,-1 0 1 0 0,1 0-1 0 0,-1 0 1 0 0,0 0-1 0 0,0-1 1 0 0,0 1-1 0 0,0-1 1 0 0,0 1-1 0 0,-1-1 1 0 0,0 0-1 0 0,0 0 1 0 0,0 1-1 0 0,0-1 1 0 0,0 0-1 0 0,-1-8 1 0 0,0 12 22 0 0,-1-1 0 0 0,0 0 0 0 0,1 1 0 0 0,-1-1 0 0 0,0 0 0 0 0,0 1 0 0 0,1-1 0 0 0,-1 1 0 0 0,0-1 0 0 0,0 1 0 0 0,0 0 0 0 0,0-1 0 0 0,1 1 0 0 0,-1 0 0 0 0,0-1 0 0 0,0 1-1 0 0,0 0 1 0 0,0 0 0 0 0,0 0 0 0 0,0 0 0 0 0,0 0 0 0 0,0 0 0 0 0,0 0 0 0 0,-1 1 0 0 0,-26 1 155 0 0,25-1-147 0 0,0 0 0 0 0,0 1 1 0 0,1-1-1 0 0,-1 1 0 0 0,1-1 0 0 0,0 1 0 0 0,-1 0 1 0 0,1 0-1 0 0,0 0 0 0 0,0 0 0 0 0,0 0 0 0 0,0 0 1 0 0,0 1-1 0 0,1-1 0 0 0,-1 1 0 0 0,1-1 1 0 0,-3 6-1 0 0,2-3-23 0 0,1 1 0 0 0,-1 0 0 0 0,1-1 0 0 0,1 1 0 0 0,-1 0 0 0 0,1 0 0 0 0,0-1 0 0 0,1 11 0 0 0,2 1-12 0 0,0 1 0 0 0,2-1 0 0 0,0 1 1 0 0,14 30-1 0 0,3-3 48 0 0,-15-33 61 0 0,0 0 0 0 0,-2 0 0 0 0,1 0 0 0 0,-2 0 0 0 0,1 1 1 0 0,-2 0-1 0 0,0 0 0 0 0,0 0 0 0 0,0 14 0 0 0,-3-26-93 0 0,0 1 0 0 0,-1 0 0 0 0,1-1 1 0 0,-1 1-1 0 0,0 0 0 0 0,1-1 0 0 0,-1 1 0 0 0,0-1 0 0 0,0 1 1 0 0,0-1-1 0 0,0 1 0 0 0,0-1 0 0 0,0 0 0 0 0,-1 0 0 0 0,1 1 1 0 0,0-1-1 0 0,-1 0 0 0 0,1 0 0 0 0,-1 0 0 0 0,1 0 0 0 0,-1-1 1 0 0,1 1-1 0 0,-1 0 0 0 0,0-1 0 0 0,1 1 0 0 0,-1-1 0 0 0,0 1 1 0 0,1-1-1 0 0,-1 0 0 0 0,0 0 0 0 0,0 0 0 0 0,-2 0 0 0 0,-1 1-66 0 0,1-1 0 0 0,-1 0-1 0 0,0 0 1 0 0,1 0-1 0 0,-1 0 1 0 0,1-1 0 0 0,-1 0-1 0 0,1 0 1 0 0,-1 0-1 0 0,1-1 1 0 0,-7-2 0 0 0,8 2-124 0 0,1 0 1 0 0,0 0-1 0 0,0 0 1 0 0,-1 0 0 0 0,1 0-1 0 0,0-1 1 0 0,1 1 0 0 0,-1-1-1 0 0,-2-2 1 0 0,4 4-22 0 0,0 0 0 0 0,-1 0 0 0 0,1 0 0 0 0,-1 0 0 0 0,1 0 0 0 0,0 0 0 0 0,0 0 0 0 0,0 0 0 0 0,-1 0 0 0 0,1 0 0 0 0,0 0 0 0 0,0 0 0 0 0,0 0 0 0 0,1 0 0 0 0,-1 0 0 0 0,0 0 0 0 0,0 0 0 0 0,0 0 0 0 0,1-2 0 0 0,4-3-1585 0 0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3788 0 0,'0'0'5554'0'0,"-20"19"-4732"0"0,20-4-625 0 0,1-8-162 0 0,-1 0 0 0 0,0 0 0 0 0,0 0-1 0 0,-1 0 1 0 0,0 0 0 0 0,-3 11-1 0 0,3-16-6 0 0,1 0-1 0 0,-1-1 0 0 0,1 1 0 0 0,0-1 1 0 0,0 1-1 0 0,-1 0 0 0 0,1-1 1 0 0,1 1-1 0 0,-1 0 0 0 0,0-1 0 0 0,0 1 1 0 0,1-1-1 0 0,-1 1 0 0 0,0 0 1 0 0,1-1-1 0 0,0 1 0 0 0,-1-1 0 0 0,1 1 1 0 0,0-1-1 0 0,1 2 0 0 0,27 30 39 0 0,-25-29-24 0 0,0 0-1 0 0,0 0 1 0 0,0 0 0 0 0,-1 1 0 0 0,0-1 0 0 0,1 1-1 0 0,2 7 1 0 0,-5-10-96 0 0,0 0 0 0 0,0 0-1 0 0,0 1 1 0 0,-1-1 0 0 0,1 0 0 0 0,-1 0 0 0 0,1 1-1 0 0,-1-1 1 0 0,0 0 0 0 0,0 0 0 0 0,0 1 0 0 0,0-1-1 0 0,-1 0 1 0 0,1 0 0 0 0,0 1 0 0 0,-1-1-1 0 0,0 0 1 0 0,1 0 0 0 0,-1 0 0 0 0,0 0 0 0 0,0 0-1 0 0,0 0 1 0 0,-1 0 0 0 0,1 0 0 0 0,0 0 0 0 0,-1 0-1 0 0,1 0 1 0 0,-1-1 0 0 0,1 1 0 0 0,-1-1-1 0 0,0 1 1 0 0,0-1 0 0 0,0 0 0 0 0,0 0 0 0 0,0 0-1 0 0,0 0 1 0 0,0 0 0 0 0,0 0 0 0 0,0 0 0 0 0,0-1-1 0 0,-1 1 1 0 0,1-1 0 0 0,0 1 0 0 0,-3-1 0 0 0,5 0-118 0 0,-1-1 0 0 0,0 0 1 0 0,0 1-1 0 0,1-1 0 0 0,-1 1 1 0 0,0-1-1 0 0,1 0 1 0 0,-1 1-1 0 0,0-1 0 0 0,1 0 1 0 0,-1 0-1 0 0,1 0 0 0 0,-1 1 1 0 0,1-1-1 0 0,0 0 1 0 0,-1 0-1 0 0,1 0 0 0 0,0 0 1 0 0,0 0-1 0 0,-1 0 1 0 0,1 0-1 0 0,0 0 0 0 0,0 0 1 0 0,0 0-1 0 0,0 0 0 0 0,0 1 1 0 0,0-1-1 0 0,1 0 1 0 0,-1-2-1 0 0,0 1-289 0 0,0-9-2159 0 0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1560 0 0,'0'0'5225'0'0,"7"4"-4894"0"0,21 13-88 0 0,-27-17-228 0 0,0 1 0 0 0,0 0 0 0 0,0 0 0 0 0,0 0 0 0 0,0 0 1 0 0,0 0-1 0 0,-1 0 0 0 0,1 1 0 0 0,0-1 0 0 0,-1 0 0 0 0,1 0 0 0 0,-1 0 1 0 0,1 1-1 0 0,-1-1 0 0 0,1 0 0 0 0,-1 1 0 0 0,0-1 0 0 0,0 0 1 0 0,0 1-1 0 0,0-1 0 0 0,0 0 0 0 0,0 1 0 0 0,0-1 0 0 0,0 0 0 0 0,0 1 1 0 0,-1 1-1 0 0,-12 30 503 0 0,11-31-440 0 0,1 1-67 0 0,-1 0 320 0 0,0 0 0 0 0,1 1 0 0 0,-1 0 0 0 0,0-1-1 0 0,1 1 1 0 0,0 0 0 0 0,0 0 0 0 0,0 0 0 0 0,0 5 0 0 0,1-9-266 0 0,0 1-1 0 0,0 0 1 0 0,0-1-1 0 0,1 1 1 0 0,-1 0-1 0 0,0-1 1 0 0,0 1 0 0 0,1 0-1 0 0,-1-1 1 0 0,0 1-1 0 0,1-1 1 0 0,-1 1-1 0 0,1-1 1 0 0,-1 1-1 0 0,1-1 1 0 0,-1 1-1 0 0,1-1 1 0 0,-1 1 0 0 0,1-1-1 0 0,-1 1 1 0 0,1-1-1 0 0,0 1 1 0 0,28 3-743 0 0,33-9-4340 0 0,-51 4 2665 0 0,3-1-1903 0 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1 600 0 0,'0'0'9536'0'0,"-31"0"-8396"0"0,-70 0-651 0 0,80 0-3789 0 0,0 0-3422 0 0,28 0 4979 0 0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3116 0 0,'0'0'7239'0'0,"0"11"-7030"0"0,1 88 276 0 0,2 67-2294 0 0,3-148-2256 0 0,2-9 134 0 0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8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0 1932 0 0,'0'0'8526'0'0,"-12"0"-8259"0"0,-132 0 155 0 0,78 0-5284 0 0,72 9-995 0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9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4080 0 0,'0'0'6992'0'0,"-13"5"-6714"0"0,7-2-377 0 0,-2 1 19 0 0,-1 0 1 0 0,1-1-1 0 0,-1 0 1 0 0,0-1 0 0 0,1 0-1 0 0,-1 0 1 0 0,0 0-1 0 0,0-1 1 0 0,0-1-1 0 0,0 0 1 0 0,-18-1 0 0 0,23-3-1661 0 0,13 0-5074 0 0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1:5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39 256 0 0,'0'0'9038'0'0,"-8"6"-8832"0"0,0 3-83 0 0,0 0 0 0 0,1 0 0 0 0,0 0 1 0 0,0 1-1 0 0,0 0 0 0 0,-7 18 0 0 0,12-25-83 0 0,0 1-1 0 0,1 0 1 0 0,-1 1 0 0 0,1-1 0 0 0,-1 0 0 0 0,1 0 0 0 0,1 1-1 0 0,-1-1 1 0 0,1 0 0 0 0,-1 1 0 0 0,1-1 0 0 0,0 0 0 0 0,1 1-1 0 0,-1-1 1 0 0,1 1 0 0 0,0-1 0 0 0,0 0 0 0 0,0 0 0 0 0,1 0 0 0 0,-1 1-1 0 0,1-1 1 0 0,0-1 0 0 0,0 1 0 0 0,5 6 0 0 0,-2-5-30 0 0,0 0 0 0 0,1 0 0 0 0,-1 0 0 0 0,1-1 0 0 0,0 0 0 0 0,1 0 0 0 0,-1 0 0 0 0,1-1 0 0 0,-1 0 0 0 0,1 0 0 0 0,0-1 0 0 0,0 0 0 0 0,1 0 0 0 0,10 1 0 0 0,-6-2-37 0 0,-1 0-1 0 0,1-1 1 0 0,-1 0 0 0 0,1-1-1 0 0,0 0 1 0 0,-1-1-1 0 0,1 0 1 0 0,-1-1 0 0 0,13-5-1 0 0,-15 5-1 0 0,-1-1-1 0 0,1 0 1 0 0,-1 0-1 0 0,0-1 1 0 0,0 0-1 0 0,0 0 1 0 0,-1-1-1 0 0,1 0 1 0 0,-1-1-1 0 0,-1 1 1 0 0,8-11-1 0 0,-10 12 25 0 0,-1 0 0 0 0,0 0 0 0 0,0-1 1 0 0,0 1-1 0 0,-1-1 0 0 0,0 0 0 0 0,0 0 0 0 0,0 0 0 0 0,-1 0 0 0 0,1 0 0 0 0,-2 0 0 0 0,1 0 0 0 0,-1-1 0 0 0,0 1 0 0 0,0 0 0 0 0,0 0 0 0 0,-3-12 0 0 0,2 14-15 0 0,-1 0 0 0 0,1 0 0 0 0,0 1 0 0 0,-1-1 0 0 0,0 0 0 0 0,0 1 0 0 0,0-1 0 0 0,0 1 0 0 0,0 0 0 0 0,-1 0 0 0 0,1 0 0 0 0,-1 0 0 0 0,0 0 0 0 0,0 1 0 0 0,-5-4 0 0 0,1 1-22 0 0,0 2 1 0 0,0-1 0 0 0,0 1-1 0 0,-1 0 1 0 0,1 0 0 0 0,-1 1-1 0 0,-12-3 1 0 0,8 3-320 0 0,0 1 0 0 0,0 0 0 0 0,0 1 0 0 0,0 0 0 0 0,0 0 0 0 0,0 1 0 0 0,0 1 1 0 0,0 0-1 0 0,0 1 0 0 0,-14 5 0 0 0,-9 10-2469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2.845"/>
    </inkml:context>
    <inkml:brush xml:id="br0">
      <inkml:brushProperty name="width" value="0.05" units="cm"/>
      <inkml:brushProperty name="height" value="0.05" units="cm"/>
      <inkml:brushProperty name="color" value="#F6630D"/>
    </inkml:brush>
  </inkml:definitions>
  <inkml:trace contextRef="#ctx0" brushRef="#br0">32 0 1820 0 0,'0'0'8914'0'0,"-4"23"-8590"0"0,-4 7-223 0 0,3-12-37 0 0,1 0 0 0 0,0 1-1 0 0,-1 32 1 0 0,4-44-77 0 0,1-1 0 0 0,0 1 0 0 0,0 0 0 0 0,1 0 0 0 0,0 0 0 0 0,0-1 0 0 0,0 1 0 0 0,1 0-1 0 0,0-1 1 0 0,0 1 0 0 0,1-1 0 0 0,0 0 0 0 0,5 9 0 0 0,-5-11-46 0 0,0-1 0 0 0,0 1 0 0 0,0-1 0 0 0,1 0 0 0 0,-1 0 0 0 0,1 0 0 0 0,0 0 0 0 0,0-1-1 0 0,0 1 1 0 0,0-1 0 0 0,0 0 0 0 0,1 0 0 0 0,-1-1 0 0 0,0 1 0 0 0,1-1 0 0 0,-1 0 0 0 0,1 0 0 0 0,0-1-1 0 0,-1 1 1 0 0,10-1 0 0 0,-11 0-19 0 0,0 0 0 0 0,0 0 0 0 0,-1-1 1 0 0,1 1-1 0 0,0-1 0 0 0,0 1 0 0 0,0-1 0 0 0,0 0 0 0 0,0 0 0 0 0,-1 0 0 0 0,1-1 0 0 0,0 1 0 0 0,-1 0 0 0 0,1-1 0 0 0,-1 0 1 0 0,4-3-1 0 0,-1 0-89 0 0,0-1 0 0 0,-1 0 0 0 0,0 0 0 0 0,0-1 0 0 0,-1 1 0 0 0,3-8 0 0 0,1-1-30 0 0,-1-1-1 0 0,-1 0 0 0 0,0 0 0 0 0,-2 0 1 0 0,0-1-1 0 0,2-25 0 0 0,-5 42 493 0 0,6 34 1639 0 0,-4-23-1873 0 0,0 0 0 0 0,1 1 0 0 0,0-1 0 0 0,1 0-1 0 0,1-1 1 0 0,-1 1 0 0 0,2-1 0 0 0,-1 0 0 0 0,2 0 0 0 0,-1-1-1 0 0,1 1 1 0 0,0-1 0 0 0,1-1 0 0 0,10 9 0 0 0,-12-12 36 0 0,1 0-1 0 0,-1 0 1 0 0,1 0-1 0 0,1-1 1 0 0,-1-1 0 0 0,1 1-1 0 0,-1-1 1 0 0,1 0 0 0 0,0-1-1 0 0,0 0 1 0 0,0 0 0 0 0,0 0-1 0 0,1-1 1 0 0,-1-1 0 0 0,0 1-1 0 0,1-1 1 0 0,-1-1-1 0 0,0 0 1 0 0,0 0 0 0 0,13-3-1 0 0,-16 3-77 0 0,0-1 1 0 0,0 1-1 0 0,0-1 0 0 0,0 0 0 0 0,-1-1 0 0 0,1 1 0 0 0,-1-1 0 0 0,1 0 1 0 0,-1 0-1 0 0,0 0 0 0 0,0-1 0 0 0,0 1 0 0 0,0-1 0 0 0,-1 0 0 0 0,0 0 0 0 0,1 0 1 0 0,-2-1-1 0 0,1 1 0 0 0,0-1 0 0 0,-1 1 0 0 0,0-1 0 0 0,0 0 0 0 0,0 0 0 0 0,-1 0 1 0 0,1 0-1 0 0,-1 0 0 0 0,0-1 0 0 0,-1 1 0 0 0,1 0 0 0 0,-1 0 0 0 0,0 0 0 0 0,-1-1 1 0 0,1 1-1 0 0,-1 0 0 0 0,0 0 0 0 0,0 0 0 0 0,-1 0 0 0 0,1 0 0 0 0,-1 0 0 0 0,0 0 1 0 0,-1 0-1 0 0,1 1 0 0 0,-1-1 0 0 0,0 1 0 0 0,0-1 0 0 0,0 1 0 0 0,-1 0 0 0 0,1 0 1 0 0,-1 1-1 0 0,-7-6 0 0 0,-1 1-39 0 0,1 1 0 0 0,-2 0 0 0 0,1 1 1 0 0,-1 0-1 0 0,0 1 0 0 0,0 1 0 0 0,0 0 0 0 0,-1 1 1 0 0,-24-3-1 0 0,19 3-436 0 0,0 2 0 0 0,0 1 1 0 0,0 0-1 0 0,0 1 0 0 0,0 1 0 0 0,-30 7 0 0 0,6 5-2426 0 0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26 1628 0 0,'0'0'6625'0'0,"12"-21"-4120"0"0,-19 20-2222 0 0,0-1 1 0 0,-1 2 0 0 0,1-1-1 0 0,-1 1 1 0 0,-10 1 0 0 0,11-1-179 0 0,2 1-95 0 0,0 0 0 0 0,1 0 0 0 0,-1 0 0 0 0,1 1 0 0 0,-1-1 0 0 0,1 1 0 0 0,-1 0 0 0 0,1 1 0 0 0,0-1 0 0 0,0 1 1 0 0,0 0-1 0 0,0 0 0 0 0,0 0 0 0 0,-3 4 0 0 0,5-5-7 0 0,1-1 0 0 0,-1 1 0 0 0,0-1 0 0 0,1 1 0 0 0,-1 0 0 0 0,1 0 0 0 0,-1 0 0 0 0,1 0 0 0 0,0 0 0 0 0,0 0 1 0 0,0 0-1 0 0,0 0 0 0 0,0 0 0 0 0,1 1 0 0 0,-1-1 0 0 0,0 0 0 0 0,1 1 0 0 0,0-1 0 0 0,0 0 0 0 0,0 0 0 0 0,0 1 0 0 0,0-1 1 0 0,0 1-1 0 0,0-1 0 0 0,1 0 0 0 0,-1 0 0 0 0,1 1 0 0 0,0-1 0 0 0,-1 0 0 0 0,3 4 0 0 0,3-1-58 0 0,0-1 0 0 0,1-1 1 0 0,-1 1-1 0 0,1-1 0 0 0,0 0 0 0 0,-1-1 0 0 0,1 1 0 0 0,0-1 0 0 0,1-1 1 0 0,-1 1-1 0 0,9 0 0 0 0,-9-1 16 0 0,11 2 20 0 0,-1 1-1 0 0,1 0 0 0 0,-1 2 0 0 0,0 0 0 0 0,-1 1 1 0 0,21 11-1 0 0,-36-17 12 0 0,-1-1 1 0 0,1 0 0 0 0,0 1 0 0 0,-1-1-1 0 0,1 0 1 0 0,-1 1 0 0 0,1-1-1 0 0,-1 1 1 0 0,1-1 0 0 0,-1 1 0 0 0,1-1-1 0 0,-1 1 1 0 0,0-1 0 0 0,1 1-1 0 0,-1-1 1 0 0,0 1 0 0 0,1 0 0 0 0,-1-1-1 0 0,0 1 1 0 0,0 0 0 0 0,1-1-1 0 0,-1 1 1 0 0,0 0 0 0 0,0-1 0 0 0,0 1-1 0 0,0 0 1 0 0,0-1 0 0 0,0 1-1 0 0,0 0 1 0 0,0 0 0 0 0,-16 17-232 0 0,-28 4 76 0 0,29-17 242 0 0,0-1 0 0 0,-1-1 1 0 0,-23 2-1 0 0,32-5-247 0 0,0 1-1 0 0,0-1 1 0 0,0-1-1 0 0,0 1 1 0 0,0-1-1 0 0,0 0 1 0 0,0-1-1 0 0,0 0 1 0 0,1 0-1 0 0,-9-3 1 0 0,7-3-1333 0 0,6 0-2508 0 0,2 2 175 0 0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 1232 0 0,'0'0'5253'0'0,"-2"15"-5143"0"0,1-6-74 0 0,1 2 94 0 0,-1 0 0 0 0,0-1 0 0 0,-1 1 0 0 0,0-1 0 0 0,-1 0 0 0 0,0 1 0 0 0,-1-1 0 0 0,0-1 0 0 0,-5 11 0 0 0,8-18-95 0 0,1-1 1 0 0,-1 1 0 0 0,0 0 0 0 0,1-1 0 0 0,0 1-1 0 0,-1 0 1 0 0,1-1 0 0 0,0 1 0 0 0,0 0-1 0 0,0-1 1 0 0,0 1 0 0 0,0 0 0 0 0,1-1-1 0 0,-1 1 1 0 0,0 0 0 0 0,1-1 0 0 0,-1 1-1 0 0,1-1 1 0 0,-1 1 0 0 0,1-1 0 0 0,0 1-1 0 0,0-1 1 0 0,0 1 0 0 0,0-1 0 0 0,0 0 0 0 0,0 1-1 0 0,0-1 1 0 0,0 0 0 0 0,0 0 0 0 0,1 0-1 0 0,-1 0 1 0 0,3 2 0 0 0,3 3 69 0 0,0-1 1 0 0,0 0-1 0 0,0 0 1 0 0,15 8-1 0 0,-19-12-125 0 0,-1 0-1 0 0,0 0 1 0 0,1 0 0 0 0,-1 0-1 0 0,1 0 1 0 0,0-1 0 0 0,-1 1-1 0 0,1-1 1 0 0,-1 0 0 0 0,1 0-1 0 0,0 1 1 0 0,-1-2-1 0 0,1 1 1 0 0,0 0 0 0 0,-1-1-1 0 0,1 1 1 0 0,-1-1 0 0 0,5-1-1 0 0,-5 1 8 0 0,0-1 0 0 0,-1 1 1 0 0,1-1-1 0 0,0 1 0 0 0,0-1 0 0 0,-1 0 0 0 0,1 0 0 0 0,-1 0 0 0 0,1 0 0 0 0,-1 0 0 0 0,0 0 1 0 0,0 0-1 0 0,0 0 0 0 0,0 0 0 0 0,0 0 0 0 0,0-5 0 0 0,2-9-100 0 0,-1-1 0 0 0,0 0 0 0 0,-2 0 0 0 0,-2-31-1 0 0,1 15-308 0 0,1 31 433 0 0,0-1 1 0 0,1 0-1 0 0,-1 0 1 0 0,1 0-1 0 0,0 0 0 0 0,0 0 1 0 0,0 1-1 0 0,0-1 0 0 0,0 0 1 0 0,0 1-1 0 0,1-1 0 0 0,-1 1 1 0 0,1-1-1 0 0,2-1 0 0 0,-3 3 4 0 0,0-1 0 0 0,0 1 0 0 0,0 0 0 0 0,0 0-1 0 0,0 1 1 0 0,1-1 0 0 0,-1 0 0 0 0,0 0-1 0 0,1 0 1 0 0,-1 1 0 0 0,0-1 0 0 0,1 1-1 0 0,-1-1 1 0 0,1 1 0 0 0,-1 0 0 0 0,1-1-1 0 0,-1 1 1 0 0,1 0 0 0 0,-1 0 0 0 0,1 0 0 0 0,-1 0-1 0 0,1 0 1 0 0,-1 1 0 0 0,1-1 0 0 0,-1 0-1 0 0,1 1 1 0 0,-1-1 0 0 0,0 1 0 0 0,1-1-1 0 0,1 2 1 0 0,-1 0 22 0 0,1 0 0 0 0,0 0-1 0 0,-1 1 1 0 0,0-1 0 0 0,1 1 0 0 0,-1 0-1 0 0,0-1 1 0 0,-1 1 0 0 0,1 0 0 0 0,0 0-1 0 0,-1 0 1 0 0,0 0 0 0 0,2 5 0 0 0,13 47 13 0 0,-13-45-14 0 0,4 14-41 0 0,8 23 76 0 0,-15-36-235 0 0,-10-19-282 0 0,3 0 480 0 0,0 1-1 0 0,0 0 1 0 0,-1 0 0 0 0,1 1 0 0 0,-16-10 0 0 0,-5 7-3682 0 0,25 10 1098 0 0,2 3-184 0 0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0 160 0 0,'0'0'9844'0'0,"0"16"-9666"0"0,-1 27-184 0 0,-2-2-92 0 0,3 0-1 0 0,4 45 1 0 0,-3-86-47 0 0,-1 1-1 0 0,0 0 1 0 0,1-1 0 0 0,-1 1-1 0 0,1-1 1 0 0,-1 1 0 0 0,0-1 0 0 0,1 1-1 0 0,-1-1 1 0 0,1 1 0 0 0,0-1-1 0 0,-1 1 1 0 0,1-1 0 0 0,-1 1 0 0 0,1-1-1 0 0,0 0 1 0 0,-1 0 0 0 0,1 1-1 0 0,0-1 1 0 0,-1 0 0 0 0,1 0-1 0 0,0 1 1 0 0,-1-1 0 0 0,1 0 0 0 0,0 0-1 0 0,0 0 1 0 0,-1 0 0 0 0,1 0-1 0 0,0 0 1 0 0,-1 0 0 0 0,1-1 0 0 0,0 1-1 0 0,1 0 1 0 0,2-1-1158 0 0,4 1-1671 0 0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2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2740 0 0,'0'0'7185'0'0,"-19"2"-7122"0"0,-159 18-1080 0 0,172-20 577 0 0,5 0 187 0 0,0 0 1 0 0,0 0-1 0 0,0-1 1 0 0,0 2-1 0 0,-1-1 1 0 0,1 0-1 0 0,0 0 1 0 0,0 0-1 0 0,0 0 1 0 0,0 1-1 0 0,0-1 1 0 0,0 1-1 0 0,-1-1 1 0 0,1 1-1 0 0,0-1 1 0 0,0 1-1 0 0,0-1 1 0 0,1 1-1 0 0,-2 1 1 0 0,1 1-2297 0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1 201 452 0 0,'0'0'9976'0'0,"8"-16"-9856"0"0,5-10-94 0 0,-1 0 0 0 0,-1-1 0 0 0,7-28 0 0 0,-16 49-17 0 0,-1 1 0 0 0,0 0-1 0 0,1 0 1 0 0,0 1-1 0 0,0-1 1 0 0,6-8 0 0 0,-8 12-7 0 0,0 1-1 0 0,1-1 1 0 0,-1 1 0 0 0,1-1-1 0 0,-1 1 1 0 0,1-1 0 0 0,-1 1 0 0 0,1 0-1 0 0,-1-1 1 0 0,1 1 0 0 0,0 0 0 0 0,-1-1-1 0 0,1 1 1 0 0,-1 0 0 0 0,1 0-1 0 0,0-1 1 0 0,-1 1 0 0 0,1 0 0 0 0,0 0-1 0 0,-1 0 1 0 0,1 0 0 0 0,0 0 0 0 0,0 0-1 0 0,1 0-26 0 0,-1 1 0 0 0,0 0 0 0 0,1-1 0 0 0,-1 1 0 0 0,0 0 0 0 0,0 0 0 0 0,1-1 0 0 0,-1 1 0 0 0,0 0-1 0 0,0 0 1 0 0,0 1 0 0 0,0-1 0 0 0,0 0 0 0 0,0 0 0 0 0,1 2 0 0 0,11 19 158 0 0,0 1 0 0 0,-1 0 0 0 0,15 43-1 0 0,-21-51 301 0 0,-6-14-433 0 0,0-1-1 0 0,-1 1 1 0 0,1-1-1 0 0,0 0 1 0 0,0 1-1 0 0,0-1 1 0 0,0 1 0 0 0,-1-1-1 0 0,1 0 1 0 0,0 1-1 0 0,0-1 1 0 0,-1 0 0 0 0,1 1-1 0 0,0-1 1 0 0,-1 0-1 0 0,1 0 1 0 0,0 1-1 0 0,-1-1 1 0 0,1 0 0 0 0,0 0-1 0 0,-1 0 1 0 0,1 1-1 0 0,0-1 1 0 0,-1 0-1 0 0,1 0 1 0 0,-1 0 0 0 0,1 0-1 0 0,0 0 1 0 0,-1 0-1 0 0,1 0 1 0 0,-1 0 0 0 0,1 0-1 0 0,-1 0 1 0 0,1 0-1 0 0,0 0 1 0 0,-1 0-1 0 0,1 0 1 0 0,-1 0 0 0 0,-23 0-256 0 0,20 0 232 0 0,-4-1-365 0 0,0 0-1 0 0,1-1 1 0 0,-1 0 0 0 0,0 0-1 0 0,0 0 1 0 0,1-1 0 0 0,-12-6 0 0 0,12 6-119 0 0,0-1 0 0 0,0 1 1 0 0,0 1-1 0 0,-1-1 1 0 0,1 1-1 0 0,-1 1 0 0 0,-11-2 1 0 0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2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0 234 3476 0 0,'0'0'4977'0'0,"5"-15"-4611"0"0,4-12-66 0 0,-2-1 0 0 0,-1 0 0 0 0,4-42 0 0 0,-10 59-214 0 0,6-33 110 0 0,-6 44-176 0 0,1-1-1 0 0,-1 1 1 0 0,1 0-1 0 0,-1-1 1 0 0,1 1-1 0 0,-1 0 1 0 0,1-1 0 0 0,-1 1-1 0 0,1 0 1 0 0,-1 0-1 0 0,1 0 1 0 0,-1-1-1 0 0,1 1 1 0 0,-1 0 0 0 0,1 0-1 0 0,0 0 1 0 0,-1 0-1 0 0,1 0 1 0 0,-1 0-1 0 0,1 0 1 0 0,-1 0 0 0 0,1 0-1 0 0,0 0 1 0 0,-1 0-1 0 0,1 1 1 0 0,-1-1-1 0 0,1 0 1 0 0,-1 0 0 0 0,1 0-1 0 0,-1 1 1 0 0,1-1-1 0 0,-1 0 1 0 0,1 1-1 0 0,-1-1 1 0 0,1 0 0 0 0,-1 1-1 0 0,1-1 1 0 0,-1 1-1 0 0,0-1 1 0 0,1 1-1 0 0,18 16-361 0 0,37 48-23 0 0,26 26 879 0 0,-82-91-529 0 0,0 0 1 0 0,1 0-1 0 0,-1 0 1 0 0,0 0 0 0 0,0 0-1 0 0,0 0 1 0 0,1 1-1 0 0,-1-1 1 0 0,0 0-1 0 0,0 0 1 0 0,0 0 0 0 0,1 0-1 0 0,-1 0 1 0 0,0 0-1 0 0,0 0 1 0 0,0-1-1 0 0,1 1 1 0 0,-1 0 0 0 0,0 0-1 0 0,0 0 1 0 0,0 0-1 0 0,1 0 1 0 0,-1 0-1 0 0,0 0 1 0 0,0 0 0 0 0,0 0-1 0 0,0 0 1 0 0,1-1-1 0 0,-1 1 1 0 0,0 0-1 0 0,0 0 1 0 0,0 0 0 0 0,0 0-1 0 0,0-1 1 0 0,0 1-1 0 0,1 0 1 0 0,-1 0-1 0 0,0 0 1 0 0,0 0 0 0 0,0-1-1 0 0,0 1 1 0 0,0 0-1 0 0,0 0 1 0 0,0 0-1 0 0,0-1 1 0 0,0 1 0 0 0,0 0-1 0 0,0 0 1 0 0,0 0-1 0 0,0-1 1 0 0,0 1-1 0 0,0 0 1 0 0,0 0 0 0 0,0 0-1 0 0,0-1 1 0 0,0 1-1 0 0,0 0 1 0 0,0 0-1 0 0,-1 0 1 0 0,1-1 0 0 0,0 1-1 0 0,0 0 1 0 0,0 0-1 0 0,-1-31-233 0 0,-7-34-943 0 0,2-5-4187 0 0,6 58 3081 0 0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3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3020 0 0,'0'0'3847'0'0,"-18"11"-3553"0"0,-5 1-206 0 0,12-7-46 0 0,1 0 0 0 0,-1 1 1 0 0,1 0-1 0 0,1 1 0 0 0,-1 0 0 0 0,-10 11 1 0 0,17-15-6 0 0,0 0 1 0 0,-1 0-1 0 0,1 0 0 0 0,1 0 1 0 0,-1 1-1 0 0,0 0 1 0 0,1-1-1 0 0,0 1 1 0 0,0 0-1 0 0,0 0 0 0 0,0 0 1 0 0,1 1-1 0 0,-1-1 1 0 0,1 0-1 0 0,0 0 1 0 0,1 1-1 0 0,-1-1 0 0 0,1 1 1 0 0,-1-1-1 0 0,2 0 1 0 0,-1 1-1 0 0,0-1 1 0 0,1 1-1 0 0,0-1 0 0 0,1 6 1 0 0,0-6-31 0 0,-1-1-1 0 0,1 1 1 0 0,1 0 0 0 0,-1-1 0 0 0,0 0 0 0 0,1 1-1 0 0,-1-1 1 0 0,1 0 0 0 0,0 0 0 0 0,0 0 0 0 0,1-1-1 0 0,-1 1 1 0 0,0-1 0 0 0,1 0 0 0 0,-1 0 0 0 0,1 0-1 0 0,0 0 1 0 0,0-1 0 0 0,0 1 0 0 0,0-1 0 0 0,0 0-1 0 0,0 0 1 0 0,0-1 0 0 0,0 1 0 0 0,0-1 0 0 0,8 0-1 0 0,-7 1-79 0 0,1-1 0 0 0,-1 0 0 0 0,1-1 0 0 0,-1 1 0 0 0,1-1-1 0 0,-1 0 1 0 0,0 0 0 0 0,1-1 0 0 0,6-2 0 0 0,-10 2 71 0 0,0 1-1 0 0,-1-1 1 0 0,1 0 0 0 0,0 1 0 0 0,-1-1 0 0 0,1 0 0 0 0,-1 0 0 0 0,1 0 0 0 0,-1-1 0 0 0,0 1 0 0 0,0 0 0 0 0,0 0-1 0 0,0-1 1 0 0,-1 1 0 0 0,1 0 0 0 0,-1-1 0 0 0,1 1 0 0 0,-1 0 0 0 0,0-1 0 0 0,0 1 0 0 0,0-1 0 0 0,0 1-1 0 0,0-3 1 0 0,-1 3 80 0 0,1 0 0 0 0,0 1 0 0 0,0-1 0 0 0,0 1-1 0 0,0-1 1 0 0,0 0 0 0 0,0 1 0 0 0,1-1 0 0 0,-1 0-1 0 0,0 1 1 0 0,1-1 0 0 0,-1 1 0 0 0,1-1 0 0 0,0 1-1 0 0,0-1 1 0 0,-1 1 0 0 0,3-3 0 0 0,-1 3-398 0 0,0 0 1 0 0,1 1-1 0 0,-1-1 0 0 0,0 1 1 0 0,0-1-1 0 0,1 1 0 0 0,-1 0 1 0 0,0 0-1 0 0,1 0 0 0 0,-1 0 1 0 0,3 0-1 0 0,8 0-1946 0 0,-8 0 968 0 0,-10 1 229 0 0,-49 3 218 0 0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3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3212 0 0,'0'0'5153'0'0,"-18"1"-4945"0"0,4-1-230 0 0,-14 1 267 0 0,1 1 1 0 0,0 2-1 0 0,-36 8 1 0 0,61-11-234 0 0,0-1 0 0 0,0 1 1 0 0,0-1-1 0 0,0 1 0 0 0,0 0 0 0 0,0 0 0 0 0,0 0 1 0 0,0 0-1 0 0,0 0 0 0 0,1 0 0 0 0,-1 0 1 0 0,1 1-1 0 0,-1-1 0 0 0,1 1 0 0 0,-1-1 0 0 0,1 1 1 0 0,0-1-1 0 0,0 1 0 0 0,-1 0 0 0 0,1 0 1 0 0,0 0-1 0 0,1 0 0 0 0,-1-1 0 0 0,0 1 0 0 0,1 0 1 0 0,-1 0-1 0 0,1 0 0 0 0,-1 0 0 0 0,1 1 1 0 0,0-1-1 0 0,0 0 0 0 0,0 0 0 0 0,0 0 0 0 0,0 0 1 0 0,1 0-1 0 0,-1 0 0 0 0,0 0 0 0 0,1 0 1 0 0,0 0-1 0 0,-1 0 0 0 0,1 0 0 0 0,0 0 1 0 0,0 0-1 0 0,1 1 0 0 0,3 5-258 0 0,-1 0 1 0 0,1 0-1 0 0,0-1 1 0 0,1 0-1 0 0,0 0 0 0 0,0 0 1 0 0,0-1-1 0 0,15 12 1 0 0,-9-11-1132 0 0,1 1 0 0 0,-1-2 0 0 0,2 0 1 0 0,16 6-1 0 0,-7-5 388 0 0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3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22 2696 0 0,'0'0'4841'0'0,"-17"-3"-4469"0"0,4-1-338 0 0,0 1 24 0 0,1-1 1 0 0,-1 2-1 0 0,0 0 0 0 0,1 0 1 0 0,-1 1-1 0 0,0 1 0 0 0,0 0 1 0 0,-16 2-1 0 0,28-1-286 0 0,0 0 0 0 0,1-1 0 0 0,-1 1 1 0 0,0 0-1 0 0,1 0 0 0 0,-1 0 0 0 0,1 0 0 0 0,-1 0 0 0 0,1 0 0 0 0,0 0 0 0 0,-1 0 0 0 0,1 1 1 0 0,0-1-1 0 0,0 0 0 0 0,0 0 0 0 0,0 0 0 0 0,0 0 0 0 0,0 0 0 0 0,0 0 0 0 0,0 0 0 0 0,0 1 1 0 0,0-1-1 0 0,0 0 0 0 0,1 0 0 0 0,-1 0 0 0 0,1 0 0 0 0,-1 0 0 0 0,1 0 0 0 0,-1 0 0 0 0,1 0 1 0 0,-1 0-1 0 0,1 0 0 0 0,0 0 0 0 0,1 1 0 0 0,10 9-264 0 0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4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1164 0 0,'27'66'1609'0'0,"-27"-66"-1595"0"0,0 0 0 0 0,0 0-1 0 0,0 0 1 0 0,0 1 0 0 0,0-1 0 0 0,0 0 0 0 0,0 0-1 0 0,0 0 1 0 0,0 0 0 0 0,0 1 0 0 0,0-1 0 0 0,1 0-1 0 0,-1 0 1 0 0,0 0 0 0 0,0 1 0 0 0,0-1 0 0 0,0 0-1 0 0,0 0 1 0 0,0 0 0 0 0,0 0 0 0 0,1 0 0 0 0,-1 0-1 0 0,0 1 1 0 0,0-1 0 0 0,0 0 0 0 0,0 0 0 0 0,1 0-1 0 0,-1 0 1 0 0,0 0 0 0 0,0 0 0 0 0,0 0 0 0 0,0 0-1 0 0,1 0 1 0 0,-1 0 0 0 0,0 0 0 0 0,0 0 0 0 0,0 0-1 0 0,1 0 1 0 0,-1 0 0 0 0,0 0 0 0 0,0 0 0 0 0,0 0-1 0 0,1 0 1 0 0,-1 0 0 0 0,0 0 0 0 0,0 0 0 0 0,0 0-1 0 0,0 0 1 0 0,1 0 0 0 0,-1 0 0 0 0,0 0 0 0 0,0-1-1 0 0,6-12 1009 0 0,-2-17 1393 0 0,-8-118 1066 0 0,7 150-3379 0 0,0-1 1 0 0,1 1-1 0 0,-1 0 0 0 0,0 0 0 0 0,-1 1 0 0 0,1-1 1 0 0,4 5-1 0 0,35 41-425 0 0,-33-36 311 0 0,2 0-1 0 0,-1 0 0 0 0,1-1 1 0 0,1 0-1 0 0,0-1 0 0 0,16 10 0 0 0,-27-19-35 0 0,-1-1 1 0 0,1 0-1 0 0,-1 0 0 0 0,1 1 0 0 0,-1-1 0 0 0,1 0 0 0 0,-1 0 0 0 0,1 0 1 0 0,-1 0-1 0 0,1 0 0 0 0,-1 0 0 0 0,1 0 0 0 0,-1 0 0 0 0,1 0 0 0 0,-1 0 1 0 0,1 0-1 0 0,-1 0 0 0 0,1 0 0 0 0,-1 0 0 0 0,1 0 0 0 0,-1 0 0 0 0,1-1 1 0 0,-1 1-1 0 0,1 0 0 0 0,-1 0 0 0 0,1-1 0 0 0,-1 1 0 0 0,1 0 1 0 0,-1-1-1 0 0,1 1 0 0 0,0-1 0 0 0,10-21-1045 0 0,-1-32-1501 0 0,-10 49 1875 0 0,1-1 274 0 0,0-1 1 0 0,0 1-1 0 0,0 0 1 0 0,1 0-1 0 0,0 0 0 0 0,0 0 1 0 0,0 0-1 0 0,1 0 0 0 0,0 0 1 0 0,4-5-1 0 0,-5 17 1209 0 0,1 0 1 0 0,-1 0-1 0 0,0 0 0 0 0,-1 0 1 0 0,1 0-1 0 0,0 8 0 0 0,2 14 1078 0 0,-3-16-1638 0 0,1 1 0 0 0,0-2 0 0 0,1 1 0 0 0,1 0 0 0 0,-1 0 0 0 0,8 14-1 0 0,-9-25-618 0 0,1 0-1 0 0,-1 0 0 0 0,0 0 0 0 0,0 0 0 0 0,0-1 1 0 0,1 1-1 0 0,-1-1 0 0 0,0 1 0 0 0,1-1 0 0 0,-1 0 1 0 0,1 0-1 0 0,-1 0 0 0 0,0 0 0 0 0,1 0 0 0 0,-1-1 1 0 0,4 0-1 0 0,9-2-979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2020 0 0,'0'0'7148'0'0,"-17"30"-5821"0"0,10-22-1232 0 0,0 1 0 0 0,1 0 0 0 0,0 1-1 0 0,0-1 1 0 0,1 1 0 0 0,0 0 0 0 0,1 1 0 0 0,0-1 0 0 0,1 1-1 0 0,-2 11 1 0 0,-2 11-50 0 0,2 0 1 0 0,-1 36-1 0 0,5-44-19 0 0,0 1 0 0 0,2-1-1 0 0,1 1 1 0 0,8 40 0 0 0,-6-51-134 0 0,1 0-1 0 0,0-1 1 0 0,0 1 0 0 0,2-1-1 0 0,0-1 1 0 0,0 1-1 0 0,1-1 1 0 0,1-1-1 0 0,10 13 1 0 0,-6-10-525 0 0,1 0 0 0 0,1-1 0 0 0,23 19-1 0 0,-27-26-693 0 0,0 0 0 0 0,0 0-1 0 0,21 8 1 0 0,-7-6-1550 0 0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4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20 4724 0 0,'0'0'4861'0'0,"-107"0"-4861"0"0,85 0 0 0 0,2-2 0 0 0,1 0 0 0 0,3-1 0 0 0,0-1-52 0 0,4 1-220 0 0,0 1-284 0 0,6-1-520 0 0,2 3-720 0 0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9 1888 0 0,'0'0'5759'0'0,"-13"-1"-5545"0"0,-3-1-110 0 0,-76-3 374 0 0,86 5-380 0 0,1 0 0 0 0,-1 0-1 0 0,1 1 1 0 0,-1 0 0 0 0,0 0-1 0 0,1 0 1 0 0,-1 1 0 0 0,1 0-1 0 0,0 0 1 0 0,0 0 0 0 0,0 0-1 0 0,0 1 1 0 0,0 0 0 0 0,-7 5-1 0 0,11-5-36 0 0,-1-1 0 0 0,0 1 0 0 0,0 0-1 0 0,1-1 1 0 0,0 1 0 0 0,-1 0 0 0 0,1 0 0 0 0,0 0-1 0 0,1 0 1 0 0,-1 0 0 0 0,0 0 0 0 0,1 0 0 0 0,0 0-1 0 0,0 0 1 0 0,0 0 0 0 0,0 1 0 0 0,0-1 0 0 0,0 0-1 0 0,1 0 1 0 0,0 0 0 0 0,0 3 0 0 0,0-2-119 0 0,0 0-1 0 0,1 0 1 0 0,-1 0 0 0 0,1 0-1 0 0,0-1 1 0 0,0 1 0 0 0,0 0 0 0 0,0-1-1 0 0,0 0 1 0 0,1 1 0 0 0,0-1 0 0 0,-1 0-1 0 0,1 0 1 0 0,0-1 0 0 0,5 4 0 0 0,6 2-1773 0 0,1 0-1 0 0,1-1 1 0 0,0-1 0 0 0,23 6 0 0 0,-21-8 981 0 0</inkml:trace>
  <inkml:trace contextRef="#ctx0" brushRef="#br0" timeOffset="1">173 105 3616 0 0,'0'0'4453'0'0,"-104"-1"-4533"0"0,87 1 72 0 0,5 0-372 0 0,-2 0-1128 0 0,2 0-1177 0 0,4 0-159 0 0,6 0 2280 0 0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1528 0 0,'0'0'11649'0'0,"-3"8"-11407"0"0,-1 7-189 0 0,0 0 0 0 0,0 0 0 0 0,2 1 0 0 0,0-1 0 0 0,0 1 0 0 0,1-1 0 0 0,3 22 0 0 0,-1-27-964 0 0,0 1 0 0 0,1-1-1 0 0,0 0 1 0 0,1 0 0 0 0,1 0 0 0 0,-1-1-1 0 0,1 1 1 0 0,6 8 0 0 0,-2-2-2951 0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3184 0 0,'0'0'7656'0'0,"3"-17"-7483"0"0,24-132-30 0 0,-27 148-160 0 0,0 0 0 0 0,0 0 0 0 0,0 0 1 0 0,0 0-1 0 0,0 0 0 0 0,1 0 1 0 0,-1 0-1 0 0,0 0 0 0 0,1 0 0 0 0,-1 0 1 0 0,0 0-1 0 0,1 0 0 0 0,-1 0 0 0 0,1 1 1 0 0,-1-1-1 0 0,1 0 0 0 0,0 0 0 0 0,-1 0 1 0 0,1 1-1 0 0,0-1 0 0 0,-1 0 1 0 0,1 1-1 0 0,0-1 0 0 0,0 0 0 0 0,0 1 1 0 0,0-1-1 0 0,0 1 0 0 0,-1 0 0 0 0,1-1 1 0 0,0 1-1 0 0,0 0 0 0 0,0-1 1 0 0,0 1-1 0 0,0 0 0 0 0,0 0 0 0 0,0 0 1 0 0,0 0-1 0 0,0 0 0 0 0,0 0 0 0 0,0 0 1 0 0,0 0-1 0 0,0 0 0 0 0,0 1 0 0 0,0-1 1 0 0,0 0-1 0 0,0 1 0 0 0,0-1 1 0 0,0 0-1 0 0,0 1 0 0 0,0-1 0 0 0,0 1 1 0 0,-1 0-1 0 0,1-1 0 0 0,0 1 0 0 0,0 0 1 0 0,-1-1-1 0 0,1 1 0 0 0,1 1 0 0 0,8 8-243 0 0,0 0-1 0 0,0 0 0 0 0,11 16 1 0 0,-14-16 367 0 0,3 3-41 0 0,33 37 310 0 0,-40-47-163 0 0,1 1-1 0 0,-1-1 1 0 0,1 0 0 0 0,0 0 0 0 0,0 0-1 0 0,0 0 1 0 0,0-1 0 0 0,1 1 0 0 0,-1-1-1 0 0,6 2 1 0 0,-9-5-230 0 0,0 1-1 0 0,0-1 1 0 0,0 0-1 0 0,0 1 1 0 0,-1-1 0 0 0,1 0-1 0 0,0 1 1 0 0,-1-1-1 0 0,1 0 1 0 0,-1 0 0 0 0,1 0-1 0 0,-1 0 1 0 0,1 0-1 0 0,-1 0 1 0 0,1 0 0 0 0,-1 1-1 0 0,0-1 1 0 0,0 0-1 0 0,1 0 1 0 0,-1 0 0 0 0,0 0-1 0 0,0 0 1 0 0,0 0-1 0 0,0 0 1 0 0,0-1-1 0 0,-1 0 1 0 0,3-37-159 0 0,-2 36 148 0 0,-2-28-88 0 0,1-36-872 0 0,1 64 644 0 0,1 0 0 0 0,-1 0 0 0 0,1 0 0 0 0,-1 0 0 0 0,1 0 0 0 0,0 0 0 0 0,0 0 0 0 0,1 0 0 0 0,2-5 0 0 0,4 1-2060 0 0,2 3-741 0 0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6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4408 0 0,'0'0'5634'0'0,"-3"14"-5503"0"0,1-4-98 0 0,-2 5 108 0 0,2 0 0 0 0,-1 1-1 0 0,2-1 1 0 0,0 1 0 0 0,1 26 0 0 0,1-39-98 0 0,0 0 0 0 0,0 0 0 0 0,0 0-1 0 0,0 0 1 0 0,0-1 0 0 0,1 1 0 0 0,-1-1 0 0 0,1 1 0 0 0,0-1-1 0 0,-1 1 1 0 0,1-1 0 0 0,0 0 0 0 0,1 0 0 0 0,-1 0 0 0 0,0 0-1 0 0,0 0 1 0 0,1 0 0 0 0,3 2 0 0 0,-4-4-58 0 0,-1 1 0 0 0,1 0 0 0 0,0 0 1 0 0,-1-1-1 0 0,1 1 0 0 0,0-1 0 0 0,-1 1 0 0 0,1-1 0 0 0,0 0 1 0 0,-1 0-1 0 0,1 1 0 0 0,0-1 0 0 0,0-1 0 0 0,-1 1 1 0 0,1 0-1 0 0,0 0 0 0 0,0-1 0 0 0,-1 1 0 0 0,1-1 0 0 0,0 1 1 0 0,-1-1-1 0 0,1 1 0 0 0,-1-1 0 0 0,1 0 0 0 0,0 0 0 0 0,-1 0 1 0 0,0 0-1 0 0,1 0 0 0 0,-1 0 0 0 0,0-1 0 0 0,2-1 0 0 0,5-9-626 0 0,-1-1 0 0 0,0-1 0 0 0,-1 1 0 0 0,-1-1-1 0 0,0 0 1 0 0,-1-1 0 0 0,0 1 0 0 0,2-21 0 0 0,-4 26-298 0 0,2-9-1706 0 0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1320 0 0,'0'0'5781'0'0,"3"-16"-5245"0"0,4-22 11 0 0,3-73 1 0 0,-10 110-521 0 0,-1 0 1 0 0,1 0-1 0 0,0 0 0 0 0,0 0 0 0 0,0 0 0 0 0,0-1 0 0 0,0 1 1 0 0,0 0-1 0 0,1 0 0 0 0,-1 0 0 0 0,0 0 0 0 0,0 0 1 0 0,1 0-1 0 0,-1 0 0 0 0,1 0 0 0 0,-1 0 0 0 0,1 0 0 0 0,-1 0 1 0 0,1 0-1 0 0,0 0 0 0 0,0 0 0 0 0,1-2 0 0 0,-1 3-49 0 0,0 0 0 0 0,0 1 0 0 0,0-1 0 0 0,0 0 0 0 0,0 0 0 0 0,0 0 0 0 0,0 0-1 0 0,-1 1 1 0 0,1-1 0 0 0,0 0 0 0 0,0 1 0 0 0,0-1 0 0 0,0 1 0 0 0,0-1 0 0 0,0 1 0 0 0,-1 0-1 0 0,1-1 1 0 0,0 1 0 0 0,-1 0 0 0 0,2 1 0 0 0,44 58-1167 0 0,-35-44 1621 0 0,-6-9-262 0 0,21 25 243 0 0,-25-31-333 0 0,0 0 1 0 0,0 0 0 0 0,0 1-1 0 0,0-1 1 0 0,0 0-1 0 0,0-1 1 0 0,1 1-1 0 0,-1 0 1 0 0,0 0 0 0 0,0 0-1 0 0,1-1 1 0 0,-1 1-1 0 0,1-1 1 0 0,-1 1-1 0 0,0-1 1 0 0,1 0 0 0 0,-1 1-1 0 0,1-1 1 0 0,-1 0-1 0 0,4 0 1 0 0,-3-3-135 0 0,-1-1 1 0 0,1 1-1 0 0,-1-1 0 0 0,1 0 0 0 0,-1 1 1 0 0,0-1-1 0 0,-1 0 0 0 0,1 0 0 0 0,-1 0 1 0 0,1 0-1 0 0,-1-7 0 0 0,0 5-14 0 0,1-12-948 0 0,2 1 1 0 0,-1 0 0 0 0,11-32 0 0 0,-2 21-3622 0 0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7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1928 0 0,'0'0'6343'0'0,"0"17"-5907"0"0,-1-2-399 0 0,0 12 17 0 0,1-1 0 0 0,0 0 0 0 0,8 45 0 0 0,-7-66-319 0 0,10 32 463 0 0,-2-24-2036 0 0,-8-13 1651 0 0,-1 0 0 0 0,1 0 1 0 0,-1 1-1 0 0,0-1 0 0 0,1 0 0 0 0,-1 0 1 0 0,1 0-1 0 0,-1 0 0 0 0,1 0 1 0 0,-1 1-1 0 0,1-1 0 0 0,-1 0 1 0 0,0 0-1 0 0,1 0 0 0 0,-1 0 1 0 0,1-1-1 0 0,-1 1 0 0 0,1 0 1 0 0,-1 0-1 0 0,1 0 0 0 0,-1 0 1 0 0,1 0-1 0 0,-1 0 0 0 0,0-1 1 0 0,1 1-1 0 0,-1 0 0 0 0,1-1 1 0 0,4-5-1642 0 0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2952 0 0,'0'0'5966'0'0,"14"1"-5772"0"0,45 5 6 0 0,-57-5-196 0 0,0-1-1 0 0,0 1 1 0 0,0-1-1 0 0,0 1 0 0 0,0 0 1 0 0,0 0-1 0 0,0 0 1 0 0,-1 0-1 0 0,1 0 1 0 0,0 0-1 0 0,0 0 1 0 0,-1 0-1 0 0,1 1 0 0 0,-1-1 1 0 0,1 1-1 0 0,-1-1 1 0 0,0 1-1 0 0,0 0 1 0 0,1-1-1 0 0,-1 1 1 0 0,0 0-1 0 0,-1 0 0 0 0,1 0 1 0 0,0 0-1 0 0,1 3 1 0 0,-1 2-33 0 0,0 1 0 0 0,0-1 0 0 0,0 0 1 0 0,-1 0-1 0 0,0 9 0 0 0,-1-7 32 0 0,1-5-12 0 0,0-1 0 0 0,-1 1 0 0 0,0-1 0 0 0,0 1 0 0 0,0-1 0 0 0,0 1-1 0 0,0-1 1 0 0,-1 0 0 0 0,0 1 0 0 0,1-1 0 0 0,-1 0 0 0 0,0 0 0 0 0,-1 0 0 0 0,1 0 0 0 0,0-1 0 0 0,-6 5-1 0 0,6-5-153 0 0,-1 0 0 0 0,1 0 0 0 0,-1 0 0 0 0,1-1 0 0 0,-1 0-1 0 0,0 1 1 0 0,0-1 0 0 0,0 0 0 0 0,-3 1 0 0 0,4-2-214 0 0,-1 1 1 0 0,1-1-1 0 0,0 0 1 0 0,0 0-1 0 0,0 0 0 0 0,-1 0 1 0 0,1 0-1 0 0,0-1 1 0 0,0 1-1 0 0,0-1 1 0 0,-1 1-1 0 0,1-1 1 0 0,-3-1-1 0 0,-1-4-1613 0 0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1 320 0 0,'0'0'6556'0'0,"2"14"-5577"0"0,14 132 984 0 0,-15-139-1798 0 0,1-1 0 0 0,0 0 1 0 0,0 0-1 0 0,0 0 0 0 0,1 0 1 0 0,0 0-1 0 0,0 0 0 0 0,1-1 1 0 0,-1 1-1 0 0,1-1 0 0 0,5 5 1 0 0,-8-9-181 0 0,0 0 1 0 0,0 0-1 0 0,0 0 0 0 0,1 1 1 0 0,-1-2-1 0 0,0 1 1 0 0,1 0-1 0 0,-1 0 1 0 0,1 0-1 0 0,-1-1 1 0 0,1 1-1 0 0,-1-1 1 0 0,1 1-1 0 0,0-1 1 0 0,-1 0-1 0 0,1 1 0 0 0,-1-1 1 0 0,1 0-1 0 0,0 0 1 0 0,-1 0-1 0 0,1 0 1 0 0,0 0-1 0 0,-1-1 1 0 0,1 1-1 0 0,-1 0 1 0 0,1-1-1 0 0,0 1 1 0 0,-1-1-1 0 0,1 0 0 0 0,-1 0 1 0 0,0 1-1 0 0,1-1 1 0 0,-1 0-1 0 0,1 0 1 0 0,-1 0-1 0 0,0 0 1 0 0,0 0-1 0 0,0-1 1 0 0,0 1-1 0 0,0 0 1 0 0,0 0-1 0 0,0-1 0 0 0,0 1 1 0 0,0-1-1 0 0,0 1 1 0 0,0-3-1 0 0,5-8-453 0 0,0 0-1 0 0,0 0 1 0 0,-1 0-1 0 0,-1-1 1 0 0,5-25-1 0 0,8-20-4691 0 0,-13 46 2605 0 0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1 237 3620 0 0,'0'0'4635'0'0,"2"-15"-4383"0"0,8-144 587 0 0,-10 111-635 0 0,0 47-22 0 0,20 43-7 0 0,-13-28-161 0 0,2 5-1 0 0,1-1 0 0 0,16 21 0 0 0,-24-36 41 0 0,1 0 1 0 0,-1 0 0 0 0,1 0-1 0 0,-1 0 1 0 0,1 0-1 0 0,0 0 1 0 0,0-1 0 0 0,0 0-1 0 0,1 1 1 0 0,-1-1 0 0 0,0 0-1 0 0,1-1 1 0 0,-1 1-1 0 0,1 0 1 0 0,0-1 0 0 0,0 0-1 0 0,-1 0 1 0 0,8 1 0 0 0,-10-3-89 0 0,1 0 0 0 0,-1 1 0 0 0,0-1 0 0 0,1 0 0 0 0,-1 0 0 0 0,0 0 0 0 0,0 0 1 0 0,0 0-1 0 0,0 0 0 0 0,0 0 0 0 0,0 0 0 0 0,0 0 0 0 0,0 0 0 0 0,0-1 0 0 0,0 1 0 0 0,0 0 1 0 0,-1-1-1 0 0,1 1 0 0 0,-1-1 0 0 0,1 1 0 0 0,-1 0 0 0 0,0-1 0 0 0,1-2 0 0 0,7-39-611 0 0,2-56-5417 0 0,-8 84 3333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7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4612 0 0,'0'0'4528'0'0,"12"1"-4276"0"0,-10-1-236 0 0,3 1-3 0 0,0 0 1 0 0,0 0-1 0 0,-1-1 1 0 0,1 1-1 0 0,0-1 1 0 0,0-1-1 0 0,0 1 1 0 0,0-1-1 0 0,0 0 1 0 0,0 0-1 0 0,-1 0 0 0 0,1 0 1 0 0,0-1-1 0 0,-1 0 1 0 0,1 0-1 0 0,-1 0 1 0 0,0-1-1 0 0,1 0 1 0 0,-1 1-1 0 0,4-5 1 0 0,10-12-156 0 0,0-1 0 0 0,-1-1 0 0 0,-1 0 0 0 0,-1-1 0 0 0,-1-1 0 0 0,-1 0 0 0 0,-1-1 0 0 0,11-34 0 0 0,-22 55 416 0 0,-4 23 729 0 0,-5 29-946 0 0,2-1 0 0 0,2 1 0 0 0,3 64 0 0 0,2-103-8 0 0,0 0 0 0 0,0 0 0 0 0,2 0 1 0 0,-1 0-1 0 0,8 18 0 0 0,12 4-1176 0 0,-21-31 842 0 0,1 0 0 0 0,-1 1 0 0 0,1-1-1 0 0,0 0 1 0 0,0 0 0 0 0,0 0-1 0 0,-1 0 1 0 0,1 0 0 0 0,0-1 0 0 0,0 1-1 0 0,0 0 1 0 0,0-1 0 0 0,0 0-1 0 0,0 1 1 0 0,3-1 0 0 0,2-2-1862 0 0,4-6-228 0 0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8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12 368 0 0,'0'0'8407'0'0,"-1"15"-8313"0"0,0 11-163 0 0,-1 71 430 0 0,2-87-513 0 0,1 0 0 0 0,0 1-1 0 0,1-1 1 0 0,0 0 0 0 0,0 0 0 0 0,1 0 0 0 0,6 14-1 0 0,-9-23-57 0 0,1 0-1 0 0,0-1 1 0 0,0 1-1 0 0,-1 0 0 0 0,1 0 1 0 0,0 0-1 0 0,0-1 0 0 0,0 1 1 0 0,0 0-1 0 0,0-1 1 0 0,0 1-1 0 0,0-1 0 0 0,0 1 1 0 0,0-1-1 0 0,0 0 1 0 0,0 1-1 0 0,0-1 0 0 0,0 0 1 0 0,1 0-1 0 0,-1 0 0 0 0,0 1 1 0 0,0-1-1 0 0,0 0 1 0 0,0-1-1 0 0,0 1 0 0 0,0 0 1 0 0,2 0-1 0 0,6-2-1835 0 0</inkml:trace>
  <inkml:trace contextRef="#ctx0" brushRef="#br0" timeOffset="1">190 0 2640 0 0,'0'0'7101'0'0,"-107"5"-7025"0"0,91-5-24 0 0,-1 0-52 0 0,5 0-60 0 0,0 0-16 0 0,2 0-92 0 0,2 0-468 0 0,2 0-388 0 0,4 0-600 0 0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3536 0 0,'0'0'5391'0'0,"-2"16"-4956"0"0,-2 2-378 0 0,-2 9 725 0 0,1 0 0 0 0,-2 43-1 0 0,8-68-760 0 0,-1 0-1 0 0,1 1 1 0 0,-1-1-1 0 0,1 0 0 0 0,0 0 1 0 0,0 0-1 0 0,0-1 0 0 0,0 1 1 0 0,1 0-1 0 0,-1 0 1 0 0,0-1-1 0 0,1 1 0 0 0,-1 0 1 0 0,1-1-1 0 0,0 0 1 0 0,-1 1-1 0 0,1-1 0 0 0,0 0 1 0 0,0 0-1 0 0,0 0 1 0 0,0 0-1 0 0,0 0 0 0 0,0 0 1 0 0,0 0-1 0 0,0-1 0 0 0,0 1 1 0 0,0-1-1 0 0,0 0 1 0 0,0 0-1 0 0,1 1 0 0 0,2-2 1 0 0,1 2-52 0 0,-1 0 1 0 0,0-1 0 0 0,0 0-1 0 0,0 0 1 0 0,1-1 0 0 0,-1 1-1 0 0,0-1 1 0 0,0 0 0 0 0,0-1-1 0 0,0 1 1 0 0,0-1 0 0 0,7-3-1 0 0,-9 3-3 0 0,1 0 0 0 0,-1-1-1 0 0,0 1 1 0 0,-1-1-1 0 0,1 0 1 0 0,0 0-1 0 0,-1 0 1 0 0,1 0-1 0 0,-1 0 1 0 0,0 0 0 0 0,0 0-1 0 0,0-1 1 0 0,0 1-1 0 0,-1-1 1 0 0,0 0-1 0 0,1 1 1 0 0,-1-1-1 0 0,-1 0 1 0 0,1 0-1 0 0,0 0 1 0 0,-1 1 0 0 0,0-1-1 0 0,0 0 1 0 0,0 0-1 0 0,0 0 1 0 0,-1 0-1 0 0,1 0 1 0 0,-1 0-1 0 0,0 1 1 0 0,0-1 0 0 0,-3-5-1 0 0,1 4-78 0 0,1 1 0 0 0,-1-1-1 0 0,0 1 1 0 0,-1-1 0 0 0,1 1-1 0 0,-1 0 1 0 0,0 0 0 0 0,0 1 0 0 0,0-1-1 0 0,0 1 1 0 0,-1 0 0 0 0,1 0 0 0 0,-1 0-1 0 0,0 1 1 0 0,0-1 0 0 0,0 1-1 0 0,0 0 1 0 0,0 1 0 0 0,0-1 0 0 0,0 1-1 0 0,-1 0 1 0 0,-7 0 0 0 0,-8 2-3245 0 0,16 5 297 0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9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0 1604 0 0,'0'0'7555'0'0,"-21"1"-7270"0"0,-168 19 336 0 0,183-20-598 0 0,1 2 0 0 0,-1-1 0 0 0,1 1 0 0 0,-1-1 0 0 0,1 1 0 0 0,0 1 0 0 0,-1-1 0 0 0,-7 6 0 0 0,12-7-19 0 0,0-1-1 0 0,0 1 0 0 0,0 0 1 0 0,1 0-1 0 0,-1 0 1 0 0,0 0-1 0 0,0 0 1 0 0,1 0-1 0 0,-1 0 0 0 0,0 0 1 0 0,1 0-1 0 0,-1 0 1 0 0,1 0-1 0 0,-1 0 1 0 0,1 1-1 0 0,0-1 0 0 0,-1 0 1 0 0,1 0-1 0 0,0 0 1 0 0,0 1-1 0 0,0-1 1 0 0,0 0-1 0 0,0 0 1 0 0,0 0-1 0 0,0 1 0 0 0,0-1 1 0 0,1 0-1 0 0,-1 0 1 0 0,0 0-1 0 0,1 1 1 0 0,-1-1-1 0 0,1 0 0 0 0,-1 0 1 0 0,1 0-1 0 0,0 0 1 0 0,-1 0-1 0 0,1 0 1 0 0,0 0-1 0 0,0 0 0 0 0,0 0 1 0 0,-1-1-1 0 0,1 1 1 0 0,0 0-1 0 0,0 0 1 0 0,0-1-1 0 0,0 1 1 0 0,2 0-1 0 0,10 9-217 0 0,1-1 0 0 0,27 14 0 0 0,25 16-1 0 0,-61-36 234 0 0,-1 0 1 0 0,0 1 0 0 0,0-1 0 0 0,-1 1 0 0 0,1 0 0 0 0,-1 0-1 0 0,0 0 1 0 0,0 1 0 0 0,0-1 0 0 0,0 1 0 0 0,2 7 0 0 0,-4-9-10 0 0,0-1 1 0 0,0 2 0 0 0,0-1-1 0 0,0 0 1 0 0,-1 0 0 0 0,0 0-1 0 0,1 0 1 0 0,-1 0 0 0 0,0 0 0 0 0,-1 1-1 0 0,1-1 1 0 0,0 0 0 0 0,-1 0-1 0 0,0 0 1 0 0,0 0 0 0 0,0 0-1 0 0,0 0 1 0 0,0 0 0 0 0,0 0-1 0 0,-1 0 1 0 0,-1 2 0 0 0,-1-1 1 0 0,0 1-1 0 0,0-1 1 0 0,0 0 0 0 0,-1 0 0 0 0,1-1 0 0 0,-1 1-1 0 0,0-1 1 0 0,0 0 0 0 0,0 0 0 0 0,0-1 0 0 0,-6 3-1 0 0,3-2-24 0 0,-1 0-1 0 0,1 0 1 0 0,-1-1-1 0 0,1 0 1 0 0,-1-1-1 0 0,0 0 0 0 0,0 0 1 0 0,0-1-1 0 0,0 0 1 0 0,0 0-1 0 0,0-1 1 0 0,1 0-1 0 0,-1-1 1 0 0,0 0-1 0 0,-8-3 1 0 0,-18-21-1576 0 0,34 24 1302 0 0,0 1 0 0 0,0 0 1 0 0,0 0-1 0 0,0 0 0 0 0,0 0 0 0 0,0-1 0 0 0,0 1 1 0 0,1 0-1 0 0,-1-1 0 0 0,1 1 0 0 0,-1-1 0 0 0,1 1 1 0 0,-1-1-1 0 0,1 1 0 0 0,0-1 0 0 0,-1 1 0 0 0,1-1 1 0 0,0 1-1 0 0,0-1 0 0 0,0 1 0 0 0,1-1 0 0 0,-1 1 1 0 0,0-1-1 0 0,0 1 0 0 0,1-1 0 0 0,0-1 0 0 0,6-5-358 0 0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29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1 800 0 0,'0'0'8882'0'0,"1"16"-8683"0"0,5 52-92 0 0,-5-60-108 0 0,-1 0 0 0 0,-1 0 1 0 0,1 0-1 0 0,-1 0 0 0 0,-1 0 1 0 0,0 0-1 0 0,-3 11 1 0 0,-2 3-1887 0 0,5 4-3335 0 0,2-19 3380 0 0,0 0 1002 0 0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0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1 708 0 0,'0'0'9298'0'0,"-6"14"-8936"0"0,-63 129-314 0 0,62-113-5482 0 0,7-20 540 0 0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1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41 1020 0 0,'0'0'7823'0'0,"-26"-3"-5123"0"0,24 4-2673 0 0,1 0 0 0 0,0 1 0 0 0,0-1 0 0 0,0 1 0 0 0,0-1 0 0 0,1 1 0 0 0,-1-1 1 0 0,0 1-1 0 0,1 0 0 0 0,-1 0 0 0 0,1-1 0 0 0,-1 1 0 0 0,1 0 0 0 0,0 0 0 0 0,-1-1 0 0 0,1 1 0 0 0,0 0 0 0 0,0 0 0 0 0,1-1 0 0 0,-1 1 0 0 0,0 0 0 0 0,1 0 0 0 0,-1-1 0 0 0,1 1 0 0 0,-1 0 1 0 0,1 0-1 0 0,0-1 0 0 0,0 1 0 0 0,-1-1 0 0 0,1 1 0 0 0,0-1 0 0 0,1 1 0 0 0,-1-1 0 0 0,0 0 0 0 0,0 1 0 0 0,0-1 0 0 0,1 0 0 0 0,-1 0 0 0 0,1 0 0 0 0,-1 0 0 0 0,1 0 0 0 0,-1 0 0 0 0,3 0 1 0 0,-2 1-70 0 0,1-1 1 0 0,-1 0 0 0 0,1 0 0 0 0,0 0 0 0 0,-1 0-1 0 0,1 0 1 0 0,0-1 0 0 0,0 1 0 0 0,-1-1 0 0 0,1 0 0 0 0,0 0-1 0 0,0 0 1 0 0,0 0 0 0 0,0 0 0 0 0,-1 0 0 0 0,1-1-1 0 0,0 0 1 0 0,0 1 0 0 0,-1-1 0 0 0,1 0 0 0 0,0 0-1 0 0,-1-1 1 0 0,1 1 0 0 0,-1 0 0 0 0,1-1 0 0 0,-1 1 0 0 0,3-3-1 0 0,-2 0-47 0 0,-1 1 0 0 0,1-1-1 0 0,-1 0 1 0 0,0 1-1 0 0,0-1 1 0 0,0 0 0 0 0,0 0-1 0 0,0 0 1 0 0,-1 0-1 0 0,0-1 1 0 0,0 1 0 0 0,1-8-1 0 0,-2 10 51 0 0,0 1 0 0 0,0-1-1 0 0,0 1 1 0 0,0-1 0 0 0,0 1-1 0 0,-1 0 1 0 0,1-1 0 0 0,0 1 0 0 0,-1-1-1 0 0,1 1 1 0 0,-1 0 0 0 0,1-1-1 0 0,-1 1 1 0 0,0 0 0 0 0,0 0 0 0 0,1-1-1 0 0,-1 1 1 0 0,0 0 0 0 0,0 0-1 0 0,0 0 1 0 0,0 0 0 0 0,0 0 0 0 0,-1 0-1 0 0,1 0 1 0 0,0 1 0 0 0,0-1-1 0 0,-1 0 1 0 0,1 1 0 0 0,0-1 0 0 0,-1 1-1 0 0,1-1 1 0 0,0 1 0 0 0,-1-1-1 0 0,1 1 1 0 0,-1 0 0 0 0,1 0 0 0 0,-1 0-1 0 0,1 0 1 0 0,-1 0 0 0 0,-1 0-1 0 0,-1 0-299 0 0,0 0 0 0 0,-1 0-1 0 0,1 0 1 0 0,0 0-1 0 0,0 0 1 0 0,-1 1 0 0 0,1 0-1 0 0,0 0 1 0 0,0 0-1 0 0,0 1 1 0 0,0-1 0 0 0,0 1-1 0 0,1 0 1 0 0,-1 0-1 0 0,0 0 1 0 0,1 0 0 0 0,-7 6-1 0 0,0 5-2018 0 0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2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67 2872 0 0,'0'0'6156'0'0,"-7"8"-5919"0"0,1-2-201 0 0,0 1 1 0 0,1-1-1 0 0,0 1 0 0 0,0 0 1 0 0,0 1-1 0 0,1-1 0 0 0,0 1 1 0 0,1-1-1 0 0,0 1 0 0 0,0 0 1 0 0,0 1-1 0 0,1-1 0 0 0,-1 12 1 0 0,2-14-31 0 0,1 0 1 0 0,0 0 0 0 0,0 0 0 0 0,0 0 0 0 0,1 0-1 0 0,0 1 1 0 0,0-1 0 0 0,1 0 0 0 0,0-1 0 0 0,0 1-1 0 0,0 0 1 0 0,0 0 0 0 0,1-1 0 0 0,0 1-1 0 0,0-1 1 0 0,8 9 0 0 0,-7-10-72 0 0,0-1 0 0 0,0 1 0 0 0,1-1 0 0 0,0 0 0 0 0,-1 0 0 0 0,1 0 0 0 0,0-1 0 0 0,1 0 0 0 0,-1 0 0 0 0,0 0 0 0 0,1-1 1 0 0,-1 1-1 0 0,1-1 0 0 0,-1 0 0 0 0,1-1 0 0 0,-1 0 0 0 0,1 1 0 0 0,10-3 0 0 0,-13 2 32 0 0,-1 0 0 0 0,1-1 0 0 0,-1 1 0 0 0,1-1 0 0 0,0 0 0 0 0,-1 0 0 0 0,0 0 0 0 0,1 0 0 0 0,-1-1 0 0 0,1 1 0 0 0,-1 0 0 0 0,0-1 0 0 0,0 0-1 0 0,0 1 1 0 0,0-1 0 0 0,0 0 0 0 0,0 0 0 0 0,-1 0 0 0 0,1 0 0 0 0,-1-1 0 0 0,1 1 0 0 0,-1 0 0 0 0,0-1 0 0 0,0 1 0 0 0,0-1 0 0 0,0 1 0 0 0,0-1 0 0 0,0 1 0 0 0,-1-1 0 0 0,1 0 0 0 0,-1 1 0 0 0,0-1 0 0 0,0 0 0 0 0,0 1 0 0 0,0-1 0 0 0,0 0 0 0 0,-1 1 0 0 0,1-1 0 0 0,-1 1 0 0 0,0-1 0 0 0,0 0 0 0 0,0 1 0 0 0,0-1 0 0 0,0 1 0 0 0,0 0 0 0 0,0-1 0 0 0,-1 1 0 0 0,0 0 0 0 0,1 0 0 0 0,-1 0 0 0 0,0 0 0 0 0,-2-2 0 0 0,2 3 99 0 0,0-1 0 0 0,0 1 0 0 0,-1-1 0 0 0,1 1 0 0 0,0 0 0 0 0,-1 0 0 0 0,1 0 0 0 0,-1 0 0 0 0,0 1 0 0 0,1-1 0 0 0,-1 1 0 0 0,1-1 0 0 0,-1 1 0 0 0,0 0 1 0 0,1 0-1 0 0,-1 0 0 0 0,0 0 0 0 0,-4 2 0 0 0,5-1-32 0 0,1-1 1 0 0,0 1-1 0 0,0 0 1 0 0,-1 0 0 0 0,1 0-1 0 0,0 0 1 0 0,0 0-1 0 0,0 1 1 0 0,0-1 0 0 0,0 0-1 0 0,0 0 1 0 0,0 1-1 0 0,1-1 1 0 0,-1 1-1 0 0,0-1 1 0 0,1 0 0 0 0,-1 1-1 0 0,1-1 1 0 0,0 1-1 0 0,-1-1 1 0 0,1 1-1 0 0,0 0 1 0 0,0-1 0 0 0,0 1-1 0 0,0-1 1 0 0,0 1-1 0 0,0-1 1 0 0,0 1 0 0 0,1-1-1 0 0,-1 1 1 0 0,1-1-1 0 0,0 3 1 0 0,1 0-52 0 0,0 1 1 0 0,0-1-1 0 0,0 0 0 0 0,0-1 1 0 0,1 1-1 0 0,0 0 0 0 0,-1-1 1 0 0,1 1-1 0 0,1-1 0 0 0,-1 0 1 0 0,0 0-1 0 0,1 0 0 0 0,0 0 1 0 0,0-1-1 0 0,-1 1 1 0 0,1-1-1 0 0,1 0 0 0 0,-1-1 1 0 0,0 1-1 0 0,7 1 0 0 0,-6-1-8 0 0,1 0 0 0 0,-1 0-1 0 0,1-1 1 0 0,0 0 0 0 0,-1 0 0 0 0,1 0-1 0 0,0-1 1 0 0,-1 0 0 0 0,1 0-1 0 0,0-1 1 0 0,0 1 0 0 0,-1-1 0 0 0,1 0-1 0 0,-1-1 1 0 0,11-3 0 0 0,-11 1 22 0 0,0 1 0 0 0,-1-1 0 0 0,1 0 0 0 0,-1 0 0 0 0,0-1 0 0 0,0 1 1 0 0,-1-1-1 0 0,1 0 0 0 0,-1 0 0 0 0,0 0 0 0 0,0 0 0 0 0,-1 0 0 0 0,0-1 0 0 0,0 0 0 0 0,0 1 0 0 0,0-1 1 0 0,0-8-1 0 0,2-10 191 0 0,-2-1 0 0 0,0-43 1 0 0,-2 58-191 0 0,0 7 19 0 0,0 0-1 0 0,0 0 0 0 0,-1 0 1 0 0,1 0-1 0 0,-1 0 1 0 0,0 0-1 0 0,0 1 1 0 0,0-1-1 0 0,0 0 0 0 0,0 1 1 0 0,0-1-1 0 0,-1 0 1 0 0,1 1-1 0 0,-1 0 1 0 0,0-1-1 0 0,0 1 1 0 0,0 0-1 0 0,0 0 0 0 0,0 0 1 0 0,0 0-1 0 0,-1 0 1 0 0,1 1-1 0 0,-5-3 1 0 0,5 3 19 0 0,0 0 1 0 0,0 1 0 0 0,0-1 0 0 0,0 0 0 0 0,0 1 0 0 0,0 0 0 0 0,0 0 0 0 0,0-1 0 0 0,0 1 0 0 0,0 0 0 0 0,-1 0 0 0 0,1 1 0 0 0,0-1-1 0 0,0 0 1 0 0,0 1 0 0 0,0 0 0 0 0,0-1 0 0 0,0 1 0 0 0,0 0 0 0 0,0 0 0 0 0,0 0 0 0 0,0 0 0 0 0,1 0 0 0 0,-1 0 0 0 0,0 1 0 0 0,1-1-1 0 0,-1 1 1 0 0,1-1 0 0 0,-1 1 0 0 0,1-1 0 0 0,0 1 0 0 0,-3 3 0 0 0,0 2-7 0 0,0 1 0 0 0,0 0 0 0 0,0 0 0 0 0,1 0 0 0 0,0 0 0 0 0,1 0 0 0 0,0 0 0 0 0,0 1 0 0 0,1-1 0 0 0,0 1 0 0 0,0 0 0 0 0,1-1 0 0 0,0 1 0 0 0,1 0 0 0 0,2 16 0 0 0,-2-21-57 0 0,0 1 0 0 0,1-1 0 0 0,-1 1 0 0 0,1-1 0 0 0,0 1 0 0 0,0-1 0 0 0,0 0 0 0 0,1 0 1 0 0,-1 0-1 0 0,1 0 0 0 0,0 0 0 0 0,0 0 0 0 0,0-1 0 0 0,1 0 0 0 0,-1 1 0 0 0,1-1 0 0 0,0-1 0 0 0,0 1 0 0 0,0 0 0 0 0,0-1 0 0 0,0 0 0 0 0,1 0 0 0 0,-1 0 0 0 0,1-1 0 0 0,-1 1 0 0 0,1-1 0 0 0,0 0 0 0 0,-1 0 0 0 0,9-1 0 0 0,-5 0-42 0 0,0 0-1 0 0,0-1 1 0 0,-1 0-1 0 0,1 0 1 0 0,0-1 0 0 0,-1 0-1 0 0,0 0 1 0 0,1-1-1 0 0,-1 0 1 0 0,0 0-1 0 0,0 0 1 0 0,-1-1-1 0 0,1-1 1 0 0,-1 1-1 0 0,1-1 1 0 0,-2 0 0 0 0,1 0-1 0 0,0 0 1 0 0,-1-1-1 0 0,0 0 1 0 0,0 0-1 0 0,3-7 1 0 0,0 1-32 0 0,-1-1 0 0 0,0 1-1 0 0,-1-1 1 0 0,-1 0 0 0 0,0-1 0 0 0,-1 1 0 0 0,0-1 0 0 0,-1 0 0 0 0,0 0 0 0 0,-1 0-1 0 0,0-18 1 0 0,-2 31 119 0 0,0-1 0 0 0,0 1 1 0 0,0-1-1 0 0,0 1 0 0 0,0-1 0 0 0,0 1 0 0 0,-1-1 0 0 0,1 1 0 0 0,0-1 0 0 0,-1 1 0 0 0,1-1 0 0 0,-1 1 0 0 0,0 0 0 0 0,1-1 0 0 0,-1 1 0 0 0,0 0 1 0 0,0-1-1 0 0,0 1 0 0 0,0 0 0 0 0,0 0 0 0 0,0 0 0 0 0,0 0 0 0 0,0 0 0 0 0,0 0 0 0 0,0 0 0 0 0,-1 0 0 0 0,1 1 0 0 0,0-1 0 0 0,-1 0 0 0 0,1 1 0 0 0,-1-1 1 0 0,1 1-1 0 0,0-1 0 0 0,-1 1 0 0 0,1 0 0 0 0,-1 0 0 0 0,1 0 0 0 0,-1 0 0 0 0,1 0 0 0 0,-1 0 0 0 0,1 0 0 0 0,-4 1 0 0 0,1-1 48 0 0,0 1-1 0 0,-1 0 1 0 0,1 0-1 0 0,0 1 1 0 0,0-1-1 0 0,0 1 1 0 0,0 0-1 0 0,0 0 0 0 0,1 0 1 0 0,-1 1-1 0 0,0-1 1 0 0,1 1-1 0 0,0 0 1 0 0,-3 3-1 0 0,0 1-31 0 0,1 1 0 0 0,0-1 0 0 0,1 1 0 0 0,0 0 0 0 0,0 0 0 0 0,1 1 0 0 0,0-1 0 0 0,0 1 0 0 0,1 0-1 0 0,0-1 1 0 0,0 1 0 0 0,1 0 0 0 0,1 0 0 0 0,-1 0 0 0 0,1 0 0 0 0,1 0 0 0 0,0 0 0 0 0,0 0 0 0 0,1 0 0 0 0,4 13 0 0 0,-4-15-57 0 0,0-1 0 0 0,1 0 0 0 0,0 0 0 0 0,0 0 1 0 0,0 0-1 0 0,1 0 0 0 0,0-1 0 0 0,0 0 0 0 0,0 0 1 0 0,1 0-1 0 0,-1 0 0 0 0,1-1 0 0 0,1 1 0 0 0,-1-1 1 0 0,0 0-1 0 0,1-1 0 0 0,0 0 0 0 0,0 0 0 0 0,0 0 1 0 0,0 0-1 0 0,1-1 0 0 0,-1 0 0 0 0,0 0 0 0 0,1-1 1 0 0,0 0-1 0 0,-1 0 0 0 0,13 0 0 0 0,-17-2-14 0 0,1 1 0 0 0,-1 0 0 0 0,0-1 0 0 0,0 1 0 0 0,-1-1 0 0 0,1 0 0 0 0,0 0 0 0 0,0 0 0 0 0,0 0 0 0 0,0 0 0 0 0,-1 0 0 0 0,1 0 0 0 0,0 0 0 0 0,-1-1 0 0 0,1 1 0 0 0,-1-1-1 0 0,0 1 1 0 0,1-1 0 0 0,-1 0 0 0 0,0 1 0 0 0,0-1 0 0 0,2-3 0 0 0,-3 4 105 0 0,0 1 0 0 0,0-1 1 0 0,0 1-1 0 0,0 0 0 0 0,0-1 0 0 0,0 1 0 0 0,1-1 0 0 0,-1 1 0 0 0,0-1 0 0 0,0 1 0 0 0,1 0 0 0 0,-1-1 0 0 0,0 1 1 0 0,0 0-1 0 0,1-1 0 0 0,-1 1 0 0 0,0 0 0 0 0,1 0 0 0 0,-1-1 0 0 0,1 1 0 0 0,-1 0 0 0 0,0 0 0 0 0,1-1 0 0 0,-1 1 1 0 0,1 0-1 0 0,-1 0 0 0 0,0 0 0 0 0,1 0 0 0 0,0 0 0 0 0,3 2-106 0 0,1 1 1 0 0,-1-1-1 0 0,1 1 0 0 0,-1-1 1 0 0,1-1-1 0 0,0 1 0 0 0,0-1 1 0 0,0 0-1 0 0,0 0 0 0 0,0 0 0 0 0,0 0 1 0 0,0-1-1 0 0,0 0 0 0 0,0 0 1 0 0,7-2-1 0 0,-10 2 21 0 0,1 0 0 0 0,-1-1 0 0 0,0 1 0 0 0,1-1 0 0 0,-1 0-1 0 0,0 0 1 0 0,0 0 0 0 0,1 0 0 0 0,-1 0 0 0 0,0-1 0 0 0,0 1 0 0 0,0 0 0 0 0,-1-1 0 0 0,1 0-1 0 0,0 1 1 0 0,0-1 0 0 0,-1 0 0 0 0,1 0 0 0 0,-1 0 0 0 0,0 0 0 0 0,0 0 0 0 0,1 0 0 0 0,-1 0-1 0 0,-1 0 1 0 0,1-1 0 0 0,0 1 0 0 0,0 0 0 0 0,-1-1 0 0 0,1 1 0 0 0,-1 0 0 0 0,0-1 0 0 0,0-3 0 0 0,0 4 6 0 0,0 0 0 0 0,0 1 0 0 0,0-1 0 0 0,-1 1 0 0 0,1-1 0 0 0,-1 1 0 0 0,1-1 0 0 0,-1 0 0 0 0,1 1 0 0 0,-1 0 0 0 0,0-1 0 0 0,0 1 0 0 0,0-1 0 0 0,0 1 0 0 0,0 0 0 0 0,0 0 0 0 0,0-1 0 0 0,0 1 0 0 0,0 0 1 0 0,0 0-1 0 0,-1 0 0 0 0,0-1 0 0 0,-2 0-1 0 0,0 0 1 0 0,0 0-1 0 0,-1 1 1 0 0,1-1-1 0 0,0 1 1 0 0,0 0 0 0 0,-1 0-1 0 0,-5 0 1 0 0,3 0 7 0 0,0 1 1 0 0,0-1 0 0 0,0 2 0 0 0,0-1 0 0 0,0 1 0 0 0,0 0 0 0 0,0 0 0 0 0,0 1-1 0 0,1 0 1 0 0,-14 5 0 0 0,17-5 52 0 0,0 0 0 0 0,0 0 0 0 0,0 0 0 0 0,0 0 0 0 0,0 1 0 0 0,1-1 0 0 0,-1 1 0 0 0,1-1 0 0 0,-1 1 0 0 0,1 0 0 0 0,0 0 0 0 0,0 0 0 0 0,1 1 0 0 0,-1-1 0 0 0,0 0 0 0 0,1 0-1 0 0,0 1 1 0 0,0-1 0 0 0,0 1 0 0 0,0 0 0 0 0,1-1 0 0 0,-1 1 0 0 0,1-1 0 0 0,0 1 0 0 0,0 6 0 0 0,1-6 79 0 0,1 0 0 0 0,-1 1 1 0 0,0-1-1 0 0,1 0 0 0 0,0 0 0 0 0,0 0 0 0 0,1 0 0 0 0,-1 0 0 0 0,1 0 0 0 0,-1 0 1 0 0,1-1-1 0 0,0 1 0 0 0,1-1 0 0 0,-1 0 0 0 0,1 0 0 0 0,-1 0 0 0 0,1-1 0 0 0,0 1 1 0 0,0-1-1 0 0,4 2 0 0 0,2 1-143 0 0,1-1 1 0 0,-1-1-1 0 0,0 0 0 0 0,1 0 1 0 0,0-1-1 0 0,-1 0 0 0 0,1-1 1 0 0,0 0-1 0 0,0-1 0 0 0,0 0 1 0 0,0-1-1 0 0,0 0 0 0 0,20-5 1 0 0,-7-1-1202 0 0,0-1-1 0 0,-1 0 1 0 0,0-2 0 0 0,42-25 0 0 0,-25 12-3488 0 0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3300 0 0,'0'0'7782'0'0,"-5"0"-7210"0"0,-1 1-494 0 0,0 0 1 0 0,-1 1-1 0 0,1-1 1 0 0,0 1-1 0 0,0 0 1 0 0,0 1 0 0 0,0 0-1 0 0,0 0 1 0 0,1 0-1 0 0,-1 0 1 0 0,1 1-1 0 0,0 0 1 0 0,0 0-1 0 0,0 1 1 0 0,0-1-1 0 0,1 1 1 0 0,0 0-1 0 0,0 0 1 0 0,0 0 0 0 0,1 1-1 0 0,-1-1 1 0 0,-3 11-1 0 0,5-13-137 0 0,0 1 0 0 0,0 0 1 0 0,1 0-1 0 0,-1 0 0 0 0,1 0 0 0 0,0 1 0 0 0,0-1 0 0 0,1 0 1 0 0,-1 0-1 0 0,1 1 0 0 0,0-1 0 0 0,0 0 0 0 0,0 0 0 0 0,1 1 1 0 0,-1-1-1 0 0,1 0 0 0 0,0 0 0 0 0,0 0 0 0 0,1 0 0 0 0,-1 0 0 0 0,1 0 1 0 0,0 0-1 0 0,0 0 0 0 0,0 0 0 0 0,1-1 0 0 0,-1 1 0 0 0,1-1 1 0 0,0 0-1 0 0,0 0 0 0 0,0 0 0 0 0,0 0 0 0 0,0 0 0 0 0,1-1 1 0 0,-1 1-1 0 0,1-1 0 0 0,4 2 0 0 0,-3-1-138 0 0,1-1 1 0 0,-1 0-1 0 0,1 0 0 0 0,0-1 0 0 0,0 1 1 0 0,0-1-1 0 0,0-1 0 0 0,0 1 1 0 0,0-1-1 0 0,0 0 0 0 0,0 0 0 0 0,9-2 1 0 0,-6 0-542 0 0,-1 0 0 0 0,1 0 0 0 0,0-1 0 0 0,-1 0 0 0 0,0-1 0 0 0,0 0 0 0 0,13-8 0 0 0,-3 1-1368 0 0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13 1788 0 0,'0'0'8717'0'0,"-4"9"-8542"0"0,1-4-127 0 0,1-1 0 0 0,0 1 0 0 0,0 0-1 0 0,0 0 1 0 0,0 0 0 0 0,1 0-1 0 0,0 0 1 0 0,0 0 0 0 0,0 0 0 0 0,1 0-1 0 0,-1 1 1 0 0,1-1 0 0 0,0 0 0 0 0,1 0-1 0 0,0 1 1 0 0,-1-1 0 0 0,2 0 0 0 0,-1 0-1 0 0,0 0 1 0 0,1 0 0 0 0,0 0-1 0 0,0-1 1 0 0,1 1 0 0 0,-1 0 0 0 0,1-1-1 0 0,5 7 1 0 0,-4-7-28 0 0,0 0 1 0 0,-1-1-1 0 0,1 1 1 0 0,1-1-1 0 0,-1 1 0 0 0,0-1 1 0 0,1-1-1 0 0,0 1 0 0 0,0-1 1 0 0,0 1-1 0 0,0-1 0 0 0,0-1 1 0 0,0 1-1 0 0,10 1 0 0 0,-13-3-47 0 0,1 0-1 0 0,0 0 1 0 0,-1 0-1 0 0,1-1 1 0 0,0 1-1 0 0,-1-1 1 0 0,1 0-1 0 0,-1 1 1 0 0,1-1-1 0 0,-1 0 1 0 0,1 0-1 0 0,-1-1 1 0 0,0 1-1 0 0,1 0 1 0 0,-1-1-1 0 0,0 0 1 0 0,0 1-1 0 0,0-1 1 0 0,0 0-1 0 0,0 0 1 0 0,-1 0-1 0 0,1 0 1 0 0,0 0-1 0 0,-1-1 1 0 0,0 1-1 0 0,1 0 1 0 0,-1-1-1 0 0,0 1 1 0 0,0-1-1 0 0,0-3 1 0 0,3-7-239 0 0,-1 1 1 0 0,0-1 0 0 0,-1 0 0 0 0,0 0-1 0 0,-1-14 1 0 0,-5-34-6187 0 0,3 57 3686 0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0 321 844 0 0,'0'0'5858'0'0,"1"-16"-4823"0"0,-1-10-833 0 0,6-107 850 0 0,-5 122-962 0 0,0 0-1 0 0,1 1 1 0 0,0-1 0 0 0,1 0 0 0 0,0 1-1 0 0,1 0 1 0 0,0 0 0 0 0,1 0-1 0 0,0 0 1 0 0,9-13 0 0 0,-13 22-79 0 0,0-1 0 0 0,-1 1 0 0 0,1 0 1 0 0,0 0-1 0 0,0 0 0 0 0,0 0 0 0 0,0 0 0 0 0,0 0 1 0 0,0 0-1 0 0,0 0 0 0 0,0 0 0 0 0,0 0 1 0 0,0 1-1 0 0,0-1 0 0 0,1 0 0 0 0,-1 1 0 0 0,0-1 1 0 0,1 1-1 0 0,-1-1 0 0 0,0 1 0 0 0,1 0 1 0 0,-1-1-1 0 0,0 1 0 0 0,1 0 0 0 0,-1 0 1 0 0,1 0-1 0 0,-1 0 0 0 0,0 0 0 0 0,1 1 0 0 0,-1-1 1 0 0,0 0-1 0 0,1 0 0 0 0,-1 1 0 0 0,0-1 1 0 0,1 1-1 0 0,-1 0 0 0 0,0-1 0 0 0,0 1 1 0 0,1 0-1 0 0,-1-1 0 0 0,0 1 0 0 0,0 0 0 0 0,0 0 1 0 0,0 0-1 0 0,0 0 0 0 0,0 0 0 0 0,-1 0 1 0 0,2 2-1 0 0,1 2-62 0 0,0 0 0 0 0,0 1-1 0 0,0-1 1 0 0,-1 1 0 0 0,0-1 0 0 0,0 1 0 0 0,-1 0 0 0 0,1 0-1 0 0,0 11 1 0 0,-1-13 27 0 0,-1 0-1 0 0,0 0 0 0 0,0 0 1 0 0,0 0-1 0 0,-1 0 0 0 0,1-1 1 0 0,-1 1-1 0 0,0 0 1 0 0,0 0-1 0 0,0-1 0 0 0,0 1 1 0 0,-1 0-1 0 0,0-1 0 0 0,1 1 1 0 0,-1-1-1 0 0,0 0 1 0 0,-1 0-1 0 0,1 0 0 0 0,-1 0 1 0 0,-3 4-1 0 0,1-4-21 0 0,0 0 0 0 0,1 0 0 0 0,-1-1 0 0 0,0 0 0 0 0,-1 0 0 0 0,1 0 0 0 0,0 0 0 0 0,0-1 0 0 0,-1 0 0 0 0,1 0 0 0 0,-1 0 0 0 0,1-1 0 0 0,-10 0 0 0 0,18 1 235 0 0,1 0 0 0 0,-1 0-1 0 0,0 0 1 0 0,0 1-1 0 0,0-1 1 0 0,0 1-1 0 0,0 0 1 0 0,0 0-1 0 0,-1 0 1 0 0,1 0-1 0 0,-1 0 1 0 0,5 5-1 0 0,34 38-561 0 0,-32-34 492 0 0,-3-5-370 0 0,0 1-1 0 0,1-1 1 0 0,-1 0 0 0 0,1 0 0 0 0,12 7 0 0 0,-16-12-309 0 0,0 1 0 0 0,1 0-1 0 0,-1-1 1 0 0,1 0 0 0 0,-1 0 0 0 0,1 0 0 0 0,-1 0-1 0 0,1-1 1 0 0,6 1 0 0 0,-3-1-2139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2996 0 0,'0'0'4732'0'0,"0"19"-4715"0"0,1 59 11 0 0,-2-76 2 0 0,1 0 0 0 0,0 1-1 0 0,0-1 1 0 0,0 0 0 0 0,0 1 0 0 0,1-1 0 0 0,-1 1 0 0 0,0-1 0 0 0,1 0 0 0 0,0 0 0 0 0,0 1 0 0 0,0-1 0 0 0,0 0 0 0 0,0 0 0 0 0,0 0-1 0 0,0 0 1 0 0,1 0 0 0 0,-1 0 0 0 0,0 0 0 0 0,1 0 0 0 0,0-1 0 0 0,0 1 0 0 0,-1-1 0 0 0,1 1 0 0 0,0-1 0 0 0,0 1 0 0 0,0-1 0 0 0,0 0-1 0 0,1 0 1 0 0,-1 0 0 0 0,0 0 0 0 0,0-1 0 0 0,1 1 0 0 0,-1-1 0 0 0,0 1 0 0 0,1-1 0 0 0,-1 0 0 0 0,0 0 0 0 0,4 0 0 0 0,-2 0-9 0 0,1-1 1 0 0,-1 1 0 0 0,1-1 0 0 0,-1 0 0 0 0,0-1 0 0 0,1 1 0 0 0,-1-1 0 0 0,0 0 0 0 0,0 0 0 0 0,0 0 0 0 0,0 0 0 0 0,0-1-1 0 0,-1 0 1 0 0,1 0 0 0 0,5-5 0 0 0,-5 1-23 0 0,-1 1 0 0 0,1-1-1 0 0,-1 0 1 0 0,0 0 0 0 0,-1 0-1 0 0,0 0 1 0 0,0 0 0 0 0,0-1-1 0 0,-1 1 1 0 0,0 0 0 0 0,0-1-1 0 0,-1 1 1 0 0,-1-10 0 0 0,1 15-19 0 0,0-1 0 0 0,0 0 1 0 0,0 1-1 0 0,-1-1 1 0 0,1 1-1 0 0,-1-1 1 0 0,0 1-1 0 0,0 0 1 0 0,0-1-1 0 0,0 1 1 0 0,0 0-1 0 0,0 0 0 0 0,-1-1 1 0 0,1 1-1 0 0,-1 0 1 0 0,1 0-1 0 0,-1 0 1 0 0,0 1-1 0 0,0-1 1 0 0,0 0-1 0 0,0 1 1 0 0,0-1-1 0 0,0 1 1 0 0,0 0-1 0 0,-1 0 0 0 0,1-1 1 0 0,0 1-1 0 0,-1 1 1 0 0,1-1-1 0 0,-1 0 1 0 0,1 1-1 0 0,-1-1 1 0 0,1 1-1 0 0,-1 0 1 0 0,1 0-1 0 0,-1 0 0 0 0,1 0 1 0 0,-1 0-1 0 0,0 0 1 0 0,1 1-1 0 0,-3 0 1 0 0,2 0-170 0 0,0 1 0 0 0,0-1-1 0 0,1 1 1 0 0,-1-1 0 0 0,1 1 0 0 0,-1 0 0 0 0,1 0 0 0 0,0 0 0 0 0,-1 1 0 0 0,1-1 0 0 0,0 0 0 0 0,1 1-1 0 0,-1-1 1 0 0,0 1 0 0 0,1 0 0 0 0,-1-1 0 0 0,1 1 0 0 0,0 0 0 0 0,0 0 0 0 0,0 0 0 0 0,0 0 0 0 0,1 0-1 0 0,-1 6 1 0 0,-1 15-3725 0 0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1592 0 0,'0'0'8518'0'0,"2"10"-8403"0"0,2 11 59 0 0,2-1-1 0 0,0 0 1 0 0,1 0-1 0 0,1-1 1 0 0,0 1-1 0 0,2-2 1 0 0,0 1 0 0 0,21 26-1 0 0,-30-44-160 0 0,-1 0 0 0 0,1 0 0 0 0,0-1-1 0 0,-1 1 1 0 0,1 0 0 0 0,0-1 0 0 0,-1 1 0 0 0,1-1-1 0 0,0 1 1 0 0,0-1 0 0 0,0 1 0 0 0,0-1 0 0 0,-1 1 0 0 0,1-1-1 0 0,0 0 1 0 0,0 1 0 0 0,0-1 0 0 0,0 0 0 0 0,0 0-1 0 0,0 0 1 0 0,0 0 0 0 0,0 0 0 0 0,0 0 0 0 0,0 0 0 0 0,0 0-1 0 0,1 0 1 0 0,0-1-30 0 0,-1 0 0 0 0,0 0 0 0 0,1 0 0 0 0,-1 0 0 0 0,0 0 0 0 0,1 0 0 0 0,-1 0-1 0 0,0-1 1 0 0,0 1 0 0 0,0 0 0 0 0,0-1 0 0 0,0 1 0 0 0,0-1 0 0 0,0-1 0 0 0,5-10-390 0 0,-2 0 0 0 0,1-1-1 0 0,2-15 1 0 0,-4 16-162 0 0,19-50-4666 0 0,-16 45 2135 0 0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0 201 3604 0 0,'0'0'4781'0'0,"10"-17"-4761"0"0,29-57-14 0 0,-35 67-3 0 0,-1-1-1 0 0,0 0 0 0 0,0-1 0 0 0,-1 1 0 0 0,3-13 0 0 0,-5 17-17 0 0,0 1-1 0 0,1-1 1 0 0,0 1-1 0 0,0-1 1 0 0,0 1-1 0 0,0 0 1 0 0,1-1 0 0 0,-1 1-1 0 0,1 0 1 0 0,4-6-1 0 0,-6 9 20 0 0,0-1 0 0 0,1 1-1 0 0,-1 0 1 0 0,1-1 0 0 0,-1 1 0 0 0,0-1 0 0 0,1 1-1 0 0,-1 0 1 0 0,1-1 0 0 0,-1 1 0 0 0,1 0-1 0 0,-1 0 1 0 0,1-1 0 0 0,0 1 0 0 0,-1 0 0 0 0,1 0-1 0 0,-1 0 1 0 0,1 0 0 0 0,-1 0 0 0 0,1-1-1 0 0,0 1 1 0 0,-1 0 0 0 0,1 1 0 0 0,-1-1 0 0 0,1 0-1 0 0,-1 0 1 0 0,1 0 0 0 0,0 0 0 0 0,-1 0 0 0 0,1 0-1 0 0,-1 1 1 0 0,1-1 0 0 0,-1 0 0 0 0,1 0-1 0 0,-1 1 1 0 0,1-1 0 0 0,-1 0 0 0 0,1 1 0 0 0,-1-1-1 0 0,1 1 1 0 0,-1-1 0 0 0,0 1 0 0 0,1-1-1 0 0,-1 1 1 0 0,0-1 0 0 0,1 1 0 0 0,-1-1 0 0 0,0 1-1 0 0,0-1 1 0 0,0 1 0 0 0,1 0 0 0 0,14 32-320 0 0,-14-30 346 0 0,14 33 121 0 0,-4-9 620 0 0,0 0 1 0 0,12 57-1 0 0,-23-83-778 0 0,-1-1 1 0 0,1 1-1 0 0,0 0 0 0 0,-1-1 0 0 0,1 1 0 0 0,-1 0 0 0 0,1-1 0 0 0,-1 1 0 0 0,1-1 1 0 0,-1 1-1 0 0,1-1 0 0 0,-1 1 0 0 0,0-1 0 0 0,1 0 0 0 0,-1 1 0 0 0,0-1 1 0 0,1 0-1 0 0,-1 1 0 0 0,0-1 0 0 0,0 0 0 0 0,1 0 0 0 0,-1 0 0 0 0,0 0 0 0 0,0 1 1 0 0,1-1-1 0 0,-1 0 0 0 0,0 0 0 0 0,0 0 0 0 0,1-1 0 0 0,-1 1 0 0 0,0 0 0 0 0,0 0 1 0 0,1 0-1 0 0,-1-1 0 0 0,0 1 0 0 0,1 0 0 0 0,-1 0 0 0 0,-1-1 0 0 0,-32-9-254 0 0,8-7-346 0 0,16 10-1060 0 0,102 41-6160 0 0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5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27 382 1612 0 0,'0'0'6718'0'0,"-3"-15"-6339"0"0,-6-33 366 0 0,-5-97-1 0 0,14 144-745 0 0,-1-14 70 0 0,1 1-1 0 0,1 0 0 0 0,0-1 1 0 0,1 1-1 0 0,1 0 0 0 0,4-16 1 0 0,-6 27-67 0 0,1-1 0 0 0,0 1 0 0 0,0 0 0 0 0,0-1 1 0 0,0 1-1 0 0,0 0 0 0 0,0 0 0 0 0,1 0 1 0 0,0 1-1 0 0,-1-1 0 0 0,1 0 0 0 0,0 1 1 0 0,0 0-1 0 0,1 0 0 0 0,-1 0 0 0 0,0 0 1 0 0,1 0-1 0 0,-1 1 0 0 0,1-1 0 0 0,-1 1 0 0 0,1 0 1 0 0,0 0-1 0 0,0 1 0 0 0,-1-1 0 0 0,1 1 1 0 0,0 0-1 0 0,0 0 0 0 0,5 0 0 0 0,-5 0-548 0 0,1-1 0 0 0,-1 1 0 0 0,1 1 0 0 0,-1-1 0 0 0,1 0 0 0 0,-1 1 0 0 0,1 0 0 0 0,-1 0 0 0 0,0 1 0 0 0,1-1 0 0 0,-1 1 0 0 0,0 0 0 0 0,7 4 0 0 0,-1 2-2186 0 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3800 0 0,'0'0'6950'0'0,"-18"3"-6728"0"0,9-1-258 0 0,-11 2-18 0 0,1-1 1 0 0,-1-1-1 0 0,0 0 0 0 0,-33-2 0 0 0,42-1-1434 0 0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 3416 0 0,'0'0'7343'0'0,"-12"14"-7046"0"0,-39 47-63 0 0,45-52-224 0 0,0 1 1 0 0,1 0-1 0 0,0 0 1 0 0,0 0-1 0 0,1 1 1 0 0,1-1-1 0 0,0 1 1 0 0,0 0-1 0 0,1 0 1 0 0,0 0-1 0 0,1 0 1 0 0,0 0-1 0 0,1 1 1 0 0,2 18-1 0 0,-2-7 9 0 0,0-15-23 0 0,0 1 0 0 0,1 0 0 0 0,0-1 0 0 0,1 1 1 0 0,0-1-1 0 0,0 1 0 0 0,1-1 0 0 0,0 0 0 0 0,1 0 1 0 0,-1 0-1 0 0,2 0 0 0 0,7 11 0 0 0,-9-15-228 0 0,1 1 0 0 0,0-1 0 0 0,0 0 0 0 0,0 0 0 0 0,0 0 0 0 0,1-1 0 0 0,0 0 0 0 0,-1 1 0 0 0,1-2 0 0 0,0 1 0 0 0,1 0 0 0 0,-1-1 0 0 0,0 0 0 0 0,1 0 0 0 0,-1-1 0 0 0,1 0 0 0 0,-1 0 0 0 0,1 0 0 0 0,10 0 0 0 0,25-2-3938 0 0,-20-3 1564 0 0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1868 0 0,'0'0'7327'0'0,"-17"11"-7314"0"0,-5 2-13 0 0,9-6 0 0 0,1 0 0 0 0,-1 2 0 0 0,-17 15 0 0 0,29-24-38 0 0,0 1 1 0 0,1-1 0 0 0,-1 1 0 0 0,0 0 0 0 0,0-1 0 0 0,1 1 0 0 0,-1 0 0 0 0,0 0 0 0 0,1-1-1 0 0,-1 1 1 0 0,1 0 0 0 0,-1 0 0 0 0,1 0 0 0 0,-1 0 0 0 0,1 0 0 0 0,0 0 0 0 0,-1 0 0 0 0,1 0 0 0 0,0 0-1 0 0,0 0 1 0 0,0 0 0 0 0,-1 0 0 0 0,1 0 0 0 0,1 0 0 0 0,-1 0 0 0 0,0 0 0 0 0,0 0 0 0 0,0 1-1 0 0,1 0-3 0 0,1 0-1 0 0,-1 0 0 0 0,0-1 0 0 0,0 1 0 0 0,1 0 0 0 0,-1-1 0 0 0,1 1 0 0 0,0-1 0 0 0,-1 0 0 0 0,1 1 0 0 0,0-1 0 0 0,3 2 0 0 0,9 3-34 0 0,0 0 0 0 0,0 0 0 0 0,15 3 0 0 0,-22-7 41 0 0,30 14 853 0 0,-36-16-789 0 0,-1 0-1 0 0,0 0 1 0 0,0 0-1 0 0,0 1 1 0 0,1-1-1 0 0,-1 0 0 0 0,0 0 1 0 0,0 1-1 0 0,0-1 1 0 0,0 0-1 0 0,1 0 1 0 0,-1 1-1 0 0,0-1 1 0 0,0 0-1 0 0,0 0 1 0 0,0 1-1 0 0,0-1 1 0 0,0 0-1 0 0,0 1 1 0 0,0-1-1 0 0,0 0 1 0 0,0 0-1 0 0,0 1 1 0 0,0-1-1 0 0,0 0 1 0 0,0 1-1 0 0,0-1 1 0 0,0 0-1 0 0,0 0 1 0 0,0 1-1 0 0,0-1 1 0 0,-1 0-1 0 0,1 0 1 0 0,0 1-1 0 0,0-1 1 0 0,0 0-1 0 0,-20 12 99 0 0,6-7-288 0 0,9-4 264 0 0,0 1 0 0 0,1 0 0 0 0,-1-1 0 0 0,1 2 0 0 0,0-1-1 0 0,0 0 1 0 0,-6 5 0 0 0,10-6-116 0 0,-1 0 0 0 0,0 0 0 0 0,1 0 0 0 0,-1 0 0 0 0,1 0 0 0 0,-1 0 0 0 0,1 0 0 0 0,-1 0 0 0 0,1 0 0 0 0,0 0 0 0 0,0 0 0 0 0,-1 0 0 0 0,1 0 0 0 0,0 0 0 0 0,0 1 0 0 0,0-1 0 0 0,0 0 0 0 0,0 0 0 0 0,1 0 0 0 0,-1 0 0 0 0,0 0 0 0 0,0 0 0 0 0,1 1 0 0 0,-1-1 0 0 0,1 0 0 0 0,-1 0 0 0 0,1 0 0 0 0,-1 0 0 0 0,1 0 0 0 0,0 0 0 0 0,-1-1 0 0 0,1 1 0 0 0,0 0 0 0 0,0 0 0 0 0,-1 0 0 0 0,3 1 0 0 0,24 33-2754 0 0,-21-26-3018 0 0,-51-77 4910 0 0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6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1848 0 0,'0'0'6823'0'0,"-4"17"-6402"0"0,1 1-373 0 0,-31 118 1136 0 0,23-94-1928 0 0,9-32-2231 0 0,10-12-1336 0 0,2-3 2017 0 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8 183 2308 0 0,'0'0'6111'0'0,"-1"-16"-5863"0"0,-2-3-166 0 0,2 11-46 0 0,0 1 0 0 0,0-1 0 0 0,0 0 0 0 0,1 0 1 0 0,1 0-1 0 0,-1 0 0 0 0,3-10 0 0 0,6-19 4 0 0,-9 36-20 0 0,0 0-1 0 0,0 0 1 0 0,0 0 0 0 0,1 0-1 0 0,-1 0 1 0 0,0 0-1 0 0,1 0 1 0 0,-1 0 0 0 0,1 0-1 0 0,-1 0 1 0 0,1 0-1 0 0,0 0 1 0 0,-1 0 0 0 0,1 0-1 0 0,0 1 1 0 0,-1-1-1 0 0,1 0 1 0 0,0 1 0 0 0,0-1-1 0 0,0 0 1 0 0,0 1-1 0 0,0-1 1 0 0,0 1 0 0 0,0-1-1 0 0,0 1 1 0 0,0 0-1 0 0,0-1 1 0 0,0 1 0 0 0,1 0-1 0 0,-1 0-47 0 0,0 1 1 0 0,0 0-1 0 0,0 0 0 0 0,0 0 0 0 0,0 1 1 0 0,0-1-1 0 0,0 0 0 0 0,0 0 0 0 0,0 0 1 0 0,-1 1-1 0 0,1-1 0 0 0,0 0 0 0 0,-1 1 1 0 0,0-1-1 0 0,1 0 0 0 0,-1 1 0 0 0,1 1 1 0 0,6 33-198 0 0,-6-30 200 0 0,2 9 41 0 0,6 62 303 0 0,-9-77-520 0 0,10-31-220 0 0,3-11 59 0 0,-12 35 314 0 0,0 0 0 0 0,1 0 0 0 0,0 0 0 0 0,0 1 0 0 0,0-1 0 0 0,1 1-1 0 0,0-1 1 0 0,1 1 0 0 0,-1 0 0 0 0,1 0 0 0 0,1 0 0 0 0,-1 1 0 0 0,10-10 0 0 0,-14 15 69 0 0,0 0 1 0 0,0 0-1 0 0,0-1 1 0 0,1 1-1 0 0,-1 0 1 0 0,0 0-1 0 0,0 0 1 0 0,1 0-1 0 0,-1-1 1 0 0,0 1-1 0 0,0 0 1 0 0,1 0-1 0 0,-1 0 1 0 0,0 0-1 0 0,1 0 1 0 0,-1 0-1 0 0,0 0 1 0 0,0 0-1 0 0,1 0 1 0 0,-1 0-1 0 0,0 0 1 0 0,1 0-1 0 0,-1 0 1 0 0,0 0-1 0 0,0 0 1 0 0,1 0-1 0 0,-1 1 1 0 0,0-1-1 0 0,1 0 1 0 0,-1 0-1 0 0,0 0 1 0 0,0 0-1 0 0,0 0 1 0 0,1 1-1 0 0,-1-1 1 0 0,0 0-1 0 0,0 0 1 0 0,1 0 0 0 0,-1 1-1 0 0,0-1 1 0 0,4 17 317 0 0,-4 26-147 0 0,0-39-74 0 0,-3 20 63 0 0,-1 0 0 0 0,-1 0 0 0 0,-14 39 0 0 0,10-35 78 0 0,-10 56 0 0 0,9 30-1746 0 0,11-113 1274 0 0,-1 0 0 0 0,0 0-1 0 0,0 0 1 0 0,1-1 0 0 0,-1 1 0 0 0,0 0 0 0 0,1 0 0 0 0,-1 0 0 0 0,1-1-1 0 0,-1 1 1 0 0,1 0 0 0 0,-1-1 0 0 0,1 1 0 0 0,-1 0 0 0 0,1-1 0 0 0,0 1-1 0 0,-1-1 1 0 0,1 1 0 0 0,0-1 0 0 0,-1 1 0 0 0,1-1 0 0 0,0 0 0 0 0,0 1-1 0 0,0-1 1 0 0,-1 0 0 0 0,1 0 0 0 0,0 1 0 0 0,0-1 0 0 0,0 0 0 0 0,1 0 0 0 0,0 1-338 0 0,7 1-1172 0 0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1 467 3652 0 0,'0'0'5421'0'0,"10"-10"-5222"0"0,-2 2-157 0 0,0 0 1 0 0,-1-1 0 0 0,0 0-1 0 0,-1-1 1 0 0,0 1 0 0 0,0-1 0 0 0,-1 0-1 0 0,0-1 1 0 0,-1 1 0 0 0,6-21 0 0 0,-3-17-506 0 0,-2 0 1 0 0,-2 0 0 0 0,-4-59 0 0 0,0 34-6892 0 0,1 66 6815 0 0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8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 1592 0 0,'0'0'5505'0'0,"-17"2"-5475"0"0,-55 5-30 0 0,70-7-142 0 0,0 0 1 0 0,-1 0-1 0 0,1 1 0 0 0,-1-1 0 0 0,1 1 0 0 0,0-1 0 0 0,-1 1 1 0 0,1 0-1 0 0,0 0 0 0 0,0 0 0 0 0,0 0 0 0 0,-1 0 0 0 0,-2 3 1 0 0,5-3 34 0 0,-1-1 0 0 0,1 0 1 0 0,0 1-1 0 0,0-1 1 0 0,0 0-1 0 0,0 1 0 0 0,0-1 1 0 0,0 1-1 0 0,0-1 0 0 0,0 0 1 0 0,0 1-1 0 0,0-1 1 0 0,0 1-1 0 0,0-1 0 0 0,0 0 1 0 0,0 1-1 0 0,0-1 1 0 0,0 0-1 0 0,1 1 0 0 0,-1-1 1 0 0,0 0-1 0 0,0 1 1 0 0,0-1-1 0 0,0 0 0 0 0,1 1 1 0 0,-1-1-1 0 0,0 0 0 0 0,0 1 1 0 0,1-1-1 0 0,-1 0 1 0 0,0 0-1 0 0,1 1 0 0 0,-1-1 1 0 0,0 0-1 0 0,1 0 1 0 0,-1 0-1 0 0,0 0 0 0 0,1 1 1 0 0,-1-1-1 0 0,0 0 0 0 0,1 0 1 0 0,-1 0-1 0 0,1 0 1 0 0,0 0-1 0 0,8 4-237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7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1840 0 0,'0'0'6837'0'0,"33"7"-6333"0"0,-20 2-278 0 0,0 1 1 0 0,-1 0-1 0 0,-1 1 0 0 0,1 0 1 0 0,13 19-1 0 0,-21-25-140 0 0,1 0 0 0 0,-1 0 0 0 0,-1 1 0 0 0,1 0 1 0 0,-1 0-1 0 0,0 0 0 0 0,0 0 0 0 0,-1 0 0 0 0,0 1 0 0 0,0-1 0 0 0,-1 1 0 0 0,1 0 0 0 0,-1-1 0 0 0,-1 1 0 0 0,1 9 0 0 0,-2-14-110 0 0,0 0 0 0 0,0-1 0 0 0,0 1 0 0 0,-1-1 0 0 0,1 1 0 0 0,0-1 0 0 0,-1 0 0 0 0,1 1-1 0 0,-1-1 1 0 0,1 0 0 0 0,-1 0 0 0 0,1 0 0 0 0,-1 0 0 0 0,0 0 0 0 0,0 0 0 0 0,1-1-1 0 0,-1 1 1 0 0,0-1 0 0 0,0 1 0 0 0,0-1 0 0 0,0 0 0 0 0,0 1 0 0 0,0-1 0 0 0,1 0 0 0 0,-4-1-1 0 0,-51-1-239 0 0,50 1 114 0 0,1-1-1 0 0,0 0 1 0 0,0 0 0 0 0,0 0-1 0 0,0-1 1 0 0,0 0 0 0 0,1 0-1 0 0,-1 0 1 0 0,1-1 0 0 0,0 1-1 0 0,0-1 1 0 0,0 0-1 0 0,0 0 1 0 0,0 0 0 0 0,-3-7-1 0 0,5 8-277 0 0,0-1 0 0 0,0 1-1 0 0,1-1 1 0 0,0 1-1 0 0,-1-1 1 0 0,1 0-1 0 0,0 1 1 0 0,1-1-1 0 0,-1 0 1 0 0,1 0 0 0 0,-1 0-1 0 0,1 0 1 0 0,0 1-1 0 0,1-7 1 0 0,3-1-1501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2564 0 0,'0'0'5402'0'0,"-13"9"-5225"0"0,-41 29-101 0 0,50-35-63 0 0,1 1 1 0 0,0 0-1 0 0,0 0 1 0 0,0-1 0 0 0,1 2-1 0 0,0-1 1 0 0,-1 0-1 0 0,1 0 1 0 0,1 1 0 0 0,-1-1-1 0 0,1 1 1 0 0,-1-1-1 0 0,2 1 1 0 0,-1 0-1 0 0,0 0 1 0 0,1-1 0 0 0,0 1-1 0 0,0 0 1 0 0,0 0-1 0 0,0-1 1 0 0,3 9-1 0 0,-2 9 187 0 0,-1-20-149 0 0,0 1 0 0 0,1-1 0 0 0,-1 1 0 0 0,0-1 0 0 0,1 1 0 0 0,0-1 0 0 0,0 0 0 0 0,0 0 0 0 0,0 1 0 0 0,0-1 0 0 0,0 0 0 0 0,0 0 0 0 0,1 0 0 0 0,-1 0 0 0 0,1 0 0 0 0,-1 0 0 0 0,1-1 0 0 0,0 1 0 0 0,2 1 0 0 0,0 1-23 0 0,1-1-1 0 0,0 0 0 0 0,0-1 1 0 0,0 1-1 0 0,0-1 0 0 0,0 0 1 0 0,1 0-1 0 0,7 1 0 0 0,-7-2-52 0 0,0 1 1 0 0,1-1-1 0 0,-1-1 1 0 0,0 1-1 0 0,0-1 0 0 0,0 0 1 0 0,0-1-1 0 0,0 1 0 0 0,1-1 1 0 0,-1 0-1 0 0,0-1 0 0 0,-1 1 1 0 0,1-1-1 0 0,0-1 0 0 0,0 1 1 0 0,8-5-1 0 0,-11 4 0 0 0,0 1-1 0 0,0-1 1 0 0,0 0 0 0 0,-1 0-1 0 0,1 0 1 0 0,0 0 0 0 0,-1 0-1 0 0,0 0 1 0 0,0-1 0 0 0,0 1-1 0 0,0-1 1 0 0,0 1-1 0 0,-1-1 1 0 0,0 0 0 0 0,0 0-1 0 0,0 0 1 0 0,0 0 0 0 0,0 0-1 0 0,-1 0 1 0 0,0 0-1 0 0,0 0 1 0 0,0 0 0 0 0,0 1-1 0 0,0-1 1 0 0,-1 0 0 0 0,0 0-1 0 0,-1-6 1 0 0,-1 5 28 0 0,1 0 0 0 0,-1 0 0 0 0,0 0 0 0 0,0 0 0 0 0,-1 1 0 0 0,0 0 0 0 0,1-1 0 0 0,-1 1 0 0 0,-1 0 1 0 0,1 1-1 0 0,-1-1 0 0 0,1 1 0 0 0,-1 0 0 0 0,0 0 0 0 0,0 0 0 0 0,0 1 0 0 0,-1-1 0 0 0,-9-2 0 0 0,8 3-116 0 0,0 0-1 0 0,0 1 0 0 0,0-1 1 0 0,-1 1-1 0 0,1 1 0 0 0,0 0 1 0 0,-9 0-1 0 0,14 0-50 0 0,0 0-1 0 0,0 1 0 0 0,0-1 0 0 0,0 0 1 0 0,0 1-1 0 0,0 0 0 0 0,1-1 1 0 0,-1 1-1 0 0,0 0 0 0 0,0 0 1 0 0,0 0-1 0 0,1 0 0 0 0,-1 0 1 0 0,1 1-1 0 0,-1-1 0 0 0,1 0 1 0 0,-1 1-1 0 0,1-1 0 0 0,0 1 1 0 0,-1-1-1 0 0,1 1 0 0 0,0 0 1 0 0,0-1-1 0 0,0 1 0 0 0,1 0 1 0 0,-1 0-1 0 0,0 0 0 0 0,1 0 1 0 0,-1 0-1 0 0,0 2 0 0 0,1 14-2329 0 0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143 102 912 0 0,'-4'88'1739'0'0,"4"-86"-1602"0"0,-1 0 1 0 0,1 0-1 0 0,-1-1 1 0 0,1 1-1 0 0,-1 0 1 0 0,0 0-1 0 0,0 0 1 0 0,0-1-1 0 0,0 1 1 0 0,0-1-1 0 0,0 1 1 0 0,-1-1-1 0 0,1 1 1 0 0,0-1-1 0 0,-1 1 1 0 0,1-1-1 0 0,-1 0 1 0 0,1 0-1 0 0,-1 0 1 0 0,0 0-1 0 0,0 0 1 0 0,1 0-1 0 0,-1-1 1 0 0,0 1-1 0 0,0 0 1 0 0,0-1-1 0 0,0 1 1 0 0,0-1-1 0 0,1 0 0 0 0,-1 0 1 0 0,0 0-1 0 0,0 0 1 0 0,0 0-1 0 0,-2 0 1 0 0,-1 0-140 0 0,-1 1 21 0 0,-40 3 974 0 0,44-4-1085 0 0,1 0 1 0 0,0 1-1 0 0,0-1 1 0 0,0 0 0 0 0,0 0-1 0 0,0 0 1 0 0,0 0 0 0 0,0 0-1 0 0,0 0 1 0 0,-1 0-1 0 0,1-1 1 0 0,0 1 0 0 0,0 0-1 0 0,0-1 1 0 0,0 1 0 0 0,0 0-1 0 0,0-1 1 0 0,0 1-1 0 0,0-1 1 0 0,0 0 0 0 0,0 1-1 0 0,0-1 1 0 0,1 0 0 0 0,-1 0-1 0 0,0 1 1 0 0,0-1-1 0 0,1 0 1 0 0,-1 0 0 0 0,0 0-1 0 0,0-1 1 0 0,2 1-149 0 0,-1 0 1 0 0,1 0-1 0 0,0 1 0 0 0,0-1 1 0 0,-1 0-1 0 0,1 0 1 0 0,0 1-1 0 0,0-1 0 0 0,0 1 1 0 0,0-1-1 0 0,0 1 0 0 0,0-1 1 0 0,0 1-1 0 0,0 0 1 0 0,0-1-1 0 0,0 1 0 0 0,0 0 1 0 0,2 0-1 0 0,-1-1-103 0 0,11-2-401 0 0</inkml:trace>
  <inkml:trace contextRef="#ctx0" brushRef="#br0" timeOffset="1">282 66 2720 0 0,'0'0'4291'0'0,"-3"16"-3925"0"0,-2 4-203 0 0,2-10-30 0 0,1 0 1 0 0,0 0-1 0 0,1 0 0 0 0,0 0 0 0 0,0 15 0 0 0,2-21-31 0 0,0 0 0 0 0,0 0 0 0 0,0 0 1 0 0,1 0-1 0 0,0 0 0 0 0,-1 0 0 0 0,1 0 0 0 0,1-1 1 0 0,-1 1-1 0 0,0-1 0 0 0,1 1 0 0 0,0-1 0 0 0,0 0 1 0 0,0 0-1 0 0,0 0 0 0 0,0-1 0 0 0,1 1 0 0 0,-1-1 1 0 0,1 1-1 0 0,-1-1 0 0 0,1 0 0 0 0,6 2 0 0 0,-3-1-31 0 0,0 0-1 0 0,0 0 0 0 0,1 0 0 0 0,-1-1 0 0 0,0 0 1 0 0,1-1-1 0 0,-1 1 0 0 0,1-1 0 0 0,0-1 0 0 0,-1 0 1 0 0,15-1-1 0 0,-19 0-92 0 0,0 0 0 0 0,0 0 1 0 0,-1 0-1 0 0,1-1 0 0 0,0 1 1 0 0,-1-1-1 0 0,1 0 0 0 0,-1 0 0 0 0,1 0 1 0 0,-1 0-1 0 0,0 0 0 0 0,0 0 1 0 0,0 0-1 0 0,0-1 0 0 0,0 1 0 0 0,-1-1 1 0 0,1 0-1 0 0,-1 1 0 0 0,0-1 1 0 0,1 0-1 0 0,-1 0 0 0 0,-1 0 1 0 0,1 0-1 0 0,0 0 0 0 0,-1 0 0 0 0,1 0 1 0 0,-1 0-1 0 0,0 0 0 0 0,0 0 1 0 0,0 0-1 0 0,0 0 0 0 0,-2-6 1 0 0,1-1-15 0 0,0 0 0 0 0,-1 0 0 0 0,-1 0 1 0 0,1 0-1 0 0,-2 1 0 0 0,1-1 1 0 0,-1 1-1 0 0,-9-16 0 0 0,7 16-40 0 0,-1 0-1 0 0,0 1 0 0 0,-1 0 0 0 0,1 0 1 0 0,-1 1-1 0 0,-10-8 0 0 0,15 13-32 0 0,-1 0 0 0 0,1-1 1 0 0,0 1-1 0 0,-1 1 0 0 0,0-1 0 0 0,1 0 1 0 0,-1 1-1 0 0,0 0 0 0 0,0-1 0 0 0,0 2 0 0 0,0-1 1 0 0,0 0-1 0 0,0 1 0 0 0,0 0 0 0 0,0 0 1 0 0,0 0-1 0 0,0 0 0 0 0,0 1 0 0 0,-6 1 0 0 0,9-2-88 0 0,0 1-1 0 0,-1-1 0 0 0,1 1 1 0 0,0 0-1 0 0,0-1 0 0 0,0 1 0 0 0,1 0 1 0 0,-1 0-1 0 0,0-1 0 0 0,0 1 1 0 0,0 0-1 0 0,0 0 0 0 0,1 0 0 0 0,-1 0 1 0 0,1 0-1 0 0,-1 0 0 0 0,0 0 1 0 0,1 1-1 0 0,0-1 0 0 0,-1 0 0 0 0,1 0 1 0 0,0 0-1 0 0,-1 2 0 0 0,0 17-2838 0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8 155 736 0 0,'0'0'8654'0'0,"-8"0"-6862"0"0,14-1-1820 0 0,-1 0 0 0 0,1 0 0 0 0,-1-1 1 0 0,1 0-1 0 0,-1 0 0 0 0,0 0 0 0 0,0 0 0 0 0,0-1 0 0 0,0 0 0 0 0,0 0 0 0 0,-1 0 0 0 0,1 0 0 0 0,-1-1 0 0 0,0 0 0 0 0,0 0 0 0 0,0 0 0 0 0,-1 0 0 0 0,1-1 0 0 0,-1 1 0 0 0,0-1 0 0 0,0 0 0 0 0,-1 0 0 0 0,1 0 0 0 0,-1 0 0 0 0,0-1 0 0 0,-1 1 0 0 0,1-1 0 0 0,-1 1 1 0 0,0-1-1 0 0,0-9 0 0 0,-1 13-5 0 0,-1 1 0 0 0,1-1 0 0 0,0 1 1 0 0,-1-1-1 0 0,1 1 0 0 0,-1 0 1 0 0,0-1-1 0 0,0 1 0 0 0,1 0 0 0 0,-1 0 1 0 0,0-1-1 0 0,0 1 0 0 0,0 0 1 0 0,0 0-1 0 0,0 0 0 0 0,0 0 0 0 0,-1 0 1 0 0,1 0-1 0 0,0 0 0 0 0,0 1 1 0 0,-1-1-1 0 0,1 0 0 0 0,-1 1 0 0 0,1-1 1 0 0,0 1-1 0 0,-1-1 0 0 0,1 1 1 0 0,-1 0-1 0 0,1 0 0 0 0,-1 0 0 0 0,1-1 1 0 0,-1 1-1 0 0,1 1 0 0 0,-4-1 1 0 0,3 0 45 0 0,0 0 0 0 0,0 1 0 0 0,0-1 0 0 0,-1 0 1 0 0,1 1-1 0 0,0-1 0 0 0,0 1 0 0 0,0 0 0 0 0,0 0 1 0 0,0 0-1 0 0,0 0 0 0 0,0 0 0 0 0,0 0 0 0 0,1 0 1 0 0,-1 1-1 0 0,0-1 0 0 0,1 1 0 0 0,-1-1 0 0 0,1 1 1 0 0,-1-1-1 0 0,1 1 0 0 0,0 0 0 0 0,-2 3 1 0 0,1 0-2 0 0,1-1 0 0 0,0 0 1 0 0,0 0-1 0 0,0 1 0 0 0,0-1 1 0 0,1 0-1 0 0,0 1 0 0 0,0-1 1 0 0,0 1-1 0 0,0-1 0 0 0,1 0 1 0 0,0 1-1 0 0,0-1 0 0 0,0 0 1 0 0,0 0-1 0 0,1 0 0 0 0,-1 1 1 0 0,1-1-1 0 0,0-1 0 0 0,0 1 1 0 0,1 0-1 0 0,-1 0 1 0 0,1-1-1 0 0,0 0 0 0 0,0 1 1 0 0,0-1-1 0 0,0 0 0 0 0,1 0 1 0 0,5 4-1 0 0,-1-3-515 0 0,-1 1 0 0 0,1-1 1 0 0,0-1-1 0 0,0 0 0 0 0,0 0 0 0 0,1 0 0 0 0,-1-1 1 0 0,1 0-1 0 0,-1-1 0 0 0,1 0 0 0 0,-1 0 1 0 0,1-1-1 0 0,0 0 0 0 0,10-1 0 0 0,-1-3-1597 0 0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3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131 208 2632 0 0,'0'0'9305'0'0,"-109"-113"-9589"0"0,99 85-876 0 0,2-4-856 0 0,4-3-2721 0 0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2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3 104 604 0 0,'-2'2'11433'0'0,"2"-6"-11391"0"0,1 0-1 0 0,0 0 0 0 0,0 0 1 0 0,1 1-1 0 0,-1-1 1 0 0,1 0-1 0 0,-1 1 0 0 0,1 0 1 0 0,0-1-1 0 0,0 1 1 0 0,1 0-1 0 0,-1 0 1 0 0,5-4-1 0 0,38-33-1099 0 0,-43 39 1005 0 0,1-1-1 0 0,-1 1 1 0 0,0-1 0 0 0,0 1 0 0 0,1 0-1 0 0,-1 0 1 0 0,1 0 0 0 0,-1 1-1 0 0,1-1 1 0 0,-1 0 0 0 0,1 1-1 0 0,-1 0 1 0 0,1-1 0 0 0,0 1-1 0 0,-1 0 1 0 0,1 1 0 0 0,-1-1-1 0 0,1 0 1 0 0,-1 1 0 0 0,1-1 0 0 0,0 1-1 0 0,2 1 1 0 0,-1 0 4 0 0,-1 0 1 0 0,1 1-1 0 0,-1-1 0 0 0,0 1 1 0 0,0 0-1 0 0,0 0 1 0 0,0 0-1 0 0,0 1 0 0 0,-1-1 1 0 0,1 0-1 0 0,-1 1 0 0 0,3 5 1 0 0,1 6 45 0 0,0-1 1 0 0,-1 0 0 0 0,0 1-1 0 0,-1 0 1 0 0,-1 0 0 0 0,2 23-1 0 0,-4-19 143 0 0,0-1-1 0 0,-1 1 0 0 0,-4 26 1 0 0,3-39-145 0 0,0-1 0 0 0,0 0 0 0 0,0 0 0 0 0,-1 0 1 0 0,0 0-1 0 0,0-1 0 0 0,0 1 0 0 0,0 0 1 0 0,-1-1-1 0 0,0 1 0 0 0,0-1 0 0 0,0 0 0 0 0,0 0 1 0 0,-1 0-1 0 0,1 0 0 0 0,-1-1 0 0 0,-6 5 1 0 0,9-7-15 0 0,0 0 1 0 0,0 0-1 0 0,-1-1 1 0 0,1 1-1 0 0,0 0 1 0 0,-1-1-1 0 0,1 1 1 0 0,0-1-1 0 0,-1 1 1 0 0,1-1-1 0 0,-1 0 1 0 0,1 1-1 0 0,-1-1 1 0 0,1 0-1 0 0,0 0 1 0 0,-1 0-1 0 0,1 0 1 0 0,-1 0-1 0 0,1-1 1 0 0,-1 1-1 0 0,1 0 1 0 0,-1-1-1 0 0,1 1 1 0 0,0-1-1 0 0,-3 0 1 0 0,2-1 21 0 0,1 1 1 0 0,-1-1-1 0 0,0 0 1 0 0,1 1 0 0 0,-1-1-1 0 0,1 0 1 0 0,-1 0-1 0 0,1 0 1 0 0,0-1-1 0 0,0 1 1 0 0,0 0-1 0 0,0 0 1 0 0,0-1 0 0 0,0-2-1 0 0,0 0-103 0 0,-1 0 0 0 0,1 0 0 0 0,1 0 0 0 0,-1 0 1 0 0,1 0-1 0 0,0-1 0 0 0,0 1 0 0 0,0 0 0 0 0,1 0 0 0 0,0 0 0 0 0,0-1 0 0 0,0 1 0 0 0,4-9 0 0 0,-4 13-75 0 0,0 0 0 0 0,0 0 0 0 0,0 0 0 0 0,0 0 0 0 0,1 0 0 0 0,-1 0 0 0 0,0 0-1 0 0,0 1 1 0 0,1-1 0 0 0,-1 0 0 0 0,0 1 0 0 0,1-1 0 0 0,-1 1 0 0 0,1-1 0 0 0,-1 1-1 0 0,1 0 1 0 0,-1 0 0 0 0,1 0 0 0 0,-1 0 0 0 0,1 0 0 0 0,-1 0 0 0 0,0 0 0 0 0,2 1-1 0 0,4-1-1031 0 0,1 0-1012 0 0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2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17 419 884 0 0,'0'0'6658'0'0,"-1"-16"-6477"0"0,-8-131 274 0 0,7 121-476 0 0,-1 8 120 0 0,2 0 0 0 0,0 0 0 0 0,1 0 0 0 0,1 0 0 0 0,4-23 0 0 0,-4 36-70 0 0,0 0-1 0 0,1 0 1 0 0,0 1 0 0 0,0-1-1 0 0,0 1 1 0 0,0-1 0 0 0,1 1 0 0 0,-1 0-1 0 0,1-1 1 0 0,1 1 0 0 0,-1 1-1 0 0,0-1 1 0 0,1 0 0 0 0,0 1 0 0 0,0 0-1 0 0,0 0 1 0 0,0 0 0 0 0,0 0 0 0 0,0 1-1 0 0,1 0 1 0 0,0-1 0 0 0,-1 2-1 0 0,10-4 1 0 0,-7 3-139 0 0,1 0 0 0 0,0 0 0 0 0,0 1 0 0 0,0 0 0 0 0,-1 0-1 0 0,1 0 1 0 0,10 2 0 0 0,-15-1-174 0 0,0 1-1 0 0,1-1 1 0 0,-1 1-1 0 0,0 0 1 0 0,0 0-1 0 0,0 0 0 0 0,0 0 1 0 0,-1 1-1 0 0,1-1 1 0 0,0 1-1 0 0,0 0 1 0 0,-1 0-1 0 0,1 0 1 0 0,-1 0-1 0 0,0 0 1 0 0,0 0-1 0 0,1 1 1 0 0,-2-1-1 0 0,1 1 1 0 0,0-1-1 0 0,1 4 1 0 0,4 9-1652 0 0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3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 2480 0 0,'0'0'6403'0'0,"-12"-1"-6158"0"0,-6 0-339 0 0,-65-4 736 0 0,78 5-821 0 0,-1 0 1 0 0,0 0 0 0 0,1 1-1 0 0,-1-1 1 0 0,1 1 0 0 0,-1 1 0 0 0,1-1-1 0 0,-1 1 1 0 0,1 0 0 0 0,0 0 0 0 0,0 0-1 0 0,-6 4 1 0 0,3 8-3484 0 0,8-6 1374 0 0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0 888 0 0,'0'0'7205'0'0,"-21"6"-6775"0"0,14-4-383 0 0,-29 8 250 0 0,0-2 0 0 0,-54 5 0 0 0,2-9 441 0 0,46-3-977 0 0,0 2 0 0 0,0 1 0 0 0,-42 11 0 0 0,84-15 219 0 0,-3 0-403 0 0,0 1 0 0 0,0 0 1 0 0,0 0-1 0 0,0 0 0 0 0,1 0 0 0 0,-1 0 0 0 0,0 1 0 0 0,1-1 0 0 0,-1 1 0 0 0,-2 2 0 0 0,2 3-2408 0 0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1736 0 0,'0'0'6671'0'0,"3"-15"-6438"0"0,14-46-50 0 0,-15 54-119 0 0,0 1 0 0 0,1 0-1 0 0,-1 0 1 0 0,1 0-1 0 0,1 1 1 0 0,-1-1-1 0 0,1 1 1 0 0,8-9-1 0 0,-10 12-29 0 0,0-1 0 0 0,0 1 0 0 0,1 0 0 0 0,-1 0 0 0 0,1 1 0 0 0,-1-1 0 0 0,1 0 0 0 0,0 1 0 0 0,-1-1 0 0 0,1 1 0 0 0,0 0 0 0 0,0 0-1 0 0,0 0 1 0 0,0 1 0 0 0,5-2 0 0 0,-6 3-20 0 0,1-1-1 0 0,-1 1 1 0 0,0 0-1 0 0,0 0 1 0 0,0 0 0 0 0,0 0-1 0 0,0 0 1 0 0,-1 0-1 0 0,1 1 1 0 0,0-1-1 0 0,0 1 1 0 0,-1-1-1 0 0,1 1 1 0 0,-1-1 0 0 0,1 1-1 0 0,-1 0 1 0 0,0 0-1 0 0,0 0 1 0 0,0 0-1 0 0,0 0 1 0 0,0 0-1 0 0,0 0 1 0 0,0 0 0 0 0,-1 0-1 0 0,1 0 1 0 0,0 4-1 0 0,11 65-542 0 0,-11-67 524 0 0,0 12-80 0 0,9 105-207 0 0,-10-107 287 0 0,0 0 0 0 0,-1 0 0 0 0,-1 0 0 0 0,0 0 0 0 0,-1-1 0 0 0,-6 21 0 0 0,9-33-6 0 0,-1 0 0 0 0,1 0 0 0 0,-1 1 0 0 0,1-1 1 0 0,-1 0-1 0 0,1 0 0 0 0,-1 0 0 0 0,0 0 0 0 0,0 0 1 0 0,1 0-1 0 0,-1 0 0 0 0,0 0 0 0 0,0 0 1 0 0,0 0-1 0 0,0-1 0 0 0,0 1 0 0 0,-2 1 0 0 0,3-2 1 0 0,-1 0-1 0 0,0 0 0 0 0,1 0 0 0 0,-1 0 1 0 0,0 0-1 0 0,1 0 0 0 0,-1 0 0 0 0,0 0 1 0 0,1 0-1 0 0,-1 0 0 0 0,0-1 0 0 0,1 1 0 0 0,-1 0 1 0 0,1 0-1 0 0,-1-1 0 0 0,0 1 0 0 0,1 0 1 0 0,-1-1-1 0 0,1 1 0 0 0,-1 0 0 0 0,1-1 1 0 0,-1 1-1 0 0,0-1 0 0 0,-1-2-2 0 0,0 1 1 0 0,0-1-1 0 0,1 1 0 0 0,-1-1 1 0 0,0 1-1 0 0,1-1 0 0 0,0 0 1 0 0,0 0-1 0 0,0 0 0 0 0,0 0 1 0 0,0 0-1 0 0,0-3 0 0 0,0 0 64 0 0,1-24-2360 0 0,0 30 2160 0 0,0-1 0 0 0,0 0 0 0 0,1 0 0 0 0,-1 1 0 0 0,0-1 1 0 0,0 0-1 0 0,1 1 0 0 0,-1-1 0 0 0,0 0 0 0 0,1 1 0 0 0,-1-1 0 0 0,1 1 0 0 0,-1-1 0 0 0,1 1 0 0 0,-1-1 1 0 0,1 1-1 0 0,-1-1 0 0 0,1 1 0 0 0,0-1 0 0 0,-1 1 0 0 0,1 0 0 0 0,0-1 0 0 0,-1 1 0 0 0,1 0 1 0 0,0 0-1 0 0,-1-1 0 0 0,1 1 0 0 0,0 0 0 0 0,0 0 0 0 0,-1 0 0 0 0,1 0 0 0 0,0 0 0 0 0,0 0 0 0 0,8 0-1270 0 0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1772 0 0,'0'0'7041'0'0,"-7"1"-6785"0"0,-45 15 94 0 0,51-16-351 0 0,0 1 1 0 0,0-1-1 0 0,0 1 1 0 0,0-1-1 0 0,0 1 1 0 0,-1 0-1 0 0,2-1 1 0 0,-1 1-1 0 0,0 0 1 0 0,0 0-1 0 0,0 0 1 0 0,0 0-1 0 0,0 0 1 0 0,1 0-1 0 0,-1 0 1 0 0,0 0-1 0 0,1 0 1 0 0,-1 1-1 0 0,1 0-25 0 0,0-1-1 0 0,0 0 0 0 0,1 0 0 0 0,-1 0 0 0 0,0 0 0 0 0,1 0 0 0 0,-1 0 1 0 0,1 0-1 0 0,-1 0 0 0 0,1 0 0 0 0,0 0 0 0 0,-1 0 0 0 0,1 0 1 0 0,0 0-1 0 0,0-1 0 0 0,0 1 0 0 0,0 0 0 0 0,-1-1 0 0 0,1 1 1 0 0,0 0-1 0 0,0-1 0 0 0,0 1 0 0 0,0-1 0 0 0,0 1 0 0 0,2-1 0 0 0,4 4 19 0 0,0 1 0 0 0,0-1 0 0 0,-1 1 0 0 0,0 0 0 0 0,0 0-1 0 0,10 11 1 0 0,-15-15 9 0 0,0 0 0 0 0,0 0 0 0 0,-1 0 0 0 0,1 0 1 0 0,0 0-1 0 0,0 1 0 0 0,-1-1 0 0 0,1 0 0 0 0,0 0 0 0 0,-1 0 0 0 0,0 1 0 0 0,1-1 0 0 0,-1 0 0 0 0,1 1 0 0 0,-1-1 0 0 0,0 0 0 0 0,0 1 0 0 0,0-1 0 0 0,0 0 0 0 0,0 1 0 0 0,0-1 0 0 0,0 0 0 0 0,-1 1 1 0 0,1-1-1 0 0,0 0 0 0 0,-1 1 0 0 0,1-1 0 0 0,-1 0 0 0 0,1 0 0 0 0,-1 1 0 0 0,0-1 0 0 0,1 0 0 0 0,-1 0 0 0 0,0 0 0 0 0,0 0 0 0 0,0 0 0 0 0,0 0 0 0 0,0 0 0 0 0,0 0 0 0 0,0 0 0 0 0,0-1 0 0 0,0 1 1 0 0,0 0-1 0 0,0-1 0 0 0,-1 1 0 0 0,1-1 0 0 0,-2 1 0 0 0,-3 2-189 0 0,-13 9 919 0 0,19-11-704 0 0,1 0 0 0 0,-1-1 0 0 0,0 1 0 0 0,1 0 0 0 0,-1-1 0 0 0,1 1 0 0 0,-1 0 0 0 0,1-1 0 0 0,-1 1 0 0 0,1-1 0 0 0,-1 1 0 0 0,1-1 0 0 0,-1 1 0 0 0,1-1 0 0 0,0 1 0 0 0,-1-1 0 0 0,1 0 0 0 0,0 1 0 0 0,-1-1 0 0 0,1 0 0 0 0,0 1 0 0 0,0-1 0 0 0,-1 0 0 0 0,1 0 0 0 0,0 0 0 0 0,1 0 0 0 0,4 3-9 0 0,-1 0-1 0 0,0 0 1 0 0,0 0-1 0 0,0 1 1 0 0,0 0 0 0 0,0 0-1 0 0,-1 0 1 0 0,0 1-1 0 0,0-1 1 0 0,0 1 0 0 0,5 7-1 0 0,-7-9 22 0 0,0 0-1 0 0,-1-1 1 0 0,1 1-1 0 0,-1 0 1 0 0,1 0 0 0 0,-1 0-1 0 0,0 0 1 0 0,0 0-1 0 0,0 1 1 0 0,0-1 0 0 0,-1 0-1 0 0,1 0 1 0 0,-1 1-1 0 0,0-1 1 0 0,0 0 0 0 0,0 0-1 0 0,-1 1 1 0 0,1-1-1 0 0,-1 0 1 0 0,1 0 0 0 0,-1 0-1 0 0,0 1 1 0 0,-2 2-1 0 0,1-3-80 0 0,-1 0-1 0 0,0 1 0 0 0,0-2 0 0 0,0 1 0 0 0,0 0 1 0 0,-1 0-1 0 0,1-1 0 0 0,-1 0 0 0 0,0 0 0 0 0,1 0 1 0 0,-1 0-1 0 0,0-1 0 0 0,0 1 0 0 0,0-1 1 0 0,0 0-1 0 0,-1 0 0 0 0,-5 0 0 0 0,-23 2-7718 0 0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19 316 0 0,'0'0'3255'0'0,"0"-18"5818"0"0,-11 504-9587 0 0,9-445 404 0 0,-1 48-403 0 0,3 1 0 0 0,14 97 0 0 0,-6-139 520 0 0,-2-11-43 0 0,4 70 1 0 0,-7-95-1787 0 0,5-19-3423 0 0,-4 3 4033 0 0,0 0-926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7:59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24 269 4628 0 0,'0'0'4405'0'0,"-4"-24"-4356"0"0,3 21-50 0 0,-7-50 80 0 0,-2-77-1 0 0,10 128-107 0 0,0 0 0 0 0,1-1-1 0 0,-1 1 1 0 0,1 0 0 0 0,-1-1 0 0 0,1 1-1 0 0,0 0 1 0 0,0 0 0 0 0,0 0-1 0 0,0 0 1 0 0,0 0 0 0 0,0 0 0 0 0,1 0-1 0 0,-1 0 1 0 0,1 0 0 0 0,-1 1-1 0 0,1-1 1 0 0,0 0 0 0 0,0 1 0 0 0,0 0-1 0 0,0-1 1 0 0,0 1 0 0 0,0 0 0 0 0,0 0-1 0 0,0 0 1 0 0,0 0 0 0 0,4-1-1 0 0,1 0-45 0 0,0 0 0 0 0,0 1 0 0 0,0-1-1 0 0,0 2 1 0 0,1-1 0 0 0,-1 1-1 0 0,0 0 1 0 0,8 1 0 0 0,-14-1 45 0 0,0 0 0 0 0,1 0-1 0 0,-1 0 1 0 0,0 1 0 0 0,1-1 0 0 0,-1 0 0 0 0,0 1 0 0 0,1-1 0 0 0,-1 1 0 0 0,0-1 0 0 0,0 1 0 0 0,0 0 0 0 0,1-1-1 0 0,-1 1 1 0 0,0 0 0 0 0,0 0 0 0 0,0 0 0 0 0,0 0 0 0 0,0 0 0 0 0,0 0 0 0 0,-1 0 0 0 0,1 0 0 0 0,0 0 0 0 0,0 0-1 0 0,-1 1 1 0 0,1-1 0 0 0,-1 0 0 0 0,1 0 0 0 0,-1 1 0 0 0,0-1 0 0 0,1 0 0 0 0,-1 1 0 0 0,0-1 0 0 0,0 0 0 0 0,0 1-1 0 0,0-1 1 0 0,0 0 0 0 0,0 1 0 0 0,0-1 0 0 0,0 1 0 0 0,-1-1 0 0 0,1 0 0 0 0,0 0 0 0 0,-1 1 0 0 0,1-1 0 0 0,-2 2-1 0 0,-1 4-93 0 0,0 0-1 0 0,0 0 0 0 0,0-1 0 0 0,-1 1 0 0 0,0-1 0 0 0,-9 10 0 0 0,7-10 102 0 0,-1 0-1 0 0,0-1 1 0 0,0 0-1 0 0,-12 7 1 0 0,-16 11 919 0 0,35-22-858 0 0,-1-1 0 0 0,1 0 0 0 0,0 0 0 0 0,-1 0 1 0 0,1 1-1 0 0,0-1 0 0 0,-1 0 0 0 0,1 1 0 0 0,0-1 1 0 0,0 0-1 0 0,-1 0 0 0 0,1 1 0 0 0,0-1 0 0 0,0 0 1 0 0,0 1-1 0 0,0-1 0 0 0,-1 1 0 0 0,1-1 0 0 0,0 0 1 0 0,0 1-1 0 0,0-1 0 0 0,0 0 0 0 0,0 1 0 0 0,0-1 1 0 0,0 1-1 0 0,0-1 0 0 0,0 0 0 0 0,0 1 1 0 0,0-1-1 0 0,0 1 0 0 0,0-1 0 0 0,1 0 0 0 0,-1 1 1 0 0,0-1-1 0 0,0 0 0 0 0,0 1 0 0 0,0-1 0 0 0,1 0 1 0 0,-1 1-1 0 0,0-1 0 0 0,19 11 39 0 0,23-2-570 0 0,-30-9 328 0 0,28 1 770 0 0,-38-1-570 0 0,-1 1 0 0 0,1-1 1 0 0,-1 0-1 0 0,1 0 1 0 0,-1 1-1 0 0,1-1 0 0 0,-1 1 1 0 0,1-1-1 0 0,-1 1 0 0 0,0 0 1 0 0,1 0-1 0 0,-1-1 0 0 0,0 1 1 0 0,0 0-1 0 0,1 0 1 0 0,-1 0-1 0 0,0 0 0 0 0,0 1 1 0 0,0-1-1 0 0,1 2 0 0 0,1 1-18 0 0,0 1 0 0 0,0-1 0 0 0,0 0-1 0 0,1 0 1 0 0,0 0 0 0 0,-1 0-1 0 0,2 0 1 0 0,5 3 0 0 0,-8-5-29 0 0,0 0 1 0 0,1 0-1 0 0,-1-1 0 0 0,1 1 1 0 0,-1-1-1 0 0,1 0 1 0 0,-1 0-1 0 0,1 0 1 0 0,0 0-1 0 0,0 0 0 0 0,0 0 1 0 0,-1-1-1 0 0,1 1 1 0 0,0-1-1 0 0,0 0 1 0 0,0 0-1 0 0,3 0 0 0 0,-5-1-2 0 0,0 0-1 0 0,0 0 1 0 0,0 0-1 0 0,0 0 1 0 0,-1 0-1 0 0,1 0 1 0 0,0 0-1 0 0,0 0 1 0 0,-1 0-1 0 0,1 0 1 0 0,-1 0-1 0 0,1 0 1 0 0,-1-1-1 0 0,1 1 1 0 0,-1 0-1 0 0,0 0 1 0 0,0-1-1 0 0,0 1 0 0 0,1 0 1 0 0,-1 0-1 0 0,-1-3 1 0 0,2-34-317 0 0,-1 30 301 0 0,0-101 997 0 0,0 108-636 0 0,5 2-162 0 0,0 0-1 0 0,1 1 1 0 0,-1-1 0 0 0,0 1 0 0 0,0 0 0 0 0,0 1 0 0 0,0-1-1 0 0,0 1 1 0 0,-1 0 0 0 0,1 0 0 0 0,-1 0 0 0 0,0 1 0 0 0,0 0-1 0 0,0-1 1 0 0,0 1 0 0 0,-1 1 0 0 0,6 7 0 0 0,1 2-305 0 0,0 1 0 0 0,-1-1 0 0 0,-1 2 1 0 0,11 26-1 0 0,-18-40 125 0 0,0 1-1 0 0,0-1 1 0 0,0 0-1 0 0,-1 0 0 0 0,1 1 1 0 0,-1-1-1 0 0,1 0 1 0 0,-1 0-1 0 0,0 1 1 0 0,0-1-1 0 0,0 1 1 0 0,0-1-1 0 0,0 0 1 0 0,0 1-1 0 0,-1-1 1 0 0,1 0-1 0 0,-1 0 1 0 0,0 1-1 0 0,1-1 1 0 0,-1 0-1 0 0,0 0 1 0 0,0 0-1 0 0,-1 0 1 0 0,1 0-1 0 0,0 0 1 0 0,-1 0-1 0 0,1 0 1 0 0,-1-1-1 0 0,0 1 1 0 0,1 0-1 0 0,-1-1 1 0 0,0 1-1 0 0,0-1 1 0 0,0 0-1 0 0,0 0 1 0 0,0 0-1 0 0,0 0 1 0 0,0 0-1 0 0,-1 0 0 0 0,1 0 1 0 0,0-1-1 0 0,-3 1 1 0 0,-10 2-95 0 0,1 0 0 0 0,-1-2 0 0 0,0 0 1 0 0,1 0-1 0 0,-22-3 0 0 0,32 2-26 0 0,-1-1 1 0 0,1 0-1 0 0,0 0 0 0 0,-1 0 0 0 0,1-1 1 0 0,0 0-1 0 0,0 1 0 0 0,0-1 1 0 0,0-1-1 0 0,1 1 0 0 0,-7-5 0 0 0,9 6-96 0 0,-1 0 0 0 0,1 0-1 0 0,-1-1 1 0 0,1 1 0 0 0,-1-1 0 0 0,1 1-1 0 0,0-1 1 0 0,0 0 0 0 0,0 1-1 0 0,0-1 1 0 0,0 0 0 0 0,0 0-1 0 0,0 1 1 0 0,1-1 0 0 0,-1 0 0 0 0,1 0-1 0 0,-1 0 1 0 0,1 0 0 0 0,0 0-1 0 0,-1 0 1 0 0,1 0 0 0 0,0 0-1 0 0,0 0 1 0 0,1 0 0 0 0,-1 0-1 0 0,0 0 1 0 0,1 0 0 0 0,0-2 0 0 0,6-6-1924 0 0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6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17 2952 0 0,'0'0'6788'0'0,"-9"-2"-6458"0"0,-3-2-221 0 0,-1 1 0 0 0,1 0 0 0 0,-1 1 1 0 0,0 1-1 0 0,0 0 0 0 0,-16 1 0 0 0,28 0-102 0 0,-1 0-1 0 0,1 0 0 0 0,0 1 0 0 0,0-1 1 0 0,0 0-1 0 0,0 1 0 0 0,0-1 0 0 0,0 1 1 0 0,0-1-1 0 0,0 1 0 0 0,0 0 0 0 0,0-1 1 0 0,0 1-1 0 0,1 0 0 0 0,-1 0 0 0 0,0-1 1 0 0,0 1-1 0 0,1 0 0 0 0,-1 0 0 0 0,1 0 1 0 0,-1 0-1 0 0,0 0 0 0 0,1 0 0 0 0,0 0 1 0 0,-1 0-1 0 0,1 0 0 0 0,0 0 0 0 0,-1 1 1 0 0,1-1-1 0 0,0 0 0 0 0,0 0 0 0 0,0 0 1 0 0,0 0-1 0 0,0 0 0 0 0,0 0 0 0 0,0 1 1 0 0,1-1-1 0 0,-1 0 0 0 0,1 2 0 0 0,-1 0-37 0 0,1-1-1 0 0,0 1 1 0 0,-1-1-1 0 0,1 1 1 0 0,0-1 0 0 0,1 1-1 0 0,-1-1 1 0 0,0 1-1 0 0,1-1 1 0 0,-1 0-1 0 0,1 0 1 0 0,0 0-1 0 0,0 0 1 0 0,-1 0-1 0 0,5 3 1 0 0,41 10-751 0 0,-34-12 664 0 0,0 0-1 0 0,0 1 0 0 0,21 11 1 0 0,-32-15 123 0 0,0 1 0 0 0,0 0 0 0 0,0 0 0 0 0,0 0 0 0 0,-1 1 0 0 0,1-1 0 0 0,-1 0 0 0 0,1 1 0 0 0,-1-1 0 0 0,1 1 0 0 0,-1-1 0 0 0,0 1 0 0 0,0 0 0 0 0,1 0 0 0 0,-1-1 0 0 0,-1 1 0 0 0,1 0 0 0 0,0 0 0 0 0,0 0 0 0 0,-1 0 0 0 0,1 0 0 0 0,-1 0 0 0 0,1 0 0 0 0,-1 0 0 0 0,0 0 0 0 0,0 0 0 0 0,0 0 0 0 0,0 0 0 0 0,-1 3 0 0 0,0-3-9 0 0,0 0 1 0 0,0 0-1 0 0,0 0 1 0 0,0 0-1 0 0,-1-1 0 0 0,1 1 1 0 0,-1-1-1 0 0,1 1 1 0 0,-1-1-1 0 0,1 1 0 0 0,-1-1 1 0 0,0 0-1 0 0,0 0 1 0 0,0 0-1 0 0,0 0 1 0 0,1 0-1 0 0,-1 0 0 0 0,0-1 1 0 0,-1 1-1 0 0,1 0 1 0 0,0-1-1 0 0,-3 1 1 0 0,-48 5-52 0 0,50-6 16 0 0,-43-5-694 0 0,44 4 336 0 0,0 0 0 0 0,-1 0-1 0 0,1 0 1 0 0,0 0 0 0 0,0-1 0 0 0,0 1 0 0 0,0-1 0 0 0,0 1 0 0 0,0-1 0 0 0,-2-2 0 0 0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1 400 0 0,'0'0'8663'0'0,"-4"1"-8548"0"0,-4 2-13 0 0,-1 1 1 0 0,1 0-1 0 0,0 1 1 0 0,0 0-1 0 0,0 0 1 0 0,1 1 0 0 0,0 0-1 0 0,0 0 1 0 0,0 1-1 0 0,1 0 1 0 0,0 0 0 0 0,0 0-1 0 0,1 1 1 0 0,0 0-1 0 0,0 0 1 0 0,1 0 0 0 0,0 0-1 0 0,-6 17 1 0 0,3-4-32 0 0,1 0 1 0 0,0 1-1 0 0,2 0 0 0 0,0 0 1 0 0,2 0-1 0 0,0 44 0 0 0,2-57-59 0 0,1 1-1 0 0,0-1 0 0 0,1 0 0 0 0,-1 0 0 0 0,2 0 0 0 0,-1 0 0 0 0,1 0 0 0 0,1-1 0 0 0,0 1 0 0 0,0-1 1 0 0,0 0-1 0 0,1 0 0 0 0,9 11 0 0 0,-10-14-273 0 0,1 0 0 0 0,0-1 0 0 0,0 1-1 0 0,1-1 1 0 0,-1 0 0 0 0,1-1 0 0 0,-1 1 0 0 0,8 2 0 0 0,-6-3-608 0 0,1-1 0 0 0,-1 1 1 0 0,1-1-1 0 0,-1-1 0 0 0,1 1 0 0 0,0-2 1 0 0,12 1-1 0 0,-4-1-1595 0 0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3604 0 0,'0'0'5639'0'0,"-18"10"-5474"0"0,-55 30-90 0 0,71-38-78 0 0,-1-1 0 0 0,0 0 0 0 0,1 1 0 0 0,-1 0 0 0 0,1 0-1 0 0,-1 0 1 0 0,1 0 0 0 0,0 0 0 0 0,0 0 0 0 0,0 0 0 0 0,0 1 0 0 0,0-1 0 0 0,-2 6 0 0 0,3-7-14 0 0,1 0-1 0 0,0-1 1 0 0,0 1 0 0 0,0 0-1 0 0,0 0 1 0 0,0 0 0 0 0,0 0-1 0 0,0 0 1 0 0,1 0 0 0 0,-1-1-1 0 0,0 1 1 0 0,0 0 0 0 0,1 0 0 0 0,-1 0-1 0 0,0 0 1 0 0,1-1 0 0 0,-1 1-1 0 0,1 0 1 0 0,-1 0 0 0 0,1-1-1 0 0,0 1 1 0 0,-1 0 0 0 0,1-1-1 0 0,-1 1 1 0 0,1-1 0 0 0,0 1-1 0 0,0-1 1 0 0,1 1 0 0 0,7 4-141 0 0,0-1 0 0 0,0-1 1 0 0,0 0-1 0 0,0 0 0 0 0,17 2 0 0 0,-14-2 216 0 0,11 7 203 0 0,-23-9-255 0 0,0-1 0 0 0,1 0-1 0 0,-1 0 1 0 0,0 0-1 0 0,0 1 1 0 0,0-1 0 0 0,1 0-1 0 0,-1 1 1 0 0,0-1-1 0 0,0 0 1 0 0,0 0 0 0 0,0 1-1 0 0,0-1 1 0 0,0 0-1 0 0,1 1 1 0 0,-1-1 0 0 0,0 0-1 0 0,0 1 1 0 0,0-1-1 0 0,0 0 1 0 0,0 1 0 0 0,0-1-1 0 0,0 0 1 0 0,0 0-1 0 0,-1 1 1 0 0,1-1 0 0 0,0 0-1 0 0,0 1 1 0 0,0-1-1 0 0,0 0 1 0 0,0 1 0 0 0,0-1-1 0 0,-1 0 1 0 0,1 1-1 0 0,-31 19 244 0 0,9-8-143 0 0,21-11-84 0 0,1-1 1 0 0,0 1-1 0 0,0 0 1 0 0,0-1-1 0 0,0 1 0 0 0,0 0 1 0 0,0-1-1 0 0,0 1 1 0 0,0 0-1 0 0,0-1 1 0 0,0 1-1 0 0,0 0 1 0 0,1-1-1 0 0,-1 1 1 0 0,0 0-1 0 0,0-1 0 0 0,1 1 1 0 0,-1-1-1 0 0,0 1 1 0 0,1-1-1 0 0,-1 1 1 0 0,0 0-1 0 0,1-1 1 0 0,-1 1-1 0 0,1-1 0 0 0,-1 0 1 0 0,1 1-1 0 0,-1-1 1 0 0,1 1-1 0 0,0-1 1 0 0,23 21-167 0 0,-17-15 222 0 0,-4-3-19 0 0,1 1 0 0 0,-1-1 0 0 0,0 1 0 0 0,0 0 1 0 0,0 0-1 0 0,-1 0 0 0 0,1 1 0 0 0,-1-1 0 0 0,0 1 0 0 0,0-1 0 0 0,-1 1 1 0 0,3 8-1 0 0,-4-11-53 0 0,0-1 1 0 0,0 0 0 0 0,0 0 0 0 0,0 1 0 0 0,0-1-1 0 0,0 0 1 0 0,-1 1 0 0 0,1-1 0 0 0,0 0-1 0 0,-1 1 1 0 0,1-1 0 0 0,0 0 0 0 0,-1 0 0 0 0,0 0-1 0 0,1 0 1 0 0,-1 1 0 0 0,0-1 0 0 0,0 0-1 0 0,-1 1 1 0 0,0 0-44 0 0,0-1 0 0 0,0 0 0 0 0,0 0 1 0 0,0 0-1 0 0,0 0 0 0 0,0 0 0 0 0,0 0 0 0 0,0-1 0 0 0,-1 1 0 0 0,1-1 0 0 0,0 1 0 0 0,-1-1 1 0 0,1 0-1 0 0,0 0 0 0 0,-3 0 0 0 0,-1 0-75 0 0,-20-2-777 0 0,25 2 719 0 0,0 0-1 0 0,1 0 1 0 0,-1-1-1 0 0,0 1 1 0 0,0 0-1 0 0,1-1 1 0 0,-1 1 0 0 0,0-1-1 0 0,1 1 1 0 0,-1-1-1 0 0,1 1 1 0 0,-1-1-1 0 0,1 1 1 0 0,-1-1-1 0 0,1 1 1 0 0,-1-1-1 0 0,1 0 1 0 0,-1 1-1 0 0,1-1 1 0 0,0 0-1 0 0,-1 1 1 0 0,1-1-1 0 0,0 0 1 0 0,0 0-1 0 0,-1 1 1 0 0,1-1 0 0 0,0 0-1 0 0,0 0 1 0 0,0 1-1 0 0,0-2 1 0 0,0-2-2522 0 0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8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1140 0 0,'0'0'8808'0'0,"-19"3"-8658"0"0,-4 3-104 0 0,11-3-20 0 0,0-1 0 0 0,0 0-1 0 0,-1 0 1 0 0,-22-1 0 0 0,32-1-71 0 0,1 0 0 0 0,-1 0 0 0 0,1 0 0 0 0,-1-1 0 0 0,1 1 0 0 0,-1-1 0 0 0,1 0 0 0 0,-1 0 0 0 0,1 1-1 0 0,0-2 1 0 0,-4-1 0 0 0,0-8-4234 0 0,16 7-1174 0 0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1900 0 0,'0'0'6985'0'0,"-19"5"-6855"0"0,-57 18-69 0 0,72-22-49 0 0,0 1 1 0 0,0-1-1 0 0,0 1 0 0 0,0 0 0 0 0,0 0 1 0 0,1 0-1 0 0,-1 0 0 0 0,1 1 1 0 0,-6 4-1 0 0,8-6-19 0 0,1-1 0 0 0,-1 1 0 0 0,0 0 0 0 0,1 0 0 0 0,-1 0 0 0 0,1-1 0 0 0,-1 1 1 0 0,1 0-1 0 0,-1 0 0 0 0,1 0 0 0 0,0 0 0 0 0,0 0 0 0 0,-1 0 0 0 0,1 0 0 0 0,0 0 0 0 0,0 0 0 0 0,0 0 0 0 0,0 0 1 0 0,0 0-1 0 0,0 0 0 0 0,0 0 0 0 0,0 0 0 0 0,1 0 0 0 0,-1 1 0 0 0,2 1-28 0 0,0 0 0 0 0,-1-1 0 0 0,1 1-1 0 0,0-1 1 0 0,0 0 0 0 0,1 0 0 0 0,-1 0 0 0 0,0 0-1 0 0,1 0 1 0 0,-1 0 0 0 0,1 0 0 0 0,-1-1 0 0 0,1 0 0 0 0,0 1-1 0 0,0-1 1 0 0,0 0 0 0 0,4 1 0 0 0,17 3-120 0 0,-18-4 134 0 0,0 0 0 0 0,1 0 0 0 0,-1 1 0 0 0,0 0 0 0 0,1 0 0 0 0,-1 0 0 0 0,-1 1 0 0 0,8 4 0 0 0,-13-7 40 0 0,1 0-1 0 0,-1 0 1 0 0,0 1-1 0 0,1-1 1 0 0,-1 0-1 0 0,0 1 1 0 0,1-1-1 0 0,-1 0 1 0 0,0 1-1 0 0,0-1 0 0 0,1 1 1 0 0,-1-1-1 0 0,0 0 1 0 0,0 1-1 0 0,0-1 1 0 0,0 1-1 0 0,1-1 1 0 0,-1 0-1 0 0,0 1 1 0 0,0-1-1 0 0,0 1 0 0 0,0-1 1 0 0,0 1-1 0 0,0-1 1 0 0,0 1-1 0 0,0-1 1 0 0,0 0-1 0 0,0 1 1 0 0,-1-1-1 0 0,1 1 1 0 0,0-1-1 0 0,0 1 1 0 0,0-1-1 0 0,-1 1 0 0 0,-14 12 65 0 0,-21 2-36 0 0,36-15-28 0 0,-1 0 0 0 0,0 0 1 0 0,1-1-1 0 0,-1 2 0 0 0,1-1 1 0 0,-1 0-1 0 0,0 0 0 0 0,1 0 0 0 0,-1 0 1 0 0,1 0-1 0 0,-1 0 0 0 0,0 1 1 0 0,1-1-1 0 0,-1 0 0 0 0,1 0 0 0 0,-1 1 1 0 0,1-1-1 0 0,-1 0 0 0 0,1 1 1 0 0,-1-1-1 0 0,1 1 0 0 0,-1-1 0 0 0,1 1 1 0 0,-1-1-1 0 0,1 1 0 0 0,0-1 1 0 0,-1 1-1 0 0,1-1 0 0 0,0 1 0 0 0,0-1 1 0 0,-1 1-1 0 0,1-1 0 0 0,0 1 1 0 0,0 0-1 0 0,0-1 0 0 0,0 1 0 0 0,0-1 1 0 0,0 1-1 0 0,-1 0 0 0 0,2-1 1 0 0,-1 1-1 0 0,0 0 0 0 0,22 18 887 0 0,-4-6-1274 0 0,-7-4 384 0 0,0 2-1 0 0,-1-1 0 0 0,-1 1 0 0 0,10 15 1 0 0,-16-23 2 0 0,-1 1 1 0 0,1-1 0 0 0,-1 1 0 0 0,0 0 0 0 0,0 0 0 0 0,-1 0 0 0 0,1 0 0 0 0,-1 0 0 0 0,0 0 0 0 0,0 0-1 0 0,0 0 1 0 0,0 1 0 0 0,-1-1 0 0 0,0 0 0 0 0,0 1 0 0 0,0-1 0 0 0,0 0 0 0 0,-2 8 0 0 0,1-11-50 0 0,0 1 0 0 0,0 0 1 0 0,-1-1-1 0 0,1 1 0 0 0,-1 0 1 0 0,1-1-1 0 0,-1 0 0 0 0,1 1 1 0 0,-1-1-1 0 0,0 0 0 0 0,0 0 1 0 0,0 0-1 0 0,0 0 0 0 0,0 0 1 0 0,1 0-1 0 0,-2-1 0 0 0,1 1 1 0 0,0-1-1 0 0,0 1 0 0 0,0-1 1 0 0,0 0-1 0 0,-3 0 0 0 0,3 1-121 0 0,1-1-1 0 0,0 0 1 0 0,-1 0-1 0 0,1 0 1 0 0,0 0-1 0 0,0 0 1 0 0,-1 0-1 0 0,1 0 1 0 0,0-1-1 0 0,0 1 1 0 0,-1 0-1 0 0,1-1 1 0 0,0 1-1 0 0,0-1 1 0 0,-1 1-1 0 0,1-1 1 0 0,0 1-1 0 0,0-1 1 0 0,0 0-1 0 0,0 0 1 0 0,0 0-1 0 0,0 0 1 0 0,0 1-1 0 0,0-1 1 0 0,1 0-1 0 0,-1 0 1 0 0,0-1-1 0 0,0 1 1 0 0,1 0 0 0 0,-1 0-1 0 0,1 0 1 0 0,-1 0-1 0 0,1-1 1 0 0,-1 1-1 0 0,1 0 1 0 0,0 0-1 0 0,0-1 1 0 0,-1-1-1 0 0,1-6-2214 0 0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1 344 0 0,'0'0'7016'0'0,"-10"4"-6771"0"0,-42 16 325 0 0,51-19-560 0 0,1-1-1 0 0,0 1 1 0 0,-1-1 0 0 0,1 1 0 0 0,0-1 0 0 0,0 1 0 0 0,-1 0-1 0 0,1-1 1 0 0,0 1 0 0 0,0-1 0 0 0,0 1 0 0 0,0 0 0 0 0,-1-1-1 0 0,1 1 1 0 0,0-1 0 0 0,0 1 0 0 0,0 0 0 0 0,1-1 0 0 0,-1 1-1 0 0,0 0 1 0 0,0-1 0 0 0,0 1 0 0 0,0-1 0 0 0,1 1 0 0 0,-1-1-1 0 0,0 1 1 0 0,0 0 0 0 0,1-1 0 0 0,-1 1 0 0 0,0-1 0 0 0,1 1-1 0 0,-1-1 1 0 0,1 1 0 0 0,-1-1 0 0 0,1 0 0 0 0,-1 1 0 0 0,1-1-1 0 0,-1 0 1 0 0,1 1 0 0 0,0-1 0 0 0,24 25 194 0 0,-23-22-99 0 0,32 34 381 0 0,-33-35-481 0 0,1 0-1 0 0,-1 0 0 0 0,0 1 0 0 0,1-1 0 0 0,-1 0 0 0 0,0 1 1 0 0,0-1-1 0 0,-1 1 0 0 0,1-1 0 0 0,0 1 0 0 0,-1-1 0 0 0,0 1 1 0 0,1 0-1 0 0,-1-1 0 0 0,0 1 0 0 0,-1 5 0 0 0,0-8-37 0 0,1 1-1 0 0,-1 0 1 0 0,0-1-1 0 0,0 1 1 0 0,0 0-1 0 0,0-1 1 0 0,0 1-1 0 0,0-1 1 0 0,0 0 0 0 0,0 1-1 0 0,0-1 1 0 0,0 0-1 0 0,0 1 1 0 0,0-1-1 0 0,0 0 1 0 0,0 0-1 0 0,0 0 1 0 0,0 0-1 0 0,0 0 1 0 0,0 0-1 0 0,-2 0 1 0 0,2 0-157 0 0,1 0-1 0 0,-1 0 1 0 0,0 0 0 0 0,0 0-1 0 0,0 0 1 0 0,1 0 0 0 0,-1 0-1 0 0,0 0 1 0 0,0-1 0 0 0,0 1-1 0 0,1 0 1 0 0,-1 0-1 0 0,0-1 1 0 0,0 1 0 0 0,1 0-1 0 0,-1-1 1 0 0,0 1 0 0 0,1-1-1 0 0,-1 1 1 0 0,0-1 0 0 0,1 1-1 0 0,-1-1 1 0 0,1 1 0 0 0,-1-1-1 0 0,1 0 1 0 0,-1 1 0 0 0,1-1-1 0 0,-1 0 1 0 0,1 1 0 0 0,0-1-1 0 0,-1-1 1 0 0,1-2-1947 0 0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39 596 440 0 0,'0'0'6196'0'0,"7"-16"-5676"0"0,-7 15-514 0 0,18-37 618 0 0,21-73-1 0 0,-32 82-358 0 0,-1 0-1 0 0,-1 0 1 0 0,-2-1 0 0 0,-1 1 0 0 0,-3-40-1 0 0,0 56-326 0 0,0 0-1 0 0,-1 0 0 0 0,0-1 1 0 0,-1 2-1 0 0,-1-1 0 0 0,0 0 1 0 0,0 1-1 0 0,-1 0 0 0 0,-1 0 1 0 0,0 0-1 0 0,-1 0 0 0 0,0 1 1 0 0,-1 1-1 0 0,-11-13 0 0 0,18 21-228 0 0,-1 0 0 0 0,0 0 0 0 0,0 1-1 0 0,0-1 1 0 0,0 1 0 0 0,0 0 0 0 0,0-1-1 0 0,0 1 1 0 0,-1 0 0 0 0,1 0-1 0 0,0 0 1 0 0,0 1 0 0 0,-1-1 0 0 0,1 0-1 0 0,-5 1 1 0 0,-1 0-2166 0 0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1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4 428 0 0,'0'0'8756'0'0,"11"-4"-6842"0"0,22 207-751 0 0,-32-193-1820 0 0,7 18-2377 0 0,6-16-4704 0 0,-8-11 7270 0 0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4 1296 0 0,'0'0'8483'0'0,"-13"0"-8240"0"0,-3 1-239 0 0,0 1-123 0 0,0 0 0 0 0,-1-2 0 0 0,1 0 0 0 0,-18-3 1 0 0,27 0-591 0 0,-1 0-3371 0 0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1 121 432 0 0,'0'0'6443'0'0,"1"-10"-5947"0"0,-1 3-478 0 0,4-41 612 0 0,-4 45-505 0 0,1-1 1 0 0,0 0 0 0 0,0 1 0 0 0,0-1 0 0 0,0 1-1 0 0,0-1 1 0 0,1 1 0 0 0,0 0 0 0 0,-1-1-1 0 0,1 1 1 0 0,1 0 0 0 0,-1 0 0 0 0,3-2 0 0 0,-4 4-55 0 0,0 0 1 0 0,0 0-1 0 0,1 1 1 0 0,-1-1-1 0 0,0 1 1 0 0,1-1-1 0 0,-1 1 1 0 0,0-1 0 0 0,1 1-1 0 0,-1 0 1 0 0,1 0-1 0 0,-1-1 1 0 0,0 1-1 0 0,1 0 1 0 0,-1 0-1 0 0,1 1 1 0 0,-1-1 0 0 0,0 0-1 0 0,1 0 1 0 0,-1 1-1 0 0,1-1 1 0 0,-1 1-1 0 0,0-1 1 0 0,1 1-1 0 0,-1-1 1 0 0,0 1 0 0 0,0 0-1 0 0,0 0 1 0 0,1-1-1 0 0,-1 1 1 0 0,1 2-1 0 0,3 1-84 0 0,-1 0-1 0 0,1 0 0 0 0,-1 1 1 0 0,0 0-1 0 0,5 8 0 0 0,-2 0-75 0 0,0 0 0 0 0,-2 0 0 0 0,1 1 0 0 0,-2-1-1 0 0,0 1 1 0 0,-1 0 0 0 0,0 1 0 0 0,-1-1 0 0 0,1 22 0 0 0,-3-28 49 0 0,1 0 0 0 0,-1 1 0 0 0,-1-1 0 0 0,0 0 0 0 0,0 0 0 0 0,0 0 0 0 0,-1 0 1 0 0,0 0-1 0 0,-1 0 0 0 0,0-1 0 0 0,0 1 0 0 0,-1-1 0 0 0,1 0 0 0 0,-2 0 0 0 0,1 0 0 0 0,-1 0 0 0 0,0-1 1 0 0,-6 7-1 0 0,10-13 0 0 0,0 1 1 0 0,1 0 0 0 0,-1 0-1 0 0,0 0 1 0 0,0-1 0 0 0,0 1-1 0 0,0 0 1 0 0,0-1-1 0 0,-1 1 1 0 0,1-1 0 0 0,0 1-1 0 0,0-1 1 0 0,0 1 0 0 0,0-1-1 0 0,-1 0 1 0 0,1 0 0 0 0,0 0-1 0 0,-2 0 1 0 0,3 0 22 0 0,-1 0 1 0 0,1 0-1 0 0,-1-1 0 0 0,1 1 0 0 0,-1 0 1 0 0,1-1-1 0 0,-1 1 0 0 0,1 0 0 0 0,0-1 1 0 0,-1 1-1 0 0,1-1 0 0 0,0 1 1 0 0,-1-1-1 0 0,1 1 0 0 0,0-1 0 0 0,-1 1 1 0 0,1-1-1 0 0,0 1 0 0 0,0-1 0 0 0,0 1 1 0 0,0-1-1 0 0,0 0 0 0 0,-1 1 1 0 0,1-1-1 0 0,0 1 0 0 0,0-2 0 0 0,0-1-29 0 0,1 0 0 0 0,-1 0 0 0 0,0 0-1 0 0,1-1 1 0 0,-1 1 0 0 0,1 0-1 0 0,0 0 1 0 0,0 0 0 0 0,0 0 0 0 0,1 0-1 0 0,-1 1 1 0 0,4-6 0 0 0,22-18-2001 0 0,-14 17 190 0 0,-14 14-1107 0 0,-55 80 1295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5621 0 0,'0'0'3664'0'0,"14"133"-4600"0"0,-14-119 132 0 0,0 0-364 0 0,0-2-553 0 0,0 0-627 0 0,0 1 132 0 0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1 422 1528 0 0,'0'0'6883'0'0,"0"-14"-6528"0"0,0-299 2131 0 0,0 309-2438 0 0,0 0 0 0 0,0 0 1 0 0,0 1-1 0 0,1-1 1 0 0,-1 0-1 0 0,1 0 0 0 0,0 0 1 0 0,0 1-1 0 0,0-1 1 0 0,1 1-1 0 0,0-1 0 0 0,-1 1 1 0 0,1-1-1 0 0,0 1 1 0 0,1 0-1 0 0,-1 0 0 0 0,0 0 1 0 0,1 0-1 0 0,0 0 1 0 0,-1 1-1 0 0,1-1 0 0 0,0 1 1 0 0,1 0-1 0 0,-1-1 1 0 0,0 2-1 0 0,1-1 0 0 0,-1 0 1 0 0,1 1-1 0 0,-1-1 1 0 0,1 1-1 0 0,0 0 0 0 0,-1 0 1 0 0,1 1-1 0 0,7-1 1 0 0,-6 0-103 0 0,0 1 1 0 0,-1 1-1 0 0,1-1 0 0 0,0 1 1 0 0,0-1-1 0 0,-1 2 1 0 0,1-1-1 0 0,0 0 0 0 0,-1 1 1 0 0,0 0-1 0 0,1 0 1 0 0,4 3-1 0 0,-5-2-216 0 0,0-1 1 0 0,-1 1-1 0 0,1 0 0 0 0,-1 0 0 0 0,0 1 1 0 0,0-1-1 0 0,0 1 0 0 0,0-1 1 0 0,0 1-1 0 0,-1 0 0 0 0,0 0 1 0 0,0 0-1 0 0,0 0 0 0 0,2 6 0 0 0,4 30-5182 0 0,-8-28 3293 0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3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0 384 0 0,'0'0'7632'0'0,"-19"1"-7499"0"0,-133 9-971 0 0,137 0-3376 0 0,14-5 1965 0 0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0 656 0 0,'0'0'7442'0'0,"-20"1"-6967"0"0,-341 7 1272 0 0,286-9-1321 0 0,38 0-1604 0 0,-1 1-4584 0 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4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1016 0 0,'0'0'6977'0'0,"4"-16"-6661"0"0,13-46-78 0 0,-17 60-213 0 0,1 0 1 0 0,-1 1-1 0 0,0-1 1 0 0,1 1-1 0 0,0-1 1 0 0,-1 1 0 0 0,1-1-1 0 0,0 1 1 0 0,-1-1-1 0 0,1 1 1 0 0,0 0-1 0 0,0-1 1 0 0,0 1-1 0 0,0 0 1 0 0,1 0-1 0 0,-1 0 1 0 0,0 0-1 0 0,0 0 1 0 0,1 0-1 0 0,-1 0 1 0 0,0 0 0 0 0,1 0-1 0 0,-1 1 1 0 0,1-1-1 0 0,-1 0 1 0 0,1 1-1 0 0,0 0 1 0 0,-1-1-1 0 0,1 1 1 0 0,-1 0-1 0 0,1 0 1 0 0,0 0-1 0 0,-1 0 1 0 0,1 0-1 0 0,2 0 1 0 0,-2 1-26 0 0,1 0 1 0 0,0-1-1 0 0,-1 1 0 0 0,1 0 1 0 0,-1 1-1 0 0,1-1 0 0 0,-1 0 0 0 0,0 1 1 0 0,1-1-1 0 0,-1 1 0 0 0,0 0 1 0 0,0 0-1 0 0,0 0 0 0 0,-1 0 1 0 0,3 2-1 0 0,2 10-20 0 0,0 1 0 0 0,-1-1 0 0 0,0 1 0 0 0,-1 0 0 0 0,-1 0 0 0 0,-1 0 0 0 0,0 0 0 0 0,-1 0 0 0 0,0 0-1 0 0,-1 1 1 0 0,-1-1 0 0 0,-1 0 0 0 0,0 1 0 0 0,-1-1 0 0 0,0-1 0 0 0,-1 1 0 0 0,-1 0 0 0 0,-11 22 0 0 0,16-35-4 0 0,-1 0 0 0 0,0 0 0 0 0,0-1-1 0 0,0 1 1 0 0,0 0 0 0 0,0-1 0 0 0,-1 1 0 0 0,1-1-1 0 0,0 0 1 0 0,-1 1 0 0 0,1-1 0 0 0,-1 0-1 0 0,0 0 1 0 0,1 0 0 0 0,-1 0 0 0 0,0 0 0 0 0,1 0-1 0 0,-1 0 1 0 0,0-1 0 0 0,0 1 0 0 0,0-1 0 0 0,0 1-1 0 0,0-1 1 0 0,0 0 0 0 0,0 0 0 0 0,0 1 0 0 0,1-2-1 0 0,-1 1 1 0 0,0 0 0 0 0,-4-1 0 0 0,4 0-76 0 0,0 0 0 0 0,0 0 1 0 0,0 0-1 0 0,0-1 1 0 0,1 1-1 0 0,-1 0 0 0 0,0-1 1 0 0,1 0-1 0 0,-1 1 0 0 0,1-1 1 0 0,-1 0-1 0 0,1 0 1 0 0,0 0-1 0 0,0 0 0 0 0,0 0 1 0 0,0 0-1 0 0,0 0 0 0 0,0 0 1 0 0,1 0-1 0 0,-1 0 1 0 0,1 0-1 0 0,-1-1 0 0 0,1 1 1 0 0,0 0-1 0 0,0 0 0 0 0,0-4 1 0 0,1-18-2315 0 0,2 12 674 0 0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10 178 1280 0 0,'0'0'8570'0'0,"-1"-15"-8292"0"0,-1 0-246 0 0,-1-4 77 0 0,1 1 0 0 0,1-1 0 0 0,1 1 1 0 0,3-37-1 0 0,-3 54-73 0 0,0 0 0 0 0,0 0 1 0 0,0 1-1 0 0,0-1 0 0 0,0 0 1 0 0,0 0-1 0 0,0 1 1 0 0,1-1-1 0 0,-1 0 0 0 0,0 1 1 0 0,0-1-1 0 0,1 0 0 0 0,-1 1 1 0 0,0-1-1 0 0,1 0 0 0 0,-1 1 1 0 0,0-1-1 0 0,1 0 1 0 0,-1 1-1 0 0,1-1 0 0 0,-1 1 1 0 0,1-1-1 0 0,0 1 0 0 0,-1-1 1 0 0,1 1-1 0 0,-1 0 0 0 0,1-1 1 0 0,0 1-1 0 0,0-1 1 0 0,12 17-326 0 0,7 36-1099 0 0,-19-50 1380 0 0,3 13-230 0 0,-2-7 80 0 0,0-1 1 0 0,0 1-1 0 0,1-1 1 0 0,-1 0-1 0 0,2 0 1 0 0,-1 0-1 0 0,1 0 1 0 0,0 0-1 0 0,6 7 1 0 0,-8-17 105 0 0,0 0 0 0 0,0 0 1 0 0,0 0-1 0 0,0 0 1 0 0,-1 0-1 0 0,1-1 0 0 0,-1 1 1 0 0,0-1-1 0 0,1-4 0 0 0,-1 5 12 0 0,4-18 149 0 0,-4 17-54 0 0,-1 0 0 0 0,1 0 0 0 0,0 0 0 0 0,0 0 0 0 0,0-1 1 0 0,0 1-1 0 0,1 1 0 0 0,0-1 0 0 0,0 0 0 0 0,0 0 0 0 0,0 1 0 0 0,0-1 0 0 0,1 1 0 0 0,0-1 0 0 0,4-3 0 0 0,-6 7 2 0 0,0 0-1 0 0,-1 1 1 0 0,1-1-1 0 0,0 1 1 0 0,-1-1-1 0 0,1 1 0 0 0,-1 0 1 0 0,1-1-1 0 0,-1 1 1 0 0,1-1-1 0 0,-1 1 1 0 0,0 0-1 0 0,1 0 1 0 0,-1-1-1 0 0,0 1 1 0 0,1 0-1 0 0,-1 0 1 0 0,0-1-1 0 0,0 1 1 0 0,0 0-1 0 0,1 0 1 0 0,-1 0-1 0 0,0-1 1 0 0,0 1-1 0 0,0 0 0 0 0,-1 0 1 0 0,1 0-1 0 0,0-1 1 0 0,0 1-1 0 0,-1 1 1 0 0,1 32-349 0 0,0-33 321 0 0,-3 22-33 0 0,-2 1-1 0 0,0-1 1 0 0,-1 0 0 0 0,-16 37-1 0 0,-9 33 518 0 0,26-77-315 0 0,2 0 0 0 0,0 0-1 0 0,0 0 1 0 0,2 1 0 0 0,0-1 0 0 0,1 0-1 0 0,2 22 1 0 0,-1-37-232 0 0,-1 1 0 0 0,0-1 0 0 0,1 0 0 0 0,-1 1 0 0 0,0-1 0 0 0,1 0 0 0 0,0 1 0 0 0,-1-1 0 0 0,1 0 0 0 0,0 0 0 0 0,0 0 0 0 0,0 0 0 0 0,0 1 0 0 0,-1-1 0 0 0,2 0 0 0 0,-1 0 0 0 0,0-1 0 0 0,0 1 0 0 0,0 0 0 0 0,0 0 0 0 0,0 0 0 0 0,1-1 0 0 0,-1 1-1 0 0,0-1 1 0 0,1 1 0 0 0,-1-1 0 0 0,0 0 0 0 0,1 1 0 0 0,-1-1 0 0 0,1 0 0 0 0,-1 0 0 0 0,1 0 0 0 0,-1 0 0 0 0,0 0 0 0 0,1 0 0 0 0,-1 0 0 0 0,1 0 0 0 0,-1-1 0 0 0,0 1 0 0 0,1-1 0 0 0,-1 1 0 0 0,0-1 0 0 0,1 1 0 0 0,1-2 0 0 0,8-3-709 0 0,1 0 0 0 0,-1-1 0 0 0,19-13 0 0 0,-24 15 350 0 0,32-19-3272 0 0,-16 11 1281 0 0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34 800 0 0,'0'0'6647'0'0,"1"-7"-5691"0"0,0 2-888 0 0,2-16 356 0 0,-2 55-200 0 0,-2-9-162 0 0,-2-1 0 0 0,-9 40 0 0 0,-2 17 12 0 0,-48 541 376 0 0,59-601-1191 0 0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6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1 864 0 0,'0'0'7917'0'0,"-11"5"-7839"0"0,-4 1-60 0 0,10-4-17 0 0,0-1-1 0 0,0 1 0 0 0,1 1 1 0 0,-1-1-1 0 0,1 0 0 0 0,-1 1 1 0 0,1 0-1 0 0,0 0 0 0 0,0 1 0 0 0,-5 4 1 0 0,8-7-2 0 0,0 0 0 0 0,0 0 0 0 0,0-1 0 0 0,0 1-1 0 0,1 0 1 0 0,-1 0 0 0 0,0 0 0 0 0,0 0 0 0 0,1 0 0 0 0,-1 1 0 0 0,1-1 0 0 0,-1 0 0 0 0,1 0 0 0 0,-1 0 0 0 0,1 1 0 0 0,0-1 0 0 0,-1 0 0 0 0,1 0-1 0 0,0 1 1 0 0,0-1 0 0 0,0 0 0 0 0,0 0 0 0 0,0 1 0 0 0,0-1 0 0 0,1 0 0 0 0,-1 0 0 0 0,0 1 0 0 0,0-1 0 0 0,1 0 0 0 0,-1 0 0 0 0,1 0 0 0 0,-1 1-1 0 0,1-1 1 0 0,0 0 0 0 0,-1 0 0 0 0,1 0 0 0 0,0 0 0 0 0,1 1 0 0 0,5 4-11 0 0,0 0-1 0 0,0-1 1 0 0,0 0-1 0 0,16 8 1 0 0,9 8 8 0 0,-29-19 28 0 0,-1 0 0 0 0,0 0-1 0 0,0 0 1 0 0,0 1 0 0 0,0-1 0 0 0,0 0 0 0 0,-1 1 0 0 0,1 0 0 0 0,-1-1-1 0 0,1 1 1 0 0,-1 0 0 0 0,0-1 0 0 0,0 1 0 0 0,0 0 0 0 0,0 0 0 0 0,-1 0 0 0 0,1 0-1 0 0,-1 0 1 0 0,0 0 0 0 0,0 5 0 0 0,-1-6-119 0 0,1 0 1 0 0,-1-1-1 0 0,0 1 1 0 0,0 0-1 0 0,0 0 1 0 0,-1-1-1 0 0,1 1 0 0 0,0-1 1 0 0,-1 1-1 0 0,1-1 1 0 0,0 1-1 0 0,-1-1 1 0 0,0 0-1 0 0,1 0 1 0 0,-1 0-1 0 0,0 0 0 0 0,0 0 1 0 0,1 0-1 0 0,-1 0 1 0 0,0 0-1 0 0,0-1 1 0 0,0 1-1 0 0,0-1 1 0 0,0 0-1 0 0,0 1 0 0 0,0-1 1 0 0,0 0-1 0 0,0 0 1 0 0,0 0-1 0 0,-4-1 1 0 0,-6 1-3367 0 0,4 0 1027 0 0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7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1 812 0 0,'0'0'7922'0'0,"-23"10"-6932"0"0,12 3-913 0 0,0 1-1 0 0,2 0 1 0 0,-1 1-1 0 0,2 0 1 0 0,0 0-1 0 0,1 0 1 0 0,1 1-1 0 0,0 0 1 0 0,1 1-1 0 0,0-1 0 0 0,2 1 1 0 0,-3 22-1 0 0,5-29-208 0 0,0 1-1 0 0,1-1 0 0 0,0 1 0 0 0,0-1 0 0 0,1 1 0 0 0,1-1 1 0 0,0 0-1 0 0,0 1 0 0 0,1-1 0 0 0,0 0 0 0 0,1 0 0 0 0,0-1 1 0 0,0 1-1 0 0,1-1 0 0 0,0 0 0 0 0,1 0 0 0 0,0 0 0 0 0,1-1 1 0 0,-1 0-1 0 0,2 0 0 0 0,8 7 0 0 0,-10-11-549 0 0,-1-1-1 0 0,0 1 1 0 0,1-1-1 0 0,-1-1 1 0 0,1 1-1 0 0,6 1 1 0 0,6 0-1337 0 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8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3 194 1712 0 0,'0'0'5021'0'0,"-1"-16"-4595"0"0,0-138 567 0 0,4 131-704 0 0,-3 23-277 0 0,0 0 0 0 0,0 0 0 0 0,1 0-1 0 0,-1 0 1 0 0,0 0 0 0 0,0-1 0 0 0,0 1 0 0 0,1 0 0 0 0,-1 0 0 0 0,0 0 0 0 0,0 0 0 0 0,0 0 0 0 0,1 0-1 0 0,-1 0 1 0 0,0 0 0 0 0,0 0 0 0 0,0 0 0 0 0,1 0 0 0 0,-1 0 0 0 0,0 0 0 0 0,0 0 0 0 0,0 0-1 0 0,1 0 1 0 0,-1 0 0 0 0,0 1 0 0 0,0-1 0 0 0,0 0 0 0 0,1 0 0 0 0,-1 0 0 0 0,0 0 0 0 0,0 0-1 0 0,0 0 1 0 0,0 1 0 0 0,1-1 0 0 0,-1 0 0 0 0,0 0 0 0 0,0 0 0 0 0,0 0 0 0 0,0 1 0 0 0,0-1-1 0 0,0 0 1 0 0,0 0 0 0 0,0 0 0 0 0,1 1 0 0 0,-1-1 0 0 0,14 39-129 0 0,-8 3-214 0 0,6 26 306 0 0,-12-68 6 0 0,0 1 0 0 0,0-1-1 0 0,0 0 1 0 0,0 0-1 0 0,0 0 1 0 0,0 1-1 0 0,0-1 1 0 0,0 0-1 0 0,0 0 1 0 0,0 0-1 0 0,0 0 1 0 0,0 1-1 0 0,0-1 1 0 0,0 0 0 0 0,0 0-1 0 0,1 0 1 0 0,-1 0-1 0 0,0 0 1 0 0,0 1-1 0 0,0-1 1 0 0,0 0-1 0 0,0 0 1 0 0,1 0-1 0 0,-1 0 1 0 0,0 0 0 0 0,0 0-1 0 0,0 0 1 0 0,0 0-1 0 0,1 1 1 0 0,-1-1-1 0 0,0 0 1 0 0,0 0-1 0 0,0 0 1 0 0,0 0-1 0 0,1 0 1 0 0,-1 0-1 0 0,0 0 1 0 0,0 0 0 0 0,0 0-1 0 0,1 0 1 0 0,-1 0-1 0 0,0 0 1 0 0,0 0-1 0 0,0-1 1 0 0,0 1-1 0 0,1 0 1 0 0,-1 0-1 0 0,0 0 1 0 0,0 0 0 0 0,0 0-1 0 0,0 0 1 0 0,1 0-1 0 0,-1 0 1 0 0,0-1-1 0 0,0 1 1 0 0,0 0-1 0 0,0 0 1 0 0,0 0-1 0 0,0 0 1 0 0,1-1-1 0 0,10-17-192 0 0,5-25 273 0 0,-14 37 19 0 0,0 0 1 0 0,0 0-1 0 0,0 0 0 0 0,1 0 0 0 0,0 0 0 0 0,0 1 0 0 0,1-1 0 0 0,-1 1 0 0 0,1 0 1 0 0,6-6-1 0 0,-9 12-12 0 0,0 0 0 0 0,-1 0 0 0 0,1 0 0 0 0,-1 0 0 0 0,1 0 0 0 0,-1 0 0 0 0,0 0 1 0 0,1 0-1 0 0,-1 0 0 0 0,0 0 0 0 0,0 0 0 0 0,0 1 0 0 0,0-1 0 0 0,0 0 0 0 0,0 0 0 0 0,0 0 0 0 0,0 0 0 0 0,-1 0 1 0 0,1 1-1 0 0,-1 0 0 0 0,-4 31-129 0 0,-17 27 190 0 0,-31 99 661 0 0,49-143-701 0 0,1-1-1 0 0,1 1 0 0 0,0-1 1 0 0,1 1-1 0 0,0 0 0 0 0,1-1 1 0 0,1 1-1 0 0,4 20 0 0 0,-5-34-128 0 0,1 1-1 0 0,-1-1 0 0 0,0 0 0 0 0,1 1 0 0 0,0-1 1 0 0,-1 0-1 0 0,1 0 0 0 0,0 1 0 0 0,0-1 0 0 0,1 0 1 0 0,-1 0-1 0 0,0 0 0 0 0,1 0 0 0 0,-1-1 0 0 0,1 1 1 0 0,-1 0-1 0 0,1-1 0 0 0,0 1 0 0 0,0-1 0 0 0,0 1 1 0 0,0-1-1 0 0,0 0 0 0 0,0 0 0 0 0,0 0 0 0 0,0 0 1 0 0,0 0-1 0 0,0 0 0 0 0,1 0 0 0 0,-1-1 0 0 0,0 1 1 0 0,1-1-1 0 0,-1 0 0 0 0,0 0 0 0 0,1 0 0 0 0,-1 0 1 0 0,0 0-1 0 0,1 0 0 0 0,2-1 0 0 0,6-2-1000 0 0,-1 0 0 0 0,1-1 0 0 0,-1 0 0 0 0,0-1 0 0 0,0 0 0 0 0,16-11 0 0 0,-10 6-1087 0 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8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15 4108 0 0,'0'0'5060'0'0,"-18"0"-4890"0"0,4 0-290 0 0,-3 1-18 0 0,0 0 0 0 0,0-2 0 0 0,0 0 1 0 0,0-1-1 0 0,0-1 0 0 0,-24-7 0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0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2600 0 0,'0'0'5321'0'0,"3"-21"-4928"0"0,6-31-5 0 0,1-82 1 0 0,-10 26 268 0 0,1 107-637 0 0,-1 1 1 0 0,0 0 0 0 0,1-1-1 0 0,-1 1 1 0 0,1 0 0 0 0,-1-1-1 0 0,1 1 1 0 0,-1 0 0 0 0,0 0-1 0 0,1-1 1 0 0,-1 1 0 0 0,1 0 0 0 0,-1 0-1 0 0,1 0 1 0 0,0 0 0 0 0,-1 0-1 0 0,1-1 1 0 0,-1 1 0 0 0,1 0-1 0 0,-1 0 1 0 0,1 0 0 0 0,-1 1 0 0 0,1-1-1 0 0,-1 0 1 0 0,1 0 0 0 0,-1 0-1 0 0,1 0 1 0 0,-1 0 0 0 0,1 1-1 0 0,-1-1 1 0 0,1 0 0 0 0,-1 0-1 0 0,1 1 1 0 0,-1-1 0 0 0,1 0 0 0 0,0 1-1 0 0,20 9-215 0 0,7 12 21 0 0,0 2 1 0 0,37 40-1 0 0,-4-3 361 0 0,-44-43 132 0 0,-15-14-244 0 0,0-1 0 0 0,1 0 0 0 0,-1 0 0 0 0,1 0 0 0 0,0 0 0 0 0,0 0 0 0 0,0-1 0 0 0,0 1 1 0 0,1-1-1 0 0,-1 0 0 0 0,1 0 0 0 0,-1 0 0 0 0,1 0 0 0 0,6 1 0 0 0,-10-33-876 0 0,-4-70 391 0 0,0-3-3755 0 0,4 100 3734 0 0,4-16-1403 0 0,1 55-407 0 0,-6 181 694 0 0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8 193 3272 0 0,'0'0'5056'0'0,"-1"-16"-4915"0"0,-6-143 81 0 0,10 151 375 0 0,4 20-889 0 0,4 23-438 0 0,-8-15 691 0 0,-2-11 92 0 0,0 0-1 0 0,0-1 0 0 0,1 1 1 0 0,0-1-1 0 0,1 0 0 0 0,4 11 0 0 0,-7-19-69 0 0,1 0-1 0 0,-1 0 0 0 0,1-1 0 0 0,0 1 0 0 0,-1 0 0 0 0,1 0 0 0 0,-1 0 0 0 0,1 0 0 0 0,-1 0 0 0 0,1 0 0 0 0,-1-1 0 0 0,0 1 0 0 0,1 0 0 0 0,-1 0 0 0 0,1-1 0 0 0,-1 1 0 0 0,1 0 0 0 0,-1-1 0 0 0,0 1 1 0 0,1 0-1 0 0,-1-1 0 0 0,0 1 0 0 0,1-1 0 0 0,-1 1 0 0 0,0-1 0 0 0,0 1 0 0 0,1 0 0 0 0,-1-1 0 0 0,0 1 0 0 0,0-1 0 0 0,0 1 0 0 0,0-1 0 0 0,1 1 0 0 0,-1-2 0 0 0,13-24 141 0 0,-11 22-148 0 0,7-14 63 0 0,-2 3 44 0 0,0 1 1 0 0,1-1-1 0 0,19-23 1 0 0,-27 37-63 0 0,0 1 1 0 0,0 0-1 0 0,0 0 1 0 0,1-1-1 0 0,-1 1 1 0 0,0 0 0 0 0,0 0-1 0 0,0 0 1 0 0,0-1-1 0 0,0 1 1 0 0,1 0-1 0 0,-1 0 1 0 0,0 0-1 0 0,0 0 1 0 0,1 0-1 0 0,-1-1 1 0 0,0 1 0 0 0,0 0-1 0 0,0 0 1 0 0,1 0-1 0 0,-1 0 1 0 0,0 0-1 0 0,0 0 1 0 0,1 0-1 0 0,-1 0 1 0 0,0 0-1 0 0,0 0 1 0 0,1 0-1 0 0,-1 0 1 0 0,0 0 0 0 0,1 0-1 0 0,-1 0 1 0 0,0 0-1 0 0,0 0 1 0 0,1 0-1 0 0,-1 0 1 0 0,0 0-1 0 0,0 0 1 0 0,0 0-1 0 0,1 1 1 0 0,-1-1-1 0 0,0 0 1 0 0,0 0 0 0 0,1 0-1 0 0,4 16 21 0 0,-4 20-504 0 0,-1-34 513 0 0,-2 27 48 0 0,-1 0 0 0 0,-2-1-1 0 0,0 1 1 0 0,-2-1 0 0 0,-17 43 0 0 0,11-35-3 0 0,2 0 0 0 0,-9 57 1 0 0,20-93-147 0 0,0 1 0 0 0,0-1 0 0 0,-1 1 0 0 0,1-1 1 0 0,0 1-1 0 0,0 0 0 0 0,0-1 0 0 0,0 1 0 0 0,0-1 1 0 0,0 1-1 0 0,0 0 0 0 0,0-1 0 0 0,1 1 0 0 0,-1-1 1 0 0,0 1-1 0 0,0 0 0 0 0,0-1 0 0 0,1 1 0 0 0,-1-1 1 0 0,0 1-1 0 0,1-1 0 0 0,-1 1 0 0 0,0-1 0 0 0,1 1 1 0 0,-1-1-1 0 0,1 1 0 0 0,-1-1 0 0 0,0 0 0 0 0,1 1 1 0 0,-1-1-1 0 0,2 1 0 0 0,19 0-3695 0 0,-8-2 2363 0 0,0 1-682 0 0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2:59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1 236 0 0,'0'0'7015'0'0,"-18"8"-6709"0"0,-53 28 6 0 0,69-35-257 0 0,0 0 0 0 0,-1 0 0 0 0,1 0 0 0 0,0 1 1 0 0,-1-1-1 0 0,1 1 0 0 0,0 0 0 0 0,0-1 0 0 0,0 1 0 0 0,1 0 1 0 0,-1 0-1 0 0,0 1 0 0 0,-1 1 0 0 0,3-3-45 0 0,0 0-1 0 0,-1 0 1 0 0,1 0 0 0 0,0-1 0 0 0,0 1-1 0 0,0 0 1 0 0,0 0 0 0 0,0 0-1 0 0,0 0 1 0 0,0 0 0 0 0,0 0 0 0 0,0 0-1 0 0,0 0 1 0 0,0-1 0 0 0,1 1-1 0 0,-1 0 1 0 0,0 0 0 0 0,1 0 0 0 0,-1 0-1 0 0,0-1 1 0 0,1 1 0 0 0,-1 0-1 0 0,1 0 1 0 0,1 1 0 0 0,3 2-28 0 0,0 1 0 0 0,1-1-1 0 0,0 0 1 0 0,0 0 0 0 0,0 0 0 0 0,13 4 0 0 0,0 2 111 0 0,-15-7-62 0 0,1 0 0 0 0,-1 1 0 0 0,0-1 1 0 0,0 1-1 0 0,-1 0 0 0 0,1 0 0 0 0,-1 0 0 0 0,1 1 0 0 0,-1-1 0 0 0,-1 1 0 0 0,1 0 1 0 0,2 5-1 0 0,-5-9-39 0 0,0 0 0 0 0,1 1 0 0 0,-1-1 0 0 0,0 0 0 0 0,0 1 0 0 0,0-1 0 0 0,0 1 0 0 0,0-1 1 0 0,0 0-1 0 0,0 1 0 0 0,0-1 0 0 0,0 0 0 0 0,-1 1 0 0 0,1-1 0 0 0,-1 0 0 0 0,1 0 0 0 0,-1 1 1 0 0,1-1-1 0 0,-1 0 0 0 0,-1 2 0 0 0,1-2-41 0 0,-1 1 1 0 0,0 0-1 0 0,0-1 1 0 0,0 1-1 0 0,-1-1 0 0 0,1 1 1 0 0,0-1-1 0 0,0 0 1 0 0,-1 0-1 0 0,1 0 0 0 0,-1 0 1 0 0,1-1-1 0 0,-1 1 1 0 0,-3 0-1 0 0,6-1 42 0 0,-1 1-215 0 0,-1-1 0 0 0,1 1 1 0 0,0-1-1 0 0,-1 0 0 0 0,1 1 0 0 0,0-1 1 0 0,-1 0-1 0 0,1 0 0 0 0,0 0 1 0 0,-1 0-1 0 0,1 0 0 0 0,0 0 0 0 0,-1 0 1 0 0,1 0-1 0 0,0 0 0 0 0,0-1 0 0 0,-1 1 1 0 0,1-1-1 0 0,0 1 0 0 0,-1-1 0 0 0,1 1 1 0 0,0-1-1 0 0,0 0 0 0 0,0 1 0 0 0,0-1 1 0 0,0 0-1 0 0,0 0 0 0 0,0 0 1 0 0,-2-2-1 0 0,1-3-1479 0 0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0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2068 0 0,'0'0'6342'0'0,"10"-15"-5969"0"0,6-9-106 0 0,-1-1-1 0 0,-1 0 1 0 0,-1-1-1 0 0,-2-1 1 0 0,-1 0-1 0 0,11-44 1 0 0,-18 54-246 0 0,0 1 0 0 0,-1-1 0 0 0,-1 0 0 0 0,-1 0 1 0 0,-1 0-1 0 0,0 0 0 0 0,-1 0 0 0 0,-1 0 0 0 0,0 0 0 0 0,-1 1 0 0 0,-1-1 1 0 0,-1 1-1 0 0,0 0 0 0 0,-1 1 0 0 0,-17-28 0 0 0,7 17-938 0 0,16 25 585 0 0,0-1 0 0 0,1 1 0 0 0,-1 0 0 0 0,0 0 0 0 0,1 0 0 0 0,-1-1 0 0 0,0 1 0 0 0,1 0 0 0 0,0-1 0 0 0,-1 1 0 0 0,1-1-1 0 0,0 1 1 0 0,0 0 0 0 0,0-1 0 0 0,0 1 0 0 0,0-1 0 0 0,0 1 0 0 0,0-3 0 0 0,5 2-2649 0 0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0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31 1428 0 0,'0'0'6385'0'0,"-17"-3"-6320"0"0,-118-25-1151 0 0,131 28 613 0 0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0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5 2684 0 0,'0'0'6292'0'0,"-14"1"-6128"0"0,-46 1-58 0 0,59-2-106 0 0,0 0 1 0 0,0 1-1 0 0,-1-1 0 0 0,1 0 0 0 0,0 0 1 0 0,0 0-1 0 0,-1 0 0 0 0,1 0 0 0 0,0-1 1 0 0,0 1-1 0 0,-1 0 0 0 0,1 0 0 0 0,0-1 0 0 0,0 1 1 0 0,0-1-1 0 0,0 1 0 0 0,-1-1 0 0 0,1 1 1 0 0,0-1-1 0 0,0 0 0 0 0,0 0 0 0 0,-1 0 1 0 0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1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57 1764 0 0,'0'0'7161'0'0,"-6"5"-7041"0"0,0-1-97 0 0,0 1-1 0 0,1 0 1 0 0,0 0 0 0 0,0 0-1 0 0,0 1 1 0 0,1 0 0 0 0,0 0-1 0 0,0 0 1 0 0,0 0 0 0 0,1 1 0 0 0,0-1-1 0 0,0 1 1 0 0,0 0 0 0 0,1 0-1 0 0,0 0 1 0 0,1 0 0 0 0,-1 0-1 0 0,1 12 1 0 0,0-14-6 0 0,1 1 0 0 0,1 0 1 0 0,-1-1-1 0 0,1 1 0 0 0,0 0 0 0 0,0-1 0 0 0,1 1 0 0 0,-1-1 0 0 0,1 0 0 0 0,0 1 1 0 0,1-1-1 0 0,-1 0 0 0 0,1 0 0 0 0,0 0 0 0 0,1-1 0 0 0,-1 1 0 0 0,1-1 1 0 0,0 0-1 0 0,0 0 0 0 0,0 0 0 0 0,0 0 0 0 0,1-1 0 0 0,-1 0 0 0 0,1 1 0 0 0,0-2 1 0 0,0 1-1 0 0,0-1 0 0 0,10 4 0 0 0,-5-3 0 0 0,0-1 0 0 0,0 0 0 0 0,0 0 0 0 0,0-1 0 0 0,0 0 0 0 0,0-1 0 0 0,0 0 1 0 0,1-1-1 0 0,-1 0 0 0 0,0 0 0 0 0,0-1 0 0 0,0 0 0 0 0,0-1 0 0 0,-1 0 0 0 0,1-1 0 0 0,-1 0 0 0 0,1 0 0 0 0,-1-1 0 0 0,-1 0 1 0 0,1-1-1 0 0,12-10 0 0 0,-13 10-5 0 0,0 0 1 0 0,-1-1-1 0 0,1 0 0 0 0,-1 0 1 0 0,-1-1-1 0 0,0 1 1 0 0,0-1-1 0 0,0-1 0 0 0,-1 1 1 0 0,0-1-1 0 0,0 0 1 0 0,-1 0-1 0 0,-1-1 0 0 0,1 1 1 0 0,-2-1-1 0 0,1 1 1 0 0,-1-1-1 0 0,-1 0 0 0 0,1 0 1 0 0,-2 0-1 0 0,0-19 1 0 0,-1 26-28 0 0,1 0 0 0 0,-1 0 0 0 0,0 0 0 0 0,0 0 0 0 0,0 0 0 0 0,0 1 1 0 0,-1-1-1 0 0,1 1 0 0 0,-1-1 0 0 0,0 1 0 0 0,1-1 0 0 0,-1 1 0 0 0,0 0 1 0 0,0 0-1 0 0,-1 0 0 0 0,1 0 0 0 0,0 0 0 0 0,-4-2 0 0 0,1 1 14 0 0,-1 0 0 0 0,0 1 0 0 0,0-1-1 0 0,1 1 1 0 0,-1 0 0 0 0,-1 1 0 0 0,1 0-1 0 0,-10-1 1 0 0,6 1-192 0 0,1 0-1 0 0,-1 1 1 0 0,0 1-1 0 0,0 0 1 0 0,0 0-1 0 0,0 1 1 0 0,1 0 0 0 0,-1 0-1 0 0,1 1 1 0 0,-1 1-1 0 0,-9 4 1 0 0,-3 10-2313 0 0,3 1-1615 0 0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7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98 964 0 0,'0'0'5938'0'0,"-8"5"-1444"0"0,10-11-4495 0 0,1-1 0 0 0,0 1 0 0 0,0-1 0 0 0,0 1 0 0 0,1 0 0 0 0,0 0 0 0 0,0 0 0 0 0,1 1 0 0 0,-1 0 0 0 0,9-7 0 0 0,-10 9-32 0 0,-1 0 0 0 0,1 0-1 0 0,0 1 1 0 0,0 0 0 0 0,0-1 0 0 0,1 1 0 0 0,-1 0 0 0 0,1 1 0 0 0,-1-1 0 0 0,1 1 0 0 0,-1-1 0 0 0,1 1 0 0 0,0 0 0 0 0,-1 0 0 0 0,1 1 0 0 0,0-1 0 0 0,0 1 0 0 0,0 0-1 0 0,0 0 1 0 0,5 1 0 0 0,-6 0-3 0 0,-1 0 0 0 0,1 1 0 0 0,-1-1 0 0 0,1 1 0 0 0,-1 0 0 0 0,0 0 0 0 0,0 0 0 0 0,0 0 0 0 0,0 0 0 0 0,0 0 0 0 0,0 1 1 0 0,-1-1-1 0 0,1 0 0 0 0,-1 1 0 0 0,0 0 0 0 0,1-1 0 0 0,-1 1 0 0 0,0 0 0 0 0,-1-1 0 0 0,2 5 0 0 0,10 61-702 0 0,-11-62 667 0 0,1 13-52 0 0,2 12 47 0 0,0 51 0 0 0,-4-76 139 0 0,0 1 0 0 0,0-1 0 0 0,-1 1 0 0 0,0-1 1 0 0,0 0-1 0 0,-1 1 0 0 0,0-1 0 0 0,0 0 0 0 0,0 0 0 0 0,-1 0 1 0 0,0 0-1 0 0,0-1 0 0 0,0 1 0 0 0,-6 6 0 0 0,8-10-100 0 0,0 0-1 0 0,-1-1 1 0 0,1 1 0 0 0,-1-1-1 0 0,0 1 1 0 0,1-1 0 0 0,-1 0-1 0 0,0 1 1 0 0,0-1-1 0 0,0 0 1 0 0,1 0 0 0 0,-1 0-1 0 0,0-1 1 0 0,-1 1 0 0 0,1 0-1 0 0,0-1 1 0 0,0 1 0 0 0,0-1-1 0 0,0 0 1 0 0,0 0-1 0 0,-1 0 1 0 0,1 0 0 0 0,0 0-1 0 0,0 0 1 0 0,0 0 0 0 0,0-1-1 0 0,0 1 1 0 0,-1-1-1 0 0,1 0 1 0 0,0 1 0 0 0,0-1-1 0 0,0 0 1 0 0,1 0 0 0 0,-1 0-1 0 0,-3-3 1 0 0,2 1-182 0 0,0 0 0 0 0,0 0 1 0 0,0 0-1 0 0,0-1 1 0 0,1 1-1 0 0,0-1 0 0 0,0 0 1 0 0,0 1-1 0 0,0-1 0 0 0,0 0 1 0 0,1 0-1 0 0,0 0 0 0 0,0 0 1 0 0,0-1-1 0 0,0 1 0 0 0,1 0 1 0 0,-1-6-1 0 0,6 0-2635 0 0,2 7 1239 0 0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7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12 360 2428 0 0,'0'0'6590'0'0,"-1"-15"-6330"0"0,-2-23-130 0 0,-2 2-36 0 0,3 0 1 0 0,2-50-1 0 0,0 78-77 0 0,0 1-1 0 0,1 0 1 0 0,0 0 0 0 0,0-1-1 0 0,1 1 1 0 0,0 0 0 0 0,0 0-1 0 0,0 0 1 0 0,1 1 0 0 0,0-1-1 0 0,1 1 1 0 0,-1-1 0 0 0,1 1-1 0 0,0 0 1 0 0,1 0 0 0 0,-1 1-1 0 0,1-1 1 0 0,0 1 0 0 0,7-5-1 0 0,-9 8-23 0 0,0 1-1 0 0,-1-1 1 0 0,1 0-1 0 0,1 1 1 0 0,-1 0 0 0 0,0 0-1 0 0,0 0 1 0 0,0 0-1 0 0,0 0 1 0 0,1 1-1 0 0,-1-1 1 0 0,0 1-1 0 0,1 0 1 0 0,-1 0-1 0 0,0 0 1 0 0,1 1-1 0 0,-1-1 1 0 0,0 1 0 0 0,1 0-1 0 0,-1-1 1 0 0,3 3-1 0 0,23 18-2218 0 0,-8 12-3814 0 0,-19-26 4446 0 0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3548 0 0,'0'0'6413'0'0,"-15"1"-6225"0"0,-3 0-211 0 0,-5 0-208 0 0,0 1 0 0 0,0 1 0 0 0,-32 8 0 0 0,54-11 75 0 0,1 0 0 0 0,-1 0 0 0 0,1 0 0 0 0,-1 0 1 0 0,1 0-1 0 0,-1 0 0 0 0,1 1 0 0 0,-1-1 1 0 0,1 0-1 0 0,-1 0 0 0 0,1 0 0 0 0,-1 1 1 0 0,1-1-1 0 0,-1 0 0 0 0,1 1 0 0 0,-1-1 1 0 0,1 0-1 0 0,0 1 0 0 0,-1-1 0 0 0,1 1 1 0 0,0-1-1 0 0,-1 0 0 0 0,1 1 0 0 0,0-1 0 0 0,0 1 1 0 0,-1-1-1 0 0,1 1 0 0 0,0-1 0 0 0,0 1 1 0 0,0-1-1 0 0,0 1 0 0 0,0-1 0 0 0,0 1 1 0 0,0 0-1 0 0,0-1 0 0 0,0 1 0 0 0,0 4-2530 0 0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5280 0 0,'0'0'4933'0'0,"-20"2"-4585"0"0,-146 7 421 0 0,105-7-945 0 0,0 3-1 0 0,1 2 0 0 0,-70 18 0 0 0,117-19-1309 0 0,10 0-3621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1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7 4604 0 0,'0'0'4297'0'0,"-17"-1"-4141"0"0,-90-5 163 0 0,104 7-290 0 0,1-1 0 0 0,0 1 0 0 0,-1-1 0 0 0,1 1 0 0 0,0 0 0 0 0,-1 0 0 0 0,1 0 0 0 0,0 0 0 0 0,0 1 1 0 0,0-1-1 0 0,0 0 0 0 0,0 1 0 0 0,0 0 0 0 0,1-1 0 0 0,-1 1 0 0 0,0 0 0 0 0,1 0 0 0 0,-1 0 1 0 0,1 0-1 0 0,0 0 0 0 0,0 0 0 0 0,0 0 0 0 0,0 0 0 0 0,0 1 0 0 0,0-1 0 0 0,0 0 0 0 0,1 1 0 0 0,-1-1 1 0 0,1 0-1 0 0,0 1 0 0 0,0 4 0 0 0,-2 7 28 0 0,1 0 0 0 0,1 0 0 0 0,0 0 0 0 0,3 17 0 0 0,-3-27-125 0 0,1 0 0 0 0,0 0 1 0 0,0 0-1 0 0,1 0 1 0 0,-1 0-1 0 0,1 0 0 0 0,0 0 1 0 0,0 0-1 0 0,0-1 0 0 0,1 1 1 0 0,-1-1-1 0 0,1 0 1 0 0,0 0-1 0 0,0 0 0 0 0,0 0 1 0 0,4 3-1 0 0,-3-3-489 0 0,1 0-1 0 0,-1 0 1 0 0,1-1-1 0 0,0 1 1 0 0,-1-1-1 0 0,1 0 1 0 0,0-1 0 0 0,0 1-1 0 0,0-1 1 0 0,1 0-1 0 0,-1 0 1 0 0,9 0 0 0 0,5-1-1639 0 0</inkml:trace>
  <inkml:trace contextRef="#ctx0" brushRef="#br0" timeOffset="1">179 161 2932 0 0,'0'0'5473'0'0,"-141"-21"-5613"0"0,126 21-96 0 0,7 0-608 0 0,-1 0-508 0 0,4 0-669 0 0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09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1308 0 0,'0'0'8700'0'0,"-1"-7"-8336"0"0,1 0-258 0 0,0-1-1 0 0,1 1 1 0 0,-1 0-1 0 0,1 0 1 0 0,1 0 0 0 0,0 0-1 0 0,-1 1 1 0 0,6-11-1 0 0,-6 14-60 0 0,0 0-1 0 0,0 0 1 0 0,1 1-1 0 0,-1-1 1 0 0,1 0 0 0 0,0 1-1 0 0,0-1 1 0 0,0 1-1 0 0,0 0 1 0 0,0-1-1 0 0,0 1 1 0 0,1 0 0 0 0,-1 0-1 0 0,1 1 1 0 0,-1-1-1 0 0,1 0 1 0 0,0 1 0 0 0,0 0-1 0 0,0-1 1 0 0,0 1-1 0 0,0 0 1 0 0,0 1-1 0 0,0-1 1 0 0,0 0 0 0 0,6 1-1 0 0,-6 0-48 0 0,-1 0-1 0 0,1 0 1 0 0,0 1-1 0 0,0-1 1 0 0,0 1-1 0 0,0 0 1 0 0,0 0-1 0 0,-1 0 1 0 0,1 0-1 0 0,0 0 1 0 0,-1 1-1 0 0,1-1 1 0 0,-1 1 0 0 0,1-1-1 0 0,-1 1 1 0 0,0 0-1 0 0,0 0 1 0 0,3 4-1 0 0,-1-1-52 0 0,0 1 0 0 0,0 0-1 0 0,0 1 1 0 0,-1-1 0 0 0,0 0 0 0 0,0 1 0 0 0,2 10-1 0 0,1 7-30 0 0,-2 1-1 0 0,0 0 0 0 0,0 33 1 0 0,-3-48 109 0 0,-1 0 1 0 0,0-1 0 0 0,-1 1-1 0 0,0 0 1 0 0,0-1-1 0 0,-6 19 1 0 0,6-25-65 0 0,0-1 1 0 0,0 1-1 0 0,-1-1 0 0 0,1 1 1 0 0,0-1-1 0 0,-1 0 1 0 0,0 0-1 0 0,0 1 0 0 0,1-1 1 0 0,-1 0-1 0 0,0-1 0 0 0,-1 1 1 0 0,1 0-1 0 0,0 0 1 0 0,0-1-1 0 0,-1 1 0 0 0,1-1 1 0 0,-1 0-1 0 0,1 0 1 0 0,-1 0-1 0 0,0 0 0 0 0,1 0 1 0 0,-1-1-1 0 0,0 1 0 0 0,0-1 1 0 0,1 0-1 0 0,-1 0 1 0 0,-4 0-1 0 0,-7-4-1352 0 0,17-6-182 0 0,21-8-2536 0 0,-12 13 1751 0 0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10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4348 0 0,'0'0'5612'0'0,"-9"2"-5388"0"0,5-2-258 0 0,-3 2 105 0 0,0-1-1 0 0,1 1 0 0 0,-1 0 0 0 0,1 1 0 0 0,-12 5 1 0 0,16-7-52 0 0,1 0 0 0 0,-1 0 1 0 0,1 0-1 0 0,-1 0 0 0 0,1 1 0 0 0,0-1 1 0 0,-1 0-1 0 0,1 1 0 0 0,0-1 1 0 0,0 1-1 0 0,0-1 0 0 0,0 1 1 0 0,0 0-1 0 0,0-1 0 0 0,0 1 1 0 0,1 0-1 0 0,-1 0 0 0 0,1 0 1 0 0,-1-1-1 0 0,1 1 0 0 0,0 0 1 0 0,-1 0-1 0 0,1 0 0 0 0,0 0 0 0 0,0 0 1 0 0,0 0-1 0 0,1-1 0 0 0,-1 1 1 0 0,0 0-1 0 0,2 3 0 0 0,0-2-47 0 0,-1 0 0 0 0,1-1 0 0 0,0 1 0 0 0,0-1 0 0 0,0 0 0 0 0,1 0 0 0 0,-1 0 0 0 0,1 0 0 0 0,-1 0 0 0 0,1 0 0 0 0,-1-1 0 0 0,1 1 0 0 0,0-1 0 0 0,0 0 0 0 0,0 1 0 0 0,0-1 0 0 0,0-1 0 0 0,0 1 0 0 0,3 0 0 0 0,-3 0 30 0 0,0-1 0 0 0,0 1-1 0 0,0-1 1 0 0,-1 1 0 0 0,1 0 0 0 0,0 0 0 0 0,-1 1-1 0 0,1-1 1 0 0,-1 0 0 0 0,1 1 0 0 0,-1 0-1 0 0,0-1 1 0 0,1 1 0 0 0,-1 0 0 0 0,0 0-1 0 0,0 0 1 0 0,0 1 0 0 0,2 3 0 0 0,-4-5-13 0 0,0-1 0 0 0,0 1 0 0 0,1 0-1 0 0,-1 0 1 0 0,0 0 0 0 0,0 0 0 0 0,0 0 0 0 0,0 0 0 0 0,0 0 0 0 0,0 0 0 0 0,-1 0 0 0 0,1 0 0 0 0,0 0 0 0 0,0 0 0 0 0,-1 0 0 0 0,1 0 0 0 0,0 0 0 0 0,-1 0 0 0 0,1 0 0 0 0,-1 0 0 0 0,0 0 0 0 0,1-1 0 0 0,-1 1 0 0 0,0 0 0 0 0,1 0-1 0 0,-2 0 1 0 0,-26 15-172 0 0,26-15 217 0 0,-1 0-1 0 0,0 0 1 0 0,1 0-1 0 0,-1 1 1 0 0,1-1-1 0 0,0 1 1 0 0,-1 0-1 0 0,1-1 0 0 0,0 1 1 0 0,-2 3-1 0 0,5-4-26 0 0,0 1-1 0 0,0 0 0 0 0,0-1 0 0 0,0 1 0 0 0,0-1 1 0 0,1 1-1 0 0,-1-1 0 0 0,0 0 0 0 0,1 1 0 0 0,-1-1 1 0 0,1 0-1 0 0,0 0 0 0 0,-1 0 0 0 0,1 0 1 0 0,2 0-1 0 0,2 4-10 0 0,-2-2 3 0 0,-1 1-1 0 0,1-1 0 0 0,-1 1 1 0 0,0 0-1 0 0,0 0 0 0 0,-1 0 1 0 0,1 1-1 0 0,-1-1 0 0 0,0 1 1 0 0,0-1-1 0 0,0 1 1 0 0,-1 0-1 0 0,1 0 0 0 0,-1-1 1 0 0,0 1-1 0 0,-1 0 0 0 0,1 0 1 0 0,-1 0-1 0 0,0 0 0 0 0,-1 9 1 0 0,0-11-1 0 0,1 0 0 0 0,-1 0 0 0 0,0 0 0 0 0,0 0 0 0 0,0 0 0 0 0,0 0-1 0 0,0 0 1 0 0,-1 0 0 0 0,1-1 0 0 0,-1 1 0 0 0,0 0 0 0 0,0-1 0 0 0,0 1 0 0 0,0-1 0 0 0,0 0 0 0 0,-1 0 0 0 0,1 0 0 0 0,-1 0 0 0 0,1 0 0 0 0,-1 0 0 0 0,0-1 0 0 0,0 1 0 0 0,1-1 0 0 0,-1 0 0 0 0,0 0 0 0 0,0 0 0 0 0,0 0 0 0 0,0 0 0 0 0,-1-1 0 0 0,1 1 0 0 0,0-1 0 0 0,-6 0 0 0 0,7 0-51 0 0,0 0-1 0 0,1 0 1 0 0,-1 0-1 0 0,0 0 1 0 0,0 0-1 0 0,0 0 1 0 0,0-1-1 0 0,1 1 1 0 0,-1-1-1 0 0,0 1 1 0 0,0-1 0 0 0,1 0-1 0 0,-1 0 1 0 0,0 1-1 0 0,1-1 1 0 0,-1 0-1 0 0,1 0 1 0 0,-1-1-1 0 0,1 1 1 0 0,-2-2-1 0 0,1 0-341 0 0,1 0-1 0 0,0 1 1 0 0,0-1-1 0 0,0 0 1 0 0,0 0-1 0 0,0 0 1 0 0,1 0-1 0 0,-1 0 1 0 0,1 0-1 0 0,0 0 1 0 0,0-6-1 0 0,0-5-2172 0 0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10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1504 0 0,'0'0'8471'0'0,"-19"9"-7388"0"0,-59-3-255 0 0,0 0-4368 0 0,88-6-4806 0 0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3024 0 0,'0'0'6350'0'0,"-13"2"-5978"0"0,-26 4-398 0 0,-61 3 0 0 0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14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2620 0 0,'0'0'5365'0'0,"0"3"-5126"0"0,2 47 973 0 0,8 56-1 0 0,35 132-1846 0 0,-15-92 214 0 0,-24-104 239 0 0,-3-1 1 0 0,-1 55-1 0 0,-3-49 177 0 0,9 66 0 0 0,-8-52-372 0 0,-2-26-6170 0 0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15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3788 0 0,'0'0'4592'0'0,"-10"2"-4216"0"0,-32 8-83 0 0,40-10-276 0 0,1 1 0 0 0,-1-1 0 0 0,1 0 0 0 0,0 1 0 0 0,-1-1 0 0 0,1 1 0 0 0,0 0 0 0 0,-1-1 0 0 0,1 1 0 0 0,0 0 0 0 0,0 0 0 0 0,0 0 0 0 0,0 0 0 0 0,-1 0 0 0 0,2 0 0 0 0,-1 0 0 0 0,0 0 0 0 0,0 0 0 0 0,0 1 0 0 0,0-1 0 0 0,1 0 0 0 0,-1 0 0 0 0,0 1 0 0 0,1-1 0 0 0,0 1 0 0 0,-1-1 1 0 0,1 0-1 0 0,0 1 0 0 0,-1-1 0 0 0,1 1 0 0 0,0-1 0 0 0,0 1 0 0 0,0-1 0 0 0,0 1 0 0 0,1-1 0 0 0,-1 3 0 0 0,1 0-47 0 0,0-1 0 0 0,0 0 0 0 0,0 1 1 0 0,1-1-1 0 0,-1 0 0 0 0,1 1 0 0 0,0-1 1 0 0,0 0-1 0 0,0 0 0 0 0,0 0 0 0 0,4 3 1 0 0,-1-1-11 0 0,0-1 0 0 0,1 1 0 0 0,-2 0 0 0 0,1 1 0 0 0,0-1 0 0 0,-1 1 0 0 0,0 0 0 0 0,-1 0 0 0 0,1 1 0 0 0,2 7 0 0 0,-5-11 16 0 0,0-1 0 0 0,-1 0 0 0 0,0 1 0 0 0,1-1 0 0 0,-1 0 0 0 0,0 1 0 0 0,0-1 1 0 0,0 1-1 0 0,-1-1 0 0 0,1 0 0 0 0,0 1 0 0 0,-1-1 0 0 0,0 0 0 0 0,1 1 0 0 0,-1-1 0 0 0,0 0 1 0 0,0 0-1 0 0,0 0 0 0 0,-1 0 0 0 0,1 0 0 0 0,0 0 0 0 0,-1 0 0 0 0,0 0 0 0 0,1 0 0 0 0,-1-1 1 0 0,0 1-1 0 0,0-1 0 0 0,0 1 0 0 0,0-1 0 0 0,0 0 0 0 0,0 1 0 0 0,0-1 0 0 0,-3 1 0 0 0,0 0-590 0 0,0 0 1 0 0,1-1-1 0 0,-1 1 0 0 0,0-1 0 0 0,0 0 0 0 0,-1 0 0 0 0,-7 0 0 0 0,13-1 590 0 0,-8 0-2274 0 0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 2540 0 0,'0'0'2626'0'0,"0"-6"-2315"0"0,0 3-165 0 0,-1 1 0 0 0,2-1 0 0 0,-1 0 0 0 0,0 0 0 0 0,1 0 1 0 0,-1 1-1 0 0,1-1 0 0 0,0 0 0 0 0,0 1 0 0 0,0-1 0 0 0,0 1 0 0 0,0-1 0 0 0,1 1 0 0 0,-1-1 0 0 0,1 1 0 0 0,0 0 0 0 0,-1-1 0 0 0,1 1 0 0 0,0 0 0 0 0,0 1 0 0 0,0-1 0 0 0,1 0 0 0 0,-1 0 1 0 0,0 1-1 0 0,1-1 0 0 0,-1 1 0 0 0,1 0 0 0 0,-1 0 0 0 0,1 0 0 0 0,3-1 0 0 0,-4 1-134 0 0,1 0 1 0 0,-1 0-1 0 0,0 0 1 0 0,0 0-1 0 0,1 0 0 0 0,-1 0 1 0 0,0 1-1 0 0,1-1 1 0 0,-1 1-1 0 0,0 0 1 0 0,1-1-1 0 0,-1 1 0 0 0,1 0 1 0 0,-1 1-1 0 0,1-1 1 0 0,-1 0-1 0 0,0 1 1 0 0,1-1-1 0 0,-1 1 0 0 0,0 0 1 0 0,1 0-1 0 0,1 1 1 0 0,-2 0-42 0 0,0 0 0 0 0,0 0 0 0 0,-1 1 0 0 0,1-1 0 0 0,-1 0 0 0 0,0 1 0 0 0,1-1 0 0 0,-1 1 0 0 0,0 0 0 0 0,0-1 0 0 0,-1 1 0 0 0,1 0 0 0 0,-1-1 0 0 0,1 1 0 0 0,-1 0 0 0 0,0 0 0 0 0,0 0 0 0 0,0 4 0 0 0,-2 6 4 0 0,0 1 0 0 0,0-1 1 0 0,-1 0-1 0 0,-1 0 1 0 0,0 0-1 0 0,0-1 1 0 0,-2 1-1 0 0,1-1 0 0 0,-14 20 1 0 0,-4 3-4 0 0,-49 59 1 0 0,47-75-92 0 0,25-18 36 0 0,19-5 60 0 0,-12 4 53 0 0,-1 0 1 0 0,0 0 0 0 0,0 0 0 0 0,0 1 0 0 0,0 0 0 0 0,1 0 0 0 0,-1 0 0 0 0,0 1-1 0 0,-1 0 1 0 0,1 0 0 0 0,9 6 0 0 0,-8-5 6 0 0,0 0 0 0 0,0 0 1 0 0,0-1-1 0 0,0 1 0 0 0,0-2 0 0 0,1 1 0 0 0,-1-1 1 0 0,8 1-1 0 0,-11-3-100 0 0,0 1 0 0 0,0-1-1 0 0,0 1 1 0 0,0-1 0 0 0,0 0 0 0 0,-1-1 0 0 0,1 1 0 0 0,0-1-1 0 0,-1 1 1 0 0,1-1 0 0 0,5-4 0 0 0,18-19-5305 0 0,-23 20 2727 0 0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3520 0 0,'0'0'6085'0'0,"-11"2"-5915"0"0,-1-2-148 0 0,8 0-19 0 0,-1 0 1 0 0,1 1-1 0 0,0-1 0 0 0,0 1 1 0 0,0 0-1 0 0,-1 0 1 0 0,1 0-1 0 0,0 0 0 0 0,0 1 1 0 0,-7 3-1 0 0,9-4 2 0 0,0 0 0 0 0,0 0 0 0 0,1 0 0 0 0,-1 0 0 0 0,0 0 0 0 0,1 1 0 0 0,-1-1 0 0 0,0 1 1 0 0,1-1-1 0 0,0 1 0 0 0,-1-1 0 0 0,1 1 0 0 0,0 0 0 0 0,0-1 0 0 0,0 1 0 0 0,0 0 0 0 0,0 0 0 0 0,0 0 0 0 0,1 0 0 0 0,-1 0 0 0 0,0 0 0 0 0,1 0 0 0 0,0 0 0 0 0,-1 0 0 0 0,1 0 0 0 0,0 0 0 0 0,0 0 0 0 0,0 0 0 0 0,1 1 0 0 0,-1-1 0 0 0,0 0 0 0 0,2 3 0 0 0,-1-2-63 0 0,0-1-1 0 0,1 1 0 0 0,-1-1 1 0 0,1 1-1 0 0,0-1 0 0 0,0 1 1 0 0,-1-1-1 0 0,2 0 0 0 0,-1 0 1 0 0,0 0-1 0 0,0 0 0 0 0,1 0 1 0 0,-1 0-1 0 0,1-1 0 0 0,-1 1 1 0 0,1-1-1 0 0,0 0 0 0 0,0 0 0 0 0,0 0 1 0 0,-1 0-1 0 0,6 1 0 0 0,-6-2 51 0 0,0 0 0 0 0,0 0 0 0 0,-1 0 0 0 0,1 0 0 0 0,0 1-1 0 0,0-1 1 0 0,0 1 0 0 0,-1-1 0 0 0,1 1 0 0 0,0 0-1 0 0,-1 0 1 0 0,1-1 0 0 0,0 1 0 0 0,-1 1 0 0 0,1-1-1 0 0,-1 0 1 0 0,0 0 0 0 0,1 0 0 0 0,-1 1 0 0 0,0-1-1 0 0,0 1 1 0 0,1-1 0 0 0,-1 1 0 0 0,-1-1 0 0 0,3 4 0 0 0,-3-3 7 0 0,-1 0 0 0 0,1 0 1 0 0,-1 0-1 0 0,1 0 1 0 0,-1-1-1 0 0,0 1 1 0 0,1 0-1 0 0,-1 0 1 0 0,0 0-1 0 0,0-1 0 0 0,0 1 1 0 0,-1 0-1 0 0,1-1 1 0 0,0 1-1 0 0,0-1 1 0 0,-1 0-1 0 0,1 1 1 0 0,-1-1-1 0 0,0 0 1 0 0,1 0-1 0 0,-1 0 0 0 0,0 0 1 0 0,1 0-1 0 0,-4 1 1 0 0,4-2 11 0 0,1 0-1 0 0,-1 0 1 0 0,1 0 0 0 0,-1 0-1 0 0,1 0 1 0 0,-1 1 0 0 0,1-1 0 0 0,-1 0-1 0 0,1 0 1 0 0,-1 1 0 0 0,1-1 0 0 0,-1 0-1 0 0,1 1 1 0 0,0-1 0 0 0,-1 0 0 0 0,1 1-1 0 0,-1-1 1 0 0,1 1 0 0 0,0-1 0 0 0,-1 1-1 0 0,1-1 1 0 0,0 0 0 0 0,0 1-1 0 0,-1-1 1 0 0,1 1 0 0 0,0-1 0 0 0,0 1-1 0 0,0 0 1 0 0,0-1 0 0 0,0 1 0 0 0,-1-1-1 0 0,1 1 1 0 0,0-1 0 0 0,0 1 0 0 0,0-1-1 0 0,1 2 1 0 0,17 9 513 0 0,5 0-539 0 0,-20-9-7 0 0,0 0-1 0 0,-1 0 1 0 0,1 0 0 0 0,-1 0 0 0 0,1 0 0 0 0,-1 1 0 0 0,0-1-1 0 0,0 0 1 0 0,0 1 0 0 0,0 0 0 0 0,-1 0 0 0 0,1-1-1 0 0,-1 1 1 0 0,0 0 0 0 0,1 0 0 0 0,-1 0 0 0 0,0 1-1 0 0,-1-1 1 0 0,1 0 0 0 0,-1 0 0 0 0,1 0 0 0 0,-1 0 0 0 0,0 1-1 0 0,0-1 1 0 0,0 0 0 0 0,-1 0 0 0 0,1 1 0 0 0,-1-1-1 0 0,0 0 1 0 0,0 0 0 0 0,0 0 0 0 0,0 0 0 0 0,0 0-1 0 0,-1 0 1 0 0,1 0 0 0 0,-1-1 0 0 0,0 1 0 0 0,0 0 0 0 0,0-1-1 0 0,0 1 1 0 0,0-1 0 0 0,0 0 0 0 0,-1 0 0 0 0,1 0-1 0 0,-1 0 1 0 0,0 0 0 0 0,0 0 0 0 0,1-1 0 0 0,-1 1-1 0 0,0-1 1 0 0,0 0 0 0 0,0 0 0 0 0,0 0 0 0 0,-1 0 0 0 0,1-1-1 0 0,0 1 1 0 0,0-1 0 0 0,0 0 0 0 0,-1 0 0 0 0,-4 0-1 0 0,4 0-340 0 0,3 0 174 0 0,1 0-1 0 0,-1 0 1 0 0,0 1 0 0 0,0-1-1 0 0,0 0 1 0 0,0 0-1 0 0,1 0 1 0 0,-1 0 0 0 0,0 0-1 0 0,0-1 1 0 0,0 1 0 0 0,1 0-1 0 0,-1 0 1 0 0,0 0-1 0 0,0-1 1 0 0,0 1 0 0 0,1-1-1 0 0,-1 1 1 0 0,0 0 0 0 0,1-1-1 0 0,-1 1 1 0 0,0-1-1 0 0,1 1 1 0 0,-1-1 0 0 0,0 0-1 0 0,1 1 1 0 0,-1-1 0 0 0,0 0-1 0 0,1-5-1990 0 0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3484 0 0,'0'0'4735'0'0,"-40"8"-3406"0"0,38-7-1292 0 0,-1 1 0 0 0,1-1 0 0 0,-1 1 0 0 0,1 0 0 0 0,0 0 0 0 0,0 0 0 0 0,0 0 0 0 0,0 1 0 0 0,0-1 0 0 0,0 0 0 0 0,0 1 0 0 0,1 0 0 0 0,-1-1 0 0 0,-1 6 0 0 0,3-8-46 0 0,-1 1-1 0 0,1 1 0 0 0,0-1 0 0 0,0 0 0 0 0,-1 0 0 0 0,1 0 0 0 0,0 0 0 0 0,0 0 0 0 0,0 0 0 0 0,0 0 0 0 0,0 0 0 0 0,0 0 0 0 0,0 0 0 0 0,1 0 0 0 0,-1 0 0 0 0,0 0 0 0 0,0 0 0 0 0,1 0 0 0 0,-1 0 0 0 0,1 0 1 0 0,-1 0-1 0 0,1 0 0 0 0,-1 0 0 0 0,1 0 0 0 0,0 0 0 0 0,-1-1 0 0 0,1 1 0 0 0,0 0 0 0 0,0 0 0 0 0,0-1 0 0 0,-1 1 0 0 0,1-1 0 0 0,0 1 0 0 0,0 0 0 0 0,0-1 0 0 0,0 0 0 0 0,0 1 0 0 0,0-1 0 0 0,0 0 0 0 0,0 1 1 0 0,2-1-1 0 0,4 2-42 0 0,0 0 0 0 0,0 1 0 0 0,-1-1 0 0 0,1 1 1 0 0,-1 0-1 0 0,0 1 0 0 0,0 0 0 0 0,8 6 0 0 0,-13-10 40 0 0,0 1 0 0 0,-1 0 0 0 0,1 0 0 0 0,0 0-1 0 0,0 0 1 0 0,0 0 0 0 0,0 0 0 0 0,-1 0 0 0 0,1 0 0 0 0,-1 0-1 0 0,1 1 1 0 0,-1-1 0 0 0,1 0 0 0 0,-1 0 0 0 0,0 1 0 0 0,1-1-1 0 0,-1 0 1 0 0,0 0 0 0 0,0 1 0 0 0,0 1 0 0 0,-1-1 0 0 0,1 0 0 0 0,-1-1 1 0 0,0 1-1 0 0,0 0 1 0 0,0-1-1 0 0,0 1 0 0 0,0 0 1 0 0,0-1-1 0 0,-1 1 0 0 0,1-1 1 0 0,0 0-1 0 0,-1 0 1 0 0,1 1-1 0 0,-1-1 0 0 0,0 0 1 0 0,1 0-1 0 0,-1 0 0 0 0,-3 1 1 0 0,0 0-44 0 0,0 1 0 0 0,0-1 0 0 0,0-1 0 0 0,0 1-1 0 0,0-1 1 0 0,-1 1 0 0 0,-10 0 0 0 0,-8-2-3633 0 0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5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810 1 264 0 0,'0'0'5815'0'0,"-19"0"-4955"0"0,-309 24 1847 0 0,61 23-1819 0 0,96-15-802 0 0,151-31-418 0 0,16-4-1435 0 0,5 2 1443 0 0,1 0 0 0 0,0 0 0 0 0,-1 0 1 0 0,1 0-1 0 0,0 1 0 0 0,0-1 0 0 0,-1 0 0 0 0,1 1 0 0 0,0-1 0 0 0,0 1 1 0 0,0 0-1 0 0,0 0 0 0 0,2 0 0 0 0,6-1-1967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1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28 602 3636 0 0,'0'0'4993'0'0,"20"-21"-4667"0"0,57-70-93 0 0,-74 87-223 0 0,0 1 1 0 0,-1 0 0 0 0,0-1 0 0 0,1 1 0 0 0,-1-1 0 0 0,-1 0 0 0 0,1 1-1 0 0,-1-1 1 0 0,1 0 0 0 0,-1 0 0 0 0,0 0 0 0 0,0 0 0 0 0,-1 0 0 0 0,1-1-1 0 0,-1 1 1 0 0,0 0 0 0 0,0 0 0 0 0,-1-7 0 0 0,-1-6 32 0 0,1-9-247 0 0,-1 1 0 0 0,-2-1 0 0 0,0 1 0 0 0,-1 0 0 0 0,-2 1 0 0 0,-1-1 0 0 0,0 1 0 0 0,-2 1 0 0 0,-1 0 0 0 0,-20-32 0 0 0,3 7-1864 0 0,0 4-1705 0 0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97 36 0 0,'0'0'9038'0'0,"14"-8"-8812"0"0,47-24-72 0 0,-58 30-139 0 0,0 0 1 0 0,0 1 0 0 0,0-1 0 0 0,-1-1 0 0 0,1 1 0 0 0,0 0 0 0 0,-1-1 0 0 0,4-3 0 0 0,-6 5-12 0 0,1 0 0 0 0,-1 1 0 0 0,1-1 0 0 0,-1 1 0 0 0,0-1 0 0 0,0 0 0 0 0,1 1 0 0 0,-1-1 1 0 0,0 0-1 0 0,0 0 0 0 0,0 1 0 0 0,0-1 0 0 0,0 0 0 0 0,0 1 0 0 0,0-1 0 0 0,0 0 0 0 0,0 0 0 0 0,0 1 1 0 0,0-1-1 0 0,0 0 0 0 0,0 1 0 0 0,-1-1 0 0 0,1 0 0 0 0,0 0 0 0 0,-2 0 6 0 0,1-1-1 0 0,0 1 0 0 0,0 0 0 0 0,-1 0 1 0 0,1 0-1 0 0,-1-1 0 0 0,1 2 1 0 0,-1-1-1 0 0,1 0 0 0 0,-1 0 1 0 0,0 0-1 0 0,1 1 0 0 0,-1-1 1 0 0,0 1-1 0 0,0-1 0 0 0,1 1 1 0 0,-1 0-1 0 0,0 0 0 0 0,-3 0 1 0 0,0-1 3 0 0,0 2 0 0 0,0-1 0 0 0,1 0 0 0 0,-1 1 0 0 0,0 0 0 0 0,0 0 0 0 0,0 0 0 0 0,1 1 1 0 0,-1 0-1 0 0,0 0 0 0 0,1 0 0 0 0,0 0 0 0 0,-1 1 0 0 0,1-1 0 0 0,0 1 0 0 0,0 0 1 0 0,-6 7-1 0 0,8-7-35 0 0,0 0 1 0 0,0-1-1 0 0,1 1 0 0 0,0 0 1 0 0,-1 0-1 0 0,1 0 1 0 0,0 1-1 0 0,0-1 1 0 0,1 0-1 0 0,-1 0 1 0 0,1 0-1 0 0,-1 1 1 0 0,1-1-1 0 0,0 0 0 0 0,0 1 1 0 0,1-1-1 0 0,-1 0 1 0 0,1 0-1 0 0,-1 0 1 0 0,1 1-1 0 0,0-1 1 0 0,0 0-1 0 0,1 0 1 0 0,-1 0-1 0 0,0 0 0 0 0,1 0 1 0 0,0-1-1 0 0,2 4 1 0 0,35 50 21 0 0,15 25-83 0 0,-50-74 172 0 0,0 1-1 0 0,-1-1 1 0 0,0 1 0 0 0,0 0 0 0 0,-1 0-1 0 0,0 0 1 0 0,0 1 0 0 0,-1-1 0 0 0,0 11 0 0 0,-1-16-111 0 0,-1-1 0 0 0,0 0 0 0 0,1 0 0 0 0,-1 0 0 0 0,0 1 0 0 0,-1-1 0 0 0,1 0 0 0 0,0 0 0 0 0,-1-1 0 0 0,1 1 0 0 0,-1 0 0 0 0,1 0 0 0 0,-1-1 0 0 0,0 1 0 0 0,0-1 0 0 0,0 1 0 0 0,0-1 0 0 0,0 0 0 0 0,0 0 0 0 0,0 1 0 0 0,0-2 0 0 0,0 1 0 0 0,0 0 0 0 0,-1 0 0 0 0,-2 0 0 0 0,-4 2-32 0 0,0-1 0 0 0,0 0-1 0 0,0 0 1 0 0,-19 1 0 0 0,23-3-93 0 0,-1 0 0 0 0,1 0 0 0 0,0-1 0 0 0,0 0 0 0 0,0 0 0 0 0,0 0 0 0 0,-6-3-1 0 0,10 4-60 0 0,-1-1-1 0 0,1 0 0 0 0,-1 0 0 0 0,1 0 0 0 0,0 0 0 0 0,-1 0 0 0 0,1 0 0 0 0,0 0 0 0 0,0 0 0 0 0,-1 0 0 0 0,1 0 0 0 0,0-1 0 0 0,0 1 0 0 0,1-1 0 0 0,-1 1 0 0 0,0 0 0 0 0,0-1 0 0 0,1 0 0 0 0,-1 1 0 0 0,1-1 0 0 0,-1 1 0 0 0,1-1 0 0 0,-1 0 0 0 0,1 1 0 0 0,0-1 0 0 0,0-2 0 0 0,0-4-1567 0 0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6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13 151 3588 0 0,'0'0'4489'0'0,"-2"-16"-4336"0"0,-8-114 128 0 0,10 130-264 0 0,0-1-1 0 0,1 1 1 0 0,-1 0-1 0 0,0-1 1 0 0,0 1-1 0 0,1 0 1 0 0,-1 0-1 0 0,0-1 1 0 0,1 1-1 0 0,-1 0 0 0 0,0 0 1 0 0,1 0-1 0 0,-1-1 1 0 0,0 1-1 0 0,1 0 1 0 0,-1 0-1 0 0,0 0 1 0 0,1 0-1 0 0,-1 0 1 0 0,1 0-1 0 0,-1 0 1 0 0,0 0-1 0 0,1 0 0 0 0,-1 0 1 0 0,1 0-1 0 0,-1 0 1 0 0,0 0-1 0 0,1 0 1 0 0,-1 0-1 0 0,1 0 1 0 0,-1 0-1 0 0,0 0 1 0 0,1 1-1 0 0,-1-1 0 0 0,0 0 1 0 0,1 0-1 0 0,-1 0 1 0 0,0 1-1 0 0,1-1 1 0 0,-1 0-1 0 0,0 0 1 0 0,1 1-1 0 0,-1-1 1 0 0,0 0-1 0 0,0 1 0 0 0,0-1 1 0 0,1 1-1 0 0,17 14-374 0 0,-11-6 336 0 0,-2 1 0 0 0,0 0-1 0 0,0 0 1 0 0,-1 0-1 0 0,0 1 1 0 0,0-1 0 0 0,2 19-1 0 0,-6-29-64 0 0,11-47-353 0 0,-11 46 482 0 0,10-37-124 0 0,-1 22 350 0 0,-8 16-237 0 0,-1 0 1 0 0,0-1-1 0 0,1 1 1 0 0,-1 0-1 0 0,0 0 1 0 0,1 0-1 0 0,-1 0 1 0 0,0 0-1 0 0,1 0 1 0 0,-1-1-1 0 0,0 1 1 0 0,1 0-1 0 0,-1 0 1 0 0,1 0-1 0 0,-1 0 1 0 0,0 0-1 0 0,1 0 1 0 0,-1 1-1 0 0,1-1 1 0 0,-1 0-1 0 0,0 0 1 0 0,1 0-1 0 0,-1 0 1 0 0,0 0-1 0 0,1 0 1 0 0,-1 1-1 0 0,0-1 1 0 0,1 0-1 0 0,-1 0 1 0 0,0 1-1 0 0,1-1 1 0 0,-1 0-1 0 0,0 0 1 0 0,0 1-1 0 0,1-1 1 0 0,-1 0-1 0 0,0 1 1 0 0,3 4-56 0 0,-1 1 0 0 0,0-1 0 0 0,-1 1 0 0 0,1 0 1 0 0,-1-1-1 0 0,0 1 0 0 0,0 0 0 0 0,-1 0 1 0 0,0 0-1 0 0,0-1 0 0 0,0 1 0 0 0,-2 10 0 0 0,1 6 40 0 0,-1-5 35 0 0,0-1 1 0 0,-1 0-1 0 0,0-1 0 0 0,-1 1 0 0 0,-1-1 0 0 0,-8 17 1 0 0,6-13 168 0 0,0 1 0 0 0,-7 36 0 0 0,14-55-211 0 0,-1 0 1 0 0,1 0-1 0 0,0 0 0 0 0,0 0 1 0 0,0 0-1 0 0,0 0 0 0 0,0 0 0 0 0,1 0 1 0 0,-1 0-1 0 0,0 0 0 0 0,0 0 1 0 0,1 0-1 0 0,-1 0 0 0 0,1 0 1 0 0,-1 0-1 0 0,0-1 0 0 0,1 1 1 0 0,0 0-1 0 0,-1 0 0 0 0,1 0 1 0 0,-1-1-1 0 0,1 1 0 0 0,0 0 0 0 0,0-1 1 0 0,-1 1-1 0 0,1 0 0 0 0,1 0 1 0 0,1 0-50 0 0,0 0-1 0 0,0 1 1 0 0,0-2 0 0 0,0 1 0 0 0,0 0 0 0 0,0 0-1 0 0,1-1 1 0 0,-1 0 0 0 0,3 0 0 0 0,1 0-908 0 0,1 0 1 0 0,-1 0 0 0 0,0-1-1 0 0,0 0 1 0 0,0-1 0 0 0,0 0-1 0 0,11-4 1 0 0,-5 1-1720 0 0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3924 0 0,'0'0'5034'0'0,"6"0"-4678"0"0,6 0-256 0 0,-4 0-52 0 0,0 0 1 0 0,1 0-1 0 0,-1 1 0 0 0,1 0 1 0 0,12 3-1 0 0,-19-4-46 0 0,0 1 0 0 0,0 0 0 0 0,0-1-1 0 0,0 1 1 0 0,0 0 0 0 0,-1 0 0 0 0,1 1-1 0 0,0-1 1 0 0,-1 0 0 0 0,1 0 0 0 0,-1 1-1 0 0,1-1 1 0 0,-1 1 0 0 0,1 0 0 0 0,-1-1-1 0 0,0 1 1 0 0,0 0 0 0 0,0-1 0 0 0,0 1-1 0 0,0 0 1 0 0,0 0 0 0 0,-1 0 0 0 0,1 0-1 0 0,0 0 1 0 0,-1 0 0 0 0,0 0 0 0 0,1 0-1 0 0,-1 0 1 0 0,0 4 0 0 0,-1-2 4 0 0,1 0 1 0 0,-1 0-1 0 0,0 0 0 0 0,0 0 1 0 0,0 0-1 0 0,-1-1 1 0 0,1 1-1 0 0,-1 0 0 0 0,0-1 1 0 0,0 1-1 0 0,0-1 1 0 0,0 0-1 0 0,-1 0 0 0 0,1 0 1 0 0,-1 0-1 0 0,-4 3 0 0 0,-16 24 1066 0 0,23-30-1021 0 0,-1 1 1 0 0,1-1-1 0 0,0 0 0 0 0,0 0 1 0 0,0 1-1 0 0,0-1 1 0 0,0 0-1 0 0,0 0 0 0 0,0 1 1 0 0,0-1-1 0 0,0 0 0 0 0,0 1 1 0 0,0-1-1 0 0,0 0 0 0 0,0 0 1 0 0,0 1-1 0 0,0-1 0 0 0,0 0 1 0 0,0 0-1 0 0,0 1 0 0 0,1-1 1 0 0,-1 0-1 0 0,0 0 1 0 0,0 1-1 0 0,0-1 0 0 0,0 0 1 0 0,0 0-1 0 0,1 1 0 0 0,-1-1 1 0 0,0 0-1 0 0,0 0 0 0 0,0 0 1 0 0,1 1-1 0 0,-1-1 0 0 0,0 0 1 0 0,0 0-1 0 0,1 0 1 0 0,-1 0-1 0 0,0 0 0 0 0,1 0 1 0 0,-1 1-1 0 0,20 4 280 0 0,18-3-1071 0 0,14-9-1373 0 0,-17-3-2694 0 0,-35 10 4744 0 0,4-2-1899 0 0,-22 2 160 0 0,-114 12-136 0 0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2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1884 0 0,'0'0'9893'0'0,"-3"23"-7425"0"0,-26 37-2648 0 0,3-6-2155 0 0,13-15-3652 0 0,7-17 244 0 0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0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3804 0 0,'0'0'5213'0'0,"7"-28"-3577"0"0,-1 19-1458 0 0,1 1 1 0 0,0-1 0 0 0,1 1-1 0 0,9-8 1 0 0,-15 14-167 0 0,0 0 1 0 0,1 0 0 0 0,-1 1 0 0 0,0-1-1 0 0,0 1 1 0 0,1-1 0 0 0,-1 1-1 0 0,1 0 1 0 0,-1 0 0 0 0,1 0 0 0 0,-1 0-1 0 0,1 0 1 0 0,0 1 0 0 0,-1-1 0 0 0,1 1-1 0 0,0 0 1 0 0,0 0 0 0 0,-1 0-1 0 0,1 0 1 0 0,0 0 0 0 0,0 1 0 0 0,4 0-1 0 0,-4 1-30 0 0,0 0 0 0 0,-1 1 0 0 0,1-1 0 0 0,-1 1-1 0 0,1-1 1 0 0,-1 1 0 0 0,0 0 0 0 0,0 0 0 0 0,0 0-1 0 0,-1 0 1 0 0,1 0 0 0 0,-1 0 0 0 0,1 0-1 0 0,-1 1 1 0 0,1 6 0 0 0,11 54-238 0 0,-9-28 136 0 0,-1 51 0 0 0,-3-75 115 0 0,-1 0 0 0 0,0-1-1 0 0,-1 1 1 0 0,-1 0 0 0 0,1-1 0 0 0,-2 1 0 0 0,0-1 0 0 0,-6 14-1 0 0,10-24-7 0 0,0 0-1 0 0,-1 0 0 0 0,1 0 1 0 0,0-1-1 0 0,-1 1 1 0 0,1 0-1 0 0,-1 0 0 0 0,1 0 1 0 0,-1 0-1 0 0,1-1 1 0 0,-1 1-1 0 0,0 0 0 0 0,1 0 1 0 0,-1-1-1 0 0,0 1 1 0 0,1 0-1 0 0,-1-1 0 0 0,0 1 1 0 0,0-1-1 0 0,0 1 0 0 0,1-1 1 0 0,-1 0-1 0 0,0 1 1 0 0,0-1-1 0 0,0 0 0 0 0,0 1 1 0 0,0-1-1 0 0,0 0 1 0 0,0 0-1 0 0,0 0 0 0 0,0 0 1 0 0,0 0-1 0 0,0 0 0 0 0,0 0 1 0 0,0 0-1 0 0,0 0 1 0 0,0-1-1 0 0,0 1 0 0 0,1 0 1 0 0,-1 0-1 0 0,0-1 1 0 0,0 1-1 0 0,0-1 0 0 0,0 1 1 0 0,0-1-1 0 0,1 1 0 0 0,-1-1 1 0 0,0 0-1 0 0,0 1 1 0 0,1-1-1 0 0,-1 0 0 0 0,-1-1 1 0 0,2 1-9 0 0,-1-1 0 0 0,0 1 1 0 0,0-1-1 0 0,1 1 0 0 0,-1-1 0 0 0,1 1 1 0 0,-1-1-1 0 0,1 1 0 0 0,0-1 0 0 0,-1 0 1 0 0,1 1-1 0 0,0-1 0 0 0,0 0 1 0 0,0 1-1 0 0,0-1 0 0 0,1 1 0 0 0,-1-1 1 0 0,0 0-1 0 0,1 1 0 0 0,-1-1 0 0 0,1 1 1 0 0,-1-1-1 0 0,1 1 0 0 0,0-1 0 0 0,0 1 1 0 0,0 0-1 0 0,-1-1 0 0 0,1 1 1 0 0,1 0-1 0 0,-1 0 0 0 0,0-1 0 0 0,0 1 1 0 0,0 0-1 0 0,2-1 0 0 0,0 0-335 0 0,-1 1 1 0 0,1 0-1 0 0,-1-1 0 0 0,1 1 0 0 0,-1 0 0 0 0,1 0 1 0 0,0 0-1 0 0,0 1 0 0 0,-1-1 0 0 0,1 1 0 0 0,0-1 1 0 0,0 1-1 0 0,3 0 0 0 0,3 0-2030 0 0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0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4 415 3844 0 0,'0'0'4697'0'0,"0"-11"-4349"0"0,-1-67-15 0 0,-1 43-244 0 0,1 0 0 0 0,2 0 1 0 0,2 0-1 0 0,7-38 0 0 0,-8 66-106 0 0,0 0 1 0 0,1 0 0 0 0,0 0 0 0 0,0 1 0 0 0,1-1-1 0 0,0 1 1 0 0,0 0 0 0 0,0 0 0 0 0,1 0 0 0 0,-1 0-1 0 0,12-9 1 0 0,-12 12-141 0 0,0 0-1 0 0,-1 0 0 0 0,1 1 1 0 0,1-1-1 0 0,-1 1 0 0 0,0 0 1 0 0,0 0-1 0 0,1 1 1 0 0,-1-1-1 0 0,1 1 0 0 0,0 0 1 0 0,-1 0-1 0 0,1 1 0 0 0,0 0 1 0 0,-1-1-1 0 0,1 1 0 0 0,0 1 1 0 0,-1-1-1 0 0,10 2 1 0 0,-11 0-330 0 0,0-1 0 0 0,0 1 1 0 0,0-1-1 0 0,0 1 0 0 0,0 0 1 0 0,0 0-1 0 0,0 0 0 0 0,3 5 1 0 0,2 1-1155 0 0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5288 0 0,'0'0'3869'0'0,"-18"2"-3720"0"0,-107 8-678 0 0,111-5-1590 0 0,8 2-2373 0 0,6-2 2326 0 0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1 352 0 0,'0'0'9211'0'0,"-21"4"-8794"0"0,-33 6 186 0 0,-89 6 0 0 0,-16-4 98 0 0,-22 1-3155 0 0,180-14 1817 0 0,1 1 546 0 0,0 0 0 0 0,0 0 0 0 0,0 0 0 0 0,0 0 0 0 0,0 0 0 0 0,0 0 0 0 0,-1 0-1 0 0,1 0 1 0 0,0 0 0 0 0,0 0 0 0 0,0 0 0 0 0,0 0 0 0 0,0 0 0 0 0,0 0 0 0 0,0 0 0 0 0,-1 0 0 0 0,1 0 0 0 0,0 0 0 0 0,0 0 0 0 0,0 0 0 0 0,-1 3-2457 0 0,1-3 2456 0 0,0 1 1 0 0,0-1 0 0 0,0 0 0 0 0,0 0 0 0 0,0 0 0 0 0,0 0 0 0 0,5 3-2403 0 0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78 972 0 0,'0'0'7815'0'0,"9"-9"-7646"0"0,-2 2-233 0 0,0-2 146 0 0,1 1 0 0 0,0 1 0 0 0,0-1 0 0 0,1 1 0 0 0,10-6 0 0 0,-18 12-40 0 0,1 0 0 0 0,0 0 1 0 0,0 0-1 0 0,0 0 0 0 0,0 0 0 0 0,-1 1 1 0 0,1-1-1 0 0,0 0 0 0 0,0 1 1 0 0,1 0-1 0 0,-1-1 0 0 0,0 1 1 0 0,0 0-1 0 0,0 0 0 0 0,0 0 1 0 0,0 0-1 0 0,0 0 0 0 0,0 1 0 0 0,0-1 1 0 0,0 1-1 0 0,0-1 0 0 0,0 1 1 0 0,0 0-1 0 0,0 0 0 0 0,0 0 1 0 0,0 0-1 0 0,-1 0 0 0 0,1 0 1 0 0,0 0-1 0 0,-1 1 0 0 0,1-1 0 0 0,-1 0 1 0 0,1 1-1 0 0,-1-1 0 0 0,0 1 1 0 0,3 3-1 0 0,2 7-60 0 0,0-1 1 0 0,0 1-1 0 0,-1 0 0 0 0,-1 1 1 0 0,0-1-1 0 0,0 1 0 0 0,-2 0 1 0 0,3 18-1 0 0,-3-6 74 0 0,0 1 0 0 0,-2-1-1 0 0,-4 36 1 0 0,3-55-32 0 0,0 1 1 0 0,-1-1-1 0 0,0 0 1 0 0,0 0-1 0 0,-1 1 1 0 0,-5 9-1 0 0,7-14-54 0 0,1-1-1 0 0,-1 1 1 0 0,0-1-1 0 0,0 0 0 0 0,0 1 1 0 0,0-1-1 0 0,0 0 1 0 0,0 1-1 0 0,0-1 1 0 0,0 0-1 0 0,0 0 0 0 0,-1 0 1 0 0,1 0-1 0 0,0 0 1 0 0,-1 0-1 0 0,1-1 1 0 0,-1 1-1 0 0,1 0 0 0 0,-1-1 1 0 0,1 1-1 0 0,-1-1 1 0 0,1 1-1 0 0,-1-1 1 0 0,0 0-1 0 0,1 0 0 0 0,-1 0 1 0 0,0 0-1 0 0,1 0 1 0 0,-1 0-1 0 0,1 0 1 0 0,-1 0-1 0 0,0-1 0 0 0,-1 1 1 0 0,2-1 28 0 0,1 1 0 0 0,-1-1 0 0 0,1 1 1 0 0,-1-1-1 0 0,0 1 0 0 0,1-1 0 0 0,-1 0 0 0 0,1 1 0 0 0,-1-1 0 0 0,1 0 1 0 0,-1 1-1 0 0,1-1 0 0 0,0 0 0 0 0,-1 0 0 0 0,1 1 0 0 0,0-1 1 0 0,0 0-1 0 0,-1 0 0 0 0,1 0 0 0 0,0 1 0 0 0,0-1 0 0 0,0 0 0 0 0,0 0 1 0 0,0 0-1 0 0,0 0 0 0 0,0 1 0 0 0,0-1 0 0 0,1 0 0 0 0,-1 0 1 0 0,0 0-1 0 0,0 1 0 0 0,1-1 0 0 0,-1 0 0 0 0,0 0 0 0 0,1 1 0 0 0,-1-1 1 0 0,1 0-1 0 0,-1 1 0 0 0,1-1 0 0 0,-1 1 0 0 0,1-1 0 0 0,-1 0 1 0 0,1 1-1 0 0,0-1 0 0 0,-1 1 0 0 0,2-1 0 0 0,28-28-973 0 0,-26 26 322 0 0,0 0-1 0 0,0 0 1 0 0,0 1 0 0 0,0 0-1 0 0,1-1 1 0 0,-1 1 0 0 0,1 1-1 0 0,0-1 1 0 0,6-1 0 0 0,-1 3-1753 0 0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4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5 200 5192 0 0,'0'0'3323'0'0,"0"-10"-3039"0"0,-1-8-190 0 0,-3-59 212 0 0,4 71-254 0 0,0 0 0 0 0,0 0 0 0 0,1 0 0 0 0,0 0 0 0 0,0 1 1 0 0,0-1-1 0 0,1 0 0 0 0,0 0 0 0 0,0 1 0 0 0,3-7 0 0 0,-5 12-26 0 0,1-1-1 0 0,-1 1 1 0 0,1-1-1 0 0,-1 1 1 0 0,1 0-1 0 0,-1-1 1 0 0,0 1 0 0 0,1-1-1 0 0,0 1 1 0 0,-1 0-1 0 0,1-1 1 0 0,-1 1-1 0 0,1 0 1 0 0,-1 0-1 0 0,1 0 1 0 0,0-1-1 0 0,-1 1 1 0 0,1 0-1 0 0,-1 0 1 0 0,1 0 0 0 0,0 0-1 0 0,-1 0 1 0 0,1 0-1 0 0,0 0 1 0 0,-1 0-1 0 0,1 0 1 0 0,-1 0-1 0 0,1 0 1 0 0,0 1-1 0 0,-1-1 1 0 0,1 0 0 0 0,-1 0-1 0 0,1 1 1 0 0,0-1-1 0 0,-1 0 1 0 0,1 1-1 0 0,-1-1 1 0 0,1 0-1 0 0,-1 1 1 0 0,0-1-1 0 0,1 1 1 0 0,-1-1-1 0 0,1 1 1 0 0,0 0 0 0 0,15 24-608 0 0,-12-14 370 0 0,-1 0 138 0 0,1-1 0 0 0,0 0 0 0 0,0 0 1 0 0,1 0-1 0 0,13 18 0 0 0,-18-28 60 0 0,0 0 0 0 0,1 0 0 0 0,-1 0 0 0 0,1 0 0 0 0,-1 0 0 0 0,0 1 0 0 0,1-1 0 0 0,-1 0 0 0 0,1 0 0 0 0,-1 0 0 0 0,0 0 0 0 0,1 0 0 0 0,-1 0 0 0 0,1-1 0 0 0,-1 1-1 0 0,1 0 1 0 0,-1 0 0 0 0,0 0 0 0 0,1 0 0 0 0,-1 0 0 0 0,0-1 0 0 0,1 1 0 0 0,-1 0 0 0 0,0 0 0 0 0,1-1 0 0 0,-1 1 0 0 0,0 0 0 0 0,1 0 0 0 0,-1-1 0 0 0,0 1 0 0 0,0 0 0 0 0,1-1 0 0 0,-1 1 0 0 0,0 0 0 0 0,0-1 0 0 0,0 1 0 0 0,1 0 0 0 0,-1-1 0 0 0,0 1 0 0 0,0-1 0 0 0,0 1 0 0 0,0 0 0 0 0,0-1 0 0 0,0 1 0 0 0,0-1 0 0 0,0 0 0 0 0,11-29 94 0 0,-8 22-146 0 0,3-10 53 0 0,12-27 27 0 0,-17 43 28 0 0,-1 0 0 0 0,1 0 0 0 0,1 0 0 0 0,-1 0 0 0 0,0 0 0 0 0,0 0 0 0 0,1 0 0 0 0,-1 0 0 0 0,1 1 0 0 0,-1-1-1 0 0,1 1 1 0 0,0-1 0 0 0,0 1 0 0 0,0 0 0 0 0,2-2 0 0 0,-3 3-28 0 0,0 0-1 0 0,-1 0 0 0 0,1 0 1 0 0,0 0-1 0 0,0 0 0 0 0,-1 1 1 0 0,1-1-1 0 0,0 0 0 0 0,-1 0 1 0 0,1 1-1 0 0,0-1 0 0 0,-1 0 1 0 0,1 1-1 0 0,-1-1 0 0 0,1 1 1 0 0,-1-1-1 0 0,1 1 0 0 0,-1-1 1 0 0,1 1-1 0 0,-1-1 0 0 0,1 1 1 0 0,-1-1-1 0 0,1 1 0 0 0,-1 0 1 0 0,0-1-1 0 0,1 1 0 0 0,-1-1 1 0 0,0 1-1 0 0,0 0 0 0 0,0 0 1 0 0,1-1-1 0 0,-1 1 0 0 0,0 0 1 0 0,0-1-1 0 0,0 1 1 0 0,0 0-1 0 0,0 0 0 0 0,0-1 1 0 0,-1 2-1 0 0,2 38-368 0 0,-1-32 377 0 0,-2 22 63 0 0,-1 0 0 0 0,-2 0 0 0 0,0-1 0 0 0,-15 42 0 0 0,1 3 510 0 0,18-70-562 0 0,0-1 0 0 0,0 0 0 0 0,0 1 0 0 0,1-1 1 0 0,-1 1-1 0 0,1-1 0 0 0,0 1 0 0 0,0-1 0 0 0,1 1 0 0 0,-1-1 0 0 0,1 1 0 0 0,-1-1 1 0 0,1 0-1 0 0,0 1 0 0 0,0-1 0 0 0,1 0 0 0 0,-1 0 0 0 0,1 0 0 0 0,0 1 0 0 0,-1-2 1 0 0,1 1-1 0 0,0 0 0 0 0,1 0 0 0 0,-1-1 0 0 0,0 1 0 0 0,4 2 0 0 0,-2-3-81 0 0,1 1-1 0 0,-1-1 1 0 0,0 0-1 0 0,1-1 0 0 0,-1 1 1 0 0,1-1-1 0 0,0 0 1 0 0,-1 0-1 0 0,1 0 0 0 0,0-1 1 0 0,-1 0-1 0 0,1 0 1 0 0,0 0-1 0 0,0 0 1 0 0,-1-1-1 0 0,1 0 0 0 0,0 0 1 0 0,-1 0-1 0 0,6-2 1 0 0,-2 0-230 0 0,0 0 1 0 0,-1 0 0 0 0,1-1-1 0 0,-1 0 1 0 0,0 0 0 0 0,0-1 0 0 0,-1 0-1 0 0,1 0 1 0 0,7-8 0 0 0,24-38-4500 0 0,-26 31 2079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6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 1804 0 0,'0'0'4852'0'0,"3"2"-4695"0"0,-1 3-84 0 0,0-1 1 0 0,0 0 0 0 0,0 1-1 0 0,0-1 1 0 0,-1 1 0 0 0,1-1-1 0 0,-1 1 1 0 0,-1 0 0 0 0,1 0 0 0 0,-1-1-1 0 0,0 8 1 0 0,-2 70 460 0 0,1-41-529 0 0,-14 717 1585 0 0,-6-515-1093 0 0,-3 112 309 0 0,13 104-639 0 0,-6 28 23 0 0,34 141 590 0 0,-17-176-221 0 0,-11-127-197 0 0,8-65-1 0 0,0-235-1605 0 0,0-46-6982 0 0,4 13 5344 0 0,1 38 1686 0 0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4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2008 0 0,'0'0'7939'0'0,"-2"10"-7902"0"0,2-9-37 0 0,-32 311 159 0 0,28-204 208 0 0,2 228-173 0 0,2-325-345 0 0,5 29-2235 0 0,4-40-3169 0 0,-4-4 3215 0 0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5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4812 0 0,'0'0'4143'0'0,"-12"4"-3887"0"0,-36 12-40 0 0,47-16-191 0 0,0 1 0 0 0,-1-1 0 0 0,1 1 0 0 0,0-1 0 0 0,-1 1 0 0 0,1 0 0 0 0,0-1-1 0 0,0 1 1 0 0,0 0 0 0 0,0 0 0 0 0,-1 0 0 0 0,1 0 0 0 0,1 0 0 0 0,-1 0 0 0 0,0 0 0 0 0,0 1 0 0 0,0-1 0 0 0,0 0 0 0 0,1 0 0 0 0,-1 1 0 0 0,1-1 0 0 0,-1 0 0 0 0,1 1 0 0 0,-1-1 0 0 0,1 1 0 0 0,0-1 0 0 0,0 0 0 0 0,0 1-1 0 0,0-1 1 0 0,0 1 0 0 0,0-1 0 0 0,0 1 0 0 0,0-1 0 0 0,0 0 0 0 0,1 1 0 0 0,-1-1 0 0 0,1 2 0 0 0,1 3 30 0 0,0-1 0 0 0,1 1 1 0 0,0-1-1 0 0,0 1 0 0 0,6 7 0 0 0,7 7-89 0 0,-6-8 24 0 0,-1 0-1 0 0,0 1 0 0 0,9 17 0 0 0,-17-28-4 0 0,1 0 0 0 0,-1 0 0 0 0,0 1-1 0 0,0-1 1 0 0,0 0 0 0 0,-1 1 0 0 0,1-1 0 0 0,0 1 0 0 0,-1-1-1 0 0,0 1 1 0 0,1-1 0 0 0,-1 1 0 0 0,0 0 0 0 0,0-1 0 0 0,-1 1-1 0 0,1-1 1 0 0,-1 1 0 0 0,1-1 0 0 0,-1 1 0 0 0,0-1 0 0 0,1 1-1 0 0,-1-1 1 0 0,-1 0 0 0 0,1 0 0 0 0,0 1 0 0 0,-2 1 0 0 0,1-2-65 0 0,0 0 0 0 0,-1-1 0 0 0,1 1 0 0 0,0-1 0 0 0,-1 1 0 0 0,1-1 0 0 0,-1 0 0 0 0,1 0 1 0 0,-1 0-1 0 0,1 0 0 0 0,-1-1 0 0 0,0 1 0 0 0,1-1 0 0 0,-5 1 0 0 0,6-1-71 0 0,0 0-1 0 0,-1 0 1 0 0,1 0 0 0 0,0 0-1 0 0,0 0 1 0 0,0 0-1 0 0,0 0 1 0 0,0 0 0 0 0,0 0-1 0 0,0 0 1 0 0,0-1-1 0 0,0 1 1 0 0,0 0-1 0 0,0-1 1 0 0,0 1 0 0 0,0-1-1 0 0,0 1 1 0 0,1-1-1 0 0,-1 1 1 0 0,0-1 0 0 0,0 0-1 0 0,0 0 1 0 0,1 1-1 0 0,-1-1 1 0 0,0 0 0 0 0,1 0-1 0 0,-1 0 1 0 0,1 1-1 0 0,-1-1 1 0 0,1 0 0 0 0,-1 0-1 0 0,1 0 1 0 0,-1 0-1 0 0,1 0 1 0 0,0 0 0 0 0,0 0-1 0 0,-1 0 1 0 0,1-2-1 0 0,0-4-2372 0 0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1708 0 0,'0'0'7546'0'0,"-18"6"-7476"0"0,-56 18-54 0 0,27-17-386 0 0,44-7-1303 0 0,11 3-4000 0 0,1-1 4049 0 0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5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2960 0 0,'13'76'2546'0'0,"-13"-75"-2444"0"0,0 0 0 0 0,0 0-1 0 0,0 0 1 0 0,0 0 0 0 0,0 0 0 0 0,0 0 0 0 0,0 0 0 0 0,0 0 0 0 0,-1 0 0 0 0,1 0-1 0 0,0 0 1 0 0,-1 0 0 0 0,1 0 0 0 0,-1 0 0 0 0,1 0 0 0 0,-1 0 0 0 0,1 0 0 0 0,-1-1 0 0 0,0 1-1 0 0,0 0 1 0 0,1 0 0 0 0,-1-1 0 0 0,0 1 0 0 0,0 0 0 0 0,0-1 0 0 0,1 1 0 0 0,-1-1-1 0 0,-2 2 1 0 0,-26 6 733 0 0,22-7-357 0 0,-5 2-475 0 0,1-1 0 0 0,0-1-1 0 0,-1 0 1 0 0,-20 0 0 0 0,26-1-769 0 0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89 120 88 0 0,'0'0'3904'0'0,"-4"-1"-3548"0"0,2 0-119 0 0,0 0 0 0 0,0 0 0 0 0,-1 0-1 0 0,1 0 1 0 0,0 0 0 0 0,0-1-1 0 0,0 1 1 0 0,0 0 0 0 0,0-1-1 0 0,1 0 1 0 0,-1 1 0 0 0,0-1 0 0 0,1 0-1 0 0,-1 0 1 0 0,1 0 0 0 0,-1 0-1 0 0,1 0 1 0 0,0 0 0 0 0,0 0 0 0 0,0-1-1 0 0,0 1 1 0 0,1 0 0 0 0,-1-1-1 0 0,1 1 1 0 0,-1 0 0 0 0,1-1-1 0 0,0 1 1 0 0,-1-1 0 0 0,1 1 0 0 0,1 0-1 0 0,-1-1 1 0 0,0 1 0 0 0,1-1-1 0 0,-1 1 1 0 0,1 0 0 0 0,-1-1 0 0 0,3-3-1 0 0,-2 3-212 0 0,1 1-1 0 0,-1-1 0 0 0,1 0 1 0 0,0 1-1 0 0,-1 0 1 0 0,1 0-1 0 0,0-1 0 0 0,0 1 1 0 0,1 0-1 0 0,-1 0 0 0 0,0 1 1 0 0,1-1-1 0 0,-1 0 1 0 0,1 1-1 0 0,-1 0 0 0 0,1-1 1 0 0,0 1-1 0 0,-1 0 1 0 0,1 0-1 0 0,0 1 0 0 0,0-1 1 0 0,4 0-1 0 0,-6 1-70 0 0,1 0-1 0 0,0 0 0 0 0,-1 0 1 0 0,1 0-1 0 0,0 0 1 0 0,-1 0-1 0 0,1 0 0 0 0,-1 1 1 0 0,1-1-1 0 0,-1 1 1 0 0,1-1-1 0 0,0 1 0 0 0,-1 0 1 0 0,0-1-1 0 0,1 1 1 0 0,-1 0-1 0 0,1 0 0 0 0,-1 0 1 0 0,0 0-1 0 0,0 0 1 0 0,0 0-1 0 0,1 1 0 0 0,-1-1 1 0 0,0 0-1 0 0,-1 1 1 0 0,1-1-1 0 0,0 0 1 0 0,0 1-1 0 0,0-1 0 0 0,-1 1 1 0 0,1-1-1 0 0,-1 1 1 0 0,1-1-1 0 0,-1 1 0 0 0,0 0 1 0 0,0-1-1 0 0,1 1 1 0 0,-1 0-1 0 0,0-1 0 0 0,-1 3 1 0 0,1 8-17 0 0,-2 0 0 0 0,1 0 1 0 0,-2 0-1 0 0,1-1 0 0 0,-2 1 0 0 0,1-1 0 0 0,-2 1 1 0 0,-8 16-1 0 0,-57 86 108 0 0,24-43 33 0 0,47-71-9 0 0,0 1 0 0 0,0 0 0 0 0,0-1 0 0 0,0 1-1 0 0,0-1 1 0 0,0 1 0 0 0,0-1 0 0 0,0 0 0 0 0,0 1 0 0 0,0-1 0 0 0,1 0 0 0 0,-1 0-1 0 0,0 0 1 0 0,0 0 0 0 0,0 0 0 0 0,0 0 0 0 0,1 0 0 0 0,-1 0 0 0 0,2-1 0 0 0,32 0-114 0 0,44-5-274 0 0,-26 5-5701 0 0,-44 1 3245 0 0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0 206 316 0 0,'0'0'3590'0'0,"1"-15"-3504"0"0,8-144 372 0 0,-9 157-412 0 0,0 1 0 0 0,0-1-1 0 0,1 1 1 0 0,-1 0 0 0 0,0-1-1 0 0,1 1 1 0 0,-1 0 0 0 0,1 0-1 0 0,-1-1 1 0 0,1 1 0 0 0,-1 0-1 0 0,1 0 1 0 0,0 0 0 0 0,0-1-1 0 0,0 1 1 0 0,0 0-1 0 0,0 0 1 0 0,0 0 0 0 0,0 1-1 0 0,0-1 1 0 0,0 0 0 0 0,0 0-1 0 0,0 1 1 0 0,0-1 0 0 0,1 0-1 0 0,-1 1 1 0 0,0-1 0 0 0,1 1-1 0 0,-1 0 1 0 0,0-1 0 0 0,1 1-1 0 0,-1 0 1 0 0,0 0-1 0 0,1 0 1 0 0,-1 0 0 0 0,0 0-1 0 0,1 0 1 0 0,-1 0 0 0 0,1 0-1 0 0,-1 0 1 0 0,0 1 0 0 0,1-1-1 0 0,-1 1 1 0 0,0-1 0 0 0,0 1-1 0 0,1-1 1 0 0,-1 1 0 0 0,0 0-1 0 0,0 0 1 0 0,0-1 0 0 0,0 1-1 0 0,0 0 1 0 0,0 0-1 0 0,0 0 1 0 0,0 0 0 0 0,0 0-1 0 0,0 1 1 0 0,-1-1 0 0 0,1 0-1 0 0,0 0 1 0 0,0 2 0 0 0,9 32-5 0 0,-2 0-1 0 0,5 56 1 0 0,-7-47 722 0 0,-1-19-273 0 0,-5-25-487 0 0,0 0 0 0 0,0 0-1 0 0,0 0 1 0 0,0 0-1 0 0,0 0 1 0 0,1 0-1 0 0,-1 0 1 0 0,0 0 0 0 0,0 0-1 0 0,0 0 1 0 0,0 0-1 0 0,0 0 1 0 0,0 0 0 0 0,0 0-1 0 0,0 0 1 0 0,0 0-1 0 0,0 0 1 0 0,0 0-1 0 0,1 0 1 0 0,-1 0 0 0 0,0 0-1 0 0,0 0 1 0 0,0 0-1 0 0,0 0 1 0 0,0 0-1 0 0,0 0 1 0 0,0 0 0 0 0,0 0-1 0 0,0 0 1 0 0,0 0-1 0 0,0 0 1 0 0,0 0-1 0 0,0 0 1 0 0,1 0 0 0 0,-1 0-1 0 0,0 1 1 0 0,0-1-1 0 0,0 0 1 0 0,0 0-1 0 0,0 0 1 0 0,0 0 0 0 0,0 0-1 0 0,0 0 1 0 0,0 0-1 0 0,0 0 1 0 0,0 0-1 0 0,0 0 1 0 0,3-38-262 0 0,0-5 319 0 0,-3 43-60 0 0,20-80 52 0 0,-19 76-36 0 0,1 0-1 0 0,-1 0 1 0 0,1 0 0 0 0,0 0-1 0 0,1 0 1 0 0,-1 0 0 0 0,1 0-1 0 0,-1 0 1 0 0,1 1 0 0 0,0 0-1 0 0,1-1 1 0 0,-1 1 0 0 0,0 0-1 0 0,1 1 1 0 0,0-1 0 0 0,4-2-1 0 0,-8 5-4 0 0,1 0 0 0 0,-1 0-1 0 0,1-1 1 0 0,-1 1-1 0 0,1 0 1 0 0,-1 0-1 0 0,1 0 1 0 0,-1 0-1 0 0,1 0 1 0 0,-1 0-1 0 0,1 0 1 0 0,-1 0-1 0 0,1 0 1 0 0,-1 0-1 0 0,1 0 1 0 0,-1 0-1 0 0,1 0 1 0 0,-1 0 0 0 0,1 1-1 0 0,-1-1 1 0 0,1 0-1 0 0,-1 0 1 0 0,1 0-1 0 0,-1 1 1 0 0,1-1-1 0 0,-1 0 1 0 0,0 1-1 0 0,1-1 1 0 0,-1 0-1 0 0,0 1 1 0 0,1-1-1 0 0,-1 1 1 0 0,0-1-1 0 0,1 0 1 0 0,-1 1 0 0 0,0-1-1 0 0,1 1 1 0 0,4 28-4 0 0,-9 29-72 0 0,-34 77 521 0 0,11-43-143 0 0,-15 101 1 0 0,43-193-375 0 0,-1-1 1 0 0,0 1 0 0 0,0 0-1 0 0,1 0 1 0 0,-1 0-1 0 0,0 0 1 0 0,0 0-1 0 0,1-1 1 0 0,-1 1-1 0 0,0 0 1 0 0,0 0-1 0 0,1 0 1 0 0,-1 0-1 0 0,0 0 1 0 0,1 0-1 0 0,-1 0 1 0 0,0 0-1 0 0,0 0 1 0 0,1 0-1 0 0,-1 0 1 0 0,0 0-1 0 0,1 0 1 0 0,-1 0 0 0 0,0 1-1 0 0,0-1 1 0 0,1 0-1 0 0,-1 0 1 0 0,0 0-1 0 0,0 0 1 0 0,1 0-1 0 0,-1 1 1 0 0,0-1-1 0 0,0 0 1 0 0,1 0-1 0 0,-1 0 1 0 0,0 1-1 0 0,0-1 1 0 0,0 0-1 0 0,0 0 1 0 0,1 1-1 0 0,-1-1 1 0 0,0 0-1 0 0,0 0 1 0 0,0 1-1 0 0,0-1 1 0 0,0 0 0 0 0,0 0-1 0 0,0 1 1 0 0,0-1-1 0 0,0 0 1 0 0,0 1-1 0 0,0-1 1 0 0,0 0-1 0 0,0 0 1 0 0,0 1-1 0 0,0-1 1 0 0,0 0-1 0 0,0 1 1 0 0,0-1-1 0 0,0 0 1 0 0,0 0-1 0 0,0 1 1 0 0,-1-1-1 0 0,25-22-3049 0 0,-17 14 1894 0 0,6-2-660 0 0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40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4064 0 0,'0'0'5948'0'0,"-13"5"-5739"0"0,4-2-196 0 0,-1 1 17 0 0,0 1-1 0 0,-1 0 1 0 0,1 0 0 0 0,-15 11-1 0 0,22-14-9 0 0,0 1-1 0 0,0-1 1 0 0,0 1-1 0 0,0 0 0 0 0,1 0 1 0 0,-1 0-1 0 0,1 1 1 0 0,-1-1-1 0 0,1 1 1 0 0,0-1-1 0 0,1 1 1 0 0,-1-1-1 0 0,1 1 0 0 0,-1 0 1 0 0,1 0-1 0 0,0 0 1 0 0,1 0-1 0 0,-1 0 1 0 0,0 7-1 0 0,1-9-15 0 0,0-1-1 0 0,0 1 1 0 0,0 0-1 0 0,0-1 1 0 0,0 1 0 0 0,0 0-1 0 0,1-1 1 0 0,-1 1 0 0 0,1 0-1 0 0,-1-1 1 0 0,1 1-1 0 0,-1-1 1 0 0,1 1 0 0 0,0-1-1 0 0,0 1 1 0 0,0-1 0 0 0,0 0-1 0 0,0 1 1 0 0,0-1-1 0 0,0 0 1 0 0,0 0 0 0 0,3 2-1 0 0,0-1-89 0 0,0 0 0 0 0,1 0 0 0 0,-1-1 0 0 0,1 0 0 0 0,0 0 0 0 0,9 1 0 0 0,-8-1-42 0 0,-4 0 81 0 0,1-1 0 0 0,-1 0-1 0 0,1 1 1 0 0,-1 0 0 0 0,0-1 0 0 0,1 1 0 0 0,-1 0 0 0 0,0 0 0 0 0,0 1 0 0 0,4 1 0 0 0,-6-2 30 0 0,1-1 0 0 0,-1 1-1 0 0,1-1 1 0 0,-1 1-1 0 0,1-1 1 0 0,-1 1 0 0 0,0 0-1 0 0,1-1 1 0 0,-1 1 0 0 0,0 0-1 0 0,1-1 1 0 0,-1 1 0 0 0,0 0-1 0 0,0-1 1 0 0,1 1 0 0 0,-1 0-1 0 0,0-1 1 0 0,0 1-1 0 0,0 0 1 0 0,0 0 0 0 0,0-1-1 0 0,0 1 1 0 0,-1 1 0 0 0,0 0 1 0 0,0 0 1 0 0,0 0 0 0 0,0 1 0 0 0,0-1-1 0 0,-1-1 1 0 0,1 1 0 0 0,-1 0-1 0 0,0 0 1 0 0,0 0 0 0 0,1-1 0 0 0,-1 1-1 0 0,0-1 1 0 0,0 0 0 0 0,0 1 0 0 0,-1-1-1 0 0,1 0 1 0 0,0 0 0 0 0,0 0-1 0 0,-4 0 1 0 0,-36 10-583 0 0,24-10-5086 0 0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40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768 1 472 0 0,'0'0'7041'0'0,"-17"1"-6387"0"0,-321 20 1825 0 0,-39 12-1858 0 0,367-32-295 0 0,-10 1-1874 0 0,37-7-3704 0 0,-9 3 3327 0 0,-6 2 837 0 0,-4 1 119 0 0,-29 8 158 0 0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4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74 123 1664 0 0,'0'0'5622'0'0,"11"-3"-5399"0"0,-3 0-122 0 0,0 1 0 0 0,-1-1 0 0 0,1 0 0 0 0,0-1 0 0 0,-1 0 0 0 0,0 0 0 0 0,0-1 0 0 0,0 0 0 0 0,-1 0 0 0 0,1 0 0 0 0,-1-1 0 0 0,0 0 0 0 0,5-8 0 0 0,-9 12-58 0 0,0 0 0 0 0,0 0-1 0 0,-1-1 1 0 0,1 1-1 0 0,-1 0 1 0 0,0-1 0 0 0,0 1-1 0 0,0-1 1 0 0,0 1-1 0 0,0-1 1 0 0,-1 0 0 0 0,1 1-1 0 0,-1-1 1 0 0,1-4-1 0 0,-1 7-36 0 0,0-1-1 0 0,-1 1 0 0 0,1-1 1 0 0,0 1-1 0 0,0-1 0 0 0,-1 1 1 0 0,1-1-1 0 0,0 1 0 0 0,-1-1 1 0 0,1 1-1 0 0,0-1 0 0 0,-1 1 1 0 0,1 0-1 0 0,-1-1 0 0 0,1 1 1 0 0,-1 0-1 0 0,1-1 0 0 0,-1 1 1 0 0,1 0-1 0 0,-1 0 0 0 0,1-1 1 0 0,-1 1-1 0 0,1 0 0 0 0,-1 0 1 0 0,0 0-1 0 0,-27 1 58 0 0,24 0-59 0 0,0 0 0 0 0,0 0 0 0 0,0 0 1 0 0,0 0-1 0 0,0 1 0 0 0,1-1 1 0 0,-1 1-1 0 0,0 0 0 0 0,1 0 1 0 0,-1 1-1 0 0,1-1 0 0 0,0 1 0 0 0,0-1 1 0 0,0 1-1 0 0,0 0 0 0 0,0 0 1 0 0,0 1-1 0 0,1-1 0 0 0,0 0 1 0 0,0 1-1 0 0,0 0 0 0 0,-2 3 0 0 0,3-1-16 0 0,-1-1 0 0 0,1 0 0 0 0,0 1 0 0 0,1 0 0 0 0,-1-1 0 0 0,1 1-1 0 0,1-1 1 0 0,-1 1 0 0 0,1 0 0 0 0,-1-1 0 0 0,2 1 0 0 0,-1-1 0 0 0,1 1-1 0 0,-1-1 1 0 0,5 8 0 0 0,11 22-61 0 0,17 48-56 0 0,-31-77 120 0 0,-2 1 0 0 0,1 0-1 0 0,-1 0 1 0 0,0 0 0 0 0,0 0 0 0 0,-1 0 0 0 0,0 0-1 0 0,0 0 1 0 0,-1 0 0 0 0,-2 9 0 0 0,2-13 9 0 0,-1 0 0 0 0,1 0-1 0 0,-1 0 1 0 0,0 0 0 0 0,1-1 0 0 0,-1 1 0 0 0,-1-1 0 0 0,1 0 0 0 0,0 1 0 0 0,-1-1-1 0 0,1 0 1 0 0,-1 0 0 0 0,1-1 0 0 0,-1 1 0 0 0,0 0 0 0 0,0-1 0 0 0,0 0 0 0 0,0 1-1 0 0,0-1 1 0 0,0 0 0 0 0,0-1 0 0 0,0 1 0 0 0,0-1 0 0 0,-1 1 0 0 0,1-1 0 0 0,0 0-1 0 0,0 0 1 0 0,-1 0 0 0 0,-4-1 0 0 0,4 0-109 0 0,-1 1 0 0 0,1-1 0 0 0,0 0 0 0 0,0 0 0 0 0,0 0 0 0 0,0-1 0 0 0,0 1 0 0 0,1-1 0 0 0,-1 0 0 0 0,-5-4 0 0 0,7 5-129 0 0,0 0 0 0 0,1-1 0 0 0,-1 1 0 0 0,0-1 0 0 0,1 0 0 0 0,0 1-1 0 0,-1-1 1 0 0,1 0 0 0 0,0 0 0 0 0,0 0 0 0 0,0 0 0 0 0,0 0 0 0 0,0 0 0 0 0,0 0 0 0 0,1 0 0 0 0,-1 0 0 0 0,1 0 0 0 0,-1-1-1 0 0,1 1 1 0 0,0-2 0 0 0,0-3-2020 0 0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43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2772 0 0,'0'0'5842'0'0,"-8"6"-5747"0"0,-2 1-85 0 0,6-5-8 0 0,0 1 0 0 0,1-1-1 0 0,-1 1 1 0 0,1 0 0 0 0,-1 0 0 0 0,1 1 0 0 0,-4 4-1 0 0,6-7 1 0 0,0 0 0 0 0,0-1 0 0 0,1 1 0 0 0,-1 0 0 0 0,0 0 0 0 0,0 0-1 0 0,1 0 1 0 0,-1 0 0 0 0,1 0 0 0 0,-1-1 0 0 0,1 2 0 0 0,-1-1 0 0 0,1 0-1 0 0,0 0 1 0 0,-1 0 0 0 0,1 0 0 0 0,0 0 0 0 0,0 0 0 0 0,0 0 0 0 0,0 0-1 0 0,0 0 1 0 0,0 0 0 0 0,0 1 0 0 0,0-1 0 0 0,0 0 0 0 0,0 0-1 0 0,1 0 1 0 0,-1 0 0 0 0,0 0 0 0 0,2 2 0 0 0,0-1-64 0 0,0-1-1 0 0,0 1 1 0 0,1 0-1 0 0,-1-1 1 0 0,1 1 0 0 0,-1-1-1 0 0,1 0 1 0 0,0 0 0 0 0,3 1-1 0 0,21 11-11 0 0,-26-12 117 0 0,0-1-1 0 0,-1 1 1 0 0,1-1-1 0 0,0 1 0 0 0,-1 0 1 0 0,1-1-1 0 0,-1 1 1 0 0,1 0-1 0 0,-1 0 1 0 0,1-1-1 0 0,-1 1 0 0 0,0 0 1 0 0,1 0-1 0 0,-1 0 1 0 0,0 0-1 0 0,0-1 1 0 0,0 1-1 0 0,1 0 1 0 0,-1 0-1 0 0,0 0 0 0 0,0 0 1 0 0,0 0-1 0 0,0 0 1 0 0,-1 0-1 0 0,1-1 1 0 0,0 1-1 0 0,-1 2 1 0 0,-15 11-326 0 0,-2-1 733 0 0,18-12-443 0 0,-1 0-1 0 0,1 0 1 0 0,0-1 0 0 0,0 1-1 0 0,-1 0 1 0 0,1-1 0 0 0,0 1-1 0 0,0 0 1 0 0,0 0 0 0 0,0 0-1 0 0,0-1 1 0 0,0 1-1 0 0,0 0 1 0 0,0 0 0 0 0,0-1-1 0 0,1 1 1 0 0,-1 0 0 0 0,0 0-1 0 0,0-1 1 0 0,1 1 0 0 0,-1 0-1 0 0,0-1 1 0 0,1 1-1 0 0,-1 0 1 0 0,1-1 0 0 0,-1 1-1 0 0,1-1 1 0 0,-1 1 0 0 0,2 0-1 0 0,6 9 11 0 0,-1-1 0 0 0,0 1-1 0 0,0 1 1 0 0,-1-1 0 0 0,0 1 0 0 0,6 16-1 0 0,-11-25-23 0 0,0 1 0 0 0,-1-1 0 0 0,1 0 0 0 0,-1 0 0 0 0,0 0-1 0 0,0 1 1 0 0,1-1 0 0 0,-1 0 0 0 0,-1 0 0 0 0,1 1 0 0 0,0-1 0 0 0,0 0-1 0 0,-1 0 1 0 0,1 1 0 0 0,-1-1 0 0 0,0 0 0 0 0,-1 3 0 0 0,0-3-31 0 0,0 0 0 0 0,0 0 0 0 0,0 0 0 0 0,0 0 1 0 0,0-1-1 0 0,0 1 0 0 0,-1-1 0 0 0,1 1 0 0 0,0-1 0 0 0,-1 0 1 0 0,1 0-1 0 0,-1 0 0 0 0,1 0 0 0 0,-1-1 0 0 0,0 1 1 0 0,1-1-1 0 0,-1 1 0 0 0,-5-1 0 0 0,7 1-258 0 0,-1-1 0 0 0,0 0 1 0 0,1 0-1 0 0,-1 1 0 0 0,0-1 0 0 0,0 0 0 0 0,1 0 0 0 0,-1-1 0 0 0,0 1 1 0 0,0 0-1 0 0,1 0 0 0 0,-1-1 0 0 0,0 1 0 0 0,1-1 0 0 0,-1 0 0 0 0,0 0 1 0 0,1 1-1 0 0,-1-1 0 0 0,-1-2 0 0 0,0-3-2373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08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5 84 0 0,'0'0'4346'0'0,"-6"-5"-1759"0"0,-5 36-2720 0 0,8-21 266 0 0,0-1 0 0 0,0 0 0 0 0,-1 1 0 0 0,-1-2 0 0 0,0 1 0 0 0,-9 13 0 0 0,-21 24-127 0 0,13-16-51 0 0,-39 42 1 0 0,30-33 165 0 0,25-31-116 0 0,0 1-1 0 0,-1-1 1 0 0,0 0-1 0 0,-9 8 1 0 0,43-43 1222 0 0,27-36 0 0 0,39-42-2167 0 0,-91 103 869 0 0,0 1 0 0 0,0-1 0 0 0,0 0-1 0 0,-1 0 1 0 0,1 0 0 0 0,0 0 0 0 0,-1-1 0 0 0,0 1-1 0 0,1 0 1 0 0,-1-1 0 0 0,0 1 0 0 0,0-1 0 0 0,0 1 0 0 0,-1-1-1 0 0,1 0 1 0 0,-1 1 0 0 0,1-1 0 0 0,-1 0 0 0 0,0 1-1 0 0,0-1 1 0 0,0-3 0 0 0,-3 12 166 0 0,1 0-1 0 0,0 0 1 0 0,1 1 0 0 0,-1-1 0 0 0,1 1-1 0 0,0-1 1 0 0,1 1 0 0 0,0 0-1 0 0,0-1 1 0 0,0 1 0 0 0,1-1 0 0 0,0 1-1 0 0,0-1 1 0 0,0 1 0 0 0,1-1-1 0 0,0 0 1 0 0,0 1 0 0 0,1-1 0 0 0,0 0-1 0 0,0-1 1 0 0,0 1 0 0 0,7 8-1 0 0,-4-5-96 0 0,1 0 0 0 0,0 0-1 0 0,1-1 1 0 0,0 0 0 0 0,1 0-1 0 0,-1-1 1 0 0,1 0-1 0 0,1 0 1 0 0,-1-1 0 0 0,1 0-1 0 0,0-1 1 0 0,18 7 0 0 0,-26-12-369 0 0,0 1 1 0 0,-1-1 0 0 0,1 0 0 0 0,0 1 0 0 0,0-1 0 0 0,0 0 0 0 0,0 0-1 0 0,0 0 1 0 0,0-1 0 0 0,0 1 0 0 0,3-1 0 0 0,4-5-3776 0 0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03:4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1 704 0 0,'0'0'9210'0'0,"8"0"-8894"0"0,25 2-70 0 0,-32-2-235 0 0,0 0-1 0 0,0 1 0 0 0,0-1 0 0 0,0 1 1 0 0,0-1-1 0 0,0 1 0 0 0,0-1 0 0 0,0 1 1 0 0,0-1-1 0 0,0 1 0 0 0,0 0 0 0 0,-1-1 1 0 0,1 1-1 0 0,0 0 0 0 0,-1 0 0 0 0,1 0 1 0 0,0 0-1 0 0,-1-1 0 0 0,1 1 0 0 0,-1 0 1 0 0,1 0-1 0 0,-1 0 0 0 0,0 0 0 0 0,1 0 1 0 0,-1 0-1 0 0,0 0 0 0 0,0 1 0 0 0,0-1 1 0 0,0 0-1 0 0,0 2 0 0 0,-1 33-249 0 0,0-31 246 0 0,1-2 11 0 0,-1 1 0 0 0,0-1 0 0 0,-1 1 0 0 0,1-1 0 0 0,-1 1-1 0 0,1-1 1 0 0,-1 0 0 0 0,0 1 0 0 0,0-1 0 0 0,-1 0 0 0 0,1-1-1 0 0,-4 5 1139 0 0,12-4-1092 0 0,1 0 0 0 0,0-1 0 0 0,-1 0 0 0 0,1 0 0 0 0,0 0 0 0 0,0-1-1 0 0,1 0 1 0 0,10 0 0 0 0,5 0-384 0 0,24 3-4864 0 0,-35-2 741 0 0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51 102 1192 0 0,'0'0'7021'0'0,"0"48"-2693"0"0,-1-42-4311 0 0,0-1 0 0 0,-1 1-1 0 0,1-1 1 0 0,-1 1 0 0 0,0-1-1 0 0,-1 0 1 0 0,1 0 0 0 0,-7 9 0 0 0,-10 27 27 0 0,16-32-80 0 0,1 0 0 0 0,1 0 0 0 0,-1 0 0 0 0,2 0 0 0 0,-1 0 0 0 0,1 1 0 0 0,1-1 0 0 0,-1 0 0 0 0,4 14 0 0 0,-3-20-17 0 0,0 0 0 0 0,0 0-1 0 0,0 0 1 0 0,0 0 0 0 0,0 0-1 0 0,1 0 1 0 0,-1-1 0 0 0,1 1 0 0 0,0 0-1 0 0,0-1 1 0 0,0 1 0 0 0,0-1 0 0 0,0 0-1 0 0,1 0 1 0 0,-1 0 0 0 0,1 0 0 0 0,-1 0-1 0 0,1 0 1 0 0,0-1 0 0 0,0 1 0 0 0,-1-1-1 0 0,1 0 1 0 0,0 0 0 0 0,0 0 0 0 0,0 0-1 0 0,1-1 1 0 0,-1 1 0 0 0,0-1 0 0 0,0 1-1 0 0,6-1 1 0 0,-4 0-18 0 0,0-1 1 0 0,0 1-1 0 0,0-1 1 0 0,0 0-1 0 0,0 0 1 0 0,-1 0-1 0 0,1-1 1 0 0,0 0-1 0 0,-1 0 1 0 0,1 0-1 0 0,-1 0 1 0 0,0-1-1 0 0,1 1 1 0 0,-1-1-1 0 0,7-7 1 0 0,-5 4 18 0 0,-1-1 0 0 0,1 0 0 0 0,-1 0 0 0 0,0 0 0 0 0,0-1-1 0 0,-1 0 1 0 0,0 0 0 0 0,4-12 0 0 0,-2 2 36 0 0,-1 0-1 0 0,-1 0 0 0 0,-1 0 1 0 0,0-1-1 0 0,-2 0 0 0 0,0 1 1 0 0,-1-1-1 0 0,-2-18 0 0 0,1 30 0 0 0,-1 0 1 0 0,0 0-1 0 0,0 0 0 0 0,-1 0 0 0 0,0 0 0 0 0,0 1 1 0 0,0-1-1 0 0,-1 1 0 0 0,0 0 0 0 0,0 0 1 0 0,-6-6-1 0 0,8 10-78 0 0,-1-1 0 0 0,1 1 0 0 0,0-1 0 0 0,-1 1 0 0 0,1 0 0 0 0,-1 0 0 0 0,1 0 0 0 0,-1 0 0 0 0,0 0 0 0 0,0 1 0 0 0,0 0 0 0 0,0-1 0 0 0,0 1-1 0 0,-1 0 1 0 0,1 0 0 0 0,0 1 0 0 0,0-1 0 0 0,-1 1 0 0 0,1-1 0 0 0,0 1 0 0 0,-1 0 0 0 0,1 0 0 0 0,0 1 0 0 0,0-1 0 0 0,-1 1 0 0 0,-4 1 0 0 0,6-1-125 0 0,0 0 0 0 0,0 1 0 0 0,0-1 0 0 0,0 1 0 0 0,0 0-1 0 0,0 0 1 0 0,0 0 0 0 0,1 0 0 0 0,-1 0 0 0 0,0 0 0 0 0,1 0-1 0 0,0 0 1 0 0,0 0 0 0 0,-1 1 0 0 0,0 2 0 0 0,-4 15-1513 0 0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2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1 388 0 0,'0'0'7724'0'0,"15"34"-6058"0"0,13 41-117 0 0,-25-63-1882 0 0,1 0 0 0 0,0 1-1 0 0,1-2 1 0 0,0 1-1 0 0,1 0 1 0 0,0-1 0 0 0,12 14-1 0 0,-2-23-6857 0 0,-13-2 5962 0 0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2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1040 0 0,'0'0'6459'0'0,"-1"8"-6418"0"0,0 3-113 0 0,-1 8 134 0 0,1 0 0 0 0,0-1 0 0 0,2 1 0 0 0,0-1 0 0 0,5 26 0 0 0,-5-40-49 0 0,0 0 0 0 0,0 0-1 0 0,0 0 1 0 0,1 0 0 0 0,-1 0-1 0 0,1 0 1 0 0,0-1-1 0 0,0 1 1 0 0,0-1 0 0 0,1 1-1 0 0,-1-1 1 0 0,1 0 0 0 0,0 0-1 0 0,0 0 1 0 0,0 0 0 0 0,0-1-1 0 0,1 1 1 0 0,-1-1-1 0 0,1 0 1 0 0,-1 0 0 0 0,1 0-1 0 0,0 0 1 0 0,0-1 0 0 0,0 1-1 0 0,0-1 1 0 0,0 0 0 0 0,0 0-1 0 0,0 0 1 0 0,0-1-1 0 0,0 0 1 0 0,8 0 0 0 0,-10-1-78 0 0,1 1 0 0 0,0-1 0 0 0,0 0 1 0 0,-1 0-1 0 0,1-1 0 0 0,0 1 0 0 0,-1 0 0 0 0,1-1 1 0 0,-1 0-1 0 0,0 1 0 0 0,1-1 0 0 0,-1 0 1 0 0,0 0-1 0 0,0-1 0 0 0,0 1 0 0 0,-1 0 0 0 0,1-1 1 0 0,0 1-1 0 0,-1-1 0 0 0,0 1 0 0 0,1-1 0 0 0,0-4 1 0 0,5-8-895 0 0,-2 0 1 0 0,7-28 0 0 0,-2 3-1858 0 0,-8 22 1780 0 0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16 0 0,'0'0'7624'0'0,"-2"17"-7324"0"0,-16 141-242 0 0,12-121-231 0 0,-3 27-87 0 0,12-26-4408 0 0,1-32 3054 0 0,1-1 515 0 0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3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1596 0 0,'0'0'5624'0'0,"2"-15"-5521"0"0,10-168-441 0 0,-11 189 220 0 0,1 0 0 0 0,1 0 0 0 0,-1 0 0 0 0,1 0 1 0 0,0 0-1 0 0,5 7 0 0 0,2 6 57 0 0,-6-11 224 0 0,0 1 0 0 0,1-1 0 0 0,-1 0 0 0 0,2 0 0 0 0,-1 0 0 0 0,1-1 0 0 0,1 0 0 0 0,-1 0 0 0 0,1 0 0 0 0,0-1 0 0 0,16 11 0 0 0,-22-17-159 0 0,0 0 0 0 0,0 1 0 0 0,0-1 0 0 0,-1 0 0 0 0,1 0 0 0 0,0 0 0 0 0,0 0 0 0 0,0 0 0 0 0,0 0 0 0 0,0 0 0 0 0,0 0 0 0 0,0 0 0 0 0,0 0 0 0 0,-1 0 0 0 0,1-1 0 0 0,0 1 0 0 0,0 0 0 0 0,0 0 0 0 0,0-1 0 0 0,-1 1 0 0 0,1-1 0 0 0,0 1 0 0 0,0-1 0 0 0,-1 1 0 0 0,1-1 0 0 0,0 0 0 0 0,-1 1 0 0 0,1-1 0 0 0,0 0 0 0 0,-1 1 0 0 0,1-1 0 0 0,-1 0 0 0 0,1 0 0 0 0,-1 1 0 0 0,0-1 0 0 0,1 0 0 0 0,-1 0 0 0 0,0 0 0 0 0,0 0 0 0 0,1 1 0 0 0,-1-1 0 0 0,0 0 0 0 0,0 0 0 0 0,0 0 0 0 0,0-1 0 0 0,5-51-513 0 0,-5 45 380 0 0,1-51-2833 0 0,-1 35-904 0 0,0 22 3093 0 0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4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0 188 448 0 0,'0'0'6004'0'0,"5"-16"-5850"0"0,31-127 408 0 0,-25 117-160 0 0,-10 26-373 0 0,-1 0 0 0 0,0-1 0 0 0,1 1 1 0 0,-1 0-1 0 0,0 0 0 0 0,1 0 1 0 0,-1-1-1 0 0,1 1 0 0 0,-1 0 0 0 0,1 0 1 0 0,-1 0-1 0 0,1 0 0 0 0,-1 0 0 0 0,0 0 1 0 0,1 0-1 0 0,-1-1 0 0 0,1 2 0 0 0,-1-1 1 0 0,1 0-1 0 0,-1 0 0 0 0,1 0 1 0 0,-1 0-1 0 0,1 0 0 0 0,-1 0 0 0 0,0 0 1 0 0,1 0-1 0 0,-1 1 0 0 0,1-1 0 0 0,-1 0 1 0 0,1 1-1 0 0,2 2 8 0 0,0 0 0 0 0,0 0 0 0 0,0 0 0 0 0,-1 1 1 0 0,1-1-1 0 0,-1 1 0 0 0,0 0 0 0 0,0-1 0 0 0,2 6 0 0 0,2 4-45 0 0,-1-1 1 0 0,0 1-1 0 0,-1 0 0 0 0,-1 0 1 0 0,0 0-1 0 0,0 1 0 0 0,-2-1 1 0 0,1 1-1 0 0,-2-1 0 0 0,0 1 1 0 0,-3 23-1 0 0,3-36-71 0 0,-1 1-1 0 0,0-1 1 0 0,0 1 0 0 0,0-1-1 0 0,0 1 1 0 0,0-1 0 0 0,-1 1-1 0 0,1-1 1 0 0,0 0 0 0 0,-1 0-1 0 0,1 1 1 0 0,0-1 0 0 0,-1 0-1 0 0,0 0 1 0 0,1-1-1 0 0,-1 1 1 0 0,1 0 0 0 0,-1-1-1 0 0,0 1 1 0 0,0 0 0 0 0,1-1-1 0 0,-1 0 1 0 0,0 1 0 0 0,0-1-1 0 0,0 0 1 0 0,1 0 0 0 0,-1 0-1 0 0,0 0 1 0 0,0-1 0 0 0,0 1-1 0 0,1 0 1 0 0,-1-1-1 0 0,0 1 1 0 0,0-1 0 0 0,1 0-1 0 0,-1 1 1 0 0,0-1 0 0 0,1 0-1 0 0,-1 0 1 0 0,1 0 0 0 0,-1 0-1 0 0,1 0 1 0 0,0 0 0 0 0,-1-1-1 0 0,1 1 1 0 0,0 0 0 0 0,0-1-1 0 0,0 1 1 0 0,0-1-1 0 0,0 1 1 0 0,0-1 0 0 0,0 0-1 0 0,-1-2 1 0 0,-1-43-2631 0 0,3 31 1313 0 0</inkml:trace>
  <inkml:trace contextRef="#ctx0" brushRef="#br0" timeOffset="0.69">206 64 1464 0 0,'0'0'7553'0'0,"46"98"-7281"0"0,-42-79-172 0 0,-2 3-100 0 0,0 2-100 0 0,-2 2-32 0 0,0 3-192 0 0,0 2-920 0 0,2 0-1241 0 0,2 3-1611 0 0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0 256 0 0,'0'0'10132'0'0,"12"22"-9022"0"0,-14 11-1393 0 0,1-23 322 0 0,0 0-1 0 0,1 0 1 0 0,0 0-1 0 0,1 0 1 0 0,0-1-1 0 0,3 13 1 0 0,-3-20-69 0 0,1 1-1 0 0,-1-1 1 0 0,1 1 0 0 0,0-1-1 0 0,0 0 1 0 0,0 0 0 0 0,0 0-1 0 0,0 0 1 0 0,0 0 0 0 0,1-1-1 0 0,-1 1 1 0 0,1 0 0 0 0,-1-1-1 0 0,1 0 1 0 0,0 0 0 0 0,-1 0-1 0 0,1 0 1 0 0,0 0 0 0 0,0 0-1 0 0,0-1 1 0 0,-1 1 0 0 0,1-1-1 0 0,0 0 1 0 0,0 0 0 0 0,0 0-1 0 0,0 0 1 0 0,0-1 0 0 0,0 1-1 0 0,0-1 1 0 0,-1 1 0 0 0,1-1-1 0 0,0 0 1 0 0,0 0 0 0 0,-1-1-1 0 0,1 1 1 0 0,-1 0 0 0 0,1-1-1 0 0,-1 1 1 0 0,3-3 0 0 0,19-23-398 0 0,-21 24 383 0 0,1-1 0 0 0,-1 1 0 0 0,0 0 0 0 0,0-1 0 0 0,0 0 0 0 0,-1 0-1 0 0,1 0 1 0 0,-1 0 0 0 0,0 0 0 0 0,0 0 0 0 0,2-8 0 0 0,15-35 136 0 0,-18 45-46 0 0,0 0 0 0 0,0 0 0 0 0,0 1-1 0 0,0-1 1 0 0,0 0 0 0 0,1 1 0 0 0,-1-1 0 0 0,0 1-1 0 0,1-1 1 0 0,-1 1 0 0 0,1 0 0 0 0,0 0 0 0 0,0-1-1 0 0,-1 1 1 0 0,1 0 0 0 0,0 1 0 0 0,0-1-1 0 0,0 0 1 0 0,0 0 0 0 0,0 1 0 0 0,2-1 0 0 0,-3 2-50 0 0,0-1 1 0 0,0 1-1 0 0,0-1 1 0 0,0 1-1 0 0,0 0 1 0 0,0-1-1 0 0,0 1 1 0 0,0 0-1 0 0,0 0 1 0 0,-1 0-1 0 0,1 0 1 0 0,0 0-1 0 0,-1 0 0 0 0,1 0 1 0 0,-1 0-1 0 0,1 0 1 0 0,-1 0-1 0 0,1 0 1 0 0,-1 0-1 0 0,0 0 1 0 0,1 2-1 0 0,8 31-163 0 0,-7-27 146 0 0,4 17-65 0 0,-3-5 19 0 0,2-1-1 0 0,0 0 1 0 0,1 0 0 0 0,0-1 0 0 0,2 0 0 0 0,0 0-1 0 0,1 0 1 0 0,17 23 0 0 0,-26-40 33 0 0,0 1-1 0 0,0-1 1 0 0,0 0 0 0 0,0 0 0 0 0,0 0-1 0 0,1 1 1 0 0,-1-1 0 0 0,0 0-1 0 0,0 0 1 0 0,0 0 0 0 0,0 0 0 0 0,1 0-1 0 0,-1 1 1 0 0,0-1 0 0 0,0 0 0 0 0,0 0-1 0 0,0 0 1 0 0,1 0 0 0 0,-1 0 0 0 0,0 0-1 0 0,0 0 1 0 0,0 0 0 0 0,1 0-1 0 0,-1 0 1 0 0,0 1 0 0 0,0-1 0 0 0,0 0-1 0 0,1 0 1 0 0,-1 0 0 0 0,0 0 0 0 0,0 0-1 0 0,1-1 1 0 0,-1 1 0 0 0,0 0-1 0 0,0 0 1 0 0,0 0 0 0 0,1 0 0 0 0,-1 0-1 0 0,0 0 1 0 0,0 0 0 0 0,0 0 0 0 0,0 0-1 0 0,1-1 1 0 0,-1 1 0 0 0,0 0 0 0 0,0 0-1 0 0,4-13-382 0 0,-5-16 425 0 0,0 26 65 0 0,-1 0 0 0 0,1 0-1 0 0,-1 0 1 0 0,0 0 0 0 0,0 0 0 0 0,0 1 0 0 0,-1-1 0 0 0,1 1-1 0 0,-1 0 1 0 0,1-1 0 0 0,-1 1 0 0 0,0 1 0 0 0,0-1-1 0 0,0 0 1 0 0,0 0 0 0 0,0 1 0 0 0,0 0 0 0 0,0 0-1 0 0,0 0 1 0 0,-7-1 0 0 0,0 0 4 0 0,0 0 0 0 0,-1 1 0 0 0,1 0 1 0 0,0 1-1 0 0,-18 1 0 0 0,27-1-203 0 0,1 0 1 0 0,-1 0 0 0 0,0 0-1 0 0,0 1 1 0 0,0-1-1 0 0,1 0 1 0 0,-1 0-1 0 0,0 1 1 0 0,0-1 0 0 0,1 1-1 0 0,-1-1 1 0 0,0 0-1 0 0,1 1 1 0 0,-1-1 0 0 0,0 1-1 0 0,1-1 1 0 0,-1 1-1 0 0,1 0 1 0 0,-1-1-1 0 0,1 1 1 0 0,-1 0 0 0 0,1-1-1 0 0,-1 1 1 0 0,1 0-1 0 0,0-1 1 0 0,-1 1-1 0 0,1 0 1 0 0,0 0 0 0 0,0 0-1 0 0,-1-1 1 0 0,1 1-1 0 0,0 0 1 0 0,0 1-1 0 0,0 6-3531 0 0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8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21 342 316 0 0,'0'0'9304'0'0,"-1"-15"-9044"0"0,-12-127 572 0 0,11 119-767 0 0,0 2 16 0 0,0 0 0 0 0,1-1 0 0 0,5-36-1 0 0,-4 56-64 0 0,1 0-1 0 0,-1 0 1 0 0,1 0-1 0 0,0 0 0 0 0,0 0 1 0 0,0 0-1 0 0,0 0 1 0 0,1 0-1 0 0,-1 1 0 0 0,0-1 1 0 0,1 0-1 0 0,-1 1 1 0 0,1-1-1 0 0,-1 1 0 0 0,1-1 1 0 0,0 1-1 0 0,0 0 1 0 0,0 0-1 0 0,0 0 0 0 0,0 0 1 0 0,0 0-1 0 0,0 0 1 0 0,0 0-1 0 0,0 1 0 0 0,0-1 1 0 0,0 1-1 0 0,0-1 1 0 0,1 1-1 0 0,-1 0 1 0 0,0 0-1 0 0,0 0 0 0 0,0 0 1 0 0,1 0-1 0 0,1 1 1 0 0,1 0-101 0 0,0-1 1 0 0,-1 1-1 0 0,1 0 1 0 0,0 0-1 0 0,-1 0 1 0 0,1 1-1 0 0,-1-1 1 0 0,0 1-1 0 0,0 0 1 0 0,1 1 0 0 0,-1-1-1 0 0,0 1 1 0 0,-1 0-1 0 0,1 0 1 0 0,5 5-1 0 0,-7-5 40 0 0,0-1 0 0 0,0 1-1 0 0,0 0 1 0 0,0 0 0 0 0,0 0-1 0 0,-1 1 1 0 0,1-1 0 0 0,-1 0-1 0 0,0 1 1 0 0,0-1 0 0 0,0 1-1 0 0,0-1 1 0 0,-1 1 0 0 0,0-1-1 0 0,1 1 1 0 0,-1-1 0 0 0,0 1-1 0 0,-1 0 1 0 0,0 4 0 0 0,0-6 23 0 0,0 0 1 0 0,0 0 0 0 0,0 0-1 0 0,-1 0 1 0 0,1 0 0 0 0,-1 0-1 0 0,1 0 1 0 0,-1-1 0 0 0,1 1-1 0 0,-1 0 1 0 0,0-1-1 0 0,0 1 1 0 0,0-1 0 0 0,0 0-1 0 0,0 0 1 0 0,0 0 0 0 0,0 0-1 0 0,-1 0 1 0 0,1 0-1 0 0,0 0 1 0 0,-1-1 0 0 0,1 1-1 0 0,0-1 1 0 0,-1 0 0 0 0,1 1-1 0 0,0-1 1 0 0,-1 0 0 0 0,-3-1-1 0 0,-10 0-370 0 0,-3 2 1697 0 0,19-1-1281 0 0,0 1 0 0 0,0-1 0 0 0,0 1 0 0 0,0-1 0 0 0,0 1 0 0 0,0 0 0 0 0,0-1 0 0 0,0 1 0 0 0,0-1 0 0 0,0 1 0 0 0,0-1 0 0 0,0 1 0 0 0,0-1 0 0 0,0 1-1 0 0,0-1 1 0 0,1 1 0 0 0,-1 0 0 0 0,0-1 0 0 0,0 1 0 0 0,1-1 0 0 0,-1 0 0 0 0,0 1 0 0 0,1-1 0 0 0,-1 1 0 0 0,1-1 0 0 0,-1 1 0 0 0,0-1 0 0 0,1 0 0 0 0,-1 1 0 0 0,1-1 0 0 0,0 1 0 0 0,48 57 245 0 0,45 71 0 0 0,-77-112-2053 0 0,-2-17-2490 0 0,-7-6 1332 0 0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3 304 0 0,'0'0'7497'0'0,"-4"-1"-7521"0"0,-2 0 56 0 0,1 1 0 0 0,-1-1-1 0 0,1 1 1 0 0,-1 0 0 0 0,0 1 0 0 0,1-1 0 0 0,-1 1 0 0 0,1 0 0 0 0,0 1 0 0 0,-1-1 0 0 0,1 1 0 0 0,0 0 0 0 0,-7 4-1 0 0,9-4-7 0 0,0 0-1 0 0,0 0 1 0 0,0 1-1 0 0,0 0 0 0 0,1-1 1 0 0,0 1-1 0 0,-1 0 1 0 0,1 0-1 0 0,0 0 0 0 0,0 1 1 0 0,1-1-1 0 0,-1 0 1 0 0,1 1-1 0 0,-1-1 0 0 0,1 1 1 0 0,0-1-1 0 0,0 1 1 0 0,1 0-1 0 0,-1-1 0 0 0,1 1 1 0 0,0 0-1 0 0,0 5 0 0 0,0-3 7 0 0,0 4 79 0 0,0-1 0 0 0,0 1 0 0 0,1 0-1 0 0,0-1 1 0 0,0 1 0 0 0,5 13 0 0 0,-4-20-229 0 0,-1 0 0 0 0,1 0 1 0 0,-1-1-1 0 0,1 1 0 0 0,0-1 1 0 0,0 1-1 0 0,0-1 1 0 0,0 0-1 0 0,0 0 0 0 0,1 0 1 0 0,-1 0-1 0 0,1 0 0 0 0,-1 0 1 0 0,1-1-1 0 0,0 1 1 0 0,0-1-1 0 0,0 0 0 0 0,0 0 1 0 0,-1 0-1 0 0,2 0 0 0 0,-1 0 1 0 0,0-1-1 0 0,0 1 1 0 0,5-1-1 0 0,28 3-3686 0 0,-16-2 1330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1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36 318 52 0 0,'0'0'2637'0'0,"-24"7"-1537"0"0,12-4 5324 0 0,498-15-6439 0 0,-136-4-312 0 0,532-7-1930 0 0,-591 26 2801 0 0,-173-2-388 0 0,239-9-234 0 0,79-28-744 0 0,158 23-375 0 0,-371 16 1283 0 0,-199-3-10 0 0,49-1 39 0 0,-1 4 0 0 0,96 14 1 0 0,-87-6-55 0 0,1-5 1 0 0,149-6 0 0 0,-91-2 21 0 0,-84 2-15 0 0,-12 1 32 0 0,71-7 0 0 0,-66-3-166 0 0,-28 5 81 0 0,0 0 1 0 0,35-1-1 0 0,67-2 133 0 0,-106 6-449 0 0,-21 1-1406 0 0,0 1 1526 0 0,1-1 0 0 0,-1 1 0 0 0,0 0 0 0 0,1 0-1 0 0,-1 0 1 0 0,1 0 0 0 0,-7 4 0 0 0,-61 35 48 0 0,38-22 191 0 0,2 0 0 0 0,-51 40-1 0 0,97-66 895 0 0,-5 3-859 0 0,-1 0 1 0 0,1-1-1 0 0,15-13 0 0 0,-22 17-80 0 0,0-1-1 0 0,-1 0 0 0 0,1 0 0 0 0,-1 1 0 0 0,1-2 0 0 0,-1 1 0 0 0,0 0 0 0 0,0 0 0 0 0,0-1 0 0 0,-1 1 1 0 0,1 0-1 0 0,-1-1 0 0 0,0 0 0 0 0,0 1 0 0 0,0-1 0 0 0,-1 0 0 0 0,1-6 0 0 0,-1 4-31 0 0,0 0 0 0 0,-1 1 0 0 0,0-1 0 0 0,0 1 0 0 0,-1 0 0 0 0,1-1 0 0 0,-1 1 0 0 0,0 0 0 0 0,-1 0 0 0 0,1 0 0 0 0,-5-6 0 0 0,-42-50-188 0 0,41 54 110 0 0,0-1 1 0 0,1 0 0 0 0,0 0 0 0 0,1-1 0 0 0,0 0 0 0 0,0 0-1 0 0,1-1 1 0 0,0 1 0 0 0,0-1 0 0 0,-3-14 0 0 0,6 4-1458 0 0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43 2980 0 0,'0'0'5933'0'0,"-113"10"-5845"0"0,103-8-48 0 0,2-2-40 0 0,-2 1-128 0 0,4-1-40 0 0,0 0-444 0 0,2 0-412 0 0,4-3-645 0 0,0-1-531 0 0,0-1-252 0 0</inkml:trace>
  <inkml:trace contextRef="#ctx0" brushRef="#br0" timeOffset="1">158 43 444 0 0,'76'-42'3245'0'0,"-76"42"-3128"0"0,1 0-1 0 0,0 0 1 0 0,-1 0-1 0 0,1-1 1 0 0,0 2-1 0 0,-1-1 1 0 0,1 0-1 0 0,0 0 1 0 0,-1 0-1 0 0,1 0 1 0 0,-1 0-1 0 0,1 0 1 0 0,0 1 0 0 0,-1-1-1 0 0,1 0 1 0 0,0 1-1 0 0,-1-1 1 0 0,1 0-1 0 0,-1 1 1 0 0,1-1-1 0 0,-1 1 1 0 0,1-1-1 0 0,-1 1 1 0 0,1-1-1 0 0,-1 1 1 0 0,0-1 0 0 0,1 1-1 0 0,-1-1 1 0 0,0 1-1 0 0,1-1 1 0 0,-1 1-1 0 0,0 0 1 0 0,0-1-1 0 0,1 1 1 0 0,-1 0-1 0 0,0-1 1 0 0,0 1 0 0 0,0 0-1 0 0,0-1 1 0 0,0 2-1 0 0,4 33 127 0 0,-3-29-103 0 0,1 28-81 0 0,-2-24-108 0 0,0 0 0 0 0,1 1 0 0 0,0-1 0 0 0,0 0 0 0 0,1 0 0 0 0,1 0 0 0 0,-1 0 0 0 0,2 0 0 0 0,6 14 0 0 0,-9-23-247 0 0,0 0 0 0 0,0 0 1 0 0,0 0-1 0 0,0-1 0 0 0,1 1 0 0 0,-1 0 1 0 0,0-1-1 0 0,1 1 0 0 0,-1-1 0 0 0,1 1 1 0 0,-1-1-1 0 0,0 1 0 0 0,1-1 1 0 0,-1 0-1 0 0,1 0 0 0 0,-1 0 0 0 0,1 0 1 0 0,-1 0-1 0 0,3 0 0 0 0,-2 0-24 0 0,9 0-1864 0 0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9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 2904 0 0,'0'0'6181'0'0,"-20"0"-6008"0"0,-142-2 41 0 0,160 3-272 0 0,-49 3-158 0 0,21 3-4671 0 0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15 1512 0 0,'0'0'6687'0'0,"8"16"-6218"0"0,25 49-158 0 0,-29-54-202 0 0,0-1 1 0 0,-1 1-1 0 0,0 0 0 0 0,-1 0 1 0 0,0 0-1 0 0,-1 0 0 0 0,0 0 1 0 0,-1 0-1 0 0,-1 17 1 0 0,1 12 4 0 0,0-26-453 0 0,3 21 795 0 0,-3-34-618 0 0,0 0 0 0 0,0 0-1 0 0,0 0 1 0 0,1-1 0 0 0,-1 1 0 0 0,0 0 0 0 0,1 0 0 0 0,-1 0-1 0 0,1-1 1 0 0,-1 1 0 0 0,1 0 0 0 0,-1-1 0 0 0,1 1 0 0 0,-1-1 0 0 0,1 1-1 0 0,0 0 1 0 0,-1-1 0 0 0,1 1 0 0 0,0-1 0 0 0,0 0 0 0 0,-1 1-1 0 0,1-1 1 0 0,0 0 0 0 0,0 1 0 0 0,-1-1 0 0 0,1 0 0 0 0,0 0 0 0 0,0 1-1 0 0,0-1 1 0 0,0 0 0 0 0,0 0 0 0 0,-1 0 0 0 0,1 0 0 0 0,1-1-1 0 0,7 0-2525 0 0</inkml:trace>
  <inkml:trace contextRef="#ctx0" brushRef="#br0" timeOffset="1">234 0 3924 0 0,'0'0'6011'0'0,"-19"2"-5884"0"0,-165 24-1123 0 0,183-26 899 0 0,-1 0-123 0 0,1 0-1 0 0,0 0 0 0 0,-1 0 1 0 0,1 1-1 0 0,-1-1 0 0 0,1 0 0 0 0,0 1 1 0 0,0-1-1 0 0,-1 1 0 0 0,1-1 1 0 0,0 1-1 0 0,0-1 0 0 0,-1 1 0 0 0,1 0 1 0 0,0 0-1 0 0,0 0 0 0 0,0 0 1 0 0,0 0-1 0 0,0 0 0 0 0,0 0 0 0 0,0 0 1 0 0,1 0-1 0 0,-2 2 0 0 0,2 3-2051 0 0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1 180 3196 0 0,'0'0'7622'0'0,"6"4"-7604"0"0,-2-1-18 0 0,15 5-11 0 0,-18-9 13 0 0,0 1 1 0 0,-1 0-1 0 0,1-1 0 0 0,0 1 0 0 0,-1-1 0 0 0,1 1 0 0 0,0-1 1 0 0,-1 1-1 0 0,1-1 0 0 0,-1 1 0 0 0,1-1 0 0 0,-1 0 1 0 0,1 1-1 0 0,-1-1 0 0 0,0 0 0 0 0,1 0 0 0 0,-1 1 0 0 0,0-1 1 0 0,1 0-1 0 0,-1 0 0 0 0,0 1 0 0 0,0-1 0 0 0,0 0 1 0 0,1 0-1 0 0,-1 0 0 0 0,0 1 0 0 0,0-1 0 0 0,0 0 0 0 0,-1 0 1 0 0,1 0-1 0 0,0 0 0 0 0,-1-45-21 0 0,0 36 23 0 0,1 0 1 0 0,-1 0-1 0 0,2 0 1 0 0,-1 0-1 0 0,1 0 1 0 0,1 0-1 0 0,0 0 0 0 0,0 1 1 0 0,7-18-1 0 0,-9 26 6 0 0,1 0 0 0 0,-1 1 0 0 0,1-1 0 0 0,-1 0 0 0 0,1 1-1 0 0,-1-1 1 0 0,1 0 0 0 0,0 1 0 0 0,-1-1 0 0 0,1 1 0 0 0,0-1-1 0 0,-1 1 1 0 0,1-1 0 0 0,0 1 0 0 0,0 0 0 0 0,-1-1 0 0 0,1 1-1 0 0,0 0 1 0 0,0 0 0 0 0,0 0 0 0 0,-1-1 0 0 0,1 1 0 0 0,0 0-1 0 0,0 0 1 0 0,0 0 0 0 0,0 0 0 0 0,-1 0 0 0 0,1 0 0 0 0,0 1-1 0 0,0-1 1 0 0,0 0 0 0 0,0 0 0 0 0,-1 1 0 0 0,1-1 0 0 0,0 0 0 0 0,0 1-1 0 0,-1-1 1 0 0,1 1 0 0 0,0-1 0 0 0,-1 1 0 0 0,1-1 0 0 0,0 1-1 0 0,-1-1 1 0 0,1 1 0 0 0,-1 0 0 0 0,1-1 0 0 0,-1 1 0 0 0,1 0-1 0 0,0 1 1 0 0,23 36-697 0 0,0 41 446 0 0,-16-49 83 0 0,22 52 1 0 0,-21-70-190 0 0,-5-19-415 0 0,-4 5 684 0 0,0 1 1 0 0,0-1 0 0 0,0 0-1 0 0,0 0 1 0 0,0 0 0 0 0,0 0-1 0 0,-1 0 1 0 0,1 0 0 0 0,-1 0-1 0 0,1 1 1 0 0,-1-1-1 0 0,0 0 1 0 0,-1-2 0 0 0,-5-4 221 0 0,-1 1 0 0 0,1 0 0 0 0,-1 0 0 0 0,0 1 0 0 0,-1 0 0 0 0,-9-5 0 0 0,15 9-144 0 0,0 0 0 0 0,1 1 0 0 0,-1-1 0 0 0,0 1 0 0 0,0 0 0 0 0,0-1-1 0 0,0 1 1 0 0,0 1 0 0 0,0-1 0 0 0,0 0 0 0 0,0 1 0 0 0,-1 0 0 0 0,1 0-1 0 0,0 0 1 0 0,0 0 0 0 0,0 0 0 0 0,0 0 0 0 0,-1 1 0 0 0,1 0 0 0 0,0-1 0 0 0,0 1-1 0 0,0 0 1 0 0,-3 2 0 0 0,5-2-201 0 0,0 0 0 0 0,0 0 0 0 0,0 0-1 0 0,0 0 1 0 0,0 0 0 0 0,0 0 0 0 0,0 0-1 0 0,1 0 1 0 0,-1 0 0 0 0,0 0 0 0 0,1 0 0 0 0,-1 1-1 0 0,1-1 1 0 0,0 0 0 0 0,-1 0 0 0 0,1 0 0 0 0,0 1-1 0 0,-1 1 1 0 0,1 9-2838 0 0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29 2536 0 0,'0'0'8081'0'0,"-10"26"-7804"0"0,10-20-251 0 0,0 0 0 0 0,1 0 0 0 0,0 0 0 0 0,0 0 1 0 0,0-1-1 0 0,1 1 0 0 0,-1 0 0 0 0,1-1 0 0 0,4 7 0 0 0,-5-11-52 0 0,-1 1-1 0 0,1-1 0 0 0,0 0 0 0 0,0 1 1 0 0,0-1-1 0 0,1 0 0 0 0,-1 0 1 0 0,0 1-1 0 0,0-1 0 0 0,0 0 0 0 0,1 0 1 0 0,-1-1-1 0 0,1 1 0 0 0,-1 0 0 0 0,1 0 1 0 0,-1-1-1 0 0,1 1 0 0 0,-1-1 0 0 0,1 1 1 0 0,-1-1-1 0 0,1 0 0 0 0,0 1 0 0 0,-1-1 1 0 0,1 0-1 0 0,0 0 0 0 0,-1 0 0 0 0,1 0 1 0 0,0-1-1 0 0,-1 1 0 0 0,1 0 0 0 0,-1-1 1 0 0,1 1-1 0 0,0-1 0 0 0,-1 1 0 0 0,1-1 1 0 0,-1 0-1 0 0,0 0 0 0 0,1 0 0 0 0,1-1 1 0 0,3-2-74 0 0,0-1 0 0 0,0-1 0 0 0,0 1 0 0 0,-1-1 1 0 0,0 0-1 0 0,0 0 0 0 0,0 0 0 0 0,-1-1 1 0 0,1 1-1 0 0,-2-1 0 0 0,1 0 0 0 0,-1-1 0 0 0,0 1 1 0 0,-1-1-1 0 0,1 1 0 0 0,-2-1 0 0 0,3-14 418 0 0,-5 26-262 0 0,-1-1 1 0 0,1 1 0 0 0,0 0-1 0 0,0 0 1 0 0,1-1-1 0 0,-1 1 1 0 0,1 0 0 0 0,0 0-1 0 0,0 0 1 0 0,1 6-1 0 0,-1-6 22 0 0,2 30-35 0 0,1 1 1 0 0,2 0 0 0 0,10 35-1 0 0,8 56 592 0 0,-23-123-628 0 0,1 1 1 0 0,-1-1 0 0 0,1 1-1 0 0,-1-1 1 0 0,0 0-1 0 0,-1 1 1 0 0,1-1 0 0 0,0 1-1 0 0,-1-1 1 0 0,0 1 0 0 0,0-1-1 0 0,0 0 1 0 0,0 1 0 0 0,-1-1-1 0 0,1 0 1 0 0,-1 0 0 0 0,1 0-1 0 0,-1 0 1 0 0,0 0 0 0 0,-1-1-1 0 0,-2 5 1 0 0,1-5-19 0 0,0 0 1 0 0,0 0-1 0 0,0 0 0 0 0,0-1 1 0 0,0 1-1 0 0,0-1 0 0 0,-1 0 1 0 0,1 0-1 0 0,-1-1 0 0 0,1 1 1 0 0,0-1-1 0 0,-1 0 0 0 0,1 0 1 0 0,-1 0-1 0 0,1-1 1 0 0,-9-1-1 0 0,10 1-80 0 0,-1 0-1 0 0,1 0 1 0 0,-1-1 0 0 0,1 1-1 0 0,-1-1 1 0 0,1 1-1 0 0,0-1 1 0 0,-1 0 0 0 0,1-1-1 0 0,0 1 1 0 0,1 0 0 0 0,-1-1-1 0 0,0 1 1 0 0,1-1 0 0 0,-1 0-1 0 0,-2-4 1 0 0,3 3-373 0 0,0 0 1 0 0,0 1-1 0 0,0-1 1 0 0,0 0-1 0 0,0 0 0 0 0,1 0 1 0 0,0 0-1 0 0,-1-7 1 0 0,1-3-2075 0 0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3192 0 0,'0'0'7711'0'0,"2"15"-7546"0"0,-1-3-158 0 0,2 12 139 0 0,-1 1 0 0 0,-1 0 0 0 0,-4 34 0 0 0,-1 32-2847 0 0,4-73-80 0 0,1-14 742 0 0,2-2-423 0 0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 2160 0 0,'0'0'5621'0'0,"-9"-5"-3490"0"0,27 17-2184 0 0,0 0 0 0 0,-1 2 0 0 0,-1 0 0 0 0,0 1 0 0 0,21 26 0 0 0,-32-35 82 0 0,1 1-1 0 0,-2 0 0 0 0,1 0 1 0 0,-1 0-1 0 0,0 1 1 0 0,0-1-1 0 0,-1 1 0 0 0,0 0 1 0 0,0 0-1 0 0,-1 0 1 0 0,0 0-1 0 0,-1 1 1 0 0,1-1-1 0 0,-2 0 0 0 0,1 1 1 0 0,-1-1-1 0 0,-1 13 1 0 0,0-20-45 0 0,0 1 0 0 0,0 0 1 0 0,0 0-1 0 0,0 0 0 0 0,-1-1 1 0 0,1 1-1 0 0,0 0 0 0 0,-1-1 1 0 0,1 1-1 0 0,-1-1 0 0 0,0 0 1 0 0,1 1-1 0 0,-1-1 0 0 0,0 0 1 0 0,0 0-1 0 0,0 0 0 0 0,0 0 1 0 0,0-1-1 0 0,0 1 0 0 0,0 0 0 0 0,0-1 1 0 0,0 0-1 0 0,0 1 0 0 0,0-1 1 0 0,0 0-1 0 0,0 0 0 0 0,-3 0 1 0 0,-2 0-6 0 0,0 1 1 0 0,0-1 0 0 0,0-1-1 0 0,0 0 1 0 0,0 0-1 0 0,1 0 1 0 0,-9-3 0 0 0,9 2-148 0 0,-1-1 1 0 0,1 0 0 0 0,0 0-1 0 0,0-1 1 0 0,1 0 0 0 0,-10-8-1 0 0,13 11-197 0 0,0-1 0 0 0,1 0-1 0 0,-1 0 1 0 0,0 0 0 0 0,1-1-1 0 0,0 1 1 0 0,-1 0 0 0 0,1 0-1 0 0,0-1 1 0 0,0 1 0 0 0,0-1-1 0 0,0 1 1 0 0,0-4 0 0 0,1 0-1921 0 0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4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3392 0 0,'0'0'6317'0'0,"34"104"-6317"0"0,-30-83-52 0 0,0 0-12 0 0,2 1-76 0 0,-1-3-236 0 0,-1-2-248 0 0,2 0-324 0 0,0-3-456 0 0,-2-6-213 0 0,2 1 197 0 0,-2-7-52 0 0,0-2 336 0 0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41 300 0 0,'0'0'6043'0'0,"7"14"-5761"0"0,18 41 59 0 0,-10-18 563 0 0,2-1 0 0 0,31 50 0 0 0,-48-86-914 0 0,0 0 1 0 0,0 0-1 0 0,0 0 0 0 0,1 1 0 0 0,-1-1 1 0 0,0 0-1 0 0,0 0 0 0 0,0 0 0 0 0,0 0 1 0 0,0 0-1 0 0,1 0 0 0 0,-1 0 0 0 0,0 0 1 0 0,0 0-1 0 0,0 0 0 0 0,0 0 0 0 0,1 0 0 0 0,-1 0 1 0 0,0 0-1 0 0,0 0 0 0 0,0 0 0 0 0,0 0 1 0 0,1 0-1 0 0,-1 0 0 0 0,0 0 0 0 0,0 0 1 0 0,0 0-1 0 0,0 0 0 0 0,1 0 0 0 0,-1 0 0 0 0,0 0 1 0 0,0 0-1 0 0,0-1 0 0 0,0 1 0 0 0,0 0 1 0 0,0 0-1 0 0,1 0 0 0 0,-1 0 0 0 0,0 0 1 0 0,0 0-1 0 0,0 0 0 0 0,0-1 0 0 0,0 1 1 0 0,0 0-1 0 0,0 0 0 0 0,0 0 0 0 0,0 0 0 0 0,0-1 1 0 0,1 1-1 0 0,-1 0 0 0 0,0 0 0 0 0,0 0 1 0 0,0 0-1 0 0,0-1 0 0 0,0 1 0 0 0,0 0 1 0 0,0 0-1 0 0,0 0 0 0 0,0 0 0 0 0,0-1 1 0 0,-1 1-1 0 0,1 0 0 0 0,0 0 0 0 0,0 0 0 0 0,0-1 1 0 0,3-24-93 0 0,-1-29 135 0 0,-2 33-197 0 0,-1 1-777 0 0,1-1-1 0 0,1 1 0 0 0,1 0 1 0 0,1 0-1 0 0,6-24 1 0 0,-3 25-975 0 0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5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2936 0 0,'0'0'5371'0'0,"-11"3"-5228"0"0,7-2-147 0 0,-9 3 46 0 0,1-1 0 0 0,-1 2 0 0 0,1 0 0 0 0,-22 12 0 0 0,30-14-19 0 0,1-1 0 0 0,-1 1-1 0 0,1-1 1 0 0,0 1-1 0 0,-1 0 1 0 0,1 0-1 0 0,0 1 1 0 0,1-1-1 0 0,-1 1 1 0 0,1-1-1 0 0,-1 1 1 0 0,1 0-1 0 0,0 0 1 0 0,1 0-1 0 0,-1 0 1 0 0,1 0-1 0 0,-1 0 1 0 0,1 1-1 0 0,0-1 1 0 0,1 0-1 0 0,-1 1 1 0 0,1 3-1 0 0,0-1-6 0 0,0-1-1 0 0,0 0 1 0 0,1 0-1 0 0,0 0 1 0 0,0 0-1 0 0,0 0 1 0 0,1 0-1 0 0,0 0 1 0 0,0 0-1 0 0,1 0 1 0 0,-1-1-1 0 0,5 7 1 0 0,-5-9-217 0 0,1 0 0 0 0,0 0-1 0 0,-1-1 1 0 0,1 1 0 0 0,0-1 0 0 0,0 1-1 0 0,1-1 1 0 0,-1 0 0 0 0,0 0 0 0 0,1-1-1 0 0,-1 1 1 0 0,1-1 0 0 0,0 1 0 0 0,-1-1-1 0 0,1 0 1 0 0,0-1 0 0 0,0 1 0 0 0,0-1-1 0 0,-1 1 1 0 0,8-1 0 0 0,19 0-3078 0 0,-16 0 1408 0 0</inkml:trace>
  <inkml:trace contextRef="#ctx0" brushRef="#br0" timeOffset="1">172 173 2440 0 0,'0'0'4949'0'0,"-111"-18"-4941"0"0,97 17-8 0 0,2-1 0 0 0,0 0-116 0 0,4 2-416 0 0,0 0-548 0 0,2 0-369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1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4636 0 0,'0'0'3429'0'0,"0"21"-3421"0"0,0-6 18 0 0,-1-2 3 0 0,1 0 0 0 0,0 0 1 0 0,1 0-1 0 0,1 1 0 0 0,0-1 0 0 0,0 0 0 0 0,1-1 0 0 0,1 1 1 0 0,5 12-1 0 0,-8-23-7 0 0,0 1 0 0 0,0-1 0 0 0,1 0 0 0 0,-1 0 0 0 0,1 0 1 0 0,-1-1-1 0 0,1 1 0 0 0,-1 0 0 0 0,1 0 0 0 0,0-1 0 0 0,0 1 1 0 0,0-1-1 0 0,0 0 0 0 0,0 1 0 0 0,0-1 0 0 0,0 0 0 0 0,0 0 0 0 0,1 0 1 0 0,-1-1-1 0 0,3 1 0 0 0,-3-1-38 0 0,0 0 1 0 0,1 0-1 0 0,-1 0 0 0 0,0-1 1 0 0,0 1-1 0 0,1-1 0 0 0,-1 0 1 0 0,0 1-1 0 0,0-1 0 0 0,0 0 1 0 0,0 0-1 0 0,0-1 0 0 0,0 1 1 0 0,0 0-1 0 0,0-1 0 0 0,0 1 1 0 0,1-2-1 0 0,4-5-35 0 0,0 0 0 0 0,-1 0 0 0 0,0-1 0 0 0,0 0 0 0 0,-1 0 0 0 0,0 0 0 0 0,7-19 0 0 0,-2-4 250 0 0,-1-1 1 0 0,6-50-1 0 0,13 445 390 0 0,-27-345-519 0 0,0 0 30 0 0,-1 0 0 0 0,0 1-1 0 0,-1-1 1 0 0,0 0 0 0 0,-5 18-1 0 0,5-32-115 0 0,0 1 0 0 0,0-1-1 0 0,0 0 1 0 0,0 0 0 0 0,-1 1 0 0 0,1-1-1 0 0,-1 0 1 0 0,0 0 0 0 0,0 0-1 0 0,0-1 1 0 0,0 1 0 0 0,-1 0 0 0 0,1-1-1 0 0,-1 0 1 0 0,1 1 0 0 0,-1-1-1 0 0,0 0 1 0 0,0 0 0 0 0,0 0 0 0 0,0-1-1 0 0,0 1 1 0 0,0-1 0 0 0,0 0-1 0 0,-1 0 1 0 0,1 0 0 0 0,-1 0 0 0 0,1 0-1 0 0,0-1 1 0 0,-1 0 0 0 0,1 1-1 0 0,-5-2 1 0 0,5 2-155 0 0,0-1-1 0 0,-1 0 0 0 0,1 0 1 0 0,0 0-1 0 0,0 0 0 0 0,-1-1 1 0 0,1 1-1 0 0,0-1 0 0 0,0 0 1 0 0,0 0-1 0 0,0 0 0 0 0,0 0 1 0 0,0 0-1 0 0,0-1 0 0 0,0 1 1 0 0,0-1-1 0 0,1 0 0 0 0,-1 0 1 0 0,0 0-1 0 0,1 0 1 0 0,0 0-1 0 0,-1-1 0 0 0,1 1 1 0 0,0-1-1 0 0,0 0 0 0 0,1 1 1 0 0,-1-1-1 0 0,0 0 0 0 0,1 0 1 0 0,0 0-1 0 0,0 0 0 0 0,-2-5 1 0 0,0-12-3549 0 0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5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0 290 2696 0 0,'0'0'6126'0'0,"3"-17"-5852"0"0,8-148 556 0 0,-12 148-758 0 0,0 12-42 0 0,1 0 0 0 0,-1-1 1 0 0,1 1-1 0 0,0 0 1 0 0,1-1-1 0 0,-1 1 1 0 0,3-9-1 0 0,-3 14-15 0 0,1 0 1 0 0,-1-1 0 0 0,1 1-1 0 0,-1 0 1 0 0,1-1-1 0 0,-1 1 1 0 0,1 0-1 0 0,0 0 1 0 0,-1-1-1 0 0,1 1 1 0 0,0 0-1 0 0,-1 0 1 0 0,1 0-1 0 0,-1 0 1 0 0,1 0-1 0 0,0 0 1 0 0,-1 0-1 0 0,1 0 1 0 0,0 0-1 0 0,-1 0 1 0 0,1 0-1 0 0,-1 0 1 0 0,1 0-1 0 0,0 1 1 0 0,-1-1 0 0 0,1 0-1 0 0,-1 1 1 0 0,1-1-1 0 0,0 0 1 0 0,-1 1-1 0 0,1-1 1 0 0,-1 0-1 0 0,0 1 1 0 0,1-1-1 0 0,-1 1 1 0 0,1-1-1 0 0,-1 1 1 0 0,1-1-1 0 0,-1 1 1 0 0,0-1-1 0 0,1 1 1 0 0,-1 0-1 0 0,20 25-706 0 0,-19-25 666 0 0,31 53-392 0 0,-25-41 496 0 0,0 0 1 0 0,1-1 0 0 0,0 1-1 0 0,1-1 1 0 0,0-1-1 0 0,1 0 1 0 0,20 19 0 0 0,-29-30-104 0 0,-1 0 0 0 0,0 0 1 0 0,0 0-1 0 0,1 1 0 0 0,-1-1 1 0 0,0 0-1 0 0,1 0 0 0 0,-1 0 0 0 0,0 0 1 0 0,0 0-1 0 0,1 0 0 0 0,-1 0 1 0 0,0 0-1 0 0,1 0 0 0 0,-1 0 1 0 0,0 0-1 0 0,1 0 0 0 0,-1 0 1 0 0,0 0-1 0 0,1 0 0 0 0,-1 0 1 0 0,0 0-1 0 0,0 0 0 0 0,1 0 1 0 0,-1 0-1 0 0,0-1 0 0 0,1 1 1 0 0,-1 0-1 0 0,0 0 0 0 0,0 0 1 0 0,1 0-1 0 0,-1-1 0 0 0,0 1 0 0 0,0 0 1 0 0,0 0-1 0 0,1-1 0 0 0,-1 1 1 0 0,0-1-1 0 0,7-17-417 0 0,-1-27-129 0 0,-5 40 346 0 0,27-161-6480 0 0,-25 161 8484 0 0,1 13-924 0 0,1 12 82 0 0,3 42 1032 0 0,-5-34-1704 0 0,1 1-1 0 0,1-1 1 0 0,2 0 0 0 0,13 38-1 0 0,-20-65-386 0 0,1 0-1 0 0,0-1 0 0 0,-1 1 0 0 0,1 0 0 0 0,0-1 0 0 0,-1 1 0 0 0,1-1 0 0 0,0 1 0 0 0,0-1 0 0 0,-1 1 0 0 0,1-1 0 0 0,0 0 1 0 0,0 1-1 0 0,0-1 0 0 0,0 0 0 0 0,0 0 0 0 0,-1 0 0 0 0,1 1 0 0 0,0-1 0 0 0,0 0 0 0 0,0 0 0 0 0,0 0 0 0 0,0 0 0 0 0,0-1 1 0 0,0 1-1 0 0,1 0 0 0 0,3 0-1004 0 0,3 0-1146 0 0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6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7 2008 0 0,'0'0'6529'0'0,"-115"-7"-6529"0"0,95 7-64 0 0,3 0-120 0 0,-3 2-568 0 0,4-1-548 0 0,2 3-381 0 0,4 3-759 0 0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16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36 190 104 0 0,'0'0'8235'0'0,"1"-17"-8011"0"0,0-153 162 0 0,1 167 225 0 0,3 8-357 0 0,9 20-431 0 0,14 32-192 0 0,-16-22 422 0 0,-8-23-50 0 0,-1-1 1 0 0,2 0-1 0 0,0 0 1 0 0,0 0-1 0 0,1 0 1 0 0,8 10 0 0 0,-14-20-32 0 0,0-1 0 0 0,0 0 0 0 0,0 0 0 0 0,0 0 0 0 0,0 0 0 0 0,1 0 0 0 0,-1 0 0 0 0,0 0 0 0 0,0 0 0 0 0,0 0 0 0 0,0 0 0 0 0,0 0 1 0 0,0 0-1 0 0,1 0 0 0 0,-1 0 0 0 0,0 0 0 0 0,0 0 0 0 0,0 0 0 0 0,0 0 0 0 0,0 0 0 0 0,0 0 0 0 0,1 0 0 0 0,-1 0 0 0 0,0 0 1 0 0,0 0-1 0 0,0 0 0 0 0,0 0 0 0 0,0 0 0 0 0,0 0 0 0 0,1 0 0 0 0,-1 0 0 0 0,0 0 0 0 0,0 0 0 0 0,0 0 0 0 0,0-1 0 0 0,0 1 0 0 0,0 0 1 0 0,0 0-1 0 0,0 0 0 0 0,0 0 0 0 0,1 0 0 0 0,-1 0 0 0 0,0 0 0 0 0,0 0 0 0 0,0-1 0 0 0,0 1 0 0 0,0 0 0 0 0,0 0 0 0 0,0 0 0 0 0,0 0 1 0 0,0 0-1 0 0,0-1 0 0 0,0 1 0 0 0,0 0 0 0 0,0 0 0 0 0,0 0 0 0 0,0 0 0 0 0,0 0 0 0 0,0-1 0 0 0,2-16-332 0 0,-2 14 365 0 0,0 0 1 0 0,0-1-1 0 0,0 1 0 0 0,-1 0 0 0 0,1 0 0 0 0,-1-1 0 0 0,0 1 1 0 0,0 0-1 0 0,-2-6 0 0 0,-1 6 102 0 0,1 0 0 0 0,-1 0 0 0 0,0 0 1 0 0,0 1-1 0 0,0-1 0 0 0,0 1 0 0 0,0 0 0 0 0,0 0 0 0 0,-1 0 0 0 0,1 1 0 0 0,-1-1 1 0 0,0 1-1 0 0,1 0 0 0 0,-7 0 0 0 0,8 0-214 0 0,0 1 0 0 0,0-1 0 0 0,0 1 1 0 0,-1 0-1 0 0,1 0 0 0 0,0 0 0 0 0,0 0 0 0 0,0 0 0 0 0,-1 1 0 0 0,1 0 0 0 0,0-1 1 0 0,0 1-1 0 0,0 0 0 0 0,0 1 0 0 0,0-1 0 0 0,0 0 0 0 0,1 1 0 0 0,-1 0 1 0 0,0-1-1 0 0,1 1 0 0 0,-5 4 0 0 0,5-2-2111 0 0,2 1-902 0 0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28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0 720 0 0,'0'0'7032'0'0,"-35"9"-4013"0"0,33-9-3026 0 0,0 0 0 0 0,1 1 0 0 0,-1-1 0 0 0,0 0 0 0 0,0 1 0 0 0,0-1 0 0 0,1 1 0 0 0,-1-1 0 0 0,0 1 0 0 0,1 0 0 0 0,-1 0 0 0 0,0 0 0 0 0,1 0 0 0 0,-1 0 0 0 0,1 0 0 0 0,-1 0 0 0 0,1 1 0 0 0,0-1 0 0 0,0 0-1 0 0,-1 1 1 0 0,1-1 0 0 0,0 1 0 0 0,0-1 0 0 0,0 1 0 0 0,1 0 0 0 0,-1-1 0 0 0,0 1 0 0 0,0 0 0 0 0,1 0 0 0 0,0-1 0 0 0,-1 1 0 0 0,1 0 0 0 0,0 0 0 0 0,0 0 0 0 0,-1 0 0 0 0,2-1 0 0 0,-1 1 0 0 0,0 0 0 0 0,0 0 0 0 0,0 0 0 0 0,1 0 0 0 0,-1-1 0 0 0,1 1 0 0 0,1 2 0 0 0,0 1-43 0 0,0 1 0 0 0,0-1-1 0 0,1 0 1 0 0,0 0 0 0 0,0 0 0 0 0,0 0 0 0 0,1-1 0 0 0,0 1 0 0 0,0-1-1 0 0,0 0 1 0 0,0 0 0 0 0,0 0 0 0 0,6 3 0 0 0,-10-7 63 0 0,1 1 0 0 0,-1 0 0 0 0,0-1 0 0 0,0 1 0 0 0,0 0 0 0 0,0-1 0 0 0,0 1 0 0 0,0-1 0 0 0,-1 1 0 0 0,1 0 0 0 0,0-1 0 0 0,0 1 0 0 0,0 0 0 0 0,0-1 0 0 0,-1 1 0 0 0,1-1 0 0 0,0 1 0 0 0,-1 0 0 0 0,1-1 0 0 0,0 1 0 0 0,-1-1 0 0 0,1 1 0 0 0,-1-1 0 0 0,1 1 0 0 0,-1-1 0 0 0,1 0 0 0 0,-1 1 0 0 0,1-1 0 0 0,-1 0 0 0 0,-1 1 1 0 0,-26 24-75 0 0,16-14 123 0 0,10-10-69 0 0,1-1 1 0 0,0 1 0 0 0,0 0-1 0 0,0 0 1 0 0,0 0-1 0 0,0 0 1 0 0,0 1 0 0 0,1-1-1 0 0,-1 0 1 0 0,0 0 0 0 0,0 0-1 0 0,1 1 1 0 0,-1-1 0 0 0,1 0-1 0 0,-1 1 1 0 0,1-1 0 0 0,0 0-1 0 0,-1 1 1 0 0,1-1-1 0 0,0 1 1 0 0,0-1 0 0 0,0 0-1 0 0,0 1 1 0 0,0-1 0 0 0,0 1-1 0 0,1-1 1 0 0,-1 0 0 0 0,0 1-1 0 0,2 2 1 0 0,0-1-71 0 0,1 1 1 0 0,0-1-1 0 0,0 0 1 0 0,0 0-1 0 0,1 0 1 0 0,-1 0 0 0 0,8 4-1 0 0,-8-6 104 0 0,0 0 0 0 0,-1 1 0 0 0,1-1 0 0 0,0 1 0 0 0,-1 0 0 0 0,0-1 0 0 0,1 1 0 0 0,-1 0 0 0 0,0 1 0 0 0,0-1 0 0 0,0 0 0 0 0,0 0 0 0 0,-1 1 0 0 0,1-1 0 0 0,-1 1 0 0 0,1 0 0 0 0,-1-1 0 0 0,0 1 0 0 0,0 0 0 0 0,0 0 0 0 0,0 0 0 0 0,-1 0 0 0 0,1 0 0 0 0,-1 3 0 0 0,-2-1-48 0 0,0 0 1 0 0,0 1-1 0 0,-1-1 0 0 0,0 0 0 0 0,0 0 0 0 0,-1 0 0 0 0,1-1 1 0 0,-1 1-1 0 0,-5 4 0 0 0,-16 22 49 0 0,25-30-400 0 0,-3 3 789 0 0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2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3484 0 0,'0'0'6005'0'0,"-8"3"-5780"0"0,8-3-188 0 0,-35 15-21 0 0,34-15 4 0 0,-1 0 0 0 0,1 1 0 0 0,0-1 0 0 0,-1 1-1 0 0,1 0 1 0 0,0-1 0 0 0,0 1 0 0 0,-1 0 0 0 0,1 0-1 0 0,0 0 1 0 0,0 0 0 0 0,0 0 0 0 0,0 0 0 0 0,0 0 0 0 0,0 0-1 0 0,0 0 1 0 0,1 0 0 0 0,-1 1 0 0 0,0-1 0 0 0,1 0-1 0 0,-1 1 1 0 0,1-1 0 0 0,-1 0 0 0 0,1 1 0 0 0,0-1-1 0 0,-1 2 1 0 0,4 0-76 0 0,0 1-1 0 0,0-1 0 0 0,0 0 1 0 0,0-1-1 0 0,1 1 1 0 0,-1-1-1 0 0,1 1 0 0 0,0-1 1 0 0,0 0-1 0 0,8 3 1 0 0,6 4 34 0 0,-15-7 18 0 0,0 0 0 0 0,0 0 0 0 0,0 0 0 0 0,0 1-1 0 0,0-1 1 0 0,-1 1 0 0 0,1 0 0 0 0,-1 0 0 0 0,0 0 0 0 0,0 0 0 0 0,0 0-1 0 0,0 0 1 0 0,0 0 0 0 0,-1 1 0 0 0,1-1 0 0 0,-1 1 0 0 0,0-1 0 0 0,0 1-1 0 0,0-1 1 0 0,-1 1 0 0 0,1 5 0 0 0,-1-7-7 0 0,0 0 1 0 0,-1 0-1 0 0,1-1 1 0 0,-1 1-1 0 0,1 0 0 0 0,-1-1 1 0 0,1 1-1 0 0,-1 0 0 0 0,0-1 1 0 0,0 1-1 0 0,0-1 1 0 0,0 1-1 0 0,0-1 0 0 0,0 0 1 0 0,0 1-1 0 0,0-1 1 0 0,-1 0-1 0 0,-1 1 0 0 0,0 0-5 0 0,1 0 0 0 0,-1-1 0 0 0,-1 1-1 0 0,1-1 1 0 0,0 0 0 0 0,0 0 0 0 0,0 0-1 0 0,-1-1 1 0 0,1 1 0 0 0,0-1 0 0 0,-1 1-1 0 0,-4-1 1 0 0,-28-6 66 0 0,23-3-1238 0 0,8-9-3306 0 0,5 13 2160 0 0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 4112 0 0,'0'0'3982'0'0,"-18"0"-3490"0"0,-132 0 862 0 0,-91-6 569 0 0,124 2-2738 0 0,2 2-4795 0 0,120 3 2903 0 0,4 2-24 0 0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0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87 1620 0 0,'0'0'7531'0'0,"11"-6"-7220"0"0,31-20-41 0 0,-41 25-252 0 0,-1 1-1 0 0,1-1 0 0 0,0 1 0 0 0,0-1 1 0 0,0 1-1 0 0,0-1 0 0 0,0 0 1 0 0,0 1-1 0 0,-1-1 0 0 0,1 0 1 0 0,0 1-1 0 0,-1-1 0 0 0,1 0 1 0 0,0 0-1 0 0,-1 0 0 0 0,1 0 1 0 0,-1 0-1 0 0,1 0 0 0 0,-1 0 1 0 0,0 0-1 0 0,1 0 0 0 0,-1 0 1 0 0,0 0-1 0 0,0 0 0 0 0,0 0 0 0 0,0 0 1 0 0,1 0-1 0 0,-1 0 0 0 0,-1 0 1 0 0,1 0-1 0 0,0 0 0 0 0,0 0 1 0 0,0 0-1 0 0,-1 0 0 0 0,1 0 1 0 0,0 0-1 0 0,-1 0 0 0 0,1 0 1 0 0,-1 0-1 0 0,0-1 0 0 0,0 0-8 0 0,-1 1 0 0 0,1 0-1 0 0,0-1 1 0 0,-1 1 0 0 0,1 0-1 0 0,-1 0 1 0 0,0 0 0 0 0,1 0-1 0 0,-1 0 1 0 0,0 0 0 0 0,0 0-1 0 0,1 0 1 0 0,-1 1 0 0 0,0-1-1 0 0,-3 0 1 0 0,2 1 2 0 0,1 0-1 0 0,0 0 1 0 0,0 0 0 0 0,-1 0 0 0 0,1 0-1 0 0,0 0 1 0 0,0 1 0 0 0,-1-1-1 0 0,1 1 1 0 0,0-1 0 0 0,0 1 0 0 0,0 0-1 0 0,0 0 1 0 0,0 0 0 0 0,0 0-1 0 0,0 0 1 0 0,0 1 0 0 0,0-1 0 0 0,1 1-1 0 0,-1-1 1 0 0,0 1 0 0 0,1-1-1 0 0,-1 1 1 0 0,1 0 0 0 0,0 0 0 0 0,-1 0-1 0 0,1 0 1 0 0,0 0 0 0 0,0 0-1 0 0,0 0 1 0 0,1 0 0 0 0,-1 0 0 0 0,0 0-1 0 0,1 0 1 0 0,-1 1 0 0 0,1-1-1 0 0,0 0 1 0 0,0 0 0 0 0,0 1 0 0 0,0-1-1 0 0,0 0 1 0 0,1 3 0 0 0,0 11-41 0 0,2 0-1 0 0,0-1 1 0 0,0 0 0 0 0,1 0 0 0 0,1 0 0 0 0,1 0 0 0 0,9 18-1 0 0,-9-22 60 0 0,0 1 0 0 0,-1 0 0 0 0,-1 0 0 0 0,1 0-1 0 0,-2 1 1 0 0,0-1 0 0 0,-1 1 0 0 0,0 0-1 0 0,0 0 1 0 0,-2-1 0 0 0,0 18 0 0 0,-1-28-39 0 0,0 1 0 0 0,0-1 0 0 0,0 1 0 0 0,-1-1 0 0 0,1 0 0 0 0,0 0 0 0 0,-1 0 0 0 0,0 0 0 0 0,1 0 0 0 0,-1 0 0 0 0,0 0 0 0 0,0-1 0 0 0,0 1 0 0 0,0-1 0 0 0,0 1 0 0 0,-1-1 0 0 0,1 0 0 0 0,0 0 0 0 0,-1 0 0 0 0,1 0 0 0 0,-1 0 0 0 0,1 0 0 0 0,-1-1 0 0 0,1 1 0 0 0,-1-1 0 0 0,1 0 0 0 0,-1 1 0 0 0,0-1 0 0 0,1-1 0 0 0,-4 1 0 0 0,2 0-25 0 0,-1 0 1 0 0,0 0 0 0 0,1 0-1 0 0,-1-1 1 0 0,0 0 0 0 0,1 0 0 0 0,-1 0-1 0 0,1 0 1 0 0,-1-1 0 0 0,1 0-1 0 0,0 0 1 0 0,-1 0 0 0 0,1 0 0 0 0,0 0-1 0 0,-7-7 1 0 0,10 7-130 0 0,-1 0 0 0 0,1 0 0 0 0,-1-1 1 0 0,1 1-1 0 0,0-1 0 0 0,0 1 0 0 0,0-1 0 0 0,0 1 0 0 0,0-1 1 0 0,1 1-1 0 0,-1-1 0 0 0,1 0 0 0 0,0 0 0 0 0,0-4 0 0 0,0 5-78 0 0,0 1-1 0 0,0-1 0 0 0,1 1 0 0 0,-1-1 0 0 0,0 1 1 0 0,1-1-1 0 0,-1 1 0 0 0,1-1 0 0 0,0 1 0 0 0,0 0 1 0 0,-1-1-1 0 0,1 1 0 0 0,0 0 0 0 0,0 0 0 0 0,0 0 1 0 0,0 0-1 0 0,2-2 0 0 0,9-4-2368 0 0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3 148 604 0 0,'0'0'7248'0'0,"0"-9"-6948"0"0,-2-130 970 0 0,16 163-544 0 0,-6 8-1064 0 0,-5-14 353 0 0,2 1 1 0 0,12 30-1 0 0,-17-48-30 0 0,0-1 0 0 0,0 0 0 0 0,1 1-1 0 0,-1-1 1 0 0,0 0 0 0 0,0 0 0 0 0,1 0 0 0 0,-1 1-1 0 0,0-1 1 0 0,0 0 0 0 0,1 0 0 0 0,-1 0-1 0 0,0 1 1 0 0,0-1 0 0 0,1 0 0 0 0,-1 0 0 0 0,0 0-1 0 0,1 0 1 0 0,-1 0 0 0 0,0 0 0 0 0,1 0-1 0 0,-1 0 1 0 0,0 0 0 0 0,1 0 0 0 0,-1 0 0 0 0,0 0-1 0 0,1 0 1 0 0,-1 0 0 0 0,0 0 0 0 0,0 0 0 0 0,1 0-1 0 0,-1 0 1 0 0,0 0 0 0 0,1 0 0 0 0,-1 0-1 0 0,0-1 1 0 0,1 1 0 0 0,-1 0 0 0 0,0 0 0 0 0,0 0-1 0 0,1-1 1 0 0,-1 1 0 0 0,0 0 0 0 0,0 0 0 0 0,0-1-1 0 0,1 1 1 0 0,-1 0 0 0 0,0 0 0 0 0,0-1-1 0 0,0 1 1 0 0,0 0 0 0 0,0-1 0 0 0,1 1 0 0 0,-1 0-1 0 0,0 0 1 0 0,0-1 0 0 0,0 1 0 0 0,0 0 0 0 0,0-1-1 0 0,0 1 1 0 0,0-1 0 0 0,11-23 55 0 0,-10 22-72 0 0,7-18 37 0 0,-6 13 6 0 0,1 0-1 0 0,-1 0 1 0 0,1 0-1 0 0,1 0 0 0 0,-1 1 1 0 0,1-1-1 0 0,1 1 1 0 0,-1 0-1 0 0,1 0 0 0 0,8-7 1 0 0,-13 13 21 0 0,1 1 0 0 0,0 0 0 0 0,-1-1 0 0 0,1 1 0 0 0,-1 0 0 0 0,1-1 0 0 0,0 1 0 0 0,-1 0 0 0 0,0 0 0 0 0,1 0 0 0 0,-1-1 0 0 0,1 1 0 0 0,-1 0 0 0 0,0 0 0 0 0,0 0-1 0 0,0 0 1 0 0,1 0 0 0 0,-1-1 0 0 0,0 1 0 0 0,0 0 0 0 0,0 0 0 0 0,0 0 0 0 0,0 0 0 0 0,0 0 0 0 0,-1 1 0 0 0,2 32-144 0 0,-1-34 135 0 0,-1 19 74 0 0,-1-1-1 0 0,-1 0 1 0 0,-7 26 0 0 0,-6 34 434 0 0,14-55-434 0 0,-3 67 793 0 0,5-82-795 0 0,1 0 1 0 0,0 0-1 0 0,0-1 1 0 0,1 1 0 0 0,0 0-1 0 0,0-1 1 0 0,1 1 0 0 0,0-1-1 0 0,5 9 1 0 0,-7-14-157 0 0,0 0 0 0 0,0-1 0 0 0,1 1 0 0 0,-1-1 0 0 0,1 1 0 0 0,-1-1 0 0 0,1 0 0 0 0,-1 1 0 0 0,1-1 1 0 0,0 0-1 0 0,0 0 0 0 0,0 0 0 0 0,-1 0 0 0 0,1 0 0 0 0,0-1 0 0 0,0 1 0 0 0,0-1 0 0 0,0 1 0 0 0,0-1 0 0 0,0 0 0 0 0,1 0 0 0 0,-1 1 0 0 0,0-2 1 0 0,0 1-1 0 0,0 0 0 0 0,0 0 0 0 0,0-1 0 0 0,0 1 0 0 0,0-1 0 0 0,0 1 0 0 0,0-1 0 0 0,0 0 0 0 0,0 0 0 0 0,0 0 0 0 0,-1 0 0 0 0,3-1 0 0 0,6-4-1063 0 0,-1 0 0 0 0,1 0 0 0 0,-1-1 0 0 0,-1 0 0 0 0,10-10-1 0 0,-2 1-2519 0 0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2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1788 0 0,'0'0'5813'0'0,"9"-2"-5267"0"0,25-4-164 0 0,-32 7-365 0 0,-1-1 0 0 0,0 0 0 0 0,0 0 0 0 0,1 0 0 0 0,-1 1 0 0 0,0-1 0 0 0,0 1 0 0 0,1-1 0 0 0,-1 1-1 0 0,0-1 1 0 0,0 1 0 0 0,0 0 0 0 0,0 0 0 0 0,0 0 0 0 0,0-1 0 0 0,0 1 0 0 0,0 0 0 0 0,0 0-1 0 0,0 0 1 0 0,0 0 0 0 0,-1 0 0 0 0,1 0 0 0 0,0 1 0 0 0,-1-1 0 0 0,1 0 0 0 0,-1 0 0 0 0,1 0 0 0 0,-1 1-1 0 0,1 1 1 0 0,5 35-48 0 0,-5-37 39 0 0,-1 4 27 0 0,0 0 0 0 0,0 0 0 0 0,0 0 0 0 0,-1 1 0 0 0,1-1 0 0 0,-1 0 0 0 0,0-1 0 0 0,-1 1 0 0 0,1 0 0 0 0,-1 0 0 0 0,-4 8 0 0 0,-4 9 526 0 0,47-14 2041 0 0,-22-5-2538 0 0,32 2-953 0 0,-15-3-3042 0 0,-22-2 915 0 0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1668 0 0,'0'0'8825'0'0,"-7"2"-8540"0"0,-2 1-158 0 0,1 0 1 0 0,0 0 0 0 0,1 1-1 0 0,-1 0 1 0 0,0 1-1 0 0,-11 9 1 0 0,18-13-129 0 0,-1 0 0 0 0,0 0 0 0 0,1 0-1 0 0,0 0 1 0 0,-1 1 0 0 0,1-1 0 0 0,0 0 0 0 0,0 1 0 0 0,0-1 0 0 0,0 1-1 0 0,0 0 1 0 0,0-1 0 0 0,0 1 0 0 0,0 0 0 0 0,1-1 0 0 0,-1 1-1 0 0,1 0 1 0 0,-1 0 0 0 0,1 0 0 0 0,-1 0 0 0 0,1-1 0 0 0,0 1-1 0 0,0 0 1 0 0,0 0 0 0 0,0 0 0 0 0,1 0 0 0 0,-1 0 0 0 0,0-1-1 0 0,1 1 1 0 0,-1 0 0 0 0,1 0 0 0 0,0-1 0 0 0,-1 1 0 0 0,1 0-1 0 0,0-1 1 0 0,0 1 0 0 0,0 0 0 0 0,0-1 0 0 0,1 0 0 0 0,-1 1 0 0 0,0-1-1 0 0,0 0 1 0 0,1 1 0 0 0,-1-1 0 0 0,3 1 0 0 0,38 22-507 0 0,-36-22 451 0 0,-1 1 0 0 0,0-1-1 0 0,0 1 1 0 0,0 0 0 0 0,0 0 0 0 0,0 0 0 0 0,-1 1 0 0 0,1-1 0 0 0,-1 1 0 0 0,5 6 0 0 0,-8-8 57 0 0,-1 0 1 0 0,1 0-1 0 0,-1 1 1 0 0,1-1-1 0 0,-1 0 1 0 0,0 0-1 0 0,0 0 1 0 0,0 1-1 0 0,0-1 1 0 0,0 0-1 0 0,-1 0 1 0 0,1 1-1 0 0,-1-1 1 0 0,1 0-1 0 0,-1 0 1 0 0,0 0-1 0 0,0 0 1 0 0,0 0-1 0 0,0 0 1 0 0,0 0-1 0 0,0 0 1 0 0,0 0-1 0 0,-1-1 1 0 0,1 1-1 0 0,-1 0 1 0 0,1-1-1 0 0,-1 1 1 0 0,-2 1-1 0 0,2-1 12 0 0,0-1-1 0 0,0 1 1 0 0,0 0 0 0 0,1 1-1 0 0,-1-1 1 0 0,0 0 0 0 0,1 0 0 0 0,0 1-1 0 0,-1-1 1 0 0,1 1 0 0 0,0-1-1 0 0,0 1 1 0 0,1 0 0 0 0,-1-1-1 0 0,0 1 1 0 0,1 0 0 0 0,-1 4-1 0 0,3-4-54 0 0,0 0 1 0 0,0 0-1 0 0,1 0 0 0 0,-1 0 0 0 0,1-1 0 0 0,-1 0 0 0 0,1 1 0 0 0,0-1 1 0 0,0 0-1 0 0,0 0 0 0 0,0 0 0 0 0,5 2 0 0 0,13 9-31 0 0,-18-10 109 0 0,-1-1 1 0 0,1 1-1 0 0,-1-1 1 0 0,0 1-1 0 0,0 0 0 0 0,0 0 1 0 0,0 0-1 0 0,0 0 1 0 0,-1 0-1 0 0,1 0 0 0 0,-1 1 1 0 0,0-1-1 0 0,0 0 1 0 0,0 1-1 0 0,0-1 0 0 0,-1 1 1 0 0,1-1-1 0 0,-1 1 1 0 0,0-1-1 0 0,0 1 0 0 0,0-1 1 0 0,-1 1-1 0 0,0 3 1 0 0,0-4-156 0 0,0 0 1 0 0,0-1-1 0 0,-1 1 1 0 0,1-1-1 0 0,-1 1 0 0 0,1-1 1 0 0,-1 0-1 0 0,0 0 1 0 0,0 0-1 0 0,0 0 1 0 0,0 0-1 0 0,0 0 1 0 0,0 0-1 0 0,-1-1 1 0 0,1 1-1 0 0,0-1 1 0 0,-1 1-1 0 0,1-1 1 0 0,-1 0-1 0 0,0 0 1 0 0,1 0-1 0 0,-1-1 1 0 0,0 1-1 0 0,0 0 1 0 0,0-1-1 0 0,1 0 1 0 0,-1 0-1 0 0,-5 0 1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7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3084 0 0,'0'0'6709'0'0,"2"91"-6581"0"0,-2-74-116 0 0,0 2 92 0 0,0-2-100 0 0,0 2-4 0 0,0-2-272 0 0,0-2-632 0 0,4 2-708 0 0,4-3-1265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2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13 3996 0 0,'0'0'3043'0'0,"-46"-12"-1215"0"0,30 12-1706 0 0,0 1 1 0 0,1 1 0 0 0,-1 0-1 0 0,0 2 1 0 0,1-1 0 0 0,-1 2-1 0 0,1 0 1 0 0,0 1-1 0 0,1 0 1 0 0,0 1 0 0 0,0 1-1 0 0,0 0 1 0 0,-23 19 0 0 0,3-2-99 0 0,2 1 1 0 0,-39 41-1 0 0,57-50-11 0 0,0 1 0 0 0,1 1 0 0 0,1 0 0 0 0,1 0 0 0 0,1 1 0 0 0,0 0 0 0 0,2 1 0 0 0,0 0 0 0 0,1 0 0 0 0,1 1 0 0 0,1 0 0 0 0,1 0 1 0 0,2 0-1 0 0,0 1 0 0 0,1 37 0 0 0,0-4-13 0 0,2 0 0 0 0,3 0 0 0 0,2-1 0 0 0,15 61 0 0 0,-13-85-59 0 0,-2 0-1 0 0,-1 1 1 0 0,-1 0 0 0 0,-2 0 0 0 0,-1 0 0 0 0,-5 53 0 0 0,-3-61 62 0 0,0-1 0 0 0,-1 1 0 0 0,-2-1 0 0 0,0-1 0 0 0,-26 41 0 0 0,16-28 0 0 0,-87 138 125 0 0,70-119-33 0 0,3 1 1 0 0,3 2-1 0 0,-49 119 0 0 0,53-100-81 0 0,-20 72 73 0 0,32-74 114 0 0,2 1 1 0 0,3-1-1 0 0,1 103 0 0 0,3 155 569 0 0,8-322-706 0 0,0 1 0 0 0,0 0-1 0 0,1-1 1 0 0,0 1 0 0 0,1-1-1 0 0,0 0 1 0 0,0 0 0 0 0,1-1-1 0 0,1 1 1 0 0,-1-1-1 0 0,11 12 1 0 0,22 42 20 0 0,-36-58-84 0 0,1 1 1 0 0,0-1-1 0 0,0 0 1 0 0,0 1-1 0 0,1-2 0 0 0,0 1 1 0 0,0 0-1 0 0,0-1 1 0 0,0 1-1 0 0,1-1 0 0 0,0-1 1 0 0,-1 1-1 0 0,2 0 1 0 0,-1-1-1 0 0,10 4 0 0 0,1-2-80 0 0,-1 0 0 0 0,1-2 0 0 0,0 0 1 0 0,28 2-1 0 0,-18-1 91 0 0,0 2 0 0 0,0 1 0 0 0,0 1 0 0 0,-1 1 1 0 0,31 16-1 0 0,49 17-8 0 0,-86-39-117 0 0,0 0 0 0 0,0 0 0 0 0,0-2 0 0 0,0-1 1 0 0,36-3-1 0 0,2 1-174 0 0,2-2 77 0 0,0-2-1 0 0,66-15 1 0 0,-111 18 51 0 0,16-4 108 0 0,-1-2 1 0 0,35-14 0 0 0,-42 14 11 0 0,1 0 0 0 0,1 2 0 0 0,-1 1 1 0 0,39-6-1 0 0,98-9-255 0 0,-94 10 21 0 0,107-2-1 0 0,143 1 575 0 0,-278 13-238 0 0,67 14 0 0 0,-13-2 46 0 0,-54-8-22 0 0,0 1 0 0 0,0 2 0 0 0,-1 2 0 0 0,45 18 0 0 0,113 32 273 0 0,-178-56-375 0 0,0 0 0 0 0,0-1 0 0 0,0-1 0 0 0,1 0 0 0 0,-1-1 0 0 0,1-1 0 0 0,21-3 0 0 0,-16 1-106 0 0,-1 2 0 0 0,1 0 1 0 0,40 6-1 0 0,31 16 695 0 0,-33-6-535 0 0,83 8 1 0 0,-122-23-88 0 0,0-1-1 0 0,0-2 0 0 0,0 0 1 0 0,41-11-1 0 0,-36 8 200 0 0,-1 0-1 0 0,47-2 1 0 0,-49 7-138 0 0,-1-2 0 0 0,1-1 0 0 0,-1 0 1 0 0,0-2-1 0 0,0-1 0 0 0,38-14 0 0 0,110-70 56 0 0,-135 70-14 0 0,12-10-11 0 0,0-2 1 0 0,50-45-1 0 0,-87 65-51 0 0,0 1 0 0 0,-1-2 1 0 0,0 1-1 0 0,-1-1 0 0 0,-1-1 0 0 0,10-20 0 0 0,30-44-12 0 0,-17 34 0 0 0,-1-1 0 0 0,-3-2 1 0 0,32-71-1 0 0,-45 80 36 0 0,16-62 0 0 0,-15 43-10 0 0,-6 23-25 0 0,-1 0 1 0 0,-2 0-1 0 0,-2 0 0 0 0,0-47 1 0 0,-2 52-2 0 0,-2 20 20 0 0,1 0-1 0 0,-1 0 0 0 0,0 0 1 0 0,-1 0-1 0 0,0 0 0 0 0,0 0 1 0 0,-4-10-1 0 0,-15-51-72 0 0,14 47 77 0 0,0 1 0 0 0,-2 0 1 0 0,-12-25-1 0 0,-26-65 48 0 0,40 92-41 0 0,-1 1 0 0 0,-1-1 0 0 0,-1 1 0 0 0,0 1 0 0 0,-2-1 0 0 0,0 2 0 0 0,-1-1 0 0 0,-27-29 0 0 0,-36-37 31 0 0,56 60-38 0 0,-2 0-1 0 0,-28-24 0 0 0,-112-69 60 0 0,39 32-6 0 0,-51-39 65 0 0,-30-19-123 0 0,182 129 22 0 0,-1 1 0 0 0,-1 2 0 0 0,0 0 1 0 0,-1 1-1 0 0,-31-8 0 0 0,-28-12 209 0 0,58 21-137 0 0,-1 1 0 0 0,-37-7 0 0 0,34 9-15 0 0,-45-16 0 0 0,42 12 51 0 0,-1 1 0 0 0,-47-7 0 0 0,-25-6 55 0 0,-62-12 46 0 0,92 10-223 0 0,-7-1-1 0 0,-106-47 1 0 0,-41-21-70 0 0,187 74 67 0 0,-71-20 0 0 0,90 30-26 0 0,0 0-1 0 0,0-2 0 0 0,1 0 1 0 0,1-1-1 0 0,0-2 0 0 0,1 0 1 0 0,-22-20-1 0 0,-49-21-26 0 0,69 38-16 0 0,-1 2 1 0 0,-31-17-1 0 0,38 23 51 0 0,-2-1 15 0 0,-1 0 0 0 0,0 2 0 0 0,0 0 0 0 0,-1 1 0 0 0,0 1 0 0 0,0 1 0 0 0,0 1 0 0 0,-1 0 0 0 0,-30 0 0 0 0,-18 1-107 0 0,68 3-297 0 0,-2-4-2620 0 0,31 8-6844 0 0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5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1 636 0 0,'0'0'7115'0'0,"-11"3"-3652"0"0,7 71-2640 0 0,1 28-1050 0 0,4-92-428 0 0,0 1 0 0 0,0 0 0 0 0,2-1 0 0 0,3 12 0 0 0,2-10-4294 0 0,-4-10 2523 0 0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5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13 304 0 0,'0'0'9221'0'0,"-17"0"-8890"0"0,-128-12-139 0 0,136 12-1392 0 0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3520 0 0,'0'0'5982'0'0,"0"2"-5891"0"0,0 5-80 0 0,0-5-104 0 0,3-42 1351 0 0,23-68-1933 0 0,-26 108 676 0 0,0-1-1 0 0,0 1 1 0 0,0-1 0 0 0,0 1-1 0 0,0-1 1 0 0,0 1 0 0 0,1-1-1 0 0,-1 1 1 0 0,0-1-1 0 0,0 1 1 0 0,1 0 0 0 0,-1-1-1 0 0,0 1 1 0 0,0-1-1 0 0,1 1 1 0 0,-1 0 0 0 0,1-1-1 0 0,-1 1 1 0 0,0 0-1 0 0,1-1 1 0 0,-1 1 0 0 0,1 0-1 0 0,-1-1 1 0 0,1 1-1 0 0,-1 0 1 0 0,0 0 0 0 0,1 0-1 0 0,-1-1 1 0 0,1 1-1 0 0,-1 0 1 0 0,1 0 0 0 0,-1 0-1 0 0,1 0 1 0 0,-1 0-1 0 0,1 0 1 0 0,0 0 0 0 0,-1 0-1 0 0,1 0 1 0 0,-1 0 0 0 0,1 0-1 0 0,-1 1 1 0 0,1-1-1 0 0,-1 0 1 0 0,0 0 0 0 0,1 0-1 0 0,-1 1 1 0 0,1-1-1 0 0,-1 0 1 0 0,1 0 0 0 0,-1 1-1 0 0,0-1 1 0 0,1 0-1 0 0,-1 1 1 0 0,1-1 0 0 0,-1 1-1 0 0,0-1 1 0 0,0 0-1 0 0,1 1 1 0 0,-1-1 0 0 0,0 1-1 0 0,3 2-89 0 0,-1-1 0 0 0,0 0 0 0 0,0 1-1 0 0,-1-1 1 0 0,1 1 0 0 0,0 0 0 0 0,-1-1-1 0 0,1 1 1 0 0,-1 0 0 0 0,1 3 0 0 0,9 32-580 0 0,-8-30 718 0 0,-1-1-1 0 0,0 1 1 0 0,0 0 0 0 0,0 0-1 0 0,0 11 1 0 0,-1-37-47 0 0,1 1 0 0 0,1 0 0 0 0,0 0 0 0 0,1 0 1 0 0,1 0-1 0 0,0 0 0 0 0,14-27 0 0 0,-17 41 29 0 0,0-1 1 0 0,1 1-1 0 0,-1 0 0 0 0,1 0 1 0 0,0 0-1 0 0,-1 0 0 0 0,1 0 1 0 0,1 0-1 0 0,-1 1 0 0 0,7-5 1 0 0,-9 7-27 0 0,-1 0 1 0 0,1-1 0 0 0,0 1 0 0 0,0 0 0 0 0,0-1 0 0 0,0 1 0 0 0,-1 0 0 0 0,1 0 0 0 0,0 0-1 0 0,0 0 1 0 0,0 0 0 0 0,0 0 0 0 0,0 0 0 0 0,0 0 0 0 0,0 0 0 0 0,-1 0 0 0 0,1 0 0 0 0,0 1-1 0 0,0-1 1 0 0,1 1 0 0 0,0 0-28 0 0,-1 0 1 0 0,0 0-1 0 0,0 0 0 0 0,0 0 0 0 0,-1 0 0 0 0,1 0 0 0 0,0 1 0 0 0,0-1 1 0 0,-1 0-1 0 0,1 1 0 0 0,0-1 0 0 0,-1 0 0 0 0,1 1 0 0 0,-1-1 0 0 0,0 1 1 0 0,0-1-1 0 0,1 2 0 0 0,1 13 16 0 0,-1 1 0 0 0,0-1 0 0 0,-1 0 0 0 0,-1 0 0 0 0,-1 0 0 0 0,0 0 0 0 0,-5 20 0 0 0,-42 110 709 0 0,32-103-159 0 0,-18 73 0 0 0,29-59 116 0 0,6-57-590 0 0,33 0-1888 0 0,9-7-1010 0 0,-23 3 5 0 0,-16 4 1143 0 0,-100 11-509 0 0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0 208 0 0,'0'0'8160'0'0,"-9"4"-7938"0"0,4-2-209 0 0,-34 18 294 0 0,37-19-289 0 0,0 0-1 0 0,0 1 1 0 0,0-1-1 0 0,1 1 0 0 0,-1-1 1 0 0,1 1-1 0 0,-1 0 1 0 0,1 0-1 0 0,-1 0 0 0 0,1 0 1 0 0,0 0-1 0 0,0 0 0 0 0,0 0 1 0 0,0 0-1 0 0,0 0 1 0 0,1 0-1 0 0,-1 1 0 0 0,1-1 1 0 0,-1 0-1 0 0,1 4 1 0 0,1-4-52 0 0,1 1 1 0 0,0 0 0 0 0,1-1 0 0 0,-1 1-1 0 0,0-1 1 0 0,1 0 0 0 0,-1 0-1 0 0,1 0 1 0 0,0 0 0 0 0,0 0 0 0 0,-1-1-1 0 0,1 1 1 0 0,0-1 0 0 0,4 1 0 0 0,14 10 57 0 0,-20-11-13 0 0,0 0 0 0 0,1 0 1 0 0,-1 0-1 0 0,0 0 0 0 0,0 0 0 0 0,0 0 1 0 0,0 0-1 0 0,0 0 0 0 0,0 0 1 0 0,0 1-1 0 0,0-1 0 0 0,0 0 0 0 0,-1 1 1 0 0,1-1-1 0 0,-1 0 0 0 0,1 1 1 0 0,-1-1-1 0 0,1 1 0 0 0,-1-1 0 0 0,0 1 1 0 0,1-1-1 0 0,-1 4 0 0 0,-1-4-7 0 0,1 0 1 0 0,-1 0-1 0 0,0 1 0 0 0,0-1 1 0 0,1 0-1 0 0,-1 0 0 0 0,0 0 1 0 0,0 0-1 0 0,0 0 0 0 0,0 0 1 0 0,0 0-1 0 0,-1 0 0 0 0,1-1 0 0 0,0 1 1 0 0,0 0-1 0 0,0-1 0 0 0,-1 1 1 0 0,1-1-1 0 0,-2 1 0 0 0,-7 2-465 0 0,0 0 0 0 0,1-1 0 0 0,-1-1 0 0 0,0 1 0 0 0,-13-1 0 0 0,16 0-2771 0 0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39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18 1896 0 0,'0'0'6246'0'0,"-18"1"-5796"0"0,-159 8 738 0 0,114-9-666 0 0,0-3 0 0 0,-83-14 0 0 0,92 10-1765 0 0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45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84 123 1616 0 0,'3'1'8905'0'0,"2"1"-8473"0"0,-2-2-481 0 0,0-1-1 0 0,0 0 1 0 0,0 0 0 0 0,-1 0 0 0 0,1 0-1 0 0,0 0 1 0 0,-1-1 0 0 0,1 1 0 0 0,-1-1-1 0 0,1 0 1 0 0,-1 1 0 0 0,1-1 0 0 0,-1 0-1 0 0,0-1 1 0 0,0 1 0 0 0,0 0-1 0 0,-1 0 1 0 0,1-1 0 0 0,0 1 0 0 0,1-5-1 0 0,0 2 15 0 0,0-1-1 0 0,0 1 0 0 0,-1-1 0 0 0,0 1 0 0 0,0-1 0 0 0,0 0 0 0 0,0 0 0 0 0,-1 0 0 0 0,0-7 1 0 0,-1 12 11 0 0,0 0 1 0 0,-1 0 0 0 0,1 0 0 0 0,-1 0 0 0 0,1 0 0 0 0,-1 0 0 0 0,0 0 0 0 0,1 0 0 0 0,-1 0-1 0 0,0 0 1 0 0,0 0 0 0 0,0 0 0 0 0,0 0 0 0 0,0 0 0 0 0,0 1 0 0 0,0-1 0 0 0,0 0-1 0 0,0 1 1 0 0,0-1 0 0 0,0 1 0 0 0,0-1 0 0 0,0 1 0 0 0,0 0 0 0 0,0-1 0 0 0,-1 1 0 0 0,1 0-1 0 0,0 0 1 0 0,0 0 0 0 0,-1-1 0 0 0,0 2 0 0 0,-46-3-18 0 0,40 2 246 0 0,4 0-183 0 0,1-1 0 0 0,0 2 0 0 0,-1-1 0 0 0,1 0 0 0 0,-1 0 0 0 0,1 1 0 0 0,-1 0 0 0 0,1 0 0 0 0,0 0 0 0 0,0 0 0 0 0,-1 0 0 0 0,1 1 0 0 0,0-1 0 0 0,0 1 0 0 0,0 0 0 0 0,0 0 0 0 0,1 0 0 0 0,-1 0 0 0 0,1 1-1 0 0,-5 4 1 0 0,6-4-41 0 0,-1 0-1 0 0,1 0 1 0 0,0 0-1 0 0,0 0 1 0 0,0 1-1 0 0,0-1 1 0 0,1 0-1 0 0,0 1 0 0 0,-1-1 1 0 0,1 0-1 0 0,0 1 1 0 0,0-1-1 0 0,1 1 1 0 0,-1-1-1 0 0,1 0 1 0 0,0 0-1 0 0,0 1 0 0 0,0-1 1 0 0,0 0-1 0 0,0 0 1 0 0,4 5-1 0 0,12 30-753 0 0,-2 1-1 0 0,19 71 0 0 0,-29-86 908 0 0,0 0-1 0 0,-2 1 0 0 0,-1-1 0 0 0,-1 1 1 0 0,-1-1-1 0 0,-3 28 0 0 0,3-50-132 0 0,0 0 0 0 0,-1 0 0 0 0,1 0 0 0 0,0 0 0 0 0,-1 0-1 0 0,0 0 1 0 0,1 0 0 0 0,-1-1 0 0 0,0 1 0 0 0,0 0 0 0 0,0 0 0 0 0,0-1 0 0 0,0 1 0 0 0,-1 0 0 0 0,1-1 0 0 0,0 0-1 0 0,-1 1 1 0 0,1-1 0 0 0,-1 0 0 0 0,1 1 0 0 0,-1-1 0 0 0,0 0 0 0 0,1 0 0 0 0,-3 0 0 0 0,3 0-53 0 0,0-1 1 0 0,1 0 0 0 0,-1 0 0 0 0,0 0-1 0 0,0 0 1 0 0,1 0 0 0 0,-1 0-1 0 0,0 0 1 0 0,0 0 0 0 0,1 0-1 0 0,-1-1 1 0 0,0 1 0 0 0,0 0-1 0 0,1 0 1 0 0,-1-1 0 0 0,0 1 0 0 0,1 0-1 0 0,-1-1 1 0 0,0 1 0 0 0,1-1-1 0 0,-1 1 1 0 0,1 0 0 0 0,-2-2-1 0 0,1 1-75 0 0,0-1-1 0 0,0 0 1 0 0,0 1-1 0 0,0-1 0 0 0,0 0 1 0 0,1 0-1 0 0,-1 0 0 0 0,0 1 1 0 0,1-1-1 0 0,-1 0 0 0 0,1 0 1 0 0,0 0-1 0 0,0-2 0 0 0,-1-20-2794 0 0,1 12 1190 0 0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46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2 132 2816 0 0,'0'0'5283'0'0,"0"-9"-5085"0"0,-1-6-79 0 0,0-1-1 0 0,1 0 0 0 0,1 0 0 0 0,1 0 0 0 0,4-21 0 0 0,-6 37-107 0 0,0-1-1 0 0,0 1 1 0 0,0 0 0 0 0,0-1-1 0 0,0 1 1 0 0,1 0 0 0 0,-1-1-1 0 0,0 1 1 0 0,0 0-1 0 0,0-1 1 0 0,1 1 0 0 0,-1 0-1 0 0,0 0 1 0 0,0-1-1 0 0,0 1 1 0 0,1 0 0 0 0,-1 0-1 0 0,0 0 1 0 0,1-1 0 0 0,-1 1-1 0 0,0 0 1 0 0,1 0-1 0 0,-1 0 1 0 0,0 0 0 0 0,1-1-1 0 0,-1 1 1 0 0,0 0 0 0 0,1 0-1 0 0,-1 0 1 0 0,0 0-1 0 0,1 0 1 0 0,-1 0 0 0 0,0 0-1 0 0,1 0 1 0 0,-1 0 0 0 0,0 0-1 0 0,1 0 1 0 0,-1 0-1 0 0,0 1 1 0 0,1-1 0 0 0,-1 0-1 0 0,0 0 1 0 0,1 0 0 0 0,-1 0-1 0 0,0 1 1 0 0,1-1-1 0 0,-1 0 1 0 0,0 0 0 0 0,0 0-1 0 0,1 1 1 0 0,-1-1-1 0 0,0 0 1 0 0,0 0 0 0 0,0 1-1 0 0,1-1 1 0 0,-1 0 0 0 0,0 1-1 0 0,13 18-677 0 0,-13-15 534 0 0,1 2 60 0 0,0 0-1 0 0,1 0 1 0 0,-1 0-1 0 0,1 0 1 0 0,0-1-1 0 0,1 1 1 0 0,-1-1-1 0 0,1 1 1 0 0,4 4-1 0 0,-7-9 46 0 0,1-1 0 0 0,0 0 0 0 0,-1 0 0 0 0,1 0 0 0 0,-1 1 0 0 0,1-1 0 0 0,0 0 0 0 0,-1 0 0 0 0,1 0 0 0 0,-1 0 0 0 0,1 0 0 0 0,-1 0 0 0 0,1-1 0 0 0,0 1 0 0 0,-1 0 0 0 0,1 0 0 0 0,-1 0 0 0 0,1 0 0 0 0,-1-1 0 0 0,1 1 0 0 0,0 0 0 0 0,-1-1 0 0 0,1 1 0 0 0,-1 0 0 0 0,0-1 0 0 0,1 1 0 0 0,-1 0 0 0 0,1-1 0 0 0,-1 1 0 0 0,0-1 0 0 0,1 1 0 0 0,-1-1 0 0 0,0 1 0 0 0,1-1 0 0 0,-1 1 0 0 0,1-2 0 0 0,16-28 37 0 0,-9 16-35 0 0,10-1 143 0 0,-18 14-112 0 0,0 1-1 0 0,0 0 0 0 0,0 0 0 0 0,1 0 0 0 0,-1 0 0 0 0,0 0 0 0 0,0 0 0 0 0,0 0 1 0 0,1 0-1 0 0,-1 0 0 0 0,0 0 0 0 0,0 0 0 0 0,0 0 0 0 0,1 0 0 0 0,-1 0 0 0 0,0 0 0 0 0,0 0 1 0 0,1 0-1 0 0,-1 0 0 0 0,0 0 0 0 0,0 0 0 0 0,0 0 0 0 0,1 0 0 0 0,-1 0 0 0 0,0 0 1 0 0,0 0-1 0 0,0 0 0 0 0,0 1 0 0 0,1-1 0 0 0,-1 0 0 0 0,0 0 0 0 0,0 0 0 0 0,0 0 1 0 0,0 0-1 0 0,0 1 0 0 0,1-1 0 0 0,-1 0 0 0 0,0 0 0 0 0,0 0 0 0 0,0 0 0 0 0,0 1 0 0 0,0-1 1 0 0,0 0-1 0 0,1 4 5 0 0,-1 0 1 0 0,-1 0-1 0 0,1 0 0 0 0,0-1 1 0 0,-1 1-1 0 0,0 0 1 0 0,0 0-1 0 0,-2 6 0 0 0,-10 34 605 0 0,2 1-1 0 0,2 1 0 0 0,2-1 0 0 0,-2 92 1 0 0,12-137-773 0 0,0 1 1 0 0,0-1 0 0 0,0 0-1 0 0,0 0 1 0 0,0 0 0 0 0,0 0 0 0 0,0 0-1 0 0,-1-1 1 0 0,1 1 0 0 0,0-1-1 0 0,0 0 1 0 0,0 0 0 0 0,3-1-1 0 0,27-24-2787 0 0,-21 14 673 0 0,-12 12 2218 0 0,-1 0-1 0 0,1 0 1 0 0,0 0 0 0 0,0 0 0 0 0,0 0-1 0 0,0 0 1 0 0,0 0 0 0 0,0 0 0 0 0,0 0-1 0 0,0 0 1 0 0,0 0 0 0 0,-1 1 0 0 0,1-1 0 0 0,0 0-1 0 0,0 0 1 0 0,0 0 0 0 0,0 0 0 0 0,0 0-1 0 0,0-1 1 0 0,0 1 0 0 0,0 0 0 0 0,0 0-1 0 0,-1 0 1 0 0,1 0 0 0 0,0 0 0 0 0,0 0-1 0 0,0 0 1 0 0,0 0 0 0 0,0 0 0 0 0,0 0 0 0 0,0 0-1 0 0,0 0 1 0 0,0 0 0 0 0,0 0 0 0 0,-1 0-1 0 0,1 0 1 0 0,0 0 0 0 0,0-1 0 0 0,0 1-1 0 0,0 0 1 0 0,0 0 0 0 0,0 0 0 0 0,-85 44-618 0 0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4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1 928 0 0,'0'0'7833'0'0,"44"13"-6394"0"0,-42-12-1477 0 0,0 0 1 0 0,0 0-1 0 0,0 0 0 0 0,0 1 0 0 0,0-1 1 0 0,-1 0-1 0 0,1 1 0 0 0,0-1 0 0 0,-1 1 0 0 0,1 0 1 0 0,-1-1-1 0 0,1 1 0 0 0,-1 0 0 0 0,0 0 0 0 0,0 0 1 0 0,0 0-1 0 0,0 0 0 0 0,0 0 0 0 0,0 0 0 0 0,-1 0 1 0 0,1 0-1 0 0,-1 1 0 0 0,1-1 0 0 0,-1 0 0 0 0,0 0 1 0 0,0 3-1 0 0,-1-1-4 0 0,0 0 1 0 0,0 0-1 0 0,0 0 1 0 0,-1 0-1 0 0,0 0 1 0 0,0 0-1 0 0,0 0 1 0 0,0 0-1 0 0,-1-1 1 0 0,1 1-1 0 0,-1-1 1 0 0,-5 6-1 0 0,-6 11 872 0 0,18-8-53 0 0,-2-10-736 0 0,0-1 0 0 0,1 0 0 0 0,-1 0 0 0 0,1-1 0 0 0,-1 1 0 0 0,1 0 0 0 0,-1-1 0 0 0,1 0-1 0 0,0 0 1 0 0,-1 1 0 0 0,1-1 0 0 0,4-1 0 0 0,39-5-2316 0 0,-29 2-4536 0 0,-113 11 5118 0 0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49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2 166 1780 0 0,'0'0'5604'0'0,"-2"0"-4602"0"0,5-70-669 0 0,-2 65-325 0 0,-1-1-1 0 0,1 1 0 0 0,0 0 1 0 0,0-1-1 0 0,1 1 1 0 0,-1 0-1 0 0,1 0 1 0 0,1 0-1 0 0,-1 0 0 0 0,5-7 1 0 0,-6 11-8 0 0,-1 1 0 0 0,1-1 0 0 0,-1 0 0 0 0,1 0 0 0 0,0 1 0 0 0,-1-1 0 0 0,1 0 0 0 0,0 1 0 0 0,0-1 0 0 0,0 1 0 0 0,0-1 0 0 0,-1 1 0 0 0,1-1 0 0 0,0 1-1 0 0,0 0 1 0 0,0-1 0 0 0,0 1 0 0 0,0 0 0 0 0,0 0 0 0 0,0-1 0 0 0,0 1 0 0 0,0 0 0 0 0,0 0 0 0 0,0 0 0 0 0,0 0 0 0 0,2 1 0 0 0,-2 0-60 0 0,1 0 0 0 0,-1 0 0 0 0,1 0-1 0 0,-1 0 1 0 0,0 0 0 0 0,1 0 0 0 0,-1 0 0 0 0,0 1-1 0 0,0-1 1 0 0,0 0 0 0 0,0 1 0 0 0,0-1 0 0 0,2 4-1 0 0,2 7-104 0 0,0 1 0 0 0,-1 0 0 0 0,4 16 0 0 0,-5-19 916 0 0,4-20-520 0 0,4-18-217 0 0,-5 14-18 0 0,-2 5 75 0 0,0 2 0 0 0,1-1 0 0 0,0 0 0 0 0,12-13 0 0 0,-16 20-65 0 0,-1 0 1 0 0,1 0 0 0 0,0 0 0 0 0,-1 0 0 0 0,1 1-1 0 0,0-1 1 0 0,0 0 0 0 0,0 0 0 0 0,0 0 0 0 0,0 1-1 0 0,0-1 1 0 0,0 0 0 0 0,0 1 0 0 0,0-1 0 0 0,0 1-1 0 0,0 0 1 0 0,0-1 0 0 0,1 1 0 0 0,-1 0 0 0 0,0-1-1 0 0,0 1 1 0 0,0 0 0 0 0,0 0 0 0 0,1 0 0 0 0,-1 0-1 0 0,0 0 1 0 0,0 0 0 0 0,0 1 0 0 0,0-1 0 0 0,1 0-1 0 0,-1 1 1 0 0,0-1 0 0 0,0 0 0 0 0,0 1 0 0 0,0-1-1 0 0,0 1 1 0 0,0 0 0 0 0,0-1 0 0 0,0 1 0 0 0,0 0-1 0 0,0 0 1 0 0,0 0 0 0 0,0-1 0 0 0,-1 1-1 0 0,1 0 1 0 0,0 0 0 0 0,-1 0 0 0 0,1 0 0 0 0,0 2-1 0 0,2 3-69 0 0,0 1 0 0 0,0 0 0 0 0,-1 0 0 0 0,0 0 0 0 0,-1 0 0 0 0,1 1 0 0 0,-2-1 0 0 0,1 0 0 0 0,-1 0 0 0 0,0 1 0 0 0,0-1 0 0 0,-2 13 0 0 0,-2 2 288 0 0,-1 0 0 0 0,-13 38 0 0 0,7-32 92 0 0,1 0-1 0 0,1 0 0 0 0,2 1 0 0 0,1 0 0 0 0,1 1 0 0 0,1-1 0 0 0,1 44 0 0 0,3-70-322 0 0,0-1 1 0 0,1 1-1 0 0,-1-1 1 0 0,1 1 0 0 0,0-1-1 0 0,0 1 1 0 0,0-1-1 0 0,0 0 1 0 0,0 0 0 0 0,0 0-1 0 0,1 1 1 0 0,-1-1-1 0 0,1 0 1 0 0,-1 0 0 0 0,1-1-1 0 0,0 1 1 0 0,0 0-1 0 0,0-1 1 0 0,0 1-1 0 0,0-1 1 0 0,0 1 0 0 0,0-1-1 0 0,0 0 1 0 0,1 0-1 0 0,-1 0 1 0 0,0 0 0 0 0,1 0-1 0 0,-1-1 1 0 0,1 1-1 0 0,-1-1 1 0 0,1 0 0 0 0,-1 1-1 0 0,1-1 1 0 0,-1 0-1 0 0,5-1 1 0 0,1 1-467 0 0,0-1 0 0 0,0 0 1 0 0,1 0-1 0 0,-1-1 0 0 0,0 0 0 0 0,0 0 1 0 0,0-1-1 0 0,-1 0 0 0 0,14-7 0 0 0,-5 0-2039 0 0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54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 1816 0 0,'0'0'7487'0'0,"-54"5"-6268"0"0,-61-5-1810 0 0,143-5-1115 0 0,-17 3-5950 0 0,-46 6 7087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5.40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343 23 336 0 0,'0'0'3254'0'0,"-23"-3"-2950"0"0,-154-13 1130 0 0,171 14-1373 0 0,0 2-1 0 0,1-1 0 0 0,-1 1 0 0 0,0 0 0 0 0,1 0 0 0 0,-1 0 0 0 0,0 1 0 0 0,1 0 0 0 0,-1 0 1 0 0,0 1-1 0 0,1-1 0 0 0,0 1 0 0 0,-11 5 0 0 0,10-2-473 0 0,0-1 0 0 0,1 1 0 0 0,-1 0 0 0 0,1 1 0 0 0,0-1 1 0 0,-7 10-1 0 0,3-2-1511 0 0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2:58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 1712 0 0,'0'0'6294'0'0,"-47"13"-4348"0"0,-15-1-1911 0 0,62 33-178 0 0,0 28 74 0 0,-4 129-216 0 0,-8 91 803 0 0,4 26-50 0 0,22-153-251 0 0,-14-165-85 0 0,155 9-427 0 0,-148-7-85 0 0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1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4116 0 0,'0'0'4625'0'0,"-9"4"-4541"0"0,-52 21-112 0 0,60-24 27 0 0,1-1 1 0 0,-1 0-1 0 0,0 1 0 0 0,1-1 1 0 0,-1 0-1 0 0,1 1 1 0 0,-1-1-1 0 0,0 0 0 0 0,1 1 1 0 0,-1-1-1 0 0,1 1 1 0 0,-1-1-1 0 0,1 1 0 0 0,0 0 1 0 0,-1-1-1 0 0,1 1 1 0 0,-1-1-1 0 0,1 1 0 0 0,0 0 1 0 0,0-1-1 0 0,-1 1 1 0 0,1 0-1 0 0,0-1 0 0 0,0 1 1 0 0,0 0-1 0 0,0-1 1 0 0,-1 1-1 0 0,1 0 0 0 0,0 0 1 0 0,0-1-1 0 0,1 1 1 0 0,-1 0-1 0 0,0-1 0 0 0,0 1 1 0 0,0 0-1 0 0,0-1 1 0 0,1 1-1 0 0,-1 0 0 0 0,0-1 1 0 0,0 1-1 0 0,1 0 1 0 0,-1-1-1 0 0,1 1 0 0 0,-1-1 1 0 0,0 1-1 0 0,1-1 1 0 0,-1 1-1 0 0,1-1 0 0 0,0 1 1 0 0,-1-1-1 0 0,1 1 1 0 0,0 0-1 0 0,37 29-399 0 0,-29-24 444 0 0,18 25-65 0 0,-26-29 18 0 0,-1-1 0 0 0,1 1 1 0 0,0-1-1 0 0,-1 1 0 0 0,1-1 0 0 0,-1 1 1 0 0,1-1-1 0 0,-1 1 0 0 0,0 0 0 0 0,1-1 1 0 0,-1 1-1 0 0,0 0 0 0 0,0-1 0 0 0,0 1 1 0 0,-1-1-1 0 0,1 1 0 0 0,0 0 0 0 0,-1-1 1 0 0,1 1-1 0 0,-1-1 0 0 0,1 1 1 0 0,-2 2-1 0 0,2-3-7 0 0,0 0 1 0 0,0 1-1 0 0,0-1 0 0 0,0 0 1 0 0,0 0-1 0 0,1 0 1 0 0,-1 0-1 0 0,0 0 1 0 0,1 0-1 0 0,-1 0 1 0 0,1 0-1 0 0,-1 0 0 0 0,1 0 1 0 0,-1 0-1 0 0,1 0 1 0 0,0 0-1 0 0,0 0 1 0 0,-1 0-1 0 0,1-1 0 0 0,0 1 1 0 0,0 0-1 0 0,2 1 1 0 0,31 26-395 0 0,-16-14 280 0 0,-15-10 150 0 0,1 0-1 0 0,0 0 1 0 0,-1 0 0 0 0,0 0 0 0 0,1 0 0 0 0,-2 1-1 0 0,1-1 1 0 0,0 1 0 0 0,-1 0 0 0 0,0 0 0 0 0,0 0 0 0 0,-1 0-1 0 0,1 0 1 0 0,0 7 0 0 0,-2-11-13 0 0,0 1-1 0 0,0 0 1 0 0,0-1 0 0 0,0 1-1 0 0,0-1 1 0 0,-1 1 0 0 0,1-1-1 0 0,0 1 1 0 0,-1-1-1 0 0,0 1 1 0 0,1-1 0 0 0,-1 1-1 0 0,0-1 1 0 0,1 1 0 0 0,-1-1-1 0 0,0 0 1 0 0,0 1 0 0 0,0-1-1 0 0,-2 2 1 0 0,0-2-7 0 0,0 1 0 0 0,1 0 0 0 0,-1-1 1 0 0,0 0-1 0 0,0 0 0 0 0,0 0 0 0 0,0 0 0 0 0,0 0 1 0 0,0 0-1 0 0,0-1 0 0 0,0 0 0 0 0,0 1 0 0 0,-6-2 0 0 0,-15-3-1043 0 0,23 4 887 0 0,1-1-1 0 0,-1 0 1 0 0,0 0-1 0 0,1 1 1 0 0,-1-1-1 0 0,1 0 0 0 0,-1 0 1 0 0,1 0-1 0 0,0 0 1 0 0,-1 0-1 0 0,1 1 1 0 0,0-1-1 0 0,0 0 1 0 0,-1 0-1 0 0,1 0 0 0 0,0 0 1 0 0,0 0-1 0 0,0 0 1 0 0,0 0-1 0 0,0 0 1 0 0,0 0-1 0 0,1 0 0 0 0,-1 0 1 0 0,0-1-1 0 0,2-5-1967 0 0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2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3376 0 0,'0'0'6173'0'0,"1"-4"-5731"0"0,0 2-368 0 0,0 0-1 0 0,0 0 1 0 0,0 0 0 0 0,0 1 0 0 0,0-1-1 0 0,0 1 1 0 0,0-1 0 0 0,1 1 0 0 0,-1-1-1 0 0,0 1 1 0 0,1 0 0 0 0,-1-1 0 0 0,1 1-1 0 0,-1 0 1 0 0,1 0 0 0 0,0 0 0 0 0,2-1-1 0 0,-2 2-86 0 0,-1-1 0 0 0,0 1 0 0 0,0 0 0 0 0,0 0-1 0 0,0 0 1 0 0,0 0 0 0 0,0 0 0 0 0,1 0 0 0 0,-1 0 0 0 0,0 0-1 0 0,0 0 1 0 0,0 0 0 0 0,0 0 0 0 0,0 1 0 0 0,0-1-1 0 0,1 0 1 0 0,-1 1 0 0 0,0-1 0 0 0,0 1 0 0 0,0 0 0 0 0,0-1-1 0 0,0 1 1 0 0,-1 0 0 0 0,1-1 0 0 0,0 1 0 0 0,0 0-1 0 0,0 0 1 0 0,-1 0 0 0 0,1 0 0 0 0,0 0 0 0 0,-1 0 0 0 0,1 0-1 0 0,-1 0 1 0 0,1 0 0 0 0,-1 0 0 0 0,1 0 0 0 0,-1 0-1 0 0,1 2 1 0 0,0 0-25 0 0,0 1 0 0 0,0-1-1 0 0,-1 1 1 0 0,1 0 0 0 0,-1-1 0 0 0,1 1-1 0 0,-1 0 1 0 0,0-1 0 0 0,-1 1-1 0 0,1 0 1 0 0,-1 0 0 0 0,1-1-1 0 0,-1 1 1 0 0,0-1 0 0 0,0 1-1 0 0,-1-1 1 0 0,1 1 0 0 0,-1-1 0 0 0,0 0-1 0 0,0 1 1 0 0,0-1 0 0 0,0 0-1 0 0,0 0 1 0 0,-1-1 0 0 0,1 1-1 0 0,-1 0 1 0 0,0-1 0 0 0,-5 4 0 0 0,8-5 99 0 0,0 0 1 0 0,1-1 0 0 0,-1 1 0 0 0,0 0 0 0 0,1 0-1 0 0,-1-1 1 0 0,1 1 0 0 0,-1-1 0 0 0,1 1 0 0 0,-1 0-1 0 0,1-1 1 0 0,-1 1 0 0 0,1-1 0 0 0,-1 1-1 0 0,1-1 1 0 0,0 1 0 0 0,-1-1 0 0 0,1 0 0 0 0,0 1-1 0 0,-1-1 1 0 0,1 0 0 0 0,0 1 0 0 0,0-1 0 0 0,-1 0-1 0 0,1 0 1 0 0,0 0 0 0 0,1 0 0 0 0,25 10-58 0 0,-12-8-679 0 0,1-1-1 0 0,28-2 1 0 0,-14 1-4539 0 0,-22 0 1562 0 0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3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 3684 0 0,'0'0'6822'0'0,"-9"0"-6545"0"0,-3-1-208 0 0,7 0-45 0 0,1 1-1 0 0,0 0 1 0 0,-1 0-1 0 0,1 0 1 0 0,-1 0-1 0 0,1 0 1 0 0,-7 3-1 0 0,10-3-18 0 0,1 0 0 0 0,-1 1-1 0 0,0-1 1 0 0,1 1 0 0 0,-1-1 0 0 0,0 1-1 0 0,1-1 1 0 0,-1 1 0 0 0,1-1-1 0 0,-1 1 1 0 0,0 0 0 0 0,1-1-1 0 0,0 1 1 0 0,-1 0 0 0 0,1-1-1 0 0,-1 1 1 0 0,1 0 0 0 0,0 0 0 0 0,0-1-1 0 0,-1 1 1 0 0,1 0 0 0 0,0 0-1 0 0,0 0 1 0 0,0-1 0 0 0,0 1-1 0 0,0 0 1 0 0,0 0 0 0 0,0 0-1 0 0,0-1 1 0 0,0 1 0 0 0,0 0 0 0 0,0 0-1 0 0,1 0 1 0 0,-1-1 0 0 0,0 1-1 0 0,1 0 1 0 0,-1 0 0 0 0,0-1-1 0 0,1 1 1 0 0,-1 0 0 0 0,2 1-1 0 0,17 30-756 0 0,-4-12 477 0 0,-11-17 206 0 0,-1 0 0 0 0,0 0 0 0 0,0 1 1 0 0,0-1-1 0 0,-1 1 0 0 0,1 0 0 0 0,-1 0 1 0 0,0 0-1 0 0,0 0 0 0 0,-1 1 0 0 0,1-1 0 0 0,-1 0 1 0 0,0 1-1 0 0,2 7 0 0 0,-3-11 59 0 0,-1 0-1 0 0,1 0 1 0 0,0-1-1 0 0,0 1 0 0 0,0 0 1 0 0,0 0-1 0 0,-1 0 1 0 0,1-1-1 0 0,0 1 1 0 0,-1 0-1 0 0,1-1 1 0 0,-1 1-1 0 0,1 0 1 0 0,-1-1-1 0 0,1 1 1 0 0,-1 0-1 0 0,1-1 0 0 0,-1 1 1 0 0,0-1-1 0 0,1 1 1 0 0,-1-1-1 0 0,0 1 1 0 0,1-1-1 0 0,-1 0 1 0 0,0 1-1 0 0,0-1 1 0 0,1 0-1 0 0,-1 0 0 0 0,0 1 1 0 0,-1-1-1 0 0,-31 4-15 0 0,4 0-4944 0 0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38 1128 0 0,'0'0'3461'0'0,"-17"1"-2781"0"0,4 0-550 0 0,-59 4 1233 0 0,1-3 0 0 0,-107-10 0 0 0,138 2-1349 0 0,14 2-111 0 0,0 0 0 0 0,0-2 1 0 0,-35-13-1 0 0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5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60 3572 0 0,'0'0'6498'0'0,"3"1"-6214"0"0,2-1-189 0 0,-1-1 0 0 0,1 1-1 0 0,-1-1 1 0 0,0 0 0 0 0,1 0 0 0 0,-1 0-1 0 0,0 0 1 0 0,8-4 0 0 0,-11 4-98 0 0,1 1 0 0 0,-1-1 1 0 0,0 1-1 0 0,1-1 0 0 0,-1 0 0 0 0,0 0 1 0 0,0 1-1 0 0,0-1 0 0 0,0 0 0 0 0,0 0 1 0 0,0 0-1 0 0,0 0 0 0 0,0 0 1 0 0,0-1-1 0 0,-1 1 0 0 0,1 0 0 0 0,0 0 1 0 0,-1 0-1 0 0,1-1 0 0 0,-1 1 0 0 0,1 0 1 0 0,-1-1-1 0 0,1 1 0 0 0,-1-1 0 0 0,0 1 1 0 0,0 0-1 0 0,0-1 0 0 0,0 1 0 0 0,0-1 1 0 0,0 1-1 0 0,0 0 0 0 0,0-1 1 0 0,-1 1-1 0 0,1 0 0 0 0,-1-3 0 0 0,0 4-4 0 0,0-1 0 0 0,0 0 0 0 0,1 1 0 0 0,-1-1 0 0 0,0 0 0 0 0,0 1 0 0 0,0-1 0 0 0,0 1 0 0 0,0 0 0 0 0,0-1 0 0 0,0 1-1 0 0,0 0 1 0 0,0 0 0 0 0,0-1 0 0 0,-1 1 0 0 0,1 0 0 0 0,0 0 0 0 0,0 0 0 0 0,0 0 0 0 0,0 0 0 0 0,0 1 0 0 0,0-1 0 0 0,0 0 0 0 0,0 0-1 0 0,-1 1 1 0 0,0-1-4 0 0,0 1-1 0 0,0-1 1 0 0,1 0 0 0 0,-1 1-1 0 0,0 0 1 0 0,1-1-1 0 0,-1 1 1 0 0,1 0-1 0 0,-1 0 1 0 0,1-1-1 0 0,-1 1 1 0 0,1 0-1 0 0,0 1 1 0 0,-1-1-1 0 0,-1 2 1 0 0,0 5-138 0 0,1-1 0 0 0,0 1-1 0 0,0 0 1 0 0,1 0 0 0 0,0 0 0 0 0,0-1-1 0 0,1 1 1 0 0,0 0 0 0 0,1 0 0 0 0,-1 0 0 0 0,4 11-1 0 0,2 6-9 0 0,1-1-1 0 0,14 29 0 0 0,-12-33 332 0 0,-2 1-1 0 0,0 0 1 0 0,5 25 0 0 0,-12-44-162 0 0,0 0 0 0 0,1-1 0 0 0,-1 1 0 0 0,0 0 1 0 0,0 0-1 0 0,0-1 0 0 0,0 1 0 0 0,0 0 1 0 0,0 0-1 0 0,-1-1 0 0 0,1 1 0 0 0,-1 0 1 0 0,1-1-1 0 0,-1 1 0 0 0,1 0 0 0 0,-1-1 1 0 0,0 1-1 0 0,0-1 0 0 0,0 1 0 0 0,0-1 1 0 0,0 1-1 0 0,0-1 0 0 0,0 0 0 0 0,-1 1 1 0 0,1-1-1 0 0,0 0 0 0 0,-1 0 0 0 0,1 0 1 0 0,-1 0-1 0 0,1 0 0 0 0,-3 0 0 0 0,1 0-10 0 0,0 0 0 0 0,0 0 0 0 0,-1-1 0 0 0,1 1 0 0 0,0-1 0 0 0,-1 0 0 0 0,1 0 0 0 0,0 0 0 0 0,-1 0 0 0 0,1-1 0 0 0,0 1 0 0 0,0-1-1 0 0,-1 0 1 0 0,1 0 0 0 0,0 0 0 0 0,-5-3 0 0 0,4 2-76 0 0,1 0 0 0 0,0 0-1 0 0,-1 0 1 0 0,1 0 0 0 0,0-1-1 0 0,0 1 1 0 0,1-1 0 0 0,-1 0-1 0 0,0 0 1 0 0,1 0 0 0 0,0 0-1 0 0,0 0 1 0 0,-3-6-1 0 0,3 5-576 0 0,1 0 0 0 0,-1 0-1 0 0,1 0 1 0 0,0 0-1 0 0,1 0 1 0 0,-1 0 0 0 0,0-8-1 0 0,1 7-1702 0 0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4 101 1388 0 0,'0'0'5117'0'0,"-1"-4"-4765"0"0,0-5-264 0 0,0 1 0 0 0,0 0 0 0 0,1-1 1 0 0,1 1-1 0 0,-1-1 0 0 0,1 1 0 0 0,1-1 0 0 0,3-13 1 0 0,-5 21-71 0 0,0 1 1 0 0,0 0 0 0 0,0 0 0 0 0,0 0-1 0 0,0-1 1 0 0,0 1 0 0 0,0 0-1 0 0,0 0 1 0 0,1 0 0 0 0,-1-1-1 0 0,0 1 1 0 0,0 0 0 0 0,0 0 0 0 0,0 0-1 0 0,0-1 1 0 0,0 1 0 0 0,0 0-1 0 0,0 0 1 0 0,0 0 0 0 0,1 0-1 0 0,-1-1 1 0 0,0 1 0 0 0,0 0 0 0 0,0 0-1 0 0,0 0 1 0 0,0 0 0 0 0,1 0-1 0 0,-1-1 1 0 0,0 1 0 0 0,0 0-1 0 0,0 0 1 0 0,1 0 0 0 0,-1 0 0 0 0,0 0-1 0 0,0 0 1 0 0,0 0 0 0 0,1 0-1 0 0,-1 0 1 0 0,0 0 0 0 0,0 0-1 0 0,1 0 1 0 0,-1 0 0 0 0,0 0 0 0 0,0 0-1 0 0,0 0 1 0 0,1 0 0 0 0,-1 0-1 0 0,8 11-72 0 0,2 17-552 0 0,-8-17 330 0 0,7 31-185 0 0,-9-41 471 0 0,0 0 1 0 0,1 0 0 0 0,-1 0-1 0 0,0 1 1 0 0,1-1 0 0 0,-1 0 0 0 0,1 0-1 0 0,-1 0 1 0 0,1 0 0 0 0,0 0-1 0 0,0 0 1 0 0,-1 0 0 0 0,1 0-1 0 0,0 0 1 0 0,0 0 0 0 0,0 0-1 0 0,0-1 1 0 0,0 1 0 0 0,0 0 0 0 0,0-1-1 0 0,0 1 1 0 0,0 0 0 0 0,0-1-1 0 0,0 1 1 0 0,2 0 0 0 0,0-4-73 0 0,0 1 1 0 0,0-1 0 0 0,0 1 0 0 0,0-1 0 0 0,0 0-1 0 0,-1 0 1 0 0,0 0 0 0 0,1-1 0 0 0,-1 1 0 0 0,-1 0-1 0 0,1-1 1 0 0,1-4 0 0 0,6-7-93 0 0,-8 14 127 0 0,-1 0 1 0 0,1-1-1 0 0,0 1 0 0 0,0 0 0 0 0,-1 0 0 0 0,1 0 0 0 0,0 0 0 0 0,0 0 1 0 0,0 0-1 0 0,0 0 0 0 0,0 0 0 0 0,1 0 0 0 0,-1 0 0 0 0,0 1 0 0 0,0-1 0 0 0,0 0 1 0 0,1 1-1 0 0,-1-1 0 0 0,2 0 0 0 0,-3 2 28 0 0,1 0 0 0 0,-1-1 0 0 0,1 1 0 0 0,-1 0 0 0 0,0-1 0 0 0,1 1-1 0 0,-1 0 1 0 0,0 0 0 0 0,1 0 0 0 0,-1-1 0 0 0,0 1 0 0 0,0 0 0 0 0,0 0 0 0 0,0 0 0 0 0,0-1 0 0 0,0 1 0 0 0,0 0 0 0 0,0 0 0 0 0,0 0 0 0 0,0 0-1 0 0,0-1 1 0 0,-1 2 0 0 0,-14 60 937 0 0,5-38-562 0 0,1 0 1 0 0,1 0-1 0 0,1 1 0 0 0,1 0 0 0 0,1 0 0 0 0,2 1 0 0 0,0-1 1 0 0,2 1-1 0 0,2 31 0 0 0,-1-55-402 0 0,0 0 1 0 0,1 1-1 0 0,0-1 1 0 0,-1 0-1 0 0,1 0 1 0 0,0 1-1 0 0,0-1 1 0 0,0 0-1 0 0,1 0 1 0 0,-1 0-1 0 0,0 0 1 0 0,1-1-1 0 0,-1 1 1 0 0,1 0-1 0 0,0 0 1 0 0,-1-1-1 0 0,1 1 1 0 0,0-1-1 0 0,0 0 1 0 0,0 1-1 0 0,0-1 1 0 0,0 0-1 0 0,0 0 1 0 0,1 0-1 0 0,-1-1 1 0 0,0 1-1 0 0,0 0 1 0 0,3-1-1 0 0,-1 1-284 0 0,0 0 0 0 0,-1-1 0 0 0,1 1 0 0 0,0-1 0 0 0,0 0 0 0 0,-1 0 0 0 0,1-1-1 0 0,0 1 1 0 0,-1-1 0 0 0,1 1 0 0 0,0-1 0 0 0,-1-1 0 0 0,1 1 0 0 0,-1 0-1 0 0,1-1 1 0 0,-1 0 0 0 0,4-2 0 0 0,6-6-1987 0 0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7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19 984 0 0,'0'0'4605'0'0,"9"-3"-4503"0"0,1-2-57 0 0,-7 4-13 0 0,0-1 0 0 0,1 1-1 0 0,-1-1 1 0 0,1 1-1 0 0,-1 0 1 0 0,1 0 0 0 0,0 1-1 0 0,-1-1 1 0 0,1 1-1 0 0,7-1 1 0 0,-11 2 0 0 0,1-1 0 0 0,0 1 0 0 0,-1-1 0 0 0,1 1 0 0 0,-1 0 0 0 0,1-1 0 0 0,-1 1 0 0 0,1 0 0 0 0,-1-1 0 0 0,1 1 0 0 0,-1 0 0 0 0,0 0 0 0 0,1-1 0 0 0,-1 1 0 0 0,0 0 0 0 0,0 0 0 0 0,1-1 0 0 0,-1 1 0 0 0,0 0 0 0 0,0 0 0 0 0,0 0 0 0 0,0 0 0 0 0,0-1 0 0 0,0 1 0 0 0,0 0 0 0 0,0 0 0 0 0,-1 0 0 0 0,1-1 0 0 0,0 1 0 0 0,0 0-1 0 0,-1 0 1 0 0,1 0 0 0 0,-8 29 279 0 0,-5-13 388 0 0,-7 12 578 0 0,19-29-1203 0 0,0 1 1 0 0,1 0-1 0 0,-1 0 0 0 0,1 0 0 0 0,0 0 1 0 0,-1 0-1 0 0,1 0 0 0 0,0 0 1 0 0,0 0-1 0 0,-1 0 0 0 0,1 0 0 0 0,0 0 1 0 0,0 0-1 0 0,0 0 0 0 0,0 0 0 0 0,0 0 1 0 0,1 0-1 0 0,-1 0 0 0 0,0 0 0 0 0,0 0 1 0 0,1 0-1 0 0,-1 0 0 0 0,0 0 1 0 0,1 0-1 0 0,0 1 0 0 0,1 0-78 0 0,1 0 0 0 0,0 0 0 0 0,0 0-1 0 0,-1-1 1 0 0,1 1 0 0 0,0-1 0 0 0,0 0 0 0 0,1 0 0 0 0,-1 0-1 0 0,0 0 1 0 0,0 0 0 0 0,0-1 0 0 0,1 1 0 0 0,-1-1 0 0 0,0 0 0 0 0,0 0-1 0 0,1 0 1 0 0,3-1 0 0 0,1 0-862 0 0,1 0-1 0 0,0 0 1 0 0,-1-1-1 0 0,1 0 1 0 0,13-5-1 0 0,-11 3-1796 0 0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2600 0 0,'0'0'6077'0'0,"-2"14"-5797"0"0,-1 11-229 0 0,-2 10 451 0 0,-2 42 0 0 0,7-67-552 0 0,2 13-1566 0 0,-2-22 1417 0 0,1 0-1 0 0,-1 0 1 0 0,1-1-1 0 0,-1 1 1 0 0,1 0-1 0 0,-1 0 1 0 0,1-1-1 0 0,-1 1 1 0 0,1-1-1 0 0,0 1 1 0 0,-1 0-1 0 0,1-1 1 0 0,0 1-1 0 0,0-1 1 0 0,0 0-1 0 0,-1 1 0 0 0,1-1 1 0 0,0 0-1 0 0,0 1 1 0 0,0-1-1 0 0,0 0 1 0 0,0 0-1 0 0,-1 0 1 0 0,1 1-1 0 0,1-1 1 0 0,8 0-1824 0 0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7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 2248 0 0,'0'0'9280'0'0,"-14"0"-8904"0"0,-123 0-1167 0 0,123-1-271 0 0,1 0-3390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2.56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1146 1380 0 0,'0'0'1965'0'0,"8"-1"-2012"0"0,6 0-292 0 0,28-4 1507 0 0,47-9-1 0 0,-41 3 117 0 0,-34 9-1014 0 0,0-1 0 0 0,0 0 0 0 0,18-8 1 0 0,38-22-585 0 0,-61 28 340 0 0,0 1-1 0 0,0 0 1 0 0,1 0-1 0 0,9-2 0 0 0,-13 5-56 0 0,-1 0 1 0 0,1-1-1 0 0,-1 1 0 0 0,1-1 0 0 0,-1-1 0 0 0,0 1 0 0 0,0-1 0 0 0,0 0 0 0 0,0 0 0 0 0,0 0 0 0 0,-1-1 1 0 0,1 0-1 0 0,-1 0 0 0 0,0 0 0 0 0,4-6 0 0 0,-2 1 26 0 0,1 1 0 0 0,-1 0 1 0 0,1 0-1 0 0,11-10 0 0 0,-11 13-49 0 0,-1-2 1 0 0,0 1-1 0 0,0-1 0 0 0,-1 1 1 0 0,0-2-1 0 0,6-10 1 0 0,4-9-75 0 0,27-38 1 0 0,-22 35 33 0 0,-2-1 0 0 0,16-41 1 0 0,-24 52 91 0 0,3-9 6 0 0,-1 0 1 0 0,-2-1 0 0 0,0 0 0 0 0,5-35 0 0 0,16-56 39 0 0,-24 74 19 0 0,1-63 0 0 0,-8 93-552 0 0,-1 0 0 0 0,-1 1 0 0 0,0-1 0 0 0,-1 1 0 0 0,0 0 0 0 0,-2 0 1 0 0,-9-25-1 0 0,6 22-1495 0 0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9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16 186 564 0 0,'0'0'5553'0'0,"-10"-33"-3587"0"0,9 25-1850 0 0,-1 1 42 0 0,1 0-1 0 0,1 0 1 0 0,-1-1-1 0 0,1 1 1 0 0,0 0-1 0 0,0 0 0 0 0,3-11 1 0 0,-3 17-161 0 0,0 0 0 0 0,1 1 1 0 0,-1-1-1 0 0,1 0 0 0 0,-1 0 0 0 0,0 1 1 0 0,1-1-1 0 0,-1 0 0 0 0,1 1 1 0 0,0-1-1 0 0,-1 0 0 0 0,1 1 0 0 0,0-1 1 0 0,-1 1-1 0 0,1-1 0 0 0,0 1 0 0 0,-1-1 1 0 0,1 1-1 0 0,0 0 0 0 0,0-1 0 0 0,0 1 1 0 0,-1 0-1 0 0,1-1 0 0 0,0 1 1 0 0,0 0-1 0 0,0 0 0 0 0,0 0 0 0 0,-1 0 1 0 0,1 0-1 0 0,0 0 0 0 0,0 0 0 0 0,0 0 1 0 0,0 0-1 0 0,0 0 0 0 0,-1 1 0 0 0,1-1 1 0 0,0 0-1 0 0,0 0 0 0 0,0 1 1 0 0,-1-1-1 0 0,1 1 0 0 0,1 0 0 0 0,0 0-119 0 0,-1 1 0 0 0,1 0 0 0 0,0-1 0 0 0,-1 1 0 0 0,1 0 0 0 0,-1 0 0 0 0,0 0 0 0 0,0 0 0 0 0,0 0 0 0 0,0 0 0 0 0,0 0 0 0 0,0 1 0 0 0,0-1 0 0 0,0 3 0 0 0,11 84 0 0 0,9-180 728 0 0,-19 82-519 0 0,0 1 1 0 0,1-1 0 0 0,1 1-1 0 0,-1 0 1 0 0,10-15 0 0 0,-12 21-62 0 0,1 0 1 0 0,-1-1 0 0 0,1 1-1 0 0,-1 0 1 0 0,1 0 0 0 0,0 1-1 0 0,-1-1 1 0 0,1 0-1 0 0,0 1 1 0 0,0-1 0 0 0,0 1-1 0 0,1-1 1 0 0,-1 1 0 0 0,0 0-1 0 0,0 0 1 0 0,1 0 0 0 0,-1 0-1 0 0,1 1 1 0 0,-1-1 0 0 0,1 0-1 0 0,-1 1 1 0 0,1 0 0 0 0,-1 0-1 0 0,6 0 1 0 0,-7 0-41 0 0,0 1 0 0 0,1-1 0 0 0,-1 1 0 0 0,0 0 0 0 0,0 0 0 0 0,0-1 0 0 0,0 1 0 0 0,1 0 0 0 0,-1 0 0 0 0,0 0 0 0 0,0 0 0 0 0,-1 0 0 0 0,1 1 0 0 0,0-1 0 0 0,0 0 0 0 0,0 0 0 0 0,-1 0 0 0 0,1 1 0 0 0,-1-1 0 0 0,1 0 0 0 0,-1 1 0 0 0,1-1 0 0 0,-1 1 0 0 0,0-1 0 0 0,0 0 0 0 0,0 4 0 0 0,1 44-404 0 0,-1-38 466 0 0,-2 10 133 0 0,0-1 0 0 0,-2 1 0 0 0,0-1 0 0 0,-1 0 0 0 0,-13 31 0 0 0,9-26 157 0 0,1 0 0 0 0,-8 48 0 0 0,12 0 138 0 0,4-73-582 0 0,1 0-1 0 0,-1 1 1 0 0,1-1 0 0 0,0 0-1 0 0,-1 0 1 0 0,1 1 0 0 0,-1-1 0 0 0,1 0-1 0 0,0 0 1 0 0,0 0 0 0 0,-1 0-1 0 0,1 0 1 0 0,0 1 0 0 0,-1-1-1 0 0,1-1 1 0 0,0 1 0 0 0,-1 0-1 0 0,1 0 1 0 0,0 0 0 0 0,-1 0 0 0 0,1 0-1 0 0,0-1 1 0 0,-1 1 0 0 0,1 0-1 0 0,0-1 1 0 0,0 1 0 0 0,21-8-3879 0 0,-14 3 1641 0 0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0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54 612 0 0,'0'0'6993'0'0,"12"-9"-6611"0"0,36-27-70 0 0,-47 35-296 0 0,-1 1 1 0 0,1-1-1 0 0,0 0 0 0 0,0 0 1 0 0,0 1-1 0 0,1-1 1 0 0,-1 0-1 0 0,0 1 1 0 0,0-1-1 0 0,0 1 0 0 0,0 0 1 0 0,0-1-1 0 0,1 1 1 0 0,-1 0-1 0 0,0 0 1 0 0,0 0-1 0 0,1-1 0 0 0,-1 1 1 0 0,0 1-1 0 0,0-1 1 0 0,1 0-1 0 0,-1 0 1 0 0,2 1-1 0 0,-2 0-35 0 0,0 0 0 0 0,0-1-1 0 0,0 1 1 0 0,0 0 0 0 0,-1 0 0 0 0,1 0-1 0 0,0 0 1 0 0,-1 1 0 0 0,1-1 0 0 0,-1 0-1 0 0,1 0 1 0 0,-1 0 0 0 0,0 0 0 0 0,1 0-1 0 0,-1 1 1 0 0,0-1 0 0 0,0 0 0 0 0,0 2 0 0 0,1 4-6 0 0,-1 0 0 0 0,-1 1 0 0 0,1-1 0 0 0,-1 0 1 0 0,-2 9-1 0 0,0-9 122 0 0,-1 0 1 0 0,1 0 0 0 0,-1-1 0 0 0,0 1-1 0 0,-8 7 1 0 0,-14 28 811 0 0,25-41-879 0 0,1 0 0 0 0,0 0 0 0 0,-1-1 0 0 0,1 1 0 0 0,0 0 0 0 0,0 0 0 0 0,-1-1 0 0 0,1 1 0 0 0,0 0 0 0 0,0 0 0 0 0,0 0 0 0 0,0 0 0 0 0,0-1 0 0 0,0 1 1 0 0,0 0-1 0 0,0 0 0 0 0,1 0 0 0 0,-1-1 0 0 0,0 1 0 0 0,0 0 0 0 0,1 0 0 0 0,-1-1 0 0 0,0 1 0 0 0,1 0 0 0 0,-1 0 0 0 0,1-1 0 0 0,-1 1 0 0 0,1 0 0 0 0,-1-1 0 0 0,1 1 0 0 0,-1-1 0 0 0,1 1 0 0 0,0-1 0 0 0,-1 1 0 0 0,2 0 0 0 0,1 0-101 0 0,0 0 0 0 0,0 0 1 0 0,0 0-1 0 0,0 0 0 0 0,0-1 1 0 0,0 1-1 0 0,0-1 0 0 0,1 0 0 0 0,3 0 1 0 0,30-5-2974 0 0,-25 1-2882 0 0,-106-2 4848 0 0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2436 0 0,'0'0'5657'0'0,"-12"4"-5457"0"0,-2-1-142 0 0,9-3-33 0 0,0 1-1 0 0,0 0 0 0 0,0 0 0 0 0,0 1 0 0 0,1-1 1 0 0,-1 1-1 0 0,1 0 0 0 0,-1 0 0 0 0,1 1 0 0 0,-5 3 0 0 0,8-5 1 0 0,0 0-1 0 0,0 0 1 0 0,0 0-1 0 0,0 0 1 0 0,1 0-1 0 0,-1 0 1 0 0,0 0-1 0 0,1 0 1 0 0,-1 0-1 0 0,0 0 0 0 0,1 1 1 0 0,0-1-1 0 0,-1 0 1 0 0,1 0-1 0 0,0 1 1 0 0,0-1-1 0 0,-1 0 1 0 0,1 1-1 0 0,0-1 1 0 0,0 0-1 0 0,0 0 1 0 0,1 1-1 0 0,-1-1 0 0 0,0 0 1 0 0,0 1-1 0 0,1-1 1 0 0,-1 0-1 0 0,1 0 1 0 0,-1 0-1 0 0,1 1 1 0 0,-1-1-1 0 0,1 0 1 0 0,0 0-1 0 0,0 0 0 0 0,1 2 1 0 0,32 37-70 0 0,-32-38 32 0 0,1 2 2 0 0,30 32 82 0 0,-32-35-73 0 0,0 0 1 0 0,0 1 0 0 0,0-1 0 0 0,0 0-1 0 0,0 0 1 0 0,0 0 0 0 0,-1 1-1 0 0,1-1 1 0 0,0 0 0 0 0,-1 1-1 0 0,1-1 1 0 0,-1 0 0 0 0,1 1 0 0 0,-1-1-1 0 0,0 1 1 0 0,1-1 0 0 0,-1 1-1 0 0,0-1 1 0 0,0 1 0 0 0,0-1 0 0 0,0 0-1 0 0,0 1 1 0 0,-1-1 0 0 0,1 1-1 0 0,0-1 1 0 0,-1 3 0 0 0,-2-3-26 0 0,0 0 1 0 0,0 0 0 0 0,1 1-1 0 0,-1-2 1 0 0,0 1-1 0 0,0 0 1 0 0,0 0 0 0 0,0-1-1 0 0,0 0 1 0 0,0 0-1 0 0,-4 0 1 0 0,5 1-238 0 0,0-1-1 0 0,0 0 1 0 0,0 0 0 0 0,0 0 0 0 0,1 0 0 0 0,-1 0 0 0 0,0-1-1 0 0,0 1 1 0 0,0 0 0 0 0,0-1 0 0 0,0 1 0 0 0,0-1-1 0 0,1 0 1 0 0,-1 0 0 0 0,0 0 0 0 0,0 0 0 0 0,-1-1-1 0 0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1 1532 0 0,'0'0'3367'0'0,"-19"0"-2082"0"0,-151 5 767 0 0,-344 14 660 0 0,498-20-3916 0 0,42-1-3359 0 0,-13 1 1422 0 0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74 836 0 0,'0'0'6812'0'0,"4"0"-6585"0"0,3 0-104 0 0,0-1 0 0 0,1 1 0 0 0,-1-2 0 0 0,0 1 0 0 0,0-1 0 0 0,14-5 0 0 0,-19 6-120 0 0,0 0 1 0 0,0 0-1 0 0,1 0 0 0 0,-1 0 0 0 0,0 0 0 0 0,0 0 0 0 0,0-1 0 0 0,0 1 0 0 0,0-1 0 0 0,0 0 0 0 0,-1 0 0 0 0,1 1 0 0 0,-1-1 0 0 0,1 0 0 0 0,-1 0 0 0 0,0-1 0 0 0,1 1 0 0 0,-1 0 0 0 0,0 0 0 0 0,0-1 0 0 0,-1 1 0 0 0,1 0 0 0 0,0-1 0 0 0,-1 1 0 0 0,1-5 0 0 0,-2 7-14 0 0,0-1 1 0 0,0 0-1 0 0,1 0 1 0 0,-1 0 0 0 0,0 1-1 0 0,0-1 1 0 0,0 0-1 0 0,0 1 1 0 0,0-1-1 0 0,0 1 1 0 0,0-1-1 0 0,-1 1 1 0 0,1 0-1 0 0,0-1 1 0 0,0 1 0 0 0,0 0-1 0 0,0 0 1 0 0,0 0-1 0 0,-1 0 1 0 0,1 0-1 0 0,0 0 1 0 0,0 0-1 0 0,-2 0 1 0 0,-33 2 143 0 0,33-2-146 0 0,-1 1 0 0 0,0-1 0 0 0,0 1 0 0 0,0 0 0 0 0,1 0 0 0 0,-1 1 0 0 0,1-1 1 0 0,-1 1-1 0 0,1 0 0 0 0,-1 0 0 0 0,1 0 0 0 0,0 0 0 0 0,0 1 0 0 0,0-1 0 0 0,0 1 0 0 0,0 0 0 0 0,1-1 1 0 0,-1 1-1 0 0,1 0 0 0 0,0 1 0 0 0,0-1 0 0 0,0 0 0 0 0,0 1 0 0 0,-1 3 0 0 0,1-2-43 0 0,1 0 0 0 0,0 0 0 0 0,0 0 0 0 0,1 0 0 0 0,-1 0 1 0 0,1 0-1 0 0,0 0 0 0 0,0 0 0 0 0,1 0 0 0 0,-1 0 0 0 0,1-1 0 0 0,0 1 0 0 0,0 0 0 0 0,1 0 0 0 0,0 0 0 0 0,0-1 0 0 0,0 1 0 0 0,3 4 0 0 0,12 19 14 0 0,25 48 86 0 0,-39-71-50 0 0,-1 0-1 0 0,0 0 0 0 0,-1 0 0 0 0,0 1 1 0 0,1-1-1 0 0,-2 1 0 0 0,1-1 1 0 0,-1 1-1 0 0,1-1 0 0 0,-2 1 0 0 0,1 0 1 0 0,-2 10-1 0 0,1-14 6 0 0,0 0-1 0 0,0 0 1 0 0,0-1 0 0 0,-1 1 0 0 0,1 0-1 0 0,0 0 1 0 0,-1-1 0 0 0,1 1 0 0 0,-1-1-1 0 0,0 1 1 0 0,1-1 0 0 0,-1 1 0 0 0,0-1-1 0 0,0 0 1 0 0,0 0 0 0 0,0 0-1 0 0,0 0 1 0 0,0 0 0 0 0,0-1 0 0 0,0 1-1 0 0,0-1 1 0 0,0 1 0 0 0,-1-1 0 0 0,1 0-1 0 0,-3 0 1 0 0,2 1-125 0 0,1-1-1 0 0,-1 0 1 0 0,1 0-1 0 0,-1 0 1 0 0,1 0 0 0 0,-1 0-1 0 0,1-1 1 0 0,0 1-1 0 0,-1-1 1 0 0,1 1 0 0 0,-1-1-1 0 0,1 0 1 0 0,0 0-1 0 0,-1 0 1 0 0,1 0 0 0 0,0-1-1 0 0,0 1 1 0 0,0-1-1 0 0,0 1 1 0 0,0-1 0 0 0,0 0-1 0 0,-1-2 1 0 0,-1-3-1401 0 0,2 1-424 0 0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2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0 4368 0 0,'0'0'4408'0'0,"-8"6"-4353"0"0,1-2-97 0 0,-35 28 164 0 0,40-30-133 0 0,0-1-1 0 0,1 1 1 0 0,-1 0-1 0 0,1 0 1 0 0,-1 1-1 0 0,1-1 1 0 0,0 0-1 0 0,0 0 1 0 0,0 1-1 0 0,0-1 1 0 0,0 0 0 0 0,0 1-1 0 0,1-1 1 0 0,-1 1-1 0 0,1-1 1 0 0,0 1-1 0 0,0-1 1 0 0,0 1-1 0 0,0 0 1 0 0,0-1-1 0 0,1 4 1 0 0,0-4-91 0 0,0-1 0 0 0,0 1 0 0 0,0-1 0 0 0,1 1-1 0 0,-1-1 1 0 0,0 0 0 0 0,1 1 0 0 0,-1-1 0 0 0,1 0 0 0 0,-1 0 0 0 0,1 0 0 0 0,0 0 0 0 0,2 1 0 0 0,20 15-401 0 0,-12 4 288 0 0,-6-13 571 0 0,-1 0 1 0 0,0 0-1 0 0,-1 0 0 0 0,5 14 1 0 0,-8-19-294 0 0,0 0 0 0 0,-1 0 1 0 0,1 0-1 0 0,-1 0 1 0 0,0 0-1 0 0,0 0 0 0 0,0 0 1 0 0,0 0-1 0 0,0-1 0 0 0,-1 1 1 0 0,1 0-1 0 0,-1 0 0 0 0,0 0 1 0 0,0 0-1 0 0,0 0 0 0 0,0-1 1 0 0,0 1-1 0 0,-4 5 1 0 0,2-3-362 0 0,-25 30 547 0 0,27-34-574 0 0,0 0 0 0 0,-1 0 0 0 0,1 0 0 0 0,-1 0 0 0 0,1 0 0 0 0,-1 0 0 0 0,1 0 0 0 0,-1-1 0 0 0,1 1 0 0 0,-1-1 0 0 0,0 1 0 0 0,1-1 0 0 0,-1 0 0 0 0,-2 1 0 0 0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2 368 0 0,'0'0'7582'0'0,"6"0"-7155"0"0,-5-1-414 0 0,1 1 0 0 0,0 0-1 0 0,0 0 1 0 0,0 0 0 0 0,0 0-1 0 0,0 0 1 0 0,0 1 0 0 0,0-1-1 0 0,0 0 1 0 0,0 1 0 0 0,0-1-1 0 0,-1 1 1 0 0,1 0 0 0 0,0 0-1 0 0,0 0 1 0 0,-1 0 0 0 0,1 0-1 0 0,-1 0 1 0 0,1 0 0 0 0,0 0-1 0 0,-1 1 1 0 0,0-1-1 0 0,1 0 1 0 0,-1 1 0 0 0,0-1-1 0 0,0 1 1 0 0,0 0 0 0 0,0-1-1 0 0,0 1 1 0 0,0 0 0 0 0,0 0-1 0 0,-1-1 1 0 0,1 1 0 0 0,-1 0-1 0 0,1 0 1 0 0,-1 0 0 0 0,0 0-1 0 0,0 0 1 0 0,0 0 0 0 0,0 0-1 0 0,0 0 1 0 0,0 0 0 0 0,0 0-1 0 0,0-1 1 0 0,-1 1 0 0 0,1 0-1 0 0,-1 0 1 0 0,0 2-1 0 0,-13 21-149 0 0,12-22 309 0 0,0 0 1 0 0,0 0-1 0 0,0 0 1 0 0,1 0-1 0 0,-1 1 1 0 0,1-1-1 0 0,0 0 1 0 0,0 0-1 0 0,0 1 1 0 0,0 6-1 0 0,1-10-2 0 0,10-1-354 0 0,1 0 0 0 0,0 0 0 0 0,0-1 0 0 0,13-4 1 0 0,3 0-3389 0 0,-25 5 2309 0 0,-14 3-252 0 0,-72 14-2143 0 0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4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28 1072 0 0,'0'0'6893'0'0,"4"-2"-6627"0"0,54-18 568 0 0,-54 19-842 0 0,0 0-1 0 0,0 0 1 0 0,0 0-1 0 0,0 0 1 0 0,0 1-1 0 0,0 0 1 0 0,0 0-1 0 0,0 0 1 0 0,0 0-1 0 0,0 1 1 0 0,0 0-1 0 0,0-1 1 0 0,0 2-1 0 0,5 0 0 0 0,-9-1-37 0 0,1 0 0 0 0,-1 0 0 0 0,1 0 0 0 0,-1 0 0 0 0,1 0 0 0 0,-1 0 0 0 0,0 0 0 0 0,1 0 0 0 0,-1 0 0 0 0,0 0 0 0 0,0 0 0 0 0,0 0 0 0 0,0 0 0 0 0,1 0 0 0 0,-2 0 0 0 0,1 0 0 0 0,0 0 0 0 0,0 0 0 0 0,0 0 0 0 0,0 0 0 0 0,-1 0 0 0 0,1 0 0 0 0,0 0 0 0 0,-1 1 0 0 0,-10 27-61 0 0,10-27 113 0 0,-14 41 138 0 0,1 1-1 0 0,3 0 1 0 0,-7 54-1 0 0,0-1-20 0 0,2-7 82 0 0,5 1-1 0 0,4 0 0 0 0,6 152 1 0 0,15-112 88 0 0,-7-83-140 0 0,0 61 1 0 0,-12-107-25 0 0,0 0 0 0 0,0 0 0 0 0,0-1 1 0 0,0 0-1 0 0,-1 0 0 0 0,1 0 0 0 0,-7 0 0 0 0,-1-1-190 0 0,-26-3 157 0 0,38 3-300 0 0,0 0 0 0 0,0-1-1 0 0,0 1 1 0 0,0-1 0 0 0,0 0-1 0 0,0 1 1 0 0,0-1 0 0 0,0 0 0 0 0,0 1-1 0 0,0-1 1 0 0,0 0 0 0 0,0 0-1 0 0,1 0 1 0 0,-1 0 0 0 0,0 0 0 0 0,1 0-1 0 0,-1 0 1 0 0,1 0 0 0 0,-1 0-1 0 0,1 0 1 0 0,-1 0 0 0 0,1 0-1 0 0,0-1 1 0 0,-1 1 0 0 0,1 0 0 0 0,0 0-1 0 0,0 0 1 0 0,0 0 0 0 0,0-3-1 0 0,0-4-2767 0 0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4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1848 0 0,'0'0'8547'0'0,"-11"3"-8290"0"0,-20 3-91 0 0,-55 3 0 0 0,31-8-8277 0 0,62-1 5282 0 0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5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3044 0 0,'0'0'6872'0'0,"-10"3"-6656"0"0,7-2-420 0 0,-43 11 765 0 0,44-11-719 0 0,0 0-1 0 0,0-1 1 0 0,-1 0-1 0 0,1 1 1 0 0,0-1-1 0 0,0 0 1 0 0,-1 0 0 0 0,1-1-1 0 0,0 1 1 0 0,0 0-1 0 0,-1-1 1 0 0,1 1-1 0 0,0-1 1 0 0,0 0-1 0 0,0 0 1 0 0,0 0 0 0 0,0 0-1 0 0,0 0 1 0 0,0 0-1 0 0,0 0 1 0 0,-2-2-1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4.32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1024 598 504 0 0,'0'0'3668'0'0,"-6"-7"-3473"0"0,-102-116 672 0 0,24 55-1702 0 0,73 59 911 0 0,1 1 0 0 0,-1 0 0 0 0,-1 1 0 0 0,1 0 0 0 0,-1 1 0 0 0,0 1 0 0 0,-18-7 1 0 0,-26-12 122 0 0,40 17-153 0 0,-1 1-1 0 0,0 0 1 0 0,-23-4-1 0 0,-42-14 131 0 0,20 3-92 0 0,48 17-112 0 0,1 0 0 0 0,-1-1 1 0 0,1 0-1 0 0,0-1 1 0 0,-19-12-1 0 0,-112-67-179 0 0,88 56-1644 0 0,-52-40-1 0 0,88 55 363 0 0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31 16 0 0,'0'0'7869'0'0,"-20"24"-7321"0"0,17-17-476 0 0,1 0 1 0 0,-1 1 0 0 0,1-1 0 0 0,1 1-1 0 0,0-1 1 0 0,0 1 0 0 0,0-1-1 0 0,1 1 1 0 0,0 0 0 0 0,0 0-1 0 0,1-1 1 0 0,0 1 0 0 0,4 14-1 0 0,-4-19-36 0 0,0 1 0 0 0,1-1 0 0 0,-1 1 0 0 0,1-1 0 0 0,0 1 0 0 0,0-1 0 0 0,0 0 0 0 0,1 0 0 0 0,-1 0 0 0 0,1 0 0 0 0,-1 0 0 0 0,1 0-1 0 0,0-1 1 0 0,0 0 0 0 0,0 1 0 0 0,1-1 0 0 0,-1 0 0 0 0,0 0 0 0 0,1-1 0 0 0,0 1 0 0 0,-1-1 0 0 0,1 0 0 0 0,0 0 0 0 0,-1 0 0 0 0,1 0 0 0 0,0-1-1 0 0,0 1 1 0 0,7-1 0 0 0,-5-1-49 0 0,1 0-1 0 0,-1 0 1 0 0,0 0-1 0 0,0-1 1 0 0,0 0-1 0 0,0 0 1 0 0,0-1-1 0 0,0 1 1 0 0,-1-1-1 0 0,1 0 1 0 0,-1-1-1 0 0,0 1 1 0 0,0-1 0 0 0,0 0-1 0 0,0-1 1 0 0,-1 1-1 0 0,7-9 1 0 0,-8 10 6 0 0,0-1 1 0 0,0 1 0 0 0,-1-1-1 0 0,1 0 1 0 0,-1 0 0 0 0,0 0-1 0 0,0-1 1 0 0,-1 1 0 0 0,1 0-1 0 0,-1-1 1 0 0,0 1 0 0 0,0-1-1 0 0,0 1 1 0 0,0-1 0 0 0,-1 1-1 0 0,0-1 1 0 0,0 0 0 0 0,0 1-1 0 0,-1-1 1 0 0,0 1 0 0 0,1-1-1 0 0,-2 0 1 0 0,1 1 0 0 0,0 0-1 0 0,-3-6 1 0 0,1 6-8 0 0,-1-1-1 0 0,0 1 1 0 0,1-1 0 0 0,-2 1-1 0 0,1 0 1 0 0,0 1 0 0 0,-1-1-1 0 0,1 1 1 0 0,-1 0-1 0 0,0 0 1 0 0,0 0 0 0 0,-1 1-1 0 0,1-1 1 0 0,0 1 0 0 0,-1 1-1 0 0,1-1 1 0 0,-1 1 0 0 0,-10-1-1 0 0,-5-1-895 0 0,0 1 0 0 0,0 1 0 0 0,-37 4-1 0 0,30 1-1460 0 0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16 0 0,'3'1'8548'0'0,"4"5"-7940"0"0,-6 5-706 0 0,1 0 1 0 0,1 0 0 0 0,0 0 0 0 0,1 0 0 0 0,0 0 0 0 0,0-1-1 0 0,1 0 1 0 0,0 0 0 0 0,1 0 0 0 0,0 0 0 0 0,1-1 0 0 0,0 0-1 0 0,1 0 1 0 0,12 11 0 0 0,-12-14 43 0 0,0 1 0 0 0,1-1 0 0 0,-1 0 0 0 0,2-1 0 0 0,-1 0 0 0 0,0-1 0 0 0,1 1 0 0 0,0-2 0 0 0,0 0 0 0 0,0 0 0 0 0,1 0 0 0 0,-1-1 0 0 0,0-1 0 0 0,1 0 0 0 0,-1-1 0 0 0,18 0 0 0 0,249-11-1317 0 0,-138 3 2268 0 0,-99 7-716 0 0,1 1 1 0 0,0 2-1 0 0,0 2 1 0 0,54 13-1 0 0,-88-16-172 0 0,0 1 0 0 0,0 0 0 0 0,-1 0-1 0 0,1 1 1 0 0,0-1 0 0 0,8 7 0 0 0,-13-8-9 0 0,-1 0 0 0 0,1 0 1 0 0,-1 0-1 0 0,0 0 1 0 0,1 1-1 0 0,-1-1 1 0 0,0 1-1 0 0,0-1 0 0 0,0 1 1 0 0,0-1-1 0 0,0 1 1 0 0,-1 0-1 0 0,1-1 1 0 0,0 1-1 0 0,-1 0 0 0 0,1-1 1 0 0,-1 1-1 0 0,0 0 1 0 0,1 0-1 0 0,-1 0 1 0 0,0 0-1 0 0,0-1 0 0 0,0 1 1 0 0,0 0-1 0 0,-1 0 1 0 0,1 0-1 0 0,0-1 1 0 0,-1 1-1 0 0,1 0 0 0 0,-1 0 1 0 0,0-1-1 0 0,-1 3 1 0 0,0 4 134 0 0,4-12 39 0 0,12-16-27 0 0,-4 10-181 0 0,1 0 0 0 0,1 1 0 0 0,-1 0 0 0 0,2 1 0 0 0,-1 0 0 0 0,1 1 0 0 0,0 1 0 0 0,1 0 0 0 0,-1 0 1 0 0,1 2-1 0 0,0 0 0 0 0,27-5 0 0 0,-3 4 91 0 0,1 2 1 0 0,0 1-1 0 0,64 6 1 0 0,-60 1 278 0 0,54 13 0 0 0,-54-8-314 0 0,55 4 0 0 0,480 2 1004 0 0,-577-16-1095 0 0,0 0-1 0 0,0-1 1 0 0,0 1 0 0 0,0 0-1 0 0,0 0 1 0 0,0-1 0 0 0,0 1-1 0 0,0 0 1 0 0,0-1 0 0 0,0 1-1 0 0,0-1 1 0 0,0 1 0 0 0,0-1-1 0 0,0 0 1 0 0,-1 1 0 0 0,1-1-1 0 0,0 0 1 0 0,0 1-1 0 0,-1-1 1 0 0,1 0 0 0 0,-1 0-1 0 0,1 0 1 0 0,0-1 0 0 0,0-17-4438 0 0,-3 16 2438 0 0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7 492 0 0,'0'0'8149'0'0,"-4"0"-7795"0"0,-18 1 68 0 0,14 0-555 0 0,0 0 0 0 0,-1-1-1 0 0,1 1 1 0 0,0-2 0 0 0,-1 1-1 0 0,1-1 1 0 0,0 0 0 0 0,-11-4-1 0 0,17 3-648 0 0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1 880 0 0,'10'56'2534'0'0,"-10"-56"-2355"0"0,0 1 0 0 0,0 0 0 0 0,0 0 0 0 0,0-1 0 0 0,0 1 0 0 0,0 0 0 0 0,-1 0 0 0 0,1 0 0 0 0,0-1-1 0 0,0 1 1 0 0,0 0 0 0 0,-1-1 0 0 0,1 1 0 0 0,0 0 0 0 0,-1 0 0 0 0,1-1 0 0 0,-1 1 0 0 0,1-1 0 0 0,-1 1 0 0 0,1 0 0 0 0,-1-1-1 0 0,1 1 1 0 0,-1-1 0 0 0,0 1 0 0 0,1-1 0 0 0,-1 0 0 0 0,1 1 0 0 0,-1-1 0 0 0,0 1 0 0 0,0-1 0 0 0,1 0 0 0 0,-1 0 0 0 0,-1 1-1 0 0,-25 3-279 0 0,21-4 745 0 0,0 2-873 0 0,0-1 1 0 0,-1-1 0 0 0,1 1 0 0 0,0-1 0 0 0,0 0-1 0 0,0 0 1 0 0,-10-2 0 0 0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19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1 102 3392 0 0,'0'0'5642'0'0,"17"-10"-5495"0"0,55-31-112 0 0,-66 38-34 0 0,-1-1 0 0 0,0-1 1 0 0,1 1-1 0 0,-1-1 0 0 0,-1 0 1 0 0,1 0-1 0 0,6-9 0 0 0,-6 9 240 0 0,-8 24-230 0 0,2-13-50 0 0,-2 10-90 0 0,1-1 0 0 0,1 1 0 0 0,0 0 0 0 0,1-1 1 0 0,1 1-1 0 0,0 0 0 0 0,1-1 0 0 0,1 1 0 0 0,0-1 0 0 0,10 28 0 0 0,-11-42 108 0 0,-1 0 0 0 0,1 0 0 0 0,-1 0 0 0 0,1 0 0 0 0,-1 0 0 0 0,1 0 0 0 0,0 0 0 0 0,-1 0 0 0 0,1-1 0 0 0,0 1 0 0 0,0-1 0 0 0,0 1 0 0 0,0-1 0 0 0,-1 0 0 0 0,1 0 0 0 0,0 0 0 0 0,0 0 0 0 0,0 0 0 0 0,0 0 0 0 0,0 0 0 0 0,-1-1 0 0 0,1 1 0 0 0,0-1 0 0 0,2 0 0 0 0,7-6 1119 0 0,-40 6-523 0 0,-6 8-287 0 0,21-3-1135 0 0,98-15-7763 0 0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2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6 244 0 0,'0'0'8269'0'0,"0"-5"-5134"0"0,-10 5-3068 0 0,1 1-1 0 0,0 0 1 0 0,0 0 0 0 0,0 1 0 0 0,0 1 0 0 0,0-1 0 0 0,-9 5-1 0 0,16-7-100 0 0,1 1-1 0 0,-1 0 0 0 0,1 0 0 0 0,-1 0 0 0 0,1 0 0 0 0,-1 0 0 0 0,1 0 0 0 0,0 0 0 0 0,-1 0 0 0 0,1 1 1 0 0,0-1-1 0 0,0 1 0 0 0,0-1 0 0 0,0 0 0 0 0,0 1 0 0 0,0 0 0 0 0,-1 2 0 0 0,2-2-18 0 0,0 0-1 0 0,0-1 0 0 0,0 1 1 0 0,0 0-1 0 0,0 0 0 0 0,1 0 0 0 0,-1-1 1 0 0,1 1-1 0 0,-1 0 0 0 0,1 0 1 0 0,0-1-1 0 0,-1 1 0 0 0,1-1 1 0 0,0 1-1 0 0,0-1 0 0 0,0 1 0 0 0,0-1 1 0 0,0 1-1 0 0,1-1 0 0 0,-1 0 1 0 0,3 2-1 0 0,5 4-2 0 0,1-1-1 0 0,-1 0 1 0 0,1 0-1 0 0,1-1 1 0 0,-1-1 0 0 0,1 0-1 0 0,-1 0 1 0 0,1-1-1 0 0,0 0 1 0 0,21 2 0 0 0,-8 0 425 0 0,-20-3-140 0 0,-10 1-348 0 0,-11 0-255 0 0,17-2 388 0 0,-33 14-755 0 0,32-15 734 0 0,1 0 0 0 0,-1 1-1 0 0,0-1 1 0 0,1 0 0 0 0,-1 1-1 0 0,0-1 1 0 0,1 0 0 0 0,-1 1-1 0 0,1-1 1 0 0,-1 1-1 0 0,0-1 1 0 0,1 1 0 0 0,-1-1-1 0 0,1 1 1 0 0,0 0 0 0 0,-1-1-1 0 0,1 1 1 0 0,-1 0 0 0 0,1-1-1 0 0,0 1 1 0 0,0 0-1 0 0,-1-1 1 0 0,1 1 0 0 0,0 0-1 0 0,0 0 1 0 0,0-1 0 0 0,0 1-1 0 0,0 0 1 0 0,0 0 0 0 0,0-1-1 0 0,0 1 1 0 0,0 0 0 0 0,0-1-1 0 0,0 1 1 0 0,0 0-1 0 0,0 0 1 0 0,1-1 0 0 0,-1 1-1 0 0,0 0 1 0 0,1-1 0 0 0,-1 1-1 0 0,0 0 1 0 0,1-1 0 0 0,-1 1-1 0 0,1-1 1 0 0,0 2-1 0 0,12 5-629 0 0,19 13 978 0 0,-32-19-340 0 0,1-1 0 0 0,-1 1 1 0 0,0-1-1 0 0,1 1 0 0 0,-1 0 1 0 0,0-1-1 0 0,1 1 0 0 0,-1-1 0 0 0,0 1 1 0 0,0 0-1 0 0,0-1 0 0 0,0 1 0 0 0,1 0 1 0 0,-1-1-1 0 0,0 1 0 0 0,0 0 0 0 0,-1 0 1 0 0,1-1-1 0 0,0 1 0 0 0,0 0 0 0 0,0-1 1 0 0,0 1-1 0 0,0 0 0 0 0,-1-1 1 0 0,1 1-1 0 0,0-1 0 0 0,-1 1 0 0 0,1 0 1 0 0,0-1-1 0 0,-1 1 0 0 0,1-1 0 0 0,-1 1 1 0 0,1-1-1 0 0,-1 1 0 0 0,1-1 0 0 0,-1 1 1 0 0,1-1-1 0 0,-1 0 0 0 0,1 1 0 0 0,-1-1 1 0 0,0 0-1 0 0,1 1 0 0 0,-1-1 1 0 0,1 0-1 0 0,-1 0 0 0 0,0 0 0 0 0,1 1 1 0 0,-1-1-1 0 0,-1 0 0 0 0,-23 9-161 0 0,20-8 118 0 0,1 1-1 0 0,-1-1 0 0 0,0 1 0 0 0,1 0 1 0 0,-1 0-1 0 0,1 0 0 0 0,-1 0 0 0 0,1 1 1 0 0,0 0-1 0 0,0 0 0 0 0,0 0 1 0 0,1 0-1 0 0,-5 5 0 0 0,8-7-20 0 0,0 0 0 0 0,1 1 0 0 0,-1-1 0 0 0,1 0-1 0 0,0 0 1 0 0,-1 0 0 0 0,1 0 0 0 0,0 0 0 0 0,0 0 0 0 0,-1 0 0 0 0,1-1-1 0 0,0 1 1 0 0,0 0 0 0 0,0 0 0 0 0,0-1 0 0 0,0 1 0 0 0,0 0 0 0 0,0-1 0 0 0,0 1-1 0 0,1-1 1 0 0,-1 1 0 0 0,0-1 0 0 0,0 0 0 0 0,2 1 0 0 0,-1-1 55 0 0,0 1 0 0 0,0-1 0 0 0,0 1 1 0 0,-1 0-1 0 0,1-1 0 0 0,0 1 0 0 0,0 0 0 0 0,-1 0 1 0 0,1 0-1 0 0,-1 1 0 0 0,1-1 0 0 0,-1 0 0 0 0,1 0 1 0 0,-1 1-1 0 0,0-1 0 0 0,0 1 0 0 0,0-1 0 0 0,0 1 1 0 0,0 0-1 0 0,2 3 0 0 0,-4-3 1 0 0,1 0-1 0 0,-1 0 1 0 0,1 0 0 0 0,-1 0 0 0 0,0 0 0 0 0,0 0-1 0 0,0 0 1 0 0,0 0 0 0 0,0-1 0 0 0,0 1 0 0 0,0 0-1 0 0,-1-1 1 0 0,1 1 0 0 0,0-1 0 0 0,-1 1 0 0 0,0-1-1 0 0,1 0 1 0 0,-1 1 0 0 0,0-1 0 0 0,0 0 0 0 0,1 0-1 0 0,-4 1 1 0 0,-49 19-2050 0 0,47-19 830 0 0,0 0-795 0 0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1 404 0 0,'0'0'8894'0'0,"-15"5"-8606"0"0,4-2-226 0 0,1 0-2 0 0,1-1 1 0 0,-1 1-1 0 0,1 0 1 0 0,0 1-1 0 0,0 0 1 0 0,0 1-1 0 0,1 0 1 0 0,-1 0-1 0 0,-8 8 1 0 0,17-13-46 0 0,-1 1 1 0 0,1 0-1 0 0,-1-1 1 0 0,1 1-1 0 0,0 0 0 0 0,0-1 1 0 0,-1 1-1 0 0,1 0 1 0 0,0-1-1 0 0,0 1 1 0 0,0 0-1 0 0,0 0 0 0 0,0-1 1 0 0,0 1-1 0 0,0 0 1 0 0,0 0-1 0 0,0-1 1 0 0,0 1-1 0 0,0 0 0 0 0,0 0 1 0 0,0-1-1 0 0,1 1 1 0 0,-1 0-1 0 0,0-1 0 0 0,1 1 1 0 0,-1 0-1 0 0,0-1 1 0 0,1 1-1 0 0,-1-1 1 0 0,1 1-1 0 0,-1 0 0 0 0,1-1 1 0 0,-1 1-1 0 0,1-1 1 0 0,-1 1-1 0 0,1-1 1 0 0,0 0-1 0 0,-1 1 0 0 0,1-1 1 0 0,0 0-1 0 0,-1 1 1 0 0,1-1-1 0 0,0 0 0 0 0,-1 0 1 0 0,1 1-1 0 0,1-1 1 0 0,46 18-579 0 0,-28-12 636 0 0,-12-2-116 0 0,36 21 164 0 0,-42-24-88 0 0,-1 0 0 0 0,1 1 1 0 0,0-1-1 0 0,-1 1 0 0 0,1 0 1 0 0,-1-1-1 0 0,1 1 0 0 0,-1 0 1 0 0,0 0-1 0 0,0 0 0 0 0,0 0 1 0 0,0 0-1 0 0,0 0 0 0 0,0 0 1 0 0,0 0-1 0 0,-1 0 0 0 0,1 0 1 0 0,-1 0-1 0 0,1 4 0 0 0,-2-5-42 0 0,1 0 0 0 0,-1 0 0 0 0,1 1-1 0 0,-1-1 1 0 0,0 0 0 0 0,0 0 0 0 0,0 0-1 0 0,0 0 1 0 0,0 0 0 0 0,0 0 0 0 0,0 0-1 0 0,0 0 1 0 0,0 0 0 0 0,0 0 0 0 0,0 0-1 0 0,-1-1 1 0 0,1 1 0 0 0,0-1-1 0 0,0 1 1 0 0,-1-1 0 0 0,1 1 0 0 0,0-1-1 0 0,-1 0 1 0 0,1 1 0 0 0,-1-1 0 0 0,1 0-1 0 0,-3 0 1 0 0,-39 3-231 0 0,41-3 236 0 0,-65-4-2462 0 0,63 3 2214 0 0,1 1-1 0 0,-1-1 1 0 0,1 0 0 0 0,-1 0-1 0 0,1-1 1 0 0,-1 1-1 0 0,1 0 1 0 0,0-1 0 0 0,-1 0-1 0 0,1 0 1 0 0,0 0 0 0 0,0 0-1 0 0,1-1 1 0 0,-1 1-1 0 0,-4-5 1 0 0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8 4788 0 0,'0'0'3395'0'0,"-13"0"-2997"0"0,-226-6 1831 0 0,-203 4-750 0 0,435 2-1933 0 0,-11 1 1095 0 0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78 936 0 0,'0'0'5048'0'0,"14"6"-943"0"0,-6-6-4016 0 0,-1 0 0 0 0,0-1 1 0 0,1 0-1 0 0,-1-1 0 0 0,0 0 0 0 0,11-4 0 0 0,-16 6-110 0 0,0-1-1 0 0,-1 0 0 0 0,1 1 0 0 0,0-1 0 0 0,0 0 1 0 0,-1 0-1 0 0,1 0 0 0 0,-1 0 0 0 0,1 0 0 0 0,-1-1 0 0 0,1 1 1 0 0,-1 0-1 0 0,0-1 0 0 0,0 1 0 0 0,0-1 0 0 0,1 1 1 0 0,-1-1-1 0 0,-1 1 0 0 0,1-1 0 0 0,0 0 0 0 0,0 0 1 0 0,-1 1-1 0 0,1-1 0 0 0,-1 0 0 0 0,1 0 0 0 0,-1 0 1 0 0,0 0-1 0 0,1 1 0 0 0,-1-1 0 0 0,0 0 0 0 0,-1-3 1 0 0,0 4 23 0 0,1-1 1 0 0,-1 1-1 0 0,0 0 1 0 0,0-1 0 0 0,0 1-1 0 0,0 0 1 0 0,-1 0 0 0 0,1 0-1 0 0,0-1 1 0 0,0 1-1 0 0,-1 0 1 0 0,1 1 0 0 0,-1-1-1 0 0,1 0 1 0 0,-1 0 0 0 0,1 1-1 0 0,-1-1 1 0 0,1 0-1 0 0,-1 1 1 0 0,1 0 0 0 0,-1-1-1 0 0,0 1 1 0 0,1 0-1 0 0,-4 0 1 0 0,-45-3 199 0 0,44 3-204 0 0,4 0 18 0 0,1 0 0 0 0,-1 0 0 0 0,1 0 1 0 0,-1 0-1 0 0,1 1 0 0 0,-1-1 0 0 0,1 0 0 0 0,-1 1 0 0 0,1-1 0 0 0,-1 1 1 0 0,1-1-1 0 0,-1 1 0 0 0,1 0 0 0 0,0 0 0 0 0,-1-1 0 0 0,1 1 0 0 0,0 0 1 0 0,0 0-1 0 0,0 0 0 0 0,-1 0 0 0 0,1 1 0 0 0,0-1 0 0 0,1 0 0 0 0,-2 2 1 0 0,0 0-8 0 0,1 0 0 0 0,0 0 1 0 0,0 0-1 0 0,1 0 0 0 0,-1 1 1 0 0,1-1-1 0 0,-1 0 0 0 0,1 0 0 0 0,0 0 1 0 0,0 1-1 0 0,1 3 0 0 0,2 7-72 0 0,0 0-1 0 0,0 0 1 0 0,1 0-1 0 0,7 13 0 0 0,13 27-90 0 0,-9-20 131 0 0,14 39 0 0 0,-26-63 14 0 0,-1 0-1 0 0,1 0 1 0 0,-2 0-1 0 0,1 0 1 0 0,-1 0-1 0 0,-1 0 1 0 0,0 0-1 0 0,-2 20 1 0 0,1-28-2 0 0,0 0 1 0 0,1 0-1 0 0,-1-1 0 0 0,0 1 0 0 0,0 0 1 0 0,0 0-1 0 0,0 0 0 0 0,-1-1 1 0 0,1 1-1 0 0,0-1 0 0 0,-1 1 1 0 0,1-1-1 0 0,-1 1 0 0 0,1-1 0 0 0,-1 0 1 0 0,0 0-1 0 0,0 0 0 0 0,1 0 1 0 0,-1 0-1 0 0,0 0 0 0 0,0 0 0 0 0,0 0 1 0 0,0-1-1 0 0,0 1 0 0 0,0-1 1 0 0,0 0-1 0 0,0 1 0 0 0,0-1 1 0 0,0 0-1 0 0,0 0 0 0 0,0 0 0 0 0,-4-1 1 0 0,2 1 6 0 0,-1-1 1 0 0,1 1 0 0 0,-1-1 0 0 0,1 0-1 0 0,-1 0 1 0 0,1 0 0 0 0,0-1-1 0 0,-1 0 1 0 0,1 0 0 0 0,0 0-1 0 0,0 0 1 0 0,0 0 0 0 0,1-1 0 0 0,-5-3-1 0 0,5 2-113 0 0,0 0 0 0 0,0 0 1 0 0,1 0-1 0 0,-1-1 0 0 0,1 1 0 0 0,0-1 0 0 0,0 1 0 0 0,-2-9 0 0 0,4 11-138 0 0,-1 0 0 0 0,1 0 0 0 0,-1 0 0 0 0,1 0 0 0 0,0 0-1 0 0,0 0 1 0 0,0 0 0 0 0,0 0 0 0 0,0 0 0 0 0,0 0 0 0 0,0 0 0 0 0,1 0-1 0 0,-1 0 1 0 0,1 0 0 0 0,-1 0 0 0 0,1 0 0 0 0,0 0 0 0 0,0 0 0 0 0,0 1-1 0 0,0-1 1 0 0,0 0 0 0 0,0 0 0 0 0,2-1 0 0 0,7-4-2360 0 0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5 137 1608 0 0,'0'0'5462'0'0,"-4"-1"-3458"0"0,3-9-1880 0 0,2-1 0 0 0,-1 0 0 0 0,1 1 0 0 0,1-1 0 0 0,0 0-1 0 0,1 1 1 0 0,-1 0 0 0 0,2-1 0 0 0,9-18 0 0 0,-13 28-119 0 0,0 1-1 0 0,1-1 1 0 0,-1 0 0 0 0,1 0 0 0 0,-1 1 0 0 0,1-1-1 0 0,-1 1 1 0 0,1-1 0 0 0,-1 0 0 0 0,1 1-1 0 0,0-1 1 0 0,-1 1 0 0 0,1 0 0 0 0,0-1-1 0 0,-1 1 1 0 0,1-1 0 0 0,0 1 0 0 0,0 0 0 0 0,-1 0-1 0 0,1-1 1 0 0,0 1 0 0 0,0 0 0 0 0,-1 0-1 0 0,1 0 1 0 0,0 0 0 0 0,0 0 0 0 0,0 0-1 0 0,-1 0 1 0 0,1 0 0 0 0,1 0 0 0 0,-1 1-42 0 0,0 0-1 0 0,1 0 1 0 0,-1 0 0 0 0,0 0 0 0 0,0 1 0 0 0,0-1-1 0 0,0 0 1 0 0,-1 0 0 0 0,1 1 0 0 0,0-1 0 0 0,0 0 0 0 0,-1 1-1 0 0,1-1 1 0 0,0 3 0 0 0,12 62-1197 0 0,-12-56 1268 0 0,-1-10-44 0 0,6 27-256 0 0,-5-26 269 0 0,-1 0-1 0 0,0 0 1 0 0,0 0 0 0 0,0 0-1 0 0,1 0 1 0 0,-1 0 0 0 0,1 0-1 0 0,-1 0 1 0 0,1 0 0 0 0,-1 0 0 0 0,1 0-1 0 0,-1 0 1 0 0,1 0 0 0 0,0 0-1 0 0,0 0 1 0 0,-1-1 0 0 0,1 1-1 0 0,0 0 1 0 0,0 0 0 0 0,0-1-1 0 0,2 2 1 0 0,-1-6-66 0 0,0 1-1 0 0,0-1 1 0 0,-1 0-1 0 0,1 1 1 0 0,-1-1 0 0 0,0 0-1 0 0,1 0 1 0 0,-2 0-1 0 0,1 0 1 0 0,0-6-1 0 0,1-1-22 0 0,2-5 174 0 0,3-15 289 0 0,-7 30-367 0 0,1 0 0 0 0,-1 0 0 0 0,0 0 0 0 0,1 0 0 0 0,-1 1 0 0 0,0-1 0 0 0,1 0-1 0 0,-1 0 1 0 0,1 1 0 0 0,-1-1 0 0 0,1 0 0 0 0,0 1 0 0 0,-1-1 0 0 0,1 0 0 0 0,0 1 0 0 0,-1-1 0 0 0,1 1 0 0 0,0-1-1 0 0,0 1 1 0 0,-1-1 0 0 0,1 1 0 0 0,0 0 0 0 0,0 0 0 0 0,0-1 0 0 0,0 1 0 0 0,1 0 0 0 0,-1 4-49 0 0,0 1 1 0 0,0-1-1 0 0,0 1 0 0 0,0 0 1 0 0,-1-1-1 0 0,0 1 1 0 0,0 0-1 0 0,0-1 0 0 0,-1 6 1 0 0,1-4 45 0 0,-2 18 14 0 0,-1 0 1 0 0,0 0-1 0 0,-14 44 1 0 0,8-36 158 0 0,-5 42 1 0 0,11-49 17 0 0,0-9 63 0 0,1 0 0 0 0,1 0 0 0 0,0 0 0 0 0,1 0 0 0 0,1 0 0 0 0,3 25 0 0 0,-3-41-266 0 0,-1 1-1 0 0,0 0 0 0 0,0-1 1 0 0,0 1-1 0 0,0-1 0 0 0,1 1 1 0 0,-1-1-1 0 0,0 1 0 0 0,1-1 1 0 0,-1 1-1 0 0,0-1 0 0 0,1 1 0 0 0,-1-1 1 0 0,1 1-1 0 0,-1-1 0 0 0,0 1 1 0 0,1-1-1 0 0,-1 0 0 0 0,1 1 1 0 0,-1-1-1 0 0,1 0 0 0 0,-1 0 1 0 0,1 1-1 0 0,0-1 0 0 0,-1 0 1 0 0,1 0-1 0 0,-1 0 0 0 0,1 1 1 0 0,0-1-1 0 0,-1 0 0 0 0,1 0 1 0 0,0 0-1 0 0,23-11-719 0 0,14-23-702 0 0,-12 0-1017 0 0,-12 17 303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6.65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15 1 192 0 0,'0'0'2724'0'0,"0"11"-2509"0"0,0 35-18 0 0,1-38 121 0 0,0 1 0 0 0,0-1 0 0 0,1 1 1 0 0,0-1-1 0 0,1 0 0 0 0,0 0 0 0 0,7 14 0 0 0,-7-16-177 0 0,0 0 0 0 0,0 0 0 0 0,-1 1 0 0 0,0-1-1 0 0,0 0 1 0 0,-1 1 0 0 0,0-1 0 0 0,1 11 0 0 0,1 37-191 0 0,10 61 0 0 0,-6-61 46 0 0,1 62 0 0 0,-8-111-49 0 0,-1-1 1 0 0,0 0-1 0 0,1 0 1 0 0,-2 0-1 0 0,1 0 0 0 0,0 0 1 0 0,-1-1-1 0 0,0 1 1 0 0,0 0-1 0 0,0-1 1 0 0,0 1-1 0 0,-3 3 1 0 0,-38 41-1565 0 0,23-27-1177 0 0,17-16 1111 0 0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29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1900 0 0,'0'0'7167'0'0,"7"-3"-6913"0"0,-2 2-272 0 0,1-2 95 0 0,1 1 0 0 0,-1 0 0 0 0,1 0 0 0 0,0 0 0 0 0,9 0 0 0 0,-15 2-94 0 0,1 0 0 0 0,-1 0 0 0 0,0 0 0 0 0,1 0 0 0 0,-1 0 0 0 0,0 0 0 0 0,1 1 0 0 0,-1-1 0 0 0,0 0 0 0 0,1 1 0 0 0,-1-1 0 0 0,0 1 1 0 0,0-1-1 0 0,1 1 0 0 0,-1-1 0 0 0,0 1 0 0 0,0 0 0 0 0,0 0 0 0 0,0 0 0 0 0,0 0 0 0 0,0 0 0 0 0,0 0 0 0 0,0 0 0 0 0,0 0 0 0 0,-1 0 0 0 0,1 0 0 0 0,0 0 0 0 0,-1 0 0 0 0,1 1 0 0 0,0-1 0 0 0,-1 0 1 0 0,0 0-1 0 0,1 1 0 0 0,-1-1 0 0 0,0 0 0 0 0,0 1 0 0 0,1 1 0 0 0,-1 2-16 0 0,0 1 1 0 0,0-1 0 0 0,0 1-1 0 0,-1-1 1 0 0,1 1 0 0 0,-1-1-1 0 0,-1 1 1 0 0,1-1 0 0 0,-1 0-1 0 0,0 0 1 0 0,0 1-1 0 0,0-1 1 0 0,-1-1 0 0 0,0 1-1 0 0,-5 7 1 0 0,-3 6 1579 0 0,55-18-1235 0 0,3 3-1836 0 0,-17 5-2575 0 0,-16-1 320 0 0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32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1132 0 0,'0'0'7519'0'0,"-36"12"-5867"0"0,30-9-1609 0 0,0 1 0 0 0,0-1 0 0 0,0 1 0 0 0,0 0 0 0 0,1 1 0 0 0,0-1 0 0 0,-7 8 0 0 0,10-10-35 0 0,1 0-1 0 0,-1 0 0 0 0,0 0 1 0 0,1 0-1 0 0,-1 0 0 0 0,1 0 1 0 0,0 0-1 0 0,-1 1 0 0 0,1-1 1 0 0,0 1-1 0 0,0-1 1 0 0,1 1-1 0 0,-1-1 0 0 0,0 1 1 0 0,1-1-1 0 0,0 1 0 0 0,-1-1 1 0 0,1 1-1 0 0,0 0 0 0 0,1-1 1 0 0,-1 1-1 0 0,1 4 0 0 0,1-5-59 0 0,0 1 0 0 0,0-1 0 0 0,0 1 0 0 0,0-1-1 0 0,0 0 1 0 0,1 0 0 0 0,-1 0 0 0 0,1 0 0 0 0,-1 0 0 0 0,1-1-1 0 0,0 1 1 0 0,0-1 0 0 0,-1 0 0 0 0,1 1 0 0 0,0-2 0 0 0,6 3-1 0 0,51 6-342 0 0,-61-7 402 0 0,1-1 1 0 0,-1 1 0 0 0,0-1-1 0 0,1 0 1 0 0,-1 1 0 0 0,0-1 0 0 0,0 1-1 0 0,0-1 1 0 0,0 0 0 0 0,0 0 0 0 0,-1 0-1 0 0,1 0 1 0 0,0 0 0 0 0,-2 1 0 0 0,0 0 17 0 0,-1 0 0 0 0,1 0 0 0 0,-1 0 0 0 0,1 1 1 0 0,0-1-1 0 0,0 1 0 0 0,0 0 0 0 0,1 0 0 0 0,-1 0 1 0 0,1 0-1 0 0,-1 0 0 0 0,-2 7 0 0 0,4-9-28 0 0,0 1-1 0 0,1 0 1 0 0,-1-1-1 0 0,1 1 1 0 0,0-1-1 0 0,0 1 1 0 0,0-1 0 0 0,0 1-1 0 0,0 0 1 0 0,0-1-1 0 0,0 1 1 0 0,0 0-1 0 0,0-1 1 0 0,1 1-1 0 0,-1-1 1 0 0,1 1-1 0 0,-1-1 1 0 0,1 1-1 0 0,-1-1 1 0 0,1 1 0 0 0,0-1-1 0 0,0 0 1 0 0,0 1-1 0 0,0-1 1 0 0,0 0-1 0 0,0 0 1 0 0,0 1-1 0 0,0-1 1 0 0,1 0-1 0 0,-1 0 1 0 0,0 0-1 0 0,2 0 1 0 0,1 1 11 0 0,-1 1 0 0 0,0-1 0 0 0,0 0 0 0 0,0 1 0 0 0,0 0 1 0 0,-1 0-1 0 0,1 0 0 0 0,-1 0 0 0 0,1 0 0 0 0,-1 0 0 0 0,0 0 0 0 0,-1 1 0 0 0,1-1 0 0 0,0 1 1 0 0,-1 0-1 0 0,0-1 0 0 0,0 1 0 0 0,0 0 0 0 0,0 0 0 0 0,-1 0 0 0 0,1 0 0 0 0,-1-1 0 0 0,0 1 1 0 0,0 0-1 0 0,-1 6 0 0 0,-1-5-184 0 0,1 1-1 0 0,-1-1 1 0 0,0 0 0 0 0,-1 0 0 0 0,1 0-1 0 0,-1 0 1 0 0,0 0 0 0 0,0-1 0 0 0,0 1 0 0 0,-1-1-1 0 0,0 0 1 0 0,0 0 0 0 0,0 0 0 0 0,0 0-1 0 0,0-1 1 0 0,-10 6 0 0 0,2-2-2880 0 0,6-4 362 0 0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3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0 556 0 0,'0'0'8115'0'0,"-7"50"-5726"0"0,-5 35-2327 0 0,7-55-1137 0 0,-4 61-1 0 0,20-91-5261 0 0,-4-4 3915 0 0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3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0 412 0 0,'0'0'8385'0'0,"-12"2"-8000"0"0,-23 2-180 0 0,0-1 1 0 0,0-3 0 0 0,-67-5 0 0 0,82 3-3444 0 0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4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2 171 3100 0 0,'0'0'5209'0'0,"0"21"-3908"0"0,-1-65-1327 0 0,1 13 3 0 0,0 1 1 0 0,6-39 0 0 0,-7 68 26 0 0,1 1 1 0 0,0-1-1 0 0,0 0 1 0 0,0 1-1 0 0,0-1 1 0 0,0 0-1 0 0,1 1 1 0 0,-1-1-1 0 0,0 0 1 0 0,0 1-1 0 0,0-1 1 0 0,1 1-1 0 0,-1-1 1 0 0,0 0-1 0 0,0 1 1 0 0,1-1-1 0 0,-1 1 1 0 0,1-1-1 0 0,-1 1 1 0 0,0-1-1 0 0,1 1 1 0 0,-1-1-1 0 0,1 1 1 0 0,-1-1-1 0 0,1 1 1 0 0,0 0-1 0 0,-1-1 1 0 0,1 1-1 0 0,-1 0 1 0 0,1-1-1 0 0,0 1 1 0 0,-1 0-1 0 0,1 0 1 0 0,-1 0-1 0 0,1 0 1 0 0,0 0-1 0 0,-1-1 1 0 0,1 1-1 0 0,0 0 1 0 0,-1 0-1 0 0,1 0 1 0 0,0 1-1 0 0,-1-1 1 0 0,1 0-1 0 0,0 0 1 0 0,-1 0-1 0 0,1 0 1 0 0,0 1-1 0 0,-1-1 1 0 0,2 1-1 0 0,-1 0 4 0 0,1 0-1 0 0,0 0 0 0 0,0 1 0 0 0,-1-1 1 0 0,1 0-1 0 0,-1 1 0 0 0,1-1 1 0 0,-1 1-1 0 0,0 0 0 0 0,1 0 0 0 0,-1-1 1 0 0,0 1-1 0 0,0 0 0 0 0,1 4 1 0 0,5 22-148 0 0,-1 0 1 0 0,-1 1-1 0 0,2 41 1 0 0,-7-86 28 0 0,1 0 0 0 0,1-1 0 0 0,1 1 0 0 0,0 0 0 0 0,1 0 0 0 0,11-28 0 0 0,-14 43 117 0 0,-1-1-1 0 0,0 1 1 0 0,1 0 0 0 0,-1 0 0 0 0,1 0 0 0 0,0-1 0 0 0,-1 1-1 0 0,1 0 1 0 0,0 0 0 0 0,0 0 0 0 0,-1 0 0 0 0,1 0 0 0 0,0 1-1 0 0,0-1 1 0 0,0 0 0 0 0,0 0 0 0 0,0 0 0 0 0,0 1 0 0 0,1-1-1 0 0,-1 1 1 0 0,0-1 0 0 0,0 1 0 0 0,0-1 0 0 0,1 1 0 0 0,-1 0-1 0 0,0-1 1 0 0,0 1 0 0 0,1 0 0 0 0,-1 0 0 0 0,3 0 0 0 0,-3 1-5 0 0,0 0 1 0 0,1 0-1 0 0,-1 0 0 0 0,0 0 1 0 0,1 1-1 0 0,-1-1 1 0 0,0 0-1 0 0,0 1 1 0 0,0-1-1 0 0,0 1 1 0 0,0-1-1 0 0,-1 1 0 0 0,1-1 1 0 0,0 1-1 0 0,-1 0 1 0 0,1-1-1 0 0,-1 1 1 0 0,1 0-1 0 0,-1-1 1 0 0,0 1-1 0 0,0 3 0 0 0,2 34 131 0 0,-2-1-1 0 0,-1 1 0 0 0,-2 0 1 0 0,-2-1-1 0 0,-18 69 0 0 0,-7 61 1771 0 0,30-168-1922 0 0,0 0 1 0 0,0 0-1 0 0,0 1 1 0 0,0-1-1 0 0,0 0 1 0 0,0 0-1 0 0,0 1 1 0 0,-1-1-1 0 0,1 0 0 0 0,0 0 1 0 0,0 1-1 0 0,0-1 1 0 0,0 0-1 0 0,0 0 1 0 0,0 1-1 0 0,0-1 0 0 0,1 0 1 0 0,-1 0-1 0 0,0 0 1 0 0,0 1-1 0 0,0-1 1 0 0,0 0-1 0 0,0 0 0 0 0,0 1 1 0 0,0-1-1 0 0,0 0 1 0 0,1 0-1 0 0,-1 0 1 0 0,0 1-1 0 0,0-1 0 0 0,0 0 1 0 0,0 0-1 0 0,1 0 1 0 0,-1 0-1 0 0,0 1 1 0 0,0-1-1 0 0,0 0 0 0 0,1 0 1 0 0,-1 0-1 0 0,0 0 1 0 0,0 0-1 0 0,1 0 1 0 0,12-7-665 0 0,22-30-1558 0 0,-15 16-1378 0 0,-9 11 872 0 0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5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 3312 0 0,'0'0'4621'0'0,"-13"7"-4365"0"0,-39 25-70 0 0,49-30-159 0 0,1-1-1 0 0,0 1 0 0 0,-1-1 1 0 0,1 1-1 0 0,0 0 0 0 0,0-1 1 0 0,0 1-1 0 0,0 0 0 0 0,0 0 1 0 0,0 1-1 0 0,1-1 0 0 0,-1 0 1 0 0,1 1-1 0 0,-1-1 0 0 0,1 1 1 0 0,-2 3-1 0 0,3-4-26 0 0,0 0 1 0 0,0-1-1 0 0,0 1 0 0 0,0-1 1 0 0,1 1-1 0 0,-1 0 0 0 0,0-1 0 0 0,1 1 1 0 0,-1-1-1 0 0,1 1 0 0 0,-1-1 1 0 0,1 1-1 0 0,0-1 0 0 0,0 1 1 0 0,-1-1-1 0 0,1 0 0 0 0,0 1 1 0 0,0-1-1 0 0,0 0 0 0 0,3 2 1 0 0,5 4-87 0 0,0 0 1 0 0,0-1-1 0 0,1 0 1 0 0,0-1 0 0 0,20 8-1 0 0,-18-8 0 0 0,-10-4 62 0 0,0 0 1 0 0,0-1 0 0 0,0 1-1 0 0,-1 0 1 0 0,1 0 0 0 0,0 0-1 0 0,-1 1 1 0 0,1-1 0 0 0,-1 0-1 0 0,1 0 1 0 0,-1 1 0 0 0,0-1-1 0 0,1 1 1 0 0,-1-1 0 0 0,0 1-1 0 0,0 0 1 0 0,0-1 0 0 0,0 1-1 0 0,1 3 1 0 0,-2-4 6 0 0,0 1 0 0 0,0-1-1 0 0,0 1 1 0 0,0-1 0 0 0,-1 1 0 0 0,1-1 0 0 0,0 0-1 0 0,-1 1 1 0 0,1-1 0 0 0,0 1 0 0 0,-1-1 0 0 0,0 1-1 0 0,1-1 1 0 0,-1 0 0 0 0,0 0 0 0 0,0 1 0 0 0,0-1-1 0 0,0 0 1 0 0,-1 2 0 0 0,-3 1-228 0 0,1 0-1 0 0,-1-1 1 0 0,1 1 0 0 0,-1-1 0 0 0,0 0-1 0 0,-1 0 1 0 0,1 0 0 0 0,0-1 0 0 0,-1 0 0 0 0,1 0-1 0 0,-9 2 1 0 0,6-3-1478 0 0,2 1-547 0 0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0 2052 0 0,'0'0'2928'0'0,"-18"0"-1663"0"0,-345 4 2145 0 0,299-6-2965 0 0,30 1-356 0 0,0 1 0 0 0,0 1 0 0 0,-45 8 0 0 0,75-7-1757 0 0,10-1-273 0 0,7 3-1555 0 0,-5-1 881 0 0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23 102 2972 0 0,'0'0'5757'0'0,"27"8"-4374"0"0,-18-9-1328 0 0,-1 0 0 0 0,0-1-1 0 0,0 0 1 0 0,0 0 0 0 0,0-1-1 0 0,0 0 1 0 0,-1 0 0 0 0,11-7 0 0 0,-14 8-78 0 0,-1 0 0 0 0,1 0 0 0 0,-1 0 1 0 0,0 0-1 0 0,0 0 0 0 0,0 0 0 0 0,0-1 1 0 0,0 0-1 0 0,0 0 0 0 0,-1 0 0 0 0,1 0 1 0 0,-1 0-1 0 0,0 0 0 0 0,0 0 0 0 0,0-1 1 0 0,0 1-1 0 0,-1-1 0 0 0,1 1 0 0 0,-1-1 1 0 0,1-4-1 0 0,-3 7 30 0 0,1 0 0 0 0,0 0 0 0 0,-1 0 0 0 0,1 0 0 0 0,-1 0 0 0 0,0 0 1 0 0,1 0-1 0 0,-1 1 0 0 0,0-1 0 0 0,0 0 0 0 0,1 0 0 0 0,-1 0 0 0 0,0 1 0 0 0,0-1 0 0 0,0 0 0 0 0,0 1 0 0 0,0-1 1 0 0,0 1-1 0 0,0-1 0 0 0,0 1 0 0 0,0 0 0 0 0,0-1 0 0 0,0 1 0 0 0,0 0 0 0 0,0 0 0 0 0,-1-1 0 0 0,1 1 0 0 0,0 0 1 0 0,-2 0-1 0 0,-43-1 135 0 0,37 2-109 0 0,6-2-18 0 0,1 1 1 0 0,0 1-1 0 0,-1-1 0 0 0,1 0 1 0 0,0 1-1 0 0,0-1 0 0 0,-1 1 1 0 0,1-1-1 0 0,0 1 1 0 0,0 0-1 0 0,0 0 0 0 0,0 0 1 0 0,0 0-1 0 0,0 1 0 0 0,0-1 1 0 0,0 0-1 0 0,0 1 0 0 0,0-1 1 0 0,1 1-1 0 0,-1 0 1 0 0,-1 1-1 0 0,1 1-2 0 0,0 0 1 0 0,0 0 0 0 0,1 0-1 0 0,-1 0 1 0 0,1 0-1 0 0,0 0 1 0 0,0 0-1 0 0,0 0 1 0 0,0 0-1 0 0,1 8 1 0 0,0 1-62 0 0,0-1 0 0 0,1 0-1 0 0,1 1 1 0 0,0-1 0 0 0,1 0 0 0 0,0 0 0 0 0,5 12-1 0 0,22 37-269 0 0,11 27 247 0 0,-37-80 79 0 0,-2 0 0 0 0,1 0 1 0 0,-1 0-1 0 0,-1 1 1 0 0,1-1-1 0 0,-1 1 0 0 0,-1-1 1 0 0,0 13-1 0 0,0-19-23 0 0,-1-1-1 0 0,0 1 0 0 0,0-1 0 0 0,0 0 1 0 0,0 1-1 0 0,0-1 0 0 0,0 0 1 0 0,0 0-1 0 0,0 1 0 0 0,0-1 0 0 0,0 0 1 0 0,-1 0-1 0 0,1 0 0 0 0,0 0 1 0 0,-1-1-1 0 0,1 1 0 0 0,-1 0 0 0 0,1-1 1 0 0,-1 1-1 0 0,1 0 0 0 0,-1-1 0 0 0,1 0 1 0 0,-1 1-1 0 0,1-1 0 0 0,-1 0 1 0 0,0 0-1 0 0,1 0 0 0 0,-1 0 0 0 0,0 0 1 0 0,1 0-1 0 0,-3-1 0 0 0,-2 1-5 0 0,0 0 0 0 0,-1-1 0 0 0,1 0 0 0 0,0 0 0 0 0,0-1 0 0 0,-11-3 0 0 0,13 3-114 0 0,1 0-1 0 0,-1-1 0 0 0,1 1 1 0 0,-1-1-1 0 0,1 1 0 0 0,0-1 1 0 0,0 0-1 0 0,1 0 0 0 0,-1-1 0 0 0,0 1 1 0 0,1-1-1 0 0,-3-4 0 0 0,4 6-130 0 0,0 0-1 0 0,0 0 1 0 0,1-1-1 0 0,-1 1 1 0 0,1 0-1 0 0,-1-1 0 0 0,1 1 1 0 0,0-1-1 0 0,-1 1 1 0 0,1-1-1 0 0,0 1 0 0 0,1 0 1 0 0,-1-1-1 0 0,1-2 1 0 0,2-3-1668 0 0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 3392 0 0,'0'0'4317'0'0,"-4"2"-4149"0"0,-66 51 201 0 0,70-53-366 0 0,0 0 0 0 0,-1 0 1 0 0,1 1-1 0 0,0-1 0 0 0,-1 0 0 0 0,1 0 0 0 0,0 1 0 0 0,0-1 0 0 0,0 0 1 0 0,-1 0-1 0 0,1 1 0 0 0,0-1 0 0 0,0 0 0 0 0,0 1 0 0 0,0-1 0 0 0,-1 0 1 0 0,1 1-1 0 0,0-1 0 0 0,0 0 0 0 0,0 1 0 0 0,0-1 0 0 0,0 0 0 0 0,0 1 1 0 0,0-1-1 0 0,0 0 0 0 0,0 1 0 0 0,0-1 0 0 0,0 0 0 0 0,0 1 0 0 0,0-1 1 0 0,0 0-1 0 0,1 1 0 0 0,-1-1 0 0 0,0 0 0 0 0,0 1 0 0 0,0-1 0 0 0,0 0 1 0 0,1 0-1 0 0,-1 1 0 0 0,0-1 0 0 0,0 0 0 0 0,1 0 0 0 0,-1 1 0 0 0,0-1 1 0 0,0 0-1 0 0,1 0 0 0 0,-1 0 0 0 0,0 1 0 0 0,0-1 0 0 0,1 0 0 0 0,-1 0 1 0 0,0 0-1 0 0,1 0 0 0 0,24 10-488 0 0,-14-6 531 0 0,-9-3-2 0 0,-1 1-1 0 0,0-1 0 0 0,0 1 0 0 0,0 0 0 0 0,0 0 0 0 0,0 0 1 0 0,-1 0-1 0 0,1 0 0 0 0,0 0 0 0 0,-1 0 0 0 0,0 0 0 0 0,1 0 1 0 0,-1 0-1 0 0,0 0 0 0 0,0 0 0 0 0,0 0 0 0 0,0 0 0 0 0,0 0 1 0 0,-1 0-1 0 0,0 3 0 0 0,0-2-19 0 0,1 0 1 0 0,-1-1-1 0 0,1 1 1 0 0,0 0-1 0 0,0 0 1 0 0,0-1-1 0 0,1 1 1 0 0,-1 0 0 0 0,0-1-1 0 0,1 1 1 0 0,0 0-1 0 0,0-1 1 0 0,0 1-1 0 0,0 0 1 0 0,2 3-1 0 0,0-2 20 0 0,1 1 1 0 0,-1 0-1 0 0,0 0 0 0 0,0 0 0 0 0,-1 0 0 0 0,0 0 1 0 0,0 0-1 0 0,0 1 0 0 0,0-1 0 0 0,-1 1 0 0 0,1 9 1 0 0,-1-13-67 0 0,-1 0 1 0 0,0 0-1 0 0,1 0 1 0 0,-1 0-1 0 0,0 0 1 0 0,0 0-1 0 0,-1 0 1 0 0,1 0-1 0 0,0 0 1 0 0,-1 0-1 0 0,1 0 1 0 0,-1-1-1 0 0,0 1 0 0 0,1 0 1 0 0,-1 0-1 0 0,0 0 1 0 0,0-1-1 0 0,0 1 1 0 0,0 0-1 0 0,-1-1 1 0 0,1 1-1 0 0,0-1 1 0 0,-1 1-1 0 0,1-1 1 0 0,-1 0-1 0 0,1 1 1 0 0,-1-1-1 0 0,0 0 1 0 0,1 0-1 0 0,-1 0 1 0 0,0-1-1 0 0,0 1 1 0 0,0 0-1 0 0,0-1 1 0 0,0 1-1 0 0,-3 0 1 0 0,4-1-100 0 0,1 0 0 0 0,0 1 1 0 0,-1-1-1 0 0,1 0 0 0 0,0 0 0 0 0,-1 0 0 0 0,1 0 1 0 0,0 0-1 0 0,-1 0 0 0 0,1 0 0 0 0,-1 1 1 0 0,1-1-1 0 0,0 0 0 0 0,-1 0 0 0 0,1 0 1 0 0,-1 0-1 0 0,1-1 0 0 0,0 1 0 0 0,-1 0 1 0 0,1 0-1 0 0,0 0 0 0 0,-1 0 0 0 0,1 0 1 0 0,0 0-1 0 0,-1-1 0 0 0,1 1 0 0 0,0 0 0 0 0,-1 0 1 0 0,1 0-1 0 0,0-1 0 0 0,-1 1 0 0 0,1 0 1 0 0,0-1-1 0 0,0 1 0 0 0,-1 0 0 0 0,1-1 1 0 0,0 1-1 0 0,0 0 0 0 0,0-1 0 0 0,-1 1 1 0 0,1 0-1 0 0,0-1 0 0 0,0 1 0 0 0,0 0 0 0 0,0-1 1 0 0,0 0-1 0 0,0-6-2666 0 0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48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1336 0 0,'0'0'7531'0'0,"9"-3"-7206"0"0,29-9-76 0 0,-37 12-247 0 0,0-1 0 0 0,-1 1 1 0 0,1 0-1 0 0,0 0 0 0 0,0 0 1 0 0,-1 0-1 0 0,1 0 0 0 0,0 0 1 0 0,0 0-1 0 0,-1 0 0 0 0,1 0 0 0 0,0 0 1 0 0,0 1-1 0 0,-1-1 0 0 0,1 0 1 0 0,0 0-1 0 0,-1 1 0 0 0,1-1 0 0 0,0 0 1 0 0,-1 1-1 0 0,1-1 0 0 0,0 1 1 0 0,-1-1-1 0 0,1 1 0 0 0,-1-1 1 0 0,1 1-1 0 0,-1-1 0 0 0,1 1 0 0 0,-1-1 1 0 0,0 1-1 0 0,1 0 0 0 0,-1-1 1 0 0,0 1-1 0 0,1 0 0 0 0,-1-1 0 0 0,0 1 1 0 0,0 0-1 0 0,1 0 0 0 0,-1-1 1 0 0,0 1-1 0 0,0 0 0 0 0,0 1 1 0 0,0 32-530 0 0,0-28 477 0 0,0 1 99 0 0,-1-1 0 0 0,1 1 0 0 0,-2 0 1 0 0,1 0-1 0 0,-1 0 0 0 0,0 0 0 0 0,0-1 1 0 0,-1 1-1 0 0,1-1 0 0 0,-6 9 0 0 0,33-11 3000 0 0,37-3-5239 0 0,-40-1 375 0 0,-16 0 143 0 0,-19 0-990 0 0,-92 0-1552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7.68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275 0 1440 0 0,'0'0'4269'0'0,"-5"6"-3879"0"0,-34 32 398 0 0,27-28-611 0 0,0 1 1 0 0,1 0-1 0 0,0 1 0 0 0,1 0 0 0 0,0 1 1 0 0,1 0-1 0 0,1 0 0 0 0,0 1 1 0 0,-12 28-1 0 0,-7 31-169 0 0,18-52-60 0 0,1 0 1 0 0,-11 43-1 0 0,0 29-354 0 0,9-54 177 0 0,2 1 1 0 0,2 1 0 0 0,-2 49-1 0 0,6-23-170 0 0,0-47 381 0 0,1-1 0 0 0,1 1 0 0 0,0 0 0 0 0,2-1 0 0 0,0 1 0 0 0,1-1 0 0 0,1 0 0 0 0,7 20 0 0 0,-1-14-366 0 0,-5-10 79 0 0,0-1-1 0 0,1 0 0 0 0,1 0 0 0 0,0-1 0 0 0,1 1 0 0 0,0-2 1 0 0,16 19-1 0 0,4 3-2171 0 0,-20-20 1420 0 0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3 211 212 0 0,'0'0'7623'0'0,"0"17"-7203"0"0,-1-59 494 0 0,0 26-842 0 0,0 0-1 0 0,1 0 0 0 0,1 0 0 0 0,1 0 0 0 0,0 0 0 0 0,1 0 0 0 0,6-18 0 0 0,-9 34-69 0 0,0-1 0 0 0,0 1 1 0 0,0 0-1 0 0,0 0 0 0 0,1-1 0 0 0,-1 1 0 0 0,0 0 0 0 0,0 0 0 0 0,0-1 0 0 0,1 1 0 0 0,-1 0 0 0 0,0 0 1 0 0,0 0-1 0 0,1-1 0 0 0,-1 1 0 0 0,0 0 0 0 0,1 0 0 0 0,-1 0 0 0 0,0 0 0 0 0,0 0 0 0 0,1 0 0 0 0,-1 0 0 0 0,0 0 1 0 0,1 0-1 0 0,-1-1 0 0 0,0 1 0 0 0,0 0 0 0 0,1 0 0 0 0,-1 1 0 0 0,0-1 0 0 0,1 0 0 0 0,-1 0 0 0 0,0 0 1 0 0,1 0-1 0 0,-1 0 0 0 0,0 0 0 0 0,0 0 0 0 0,1 0 0 0 0,-1 1 0 0 0,0-1 0 0 0,0 0 0 0 0,1 0 0 0 0,-1 0 1 0 0,0 0-1 0 0,0 1 0 0 0,1-1 0 0 0,-1 0 0 0 0,0 0 0 0 0,0 1 0 0 0,0-1 0 0 0,0 0 0 0 0,1 0 0 0 0,-1 1 1 0 0,0-1-1 0 0,0 0 0 0 0,0 1 0 0 0,0-1 0 0 0,0 0 0 0 0,0 1 0 0 0,0-1 0 0 0,0 0 0 0 0,0 0 0 0 0,0 1 1 0 0,0-1-1 0 0,0 1 0 0 0,9 19-906 0 0,-5 7 266 0 0,-4-23 670 0 0,0 0 0 0 0,0 1 0 0 0,1-1 0 0 0,0 0 0 0 0,0 0 0 0 0,0 1-1 0 0,0-1 1 0 0,0 0 0 0 0,1 0 0 0 0,0 0 0 0 0,0 0 0 0 0,4 6-1 0 0,-3-15-92 0 0,0 1-1 0 0,-1-1 0 0 0,1 0 0 0 0,-1 0 0 0 0,-1 0 1 0 0,3-9-1 0 0,-2 5 58 0 0,20-54 48 0 0,-21 61-31 0 0,0 0 0 0 0,0-1 0 0 0,1 1 0 0 0,-1 0 0 0 0,0 0 0 0 0,1 0 0 0 0,-1 0 0 0 0,1 1 0 0 0,-1-1 0 0 0,1 0 0 0 0,0 1-1 0 0,0-1 1 0 0,0 1 0 0 0,0-1 0 0 0,0 1 0 0 0,0 0 0 0 0,0 0 0 0 0,0 0 0 0 0,1 0 0 0 0,-1 0 0 0 0,0 1 0 0 0,1-1 0 0 0,3 0 0 0 0,-5 2-30 0 0,0 0-1 0 0,1 0 1 0 0,-1-1-1 0 0,0 1 1 0 0,0 0-1 0 0,0 1 1 0 0,0-1-1 0 0,-1 0 1 0 0,1 0-1 0 0,0 0 1 0 0,0 0-1 0 0,-1 1 1 0 0,1-1-1 0 0,0 0 1 0 0,-1 1-1 0 0,0-1 1 0 0,1 0-1 0 0,-1 1 1 0 0,0-1 0 0 0,1 0-1 0 0,-1 1 1 0 0,0-1-1 0 0,0 1 1 0 0,0 1-1 0 0,2 37-265 0 0,-18 195 2329 0 0,0 19 714 0 0,16-253-2765 0 0,0 0 1 0 0,0 1-1 0 0,0-1 0 0 0,0 0 1 0 0,0 0-1 0 0,0 1 0 0 0,0-1 1 0 0,0 0-1 0 0,1 0 0 0 0,-1 0 1 0 0,0 1-1 0 0,1-1 1 0 0,-1 0-1 0 0,1 0 0 0 0,-1 0 1 0 0,1 0-1 0 0,0 0 0 0 0,0 0 1 0 0,-1 0-1 0 0,1 0 0 0 0,0 0 1 0 0,0 0-1 0 0,0-1 1 0 0,0 1-1 0 0,1 1 0 0 0,0-2-84 0 0,0 1-1 0 0,0-1 0 0 0,0 1 1 0 0,0-1-1 0 0,0 0 0 0 0,0 0 1 0 0,0 0-1 0 0,0 0 1 0 0,-1 0-1 0 0,1-1 0 0 0,0 1 1 0 0,0-1-1 0 0,0 1 0 0 0,2-2 1 0 0,6-2-764 0 0,-1 0 0 0 0,0-1 0 0 0,0 0 0 0 0,14-11 1 0 0,-8 2-1307 0 0,1-1-651 0 0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1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0 2992 0 0,'0'0'6944'0'0,"-14"6"-6557"0"0,-5 0-260 0 0,1 0 0 0 0,-1-1 0 0 0,0 0 0 0 0,0-2 0 0 0,-32 2 0 0 0,0-5-3053 0 0,52 11-2179 0 0,2-5 2059 0 0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0 230 2844 0 0,'0'0'6958'0'0,"57"-52"-6449"0"0,-43 37-783 0 0,-1-1 0 0 0,0-1 0 0 0,-1 0 0 0 0,-1 0-1 0 0,0-1 1 0 0,-1-1 0 0 0,-2 0 0 0 0,8-21 0 0 0,-28 82 663 0 0,1 0 1 0 0,3 1-1 0 0,-7 85 1 0 0,12-96-365 0 0,1 1 1 0 0,5 58-1 0 0,-2-90-205 0 0,-1 0 0 0 0,0-1 0 0 0,1 1 0 0 0,-1 0 0 0 0,1 0-1 0 0,-1-1 1 0 0,0 1 0 0 0,1 0 0 0 0,0-1 0 0 0,-1 1 0 0 0,1 0 0 0 0,-1-1 0 0 0,1 1 0 0 0,0-1-1 0 0,-1 1 1 0 0,1-1 0 0 0,0 1 0 0 0,0-1 0 0 0,-1 0 0 0 0,1 1 0 0 0,0-1 0 0 0,0 0-1 0 0,0 0 1 0 0,-1 1 0 0 0,1-1 0 0 0,0 0 0 0 0,0 0 0 0 0,0 0 0 0 0,0 0 0 0 0,0 0 0 0 0,-1 0-1 0 0,1 0 1 0 0,0-1 0 0 0,0 1 0 0 0,0 0 0 0 0,-1 0 0 0 0,1-1 0 0 0,1 0 0 0 0,6-4-2194 0 0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3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2732 0 0,'0'0'6267'0'0,"-18"1"-6086"0"0,-96 4 115 0 0,52-4-3635 0 0,60 2 289 0 0,2 2 395 0 0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3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 4868 0 0,'0'0'4652'0'0,"-18"2"-4567"0"0,-55 7-73 0 0,71-8-188 0 0,0-1 1 0 0,0 0-1 0 0,0 1 1 0 0,0-1-1 0 0,0 0 1 0 0,0 0-1 0 0,0 0 1 0 0,0 0-1 0 0,0-1 1 0 0,0 1-1 0 0,0-1 0 0 0,0 1 1 0 0,1-1-1 0 0,-1 1 1 0 0,0-1-1 0 0,-3-2 1 0 0,4 3 91 0 0,1 0 1 0 0,0 0-1 0 0,0 0 1 0 0,0-1-1 0 0,0 1 1 0 0,-1 0 0 0 0,1 0-1 0 0,0 0 1 0 0,0-1-1 0 0,0 1 1 0 0,0 0-1 0 0,0 0 1 0 0,0 0-1 0 0,0-1 1 0 0,-1 1-1 0 0,1 0 1 0 0,0 0-1 0 0,0 0 1 0 0,0-1-1 0 0,0 1 1 0 0,0 0 0 0 0,0 0-1 0 0,0-1 1 0 0,0 1-1 0 0,0 0 1 0 0,0 0-1 0 0,0-1 1 0 0,0 1-1 0 0,1 0 1 0 0,-1 0-1 0 0,0 0 1 0 0,0-1-1 0 0,0 1 1 0 0,0 0 0 0 0,0 0-1 0 0,0 0 1 0 0,0-1-1 0 0,1 1 1 0 0,-1 0-1 0 0,0 0 1 0 0,0 0-1 0 0,0 0 1 0 0,0-1-1 0 0,1 1 1 0 0,-1 0-1 0 0,0 0 1 0 0,0 0-1 0 0,0 0 1 0 0,1 0 0 0 0,6-1-2377 0 0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3:54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4276 0 0,'0'0'3701'0'0,"-14"16"-3457"0"0,-43 51-58 0 0,54-62-145 0 0,-1-1-1 0 0,1 1 1 0 0,-1-1 0 0 0,1 1 0 0 0,1 0-1 0 0,-1 0 1 0 0,1 0 0 0 0,0 1 0 0 0,0-1 0 0 0,0 1-1 0 0,1-1 1 0 0,-1 1 0 0 0,2-1 0 0 0,-1 1 0 0 0,0 0-1 0 0,1-1 1 0 0,0 1 0 0 0,1 0 0 0 0,-1-1-1 0 0,1 1 1 0 0,0 0 0 0 0,3 9 0 0 0,-2-11 9 0 0,1 1 0 0 0,-1-1 0 0 0,1 0 0 0 0,-1 0 0 0 0,1-1 0 0 0,0 1 0 0 0,1 0 0 0 0,-1-1 0 0 0,1 0 0 0 0,-1 0 0 0 0,1 0 0 0 0,0 0 0 0 0,0-1 0 0 0,0 1 0 0 0,0-1 0 0 0,1 0 0 0 0,-1 0 0 0 0,1-1 0 0 0,-1 1 0 0 0,1-1 1 0 0,0 0-1 0 0,-1 0 0 0 0,6 0 0 0 0,0-1-55 0 0,0 0 0 0 0,0-1 0 0 0,-1 0 0 0 0,1 0 0 0 0,0-1 0 0 0,-1 0-1 0 0,1-1 1 0 0,-1 0 0 0 0,0 0 0 0 0,0-1 0 0 0,0 0 0 0 0,-1-1 0 0 0,1 0 0 0 0,-1 0 0 0 0,0-1 0 0 0,-1 0 0 0 0,1 0 0 0 0,-1-1 0 0 0,0 1 0 0 0,-1-2 0 0 0,1 1 0 0 0,-2-1 0 0 0,1 0 0 0 0,-1 0 0 0 0,0-1 0 0 0,-1 0 0 0 0,0 1 0 0 0,0-1 0 0 0,-1-1 0 0 0,0 1 0 0 0,3-17 0 0 0,-6 23 1 0 0,0-1 1 0 0,0 0-1 0 0,0 1 1 0 0,-1-1-1 0 0,1 0 1 0 0,-1 1-1 0 0,0-1 1 0 0,0 1-1 0 0,0-1 1 0 0,0 1-1 0 0,-1-1 1 0 0,0 1-1 0 0,1 0 1 0 0,-1 0-1 0 0,0 0 1 0 0,-1 0-1 0 0,1 0 1 0 0,0 0-1 0 0,-1 0 1 0 0,0 1-1 0 0,1-1 1 0 0,-1 1-1 0 0,0 0 1 0 0,0 0-1 0 0,0 0 1 0 0,-1 0-1 0 0,1 1 1 0 0,0-1-1 0 0,-1 1 1 0 0,1 0-1 0 0,-1 0 1 0 0,1 0-1 0 0,-1 0 1 0 0,-6 0-1 0 0,1-1-316 0 0,1 1 0 0 0,0 1 1 0 0,-1-1-1 0 0,1 1 0 0 0,0 1 0 0 0,-1-1 0 0 0,1 1 0 0 0,0 1 0 0 0,0 0 0 0 0,0 0 0 0 0,0 1 1 0 0,0-1-1 0 0,0 2 0 0 0,-11 6 0 0 0,-3 6-3400 0 0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5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0 600 0 0,'3'2'13097'0'0,"-13"-1"-13131"0"0,1 0 0 0 0,-1 1 1 0 0,0 0-1 0 0,1 0 1 0 0,0 1-1 0 0,-1 0 1 0 0,-10 6-1 0 0,16-8 46 0 0,0 1 0 0 0,0 0 1 0 0,0 0-1 0 0,0 0 0 0 0,1 1 0 0 0,-1-1 1 0 0,1 1-1 0 0,-1 0 0 0 0,1 0 0 0 0,0 0 1 0 0,0 1-1 0 0,0-1 0 0 0,1 1 0 0 0,-1-1 1 0 0,1 1-1 0 0,0 0 0 0 0,0 0 0 0 0,-2 5 1 0 0,4-6-52 0 0,0 0 1 0 0,0-1 0 0 0,0 1 0 0 0,1 0 0 0 0,0-1 0 0 0,-1 1-1 0 0,1-1 1 0 0,0 1 0 0 0,0-1 0 0 0,0 1 0 0 0,0-1-1 0 0,1 0 1 0 0,-1 1 0 0 0,1-1 0 0 0,-1 0 0 0 0,1 0 0 0 0,0 0-1 0 0,0 0 1 0 0,0 0 0 0 0,0-1 0 0 0,0 1 0 0 0,0-1-1 0 0,3 2 1 0 0,64 38-71 0 0,-52-32 133 0 0,-7-3-17 0 0,0 0-1 0 0,0 1 1 0 0,-1 0-1 0 0,0 1 1 0 0,-1 0-1 0 0,11 12 1 0 0,-17-18-9 0 0,1 1 0 0 0,-1 0 0 0 0,0 0 1 0 0,0 0-1 0 0,0 0 0 0 0,0 0 0 0 0,0 1 0 0 0,-1-1 0 0 0,1 0 1 0 0,-1 1-1 0 0,0-1 0 0 0,0 1 0 0 0,0 0 0 0 0,0-1 0 0 0,-1 1 1 0 0,0 0-1 0 0,0-1 0 0 0,0 1 0 0 0,0 0 0 0 0,0 0 1 0 0,-1-1-1 0 0,1 1 0 0 0,-1 0 0 0 0,-1 3 0 0 0,-1-3-1 0 0,0 0 1 0 0,0 0-1 0 0,0 0 0 0 0,-1 0 1 0 0,1-1-1 0 0,-1 0 0 0 0,0 1 0 0 0,0-1 1 0 0,0 0-1 0 0,0-1 0 0 0,0 1 0 0 0,-1-1 1 0 0,1 0-1 0 0,-1 0 0 0 0,0 0 1 0 0,1-1-1 0 0,-1 0 0 0 0,0 0 0 0 0,-6 1 1 0 0,-13 2 158 0 0,-1-2 0 0 0,-35 0 0 0 0,58-2-156 0 0,-2 0-112 0 0,0 0 1 0 0,0 0 0 0 0,-1 0 0 0 0,1-1 0 0 0,0 1-1 0 0,0-1 1 0 0,0 0 0 0 0,0 0 0 0 0,0 0 0 0 0,0-1-1 0 0,1 1 1 0 0,-8-5 0 0 0,12 5-175 0 0,1 0 0 0 0,-1 0 0 0 0,0 0 0 0 0,0 0 0 0 0,1 0 0 0 0,-1 0 0 0 0,0 0 0 0 0,1 1 0 0 0,-1-1 0 0 0,1 0 0 0 0,-1 1 0 0 0,1-1 0 0 0,-1 1 0 0 0,1 0 0 0 0,2-1 0 0 0,11-1-2433 0 0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1080 0 0,'0'0'6651'0'0,"9"-3"-6463"0"0,-2 1-174 0 0,0 0 0 0 0,0-1 1 0 0,0 0-1 0 0,0 0 0 0 0,-1 0 1 0 0,1-1-1 0 0,8-7 0 0 0,-12 9-9 0 0,0 0-1 0 0,0-1 0 0 0,-1 0 0 0 0,1 0 1 0 0,0 0-1 0 0,-1 0 0 0 0,0 0 0 0 0,0 0 1 0 0,0-1-1 0 0,0 1 0 0 0,0-1 0 0 0,-1 0 0 0 0,1 1 1 0 0,-1-1-1 0 0,0 0 0 0 0,0 0 0 0 0,-1 0 1 0 0,1 1-1 0 0,-1-6 0 0 0,0 9 6 0 0,-1-1 0 0 0,1 1-1 0 0,-1-1 1 0 0,1 1 0 0 0,-1 0 0 0 0,0-1-1 0 0,1 1 1 0 0,-1 0 0 0 0,0 0-1 0 0,1 0 1 0 0,-1-1 0 0 0,0 1 0 0 0,0 0-1 0 0,1 0 1 0 0,-1 0 0 0 0,0 0 0 0 0,1 0-1 0 0,-1 0 1 0 0,0 0 0 0 0,1 0 0 0 0,-1 1-1 0 0,0-1 1 0 0,0 0 0 0 0,1 0 0 0 0,-1 0-1 0 0,0 1 1 0 0,1-1 0 0 0,-2 1 0 0 0,-22 11 542 0 0,22-10-508 0 0,0 0 0 0 0,0 1-1 0 0,0-1 1 0 0,1 1-1 0 0,-1 0 1 0 0,1 0-1 0 0,0-1 1 0 0,0 1-1 0 0,0 0 1 0 0,0 0-1 0 0,0 0 1 0 0,1 0-1 0 0,-1 0 1 0 0,1 0-1 0 0,0 0 1 0 0,0 0-1 0 0,0 0 1 0 0,0 0-1 0 0,0 0 1 0 0,1 0 0 0 0,-1 0-1 0 0,1 0 1 0 0,0 0-1 0 0,2 4 1 0 0,-1-4-36 0 0,0 0 1 0 0,0 0 0 0 0,0 0 0 0 0,1-1-1 0 0,-1 1 1 0 0,1-1 0 0 0,0 1-1 0 0,0-1 1 0 0,0 0 0 0 0,0 0 0 0 0,0 0-1 0 0,0-1 1 0 0,1 1 0 0 0,-1-1 0 0 0,0 0-1 0 0,1 0 1 0 0,-1 0 0 0 0,1 0-1 0 0,0-1 1 0 0,4 1 0 0 0,4 1-543 0 0,0 0-1 0 0,0-1 1 0 0,0 0 0 0 0,0-1-1 0 0,0-1 1 0 0,0 0 0 0 0,0-1 0 0 0,-1 0-1 0 0,1 0 1 0 0,15-6 0 0 0,-10-1-1806 0 0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100 151 5545 0 0,'0'0'7596'0'0,"-95"-72"-7672"0"0,91 62-280 0 0,4-6-476 0 0,0-1-496 0 0,8-2-1104 0 0,8 2-4301 0 0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7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1600 0 0,'0'0'9498'0'0,"-2"24"-8660"0"0,2-8-957 0 0,0 22-753 0 0,6 55 0 0 0,-4-80-530 0 0,1-1 0 0 0,0 0 0 0 0,1 1 1 0 0,9 20-1 0 0,-4-15-1662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39.38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552 0 544 0 0,'0'0'4480'0'0,"-7"10"-4370"0"0,-17 22 192 0 0,3 1 0 0 0,-29 56 0 0 0,25-44-440 0 0,-1-1 1 0 0,-3-1-1 0 0,-1-2 1 0 0,-61 64-1 0 0,21-24-818 0 0,-74 84-1422 0 0,110-121 1252 0 0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1 732 0 0,'0'0'8055'0'0,"0"15"-7967"0"0,-3 28 59 0 0,-10 54-1 0 0,9-82-90 0 0,2-9 138 0 0,1 0 0 0 0,-1 0 1 0 0,1 0-1 0 0,1 0 1 0 0,-1 0-1 0 0,1 1 1 0 0,0-1-1 0 0,1 12 1 0 0,1-17-109 0 0,-1 0 1 0 0,1 0-1 0 0,-1 0 1 0 0,1 0-1 0 0,-1 0 1 0 0,1-1-1 0 0,0 1 1 0 0,-1 0 0 0 0,1-1-1 0 0,0 1 1 0 0,0-1-1 0 0,-1 0 1 0 0,1 0-1 0 0,0 1 1 0 0,0-1-1 0 0,0 0 1 0 0,2-1-1 0 0,36 0-350 0 0,9-12-774 0 0,-39 10-313 0 0,0 0-1 0 0,0 0 1 0 0,20-2-1 0 0,-14 5-2591 0 0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6313 0 0,'0'0'4815'0'0,"0"15"-4772"0"0,-1 3-43 0 0,0 5 18 0 0,1 0 0 0 0,0 0 0 0 0,6 35 1 0 0,-4-47-235 0 0,6 19 31 0 0,-7-29-42 0 0,-1 0 0 0 0,0 0 0 0 0,1 0 0 0 0,0 0 0 0 0,-1 0 0 0 0,1-1 0 0 0,-1 1 0 0 0,1 0 0 0 0,0 0 1 0 0,0-1-1 0 0,-1 1 0 0 0,1 0 0 0 0,0-1 0 0 0,0 1 0 0 0,0-1 0 0 0,0 1 0 0 0,0-1 0 0 0,0 1 0 0 0,0-1 1 0 0,0 0-1 0 0,0 1 0 0 0,0-1 0 0 0,0 0 0 0 0,0 0 0 0 0,2 0 0 0 0,3 0-3368 0 0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8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7 312 0 0,'0'0'10068'0'0,"7"-1"-9919"0"0,18-1-56 0 0,-7 0-289 0 0,0 0 0 0 0,29 2-1 0 0,-43 0 192 0 0,-1 0-1 0 0,0 1 1 0 0,1-1-1 0 0,-1 1 1 0 0,0-1 0 0 0,0 1-1 0 0,1 0 1 0 0,-1 0-1 0 0,0 0 1 0 0,0 1-1 0 0,0-1 1 0 0,0 1-1 0 0,0 0 1 0 0,-1 0-1 0 0,1 0 1 0 0,-1 0-1 0 0,1 0 1 0 0,-1 0-1 0 0,1 1 1 0 0,-1-1-1 0 0,2 4 1 0 0,-3-4 15 0 0,0 0-1 0 0,0 0 1 0 0,0 0 0 0 0,-1 0-1 0 0,1 0 1 0 0,0 0 0 0 0,-1 0-1 0 0,0 0 1 0 0,1 1 0 0 0,-1-1-1 0 0,0 0 1 0 0,0 0 0 0 0,0 0-1 0 0,-1 0 1 0 0,1 1 0 0 0,0-1-1 0 0,-1 0 1 0 0,1 0 0 0 0,-1 0 0 0 0,0 0-1 0 0,0 0 1 0 0,0 0 0 0 0,0 0-1 0 0,0 0 1 0 0,0 0 0 0 0,0 0-1 0 0,-1-1 1 0 0,1 1 0 0 0,0 0-1 0 0,-1-1 1 0 0,0 1 0 0 0,1-1-1 0 0,-4 2 1 0 0,-7 5-100 0 0,0 0 0 0 0,-1-2 0 0 0,0 1-1 0 0,-18 5 1 0 0,-15 10-2331 0 0,42-14-2800 0 0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8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69 2308 0 0,'0'0'3237'0'0,"-2"16"-2707"0"0,-1 2-313 0 0,0-2 189 0 0,1 0-1 0 0,0 1 0 0 0,2-1 0 0 0,0 22 1 0 0,1-36-369 0 0,0 0 1 0 0,-1 0 0 0 0,1 0-1 0 0,0 0 1 0 0,0 0 0 0 0,0 0-1 0 0,1 0 1 0 0,-1 0 0 0 0,0-1-1 0 0,1 1 1 0 0,-1 0-1 0 0,1-1 1 0 0,-1 1 0 0 0,1-1-1 0 0,0 1 1 0 0,0-1 0 0 0,0 0-1 0 0,-1 0 1 0 0,1 0 0 0 0,0 0-1 0 0,0 0 1 0 0,1-1 0 0 0,-1 1-1 0 0,0 0 1 0 0,0-1 0 0 0,0 0-1 0 0,0 1 1 0 0,1-1-1 0 0,-1 0 1 0 0,0 0 0 0 0,3 0-1 0 0,1 0-19 0 0,0 0-1 0 0,0 0 0 0 0,0 0 0 0 0,0-1 1 0 0,0 0-1 0 0,0 0 0 0 0,0-1 0 0 0,0 1 0 0 0,0-1 1 0 0,7-4-1 0 0,-9 4-20 0 0,0-1 0 0 0,0 0 0 0 0,0 0 0 0 0,-1 0 0 0 0,1 0 0 0 0,-1 0 0 0 0,1-1 0 0 0,-1 0 0 0 0,0 1 0 0 0,-1-1 0 0 0,1-1 0 0 0,-1 1 0 0 0,1 0 0 0 0,-1 0 1 0 0,0-1-1 0 0,-1 1 0 0 0,1-1 0 0 0,-1 0 0 0 0,0 1 0 0 0,0-1 0 0 0,-1 0 0 0 0,1 0 0 0 0,-1 0 0 0 0,0 1 0 0 0,0-1 0 0 0,-1 0 0 0 0,1 0 0 0 0,-1 0 0 0 0,-2-7 0 0 0,1 6-103 0 0,-1 0-1 0 0,1 1 0 0 0,-1-1 1 0 0,0 1-1 0 0,0-1 1 0 0,-1 1-1 0 0,1 0 1 0 0,-1 1-1 0 0,0-1 1 0 0,-1 0-1 0 0,1 1 0 0 0,-1 0 1 0 0,0 0-1 0 0,0 1 1 0 0,0-1-1 0 0,0 1 1 0 0,-1 0-1 0 0,1 1 1 0 0,-1-1-1 0 0,0 1 0 0 0,1 0 1 0 0,-12-2-1 0 0,-19 2-3926 0 0,21 3 1245 0 0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9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12 588 0 0,'0'0'6936'0'0,"0"15"-6650"0"0,-2 133 1547 0 0,2-147-1830 0 0,0 1 0 0 0,0-1 0 0 0,1 1 1 0 0,-1-1-1 0 0,0 1 0 0 0,1-1 0 0 0,0 1 0 0 0,-1-1 0 0 0,1 0 1 0 0,0 1-1 0 0,0-1 0 0 0,0 0 0 0 0,-1 1 0 0 0,1-1 0 0 0,0 0 1 0 0,1 0-1 0 0,-1 0 0 0 0,0 0 0 0 0,0 0 0 0 0,0 0 1 0 0,1 0-1 0 0,-1-1 0 0 0,0 1 0 0 0,1 0 0 0 0,-1-1 0 0 0,1 1 1 0 0,-1-1-1 0 0,1 1 0 0 0,-1-1 0 0 0,1 0 0 0 0,-1 0 0 0 0,1 1 1 0 0,-1-1-1 0 0,4-1 0 0 0,-2 2-133 0 0,1-1-1 0 0,0 0 1 0 0,0 0-1 0 0,-1-1 1 0 0,1 1 0 0 0,0-1-1 0 0,-1 0 1 0 0,1 0 0 0 0,0 0-1 0 0,-1 0 1 0 0,1-1-1 0 0,-1 0 1 0 0,6-3 0 0 0,1-5-694 0 0,0-1-1 0 0,-1 0 1 0 0,0-1 0 0 0,0 0 0 0 0,11-23 0 0 0,-12 20 672 0 0,-8 17 368 0 0,-1 0 1 0 0,1-1 0 0 0,-1 1 0 0 0,1 0-1 0 0,-1 0 1 0 0,1 0 0 0 0,0 0 0 0 0,0 0-1 0 0,0-1 1 0 0,0 1 0 0 0,0 0 0 0 0,1 0-1 0 0,-1 0 1 0 0,0 0 0 0 0,1 0 0 0 0,0-1-1 0 0,-1 1 1 0 0,1 0 0 0 0,0-1 0 0 0,0 1-1 0 0,0 0 1 0 0,0-1 0 0 0,0 1 0 0 0,0-1-1 0 0,0 1 1 0 0,1-1 0 0 0,-1 0 0 0 0,0 1 0 0 0,1-1-1 0 0,-1 0 1 0 0,3 1 0 0 0,0 1-128 0 0,0 1 1 0 0,1-1 0 0 0,-1-1-1 0 0,1 1 1 0 0,0-1-1 0 0,0 1 1 0 0,0-1 0 0 0,0-1-1 0 0,0 1 1 0 0,0-1-1 0 0,6 1 1 0 0,-7-2-99 0 0,-1 1 0 0 0,0-1-1 0 0,0-1 1 0 0,0 1 0 0 0,1-1 0 0 0,-1 1 0 0 0,0-1-1 0 0,0 0 1 0 0,0 0 0 0 0,0 0 0 0 0,0 0 0 0 0,0-1-1 0 0,0 1 1 0 0,-1-1 0 0 0,1 0 0 0 0,0 0 0 0 0,-1 0-1 0 0,1 0 1 0 0,-1 0 0 0 0,0 0 0 0 0,0-1 0 0 0,0 1-1 0 0,0-1 1 0 0,0 1 0 0 0,0-1 0 0 0,-1 0 0 0 0,1 0-1 0 0,-1 0 1 0 0,0 0 0 0 0,0 0 0 0 0,0 0 0 0 0,0 0-1 0 0,0 0 1 0 0,-1 0 0 0 0,0-1 0 0 0,1-5-1 0 0,-1 5-8 0 0,0 1 0 0 0,0-1 0 0 0,0 0 0 0 0,-1 1 0 0 0,1-1 0 0 0,-1 1 0 0 0,0-1 0 0 0,0 0 0 0 0,0 1-1 0 0,0 0 1 0 0,-1-1 0 0 0,1 1 0 0 0,-1 0 0 0 0,0 0 0 0 0,0 0 0 0 0,0 0 0 0 0,0 0 0 0 0,-1 0-1 0 0,1 0 1 0 0,-1 1 0 0 0,0-1 0 0 0,0 1 0 0 0,1 0 0 0 0,-1 0 0 0 0,-1 0 0 0 0,1 0 0 0 0,0 1 0 0 0,0-1-1 0 0,-1 1 1 0 0,1 0 0 0 0,-1 0 0 0 0,1 0 0 0 0,-6-1 0 0 0,4 1-202 0 0,0 1 1 0 0,1-1-1 0 0,-1 1 1 0 0,0 0-1 0 0,0 0 0 0 0,0 1 1 0 0,0-1-1 0 0,1 1 1 0 0,-1 0-1 0 0,0 0 0 0 0,1 1 1 0 0,-1-1-1 0 0,0 1 1 0 0,1 0-1 0 0,0 1 1 0 0,0-1-1 0 0,-1 1 0 0 0,1-1 1 0 0,-4 6-1 0 0,-14 14-4059 0 0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29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63 5284 0 0,'0'0'4660'0'0,"-5"19"-3210"0"0,10-20-1492 0 0,0 1 0 0 0,-1-1-1 0 0,1 0 1 0 0,0 0-1 0 0,0-1 1 0 0,-1 1-1 0 0,1-1 1 0 0,-1 0 0 0 0,7-4-1 0 0,-9 5 21 0 0,-1 1 0 0 0,0-1 0 0 0,1 0 0 0 0,-1 0 0 0 0,0 0 0 0 0,0 0 0 0 0,1 0 0 0 0,-1 0 0 0 0,0 0 0 0 0,0 0 0 0 0,0 0 0 0 0,0-1 0 0 0,-1 1 0 0 0,1 0 0 0 0,0-1 0 0 0,0 1 0 0 0,-1 0 0 0 0,1-1-1 0 0,-1 1 1 0 0,1-1 0 0 0,-1 1 0 0 0,0-1 0 0 0,0 1 0 0 0,1-1 0 0 0,-1 1 0 0 0,0-1 0 0 0,0 1 0 0 0,-1-1 0 0 0,1 0 0 0 0,0 1 0 0 0,0-1 0 0 0,-1 1 0 0 0,1-1 0 0 0,-1 1 0 0 0,0-2 0 0 0,0 1 3 0 0,-1 1 0 0 0,1 0 0 0 0,0-1-1 0 0,-1 1 1 0 0,1 0 0 0 0,-1 0 0 0 0,1 0 0 0 0,-1 0 0 0 0,1 0 0 0 0,-1 0 0 0 0,0 0 0 0 0,0 1-1 0 0,1-1 1 0 0,-1 1 0 0 0,0-1 0 0 0,0 1 0 0 0,0 0 0 0 0,1 0 0 0 0,-1-1 0 0 0,0 1-1 0 0,0 0 1 0 0,0 1 0 0 0,0-1 0 0 0,-1 1 0 0 0,0-1-344 0 0,0 0 0 0 0,0 0 0 0 0,0 1-1 0 0,0 0 1 0 0,0-1 0 0 0,1 1 0 0 0,-1 0 0 0 0,0 0 0 0 0,1 1-1 0 0,-1-1 1 0 0,1 0 0 0 0,-1 1 0 0 0,1 0 0 0 0,-4 3 0 0 0,1 2-2309 0 0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0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0 416 0 0,'0'0'8676'0'0,"1"15"-8559"0"0,-1 21-13 0 0,0 62 154 0 0,1-88-167 0 0,0 1 1 0 0,0 0-1 0 0,1-1 0 0 0,0 1 1 0 0,1-1-1 0 0,7 18 0 0 0,-10-27-95 0 0,0-1 1 0 0,1 1-1 0 0,-1 0 0 0 0,0-1 0 0 0,1 1 1 0 0,-1-1-1 0 0,0 1 0 0 0,1-1 0 0 0,-1 1 1 0 0,1-1-1 0 0,-1 1 0 0 0,1-1 0 0 0,-1 1 0 0 0,1-1 1 0 0,-1 1-1 0 0,1-1 0 0 0,-1 0 0 0 0,1 1 1 0 0,0-1-1 0 0,-1 0 0 0 0,1 0 0 0 0,0 1 0 0 0,-1-1 1 0 0,1 0-1 0 0,0 0 0 0 0,-1 0 0 0 0,1 0 1 0 0,0 0-1 0 0,-1 0 0 0 0,1 0 0 0 0,0 0 0 0 0,-1 0 1 0 0,1 0-1 0 0,0 0 0 0 0,-1 0 0 0 0,1 0 1 0 0,0-1-1 0 0,-1 1 0 0 0,2-1 0 0 0,26-22-528 0 0,-26 21 543 0 0,0 0 0 0 0,0-1 0 0 0,0 1-1 0 0,0 0 1 0 0,1 0 0 0 0,-1 0 0 0 0,1 0 0 0 0,-1 1 0 0 0,1-1 0 0 0,0 1 0 0 0,0 0-1 0 0,5-2 1 0 0,-4 4-142 0 0,0 0-1 0 0,-1 0 0 0 0,1 1 1 0 0,0-1-1 0 0,0 1 0 0 0,-1 0 1 0 0,1 0-1 0 0,-1 0 1 0 0,0 1-1 0 0,0-1 0 0 0,1 1 1 0 0,-2 0-1 0 0,1 0 0 0 0,0 0 1 0 0,0 0-1 0 0,-1 0 0 0 0,0 0 1 0 0,3 6-1 0 0,15 16-2783 0 0,-4-10-749 0 0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9 3460 0 0,'0'0'11749'0'0,"-14"-7"-11749"0"0,18 7-580 0 0,6 0-716 0 0,3-2-1024 0 0,3 2-2232 0 0,4 0-1909 0 0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0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55 4088 0 0,'0'0'5953'0'0,"-6"12"-5731"0"0,-18 36 1 0 0,23-47-198 0 0,0 0-1 0 0,0 0 1 0 0,1 1-1 0 0,-1-1 1 0 0,1 0-1 0 0,-1 0 1 0 0,1 1-1 0 0,-1-1 1 0 0,1 0-1 0 0,0 1 1 0 0,0-1 0 0 0,-1 0-1 0 0,1 1 1 0 0,0-1-1 0 0,0 0 1 0 0,0 1-1 0 0,1-1 1 0 0,-1 1-1 0 0,0-1 1 0 0,1 0-1 0 0,-1 1 1 0 0,1 1-1 0 0,0-2-38 0 0,0 0 0 0 0,0 0 0 0 0,0-1 0 0 0,0 1 0 0 0,0-1-1 0 0,1 1 1 0 0,-1-1 0 0 0,0 1 0 0 0,0-1 0 0 0,0 0 0 0 0,0 1 0 0 0,0-1 0 0 0,1 0-1 0 0,-1 0 1 0 0,0 0 0 0 0,0 0 0 0 0,1 0 0 0 0,-1 0 0 0 0,2 0 0 0 0,4-1-77 0 0,0-1-1 0 0,0 1 1 0 0,0-1 0 0 0,-1-1 0 0 0,13-5 0 0 0,-12 4 27 0 0,1-1 1 0 0,-1-1 0 0 0,-1 0-1 0 0,1 0 1 0 0,-1 0-1 0 0,0 0 1 0 0,7-11-1 0 0,-11 14 45 0 0,0 0 0 0 0,0-1 0 0 0,0 1 0 0 0,-1 0 0 0 0,1 0 0 0 0,-1-1 0 0 0,1 1 0 0 0,-1-1 0 0 0,0 1 0 0 0,-1-1-1 0 0,1 0 1 0 0,-1 1 0 0 0,1-1 0 0 0,-1 0 0 0 0,0 0 0 0 0,0 1 0 0 0,-1-1 0 0 0,1 0 0 0 0,-1 1 0 0 0,-1-6 0 0 0,2 10 26 0 0,0-1 0 0 0,0 0 0 0 0,0 0 0 0 0,0 0 0 0 0,0 0 0 0 0,0 0 1 0 0,0 0-1 0 0,-1 0 0 0 0,1 0 0 0 0,0 0 0 0 0,0 0 0 0 0,0 1 0 0 0,0-1 0 0 0,0 0 0 0 0,0 0 1 0 0,0 0-1 0 0,0 0 0 0 0,-1 0 0 0 0,1 0 0 0 0,0 0 0 0 0,0 0 0 0 0,0 0 0 0 0,0 0 0 0 0,0 0 0 0 0,0 0 1 0 0,-1 0-1 0 0,1 0 0 0 0,0 0 0 0 0,0 0 0 0 0,0 0 0 0 0,0 0 0 0 0,0 0 0 0 0,0 0 0 0 0,0 0 1 0 0,-1 0-1 0 0,1 0 0 0 0,0 0 0 0 0,0-1 0 0 0,0 1 0 0 0,0 0 0 0 0,0 0 0 0 0,0 0 0 0 0,0 0 0 0 0,0 0 1 0 0,0 0-1 0 0,-1 0 0 0 0,1 0 0 0 0,0 0 0 0 0,0 0 0 0 0,0-1 0 0 0,0 1 0 0 0,0 0 0 0 0,0 0 1 0 0,0 0-1 0 0,0 0 0 0 0,0 0 0 0 0,0 0 0 0 0,0 0 0 0 0,0-1 0 0 0,0 1 0 0 0,0 0 0 0 0,0 0 0 0 0,-4 17 937 0 0,2 20 414 0 0,5 43-1296 0 0,-1-53-13 0 0,0 0 0 0 0,-2 1-1 0 0,-1-1 1 0 0,-8 43 0 0 0,8-65-51 0 0,-1 1 0 0 0,0-1 0 0 0,0 0 1 0 0,-1 0-1 0 0,1 0 0 0 0,-1 0 0 0 0,0 0 0 0 0,-8 8 1 0 0,10-11-107 0 0,0-1 0 0 0,0 0 0 0 0,-1 1 0 0 0,1-1 0 0 0,0 0 1 0 0,-1 0-1 0 0,1 0 0 0 0,-1 0 0 0 0,1 0 0 0 0,-1 0 1 0 0,0 0-1 0 0,1 0 0 0 0,-1-1 0 0 0,0 1 0 0 0,0-1 1 0 0,0 1-1 0 0,1-1 0 0 0,-1 0 0 0 0,0 0 0 0 0,0 0 0 0 0,0 0 1 0 0,0 0-1 0 0,1 0 0 0 0,-1 0 0 0 0,0 0 0 0 0,0-1 1 0 0,0 1-1 0 0,0-1 0 0 0,1 1 0 0 0,-1-1 0 0 0,-2-1 0 0 0,-3-6-1940 0 0,2-2-701 0 0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60 0 0,'0'0'8733'0'0,"-34"14"-6858"0"0,10 30-1290 0 0,-13 28-380 0 0,20-24-4881 0 0,15-41 530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40.4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832 1 136 0 0,'0'0'3914'0'0,"-11"17"-3587"0"0,-82 125 265 0 0,-301 400-1779 0 0,241-293 632 0 0,-12 16-1187 0 0,150-243 745 0 0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4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16 310 2820 0 0,'0'0'8147'0'0,"0"-32"-7046"0"0,0 9-957 0 0,1-6 20 0 0,-2 0 1 0 0,0 0 0 0 0,-2 0-1 0 0,-9-38 1 0 0,14 71-138 0 0,-1 0-1 0 0,1 0 1 0 0,0 0-1 0 0,1 0 1 0 0,-1 0 0 0 0,1 0-1 0 0,0 0 1 0 0,-1-1-1 0 0,2 0 1 0 0,-1 1-1 0 0,0-1 1 0 0,1 0 0 0 0,-1-1-1 0 0,1 1 1 0 0,0 0-1 0 0,0-1 1 0 0,4 2-1 0 0,-5-3-53 0 0,-1 0-1 0 0,0 0 1 0 0,1 0-1 0 0,-1-1 1 0 0,1 1-1 0 0,0-1 1 0 0,-1 1-1 0 0,1-1 1 0 0,-1 0-1 0 0,1 0 1 0 0,-1 0-1 0 0,1 0 1 0 0,0-1-1 0 0,-1 1 1 0 0,1-1-1 0 0,-1 1 1 0 0,1-1-1 0 0,-1 0 0 0 0,1 0 1 0 0,-1 0-1 0 0,0 0 1 0 0,0-1-1 0 0,1 1 1 0 0,-1 0-1 0 0,0-1 1 0 0,0 0-1 0 0,0 1 1 0 0,-1-1-1 0 0,1 0 1 0 0,0 0-1 0 0,-1 0 1 0 0,3-3-1 0 0,0-1-8 0 0,0 0-23 0 0,0 0 0 0 0,0 0 0 0 0,0 0-1 0 0,-1 0 1 0 0,0-1 0 0 0,0 1 0 0 0,0-1 0 0 0,-1 0 0 0 0,2-9 512 0 0,0 51-921 0 0,-4-5 637 0 0,1-1 0 0 0,2 1 1 0 0,1 0-1 0 0,1-1 1 0 0,1 0-1 0 0,13 35 0 0 0,-7-106-1006 0 0,-7 12 822 0 0,17-87-66 0 0,-19 105 52 0 0,1-1 0 0 0,0 0-1 0 0,1 1 1 0 0,0 0 0 0 0,1 0-1 0 0,13-18 1 0 0,-19 29 49 0 0,1 0 0 0 0,-1 0-1 0 0,1 0 1 0 0,-1 0 0 0 0,1 0-1 0 0,-1 1 1 0 0,1-1 0 0 0,0 0 0 0 0,0 0-1 0 0,-1 1 1 0 0,1-1 0 0 0,0 1-1 0 0,0-1 1 0 0,0 0 0 0 0,0 1 0 0 0,-1-1-1 0 0,1 1 1 0 0,0 0 0 0 0,0-1-1 0 0,0 1 1 0 0,0 0 0 0 0,0 0-1 0 0,0-1 1 0 0,0 1 0 0 0,0 0 0 0 0,0 0-1 0 0,0 0 1 0 0,0 0 0 0 0,0 0-1 0 0,2 1 1 0 0,-1 0-31 0 0,0 1 0 0 0,-1-1 0 0 0,1 0 0 0 0,0 1 0 0 0,-1 0 0 0 0,0-1 0 0 0,1 1 0 0 0,-1 0 0 0 0,0 0 0 0 0,0-1 0 0 0,0 1 0 0 0,0 0 0 0 0,1 4 0 0 0,4 12-151 0 0,-1-1 0 0 0,5 30-1 0 0,-9-41 254 0 0,0 0-77 0 0,1 9 57 0 0,1 0 0 0 0,0 0 0 0 0,1-1-1 0 0,1 0 1 0 0,11 23 0 0 0,-19-40-110 0 0,0 1-1 0 0,1-1 0 0 0,-1 0 1 0 0,0 1-1 0 0,0 0 1 0 0,-1 0-1 0 0,1 0 0 0 0,0 0 1 0 0,-1 0-1 0 0,1 0 1 0 0,-1 1-1 0 0,-3-1 0 0 0,-49-14 14 0 0,51 16-427 0 0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4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0 2808 0 0,'0'0'7948'0'0,"-16"1"-7520"0"0,-51 2-97 0 0,62-2-281 0 0,0-1 1 0 0,-1 1-1 0 0,1 0 1 0 0,1 1-1 0 0,-1-1 1 0 0,0 1-1 0 0,0 0 0 0 0,0 0 1 0 0,-7 5-1 0 0,11-6-48 0 0,0-1 1 0 0,0 1-1 0 0,-1 0 0 0 0,1 0 0 0 0,0 0 0 0 0,0-1 1 0 0,0 1-1 0 0,0 0 0 0 0,0 0 0 0 0,1 0 0 0 0,-1 1 1 0 0,0-1-1 0 0,0 0 0 0 0,1 0 0 0 0,-1 0 0 0 0,1 1 1 0 0,-1-1-1 0 0,1 0 0 0 0,-1 0 0 0 0,1 1 0 0 0,0-1 1 0 0,-1 0-1 0 0,1 1 0 0 0,0-1 0 0 0,0 1 0 0 0,0-1 1 0 0,0 0-1 0 0,1 1 0 0 0,-1 1 0 0 0,4 1-89 0 0,1-1-1 0 0,-1 1 1 0 0,1-1 0 0 0,-1 0-1 0 0,1 0 1 0 0,0 0-1 0 0,0-1 1 0 0,0 1 0 0 0,1-1-1 0 0,-1 0 1 0 0,1-1-1 0 0,5 2 1 0 0,5 2-21 0 0,1 1 46 0 0,64 28-79 0 0,-77-31 184 0 0,1-1 0 0 0,-1 1 0 0 0,1 0 0 0 0,-1 0 0 0 0,0 0 0 0 0,0 1 1 0 0,0-1-1 0 0,-1 1 0 0 0,1 0 0 0 0,-1 0 0 0 0,0 0 0 0 0,0 1 0 0 0,4 6 0 0 0,-7-10-38 0 0,1 1 1 0 0,-1-1-1 0 0,1 1 0 0 0,-1-1 0 0 0,0 1 1 0 0,0 0-1 0 0,0-1 0 0 0,0 1 0 0 0,0-1 1 0 0,0 1-1 0 0,0-1 0 0 0,0 1 0 0 0,-1-1 1 0 0,1 1-1 0 0,0-1 0 0 0,-1 1 0 0 0,1-1 1 0 0,-1 1-1 0 0,0-1 0 0 0,1 0 0 0 0,-1 1 1 0 0,0-1-1 0 0,0 0 0 0 0,-1 2 0 0 0,-2 0 3 0 0,1 1 0 0 0,-1-1-1 0 0,0 0 1 0 0,0 0 0 0 0,0 0-1 0 0,-1-1 1 0 0,-7 4 0 0 0,-4 1 120 0 0,-1-1 1 0 0,1-1 0 0 0,-28 4-1 0 0,-51 1 165 0 0,89-10-446 0 0,0 1 0 0 0,0-2 0 0 0,0 1 0 0 0,-1 0 0 0 0,1-1 0 0 0,0-1 0 0 0,1 1 0 0 0,-1-1 0 0 0,0 1 0 0 0,0-2-1 0 0,1 1 1 0 0,-1-1 0 0 0,-6-4 0 0 0,6-6-3052 0 0,6 8 256 0 0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5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13 2804 0 0,'0'0'7028'0'0,"7"-12"-5845"0"0,-12 12-1112 0 0,-1 0 1 0 0,0 0-1 0 0,0 0 0 0 0,0 1 1 0 0,0 0-1 0 0,0 0 1 0 0,1 1-1 0 0,-1-1 0 0 0,1 1 1 0 0,-1 1-1 0 0,1-1 0 0 0,-1 1 1 0 0,1 0-1 0 0,0 0 1 0 0,0 0-1 0 0,1 1 0 0 0,-1-1 1 0 0,1 1-1 0 0,0 0 0 0 0,-1 1 1 0 0,-4 6-1 0 0,5-5-79 0 0,-1 0 0 0 0,1 0 1 0 0,1 0-1 0 0,-1 1 0 0 0,1-1 0 0 0,0 1 0 0 0,0 0 0 0 0,1 0 0 0 0,0 0 0 0 0,-2 14 1 0 0,4-18 5 0 0,0 0 1 0 0,0 0 0 0 0,0-1 0 0 0,1 1 0 0 0,0 0 0 0 0,-1 0 0 0 0,1 0-1 0 0,0 0 1 0 0,0-1 0 0 0,0 1 0 0 0,1 0 0 0 0,-1-1 0 0 0,1 1 0 0 0,-1-1-1 0 0,1 1 1 0 0,0-1 0 0 0,0 0 0 0 0,0 0 0 0 0,0 0 0 0 0,0 0 0 0 0,1 0 0 0 0,-1 0-1 0 0,0-1 1 0 0,1 1 0 0 0,0-1 0 0 0,-1 0 0 0 0,1 1 0 0 0,0-1 0 0 0,3 1-1 0 0,6 2-180 0 0,0 0 0 0 0,0-1 0 0 0,0-1-1 0 0,1 0 1 0 0,-1 0 0 0 0,1-1-1 0 0,-1-1 1 0 0,1 0 0 0 0,-1 0-1 0 0,1-2 1 0 0,-1 1 0 0 0,19-6-1 0 0,-7-12-5184 0 0,-19 12 2620 0 0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2700 0 0,'0'0'7773'0'0,"-109"0"-7693"0"0,101 0-80 0 0,-2 0-104 0 0,6 0-256 0 0,-2 0-220 0 0,2 0-340 0 0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6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5509 0 0,'0'0'6072'0'0,"38"-2"-5227"0"0,-35 3-871 0 0,0 0 0 0 0,0-1 0 0 0,0 2 0 0 0,-1-1 0 0 0,1 0 0 0 0,0 0 0 0 0,-1 1 0 0 0,0 0-1 0 0,1-1 1 0 0,-1 1 0 0 0,0 0 0 0 0,0 0 0 0 0,0 0 0 0 0,0 1 0 0 0,0-1 0 0 0,0 0 0 0 0,0 1 0 0 0,-1-1-1 0 0,0 1 1 0 0,3 4 0 0 0,0 1-92 0 0,0 0 0 0 0,-1 0 0 0 0,1 1 0 0 0,-1 0 0 0 0,2 13 0 0 0,-5-19 11 0 0,0 1 0 0 0,0-1 0 0 0,0 0 0 0 0,0 0-1 0 0,-1 1 1 0 0,0-1 0 0 0,1 0 0 0 0,-1 0 0 0 0,0 0-1 0 0,0 0 1 0 0,-1 0 0 0 0,1 0 0 0 0,-1 0 0 0 0,0 0 0 0 0,1 0-1 0 0,-1-1 1 0 0,0 1 0 0 0,0-1 0 0 0,-1 1 0 0 0,1-1-1 0 0,-1 0 1 0 0,1 0 0 0 0,-1 0 0 0 0,1 0 0 0 0,-1-1-1 0 0,0 1 1 0 0,0-1 0 0 0,0 1 0 0 0,0-1 0 0 0,0 0 0 0 0,0 0-1 0 0,-1 0 1 0 0,1-1 0 0 0,0 1 0 0 0,0-1 0 0 0,0 0-1 0 0,-1 0 1 0 0,1 0 0 0 0,0 0 0 0 0,-1 0 0 0 0,1-1-1 0 0,-4-1 1 0 0,6 2-95 0 0,0-1 0 0 0,0 0 0 0 0,0 1 0 0 0,0-1 0 0 0,0 0 0 0 0,0 0 0 0 0,1 0 0 0 0,-1 1 0 0 0,0-1 0 0 0,1 0 0 0 0,-1 0 0 0 0,1 0 0 0 0,-1 0 0 0 0,1 0-1 0 0,-1-1 1 0 0,1 1 0 0 0,0 0 0 0 0,-1 0 0 0 0,1-1 0 0 0,0-7-1734 0 0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6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5204 0 0,'0'0'3631'0'0,"-11"16"-3096"0"0,-31 48 64 0 0,40-62-463 0 0,0 1 0 0 0,0 0 0 0 0,0 0 0 0 0,0 1-1 0 0,1-1 1 0 0,0 0 0 0 0,-1 0 0 0 0,1 1 0 0 0,1-1 0 0 0,-1 1 0 0 0,0-1 0 0 0,1 1 0 0 0,0-1 0 0 0,-1 1 0 0 0,1-1-1 0 0,1 5 1 0 0,0-6-89 0 0,-1 0 1 0 0,1 0-1 0 0,0 0 0 0 0,0 0 0 0 0,0 0 0 0 0,0-1 1 0 0,0 1-1 0 0,1 0 0 0 0,-1 0 0 0 0,1-1 0 0 0,-1 1 0 0 0,1-1 1 0 0,-1 1-1 0 0,1-1 0 0 0,0 0 0 0 0,-1 0 0 0 0,1 0 1 0 0,0 0-1 0 0,3 1 0 0 0,1 1-189 0 0,0-1 1 0 0,1-1-1 0 0,-1 1 1 0 0,1-1-1 0 0,0 0 1 0 0,-1 0-1 0 0,1-1 1 0 0,0 0-1 0 0,0 0 1 0 0,-1-1-1 0 0,1 0 1 0 0,11-3-1 0 0,30-20-3753 0 0,-24 9-377 0 0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3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55 328 0 0,'0'0'7870'0'0,"-12"-12"-5628"0"0,4 6 2261 0 0,7 8-4510 0 0,-1 0 0 0 0,1 0 0 0 0,0 1 0 0 0,0-1 0 0 0,0 0-1 0 0,0 1 1 0 0,0-1 0 0 0,1 1 0 0 0,-1-1 0 0 0,1 1 0 0 0,0 0 0 0 0,-1-1-1 0 0,1 1 1 0 0,0-1 0 0 0,1 1 0 0 0,-1 0 0 0 0,0-1 0 0 0,1 1-1 0 0,-1-1 1 0 0,1 1 0 0 0,0-1 0 0 0,0 0 0 0 0,0 1 0 0 0,0-1 0 0 0,0 0-1 0 0,1 1 1 0 0,-1-1 0 0 0,1 0 0 0 0,-1 0 0 0 0,1 0 0 0 0,0 0 0 0 0,0 0-1 0 0,0-1 1 0 0,0 1 0 0 0,0-1 0 0 0,0 1 0 0 0,0-1 0 0 0,0 0-1 0 0,1 1 1 0 0,-1-1 0 0 0,0 0 0 0 0,1-1 0 0 0,2 2 0 0 0,-1-2-55 0 0,-1 0 1 0 0,0 0 0 0 0,0 0 0 0 0,1-1 0 0 0,-1 1 0 0 0,0-1-1 0 0,0 0 1 0 0,0 0 0 0 0,0 0 0 0 0,0 0 0 0 0,0 0 0 0 0,0-1-1 0 0,0 1 1 0 0,0-1 0 0 0,0 0 0 0 0,-1 0 0 0 0,1 0 0 0 0,-1 0-1 0 0,0 0 1 0 0,1 0 0 0 0,-1-1 0 0 0,0 1 0 0 0,0-1-1 0 0,0 0 1 0 0,1-4 0 0 0,1 0-57 0 0,-1 0 0 0 0,0 0 0 0 0,0 0 0 0 0,-1-1 0 0 0,0 0 0 0 0,0 1 0 0 0,-1-1 0 0 0,0 0 0 0 0,0-12 758 0 0,-3 54-412 0 0,14 251-221 0 0,-12-282-2 0 0,0 1 1 0 0,-1-1 0 0 0,1 1-1 0 0,-1-1 1 0 0,0 0 0 0 0,0 0-1 0 0,0 1 1 0 0,0-1 0 0 0,-1 0-1 0 0,1 0 1 0 0,-1 0 0 0 0,0 0-1 0 0,0-1 1 0 0,0 1 0 0 0,0 0-1 0 0,0-1 1 0 0,-1 1 0 0 0,1-1-1 0 0,-1 0 1 0 0,0 0 0 0 0,1 0 0 0 0,-1 0-1 0 0,0 0 1 0 0,0-1 0 0 0,0 1-1 0 0,0-1 1 0 0,-1 0 0 0 0,1 0-1 0 0,0 0 1 0 0,0 0 0 0 0,-1-1-1 0 0,1 1 1 0 0,0-1 0 0 0,-1 0-1 0 0,1 0 1 0 0,-1 0 0 0 0,-5-1-1 0 0,5 1-113 0 0,0 0-1 0 0,0 0 1 0 0,-1-1 0 0 0,1 0-1 0 0,0 1 1 0 0,0-2-1 0 0,0 1 1 0 0,0 0-1 0 0,1-1 1 0 0,-1 1-1 0 0,0-1 1 0 0,0 0-1 0 0,1-1 1 0 0,0 1-1 0 0,-1 0 1 0 0,1-1 0 0 0,0 0-1 0 0,0 0 1 0 0,0 0-1 0 0,0 0 1 0 0,1 0-1 0 0,-1-1 1 0 0,1 1-1 0 0,0-1 1 0 0,0 1-1 0 0,0-1 1 0 0,1 0-1 0 0,-1 0 1 0 0,1 0-1 0 0,0 0 1 0 0,-1-5 0 0 0,2 5-286 0 0,-1 0 0 0 0,1 1 1 0 0,0-1-1 0 0,0 1 0 0 0,0-1 1 0 0,1 0-1 0 0,-1 1 0 0 0,1-1 1 0 0,0 1-1 0 0,0-1 0 0 0,0 1 1 0 0,0-1-1 0 0,1 1 0 0 0,0 0 1 0 0,1-4-1 0 0,9-5-2543 0 0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0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84 0 0,'0'0'10426'0'0,"-6"0"-10033"0"0,-89 0 307 0 0,94 1-685 0 0,0-1 1 0 0,0 1-1 0 0,0-1 0 0 0,1 1 1 0 0,-1 0-1 0 0,0-1 0 0 0,0 1 0 0 0,1-1 1 0 0,-1 1-1 0 0,1 0 0 0 0,-1 0 1 0 0,1-1-1 0 0,-1 1 0 0 0,1 0 0 0 0,-1 0 1 0 0,1 0-1 0 0,0 0 0 0 0,-1 0 1 0 0,1-1-1 0 0,0 1 0 0 0,0 0 0 0 0,-1 0 1 0 0,1 0-1 0 0,0 0 0 0 0,0 0 1 0 0,0 0-1 0 0,0 0 0 0 0,1 1 1 0 0,-2 37-336 0 0,2-31 302 0 0,-4 30 53 0 0,2-28 135 0 0,0-1-1 0 0,0 1 1 0 0,1-1-1 0 0,0 0 1 0 0,1 1-1 0 0,0-1 1 0 0,3 14 0 0 0,-3-21-211 0 0,0 0 0 0 0,0 0 0 0 0,0 0 0 0 0,1 0 1 0 0,-1 0-1 0 0,1 0 0 0 0,-1 0 0 0 0,1-1 0 0 0,0 1 0 0 0,0 0 1 0 0,0-1-1 0 0,0 0 0 0 0,0 1 0 0 0,0-1 0 0 0,0 0 1 0 0,0 0-1 0 0,0 0 0 0 0,0 0 0 0 0,1-1 0 0 0,-1 1 1 0 0,0 0-1 0 0,1-1 0 0 0,-1 0 0 0 0,0 0 0 0 0,1 1 1 0 0,3-2-1 0 0,4 1-1564 0 0,1-1 0 0 0,0 0 1 0 0,0-1-1 0 0,13-4 0 0 0,-11 3-2370 0 0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138 545 4404 0 0,'0'0'7445'0'0,"-97"-10"-7481"0"0,87 6-416 0 0,6-4-216 0 0,2-1-288 0 0,0-1-380 0 0,2-1-976 0 0,0 1-1673 0 0</inkml:trace>
  <inkml:trace contextRef="#ctx0" brushRef="#br0" timeOffset="1">132 229 7549 0 0,'0'0'5888'0'0,"-105"-57"-5740"0"0,95 42-148 0 0,0-2-64 0 0,6-4-332 0 0,2-1-384 0 0,2-4-452 0 0,0 0-500 0 0,10 2-1512 0 0,4 4-2221 0 0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0 992 0 0,'0'0'10824'0'0,"-2"9"-10784"0"0,-7 40 193 0 0,2-1-1 0 0,-1 52 1 0 0,8-98-209 0 0,0 0 1 0 0,-1 1-1 0 0,2-1 0 0 0,-1 0 1 0 0,0 0-1 0 0,0 0 0 0 0,1 1 1 0 0,-1-1-1 0 0,1 0 1 0 0,-1 0-1 0 0,1 0 0 0 0,0 0 1 0 0,0 0-1 0 0,0 0 1 0 0,0 0-1 0 0,0 0 0 0 0,1-1 1 0 0,-1 1-1 0 0,0 0 0 0 0,4 2 1 0 0,-2-2-61 0 0,1-1 0 0 0,-1 1 0 0 0,1-1 0 0 0,-1 0 0 0 0,1 0 0 0 0,0 0 0 0 0,-1 0 0 0 0,1-1 0 0 0,0 0 0 0 0,0 0 0 0 0,5 0 0 0 0,-4 0-15 0 0,-1 0 0 0 0,1 0 0 0 0,-1 0 0 0 0,1 0-1 0 0,-1-1 1 0 0,0 0 0 0 0,1 0 0 0 0,-1 0-1 0 0,0-1 1 0 0,0 1 0 0 0,1-1 0 0 0,-1 0-1 0 0,0 0 1 0 0,-1 0 0 0 0,1-1 0 0 0,0 1-1 0 0,-1-1 1 0 0,1 0 0 0 0,-1 0 0 0 0,0 0-1 0 0,0-1 1 0 0,3-4 0 0 0,-2 0-35 0 0,1-1 1 0 0,-2 0-1 0 0,0 0 1 0 0,0 0-1 0 0,0 0 1 0 0,-1 0-1 0 0,0-1 1 0 0,-1 1-1 0 0,0-13 1 0 0,-1 21 59 0 0,8-44 779 0 0,-8 44-727 0 0,0 1 1 0 0,0 0 0 0 0,0-1 0 0 0,0 1 0 0 0,0 0 0 0 0,0 0 0 0 0,1-1 0 0 0,-1 1 0 0 0,0 0 0 0 0,0 0 0 0 0,0-1 0 0 0,1 1 0 0 0,-1 0 0 0 0,0 0-1 0 0,0 0 1 0 0,0 0 0 0 0,1-1 0 0 0,-1 1 0 0 0,0 0 0 0 0,1 0 0 0 0,-1 0 0 0 0,0 0 0 0 0,0 0 0 0 0,1 0 0 0 0,-1 0 0 0 0,0 0 0 0 0,1-1-1 0 0,-1 1 1 0 0,0 0 0 0 0,0 0 0 0 0,1 0 0 0 0,-1 0 0 0 0,0 1 0 0 0,1-1 0 0 0,-1 0 0 0 0,0 0 0 0 0,0 0 0 0 0,1 0 0 0 0,0 0 0 0 0,16 21 217 0 0,46 121 59 0 0,-64-141-329 0 0,0-1-1 0 0,0 1 1 0 0,0-1-1 0 0,0 1 1 0 0,0-1 0 0 0,0 0-1 0 0,0 1 1 0 0,0-1 0 0 0,0 0-1 0 0,0 0 1 0 0,0 0 0 0 0,0 0-1 0 0,0 0 1 0 0,0 0 0 0 0,0 0-1 0 0,0 0 1 0 0,0 0 0 0 0,0 0-1 0 0,0 0 1 0 0,0-1 0 0 0,-2 0-1 0 0,-31-4 207 0 0,33 4-212 0 0,-41-15 111 0 0,40 15-317 0 0,-1 0 0 0 0,1-1 0 0 0,-1 1-1 0 0,1 0 1 0 0,-1-1 0 0 0,1 0 0 0 0,0 1 0 0 0,0-1 0 0 0,-1 0-1 0 0,2 0 1 0 0,-1-1 0 0 0,0 1 0 0 0,-1-3 0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41.36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999 1 904 0 0,'0'0'4474'0'0,"-10"16"-4196"0"0,-182 260 488 0 0,-199 313-1654 0 0,258-373-826 0 0,-117 179-1583 0 0,228-361 2774 0 0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 4980 0 0,'0'0'6250'0'0,"-15"0"-5791"0"0,7 0-412 0 0,-2-1 8 0 0,0 0 0 0 0,1 1 1 0 0,-1 1-1 0 0,0-1 0 0 0,1 2 0 0 0,-1-1 1 0 0,1 1-1 0 0,-1 1 0 0 0,1-1 1 0 0,0 2-1 0 0,0-1 0 0 0,-11 7 0 0 0,17-8-41 0 0,-1 1 0 0 0,1 0 0 0 0,0-1 0 0 0,0 1-1 0 0,0 1 1 0 0,0-1 0 0 0,1 0 0 0 0,-1 1-1 0 0,1-1 1 0 0,0 1 0 0 0,0-1 0 0 0,0 1-1 0 0,0 0 1 0 0,1 0 0 0 0,-1 0 0 0 0,1 0-1 0 0,0 0 1 0 0,0 1 0 0 0,1-1 0 0 0,-1 0-1 0 0,1 0 1 0 0,0 0 0 0 0,0 1 0 0 0,1-1 0 0 0,0 5-1 0 0,0-5-98 0 0,0-1-1 0 0,0 0 0 0 0,1 1 0 0 0,-1-1 1 0 0,1 0-1 0 0,0 1 0 0 0,0-1 1 0 0,0 0-1 0 0,1-1 0 0 0,-1 1 1 0 0,1 0-1 0 0,-1-1 0 0 0,1 1 0 0 0,0-1 1 0 0,0 0-1 0 0,0 0 0 0 0,0 0 1 0 0,0 0-1 0 0,1 0 0 0 0,-1-1 1 0 0,0 1-1 0 0,1-1 0 0 0,-1 0 0 0 0,1 0 1 0 0,0-1-1 0 0,-1 1 0 0 0,1-1 1 0 0,6 1-1 0 0,-1-1-375 0 0,1 0 1 0 0,0-1-1 0 0,-1 0 1 0 0,1 0 0 0 0,0-1-1 0 0,-1 0 1 0 0,18-7-1 0 0,-22 7 321 0 0,0 0 0 0 0,-1 0 0 0 0,1-1-1 0 0,-1 0 1 0 0,1 0 0 0 0,-1 0 0 0 0,0 0 0 0 0,0 0 0 0 0,0-1-1 0 0,-1 0 1 0 0,0 0 0 0 0,1 0 0 0 0,-1 0 0 0 0,0 0 0 0 0,-1-1 0 0 0,4-6-1 0 0,-5 6 3963 0 0,-4 17-2763 0 0,2-11-1009 0 0,1 1 1 0 0,0 0 0 0 0,-1-1 0 0 0,1 1 0 0 0,0 0 0 0 0,0 0 0 0 0,0-1-1 0 0,0 1 1 0 0,1 0 0 0 0,-1-1 0 0 0,0 1 0 0 0,1 0 0 0 0,-1-1 0 0 0,1 1-1 0 0,0 0 1 0 0,-1-1 0 0 0,1 1 0 0 0,0-1 0 0 0,0 1 0 0 0,0-1 0 0 0,0 1-1 0 0,2 1 1 0 0,2 1 68 0 0,1-1 1 0 0,0 0-1 0 0,0 0 0 0 0,0 0 0 0 0,0 0 0 0 0,0-1 1 0 0,0 0-1 0 0,1-1 0 0 0,-1 1 0 0 0,1-1 0 0 0,-1 0 1 0 0,1-1-1 0 0,-1 1 0 0 0,1-1 0 0 0,-1-1 0 0 0,9-1 0 0 0,-11 2-112 0 0,-1 0 0 0 0,0-1-1 0 0,1 1 1 0 0,-1-1 0 0 0,0 0-1 0 0,0 0 1 0 0,1 0 0 0 0,-1-1-1 0 0,0 1 1 0 0,0-1 0 0 0,0 1-1 0 0,-1-1 1 0 0,1 0 0 0 0,0 0-1 0 0,-1 0 1 0 0,1-1-1 0 0,-1 1 1 0 0,0-1 0 0 0,0 1-1 0 0,0-1 1 0 0,0 0 0 0 0,0 0-1 0 0,0 0 1 0 0,-1 0 0 0 0,1 0-1 0 0,-1 0 1 0 0,0 0 0 0 0,0 0-1 0 0,0-1 1 0 0,0 1 0 0 0,-1 0-1 0 0,1-6 1 0 0,-2 5-16 0 0,0 0 1 0 0,0 0-1 0 0,0 1 1 0 0,0-1-1 0 0,-1 1 1 0 0,1-1-1 0 0,-1 1 1 0 0,0 0-1 0 0,0-1 1 0 0,0 1 0 0 0,-1 0-1 0 0,1 0 1 0 0,-1 1-1 0 0,1-1 1 0 0,-1 0-1 0 0,0 1 1 0 0,0 0-1 0 0,0-1 1 0 0,0 1-1 0 0,-1 0 1 0 0,1 1-1 0 0,-1-1 1 0 0,-6-2-1 0 0,-1 0-413 0 0,1 0-1 0 0,-1 0 1 0 0,0 1-1 0 0,0 1 0 0 0,-1 0 1 0 0,-19-2-1 0 0,29 4 145 0 0,1 0 1 0 0,-1 0-1 0 0,1 0 0 0 0,-1 0 0 0 0,1 0 0 0 0,-1 1 0 0 0,1-1 1 0 0,-1 0-1 0 0,1 1 0 0 0,0-1 0 0 0,-1 1 0 0 0,1-1 1 0 0,0 1-1 0 0,-1 0 0 0 0,1 0 0 0 0,0-1 0 0 0,0 1 0 0 0,0 0 1 0 0,-1 0-1 0 0,1 0 0 0 0,0 0 0 0 0,-1 2 0 0 0,-3 7-2726 0 0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2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5344 0 0,'0'0'5438'0'0,"1"-16"-5210"0"0,2-212 424 0 0,18 251-580 0 0,23 40-721 0 0,-30-42 807 0 0,0-1 0 0 0,2 0 0 0 0,28 29 0 0 0,-42-47-100 0 0,0 0-1 0 0,0 0 1 0 0,1 0-1 0 0,-1 0 1 0 0,1 0 0 0 0,-1 0-1 0 0,1-1 1 0 0,0 1-1 0 0,0-1 1 0 0,5 2 0 0 0,4-9-499 0 0,-4-19-94 0 0,-4-21-576 0 0,6-27-5615 0 0,-6 61 3848 0 0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3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1816 0 0,'0'0'8159'0'0,"2"17"-7695"0"0,0 5-384 0 0,1 13 317 0 0,12 62-1 0 0,-14-94-545 0 0,-1-1-1 0 0,1 0 0 0 0,0 0 1 0 0,0 0-1 0 0,-1 0 0 0 0,1 0 0 0 0,0 0 1 0 0,1 0-1 0 0,-1 0 0 0 0,0-1 1 0 0,0 1-1 0 0,1 0 0 0 0,-1-1 1 0 0,3 2-1 0 0,-3-2-291 0 0,0 0 1 0 0,0-1-1 0 0,1 1 0 0 0,-1-1 1 0 0,0 1-1 0 0,1-1 1 0 0,-1 1-1 0 0,1-1 0 0 0,-1 0 1 0 0,0 0-1 0 0,1 0 0 0 0,-1 0 1 0 0,1 0-1 0 0,2 0 1 0 0,4-2-2018 0 0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3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0 143 872 0 0,'0'0'7661'0'0,"6"16"-7217"0"0,17 48 53 0 0,-22-61-379 0 0,0 0 0 0 0,0 0 0 0 0,0 0 0 0 0,1-1-1 0 0,-1 1 1 0 0,1 0 0 0 0,-1-1 0 0 0,1 0 0 0 0,0 1 0 0 0,0-1-1 0 0,0 0 1 0 0,0 0 0 0 0,1 0 0 0 0,2 2 0 0 0,-4-3-93 0 0,0-1 1 0 0,0 1-1 0 0,0-1 0 0 0,0 0 1 0 0,0 1-1 0 0,0-1 1 0 0,0 0-1 0 0,1 0 0 0 0,-1 0 1 0 0,0 0-1 0 0,0 0 1 0 0,0 0-1 0 0,0 0 0 0 0,1 0 1 0 0,-1 0-1 0 0,0-1 1 0 0,0 1-1 0 0,0 0 0 0 0,0-1 1 0 0,0 1-1 0 0,0-1 1 0 0,0 0-1 0 0,2 0 0 0 0,0-2-43 0 0,0 1 0 0 0,-1-1 0 0 0,1 0 0 0 0,0 1 0 0 0,-1-1 0 0 0,0-1 0 0 0,1 1 0 0 0,-1 0 0 0 0,0 0 0 0 0,-1-1 0 0 0,1 1 0 0 0,-1-1 0 0 0,1 0 0 0 0,-1 1-1 0 0,0-6 1 0 0,1-4-133 0 0,-2-1 0 0 0,0 1 0 0 0,0-1 0 0 0,-1 1-1 0 0,-1-1 1 0 0,0 1 0 0 0,-1 0 0 0 0,-8-24 0 0 0,-17-18-5687 0 0,24 51 2842 0 0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3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3060 0 0,'0'0'4440'0'0,"-18"4"-4113"0"0,-56 12-11 0 0,69-15-279 0 0,0 0 0 0 0,0 1 1 0 0,0 0-1 0 0,0 0 0 0 0,0 0 1 0 0,0 0-1 0 0,0 1 0 0 0,1 0 1 0 0,-1 0-1 0 0,1 0 0 0 0,0 0 1 0 0,0 1-1 0 0,0 0 0 0 0,0 0 1 0 0,-3 5-1 0 0,4-6-30 0 0,1 1 1 0 0,0-1-1 0 0,1 1 1 0 0,-1 0-1 0 0,1 0 1 0 0,-1 0-1 0 0,1 0 0 0 0,0 0 1 0 0,1 0-1 0 0,-1 0 1 0 0,1 0-1 0 0,0 0 0 0 0,0 0 1 0 0,0 1-1 0 0,0-1 1 0 0,1 4-1 0 0,0-5-5 0 0,0-1 1 0 0,0 1-1 0 0,0-1 0 0 0,1 0 0 0 0,-1 1 0 0 0,1-1 0 0 0,-1 0 1 0 0,1 0-1 0 0,0 0 0 0 0,0 0 0 0 0,0 0 0 0 0,0 0 1 0 0,0 0-1 0 0,0 0 0 0 0,0-1 0 0 0,0 0 0 0 0,1 1 1 0 0,-1-1-1 0 0,1 0 0 0 0,-1 0 0 0 0,1 0 0 0 0,3 1 0 0 0,2 0 7 0 0,1 1-1 0 0,0-1 0 0 0,1-1 0 0 0,-1 0 0 0 0,12 0 0 0 0,-21 0-6 0 0,0-1 0 0 0,1 0 0 0 0,-1 0 0 0 0,1 0 0 0 0,-1 0 0 0 0,1 0 0 0 0,-1 0 0 0 0,0 0 0 0 0,1 0 0 0 0,-1 0 0 0 0,1 0 0 0 0,-1-1 0 0 0,0 1-1 0 0,1 0 1 0 0,-1 0 0 0 0,1 0 0 0 0,-1 0 0 0 0,0-1 0 0 0,1 1 0 0 0,-1 0 0 0 0,0 0 0 0 0,1-1 0 0 0,-1 1 0 0 0,0 0 0 0 0,1-1 0 0 0,-1 1 0 0 0,0 0 0 0 0,0-1 0 0 0,1 1 0 0 0,-1 0 0 0 0,0-1 0 0 0,0 1 0 0 0,0 0 0 0 0,0-1 0 0 0,1 1 0 0 0,-1-1 0 0 0,0 1 0 0 0,0-1 0 0 0,-8-18 176 0 0,-18-14 162 0 0,25 32-250 0 0,-1 0 0 0 0,1 0 0 0 0,0 0 0 0 0,0 0 0 0 0,-1 0 0 0 0,1 0-1 0 0,0-1 1 0 0,0 1 0 0 0,0 0 0 0 0,0-1 0 0 0,1 1 0 0 0,-1-1 0 0 0,0 1 0 0 0,1-1 0 0 0,-1 1 0 0 0,1-1-1 0 0,-1-2 1 0 0,2 4 3 0 0,-1-1 0 0 0,1 0 0 0 0,0 0 0 0 0,0 0-1 0 0,0 1 1 0 0,0-1 0 0 0,1 0 0 0 0,-1 1 0 0 0,0-1-1 0 0,0 1 1 0 0,0 0 0 0 0,0-1 0 0 0,1 1-1 0 0,-1 0 1 0 0,0-1 0 0 0,0 1 0 0 0,1 0 0 0 0,-1 0-1 0 0,0 0 1 0 0,0 0 0 0 0,2 1 0 0 0,90-5-3444 0 0,-69 4-4417 0 0,-171 6 5667 0 0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4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47 209 716 0 0,'0'0'8460'0'0,"0"-16"-8093"0"0,0 4-318 0 0,-1-14 102 0 0,2-1 0 0 0,0 1 0 0 0,8-36 0 0 0,-9 60-139 0 0,0 0 1 0 0,0 0-1 0 0,1 1 0 0 0,-1-1 0 0 0,0 0 0 0 0,1 1 0 0 0,-1-1 1 0 0,1 1-1 0 0,0-1 0 0 0,-1 0 0 0 0,1 1 0 0 0,0-1 0 0 0,0 1 0 0 0,0 0 1 0 0,0-1-1 0 0,0 1 0 0 0,0 0 0 0 0,1 0 0 0 0,-1-1 0 0 0,0 1 1 0 0,0 0-1 0 0,1 0 0 0 0,-1 0 0 0 0,1 1 0 0 0,-1-1 0 0 0,1 0 1 0 0,-1 0-1 0 0,1 1 0 0 0,2-1 0 0 0,-2 1-30 0 0,0 1 0 0 0,0 0 0 0 0,0 0-1 0 0,0 0 1 0 0,0 1 0 0 0,0-1 0 0 0,-1 0 0 0 0,1 0-1 0 0,0 1 1 0 0,-1-1 0 0 0,1 1 0 0 0,-1 0 0 0 0,0-1 0 0 0,1 1-1 0 0,-1 0 1 0 0,0 0 0 0 0,0 0 0 0 0,0 0 0 0 0,-1 0 0 0 0,1 0-1 0 0,0 0 1 0 0,-1 0 0 0 0,1 3 0 0 0,5 13 13 0 0,5 19 106 0 0,20 45 0 0 0,-30-82-93 0 0,-1 0-1 0 0,0 1 0 0 0,0-1 1 0 0,0 0-1 0 0,1 0 0 0 0,-1 1 1 0 0,0-1-1 0 0,0 0 0 0 0,0 1 1 0 0,0-1-1 0 0,0 0 1 0 0,1 1-1 0 0,-1-1 0 0 0,0 0 1 0 0,0 1-1 0 0,0-1 0 0 0,0 0 1 0 0,0 1-1 0 0,0-1 0 0 0,0 1 1 0 0,0-1-1 0 0,-1 0 0 0 0,1 1 1 0 0,0-1-1 0 0,0 0 1 0 0,0 1-1 0 0,0-1 0 0 0,0 0 1 0 0,0 1-1 0 0,-1-1 0 0 0,1 0 1 0 0,0 0-1 0 0,0 1 0 0 0,-1-1 1 0 0,1 0-1 0 0,0 0 0 0 0,0 1 1 0 0,-1-1-1 0 0,1 0 0 0 0,0 0 1 0 0,0 0-1 0 0,-1 1 1 0 0,1-1-1 0 0,0 0 0 0 0,-1 0 1 0 0,1 0-1 0 0,-1 0 0 0 0,-25-2 433 0 0,-35-18-50 0 0,56 19-446 0 0,-41-22 110 0 0,27 5-1396 0 0,12-5-3473 0 0,8 18 2859 0 0,6 0-426 0 0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1504 0 0,'0'0'7004'0'0,"2"17"-6643"0"0,-1 2-319 0 0,0 10 374 0 0,1-1 0 0 0,10 49 1 0 0,-11-75-445 0 0,-1 0 0 0 0,1 0 0 0 0,0 0 0 0 0,-1 0 0 0 0,1 0 0 0 0,0 0 0 0 0,0 0 1 0 0,0 0-1 0 0,1 0 0 0 0,-1 0 0 0 0,0-1 0 0 0,1 1 0 0 0,-1 0 0 0 0,4 2 0 0 0,-3-3-247 0 0,-1-1 0 0 0,1 1-1 0 0,0 0 1 0 0,0-1 0 0 0,0 1-1 0 0,0-1 1 0 0,0 0 0 0 0,0 0-1 0 0,0 0 1 0 0,0 0 0 0 0,-1 0-1 0 0,1 0 1 0 0,0 0-1 0 0,0-1 1 0 0,0 1 0 0 0,0 0-1 0 0,2-2 1 0 0,12-4-2662 0 0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1316 0 0,'0'0'8427'0'0,"-17"0"-7962"0"0,-150 0 423 0 0,160-1-1138 0 0,-17 1 150 0 0,24 0-53 0 0,-1 0 1 0 0,1 1-1 0 0,-1-1 0 0 0,1 0 0 0 0,-1 0 0 0 0,1 0 0 0 0,-1 0 1 0 0,1 0-1 0 0,0 0 0 0 0,-1 1 0 0 0,1-1 0 0 0,-1 0 0 0 0,1 0 1 0 0,0 0-1 0 0,-1 1 0 0 0,1-1 0 0 0,-1 0 0 0 0,1 1 0 0 0,0-1 1 0 0,-1 0-1 0 0,1 1 0 0 0,0-1 0 0 0,0 1 0 0 0,-1-1 0 0 0,1 0 1 0 0,0 1-1 0 0,0-1 0 0 0,0 1 0 0 0,-1-1 0 0 0,1 1 0 0 0,0-1 1 0 0,0 0-1 0 0,0 1 0 0 0,0-1 0 0 0,0 1 0 0 0,0-1 0 0 0,0 1 1 0 0,0 0-1 0 0,2 6-3725 0 0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105 170 4000 0 0,'0'0'4037'0'0,"5"-15"-3853"0"0,27-133 563 0 0,-32 148-705 0 0,0 0 0 0 0,0 0 0 0 0,0-1 0 0 0,0 1 0 0 0,0 0 0 0 0,0 0 0 0 0,0-1-1 0 0,0 1 1 0 0,0 0 0 0 0,0 0 0 0 0,0-1 0 0 0,0 1 0 0 0,0 0 0 0 0,1 0 0 0 0,-1 0 0 0 0,0-1 0 0 0,0 1 0 0 0,0 0 0 0 0,0 0-1 0 0,0-1 1 0 0,1 1 0 0 0,-1 0 0 0 0,0 0 0 0 0,0 0 0 0 0,0 0 0 0 0,1 0 0 0 0,-1-1 0 0 0,0 1 0 0 0,0 0 0 0 0,0 0 0 0 0,1 0-1 0 0,-1 0 1 0 0,0 0 0 0 0,0 0 0 0 0,1 0 0 0 0,-1 0 0 0 0,0 0 0 0 0,0 0 0 0 0,1 0 0 0 0,-1 0 0 0 0,0 0 0 0 0,1 0 0 0 0,10 9 342 0 0,5 15-533 0 0,1 15 32 0 0,-8-22 111 0 0,-2 1-1 0 0,11 33 1 0 0,-19-50-14 0 0,1-1 0 0 0,0 0-1 0 0,-1 1 1 0 0,1-1-1 0 0,-1 0 1 0 0,1 1-1 0 0,0-1 1 0 0,-1 0 0 0 0,1 0-1 0 0,-1 1 1 0 0,1-1-1 0 0,-1 0 1 0 0,1 0 0 0 0,-1 0-1 0 0,1 0 1 0 0,-1 1-1 0 0,1-1 1 0 0,-1 0 0 0 0,1 0-1 0 0,-1 0 1 0 0,1 0-1 0 0,-1 0 1 0 0,1 0 0 0 0,-1-1-1 0 0,1 1 1 0 0,-1 0-1 0 0,1 0 1 0 0,-1 0 0 0 0,1 0-1 0 0,-1-1 1 0 0,1 1-1 0 0,-1 0 1 0 0,1 0 0 0 0,0-1-1 0 0,-1 1 1 0 0,-31-10 601 0 0,22 7-523 0 0,-24-8 265 0 0,23 7-504 0 0,0 0 0 0 0,0 1-1 0 0,0 0 1 0 0,-1 1-1 0 0,1 0 1 0 0,-1 1-1 0 0,1 0 1 0 0,-1 0 0 0 0,-11 2-1 0 0,17 3-1835 0 0,4 5-1902 0 0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5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35 4148 0 0,'0'0'6368'0'0,"-5"3"-5942"0"0,4-3-400 0 0,0 1 0 0 0,0 0 1 0 0,-1-1-1 0 0,1 1 0 0 0,0 0 1 0 0,0 0-1 0 0,0 0 0 0 0,0 0 1 0 0,0 0-1 0 0,0 0 0 0 0,1 0 1 0 0,-1 0-1 0 0,0 0 0 0 0,0 0 1 0 0,1 0-1 0 0,-1 0 0 0 0,0 1 1 0 0,1-1-1 0 0,0 0 1 0 0,-1 0-1 0 0,1 1 0 0 0,0-1 1 0 0,-1 2-1 0 0,2-1-6 0 0,0 0-1 0 0,-1-1 1 0 0,1 1 0 0 0,0-1 0 0 0,0 1 0 0 0,0-1-1 0 0,0 0 1 0 0,0 1 0 0 0,1-1 0 0 0,-1 0 0 0 0,0 0-1 0 0,1 0 1 0 0,-1 0 0 0 0,0 0 0 0 0,1 0 0 0 0,0 0-1 0 0,-1 0 1 0 0,1-1 0 0 0,-1 1 0 0 0,1 0 0 0 0,0-1-1 0 0,2 1 1 0 0,5 1-124 0 0,-1 0 1 0 0,0-1-1 0 0,1 0 0 0 0,-1 0 0 0 0,1-1 1 0 0,-1 0-1 0 0,15-2 0 0 0,-22 2 85 0 0,1 0 0 0 0,0 0-1 0 0,-1 0 1 0 0,1 0 0 0 0,-1 0 0 0 0,0-1 0 0 0,1 1-1 0 0,-1-1 1 0 0,1 1 0 0 0,-1-1 0 0 0,1 1 0 0 0,-1-1 0 0 0,0 0-1 0 0,1 1 1 0 0,-1-1 0 0 0,0 0 0 0 0,0 0 0 0 0,0 0-1 0 0,0 0 1 0 0,0 0 0 0 0,0 0 0 0 0,0 0 0 0 0,0-1-1 0 0,0 1 1 0 0,0 0 0 0 0,0 0 0 0 0,-1-1 0 0 0,1 1-1 0 0,-1-1 1 0 0,1 1 0 0 0,-1 0 0 0 0,1-1 0 0 0,-1 1-1 0 0,0-1 1 0 0,0 1 0 0 0,1-1 0 0 0,-1 1 0 0 0,0-1-1 0 0,-1 1 1 0 0,1-1 0 0 0,0 1 0 0 0,0-1 0 0 0,-1 1 0 0 0,1-1-1 0 0,-1 1 1 0 0,1-1 0 0 0,-1 1 0 0 0,1 0 0 0 0,-1-1-1 0 0,0 1 1 0 0,-1-2 0 0 0,-1 0-257 0 0,0-1-1 0 0,0 1 1 0 0,0 0-1 0 0,-1 1 1 0 0,1-1 0 0 0,-1 1-1 0 0,1-1 1 0 0,-1 1 0 0 0,0 0-1 0 0,0 1 1 0 0,0-1-1 0 0,0 0 1 0 0,0 1 0 0 0,-5-1-1 0 0,-4-1-2206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42.34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1053 1 1044 0 0,'0'0'1469'0'0,"-20"17"1917"0"0,-362 520-1964 0 0,77-100-394 0 0,211-308-3407 0 0,-140 259-1 0 0,217-353 138 0 0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6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1 904 0 0,'0'0'9782'0'0,"4"17"-9749"0"0,28 136 651 0 0,-31-146-604 0 0,1 1 0 0 0,-1 0 1 0 0,2-1-1 0 0,-1 1 0 0 0,1-1 0 0 0,0 1 0 0 0,0-1 0 0 0,1 0 1 0 0,0 0-1 0 0,0-1 0 0 0,10 13 0 0 0,-12-19-104 0 0,-1 1-1 0 0,0-1 1 0 0,0 1-1 0 0,0-1 1 0 0,0 1-1 0 0,0-1 1 0 0,0 0-1 0 0,1 1 1 0 0,-1-1-1 0 0,0 0 1 0 0,0 0-1 0 0,0 0 1 0 0,1 0-1 0 0,-1 0 1 0 0,0 0-1 0 0,0 0 1 0 0,1 0-1 0 0,-1-1 1 0 0,0 1-1 0 0,0 0 1 0 0,0-1-1 0 0,0 1 1 0 0,0-1-1 0 0,0 1 1 0 0,1-1-1 0 0,-1 0 1 0 0,0 1-1 0 0,0-1 1 0 0,-1 0 0 0 0,1 0-1 0 0,0 0 1 0 0,1-1-1 0 0,32-38-309 0 0,-25 28 365 0 0,-8 11-16 0 0,0 1 0 0 0,-1-1 0 0 0,1 1 0 0 0,0-1 1 0 0,-1 1-1 0 0,1-1 0 0 0,0 1 0 0 0,0 0 0 0 0,0-1 0 0 0,-1 1 0 0 0,1 0 0 0 0,0 0 0 0 0,0 0 0 0 0,0-1 0 0 0,-1 1 0 0 0,1 0 0 0 0,0 0 0 0 0,0 0 0 0 0,0 0 0 0 0,0 1 0 0 0,-1-1 0 0 0,1 0 0 0 0,0 0 0 0 0,0 0 0 0 0,0 1 0 0 0,-1-1 0 0 0,1 0 0 0 0,0 1 0 0 0,0-1 0 0 0,-1 1 0 0 0,1-1 0 0 0,0 1 0 0 0,-1-1 0 0 0,1 1 0 0 0,0 0 0 0 0,28 28-2384 0 0,-13-14-1809 0 0,-4-6-718 0 0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9 5961 0 0,'0'0'9786'0'0,"0"0"-9834"0"0,0 0 0 0 0,0 0 0 0 0,-1-1 0 0 0,1 1 0 0 0,0 0 0 0 0,0 0 0 0 0,-1 0 0 0 0,1 0 0 0 0,0 0 0 0 0,0 0 0 0 0,0-1 0 0 0,-1 1 0 0 0,1 0 0 0 0,0 0 0 0 0,0 0 0 0 0,0 0 1 0 0,-1-1-1 0 0,1 1 0 0 0,0 0 0 0 0,0 0 0 0 0,0 0 0 0 0,0-1 0 0 0,0 1 0 0 0,0 0 0 0 0,-1 0 0 0 0,1-1 0 0 0,0 1 0 0 0,0 0 0 0 0,0 0 0 0 0,0-1 0 0 0,0 1 0 0 0,0 0 0 0 0,0 0 0 0 0,0-1 0 0 0,0 1 0 0 0,0 0 0 0 0,0-1 0 0 0,0 1 1 0 0,0 0-1 0 0,1-1 0 0 0,25 3-9501 0 0,-48 5 5317 0 0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7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1716 0 0,'0'0'8265'0'0,"8"-7"-7998"0"0,-5 4-308 0 0,4-3 171 0 0,-1 0 0 0 0,1 1-1 0 0,0 0 1 0 0,1 0-1 0 0,13-7 1 0 0,-20 12-91 0 0,1-1-1 0 0,0 0 1 0 0,0 0 0 0 0,0 1 0 0 0,0-1 0 0 0,0 1 0 0 0,0 0 0 0 0,0-1-1 0 0,0 1 1 0 0,0 0 0 0 0,0 0 0 0 0,1 0 0 0 0,-1 1 0 0 0,0-1-1 0 0,0 0 1 0 0,0 1 0 0 0,0-1 0 0 0,0 1 0 0 0,-1 0 0 0 0,1 0 0 0 0,0-1-1 0 0,0 1 1 0 0,0 0 0 0 0,-1 1 0 0 0,1-1 0 0 0,0 0 0 0 0,-1 0-1 0 0,1 1 1 0 0,-1-1 0 0 0,1 1 0 0 0,-1 0 0 0 0,0-1 0 0 0,0 1-1 0 0,0 0 1 0 0,1 1 0 0 0,1 2-61 0 0,0 0 0 0 0,-1-1 0 0 0,0 1 0 0 0,0 0 0 0 0,0 0 0 0 0,-1 0 0 0 0,1 1 0 0 0,-1-1 0 0 0,0 0 0 0 0,-1 0 1 0 0,1 1-1 0 0,-1-1 0 0 0,0 0 0 0 0,-1 1 0 0 0,1-1 0 0 0,-3 9 0 0 0,2-11-18 0 0,0 0 0 0 0,0 0 0 0 0,-1-1 1 0 0,1 1-1 0 0,-1 0 0 0 0,0-1 0 0 0,0 1 0 0 0,0-1 1 0 0,0 1-1 0 0,0-1 0 0 0,-1 0 0 0 0,1 0 0 0 0,-1 0 0 0 0,1 0 1 0 0,-1-1-1 0 0,0 1 0 0 0,1-1 0 0 0,-1 1 0 0 0,0-1 1 0 0,0 0-1 0 0,0 0 0 0 0,0 0 0 0 0,0-1 0 0 0,0 1 1 0 0,-1-1-1 0 0,1 0 0 0 0,0 0 0 0 0,0 0 0 0 0,-3 0 1 0 0,-1 0-203 0 0,-29-3-1658 0 0,35 2 1657 0 0,0 1 0 0 0,-1-1-1 0 0,1 0 1 0 0,0 1-1 0 0,0-1 1 0 0,-1 0 0 0 0,1 0-1 0 0,0 0 1 0 0,0 0-1 0 0,0 0 1 0 0,0 0 0 0 0,0 0-1 0 0,0 0 1 0 0,1 0-1 0 0,-1 0 1 0 0,0-1 0 0 0,0 1-1 0 0,1 0 1 0 0,-1-1-1 0 0,1 1 1 0 0,-1 0 0 0 0,1-3-1 0 0,-1-5-2040 0 0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47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1376 0 0,'0'0'8533'0'0,"-7"4"-8046"0"0,0 2-272 0 0,-1 0 0 0 0,1 0 1 0 0,0 0-1 0 0,1 1 1 0 0,-1 0-1 0 0,2 1 0 0 0,-8 10 1 0 0,12-16-138 0 0,-1-1 1 0 0,1 1 0 0 0,0 0 0 0 0,0 0-1 0 0,0 0 1 0 0,0 0 0 0 0,1 0-1 0 0,-1 0 1 0 0,0 0 0 0 0,1 0 0 0 0,-1 0-1 0 0,1 0 1 0 0,0 0 0 0 0,0 0-1 0 0,0 0 1 0 0,0 0 0 0 0,0 1 0 0 0,0-1-1 0 0,0 0 1 0 0,1 0 0 0 0,-1 0-1 0 0,1 0 1 0 0,0 0 0 0 0,-1 0 0 0 0,1 0-1 0 0,0 0 1 0 0,0 0 0 0 0,0-1-1 0 0,0 1 1 0 0,1 0 0 0 0,-1-1-1 0 0,0 1 1 0 0,1 0 0 0 0,-1-1 0 0 0,1 0-1 0 0,0 1 1 0 0,-1-1 0 0 0,1 0-1 0 0,0 0 1 0 0,0 0 0 0 0,0 0 0 0 0,0 0-1 0 0,0 0 1 0 0,0 0 0 0 0,2 0-1 0 0,2 1-148 0 0,0 0-1 0 0,0-1 1 0 0,0 0-1 0 0,0 1 1 0 0,0-2-1 0 0,0 1 1 0 0,0-1-1 0 0,1 0 1 0 0,-1 0-1 0 0,0-1 1 0 0,0 0-1 0 0,0 0 1 0 0,0 0-1 0 0,8-4 1 0 0,3-1-1133 0 0,0-1 1 0 0,-1-1 0 0 0,25-17 0 0 0,-4 1-3683 0 0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53.55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30 48 1016 0 0,'0'0'3442'0'0,"4"14"-3344"0"0,-38 8 3851 0 0,97-25-3175 0 0,75-13-1 0 0,-1-1 245 0 0,231-2-1008 0 0,-294 16-26 0 0,456-3 400 0 0,-428 1-291 0 0,146-3-63 0 0,238 1 104 0 0,871 9-349 0 0,-863 12 404 0 0,-199-15-49 0 0,-119-2-511 0 0,-202 2-4325 0 0,-64-3 1179 0 0,39 4 1326 0 0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4:55.19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73 104 372 0 0,'0'0'2702'0'0,"-7"0"-2515"0"0,-7 3-115 0 0,-38 4 5326 0 0,52-7-5201 0 0,47-2-129 0 0,438-49 322 0 0,-303 40-355 0 0,263-9-188 0 0,-396 18 73 0 0,50-9 0 0 0,-51 5 258 0 0,50-1-1 0 0,231 4 658 0 0,282 4-601 0 0,-483 4-354 0 0,260 14 118 0 0,-361-17-254 0 0,13 1-765 0 0,-14 2-3698 0 0,-16-2 1701 0 0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01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107 507 256 0 0,'0'0'1025'0'0,"19"4"8648"0"0,-13-5-8517 0 0,-3-6-1156 0 0,0-1-1 0 0,0 1 1 0 0,0-1 0 0 0,-1 0 0 0 0,0 0-1 0 0,-1 0 1 0 0,1 0 0 0 0,-1-14 0 0 0,-4-72 4 0 0,1 62-64 0 0,2 15 51 0 0,-2 0 0 0 0,0 1 0 0 0,-1-1 0 0 0,0 1 0 0 0,-2 0 0 0 0,0 0 0 0 0,0 0 0 0 0,-2 1 0 0 0,0 0 0 0 0,0 0 0 0 0,-1 1-1 0 0,-1 0 1 0 0,-1 0 0 0 0,0 1 0 0 0,-19-19 0 0 0,11 13 736 0 0,12 14 596 0 0,14 14-993 0 0,-6-7-370 0 0,0 1 1 0 0,0 0 0 0 0,0 0 0 0 0,0 0 0 0 0,-1 0-1 0 0,1 1 1 0 0,-1-1 0 0 0,0 0 0 0 0,0 1 0 0 0,0-1-1 0 0,0 1 1 0 0,-1-1 0 0 0,1 1 0 0 0,-1-1 0 0 0,0 1-1 0 0,0-1 1 0 0,0 1 0 0 0,-1-1 0 0 0,1 1 0 0 0,-3 6-1 0 0,1-1-5 0 0,-1 0 0 0 0,0-1 0 0 0,-1 1 0 0 0,0-1 0 0 0,0 1-1 0 0,-9 11 1 0 0,23-39-186 0 0,-1 0 1 0 0,-1-1-1 0 0,0 0 0 0 0,-2-1 0 0 0,7-32 0 0 0,-13 53 252 0 0,-1-1-1 0 0,1 0 0 0 0,0 1 1 0 0,0-1-1 0 0,0 1 0 0 0,0-1 1 0 0,0 1-1 0 0,0-1 0 0 0,0 0 1 0 0,0 1-1 0 0,0-1 0 0 0,0 1 0 0 0,0-1 1 0 0,1 0-1 0 0,-1 1 0 0 0,0-1 1 0 0,0 1-1 0 0,0-1 0 0 0,1 1 1 0 0,-1-1-1 0 0,0 1 0 0 0,1-1 1 0 0,-1 1-1 0 0,1-1 0 0 0,-1 1 0 0 0,0 0 1 0 0,1-1-1 0 0,-1 1 0 0 0,1 0 1 0 0,-1-1-1 0 0,1 1 0 0 0,-1 0 1 0 0,1-1-1 0 0,-1 1 0 0 0,1 0 1 0 0,-1 0-1 0 0,1 0 0 0 0,1-1 0 0 0,16 17 1779 0 0,-1 1-2075 0 0,-11-12 120 0 0,44 27 434 0 0,-22-26-2238 0 0,3-9-4045 0 0,-19-1 979 0 0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0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1588 0 0,'0'0'9291'0'0,"1"9"-9012"0"0,0-8-281 0 0,-1 4 52 0 0,1 0 0 0 0,-1 0 0 0 0,0 0 0 0 0,0 0 0 0 0,0 0 0 0 0,0 0 1 0 0,-1 0-1 0 0,0 0 0 0 0,0 0 0 0 0,-1-1 0 0 0,1 1 0 0 0,-1 0 0 0 0,0 0 0 0 0,0-1 0 0 0,0 1 0 0 0,-1-1 0 0 0,-5 8 0 0 0,1-4-90 0 0,0-1 0 0 0,0 0 0 0 0,0 0-1 0 0,-1 0 1 0 0,0-1 0 0 0,0 0 0 0 0,-1 0 0 0 0,1-1-1 0 0,-1-1 1 0 0,-1 1 0 0 0,1-1 0 0 0,0-1 0 0 0,-1 1-1 0 0,0-2 1 0 0,0 1 0 0 0,-19 1 0 0 0,28-5 24 0 0,0 1 0 0 0,-1 0 0 0 0,1-1 0 0 0,0 1 0 0 0,0-1 0 0 0,0 1 0 0 0,0-1 0 0 0,0 0 0 0 0,0 0 0 0 0,0 1 0 0 0,0-1 0 0 0,0 0 0 0 0,0 0 0 0 0,0 0 0 0 0,0 0 0 0 0,1 0 0 0 0,-1 0 0 0 0,0 0 0 0 0,1 0 0 0 0,-1 0 0 0 0,1-1 0 0 0,-1 1 0 0 0,1 0 0 0 0,-1 0 0 0 0,1 0 0 0 0,0-1 0 0 0,0 1 0 0 0,0 0 0 0 0,-1 0 0 0 0,1-1 0 0 0,0 1 0 0 0,1 0-1 0 0,-1-1 1 0 0,0 1 0 0 0,0 0 0 0 0,0 0 0 0 0,1-2 0 0 0,0-4 7 0 0,0 0 0 0 0,0 0-1 0 0,1 0 1 0 0,0 0-1 0 0,4-10 1 0 0,0 2-204 0 0,-3 7 205 0 0,1 1 0 0 0,-1 0-1 0 0,1-1 1 0 0,1 1 0 0 0,-1 1 0 0 0,7-9-1 0 0,-10 14 26 0 0,0 1 0 0 0,-1-1 0 0 0,1 1 0 0 0,0-1 0 0 0,0 0 0 0 0,0 1-1 0 0,0-1 1 0 0,-1 1 0 0 0,1 0 0 0 0,0-1 0 0 0,0 1 0 0 0,0 0-1 0 0,0-1 1 0 0,0 1 0 0 0,0 0 0 0 0,0 0 0 0 0,0 0 0 0 0,0 0 0 0 0,0 0-1 0 0,0 0 1 0 0,0 0 0 0 0,0 0 0 0 0,1 1 0 0 0,0 0 28 0 0,0 0 1 0 0,0 0 0 0 0,0 0 0 0 0,0 1-1 0 0,0-1 1 0 0,-1 1 0 0 0,1-1-1 0 0,0 1 1 0 0,-1 0 0 0 0,1 0 0 0 0,-1 0-1 0 0,0 0 1 0 0,1 0 0 0 0,0 2-1 0 0,19 34 421 0 0,-10-16 131 0 0,1-1 0 0 0,2 0-1 0 0,18 23 1 0 0,-28-40-631 0 0,0 1 1 0 0,0-1-1 0 0,0 0 0 0 0,1 0 0 0 0,0 0 0 0 0,0-1 0 0 0,0 1 0 0 0,0-1 0 0 0,0 0 0 0 0,1-1 0 0 0,-1 1 0 0 0,1-1 0 0 0,0 0 0 0 0,0-1 0 0 0,0 1 0 0 0,0-1 0 0 0,0 0 1 0 0,6 0-1 0 0,-9-2-262 0 0,-1 1 0 0 0,1 0 1 0 0,-1-1-1 0 0,1 1 0 0 0,-1-1 1 0 0,0 0-1 0 0,1 0 0 0 0,-1 0 1 0 0,0 0-1 0 0,0 0 0 0 0,0-1 1 0 0,0 1-1 0 0,0-1 0 0 0,0 1 1 0 0,2-3-1 0 0,11-9-3678 0 0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1812 0 0,'0'0'5929'0'0,"8"42"-3174"0"0,-1 56 521 0 0,0-1-5336 0 0,-5-93-93 0 0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7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20 780 0 0,'0'0'6757'0'0,"8"-2"-6547"0"0,4-2-197 0 0,0 0 0 0 0,1 1 0 0 0,-1 1 0 0 0,1 0 0 0 0,22 0 0 0 0,-32 2 19 0 0,-1 0-1 0 0,1 0 0 0 0,0 0 0 0 0,-1 0 1 0 0,1 1-1 0 0,-1-1 0 0 0,1 1 1 0 0,-1 0-1 0 0,1 0 0 0 0,-1 0 1 0 0,1 0-1 0 0,-1 0 0 0 0,0 1 1 0 0,0-1-1 0 0,0 1 0 0 0,0-1 0 0 0,0 1 1 0 0,0 0-1 0 0,0 0 0 0 0,0 0 1 0 0,0 0-1 0 0,-1 0 0 0 0,1 0 1 0 0,-1 0-1 0 0,0 0 0 0 0,0 1 1 0 0,0-1-1 0 0,0 1 0 0 0,0-1 0 0 0,0 1 1 0 0,0-1-1 0 0,-1 1 0 0 0,1-1 1 0 0,-1 1-1 0 0,0 0 0 0 0,0-1 1 0 0,0 1-1 0 0,0 2 0 0 0,-1-3-45 0 0,1 1-1 0 0,0-1 1 0 0,-1 0-1 0 0,0 0 1 0 0,1 0 0 0 0,-1 0-1 0 0,0 1 1 0 0,0-1-1 0 0,0 0 1 0 0,0-1-1 0 0,-1 1 1 0 0,1 0-1 0 0,0 0 1 0 0,-1 0 0 0 0,1-1-1 0 0,-1 1 1 0 0,0-1-1 0 0,1 1 1 0 0,-1-1-1 0 0,0 0 1 0 0,0 0-1 0 0,0 1 1 0 0,0-1 0 0 0,0-1-1 0 0,-3 2 1 0 0,1 0-334 0 0,-1-1 0 0 0,1 1 0 0 0,0-1 1 0 0,-1 0-1 0 0,1 0 0 0 0,-1-1 0 0 0,1 0 1 0 0,-1 1-1 0 0,1-1 0 0 0,-1-1 0 0 0,1 1 0 0 0,-7-2 1 0 0,7-1-2277 0 0,4 1 1162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9-29T08:57:0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1600 0 0,'0'0'8640'0'0,"-1"0"-8532"0"0,0 0 0 0 0,0 0 0 0 0,0 0 0 0 0,0 0 0 0 0,-1 0 0 0 0,1 0 0 0 0,0 0 0 0 0,0 0 0 0 0,0 1 0 0 0,0-1-1 0 0,0 0 1 0 0,0 1 0 0 0,0-1 0 0 0,0 0 0 0 0,-1 2 0 0 0,-4 25-294 0 0,1 0 1 0 0,2 1-1 0 0,0-1 0 0 0,2 1 0 0 0,3 35 0 0 0,8-29-3009 0 0,4-15-2088 0 0,-8-13 2909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8:54.758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47 16 812 0 0,'0'0'3623'0'0,"-8"-12"1992"0"0,8 12-5563 0 0,1 0 1 0 0,-1 1 0 0 0,1-1-1 0 0,-1 0 1 0 0,0 0-1 0 0,1 1 1 0 0,-1-1 0 0 0,0 0-1 0 0,1 0 1 0 0,-1 1 0 0 0,0-1-1 0 0,0 0 1 0 0,1 1 0 0 0,-1-1-1 0 0,0 1 1 0 0,0-1 0 0 0,0 0-1 0 0,1 1 1 0 0,-1-1-1 0 0,0 1 1 0 0,0-1 0 0 0,0 0-1 0 0,0 1 1 0 0,0-1 0 0 0,0 1-1 0 0,0-1 1 0 0,0 1 0 0 0,0-1-1 0 0,0 0 1 0 0,0 1 0 0 0,0-1-1 0 0,0 1 1 0 0,-1 0-1 0 0,-2 25 973 0 0,1-5-1130 0 0,2-20 103 0 0,0-1 1 0 0,0 0-1 0 0,0 1 0 0 0,0-1 0 0 0,0 0 0 0 0,0 1 1 0 0,0-1-1 0 0,0 0 0 0 0,0 1 0 0 0,0-1 1 0 0,0 0-1 0 0,1 1 0 0 0,-1-1 0 0 0,0 0 0 0 0,0 1 1 0 0,0-1-1 0 0,1 0 0 0 0,-1 1 0 0 0,0-1 1 0 0,0 0-1 0 0,1 0 0 0 0,-1 1 0 0 0,0-1 0 0 0,1 0 1 0 0,-1 0-1 0 0,0 0 0 0 0,1 0 0 0 0,-1 1 1 0 0,0-1-1 0 0,1 0 0 0 0,-1 0 0 0 0,0 0 0 0 0,1 0 1 0 0,-1 0-1 0 0,0 0 0 0 0,1 0 0 0 0,-1 0 1 0 0,1 0-1 0 0,-1 0 0 0 0,0 0 0 0 0,1 0 0 0 0,-1 0 1 0 0,0 0-1 0 0,1 0 0 0 0,-1 0 0 0 0,1-1 1 0 0,14-5-438 0 0,-14 6 277 0 0,-2 1 160 0 0,0 0 1 0 0,0 0-1 0 0,0-1 0 0 0,1 1 0 0 0,-1 0 1 0 0,0-1-1 0 0,0 1 0 0 0,0 0 1 0 0,-1-1-1 0 0,1 0 0 0 0,0 1 0 0 0,0-1 1 0 0,0 1-1 0 0,0-1 0 0 0,0 0 0 0 0,0 0 1 0 0,-1 0-1 0 0,1 0 0 0 0,0 0 1 0 0,0 0-1 0 0,0 0 0 0 0,0 0 0 0 0,-1 0 1 0 0,1 0-1 0 0,0-1 0 0 0,0 1 0 0 0,0 0 1 0 0,0-1-1 0 0,0 1 0 0 0,0-1 0 0 0,0 0 1 0 0,0 1-1 0 0,0-1 0 0 0,0 0 1 0 0,0 1-1 0 0,0-1 0 0 0,0 0 0 0 0,0 0 1 0 0,1 0-1 0 0,-1 0 0 0 0,0 0 0 0 0,1 0 1 0 0,-1 0-1 0 0,1 0 0 0 0,-1 0 1 0 0,1 0-1 0 0,-1 0 0 0 0,1 0 0 0 0,0 0 1 0 0,-1 0-1 0 0,1 0 0 0 0,0-1 0 0 0,0 1 1 0 0,0 0-1 0 0,0 0 0 0 0,0 0 1 0 0,0 0-1 0 0,0-1 0 0 0,0 1 0 0 0,1 0 1 0 0,-1 0-1 0 0,0 0 0 0 0,1-1 0 0 0,-1 3 16 0 0,-1 0 0 0 0,1 0 1 0 0,0 0-1 0 0,0 0 0 0 0,0 0 0 0 0,0 0 0 0 0,0 0 0 0 0,0 0 0 0 0,0 0 0 0 0,0 0 0 0 0,0 1 0 0 0,0-1 0 0 0,1 0 0 0 0,-1 0 0 0 0,0 0 0 0 0,1 0 0 0 0,-1 0 0 0 0,1 0 0 0 0,-1 0 0 0 0,1 0 0 0 0,-1-1 0 0 0,1 1 0 0 0,0 0 0 0 0,-1 0 0 0 0,1 0 0 0 0,0-1 0 0 0,0 1 0 0 0,0 0 0 0 0,-1 0 0 0 0,1-1 0 0 0,0 1 0 0 0,0-1 0 0 0,0 1 0 0 0,0-1 0 0 0,0 0 0 0 0,0 1 0 0 0,0-1 0 0 0,0 0 1 0 0,0 1-1 0 0,2-1 0 0 0,0 1-54 0 0,-1 0 1 0 0,1 0 0 0 0,-1-1-1 0 0,0 1 1 0 0,1-1 0 0 0,-1 1 0 0 0,1-1-1 0 0,-1 0 1 0 0,1 0 0 0 0,0 0-1 0 0,-1 0 1 0 0,1 0 0 0 0,-1-1 0 0 0,1 1-1 0 0,-1-1 1 0 0,0 1 0 0 0,4-3-1 0 0,-5 2 20 0 0,0 0 0 0 0,0 0-1 0 0,0 0 1 0 0,0 0-1 0 0,0 0 1 0 0,-1 0-1 0 0,1 0 1 0 0,0 0-1 0 0,-1-1 1 0 0,1 1 0 0 0,-1 0-1 0 0,1 0 1 0 0,-1-1-1 0 0,0 1 1 0 0,1 0-1 0 0,-1-1 1 0 0,0 1 0 0 0,0-1-1 0 0,0 1 1 0 0,0 0-1 0 0,0-1 1 0 0,-1 1-1 0 0,1 0 1 0 0,0-1-1 0 0,0 1 1 0 0,-1 0 0 0 0,1-1-1 0 0,-1 1 1 0 0,1 0-1 0 0,-2-2 1 0 0,1 1 25 0 0,0 0 1 0 0,0 1-1 0 0,0-1 0 0 0,-1 0 1 0 0,1 1-1 0 0,0 0 1 0 0,-1-1-1 0 0,1 1 0 0 0,-1 0 1 0 0,1-1-1 0 0,-1 1 1 0 0,0 0-1 0 0,1 0 0 0 0,-1 1 1 0 0,0-1-1 0 0,0 0 1 0 0,1 0-1 0 0,-1 1 0 0 0,0-1 1 0 0,0 1-1 0 0,-3-1 1 0 0,2 1 12 0 0,1 0 0 0 0,-1 0 0 0 0,1 0 1 0 0,0 1-1 0 0,-1-1 0 0 0,1 1 0 0 0,-1-1 1 0 0,1 1-1 0 0,0 0 0 0 0,0-1 0 0 0,-1 1 1 0 0,1 0-1 0 0,0 1 0 0 0,0-1 0 0 0,0 0 1 0 0,0 1-1 0 0,0-1 0 0 0,0 1 0 0 0,1 0 0 0 0,-1-1 1 0 0,0 1-1 0 0,1 0 0 0 0,-1 0 0 0 0,1 0 1 0 0,0 0-1 0 0,0 0 0 0 0,0 0 0 0 0,0 1 1 0 0,0-1-1 0 0,0 0 0 0 0,0 0 0 0 0,1 1 1 0 0,-1-1-1 0 0,1 1 0 0 0,0-1 0 0 0,-1 0 1 0 0,1 1-1 0 0,0-1 0 0 0,1 1 0 0 0,-1-1 1 0 0,1 5-1 0 0,0-6-18 0 0,-1 0 0 0 0,1 0 0 0 0,0 0-1 0 0,-1 0 1 0 0,1 0 0 0 0,0 0 0 0 0,0 0 0 0 0,0 0 0 0 0,0 0 0 0 0,-1 0 0 0 0,1 0 0 0 0,0-1 0 0 0,0 1 0 0 0,1 0 0 0 0,-1-1 0 0 0,0 1 0 0 0,0-1 0 0 0,0 0-1 0 0,0 1 1 0 0,0-1 0 0 0,1 0 0 0 0,-1 1 0 0 0,0-1 0 0 0,0 0 0 0 0,1 0 0 0 0,-1 0 0 0 0,0 0 0 0 0,3-1 0 0 0,-2 1-25 0 0,1 0-1 0 0,0 0 1 0 0,0-1 0 0 0,0 1-1 0 0,0-1 1 0 0,-1 0 0 0 0,1 0 0 0 0,0 0-1 0 0,-1 0 1 0 0,1-1 0 0 0,3-1-1 0 0,-4 1-13 0 0,0-1-1 0 0,0 1 0 0 0,1-1 1 0 0,-2 1-1 0 0,1-1 0 0 0,0 0 1 0 0,0 0-1 0 0,-1 0 1 0 0,0 0-1 0 0,1 0 0 0 0,-1 0 1 0 0,0 0-1 0 0,-1 0 0 0 0,1 0 1 0 0,0 0-1 0 0,-1-1 0 0 0,0 1 1 0 0,0 0-1 0 0,0-1 0 0 0,0 1 1 0 0,0 0-1 0 0,-2-7 0 0 0,1 10 47 0 0,0-1 0 0 0,0 0-1 0 0,0 1 1 0 0,0-1 0 0 0,0 1-1 0 0,0-1 1 0 0,-1 1 0 0 0,1-1-1 0 0,0 1 1 0 0,0 0 0 0 0,0 0-1 0 0,0-1 1 0 0,-1 1 0 0 0,1 0-1 0 0,0 0 1 0 0,0 0-1 0 0,0 0 1 0 0,-1 1 0 0 0,1-1-1 0 0,0 0 1 0 0,0 0 0 0 0,0 1-1 0 0,0-1 1 0 0,0 1 0 0 0,-2 0-1 0 0,-27 14 476 0 0,27-13-457 0 0,2 1-1 0 0,-1-1 1 0 0,0 0-1 0 0,0 1 1 0 0,1-1-1 0 0,-1 1 1 0 0,1 0-1 0 0,0-1 1 0 0,0 1-1 0 0,0 0 1 0 0,0 0-1 0 0,0 0 1 0 0,1 0-1 0 0,-1 0 1 0 0,1 0-1 0 0,0-1 1 0 0,0 1 0 0 0,0 0-1 0 0,1 6 1 0 0,-1-7-28 0 0,0-1 0 0 0,1 1 0 0 0,0-1 0 0 0,-1 1 0 0 0,1-1 0 0 0,0 1 1 0 0,0-1-1 0 0,0 0 0 0 0,-1 0 0 0 0,2 1 0 0 0,-1-1 0 0 0,0 0 0 0 0,0 0 1 0 0,0 0-1 0 0,0 0 0 0 0,1 0 0 0 0,-1 0 0 0 0,0 0 0 0 0,1-1 0 0 0,-1 1 1 0 0,1 0-1 0 0,-1-1 0 0 0,1 1 0 0 0,-1-1 0 0 0,1 1 0 0 0,-1-1 0 0 0,1 0 1 0 0,0 0-1 0 0,-1 0 0 0 0,1 0 0 0 0,-1 0 0 0 0,1 0 0 0 0,0 0 0 0 0,-1 0 1 0 0,1-1-1 0 0,-1 1 0 0 0,3-1 0 0 0,-2 0-21 0 0,0-1-1 0 0,0 1 1 0 0,0 0 0 0 0,0-1-1 0 0,0 1 1 0 0,-1-1-1 0 0,1 1 1 0 0,0-1 0 0 0,-1 0-1 0 0,1 0 1 0 0,-1 1 0 0 0,0-1-1 0 0,0 0 1 0 0,0 0-1 0 0,0-1 1 0 0,0 1 0 0 0,0 0-1 0 0,0 0 1 0 0,-1 0-1 0 0,1-1 1 0 0,-1 1 0 0 0,0 0-1 0 0,1 0 1 0 0,-1-1 0 0 0,0 1-1 0 0,0 0 1 0 0,-1-1-1 0 0,1 1 1 0 0,-1-4 0 0 0,0 5 24 0 0,1 0 1 0 0,-1 1 0 0 0,0-1 0 0 0,1 0-1 0 0,-1 0 1 0 0,0 0 0 0 0,0 1 0 0 0,1-1-1 0 0,-1 0 1 0 0,0 1 0 0 0,0-1 0 0 0,0 1-1 0 0,0-1 1 0 0,0 1 0 0 0,0 0 0 0 0,0-1-1 0 0,0 1 1 0 0,0 0 0 0 0,0-1 0 0 0,0 1-1 0 0,0 0 1 0 0,0 0 0 0 0,0 0 0 0 0,-1 0-1 0 0,-1 0 1 0 0,3 0 31 0 0,-1 0 1 0 0,0 0-1 0 0,0 0 0 0 0,0 0 0 0 0,0 0 1 0 0,0 0-1 0 0,1 1 0 0 0,-1-1 1 0 0,0 0-1 0 0,0 0 0 0 0,0 1 0 0 0,1-1 1 0 0,-1 0-1 0 0,0 1 0 0 0,0-1 1 0 0,1 1-1 0 0,-1-1 0 0 0,0 1 0 0 0,1-1 1 0 0,-1 1-1 0 0,0-1 0 0 0,1 1 1 0 0,-1 0-1 0 0,1-1 0 0 0,-1 1 0 0 0,1 0 1 0 0,-1-1-1 0 0,1 1 0 0 0,0 0 1 0 0,-1 0-1 0 0,1 0 0 0 0,-1 1 0 0 0,1 1-22 0 0,1 0-1 0 0,-1 0 0 0 0,0 1 0 0 0,1-1 0 0 0,0 0 0 0 0,-1 0 0 0 0,1 0 1 0 0,1 0-1 0 0,0 3 0 0 0,-1-5-18 0 0,-1 0-1 0 0,1-1 1 0 0,-1 1 0 0 0,1 0 0 0 0,-1 0 0 0 0,1-1-1 0 0,0 1 1 0 0,-1-1 0 0 0,1 1 0 0 0,0 0-1 0 0,0-1 1 0 0,-1 1 0 0 0,1-1 0 0 0,0 0 0 0 0,0 1-1 0 0,0-1 1 0 0,0 0 0 0 0,-1 1 0 0 0,1-1-1 0 0,0 0 1 0 0,0 0 0 0 0,0 0 0 0 0,0 0 0 0 0,0 0-1 0 0,0 0 1 0 0,0 0 0 0 0,0 0 0 0 0,-1 0-1 0 0,1 0 1 0 0,0 0 0 0 0,0-1 0 0 0,0 1 0 0 0,0 0-1 0 0,0-1 1 0 0,-1 1 0 0 0,1 0 0 0 0,0-1 0 0 0,0 1-1 0 0,0-2 1 0 0,1 0-40 0 0,0-1 1 0 0,0 1-1 0 0,-1-1 1 0 0,1 0-1 0 0,-1 0 0 0 0,0 1 1 0 0,0-1-1 0 0,0 0 0 0 0,0 0 1 0 0,-1 0-1 0 0,1 0 0 0 0,-1 0 1 0 0,1-1-1 0 0,-1 1 1 0 0,0 0-1 0 0,0 0 0 0 0,-1 0 1 0 0,0-6-1 0 0,0 8 60 0 0,0 1 1 0 0,0-1-1 0 0,0 1 0 0 0,0-1 1 0 0,0 1-1 0 0,0-1 0 0 0,0 1 1 0 0,0 0-1 0 0,0-1 1 0 0,0 1-1 0 0,-1 0 0 0 0,1 0 1 0 0,0 0-1 0 0,0 0 0 0 0,0 0 1 0 0,0 0-1 0 0,0 0 0 0 0,0 0 1 0 0,0 1-1 0 0,0-1 0 0 0,0 0 1 0 0,0 0-1 0 0,0 1 1 0 0,0-1-1 0 0,0 1 0 0 0,0-1 1 0 0,0 1-1 0 0,0 0 0 0 0,0-1 1 0 0,0 1-1 0 0,0 0 0 0 0,0-1 1 0 0,1 1-1 0 0,-1 0 0 0 0,0 0 1 0 0,1 0-1 0 0,-1 0 0 0 0,0 0 1 0 0,1 0-1 0 0,-1 1 1 0 0,-2 2 52 0 0,1-1 0 0 0,0 1 1 0 0,0-1-1 0 0,1 1 0 0 0,-1 0 0 0 0,1-1 1 0 0,0 1-1 0 0,-1 0 0 0 0,1 7 1 0 0,1-10-72 0 0,0 1 1 0 0,0-1-1 0 0,1 1 0 0 0,-1-1 1 0 0,1 1-1 0 0,-1-1 0 0 0,1 0 1 0 0,0 1-1 0 0,-1-1 0 0 0,1 0 1 0 0,0 1-1 0 0,0-1 1 0 0,0 0-1 0 0,0 0 0 0 0,0 0 1 0 0,0 0-1 0 0,0 0 0 0 0,1 0 1 0 0,-1 0-1 0 0,0 0 0 0 0,0-1 1 0 0,1 1-1 0 0,-1 0 1 0 0,0-1-1 0 0,1 1 0 0 0,-1-1 1 0 0,1 0-1 0 0,-1 1 0 0 0,1-1 1 0 0,-1 0-1 0 0,1 0 0 0 0,-1 0 1 0 0,1 0-1 0 0,2 0 1 0 0,-2 0-23 0 0,-1 0 0 0 0,1 0 0 0 0,-1 0 0 0 0,1 0 0 0 0,0 0 0 0 0,-1-1 0 0 0,1 1 0 0 0,-1-1 0 0 0,1 1 0 0 0,-1-1 0 0 0,1 1 0 0 0,-1-1 0 0 0,1 0 0 0 0,-1 0 0 0 0,0 0 0 0 0,1 1 1 0 0,-1-1-1 0 0,0-1 0 0 0,0 1 0 0 0,0 0 0 0 0,0 0 0 0 0,0 0 0 0 0,0 0 0 0 0,0-1 0 0 0,0 1 0 0 0,0-1 0 0 0,-1 1 0 0 0,1 0 0 0 0,0-1 0 0 0,-1 1 0 0 0,1-1 0 0 0,-1 0 0 0 0,0 1 1 0 0,0-1-1 0 0,1-1 0 0 0,-1 0-13 0 0,0-1 1 0 0,1 1-1 0 0,-1 0 1 0 0,-1 0 0 0 0,1 0-1 0 0,0-1 1 0 0,-1 1-1 0 0,0 0 1 0 0,1 0 0 0 0,-1 0-1 0 0,-3-5 1 0 0,2 7 54 0 0,0-1 1 0 0,1 1-1 0 0,-2 0 0 0 0,1 0 0 0 0,0 0 1 0 0,0 0-1 0 0,0 1 0 0 0,0-1 1 0 0,0 0-1 0 0,-1 1 0 0 0,1 0 1 0 0,0-1-1 0 0,0 1 0 0 0,-1 0 0 0 0,1 0 1 0 0,0 0-1 0 0,-3 1 0 0 0,3-1 11 0 0,1 0-1 0 0,0 0 0 0 0,0 0 0 0 0,0 0 0 0 0,0 0 0 0 0,0 0 1 0 0,-1 0-1 0 0,1 1 0 0 0,0-1 0 0 0,0 0 0 0 0,0 1 1 0 0,0-1-1 0 0,0 1 0 0 0,0-1 0 0 0,0 1 0 0 0,0 0 1 0 0,0-1-1 0 0,0 1 0 0 0,0 0 0 0 0,0-1 0 0 0,0 1 1 0 0,1 0-1 0 0,-1 0 0 0 0,0 0 0 0 0,0 0 0 0 0,1 0 1 0 0,-1 0-1 0 0,1 0 0 0 0,-1 0 0 0 0,1 0 0 0 0,-1 0 1 0 0,1 0-1 0 0,0 0 0 0 0,-1 1 0 0 0,1-1 0 0 0,0 0 0 0 0,0 0 1 0 0,0 0-1 0 0,0 3 0 0 0,0-2-12 0 0,1 1-1 0 0,-1-1 1 0 0,1 1 0 0 0,-1-1-1 0 0,1 1 1 0 0,0-1-1 0 0,0 0 1 0 0,0 1 0 0 0,0-1-1 0 0,1 0 1 0 0,-1 0-1 0 0,1 1 1 0 0,-1-1 0 0 0,1 0-1 0 0,0-1 1 0 0,-1 1 0 0 0,1 0-1 0 0,3 1 1 0 0,-2-1-32 0 0,1 0 1 0 0,0 0-1 0 0,-1 0 1 0 0,1-1-1 0 0,0 0 1 0 0,0 1 0 0 0,0-2-1 0 0,0 1 1 0 0,0 0-1 0 0,1-1 1 0 0,-1 0-1 0 0,0 0 1 0 0,5 0-1 0 0,-8 0 14 0 0,0-1-32 0 0,-1 0 1 0 0,1 0-1 0 0,0 1 1 0 0,-1-1-1 0 0,1 0 1 0 0,0 0-1 0 0,-1 0 1 0 0,1 0-1 0 0,-1 0 1 0 0,1 0-1 0 0,-1 0 1 0 0,0 0-1 0 0,1 0 1 0 0,-1 0-1 0 0,0 0 1 0 0,0-1 0 0 0,0 1-1 0 0,0 0 1 0 0,0 0-1 0 0,0 0 1 0 0,0 0-1 0 0,0-2 1 0 0,-2-25-85 0 0,1 26 126 0 0,0 1 0 0 0,0 0 1 0 0,-1-1-1 0 0,1 1 1 0 0,0 0-1 0 0,-1 0 1 0 0,1-1-1 0 0,-1 1 0 0 0,1 0 1 0 0,-1 1-1 0 0,1-1 1 0 0,-1 0-1 0 0,0 0 1 0 0,1 1-1 0 0,-1-1 0 0 0,0 1 1 0 0,0-1-1 0 0,0 1 1 0 0,1 0-1 0 0,-1 0 0 0 0,0 0 1 0 0,0 0-1 0 0,0 0 1 0 0,1 0-1 0 0,-5 1 1 0 0,5-1 37 0 0,-1 0 0 0 0,1 0 0 0 0,-1 0 1 0 0,1 0-1 0 0,-1 1 0 0 0,1-1 1 0 0,-1 1-1 0 0,1-1 0 0 0,-1 1 0 0 0,1-1 1 0 0,-1 1-1 0 0,1 0 0 0 0,0 0 1 0 0,-1 0-1 0 0,1 0 0 0 0,0 0 0 0 0,0 0 1 0 0,0 0-1 0 0,0 0 0 0 0,0 0 1 0 0,0 0-1 0 0,0 1 0 0 0,0-1 0 0 0,0 0 1 0 0,0 1-1 0 0,1-1 0 0 0,-1 1 1 0 0,1-1-1 0 0,-1 1 0 0 0,1-1 1 0 0,-1 1-1 0 0,1 1 0 0 0,0-1-28 0 0,-1 0 0 0 0,1 0 0 0 0,0 0 0 0 0,0 0 0 0 0,0 0 0 0 0,0 0 0 0 0,1 0 0 0 0,-1 0 0 0 0,1 0 0 0 0,-1 0 0 0 0,1 0 0 0 0,0 0 0 0 0,-1 0 0 0 0,1 0 0 0 0,0 0 0 0 0,0-1 0 0 0,0 1 0 0 0,1 0 0 0 0,-1-1 0 0 0,0 1 0 0 0,1-1 0 0 0,2 3 0 0 0,0-2-359 0 0,0-1 1 0 0,1 0-1 0 0,-1 1 0 0 0,1-2 0 0 0,-1 1 0 0 0,1 0 0 0 0,-1-1 0 0 0,1 0 0 0 0,6-1 0 0 0,6 1-2942 0 0,2 0-2175 0 0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2512 0 0,'0'0'6804'0'0,"-15"2"-6574"0"0,-46 7-124 0 0,56-9-65 0 0,0 1 1 0 0,1 0-1 0 0,-1 0 1 0 0,0 1 0 0 0,1-1-1 0 0,-1 1 1 0 0,1 0 0 0 0,0 0-1 0 0,0 1 1 0 0,0-1 0 0 0,0 1-1 0 0,0 0 1 0 0,0 0 0 0 0,-3 4-1 0 0,5-5 14 0 0,0 1 0 0 0,0 0 0 0 0,1-1 0 0 0,-1 1-1 0 0,1 0 1 0 0,0 0 0 0 0,-1 0 0 0 0,1 0 0 0 0,0 0 0 0 0,1 0-1 0 0,-1 1 1 0 0,1-1 0 0 0,-1 0 0 0 0,1 0 0 0 0,0 0 0 0 0,0 4-1 0 0,1 0-59 0 0,1-1-1 0 0,-1 0 0 0 0,1 1 0 0 0,0-1 1 0 0,0 0-1 0 0,1 0 0 0 0,-1 0 0 0 0,1 0 0 0 0,1-1 1 0 0,-1 1-1 0 0,1-1 0 0 0,0 1 0 0 0,0-2 1 0 0,1 1-1 0 0,-1 0 0 0 0,9 6 0 0 0,-5-6-224 0 0,0 0-1 0 0,0-1 0 0 0,0 0 0 0 0,0 0 1 0 0,1-1-1 0 0,-1 0 0 0 0,1 0 1 0 0,15 2-1 0 0,-16-4-721 0 0,0 0 0 0 0,0-1 1 0 0,0 0-1 0 0,1 0 0 0 0,14-3 1 0 0,-9-1-1325 0 0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0 932 0 0,'0'0'7733'0'0,"-107"0"-7565"0"0,95 0-24 0 0,4 0-92 0 0,-2 0-52 0 0,4 0-80 0 0,0 0-448 0 0,0 0-500 0 0,4 0-648 0 0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16 192 3012 0 0,'0'0'8021'0'0,"-2"-17"-7803"0"0,-5-30-10 0 0,0-57 1 0 0,8 103-208 0 0,-1-1 0 0 0,0 1 0 0 0,1 0 0 0 0,-1 0 0 0 0,0 0 0 0 0,1 0 0 0 0,0 0 0 0 0,-1 0 0 0 0,1-1 0 0 0,0 1 0 0 0,-1 1 0 0 0,1-1 0 0 0,0 0 0 0 0,0 0 1 0 0,0 0-1 0 0,0 0 0 0 0,0 1 0 0 0,0-1 0 0 0,0 0 0 0 0,0 1 0 0 0,0-1 0 0 0,0 1 0 0 0,0-1 0 0 0,0 1 0 0 0,1-1 0 0 0,-1 1 0 0 0,0 0 0 0 0,0 0 0 0 0,0-1 0 0 0,1 1 0 0 0,-1 0 0 0 0,0 0 0 0 0,0 0 1 0 0,0 0-1 0 0,1 1 0 0 0,-1-1 0 0 0,0 0 0 0 0,2 1 0 0 0,1 0-121 0 0,0-1 0 0 0,0 1 0 0 0,0 0 0 0 0,0 0 0 0 0,0 0 0 0 0,0 0 0 0 0,-1 1 0 0 0,1 0 0 0 0,0-1 0 0 0,-1 1 0 0 0,5 4 0 0 0,-6-5 56 0 0,-1 0 0 0 0,0 0 0 0 0,1 1 1 0 0,-1-1-1 0 0,0 1 0 0 0,0-1 0 0 0,0 0 0 0 0,0 1 0 0 0,0 0 1 0 0,-1-1-1 0 0,1 1 0 0 0,0-1 0 0 0,-1 1 0 0 0,1 0 0 0 0,-1 0 1 0 0,1-1-1 0 0,-1 1 0 0 0,0 0 0 0 0,0 0 0 0 0,0-1 0 0 0,0 1 1 0 0,0 0-1 0 0,0 0 0 0 0,0 0 0 0 0,-1-1 0 0 0,1 1 1 0 0,-1 0-1 0 0,1-1 0 0 0,-1 1 0 0 0,0 0 0 0 0,-1 1 0 0 0,1-1 103 0 0,-1 0 0 0 0,0 0 0 0 0,-1 0 0 0 0,1 0-1 0 0,0 0 1 0 0,0-1 0 0 0,-1 1 0 0 0,1-1-1 0 0,-1 0 1 0 0,1 1 0 0 0,-1-1 0 0 0,0 0 0 0 0,1-1-1 0 0,-1 1 1 0 0,0 0 0 0 0,0-1 0 0 0,1 0 0 0 0,-1 1-1 0 0,-4-1 1 0 0,8 4 2835 0 0,14 12-2103 0 0,10 6-372 0 0,52 41 1498 0 0,-33-40-3748 0 0,2-13-4182 0 0,-33-9-406 0 0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9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1 868 0 0,'0'0'9129'0'0,"2"14"-9000"0"0,-1 3-189 0 0,0 5-245 0 0,2 0-1 0 0,6 33 1 0 0,-9-55 65 0 0,1 1 0 0 0,-1 0 0 0 0,0 0 0 0 0,1-1 0 0 0,-1 1 0 0 0,0 0 0 0 0,1 0 0 0 0,-1-1 0 0 0,1 1 0 0 0,-1 0 0 0 0,1-1 0 0 0,-1 1 0 0 0,1-1 0 0 0,-1 1 0 0 0,1-1 0 0 0,-1 1 0 0 0,1-1 0 0 0,0 1 0 0 0,0-1 0 0 0,-1 1 0 0 0,1-1 0 0 0,0 0 0 0 0,-1 0 0 0 0,2 1 0 0 0,4 1-2398 0 0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39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3136 0 0,'0'0'7298'0'0,"-17"0"-7046"0"0,-151 0 100 0 0,160-1-766 0 0,-16 2-1061 0 0,24-1 1292 0 0,0 0 0 0 0,-1 0 0 0 0,1 1-1 0 0,-1-1 1 0 0,1 0 0 0 0,0 0 0 0 0,-1 0 0 0 0,1 1 0 0 0,0-1 0 0 0,-1 0-1 0 0,1 0 1 0 0,0 1 0 0 0,0-1 0 0 0,-1 0 0 0 0,1 1 0 0 0,0-1-1 0 0,0 0 1 0 0,-1 1 0 0 0,1-1 0 0 0,0 0 0 0 0,0 1 0 0 0,0-1-1 0 0,0 0 1 0 0,0 1 0 0 0,0-1 0 0 0,-1 1 0 0 0,1-1 0 0 0,0 0-1 0 0,0 1 1 0 0,0 9-2415 0 0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0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0 188 1708 0 0,'0'0'7382'0'0,"3"-16"-7226"0"0,-2 5-140 0 0,2-10 90 0 0,0 0 1 0 0,1 1 0 0 0,1-1-1 0 0,15-35 1 0 0,-20 54-116 0 0,0 1 0 0 0,1 0 0 0 0,-1 0 0 0 0,0 0 0 0 0,1 0 1 0 0,-1 0-1 0 0,1 0 0 0 0,-1 0 0 0 0,1 1 0 0 0,0-1 0 0 0,-1 0 0 0 0,1 0 0 0 0,0 0 0 0 0,-1 0 1 0 0,1 1-1 0 0,0-1 0 0 0,0 0 0 0 0,0 1 0 0 0,0-1 0 0 0,0 1 0 0 0,0-1 0 0 0,0 1 0 0 0,0-1 1 0 0,0 1-1 0 0,0 0 0 0 0,0-1 0 0 0,0 1 0 0 0,0 0 0 0 0,0 0 0 0 0,0 0 0 0 0,0 0 0 0 0,0 0 1 0 0,0 0-1 0 0,0 0 0 0 0,0 0 0 0 0,2 1 0 0 0,-1 0-110 0 0,-1 0 0 0 0,1 0 0 0 0,-1 0 0 0 0,0 1 0 0 0,0-1-1 0 0,0 0 1 0 0,0 1 0 0 0,0-1 0 0 0,0 1 0 0 0,0 0 0 0 0,0-1 0 0 0,-1 1 0 0 0,1 0 0 0 0,0-1 0 0 0,-1 1 0 0 0,0 0-1 0 0,1 0 1 0 0,-1-1 0 0 0,0 1 0 0 0,0 0 0 0 0,0 3 0 0 0,0-1 72 0 0,-1-1 0 0 0,0 1 0 0 0,0 0 0 0 0,0 0 0 0 0,0-1 0 0 0,0 1 0 0 0,-1-1 0 0 0,0 1 0 0 0,0-1 0 0 0,0 1 0 0 0,0-1 0 0 0,0 0 0 0 0,0 0 0 0 0,-1 0 0 0 0,0 0 0 0 0,-4 3 0 0 0,-15 8 2865 0 0,71-2-3443 0 0,-39-9 864 0 0,0 0 0 0 0,0-1 0 0 0,0 0 0 0 0,15 0 1 0 0,1 29 2347 0 0,-22-29-2541 0 0,1 0-1 0 0,-1-1 1 0 0,1 1 0 0 0,0-1-1 0 0,-1 0 1 0 0,1 0 0 0 0,0 0-1 0 0,-1-1 1 0 0,1 0 0 0 0,0 0-1 0 0,0 0 1 0 0,0 0-1 0 0,-1-1 1 0 0,1 0 0 0 0,0 0-1 0 0,-1 0 1 0 0,1 0 0 0 0,7-4-1 0 0,-9 4-62 0 0,-1-1 0 0 0,1 1 0 0 0,-1-1 0 0 0,1 0-1 0 0,-1 0 1 0 0,0 0 0 0 0,0 0 0 0 0,0 0 0 0 0,0 0 0 0 0,0 0 0 0 0,0-1-1 0 0,0 1 1 0 0,-1-1 0 0 0,1 1 0 0 0,-1-1 0 0 0,0 0 0 0 0,0 1-1 0 0,0-1 1 0 0,0 0 0 0 0,0 0 0 0 0,-1 0 0 0 0,1 0 0 0 0,-1 0-1 0 0,0 0 1 0 0,0 0 0 0 0,0 0 0 0 0,0 0 0 0 0,0 0 0 0 0,-1 0-1 0 0,1 1 1 0 0,-2-5 0 0 0,0 4 7 0 0,1 0 0 0 0,-1 0 0 0 0,0 0-1 0 0,0 0 1 0 0,0 0 0 0 0,0 1 0 0 0,0-1 0 0 0,-1 1 0 0 0,1 0-1 0 0,-1-1 1 0 0,0 1 0 0 0,1 0 0 0 0,-1 1 0 0 0,0-1 0 0 0,0 0-1 0 0,0 1 1 0 0,0 0 0 0 0,-1-1 0 0 0,1 1 0 0 0,0 1-1 0 0,-6-2 1 0 0,0 0-262 0 0,1 0 1 0 0,-1 1-1 0 0,0 0 0 0 0,0 0 0 0 0,0 1 0 0 0,0 0 0 0 0,-11 2 0 0 0,18-1 13 0 0,1-1 0 0 0,-1 1 0 0 0,0-1 0 0 0,1 1 0 0 0,-1 0 1 0 0,1 0-1 0 0,-1 0 0 0 0,1 0 0 0 0,-1 0 0 0 0,1 0 0 0 0,0 0 0 0 0,-1 0 0 0 0,1 1 0 0 0,0-1 0 0 0,0 0 0 0 0,0 1 0 0 0,0-1 0 0 0,0 1 0 0 0,0-1 0 0 0,1 1 0 0 0,-1-1 0 0 0,0 1 0 0 0,1 0 0 0 0,-1 2 0 0 0,0 6-2125 0 0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0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44 0 0,'0'0'10984'0'0,"4"15"-10524"0"0,4 13 246 0 0,1 1 1 0 0,25 50-1 0 0,-33-76-642 0 0,1 0 1 0 0,-1-1 0 0 0,1 1-1 0 0,0 0 1 0 0,0-1 0 0 0,0 1-1 0 0,0-1 1 0 0,0 1-1 0 0,0-1 1 0 0,1 0 0 0 0,-1 0-1 0 0,1 0 1 0 0,-1 0 0 0 0,1-1-1 0 0,0 1 1 0 0,6 2 0 0 0,-7-4-97 0 0,-1-1 1 0 0,1 1 0 0 0,0 0-1 0 0,0 0 1 0 0,0-1-1 0 0,-1 1 1 0 0,1-1 0 0 0,0 1-1 0 0,-1-1 1 0 0,1 0 0 0 0,0 0-1 0 0,-1 0 1 0 0,1 0 0 0 0,-1 0-1 0 0,1 0 1 0 0,-1 0-1 0 0,0 0 1 0 0,1-1 0 0 0,-1 1-1 0 0,0 0 1 0 0,0-1 0 0 0,0 1-1 0 0,0-1 1 0 0,0 0-1 0 0,0 1 1 0 0,0-1 0 0 0,-1 1-1 0 0,1-1 1 0 0,-1 0 0 0 0,1-2-1 0 0,19-58-904 0 0,2-7-1442 0 0,3 30-2552 0 0,-17 32 2272 0 0,2 5-173 0 0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24 224 1936 0 0,'0'0'5191'0'0,"2"-15"-4668"0"0,17-192 992 0 0,-19 207-1485 0 0,0 0 1 0 0,0 0-1 0 0,0 0 1 0 0,0 0-1 0 0,0 0 1 0 0,0 0-1 0 0,0 0 1 0 0,0 0 0 0 0,0 0-1 0 0,0 0 1 0 0,0 0-1 0 0,0 0 1 0 0,0 0-1 0 0,0 0 1 0 0,0 0-1 0 0,0 0 1 0 0,1 0-1 0 0,-1 0 1 0 0,0 0-1 0 0,0 0 1 0 0,0 0-1 0 0,0 0 1 0 0,0 0-1 0 0,0 0 1 0 0,0 0-1 0 0,0 0 1 0 0,0 0-1 0 0,0 0 1 0 0,0 0 0 0 0,0 0-1 0 0,0 0 1 0 0,1 0-1 0 0,-1 0 1 0 0,0 0-1 0 0,0 0 1 0 0,0 0-1 0 0,0 0 1 0 0,0 0-1 0 0,0 0 1 0 0,0 0-1 0 0,0 0 1 0 0,0 0-1 0 0,0 0 1 0 0,0 0-1 0 0,0-1 1 0 0,0 1-1 0 0,0 0 1 0 0,0 0-1 0 0,0 0 1 0 0,0 0-1 0 0,0 0 1 0 0,0 0 0 0 0,0 0-1 0 0,0 0 1 0 0,7 11 217 0 0,4 15-765 0 0,44 129 798 0 0,-54-154-275 0 0,-1-1 0 0 0,1 0 1 0 0,-1 1-1 0 0,0 0 0 0 0,0-1 1 0 0,1 1-1 0 0,-1-1 1 0 0,0 1-1 0 0,0-1 0 0 0,0 1 1 0 0,0-1-1 0 0,1 1 0 0 0,-1 0 1 0 0,0-1-1 0 0,0 1 0 0 0,0-1 1 0 0,0 1-1 0 0,0-1 0 0 0,-1 1 1 0 0,1 0-1 0 0,0-1 1 0 0,0 1-1 0 0,0-1 0 0 0,0 1 1 0 0,-1-1-1 0 0,1 1 0 0 0,0-1 1 0 0,0 1-1 0 0,-1-1 0 0 0,1 1 1 0 0,0-1-1 0 0,-1 1 0 0 0,1-1 1 0 0,-1 1-1 0 0,1-1 1 0 0,-2 1-1 0 0,-24-1 63 0 0,-28-20-13 0 0,23-5-1175 0 0,25 11-3790 0 0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11 296 1752 0 0,'0'0'6388'0'0,"-2"-15"-5976"0"0,-6-213 1038 0 0,8 226-1441 0 0,0-1 1 0 0,1 0-1 0 0,0 1 1 0 0,-1 0 0 0 0,1-1-1 0 0,0 1 1 0 0,0-1-1 0 0,0 1 1 0 0,1 0 0 0 0,-1 0-1 0 0,1 0 1 0 0,-1 0 0 0 0,1 0-1 0 0,-1 0 1 0 0,1 0-1 0 0,0 0 1 0 0,0 0 0 0 0,0 1-1 0 0,0-1 1 0 0,0 1-1 0 0,1 0 1 0 0,-1-1 0 0 0,0 1-1 0 0,1 0 1 0 0,-1 0-1 0 0,0 1 1 0 0,1-1 0 0 0,-1 0-1 0 0,1 1 1 0 0,-1 0-1 0 0,1-1 1 0 0,0 1 0 0 0,-1 0-1 0 0,1 0 1 0 0,-1 0 0 0 0,1 1-1 0 0,-1-1 1 0 0,1 1-1 0 0,-1-1 1 0 0,1 1 0 0 0,-1 0-1 0 0,1 0 1 0 0,-1 0-1 0 0,0 0 1 0 0,0 0 0 0 0,1 1-1 0 0,-1-1 1 0 0,0 1-1 0 0,0-1 1 0 0,2 3 0 0 0,-1 1-173 0 0,1 0 1 0 0,-1 0-1 0 0,0 0 1 0 0,0 1-1 0 0,-1-1 1 0 0,0 0 0 0 0,0 1-1 0 0,0 0 1 0 0,1 9-1 0 0,-3-13 139 0 0,1-1 0 0 0,-1 1 0 0 0,0-1 0 0 0,0 1-1 0 0,-1 0 1 0 0,1-1 0 0 0,0 1 0 0 0,-1-1 0 0 0,1 1 0 0 0,0-1-1 0 0,-1 1 1 0 0,0-1 0 0 0,1 1 0 0 0,-1-1 0 0 0,0 1 0 0 0,0-1-1 0 0,0 0 1 0 0,0 0 0 0 0,0 1 0 0 0,0-1 0 0 0,0 0 0 0 0,0 0 0 0 0,0 0-1 0 0,-1 0 1 0 0,1 0 0 0 0,0 0 0 0 0,-1-1 0 0 0,1 1 0 0 0,-1 0-1 0 0,1-1 1 0 0,-1 1 0 0 0,1-1 0 0 0,-1 1 0 0 0,1-1 0 0 0,-1 0-1 0 0,1 1 1 0 0,-1-1 0 0 0,0 0 0 0 0,-2 0 0 0 0,-46 2 1310 0 0,51 0-1175 0 0,0 1 1 0 0,1-1-1 0 0,-1 0 1 0 0,1 1-1 0 0,-1-1 1 0 0,1 0-1 0 0,0 0 1 0 0,0 0-1 0 0,4 4 15 0 0,22 25-194 0 0,-21-22 130 0 0,0-1 0 0 0,0-1-1 0 0,1 1 1 0 0,13 10 0 0 0,-17-16-505 0 0,-1 0 0 0 0,1-1 1 0 0,0 1-1 0 0,-1 0 0 0 0,1-1 1 0 0,0 0-1 0 0,0 0 0 0 0,0 0 1 0 0,-1-1-1 0 0,1 1 0 0 0,0-1 0 0 0,0 0 1 0 0,0 0-1 0 0,0 0 0 0 0,0 0 1 0 0,6-2-1 0 0,2-2-2276 0 0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1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1500 0 0,'0'0'8222'0'0,"-16"0"-7957"0"0,-50 2-94 0 0,64-2-153 0 0,-1 0 0 0 0,1 0 0 0 0,-1 0 0 0 0,1 0 0 0 0,-1 0 0 0 0,1 1 0 0 0,-1-1 0 0 0,1 1 0 0 0,-1 0 0 0 0,1 0 0 0 0,0 0 0 0 0,-1 0 0 0 0,1 0 0 0 0,0 1 1 0 0,0-1-1 0 0,0 0 0 0 0,0 1 0 0 0,0 0 0 0 0,0-1 0 0 0,0 1 0 0 0,0 0 0 0 0,1 0 0 0 0,-1 0 0 0 0,1 0 0 0 0,-1 1 0 0 0,1-1 0 0 0,0 0 0 0 0,0 0 0 0 0,0 1 0 0 0,0-1 1 0 0,0 1-1 0 0,1-1 0 0 0,-1 1 0 0 0,1-1 0 0 0,0 1 0 0 0,-1-1 0 0 0,1 1 0 0 0,0-1 0 0 0,0 1 0 0 0,1 4 0 0 0,0 0-119 0 0,1-1 0 0 0,-1 1-1 0 0,1 0 1 0 0,0-1 0 0 0,1 0 0 0 0,-1 1 0 0 0,1-1-1 0 0,1 0 1 0 0,-1 0 0 0 0,1 0 0 0 0,0-1-1 0 0,6 7 1 0 0,-6-8-359 0 0,1 0 0 0 0,1 0 0 0 0,-1 0 0 0 0,1-1 0 0 0,-1 0 0 0 0,1 0 1 0 0,0 0-1 0 0,0-1 0 0 0,0 1 0 0 0,1-2 0 0 0,-1 1 0 0 0,0-1 0 0 0,1 0 0 0 0,7 1 0 0 0,5-1-1907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07.509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283 9 88 0 0,'-3'0'10765'0'0,"-5"-1"-7379"0"0,-32-4-3634 0 0,36 4 256 0 0,0 0 0 0 0,0 1 0 0 0,0 0 1 0 0,0 0-1 0 0,1 0 0 0 0,-1 0 0 0 0,0 0 0 0 0,0 1 1 0 0,0 0-1 0 0,1 0 0 0 0,-1 0 0 0 0,0 0 1 0 0,1 1-1 0 0,-4 1 0 0 0,2-1-22 0 0,1 0-1 0 0,-1-1 1 0 0,0 1-1 0 0,1-1 1 0 0,-1 0-1 0 0,-8 0 1 0 0,11 0 16 0 0,0-1 1 0 0,1 1 0 0 0,-1 0 0 0 0,1 0-1 0 0,-1-1 1 0 0,0 1 0 0 0,1 0 0 0 0,0 0-1 0 0,-1 1 1 0 0,1-1 0 0 0,0 0 0 0 0,-1 0 0 0 0,1 1-1 0 0,-2 2 1 0 0,-19 15-546 0 0,18-17 473 0 0,0 1 0 0 0,0 0 1 0 0,1 0-1 0 0,-1 1 0 0 0,1-1 1 0 0,0 1-1 0 0,0 0 0 0 0,0-1 1 0 0,-4 10-1 0 0,-22 44-283 0 0,22-11 427 0 0,2-8-36 0 0,3-20-58 0 0,0 0 1 0 0,1 0-1 0 0,1 0 0 0 0,3 23 1 0 0,-1 12 262 0 0,-1-49-213 0 0,-1-1 1 0 0,1 1 0 0 0,0 0-1 0 0,1-1 1 0 0,-1 1 0 0 0,1-1-1 0 0,-1 1 1 0 0,1-1 0 0 0,0 0-1 0 0,4 5 1 0 0,-4-5-28 0 0,0 0 1 0 0,0 0-1 0 0,0 0 1 0 0,0 0-1 0 0,-1 1 0 0 0,1-1 1 0 0,-1 0-1 0 0,0 1 1 0 0,0-1-1 0 0,1 5 1 0 0,-1-4 2 0 0,0-1 0 0 0,0 0 0 0 0,1-1 1 0 0,-1 1-1 0 0,1 0 0 0 0,0 0 1 0 0,0-1-1 0 0,0 1 0 0 0,0-1 1 0 0,5 5-1 0 0,7 9 50 0 0,-10-11-35 0 0,0-1-1 0 0,0 1 1 0 0,1-1 0 0 0,-1 0-1 0 0,1-1 1 0 0,7 5 0 0 0,9 7-91 0 0,-16-13 114 0 0,1-1 1 0 0,-1 0-1 0 0,1 0 0 0 0,0 0 0 0 0,-1-1 0 0 0,1 0 1 0 0,0 0-1 0 0,-1 0 0 0 0,8-2 0 0 0,6 1 22 0 0,-16 1-62 0 0,0 1-1 0 0,0-1 1 0 0,-1 0-1 0 0,1 0 0 0 0,0 0 1 0 0,0-1-1 0 0,-1 1 1 0 0,1-1-1 0 0,0 1 1 0 0,0-1-1 0 0,-1 0 0 0 0,1 0 1 0 0,-1 0-1 0 0,1 0 1 0 0,-1-1-1 0 0,1 1 0 0 0,-1 0 1 0 0,0-1-1 0 0,1 0 1 0 0,-1 0-1 0 0,0 0 1 0 0,0 0-1 0 0,-1 0 0 0 0,1 0 1 0 0,0 0-1 0 0,-1 0 1 0 0,1-1-1 0 0,1-4 1 0 0,15-14-295 0 0,-15 19 215 0 0,-1-1 0 0 0,1 0-1 0 0,-1 1 1 0 0,1-1 0 0 0,-1 0 0 0 0,0 0 0 0 0,0-1 0 0 0,1-4 0 0 0,-2 7 68 0 0,0-2-92 0 0,0 0 0 0 0,0 1 0 0 0,0-1 0 0 0,0 1 0 0 0,0-1 0 0 0,1 1 0 0 0,-1 0 0 0 0,1-1 0 0 0,-1 1 0 0 0,1 0 0 0 0,0 0 0 0 0,0 0 0 0 0,0 1 0 0 0,0-1-1 0 0,0 0 1 0 0,4-1 0 0 0,-1-5 107 0 0,-1 1 0 0 0,1-1 0 0 0,-1 0-1 0 0,-1 0 1 0 0,0-1 0 0 0,0 1 0 0 0,-1 0-1 0 0,3-17 1 0 0,-2-147 909 0 0,-4 167-878 0 0,0 0-1 0 0,-1 1 0 0 0,1-1 1 0 0,-1 0-1 0 0,0 0 1 0 0,-4-6-1 0 0,-5-15 186 0 0,9 21-225 0 0,1 0-1 0 0,-1-1 1 0 0,-1 1-1 0 0,1 0 1 0 0,-1 0-1 0 0,0 0 1 0 0,0 1-1 0 0,0-1 1 0 0,-1 1-1 0 0,0-1 1 0 0,1 1-1 0 0,-2 0 1 0 0,1 1-1 0 0,0-1 1 0 0,-1 1-1 0 0,-5-4 1 0 0,6 5-538 0 0,0 1 1 0 0,0-1 0 0 0,1 1-1 0 0,-1 0 1 0 0,0 0 0 0 0,0 0-1 0 0,0 0 1 0 0,-9 1-1 0 0,5 0-3489 0 0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2400 0 0,'0'0'3637'0'0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1592 0 0,'0'0'8307'0'0,"1"10"-8265"0"0,0 24-8 0 0,-2-18 42 0 0,2 1 1 0 0,0-1-1 0 0,0 1 0 0 0,2-1 1 0 0,0 0-1 0 0,7 23 1 0 0,-9-37-47 0 0,0 0 0 0 0,0-1 0 0 0,0 1 0 0 0,0 0 0 0 0,0-1 1 0 0,0 0-1 0 0,1 1 0 0 0,-1-1 0 0 0,0 1 0 0 0,1-1 0 0 0,-1 0 0 0 0,1 0 1 0 0,-1 0-1 0 0,1 0 0 0 0,0 0 0 0 0,0 0 0 0 0,-1-1 0 0 0,1 1 0 0 0,0 0 1 0 0,0-1-1 0 0,0 1 0 0 0,0-1 0 0 0,2 0 0 0 0,1 0-30 0 0,-1 0 1 0 0,0 0-1 0 0,0-1 0 0 0,0 0 1 0 0,0 0-1 0 0,0 0 0 0 0,0 0 0 0 0,0-1 1 0 0,0 0-1 0 0,6-3 0 0 0,-4 2-79 0 0,0-1-1 0 0,0 0 1 0 0,0 0-1 0 0,-1-1 0 0 0,1 0 1 0 0,-1 0-1 0 0,0 0 1 0 0,0 0-1 0 0,-1-1 1 0 0,0 0-1 0 0,0 0 0 0 0,0 0 1 0 0,2-7-1 0 0,-1-2-124 0 0,-1-1 0 0 0,0 0 0 0 0,1-29 0 0 0,-5 45 242 0 0,1 0 0 0 0,-1-1-1 0 0,0 1 1 0 0,0 0 0 0 0,1 0 0 0 0,-1 0 0 0 0,0-1 0 0 0,0 1 0 0 0,1 0 0 0 0,-1 0 0 0 0,0 0 0 0 0,0 0 0 0 0,1 0 0 0 0,-1 0 0 0 0,0-1 0 0 0,1 1 0 0 0,-1 0 0 0 0,0 0 0 0 0,1 0 0 0 0,-1 0 0 0 0,0 0 0 0 0,1 0 0 0 0,-1 0 0 0 0,0 0 0 0 0,1 0 0 0 0,-1 0 0 0 0,0 1 0 0 0,0-1 0 0 0,1 0 0 0 0,-1 0 0 0 0,0 0 0 0 0,1 0 0 0 0,-1 0 0 0 0,0 0 0 0 0,0 1 0 0 0,1-1 0 0 0,-1 0 0 0 0,0 0 0 0 0,0 0 0 0 0,1 1 0 0 0,-1-1 0 0 0,0 0 0 0 0,0 0 0 0 0,0 1 0 0 0,0-1 0 0 0,1 0 0 0 0,-1 1 0 0 0,0-1 0 0 0,13 11-237 0 0,-2 6 215 0 0,-1 1 1 0 0,-2 0-1 0 0,1 0 1 0 0,-2 1-1 0 0,-1 0 1 0 0,5 22-1 0 0,-10-41-11 0 0,-1 1 1 0 0,0-1-1 0 0,0 1 0 0 0,0 0 1 0 0,0-1-1 0 0,0 1 1 0 0,0-1-1 0 0,0 1 0 0 0,0 0 1 0 0,0-1-1 0 0,0 1 0 0 0,0-1 1 0 0,0 1-1 0 0,0 0 1 0 0,0-1-1 0 0,0 1 0 0 0,0-1 1 0 0,-1 1-1 0 0,1-1 0 0 0,0 1 1 0 0,-1 0-1 0 0,1-1 1 0 0,0 1-1 0 0,-1-1 0 0 0,1 0 1 0 0,0 1-1 0 0,-1-1 0 0 0,1 1 1 0 0,-1-1-1 0 0,1 1 1 0 0,-1-1-1 0 0,1 0 0 0 0,-1 1 1 0 0,1-1-1 0 0,-2 0 0 0 0,-27 0 95 0 0,23-2-168 0 0,0 1 0 0 0,0-1 0 0 0,0 0 0 0 0,0-1 0 0 0,1 0 0 0 0,-1 0 0 0 0,-9-6 0 0 0,14 8-235 0 0,-9-10 36 0 0,10 10 154 0 0,0 1 0 0 0,-1 0 0 0 0,1 0 0 0 0,0 0 0 0 0,0 0 0 0 0,0 0 0 0 0,-1 0-1 0 0,1 0 1 0 0,0-1 0 0 0,0 1 0 0 0,0 0 0 0 0,0 0 0 0 0,-1 0 0 0 0,1-1 0 0 0,0 1 0 0 0,0 0 0 0 0,0 0 0 0 0,0 0 0 0 0,0-1 0 0 0,0 1 0 0 0,0 0-1 0 0,0 0 1 0 0,0 0 0 0 0,-1-1 0 0 0,1 1 0 0 0,0 0 0 0 0,0 0 0 0 0,0-1 0 0 0,0 1 0 0 0,0 0 0 0 0,1 0 0 0 0,-1-1 0 0 0,0 1 0 0 0,0 0 0 0 0,0 0 0 0 0,0 0-1 0 0,0-1 1 0 0,0 1 0 0 0,0 0 0 0 0,0 0 0 0 0,0 0 0 0 0,1-1 0 0 0,-1 1 0 0 0,0 0 0 0 0,0 0 0 0 0,0 0 0 0 0,0 0 0 0 0,0-1 0 0 0,1 1 0 0 0,-1 0-1 0 0,0 0 1 0 0,9 0-2761 0 0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31 283 3216 0 0,'0'0'5681'0'0,"-3"-15"-5186"0"0,-8-41 194 0 0,3-1 0 0 0,0-63-1 0 0,8 118-673 0 0,0 1-1 0 0,0-1 1 0 0,0 1-1 0 0,0-1 1 0 0,1 1-1 0 0,-1-1 1 0 0,1 1-1 0 0,-1 0 1 0 0,1-1-1 0 0,-1 1 0 0 0,1 0 1 0 0,0-1-1 0 0,0 1 1 0 0,-1 0-1 0 0,1 0 1 0 0,0 0-1 0 0,0-1 1 0 0,0 1-1 0 0,1 0 1 0 0,-1 0-1 0 0,0 1 1 0 0,0-1-1 0 0,0 0 1 0 0,1 0-1 0 0,-1 1 0 0 0,0-1 1 0 0,1 0-1 0 0,-1 1 1 0 0,1-1-1 0 0,-1 1 1 0 0,0 0-1 0 0,1 0 1 0 0,-1-1-1 0 0,1 1 1 0 0,-1 0-1 0 0,1 0 1 0 0,-1 0-1 0 0,1 0 0 0 0,-1 1 1 0 0,2-1-1 0 0,1 0-86 0 0,-1 1-1 0 0,1-1 0 0 0,-1 1 0 0 0,1 0 0 0 0,-1 0 0 0 0,1 0 0 0 0,-1 0 0 0 0,0 1 0 0 0,0-1 0 0 0,0 1 1 0 0,1 0-1 0 0,-1 0 0 0 0,-1 0 0 0 0,1 0 0 0 0,5 5 0 0 0,-5-3-16 0 0,-1 0-1 0 0,1 0 1 0 0,-1 0-1 0 0,0 0 1 0 0,0 1-1 0 0,0-1 1 0 0,-1 1 0 0 0,1-1-1 0 0,-1 1 1 0 0,0-1-1 0 0,0 1 1 0 0,-1 0-1 0 0,0-1 1 0 0,1 1-1 0 0,-2 8 1 0 0,0-11 60 0 0,1 1-1 0 0,-1-1 1 0 0,0 0 0 0 0,0 0 0 0 0,0 1-1 0 0,-1-1 1 0 0,1 0 0 0 0,0 0-1 0 0,-1 0 1 0 0,1-1 0 0 0,-1 1 0 0 0,0 0-1 0 0,1-1 1 0 0,-1 1 0 0 0,0-1-1 0 0,0 1 1 0 0,0-1 0 0 0,0 0 0 0 0,0 0-1 0 0,-1 0 1 0 0,1 0 0 0 0,0 0-1 0 0,0 0 1 0 0,-1-1 0 0 0,1 1-1 0 0,0-1 1 0 0,-1 1 0 0 0,1-1 0 0 0,-1 0-1 0 0,1 0 1 0 0,0 0 0 0 0,-4-1-1 0 0,-5 3 1452 0 0,18 4 1500 0 0,14 11-2545 0 0,-1 8-421 0 0,-11-12-41 0 0,1-1-1 0 0,0-1 0 0 0,0 0 1 0 0,14 12-1 0 0,-21-21-234 0 0,1 0 0 0 0,-1 0 1 0 0,0 0-1 0 0,1 0 0 0 0,-1 0 0 0 0,1-1 0 0 0,0 1 1 0 0,7 0-1 0 0,-9-1-137 0 0,1-1 0 0 0,0 0 0 0 0,0 0 0 0 0,0 0 0 0 0,0 0 0 0 0,0 0 0 0 0,-1-1 0 0 0,1 1 0 0 0,0-1 0 0 0,0 0 0 0 0,-1 0 0 0 0,1 0 0 0 0,3-2 0 0 0,7-5-2431 0 0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1004 0 0,'0'0'8512'0'0,"-10"1"-8164"0"0,3-1-237 0 0,0 1 1 0 0,-1 0-1 0 0,1 0 0 0 0,0 1 0 0 0,0 0 0 0 0,0 1 0 0 0,-11 4 1 0 0,15-5-68 0 0,0 0 1 0 0,1 0 0 0 0,-1 0 0 0 0,0 0 0 0 0,1 0 0 0 0,0 0 0 0 0,0 1 0 0 0,-1-1-1 0 0,1 1 1 0 0,1 0 0 0 0,-1-1 0 0 0,0 1 0 0 0,1 0 0 0 0,-1 0 0 0 0,1 0-1 0 0,0 0 1 0 0,0 0 0 0 0,0 1 0 0 0,1-1 0 0 0,-1 0 0 0 0,1 0 0 0 0,-1 1 0 0 0,1 5-1 0 0,0-4-85 0 0,1-1 0 0 0,-1 1 0 0 0,1-1 0 0 0,-1 1 0 0 0,1-1 0 0 0,0 0-1 0 0,1 1 1 0 0,-1-1 0 0 0,1 0 0 0 0,0 0 0 0 0,0 0 0 0 0,0 0 0 0 0,1 0 0 0 0,-1 0-1 0 0,1 0 1 0 0,0-1 0 0 0,6 6 0 0 0,-4-4-507 0 0,1-1-1 0 0,-1-1 1 0 0,1 1-1 0 0,0-1 1 0 0,1 0-1 0 0,-1 0 1 0 0,0 0-1 0 0,1-1 1 0 0,0 0-1 0 0,-1 0 1 0 0,9 0-1 0 0,8 0-2471 0 0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4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46 1852 0 0,'0'0'6641'0'0,"-103"-7"-6577"0"0,93 7-60 0 0,2-2 48 0 0,2 2-52 0 0,0-1-156 0 0,4 1-648 0 0,2-4-768 0 0</inkml:trace>
  <inkml:trace contextRef="#ctx0" brushRef="#br0" timeOffset="1">136 46 1712 0 0,'72'-45'2520'0'0,"-72"45"-2406"0"0,1 0-1 0 0,0-1 1 0 0,-1 1 0 0 0,1 0 0 0 0,-1 0 0 0 0,1 0 0 0 0,-1 0 0 0 0,1 0 0 0 0,-1 0-1 0 0,1 1 1 0 0,0-1 0 0 0,-1 0 0 0 0,1 0 0 0 0,-1 0 0 0 0,1 0 0 0 0,-1 1 0 0 0,1-1-1 0 0,-1 0 1 0 0,1 0 0 0 0,-1 1 0 0 0,0-1 0 0 0,1 0 0 0 0,-1 1 0 0 0,1-1 0 0 0,-1 1-1 0 0,0-1 1 0 0,1 0 0 0 0,-1 1 0 0 0,0-1 0 0 0,1 1 0 0 0,-1-1 0 0 0,0 1 0 0 0,0-1-1 0 0,1 1 1 0 0,-1-1 0 0 0,0 1 0 0 0,0 0 0 0 0,0-1 0 0 0,0 1 0 0 0,0-1 0 0 0,0 1-1 0 0,0-1 1 0 0,0 1 0 0 0,0-1 0 0 0,0 1 0 0 0,0-1 0 0 0,0 1 0 0 0,0 0 0 0 0,-1 0-1 0 0,0 34 409 0 0,1-32-264 0 0,-2 12 74 0 0,1-10-292 0 0,1 1 0 0 0,-1-1 0 0 0,1 0-1 0 0,0 1 1 0 0,0-1 0 0 0,0 0 0 0 0,3 10 0 0 0,-2-15-387 0 0,0 1 1 0 0,0-1-1 0 0,1 0 1 0 0,-1 1 0 0 0,0-1-1 0 0,0 0 1 0 0,1 0-1 0 0,-1 0 1 0 0,0 0-1 0 0,0 0 1 0 0,1 0 0 0 0,-1 0-1 0 0,0 0 1 0 0,0-1-1 0 0,1 1 1 0 0,-1 0-1 0 0,0-1 1 0 0,0 1-1 0 0,2-2 1 0 0,9-4-2705 0 0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 3024 0 0,'0'0'6672'0'0,"-17"0"-6176"0"0,-145 0 617 0 0,102-12-2880 0 0,90 14-5430 0 0,-14 3 5192 0 0</inkml:trace>
  <inkml:trace contextRef="#ctx0" brushRef="#br0" timeOffset="1">202 51 64 0 0,'0'0'10204'0'0,"5"14"-9738"0"0,2 5-130 0 0,-1 0 0 0 0,-1 1 1 0 0,0-1-1 0 0,2 28 0 0 0,-7-42-311 0 0,0 0 1 0 0,0 0-1 0 0,1-1 0 0 0,0 1 0 0 0,0 0 0 0 0,0-1 1 0 0,0 1-1 0 0,1-1 0 0 0,0 0 0 0 0,4 9 0 0 0,-5-13-180 0 0,-1 1 0 0 0,1 0-1 0 0,0 0 1 0 0,0-1 0 0 0,0 1-1 0 0,0 0 1 0 0,-1-1 0 0 0,1 1 0 0 0,0-1-1 0 0,0 1 1 0 0,0-1 0 0 0,0 1-1 0 0,0-1 1 0 0,0 0 0 0 0,1 1-1 0 0,-1-1 1 0 0,0 0 0 0 0,0 0-1 0 0,1 0 1 0 0,1 0-472 0 0,0-1-1 0 0,0 1 1 0 0,-1-1-1 0 0,1 1 1 0 0,0-1-1 0 0,-1 0 1 0 0,1-1-1 0 0,-1 1 1 0 0,1 0-1 0 0,3-3 1 0 0,8-5-2057 0 0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5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21 1872 0 0,'0'0'8368'0'0,"-18"0"-7914"0"0,2 0-397 0 0,-7 0 52 0 0,0 0 0 0 0,1-2 0 0 0,-1-1 1 0 0,-39-9-1 0 0,48 8-341 0 0,7 5-1108 0 0,14 13-7037 0 0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5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2 201 1396 0 0,'0'0'7274'0'0,"1"-16"-6887"0"0,18-143 1087 0 0,-19 158-1424 0 0,0 0-1 0 0,0 0 1 0 0,0 0-1 0 0,0 0 1 0 0,0 0 0 0 0,0 0-1 0 0,0 0 1 0 0,1 0-1 0 0,-1 0 1 0 0,0 0-1 0 0,1 0 1 0 0,-1 0 0 0 0,0 0-1 0 0,1 0 1 0 0,-1 0-1 0 0,1 0 1 0 0,0 0 0 0 0,-1 0-1 0 0,1 0 1 0 0,0 1-1 0 0,-1-1 1 0 0,1 0 0 0 0,0 0-1 0 0,0 1 1 0 0,0-1-1 0 0,0 1 1 0 0,0-2 0 0 0,1 2-19 0 0,-1 1 1 0 0,1-1-1 0 0,-1 0 1 0 0,1 0 0 0 0,-1 0-1 0 0,0 1 1 0 0,1-1 0 0 0,-1 1-1 0 0,0-1 1 0 0,1 1-1 0 0,-1 0 1 0 0,0-1 0 0 0,0 1-1 0 0,0 0 1 0 0,1 0-1 0 0,1 1 1 0 0,5 6-103 0 0,0 0 1 0 0,-1 0-1 0 0,12 17 0 0 0,-6-6 157 0 0,-2 0 0 0 0,0 1-1 0 0,-1 1 1 0 0,12 35-1 0 0,-22-55-82 0 0,1-1-1 0 0,-1 1 1 0 0,0 0-1 0 0,1 0 0 0 0,-1 0 1 0 0,0 0-1 0 0,0 0 1 0 0,0 0-1 0 0,0 0 0 0 0,0 0 1 0 0,0 0-1 0 0,0 0 0 0 0,0 0 1 0 0,0 0-1 0 0,0 0 1 0 0,0 0-1 0 0,-1 0 0 0 0,1 0 1 0 0,0 0-1 0 0,-1 0 0 0 0,1 0 1 0 0,-1-1-1 0 0,1 1 1 0 0,-1 0-1 0 0,1 0 0 0 0,-1 0 1 0 0,1-1-1 0 0,-1 1 0 0 0,0 0 1 0 0,0 0-1 0 0,1-1 1 0 0,-1 1-1 0 0,-1 0 0 0 0,-1 0-7 0 0,0 0 0 0 0,0-1 0 0 0,0 1 0 0 0,0-1 0 0 0,0 0 0 0 0,0 0-1 0 0,0 0 1 0 0,0 0 0 0 0,0 0 0 0 0,0-1 0 0 0,-4-1 0 0 0,-5-1 19 0 0,0 0 0 0 0,1-1 0 0 0,-1-1 1 0 0,1 0-1 0 0,-12-7 0 0 0,12 3-301 0 0,10 7 32 0 0,-1 1 0 0 0,1 0 0 0 0,-1 0 0 0 0,1-1 0 0 0,-1 1 0 0 0,1 0 0 0 0,-1 0 0 0 0,1 0 0 0 0,-1 1 0 0 0,0-1 0 0 0,0 0 0 0 0,1 1 0 0 0,-1-1 0 0 0,-4 0 0 0 0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6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1384 0 0,'0'0'7805'0'0,"0"15"-7322"0"0,-1 19 73 0 0,2 0 1 0 0,7 41 0 0 0,-4-49 52 0 0,-3-17-508 0 0,0-1 0 0 0,0 0 0 0 0,1 0 0 0 0,0 0 0 0 0,0 0 0 0 0,5 11 0 0 0,2-34-8035 0 0,-4-11 4881 0 0,-5 12 1386 0 0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96 604 0 0,'0'0'6915'0'0,"-3"-10"-6358"0"0,-6-31-91 0 0,8 40-412 0 0,1-1 0 0 0,1 1-1 0 0,-1 0 1 0 0,0-1 0 0 0,0 1-1 0 0,0 0 1 0 0,1-1 0 0 0,-1 1 0 0 0,1 0-1 0 0,-1 0 1 0 0,1 0 0 0 0,-1-1-1 0 0,1 1 1 0 0,0 0 0 0 0,-1 0 0 0 0,1 0-1 0 0,0 0 1 0 0,0 0 0 0 0,0 0-1 0 0,0 0 1 0 0,0 0 0 0 0,0 1 0 0 0,0-1-1 0 0,0 0 1 0 0,0 0 0 0 0,1 1-1 0 0,-1-1 1 0 0,0 1 0 0 0,2-1 0 0 0,33-9 420 0 0,-35 9-456 0 0,8 0 15 0 0,0 0 0 0 0,1 1 0 0 0,-1-1 0 0 0,0 2 0 0 0,1-1 0 0 0,-1 1 0 0 0,0 1 0 0 0,0 0 0 0 0,0 0 0 0 0,10 4-1 0 0,-16-5-23 0 0,0 0-1 0 0,0 1 1 0 0,-1-1-1 0 0,1 0 1 0 0,0 1-1 0 0,-1-1 0 0 0,1 1 1 0 0,-1 0-1 0 0,1 0 1 0 0,-1 0-1 0 0,0 0 0 0 0,0 1 1 0 0,0-1-1 0 0,0 0 1 0 0,0 1-1 0 0,-1 0 1 0 0,1-1-1 0 0,-1 1 0 0 0,0 0 1 0 0,1 0-1 0 0,-1-1 1 0 0,0 1-1 0 0,-1 0 0 0 0,1 0 1 0 0,-1 0-1 0 0,1 0 1 0 0,-1 0-1 0 0,0 0 1 0 0,0 1-1 0 0,0-1 0 0 0,0 0 1 0 0,-1 0-1 0 0,1 0 1 0 0,-2 5-1 0 0,0-4-29 0 0,0-1 1 0 0,1 0-1 0 0,-1 1 0 0 0,0-1 1 0 0,-1 0-1 0 0,1 0 1 0 0,0 0-1 0 0,-1-1 0 0 0,0 1 1 0 0,0-1-1 0 0,0 1 0 0 0,0-1 1 0 0,0 0-1 0 0,0 0 0 0 0,0 0 1 0 0,-1 0-1 0 0,1-1 1 0 0,-1 1-1 0 0,1-1 0 0 0,-1 0 1 0 0,1 0-1 0 0,-8 1 0 0 0,-7 1-340 0 0,0 0-1 0 0,-1-2 0 0 0,-20 0 0 0 0,15-5-1542 0 0,24 4 1697 0 0,-1-1 0 0 0,0 1 0 0 0,1 0 0 0 0,-1-1 1 0 0,0 1-1 0 0,1-1 0 0 0,-1 1 0 0 0,0-1 0 0 0,1 0 1 0 0,-1 1-1 0 0,1-1 0 0 0,-1 1 0 0 0,1-1 0 0 0,-1 0 0 0 0,1 0 1 0 0,0 1-1 0 0,-1-1 0 0 0,1 0 0 0 0,0 0 0 0 0,0 1 1 0 0,-1-1-1 0 0,1 0 0 0 0,0 0 0 0 0,0 0 0 0 0,0-1 1 0 0,0-3-1498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10.371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25 57 1100 0 0,'0'0'4623'0'0,"1"2"-5260"0"0,12 13 6968 0 0,-11-15-6365 0 0,-1 0 0 0 0,0 0 0 0 0,1-1 0 0 0,-1 1 0 0 0,0-1 1 0 0,1 1-1 0 0,-1-1 0 0 0,0 1 0 0 0,1-1 0 0 0,-1 0 0 0 0,0 0 0 0 0,0 0 0 0 0,0 0 0 0 0,0 1 0 0 0,0-1 0 0 0,0-1 1 0 0,0 1-1 0 0,0 0 0 0 0,0 0 0 0 0,0 0 0 0 0,0 0 0 0 0,-1-1 0 0 0,1 1 0 0 0,-1 0 0 0 0,1-1 0 0 0,-1 1 0 0 0,1 0 1 0 0,-1-1-1 0 0,0 1 0 0 0,0-1 0 0 0,1 1 0 0 0,-1 0 0 0 0,0-1 0 0 0,0 1 0 0 0,0-1 0 0 0,-1 1 0 0 0,1-1 0 0 0,0 1 0 0 0,-1-2 1 0 0,1 2 30 0 0,0-1 1 0 0,0 1-1 0 0,0 0 1 0 0,-1-1-1 0 0,1 1 1 0 0,0 0-1 0 0,-1 0 1 0 0,1-1-1 0 0,-1 1 0 0 0,1 0 1 0 0,-1 0-1 0 0,1 0 1 0 0,-1 0-1 0 0,0 0 1 0 0,0 0-1 0 0,0 0 1 0 0,0 0-1 0 0,1 0 1 0 0,-1 0-1 0 0,0 0 1 0 0,0 0-1 0 0,-1 0 1 0 0,1 1-1 0 0,0-1 1 0 0,0 0-1 0 0,0 1 1 0 0,0-1-1 0 0,-1 1 1 0 0,1 0-1 0 0,0-1 1 0 0,0 1-1 0 0,-1 0 1 0 0,1 0-1 0 0,0-1 1 0 0,-1 1-1 0 0,1 0 1 0 0,0 1-1 0 0,-1-1 1 0 0,1 0-1 0 0,0 0 1 0 0,0 0-1 0 0,-1 1 1 0 0,-1 0-1 0 0,0 2 49 0 0,0 1-1 0 0,1 0 1 0 0,0 0-1 0 0,-1 0 1 0 0,1 0-1 0 0,1 0 1 0 0,-1 0 0 0 0,0 1-1 0 0,1-1 1 0 0,0 0-1 0 0,0 1 1 0 0,0-1-1 0 0,1 1 1 0 0,0-1-1 0 0,0 1 1 0 0,0 0-1 0 0,0-1 1 0 0,0 1-1 0 0,2 5 1 0 0,-1-9-50 0 0,0 0-1 0 0,0 0 1 0 0,0-1 0 0 0,0 1-1 0 0,0 0 1 0 0,0 0 0 0 0,0 0-1 0 0,0-1 1 0 0,0 1-1 0 0,0 0 1 0 0,0-1 0 0 0,1 1-1 0 0,-1-1 1 0 0,0 0 0 0 0,0 1-1 0 0,1-1 1 0 0,-1 0 0 0 0,0 0-1 0 0,0 1 1 0 0,1-1 0 0 0,-1 0-1 0 0,0 0 1 0 0,1-1 0 0 0,-1 1-1 0 0,0 0 1 0 0,0 0-1 0 0,1-1 1 0 0,-1 1 0 0 0,0 0-1 0 0,0-1 1 0 0,2 0 0 0 0,-1 0-47 0 0,0 0 0 0 0,0 0 0 0 0,0 0 0 0 0,0 0 1 0 0,0 0-1 0 0,-1 0 0 0 0,1 0 0 0 0,0 0 0 0 0,-1-1 0 0 0,1 1 1 0 0,-1-1-1 0 0,1 0 0 0 0,-1 1 0 0 0,0-1 0 0 0,1 0 1 0 0,-1 0-1 0 0,2-3 0 0 0,-3 1 15 0 0,1 1 0 0 0,-1-1 0 0 0,0 1 0 0 0,0-1 0 0 0,0 1 0 0 0,0-1 0 0 0,-1 1 0 0 0,1 0-1 0 0,-1-1 1 0 0,0 1 0 0 0,-1-5 0 0 0,1 7 34 0 0,1 0 0 0 0,-1 0 0 0 0,1 0 0 0 0,-1 1 0 0 0,1-1 0 0 0,-1 0 0 0 0,1 0 0 0 0,-1 0 0 0 0,0 0 0 0 0,1 1 0 0 0,-1-1 0 0 0,0 0-1 0 0,0 1 1 0 0,1-1 0 0 0,-1 0 0 0 0,0 1 0 0 0,0-1 0 0 0,0 1 0 0 0,0 0 0 0 0,0-1 0 0 0,0 1 0 0 0,0 0 0 0 0,0-1 0 0 0,0 1 0 0 0,0 0 0 0 0,0 0 0 0 0,0 0 0 0 0,0 0-1 0 0,0 0 1 0 0,0 0 0 0 0,0 0 0 0 0,0 0 0 0 0,0 0 0 0 0,0 1 0 0 0,0-1 0 0 0,0 0 0 0 0,0 1 0 0 0,0-1 0 0 0,0 0 0 0 0,0 1 0 0 0,1-1 0 0 0,-1 1 0 0 0,-1 0 0 0 0,0 1 31 0 0,1-1 0 0 0,0 1 0 0 0,-1 0 0 0 0,1 0 0 0 0,0 0 0 0 0,-1-1 0 0 0,1 1 0 0 0,0 0 0 0 0,1 0 0 0 0,-1 0 0 0 0,0 1 0 0 0,0-1 0 0 0,1 0 0 0 0,0 0 0 0 0,-1 0 0 0 0,1 0 0 0 0,0 1 0 0 0,0-1 0 0 0,0 0 0 0 0,0 0 0 0 0,0 1 0 0 0,1 2 0 0 0,-1-3 3 0 0,1 1 0 0 0,-1-1 1 0 0,0 1-1 0 0,1-1 0 0 0,-1 1 0 0 0,1-1 0 0 0,0 1 0 0 0,0-1 0 0 0,0 0 0 0 0,0 1 0 0 0,0-1 0 0 0,0 0 0 0 0,1 0 1 0 0,-1 0-1 0 0,1 0 0 0 0,0 0 0 0 0,-1 0 0 0 0,5 3 0 0 0,-3-4-42 0 0,0 0 0 0 0,0 0 0 0 0,1-1 0 0 0,-1 1 0 0 0,0-1 0 0 0,0 1 0 0 0,0-1 0 0 0,1 0 0 0 0,-1-1 0 0 0,0 1 0 0 0,0 0 0 0 0,0-1 0 0 0,4-1 0 0 0,-6 2 8 0 0,0 0 0 0 0,0 0 0 0 0,0-1 0 0 0,0 1 0 0 0,-1-1 0 0 0,1 1 0 0 0,0-1 0 0 0,0 1 0 0 0,0-1 0 0 0,-1 0 0 0 0,1 1 0 0 0,0-1 0 0 0,0 0 0 0 0,-1 1 0 0 0,1-1 0 0 0,-1 0 0 0 0,1 0 0 0 0,-1 0 0 0 0,1 0 0 0 0,-1 1 0 0 0,1-1 0 0 0,-1 0 0 0 0,0 0 0 0 0,0 0 0 0 0,1 0 0 0 0,-1 0 0 0 0,0 0 0 0 0,0 0 0 0 0,0 0 0 0 0,0 0 0 0 0,0 0 0 0 0,0 0 0 0 0,0 0 0 0 0,0 0 0 0 0,-1 0 0 0 0,1 0 0 0 0,0 0 0 0 0,0 0 0 0 0,-1 0 0 0 0,1 1 0 0 0,-1-1 0 0 0,1 0 0 0 0,-1 0 0 0 0,1 0 0 0 0,-1 0 0 0 0,0 0 0 0 0,-1-1 12 0 0,1 0 0 0 0,-1 1 0 0 0,0-1 1 0 0,0 1-1 0 0,1-1 0 0 0,-1 1 0 0 0,0 0 0 0 0,0 0 1 0 0,0 0-1 0 0,0 0 0 0 0,0 0 0 0 0,0 0 0 0 0,-1 0 0 0 0,1 1 1 0 0,0-1-1 0 0,0 1 0 0 0,-1 0 0 0 0,1-1 0 0 0,0 1 1 0 0,0 0-1 0 0,-4 1 0 0 0,4-1 1 0 0,1 0-1 0 0,-1 0 1 0 0,1 0 0 0 0,-1 0 0 0 0,1 0-1 0 0,-1 1 1 0 0,1-1 0 0 0,0 1 0 0 0,-1-1-1 0 0,1 1 1 0 0,0-1 0 0 0,-1 1 0 0 0,1 0-1 0 0,0-1 1 0 0,0 1 0 0 0,-1 0 0 0 0,1 0-1 0 0,0 0 1 0 0,0 0 0 0 0,0 0 0 0 0,0 0-1 0 0,0 0 1 0 0,0 1 0 0 0,1-1 0 0 0,-1 0-1 0 0,0 0 1 0 0,1 1 0 0 0,-1-1 0 0 0,0 0-1 0 0,1 1 1 0 0,0-1 0 0 0,-1 1 0 0 0,1-1-1 0 0,0 2 1 0 0,0-1-29 0 0,0-1-1 0 0,1 1 1 0 0,-1 0 0 0 0,1-1-1 0 0,0 1 1 0 0,-1-1 0 0 0,1 1-1 0 0,0-1 1 0 0,0 0 0 0 0,0 1-1 0 0,0-1 1 0 0,0 0 0 0 0,0 0-1 0 0,0 1 1 0 0,0-1 0 0 0,1 0-1 0 0,-1 0 1 0 0,0 0 0 0 0,1-1-1 0 0,-1 1 1 0 0,1 0 0 0 0,-1 0-1 0 0,1-1 1 0 0,-1 1 0 0 0,1-1 0 0 0,-1 1-1 0 0,1-1 1 0 0,0 0 0 0 0,-1 1-1 0 0,1-1 1 0 0,0 0 0 0 0,-1 0-1 0 0,1 0 1 0 0,-1-1 0 0 0,1 1-1 0 0,0 0 1 0 0,-1 0 0 0 0,1-1-1 0 0,-1 1 1 0 0,3-2 0 0 0,5-5-2220 0 0,-9 7 2190 0 0,0-1 0 0 0,0 1 0 0 0,0 0-1 0 0,0 0 1 0 0,0 0 0 0 0,0 0 0 0 0,1 0 0 0 0,-1-1-1 0 0,0 1 1 0 0,0 0 0 0 0,0 0 0 0 0,0 0-1 0 0,0-1 1 0 0,0 1 0 0 0,0 0 0 0 0,0 0-1 0 0,0 0 1 0 0,0 0 0 0 0,0-1 0 0 0,0 1 0 0 0,0 0-1 0 0,0 0 1 0 0,0 0 0 0 0,0 0 0 0 0,0-1-1 0 0,0 1 1 0 0,-1 0 0 0 0,1 0 0 0 0,0 0 0 0 0,0 0-1 0 0,0-1 1 0 0,0 1 0 0 0,0 0 0 0 0,0 0-1 0 0,0 0 1 0 0,-1 0 0 0 0,1 0 0 0 0,0 0-1 0 0,0-1 1 0 0,0 1 0 0 0,0 0 0 0 0,0 0 0 0 0,-1 0-1 0 0,1 0 1 0 0,0 0 0 0 0,0 0 0 0 0,0 0-1 0 0,0 0 1 0 0,-1 0 0 0 0,1 0 0 0 0,0 0 0 0 0,0 0-1 0 0,0 0 1 0 0,0 0 0 0 0,-1 0 0 0 0,1 0-1 0 0,0 0 1 0 0,0 0 0 0 0,0 0 0 0 0,-1 0-1 0 0,1 0 1 0 0,0 0 0 0 0,0 0 0 0 0,0 0 0 0 0,0 0-1 0 0,-1 1 1 0 0,-50 5-4659 0 0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34 1692 0 0,'0'0'8457'0'0,"-5"16"-8016"0"0,-1 2-289 0 0,3-12-63 0 0,0 1-1 0 0,1 0 1 0 0,0 0-1 0 0,0-1 1 0 0,1 1-1 0 0,0 0 1 0 0,0 0-1 0 0,0 11 1 0 0,2-16-25 0 0,-1-1-1 0 0,0 0 1 0 0,0 0-1 0 0,0 1 1 0 0,1-1-1 0 0,-1 0 1 0 0,0 1-1 0 0,1-1 1 0 0,-1 0 0 0 0,1 0-1 0 0,0 0 1 0 0,-1 1-1 0 0,1-1 1 0 0,0 0-1 0 0,0 0 1 0 0,-1 0-1 0 0,1 0 1 0 0,0 0 0 0 0,0 0-1 0 0,0-1 1 0 0,0 1-1 0 0,2 1 1 0 0,1 0-21 0 0,0 0-1 0 0,-1-1 1 0 0,1 1 0 0 0,0-1 0 0 0,0 0-1 0 0,0 0 1 0 0,6 0 0 0 0,2 0-115 0 0,0 0 0 0 0,-1-1 0 0 0,1-1 0 0 0,17-2 0 0 0,-25 2 53 0 0,0 0-1 0 0,0 0 1 0 0,0-1 0 0 0,0 1-1 0 0,-1-1 1 0 0,1 0 0 0 0,0 0-1 0 0,-1 0 1 0 0,0 0-1 0 0,1-1 1 0 0,-1 1 0 0 0,0-1-1 0 0,0 0 1 0 0,0 0 0 0 0,-1 0-1 0 0,1 0 1 0 0,-1 0-1 0 0,0-1 1 0 0,0 1 0 0 0,0-1-1 0 0,0 1 1 0 0,0-1 0 0 0,1-5-1 0 0,-2 6-2 0 0,-1 0-1 0 0,1 0 1 0 0,-1 0-1 0 0,0 0 1 0 0,0 0-1 0 0,0 0 1 0 0,0-1-1 0 0,0 1 1 0 0,-1 0-1 0 0,1 0 1 0 0,-1 0-1 0 0,0 0 1 0 0,0 0-1 0 0,0 0 1 0 0,0 0-1 0 0,0 0 1 0 0,-1 0-1 0 0,0 1 1 0 0,1-1-1 0 0,-1 1 1 0 0,0-1-1 0 0,0 1 1 0 0,0-1-1 0 0,-1 1 1 0 0,1 0-1 0 0,0 0 1 0 0,-1 0-1 0 0,0 0 1 0 0,-4-2-1 0 0,-1 0-210 0 0,0 0-1 0 0,0 1 1 0 0,0 0-1 0 0,-1 0 1 0 0,-16-3-1 0 0,22 5-115 0 0,0 1 0 0 0,0-1 0 0 0,0 1 0 0 0,0 0 0 0 0,0 0 0 0 0,0 0 0 0 0,0 0 0 0 0,0 0 0 0 0,0 1 0 0 0,0 0 0 0 0,0-1 0 0 0,1 1 0 0 0,-1 0 0 0 0,0 0 0 0 0,0 1-1 0 0,1-1 1 0 0,-1 0 0 0 0,0 1 0 0 0,1 0 0 0 0,-4 2 0 0 0,0 3-2255 0 0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7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1848 0 0,'0'0'8467'0'0,"1"16"-8328"0"0,-2 5-51 0 0,1-4 173 0 0,0 1 0 0 0,1-1 0 0 0,6 31 0 0 0,-7-45-232 0 0,1-1-1 0 0,-1 0 0 0 0,1 0 0 0 0,0 0 0 0 0,0 0 0 0 0,0 0 0 0 0,0 0 0 0 0,1 0 0 0 0,-1 0 0 0 0,0 0 1 0 0,1 0-1 0 0,-1-1 0 0 0,1 1 0 0 0,0 0 0 0 0,0-1 0 0 0,-1 0 0 0 0,1 1 0 0 0,0-1 0 0 0,0 0 1 0 0,0 0-1 0 0,0 0 0 0 0,0 0 0 0 0,1 0 0 0 0,-1-1 0 0 0,0 1 0 0 0,0-1 0 0 0,1 1 0 0 0,-1-1 1 0 0,0 0-1 0 0,4 0 0 0 0,-3 0-76 0 0,0 0 0 0 0,1-1 1 0 0,-1 1-1 0 0,0-1 0 0 0,1 0 1 0 0,-1 0-1 0 0,0 0 0 0 0,0 0 1 0 0,0-1-1 0 0,0 1 0 0 0,0-1 1 0 0,0 0-1 0 0,0 0 0 0 0,-1 0 0 0 0,1 0 1 0 0,-1 0-1 0 0,1 0 0 0 0,-1-1 1 0 0,0 0-1 0 0,2-2 0 0 0,2-6-99 0 0,-1 0 1 0 0,0 0-1 0 0,0-1 0 0 0,-1 0 0 0 0,3-16 0 0 0,14-36-386 0 0,-21 63 557 0 0,0 1-1 0 0,0 0 0 0 0,0-1 0 0 0,0 1 1 0 0,0 0-1 0 0,0-1 0 0 0,1 1 0 0 0,-1 0 1 0 0,0 0-1 0 0,0-1 0 0 0,0 1 1 0 0,0 0-1 0 0,1 0 0 0 0,-1-1 0 0 0,0 1 1 0 0,0 0-1 0 0,1 0 0 0 0,-1 0 0 0 0,0-1 1 0 0,0 1-1 0 0,1 0 0 0 0,-1 0 1 0 0,0 0-1 0 0,0 0 0 0 0,1 0 0 0 0,-1-1 1 0 0,0 1-1 0 0,1 0 0 0 0,-1 0 0 0 0,0 0 1 0 0,1 0-1 0 0,-1 0 0 0 0,0 0 1 0 0,1 0-1 0 0,-1 0 0 0 0,0 0 0 0 0,0 0 1 0 0,1 0-1 0 0,-1 0 0 0 0,0 0 0 0 0,1 1 1 0 0,10 12 6 0 0,2 21-332 0 0,-12-33 354 0 0,9 29 49 0 0,-5-18 86 0 0,-1-1-1 0 0,0 1 0 0 0,-1 0 1 0 0,0 0-1 0 0,-1 0 1 0 0,0 13-1 0 0,-2-25-188 0 0,-1 1 0 0 0,0 0 0 0 0,0 0-1 0 0,0-1 1 0 0,0 1 0 0 0,0 0 0 0 0,0-1 0 0 0,0 1-1 0 0,0-1 1 0 0,0 1 0 0 0,0-1 0 0 0,0 1-1 0 0,0-1 1 0 0,-1 0 0 0 0,1 0 0 0 0,0 1-1 0 0,0-1 1 0 0,0 0 0 0 0,0 0 0 0 0,-3-1-1 0 0,-26 3 9 0 0,19-2 73 0 0,1 0 0 0 0,0-1 0 0 0,0 0 0 0 0,0-1 0 0 0,-15-4 0 0 0,22 5-266 0 0,1 1 0 0 0,0-1 0 0 0,-1 0 0 0 0,1 0 0 0 0,0 0 0 0 0,0-1 0 0 0,0 1 1 0 0,0 0-1 0 0,0-1 0 0 0,0 1 0 0 0,0-1 0 0 0,1 0 0 0 0,-1 0 0 0 0,0 0 0 0 0,1 1 0 0 0,-1-1 0 0 0,1-1 1 0 0,0 1-1 0 0,0 0 0 0 0,0 0 0 0 0,0 0 0 0 0,0-1 0 0 0,0 1 0 0 0,1 0 0 0 0,-1-1 0 0 0,1 1 0 0 0,-1-1 1 0 0,1-3-1 0 0,2 1-2053 0 0,6 3-643 0 0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7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48 248 968 0 0,'0'0'6844'0'0,"-5"-17"-6316"0"0,1 4-464 0 0,-7-21 561 0 0,1-1-1 0 0,-6-45 1 0 0,15 75-497 0 0,1 0 0 0 0,0 0 0 0 0,0 0 0 0 0,0 0 0 0 0,0 0 0 0 0,1 0 0 0 0,-1 0 0 0 0,4-9 0 0 0,-4 13-98 0 0,1 0 0 0 0,-1 0 0 0 0,1 0-1 0 0,-1 1 1 0 0,1-1 0 0 0,-1 0 0 0 0,1 0-1 0 0,0 0 1 0 0,-1 1 0 0 0,1-1 0 0 0,0 0-1 0 0,0 1 1 0 0,-1-1 0 0 0,1 1 0 0 0,0-1 0 0 0,0 1-1 0 0,0-1 1 0 0,0 1 0 0 0,0 0 0 0 0,1-1-1 0 0,0 1-29 0 0,0 0 0 0 0,0 0 0 0 0,0 0-1 0 0,0 0 1 0 0,0 0 0 0 0,0 0 0 0 0,0 1-1 0 0,-1-1 1 0 0,1 1 0 0 0,0 0 0 0 0,0-1-1 0 0,0 1 1 0 0,0 0 0 0 0,1 1 0 0 0,2 1-85 0 0,-1 1 1 0 0,1-1-1 0 0,-1 1 0 0 0,0-1 1 0 0,0 1-1 0 0,0 1 0 0 0,-1-1 1 0 0,1 0-1 0 0,-1 1 1 0 0,0 0-1 0 0,0 0 0 0 0,-1 0 1 0 0,0 0-1 0 0,1 0 1 0 0,-2 0-1 0 0,1 1 0 0 0,-1-1 1 0 0,1 1-1 0 0,-2-1 0 0 0,1 1 1 0 0,0-1-1 0 0,-1 9 1 0 0,-1-13 49 0 0,0 1 0 0 0,0-1 0 0 0,-1 1 1 0 0,1-1-1 0 0,0 1 0 0 0,0-1 0 0 0,-1 0 1 0 0,1 0-1 0 0,-1 0 0 0 0,1 1 0 0 0,-1-1 1 0 0,0-1-1 0 0,1 1 0 0 0,-1 0 1 0 0,0 0-1 0 0,1-1 0 0 0,-1 1 0 0 0,0 0 1 0 0,0-1-1 0 0,0 0 0 0 0,0 0 0 0 0,1 1 1 0 0,-1-1-1 0 0,0 0 0 0 0,0 0 0 0 0,-2-1 1 0 0,0 2 35 0 0,0-1 1 0 0,-1 0-1 0 0,1 0 0 0 0,0-1 1 0 0,0 1-1 0 0,0-1 1 0 0,0 0-1 0 0,-1 0 1 0 0,1 0-1 0 0,1 0 0 0 0,-6-3 3215 0 0,41 40-2492 0 0,-26-29-816 0 0,6 7 261 0 0,0 0 1 0 0,1-1-1 0 0,28 23 1 0 0,-36-33-484 0 0,0 0 1 0 0,0 0 0 0 0,0-1 0 0 0,0 1 0 0 0,0-1 0 0 0,0 0 0 0 0,8 1 0 0 0,-9-2-335 0 0,1-1 0 0 0,-1 1 1 0 0,0-1-1 0 0,0 0 0 0 0,0 0 1 0 0,0-1-1 0 0,1 1 0 0 0,-1-1 1 0 0,0 0-1 0 0,0 0 0 0 0,4-2 1 0 0,6-2-2077 0 0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1448 0 0,'0'0'8840'0'0,"-14"3"-8409"0"0,-40 13-52 0 0,52-15-328 0 0,-1-1 1 0 0,0 1-1 0 0,0 0 1 0 0,0 0-1 0 0,1 0 1 0 0,-1 0-1 0 0,1 1 0 0 0,-1-1 1 0 0,1 1-1 0 0,-1 0 1 0 0,1-1-1 0 0,0 1 1 0 0,0 0-1 0 0,0 0 1 0 0,0 1-1 0 0,0-1 1 0 0,0 0-1 0 0,1 1 1 0 0,-1-1-1 0 0,1 1 1 0 0,0-1-1 0 0,-1 1 1 0 0,1 0-1 0 0,0-1 1 0 0,1 1-1 0 0,-1 0 1 0 0,0 0-1 0 0,1 0 1 0 0,0 0-1 0 0,-1 0 0 0 0,1-1 1 0 0,0 1-1 0 0,1 0 1 0 0,-1 0-1 0 0,0 0 1 0 0,2 4-1 0 0,-1-2-210 0 0,1 1 0 0 0,0-1 0 0 0,0 0 0 0 0,0 1 0 0 0,1-1 0 0 0,0 0 0 0 0,0-1 0 0 0,0 1 0 0 0,1 0 0 0 0,-1-1 0 0 0,1 0 0 0 0,0 0 0 0 0,0 0 0 0 0,1 0 0 0 0,8 5 0 0 0,-4-4-1185 0 0,0-1-1 0 0,0 0 1 0 0,0-1-1 0 0,1 0 0 0 0,18 4 1 0 0,-8-5-1047 0 0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48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3 3116 0 0,'0'0'6749'0'0,"-119"-1"-6749"0"0,100 1-260 0 0,1 0-580 0 0,2 0-1172 0 0,4-2-3145 0 0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5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5 160 0 0,'0'0'5309'0'0,"14"-3"3243"0"0,-12 3-8132 0 0,-28-1-123 0 0,-34 1-127 0 0,57 1-187 0 0,0-1 0 0 0,0 1 0 0 0,0 0 1 0 0,0-1-1 0 0,0 2 0 0 0,0-1 0 0 0,0 0 1 0 0,1 0-1 0 0,-1 1 0 0 0,0 0 0 0 0,1-1 0 0 0,0 1 1 0 0,-1 0-1 0 0,1 0 0 0 0,0 0 0 0 0,-4 5 1 0 0,6-6-6 0 0,-1-1 0 0 0,1 1 0 0 0,-1 0 1 0 0,1 0-1 0 0,-1 0 0 0 0,1 0 0 0 0,0-1 1 0 0,-1 1-1 0 0,1 0 0 0 0,0 0 0 0 0,0 0 1 0 0,0 0-1 0 0,0 0 0 0 0,0 0 1 0 0,0 0-1 0 0,0 0 0 0 0,0 0 0 0 0,0-1 1 0 0,0 1-1 0 0,0 0 0 0 0,0 0 0 0 0,1 0 1 0 0,-1 0-1 0 0,0 0 0 0 0,1 0 0 0 0,-1-1 1 0 0,1 1-1 0 0,-1 0 0 0 0,1 0 0 0 0,-1-1 1 0 0,1 1-1 0 0,0 0 0 0 0,-1-1 0 0 0,1 1 1 0 0,0 0-1 0 0,-1-1 0 0 0,1 1 0 0 0,0-1 1 0 0,0 1-1 0 0,1 0 0 0 0,43 18-852 0 0,-25-11 711 0 0,-12-4 133 0 0,0 0-1 0 0,-1 1 1 0 0,0-1 0 0 0,0 2-1 0 0,11 9 1 0 0,-15-12 43 0 0,-1-1 0 0 0,0 1 0 0 0,1 0 0 0 0,-1 0 0 0 0,0 0 1 0 0,0 0-1 0 0,-1 1 0 0 0,1-1 0 0 0,-1 0 0 0 0,0 1 0 0 0,1-1 0 0 0,-1 1 0 0 0,-1-1 1 0 0,1 1-1 0 0,0 7 0 0 0,-2-10-12 0 0,1 1 0 0 0,-1-1 0 0 0,0 1 0 0 0,0-1 0 0 0,0 1 0 0 0,0-1 0 0 0,0 0 0 0 0,0 1 1 0 0,-1-1-1 0 0,1 0 0 0 0,0 0 0 0 0,0 0 0 0 0,-1 0 0 0 0,1 0 0 0 0,-1 0 0 0 0,1 0 0 0 0,-1-1 0 0 0,1 1 0 0 0,-1 0 0 0 0,0-1 1 0 0,1 1-1 0 0,-1-1 0 0 0,0 0 0 0 0,1 0 0 0 0,-4 1 0 0 0,-47 4 216 0 0,35-5-172 0 0,10 1-86 0 0,0 0 1 0 0,1-1-1 0 0,-1 0 1 0 0,0 0-1 0 0,0-1 1 0 0,1 0-1 0 0,-1 0 1 0 0,1 0 0 0 0,-1-1-1 0 0,1 0 1 0 0,0-1-1 0 0,-1 1 1 0 0,-10-7-1 0 0,17 8-65 0 0,-1 0 0 0 0,1 1 0 0 0,0-1 0 0 0,-1 0 1 0 0,1 0-1 0 0,0 0 0 0 0,0 1 0 0 0,0-1 0 0 0,-1 0 0 0 0,1 0 0 0 0,0 1 0 0 0,0-1 0 0 0,0 0 0 0 0,0 0 0 0 0,0 0 0 0 0,1 1 0 0 0,-1-1 1 0 0,0 0-1 0 0,0 0 0 0 0,1 0 0 0 0,-1 1 0 0 0,0-1 0 0 0,1 0 0 0 0,-1 1 0 0 0,0-1 0 0 0,1 0 0 0 0,-1 1 0 0 0,1-1 0 0 0,-1 0 0 0 0,1 1 1 0 0,0-1-1 0 0,-1 1 0 0 0,1-1 0 0 0,-1 1 0 0 0,1-1 0 0 0,0 1 0 0 0,-1 0 0 0 0,1-1 0 0 0,0 1 0 0 0,0 0 0 0 0,0-1 0 0 0,32-18-4747 0 0,-17 12 1770 0 0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58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5597 0 0,'0'0'6651'0'0,"3"16"-6260"0"0,18 122-125 0 0,-21-135-389 0 0,0-1 1 0 0,0 1-1 0 0,1 0 1 0 0,-1-1 0 0 0,1 1-1 0 0,0-1 1 0 0,0 0 0 0 0,0 1-1 0 0,0-1 1 0 0,2 4 0 0 0,15 8-5279 0 0,-7-9-37 0 0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59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4020 0 0,'0'0'7022'0'0,"1"13"-6726"0"0,4 91 1058 0 0,-3-56-2235 0 0,0-4-3813 0 0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5:59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1 784 0 0,'0'0'11144'0'0,"-18"3"-10787"0"0,-27 4-261 0 0,-76 3 0 0 0,81-10-605 0 0,13 0-3491 0 0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20 252 6713 0 0,'0'0'3021'0'0,"0"-14"-2737"0"0,-1-19-159 0 0,-1 6-60 0 0,2 0-1 0 0,0-1 1 0 0,8-48 0 0 0,-7 74-78 0 0,0-1 0 0 0,-1 0 0 0 0,2 1 1 0 0,-1-1-1 0 0,0 1 0 0 0,0 0 0 0 0,1-1 1 0 0,-1 1-1 0 0,1 0 0 0 0,0 0 0 0 0,0 0 1 0 0,0 0-1 0 0,0 0 0 0 0,0 1 0 0 0,0-1 1 0 0,0 1-1 0 0,0-1 0 0 0,1 1 0 0 0,-1 0 1 0 0,1-1-1 0 0,-1 1 0 0 0,1 0 0 0 0,-1 1 1 0 0,1-1-1 0 0,-1 0 0 0 0,1 1 0 0 0,0 0 1 0 0,0-1-1 0 0,-1 1 0 0 0,1 0 0 0 0,0 1 1 0 0,3-1-1 0 0,-4 1-39 0 0,0-1 0 0 0,0 0 0 0 0,0 1 1 0 0,0 0-1 0 0,0-1 0 0 0,0 1 0 0 0,-1 0 0 0 0,1 0 1 0 0,0 0-1 0 0,0 0 0 0 0,-1 0 0 0 0,1 0 0 0 0,0 1 0 0 0,-1-1 1 0 0,0 1-1 0 0,1-1 0 0 0,-1 1 0 0 0,0-1 0 0 0,1 1 1 0 0,-1 0-1 0 0,0-1 0 0 0,0 1 0 0 0,0 0 0 0 0,-1 0 0 0 0,1 0 1 0 0,0 0-1 0 0,-1 0 0 0 0,1 0 0 0 0,-1 0 0 0 0,0 0 1 0 0,0 0-1 0 0,0 0 0 0 0,0 0 0 0 0,0 0 0 0 0,0 0 0 0 0,0 0 1 0 0,0 0-1 0 0,-1 0 0 0 0,1 0 0 0 0,-1 0 0 0 0,0 0 1 0 0,-1 2-1 0 0,1-1 54 0 0,0-1-1 0 0,0 1 1 0 0,-1-1 0 0 0,0 1 0 0 0,1-1 0 0 0,-1 0 0 0 0,0 1-1 0 0,0-1 1 0 0,0 0 0 0 0,-1 0 0 0 0,1-1 0 0 0,0 1 0 0 0,-1 0 0 0 0,1-1-1 0 0,-1 1 1 0 0,1-1 0 0 0,-1 0 0 0 0,0 0 0 0 0,0 0 0 0 0,1 0-1 0 0,-1 0 1 0 0,-3 0 0 0 0,-8 1 80 0 0,0 0 0 0 0,0-1 0 0 0,-17-1 0 0 0,25 0-142 0 0,16 0 185 0 0,-5 0 15 0 0,0-1 0 0 0,0 1-1 0 0,0 1 1 0 0,0-1 0 0 0,-1 1 0 0 0,1-1-1 0 0,0 2 1 0 0,0-1 0 0 0,-1 0 0 0 0,1 1-1 0 0,-1 0 1 0 0,6 3 0 0 0,3 2-134 0 0,-1 1 0 0 0,0 0 0 0 0,-1 1 0 0 0,0 0 1 0 0,0 1-1 0 0,-1 0 0 0 0,0 0 0 0 0,0 1 0 0 0,-2 1 0 0 0,11 15 0 0 0,-19-27-20 0 0,0 0-1 0 0,0 0 1 0 0,-1-1-1 0 0,1 1 1 0 0,0 0-1 0 0,0 0 1 0 0,0 0-1 0 0,0 0 0 0 0,0-1 1 0 0,0 1-1 0 0,0 0 1 0 0,0 0-1 0 0,0 0 1 0 0,0-1-1 0 0,1 1 1 0 0,-1 0-1 0 0,0 0 1 0 0,0 0-1 0 0,0 0 1 0 0,0-1-1 0 0,0 1 1 0 0,0 0-1 0 0,0 0 0 0 0,0 0 1 0 0,0 0-1 0 0,0 0 1 0 0,1-1-1 0 0,-1 1 1 0 0,0 0-1 0 0,0 0 1 0 0,0 0-1 0 0,0 0 1 0 0,1 0-1 0 0,-1 0 1 0 0,0 0-1 0 0,0 0 1 0 0,0-1-1 0 0,0 1 0 0 0,1 0 1 0 0,-1 0-1 0 0,0 0 1 0 0,0 0-1 0 0,0 0 1 0 0,0 0-1 0 0,1 0 1 0 0,-1 0-1 0 0,0 0 1 0 0,0 0-1 0 0,0 0 1 0 0,1 0-1 0 0,-1 0 1 0 0,0 0-1 0 0,0 1 0 0 0,0-1 1 0 0,0 0-1 0 0,1 0 1 0 0,-1 0-1 0 0,0 0 1 0 0,0 0-1 0 0,0 0 1 0 0,0 0-1 0 0,0 0 1 0 0,1 1-1 0 0,2-34-86 0 0,-1-51 432 0 0,-2 77-399 0 0,0 3 118 0 0,0 1-1 0 0,0-1 1 0 0,0 1-1 0 0,1-1 1 0 0,-1 1 0 0 0,1-1-1 0 0,0 1 1 0 0,0-1-1 0 0,1 1 1 0 0,-1 0-1 0 0,2-4 1 0 0,-2 6-15 0 0,-1 1 1 0 0,1-1 0 0 0,-1 1-1 0 0,1-1 1 0 0,-1 1-1 0 0,1-1 1 0 0,-1 1-1 0 0,1-1 1 0 0,0 1 0 0 0,-1 0-1 0 0,1-1 1 0 0,0 1-1 0 0,-1 0 1 0 0,1-1-1 0 0,0 1 1 0 0,-1 0 0 0 0,1 0-1 0 0,0 0 1 0 0,-1 0-1 0 0,1-1 1 0 0,0 1-1 0 0,1 0 1 0 0,-1 1-6 0 0,1-1-1 0 0,0 1 1 0 0,0-1 0 0 0,-1 1-1 0 0,1 0 1 0 0,-1 0 0 0 0,1 0-1 0 0,0 0 1 0 0,-1 0 0 0 0,0 0-1 0 0,1 0 1 0 0,-1 0 0 0 0,2 2-1 0 0,8 9 31 0 0,0 0 0 0 0,-1 0 0 0 0,-1 2 0 0 0,0-1 0 0 0,0 1 0 0 0,-2 0-1 0 0,0 1 1 0 0,0 0 0 0 0,7 25 0 0 0,-21-41-84 0 0,1-1 1 0 0,0 1-1 0 0,0-1 1 0 0,-1 0-1 0 0,1 0 1 0 0,1-1-1 0 0,-7-3 0 0 0,-12-5-68 0 0,12 6-98 0 0,-1-1 0 0 0,1-1-1 0 0,0 0 1 0 0,-13-10 0 0 0,25 17-79 0 0,-1-1 0 0 0,1 0 0 0 0,-1 1 0 0 0,1-1 0 0 0,-1 1 0 0 0,1-1 0 0 0,0 0 1 0 0,-1 1-1 0 0,1-1 0 0 0,0 0 0 0 0,0 1 0 0 0,-1-1 0 0 0,1 0 0 0 0,0 1 0 0 0,0-1 0 0 0,0 0 0 0 0,0 0 0 0 0,0 1 0 0 0,0-1 0 0 0,0 0 0 0 0,0 1 0 0 0,0-1 1 0 0,1 0-1 0 0,-1-1 0 0 0,2-2-3471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12.283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342 20 436 0 0,'0'0'8885'0'0,"-37"-7"-5736"0"0,30 4-3027 0 0,-1 1-1 0 0,0 0 0 0 0,1 0 1 0 0,-1 1-1 0 0,0 0 0 0 0,0 0 0 0 0,-8 1 1 0 0,4 0-89 0 0,1 0 1 0 0,-1 1 0 0 0,1 1-1 0 0,-1-1 1 0 0,1 2 0 0 0,0 0-1 0 0,0 0 1 0 0,0 1 0 0 0,-14 7 0 0 0,18-7-4 0 0,0 0 1 0 0,1 1 0 0 0,0 0-1 0 0,0 0 1 0 0,0 0 0 0 0,0 1-1 0 0,1 0 1 0 0,0 0 0 0 0,0 0-1 0 0,0 0 1 0 0,1 1 0 0 0,0 0 0 0 0,0 0-1 0 0,-3 11 1 0 0,2-5-18 0 0,0 1-1 0 0,1-1 1 0 0,1 1 0 0 0,0 0 0 0 0,1 0-1 0 0,1 1 1 0 0,0-1 0 0 0,1 0 0 0 0,0 0-1 0 0,1 1 1 0 0,3 15 0 0 0,-2-23-26 0 0,-1-1 1 0 0,1 0-1 0 0,0-1 1 0 0,0 1-1 0 0,1 0 1 0 0,0-1-1 0 0,0 1 1 0 0,0-1-1 0 0,0 0 1 0 0,1 0-1 0 0,0 0 0 0 0,0 0 1 0 0,0-1-1 0 0,1 1 1 0 0,0-1-1 0 0,0 0 1 0 0,0-1-1 0 0,0 1 1 0 0,0-1-1 0 0,1 0 1 0 0,-1 0-1 0 0,1-1 1 0 0,0 0-1 0 0,0 0 1 0 0,0 0-1 0 0,0-1 0 0 0,10 2 1 0 0,2 0-139 0 0,0-1 1 0 0,37-1-1 0 0,-48-2 113 0 0,0 0 0 0 0,0 0 0 0 0,0-1 0 0 0,0 1 0 0 0,0-2 0 0 0,0 1 0 0 0,-1-1 0 0 0,1 0-1 0 0,-1 0 1 0 0,10-7 0 0 0,-6 3-50 0 0,0-1 0 0 0,0 0 0 0 0,-1-1 0 0 0,16-19 0 0 0,-22 26 36 0 0,-1-1-1 0 0,0 0 0 0 0,0 1 1 0 0,0-1-1 0 0,-1 0 0 0 0,1 0 1 0 0,-1 0-1 0 0,1 0 0 0 0,-1-1 1 0 0,0 1-1 0 0,0 0 0 0 0,-1 0 1 0 0,1-1-1 0 0,-1 1 1 0 0,1 0-1 0 0,-1-1 0 0 0,0 1 1 0 0,0 0-1 0 0,-1-1 0 0 0,1 1 1 0 0,-1-1-1 0 0,1 1 0 0 0,-1 0 1 0 0,-1-4-1 0 0,-1 4 24 0 0,0 0 0 0 0,0-1 0 0 0,0 1-1 0 0,0 0 1 0 0,0 1 0 0 0,0-1 0 0 0,-1 0 0 0 0,0 1 0 0 0,1 0 0 0 0,-1 0-1 0 0,0 0 1 0 0,0 0 0 0 0,-8-2 0 0 0,-60-15 117 0 0,68 19-91 0 0,-40-6-29 0 0,15 3 58 0 0,27 2 717 0 0,13 1 816 0 0,228-15-1594 0 0,-126 17-149 0 0,-130 6-447 0 0,15-8 627 0 0,-14 0-96 0 0,0 0-1 0 0,-1-1 0 0 0,1-1 0 0 0,-21-5 0 0 0,36 7-708 0 0,-2 0 1637 0 0,49 10-12875 0 0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7941 0 0,'0'0'3972'0'0,"-19"8"-3716"0"0,-4-1-177 0 0,13-4-43 0 0,0 1 0 0 0,0-1 0 0 0,1 1 0 0 0,-1 1 0 0 0,1 0 0 0 0,-14 9 0 0 0,21-12-15 0 0,0-1 0 0 0,-1 0 0 0 0,1 1 0 0 0,0-1 0 0 0,0 1 0 0 0,0 0 0 0 0,1 0 0 0 0,-1-1 0 0 0,0 1 0 0 0,1 0 0 0 0,-1 1 0 0 0,1-1 0 0 0,0 0 0 0 0,-1 0 0 0 0,1 1 0 0 0,0-1 0 0 0,0 0 0 0 0,1 1 0 0 0,-1-1 0 0 0,0 1 0 0 0,1-1 0 0 0,0 1 0 0 0,-1 0 0 0 0,1-1 0 0 0,0 1 0 0 0,0-1 0 0 0,1 1 0 0 0,-1-1 0 0 0,1 4 0 0 0,1-2-29 0 0,0 0 1 0 0,0-1 0 0 0,0 1-1 0 0,0 0 1 0 0,1 0 0 0 0,-1-1-1 0 0,1 0 1 0 0,0 1 0 0 0,0-1-1 0 0,1 0 1 0 0,-1-1 0 0 0,0 1-1 0 0,1 0 1 0 0,0-1 0 0 0,0 0 0 0 0,5 3-1 0 0,1-1-358 0 0,1 0-1 0 0,-1-1 1 0 0,0 0 0 0 0,1-1-1 0 0,0 0 1 0 0,-1 0 0 0 0,16-1-1 0 0,42-2-5573 0 0,-47 0 1958 0 0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0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6721 0 0,'0'0'4348'0'0,"-8"14"-3931"0"0,-5 6-293 0 0,4-7-13 0 0,1 1 0 0 0,0 0 0 0 0,-6 19 0 0 0,13-31-85 0 0,0-1-1 0 0,0 1 0 0 0,1 0 0 0 0,-1-1 0 0 0,1 1 0 0 0,-1 0 0 0 0,1 0 0 0 0,-1 0 1 0 0,1 0-1 0 0,0-1 0 0 0,0 1 0 0 0,0 0 0 0 0,0 0 0 0 0,0 0 0 0 0,1 0 1 0 0,-1-1-1 0 0,1 1 0 0 0,-1 0 0 0 0,1 0 0 0 0,-1-1 0 0 0,1 1 0 0 0,0 0 0 0 0,0-1 1 0 0,0 1-1 0 0,0 0 0 0 0,1 1 0 0 0,1 0-53 0 0,1-1 0 0 0,-1 0 0 0 0,0 1-1 0 0,1-1 1 0 0,-1 0 0 0 0,1-1 0 0 0,-1 1 0 0 0,1-1 0 0 0,0 1 0 0 0,0-1-1 0 0,7 1 1 0 0,2 0-711 0 0,1 0 0 0 0,0-1-1 0 0,-1-1 1 0 0,1 0 0 0 0,0-1-1 0 0,21-4 1 0 0,-14-1-1409 0 0,-4-1-488 0 0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6197 0 0,'0'0'4716'0'0,"4"100"-4648"0"0,0-85-68 0 0,0 0-144 0 0,0-3 132 0 0,-2-1-672 0 0,4-3-520 0 0,-2-3-328 0 0,2-1-797 0 0,4-1-2355 0 0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64 0 0,'0'0'6774'0'0,"1"-15"-6317"0"0,0-2-353 0 0,1-23 415 0 0,10-55 0 0 0,-12 94-471 0 0,0 1 0 0 0,0-1-1 0 0,0 1 1 0 0,0-1 0 0 0,0 1-1 0 0,0-1 1 0 0,0 1 0 0 0,0-1-1 0 0,0 1 1 0 0,0-1 0 0 0,1 1-1 0 0,-1-1 1 0 0,0 1-1 0 0,0-1 1 0 0,0 1 0 0 0,1-1-1 0 0,-1 1 1 0 0,0 0 0 0 0,1-1-1 0 0,-1 1 1 0 0,0-1 0 0 0,1 1-1 0 0,-1 0 1 0 0,1-1 0 0 0,-1 1-1 0 0,0 0 1 0 0,1 0-1 0 0,-1-1 1 0 0,1 1 0 0 0,-1 0-1 0 0,1 0 1 0 0,-1 0 0 0 0,1 0-1 0 0,-1-1 1 0 0,1 1 0 0 0,-1 0-1 0 0,1 0 1 0 0,16 15 506 0 0,8 27-676 0 0,-4 15-156 0 0,-17-44 325 0 0,0 0-1 0 0,1 0 1 0 0,1 0 0 0 0,11 19 0 0 0,-25-37 29 0 0,0 0 0 0 0,0 0 1 0 0,0 1-1 0 0,0 0 0 0 0,-1 1 0 0 0,-16-5 0 0 0,-14 1-3470 0 0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2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7321 0 0,'0'0'6203'0'0,"1"13"-5988"0"0,6 154-2 0 0,-6-164-233 0 0,-1-1 0 0 0,1 1 1 0 0,0-1-1 0 0,0 1 0 0 0,0-1 0 0 0,0 1 0 0 0,0-1 0 0 0,1 1 1 0 0,-1-1-1 0 0,1 0 0 0 0,0 0 0 0 0,-1 0 0 0 0,1 0 1 0 0,0 0-1 0 0,0 0 0 0 0,0 0 0 0 0,1-1 0 0 0,-1 1 1 0 0,0-1-1 0 0,1 1 0 0 0,-1-1 0 0 0,0 0 0 0 0,1 0 1 0 0,0 0-1 0 0,-1 0 0 0 0,1-1 0 0 0,-1 1 0 0 0,1-1 0 0 0,0 1 1 0 0,0-1-1 0 0,-1 0 0 0 0,1 0 0 0 0,0 0 0 0 0,3-1 1 0 0,0 1-61 0 0,1 0 1 0 0,-1-1 0 0 0,1 0 0 0 0,-1 0-1 0 0,1-1 1 0 0,-1 1 0 0 0,0-1 0 0 0,0 0-1 0 0,0-1 1 0 0,0 0 0 0 0,0 0 0 0 0,-1 0-1 0 0,9-7 1 0 0,-10 5 10 0 0,0 0 0 0 0,0-1 1 0 0,-1 1-1 0 0,0-1 0 0 0,0 0 0 0 0,0 0 0 0 0,-1 0 0 0 0,1 0 0 0 0,-2-1 1 0 0,1 1-1 0 0,-1-1 0 0 0,0 1 0 0 0,0-1 0 0 0,-1 1 0 0 0,1-1 0 0 0,-2-7 1 0 0,1 4 25 0 0,0 0 0 0 0,1 0 0 0 0,1 0 1 0 0,-1 0-1 0 0,6-16 0 0 0,-6 25 85 0 0,-1 1 0 0 0,0 0-1 0 0,1-1 1 0 0,-1 1 0 0 0,1-1-1 0 0,-1 1 1 0 0,1-1 0 0 0,-1 1 0 0 0,1 0-1 0 0,-1-1 1 0 0,1 1 0 0 0,0 0-1 0 0,-1 0 1 0 0,1-1 0 0 0,-1 1-1 0 0,1 0 1 0 0,0 0 0 0 0,-1 0-1 0 0,1 0 1 0 0,-1 0 0 0 0,1 0 0 0 0,0 0-1 0 0,-1 0 1 0 0,1 0 0 0 0,0 0-1 0 0,-1 0 1 0 0,1 0 0 0 0,-1 0-1 0 0,1 1 1 0 0,0-1 0 0 0,-1 0-1 0 0,1 0 1 0 0,-1 1 0 0 0,1-1 0 0 0,-1 0-1 0 0,1 1 1 0 0,-1-1 0 0 0,1 0-1 0 0,-1 1 1 0 0,1-1 0 0 0,-1 1-1 0 0,1-1 1 0 0,-1 1 0 0 0,0-1-1 0 0,1 1 1 0 0,-1-1 0 0 0,0 1 0 0 0,1 0-1 0 0,20 25-14 0 0,51 145 130 0 0,-72-171-165 0 0,0 0-1 0 0,0 1 0 0 0,0-1 0 0 0,0 0 1 0 0,0 0-1 0 0,0 0 0 0 0,0 0 1 0 0,0 0-1 0 0,0 0 0 0 0,0 1 1 0 0,0-1-1 0 0,0 0 0 0 0,0 0 1 0 0,0 0-1 0 0,0 0 0 0 0,0 0 1 0 0,0 0-1 0 0,0 1 0 0 0,0-1 0 0 0,0 0 1 0 0,0 0-1 0 0,0 0 0 0 0,0 0 1 0 0,0 0-1 0 0,0 0 0 0 0,0 1 1 0 0,0-1-1 0 0,0 0 0 0 0,0 0 1 0 0,0 0-1 0 0,0 0 0 0 0,0 0 1 0 0,-1 0-1 0 0,1 0 0 0 0,0 0 1 0 0,0 0-1 0 0,0 1 0 0 0,0-1 0 0 0,0 0 1 0 0,0 0-1 0 0,0 0 0 0 0,-1 0 1 0 0,1 0-1 0 0,0 0 0 0 0,0 0 1 0 0,0 0-1 0 0,0 0 0 0 0,0 0 1 0 0,0 0-1 0 0,-1 0 0 0 0,1 0 1 0 0,0 0-1 0 0,0 0 0 0 0,0 0 0 0 0,0 0 1 0 0,0 0-1 0 0,-1 0 0 0 0,-13-3-67 0 0,-12-7 13 0 0,18 5-72 0 0,0 0 1 0 0,0-1 0 0 0,1 0 0 0 0,-10-8-1 0 0,3-6-3968 0 0,12 14 1044 0 0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5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1684 0 0,'0'0'4410'0'0,"-6"38"-342"0"0,16 103-5750 0 0,-10-141 1571 0 0,0 0 1 0 0,0 1-1 0 0,0-1 1 0 0,0 0-1 0 0,0 1 0 0 0,0-1 1 0 0,0 0-1 0 0,0 1 0 0 0,0-1 1 0 0,0 0-1 0 0,0 0 0 0 0,0 1 1 0 0,0-1-1 0 0,0 0 0 0 0,0 1 1 0 0,1-1-1 0 0,-1 0 0 0 0,0 0 1 0 0,0 1-1 0 0,0-1 1 0 0,0 0-1 0 0,1 0 0 0 0,-1 1 1 0 0,0-1-1 0 0,0 0 0 0 0,1 0 1 0 0,-1 0-1 0 0,0 0 0 0 0,0 1 1 0 0,1-1-1 0 0,-1 0 0 0 0,0 0 1 0 0,1 0-1 0 0,-1 0 1 0 0,0 0-1 0 0,1 0 0 0 0,-1 0 1 0 0,0 0-1 0 0,0 0 0 0 0,1 0 1 0 0,-1 0-1 0 0,1 0 0 0 0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1 520 0 0,'0'0'9437'0'0,"-21"4"-8972"0"0,-19 4-76 0 0,1-2 0 0 0,-56 1-1 0 0,85-7-560 0 0,5 0-90 0 0,-1-1 1 0 0,1 1 0 0 0,0 0-1 0 0,-1 1 1 0 0,1-1-1 0 0,0 1 1 0 0,0 0 0 0 0,-1 0-1 0 0,1 1 1 0 0,-9 4 0 0 0,12 2-4967 0 0,4-4 2395 0 0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6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0 223 4024 0 0,'0'0'5812'0'0,"16"-7"-5364"0"0,-12 1-453 0 0,0-1-1 0 0,0 0 0 0 0,0 0 1 0 0,-1 0-1 0 0,0-1 0 0 0,-1 1 1 0 0,0-1-1 0 0,0 1 0 0 0,2-12 0 0 0,1-4-53 0 0,2-8 45 0 0,-5 19 84 0 0,0 1 0 0 0,1 0-1 0 0,1 1 1 0 0,0-1-1 0 0,5-11 1 0 0,-8 22-25 0 0,-1 0 1 0 0,0 0 0 0 0,1-1-1 0 0,-1 1 1 0 0,0 0-1 0 0,1 0 1 0 0,-1 0 0 0 0,0 0-1 0 0,1-1 1 0 0,-1 1 0 0 0,0 0-1 0 0,1 0 1 0 0,-1 0 0 0 0,0 0-1 0 0,1 0 1 0 0,-1 0 0 0 0,1 0-1 0 0,-1 0 1 0 0,0 0-1 0 0,1 0 1 0 0,-1 0 0 0 0,0 0-1 0 0,1 1 1 0 0,-1-1 0 0 0,0 0-1 0 0,1 0 1 0 0,-1 0 0 0 0,0 0-1 0 0,1 1 1 0 0,-1-1 0 0 0,0 0-1 0 0,1 0 1 0 0,-1 1-1 0 0,0-1 1 0 0,0 0 0 0 0,1 0-1 0 0,-1 1 1 0 0,0-1 0 0 0,0 0-1 0 0,0 1 1 0 0,1-1 0 0 0,-1 0-1 0 0,0 1 1 0 0,0-1-1 0 0,0 0 1 0 0,0 1 0 0 0,0-1-1 0 0,0 0 1 0 0,0 1 0 0 0,1-1-1 0 0,-1 1 1 0 0,0-1 0 0 0,-1 1-1 0 0,10 18-312 0 0,45 148-172 0 0,-54-166 423 0 0,0-1 1 0 0,0 0-1 0 0,0 1 1 0 0,1-1 0 0 0,-1 0-1 0 0,0 1 1 0 0,0-1-1 0 0,0 0 1 0 0,0 0-1 0 0,0 1 1 0 0,0-1-1 0 0,0 0 1 0 0,0 1-1 0 0,0-1 1 0 0,0 0 0 0 0,-1 1-1 0 0,1-1 1 0 0,0 0-1 0 0,0 1 1 0 0,0-1-1 0 0,0 0 1 0 0,0 0-1 0 0,0 1 1 0 0,-1-1-1 0 0,1 0 1 0 0,0 0 0 0 0,0 1-1 0 0,0-1 1 0 0,-1 0-1 0 0,1 0 1 0 0,0 1-1 0 0,0-1 1 0 0,-1 0-1 0 0,1 0 1 0 0,0 0 0 0 0,-1 0-1 0 0,1 0 1 0 0,0 1-1 0 0,0-1 1 0 0,-1 0-1 0 0,1 0 1 0 0,0 0-1 0 0,-1 0 1 0 0,1 0-1 0 0,0 0 1 0 0,-1 0 0 0 0,1 0-1 0 0,0 0 1 0 0,-1 0-1 0 0,1 0 1 0 0,-30-4 161 0 0,-30-15-125 0 0,59 18-155 0 0,-30-17-1564 0 0,30 18 1332 0 0,0-1 0 0 0,0 0 0 0 0,1 1 1 0 0,-1-1-1 0 0,0 0 0 0 0,0 0 0 0 0,1 0 1 0 0,-1 0-1 0 0,1 0 0 0 0,-1 1 0 0 0,1-1 0 0 0,-1 0 1 0 0,1 0-1 0 0,-1 0 0 0 0,1-1 0 0 0,0 1 1 0 0,-1-1-1 0 0,1-2-2471 0 0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4984 0 0,'0'0'5009'0'0,"2"-16"-4811"0"0,12-117 153 0 0,-14 131-331 0 0,0-1 0 0 0,0 1 0 0 0,0 0 0 0 0,0 0 0 0 0,1 0 0 0 0,-1 0 0 0 0,1-1 0 0 0,-1 1 0 0 0,1 0 0 0 0,0 0 0 0 0,0 0 0 0 0,0 0 0 0 0,0 0 0 0 0,0 0 0 0 0,0 1 0 0 0,0-1 0 0 0,1 0 0 0 0,-1 0 0 0 0,1 1 0 0 0,-1-1 0 0 0,4-2 0 0 0,-3 4-51 0 0,0 0 0 0 0,0-1-1 0 0,0 1 1 0 0,0 0 0 0 0,0 0-1 0 0,0 0 1 0 0,0 1 0 0 0,0-1 0 0 0,0 0-1 0 0,0 1 1 0 0,0-1 0 0 0,0 1-1 0 0,0 0 1 0 0,0 0 0 0 0,-1 0-1 0 0,1 0 1 0 0,0 0 0 0 0,0 0-1 0 0,-1 0 1 0 0,1 0 0 0 0,-1 0 0 0 0,1 1-1 0 0,-1-1 1 0 0,2 3 0 0 0,146 135 1301 0 0,-149-139-1281 0 0,0 0 0 0 0,0 0 0 0 0,0 0 0 0 0,1 0-1 0 0,-1 0 1 0 0,0 0 0 0 0,0 0 0 0 0,0 0-1 0 0,0 0 1 0 0,1 0 0 0 0,-1 0 0 0 0,0 0 0 0 0,0 0-1 0 0,0 0 1 0 0,0 0 0 0 0,0 0 0 0 0,1 0 0 0 0,-1 0-1 0 0,0 0 1 0 0,0 0 0 0 0,0 0 0 0 0,0 0 0 0 0,0-1-1 0 0,1 1 1 0 0,-1 0 0 0 0,0 0 0 0 0,0 0 0 0 0,0 0-1 0 0,0 0 1 0 0,0 0 0 0 0,0 0 0 0 0,0 0-1 0 0,0-1 1 0 0,1 1 0 0 0,-1 0 0 0 0,0 0 0 0 0,0 0-1 0 0,0 0 1 0 0,0 0 0 0 0,0-1 0 0 0,0 1 0 0 0,0 0-1 0 0,0 0 1 0 0,0 0 0 0 0,0 0 0 0 0,0 0 0 0 0,0-1-1 0 0,0 1 1 0 0,0 0 0 0 0,0 0 0 0 0,0 0-1 0 0,0 0 1 0 0,0-1 0 0 0,0 1 0 0 0,0 0 0 0 0,0 0-1 0 0,0 0 1 0 0,0 0 0 0 0,-1 0 0 0 0,1 0 0 0 0,0-1-1 0 0,0 1 1 0 0,0 0 0 0 0,-2-23-80 0 0,-9-23 208 0 0,-1 15-399 0 0,-21-62-117 0 0,31 86-528 0 0,1 0 0 0 0,-1 0 0 0 0,2-1 0 0 0,-1 1 0 0 0,1 0 0 0 0,0-9 0 0 0,2 10-2102 0 0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 4784 0 0,'0'0'3739'0'0,"-17"-2"-3573"0"0,-53-3 68 0 0,66 5-201 0 0,1-1-1 0 0,0 1 0 0 0,-1 0 0 0 0,1 0 0 0 0,-1 1 0 0 0,1-1 0 0 0,0 1 0 0 0,0 0 0 0 0,-1-1 0 0 0,1 1 0 0 0,0 1 0 0 0,0-1 0 0 0,0 0 1 0 0,0 1-1 0 0,0 0 0 0 0,0 0 0 0 0,0 0 0 0 0,1 0 0 0 0,-1 0 0 0 0,1 0 0 0 0,-1 1 0 0 0,1-1 0 0 0,0 1 0 0 0,0-1 0 0 0,0 1 0 0 0,0 0 1 0 0,0 0-1 0 0,1 0 0 0 0,-1 0 0 0 0,1 0 0 0 0,0 0 0 0 0,0 1 0 0 0,-1 5 0 0 0,1-5-53 0 0,0 0 0 0 0,1 1 0 0 0,0-1 0 0 0,-1 0 0 0 0,2 1 0 0 0,-1-1 0 0 0,0 0 0 0 0,1 1 1 0 0,0-1-1 0 0,0 0 0 0 0,0 0 0 0 0,0 0 0 0 0,1 0 0 0 0,-1 0 0 0 0,1 0 0 0 0,0 0 0 0 0,0 0 0 0 0,1 0 0 0 0,-1-1 0 0 0,1 0 0 0 0,0 1 0 0 0,4 3 0 0 0,0-3-167 0 0,0 0 1 0 0,0-1-1 0 0,0 1 0 0 0,0-2 0 0 0,1 1 0 0 0,-1-1 1 0 0,1 0-1 0 0,10 1 0 0 0,-16-2 103 0 0,0-1 0 0 0,1 1 0 0 0,-1-1 0 0 0,0 0 1 0 0,1 0-1 0 0,-1 0 0 0 0,0 0 0 0 0,1 0 0 0 0,-1-1 0 0 0,0 1 0 0 0,1 0 0 0 0,-1-1 1 0 0,0 0-1 0 0,0 0 0 0 0,0 1 0 0 0,1-1 0 0 0,-1-1 0 0 0,0 1 0 0 0,0 0 0 0 0,0 0 1 0 0,-1-1-1 0 0,1 1 0 0 0,0-1 0 0 0,0 1 0 0 0,-1-1 0 0 0,1 0 0 0 0,-1 0 0 0 0,0 0 0 0 0,1 0 1 0 0,-1 0-1 0 0,2-4 0 0 0,-3 5 145 0 0,1 0 1 0 0,-1 0 0 0 0,0 0-1 0 0,1 0 1 0 0,-1 0 0 0 0,0 0-1 0 0,0 0 1 0 0,0 0-1 0 0,0 0 1 0 0,0 0 0 0 0,0 0-1 0 0,0 0 1 0 0,0 0-1 0 0,0 0 1 0 0,0 0 0 0 0,0 0-1 0 0,-1 0 1 0 0,1 1 0 0 0,0-1-1 0 0,-1 0 1 0 0,1 0-1 0 0,-1 0 1 0 0,1 0 0 0 0,-1 0-1 0 0,1 0 1 0 0,-1 1-1 0 0,0-1 1 0 0,1 0 0 0 0,-1 0-1 0 0,0 1 1 0 0,0-1 0 0 0,0 1-1 0 0,1-1 1 0 0,-1 0-1 0 0,0 1 1 0 0,0-1 0 0 0,0 1-1 0 0,0 0 1 0 0,0-1-1 0 0,0 1 1 0 0,0 0 0 0 0,-2-1-1 0 0,-14-8 1060 0 0,28 4 2171 0 0,24-4-5410 0 0,-29 8 1913 0 0,25-5-2605 0 0,-20 4 758 0 0,-17 4-381 0 0,-82 17-86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28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3120 0 0,'0'0'6328'0'0,"16"0"-3533"0"0,2 1-6699 0 0,-17 1 3222 0 0,-1-2 602 0 0,1 0-1 0 0,-1 0 1 0 0,0 0-1 0 0,0 0 1 0 0,0 0 0 0 0,0 0-1 0 0,1 0 1 0 0,-1 0-1 0 0,0 0 1 0 0,0 1 0 0 0,0-1-1 0 0,0 0 1 0 0,0 0-1 0 0,1 0 1 0 0,-1 0 0 0 0,0 0-1 0 0,0 0 1 0 0,0 0-1 0 0,0 1 1 0 0,0-1 0 0 0,0 0-1 0 0,1 0 1 0 0,-1 0-1 0 0,0 0 1 0 0,0 0 0 0 0,0 1-1 0 0,0-1 1 0 0,0 0-1 0 0,0 0 1 0 0,0 0 0 0 0,0 0-1 0 0,0 1 1 0 0,0-1-1 0 0,0 0 1 0 0,0 0 0 0 0,0 0-1 0 0,0 0 1 0 0,0 1-1 0 0,0-1 1 0 0,0 0 0 0 0,0 0-1 0 0,0 0 1 0 0,0 0-1 0 0,0 1 1 0 0,0-1 0 0 0,0 0-1 0 0,0 0 1 0 0,-1 0-1 0 0,1 0 1 0 0,0 1 0 0 0,0-1-1 0 0,0 0 1 0 0,0 0-1 0 0,0 0 1 0 0,0 0 0 0 0,-1 0-1 0 0,1 0 1 0 0,0 0-1 0 0,0 1 1 0 0,0-1-1 0 0,0 0 1 0 0,0 0 0 0 0,-1 0-1 0 0,1 0 1 0 0,-27-13-2351 0 0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7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 5424 0 0,'0'0'4292'0'0,"-11"0"-4066"0"0,10 0-227 0 0,-12 0 84 0 0,0 1 1 0 0,0 0 0 0 0,1 1-1 0 0,-1 0 1 0 0,-19 6-1 0 0,29-7-53 0 0,-1 1 0 0 0,1-1-1 0 0,-1 1 1 0 0,1-1-1 0 0,0 1 1 0 0,0 0 0 0 0,0 0-1 0 0,0 1 1 0 0,0-1 0 0 0,0 1-1 0 0,1-1 1 0 0,-1 1 0 0 0,1 0-1 0 0,-1 0 1 0 0,1 0-1 0 0,0 0 1 0 0,0 0 0 0 0,1 1-1 0 0,-1-1 1 0 0,1 0 0 0 0,-1 1-1 0 0,1-1 1 0 0,0 1 0 0 0,1 0-1 0 0,-1-1 1 0 0,0 1-1 0 0,1 0 1 0 0,0 4 0 0 0,0-2-78 0 0,1-1 0 0 0,-1 0 0 0 0,1 0 1 0 0,0 1-1 0 0,0-1 0 0 0,1 0 0 0 0,0 0 1 0 0,-1 0-1 0 0,2 0 0 0 0,-1 0 0 0 0,1 0 1 0 0,-1-1-1 0 0,1 1 0 0 0,1-1 0 0 0,-1 0 1 0 0,0 0-1 0 0,1 0 0 0 0,0 0 0 0 0,0-1 1 0 0,0 0-1 0 0,1 1 0 0 0,-1-1 0 0 0,7 3 0 0 0,-6-4-235 0 0,-1 0 0 0 0,1 0-1 0 0,0-1 1 0 0,0 1 0 0 0,0-1-1 0 0,0 0 1 0 0,1 0 0 0 0,-1-1-1 0 0,0 0 1 0 0,0 0 0 0 0,0 0-1 0 0,0 0 1 0 0,1-1 0 0 0,-1 0-1 0 0,0 0 1 0 0,5-2-1 0 0,23-17-3440 0 0,-23 12 2530 0 0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7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20 1784 0 0,'0'0'5589'0'0,"-103"-19"-5305"0"0,87 19-152 0 0,1 0-124 0 0,3 0 68 0 0,0 0-76 0 0,4 0-24 0 0,2 0-472 0 0,2 1-400 0 0,2 3-537 0 0,2 1-495 0 0,0 0-760 0 0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4156 0 0,'0'0'4319'0'0,"3"-16"-3955"0"0,2-5-265 0 0,-2 12-42 0 0,-1 1 0 0 0,-1-1 0 0 0,1 0 0 0 0,-2 0 0 0 0,1 0 0 0 0,-2-17 0 0 0,-1 5-311 0 0,1-6 1576 0 0,7 29-853 0 0,8 15-799 0 0,0 4 190 0 0,1-1-1 0 0,21 21 1 0 0,-31-36 150 0 0,0 0 1 0 0,0 0 0 0 0,0 0 0 0 0,0-1-1 0 0,1 0 1 0 0,0 0 0 0 0,0 0 0 0 0,0-1-1 0 0,0 0 1 0 0,1 0 0 0 0,-1-1 0 0 0,13 4-1 0 0,-17-6-61 0 0,-1-1 0 0 0,1 1-1 0 0,-1-1 1 0 0,1 1 0 0 0,-1-1-1 0 0,1 1 1 0 0,-1-1 0 0 0,0 0-1 0 0,1 0 1 0 0,-1 0 0 0 0,0 1-1 0 0,1-1 1 0 0,-1 0 0 0 0,0-1 0 0 0,0 1-1 0 0,0 0 1 0 0,0 0 0 0 0,0 0-1 0 0,0-1 1 0 0,0 1 0 0 0,-1 0-1 0 0,1-1 1 0 0,0 1 0 0 0,-1-1-1 0 0,1 1 1 0 0,-1-1 0 0 0,0 1-1 0 0,1-1 1 0 0,-1 1 0 0 0,0-4 0 0 0,8-56-2744 0 0,-7 53 1868 0 0,3-26-2856 0 0,-3 26 2616 0 0</inkml:trace>
  <inkml:trace contextRef="#ctx0" brushRef="#br0" timeOffset="1">252 1 560 0 0,'0'0'6107'0'0,"4"16"-5659"0"0,21 130 282 0 0,-25-145-879 0 0,0 1 1 0 0,1-1-1 0 0,-1 0 0 0 0,1-1 1 0 0,-1 1-1 0 0,1 0 1 0 0,-1 0-1 0 0,1 0 0 0 0,-1 0 1 0 0,1 0-1 0 0,0 0 1 0 0,0-1-1 0 0,0 1 0 0 0,-1 0 1 0 0,1-1-1 0 0,0 1 1 0 0,0 0-1 0 0,0-1 1 0 0,0 1-1 0 0,0-1 0 0 0,0 1 1 0 0,0-1-1 0 0,0 0 1 0 0,0 0-1 0 0,0 1 0 0 0,0-1 1 0 0,0 0-1 0 0,0 0 1 0 0,0 0-1 0 0,0 0 0 0 0,1 0 1 0 0,-1 0-1 0 0,0 0 1 0 0,0 0-1 0 0,0-1 0 0 0,1 1 1 0 0,8-2-2199 0 0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8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14 5052 0 0,'0'0'3049'0'0,"-17"-1"-2478"0"0,-142-10 379 0 0,62 9-2794 0 0,97 2 1746 0 0,-1 0 1 0 0,1 0-1 0 0,0 1 0 0 0,0-1 1 0 0,0 0-1 0 0,0 0 0 0 0,0 0 1 0 0,-1 0-1 0 0,1 1 0 0 0,0-1 1 0 0,0 0-1 0 0,0 0 0 0 0,0 0 1 0 0,0 0-1 0 0,0 1 0 0 0,0-1 1 0 0,0 0-1 0 0,0 0 0 0 0,0 0 1 0 0,0 1-1 0 0,0-1 0 0 0,0 0 1 0 0,0 0-1 0 0,0 1 0 0 0,0-1 0 0 0,0 0 1 0 0,0 0-1 0 0,0 0 0 0 0,0 1 1 0 0,0-1-1 0 0,0 0 0 0 0,0 0 1 0 0,0 0-1 0 0,0 0 0 0 0,1 1 1 0 0,-1-1-1 0 0,0 0 0 0 0,0 0 1 0 0,0 0-1 0 0,0 0 0 0 0,0 0 1 0 0,1 1-1 0 0,-1-1 0 0 0,0 0 1 0 0,0 0-1 0 0,0 0 0 0 0,0 0 1 0 0,1 0-1 0 0,-1 0 0 0 0,10 6-2796 0 0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0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13 4584 0 0,'0'0'3185'0'0,"-18"-2"-2893"0"0,4 0-269 0 0,-12-2 295 0 0,-1 1 0 0 0,1 2-1 0 0,-30 1 1 0 0,55 0-292 0 0,0 1 1 0 0,0-1-1 0 0,0 0 1 0 0,-1 0-1 0 0,1 1 1 0 0,0-1-1 0 0,0 1 1 0 0,0-1-1 0 0,0 1 1 0 0,0 0-1 0 0,0-1 1 0 0,0 1-1 0 0,0 0 0 0 0,0 0 1 0 0,0-1-1 0 0,0 1 1 0 0,0 0-1 0 0,1 0 1 0 0,-1 0-1 0 0,0 0 1 0 0,1 0-1 0 0,-1 0 1 0 0,1 0-1 0 0,-1 0 1 0 0,0 2-1 0 0,0 1 36 0 0,0 0 0 0 0,0 0-1 0 0,1 0 1 0 0,-1 0 0 0 0,1 0 0 0 0,0 0-1 0 0,1 8 1 0 0,0-3 118 0 0,0 0 0 0 0,1 1 0 0 0,1-1 0 0 0,-1 0 0 0 0,1 0 0 0 0,6 10-1 0 0,-7-15-211 0 0,0-1-1 0 0,0 1 1 0 0,1-1-1 0 0,-1 1 1 0 0,1-1 0 0 0,0 0-1 0 0,0 0 1 0 0,0 0-1 0 0,0 0 1 0 0,1-1-1 0 0,-1 1 1 0 0,1-1-1 0 0,0 0 1 0 0,4 2-1 0 0,-2-2-733 0 0,0-1-1 0 0,1 1 1 0 0,-1-1-1 0 0,1-1 1 0 0,-1 1-1 0 0,1-1 1 0 0,0 0 0 0 0,10-2-1 0 0,0-1-2100 0 0</inkml:trace>
  <inkml:trace contextRef="#ctx0" brushRef="#br0" timeOffset="1">200 100 2828 0 0,'0'0'6373'0'0,"-115"-10"-6257"0"0,97 10-116 0 0,2 0-24 0 0,-3 0-196 0 0,7 0-924 0 0,-2 2-1156 0 0,8 5-2981 0 0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4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1508 0 0,'0'0'5945'0'0,"7"27"-926"0"0,14-70-5968 0 0,22-70 829 0 0,-17 41-557 0 0,-26 72 693 0 0,0 0-1 0 0,0 0 0 0 0,0 0 0 0 0,0-1 0 0 0,0 1 1 0 0,0 0-1 0 0,0 0 0 0 0,0 0 0 0 0,0 0 1 0 0,0-1-1 0 0,1 1 0 0 0,-1 0 0 0 0,0 0 1 0 0,0 0-1 0 0,0 0 0 0 0,0-1 0 0 0,0 1 1 0 0,0 0-1 0 0,1 0 0 0 0,-1 0 0 0 0,0 0 0 0 0,0 0 1 0 0,0 0-1 0 0,0-1 0 0 0,1 1 0 0 0,-1 0 1 0 0,0 0-1 0 0,0 0 0 0 0,0 0 0 0 0,1 0 1 0 0,-1 0-1 0 0,0 0 0 0 0,0 0 0 0 0,0 0 0 0 0,0 0 1 0 0,1 0-1 0 0,-1 0 0 0 0,0 0 0 0 0,0 0 1 0 0,0 0-1 0 0,1 0 0 0 0,-1 0 0 0 0,0 0 1 0 0,1 0-1 0 0,6 10-228 0 0,3 12-252 0 0,4 32 276 0 0,-7-22-338 0 0,2 0-1 0 0,1-1 0 0 0,20 44 0 0 0,-30-74 434 0 0,0-1-1 0 0,0 0 1 0 0,0 1 0 0 0,0-1-1 0 0,0 1 1 0 0,0-1-1 0 0,1 0 1 0 0,-1 1 0 0 0,0-1-1 0 0,0 1 1 0 0,0-1-1 0 0,0 0 1 0 0,1 1 0 0 0,-1-1-1 0 0,0 0 1 0 0,0 1-1 0 0,1-1 1 0 0,-1 0 0 0 0,0 1-1 0 0,0-1 1 0 0,1 0 0 0 0,-1 1-1 0 0,0-1 1 0 0,1 0-1 0 0,-1 0 1 0 0,0 0 0 0 0,1 1-1 0 0,-1-1 1 0 0,1 0-1 0 0,-1 0 1 0 0,0 0 0 0 0,1 0-1 0 0,-1 0 1 0 0,1 0-1 0 0,-1 0 1 0 0,0 0 0 0 0,1 0-1 0 0,-1 0 1 0 0,1 0-1 0 0,-1 0 1 0 0,1 0 0 0 0,3-20-2177 0 0,-7-30 800 0 0,2 48 1686 0 0,0 0-1 0 0,0 1 1 0 0,0-1-1 0 0,0 0 1 0 0,0 0 0 0 0,0 1-1 0 0,0-1 1 0 0,0 1-1 0 0,-1-1 1 0 0,1 1-1 0 0,0-1 1 0 0,-1 1 0 0 0,0 0-1 0 0,1 0 1 0 0,-1-1-1 0 0,0 1 1 0 0,1 1-1 0 0,-1-1 1 0 0,0 0 0 0 0,0 0-1 0 0,-2 0 1 0 0,-43-1 3541 0 0,-2 0-4106 0 0,48 2 188 0 0,1 0 0 0 0,-1-1 0 0 0,0 1 1 0 0,1 0-1 0 0,-1 0 0 0 0,1-1 0 0 0,-1 1 0 0 0,1 0 1 0 0,-1-1-1 0 0,1 1 0 0 0,-1-1 0 0 0,1 1 0 0 0,-1 0 1 0 0,1-1-1 0 0,0 1 0 0 0,-1-1 0 0 0,1 1 0 0 0,0-1 1 0 0,0 0-1 0 0,-1 1 0 0 0,1-1 0 0 0,0 1 0 0 0,0-1 1 0 0,0 0-1 0 0,-1 1 0 0 0,1-1 0 0 0,0 1 0 0 0,0-1 1 0 0,0 0-1 0 0,0 0 0 0 0,0-5-2229 0 0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3052 0 0,'0'0'8276'0'0,"2"15"-8010"0"0,10 136 1131 0 0,-12-149-1338 0 0,-1 0-1 0 0,1 0 0 0 0,0 0 1 0 0,0 1-1 0 0,0-1 0 0 0,0 0 1 0 0,1 0-1 0 0,-1 0 1 0 0,0 0-1 0 0,1 0 0 0 0,0 0 1 0 0,-1 0-1 0 0,1 0 0 0 0,0 0 1 0 0,0 0-1 0 0,0 0 1 0 0,0-1-1 0 0,1 1 0 0 0,-1 0 1 0 0,2 1-1 0 0,0-2-110 0 0,0 0 0 0 0,0 0 0 0 0,0 0 0 0 0,1 0 0 0 0,-1 0 0 0 0,0-1 0 0 0,0 0 0 0 0,1 0 0 0 0,-1 0 0 0 0,6 0 0 0 0,5-1-384 0 0,-7 1-25 0 0,0 0 0 0 0,0-1 1 0 0,0 0-1 0 0,-1 0 0 0 0,1-1 0 0 0,-1 1 0 0 0,13-7 0 0 0,20-16-5747 0 0,-27 14 3214 0 0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1008 0 0,'0'0'8956'0'0,"0"8"-8698"0"0,-16 100 1540 0 0,16-105-1767 0 0,-1-1 0 0 0,1 0 0 0 0,0 0 0 0 0,0 0-1 0 0,0 0 1 0 0,0 0 0 0 0,1 1 0 0 0,-1-1 0 0 0,0 0 0 0 0,1 0-1 0 0,0 0 1 0 0,-1 0 0 0 0,1 0 0 0 0,0 0 0 0 0,0 0-1 0 0,0 0 1 0 0,0 0 0 0 0,0-1 0 0 0,1 1 0 0 0,-1 0-1 0 0,1-1 1 0 0,-1 1 0 0 0,1-1 0 0 0,-1 1 0 0 0,1-1-1 0 0,0 0 1 0 0,0 0 0 0 0,3 2 0 0 0,1 0-210 0 0,0-1 0 0 0,1 0 0 0 0,-1 0 0 0 0,0 0 0 0 0,1-1 0 0 0,0 0 0 0 0,-1 0 0 0 0,11-1 0 0 0,-14 0 116 0 0,-1-1 1 0 0,0 0-1 0 0,0 1 0 0 0,0-1 1 0 0,0 0-1 0 0,0 0 0 0 0,0 0 1 0 0,0 0-1 0 0,0-1 0 0 0,0 1 1 0 0,0 0-1 0 0,0-1 0 0 0,-1 0 0 0 0,1 1 1 0 0,-1-1-1 0 0,1 0 0 0 0,-1 0 1 0 0,0 1-1 0 0,0-1 0 0 0,0 0 1 0 0,0 0-1 0 0,0-1 0 0 0,1-2 1 0 0,20-61-243 0 0,-18 49 111 0 0,-2 9-66 0 0,-1 5 311 0 0,0 0 1 0 0,-1 0-1 0 0,1 0 1 0 0,0 1-1 0 0,0-1 1 0 0,0 0-1 0 0,1 1 0 0 0,-1-1 1 0 0,0 1-1 0 0,3-3 1 0 0,6 8 505 0 0,5 17-573 0 0,0 9-180 0 0,20 58 1 0 0,-22-53 659 0 0,-12-32-378 0 0,-1-2-144 0 0,-3 0-1128 0 0,0-1 1181 0 0,0 1-1 0 0,0-1 1 0 0,0 0 0 0 0,0-1-1 0 0,1 1 1 0 0,-1 0-1 0 0,0-1 1 0 0,1 1 0 0 0,-5-4-1 0 0,-1 0-17 0 0,-16-2-33 0 0,14 6-1828 0 0,79 28-5161 0 0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6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3440 0 0,'0'0'5648'0'0,"-16"12"-5474"0"0,-49 38-72 0 0,63-49-95 0 0,1 0 0 0 0,-1 0 0 0 0,1 0 0 0 0,-1 0-1 0 0,1 0 1 0 0,-1 0 0 0 0,1 0 0 0 0,0 1 0 0 0,0-1 0 0 0,0 0 0 0 0,0 1 0 0 0,0-1-1 0 0,0 1 1 0 0,0 0 0 0 0,0-1 0 0 0,0 1 0 0 0,1 0 0 0 0,-1-1 0 0 0,1 1-1 0 0,-1 0 1 0 0,1 0 0 0 0,0-1 0 0 0,0 1 0 0 0,0 0 0 0 0,0 0 0 0 0,0-1-1 0 0,0 1 1 0 0,0 0 0 0 0,0 0 0 0 0,1 0 0 0 0,-1-1 0 0 0,1 1 0 0 0,-1 0-1 0 0,3 3 1 0 0,-2-3-65 0 0,1 0-1 0 0,0 1 1 0 0,0-1 0 0 0,1 0-1 0 0,-1 0 1 0 0,0 0-1 0 0,1 0 1 0 0,-1-1-1 0 0,1 1 1 0 0,0 0-1 0 0,-1-1 1 0 0,1 0 0 0 0,6 2-1 0 0,-6-2-52 0 0,1-1 0 0 0,0 1 0 0 0,0-1 0 0 0,0 1 0 0 0,0-1 0 0 0,0-1 0 0 0,0 1 0 0 0,0-1 0 0 0,0 1 0 0 0,0-1 0 0 0,0 0 0 0 0,0 0 0 0 0,-1-1 0 0 0,1 1-1 0 0,0-1 1 0 0,-1 0 0 0 0,1 0 0 0 0,-1 0 0 0 0,0 0 0 0 0,0-1 0 0 0,1 1 0 0 0,-2-1 0 0 0,1 0 0 0 0,0 0 0 0 0,0 0 0 0 0,-1 0 0 0 0,0 0 0 0 0,0-1 0 0 0,0 1 0 0 0,0-1 0 0 0,0 1 0 0 0,-1-1 0 0 0,1 0 0 0 0,-1 0 0 0 0,0 1 0 0 0,0-1-1 0 0,0-5 1914 0 0,-7 35 901 0 0,0-6-2526 0 0,5-14-78 0 0,0-1 0 0 0,1 1 1 0 0,0-1-1 0 0,1 1 0 0 0,-1 0 1 0 0,1-1-1 0 0,0 1 0 0 0,0-1 0 0 0,0 1 1 0 0,1-1-1 0 0,0 0 0 0 0,0 0 1 0 0,5 8-1 0 0,-5-10-62 0 0,1 0 1 0 0,-1-1 0 0 0,1 1-1 0 0,0-1 1 0 0,0 1-1 0 0,0-1 1 0 0,0 0 0 0 0,1 0-1 0 0,-1 0 1 0 0,0-1-1 0 0,1 1 1 0 0,-1-1-1 0 0,1 0 1 0 0,0 0 0 0 0,0 0-1 0 0,-1 0 1 0 0,1-1-1 0 0,0 1 1 0 0,0-1 0 0 0,-1 0-1 0 0,5 0 1 0 0,-1-1-82 0 0,0 0 0 0 0,-1 0 0 0 0,1-1 0 0 0,0 0 0 0 0,-1 0 0 0 0,1 0 0 0 0,-1-1 0 0 0,0 0 0 0 0,0 0 0 0 0,0-1 0 0 0,0 1-1 0 0,0-1 1 0 0,-1-1 0 0 0,0 1 0 0 0,0-1 0 0 0,5-6 0 0 0,-6 8 25 0 0,0-1-1 0 0,-1-1 0 0 0,1 1 0 0 0,-1 0 0 0 0,0-1 0 0 0,-1 0 1 0 0,1 0-1 0 0,-1 1 0 0 0,0-1 0 0 0,0-1 0 0 0,0 1 0 0 0,-1 0 0 0 0,0 0 1 0 0,0-1-1 0 0,0 1 0 0 0,-1 0 0 0 0,0-1 0 0 0,0 1 0 0 0,0-1 1 0 0,0 1-1 0 0,-2-7 0 0 0,0 8 21 0 0,0 1-1 0 0,1 0 1 0 0,-1 0 0 0 0,0 1-1 0 0,0-1 1 0 0,-1 0 0 0 0,1 1-1 0 0,0-1 1 0 0,-1 1 0 0 0,0 0-1 0 0,1 0 1 0 0,-1 0 0 0 0,0 0-1 0 0,0 0 1 0 0,0 1 0 0 0,-1-1 0 0 0,1 1-1 0 0,0 0 1 0 0,-6-2 0 0 0,-2 0-180 0 0,0 0 0 0 0,0 1 0 0 0,0 1 1 0 0,-20-2-1 0 0,26 3-29 0 0,1 0 0 0 0,0 1 0 0 0,0-1 0 0 0,0 1 1 0 0,0-1-1 0 0,0 1 0 0 0,0 1 0 0 0,0-1 0 0 0,-5 3 0 0 0,8-3-85 0 0,-1 0-1 0 0,0 0 0 0 0,1 0 1 0 0,-1 0-1 0 0,1 1 1 0 0,-1-1-1 0 0,1 0 0 0 0,0 1 1 0 0,-1 0-1 0 0,1-1 0 0 0,0 1 1 0 0,0 0-1 0 0,0-1 0 0 0,0 3 1 0 0,-4 10-2431 0 0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6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0 171 5565 0 0,'0'0'5189'0'0,"5"-14"-5006"0"0,1-8-120 0 0,-1 0 0 0 0,-1-1 1 0 0,-1 1-1 0 0,0-29 0 0 0,-3 51-34 0 0,0 0 1 0 0,0-1-1 0 0,0 1 1 0 0,0 0-1 0 0,0 0 1 0 0,0-1-1 0 0,0 1 0 0 0,0 0 1 0 0,0 0-1 0 0,0-1 1 0 0,0 1-1 0 0,0 0 0 0 0,0 0 1 0 0,0 0-1 0 0,0-1 1 0 0,0 1-1 0 0,0 0 0 0 0,0 0 1 0 0,0-1-1 0 0,1 1 1 0 0,-1 0-1 0 0,0 0 1 0 0,0 0-1 0 0,0-1 0 0 0,0 1 1 0 0,0 0-1 0 0,1 0 1 0 0,-1 0-1 0 0,0-1 0 0 0,0 1 1 0 0,0 0-1 0 0,0 0 1 0 0,1 0-1 0 0,-1 0 1 0 0,0 0-1 0 0,0 0 0 0 0,1-1 1 0 0,-1 1-1 0 0,0 0 1 0 0,0 0-1 0 0,1 0 0 0 0,-1 0 1 0 0,0 0-1 0 0,12 8 65 0 0,15 25-854 0 0,-22-27 933 0 0,4 7-109 0 0,2 0 0 0 0,-1-1 0 0 0,2 0 0 0 0,0-1 0 0 0,0 0 0 0 0,1-1 0 0 0,16 10 0 0 0,-28-20-102 0 0,0-1 0 0 0,-1 1 0 0 0,1 0 0 0 0,0-1-1 0 0,-1 1 1 0 0,1-1 0 0 0,-1 1 0 0 0,1-1-1 0 0,-1 0 1 0 0,1 1 0 0 0,-1-1 0 0 0,1 1-1 0 0,-1-1 1 0 0,0 0 0 0 0,1 0 0 0 0,-1 1 0 0 0,0-1-1 0 0,1 0 1 0 0,-1 1 0 0 0,0-1 0 0 0,0 0-1 0 0,0 0 1 0 0,0 1 0 0 0,0-1 0 0 0,0 0-1 0 0,0 0 1 0 0,0 1 0 0 0,0-1 0 0 0,0 0 0 0 0,0 0-1 0 0,-1 0 1 0 0,3-31-162 0 0,-3 10-339 0 0,1 11-495 0 0,0 0-1 0 0,0 0 1 0 0,1 0-1 0 0,0 1 1 0 0,4-16 0 0 0,-4 23-413 0 0,-1 24 115 0 0,-13 117-287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28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2880 0 0,'37'150'1380'0'0,"-37"-145"237"0"0,0-1-577 0 0,0 1-688 0 0,3 0-256 0 0,-3 0-96 0 0,3 0-120 0 0,-3 2-348 0 0,0 0-636 0 0,0 0-449 0 0,0 3-675 0 0</inkml:trace>
  <inkml:trace contextRef="#ctx0" brushRef="#br0" timeOffset="1">31 400 3308 0 0,'0'0'3517'0'0,"14"94"-5198"0"0,-14-84 993 0 0,0-1-304 0 0,0 1-416 0 0,0-1 220 0 0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2736 0 0,'0'0'6705'0'0,"14"95"-6509"0"0,-12-87-140 0 0,0 1-56 0 0,0-2-64 0 0,3-2-40 0 0,-3-3-324 0 0,2-2-776 0 0,2 0-668 0 0,0 0-425 0 0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7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5853 0 0,'0'0'5003'0'0,"-12"11"-4899"0"0,-36 34-76 0 0,46-44-21 0 0,0 1-1 0 0,0 0 1 0 0,0 0-1 0 0,1-1 1 0 0,-1 1-1 0 0,0 0 1 0 0,1 0-1 0 0,-1 1 1 0 0,1-1-1 0 0,0 0 1 0 0,-1 0-1 0 0,1 1 1 0 0,0-1-1 0 0,1 1 1 0 0,-1-1-1 0 0,0 1 1 0 0,1-1-1 0 0,-1 1 1 0 0,1-1-1 0 0,0 1 1 0 0,0-1-1 0 0,0 1 1 0 0,0 0-1 0 0,0-1 1 0 0,1 1-1 0 0,-1-1 0 0 0,1 1 1 0 0,-1-1-1 0 0,1 1 1 0 0,0-1-1 0 0,0 0 1 0 0,2 4-1 0 0,-1-3-15 0 0,1 0-1 0 0,0 0 0 0 0,0 0 0 0 0,0 0 0 0 0,0 0 1 0 0,0-1-1 0 0,0 0 0 0 0,1 1 0 0 0,-1-1 0 0 0,1 0 1 0 0,-1-1-1 0 0,1 1 0 0 0,0-1 0 0 0,0 1 0 0 0,0-1 0 0 0,5 1 1 0 0,-6-2-43 0 0,0 1 1 0 0,0-1 0 0 0,0 0 0 0 0,0 0 0 0 0,1 0-1 0 0,-1 0 1 0 0,0-1 0 0 0,0 1 0 0 0,0-1-1 0 0,0 1 1 0 0,0-1 0 0 0,0 0 0 0 0,0-1 0 0 0,0 1-1 0 0,0 0 1 0 0,0-1 0 0 0,0 0 0 0 0,-1 1-1 0 0,5-5 1 0 0,-1 0-68 0 0,-1-1 0 0 0,0 0 0 0 0,0 0 0 0 0,0 0 0 0 0,5-14 0 0 0,12-16-349 0 0,-22 36 482 0 0,0 0-1 0 0,1 1 1 0 0,-1-1-1 0 0,1 0 0 0 0,-1 1 1 0 0,0-1-1 0 0,1 1 0 0 0,-1-1 1 0 0,1 1-1 0 0,-1-1 1 0 0,1 1-1 0 0,-1 0 0 0 0,1-1 1 0 0,0 1-1 0 0,-1-1 0 0 0,1 1 1 0 0,-1 0-1 0 0,1 0 0 0 0,0-1 1 0 0,-1 1-1 0 0,1 0 1 0 0,0 0-1 0 0,0 0 0 0 0,-1 0 1 0 0,1 0-1 0 0,0 0 0 0 0,-1 0 1 0 0,1 0-1 0 0,0 0 1 0 0,-1 0-1 0 0,1 0 0 0 0,0 0 1 0 0,-1 0-1 0 0,1 0 0 0 0,0 1 1 0 0,-1-1-1 0 0,1 0 0 0 0,0 1 1 0 0,-1-1-1 0 0,1 0 1 0 0,-1 1-1 0 0,1-1 0 0 0,-1 1 1 0 0,1-1-1 0 0,-1 1 0 0 0,1-1 1 0 0,-1 1-1 0 0,1-1 1 0 0,-1 1-1 0 0,1-1 0 0 0,-1 1 1 0 0,0 0-1 0 0,0-1 0 0 0,1 1 1 0 0,-1 0-1 0 0,0-1 0 0 0,0 1 1 0 0,1 1-1 0 0,17 48-97 0 0,-15-42 178 0 0,23 59 1024 0 0,-25-65-1114 0 0,-5-2-779 0 0,1 0 760 0 0,0 0 0 0 0,0 0-1 0 0,0 0 1 0 0,0 0 0 0 0,0-1 0 0 0,-1 1-1 0 0,1-1 1 0 0,0 0 0 0 0,0 0 0 0 0,0 0-1 0 0,-4-3 1 0 0,-1 1-12 0 0,-2 0-66 0 0,-3-1-178 0 0,-1 0 1 0 0,1 2 0 0 0,-1-1-1 0 0,-16 0 1 0 0,21 5-2277 0 0,12 1 641 0 0,18 3 39 0 0,104 14-133 0 0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8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7 211 4524 0 0,'0'0'2671'0'0,"0"-15"-2441"0"0,2-5-137 0 0,-1-48 282 0 0,-7 36-146 0 0,2 12 670 0 0,21 42-722 0 0,-8-8-99 0 0,1 1 1 0 0,0-1 0 0 0,1 0 0 0 0,0-1 0 0 0,1-1 0 0 0,0 0 0 0 0,1 0 0 0 0,1-1 0 0 0,24 15 0 0 0,-37-26-79 0 0,-1 0 1 0 0,0 1 0 0 0,1-1-1 0 0,-1 0 1 0 0,0 0-1 0 0,1 0 1 0 0,-1 0 0 0 0,1 0-1 0 0,-1 0 1 0 0,0 0-1 0 0,1 0 1 0 0,-1 0-1 0 0,0 0 1 0 0,1 0 0 0 0,-1 0-1 0 0,0 0 1 0 0,1 0-1 0 0,-1 0 1 0 0,1 0-1 0 0,-1 0 1 0 0,0 0 0 0 0,1 0-1 0 0,-1-1 1 0 0,0 1-1 0 0,1 0 1 0 0,-1 0 0 0 0,0 0-1 0 0,0-1 1 0 0,1 1-1 0 0,-1 0 1 0 0,0 0-1 0 0,0-1 1 0 0,1 1 0 0 0,-1 0-1 0 0,0-1 1 0 0,6-17-99 0 0,-3-23 99 0 0,-3 40 28 0 0,-1-13-12 0 0,0 0 0 0 0,-1 0 1 0 0,-6-20-1 0 0,4 21-1270 0 0,1-1-1 0 0,1 1 1 0 0,-1-22-1 0 0,3 28-1613 0 0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11 4128 0 0,'0'0'4233'0'0,"-10"-2"-3927"0"0,-33-6-80 0 0,39 8-196 0 0,1 0 1 0 0,0 0-1 0 0,-1 0 1 0 0,1 0-1 0 0,0 0 1 0 0,-1 0-1 0 0,1 1 1 0 0,0 0-1 0 0,-1 0 0 0 0,1 0 1 0 0,0 0-1 0 0,0 0 1 0 0,0 0-1 0 0,0 1 1 0 0,0 0-1 0 0,0-1 1 0 0,0 1-1 0 0,1 0 1 0 0,-1 1-1 0 0,1-1 1 0 0,-1 0-1 0 0,1 1 1 0 0,0-1-1 0 0,0 1 0 0 0,0 0 1 0 0,0-1-1 0 0,-2 5 1 0 0,0 0 29 0 0,1 0 0 0 0,0 0 0 0 0,0 1 0 0 0,0-1 0 0 0,1 1 0 0 0,0 0 0 0 0,1-1 0 0 0,0 1 0 0 0,-1 11 0 0 0,2-14-31 0 0,0 0-1 0 0,0 0 1 0 0,0 0-1 0 0,1 0 1 0 0,0 0-1 0 0,0-1 1 0 0,0 1-1 0 0,0 0 1 0 0,1 0-1 0 0,0 0 1 0 0,0-1-1 0 0,4 8 1 0 0,-4-10-173 0 0,1 1 0 0 0,0-1 0 0 0,-1 0 0 0 0,1 1 0 0 0,0-1 0 0 0,0 0 0 0 0,0-1 0 0 0,0 1-1 0 0,1 0 1 0 0,-1-1 0 0 0,0 0 0 0 0,1 0 0 0 0,-1 0 0 0 0,1 0 0 0 0,-1 0 0 0 0,1-1 0 0 0,-1 0 0 0 0,7 0 0 0 0,44 1-5256 0 0,-36-1 2820 0 0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19 956 0 0,'0'0'7277'0'0,"-113"-15"-7277"0"0,97 15 0 0 0,4-2-12 0 0,0 2-392 0 0,2-2-584 0 0,4 2-793 0 0,1 0-839 0 0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19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1868 0 0,'0'0'7999'0'0,"1"15"-7703"0"0,1 45-69 0 0,-2-54-20 0 0,-1 0 1 0 0,1 0 0 0 0,-1 0-1 0 0,-1 0 1 0 0,-2 11 0 0 0,3-16-21 0 0,0 1 1 0 0,1-1 0 0 0,-1 0 0 0 0,1 1-1 0 0,0-1 1 0 0,-1 1 0 0 0,1-1 0 0 0,0 1-1 0 0,0-1 1 0 0,0 1 0 0 0,0-1 0 0 0,0 1-1 0 0,1 2 1 0 0,0-2-113 0 0,0-1 0 0 0,0 0 0 0 0,0 1 0 0 0,1-1 0 0 0,-1 0 0 0 0,1 0 0 0 0,-1 0 0 0 0,0 0 0 0 0,1 0 0 0 0,0 0 0 0 0,-1 0 0 0 0,1-1 0 0 0,0 1-1 0 0,-1 0 1 0 0,5 0 0 0 0,4 1-279 0 0,0 0-1 0 0,0-1 0 0 0,1 0 0 0 0,-1 0 0 0 0,0-1 0 0 0,1-1 0 0 0,-1 1 0 0 0,1-2 0 0 0,-1 0 0 0 0,0 0 0 0 0,0 0 1 0 0,0-2-1 0 0,11-4 0 0 0,33-7-3945 0 0,-23 8-379 0 0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0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2900 0 0,'0'0'7970'0'0,"2"15"-7660"0"0,10 131 980 0 0,-12-145-1304 0 0,4 27-2751 0 0,0-16 432 0 0,-4-12 2292 0 0,0 0 0 0 0,0 0 0 0 0,0 0 0 0 0,0 0 0 0 0,1 0 0 0 0,-1 1 0 0 0,0-1 0 0 0,0 0 0 0 0,0 0 0 0 0,0 0 0 0 0,0 0 0 0 0,0 0 0 0 0,1 0 0 0 0,-1 0 0 0 0,0 0 0 0 0,0 0 0 0 0,0 0 0 0 0,0 0 0 0 0,0 0 0 0 0,1 0 0 0 0,-1 0 0 0 0,0 0 0 0 0,0 0 0 0 0,0 0 0 0 0,0 0 0 0 0,1 0 0 0 0,-1 0 0 0 0,0 0 0 0 0,0 0 0 0 0,0 0 0 0 0,0 0 0 0 0,0 0 0 0 0,0 0 0 0 0,1 0 0 0 0,-1 0 0 0 0,0-1 0 0 0,0 1 0 0 0,0 0 0 0 0,0 0 0 0 0,0 0 0 0 0,0 0 0 0 0,0 0 1 0 0,1 0-1 0 0,-1 0 0 0 0,0-1 0 0 0,0 1 0 0 0,0 0 0 0 0,0 0 0 0 0,0 0 0 0 0,0 0 0 0 0,0 0 0 0 0,0-1 0 0 0,0 1 0 0 0,0 0 0 0 0,2-8-4803 0 0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0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3616 0 0,'0'0'5803'0'0,"14"1"-5767"0"0,0 0-10 0 0,1-1-54 0 0,0 1 0 0 0,-1 1 0 0 0,1 0 0 0 0,-1 1 0 0 0,0 0 0 0 0,26 10 1 0 0,-38-12 59 0 0,-1-1 0 0 0,1 1 0 0 0,-1 0 0 0 0,1 0 0 0 0,0-1 0 0 0,-1 1 0 0 0,0 0 0 0 0,1 0 0 0 0,-1 1 0 0 0,0-1 0 0 0,1 0 0 0 0,-1 0 0 0 0,0 1 0 0 0,0-1 0 0 0,0 0 0 0 0,0 1 0 0 0,0-1 0 0 0,0 1 0 0 0,-1 0 0 0 0,1-1 0 0 0,0 1 0 0 0,-1-1 0 0 0,1 1 0 0 0,-1 0 0 0 0,0 0 0 0 0,0-1 0 0 0,1 1 0 0 0,-1 0 0 0 0,0-1 0 0 0,0 1 0 0 0,-1 0 0 0 0,1 0 0 0 0,0-1 0 0 0,0 1 0 0 0,-1 2 0 0 0,-1-1-18 0 0,0 0 1 0 0,0 0 0 0 0,0-1 0 0 0,0 1-1 0 0,0 0 1 0 0,0-1 0 0 0,-1 1 0 0 0,1-1-1 0 0,-1 1 1 0 0,1-1 0 0 0,-1 0 0 0 0,0 0-1 0 0,0-1 1 0 0,0 1 0 0 0,0-1 0 0 0,-4 2-1 0 0,-3 0-107 0 0,0 0-1 0 0,0-1 1 0 0,0-1 0 0 0,-18 1-1 0 0,-8-7-1875 0 0,35 5 1729 0 0,0 0 0 0 0,0-1-1 0 0,0 1 1 0 0,0-1 0 0 0,0 1 0 0 0,0-1-1 0 0,0 0 1 0 0,1 1 0 0 0,-1-1-1 0 0,0 0 1 0 0,0 0 0 0 0,0 1 0 0 0,1-1-1 0 0,-1 0 1 0 0,0 0 0 0 0,1 0-1 0 0,-1 0 1 0 0,1 0 0 0 0,-1 0 0 0 0,1 0-1 0 0,-1 0 1 0 0,1 0 0 0 0,0-1 0 0 0,-1-5-1434 0 0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0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3500 0 0,'0'0'5612'0'0,"-1"15"-5347"0"0,-3 8-194 0 0,-2 16 510 0 0,-1 49 0 0 0,7-85-533 0 0,1 0 0 0 0,-1 0-1 0 0,1 0 1 0 0,0 0 0 0 0,0 0-1 0 0,0-1 1 0 0,0 1 0 0 0,0 0-1 0 0,1 0 1 0 0,-1-1 0 0 0,1 1 0 0 0,0-1-1 0 0,-1 1 1 0 0,1-1 0 0 0,0 0-1 0 0,1 0 1 0 0,-1 0 0 0 0,0 0-1 0 0,1 0 1 0 0,-1 0 0 0 0,1-1-1 0 0,-1 1 1 0 0,1-1 0 0 0,0 1-1 0 0,-1-1 1 0 0,1 0 0 0 0,0 0 0 0 0,0-1-1 0 0,0 1 1 0 0,0 0 0 0 0,0-1-1 0 0,4 0 1 0 0,-2 1-116 0 0,0 0 0 0 0,0-1 0 0 0,0 0 0 0 0,0 0 0 0 0,0 0 0 0 0,0 0 0 0 0,0-1 0 0 0,0 0 0 0 0,0 0 0 0 0,0-1 1 0 0,0 1-1 0 0,0-1 0 0 0,-1 0 0 0 0,1 0 0 0 0,-1 0 0 0 0,1-1 0 0 0,-1 0 0 0 0,7-6 0 0 0,-7 5-126 0 0,0-1 0 0 0,-1 0 0 0 0,0 0 0 0 0,0 0 0 0 0,-1-1-1 0 0,1 1 1 0 0,-1-1 0 0 0,0 1 0 0 0,-1-1 0 0 0,2-6 0 0 0,3-36-4743 0 0,-5 37 2084 0 0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0 230 3344 0 0,'0'0'3875'0'0,"1"-16"-3327"0"0,2-198 2683 0 0,23 251-2364 0 0,-10-8-1064 0 0,-7-9 128 0 0,1-1 1 0 0,16 21-1 0 0,-24-37 84 0 0,1 1-1 0 0,0 0 1 0 0,0-1 0 0 0,0 0 0 0 0,0 1 0 0 0,1-1-1 0 0,-1-1 1 0 0,1 1 0 0 0,0 0 0 0 0,0-1-1 0 0,0 0 1 0 0,0 0 0 0 0,0 0 0 0 0,0 0 0 0 0,1-1-1 0 0,4 2 1 0 0,-8-3-47 0 0,1-1 1 0 0,-1 1-1 0 0,0 0 0 0 0,1 0 1 0 0,-1-1-1 0 0,0 1 0 0 0,1-1 0 0 0,-1 1 1 0 0,0-1-1 0 0,1 0 0 0 0,-1 1 1 0 0,0-1-1 0 0,0 0 0 0 0,0 0 1 0 0,0 0-1 0 0,0 0 0 0 0,0 0 0 0 0,0 0 1 0 0,0 0-1 0 0,0 0 0 0 0,0-1 1 0 0,0 1-1 0 0,-1 0 0 0 0,1 0 1 0 0,-1-1-1 0 0,1 1 0 0 0,-1 0 0 0 0,1-1 1 0 0,-1 1-1 0 0,0 0 0 0 0,1-3 1 0 0,9-56-910 0 0,-8 43 102 0 0,-1 11 558 0 0,0-1-564 0 0,0 1-1 0 0,0-1 1 0 0,1 1-1 0 0,0 0 1 0 0,0-1-1 0 0,4-6 1 0 0,0 4-1875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2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4696 0 0,'0'0'6029'0'0,"17"60"-7009"0"0,-17-53-252 0 0,0 0-352 0 0,0 3-237 0 0,0-1-267 0 0,0 3-584 0 0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95 1492 0 0,'0'0'6577'0'0,"-2"101"-6317"0"0,2-84-40 0 0,4-3 40 0 0,-2-2-172 0 0,2-3 44 0 0,0-3-40 0 0,-2-4-92 0 0,0-2-312 0 0,4 0-636 0 0,0 0-548 0 0,2-7-221 0 0,1-3-187 0 0,1 0-680 0 0</inkml:trace>
  <inkml:trace contextRef="#ctx0" brushRef="#br0" timeOffset="1">232 7 136 0 0,'0'0'9574'0'0,"-19"-1"-9254"0"0,-159-5-504 0 0,175 6-344 0 0,-20 0 512 0 0,14 1-6634 0 0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2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3136 0 0,'0'0'5656'0'0,"6"16"-5239"0"0,0 4-282 0 0,-4-11-22 0 0,1 1 0 0 0,0-1-1 0 0,0 0 1 0 0,1 0 0 0 0,9 15-1 0 0,-11-21-57 0 0,-1-1-1 0 0,1 0 1 0 0,-1 1 0 0 0,1-1-1 0 0,0 0 1 0 0,0 0-1 0 0,-1 0 1 0 0,2 0-1 0 0,-1-1 1 0 0,0 1 0 0 0,0 0-1 0 0,0-1 1 0 0,1 0-1 0 0,-1 1 1 0 0,1-1-1 0 0,-1 0 1 0 0,1 0 0 0 0,-1 0-1 0 0,1-1 1 0 0,0 1-1 0 0,0-1 1 0 0,-1 1 0 0 0,1-1-1 0 0,0 0 1 0 0,-1 0-1 0 0,1 0 1 0 0,0 0-1 0 0,0-1 1 0 0,-1 1 0 0 0,1-1-1 0 0,0 0 1 0 0,-1 1-1 0 0,1-1 1 0 0,2-2-1 0 0,-1 1-66 0 0,0 0-1 0 0,-1 0 0 0 0,1 0 1 0 0,-1 0-1 0 0,1-1 0 0 0,-1 0 1 0 0,0 1-1 0 0,0-1 0 0 0,-1 0 0 0 0,1-1 1 0 0,0 1-1 0 0,-1 0 0 0 0,0-1 1 0 0,0 1-1 0 0,0-1 0 0 0,0 0 1 0 0,-1 0-1 0 0,1 0 0 0 0,-1 0 1 0 0,0 0-1 0 0,0 0 0 0 0,0-5 0 0 0,-1 4 37 0 0,-1 0-1 0 0,1 0 1 0 0,-1-1-1 0 0,0 1 1 0 0,-1 0-1 0 0,1 0 1 0 0,-1 0-1 0 0,0 0 1 0 0,-1 0-1 0 0,1 1 1 0 0,-1-1-1 0 0,0 1 1 0 0,0-1-1 0 0,0 1 0 0 0,0 0 1 0 0,-1 0-1 0 0,0 1 1 0 0,-8-7-1 0 0,9 7-106 0 0,0 1 0 0 0,0-1 0 0 0,0 1 0 0 0,0 0-1 0 0,-1 0 1 0 0,0 0 0 0 0,1 1 0 0 0,-1-1-1 0 0,0 1 1 0 0,1 0 0 0 0,-1 0 0 0 0,0 0 0 0 0,0 0-1 0 0,0 1 1 0 0,0 0 0 0 0,0 0 0 0 0,0 0 0 0 0,0 0-1 0 0,0 0 1 0 0,0 1 0 0 0,0 0 0 0 0,0 0-1 0 0,1 0 1 0 0,-1 0 0 0 0,0 0 0 0 0,-4 3 0 0 0,-8 11-1963 0 0,5 5-2174 0 0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2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5120 0 0,'0'0'4184'0'0,"0"15"-4040"0"0,-1 0-153 0 0,-1-4-23 0 0,1 1 0 0 0,1-1 1 0 0,0 1-1 0 0,0-1 1 0 0,2 1-1 0 0,-1-1 1 0 0,4 14-1 0 0,-4-24-227 0 0,-1 0 0 0 0,1 0 1 0 0,-1 1-1 0 0,1-1 0 0 0,0 0 0 0 0,-1 0 0 0 0,1 0 0 0 0,0 0 0 0 0,0 0 0 0 0,0 0 0 0 0,0-1 0 0 0,0 1 1 0 0,0 0-1 0 0,0 0 0 0 0,0-1 0 0 0,0 1 0 0 0,0 0 0 0 0,0-1 0 0 0,0 1 0 0 0,1-1 0 0 0,-1 0 1 0 0,1 1-1 0 0,4-1-1737 0 0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2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13 344 0 0,'0'0'9130'0'0,"4"-3"-8803"0"0,-2 2-301 0 0,0 0 0 0 0,1-1 0 0 0,-1 1-1 0 0,1 0 1 0 0,-1 0 0 0 0,1 1 0 0 0,-1-1 0 0 0,1 1 0 0 0,-1-1 0 0 0,1 1 0 0 0,0 0 0 0 0,-1 0 0 0 0,1 0-1 0 0,0 0 1 0 0,-1 0 0 0 0,1 1 0 0 0,0-1 0 0 0,-1 1 0 0 0,1-1 0 0 0,4 3 0 0 0,-3-1 43 0 0,1 1-1 0 0,-1 0 1 0 0,1-1 0 0 0,-1 2 0 0 0,0-1 0 0 0,0 0-1 0 0,0 1 1 0 0,-1 0 0 0 0,1 0 0 0 0,4 7 0 0 0,-5-6-7 0 0,1-1 1 0 0,-1 1-1 0 0,0 0 1 0 0,-1 1-1 0 0,1-1 0 0 0,-1 0 1 0 0,0 1-1 0 0,-1-1 1 0 0,1 1-1 0 0,-1 0 1 0 0,0-1-1 0 0,0 1 1 0 0,-1 0-1 0 0,0 0 1 0 0,0 0-1 0 0,0-1 1 0 0,-1 1-1 0 0,0 0 0 0 0,0 0 1 0 0,0-1-1 0 0,-4 10 1 0 0,3-12-124 0 0,0-1 0 0 0,0 1 1 0 0,0-1-1 0 0,0 1 0 0 0,-1-1 1 0 0,1 0-1 0 0,-1 0 0 0 0,0 0 1 0 0,1 0-1 0 0,-1 0 0 0 0,0-1 0 0 0,0 1 1 0 0,0-1-1 0 0,0 0 0 0 0,-1 0 1 0 0,1 0-1 0 0,0 0 0 0 0,0 0 1 0 0,-1-1-1 0 0,1 1 0 0 0,0-1 1 0 0,-1 0-1 0 0,1 0 0 0 0,0 0 0 0 0,-1-1 1 0 0,1 1-1 0 0,0-1 0 0 0,-1 0 1 0 0,1 0-1 0 0,0 0 0 0 0,-4-2 1 0 0,4 2-283 0 0,1 0 0 0 0,-1 0 1 0 0,0-1-1 0 0,0 1 1 0 0,1-1-1 0 0,-1 0 1 0 0,1 0-1 0 0,0 0 0 0 0,-1 0 1 0 0,1 0-1 0 0,0 0 1 0 0,0-1-1 0 0,0 1 1 0 0,1-1-1 0 0,-1 1 0 0 0,1-1 1 0 0,-1 0-1 0 0,1 1 1 0 0,0-1-1 0 0,0 0 1 0 0,-1-5-1 0 0,1-5-2642 0 0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7021 0 0,'0'0'4000'0'0,"10"98"-3768"0"0,-10-81-120 0 0,2 2-112 0 0,0-2-12 0 0,2 0-260 0 0,2-1-476 0 0,2-1-788 0 0,2-3-2409 0 0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1 528 0 0,'0'0'10553'0'0,"0"15"-10406"0"0,-4 127-1312 0 0,4-114-2158 0 0,2-16 435 0 0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1 211 5685 0 0,'0'0'4380'0'0,"0"-16"-4221"0"0,6-127 83 0 0,-6 143-222 0 0,0 0 0 0 0,0 0-1 0 0,-1-1 1 0 0,1 1 0 0 0,0 0-1 0 0,0 0 1 0 0,0-1 0 0 0,0 1-1 0 0,0 0 1 0 0,0 0 0 0 0,0-1-1 0 0,1 1 1 0 0,-1 0 0 0 0,0 0-1 0 0,0-1 1 0 0,0 1 0 0 0,0 0-1 0 0,0 0 1 0 0,0-1 0 0 0,0 1-1 0 0,0 0 1 0 0,1 0 0 0 0,-1-1-1 0 0,0 1 1 0 0,0 0 0 0 0,0 0-1 0 0,1 0 1 0 0,-1 0 0 0 0,0-1 0 0 0,0 1-1 0 0,0 0 1 0 0,1 0 0 0 0,-1 0-1 0 0,0 0 1 0 0,0 0 0 0 0,1 0-1 0 0,-1-1 1 0 0,0 1 0 0 0,0 0-1 0 0,1 0 1 0 0,-1 0 0 0 0,0 0-1 0 0,1 0 1 0 0,-1 0 0 0 0,15 8 120 0 0,10 16-505 0 0,-1 6 123 0 0,-16-18 302 0 0,1 0 0 0 0,1-1 0 0 0,0-1-1 0 0,0 1 1 0 0,1-2 0 0 0,23 17 0 0 0,-33-26-61 0 0,-1 1 0 0 0,1-1 1 0 0,-1 0-1 0 0,1 0 0 0 0,-1 0 1 0 0,1 0-1 0 0,-1 0 0 0 0,1 1 0 0 0,-1-1 1 0 0,1 0-1 0 0,-1 0 0 0 0,1 0 1 0 0,0 0-1 0 0,-1-1 0 0 0,1 1 1 0 0,-1 0-1 0 0,1 0 0 0 0,-1 0 0 0 0,1 0 1 0 0,-1 0-1 0 0,1-1 0 0 0,-1 1 1 0 0,0 0-1 0 0,1-1 0 0 0,-1 1 1 0 0,1 0-1 0 0,-1 0 0 0 0,1-1 1 0 0,-1 1-1 0 0,0-1 0 0 0,1 1 0 0 0,-1 0 1 0 0,0-1-1 0 0,0 1 0 0 0,1-1 1 0 0,-1 1-1 0 0,0-1 0 0 0,0 1 1 0 0,1-1-1 0 0,-1 1 0 0 0,0-1 0 0 0,0 1 1 0 0,0-1-1 0 0,0 1 0 0 0,0-1 1 0 0,0 1-1 0 0,0-1 0 0 0,0 1 1 0 0,0-1-1 0 0,0 0 0 0 0,1-32-241 0 0,-1 30 237 0 0,0-129-2928 0 0,0 132 2806 0 0,0-1 0 0 0,0 1 0 0 0,0-1 1 0 0,0 1-1 0 0,0-1 0 0 0,0 1 0 0 0,0-1 0 0 0,0 1 0 0 0,0-1 0 0 0,0 1 0 0 0,1-1 1 0 0,-1 1-1 0 0,0-1 0 0 0,0 1 0 0 0,0-1 0 0 0,1 1 0 0 0,-1-1 0 0 0,0 1 0 0 0,1 0 1 0 0,-1-1-1 0 0,0 1 0 0 0,1-1 0 0 0,-1 1 0 0 0,0 0 0 0 0,1-1 0 0 0,0 1 0 0 0,3-4-2415 0 0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4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4608 0 0,'0'0'5060'0'0,"1"16"-4575"0"0,20 129 638 0 0,-21-145-1194 0 0,0 1 0 0 0,0 0 0 0 0,0-1 0 0 0,0 1 0 0 0,0 0 0 0 0,1-1 0 0 0,-1 1 1 0 0,0 0-1 0 0,0-1 0 0 0,1 1 0 0 0,-1-1 0 0 0,0 1 0 0 0,1 0 0 0 0,-1-1 0 0 0,0 1 0 0 0,1-1 1 0 0,-1 1-1 0 0,1-1 0 0 0,-1 1 0 0 0,1-1 0 0 0,-1 0 0 0 0,1 1 0 0 0,0-1 0 0 0,-1 0 0 0 0,1 1 0 0 0,-1-1 1 0 0,1 0-1 0 0,0 1 0 0 0,-1-1 0 0 0,1 0 0 0 0,0 0 0 0 0,-1 0 0 0 0,1 0 0 0 0,0 0 0 0 0,-1 0 1 0 0,2 0-1 0 0,21-11-5705 0 0,-13 2 2899 0 0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4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13 4664 0 0,'0'0'4429'0'0,"-18"0"-3927"0"0,-3 0-392 0 0,-27 1 212 0 0,-56-6-1 0 0,41-3-3245 0 0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5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6 5012 0 0,'0'0'3753'0'0,"-17"-1"-3511"0"0,-136-3 599 0 0,151 4-803 0 0,0 1 1 0 0,-1-1-1 0 0,1 1 1 0 0,0 0-1 0 0,0 0 1 0 0,-1 0-1 0 0,1 0 1 0 0,0 1-1 0 0,0-1 1 0 0,0 0-1 0 0,1 1 1 0 0,-1 0-1 0 0,0-1 1 0 0,0 1-1 0 0,1 0 1 0 0,-1 0-1 0 0,1 0 1 0 0,0 0-1 0 0,-1 0 1 0 0,1 0-1 0 0,0 0 1 0 0,0 0-1 0 0,0 0 1 0 0,1 1-1 0 0,-1-1 1 0 0,0 0-1 0 0,1 1 1 0 0,0-1-1 0 0,-1 4 1 0 0,0 1 28 0 0,0 0 0 0 0,0 0 1 0 0,0 1-1 0 0,1-1 0 0 0,0 0 1 0 0,1 0-1 0 0,-1 1 0 0 0,4 13 0 0 0,-2-18-124 0 0,-1-1 0 0 0,1 1 0 0 0,-1 0 0 0 0,1-1 0 0 0,0 1 0 0 0,0-1 0 0 0,0 0 1 0 0,0 0-1 0 0,0 0 0 0 0,1 0 0 0 0,-1 0 0 0 0,1 0 0 0 0,-1 0 0 0 0,1-1 0 0 0,0 1 0 0 0,0-1 0 0 0,-1 0 0 0 0,1 0 0 0 0,0 0 0 0 0,0 0 0 0 0,4 0 0 0 0,6 2-1369 0 0,0-1 1 0 0,0-1 0 0 0,20 0 0 0 0,-13-1-1477 0 0</inkml:trace>
  <inkml:trace contextRef="#ctx0" brushRef="#br0" timeOffset="1">134 104 1568 0 0,'0'0'6609'0'0,"-99"-4"-7757"0"0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29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3676 0 0,'0'0'8346'0'0,"5"15"-8318"0"0,16 48-154 0 0,-19-56-438 0 0,0 0 0 0 0,0-1-1 0 0,-1 2 1 0 0,0-1-1 0 0,-1 0 1 0 0,1 0 0 0 0,-1 0-1 0 0,-2 13 1 0 0,0 3-3687 0 0,2-17 2209 0 0</inkml:trace>
  <inkml:trace contextRef="#ctx0" brushRef="#br0" timeOffset="1">29 336 3924 0 0,'0'0'4789'0'0,"36"101"-5217"0"0,-36-94-116 0 0,0 2-212 0 0,0-1-400 0 0,0-1-421 0 0,0 0-211 0 0,0-4 68 0 0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3324 0 0,'116'84'1920'0'0,"-97"-77"-299"0"0,-14-17-575 0 0,-12-17 61 0 0,7 26-994 0 0,-1-3 4 0 0,-15-61 1176 0 0,15 61-1206 0 0,0-1 0 0 0,1 1 0 0 0,-1 0 0 0 0,1-1 1 0 0,0 1-1 0 0,0-1 0 0 0,1 1 0 0 0,-1 0 0 0 0,1-1 0 0 0,0 1 0 0 0,0 0 1 0 0,3-7-1 0 0,-2 9-55 0 0,0 1 1 0 0,0-1 0 0 0,0 0-1 0 0,0 1 1 0 0,0-1 0 0 0,0 1-1 0 0,0 0 1 0 0,0 0-1 0 0,0 0 1 0 0,1 0 0 0 0,-1 0-1 0 0,1 0 1 0 0,-1 1 0 0 0,0-1-1 0 0,1 1 1 0 0,-1-1-1 0 0,1 1 1 0 0,-1 0 0 0 0,1 0-1 0 0,-1 0 1 0 0,1 1 0 0 0,-1-1-1 0 0,1 0 1 0 0,-1 1-1 0 0,1 0 1 0 0,2 1 0 0 0,-2-2-150 0 0,0 1-1 0 0,1 0 1 0 0,-1 0 0 0 0,0 0 0 0 0,0 0 0 0 0,-1 0 0 0 0,1 1 0 0 0,0 0 0 0 0,0-1-1 0 0,-1 1 1 0 0,1 0 0 0 0,-1 0 0 0 0,1 0 0 0 0,-1 1 0 0 0,0-1 0 0 0,0 0-1 0 0,0 1 1 0 0,0 0 0 0 0,0-1 0 0 0,1 5 0 0 0,-2-5 80 0 0,-1-1-1 0 0,0 1 1 0 0,0-1 0 0 0,0 1-1 0 0,1-1 1 0 0,-1 1 0 0 0,-1-1 0 0 0,1 1-1 0 0,0-1 1 0 0,0 1 0 0 0,-1-1-1 0 0,1 1 1 0 0,0-1 0 0 0,-1 0-1 0 0,0 1 1 0 0,1-1 0 0 0,-1 1-1 0 0,0-1 1 0 0,1 0 0 0 0,-1 0 0 0 0,0 1-1 0 0,0-1 1 0 0,0 0 0 0 0,0 0-1 0 0,-1 0 1 0 0,1 0 0 0 0,0 0-1 0 0,0 0 1 0 0,0-1 0 0 0,-1 1 0 0 0,1 0-1 0 0,0-1 1 0 0,-1 1 0 0 0,1 0-1 0 0,-1-1 1 0 0,1 0 0 0 0,-1 1-1 0 0,1-1 1 0 0,-3 0 0 0 0,2 1 87 0 0,-1 0-1 0 0,1-1 1 0 0,-1 1 0 0 0,1 0-1 0 0,0 0 1 0 0,-1 1 0 0 0,1-1 0 0 0,0 0-1 0 0,0 1 1 0 0,0 0 0 0 0,0-1-1 0 0,0 1 1 0 0,-2 3 0 0 0,3-3 57 0 0,1 0 1 0 0,-1 0 0 0 0,1 0-1 0 0,0 0 1 0 0,0 0-1 0 0,0 0 1 0 0,0 0 0 0 0,0 0-1 0 0,0-1 1 0 0,1 1 0 0 0,-1 0-1 0 0,1 0 1 0 0,-1 0-1 0 0,1 0 1 0 0,0 0 0 0 0,0-1-1 0 0,-1 1 1 0 0,1 0-1 0 0,0-1 1 0 0,1 1 0 0 0,-1-1-1 0 0,0 1 1 0 0,0-1-1 0 0,1 1 1 0 0,-1-1 0 0 0,1 0-1 0 0,-1 1 1 0 0,1-1-1 0 0,-1 0 1 0 0,4 1 0 0 0,1 3-186 0 0,1-1 1 0 0,-1 1-1 0 0,1-1 1 0 0,0-1-1 0 0,1 0 1 0 0,9 4-1 0 0,-8-5-1320 0 0,0-1 0 0 0,0 0 0 0 0,0-1 0 0 0,18-1 0 0 0,-11-2-2752 0 0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5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4968 0 0,'0'0'4600'0'0,"-12"11"-4500"0"0,-38 34-40 0 0,49-44-61 0 0,0 0 1 0 0,0-1-1 0 0,0 1 1 0 0,0 0-1 0 0,0 0 1 0 0,0 0 0 0 0,0 0-1 0 0,0 0 1 0 0,0 0-1 0 0,1 0 1 0 0,-1 0 0 0 0,1 0-1 0 0,-1 1 1 0 0,1-1-1 0 0,-1 0 1 0 0,1 0-1 0 0,-1 0 1 0 0,1 1 0 0 0,0-1-1 0 0,0 0 1 0 0,0 0-1 0 0,0 1 1 0 0,0-1 0 0 0,0 0-1 0 0,0 1 1 0 0,0-1-1 0 0,0 0 1 0 0,0 0-1 0 0,1 1 1 0 0,-1-1 0 0 0,1 0-1 0 0,-1 0 1 0 0,1 0-1 0 0,-1 1 1 0 0,1-1 0 0 0,-1 0-1 0 0,2 1 1 0 0,2 2-7 0 0,0-1 1 0 0,0 1 0 0 0,0-1 0 0 0,0 0-1 0 0,0 0 1 0 0,9 3 0 0 0,-6-2 95 0 0,22 12 58 0 0,-21-12-29 0 0,0 0 1 0 0,-1 0 0 0 0,1 1-1 0 0,-1 0 1 0 0,0 0 0 0 0,-1 1-1 0 0,8 7 1 0 0,-13-13-124 0 0,-1 1-1 0 0,1-1 1 0 0,0 1 0 0 0,-1 0-1 0 0,1 0 1 0 0,-1-1-1 0 0,1 1 1 0 0,-1 0 0 0 0,1 0-1 0 0,-1 0 1 0 0,0-1 0 0 0,1 1-1 0 0,-1 0 1 0 0,0 0-1 0 0,0 0 1 0 0,1 0 0 0 0,-1 0-1 0 0,0 0 1 0 0,0 0 0 0 0,0 0-1 0 0,0-1 1 0 0,0 1-1 0 0,0 0 1 0 0,-1 0 0 0 0,1 0-1 0 0,0 0 1 0 0,0 0 0 0 0,-1 0-1 0 0,1 0 1 0 0,0-1 0 0 0,-2 3-1 0 0,1-2-19 0 0,-1 1-1 0 0,0-1 1 0 0,0 0-1 0 0,0 1 1 0 0,0-1-1 0 0,0 0 1 0 0,0 0-1 0 0,0 0 1 0 0,-1-1-1 0 0,1 1 1 0 0,0 0-1 0 0,-3 0 1 0 0,-8 1-74 0 0,0-1 1 0 0,0 0 0 0 0,-16-1-1 0 0,26 0 36 0 0,0-1-1 0 0,0 1 1 0 0,0-1-1 0 0,0 1 1 0 0,0-1 0 0 0,0 0-1 0 0,0 0 1 0 0,1 0-1 0 0,-1 0 1 0 0,0-1-1 0 0,1 1 1 0 0,-1-1-1 0 0,1 0 1 0 0,-1 0 0 0 0,1 0-1 0 0,-3-3 1 0 0,3 3-233 0 0,1 0 1 0 0,0 0-1 0 0,-1 1 1 0 0,1-1 0 0 0,0 0-1 0 0,0 0 1 0 0,1-1-1 0 0,-1 1 1 0 0,0 0-1 0 0,1 0 1 0 0,-1 0 0 0 0,1 0-1 0 0,0-1 1 0 0,-1-1-1 0 0,1-7-2054 0 0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0 2728 0 0,'0'0'4958'0'0,"-19"6"-4516"0"0,-7 1-284 0 0,16-4-64 0 0,-1-1 1 0 0,1 2-1 0 0,-1 0 1 0 0,1 0-1 0 0,0 1 1 0 0,1 0 0 0 0,-12 7-1 0 0,19-10-59 0 0,-1-1-1 0 0,0 0 0 0 0,1 1 1 0 0,0 0-1 0 0,-1 0 1 0 0,1 0-1 0 0,0 0 1 0 0,0 0-1 0 0,0 0 0 0 0,0 0 1 0 0,0 1-1 0 0,1-1 1 0 0,-1 1-1 0 0,1-1 0 0 0,-1 1 1 0 0,1 0-1 0 0,0 0 1 0 0,0-1-1 0 0,0 1 1 0 0,1 0-1 0 0,-1 0 0 0 0,1 0 1 0 0,-1 0-1 0 0,1 0 1 0 0,0 0-1 0 0,0 0 0 0 0,0 0 1 0 0,1 0-1 0 0,-1 0 1 0 0,1 0-1 0 0,1 5 1 0 0,0-3-54 0 0,1 0 1 0 0,-1 0 0 0 0,1-1 0 0 0,0 1 0 0 0,0-1 0 0 0,1 0 0 0 0,0 1 0 0 0,-1-2-1 0 0,1 1 1 0 0,0 0 0 0 0,1-1 0 0 0,-1 0 0 0 0,1 0 0 0 0,-1 0 0 0 0,1 0 0 0 0,8 3 0 0 0,-1-2-520 0 0,-1-1 0 0 0,1 0 0 0 0,22 3 0 0 0,36-5-4945 0 0,-56-4 3282 0 0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29 4096 0 0,'0'0'4849'0'0,"-107"0"-4781"0"0,99 0-68 0 0,2-1-120 0 0,4-3-124 0 0,-2-1-380 0 0,4 0-856 0 0,0-2-841 0 0,0 0-1591 0 0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3164 0 0,'0'0'8280'0'0,"8"9"-8042"0"0,24 29-77 0 0,-30-36-148 0 0,-1 0 0 0 0,0 0 0 0 0,1 1 0 0 0,-1-1 0 0 0,0 1 0 0 0,0-1 0 0 0,-1 1 1 0 0,1-1-1 0 0,-1 1 0 0 0,1-1 0 0 0,-1 1 0 0 0,0-1 0 0 0,0 1 0 0 0,0 0 0 0 0,0-1 0 0 0,0 1 0 0 0,-1-1 0 0 0,1 1 0 0 0,-1 0 0 0 0,1-1 0 0 0,-1 1 0 0 0,0-1 0 0 0,0 0 0 0 0,-2 4 1 0 0,-2 7 139 0 0,3-3-48 0 0,0-1-24 0 0,-1 0-1 0 0,2 0 0 0 0,-1 0 1 0 0,1 1-1 0 0,0-1 0 0 0,1 0 1 0 0,0 1-1 0 0,1-1 1 0 0,2 14-1 0 0,-2-23-188 0 0,-1 1-1 0 0,1-1 1 0 0,0 1 0 0 0,-1 0 0 0 0,1-1-1 0 0,0 1 1 0 0,-1-1 0 0 0,1 1 0 0 0,0-1 0 0 0,0 0-1 0 0,0 1 1 0 0,0-1 0 0 0,-1 0 0 0 0,1 0-1 0 0,0 0 1 0 0,0 1 0 0 0,0-1 0 0 0,0 0-1 0 0,0 0 1 0 0,0 0 0 0 0,-1 0 0 0 0,1 0 0 0 0,0-1-1 0 0,0 1 1 0 0,0 0 0 0 0,0 0 0 0 0,0-1-1 0 0,1 0 1 0 0,26-9-3847 0 0,-16 5 1365 0 0</inkml:trace>
  <inkml:trace contextRef="#ctx0" brushRef="#br0" timeOffset="1">184 149 5897 0 0,'0'0'4052'0'0,"-109"9"-3916"0"0,91-9-132 0 0,4-2-8 0 0,1-1-64 0 0,-1 1-88 0 0,8-1-208 0 0,-2 1-280 0 0,6-2-436 0 0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7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 1804 0 0,'0'0'7551'0'0,"-1"16"-7096"0"0,-1 1-387 0 0,0 8 199 0 0,0 1 1 0 0,1 0 0 0 0,3 29-1 0 0,-1-55-372 0 0,-1 1 0 0 0,0-1-1 0 0,0 1 1 0 0,0 0-1 0 0,1-1 1 0 0,-1 1-1 0 0,0-1 1 0 0,1 1 0 0 0,-1-1-1 0 0,1 1 1 0 0,-1-1-1 0 0,0 1 1 0 0,1-1 0 0 0,-1 0-1 0 0,1 1 1 0 0,-1-1-1 0 0,1 1 1 0 0,0-1-1 0 0,-1 0 1 0 0,1 0 0 0 0,-1 1-1 0 0,1-1 1 0 0,-1 0-1 0 0,1 0 1 0 0,0 0 0 0 0,-1 0-1 0 0,1 1 1 0 0,0-1-1 0 0,-1 0 1 0 0,1 0-1 0 0,-1 0 1 0 0,1 0 0 0 0,0-1-1 0 0,-1 1 1 0 0,1 0-1 0 0,0 0 1 0 0,-1 0 0 0 0,1 0-1 0 0,-1-1 1 0 0,1 1-1 0 0,0 0 1 0 0,-1-1-1 0 0,1 1 1 0 0,-1 0 0 0 0,1-1-1 0 0,28-17-4442 0 0,-17 7 2997 0 0</inkml:trace>
  <inkml:trace contextRef="#ctx0" brushRef="#br0" timeOffset="1">8 24 432 0 0,'111'19'1815'0'0,"-89"-15"30"0"0,-22 1 1308 0 0,0 21-2076 0 0,-1 1 204 0 0,0-20-938 0 0,0 0 0 0 0,0 1 0 0 0,1-1 0 0 0,0 0 0 0 0,1 1 0 0 0,0-1 0 0 0,0 0 0 0 0,0 1 0 0 0,3 6 0 0 0,-3-12-291 0 0,1-1 0 0 0,-1 1 0 0 0,0-1 0 0 0,1 1 1 0 0,-1-1-1 0 0,1 0 0 0 0,-1 1 0 0 0,1-1 1 0 0,0 0-1 0 0,-1 0 0 0 0,1 0 0 0 0,0 0 0 0 0,0 0 1 0 0,0-1-1 0 0,0 1 0 0 0,0-1 0 0 0,0 1 1 0 0,0-1-1 0 0,0 0 0 0 0,0 1 0 0 0,0-1 1 0 0,0 0-1 0 0,0 0 0 0 0,0-1 0 0 0,0 1 0 0 0,0 0 1 0 0,0-1-1 0 0,0 1 0 0 0,-1-1 0 0 0,1 1 1 0 0,4-3-1 0 0,-1 1-103 0 0,0 0 0 0 0,0-1 0 0 0,0 1 0 0 0,0-1 0 0 0,0 0 0 0 0,-1-1 0 0 0,1 1 0 0 0,-1-1 0 0 0,0 0 0 0 0,4-5 0 0 0,-5 4-7 0 0,0 1 0 0 0,0-1 0 0 0,0 0 0 0 0,-1-1 0 0 0,0 1 0 0 0,0 0 0 0 0,-1-1 0 0 0,0 1 0 0 0,1-1 0 0 0,-2 1 0 0 0,1-1 0 0 0,-1 1 0 0 0,0-1 0 0 0,0 0 0 0 0,0 1 0 0 0,-3-11 0 0 0,3 13-109 0 0,-1-1 1 0 0,0 1-1 0 0,-1 0 1 0 0,1 0 0 0 0,0-1-1 0 0,-1 1 1 0 0,0 0-1 0 0,0 0 1 0 0,0 0-1 0 0,0 1 1 0 0,0-1 0 0 0,-3-2-1 0 0,2 3-208 0 0,1 0-1 0 0,-1 0 0 0 0,0 0 1 0 0,0 1-1 0 0,1-1 1 0 0,-1 1-1 0 0,0 0 0 0 0,0 0 1 0 0,0 0-1 0 0,0 0 1 0 0,0 1-1 0 0,-1-1 1 0 0,1 1-1 0 0,0-1 0 0 0,-3 1 1 0 0,-6 0-4225 0 0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6669 0 0,'0'0'3362'0'0,"3"-17"-2979"0"0,4-20-75 0 0,-2 0 0 0 0,0-38 0 0 0,-5-3 56 0 0,18 89 143 0 0,35 48-1474 0 0,-41-44 1021 0 0,1 0 0 0 0,1 0 0 0 0,25 19 0 0 0,-29-25-45 0 0,-6-6 78 0 0,0 1-1 0 0,0-1 1 0 0,1 1-1 0 0,-1-1 1 0 0,1-1-1 0 0,0 1 1 0 0,0 0-1 0 0,0-1 1 0 0,6 2-1 0 0,-9-42-534 0 0,-6-60-133 0 0,2 49-1611 0 0,0 1-3908 0 0,2 35 3089 0 0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7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7 3388 0 0,'0'0'3764'0'0,"-10"-2"-3373"0"0,5 1-399 0 0,1 0 110 0 0,-1 0 0 0 0,1 0 0 0 0,-1 1 0 0 0,1-1 0 0 0,-1 1 0 0 0,1 0 0 0 0,-1 0 1 0 0,1 1-1 0 0,-1-1 0 0 0,1 1 0 0 0,-1 0 0 0 0,1 0 0 0 0,0 1 0 0 0,-1-1 0 0 0,1 1 0 0 0,0 0 0 0 0,0 0 0 0 0,0 0 0 0 0,0 1 0 0 0,0-1 0 0 0,-5 6 0 0 0,4-3 68 0 0,-1 1 0 0 0,1 0 1 0 0,1 1-1 0 0,-1-1 1 0 0,1 1-1 0 0,1 0 0 0 0,-1 0 1 0 0,1 0-1 0 0,0 0 1 0 0,-3 12-1 0 0,6-16-147 0 0,-1 0 0 0 0,1 1-1 0 0,-1-1 1 0 0,1 0 0 0 0,0 0 0 0 0,0 1 0 0 0,1-1 0 0 0,-1 0 0 0 0,1 0-1 0 0,-1 0 1 0 0,1 0 0 0 0,0 1 0 0 0,0-1 0 0 0,1 0 0 0 0,-1 0 0 0 0,1-1-1 0 0,-1 1 1 0 0,1 0 0 0 0,0 0 0 0 0,0-1 0 0 0,0 1 0 0 0,0-1 0 0 0,1 0-1 0 0,-1 0 1 0 0,0 1 0 0 0,1-2 0 0 0,4 4 0 0 0,48 23-2835 0 0,-15-19-2566 0 0,-24-8 2258 0 0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28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1648 0 0,'0'0'7113'0'0,"-110"17"-7049"0"0,89-14-64 0 0,1 1-192 0 0,4-1-860 0 0,4 0-2049 0 0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2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 1432 0 0,'0'0'7525'0'0,"-8"-2"-2480"0"0,7 52-5744 0 0,0-28 720 0 0,0 1-1 0 0,2 0 0 0 0,0 0 0 0 0,2 0 0 0 0,9 40 1 0 0,-11-61-94 0 0,-1-1 0 0 0,1 1 1 0 0,0 0-1 0 0,0 0 1 0 0,0 0-1 0 0,0-1 1 0 0,0 1-1 0 0,0-1 1 0 0,1 1-1 0 0,-1-1 0 0 0,0 1 1 0 0,1-1-1 0 0,-1 0 1 0 0,1 1-1 0 0,0-1 1 0 0,-1 0-1 0 0,1 0 1 0 0,0 0-1 0 0,0 0 0 0 0,-1-1 1 0 0,1 1-1 0 0,0 0 1 0 0,0-1-1 0 0,0 1 1 0 0,0-1-1 0 0,0 0 0 0 0,0 0 1 0 0,0 0-1 0 0,0 0 1 0 0,0 0-1 0 0,0 0 1 0 0,0 0-1 0 0,0-1 1 0 0,0 1-1 0 0,3-2 0 0 0,-1 1 12 0 0,-1 0 0 0 0,1 0-1 0 0,-1-1 1 0 0,1 1 0 0 0,-1-1-1 0 0,0 0 1 0 0,0 0-1 0 0,0 0 1 0 0,0 0 0 0 0,0-1-1 0 0,0 1 1 0 0,-1-1 0 0 0,1 1-1 0 0,-1-1 1 0 0,1 0-1 0 0,-1 0 1 0 0,0 0 0 0 0,2-6-1 0 0,-2 0 149 0 0,0-1 1 0 0,0 0-1 0 0,-1 0 0 0 0,0 0 0 0 0,-1-18 0 0 0,0 17 1160 0 0,0 21-1080 0 0,0 0 0 0 0,1 0 0 0 0,0 1 0 0 0,0-1 0 0 0,6 19 0 0 0,-6-27-175 0 0,0 0 0 0 0,0 0 0 0 0,0 0 0 0 0,0 0 0 0 0,0 0 1 0 0,0 0-1 0 0,0 0 0 0 0,0 0 0 0 0,1-1 0 0 0,-1 1 0 0 0,1 0 0 0 0,-1-1 0 0 0,1 1 0 0 0,0-1 0 0 0,0 0 0 0 0,-1 0 0 0 0,1 0 0 0 0,0 1 0 0 0,0-2 0 0 0,0 1 1 0 0,0 0-1 0 0,0 0 0 0 0,1-1 0 0 0,-1 1 0 0 0,0-1 0 0 0,0 1 0 0 0,0-1 0 0 0,0 0 0 0 0,1 0 0 0 0,-1 0 0 0 0,0 0 0 0 0,0-1 0 0 0,0 1 0 0 0,0 0 0 0 0,4-2 0 0 0,-3 1-35 0 0,-1 0 0 0 0,0 0-1 0 0,0 0 1 0 0,0 0 0 0 0,0-1-1 0 0,0 1 1 0 0,0-1 0 0 0,0 1-1 0 0,0-1 1 0 0,0 0 0 0 0,-1 1-1 0 0,1-1 1 0 0,0 0 0 0 0,-1 0-1 0 0,0 0 1 0 0,0-1 0 0 0,1 1-1 0 0,-1 0 1 0 0,0 0 0 0 0,-1-1-1 0 0,1 1 1 0 0,0 0 0 0 0,-1-1-1 0 0,1 1 1 0 0,-1-4 0 0 0,1 4 23 0 0,-1 0 1 0 0,0 0-1 0 0,0 0 1 0 0,0 0-1 0 0,0 0 1 0 0,0 0-1 0 0,0 1 0 0 0,-1-1 1 0 0,1 0-1 0 0,0 0 1 0 0,-1 0-1 0 0,0 0 1 0 0,1 1-1 0 0,-1-1 1 0 0,0 0-1 0 0,0 1 1 0 0,0-1-1 0 0,0 0 1 0 0,0 1-1 0 0,0-1 0 0 0,-1 1 1 0 0,1 0-1 0 0,0-1 1 0 0,-1 1-1 0 0,1 0 1 0 0,-1 0-1 0 0,1 0 1 0 0,-1 0-1 0 0,0 0 1 0 0,1 0-1 0 0,-1 0 0 0 0,-3 0 1 0 0,3 0 46 0 0,0 0 0 0 0,0 1 0 0 0,0 0-1 0 0,0 0 1 0 0,0-1 0 0 0,0 1 0 0 0,0 0 0 0 0,0 0 0 0 0,0 1 0 0 0,0-1 0 0 0,0 0-1 0 0,0 1 1 0 0,0-1 0 0 0,0 1 0 0 0,1 0 0 0 0,-4 1 0 0 0,4-1 12 0 0,0 0 1 0 0,0-1-1 0 0,0 1 0 0 0,0 0 1 0 0,0 0-1 0 0,1 1 1 0 0,-1-1-1 0 0,0 0 0 0 0,1 0 1 0 0,-1 0-1 0 0,0 0 1 0 0,1 1-1 0 0,0-1 0 0 0,-1 0 1 0 0,1 0-1 0 0,0 1 1 0 0,-1-1-1 0 0,1 0 0 0 0,0 2 1 0 0,1 4 9 0 0,-1 0 1 0 0,1 0 0 0 0,0 0 0 0 0,1 0-1 0 0,0 0 1 0 0,0-1 0 0 0,0 1-1 0 0,5 7 1 0 0,46 79 101 0 0,3 5 38 0 0,-52-88-195 0 0,1 0 0 0 0,-2 0 0 0 0,1 1 0 0 0,-2-1 0 0 0,1 1 1 0 0,-1 0-1 0 0,0 21 0 0 0,-2-29-21 0 0,0-1 1 0 0,0 0-1 0 0,0 1 1 0 0,-1-1 0 0 0,1 0-1 0 0,-1 1 1 0 0,1-1-1 0 0,-1 0 1 0 0,0 0-1 0 0,0 0 1 0 0,0 1 0 0 0,-1-1-1 0 0,1 0 1 0 0,0-1-1 0 0,-1 1 1 0 0,1 0-1 0 0,-1 0 1 0 0,1 0-1 0 0,-1-1 1 0 0,0 1 0 0 0,0-1-1 0 0,-4 3 1 0 0,2-2-18 0 0,0 0 1 0 0,0 0 0 0 0,-1-1 0 0 0,1 1 0 0 0,-1-1 0 0 0,1 0-1 0 0,-1 0 1 0 0,0-1 0 0 0,1 1 0 0 0,-1-1 0 0 0,-7-1-1 0 0,8 1 40 0 0,0 0-1 0 0,0 0 0 0 0,1 0 0 0 0,-1-1 1 0 0,0 0-1 0 0,1 1 0 0 0,-1-1 1 0 0,1-1-1 0 0,-1 1 0 0 0,1 0 0 0 0,-1-1 1 0 0,1 0-1 0 0,0 0 0 0 0,0 0 0 0 0,0 0 1 0 0,0 0-1 0 0,0-1 0 0 0,0 1 0 0 0,0-1 1 0 0,1 0-1 0 0,0 1 0 0 0,-1-1 0 0 0,1 0 1 0 0,0-1-1 0 0,0 1 0 0 0,1 0 0 0 0,-1-1 1 0 0,1 1-1 0 0,0-1 0 0 0,-1 1 0 0 0,2-1 1 0 0,-2-4-1 0 0,3 1 56 0 0,0-1 0 0 0,0 1 0 0 0,0 0 0 0 0,1 0 0 0 0,1 0 0 0 0,-1 1 0 0 0,1-1 0 0 0,0 0 1 0 0,0 1-1 0 0,5-7 0 0 0,49-64-251 0 0,-37 50 87 0 0,3-2-391 0 0,41-58-1717 0 0,-27 27-4283 0 0,-30 48 5481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29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1184 0 0,'0'0'6625'0'0,"6"110"-7689"0"0,-6-105 440 0 0,0 2-317 0 0,0-2-363 0 0,-3 0-220 0 0,3 0 36 0 0</inkml:trace>
  <inkml:trace contextRef="#ctx0" brushRef="#br0" timeOffset="1">4 273 1784 0 0,'0'0'4449'0'0,"3"120"-5322"0"0,-3-106 117 0 0,0 3 520 0 0,0-5-676 0 0,0 0-1124 0 0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 1068 0 0,'0'0'8108'0'0,"-35"5"-5636"0"0,-27-10-1420 0 0,-8 1-1173 0 0,23 3-3118 0 0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3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7 201 1964 0 0,'0'0'5809'0'0,"0"-16"-5500"0"0,-6-140-130 0 0,6 155-316 0 0,-1-18-616 0 0,5 11-2804 0 0,3 7 655 0 0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5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2032 0 0,'0'0'9800'0'0,"8"3"-7072"0"0,-10 12-2749 0 0,-1-1 1 0 0,-1 1-1 0 0,0-1 0 0 0,-1 0 1 0 0,-1 0-1 0 0,0-1 0 0 0,0 0 1 0 0,-14 19-1 0 0,12-17 1 0 0,4-8-46 0 0,-1 0 0 0 0,0-1 1 0 0,0 1-1 0 0,0-1 0 0 0,0-1 0 0 0,-1 1 0 0 0,0-1 1 0 0,0 0-1 0 0,-8 5 0 0 0,13-9 18 0 0,-1 0 1 0 0,1 0-1 0 0,-1 0 0 0 0,0 0 1 0 0,1 0-1 0 0,-1-1 0 0 0,0 1 1 0 0,0 0-1 0 0,0-1 0 0 0,0 0 1 0 0,1 1-1 0 0,-1-1 0 0 0,0 0 1 0 0,0 0-1 0 0,0 0 0 0 0,0 0 1 0 0,0 0-1 0 0,0 0 0 0 0,1-1 1 0 0,-1 1-1 0 0,0 0 0 0 0,0-1 1 0 0,0 0-1 0 0,1 1 0 0 0,-1-1 1 0 0,0 0-1 0 0,0 0 0 0 0,1 0 1 0 0,-1 0-1 0 0,1 0 0 0 0,-1-1 0 0 0,1 1 1 0 0,0 0-1 0 0,-1-1 0 0 0,1 1 1 0 0,0 0-1 0 0,0-1 0 0 0,0 0 1 0 0,0 1-1 0 0,0-1 0 0 0,0 0 1 0 0,1 1-1 0 0,-2-3 0 0 0,-1-4-52 0 0,1 1 0 0 0,-1-1 0 0 0,1 0 0 0 0,1 0 0 0 0,-1 1-1 0 0,2-1 1 0 0,-1 0 0 0 0,1 0 0 0 0,0 0 0 0 0,0 0-1 0 0,3-12 1 0 0,-2 18 117 0 0,-1 0 0 0 0,1 1 0 0 0,0-1 0 0 0,0 0 0 0 0,0 1 0 0 0,0-1 0 0 0,0 1 0 0 0,0-1 0 0 0,0 1 0 0 0,0 0 0 0 0,0-1 0 0 0,1 1 0 0 0,-1 0 0 0 0,1 0 0 0 0,-1 0 0 0 0,1 0 0 0 0,-1 0 0 0 0,1 0 0 0 0,0 0 0 0 0,-1 1 0 0 0,1-1 0 0 0,0 0 0 0 0,0 1 0 0 0,-1 0 0 0 0,1-1 0 0 0,0 1 0 0 0,0 0 0 0 0,0 0 0 0 0,-1 0 0 0 0,1 0 0 0 0,0 0 0 0 0,0 0 0 0 0,0 1 0 0 0,0-1 0 0 0,-1 1 0 0 0,4 1 0 0 0,1-1 115 0 0,0 1 1 0 0,-1 0-1 0 0,1 0 0 0 0,-1 0 0 0 0,0 1 0 0 0,1 0 0 0 0,-1 0 1 0 0,0 0-1 0 0,-1 1 0 0 0,6 4 0 0 0,2 7 106 0 0,-1 1 0 0 0,0 0 1 0 0,-1 1-1 0 0,14 34 0 0 0,19 30-163 0 0,-43-80-192 0 0,1 0 0 0 0,-1 0 1 0 0,1 0-1 0 0,0 0 0 0 0,-1 0 0 0 0,1 0 0 0 0,0-1 0 0 0,0 1 0 0 0,-1 0 0 0 0,1 0 0 0 0,0-1 0 0 0,0 1 0 0 0,0-1 0 0 0,0 1 1 0 0,0-1-1 0 0,0 1 0 0 0,0-1 0 0 0,0 1 0 0 0,0-1 0 0 0,0 0 0 0 0,0 0 0 0 0,0 1 0 0 0,0-1 0 0 0,0 0 0 0 0,0 0 1 0 0,0 0-1 0 0,0 0 0 0 0,1 0 0 0 0,-1-1 0 0 0,0 1 0 0 0,1 0 0 0 0,28-20-7226 0 0,-23 15 6097 0 0,7-6-169 0 0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5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4256 0 0,'0'0'7498'0'0,"-17"4"-7099"0"0,-17 4-476 0 0,1-2 1 0 0,-1-1-1 0 0,-35-1 0 0 0,62-4 224 0 0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5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13 2004 0 0,'0'0'7940'0'0,"-15"0"-7685"0"0,-49 1-54 0 0,60-1-155 0 0,1 0-1 0 0,-1-1 0 0 0,0 1 0 0 0,0-1 1 0 0,1 1-1 0 0,-1-1 0 0 0,0 0 0 0 0,1 0 1 0 0,-5-3-1 0 0,-13 0-2165 0 0,22 11-3499 0 0,4 3 2505 0 0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21 197 3192 0 0,'0'0'5914'0'0,"-4"7"-5421"0"0,1-13-366 0 0,0-1 1 0 0,1 1-1 0 0,0-1 1 0 0,0 0-1 0 0,0 0 0 0 0,1 0 1 0 0,0 0-1 0 0,1 0 1 0 0,0-7-1 0 0,6-65 199 0 0,-6 78-318 0 0,0 1 1 0 0,0-1-1 0 0,0 0 1 0 0,0 1-1 0 0,1-1 0 0 0,-1 0 1 0 0,0 1-1 0 0,1-1 1 0 0,-1 0-1 0 0,0 1 1 0 0,1-1-1 0 0,-1 0 0 0 0,1 1 1 0 0,-1-1-1 0 0,1 1 1 0 0,-1-1-1 0 0,1 1 0 0 0,-1-1 1 0 0,1 1-1 0 0,-1 0 1 0 0,1-1-1 0 0,0 1 1 0 0,-1 0-1 0 0,1-1 0 0 0,0 1 1 0 0,-1 0-1 0 0,1 0 1 0 0,0 0-1 0 0,-1-1 0 0 0,1 1 1 0 0,0 0-1 0 0,0 0 1 0 0,-1 0-1 0 0,1 0 0 0 0,0 0 1 0 0,-1 0-1 0 0,1 0 1 0 0,0 1-1 0 0,0-1 1 0 0,-1 0-1 0 0,1 0 0 0 0,0 1 1 0 0,-1-1-1 0 0,2 1 1 0 0,0 0-91 0 0,1 0 1 0 0,-1 0-1 0 0,0 0 1 0 0,0 0 0 0 0,0 0-1 0 0,0 1 1 0 0,0-1 0 0 0,0 1-1 0 0,0 0 1 0 0,-1 0-1 0 0,1-1 1 0 0,1 4 0 0 0,48 118 140 0 0,-49-122-78 0 0,-2 0-212 0 0,0-46 7 0 0,2 29 244 0 0,0 1 1 0 0,8-28-1 0 0,-9 38 0 0 0,0 1 1 0 0,0 0-1 0 0,1 0 0 0 0,-1 0 0 0 0,1 0 0 0 0,0 0 1 0 0,1 1-1 0 0,-1-1 0 0 0,1 1 0 0 0,-1-1 1 0 0,1 1-1 0 0,0 0 0 0 0,0 0 0 0 0,0 0 0 0 0,6-3 1 0 0,-9 5-21 0 0,1 1 0 0 0,0-1 0 0 0,0 1 0 0 0,-1 0 1 0 0,1-1-1 0 0,0 1 0 0 0,0 0 0 0 0,0 0 0 0 0,-1 0 1 0 0,1-1-1 0 0,0 1 0 0 0,0 0 0 0 0,0 0 1 0 0,0 0-1 0 0,0 0 0 0 0,-1 0 0 0 0,1 1 0 0 0,0-1 1 0 0,0 0-1 0 0,0 0 0 0 0,0 1 0 0 0,-1-1 0 0 0,1 0 1 0 0,0 1-1 0 0,0-1 0 0 0,-1 0 0 0 0,1 1 0 0 0,0-1 1 0 0,-1 1-1 0 0,2 1 0 0 0,0 0-7 0 0,-1 0 0 0 0,1 1 0 0 0,-1-1 0 0 0,1 1 1 0 0,-1-1-1 0 0,0 1 0 0 0,0 0 0 0 0,0 0 0 0 0,0 4 0 0 0,5 64-130 0 0,-6-69 136 0 0,-2 11 70 0 0,-1-1 0 0 0,0 0-1 0 0,-1 0 1 0 0,0 0 0 0 0,0 0 0 0 0,-1 0 0 0 0,-13 19 0 0 0,-3 12 115 0 0,14-29-19 0 0,1 0 0 0 0,1 0 0 0 0,0 0 0 0 0,1 0 1 0 0,0 1-1 0 0,1 0 0 0 0,1 0 0 0 0,0 0 0 0 0,1 0 0 0 0,1 15 1 0 0,1-27-263 0 0,0-1-1 0 0,-1 0 1 0 0,1 0 0 0 0,0 0 0 0 0,1 0 0 0 0,-1 0 0 0 0,0 0 0 0 0,1 0 0 0 0,-1-1 0 0 0,1 1 0 0 0,-1 0 0 0 0,1-1 0 0 0,0 1 0 0 0,-1-1 0 0 0,1 0 0 0 0,0 1 0 0 0,0-1 0 0 0,0 0 0 0 0,0 0 0 0 0,0 0 0 0 0,1 0 0 0 0,-1-1 0 0 0,0 1 0 0 0,4 0 0 0 0,5 1-1564 0 0,0 0 0 0 0,0 0 0 0 0,19-1-1 0 0,-16-1-944 0 0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2936 0 0,'0'0'5394'0'0,"-11"6"-5307"0"0,6-4-66 0 0,-41 20-14 0 0,43-21 22 0 0,1 1 0 0 0,-1 0 0 0 0,0-1 1 0 0,1 1-1 0 0,-1 0 0 0 0,1 0 0 0 0,0 0 0 0 0,0 1 1 0 0,0-1-1 0 0,0 1 0 0 0,0-1 0 0 0,0 1 1 0 0,1-1-1 0 0,-1 1 0 0 0,-1 5 0 0 0,3-6-11 0 0,-1-1 0 0 0,1 0 0 0 0,0 1 0 0 0,0-1 0 0 0,0 0 0 0 0,0 0 0 0 0,1 1 0 0 0,-1-1 1 0 0,0 0-1 0 0,0 0 0 0 0,1 1 0 0 0,-1-1 0 0 0,1 0 0 0 0,-1 0 0 0 0,1 0 0 0 0,0 0 0 0 0,-1 1 0 0 0,1-1 0 0 0,0 0 0 0 0,0 0 0 0 0,0 0 0 0 0,-1-1 0 0 0,1 1 0 0 0,0 0 0 0 0,2 1 0 0 0,34 17-166 0 0,-33-17 213 0 0,-1-1 1 0 0,1 0-1 0 0,0 1 1 0 0,-1 0-1 0 0,1 0 1 0 0,-1 0 0 0 0,0 0-1 0 0,0 1 1 0 0,1-1-1 0 0,-1 1 1 0 0,-1 0-1 0 0,6 5 1 0 0,-8-7-71 0 0,1 0 1 0 0,-1 0-1 0 0,1 1 1 0 0,-1-1-1 0 0,0 0 1 0 0,1 0-1 0 0,-1 1 1 0 0,0-1-1 0 0,0 0 1 0 0,0 0-1 0 0,0 1 1 0 0,0-1-1 0 0,0 0 0 0 0,0 0 1 0 0,0 1-1 0 0,0-1 1 0 0,-1 0-1 0 0,1 0 1 0 0,0 0-1 0 0,-1 1 1 0 0,1-1-1 0 0,-1 0 1 0 0,0 0-1 0 0,0 2 1 0 0,-1-1 59 0 0,-1 0 1 0 0,1 0 0 0 0,0 0 0 0 0,0 0 0 0 0,-1 0 0 0 0,1-1 0 0 0,-1 1 0 0 0,0-1 0 0 0,1 0-1 0 0,-5 2 1 0 0,-33 7-1527 0 0,8-7-4902 0 0,28-3 3631 0 0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37 3600 0 0,'0'0'5692'0'0,"-19"-4"-5137"0"0,10 2-498 0 0,-41-7 486 0 0,-53-3-1 0 0,-134 4 208 0 0,136 7-5594 0 0,97 1 1822 0 0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9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14 464 0 0,'0'0'6002'0'0,"-30"-14"-2063"0"0,28 16-3901 0 0,0-1-1 0 0,0 0 1 0 0,0 1-1 0 0,1-1 1 0 0,-1 1 0 0 0,0 0-1 0 0,1-1 1 0 0,0 1 0 0 0,-1 0-1 0 0,1 0 1 0 0,0 0-1 0 0,0 0 1 0 0,0 0 0 0 0,0 0-1 0 0,0 0 1 0 0,0 0 0 0 0,1 1-1 0 0,-1-1 1 0 0,1 0-1 0 0,0 0 1 0 0,-1 1 0 0 0,1-1-1 0 0,0 0 1 0 0,0 0 0 0 0,1 1-1 0 0,-1-1 1 0 0,0 0-1 0 0,1 0 1 0 0,-1 1 0 0 0,1-1-1 0 0,2 4 1 0 0,-2-3-114 0 0,0 1-1 0 0,0-1 1 0 0,1 0-1 0 0,0 0 1 0 0,0 0-1 0 0,-1 0 1 0 0,2-1 0 0 0,-1 1-1 0 0,0 0 1 0 0,0-1-1 0 0,1 0 1 0 0,0 1 0 0 0,-1-1-1 0 0,1 0 1 0 0,0 0-1 0 0,0-1 1 0 0,0 1 0 0 0,0 0-1 0 0,0-1 1 0 0,6 2-1 0 0,8-1-511 0 0,4 3 1412 0 0,-21-4-812 0 0,0-1 1 0 0,0 1 0 0 0,0 0 0 0 0,-1 0-1 0 0,1 0 1 0 0,0 0 0 0 0,0-1 0 0 0,0 1-1 0 0,-1 0 1 0 0,1 0 0 0 0,0-1 0 0 0,-1 1-1 0 0,1 0 1 0 0,-1 0 0 0 0,1-1 0 0 0,-1 1-1 0 0,1 0 1 0 0,-1-1 0 0 0,1 1-1 0 0,-1-1 1 0 0,1 1 0 0 0,-1-1 0 0 0,0 1-1 0 0,0-1 1 0 0,1 1 0 0 0,-1-1 0 0 0,-1 1-1 0 0,-5 5-204 0 0,2-3 335 0 0,1 1-1 0 0,0 0 1 0 0,0 0-1 0 0,0 0 1 0 0,0 0-1 0 0,-6 10 1 0 0,9-13-136 0 0,1 0 1 0 0,0 1-1 0 0,-1-1 1 0 0,1 0 0 0 0,0 1-1 0 0,0-1 1 0 0,-1 0-1 0 0,1 0 1 0 0,0 1 0 0 0,0-1-1 0 0,1 0 1 0 0,-1 1-1 0 0,0-1 1 0 0,0 0 0 0 0,1 0-1 0 0,-1 1 1 0 0,0-1-1 0 0,1 0 1 0 0,-1 0 0 0 0,1 0-1 0 0,0 0 1 0 0,-1 1-1 0 0,1-1 1 0 0,0 0 0 0 0,0 0-1 0 0,0 0 1 0 0,0 0-1 0 0,0-1 1 0 0,0 1 0 0 0,0 0-1 0 0,0 0 1 0 0,0-1-1 0 0,0 1 1 0 0,0 0 0 0 0,0-1-1 0 0,0 1 1 0 0,3 0-1 0 0,1 2-7 0 0,0 0 0 0 0,0 1 0 0 0,0 0 0 0 0,0 0 0 0 0,0 0 0 0 0,-1 0 0 0 0,0 1 0 0 0,1 0 0 0 0,-2 0 0 0 0,1 0 0 0 0,-1 0 0 0 0,0 0 0 0 0,5 12 0 0 0,-7-14 9 0 0,0-1 1 0 0,0 1-1 0 0,-1 0 0 0 0,1 0 1 0 0,-1-1-1 0 0,0 1 0 0 0,0 0 1 0 0,0 0-1 0 0,0-1 0 0 0,0 1 1 0 0,-1 0-1 0 0,1 0 0 0 0,-1-1 1 0 0,0 1-1 0 0,0 0 0 0 0,0-1 1 0 0,0 1-1 0 0,0-1 0 0 0,0 1 1 0 0,-1-1-1 0 0,1 0 0 0 0,-1 1 1 0 0,0-1-1 0 0,0 0 0 0 0,1 0 0 0 0,-1 0 1 0 0,-1 0-1 0 0,1 0 0 0 0,0-1 1 0 0,0 1-1 0 0,-1-1 0 0 0,-3 3 1 0 0,-2 0-91 0 0,0 0 0 0 0,0-1 1 0 0,0 0-1 0 0,0 0 1 0 0,-1-1-1 0 0,-13 3 0 0 0,-8-7-2724 0 0,30 2 2615 0 0,0-1 0 0 0,-1 1 1 0 0,1 0-1 0 0,0-1 0 0 0,0 1 0 0 0,0-1 0 0 0,-1 1 1 0 0,1-1-1 0 0,0 1 0 0 0,0-1 0 0 0,0 1 0 0 0,0-1 1 0 0,0 1-1 0 0,0-1 0 0 0,0 1 0 0 0,0-1 0 0 0,0 1 1 0 0,0-1-1 0 0,0 1 0 0 0,0-1 0 0 0,0 1 0 0 0,1-1 0 0 0,-1 1 1 0 0,0-1-1 0 0,0 1 0 0 0,1 0 0 0 0,-1-1 0 0 0,0 1 1 0 0,0-1-1 0 0,1 1 0 0 0,-1 0 0 0 0,0-1 0 0 0,1 1 1 0 0,-1 0-1 0 0,1-1 0 0 0,-1 1 0 0 0,0 0 0 0 0,1-1 0 0 0,9-6-1035 0 0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6:59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2884 0 0,'0'0'6150'0'0,"-10"4"-5911"0"0,8-4-211 0 0,-43 12 60 0 0,42-12-64 0 0,0 1 1 0 0,0 0 0 0 0,0 0 0 0 0,0 1-1 0 0,0-1 1 0 0,1 0 0 0 0,-1 1 0 0 0,0 0-1 0 0,1-1 1 0 0,-1 1 0 0 0,1 0-1 0 0,0 0 1 0 0,0 1 0 0 0,-4 4 0 0 0,6-6-16 0 0,0 0 1 0 0,0-1 0 0 0,1 1-1 0 0,-1 0 1 0 0,0 0 0 0 0,1 0 0 0 0,-1 0-1 0 0,0 0 1 0 0,1-1 0 0 0,-1 1-1 0 0,1 0 1 0 0,0 0 0 0 0,-1 0 0 0 0,1-1-1 0 0,-1 1 1 0 0,1 0 0 0 0,0-1-1 0 0,0 1 1 0 0,-1-1 0 0 0,1 1 0 0 0,0-1-1 0 0,0 1 1 0 0,0-1 0 0 0,0 0-1 0 0,-1 1 1 0 0,1-1 0 0 0,2 1-1 0 0,37 15-105 0 0,-20-9 125 0 0,-18-6 6 0 0,-1-1 0 0 0,1 1 0 0 0,0-1 0 0 0,-1 1 1 0 0,1 0-1 0 0,-1 0 0 0 0,1 0 0 0 0,-1 0 0 0 0,1 0 0 0 0,-1 0 0 0 0,0 0 0 0 0,0 0 0 0 0,1 0 0 0 0,-1 1 0 0 0,0-1 0 0 0,0 0 0 0 0,0 1 0 0 0,0-1 0 0 0,-1 1 0 0 0,1-1 0 0 0,0 1 1 0 0,-1-1-1 0 0,1 1 0 0 0,-1 0 0 0 0,1-1 0 0 0,-1 1 0 0 0,0 0 0 0 0,1 0 0 0 0,-1-1 0 0 0,0 1 0 0 0,0 0 0 0 0,-1-1 0 0 0,1 1 0 0 0,0 0 0 0 0,0-1 0 0 0,-2 4 0 0 0,1-2-39 0 0,-1-1 0 0 0,0 1-1 0 0,0-1 1 0 0,0 0 0 0 0,-1 1-1 0 0,1-1 1 0 0,-1 0 0 0 0,1 0 0 0 0,-1 0-1 0 0,1-1 1 0 0,-1 1 0 0 0,0-1-1 0 0,0 0 1 0 0,0 1 0 0 0,0-1-1 0 0,0 0 1 0 0,0-1 0 0 0,0 1-1 0 0,-5 0 1 0 0,3 0-106 0 0,-40 2-722 0 0,17-8-4584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0T08:39:30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3964 0 0,'0'0'7732'0'0,"5"15"-6897"0"0,-15 4-856 0 0,0-1 1 0 0,1 1-1 0 0,1 1 0 0 0,1-1 0 0 0,-6 28 1 0 0,-9 22-283 0 0,-9 0-795 0 0,3-9-6392 0 0,25-54 4366 0 0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2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1 540 0 0,'0'0'7917'0'0,"0"8"-2190"0"0,2 30-6058 0 0,-4 20 208 0 0,0-40 85 0 0,1 0 0 0 0,0 0-1 0 0,2 0 1 0 0,0 0-1 0 0,1-1 1 0 0,1 1 0 0 0,8 31-1 0 0,-10-47-46 0 0,1 0 0 0 0,-1 0-1 0 0,0 0 1 0 0,1-1 0 0 0,-1 1-1 0 0,1 0 1 0 0,0 0 0 0 0,-1-1 0 0 0,1 1-1 0 0,0-1 1 0 0,0 0 0 0 0,0 0-1 0 0,0 1 1 0 0,0-1 0 0 0,1 0-1 0 0,-1-1 1 0 0,0 1 0 0 0,0 0 0 0 0,1-1-1 0 0,-1 1 1 0 0,0-1 0 0 0,1 0-1 0 0,-1 1 1 0 0,0-1 0 0 0,1 0 0 0 0,-1-1-1 0 0,1 1 1 0 0,-1 0 0 0 0,0-1-1 0 0,1 1 1 0 0,-1-1 0 0 0,0 0-1 0 0,0 0 1 0 0,0 0 0 0 0,1 0 0 0 0,-1 0-1 0 0,0 0 1 0 0,0 0 0 0 0,0-1-1 0 0,-1 1 1 0 0,1-1 0 0 0,0 1-1 0 0,-1-1 1 0 0,3-2 0 0 0,-3 0 61 0 0,1 1 0 0 0,-1-1 0 0 0,0 1-1 0 0,0-1 1 0 0,0 0 0 0 0,0 1 0 0 0,-1-1 0 0 0,1 0 0 0 0,-1 0 0 0 0,0-6 0 0 0,4-25 317 0 0,-4 34-224 0 0,1 1 1 0 0,-1-1 0 0 0,1 1-1 0 0,-1-1 1 0 0,1 1-1 0 0,0-1 1 0 0,-1 1-1 0 0,1 0 1 0 0,0-1-1 0 0,-1 1 1 0 0,1 0-1 0 0,0 0 1 0 0,-1-1 0 0 0,1 1-1 0 0,0 0 1 0 0,0 0-1 0 0,-1 0 1 0 0,1 0-1 0 0,0 0 1 0 0,0 0-1 0 0,-1 0 1 0 0,1 0-1 0 0,0 0 1 0 0,0 0 0 0 0,-1 1-1 0 0,1-1 1 0 0,0 0-1 0 0,-1 0 1 0 0,1 1-1 0 0,0-1 1 0 0,-1 0-1 0 0,1 1 1 0 0,0-1-1 0 0,-1 1 1 0 0,2 0 0 0 0,32 20-403 0 0,-25-14 460 0 0,-7-6-152 0 0,0-1 0 0 0,-1 1-1 0 0,1 0 1 0 0,0-1 0 0 0,-1 1-1 0 0,1-1 1 0 0,0 0 0 0 0,-1 0 0 0 0,1 1-1 0 0,0-1 1 0 0,0 0 0 0 0,-1 0-1 0 0,1-1 1 0 0,0 1 0 0 0,-1 0 0 0 0,1-1-1 0 0,0 1 1 0 0,0-1 0 0 0,-1 1 0 0 0,1-1-1 0 0,-1 0 1 0 0,1 1 0 0 0,-1-1-1 0 0,1 0 1 0 0,-1 0 0 0 0,1 0 0 0 0,-1 0-1 0 0,0-1 1 0 0,0 1 0 0 0,1 0 0 0 0,-1 0-1 0 0,0-1 1 0 0,0 1 0 0 0,0-1-1 0 0,1-2 1 0 0,0 1 1 0 0,-1 0-1 0 0,1 0 1 0 0,0 0-1 0 0,-1 0 1 0 0,0 0 0 0 0,0-1-1 0 0,0 1 1 0 0,0 0-1 0 0,-1-1 1 0 0,1 1 0 0 0,-1 0-1 0 0,0-1 1 0 0,0 1-1 0 0,0-1 1 0 0,0 1-1 0 0,0-1 1 0 0,-2-5 0 0 0,-2 8-2 0 0,0-1 1 0 0,-1 1-1 0 0,1 1 1 0 0,0-1 0 0 0,0 1-1 0 0,0-1 1 0 0,-1 1 0 0 0,1 0-1 0 0,0 1 1 0 0,-6 0-1 0 0,2-1 7 0 0,-7 2 617 0 0,14 3-398 0 0,23 12-429 0 0,6 5 144 0 0,-21-12 92 0 0,0 2 0 0 0,-1-1 0 0 0,0 1 0 0 0,-1 0 0 0 0,0 1 0 0 0,-1-1 0 0 0,-1 1 0 0 0,0-1 0 0 0,3 23 0 0 0,-3-6 26 0 0,-1 0-1 0 0,-2-1 1 0 0,-3 41 0 0 0,2-66-29 0 0,1-1 1 0 0,0 1-1 0 0,-1 0 1 0 0,0-1 0 0 0,1 1-1 0 0,-1 0 1 0 0,0-1-1 0 0,-1 1 1 0 0,1-1 0 0 0,0 1-1 0 0,-1-1 1 0 0,1 0-1 0 0,-1 0 1 0 0,1 0 0 0 0,-1 0-1 0 0,0 0 1 0 0,0 0-1 0 0,0 0 1 0 0,0 0 0 0 0,-1-1-1 0 0,1 1 1 0 0,0-1-1 0 0,-1 1 1 0 0,1-1 0 0 0,-1 0-1 0 0,1 0 1 0 0,-1 0-1 0 0,1-1 1 0 0,-1 1 0 0 0,0-1-1 0 0,0 1 1 0 0,1-1-1 0 0,-1 0 1 0 0,0 0 0 0 0,1 0-1 0 0,-1 0 1 0 0,0 0-1 0 0,0-1 1 0 0,1 1 0 0 0,-1-1-1 0 0,0 0 1 0 0,1 0-1 0 0,-1 0 1 0 0,1 0 0 0 0,-1 0-1 0 0,1 0 1 0 0,0-1-1 0 0,-1 1 1 0 0,1-1 0 0 0,0 0-1 0 0,0 0 1 0 0,0 0-1 0 0,0 0 1 0 0,0 0 0 0 0,1 0-1 0 0,-1 0 1 0 0,-1-4-1 0 0,-1 0 11 0 0,1 0 0 0 0,0 0 0 0 0,0-1-1 0 0,1 1 1 0 0,0-1 0 0 0,0 0-1 0 0,1 0 1 0 0,0 0 0 0 0,0 0 0 0 0,0 0-1 0 0,1 1 1 0 0,0-1 0 0 0,0 0 0 0 0,1 0-1 0 0,0 0 1 0 0,0 0 0 0 0,1 0 0 0 0,0 0-1 0 0,0 1 1 0 0,0-1 0 0 0,1 1-1 0 0,0-1 1 0 0,0 1 0 0 0,6-9 0 0 0,9-10-578 0 0,2 1 0 0 0,0 1 1 0 0,1 0-1 0 0,32-25 0 0 0,-14 11-1948 0 0,19-16-2687 0 0,-44 39 4138 0 0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3648 0 0,'0'0'6666'0'0,"-21"4"-6244"0"0,-24 4 168 0 0,-87 4 0 0 0,70-12-604 0 0,22 0-2890 0 0,39 10-5010 0 0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3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2284 0 0,'0'0'6499'0'0,"0"18"-6134"0"0,0 324 1662 0 0,0-220-3651 0 0,9-125-3309 0 0,8-12 2350 0 0,-7-1 1660 0 0,-6 4 163 0 0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4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1176 0 0,'0'0'7745'0'0,"4"-15"-7320"0"0,17-47-101 0 0,-20 59-305 0 0,1 0 0 0 0,-1 1 1 0 0,1-1-1 0 0,0 0 1 0 0,0 1-1 0 0,0-1 1 0 0,1 1-1 0 0,-1 0 1 0 0,1 0-1 0 0,-1 0 0 0 0,1 0 1 0 0,-1 0-1 0 0,1 0 1 0 0,0 1-1 0 0,0-1 1 0 0,0 1-1 0 0,0 0 0 0 0,0 0 1 0 0,0 0-1 0 0,1 0 1 0 0,-1 0-1 0 0,0 1 1 0 0,0 0-1 0 0,4-1 1 0 0,-2 1-8 0 0,-2-1-26 0 0,0 1 0 0 0,0-1 0 0 0,1 1 1 0 0,-1 0-1 0 0,0 0 0 0 0,0 0 1 0 0,0 0-1 0 0,0 1 0 0 0,0-1 0 0 0,0 1 1 0 0,0 0-1 0 0,0 0 0 0 0,0 0 1 0 0,0 0-1 0 0,0 1 0 0 0,5 2 0 0 0,-7-2-2 0 0,0-1 0 0 0,0 1 0 0 0,1-1-1 0 0,-1 1 1 0 0,0 0 0 0 0,0-1-1 0 0,-1 1 1 0 0,1 0 0 0 0,0 0 0 0 0,-1 0-1 0 0,1 0 1 0 0,-1 0 0 0 0,1 0-1 0 0,-1 0 1 0 0,0 0 0 0 0,0 0 0 0 0,0 0-1 0 0,0 0 1 0 0,0 0 0 0 0,0 0-1 0 0,-1 0 1 0 0,1-1 0 0 0,0 1 0 0 0,-1 0-1 0 0,0 0 1 0 0,1 0 0 0 0,-1 0-1 0 0,-2 3 1 0 0,1-1-32 0 0,0 0-1 0 0,0 0 1 0 0,0 1-1 0 0,0-1 1 0 0,-1 0-1 0 0,1-1 1 0 0,-1 1-1 0 0,0 0 0 0 0,-1-1 1 0 0,1 0-1 0 0,0 0 1 0 0,-1 0-1 0 0,0 0 1 0 0,0 0-1 0 0,0-1 1 0 0,0 1-1 0 0,0-1 1 0 0,0 0-1 0 0,-1-1 1 0 0,1 1-1 0 0,0-1 1 0 0,-9 2-1 0 0,18-10 139 0 0,7-1 231 0 0,-5 6-366 0 0,0 1 0 0 0,0 0 0 0 0,0 1 1 0 0,-1-1-1 0 0,1 1 0 0 0,0 1 0 0 0,0-1 0 0 0,0 1 1 0 0,-1 0-1 0 0,1 1 0 0 0,0 0 0 0 0,-1 0 0 0 0,1 0 1 0 0,7 4-1 0 0,-11-4 98 0 0,0 0 0 0 0,0-1 0 0 0,0 1 0 0 0,0 0 0 0 0,-1 1 0 0 0,1-1 0 0 0,0 0 0 0 0,-1 1 0 0 0,0 0 1 0 0,1-1-1 0 0,-1 1 0 0 0,0 0 0 0 0,-1 0 0 0 0,1 0 0 0 0,0 0 0 0 0,-1 1 0 0 0,0-1 0 0 0,0 0 0 0 0,0 0 0 0 0,0 1 0 0 0,0-1 0 0 0,-1 1 0 0 0,1-1 0 0 0,-1 1 1 0 0,0-1-1 0 0,0 1 0 0 0,0-1 0 0 0,-1 1 0 0 0,0 4 0 0 0,0-6-41 0 0,0 1 1 0 0,0 0-1 0 0,-1-1 0 0 0,1 1 0 0 0,0-1 1 0 0,-1 0-1 0 0,0 1 0 0 0,0-1 1 0 0,0 0-1 0 0,1 0 0 0 0,-2 0 1 0 0,1 0-1 0 0,0 0 0 0 0,0-1 1 0 0,-1 1-1 0 0,1-1 0 0 0,-1 1 1 0 0,1-1-1 0 0,-1 0 0 0 0,0 0 1 0 0,1 0-1 0 0,-6 0 0 0 0,-2 2-203 0 0,0 0 1 0 0,-1-2-1 0 0,0 1 0 0 0,-16-1 1 0 0,11-6-1390 0 0,15 5 1445 0 0,1-1-1 0 0,0 1 1 0 0,-1 0 0 0 0,1 0-1 0 0,0 0 1 0 0,-1-1-1 0 0,1 1 1 0 0,0 0-1 0 0,-1-1 1 0 0,1 1-1 0 0,0 0 1 0 0,0 0-1 0 0,-1-1 1 0 0,1 1 0 0 0,0-1-1 0 0,0 1 1 0 0,0 0-1 0 0,0-1 1 0 0,-1 1-1 0 0,1 0 1 0 0,0-1-1 0 0,0 1 1 0 0,0-1-1 0 0,0 1 1 0 0,0 0-1 0 0,0-1 1 0 0,0 1 0 0 0,0-1-1 0 0,0 1 1 0 0,0 0-1 0 0,0-1 1 0 0,0 1-1 0 0,0-1 1 0 0,1 1-1 0 0,-1 0 1 0 0,0-1-1 0 0,0 1 1 0 0,0-1 0 0 0,0 1-1 0 0,1 0 1 0 0,-1-1-1 0 0,4-1-1002 0 0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4544 0 0,'0'0'5687'0'0,"-18"1"-5468"0"0,-92 5-3 0 0,51-5-3174 0 0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04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3096 0 0,'0'0'7356'0'0,"-16"3"-7141"0"0,-3 1-161 0 0,10-2-35 0 0,-1 0-1 0 0,0 0 1 0 0,0-1 0 0 0,0 0-1 0 0,-10-1 1 0 0,-19-6-1641 0 0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15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1688 0 0,'0'0'2864'0'0,"-14"0"1824"0"0,-42 0-4242 0 0,-47 0-370 0 0,103 0-58 0 0,-17 1 99 0 0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7:31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2 175 348 0 0,'-2'-2'10132'0'0,"200"-13"-9441"0"0,110 15-894 0 0,-308 0 199 0 0,0 2 351 0 0,-4 1-358 0 0,0 1 4 0 0,-1-1-1 0 0,1 0 1 0 0,-1 0-1 0 0,1 0 1 0 0,-1-1-1 0 0,-6 3 1 0 0,5-2-13 0 0,-8 6 86 0 0,0 0-1 0 0,1 0 1 0 0,0 1-1 0 0,-13 14 1 0 0,-7 6 462 0 0,38-34-523 0 0,1 0 35 0 0,-1 0 0 0 0,0-1 0 0 0,-1 0 0 0 0,8-8 0 0 0,-7 7-69 0 0,16-16-78 0 0,-6 7 100 0 0,-1-1 0 0 0,-1 0 0 0 0,15-22 0 0 0,-28 37-4 0 0,0 0 0 0 0,1 0-1 0 0,-1 0 1 0 0,0-1 0 0 0,0 1 0 0 0,1 0 0 0 0,-1 0-1 0 0,0 0 1 0 0,0-1 0 0 0,0 1 0 0 0,-1 0-1 0 0,1 0 1 0 0,0-1 0 0 0,0 1 0 0 0,-1 0 0 0 0,1 0-1 0 0,-1 0 1 0 0,1 0 0 0 0,-1 0 0 0 0,1 0 0 0 0,-1-1-1 0 0,1 1 1 0 0,-1 1 0 0 0,0-1 0 0 0,0 0-1 0 0,-1-1 1 0 0,-31-30-469 0 0,12 13-616 0 0,-2-16-3675 0 0,17 20-704 0 0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469 477 108 0 0,'0'0'3941'0'0,"1"-1"-4555"0"0,10-3 7572 0 0,-9 2-7202 0 0,-2-6 249 0 0,0-1 0 0 0,0 0 0 0 0,-1 1 0 0 0,0-1 0 0 0,-1 0 0 0 0,0 1-1 0 0,0 0 1 0 0,-1-1 0 0 0,0 1 0 0 0,-1 0 0 0 0,1 0 0 0 0,-1 1 0 0 0,-1-1 0 0 0,0 1 0 0 0,0 0 0 0 0,0 0 0 0 0,-1 0 0 0 0,0 1 0 0 0,-10-9 0 0 0,-33-31 298 0 0,30 27-226 0 0,-37-28 0 0 0,48 42-81 0 0,0 0 0 0 0,0 0 0 0 0,0 1 0 0 0,0 0 0 0 0,-1 0 0 0 0,1 1 0 0 0,-1 1 1 0 0,0-1-1 0 0,-9 0 0 0 0,-19-7-17 0 0,30 8 26 0 0,0 0 0 0 0,0 0-1 0 0,-1 1 1 0 0,1 0-1 0 0,-9-1 1 0 0,-62-3-49 0 0,77 5 23 0 0,-19-7 1926 0 0,20 4-1858 0 0,1 0 0 0 0,-1-1-1 0 0,1 1 1 0 0,0 0 0 0 0,-1 0 0 0 0,2-1-1 0 0,-1 1 1 0 0,0 0 0 0 0,1 0 0 0 0,-1 0-1 0 0,1 0 1 0 0,0 0 0 0 0,0 1-1 0 0,0-1 1 0 0,0 1 0 0 0,3-4 0 0 0,47-34-679 0 0,-18 16 436 0 0,-28 20 106 0 0,-8 7 48 0 0,-15 16 37 0 0,-34 24-114 0 0,0-5 177 0 0,52-38-17 0 0,0 0 0 0 0,1 0 0 0 0,-1 0-1 0 0,0 0 1 0 0,1 1 0 0 0,-1-1 0 0 0,0 0 0 0 0,0 1 0 0 0,1-1 0 0 0,-1 0 0 0 0,0 1 0 0 0,0 0 0 0 0,0-1 0 0 0,1 1-1 0 0,-1 0 1 0 0,0-1 0 0 0,0 1 0 0 0,0 0 0 0 0,0 0 0 0 0,0 0 0 0 0,-1 0 0 0 0,3 2 0 0 0,22 25 152 0 0,-11-2-559 0 0,12 16 1991 0 0,-10-26-4564 0 0,4-9-5427 0 0,-10-6 4996 0 0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10-21T14:48:04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2552 0 0,'0'0'8248'0'0,"2"4"-7925"0"0,5 14-93 0 0,-1 0 0 0 0,-1 1 0 0 0,0 0 0 0 0,2 32 0 0 0,-5-33-1188 0 0,-1 0-1 0 0,-4 34 1 0 0,-3-31-3930 0 0,6-17 1958 0 0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7747C2E-ECCF-4382-83CF-004903CB5B4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D3E2AF8B-9CBA-4AD3-A67E-18ADB38A455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7ED4DD3E-512C-4AD6-85C6-B16D630070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94E37753-F990-48EB-B70B-506AC9EC7C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0DACE063-DC36-477F-AD0A-8948111FFF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30243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E035C7C-C360-4F72-B411-DF98FCC61F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testo verticale 2">
            <a:extLst>
              <a:ext uri="{FF2B5EF4-FFF2-40B4-BE49-F238E27FC236}">
                <a16:creationId xmlns:a16="http://schemas.microsoft.com/office/drawing/2014/main" id="{A4347D5B-7427-4DE2-BBC7-F2EEB7435F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D8ADFCE2-D92D-4720-8845-7670DAFAAD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89CDFC42-67BA-4A3A-8D92-E4E99D73B7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9D4DEF8-6107-48A5-9BD2-95916838A6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7284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>
            <a:extLst>
              <a:ext uri="{FF2B5EF4-FFF2-40B4-BE49-F238E27FC236}">
                <a16:creationId xmlns:a16="http://schemas.microsoft.com/office/drawing/2014/main" id="{4DA316CA-C3AF-4640-8188-B0F63F2984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testo verticale 2">
            <a:extLst>
              <a:ext uri="{FF2B5EF4-FFF2-40B4-BE49-F238E27FC236}">
                <a16:creationId xmlns:a16="http://schemas.microsoft.com/office/drawing/2014/main" id="{40CAD262-78A0-4FDA-893F-43E59BF56B4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6B773E3C-8298-4A8A-B560-2C726E1804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304E8F54-8403-412F-864B-EE2BCC6300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966648E9-54C4-44EA-9200-C0FE4209CD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15020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528882A-9DE1-4636-A59B-4D08AC3A6D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8A57C07E-FB67-4FED-A4E0-4E778D32CB5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4FCAADB9-C867-4E77-AAB0-1B4700353D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9CE1D02C-3F0C-47E1-928D-5C78175996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0594F1A4-64D9-447C-A3CE-FF46657FCE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2311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49FDF96D-D2CB-4F05-A624-335B4DE43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87435679-87AA-48B3-93AA-FD091A6811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DE2BEE74-241A-4C8C-A5DE-535CBC03F6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0AA2F20-1E7F-4C6A-969A-9034861B37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65EC0056-D622-4858-8746-E8CD28CE5F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92782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82D0A22-DB39-4140-A471-C4B2299FD8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CF2A061-3640-4798-9C71-FC1395B11BC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A0E0E58F-482A-406B-A53F-859133CC42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5DDC46BE-6052-4437-825A-B057DA3DED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A533DB8C-7E9D-4D71-BF92-C704158400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DA62C40D-B1C2-4F80-8065-A735757ED7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74567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E88DABC-17DD-4957-9D49-B07A15D68D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264A928B-1934-405A-AF05-80A8D14B5A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13BD8FBA-57A3-4511-BACB-74E6FE57C1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6ECED470-DEFB-4B5A-A636-5BD7F5CD984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Segnaposto contenuto 5">
            <a:extLst>
              <a:ext uri="{FF2B5EF4-FFF2-40B4-BE49-F238E27FC236}">
                <a16:creationId xmlns:a16="http://schemas.microsoft.com/office/drawing/2014/main" id="{A494C2C5-198C-4CA2-8ADE-091427B2786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75F55F62-857A-426E-8013-D1FA6A6F2D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915B8983-FBE7-4762-9F83-848401B202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8A25AB1A-BEAA-4C30-8EF5-25A6D846DE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59002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9108E81-BA46-4195-81E0-636AFC3B44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60EACF47-3069-4B74-91DF-692043BBF4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DE806C57-1101-4863-9D34-399DFC486C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88171A12-DE23-4A59-86A9-704C46F011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84099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>
            <a:extLst>
              <a:ext uri="{FF2B5EF4-FFF2-40B4-BE49-F238E27FC236}">
                <a16:creationId xmlns:a16="http://schemas.microsoft.com/office/drawing/2014/main" id="{491FD14A-EB3B-4411-B185-590C45FBAF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3" name="Segnaposto piè di pagina 2">
            <a:extLst>
              <a:ext uri="{FF2B5EF4-FFF2-40B4-BE49-F238E27FC236}">
                <a16:creationId xmlns:a16="http://schemas.microsoft.com/office/drawing/2014/main" id="{47D4E7ED-E850-42EC-95B3-01F8DFE79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24D3A1B8-D593-454C-A357-22F75F6B60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31574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300EF13-F956-4959-A645-AF5D173063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E5EE56D-50AD-4569-8084-797363ECF6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CA0B00BD-9BE7-41CC-BB9E-C8755A32A11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D0DC31E3-BFA8-4349-9E95-372BDD7BAD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507A6449-A56C-4CB8-8BA9-629278565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C784250C-9429-425E-A3C5-9A9B637CD2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37920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B0E020E9-8ED3-4EBC-AF1D-6055A555F9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immagine 2">
            <a:extLst>
              <a:ext uri="{FF2B5EF4-FFF2-40B4-BE49-F238E27FC236}">
                <a16:creationId xmlns:a16="http://schemas.microsoft.com/office/drawing/2014/main" id="{2384D77C-290D-4A4A-826E-EF2F1AB0509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72FED750-B37A-4A5E-BE3A-23549F1C846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8149FF10-2940-4011-BEB3-3A50BF2867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C0C3C843-B7CC-457E-8A10-0EC4A22C40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2E367477-111F-4ED0-908D-5016F6048B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35968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>
            <a:extLst>
              <a:ext uri="{FF2B5EF4-FFF2-40B4-BE49-F238E27FC236}">
                <a16:creationId xmlns:a16="http://schemas.microsoft.com/office/drawing/2014/main" id="{A0537F19-A724-4D4A-908F-3EC69F57DB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5415938E-47C0-4588-B21B-4107D66DB1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5EECD56C-0220-4D1C-BFE3-036F577A2D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10933E-1CA7-4B69-9C6F-809684ACB6B3}" type="datetimeFigureOut">
              <a:rPr lang="it-IT" smtClean="0"/>
              <a:t>25/10/2022</a:t>
            </a:fld>
            <a:endParaRPr lang="it-IT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168BB7CF-5A01-4173-80F9-927142EB6E5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t-IT"/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3B81081E-6415-4C1D-9443-80FDC01868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966394-FC18-4FEC-88E2-93A9B53DE426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36883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522" Type="http://schemas.openxmlformats.org/officeDocument/2006/relationships/customXml" Target="../ink/ink9262.xml"/><Relationship Id="rId1827" Type="http://schemas.openxmlformats.org/officeDocument/2006/relationships/customXml" Target="../ink/ink9421.xml"/><Relationship Id="rId21" Type="http://schemas.openxmlformats.org/officeDocument/2006/relationships/image" Target="../media/image67520.png"/><Relationship Id="rId2089" Type="http://schemas.openxmlformats.org/officeDocument/2006/relationships/customXml" Target="../ink/ink9555.xml"/><Relationship Id="rId170" Type="http://schemas.openxmlformats.org/officeDocument/2006/relationships/customXml" Target="../ink/ink8572.xml"/><Relationship Id="rId268" Type="http://schemas.openxmlformats.org/officeDocument/2006/relationships/image" Target="../media/image6865.png"/><Relationship Id="rId475" Type="http://schemas.openxmlformats.org/officeDocument/2006/relationships/customXml" Target="../ink/ink8726.xml"/><Relationship Id="rId682" Type="http://schemas.openxmlformats.org/officeDocument/2006/relationships/customXml" Target="../ink/ink8831.xml"/><Relationship Id="rId128" Type="http://schemas.openxmlformats.org/officeDocument/2006/relationships/customXml" Target="../ink/ink8551.xml"/><Relationship Id="rId335" Type="http://schemas.openxmlformats.org/officeDocument/2006/relationships/customXml" Target="../ink/ink8655.xml"/><Relationship Id="rId542" Type="http://schemas.openxmlformats.org/officeDocument/2006/relationships/image" Target="../media/image7387.png"/><Relationship Id="rId987" Type="http://schemas.openxmlformats.org/officeDocument/2006/relationships/customXml" Target="../ink/ink8986.xml"/><Relationship Id="rId1172" Type="http://schemas.openxmlformats.org/officeDocument/2006/relationships/image" Target="../media/image7678.png"/><Relationship Id="rId2016" Type="http://schemas.openxmlformats.org/officeDocument/2006/relationships/customXml" Target="../ink/ink9518.xml"/><Relationship Id="rId402" Type="http://schemas.openxmlformats.org/officeDocument/2006/relationships/image" Target="../media/image7314.png"/><Relationship Id="rId847" Type="http://schemas.openxmlformats.org/officeDocument/2006/relationships/image" Target="../media/image7527.png"/><Relationship Id="rId1032" Type="http://schemas.openxmlformats.org/officeDocument/2006/relationships/image" Target="../media/image7611.png"/><Relationship Id="rId1477" Type="http://schemas.openxmlformats.org/officeDocument/2006/relationships/customXml" Target="../ink/ink9239.xml"/><Relationship Id="rId1684" Type="http://schemas.openxmlformats.org/officeDocument/2006/relationships/customXml" Target="../ink/ink9347.xml"/><Relationship Id="rId1891" Type="http://schemas.openxmlformats.org/officeDocument/2006/relationships/image" Target="../media/image8011.png"/><Relationship Id="rId707" Type="http://schemas.openxmlformats.org/officeDocument/2006/relationships/customXml" Target="../ink/ink8844.xml"/><Relationship Id="rId914" Type="http://schemas.openxmlformats.org/officeDocument/2006/relationships/image" Target="../media/image7555.png"/><Relationship Id="rId1337" Type="http://schemas.openxmlformats.org/officeDocument/2006/relationships/image" Target="../media/image7753.png"/><Relationship Id="rId1544" Type="http://schemas.openxmlformats.org/officeDocument/2006/relationships/customXml" Target="../ink/ink9274.xml"/><Relationship Id="rId1751" Type="http://schemas.openxmlformats.org/officeDocument/2006/relationships/customXml" Target="../ink/ink9382.xml"/><Relationship Id="rId1989" Type="http://schemas.openxmlformats.org/officeDocument/2006/relationships/image" Target="../media/image2900.png"/><Relationship Id="rId43" Type="http://schemas.openxmlformats.org/officeDocument/2006/relationships/image" Target="../media/image67630.png"/><Relationship Id="rId1404" Type="http://schemas.openxmlformats.org/officeDocument/2006/relationships/image" Target="../media/image7784.png"/><Relationship Id="rId1611" Type="http://schemas.openxmlformats.org/officeDocument/2006/relationships/image" Target="../media/image7881.png"/><Relationship Id="rId1849" Type="http://schemas.openxmlformats.org/officeDocument/2006/relationships/image" Target="../media/image7991.png"/><Relationship Id="rId192" Type="http://schemas.openxmlformats.org/officeDocument/2006/relationships/customXml" Target="../ink/ink8583.xml"/><Relationship Id="rId1709" Type="http://schemas.openxmlformats.org/officeDocument/2006/relationships/image" Target="../media/image7925.png"/><Relationship Id="rId1916" Type="http://schemas.openxmlformats.org/officeDocument/2006/relationships/customXml" Target="../ink/ink9467.xml"/><Relationship Id="rId497" Type="http://schemas.openxmlformats.org/officeDocument/2006/relationships/customXml" Target="../ink/ink8737.xml"/><Relationship Id="rId2080" Type="http://schemas.openxmlformats.org/officeDocument/2006/relationships/image" Target="../media/image6360.png"/><Relationship Id="rId357" Type="http://schemas.openxmlformats.org/officeDocument/2006/relationships/customXml" Target="../ink/ink8666.xml"/><Relationship Id="rId1194" Type="http://schemas.openxmlformats.org/officeDocument/2006/relationships/image" Target="../media/image7689.png"/><Relationship Id="rId2038" Type="http://schemas.openxmlformats.org/officeDocument/2006/relationships/customXml" Target="../ink/ink9529.xml"/><Relationship Id="rId217" Type="http://schemas.openxmlformats.org/officeDocument/2006/relationships/image" Target="../media/image6843.png"/><Relationship Id="rId564" Type="http://schemas.openxmlformats.org/officeDocument/2006/relationships/image" Target="../media/image7397.png"/><Relationship Id="rId771" Type="http://schemas.openxmlformats.org/officeDocument/2006/relationships/customXml" Target="../ink/ink8876.xml"/><Relationship Id="rId869" Type="http://schemas.openxmlformats.org/officeDocument/2006/relationships/image" Target="../media/image7536.png"/><Relationship Id="rId1499" Type="http://schemas.openxmlformats.org/officeDocument/2006/relationships/customXml" Target="../ink/ink9250.xml"/><Relationship Id="rId424" Type="http://schemas.openxmlformats.org/officeDocument/2006/relationships/image" Target="../media/image7331.png"/><Relationship Id="rId631" Type="http://schemas.openxmlformats.org/officeDocument/2006/relationships/customXml" Target="../ink/ink8805.xml"/><Relationship Id="rId729" Type="http://schemas.openxmlformats.org/officeDocument/2006/relationships/customXml" Target="../ink/ink8855.xml"/><Relationship Id="rId1054" Type="http://schemas.openxmlformats.org/officeDocument/2006/relationships/image" Target="../media/image7621.png"/><Relationship Id="rId1261" Type="http://schemas.openxmlformats.org/officeDocument/2006/relationships/image" Target="../media/image7719.png"/><Relationship Id="rId1359" Type="http://schemas.openxmlformats.org/officeDocument/2006/relationships/customXml" Target="../ink/ink9178.xml"/><Relationship Id="rId2105" Type="http://schemas.openxmlformats.org/officeDocument/2006/relationships/customXml" Target="../ink/ink9563.xml"/><Relationship Id="rId936" Type="http://schemas.openxmlformats.org/officeDocument/2006/relationships/image" Target="../media/image7565.png"/><Relationship Id="rId1121" Type="http://schemas.openxmlformats.org/officeDocument/2006/relationships/image" Target="../media/image7653.png"/><Relationship Id="rId1219" Type="http://schemas.openxmlformats.org/officeDocument/2006/relationships/customXml" Target="../ink/ink9104.xml"/><Relationship Id="rId1566" Type="http://schemas.openxmlformats.org/officeDocument/2006/relationships/customXml" Target="../ink/ink9286.xml"/><Relationship Id="rId1773" Type="http://schemas.openxmlformats.org/officeDocument/2006/relationships/customXml" Target="../ink/ink9393.xml"/><Relationship Id="rId1980" Type="http://schemas.openxmlformats.org/officeDocument/2006/relationships/image" Target="../media/image8053.png"/><Relationship Id="rId65" Type="http://schemas.openxmlformats.org/officeDocument/2006/relationships/image" Target="../media/image67740.png"/><Relationship Id="rId1426" Type="http://schemas.openxmlformats.org/officeDocument/2006/relationships/customXml" Target="../ink/ink9213.xml"/><Relationship Id="rId1633" Type="http://schemas.openxmlformats.org/officeDocument/2006/relationships/customXml" Target="../ink/ink9321.xml"/><Relationship Id="rId1840" Type="http://schemas.openxmlformats.org/officeDocument/2006/relationships/image" Target="../media/image7987.png"/><Relationship Id="rId1700" Type="http://schemas.openxmlformats.org/officeDocument/2006/relationships/customXml" Target="../ink/ink9355.xml"/><Relationship Id="rId1938" Type="http://schemas.openxmlformats.org/officeDocument/2006/relationships/image" Target="../media/image8033.png"/><Relationship Id="rId281" Type="http://schemas.openxmlformats.org/officeDocument/2006/relationships/customXml" Target="../ink/ink8628.xml"/><Relationship Id="rId141" Type="http://schemas.openxmlformats.org/officeDocument/2006/relationships/image" Target="../media/image6809.png"/><Relationship Id="rId379" Type="http://schemas.openxmlformats.org/officeDocument/2006/relationships/image" Target="../media/image6937.png"/><Relationship Id="rId586" Type="http://schemas.openxmlformats.org/officeDocument/2006/relationships/image" Target="../media/image7406.png"/><Relationship Id="rId793" Type="http://schemas.openxmlformats.org/officeDocument/2006/relationships/customXml" Target="../ink/ink8887.xml"/><Relationship Id="rId7" Type="http://schemas.openxmlformats.org/officeDocument/2006/relationships/image" Target="../media/image67450.png"/><Relationship Id="rId239" Type="http://schemas.openxmlformats.org/officeDocument/2006/relationships/image" Target="../media/image6853.png"/><Relationship Id="rId446" Type="http://schemas.openxmlformats.org/officeDocument/2006/relationships/image" Target="../media/image7341.png"/><Relationship Id="rId653" Type="http://schemas.openxmlformats.org/officeDocument/2006/relationships/image" Target="../media/image7434.png"/><Relationship Id="rId1076" Type="http://schemas.openxmlformats.org/officeDocument/2006/relationships/image" Target="../media/image7632.png"/><Relationship Id="rId1283" Type="http://schemas.openxmlformats.org/officeDocument/2006/relationships/image" Target="../media/image7729.png"/><Relationship Id="rId1490" Type="http://schemas.openxmlformats.org/officeDocument/2006/relationships/image" Target="../media/image7826.png"/><Relationship Id="rId306" Type="http://schemas.openxmlformats.org/officeDocument/2006/relationships/image" Target="../media/image6883.png"/><Relationship Id="rId860" Type="http://schemas.openxmlformats.org/officeDocument/2006/relationships/customXml" Target="../ink/ink8921.xml"/><Relationship Id="rId958" Type="http://schemas.openxmlformats.org/officeDocument/2006/relationships/image" Target="../media/image7575.png"/><Relationship Id="rId1143" Type="http://schemas.openxmlformats.org/officeDocument/2006/relationships/customXml" Target="../ink/ink9066.xml"/><Relationship Id="rId1588" Type="http://schemas.openxmlformats.org/officeDocument/2006/relationships/image" Target="../media/image7870.png"/><Relationship Id="rId1795" Type="http://schemas.openxmlformats.org/officeDocument/2006/relationships/customXml" Target="../ink/ink9404.xml"/><Relationship Id="rId87" Type="http://schemas.openxmlformats.org/officeDocument/2006/relationships/image" Target="../media/image6785.png"/><Relationship Id="rId513" Type="http://schemas.openxmlformats.org/officeDocument/2006/relationships/customXml" Target="../ink/ink8745.xml"/><Relationship Id="rId720" Type="http://schemas.openxmlformats.org/officeDocument/2006/relationships/image" Target="../media/image7466.png"/><Relationship Id="rId818" Type="http://schemas.openxmlformats.org/officeDocument/2006/relationships/image" Target="../media/image7512.png"/><Relationship Id="rId1350" Type="http://schemas.openxmlformats.org/officeDocument/2006/relationships/customXml" Target="../ink/ink9173.xml"/><Relationship Id="rId1448" Type="http://schemas.openxmlformats.org/officeDocument/2006/relationships/customXml" Target="../ink/ink9224.xml"/><Relationship Id="rId1655" Type="http://schemas.openxmlformats.org/officeDocument/2006/relationships/customXml" Target="../ink/ink9332.xml"/><Relationship Id="rId1003" Type="http://schemas.openxmlformats.org/officeDocument/2006/relationships/customXml" Target="../ink/ink8994.xml"/><Relationship Id="rId1210" Type="http://schemas.openxmlformats.org/officeDocument/2006/relationships/image" Target="../media/image7697.png"/><Relationship Id="rId1308" Type="http://schemas.openxmlformats.org/officeDocument/2006/relationships/customXml" Target="../ink/ink9151.xml"/><Relationship Id="rId1862" Type="http://schemas.openxmlformats.org/officeDocument/2006/relationships/customXml" Target="../ink/ink9439.xml"/><Relationship Id="rId1515" Type="http://schemas.openxmlformats.org/officeDocument/2006/relationships/customXml" Target="../ink/ink9258.xml"/><Relationship Id="rId1722" Type="http://schemas.openxmlformats.org/officeDocument/2006/relationships/image" Target="../media/image7931.png"/><Relationship Id="rId14" Type="http://schemas.openxmlformats.org/officeDocument/2006/relationships/customXml" Target="../ink/ink8494.xml"/><Relationship Id="rId163" Type="http://schemas.openxmlformats.org/officeDocument/2006/relationships/image" Target="../media/image6819.png"/><Relationship Id="rId370" Type="http://schemas.openxmlformats.org/officeDocument/2006/relationships/customXml" Target="../ink/ink8673.xml"/><Relationship Id="rId2051" Type="http://schemas.openxmlformats.org/officeDocument/2006/relationships/image" Target="../media/image8086.png"/><Relationship Id="rId230" Type="http://schemas.openxmlformats.org/officeDocument/2006/relationships/customXml" Target="../ink/ink8602.xml"/><Relationship Id="rId468" Type="http://schemas.openxmlformats.org/officeDocument/2006/relationships/image" Target="../media/image7352.png"/><Relationship Id="rId675" Type="http://schemas.openxmlformats.org/officeDocument/2006/relationships/image" Target="../media/image7445.png"/><Relationship Id="rId882" Type="http://schemas.openxmlformats.org/officeDocument/2006/relationships/customXml" Target="../ink/ink8932.xml"/><Relationship Id="rId1098" Type="http://schemas.openxmlformats.org/officeDocument/2006/relationships/image" Target="../media/image7642.png"/><Relationship Id="rId328" Type="http://schemas.openxmlformats.org/officeDocument/2006/relationships/image" Target="../media/image1390.png"/><Relationship Id="rId535" Type="http://schemas.openxmlformats.org/officeDocument/2006/relationships/customXml" Target="../ink/ink8756.xml"/><Relationship Id="rId742" Type="http://schemas.openxmlformats.org/officeDocument/2006/relationships/image" Target="../media/image7476.png"/><Relationship Id="rId1165" Type="http://schemas.openxmlformats.org/officeDocument/2006/relationships/customXml" Target="../ink/ink9077.xml"/><Relationship Id="rId1372" Type="http://schemas.openxmlformats.org/officeDocument/2006/relationships/image" Target="../media/image7768.png"/><Relationship Id="rId2009" Type="http://schemas.openxmlformats.org/officeDocument/2006/relationships/image" Target="../media/image8066.png"/><Relationship Id="rId602" Type="http://schemas.openxmlformats.org/officeDocument/2006/relationships/customXml" Target="../ink/ink8790.xml"/><Relationship Id="rId1025" Type="http://schemas.openxmlformats.org/officeDocument/2006/relationships/customXml" Target="../ink/ink9005.xml"/><Relationship Id="rId1232" Type="http://schemas.openxmlformats.org/officeDocument/2006/relationships/image" Target="../media/image7708.png"/><Relationship Id="rId1677" Type="http://schemas.openxmlformats.org/officeDocument/2006/relationships/image" Target="../media/image7911.png"/><Relationship Id="rId1884" Type="http://schemas.openxmlformats.org/officeDocument/2006/relationships/customXml" Target="../ink/ink9450.xml"/><Relationship Id="rId907" Type="http://schemas.openxmlformats.org/officeDocument/2006/relationships/image" Target="../media/image7553.png"/><Relationship Id="rId1537" Type="http://schemas.openxmlformats.org/officeDocument/2006/relationships/image" Target="../media/image7848.png"/><Relationship Id="rId1744" Type="http://schemas.openxmlformats.org/officeDocument/2006/relationships/image" Target="../media/image7942.png"/><Relationship Id="rId1951" Type="http://schemas.openxmlformats.org/officeDocument/2006/relationships/customXml" Target="../ink/ink9485.xml"/><Relationship Id="rId36" Type="http://schemas.openxmlformats.org/officeDocument/2006/relationships/customXml" Target="../ink/ink8505.xml"/><Relationship Id="rId1604" Type="http://schemas.openxmlformats.org/officeDocument/2006/relationships/customXml" Target="../ink/ink9306.xml"/><Relationship Id="rId185" Type="http://schemas.openxmlformats.org/officeDocument/2006/relationships/image" Target="../media/image6829.png"/><Relationship Id="rId1811" Type="http://schemas.openxmlformats.org/officeDocument/2006/relationships/customXml" Target="../ink/ink9413.xml"/><Relationship Id="rId1909" Type="http://schemas.openxmlformats.org/officeDocument/2006/relationships/image" Target="../media/image4185.png"/><Relationship Id="rId392" Type="http://schemas.openxmlformats.org/officeDocument/2006/relationships/image" Target="../media/image7247.png"/><Relationship Id="rId697" Type="http://schemas.openxmlformats.org/officeDocument/2006/relationships/customXml" Target="../ink/ink8839.xml"/><Relationship Id="rId2073" Type="http://schemas.openxmlformats.org/officeDocument/2006/relationships/customXml" Target="../ink/ink9547.xml"/><Relationship Id="rId252" Type="http://schemas.openxmlformats.org/officeDocument/2006/relationships/image" Target="../media/image6857.png"/><Relationship Id="rId1187" Type="http://schemas.openxmlformats.org/officeDocument/2006/relationships/customXml" Target="../ink/ink9088.xml"/><Relationship Id="rId112" Type="http://schemas.openxmlformats.org/officeDocument/2006/relationships/customXml" Target="../ink/ink8543.xml"/><Relationship Id="rId557" Type="http://schemas.openxmlformats.org/officeDocument/2006/relationships/customXml" Target="../ink/ink8767.xml"/><Relationship Id="rId764" Type="http://schemas.openxmlformats.org/officeDocument/2006/relationships/image" Target="../media/image7485.png"/><Relationship Id="rId971" Type="http://schemas.openxmlformats.org/officeDocument/2006/relationships/customXml" Target="../ink/ink8978.xml"/><Relationship Id="rId1394" Type="http://schemas.openxmlformats.org/officeDocument/2006/relationships/image" Target="../media/image7779.png"/><Relationship Id="rId1699" Type="http://schemas.openxmlformats.org/officeDocument/2006/relationships/image" Target="../media/image7921.png"/><Relationship Id="rId2000" Type="http://schemas.openxmlformats.org/officeDocument/2006/relationships/customXml" Target="../ink/ink9510.xml"/><Relationship Id="rId417" Type="http://schemas.openxmlformats.org/officeDocument/2006/relationships/customXml" Target="../ink/ink8697.xml"/><Relationship Id="rId624" Type="http://schemas.openxmlformats.org/officeDocument/2006/relationships/customXml" Target="../ink/ink8801.xml"/><Relationship Id="rId831" Type="http://schemas.openxmlformats.org/officeDocument/2006/relationships/image" Target="../media/image7519.png"/><Relationship Id="rId1047" Type="http://schemas.openxmlformats.org/officeDocument/2006/relationships/customXml" Target="../ink/ink9016.xml"/><Relationship Id="rId1254" Type="http://schemas.openxmlformats.org/officeDocument/2006/relationships/customXml" Target="../ink/ink9122.xml"/><Relationship Id="rId1461" Type="http://schemas.openxmlformats.org/officeDocument/2006/relationships/image" Target="../media/image7812.png"/><Relationship Id="rId929" Type="http://schemas.openxmlformats.org/officeDocument/2006/relationships/customXml" Target="../ink/ink8957.xml"/><Relationship Id="rId1114" Type="http://schemas.openxmlformats.org/officeDocument/2006/relationships/customXml" Target="../ink/ink9051.xml"/><Relationship Id="rId1321" Type="http://schemas.openxmlformats.org/officeDocument/2006/relationships/image" Target="../media/image7746.png"/><Relationship Id="rId1559" Type="http://schemas.openxmlformats.org/officeDocument/2006/relationships/customXml" Target="../ink/ink9282.xml"/><Relationship Id="rId1766" Type="http://schemas.openxmlformats.org/officeDocument/2006/relationships/image" Target="../media/image7953.png"/><Relationship Id="rId1973" Type="http://schemas.openxmlformats.org/officeDocument/2006/relationships/customXml" Target="../ink/ink9496.xml"/><Relationship Id="rId58" Type="http://schemas.openxmlformats.org/officeDocument/2006/relationships/customXml" Target="../ink/ink8516.xml"/><Relationship Id="rId1419" Type="http://schemas.openxmlformats.org/officeDocument/2006/relationships/image" Target="../media/image7791.png"/><Relationship Id="rId1626" Type="http://schemas.openxmlformats.org/officeDocument/2006/relationships/image" Target="../media/image7888.png"/><Relationship Id="rId1833" Type="http://schemas.openxmlformats.org/officeDocument/2006/relationships/customXml" Target="../ink/ink9424.xml"/><Relationship Id="rId1900" Type="http://schemas.openxmlformats.org/officeDocument/2006/relationships/customXml" Target="../ink/ink9459.xml"/><Relationship Id="rId2095" Type="http://schemas.openxmlformats.org/officeDocument/2006/relationships/customXml" Target="../ink/ink9558.xml"/><Relationship Id="rId274" Type="http://schemas.openxmlformats.org/officeDocument/2006/relationships/image" Target="../media/image6867.png"/><Relationship Id="rId481" Type="http://schemas.openxmlformats.org/officeDocument/2006/relationships/customXml" Target="../ink/ink8729.xml"/><Relationship Id="rId134" Type="http://schemas.openxmlformats.org/officeDocument/2006/relationships/customXml" Target="../ink/ink8554.xml"/><Relationship Id="rId579" Type="http://schemas.openxmlformats.org/officeDocument/2006/relationships/customXml" Target="../ink/ink8778.xml"/><Relationship Id="rId786" Type="http://schemas.openxmlformats.org/officeDocument/2006/relationships/image" Target="../media/image7495.png"/><Relationship Id="rId993" Type="http://schemas.openxmlformats.org/officeDocument/2006/relationships/customXml" Target="../ink/ink8989.xml"/><Relationship Id="rId341" Type="http://schemas.openxmlformats.org/officeDocument/2006/relationships/customXml" Target="../ink/ink8658.xml"/><Relationship Id="rId439" Type="http://schemas.openxmlformats.org/officeDocument/2006/relationships/customXml" Target="../ink/ink8708.xml"/><Relationship Id="rId646" Type="http://schemas.openxmlformats.org/officeDocument/2006/relationships/customXml" Target="../ink/ink8813.xml"/><Relationship Id="rId1069" Type="http://schemas.openxmlformats.org/officeDocument/2006/relationships/customXml" Target="../ink/ink9027.xml"/><Relationship Id="rId1276" Type="http://schemas.openxmlformats.org/officeDocument/2006/relationships/customXml" Target="../ink/ink9134.xml"/><Relationship Id="rId1483" Type="http://schemas.openxmlformats.org/officeDocument/2006/relationships/customXml" Target="../ink/ink9242.xml"/><Relationship Id="rId2022" Type="http://schemas.openxmlformats.org/officeDocument/2006/relationships/customXml" Target="../ink/ink9521.xml"/><Relationship Id="rId201" Type="http://schemas.openxmlformats.org/officeDocument/2006/relationships/image" Target="../media/image6836.png"/><Relationship Id="rId506" Type="http://schemas.openxmlformats.org/officeDocument/2006/relationships/image" Target="../media/image7371.png"/><Relationship Id="rId853" Type="http://schemas.openxmlformats.org/officeDocument/2006/relationships/image" Target="../media/image2613.png"/><Relationship Id="rId1136" Type="http://schemas.openxmlformats.org/officeDocument/2006/relationships/image" Target="../media/image7660.png"/><Relationship Id="rId1690" Type="http://schemas.openxmlformats.org/officeDocument/2006/relationships/customXml" Target="../ink/ink9350.xml"/><Relationship Id="rId1788" Type="http://schemas.openxmlformats.org/officeDocument/2006/relationships/image" Target="../media/image7964.png"/><Relationship Id="rId1995" Type="http://schemas.openxmlformats.org/officeDocument/2006/relationships/image" Target="../media/image8059.png"/><Relationship Id="rId713" Type="http://schemas.openxmlformats.org/officeDocument/2006/relationships/customXml" Target="../ink/ink8847.xml"/><Relationship Id="rId920" Type="http://schemas.openxmlformats.org/officeDocument/2006/relationships/image" Target="../media/image7558.png"/><Relationship Id="rId1343" Type="http://schemas.openxmlformats.org/officeDocument/2006/relationships/image" Target="../media/image7755.png"/><Relationship Id="rId1550" Type="http://schemas.openxmlformats.org/officeDocument/2006/relationships/image" Target="../media/image7853.png"/><Relationship Id="rId1648" Type="http://schemas.openxmlformats.org/officeDocument/2006/relationships/image" Target="../media/image7897.png"/><Relationship Id="rId1203" Type="http://schemas.openxmlformats.org/officeDocument/2006/relationships/customXml" Target="../ink/ink9096.xml"/><Relationship Id="rId1410" Type="http://schemas.openxmlformats.org/officeDocument/2006/relationships/customXml" Target="../ink/ink9205.xml"/><Relationship Id="rId1508" Type="http://schemas.openxmlformats.org/officeDocument/2006/relationships/image" Target="../media/image7834.png"/><Relationship Id="rId1855" Type="http://schemas.openxmlformats.org/officeDocument/2006/relationships/image" Target="../media/image7994.png"/><Relationship Id="rId1715" Type="http://schemas.openxmlformats.org/officeDocument/2006/relationships/image" Target="../media/image7928.png"/><Relationship Id="rId1922" Type="http://schemas.openxmlformats.org/officeDocument/2006/relationships/customXml" Target="../ink/ink9470.xml"/><Relationship Id="rId296" Type="http://schemas.openxmlformats.org/officeDocument/2006/relationships/image" Target="../media/image6878.png"/><Relationship Id="rId156" Type="http://schemas.openxmlformats.org/officeDocument/2006/relationships/customXml" Target="../ink/ink8565.xml"/><Relationship Id="rId363" Type="http://schemas.openxmlformats.org/officeDocument/2006/relationships/customXml" Target="../ink/ink8669.xml"/><Relationship Id="rId570" Type="http://schemas.openxmlformats.org/officeDocument/2006/relationships/image" Target="../media/image7400.png"/><Relationship Id="rId2044" Type="http://schemas.openxmlformats.org/officeDocument/2006/relationships/customXml" Target="../ink/ink9532.xml"/><Relationship Id="rId223" Type="http://schemas.openxmlformats.org/officeDocument/2006/relationships/image" Target="../media/image6846.png"/><Relationship Id="rId430" Type="http://schemas.openxmlformats.org/officeDocument/2006/relationships/image" Target="../media/image7333.png"/><Relationship Id="rId668" Type="http://schemas.openxmlformats.org/officeDocument/2006/relationships/customXml" Target="../ink/ink8824.xml"/><Relationship Id="rId875" Type="http://schemas.openxmlformats.org/officeDocument/2006/relationships/image" Target="../media/image7539.png"/><Relationship Id="rId1060" Type="http://schemas.openxmlformats.org/officeDocument/2006/relationships/image" Target="../media/image7624.png"/><Relationship Id="rId1298" Type="http://schemas.openxmlformats.org/officeDocument/2006/relationships/image" Target="../media/image7736.png"/><Relationship Id="rId2111" Type="http://schemas.openxmlformats.org/officeDocument/2006/relationships/customXml" Target="../ink/ink9566.xml"/><Relationship Id="rId528" Type="http://schemas.openxmlformats.org/officeDocument/2006/relationships/image" Target="../media/image5564.png"/><Relationship Id="rId735" Type="http://schemas.openxmlformats.org/officeDocument/2006/relationships/customXml" Target="../ink/ink8858.xml"/><Relationship Id="rId942" Type="http://schemas.openxmlformats.org/officeDocument/2006/relationships/image" Target="../media/image7568.png"/><Relationship Id="rId1158" Type="http://schemas.openxmlformats.org/officeDocument/2006/relationships/image" Target="../media/image7671.png"/><Relationship Id="rId1365" Type="http://schemas.openxmlformats.org/officeDocument/2006/relationships/image" Target="../media/image7765.png"/><Relationship Id="rId1572" Type="http://schemas.openxmlformats.org/officeDocument/2006/relationships/customXml" Target="../ink/ink9289.xml"/><Relationship Id="rId1018" Type="http://schemas.openxmlformats.org/officeDocument/2006/relationships/image" Target="../media/image7605.png"/><Relationship Id="rId1225" Type="http://schemas.openxmlformats.org/officeDocument/2006/relationships/customXml" Target="../ink/ink9107.xml"/><Relationship Id="rId1432" Type="http://schemas.openxmlformats.org/officeDocument/2006/relationships/customXml" Target="../ink/ink9216.xml"/><Relationship Id="rId1877" Type="http://schemas.openxmlformats.org/officeDocument/2006/relationships/image" Target="../media/image8005.png"/><Relationship Id="rId71" Type="http://schemas.openxmlformats.org/officeDocument/2006/relationships/image" Target="../media/image67770.png"/><Relationship Id="rId802" Type="http://schemas.openxmlformats.org/officeDocument/2006/relationships/image" Target="../media/image7503.png"/><Relationship Id="rId1737" Type="http://schemas.openxmlformats.org/officeDocument/2006/relationships/customXml" Target="../ink/ink9375.xml"/><Relationship Id="rId1944" Type="http://schemas.openxmlformats.org/officeDocument/2006/relationships/image" Target="../media/image8035.png"/><Relationship Id="rId29" Type="http://schemas.openxmlformats.org/officeDocument/2006/relationships/image" Target="../media/image67560.png"/><Relationship Id="rId178" Type="http://schemas.openxmlformats.org/officeDocument/2006/relationships/customXml" Target="../ink/ink8576.xml"/><Relationship Id="rId1804" Type="http://schemas.openxmlformats.org/officeDocument/2006/relationships/customXml" Target="../ink/ink9409.xml"/><Relationship Id="rId385" Type="http://schemas.openxmlformats.org/officeDocument/2006/relationships/image" Target="../media/image6939.png"/><Relationship Id="rId592" Type="http://schemas.openxmlformats.org/officeDocument/2006/relationships/image" Target="../media/image7409.png"/><Relationship Id="rId2066" Type="http://schemas.openxmlformats.org/officeDocument/2006/relationships/image" Target="../media/image8093.png"/><Relationship Id="rId245" Type="http://schemas.openxmlformats.org/officeDocument/2006/relationships/image" Target="../media/image1349.png"/><Relationship Id="rId452" Type="http://schemas.openxmlformats.org/officeDocument/2006/relationships/image" Target="../media/image7344.png"/><Relationship Id="rId897" Type="http://schemas.openxmlformats.org/officeDocument/2006/relationships/image" Target="../media/image4534.png"/><Relationship Id="rId1082" Type="http://schemas.openxmlformats.org/officeDocument/2006/relationships/image" Target="../media/image7635.png"/><Relationship Id="rId105" Type="http://schemas.openxmlformats.org/officeDocument/2006/relationships/image" Target="../media/image6793.png"/><Relationship Id="rId312" Type="http://schemas.openxmlformats.org/officeDocument/2006/relationships/image" Target="../media/image6886.png"/><Relationship Id="rId757" Type="http://schemas.openxmlformats.org/officeDocument/2006/relationships/customXml" Target="../ink/ink8869.xml"/><Relationship Id="rId964" Type="http://schemas.openxmlformats.org/officeDocument/2006/relationships/image" Target="../media/image7578.png"/><Relationship Id="rId1387" Type="http://schemas.openxmlformats.org/officeDocument/2006/relationships/customXml" Target="../ink/ink9193.xml"/><Relationship Id="rId1594" Type="http://schemas.openxmlformats.org/officeDocument/2006/relationships/customXml" Target="../ink/ink9301.xml"/><Relationship Id="rId93" Type="http://schemas.openxmlformats.org/officeDocument/2006/relationships/image" Target="../media/image6788.png"/><Relationship Id="rId617" Type="http://schemas.openxmlformats.org/officeDocument/2006/relationships/image" Target="../media/image7421.png"/><Relationship Id="rId824" Type="http://schemas.openxmlformats.org/officeDocument/2006/relationships/image" Target="../media/image7516.png"/><Relationship Id="rId1247" Type="http://schemas.openxmlformats.org/officeDocument/2006/relationships/image" Target="../media/image7713.png"/><Relationship Id="rId1454" Type="http://schemas.openxmlformats.org/officeDocument/2006/relationships/customXml" Target="../ink/ink9227.xml"/><Relationship Id="rId1661" Type="http://schemas.openxmlformats.org/officeDocument/2006/relationships/customXml" Target="../ink/ink9335.xml"/><Relationship Id="rId1899" Type="http://schemas.openxmlformats.org/officeDocument/2006/relationships/image" Target="../media/image8015.png"/><Relationship Id="rId1107" Type="http://schemas.openxmlformats.org/officeDocument/2006/relationships/image" Target="../media/image7646.png"/><Relationship Id="rId1314" Type="http://schemas.openxmlformats.org/officeDocument/2006/relationships/customXml" Target="../ink/ink9154.xml"/><Relationship Id="rId1521" Type="http://schemas.openxmlformats.org/officeDocument/2006/relationships/image" Target="../media/image7840.png"/><Relationship Id="rId1759" Type="http://schemas.openxmlformats.org/officeDocument/2006/relationships/customXml" Target="../ink/ink9386.xml"/><Relationship Id="rId1966" Type="http://schemas.openxmlformats.org/officeDocument/2006/relationships/image" Target="../media/image8046.png"/><Relationship Id="rId1619" Type="http://schemas.openxmlformats.org/officeDocument/2006/relationships/image" Target="../media/image7885.png"/><Relationship Id="rId1826" Type="http://schemas.openxmlformats.org/officeDocument/2006/relationships/image" Target="../media/image7981.png"/><Relationship Id="rId20" Type="http://schemas.openxmlformats.org/officeDocument/2006/relationships/customXml" Target="../ink/ink8497.xml"/><Relationship Id="rId2088" Type="http://schemas.openxmlformats.org/officeDocument/2006/relationships/image" Target="../media/image8102.png"/><Relationship Id="rId267" Type="http://schemas.openxmlformats.org/officeDocument/2006/relationships/customXml" Target="../ink/ink8621.xml"/><Relationship Id="rId474" Type="http://schemas.openxmlformats.org/officeDocument/2006/relationships/image" Target="../media/image7355.png"/><Relationship Id="rId127" Type="http://schemas.openxmlformats.org/officeDocument/2006/relationships/image" Target="../media/image6803.png"/><Relationship Id="rId681" Type="http://schemas.openxmlformats.org/officeDocument/2006/relationships/image" Target="../media/image7448.png"/><Relationship Id="rId779" Type="http://schemas.openxmlformats.org/officeDocument/2006/relationships/customXml" Target="../ink/ink8880.xml"/><Relationship Id="rId986" Type="http://schemas.openxmlformats.org/officeDocument/2006/relationships/image" Target="../media/image7589.png"/><Relationship Id="rId334" Type="http://schemas.openxmlformats.org/officeDocument/2006/relationships/image" Target="../media/image6895.png"/><Relationship Id="rId541" Type="http://schemas.openxmlformats.org/officeDocument/2006/relationships/customXml" Target="../ink/ink8759.xml"/><Relationship Id="rId639" Type="http://schemas.openxmlformats.org/officeDocument/2006/relationships/image" Target="../media/image7428.png"/><Relationship Id="rId1171" Type="http://schemas.openxmlformats.org/officeDocument/2006/relationships/customXml" Target="../ink/ink9080.xml"/><Relationship Id="rId1269" Type="http://schemas.openxmlformats.org/officeDocument/2006/relationships/image" Target="../media/image7722.png"/><Relationship Id="rId1476" Type="http://schemas.openxmlformats.org/officeDocument/2006/relationships/image" Target="../media/image7819.png"/><Relationship Id="rId2015" Type="http://schemas.openxmlformats.org/officeDocument/2006/relationships/image" Target="../media/image8069.png"/><Relationship Id="rId401" Type="http://schemas.openxmlformats.org/officeDocument/2006/relationships/customXml" Target="../ink/ink8689.xml"/><Relationship Id="rId846" Type="http://schemas.openxmlformats.org/officeDocument/2006/relationships/customXml" Target="../ink/ink8914.xml"/><Relationship Id="rId1031" Type="http://schemas.openxmlformats.org/officeDocument/2006/relationships/customXml" Target="../ink/ink9008.xml"/><Relationship Id="rId1129" Type="http://schemas.openxmlformats.org/officeDocument/2006/relationships/customXml" Target="../ink/ink9059.xml"/><Relationship Id="rId1683" Type="http://schemas.openxmlformats.org/officeDocument/2006/relationships/image" Target="../media/image7914.png"/><Relationship Id="rId1890" Type="http://schemas.openxmlformats.org/officeDocument/2006/relationships/customXml" Target="../ink/ink9454.xml"/><Relationship Id="rId1988" Type="http://schemas.openxmlformats.org/officeDocument/2006/relationships/customXml" Target="../ink/ink9504.xml"/><Relationship Id="rId706" Type="http://schemas.openxmlformats.org/officeDocument/2006/relationships/image" Target="../media/image2895.png"/><Relationship Id="rId913" Type="http://schemas.openxmlformats.org/officeDocument/2006/relationships/customXml" Target="../ink/ink8948.xml"/><Relationship Id="rId1336" Type="http://schemas.openxmlformats.org/officeDocument/2006/relationships/customXml" Target="../ink/ink9166.xml"/><Relationship Id="rId1543" Type="http://schemas.openxmlformats.org/officeDocument/2006/relationships/customXml" Target="../ink/ink9273.xml"/><Relationship Id="rId1750" Type="http://schemas.openxmlformats.org/officeDocument/2006/relationships/image" Target="../media/image7945.png"/><Relationship Id="rId42" Type="http://schemas.openxmlformats.org/officeDocument/2006/relationships/customXml" Target="../ink/ink8508.xml"/><Relationship Id="rId1403" Type="http://schemas.openxmlformats.org/officeDocument/2006/relationships/customXml" Target="../ink/ink9201.xml"/><Relationship Id="rId1610" Type="http://schemas.openxmlformats.org/officeDocument/2006/relationships/customXml" Target="../ink/ink9309.xml"/><Relationship Id="rId1848" Type="http://schemas.openxmlformats.org/officeDocument/2006/relationships/customXml" Target="../ink/ink9432.xml"/><Relationship Id="rId191" Type="http://schemas.openxmlformats.org/officeDocument/2006/relationships/image" Target="../media/image6831.png"/><Relationship Id="rId1708" Type="http://schemas.openxmlformats.org/officeDocument/2006/relationships/customXml" Target="../ink/ink9360.xml"/><Relationship Id="rId1915" Type="http://schemas.openxmlformats.org/officeDocument/2006/relationships/image" Target="../media/image8022.png"/><Relationship Id="rId289" Type="http://schemas.openxmlformats.org/officeDocument/2006/relationships/customXml" Target="../ink/ink8632.xml"/><Relationship Id="rId496" Type="http://schemas.openxmlformats.org/officeDocument/2006/relationships/image" Target="../media/image7366.png"/><Relationship Id="rId149" Type="http://schemas.openxmlformats.org/officeDocument/2006/relationships/image" Target="../media/image6813.png"/><Relationship Id="rId356" Type="http://schemas.openxmlformats.org/officeDocument/2006/relationships/image" Target="../media/image6905.png"/><Relationship Id="rId563" Type="http://schemas.openxmlformats.org/officeDocument/2006/relationships/customXml" Target="../ink/ink8770.xml"/><Relationship Id="rId770" Type="http://schemas.openxmlformats.org/officeDocument/2006/relationships/image" Target="../media/image7488.png"/><Relationship Id="rId1193" Type="http://schemas.openxmlformats.org/officeDocument/2006/relationships/customXml" Target="../ink/ink9091.xml"/><Relationship Id="rId2037" Type="http://schemas.openxmlformats.org/officeDocument/2006/relationships/image" Target="../media/image8079.png"/><Relationship Id="rId216" Type="http://schemas.openxmlformats.org/officeDocument/2006/relationships/customXml" Target="../ink/ink8595.xml"/><Relationship Id="rId423" Type="http://schemas.openxmlformats.org/officeDocument/2006/relationships/customXml" Target="../ink/ink8700.xml"/><Relationship Id="rId868" Type="http://schemas.openxmlformats.org/officeDocument/2006/relationships/customXml" Target="../ink/ink8925.xml"/><Relationship Id="rId1053" Type="http://schemas.openxmlformats.org/officeDocument/2006/relationships/customXml" Target="../ink/ink9019.xml"/><Relationship Id="rId1260" Type="http://schemas.openxmlformats.org/officeDocument/2006/relationships/customXml" Target="../ink/ink9125.xml"/><Relationship Id="rId1498" Type="http://schemas.openxmlformats.org/officeDocument/2006/relationships/image" Target="../media/image7830.png"/><Relationship Id="rId2104" Type="http://schemas.openxmlformats.org/officeDocument/2006/relationships/image" Target="../media/image8110.png"/><Relationship Id="rId630" Type="http://schemas.openxmlformats.org/officeDocument/2006/relationships/customXml" Target="../ink/ink8804.xml"/><Relationship Id="rId728" Type="http://schemas.openxmlformats.org/officeDocument/2006/relationships/image" Target="../media/image7470.png"/><Relationship Id="rId935" Type="http://schemas.openxmlformats.org/officeDocument/2006/relationships/customXml" Target="../ink/ink8960.xml"/><Relationship Id="rId1358" Type="http://schemas.openxmlformats.org/officeDocument/2006/relationships/image" Target="../media/image7762.png"/><Relationship Id="rId1565" Type="http://schemas.openxmlformats.org/officeDocument/2006/relationships/image" Target="../media/image2693.png"/><Relationship Id="rId1772" Type="http://schemas.openxmlformats.org/officeDocument/2006/relationships/image" Target="../media/image7956.png"/><Relationship Id="rId64" Type="http://schemas.openxmlformats.org/officeDocument/2006/relationships/customXml" Target="../ink/ink8519.xml"/><Relationship Id="rId1120" Type="http://schemas.openxmlformats.org/officeDocument/2006/relationships/customXml" Target="../ink/ink9054.xml"/><Relationship Id="rId1218" Type="http://schemas.openxmlformats.org/officeDocument/2006/relationships/image" Target="../media/image7701.png"/><Relationship Id="rId1425" Type="http://schemas.openxmlformats.org/officeDocument/2006/relationships/image" Target="../media/image7794.png"/><Relationship Id="rId1632" Type="http://schemas.openxmlformats.org/officeDocument/2006/relationships/image" Target="../media/image1163.png"/><Relationship Id="rId1937" Type="http://schemas.openxmlformats.org/officeDocument/2006/relationships/customXml" Target="../ink/ink9478.xml"/><Relationship Id="rId280" Type="http://schemas.openxmlformats.org/officeDocument/2006/relationships/image" Target="../media/image6870.png"/><Relationship Id="rId140" Type="http://schemas.openxmlformats.org/officeDocument/2006/relationships/customXml" Target="../ink/ink8557.xml"/><Relationship Id="rId378" Type="http://schemas.openxmlformats.org/officeDocument/2006/relationships/customXml" Target="../ink/ink8677.xml"/><Relationship Id="rId585" Type="http://schemas.openxmlformats.org/officeDocument/2006/relationships/customXml" Target="../ink/ink8781.xml"/><Relationship Id="rId792" Type="http://schemas.openxmlformats.org/officeDocument/2006/relationships/image" Target="../media/image7498.png"/><Relationship Id="rId2059" Type="http://schemas.openxmlformats.org/officeDocument/2006/relationships/image" Target="../media/image8090.png"/><Relationship Id="rId6" Type="http://schemas.openxmlformats.org/officeDocument/2006/relationships/customXml" Target="../ink/ink8490.xml"/><Relationship Id="rId238" Type="http://schemas.openxmlformats.org/officeDocument/2006/relationships/customXml" Target="../ink/ink8606.xml"/><Relationship Id="rId445" Type="http://schemas.openxmlformats.org/officeDocument/2006/relationships/customXml" Target="../ink/ink8711.xml"/><Relationship Id="rId652" Type="http://schemas.openxmlformats.org/officeDocument/2006/relationships/customXml" Target="../ink/ink8816.xml"/><Relationship Id="rId1075" Type="http://schemas.openxmlformats.org/officeDocument/2006/relationships/customXml" Target="../ink/ink9030.xml"/><Relationship Id="rId1282" Type="http://schemas.openxmlformats.org/officeDocument/2006/relationships/customXml" Target="../ink/ink9137.xml"/><Relationship Id="rId305" Type="http://schemas.openxmlformats.org/officeDocument/2006/relationships/customXml" Target="../ink/ink8640.xml"/><Relationship Id="rId512" Type="http://schemas.openxmlformats.org/officeDocument/2006/relationships/image" Target="../media/image7374.png"/><Relationship Id="rId957" Type="http://schemas.openxmlformats.org/officeDocument/2006/relationships/customXml" Target="../ink/ink8971.xml"/><Relationship Id="rId1142" Type="http://schemas.openxmlformats.org/officeDocument/2006/relationships/image" Target="../media/image7663.png"/><Relationship Id="rId1587" Type="http://schemas.openxmlformats.org/officeDocument/2006/relationships/customXml" Target="../ink/ink9297.xml"/><Relationship Id="rId1794" Type="http://schemas.openxmlformats.org/officeDocument/2006/relationships/image" Target="../media/image7967.png"/><Relationship Id="rId86" Type="http://schemas.openxmlformats.org/officeDocument/2006/relationships/customXml" Target="../ink/ink8530.xml"/><Relationship Id="rId817" Type="http://schemas.openxmlformats.org/officeDocument/2006/relationships/customXml" Target="../ink/ink8899.xml"/><Relationship Id="rId1002" Type="http://schemas.openxmlformats.org/officeDocument/2006/relationships/image" Target="../media/image7597.png"/><Relationship Id="rId1447" Type="http://schemas.openxmlformats.org/officeDocument/2006/relationships/image" Target="../media/image7805.png"/><Relationship Id="rId1654" Type="http://schemas.openxmlformats.org/officeDocument/2006/relationships/image" Target="../media/image7900.png"/><Relationship Id="rId1861" Type="http://schemas.openxmlformats.org/officeDocument/2006/relationships/image" Target="../media/image7997.png"/><Relationship Id="rId1307" Type="http://schemas.openxmlformats.org/officeDocument/2006/relationships/image" Target="../media/image1505.png"/><Relationship Id="rId1514" Type="http://schemas.openxmlformats.org/officeDocument/2006/relationships/image" Target="../media/image7837.png"/><Relationship Id="rId1721" Type="http://schemas.openxmlformats.org/officeDocument/2006/relationships/customXml" Target="../ink/ink9367.xml"/><Relationship Id="rId1959" Type="http://schemas.openxmlformats.org/officeDocument/2006/relationships/customXml" Target="../ink/ink9489.xml"/><Relationship Id="rId13" Type="http://schemas.openxmlformats.org/officeDocument/2006/relationships/image" Target="../media/image67480.png"/><Relationship Id="rId1819" Type="http://schemas.openxmlformats.org/officeDocument/2006/relationships/customXml" Target="../ink/ink9417.xml"/><Relationship Id="rId162" Type="http://schemas.openxmlformats.org/officeDocument/2006/relationships/customXml" Target="../ink/ink8568.xml"/><Relationship Id="rId467" Type="http://schemas.openxmlformats.org/officeDocument/2006/relationships/customXml" Target="../ink/ink8722.xml"/><Relationship Id="rId1097" Type="http://schemas.openxmlformats.org/officeDocument/2006/relationships/customXml" Target="../ink/ink9042.xml"/><Relationship Id="rId2050" Type="http://schemas.openxmlformats.org/officeDocument/2006/relationships/customXml" Target="../ink/ink9535.xml"/><Relationship Id="rId674" Type="http://schemas.openxmlformats.org/officeDocument/2006/relationships/customXml" Target="../ink/ink8827.xml"/><Relationship Id="rId881" Type="http://schemas.openxmlformats.org/officeDocument/2006/relationships/image" Target="../media/image7542.png"/><Relationship Id="rId979" Type="http://schemas.openxmlformats.org/officeDocument/2006/relationships/customXml" Target="../ink/ink8982.xml"/><Relationship Id="rId327" Type="http://schemas.openxmlformats.org/officeDocument/2006/relationships/customXml" Target="../ink/ink8651.xml"/><Relationship Id="rId534" Type="http://schemas.openxmlformats.org/officeDocument/2006/relationships/image" Target="../media/image7383.png"/><Relationship Id="rId741" Type="http://schemas.openxmlformats.org/officeDocument/2006/relationships/customXml" Target="../ink/ink8861.xml"/><Relationship Id="rId839" Type="http://schemas.openxmlformats.org/officeDocument/2006/relationships/image" Target="../media/image7523.png"/><Relationship Id="rId1164" Type="http://schemas.openxmlformats.org/officeDocument/2006/relationships/image" Target="../media/image7674.png"/><Relationship Id="rId1371" Type="http://schemas.openxmlformats.org/officeDocument/2006/relationships/customXml" Target="../ink/ink9185.xml"/><Relationship Id="rId1469" Type="http://schemas.openxmlformats.org/officeDocument/2006/relationships/image" Target="../media/image7816.png"/><Relationship Id="rId2008" Type="http://schemas.openxmlformats.org/officeDocument/2006/relationships/customXml" Target="../ink/ink9514.xml"/><Relationship Id="rId601" Type="http://schemas.openxmlformats.org/officeDocument/2006/relationships/customXml" Target="../ink/ink8789.xml"/><Relationship Id="rId1024" Type="http://schemas.openxmlformats.org/officeDocument/2006/relationships/image" Target="../media/image7608.png"/><Relationship Id="rId1231" Type="http://schemas.openxmlformats.org/officeDocument/2006/relationships/customXml" Target="../ink/ink9110.xml"/><Relationship Id="rId1676" Type="http://schemas.openxmlformats.org/officeDocument/2006/relationships/customXml" Target="../ink/ink9343.xml"/><Relationship Id="rId1883" Type="http://schemas.openxmlformats.org/officeDocument/2006/relationships/image" Target="../media/image8008.png"/><Relationship Id="rId906" Type="http://schemas.openxmlformats.org/officeDocument/2006/relationships/customXml" Target="../ink/ink8944.xml"/><Relationship Id="rId1329" Type="http://schemas.openxmlformats.org/officeDocument/2006/relationships/image" Target="../media/image7749.png"/><Relationship Id="rId1536" Type="http://schemas.openxmlformats.org/officeDocument/2006/relationships/customXml" Target="../ink/ink9269.xml"/><Relationship Id="rId1743" Type="http://schemas.openxmlformats.org/officeDocument/2006/relationships/customXml" Target="../ink/ink9378.xml"/><Relationship Id="rId1950" Type="http://schemas.openxmlformats.org/officeDocument/2006/relationships/image" Target="../media/image8038.png"/><Relationship Id="rId35" Type="http://schemas.openxmlformats.org/officeDocument/2006/relationships/image" Target="../media/image67590.png"/><Relationship Id="rId1603" Type="http://schemas.openxmlformats.org/officeDocument/2006/relationships/image" Target="../media/image7877.png"/><Relationship Id="rId1810" Type="http://schemas.openxmlformats.org/officeDocument/2006/relationships/image" Target="../media/image7973.png"/><Relationship Id="rId184" Type="http://schemas.openxmlformats.org/officeDocument/2006/relationships/customXml" Target="../ink/ink8579.xml"/><Relationship Id="rId391" Type="http://schemas.openxmlformats.org/officeDocument/2006/relationships/customXml" Target="../ink/ink8684.xml"/><Relationship Id="rId1908" Type="http://schemas.openxmlformats.org/officeDocument/2006/relationships/customXml" Target="../ink/ink9463.xml"/><Relationship Id="rId2072" Type="http://schemas.openxmlformats.org/officeDocument/2006/relationships/image" Target="../media/image8095.png"/><Relationship Id="rId251" Type="http://schemas.openxmlformats.org/officeDocument/2006/relationships/customXml" Target="../ink/ink8613.xml"/><Relationship Id="rId489" Type="http://schemas.openxmlformats.org/officeDocument/2006/relationships/customXml" Target="../ink/ink8733.xml"/><Relationship Id="rId696" Type="http://schemas.openxmlformats.org/officeDocument/2006/relationships/image" Target="../media/image7455.png"/><Relationship Id="rId349" Type="http://schemas.openxmlformats.org/officeDocument/2006/relationships/customXml" Target="../ink/ink8662.xml"/><Relationship Id="rId556" Type="http://schemas.openxmlformats.org/officeDocument/2006/relationships/image" Target="../media/image7394.png"/><Relationship Id="rId763" Type="http://schemas.openxmlformats.org/officeDocument/2006/relationships/customXml" Target="../ink/ink8872.xml"/><Relationship Id="rId1186" Type="http://schemas.openxmlformats.org/officeDocument/2006/relationships/image" Target="../media/image7685.png"/><Relationship Id="rId1393" Type="http://schemas.openxmlformats.org/officeDocument/2006/relationships/customXml" Target="../ink/ink9196.xml"/><Relationship Id="rId111" Type="http://schemas.openxmlformats.org/officeDocument/2006/relationships/image" Target="../media/image6796.png"/><Relationship Id="rId209" Type="http://schemas.openxmlformats.org/officeDocument/2006/relationships/image" Target="../media/image6840.png"/><Relationship Id="rId416" Type="http://schemas.openxmlformats.org/officeDocument/2006/relationships/image" Target="../media/image7327.png"/><Relationship Id="rId970" Type="http://schemas.openxmlformats.org/officeDocument/2006/relationships/image" Target="../media/image7581.png"/><Relationship Id="rId1046" Type="http://schemas.openxmlformats.org/officeDocument/2006/relationships/image" Target="../media/image7617.png"/><Relationship Id="rId1253" Type="http://schemas.openxmlformats.org/officeDocument/2006/relationships/image" Target="../media/image7716.png"/><Relationship Id="rId1698" Type="http://schemas.openxmlformats.org/officeDocument/2006/relationships/customXml" Target="../ink/ink9354.xml"/><Relationship Id="rId623" Type="http://schemas.openxmlformats.org/officeDocument/2006/relationships/image" Target="../media/image7422.png"/><Relationship Id="rId830" Type="http://schemas.openxmlformats.org/officeDocument/2006/relationships/customXml" Target="../ink/ink8906.xml"/><Relationship Id="rId928" Type="http://schemas.openxmlformats.org/officeDocument/2006/relationships/customXml" Target="../ink/ink8956.xml"/><Relationship Id="rId1460" Type="http://schemas.openxmlformats.org/officeDocument/2006/relationships/customXml" Target="../ink/ink9230.xml"/><Relationship Id="rId1558" Type="http://schemas.openxmlformats.org/officeDocument/2006/relationships/image" Target="../media/image7857.png"/><Relationship Id="rId1765" Type="http://schemas.openxmlformats.org/officeDocument/2006/relationships/customXml" Target="../ink/ink9389.xml"/><Relationship Id="rId57" Type="http://schemas.openxmlformats.org/officeDocument/2006/relationships/image" Target="../media/image67700.png"/><Relationship Id="rId1113" Type="http://schemas.openxmlformats.org/officeDocument/2006/relationships/image" Target="../media/image7649.png"/><Relationship Id="rId1320" Type="http://schemas.openxmlformats.org/officeDocument/2006/relationships/customXml" Target="../ink/ink9157.xml"/><Relationship Id="rId1418" Type="http://schemas.openxmlformats.org/officeDocument/2006/relationships/customXml" Target="../ink/ink9209.xml"/><Relationship Id="rId1972" Type="http://schemas.openxmlformats.org/officeDocument/2006/relationships/image" Target="../media/image8049.png"/><Relationship Id="rId1625" Type="http://schemas.openxmlformats.org/officeDocument/2006/relationships/customXml" Target="../ink/ink9317.xml"/><Relationship Id="rId1832" Type="http://schemas.openxmlformats.org/officeDocument/2006/relationships/image" Target="../media/image7984.png"/><Relationship Id="rId2094" Type="http://schemas.openxmlformats.org/officeDocument/2006/relationships/image" Target="../media/image8105.png"/><Relationship Id="rId273" Type="http://schemas.openxmlformats.org/officeDocument/2006/relationships/customXml" Target="../ink/ink8624.xml"/><Relationship Id="rId480" Type="http://schemas.openxmlformats.org/officeDocument/2006/relationships/image" Target="../media/image7358.png"/><Relationship Id="rId133" Type="http://schemas.openxmlformats.org/officeDocument/2006/relationships/image" Target="../media/image6806.png"/><Relationship Id="rId340" Type="http://schemas.openxmlformats.org/officeDocument/2006/relationships/image" Target="../media/image6898.png"/><Relationship Id="rId578" Type="http://schemas.openxmlformats.org/officeDocument/2006/relationships/image" Target="../media/image7403.png"/><Relationship Id="rId785" Type="http://schemas.openxmlformats.org/officeDocument/2006/relationships/customXml" Target="../ink/ink8883.xml"/><Relationship Id="rId992" Type="http://schemas.openxmlformats.org/officeDocument/2006/relationships/image" Target="../media/image7592.png"/><Relationship Id="rId2021" Type="http://schemas.openxmlformats.org/officeDocument/2006/relationships/image" Target="../media/image8071.png"/><Relationship Id="rId200" Type="http://schemas.openxmlformats.org/officeDocument/2006/relationships/customXml" Target="../ink/ink8587.xml"/><Relationship Id="rId438" Type="http://schemas.openxmlformats.org/officeDocument/2006/relationships/image" Target="../media/image7337.png"/><Relationship Id="rId645" Type="http://schemas.openxmlformats.org/officeDocument/2006/relationships/image" Target="../media/image7431.png"/><Relationship Id="rId852" Type="http://schemas.openxmlformats.org/officeDocument/2006/relationships/customXml" Target="../ink/ink8917.xml"/><Relationship Id="rId1068" Type="http://schemas.openxmlformats.org/officeDocument/2006/relationships/image" Target="../media/image7628.png"/><Relationship Id="rId1275" Type="http://schemas.openxmlformats.org/officeDocument/2006/relationships/image" Target="../media/image7725.png"/><Relationship Id="rId1482" Type="http://schemas.openxmlformats.org/officeDocument/2006/relationships/image" Target="../media/image7822.png"/><Relationship Id="rId1703" Type="http://schemas.openxmlformats.org/officeDocument/2006/relationships/image" Target="../media/image7923.png"/><Relationship Id="rId1910" Type="http://schemas.openxmlformats.org/officeDocument/2006/relationships/customXml" Target="../ink/ink9464.xml"/><Relationship Id="rId2119" Type="http://schemas.openxmlformats.org/officeDocument/2006/relationships/customXml" Target="../ink/ink9570.xml"/><Relationship Id="rId284" Type="http://schemas.openxmlformats.org/officeDocument/2006/relationships/image" Target="../media/image6872.png"/><Relationship Id="rId491" Type="http://schemas.openxmlformats.org/officeDocument/2006/relationships/customXml" Target="../ink/ink8734.xml"/><Relationship Id="rId505" Type="http://schemas.openxmlformats.org/officeDocument/2006/relationships/customXml" Target="../ink/ink8741.xml"/><Relationship Id="rId712" Type="http://schemas.openxmlformats.org/officeDocument/2006/relationships/image" Target="../media/image7462.png"/><Relationship Id="rId1135" Type="http://schemas.openxmlformats.org/officeDocument/2006/relationships/customXml" Target="../ink/ink9062.xml"/><Relationship Id="rId1342" Type="http://schemas.openxmlformats.org/officeDocument/2006/relationships/customXml" Target="../ink/ink9169.xml"/><Relationship Id="rId1787" Type="http://schemas.openxmlformats.org/officeDocument/2006/relationships/customXml" Target="../ink/ink9400.xml"/><Relationship Id="rId1994" Type="http://schemas.openxmlformats.org/officeDocument/2006/relationships/customXml" Target="../ink/ink9507.xml"/><Relationship Id="rId79" Type="http://schemas.openxmlformats.org/officeDocument/2006/relationships/image" Target="../media/image6781.png"/><Relationship Id="rId144" Type="http://schemas.openxmlformats.org/officeDocument/2006/relationships/customXml" Target="../ink/ink8559.xml"/><Relationship Id="rId589" Type="http://schemas.openxmlformats.org/officeDocument/2006/relationships/customXml" Target="../ink/ink8783.xml"/><Relationship Id="rId796" Type="http://schemas.openxmlformats.org/officeDocument/2006/relationships/image" Target="../media/image7500.png"/><Relationship Id="rId1202" Type="http://schemas.openxmlformats.org/officeDocument/2006/relationships/image" Target="../media/image7693.png"/><Relationship Id="rId1647" Type="http://schemas.openxmlformats.org/officeDocument/2006/relationships/customXml" Target="../ink/ink9328.xml"/><Relationship Id="rId1854" Type="http://schemas.openxmlformats.org/officeDocument/2006/relationships/customXml" Target="../ink/ink9435.xml"/><Relationship Id="rId351" Type="http://schemas.openxmlformats.org/officeDocument/2006/relationships/customXml" Target="../ink/ink8663.xml"/><Relationship Id="rId449" Type="http://schemas.openxmlformats.org/officeDocument/2006/relationships/customXml" Target="../ink/ink8713.xml"/><Relationship Id="rId656" Type="http://schemas.openxmlformats.org/officeDocument/2006/relationships/customXml" Target="../ink/ink8818.xml"/><Relationship Id="rId863" Type="http://schemas.openxmlformats.org/officeDocument/2006/relationships/image" Target="../media/image7533.png"/><Relationship Id="rId1079" Type="http://schemas.openxmlformats.org/officeDocument/2006/relationships/customXml" Target="../ink/ink9032.xml"/><Relationship Id="rId1286" Type="http://schemas.openxmlformats.org/officeDocument/2006/relationships/image" Target="../media/image7730.png"/><Relationship Id="rId1493" Type="http://schemas.openxmlformats.org/officeDocument/2006/relationships/customXml" Target="../ink/ink9247.xml"/><Relationship Id="rId1507" Type="http://schemas.openxmlformats.org/officeDocument/2006/relationships/customXml" Target="../ink/ink9254.xml"/><Relationship Id="rId1714" Type="http://schemas.openxmlformats.org/officeDocument/2006/relationships/customXml" Target="../ink/ink9363.xml"/><Relationship Id="rId2032" Type="http://schemas.openxmlformats.org/officeDocument/2006/relationships/customXml" Target="../ink/ink9526.xml"/><Relationship Id="rId211" Type="http://schemas.openxmlformats.org/officeDocument/2006/relationships/image" Target="../media/image6841.png"/><Relationship Id="rId295" Type="http://schemas.openxmlformats.org/officeDocument/2006/relationships/customXml" Target="../ink/ink8635.xml"/><Relationship Id="rId309" Type="http://schemas.openxmlformats.org/officeDocument/2006/relationships/customXml" Target="../ink/ink8642.xml"/><Relationship Id="rId516" Type="http://schemas.openxmlformats.org/officeDocument/2006/relationships/image" Target="../media/image7376.png"/><Relationship Id="rId1146" Type="http://schemas.openxmlformats.org/officeDocument/2006/relationships/image" Target="../media/image7665.png"/><Relationship Id="rId1798" Type="http://schemas.openxmlformats.org/officeDocument/2006/relationships/customXml" Target="../ink/ink9406.xml"/><Relationship Id="rId1921" Type="http://schemas.openxmlformats.org/officeDocument/2006/relationships/image" Target="../media/image8025.png"/><Relationship Id="rId723" Type="http://schemas.openxmlformats.org/officeDocument/2006/relationships/customXml" Target="../ink/ink8852.xml"/><Relationship Id="rId930" Type="http://schemas.openxmlformats.org/officeDocument/2006/relationships/image" Target="../media/image7562.png"/><Relationship Id="rId1006" Type="http://schemas.openxmlformats.org/officeDocument/2006/relationships/image" Target="../media/image7599.png"/><Relationship Id="rId1353" Type="http://schemas.openxmlformats.org/officeDocument/2006/relationships/customXml" Target="../ink/ink9175.xml"/><Relationship Id="rId1560" Type="http://schemas.openxmlformats.org/officeDocument/2006/relationships/image" Target="../media/image7858.png"/><Relationship Id="rId1658" Type="http://schemas.openxmlformats.org/officeDocument/2006/relationships/image" Target="../media/image7902.png"/><Relationship Id="rId1865" Type="http://schemas.openxmlformats.org/officeDocument/2006/relationships/image" Target="../media/image7999.png"/><Relationship Id="rId155" Type="http://schemas.openxmlformats.org/officeDocument/2006/relationships/image" Target="../media/image6816.png"/><Relationship Id="rId362" Type="http://schemas.openxmlformats.org/officeDocument/2006/relationships/image" Target="../media/image6908.png"/><Relationship Id="rId1213" Type="http://schemas.openxmlformats.org/officeDocument/2006/relationships/customXml" Target="../ink/ink9101.xml"/><Relationship Id="rId1297" Type="http://schemas.openxmlformats.org/officeDocument/2006/relationships/customXml" Target="../ink/ink9145.xml"/><Relationship Id="rId1420" Type="http://schemas.openxmlformats.org/officeDocument/2006/relationships/customXml" Target="../ink/ink9210.xml"/><Relationship Id="rId1518" Type="http://schemas.openxmlformats.org/officeDocument/2006/relationships/image" Target="../media/image7839.png"/><Relationship Id="rId2043" Type="http://schemas.openxmlformats.org/officeDocument/2006/relationships/image" Target="../media/image8082.png"/><Relationship Id="rId222" Type="http://schemas.openxmlformats.org/officeDocument/2006/relationships/customXml" Target="../ink/ink8598.xml"/><Relationship Id="rId667" Type="http://schemas.openxmlformats.org/officeDocument/2006/relationships/image" Target="../media/image7441.png"/><Relationship Id="rId874" Type="http://schemas.openxmlformats.org/officeDocument/2006/relationships/customXml" Target="../ink/ink8928.xml"/><Relationship Id="rId1725" Type="http://schemas.openxmlformats.org/officeDocument/2006/relationships/customXml" Target="../ink/ink9369.xml"/><Relationship Id="rId1932" Type="http://schemas.openxmlformats.org/officeDocument/2006/relationships/image" Target="../media/image8030.png"/><Relationship Id="rId2110" Type="http://schemas.openxmlformats.org/officeDocument/2006/relationships/image" Target="../media/image8113.png"/><Relationship Id="rId17" Type="http://schemas.openxmlformats.org/officeDocument/2006/relationships/image" Target="../media/image67500.png"/><Relationship Id="rId527" Type="http://schemas.openxmlformats.org/officeDocument/2006/relationships/customXml" Target="../ink/ink8752.xml"/><Relationship Id="rId734" Type="http://schemas.openxmlformats.org/officeDocument/2006/relationships/image" Target="../media/image6414.png"/><Relationship Id="rId941" Type="http://schemas.openxmlformats.org/officeDocument/2006/relationships/customXml" Target="../ink/ink8963.xml"/><Relationship Id="rId1157" Type="http://schemas.openxmlformats.org/officeDocument/2006/relationships/customXml" Target="../ink/ink9073.xml"/><Relationship Id="rId1364" Type="http://schemas.openxmlformats.org/officeDocument/2006/relationships/customXml" Target="../ink/ink9181.xml"/><Relationship Id="rId1571" Type="http://schemas.openxmlformats.org/officeDocument/2006/relationships/image" Target="../media/image7862.png"/><Relationship Id="rId70" Type="http://schemas.openxmlformats.org/officeDocument/2006/relationships/customXml" Target="../ink/ink8522.xml"/><Relationship Id="rId166" Type="http://schemas.openxmlformats.org/officeDocument/2006/relationships/customXml" Target="../ink/ink8570.xml"/><Relationship Id="rId373" Type="http://schemas.openxmlformats.org/officeDocument/2006/relationships/image" Target="../media/image6912.png"/><Relationship Id="rId580" Type="http://schemas.openxmlformats.org/officeDocument/2006/relationships/image" Target="../media/image7404.png"/><Relationship Id="rId801" Type="http://schemas.openxmlformats.org/officeDocument/2006/relationships/customXml" Target="../ink/ink8891.xml"/><Relationship Id="rId1017" Type="http://schemas.openxmlformats.org/officeDocument/2006/relationships/customXml" Target="../ink/ink9001.xml"/><Relationship Id="rId1224" Type="http://schemas.openxmlformats.org/officeDocument/2006/relationships/image" Target="../media/image7704.png"/><Relationship Id="rId1431" Type="http://schemas.openxmlformats.org/officeDocument/2006/relationships/image" Target="../media/image7797.png"/><Relationship Id="rId1669" Type="http://schemas.openxmlformats.org/officeDocument/2006/relationships/image" Target="../media/image7907.png"/><Relationship Id="rId1876" Type="http://schemas.openxmlformats.org/officeDocument/2006/relationships/customXml" Target="../ink/ink9446.xml"/><Relationship Id="rId2054" Type="http://schemas.openxmlformats.org/officeDocument/2006/relationships/customXml" Target="../ink/ink9537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850.png"/><Relationship Id="rId440" Type="http://schemas.openxmlformats.org/officeDocument/2006/relationships/image" Target="../media/image7338.png"/><Relationship Id="rId678" Type="http://schemas.openxmlformats.org/officeDocument/2006/relationships/customXml" Target="../ink/ink8829.xml"/><Relationship Id="rId885" Type="http://schemas.openxmlformats.org/officeDocument/2006/relationships/image" Target="../media/image5485.png"/><Relationship Id="rId1070" Type="http://schemas.openxmlformats.org/officeDocument/2006/relationships/image" Target="../media/image7629.png"/><Relationship Id="rId1529" Type="http://schemas.openxmlformats.org/officeDocument/2006/relationships/image" Target="../media/image7844.png"/><Relationship Id="rId1736" Type="http://schemas.openxmlformats.org/officeDocument/2006/relationships/image" Target="../media/image7938.png"/><Relationship Id="rId1943" Type="http://schemas.openxmlformats.org/officeDocument/2006/relationships/customXml" Target="../ink/ink9481.xml"/><Relationship Id="rId28" Type="http://schemas.openxmlformats.org/officeDocument/2006/relationships/customXml" Target="../ink/ink8501.xml"/><Relationship Id="rId300" Type="http://schemas.openxmlformats.org/officeDocument/2006/relationships/image" Target="../media/image6880.png"/><Relationship Id="rId538" Type="http://schemas.openxmlformats.org/officeDocument/2006/relationships/image" Target="../media/image7385.png"/><Relationship Id="rId745" Type="http://schemas.openxmlformats.org/officeDocument/2006/relationships/customXml" Target="../ink/ink8863.xml"/><Relationship Id="rId952" Type="http://schemas.openxmlformats.org/officeDocument/2006/relationships/image" Target="../media/image7572.png"/><Relationship Id="rId1168" Type="http://schemas.openxmlformats.org/officeDocument/2006/relationships/image" Target="../media/image7676.png"/><Relationship Id="rId1375" Type="http://schemas.openxmlformats.org/officeDocument/2006/relationships/customXml" Target="../ink/ink9187.xml"/><Relationship Id="rId1582" Type="http://schemas.openxmlformats.org/officeDocument/2006/relationships/customXml" Target="../ink/ink9294.xml"/><Relationship Id="rId1803" Type="http://schemas.openxmlformats.org/officeDocument/2006/relationships/image" Target="../media/image7971.png"/><Relationship Id="rId81" Type="http://schemas.openxmlformats.org/officeDocument/2006/relationships/image" Target="../media/image6782.png"/><Relationship Id="rId177" Type="http://schemas.openxmlformats.org/officeDocument/2006/relationships/image" Target="../media/image6825.png"/><Relationship Id="rId384" Type="http://schemas.openxmlformats.org/officeDocument/2006/relationships/customXml" Target="../ink/ink8680.xml"/><Relationship Id="rId591" Type="http://schemas.openxmlformats.org/officeDocument/2006/relationships/customXml" Target="../ink/ink8784.xml"/><Relationship Id="rId605" Type="http://schemas.openxmlformats.org/officeDocument/2006/relationships/image" Target="../media/image7415.png"/><Relationship Id="rId812" Type="http://schemas.openxmlformats.org/officeDocument/2006/relationships/image" Target="../media/image7509.png"/><Relationship Id="rId1028" Type="http://schemas.openxmlformats.org/officeDocument/2006/relationships/image" Target="../media/image1732.png"/><Relationship Id="rId1235" Type="http://schemas.openxmlformats.org/officeDocument/2006/relationships/customXml" Target="../ink/ink9112.xml"/><Relationship Id="rId1442" Type="http://schemas.openxmlformats.org/officeDocument/2006/relationships/customXml" Target="../ink/ink9221.xml"/><Relationship Id="rId1887" Type="http://schemas.openxmlformats.org/officeDocument/2006/relationships/customXml" Target="../ink/ink9452.xml"/><Relationship Id="rId2065" Type="http://schemas.openxmlformats.org/officeDocument/2006/relationships/customXml" Target="../ink/ink9543.xml"/><Relationship Id="rId244" Type="http://schemas.openxmlformats.org/officeDocument/2006/relationships/customXml" Target="../ink/ink8609.xml"/><Relationship Id="rId689" Type="http://schemas.openxmlformats.org/officeDocument/2006/relationships/image" Target="../media/image7452.png"/><Relationship Id="rId896" Type="http://schemas.openxmlformats.org/officeDocument/2006/relationships/customXml" Target="../ink/ink8939.xml"/><Relationship Id="rId1081" Type="http://schemas.openxmlformats.org/officeDocument/2006/relationships/customXml" Target="../ink/ink9033.xml"/><Relationship Id="rId1302" Type="http://schemas.openxmlformats.org/officeDocument/2006/relationships/customXml" Target="../ink/ink9148.xml"/><Relationship Id="rId1747" Type="http://schemas.openxmlformats.org/officeDocument/2006/relationships/customXml" Target="../ink/ink9380.xml"/><Relationship Id="rId1954" Type="http://schemas.openxmlformats.org/officeDocument/2006/relationships/image" Target="../media/image8040.png"/><Relationship Id="rId39" Type="http://schemas.openxmlformats.org/officeDocument/2006/relationships/image" Target="../media/image67610.png"/><Relationship Id="rId451" Type="http://schemas.openxmlformats.org/officeDocument/2006/relationships/customXml" Target="../ink/ink8714.xml"/><Relationship Id="rId549" Type="http://schemas.openxmlformats.org/officeDocument/2006/relationships/customXml" Target="../ink/ink8763.xml"/><Relationship Id="rId756" Type="http://schemas.openxmlformats.org/officeDocument/2006/relationships/image" Target="../media/image7482.png"/><Relationship Id="rId1179" Type="http://schemas.openxmlformats.org/officeDocument/2006/relationships/customXml" Target="../ink/ink9084.xml"/><Relationship Id="rId1386" Type="http://schemas.openxmlformats.org/officeDocument/2006/relationships/image" Target="../media/image7775.png"/><Relationship Id="rId1593" Type="http://schemas.openxmlformats.org/officeDocument/2006/relationships/customXml" Target="../ink/ink9300.xml"/><Relationship Id="rId1607" Type="http://schemas.openxmlformats.org/officeDocument/2006/relationships/image" Target="../media/image7879.png"/><Relationship Id="rId1814" Type="http://schemas.openxmlformats.org/officeDocument/2006/relationships/image" Target="../media/image7975.png"/><Relationship Id="rId104" Type="http://schemas.openxmlformats.org/officeDocument/2006/relationships/customXml" Target="../ink/ink8539.xml"/><Relationship Id="rId188" Type="http://schemas.openxmlformats.org/officeDocument/2006/relationships/customXml" Target="../ink/ink8581.xml"/><Relationship Id="rId311" Type="http://schemas.openxmlformats.org/officeDocument/2006/relationships/customXml" Target="../ink/ink8643.xml"/><Relationship Id="rId395" Type="http://schemas.openxmlformats.org/officeDocument/2006/relationships/customXml" Target="../ink/ink8686.xml"/><Relationship Id="rId409" Type="http://schemas.openxmlformats.org/officeDocument/2006/relationships/customXml" Target="../ink/ink8693.xml"/><Relationship Id="rId963" Type="http://schemas.openxmlformats.org/officeDocument/2006/relationships/customXml" Target="../ink/ink8974.xml"/><Relationship Id="rId1039" Type="http://schemas.openxmlformats.org/officeDocument/2006/relationships/customXml" Target="../ink/ink9012.xml"/><Relationship Id="rId1246" Type="http://schemas.openxmlformats.org/officeDocument/2006/relationships/customXml" Target="../ink/ink9118.xml"/><Relationship Id="rId1898" Type="http://schemas.openxmlformats.org/officeDocument/2006/relationships/customXml" Target="../ink/ink9458.xml"/><Relationship Id="rId2076" Type="http://schemas.openxmlformats.org/officeDocument/2006/relationships/image" Target="../media/image8097.png"/><Relationship Id="rId92" Type="http://schemas.openxmlformats.org/officeDocument/2006/relationships/customXml" Target="../ink/ink8533.xml"/><Relationship Id="rId616" Type="http://schemas.openxmlformats.org/officeDocument/2006/relationships/customXml" Target="../ink/ink8797.xml"/><Relationship Id="rId823" Type="http://schemas.openxmlformats.org/officeDocument/2006/relationships/customXml" Target="../ink/ink8902.xml"/><Relationship Id="rId1453" Type="http://schemas.openxmlformats.org/officeDocument/2006/relationships/image" Target="../media/image7808.png"/><Relationship Id="rId1660" Type="http://schemas.openxmlformats.org/officeDocument/2006/relationships/image" Target="../media/image7903.png"/><Relationship Id="rId1758" Type="http://schemas.openxmlformats.org/officeDocument/2006/relationships/image" Target="../media/image7949.png"/><Relationship Id="rId255" Type="http://schemas.openxmlformats.org/officeDocument/2006/relationships/customXml" Target="../ink/ink8615.xml"/><Relationship Id="rId462" Type="http://schemas.openxmlformats.org/officeDocument/2006/relationships/image" Target="../media/image7349.png"/><Relationship Id="rId1092" Type="http://schemas.openxmlformats.org/officeDocument/2006/relationships/customXml" Target="../ink/ink9039.xml"/><Relationship Id="rId1106" Type="http://schemas.openxmlformats.org/officeDocument/2006/relationships/customXml" Target="../ink/ink9047.xml"/><Relationship Id="rId1313" Type="http://schemas.openxmlformats.org/officeDocument/2006/relationships/image" Target="../media/image7742.png"/><Relationship Id="rId1397" Type="http://schemas.openxmlformats.org/officeDocument/2006/relationships/customXml" Target="../ink/ink9198.xml"/><Relationship Id="rId1520" Type="http://schemas.openxmlformats.org/officeDocument/2006/relationships/customXml" Target="../ink/ink9261.xml"/><Relationship Id="rId1965" Type="http://schemas.openxmlformats.org/officeDocument/2006/relationships/customXml" Target="../ink/ink9492.xml"/><Relationship Id="rId115" Type="http://schemas.openxmlformats.org/officeDocument/2006/relationships/image" Target="../media/image6798.png"/><Relationship Id="rId322" Type="http://schemas.openxmlformats.org/officeDocument/2006/relationships/image" Target="../media/image6890.png"/><Relationship Id="rId767" Type="http://schemas.openxmlformats.org/officeDocument/2006/relationships/customXml" Target="../ink/ink8874.xml"/><Relationship Id="rId974" Type="http://schemas.openxmlformats.org/officeDocument/2006/relationships/image" Target="../media/image7583.png"/><Relationship Id="rId1618" Type="http://schemas.openxmlformats.org/officeDocument/2006/relationships/customXml" Target="../ink/ink9313.xml"/><Relationship Id="rId1825" Type="http://schemas.openxmlformats.org/officeDocument/2006/relationships/customXml" Target="../ink/ink9420.xml"/><Relationship Id="rId2003" Type="http://schemas.openxmlformats.org/officeDocument/2006/relationships/image" Target="../media/image8063.png"/><Relationship Id="rId199" Type="http://schemas.openxmlformats.org/officeDocument/2006/relationships/image" Target="../media/image6835.png"/><Relationship Id="rId627" Type="http://schemas.openxmlformats.org/officeDocument/2006/relationships/image" Target="../media/image7424.png"/><Relationship Id="rId834" Type="http://schemas.openxmlformats.org/officeDocument/2006/relationships/customXml" Target="../ink/ink8908.xml"/><Relationship Id="rId1257" Type="http://schemas.openxmlformats.org/officeDocument/2006/relationships/image" Target="../media/image2696.png"/><Relationship Id="rId1464" Type="http://schemas.openxmlformats.org/officeDocument/2006/relationships/customXml" Target="../ink/ink9232.xml"/><Relationship Id="rId1671" Type="http://schemas.openxmlformats.org/officeDocument/2006/relationships/image" Target="../media/image7908.png"/><Relationship Id="rId2087" Type="http://schemas.openxmlformats.org/officeDocument/2006/relationships/customXml" Target="../ink/ink9554.xml"/><Relationship Id="rId266" Type="http://schemas.openxmlformats.org/officeDocument/2006/relationships/image" Target="../media/image6864.png"/><Relationship Id="rId473" Type="http://schemas.openxmlformats.org/officeDocument/2006/relationships/customXml" Target="../ink/ink8725.xml"/><Relationship Id="rId680" Type="http://schemas.openxmlformats.org/officeDocument/2006/relationships/customXml" Target="../ink/ink8830.xml"/><Relationship Id="rId901" Type="http://schemas.openxmlformats.org/officeDocument/2006/relationships/image" Target="../media/image7550.png"/><Relationship Id="rId1117" Type="http://schemas.openxmlformats.org/officeDocument/2006/relationships/image" Target="../media/image7651.png"/><Relationship Id="rId1324" Type="http://schemas.openxmlformats.org/officeDocument/2006/relationships/customXml" Target="../ink/ink9159.xml"/><Relationship Id="rId1531" Type="http://schemas.openxmlformats.org/officeDocument/2006/relationships/image" Target="../media/image7845.png"/><Relationship Id="rId1769" Type="http://schemas.openxmlformats.org/officeDocument/2006/relationships/customXml" Target="../ink/ink9391.xml"/><Relationship Id="rId1976" Type="http://schemas.openxmlformats.org/officeDocument/2006/relationships/image" Target="../media/image8051.png"/><Relationship Id="rId30" Type="http://schemas.openxmlformats.org/officeDocument/2006/relationships/customXml" Target="../ink/ink8502.xml"/><Relationship Id="rId126" Type="http://schemas.openxmlformats.org/officeDocument/2006/relationships/customXml" Target="../ink/ink8550.xml"/><Relationship Id="rId333" Type="http://schemas.openxmlformats.org/officeDocument/2006/relationships/customXml" Target="../ink/ink8654.xml"/><Relationship Id="rId540" Type="http://schemas.openxmlformats.org/officeDocument/2006/relationships/image" Target="../media/image7386.png"/><Relationship Id="rId778" Type="http://schemas.openxmlformats.org/officeDocument/2006/relationships/image" Target="../media/image7492.png"/><Relationship Id="rId985" Type="http://schemas.openxmlformats.org/officeDocument/2006/relationships/customXml" Target="../ink/ink8985.xml"/><Relationship Id="rId1170" Type="http://schemas.openxmlformats.org/officeDocument/2006/relationships/image" Target="../media/image7677.png"/><Relationship Id="rId1629" Type="http://schemas.openxmlformats.org/officeDocument/2006/relationships/customXml" Target="../ink/ink9319.xml"/><Relationship Id="rId1836" Type="http://schemas.openxmlformats.org/officeDocument/2006/relationships/image" Target="../media/image7985.png"/><Relationship Id="rId2014" Type="http://schemas.openxmlformats.org/officeDocument/2006/relationships/customXml" Target="../ink/ink9517.xml"/><Relationship Id="rId638" Type="http://schemas.openxmlformats.org/officeDocument/2006/relationships/customXml" Target="../ink/ink8809.xml"/><Relationship Id="rId845" Type="http://schemas.openxmlformats.org/officeDocument/2006/relationships/image" Target="../media/image7526.png"/><Relationship Id="rId1030" Type="http://schemas.openxmlformats.org/officeDocument/2006/relationships/image" Target="../media/image7610.png"/><Relationship Id="rId1268" Type="http://schemas.openxmlformats.org/officeDocument/2006/relationships/customXml" Target="../ink/ink9130.xml"/><Relationship Id="rId1475" Type="http://schemas.openxmlformats.org/officeDocument/2006/relationships/customXml" Target="../ink/ink9238.xml"/><Relationship Id="rId1682" Type="http://schemas.openxmlformats.org/officeDocument/2006/relationships/customXml" Target="../ink/ink9346.xml"/><Relationship Id="rId1903" Type="http://schemas.openxmlformats.org/officeDocument/2006/relationships/image" Target="../media/image8017.png"/><Relationship Id="rId2098" Type="http://schemas.openxmlformats.org/officeDocument/2006/relationships/image" Target="../media/image8107.png"/><Relationship Id="rId277" Type="http://schemas.openxmlformats.org/officeDocument/2006/relationships/customXml" Target="../ink/ink8626.xml"/><Relationship Id="rId400" Type="http://schemas.openxmlformats.org/officeDocument/2006/relationships/image" Target="../media/image7313.png"/><Relationship Id="rId484" Type="http://schemas.openxmlformats.org/officeDocument/2006/relationships/image" Target="../media/image7360.png"/><Relationship Id="rId705" Type="http://schemas.openxmlformats.org/officeDocument/2006/relationships/customXml" Target="../ink/ink8843.xml"/><Relationship Id="rId1128" Type="http://schemas.openxmlformats.org/officeDocument/2006/relationships/image" Target="../media/image7656.png"/><Relationship Id="rId1335" Type="http://schemas.openxmlformats.org/officeDocument/2006/relationships/image" Target="../media/image7752.png"/><Relationship Id="rId1542" Type="http://schemas.openxmlformats.org/officeDocument/2006/relationships/customXml" Target="../ink/ink9272.xml"/><Relationship Id="rId1987" Type="http://schemas.openxmlformats.org/officeDocument/2006/relationships/image" Target="../media/image8056.png"/><Relationship Id="rId137" Type="http://schemas.openxmlformats.org/officeDocument/2006/relationships/image" Target="../media/image1107.png"/><Relationship Id="rId344" Type="http://schemas.openxmlformats.org/officeDocument/2006/relationships/image" Target="../media/image6900.png"/><Relationship Id="rId691" Type="http://schemas.openxmlformats.org/officeDocument/2006/relationships/customXml" Target="../ink/ink8836.xml"/><Relationship Id="rId789" Type="http://schemas.openxmlformats.org/officeDocument/2006/relationships/customXml" Target="../ink/ink8885.xml"/><Relationship Id="rId912" Type="http://schemas.openxmlformats.org/officeDocument/2006/relationships/image" Target="../media/image7554.png"/><Relationship Id="rId996" Type="http://schemas.openxmlformats.org/officeDocument/2006/relationships/image" Target="../media/image7594.png"/><Relationship Id="rId1847" Type="http://schemas.openxmlformats.org/officeDocument/2006/relationships/customXml" Target="../ink/ink9431.xml"/><Relationship Id="rId2025" Type="http://schemas.openxmlformats.org/officeDocument/2006/relationships/image" Target="../media/image8073.png"/><Relationship Id="rId41" Type="http://schemas.openxmlformats.org/officeDocument/2006/relationships/image" Target="../media/image67620.png"/><Relationship Id="rId551" Type="http://schemas.openxmlformats.org/officeDocument/2006/relationships/customXml" Target="../ink/ink8764.xml"/><Relationship Id="rId649" Type="http://schemas.openxmlformats.org/officeDocument/2006/relationships/image" Target="../media/image1528.png"/><Relationship Id="rId856" Type="http://schemas.openxmlformats.org/officeDocument/2006/relationships/customXml" Target="../ink/ink8919.xml"/><Relationship Id="rId1181" Type="http://schemas.openxmlformats.org/officeDocument/2006/relationships/customXml" Target="../ink/ink9085.xml"/><Relationship Id="rId1279" Type="http://schemas.openxmlformats.org/officeDocument/2006/relationships/image" Target="../media/image7727.png"/><Relationship Id="rId1402" Type="http://schemas.openxmlformats.org/officeDocument/2006/relationships/image" Target="../media/image7783.png"/><Relationship Id="rId1486" Type="http://schemas.openxmlformats.org/officeDocument/2006/relationships/image" Target="../media/image7824.png"/><Relationship Id="rId1707" Type="http://schemas.openxmlformats.org/officeDocument/2006/relationships/customXml" Target="../ink/ink9359.xml"/><Relationship Id="rId190" Type="http://schemas.openxmlformats.org/officeDocument/2006/relationships/customXml" Target="../ink/ink8582.xml"/><Relationship Id="rId204" Type="http://schemas.openxmlformats.org/officeDocument/2006/relationships/customXml" Target="../ink/ink8589.xml"/><Relationship Id="rId288" Type="http://schemas.openxmlformats.org/officeDocument/2006/relationships/image" Target="../media/image6874.png"/><Relationship Id="rId411" Type="http://schemas.openxmlformats.org/officeDocument/2006/relationships/customXml" Target="../ink/ink8694.xml"/><Relationship Id="rId509" Type="http://schemas.openxmlformats.org/officeDocument/2006/relationships/customXml" Target="../ink/ink8743.xml"/><Relationship Id="rId1041" Type="http://schemas.openxmlformats.org/officeDocument/2006/relationships/customXml" Target="../ink/ink9013.xml"/><Relationship Id="rId1139" Type="http://schemas.openxmlformats.org/officeDocument/2006/relationships/customXml" Target="../ink/ink9064.xml"/><Relationship Id="rId1346" Type="http://schemas.openxmlformats.org/officeDocument/2006/relationships/customXml" Target="../ink/ink9171.xml"/><Relationship Id="rId1693" Type="http://schemas.openxmlformats.org/officeDocument/2006/relationships/image" Target="../media/image7918.png"/><Relationship Id="rId1914" Type="http://schemas.openxmlformats.org/officeDocument/2006/relationships/customXml" Target="../ink/ink9466.xml"/><Relationship Id="rId1998" Type="http://schemas.openxmlformats.org/officeDocument/2006/relationships/customXml" Target="../ink/ink9509.xml"/><Relationship Id="rId495" Type="http://schemas.openxmlformats.org/officeDocument/2006/relationships/customXml" Target="../ink/ink8736.xml"/><Relationship Id="rId716" Type="http://schemas.openxmlformats.org/officeDocument/2006/relationships/image" Target="../media/image7464.png"/><Relationship Id="rId923" Type="http://schemas.openxmlformats.org/officeDocument/2006/relationships/customXml" Target="../ink/ink8953.xml"/><Relationship Id="rId1553" Type="http://schemas.openxmlformats.org/officeDocument/2006/relationships/customXml" Target="../ink/ink9279.xml"/><Relationship Id="rId1760" Type="http://schemas.openxmlformats.org/officeDocument/2006/relationships/image" Target="../media/image7950.png"/><Relationship Id="rId1858" Type="http://schemas.openxmlformats.org/officeDocument/2006/relationships/customXml" Target="../ink/ink9437.xml"/><Relationship Id="rId52" Type="http://schemas.openxmlformats.org/officeDocument/2006/relationships/customXml" Target="../ink/ink8513.xml"/><Relationship Id="rId148" Type="http://schemas.openxmlformats.org/officeDocument/2006/relationships/customXml" Target="../ink/ink8561.xml"/><Relationship Id="rId355" Type="http://schemas.openxmlformats.org/officeDocument/2006/relationships/customXml" Target="../ink/ink8665.xml"/><Relationship Id="rId562" Type="http://schemas.openxmlformats.org/officeDocument/2006/relationships/image" Target="../media/image7396.png"/><Relationship Id="rId1192" Type="http://schemas.openxmlformats.org/officeDocument/2006/relationships/image" Target="../media/image7688.png"/><Relationship Id="rId1206" Type="http://schemas.openxmlformats.org/officeDocument/2006/relationships/image" Target="../media/image7695.png"/><Relationship Id="rId1413" Type="http://schemas.openxmlformats.org/officeDocument/2006/relationships/image" Target="../media/image7788.png"/><Relationship Id="rId1620" Type="http://schemas.openxmlformats.org/officeDocument/2006/relationships/customXml" Target="../ink/ink9314.xml"/><Relationship Id="rId2036" Type="http://schemas.openxmlformats.org/officeDocument/2006/relationships/customXml" Target="../ink/ink9528.xml"/><Relationship Id="rId215" Type="http://schemas.openxmlformats.org/officeDocument/2006/relationships/image" Target="../media/image1724.png"/><Relationship Id="rId422" Type="http://schemas.openxmlformats.org/officeDocument/2006/relationships/image" Target="../media/image7330.png"/><Relationship Id="rId867" Type="http://schemas.openxmlformats.org/officeDocument/2006/relationships/image" Target="../media/image7535.png"/><Relationship Id="rId1052" Type="http://schemas.openxmlformats.org/officeDocument/2006/relationships/image" Target="../media/image7620.png"/><Relationship Id="rId1497" Type="http://schemas.openxmlformats.org/officeDocument/2006/relationships/customXml" Target="../ink/ink9249.xml"/><Relationship Id="rId1718" Type="http://schemas.openxmlformats.org/officeDocument/2006/relationships/customXml" Target="../ink/ink9365.xml"/><Relationship Id="rId1925" Type="http://schemas.openxmlformats.org/officeDocument/2006/relationships/customXml" Target="../ink/ink9472.xml"/><Relationship Id="rId2103" Type="http://schemas.openxmlformats.org/officeDocument/2006/relationships/customXml" Target="../ink/ink9562.xml"/><Relationship Id="rId299" Type="http://schemas.openxmlformats.org/officeDocument/2006/relationships/customXml" Target="../ink/ink8637.xml"/><Relationship Id="rId727" Type="http://schemas.openxmlformats.org/officeDocument/2006/relationships/customXml" Target="../ink/ink8854.xml"/><Relationship Id="rId934" Type="http://schemas.openxmlformats.org/officeDocument/2006/relationships/image" Target="../media/image7564.png"/><Relationship Id="rId1357" Type="http://schemas.openxmlformats.org/officeDocument/2006/relationships/customXml" Target="../ink/ink9177.xml"/><Relationship Id="rId1564" Type="http://schemas.openxmlformats.org/officeDocument/2006/relationships/customXml" Target="../ink/ink9285.xml"/><Relationship Id="rId1771" Type="http://schemas.openxmlformats.org/officeDocument/2006/relationships/customXml" Target="../ink/ink9392.xml"/><Relationship Id="rId63" Type="http://schemas.openxmlformats.org/officeDocument/2006/relationships/image" Target="../media/image67730.png"/><Relationship Id="rId159" Type="http://schemas.openxmlformats.org/officeDocument/2006/relationships/image" Target="../media/image6818.png"/><Relationship Id="rId366" Type="http://schemas.openxmlformats.org/officeDocument/2006/relationships/image" Target="../media/image1430.png"/><Relationship Id="rId573" Type="http://schemas.openxmlformats.org/officeDocument/2006/relationships/customXml" Target="../ink/ink8775.xml"/><Relationship Id="rId780" Type="http://schemas.openxmlformats.org/officeDocument/2006/relationships/image" Target="../media/image7493.png"/><Relationship Id="rId1217" Type="http://schemas.openxmlformats.org/officeDocument/2006/relationships/customXml" Target="../ink/ink9103.xml"/><Relationship Id="rId1424" Type="http://schemas.openxmlformats.org/officeDocument/2006/relationships/customXml" Target="../ink/ink9212.xml"/><Relationship Id="rId1631" Type="http://schemas.openxmlformats.org/officeDocument/2006/relationships/customXml" Target="../ink/ink9320.xml"/><Relationship Id="rId1869" Type="http://schemas.openxmlformats.org/officeDocument/2006/relationships/image" Target="../media/image8001.png"/><Relationship Id="rId2047" Type="http://schemas.openxmlformats.org/officeDocument/2006/relationships/image" Target="../media/image8084.png"/><Relationship Id="rId226" Type="http://schemas.openxmlformats.org/officeDocument/2006/relationships/customXml" Target="../ink/ink8600.xml"/><Relationship Id="rId433" Type="http://schemas.openxmlformats.org/officeDocument/2006/relationships/customXml" Target="../ink/ink8705.xml"/><Relationship Id="rId878" Type="http://schemas.openxmlformats.org/officeDocument/2006/relationships/customXml" Target="../ink/ink8930.xml"/><Relationship Id="rId1063" Type="http://schemas.openxmlformats.org/officeDocument/2006/relationships/customXml" Target="../ink/ink9024.xml"/><Relationship Id="rId1270" Type="http://schemas.openxmlformats.org/officeDocument/2006/relationships/customXml" Target="../ink/ink9131.xml"/><Relationship Id="rId1729" Type="http://schemas.openxmlformats.org/officeDocument/2006/relationships/customXml" Target="../ink/ink9371.xml"/><Relationship Id="rId1936" Type="http://schemas.openxmlformats.org/officeDocument/2006/relationships/image" Target="../media/image8032.png"/><Relationship Id="rId2114" Type="http://schemas.openxmlformats.org/officeDocument/2006/relationships/image" Target="../media/image8115.png"/><Relationship Id="rId640" Type="http://schemas.openxmlformats.org/officeDocument/2006/relationships/customXml" Target="../ink/ink8810.xml"/><Relationship Id="rId738" Type="http://schemas.openxmlformats.org/officeDocument/2006/relationships/image" Target="../media/image7474.png"/><Relationship Id="rId945" Type="http://schemas.openxmlformats.org/officeDocument/2006/relationships/customXml" Target="../ink/ink8965.xml"/><Relationship Id="rId1368" Type="http://schemas.openxmlformats.org/officeDocument/2006/relationships/customXml" Target="../ink/ink9183.xml"/><Relationship Id="rId1575" Type="http://schemas.openxmlformats.org/officeDocument/2006/relationships/image" Target="../media/image7864.png"/><Relationship Id="rId1782" Type="http://schemas.openxmlformats.org/officeDocument/2006/relationships/image" Target="../media/image7961.png"/><Relationship Id="rId74" Type="http://schemas.openxmlformats.org/officeDocument/2006/relationships/customXml" Target="../ink/ink8524.xml"/><Relationship Id="rId377" Type="http://schemas.openxmlformats.org/officeDocument/2006/relationships/image" Target="../media/image6927.png"/><Relationship Id="rId500" Type="http://schemas.openxmlformats.org/officeDocument/2006/relationships/image" Target="../media/image7368.png"/><Relationship Id="rId584" Type="http://schemas.openxmlformats.org/officeDocument/2006/relationships/image" Target="../media/image7405.png"/><Relationship Id="rId805" Type="http://schemas.openxmlformats.org/officeDocument/2006/relationships/customXml" Target="../ink/ink8893.xml"/><Relationship Id="rId1130" Type="http://schemas.openxmlformats.org/officeDocument/2006/relationships/image" Target="../media/image7657.png"/><Relationship Id="rId1228" Type="http://schemas.openxmlformats.org/officeDocument/2006/relationships/image" Target="../media/image7706.png"/><Relationship Id="rId1435" Type="http://schemas.openxmlformats.org/officeDocument/2006/relationships/image" Target="../media/image7799.png"/><Relationship Id="rId2058" Type="http://schemas.openxmlformats.org/officeDocument/2006/relationships/customXml" Target="../ink/ink9539.xml"/><Relationship Id="rId5" Type="http://schemas.openxmlformats.org/officeDocument/2006/relationships/image" Target="../media/image67440.png"/><Relationship Id="rId237" Type="http://schemas.openxmlformats.org/officeDocument/2006/relationships/image" Target="../media/image6852.png"/><Relationship Id="rId791" Type="http://schemas.openxmlformats.org/officeDocument/2006/relationships/customXml" Target="../ink/ink8886.xml"/><Relationship Id="rId889" Type="http://schemas.openxmlformats.org/officeDocument/2006/relationships/image" Target="../media/image7545.png"/><Relationship Id="rId1074" Type="http://schemas.openxmlformats.org/officeDocument/2006/relationships/image" Target="../media/image7631.png"/><Relationship Id="rId1642" Type="http://schemas.openxmlformats.org/officeDocument/2006/relationships/image" Target="../media/image7895.png"/><Relationship Id="rId1947" Type="http://schemas.openxmlformats.org/officeDocument/2006/relationships/customXml" Target="../ink/ink9483.xml"/><Relationship Id="rId444" Type="http://schemas.openxmlformats.org/officeDocument/2006/relationships/image" Target="../media/image7340.png"/><Relationship Id="rId651" Type="http://schemas.openxmlformats.org/officeDocument/2006/relationships/image" Target="../media/image7433.png"/><Relationship Id="rId749" Type="http://schemas.openxmlformats.org/officeDocument/2006/relationships/customXml" Target="../ink/ink8865.xml"/><Relationship Id="rId1281" Type="http://schemas.openxmlformats.org/officeDocument/2006/relationships/image" Target="../media/image7728.png"/><Relationship Id="rId1379" Type="http://schemas.openxmlformats.org/officeDocument/2006/relationships/customXml" Target="../ink/ink9189.xml"/><Relationship Id="rId1502" Type="http://schemas.openxmlformats.org/officeDocument/2006/relationships/image" Target="../media/image7832.png"/><Relationship Id="rId1586" Type="http://schemas.openxmlformats.org/officeDocument/2006/relationships/image" Target="../media/image7869.png"/><Relationship Id="rId1807" Type="http://schemas.openxmlformats.org/officeDocument/2006/relationships/image" Target="../media/image5124.png"/><Relationship Id="rId290" Type="http://schemas.openxmlformats.org/officeDocument/2006/relationships/image" Target="../media/image6875.png"/><Relationship Id="rId304" Type="http://schemas.openxmlformats.org/officeDocument/2006/relationships/image" Target="../media/image6882.png"/><Relationship Id="rId388" Type="http://schemas.openxmlformats.org/officeDocument/2006/relationships/image" Target="../media/image7123.png"/><Relationship Id="rId511" Type="http://schemas.openxmlformats.org/officeDocument/2006/relationships/customXml" Target="../ink/ink8744.xml"/><Relationship Id="rId609" Type="http://schemas.openxmlformats.org/officeDocument/2006/relationships/image" Target="../media/image7417.png"/><Relationship Id="rId956" Type="http://schemas.openxmlformats.org/officeDocument/2006/relationships/image" Target="../media/image7574.png"/><Relationship Id="rId1141" Type="http://schemas.openxmlformats.org/officeDocument/2006/relationships/customXml" Target="../ink/ink9065.xml"/><Relationship Id="rId1239" Type="http://schemas.openxmlformats.org/officeDocument/2006/relationships/customXml" Target="../ink/ink9114.xml"/><Relationship Id="rId1793" Type="http://schemas.openxmlformats.org/officeDocument/2006/relationships/customXml" Target="../ink/ink9403.xml"/><Relationship Id="rId2069" Type="http://schemas.openxmlformats.org/officeDocument/2006/relationships/customXml" Target="../ink/ink9545.xml"/><Relationship Id="rId85" Type="http://schemas.openxmlformats.org/officeDocument/2006/relationships/image" Target="../media/image6784.png"/><Relationship Id="rId150" Type="http://schemas.openxmlformats.org/officeDocument/2006/relationships/customXml" Target="../ink/ink8562.xml"/><Relationship Id="rId595" Type="http://schemas.openxmlformats.org/officeDocument/2006/relationships/customXml" Target="../ink/ink8786.xml"/><Relationship Id="rId816" Type="http://schemas.openxmlformats.org/officeDocument/2006/relationships/image" Target="../media/image7511.png"/><Relationship Id="rId1001" Type="http://schemas.openxmlformats.org/officeDocument/2006/relationships/customXml" Target="../ink/ink8993.xml"/><Relationship Id="rId1446" Type="http://schemas.openxmlformats.org/officeDocument/2006/relationships/customXml" Target="../ink/ink9223.xml"/><Relationship Id="rId1653" Type="http://schemas.openxmlformats.org/officeDocument/2006/relationships/customXml" Target="../ink/ink9331.xml"/><Relationship Id="rId1860" Type="http://schemas.openxmlformats.org/officeDocument/2006/relationships/customXml" Target="../ink/ink9438.xml"/><Relationship Id="rId248" Type="http://schemas.openxmlformats.org/officeDocument/2006/relationships/customXml" Target="../ink/ink8611.xml"/><Relationship Id="rId455" Type="http://schemas.openxmlformats.org/officeDocument/2006/relationships/customXml" Target="../ink/ink8716.xml"/><Relationship Id="rId662" Type="http://schemas.openxmlformats.org/officeDocument/2006/relationships/customXml" Target="../ink/ink8821.xml"/><Relationship Id="rId1085" Type="http://schemas.openxmlformats.org/officeDocument/2006/relationships/customXml" Target="../ink/ink9035.xml"/><Relationship Id="rId1292" Type="http://schemas.openxmlformats.org/officeDocument/2006/relationships/image" Target="../media/image7733.png"/><Relationship Id="rId1306" Type="http://schemas.openxmlformats.org/officeDocument/2006/relationships/customXml" Target="../ink/ink9150.xml"/><Relationship Id="rId1513" Type="http://schemas.openxmlformats.org/officeDocument/2006/relationships/customXml" Target="../ink/ink9257.xml"/><Relationship Id="rId1720" Type="http://schemas.openxmlformats.org/officeDocument/2006/relationships/customXml" Target="../ink/ink9366.xml"/><Relationship Id="rId1958" Type="http://schemas.openxmlformats.org/officeDocument/2006/relationships/image" Target="../media/image8042.png"/><Relationship Id="rId12" Type="http://schemas.openxmlformats.org/officeDocument/2006/relationships/customXml" Target="../ink/ink8493.xml"/><Relationship Id="rId108" Type="http://schemas.openxmlformats.org/officeDocument/2006/relationships/customXml" Target="../ink/ink8541.xml"/><Relationship Id="rId315" Type="http://schemas.openxmlformats.org/officeDocument/2006/relationships/customXml" Target="../ink/ink8645.xml"/><Relationship Id="rId522" Type="http://schemas.openxmlformats.org/officeDocument/2006/relationships/image" Target="../media/image7379.png"/><Relationship Id="rId967" Type="http://schemas.openxmlformats.org/officeDocument/2006/relationships/customXml" Target="../ink/ink8976.xml"/><Relationship Id="rId1152" Type="http://schemas.openxmlformats.org/officeDocument/2006/relationships/image" Target="../media/image7668.png"/><Relationship Id="rId1597" Type="http://schemas.openxmlformats.org/officeDocument/2006/relationships/image" Target="../media/image7874.png"/><Relationship Id="rId1818" Type="http://schemas.openxmlformats.org/officeDocument/2006/relationships/image" Target="../media/image7977.png"/><Relationship Id="rId96" Type="http://schemas.openxmlformats.org/officeDocument/2006/relationships/customXml" Target="../ink/ink8535.xml"/><Relationship Id="rId161" Type="http://schemas.openxmlformats.org/officeDocument/2006/relationships/image" Target="../media/image1239.png"/><Relationship Id="rId399" Type="http://schemas.openxmlformats.org/officeDocument/2006/relationships/customXml" Target="../ink/ink8688.xml"/><Relationship Id="rId827" Type="http://schemas.openxmlformats.org/officeDocument/2006/relationships/customXml" Target="../ink/ink8904.xml"/><Relationship Id="rId1012" Type="http://schemas.openxmlformats.org/officeDocument/2006/relationships/image" Target="../media/image7602.png"/><Relationship Id="rId1457" Type="http://schemas.openxmlformats.org/officeDocument/2006/relationships/image" Target="../media/image7810.png"/><Relationship Id="rId1664" Type="http://schemas.openxmlformats.org/officeDocument/2006/relationships/customXml" Target="../ink/ink9337.xml"/><Relationship Id="rId1871" Type="http://schemas.openxmlformats.org/officeDocument/2006/relationships/image" Target="../media/image8002.png"/><Relationship Id="rId259" Type="http://schemas.openxmlformats.org/officeDocument/2006/relationships/customXml" Target="../ink/ink8617.xml"/><Relationship Id="rId466" Type="http://schemas.openxmlformats.org/officeDocument/2006/relationships/image" Target="../media/image7351.png"/><Relationship Id="rId673" Type="http://schemas.openxmlformats.org/officeDocument/2006/relationships/image" Target="../media/image7444.png"/><Relationship Id="rId880" Type="http://schemas.openxmlformats.org/officeDocument/2006/relationships/customXml" Target="../ink/ink8931.xml"/><Relationship Id="rId1096" Type="http://schemas.openxmlformats.org/officeDocument/2006/relationships/image" Target="../media/image7641.png"/><Relationship Id="rId1317" Type="http://schemas.openxmlformats.org/officeDocument/2006/relationships/image" Target="../media/image7744.png"/><Relationship Id="rId1524" Type="http://schemas.openxmlformats.org/officeDocument/2006/relationships/customXml" Target="../ink/ink9263.xml"/><Relationship Id="rId1731" Type="http://schemas.openxmlformats.org/officeDocument/2006/relationships/customXml" Target="../ink/ink9372.xml"/><Relationship Id="rId1969" Type="http://schemas.openxmlformats.org/officeDocument/2006/relationships/customXml" Target="../ink/ink9494.xml"/><Relationship Id="rId23" Type="http://schemas.openxmlformats.org/officeDocument/2006/relationships/image" Target="../media/image67531.png"/><Relationship Id="rId119" Type="http://schemas.openxmlformats.org/officeDocument/2006/relationships/image" Target="../media/image6800.png"/><Relationship Id="rId326" Type="http://schemas.openxmlformats.org/officeDocument/2006/relationships/image" Target="../media/image6892.png"/><Relationship Id="rId533" Type="http://schemas.openxmlformats.org/officeDocument/2006/relationships/customXml" Target="../ink/ink8755.xml"/><Relationship Id="rId978" Type="http://schemas.openxmlformats.org/officeDocument/2006/relationships/image" Target="../media/image7585.png"/><Relationship Id="rId1163" Type="http://schemas.openxmlformats.org/officeDocument/2006/relationships/customXml" Target="../ink/ink9076.xml"/><Relationship Id="rId1370" Type="http://schemas.openxmlformats.org/officeDocument/2006/relationships/image" Target="../media/image7767.png"/><Relationship Id="rId1829" Type="http://schemas.openxmlformats.org/officeDocument/2006/relationships/customXml" Target="../ink/ink9422.xml"/><Relationship Id="rId2007" Type="http://schemas.openxmlformats.org/officeDocument/2006/relationships/image" Target="../media/image8065.png"/><Relationship Id="rId740" Type="http://schemas.openxmlformats.org/officeDocument/2006/relationships/image" Target="../media/image7475.png"/><Relationship Id="rId838" Type="http://schemas.openxmlformats.org/officeDocument/2006/relationships/customXml" Target="../ink/ink8910.xml"/><Relationship Id="rId1023" Type="http://schemas.openxmlformats.org/officeDocument/2006/relationships/customXml" Target="../ink/ink9004.xml"/><Relationship Id="rId1468" Type="http://schemas.openxmlformats.org/officeDocument/2006/relationships/customXml" Target="../ink/ink9234.xml"/><Relationship Id="rId1675" Type="http://schemas.openxmlformats.org/officeDocument/2006/relationships/image" Target="../media/image7910.png"/><Relationship Id="rId1882" Type="http://schemas.openxmlformats.org/officeDocument/2006/relationships/customXml" Target="../ink/ink9449.xml"/><Relationship Id="rId172" Type="http://schemas.openxmlformats.org/officeDocument/2006/relationships/customXml" Target="../ink/ink8573.xml"/><Relationship Id="rId477" Type="http://schemas.openxmlformats.org/officeDocument/2006/relationships/customXml" Target="../ink/ink8727.xml"/><Relationship Id="rId600" Type="http://schemas.openxmlformats.org/officeDocument/2006/relationships/image" Target="../media/image7413.png"/><Relationship Id="rId684" Type="http://schemas.openxmlformats.org/officeDocument/2006/relationships/customXml" Target="../ink/ink8832.xml"/><Relationship Id="rId1230" Type="http://schemas.openxmlformats.org/officeDocument/2006/relationships/image" Target="../media/image7707.png"/><Relationship Id="rId1328" Type="http://schemas.openxmlformats.org/officeDocument/2006/relationships/customXml" Target="../ink/ink9162.xml"/><Relationship Id="rId1535" Type="http://schemas.openxmlformats.org/officeDocument/2006/relationships/image" Target="../media/image7847.png"/><Relationship Id="rId2060" Type="http://schemas.openxmlformats.org/officeDocument/2006/relationships/customXml" Target="../ink/ink9540.xml"/><Relationship Id="rId337" Type="http://schemas.openxmlformats.org/officeDocument/2006/relationships/customXml" Target="../ink/ink8656.xml"/><Relationship Id="rId891" Type="http://schemas.openxmlformats.org/officeDocument/2006/relationships/image" Target="../media/image7546.png"/><Relationship Id="rId905" Type="http://schemas.openxmlformats.org/officeDocument/2006/relationships/image" Target="../media/image7552.png"/><Relationship Id="rId989" Type="http://schemas.openxmlformats.org/officeDocument/2006/relationships/customXml" Target="../ink/ink8987.xml"/><Relationship Id="rId1742" Type="http://schemas.openxmlformats.org/officeDocument/2006/relationships/image" Target="../media/image7941.png"/><Relationship Id="rId2018" Type="http://schemas.openxmlformats.org/officeDocument/2006/relationships/customXml" Target="../ink/ink9519.xml"/><Relationship Id="rId34" Type="http://schemas.openxmlformats.org/officeDocument/2006/relationships/customXml" Target="../ink/ink8504.xml"/><Relationship Id="rId544" Type="http://schemas.openxmlformats.org/officeDocument/2006/relationships/image" Target="../media/image7388.png"/><Relationship Id="rId751" Type="http://schemas.openxmlformats.org/officeDocument/2006/relationships/customXml" Target="../ink/ink8866.xml"/><Relationship Id="rId849" Type="http://schemas.openxmlformats.org/officeDocument/2006/relationships/image" Target="../media/image7528.png"/><Relationship Id="rId1174" Type="http://schemas.openxmlformats.org/officeDocument/2006/relationships/image" Target="../media/image7679.png"/><Relationship Id="rId1381" Type="http://schemas.openxmlformats.org/officeDocument/2006/relationships/customXml" Target="../ink/ink9190.xml"/><Relationship Id="rId1479" Type="http://schemas.openxmlformats.org/officeDocument/2006/relationships/customXml" Target="../ink/ink9240.xml"/><Relationship Id="rId1602" Type="http://schemas.openxmlformats.org/officeDocument/2006/relationships/customXml" Target="../ink/ink9305.xml"/><Relationship Id="rId1686" Type="http://schemas.openxmlformats.org/officeDocument/2006/relationships/customXml" Target="../ink/ink9348.xml"/><Relationship Id="rId183" Type="http://schemas.openxmlformats.org/officeDocument/2006/relationships/image" Target="../media/image6828.png"/><Relationship Id="rId390" Type="http://schemas.openxmlformats.org/officeDocument/2006/relationships/image" Target="../media/image7142.png"/><Relationship Id="rId404" Type="http://schemas.openxmlformats.org/officeDocument/2006/relationships/image" Target="../media/image7315.png"/><Relationship Id="rId611" Type="http://schemas.openxmlformats.org/officeDocument/2006/relationships/image" Target="../media/image7418.png"/><Relationship Id="rId1034" Type="http://schemas.openxmlformats.org/officeDocument/2006/relationships/image" Target="../media/image7612.png"/><Relationship Id="rId1241" Type="http://schemas.openxmlformats.org/officeDocument/2006/relationships/customXml" Target="../ink/ink9115.xml"/><Relationship Id="rId1339" Type="http://schemas.openxmlformats.org/officeDocument/2006/relationships/image" Target="../media/image7754.png"/><Relationship Id="rId1893" Type="http://schemas.openxmlformats.org/officeDocument/2006/relationships/image" Target="../media/image8012.png"/><Relationship Id="rId1907" Type="http://schemas.openxmlformats.org/officeDocument/2006/relationships/image" Target="../media/image8019.png"/><Relationship Id="rId2071" Type="http://schemas.openxmlformats.org/officeDocument/2006/relationships/customXml" Target="../ink/ink9546.xml"/><Relationship Id="rId250" Type="http://schemas.openxmlformats.org/officeDocument/2006/relationships/customXml" Target="../ink/ink8612.xml"/><Relationship Id="rId488" Type="http://schemas.openxmlformats.org/officeDocument/2006/relationships/image" Target="../media/image7362.png"/><Relationship Id="rId695" Type="http://schemas.openxmlformats.org/officeDocument/2006/relationships/customXml" Target="../ink/ink8838.xml"/><Relationship Id="rId709" Type="http://schemas.openxmlformats.org/officeDocument/2006/relationships/customXml" Target="../ink/ink8845.xml"/><Relationship Id="rId916" Type="http://schemas.openxmlformats.org/officeDocument/2006/relationships/image" Target="../media/image7556.png"/><Relationship Id="rId1101" Type="http://schemas.openxmlformats.org/officeDocument/2006/relationships/customXml" Target="../ink/ink9044.xml"/><Relationship Id="rId1546" Type="http://schemas.openxmlformats.org/officeDocument/2006/relationships/image" Target="../media/image7851.png"/><Relationship Id="rId1753" Type="http://schemas.openxmlformats.org/officeDocument/2006/relationships/customXml" Target="../ink/ink9383.xml"/><Relationship Id="rId1960" Type="http://schemas.openxmlformats.org/officeDocument/2006/relationships/image" Target="../media/image8043.png"/><Relationship Id="rId45" Type="http://schemas.openxmlformats.org/officeDocument/2006/relationships/image" Target="../media/image67640.png"/><Relationship Id="rId110" Type="http://schemas.openxmlformats.org/officeDocument/2006/relationships/customXml" Target="../ink/ink8542.xml"/><Relationship Id="rId348" Type="http://schemas.openxmlformats.org/officeDocument/2006/relationships/image" Target="../media/image2118.png"/><Relationship Id="rId555" Type="http://schemas.openxmlformats.org/officeDocument/2006/relationships/customXml" Target="../ink/ink8766.xml"/><Relationship Id="rId762" Type="http://schemas.openxmlformats.org/officeDocument/2006/relationships/image" Target="../media/image1471.png"/><Relationship Id="rId1185" Type="http://schemas.openxmlformats.org/officeDocument/2006/relationships/customXml" Target="../ink/ink9087.xml"/><Relationship Id="rId1392" Type="http://schemas.openxmlformats.org/officeDocument/2006/relationships/image" Target="../media/image7778.png"/><Relationship Id="rId1406" Type="http://schemas.openxmlformats.org/officeDocument/2006/relationships/image" Target="../media/image7785.png"/><Relationship Id="rId1613" Type="http://schemas.openxmlformats.org/officeDocument/2006/relationships/image" Target="../media/image7882.png"/><Relationship Id="rId1820" Type="http://schemas.openxmlformats.org/officeDocument/2006/relationships/image" Target="../media/image7978.png"/><Relationship Id="rId2029" Type="http://schemas.openxmlformats.org/officeDocument/2006/relationships/image" Target="../media/image8075.png"/><Relationship Id="rId194" Type="http://schemas.openxmlformats.org/officeDocument/2006/relationships/customXml" Target="../ink/ink8584.xml"/><Relationship Id="rId208" Type="http://schemas.openxmlformats.org/officeDocument/2006/relationships/customXml" Target="../ink/ink8591.xml"/><Relationship Id="rId415" Type="http://schemas.openxmlformats.org/officeDocument/2006/relationships/customXml" Target="../ink/ink8696.xml"/><Relationship Id="rId622" Type="http://schemas.openxmlformats.org/officeDocument/2006/relationships/customXml" Target="../ink/ink8800.xml"/><Relationship Id="rId1045" Type="http://schemas.openxmlformats.org/officeDocument/2006/relationships/customXml" Target="../ink/ink9015.xml"/><Relationship Id="rId1252" Type="http://schemas.openxmlformats.org/officeDocument/2006/relationships/customXml" Target="../ink/ink9121.xml"/><Relationship Id="rId1697" Type="http://schemas.openxmlformats.org/officeDocument/2006/relationships/image" Target="../media/image7920.png"/><Relationship Id="rId1918" Type="http://schemas.openxmlformats.org/officeDocument/2006/relationships/customXml" Target="../ink/ink9468.xml"/><Relationship Id="rId2082" Type="http://schemas.openxmlformats.org/officeDocument/2006/relationships/image" Target="../media/image8099.png"/><Relationship Id="rId261" Type="http://schemas.openxmlformats.org/officeDocument/2006/relationships/customXml" Target="../ink/ink8618.xml"/><Relationship Id="rId499" Type="http://schemas.openxmlformats.org/officeDocument/2006/relationships/customXml" Target="../ink/ink8738.xml"/><Relationship Id="rId927" Type="http://schemas.openxmlformats.org/officeDocument/2006/relationships/customXml" Target="../ink/ink8955.xml"/><Relationship Id="rId1112" Type="http://schemas.openxmlformats.org/officeDocument/2006/relationships/customXml" Target="../ink/ink9050.xml"/><Relationship Id="rId1557" Type="http://schemas.openxmlformats.org/officeDocument/2006/relationships/customXml" Target="../ink/ink9281.xml"/><Relationship Id="rId1764" Type="http://schemas.openxmlformats.org/officeDocument/2006/relationships/image" Target="../media/image7952.png"/><Relationship Id="rId1971" Type="http://schemas.openxmlformats.org/officeDocument/2006/relationships/customXml" Target="../ink/ink9495.xml"/><Relationship Id="rId56" Type="http://schemas.openxmlformats.org/officeDocument/2006/relationships/customXml" Target="../ink/ink8515.xml"/><Relationship Id="rId359" Type="http://schemas.openxmlformats.org/officeDocument/2006/relationships/customXml" Target="../ink/ink8667.xml"/><Relationship Id="rId566" Type="http://schemas.openxmlformats.org/officeDocument/2006/relationships/image" Target="../media/image7398.png"/><Relationship Id="rId773" Type="http://schemas.openxmlformats.org/officeDocument/2006/relationships/customXml" Target="../ink/ink8877.xml"/><Relationship Id="rId1196" Type="http://schemas.openxmlformats.org/officeDocument/2006/relationships/image" Target="../media/image7690.png"/><Relationship Id="rId1417" Type="http://schemas.openxmlformats.org/officeDocument/2006/relationships/image" Target="../media/image7790.png"/><Relationship Id="rId1624" Type="http://schemas.openxmlformats.org/officeDocument/2006/relationships/image" Target="../media/image7887.png"/><Relationship Id="rId1831" Type="http://schemas.openxmlformats.org/officeDocument/2006/relationships/customXml" Target="../ink/ink9423.xml"/><Relationship Id="rId121" Type="http://schemas.openxmlformats.org/officeDocument/2006/relationships/image" Target="../media/image6801.png"/><Relationship Id="rId219" Type="http://schemas.openxmlformats.org/officeDocument/2006/relationships/image" Target="../media/image6844.png"/><Relationship Id="rId426" Type="http://schemas.openxmlformats.org/officeDocument/2006/relationships/image" Target="../media/image7332.png"/><Relationship Id="rId633" Type="http://schemas.openxmlformats.org/officeDocument/2006/relationships/customXml" Target="../ink/ink8806.xml"/><Relationship Id="rId980" Type="http://schemas.openxmlformats.org/officeDocument/2006/relationships/image" Target="../media/image7586.png"/><Relationship Id="rId1056" Type="http://schemas.openxmlformats.org/officeDocument/2006/relationships/image" Target="../media/image7622.png"/><Relationship Id="rId1263" Type="http://schemas.openxmlformats.org/officeDocument/2006/relationships/image" Target="../media/image7720.png"/><Relationship Id="rId1929" Type="http://schemas.openxmlformats.org/officeDocument/2006/relationships/customXml" Target="../ink/ink9474.xml"/><Relationship Id="rId2093" Type="http://schemas.openxmlformats.org/officeDocument/2006/relationships/customXml" Target="../ink/ink9557.xml"/><Relationship Id="rId2107" Type="http://schemas.openxmlformats.org/officeDocument/2006/relationships/customXml" Target="../ink/ink9564.xml"/><Relationship Id="rId840" Type="http://schemas.openxmlformats.org/officeDocument/2006/relationships/customXml" Target="../ink/ink8911.xml"/><Relationship Id="rId938" Type="http://schemas.openxmlformats.org/officeDocument/2006/relationships/image" Target="../media/image7566.png"/><Relationship Id="rId1470" Type="http://schemas.openxmlformats.org/officeDocument/2006/relationships/customXml" Target="../ink/ink9235.xml"/><Relationship Id="rId1568" Type="http://schemas.openxmlformats.org/officeDocument/2006/relationships/customXml" Target="../ink/ink9287.xml"/><Relationship Id="rId1775" Type="http://schemas.openxmlformats.org/officeDocument/2006/relationships/customXml" Target="../ink/ink9394.xml"/><Relationship Id="rId67" Type="http://schemas.openxmlformats.org/officeDocument/2006/relationships/image" Target="../media/image67750.png"/><Relationship Id="rId272" Type="http://schemas.openxmlformats.org/officeDocument/2006/relationships/image" Target="../media/image6866.png"/><Relationship Id="rId577" Type="http://schemas.openxmlformats.org/officeDocument/2006/relationships/customXml" Target="../ink/ink8777.xml"/><Relationship Id="rId700" Type="http://schemas.openxmlformats.org/officeDocument/2006/relationships/image" Target="../media/image7457.png"/><Relationship Id="rId1123" Type="http://schemas.openxmlformats.org/officeDocument/2006/relationships/image" Target="../media/image7654.png"/><Relationship Id="rId1330" Type="http://schemas.openxmlformats.org/officeDocument/2006/relationships/customXml" Target="../ink/ink9163.xml"/><Relationship Id="rId1428" Type="http://schemas.openxmlformats.org/officeDocument/2006/relationships/customXml" Target="../ink/ink9214.xml"/><Relationship Id="rId1635" Type="http://schemas.openxmlformats.org/officeDocument/2006/relationships/customXml" Target="../ink/ink9322.xml"/><Relationship Id="rId1982" Type="http://schemas.openxmlformats.org/officeDocument/2006/relationships/customXml" Target="../ink/ink9501.xml"/><Relationship Id="rId132" Type="http://schemas.openxmlformats.org/officeDocument/2006/relationships/customXml" Target="../ink/ink8553.xml"/><Relationship Id="rId784" Type="http://schemas.openxmlformats.org/officeDocument/2006/relationships/image" Target="../media/image1627.png"/><Relationship Id="rId991" Type="http://schemas.openxmlformats.org/officeDocument/2006/relationships/customXml" Target="../ink/ink8988.xml"/><Relationship Id="rId1067" Type="http://schemas.openxmlformats.org/officeDocument/2006/relationships/customXml" Target="../ink/ink9026.xml"/><Relationship Id="rId1842" Type="http://schemas.openxmlformats.org/officeDocument/2006/relationships/image" Target="../media/image7988.png"/><Relationship Id="rId2020" Type="http://schemas.openxmlformats.org/officeDocument/2006/relationships/customXml" Target="../ink/ink9520.xml"/><Relationship Id="rId437" Type="http://schemas.openxmlformats.org/officeDocument/2006/relationships/customXml" Target="../ink/ink8707.xml"/><Relationship Id="rId644" Type="http://schemas.openxmlformats.org/officeDocument/2006/relationships/customXml" Target="../ink/ink8812.xml"/><Relationship Id="rId851" Type="http://schemas.openxmlformats.org/officeDocument/2006/relationships/image" Target="../media/image7529.png"/><Relationship Id="rId1274" Type="http://schemas.openxmlformats.org/officeDocument/2006/relationships/customXml" Target="../ink/ink9133.xml"/><Relationship Id="rId1481" Type="http://schemas.openxmlformats.org/officeDocument/2006/relationships/customXml" Target="../ink/ink9241.xml"/><Relationship Id="rId1579" Type="http://schemas.openxmlformats.org/officeDocument/2006/relationships/image" Target="../media/image7866.png"/><Relationship Id="rId1702" Type="http://schemas.openxmlformats.org/officeDocument/2006/relationships/customXml" Target="../ink/ink9356.xml"/><Relationship Id="rId2118" Type="http://schemas.openxmlformats.org/officeDocument/2006/relationships/image" Target="../media/image8117.png"/><Relationship Id="rId283" Type="http://schemas.openxmlformats.org/officeDocument/2006/relationships/customXml" Target="../ink/ink8629.xml"/><Relationship Id="rId490" Type="http://schemas.openxmlformats.org/officeDocument/2006/relationships/image" Target="../media/image7363.png"/><Relationship Id="rId504" Type="http://schemas.openxmlformats.org/officeDocument/2006/relationships/image" Target="../media/image7370.png"/><Relationship Id="rId711" Type="http://schemas.openxmlformats.org/officeDocument/2006/relationships/customXml" Target="../ink/ink8846.xml"/><Relationship Id="rId949" Type="http://schemas.openxmlformats.org/officeDocument/2006/relationships/customXml" Target="../ink/ink8967.xml"/><Relationship Id="rId1134" Type="http://schemas.openxmlformats.org/officeDocument/2006/relationships/image" Target="../media/image7659.png"/><Relationship Id="rId1341" Type="http://schemas.openxmlformats.org/officeDocument/2006/relationships/image" Target="../media/image2057.png"/><Relationship Id="rId1786" Type="http://schemas.openxmlformats.org/officeDocument/2006/relationships/image" Target="../media/image7963.png"/><Relationship Id="rId1993" Type="http://schemas.openxmlformats.org/officeDocument/2006/relationships/image" Target="../media/image8058.png"/><Relationship Id="rId78" Type="http://schemas.openxmlformats.org/officeDocument/2006/relationships/customXml" Target="../ink/ink8526.xml"/><Relationship Id="rId143" Type="http://schemas.openxmlformats.org/officeDocument/2006/relationships/image" Target="../media/image6810.png"/><Relationship Id="rId350" Type="http://schemas.openxmlformats.org/officeDocument/2006/relationships/image" Target="../media/image6902.png"/><Relationship Id="rId588" Type="http://schemas.openxmlformats.org/officeDocument/2006/relationships/image" Target="../media/image7407.png"/><Relationship Id="rId795" Type="http://schemas.openxmlformats.org/officeDocument/2006/relationships/customXml" Target="../ink/ink8888.xml"/><Relationship Id="rId809" Type="http://schemas.openxmlformats.org/officeDocument/2006/relationships/customXml" Target="../ink/ink8895.xml"/><Relationship Id="rId1201" Type="http://schemas.openxmlformats.org/officeDocument/2006/relationships/customXml" Target="../ink/ink9095.xml"/><Relationship Id="rId1439" Type="http://schemas.openxmlformats.org/officeDocument/2006/relationships/image" Target="../media/image7801.png"/><Relationship Id="rId1646" Type="http://schemas.openxmlformats.org/officeDocument/2006/relationships/image" Target="../media/image3512.png"/><Relationship Id="rId1853" Type="http://schemas.openxmlformats.org/officeDocument/2006/relationships/image" Target="../media/image7993.png"/><Relationship Id="rId2031" Type="http://schemas.openxmlformats.org/officeDocument/2006/relationships/image" Target="../media/image8076.png"/><Relationship Id="rId9" Type="http://schemas.openxmlformats.org/officeDocument/2006/relationships/image" Target="../media/image67460.png"/><Relationship Id="rId210" Type="http://schemas.openxmlformats.org/officeDocument/2006/relationships/customXml" Target="../ink/ink8592.xml"/><Relationship Id="rId448" Type="http://schemas.openxmlformats.org/officeDocument/2006/relationships/image" Target="../media/image7342.png"/><Relationship Id="rId655" Type="http://schemas.openxmlformats.org/officeDocument/2006/relationships/image" Target="../media/image7435.png"/><Relationship Id="rId862" Type="http://schemas.openxmlformats.org/officeDocument/2006/relationships/customXml" Target="../ink/ink8922.xml"/><Relationship Id="rId1078" Type="http://schemas.openxmlformats.org/officeDocument/2006/relationships/image" Target="../media/image7633.png"/><Relationship Id="rId1285" Type="http://schemas.openxmlformats.org/officeDocument/2006/relationships/customXml" Target="../ink/ink9139.xml"/><Relationship Id="rId1492" Type="http://schemas.openxmlformats.org/officeDocument/2006/relationships/image" Target="../media/image7827.png"/><Relationship Id="rId1506" Type="http://schemas.openxmlformats.org/officeDocument/2006/relationships/image" Target="../media/image2166.png"/><Relationship Id="rId1713" Type="http://schemas.openxmlformats.org/officeDocument/2006/relationships/image" Target="../media/image7927.png"/><Relationship Id="rId1920" Type="http://schemas.openxmlformats.org/officeDocument/2006/relationships/customXml" Target="../ink/ink9469.xml"/><Relationship Id="rId294" Type="http://schemas.openxmlformats.org/officeDocument/2006/relationships/image" Target="../media/image6877.png"/><Relationship Id="rId308" Type="http://schemas.openxmlformats.org/officeDocument/2006/relationships/image" Target="../media/image6884.png"/><Relationship Id="rId515" Type="http://schemas.openxmlformats.org/officeDocument/2006/relationships/customXml" Target="../ink/ink8746.xml"/><Relationship Id="rId722" Type="http://schemas.openxmlformats.org/officeDocument/2006/relationships/image" Target="../media/image7467.png"/><Relationship Id="rId1145" Type="http://schemas.openxmlformats.org/officeDocument/2006/relationships/customXml" Target="../ink/ink9067.xml"/><Relationship Id="rId1352" Type="http://schemas.openxmlformats.org/officeDocument/2006/relationships/image" Target="../media/image7759.png"/><Relationship Id="rId1797" Type="http://schemas.openxmlformats.org/officeDocument/2006/relationships/image" Target="../media/image7968.png"/><Relationship Id="rId89" Type="http://schemas.openxmlformats.org/officeDocument/2006/relationships/image" Target="../media/image6786.png"/><Relationship Id="rId154" Type="http://schemas.openxmlformats.org/officeDocument/2006/relationships/customXml" Target="../ink/ink8564.xml"/><Relationship Id="rId361" Type="http://schemas.openxmlformats.org/officeDocument/2006/relationships/customXml" Target="../ink/ink8668.xml"/><Relationship Id="rId599" Type="http://schemas.openxmlformats.org/officeDocument/2006/relationships/customXml" Target="../ink/ink8788.xml"/><Relationship Id="rId1005" Type="http://schemas.openxmlformats.org/officeDocument/2006/relationships/customXml" Target="../ink/ink8995.xml"/><Relationship Id="rId1212" Type="http://schemas.openxmlformats.org/officeDocument/2006/relationships/image" Target="../media/image7698.png"/><Relationship Id="rId1657" Type="http://schemas.openxmlformats.org/officeDocument/2006/relationships/customXml" Target="../ink/ink9333.xml"/><Relationship Id="rId1864" Type="http://schemas.openxmlformats.org/officeDocument/2006/relationships/customXml" Target="../ink/ink9440.xml"/><Relationship Id="rId2042" Type="http://schemas.openxmlformats.org/officeDocument/2006/relationships/customXml" Target="../ink/ink9531.xml"/><Relationship Id="rId459" Type="http://schemas.openxmlformats.org/officeDocument/2006/relationships/customXml" Target="../ink/ink8718.xml"/><Relationship Id="rId666" Type="http://schemas.openxmlformats.org/officeDocument/2006/relationships/customXml" Target="../ink/ink8823.xml"/><Relationship Id="rId873" Type="http://schemas.openxmlformats.org/officeDocument/2006/relationships/image" Target="../media/image7538.png"/><Relationship Id="rId1089" Type="http://schemas.openxmlformats.org/officeDocument/2006/relationships/image" Target="../media/image7638.png"/><Relationship Id="rId1296" Type="http://schemas.openxmlformats.org/officeDocument/2006/relationships/image" Target="../media/image7735.png"/><Relationship Id="rId1517" Type="http://schemas.openxmlformats.org/officeDocument/2006/relationships/customXml" Target="../ink/ink9259.xml"/><Relationship Id="rId1724" Type="http://schemas.openxmlformats.org/officeDocument/2006/relationships/image" Target="../media/image7932.png"/><Relationship Id="rId16" Type="http://schemas.openxmlformats.org/officeDocument/2006/relationships/customXml" Target="../ink/ink8495.xml"/><Relationship Id="rId221" Type="http://schemas.openxmlformats.org/officeDocument/2006/relationships/image" Target="../media/image6845.png"/><Relationship Id="rId319" Type="http://schemas.openxmlformats.org/officeDocument/2006/relationships/customXml" Target="../ink/ink8647.xml"/><Relationship Id="rId526" Type="http://schemas.openxmlformats.org/officeDocument/2006/relationships/image" Target="../media/image7380.png"/><Relationship Id="rId1156" Type="http://schemas.openxmlformats.org/officeDocument/2006/relationships/image" Target="../media/image7670.png"/><Relationship Id="rId1363" Type="http://schemas.openxmlformats.org/officeDocument/2006/relationships/image" Target="../media/image7764.png"/><Relationship Id="rId1931" Type="http://schemas.openxmlformats.org/officeDocument/2006/relationships/customXml" Target="../ink/ink9475.xml"/><Relationship Id="rId733" Type="http://schemas.openxmlformats.org/officeDocument/2006/relationships/customXml" Target="../ink/ink8857.xml"/><Relationship Id="rId940" Type="http://schemas.openxmlformats.org/officeDocument/2006/relationships/image" Target="../media/image7567.png"/><Relationship Id="rId1016" Type="http://schemas.openxmlformats.org/officeDocument/2006/relationships/image" Target="../media/image7604.png"/><Relationship Id="rId1570" Type="http://schemas.openxmlformats.org/officeDocument/2006/relationships/customXml" Target="../ink/ink9288.xml"/><Relationship Id="rId1668" Type="http://schemas.openxmlformats.org/officeDocument/2006/relationships/customXml" Target="../ink/ink9339.xml"/><Relationship Id="rId1875" Type="http://schemas.openxmlformats.org/officeDocument/2006/relationships/image" Target="../media/image8004.png"/><Relationship Id="rId165" Type="http://schemas.openxmlformats.org/officeDocument/2006/relationships/image" Target="../media/image6820.png"/><Relationship Id="rId372" Type="http://schemas.openxmlformats.org/officeDocument/2006/relationships/customXml" Target="../ink/ink8674.xml"/><Relationship Id="rId677" Type="http://schemas.openxmlformats.org/officeDocument/2006/relationships/image" Target="../media/image7446.png"/><Relationship Id="rId800" Type="http://schemas.openxmlformats.org/officeDocument/2006/relationships/image" Target="../media/image7502.png"/><Relationship Id="rId1223" Type="http://schemas.openxmlformats.org/officeDocument/2006/relationships/customXml" Target="../ink/ink9106.xml"/><Relationship Id="rId1430" Type="http://schemas.openxmlformats.org/officeDocument/2006/relationships/customXml" Target="../ink/ink9215.xml"/><Relationship Id="rId1528" Type="http://schemas.openxmlformats.org/officeDocument/2006/relationships/customXml" Target="../ink/ink9265.xml"/><Relationship Id="rId2053" Type="http://schemas.openxmlformats.org/officeDocument/2006/relationships/image" Target="../media/image8087.png"/><Relationship Id="rId232" Type="http://schemas.openxmlformats.org/officeDocument/2006/relationships/customXml" Target="../ink/ink8603.xml"/><Relationship Id="rId884" Type="http://schemas.openxmlformats.org/officeDocument/2006/relationships/customXml" Target="../ink/ink8933.xml"/><Relationship Id="rId1735" Type="http://schemas.openxmlformats.org/officeDocument/2006/relationships/customXml" Target="../ink/ink9374.xml"/><Relationship Id="rId1942" Type="http://schemas.openxmlformats.org/officeDocument/2006/relationships/image" Target="../media/image8034.png"/><Relationship Id="rId2120" Type="http://schemas.openxmlformats.org/officeDocument/2006/relationships/image" Target="../media/image8118.png"/><Relationship Id="rId27" Type="http://schemas.openxmlformats.org/officeDocument/2006/relationships/image" Target="../media/image67550.png"/><Relationship Id="rId537" Type="http://schemas.openxmlformats.org/officeDocument/2006/relationships/customXml" Target="../ink/ink8757.xml"/><Relationship Id="rId744" Type="http://schemas.openxmlformats.org/officeDocument/2006/relationships/image" Target="../media/image7477.png"/><Relationship Id="rId951" Type="http://schemas.openxmlformats.org/officeDocument/2006/relationships/customXml" Target="../ink/ink8968.xml"/><Relationship Id="rId1167" Type="http://schemas.openxmlformats.org/officeDocument/2006/relationships/customXml" Target="../ink/ink9078.xml"/><Relationship Id="rId1374" Type="http://schemas.openxmlformats.org/officeDocument/2006/relationships/image" Target="../media/image7769.png"/><Relationship Id="rId1581" Type="http://schemas.openxmlformats.org/officeDocument/2006/relationships/image" Target="../media/image7867.png"/><Relationship Id="rId1679" Type="http://schemas.openxmlformats.org/officeDocument/2006/relationships/image" Target="../media/image7912.png"/><Relationship Id="rId1802" Type="http://schemas.openxmlformats.org/officeDocument/2006/relationships/customXml" Target="../ink/ink9408.xml"/><Relationship Id="rId80" Type="http://schemas.openxmlformats.org/officeDocument/2006/relationships/customXml" Target="../ink/ink8527.xml"/><Relationship Id="rId176" Type="http://schemas.openxmlformats.org/officeDocument/2006/relationships/customXml" Target="../ink/ink8575.xml"/><Relationship Id="rId383" Type="http://schemas.openxmlformats.org/officeDocument/2006/relationships/image" Target="../media/image6938.png"/><Relationship Id="rId590" Type="http://schemas.openxmlformats.org/officeDocument/2006/relationships/image" Target="../media/image7408.png"/><Relationship Id="rId604" Type="http://schemas.openxmlformats.org/officeDocument/2006/relationships/customXml" Target="../ink/ink8791.xml"/><Relationship Id="rId811" Type="http://schemas.openxmlformats.org/officeDocument/2006/relationships/customXml" Target="../ink/ink8896.xml"/><Relationship Id="rId1027" Type="http://schemas.openxmlformats.org/officeDocument/2006/relationships/customXml" Target="../ink/ink9006.xml"/><Relationship Id="rId1234" Type="http://schemas.openxmlformats.org/officeDocument/2006/relationships/image" Target="../media/image7709.png"/><Relationship Id="rId1441" Type="http://schemas.openxmlformats.org/officeDocument/2006/relationships/image" Target="../media/image7802.png"/><Relationship Id="rId1886" Type="http://schemas.openxmlformats.org/officeDocument/2006/relationships/customXml" Target="../ink/ink9451.xml"/><Relationship Id="rId2064" Type="http://schemas.openxmlformats.org/officeDocument/2006/relationships/image" Target="../media/image8092.png"/><Relationship Id="rId243" Type="http://schemas.openxmlformats.org/officeDocument/2006/relationships/image" Target="../media/image6855.png"/><Relationship Id="rId450" Type="http://schemas.openxmlformats.org/officeDocument/2006/relationships/image" Target="../media/image7343.png"/><Relationship Id="rId688" Type="http://schemas.openxmlformats.org/officeDocument/2006/relationships/customXml" Target="../ink/ink8834.xml"/><Relationship Id="rId895" Type="http://schemas.openxmlformats.org/officeDocument/2006/relationships/image" Target="../media/image7548.png"/><Relationship Id="rId909" Type="http://schemas.openxmlformats.org/officeDocument/2006/relationships/customXml" Target="../ink/ink8946.xml"/><Relationship Id="rId1080" Type="http://schemas.openxmlformats.org/officeDocument/2006/relationships/image" Target="../media/image7634.png"/><Relationship Id="rId1301" Type="http://schemas.openxmlformats.org/officeDocument/2006/relationships/customXml" Target="../ink/ink9147.xml"/><Relationship Id="rId1539" Type="http://schemas.openxmlformats.org/officeDocument/2006/relationships/image" Target="../media/image7849.png"/><Relationship Id="rId1746" Type="http://schemas.openxmlformats.org/officeDocument/2006/relationships/image" Target="../media/image7943.png"/><Relationship Id="rId1953" Type="http://schemas.openxmlformats.org/officeDocument/2006/relationships/customXml" Target="../ink/ink9486.xml"/><Relationship Id="rId38" Type="http://schemas.openxmlformats.org/officeDocument/2006/relationships/customXml" Target="../ink/ink8506.xml"/><Relationship Id="rId103" Type="http://schemas.openxmlformats.org/officeDocument/2006/relationships/image" Target="../media/image6792.png"/><Relationship Id="rId310" Type="http://schemas.openxmlformats.org/officeDocument/2006/relationships/image" Target="../media/image6885.png"/><Relationship Id="rId548" Type="http://schemas.openxmlformats.org/officeDocument/2006/relationships/image" Target="../media/image7390.png"/><Relationship Id="rId755" Type="http://schemas.openxmlformats.org/officeDocument/2006/relationships/customXml" Target="../ink/ink8868.xml"/><Relationship Id="rId962" Type="http://schemas.openxmlformats.org/officeDocument/2006/relationships/image" Target="../media/image7577.png"/><Relationship Id="rId1178" Type="http://schemas.openxmlformats.org/officeDocument/2006/relationships/image" Target="../media/image7681.png"/><Relationship Id="rId1385" Type="http://schemas.openxmlformats.org/officeDocument/2006/relationships/customXml" Target="../ink/ink9192.xml"/><Relationship Id="rId1592" Type="http://schemas.openxmlformats.org/officeDocument/2006/relationships/image" Target="../media/image7872.png"/><Relationship Id="rId1606" Type="http://schemas.openxmlformats.org/officeDocument/2006/relationships/customXml" Target="../ink/ink9307.xml"/><Relationship Id="rId1813" Type="http://schemas.openxmlformats.org/officeDocument/2006/relationships/customXml" Target="../ink/ink9414.xml"/><Relationship Id="rId91" Type="http://schemas.openxmlformats.org/officeDocument/2006/relationships/image" Target="../media/image6787.png"/><Relationship Id="rId187" Type="http://schemas.openxmlformats.org/officeDocument/2006/relationships/image" Target="../media/image6830.png"/><Relationship Id="rId394" Type="http://schemas.openxmlformats.org/officeDocument/2006/relationships/image" Target="../media/image7284.png"/><Relationship Id="rId408" Type="http://schemas.openxmlformats.org/officeDocument/2006/relationships/image" Target="../media/image7323.png"/><Relationship Id="rId615" Type="http://schemas.openxmlformats.org/officeDocument/2006/relationships/image" Target="../media/image7420.png"/><Relationship Id="rId822" Type="http://schemas.openxmlformats.org/officeDocument/2006/relationships/image" Target="../media/image7515.png"/><Relationship Id="rId1038" Type="http://schemas.openxmlformats.org/officeDocument/2006/relationships/image" Target="../media/image7613.png"/><Relationship Id="rId1245" Type="http://schemas.openxmlformats.org/officeDocument/2006/relationships/image" Target="../media/image6673.png"/><Relationship Id="rId1452" Type="http://schemas.openxmlformats.org/officeDocument/2006/relationships/customXml" Target="../ink/ink9226.xml"/><Relationship Id="rId1897" Type="http://schemas.openxmlformats.org/officeDocument/2006/relationships/image" Target="../media/image8014.png"/><Relationship Id="rId2075" Type="http://schemas.openxmlformats.org/officeDocument/2006/relationships/customXml" Target="../ink/ink9548.xml"/><Relationship Id="rId254" Type="http://schemas.openxmlformats.org/officeDocument/2006/relationships/image" Target="../media/image6858.png"/><Relationship Id="rId699" Type="http://schemas.openxmlformats.org/officeDocument/2006/relationships/customXml" Target="../ink/ink8840.xml"/><Relationship Id="rId1091" Type="http://schemas.openxmlformats.org/officeDocument/2006/relationships/image" Target="../media/image7639.png"/><Relationship Id="rId1105" Type="http://schemas.openxmlformats.org/officeDocument/2006/relationships/image" Target="../media/image7645.png"/><Relationship Id="rId1312" Type="http://schemas.openxmlformats.org/officeDocument/2006/relationships/customXml" Target="../ink/ink9153.xml"/><Relationship Id="rId1757" Type="http://schemas.openxmlformats.org/officeDocument/2006/relationships/customXml" Target="../ink/ink9385.xml"/><Relationship Id="rId1964" Type="http://schemas.openxmlformats.org/officeDocument/2006/relationships/image" Target="../media/image8045.png"/><Relationship Id="rId49" Type="http://schemas.openxmlformats.org/officeDocument/2006/relationships/image" Target="../media/image67660.png"/><Relationship Id="rId114" Type="http://schemas.openxmlformats.org/officeDocument/2006/relationships/customXml" Target="../ink/ink8544.xml"/><Relationship Id="rId461" Type="http://schemas.openxmlformats.org/officeDocument/2006/relationships/customXml" Target="../ink/ink8719.xml"/><Relationship Id="rId559" Type="http://schemas.openxmlformats.org/officeDocument/2006/relationships/customXml" Target="../ink/ink8768.xml"/><Relationship Id="rId766" Type="http://schemas.openxmlformats.org/officeDocument/2006/relationships/image" Target="../media/image7486.png"/><Relationship Id="rId1189" Type="http://schemas.openxmlformats.org/officeDocument/2006/relationships/customXml" Target="../ink/ink9089.xml"/><Relationship Id="rId1396" Type="http://schemas.openxmlformats.org/officeDocument/2006/relationships/image" Target="../media/image7780.png"/><Relationship Id="rId1617" Type="http://schemas.openxmlformats.org/officeDocument/2006/relationships/image" Target="../media/image7884.png"/><Relationship Id="rId1824" Type="http://schemas.openxmlformats.org/officeDocument/2006/relationships/image" Target="../media/image7980.png"/><Relationship Id="rId198" Type="http://schemas.openxmlformats.org/officeDocument/2006/relationships/customXml" Target="../ink/ink8586.xml"/><Relationship Id="rId321" Type="http://schemas.openxmlformats.org/officeDocument/2006/relationships/customXml" Target="../ink/ink8648.xml"/><Relationship Id="rId419" Type="http://schemas.openxmlformats.org/officeDocument/2006/relationships/customXml" Target="../ink/ink8698.xml"/><Relationship Id="rId626" Type="http://schemas.openxmlformats.org/officeDocument/2006/relationships/customXml" Target="../ink/ink8802.xml"/><Relationship Id="rId973" Type="http://schemas.openxmlformats.org/officeDocument/2006/relationships/customXml" Target="../ink/ink8979.xml"/><Relationship Id="rId1049" Type="http://schemas.openxmlformats.org/officeDocument/2006/relationships/customXml" Target="../ink/ink9017.xml"/><Relationship Id="rId1256" Type="http://schemas.openxmlformats.org/officeDocument/2006/relationships/customXml" Target="../ink/ink9123.xml"/><Relationship Id="rId2002" Type="http://schemas.openxmlformats.org/officeDocument/2006/relationships/customXml" Target="../ink/ink9511.xml"/><Relationship Id="rId2086" Type="http://schemas.openxmlformats.org/officeDocument/2006/relationships/image" Target="../media/image8101.png"/><Relationship Id="rId833" Type="http://schemas.openxmlformats.org/officeDocument/2006/relationships/image" Target="../media/image7520.png"/><Relationship Id="rId1116" Type="http://schemas.openxmlformats.org/officeDocument/2006/relationships/customXml" Target="../ink/ink9052.xml"/><Relationship Id="rId1463" Type="http://schemas.openxmlformats.org/officeDocument/2006/relationships/image" Target="../media/image7813.png"/><Relationship Id="rId1670" Type="http://schemas.openxmlformats.org/officeDocument/2006/relationships/customXml" Target="../ink/ink9340.xml"/><Relationship Id="rId1768" Type="http://schemas.openxmlformats.org/officeDocument/2006/relationships/image" Target="../media/image7954.png"/><Relationship Id="rId265" Type="http://schemas.openxmlformats.org/officeDocument/2006/relationships/customXml" Target="../ink/ink8620.xml"/><Relationship Id="rId472" Type="http://schemas.openxmlformats.org/officeDocument/2006/relationships/image" Target="../media/image7354.png"/><Relationship Id="rId900" Type="http://schemas.openxmlformats.org/officeDocument/2006/relationships/customXml" Target="../ink/ink8941.xml"/><Relationship Id="rId1323" Type="http://schemas.openxmlformats.org/officeDocument/2006/relationships/image" Target="../media/image7747.png"/><Relationship Id="rId1530" Type="http://schemas.openxmlformats.org/officeDocument/2006/relationships/customXml" Target="../ink/ink9266.xml"/><Relationship Id="rId1628" Type="http://schemas.openxmlformats.org/officeDocument/2006/relationships/image" Target="../media/image7889.png"/><Relationship Id="rId1975" Type="http://schemas.openxmlformats.org/officeDocument/2006/relationships/customXml" Target="../ink/ink9497.xml"/><Relationship Id="rId125" Type="http://schemas.openxmlformats.org/officeDocument/2006/relationships/image" Target="../media/image6802.png"/><Relationship Id="rId332" Type="http://schemas.openxmlformats.org/officeDocument/2006/relationships/image" Target="../media/image6894.png"/><Relationship Id="rId777" Type="http://schemas.openxmlformats.org/officeDocument/2006/relationships/customXml" Target="../ink/ink8879.xml"/><Relationship Id="rId984" Type="http://schemas.openxmlformats.org/officeDocument/2006/relationships/image" Target="../media/image7588.png"/><Relationship Id="rId1835" Type="http://schemas.openxmlformats.org/officeDocument/2006/relationships/customXml" Target="../ink/ink9425.xml"/><Relationship Id="rId2013" Type="http://schemas.openxmlformats.org/officeDocument/2006/relationships/image" Target="../media/image8068.png"/><Relationship Id="rId637" Type="http://schemas.openxmlformats.org/officeDocument/2006/relationships/customXml" Target="../ink/ink8808.xml"/><Relationship Id="rId844" Type="http://schemas.openxmlformats.org/officeDocument/2006/relationships/customXml" Target="../ink/ink8913.xml"/><Relationship Id="rId1267" Type="http://schemas.openxmlformats.org/officeDocument/2006/relationships/image" Target="../media/image7721.png"/><Relationship Id="rId1474" Type="http://schemas.openxmlformats.org/officeDocument/2006/relationships/image" Target="../media/image7818.png"/><Relationship Id="rId1681" Type="http://schemas.openxmlformats.org/officeDocument/2006/relationships/image" Target="../media/image7913.png"/><Relationship Id="rId1902" Type="http://schemas.openxmlformats.org/officeDocument/2006/relationships/customXml" Target="../ink/ink9460.xml"/><Relationship Id="rId2097" Type="http://schemas.openxmlformats.org/officeDocument/2006/relationships/customXml" Target="../ink/ink9559.xml"/><Relationship Id="rId276" Type="http://schemas.openxmlformats.org/officeDocument/2006/relationships/image" Target="../media/image6868.png"/><Relationship Id="rId483" Type="http://schemas.openxmlformats.org/officeDocument/2006/relationships/customXml" Target="../ink/ink8730.xml"/><Relationship Id="rId690" Type="http://schemas.openxmlformats.org/officeDocument/2006/relationships/customXml" Target="../ink/ink8835.xml"/><Relationship Id="rId704" Type="http://schemas.openxmlformats.org/officeDocument/2006/relationships/image" Target="../media/image7459.png"/><Relationship Id="rId911" Type="http://schemas.openxmlformats.org/officeDocument/2006/relationships/customXml" Target="../ink/ink8947.xml"/><Relationship Id="rId1127" Type="http://schemas.openxmlformats.org/officeDocument/2006/relationships/customXml" Target="../ink/ink9058.xml"/><Relationship Id="rId1334" Type="http://schemas.openxmlformats.org/officeDocument/2006/relationships/customXml" Target="../ink/ink9165.xml"/><Relationship Id="rId1541" Type="http://schemas.openxmlformats.org/officeDocument/2006/relationships/image" Target="../media/image7850.png"/><Relationship Id="rId1779" Type="http://schemas.openxmlformats.org/officeDocument/2006/relationships/customXml" Target="../ink/ink9396.xml"/><Relationship Id="rId1986" Type="http://schemas.openxmlformats.org/officeDocument/2006/relationships/customXml" Target="../ink/ink9503.xml"/><Relationship Id="rId40" Type="http://schemas.openxmlformats.org/officeDocument/2006/relationships/customXml" Target="../ink/ink8507.xml"/><Relationship Id="rId136" Type="http://schemas.openxmlformats.org/officeDocument/2006/relationships/customXml" Target="../ink/ink8555.xml"/><Relationship Id="rId343" Type="http://schemas.openxmlformats.org/officeDocument/2006/relationships/customXml" Target="../ink/ink8659.xml"/><Relationship Id="rId550" Type="http://schemas.openxmlformats.org/officeDocument/2006/relationships/image" Target="../media/image7391.png"/><Relationship Id="rId788" Type="http://schemas.openxmlformats.org/officeDocument/2006/relationships/image" Target="../media/image7496.png"/><Relationship Id="rId995" Type="http://schemas.openxmlformats.org/officeDocument/2006/relationships/customXml" Target="../ink/ink8990.xml"/><Relationship Id="rId1180" Type="http://schemas.openxmlformats.org/officeDocument/2006/relationships/image" Target="../media/image7682.png"/><Relationship Id="rId1401" Type="http://schemas.openxmlformats.org/officeDocument/2006/relationships/customXml" Target="../ink/ink9200.xml"/><Relationship Id="rId1639" Type="http://schemas.openxmlformats.org/officeDocument/2006/relationships/customXml" Target="../ink/ink9324.xml"/><Relationship Id="rId1846" Type="http://schemas.openxmlformats.org/officeDocument/2006/relationships/image" Target="../media/image7990.png"/><Relationship Id="rId2024" Type="http://schemas.openxmlformats.org/officeDocument/2006/relationships/customXml" Target="../ink/ink9522.xml"/><Relationship Id="rId203" Type="http://schemas.openxmlformats.org/officeDocument/2006/relationships/image" Target="../media/image6837.png"/><Relationship Id="rId648" Type="http://schemas.openxmlformats.org/officeDocument/2006/relationships/customXml" Target="../ink/ink8814.xml"/><Relationship Id="rId855" Type="http://schemas.openxmlformats.org/officeDocument/2006/relationships/image" Target="../media/image5140.png"/><Relationship Id="rId1040" Type="http://schemas.openxmlformats.org/officeDocument/2006/relationships/image" Target="../media/image7614.png"/><Relationship Id="rId1278" Type="http://schemas.openxmlformats.org/officeDocument/2006/relationships/customXml" Target="../ink/ink9135.xml"/><Relationship Id="rId1485" Type="http://schemas.openxmlformats.org/officeDocument/2006/relationships/customXml" Target="../ink/ink9243.xml"/><Relationship Id="rId1692" Type="http://schemas.openxmlformats.org/officeDocument/2006/relationships/customXml" Target="../ink/ink9351.xml"/><Relationship Id="rId1706" Type="http://schemas.openxmlformats.org/officeDocument/2006/relationships/image" Target="../media/image7924.png"/><Relationship Id="rId1913" Type="http://schemas.openxmlformats.org/officeDocument/2006/relationships/image" Target="../media/image8021.png"/><Relationship Id="rId287" Type="http://schemas.openxmlformats.org/officeDocument/2006/relationships/customXml" Target="../ink/ink8631.xml"/><Relationship Id="rId410" Type="http://schemas.openxmlformats.org/officeDocument/2006/relationships/image" Target="../media/image7324.png"/><Relationship Id="rId494" Type="http://schemas.openxmlformats.org/officeDocument/2006/relationships/image" Target="../media/image7365.png"/><Relationship Id="rId508" Type="http://schemas.openxmlformats.org/officeDocument/2006/relationships/image" Target="../media/image7372.png"/><Relationship Id="rId715" Type="http://schemas.openxmlformats.org/officeDocument/2006/relationships/customXml" Target="../ink/ink8848.xml"/><Relationship Id="rId922" Type="http://schemas.openxmlformats.org/officeDocument/2006/relationships/image" Target="../media/image7559.png"/><Relationship Id="rId1138" Type="http://schemas.openxmlformats.org/officeDocument/2006/relationships/image" Target="../media/image7661.png"/><Relationship Id="rId1345" Type="http://schemas.openxmlformats.org/officeDocument/2006/relationships/image" Target="../media/image7756.png"/><Relationship Id="rId1552" Type="http://schemas.openxmlformats.org/officeDocument/2006/relationships/image" Target="../media/image7854.png"/><Relationship Id="rId1997" Type="http://schemas.openxmlformats.org/officeDocument/2006/relationships/image" Target="../media/image8060.png"/><Relationship Id="rId147" Type="http://schemas.openxmlformats.org/officeDocument/2006/relationships/image" Target="../media/image6812.png"/><Relationship Id="rId354" Type="http://schemas.openxmlformats.org/officeDocument/2006/relationships/image" Target="../media/image6904.png"/><Relationship Id="rId799" Type="http://schemas.openxmlformats.org/officeDocument/2006/relationships/customXml" Target="../ink/ink8890.xml"/><Relationship Id="rId1191" Type="http://schemas.openxmlformats.org/officeDocument/2006/relationships/customXml" Target="../ink/ink9090.xml"/><Relationship Id="rId1205" Type="http://schemas.openxmlformats.org/officeDocument/2006/relationships/customXml" Target="../ink/ink9097.xml"/><Relationship Id="rId1857" Type="http://schemas.openxmlformats.org/officeDocument/2006/relationships/image" Target="../media/image7995.png"/><Relationship Id="rId2035" Type="http://schemas.openxmlformats.org/officeDocument/2006/relationships/image" Target="../media/image8078.png"/><Relationship Id="rId51" Type="http://schemas.openxmlformats.org/officeDocument/2006/relationships/image" Target="../media/image67670.png"/><Relationship Id="rId561" Type="http://schemas.openxmlformats.org/officeDocument/2006/relationships/customXml" Target="../ink/ink8769.xml"/><Relationship Id="rId659" Type="http://schemas.openxmlformats.org/officeDocument/2006/relationships/image" Target="../media/image7437.png"/><Relationship Id="rId866" Type="http://schemas.openxmlformats.org/officeDocument/2006/relationships/customXml" Target="../ink/ink8924.xml"/><Relationship Id="rId1289" Type="http://schemas.openxmlformats.org/officeDocument/2006/relationships/customXml" Target="../ink/ink9141.xml"/><Relationship Id="rId1412" Type="http://schemas.openxmlformats.org/officeDocument/2006/relationships/customXml" Target="../ink/ink9206.xml"/><Relationship Id="rId1496" Type="http://schemas.openxmlformats.org/officeDocument/2006/relationships/image" Target="../media/image7829.png"/><Relationship Id="rId1717" Type="http://schemas.openxmlformats.org/officeDocument/2006/relationships/image" Target="../media/image7929.png"/><Relationship Id="rId1924" Type="http://schemas.openxmlformats.org/officeDocument/2006/relationships/customXml" Target="../ink/ink9471.xml"/><Relationship Id="rId214" Type="http://schemas.openxmlformats.org/officeDocument/2006/relationships/customXml" Target="../ink/ink8594.xml"/><Relationship Id="rId298" Type="http://schemas.openxmlformats.org/officeDocument/2006/relationships/image" Target="../media/image6879.png"/><Relationship Id="rId421" Type="http://schemas.openxmlformats.org/officeDocument/2006/relationships/customXml" Target="../ink/ink8699.xml"/><Relationship Id="rId519" Type="http://schemas.openxmlformats.org/officeDocument/2006/relationships/customXml" Target="../ink/ink8748.xml"/><Relationship Id="rId1051" Type="http://schemas.openxmlformats.org/officeDocument/2006/relationships/customXml" Target="../ink/ink9018.xml"/><Relationship Id="rId1149" Type="http://schemas.openxmlformats.org/officeDocument/2006/relationships/customXml" Target="../ink/ink9069.xml"/><Relationship Id="rId1356" Type="http://schemas.openxmlformats.org/officeDocument/2006/relationships/image" Target="../media/image7761.png"/><Relationship Id="rId2102" Type="http://schemas.openxmlformats.org/officeDocument/2006/relationships/image" Target="../media/image8109.png"/><Relationship Id="rId158" Type="http://schemas.openxmlformats.org/officeDocument/2006/relationships/customXml" Target="../ink/ink8566.xml"/><Relationship Id="rId726" Type="http://schemas.openxmlformats.org/officeDocument/2006/relationships/image" Target="../media/image7469.png"/><Relationship Id="rId933" Type="http://schemas.openxmlformats.org/officeDocument/2006/relationships/customXml" Target="../ink/ink8959.xml"/><Relationship Id="rId1009" Type="http://schemas.openxmlformats.org/officeDocument/2006/relationships/customXml" Target="../ink/ink8997.xml"/><Relationship Id="rId1563" Type="http://schemas.openxmlformats.org/officeDocument/2006/relationships/customXml" Target="../ink/ink9284.xml"/><Relationship Id="rId1770" Type="http://schemas.openxmlformats.org/officeDocument/2006/relationships/image" Target="../media/image7955.png"/><Relationship Id="rId1868" Type="http://schemas.openxmlformats.org/officeDocument/2006/relationships/customXml" Target="../ink/ink9442.xml"/><Relationship Id="rId62" Type="http://schemas.openxmlformats.org/officeDocument/2006/relationships/customXml" Target="../ink/ink8518.xml"/><Relationship Id="rId365" Type="http://schemas.openxmlformats.org/officeDocument/2006/relationships/customXml" Target="../ink/ink8670.xml"/><Relationship Id="rId572" Type="http://schemas.openxmlformats.org/officeDocument/2006/relationships/image" Target="../media/image7401.png"/><Relationship Id="rId1216" Type="http://schemas.openxmlformats.org/officeDocument/2006/relationships/image" Target="../media/image7700.png"/><Relationship Id="rId1423" Type="http://schemas.openxmlformats.org/officeDocument/2006/relationships/image" Target="../media/image7793.png"/><Relationship Id="rId1630" Type="http://schemas.openxmlformats.org/officeDocument/2006/relationships/image" Target="../media/image7890.png"/><Relationship Id="rId2046" Type="http://schemas.openxmlformats.org/officeDocument/2006/relationships/customXml" Target="../ink/ink9533.xml"/><Relationship Id="rId225" Type="http://schemas.openxmlformats.org/officeDocument/2006/relationships/image" Target="../media/image6847.png"/><Relationship Id="rId432" Type="http://schemas.openxmlformats.org/officeDocument/2006/relationships/image" Target="../media/image7334.png"/><Relationship Id="rId877" Type="http://schemas.openxmlformats.org/officeDocument/2006/relationships/image" Target="../media/image7540.png"/><Relationship Id="rId1062" Type="http://schemas.openxmlformats.org/officeDocument/2006/relationships/image" Target="../media/image7625.png"/><Relationship Id="rId1728" Type="http://schemas.openxmlformats.org/officeDocument/2006/relationships/image" Target="../media/image7934.png"/><Relationship Id="rId1935" Type="http://schemas.openxmlformats.org/officeDocument/2006/relationships/customXml" Target="../ink/ink9477.xml"/><Relationship Id="rId2113" Type="http://schemas.openxmlformats.org/officeDocument/2006/relationships/customXml" Target="../ink/ink9567.xml"/><Relationship Id="rId737" Type="http://schemas.openxmlformats.org/officeDocument/2006/relationships/customXml" Target="../ink/ink8859.xml"/><Relationship Id="rId944" Type="http://schemas.openxmlformats.org/officeDocument/2006/relationships/image" Target="../media/image7569.png"/><Relationship Id="rId1367" Type="http://schemas.openxmlformats.org/officeDocument/2006/relationships/image" Target="../media/image7766.png"/><Relationship Id="rId1574" Type="http://schemas.openxmlformats.org/officeDocument/2006/relationships/customXml" Target="../ink/ink9290.xml"/><Relationship Id="rId1781" Type="http://schemas.openxmlformats.org/officeDocument/2006/relationships/customXml" Target="../ink/ink9397.xml"/><Relationship Id="rId73" Type="http://schemas.openxmlformats.org/officeDocument/2006/relationships/image" Target="../media/image67780.png"/><Relationship Id="rId169" Type="http://schemas.openxmlformats.org/officeDocument/2006/relationships/image" Target="../media/image6822.png"/><Relationship Id="rId376" Type="http://schemas.openxmlformats.org/officeDocument/2006/relationships/customXml" Target="../ink/ink8676.xml"/><Relationship Id="rId583" Type="http://schemas.openxmlformats.org/officeDocument/2006/relationships/customXml" Target="../ink/ink8780.xml"/><Relationship Id="rId790" Type="http://schemas.openxmlformats.org/officeDocument/2006/relationships/image" Target="../media/image7497.png"/><Relationship Id="rId804" Type="http://schemas.openxmlformats.org/officeDocument/2006/relationships/image" Target="../media/image7505.png"/><Relationship Id="rId1227" Type="http://schemas.openxmlformats.org/officeDocument/2006/relationships/customXml" Target="../ink/ink9108.xml"/><Relationship Id="rId1434" Type="http://schemas.openxmlformats.org/officeDocument/2006/relationships/customXml" Target="../ink/ink9217.xml"/><Relationship Id="rId1641" Type="http://schemas.openxmlformats.org/officeDocument/2006/relationships/customXml" Target="../ink/ink9325.xml"/><Relationship Id="rId1879" Type="http://schemas.openxmlformats.org/officeDocument/2006/relationships/image" Target="../media/image8006.png"/><Relationship Id="rId2057" Type="http://schemas.openxmlformats.org/officeDocument/2006/relationships/image" Target="../media/image8089.png"/><Relationship Id="rId4" Type="http://schemas.openxmlformats.org/officeDocument/2006/relationships/customXml" Target="../ink/ink8489.xml"/><Relationship Id="rId236" Type="http://schemas.openxmlformats.org/officeDocument/2006/relationships/customXml" Target="../ink/ink8605.xml"/><Relationship Id="rId443" Type="http://schemas.openxmlformats.org/officeDocument/2006/relationships/customXml" Target="../ink/ink8710.xml"/><Relationship Id="rId650" Type="http://schemas.openxmlformats.org/officeDocument/2006/relationships/customXml" Target="../ink/ink8815.xml"/><Relationship Id="rId888" Type="http://schemas.openxmlformats.org/officeDocument/2006/relationships/customXml" Target="../ink/ink8935.xml"/><Relationship Id="rId1073" Type="http://schemas.openxmlformats.org/officeDocument/2006/relationships/customXml" Target="../ink/ink9029.xml"/><Relationship Id="rId1280" Type="http://schemas.openxmlformats.org/officeDocument/2006/relationships/customXml" Target="../ink/ink9136.xml"/><Relationship Id="rId1501" Type="http://schemas.openxmlformats.org/officeDocument/2006/relationships/customXml" Target="../ink/ink9251.xml"/><Relationship Id="rId1739" Type="http://schemas.openxmlformats.org/officeDocument/2006/relationships/customXml" Target="../ink/ink9376.xml"/><Relationship Id="rId1946" Type="http://schemas.openxmlformats.org/officeDocument/2006/relationships/image" Target="../media/image8036.png"/><Relationship Id="rId303" Type="http://schemas.openxmlformats.org/officeDocument/2006/relationships/customXml" Target="../ink/ink8639.xml"/><Relationship Id="rId748" Type="http://schemas.openxmlformats.org/officeDocument/2006/relationships/image" Target="../media/image7479.png"/><Relationship Id="rId955" Type="http://schemas.openxmlformats.org/officeDocument/2006/relationships/customXml" Target="../ink/ink8970.xml"/><Relationship Id="rId1140" Type="http://schemas.openxmlformats.org/officeDocument/2006/relationships/image" Target="../media/image7662.png"/><Relationship Id="rId1378" Type="http://schemas.openxmlformats.org/officeDocument/2006/relationships/image" Target="../media/image7771.png"/><Relationship Id="rId1585" Type="http://schemas.openxmlformats.org/officeDocument/2006/relationships/customXml" Target="../ink/ink9296.xml"/><Relationship Id="rId1792" Type="http://schemas.openxmlformats.org/officeDocument/2006/relationships/image" Target="../media/image7966.png"/><Relationship Id="rId1806" Type="http://schemas.openxmlformats.org/officeDocument/2006/relationships/customXml" Target="../ink/ink9410.xml"/><Relationship Id="rId84" Type="http://schemas.openxmlformats.org/officeDocument/2006/relationships/customXml" Target="../ink/ink8529.xml"/><Relationship Id="rId387" Type="http://schemas.openxmlformats.org/officeDocument/2006/relationships/customXml" Target="../ink/ink8682.xml"/><Relationship Id="rId510" Type="http://schemas.openxmlformats.org/officeDocument/2006/relationships/image" Target="../media/image7373.png"/><Relationship Id="rId594" Type="http://schemas.openxmlformats.org/officeDocument/2006/relationships/image" Target="../media/image7410.png"/><Relationship Id="rId608" Type="http://schemas.openxmlformats.org/officeDocument/2006/relationships/customXml" Target="../ink/ink8793.xml"/><Relationship Id="rId815" Type="http://schemas.openxmlformats.org/officeDocument/2006/relationships/customXml" Target="../ink/ink8898.xml"/><Relationship Id="rId1238" Type="http://schemas.openxmlformats.org/officeDocument/2006/relationships/image" Target="../media/image7711.png"/><Relationship Id="rId1445" Type="http://schemas.openxmlformats.org/officeDocument/2006/relationships/image" Target="../media/image7804.png"/><Relationship Id="rId1652" Type="http://schemas.openxmlformats.org/officeDocument/2006/relationships/image" Target="../media/image7899.png"/><Relationship Id="rId2068" Type="http://schemas.openxmlformats.org/officeDocument/2006/relationships/image" Target="../media/image8094.png"/><Relationship Id="rId247" Type="http://schemas.openxmlformats.org/officeDocument/2006/relationships/image" Target="../media/image6856.png"/><Relationship Id="rId899" Type="http://schemas.openxmlformats.org/officeDocument/2006/relationships/image" Target="../media/image7549.png"/><Relationship Id="rId1000" Type="http://schemas.openxmlformats.org/officeDocument/2006/relationships/image" Target="../media/image7596.png"/><Relationship Id="rId1084" Type="http://schemas.openxmlformats.org/officeDocument/2006/relationships/image" Target="../media/image7636.png"/><Relationship Id="rId1305" Type="http://schemas.openxmlformats.org/officeDocument/2006/relationships/image" Target="../media/image7739.png"/><Relationship Id="rId1957" Type="http://schemas.openxmlformats.org/officeDocument/2006/relationships/customXml" Target="../ink/ink9488.xml"/><Relationship Id="rId107" Type="http://schemas.openxmlformats.org/officeDocument/2006/relationships/image" Target="../media/image6794.png"/><Relationship Id="rId454" Type="http://schemas.openxmlformats.org/officeDocument/2006/relationships/image" Target="../media/image7345.png"/><Relationship Id="rId661" Type="http://schemas.openxmlformats.org/officeDocument/2006/relationships/image" Target="../media/image7438.png"/><Relationship Id="rId759" Type="http://schemas.openxmlformats.org/officeDocument/2006/relationships/customXml" Target="../ink/ink8870.xml"/><Relationship Id="rId966" Type="http://schemas.openxmlformats.org/officeDocument/2006/relationships/image" Target="../media/image7579.png"/><Relationship Id="rId1291" Type="http://schemas.openxmlformats.org/officeDocument/2006/relationships/customXml" Target="../ink/ink9142.xml"/><Relationship Id="rId1389" Type="http://schemas.openxmlformats.org/officeDocument/2006/relationships/customXml" Target="../ink/ink9194.xml"/><Relationship Id="rId1512" Type="http://schemas.openxmlformats.org/officeDocument/2006/relationships/image" Target="../media/image7836.png"/><Relationship Id="rId1596" Type="http://schemas.openxmlformats.org/officeDocument/2006/relationships/customXml" Target="../ink/ink9302.xml"/><Relationship Id="rId1817" Type="http://schemas.openxmlformats.org/officeDocument/2006/relationships/customXml" Target="../ink/ink9416.xml"/><Relationship Id="rId11" Type="http://schemas.openxmlformats.org/officeDocument/2006/relationships/image" Target="../media/image67470.png"/><Relationship Id="rId314" Type="http://schemas.openxmlformats.org/officeDocument/2006/relationships/image" Target="../media/image6887.png"/><Relationship Id="rId398" Type="http://schemas.openxmlformats.org/officeDocument/2006/relationships/image" Target="../media/image7312.png"/><Relationship Id="rId521" Type="http://schemas.openxmlformats.org/officeDocument/2006/relationships/customXml" Target="../ink/ink8749.xml"/><Relationship Id="rId619" Type="http://schemas.openxmlformats.org/officeDocument/2006/relationships/image" Target="../media/image963.png"/><Relationship Id="rId1151" Type="http://schemas.openxmlformats.org/officeDocument/2006/relationships/customXml" Target="../ink/ink9070.xml"/><Relationship Id="rId1249" Type="http://schemas.openxmlformats.org/officeDocument/2006/relationships/image" Target="../media/image7714.png"/><Relationship Id="rId2079" Type="http://schemas.openxmlformats.org/officeDocument/2006/relationships/customXml" Target="../ink/ink9550.xml"/><Relationship Id="rId95" Type="http://schemas.openxmlformats.org/officeDocument/2006/relationships/image" Target="../media/image6789.png"/><Relationship Id="rId160" Type="http://schemas.openxmlformats.org/officeDocument/2006/relationships/customXml" Target="../ink/ink8567.xml"/><Relationship Id="rId826" Type="http://schemas.openxmlformats.org/officeDocument/2006/relationships/image" Target="../media/image7517.png"/><Relationship Id="rId1011" Type="http://schemas.openxmlformats.org/officeDocument/2006/relationships/customXml" Target="../ink/ink8998.xml"/><Relationship Id="rId1109" Type="http://schemas.openxmlformats.org/officeDocument/2006/relationships/image" Target="../media/image7647.png"/><Relationship Id="rId1456" Type="http://schemas.openxmlformats.org/officeDocument/2006/relationships/customXml" Target="../ink/ink9228.xml"/><Relationship Id="rId1663" Type="http://schemas.openxmlformats.org/officeDocument/2006/relationships/image" Target="../media/image7904.png"/><Relationship Id="rId1870" Type="http://schemas.openxmlformats.org/officeDocument/2006/relationships/customXml" Target="../ink/ink9443.xml"/><Relationship Id="rId1968" Type="http://schemas.openxmlformats.org/officeDocument/2006/relationships/image" Target="../media/image8047.png"/><Relationship Id="rId258" Type="http://schemas.openxmlformats.org/officeDocument/2006/relationships/image" Target="../media/image6860.png"/><Relationship Id="rId465" Type="http://schemas.openxmlformats.org/officeDocument/2006/relationships/customXml" Target="../ink/ink8721.xml"/><Relationship Id="rId672" Type="http://schemas.openxmlformats.org/officeDocument/2006/relationships/customXml" Target="../ink/ink8826.xml"/><Relationship Id="rId1095" Type="http://schemas.openxmlformats.org/officeDocument/2006/relationships/customXml" Target="../ink/ink9041.xml"/><Relationship Id="rId1316" Type="http://schemas.openxmlformats.org/officeDocument/2006/relationships/customXml" Target="../ink/ink9155.xml"/><Relationship Id="rId1523" Type="http://schemas.openxmlformats.org/officeDocument/2006/relationships/image" Target="../media/image7841.png"/><Relationship Id="rId1730" Type="http://schemas.openxmlformats.org/officeDocument/2006/relationships/image" Target="../media/image7935.png"/><Relationship Id="rId22" Type="http://schemas.openxmlformats.org/officeDocument/2006/relationships/customXml" Target="../ink/ink8498.xml"/><Relationship Id="rId118" Type="http://schemas.openxmlformats.org/officeDocument/2006/relationships/customXml" Target="../ink/ink8546.xml"/><Relationship Id="rId325" Type="http://schemas.openxmlformats.org/officeDocument/2006/relationships/customXml" Target="../ink/ink8650.xml"/><Relationship Id="rId532" Type="http://schemas.openxmlformats.org/officeDocument/2006/relationships/image" Target="../media/image7382.png"/><Relationship Id="rId977" Type="http://schemas.openxmlformats.org/officeDocument/2006/relationships/customXml" Target="../ink/ink8981.xml"/><Relationship Id="rId1162" Type="http://schemas.openxmlformats.org/officeDocument/2006/relationships/image" Target="../media/image7673.png"/><Relationship Id="rId1828" Type="http://schemas.openxmlformats.org/officeDocument/2006/relationships/image" Target="../media/image7982.png"/><Relationship Id="rId2006" Type="http://schemas.openxmlformats.org/officeDocument/2006/relationships/customXml" Target="../ink/ink9513.xml"/><Relationship Id="rId171" Type="http://schemas.openxmlformats.org/officeDocument/2006/relationships/image" Target="../media/image6823.png"/><Relationship Id="rId837" Type="http://schemas.openxmlformats.org/officeDocument/2006/relationships/image" Target="../media/image7522.png"/><Relationship Id="rId1022" Type="http://schemas.openxmlformats.org/officeDocument/2006/relationships/image" Target="../media/image7607.png"/><Relationship Id="rId1467" Type="http://schemas.openxmlformats.org/officeDocument/2006/relationships/image" Target="../media/image7815.png"/><Relationship Id="rId1674" Type="http://schemas.openxmlformats.org/officeDocument/2006/relationships/customXml" Target="../ink/ink9342.xml"/><Relationship Id="rId1881" Type="http://schemas.openxmlformats.org/officeDocument/2006/relationships/image" Target="../media/image8007.png"/><Relationship Id="rId269" Type="http://schemas.openxmlformats.org/officeDocument/2006/relationships/customXml" Target="../ink/ink8622.xml"/><Relationship Id="rId476" Type="http://schemas.openxmlformats.org/officeDocument/2006/relationships/image" Target="../media/image7356.png"/><Relationship Id="rId683" Type="http://schemas.openxmlformats.org/officeDocument/2006/relationships/image" Target="../media/image7449.png"/><Relationship Id="rId890" Type="http://schemas.openxmlformats.org/officeDocument/2006/relationships/customXml" Target="../ink/ink8936.xml"/><Relationship Id="rId904" Type="http://schemas.openxmlformats.org/officeDocument/2006/relationships/customXml" Target="../ink/ink8943.xml"/><Relationship Id="rId1327" Type="http://schemas.openxmlformats.org/officeDocument/2006/relationships/customXml" Target="../ink/ink9161.xml"/><Relationship Id="rId1534" Type="http://schemas.openxmlformats.org/officeDocument/2006/relationships/customXml" Target="../ink/ink9268.xml"/><Relationship Id="rId1741" Type="http://schemas.openxmlformats.org/officeDocument/2006/relationships/customXml" Target="../ink/ink9377.xml"/><Relationship Id="rId1979" Type="http://schemas.openxmlformats.org/officeDocument/2006/relationships/customXml" Target="../ink/ink9499.xml"/><Relationship Id="rId33" Type="http://schemas.openxmlformats.org/officeDocument/2006/relationships/image" Target="../media/image67580.png"/><Relationship Id="rId129" Type="http://schemas.openxmlformats.org/officeDocument/2006/relationships/image" Target="../media/image6804.png"/><Relationship Id="rId336" Type="http://schemas.openxmlformats.org/officeDocument/2006/relationships/image" Target="../media/image6896.png"/><Relationship Id="rId543" Type="http://schemas.openxmlformats.org/officeDocument/2006/relationships/customXml" Target="../ink/ink8760.xml"/><Relationship Id="rId988" Type="http://schemas.openxmlformats.org/officeDocument/2006/relationships/image" Target="../media/image7590.png"/><Relationship Id="rId1173" Type="http://schemas.openxmlformats.org/officeDocument/2006/relationships/customXml" Target="../ink/ink9081.xml"/><Relationship Id="rId1380" Type="http://schemas.openxmlformats.org/officeDocument/2006/relationships/image" Target="../media/image7772.png"/><Relationship Id="rId1601" Type="http://schemas.openxmlformats.org/officeDocument/2006/relationships/image" Target="../media/image7876.png"/><Relationship Id="rId1839" Type="http://schemas.openxmlformats.org/officeDocument/2006/relationships/customXml" Target="../ink/ink9427.xml"/><Relationship Id="rId2017" Type="http://schemas.openxmlformats.org/officeDocument/2006/relationships/image" Target="../media/image8070.png"/><Relationship Id="rId182" Type="http://schemas.openxmlformats.org/officeDocument/2006/relationships/customXml" Target="../ink/ink8578.xml"/><Relationship Id="rId403" Type="http://schemas.openxmlformats.org/officeDocument/2006/relationships/customXml" Target="../ink/ink8690.xml"/><Relationship Id="rId750" Type="http://schemas.openxmlformats.org/officeDocument/2006/relationships/image" Target="../media/image7480.png"/><Relationship Id="rId848" Type="http://schemas.openxmlformats.org/officeDocument/2006/relationships/customXml" Target="../ink/ink8915.xml"/><Relationship Id="rId1033" Type="http://schemas.openxmlformats.org/officeDocument/2006/relationships/customXml" Target="../ink/ink9009.xml"/><Relationship Id="rId1478" Type="http://schemas.openxmlformats.org/officeDocument/2006/relationships/image" Target="../media/image7820.png"/><Relationship Id="rId1685" Type="http://schemas.openxmlformats.org/officeDocument/2006/relationships/image" Target="../media/image6266.png"/><Relationship Id="rId1892" Type="http://schemas.openxmlformats.org/officeDocument/2006/relationships/customXml" Target="../ink/ink9455.xml"/><Relationship Id="rId1906" Type="http://schemas.openxmlformats.org/officeDocument/2006/relationships/customXml" Target="../ink/ink9462.xml"/><Relationship Id="rId487" Type="http://schemas.openxmlformats.org/officeDocument/2006/relationships/customXml" Target="../ink/ink8732.xml"/><Relationship Id="rId610" Type="http://schemas.openxmlformats.org/officeDocument/2006/relationships/customXml" Target="../ink/ink8794.xml"/><Relationship Id="rId694" Type="http://schemas.openxmlformats.org/officeDocument/2006/relationships/image" Target="../media/image7454.png"/><Relationship Id="rId708" Type="http://schemas.openxmlformats.org/officeDocument/2006/relationships/image" Target="../media/image7460.png"/><Relationship Id="rId915" Type="http://schemas.openxmlformats.org/officeDocument/2006/relationships/customXml" Target="../ink/ink8949.xml"/><Relationship Id="rId1240" Type="http://schemas.openxmlformats.org/officeDocument/2006/relationships/image" Target="../media/image7712.png"/><Relationship Id="rId1338" Type="http://schemas.openxmlformats.org/officeDocument/2006/relationships/customXml" Target="../ink/ink9167.xml"/><Relationship Id="rId1545" Type="http://schemas.openxmlformats.org/officeDocument/2006/relationships/customXml" Target="../ink/ink9275.xml"/><Relationship Id="rId2070" Type="http://schemas.openxmlformats.org/officeDocument/2006/relationships/image" Target="../media/image4540.png"/><Relationship Id="rId347" Type="http://schemas.openxmlformats.org/officeDocument/2006/relationships/customXml" Target="../ink/ink8661.xml"/><Relationship Id="rId999" Type="http://schemas.openxmlformats.org/officeDocument/2006/relationships/customXml" Target="../ink/ink8992.xml"/><Relationship Id="rId1100" Type="http://schemas.openxmlformats.org/officeDocument/2006/relationships/image" Target="../media/image7643.png"/><Relationship Id="rId1184" Type="http://schemas.openxmlformats.org/officeDocument/2006/relationships/image" Target="../media/image7684.png"/><Relationship Id="rId1405" Type="http://schemas.openxmlformats.org/officeDocument/2006/relationships/customXml" Target="../ink/ink9202.xml"/><Relationship Id="rId1752" Type="http://schemas.openxmlformats.org/officeDocument/2006/relationships/image" Target="../media/image7946.png"/><Relationship Id="rId2028" Type="http://schemas.openxmlformats.org/officeDocument/2006/relationships/customXml" Target="../ink/ink9524.xml"/><Relationship Id="rId44" Type="http://schemas.openxmlformats.org/officeDocument/2006/relationships/customXml" Target="../ink/ink8509.xml"/><Relationship Id="rId554" Type="http://schemas.openxmlformats.org/officeDocument/2006/relationships/image" Target="../media/image7393.png"/><Relationship Id="rId761" Type="http://schemas.openxmlformats.org/officeDocument/2006/relationships/customXml" Target="../ink/ink8871.xml"/><Relationship Id="rId859" Type="http://schemas.openxmlformats.org/officeDocument/2006/relationships/image" Target="../media/image7531.png"/><Relationship Id="rId1391" Type="http://schemas.openxmlformats.org/officeDocument/2006/relationships/customXml" Target="../ink/ink9195.xml"/><Relationship Id="rId1489" Type="http://schemas.openxmlformats.org/officeDocument/2006/relationships/customXml" Target="../ink/ink9245.xml"/><Relationship Id="rId1612" Type="http://schemas.openxmlformats.org/officeDocument/2006/relationships/customXml" Target="../ink/ink9310.xml"/><Relationship Id="rId1696" Type="http://schemas.openxmlformats.org/officeDocument/2006/relationships/customXml" Target="../ink/ink9353.xml"/><Relationship Id="rId1917" Type="http://schemas.openxmlformats.org/officeDocument/2006/relationships/image" Target="../media/image8023.png"/><Relationship Id="rId193" Type="http://schemas.openxmlformats.org/officeDocument/2006/relationships/image" Target="../media/image6832.png"/><Relationship Id="rId207" Type="http://schemas.openxmlformats.org/officeDocument/2006/relationships/image" Target="../media/image6839.png"/><Relationship Id="rId414" Type="http://schemas.openxmlformats.org/officeDocument/2006/relationships/image" Target="../media/image7326.png"/><Relationship Id="rId498" Type="http://schemas.openxmlformats.org/officeDocument/2006/relationships/image" Target="../media/image7367.png"/><Relationship Id="rId621" Type="http://schemas.openxmlformats.org/officeDocument/2006/relationships/image" Target="../media/image5736.png"/><Relationship Id="rId1044" Type="http://schemas.openxmlformats.org/officeDocument/2006/relationships/image" Target="../media/image7616.png"/><Relationship Id="rId1251" Type="http://schemas.openxmlformats.org/officeDocument/2006/relationships/image" Target="../media/image7715.png"/><Relationship Id="rId1349" Type="http://schemas.openxmlformats.org/officeDocument/2006/relationships/image" Target="../media/image7758.png"/><Relationship Id="rId2081" Type="http://schemas.openxmlformats.org/officeDocument/2006/relationships/customXml" Target="../ink/ink9551.xml"/><Relationship Id="rId260" Type="http://schemas.openxmlformats.org/officeDocument/2006/relationships/image" Target="../media/image6861.png"/><Relationship Id="rId719" Type="http://schemas.openxmlformats.org/officeDocument/2006/relationships/customXml" Target="../ink/ink8850.xml"/><Relationship Id="rId926" Type="http://schemas.openxmlformats.org/officeDocument/2006/relationships/image" Target="../media/image7561.png"/><Relationship Id="rId1111" Type="http://schemas.openxmlformats.org/officeDocument/2006/relationships/image" Target="../media/image7648.png"/><Relationship Id="rId1556" Type="http://schemas.openxmlformats.org/officeDocument/2006/relationships/image" Target="../media/image7856.png"/><Relationship Id="rId1763" Type="http://schemas.openxmlformats.org/officeDocument/2006/relationships/customXml" Target="../ink/ink9388.xml"/><Relationship Id="rId1970" Type="http://schemas.openxmlformats.org/officeDocument/2006/relationships/image" Target="../media/image8048.png"/><Relationship Id="rId55" Type="http://schemas.openxmlformats.org/officeDocument/2006/relationships/image" Target="../media/image67690.png"/><Relationship Id="rId120" Type="http://schemas.openxmlformats.org/officeDocument/2006/relationships/customXml" Target="../ink/ink8547.xml"/><Relationship Id="rId358" Type="http://schemas.openxmlformats.org/officeDocument/2006/relationships/image" Target="../media/image6906.png"/><Relationship Id="rId565" Type="http://schemas.openxmlformats.org/officeDocument/2006/relationships/customXml" Target="../ink/ink8771.xml"/><Relationship Id="rId772" Type="http://schemas.openxmlformats.org/officeDocument/2006/relationships/image" Target="../media/image7489.png"/><Relationship Id="rId1195" Type="http://schemas.openxmlformats.org/officeDocument/2006/relationships/customXml" Target="../ink/ink9092.xml"/><Relationship Id="rId1209" Type="http://schemas.openxmlformats.org/officeDocument/2006/relationships/customXml" Target="../ink/ink9099.xml"/><Relationship Id="rId1416" Type="http://schemas.openxmlformats.org/officeDocument/2006/relationships/customXml" Target="../ink/ink9208.xml"/><Relationship Id="rId1623" Type="http://schemas.openxmlformats.org/officeDocument/2006/relationships/customXml" Target="../ink/ink9316.xml"/><Relationship Id="rId1830" Type="http://schemas.openxmlformats.org/officeDocument/2006/relationships/image" Target="../media/image7983.png"/><Relationship Id="rId2039" Type="http://schemas.openxmlformats.org/officeDocument/2006/relationships/image" Target="../media/image8080.png"/><Relationship Id="rId218" Type="http://schemas.openxmlformats.org/officeDocument/2006/relationships/customXml" Target="../ink/ink8596.xml"/><Relationship Id="rId425" Type="http://schemas.openxmlformats.org/officeDocument/2006/relationships/customXml" Target="../ink/ink8701.xml"/><Relationship Id="rId632" Type="http://schemas.openxmlformats.org/officeDocument/2006/relationships/image" Target="../media/image7426.png"/><Relationship Id="rId1055" Type="http://schemas.openxmlformats.org/officeDocument/2006/relationships/customXml" Target="../ink/ink9020.xml"/><Relationship Id="rId1262" Type="http://schemas.openxmlformats.org/officeDocument/2006/relationships/customXml" Target="../ink/ink9126.xml"/><Relationship Id="rId1928" Type="http://schemas.openxmlformats.org/officeDocument/2006/relationships/image" Target="../media/image8028.png"/><Relationship Id="rId2092" Type="http://schemas.openxmlformats.org/officeDocument/2006/relationships/image" Target="../media/image8104.png"/><Relationship Id="rId2106" Type="http://schemas.openxmlformats.org/officeDocument/2006/relationships/image" Target="../media/image8111.png"/><Relationship Id="rId271" Type="http://schemas.openxmlformats.org/officeDocument/2006/relationships/customXml" Target="../ink/ink8623.xml"/><Relationship Id="rId937" Type="http://schemas.openxmlformats.org/officeDocument/2006/relationships/customXml" Target="../ink/ink8961.xml"/><Relationship Id="rId1122" Type="http://schemas.openxmlformats.org/officeDocument/2006/relationships/customXml" Target="../ink/ink9055.xml"/><Relationship Id="rId1567" Type="http://schemas.openxmlformats.org/officeDocument/2006/relationships/image" Target="../media/image7860.png"/><Relationship Id="rId1774" Type="http://schemas.openxmlformats.org/officeDocument/2006/relationships/image" Target="../media/image7957.png"/><Relationship Id="rId1981" Type="http://schemas.openxmlformats.org/officeDocument/2006/relationships/customXml" Target="../ink/ink9500.xml"/><Relationship Id="rId66" Type="http://schemas.openxmlformats.org/officeDocument/2006/relationships/customXml" Target="../ink/ink8520.xml"/><Relationship Id="rId131" Type="http://schemas.openxmlformats.org/officeDocument/2006/relationships/image" Target="../media/image6805.png"/><Relationship Id="rId369" Type="http://schemas.openxmlformats.org/officeDocument/2006/relationships/customXml" Target="../ink/ink8672.xml"/><Relationship Id="rId576" Type="http://schemas.openxmlformats.org/officeDocument/2006/relationships/image" Target="../media/image1815.png"/><Relationship Id="rId783" Type="http://schemas.openxmlformats.org/officeDocument/2006/relationships/customXml" Target="../ink/ink8882.xml"/><Relationship Id="rId990" Type="http://schemas.openxmlformats.org/officeDocument/2006/relationships/image" Target="../media/image7591.png"/><Relationship Id="rId1427" Type="http://schemas.openxmlformats.org/officeDocument/2006/relationships/image" Target="../media/image7795.png"/><Relationship Id="rId1634" Type="http://schemas.openxmlformats.org/officeDocument/2006/relationships/image" Target="../media/image7891.png"/><Relationship Id="rId1841" Type="http://schemas.openxmlformats.org/officeDocument/2006/relationships/customXml" Target="../ink/ink9428.xml"/><Relationship Id="rId229" Type="http://schemas.openxmlformats.org/officeDocument/2006/relationships/image" Target="../media/image6849.png"/><Relationship Id="rId436" Type="http://schemas.openxmlformats.org/officeDocument/2006/relationships/image" Target="../media/image7336.png"/><Relationship Id="rId643" Type="http://schemas.openxmlformats.org/officeDocument/2006/relationships/image" Target="../media/image7430.png"/><Relationship Id="rId1066" Type="http://schemas.openxmlformats.org/officeDocument/2006/relationships/image" Target="../media/image7627.png"/><Relationship Id="rId1273" Type="http://schemas.openxmlformats.org/officeDocument/2006/relationships/image" Target="../media/image7724.png"/><Relationship Id="rId1480" Type="http://schemas.openxmlformats.org/officeDocument/2006/relationships/image" Target="../media/image7821.png"/><Relationship Id="rId1939" Type="http://schemas.openxmlformats.org/officeDocument/2006/relationships/customXml" Target="../ink/ink9479.xml"/><Relationship Id="rId2117" Type="http://schemas.openxmlformats.org/officeDocument/2006/relationships/customXml" Target="../ink/ink9569.xml"/><Relationship Id="rId850" Type="http://schemas.openxmlformats.org/officeDocument/2006/relationships/customXml" Target="../ink/ink8916.xml"/><Relationship Id="rId948" Type="http://schemas.openxmlformats.org/officeDocument/2006/relationships/image" Target="../media/image7571.png"/><Relationship Id="rId1133" Type="http://schemas.openxmlformats.org/officeDocument/2006/relationships/customXml" Target="../ink/ink9061.xml"/><Relationship Id="rId1578" Type="http://schemas.openxmlformats.org/officeDocument/2006/relationships/customXml" Target="../ink/ink9292.xml"/><Relationship Id="rId1701" Type="http://schemas.openxmlformats.org/officeDocument/2006/relationships/image" Target="../media/image7922.png"/><Relationship Id="rId1785" Type="http://schemas.openxmlformats.org/officeDocument/2006/relationships/customXml" Target="../ink/ink9399.xml"/><Relationship Id="rId1992" Type="http://schemas.openxmlformats.org/officeDocument/2006/relationships/customXml" Target="../ink/ink9506.xml"/><Relationship Id="rId77" Type="http://schemas.openxmlformats.org/officeDocument/2006/relationships/image" Target="../media/image6780.png"/><Relationship Id="rId282" Type="http://schemas.openxmlformats.org/officeDocument/2006/relationships/image" Target="../media/image6871.png"/><Relationship Id="rId503" Type="http://schemas.openxmlformats.org/officeDocument/2006/relationships/customXml" Target="../ink/ink8740.xml"/><Relationship Id="rId587" Type="http://schemas.openxmlformats.org/officeDocument/2006/relationships/customXml" Target="../ink/ink8782.xml"/><Relationship Id="rId710" Type="http://schemas.openxmlformats.org/officeDocument/2006/relationships/image" Target="../media/image7461.png"/><Relationship Id="rId808" Type="http://schemas.openxmlformats.org/officeDocument/2006/relationships/image" Target="../media/image7507.png"/><Relationship Id="rId1340" Type="http://schemas.openxmlformats.org/officeDocument/2006/relationships/customXml" Target="../ink/ink9168.xml"/><Relationship Id="rId1438" Type="http://schemas.openxmlformats.org/officeDocument/2006/relationships/customXml" Target="../ink/ink9219.xml"/><Relationship Id="rId1645" Type="http://schemas.openxmlformats.org/officeDocument/2006/relationships/customXml" Target="../ink/ink9327.xml"/><Relationship Id="rId8" Type="http://schemas.openxmlformats.org/officeDocument/2006/relationships/customXml" Target="../ink/ink8491.xml"/><Relationship Id="rId142" Type="http://schemas.openxmlformats.org/officeDocument/2006/relationships/customXml" Target="../ink/ink8558.xml"/><Relationship Id="rId447" Type="http://schemas.openxmlformats.org/officeDocument/2006/relationships/customXml" Target="../ink/ink8712.xml"/><Relationship Id="rId794" Type="http://schemas.openxmlformats.org/officeDocument/2006/relationships/image" Target="../media/image7499.png"/><Relationship Id="rId1077" Type="http://schemas.openxmlformats.org/officeDocument/2006/relationships/customXml" Target="../ink/ink9031.xml"/><Relationship Id="rId1200" Type="http://schemas.openxmlformats.org/officeDocument/2006/relationships/image" Target="../media/image7692.png"/><Relationship Id="rId1852" Type="http://schemas.openxmlformats.org/officeDocument/2006/relationships/customXml" Target="../ink/ink9434.xml"/><Relationship Id="rId2030" Type="http://schemas.openxmlformats.org/officeDocument/2006/relationships/customXml" Target="../ink/ink9525.xml"/><Relationship Id="rId654" Type="http://schemas.openxmlformats.org/officeDocument/2006/relationships/customXml" Target="../ink/ink8817.xml"/><Relationship Id="rId861" Type="http://schemas.openxmlformats.org/officeDocument/2006/relationships/image" Target="../media/image7532.png"/><Relationship Id="rId959" Type="http://schemas.openxmlformats.org/officeDocument/2006/relationships/customXml" Target="../ink/ink8972.xml"/><Relationship Id="rId1284" Type="http://schemas.openxmlformats.org/officeDocument/2006/relationships/customXml" Target="../ink/ink9138.xml"/><Relationship Id="rId1491" Type="http://schemas.openxmlformats.org/officeDocument/2006/relationships/customXml" Target="../ink/ink9246.xml"/><Relationship Id="rId1505" Type="http://schemas.openxmlformats.org/officeDocument/2006/relationships/customXml" Target="../ink/ink9253.xml"/><Relationship Id="rId1589" Type="http://schemas.openxmlformats.org/officeDocument/2006/relationships/customXml" Target="../ink/ink9298.xml"/><Relationship Id="rId1712" Type="http://schemas.openxmlformats.org/officeDocument/2006/relationships/customXml" Target="../ink/ink9362.xml"/><Relationship Id="rId293" Type="http://schemas.openxmlformats.org/officeDocument/2006/relationships/customXml" Target="../ink/ink8634.xml"/><Relationship Id="rId307" Type="http://schemas.openxmlformats.org/officeDocument/2006/relationships/customXml" Target="../ink/ink8641.xml"/><Relationship Id="rId514" Type="http://schemas.openxmlformats.org/officeDocument/2006/relationships/image" Target="../media/image7375.png"/><Relationship Id="rId721" Type="http://schemas.openxmlformats.org/officeDocument/2006/relationships/customXml" Target="../ink/ink8851.xml"/><Relationship Id="rId1144" Type="http://schemas.openxmlformats.org/officeDocument/2006/relationships/image" Target="../media/image7664.png"/><Relationship Id="rId1351" Type="http://schemas.openxmlformats.org/officeDocument/2006/relationships/customXml" Target="../ink/ink9174.xml"/><Relationship Id="rId1449" Type="http://schemas.openxmlformats.org/officeDocument/2006/relationships/image" Target="../media/image7806.png"/><Relationship Id="rId1796" Type="http://schemas.openxmlformats.org/officeDocument/2006/relationships/customXml" Target="../ink/ink9405.xml"/><Relationship Id="rId88" Type="http://schemas.openxmlformats.org/officeDocument/2006/relationships/customXml" Target="../ink/ink8531.xml"/><Relationship Id="rId153" Type="http://schemas.openxmlformats.org/officeDocument/2006/relationships/image" Target="../media/image6815.png"/><Relationship Id="rId360" Type="http://schemas.openxmlformats.org/officeDocument/2006/relationships/image" Target="../media/image6907.png"/><Relationship Id="rId598" Type="http://schemas.openxmlformats.org/officeDocument/2006/relationships/image" Target="../media/image7412.png"/><Relationship Id="rId819" Type="http://schemas.openxmlformats.org/officeDocument/2006/relationships/customXml" Target="../ink/ink8900.xml"/><Relationship Id="rId1004" Type="http://schemas.openxmlformats.org/officeDocument/2006/relationships/image" Target="../media/image7598.png"/><Relationship Id="rId1211" Type="http://schemas.openxmlformats.org/officeDocument/2006/relationships/customXml" Target="../ink/ink9100.xml"/><Relationship Id="rId1656" Type="http://schemas.openxmlformats.org/officeDocument/2006/relationships/image" Target="../media/image7901.png"/><Relationship Id="rId1863" Type="http://schemas.openxmlformats.org/officeDocument/2006/relationships/image" Target="../media/image7998.png"/><Relationship Id="rId2041" Type="http://schemas.openxmlformats.org/officeDocument/2006/relationships/image" Target="../media/image8081.png"/><Relationship Id="rId220" Type="http://schemas.openxmlformats.org/officeDocument/2006/relationships/customXml" Target="../ink/ink8597.xml"/><Relationship Id="rId458" Type="http://schemas.openxmlformats.org/officeDocument/2006/relationships/image" Target="../media/image7347.png"/><Relationship Id="rId665" Type="http://schemas.openxmlformats.org/officeDocument/2006/relationships/image" Target="../media/image7440.png"/><Relationship Id="rId872" Type="http://schemas.openxmlformats.org/officeDocument/2006/relationships/customXml" Target="../ink/ink8927.xml"/><Relationship Id="rId1088" Type="http://schemas.openxmlformats.org/officeDocument/2006/relationships/customXml" Target="../ink/ink9037.xml"/><Relationship Id="rId1295" Type="http://schemas.openxmlformats.org/officeDocument/2006/relationships/customXml" Target="../ink/ink9144.xml"/><Relationship Id="rId1309" Type="http://schemas.openxmlformats.org/officeDocument/2006/relationships/image" Target="../media/image7740.png"/><Relationship Id="rId1516" Type="http://schemas.openxmlformats.org/officeDocument/2006/relationships/image" Target="../media/image7838.png"/><Relationship Id="rId1723" Type="http://schemas.openxmlformats.org/officeDocument/2006/relationships/customXml" Target="../ink/ink9368.xml"/><Relationship Id="rId1930" Type="http://schemas.openxmlformats.org/officeDocument/2006/relationships/image" Target="../media/image8029.png"/><Relationship Id="rId15" Type="http://schemas.openxmlformats.org/officeDocument/2006/relationships/image" Target="../media/image67490.png"/><Relationship Id="rId318" Type="http://schemas.openxmlformats.org/officeDocument/2006/relationships/image" Target="../media/image6888.png"/><Relationship Id="rId525" Type="http://schemas.openxmlformats.org/officeDocument/2006/relationships/customXml" Target="../ink/ink8751.xml"/><Relationship Id="rId732" Type="http://schemas.openxmlformats.org/officeDocument/2006/relationships/image" Target="../media/image7472.png"/><Relationship Id="rId1155" Type="http://schemas.openxmlformats.org/officeDocument/2006/relationships/customXml" Target="../ink/ink9072.xml"/><Relationship Id="rId1362" Type="http://schemas.openxmlformats.org/officeDocument/2006/relationships/customXml" Target="../ink/ink9180.xml"/><Relationship Id="rId99" Type="http://schemas.openxmlformats.org/officeDocument/2006/relationships/image" Target="../media/image6791.png"/><Relationship Id="rId164" Type="http://schemas.openxmlformats.org/officeDocument/2006/relationships/customXml" Target="../ink/ink8569.xml"/><Relationship Id="rId371" Type="http://schemas.openxmlformats.org/officeDocument/2006/relationships/image" Target="../media/image6911.png"/><Relationship Id="rId1015" Type="http://schemas.openxmlformats.org/officeDocument/2006/relationships/customXml" Target="../ink/ink9000.xml"/><Relationship Id="rId1222" Type="http://schemas.openxmlformats.org/officeDocument/2006/relationships/image" Target="../media/image7703.png"/><Relationship Id="rId1667" Type="http://schemas.openxmlformats.org/officeDocument/2006/relationships/image" Target="../media/image7906.png"/><Relationship Id="rId1874" Type="http://schemas.openxmlformats.org/officeDocument/2006/relationships/customXml" Target="../ink/ink9445.xml"/><Relationship Id="rId2052" Type="http://schemas.openxmlformats.org/officeDocument/2006/relationships/customXml" Target="../ink/ink9536.xml"/><Relationship Id="rId469" Type="http://schemas.openxmlformats.org/officeDocument/2006/relationships/customXml" Target="../ink/ink8723.xml"/><Relationship Id="rId676" Type="http://schemas.openxmlformats.org/officeDocument/2006/relationships/customXml" Target="../ink/ink8828.xml"/><Relationship Id="rId883" Type="http://schemas.openxmlformats.org/officeDocument/2006/relationships/image" Target="../media/image7543.png"/><Relationship Id="rId1099" Type="http://schemas.openxmlformats.org/officeDocument/2006/relationships/customXml" Target="../ink/ink9043.xml"/><Relationship Id="rId1527" Type="http://schemas.openxmlformats.org/officeDocument/2006/relationships/image" Target="../media/image7843.png"/><Relationship Id="rId1734" Type="http://schemas.openxmlformats.org/officeDocument/2006/relationships/image" Target="../media/image7937.png"/><Relationship Id="rId1941" Type="http://schemas.openxmlformats.org/officeDocument/2006/relationships/customXml" Target="../ink/ink9480.xml"/><Relationship Id="rId26" Type="http://schemas.openxmlformats.org/officeDocument/2006/relationships/customXml" Target="../ink/ink8500.xml"/><Relationship Id="rId231" Type="http://schemas.openxmlformats.org/officeDocument/2006/relationships/image" Target="../media/image3243.png"/><Relationship Id="rId329" Type="http://schemas.openxmlformats.org/officeDocument/2006/relationships/customXml" Target="../ink/ink8652.xml"/><Relationship Id="rId536" Type="http://schemas.openxmlformats.org/officeDocument/2006/relationships/image" Target="../media/image7384.png"/><Relationship Id="rId1166" Type="http://schemas.openxmlformats.org/officeDocument/2006/relationships/image" Target="../media/image7675.png"/><Relationship Id="rId1373" Type="http://schemas.openxmlformats.org/officeDocument/2006/relationships/customXml" Target="../ink/ink9186.xml"/><Relationship Id="rId175" Type="http://schemas.openxmlformats.org/officeDocument/2006/relationships/image" Target="../media/image5155.png"/><Relationship Id="rId743" Type="http://schemas.openxmlformats.org/officeDocument/2006/relationships/customXml" Target="../ink/ink8862.xml"/><Relationship Id="rId950" Type="http://schemas.openxmlformats.org/officeDocument/2006/relationships/image" Target="../media/image1254.png"/><Relationship Id="rId1026" Type="http://schemas.openxmlformats.org/officeDocument/2006/relationships/image" Target="../media/image7609.png"/><Relationship Id="rId1580" Type="http://schemas.openxmlformats.org/officeDocument/2006/relationships/customXml" Target="../ink/ink9293.xml"/><Relationship Id="rId1678" Type="http://schemas.openxmlformats.org/officeDocument/2006/relationships/customXml" Target="../ink/ink9344.xml"/><Relationship Id="rId1801" Type="http://schemas.openxmlformats.org/officeDocument/2006/relationships/image" Target="../media/image7970.png"/><Relationship Id="rId1885" Type="http://schemas.openxmlformats.org/officeDocument/2006/relationships/image" Target="../media/image8009.png"/><Relationship Id="rId382" Type="http://schemas.openxmlformats.org/officeDocument/2006/relationships/customXml" Target="../ink/ink8679.xml"/><Relationship Id="rId603" Type="http://schemas.openxmlformats.org/officeDocument/2006/relationships/image" Target="../media/image7414.png"/><Relationship Id="rId687" Type="http://schemas.openxmlformats.org/officeDocument/2006/relationships/image" Target="../media/image7451.png"/><Relationship Id="rId810" Type="http://schemas.openxmlformats.org/officeDocument/2006/relationships/image" Target="../media/image7508.png"/><Relationship Id="rId908" Type="http://schemas.openxmlformats.org/officeDocument/2006/relationships/customXml" Target="../ink/ink8945.xml"/><Relationship Id="rId1233" Type="http://schemas.openxmlformats.org/officeDocument/2006/relationships/customXml" Target="../ink/ink9111.xml"/><Relationship Id="rId1440" Type="http://schemas.openxmlformats.org/officeDocument/2006/relationships/customXml" Target="../ink/ink9220.xml"/><Relationship Id="rId1538" Type="http://schemas.openxmlformats.org/officeDocument/2006/relationships/customXml" Target="../ink/ink9270.xml"/><Relationship Id="rId2063" Type="http://schemas.openxmlformats.org/officeDocument/2006/relationships/customXml" Target="../ink/ink9542.xml"/><Relationship Id="rId242" Type="http://schemas.openxmlformats.org/officeDocument/2006/relationships/customXml" Target="../ink/ink8608.xml"/><Relationship Id="rId894" Type="http://schemas.openxmlformats.org/officeDocument/2006/relationships/customXml" Target="../ink/ink8938.xml"/><Relationship Id="rId1177" Type="http://schemas.openxmlformats.org/officeDocument/2006/relationships/customXml" Target="../ink/ink9083.xml"/><Relationship Id="rId1300" Type="http://schemas.openxmlformats.org/officeDocument/2006/relationships/image" Target="../media/image7737.png"/><Relationship Id="rId1745" Type="http://schemas.openxmlformats.org/officeDocument/2006/relationships/customXml" Target="../ink/ink9379.xml"/><Relationship Id="rId1952" Type="http://schemas.openxmlformats.org/officeDocument/2006/relationships/image" Target="../media/image8039.png"/><Relationship Id="rId37" Type="http://schemas.openxmlformats.org/officeDocument/2006/relationships/image" Target="../media/image67600.png"/><Relationship Id="rId102" Type="http://schemas.openxmlformats.org/officeDocument/2006/relationships/customXml" Target="../ink/ink8538.xml"/><Relationship Id="rId547" Type="http://schemas.openxmlformats.org/officeDocument/2006/relationships/customXml" Target="../ink/ink8762.xml"/><Relationship Id="rId754" Type="http://schemas.openxmlformats.org/officeDocument/2006/relationships/image" Target="../media/image7481.png"/><Relationship Id="rId961" Type="http://schemas.openxmlformats.org/officeDocument/2006/relationships/customXml" Target="../ink/ink8973.xml"/><Relationship Id="rId1384" Type="http://schemas.openxmlformats.org/officeDocument/2006/relationships/image" Target="../media/image7774.png"/><Relationship Id="rId1591" Type="http://schemas.openxmlformats.org/officeDocument/2006/relationships/customXml" Target="../ink/ink9299.xml"/><Relationship Id="rId1605" Type="http://schemas.openxmlformats.org/officeDocument/2006/relationships/image" Target="../media/image7878.png"/><Relationship Id="rId1689" Type="http://schemas.openxmlformats.org/officeDocument/2006/relationships/image" Target="../media/image7916.png"/><Relationship Id="rId1812" Type="http://schemas.openxmlformats.org/officeDocument/2006/relationships/image" Target="../media/image7974.png"/><Relationship Id="rId90" Type="http://schemas.openxmlformats.org/officeDocument/2006/relationships/customXml" Target="../ink/ink8532.xml"/><Relationship Id="rId186" Type="http://schemas.openxmlformats.org/officeDocument/2006/relationships/customXml" Target="../ink/ink8580.xml"/><Relationship Id="rId393" Type="http://schemas.openxmlformats.org/officeDocument/2006/relationships/customXml" Target="../ink/ink8685.xml"/><Relationship Id="rId407" Type="http://schemas.openxmlformats.org/officeDocument/2006/relationships/customXml" Target="../ink/ink8692.xml"/><Relationship Id="rId614" Type="http://schemas.openxmlformats.org/officeDocument/2006/relationships/customXml" Target="../ink/ink8796.xml"/><Relationship Id="rId821" Type="http://schemas.openxmlformats.org/officeDocument/2006/relationships/customXml" Target="../ink/ink8901.xml"/><Relationship Id="rId1037" Type="http://schemas.openxmlformats.org/officeDocument/2006/relationships/customXml" Target="../ink/ink9011.xml"/><Relationship Id="rId1244" Type="http://schemas.openxmlformats.org/officeDocument/2006/relationships/customXml" Target="../ink/ink9117.xml"/><Relationship Id="rId1451" Type="http://schemas.openxmlformats.org/officeDocument/2006/relationships/image" Target="../media/image7807.png"/><Relationship Id="rId1896" Type="http://schemas.openxmlformats.org/officeDocument/2006/relationships/customXml" Target="../ink/ink9457.xml"/><Relationship Id="rId2074" Type="http://schemas.openxmlformats.org/officeDocument/2006/relationships/image" Target="../media/image8096.png"/><Relationship Id="rId253" Type="http://schemas.openxmlformats.org/officeDocument/2006/relationships/customXml" Target="../ink/ink8614.xml"/><Relationship Id="rId460" Type="http://schemas.openxmlformats.org/officeDocument/2006/relationships/image" Target="../media/image7348.png"/><Relationship Id="rId698" Type="http://schemas.openxmlformats.org/officeDocument/2006/relationships/image" Target="../media/image7456.png"/><Relationship Id="rId919" Type="http://schemas.openxmlformats.org/officeDocument/2006/relationships/customXml" Target="../ink/ink8951.xml"/><Relationship Id="rId1090" Type="http://schemas.openxmlformats.org/officeDocument/2006/relationships/customXml" Target="../ink/ink9038.xml"/><Relationship Id="rId1104" Type="http://schemas.openxmlformats.org/officeDocument/2006/relationships/customXml" Target="../ink/ink9046.xml"/><Relationship Id="rId1311" Type="http://schemas.openxmlformats.org/officeDocument/2006/relationships/image" Target="../media/image7741.png"/><Relationship Id="rId1549" Type="http://schemas.openxmlformats.org/officeDocument/2006/relationships/customXml" Target="../ink/ink9277.xml"/><Relationship Id="rId1756" Type="http://schemas.openxmlformats.org/officeDocument/2006/relationships/image" Target="../media/image7948.png"/><Relationship Id="rId1963" Type="http://schemas.openxmlformats.org/officeDocument/2006/relationships/customXml" Target="../ink/ink9491.xml"/><Relationship Id="rId48" Type="http://schemas.openxmlformats.org/officeDocument/2006/relationships/customXml" Target="../ink/ink8511.xml"/><Relationship Id="rId113" Type="http://schemas.openxmlformats.org/officeDocument/2006/relationships/image" Target="../media/image6797.png"/><Relationship Id="rId320" Type="http://schemas.openxmlformats.org/officeDocument/2006/relationships/image" Target="../media/image6889.png"/><Relationship Id="rId558" Type="http://schemas.openxmlformats.org/officeDocument/2006/relationships/image" Target="../media/image7395.png"/><Relationship Id="rId765" Type="http://schemas.openxmlformats.org/officeDocument/2006/relationships/customXml" Target="../ink/ink8873.xml"/><Relationship Id="rId972" Type="http://schemas.openxmlformats.org/officeDocument/2006/relationships/image" Target="../media/image7582.png"/><Relationship Id="rId1188" Type="http://schemas.openxmlformats.org/officeDocument/2006/relationships/image" Target="../media/image7686.png"/><Relationship Id="rId1395" Type="http://schemas.openxmlformats.org/officeDocument/2006/relationships/customXml" Target="../ink/ink9197.xml"/><Relationship Id="rId1409" Type="http://schemas.openxmlformats.org/officeDocument/2006/relationships/customXml" Target="../ink/ink9204.xml"/><Relationship Id="rId1616" Type="http://schemas.openxmlformats.org/officeDocument/2006/relationships/customXml" Target="../ink/ink9312.xml"/><Relationship Id="rId1823" Type="http://schemas.openxmlformats.org/officeDocument/2006/relationships/customXml" Target="../ink/ink9419.xml"/><Relationship Id="rId2001" Type="http://schemas.openxmlformats.org/officeDocument/2006/relationships/image" Target="../media/image8062.png"/><Relationship Id="rId197" Type="http://schemas.openxmlformats.org/officeDocument/2006/relationships/image" Target="../media/image6834.png"/><Relationship Id="rId418" Type="http://schemas.openxmlformats.org/officeDocument/2006/relationships/image" Target="../media/image7328.png"/><Relationship Id="rId625" Type="http://schemas.openxmlformats.org/officeDocument/2006/relationships/image" Target="../media/image7423.png"/><Relationship Id="rId832" Type="http://schemas.openxmlformats.org/officeDocument/2006/relationships/customXml" Target="../ink/ink8907.xml"/><Relationship Id="rId1048" Type="http://schemas.openxmlformats.org/officeDocument/2006/relationships/image" Target="../media/image7618.png"/><Relationship Id="rId1255" Type="http://schemas.openxmlformats.org/officeDocument/2006/relationships/image" Target="../media/image7717.png"/><Relationship Id="rId1462" Type="http://schemas.openxmlformats.org/officeDocument/2006/relationships/customXml" Target="../ink/ink9231.xml"/><Relationship Id="rId2085" Type="http://schemas.openxmlformats.org/officeDocument/2006/relationships/customXml" Target="../ink/ink9553.xml"/><Relationship Id="rId264" Type="http://schemas.openxmlformats.org/officeDocument/2006/relationships/image" Target="../media/image6863.png"/><Relationship Id="rId471" Type="http://schemas.openxmlformats.org/officeDocument/2006/relationships/customXml" Target="../ink/ink8724.xml"/><Relationship Id="rId1115" Type="http://schemas.openxmlformats.org/officeDocument/2006/relationships/image" Target="../media/image7650.png"/><Relationship Id="rId1322" Type="http://schemas.openxmlformats.org/officeDocument/2006/relationships/customXml" Target="../ink/ink9158.xml"/><Relationship Id="rId1767" Type="http://schemas.openxmlformats.org/officeDocument/2006/relationships/customXml" Target="../ink/ink9390.xml"/><Relationship Id="rId1974" Type="http://schemas.openxmlformats.org/officeDocument/2006/relationships/image" Target="../media/image8050.png"/><Relationship Id="rId59" Type="http://schemas.openxmlformats.org/officeDocument/2006/relationships/image" Target="../media/image67710.png"/><Relationship Id="rId124" Type="http://schemas.openxmlformats.org/officeDocument/2006/relationships/customXml" Target="../ink/ink8549.xml"/><Relationship Id="rId569" Type="http://schemas.openxmlformats.org/officeDocument/2006/relationships/customXml" Target="../ink/ink8773.xml"/><Relationship Id="rId776" Type="http://schemas.openxmlformats.org/officeDocument/2006/relationships/image" Target="../media/image7491.png"/><Relationship Id="rId983" Type="http://schemas.openxmlformats.org/officeDocument/2006/relationships/customXml" Target="../ink/ink8984.xml"/><Relationship Id="rId1199" Type="http://schemas.openxmlformats.org/officeDocument/2006/relationships/customXml" Target="../ink/ink9094.xml"/><Relationship Id="rId1627" Type="http://schemas.openxmlformats.org/officeDocument/2006/relationships/customXml" Target="../ink/ink9318.xml"/><Relationship Id="rId1834" Type="http://schemas.openxmlformats.org/officeDocument/2006/relationships/image" Target="../media/image1094.png"/><Relationship Id="rId331" Type="http://schemas.openxmlformats.org/officeDocument/2006/relationships/customXml" Target="../ink/ink8653.xml"/><Relationship Id="rId429" Type="http://schemas.openxmlformats.org/officeDocument/2006/relationships/customXml" Target="../ink/ink8703.xml"/><Relationship Id="rId636" Type="http://schemas.openxmlformats.org/officeDocument/2006/relationships/image" Target="../media/image7427.png"/><Relationship Id="rId1059" Type="http://schemas.openxmlformats.org/officeDocument/2006/relationships/customXml" Target="../ink/ink9022.xml"/><Relationship Id="rId1266" Type="http://schemas.openxmlformats.org/officeDocument/2006/relationships/customXml" Target="../ink/ink9129.xml"/><Relationship Id="rId1473" Type="http://schemas.openxmlformats.org/officeDocument/2006/relationships/customXml" Target="../ink/ink9237.xml"/><Relationship Id="rId2012" Type="http://schemas.openxmlformats.org/officeDocument/2006/relationships/customXml" Target="../ink/ink9516.xml"/><Relationship Id="rId2096" Type="http://schemas.openxmlformats.org/officeDocument/2006/relationships/image" Target="../media/image8106.png"/><Relationship Id="rId843" Type="http://schemas.openxmlformats.org/officeDocument/2006/relationships/image" Target="../media/image7525.png"/><Relationship Id="rId1126" Type="http://schemas.openxmlformats.org/officeDocument/2006/relationships/image" Target="../media/image7655.png"/><Relationship Id="rId1680" Type="http://schemas.openxmlformats.org/officeDocument/2006/relationships/customXml" Target="../ink/ink9345.xml"/><Relationship Id="rId1778" Type="http://schemas.openxmlformats.org/officeDocument/2006/relationships/image" Target="../media/image7959.png"/><Relationship Id="rId1901" Type="http://schemas.openxmlformats.org/officeDocument/2006/relationships/image" Target="../media/image8016.png"/><Relationship Id="rId1985" Type="http://schemas.openxmlformats.org/officeDocument/2006/relationships/image" Target="../media/image8055.png"/><Relationship Id="rId275" Type="http://schemas.openxmlformats.org/officeDocument/2006/relationships/customXml" Target="../ink/ink8625.xml"/><Relationship Id="rId482" Type="http://schemas.openxmlformats.org/officeDocument/2006/relationships/image" Target="../media/image7359.png"/><Relationship Id="rId703" Type="http://schemas.openxmlformats.org/officeDocument/2006/relationships/customXml" Target="../ink/ink8842.xml"/><Relationship Id="rId910" Type="http://schemas.openxmlformats.org/officeDocument/2006/relationships/image" Target="../media/image4409.png"/><Relationship Id="rId1333" Type="http://schemas.openxmlformats.org/officeDocument/2006/relationships/image" Target="../media/image7751.png"/><Relationship Id="rId1540" Type="http://schemas.openxmlformats.org/officeDocument/2006/relationships/customXml" Target="../ink/ink9271.xml"/><Relationship Id="rId1638" Type="http://schemas.openxmlformats.org/officeDocument/2006/relationships/image" Target="../media/image7893.png"/><Relationship Id="rId135" Type="http://schemas.openxmlformats.org/officeDocument/2006/relationships/image" Target="../media/image6807.png"/><Relationship Id="rId342" Type="http://schemas.openxmlformats.org/officeDocument/2006/relationships/image" Target="../media/image6899.png"/><Relationship Id="rId787" Type="http://schemas.openxmlformats.org/officeDocument/2006/relationships/customXml" Target="../ink/ink8884.xml"/><Relationship Id="rId994" Type="http://schemas.openxmlformats.org/officeDocument/2006/relationships/image" Target="../media/image7593.png"/><Relationship Id="rId1400" Type="http://schemas.openxmlformats.org/officeDocument/2006/relationships/image" Target="../media/image7782.png"/><Relationship Id="rId1845" Type="http://schemas.openxmlformats.org/officeDocument/2006/relationships/customXml" Target="../ink/ink9430.xml"/><Relationship Id="rId2023" Type="http://schemas.openxmlformats.org/officeDocument/2006/relationships/image" Target="../media/image8072.png"/><Relationship Id="rId202" Type="http://schemas.openxmlformats.org/officeDocument/2006/relationships/customXml" Target="../ink/ink8588.xml"/><Relationship Id="rId647" Type="http://schemas.openxmlformats.org/officeDocument/2006/relationships/image" Target="../media/image7432.png"/><Relationship Id="rId854" Type="http://schemas.openxmlformats.org/officeDocument/2006/relationships/customXml" Target="../ink/ink8918.xml"/><Relationship Id="rId1277" Type="http://schemas.openxmlformats.org/officeDocument/2006/relationships/image" Target="../media/image7726.png"/><Relationship Id="rId1484" Type="http://schemas.openxmlformats.org/officeDocument/2006/relationships/image" Target="../media/image7823.png"/><Relationship Id="rId1691" Type="http://schemas.openxmlformats.org/officeDocument/2006/relationships/image" Target="../media/image7917.png"/><Relationship Id="rId1705" Type="http://schemas.openxmlformats.org/officeDocument/2006/relationships/customXml" Target="../ink/ink9358.xml"/><Relationship Id="rId1912" Type="http://schemas.openxmlformats.org/officeDocument/2006/relationships/customXml" Target="../ink/ink9465.xml"/><Relationship Id="rId286" Type="http://schemas.openxmlformats.org/officeDocument/2006/relationships/image" Target="../media/image6873.png"/><Relationship Id="rId493" Type="http://schemas.openxmlformats.org/officeDocument/2006/relationships/customXml" Target="../ink/ink8735.xml"/><Relationship Id="rId507" Type="http://schemas.openxmlformats.org/officeDocument/2006/relationships/customXml" Target="../ink/ink8742.xml"/><Relationship Id="rId714" Type="http://schemas.openxmlformats.org/officeDocument/2006/relationships/image" Target="../media/image7463.png"/><Relationship Id="rId921" Type="http://schemas.openxmlformats.org/officeDocument/2006/relationships/customXml" Target="../ink/ink8952.xml"/><Relationship Id="rId1137" Type="http://schemas.openxmlformats.org/officeDocument/2006/relationships/customXml" Target="../ink/ink9063.xml"/><Relationship Id="rId1344" Type="http://schemas.openxmlformats.org/officeDocument/2006/relationships/customXml" Target="../ink/ink9170.xml"/><Relationship Id="rId1551" Type="http://schemas.openxmlformats.org/officeDocument/2006/relationships/customXml" Target="../ink/ink9278.xml"/><Relationship Id="rId1789" Type="http://schemas.openxmlformats.org/officeDocument/2006/relationships/customXml" Target="../ink/ink9401.xml"/><Relationship Id="rId1996" Type="http://schemas.openxmlformats.org/officeDocument/2006/relationships/customXml" Target="../ink/ink9508.xml"/><Relationship Id="rId50" Type="http://schemas.openxmlformats.org/officeDocument/2006/relationships/customXml" Target="../ink/ink8512.xml"/><Relationship Id="rId146" Type="http://schemas.openxmlformats.org/officeDocument/2006/relationships/customXml" Target="../ink/ink8560.xml"/><Relationship Id="rId353" Type="http://schemas.openxmlformats.org/officeDocument/2006/relationships/customXml" Target="../ink/ink8664.xml"/><Relationship Id="rId560" Type="http://schemas.openxmlformats.org/officeDocument/2006/relationships/image" Target="../media/image4405.png"/><Relationship Id="rId798" Type="http://schemas.openxmlformats.org/officeDocument/2006/relationships/image" Target="../media/image7501.png"/><Relationship Id="rId1190" Type="http://schemas.openxmlformats.org/officeDocument/2006/relationships/image" Target="../media/image7687.png"/><Relationship Id="rId1204" Type="http://schemas.openxmlformats.org/officeDocument/2006/relationships/image" Target="../media/image7694.png"/><Relationship Id="rId1411" Type="http://schemas.openxmlformats.org/officeDocument/2006/relationships/image" Target="../media/image7787.png"/><Relationship Id="rId1649" Type="http://schemas.openxmlformats.org/officeDocument/2006/relationships/customXml" Target="../ink/ink9329.xml"/><Relationship Id="rId1856" Type="http://schemas.openxmlformats.org/officeDocument/2006/relationships/customXml" Target="../ink/ink9436.xml"/><Relationship Id="rId2034" Type="http://schemas.openxmlformats.org/officeDocument/2006/relationships/customXml" Target="../ink/ink9527.xml"/><Relationship Id="rId213" Type="http://schemas.openxmlformats.org/officeDocument/2006/relationships/image" Target="../media/image6842.png"/><Relationship Id="rId420" Type="http://schemas.openxmlformats.org/officeDocument/2006/relationships/image" Target="../media/image7329.png"/><Relationship Id="rId658" Type="http://schemas.openxmlformats.org/officeDocument/2006/relationships/customXml" Target="../ink/ink8819.xml"/><Relationship Id="rId865" Type="http://schemas.openxmlformats.org/officeDocument/2006/relationships/image" Target="../media/image7534.png"/><Relationship Id="rId1050" Type="http://schemas.openxmlformats.org/officeDocument/2006/relationships/image" Target="../media/image7619.png"/><Relationship Id="rId1288" Type="http://schemas.openxmlformats.org/officeDocument/2006/relationships/image" Target="../media/image7731.png"/><Relationship Id="rId1495" Type="http://schemas.openxmlformats.org/officeDocument/2006/relationships/customXml" Target="../ink/ink9248.xml"/><Relationship Id="rId1509" Type="http://schemas.openxmlformats.org/officeDocument/2006/relationships/customXml" Target="../ink/ink9255.xml"/><Relationship Id="rId1716" Type="http://schemas.openxmlformats.org/officeDocument/2006/relationships/customXml" Target="../ink/ink9364.xml"/><Relationship Id="rId1923" Type="http://schemas.openxmlformats.org/officeDocument/2006/relationships/image" Target="../media/image8026.png"/><Relationship Id="rId2101" Type="http://schemas.openxmlformats.org/officeDocument/2006/relationships/customXml" Target="../ink/ink9561.xml"/><Relationship Id="rId297" Type="http://schemas.openxmlformats.org/officeDocument/2006/relationships/customXml" Target="../ink/ink8636.xml"/><Relationship Id="rId518" Type="http://schemas.openxmlformats.org/officeDocument/2006/relationships/image" Target="../media/image7377.png"/><Relationship Id="rId725" Type="http://schemas.openxmlformats.org/officeDocument/2006/relationships/customXml" Target="../ink/ink8853.xml"/><Relationship Id="rId932" Type="http://schemas.openxmlformats.org/officeDocument/2006/relationships/image" Target="../media/image7563.png"/><Relationship Id="rId1148" Type="http://schemas.openxmlformats.org/officeDocument/2006/relationships/image" Target="../media/image7666.png"/><Relationship Id="rId1355" Type="http://schemas.openxmlformats.org/officeDocument/2006/relationships/customXml" Target="../ink/ink9176.xml"/><Relationship Id="rId1562" Type="http://schemas.openxmlformats.org/officeDocument/2006/relationships/image" Target="../media/image7859.png"/><Relationship Id="rId157" Type="http://schemas.openxmlformats.org/officeDocument/2006/relationships/image" Target="../media/image6817.png"/><Relationship Id="rId364" Type="http://schemas.openxmlformats.org/officeDocument/2006/relationships/image" Target="../media/image6909.png"/><Relationship Id="rId1008" Type="http://schemas.openxmlformats.org/officeDocument/2006/relationships/image" Target="../media/image7600.png"/><Relationship Id="rId1215" Type="http://schemas.openxmlformats.org/officeDocument/2006/relationships/customXml" Target="../ink/ink9102.xml"/><Relationship Id="rId1422" Type="http://schemas.openxmlformats.org/officeDocument/2006/relationships/customXml" Target="../ink/ink9211.xml"/><Relationship Id="rId1867" Type="http://schemas.openxmlformats.org/officeDocument/2006/relationships/image" Target="../media/image8000.png"/><Relationship Id="rId2045" Type="http://schemas.openxmlformats.org/officeDocument/2006/relationships/image" Target="../media/image8083.png"/><Relationship Id="rId61" Type="http://schemas.openxmlformats.org/officeDocument/2006/relationships/image" Target="../media/image67720.png"/><Relationship Id="rId571" Type="http://schemas.openxmlformats.org/officeDocument/2006/relationships/customXml" Target="../ink/ink8774.xml"/><Relationship Id="rId669" Type="http://schemas.openxmlformats.org/officeDocument/2006/relationships/image" Target="../media/image7442.png"/><Relationship Id="rId876" Type="http://schemas.openxmlformats.org/officeDocument/2006/relationships/customXml" Target="../ink/ink8929.xml"/><Relationship Id="rId1299" Type="http://schemas.openxmlformats.org/officeDocument/2006/relationships/customXml" Target="../ink/ink9146.xml"/><Relationship Id="rId1727" Type="http://schemas.openxmlformats.org/officeDocument/2006/relationships/customXml" Target="../ink/ink9370.xml"/><Relationship Id="rId1934" Type="http://schemas.openxmlformats.org/officeDocument/2006/relationships/image" Target="../media/image8031.png"/><Relationship Id="rId19" Type="http://schemas.openxmlformats.org/officeDocument/2006/relationships/image" Target="../media/image67510.png"/><Relationship Id="rId224" Type="http://schemas.openxmlformats.org/officeDocument/2006/relationships/customXml" Target="../ink/ink8599.xml"/><Relationship Id="rId431" Type="http://schemas.openxmlformats.org/officeDocument/2006/relationships/customXml" Target="../ink/ink8704.xml"/><Relationship Id="rId529" Type="http://schemas.openxmlformats.org/officeDocument/2006/relationships/customXml" Target="../ink/ink8753.xml"/><Relationship Id="rId736" Type="http://schemas.openxmlformats.org/officeDocument/2006/relationships/image" Target="../media/image7473.png"/><Relationship Id="rId1061" Type="http://schemas.openxmlformats.org/officeDocument/2006/relationships/customXml" Target="../ink/ink9023.xml"/><Relationship Id="rId1159" Type="http://schemas.openxmlformats.org/officeDocument/2006/relationships/customXml" Target="../ink/ink9074.xml"/><Relationship Id="rId1366" Type="http://schemas.openxmlformats.org/officeDocument/2006/relationships/customXml" Target="../ink/ink9182.xml"/><Relationship Id="rId2112" Type="http://schemas.openxmlformats.org/officeDocument/2006/relationships/image" Target="../media/image8114.png"/><Relationship Id="rId168" Type="http://schemas.openxmlformats.org/officeDocument/2006/relationships/customXml" Target="../ink/ink8571.xml"/><Relationship Id="rId943" Type="http://schemas.openxmlformats.org/officeDocument/2006/relationships/customXml" Target="../ink/ink8964.xml"/><Relationship Id="rId1019" Type="http://schemas.openxmlformats.org/officeDocument/2006/relationships/customXml" Target="../ink/ink9002.xml"/><Relationship Id="rId1573" Type="http://schemas.openxmlformats.org/officeDocument/2006/relationships/image" Target="../media/image7863.png"/><Relationship Id="rId1780" Type="http://schemas.openxmlformats.org/officeDocument/2006/relationships/image" Target="../media/image7960.png"/><Relationship Id="rId1878" Type="http://schemas.openxmlformats.org/officeDocument/2006/relationships/customXml" Target="../ink/ink9447.xml"/><Relationship Id="rId72" Type="http://schemas.openxmlformats.org/officeDocument/2006/relationships/customXml" Target="../ink/ink8523.xml"/><Relationship Id="rId375" Type="http://schemas.openxmlformats.org/officeDocument/2006/relationships/image" Target="../media/image6913.png"/><Relationship Id="rId582" Type="http://schemas.openxmlformats.org/officeDocument/2006/relationships/image" Target="../media/image1103.png"/><Relationship Id="rId803" Type="http://schemas.openxmlformats.org/officeDocument/2006/relationships/customXml" Target="../ink/ink8892.xml"/><Relationship Id="rId1226" Type="http://schemas.openxmlformats.org/officeDocument/2006/relationships/image" Target="../media/image7705.png"/><Relationship Id="rId1433" Type="http://schemas.openxmlformats.org/officeDocument/2006/relationships/image" Target="../media/image7798.png"/><Relationship Id="rId1640" Type="http://schemas.openxmlformats.org/officeDocument/2006/relationships/image" Target="../media/image7894.png"/><Relationship Id="rId1738" Type="http://schemas.openxmlformats.org/officeDocument/2006/relationships/image" Target="../media/image7939.png"/><Relationship Id="rId2056" Type="http://schemas.openxmlformats.org/officeDocument/2006/relationships/customXml" Target="../ink/ink9538.xml"/><Relationship Id="rId3" Type="http://schemas.openxmlformats.org/officeDocument/2006/relationships/image" Target="../media/image67430.png"/><Relationship Id="rId235" Type="http://schemas.openxmlformats.org/officeDocument/2006/relationships/image" Target="../media/image6851.png"/><Relationship Id="rId442" Type="http://schemas.openxmlformats.org/officeDocument/2006/relationships/image" Target="../media/image7339.png"/><Relationship Id="rId887" Type="http://schemas.openxmlformats.org/officeDocument/2006/relationships/image" Target="../media/image7544.png"/><Relationship Id="rId1072" Type="http://schemas.openxmlformats.org/officeDocument/2006/relationships/image" Target="../media/image7630.png"/><Relationship Id="rId1500" Type="http://schemas.openxmlformats.org/officeDocument/2006/relationships/image" Target="../media/image7831.png"/><Relationship Id="rId1945" Type="http://schemas.openxmlformats.org/officeDocument/2006/relationships/customXml" Target="../ink/ink9482.xml"/><Relationship Id="rId302" Type="http://schemas.openxmlformats.org/officeDocument/2006/relationships/image" Target="../media/image6881.png"/><Relationship Id="rId747" Type="http://schemas.openxmlformats.org/officeDocument/2006/relationships/customXml" Target="../ink/ink8864.xml"/><Relationship Id="rId954" Type="http://schemas.openxmlformats.org/officeDocument/2006/relationships/image" Target="../media/image7573.png"/><Relationship Id="rId1377" Type="http://schemas.openxmlformats.org/officeDocument/2006/relationships/customXml" Target="../ink/ink9188.xml"/><Relationship Id="rId1584" Type="http://schemas.openxmlformats.org/officeDocument/2006/relationships/image" Target="../media/image7868.png"/><Relationship Id="rId1791" Type="http://schemas.openxmlformats.org/officeDocument/2006/relationships/customXml" Target="../ink/ink9402.xml"/><Relationship Id="rId1805" Type="http://schemas.openxmlformats.org/officeDocument/2006/relationships/image" Target="../media/image7972.png"/><Relationship Id="rId83" Type="http://schemas.openxmlformats.org/officeDocument/2006/relationships/image" Target="../media/image6783.png"/><Relationship Id="rId179" Type="http://schemas.openxmlformats.org/officeDocument/2006/relationships/image" Target="../media/image6826.png"/><Relationship Id="rId386" Type="http://schemas.openxmlformats.org/officeDocument/2006/relationships/customXml" Target="../ink/ink8681.xml"/><Relationship Id="rId593" Type="http://schemas.openxmlformats.org/officeDocument/2006/relationships/customXml" Target="../ink/ink8785.xml"/><Relationship Id="rId607" Type="http://schemas.openxmlformats.org/officeDocument/2006/relationships/image" Target="../media/image7416.png"/><Relationship Id="rId814" Type="http://schemas.openxmlformats.org/officeDocument/2006/relationships/image" Target="../media/image7510.png"/><Relationship Id="rId1237" Type="http://schemas.openxmlformats.org/officeDocument/2006/relationships/customXml" Target="../ink/ink9113.xml"/><Relationship Id="rId1444" Type="http://schemas.openxmlformats.org/officeDocument/2006/relationships/customXml" Target="../ink/ink9222.xml"/><Relationship Id="rId1651" Type="http://schemas.openxmlformats.org/officeDocument/2006/relationships/customXml" Target="../ink/ink9330.xml"/><Relationship Id="rId1889" Type="http://schemas.openxmlformats.org/officeDocument/2006/relationships/customXml" Target="../ink/ink9453.xml"/><Relationship Id="rId2067" Type="http://schemas.openxmlformats.org/officeDocument/2006/relationships/customXml" Target="../ink/ink9544.xml"/><Relationship Id="rId246" Type="http://schemas.openxmlformats.org/officeDocument/2006/relationships/customXml" Target="../ink/ink8610.xml"/><Relationship Id="rId453" Type="http://schemas.openxmlformats.org/officeDocument/2006/relationships/customXml" Target="../ink/ink8715.xml"/><Relationship Id="rId660" Type="http://schemas.openxmlformats.org/officeDocument/2006/relationships/customXml" Target="../ink/ink8820.xml"/><Relationship Id="rId898" Type="http://schemas.openxmlformats.org/officeDocument/2006/relationships/customXml" Target="../ink/ink8940.xml"/><Relationship Id="rId1083" Type="http://schemas.openxmlformats.org/officeDocument/2006/relationships/customXml" Target="../ink/ink9034.xml"/><Relationship Id="rId1290" Type="http://schemas.openxmlformats.org/officeDocument/2006/relationships/image" Target="../media/image7732.png"/><Relationship Id="rId1304" Type="http://schemas.openxmlformats.org/officeDocument/2006/relationships/customXml" Target="../ink/ink9149.xml"/><Relationship Id="rId1511" Type="http://schemas.openxmlformats.org/officeDocument/2006/relationships/customXml" Target="../ink/ink9256.xml"/><Relationship Id="rId1749" Type="http://schemas.openxmlformats.org/officeDocument/2006/relationships/customXml" Target="../ink/ink9381.xml"/><Relationship Id="rId1956" Type="http://schemas.openxmlformats.org/officeDocument/2006/relationships/image" Target="../media/image8041.png"/><Relationship Id="rId106" Type="http://schemas.openxmlformats.org/officeDocument/2006/relationships/customXml" Target="../ink/ink8540.xml"/><Relationship Id="rId313" Type="http://schemas.openxmlformats.org/officeDocument/2006/relationships/customXml" Target="../ink/ink8644.xml"/><Relationship Id="rId758" Type="http://schemas.openxmlformats.org/officeDocument/2006/relationships/image" Target="../media/image7483.png"/><Relationship Id="rId965" Type="http://schemas.openxmlformats.org/officeDocument/2006/relationships/customXml" Target="../ink/ink8975.xml"/><Relationship Id="rId1150" Type="http://schemas.openxmlformats.org/officeDocument/2006/relationships/image" Target="../media/image7667.png"/><Relationship Id="rId1388" Type="http://schemas.openxmlformats.org/officeDocument/2006/relationships/image" Target="../media/image7776.png"/><Relationship Id="rId1595" Type="http://schemas.openxmlformats.org/officeDocument/2006/relationships/image" Target="../media/image7873.png"/><Relationship Id="rId1609" Type="http://schemas.openxmlformats.org/officeDocument/2006/relationships/image" Target="../media/image7880.png"/><Relationship Id="rId1816" Type="http://schemas.openxmlformats.org/officeDocument/2006/relationships/image" Target="../media/image7976.png"/><Relationship Id="rId10" Type="http://schemas.openxmlformats.org/officeDocument/2006/relationships/customXml" Target="../ink/ink8492.xml"/><Relationship Id="rId94" Type="http://schemas.openxmlformats.org/officeDocument/2006/relationships/customXml" Target="../ink/ink8534.xml"/><Relationship Id="rId397" Type="http://schemas.openxmlformats.org/officeDocument/2006/relationships/customXml" Target="../ink/ink8687.xml"/><Relationship Id="rId520" Type="http://schemas.openxmlformats.org/officeDocument/2006/relationships/image" Target="../media/image7378.png"/><Relationship Id="rId618" Type="http://schemas.openxmlformats.org/officeDocument/2006/relationships/customXml" Target="../ink/ink8798.xml"/><Relationship Id="rId825" Type="http://schemas.openxmlformats.org/officeDocument/2006/relationships/customXml" Target="../ink/ink8903.xml"/><Relationship Id="rId1248" Type="http://schemas.openxmlformats.org/officeDocument/2006/relationships/customXml" Target="../ink/ink9119.xml"/><Relationship Id="rId1455" Type="http://schemas.openxmlformats.org/officeDocument/2006/relationships/image" Target="../media/image7809.png"/><Relationship Id="rId1662" Type="http://schemas.openxmlformats.org/officeDocument/2006/relationships/customXml" Target="../ink/ink9336.xml"/><Relationship Id="rId2078" Type="http://schemas.openxmlformats.org/officeDocument/2006/relationships/image" Target="../media/image8098.png"/><Relationship Id="rId257" Type="http://schemas.openxmlformats.org/officeDocument/2006/relationships/customXml" Target="../ink/ink8616.xml"/><Relationship Id="rId464" Type="http://schemas.openxmlformats.org/officeDocument/2006/relationships/image" Target="../media/image7350.png"/><Relationship Id="rId1010" Type="http://schemas.openxmlformats.org/officeDocument/2006/relationships/image" Target="../media/image7601.png"/><Relationship Id="rId1094" Type="http://schemas.openxmlformats.org/officeDocument/2006/relationships/customXml" Target="../ink/ink9040.xml"/><Relationship Id="rId1108" Type="http://schemas.openxmlformats.org/officeDocument/2006/relationships/customXml" Target="../ink/ink9048.xml"/><Relationship Id="rId1315" Type="http://schemas.openxmlformats.org/officeDocument/2006/relationships/image" Target="../media/image7743.png"/><Relationship Id="rId1967" Type="http://schemas.openxmlformats.org/officeDocument/2006/relationships/customXml" Target="../ink/ink9493.xml"/><Relationship Id="rId117" Type="http://schemas.openxmlformats.org/officeDocument/2006/relationships/image" Target="../media/image6799.png"/><Relationship Id="rId671" Type="http://schemas.openxmlformats.org/officeDocument/2006/relationships/image" Target="../media/image7443.png"/><Relationship Id="rId769" Type="http://schemas.openxmlformats.org/officeDocument/2006/relationships/customXml" Target="../ink/ink8875.xml"/><Relationship Id="rId976" Type="http://schemas.openxmlformats.org/officeDocument/2006/relationships/image" Target="../media/image7584.png"/><Relationship Id="rId1399" Type="http://schemas.openxmlformats.org/officeDocument/2006/relationships/customXml" Target="../ink/ink9199.xml"/><Relationship Id="rId324" Type="http://schemas.openxmlformats.org/officeDocument/2006/relationships/image" Target="../media/image6891.png"/><Relationship Id="rId531" Type="http://schemas.openxmlformats.org/officeDocument/2006/relationships/customXml" Target="../ink/ink8754.xml"/><Relationship Id="rId629" Type="http://schemas.openxmlformats.org/officeDocument/2006/relationships/image" Target="../media/image7425.png"/><Relationship Id="rId1161" Type="http://schemas.openxmlformats.org/officeDocument/2006/relationships/customXml" Target="../ink/ink9075.xml"/><Relationship Id="rId1259" Type="http://schemas.openxmlformats.org/officeDocument/2006/relationships/image" Target="../media/image7718.png"/><Relationship Id="rId1466" Type="http://schemas.openxmlformats.org/officeDocument/2006/relationships/customXml" Target="../ink/ink9233.xml"/><Relationship Id="rId2005" Type="http://schemas.openxmlformats.org/officeDocument/2006/relationships/image" Target="../media/image8064.png"/><Relationship Id="rId836" Type="http://schemas.openxmlformats.org/officeDocument/2006/relationships/customXml" Target="../ink/ink8909.xml"/><Relationship Id="rId1021" Type="http://schemas.openxmlformats.org/officeDocument/2006/relationships/customXml" Target="../ink/ink9003.xml"/><Relationship Id="rId1119" Type="http://schemas.openxmlformats.org/officeDocument/2006/relationships/image" Target="../media/image7652.png"/><Relationship Id="rId1673" Type="http://schemas.openxmlformats.org/officeDocument/2006/relationships/image" Target="../media/image7909.png"/><Relationship Id="rId1880" Type="http://schemas.openxmlformats.org/officeDocument/2006/relationships/customXml" Target="../ink/ink9448.xml"/><Relationship Id="rId1978" Type="http://schemas.openxmlformats.org/officeDocument/2006/relationships/image" Target="../media/image8052.png"/><Relationship Id="rId903" Type="http://schemas.openxmlformats.org/officeDocument/2006/relationships/image" Target="../media/image7551.png"/><Relationship Id="rId1326" Type="http://schemas.openxmlformats.org/officeDocument/2006/relationships/image" Target="../media/image7748.png"/><Relationship Id="rId1533" Type="http://schemas.openxmlformats.org/officeDocument/2006/relationships/image" Target="../media/image7846.png"/><Relationship Id="rId1740" Type="http://schemas.openxmlformats.org/officeDocument/2006/relationships/image" Target="../media/image7940.png"/><Relationship Id="rId32" Type="http://schemas.openxmlformats.org/officeDocument/2006/relationships/customXml" Target="../ink/ink8503.xml"/><Relationship Id="rId1600" Type="http://schemas.openxmlformats.org/officeDocument/2006/relationships/customXml" Target="../ink/ink9304.xml"/><Relationship Id="rId1838" Type="http://schemas.openxmlformats.org/officeDocument/2006/relationships/image" Target="../media/image7986.png"/><Relationship Id="rId181" Type="http://schemas.openxmlformats.org/officeDocument/2006/relationships/image" Target="../media/image6827.png"/><Relationship Id="rId1905" Type="http://schemas.openxmlformats.org/officeDocument/2006/relationships/image" Target="../media/image8018.png"/><Relationship Id="rId279" Type="http://schemas.openxmlformats.org/officeDocument/2006/relationships/customXml" Target="../ink/ink8627.xml"/><Relationship Id="rId486" Type="http://schemas.openxmlformats.org/officeDocument/2006/relationships/image" Target="../media/image7361.png"/><Relationship Id="rId693" Type="http://schemas.openxmlformats.org/officeDocument/2006/relationships/customXml" Target="../ink/ink8837.xml"/><Relationship Id="rId139" Type="http://schemas.openxmlformats.org/officeDocument/2006/relationships/image" Target="../media/image6808.png"/><Relationship Id="rId346" Type="http://schemas.openxmlformats.org/officeDocument/2006/relationships/image" Target="../media/image6901.png"/><Relationship Id="rId553" Type="http://schemas.openxmlformats.org/officeDocument/2006/relationships/customXml" Target="../ink/ink8765.xml"/><Relationship Id="rId760" Type="http://schemas.openxmlformats.org/officeDocument/2006/relationships/image" Target="../media/image7484.png"/><Relationship Id="rId998" Type="http://schemas.openxmlformats.org/officeDocument/2006/relationships/image" Target="../media/image7595.png"/><Relationship Id="rId1183" Type="http://schemas.openxmlformats.org/officeDocument/2006/relationships/customXml" Target="../ink/ink9086.xml"/><Relationship Id="rId1390" Type="http://schemas.openxmlformats.org/officeDocument/2006/relationships/image" Target="../media/image7777.png"/><Relationship Id="rId2027" Type="http://schemas.openxmlformats.org/officeDocument/2006/relationships/image" Target="../media/image8074.png"/><Relationship Id="rId206" Type="http://schemas.openxmlformats.org/officeDocument/2006/relationships/customXml" Target="../ink/ink8590.xml"/><Relationship Id="rId413" Type="http://schemas.openxmlformats.org/officeDocument/2006/relationships/customXml" Target="../ink/ink8695.xml"/><Relationship Id="rId858" Type="http://schemas.openxmlformats.org/officeDocument/2006/relationships/customXml" Target="../ink/ink8920.xml"/><Relationship Id="rId1043" Type="http://schemas.openxmlformats.org/officeDocument/2006/relationships/customXml" Target="../ink/ink9014.xml"/><Relationship Id="rId1488" Type="http://schemas.openxmlformats.org/officeDocument/2006/relationships/image" Target="../media/image7825.png"/><Relationship Id="rId1695" Type="http://schemas.openxmlformats.org/officeDocument/2006/relationships/image" Target="../media/image7919.png"/><Relationship Id="rId620" Type="http://schemas.openxmlformats.org/officeDocument/2006/relationships/customXml" Target="../ink/ink8799.xml"/><Relationship Id="rId718" Type="http://schemas.openxmlformats.org/officeDocument/2006/relationships/image" Target="../media/image7465.png"/><Relationship Id="rId925" Type="http://schemas.openxmlformats.org/officeDocument/2006/relationships/customXml" Target="../ink/ink8954.xml"/><Relationship Id="rId1250" Type="http://schemas.openxmlformats.org/officeDocument/2006/relationships/customXml" Target="../ink/ink9120.xml"/><Relationship Id="rId1348" Type="http://schemas.openxmlformats.org/officeDocument/2006/relationships/customXml" Target="../ink/ink9172.xml"/><Relationship Id="rId1555" Type="http://schemas.openxmlformats.org/officeDocument/2006/relationships/customXml" Target="../ink/ink9280.xml"/><Relationship Id="rId1762" Type="http://schemas.openxmlformats.org/officeDocument/2006/relationships/image" Target="../media/image7951.png"/><Relationship Id="rId1110" Type="http://schemas.openxmlformats.org/officeDocument/2006/relationships/customXml" Target="../ink/ink9049.xml"/><Relationship Id="rId1208" Type="http://schemas.openxmlformats.org/officeDocument/2006/relationships/image" Target="../media/image7696.png"/><Relationship Id="rId1415" Type="http://schemas.openxmlformats.org/officeDocument/2006/relationships/image" Target="../media/image7789.png"/><Relationship Id="rId54" Type="http://schemas.openxmlformats.org/officeDocument/2006/relationships/customXml" Target="../ink/ink8514.xml"/><Relationship Id="rId1622" Type="http://schemas.openxmlformats.org/officeDocument/2006/relationships/image" Target="../media/image7886.png"/><Relationship Id="rId1927" Type="http://schemas.openxmlformats.org/officeDocument/2006/relationships/customXml" Target="../ink/ink9473.xml"/><Relationship Id="rId2091" Type="http://schemas.openxmlformats.org/officeDocument/2006/relationships/customXml" Target="../ink/ink9556.xml"/><Relationship Id="rId270" Type="http://schemas.openxmlformats.org/officeDocument/2006/relationships/image" Target="../media/image6726.png"/><Relationship Id="rId130" Type="http://schemas.openxmlformats.org/officeDocument/2006/relationships/customXml" Target="../ink/ink8552.xml"/><Relationship Id="rId368" Type="http://schemas.openxmlformats.org/officeDocument/2006/relationships/image" Target="../media/image6910.png"/><Relationship Id="rId575" Type="http://schemas.openxmlformats.org/officeDocument/2006/relationships/customXml" Target="../ink/ink8776.xml"/><Relationship Id="rId782" Type="http://schemas.openxmlformats.org/officeDocument/2006/relationships/image" Target="../media/image7494.png"/><Relationship Id="rId2049" Type="http://schemas.openxmlformats.org/officeDocument/2006/relationships/image" Target="../media/image8085.png"/><Relationship Id="rId228" Type="http://schemas.openxmlformats.org/officeDocument/2006/relationships/customXml" Target="../ink/ink8601.xml"/><Relationship Id="rId435" Type="http://schemas.openxmlformats.org/officeDocument/2006/relationships/customXml" Target="../ink/ink8706.xml"/><Relationship Id="rId642" Type="http://schemas.openxmlformats.org/officeDocument/2006/relationships/customXml" Target="../ink/ink8811.xml"/><Relationship Id="rId1065" Type="http://schemas.openxmlformats.org/officeDocument/2006/relationships/customXml" Target="../ink/ink9025.xml"/><Relationship Id="rId1272" Type="http://schemas.openxmlformats.org/officeDocument/2006/relationships/customXml" Target="../ink/ink9132.xml"/><Relationship Id="rId2116" Type="http://schemas.openxmlformats.org/officeDocument/2006/relationships/image" Target="../media/image8116.png"/><Relationship Id="rId502" Type="http://schemas.openxmlformats.org/officeDocument/2006/relationships/image" Target="../media/image7369.png"/><Relationship Id="rId947" Type="http://schemas.openxmlformats.org/officeDocument/2006/relationships/customXml" Target="../ink/ink8966.xml"/><Relationship Id="rId1132" Type="http://schemas.openxmlformats.org/officeDocument/2006/relationships/image" Target="../media/image7658.png"/><Relationship Id="rId1577" Type="http://schemas.openxmlformats.org/officeDocument/2006/relationships/image" Target="../media/image7865.png"/><Relationship Id="rId1784" Type="http://schemas.openxmlformats.org/officeDocument/2006/relationships/image" Target="../media/image7962.png"/><Relationship Id="rId1991" Type="http://schemas.openxmlformats.org/officeDocument/2006/relationships/image" Target="../media/image8057.png"/><Relationship Id="rId76" Type="http://schemas.openxmlformats.org/officeDocument/2006/relationships/customXml" Target="../ink/ink8525.xml"/><Relationship Id="rId807" Type="http://schemas.openxmlformats.org/officeDocument/2006/relationships/customXml" Target="../ink/ink8894.xml"/><Relationship Id="rId1437" Type="http://schemas.openxmlformats.org/officeDocument/2006/relationships/image" Target="../media/image7800.png"/><Relationship Id="rId1644" Type="http://schemas.openxmlformats.org/officeDocument/2006/relationships/image" Target="../media/image7896.png"/><Relationship Id="rId1851" Type="http://schemas.openxmlformats.org/officeDocument/2006/relationships/image" Target="../media/image7992.png"/><Relationship Id="rId1504" Type="http://schemas.openxmlformats.org/officeDocument/2006/relationships/image" Target="../media/image7833.png"/><Relationship Id="rId1711" Type="http://schemas.openxmlformats.org/officeDocument/2006/relationships/image" Target="../media/image7926.png"/><Relationship Id="rId1949" Type="http://schemas.openxmlformats.org/officeDocument/2006/relationships/customXml" Target="../ink/ink9484.xml"/><Relationship Id="rId292" Type="http://schemas.openxmlformats.org/officeDocument/2006/relationships/image" Target="../media/image6876.png"/><Relationship Id="rId1809" Type="http://schemas.openxmlformats.org/officeDocument/2006/relationships/customXml" Target="../ink/ink9412.xml"/><Relationship Id="rId597" Type="http://schemas.openxmlformats.org/officeDocument/2006/relationships/customXml" Target="../ink/ink8787.xml"/><Relationship Id="rId152" Type="http://schemas.openxmlformats.org/officeDocument/2006/relationships/customXml" Target="../ink/ink8563.xml"/><Relationship Id="rId457" Type="http://schemas.openxmlformats.org/officeDocument/2006/relationships/customXml" Target="../ink/ink8717.xml"/><Relationship Id="rId1087" Type="http://schemas.openxmlformats.org/officeDocument/2006/relationships/customXml" Target="../ink/ink9036.xml"/><Relationship Id="rId1294" Type="http://schemas.openxmlformats.org/officeDocument/2006/relationships/image" Target="../media/image7734.png"/><Relationship Id="rId2040" Type="http://schemas.openxmlformats.org/officeDocument/2006/relationships/customXml" Target="../ink/ink9530.xml"/><Relationship Id="rId664" Type="http://schemas.openxmlformats.org/officeDocument/2006/relationships/customXml" Target="../ink/ink8822.xml"/><Relationship Id="rId871" Type="http://schemas.openxmlformats.org/officeDocument/2006/relationships/image" Target="../media/image7537.png"/><Relationship Id="rId969" Type="http://schemas.openxmlformats.org/officeDocument/2006/relationships/customXml" Target="../ink/ink8977.xml"/><Relationship Id="rId1599" Type="http://schemas.openxmlformats.org/officeDocument/2006/relationships/image" Target="../media/image7875.png"/><Relationship Id="rId317" Type="http://schemas.openxmlformats.org/officeDocument/2006/relationships/customXml" Target="../ink/ink8646.xml"/><Relationship Id="rId524" Type="http://schemas.openxmlformats.org/officeDocument/2006/relationships/image" Target="../media/image1407.png"/><Relationship Id="rId731" Type="http://schemas.openxmlformats.org/officeDocument/2006/relationships/customXml" Target="../ink/ink8856.xml"/><Relationship Id="rId1154" Type="http://schemas.openxmlformats.org/officeDocument/2006/relationships/image" Target="../media/image7669.png"/><Relationship Id="rId1361" Type="http://schemas.openxmlformats.org/officeDocument/2006/relationships/customXml" Target="../ink/ink9179.xml"/><Relationship Id="rId1459" Type="http://schemas.openxmlformats.org/officeDocument/2006/relationships/image" Target="../media/image7811.png"/><Relationship Id="rId98" Type="http://schemas.openxmlformats.org/officeDocument/2006/relationships/customXml" Target="../ink/ink8536.xml"/><Relationship Id="rId829" Type="http://schemas.openxmlformats.org/officeDocument/2006/relationships/image" Target="../media/image7518.png"/><Relationship Id="rId1014" Type="http://schemas.openxmlformats.org/officeDocument/2006/relationships/image" Target="../media/image7603.png"/><Relationship Id="rId1221" Type="http://schemas.openxmlformats.org/officeDocument/2006/relationships/customXml" Target="../ink/ink9105.xml"/><Relationship Id="rId1666" Type="http://schemas.openxmlformats.org/officeDocument/2006/relationships/customXml" Target="../ink/ink9338.xml"/><Relationship Id="rId1873" Type="http://schemas.openxmlformats.org/officeDocument/2006/relationships/image" Target="../media/image8003.png"/><Relationship Id="rId1319" Type="http://schemas.openxmlformats.org/officeDocument/2006/relationships/image" Target="../media/image7745.png"/><Relationship Id="rId1526" Type="http://schemas.openxmlformats.org/officeDocument/2006/relationships/customXml" Target="../ink/ink9264.xml"/><Relationship Id="rId1733" Type="http://schemas.openxmlformats.org/officeDocument/2006/relationships/customXml" Target="../ink/ink9373.xml"/><Relationship Id="rId1940" Type="http://schemas.openxmlformats.org/officeDocument/2006/relationships/image" Target="../media/image5611.png"/><Relationship Id="rId25" Type="http://schemas.openxmlformats.org/officeDocument/2006/relationships/image" Target="../media/image67540.png"/><Relationship Id="rId1800" Type="http://schemas.openxmlformats.org/officeDocument/2006/relationships/customXml" Target="../ink/ink9407.xml"/><Relationship Id="rId174" Type="http://schemas.openxmlformats.org/officeDocument/2006/relationships/customXml" Target="../ink/ink8574.xml"/><Relationship Id="rId381" Type="http://schemas.openxmlformats.org/officeDocument/2006/relationships/image" Target="../media/image2721.png"/><Relationship Id="rId2062" Type="http://schemas.openxmlformats.org/officeDocument/2006/relationships/image" Target="../media/image8091.png"/><Relationship Id="rId241" Type="http://schemas.openxmlformats.org/officeDocument/2006/relationships/image" Target="../media/image6854.png"/><Relationship Id="rId479" Type="http://schemas.openxmlformats.org/officeDocument/2006/relationships/customXml" Target="../ink/ink8728.xml"/><Relationship Id="rId686" Type="http://schemas.openxmlformats.org/officeDocument/2006/relationships/customXml" Target="../ink/ink8833.xml"/><Relationship Id="rId893" Type="http://schemas.openxmlformats.org/officeDocument/2006/relationships/image" Target="../media/image7547.png"/><Relationship Id="rId339" Type="http://schemas.openxmlformats.org/officeDocument/2006/relationships/customXml" Target="../ink/ink8657.xml"/><Relationship Id="rId546" Type="http://schemas.openxmlformats.org/officeDocument/2006/relationships/image" Target="../media/image7389.png"/><Relationship Id="rId753" Type="http://schemas.openxmlformats.org/officeDocument/2006/relationships/customXml" Target="../ink/ink8867.xml"/><Relationship Id="rId1176" Type="http://schemas.openxmlformats.org/officeDocument/2006/relationships/image" Target="../media/image7680.png"/><Relationship Id="rId1383" Type="http://schemas.openxmlformats.org/officeDocument/2006/relationships/customXml" Target="../ink/ink9191.xml"/><Relationship Id="rId101" Type="http://schemas.openxmlformats.org/officeDocument/2006/relationships/image" Target="../media/image2724.png"/><Relationship Id="rId406" Type="http://schemas.openxmlformats.org/officeDocument/2006/relationships/image" Target="../media/image7316.png"/><Relationship Id="rId960" Type="http://schemas.openxmlformats.org/officeDocument/2006/relationships/image" Target="../media/image7576.png"/><Relationship Id="rId1036" Type="http://schemas.openxmlformats.org/officeDocument/2006/relationships/image" Target="../media/image2837.png"/><Relationship Id="rId1243" Type="http://schemas.openxmlformats.org/officeDocument/2006/relationships/customXml" Target="../ink/ink9116.xml"/><Relationship Id="rId1590" Type="http://schemas.openxmlformats.org/officeDocument/2006/relationships/image" Target="../media/image7871.png"/><Relationship Id="rId1688" Type="http://schemas.openxmlformats.org/officeDocument/2006/relationships/customXml" Target="../ink/ink9349.xml"/><Relationship Id="rId1895" Type="http://schemas.openxmlformats.org/officeDocument/2006/relationships/image" Target="../media/image8013.png"/><Relationship Id="rId613" Type="http://schemas.openxmlformats.org/officeDocument/2006/relationships/image" Target="../media/image7419.png"/><Relationship Id="rId820" Type="http://schemas.openxmlformats.org/officeDocument/2006/relationships/image" Target="../media/image7513.png"/><Relationship Id="rId918" Type="http://schemas.openxmlformats.org/officeDocument/2006/relationships/image" Target="../media/image7557.png"/><Relationship Id="rId1450" Type="http://schemas.openxmlformats.org/officeDocument/2006/relationships/customXml" Target="../ink/ink9225.xml"/><Relationship Id="rId1548" Type="http://schemas.openxmlformats.org/officeDocument/2006/relationships/image" Target="../media/image7852.png"/><Relationship Id="rId1755" Type="http://schemas.openxmlformats.org/officeDocument/2006/relationships/customXml" Target="../ink/ink9384.xml"/><Relationship Id="rId1103" Type="http://schemas.openxmlformats.org/officeDocument/2006/relationships/customXml" Target="../ink/ink9045.xml"/><Relationship Id="rId1310" Type="http://schemas.openxmlformats.org/officeDocument/2006/relationships/customXml" Target="../ink/ink9152.xml"/><Relationship Id="rId1408" Type="http://schemas.openxmlformats.org/officeDocument/2006/relationships/image" Target="../media/image7786.png"/><Relationship Id="rId1962" Type="http://schemas.openxmlformats.org/officeDocument/2006/relationships/image" Target="../media/image8044.png"/><Relationship Id="rId47" Type="http://schemas.openxmlformats.org/officeDocument/2006/relationships/image" Target="../media/image67650.png"/><Relationship Id="rId1615" Type="http://schemas.openxmlformats.org/officeDocument/2006/relationships/image" Target="../media/image7883.png"/><Relationship Id="rId1822" Type="http://schemas.openxmlformats.org/officeDocument/2006/relationships/image" Target="../media/image7979.png"/><Relationship Id="rId196" Type="http://schemas.openxmlformats.org/officeDocument/2006/relationships/customXml" Target="../ink/ink8585.xml"/><Relationship Id="rId2084" Type="http://schemas.openxmlformats.org/officeDocument/2006/relationships/image" Target="../media/image8100.png"/><Relationship Id="rId263" Type="http://schemas.openxmlformats.org/officeDocument/2006/relationships/customXml" Target="../ink/ink8619.xml"/><Relationship Id="rId470" Type="http://schemas.openxmlformats.org/officeDocument/2006/relationships/image" Target="../media/image7353.png"/><Relationship Id="rId123" Type="http://schemas.openxmlformats.org/officeDocument/2006/relationships/image" Target="../media/image1469.png"/><Relationship Id="rId330" Type="http://schemas.openxmlformats.org/officeDocument/2006/relationships/image" Target="../media/image6893.png"/><Relationship Id="rId568" Type="http://schemas.openxmlformats.org/officeDocument/2006/relationships/image" Target="../media/image7399.png"/><Relationship Id="rId775" Type="http://schemas.openxmlformats.org/officeDocument/2006/relationships/customXml" Target="../ink/ink8878.xml"/><Relationship Id="rId982" Type="http://schemas.openxmlformats.org/officeDocument/2006/relationships/image" Target="../media/image7587.png"/><Relationship Id="rId1198" Type="http://schemas.openxmlformats.org/officeDocument/2006/relationships/image" Target="../media/image7691.png"/><Relationship Id="rId2011" Type="http://schemas.openxmlformats.org/officeDocument/2006/relationships/image" Target="../media/image8067.png"/><Relationship Id="rId428" Type="http://schemas.openxmlformats.org/officeDocument/2006/relationships/image" Target="../media/image1873.png"/><Relationship Id="rId635" Type="http://schemas.openxmlformats.org/officeDocument/2006/relationships/customXml" Target="../ink/ink8807.xml"/><Relationship Id="rId842" Type="http://schemas.openxmlformats.org/officeDocument/2006/relationships/customXml" Target="../ink/ink8912.xml"/><Relationship Id="rId1058" Type="http://schemas.openxmlformats.org/officeDocument/2006/relationships/image" Target="../media/image7623.png"/><Relationship Id="rId1265" Type="http://schemas.openxmlformats.org/officeDocument/2006/relationships/customXml" Target="../ink/ink9128.xml"/><Relationship Id="rId1472" Type="http://schemas.openxmlformats.org/officeDocument/2006/relationships/customXml" Target="../ink/ink9236.xml"/><Relationship Id="rId2109" Type="http://schemas.openxmlformats.org/officeDocument/2006/relationships/customXml" Target="../ink/ink9565.xml"/><Relationship Id="rId702" Type="http://schemas.openxmlformats.org/officeDocument/2006/relationships/image" Target="../media/image7458.png"/><Relationship Id="rId1125" Type="http://schemas.openxmlformats.org/officeDocument/2006/relationships/customXml" Target="../ink/ink9057.xml"/><Relationship Id="rId1332" Type="http://schemas.openxmlformats.org/officeDocument/2006/relationships/customXml" Target="../ink/ink9164.xml"/><Relationship Id="rId1777" Type="http://schemas.openxmlformats.org/officeDocument/2006/relationships/customXml" Target="../ink/ink9395.xml"/><Relationship Id="rId1984" Type="http://schemas.openxmlformats.org/officeDocument/2006/relationships/customXml" Target="../ink/ink9502.xml"/><Relationship Id="rId69" Type="http://schemas.openxmlformats.org/officeDocument/2006/relationships/image" Target="../media/image67760.png"/><Relationship Id="rId1637" Type="http://schemas.openxmlformats.org/officeDocument/2006/relationships/customXml" Target="../ink/ink9323.xml"/><Relationship Id="rId1844" Type="http://schemas.openxmlformats.org/officeDocument/2006/relationships/image" Target="../media/image7989.png"/><Relationship Id="rId1704" Type="http://schemas.openxmlformats.org/officeDocument/2006/relationships/customXml" Target="../ink/ink9357.xml"/><Relationship Id="rId285" Type="http://schemas.openxmlformats.org/officeDocument/2006/relationships/customXml" Target="../ink/ink8630.xml"/><Relationship Id="rId1911" Type="http://schemas.openxmlformats.org/officeDocument/2006/relationships/image" Target="../media/image8020.png"/><Relationship Id="rId492" Type="http://schemas.openxmlformats.org/officeDocument/2006/relationships/image" Target="../media/image7364.png"/><Relationship Id="rId797" Type="http://schemas.openxmlformats.org/officeDocument/2006/relationships/customXml" Target="../ink/ink8889.xml"/><Relationship Id="rId145" Type="http://schemas.openxmlformats.org/officeDocument/2006/relationships/image" Target="../media/image6811.png"/><Relationship Id="rId352" Type="http://schemas.openxmlformats.org/officeDocument/2006/relationships/image" Target="../media/image6903.png"/><Relationship Id="rId1287" Type="http://schemas.openxmlformats.org/officeDocument/2006/relationships/customXml" Target="../ink/ink9140.xml"/><Relationship Id="rId2033" Type="http://schemas.openxmlformats.org/officeDocument/2006/relationships/image" Target="../media/image8077.png"/><Relationship Id="rId212" Type="http://schemas.openxmlformats.org/officeDocument/2006/relationships/customXml" Target="../ink/ink8593.xml"/><Relationship Id="rId657" Type="http://schemas.openxmlformats.org/officeDocument/2006/relationships/image" Target="../media/image7436.png"/><Relationship Id="rId864" Type="http://schemas.openxmlformats.org/officeDocument/2006/relationships/customXml" Target="../ink/ink8923.xml"/><Relationship Id="rId1494" Type="http://schemas.openxmlformats.org/officeDocument/2006/relationships/image" Target="../media/image7828.png"/><Relationship Id="rId1799" Type="http://schemas.openxmlformats.org/officeDocument/2006/relationships/image" Target="../media/image7969.png"/><Relationship Id="rId2100" Type="http://schemas.openxmlformats.org/officeDocument/2006/relationships/image" Target="../media/image8108.png"/><Relationship Id="rId517" Type="http://schemas.openxmlformats.org/officeDocument/2006/relationships/customXml" Target="../ink/ink8747.xml"/><Relationship Id="rId724" Type="http://schemas.openxmlformats.org/officeDocument/2006/relationships/image" Target="../media/image7468.png"/><Relationship Id="rId931" Type="http://schemas.openxmlformats.org/officeDocument/2006/relationships/customXml" Target="../ink/ink8958.xml"/><Relationship Id="rId1147" Type="http://schemas.openxmlformats.org/officeDocument/2006/relationships/customXml" Target="../ink/ink9068.xml"/><Relationship Id="rId1354" Type="http://schemas.openxmlformats.org/officeDocument/2006/relationships/image" Target="../media/image7760.png"/><Relationship Id="rId1561" Type="http://schemas.openxmlformats.org/officeDocument/2006/relationships/customXml" Target="../ink/ink9283.xml"/><Relationship Id="rId60" Type="http://schemas.openxmlformats.org/officeDocument/2006/relationships/customXml" Target="../ink/ink8517.xml"/><Relationship Id="rId1007" Type="http://schemas.openxmlformats.org/officeDocument/2006/relationships/customXml" Target="../ink/ink8996.xml"/><Relationship Id="rId1214" Type="http://schemas.openxmlformats.org/officeDocument/2006/relationships/image" Target="../media/image7699.png"/><Relationship Id="rId1421" Type="http://schemas.openxmlformats.org/officeDocument/2006/relationships/image" Target="../media/image7792.png"/><Relationship Id="rId1659" Type="http://schemas.openxmlformats.org/officeDocument/2006/relationships/customXml" Target="../ink/ink9334.xml"/><Relationship Id="rId1866" Type="http://schemas.openxmlformats.org/officeDocument/2006/relationships/customXml" Target="../ink/ink9441.xml"/><Relationship Id="rId1519" Type="http://schemas.openxmlformats.org/officeDocument/2006/relationships/customXml" Target="../ink/ink9260.xml"/><Relationship Id="rId1726" Type="http://schemas.openxmlformats.org/officeDocument/2006/relationships/image" Target="../media/image7933.png"/><Relationship Id="rId1933" Type="http://schemas.openxmlformats.org/officeDocument/2006/relationships/customXml" Target="../ink/ink9476.xml"/><Relationship Id="rId18" Type="http://schemas.openxmlformats.org/officeDocument/2006/relationships/customXml" Target="../ink/ink8496.xml"/><Relationship Id="rId167" Type="http://schemas.openxmlformats.org/officeDocument/2006/relationships/image" Target="../media/image6821.png"/><Relationship Id="rId374" Type="http://schemas.openxmlformats.org/officeDocument/2006/relationships/customXml" Target="../ink/ink8675.xml"/><Relationship Id="rId581" Type="http://schemas.openxmlformats.org/officeDocument/2006/relationships/customXml" Target="../ink/ink8779.xml"/><Relationship Id="rId2055" Type="http://schemas.openxmlformats.org/officeDocument/2006/relationships/image" Target="../media/image8088.png"/><Relationship Id="rId234" Type="http://schemas.openxmlformats.org/officeDocument/2006/relationships/customXml" Target="../ink/ink8604.xml"/><Relationship Id="rId679" Type="http://schemas.openxmlformats.org/officeDocument/2006/relationships/image" Target="../media/image7447.png"/><Relationship Id="rId886" Type="http://schemas.openxmlformats.org/officeDocument/2006/relationships/customXml" Target="../ink/ink8934.xml"/><Relationship Id="rId2" Type="http://schemas.openxmlformats.org/officeDocument/2006/relationships/customXml" Target="../ink/ink8488.xml"/><Relationship Id="rId441" Type="http://schemas.openxmlformats.org/officeDocument/2006/relationships/customXml" Target="../ink/ink8709.xml"/><Relationship Id="rId539" Type="http://schemas.openxmlformats.org/officeDocument/2006/relationships/customXml" Target="../ink/ink8758.xml"/><Relationship Id="rId746" Type="http://schemas.openxmlformats.org/officeDocument/2006/relationships/image" Target="../media/image7478.png"/><Relationship Id="rId1071" Type="http://schemas.openxmlformats.org/officeDocument/2006/relationships/customXml" Target="../ink/ink9028.xml"/><Relationship Id="rId1169" Type="http://schemas.openxmlformats.org/officeDocument/2006/relationships/customXml" Target="../ink/ink9079.xml"/><Relationship Id="rId1376" Type="http://schemas.openxmlformats.org/officeDocument/2006/relationships/image" Target="../media/image7770.png"/><Relationship Id="rId1583" Type="http://schemas.openxmlformats.org/officeDocument/2006/relationships/customXml" Target="../ink/ink9295.xml"/><Relationship Id="rId301" Type="http://schemas.openxmlformats.org/officeDocument/2006/relationships/customXml" Target="../ink/ink8638.xml"/><Relationship Id="rId953" Type="http://schemas.openxmlformats.org/officeDocument/2006/relationships/customXml" Target="../ink/ink8969.xml"/><Relationship Id="rId1029" Type="http://schemas.openxmlformats.org/officeDocument/2006/relationships/customXml" Target="../ink/ink9007.xml"/><Relationship Id="rId1236" Type="http://schemas.openxmlformats.org/officeDocument/2006/relationships/image" Target="../media/image7710.png"/><Relationship Id="rId1790" Type="http://schemas.openxmlformats.org/officeDocument/2006/relationships/image" Target="../media/image7965.png"/><Relationship Id="rId1888" Type="http://schemas.openxmlformats.org/officeDocument/2006/relationships/image" Target="../media/image8010.png"/><Relationship Id="rId82" Type="http://schemas.openxmlformats.org/officeDocument/2006/relationships/customXml" Target="../ink/ink8528.xml"/><Relationship Id="rId606" Type="http://schemas.openxmlformats.org/officeDocument/2006/relationships/customXml" Target="../ink/ink8792.xml"/><Relationship Id="rId813" Type="http://schemas.openxmlformats.org/officeDocument/2006/relationships/customXml" Target="../ink/ink8897.xml"/><Relationship Id="rId1443" Type="http://schemas.openxmlformats.org/officeDocument/2006/relationships/image" Target="../media/image7803.png"/><Relationship Id="rId1650" Type="http://schemas.openxmlformats.org/officeDocument/2006/relationships/image" Target="../media/image7898.png"/><Relationship Id="rId1748" Type="http://schemas.openxmlformats.org/officeDocument/2006/relationships/image" Target="../media/image7944.png"/><Relationship Id="rId1303" Type="http://schemas.openxmlformats.org/officeDocument/2006/relationships/image" Target="../media/image7738.png"/><Relationship Id="rId1510" Type="http://schemas.openxmlformats.org/officeDocument/2006/relationships/image" Target="../media/image7835.png"/><Relationship Id="rId1955" Type="http://schemas.openxmlformats.org/officeDocument/2006/relationships/customXml" Target="../ink/ink9487.xml"/><Relationship Id="rId1608" Type="http://schemas.openxmlformats.org/officeDocument/2006/relationships/customXml" Target="../ink/ink9308.xml"/><Relationship Id="rId1815" Type="http://schemas.openxmlformats.org/officeDocument/2006/relationships/customXml" Target="../ink/ink9415.xml"/><Relationship Id="rId189" Type="http://schemas.openxmlformats.org/officeDocument/2006/relationships/image" Target="../media/image1859.png"/><Relationship Id="rId396" Type="http://schemas.openxmlformats.org/officeDocument/2006/relationships/image" Target="../media/image7285.png"/><Relationship Id="rId2077" Type="http://schemas.openxmlformats.org/officeDocument/2006/relationships/customXml" Target="../ink/ink9549.xml"/><Relationship Id="rId256" Type="http://schemas.openxmlformats.org/officeDocument/2006/relationships/image" Target="../media/image6859.png"/><Relationship Id="rId463" Type="http://schemas.openxmlformats.org/officeDocument/2006/relationships/customXml" Target="../ink/ink8720.xml"/><Relationship Id="rId670" Type="http://schemas.openxmlformats.org/officeDocument/2006/relationships/customXml" Target="../ink/ink8825.xml"/><Relationship Id="rId1093" Type="http://schemas.openxmlformats.org/officeDocument/2006/relationships/image" Target="../media/image7640.png"/><Relationship Id="rId116" Type="http://schemas.openxmlformats.org/officeDocument/2006/relationships/customXml" Target="../ink/ink8545.xml"/><Relationship Id="rId323" Type="http://schemas.openxmlformats.org/officeDocument/2006/relationships/customXml" Target="../ink/ink8649.xml"/><Relationship Id="rId530" Type="http://schemas.openxmlformats.org/officeDocument/2006/relationships/image" Target="../media/image7381.png"/><Relationship Id="rId768" Type="http://schemas.openxmlformats.org/officeDocument/2006/relationships/image" Target="../media/image7487.png"/><Relationship Id="rId975" Type="http://schemas.openxmlformats.org/officeDocument/2006/relationships/customXml" Target="../ink/ink8980.xml"/><Relationship Id="rId1160" Type="http://schemas.openxmlformats.org/officeDocument/2006/relationships/image" Target="../media/image7672.png"/><Relationship Id="rId1398" Type="http://schemas.openxmlformats.org/officeDocument/2006/relationships/image" Target="../media/image7781.png"/><Relationship Id="rId2004" Type="http://schemas.openxmlformats.org/officeDocument/2006/relationships/customXml" Target="../ink/ink9512.xml"/><Relationship Id="rId628" Type="http://schemas.openxmlformats.org/officeDocument/2006/relationships/customXml" Target="../ink/ink8803.xml"/><Relationship Id="rId835" Type="http://schemas.openxmlformats.org/officeDocument/2006/relationships/image" Target="../media/image7521.png"/><Relationship Id="rId1258" Type="http://schemas.openxmlformats.org/officeDocument/2006/relationships/customXml" Target="../ink/ink9124.xml"/><Relationship Id="rId1465" Type="http://schemas.openxmlformats.org/officeDocument/2006/relationships/image" Target="../media/image7814.png"/><Relationship Id="rId1672" Type="http://schemas.openxmlformats.org/officeDocument/2006/relationships/customXml" Target="../ink/ink9341.xml"/><Relationship Id="rId1020" Type="http://schemas.openxmlformats.org/officeDocument/2006/relationships/image" Target="../media/image7606.png"/><Relationship Id="rId1118" Type="http://schemas.openxmlformats.org/officeDocument/2006/relationships/customXml" Target="../ink/ink9053.xml"/><Relationship Id="rId1325" Type="http://schemas.openxmlformats.org/officeDocument/2006/relationships/customXml" Target="../ink/ink9160.xml"/><Relationship Id="rId1532" Type="http://schemas.openxmlformats.org/officeDocument/2006/relationships/customXml" Target="../ink/ink9267.xml"/><Relationship Id="rId1977" Type="http://schemas.openxmlformats.org/officeDocument/2006/relationships/customXml" Target="../ink/ink9498.xml"/><Relationship Id="rId902" Type="http://schemas.openxmlformats.org/officeDocument/2006/relationships/customXml" Target="../ink/ink8942.xml"/><Relationship Id="rId1837" Type="http://schemas.openxmlformats.org/officeDocument/2006/relationships/customXml" Target="../ink/ink9426.xml"/><Relationship Id="rId31" Type="http://schemas.openxmlformats.org/officeDocument/2006/relationships/image" Target="../media/image67570.png"/><Relationship Id="rId2099" Type="http://schemas.openxmlformats.org/officeDocument/2006/relationships/customXml" Target="../ink/ink9560.xml"/><Relationship Id="rId180" Type="http://schemas.openxmlformats.org/officeDocument/2006/relationships/customXml" Target="../ink/ink8577.xml"/><Relationship Id="rId278" Type="http://schemas.openxmlformats.org/officeDocument/2006/relationships/image" Target="../media/image6869.png"/><Relationship Id="rId1904" Type="http://schemas.openxmlformats.org/officeDocument/2006/relationships/customXml" Target="../ink/ink9461.xml"/><Relationship Id="rId485" Type="http://schemas.openxmlformats.org/officeDocument/2006/relationships/customXml" Target="../ink/ink8731.xml"/><Relationship Id="rId692" Type="http://schemas.openxmlformats.org/officeDocument/2006/relationships/image" Target="../media/image7453.png"/><Relationship Id="rId138" Type="http://schemas.openxmlformats.org/officeDocument/2006/relationships/customXml" Target="../ink/ink8556.xml"/><Relationship Id="rId345" Type="http://schemas.openxmlformats.org/officeDocument/2006/relationships/customXml" Target="../ink/ink8660.xml"/><Relationship Id="rId552" Type="http://schemas.openxmlformats.org/officeDocument/2006/relationships/image" Target="../media/image7392.png"/><Relationship Id="rId997" Type="http://schemas.openxmlformats.org/officeDocument/2006/relationships/customXml" Target="../ink/ink8991.xml"/><Relationship Id="rId1182" Type="http://schemas.openxmlformats.org/officeDocument/2006/relationships/image" Target="../media/image7683.png"/><Relationship Id="rId2026" Type="http://schemas.openxmlformats.org/officeDocument/2006/relationships/customXml" Target="../ink/ink9523.xml"/><Relationship Id="rId205" Type="http://schemas.openxmlformats.org/officeDocument/2006/relationships/image" Target="../media/image6838.png"/><Relationship Id="rId412" Type="http://schemas.openxmlformats.org/officeDocument/2006/relationships/image" Target="../media/image7325.png"/><Relationship Id="rId857" Type="http://schemas.openxmlformats.org/officeDocument/2006/relationships/image" Target="../media/image7530.png"/><Relationship Id="rId1042" Type="http://schemas.openxmlformats.org/officeDocument/2006/relationships/image" Target="../media/image7615.png"/><Relationship Id="rId1487" Type="http://schemas.openxmlformats.org/officeDocument/2006/relationships/customXml" Target="../ink/ink9244.xml"/><Relationship Id="rId1694" Type="http://schemas.openxmlformats.org/officeDocument/2006/relationships/customXml" Target="../ink/ink9352.xml"/><Relationship Id="rId717" Type="http://schemas.openxmlformats.org/officeDocument/2006/relationships/customXml" Target="../ink/ink8849.xml"/><Relationship Id="rId924" Type="http://schemas.openxmlformats.org/officeDocument/2006/relationships/image" Target="../media/image7560.png"/><Relationship Id="rId1347" Type="http://schemas.openxmlformats.org/officeDocument/2006/relationships/image" Target="../media/image7757.png"/><Relationship Id="rId1554" Type="http://schemas.openxmlformats.org/officeDocument/2006/relationships/image" Target="../media/image7855.png"/><Relationship Id="rId1761" Type="http://schemas.openxmlformats.org/officeDocument/2006/relationships/customXml" Target="../ink/ink9387.xml"/><Relationship Id="rId1999" Type="http://schemas.openxmlformats.org/officeDocument/2006/relationships/image" Target="../media/image8061.png"/><Relationship Id="rId53" Type="http://schemas.openxmlformats.org/officeDocument/2006/relationships/image" Target="../media/image67680.png"/><Relationship Id="rId1207" Type="http://schemas.openxmlformats.org/officeDocument/2006/relationships/customXml" Target="../ink/ink9098.xml"/><Relationship Id="rId1414" Type="http://schemas.openxmlformats.org/officeDocument/2006/relationships/customXml" Target="../ink/ink9207.xml"/><Relationship Id="rId1621" Type="http://schemas.openxmlformats.org/officeDocument/2006/relationships/customXml" Target="../ink/ink9315.xml"/><Relationship Id="rId1859" Type="http://schemas.openxmlformats.org/officeDocument/2006/relationships/image" Target="../media/image7996.png"/><Relationship Id="rId1719" Type="http://schemas.openxmlformats.org/officeDocument/2006/relationships/image" Target="../media/image7930.png"/><Relationship Id="rId1926" Type="http://schemas.openxmlformats.org/officeDocument/2006/relationships/image" Target="../media/image8027.png"/><Relationship Id="rId2090" Type="http://schemas.openxmlformats.org/officeDocument/2006/relationships/image" Target="../media/image8103.png"/><Relationship Id="rId367" Type="http://schemas.openxmlformats.org/officeDocument/2006/relationships/customXml" Target="../ink/ink8671.xml"/><Relationship Id="rId574" Type="http://schemas.openxmlformats.org/officeDocument/2006/relationships/image" Target="../media/image7402.png"/><Relationship Id="rId2048" Type="http://schemas.openxmlformats.org/officeDocument/2006/relationships/customXml" Target="../ink/ink9534.xml"/><Relationship Id="rId227" Type="http://schemas.openxmlformats.org/officeDocument/2006/relationships/image" Target="../media/image6848.png"/><Relationship Id="rId781" Type="http://schemas.openxmlformats.org/officeDocument/2006/relationships/customXml" Target="../ink/ink8881.xml"/><Relationship Id="rId879" Type="http://schemas.openxmlformats.org/officeDocument/2006/relationships/image" Target="../media/image7541.png"/><Relationship Id="rId434" Type="http://schemas.openxmlformats.org/officeDocument/2006/relationships/image" Target="../media/image7335.png"/><Relationship Id="rId641" Type="http://schemas.openxmlformats.org/officeDocument/2006/relationships/image" Target="../media/image7429.png"/><Relationship Id="rId739" Type="http://schemas.openxmlformats.org/officeDocument/2006/relationships/customXml" Target="../ink/ink8860.xml"/><Relationship Id="rId1064" Type="http://schemas.openxmlformats.org/officeDocument/2006/relationships/image" Target="../media/image7626.png"/><Relationship Id="rId1271" Type="http://schemas.openxmlformats.org/officeDocument/2006/relationships/image" Target="../media/image7723.png"/><Relationship Id="rId1369" Type="http://schemas.openxmlformats.org/officeDocument/2006/relationships/customXml" Target="../ink/ink9184.xml"/><Relationship Id="rId1576" Type="http://schemas.openxmlformats.org/officeDocument/2006/relationships/customXml" Target="../ink/ink9291.xml"/><Relationship Id="rId2115" Type="http://schemas.openxmlformats.org/officeDocument/2006/relationships/customXml" Target="../ink/ink9568.xml"/><Relationship Id="rId501" Type="http://schemas.openxmlformats.org/officeDocument/2006/relationships/customXml" Target="../ink/ink8739.xml"/><Relationship Id="rId946" Type="http://schemas.openxmlformats.org/officeDocument/2006/relationships/image" Target="../media/image7570.png"/><Relationship Id="rId1131" Type="http://schemas.openxmlformats.org/officeDocument/2006/relationships/customXml" Target="../ink/ink9060.xml"/><Relationship Id="rId1229" Type="http://schemas.openxmlformats.org/officeDocument/2006/relationships/customXml" Target="../ink/ink9109.xml"/><Relationship Id="rId1783" Type="http://schemas.openxmlformats.org/officeDocument/2006/relationships/customXml" Target="../ink/ink9398.xml"/><Relationship Id="rId1990" Type="http://schemas.openxmlformats.org/officeDocument/2006/relationships/customXml" Target="../ink/ink9505.xml"/><Relationship Id="rId75" Type="http://schemas.openxmlformats.org/officeDocument/2006/relationships/image" Target="../media/image6779.png"/><Relationship Id="rId806" Type="http://schemas.openxmlformats.org/officeDocument/2006/relationships/image" Target="../media/image7506.png"/><Relationship Id="rId1436" Type="http://schemas.openxmlformats.org/officeDocument/2006/relationships/customXml" Target="../ink/ink9218.xml"/><Relationship Id="rId1643" Type="http://schemas.openxmlformats.org/officeDocument/2006/relationships/customXml" Target="../ink/ink9326.xml"/><Relationship Id="rId1850" Type="http://schemas.openxmlformats.org/officeDocument/2006/relationships/customXml" Target="../ink/ink9433.xml"/><Relationship Id="rId1503" Type="http://schemas.openxmlformats.org/officeDocument/2006/relationships/customXml" Target="../ink/ink9252.xml"/><Relationship Id="rId1710" Type="http://schemas.openxmlformats.org/officeDocument/2006/relationships/customXml" Target="../ink/ink9361.xml"/><Relationship Id="rId1948" Type="http://schemas.openxmlformats.org/officeDocument/2006/relationships/image" Target="../media/image8037.png"/><Relationship Id="rId291" Type="http://schemas.openxmlformats.org/officeDocument/2006/relationships/customXml" Target="../ink/ink8633.xml"/><Relationship Id="rId1808" Type="http://schemas.openxmlformats.org/officeDocument/2006/relationships/customXml" Target="../ink/ink9411.xml"/><Relationship Id="rId151" Type="http://schemas.openxmlformats.org/officeDocument/2006/relationships/image" Target="../media/image6814.png"/><Relationship Id="rId389" Type="http://schemas.openxmlformats.org/officeDocument/2006/relationships/customXml" Target="../ink/ink8683.xml"/><Relationship Id="rId596" Type="http://schemas.openxmlformats.org/officeDocument/2006/relationships/image" Target="../media/image7411.png"/><Relationship Id="rId249" Type="http://schemas.openxmlformats.org/officeDocument/2006/relationships/image" Target="../media/image3619.png"/><Relationship Id="rId456" Type="http://schemas.openxmlformats.org/officeDocument/2006/relationships/image" Target="../media/image7346.png"/><Relationship Id="rId663" Type="http://schemas.openxmlformats.org/officeDocument/2006/relationships/image" Target="../media/image7439.png"/><Relationship Id="rId870" Type="http://schemas.openxmlformats.org/officeDocument/2006/relationships/customXml" Target="../ink/ink8926.xml"/><Relationship Id="rId1086" Type="http://schemas.openxmlformats.org/officeDocument/2006/relationships/image" Target="../media/image7637.png"/><Relationship Id="rId1293" Type="http://schemas.openxmlformats.org/officeDocument/2006/relationships/customXml" Target="../ink/ink9143.xml"/><Relationship Id="rId109" Type="http://schemas.openxmlformats.org/officeDocument/2006/relationships/image" Target="../media/image6795.png"/><Relationship Id="rId316" Type="http://schemas.openxmlformats.org/officeDocument/2006/relationships/image" Target="../media/image4212.png"/><Relationship Id="rId523" Type="http://schemas.openxmlformats.org/officeDocument/2006/relationships/customXml" Target="../ink/ink8750.xml"/><Relationship Id="rId968" Type="http://schemas.openxmlformats.org/officeDocument/2006/relationships/image" Target="../media/image7580.png"/><Relationship Id="rId1153" Type="http://schemas.openxmlformats.org/officeDocument/2006/relationships/customXml" Target="../ink/ink9071.xml"/><Relationship Id="rId1598" Type="http://schemas.openxmlformats.org/officeDocument/2006/relationships/customXml" Target="../ink/ink9303.xml"/><Relationship Id="rId97" Type="http://schemas.openxmlformats.org/officeDocument/2006/relationships/image" Target="../media/image6790.png"/><Relationship Id="rId730" Type="http://schemas.openxmlformats.org/officeDocument/2006/relationships/image" Target="../media/image7471.png"/><Relationship Id="rId828" Type="http://schemas.openxmlformats.org/officeDocument/2006/relationships/customXml" Target="../ink/ink8905.xml"/><Relationship Id="rId1013" Type="http://schemas.openxmlformats.org/officeDocument/2006/relationships/customXml" Target="../ink/ink8999.xml"/><Relationship Id="rId1360" Type="http://schemas.openxmlformats.org/officeDocument/2006/relationships/image" Target="../media/image7763.png"/><Relationship Id="rId1458" Type="http://schemas.openxmlformats.org/officeDocument/2006/relationships/customXml" Target="../ink/ink9229.xml"/><Relationship Id="rId1665" Type="http://schemas.openxmlformats.org/officeDocument/2006/relationships/image" Target="../media/image7905.png"/><Relationship Id="rId1872" Type="http://schemas.openxmlformats.org/officeDocument/2006/relationships/customXml" Target="../ink/ink9444.xml"/><Relationship Id="rId1220" Type="http://schemas.openxmlformats.org/officeDocument/2006/relationships/image" Target="../media/image7702.png"/><Relationship Id="rId1318" Type="http://schemas.openxmlformats.org/officeDocument/2006/relationships/customXml" Target="../ink/ink9156.xml"/><Relationship Id="rId1525" Type="http://schemas.openxmlformats.org/officeDocument/2006/relationships/image" Target="../media/image7842.png"/><Relationship Id="rId1732" Type="http://schemas.openxmlformats.org/officeDocument/2006/relationships/image" Target="../media/image7936.png"/><Relationship Id="rId24" Type="http://schemas.openxmlformats.org/officeDocument/2006/relationships/customXml" Target="../ink/ink8499.xml"/><Relationship Id="rId173" Type="http://schemas.openxmlformats.org/officeDocument/2006/relationships/image" Target="../media/image6824.png"/><Relationship Id="rId380" Type="http://schemas.openxmlformats.org/officeDocument/2006/relationships/customXml" Target="../ink/ink8678.xml"/><Relationship Id="rId2061" Type="http://schemas.openxmlformats.org/officeDocument/2006/relationships/customXml" Target="../ink/ink9541.xml"/><Relationship Id="rId240" Type="http://schemas.openxmlformats.org/officeDocument/2006/relationships/customXml" Target="../ink/ink8607.xml"/><Relationship Id="rId478" Type="http://schemas.openxmlformats.org/officeDocument/2006/relationships/image" Target="../media/image7357.png"/><Relationship Id="rId685" Type="http://schemas.openxmlformats.org/officeDocument/2006/relationships/image" Target="../media/image7450.png"/><Relationship Id="rId892" Type="http://schemas.openxmlformats.org/officeDocument/2006/relationships/customXml" Target="../ink/ink8937.xml"/><Relationship Id="rId100" Type="http://schemas.openxmlformats.org/officeDocument/2006/relationships/customXml" Target="../ink/ink8537.xml"/><Relationship Id="rId338" Type="http://schemas.openxmlformats.org/officeDocument/2006/relationships/image" Target="../media/image6897.png"/><Relationship Id="rId545" Type="http://schemas.openxmlformats.org/officeDocument/2006/relationships/customXml" Target="../ink/ink8761.xml"/><Relationship Id="rId752" Type="http://schemas.openxmlformats.org/officeDocument/2006/relationships/image" Target="../media/image3308.png"/><Relationship Id="rId1175" Type="http://schemas.openxmlformats.org/officeDocument/2006/relationships/customXml" Target="../ink/ink9082.xml"/><Relationship Id="rId1382" Type="http://schemas.openxmlformats.org/officeDocument/2006/relationships/image" Target="../media/image7773.png"/><Relationship Id="rId2019" Type="http://schemas.openxmlformats.org/officeDocument/2006/relationships/image" Target="../media/image1216.png"/><Relationship Id="rId405" Type="http://schemas.openxmlformats.org/officeDocument/2006/relationships/customXml" Target="../ink/ink8691.xml"/><Relationship Id="rId612" Type="http://schemas.openxmlformats.org/officeDocument/2006/relationships/customXml" Target="../ink/ink8795.xml"/><Relationship Id="rId1035" Type="http://schemas.openxmlformats.org/officeDocument/2006/relationships/customXml" Target="../ink/ink9010.xml"/><Relationship Id="rId1242" Type="http://schemas.openxmlformats.org/officeDocument/2006/relationships/image" Target="../media/image1612.png"/><Relationship Id="rId1687" Type="http://schemas.openxmlformats.org/officeDocument/2006/relationships/image" Target="../media/image7915.png"/><Relationship Id="rId1894" Type="http://schemas.openxmlformats.org/officeDocument/2006/relationships/customXml" Target="../ink/ink9456.xml"/><Relationship Id="rId917" Type="http://schemas.openxmlformats.org/officeDocument/2006/relationships/customXml" Target="../ink/ink8950.xml"/><Relationship Id="rId1102" Type="http://schemas.openxmlformats.org/officeDocument/2006/relationships/image" Target="../media/image7644.png"/><Relationship Id="rId1547" Type="http://schemas.openxmlformats.org/officeDocument/2006/relationships/customXml" Target="../ink/ink9276.xml"/><Relationship Id="rId1754" Type="http://schemas.openxmlformats.org/officeDocument/2006/relationships/image" Target="../media/image7947.png"/><Relationship Id="rId1961" Type="http://schemas.openxmlformats.org/officeDocument/2006/relationships/customXml" Target="../ink/ink9490.xml"/><Relationship Id="rId46" Type="http://schemas.openxmlformats.org/officeDocument/2006/relationships/customXml" Target="../ink/ink8510.xml"/><Relationship Id="rId1407" Type="http://schemas.openxmlformats.org/officeDocument/2006/relationships/customXml" Target="../ink/ink9203.xml"/><Relationship Id="rId1614" Type="http://schemas.openxmlformats.org/officeDocument/2006/relationships/customXml" Target="../ink/ink9311.xml"/><Relationship Id="rId1821" Type="http://schemas.openxmlformats.org/officeDocument/2006/relationships/customXml" Target="../ink/ink9418.xml"/><Relationship Id="rId195" Type="http://schemas.openxmlformats.org/officeDocument/2006/relationships/image" Target="../media/image6833.png"/><Relationship Id="rId1919" Type="http://schemas.openxmlformats.org/officeDocument/2006/relationships/image" Target="../media/image8024.png"/><Relationship Id="rId2083" Type="http://schemas.openxmlformats.org/officeDocument/2006/relationships/customXml" Target="../ink/ink9552.xml"/><Relationship Id="rId262" Type="http://schemas.openxmlformats.org/officeDocument/2006/relationships/image" Target="../media/image6862.png"/><Relationship Id="rId567" Type="http://schemas.openxmlformats.org/officeDocument/2006/relationships/customXml" Target="../ink/ink8772.xml"/><Relationship Id="rId1197" Type="http://schemas.openxmlformats.org/officeDocument/2006/relationships/customXml" Target="../ink/ink9093.xml"/><Relationship Id="rId122" Type="http://schemas.openxmlformats.org/officeDocument/2006/relationships/customXml" Target="../ink/ink8548.xml"/><Relationship Id="rId774" Type="http://schemas.openxmlformats.org/officeDocument/2006/relationships/image" Target="../media/image7490.png"/><Relationship Id="rId981" Type="http://schemas.openxmlformats.org/officeDocument/2006/relationships/customXml" Target="../ink/ink8983.xml"/><Relationship Id="rId1057" Type="http://schemas.openxmlformats.org/officeDocument/2006/relationships/customXml" Target="../ink/ink9021.xml"/><Relationship Id="rId2010" Type="http://schemas.openxmlformats.org/officeDocument/2006/relationships/customXml" Target="../ink/ink9515.xml"/><Relationship Id="rId427" Type="http://schemas.openxmlformats.org/officeDocument/2006/relationships/customXml" Target="../ink/ink8702.xml"/><Relationship Id="rId634" Type="http://schemas.openxmlformats.org/officeDocument/2006/relationships/image" Target="../media/image4256.png"/><Relationship Id="rId841" Type="http://schemas.openxmlformats.org/officeDocument/2006/relationships/image" Target="../media/image7524.png"/><Relationship Id="rId1264" Type="http://schemas.openxmlformats.org/officeDocument/2006/relationships/customXml" Target="../ink/ink9127.xml"/><Relationship Id="rId1471" Type="http://schemas.openxmlformats.org/officeDocument/2006/relationships/image" Target="../media/image7817.png"/><Relationship Id="rId1569" Type="http://schemas.openxmlformats.org/officeDocument/2006/relationships/image" Target="../media/image7861.png"/><Relationship Id="rId2108" Type="http://schemas.openxmlformats.org/officeDocument/2006/relationships/image" Target="../media/image8112.png"/><Relationship Id="rId701" Type="http://schemas.openxmlformats.org/officeDocument/2006/relationships/customXml" Target="../ink/ink8841.xml"/><Relationship Id="rId939" Type="http://schemas.openxmlformats.org/officeDocument/2006/relationships/customXml" Target="../ink/ink8962.xml"/><Relationship Id="rId1124" Type="http://schemas.openxmlformats.org/officeDocument/2006/relationships/customXml" Target="../ink/ink9056.xml"/><Relationship Id="rId1331" Type="http://schemas.openxmlformats.org/officeDocument/2006/relationships/image" Target="../media/image7750.png"/><Relationship Id="rId1776" Type="http://schemas.openxmlformats.org/officeDocument/2006/relationships/image" Target="../media/image7958.png"/><Relationship Id="rId1983" Type="http://schemas.openxmlformats.org/officeDocument/2006/relationships/image" Target="../media/image8054.png"/><Relationship Id="rId68" Type="http://schemas.openxmlformats.org/officeDocument/2006/relationships/customXml" Target="../ink/ink8521.xml"/><Relationship Id="rId1429" Type="http://schemas.openxmlformats.org/officeDocument/2006/relationships/image" Target="../media/image7796.png"/><Relationship Id="rId1636" Type="http://schemas.openxmlformats.org/officeDocument/2006/relationships/image" Target="../media/image7892.png"/><Relationship Id="rId1843" Type="http://schemas.openxmlformats.org/officeDocument/2006/relationships/customXml" Target="../ink/ink9429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6.png"/><Relationship Id="rId671" Type="http://schemas.openxmlformats.org/officeDocument/2006/relationships/customXml" Target="../ink/ink9907.xml"/><Relationship Id="rId769" Type="http://schemas.openxmlformats.org/officeDocument/2006/relationships/image" Target="../media/image8450.png"/><Relationship Id="rId976" Type="http://schemas.openxmlformats.org/officeDocument/2006/relationships/image" Target="../media/image8541.png"/><Relationship Id="rId21" Type="http://schemas.openxmlformats.org/officeDocument/2006/relationships/image" Target="../media/image8128.png"/><Relationship Id="rId324" Type="http://schemas.openxmlformats.org/officeDocument/2006/relationships/customXml" Target="../ink/ink9732.xml"/><Relationship Id="rId531" Type="http://schemas.openxmlformats.org/officeDocument/2006/relationships/customXml" Target="../ink/ink9836.xml"/><Relationship Id="rId629" Type="http://schemas.openxmlformats.org/officeDocument/2006/relationships/image" Target="../media/image8386.png"/><Relationship Id="rId1161" Type="http://schemas.openxmlformats.org/officeDocument/2006/relationships/customXml" Target="../ink/ink10169.xml"/><Relationship Id="rId1259" Type="http://schemas.openxmlformats.org/officeDocument/2006/relationships/customXml" Target="../ink/ink10223.xml"/><Relationship Id="rId170" Type="http://schemas.openxmlformats.org/officeDocument/2006/relationships/customXml" Target="../ink/ink9655.xml"/><Relationship Id="rId836" Type="http://schemas.openxmlformats.org/officeDocument/2006/relationships/customXml" Target="../ink/ink9991.xml"/><Relationship Id="rId1021" Type="http://schemas.openxmlformats.org/officeDocument/2006/relationships/customXml" Target="../ink/ink10085.xml"/><Relationship Id="rId1119" Type="http://schemas.openxmlformats.org/officeDocument/2006/relationships/customXml" Target="../ink/ink10134.xml"/><Relationship Id="rId268" Type="http://schemas.openxmlformats.org/officeDocument/2006/relationships/customXml" Target="../ink/ink9704.xml"/><Relationship Id="rId475" Type="http://schemas.openxmlformats.org/officeDocument/2006/relationships/image" Target="../media/image8317.png"/><Relationship Id="rId682" Type="http://schemas.openxmlformats.org/officeDocument/2006/relationships/image" Target="../media/image8409.png"/><Relationship Id="rId903" Type="http://schemas.openxmlformats.org/officeDocument/2006/relationships/customXml" Target="../ink/ink10025.xml"/><Relationship Id="rId32" Type="http://schemas.openxmlformats.org/officeDocument/2006/relationships/customXml" Target="../ink/ink9586.xml"/><Relationship Id="rId128" Type="http://schemas.openxmlformats.org/officeDocument/2006/relationships/customXml" Target="../ink/ink9634.xml"/><Relationship Id="rId335" Type="http://schemas.openxmlformats.org/officeDocument/2006/relationships/image" Target="../media/image8252.png"/><Relationship Id="rId542" Type="http://schemas.openxmlformats.org/officeDocument/2006/relationships/image" Target="../media/image8348.png"/><Relationship Id="rId987" Type="http://schemas.openxmlformats.org/officeDocument/2006/relationships/customXml" Target="../ink/ink10068.xml"/><Relationship Id="rId1172" Type="http://schemas.openxmlformats.org/officeDocument/2006/relationships/customXml" Target="../ink/ink10179.xml"/><Relationship Id="rId181" Type="http://schemas.openxmlformats.org/officeDocument/2006/relationships/image" Target="../media/image8178.png"/><Relationship Id="rId402" Type="http://schemas.openxmlformats.org/officeDocument/2006/relationships/customXml" Target="../ink/ink9771.xml"/><Relationship Id="rId847" Type="http://schemas.openxmlformats.org/officeDocument/2006/relationships/image" Target="../media/image1724.png"/><Relationship Id="rId1032" Type="http://schemas.openxmlformats.org/officeDocument/2006/relationships/image" Target="../media/image8570.png"/><Relationship Id="rId279" Type="http://schemas.openxmlformats.org/officeDocument/2006/relationships/image" Target="../media/image8226.png"/><Relationship Id="rId486" Type="http://schemas.openxmlformats.org/officeDocument/2006/relationships/image" Target="../media/image8322.png"/><Relationship Id="rId693" Type="http://schemas.openxmlformats.org/officeDocument/2006/relationships/customXml" Target="../ink/ink9918.xml"/><Relationship Id="rId707" Type="http://schemas.openxmlformats.org/officeDocument/2006/relationships/image" Target="../media/image8421.png"/><Relationship Id="rId914" Type="http://schemas.openxmlformats.org/officeDocument/2006/relationships/image" Target="../media/image8512.png"/><Relationship Id="rId43" Type="http://schemas.openxmlformats.org/officeDocument/2006/relationships/image" Target="../media/image8139.png"/><Relationship Id="rId139" Type="http://schemas.openxmlformats.org/officeDocument/2006/relationships/image" Target="../media/image8160.png"/><Relationship Id="rId346" Type="http://schemas.openxmlformats.org/officeDocument/2006/relationships/customXml" Target="../ink/ink9743.xml"/><Relationship Id="rId553" Type="http://schemas.openxmlformats.org/officeDocument/2006/relationships/customXml" Target="../ink/ink9847.xml"/><Relationship Id="rId760" Type="http://schemas.openxmlformats.org/officeDocument/2006/relationships/customXml" Target="../ink/ink9952.xml"/><Relationship Id="rId998" Type="http://schemas.openxmlformats.org/officeDocument/2006/relationships/image" Target="../media/image8552.png"/><Relationship Id="rId1183" Type="http://schemas.openxmlformats.org/officeDocument/2006/relationships/image" Target="../media/image8627.png"/><Relationship Id="rId192" Type="http://schemas.openxmlformats.org/officeDocument/2006/relationships/customXml" Target="../ink/ink9666.xml"/><Relationship Id="rId206" Type="http://schemas.openxmlformats.org/officeDocument/2006/relationships/customXml" Target="../ink/ink9673.xml"/><Relationship Id="rId413" Type="http://schemas.openxmlformats.org/officeDocument/2006/relationships/image" Target="../media/image8289.png"/><Relationship Id="rId858" Type="http://schemas.openxmlformats.org/officeDocument/2006/relationships/image" Target="../media/image8486.png"/><Relationship Id="rId1043" Type="http://schemas.openxmlformats.org/officeDocument/2006/relationships/customXml" Target="../ink/ink10096.xml"/><Relationship Id="rId497" Type="http://schemas.openxmlformats.org/officeDocument/2006/relationships/customXml" Target="../ink/ink9819.xml"/><Relationship Id="rId620" Type="http://schemas.openxmlformats.org/officeDocument/2006/relationships/customXml" Target="../ink/ink9881.xml"/><Relationship Id="rId718" Type="http://schemas.openxmlformats.org/officeDocument/2006/relationships/customXml" Target="../ink/ink9931.xml"/><Relationship Id="rId925" Type="http://schemas.openxmlformats.org/officeDocument/2006/relationships/customXml" Target="../ink/ink10036.xml"/><Relationship Id="rId1250" Type="http://schemas.openxmlformats.org/officeDocument/2006/relationships/image" Target="../media/image8660.png"/><Relationship Id="rId357" Type="http://schemas.openxmlformats.org/officeDocument/2006/relationships/image" Target="../media/image8261.png"/><Relationship Id="rId1110" Type="http://schemas.openxmlformats.org/officeDocument/2006/relationships/image" Target="../media/image8609.png"/><Relationship Id="rId1194" Type="http://schemas.openxmlformats.org/officeDocument/2006/relationships/customXml" Target="../ink/ink10190.xml"/><Relationship Id="rId1208" Type="http://schemas.openxmlformats.org/officeDocument/2006/relationships/customXml" Target="../ink/ink10197.xml"/><Relationship Id="rId54" Type="http://schemas.openxmlformats.org/officeDocument/2006/relationships/customXml" Target="../ink/ink9597.xml"/><Relationship Id="rId217" Type="http://schemas.openxmlformats.org/officeDocument/2006/relationships/image" Target="../media/image8195.png"/><Relationship Id="rId564" Type="http://schemas.openxmlformats.org/officeDocument/2006/relationships/image" Target="../media/image8358.png"/><Relationship Id="rId771" Type="http://schemas.openxmlformats.org/officeDocument/2006/relationships/image" Target="../media/image8451.png"/><Relationship Id="rId869" Type="http://schemas.openxmlformats.org/officeDocument/2006/relationships/customXml" Target="../ink/ink10008.xml"/><Relationship Id="rId424" Type="http://schemas.openxmlformats.org/officeDocument/2006/relationships/customXml" Target="../ink/ink9782.xml"/><Relationship Id="rId631" Type="http://schemas.openxmlformats.org/officeDocument/2006/relationships/image" Target="../media/image8387.png"/><Relationship Id="rId729" Type="http://schemas.openxmlformats.org/officeDocument/2006/relationships/image" Target="../media/image8431.png"/><Relationship Id="rId1054" Type="http://schemas.openxmlformats.org/officeDocument/2006/relationships/image" Target="../media/image8581.png"/><Relationship Id="rId1261" Type="http://schemas.openxmlformats.org/officeDocument/2006/relationships/customXml" Target="../ink/ink10224.xml"/><Relationship Id="rId270" Type="http://schemas.openxmlformats.org/officeDocument/2006/relationships/customXml" Target="../ink/ink9705.xml"/><Relationship Id="rId936" Type="http://schemas.openxmlformats.org/officeDocument/2006/relationships/customXml" Target="../ink/ink10042.xml"/><Relationship Id="rId1121" Type="http://schemas.openxmlformats.org/officeDocument/2006/relationships/customXml" Target="../ink/ink10135.xml"/><Relationship Id="rId1219" Type="http://schemas.openxmlformats.org/officeDocument/2006/relationships/image" Target="../media/image8645.png"/><Relationship Id="rId65" Type="http://schemas.openxmlformats.org/officeDocument/2006/relationships/image" Target="../media/image8150.png"/><Relationship Id="rId130" Type="http://schemas.openxmlformats.org/officeDocument/2006/relationships/customXml" Target="../ink/ink9635.xml"/><Relationship Id="rId368" Type="http://schemas.openxmlformats.org/officeDocument/2006/relationships/customXml" Target="../ink/ink9754.xml"/><Relationship Id="rId575" Type="http://schemas.openxmlformats.org/officeDocument/2006/relationships/customXml" Target="../ink/ink9858.xml"/><Relationship Id="rId782" Type="http://schemas.openxmlformats.org/officeDocument/2006/relationships/customXml" Target="../ink/ink9963.xml"/><Relationship Id="rId228" Type="http://schemas.openxmlformats.org/officeDocument/2006/relationships/customXml" Target="../ink/ink9684.xml"/><Relationship Id="rId435" Type="http://schemas.openxmlformats.org/officeDocument/2006/relationships/image" Target="../media/image8298.png"/><Relationship Id="rId642" Type="http://schemas.openxmlformats.org/officeDocument/2006/relationships/customXml" Target="../ink/ink9892.xml"/><Relationship Id="rId1065" Type="http://schemas.openxmlformats.org/officeDocument/2006/relationships/customXml" Target="../ink/ink10107.xml"/><Relationship Id="rId1272" Type="http://schemas.openxmlformats.org/officeDocument/2006/relationships/image" Target="../media/image8669.png"/><Relationship Id="rId281" Type="http://schemas.openxmlformats.org/officeDocument/2006/relationships/image" Target="../media/image8227.png"/><Relationship Id="rId502" Type="http://schemas.openxmlformats.org/officeDocument/2006/relationships/image" Target="../media/image8329.png"/><Relationship Id="rId947" Type="http://schemas.openxmlformats.org/officeDocument/2006/relationships/image" Target="../media/image8527.png"/><Relationship Id="rId1132" Type="http://schemas.openxmlformats.org/officeDocument/2006/relationships/customXml" Target="../ink/ink10144.xml"/><Relationship Id="rId76" Type="http://schemas.openxmlformats.org/officeDocument/2006/relationships/customXml" Target="../ink/ink9608.xml"/><Relationship Id="rId141" Type="http://schemas.openxmlformats.org/officeDocument/2006/relationships/image" Target="../media/image8161.png"/><Relationship Id="rId379" Type="http://schemas.openxmlformats.org/officeDocument/2006/relationships/image" Target="../media/image8272.png"/><Relationship Id="rId586" Type="http://schemas.openxmlformats.org/officeDocument/2006/relationships/image" Target="../media/image8365.png"/><Relationship Id="rId793" Type="http://schemas.openxmlformats.org/officeDocument/2006/relationships/image" Target="../media/image1258.png"/><Relationship Id="rId807" Type="http://schemas.openxmlformats.org/officeDocument/2006/relationships/image" Target="../media/image8466.png"/><Relationship Id="rId7" Type="http://schemas.openxmlformats.org/officeDocument/2006/relationships/image" Target="../media/image8121.png"/><Relationship Id="rId239" Type="http://schemas.openxmlformats.org/officeDocument/2006/relationships/image" Target="../media/image8206.png"/><Relationship Id="rId446" Type="http://schemas.openxmlformats.org/officeDocument/2006/relationships/customXml" Target="../ink/ink9793.xml"/><Relationship Id="rId653" Type="http://schemas.openxmlformats.org/officeDocument/2006/relationships/image" Target="../media/image8397.png"/><Relationship Id="rId1076" Type="http://schemas.openxmlformats.org/officeDocument/2006/relationships/image" Target="../media/image8592.png"/><Relationship Id="rId1283" Type="http://schemas.openxmlformats.org/officeDocument/2006/relationships/customXml" Target="../ink/ink10238.xml"/><Relationship Id="rId292" Type="http://schemas.openxmlformats.org/officeDocument/2006/relationships/customXml" Target="../ink/ink9716.xml"/><Relationship Id="rId306" Type="http://schemas.openxmlformats.org/officeDocument/2006/relationships/customXml" Target="../ink/ink9723.xml"/><Relationship Id="rId860" Type="http://schemas.openxmlformats.org/officeDocument/2006/relationships/image" Target="../media/image8487.png"/><Relationship Id="rId958" Type="http://schemas.openxmlformats.org/officeDocument/2006/relationships/customXml" Target="../ink/ink10053.xml"/><Relationship Id="rId1143" Type="http://schemas.openxmlformats.org/officeDocument/2006/relationships/customXml" Target="../ink/ink10154.xml"/><Relationship Id="rId87" Type="http://schemas.openxmlformats.org/officeDocument/2006/relationships/image" Target="../media/image6781.png"/><Relationship Id="rId513" Type="http://schemas.openxmlformats.org/officeDocument/2006/relationships/customXml" Target="../ink/ink9827.xml"/><Relationship Id="rId597" Type="http://schemas.openxmlformats.org/officeDocument/2006/relationships/customXml" Target="../ink/ink9869.xml"/><Relationship Id="rId720" Type="http://schemas.openxmlformats.org/officeDocument/2006/relationships/customXml" Target="../ink/ink9932.xml"/><Relationship Id="rId818" Type="http://schemas.openxmlformats.org/officeDocument/2006/relationships/customXml" Target="../ink/ink9981.xml"/><Relationship Id="rId152" Type="http://schemas.openxmlformats.org/officeDocument/2006/relationships/customXml" Target="../ink/ink9646.xml"/><Relationship Id="rId457" Type="http://schemas.openxmlformats.org/officeDocument/2006/relationships/image" Target="../media/image8309.png"/><Relationship Id="rId1003" Type="http://schemas.openxmlformats.org/officeDocument/2006/relationships/customXml" Target="../ink/ink10076.xml"/><Relationship Id="rId1087" Type="http://schemas.openxmlformats.org/officeDocument/2006/relationships/customXml" Target="../ink/ink10118.xml"/><Relationship Id="rId1210" Type="http://schemas.openxmlformats.org/officeDocument/2006/relationships/customXml" Target="../ink/ink10198.xml"/><Relationship Id="rId1294" Type="http://schemas.openxmlformats.org/officeDocument/2006/relationships/customXml" Target="../ink/ink10249.xml"/><Relationship Id="rId1308" Type="http://schemas.openxmlformats.org/officeDocument/2006/relationships/customXml" Target="../ink/ink10263.xml"/><Relationship Id="rId664" Type="http://schemas.openxmlformats.org/officeDocument/2006/relationships/customXml" Target="../ink/ink9903.xml"/><Relationship Id="rId871" Type="http://schemas.openxmlformats.org/officeDocument/2006/relationships/customXml" Target="../ink/ink10009.xml"/><Relationship Id="rId969" Type="http://schemas.openxmlformats.org/officeDocument/2006/relationships/image" Target="../media/image8538.png"/><Relationship Id="rId14" Type="http://schemas.openxmlformats.org/officeDocument/2006/relationships/customXml" Target="../ink/ink9577.xml"/><Relationship Id="rId317" Type="http://schemas.openxmlformats.org/officeDocument/2006/relationships/image" Target="../media/image8243.png"/><Relationship Id="rId524" Type="http://schemas.openxmlformats.org/officeDocument/2006/relationships/image" Target="../media/image1469.png"/><Relationship Id="rId731" Type="http://schemas.openxmlformats.org/officeDocument/2006/relationships/image" Target="../media/image8432.png"/><Relationship Id="rId1154" Type="http://schemas.openxmlformats.org/officeDocument/2006/relationships/customXml" Target="../ink/ink10165.xml"/><Relationship Id="rId98" Type="http://schemas.openxmlformats.org/officeDocument/2006/relationships/customXml" Target="../ink/ink9619.xml"/><Relationship Id="rId163" Type="http://schemas.openxmlformats.org/officeDocument/2006/relationships/image" Target="../media/image8171.png"/><Relationship Id="rId370" Type="http://schemas.openxmlformats.org/officeDocument/2006/relationships/customXml" Target="../ink/ink9755.xml"/><Relationship Id="rId829" Type="http://schemas.openxmlformats.org/officeDocument/2006/relationships/image" Target="../media/image8475.png"/><Relationship Id="rId1014" Type="http://schemas.openxmlformats.org/officeDocument/2006/relationships/image" Target="../media/image8560.png"/><Relationship Id="rId1221" Type="http://schemas.openxmlformats.org/officeDocument/2006/relationships/image" Target="../media/image8646.png"/><Relationship Id="rId230" Type="http://schemas.openxmlformats.org/officeDocument/2006/relationships/customXml" Target="../ink/ink9685.xml"/><Relationship Id="rId468" Type="http://schemas.openxmlformats.org/officeDocument/2006/relationships/customXml" Target="../ink/ink9804.xml"/><Relationship Id="rId675" Type="http://schemas.openxmlformats.org/officeDocument/2006/relationships/customXml" Target="../ink/ink9909.xml"/><Relationship Id="rId882" Type="http://schemas.openxmlformats.org/officeDocument/2006/relationships/image" Target="../media/image8498.png"/><Relationship Id="rId1098" Type="http://schemas.openxmlformats.org/officeDocument/2006/relationships/image" Target="../media/image8603.png"/><Relationship Id="rId25" Type="http://schemas.openxmlformats.org/officeDocument/2006/relationships/image" Target="../media/image8130.png"/><Relationship Id="rId328" Type="http://schemas.openxmlformats.org/officeDocument/2006/relationships/customXml" Target="../ink/ink9734.xml"/><Relationship Id="rId535" Type="http://schemas.openxmlformats.org/officeDocument/2006/relationships/customXml" Target="../ink/ink9838.xml"/><Relationship Id="rId742" Type="http://schemas.openxmlformats.org/officeDocument/2006/relationships/customXml" Target="../ink/ink9943.xml"/><Relationship Id="rId1165" Type="http://schemas.openxmlformats.org/officeDocument/2006/relationships/customXml" Target="../ink/ink10173.xml"/><Relationship Id="rId174" Type="http://schemas.openxmlformats.org/officeDocument/2006/relationships/customXml" Target="../ink/ink9657.xml"/><Relationship Id="rId381" Type="http://schemas.openxmlformats.org/officeDocument/2006/relationships/image" Target="../media/image8273.png"/><Relationship Id="rId602" Type="http://schemas.openxmlformats.org/officeDocument/2006/relationships/image" Target="../media/image8373.png"/><Relationship Id="rId1025" Type="http://schemas.openxmlformats.org/officeDocument/2006/relationships/customXml" Target="../ink/ink10087.xml"/><Relationship Id="rId1232" Type="http://schemas.openxmlformats.org/officeDocument/2006/relationships/customXml" Target="../ink/ink10209.xml"/><Relationship Id="rId241" Type="http://schemas.openxmlformats.org/officeDocument/2006/relationships/image" Target="../media/image8207.png"/><Relationship Id="rId479" Type="http://schemas.openxmlformats.org/officeDocument/2006/relationships/customXml" Target="../ink/ink9810.xml"/><Relationship Id="rId686" Type="http://schemas.openxmlformats.org/officeDocument/2006/relationships/image" Target="../media/image8411.png"/><Relationship Id="rId893" Type="http://schemas.openxmlformats.org/officeDocument/2006/relationships/customXml" Target="../ink/ink10020.xml"/><Relationship Id="rId907" Type="http://schemas.openxmlformats.org/officeDocument/2006/relationships/customXml" Target="../ink/ink10027.xml"/><Relationship Id="rId36" Type="http://schemas.openxmlformats.org/officeDocument/2006/relationships/customXml" Target="../ink/ink9588.xml"/><Relationship Id="rId339" Type="http://schemas.openxmlformats.org/officeDocument/2006/relationships/image" Target="../media/image8253.png"/><Relationship Id="rId546" Type="http://schemas.openxmlformats.org/officeDocument/2006/relationships/image" Target="../media/image6419.png"/><Relationship Id="rId753" Type="http://schemas.openxmlformats.org/officeDocument/2006/relationships/image" Target="../media/image8442.png"/><Relationship Id="rId1176" Type="http://schemas.openxmlformats.org/officeDocument/2006/relationships/customXml" Target="../ink/ink10181.xml"/><Relationship Id="rId101" Type="http://schemas.openxmlformats.org/officeDocument/2006/relationships/image" Target="../media/image6788.png"/><Relationship Id="rId185" Type="http://schemas.openxmlformats.org/officeDocument/2006/relationships/image" Target="../media/image3308.png"/><Relationship Id="rId406" Type="http://schemas.openxmlformats.org/officeDocument/2006/relationships/customXml" Target="../ink/ink9773.xml"/><Relationship Id="rId960" Type="http://schemas.openxmlformats.org/officeDocument/2006/relationships/customXml" Target="../ink/ink10054.xml"/><Relationship Id="rId1036" Type="http://schemas.openxmlformats.org/officeDocument/2006/relationships/image" Target="../media/image8572.png"/><Relationship Id="rId1243" Type="http://schemas.openxmlformats.org/officeDocument/2006/relationships/customXml" Target="../ink/ink10215.xml"/><Relationship Id="rId392" Type="http://schemas.openxmlformats.org/officeDocument/2006/relationships/customXml" Target="../ink/ink9766.xml"/><Relationship Id="rId613" Type="http://schemas.openxmlformats.org/officeDocument/2006/relationships/image" Target="../media/image8378.png"/><Relationship Id="rId697" Type="http://schemas.openxmlformats.org/officeDocument/2006/relationships/customXml" Target="../ink/ink9920.xml"/><Relationship Id="rId820" Type="http://schemas.openxmlformats.org/officeDocument/2006/relationships/image" Target="../media/image8471.png"/><Relationship Id="rId918" Type="http://schemas.openxmlformats.org/officeDocument/2006/relationships/image" Target="../media/image8514.png"/><Relationship Id="rId252" Type="http://schemas.openxmlformats.org/officeDocument/2006/relationships/customXml" Target="../ink/ink9696.xml"/><Relationship Id="rId1103" Type="http://schemas.openxmlformats.org/officeDocument/2006/relationships/customXml" Target="../ink/ink10126.xml"/><Relationship Id="rId1187" Type="http://schemas.openxmlformats.org/officeDocument/2006/relationships/image" Target="../media/image8629.png"/><Relationship Id="rId1310" Type="http://schemas.openxmlformats.org/officeDocument/2006/relationships/customXml" Target="../ink/ink10265.xml"/><Relationship Id="rId47" Type="http://schemas.openxmlformats.org/officeDocument/2006/relationships/image" Target="../media/image8141.png"/><Relationship Id="rId112" Type="http://schemas.openxmlformats.org/officeDocument/2006/relationships/customXml" Target="../ink/ink9626.xml"/><Relationship Id="rId557" Type="http://schemas.openxmlformats.org/officeDocument/2006/relationships/customXml" Target="../ink/ink9849.xml"/><Relationship Id="rId764" Type="http://schemas.openxmlformats.org/officeDocument/2006/relationships/customXml" Target="../ink/ink9954.xml"/><Relationship Id="rId971" Type="http://schemas.openxmlformats.org/officeDocument/2006/relationships/image" Target="../media/image8539.png"/><Relationship Id="rId196" Type="http://schemas.openxmlformats.org/officeDocument/2006/relationships/customXml" Target="../ink/ink9668.xml"/><Relationship Id="rId417" Type="http://schemas.openxmlformats.org/officeDocument/2006/relationships/image" Target="../media/image8291.png"/><Relationship Id="rId624" Type="http://schemas.openxmlformats.org/officeDocument/2006/relationships/customXml" Target="../ink/ink9883.xml"/><Relationship Id="rId831" Type="http://schemas.openxmlformats.org/officeDocument/2006/relationships/image" Target="../media/image8476.png"/><Relationship Id="rId1047" Type="http://schemas.openxmlformats.org/officeDocument/2006/relationships/customXml" Target="../ink/ink10098.xml"/><Relationship Id="rId1254" Type="http://schemas.openxmlformats.org/officeDocument/2006/relationships/image" Target="../media/image8662.png"/><Relationship Id="rId263" Type="http://schemas.openxmlformats.org/officeDocument/2006/relationships/image" Target="../media/image8218.png"/><Relationship Id="rId470" Type="http://schemas.openxmlformats.org/officeDocument/2006/relationships/customXml" Target="../ink/ink9805.xml"/><Relationship Id="rId929" Type="http://schemas.openxmlformats.org/officeDocument/2006/relationships/customXml" Target="../ink/ink10038.xml"/><Relationship Id="rId1114" Type="http://schemas.openxmlformats.org/officeDocument/2006/relationships/image" Target="../media/image8611.png"/><Relationship Id="rId58" Type="http://schemas.openxmlformats.org/officeDocument/2006/relationships/customXml" Target="../ink/ink9599.xml"/><Relationship Id="rId123" Type="http://schemas.openxmlformats.org/officeDocument/2006/relationships/image" Target="../media/image7369.png"/><Relationship Id="rId330" Type="http://schemas.openxmlformats.org/officeDocument/2006/relationships/customXml" Target="../ink/ink9735.xml"/><Relationship Id="rId568" Type="http://schemas.openxmlformats.org/officeDocument/2006/relationships/image" Target="../media/image1407.png"/><Relationship Id="rId775" Type="http://schemas.openxmlformats.org/officeDocument/2006/relationships/image" Target="../media/image8453.png"/><Relationship Id="rId982" Type="http://schemas.openxmlformats.org/officeDocument/2006/relationships/image" Target="../media/image8544.png"/><Relationship Id="rId1198" Type="http://schemas.openxmlformats.org/officeDocument/2006/relationships/customXml" Target="../ink/ink10192.xml"/><Relationship Id="rId428" Type="http://schemas.openxmlformats.org/officeDocument/2006/relationships/customXml" Target="../ink/ink9784.xml"/><Relationship Id="rId635" Type="http://schemas.openxmlformats.org/officeDocument/2006/relationships/image" Target="../media/image8389.png"/><Relationship Id="rId842" Type="http://schemas.openxmlformats.org/officeDocument/2006/relationships/customXml" Target="../ink/ink9994.xml"/><Relationship Id="rId1058" Type="http://schemas.openxmlformats.org/officeDocument/2006/relationships/image" Target="../media/image8583.png"/><Relationship Id="rId1265" Type="http://schemas.openxmlformats.org/officeDocument/2006/relationships/customXml" Target="../ink/ink10228.xml"/><Relationship Id="rId274" Type="http://schemas.openxmlformats.org/officeDocument/2006/relationships/customXml" Target="../ink/ink9707.xml"/><Relationship Id="rId481" Type="http://schemas.openxmlformats.org/officeDocument/2006/relationships/customXml" Target="../ink/ink9811.xml"/><Relationship Id="rId702" Type="http://schemas.openxmlformats.org/officeDocument/2006/relationships/image" Target="../media/image8419.png"/><Relationship Id="rId1125" Type="http://schemas.openxmlformats.org/officeDocument/2006/relationships/image" Target="../media/image8616.png"/><Relationship Id="rId69" Type="http://schemas.openxmlformats.org/officeDocument/2006/relationships/image" Target="../media/image8152.png"/><Relationship Id="rId134" Type="http://schemas.openxmlformats.org/officeDocument/2006/relationships/customXml" Target="../ink/ink9637.xml"/><Relationship Id="rId579" Type="http://schemas.openxmlformats.org/officeDocument/2006/relationships/customXml" Target="../ink/ink9860.xml"/><Relationship Id="rId786" Type="http://schemas.openxmlformats.org/officeDocument/2006/relationships/customXml" Target="../ink/ink9965.xml"/><Relationship Id="rId993" Type="http://schemas.openxmlformats.org/officeDocument/2006/relationships/customXml" Target="../ink/ink10071.xml"/><Relationship Id="rId341" Type="http://schemas.openxmlformats.org/officeDocument/2006/relationships/image" Target="../media/image8254.png"/><Relationship Id="rId439" Type="http://schemas.openxmlformats.org/officeDocument/2006/relationships/image" Target="../media/image8300.png"/><Relationship Id="rId646" Type="http://schemas.openxmlformats.org/officeDocument/2006/relationships/customXml" Target="../ink/ink9894.xml"/><Relationship Id="rId1069" Type="http://schemas.openxmlformats.org/officeDocument/2006/relationships/customXml" Target="../ink/ink10109.xml"/><Relationship Id="rId1276" Type="http://schemas.openxmlformats.org/officeDocument/2006/relationships/image" Target="../media/image8671.png"/><Relationship Id="rId201" Type="http://schemas.openxmlformats.org/officeDocument/2006/relationships/image" Target="../media/image8187.png"/><Relationship Id="rId285" Type="http://schemas.openxmlformats.org/officeDocument/2006/relationships/image" Target="../media/image8229.png"/><Relationship Id="rId506" Type="http://schemas.openxmlformats.org/officeDocument/2006/relationships/image" Target="../media/image8331.png"/><Relationship Id="rId853" Type="http://schemas.openxmlformats.org/officeDocument/2006/relationships/image" Target="../media/image8484.png"/><Relationship Id="rId1136" Type="http://schemas.openxmlformats.org/officeDocument/2006/relationships/customXml" Target="../ink/ink10148.xml"/><Relationship Id="rId492" Type="http://schemas.openxmlformats.org/officeDocument/2006/relationships/image" Target="../media/image8325.png"/><Relationship Id="rId713" Type="http://schemas.openxmlformats.org/officeDocument/2006/relationships/image" Target="../media/image8424.png"/><Relationship Id="rId797" Type="http://schemas.openxmlformats.org/officeDocument/2006/relationships/image" Target="../media/image8461.png"/><Relationship Id="rId920" Type="http://schemas.openxmlformats.org/officeDocument/2006/relationships/image" Target="../media/image8515.png"/><Relationship Id="rId145" Type="http://schemas.openxmlformats.org/officeDocument/2006/relationships/image" Target="../media/image8163.png"/><Relationship Id="rId352" Type="http://schemas.openxmlformats.org/officeDocument/2006/relationships/customXml" Target="../ink/ink9746.xml"/><Relationship Id="rId1203" Type="http://schemas.openxmlformats.org/officeDocument/2006/relationships/image" Target="../media/image8637.png"/><Relationship Id="rId1287" Type="http://schemas.openxmlformats.org/officeDocument/2006/relationships/customXml" Target="../ink/ink10242.xml"/><Relationship Id="rId212" Type="http://schemas.openxmlformats.org/officeDocument/2006/relationships/customXml" Target="../ink/ink9676.xml"/><Relationship Id="rId657" Type="http://schemas.openxmlformats.org/officeDocument/2006/relationships/image" Target="../media/image8399.png"/><Relationship Id="rId864" Type="http://schemas.openxmlformats.org/officeDocument/2006/relationships/image" Target="../media/image8489.png"/><Relationship Id="rId296" Type="http://schemas.openxmlformats.org/officeDocument/2006/relationships/customXml" Target="../ink/ink9718.xml"/><Relationship Id="rId517" Type="http://schemas.openxmlformats.org/officeDocument/2006/relationships/customXml" Target="../ink/ink9829.xml"/><Relationship Id="rId724" Type="http://schemas.openxmlformats.org/officeDocument/2006/relationships/customXml" Target="../ink/ink9934.xml"/><Relationship Id="rId931" Type="http://schemas.openxmlformats.org/officeDocument/2006/relationships/customXml" Target="../ink/ink10039.xml"/><Relationship Id="rId1147" Type="http://schemas.openxmlformats.org/officeDocument/2006/relationships/customXml" Target="../ink/ink10158.xml"/><Relationship Id="rId60" Type="http://schemas.openxmlformats.org/officeDocument/2006/relationships/customXml" Target="../ink/ink9600.xml"/><Relationship Id="rId156" Type="http://schemas.openxmlformats.org/officeDocument/2006/relationships/customXml" Target="../ink/ink9648.xml"/><Relationship Id="rId363" Type="http://schemas.openxmlformats.org/officeDocument/2006/relationships/image" Target="../media/image8264.png"/><Relationship Id="rId570" Type="http://schemas.openxmlformats.org/officeDocument/2006/relationships/image" Target="../media/image8359.png"/><Relationship Id="rId1007" Type="http://schemas.openxmlformats.org/officeDocument/2006/relationships/customXml" Target="../ink/ink10078.xml"/><Relationship Id="rId1214" Type="http://schemas.openxmlformats.org/officeDocument/2006/relationships/customXml" Target="../ink/ink10200.xml"/><Relationship Id="rId223" Type="http://schemas.openxmlformats.org/officeDocument/2006/relationships/image" Target="../media/image8198.png"/><Relationship Id="rId430" Type="http://schemas.openxmlformats.org/officeDocument/2006/relationships/customXml" Target="../ink/ink9785.xml"/><Relationship Id="rId668" Type="http://schemas.openxmlformats.org/officeDocument/2006/relationships/image" Target="../media/image8403.png"/><Relationship Id="rId875" Type="http://schemas.openxmlformats.org/officeDocument/2006/relationships/customXml" Target="../ink/ink10011.xml"/><Relationship Id="rId1060" Type="http://schemas.openxmlformats.org/officeDocument/2006/relationships/image" Target="../media/image8584.png"/><Relationship Id="rId1298" Type="http://schemas.openxmlformats.org/officeDocument/2006/relationships/customXml" Target="../ink/ink10253.xml"/><Relationship Id="rId18" Type="http://schemas.openxmlformats.org/officeDocument/2006/relationships/customXml" Target="../ink/ink9579.xml"/><Relationship Id="rId528" Type="http://schemas.openxmlformats.org/officeDocument/2006/relationships/image" Target="../media/image8341.png"/><Relationship Id="rId735" Type="http://schemas.openxmlformats.org/officeDocument/2006/relationships/image" Target="../media/image8434.png"/><Relationship Id="rId942" Type="http://schemas.openxmlformats.org/officeDocument/2006/relationships/customXml" Target="../ink/ink10045.xml"/><Relationship Id="rId1158" Type="http://schemas.openxmlformats.org/officeDocument/2006/relationships/image" Target="../media/image8619.png"/><Relationship Id="rId167" Type="http://schemas.openxmlformats.org/officeDocument/2006/relationships/image" Target="../media/image8173.png"/><Relationship Id="rId374" Type="http://schemas.openxmlformats.org/officeDocument/2006/relationships/customXml" Target="../ink/ink9757.xml"/><Relationship Id="rId581" Type="http://schemas.openxmlformats.org/officeDocument/2006/relationships/customXml" Target="../ink/ink9861.xml"/><Relationship Id="rId1018" Type="http://schemas.openxmlformats.org/officeDocument/2006/relationships/image" Target="../media/image8562.png"/><Relationship Id="rId1225" Type="http://schemas.openxmlformats.org/officeDocument/2006/relationships/image" Target="../media/image8648.png"/><Relationship Id="rId71" Type="http://schemas.openxmlformats.org/officeDocument/2006/relationships/image" Target="../media/image67430.png"/><Relationship Id="rId234" Type="http://schemas.openxmlformats.org/officeDocument/2006/relationships/customXml" Target="../ink/ink9687.xml"/><Relationship Id="rId679" Type="http://schemas.openxmlformats.org/officeDocument/2006/relationships/customXml" Target="../ink/ink9911.xml"/><Relationship Id="rId802" Type="http://schemas.openxmlformats.org/officeDocument/2006/relationships/customXml" Target="../ink/ink9973.xml"/><Relationship Id="rId886" Type="http://schemas.openxmlformats.org/officeDocument/2006/relationships/image" Target="../media/image8500.png"/><Relationship Id="rId2" Type="http://schemas.openxmlformats.org/officeDocument/2006/relationships/customXml" Target="../ink/ink9571.xml"/><Relationship Id="rId29" Type="http://schemas.openxmlformats.org/officeDocument/2006/relationships/image" Target="../media/image8132.png"/><Relationship Id="rId441" Type="http://schemas.openxmlformats.org/officeDocument/2006/relationships/image" Target="../media/image8301.png"/><Relationship Id="rId539" Type="http://schemas.openxmlformats.org/officeDocument/2006/relationships/customXml" Target="../ink/ink9840.xml"/><Relationship Id="rId746" Type="http://schemas.openxmlformats.org/officeDocument/2006/relationships/customXml" Target="../ink/ink9945.xml"/><Relationship Id="rId1071" Type="http://schemas.openxmlformats.org/officeDocument/2006/relationships/customXml" Target="../ink/ink10110.xml"/><Relationship Id="rId1169" Type="http://schemas.openxmlformats.org/officeDocument/2006/relationships/customXml" Target="../ink/ink10177.xml"/><Relationship Id="rId178" Type="http://schemas.openxmlformats.org/officeDocument/2006/relationships/customXml" Target="../ink/ink9659.xml"/><Relationship Id="rId301" Type="http://schemas.openxmlformats.org/officeDocument/2006/relationships/image" Target="../media/image8236.png"/><Relationship Id="rId953" Type="http://schemas.openxmlformats.org/officeDocument/2006/relationships/image" Target="../media/image8530.png"/><Relationship Id="rId1029" Type="http://schemas.openxmlformats.org/officeDocument/2006/relationships/customXml" Target="../ink/ink10089.xml"/><Relationship Id="rId1236" Type="http://schemas.openxmlformats.org/officeDocument/2006/relationships/customXml" Target="../ink/ink10211.xml"/><Relationship Id="rId82" Type="http://schemas.openxmlformats.org/officeDocument/2006/relationships/customXml" Target="../ink/ink9611.xml"/><Relationship Id="rId385" Type="http://schemas.openxmlformats.org/officeDocument/2006/relationships/image" Target="../media/image8275.png"/><Relationship Id="rId592" Type="http://schemas.openxmlformats.org/officeDocument/2006/relationships/image" Target="../media/image8368.png"/><Relationship Id="rId606" Type="http://schemas.openxmlformats.org/officeDocument/2006/relationships/customXml" Target="../ink/ink9874.xml"/><Relationship Id="rId813" Type="http://schemas.openxmlformats.org/officeDocument/2006/relationships/image" Target="../media/image8469.png"/><Relationship Id="rId245" Type="http://schemas.openxmlformats.org/officeDocument/2006/relationships/image" Target="../media/image8209.png"/><Relationship Id="rId452" Type="http://schemas.openxmlformats.org/officeDocument/2006/relationships/customXml" Target="../ink/ink9796.xml"/><Relationship Id="rId897" Type="http://schemas.openxmlformats.org/officeDocument/2006/relationships/customXml" Target="../ink/ink10022.xml"/><Relationship Id="rId1082" Type="http://schemas.openxmlformats.org/officeDocument/2006/relationships/image" Target="../media/image8595.png"/><Relationship Id="rId1303" Type="http://schemas.openxmlformats.org/officeDocument/2006/relationships/customXml" Target="../ink/ink10258.xml"/><Relationship Id="rId105" Type="http://schemas.openxmlformats.org/officeDocument/2006/relationships/image" Target="../media/image7360.png"/><Relationship Id="rId312" Type="http://schemas.openxmlformats.org/officeDocument/2006/relationships/customXml" Target="../ink/ink9726.xml"/><Relationship Id="rId757" Type="http://schemas.openxmlformats.org/officeDocument/2006/relationships/image" Target="../media/image8444.png"/><Relationship Id="rId964" Type="http://schemas.openxmlformats.org/officeDocument/2006/relationships/customXml" Target="../ink/ink10056.xml"/><Relationship Id="rId93" Type="http://schemas.openxmlformats.org/officeDocument/2006/relationships/image" Target="../media/image6784.png"/><Relationship Id="rId189" Type="http://schemas.openxmlformats.org/officeDocument/2006/relationships/image" Target="../media/image8181.png"/><Relationship Id="rId396" Type="http://schemas.openxmlformats.org/officeDocument/2006/relationships/customXml" Target="../ink/ink9768.xml"/><Relationship Id="rId617" Type="http://schemas.openxmlformats.org/officeDocument/2006/relationships/image" Target="../media/image8380.png"/><Relationship Id="rId824" Type="http://schemas.openxmlformats.org/officeDocument/2006/relationships/customXml" Target="../ink/ink9985.xml"/><Relationship Id="rId1247" Type="http://schemas.openxmlformats.org/officeDocument/2006/relationships/customXml" Target="../ink/ink10217.xml"/><Relationship Id="rId256" Type="http://schemas.openxmlformats.org/officeDocument/2006/relationships/customXml" Target="../ink/ink9698.xml"/><Relationship Id="rId463" Type="http://schemas.openxmlformats.org/officeDocument/2006/relationships/image" Target="../media/image1528.png"/><Relationship Id="rId670" Type="http://schemas.openxmlformats.org/officeDocument/2006/relationships/image" Target="../media/image8404.png"/><Relationship Id="rId1093" Type="http://schemas.openxmlformats.org/officeDocument/2006/relationships/customXml" Target="../ink/ink10121.xml"/><Relationship Id="rId1107" Type="http://schemas.openxmlformats.org/officeDocument/2006/relationships/customXml" Target="../ink/ink10128.xml"/><Relationship Id="rId1314" Type="http://schemas.openxmlformats.org/officeDocument/2006/relationships/customXml" Target="../ink/ink10269.xml"/><Relationship Id="rId116" Type="http://schemas.openxmlformats.org/officeDocument/2006/relationships/customXml" Target="../ink/ink9628.xml"/><Relationship Id="rId323" Type="http://schemas.openxmlformats.org/officeDocument/2006/relationships/image" Target="../media/image8246.png"/><Relationship Id="rId530" Type="http://schemas.openxmlformats.org/officeDocument/2006/relationships/image" Target="../media/image8342.png"/><Relationship Id="rId768" Type="http://schemas.openxmlformats.org/officeDocument/2006/relationships/customXml" Target="../ink/ink9956.xml"/><Relationship Id="rId975" Type="http://schemas.openxmlformats.org/officeDocument/2006/relationships/customXml" Target="../ink/ink10062.xml"/><Relationship Id="rId1160" Type="http://schemas.openxmlformats.org/officeDocument/2006/relationships/image" Target="../media/image8620.png"/><Relationship Id="rId20" Type="http://schemas.openxmlformats.org/officeDocument/2006/relationships/customXml" Target="../ink/ink9580.xml"/><Relationship Id="rId628" Type="http://schemas.openxmlformats.org/officeDocument/2006/relationships/customXml" Target="../ink/ink9885.xml"/><Relationship Id="rId835" Type="http://schemas.openxmlformats.org/officeDocument/2006/relationships/image" Target="../media/image8478.png"/><Relationship Id="rId1258" Type="http://schemas.openxmlformats.org/officeDocument/2006/relationships/image" Target="../media/image8664.png"/><Relationship Id="rId267" Type="http://schemas.openxmlformats.org/officeDocument/2006/relationships/image" Target="../media/image8220.png"/><Relationship Id="rId474" Type="http://schemas.openxmlformats.org/officeDocument/2006/relationships/customXml" Target="../ink/ink9807.xml"/><Relationship Id="rId1020" Type="http://schemas.openxmlformats.org/officeDocument/2006/relationships/image" Target="../media/image8563.png"/><Relationship Id="rId1118" Type="http://schemas.openxmlformats.org/officeDocument/2006/relationships/image" Target="../media/image8613.png"/><Relationship Id="rId127" Type="http://schemas.openxmlformats.org/officeDocument/2006/relationships/image" Target="../media/image8154.png"/><Relationship Id="rId681" Type="http://schemas.openxmlformats.org/officeDocument/2006/relationships/customXml" Target="../ink/ink9912.xml"/><Relationship Id="rId779" Type="http://schemas.openxmlformats.org/officeDocument/2006/relationships/image" Target="../media/image8455.png"/><Relationship Id="rId902" Type="http://schemas.openxmlformats.org/officeDocument/2006/relationships/image" Target="../media/image8506.png"/><Relationship Id="rId986" Type="http://schemas.openxmlformats.org/officeDocument/2006/relationships/image" Target="../media/image8546.png"/><Relationship Id="rId31" Type="http://schemas.openxmlformats.org/officeDocument/2006/relationships/image" Target="../media/image8133.png"/><Relationship Id="rId334" Type="http://schemas.openxmlformats.org/officeDocument/2006/relationships/customXml" Target="../ink/ink9737.xml"/><Relationship Id="rId541" Type="http://schemas.openxmlformats.org/officeDocument/2006/relationships/customXml" Target="../ink/ink9841.xml"/><Relationship Id="rId639" Type="http://schemas.openxmlformats.org/officeDocument/2006/relationships/image" Target="../media/image8391.png"/><Relationship Id="rId1171" Type="http://schemas.openxmlformats.org/officeDocument/2006/relationships/image" Target="../media/image8621.png"/><Relationship Id="rId1269" Type="http://schemas.openxmlformats.org/officeDocument/2006/relationships/customXml" Target="../ink/ink10230.xml"/><Relationship Id="rId180" Type="http://schemas.openxmlformats.org/officeDocument/2006/relationships/customXml" Target="../ink/ink9660.xml"/><Relationship Id="rId278" Type="http://schemas.openxmlformats.org/officeDocument/2006/relationships/customXml" Target="../ink/ink9709.xml"/><Relationship Id="rId401" Type="http://schemas.openxmlformats.org/officeDocument/2006/relationships/image" Target="../media/image8283.png"/><Relationship Id="rId846" Type="http://schemas.openxmlformats.org/officeDocument/2006/relationships/customXml" Target="../ink/ink9996.xml"/><Relationship Id="rId1031" Type="http://schemas.openxmlformats.org/officeDocument/2006/relationships/customXml" Target="../ink/ink10090.xml"/><Relationship Id="rId1129" Type="http://schemas.openxmlformats.org/officeDocument/2006/relationships/customXml" Target="../ink/ink10141.xml"/><Relationship Id="rId485" Type="http://schemas.openxmlformats.org/officeDocument/2006/relationships/customXml" Target="../ink/ink9813.xml"/><Relationship Id="rId692" Type="http://schemas.openxmlformats.org/officeDocument/2006/relationships/image" Target="../media/image8414.png"/><Relationship Id="rId706" Type="http://schemas.openxmlformats.org/officeDocument/2006/relationships/customXml" Target="../ink/ink9925.xml"/><Relationship Id="rId913" Type="http://schemas.openxmlformats.org/officeDocument/2006/relationships/customXml" Target="../ink/ink10030.xml"/><Relationship Id="rId42" Type="http://schemas.openxmlformats.org/officeDocument/2006/relationships/customXml" Target="../ink/ink9591.xml"/><Relationship Id="rId138" Type="http://schemas.openxmlformats.org/officeDocument/2006/relationships/customXml" Target="../ink/ink9639.xml"/><Relationship Id="rId345" Type="http://schemas.openxmlformats.org/officeDocument/2006/relationships/image" Target="../media/image8256.png"/><Relationship Id="rId552" Type="http://schemas.openxmlformats.org/officeDocument/2006/relationships/image" Target="../media/image8352.png"/><Relationship Id="rId997" Type="http://schemas.openxmlformats.org/officeDocument/2006/relationships/customXml" Target="../ink/ink10073.xml"/><Relationship Id="rId1182" Type="http://schemas.openxmlformats.org/officeDocument/2006/relationships/customXml" Target="../ink/ink10184.xml"/><Relationship Id="rId191" Type="http://schemas.openxmlformats.org/officeDocument/2006/relationships/image" Target="../media/image8182.png"/><Relationship Id="rId205" Type="http://schemas.openxmlformats.org/officeDocument/2006/relationships/image" Target="../media/image8189.png"/><Relationship Id="rId412" Type="http://schemas.openxmlformats.org/officeDocument/2006/relationships/customXml" Target="../ink/ink9776.xml"/><Relationship Id="rId857" Type="http://schemas.openxmlformats.org/officeDocument/2006/relationships/customXml" Target="../ink/ink10002.xml"/><Relationship Id="rId1042" Type="http://schemas.openxmlformats.org/officeDocument/2006/relationships/image" Target="../media/image8575.png"/><Relationship Id="rId289" Type="http://schemas.openxmlformats.org/officeDocument/2006/relationships/image" Target="../media/image8231.png"/><Relationship Id="rId496" Type="http://schemas.openxmlformats.org/officeDocument/2006/relationships/image" Target="../media/image8327.png"/><Relationship Id="rId717" Type="http://schemas.openxmlformats.org/officeDocument/2006/relationships/image" Target="../media/image8426.png"/><Relationship Id="rId924" Type="http://schemas.openxmlformats.org/officeDocument/2006/relationships/image" Target="../media/image8517.png"/><Relationship Id="rId53" Type="http://schemas.openxmlformats.org/officeDocument/2006/relationships/image" Target="../media/image8144.png"/><Relationship Id="rId149" Type="http://schemas.openxmlformats.org/officeDocument/2006/relationships/image" Target="../media/image8165.png"/><Relationship Id="rId356" Type="http://schemas.openxmlformats.org/officeDocument/2006/relationships/customXml" Target="../ink/ink9748.xml"/><Relationship Id="rId563" Type="http://schemas.openxmlformats.org/officeDocument/2006/relationships/customXml" Target="../ink/ink9852.xml"/><Relationship Id="rId770" Type="http://schemas.openxmlformats.org/officeDocument/2006/relationships/customXml" Target="../ink/ink9957.xml"/><Relationship Id="rId1193" Type="http://schemas.openxmlformats.org/officeDocument/2006/relationships/image" Target="../media/image8632.png"/><Relationship Id="rId1207" Type="http://schemas.openxmlformats.org/officeDocument/2006/relationships/image" Target="../media/image8639.png"/><Relationship Id="rId216" Type="http://schemas.openxmlformats.org/officeDocument/2006/relationships/customXml" Target="../ink/ink9678.xml"/><Relationship Id="rId423" Type="http://schemas.openxmlformats.org/officeDocument/2006/relationships/image" Target="../media/image1113.png"/><Relationship Id="rId868" Type="http://schemas.openxmlformats.org/officeDocument/2006/relationships/image" Target="../media/image8491.png"/><Relationship Id="rId1053" Type="http://schemas.openxmlformats.org/officeDocument/2006/relationships/customXml" Target="../ink/ink10101.xml"/><Relationship Id="rId1260" Type="http://schemas.openxmlformats.org/officeDocument/2006/relationships/image" Target="../media/image8665.png"/><Relationship Id="rId630" Type="http://schemas.openxmlformats.org/officeDocument/2006/relationships/customXml" Target="../ink/ink9886.xml"/><Relationship Id="rId728" Type="http://schemas.openxmlformats.org/officeDocument/2006/relationships/customXml" Target="../ink/ink9936.xml"/><Relationship Id="rId935" Type="http://schemas.openxmlformats.org/officeDocument/2006/relationships/customXml" Target="../ink/ink10041.xml"/><Relationship Id="rId64" Type="http://schemas.openxmlformats.org/officeDocument/2006/relationships/customXml" Target="../ink/ink9602.xml"/><Relationship Id="rId367" Type="http://schemas.openxmlformats.org/officeDocument/2006/relationships/image" Target="../media/image8266.png"/><Relationship Id="rId574" Type="http://schemas.openxmlformats.org/officeDocument/2006/relationships/image" Target="../media/image8361.png"/><Relationship Id="rId1120" Type="http://schemas.openxmlformats.org/officeDocument/2006/relationships/image" Target="../media/image8614.png"/><Relationship Id="rId1218" Type="http://schemas.openxmlformats.org/officeDocument/2006/relationships/customXml" Target="../ink/ink10202.xml"/><Relationship Id="rId227" Type="http://schemas.openxmlformats.org/officeDocument/2006/relationships/image" Target="../media/image8200.png"/><Relationship Id="rId781" Type="http://schemas.openxmlformats.org/officeDocument/2006/relationships/image" Target="../media/image2982.png"/><Relationship Id="rId879" Type="http://schemas.openxmlformats.org/officeDocument/2006/relationships/customXml" Target="../ink/ink10013.xml"/><Relationship Id="rId434" Type="http://schemas.openxmlformats.org/officeDocument/2006/relationships/customXml" Target="../ink/ink9787.xml"/><Relationship Id="rId641" Type="http://schemas.openxmlformats.org/officeDocument/2006/relationships/image" Target="../media/image8028.png"/><Relationship Id="rId739" Type="http://schemas.openxmlformats.org/officeDocument/2006/relationships/image" Target="../media/image8436.png"/><Relationship Id="rId1064" Type="http://schemas.openxmlformats.org/officeDocument/2006/relationships/image" Target="../media/image8586.png"/><Relationship Id="rId1271" Type="http://schemas.openxmlformats.org/officeDocument/2006/relationships/customXml" Target="../ink/ink10231.xml"/><Relationship Id="rId280" Type="http://schemas.openxmlformats.org/officeDocument/2006/relationships/customXml" Target="../ink/ink9710.xml"/><Relationship Id="rId501" Type="http://schemas.openxmlformats.org/officeDocument/2006/relationships/customXml" Target="../ink/ink9821.xml"/><Relationship Id="rId946" Type="http://schemas.openxmlformats.org/officeDocument/2006/relationships/customXml" Target="../ink/ink10047.xml"/><Relationship Id="rId1131" Type="http://schemas.openxmlformats.org/officeDocument/2006/relationships/customXml" Target="../ink/ink10143.xml"/><Relationship Id="rId1229" Type="http://schemas.openxmlformats.org/officeDocument/2006/relationships/image" Target="../media/image8650.png"/><Relationship Id="rId75" Type="http://schemas.openxmlformats.org/officeDocument/2006/relationships/image" Target="../media/image67750.png"/><Relationship Id="rId140" Type="http://schemas.openxmlformats.org/officeDocument/2006/relationships/customXml" Target="../ink/ink9640.xml"/><Relationship Id="rId378" Type="http://schemas.openxmlformats.org/officeDocument/2006/relationships/customXml" Target="../ink/ink9759.xml"/><Relationship Id="rId585" Type="http://schemas.openxmlformats.org/officeDocument/2006/relationships/customXml" Target="../ink/ink9863.xml"/><Relationship Id="rId792" Type="http://schemas.openxmlformats.org/officeDocument/2006/relationships/customXml" Target="../ink/ink9968.xml"/><Relationship Id="rId806" Type="http://schemas.openxmlformats.org/officeDocument/2006/relationships/customXml" Target="../ink/ink9975.xml"/><Relationship Id="rId6" Type="http://schemas.openxmlformats.org/officeDocument/2006/relationships/customXml" Target="../ink/ink9573.xml"/><Relationship Id="rId238" Type="http://schemas.openxmlformats.org/officeDocument/2006/relationships/customXml" Target="../ink/ink9689.xml"/><Relationship Id="rId445" Type="http://schemas.openxmlformats.org/officeDocument/2006/relationships/image" Target="../media/image8303.png"/><Relationship Id="rId652" Type="http://schemas.openxmlformats.org/officeDocument/2006/relationships/customXml" Target="../ink/ink9897.xml"/><Relationship Id="rId1075" Type="http://schemas.openxmlformats.org/officeDocument/2006/relationships/customXml" Target="../ink/ink10112.xml"/><Relationship Id="rId1282" Type="http://schemas.openxmlformats.org/officeDocument/2006/relationships/customXml" Target="../ink/ink10237.xml"/><Relationship Id="rId291" Type="http://schemas.openxmlformats.org/officeDocument/2006/relationships/image" Target="../media/image8232.png"/><Relationship Id="rId305" Type="http://schemas.openxmlformats.org/officeDocument/2006/relationships/image" Target="../media/image8237.png"/><Relationship Id="rId512" Type="http://schemas.openxmlformats.org/officeDocument/2006/relationships/image" Target="../media/image8334.png"/><Relationship Id="rId957" Type="http://schemas.openxmlformats.org/officeDocument/2006/relationships/image" Target="../media/image8532.png"/><Relationship Id="rId1142" Type="http://schemas.openxmlformats.org/officeDocument/2006/relationships/customXml" Target="../ink/ink10153.xml"/><Relationship Id="rId86" Type="http://schemas.openxmlformats.org/officeDocument/2006/relationships/customXml" Target="../ink/ink9613.xml"/><Relationship Id="rId151" Type="http://schemas.openxmlformats.org/officeDocument/2006/relationships/image" Target="../media/image8166.png"/><Relationship Id="rId389" Type="http://schemas.openxmlformats.org/officeDocument/2006/relationships/image" Target="../media/image8277.png"/><Relationship Id="rId596" Type="http://schemas.openxmlformats.org/officeDocument/2006/relationships/image" Target="../media/image8370.png"/><Relationship Id="rId817" Type="http://schemas.openxmlformats.org/officeDocument/2006/relationships/image" Target="../media/image1627.png"/><Relationship Id="rId1002" Type="http://schemas.openxmlformats.org/officeDocument/2006/relationships/image" Target="../media/image8554.png"/><Relationship Id="rId249" Type="http://schemas.openxmlformats.org/officeDocument/2006/relationships/image" Target="../media/image8211.png"/><Relationship Id="rId456" Type="http://schemas.openxmlformats.org/officeDocument/2006/relationships/customXml" Target="../ink/ink9798.xml"/><Relationship Id="rId663" Type="http://schemas.openxmlformats.org/officeDocument/2006/relationships/image" Target="../media/image8402.png"/><Relationship Id="rId870" Type="http://schemas.openxmlformats.org/officeDocument/2006/relationships/image" Target="../media/image8492.png"/><Relationship Id="rId1086" Type="http://schemas.openxmlformats.org/officeDocument/2006/relationships/image" Target="../media/image8597.png"/><Relationship Id="rId1293" Type="http://schemas.openxmlformats.org/officeDocument/2006/relationships/customXml" Target="../ink/ink10248.xml"/><Relationship Id="rId1307" Type="http://schemas.openxmlformats.org/officeDocument/2006/relationships/customXml" Target="../ink/ink10262.xml"/><Relationship Id="rId13" Type="http://schemas.openxmlformats.org/officeDocument/2006/relationships/image" Target="../media/image8124.png"/><Relationship Id="rId109" Type="http://schemas.openxmlformats.org/officeDocument/2006/relationships/image" Target="../media/image7362.png"/><Relationship Id="rId316" Type="http://schemas.openxmlformats.org/officeDocument/2006/relationships/customXml" Target="../ink/ink9728.xml"/><Relationship Id="rId523" Type="http://schemas.openxmlformats.org/officeDocument/2006/relationships/customXml" Target="../ink/ink9832.xml"/><Relationship Id="rId968" Type="http://schemas.openxmlformats.org/officeDocument/2006/relationships/customXml" Target="../ink/ink10058.xml"/><Relationship Id="rId1153" Type="http://schemas.openxmlformats.org/officeDocument/2006/relationships/customXml" Target="../ink/ink10164.xml"/><Relationship Id="rId97" Type="http://schemas.openxmlformats.org/officeDocument/2006/relationships/image" Target="../media/image6786.png"/><Relationship Id="rId730" Type="http://schemas.openxmlformats.org/officeDocument/2006/relationships/customXml" Target="../ink/ink9937.xml"/><Relationship Id="rId828" Type="http://schemas.openxmlformats.org/officeDocument/2006/relationships/customXml" Target="../ink/ink9987.xml"/><Relationship Id="rId1013" Type="http://schemas.openxmlformats.org/officeDocument/2006/relationships/customXml" Target="../ink/ink10081.xml"/><Relationship Id="rId162" Type="http://schemas.openxmlformats.org/officeDocument/2006/relationships/customXml" Target="../ink/ink9651.xml"/><Relationship Id="rId467" Type="http://schemas.openxmlformats.org/officeDocument/2006/relationships/image" Target="../media/image8313.png"/><Relationship Id="rId1097" Type="http://schemas.openxmlformats.org/officeDocument/2006/relationships/customXml" Target="../ink/ink10123.xml"/><Relationship Id="rId1220" Type="http://schemas.openxmlformats.org/officeDocument/2006/relationships/customXml" Target="../ink/ink10203.xml"/><Relationship Id="rId1318" Type="http://schemas.openxmlformats.org/officeDocument/2006/relationships/customXml" Target="../ink/ink10273.xml"/><Relationship Id="rId674" Type="http://schemas.openxmlformats.org/officeDocument/2006/relationships/image" Target="../media/image8406.png"/><Relationship Id="rId881" Type="http://schemas.openxmlformats.org/officeDocument/2006/relationships/customXml" Target="../ink/ink10014.xml"/><Relationship Id="rId979" Type="http://schemas.openxmlformats.org/officeDocument/2006/relationships/customXml" Target="../ink/ink10064.xml"/><Relationship Id="rId24" Type="http://schemas.openxmlformats.org/officeDocument/2006/relationships/customXml" Target="../ink/ink9582.xml"/><Relationship Id="rId327" Type="http://schemas.openxmlformats.org/officeDocument/2006/relationships/image" Target="../media/image8248.png"/><Relationship Id="rId534" Type="http://schemas.openxmlformats.org/officeDocument/2006/relationships/image" Target="../media/image8344.png"/><Relationship Id="rId741" Type="http://schemas.openxmlformats.org/officeDocument/2006/relationships/image" Target="../media/image8437.png"/><Relationship Id="rId839" Type="http://schemas.openxmlformats.org/officeDocument/2006/relationships/image" Target="../media/image8480.png"/><Relationship Id="rId1164" Type="http://schemas.openxmlformats.org/officeDocument/2006/relationships/customXml" Target="../ink/ink10172.xml"/><Relationship Id="rId173" Type="http://schemas.openxmlformats.org/officeDocument/2006/relationships/image" Target="../media/image8175.png"/><Relationship Id="rId380" Type="http://schemas.openxmlformats.org/officeDocument/2006/relationships/customXml" Target="../ink/ink9760.xml"/><Relationship Id="rId601" Type="http://schemas.openxmlformats.org/officeDocument/2006/relationships/customXml" Target="../ink/ink9871.xml"/><Relationship Id="rId1024" Type="http://schemas.openxmlformats.org/officeDocument/2006/relationships/image" Target="../media/image8565.png"/><Relationship Id="rId1231" Type="http://schemas.openxmlformats.org/officeDocument/2006/relationships/image" Target="../media/image8651.png"/><Relationship Id="rId240" Type="http://schemas.openxmlformats.org/officeDocument/2006/relationships/customXml" Target="../ink/ink9690.xml"/><Relationship Id="rId478" Type="http://schemas.openxmlformats.org/officeDocument/2006/relationships/customXml" Target="../ink/ink9809.xml"/><Relationship Id="rId685" Type="http://schemas.openxmlformats.org/officeDocument/2006/relationships/customXml" Target="../ink/ink9914.xml"/><Relationship Id="rId892" Type="http://schemas.openxmlformats.org/officeDocument/2006/relationships/image" Target="../media/image8502.png"/><Relationship Id="rId906" Type="http://schemas.openxmlformats.org/officeDocument/2006/relationships/image" Target="../media/image8508.png"/><Relationship Id="rId35" Type="http://schemas.openxmlformats.org/officeDocument/2006/relationships/image" Target="../media/image8135.png"/><Relationship Id="rId100" Type="http://schemas.openxmlformats.org/officeDocument/2006/relationships/customXml" Target="../ink/ink9620.xml"/><Relationship Id="rId338" Type="http://schemas.openxmlformats.org/officeDocument/2006/relationships/customXml" Target="../ink/ink9739.xml"/><Relationship Id="rId545" Type="http://schemas.openxmlformats.org/officeDocument/2006/relationships/customXml" Target="../ink/ink9843.xml"/><Relationship Id="rId752" Type="http://schemas.openxmlformats.org/officeDocument/2006/relationships/customXml" Target="../ink/ink9948.xml"/><Relationship Id="rId1175" Type="http://schemas.openxmlformats.org/officeDocument/2006/relationships/image" Target="../media/image8623.png"/><Relationship Id="rId184" Type="http://schemas.openxmlformats.org/officeDocument/2006/relationships/customXml" Target="../ink/ink9662.xml"/><Relationship Id="rId391" Type="http://schemas.openxmlformats.org/officeDocument/2006/relationships/image" Target="../media/image8278.png"/><Relationship Id="rId405" Type="http://schemas.openxmlformats.org/officeDocument/2006/relationships/image" Target="../media/image8285.png"/><Relationship Id="rId612" Type="http://schemas.openxmlformats.org/officeDocument/2006/relationships/customXml" Target="../ink/ink9877.xml"/><Relationship Id="rId1035" Type="http://schemas.openxmlformats.org/officeDocument/2006/relationships/customXml" Target="../ink/ink10092.xml"/><Relationship Id="rId1242" Type="http://schemas.openxmlformats.org/officeDocument/2006/relationships/image" Target="../media/image8656.png"/><Relationship Id="rId251" Type="http://schemas.openxmlformats.org/officeDocument/2006/relationships/image" Target="../media/image8212.png"/><Relationship Id="rId489" Type="http://schemas.openxmlformats.org/officeDocument/2006/relationships/customXml" Target="../ink/ink9815.xml"/><Relationship Id="rId696" Type="http://schemas.openxmlformats.org/officeDocument/2006/relationships/image" Target="../media/image8416.png"/><Relationship Id="rId917" Type="http://schemas.openxmlformats.org/officeDocument/2006/relationships/customXml" Target="../ink/ink10032.xml"/><Relationship Id="rId1102" Type="http://schemas.openxmlformats.org/officeDocument/2006/relationships/image" Target="../media/image8605.png"/><Relationship Id="rId46" Type="http://schemas.openxmlformats.org/officeDocument/2006/relationships/customXml" Target="../ink/ink9593.xml"/><Relationship Id="rId349" Type="http://schemas.openxmlformats.org/officeDocument/2006/relationships/image" Target="../media/image8257.png"/><Relationship Id="rId556" Type="http://schemas.openxmlformats.org/officeDocument/2006/relationships/image" Target="../media/image8354.png"/><Relationship Id="rId763" Type="http://schemas.openxmlformats.org/officeDocument/2006/relationships/image" Target="../media/image8447.png"/><Relationship Id="rId1186" Type="http://schemas.openxmlformats.org/officeDocument/2006/relationships/customXml" Target="../ink/ink10186.xml"/><Relationship Id="rId111" Type="http://schemas.openxmlformats.org/officeDocument/2006/relationships/image" Target="../media/image7363.png"/><Relationship Id="rId195" Type="http://schemas.openxmlformats.org/officeDocument/2006/relationships/image" Target="../media/image8184.png"/><Relationship Id="rId209" Type="http://schemas.openxmlformats.org/officeDocument/2006/relationships/image" Target="../media/image8191.png"/><Relationship Id="rId416" Type="http://schemas.openxmlformats.org/officeDocument/2006/relationships/customXml" Target="../ink/ink9778.xml"/><Relationship Id="rId970" Type="http://schemas.openxmlformats.org/officeDocument/2006/relationships/customXml" Target="../ink/ink10059.xml"/><Relationship Id="rId1046" Type="http://schemas.openxmlformats.org/officeDocument/2006/relationships/image" Target="../media/image8577.png"/><Relationship Id="rId1253" Type="http://schemas.openxmlformats.org/officeDocument/2006/relationships/customXml" Target="../ink/ink10220.xml"/><Relationship Id="rId220" Type="http://schemas.openxmlformats.org/officeDocument/2006/relationships/customXml" Target="../ink/ink9680.xml"/><Relationship Id="rId458" Type="http://schemas.openxmlformats.org/officeDocument/2006/relationships/customXml" Target="../ink/ink9799.xml"/><Relationship Id="rId623" Type="http://schemas.openxmlformats.org/officeDocument/2006/relationships/image" Target="../media/image8383.png"/><Relationship Id="rId665" Type="http://schemas.openxmlformats.org/officeDocument/2006/relationships/image" Target="../media/image7771.png"/><Relationship Id="rId830" Type="http://schemas.openxmlformats.org/officeDocument/2006/relationships/customXml" Target="../ink/ink9988.xml"/><Relationship Id="rId872" Type="http://schemas.openxmlformats.org/officeDocument/2006/relationships/image" Target="../media/image8493.png"/><Relationship Id="rId928" Type="http://schemas.openxmlformats.org/officeDocument/2006/relationships/image" Target="../media/image8519.png"/><Relationship Id="rId1088" Type="http://schemas.openxmlformats.org/officeDocument/2006/relationships/image" Target="../media/image8598.png"/><Relationship Id="rId1295" Type="http://schemas.openxmlformats.org/officeDocument/2006/relationships/customXml" Target="../ink/ink10250.xml"/><Relationship Id="rId1309" Type="http://schemas.openxmlformats.org/officeDocument/2006/relationships/customXml" Target="../ink/ink10264.xml"/><Relationship Id="rId15" Type="http://schemas.openxmlformats.org/officeDocument/2006/relationships/image" Target="../media/image8125.png"/><Relationship Id="rId57" Type="http://schemas.openxmlformats.org/officeDocument/2006/relationships/image" Target="../media/image8146.png"/><Relationship Id="rId262" Type="http://schemas.openxmlformats.org/officeDocument/2006/relationships/customXml" Target="../ink/ink9701.xml"/><Relationship Id="rId318" Type="http://schemas.openxmlformats.org/officeDocument/2006/relationships/customXml" Target="../ink/ink9729.xml"/><Relationship Id="rId525" Type="http://schemas.openxmlformats.org/officeDocument/2006/relationships/customXml" Target="../ink/ink9833.xml"/><Relationship Id="rId567" Type="http://schemas.openxmlformats.org/officeDocument/2006/relationships/customXml" Target="../ink/ink9854.xml"/><Relationship Id="rId732" Type="http://schemas.openxmlformats.org/officeDocument/2006/relationships/customXml" Target="../ink/ink9938.xml"/><Relationship Id="rId1113" Type="http://schemas.openxmlformats.org/officeDocument/2006/relationships/customXml" Target="../ink/ink10131.xml"/><Relationship Id="rId1155" Type="http://schemas.openxmlformats.org/officeDocument/2006/relationships/image" Target="../media/image8618.png"/><Relationship Id="rId1197" Type="http://schemas.openxmlformats.org/officeDocument/2006/relationships/image" Target="../media/image8634.png"/><Relationship Id="rId99" Type="http://schemas.openxmlformats.org/officeDocument/2006/relationships/image" Target="../media/image6787.png"/><Relationship Id="rId122" Type="http://schemas.openxmlformats.org/officeDocument/2006/relationships/customXml" Target="../ink/ink9631.xml"/><Relationship Id="rId164" Type="http://schemas.openxmlformats.org/officeDocument/2006/relationships/customXml" Target="../ink/ink9652.xml"/><Relationship Id="rId371" Type="http://schemas.openxmlformats.org/officeDocument/2006/relationships/image" Target="../media/image8268.png"/><Relationship Id="rId774" Type="http://schemas.openxmlformats.org/officeDocument/2006/relationships/customXml" Target="../ink/ink9959.xml"/><Relationship Id="rId981" Type="http://schemas.openxmlformats.org/officeDocument/2006/relationships/customXml" Target="../ink/ink10065.xml"/><Relationship Id="rId1015" Type="http://schemas.openxmlformats.org/officeDocument/2006/relationships/customXml" Target="../ink/ink10082.xml"/><Relationship Id="rId1057" Type="http://schemas.openxmlformats.org/officeDocument/2006/relationships/customXml" Target="../ink/ink10103.xml"/><Relationship Id="rId1222" Type="http://schemas.openxmlformats.org/officeDocument/2006/relationships/customXml" Target="../ink/ink10204.xml"/><Relationship Id="rId427" Type="http://schemas.openxmlformats.org/officeDocument/2006/relationships/image" Target="../media/image8295.png"/><Relationship Id="rId469" Type="http://schemas.openxmlformats.org/officeDocument/2006/relationships/image" Target="../media/image8314.png"/><Relationship Id="rId634" Type="http://schemas.openxmlformats.org/officeDocument/2006/relationships/customXml" Target="../ink/ink9888.xml"/><Relationship Id="rId676" Type="http://schemas.openxmlformats.org/officeDocument/2006/relationships/image" Target="../media/image8407.png"/><Relationship Id="rId841" Type="http://schemas.openxmlformats.org/officeDocument/2006/relationships/image" Target="../media/image8481.png"/><Relationship Id="rId883" Type="http://schemas.openxmlformats.org/officeDocument/2006/relationships/customXml" Target="../ink/ink10015.xml"/><Relationship Id="rId1099" Type="http://schemas.openxmlformats.org/officeDocument/2006/relationships/customXml" Target="../ink/ink10124.xml"/><Relationship Id="rId1264" Type="http://schemas.openxmlformats.org/officeDocument/2006/relationships/customXml" Target="../ink/ink10227.xml"/><Relationship Id="rId26" Type="http://schemas.openxmlformats.org/officeDocument/2006/relationships/customXml" Target="../ink/ink9583.xml"/><Relationship Id="rId231" Type="http://schemas.openxmlformats.org/officeDocument/2006/relationships/image" Target="../media/image8202.png"/><Relationship Id="rId273" Type="http://schemas.openxmlformats.org/officeDocument/2006/relationships/image" Target="../media/image8223.png"/><Relationship Id="rId329" Type="http://schemas.openxmlformats.org/officeDocument/2006/relationships/image" Target="../media/image8249.png"/><Relationship Id="rId480" Type="http://schemas.openxmlformats.org/officeDocument/2006/relationships/image" Target="../media/image8319.png"/><Relationship Id="rId536" Type="http://schemas.openxmlformats.org/officeDocument/2006/relationships/image" Target="../media/image8345.png"/><Relationship Id="rId701" Type="http://schemas.openxmlformats.org/officeDocument/2006/relationships/customXml" Target="../ink/ink9922.xml"/><Relationship Id="rId939" Type="http://schemas.openxmlformats.org/officeDocument/2006/relationships/image" Target="../media/image1549.png"/><Relationship Id="rId1124" Type="http://schemas.openxmlformats.org/officeDocument/2006/relationships/customXml" Target="../ink/ink10137.xml"/><Relationship Id="rId1166" Type="http://schemas.openxmlformats.org/officeDocument/2006/relationships/customXml" Target="../ink/ink10174.xml"/><Relationship Id="rId68" Type="http://schemas.openxmlformats.org/officeDocument/2006/relationships/customXml" Target="../ink/ink9604.xml"/><Relationship Id="rId133" Type="http://schemas.openxmlformats.org/officeDocument/2006/relationships/image" Target="../media/image8157.png"/><Relationship Id="rId175" Type="http://schemas.openxmlformats.org/officeDocument/2006/relationships/image" Target="../media/image1163.png"/><Relationship Id="rId340" Type="http://schemas.openxmlformats.org/officeDocument/2006/relationships/customXml" Target="../ink/ink9740.xml"/><Relationship Id="rId578" Type="http://schemas.openxmlformats.org/officeDocument/2006/relationships/image" Target="../media/image2118.png"/><Relationship Id="rId743" Type="http://schemas.openxmlformats.org/officeDocument/2006/relationships/image" Target="../media/image1162.png"/><Relationship Id="rId785" Type="http://schemas.openxmlformats.org/officeDocument/2006/relationships/image" Target="../media/image8457.png"/><Relationship Id="rId950" Type="http://schemas.openxmlformats.org/officeDocument/2006/relationships/customXml" Target="../ink/ink10049.xml"/><Relationship Id="rId992" Type="http://schemas.openxmlformats.org/officeDocument/2006/relationships/image" Target="../media/image8549.png"/><Relationship Id="rId1026" Type="http://schemas.openxmlformats.org/officeDocument/2006/relationships/image" Target="../media/image8566.png"/><Relationship Id="rId200" Type="http://schemas.openxmlformats.org/officeDocument/2006/relationships/customXml" Target="../ink/ink9670.xml"/><Relationship Id="rId382" Type="http://schemas.openxmlformats.org/officeDocument/2006/relationships/customXml" Target="../ink/ink9761.xml"/><Relationship Id="rId438" Type="http://schemas.openxmlformats.org/officeDocument/2006/relationships/customXml" Target="../ink/ink9789.xml"/><Relationship Id="rId603" Type="http://schemas.openxmlformats.org/officeDocument/2006/relationships/customXml" Target="../ink/ink9872.xml"/><Relationship Id="rId645" Type="http://schemas.openxmlformats.org/officeDocument/2006/relationships/image" Target="../media/image8393.png"/><Relationship Id="rId687" Type="http://schemas.openxmlformats.org/officeDocument/2006/relationships/customXml" Target="../ink/ink9915.xml"/><Relationship Id="rId810" Type="http://schemas.openxmlformats.org/officeDocument/2006/relationships/customXml" Target="../ink/ink9977.xml"/><Relationship Id="rId852" Type="http://schemas.openxmlformats.org/officeDocument/2006/relationships/customXml" Target="../ink/ink9999.xml"/><Relationship Id="rId908" Type="http://schemas.openxmlformats.org/officeDocument/2006/relationships/image" Target="../media/image8509.png"/><Relationship Id="rId1068" Type="http://schemas.openxmlformats.org/officeDocument/2006/relationships/image" Target="../media/image8588.png"/><Relationship Id="rId1233" Type="http://schemas.openxmlformats.org/officeDocument/2006/relationships/image" Target="../media/image8652.png"/><Relationship Id="rId1275" Type="http://schemas.openxmlformats.org/officeDocument/2006/relationships/customXml" Target="../ink/ink10233.xml"/><Relationship Id="rId242" Type="http://schemas.openxmlformats.org/officeDocument/2006/relationships/customXml" Target="../ink/ink9691.xml"/><Relationship Id="rId284" Type="http://schemas.openxmlformats.org/officeDocument/2006/relationships/customXml" Target="../ink/ink9712.xml"/><Relationship Id="rId491" Type="http://schemas.openxmlformats.org/officeDocument/2006/relationships/customXml" Target="../ink/ink9816.xml"/><Relationship Id="rId505" Type="http://schemas.openxmlformats.org/officeDocument/2006/relationships/customXml" Target="../ink/ink9823.xml"/><Relationship Id="rId712" Type="http://schemas.openxmlformats.org/officeDocument/2006/relationships/customXml" Target="../ink/ink9928.xml"/><Relationship Id="rId894" Type="http://schemas.openxmlformats.org/officeDocument/2006/relationships/image" Target="../media/image8503.png"/><Relationship Id="rId1135" Type="http://schemas.openxmlformats.org/officeDocument/2006/relationships/customXml" Target="../ink/ink10147.xml"/><Relationship Id="rId1177" Type="http://schemas.openxmlformats.org/officeDocument/2006/relationships/image" Target="../media/image8624.png"/><Relationship Id="rId1300" Type="http://schemas.openxmlformats.org/officeDocument/2006/relationships/customXml" Target="../ink/ink10255.xml"/><Relationship Id="rId37" Type="http://schemas.openxmlformats.org/officeDocument/2006/relationships/image" Target="../media/image8136.png"/><Relationship Id="rId79" Type="http://schemas.openxmlformats.org/officeDocument/2006/relationships/image" Target="../media/image67770.png"/><Relationship Id="rId102" Type="http://schemas.openxmlformats.org/officeDocument/2006/relationships/customXml" Target="../ink/ink9621.xml"/><Relationship Id="rId144" Type="http://schemas.openxmlformats.org/officeDocument/2006/relationships/customXml" Target="../ink/ink9642.xml"/><Relationship Id="rId547" Type="http://schemas.openxmlformats.org/officeDocument/2006/relationships/customXml" Target="../ink/ink9844.xml"/><Relationship Id="rId589" Type="http://schemas.openxmlformats.org/officeDocument/2006/relationships/customXml" Target="../ink/ink9865.xml"/><Relationship Id="rId754" Type="http://schemas.openxmlformats.org/officeDocument/2006/relationships/customXml" Target="../ink/ink9949.xml"/><Relationship Id="rId796" Type="http://schemas.openxmlformats.org/officeDocument/2006/relationships/customXml" Target="../ink/ink9970.xml"/><Relationship Id="rId961" Type="http://schemas.openxmlformats.org/officeDocument/2006/relationships/image" Target="../media/image8534.png"/><Relationship Id="rId1202" Type="http://schemas.openxmlformats.org/officeDocument/2006/relationships/customXml" Target="../ink/ink10194.xml"/><Relationship Id="rId90" Type="http://schemas.openxmlformats.org/officeDocument/2006/relationships/customXml" Target="../ink/ink9615.xml"/><Relationship Id="rId186" Type="http://schemas.openxmlformats.org/officeDocument/2006/relationships/customXml" Target="../ink/ink9663.xml"/><Relationship Id="rId351" Type="http://schemas.openxmlformats.org/officeDocument/2006/relationships/image" Target="../media/image8258.png"/><Relationship Id="rId393" Type="http://schemas.openxmlformats.org/officeDocument/2006/relationships/image" Target="../media/image8279.png"/><Relationship Id="rId407" Type="http://schemas.openxmlformats.org/officeDocument/2006/relationships/image" Target="../media/image8286.png"/><Relationship Id="rId449" Type="http://schemas.openxmlformats.org/officeDocument/2006/relationships/image" Target="../media/image8305.png"/><Relationship Id="rId614" Type="http://schemas.openxmlformats.org/officeDocument/2006/relationships/customXml" Target="../ink/ink9878.xml"/><Relationship Id="rId656" Type="http://schemas.openxmlformats.org/officeDocument/2006/relationships/customXml" Target="../ink/ink9899.xml"/><Relationship Id="rId821" Type="http://schemas.openxmlformats.org/officeDocument/2006/relationships/customXml" Target="../ink/ink9983.xml"/><Relationship Id="rId863" Type="http://schemas.openxmlformats.org/officeDocument/2006/relationships/customXml" Target="../ink/ink10005.xml"/><Relationship Id="rId1037" Type="http://schemas.openxmlformats.org/officeDocument/2006/relationships/customXml" Target="../ink/ink10093.xml"/><Relationship Id="rId1079" Type="http://schemas.openxmlformats.org/officeDocument/2006/relationships/customXml" Target="../ink/ink10114.xml"/><Relationship Id="rId1244" Type="http://schemas.openxmlformats.org/officeDocument/2006/relationships/image" Target="../media/image8657.png"/><Relationship Id="rId1286" Type="http://schemas.openxmlformats.org/officeDocument/2006/relationships/customXml" Target="../ink/ink10241.xml"/><Relationship Id="rId211" Type="http://schemas.openxmlformats.org/officeDocument/2006/relationships/image" Target="../media/image8192.png"/><Relationship Id="rId253" Type="http://schemas.openxmlformats.org/officeDocument/2006/relationships/image" Target="../media/image8213.png"/><Relationship Id="rId295" Type="http://schemas.openxmlformats.org/officeDocument/2006/relationships/image" Target="../media/image8234.png"/><Relationship Id="rId309" Type="http://schemas.openxmlformats.org/officeDocument/2006/relationships/image" Target="../media/image8239.png"/><Relationship Id="rId460" Type="http://schemas.openxmlformats.org/officeDocument/2006/relationships/customXml" Target="../ink/ink9800.xml"/><Relationship Id="rId516" Type="http://schemas.openxmlformats.org/officeDocument/2006/relationships/image" Target="../media/image8336.png"/><Relationship Id="rId698" Type="http://schemas.openxmlformats.org/officeDocument/2006/relationships/image" Target="../media/image8417.png"/><Relationship Id="rId919" Type="http://schemas.openxmlformats.org/officeDocument/2006/relationships/customXml" Target="../ink/ink10033.xml"/><Relationship Id="rId1090" Type="http://schemas.openxmlformats.org/officeDocument/2006/relationships/image" Target="../media/image8599.png"/><Relationship Id="rId1104" Type="http://schemas.openxmlformats.org/officeDocument/2006/relationships/image" Target="../media/image8606.png"/><Relationship Id="rId1146" Type="http://schemas.openxmlformats.org/officeDocument/2006/relationships/customXml" Target="../ink/ink10157.xml"/><Relationship Id="rId1311" Type="http://schemas.openxmlformats.org/officeDocument/2006/relationships/customXml" Target="../ink/ink10266.xml"/><Relationship Id="rId48" Type="http://schemas.openxmlformats.org/officeDocument/2006/relationships/customXml" Target="../ink/ink9594.xml"/><Relationship Id="rId113" Type="http://schemas.openxmlformats.org/officeDocument/2006/relationships/image" Target="../media/image7364.png"/><Relationship Id="rId320" Type="http://schemas.openxmlformats.org/officeDocument/2006/relationships/customXml" Target="../ink/ink9730.xml"/><Relationship Id="rId558" Type="http://schemas.openxmlformats.org/officeDocument/2006/relationships/image" Target="../media/image8355.png"/><Relationship Id="rId723" Type="http://schemas.openxmlformats.org/officeDocument/2006/relationships/image" Target="../media/image8428.png"/><Relationship Id="rId765" Type="http://schemas.openxmlformats.org/officeDocument/2006/relationships/image" Target="../media/image8448.png"/><Relationship Id="rId930" Type="http://schemas.openxmlformats.org/officeDocument/2006/relationships/image" Target="../media/image8520.png"/><Relationship Id="rId972" Type="http://schemas.openxmlformats.org/officeDocument/2006/relationships/customXml" Target="../ink/ink10060.xml"/><Relationship Id="rId1006" Type="http://schemas.openxmlformats.org/officeDocument/2006/relationships/image" Target="../media/image8556.png"/><Relationship Id="rId1188" Type="http://schemas.openxmlformats.org/officeDocument/2006/relationships/customXml" Target="../ink/ink10187.xml"/><Relationship Id="rId155" Type="http://schemas.openxmlformats.org/officeDocument/2006/relationships/image" Target="../media/image8168.png"/><Relationship Id="rId197" Type="http://schemas.openxmlformats.org/officeDocument/2006/relationships/image" Target="../media/image8185.png"/><Relationship Id="rId362" Type="http://schemas.openxmlformats.org/officeDocument/2006/relationships/customXml" Target="../ink/ink9751.xml"/><Relationship Id="rId418" Type="http://schemas.openxmlformats.org/officeDocument/2006/relationships/customXml" Target="../ink/ink9779.xml"/><Relationship Id="rId625" Type="http://schemas.openxmlformats.org/officeDocument/2006/relationships/image" Target="../media/image8384.png"/><Relationship Id="rId832" Type="http://schemas.openxmlformats.org/officeDocument/2006/relationships/customXml" Target="../ink/ink9989.xml"/><Relationship Id="rId1048" Type="http://schemas.openxmlformats.org/officeDocument/2006/relationships/image" Target="../media/image8578.png"/><Relationship Id="rId1213" Type="http://schemas.openxmlformats.org/officeDocument/2006/relationships/image" Target="../media/image8642.png"/><Relationship Id="rId1255" Type="http://schemas.openxmlformats.org/officeDocument/2006/relationships/customXml" Target="../ink/ink10221.xml"/><Relationship Id="rId1297" Type="http://schemas.openxmlformats.org/officeDocument/2006/relationships/customXml" Target="../ink/ink10252.xml"/><Relationship Id="rId222" Type="http://schemas.openxmlformats.org/officeDocument/2006/relationships/customXml" Target="../ink/ink9681.xml"/><Relationship Id="rId264" Type="http://schemas.openxmlformats.org/officeDocument/2006/relationships/customXml" Target="../ink/ink9702.xml"/><Relationship Id="rId471" Type="http://schemas.openxmlformats.org/officeDocument/2006/relationships/image" Target="../media/image8315.png"/><Relationship Id="rId667" Type="http://schemas.openxmlformats.org/officeDocument/2006/relationships/customXml" Target="../ink/ink9905.xml"/><Relationship Id="rId874" Type="http://schemas.openxmlformats.org/officeDocument/2006/relationships/image" Target="../media/image8494.png"/><Relationship Id="rId1115" Type="http://schemas.openxmlformats.org/officeDocument/2006/relationships/customXml" Target="../ink/ink10132.xml"/><Relationship Id="rId17" Type="http://schemas.openxmlformats.org/officeDocument/2006/relationships/image" Target="../media/image8126.png"/><Relationship Id="rId59" Type="http://schemas.openxmlformats.org/officeDocument/2006/relationships/image" Target="../media/image8147.png"/><Relationship Id="rId124" Type="http://schemas.openxmlformats.org/officeDocument/2006/relationships/customXml" Target="../ink/ink9632.xml"/><Relationship Id="rId527" Type="http://schemas.openxmlformats.org/officeDocument/2006/relationships/customXml" Target="../ink/ink9834.xml"/><Relationship Id="rId569" Type="http://schemas.openxmlformats.org/officeDocument/2006/relationships/customXml" Target="../ink/ink9855.xml"/><Relationship Id="rId734" Type="http://schemas.openxmlformats.org/officeDocument/2006/relationships/customXml" Target="../ink/ink9939.xml"/><Relationship Id="rId776" Type="http://schemas.openxmlformats.org/officeDocument/2006/relationships/customXml" Target="../ink/ink9960.xml"/><Relationship Id="rId941" Type="http://schemas.openxmlformats.org/officeDocument/2006/relationships/image" Target="../media/image8524.png"/><Relationship Id="rId983" Type="http://schemas.openxmlformats.org/officeDocument/2006/relationships/customXml" Target="../ink/ink10066.xml"/><Relationship Id="rId1157" Type="http://schemas.openxmlformats.org/officeDocument/2006/relationships/customXml" Target="../ink/ink10167.xml"/><Relationship Id="rId1199" Type="http://schemas.openxmlformats.org/officeDocument/2006/relationships/image" Target="../media/image8635.png"/><Relationship Id="rId70" Type="http://schemas.openxmlformats.org/officeDocument/2006/relationships/customXml" Target="../ink/ink9605.xml"/><Relationship Id="rId166" Type="http://schemas.openxmlformats.org/officeDocument/2006/relationships/customXml" Target="../ink/ink9653.xml"/><Relationship Id="rId331" Type="http://schemas.openxmlformats.org/officeDocument/2006/relationships/image" Target="../media/image8250.png"/><Relationship Id="rId373" Type="http://schemas.openxmlformats.org/officeDocument/2006/relationships/image" Target="../media/image8269.png"/><Relationship Id="rId429" Type="http://schemas.openxmlformats.org/officeDocument/2006/relationships/image" Target="../media/image8296.png"/><Relationship Id="rId580" Type="http://schemas.openxmlformats.org/officeDocument/2006/relationships/image" Target="../media/image8363.png"/><Relationship Id="rId636" Type="http://schemas.openxmlformats.org/officeDocument/2006/relationships/customXml" Target="../ink/ink9889.xml"/><Relationship Id="rId801" Type="http://schemas.openxmlformats.org/officeDocument/2006/relationships/image" Target="../media/image8463.png"/><Relationship Id="rId1017" Type="http://schemas.openxmlformats.org/officeDocument/2006/relationships/customXml" Target="../ink/ink10083.xml"/><Relationship Id="rId1059" Type="http://schemas.openxmlformats.org/officeDocument/2006/relationships/customXml" Target="../ink/ink10104.xml"/><Relationship Id="rId1224" Type="http://schemas.openxmlformats.org/officeDocument/2006/relationships/customXml" Target="../ink/ink10205.xml"/><Relationship Id="rId1266" Type="http://schemas.openxmlformats.org/officeDocument/2006/relationships/image" Target="../media/image8666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8203.png"/><Relationship Id="rId440" Type="http://schemas.openxmlformats.org/officeDocument/2006/relationships/customXml" Target="../ink/ink9790.xml"/><Relationship Id="rId678" Type="http://schemas.openxmlformats.org/officeDocument/2006/relationships/image" Target="../media/image1216.png"/><Relationship Id="rId843" Type="http://schemas.openxmlformats.org/officeDocument/2006/relationships/image" Target="../media/image5376.png"/><Relationship Id="rId885" Type="http://schemas.openxmlformats.org/officeDocument/2006/relationships/customXml" Target="../ink/ink10016.xml"/><Relationship Id="rId1070" Type="http://schemas.openxmlformats.org/officeDocument/2006/relationships/image" Target="../media/image8589.png"/><Relationship Id="rId1126" Type="http://schemas.openxmlformats.org/officeDocument/2006/relationships/customXml" Target="../ink/ink10138.xml"/><Relationship Id="rId28" Type="http://schemas.openxmlformats.org/officeDocument/2006/relationships/customXml" Target="../ink/ink9584.xml"/><Relationship Id="rId275" Type="http://schemas.openxmlformats.org/officeDocument/2006/relationships/image" Target="../media/image8224.png"/><Relationship Id="rId300" Type="http://schemas.openxmlformats.org/officeDocument/2006/relationships/customXml" Target="../ink/ink9720.xml"/><Relationship Id="rId482" Type="http://schemas.openxmlformats.org/officeDocument/2006/relationships/image" Target="../media/image8320.png"/><Relationship Id="rId538" Type="http://schemas.openxmlformats.org/officeDocument/2006/relationships/image" Target="../media/image8346.png"/><Relationship Id="rId703" Type="http://schemas.openxmlformats.org/officeDocument/2006/relationships/customXml" Target="../ink/ink9923.xml"/><Relationship Id="rId745" Type="http://schemas.openxmlformats.org/officeDocument/2006/relationships/image" Target="../media/image8438.png"/><Relationship Id="rId910" Type="http://schemas.openxmlformats.org/officeDocument/2006/relationships/image" Target="../media/image8510.png"/><Relationship Id="rId952" Type="http://schemas.openxmlformats.org/officeDocument/2006/relationships/customXml" Target="../ink/ink10050.xml"/><Relationship Id="rId1168" Type="http://schemas.openxmlformats.org/officeDocument/2006/relationships/customXml" Target="../ink/ink10176.xml"/><Relationship Id="rId81" Type="http://schemas.openxmlformats.org/officeDocument/2006/relationships/image" Target="../media/image67780.png"/><Relationship Id="rId135" Type="http://schemas.openxmlformats.org/officeDocument/2006/relationships/image" Target="../media/image8158.png"/><Relationship Id="rId177" Type="http://schemas.openxmlformats.org/officeDocument/2006/relationships/image" Target="../media/image8176.png"/><Relationship Id="rId342" Type="http://schemas.openxmlformats.org/officeDocument/2006/relationships/customXml" Target="../ink/ink9741.xml"/><Relationship Id="rId384" Type="http://schemas.openxmlformats.org/officeDocument/2006/relationships/customXml" Target="../ink/ink9762.xml"/><Relationship Id="rId591" Type="http://schemas.openxmlformats.org/officeDocument/2006/relationships/customXml" Target="../ink/ink9866.xml"/><Relationship Id="rId605" Type="http://schemas.openxmlformats.org/officeDocument/2006/relationships/customXml" Target="../ink/ink9873.xml"/><Relationship Id="rId787" Type="http://schemas.openxmlformats.org/officeDocument/2006/relationships/image" Target="../media/image7372.png"/><Relationship Id="rId812" Type="http://schemas.openxmlformats.org/officeDocument/2006/relationships/customXml" Target="../ink/ink9978.xml"/><Relationship Id="rId994" Type="http://schemas.openxmlformats.org/officeDocument/2006/relationships/image" Target="../media/image8550.png"/><Relationship Id="rId1028" Type="http://schemas.openxmlformats.org/officeDocument/2006/relationships/image" Target="../media/image8567.png"/><Relationship Id="rId1235" Type="http://schemas.openxmlformats.org/officeDocument/2006/relationships/image" Target="../media/image8653.png"/><Relationship Id="rId202" Type="http://schemas.openxmlformats.org/officeDocument/2006/relationships/customXml" Target="../ink/ink9671.xml"/><Relationship Id="rId244" Type="http://schemas.openxmlformats.org/officeDocument/2006/relationships/customXml" Target="../ink/ink9692.xml"/><Relationship Id="rId647" Type="http://schemas.openxmlformats.org/officeDocument/2006/relationships/image" Target="../media/image8394.png"/><Relationship Id="rId689" Type="http://schemas.openxmlformats.org/officeDocument/2006/relationships/customXml" Target="../ink/ink9916.xml"/><Relationship Id="rId854" Type="http://schemas.openxmlformats.org/officeDocument/2006/relationships/customXml" Target="../ink/ink10000.xml"/><Relationship Id="rId896" Type="http://schemas.openxmlformats.org/officeDocument/2006/relationships/image" Target="../media/image8504.png"/><Relationship Id="rId1081" Type="http://schemas.openxmlformats.org/officeDocument/2006/relationships/customXml" Target="../ink/ink10115.xml"/><Relationship Id="rId1277" Type="http://schemas.openxmlformats.org/officeDocument/2006/relationships/customXml" Target="../ink/ink10234.xml"/><Relationship Id="rId1302" Type="http://schemas.openxmlformats.org/officeDocument/2006/relationships/customXml" Target="../ink/ink10257.xml"/><Relationship Id="rId39" Type="http://schemas.openxmlformats.org/officeDocument/2006/relationships/image" Target="../media/image8137.png"/><Relationship Id="rId286" Type="http://schemas.openxmlformats.org/officeDocument/2006/relationships/customXml" Target="../ink/ink9713.xml"/><Relationship Id="rId451" Type="http://schemas.openxmlformats.org/officeDocument/2006/relationships/image" Target="../media/image8306.png"/><Relationship Id="rId493" Type="http://schemas.openxmlformats.org/officeDocument/2006/relationships/customXml" Target="../ink/ink9817.xml"/><Relationship Id="rId507" Type="http://schemas.openxmlformats.org/officeDocument/2006/relationships/customXml" Target="../ink/ink9824.xml"/><Relationship Id="rId549" Type="http://schemas.openxmlformats.org/officeDocument/2006/relationships/customXml" Target="../ink/ink9845.xml"/><Relationship Id="rId714" Type="http://schemas.openxmlformats.org/officeDocument/2006/relationships/customXml" Target="../ink/ink9929.xml"/><Relationship Id="rId756" Type="http://schemas.openxmlformats.org/officeDocument/2006/relationships/customXml" Target="../ink/ink9950.xml"/><Relationship Id="rId921" Type="http://schemas.openxmlformats.org/officeDocument/2006/relationships/customXml" Target="../ink/ink10034.xml"/><Relationship Id="rId1137" Type="http://schemas.openxmlformats.org/officeDocument/2006/relationships/image" Target="../media/image8617.png"/><Relationship Id="rId1179" Type="http://schemas.openxmlformats.org/officeDocument/2006/relationships/image" Target="../media/image8625.png"/><Relationship Id="rId50" Type="http://schemas.openxmlformats.org/officeDocument/2006/relationships/customXml" Target="../ink/ink9595.xml"/><Relationship Id="rId104" Type="http://schemas.openxmlformats.org/officeDocument/2006/relationships/customXml" Target="../ink/ink9622.xml"/><Relationship Id="rId146" Type="http://schemas.openxmlformats.org/officeDocument/2006/relationships/customXml" Target="../ink/ink9643.xml"/><Relationship Id="rId188" Type="http://schemas.openxmlformats.org/officeDocument/2006/relationships/customXml" Target="../ink/ink9664.xml"/><Relationship Id="rId311" Type="http://schemas.openxmlformats.org/officeDocument/2006/relationships/image" Target="../media/image8240.png"/><Relationship Id="rId353" Type="http://schemas.openxmlformats.org/officeDocument/2006/relationships/image" Target="../media/image8259.png"/><Relationship Id="rId395" Type="http://schemas.openxmlformats.org/officeDocument/2006/relationships/image" Target="../media/image8280.png"/><Relationship Id="rId409" Type="http://schemas.openxmlformats.org/officeDocument/2006/relationships/image" Target="../media/image8287.png"/><Relationship Id="rId560" Type="http://schemas.openxmlformats.org/officeDocument/2006/relationships/image" Target="../media/image8356.png"/><Relationship Id="rId798" Type="http://schemas.openxmlformats.org/officeDocument/2006/relationships/customXml" Target="../ink/ink9971.xml"/><Relationship Id="rId963" Type="http://schemas.openxmlformats.org/officeDocument/2006/relationships/image" Target="../media/image8535.png"/><Relationship Id="rId1039" Type="http://schemas.openxmlformats.org/officeDocument/2006/relationships/customXml" Target="../ink/ink10094.xml"/><Relationship Id="rId1190" Type="http://schemas.openxmlformats.org/officeDocument/2006/relationships/customXml" Target="../ink/ink10188.xml"/><Relationship Id="rId1204" Type="http://schemas.openxmlformats.org/officeDocument/2006/relationships/customXml" Target="../ink/ink10195.xml"/><Relationship Id="rId1246" Type="http://schemas.openxmlformats.org/officeDocument/2006/relationships/image" Target="../media/image8658.png"/><Relationship Id="rId92" Type="http://schemas.openxmlformats.org/officeDocument/2006/relationships/customXml" Target="../ink/ink9616.xml"/><Relationship Id="rId213" Type="http://schemas.openxmlformats.org/officeDocument/2006/relationships/image" Target="../media/image8193.png"/><Relationship Id="rId420" Type="http://schemas.openxmlformats.org/officeDocument/2006/relationships/customXml" Target="../ink/ink9780.xml"/><Relationship Id="rId616" Type="http://schemas.openxmlformats.org/officeDocument/2006/relationships/customXml" Target="../ink/ink9879.xml"/><Relationship Id="rId658" Type="http://schemas.openxmlformats.org/officeDocument/2006/relationships/customXml" Target="../ink/ink9900.xml"/><Relationship Id="rId823" Type="http://schemas.openxmlformats.org/officeDocument/2006/relationships/customXml" Target="../ink/ink9984.xml"/><Relationship Id="rId865" Type="http://schemas.openxmlformats.org/officeDocument/2006/relationships/customXml" Target="../ink/ink10006.xml"/><Relationship Id="rId1050" Type="http://schemas.openxmlformats.org/officeDocument/2006/relationships/image" Target="../media/image8579.png"/><Relationship Id="rId1288" Type="http://schemas.openxmlformats.org/officeDocument/2006/relationships/customXml" Target="../ink/ink10243.xml"/><Relationship Id="rId255" Type="http://schemas.openxmlformats.org/officeDocument/2006/relationships/image" Target="../media/image8214.png"/><Relationship Id="rId297" Type="http://schemas.openxmlformats.org/officeDocument/2006/relationships/image" Target="../media/image2837.png"/><Relationship Id="rId462" Type="http://schemas.openxmlformats.org/officeDocument/2006/relationships/customXml" Target="../ink/ink9801.xml"/><Relationship Id="rId518" Type="http://schemas.openxmlformats.org/officeDocument/2006/relationships/image" Target="../media/image8337.png"/><Relationship Id="rId725" Type="http://schemas.openxmlformats.org/officeDocument/2006/relationships/image" Target="../media/image8429.png"/><Relationship Id="rId932" Type="http://schemas.openxmlformats.org/officeDocument/2006/relationships/image" Target="../media/image8521.png"/><Relationship Id="rId1092" Type="http://schemas.openxmlformats.org/officeDocument/2006/relationships/image" Target="../media/image8600.png"/><Relationship Id="rId1106" Type="http://schemas.openxmlformats.org/officeDocument/2006/relationships/image" Target="../media/image8607.png"/><Relationship Id="rId1148" Type="http://schemas.openxmlformats.org/officeDocument/2006/relationships/customXml" Target="../ink/ink10159.xml"/><Relationship Id="rId1313" Type="http://schemas.openxmlformats.org/officeDocument/2006/relationships/customXml" Target="../ink/ink10268.xml"/><Relationship Id="rId115" Type="http://schemas.openxmlformats.org/officeDocument/2006/relationships/image" Target="../media/image7365.png"/><Relationship Id="rId157" Type="http://schemas.openxmlformats.org/officeDocument/2006/relationships/image" Target="../media/image7981.png"/><Relationship Id="rId322" Type="http://schemas.openxmlformats.org/officeDocument/2006/relationships/customXml" Target="../ink/ink9731.xml"/><Relationship Id="rId364" Type="http://schemas.openxmlformats.org/officeDocument/2006/relationships/customXml" Target="../ink/ink9752.xml"/><Relationship Id="rId767" Type="http://schemas.openxmlformats.org/officeDocument/2006/relationships/image" Target="../media/image8449.png"/><Relationship Id="rId974" Type="http://schemas.openxmlformats.org/officeDocument/2006/relationships/customXml" Target="../ink/ink10061.xml"/><Relationship Id="rId1008" Type="http://schemas.openxmlformats.org/officeDocument/2006/relationships/image" Target="../media/image8557.png"/><Relationship Id="rId1215" Type="http://schemas.openxmlformats.org/officeDocument/2006/relationships/image" Target="../media/image8643.png"/><Relationship Id="rId61" Type="http://schemas.openxmlformats.org/officeDocument/2006/relationships/image" Target="../media/image8148.png"/><Relationship Id="rId199" Type="http://schemas.openxmlformats.org/officeDocument/2006/relationships/image" Target="../media/image8186.png"/><Relationship Id="rId571" Type="http://schemas.openxmlformats.org/officeDocument/2006/relationships/customXml" Target="../ink/ink9856.xml"/><Relationship Id="rId627" Type="http://schemas.openxmlformats.org/officeDocument/2006/relationships/image" Target="../media/image8385.png"/><Relationship Id="rId669" Type="http://schemas.openxmlformats.org/officeDocument/2006/relationships/customXml" Target="../ink/ink9906.xml"/><Relationship Id="rId834" Type="http://schemas.openxmlformats.org/officeDocument/2006/relationships/customXml" Target="../ink/ink9990.xml"/><Relationship Id="rId876" Type="http://schemas.openxmlformats.org/officeDocument/2006/relationships/image" Target="../media/image8495.png"/><Relationship Id="rId1257" Type="http://schemas.openxmlformats.org/officeDocument/2006/relationships/customXml" Target="../ink/ink10222.xml"/><Relationship Id="rId1299" Type="http://schemas.openxmlformats.org/officeDocument/2006/relationships/customXml" Target="../ink/ink10254.xml"/><Relationship Id="rId19" Type="http://schemas.openxmlformats.org/officeDocument/2006/relationships/image" Target="../media/image8127.png"/><Relationship Id="rId224" Type="http://schemas.openxmlformats.org/officeDocument/2006/relationships/customXml" Target="../ink/ink9682.xml"/><Relationship Id="rId266" Type="http://schemas.openxmlformats.org/officeDocument/2006/relationships/customXml" Target="../ink/ink9703.xml"/><Relationship Id="rId431" Type="http://schemas.openxmlformats.org/officeDocument/2006/relationships/image" Target="../media/image3519.png"/><Relationship Id="rId473" Type="http://schemas.openxmlformats.org/officeDocument/2006/relationships/image" Target="../media/image8316.png"/><Relationship Id="rId529" Type="http://schemas.openxmlformats.org/officeDocument/2006/relationships/customXml" Target="../ink/ink9835.xml"/><Relationship Id="rId680" Type="http://schemas.openxmlformats.org/officeDocument/2006/relationships/image" Target="../media/image8408.png"/><Relationship Id="rId736" Type="http://schemas.openxmlformats.org/officeDocument/2006/relationships/customXml" Target="../ink/ink9940.xml"/><Relationship Id="rId901" Type="http://schemas.openxmlformats.org/officeDocument/2006/relationships/customXml" Target="../ink/ink10024.xml"/><Relationship Id="rId1061" Type="http://schemas.openxmlformats.org/officeDocument/2006/relationships/customXml" Target="../ink/ink10105.xml"/><Relationship Id="rId1117" Type="http://schemas.openxmlformats.org/officeDocument/2006/relationships/customXml" Target="../ink/ink10133.xml"/><Relationship Id="rId1159" Type="http://schemas.openxmlformats.org/officeDocument/2006/relationships/customXml" Target="../ink/ink10168.xml"/><Relationship Id="rId30" Type="http://schemas.openxmlformats.org/officeDocument/2006/relationships/customXml" Target="../ink/ink9585.xml"/><Relationship Id="rId126" Type="http://schemas.openxmlformats.org/officeDocument/2006/relationships/customXml" Target="../ink/ink9633.xml"/><Relationship Id="rId168" Type="http://schemas.openxmlformats.org/officeDocument/2006/relationships/customXml" Target="../ink/ink9654.xml"/><Relationship Id="rId333" Type="http://schemas.openxmlformats.org/officeDocument/2006/relationships/image" Target="../media/image8251.png"/><Relationship Id="rId540" Type="http://schemas.openxmlformats.org/officeDocument/2006/relationships/image" Target="../media/image8347.png"/><Relationship Id="rId778" Type="http://schemas.openxmlformats.org/officeDocument/2006/relationships/customXml" Target="../ink/ink9961.xml"/><Relationship Id="rId943" Type="http://schemas.openxmlformats.org/officeDocument/2006/relationships/image" Target="../media/image8525.png"/><Relationship Id="rId985" Type="http://schemas.openxmlformats.org/officeDocument/2006/relationships/customXml" Target="../ink/ink10067.xml"/><Relationship Id="rId1019" Type="http://schemas.openxmlformats.org/officeDocument/2006/relationships/customXml" Target="../ink/ink10084.xml"/><Relationship Id="rId1170" Type="http://schemas.openxmlformats.org/officeDocument/2006/relationships/customXml" Target="../ink/ink10178.xml"/><Relationship Id="rId72" Type="http://schemas.openxmlformats.org/officeDocument/2006/relationships/customXml" Target="../ink/ink9606.xml"/><Relationship Id="rId375" Type="http://schemas.openxmlformats.org/officeDocument/2006/relationships/image" Target="../media/image8270.png"/><Relationship Id="rId582" Type="http://schemas.openxmlformats.org/officeDocument/2006/relationships/image" Target="../media/image1017.png"/><Relationship Id="rId638" Type="http://schemas.openxmlformats.org/officeDocument/2006/relationships/customXml" Target="../ink/ink9890.xml"/><Relationship Id="rId803" Type="http://schemas.openxmlformats.org/officeDocument/2006/relationships/image" Target="../media/image8464.png"/><Relationship Id="rId845" Type="http://schemas.openxmlformats.org/officeDocument/2006/relationships/image" Target="../media/image1107.png"/><Relationship Id="rId1030" Type="http://schemas.openxmlformats.org/officeDocument/2006/relationships/image" Target="../media/image8568.png"/><Relationship Id="rId1226" Type="http://schemas.openxmlformats.org/officeDocument/2006/relationships/customXml" Target="../ink/ink10206.xml"/><Relationship Id="rId1268" Type="http://schemas.openxmlformats.org/officeDocument/2006/relationships/image" Target="../media/image8667.png"/><Relationship Id="rId3" Type="http://schemas.openxmlformats.org/officeDocument/2006/relationships/image" Target="../media/image8119.png"/><Relationship Id="rId235" Type="http://schemas.openxmlformats.org/officeDocument/2006/relationships/image" Target="../media/image8204.png"/><Relationship Id="rId277" Type="http://schemas.openxmlformats.org/officeDocument/2006/relationships/image" Target="../media/image8225.png"/><Relationship Id="rId400" Type="http://schemas.openxmlformats.org/officeDocument/2006/relationships/customXml" Target="../ink/ink9770.xml"/><Relationship Id="rId442" Type="http://schemas.openxmlformats.org/officeDocument/2006/relationships/customXml" Target="../ink/ink9791.xml"/><Relationship Id="rId484" Type="http://schemas.openxmlformats.org/officeDocument/2006/relationships/image" Target="../media/image8321.png"/><Relationship Id="rId705" Type="http://schemas.openxmlformats.org/officeDocument/2006/relationships/customXml" Target="../ink/ink9924.xml"/><Relationship Id="rId887" Type="http://schemas.openxmlformats.org/officeDocument/2006/relationships/customXml" Target="../ink/ink10017.xml"/><Relationship Id="rId1072" Type="http://schemas.openxmlformats.org/officeDocument/2006/relationships/image" Target="../media/image8590.png"/><Relationship Id="rId1128" Type="http://schemas.openxmlformats.org/officeDocument/2006/relationships/customXml" Target="../ink/ink10140.xml"/><Relationship Id="rId137" Type="http://schemas.openxmlformats.org/officeDocument/2006/relationships/image" Target="../media/image8159.png"/><Relationship Id="rId302" Type="http://schemas.openxmlformats.org/officeDocument/2006/relationships/customXml" Target="../ink/ink9721.xml"/><Relationship Id="rId344" Type="http://schemas.openxmlformats.org/officeDocument/2006/relationships/customXml" Target="../ink/ink9742.xml"/><Relationship Id="rId691" Type="http://schemas.openxmlformats.org/officeDocument/2006/relationships/customXml" Target="../ink/ink9917.xml"/><Relationship Id="rId747" Type="http://schemas.openxmlformats.org/officeDocument/2006/relationships/image" Target="../media/image8439.png"/><Relationship Id="rId789" Type="http://schemas.openxmlformats.org/officeDocument/2006/relationships/image" Target="../media/image8458.png"/><Relationship Id="rId912" Type="http://schemas.openxmlformats.org/officeDocument/2006/relationships/image" Target="../media/image8511.png"/><Relationship Id="rId954" Type="http://schemas.openxmlformats.org/officeDocument/2006/relationships/customXml" Target="../ink/ink10051.xml"/><Relationship Id="rId996" Type="http://schemas.openxmlformats.org/officeDocument/2006/relationships/image" Target="../media/image8551.png"/><Relationship Id="rId41" Type="http://schemas.openxmlformats.org/officeDocument/2006/relationships/image" Target="../media/image8138.png"/><Relationship Id="rId83" Type="http://schemas.openxmlformats.org/officeDocument/2006/relationships/image" Target="../media/image6779.png"/><Relationship Id="rId179" Type="http://schemas.openxmlformats.org/officeDocument/2006/relationships/image" Target="../media/image8177.png"/><Relationship Id="rId386" Type="http://schemas.openxmlformats.org/officeDocument/2006/relationships/customXml" Target="../ink/ink9763.xml"/><Relationship Id="rId551" Type="http://schemas.openxmlformats.org/officeDocument/2006/relationships/customXml" Target="../ink/ink9846.xml"/><Relationship Id="rId593" Type="http://schemas.openxmlformats.org/officeDocument/2006/relationships/customXml" Target="../ink/ink9867.xml"/><Relationship Id="rId607" Type="http://schemas.openxmlformats.org/officeDocument/2006/relationships/image" Target="../media/image8375.png"/><Relationship Id="rId649" Type="http://schemas.openxmlformats.org/officeDocument/2006/relationships/image" Target="../media/image8395.png"/><Relationship Id="rId814" Type="http://schemas.openxmlformats.org/officeDocument/2006/relationships/customXml" Target="../ink/ink9979.xml"/><Relationship Id="rId856" Type="http://schemas.openxmlformats.org/officeDocument/2006/relationships/customXml" Target="../ink/ink10001.xml"/><Relationship Id="rId1181" Type="http://schemas.openxmlformats.org/officeDocument/2006/relationships/image" Target="../media/image8626.png"/><Relationship Id="rId1237" Type="http://schemas.openxmlformats.org/officeDocument/2006/relationships/image" Target="../media/image8654.png"/><Relationship Id="rId1279" Type="http://schemas.openxmlformats.org/officeDocument/2006/relationships/customXml" Target="../ink/ink10235.xml"/><Relationship Id="rId190" Type="http://schemas.openxmlformats.org/officeDocument/2006/relationships/customXml" Target="../ink/ink9665.xml"/><Relationship Id="rId204" Type="http://schemas.openxmlformats.org/officeDocument/2006/relationships/customXml" Target="../ink/ink9672.xml"/><Relationship Id="rId246" Type="http://schemas.openxmlformats.org/officeDocument/2006/relationships/customXml" Target="../ink/ink9693.xml"/><Relationship Id="rId288" Type="http://schemas.openxmlformats.org/officeDocument/2006/relationships/customXml" Target="../ink/ink9714.xml"/><Relationship Id="rId411" Type="http://schemas.openxmlformats.org/officeDocument/2006/relationships/image" Target="../media/image8288.png"/><Relationship Id="rId453" Type="http://schemas.openxmlformats.org/officeDocument/2006/relationships/image" Target="../media/image8307.png"/><Relationship Id="rId509" Type="http://schemas.openxmlformats.org/officeDocument/2006/relationships/customXml" Target="../ink/ink9825.xml"/><Relationship Id="rId660" Type="http://schemas.openxmlformats.org/officeDocument/2006/relationships/customXml" Target="../ink/ink9901.xml"/><Relationship Id="rId898" Type="http://schemas.openxmlformats.org/officeDocument/2006/relationships/image" Target="../media/image8505.png"/><Relationship Id="rId1041" Type="http://schemas.openxmlformats.org/officeDocument/2006/relationships/customXml" Target="../ink/ink10095.xml"/><Relationship Id="rId1083" Type="http://schemas.openxmlformats.org/officeDocument/2006/relationships/customXml" Target="../ink/ink10116.xml"/><Relationship Id="rId1139" Type="http://schemas.openxmlformats.org/officeDocument/2006/relationships/customXml" Target="../ink/ink10150.xml"/><Relationship Id="rId1290" Type="http://schemas.openxmlformats.org/officeDocument/2006/relationships/customXml" Target="../ink/ink10245.xml"/><Relationship Id="rId1304" Type="http://schemas.openxmlformats.org/officeDocument/2006/relationships/customXml" Target="../ink/ink10259.xml"/><Relationship Id="rId106" Type="http://schemas.openxmlformats.org/officeDocument/2006/relationships/customXml" Target="../ink/ink9623.xml"/><Relationship Id="rId313" Type="http://schemas.openxmlformats.org/officeDocument/2006/relationships/image" Target="../media/image8241.png"/><Relationship Id="rId495" Type="http://schemas.openxmlformats.org/officeDocument/2006/relationships/customXml" Target="../ink/ink9818.xml"/><Relationship Id="rId716" Type="http://schemas.openxmlformats.org/officeDocument/2006/relationships/customXml" Target="../ink/ink9930.xml"/><Relationship Id="rId758" Type="http://schemas.openxmlformats.org/officeDocument/2006/relationships/customXml" Target="../ink/ink9951.xml"/><Relationship Id="rId923" Type="http://schemas.openxmlformats.org/officeDocument/2006/relationships/customXml" Target="../ink/ink10035.xml"/><Relationship Id="rId965" Type="http://schemas.openxmlformats.org/officeDocument/2006/relationships/image" Target="../media/image8536.png"/><Relationship Id="rId1150" Type="http://schemas.openxmlformats.org/officeDocument/2006/relationships/customXml" Target="../ink/ink10161.xml"/><Relationship Id="rId10" Type="http://schemas.openxmlformats.org/officeDocument/2006/relationships/customXml" Target="../ink/ink9575.xml"/><Relationship Id="rId52" Type="http://schemas.openxmlformats.org/officeDocument/2006/relationships/customXml" Target="../ink/ink9596.xml"/><Relationship Id="rId94" Type="http://schemas.openxmlformats.org/officeDocument/2006/relationships/customXml" Target="../ink/ink9617.xml"/><Relationship Id="rId148" Type="http://schemas.openxmlformats.org/officeDocument/2006/relationships/customXml" Target="../ink/ink9644.xml"/><Relationship Id="rId355" Type="http://schemas.openxmlformats.org/officeDocument/2006/relationships/image" Target="../media/image8260.png"/><Relationship Id="rId397" Type="http://schemas.openxmlformats.org/officeDocument/2006/relationships/image" Target="../media/image8281.png"/><Relationship Id="rId520" Type="http://schemas.openxmlformats.org/officeDocument/2006/relationships/image" Target="../media/image8338.png"/><Relationship Id="rId562" Type="http://schemas.openxmlformats.org/officeDocument/2006/relationships/image" Target="../media/image8357.png"/><Relationship Id="rId618" Type="http://schemas.openxmlformats.org/officeDocument/2006/relationships/customXml" Target="../ink/ink9880.xml"/><Relationship Id="rId825" Type="http://schemas.openxmlformats.org/officeDocument/2006/relationships/image" Target="../media/image8473.png"/><Relationship Id="rId1192" Type="http://schemas.openxmlformats.org/officeDocument/2006/relationships/customXml" Target="../ink/ink10189.xml"/><Relationship Id="rId1206" Type="http://schemas.openxmlformats.org/officeDocument/2006/relationships/customXml" Target="../ink/ink10196.xml"/><Relationship Id="rId1248" Type="http://schemas.openxmlformats.org/officeDocument/2006/relationships/image" Target="../media/image8659.png"/><Relationship Id="rId215" Type="http://schemas.openxmlformats.org/officeDocument/2006/relationships/image" Target="../media/image8194.png"/><Relationship Id="rId257" Type="http://schemas.openxmlformats.org/officeDocument/2006/relationships/image" Target="../media/image8215.png"/><Relationship Id="rId422" Type="http://schemas.openxmlformats.org/officeDocument/2006/relationships/customXml" Target="../ink/ink9781.xml"/><Relationship Id="rId464" Type="http://schemas.openxmlformats.org/officeDocument/2006/relationships/customXml" Target="../ink/ink9802.xml"/><Relationship Id="rId867" Type="http://schemas.openxmlformats.org/officeDocument/2006/relationships/customXml" Target="../ink/ink10007.xml"/><Relationship Id="rId1010" Type="http://schemas.openxmlformats.org/officeDocument/2006/relationships/image" Target="../media/image8558.png"/><Relationship Id="rId1052" Type="http://schemas.openxmlformats.org/officeDocument/2006/relationships/image" Target="../media/image8580.png"/><Relationship Id="rId1094" Type="http://schemas.openxmlformats.org/officeDocument/2006/relationships/image" Target="../media/image8601.png"/><Relationship Id="rId1108" Type="http://schemas.openxmlformats.org/officeDocument/2006/relationships/image" Target="../media/image8608.png"/><Relationship Id="rId1315" Type="http://schemas.openxmlformats.org/officeDocument/2006/relationships/customXml" Target="../ink/ink10270.xml"/><Relationship Id="rId299" Type="http://schemas.openxmlformats.org/officeDocument/2006/relationships/image" Target="../media/image8235.png"/><Relationship Id="rId727" Type="http://schemas.openxmlformats.org/officeDocument/2006/relationships/image" Target="../media/image8430.png"/><Relationship Id="rId934" Type="http://schemas.openxmlformats.org/officeDocument/2006/relationships/image" Target="../media/image8522.png"/><Relationship Id="rId63" Type="http://schemas.openxmlformats.org/officeDocument/2006/relationships/image" Target="../media/image8149.png"/><Relationship Id="rId159" Type="http://schemas.openxmlformats.org/officeDocument/2006/relationships/image" Target="../media/image8169.png"/><Relationship Id="rId366" Type="http://schemas.openxmlformats.org/officeDocument/2006/relationships/customXml" Target="../ink/ink9753.xml"/><Relationship Id="rId573" Type="http://schemas.openxmlformats.org/officeDocument/2006/relationships/customXml" Target="../ink/ink9857.xml"/><Relationship Id="rId780" Type="http://schemas.openxmlformats.org/officeDocument/2006/relationships/customXml" Target="../ink/ink9962.xml"/><Relationship Id="rId1217" Type="http://schemas.openxmlformats.org/officeDocument/2006/relationships/image" Target="../media/image8644.png"/><Relationship Id="rId226" Type="http://schemas.openxmlformats.org/officeDocument/2006/relationships/customXml" Target="../ink/ink9683.xml"/><Relationship Id="rId433" Type="http://schemas.openxmlformats.org/officeDocument/2006/relationships/image" Target="../media/image8297.png"/><Relationship Id="rId878" Type="http://schemas.openxmlformats.org/officeDocument/2006/relationships/image" Target="../media/image8496.png"/><Relationship Id="rId1063" Type="http://schemas.openxmlformats.org/officeDocument/2006/relationships/customXml" Target="../ink/ink10106.xml"/><Relationship Id="rId1270" Type="http://schemas.openxmlformats.org/officeDocument/2006/relationships/image" Target="../media/image8668.png"/><Relationship Id="rId640" Type="http://schemas.openxmlformats.org/officeDocument/2006/relationships/customXml" Target="../ink/ink9891.xml"/><Relationship Id="rId738" Type="http://schemas.openxmlformats.org/officeDocument/2006/relationships/customXml" Target="../ink/ink9941.xml"/><Relationship Id="rId945" Type="http://schemas.openxmlformats.org/officeDocument/2006/relationships/image" Target="../media/image8526.png"/><Relationship Id="rId74" Type="http://schemas.openxmlformats.org/officeDocument/2006/relationships/customXml" Target="../ink/ink9607.xml"/><Relationship Id="rId377" Type="http://schemas.openxmlformats.org/officeDocument/2006/relationships/image" Target="../media/image8271.png"/><Relationship Id="rId500" Type="http://schemas.openxmlformats.org/officeDocument/2006/relationships/image" Target="../media/image8328.png"/><Relationship Id="rId584" Type="http://schemas.openxmlformats.org/officeDocument/2006/relationships/image" Target="../media/image8364.png"/><Relationship Id="rId805" Type="http://schemas.openxmlformats.org/officeDocument/2006/relationships/image" Target="../media/image8465.png"/><Relationship Id="rId1130" Type="http://schemas.openxmlformats.org/officeDocument/2006/relationships/customXml" Target="../ink/ink10142.xml"/><Relationship Id="rId1228" Type="http://schemas.openxmlformats.org/officeDocument/2006/relationships/customXml" Target="../ink/ink10207.xml"/><Relationship Id="rId5" Type="http://schemas.openxmlformats.org/officeDocument/2006/relationships/image" Target="../media/image8120.png"/><Relationship Id="rId237" Type="http://schemas.openxmlformats.org/officeDocument/2006/relationships/image" Target="../media/image8205.png"/><Relationship Id="rId791" Type="http://schemas.openxmlformats.org/officeDocument/2006/relationships/image" Target="../media/image8459.png"/><Relationship Id="rId889" Type="http://schemas.openxmlformats.org/officeDocument/2006/relationships/customXml" Target="../ink/ink10018.xml"/><Relationship Id="rId1074" Type="http://schemas.openxmlformats.org/officeDocument/2006/relationships/image" Target="../media/image8591.png"/><Relationship Id="rId444" Type="http://schemas.openxmlformats.org/officeDocument/2006/relationships/customXml" Target="../ink/ink9792.xml"/><Relationship Id="rId651" Type="http://schemas.openxmlformats.org/officeDocument/2006/relationships/image" Target="../media/image8396.png"/><Relationship Id="rId749" Type="http://schemas.openxmlformats.org/officeDocument/2006/relationships/image" Target="../media/image8440.png"/><Relationship Id="rId1281" Type="http://schemas.openxmlformats.org/officeDocument/2006/relationships/customXml" Target="../ink/ink10236.xml"/><Relationship Id="rId290" Type="http://schemas.openxmlformats.org/officeDocument/2006/relationships/customXml" Target="../ink/ink9715.xml"/><Relationship Id="rId304" Type="http://schemas.openxmlformats.org/officeDocument/2006/relationships/customXml" Target="../ink/ink9722.xml"/><Relationship Id="rId388" Type="http://schemas.openxmlformats.org/officeDocument/2006/relationships/customXml" Target="../ink/ink9764.xml"/><Relationship Id="rId511" Type="http://schemas.openxmlformats.org/officeDocument/2006/relationships/customXml" Target="../ink/ink9826.xml"/><Relationship Id="rId609" Type="http://schemas.openxmlformats.org/officeDocument/2006/relationships/image" Target="../media/image8376.png"/><Relationship Id="rId956" Type="http://schemas.openxmlformats.org/officeDocument/2006/relationships/customXml" Target="../ink/ink10052.xml"/><Relationship Id="rId1141" Type="http://schemas.openxmlformats.org/officeDocument/2006/relationships/customXml" Target="../ink/ink10152.xml"/><Relationship Id="rId1239" Type="http://schemas.openxmlformats.org/officeDocument/2006/relationships/image" Target="../media/image8655.png"/><Relationship Id="rId85" Type="http://schemas.openxmlformats.org/officeDocument/2006/relationships/image" Target="../media/image6780.png"/><Relationship Id="rId150" Type="http://schemas.openxmlformats.org/officeDocument/2006/relationships/customXml" Target="../ink/ink9645.xml"/><Relationship Id="rId595" Type="http://schemas.openxmlformats.org/officeDocument/2006/relationships/customXml" Target="../ink/ink9868.xml"/><Relationship Id="rId816" Type="http://schemas.openxmlformats.org/officeDocument/2006/relationships/customXml" Target="../ink/ink9980.xml"/><Relationship Id="rId1001" Type="http://schemas.openxmlformats.org/officeDocument/2006/relationships/customXml" Target="../ink/ink10075.xml"/><Relationship Id="rId248" Type="http://schemas.openxmlformats.org/officeDocument/2006/relationships/customXml" Target="../ink/ink9694.xml"/><Relationship Id="rId455" Type="http://schemas.openxmlformats.org/officeDocument/2006/relationships/image" Target="../media/image8308.png"/><Relationship Id="rId662" Type="http://schemas.openxmlformats.org/officeDocument/2006/relationships/customXml" Target="../ink/ink9902.xml"/><Relationship Id="rId1085" Type="http://schemas.openxmlformats.org/officeDocument/2006/relationships/customXml" Target="../ink/ink10117.xml"/><Relationship Id="rId1292" Type="http://schemas.openxmlformats.org/officeDocument/2006/relationships/customXml" Target="../ink/ink10247.xml"/><Relationship Id="rId1306" Type="http://schemas.openxmlformats.org/officeDocument/2006/relationships/customXml" Target="../ink/ink10261.xml"/><Relationship Id="rId12" Type="http://schemas.openxmlformats.org/officeDocument/2006/relationships/customXml" Target="../ink/ink9576.xml"/><Relationship Id="rId108" Type="http://schemas.openxmlformats.org/officeDocument/2006/relationships/customXml" Target="../ink/ink9624.xml"/><Relationship Id="rId315" Type="http://schemas.openxmlformats.org/officeDocument/2006/relationships/image" Target="../media/image8242.png"/><Relationship Id="rId522" Type="http://schemas.openxmlformats.org/officeDocument/2006/relationships/image" Target="../media/image8339.png"/><Relationship Id="rId967" Type="http://schemas.openxmlformats.org/officeDocument/2006/relationships/image" Target="../media/image8537.png"/><Relationship Id="rId1152" Type="http://schemas.openxmlformats.org/officeDocument/2006/relationships/customXml" Target="../ink/ink10163.xml"/><Relationship Id="rId96" Type="http://schemas.openxmlformats.org/officeDocument/2006/relationships/customXml" Target="../ink/ink9618.xml"/><Relationship Id="rId161" Type="http://schemas.openxmlformats.org/officeDocument/2006/relationships/image" Target="../media/image8170.png"/><Relationship Id="rId399" Type="http://schemas.openxmlformats.org/officeDocument/2006/relationships/image" Target="../media/image8282.png"/><Relationship Id="rId827" Type="http://schemas.openxmlformats.org/officeDocument/2006/relationships/image" Target="../media/image8474.png"/><Relationship Id="rId1012" Type="http://schemas.openxmlformats.org/officeDocument/2006/relationships/image" Target="../media/image8559.png"/><Relationship Id="rId259" Type="http://schemas.openxmlformats.org/officeDocument/2006/relationships/image" Target="../media/image8216.png"/><Relationship Id="rId466" Type="http://schemas.openxmlformats.org/officeDocument/2006/relationships/customXml" Target="../ink/ink9803.xml"/><Relationship Id="rId673" Type="http://schemas.openxmlformats.org/officeDocument/2006/relationships/customXml" Target="../ink/ink9908.xml"/><Relationship Id="rId880" Type="http://schemas.openxmlformats.org/officeDocument/2006/relationships/image" Target="../media/image8497.png"/><Relationship Id="rId1096" Type="http://schemas.openxmlformats.org/officeDocument/2006/relationships/image" Target="../media/image8602.png"/><Relationship Id="rId1317" Type="http://schemas.openxmlformats.org/officeDocument/2006/relationships/customXml" Target="../ink/ink10272.xml"/><Relationship Id="rId23" Type="http://schemas.openxmlformats.org/officeDocument/2006/relationships/image" Target="../media/image8129.png"/><Relationship Id="rId119" Type="http://schemas.openxmlformats.org/officeDocument/2006/relationships/image" Target="../media/image7367.png"/><Relationship Id="rId326" Type="http://schemas.openxmlformats.org/officeDocument/2006/relationships/customXml" Target="../ink/ink9733.xml"/><Relationship Id="rId533" Type="http://schemas.openxmlformats.org/officeDocument/2006/relationships/customXml" Target="../ink/ink9837.xml"/><Relationship Id="rId978" Type="http://schemas.openxmlformats.org/officeDocument/2006/relationships/image" Target="../media/image8542.png"/><Relationship Id="rId1163" Type="http://schemas.openxmlformats.org/officeDocument/2006/relationships/customXml" Target="../ink/ink10171.xml"/><Relationship Id="rId740" Type="http://schemas.openxmlformats.org/officeDocument/2006/relationships/customXml" Target="../ink/ink9942.xml"/><Relationship Id="rId838" Type="http://schemas.openxmlformats.org/officeDocument/2006/relationships/customXml" Target="../ink/ink9992.xml"/><Relationship Id="rId1023" Type="http://schemas.openxmlformats.org/officeDocument/2006/relationships/customXml" Target="../ink/ink10086.xml"/><Relationship Id="rId172" Type="http://schemas.openxmlformats.org/officeDocument/2006/relationships/customXml" Target="../ink/ink9656.xml"/><Relationship Id="rId477" Type="http://schemas.openxmlformats.org/officeDocument/2006/relationships/image" Target="../media/image8318.png"/><Relationship Id="rId600" Type="http://schemas.openxmlformats.org/officeDocument/2006/relationships/image" Target="../media/image8372.png"/><Relationship Id="rId684" Type="http://schemas.openxmlformats.org/officeDocument/2006/relationships/image" Target="../media/image8410.png"/><Relationship Id="rId1230" Type="http://schemas.openxmlformats.org/officeDocument/2006/relationships/customXml" Target="../ink/ink10208.xml"/><Relationship Id="rId337" Type="http://schemas.openxmlformats.org/officeDocument/2006/relationships/image" Target="../media/image3512.png"/><Relationship Id="rId891" Type="http://schemas.openxmlformats.org/officeDocument/2006/relationships/customXml" Target="../ink/ink10019.xml"/><Relationship Id="rId905" Type="http://schemas.openxmlformats.org/officeDocument/2006/relationships/customXml" Target="../ink/ink10026.xml"/><Relationship Id="rId989" Type="http://schemas.openxmlformats.org/officeDocument/2006/relationships/customXml" Target="../ink/ink10069.xml"/><Relationship Id="rId34" Type="http://schemas.openxmlformats.org/officeDocument/2006/relationships/customXml" Target="../ink/ink9587.xml"/><Relationship Id="rId544" Type="http://schemas.openxmlformats.org/officeDocument/2006/relationships/image" Target="../media/image8349.png"/><Relationship Id="rId751" Type="http://schemas.openxmlformats.org/officeDocument/2006/relationships/image" Target="../media/image8441.png"/><Relationship Id="rId849" Type="http://schemas.openxmlformats.org/officeDocument/2006/relationships/image" Target="../media/image8482.png"/><Relationship Id="rId1174" Type="http://schemas.openxmlformats.org/officeDocument/2006/relationships/customXml" Target="../ink/ink10180.xml"/><Relationship Id="rId183" Type="http://schemas.openxmlformats.org/officeDocument/2006/relationships/image" Target="../media/image8179.png"/><Relationship Id="rId390" Type="http://schemas.openxmlformats.org/officeDocument/2006/relationships/customXml" Target="../ink/ink9765.xml"/><Relationship Id="rId404" Type="http://schemas.openxmlformats.org/officeDocument/2006/relationships/customXml" Target="../ink/ink9772.xml"/><Relationship Id="rId611" Type="http://schemas.openxmlformats.org/officeDocument/2006/relationships/image" Target="../media/image8377.png"/><Relationship Id="rId1034" Type="http://schemas.openxmlformats.org/officeDocument/2006/relationships/image" Target="../media/image8571.png"/><Relationship Id="rId1241" Type="http://schemas.openxmlformats.org/officeDocument/2006/relationships/customXml" Target="../ink/ink10214.xml"/><Relationship Id="rId250" Type="http://schemas.openxmlformats.org/officeDocument/2006/relationships/customXml" Target="../ink/ink9695.xml"/><Relationship Id="rId488" Type="http://schemas.openxmlformats.org/officeDocument/2006/relationships/image" Target="../media/image8323.png"/><Relationship Id="rId695" Type="http://schemas.openxmlformats.org/officeDocument/2006/relationships/customXml" Target="../ink/ink9919.xml"/><Relationship Id="rId709" Type="http://schemas.openxmlformats.org/officeDocument/2006/relationships/image" Target="../media/image8422.png"/><Relationship Id="rId916" Type="http://schemas.openxmlformats.org/officeDocument/2006/relationships/image" Target="../media/image8513.png"/><Relationship Id="rId1101" Type="http://schemas.openxmlformats.org/officeDocument/2006/relationships/customXml" Target="../ink/ink10125.xml"/><Relationship Id="rId45" Type="http://schemas.openxmlformats.org/officeDocument/2006/relationships/image" Target="../media/image8140.png"/><Relationship Id="rId110" Type="http://schemas.openxmlformats.org/officeDocument/2006/relationships/customXml" Target="../ink/ink9625.xml"/><Relationship Id="rId348" Type="http://schemas.openxmlformats.org/officeDocument/2006/relationships/customXml" Target="../ink/ink9744.xml"/><Relationship Id="rId555" Type="http://schemas.openxmlformats.org/officeDocument/2006/relationships/customXml" Target="../ink/ink9848.xml"/><Relationship Id="rId762" Type="http://schemas.openxmlformats.org/officeDocument/2006/relationships/customXml" Target="../ink/ink9953.xml"/><Relationship Id="rId1185" Type="http://schemas.openxmlformats.org/officeDocument/2006/relationships/image" Target="../media/image8628.png"/><Relationship Id="rId194" Type="http://schemas.openxmlformats.org/officeDocument/2006/relationships/customXml" Target="../ink/ink9667.xml"/><Relationship Id="rId208" Type="http://schemas.openxmlformats.org/officeDocument/2006/relationships/customXml" Target="../ink/ink9674.xml"/><Relationship Id="rId415" Type="http://schemas.openxmlformats.org/officeDocument/2006/relationships/image" Target="../media/image8290.png"/><Relationship Id="rId622" Type="http://schemas.openxmlformats.org/officeDocument/2006/relationships/customXml" Target="../ink/ink9882.xml"/><Relationship Id="rId1045" Type="http://schemas.openxmlformats.org/officeDocument/2006/relationships/customXml" Target="../ink/ink10097.xml"/><Relationship Id="rId1252" Type="http://schemas.openxmlformats.org/officeDocument/2006/relationships/image" Target="../media/image8661.png"/><Relationship Id="rId261" Type="http://schemas.openxmlformats.org/officeDocument/2006/relationships/image" Target="../media/image8217.png"/><Relationship Id="rId499" Type="http://schemas.openxmlformats.org/officeDocument/2006/relationships/customXml" Target="../ink/ink9820.xml"/><Relationship Id="rId927" Type="http://schemas.openxmlformats.org/officeDocument/2006/relationships/customXml" Target="../ink/ink10037.xml"/><Relationship Id="rId1112" Type="http://schemas.openxmlformats.org/officeDocument/2006/relationships/image" Target="../media/image8610.png"/><Relationship Id="rId56" Type="http://schemas.openxmlformats.org/officeDocument/2006/relationships/customXml" Target="../ink/ink9598.xml"/><Relationship Id="rId359" Type="http://schemas.openxmlformats.org/officeDocument/2006/relationships/image" Target="../media/image8262.png"/><Relationship Id="rId566" Type="http://schemas.openxmlformats.org/officeDocument/2006/relationships/image" Target="../media/image1349.png"/><Relationship Id="rId773" Type="http://schemas.openxmlformats.org/officeDocument/2006/relationships/image" Target="../media/image8452.png"/><Relationship Id="rId1196" Type="http://schemas.openxmlformats.org/officeDocument/2006/relationships/customXml" Target="../ink/ink10191.xml"/><Relationship Id="rId121" Type="http://schemas.openxmlformats.org/officeDocument/2006/relationships/image" Target="../media/image7368.png"/><Relationship Id="rId219" Type="http://schemas.openxmlformats.org/officeDocument/2006/relationships/image" Target="../media/image8196.png"/><Relationship Id="rId426" Type="http://schemas.openxmlformats.org/officeDocument/2006/relationships/customXml" Target="../ink/ink9783.xml"/><Relationship Id="rId633" Type="http://schemas.openxmlformats.org/officeDocument/2006/relationships/image" Target="../media/image8388.png"/><Relationship Id="rId980" Type="http://schemas.openxmlformats.org/officeDocument/2006/relationships/image" Target="../media/image8543.png"/><Relationship Id="rId1056" Type="http://schemas.openxmlformats.org/officeDocument/2006/relationships/image" Target="../media/image8582.png"/><Relationship Id="rId1263" Type="http://schemas.openxmlformats.org/officeDocument/2006/relationships/customXml" Target="../ink/ink10226.xml"/><Relationship Id="rId840" Type="http://schemas.openxmlformats.org/officeDocument/2006/relationships/customXml" Target="../ink/ink9993.xml"/><Relationship Id="rId938" Type="http://schemas.openxmlformats.org/officeDocument/2006/relationships/customXml" Target="../ink/ink10043.xml"/><Relationship Id="rId67" Type="http://schemas.openxmlformats.org/officeDocument/2006/relationships/image" Target="../media/image8151.png"/><Relationship Id="rId272" Type="http://schemas.openxmlformats.org/officeDocument/2006/relationships/customXml" Target="../ink/ink9706.xml"/><Relationship Id="rId577" Type="http://schemas.openxmlformats.org/officeDocument/2006/relationships/customXml" Target="../ink/ink9859.xml"/><Relationship Id="rId700" Type="http://schemas.openxmlformats.org/officeDocument/2006/relationships/image" Target="../media/image8418.png"/><Relationship Id="rId1123" Type="http://schemas.openxmlformats.org/officeDocument/2006/relationships/customXml" Target="../ink/ink10136.xml"/><Relationship Id="rId132" Type="http://schemas.openxmlformats.org/officeDocument/2006/relationships/customXml" Target="../ink/ink9636.xml"/><Relationship Id="rId784" Type="http://schemas.openxmlformats.org/officeDocument/2006/relationships/customXml" Target="../ink/ink9964.xml"/><Relationship Id="rId991" Type="http://schemas.openxmlformats.org/officeDocument/2006/relationships/customXml" Target="../ink/ink10070.xml"/><Relationship Id="rId1067" Type="http://schemas.openxmlformats.org/officeDocument/2006/relationships/customXml" Target="../ink/ink10108.xml"/><Relationship Id="rId437" Type="http://schemas.openxmlformats.org/officeDocument/2006/relationships/image" Target="../media/image8299.png"/><Relationship Id="rId644" Type="http://schemas.openxmlformats.org/officeDocument/2006/relationships/customXml" Target="../ink/ink9893.xml"/><Relationship Id="rId851" Type="http://schemas.openxmlformats.org/officeDocument/2006/relationships/image" Target="../media/image8483.png"/><Relationship Id="rId1274" Type="http://schemas.openxmlformats.org/officeDocument/2006/relationships/image" Target="../media/image8670.png"/><Relationship Id="rId283" Type="http://schemas.openxmlformats.org/officeDocument/2006/relationships/image" Target="../media/image8228.png"/><Relationship Id="rId490" Type="http://schemas.openxmlformats.org/officeDocument/2006/relationships/image" Target="../media/image8324.png"/><Relationship Id="rId504" Type="http://schemas.openxmlformats.org/officeDocument/2006/relationships/image" Target="../media/image8330.png"/><Relationship Id="rId711" Type="http://schemas.openxmlformats.org/officeDocument/2006/relationships/image" Target="../media/image8423.png"/><Relationship Id="rId949" Type="http://schemas.openxmlformats.org/officeDocument/2006/relationships/image" Target="../media/image8528.png"/><Relationship Id="rId1134" Type="http://schemas.openxmlformats.org/officeDocument/2006/relationships/customXml" Target="../ink/ink10146.xml"/><Relationship Id="rId78" Type="http://schemas.openxmlformats.org/officeDocument/2006/relationships/customXml" Target="../ink/ink9609.xml"/><Relationship Id="rId143" Type="http://schemas.openxmlformats.org/officeDocument/2006/relationships/image" Target="../media/image8162.png"/><Relationship Id="rId350" Type="http://schemas.openxmlformats.org/officeDocument/2006/relationships/customXml" Target="../ink/ink9745.xml"/><Relationship Id="rId588" Type="http://schemas.openxmlformats.org/officeDocument/2006/relationships/image" Target="../media/image8366.png"/><Relationship Id="rId795" Type="http://schemas.openxmlformats.org/officeDocument/2006/relationships/image" Target="../media/image8460.png"/><Relationship Id="rId809" Type="http://schemas.openxmlformats.org/officeDocument/2006/relationships/image" Target="../media/image8467.png"/><Relationship Id="rId1201" Type="http://schemas.openxmlformats.org/officeDocument/2006/relationships/image" Target="../media/image8636.png"/><Relationship Id="rId9" Type="http://schemas.openxmlformats.org/officeDocument/2006/relationships/image" Target="../media/image8122.png"/><Relationship Id="rId210" Type="http://schemas.openxmlformats.org/officeDocument/2006/relationships/customXml" Target="../ink/ink9675.xml"/><Relationship Id="rId448" Type="http://schemas.openxmlformats.org/officeDocument/2006/relationships/customXml" Target="../ink/ink9794.xml"/><Relationship Id="rId655" Type="http://schemas.openxmlformats.org/officeDocument/2006/relationships/image" Target="../media/image8398.png"/><Relationship Id="rId862" Type="http://schemas.openxmlformats.org/officeDocument/2006/relationships/image" Target="../media/image8488.png"/><Relationship Id="rId1078" Type="http://schemas.openxmlformats.org/officeDocument/2006/relationships/image" Target="../media/image8593.png"/><Relationship Id="rId1285" Type="http://schemas.openxmlformats.org/officeDocument/2006/relationships/customXml" Target="../ink/ink10240.xml"/><Relationship Id="rId294" Type="http://schemas.openxmlformats.org/officeDocument/2006/relationships/customXml" Target="../ink/ink9717.xml"/><Relationship Id="rId308" Type="http://schemas.openxmlformats.org/officeDocument/2006/relationships/customXml" Target="../ink/ink9724.xml"/><Relationship Id="rId515" Type="http://schemas.openxmlformats.org/officeDocument/2006/relationships/customXml" Target="../ink/ink9828.xml"/><Relationship Id="rId722" Type="http://schemas.openxmlformats.org/officeDocument/2006/relationships/customXml" Target="../ink/ink9933.xml"/><Relationship Id="rId1145" Type="http://schemas.openxmlformats.org/officeDocument/2006/relationships/customXml" Target="../ink/ink10156.xml"/><Relationship Id="rId89" Type="http://schemas.openxmlformats.org/officeDocument/2006/relationships/image" Target="../media/image6782.png"/><Relationship Id="rId154" Type="http://schemas.openxmlformats.org/officeDocument/2006/relationships/customXml" Target="../ink/ink9647.xml"/><Relationship Id="rId361" Type="http://schemas.openxmlformats.org/officeDocument/2006/relationships/image" Target="../media/image8263.png"/><Relationship Id="rId599" Type="http://schemas.openxmlformats.org/officeDocument/2006/relationships/customXml" Target="../ink/ink9870.xml"/><Relationship Id="rId1005" Type="http://schemas.openxmlformats.org/officeDocument/2006/relationships/customXml" Target="../ink/ink10077.xml"/><Relationship Id="rId1212" Type="http://schemas.openxmlformats.org/officeDocument/2006/relationships/customXml" Target="../ink/ink10199.xml"/><Relationship Id="rId459" Type="http://schemas.openxmlformats.org/officeDocument/2006/relationships/image" Target="../media/image8310.png"/><Relationship Id="rId666" Type="http://schemas.openxmlformats.org/officeDocument/2006/relationships/customXml" Target="../ink/ink9904.xml"/><Relationship Id="rId873" Type="http://schemas.openxmlformats.org/officeDocument/2006/relationships/customXml" Target="../ink/ink10010.xml"/><Relationship Id="rId1089" Type="http://schemas.openxmlformats.org/officeDocument/2006/relationships/customXml" Target="../ink/ink10119.xml"/><Relationship Id="rId1296" Type="http://schemas.openxmlformats.org/officeDocument/2006/relationships/customXml" Target="../ink/ink10251.xml"/><Relationship Id="rId16" Type="http://schemas.openxmlformats.org/officeDocument/2006/relationships/customXml" Target="../ink/ink9578.xml"/><Relationship Id="rId221" Type="http://schemas.openxmlformats.org/officeDocument/2006/relationships/image" Target="../media/image8197.png"/><Relationship Id="rId319" Type="http://schemas.openxmlformats.org/officeDocument/2006/relationships/image" Target="../media/image8244.png"/><Relationship Id="rId526" Type="http://schemas.openxmlformats.org/officeDocument/2006/relationships/image" Target="../media/image8340.png"/><Relationship Id="rId1156" Type="http://schemas.openxmlformats.org/officeDocument/2006/relationships/customXml" Target="../ink/ink10166.xml"/><Relationship Id="rId733" Type="http://schemas.openxmlformats.org/officeDocument/2006/relationships/image" Target="../media/image8433.png"/><Relationship Id="rId940" Type="http://schemas.openxmlformats.org/officeDocument/2006/relationships/customXml" Target="../ink/ink10044.xml"/><Relationship Id="rId1016" Type="http://schemas.openxmlformats.org/officeDocument/2006/relationships/image" Target="../media/image8561.png"/><Relationship Id="rId165" Type="http://schemas.openxmlformats.org/officeDocument/2006/relationships/image" Target="../media/image8172.png"/><Relationship Id="rId372" Type="http://schemas.openxmlformats.org/officeDocument/2006/relationships/customXml" Target="../ink/ink9756.xml"/><Relationship Id="rId677" Type="http://schemas.openxmlformats.org/officeDocument/2006/relationships/customXml" Target="../ink/ink9910.xml"/><Relationship Id="rId800" Type="http://schemas.openxmlformats.org/officeDocument/2006/relationships/customXml" Target="../ink/ink9972.xml"/><Relationship Id="rId1223" Type="http://schemas.openxmlformats.org/officeDocument/2006/relationships/image" Target="../media/image8647.png"/><Relationship Id="rId232" Type="http://schemas.openxmlformats.org/officeDocument/2006/relationships/customXml" Target="../ink/ink9686.xml"/><Relationship Id="rId884" Type="http://schemas.openxmlformats.org/officeDocument/2006/relationships/image" Target="../media/image8499.png"/><Relationship Id="rId27" Type="http://schemas.openxmlformats.org/officeDocument/2006/relationships/image" Target="../media/image8131.png"/><Relationship Id="rId537" Type="http://schemas.openxmlformats.org/officeDocument/2006/relationships/customXml" Target="../ink/ink9839.xml"/><Relationship Id="rId744" Type="http://schemas.openxmlformats.org/officeDocument/2006/relationships/customXml" Target="../ink/ink9944.xml"/><Relationship Id="rId951" Type="http://schemas.openxmlformats.org/officeDocument/2006/relationships/image" Target="../media/image8529.png"/><Relationship Id="rId1167" Type="http://schemas.openxmlformats.org/officeDocument/2006/relationships/customXml" Target="../ink/ink10175.xml"/><Relationship Id="rId80" Type="http://schemas.openxmlformats.org/officeDocument/2006/relationships/customXml" Target="../ink/ink9610.xml"/><Relationship Id="rId176" Type="http://schemas.openxmlformats.org/officeDocument/2006/relationships/customXml" Target="../ink/ink9658.xml"/><Relationship Id="rId383" Type="http://schemas.openxmlformats.org/officeDocument/2006/relationships/image" Target="../media/image8274.png"/><Relationship Id="rId590" Type="http://schemas.openxmlformats.org/officeDocument/2006/relationships/image" Target="../media/image8367.png"/><Relationship Id="rId604" Type="http://schemas.openxmlformats.org/officeDocument/2006/relationships/image" Target="../media/image8374.png"/><Relationship Id="rId811" Type="http://schemas.openxmlformats.org/officeDocument/2006/relationships/image" Target="../media/image8468.png"/><Relationship Id="rId1027" Type="http://schemas.openxmlformats.org/officeDocument/2006/relationships/customXml" Target="../ink/ink10088.xml"/><Relationship Id="rId1234" Type="http://schemas.openxmlformats.org/officeDocument/2006/relationships/customXml" Target="../ink/ink10210.xml"/><Relationship Id="rId243" Type="http://schemas.openxmlformats.org/officeDocument/2006/relationships/image" Target="../media/image8208.png"/><Relationship Id="rId450" Type="http://schemas.openxmlformats.org/officeDocument/2006/relationships/customXml" Target="../ink/ink9795.xml"/><Relationship Id="rId688" Type="http://schemas.openxmlformats.org/officeDocument/2006/relationships/image" Target="../media/image8412.png"/><Relationship Id="rId895" Type="http://schemas.openxmlformats.org/officeDocument/2006/relationships/customXml" Target="../ink/ink10021.xml"/><Relationship Id="rId909" Type="http://schemas.openxmlformats.org/officeDocument/2006/relationships/customXml" Target="../ink/ink10028.xml"/><Relationship Id="rId1080" Type="http://schemas.openxmlformats.org/officeDocument/2006/relationships/image" Target="../media/image8594.png"/><Relationship Id="rId1301" Type="http://schemas.openxmlformats.org/officeDocument/2006/relationships/customXml" Target="../ink/ink10256.xml"/><Relationship Id="rId38" Type="http://schemas.openxmlformats.org/officeDocument/2006/relationships/customXml" Target="../ink/ink9589.xml"/><Relationship Id="rId103" Type="http://schemas.openxmlformats.org/officeDocument/2006/relationships/image" Target="../media/image6789.png"/><Relationship Id="rId310" Type="http://schemas.openxmlformats.org/officeDocument/2006/relationships/customXml" Target="../ink/ink9725.xml"/><Relationship Id="rId548" Type="http://schemas.openxmlformats.org/officeDocument/2006/relationships/image" Target="../media/image8350.png"/><Relationship Id="rId755" Type="http://schemas.openxmlformats.org/officeDocument/2006/relationships/image" Target="../media/image8443.png"/><Relationship Id="rId962" Type="http://schemas.openxmlformats.org/officeDocument/2006/relationships/customXml" Target="../ink/ink10055.xml"/><Relationship Id="rId1178" Type="http://schemas.openxmlformats.org/officeDocument/2006/relationships/customXml" Target="../ink/ink10182.xml"/><Relationship Id="rId91" Type="http://schemas.openxmlformats.org/officeDocument/2006/relationships/image" Target="../media/image6783.png"/><Relationship Id="rId187" Type="http://schemas.openxmlformats.org/officeDocument/2006/relationships/image" Target="../media/image8180.png"/><Relationship Id="rId394" Type="http://schemas.openxmlformats.org/officeDocument/2006/relationships/customXml" Target="../ink/ink9767.xml"/><Relationship Id="rId408" Type="http://schemas.openxmlformats.org/officeDocument/2006/relationships/customXml" Target="../ink/ink9774.xml"/><Relationship Id="rId615" Type="http://schemas.openxmlformats.org/officeDocument/2006/relationships/image" Target="../media/image8379.png"/><Relationship Id="rId822" Type="http://schemas.openxmlformats.org/officeDocument/2006/relationships/image" Target="../media/image8472.png"/><Relationship Id="rId1038" Type="http://schemas.openxmlformats.org/officeDocument/2006/relationships/image" Target="../media/image8573.png"/><Relationship Id="rId1245" Type="http://schemas.openxmlformats.org/officeDocument/2006/relationships/customXml" Target="../ink/ink10216.xml"/><Relationship Id="rId254" Type="http://schemas.openxmlformats.org/officeDocument/2006/relationships/customXml" Target="../ink/ink9697.xml"/><Relationship Id="rId699" Type="http://schemas.openxmlformats.org/officeDocument/2006/relationships/customXml" Target="../ink/ink9921.xml"/><Relationship Id="rId1091" Type="http://schemas.openxmlformats.org/officeDocument/2006/relationships/customXml" Target="../ink/ink10120.xml"/><Relationship Id="rId1105" Type="http://schemas.openxmlformats.org/officeDocument/2006/relationships/customXml" Target="../ink/ink10127.xml"/><Relationship Id="rId1312" Type="http://schemas.openxmlformats.org/officeDocument/2006/relationships/customXml" Target="../ink/ink10267.xml"/><Relationship Id="rId49" Type="http://schemas.openxmlformats.org/officeDocument/2006/relationships/image" Target="../media/image8142.png"/><Relationship Id="rId114" Type="http://schemas.openxmlformats.org/officeDocument/2006/relationships/customXml" Target="../ink/ink9627.xml"/><Relationship Id="rId461" Type="http://schemas.openxmlformats.org/officeDocument/2006/relationships/image" Target="../media/image8311.png"/><Relationship Id="rId559" Type="http://schemas.openxmlformats.org/officeDocument/2006/relationships/customXml" Target="../ink/ink9850.xml"/><Relationship Id="rId766" Type="http://schemas.openxmlformats.org/officeDocument/2006/relationships/customXml" Target="../ink/ink9955.xml"/><Relationship Id="rId1189" Type="http://schemas.openxmlformats.org/officeDocument/2006/relationships/image" Target="../media/image8630.png"/><Relationship Id="rId198" Type="http://schemas.openxmlformats.org/officeDocument/2006/relationships/customXml" Target="../ink/ink9669.xml"/><Relationship Id="rId321" Type="http://schemas.openxmlformats.org/officeDocument/2006/relationships/image" Target="../media/image8245.png"/><Relationship Id="rId419" Type="http://schemas.openxmlformats.org/officeDocument/2006/relationships/image" Target="../media/image8292.png"/><Relationship Id="rId626" Type="http://schemas.openxmlformats.org/officeDocument/2006/relationships/customXml" Target="../ink/ink9884.xml"/><Relationship Id="rId973" Type="http://schemas.openxmlformats.org/officeDocument/2006/relationships/image" Target="../media/image8540.png"/><Relationship Id="rId1049" Type="http://schemas.openxmlformats.org/officeDocument/2006/relationships/customXml" Target="../ink/ink10099.xml"/><Relationship Id="rId1256" Type="http://schemas.openxmlformats.org/officeDocument/2006/relationships/image" Target="../media/image8663.png"/><Relationship Id="rId833" Type="http://schemas.openxmlformats.org/officeDocument/2006/relationships/image" Target="../media/image8477.png"/><Relationship Id="rId1116" Type="http://schemas.openxmlformats.org/officeDocument/2006/relationships/image" Target="../media/image8612.png"/><Relationship Id="rId265" Type="http://schemas.openxmlformats.org/officeDocument/2006/relationships/image" Target="../media/image8219.png"/><Relationship Id="rId472" Type="http://schemas.openxmlformats.org/officeDocument/2006/relationships/customXml" Target="../ink/ink9806.xml"/><Relationship Id="rId900" Type="http://schemas.openxmlformats.org/officeDocument/2006/relationships/image" Target="../media/image1244.png"/><Relationship Id="rId125" Type="http://schemas.openxmlformats.org/officeDocument/2006/relationships/image" Target="../media/image8153.png"/><Relationship Id="rId332" Type="http://schemas.openxmlformats.org/officeDocument/2006/relationships/customXml" Target="../ink/ink9736.xml"/><Relationship Id="rId777" Type="http://schemas.openxmlformats.org/officeDocument/2006/relationships/image" Target="../media/image8454.png"/><Relationship Id="rId984" Type="http://schemas.openxmlformats.org/officeDocument/2006/relationships/image" Target="../media/image8545.png"/><Relationship Id="rId637" Type="http://schemas.openxmlformats.org/officeDocument/2006/relationships/image" Target="../media/image8390.png"/><Relationship Id="rId844" Type="http://schemas.openxmlformats.org/officeDocument/2006/relationships/customXml" Target="../ink/ink9995.xml"/><Relationship Id="rId1267" Type="http://schemas.openxmlformats.org/officeDocument/2006/relationships/customXml" Target="../ink/ink10229.xml"/><Relationship Id="rId276" Type="http://schemas.openxmlformats.org/officeDocument/2006/relationships/customXml" Target="../ink/ink9708.xml"/><Relationship Id="rId483" Type="http://schemas.openxmlformats.org/officeDocument/2006/relationships/customXml" Target="../ink/ink9812.xml"/><Relationship Id="rId690" Type="http://schemas.openxmlformats.org/officeDocument/2006/relationships/image" Target="../media/image8413.png"/><Relationship Id="rId704" Type="http://schemas.openxmlformats.org/officeDocument/2006/relationships/image" Target="../media/image8420.png"/><Relationship Id="rId911" Type="http://schemas.openxmlformats.org/officeDocument/2006/relationships/customXml" Target="../ink/ink10029.xml"/><Relationship Id="rId1127" Type="http://schemas.openxmlformats.org/officeDocument/2006/relationships/customXml" Target="../ink/ink10139.xml"/><Relationship Id="rId40" Type="http://schemas.openxmlformats.org/officeDocument/2006/relationships/customXml" Target="../ink/ink9590.xml"/><Relationship Id="rId136" Type="http://schemas.openxmlformats.org/officeDocument/2006/relationships/customXml" Target="../ink/ink9638.xml"/><Relationship Id="rId343" Type="http://schemas.openxmlformats.org/officeDocument/2006/relationships/image" Target="../media/image8255.png"/><Relationship Id="rId550" Type="http://schemas.openxmlformats.org/officeDocument/2006/relationships/image" Target="../media/image8351.png"/><Relationship Id="rId788" Type="http://schemas.openxmlformats.org/officeDocument/2006/relationships/customXml" Target="../ink/ink9966.xml"/><Relationship Id="rId995" Type="http://schemas.openxmlformats.org/officeDocument/2006/relationships/customXml" Target="../ink/ink10072.xml"/><Relationship Id="rId1180" Type="http://schemas.openxmlformats.org/officeDocument/2006/relationships/customXml" Target="../ink/ink10183.xml"/><Relationship Id="rId203" Type="http://schemas.openxmlformats.org/officeDocument/2006/relationships/image" Target="../media/image8188.png"/><Relationship Id="rId648" Type="http://schemas.openxmlformats.org/officeDocument/2006/relationships/customXml" Target="../ink/ink9895.xml"/><Relationship Id="rId855" Type="http://schemas.openxmlformats.org/officeDocument/2006/relationships/image" Target="../media/image8485.png"/><Relationship Id="rId1040" Type="http://schemas.openxmlformats.org/officeDocument/2006/relationships/image" Target="../media/image8574.png"/><Relationship Id="rId1278" Type="http://schemas.openxmlformats.org/officeDocument/2006/relationships/image" Target="../media/image8672.png"/><Relationship Id="rId287" Type="http://schemas.openxmlformats.org/officeDocument/2006/relationships/image" Target="../media/image8230.png"/><Relationship Id="rId410" Type="http://schemas.openxmlformats.org/officeDocument/2006/relationships/customXml" Target="../ink/ink9775.xml"/><Relationship Id="rId494" Type="http://schemas.openxmlformats.org/officeDocument/2006/relationships/image" Target="../media/image8326.png"/><Relationship Id="rId508" Type="http://schemas.openxmlformats.org/officeDocument/2006/relationships/image" Target="../media/image8332.png"/><Relationship Id="rId715" Type="http://schemas.openxmlformats.org/officeDocument/2006/relationships/image" Target="../media/image8425.png"/><Relationship Id="rId922" Type="http://schemas.openxmlformats.org/officeDocument/2006/relationships/image" Target="../media/image8516.png"/><Relationship Id="rId1138" Type="http://schemas.openxmlformats.org/officeDocument/2006/relationships/customXml" Target="../ink/ink10149.xml"/><Relationship Id="rId147" Type="http://schemas.openxmlformats.org/officeDocument/2006/relationships/image" Target="../media/image8164.png"/><Relationship Id="rId354" Type="http://schemas.openxmlformats.org/officeDocument/2006/relationships/customXml" Target="../ink/ink9747.xml"/><Relationship Id="rId799" Type="http://schemas.openxmlformats.org/officeDocument/2006/relationships/image" Target="../media/image8462.png"/><Relationship Id="rId1191" Type="http://schemas.openxmlformats.org/officeDocument/2006/relationships/image" Target="../media/image8631.png"/><Relationship Id="rId1205" Type="http://schemas.openxmlformats.org/officeDocument/2006/relationships/image" Target="../media/image8638.png"/><Relationship Id="rId51" Type="http://schemas.openxmlformats.org/officeDocument/2006/relationships/image" Target="../media/image8143.png"/><Relationship Id="rId561" Type="http://schemas.openxmlformats.org/officeDocument/2006/relationships/customXml" Target="../ink/ink9851.xml"/><Relationship Id="rId659" Type="http://schemas.openxmlformats.org/officeDocument/2006/relationships/image" Target="../media/image8400.png"/><Relationship Id="rId866" Type="http://schemas.openxmlformats.org/officeDocument/2006/relationships/image" Target="../media/image8490.png"/><Relationship Id="rId1289" Type="http://schemas.openxmlformats.org/officeDocument/2006/relationships/customXml" Target="../ink/ink10244.xml"/><Relationship Id="rId214" Type="http://schemas.openxmlformats.org/officeDocument/2006/relationships/customXml" Target="../ink/ink9677.xml"/><Relationship Id="rId298" Type="http://schemas.openxmlformats.org/officeDocument/2006/relationships/customXml" Target="../ink/ink9719.xml"/><Relationship Id="rId421" Type="http://schemas.openxmlformats.org/officeDocument/2006/relationships/image" Target="../media/image8293.png"/><Relationship Id="rId519" Type="http://schemas.openxmlformats.org/officeDocument/2006/relationships/customXml" Target="../ink/ink9830.xml"/><Relationship Id="rId1051" Type="http://schemas.openxmlformats.org/officeDocument/2006/relationships/customXml" Target="../ink/ink10100.xml"/><Relationship Id="rId1149" Type="http://schemas.openxmlformats.org/officeDocument/2006/relationships/customXml" Target="../ink/ink10160.xml"/><Relationship Id="rId158" Type="http://schemas.openxmlformats.org/officeDocument/2006/relationships/customXml" Target="../ink/ink9649.xml"/><Relationship Id="rId726" Type="http://schemas.openxmlformats.org/officeDocument/2006/relationships/customXml" Target="../ink/ink9935.xml"/><Relationship Id="rId933" Type="http://schemas.openxmlformats.org/officeDocument/2006/relationships/customXml" Target="../ink/ink10040.xml"/><Relationship Id="rId1009" Type="http://schemas.openxmlformats.org/officeDocument/2006/relationships/customXml" Target="../ink/ink10079.xml"/><Relationship Id="rId62" Type="http://schemas.openxmlformats.org/officeDocument/2006/relationships/customXml" Target="../ink/ink9601.xml"/><Relationship Id="rId365" Type="http://schemas.openxmlformats.org/officeDocument/2006/relationships/image" Target="../media/image8265.png"/><Relationship Id="rId572" Type="http://schemas.openxmlformats.org/officeDocument/2006/relationships/image" Target="../media/image8360.png"/><Relationship Id="rId1216" Type="http://schemas.openxmlformats.org/officeDocument/2006/relationships/customXml" Target="../ink/ink10201.xml"/><Relationship Id="rId225" Type="http://schemas.openxmlformats.org/officeDocument/2006/relationships/image" Target="../media/image8199.png"/><Relationship Id="rId432" Type="http://schemas.openxmlformats.org/officeDocument/2006/relationships/customXml" Target="../ink/ink9786.xml"/><Relationship Id="rId877" Type="http://schemas.openxmlformats.org/officeDocument/2006/relationships/customXml" Target="../ink/ink10012.xml"/><Relationship Id="rId1062" Type="http://schemas.openxmlformats.org/officeDocument/2006/relationships/image" Target="../media/image8585.png"/><Relationship Id="rId737" Type="http://schemas.openxmlformats.org/officeDocument/2006/relationships/image" Target="../media/image8435.png"/><Relationship Id="rId944" Type="http://schemas.openxmlformats.org/officeDocument/2006/relationships/customXml" Target="../ink/ink10046.xml"/><Relationship Id="rId73" Type="http://schemas.openxmlformats.org/officeDocument/2006/relationships/image" Target="../media/image67740.png"/><Relationship Id="rId169" Type="http://schemas.openxmlformats.org/officeDocument/2006/relationships/image" Target="../media/image8174.png"/><Relationship Id="rId376" Type="http://schemas.openxmlformats.org/officeDocument/2006/relationships/customXml" Target="../ink/ink9758.xml"/><Relationship Id="rId583" Type="http://schemas.openxmlformats.org/officeDocument/2006/relationships/customXml" Target="../ink/ink9862.xml"/><Relationship Id="rId790" Type="http://schemas.openxmlformats.org/officeDocument/2006/relationships/customXml" Target="../ink/ink9967.xml"/><Relationship Id="rId804" Type="http://schemas.openxmlformats.org/officeDocument/2006/relationships/customXml" Target="../ink/ink9974.xml"/><Relationship Id="rId1227" Type="http://schemas.openxmlformats.org/officeDocument/2006/relationships/image" Target="../media/image8649.png"/><Relationship Id="rId4" Type="http://schemas.openxmlformats.org/officeDocument/2006/relationships/customXml" Target="../ink/ink9572.xml"/><Relationship Id="rId236" Type="http://schemas.openxmlformats.org/officeDocument/2006/relationships/customXml" Target="../ink/ink9688.xml"/><Relationship Id="rId443" Type="http://schemas.openxmlformats.org/officeDocument/2006/relationships/image" Target="../media/image8302.png"/><Relationship Id="rId650" Type="http://schemas.openxmlformats.org/officeDocument/2006/relationships/customXml" Target="../ink/ink9896.xml"/><Relationship Id="rId888" Type="http://schemas.openxmlformats.org/officeDocument/2006/relationships/image" Target="../media/image8501.png"/><Relationship Id="rId1073" Type="http://schemas.openxmlformats.org/officeDocument/2006/relationships/customXml" Target="../ink/ink10111.xml"/><Relationship Id="rId1280" Type="http://schemas.openxmlformats.org/officeDocument/2006/relationships/image" Target="../media/image8673.png"/><Relationship Id="rId303" Type="http://schemas.openxmlformats.org/officeDocument/2006/relationships/image" Target="../media/image3054.png"/><Relationship Id="rId748" Type="http://schemas.openxmlformats.org/officeDocument/2006/relationships/customXml" Target="../ink/ink9946.xml"/><Relationship Id="rId955" Type="http://schemas.openxmlformats.org/officeDocument/2006/relationships/image" Target="../media/image8531.png"/><Relationship Id="rId1140" Type="http://schemas.openxmlformats.org/officeDocument/2006/relationships/customXml" Target="../ink/ink10151.xml"/><Relationship Id="rId84" Type="http://schemas.openxmlformats.org/officeDocument/2006/relationships/customXml" Target="../ink/ink9612.xml"/><Relationship Id="rId387" Type="http://schemas.openxmlformats.org/officeDocument/2006/relationships/image" Target="../media/image8276.png"/><Relationship Id="rId510" Type="http://schemas.openxmlformats.org/officeDocument/2006/relationships/image" Target="../media/image8333.png"/><Relationship Id="rId594" Type="http://schemas.openxmlformats.org/officeDocument/2006/relationships/image" Target="../media/image8369.png"/><Relationship Id="rId608" Type="http://schemas.openxmlformats.org/officeDocument/2006/relationships/customXml" Target="../ink/ink9875.xml"/><Relationship Id="rId815" Type="http://schemas.openxmlformats.org/officeDocument/2006/relationships/image" Target="../media/image8470.png"/><Relationship Id="rId1238" Type="http://schemas.openxmlformats.org/officeDocument/2006/relationships/customXml" Target="../ink/ink10212.xml"/><Relationship Id="rId247" Type="http://schemas.openxmlformats.org/officeDocument/2006/relationships/image" Target="../media/image8210.png"/><Relationship Id="rId899" Type="http://schemas.openxmlformats.org/officeDocument/2006/relationships/customXml" Target="../ink/ink10023.xml"/><Relationship Id="rId1000" Type="http://schemas.openxmlformats.org/officeDocument/2006/relationships/image" Target="../media/image8553.png"/><Relationship Id="rId1084" Type="http://schemas.openxmlformats.org/officeDocument/2006/relationships/image" Target="../media/image8596.png"/><Relationship Id="rId1305" Type="http://schemas.openxmlformats.org/officeDocument/2006/relationships/customXml" Target="../ink/ink10260.xml"/><Relationship Id="rId107" Type="http://schemas.openxmlformats.org/officeDocument/2006/relationships/image" Target="../media/image7361.png"/><Relationship Id="rId454" Type="http://schemas.openxmlformats.org/officeDocument/2006/relationships/customXml" Target="../ink/ink9797.xml"/><Relationship Id="rId661" Type="http://schemas.openxmlformats.org/officeDocument/2006/relationships/image" Target="../media/image8401.png"/><Relationship Id="rId759" Type="http://schemas.openxmlformats.org/officeDocument/2006/relationships/image" Target="../media/image8445.png"/><Relationship Id="rId966" Type="http://schemas.openxmlformats.org/officeDocument/2006/relationships/customXml" Target="../ink/ink10057.xml"/><Relationship Id="rId1291" Type="http://schemas.openxmlformats.org/officeDocument/2006/relationships/customXml" Target="../ink/ink10246.xml"/><Relationship Id="rId11" Type="http://schemas.openxmlformats.org/officeDocument/2006/relationships/image" Target="../media/image8123.png"/><Relationship Id="rId314" Type="http://schemas.openxmlformats.org/officeDocument/2006/relationships/customXml" Target="../ink/ink9727.xml"/><Relationship Id="rId398" Type="http://schemas.openxmlformats.org/officeDocument/2006/relationships/customXml" Target="../ink/ink9769.xml"/><Relationship Id="rId521" Type="http://schemas.openxmlformats.org/officeDocument/2006/relationships/customXml" Target="../ink/ink9831.xml"/><Relationship Id="rId619" Type="http://schemas.openxmlformats.org/officeDocument/2006/relationships/image" Target="../media/image8381.png"/><Relationship Id="rId1151" Type="http://schemas.openxmlformats.org/officeDocument/2006/relationships/customXml" Target="../ink/ink10162.xml"/><Relationship Id="rId1249" Type="http://schemas.openxmlformats.org/officeDocument/2006/relationships/customXml" Target="../ink/ink10218.xml"/><Relationship Id="rId95" Type="http://schemas.openxmlformats.org/officeDocument/2006/relationships/image" Target="../media/image6785.png"/><Relationship Id="rId160" Type="http://schemas.openxmlformats.org/officeDocument/2006/relationships/customXml" Target="../ink/ink9650.xml"/><Relationship Id="rId826" Type="http://schemas.openxmlformats.org/officeDocument/2006/relationships/customXml" Target="../ink/ink9986.xml"/><Relationship Id="rId1011" Type="http://schemas.openxmlformats.org/officeDocument/2006/relationships/customXml" Target="../ink/ink10080.xml"/><Relationship Id="rId1109" Type="http://schemas.openxmlformats.org/officeDocument/2006/relationships/customXml" Target="../ink/ink10129.xml"/><Relationship Id="rId258" Type="http://schemas.openxmlformats.org/officeDocument/2006/relationships/customXml" Target="../ink/ink9699.xml"/><Relationship Id="rId465" Type="http://schemas.openxmlformats.org/officeDocument/2006/relationships/image" Target="../media/image8312.png"/><Relationship Id="rId672" Type="http://schemas.openxmlformats.org/officeDocument/2006/relationships/image" Target="../media/image8405.png"/><Relationship Id="rId1095" Type="http://schemas.openxmlformats.org/officeDocument/2006/relationships/customXml" Target="../ink/ink10122.xml"/><Relationship Id="rId1316" Type="http://schemas.openxmlformats.org/officeDocument/2006/relationships/customXml" Target="../ink/ink10271.xml"/><Relationship Id="rId22" Type="http://schemas.openxmlformats.org/officeDocument/2006/relationships/customXml" Target="../ink/ink9581.xml"/><Relationship Id="rId118" Type="http://schemas.openxmlformats.org/officeDocument/2006/relationships/customXml" Target="../ink/ink9629.xml"/><Relationship Id="rId325" Type="http://schemas.openxmlformats.org/officeDocument/2006/relationships/image" Target="../media/image8247.png"/><Relationship Id="rId532" Type="http://schemas.openxmlformats.org/officeDocument/2006/relationships/image" Target="../media/image8343.png"/><Relationship Id="rId977" Type="http://schemas.openxmlformats.org/officeDocument/2006/relationships/customXml" Target="../ink/ink10063.xml"/><Relationship Id="rId1162" Type="http://schemas.openxmlformats.org/officeDocument/2006/relationships/customXml" Target="../ink/ink10170.xml"/><Relationship Id="rId171" Type="http://schemas.openxmlformats.org/officeDocument/2006/relationships/image" Target="../media/image1815.png"/><Relationship Id="rId837" Type="http://schemas.openxmlformats.org/officeDocument/2006/relationships/image" Target="../media/image8479.png"/><Relationship Id="rId1022" Type="http://schemas.openxmlformats.org/officeDocument/2006/relationships/image" Target="../media/image8564.png"/><Relationship Id="rId269" Type="http://schemas.openxmlformats.org/officeDocument/2006/relationships/image" Target="../media/image8221.png"/><Relationship Id="rId476" Type="http://schemas.openxmlformats.org/officeDocument/2006/relationships/customXml" Target="../ink/ink9808.xml"/><Relationship Id="rId683" Type="http://schemas.openxmlformats.org/officeDocument/2006/relationships/customXml" Target="../ink/ink9913.xml"/><Relationship Id="rId890" Type="http://schemas.openxmlformats.org/officeDocument/2006/relationships/image" Target="../media/image1094.png"/><Relationship Id="rId904" Type="http://schemas.openxmlformats.org/officeDocument/2006/relationships/image" Target="../media/image8507.png"/><Relationship Id="rId33" Type="http://schemas.openxmlformats.org/officeDocument/2006/relationships/image" Target="../media/image8134.png"/><Relationship Id="rId129" Type="http://schemas.openxmlformats.org/officeDocument/2006/relationships/image" Target="../media/image8155.png"/><Relationship Id="rId336" Type="http://schemas.openxmlformats.org/officeDocument/2006/relationships/customXml" Target="../ink/ink9738.xml"/><Relationship Id="rId543" Type="http://schemas.openxmlformats.org/officeDocument/2006/relationships/customXml" Target="../ink/ink9842.xml"/><Relationship Id="rId988" Type="http://schemas.openxmlformats.org/officeDocument/2006/relationships/image" Target="../media/image8547.png"/><Relationship Id="rId1173" Type="http://schemas.openxmlformats.org/officeDocument/2006/relationships/image" Target="../media/image8622.png"/><Relationship Id="rId182" Type="http://schemas.openxmlformats.org/officeDocument/2006/relationships/customXml" Target="../ink/ink9661.xml"/><Relationship Id="rId403" Type="http://schemas.openxmlformats.org/officeDocument/2006/relationships/image" Target="../media/image8284.png"/><Relationship Id="rId750" Type="http://schemas.openxmlformats.org/officeDocument/2006/relationships/customXml" Target="../ink/ink9947.xml"/><Relationship Id="rId848" Type="http://schemas.openxmlformats.org/officeDocument/2006/relationships/customXml" Target="../ink/ink9997.xml"/><Relationship Id="rId1033" Type="http://schemas.openxmlformats.org/officeDocument/2006/relationships/customXml" Target="../ink/ink10091.xml"/><Relationship Id="rId487" Type="http://schemas.openxmlformats.org/officeDocument/2006/relationships/customXml" Target="../ink/ink9814.xml"/><Relationship Id="rId610" Type="http://schemas.openxmlformats.org/officeDocument/2006/relationships/customXml" Target="../ink/ink9876.xml"/><Relationship Id="rId694" Type="http://schemas.openxmlformats.org/officeDocument/2006/relationships/image" Target="../media/image8415.png"/><Relationship Id="rId708" Type="http://schemas.openxmlformats.org/officeDocument/2006/relationships/customXml" Target="../ink/ink9926.xml"/><Relationship Id="rId915" Type="http://schemas.openxmlformats.org/officeDocument/2006/relationships/customXml" Target="../ink/ink10031.xml"/><Relationship Id="rId1240" Type="http://schemas.openxmlformats.org/officeDocument/2006/relationships/customXml" Target="../ink/ink10213.xml"/><Relationship Id="rId347" Type="http://schemas.openxmlformats.org/officeDocument/2006/relationships/image" Target="../media/image7572.png"/><Relationship Id="rId999" Type="http://schemas.openxmlformats.org/officeDocument/2006/relationships/customXml" Target="../ink/ink10074.xml"/><Relationship Id="rId1100" Type="http://schemas.openxmlformats.org/officeDocument/2006/relationships/image" Target="../media/image8604.png"/><Relationship Id="rId1184" Type="http://schemas.openxmlformats.org/officeDocument/2006/relationships/customXml" Target="../ink/ink10185.xml"/><Relationship Id="rId44" Type="http://schemas.openxmlformats.org/officeDocument/2006/relationships/customXml" Target="../ink/ink9592.xml"/><Relationship Id="rId554" Type="http://schemas.openxmlformats.org/officeDocument/2006/relationships/image" Target="../media/image8353.png"/><Relationship Id="rId761" Type="http://schemas.openxmlformats.org/officeDocument/2006/relationships/image" Target="../media/image8446.png"/><Relationship Id="rId859" Type="http://schemas.openxmlformats.org/officeDocument/2006/relationships/customXml" Target="../ink/ink10003.xml"/><Relationship Id="rId193" Type="http://schemas.openxmlformats.org/officeDocument/2006/relationships/image" Target="../media/image8183.png"/><Relationship Id="rId207" Type="http://schemas.openxmlformats.org/officeDocument/2006/relationships/image" Target="../media/image8190.png"/><Relationship Id="rId414" Type="http://schemas.openxmlformats.org/officeDocument/2006/relationships/customXml" Target="../ink/ink9777.xml"/><Relationship Id="rId498" Type="http://schemas.openxmlformats.org/officeDocument/2006/relationships/image" Target="../media/image2724.png"/><Relationship Id="rId621" Type="http://schemas.openxmlformats.org/officeDocument/2006/relationships/image" Target="../media/image8382.png"/><Relationship Id="rId1044" Type="http://schemas.openxmlformats.org/officeDocument/2006/relationships/image" Target="../media/image8576.png"/><Relationship Id="rId1251" Type="http://schemas.openxmlformats.org/officeDocument/2006/relationships/customXml" Target="../ink/ink10219.xml"/><Relationship Id="rId260" Type="http://schemas.openxmlformats.org/officeDocument/2006/relationships/customXml" Target="../ink/ink9700.xml"/><Relationship Id="rId719" Type="http://schemas.openxmlformats.org/officeDocument/2006/relationships/image" Target="../media/image8427.png"/><Relationship Id="rId926" Type="http://schemas.openxmlformats.org/officeDocument/2006/relationships/image" Target="../media/image8518.png"/><Relationship Id="rId1111" Type="http://schemas.openxmlformats.org/officeDocument/2006/relationships/customXml" Target="../ink/ink10130.xml"/><Relationship Id="rId55" Type="http://schemas.openxmlformats.org/officeDocument/2006/relationships/image" Target="../media/image8145.png"/><Relationship Id="rId120" Type="http://schemas.openxmlformats.org/officeDocument/2006/relationships/customXml" Target="../ink/ink9630.xml"/><Relationship Id="rId358" Type="http://schemas.openxmlformats.org/officeDocument/2006/relationships/customXml" Target="../ink/ink9749.xml"/><Relationship Id="rId565" Type="http://schemas.openxmlformats.org/officeDocument/2006/relationships/customXml" Target="../ink/ink9853.xml"/><Relationship Id="rId772" Type="http://schemas.openxmlformats.org/officeDocument/2006/relationships/customXml" Target="../ink/ink9958.xml"/><Relationship Id="rId1195" Type="http://schemas.openxmlformats.org/officeDocument/2006/relationships/image" Target="../media/image8633.png"/><Relationship Id="rId1209" Type="http://schemas.openxmlformats.org/officeDocument/2006/relationships/image" Target="../media/image8640.png"/><Relationship Id="rId218" Type="http://schemas.openxmlformats.org/officeDocument/2006/relationships/customXml" Target="../ink/ink9679.xml"/><Relationship Id="rId425" Type="http://schemas.openxmlformats.org/officeDocument/2006/relationships/image" Target="../media/image8294.png"/><Relationship Id="rId632" Type="http://schemas.openxmlformats.org/officeDocument/2006/relationships/customXml" Target="../ink/ink9887.xml"/><Relationship Id="rId1055" Type="http://schemas.openxmlformats.org/officeDocument/2006/relationships/customXml" Target="../ink/ink10102.xml"/><Relationship Id="rId1262" Type="http://schemas.openxmlformats.org/officeDocument/2006/relationships/customXml" Target="../ink/ink10225.xml"/><Relationship Id="rId271" Type="http://schemas.openxmlformats.org/officeDocument/2006/relationships/image" Target="../media/image8222.png"/><Relationship Id="rId937" Type="http://schemas.openxmlformats.org/officeDocument/2006/relationships/image" Target="../media/image8523.png"/><Relationship Id="rId1122" Type="http://schemas.openxmlformats.org/officeDocument/2006/relationships/image" Target="../media/image8615.png"/><Relationship Id="rId66" Type="http://schemas.openxmlformats.org/officeDocument/2006/relationships/customXml" Target="../ink/ink9603.xml"/><Relationship Id="rId131" Type="http://schemas.openxmlformats.org/officeDocument/2006/relationships/image" Target="../media/image8156.png"/><Relationship Id="rId369" Type="http://schemas.openxmlformats.org/officeDocument/2006/relationships/image" Target="../media/image8267.png"/><Relationship Id="rId576" Type="http://schemas.openxmlformats.org/officeDocument/2006/relationships/image" Target="../media/image8362.png"/><Relationship Id="rId783" Type="http://schemas.openxmlformats.org/officeDocument/2006/relationships/image" Target="../media/image8456.png"/><Relationship Id="rId990" Type="http://schemas.openxmlformats.org/officeDocument/2006/relationships/image" Target="../media/image8548.png"/><Relationship Id="rId229" Type="http://schemas.openxmlformats.org/officeDocument/2006/relationships/image" Target="../media/image8201.png"/><Relationship Id="rId436" Type="http://schemas.openxmlformats.org/officeDocument/2006/relationships/customXml" Target="../ink/ink9788.xml"/><Relationship Id="rId643" Type="http://schemas.openxmlformats.org/officeDocument/2006/relationships/image" Target="../media/image8392.png"/><Relationship Id="rId1066" Type="http://schemas.openxmlformats.org/officeDocument/2006/relationships/image" Target="../media/image8587.png"/><Relationship Id="rId1273" Type="http://schemas.openxmlformats.org/officeDocument/2006/relationships/customXml" Target="../ink/ink10232.xml"/><Relationship Id="rId850" Type="http://schemas.openxmlformats.org/officeDocument/2006/relationships/customXml" Target="../ink/ink9998.xml"/><Relationship Id="rId948" Type="http://schemas.openxmlformats.org/officeDocument/2006/relationships/customXml" Target="../ink/ink10048.xml"/><Relationship Id="rId1133" Type="http://schemas.openxmlformats.org/officeDocument/2006/relationships/customXml" Target="../ink/ink10145.xml"/><Relationship Id="rId77" Type="http://schemas.openxmlformats.org/officeDocument/2006/relationships/image" Target="../media/image67760.png"/><Relationship Id="rId282" Type="http://schemas.openxmlformats.org/officeDocument/2006/relationships/customXml" Target="../ink/ink9711.xml"/><Relationship Id="rId503" Type="http://schemas.openxmlformats.org/officeDocument/2006/relationships/customXml" Target="../ink/ink9822.xml"/><Relationship Id="rId587" Type="http://schemas.openxmlformats.org/officeDocument/2006/relationships/customXml" Target="../ink/ink9864.xml"/><Relationship Id="rId710" Type="http://schemas.openxmlformats.org/officeDocument/2006/relationships/customXml" Target="../ink/ink9927.xml"/><Relationship Id="rId808" Type="http://schemas.openxmlformats.org/officeDocument/2006/relationships/customXml" Target="../ink/ink9976.xml"/><Relationship Id="rId8" Type="http://schemas.openxmlformats.org/officeDocument/2006/relationships/customXml" Target="../ink/ink9574.xml"/><Relationship Id="rId142" Type="http://schemas.openxmlformats.org/officeDocument/2006/relationships/customXml" Target="../ink/ink9641.xml"/><Relationship Id="rId447" Type="http://schemas.openxmlformats.org/officeDocument/2006/relationships/image" Target="../media/image8304.png"/><Relationship Id="rId794" Type="http://schemas.openxmlformats.org/officeDocument/2006/relationships/customXml" Target="../ink/ink9969.xml"/><Relationship Id="rId1077" Type="http://schemas.openxmlformats.org/officeDocument/2006/relationships/customXml" Target="../ink/ink10113.xml"/><Relationship Id="rId1200" Type="http://schemas.openxmlformats.org/officeDocument/2006/relationships/customXml" Target="../ink/ink10193.xml"/><Relationship Id="rId654" Type="http://schemas.openxmlformats.org/officeDocument/2006/relationships/customXml" Target="../ink/ink9898.xml"/><Relationship Id="rId861" Type="http://schemas.openxmlformats.org/officeDocument/2006/relationships/customXml" Target="../ink/ink10004.xml"/><Relationship Id="rId959" Type="http://schemas.openxmlformats.org/officeDocument/2006/relationships/image" Target="../media/image8533.png"/><Relationship Id="rId1284" Type="http://schemas.openxmlformats.org/officeDocument/2006/relationships/customXml" Target="../ink/ink10239.xml"/><Relationship Id="rId293" Type="http://schemas.openxmlformats.org/officeDocument/2006/relationships/image" Target="../media/image8233.png"/><Relationship Id="rId307" Type="http://schemas.openxmlformats.org/officeDocument/2006/relationships/image" Target="../media/image8238.png"/><Relationship Id="rId514" Type="http://schemas.openxmlformats.org/officeDocument/2006/relationships/image" Target="../media/image8335.png"/><Relationship Id="rId721" Type="http://schemas.openxmlformats.org/officeDocument/2006/relationships/image" Target="../media/image6142.png"/><Relationship Id="rId1144" Type="http://schemas.openxmlformats.org/officeDocument/2006/relationships/customXml" Target="../ink/ink10155.xml"/><Relationship Id="rId88" Type="http://schemas.openxmlformats.org/officeDocument/2006/relationships/customXml" Target="../ink/ink9614.xml"/><Relationship Id="rId153" Type="http://schemas.openxmlformats.org/officeDocument/2006/relationships/image" Target="../media/image8167.png"/><Relationship Id="rId360" Type="http://schemas.openxmlformats.org/officeDocument/2006/relationships/customXml" Target="../ink/ink9750.xml"/><Relationship Id="rId598" Type="http://schemas.openxmlformats.org/officeDocument/2006/relationships/image" Target="../media/image8371.png"/><Relationship Id="rId819" Type="http://schemas.openxmlformats.org/officeDocument/2006/relationships/customXml" Target="../ink/ink9982.xml"/><Relationship Id="rId1004" Type="http://schemas.openxmlformats.org/officeDocument/2006/relationships/image" Target="../media/image8555.png"/><Relationship Id="rId1211" Type="http://schemas.openxmlformats.org/officeDocument/2006/relationships/image" Target="../media/image8641.png"/></Relationships>
</file>

<file path=ppt/slides/_rels/slide12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8971.png"/><Relationship Id="rId1827" Type="http://schemas.openxmlformats.org/officeDocument/2006/relationships/image" Target="../media/image5941.png"/><Relationship Id="rId21" Type="http://schemas.openxmlformats.org/officeDocument/2006/relationships/image" Target="../media/image12496.png"/><Relationship Id="rId2089" Type="http://schemas.openxmlformats.org/officeDocument/2006/relationships/customXml" Target="../ink/ink11336.xml"/><Relationship Id="rId170" Type="http://schemas.openxmlformats.org/officeDocument/2006/relationships/image" Target="../media/image2447.png"/><Relationship Id="rId268" Type="http://schemas.openxmlformats.org/officeDocument/2006/relationships/customXml" Target="../ink/ink10408.xml"/><Relationship Id="rId475" Type="http://schemas.openxmlformats.org/officeDocument/2006/relationships/customXml" Target="../ink/ink10514.xml"/><Relationship Id="rId682" Type="http://schemas.openxmlformats.org/officeDocument/2006/relationships/customXml" Target="../ink/ink10620.xml"/><Relationship Id="rId2156" Type="http://schemas.openxmlformats.org/officeDocument/2006/relationships/customXml" Target="../ink/ink11370.xml"/><Relationship Id="rId128" Type="http://schemas.openxmlformats.org/officeDocument/2006/relationships/customXml" Target="../ink/ink10337.xml"/><Relationship Id="rId335" Type="http://schemas.openxmlformats.org/officeDocument/2006/relationships/customXml" Target="../ink/ink10442.xml"/><Relationship Id="rId542" Type="http://schemas.openxmlformats.org/officeDocument/2006/relationships/image" Target="../media/image12731.png"/><Relationship Id="rId987" Type="http://schemas.openxmlformats.org/officeDocument/2006/relationships/customXml" Target="../ink/ink10775.xml"/><Relationship Id="rId1172" Type="http://schemas.openxmlformats.org/officeDocument/2006/relationships/image" Target="../media/image8809.png"/><Relationship Id="rId2016" Type="http://schemas.openxmlformats.org/officeDocument/2006/relationships/image" Target="../media/image9193.png"/><Relationship Id="rId2223" Type="http://schemas.openxmlformats.org/officeDocument/2006/relationships/image" Target="../media/image13470.png"/><Relationship Id="rId402" Type="http://schemas.openxmlformats.org/officeDocument/2006/relationships/customXml" Target="../ink/ink10476.xml"/><Relationship Id="rId847" Type="http://schemas.openxmlformats.org/officeDocument/2006/relationships/image" Target="../media/image12866.png"/><Relationship Id="rId1032" Type="http://schemas.openxmlformats.org/officeDocument/2006/relationships/image" Target="../media/image8745.png"/><Relationship Id="rId1477" Type="http://schemas.openxmlformats.org/officeDocument/2006/relationships/customXml" Target="../ink/ink11024.xml"/><Relationship Id="rId1684" Type="http://schemas.openxmlformats.org/officeDocument/2006/relationships/customXml" Target="../ink/ink11128.xml"/><Relationship Id="rId1891" Type="http://schemas.openxmlformats.org/officeDocument/2006/relationships/image" Target="../media/image9136.png"/><Relationship Id="rId707" Type="http://schemas.openxmlformats.org/officeDocument/2006/relationships/image" Target="../media/image12800.png"/><Relationship Id="rId914" Type="http://schemas.openxmlformats.org/officeDocument/2006/relationships/customXml" Target="../ink/ink10738.xml"/><Relationship Id="rId1337" Type="http://schemas.openxmlformats.org/officeDocument/2006/relationships/customXml" Target="../ink/ink10953.xml"/><Relationship Id="rId1544" Type="http://schemas.openxmlformats.org/officeDocument/2006/relationships/image" Target="../media/image8981.png"/><Relationship Id="rId1751" Type="http://schemas.openxmlformats.org/officeDocument/2006/relationships/customXml" Target="../ink/ink11162.xml"/><Relationship Id="rId1989" Type="http://schemas.openxmlformats.org/officeDocument/2006/relationships/customXml" Target="../ink/ink11284.xml"/><Relationship Id="rId43" Type="http://schemas.openxmlformats.org/officeDocument/2006/relationships/image" Target="../media/image12507.png"/><Relationship Id="rId1404" Type="http://schemas.openxmlformats.org/officeDocument/2006/relationships/image" Target="../media/image1094.png"/><Relationship Id="rId1611" Type="http://schemas.openxmlformats.org/officeDocument/2006/relationships/image" Target="../media/image9010.png"/><Relationship Id="rId1849" Type="http://schemas.openxmlformats.org/officeDocument/2006/relationships/image" Target="../media/image9115.png"/><Relationship Id="rId192" Type="http://schemas.openxmlformats.org/officeDocument/2006/relationships/image" Target="../media/image12572.png"/><Relationship Id="rId1709" Type="http://schemas.openxmlformats.org/officeDocument/2006/relationships/image" Target="../media/image9053.png"/><Relationship Id="rId1916" Type="http://schemas.openxmlformats.org/officeDocument/2006/relationships/customXml" Target="../ink/ink11246.xml"/><Relationship Id="rId497" Type="http://schemas.openxmlformats.org/officeDocument/2006/relationships/customXml" Target="../ink/ink10525.xml"/><Relationship Id="rId2080" Type="http://schemas.openxmlformats.org/officeDocument/2006/relationships/image" Target="../media/image8423.png"/><Relationship Id="rId2178" Type="http://schemas.openxmlformats.org/officeDocument/2006/relationships/customXml" Target="../ink/ink11381.xml"/><Relationship Id="rId357" Type="http://schemas.openxmlformats.org/officeDocument/2006/relationships/customXml" Target="../ink/ink10453.xml"/><Relationship Id="rId1194" Type="http://schemas.openxmlformats.org/officeDocument/2006/relationships/image" Target="../media/image8819.png"/><Relationship Id="rId2038" Type="http://schemas.openxmlformats.org/officeDocument/2006/relationships/customXml" Target="../ink/ink11310.xml"/><Relationship Id="rId217" Type="http://schemas.openxmlformats.org/officeDocument/2006/relationships/image" Target="../media/image12583.png"/><Relationship Id="rId564" Type="http://schemas.openxmlformats.org/officeDocument/2006/relationships/image" Target="../media/image12740.png"/><Relationship Id="rId771" Type="http://schemas.openxmlformats.org/officeDocument/2006/relationships/customXml" Target="../ink/ink10665.xml"/><Relationship Id="rId869" Type="http://schemas.openxmlformats.org/officeDocument/2006/relationships/image" Target="../media/image12877.png"/><Relationship Id="rId1499" Type="http://schemas.openxmlformats.org/officeDocument/2006/relationships/customXml" Target="../ink/ink11035.xml"/><Relationship Id="rId2245" Type="http://schemas.openxmlformats.org/officeDocument/2006/relationships/image" Target="../media/image58080.png"/><Relationship Id="rId424" Type="http://schemas.openxmlformats.org/officeDocument/2006/relationships/customXml" Target="../ink/ink10487.xml"/><Relationship Id="rId631" Type="http://schemas.openxmlformats.org/officeDocument/2006/relationships/image" Target="../media/image12768.png"/><Relationship Id="rId729" Type="http://schemas.openxmlformats.org/officeDocument/2006/relationships/image" Target="../media/image12811.png"/><Relationship Id="rId1054" Type="http://schemas.openxmlformats.org/officeDocument/2006/relationships/image" Target="../media/image8756.png"/><Relationship Id="rId1261" Type="http://schemas.openxmlformats.org/officeDocument/2006/relationships/customXml" Target="../ink/ink10913.xml"/><Relationship Id="rId1359" Type="http://schemas.openxmlformats.org/officeDocument/2006/relationships/customXml" Target="../ink/ink10964.xml"/><Relationship Id="rId2105" Type="http://schemas.openxmlformats.org/officeDocument/2006/relationships/customXml" Target="../ink/ink11344.xml"/><Relationship Id="rId936" Type="http://schemas.openxmlformats.org/officeDocument/2006/relationships/image" Target="../media/image8701.png"/><Relationship Id="rId1121" Type="http://schemas.openxmlformats.org/officeDocument/2006/relationships/image" Target="../media/image8786.png"/><Relationship Id="rId1219" Type="http://schemas.openxmlformats.org/officeDocument/2006/relationships/customXml" Target="../ink/ink10892.xml"/><Relationship Id="rId1566" Type="http://schemas.openxmlformats.org/officeDocument/2006/relationships/image" Target="../media/image8992.png"/><Relationship Id="rId1773" Type="http://schemas.openxmlformats.org/officeDocument/2006/relationships/image" Target="../media/image9081.png"/><Relationship Id="rId1980" Type="http://schemas.openxmlformats.org/officeDocument/2006/relationships/image" Target="../media/image9178.png"/><Relationship Id="rId65" Type="http://schemas.openxmlformats.org/officeDocument/2006/relationships/image" Target="../media/image12518.png"/><Relationship Id="rId1426" Type="http://schemas.openxmlformats.org/officeDocument/2006/relationships/image" Target="../media/image8926.png"/><Relationship Id="rId1633" Type="http://schemas.openxmlformats.org/officeDocument/2006/relationships/image" Target="../media/image9020.png"/><Relationship Id="rId1840" Type="http://schemas.openxmlformats.org/officeDocument/2006/relationships/customXml" Target="../ink/ink11208.xml"/><Relationship Id="rId1700" Type="http://schemas.openxmlformats.org/officeDocument/2006/relationships/customXml" Target="../ink/ink11136.xml"/><Relationship Id="rId1938" Type="http://schemas.openxmlformats.org/officeDocument/2006/relationships/image" Target="../media/image9159.png"/><Relationship Id="rId281" Type="http://schemas.openxmlformats.org/officeDocument/2006/relationships/customXml" Target="../ink/ink10415.xml"/><Relationship Id="rId141" Type="http://schemas.openxmlformats.org/officeDocument/2006/relationships/image" Target="../media/image12550.png"/><Relationship Id="rId379" Type="http://schemas.openxmlformats.org/officeDocument/2006/relationships/customXml" Target="../ink/ink10464.xml"/><Relationship Id="rId586" Type="http://schemas.openxmlformats.org/officeDocument/2006/relationships/customXml" Target="../ink/ink10571.xml"/><Relationship Id="rId793" Type="http://schemas.openxmlformats.org/officeDocument/2006/relationships/image" Target="../media/image12839.png"/><Relationship Id="rId7" Type="http://schemas.openxmlformats.org/officeDocument/2006/relationships/image" Target="../media/image12489.png"/><Relationship Id="rId239" Type="http://schemas.openxmlformats.org/officeDocument/2006/relationships/image" Target="../media/image12594.png"/><Relationship Id="rId446" Type="http://schemas.openxmlformats.org/officeDocument/2006/relationships/customXml" Target="../ink/ink10499.xml"/><Relationship Id="rId653" Type="http://schemas.openxmlformats.org/officeDocument/2006/relationships/image" Target="../media/image12778.png"/><Relationship Id="rId1076" Type="http://schemas.openxmlformats.org/officeDocument/2006/relationships/image" Target="../media/image8767.png"/><Relationship Id="rId1283" Type="http://schemas.openxmlformats.org/officeDocument/2006/relationships/image" Target="../media/image8861.png"/><Relationship Id="rId1490" Type="http://schemas.openxmlformats.org/officeDocument/2006/relationships/image" Target="../media/image8956.png"/><Relationship Id="rId2127" Type="http://schemas.openxmlformats.org/officeDocument/2006/relationships/image" Target="../media/image9243.png"/><Relationship Id="rId306" Type="http://schemas.openxmlformats.org/officeDocument/2006/relationships/image" Target="../media/image12623.png"/><Relationship Id="rId860" Type="http://schemas.openxmlformats.org/officeDocument/2006/relationships/customXml" Target="../ink/ink10710.xml"/><Relationship Id="rId958" Type="http://schemas.openxmlformats.org/officeDocument/2006/relationships/image" Target="../media/image8712.png"/><Relationship Id="rId1143" Type="http://schemas.openxmlformats.org/officeDocument/2006/relationships/customXml" Target="../ink/ink10854.xml"/><Relationship Id="rId1588" Type="http://schemas.openxmlformats.org/officeDocument/2006/relationships/image" Target="../media/image9001.png"/><Relationship Id="rId1795" Type="http://schemas.openxmlformats.org/officeDocument/2006/relationships/customXml" Target="../ink/ink11185.xml"/><Relationship Id="rId87" Type="http://schemas.openxmlformats.org/officeDocument/2006/relationships/image" Target="../media/image12526.png"/><Relationship Id="rId513" Type="http://schemas.openxmlformats.org/officeDocument/2006/relationships/image" Target="../media/image12719.png"/><Relationship Id="rId720" Type="http://schemas.openxmlformats.org/officeDocument/2006/relationships/customXml" Target="../ink/ink10639.xml"/><Relationship Id="rId818" Type="http://schemas.openxmlformats.org/officeDocument/2006/relationships/customXml" Target="../ink/ink10689.xml"/><Relationship Id="rId1350" Type="http://schemas.openxmlformats.org/officeDocument/2006/relationships/image" Target="../media/image8892.png"/><Relationship Id="rId1448" Type="http://schemas.openxmlformats.org/officeDocument/2006/relationships/image" Target="../media/image8937.png"/><Relationship Id="rId1655" Type="http://schemas.openxmlformats.org/officeDocument/2006/relationships/image" Target="../media/image7372.png"/><Relationship Id="rId1003" Type="http://schemas.openxmlformats.org/officeDocument/2006/relationships/customXml" Target="../ink/ink10783.xml"/><Relationship Id="rId1210" Type="http://schemas.openxmlformats.org/officeDocument/2006/relationships/image" Target="../media/image8826.png"/><Relationship Id="rId1308" Type="http://schemas.openxmlformats.org/officeDocument/2006/relationships/image" Target="../media/image8873.png"/><Relationship Id="rId1862" Type="http://schemas.openxmlformats.org/officeDocument/2006/relationships/customXml" Target="../ink/ink11219.xml"/><Relationship Id="rId1515" Type="http://schemas.openxmlformats.org/officeDocument/2006/relationships/customXml" Target="../ink/ink11043.xml"/><Relationship Id="rId1722" Type="http://schemas.openxmlformats.org/officeDocument/2006/relationships/customXml" Target="../ink/ink11147.xml"/><Relationship Id="rId14" Type="http://schemas.openxmlformats.org/officeDocument/2006/relationships/customXml" Target="../ink/ink10280.xml"/><Relationship Id="rId2191" Type="http://schemas.openxmlformats.org/officeDocument/2006/relationships/image" Target="../media/image13455.png"/><Relationship Id="rId163" Type="http://schemas.openxmlformats.org/officeDocument/2006/relationships/customXml" Target="../ink/ink10355.xml"/><Relationship Id="rId370" Type="http://schemas.openxmlformats.org/officeDocument/2006/relationships/image" Target="../media/image12655.png"/><Relationship Id="rId2051" Type="http://schemas.openxmlformats.org/officeDocument/2006/relationships/image" Target="../media/image9208.png"/><Relationship Id="rId230" Type="http://schemas.openxmlformats.org/officeDocument/2006/relationships/customXml" Target="../ink/ink10389.xml"/><Relationship Id="rId468" Type="http://schemas.openxmlformats.org/officeDocument/2006/relationships/image" Target="../media/image12699.png"/><Relationship Id="rId675" Type="http://schemas.openxmlformats.org/officeDocument/2006/relationships/customXml" Target="../ink/ink10616.xml"/><Relationship Id="rId882" Type="http://schemas.openxmlformats.org/officeDocument/2006/relationships/customXml" Target="../ink/ink10721.xml"/><Relationship Id="rId1098" Type="http://schemas.openxmlformats.org/officeDocument/2006/relationships/image" Target="../media/image8776.png"/><Relationship Id="rId2149" Type="http://schemas.openxmlformats.org/officeDocument/2006/relationships/image" Target="../media/image13436.png"/><Relationship Id="rId328" Type="http://schemas.openxmlformats.org/officeDocument/2006/relationships/image" Target="../media/image12634.png"/><Relationship Id="rId535" Type="http://schemas.openxmlformats.org/officeDocument/2006/relationships/image" Target="../media/image12728.png"/><Relationship Id="rId742" Type="http://schemas.openxmlformats.org/officeDocument/2006/relationships/customXml" Target="../ink/ink10650.xml"/><Relationship Id="rId1165" Type="http://schemas.openxmlformats.org/officeDocument/2006/relationships/customXml" Target="../ink/ink10865.xml"/><Relationship Id="rId1372" Type="http://schemas.openxmlformats.org/officeDocument/2006/relationships/image" Target="../media/image8902.png"/><Relationship Id="rId2009" Type="http://schemas.openxmlformats.org/officeDocument/2006/relationships/image" Target="../media/image9191.png"/><Relationship Id="rId2216" Type="http://schemas.openxmlformats.org/officeDocument/2006/relationships/image" Target="../media/image13467.png"/><Relationship Id="rId602" Type="http://schemas.openxmlformats.org/officeDocument/2006/relationships/customXml" Target="../ink/ink10579.xml"/><Relationship Id="rId1025" Type="http://schemas.openxmlformats.org/officeDocument/2006/relationships/customXml" Target="../ink/ink10794.xml"/><Relationship Id="rId1232" Type="http://schemas.openxmlformats.org/officeDocument/2006/relationships/image" Target="../media/image8836.png"/><Relationship Id="rId1677" Type="http://schemas.openxmlformats.org/officeDocument/2006/relationships/image" Target="../media/image9041.png"/><Relationship Id="rId1884" Type="http://schemas.openxmlformats.org/officeDocument/2006/relationships/customXml" Target="../ink/ink11230.xml"/><Relationship Id="rId907" Type="http://schemas.openxmlformats.org/officeDocument/2006/relationships/image" Target="../media/image12894.png"/><Relationship Id="rId1537" Type="http://schemas.openxmlformats.org/officeDocument/2006/relationships/customXml" Target="../ink/ink11054.xml"/><Relationship Id="rId1744" Type="http://schemas.openxmlformats.org/officeDocument/2006/relationships/image" Target="../media/image9069.png"/><Relationship Id="rId1951" Type="http://schemas.openxmlformats.org/officeDocument/2006/relationships/customXml" Target="../ink/ink11264.xml"/><Relationship Id="rId36" Type="http://schemas.openxmlformats.org/officeDocument/2006/relationships/customXml" Target="../ink/ink10291.xml"/><Relationship Id="rId1604" Type="http://schemas.openxmlformats.org/officeDocument/2006/relationships/image" Target="../media/image9008.png"/><Relationship Id="rId185" Type="http://schemas.openxmlformats.org/officeDocument/2006/relationships/customXml" Target="../ink/ink10366.xml"/><Relationship Id="rId1811" Type="http://schemas.openxmlformats.org/officeDocument/2006/relationships/image" Target="../media/image9098.png"/><Relationship Id="rId1909" Type="http://schemas.openxmlformats.org/officeDocument/2006/relationships/image" Target="../media/image9145.png"/><Relationship Id="rId392" Type="http://schemas.openxmlformats.org/officeDocument/2006/relationships/image" Target="../media/image12666.png"/><Relationship Id="rId697" Type="http://schemas.openxmlformats.org/officeDocument/2006/relationships/image" Target="../media/image12795.png"/><Relationship Id="rId2073" Type="http://schemas.openxmlformats.org/officeDocument/2006/relationships/customXml" Target="../ink/ink11328.xml"/><Relationship Id="rId252" Type="http://schemas.openxmlformats.org/officeDocument/2006/relationships/customXml" Target="../ink/ink10400.xml"/><Relationship Id="rId1187" Type="http://schemas.openxmlformats.org/officeDocument/2006/relationships/customXml" Target="../ink/ink10876.xml"/><Relationship Id="rId2140" Type="http://schemas.openxmlformats.org/officeDocument/2006/relationships/customXml" Target="../ink/ink11362.xml"/><Relationship Id="rId112" Type="http://schemas.openxmlformats.org/officeDocument/2006/relationships/customXml" Target="../ink/ink10329.xml"/><Relationship Id="rId557" Type="http://schemas.openxmlformats.org/officeDocument/2006/relationships/customXml" Target="../ink/ink10556.xml"/><Relationship Id="rId764" Type="http://schemas.openxmlformats.org/officeDocument/2006/relationships/customXml" Target="../ink/ink10661.xml"/><Relationship Id="rId971" Type="http://schemas.openxmlformats.org/officeDocument/2006/relationships/customXml" Target="../ink/ink10767.xml"/><Relationship Id="rId1394" Type="http://schemas.openxmlformats.org/officeDocument/2006/relationships/image" Target="../media/image8912.png"/><Relationship Id="rId1699" Type="http://schemas.openxmlformats.org/officeDocument/2006/relationships/image" Target="../media/image1349.png"/><Relationship Id="rId2000" Type="http://schemas.openxmlformats.org/officeDocument/2006/relationships/customXml" Target="../ink/ink11290.xml"/><Relationship Id="rId2238" Type="http://schemas.openxmlformats.org/officeDocument/2006/relationships/customXml" Target="../ink/ink11413.xml"/><Relationship Id="rId417" Type="http://schemas.openxmlformats.org/officeDocument/2006/relationships/image" Target="../media/image12677.png"/><Relationship Id="rId624" Type="http://schemas.openxmlformats.org/officeDocument/2006/relationships/customXml" Target="../ink/ink10590.xml"/><Relationship Id="rId831" Type="http://schemas.openxmlformats.org/officeDocument/2006/relationships/image" Target="../media/image12858.png"/><Relationship Id="rId1047" Type="http://schemas.openxmlformats.org/officeDocument/2006/relationships/customXml" Target="../ink/ink10805.xml"/><Relationship Id="rId1254" Type="http://schemas.openxmlformats.org/officeDocument/2006/relationships/image" Target="../media/image8847.png"/><Relationship Id="rId1461" Type="http://schemas.openxmlformats.org/officeDocument/2006/relationships/image" Target="../media/image8943.png"/><Relationship Id="rId929" Type="http://schemas.openxmlformats.org/officeDocument/2006/relationships/image" Target="../media/image12905.png"/><Relationship Id="rId1114" Type="http://schemas.openxmlformats.org/officeDocument/2006/relationships/customXml" Target="../ink/ink10839.xml"/><Relationship Id="rId1321" Type="http://schemas.openxmlformats.org/officeDocument/2006/relationships/image" Target="../media/image8879.png"/><Relationship Id="rId1559" Type="http://schemas.openxmlformats.org/officeDocument/2006/relationships/customXml" Target="../ink/ink11065.xml"/><Relationship Id="rId1766" Type="http://schemas.openxmlformats.org/officeDocument/2006/relationships/customXml" Target="../ink/ink11170.xml"/><Relationship Id="rId1973" Type="http://schemas.openxmlformats.org/officeDocument/2006/relationships/image" Target="../media/image9175.png"/><Relationship Id="rId58" Type="http://schemas.openxmlformats.org/officeDocument/2006/relationships/customXml" Target="../ink/ink10302.xml"/><Relationship Id="rId1419" Type="http://schemas.openxmlformats.org/officeDocument/2006/relationships/customXml" Target="../ink/ink10994.xml"/><Relationship Id="rId1626" Type="http://schemas.openxmlformats.org/officeDocument/2006/relationships/customXml" Target="../ink/ink11099.xml"/><Relationship Id="rId1833" Type="http://schemas.openxmlformats.org/officeDocument/2006/relationships/image" Target="../media/image1534.png"/><Relationship Id="rId1900" Type="http://schemas.openxmlformats.org/officeDocument/2006/relationships/customXml" Target="../ink/ink11238.xml"/><Relationship Id="rId2095" Type="http://schemas.openxmlformats.org/officeDocument/2006/relationships/customXml" Target="../ink/ink11339.xml"/><Relationship Id="rId274" Type="http://schemas.openxmlformats.org/officeDocument/2006/relationships/customXml" Target="../ink/ink10411.xml"/><Relationship Id="rId481" Type="http://schemas.openxmlformats.org/officeDocument/2006/relationships/customXml" Target="../ink/ink10517.xml"/><Relationship Id="rId2162" Type="http://schemas.openxmlformats.org/officeDocument/2006/relationships/customXml" Target="../ink/ink11373.xml"/><Relationship Id="rId134" Type="http://schemas.openxmlformats.org/officeDocument/2006/relationships/customXml" Target="../ink/ink10340.xml"/><Relationship Id="rId579" Type="http://schemas.openxmlformats.org/officeDocument/2006/relationships/image" Target="../media/image12746.png"/><Relationship Id="rId786" Type="http://schemas.openxmlformats.org/officeDocument/2006/relationships/customXml" Target="../ink/ink10673.xml"/><Relationship Id="rId993" Type="http://schemas.openxmlformats.org/officeDocument/2006/relationships/customXml" Target="../ink/ink10778.xml"/><Relationship Id="rId341" Type="http://schemas.openxmlformats.org/officeDocument/2006/relationships/customXml" Target="../ink/ink10445.xml"/><Relationship Id="rId439" Type="http://schemas.openxmlformats.org/officeDocument/2006/relationships/customXml" Target="../ink/ink10495.xml"/><Relationship Id="rId646" Type="http://schemas.openxmlformats.org/officeDocument/2006/relationships/customXml" Target="../ink/ink10601.xml"/><Relationship Id="rId1069" Type="http://schemas.openxmlformats.org/officeDocument/2006/relationships/customXml" Target="../ink/ink10816.xml"/><Relationship Id="rId1276" Type="http://schemas.openxmlformats.org/officeDocument/2006/relationships/customXml" Target="../ink/ink10921.xml"/><Relationship Id="rId1483" Type="http://schemas.openxmlformats.org/officeDocument/2006/relationships/customXml" Target="../ink/ink11027.xml"/><Relationship Id="rId2022" Type="http://schemas.openxmlformats.org/officeDocument/2006/relationships/image" Target="../media/image9196.png"/><Relationship Id="rId201" Type="http://schemas.openxmlformats.org/officeDocument/2006/relationships/image" Target="../media/image12576.png"/><Relationship Id="rId506" Type="http://schemas.openxmlformats.org/officeDocument/2006/relationships/image" Target="../media/image12716.png"/><Relationship Id="rId853" Type="http://schemas.openxmlformats.org/officeDocument/2006/relationships/image" Target="../media/image12869.png"/><Relationship Id="rId1136" Type="http://schemas.openxmlformats.org/officeDocument/2006/relationships/customXml" Target="../ink/ink10850.xml"/><Relationship Id="rId1690" Type="http://schemas.openxmlformats.org/officeDocument/2006/relationships/customXml" Target="../ink/ink11131.xml"/><Relationship Id="rId1788" Type="http://schemas.openxmlformats.org/officeDocument/2006/relationships/image" Target="../media/image9087.png"/><Relationship Id="rId1995" Type="http://schemas.openxmlformats.org/officeDocument/2006/relationships/customXml" Target="../ink/ink11287.xml"/><Relationship Id="rId713" Type="http://schemas.openxmlformats.org/officeDocument/2006/relationships/image" Target="../media/image12803.png"/><Relationship Id="rId920" Type="http://schemas.openxmlformats.org/officeDocument/2006/relationships/customXml" Target="../ink/ink10741.xml"/><Relationship Id="rId1343" Type="http://schemas.openxmlformats.org/officeDocument/2006/relationships/customXml" Target="../ink/ink10956.xml"/><Relationship Id="rId1550" Type="http://schemas.openxmlformats.org/officeDocument/2006/relationships/image" Target="../media/image8984.png"/><Relationship Id="rId1648" Type="http://schemas.openxmlformats.org/officeDocument/2006/relationships/customXml" Target="../ink/ink11110.xml"/><Relationship Id="rId1203" Type="http://schemas.openxmlformats.org/officeDocument/2006/relationships/customXml" Target="../ink/ink10884.xml"/><Relationship Id="rId1410" Type="http://schemas.openxmlformats.org/officeDocument/2006/relationships/image" Target="../media/image8919.png"/><Relationship Id="rId1508" Type="http://schemas.openxmlformats.org/officeDocument/2006/relationships/image" Target="../media/image8964.png"/><Relationship Id="rId1855" Type="http://schemas.openxmlformats.org/officeDocument/2006/relationships/image" Target="../media/image9118.png"/><Relationship Id="rId1715" Type="http://schemas.openxmlformats.org/officeDocument/2006/relationships/image" Target="../media/image9056.png"/><Relationship Id="rId1922" Type="http://schemas.openxmlformats.org/officeDocument/2006/relationships/customXml" Target="../ink/ink11249.xml"/><Relationship Id="rId296" Type="http://schemas.openxmlformats.org/officeDocument/2006/relationships/image" Target="../media/image12618.png"/><Relationship Id="rId2184" Type="http://schemas.openxmlformats.org/officeDocument/2006/relationships/customXml" Target="../ink/ink11384.xml"/><Relationship Id="rId156" Type="http://schemas.openxmlformats.org/officeDocument/2006/relationships/image" Target="../media/image12557.png"/><Relationship Id="rId363" Type="http://schemas.openxmlformats.org/officeDocument/2006/relationships/customXml" Target="../ink/ink10456.xml"/><Relationship Id="rId570" Type="http://schemas.openxmlformats.org/officeDocument/2006/relationships/customXml" Target="../ink/ink10563.xml"/><Relationship Id="rId2044" Type="http://schemas.openxmlformats.org/officeDocument/2006/relationships/customXml" Target="../ink/ink11313.xml"/><Relationship Id="rId2251" Type="http://schemas.openxmlformats.org/officeDocument/2006/relationships/image" Target="../media/image13479.png"/><Relationship Id="rId223" Type="http://schemas.openxmlformats.org/officeDocument/2006/relationships/image" Target="../media/image12586.png"/><Relationship Id="rId430" Type="http://schemas.openxmlformats.org/officeDocument/2006/relationships/customXml" Target="../ink/ink10490.xml"/><Relationship Id="rId668" Type="http://schemas.openxmlformats.org/officeDocument/2006/relationships/image" Target="../media/image12784.png"/><Relationship Id="rId875" Type="http://schemas.openxmlformats.org/officeDocument/2006/relationships/image" Target="../media/image12880.png"/><Relationship Id="rId1060" Type="http://schemas.openxmlformats.org/officeDocument/2006/relationships/image" Target="../media/image8759.png"/><Relationship Id="rId1298" Type="http://schemas.openxmlformats.org/officeDocument/2006/relationships/customXml" Target="../ink/ink10932.xml"/><Relationship Id="rId2111" Type="http://schemas.openxmlformats.org/officeDocument/2006/relationships/image" Target="../media/image9236.png"/><Relationship Id="rId528" Type="http://schemas.openxmlformats.org/officeDocument/2006/relationships/customXml" Target="../ink/ink10541.xml"/><Relationship Id="rId735" Type="http://schemas.openxmlformats.org/officeDocument/2006/relationships/image" Target="../media/image12814.png"/><Relationship Id="rId942" Type="http://schemas.openxmlformats.org/officeDocument/2006/relationships/image" Target="../media/image8704.png"/><Relationship Id="rId1158" Type="http://schemas.openxmlformats.org/officeDocument/2006/relationships/image" Target="../media/image1471.png"/><Relationship Id="rId1365" Type="http://schemas.openxmlformats.org/officeDocument/2006/relationships/customXml" Target="../ink/ink10967.xml"/><Relationship Id="rId1572" Type="http://schemas.openxmlformats.org/officeDocument/2006/relationships/image" Target="../media/image8995.png"/><Relationship Id="rId2209" Type="http://schemas.openxmlformats.org/officeDocument/2006/relationships/customXml" Target="../ink/ink11397.xml"/><Relationship Id="rId1018" Type="http://schemas.openxmlformats.org/officeDocument/2006/relationships/image" Target="../media/image1543.png"/><Relationship Id="rId1225" Type="http://schemas.openxmlformats.org/officeDocument/2006/relationships/customXml" Target="../ink/ink10895.xml"/><Relationship Id="rId1432" Type="http://schemas.openxmlformats.org/officeDocument/2006/relationships/image" Target="../media/image8929.png"/><Relationship Id="rId1877" Type="http://schemas.openxmlformats.org/officeDocument/2006/relationships/image" Target="../media/image9129.png"/><Relationship Id="rId71" Type="http://schemas.openxmlformats.org/officeDocument/2006/relationships/image" Target="../media/image12520.png"/><Relationship Id="rId802" Type="http://schemas.openxmlformats.org/officeDocument/2006/relationships/customXml" Target="../ink/ink10681.xml"/><Relationship Id="rId1737" Type="http://schemas.openxmlformats.org/officeDocument/2006/relationships/customXml" Target="../ink/ink11155.xml"/><Relationship Id="rId1944" Type="http://schemas.openxmlformats.org/officeDocument/2006/relationships/image" Target="../media/image9162.png"/><Relationship Id="rId29" Type="http://schemas.openxmlformats.org/officeDocument/2006/relationships/image" Target="../media/image12500.png"/><Relationship Id="rId178" Type="http://schemas.openxmlformats.org/officeDocument/2006/relationships/image" Target="../media/image38050.png"/><Relationship Id="rId1804" Type="http://schemas.openxmlformats.org/officeDocument/2006/relationships/image" Target="../media/image9095.png"/><Relationship Id="rId385" Type="http://schemas.openxmlformats.org/officeDocument/2006/relationships/customXml" Target="../ink/ink10467.xml"/><Relationship Id="rId592" Type="http://schemas.openxmlformats.org/officeDocument/2006/relationships/customXml" Target="../ink/ink10574.xml"/><Relationship Id="rId2066" Type="http://schemas.openxmlformats.org/officeDocument/2006/relationships/image" Target="../media/image9215.png"/><Relationship Id="rId245" Type="http://schemas.openxmlformats.org/officeDocument/2006/relationships/image" Target="../media/image12597.png"/><Relationship Id="rId452" Type="http://schemas.openxmlformats.org/officeDocument/2006/relationships/customXml" Target="../ink/ink10502.xml"/><Relationship Id="rId897" Type="http://schemas.openxmlformats.org/officeDocument/2006/relationships/image" Target="../media/image8695.png"/><Relationship Id="rId1082" Type="http://schemas.openxmlformats.org/officeDocument/2006/relationships/image" Target="../media/image8770.png"/><Relationship Id="rId2133" Type="http://schemas.openxmlformats.org/officeDocument/2006/relationships/image" Target="../media/image13428.png"/><Relationship Id="rId105" Type="http://schemas.openxmlformats.org/officeDocument/2006/relationships/image" Target="../media/image12535.png"/><Relationship Id="rId312" Type="http://schemas.openxmlformats.org/officeDocument/2006/relationships/image" Target="../media/image8677.png"/><Relationship Id="rId757" Type="http://schemas.openxmlformats.org/officeDocument/2006/relationships/image" Target="../media/image12824.png"/><Relationship Id="rId964" Type="http://schemas.openxmlformats.org/officeDocument/2006/relationships/image" Target="../media/image8715.png"/><Relationship Id="rId1387" Type="http://schemas.openxmlformats.org/officeDocument/2006/relationships/customXml" Target="../ink/ink10978.xml"/><Relationship Id="rId1594" Type="http://schemas.openxmlformats.org/officeDocument/2006/relationships/image" Target="../media/image9004.png"/><Relationship Id="rId2200" Type="http://schemas.openxmlformats.org/officeDocument/2006/relationships/image" Target="../media/image13459.png"/><Relationship Id="rId93" Type="http://schemas.openxmlformats.org/officeDocument/2006/relationships/image" Target="../media/image12529.png"/><Relationship Id="rId617" Type="http://schemas.openxmlformats.org/officeDocument/2006/relationships/image" Target="../media/image42770.png"/><Relationship Id="rId824" Type="http://schemas.openxmlformats.org/officeDocument/2006/relationships/customXml" Target="../ink/ink10692.xml"/><Relationship Id="rId1247" Type="http://schemas.openxmlformats.org/officeDocument/2006/relationships/customXml" Target="../ink/ink10906.xml"/><Relationship Id="rId1454" Type="http://schemas.openxmlformats.org/officeDocument/2006/relationships/customXml" Target="../ink/ink11012.xml"/><Relationship Id="rId1661" Type="http://schemas.openxmlformats.org/officeDocument/2006/relationships/image" Target="../media/image9033.png"/><Relationship Id="rId1899" Type="http://schemas.openxmlformats.org/officeDocument/2006/relationships/image" Target="../media/image9140.png"/><Relationship Id="rId1107" Type="http://schemas.openxmlformats.org/officeDocument/2006/relationships/image" Target="../media/image8780.png"/><Relationship Id="rId1314" Type="http://schemas.openxmlformats.org/officeDocument/2006/relationships/customXml" Target="../ink/ink10941.xml"/><Relationship Id="rId1521" Type="http://schemas.openxmlformats.org/officeDocument/2006/relationships/customXml" Target="../ink/ink11046.xml"/><Relationship Id="rId1759" Type="http://schemas.openxmlformats.org/officeDocument/2006/relationships/customXml" Target="../ink/ink11166.xml"/><Relationship Id="rId1966" Type="http://schemas.openxmlformats.org/officeDocument/2006/relationships/customXml" Target="../ink/ink11272.xml"/><Relationship Id="rId1619" Type="http://schemas.openxmlformats.org/officeDocument/2006/relationships/image" Target="../media/image9014.png"/><Relationship Id="rId1826" Type="http://schemas.openxmlformats.org/officeDocument/2006/relationships/customXml" Target="../ink/ink11201.xml"/><Relationship Id="rId20" Type="http://schemas.openxmlformats.org/officeDocument/2006/relationships/customXml" Target="../ink/ink10283.xml"/><Relationship Id="rId2088" Type="http://schemas.openxmlformats.org/officeDocument/2006/relationships/image" Target="../media/image9225.png"/><Relationship Id="rId267" Type="http://schemas.openxmlformats.org/officeDocument/2006/relationships/image" Target="../media/image12606.png"/><Relationship Id="rId474" Type="http://schemas.openxmlformats.org/officeDocument/2006/relationships/image" Target="../media/image12702.png"/><Relationship Id="rId2155" Type="http://schemas.openxmlformats.org/officeDocument/2006/relationships/image" Target="../media/image13439.png"/><Relationship Id="rId127" Type="http://schemas.openxmlformats.org/officeDocument/2006/relationships/image" Target="../media/image31910.png"/><Relationship Id="rId681" Type="http://schemas.openxmlformats.org/officeDocument/2006/relationships/customXml" Target="../ink/ink10619.xml"/><Relationship Id="rId779" Type="http://schemas.openxmlformats.org/officeDocument/2006/relationships/image" Target="../media/image12832.png"/><Relationship Id="rId986" Type="http://schemas.openxmlformats.org/officeDocument/2006/relationships/image" Target="../media/image8726.png"/><Relationship Id="rId334" Type="http://schemas.openxmlformats.org/officeDocument/2006/relationships/image" Target="../media/image8682.png"/><Relationship Id="rId541" Type="http://schemas.openxmlformats.org/officeDocument/2006/relationships/customXml" Target="../ink/ink10548.xml"/><Relationship Id="rId639" Type="http://schemas.openxmlformats.org/officeDocument/2006/relationships/image" Target="../media/image12772.png"/><Relationship Id="rId1171" Type="http://schemas.openxmlformats.org/officeDocument/2006/relationships/customXml" Target="../ink/ink10868.xml"/><Relationship Id="rId1269" Type="http://schemas.openxmlformats.org/officeDocument/2006/relationships/customXml" Target="../ink/ink10917.xml"/><Relationship Id="rId1476" Type="http://schemas.openxmlformats.org/officeDocument/2006/relationships/image" Target="../media/image8949.png"/><Relationship Id="rId2015" Type="http://schemas.openxmlformats.org/officeDocument/2006/relationships/customXml" Target="../ink/ink11298.xml"/><Relationship Id="rId2222" Type="http://schemas.openxmlformats.org/officeDocument/2006/relationships/customXml" Target="../ink/ink11404.xml"/><Relationship Id="rId401" Type="http://schemas.openxmlformats.org/officeDocument/2006/relationships/customXml" Target="../ink/ink10475.xml"/><Relationship Id="rId846" Type="http://schemas.openxmlformats.org/officeDocument/2006/relationships/customXml" Target="../ink/ink10703.xml"/><Relationship Id="rId1031" Type="http://schemas.openxmlformats.org/officeDocument/2006/relationships/customXml" Target="../ink/ink10797.xml"/><Relationship Id="rId1129" Type="http://schemas.openxmlformats.org/officeDocument/2006/relationships/image" Target="../media/image8790.png"/><Relationship Id="rId1683" Type="http://schemas.openxmlformats.org/officeDocument/2006/relationships/image" Target="../media/image9044.png"/><Relationship Id="rId1890" Type="http://schemas.openxmlformats.org/officeDocument/2006/relationships/customXml" Target="../ink/ink11233.xml"/><Relationship Id="rId1988" Type="http://schemas.openxmlformats.org/officeDocument/2006/relationships/image" Target="../media/image9182.png"/><Relationship Id="rId706" Type="http://schemas.openxmlformats.org/officeDocument/2006/relationships/customXml" Target="../ink/ink10632.xml"/><Relationship Id="rId913" Type="http://schemas.openxmlformats.org/officeDocument/2006/relationships/image" Target="../media/image12897.png"/><Relationship Id="rId1336" Type="http://schemas.openxmlformats.org/officeDocument/2006/relationships/image" Target="../media/image8886.png"/><Relationship Id="rId1543" Type="http://schemas.openxmlformats.org/officeDocument/2006/relationships/customXml" Target="../ink/ink11057.xml"/><Relationship Id="rId1750" Type="http://schemas.openxmlformats.org/officeDocument/2006/relationships/image" Target="../media/image9072.png"/><Relationship Id="rId42" Type="http://schemas.openxmlformats.org/officeDocument/2006/relationships/customXml" Target="../ink/ink10294.xml"/><Relationship Id="rId1403" Type="http://schemas.openxmlformats.org/officeDocument/2006/relationships/customXml" Target="../ink/ink10986.xml"/><Relationship Id="rId1610" Type="http://schemas.openxmlformats.org/officeDocument/2006/relationships/customXml" Target="../ink/ink11091.xml"/><Relationship Id="rId1848" Type="http://schemas.openxmlformats.org/officeDocument/2006/relationships/customXml" Target="../ink/ink11212.xml"/><Relationship Id="rId191" Type="http://schemas.openxmlformats.org/officeDocument/2006/relationships/customXml" Target="../ink/ink10369.xml"/><Relationship Id="rId1708" Type="http://schemas.openxmlformats.org/officeDocument/2006/relationships/customXml" Target="../ink/ink11140.xml"/><Relationship Id="rId1915" Type="http://schemas.openxmlformats.org/officeDocument/2006/relationships/image" Target="../media/image9148.png"/><Relationship Id="rId289" Type="http://schemas.openxmlformats.org/officeDocument/2006/relationships/customXml" Target="../ink/ink10419.xml"/><Relationship Id="rId496" Type="http://schemas.openxmlformats.org/officeDocument/2006/relationships/image" Target="../media/image12712.png"/><Relationship Id="rId2177" Type="http://schemas.openxmlformats.org/officeDocument/2006/relationships/image" Target="../media/image13450.png"/><Relationship Id="rId149" Type="http://schemas.openxmlformats.org/officeDocument/2006/relationships/customXml" Target="../ink/ink10348.xml"/><Relationship Id="rId356" Type="http://schemas.openxmlformats.org/officeDocument/2006/relationships/image" Target="../media/image12648.png"/><Relationship Id="rId563" Type="http://schemas.openxmlformats.org/officeDocument/2006/relationships/customXml" Target="../ink/ink10559.xml"/><Relationship Id="rId770" Type="http://schemas.openxmlformats.org/officeDocument/2006/relationships/image" Target="../media/image12829.png"/><Relationship Id="rId1193" Type="http://schemas.openxmlformats.org/officeDocument/2006/relationships/customXml" Target="../ink/ink10879.xml"/><Relationship Id="rId2037" Type="http://schemas.openxmlformats.org/officeDocument/2006/relationships/image" Target="../media/image9201.png"/><Relationship Id="rId2244" Type="http://schemas.openxmlformats.org/officeDocument/2006/relationships/customXml" Target="../ink/ink11416.xml"/><Relationship Id="rId216" Type="http://schemas.openxmlformats.org/officeDocument/2006/relationships/customXml" Target="../ink/ink10382.xml"/><Relationship Id="rId423" Type="http://schemas.openxmlformats.org/officeDocument/2006/relationships/image" Target="../media/image12680.png"/><Relationship Id="rId868" Type="http://schemas.openxmlformats.org/officeDocument/2006/relationships/customXml" Target="../ink/ink10714.xml"/><Relationship Id="rId1053" Type="http://schemas.openxmlformats.org/officeDocument/2006/relationships/customXml" Target="../ink/ink10808.xml"/><Relationship Id="rId1260" Type="http://schemas.openxmlformats.org/officeDocument/2006/relationships/image" Target="../media/image8850.png"/><Relationship Id="rId1498" Type="http://schemas.openxmlformats.org/officeDocument/2006/relationships/image" Target="../media/image8959.png"/><Relationship Id="rId2104" Type="http://schemas.openxmlformats.org/officeDocument/2006/relationships/image" Target="../media/image9233.png"/><Relationship Id="rId630" Type="http://schemas.openxmlformats.org/officeDocument/2006/relationships/customXml" Target="../ink/ink10593.xml"/><Relationship Id="rId728" Type="http://schemas.openxmlformats.org/officeDocument/2006/relationships/customXml" Target="../ink/ink10643.xml"/><Relationship Id="rId935" Type="http://schemas.openxmlformats.org/officeDocument/2006/relationships/customXml" Target="../ink/ink10749.xml"/><Relationship Id="rId1358" Type="http://schemas.openxmlformats.org/officeDocument/2006/relationships/image" Target="../media/image8896.png"/><Relationship Id="rId1565" Type="http://schemas.openxmlformats.org/officeDocument/2006/relationships/customXml" Target="../ink/ink11068.xml"/><Relationship Id="rId1772" Type="http://schemas.openxmlformats.org/officeDocument/2006/relationships/customXml" Target="../ink/ink11173.xml"/><Relationship Id="rId64" Type="http://schemas.openxmlformats.org/officeDocument/2006/relationships/customXml" Target="../ink/ink10305.xml"/><Relationship Id="rId1120" Type="http://schemas.openxmlformats.org/officeDocument/2006/relationships/customXml" Target="../ink/ink10842.xml"/><Relationship Id="rId1218" Type="http://schemas.openxmlformats.org/officeDocument/2006/relationships/image" Target="../media/image8830.png"/><Relationship Id="rId1425" Type="http://schemas.openxmlformats.org/officeDocument/2006/relationships/customXml" Target="../ink/ink10997.xml"/><Relationship Id="rId1632" Type="http://schemas.openxmlformats.org/officeDocument/2006/relationships/customXml" Target="../ink/ink11102.xml"/><Relationship Id="rId1937" Type="http://schemas.openxmlformats.org/officeDocument/2006/relationships/customXml" Target="../ink/ink11257.xml"/><Relationship Id="rId2199" Type="http://schemas.openxmlformats.org/officeDocument/2006/relationships/customXml" Target="../ink/ink11392.xml"/><Relationship Id="rId280" Type="http://schemas.openxmlformats.org/officeDocument/2006/relationships/image" Target="../media/image12611.png"/><Relationship Id="rId140" Type="http://schemas.openxmlformats.org/officeDocument/2006/relationships/customXml" Target="../ink/ink10343.xml"/><Relationship Id="rId378" Type="http://schemas.openxmlformats.org/officeDocument/2006/relationships/image" Target="../media/image12659.png"/><Relationship Id="rId585" Type="http://schemas.openxmlformats.org/officeDocument/2006/relationships/image" Target="../media/image52170.png"/><Relationship Id="rId792" Type="http://schemas.openxmlformats.org/officeDocument/2006/relationships/customXml" Target="../ink/ink10676.xml"/><Relationship Id="rId2059" Type="http://schemas.openxmlformats.org/officeDocument/2006/relationships/customXml" Target="../ink/ink11321.xml"/><Relationship Id="rId6" Type="http://schemas.openxmlformats.org/officeDocument/2006/relationships/customXml" Target="../ink/ink10276.xml"/><Relationship Id="rId238" Type="http://schemas.openxmlformats.org/officeDocument/2006/relationships/customXml" Target="../ink/ink10393.xml"/><Relationship Id="rId445" Type="http://schemas.openxmlformats.org/officeDocument/2006/relationships/image" Target="../media/image12690.png"/><Relationship Id="rId652" Type="http://schemas.openxmlformats.org/officeDocument/2006/relationships/customXml" Target="../ink/ink10604.xml"/><Relationship Id="rId1075" Type="http://schemas.openxmlformats.org/officeDocument/2006/relationships/customXml" Target="../ink/ink10819.xml"/><Relationship Id="rId1282" Type="http://schemas.openxmlformats.org/officeDocument/2006/relationships/customXml" Target="../ink/ink10924.xml"/><Relationship Id="rId2126" Type="http://schemas.openxmlformats.org/officeDocument/2006/relationships/customXml" Target="../ink/ink11355.xml"/><Relationship Id="rId305" Type="http://schemas.openxmlformats.org/officeDocument/2006/relationships/customXml" Target="../ink/ink10427.xml"/><Relationship Id="rId512" Type="http://schemas.openxmlformats.org/officeDocument/2006/relationships/customXml" Target="../ink/ink10533.xml"/><Relationship Id="rId957" Type="http://schemas.openxmlformats.org/officeDocument/2006/relationships/customXml" Target="../ink/ink10760.xml"/><Relationship Id="rId1142" Type="http://schemas.openxmlformats.org/officeDocument/2006/relationships/image" Target="../media/image8796.png"/><Relationship Id="rId1587" Type="http://schemas.openxmlformats.org/officeDocument/2006/relationships/customXml" Target="../ink/ink11079.xml"/><Relationship Id="rId1794" Type="http://schemas.openxmlformats.org/officeDocument/2006/relationships/image" Target="../media/image9090.png"/><Relationship Id="rId86" Type="http://schemas.openxmlformats.org/officeDocument/2006/relationships/customXml" Target="../ink/ink10316.xml"/><Relationship Id="rId817" Type="http://schemas.openxmlformats.org/officeDocument/2006/relationships/image" Target="../media/image12851.png"/><Relationship Id="rId1002" Type="http://schemas.openxmlformats.org/officeDocument/2006/relationships/image" Target="../media/image8734.png"/><Relationship Id="rId1447" Type="http://schemas.openxmlformats.org/officeDocument/2006/relationships/customXml" Target="../ink/ink11008.xml"/><Relationship Id="rId1654" Type="http://schemas.openxmlformats.org/officeDocument/2006/relationships/customXml" Target="../ink/ink11113.xml"/><Relationship Id="rId1861" Type="http://schemas.openxmlformats.org/officeDocument/2006/relationships/image" Target="../media/image9121.png"/><Relationship Id="rId1307" Type="http://schemas.openxmlformats.org/officeDocument/2006/relationships/customXml" Target="../ink/ink10937.xml"/><Relationship Id="rId1514" Type="http://schemas.openxmlformats.org/officeDocument/2006/relationships/image" Target="../media/image8967.png"/><Relationship Id="rId1721" Type="http://schemas.openxmlformats.org/officeDocument/2006/relationships/image" Target="../media/image9058.png"/><Relationship Id="rId1959" Type="http://schemas.openxmlformats.org/officeDocument/2006/relationships/customXml" Target="../ink/ink11268.xml"/><Relationship Id="rId13" Type="http://schemas.openxmlformats.org/officeDocument/2006/relationships/image" Target="../media/image12492.png"/><Relationship Id="rId1819" Type="http://schemas.openxmlformats.org/officeDocument/2006/relationships/image" Target="../media/image9102.png"/><Relationship Id="rId2190" Type="http://schemas.openxmlformats.org/officeDocument/2006/relationships/customXml" Target="../ink/ink11387.xml"/><Relationship Id="rId162" Type="http://schemas.openxmlformats.org/officeDocument/2006/relationships/image" Target="../media/image12560.png"/><Relationship Id="rId467" Type="http://schemas.openxmlformats.org/officeDocument/2006/relationships/customXml" Target="../ink/ink10510.xml"/><Relationship Id="rId1097" Type="http://schemas.openxmlformats.org/officeDocument/2006/relationships/customXml" Target="../ink/ink10830.xml"/><Relationship Id="rId2050" Type="http://schemas.openxmlformats.org/officeDocument/2006/relationships/customXml" Target="../ink/ink11316.xml"/><Relationship Id="rId2148" Type="http://schemas.openxmlformats.org/officeDocument/2006/relationships/customXml" Target="../ink/ink11366.xml"/><Relationship Id="rId674" Type="http://schemas.openxmlformats.org/officeDocument/2006/relationships/image" Target="../media/image12786.png"/><Relationship Id="rId881" Type="http://schemas.openxmlformats.org/officeDocument/2006/relationships/image" Target="../media/image12883.png"/><Relationship Id="rId979" Type="http://schemas.openxmlformats.org/officeDocument/2006/relationships/customXml" Target="../ink/ink10771.xml"/><Relationship Id="rId327" Type="http://schemas.openxmlformats.org/officeDocument/2006/relationships/customXml" Target="../ink/ink10438.xml"/><Relationship Id="rId534" Type="http://schemas.openxmlformats.org/officeDocument/2006/relationships/customXml" Target="../ink/ink10544.xml"/><Relationship Id="rId741" Type="http://schemas.openxmlformats.org/officeDocument/2006/relationships/image" Target="../media/image12817.png"/><Relationship Id="rId839" Type="http://schemas.openxmlformats.org/officeDocument/2006/relationships/image" Target="../media/image12862.png"/><Relationship Id="rId1164" Type="http://schemas.openxmlformats.org/officeDocument/2006/relationships/image" Target="../media/image8805.png"/><Relationship Id="rId1371" Type="http://schemas.openxmlformats.org/officeDocument/2006/relationships/customXml" Target="../ink/ink10970.xml"/><Relationship Id="rId1469" Type="http://schemas.openxmlformats.org/officeDocument/2006/relationships/image" Target="../media/image2906.png"/><Relationship Id="rId2008" Type="http://schemas.openxmlformats.org/officeDocument/2006/relationships/customXml" Target="../ink/ink11294.xml"/><Relationship Id="rId2215" Type="http://schemas.openxmlformats.org/officeDocument/2006/relationships/customXml" Target="../ink/ink11400.xml"/><Relationship Id="rId601" Type="http://schemas.openxmlformats.org/officeDocument/2006/relationships/image" Target="../media/image12755.png"/><Relationship Id="rId1024" Type="http://schemas.openxmlformats.org/officeDocument/2006/relationships/image" Target="../media/image8742.png"/><Relationship Id="rId1231" Type="http://schemas.openxmlformats.org/officeDocument/2006/relationships/customXml" Target="../ink/ink10898.xml"/><Relationship Id="rId1676" Type="http://schemas.openxmlformats.org/officeDocument/2006/relationships/customXml" Target="../ink/ink11124.xml"/><Relationship Id="rId1883" Type="http://schemas.openxmlformats.org/officeDocument/2006/relationships/image" Target="../media/image9132.png"/><Relationship Id="rId906" Type="http://schemas.openxmlformats.org/officeDocument/2006/relationships/customXml" Target="../ink/ink10734.xml"/><Relationship Id="rId1329" Type="http://schemas.openxmlformats.org/officeDocument/2006/relationships/customXml" Target="../ink/ink10949.xml"/><Relationship Id="rId1536" Type="http://schemas.openxmlformats.org/officeDocument/2006/relationships/image" Target="../media/image8978.png"/><Relationship Id="rId1743" Type="http://schemas.openxmlformats.org/officeDocument/2006/relationships/customXml" Target="../ink/ink11158.xml"/><Relationship Id="rId1950" Type="http://schemas.openxmlformats.org/officeDocument/2006/relationships/image" Target="../media/image9165.png"/><Relationship Id="rId35" Type="http://schemas.openxmlformats.org/officeDocument/2006/relationships/image" Target="../media/image12503.png"/><Relationship Id="rId1603" Type="http://schemas.openxmlformats.org/officeDocument/2006/relationships/customXml" Target="../ink/ink11087.xml"/><Relationship Id="rId1810" Type="http://schemas.openxmlformats.org/officeDocument/2006/relationships/customXml" Target="../ink/ink11193.xml"/><Relationship Id="rId184" Type="http://schemas.openxmlformats.org/officeDocument/2006/relationships/image" Target="../media/image12569.png"/><Relationship Id="rId391" Type="http://schemas.openxmlformats.org/officeDocument/2006/relationships/customXml" Target="../ink/ink10470.xml"/><Relationship Id="rId1908" Type="http://schemas.openxmlformats.org/officeDocument/2006/relationships/customXml" Target="../ink/ink11242.xml"/><Relationship Id="rId2072" Type="http://schemas.openxmlformats.org/officeDocument/2006/relationships/image" Target="../media/image9218.png"/><Relationship Id="rId251" Type="http://schemas.openxmlformats.org/officeDocument/2006/relationships/image" Target="../media/image12599.png"/><Relationship Id="rId489" Type="http://schemas.openxmlformats.org/officeDocument/2006/relationships/customXml" Target="../ink/ink10521.xml"/><Relationship Id="rId696" Type="http://schemas.openxmlformats.org/officeDocument/2006/relationships/customXml" Target="../ink/ink10627.xml"/><Relationship Id="rId349" Type="http://schemas.openxmlformats.org/officeDocument/2006/relationships/customXml" Target="../ink/ink10449.xml"/><Relationship Id="rId556" Type="http://schemas.openxmlformats.org/officeDocument/2006/relationships/image" Target="../media/image12736.png"/><Relationship Id="rId763" Type="http://schemas.openxmlformats.org/officeDocument/2006/relationships/image" Target="../media/image28370.png"/><Relationship Id="rId1186" Type="http://schemas.openxmlformats.org/officeDocument/2006/relationships/image" Target="../media/image8815.png"/><Relationship Id="rId1393" Type="http://schemas.openxmlformats.org/officeDocument/2006/relationships/customXml" Target="../ink/ink10981.xml"/><Relationship Id="rId2237" Type="http://schemas.openxmlformats.org/officeDocument/2006/relationships/image" Target="../media/image13474.png"/><Relationship Id="rId111" Type="http://schemas.openxmlformats.org/officeDocument/2006/relationships/image" Target="../media/image12538.png"/><Relationship Id="rId209" Type="http://schemas.openxmlformats.org/officeDocument/2006/relationships/image" Target="../media/image10677.png"/><Relationship Id="rId416" Type="http://schemas.openxmlformats.org/officeDocument/2006/relationships/customXml" Target="../ink/ink10483.xml"/><Relationship Id="rId970" Type="http://schemas.openxmlformats.org/officeDocument/2006/relationships/image" Target="../media/image8718.png"/><Relationship Id="rId1046" Type="http://schemas.openxmlformats.org/officeDocument/2006/relationships/image" Target="../media/image8752.png"/><Relationship Id="rId1253" Type="http://schemas.openxmlformats.org/officeDocument/2006/relationships/customXml" Target="../ink/ink10909.xml"/><Relationship Id="rId1698" Type="http://schemas.openxmlformats.org/officeDocument/2006/relationships/customXml" Target="../ink/ink11135.xml"/><Relationship Id="rId623" Type="http://schemas.openxmlformats.org/officeDocument/2006/relationships/image" Target="../media/image12765.png"/><Relationship Id="rId830" Type="http://schemas.openxmlformats.org/officeDocument/2006/relationships/customXml" Target="../ink/ink10695.xml"/><Relationship Id="rId928" Type="http://schemas.openxmlformats.org/officeDocument/2006/relationships/customXml" Target="../ink/ink10745.xml"/><Relationship Id="rId1460" Type="http://schemas.openxmlformats.org/officeDocument/2006/relationships/customXml" Target="../ink/ink11015.xml"/><Relationship Id="rId1558" Type="http://schemas.openxmlformats.org/officeDocument/2006/relationships/image" Target="../media/image8988.png"/><Relationship Id="rId1765" Type="http://schemas.openxmlformats.org/officeDocument/2006/relationships/image" Target="../media/image9077.png"/><Relationship Id="rId57" Type="http://schemas.openxmlformats.org/officeDocument/2006/relationships/image" Target="../media/image12514.png"/><Relationship Id="rId1113" Type="http://schemas.openxmlformats.org/officeDocument/2006/relationships/image" Target="../media/image8783.png"/><Relationship Id="rId1320" Type="http://schemas.openxmlformats.org/officeDocument/2006/relationships/customXml" Target="../ink/ink10944.xml"/><Relationship Id="rId1418" Type="http://schemas.openxmlformats.org/officeDocument/2006/relationships/image" Target="../media/image8922.png"/><Relationship Id="rId1972" Type="http://schemas.openxmlformats.org/officeDocument/2006/relationships/customXml" Target="../ink/ink11275.xml"/><Relationship Id="rId1625" Type="http://schemas.openxmlformats.org/officeDocument/2006/relationships/image" Target="../media/image9016.png"/><Relationship Id="rId1832" Type="http://schemas.openxmlformats.org/officeDocument/2006/relationships/customXml" Target="../ink/ink11204.xml"/><Relationship Id="rId2094" Type="http://schemas.openxmlformats.org/officeDocument/2006/relationships/image" Target="../media/image9228.png"/><Relationship Id="rId273" Type="http://schemas.openxmlformats.org/officeDocument/2006/relationships/image" Target="../media/image12608.png"/><Relationship Id="rId480" Type="http://schemas.openxmlformats.org/officeDocument/2006/relationships/image" Target="../media/image12705.png"/><Relationship Id="rId2161" Type="http://schemas.openxmlformats.org/officeDocument/2006/relationships/image" Target="../media/image13442.png"/><Relationship Id="rId133" Type="http://schemas.openxmlformats.org/officeDocument/2006/relationships/image" Target="../media/image81850.png"/><Relationship Id="rId340" Type="http://schemas.openxmlformats.org/officeDocument/2006/relationships/image" Target="../media/image8685.png"/><Relationship Id="rId578" Type="http://schemas.openxmlformats.org/officeDocument/2006/relationships/customXml" Target="../ink/ink10567.xml"/><Relationship Id="rId785" Type="http://schemas.openxmlformats.org/officeDocument/2006/relationships/image" Target="../media/image12835.png"/><Relationship Id="rId992" Type="http://schemas.openxmlformats.org/officeDocument/2006/relationships/image" Target="../media/image8729.png"/><Relationship Id="rId2021" Type="http://schemas.openxmlformats.org/officeDocument/2006/relationships/customXml" Target="../ink/ink11301.xml"/><Relationship Id="rId2259" Type="http://schemas.openxmlformats.org/officeDocument/2006/relationships/image" Target="../media/image10320.png"/><Relationship Id="rId200" Type="http://schemas.openxmlformats.org/officeDocument/2006/relationships/customXml" Target="../ink/ink10374.xml"/><Relationship Id="rId438" Type="http://schemas.openxmlformats.org/officeDocument/2006/relationships/image" Target="../media/image12687.png"/><Relationship Id="rId645" Type="http://schemas.openxmlformats.org/officeDocument/2006/relationships/image" Target="../media/image12774.png"/><Relationship Id="rId852" Type="http://schemas.openxmlformats.org/officeDocument/2006/relationships/customXml" Target="../ink/ink10706.xml"/><Relationship Id="rId1068" Type="http://schemas.openxmlformats.org/officeDocument/2006/relationships/image" Target="../media/image8763.png"/><Relationship Id="rId1275" Type="http://schemas.openxmlformats.org/officeDocument/2006/relationships/image" Target="../media/image8857.png"/><Relationship Id="rId1482" Type="http://schemas.openxmlformats.org/officeDocument/2006/relationships/image" Target="../media/image8952.png"/><Relationship Id="rId2119" Type="http://schemas.openxmlformats.org/officeDocument/2006/relationships/image" Target="../media/image9240.png"/><Relationship Id="rId505" Type="http://schemas.openxmlformats.org/officeDocument/2006/relationships/customXml" Target="../ink/ink10529.xml"/><Relationship Id="rId712" Type="http://schemas.openxmlformats.org/officeDocument/2006/relationships/customXml" Target="../ink/ink10635.xml"/><Relationship Id="rId1135" Type="http://schemas.openxmlformats.org/officeDocument/2006/relationships/image" Target="../media/image8793.png"/><Relationship Id="rId1342" Type="http://schemas.openxmlformats.org/officeDocument/2006/relationships/image" Target="../media/image8888.png"/><Relationship Id="rId1787" Type="http://schemas.openxmlformats.org/officeDocument/2006/relationships/customXml" Target="../ink/ink11181.xml"/><Relationship Id="rId1994" Type="http://schemas.openxmlformats.org/officeDocument/2006/relationships/image" Target="../media/image9184.png"/><Relationship Id="rId79" Type="http://schemas.openxmlformats.org/officeDocument/2006/relationships/image" Target="../media/image12523.png"/><Relationship Id="rId1202" Type="http://schemas.openxmlformats.org/officeDocument/2006/relationships/image" Target="../media/image8823.png"/><Relationship Id="rId1647" Type="http://schemas.openxmlformats.org/officeDocument/2006/relationships/image" Target="../media/image9027.png"/><Relationship Id="rId1854" Type="http://schemas.openxmlformats.org/officeDocument/2006/relationships/customXml" Target="../ink/ink11215.xml"/><Relationship Id="rId1507" Type="http://schemas.openxmlformats.org/officeDocument/2006/relationships/customXml" Target="../ink/ink11039.xml"/><Relationship Id="rId1714" Type="http://schemas.openxmlformats.org/officeDocument/2006/relationships/customXml" Target="../ink/ink11143.xml"/><Relationship Id="rId295" Type="http://schemas.openxmlformats.org/officeDocument/2006/relationships/customXml" Target="../ink/ink10422.xml"/><Relationship Id="rId1921" Type="http://schemas.openxmlformats.org/officeDocument/2006/relationships/image" Target="../media/image9151.png"/><Relationship Id="rId2183" Type="http://schemas.openxmlformats.org/officeDocument/2006/relationships/image" Target="../media/image13452.png"/><Relationship Id="rId155" Type="http://schemas.openxmlformats.org/officeDocument/2006/relationships/customXml" Target="../ink/ink10351.xml"/><Relationship Id="rId362" Type="http://schemas.openxmlformats.org/officeDocument/2006/relationships/image" Target="../media/image12651.png"/><Relationship Id="rId1297" Type="http://schemas.openxmlformats.org/officeDocument/2006/relationships/image" Target="../media/image8868.png"/><Relationship Id="rId2043" Type="http://schemas.openxmlformats.org/officeDocument/2006/relationships/image" Target="../media/image9204.png"/><Relationship Id="rId2250" Type="http://schemas.openxmlformats.org/officeDocument/2006/relationships/customXml" Target="../ink/ink11419.xml"/><Relationship Id="rId222" Type="http://schemas.openxmlformats.org/officeDocument/2006/relationships/customXml" Target="../ink/ink10385.xml"/><Relationship Id="rId667" Type="http://schemas.openxmlformats.org/officeDocument/2006/relationships/customXml" Target="../ink/ink10612.xml"/><Relationship Id="rId874" Type="http://schemas.openxmlformats.org/officeDocument/2006/relationships/customXml" Target="../ink/ink10717.xml"/><Relationship Id="rId2110" Type="http://schemas.openxmlformats.org/officeDocument/2006/relationships/customXml" Target="../ink/ink11347.xml"/><Relationship Id="rId527" Type="http://schemas.openxmlformats.org/officeDocument/2006/relationships/image" Target="../media/image12724.png"/><Relationship Id="rId734" Type="http://schemas.openxmlformats.org/officeDocument/2006/relationships/customXml" Target="../ink/ink10646.xml"/><Relationship Id="rId941" Type="http://schemas.openxmlformats.org/officeDocument/2006/relationships/customXml" Target="../ink/ink10752.xml"/><Relationship Id="rId1157" Type="http://schemas.openxmlformats.org/officeDocument/2006/relationships/customXml" Target="../ink/ink10861.xml"/><Relationship Id="rId1364" Type="http://schemas.openxmlformats.org/officeDocument/2006/relationships/image" Target="../media/image8899.png"/><Relationship Id="rId1571" Type="http://schemas.openxmlformats.org/officeDocument/2006/relationships/customXml" Target="../ink/ink11071.xml"/><Relationship Id="rId2208" Type="http://schemas.openxmlformats.org/officeDocument/2006/relationships/image" Target="../media/image13463.png"/><Relationship Id="rId70" Type="http://schemas.openxmlformats.org/officeDocument/2006/relationships/customXml" Target="../ink/ink10308.xml"/><Relationship Id="rId801" Type="http://schemas.openxmlformats.org/officeDocument/2006/relationships/image" Target="../media/image12843.png"/><Relationship Id="rId1017" Type="http://schemas.openxmlformats.org/officeDocument/2006/relationships/customXml" Target="../ink/ink10790.xml"/><Relationship Id="rId1224" Type="http://schemas.openxmlformats.org/officeDocument/2006/relationships/image" Target="../media/image8833.png"/><Relationship Id="rId1431" Type="http://schemas.openxmlformats.org/officeDocument/2006/relationships/customXml" Target="../ink/ink11000.xml"/><Relationship Id="rId1669" Type="http://schemas.openxmlformats.org/officeDocument/2006/relationships/image" Target="../media/image9037.png"/><Relationship Id="rId1876" Type="http://schemas.openxmlformats.org/officeDocument/2006/relationships/customXml" Target="../ink/ink11226.xml"/><Relationship Id="rId1529" Type="http://schemas.openxmlformats.org/officeDocument/2006/relationships/customXml" Target="../ink/ink11050.xml"/><Relationship Id="rId1736" Type="http://schemas.openxmlformats.org/officeDocument/2006/relationships/image" Target="../media/image9064.png"/><Relationship Id="rId1943" Type="http://schemas.openxmlformats.org/officeDocument/2006/relationships/customXml" Target="../ink/ink11260.xml"/><Relationship Id="rId28" Type="http://schemas.openxmlformats.org/officeDocument/2006/relationships/customXml" Target="../ink/ink10287.xml"/><Relationship Id="rId1803" Type="http://schemas.openxmlformats.org/officeDocument/2006/relationships/customXml" Target="../ink/ink11189.xml"/><Relationship Id="rId177" Type="http://schemas.openxmlformats.org/officeDocument/2006/relationships/customXml" Target="../ink/ink10362.xml"/><Relationship Id="rId384" Type="http://schemas.openxmlformats.org/officeDocument/2006/relationships/image" Target="../media/image8688.png"/><Relationship Id="rId591" Type="http://schemas.openxmlformats.org/officeDocument/2006/relationships/image" Target="../media/image12750.png"/><Relationship Id="rId2065" Type="http://schemas.openxmlformats.org/officeDocument/2006/relationships/customXml" Target="../ink/ink11324.xml"/><Relationship Id="rId244" Type="http://schemas.openxmlformats.org/officeDocument/2006/relationships/customXml" Target="../ink/ink10396.xml"/><Relationship Id="rId689" Type="http://schemas.openxmlformats.org/officeDocument/2006/relationships/image" Target="../media/image86310.png"/><Relationship Id="rId896" Type="http://schemas.openxmlformats.org/officeDocument/2006/relationships/customXml" Target="../ink/ink10729.xml"/><Relationship Id="rId1081" Type="http://schemas.openxmlformats.org/officeDocument/2006/relationships/customXml" Target="../ink/ink10822.xml"/><Relationship Id="rId451" Type="http://schemas.openxmlformats.org/officeDocument/2006/relationships/image" Target="../media/image12692.png"/><Relationship Id="rId549" Type="http://schemas.openxmlformats.org/officeDocument/2006/relationships/customXml" Target="../ink/ink10552.xml"/><Relationship Id="rId756" Type="http://schemas.openxmlformats.org/officeDocument/2006/relationships/customXml" Target="../ink/ink10657.xml"/><Relationship Id="rId1179" Type="http://schemas.openxmlformats.org/officeDocument/2006/relationships/customXml" Target="../ink/ink10872.xml"/><Relationship Id="rId1386" Type="http://schemas.openxmlformats.org/officeDocument/2006/relationships/image" Target="../media/image8908.png"/><Relationship Id="rId1593" Type="http://schemas.openxmlformats.org/officeDocument/2006/relationships/customXml" Target="../ink/ink11082.xml"/><Relationship Id="rId2132" Type="http://schemas.openxmlformats.org/officeDocument/2006/relationships/customXml" Target="../ink/ink11358.xml"/><Relationship Id="rId104" Type="http://schemas.openxmlformats.org/officeDocument/2006/relationships/customXml" Target="../ink/ink10325.xml"/><Relationship Id="rId311" Type="http://schemas.openxmlformats.org/officeDocument/2006/relationships/customXml" Target="../ink/ink10430.xml"/><Relationship Id="rId409" Type="http://schemas.openxmlformats.org/officeDocument/2006/relationships/image" Target="../media/image12674.png"/><Relationship Id="rId963" Type="http://schemas.openxmlformats.org/officeDocument/2006/relationships/customXml" Target="../ink/ink10763.xml"/><Relationship Id="rId1039" Type="http://schemas.openxmlformats.org/officeDocument/2006/relationships/customXml" Target="../ink/ink10801.xml"/><Relationship Id="rId1246" Type="http://schemas.openxmlformats.org/officeDocument/2006/relationships/image" Target="../media/image8843.png"/><Relationship Id="rId1898" Type="http://schemas.openxmlformats.org/officeDocument/2006/relationships/customXml" Target="../ink/ink11237.xml"/><Relationship Id="rId92" Type="http://schemas.openxmlformats.org/officeDocument/2006/relationships/customXml" Target="../ink/ink10319.xml"/><Relationship Id="rId616" Type="http://schemas.openxmlformats.org/officeDocument/2006/relationships/customXml" Target="../ink/ink10586.xml"/><Relationship Id="rId823" Type="http://schemas.openxmlformats.org/officeDocument/2006/relationships/image" Target="../media/image12854.png"/><Relationship Id="rId1453" Type="http://schemas.openxmlformats.org/officeDocument/2006/relationships/image" Target="../media/image8939.png"/><Relationship Id="rId1660" Type="http://schemas.openxmlformats.org/officeDocument/2006/relationships/customXml" Target="../ink/ink11116.xml"/><Relationship Id="rId1758" Type="http://schemas.openxmlformats.org/officeDocument/2006/relationships/image" Target="../media/image9076.png"/><Relationship Id="rId1106" Type="http://schemas.openxmlformats.org/officeDocument/2006/relationships/customXml" Target="../ink/ink10835.xml"/><Relationship Id="rId1313" Type="http://schemas.openxmlformats.org/officeDocument/2006/relationships/customXml" Target="../ink/ink10940.xml"/><Relationship Id="rId1520" Type="http://schemas.openxmlformats.org/officeDocument/2006/relationships/image" Target="../media/image8970.png"/><Relationship Id="rId1965" Type="http://schemas.openxmlformats.org/officeDocument/2006/relationships/image" Target="../media/image9172.png"/><Relationship Id="rId1618" Type="http://schemas.openxmlformats.org/officeDocument/2006/relationships/customXml" Target="../ink/ink11095.xml"/><Relationship Id="rId1825" Type="http://schemas.openxmlformats.org/officeDocument/2006/relationships/image" Target="../media/image9105.png"/><Relationship Id="rId199" Type="http://schemas.openxmlformats.org/officeDocument/2006/relationships/image" Target="../media/image12575.png"/><Relationship Id="rId2087" Type="http://schemas.openxmlformats.org/officeDocument/2006/relationships/customXml" Target="../ink/ink11335.xml"/><Relationship Id="rId266" Type="http://schemas.openxmlformats.org/officeDocument/2006/relationships/customXml" Target="../ink/ink10407.xml"/><Relationship Id="rId473" Type="http://schemas.openxmlformats.org/officeDocument/2006/relationships/customXml" Target="../ink/ink10513.xml"/><Relationship Id="rId680" Type="http://schemas.openxmlformats.org/officeDocument/2006/relationships/image" Target="../media/image12788.png"/><Relationship Id="rId2154" Type="http://schemas.openxmlformats.org/officeDocument/2006/relationships/customXml" Target="../ink/ink11369.xml"/><Relationship Id="rId126" Type="http://schemas.openxmlformats.org/officeDocument/2006/relationships/customXml" Target="../ink/ink10336.xml"/><Relationship Id="rId333" Type="http://schemas.openxmlformats.org/officeDocument/2006/relationships/customXml" Target="../ink/ink10441.xml"/><Relationship Id="rId540" Type="http://schemas.openxmlformats.org/officeDocument/2006/relationships/customXml" Target="../ink/ink10547.xml"/><Relationship Id="rId778" Type="http://schemas.openxmlformats.org/officeDocument/2006/relationships/customXml" Target="../ink/ink10669.xml"/><Relationship Id="rId985" Type="http://schemas.openxmlformats.org/officeDocument/2006/relationships/customXml" Target="../ink/ink10774.xml"/><Relationship Id="rId1170" Type="http://schemas.openxmlformats.org/officeDocument/2006/relationships/image" Target="../media/image8808.png"/><Relationship Id="rId2014" Type="http://schemas.openxmlformats.org/officeDocument/2006/relationships/image" Target="../media/image8210.png"/><Relationship Id="rId2221" Type="http://schemas.openxmlformats.org/officeDocument/2006/relationships/image" Target="../media/image13469.png"/><Relationship Id="rId638" Type="http://schemas.openxmlformats.org/officeDocument/2006/relationships/customXml" Target="../ink/ink10597.xml"/><Relationship Id="rId845" Type="http://schemas.openxmlformats.org/officeDocument/2006/relationships/image" Target="../media/image12865.png"/><Relationship Id="rId1030" Type="http://schemas.openxmlformats.org/officeDocument/2006/relationships/image" Target="../media/image8744.png"/><Relationship Id="rId1268" Type="http://schemas.openxmlformats.org/officeDocument/2006/relationships/image" Target="../media/image8854.png"/><Relationship Id="rId1475" Type="http://schemas.openxmlformats.org/officeDocument/2006/relationships/customXml" Target="../ink/ink11023.xml"/><Relationship Id="rId1682" Type="http://schemas.openxmlformats.org/officeDocument/2006/relationships/customXml" Target="../ink/ink11127.xml"/><Relationship Id="rId400" Type="http://schemas.openxmlformats.org/officeDocument/2006/relationships/image" Target="../media/image12670.png"/><Relationship Id="rId705" Type="http://schemas.openxmlformats.org/officeDocument/2006/relationships/image" Target="../media/image12799.png"/><Relationship Id="rId1128" Type="http://schemas.openxmlformats.org/officeDocument/2006/relationships/customXml" Target="../ink/ink10846.xml"/><Relationship Id="rId1335" Type="http://schemas.openxmlformats.org/officeDocument/2006/relationships/customXml" Target="../ink/ink10952.xml"/><Relationship Id="rId1542" Type="http://schemas.openxmlformats.org/officeDocument/2006/relationships/image" Target="../media/image3519.png"/><Relationship Id="rId1987" Type="http://schemas.openxmlformats.org/officeDocument/2006/relationships/customXml" Target="../ink/ink11283.xml"/><Relationship Id="rId137" Type="http://schemas.openxmlformats.org/officeDocument/2006/relationships/image" Target="../media/image12548.png"/><Relationship Id="rId344" Type="http://schemas.openxmlformats.org/officeDocument/2006/relationships/image" Target="../media/image12642.png"/><Relationship Id="rId691" Type="http://schemas.openxmlformats.org/officeDocument/2006/relationships/image" Target="../media/image12792.png"/><Relationship Id="rId789" Type="http://schemas.openxmlformats.org/officeDocument/2006/relationships/image" Target="../media/image12837.png"/><Relationship Id="rId912" Type="http://schemas.openxmlformats.org/officeDocument/2006/relationships/customXml" Target="../ink/ink10737.xml"/><Relationship Id="rId996" Type="http://schemas.openxmlformats.org/officeDocument/2006/relationships/image" Target="../media/image8731.png"/><Relationship Id="rId1847" Type="http://schemas.openxmlformats.org/officeDocument/2006/relationships/image" Target="../media/image9114.png"/><Relationship Id="rId2025" Type="http://schemas.openxmlformats.org/officeDocument/2006/relationships/customXml" Target="../ink/ink11303.xml"/><Relationship Id="rId41" Type="http://schemas.openxmlformats.org/officeDocument/2006/relationships/image" Target="../media/image12506.png"/><Relationship Id="rId551" Type="http://schemas.openxmlformats.org/officeDocument/2006/relationships/customXml" Target="../ink/ink10553.xml"/><Relationship Id="rId649" Type="http://schemas.openxmlformats.org/officeDocument/2006/relationships/image" Target="../media/image12776.png"/><Relationship Id="rId856" Type="http://schemas.openxmlformats.org/officeDocument/2006/relationships/customXml" Target="../ink/ink10708.xml"/><Relationship Id="rId1181" Type="http://schemas.openxmlformats.org/officeDocument/2006/relationships/customXml" Target="../ink/ink10873.xml"/><Relationship Id="rId1279" Type="http://schemas.openxmlformats.org/officeDocument/2006/relationships/image" Target="../media/image8859.png"/><Relationship Id="rId1402" Type="http://schemas.openxmlformats.org/officeDocument/2006/relationships/image" Target="../media/image8916.png"/><Relationship Id="rId1486" Type="http://schemas.openxmlformats.org/officeDocument/2006/relationships/image" Target="../media/image8954.png"/><Relationship Id="rId1707" Type="http://schemas.openxmlformats.org/officeDocument/2006/relationships/image" Target="../media/image963.png"/><Relationship Id="rId2232" Type="http://schemas.openxmlformats.org/officeDocument/2006/relationships/image" Target="../media/image13472.png"/><Relationship Id="rId190" Type="http://schemas.openxmlformats.org/officeDocument/2006/relationships/image" Target="../media/image12571.png"/><Relationship Id="rId204" Type="http://schemas.openxmlformats.org/officeDocument/2006/relationships/customXml" Target="../ink/ink10376.xml"/><Relationship Id="rId288" Type="http://schemas.openxmlformats.org/officeDocument/2006/relationships/image" Target="../media/image12614.png"/><Relationship Id="rId411" Type="http://schemas.openxmlformats.org/officeDocument/2006/relationships/image" Target="../media/image12675.png"/><Relationship Id="rId509" Type="http://schemas.openxmlformats.org/officeDocument/2006/relationships/customXml" Target="../ink/ink10531.xml"/><Relationship Id="rId1041" Type="http://schemas.openxmlformats.org/officeDocument/2006/relationships/customXml" Target="../ink/ink10802.xml"/><Relationship Id="rId1139" Type="http://schemas.openxmlformats.org/officeDocument/2006/relationships/image" Target="../media/image8795.png"/><Relationship Id="rId1346" Type="http://schemas.openxmlformats.org/officeDocument/2006/relationships/image" Target="../media/image8890.png"/><Relationship Id="rId1693" Type="http://schemas.openxmlformats.org/officeDocument/2006/relationships/image" Target="../media/image9048.png"/><Relationship Id="rId1914" Type="http://schemas.openxmlformats.org/officeDocument/2006/relationships/customXml" Target="../ink/ink11245.xml"/><Relationship Id="rId1998" Type="http://schemas.openxmlformats.org/officeDocument/2006/relationships/customXml" Target="../ink/ink11289.xml"/><Relationship Id="rId495" Type="http://schemas.openxmlformats.org/officeDocument/2006/relationships/customXml" Target="../ink/ink10524.xml"/><Relationship Id="rId716" Type="http://schemas.openxmlformats.org/officeDocument/2006/relationships/customXml" Target="../ink/ink10637.xml"/><Relationship Id="rId923" Type="http://schemas.openxmlformats.org/officeDocument/2006/relationships/image" Target="../media/image12902.png"/><Relationship Id="rId1553" Type="http://schemas.openxmlformats.org/officeDocument/2006/relationships/customXml" Target="../ink/ink11062.xml"/><Relationship Id="rId1760" Type="http://schemas.openxmlformats.org/officeDocument/2006/relationships/image" Target="../media/image1469.png"/><Relationship Id="rId1858" Type="http://schemas.openxmlformats.org/officeDocument/2006/relationships/customXml" Target="../ink/ink11217.xml"/><Relationship Id="rId2176" Type="http://schemas.openxmlformats.org/officeDocument/2006/relationships/customXml" Target="../ink/ink11380.xml"/><Relationship Id="rId52" Type="http://schemas.openxmlformats.org/officeDocument/2006/relationships/customXml" Target="../ink/ink10299.xml"/><Relationship Id="rId148" Type="http://schemas.openxmlformats.org/officeDocument/2006/relationships/image" Target="../media/image12553.png"/><Relationship Id="rId355" Type="http://schemas.openxmlformats.org/officeDocument/2006/relationships/customXml" Target="../ink/ink10452.xml"/><Relationship Id="rId562" Type="http://schemas.openxmlformats.org/officeDocument/2006/relationships/image" Target="../media/image12739.png"/><Relationship Id="rId1192" Type="http://schemas.openxmlformats.org/officeDocument/2006/relationships/image" Target="../media/image8818.png"/><Relationship Id="rId1206" Type="http://schemas.openxmlformats.org/officeDocument/2006/relationships/image" Target="../media/image8825.png"/><Relationship Id="rId1413" Type="http://schemas.openxmlformats.org/officeDocument/2006/relationships/customXml" Target="../ink/ink10991.xml"/><Relationship Id="rId1620" Type="http://schemas.openxmlformats.org/officeDocument/2006/relationships/customXml" Target="../ink/ink11096.xml"/><Relationship Id="rId2036" Type="http://schemas.openxmlformats.org/officeDocument/2006/relationships/customXml" Target="../ink/ink11309.xml"/><Relationship Id="rId2243" Type="http://schemas.openxmlformats.org/officeDocument/2006/relationships/image" Target="../media/image13476.png"/><Relationship Id="rId215" Type="http://schemas.openxmlformats.org/officeDocument/2006/relationships/image" Target="../media/image12582.png"/><Relationship Id="rId422" Type="http://schemas.openxmlformats.org/officeDocument/2006/relationships/customXml" Target="../ink/ink10486.xml"/><Relationship Id="rId867" Type="http://schemas.openxmlformats.org/officeDocument/2006/relationships/image" Target="../media/image12876.png"/><Relationship Id="rId1052" Type="http://schemas.openxmlformats.org/officeDocument/2006/relationships/image" Target="../media/image8755.png"/><Relationship Id="rId1497" Type="http://schemas.openxmlformats.org/officeDocument/2006/relationships/customXml" Target="../ink/ink11034.xml"/><Relationship Id="rId1718" Type="http://schemas.openxmlformats.org/officeDocument/2006/relationships/customXml" Target="../ink/ink11145.xml"/><Relationship Id="rId1925" Type="http://schemas.openxmlformats.org/officeDocument/2006/relationships/image" Target="../media/image9153.png"/><Relationship Id="rId2103" Type="http://schemas.openxmlformats.org/officeDocument/2006/relationships/customXml" Target="../ink/ink11343.xml"/><Relationship Id="rId299" Type="http://schemas.openxmlformats.org/officeDocument/2006/relationships/customXml" Target="../ink/ink10424.xml"/><Relationship Id="rId727" Type="http://schemas.openxmlformats.org/officeDocument/2006/relationships/image" Target="../media/image12810.png"/><Relationship Id="rId934" Type="http://schemas.openxmlformats.org/officeDocument/2006/relationships/image" Target="../media/image8700.png"/><Relationship Id="rId1357" Type="http://schemas.openxmlformats.org/officeDocument/2006/relationships/customXml" Target="../ink/ink10963.xml"/><Relationship Id="rId1564" Type="http://schemas.openxmlformats.org/officeDocument/2006/relationships/image" Target="../media/image8991.png"/><Relationship Id="rId1771" Type="http://schemas.openxmlformats.org/officeDocument/2006/relationships/image" Target="../media/image9080.png"/><Relationship Id="rId2187" Type="http://schemas.openxmlformats.org/officeDocument/2006/relationships/image" Target="../media/image13453.png"/><Relationship Id="rId63" Type="http://schemas.openxmlformats.org/officeDocument/2006/relationships/image" Target="../media/image12517.png"/><Relationship Id="rId159" Type="http://schemas.openxmlformats.org/officeDocument/2006/relationships/customXml" Target="../ink/ink10353.xml"/><Relationship Id="rId366" Type="http://schemas.openxmlformats.org/officeDocument/2006/relationships/image" Target="../media/image12653.png"/><Relationship Id="rId573" Type="http://schemas.openxmlformats.org/officeDocument/2006/relationships/image" Target="../media/image12744.png"/><Relationship Id="rId780" Type="http://schemas.openxmlformats.org/officeDocument/2006/relationships/customXml" Target="../ink/ink10670.xml"/><Relationship Id="rId1217" Type="http://schemas.openxmlformats.org/officeDocument/2006/relationships/customXml" Target="../ink/ink10891.xml"/><Relationship Id="rId1424" Type="http://schemas.openxmlformats.org/officeDocument/2006/relationships/image" Target="../media/image8925.png"/><Relationship Id="rId1631" Type="http://schemas.openxmlformats.org/officeDocument/2006/relationships/image" Target="../media/image9019.png"/><Relationship Id="rId1869" Type="http://schemas.openxmlformats.org/officeDocument/2006/relationships/image" Target="../media/image9125.png"/><Relationship Id="rId2047" Type="http://schemas.openxmlformats.org/officeDocument/2006/relationships/image" Target="../media/image9206.png"/><Relationship Id="rId2254" Type="http://schemas.openxmlformats.org/officeDocument/2006/relationships/customXml" Target="../ink/ink11421.xml"/><Relationship Id="rId226" Type="http://schemas.openxmlformats.org/officeDocument/2006/relationships/customXml" Target="../ink/ink10387.xml"/><Relationship Id="rId433" Type="http://schemas.openxmlformats.org/officeDocument/2006/relationships/customXml" Target="../ink/ink10492.xml"/><Relationship Id="rId878" Type="http://schemas.openxmlformats.org/officeDocument/2006/relationships/customXml" Target="../ink/ink10719.xml"/><Relationship Id="rId1063" Type="http://schemas.openxmlformats.org/officeDocument/2006/relationships/customXml" Target="../ink/ink10813.xml"/><Relationship Id="rId1270" Type="http://schemas.openxmlformats.org/officeDocument/2006/relationships/customXml" Target="../ink/ink10918.xml"/><Relationship Id="rId1729" Type="http://schemas.openxmlformats.org/officeDocument/2006/relationships/customXml" Target="../ink/ink11151.xml"/><Relationship Id="rId1936" Type="http://schemas.openxmlformats.org/officeDocument/2006/relationships/customXml" Target="../ink/ink11256.xml"/><Relationship Id="rId2114" Type="http://schemas.openxmlformats.org/officeDocument/2006/relationships/customXml" Target="../ink/ink11349.xml"/><Relationship Id="rId640" Type="http://schemas.openxmlformats.org/officeDocument/2006/relationships/customXml" Target="../ink/ink10598.xml"/><Relationship Id="rId738" Type="http://schemas.openxmlformats.org/officeDocument/2006/relationships/customXml" Target="../ink/ink10648.xml"/><Relationship Id="rId945" Type="http://schemas.openxmlformats.org/officeDocument/2006/relationships/customXml" Target="../ink/ink10754.xml"/><Relationship Id="rId1368" Type="http://schemas.openxmlformats.org/officeDocument/2006/relationships/image" Target="../media/image8900.png"/><Relationship Id="rId1575" Type="http://schemas.openxmlformats.org/officeDocument/2006/relationships/customXml" Target="../ink/ink11073.xml"/><Relationship Id="rId1782" Type="http://schemas.openxmlformats.org/officeDocument/2006/relationships/customXml" Target="../ink/ink11178.xml"/><Relationship Id="rId2198" Type="http://schemas.openxmlformats.org/officeDocument/2006/relationships/customXml" Target="../ink/ink11391.xml"/><Relationship Id="rId74" Type="http://schemas.openxmlformats.org/officeDocument/2006/relationships/customXml" Target="../ink/ink10310.xml"/><Relationship Id="rId377" Type="http://schemas.openxmlformats.org/officeDocument/2006/relationships/customXml" Target="../ink/ink10463.xml"/><Relationship Id="rId500" Type="http://schemas.openxmlformats.org/officeDocument/2006/relationships/image" Target="../media/image12713.png"/><Relationship Id="rId584" Type="http://schemas.openxmlformats.org/officeDocument/2006/relationships/customXml" Target="../ink/ink10570.xml"/><Relationship Id="rId805" Type="http://schemas.openxmlformats.org/officeDocument/2006/relationships/image" Target="../media/image8690.png"/><Relationship Id="rId1130" Type="http://schemas.openxmlformats.org/officeDocument/2006/relationships/customXml" Target="../ink/ink10847.xml"/><Relationship Id="rId1228" Type="http://schemas.openxmlformats.org/officeDocument/2006/relationships/image" Target="../media/image1528.png"/><Relationship Id="rId1435" Type="http://schemas.openxmlformats.org/officeDocument/2006/relationships/customXml" Target="../ink/ink11002.xml"/><Relationship Id="rId2058" Type="http://schemas.openxmlformats.org/officeDocument/2006/relationships/image" Target="../media/image9211.png"/><Relationship Id="rId2265" Type="http://schemas.openxmlformats.org/officeDocument/2006/relationships/image" Target="../media/image13485.png"/><Relationship Id="rId5" Type="http://schemas.openxmlformats.org/officeDocument/2006/relationships/image" Target="../media/image12488.png"/><Relationship Id="rId237" Type="http://schemas.openxmlformats.org/officeDocument/2006/relationships/image" Target="../media/image12593.png"/><Relationship Id="rId791" Type="http://schemas.openxmlformats.org/officeDocument/2006/relationships/image" Target="../media/image12838.png"/><Relationship Id="rId889" Type="http://schemas.openxmlformats.org/officeDocument/2006/relationships/image" Target="../media/image12887.png"/><Relationship Id="rId1074" Type="http://schemas.openxmlformats.org/officeDocument/2006/relationships/image" Target="../media/image8766.png"/><Relationship Id="rId1642" Type="http://schemas.openxmlformats.org/officeDocument/2006/relationships/customXml" Target="../ink/ink11107.xml"/><Relationship Id="rId1947" Type="http://schemas.openxmlformats.org/officeDocument/2006/relationships/customXml" Target="../ink/ink11262.xml"/><Relationship Id="rId444" Type="http://schemas.openxmlformats.org/officeDocument/2006/relationships/customXml" Target="../ink/ink10498.xml"/><Relationship Id="rId651" Type="http://schemas.openxmlformats.org/officeDocument/2006/relationships/image" Target="../media/image12777.png"/><Relationship Id="rId749" Type="http://schemas.openxmlformats.org/officeDocument/2006/relationships/image" Target="../media/image12821.png"/><Relationship Id="rId1281" Type="http://schemas.openxmlformats.org/officeDocument/2006/relationships/image" Target="../media/image8860.png"/><Relationship Id="rId1379" Type="http://schemas.openxmlformats.org/officeDocument/2006/relationships/customXml" Target="../ink/ink10974.xml"/><Relationship Id="rId1502" Type="http://schemas.openxmlformats.org/officeDocument/2006/relationships/image" Target="../media/image8961.png"/><Relationship Id="rId1586" Type="http://schemas.openxmlformats.org/officeDocument/2006/relationships/image" Target="../media/image9000.png"/><Relationship Id="rId1807" Type="http://schemas.openxmlformats.org/officeDocument/2006/relationships/customXml" Target="../ink/ink11191.xml"/><Relationship Id="rId2125" Type="http://schemas.openxmlformats.org/officeDocument/2006/relationships/image" Target="../media/image1724.png"/><Relationship Id="rId290" Type="http://schemas.openxmlformats.org/officeDocument/2006/relationships/image" Target="../media/image12615.png"/><Relationship Id="rId304" Type="http://schemas.openxmlformats.org/officeDocument/2006/relationships/image" Target="../media/image12622.png"/><Relationship Id="rId388" Type="http://schemas.openxmlformats.org/officeDocument/2006/relationships/image" Target="../media/image12664.png"/><Relationship Id="rId511" Type="http://schemas.openxmlformats.org/officeDocument/2006/relationships/image" Target="../media/image12718.png"/><Relationship Id="rId609" Type="http://schemas.openxmlformats.org/officeDocument/2006/relationships/image" Target="../media/image12759.png"/><Relationship Id="rId956" Type="http://schemas.openxmlformats.org/officeDocument/2006/relationships/image" Target="../media/image8711.png"/><Relationship Id="rId1141" Type="http://schemas.openxmlformats.org/officeDocument/2006/relationships/customXml" Target="../ink/ink10853.xml"/><Relationship Id="rId1239" Type="http://schemas.openxmlformats.org/officeDocument/2006/relationships/customXml" Target="../ink/ink10902.xml"/><Relationship Id="rId1793" Type="http://schemas.openxmlformats.org/officeDocument/2006/relationships/customXml" Target="../ink/ink11184.xml"/><Relationship Id="rId2069" Type="http://schemas.openxmlformats.org/officeDocument/2006/relationships/customXml" Target="../ink/ink11326.xml"/><Relationship Id="rId85" Type="http://schemas.openxmlformats.org/officeDocument/2006/relationships/image" Target="../media/image12525.png"/><Relationship Id="rId150" Type="http://schemas.openxmlformats.org/officeDocument/2006/relationships/image" Target="../media/image12554.png"/><Relationship Id="rId595" Type="http://schemas.openxmlformats.org/officeDocument/2006/relationships/image" Target="../media/image12752.png"/><Relationship Id="rId816" Type="http://schemas.openxmlformats.org/officeDocument/2006/relationships/customXml" Target="../ink/ink10688.xml"/><Relationship Id="rId1001" Type="http://schemas.openxmlformats.org/officeDocument/2006/relationships/customXml" Target="../ink/ink10782.xml"/><Relationship Id="rId1446" Type="http://schemas.openxmlformats.org/officeDocument/2006/relationships/image" Target="../media/image8936.png"/><Relationship Id="rId1653" Type="http://schemas.openxmlformats.org/officeDocument/2006/relationships/image" Target="../media/image9030.png"/><Relationship Id="rId1860" Type="http://schemas.openxmlformats.org/officeDocument/2006/relationships/customXml" Target="../ink/ink11218.xml"/><Relationship Id="rId248" Type="http://schemas.openxmlformats.org/officeDocument/2006/relationships/customXml" Target="../ink/ink10398.xml"/><Relationship Id="rId455" Type="http://schemas.openxmlformats.org/officeDocument/2006/relationships/customXml" Target="../ink/ink10504.xml"/><Relationship Id="rId662" Type="http://schemas.openxmlformats.org/officeDocument/2006/relationships/customXml" Target="../ink/ink10609.xml"/><Relationship Id="rId1085" Type="http://schemas.openxmlformats.org/officeDocument/2006/relationships/customXml" Target="../ink/ink10824.xml"/><Relationship Id="rId1292" Type="http://schemas.openxmlformats.org/officeDocument/2006/relationships/customXml" Target="../ink/ink10929.xml"/><Relationship Id="rId1306" Type="http://schemas.openxmlformats.org/officeDocument/2006/relationships/image" Target="../media/image8872.png"/><Relationship Id="rId1513" Type="http://schemas.openxmlformats.org/officeDocument/2006/relationships/customXml" Target="../ink/ink11042.xml"/><Relationship Id="rId1720" Type="http://schemas.openxmlformats.org/officeDocument/2006/relationships/customXml" Target="../ink/ink11146.xml"/><Relationship Id="rId1958" Type="http://schemas.openxmlformats.org/officeDocument/2006/relationships/image" Target="../media/image9169.png"/><Relationship Id="rId2136" Type="http://schemas.openxmlformats.org/officeDocument/2006/relationships/customXml" Target="../ink/ink11360.xml"/><Relationship Id="rId12" Type="http://schemas.openxmlformats.org/officeDocument/2006/relationships/customXml" Target="../ink/ink10279.xml"/><Relationship Id="rId108" Type="http://schemas.openxmlformats.org/officeDocument/2006/relationships/customXml" Target="../ink/ink10327.xml"/><Relationship Id="rId315" Type="http://schemas.openxmlformats.org/officeDocument/2006/relationships/customXml" Target="../ink/ink10432.xml"/><Relationship Id="rId522" Type="http://schemas.openxmlformats.org/officeDocument/2006/relationships/customXml" Target="../ink/ink10538.xml"/><Relationship Id="rId967" Type="http://schemas.openxmlformats.org/officeDocument/2006/relationships/customXml" Target="../ink/ink10765.xml"/><Relationship Id="rId1152" Type="http://schemas.openxmlformats.org/officeDocument/2006/relationships/image" Target="../media/image8801.png"/><Relationship Id="rId1597" Type="http://schemas.openxmlformats.org/officeDocument/2006/relationships/customXml" Target="../ink/ink11084.xml"/><Relationship Id="rId1818" Type="http://schemas.openxmlformats.org/officeDocument/2006/relationships/customXml" Target="../ink/ink11197.xml"/><Relationship Id="rId2203" Type="http://schemas.openxmlformats.org/officeDocument/2006/relationships/customXml" Target="../ink/ink11394.xml"/><Relationship Id="rId96" Type="http://schemas.openxmlformats.org/officeDocument/2006/relationships/customXml" Target="../ink/ink10321.xml"/><Relationship Id="rId161" Type="http://schemas.openxmlformats.org/officeDocument/2006/relationships/customXml" Target="../ink/ink10354.xml"/><Relationship Id="rId399" Type="http://schemas.openxmlformats.org/officeDocument/2006/relationships/customXml" Target="../ink/ink10474.xml"/><Relationship Id="rId827" Type="http://schemas.openxmlformats.org/officeDocument/2006/relationships/image" Target="../media/image12856.png"/><Relationship Id="rId1012" Type="http://schemas.openxmlformats.org/officeDocument/2006/relationships/image" Target="../media/image8737.png"/><Relationship Id="rId1457" Type="http://schemas.openxmlformats.org/officeDocument/2006/relationships/image" Target="../media/image8941.png"/><Relationship Id="rId1664" Type="http://schemas.openxmlformats.org/officeDocument/2006/relationships/customXml" Target="../ink/ink11118.xml"/><Relationship Id="rId1871" Type="http://schemas.openxmlformats.org/officeDocument/2006/relationships/image" Target="../media/image9126.png"/><Relationship Id="rId259" Type="http://schemas.openxmlformats.org/officeDocument/2006/relationships/image" Target="../media/image12603.png"/><Relationship Id="rId466" Type="http://schemas.openxmlformats.org/officeDocument/2006/relationships/image" Target="../media/image12698.png"/><Relationship Id="rId673" Type="http://schemas.openxmlformats.org/officeDocument/2006/relationships/customXml" Target="../ink/ink10615.xml"/><Relationship Id="rId880" Type="http://schemas.openxmlformats.org/officeDocument/2006/relationships/customXml" Target="../ink/ink10720.xml"/><Relationship Id="rId1096" Type="http://schemas.openxmlformats.org/officeDocument/2006/relationships/image" Target="../media/image8775.png"/><Relationship Id="rId1317" Type="http://schemas.openxmlformats.org/officeDocument/2006/relationships/image" Target="../media/image8877.png"/><Relationship Id="rId1524" Type="http://schemas.openxmlformats.org/officeDocument/2006/relationships/image" Target="../media/image8972.png"/><Relationship Id="rId1731" Type="http://schemas.openxmlformats.org/officeDocument/2006/relationships/customXml" Target="../ink/ink11152.xml"/><Relationship Id="rId1969" Type="http://schemas.openxmlformats.org/officeDocument/2006/relationships/image" Target="../media/image9174.png"/><Relationship Id="rId2147" Type="http://schemas.openxmlformats.org/officeDocument/2006/relationships/image" Target="../media/image13435.png"/><Relationship Id="rId23" Type="http://schemas.openxmlformats.org/officeDocument/2006/relationships/image" Target="../media/image12497.png"/><Relationship Id="rId119" Type="http://schemas.openxmlformats.org/officeDocument/2006/relationships/image" Target="../media/image12542.png"/><Relationship Id="rId326" Type="http://schemas.openxmlformats.org/officeDocument/2006/relationships/image" Target="../media/image12633.png"/><Relationship Id="rId533" Type="http://schemas.openxmlformats.org/officeDocument/2006/relationships/image" Target="../media/image12727.png"/><Relationship Id="rId978" Type="http://schemas.openxmlformats.org/officeDocument/2006/relationships/image" Target="../media/image8722.png"/><Relationship Id="rId1163" Type="http://schemas.openxmlformats.org/officeDocument/2006/relationships/customXml" Target="../ink/ink10864.xml"/><Relationship Id="rId1370" Type="http://schemas.openxmlformats.org/officeDocument/2006/relationships/image" Target="../media/image8901.png"/><Relationship Id="rId1829" Type="http://schemas.openxmlformats.org/officeDocument/2006/relationships/image" Target="../media/image9106.png"/><Relationship Id="rId2007" Type="http://schemas.openxmlformats.org/officeDocument/2006/relationships/image" Target="../media/image9190.png"/><Relationship Id="rId2214" Type="http://schemas.openxmlformats.org/officeDocument/2006/relationships/image" Target="../media/image13466.png"/><Relationship Id="rId740" Type="http://schemas.openxmlformats.org/officeDocument/2006/relationships/customXml" Target="../ink/ink10649.xml"/><Relationship Id="rId838" Type="http://schemas.openxmlformats.org/officeDocument/2006/relationships/customXml" Target="../ink/ink10699.xml"/><Relationship Id="rId1023" Type="http://schemas.openxmlformats.org/officeDocument/2006/relationships/customXml" Target="../ink/ink10793.xml"/><Relationship Id="rId1468" Type="http://schemas.openxmlformats.org/officeDocument/2006/relationships/customXml" Target="../ink/ink11019.xml"/><Relationship Id="rId1675" Type="http://schemas.openxmlformats.org/officeDocument/2006/relationships/image" Target="../media/image9040.png"/><Relationship Id="rId1882" Type="http://schemas.openxmlformats.org/officeDocument/2006/relationships/customXml" Target="../ink/ink11229.xml"/><Relationship Id="rId172" Type="http://schemas.openxmlformats.org/officeDocument/2006/relationships/image" Target="../media/image12564.png"/><Relationship Id="rId477" Type="http://schemas.openxmlformats.org/officeDocument/2006/relationships/customXml" Target="../ink/ink10515.xml"/><Relationship Id="rId600" Type="http://schemas.openxmlformats.org/officeDocument/2006/relationships/customXml" Target="../ink/ink10578.xml"/><Relationship Id="rId684" Type="http://schemas.openxmlformats.org/officeDocument/2006/relationships/customXml" Target="../ink/ink10621.xml"/><Relationship Id="rId1230" Type="http://schemas.openxmlformats.org/officeDocument/2006/relationships/image" Target="../media/image8835.png"/><Relationship Id="rId1328" Type="http://schemas.openxmlformats.org/officeDocument/2006/relationships/image" Target="../media/image8882.png"/><Relationship Id="rId1535" Type="http://schemas.openxmlformats.org/officeDocument/2006/relationships/customXml" Target="../ink/ink11053.xml"/><Relationship Id="rId2060" Type="http://schemas.openxmlformats.org/officeDocument/2006/relationships/image" Target="../media/image9212.png"/><Relationship Id="rId2158" Type="http://schemas.openxmlformats.org/officeDocument/2006/relationships/customXml" Target="../ink/ink11371.xml"/><Relationship Id="rId337" Type="http://schemas.openxmlformats.org/officeDocument/2006/relationships/customXml" Target="../ink/ink10443.xml"/><Relationship Id="rId891" Type="http://schemas.openxmlformats.org/officeDocument/2006/relationships/image" Target="../media/image12888.png"/><Relationship Id="rId905" Type="http://schemas.openxmlformats.org/officeDocument/2006/relationships/image" Target="../media/image12893.png"/><Relationship Id="rId989" Type="http://schemas.openxmlformats.org/officeDocument/2006/relationships/customXml" Target="../ink/ink10776.xml"/><Relationship Id="rId1742" Type="http://schemas.openxmlformats.org/officeDocument/2006/relationships/image" Target="../media/image9068.png"/><Relationship Id="rId2018" Type="http://schemas.openxmlformats.org/officeDocument/2006/relationships/image" Target="../media/image9194.png"/><Relationship Id="rId34" Type="http://schemas.openxmlformats.org/officeDocument/2006/relationships/customXml" Target="../ink/ink10290.xml"/><Relationship Id="rId544" Type="http://schemas.openxmlformats.org/officeDocument/2006/relationships/image" Target="../media/image19800.png"/><Relationship Id="rId751" Type="http://schemas.openxmlformats.org/officeDocument/2006/relationships/image" Target="../media/image10010.png"/><Relationship Id="rId849" Type="http://schemas.openxmlformats.org/officeDocument/2006/relationships/image" Target="../media/image12867.png"/><Relationship Id="rId1174" Type="http://schemas.openxmlformats.org/officeDocument/2006/relationships/image" Target="../media/image1815.png"/><Relationship Id="rId1381" Type="http://schemas.openxmlformats.org/officeDocument/2006/relationships/customXml" Target="../ink/ink10975.xml"/><Relationship Id="rId1479" Type="http://schemas.openxmlformats.org/officeDocument/2006/relationships/customXml" Target="../ink/ink11025.xml"/><Relationship Id="rId1602" Type="http://schemas.openxmlformats.org/officeDocument/2006/relationships/image" Target="../media/image2843.png"/><Relationship Id="rId1686" Type="http://schemas.openxmlformats.org/officeDocument/2006/relationships/customXml" Target="../ink/ink11129.xml"/><Relationship Id="rId2225" Type="http://schemas.openxmlformats.org/officeDocument/2006/relationships/image" Target="../media/image13471.png"/><Relationship Id="rId183" Type="http://schemas.openxmlformats.org/officeDocument/2006/relationships/customXml" Target="../ink/ink10365.xml"/><Relationship Id="rId390" Type="http://schemas.openxmlformats.org/officeDocument/2006/relationships/image" Target="../media/image12665.png"/><Relationship Id="rId404" Type="http://schemas.openxmlformats.org/officeDocument/2006/relationships/customXml" Target="../ink/ink10477.xml"/><Relationship Id="rId611" Type="http://schemas.openxmlformats.org/officeDocument/2006/relationships/image" Target="../media/image12760.png"/><Relationship Id="rId1034" Type="http://schemas.openxmlformats.org/officeDocument/2006/relationships/image" Target="../media/image8746.png"/><Relationship Id="rId1241" Type="http://schemas.openxmlformats.org/officeDocument/2006/relationships/customXml" Target="../ink/ink10903.xml"/><Relationship Id="rId1339" Type="http://schemas.openxmlformats.org/officeDocument/2006/relationships/customXml" Target="../ink/ink10954.xml"/><Relationship Id="rId1893" Type="http://schemas.openxmlformats.org/officeDocument/2006/relationships/image" Target="../media/image9137.png"/><Relationship Id="rId1907" Type="http://schemas.openxmlformats.org/officeDocument/2006/relationships/image" Target="../media/image9144.png"/><Relationship Id="rId2071" Type="http://schemas.openxmlformats.org/officeDocument/2006/relationships/customXml" Target="../ink/ink11327.xml"/><Relationship Id="rId250" Type="http://schemas.openxmlformats.org/officeDocument/2006/relationships/customXml" Target="../ink/ink10399.xml"/><Relationship Id="rId488" Type="http://schemas.openxmlformats.org/officeDocument/2006/relationships/image" Target="../media/image12708.png"/><Relationship Id="rId695" Type="http://schemas.openxmlformats.org/officeDocument/2006/relationships/image" Target="../media/image12794.png"/><Relationship Id="rId709" Type="http://schemas.openxmlformats.org/officeDocument/2006/relationships/image" Target="../media/image12801.png"/><Relationship Id="rId916" Type="http://schemas.openxmlformats.org/officeDocument/2006/relationships/customXml" Target="../ink/ink10739.xml"/><Relationship Id="rId1101" Type="http://schemas.openxmlformats.org/officeDocument/2006/relationships/customXml" Target="../ink/ink10832.xml"/><Relationship Id="rId1546" Type="http://schemas.openxmlformats.org/officeDocument/2006/relationships/image" Target="../media/image8982.png"/><Relationship Id="rId1753" Type="http://schemas.openxmlformats.org/officeDocument/2006/relationships/customXml" Target="../ink/ink11163.xml"/><Relationship Id="rId1960" Type="http://schemas.openxmlformats.org/officeDocument/2006/relationships/image" Target="../media/image9170.png"/><Relationship Id="rId2169" Type="http://schemas.openxmlformats.org/officeDocument/2006/relationships/image" Target="../media/image13446.png"/><Relationship Id="rId45" Type="http://schemas.openxmlformats.org/officeDocument/2006/relationships/image" Target="../media/image12508.png"/><Relationship Id="rId110" Type="http://schemas.openxmlformats.org/officeDocument/2006/relationships/customXml" Target="../ink/ink10328.xml"/><Relationship Id="rId348" Type="http://schemas.openxmlformats.org/officeDocument/2006/relationships/image" Target="../media/image12644.png"/><Relationship Id="rId555" Type="http://schemas.openxmlformats.org/officeDocument/2006/relationships/customXml" Target="../ink/ink10555.xml"/><Relationship Id="rId762" Type="http://schemas.openxmlformats.org/officeDocument/2006/relationships/customXml" Target="../ink/ink10660.xml"/><Relationship Id="rId1185" Type="http://schemas.openxmlformats.org/officeDocument/2006/relationships/customXml" Target="../ink/ink10875.xml"/><Relationship Id="rId1392" Type="http://schemas.openxmlformats.org/officeDocument/2006/relationships/image" Target="../media/image8911.png"/><Relationship Id="rId1406" Type="http://schemas.openxmlformats.org/officeDocument/2006/relationships/image" Target="../media/image8917.png"/><Relationship Id="rId1613" Type="http://schemas.openxmlformats.org/officeDocument/2006/relationships/image" Target="../media/image9011.png"/><Relationship Id="rId1820" Type="http://schemas.openxmlformats.org/officeDocument/2006/relationships/customXml" Target="../ink/ink11198.xml"/><Relationship Id="rId2029" Type="http://schemas.openxmlformats.org/officeDocument/2006/relationships/customXml" Target="../ink/ink11305.xml"/><Relationship Id="rId2236" Type="http://schemas.openxmlformats.org/officeDocument/2006/relationships/customXml" Target="../ink/ink11412.xml"/><Relationship Id="rId194" Type="http://schemas.openxmlformats.org/officeDocument/2006/relationships/image" Target="../media/image12573.png"/><Relationship Id="rId208" Type="http://schemas.openxmlformats.org/officeDocument/2006/relationships/customXml" Target="../ink/ink10378.xml"/><Relationship Id="rId415" Type="http://schemas.openxmlformats.org/officeDocument/2006/relationships/image" Target="../media/image12676.png"/><Relationship Id="rId622" Type="http://schemas.openxmlformats.org/officeDocument/2006/relationships/customXml" Target="../ink/ink10589.xml"/><Relationship Id="rId1045" Type="http://schemas.openxmlformats.org/officeDocument/2006/relationships/customXml" Target="../ink/ink10804.xml"/><Relationship Id="rId1252" Type="http://schemas.openxmlformats.org/officeDocument/2006/relationships/image" Target="../media/image8846.png"/><Relationship Id="rId1697" Type="http://schemas.openxmlformats.org/officeDocument/2006/relationships/image" Target="../media/image5774.png"/><Relationship Id="rId1918" Type="http://schemas.openxmlformats.org/officeDocument/2006/relationships/customXml" Target="../ink/ink11247.xml"/><Relationship Id="rId2082" Type="http://schemas.openxmlformats.org/officeDocument/2006/relationships/image" Target="../media/image9222.png"/><Relationship Id="rId261" Type="http://schemas.openxmlformats.org/officeDocument/2006/relationships/image" Target="../media/image12604.png"/><Relationship Id="rId499" Type="http://schemas.openxmlformats.org/officeDocument/2006/relationships/customXml" Target="../ink/ink10526.xml"/><Relationship Id="rId927" Type="http://schemas.openxmlformats.org/officeDocument/2006/relationships/image" Target="../media/image12904.png"/><Relationship Id="rId1112" Type="http://schemas.openxmlformats.org/officeDocument/2006/relationships/customXml" Target="../ink/ink10838.xml"/><Relationship Id="rId1557" Type="http://schemas.openxmlformats.org/officeDocument/2006/relationships/customXml" Target="../ink/ink11064.xml"/><Relationship Id="rId1764" Type="http://schemas.openxmlformats.org/officeDocument/2006/relationships/customXml" Target="../ink/ink11169.xml"/><Relationship Id="rId1971" Type="http://schemas.openxmlformats.org/officeDocument/2006/relationships/image" Target="../media/image1960.png"/><Relationship Id="rId56" Type="http://schemas.openxmlformats.org/officeDocument/2006/relationships/customXml" Target="../ink/ink10301.xml"/><Relationship Id="rId359" Type="http://schemas.openxmlformats.org/officeDocument/2006/relationships/customXml" Target="../ink/ink10454.xml"/><Relationship Id="rId566" Type="http://schemas.openxmlformats.org/officeDocument/2006/relationships/image" Target="../media/image12741.png"/><Relationship Id="rId773" Type="http://schemas.openxmlformats.org/officeDocument/2006/relationships/customXml" Target="../ink/ink10666.xml"/><Relationship Id="rId1196" Type="http://schemas.openxmlformats.org/officeDocument/2006/relationships/image" Target="../media/image8820.png"/><Relationship Id="rId1417" Type="http://schemas.openxmlformats.org/officeDocument/2006/relationships/customXml" Target="../ink/ink10993.xml"/><Relationship Id="rId1624" Type="http://schemas.openxmlformats.org/officeDocument/2006/relationships/customXml" Target="../ink/ink11098.xml"/><Relationship Id="rId1831" Type="http://schemas.openxmlformats.org/officeDocument/2006/relationships/image" Target="../media/image9107.png"/><Relationship Id="rId2247" Type="http://schemas.openxmlformats.org/officeDocument/2006/relationships/image" Target="../media/image13477.png"/><Relationship Id="rId121" Type="http://schemas.openxmlformats.org/officeDocument/2006/relationships/image" Target="../media/image2333.png"/><Relationship Id="rId219" Type="http://schemas.openxmlformats.org/officeDocument/2006/relationships/image" Target="../media/image12584.png"/><Relationship Id="rId426" Type="http://schemas.openxmlformats.org/officeDocument/2006/relationships/customXml" Target="../ink/ink10488.xml"/><Relationship Id="rId633" Type="http://schemas.openxmlformats.org/officeDocument/2006/relationships/image" Target="../media/image12769.png"/><Relationship Id="rId980" Type="http://schemas.openxmlformats.org/officeDocument/2006/relationships/image" Target="../media/image8723.png"/><Relationship Id="rId1056" Type="http://schemas.openxmlformats.org/officeDocument/2006/relationships/image" Target="../media/image8757.png"/><Relationship Id="rId1263" Type="http://schemas.openxmlformats.org/officeDocument/2006/relationships/customXml" Target="../ink/ink10914.xml"/><Relationship Id="rId1929" Type="http://schemas.openxmlformats.org/officeDocument/2006/relationships/image" Target="../media/image9155.png"/><Relationship Id="rId2093" Type="http://schemas.openxmlformats.org/officeDocument/2006/relationships/customXml" Target="../ink/ink11338.xml"/><Relationship Id="rId2107" Type="http://schemas.openxmlformats.org/officeDocument/2006/relationships/customXml" Target="../ink/ink11345.xml"/><Relationship Id="rId840" Type="http://schemas.openxmlformats.org/officeDocument/2006/relationships/customXml" Target="../ink/ink10700.xml"/><Relationship Id="rId938" Type="http://schemas.openxmlformats.org/officeDocument/2006/relationships/image" Target="../media/image8702.png"/><Relationship Id="rId1470" Type="http://schemas.openxmlformats.org/officeDocument/2006/relationships/customXml" Target="../ink/ink11020.xml"/><Relationship Id="rId1568" Type="http://schemas.openxmlformats.org/officeDocument/2006/relationships/image" Target="../media/image8993.png"/><Relationship Id="rId1775" Type="http://schemas.openxmlformats.org/officeDocument/2006/relationships/image" Target="../media/image9082.png"/><Relationship Id="rId67" Type="http://schemas.openxmlformats.org/officeDocument/2006/relationships/image" Target="../media/image12519.png"/><Relationship Id="rId272" Type="http://schemas.openxmlformats.org/officeDocument/2006/relationships/customXml" Target="../ink/ink10410.xml"/><Relationship Id="rId577" Type="http://schemas.openxmlformats.org/officeDocument/2006/relationships/image" Target="../media/image64230.png"/><Relationship Id="rId700" Type="http://schemas.openxmlformats.org/officeDocument/2006/relationships/customXml" Target="../ink/ink10629.xml"/><Relationship Id="rId1123" Type="http://schemas.openxmlformats.org/officeDocument/2006/relationships/image" Target="../media/image8787.png"/><Relationship Id="rId1330" Type="http://schemas.openxmlformats.org/officeDocument/2006/relationships/image" Target="../media/image8883.png"/><Relationship Id="rId1428" Type="http://schemas.openxmlformats.org/officeDocument/2006/relationships/image" Target="../media/image8927.png"/><Relationship Id="rId1635" Type="http://schemas.openxmlformats.org/officeDocument/2006/relationships/image" Target="../media/image9021.png"/><Relationship Id="rId1982" Type="http://schemas.openxmlformats.org/officeDocument/2006/relationships/image" Target="../media/image9179.png"/><Relationship Id="rId2160" Type="http://schemas.openxmlformats.org/officeDocument/2006/relationships/customXml" Target="../ink/ink11372.xml"/><Relationship Id="rId2258" Type="http://schemas.openxmlformats.org/officeDocument/2006/relationships/customXml" Target="../ink/ink11423.xml"/><Relationship Id="rId132" Type="http://schemas.openxmlformats.org/officeDocument/2006/relationships/customXml" Target="../ink/ink10339.xml"/><Relationship Id="rId784" Type="http://schemas.openxmlformats.org/officeDocument/2006/relationships/customXml" Target="../ink/ink10672.xml"/><Relationship Id="rId991" Type="http://schemas.openxmlformats.org/officeDocument/2006/relationships/customXml" Target="../ink/ink10777.xml"/><Relationship Id="rId1067" Type="http://schemas.openxmlformats.org/officeDocument/2006/relationships/customXml" Target="../ink/ink10815.xml"/><Relationship Id="rId1842" Type="http://schemas.openxmlformats.org/officeDocument/2006/relationships/customXml" Target="../ink/ink11209.xml"/><Relationship Id="rId2020" Type="http://schemas.openxmlformats.org/officeDocument/2006/relationships/image" Target="../media/image9195.png"/><Relationship Id="rId437" Type="http://schemas.openxmlformats.org/officeDocument/2006/relationships/customXml" Target="../ink/ink10494.xml"/><Relationship Id="rId644" Type="http://schemas.openxmlformats.org/officeDocument/2006/relationships/customXml" Target="../ink/ink10600.xml"/><Relationship Id="rId851" Type="http://schemas.openxmlformats.org/officeDocument/2006/relationships/image" Target="../media/image12868.png"/><Relationship Id="rId1274" Type="http://schemas.openxmlformats.org/officeDocument/2006/relationships/customXml" Target="../ink/ink10920.xml"/><Relationship Id="rId1481" Type="http://schemas.openxmlformats.org/officeDocument/2006/relationships/customXml" Target="../ink/ink11026.xml"/><Relationship Id="rId1579" Type="http://schemas.openxmlformats.org/officeDocument/2006/relationships/customXml" Target="../ink/ink11075.xml"/><Relationship Id="rId1702" Type="http://schemas.openxmlformats.org/officeDocument/2006/relationships/customXml" Target="../ink/ink11137.xml"/><Relationship Id="rId2118" Type="http://schemas.openxmlformats.org/officeDocument/2006/relationships/customXml" Target="../ink/ink11351.xml"/><Relationship Id="rId283" Type="http://schemas.openxmlformats.org/officeDocument/2006/relationships/customXml" Target="../ink/ink10416.xml"/><Relationship Id="rId490" Type="http://schemas.openxmlformats.org/officeDocument/2006/relationships/image" Target="../media/image12709.png"/><Relationship Id="rId504" Type="http://schemas.openxmlformats.org/officeDocument/2006/relationships/image" Target="../media/image12715.png"/><Relationship Id="rId711" Type="http://schemas.openxmlformats.org/officeDocument/2006/relationships/image" Target="../media/image12802.png"/><Relationship Id="rId949" Type="http://schemas.openxmlformats.org/officeDocument/2006/relationships/customXml" Target="../ink/ink10756.xml"/><Relationship Id="rId1134" Type="http://schemas.openxmlformats.org/officeDocument/2006/relationships/customXml" Target="../ink/ink10849.xml"/><Relationship Id="rId1341" Type="http://schemas.openxmlformats.org/officeDocument/2006/relationships/customXml" Target="../ink/ink10955.xml"/><Relationship Id="rId1786" Type="http://schemas.openxmlformats.org/officeDocument/2006/relationships/customXml" Target="../ink/ink11180.xml"/><Relationship Id="rId1993" Type="http://schemas.openxmlformats.org/officeDocument/2006/relationships/customXml" Target="../ink/ink11286.xml"/><Relationship Id="rId2171" Type="http://schemas.openxmlformats.org/officeDocument/2006/relationships/image" Target="../media/image13447.png"/><Relationship Id="rId78" Type="http://schemas.openxmlformats.org/officeDocument/2006/relationships/customXml" Target="../ink/ink10312.xml"/><Relationship Id="rId143" Type="http://schemas.openxmlformats.org/officeDocument/2006/relationships/customXml" Target="../ink/ink10345.xml"/><Relationship Id="rId350" Type="http://schemas.openxmlformats.org/officeDocument/2006/relationships/image" Target="../media/image12645.png"/><Relationship Id="rId588" Type="http://schemas.openxmlformats.org/officeDocument/2006/relationships/customXml" Target="../ink/ink10572.xml"/><Relationship Id="rId795" Type="http://schemas.openxmlformats.org/officeDocument/2006/relationships/image" Target="../media/image12840.png"/><Relationship Id="rId809" Type="http://schemas.openxmlformats.org/officeDocument/2006/relationships/image" Target="../media/image12847.png"/><Relationship Id="rId1201" Type="http://schemas.openxmlformats.org/officeDocument/2006/relationships/customXml" Target="../ink/ink10883.xml"/><Relationship Id="rId1439" Type="http://schemas.openxmlformats.org/officeDocument/2006/relationships/customXml" Target="../ink/ink11004.xml"/><Relationship Id="rId1646" Type="http://schemas.openxmlformats.org/officeDocument/2006/relationships/customXml" Target="../ink/ink11109.xml"/><Relationship Id="rId1853" Type="http://schemas.openxmlformats.org/officeDocument/2006/relationships/image" Target="../media/image9117.png"/><Relationship Id="rId2031" Type="http://schemas.openxmlformats.org/officeDocument/2006/relationships/customXml" Target="../ink/ink11306.xml"/><Relationship Id="rId9" Type="http://schemas.openxmlformats.org/officeDocument/2006/relationships/image" Target="../media/image12490.png"/><Relationship Id="rId210" Type="http://schemas.openxmlformats.org/officeDocument/2006/relationships/customXml" Target="../ink/ink10379.xml"/><Relationship Id="rId448" Type="http://schemas.openxmlformats.org/officeDocument/2006/relationships/customXml" Target="../ink/ink10500.xml"/><Relationship Id="rId655" Type="http://schemas.openxmlformats.org/officeDocument/2006/relationships/image" Target="../media/image12779.png"/><Relationship Id="rId862" Type="http://schemas.openxmlformats.org/officeDocument/2006/relationships/customXml" Target="../ink/ink10711.xml"/><Relationship Id="rId1078" Type="http://schemas.openxmlformats.org/officeDocument/2006/relationships/image" Target="../media/image8768.png"/><Relationship Id="rId1285" Type="http://schemas.openxmlformats.org/officeDocument/2006/relationships/image" Target="../media/image8862.png"/><Relationship Id="rId1492" Type="http://schemas.openxmlformats.org/officeDocument/2006/relationships/image" Target="../media/image8957.png"/><Relationship Id="rId1506" Type="http://schemas.openxmlformats.org/officeDocument/2006/relationships/image" Target="../media/image8963.png"/><Relationship Id="rId1713" Type="http://schemas.openxmlformats.org/officeDocument/2006/relationships/image" Target="../media/image9055.png"/><Relationship Id="rId1920" Type="http://schemas.openxmlformats.org/officeDocument/2006/relationships/customXml" Target="../ink/ink11248.xml"/><Relationship Id="rId2129" Type="http://schemas.openxmlformats.org/officeDocument/2006/relationships/image" Target="../media/image9244.png"/><Relationship Id="rId294" Type="http://schemas.openxmlformats.org/officeDocument/2006/relationships/image" Target="../media/image12617.png"/><Relationship Id="rId308" Type="http://schemas.openxmlformats.org/officeDocument/2006/relationships/image" Target="../media/image8675.png"/><Relationship Id="rId515" Type="http://schemas.openxmlformats.org/officeDocument/2006/relationships/image" Target="../media/image12720.png"/><Relationship Id="rId722" Type="http://schemas.openxmlformats.org/officeDocument/2006/relationships/customXml" Target="../ink/ink10640.xml"/><Relationship Id="rId1145" Type="http://schemas.openxmlformats.org/officeDocument/2006/relationships/customXml" Target="../ink/ink10855.xml"/><Relationship Id="rId1352" Type="http://schemas.openxmlformats.org/officeDocument/2006/relationships/image" Target="../media/image8893.png"/><Relationship Id="rId1797" Type="http://schemas.openxmlformats.org/officeDocument/2006/relationships/customXml" Target="../ink/ink11186.xml"/><Relationship Id="rId2182" Type="http://schemas.openxmlformats.org/officeDocument/2006/relationships/customXml" Target="../ink/ink11383.xml"/><Relationship Id="rId89" Type="http://schemas.openxmlformats.org/officeDocument/2006/relationships/image" Target="../media/image12527.png"/><Relationship Id="rId154" Type="http://schemas.openxmlformats.org/officeDocument/2006/relationships/image" Target="../media/image12556.png"/><Relationship Id="rId361" Type="http://schemas.openxmlformats.org/officeDocument/2006/relationships/customXml" Target="../ink/ink10455.xml"/><Relationship Id="rId599" Type="http://schemas.openxmlformats.org/officeDocument/2006/relationships/image" Target="../media/image12754.png"/><Relationship Id="rId1005" Type="http://schemas.openxmlformats.org/officeDocument/2006/relationships/customXml" Target="../ink/ink10784.xml"/><Relationship Id="rId1212" Type="http://schemas.openxmlformats.org/officeDocument/2006/relationships/image" Target="../media/image8827.png"/><Relationship Id="rId1657" Type="http://schemas.openxmlformats.org/officeDocument/2006/relationships/image" Target="../media/image9031.png"/><Relationship Id="rId1864" Type="http://schemas.openxmlformats.org/officeDocument/2006/relationships/customXml" Target="../ink/ink11220.xml"/><Relationship Id="rId2042" Type="http://schemas.openxmlformats.org/officeDocument/2006/relationships/customXml" Target="../ink/ink11312.xml"/><Relationship Id="rId459" Type="http://schemas.openxmlformats.org/officeDocument/2006/relationships/customXml" Target="../ink/ink10506.xml"/><Relationship Id="rId666" Type="http://schemas.openxmlformats.org/officeDocument/2006/relationships/customXml" Target="../ink/ink10611.xml"/><Relationship Id="rId873" Type="http://schemas.openxmlformats.org/officeDocument/2006/relationships/image" Target="../media/image12879.png"/><Relationship Id="rId1089" Type="http://schemas.openxmlformats.org/officeDocument/2006/relationships/customXml" Target="../ink/ink10826.xml"/><Relationship Id="rId1296" Type="http://schemas.openxmlformats.org/officeDocument/2006/relationships/customXml" Target="../ink/ink10931.xml"/><Relationship Id="rId1517" Type="http://schemas.openxmlformats.org/officeDocument/2006/relationships/customXml" Target="../ink/ink11044.xml"/><Relationship Id="rId1724" Type="http://schemas.openxmlformats.org/officeDocument/2006/relationships/customXml" Target="../ink/ink11148.xml"/><Relationship Id="rId16" Type="http://schemas.openxmlformats.org/officeDocument/2006/relationships/customXml" Target="../ink/ink10281.xml"/><Relationship Id="rId221" Type="http://schemas.openxmlformats.org/officeDocument/2006/relationships/image" Target="../media/image12585.png"/><Relationship Id="rId319" Type="http://schemas.openxmlformats.org/officeDocument/2006/relationships/customXml" Target="../ink/ink10434.xml"/><Relationship Id="rId526" Type="http://schemas.openxmlformats.org/officeDocument/2006/relationships/customXml" Target="../ink/ink10540.xml"/><Relationship Id="rId1156" Type="http://schemas.openxmlformats.org/officeDocument/2006/relationships/image" Target="../media/image8088.png"/><Relationship Id="rId1363" Type="http://schemas.openxmlformats.org/officeDocument/2006/relationships/customXml" Target="../ink/ink10966.xml"/><Relationship Id="rId1931" Type="http://schemas.openxmlformats.org/officeDocument/2006/relationships/image" Target="../media/image9156.png"/><Relationship Id="rId2207" Type="http://schemas.openxmlformats.org/officeDocument/2006/relationships/customXml" Target="../ink/ink11396.xml"/><Relationship Id="rId733" Type="http://schemas.openxmlformats.org/officeDocument/2006/relationships/image" Target="../media/image12813.png"/><Relationship Id="rId940" Type="http://schemas.openxmlformats.org/officeDocument/2006/relationships/image" Target="../media/image8703.png"/><Relationship Id="rId1016" Type="http://schemas.openxmlformats.org/officeDocument/2006/relationships/image" Target="../media/image8739.png"/><Relationship Id="rId1570" Type="http://schemas.openxmlformats.org/officeDocument/2006/relationships/image" Target="../media/image8994.png"/><Relationship Id="rId1668" Type="http://schemas.openxmlformats.org/officeDocument/2006/relationships/customXml" Target="../ink/ink11120.xml"/><Relationship Id="rId1875" Type="http://schemas.openxmlformats.org/officeDocument/2006/relationships/image" Target="../media/image9128.png"/><Relationship Id="rId2193" Type="http://schemas.openxmlformats.org/officeDocument/2006/relationships/image" Target="../media/image13456.png"/><Relationship Id="rId165" Type="http://schemas.openxmlformats.org/officeDocument/2006/relationships/customXml" Target="../ink/ink10356.xml"/><Relationship Id="rId372" Type="http://schemas.openxmlformats.org/officeDocument/2006/relationships/image" Target="../media/image12656.png"/><Relationship Id="rId677" Type="http://schemas.openxmlformats.org/officeDocument/2006/relationships/customXml" Target="../ink/ink10617.xml"/><Relationship Id="rId800" Type="http://schemas.openxmlformats.org/officeDocument/2006/relationships/customXml" Target="../ink/ink10680.xml"/><Relationship Id="rId1223" Type="http://schemas.openxmlformats.org/officeDocument/2006/relationships/customXml" Target="../ink/ink10894.xml"/><Relationship Id="rId1430" Type="http://schemas.openxmlformats.org/officeDocument/2006/relationships/image" Target="../media/image8928.png"/><Relationship Id="rId1528" Type="http://schemas.openxmlformats.org/officeDocument/2006/relationships/image" Target="../media/image8974.png"/><Relationship Id="rId2053" Type="http://schemas.openxmlformats.org/officeDocument/2006/relationships/image" Target="../media/image9209.png"/><Relationship Id="rId2260" Type="http://schemas.openxmlformats.org/officeDocument/2006/relationships/customXml" Target="../ink/ink11424.xml"/><Relationship Id="rId232" Type="http://schemas.openxmlformats.org/officeDocument/2006/relationships/customXml" Target="../ink/ink10390.xml"/><Relationship Id="rId884" Type="http://schemas.openxmlformats.org/officeDocument/2006/relationships/customXml" Target="../ink/ink10722.xml"/><Relationship Id="rId1735" Type="http://schemas.openxmlformats.org/officeDocument/2006/relationships/customXml" Target="../ink/ink11154.xml"/><Relationship Id="rId1942" Type="http://schemas.openxmlformats.org/officeDocument/2006/relationships/image" Target="../media/image9161.png"/><Relationship Id="rId2120" Type="http://schemas.openxmlformats.org/officeDocument/2006/relationships/customXml" Target="../ink/ink11352.xml"/><Relationship Id="rId27" Type="http://schemas.openxmlformats.org/officeDocument/2006/relationships/image" Target="../media/image12499.png"/><Relationship Id="rId537" Type="http://schemas.openxmlformats.org/officeDocument/2006/relationships/image" Target="../media/image12729.png"/><Relationship Id="rId744" Type="http://schemas.openxmlformats.org/officeDocument/2006/relationships/customXml" Target="../ink/ink10651.xml"/><Relationship Id="rId951" Type="http://schemas.openxmlformats.org/officeDocument/2006/relationships/customXml" Target="../ink/ink10757.xml"/><Relationship Id="rId1167" Type="http://schemas.openxmlformats.org/officeDocument/2006/relationships/customXml" Target="../ink/ink10866.xml"/><Relationship Id="rId1374" Type="http://schemas.openxmlformats.org/officeDocument/2006/relationships/image" Target="../media/image8903.png"/><Relationship Id="rId1581" Type="http://schemas.openxmlformats.org/officeDocument/2006/relationships/customXml" Target="../ink/ink11076.xml"/><Relationship Id="rId1679" Type="http://schemas.openxmlformats.org/officeDocument/2006/relationships/image" Target="../media/image9042.png"/><Relationship Id="rId1802" Type="http://schemas.openxmlformats.org/officeDocument/2006/relationships/image" Target="../media/image9094.png"/><Relationship Id="rId2218" Type="http://schemas.openxmlformats.org/officeDocument/2006/relationships/customXml" Target="../ink/ink11402.xml"/><Relationship Id="rId80" Type="http://schemas.openxmlformats.org/officeDocument/2006/relationships/customXml" Target="../ink/ink10313.xml"/><Relationship Id="rId176" Type="http://schemas.openxmlformats.org/officeDocument/2006/relationships/image" Target="../media/image12566.png"/><Relationship Id="rId383" Type="http://schemas.openxmlformats.org/officeDocument/2006/relationships/customXml" Target="../ink/ink10466.xml"/><Relationship Id="rId590" Type="http://schemas.openxmlformats.org/officeDocument/2006/relationships/customXml" Target="../ink/ink10573.xml"/><Relationship Id="rId604" Type="http://schemas.openxmlformats.org/officeDocument/2006/relationships/customXml" Target="../ink/ink10580.xml"/><Relationship Id="rId811" Type="http://schemas.openxmlformats.org/officeDocument/2006/relationships/image" Target="../media/image12848.png"/><Relationship Id="rId1027" Type="http://schemas.openxmlformats.org/officeDocument/2006/relationships/customXml" Target="../ink/ink10795.xml"/><Relationship Id="rId1234" Type="http://schemas.openxmlformats.org/officeDocument/2006/relationships/image" Target="../media/image8837.png"/><Relationship Id="rId1441" Type="http://schemas.openxmlformats.org/officeDocument/2006/relationships/customXml" Target="../ink/ink11005.xml"/><Relationship Id="rId1886" Type="http://schemas.openxmlformats.org/officeDocument/2006/relationships/customXml" Target="../ink/ink11231.xml"/><Relationship Id="rId2064" Type="http://schemas.openxmlformats.org/officeDocument/2006/relationships/image" Target="../media/image9214.png"/><Relationship Id="rId243" Type="http://schemas.openxmlformats.org/officeDocument/2006/relationships/image" Target="../media/image12596.png"/><Relationship Id="rId450" Type="http://schemas.openxmlformats.org/officeDocument/2006/relationships/customXml" Target="../ink/ink10501.xml"/><Relationship Id="rId688" Type="http://schemas.openxmlformats.org/officeDocument/2006/relationships/customXml" Target="../ink/ink10623.xml"/><Relationship Id="rId895" Type="http://schemas.openxmlformats.org/officeDocument/2006/relationships/image" Target="../media/image1216.png"/><Relationship Id="rId909" Type="http://schemas.openxmlformats.org/officeDocument/2006/relationships/image" Target="../media/image12895.png"/><Relationship Id="rId1080" Type="http://schemas.openxmlformats.org/officeDocument/2006/relationships/image" Target="../media/image8769.png"/><Relationship Id="rId1301" Type="http://schemas.openxmlformats.org/officeDocument/2006/relationships/image" Target="../media/image8870.png"/><Relationship Id="rId1539" Type="http://schemas.openxmlformats.org/officeDocument/2006/relationships/customXml" Target="../ink/ink11055.xml"/><Relationship Id="rId1746" Type="http://schemas.openxmlformats.org/officeDocument/2006/relationships/image" Target="../media/image9070.png"/><Relationship Id="rId1953" Type="http://schemas.openxmlformats.org/officeDocument/2006/relationships/customXml" Target="../ink/ink11265.xml"/><Relationship Id="rId2131" Type="http://schemas.openxmlformats.org/officeDocument/2006/relationships/image" Target="../media/image9245.png"/><Relationship Id="rId38" Type="http://schemas.openxmlformats.org/officeDocument/2006/relationships/customXml" Target="../ink/ink10292.xml"/><Relationship Id="rId103" Type="http://schemas.openxmlformats.org/officeDocument/2006/relationships/image" Target="../media/image12534.png"/><Relationship Id="rId310" Type="http://schemas.openxmlformats.org/officeDocument/2006/relationships/image" Target="../media/image8676.png"/><Relationship Id="rId548" Type="http://schemas.openxmlformats.org/officeDocument/2006/relationships/image" Target="../media/image12732.png"/><Relationship Id="rId755" Type="http://schemas.openxmlformats.org/officeDocument/2006/relationships/image" Target="../media/image12823.png"/><Relationship Id="rId962" Type="http://schemas.openxmlformats.org/officeDocument/2006/relationships/image" Target="../media/image8714.png"/><Relationship Id="rId1178" Type="http://schemas.openxmlformats.org/officeDocument/2006/relationships/image" Target="../media/image8811.png"/><Relationship Id="rId1385" Type="http://schemas.openxmlformats.org/officeDocument/2006/relationships/customXml" Target="../ink/ink10977.xml"/><Relationship Id="rId1592" Type="http://schemas.openxmlformats.org/officeDocument/2006/relationships/image" Target="../media/image9003.png"/><Relationship Id="rId1606" Type="http://schemas.openxmlformats.org/officeDocument/2006/relationships/customXml" Target="../ink/ink11089.xml"/><Relationship Id="rId1813" Type="http://schemas.openxmlformats.org/officeDocument/2006/relationships/image" Target="../media/image9099.png"/><Relationship Id="rId2229" Type="http://schemas.openxmlformats.org/officeDocument/2006/relationships/image" Target="../media/image54100.png"/><Relationship Id="rId91" Type="http://schemas.openxmlformats.org/officeDocument/2006/relationships/image" Target="../media/image12528.png"/><Relationship Id="rId187" Type="http://schemas.openxmlformats.org/officeDocument/2006/relationships/customXml" Target="../ink/ink10367.xml"/><Relationship Id="rId394" Type="http://schemas.openxmlformats.org/officeDocument/2006/relationships/image" Target="../media/image12667.png"/><Relationship Id="rId408" Type="http://schemas.openxmlformats.org/officeDocument/2006/relationships/customXml" Target="../ink/ink10479.xml"/><Relationship Id="rId615" Type="http://schemas.openxmlformats.org/officeDocument/2006/relationships/image" Target="../media/image12762.png"/><Relationship Id="rId822" Type="http://schemas.openxmlformats.org/officeDocument/2006/relationships/customXml" Target="../ink/ink10691.xml"/><Relationship Id="rId1038" Type="http://schemas.openxmlformats.org/officeDocument/2006/relationships/image" Target="../media/image8748.png"/><Relationship Id="rId1245" Type="http://schemas.openxmlformats.org/officeDocument/2006/relationships/customXml" Target="../ink/ink10905.xml"/><Relationship Id="rId1452" Type="http://schemas.openxmlformats.org/officeDocument/2006/relationships/customXml" Target="../ink/ink11011.xml"/><Relationship Id="rId1897" Type="http://schemas.openxmlformats.org/officeDocument/2006/relationships/image" Target="../media/image9139.png"/><Relationship Id="rId2075" Type="http://schemas.openxmlformats.org/officeDocument/2006/relationships/customXml" Target="../ink/ink11329.xml"/><Relationship Id="rId254" Type="http://schemas.openxmlformats.org/officeDocument/2006/relationships/customXml" Target="../ink/ink10401.xml"/><Relationship Id="rId699" Type="http://schemas.openxmlformats.org/officeDocument/2006/relationships/image" Target="../media/image12796.png"/><Relationship Id="rId1091" Type="http://schemas.openxmlformats.org/officeDocument/2006/relationships/customXml" Target="../ink/ink10827.xml"/><Relationship Id="rId1105" Type="http://schemas.openxmlformats.org/officeDocument/2006/relationships/customXml" Target="../ink/ink10834.xml"/><Relationship Id="rId1312" Type="http://schemas.openxmlformats.org/officeDocument/2006/relationships/image" Target="../media/image8875.png"/><Relationship Id="rId1757" Type="http://schemas.openxmlformats.org/officeDocument/2006/relationships/customXml" Target="../ink/ink11165.xml"/><Relationship Id="rId1964" Type="http://schemas.openxmlformats.org/officeDocument/2006/relationships/customXml" Target="../ink/ink11271.xml"/><Relationship Id="rId49" Type="http://schemas.openxmlformats.org/officeDocument/2006/relationships/image" Target="../media/image12510.png"/><Relationship Id="rId114" Type="http://schemas.openxmlformats.org/officeDocument/2006/relationships/customXml" Target="../ink/ink10330.xml"/><Relationship Id="rId461" Type="http://schemas.openxmlformats.org/officeDocument/2006/relationships/customXml" Target="../ink/ink10507.xml"/><Relationship Id="rId559" Type="http://schemas.openxmlformats.org/officeDocument/2006/relationships/customXml" Target="../ink/ink10557.xml"/><Relationship Id="rId766" Type="http://schemas.openxmlformats.org/officeDocument/2006/relationships/customXml" Target="../ink/ink10662.xml"/><Relationship Id="rId1189" Type="http://schemas.openxmlformats.org/officeDocument/2006/relationships/customXml" Target="../ink/ink10877.xml"/><Relationship Id="rId1396" Type="http://schemas.openxmlformats.org/officeDocument/2006/relationships/image" Target="../media/image8913.png"/><Relationship Id="rId1617" Type="http://schemas.openxmlformats.org/officeDocument/2006/relationships/image" Target="../media/image9013.png"/><Relationship Id="rId1824" Type="http://schemas.openxmlformats.org/officeDocument/2006/relationships/customXml" Target="../ink/ink11200.xml"/><Relationship Id="rId2142" Type="http://schemas.openxmlformats.org/officeDocument/2006/relationships/customXml" Target="../ink/ink11363.xml"/><Relationship Id="rId198" Type="http://schemas.openxmlformats.org/officeDocument/2006/relationships/customXml" Target="../ink/ink10373.xml"/><Relationship Id="rId321" Type="http://schemas.openxmlformats.org/officeDocument/2006/relationships/customXml" Target="../ink/ink10435.xml"/><Relationship Id="rId419" Type="http://schemas.openxmlformats.org/officeDocument/2006/relationships/image" Target="../media/image12678.png"/><Relationship Id="rId626" Type="http://schemas.openxmlformats.org/officeDocument/2006/relationships/customXml" Target="../ink/ink10591.xml"/><Relationship Id="rId973" Type="http://schemas.openxmlformats.org/officeDocument/2006/relationships/customXml" Target="../ink/ink10768.xml"/><Relationship Id="rId1049" Type="http://schemas.openxmlformats.org/officeDocument/2006/relationships/customXml" Target="../ink/ink10806.xml"/><Relationship Id="rId1256" Type="http://schemas.openxmlformats.org/officeDocument/2006/relationships/image" Target="../media/image8848.png"/><Relationship Id="rId2002" Type="http://schemas.openxmlformats.org/officeDocument/2006/relationships/customXml" Target="../ink/ink11291.xml"/><Relationship Id="rId2086" Type="http://schemas.openxmlformats.org/officeDocument/2006/relationships/image" Target="../media/image9224.png"/><Relationship Id="rId833" Type="http://schemas.openxmlformats.org/officeDocument/2006/relationships/image" Target="../media/image12859.png"/><Relationship Id="rId1116" Type="http://schemas.openxmlformats.org/officeDocument/2006/relationships/customXml" Target="../ink/ink10840.xml"/><Relationship Id="rId1463" Type="http://schemas.openxmlformats.org/officeDocument/2006/relationships/image" Target="../media/image8944.png"/><Relationship Id="rId1670" Type="http://schemas.openxmlformats.org/officeDocument/2006/relationships/customXml" Target="../ink/ink11121.xml"/><Relationship Id="rId1768" Type="http://schemas.openxmlformats.org/officeDocument/2006/relationships/customXml" Target="../ink/ink11171.xml"/><Relationship Id="rId265" Type="http://schemas.openxmlformats.org/officeDocument/2006/relationships/image" Target="../media/image12605.png"/><Relationship Id="rId472" Type="http://schemas.openxmlformats.org/officeDocument/2006/relationships/image" Target="../media/image12701.png"/><Relationship Id="rId900" Type="http://schemas.openxmlformats.org/officeDocument/2006/relationships/customXml" Target="../ink/ink10731.xml"/><Relationship Id="rId1323" Type="http://schemas.openxmlformats.org/officeDocument/2006/relationships/customXml" Target="../ink/ink10946.xml"/><Relationship Id="rId1530" Type="http://schemas.openxmlformats.org/officeDocument/2006/relationships/image" Target="../media/image8975.png"/><Relationship Id="rId1628" Type="http://schemas.openxmlformats.org/officeDocument/2006/relationships/customXml" Target="../ink/ink11100.xml"/><Relationship Id="rId1975" Type="http://schemas.openxmlformats.org/officeDocument/2006/relationships/image" Target="../media/image9176.png"/><Relationship Id="rId2153" Type="http://schemas.openxmlformats.org/officeDocument/2006/relationships/image" Target="../media/image13438.png"/><Relationship Id="rId125" Type="http://schemas.openxmlformats.org/officeDocument/2006/relationships/image" Target="../media/image12544.png"/><Relationship Id="rId332" Type="http://schemas.openxmlformats.org/officeDocument/2006/relationships/image" Target="../media/image8681.png"/><Relationship Id="rId777" Type="http://schemas.openxmlformats.org/officeDocument/2006/relationships/customXml" Target="../ink/ink10668.xml"/><Relationship Id="rId984" Type="http://schemas.openxmlformats.org/officeDocument/2006/relationships/image" Target="../media/image8725.png"/><Relationship Id="rId1835" Type="http://schemas.openxmlformats.org/officeDocument/2006/relationships/image" Target="../media/image9108.png"/><Relationship Id="rId2013" Type="http://schemas.openxmlformats.org/officeDocument/2006/relationships/customXml" Target="../ink/ink11297.xml"/><Relationship Id="rId2220" Type="http://schemas.openxmlformats.org/officeDocument/2006/relationships/customXml" Target="../ink/ink11403.xml"/><Relationship Id="rId637" Type="http://schemas.openxmlformats.org/officeDocument/2006/relationships/image" Target="../media/image12771.png"/><Relationship Id="rId844" Type="http://schemas.openxmlformats.org/officeDocument/2006/relationships/customXml" Target="../ink/ink10702.xml"/><Relationship Id="rId1267" Type="http://schemas.openxmlformats.org/officeDocument/2006/relationships/customXml" Target="../ink/ink10916.xml"/><Relationship Id="rId1474" Type="http://schemas.openxmlformats.org/officeDocument/2006/relationships/customXml" Target="../ink/ink11022.xml"/><Relationship Id="rId1681" Type="http://schemas.openxmlformats.org/officeDocument/2006/relationships/image" Target="../media/image9043.png"/><Relationship Id="rId1902" Type="http://schemas.openxmlformats.org/officeDocument/2006/relationships/customXml" Target="../ink/ink11239.xml"/><Relationship Id="rId2097" Type="http://schemas.openxmlformats.org/officeDocument/2006/relationships/customXml" Target="../ink/ink11340.xml"/><Relationship Id="rId276" Type="http://schemas.openxmlformats.org/officeDocument/2006/relationships/image" Target="../media/image12609.png"/><Relationship Id="rId483" Type="http://schemas.openxmlformats.org/officeDocument/2006/relationships/customXml" Target="../ink/ink10518.xml"/><Relationship Id="rId690" Type="http://schemas.openxmlformats.org/officeDocument/2006/relationships/customXml" Target="../ink/ink10624.xml"/><Relationship Id="rId704" Type="http://schemas.openxmlformats.org/officeDocument/2006/relationships/customXml" Target="../ink/ink10631.xml"/><Relationship Id="rId911" Type="http://schemas.openxmlformats.org/officeDocument/2006/relationships/image" Target="../media/image12896.png"/><Relationship Id="rId1127" Type="http://schemas.openxmlformats.org/officeDocument/2006/relationships/image" Target="../media/image8789.png"/><Relationship Id="rId1334" Type="http://schemas.openxmlformats.org/officeDocument/2006/relationships/image" Target="../media/image8885.png"/><Relationship Id="rId1541" Type="http://schemas.openxmlformats.org/officeDocument/2006/relationships/customXml" Target="../ink/ink11056.xml"/><Relationship Id="rId1779" Type="http://schemas.openxmlformats.org/officeDocument/2006/relationships/image" Target="../media/image9084.png"/><Relationship Id="rId1986" Type="http://schemas.openxmlformats.org/officeDocument/2006/relationships/image" Target="../media/image9181.png"/><Relationship Id="rId2164" Type="http://schemas.openxmlformats.org/officeDocument/2006/relationships/customXml" Target="../ink/ink11374.xml"/><Relationship Id="rId40" Type="http://schemas.openxmlformats.org/officeDocument/2006/relationships/customXml" Target="../ink/ink10293.xml"/><Relationship Id="rId136" Type="http://schemas.openxmlformats.org/officeDocument/2006/relationships/customXml" Target="../ink/ink10341.xml"/><Relationship Id="rId343" Type="http://schemas.openxmlformats.org/officeDocument/2006/relationships/customXml" Target="../ink/ink10446.xml"/><Relationship Id="rId550" Type="http://schemas.openxmlformats.org/officeDocument/2006/relationships/image" Target="../media/image12733.png"/><Relationship Id="rId788" Type="http://schemas.openxmlformats.org/officeDocument/2006/relationships/customXml" Target="../ink/ink10674.xml"/><Relationship Id="rId995" Type="http://schemas.openxmlformats.org/officeDocument/2006/relationships/customXml" Target="../ink/ink10779.xml"/><Relationship Id="rId1180" Type="http://schemas.openxmlformats.org/officeDocument/2006/relationships/image" Target="../media/image8812.png"/><Relationship Id="rId1401" Type="http://schemas.openxmlformats.org/officeDocument/2006/relationships/customXml" Target="../ink/ink10985.xml"/><Relationship Id="rId1639" Type="http://schemas.openxmlformats.org/officeDocument/2006/relationships/image" Target="../media/image9023.png"/><Relationship Id="rId1846" Type="http://schemas.openxmlformats.org/officeDocument/2006/relationships/customXml" Target="../ink/ink11211.xml"/><Relationship Id="rId2024" Type="http://schemas.openxmlformats.org/officeDocument/2006/relationships/image" Target="../media/image9197.png"/><Relationship Id="rId2231" Type="http://schemas.openxmlformats.org/officeDocument/2006/relationships/customXml" Target="../ink/ink11409.xml"/><Relationship Id="rId203" Type="http://schemas.openxmlformats.org/officeDocument/2006/relationships/image" Target="../media/image12577.png"/><Relationship Id="rId648" Type="http://schemas.openxmlformats.org/officeDocument/2006/relationships/customXml" Target="../ink/ink10602.xml"/><Relationship Id="rId855" Type="http://schemas.openxmlformats.org/officeDocument/2006/relationships/image" Target="../media/image12870.png"/><Relationship Id="rId1040" Type="http://schemas.openxmlformats.org/officeDocument/2006/relationships/image" Target="../media/image8749.png"/><Relationship Id="rId1278" Type="http://schemas.openxmlformats.org/officeDocument/2006/relationships/customXml" Target="../ink/ink10922.xml"/><Relationship Id="rId1485" Type="http://schemas.openxmlformats.org/officeDocument/2006/relationships/customXml" Target="../ink/ink11028.xml"/><Relationship Id="rId1692" Type="http://schemas.openxmlformats.org/officeDocument/2006/relationships/customXml" Target="../ink/ink11132.xml"/><Relationship Id="rId1706" Type="http://schemas.openxmlformats.org/officeDocument/2006/relationships/customXml" Target="../ink/ink11139.xml"/><Relationship Id="rId1913" Type="http://schemas.openxmlformats.org/officeDocument/2006/relationships/image" Target="../media/image9147.png"/><Relationship Id="rId287" Type="http://schemas.openxmlformats.org/officeDocument/2006/relationships/customXml" Target="../ink/ink10418.xml"/><Relationship Id="rId410" Type="http://schemas.openxmlformats.org/officeDocument/2006/relationships/customXml" Target="../ink/ink10480.xml"/><Relationship Id="rId494" Type="http://schemas.openxmlformats.org/officeDocument/2006/relationships/image" Target="../media/image12711.png"/><Relationship Id="rId508" Type="http://schemas.openxmlformats.org/officeDocument/2006/relationships/image" Target="../media/image12717.png"/><Relationship Id="rId715" Type="http://schemas.openxmlformats.org/officeDocument/2006/relationships/image" Target="../media/image12804.png"/><Relationship Id="rId922" Type="http://schemas.openxmlformats.org/officeDocument/2006/relationships/customXml" Target="../ink/ink10742.xml"/><Relationship Id="rId1138" Type="http://schemas.openxmlformats.org/officeDocument/2006/relationships/customXml" Target="../ink/ink10851.xml"/><Relationship Id="rId1345" Type="http://schemas.openxmlformats.org/officeDocument/2006/relationships/customXml" Target="../ink/ink10957.xml"/><Relationship Id="rId1552" Type="http://schemas.openxmlformats.org/officeDocument/2006/relationships/image" Target="../media/image8985.png"/><Relationship Id="rId1997" Type="http://schemas.openxmlformats.org/officeDocument/2006/relationships/image" Target="../media/image9185.png"/><Relationship Id="rId2175" Type="http://schemas.openxmlformats.org/officeDocument/2006/relationships/image" Target="../media/image13449.png"/><Relationship Id="rId147" Type="http://schemas.openxmlformats.org/officeDocument/2006/relationships/customXml" Target="../ink/ink10347.xml"/><Relationship Id="rId354" Type="http://schemas.openxmlformats.org/officeDocument/2006/relationships/image" Target="../media/image12647.png"/><Relationship Id="rId799" Type="http://schemas.openxmlformats.org/officeDocument/2006/relationships/image" Target="../media/image12842.png"/><Relationship Id="rId1191" Type="http://schemas.openxmlformats.org/officeDocument/2006/relationships/customXml" Target="../ink/ink10878.xml"/><Relationship Id="rId1205" Type="http://schemas.openxmlformats.org/officeDocument/2006/relationships/customXml" Target="../ink/ink10885.xml"/><Relationship Id="rId1857" Type="http://schemas.openxmlformats.org/officeDocument/2006/relationships/image" Target="../media/image9119.png"/><Relationship Id="rId2035" Type="http://schemas.openxmlformats.org/officeDocument/2006/relationships/image" Target="../media/image4534.png"/><Relationship Id="rId51" Type="http://schemas.openxmlformats.org/officeDocument/2006/relationships/image" Target="../media/image12511.png"/><Relationship Id="rId561" Type="http://schemas.openxmlformats.org/officeDocument/2006/relationships/customXml" Target="../ink/ink10558.xml"/><Relationship Id="rId659" Type="http://schemas.openxmlformats.org/officeDocument/2006/relationships/image" Target="../media/image12781.png"/><Relationship Id="rId866" Type="http://schemas.openxmlformats.org/officeDocument/2006/relationships/customXml" Target="../ink/ink10713.xml"/><Relationship Id="rId1289" Type="http://schemas.openxmlformats.org/officeDocument/2006/relationships/image" Target="../media/image8864.png"/><Relationship Id="rId1412" Type="http://schemas.openxmlformats.org/officeDocument/2006/relationships/image" Target="../media/image8920.png"/><Relationship Id="rId1496" Type="http://schemas.openxmlformats.org/officeDocument/2006/relationships/image" Target="../media/image8958.png"/><Relationship Id="rId1717" Type="http://schemas.openxmlformats.org/officeDocument/2006/relationships/image" Target="../media/image9057.png"/><Relationship Id="rId1924" Type="http://schemas.openxmlformats.org/officeDocument/2006/relationships/customXml" Target="../ink/ink11250.xml"/><Relationship Id="rId2242" Type="http://schemas.openxmlformats.org/officeDocument/2006/relationships/customXml" Target="../ink/ink11415.xml"/><Relationship Id="rId214" Type="http://schemas.openxmlformats.org/officeDocument/2006/relationships/customXml" Target="../ink/ink10381.xml"/><Relationship Id="rId298" Type="http://schemas.openxmlformats.org/officeDocument/2006/relationships/image" Target="../media/image12619.png"/><Relationship Id="rId421" Type="http://schemas.openxmlformats.org/officeDocument/2006/relationships/image" Target="../media/image12679.png"/><Relationship Id="rId519" Type="http://schemas.openxmlformats.org/officeDocument/2006/relationships/image" Target="../media/image56910.png"/><Relationship Id="rId1051" Type="http://schemas.openxmlformats.org/officeDocument/2006/relationships/customXml" Target="../ink/ink10807.xml"/><Relationship Id="rId1149" Type="http://schemas.openxmlformats.org/officeDocument/2006/relationships/customXml" Target="../ink/ink10857.xml"/><Relationship Id="rId1356" Type="http://schemas.openxmlformats.org/officeDocument/2006/relationships/image" Target="../media/image8895.png"/><Relationship Id="rId2102" Type="http://schemas.openxmlformats.org/officeDocument/2006/relationships/image" Target="../media/image9232.png"/><Relationship Id="rId158" Type="http://schemas.openxmlformats.org/officeDocument/2006/relationships/image" Target="../media/image12558.png"/><Relationship Id="rId726" Type="http://schemas.openxmlformats.org/officeDocument/2006/relationships/customXml" Target="../ink/ink10642.xml"/><Relationship Id="rId933" Type="http://schemas.openxmlformats.org/officeDocument/2006/relationships/customXml" Target="../ink/ink10748.xml"/><Relationship Id="rId1009" Type="http://schemas.openxmlformats.org/officeDocument/2006/relationships/customXml" Target="../ink/ink10786.xml"/><Relationship Id="rId1563" Type="http://schemas.openxmlformats.org/officeDocument/2006/relationships/customXml" Target="../ink/ink11067.xml"/><Relationship Id="rId1770" Type="http://schemas.openxmlformats.org/officeDocument/2006/relationships/customXml" Target="../ink/ink11172.xml"/><Relationship Id="rId1868" Type="http://schemas.openxmlformats.org/officeDocument/2006/relationships/customXml" Target="../ink/ink11222.xml"/><Relationship Id="rId2186" Type="http://schemas.openxmlformats.org/officeDocument/2006/relationships/customXml" Target="../ink/ink11385.xml"/><Relationship Id="rId62" Type="http://schemas.openxmlformats.org/officeDocument/2006/relationships/customXml" Target="../ink/ink10304.xml"/><Relationship Id="rId365" Type="http://schemas.openxmlformats.org/officeDocument/2006/relationships/customXml" Target="../ink/ink10457.xml"/><Relationship Id="rId572" Type="http://schemas.openxmlformats.org/officeDocument/2006/relationships/customXml" Target="../ink/ink10564.xml"/><Relationship Id="rId1216" Type="http://schemas.openxmlformats.org/officeDocument/2006/relationships/image" Target="../media/image8829.png"/><Relationship Id="rId1423" Type="http://schemas.openxmlformats.org/officeDocument/2006/relationships/customXml" Target="../ink/ink10996.xml"/><Relationship Id="rId1630" Type="http://schemas.openxmlformats.org/officeDocument/2006/relationships/customXml" Target="../ink/ink11101.xml"/><Relationship Id="rId2046" Type="http://schemas.openxmlformats.org/officeDocument/2006/relationships/customXml" Target="../ink/ink11314.xml"/><Relationship Id="rId2253" Type="http://schemas.openxmlformats.org/officeDocument/2006/relationships/image" Target="../media/image13480.png"/><Relationship Id="rId225" Type="http://schemas.openxmlformats.org/officeDocument/2006/relationships/image" Target="../media/image12587.png"/><Relationship Id="rId432" Type="http://schemas.openxmlformats.org/officeDocument/2006/relationships/image" Target="../media/image12684.png"/><Relationship Id="rId877" Type="http://schemas.openxmlformats.org/officeDocument/2006/relationships/image" Target="../media/image12881.png"/><Relationship Id="rId1062" Type="http://schemas.openxmlformats.org/officeDocument/2006/relationships/image" Target="../media/image8760.png"/><Relationship Id="rId1728" Type="http://schemas.openxmlformats.org/officeDocument/2006/relationships/image" Target="../media/image9061.png"/><Relationship Id="rId1935" Type="http://schemas.openxmlformats.org/officeDocument/2006/relationships/image" Target="../media/image9158.png"/><Relationship Id="rId2113" Type="http://schemas.openxmlformats.org/officeDocument/2006/relationships/image" Target="../media/image9237.png"/><Relationship Id="rId737" Type="http://schemas.openxmlformats.org/officeDocument/2006/relationships/image" Target="../media/image12815.png"/><Relationship Id="rId944" Type="http://schemas.openxmlformats.org/officeDocument/2006/relationships/image" Target="../media/image8705.png"/><Relationship Id="rId1367" Type="http://schemas.openxmlformats.org/officeDocument/2006/relationships/customXml" Target="../ink/ink10968.xml"/><Relationship Id="rId1574" Type="http://schemas.openxmlformats.org/officeDocument/2006/relationships/image" Target="../media/image8996.png"/><Relationship Id="rId1781" Type="http://schemas.openxmlformats.org/officeDocument/2006/relationships/image" Target="../media/image9085.png"/><Relationship Id="rId2197" Type="http://schemas.openxmlformats.org/officeDocument/2006/relationships/image" Target="../media/image13458.png"/><Relationship Id="rId73" Type="http://schemas.openxmlformats.org/officeDocument/2006/relationships/image" Target="../media/image12521.png"/><Relationship Id="rId169" Type="http://schemas.openxmlformats.org/officeDocument/2006/relationships/customXml" Target="../ink/ink10358.xml"/><Relationship Id="rId376" Type="http://schemas.openxmlformats.org/officeDocument/2006/relationships/image" Target="../media/image8686.png"/><Relationship Id="rId583" Type="http://schemas.openxmlformats.org/officeDocument/2006/relationships/image" Target="../media/image12747.png"/><Relationship Id="rId790" Type="http://schemas.openxmlformats.org/officeDocument/2006/relationships/customXml" Target="../ink/ink10675.xml"/><Relationship Id="rId804" Type="http://schemas.openxmlformats.org/officeDocument/2006/relationships/customXml" Target="../ink/ink10682.xml"/><Relationship Id="rId1227" Type="http://schemas.openxmlformats.org/officeDocument/2006/relationships/customXml" Target="../ink/ink10896.xml"/><Relationship Id="rId1434" Type="http://schemas.openxmlformats.org/officeDocument/2006/relationships/image" Target="../media/image8930.png"/><Relationship Id="rId1641" Type="http://schemas.openxmlformats.org/officeDocument/2006/relationships/image" Target="../media/image9024.png"/><Relationship Id="rId1879" Type="http://schemas.openxmlformats.org/officeDocument/2006/relationships/image" Target="../media/image9130.png"/><Relationship Id="rId2057" Type="http://schemas.openxmlformats.org/officeDocument/2006/relationships/customXml" Target="../ink/ink11320.xml"/><Relationship Id="rId2264" Type="http://schemas.openxmlformats.org/officeDocument/2006/relationships/customXml" Target="../ink/ink11426.xml"/><Relationship Id="rId4" Type="http://schemas.openxmlformats.org/officeDocument/2006/relationships/customXml" Target="../ink/ink10275.xml"/><Relationship Id="rId236" Type="http://schemas.openxmlformats.org/officeDocument/2006/relationships/customXml" Target="../ink/ink10392.xml"/><Relationship Id="rId443" Type="http://schemas.openxmlformats.org/officeDocument/2006/relationships/customXml" Target="../ink/ink10497.xml"/><Relationship Id="rId650" Type="http://schemas.openxmlformats.org/officeDocument/2006/relationships/customXml" Target="../ink/ink10603.xml"/><Relationship Id="rId888" Type="http://schemas.openxmlformats.org/officeDocument/2006/relationships/customXml" Target="../ink/ink10724.xml"/><Relationship Id="rId1073" Type="http://schemas.openxmlformats.org/officeDocument/2006/relationships/customXml" Target="../ink/ink10818.xml"/><Relationship Id="rId1280" Type="http://schemas.openxmlformats.org/officeDocument/2006/relationships/customXml" Target="../ink/ink10923.xml"/><Relationship Id="rId1501" Type="http://schemas.openxmlformats.org/officeDocument/2006/relationships/customXml" Target="../ink/ink11036.xml"/><Relationship Id="rId1739" Type="http://schemas.openxmlformats.org/officeDocument/2006/relationships/customXml" Target="../ink/ink11156.xml"/><Relationship Id="rId1946" Type="http://schemas.openxmlformats.org/officeDocument/2006/relationships/image" Target="../media/image9163.png"/><Relationship Id="rId2124" Type="http://schemas.openxmlformats.org/officeDocument/2006/relationships/customXml" Target="../ink/ink11354.xml"/><Relationship Id="rId303" Type="http://schemas.openxmlformats.org/officeDocument/2006/relationships/customXml" Target="../ink/ink10426.xml"/><Relationship Id="rId748" Type="http://schemas.openxmlformats.org/officeDocument/2006/relationships/customXml" Target="../ink/ink10653.xml"/><Relationship Id="rId955" Type="http://schemas.openxmlformats.org/officeDocument/2006/relationships/customXml" Target="../ink/ink10759.xml"/><Relationship Id="rId1140" Type="http://schemas.openxmlformats.org/officeDocument/2006/relationships/customXml" Target="../ink/ink10852.xml"/><Relationship Id="rId1378" Type="http://schemas.openxmlformats.org/officeDocument/2006/relationships/image" Target="../media/image8905.png"/><Relationship Id="rId1585" Type="http://schemas.openxmlformats.org/officeDocument/2006/relationships/customXml" Target="../ink/ink11078.xml"/><Relationship Id="rId1792" Type="http://schemas.openxmlformats.org/officeDocument/2006/relationships/image" Target="../media/image9089.png"/><Relationship Id="rId1806" Type="http://schemas.openxmlformats.org/officeDocument/2006/relationships/image" Target="../media/image9096.png"/><Relationship Id="rId84" Type="http://schemas.openxmlformats.org/officeDocument/2006/relationships/customXml" Target="../ink/ink10315.xml"/><Relationship Id="rId387" Type="http://schemas.openxmlformats.org/officeDocument/2006/relationships/customXml" Target="../ink/ink10468.xml"/><Relationship Id="rId510" Type="http://schemas.openxmlformats.org/officeDocument/2006/relationships/customXml" Target="../ink/ink10532.xml"/><Relationship Id="rId594" Type="http://schemas.openxmlformats.org/officeDocument/2006/relationships/customXml" Target="../ink/ink10575.xml"/><Relationship Id="rId608" Type="http://schemas.openxmlformats.org/officeDocument/2006/relationships/customXml" Target="../ink/ink10582.xml"/><Relationship Id="rId815" Type="http://schemas.openxmlformats.org/officeDocument/2006/relationships/image" Target="../media/image12850.png"/><Relationship Id="rId1238" Type="http://schemas.openxmlformats.org/officeDocument/2006/relationships/image" Target="../media/image8839.png"/><Relationship Id="rId1445" Type="http://schemas.openxmlformats.org/officeDocument/2006/relationships/customXml" Target="../ink/ink11007.xml"/><Relationship Id="rId1652" Type="http://schemas.openxmlformats.org/officeDocument/2006/relationships/customXml" Target="../ink/ink11112.xml"/><Relationship Id="rId2068" Type="http://schemas.openxmlformats.org/officeDocument/2006/relationships/image" Target="../media/image9216.png"/><Relationship Id="rId247" Type="http://schemas.openxmlformats.org/officeDocument/2006/relationships/image" Target="../media/image12598.png"/><Relationship Id="rId899" Type="http://schemas.openxmlformats.org/officeDocument/2006/relationships/image" Target="../media/image8696.png"/><Relationship Id="rId1000" Type="http://schemas.openxmlformats.org/officeDocument/2006/relationships/image" Target="../media/image8733.png"/><Relationship Id="rId1084" Type="http://schemas.openxmlformats.org/officeDocument/2006/relationships/image" Target="../media/image8771.png"/><Relationship Id="rId1305" Type="http://schemas.openxmlformats.org/officeDocument/2006/relationships/customXml" Target="../ink/ink10936.xml"/><Relationship Id="rId1957" Type="http://schemas.openxmlformats.org/officeDocument/2006/relationships/customXml" Target="../ink/ink11267.xml"/><Relationship Id="rId107" Type="http://schemas.openxmlformats.org/officeDocument/2006/relationships/image" Target="../media/image12536.png"/><Relationship Id="rId454" Type="http://schemas.openxmlformats.org/officeDocument/2006/relationships/customXml" Target="../ink/ink10503.xml"/><Relationship Id="rId661" Type="http://schemas.openxmlformats.org/officeDocument/2006/relationships/image" Target="../media/image73010.png"/><Relationship Id="rId759" Type="http://schemas.openxmlformats.org/officeDocument/2006/relationships/image" Target="../media/image12825.png"/><Relationship Id="rId966" Type="http://schemas.openxmlformats.org/officeDocument/2006/relationships/image" Target="../media/image8716.png"/><Relationship Id="rId1291" Type="http://schemas.openxmlformats.org/officeDocument/2006/relationships/image" Target="../media/image8865.png"/><Relationship Id="rId1389" Type="http://schemas.openxmlformats.org/officeDocument/2006/relationships/customXml" Target="../ink/ink10979.xml"/><Relationship Id="rId1512" Type="http://schemas.openxmlformats.org/officeDocument/2006/relationships/image" Target="../media/image8966.png"/><Relationship Id="rId1596" Type="http://schemas.openxmlformats.org/officeDocument/2006/relationships/image" Target="../media/image9005.png"/><Relationship Id="rId1817" Type="http://schemas.openxmlformats.org/officeDocument/2006/relationships/image" Target="../media/image9101.png"/><Relationship Id="rId2135" Type="http://schemas.openxmlformats.org/officeDocument/2006/relationships/image" Target="../media/image13429.png"/><Relationship Id="rId11" Type="http://schemas.openxmlformats.org/officeDocument/2006/relationships/image" Target="../media/image12491.png"/><Relationship Id="rId314" Type="http://schemas.openxmlformats.org/officeDocument/2006/relationships/image" Target="../media/image8678.png"/><Relationship Id="rId398" Type="http://schemas.openxmlformats.org/officeDocument/2006/relationships/image" Target="../media/image12669.png"/><Relationship Id="rId521" Type="http://schemas.openxmlformats.org/officeDocument/2006/relationships/image" Target="../media/image12722.png"/><Relationship Id="rId619" Type="http://schemas.openxmlformats.org/officeDocument/2006/relationships/image" Target="../media/image12763.png"/><Relationship Id="rId1151" Type="http://schemas.openxmlformats.org/officeDocument/2006/relationships/customXml" Target="../ink/ink10858.xml"/><Relationship Id="rId1249" Type="http://schemas.openxmlformats.org/officeDocument/2006/relationships/customXml" Target="../ink/ink10907.xml"/><Relationship Id="rId2079" Type="http://schemas.openxmlformats.org/officeDocument/2006/relationships/customXml" Target="../ink/ink11331.xml"/><Relationship Id="rId2202" Type="http://schemas.openxmlformats.org/officeDocument/2006/relationships/image" Target="../media/image13460.png"/><Relationship Id="rId95" Type="http://schemas.openxmlformats.org/officeDocument/2006/relationships/image" Target="../media/image12530.png"/><Relationship Id="rId160" Type="http://schemas.openxmlformats.org/officeDocument/2006/relationships/image" Target="../media/image12559.png"/><Relationship Id="rId826" Type="http://schemas.openxmlformats.org/officeDocument/2006/relationships/customXml" Target="../ink/ink10693.xml"/><Relationship Id="rId1011" Type="http://schemas.openxmlformats.org/officeDocument/2006/relationships/customXml" Target="../ink/ink10787.xml"/><Relationship Id="rId1109" Type="http://schemas.openxmlformats.org/officeDocument/2006/relationships/image" Target="../media/image8781.png"/><Relationship Id="rId1456" Type="http://schemas.openxmlformats.org/officeDocument/2006/relationships/customXml" Target="../ink/ink11013.xml"/><Relationship Id="rId1663" Type="http://schemas.openxmlformats.org/officeDocument/2006/relationships/image" Target="../media/image9034.png"/><Relationship Id="rId1870" Type="http://schemas.openxmlformats.org/officeDocument/2006/relationships/customXml" Target="../ink/ink11223.xml"/><Relationship Id="rId1968" Type="http://schemas.openxmlformats.org/officeDocument/2006/relationships/customXml" Target="../ink/ink11273.xml"/><Relationship Id="rId258" Type="http://schemas.openxmlformats.org/officeDocument/2006/relationships/customXml" Target="../ink/ink10403.xml"/><Relationship Id="rId465" Type="http://schemas.openxmlformats.org/officeDocument/2006/relationships/customXml" Target="../ink/ink10509.xml"/><Relationship Id="rId672" Type="http://schemas.openxmlformats.org/officeDocument/2006/relationships/image" Target="../media/image12785.png"/><Relationship Id="rId1095" Type="http://schemas.openxmlformats.org/officeDocument/2006/relationships/customXml" Target="../ink/ink10829.xml"/><Relationship Id="rId1316" Type="http://schemas.openxmlformats.org/officeDocument/2006/relationships/customXml" Target="../ink/ink10942.xml"/><Relationship Id="rId1523" Type="http://schemas.openxmlformats.org/officeDocument/2006/relationships/customXml" Target="../ink/ink11047.xml"/><Relationship Id="rId1730" Type="http://schemas.openxmlformats.org/officeDocument/2006/relationships/image" Target="../media/image9062.png"/><Relationship Id="rId2146" Type="http://schemas.openxmlformats.org/officeDocument/2006/relationships/customXml" Target="../ink/ink11365.xml"/><Relationship Id="rId22" Type="http://schemas.openxmlformats.org/officeDocument/2006/relationships/customXml" Target="../ink/ink10284.xml"/><Relationship Id="rId118" Type="http://schemas.openxmlformats.org/officeDocument/2006/relationships/customXml" Target="../ink/ink10332.xml"/><Relationship Id="rId325" Type="http://schemas.openxmlformats.org/officeDocument/2006/relationships/customXml" Target="../ink/ink10437.xml"/><Relationship Id="rId532" Type="http://schemas.openxmlformats.org/officeDocument/2006/relationships/customXml" Target="../ink/ink10543.xml"/><Relationship Id="rId977" Type="http://schemas.openxmlformats.org/officeDocument/2006/relationships/customXml" Target="../ink/ink10770.xml"/><Relationship Id="rId1162" Type="http://schemas.openxmlformats.org/officeDocument/2006/relationships/image" Target="../media/image8804.png"/><Relationship Id="rId1828" Type="http://schemas.openxmlformats.org/officeDocument/2006/relationships/customXml" Target="../ink/ink11202.xml"/><Relationship Id="rId2006" Type="http://schemas.openxmlformats.org/officeDocument/2006/relationships/customXml" Target="../ink/ink11293.xml"/><Relationship Id="rId2213" Type="http://schemas.openxmlformats.org/officeDocument/2006/relationships/customXml" Target="../ink/ink11399.xml"/><Relationship Id="rId171" Type="http://schemas.openxmlformats.org/officeDocument/2006/relationships/customXml" Target="../ink/ink10359.xml"/><Relationship Id="rId837" Type="http://schemas.openxmlformats.org/officeDocument/2006/relationships/image" Target="../media/image8692.png"/><Relationship Id="rId1022" Type="http://schemas.openxmlformats.org/officeDocument/2006/relationships/image" Target="../media/image8741.png"/><Relationship Id="rId1467" Type="http://schemas.openxmlformats.org/officeDocument/2006/relationships/image" Target="../media/image8946.png"/><Relationship Id="rId1674" Type="http://schemas.openxmlformats.org/officeDocument/2006/relationships/customXml" Target="../ink/ink11123.xml"/><Relationship Id="rId1881" Type="http://schemas.openxmlformats.org/officeDocument/2006/relationships/image" Target="../media/image9131.png"/><Relationship Id="rId269" Type="http://schemas.openxmlformats.org/officeDocument/2006/relationships/image" Target="../media/image89210.png"/><Relationship Id="rId476" Type="http://schemas.openxmlformats.org/officeDocument/2006/relationships/image" Target="../media/image12703.png"/><Relationship Id="rId683" Type="http://schemas.openxmlformats.org/officeDocument/2006/relationships/image" Target="../media/image12789.png"/><Relationship Id="rId890" Type="http://schemas.openxmlformats.org/officeDocument/2006/relationships/customXml" Target="../ink/ink10725.xml"/><Relationship Id="rId904" Type="http://schemas.openxmlformats.org/officeDocument/2006/relationships/customXml" Target="../ink/ink10733.xml"/><Relationship Id="rId1327" Type="http://schemas.openxmlformats.org/officeDocument/2006/relationships/customXml" Target="../ink/ink10948.xml"/><Relationship Id="rId1534" Type="http://schemas.openxmlformats.org/officeDocument/2006/relationships/image" Target="../media/image8977.png"/><Relationship Id="rId1741" Type="http://schemas.openxmlformats.org/officeDocument/2006/relationships/customXml" Target="../ink/ink11157.xml"/><Relationship Id="rId1979" Type="http://schemas.openxmlformats.org/officeDocument/2006/relationships/customXml" Target="../ink/ink11279.xml"/><Relationship Id="rId2157" Type="http://schemas.openxmlformats.org/officeDocument/2006/relationships/image" Target="../media/image13440.png"/><Relationship Id="rId33" Type="http://schemas.openxmlformats.org/officeDocument/2006/relationships/image" Target="../media/image12502.png"/><Relationship Id="rId129" Type="http://schemas.openxmlformats.org/officeDocument/2006/relationships/image" Target="../media/image12545.png"/><Relationship Id="rId336" Type="http://schemas.openxmlformats.org/officeDocument/2006/relationships/image" Target="../media/image8683.png"/><Relationship Id="rId543" Type="http://schemas.openxmlformats.org/officeDocument/2006/relationships/customXml" Target="../ink/ink10549.xml"/><Relationship Id="rId988" Type="http://schemas.openxmlformats.org/officeDocument/2006/relationships/image" Target="../media/image8727.png"/><Relationship Id="rId1173" Type="http://schemas.openxmlformats.org/officeDocument/2006/relationships/customXml" Target="../ink/ink10869.xml"/><Relationship Id="rId1380" Type="http://schemas.openxmlformats.org/officeDocument/2006/relationships/image" Target="../media/image8906.png"/><Relationship Id="rId1601" Type="http://schemas.openxmlformats.org/officeDocument/2006/relationships/customXml" Target="../ink/ink11086.xml"/><Relationship Id="rId1839" Type="http://schemas.openxmlformats.org/officeDocument/2006/relationships/image" Target="../media/image9110.png"/><Relationship Id="rId2017" Type="http://schemas.openxmlformats.org/officeDocument/2006/relationships/customXml" Target="../ink/ink11299.xml"/><Relationship Id="rId2224" Type="http://schemas.openxmlformats.org/officeDocument/2006/relationships/customXml" Target="../ink/ink11405.xml"/><Relationship Id="rId182" Type="http://schemas.openxmlformats.org/officeDocument/2006/relationships/image" Target="../media/image12568.png"/><Relationship Id="rId403" Type="http://schemas.openxmlformats.org/officeDocument/2006/relationships/image" Target="../media/image12671.png"/><Relationship Id="rId750" Type="http://schemas.openxmlformats.org/officeDocument/2006/relationships/customXml" Target="../ink/ink10654.xml"/><Relationship Id="rId848" Type="http://schemas.openxmlformats.org/officeDocument/2006/relationships/customXml" Target="../ink/ink10704.xml"/><Relationship Id="rId1033" Type="http://schemas.openxmlformats.org/officeDocument/2006/relationships/customXml" Target="../ink/ink10798.xml"/><Relationship Id="rId1478" Type="http://schemas.openxmlformats.org/officeDocument/2006/relationships/image" Target="../media/image8950.png"/><Relationship Id="rId1685" Type="http://schemas.openxmlformats.org/officeDocument/2006/relationships/image" Target="../media/image9045.png"/><Relationship Id="rId1892" Type="http://schemas.openxmlformats.org/officeDocument/2006/relationships/customXml" Target="../ink/ink11234.xml"/><Relationship Id="rId1906" Type="http://schemas.openxmlformats.org/officeDocument/2006/relationships/customXml" Target="../ink/ink11241.xml"/><Relationship Id="rId487" Type="http://schemas.openxmlformats.org/officeDocument/2006/relationships/customXml" Target="../ink/ink10520.xml"/><Relationship Id="rId610" Type="http://schemas.openxmlformats.org/officeDocument/2006/relationships/customXml" Target="../ink/ink10583.xml"/><Relationship Id="rId694" Type="http://schemas.openxmlformats.org/officeDocument/2006/relationships/customXml" Target="../ink/ink10626.xml"/><Relationship Id="rId708" Type="http://schemas.openxmlformats.org/officeDocument/2006/relationships/customXml" Target="../ink/ink10633.xml"/><Relationship Id="rId915" Type="http://schemas.openxmlformats.org/officeDocument/2006/relationships/image" Target="../media/image8697.png"/><Relationship Id="rId1240" Type="http://schemas.openxmlformats.org/officeDocument/2006/relationships/image" Target="../media/image8840.png"/><Relationship Id="rId1338" Type="http://schemas.openxmlformats.org/officeDocument/2006/relationships/image" Target="../media/image1213.png"/><Relationship Id="rId1545" Type="http://schemas.openxmlformats.org/officeDocument/2006/relationships/customXml" Target="../ink/ink11058.xml"/><Relationship Id="rId2070" Type="http://schemas.openxmlformats.org/officeDocument/2006/relationships/image" Target="../media/image9217.png"/><Relationship Id="rId2168" Type="http://schemas.openxmlformats.org/officeDocument/2006/relationships/customXml" Target="../ink/ink11376.xml"/><Relationship Id="rId347" Type="http://schemas.openxmlformats.org/officeDocument/2006/relationships/customXml" Target="../ink/ink10448.xml"/><Relationship Id="rId999" Type="http://schemas.openxmlformats.org/officeDocument/2006/relationships/customXml" Target="../ink/ink10781.xml"/><Relationship Id="rId1100" Type="http://schemas.openxmlformats.org/officeDocument/2006/relationships/image" Target="../media/image8777.png"/><Relationship Id="rId1184" Type="http://schemas.openxmlformats.org/officeDocument/2006/relationships/image" Target="../media/image8814.png"/><Relationship Id="rId1405" Type="http://schemas.openxmlformats.org/officeDocument/2006/relationships/customXml" Target="../ink/ink10987.xml"/><Relationship Id="rId1752" Type="http://schemas.openxmlformats.org/officeDocument/2006/relationships/image" Target="../media/image9073.png"/><Relationship Id="rId2028" Type="http://schemas.openxmlformats.org/officeDocument/2006/relationships/image" Target="../media/image9199.png"/><Relationship Id="rId44" Type="http://schemas.openxmlformats.org/officeDocument/2006/relationships/customXml" Target="../ink/ink10295.xml"/><Relationship Id="rId554" Type="http://schemas.openxmlformats.org/officeDocument/2006/relationships/image" Target="../media/image12735.png"/><Relationship Id="rId761" Type="http://schemas.openxmlformats.org/officeDocument/2006/relationships/image" Target="../media/image12826.png"/><Relationship Id="rId859" Type="http://schemas.openxmlformats.org/officeDocument/2006/relationships/image" Target="../media/image12872.png"/><Relationship Id="rId1391" Type="http://schemas.openxmlformats.org/officeDocument/2006/relationships/customXml" Target="../ink/ink10980.xml"/><Relationship Id="rId1489" Type="http://schemas.openxmlformats.org/officeDocument/2006/relationships/customXml" Target="../ink/ink11030.xml"/><Relationship Id="rId1612" Type="http://schemas.openxmlformats.org/officeDocument/2006/relationships/customXml" Target="../ink/ink11092.xml"/><Relationship Id="rId1696" Type="http://schemas.openxmlformats.org/officeDocument/2006/relationships/customXml" Target="../ink/ink11134.xml"/><Relationship Id="rId1917" Type="http://schemas.openxmlformats.org/officeDocument/2006/relationships/image" Target="../media/image9149.png"/><Relationship Id="rId2235" Type="http://schemas.openxmlformats.org/officeDocument/2006/relationships/customXml" Target="../ink/ink11411.xml"/><Relationship Id="rId193" Type="http://schemas.openxmlformats.org/officeDocument/2006/relationships/customXml" Target="../ink/ink10370.xml"/><Relationship Id="rId207" Type="http://schemas.openxmlformats.org/officeDocument/2006/relationships/image" Target="../media/image12579.png"/><Relationship Id="rId414" Type="http://schemas.openxmlformats.org/officeDocument/2006/relationships/customXml" Target="../ink/ink10482.xml"/><Relationship Id="rId498" Type="http://schemas.openxmlformats.org/officeDocument/2006/relationships/image" Target="../media/image67530.png"/><Relationship Id="rId621" Type="http://schemas.openxmlformats.org/officeDocument/2006/relationships/image" Target="../media/image12764.png"/><Relationship Id="rId1044" Type="http://schemas.openxmlformats.org/officeDocument/2006/relationships/image" Target="../media/image8751.png"/><Relationship Id="rId1251" Type="http://schemas.openxmlformats.org/officeDocument/2006/relationships/customXml" Target="../ink/ink10908.xml"/><Relationship Id="rId1349" Type="http://schemas.openxmlformats.org/officeDocument/2006/relationships/customXml" Target="../ink/ink10959.xml"/><Relationship Id="rId2081" Type="http://schemas.openxmlformats.org/officeDocument/2006/relationships/customXml" Target="../ink/ink11332.xml"/><Relationship Id="rId2179" Type="http://schemas.openxmlformats.org/officeDocument/2006/relationships/image" Target="../media/image15010.png"/><Relationship Id="rId260" Type="http://schemas.openxmlformats.org/officeDocument/2006/relationships/customXml" Target="../ink/ink10404.xml"/><Relationship Id="rId719" Type="http://schemas.openxmlformats.org/officeDocument/2006/relationships/image" Target="../media/image12806.png"/><Relationship Id="rId926" Type="http://schemas.openxmlformats.org/officeDocument/2006/relationships/customXml" Target="../ink/ink10744.xml"/><Relationship Id="rId1111" Type="http://schemas.openxmlformats.org/officeDocument/2006/relationships/image" Target="../media/image8782.png"/><Relationship Id="rId1556" Type="http://schemas.openxmlformats.org/officeDocument/2006/relationships/image" Target="../media/image8987.png"/><Relationship Id="rId1763" Type="http://schemas.openxmlformats.org/officeDocument/2006/relationships/customXml" Target="../ink/ink11168.xml"/><Relationship Id="rId1970" Type="http://schemas.openxmlformats.org/officeDocument/2006/relationships/customXml" Target="../ink/ink11274.xml"/><Relationship Id="rId55" Type="http://schemas.openxmlformats.org/officeDocument/2006/relationships/image" Target="../media/image12513.png"/><Relationship Id="rId120" Type="http://schemas.openxmlformats.org/officeDocument/2006/relationships/customXml" Target="../ink/ink10333.xml"/><Relationship Id="rId358" Type="http://schemas.openxmlformats.org/officeDocument/2006/relationships/image" Target="../media/image12649.png"/><Relationship Id="rId565" Type="http://schemas.openxmlformats.org/officeDocument/2006/relationships/customXml" Target="../ink/ink10560.xml"/><Relationship Id="rId772" Type="http://schemas.openxmlformats.org/officeDocument/2006/relationships/image" Target="../media/image12830.png"/><Relationship Id="rId1195" Type="http://schemas.openxmlformats.org/officeDocument/2006/relationships/customXml" Target="../ink/ink10880.xml"/><Relationship Id="rId1209" Type="http://schemas.openxmlformats.org/officeDocument/2006/relationships/customXml" Target="../ink/ink10887.xml"/><Relationship Id="rId1416" Type="http://schemas.openxmlformats.org/officeDocument/2006/relationships/image" Target="../media/image5564.png"/><Relationship Id="rId1623" Type="http://schemas.openxmlformats.org/officeDocument/2006/relationships/image" Target="../media/image9015.png"/><Relationship Id="rId1830" Type="http://schemas.openxmlformats.org/officeDocument/2006/relationships/customXml" Target="../ink/ink11203.xml"/><Relationship Id="rId2039" Type="http://schemas.openxmlformats.org/officeDocument/2006/relationships/image" Target="../media/image9202.png"/><Relationship Id="rId2246" Type="http://schemas.openxmlformats.org/officeDocument/2006/relationships/customXml" Target="../ink/ink11417.xml"/><Relationship Id="rId218" Type="http://schemas.openxmlformats.org/officeDocument/2006/relationships/customXml" Target="../ink/ink10383.xml"/><Relationship Id="rId425" Type="http://schemas.openxmlformats.org/officeDocument/2006/relationships/image" Target="../media/image12681.png"/><Relationship Id="rId632" Type="http://schemas.openxmlformats.org/officeDocument/2006/relationships/customXml" Target="../ink/ink10594.xml"/><Relationship Id="rId1055" Type="http://schemas.openxmlformats.org/officeDocument/2006/relationships/customXml" Target="../ink/ink10809.xml"/><Relationship Id="rId1262" Type="http://schemas.openxmlformats.org/officeDocument/2006/relationships/image" Target="../media/image8851.png"/><Relationship Id="rId1928" Type="http://schemas.openxmlformats.org/officeDocument/2006/relationships/customXml" Target="../ink/ink11252.xml"/><Relationship Id="rId2092" Type="http://schemas.openxmlformats.org/officeDocument/2006/relationships/image" Target="../media/image9227.png"/><Relationship Id="rId2106" Type="http://schemas.openxmlformats.org/officeDocument/2006/relationships/image" Target="../media/image9234.png"/><Relationship Id="rId271" Type="http://schemas.openxmlformats.org/officeDocument/2006/relationships/image" Target="../media/image12607.png"/><Relationship Id="rId937" Type="http://schemas.openxmlformats.org/officeDocument/2006/relationships/customXml" Target="../ink/ink10750.xml"/><Relationship Id="rId1122" Type="http://schemas.openxmlformats.org/officeDocument/2006/relationships/customXml" Target="../ink/ink10843.xml"/><Relationship Id="rId1567" Type="http://schemas.openxmlformats.org/officeDocument/2006/relationships/customXml" Target="../ink/ink11069.xml"/><Relationship Id="rId1774" Type="http://schemas.openxmlformats.org/officeDocument/2006/relationships/customXml" Target="../ink/ink11174.xml"/><Relationship Id="rId1981" Type="http://schemas.openxmlformats.org/officeDocument/2006/relationships/customXml" Target="../ink/ink11280.xml"/><Relationship Id="rId66" Type="http://schemas.openxmlformats.org/officeDocument/2006/relationships/customXml" Target="../ink/ink10306.xml"/><Relationship Id="rId131" Type="http://schemas.openxmlformats.org/officeDocument/2006/relationships/image" Target="../media/image12546.png"/><Relationship Id="rId369" Type="http://schemas.openxmlformats.org/officeDocument/2006/relationships/customXml" Target="../ink/ink10459.xml"/><Relationship Id="rId576" Type="http://schemas.openxmlformats.org/officeDocument/2006/relationships/customXml" Target="../ink/ink10566.xml"/><Relationship Id="rId783" Type="http://schemas.openxmlformats.org/officeDocument/2006/relationships/image" Target="../media/image12834.png"/><Relationship Id="rId990" Type="http://schemas.openxmlformats.org/officeDocument/2006/relationships/image" Target="../media/image8728.png"/><Relationship Id="rId1427" Type="http://schemas.openxmlformats.org/officeDocument/2006/relationships/customXml" Target="../ink/ink10998.xml"/><Relationship Id="rId1634" Type="http://schemas.openxmlformats.org/officeDocument/2006/relationships/customXml" Target="../ink/ink11103.xml"/><Relationship Id="rId1841" Type="http://schemas.openxmlformats.org/officeDocument/2006/relationships/image" Target="../media/image9111.png"/><Relationship Id="rId2257" Type="http://schemas.openxmlformats.org/officeDocument/2006/relationships/image" Target="../media/image13482.png"/><Relationship Id="rId229" Type="http://schemas.openxmlformats.org/officeDocument/2006/relationships/image" Target="../media/image12589.png"/><Relationship Id="rId436" Type="http://schemas.openxmlformats.org/officeDocument/2006/relationships/image" Target="../media/image12686.png"/><Relationship Id="rId643" Type="http://schemas.openxmlformats.org/officeDocument/2006/relationships/image" Target="../media/image12773.png"/><Relationship Id="rId1066" Type="http://schemas.openxmlformats.org/officeDocument/2006/relationships/image" Target="../media/image8762.png"/><Relationship Id="rId1273" Type="http://schemas.openxmlformats.org/officeDocument/2006/relationships/image" Target="../media/image8856.png"/><Relationship Id="rId1480" Type="http://schemas.openxmlformats.org/officeDocument/2006/relationships/image" Target="../media/image8951.png"/><Relationship Id="rId1939" Type="http://schemas.openxmlformats.org/officeDocument/2006/relationships/customXml" Target="../ink/ink11258.xml"/><Relationship Id="rId2117" Type="http://schemas.openxmlformats.org/officeDocument/2006/relationships/image" Target="../media/image9239.png"/><Relationship Id="rId850" Type="http://schemas.openxmlformats.org/officeDocument/2006/relationships/customXml" Target="../ink/ink10705.xml"/><Relationship Id="rId948" Type="http://schemas.openxmlformats.org/officeDocument/2006/relationships/image" Target="../media/image8707.png"/><Relationship Id="rId1133" Type="http://schemas.openxmlformats.org/officeDocument/2006/relationships/image" Target="../media/image8792.png"/><Relationship Id="rId1578" Type="http://schemas.openxmlformats.org/officeDocument/2006/relationships/image" Target="../media/image8998.png"/><Relationship Id="rId1701" Type="http://schemas.openxmlformats.org/officeDocument/2006/relationships/image" Target="../media/image9050.png"/><Relationship Id="rId1785" Type="http://schemas.openxmlformats.org/officeDocument/2006/relationships/image" Target="../media/image3390.png"/><Relationship Id="rId1992" Type="http://schemas.openxmlformats.org/officeDocument/2006/relationships/image" Target="../media/image8327.png"/><Relationship Id="rId77" Type="http://schemas.openxmlformats.org/officeDocument/2006/relationships/image" Target="../media/image12522.png"/><Relationship Id="rId282" Type="http://schemas.openxmlformats.org/officeDocument/2006/relationships/image" Target="../media/image78100.png"/><Relationship Id="rId503" Type="http://schemas.openxmlformats.org/officeDocument/2006/relationships/customXml" Target="../ink/ink10528.xml"/><Relationship Id="rId587" Type="http://schemas.openxmlformats.org/officeDocument/2006/relationships/image" Target="../media/image12748.png"/><Relationship Id="rId710" Type="http://schemas.openxmlformats.org/officeDocument/2006/relationships/customXml" Target="../ink/ink10634.xml"/><Relationship Id="rId808" Type="http://schemas.openxmlformats.org/officeDocument/2006/relationships/customXml" Target="../ink/ink10684.xml"/><Relationship Id="rId1340" Type="http://schemas.openxmlformats.org/officeDocument/2006/relationships/image" Target="../media/image8887.png"/><Relationship Id="rId1438" Type="http://schemas.openxmlformats.org/officeDocument/2006/relationships/image" Target="../media/image8932.png"/><Relationship Id="rId1645" Type="http://schemas.openxmlformats.org/officeDocument/2006/relationships/image" Target="../media/image9026.png"/><Relationship Id="rId2170" Type="http://schemas.openxmlformats.org/officeDocument/2006/relationships/customXml" Target="../ink/ink11377.xml"/><Relationship Id="rId8" Type="http://schemas.openxmlformats.org/officeDocument/2006/relationships/customXml" Target="../ink/ink10277.xml"/><Relationship Id="rId142" Type="http://schemas.openxmlformats.org/officeDocument/2006/relationships/customXml" Target="../ink/ink10344.xml"/><Relationship Id="rId447" Type="http://schemas.openxmlformats.org/officeDocument/2006/relationships/image" Target="../media/image19710.png"/><Relationship Id="rId794" Type="http://schemas.openxmlformats.org/officeDocument/2006/relationships/customXml" Target="../ink/ink10677.xml"/><Relationship Id="rId1077" Type="http://schemas.openxmlformats.org/officeDocument/2006/relationships/customXml" Target="../ink/ink10820.xml"/><Relationship Id="rId1200" Type="http://schemas.openxmlformats.org/officeDocument/2006/relationships/image" Target="../media/image8822.png"/><Relationship Id="rId1852" Type="http://schemas.openxmlformats.org/officeDocument/2006/relationships/customXml" Target="../ink/ink11214.xml"/><Relationship Id="rId2030" Type="http://schemas.openxmlformats.org/officeDocument/2006/relationships/image" Target="../media/image9200.png"/><Relationship Id="rId2128" Type="http://schemas.openxmlformats.org/officeDocument/2006/relationships/customXml" Target="../ink/ink11356.xml"/><Relationship Id="rId654" Type="http://schemas.openxmlformats.org/officeDocument/2006/relationships/customXml" Target="../ink/ink10605.xml"/><Relationship Id="rId861" Type="http://schemas.openxmlformats.org/officeDocument/2006/relationships/image" Target="../media/image12873.png"/><Relationship Id="rId959" Type="http://schemas.openxmlformats.org/officeDocument/2006/relationships/customXml" Target="../ink/ink10761.xml"/><Relationship Id="rId1284" Type="http://schemas.openxmlformats.org/officeDocument/2006/relationships/customXml" Target="../ink/ink10925.xml"/><Relationship Id="rId1491" Type="http://schemas.openxmlformats.org/officeDocument/2006/relationships/customXml" Target="../ink/ink11031.xml"/><Relationship Id="rId1505" Type="http://schemas.openxmlformats.org/officeDocument/2006/relationships/customXml" Target="../ink/ink11038.xml"/><Relationship Id="rId1589" Type="http://schemas.openxmlformats.org/officeDocument/2006/relationships/customXml" Target="../ink/ink11080.xml"/><Relationship Id="rId1712" Type="http://schemas.openxmlformats.org/officeDocument/2006/relationships/customXml" Target="../ink/ink11142.xml"/><Relationship Id="rId293" Type="http://schemas.openxmlformats.org/officeDocument/2006/relationships/customXml" Target="../ink/ink10421.xml"/><Relationship Id="rId307" Type="http://schemas.openxmlformats.org/officeDocument/2006/relationships/customXml" Target="../ink/ink10428.xml"/><Relationship Id="rId514" Type="http://schemas.openxmlformats.org/officeDocument/2006/relationships/customXml" Target="../ink/ink10534.xml"/><Relationship Id="rId721" Type="http://schemas.openxmlformats.org/officeDocument/2006/relationships/image" Target="../media/image12807.png"/><Relationship Id="rId1144" Type="http://schemas.openxmlformats.org/officeDocument/2006/relationships/image" Target="../media/image8797.png"/><Relationship Id="rId1351" Type="http://schemas.openxmlformats.org/officeDocument/2006/relationships/customXml" Target="../ink/ink10960.xml"/><Relationship Id="rId1449" Type="http://schemas.openxmlformats.org/officeDocument/2006/relationships/customXml" Target="../ink/ink11009.xml"/><Relationship Id="rId1796" Type="http://schemas.openxmlformats.org/officeDocument/2006/relationships/image" Target="../media/image9091.png"/><Relationship Id="rId2181" Type="http://schemas.openxmlformats.org/officeDocument/2006/relationships/image" Target="../media/image13451.png"/><Relationship Id="rId88" Type="http://schemas.openxmlformats.org/officeDocument/2006/relationships/customXml" Target="../ink/ink10317.xml"/><Relationship Id="rId153" Type="http://schemas.openxmlformats.org/officeDocument/2006/relationships/customXml" Target="../ink/ink10350.xml"/><Relationship Id="rId360" Type="http://schemas.openxmlformats.org/officeDocument/2006/relationships/image" Target="../media/image12650.png"/><Relationship Id="rId598" Type="http://schemas.openxmlformats.org/officeDocument/2006/relationships/customXml" Target="../ink/ink10577.xml"/><Relationship Id="rId819" Type="http://schemas.openxmlformats.org/officeDocument/2006/relationships/image" Target="../media/image12852.png"/><Relationship Id="rId1004" Type="http://schemas.openxmlformats.org/officeDocument/2006/relationships/image" Target="../media/image8735.png"/><Relationship Id="rId1211" Type="http://schemas.openxmlformats.org/officeDocument/2006/relationships/customXml" Target="../ink/ink10888.xml"/><Relationship Id="rId1656" Type="http://schemas.openxmlformats.org/officeDocument/2006/relationships/customXml" Target="../ink/ink11114.xml"/><Relationship Id="rId1863" Type="http://schemas.openxmlformats.org/officeDocument/2006/relationships/image" Target="../media/image9122.png"/><Relationship Id="rId2041" Type="http://schemas.openxmlformats.org/officeDocument/2006/relationships/image" Target="../media/image9203.png"/><Relationship Id="rId220" Type="http://schemas.openxmlformats.org/officeDocument/2006/relationships/customXml" Target="../ink/ink10384.xml"/><Relationship Id="rId458" Type="http://schemas.openxmlformats.org/officeDocument/2006/relationships/image" Target="../media/image12695.png"/><Relationship Id="rId665" Type="http://schemas.openxmlformats.org/officeDocument/2006/relationships/image" Target="../media/image12783.png"/><Relationship Id="rId872" Type="http://schemas.openxmlformats.org/officeDocument/2006/relationships/customXml" Target="../ink/ink10716.xml"/><Relationship Id="rId1088" Type="http://schemas.openxmlformats.org/officeDocument/2006/relationships/image" Target="../media/image1407.png"/><Relationship Id="rId1295" Type="http://schemas.openxmlformats.org/officeDocument/2006/relationships/image" Target="../media/image8867.png"/><Relationship Id="rId1309" Type="http://schemas.openxmlformats.org/officeDocument/2006/relationships/customXml" Target="../ink/ink10938.xml"/><Relationship Id="rId1516" Type="http://schemas.openxmlformats.org/officeDocument/2006/relationships/image" Target="../media/image8968.png"/><Relationship Id="rId1723" Type="http://schemas.openxmlformats.org/officeDocument/2006/relationships/image" Target="../media/image9059.png"/><Relationship Id="rId1930" Type="http://schemas.openxmlformats.org/officeDocument/2006/relationships/customXml" Target="../ink/ink11253.xml"/><Relationship Id="rId2139" Type="http://schemas.openxmlformats.org/officeDocument/2006/relationships/image" Target="../media/image13431.png"/><Relationship Id="rId15" Type="http://schemas.openxmlformats.org/officeDocument/2006/relationships/image" Target="../media/image12493.png"/><Relationship Id="rId318" Type="http://schemas.openxmlformats.org/officeDocument/2006/relationships/image" Target="../media/image8680.png"/><Relationship Id="rId525" Type="http://schemas.openxmlformats.org/officeDocument/2006/relationships/image" Target="../media/image30510.png"/><Relationship Id="rId732" Type="http://schemas.openxmlformats.org/officeDocument/2006/relationships/customXml" Target="../ink/ink10645.xml"/><Relationship Id="rId1155" Type="http://schemas.openxmlformats.org/officeDocument/2006/relationships/customXml" Target="../ink/ink10860.xml"/><Relationship Id="rId1362" Type="http://schemas.openxmlformats.org/officeDocument/2006/relationships/image" Target="../media/image8898.png"/><Relationship Id="rId2192" Type="http://schemas.openxmlformats.org/officeDocument/2006/relationships/customXml" Target="../ink/ink11388.xml"/><Relationship Id="rId2206" Type="http://schemas.openxmlformats.org/officeDocument/2006/relationships/image" Target="../media/image13462.png"/><Relationship Id="rId99" Type="http://schemas.openxmlformats.org/officeDocument/2006/relationships/image" Target="../media/image12532.png"/><Relationship Id="rId164" Type="http://schemas.openxmlformats.org/officeDocument/2006/relationships/image" Target="../media/image12561.png"/><Relationship Id="rId371" Type="http://schemas.openxmlformats.org/officeDocument/2006/relationships/customXml" Target="../ink/ink10460.xml"/><Relationship Id="rId1015" Type="http://schemas.openxmlformats.org/officeDocument/2006/relationships/customXml" Target="../ink/ink10789.xml"/><Relationship Id="rId1222" Type="http://schemas.openxmlformats.org/officeDocument/2006/relationships/image" Target="../media/image8832.png"/><Relationship Id="rId1667" Type="http://schemas.openxmlformats.org/officeDocument/2006/relationships/image" Target="../media/image9036.png"/><Relationship Id="rId1874" Type="http://schemas.openxmlformats.org/officeDocument/2006/relationships/customXml" Target="../ink/ink11225.xml"/><Relationship Id="rId2052" Type="http://schemas.openxmlformats.org/officeDocument/2006/relationships/customXml" Target="../ink/ink11317.xml"/><Relationship Id="rId469" Type="http://schemas.openxmlformats.org/officeDocument/2006/relationships/customXml" Target="../ink/ink10511.xml"/><Relationship Id="rId676" Type="http://schemas.openxmlformats.org/officeDocument/2006/relationships/image" Target="../media/image57920.png"/><Relationship Id="rId883" Type="http://schemas.openxmlformats.org/officeDocument/2006/relationships/image" Target="../media/image12884.png"/><Relationship Id="rId1099" Type="http://schemas.openxmlformats.org/officeDocument/2006/relationships/customXml" Target="../ink/ink10831.xml"/><Relationship Id="rId1527" Type="http://schemas.openxmlformats.org/officeDocument/2006/relationships/customXml" Target="../ink/ink11049.xml"/><Relationship Id="rId1734" Type="http://schemas.openxmlformats.org/officeDocument/2006/relationships/image" Target="../media/image1711.png"/><Relationship Id="rId1941" Type="http://schemas.openxmlformats.org/officeDocument/2006/relationships/customXml" Target="../ink/ink11259.xml"/><Relationship Id="rId26" Type="http://schemas.openxmlformats.org/officeDocument/2006/relationships/customXml" Target="../ink/ink10286.xml"/><Relationship Id="rId231" Type="http://schemas.openxmlformats.org/officeDocument/2006/relationships/image" Target="../media/image12590.png"/><Relationship Id="rId329" Type="http://schemas.openxmlformats.org/officeDocument/2006/relationships/customXml" Target="../ink/ink10439.xml"/><Relationship Id="rId536" Type="http://schemas.openxmlformats.org/officeDocument/2006/relationships/customXml" Target="../ink/ink10545.xml"/><Relationship Id="rId1166" Type="http://schemas.openxmlformats.org/officeDocument/2006/relationships/image" Target="../media/image8806.png"/><Relationship Id="rId1373" Type="http://schemas.openxmlformats.org/officeDocument/2006/relationships/customXml" Target="../ink/ink10971.xml"/><Relationship Id="rId2217" Type="http://schemas.openxmlformats.org/officeDocument/2006/relationships/customXml" Target="../ink/ink11401.xml"/><Relationship Id="rId175" Type="http://schemas.openxmlformats.org/officeDocument/2006/relationships/customXml" Target="../ink/ink10361.xml"/><Relationship Id="rId743" Type="http://schemas.openxmlformats.org/officeDocument/2006/relationships/image" Target="../media/image12818.png"/><Relationship Id="rId950" Type="http://schemas.openxmlformats.org/officeDocument/2006/relationships/image" Target="../media/image8708.png"/><Relationship Id="rId1026" Type="http://schemas.openxmlformats.org/officeDocument/2006/relationships/image" Target="../media/image3407.png"/><Relationship Id="rId1580" Type="http://schemas.openxmlformats.org/officeDocument/2006/relationships/image" Target="../media/image6885.png"/><Relationship Id="rId1678" Type="http://schemas.openxmlformats.org/officeDocument/2006/relationships/customXml" Target="../ink/ink11125.xml"/><Relationship Id="rId1801" Type="http://schemas.openxmlformats.org/officeDocument/2006/relationships/customXml" Target="../ink/ink11188.xml"/><Relationship Id="rId1885" Type="http://schemas.openxmlformats.org/officeDocument/2006/relationships/image" Target="../media/image9133.png"/><Relationship Id="rId382" Type="http://schemas.openxmlformats.org/officeDocument/2006/relationships/image" Target="../media/image8687.png"/><Relationship Id="rId603" Type="http://schemas.openxmlformats.org/officeDocument/2006/relationships/image" Target="../media/image12756.png"/><Relationship Id="rId687" Type="http://schemas.openxmlformats.org/officeDocument/2006/relationships/image" Target="../media/image12791.png"/><Relationship Id="rId810" Type="http://schemas.openxmlformats.org/officeDocument/2006/relationships/customXml" Target="../ink/ink10685.xml"/><Relationship Id="rId908" Type="http://schemas.openxmlformats.org/officeDocument/2006/relationships/customXml" Target="../ink/ink10735.xml"/><Relationship Id="rId1233" Type="http://schemas.openxmlformats.org/officeDocument/2006/relationships/customXml" Target="../ink/ink10899.xml"/><Relationship Id="rId1440" Type="http://schemas.openxmlformats.org/officeDocument/2006/relationships/image" Target="../media/image8933.png"/><Relationship Id="rId1538" Type="http://schemas.openxmlformats.org/officeDocument/2006/relationships/image" Target="../media/image8979.png"/><Relationship Id="rId2063" Type="http://schemas.openxmlformats.org/officeDocument/2006/relationships/customXml" Target="../ink/ink11323.xml"/><Relationship Id="rId242" Type="http://schemas.openxmlformats.org/officeDocument/2006/relationships/customXml" Target="../ink/ink10395.xml"/><Relationship Id="rId894" Type="http://schemas.openxmlformats.org/officeDocument/2006/relationships/customXml" Target="../ink/ink10728.xml"/><Relationship Id="rId1177" Type="http://schemas.openxmlformats.org/officeDocument/2006/relationships/customXml" Target="../ink/ink10871.xml"/><Relationship Id="rId1300" Type="http://schemas.openxmlformats.org/officeDocument/2006/relationships/customXml" Target="../ink/ink10933.xml"/><Relationship Id="rId1745" Type="http://schemas.openxmlformats.org/officeDocument/2006/relationships/customXml" Target="../ink/ink11159.xml"/><Relationship Id="rId1952" Type="http://schemas.openxmlformats.org/officeDocument/2006/relationships/image" Target="../media/image9166.png"/><Relationship Id="rId2130" Type="http://schemas.openxmlformats.org/officeDocument/2006/relationships/customXml" Target="../ink/ink11357.xml"/><Relationship Id="rId37" Type="http://schemas.openxmlformats.org/officeDocument/2006/relationships/image" Target="../media/image12504.png"/><Relationship Id="rId102" Type="http://schemas.openxmlformats.org/officeDocument/2006/relationships/customXml" Target="../ink/ink10324.xml"/><Relationship Id="rId547" Type="http://schemas.openxmlformats.org/officeDocument/2006/relationships/customXml" Target="../ink/ink10551.xml"/><Relationship Id="rId754" Type="http://schemas.openxmlformats.org/officeDocument/2006/relationships/customXml" Target="../ink/ink10656.xml"/><Relationship Id="rId961" Type="http://schemas.openxmlformats.org/officeDocument/2006/relationships/customXml" Target="../ink/ink10762.xml"/><Relationship Id="rId1384" Type="http://schemas.openxmlformats.org/officeDocument/2006/relationships/image" Target="../media/image8907.png"/><Relationship Id="rId1591" Type="http://schemas.openxmlformats.org/officeDocument/2006/relationships/customXml" Target="../ink/ink11081.xml"/><Relationship Id="rId1605" Type="http://schemas.openxmlformats.org/officeDocument/2006/relationships/customXml" Target="../ink/ink11088.xml"/><Relationship Id="rId1689" Type="http://schemas.openxmlformats.org/officeDocument/2006/relationships/image" Target="../media/image2166.png"/><Relationship Id="rId1812" Type="http://schemas.openxmlformats.org/officeDocument/2006/relationships/customXml" Target="../ink/ink11194.xml"/><Relationship Id="rId2228" Type="http://schemas.openxmlformats.org/officeDocument/2006/relationships/customXml" Target="../ink/ink11407.xml"/><Relationship Id="rId90" Type="http://schemas.openxmlformats.org/officeDocument/2006/relationships/customXml" Target="../ink/ink10318.xml"/><Relationship Id="rId186" Type="http://schemas.openxmlformats.org/officeDocument/2006/relationships/image" Target="../media/image12570.png"/><Relationship Id="rId393" Type="http://schemas.openxmlformats.org/officeDocument/2006/relationships/customXml" Target="../ink/ink10471.xml"/><Relationship Id="rId407" Type="http://schemas.openxmlformats.org/officeDocument/2006/relationships/image" Target="../media/image12673.png"/><Relationship Id="rId614" Type="http://schemas.openxmlformats.org/officeDocument/2006/relationships/customXml" Target="../ink/ink10585.xml"/><Relationship Id="rId821" Type="http://schemas.openxmlformats.org/officeDocument/2006/relationships/image" Target="../media/image12853.png"/><Relationship Id="rId1037" Type="http://schemas.openxmlformats.org/officeDocument/2006/relationships/customXml" Target="../ink/ink10800.xml"/><Relationship Id="rId1244" Type="http://schemas.openxmlformats.org/officeDocument/2006/relationships/image" Target="../media/image8842.png"/><Relationship Id="rId1451" Type="http://schemas.openxmlformats.org/officeDocument/2006/relationships/customXml" Target="../ink/ink11010.xml"/><Relationship Id="rId1896" Type="http://schemas.openxmlformats.org/officeDocument/2006/relationships/customXml" Target="../ink/ink11236.xml"/><Relationship Id="rId2074" Type="http://schemas.openxmlformats.org/officeDocument/2006/relationships/image" Target="../media/image9219.png"/><Relationship Id="rId253" Type="http://schemas.openxmlformats.org/officeDocument/2006/relationships/image" Target="../media/image12600.png"/><Relationship Id="rId460" Type="http://schemas.openxmlformats.org/officeDocument/2006/relationships/image" Target="../media/image12696.png"/><Relationship Id="rId698" Type="http://schemas.openxmlformats.org/officeDocument/2006/relationships/customXml" Target="../ink/ink10628.xml"/><Relationship Id="rId919" Type="http://schemas.openxmlformats.org/officeDocument/2006/relationships/image" Target="../media/image12900.png"/><Relationship Id="rId1090" Type="http://schemas.openxmlformats.org/officeDocument/2006/relationships/image" Target="../media/image8773.png"/><Relationship Id="rId1104" Type="http://schemas.openxmlformats.org/officeDocument/2006/relationships/image" Target="../media/image8779.png"/><Relationship Id="rId1311" Type="http://schemas.openxmlformats.org/officeDocument/2006/relationships/customXml" Target="../ink/ink10939.xml"/><Relationship Id="rId1549" Type="http://schemas.openxmlformats.org/officeDocument/2006/relationships/customXml" Target="../ink/ink11060.xml"/><Relationship Id="rId1756" Type="http://schemas.openxmlformats.org/officeDocument/2006/relationships/image" Target="../media/image9075.png"/><Relationship Id="rId1963" Type="http://schemas.openxmlformats.org/officeDocument/2006/relationships/image" Target="../media/image9171.png"/><Relationship Id="rId2141" Type="http://schemas.openxmlformats.org/officeDocument/2006/relationships/image" Target="../media/image13432.png"/><Relationship Id="rId48" Type="http://schemas.openxmlformats.org/officeDocument/2006/relationships/customXml" Target="../ink/ink10297.xml"/><Relationship Id="rId113" Type="http://schemas.openxmlformats.org/officeDocument/2006/relationships/image" Target="../media/image12539.png"/><Relationship Id="rId320" Type="http://schemas.openxmlformats.org/officeDocument/2006/relationships/image" Target="../media/image12630.png"/><Relationship Id="rId558" Type="http://schemas.openxmlformats.org/officeDocument/2006/relationships/image" Target="../media/image12737.png"/><Relationship Id="rId765" Type="http://schemas.openxmlformats.org/officeDocument/2006/relationships/image" Target="../media/image12827.png"/><Relationship Id="rId972" Type="http://schemas.openxmlformats.org/officeDocument/2006/relationships/image" Target="../media/image8719.png"/><Relationship Id="rId1188" Type="http://schemas.openxmlformats.org/officeDocument/2006/relationships/image" Target="../media/image8816.png"/><Relationship Id="rId1395" Type="http://schemas.openxmlformats.org/officeDocument/2006/relationships/customXml" Target="../ink/ink10982.xml"/><Relationship Id="rId1409" Type="http://schemas.openxmlformats.org/officeDocument/2006/relationships/customXml" Target="../ink/ink10989.xml"/><Relationship Id="rId1616" Type="http://schemas.openxmlformats.org/officeDocument/2006/relationships/customXml" Target="../ink/ink11094.xml"/><Relationship Id="rId1823" Type="http://schemas.openxmlformats.org/officeDocument/2006/relationships/image" Target="../media/image9104.png"/><Relationship Id="rId2001" Type="http://schemas.openxmlformats.org/officeDocument/2006/relationships/image" Target="../media/image9187.png"/><Relationship Id="rId2239" Type="http://schemas.openxmlformats.org/officeDocument/2006/relationships/image" Target="../media/image10210.png"/><Relationship Id="rId197" Type="http://schemas.openxmlformats.org/officeDocument/2006/relationships/customXml" Target="../ink/ink10372.xml"/><Relationship Id="rId418" Type="http://schemas.openxmlformats.org/officeDocument/2006/relationships/customXml" Target="../ink/ink10484.xml"/><Relationship Id="rId625" Type="http://schemas.openxmlformats.org/officeDocument/2006/relationships/image" Target="../media/image12766.png"/><Relationship Id="rId832" Type="http://schemas.openxmlformats.org/officeDocument/2006/relationships/customXml" Target="../ink/ink10696.xml"/><Relationship Id="rId1048" Type="http://schemas.openxmlformats.org/officeDocument/2006/relationships/image" Target="../media/image1163.png"/><Relationship Id="rId1255" Type="http://schemas.openxmlformats.org/officeDocument/2006/relationships/customXml" Target="../ink/ink10910.xml"/><Relationship Id="rId1462" Type="http://schemas.openxmlformats.org/officeDocument/2006/relationships/customXml" Target="../ink/ink11016.xml"/><Relationship Id="rId2085" Type="http://schemas.openxmlformats.org/officeDocument/2006/relationships/customXml" Target="../ink/ink11334.xml"/><Relationship Id="rId264" Type="http://schemas.openxmlformats.org/officeDocument/2006/relationships/customXml" Target="../ink/ink10406.xml"/><Relationship Id="rId471" Type="http://schemas.openxmlformats.org/officeDocument/2006/relationships/customXml" Target="../ink/ink10512.xml"/><Relationship Id="rId1115" Type="http://schemas.openxmlformats.org/officeDocument/2006/relationships/image" Target="../media/image2064.png"/><Relationship Id="rId1322" Type="http://schemas.openxmlformats.org/officeDocument/2006/relationships/customXml" Target="../ink/ink10945.xml"/><Relationship Id="rId1767" Type="http://schemas.openxmlformats.org/officeDocument/2006/relationships/image" Target="../media/image9078.png"/><Relationship Id="rId1974" Type="http://schemas.openxmlformats.org/officeDocument/2006/relationships/customXml" Target="../ink/ink11276.xml"/><Relationship Id="rId2152" Type="http://schemas.openxmlformats.org/officeDocument/2006/relationships/customXml" Target="../ink/ink11368.xml"/><Relationship Id="rId59" Type="http://schemas.openxmlformats.org/officeDocument/2006/relationships/image" Target="../media/image12515.png"/><Relationship Id="rId124" Type="http://schemas.openxmlformats.org/officeDocument/2006/relationships/customXml" Target="../ink/ink10335.xml"/><Relationship Id="rId569" Type="http://schemas.openxmlformats.org/officeDocument/2006/relationships/image" Target="../media/image12742.png"/><Relationship Id="rId776" Type="http://schemas.openxmlformats.org/officeDocument/2006/relationships/image" Target="../media/image14600.png"/><Relationship Id="rId983" Type="http://schemas.openxmlformats.org/officeDocument/2006/relationships/customXml" Target="../ink/ink10773.xml"/><Relationship Id="rId1199" Type="http://schemas.openxmlformats.org/officeDocument/2006/relationships/customXml" Target="../ink/ink10882.xml"/><Relationship Id="rId1627" Type="http://schemas.openxmlformats.org/officeDocument/2006/relationships/image" Target="../media/image9017.png"/><Relationship Id="rId1834" Type="http://schemas.openxmlformats.org/officeDocument/2006/relationships/customXml" Target="../ink/ink11205.xml"/><Relationship Id="rId331" Type="http://schemas.openxmlformats.org/officeDocument/2006/relationships/customXml" Target="../ink/ink10440.xml"/><Relationship Id="rId429" Type="http://schemas.openxmlformats.org/officeDocument/2006/relationships/image" Target="../media/image12683.png"/><Relationship Id="rId636" Type="http://schemas.openxmlformats.org/officeDocument/2006/relationships/customXml" Target="../ink/ink10596.xml"/><Relationship Id="rId1059" Type="http://schemas.openxmlformats.org/officeDocument/2006/relationships/customXml" Target="../ink/ink10811.xml"/><Relationship Id="rId1266" Type="http://schemas.openxmlformats.org/officeDocument/2006/relationships/image" Target="../media/image8853.png"/><Relationship Id="rId1473" Type="http://schemas.openxmlformats.org/officeDocument/2006/relationships/image" Target="../media/image8948.png"/><Relationship Id="rId2012" Type="http://schemas.openxmlformats.org/officeDocument/2006/relationships/image" Target="../media/image9192.png"/><Relationship Id="rId2096" Type="http://schemas.openxmlformats.org/officeDocument/2006/relationships/image" Target="../media/image9229.png"/><Relationship Id="rId843" Type="http://schemas.openxmlformats.org/officeDocument/2006/relationships/image" Target="../media/image12864.png"/><Relationship Id="rId1126" Type="http://schemas.openxmlformats.org/officeDocument/2006/relationships/customXml" Target="../ink/ink10845.xml"/><Relationship Id="rId1680" Type="http://schemas.openxmlformats.org/officeDocument/2006/relationships/customXml" Target="../ink/ink11126.xml"/><Relationship Id="rId1778" Type="http://schemas.openxmlformats.org/officeDocument/2006/relationships/customXml" Target="../ink/ink11176.xml"/><Relationship Id="rId1901" Type="http://schemas.openxmlformats.org/officeDocument/2006/relationships/image" Target="../media/image9141.png"/><Relationship Id="rId1985" Type="http://schemas.openxmlformats.org/officeDocument/2006/relationships/customXml" Target="../ink/ink11282.xml"/><Relationship Id="rId275" Type="http://schemas.openxmlformats.org/officeDocument/2006/relationships/customXml" Target="../ink/ink10412.xml"/><Relationship Id="rId482" Type="http://schemas.openxmlformats.org/officeDocument/2006/relationships/image" Target="../media/image10219.png"/><Relationship Id="rId703" Type="http://schemas.openxmlformats.org/officeDocument/2006/relationships/image" Target="../media/image12798.png"/><Relationship Id="rId910" Type="http://schemas.openxmlformats.org/officeDocument/2006/relationships/customXml" Target="../ink/ink10736.xml"/><Relationship Id="rId1333" Type="http://schemas.openxmlformats.org/officeDocument/2006/relationships/customXml" Target="../ink/ink10951.xml"/><Relationship Id="rId1540" Type="http://schemas.openxmlformats.org/officeDocument/2006/relationships/image" Target="../media/image8980.png"/><Relationship Id="rId1638" Type="http://schemas.openxmlformats.org/officeDocument/2006/relationships/customXml" Target="../ink/ink11105.xml"/><Relationship Id="rId2163" Type="http://schemas.openxmlformats.org/officeDocument/2006/relationships/image" Target="../media/image13443.png"/><Relationship Id="rId135" Type="http://schemas.openxmlformats.org/officeDocument/2006/relationships/image" Target="../media/image12547.png"/><Relationship Id="rId342" Type="http://schemas.openxmlformats.org/officeDocument/2006/relationships/image" Target="../media/image12641.png"/><Relationship Id="rId787" Type="http://schemas.openxmlformats.org/officeDocument/2006/relationships/image" Target="../media/image12836.png"/><Relationship Id="rId994" Type="http://schemas.openxmlformats.org/officeDocument/2006/relationships/image" Target="../media/image8730.png"/><Relationship Id="rId1400" Type="http://schemas.openxmlformats.org/officeDocument/2006/relationships/image" Target="../media/image8915.png"/><Relationship Id="rId1845" Type="http://schemas.openxmlformats.org/officeDocument/2006/relationships/image" Target="../media/image9113.png"/><Relationship Id="rId2023" Type="http://schemas.openxmlformats.org/officeDocument/2006/relationships/customXml" Target="../ink/ink11302.xml"/><Relationship Id="rId2230" Type="http://schemas.openxmlformats.org/officeDocument/2006/relationships/customXml" Target="../ink/ink11408.xml"/><Relationship Id="rId202" Type="http://schemas.openxmlformats.org/officeDocument/2006/relationships/customXml" Target="../ink/ink10375.xml"/><Relationship Id="rId647" Type="http://schemas.openxmlformats.org/officeDocument/2006/relationships/image" Target="../media/image12775.png"/><Relationship Id="rId854" Type="http://schemas.openxmlformats.org/officeDocument/2006/relationships/customXml" Target="../ink/ink10707.xml"/><Relationship Id="rId1277" Type="http://schemas.openxmlformats.org/officeDocument/2006/relationships/image" Target="../media/image8858.png"/><Relationship Id="rId1484" Type="http://schemas.openxmlformats.org/officeDocument/2006/relationships/image" Target="../media/image8953.png"/><Relationship Id="rId1691" Type="http://schemas.openxmlformats.org/officeDocument/2006/relationships/image" Target="../media/image9047.png"/><Relationship Id="rId1705" Type="http://schemas.openxmlformats.org/officeDocument/2006/relationships/image" Target="../media/image9052.png"/><Relationship Id="rId1912" Type="http://schemas.openxmlformats.org/officeDocument/2006/relationships/customXml" Target="../ink/ink11244.xml"/><Relationship Id="rId286" Type="http://schemas.openxmlformats.org/officeDocument/2006/relationships/image" Target="../media/image12613.png"/><Relationship Id="rId493" Type="http://schemas.openxmlformats.org/officeDocument/2006/relationships/customXml" Target="../ink/ink10523.xml"/><Relationship Id="rId507" Type="http://schemas.openxmlformats.org/officeDocument/2006/relationships/customXml" Target="../ink/ink10530.xml"/><Relationship Id="rId714" Type="http://schemas.openxmlformats.org/officeDocument/2006/relationships/customXml" Target="../ink/ink10636.xml"/><Relationship Id="rId921" Type="http://schemas.openxmlformats.org/officeDocument/2006/relationships/image" Target="../media/image12901.png"/><Relationship Id="rId1137" Type="http://schemas.openxmlformats.org/officeDocument/2006/relationships/image" Target="../media/image8794.png"/><Relationship Id="rId1344" Type="http://schemas.openxmlformats.org/officeDocument/2006/relationships/image" Target="../media/image8889.png"/><Relationship Id="rId1551" Type="http://schemas.openxmlformats.org/officeDocument/2006/relationships/customXml" Target="../ink/ink11061.xml"/><Relationship Id="rId1789" Type="http://schemas.openxmlformats.org/officeDocument/2006/relationships/customXml" Target="../ink/ink11182.xml"/><Relationship Id="rId1996" Type="http://schemas.openxmlformats.org/officeDocument/2006/relationships/customXml" Target="../ink/ink11288.xml"/><Relationship Id="rId2174" Type="http://schemas.openxmlformats.org/officeDocument/2006/relationships/customXml" Target="../ink/ink11379.xml"/><Relationship Id="rId50" Type="http://schemas.openxmlformats.org/officeDocument/2006/relationships/customXml" Target="../ink/ink10298.xml"/><Relationship Id="rId146" Type="http://schemas.openxmlformats.org/officeDocument/2006/relationships/image" Target="../media/image12552.png"/><Relationship Id="rId353" Type="http://schemas.openxmlformats.org/officeDocument/2006/relationships/customXml" Target="../ink/ink10451.xml"/><Relationship Id="rId560" Type="http://schemas.openxmlformats.org/officeDocument/2006/relationships/image" Target="../media/image12738.png"/><Relationship Id="rId798" Type="http://schemas.openxmlformats.org/officeDocument/2006/relationships/customXml" Target="../ink/ink10679.xml"/><Relationship Id="rId1190" Type="http://schemas.openxmlformats.org/officeDocument/2006/relationships/image" Target="../media/image8817.png"/><Relationship Id="rId1204" Type="http://schemas.openxmlformats.org/officeDocument/2006/relationships/image" Target="../media/image8824.png"/><Relationship Id="rId1411" Type="http://schemas.openxmlformats.org/officeDocument/2006/relationships/customXml" Target="../ink/ink10990.xml"/><Relationship Id="rId1649" Type="http://schemas.openxmlformats.org/officeDocument/2006/relationships/image" Target="../media/image9028.png"/><Relationship Id="rId1856" Type="http://schemas.openxmlformats.org/officeDocument/2006/relationships/customXml" Target="../ink/ink11216.xml"/><Relationship Id="rId2034" Type="http://schemas.openxmlformats.org/officeDocument/2006/relationships/customXml" Target="../ink/ink11308.xml"/><Relationship Id="rId2241" Type="http://schemas.openxmlformats.org/officeDocument/2006/relationships/image" Target="../media/image13475.png"/><Relationship Id="rId213" Type="http://schemas.openxmlformats.org/officeDocument/2006/relationships/image" Target="../media/image12581.png"/><Relationship Id="rId420" Type="http://schemas.openxmlformats.org/officeDocument/2006/relationships/customXml" Target="../ink/ink10485.xml"/><Relationship Id="rId658" Type="http://schemas.openxmlformats.org/officeDocument/2006/relationships/customXml" Target="../ink/ink10607.xml"/><Relationship Id="rId865" Type="http://schemas.openxmlformats.org/officeDocument/2006/relationships/image" Target="../media/image12875.png"/><Relationship Id="rId1050" Type="http://schemas.openxmlformats.org/officeDocument/2006/relationships/image" Target="../media/image8754.png"/><Relationship Id="rId1288" Type="http://schemas.openxmlformats.org/officeDocument/2006/relationships/customXml" Target="../ink/ink10927.xml"/><Relationship Id="rId1495" Type="http://schemas.openxmlformats.org/officeDocument/2006/relationships/customXml" Target="../ink/ink11033.xml"/><Relationship Id="rId1509" Type="http://schemas.openxmlformats.org/officeDocument/2006/relationships/customXml" Target="../ink/ink11040.xml"/><Relationship Id="rId1716" Type="http://schemas.openxmlformats.org/officeDocument/2006/relationships/customXml" Target="../ink/ink11144.xml"/><Relationship Id="rId1923" Type="http://schemas.openxmlformats.org/officeDocument/2006/relationships/image" Target="../media/image9152.png"/><Relationship Id="rId2101" Type="http://schemas.openxmlformats.org/officeDocument/2006/relationships/customXml" Target="../ink/ink11342.xml"/><Relationship Id="rId297" Type="http://schemas.openxmlformats.org/officeDocument/2006/relationships/customXml" Target="../ink/ink10423.xml"/><Relationship Id="rId518" Type="http://schemas.openxmlformats.org/officeDocument/2006/relationships/customXml" Target="../ink/ink10536.xml"/><Relationship Id="rId725" Type="http://schemas.openxmlformats.org/officeDocument/2006/relationships/image" Target="../media/image12809.png"/><Relationship Id="rId932" Type="http://schemas.openxmlformats.org/officeDocument/2006/relationships/image" Target="../media/image8699.png"/><Relationship Id="rId1148" Type="http://schemas.openxmlformats.org/officeDocument/2006/relationships/image" Target="../media/image8799.png"/><Relationship Id="rId1355" Type="http://schemas.openxmlformats.org/officeDocument/2006/relationships/customXml" Target="../ink/ink10962.xml"/><Relationship Id="rId1562" Type="http://schemas.openxmlformats.org/officeDocument/2006/relationships/image" Target="../media/image8990.png"/><Relationship Id="rId2185" Type="http://schemas.openxmlformats.org/officeDocument/2006/relationships/image" Target="../media/image109610.png"/><Relationship Id="rId157" Type="http://schemas.openxmlformats.org/officeDocument/2006/relationships/customXml" Target="../ink/ink10352.xml"/><Relationship Id="rId364" Type="http://schemas.openxmlformats.org/officeDocument/2006/relationships/image" Target="../media/image12652.png"/><Relationship Id="rId1008" Type="http://schemas.openxmlformats.org/officeDocument/2006/relationships/image" Target="../media/image2968.png"/><Relationship Id="rId1215" Type="http://schemas.openxmlformats.org/officeDocument/2006/relationships/customXml" Target="../ink/ink10890.xml"/><Relationship Id="rId1422" Type="http://schemas.openxmlformats.org/officeDocument/2006/relationships/image" Target="../media/image8924.png"/><Relationship Id="rId1867" Type="http://schemas.openxmlformats.org/officeDocument/2006/relationships/image" Target="../media/image9124.png"/><Relationship Id="rId2045" Type="http://schemas.openxmlformats.org/officeDocument/2006/relationships/image" Target="../media/image9205.png"/><Relationship Id="rId61" Type="http://schemas.openxmlformats.org/officeDocument/2006/relationships/image" Target="../media/image12516.png"/><Relationship Id="rId571" Type="http://schemas.openxmlformats.org/officeDocument/2006/relationships/image" Target="../media/image12743.png"/><Relationship Id="rId669" Type="http://schemas.openxmlformats.org/officeDocument/2006/relationships/customXml" Target="../ink/ink10613.xml"/><Relationship Id="rId876" Type="http://schemas.openxmlformats.org/officeDocument/2006/relationships/customXml" Target="../ink/ink10718.xml"/><Relationship Id="rId1299" Type="http://schemas.openxmlformats.org/officeDocument/2006/relationships/image" Target="../media/image8869.png"/><Relationship Id="rId1727" Type="http://schemas.openxmlformats.org/officeDocument/2006/relationships/customXml" Target="../ink/ink11150.xml"/><Relationship Id="rId1934" Type="http://schemas.openxmlformats.org/officeDocument/2006/relationships/customXml" Target="../ink/ink11255.xml"/><Relationship Id="rId2252" Type="http://schemas.openxmlformats.org/officeDocument/2006/relationships/customXml" Target="../ink/ink11420.xml"/><Relationship Id="rId19" Type="http://schemas.openxmlformats.org/officeDocument/2006/relationships/image" Target="../media/image12495.png"/><Relationship Id="rId224" Type="http://schemas.openxmlformats.org/officeDocument/2006/relationships/customXml" Target="../ink/ink10386.xml"/><Relationship Id="rId431" Type="http://schemas.openxmlformats.org/officeDocument/2006/relationships/customXml" Target="../ink/ink10491.xml"/><Relationship Id="rId529" Type="http://schemas.openxmlformats.org/officeDocument/2006/relationships/image" Target="../media/image12725.png"/><Relationship Id="rId736" Type="http://schemas.openxmlformats.org/officeDocument/2006/relationships/customXml" Target="../ink/ink10647.xml"/><Relationship Id="rId1061" Type="http://schemas.openxmlformats.org/officeDocument/2006/relationships/customXml" Target="../ink/ink10812.xml"/><Relationship Id="rId1159" Type="http://schemas.openxmlformats.org/officeDocument/2006/relationships/customXml" Target="../ink/ink10862.xml"/><Relationship Id="rId1366" Type="http://schemas.openxmlformats.org/officeDocument/2006/relationships/image" Target="../media/image1627.png"/><Relationship Id="rId2112" Type="http://schemas.openxmlformats.org/officeDocument/2006/relationships/customXml" Target="../ink/ink11348.xml"/><Relationship Id="rId2196" Type="http://schemas.openxmlformats.org/officeDocument/2006/relationships/customXml" Target="../ink/ink11390.xml"/><Relationship Id="rId168" Type="http://schemas.openxmlformats.org/officeDocument/2006/relationships/image" Target="../media/image12563.png"/><Relationship Id="rId943" Type="http://schemas.openxmlformats.org/officeDocument/2006/relationships/customXml" Target="../ink/ink10753.xml"/><Relationship Id="rId1019" Type="http://schemas.openxmlformats.org/officeDocument/2006/relationships/customXml" Target="../ink/ink10791.xml"/><Relationship Id="rId1573" Type="http://schemas.openxmlformats.org/officeDocument/2006/relationships/customXml" Target="../ink/ink11072.xml"/><Relationship Id="rId1780" Type="http://schemas.openxmlformats.org/officeDocument/2006/relationships/customXml" Target="../ink/ink11177.xml"/><Relationship Id="rId1878" Type="http://schemas.openxmlformats.org/officeDocument/2006/relationships/customXml" Target="../ink/ink11227.xml"/><Relationship Id="rId72" Type="http://schemas.openxmlformats.org/officeDocument/2006/relationships/customXml" Target="../ink/ink10309.xml"/><Relationship Id="rId375" Type="http://schemas.openxmlformats.org/officeDocument/2006/relationships/customXml" Target="../ink/ink10462.xml"/><Relationship Id="rId582" Type="http://schemas.openxmlformats.org/officeDocument/2006/relationships/customXml" Target="../ink/ink10569.xml"/><Relationship Id="rId803" Type="http://schemas.openxmlformats.org/officeDocument/2006/relationships/image" Target="../media/image12844.png"/><Relationship Id="rId1226" Type="http://schemas.openxmlformats.org/officeDocument/2006/relationships/image" Target="../media/image8834.png"/><Relationship Id="rId1433" Type="http://schemas.openxmlformats.org/officeDocument/2006/relationships/customXml" Target="../ink/ink11001.xml"/><Relationship Id="rId1640" Type="http://schemas.openxmlformats.org/officeDocument/2006/relationships/customXml" Target="../ink/ink11106.xml"/><Relationship Id="rId1738" Type="http://schemas.openxmlformats.org/officeDocument/2006/relationships/image" Target="../media/image9065.png"/><Relationship Id="rId2056" Type="http://schemas.openxmlformats.org/officeDocument/2006/relationships/customXml" Target="../ink/ink11319.xml"/><Relationship Id="rId2263" Type="http://schemas.openxmlformats.org/officeDocument/2006/relationships/image" Target="../media/image13484.png"/><Relationship Id="rId3" Type="http://schemas.openxmlformats.org/officeDocument/2006/relationships/image" Target="../media/image8674.png"/><Relationship Id="rId235" Type="http://schemas.openxmlformats.org/officeDocument/2006/relationships/image" Target="../media/image12592.png"/><Relationship Id="rId442" Type="http://schemas.openxmlformats.org/officeDocument/2006/relationships/image" Target="../media/image12689.png"/><Relationship Id="rId887" Type="http://schemas.openxmlformats.org/officeDocument/2006/relationships/image" Target="../media/image8694.png"/><Relationship Id="rId1072" Type="http://schemas.openxmlformats.org/officeDocument/2006/relationships/image" Target="../media/image8765.png"/><Relationship Id="rId1500" Type="http://schemas.openxmlformats.org/officeDocument/2006/relationships/image" Target="../media/image8960.png"/><Relationship Id="rId1945" Type="http://schemas.openxmlformats.org/officeDocument/2006/relationships/customXml" Target="../ink/ink11261.xml"/><Relationship Id="rId2123" Type="http://schemas.openxmlformats.org/officeDocument/2006/relationships/image" Target="../media/image9242.png"/><Relationship Id="rId302" Type="http://schemas.openxmlformats.org/officeDocument/2006/relationships/image" Target="../media/image12621.png"/><Relationship Id="rId747" Type="http://schemas.openxmlformats.org/officeDocument/2006/relationships/image" Target="../media/image12820.png"/><Relationship Id="rId954" Type="http://schemas.openxmlformats.org/officeDocument/2006/relationships/image" Target="../media/image8710.png"/><Relationship Id="rId1377" Type="http://schemas.openxmlformats.org/officeDocument/2006/relationships/customXml" Target="../ink/ink10973.xml"/><Relationship Id="rId1584" Type="http://schemas.openxmlformats.org/officeDocument/2006/relationships/image" Target="../media/image5569.png"/><Relationship Id="rId1791" Type="http://schemas.openxmlformats.org/officeDocument/2006/relationships/customXml" Target="../ink/ink11183.xml"/><Relationship Id="rId1805" Type="http://schemas.openxmlformats.org/officeDocument/2006/relationships/customXml" Target="../ink/ink11190.xml"/><Relationship Id="rId83" Type="http://schemas.openxmlformats.org/officeDocument/2006/relationships/image" Target="../media/image37810.png"/><Relationship Id="rId179" Type="http://schemas.openxmlformats.org/officeDocument/2006/relationships/customXml" Target="../ink/ink10363.xml"/><Relationship Id="rId386" Type="http://schemas.openxmlformats.org/officeDocument/2006/relationships/image" Target="../media/image12663.png"/><Relationship Id="rId593" Type="http://schemas.openxmlformats.org/officeDocument/2006/relationships/image" Target="../media/image12751.png"/><Relationship Id="rId607" Type="http://schemas.openxmlformats.org/officeDocument/2006/relationships/image" Target="../media/image12758.png"/><Relationship Id="rId814" Type="http://schemas.openxmlformats.org/officeDocument/2006/relationships/customXml" Target="../ink/ink10687.xml"/><Relationship Id="rId1237" Type="http://schemas.openxmlformats.org/officeDocument/2006/relationships/customXml" Target="../ink/ink10901.xml"/><Relationship Id="rId1444" Type="http://schemas.openxmlformats.org/officeDocument/2006/relationships/image" Target="../media/image8935.png"/><Relationship Id="rId1651" Type="http://schemas.openxmlformats.org/officeDocument/2006/relationships/image" Target="../media/image9029.png"/><Relationship Id="rId1889" Type="http://schemas.openxmlformats.org/officeDocument/2006/relationships/image" Target="../media/image9135.png"/><Relationship Id="rId2067" Type="http://schemas.openxmlformats.org/officeDocument/2006/relationships/customXml" Target="../ink/ink11325.xml"/><Relationship Id="rId246" Type="http://schemas.openxmlformats.org/officeDocument/2006/relationships/customXml" Target="../ink/ink10397.xml"/><Relationship Id="rId453" Type="http://schemas.openxmlformats.org/officeDocument/2006/relationships/image" Target="../media/image12693.png"/><Relationship Id="rId660" Type="http://schemas.openxmlformats.org/officeDocument/2006/relationships/customXml" Target="../ink/ink10608.xml"/><Relationship Id="rId898" Type="http://schemas.openxmlformats.org/officeDocument/2006/relationships/customXml" Target="../ink/ink10730.xml"/><Relationship Id="rId1083" Type="http://schemas.openxmlformats.org/officeDocument/2006/relationships/customXml" Target="../ink/ink10823.xml"/><Relationship Id="rId1290" Type="http://schemas.openxmlformats.org/officeDocument/2006/relationships/customXml" Target="../ink/ink10928.xml"/><Relationship Id="rId1304" Type="http://schemas.openxmlformats.org/officeDocument/2006/relationships/customXml" Target="../ink/ink10935.xml"/><Relationship Id="rId1511" Type="http://schemas.openxmlformats.org/officeDocument/2006/relationships/customXml" Target="../ink/ink11041.xml"/><Relationship Id="rId1749" Type="http://schemas.openxmlformats.org/officeDocument/2006/relationships/customXml" Target="../ink/ink11161.xml"/><Relationship Id="rId1956" Type="http://schemas.openxmlformats.org/officeDocument/2006/relationships/image" Target="../media/image9168.png"/><Relationship Id="rId2134" Type="http://schemas.openxmlformats.org/officeDocument/2006/relationships/customXml" Target="../ink/ink11359.xml"/><Relationship Id="rId106" Type="http://schemas.openxmlformats.org/officeDocument/2006/relationships/customXml" Target="../ink/ink10326.xml"/><Relationship Id="rId313" Type="http://schemas.openxmlformats.org/officeDocument/2006/relationships/customXml" Target="../ink/ink10431.xml"/><Relationship Id="rId758" Type="http://schemas.openxmlformats.org/officeDocument/2006/relationships/customXml" Target="../ink/ink10658.xml"/><Relationship Id="rId965" Type="http://schemas.openxmlformats.org/officeDocument/2006/relationships/customXml" Target="../ink/ink10764.xml"/><Relationship Id="rId1150" Type="http://schemas.openxmlformats.org/officeDocument/2006/relationships/image" Target="../media/image8800.png"/><Relationship Id="rId1388" Type="http://schemas.openxmlformats.org/officeDocument/2006/relationships/image" Target="../media/image8909.png"/><Relationship Id="rId1595" Type="http://schemas.openxmlformats.org/officeDocument/2006/relationships/customXml" Target="../ink/ink11083.xml"/><Relationship Id="rId1609" Type="http://schemas.openxmlformats.org/officeDocument/2006/relationships/image" Target="../media/image5225.png"/><Relationship Id="rId1816" Type="http://schemas.openxmlformats.org/officeDocument/2006/relationships/customXml" Target="../ink/ink11196.xml"/><Relationship Id="rId10" Type="http://schemas.openxmlformats.org/officeDocument/2006/relationships/customXml" Target="../ink/ink10278.xml"/><Relationship Id="rId94" Type="http://schemas.openxmlformats.org/officeDocument/2006/relationships/customXml" Target="../ink/ink10320.xml"/><Relationship Id="rId397" Type="http://schemas.openxmlformats.org/officeDocument/2006/relationships/customXml" Target="../ink/ink10473.xml"/><Relationship Id="rId520" Type="http://schemas.openxmlformats.org/officeDocument/2006/relationships/customXml" Target="../ink/ink10537.xml"/><Relationship Id="rId618" Type="http://schemas.openxmlformats.org/officeDocument/2006/relationships/customXml" Target="../ink/ink10587.xml"/><Relationship Id="rId825" Type="http://schemas.openxmlformats.org/officeDocument/2006/relationships/image" Target="../media/image12855.png"/><Relationship Id="rId1248" Type="http://schemas.openxmlformats.org/officeDocument/2006/relationships/image" Target="../media/image8844.png"/><Relationship Id="rId1455" Type="http://schemas.openxmlformats.org/officeDocument/2006/relationships/image" Target="../media/image8940.png"/><Relationship Id="rId1662" Type="http://schemas.openxmlformats.org/officeDocument/2006/relationships/customXml" Target="../ink/ink11117.xml"/><Relationship Id="rId2078" Type="http://schemas.openxmlformats.org/officeDocument/2006/relationships/image" Target="../media/image9221.png"/><Relationship Id="rId2201" Type="http://schemas.openxmlformats.org/officeDocument/2006/relationships/customXml" Target="../ink/ink11393.xml"/><Relationship Id="rId257" Type="http://schemas.openxmlformats.org/officeDocument/2006/relationships/image" Target="../media/image12602.png"/><Relationship Id="rId464" Type="http://schemas.openxmlformats.org/officeDocument/2006/relationships/image" Target="../media/image12697.png"/><Relationship Id="rId1010" Type="http://schemas.openxmlformats.org/officeDocument/2006/relationships/image" Target="../media/image3335.png"/><Relationship Id="rId1094" Type="http://schemas.openxmlformats.org/officeDocument/2006/relationships/image" Target="../media/image8774.png"/><Relationship Id="rId1108" Type="http://schemas.openxmlformats.org/officeDocument/2006/relationships/customXml" Target="../ink/ink10836.xml"/><Relationship Id="rId1315" Type="http://schemas.openxmlformats.org/officeDocument/2006/relationships/image" Target="../media/image8876.png"/><Relationship Id="rId1967" Type="http://schemas.openxmlformats.org/officeDocument/2006/relationships/image" Target="../media/image9173.png"/><Relationship Id="rId2145" Type="http://schemas.openxmlformats.org/officeDocument/2006/relationships/image" Target="../media/image13434.png"/><Relationship Id="rId117" Type="http://schemas.openxmlformats.org/officeDocument/2006/relationships/image" Target="../media/image12541.png"/><Relationship Id="rId671" Type="http://schemas.openxmlformats.org/officeDocument/2006/relationships/customXml" Target="../ink/ink10614.xml"/><Relationship Id="rId769" Type="http://schemas.openxmlformats.org/officeDocument/2006/relationships/customXml" Target="../ink/ink10664.xml"/><Relationship Id="rId976" Type="http://schemas.openxmlformats.org/officeDocument/2006/relationships/image" Target="../media/image8721.png"/><Relationship Id="rId1399" Type="http://schemas.openxmlformats.org/officeDocument/2006/relationships/customXml" Target="../ink/ink10984.xml"/><Relationship Id="rId324" Type="http://schemas.openxmlformats.org/officeDocument/2006/relationships/image" Target="../media/image12632.png"/><Relationship Id="rId531" Type="http://schemas.openxmlformats.org/officeDocument/2006/relationships/image" Target="../media/image12726.png"/><Relationship Id="rId629" Type="http://schemas.openxmlformats.org/officeDocument/2006/relationships/image" Target="../media/image12767.png"/><Relationship Id="rId1161" Type="http://schemas.openxmlformats.org/officeDocument/2006/relationships/customXml" Target="../ink/ink10863.xml"/><Relationship Id="rId1259" Type="http://schemas.openxmlformats.org/officeDocument/2006/relationships/customXml" Target="../ink/ink10912.xml"/><Relationship Id="rId1466" Type="http://schemas.openxmlformats.org/officeDocument/2006/relationships/customXml" Target="../ink/ink11018.xml"/><Relationship Id="rId2005" Type="http://schemas.openxmlformats.org/officeDocument/2006/relationships/image" Target="../media/image9189.png"/><Relationship Id="rId2212" Type="http://schemas.openxmlformats.org/officeDocument/2006/relationships/image" Target="../media/image13465.png"/><Relationship Id="rId836" Type="http://schemas.openxmlformats.org/officeDocument/2006/relationships/customXml" Target="../ink/ink10698.xml"/><Relationship Id="rId1021" Type="http://schemas.openxmlformats.org/officeDocument/2006/relationships/customXml" Target="../ink/ink10792.xml"/><Relationship Id="rId1119" Type="http://schemas.openxmlformats.org/officeDocument/2006/relationships/image" Target="../media/image8785.png"/><Relationship Id="rId1673" Type="http://schemas.openxmlformats.org/officeDocument/2006/relationships/image" Target="../media/image9039.png"/><Relationship Id="rId1880" Type="http://schemas.openxmlformats.org/officeDocument/2006/relationships/customXml" Target="../ink/ink11228.xml"/><Relationship Id="rId1978" Type="http://schemas.openxmlformats.org/officeDocument/2006/relationships/image" Target="../media/image9177.png"/><Relationship Id="rId903" Type="http://schemas.openxmlformats.org/officeDocument/2006/relationships/image" Target="../media/image12892.png"/><Relationship Id="rId1326" Type="http://schemas.openxmlformats.org/officeDocument/2006/relationships/image" Target="../media/image8881.png"/><Relationship Id="rId1533" Type="http://schemas.openxmlformats.org/officeDocument/2006/relationships/customXml" Target="../ink/ink11052.xml"/><Relationship Id="rId1740" Type="http://schemas.openxmlformats.org/officeDocument/2006/relationships/image" Target="../media/image9067.png"/><Relationship Id="rId32" Type="http://schemas.openxmlformats.org/officeDocument/2006/relationships/customXml" Target="../ink/ink10289.xml"/><Relationship Id="rId1600" Type="http://schemas.openxmlformats.org/officeDocument/2006/relationships/image" Target="../media/image9007.png"/><Relationship Id="rId1838" Type="http://schemas.openxmlformats.org/officeDocument/2006/relationships/customXml" Target="../ink/ink11207.xml"/><Relationship Id="rId181" Type="http://schemas.openxmlformats.org/officeDocument/2006/relationships/customXml" Target="../ink/ink10364.xml"/><Relationship Id="rId1905" Type="http://schemas.openxmlformats.org/officeDocument/2006/relationships/image" Target="../media/image9143.png"/><Relationship Id="rId279" Type="http://schemas.openxmlformats.org/officeDocument/2006/relationships/customXml" Target="../ink/ink10414.xml"/><Relationship Id="rId486" Type="http://schemas.openxmlformats.org/officeDocument/2006/relationships/image" Target="../media/image12707.png"/><Relationship Id="rId693" Type="http://schemas.openxmlformats.org/officeDocument/2006/relationships/image" Target="../media/image12793.png"/><Relationship Id="rId2167" Type="http://schemas.openxmlformats.org/officeDocument/2006/relationships/image" Target="../media/image13445.png"/><Relationship Id="rId139" Type="http://schemas.openxmlformats.org/officeDocument/2006/relationships/image" Target="../media/image12549.png"/><Relationship Id="rId346" Type="http://schemas.openxmlformats.org/officeDocument/2006/relationships/image" Target="../media/image12643.png"/><Relationship Id="rId553" Type="http://schemas.openxmlformats.org/officeDocument/2006/relationships/customXml" Target="../ink/ink10554.xml"/><Relationship Id="rId760" Type="http://schemas.openxmlformats.org/officeDocument/2006/relationships/customXml" Target="../ink/ink10659.xml"/><Relationship Id="rId998" Type="http://schemas.openxmlformats.org/officeDocument/2006/relationships/image" Target="../media/image8732.png"/><Relationship Id="rId1183" Type="http://schemas.openxmlformats.org/officeDocument/2006/relationships/customXml" Target="../ink/ink10874.xml"/><Relationship Id="rId1390" Type="http://schemas.openxmlformats.org/officeDocument/2006/relationships/image" Target="../media/image8910.png"/><Relationship Id="rId2027" Type="http://schemas.openxmlformats.org/officeDocument/2006/relationships/customXml" Target="../ink/ink11304.xml"/><Relationship Id="rId2234" Type="http://schemas.openxmlformats.org/officeDocument/2006/relationships/image" Target="../media/image13473.png"/><Relationship Id="rId206" Type="http://schemas.openxmlformats.org/officeDocument/2006/relationships/customXml" Target="../ink/ink10377.xml"/><Relationship Id="rId413" Type="http://schemas.openxmlformats.org/officeDocument/2006/relationships/image" Target="../media/image37310.png"/><Relationship Id="rId858" Type="http://schemas.openxmlformats.org/officeDocument/2006/relationships/customXml" Target="../ink/ink10709.xml"/><Relationship Id="rId1043" Type="http://schemas.openxmlformats.org/officeDocument/2006/relationships/customXml" Target="../ink/ink10803.xml"/><Relationship Id="rId1488" Type="http://schemas.openxmlformats.org/officeDocument/2006/relationships/image" Target="../media/image8955.png"/><Relationship Id="rId1695" Type="http://schemas.openxmlformats.org/officeDocument/2006/relationships/image" Target="../media/image9049.png"/><Relationship Id="rId620" Type="http://schemas.openxmlformats.org/officeDocument/2006/relationships/customXml" Target="../ink/ink10588.xml"/><Relationship Id="rId718" Type="http://schemas.openxmlformats.org/officeDocument/2006/relationships/customXml" Target="../ink/ink10638.xml"/><Relationship Id="rId925" Type="http://schemas.openxmlformats.org/officeDocument/2006/relationships/image" Target="../media/image12903.png"/><Relationship Id="rId1250" Type="http://schemas.openxmlformats.org/officeDocument/2006/relationships/image" Target="../media/image8845.png"/><Relationship Id="rId1348" Type="http://schemas.openxmlformats.org/officeDocument/2006/relationships/image" Target="../media/image8891.png"/><Relationship Id="rId1555" Type="http://schemas.openxmlformats.org/officeDocument/2006/relationships/customXml" Target="../ink/ink11063.xml"/><Relationship Id="rId1762" Type="http://schemas.openxmlformats.org/officeDocument/2006/relationships/image" Target="../media/image4185.png"/><Relationship Id="rId1110" Type="http://schemas.openxmlformats.org/officeDocument/2006/relationships/customXml" Target="../ink/ink10837.xml"/><Relationship Id="rId1208" Type="http://schemas.openxmlformats.org/officeDocument/2006/relationships/image" Target="../media/image6823.png"/><Relationship Id="rId1415" Type="http://schemas.openxmlformats.org/officeDocument/2006/relationships/customXml" Target="../ink/ink10992.xml"/><Relationship Id="rId54" Type="http://schemas.openxmlformats.org/officeDocument/2006/relationships/customXml" Target="../ink/ink10300.xml"/><Relationship Id="rId1622" Type="http://schemas.openxmlformats.org/officeDocument/2006/relationships/customXml" Target="../ink/ink11097.xml"/><Relationship Id="rId1927" Type="http://schemas.openxmlformats.org/officeDocument/2006/relationships/image" Target="../media/image9154.png"/><Relationship Id="rId2091" Type="http://schemas.openxmlformats.org/officeDocument/2006/relationships/customXml" Target="../ink/ink11337.xml"/><Relationship Id="rId2189" Type="http://schemas.openxmlformats.org/officeDocument/2006/relationships/image" Target="../media/image13454.png"/><Relationship Id="rId270" Type="http://schemas.openxmlformats.org/officeDocument/2006/relationships/customXml" Target="../ink/ink10409.xml"/><Relationship Id="rId130" Type="http://schemas.openxmlformats.org/officeDocument/2006/relationships/customXml" Target="../ink/ink10338.xml"/><Relationship Id="rId368" Type="http://schemas.openxmlformats.org/officeDocument/2006/relationships/image" Target="../media/image12654.png"/><Relationship Id="rId575" Type="http://schemas.openxmlformats.org/officeDocument/2006/relationships/image" Target="../media/image12745.png"/><Relationship Id="rId782" Type="http://schemas.openxmlformats.org/officeDocument/2006/relationships/customXml" Target="../ink/ink10671.xml"/><Relationship Id="rId2049" Type="http://schemas.openxmlformats.org/officeDocument/2006/relationships/image" Target="../media/image9207.png"/><Relationship Id="rId2256" Type="http://schemas.openxmlformats.org/officeDocument/2006/relationships/customXml" Target="../ink/ink11422.xml"/><Relationship Id="rId228" Type="http://schemas.openxmlformats.org/officeDocument/2006/relationships/customXml" Target="../ink/ink10388.xml"/><Relationship Id="rId435" Type="http://schemas.openxmlformats.org/officeDocument/2006/relationships/customXml" Target="../ink/ink10493.xml"/><Relationship Id="rId642" Type="http://schemas.openxmlformats.org/officeDocument/2006/relationships/customXml" Target="../ink/ink10599.xml"/><Relationship Id="rId1065" Type="http://schemas.openxmlformats.org/officeDocument/2006/relationships/customXml" Target="../ink/ink10814.xml"/><Relationship Id="rId1272" Type="http://schemas.openxmlformats.org/officeDocument/2006/relationships/customXml" Target="../ink/ink10919.xml"/><Relationship Id="rId2116" Type="http://schemas.openxmlformats.org/officeDocument/2006/relationships/customXml" Target="../ink/ink11350.xml"/><Relationship Id="rId502" Type="http://schemas.openxmlformats.org/officeDocument/2006/relationships/image" Target="../media/image12714.png"/><Relationship Id="rId947" Type="http://schemas.openxmlformats.org/officeDocument/2006/relationships/customXml" Target="../ink/ink10755.xml"/><Relationship Id="rId1132" Type="http://schemas.openxmlformats.org/officeDocument/2006/relationships/customXml" Target="../ink/ink10848.xml"/><Relationship Id="rId1577" Type="http://schemas.openxmlformats.org/officeDocument/2006/relationships/customXml" Target="../ink/ink11074.xml"/><Relationship Id="rId1784" Type="http://schemas.openxmlformats.org/officeDocument/2006/relationships/customXml" Target="../ink/ink11179.xml"/><Relationship Id="rId1991" Type="http://schemas.openxmlformats.org/officeDocument/2006/relationships/customXml" Target="../ink/ink11285.xml"/><Relationship Id="rId76" Type="http://schemas.openxmlformats.org/officeDocument/2006/relationships/customXml" Target="../ink/ink10311.xml"/><Relationship Id="rId807" Type="http://schemas.openxmlformats.org/officeDocument/2006/relationships/image" Target="../media/image8691.png"/><Relationship Id="rId1437" Type="http://schemas.openxmlformats.org/officeDocument/2006/relationships/customXml" Target="../ink/ink11003.xml"/><Relationship Id="rId1644" Type="http://schemas.openxmlformats.org/officeDocument/2006/relationships/customXml" Target="../ink/ink11108.xml"/><Relationship Id="rId1851" Type="http://schemas.openxmlformats.org/officeDocument/2006/relationships/image" Target="../media/image9116.png"/><Relationship Id="rId1504" Type="http://schemas.openxmlformats.org/officeDocument/2006/relationships/image" Target="../media/image8962.png"/><Relationship Id="rId1711" Type="http://schemas.openxmlformats.org/officeDocument/2006/relationships/image" Target="../media/image9054.png"/><Relationship Id="rId1949" Type="http://schemas.openxmlformats.org/officeDocument/2006/relationships/customXml" Target="../ink/ink11263.xml"/><Relationship Id="rId292" Type="http://schemas.openxmlformats.org/officeDocument/2006/relationships/image" Target="../media/image12616.png"/><Relationship Id="rId1809" Type="http://schemas.openxmlformats.org/officeDocument/2006/relationships/customXml" Target="../ink/ink11192.xml"/><Relationship Id="rId597" Type="http://schemas.openxmlformats.org/officeDocument/2006/relationships/image" Target="../media/image12753.png"/><Relationship Id="rId2180" Type="http://schemas.openxmlformats.org/officeDocument/2006/relationships/customXml" Target="../ink/ink11382.xml"/><Relationship Id="rId152" Type="http://schemas.openxmlformats.org/officeDocument/2006/relationships/image" Target="../media/image12555.png"/><Relationship Id="rId457" Type="http://schemas.openxmlformats.org/officeDocument/2006/relationships/customXml" Target="../ink/ink10505.xml"/><Relationship Id="rId1087" Type="http://schemas.openxmlformats.org/officeDocument/2006/relationships/customXml" Target="../ink/ink10825.xml"/><Relationship Id="rId1294" Type="http://schemas.openxmlformats.org/officeDocument/2006/relationships/customXml" Target="../ink/ink10930.xml"/><Relationship Id="rId2040" Type="http://schemas.openxmlformats.org/officeDocument/2006/relationships/customXml" Target="../ink/ink11311.xml"/><Relationship Id="rId2138" Type="http://schemas.openxmlformats.org/officeDocument/2006/relationships/customXml" Target="../ink/ink11361.xml"/><Relationship Id="rId664" Type="http://schemas.openxmlformats.org/officeDocument/2006/relationships/customXml" Target="../ink/ink10610.xml"/><Relationship Id="rId871" Type="http://schemas.openxmlformats.org/officeDocument/2006/relationships/image" Target="../media/image12878.png"/><Relationship Id="rId969" Type="http://schemas.openxmlformats.org/officeDocument/2006/relationships/customXml" Target="../ink/ink10766.xml"/><Relationship Id="rId1599" Type="http://schemas.openxmlformats.org/officeDocument/2006/relationships/customXml" Target="../ink/ink11085.xml"/><Relationship Id="rId317" Type="http://schemas.openxmlformats.org/officeDocument/2006/relationships/customXml" Target="../ink/ink10433.xml"/><Relationship Id="rId524" Type="http://schemas.openxmlformats.org/officeDocument/2006/relationships/customXml" Target="../ink/ink10539.xml"/><Relationship Id="rId731" Type="http://schemas.openxmlformats.org/officeDocument/2006/relationships/image" Target="../media/image12812.png"/><Relationship Id="rId1154" Type="http://schemas.openxmlformats.org/officeDocument/2006/relationships/image" Target="../media/image8802.png"/><Relationship Id="rId1361" Type="http://schemas.openxmlformats.org/officeDocument/2006/relationships/customXml" Target="../ink/ink10965.xml"/><Relationship Id="rId1459" Type="http://schemas.openxmlformats.org/officeDocument/2006/relationships/image" Target="../media/image8942.png"/><Relationship Id="rId2205" Type="http://schemas.openxmlformats.org/officeDocument/2006/relationships/customXml" Target="../ink/ink11395.xml"/><Relationship Id="rId98" Type="http://schemas.openxmlformats.org/officeDocument/2006/relationships/customXml" Target="../ink/ink10322.xml"/><Relationship Id="rId829" Type="http://schemas.openxmlformats.org/officeDocument/2006/relationships/image" Target="../media/image12857.png"/><Relationship Id="rId1014" Type="http://schemas.openxmlformats.org/officeDocument/2006/relationships/image" Target="../media/image8738.png"/><Relationship Id="rId1221" Type="http://schemas.openxmlformats.org/officeDocument/2006/relationships/customXml" Target="../ink/ink10893.xml"/><Relationship Id="rId1666" Type="http://schemas.openxmlformats.org/officeDocument/2006/relationships/customXml" Target="../ink/ink11119.xml"/><Relationship Id="rId1873" Type="http://schemas.openxmlformats.org/officeDocument/2006/relationships/image" Target="../media/image9127.png"/><Relationship Id="rId1319" Type="http://schemas.openxmlformats.org/officeDocument/2006/relationships/image" Target="../media/image8878.png"/><Relationship Id="rId1526" Type="http://schemas.openxmlformats.org/officeDocument/2006/relationships/image" Target="../media/image8973.png"/><Relationship Id="rId1733" Type="http://schemas.openxmlformats.org/officeDocument/2006/relationships/customXml" Target="../ink/ink11153.xml"/><Relationship Id="rId1940" Type="http://schemas.openxmlformats.org/officeDocument/2006/relationships/image" Target="../media/image9160.png"/><Relationship Id="rId25" Type="http://schemas.openxmlformats.org/officeDocument/2006/relationships/image" Target="../media/image12498.png"/><Relationship Id="rId1800" Type="http://schemas.openxmlformats.org/officeDocument/2006/relationships/image" Target="../media/image9093.png"/><Relationship Id="rId174" Type="http://schemas.openxmlformats.org/officeDocument/2006/relationships/image" Target="../media/image12565.png"/><Relationship Id="rId381" Type="http://schemas.openxmlformats.org/officeDocument/2006/relationships/customXml" Target="../ink/ink10465.xml"/><Relationship Id="rId2062" Type="http://schemas.openxmlformats.org/officeDocument/2006/relationships/image" Target="../media/image9213.png"/><Relationship Id="rId241" Type="http://schemas.openxmlformats.org/officeDocument/2006/relationships/image" Target="../media/image12595.png"/><Relationship Id="rId479" Type="http://schemas.openxmlformats.org/officeDocument/2006/relationships/customXml" Target="../ink/ink10516.xml"/><Relationship Id="rId686" Type="http://schemas.openxmlformats.org/officeDocument/2006/relationships/customXml" Target="../ink/ink10622.xml"/><Relationship Id="rId893" Type="http://schemas.openxmlformats.org/officeDocument/2006/relationships/customXml" Target="../ink/ink10727.xml"/><Relationship Id="rId339" Type="http://schemas.openxmlformats.org/officeDocument/2006/relationships/customXml" Target="../ink/ink10444.xml"/><Relationship Id="rId546" Type="http://schemas.openxmlformats.org/officeDocument/2006/relationships/image" Target="../media/image81010.png"/><Relationship Id="rId753" Type="http://schemas.openxmlformats.org/officeDocument/2006/relationships/image" Target="../media/image12822.png"/><Relationship Id="rId1176" Type="http://schemas.openxmlformats.org/officeDocument/2006/relationships/image" Target="../media/image8810.png"/><Relationship Id="rId1383" Type="http://schemas.openxmlformats.org/officeDocument/2006/relationships/customXml" Target="../ink/ink10976.xml"/><Relationship Id="rId2227" Type="http://schemas.openxmlformats.org/officeDocument/2006/relationships/image" Target="../media/image83580.png"/><Relationship Id="rId101" Type="http://schemas.openxmlformats.org/officeDocument/2006/relationships/image" Target="../media/image12533.png"/><Relationship Id="rId406" Type="http://schemas.openxmlformats.org/officeDocument/2006/relationships/customXml" Target="../ink/ink10478.xml"/><Relationship Id="rId960" Type="http://schemas.openxmlformats.org/officeDocument/2006/relationships/image" Target="../media/image8713.png"/><Relationship Id="rId1036" Type="http://schemas.openxmlformats.org/officeDocument/2006/relationships/image" Target="../media/image8747.png"/><Relationship Id="rId1243" Type="http://schemas.openxmlformats.org/officeDocument/2006/relationships/customXml" Target="../ink/ink10904.xml"/><Relationship Id="rId1590" Type="http://schemas.openxmlformats.org/officeDocument/2006/relationships/image" Target="../media/image9002.png"/><Relationship Id="rId1688" Type="http://schemas.openxmlformats.org/officeDocument/2006/relationships/customXml" Target="../ink/ink11130.xml"/><Relationship Id="rId1895" Type="http://schemas.openxmlformats.org/officeDocument/2006/relationships/image" Target="../media/image9138.png"/><Relationship Id="rId613" Type="http://schemas.openxmlformats.org/officeDocument/2006/relationships/image" Target="../media/image12761.png"/><Relationship Id="rId820" Type="http://schemas.openxmlformats.org/officeDocument/2006/relationships/customXml" Target="../ink/ink10690.xml"/><Relationship Id="rId918" Type="http://schemas.openxmlformats.org/officeDocument/2006/relationships/customXml" Target="../ink/ink10740.xml"/><Relationship Id="rId1450" Type="http://schemas.openxmlformats.org/officeDocument/2006/relationships/image" Target="../media/image8938.png"/><Relationship Id="rId1548" Type="http://schemas.openxmlformats.org/officeDocument/2006/relationships/image" Target="../media/image8983.png"/><Relationship Id="rId1755" Type="http://schemas.openxmlformats.org/officeDocument/2006/relationships/customXml" Target="../ink/ink11164.xml"/><Relationship Id="rId1103" Type="http://schemas.openxmlformats.org/officeDocument/2006/relationships/customXml" Target="../ink/ink10833.xml"/><Relationship Id="rId1310" Type="http://schemas.openxmlformats.org/officeDocument/2006/relationships/image" Target="../media/image8874.png"/><Relationship Id="rId1408" Type="http://schemas.openxmlformats.org/officeDocument/2006/relationships/image" Target="../media/image8918.png"/><Relationship Id="rId1962" Type="http://schemas.openxmlformats.org/officeDocument/2006/relationships/customXml" Target="../ink/ink11270.xml"/><Relationship Id="rId47" Type="http://schemas.openxmlformats.org/officeDocument/2006/relationships/image" Target="../media/image12509.png"/><Relationship Id="rId1615" Type="http://schemas.openxmlformats.org/officeDocument/2006/relationships/image" Target="../media/image9012.png"/><Relationship Id="rId1822" Type="http://schemas.openxmlformats.org/officeDocument/2006/relationships/customXml" Target="../ink/ink11199.xml"/><Relationship Id="rId196" Type="http://schemas.openxmlformats.org/officeDocument/2006/relationships/image" Target="../media/image12574.png"/><Relationship Id="rId2084" Type="http://schemas.openxmlformats.org/officeDocument/2006/relationships/image" Target="../media/image9223.png"/><Relationship Id="rId263" Type="http://schemas.openxmlformats.org/officeDocument/2006/relationships/image" Target="../media/image15060.png"/><Relationship Id="rId470" Type="http://schemas.openxmlformats.org/officeDocument/2006/relationships/image" Target="../media/image12700.png"/><Relationship Id="rId2151" Type="http://schemas.openxmlformats.org/officeDocument/2006/relationships/image" Target="../media/image13437.png"/><Relationship Id="rId123" Type="http://schemas.openxmlformats.org/officeDocument/2006/relationships/image" Target="../media/image12543.png"/><Relationship Id="rId330" Type="http://schemas.openxmlformats.org/officeDocument/2006/relationships/image" Target="../media/image12635.png"/><Relationship Id="rId568" Type="http://schemas.openxmlformats.org/officeDocument/2006/relationships/customXml" Target="../ink/ink10562.xml"/><Relationship Id="rId775" Type="http://schemas.openxmlformats.org/officeDocument/2006/relationships/customXml" Target="../ink/ink10667.xml"/><Relationship Id="rId982" Type="http://schemas.openxmlformats.org/officeDocument/2006/relationships/image" Target="../media/image8724.png"/><Relationship Id="rId1198" Type="http://schemas.openxmlformats.org/officeDocument/2006/relationships/image" Target="../media/image8821.png"/><Relationship Id="rId2011" Type="http://schemas.openxmlformats.org/officeDocument/2006/relationships/customXml" Target="../ink/ink11296.xml"/><Relationship Id="rId2249" Type="http://schemas.openxmlformats.org/officeDocument/2006/relationships/image" Target="../media/image13478.png"/><Relationship Id="rId428" Type="http://schemas.openxmlformats.org/officeDocument/2006/relationships/customXml" Target="../ink/ink10489.xml"/><Relationship Id="rId635" Type="http://schemas.openxmlformats.org/officeDocument/2006/relationships/image" Target="../media/image12770.png"/><Relationship Id="rId842" Type="http://schemas.openxmlformats.org/officeDocument/2006/relationships/customXml" Target="../ink/ink10701.xml"/><Relationship Id="rId1058" Type="http://schemas.openxmlformats.org/officeDocument/2006/relationships/image" Target="../media/image8758.png"/><Relationship Id="rId1265" Type="http://schemas.openxmlformats.org/officeDocument/2006/relationships/customXml" Target="../ink/ink10915.xml"/><Relationship Id="rId1472" Type="http://schemas.openxmlformats.org/officeDocument/2006/relationships/customXml" Target="../ink/ink11021.xml"/><Relationship Id="rId2109" Type="http://schemas.openxmlformats.org/officeDocument/2006/relationships/customXml" Target="../ink/ink11346.xml"/><Relationship Id="rId702" Type="http://schemas.openxmlformats.org/officeDocument/2006/relationships/customXml" Target="../ink/ink10630.xml"/><Relationship Id="rId1125" Type="http://schemas.openxmlformats.org/officeDocument/2006/relationships/image" Target="../media/image8788.png"/><Relationship Id="rId1332" Type="http://schemas.openxmlformats.org/officeDocument/2006/relationships/image" Target="../media/image8884.png"/><Relationship Id="rId1777" Type="http://schemas.openxmlformats.org/officeDocument/2006/relationships/image" Target="../media/image9083.png"/><Relationship Id="rId1984" Type="http://schemas.openxmlformats.org/officeDocument/2006/relationships/image" Target="../media/image9180.png"/><Relationship Id="rId69" Type="http://schemas.openxmlformats.org/officeDocument/2006/relationships/image" Target="../media/image5261.png"/><Relationship Id="rId1637" Type="http://schemas.openxmlformats.org/officeDocument/2006/relationships/image" Target="../media/image9022.png"/><Relationship Id="rId1844" Type="http://schemas.openxmlformats.org/officeDocument/2006/relationships/customXml" Target="../ink/ink11210.xml"/><Relationship Id="rId1704" Type="http://schemas.openxmlformats.org/officeDocument/2006/relationships/customXml" Target="../ink/ink11138.xml"/><Relationship Id="rId285" Type="http://schemas.openxmlformats.org/officeDocument/2006/relationships/customXml" Target="../ink/ink10417.xml"/><Relationship Id="rId1911" Type="http://schemas.openxmlformats.org/officeDocument/2006/relationships/image" Target="../media/image9146.png"/><Relationship Id="rId492" Type="http://schemas.openxmlformats.org/officeDocument/2006/relationships/image" Target="../media/image12710.png"/><Relationship Id="rId797" Type="http://schemas.openxmlformats.org/officeDocument/2006/relationships/image" Target="../media/image12841.png"/><Relationship Id="rId2173" Type="http://schemas.openxmlformats.org/officeDocument/2006/relationships/image" Target="../media/image13448.png"/><Relationship Id="rId145" Type="http://schemas.openxmlformats.org/officeDocument/2006/relationships/customXml" Target="../ink/ink10346.xml"/><Relationship Id="rId352" Type="http://schemas.openxmlformats.org/officeDocument/2006/relationships/image" Target="../media/image12646.png"/><Relationship Id="rId1287" Type="http://schemas.openxmlformats.org/officeDocument/2006/relationships/image" Target="../media/image8863.png"/><Relationship Id="rId2033" Type="http://schemas.openxmlformats.org/officeDocument/2006/relationships/customXml" Target="../ink/ink11307.xml"/><Relationship Id="rId2240" Type="http://schemas.openxmlformats.org/officeDocument/2006/relationships/customXml" Target="../ink/ink11414.xml"/><Relationship Id="rId212" Type="http://schemas.openxmlformats.org/officeDocument/2006/relationships/customXml" Target="../ink/ink10380.xml"/><Relationship Id="rId657" Type="http://schemas.openxmlformats.org/officeDocument/2006/relationships/image" Target="../media/image12780.png"/><Relationship Id="rId864" Type="http://schemas.openxmlformats.org/officeDocument/2006/relationships/customXml" Target="../ink/ink10712.xml"/><Relationship Id="rId1494" Type="http://schemas.openxmlformats.org/officeDocument/2006/relationships/image" Target="../media/image4405.png"/><Relationship Id="rId1799" Type="http://schemas.openxmlformats.org/officeDocument/2006/relationships/customXml" Target="../ink/ink11187.xml"/><Relationship Id="rId2100" Type="http://schemas.openxmlformats.org/officeDocument/2006/relationships/image" Target="../media/image9231.png"/><Relationship Id="rId517" Type="http://schemas.openxmlformats.org/officeDocument/2006/relationships/image" Target="../media/image12721.png"/><Relationship Id="rId724" Type="http://schemas.openxmlformats.org/officeDocument/2006/relationships/customXml" Target="../ink/ink10641.xml"/><Relationship Id="rId931" Type="http://schemas.openxmlformats.org/officeDocument/2006/relationships/customXml" Target="../ink/ink10747.xml"/><Relationship Id="rId1147" Type="http://schemas.openxmlformats.org/officeDocument/2006/relationships/customXml" Target="../ink/ink10856.xml"/><Relationship Id="rId1354" Type="http://schemas.openxmlformats.org/officeDocument/2006/relationships/image" Target="../media/image8894.png"/><Relationship Id="rId1561" Type="http://schemas.openxmlformats.org/officeDocument/2006/relationships/customXml" Target="../ink/ink11066.xml"/><Relationship Id="rId60" Type="http://schemas.openxmlformats.org/officeDocument/2006/relationships/customXml" Target="../ink/ink10303.xml"/><Relationship Id="rId1007" Type="http://schemas.openxmlformats.org/officeDocument/2006/relationships/customXml" Target="../ink/ink10785.xml"/><Relationship Id="rId1214" Type="http://schemas.openxmlformats.org/officeDocument/2006/relationships/image" Target="../media/image8828.png"/><Relationship Id="rId1421" Type="http://schemas.openxmlformats.org/officeDocument/2006/relationships/customXml" Target="../ink/ink10995.xml"/><Relationship Id="rId1659" Type="http://schemas.openxmlformats.org/officeDocument/2006/relationships/image" Target="../media/image9032.png"/><Relationship Id="rId1866" Type="http://schemas.openxmlformats.org/officeDocument/2006/relationships/customXml" Target="../ink/ink11221.xml"/><Relationship Id="rId1519" Type="http://schemas.openxmlformats.org/officeDocument/2006/relationships/customXml" Target="../ink/ink11045.xml"/><Relationship Id="rId1726" Type="http://schemas.openxmlformats.org/officeDocument/2006/relationships/customXml" Target="../ink/ink11149.xml"/><Relationship Id="rId1933" Type="http://schemas.openxmlformats.org/officeDocument/2006/relationships/image" Target="../media/image9157.png"/><Relationship Id="rId18" Type="http://schemas.openxmlformats.org/officeDocument/2006/relationships/customXml" Target="../ink/ink10282.xml"/><Relationship Id="rId2195" Type="http://schemas.openxmlformats.org/officeDocument/2006/relationships/image" Target="../media/image13457.png"/><Relationship Id="rId167" Type="http://schemas.openxmlformats.org/officeDocument/2006/relationships/customXml" Target="../ink/ink10357.xml"/><Relationship Id="rId374" Type="http://schemas.openxmlformats.org/officeDocument/2006/relationships/image" Target="../media/image12657.png"/><Relationship Id="rId581" Type="http://schemas.openxmlformats.org/officeDocument/2006/relationships/image" Target="../media/image56100.png"/><Relationship Id="rId2055" Type="http://schemas.openxmlformats.org/officeDocument/2006/relationships/image" Target="../media/image9210.png"/><Relationship Id="rId2262" Type="http://schemas.openxmlformats.org/officeDocument/2006/relationships/customXml" Target="../ink/ink11425.xml"/><Relationship Id="rId234" Type="http://schemas.openxmlformats.org/officeDocument/2006/relationships/customXml" Target="../ink/ink10391.xml"/><Relationship Id="rId679" Type="http://schemas.openxmlformats.org/officeDocument/2006/relationships/customXml" Target="../ink/ink10618.xml"/><Relationship Id="rId886" Type="http://schemas.openxmlformats.org/officeDocument/2006/relationships/customXml" Target="../ink/ink10723.xml"/><Relationship Id="rId2" Type="http://schemas.openxmlformats.org/officeDocument/2006/relationships/customXml" Target="../ink/ink10274.xml"/><Relationship Id="rId441" Type="http://schemas.openxmlformats.org/officeDocument/2006/relationships/customXml" Target="../ink/ink10496.xml"/><Relationship Id="rId539" Type="http://schemas.openxmlformats.org/officeDocument/2006/relationships/image" Target="../media/image12730.png"/><Relationship Id="rId746" Type="http://schemas.openxmlformats.org/officeDocument/2006/relationships/customXml" Target="../ink/ink10652.xml"/><Relationship Id="rId1071" Type="http://schemas.openxmlformats.org/officeDocument/2006/relationships/customXml" Target="../ink/ink10817.xml"/><Relationship Id="rId1169" Type="http://schemas.openxmlformats.org/officeDocument/2006/relationships/customXml" Target="../ink/ink10867.xml"/><Relationship Id="rId1376" Type="http://schemas.openxmlformats.org/officeDocument/2006/relationships/image" Target="../media/image8904.png"/><Relationship Id="rId1583" Type="http://schemas.openxmlformats.org/officeDocument/2006/relationships/customXml" Target="../ink/ink11077.xml"/><Relationship Id="rId2122" Type="http://schemas.openxmlformats.org/officeDocument/2006/relationships/customXml" Target="../ink/ink11353.xml"/><Relationship Id="rId301" Type="http://schemas.openxmlformats.org/officeDocument/2006/relationships/customXml" Target="../ink/ink10425.xml"/><Relationship Id="rId953" Type="http://schemas.openxmlformats.org/officeDocument/2006/relationships/customXml" Target="../ink/ink10758.xml"/><Relationship Id="rId1029" Type="http://schemas.openxmlformats.org/officeDocument/2006/relationships/customXml" Target="../ink/ink10796.xml"/><Relationship Id="rId1236" Type="http://schemas.openxmlformats.org/officeDocument/2006/relationships/image" Target="../media/image8838.png"/><Relationship Id="rId1790" Type="http://schemas.openxmlformats.org/officeDocument/2006/relationships/image" Target="../media/image9088.png"/><Relationship Id="rId1888" Type="http://schemas.openxmlformats.org/officeDocument/2006/relationships/customXml" Target="../ink/ink11232.xml"/><Relationship Id="rId82" Type="http://schemas.openxmlformats.org/officeDocument/2006/relationships/customXml" Target="../ink/ink10314.xml"/><Relationship Id="rId606" Type="http://schemas.openxmlformats.org/officeDocument/2006/relationships/customXml" Target="../ink/ink10581.xml"/><Relationship Id="rId813" Type="http://schemas.openxmlformats.org/officeDocument/2006/relationships/image" Target="../media/image12849.png"/><Relationship Id="rId1443" Type="http://schemas.openxmlformats.org/officeDocument/2006/relationships/customXml" Target="../ink/ink11006.xml"/><Relationship Id="rId1650" Type="http://schemas.openxmlformats.org/officeDocument/2006/relationships/customXml" Target="../ink/ink11111.xml"/><Relationship Id="rId1748" Type="http://schemas.openxmlformats.org/officeDocument/2006/relationships/image" Target="../media/image9071.png"/><Relationship Id="rId1303" Type="http://schemas.openxmlformats.org/officeDocument/2006/relationships/image" Target="../media/image8871.png"/><Relationship Id="rId1510" Type="http://schemas.openxmlformats.org/officeDocument/2006/relationships/image" Target="../media/image8965.png"/><Relationship Id="rId1955" Type="http://schemas.openxmlformats.org/officeDocument/2006/relationships/customXml" Target="../ink/ink11266.xml"/><Relationship Id="rId1608" Type="http://schemas.openxmlformats.org/officeDocument/2006/relationships/customXml" Target="../ink/ink11090.xml"/><Relationship Id="rId1815" Type="http://schemas.openxmlformats.org/officeDocument/2006/relationships/image" Target="../media/image9100.png"/><Relationship Id="rId189" Type="http://schemas.openxmlformats.org/officeDocument/2006/relationships/customXml" Target="../ink/ink10368.xml"/><Relationship Id="rId396" Type="http://schemas.openxmlformats.org/officeDocument/2006/relationships/image" Target="../media/image8689.png"/><Relationship Id="rId2077" Type="http://schemas.openxmlformats.org/officeDocument/2006/relationships/customXml" Target="../ink/ink11330.xml"/><Relationship Id="rId256" Type="http://schemas.openxmlformats.org/officeDocument/2006/relationships/customXml" Target="../ink/ink10402.xml"/><Relationship Id="rId463" Type="http://schemas.openxmlformats.org/officeDocument/2006/relationships/customXml" Target="../ink/ink10508.xml"/><Relationship Id="rId670" Type="http://schemas.openxmlformats.org/officeDocument/2006/relationships/image" Target="../media/image21310.png"/><Relationship Id="rId1093" Type="http://schemas.openxmlformats.org/officeDocument/2006/relationships/customXml" Target="../ink/ink10828.xml"/><Relationship Id="rId2144" Type="http://schemas.openxmlformats.org/officeDocument/2006/relationships/customXml" Target="../ink/ink11364.xml"/><Relationship Id="rId116" Type="http://schemas.openxmlformats.org/officeDocument/2006/relationships/customXml" Target="../ink/ink10331.xml"/><Relationship Id="rId323" Type="http://schemas.openxmlformats.org/officeDocument/2006/relationships/customXml" Target="../ink/ink10436.xml"/><Relationship Id="rId530" Type="http://schemas.openxmlformats.org/officeDocument/2006/relationships/customXml" Target="../ink/ink10542.xml"/><Relationship Id="rId768" Type="http://schemas.openxmlformats.org/officeDocument/2006/relationships/customXml" Target="../ink/ink10663.xml"/><Relationship Id="rId975" Type="http://schemas.openxmlformats.org/officeDocument/2006/relationships/customXml" Target="../ink/ink10769.xml"/><Relationship Id="rId1160" Type="http://schemas.openxmlformats.org/officeDocument/2006/relationships/image" Target="../media/image8803.png"/><Relationship Id="rId1398" Type="http://schemas.openxmlformats.org/officeDocument/2006/relationships/image" Target="../media/image8914.png"/><Relationship Id="rId2004" Type="http://schemas.openxmlformats.org/officeDocument/2006/relationships/customXml" Target="../ink/ink11292.xml"/><Relationship Id="rId2211" Type="http://schemas.openxmlformats.org/officeDocument/2006/relationships/customXml" Target="../ink/ink11398.xml"/><Relationship Id="rId628" Type="http://schemas.openxmlformats.org/officeDocument/2006/relationships/customXml" Target="../ink/ink10592.xml"/><Relationship Id="rId835" Type="http://schemas.openxmlformats.org/officeDocument/2006/relationships/image" Target="../media/image12860.png"/><Relationship Id="rId1258" Type="http://schemas.openxmlformats.org/officeDocument/2006/relationships/image" Target="../media/image8849.png"/><Relationship Id="rId1465" Type="http://schemas.openxmlformats.org/officeDocument/2006/relationships/image" Target="../media/image8945.png"/><Relationship Id="rId1672" Type="http://schemas.openxmlformats.org/officeDocument/2006/relationships/customXml" Target="../ink/ink11122.xml"/><Relationship Id="rId1020" Type="http://schemas.openxmlformats.org/officeDocument/2006/relationships/image" Target="../media/image8740.png"/><Relationship Id="rId1118" Type="http://schemas.openxmlformats.org/officeDocument/2006/relationships/customXml" Target="../ink/ink10841.xml"/><Relationship Id="rId1325" Type="http://schemas.openxmlformats.org/officeDocument/2006/relationships/customXml" Target="../ink/ink10947.xml"/><Relationship Id="rId1532" Type="http://schemas.openxmlformats.org/officeDocument/2006/relationships/image" Target="../media/image8976.png"/><Relationship Id="rId1977" Type="http://schemas.openxmlformats.org/officeDocument/2006/relationships/customXml" Target="../ink/ink11278.xml"/><Relationship Id="rId902" Type="http://schemas.openxmlformats.org/officeDocument/2006/relationships/customXml" Target="../ink/ink10732.xml"/><Relationship Id="rId1837" Type="http://schemas.openxmlformats.org/officeDocument/2006/relationships/image" Target="../media/image9109.png"/><Relationship Id="rId31" Type="http://schemas.openxmlformats.org/officeDocument/2006/relationships/image" Target="../media/image12501.png"/><Relationship Id="rId2099" Type="http://schemas.openxmlformats.org/officeDocument/2006/relationships/customXml" Target="../ink/ink11341.xml"/><Relationship Id="rId180" Type="http://schemas.openxmlformats.org/officeDocument/2006/relationships/image" Target="../media/image12567.png"/><Relationship Id="rId278" Type="http://schemas.openxmlformats.org/officeDocument/2006/relationships/image" Target="../media/image12610.png"/><Relationship Id="rId1904" Type="http://schemas.openxmlformats.org/officeDocument/2006/relationships/customXml" Target="../ink/ink11240.xml"/><Relationship Id="rId485" Type="http://schemas.openxmlformats.org/officeDocument/2006/relationships/customXml" Target="../ink/ink10519.xml"/><Relationship Id="rId692" Type="http://schemas.openxmlformats.org/officeDocument/2006/relationships/customXml" Target="../ink/ink10625.xml"/><Relationship Id="rId2166" Type="http://schemas.openxmlformats.org/officeDocument/2006/relationships/customXml" Target="../ink/ink11375.xml"/><Relationship Id="rId138" Type="http://schemas.openxmlformats.org/officeDocument/2006/relationships/customXml" Target="../ink/ink10342.xml"/><Relationship Id="rId345" Type="http://schemas.openxmlformats.org/officeDocument/2006/relationships/customXml" Target="../ink/ink10447.xml"/><Relationship Id="rId552" Type="http://schemas.openxmlformats.org/officeDocument/2006/relationships/image" Target="../media/image12734.png"/><Relationship Id="rId997" Type="http://schemas.openxmlformats.org/officeDocument/2006/relationships/customXml" Target="../ink/ink10780.xml"/><Relationship Id="rId1182" Type="http://schemas.openxmlformats.org/officeDocument/2006/relationships/image" Target="../media/image8813.png"/><Relationship Id="rId2026" Type="http://schemas.openxmlformats.org/officeDocument/2006/relationships/image" Target="../media/image9198.png"/><Relationship Id="rId2233" Type="http://schemas.openxmlformats.org/officeDocument/2006/relationships/customXml" Target="../ink/ink11410.xml"/><Relationship Id="rId205" Type="http://schemas.openxmlformats.org/officeDocument/2006/relationships/image" Target="../media/image12578.png"/><Relationship Id="rId412" Type="http://schemas.openxmlformats.org/officeDocument/2006/relationships/customXml" Target="../ink/ink10481.xml"/><Relationship Id="rId857" Type="http://schemas.openxmlformats.org/officeDocument/2006/relationships/image" Target="../media/image12871.png"/><Relationship Id="rId1042" Type="http://schemas.openxmlformats.org/officeDocument/2006/relationships/image" Target="../media/image8750.png"/><Relationship Id="rId1487" Type="http://schemas.openxmlformats.org/officeDocument/2006/relationships/customXml" Target="../ink/ink11029.xml"/><Relationship Id="rId1694" Type="http://schemas.openxmlformats.org/officeDocument/2006/relationships/customXml" Target="../ink/ink11133.xml"/><Relationship Id="rId717" Type="http://schemas.openxmlformats.org/officeDocument/2006/relationships/image" Target="../media/image12805.png"/><Relationship Id="rId924" Type="http://schemas.openxmlformats.org/officeDocument/2006/relationships/customXml" Target="../ink/ink10743.xml"/><Relationship Id="rId1347" Type="http://schemas.openxmlformats.org/officeDocument/2006/relationships/customXml" Target="../ink/ink10958.xml"/><Relationship Id="rId1554" Type="http://schemas.openxmlformats.org/officeDocument/2006/relationships/image" Target="../media/image8986.png"/><Relationship Id="rId1761" Type="http://schemas.openxmlformats.org/officeDocument/2006/relationships/customXml" Target="../ink/ink11167.xml"/><Relationship Id="rId1999" Type="http://schemas.openxmlformats.org/officeDocument/2006/relationships/image" Target="../media/image9186.png"/><Relationship Id="rId53" Type="http://schemas.openxmlformats.org/officeDocument/2006/relationships/image" Target="../media/image12512.png"/><Relationship Id="rId1207" Type="http://schemas.openxmlformats.org/officeDocument/2006/relationships/customXml" Target="../ink/ink10886.xml"/><Relationship Id="rId1414" Type="http://schemas.openxmlformats.org/officeDocument/2006/relationships/image" Target="../media/image8921.png"/><Relationship Id="rId1621" Type="http://schemas.openxmlformats.org/officeDocument/2006/relationships/image" Target="../media/image2685.png"/><Relationship Id="rId1859" Type="http://schemas.openxmlformats.org/officeDocument/2006/relationships/image" Target="../media/image9120.png"/><Relationship Id="rId1719" Type="http://schemas.openxmlformats.org/officeDocument/2006/relationships/image" Target="../media/image6448.png"/><Relationship Id="rId1926" Type="http://schemas.openxmlformats.org/officeDocument/2006/relationships/customXml" Target="../ink/ink11251.xml"/><Relationship Id="rId2090" Type="http://schemas.openxmlformats.org/officeDocument/2006/relationships/image" Target="../media/image9226.png"/><Relationship Id="rId2188" Type="http://schemas.openxmlformats.org/officeDocument/2006/relationships/customXml" Target="../ink/ink11386.xml"/><Relationship Id="rId367" Type="http://schemas.openxmlformats.org/officeDocument/2006/relationships/customXml" Target="../ink/ink10458.xml"/><Relationship Id="rId574" Type="http://schemas.openxmlformats.org/officeDocument/2006/relationships/customXml" Target="../ink/ink10565.xml"/><Relationship Id="rId2048" Type="http://schemas.openxmlformats.org/officeDocument/2006/relationships/customXml" Target="../ink/ink11315.xml"/><Relationship Id="rId2255" Type="http://schemas.openxmlformats.org/officeDocument/2006/relationships/image" Target="../media/image13481.png"/><Relationship Id="rId227" Type="http://schemas.openxmlformats.org/officeDocument/2006/relationships/image" Target="../media/image12588.png"/><Relationship Id="rId781" Type="http://schemas.openxmlformats.org/officeDocument/2006/relationships/image" Target="../media/image12833.png"/><Relationship Id="rId879" Type="http://schemas.openxmlformats.org/officeDocument/2006/relationships/image" Target="../media/image12882.png"/><Relationship Id="rId434" Type="http://schemas.openxmlformats.org/officeDocument/2006/relationships/image" Target="../media/image12685.png"/><Relationship Id="rId641" Type="http://schemas.openxmlformats.org/officeDocument/2006/relationships/image" Target="../media/image75440.png"/><Relationship Id="rId739" Type="http://schemas.openxmlformats.org/officeDocument/2006/relationships/image" Target="../media/image12816.png"/><Relationship Id="rId1064" Type="http://schemas.openxmlformats.org/officeDocument/2006/relationships/image" Target="../media/image8761.png"/><Relationship Id="rId1271" Type="http://schemas.openxmlformats.org/officeDocument/2006/relationships/image" Target="../media/image8855.png"/><Relationship Id="rId1369" Type="http://schemas.openxmlformats.org/officeDocument/2006/relationships/customXml" Target="../ink/ink10969.xml"/><Relationship Id="rId1576" Type="http://schemas.openxmlformats.org/officeDocument/2006/relationships/image" Target="../media/image8997.png"/><Relationship Id="rId2115" Type="http://schemas.openxmlformats.org/officeDocument/2006/relationships/image" Target="../media/image9238.png"/><Relationship Id="rId501" Type="http://schemas.openxmlformats.org/officeDocument/2006/relationships/customXml" Target="../ink/ink10527.xml"/><Relationship Id="rId946" Type="http://schemas.openxmlformats.org/officeDocument/2006/relationships/image" Target="../media/image8706.png"/><Relationship Id="rId1131" Type="http://schemas.openxmlformats.org/officeDocument/2006/relationships/image" Target="../media/image8791.png"/><Relationship Id="rId1229" Type="http://schemas.openxmlformats.org/officeDocument/2006/relationships/customXml" Target="../ink/ink10897.xml"/><Relationship Id="rId1783" Type="http://schemas.openxmlformats.org/officeDocument/2006/relationships/image" Target="../media/image9086.png"/><Relationship Id="rId1990" Type="http://schemas.openxmlformats.org/officeDocument/2006/relationships/image" Target="../media/image9183.png"/><Relationship Id="rId75" Type="http://schemas.openxmlformats.org/officeDocument/2006/relationships/image" Target="../media/image16800.png"/><Relationship Id="rId806" Type="http://schemas.openxmlformats.org/officeDocument/2006/relationships/customXml" Target="../ink/ink10683.xml"/><Relationship Id="rId1436" Type="http://schemas.openxmlformats.org/officeDocument/2006/relationships/image" Target="../media/image8931.png"/><Relationship Id="rId1643" Type="http://schemas.openxmlformats.org/officeDocument/2006/relationships/image" Target="../media/image9025.png"/><Relationship Id="rId1850" Type="http://schemas.openxmlformats.org/officeDocument/2006/relationships/customXml" Target="../ink/ink11213.xml"/><Relationship Id="rId1503" Type="http://schemas.openxmlformats.org/officeDocument/2006/relationships/customXml" Target="../ink/ink11037.xml"/><Relationship Id="rId1710" Type="http://schemas.openxmlformats.org/officeDocument/2006/relationships/customXml" Target="../ink/ink11141.xml"/><Relationship Id="rId1948" Type="http://schemas.openxmlformats.org/officeDocument/2006/relationships/image" Target="../media/image9164.png"/><Relationship Id="rId291" Type="http://schemas.openxmlformats.org/officeDocument/2006/relationships/customXml" Target="../ink/ink10420.xml"/><Relationship Id="rId1808" Type="http://schemas.openxmlformats.org/officeDocument/2006/relationships/image" Target="../media/image9097.png"/><Relationship Id="rId151" Type="http://schemas.openxmlformats.org/officeDocument/2006/relationships/customXml" Target="../ink/ink10349.xml"/><Relationship Id="rId389" Type="http://schemas.openxmlformats.org/officeDocument/2006/relationships/customXml" Target="../ink/ink10469.xml"/><Relationship Id="rId596" Type="http://schemas.openxmlformats.org/officeDocument/2006/relationships/customXml" Target="../ink/ink10576.xml"/><Relationship Id="rId249" Type="http://schemas.openxmlformats.org/officeDocument/2006/relationships/image" Target="../media/image17970.png"/><Relationship Id="rId456" Type="http://schemas.openxmlformats.org/officeDocument/2006/relationships/image" Target="../media/image12694.png"/><Relationship Id="rId663" Type="http://schemas.openxmlformats.org/officeDocument/2006/relationships/image" Target="../media/image12782.png"/><Relationship Id="rId870" Type="http://schemas.openxmlformats.org/officeDocument/2006/relationships/customXml" Target="../ink/ink10715.xml"/><Relationship Id="rId1086" Type="http://schemas.openxmlformats.org/officeDocument/2006/relationships/image" Target="../media/image8772.png"/><Relationship Id="rId1293" Type="http://schemas.openxmlformats.org/officeDocument/2006/relationships/image" Target="../media/image8866.png"/><Relationship Id="rId2137" Type="http://schemas.openxmlformats.org/officeDocument/2006/relationships/image" Target="../media/image13430.png"/><Relationship Id="rId109" Type="http://schemas.openxmlformats.org/officeDocument/2006/relationships/image" Target="../media/image12537.png"/><Relationship Id="rId316" Type="http://schemas.openxmlformats.org/officeDocument/2006/relationships/image" Target="../media/image8679.png"/><Relationship Id="rId523" Type="http://schemas.openxmlformats.org/officeDocument/2006/relationships/image" Target="../media/image12723.png"/><Relationship Id="rId968" Type="http://schemas.openxmlformats.org/officeDocument/2006/relationships/image" Target="../media/image8717.png"/><Relationship Id="rId1153" Type="http://schemas.openxmlformats.org/officeDocument/2006/relationships/customXml" Target="../ink/ink10859.xml"/><Relationship Id="rId1598" Type="http://schemas.openxmlformats.org/officeDocument/2006/relationships/image" Target="../media/image9006.png"/><Relationship Id="rId2204" Type="http://schemas.openxmlformats.org/officeDocument/2006/relationships/image" Target="../media/image13461.png"/><Relationship Id="rId97" Type="http://schemas.openxmlformats.org/officeDocument/2006/relationships/image" Target="../media/image12531.png"/><Relationship Id="rId730" Type="http://schemas.openxmlformats.org/officeDocument/2006/relationships/customXml" Target="../ink/ink10644.xml"/><Relationship Id="rId828" Type="http://schemas.openxmlformats.org/officeDocument/2006/relationships/customXml" Target="../ink/ink10694.xml"/><Relationship Id="rId1013" Type="http://schemas.openxmlformats.org/officeDocument/2006/relationships/customXml" Target="../ink/ink10788.xml"/><Relationship Id="rId1360" Type="http://schemas.openxmlformats.org/officeDocument/2006/relationships/image" Target="../media/image8897.png"/><Relationship Id="rId1458" Type="http://schemas.openxmlformats.org/officeDocument/2006/relationships/customXml" Target="../ink/ink11014.xml"/><Relationship Id="rId1665" Type="http://schemas.openxmlformats.org/officeDocument/2006/relationships/image" Target="../media/image9035.png"/><Relationship Id="rId1872" Type="http://schemas.openxmlformats.org/officeDocument/2006/relationships/customXml" Target="../ink/ink11224.xml"/><Relationship Id="rId1220" Type="http://schemas.openxmlformats.org/officeDocument/2006/relationships/image" Target="../media/image8831.png"/><Relationship Id="rId1318" Type="http://schemas.openxmlformats.org/officeDocument/2006/relationships/customXml" Target="../ink/ink10943.xml"/><Relationship Id="rId1525" Type="http://schemas.openxmlformats.org/officeDocument/2006/relationships/customXml" Target="../ink/ink11048.xml"/><Relationship Id="rId1732" Type="http://schemas.openxmlformats.org/officeDocument/2006/relationships/image" Target="../media/image9063.png"/><Relationship Id="rId24" Type="http://schemas.openxmlformats.org/officeDocument/2006/relationships/customXml" Target="../ink/ink10285.xml"/><Relationship Id="rId173" Type="http://schemas.openxmlformats.org/officeDocument/2006/relationships/customXml" Target="../ink/ink10360.xml"/><Relationship Id="rId380" Type="http://schemas.openxmlformats.org/officeDocument/2006/relationships/image" Target="../media/image12660.png"/><Relationship Id="rId2061" Type="http://schemas.openxmlformats.org/officeDocument/2006/relationships/customXml" Target="../ink/ink11322.xml"/><Relationship Id="rId240" Type="http://schemas.openxmlformats.org/officeDocument/2006/relationships/customXml" Target="../ink/ink10394.xml"/><Relationship Id="rId478" Type="http://schemas.openxmlformats.org/officeDocument/2006/relationships/image" Target="../media/image12704.png"/><Relationship Id="rId685" Type="http://schemas.openxmlformats.org/officeDocument/2006/relationships/image" Target="../media/image12790.png"/><Relationship Id="rId892" Type="http://schemas.openxmlformats.org/officeDocument/2006/relationships/customXml" Target="../ink/ink10726.xml"/><Relationship Id="rId2159" Type="http://schemas.openxmlformats.org/officeDocument/2006/relationships/image" Target="../media/image13441.png"/><Relationship Id="rId100" Type="http://schemas.openxmlformats.org/officeDocument/2006/relationships/customXml" Target="../ink/ink10323.xml"/><Relationship Id="rId338" Type="http://schemas.openxmlformats.org/officeDocument/2006/relationships/image" Target="../media/image8684.png"/><Relationship Id="rId545" Type="http://schemas.openxmlformats.org/officeDocument/2006/relationships/customXml" Target="../ink/ink10550.xml"/><Relationship Id="rId752" Type="http://schemas.openxmlformats.org/officeDocument/2006/relationships/customXml" Target="../ink/ink10655.xml"/><Relationship Id="rId1175" Type="http://schemas.openxmlformats.org/officeDocument/2006/relationships/customXml" Target="../ink/ink10870.xml"/><Relationship Id="rId1382" Type="http://schemas.openxmlformats.org/officeDocument/2006/relationships/image" Target="../media/image3271.png"/><Relationship Id="rId2019" Type="http://schemas.openxmlformats.org/officeDocument/2006/relationships/customXml" Target="../ink/ink11300.xml"/><Relationship Id="rId2226" Type="http://schemas.openxmlformats.org/officeDocument/2006/relationships/customXml" Target="../ink/ink11406.xml"/><Relationship Id="rId405" Type="http://schemas.openxmlformats.org/officeDocument/2006/relationships/image" Target="../media/image12672.png"/><Relationship Id="rId612" Type="http://schemas.openxmlformats.org/officeDocument/2006/relationships/customXml" Target="../ink/ink10584.xml"/><Relationship Id="rId1035" Type="http://schemas.openxmlformats.org/officeDocument/2006/relationships/customXml" Target="../ink/ink10799.xml"/><Relationship Id="rId1242" Type="http://schemas.openxmlformats.org/officeDocument/2006/relationships/image" Target="../media/image8841.png"/><Relationship Id="rId1687" Type="http://schemas.openxmlformats.org/officeDocument/2006/relationships/image" Target="../media/image9046.png"/><Relationship Id="rId1894" Type="http://schemas.openxmlformats.org/officeDocument/2006/relationships/customXml" Target="../ink/ink11235.xml"/><Relationship Id="rId917" Type="http://schemas.openxmlformats.org/officeDocument/2006/relationships/image" Target="../media/image8698.png"/><Relationship Id="rId1102" Type="http://schemas.openxmlformats.org/officeDocument/2006/relationships/image" Target="../media/image8778.png"/><Relationship Id="rId1547" Type="http://schemas.openxmlformats.org/officeDocument/2006/relationships/customXml" Target="../ink/ink11059.xml"/><Relationship Id="rId1754" Type="http://schemas.openxmlformats.org/officeDocument/2006/relationships/image" Target="../media/image9074.png"/><Relationship Id="rId1961" Type="http://schemas.openxmlformats.org/officeDocument/2006/relationships/customXml" Target="../ink/ink11269.xml"/><Relationship Id="rId46" Type="http://schemas.openxmlformats.org/officeDocument/2006/relationships/customXml" Target="../ink/ink10296.xml"/><Relationship Id="rId1407" Type="http://schemas.openxmlformats.org/officeDocument/2006/relationships/customXml" Target="../ink/ink10988.xml"/><Relationship Id="rId1614" Type="http://schemas.openxmlformats.org/officeDocument/2006/relationships/customXml" Target="../ink/ink11093.xml"/><Relationship Id="rId1821" Type="http://schemas.openxmlformats.org/officeDocument/2006/relationships/image" Target="../media/image9103.png"/><Relationship Id="rId195" Type="http://schemas.openxmlformats.org/officeDocument/2006/relationships/customXml" Target="../ink/ink10371.xml"/><Relationship Id="rId1919" Type="http://schemas.openxmlformats.org/officeDocument/2006/relationships/image" Target="../media/image9150.png"/><Relationship Id="rId2083" Type="http://schemas.openxmlformats.org/officeDocument/2006/relationships/customXml" Target="../ink/ink11333.xml"/><Relationship Id="rId262" Type="http://schemas.openxmlformats.org/officeDocument/2006/relationships/customXml" Target="../ink/ink10405.xml"/><Relationship Id="rId567" Type="http://schemas.openxmlformats.org/officeDocument/2006/relationships/customXml" Target="../ink/ink10561.xml"/><Relationship Id="rId1197" Type="http://schemas.openxmlformats.org/officeDocument/2006/relationships/customXml" Target="../ink/ink10881.xml"/><Relationship Id="rId2150" Type="http://schemas.openxmlformats.org/officeDocument/2006/relationships/customXml" Target="../ink/ink11367.xml"/><Relationship Id="rId2248" Type="http://schemas.openxmlformats.org/officeDocument/2006/relationships/customXml" Target="../ink/ink11418.xml"/><Relationship Id="rId122" Type="http://schemas.openxmlformats.org/officeDocument/2006/relationships/customXml" Target="../ink/ink10334.xml"/><Relationship Id="rId774" Type="http://schemas.openxmlformats.org/officeDocument/2006/relationships/image" Target="../media/image12831.png"/><Relationship Id="rId981" Type="http://schemas.openxmlformats.org/officeDocument/2006/relationships/customXml" Target="../ink/ink10772.xml"/><Relationship Id="rId1057" Type="http://schemas.openxmlformats.org/officeDocument/2006/relationships/customXml" Target="../ink/ink10810.xml"/><Relationship Id="rId2010" Type="http://schemas.openxmlformats.org/officeDocument/2006/relationships/customXml" Target="../ink/ink11295.xml"/><Relationship Id="rId427" Type="http://schemas.openxmlformats.org/officeDocument/2006/relationships/image" Target="../media/image12682.png"/><Relationship Id="rId634" Type="http://schemas.openxmlformats.org/officeDocument/2006/relationships/customXml" Target="../ink/ink10595.xml"/><Relationship Id="rId841" Type="http://schemas.openxmlformats.org/officeDocument/2006/relationships/image" Target="../media/image12863.png"/><Relationship Id="rId1264" Type="http://schemas.openxmlformats.org/officeDocument/2006/relationships/image" Target="../media/image8852.png"/><Relationship Id="rId1471" Type="http://schemas.openxmlformats.org/officeDocument/2006/relationships/image" Target="../media/image8947.png"/><Relationship Id="rId1569" Type="http://schemas.openxmlformats.org/officeDocument/2006/relationships/customXml" Target="../ink/ink11070.xml"/><Relationship Id="rId2108" Type="http://schemas.openxmlformats.org/officeDocument/2006/relationships/image" Target="../media/image9235.png"/><Relationship Id="rId701" Type="http://schemas.openxmlformats.org/officeDocument/2006/relationships/image" Target="../media/image12797.png"/><Relationship Id="rId939" Type="http://schemas.openxmlformats.org/officeDocument/2006/relationships/customXml" Target="../ink/ink10751.xml"/><Relationship Id="rId1124" Type="http://schemas.openxmlformats.org/officeDocument/2006/relationships/customXml" Target="../ink/ink10844.xml"/><Relationship Id="rId1331" Type="http://schemas.openxmlformats.org/officeDocument/2006/relationships/customXml" Target="../ink/ink10950.xml"/><Relationship Id="rId1776" Type="http://schemas.openxmlformats.org/officeDocument/2006/relationships/customXml" Target="../ink/ink11175.xml"/><Relationship Id="rId1983" Type="http://schemas.openxmlformats.org/officeDocument/2006/relationships/customXml" Target="../ink/ink11281.xml"/><Relationship Id="rId68" Type="http://schemas.openxmlformats.org/officeDocument/2006/relationships/customXml" Target="../ink/ink10307.xml"/><Relationship Id="rId1429" Type="http://schemas.openxmlformats.org/officeDocument/2006/relationships/customXml" Target="../ink/ink10999.xml"/><Relationship Id="rId1636" Type="http://schemas.openxmlformats.org/officeDocument/2006/relationships/customXml" Target="../ink/ink11104.xml"/><Relationship Id="rId1843" Type="http://schemas.openxmlformats.org/officeDocument/2006/relationships/image" Target="../media/image9112.png"/><Relationship Id="rId1703" Type="http://schemas.openxmlformats.org/officeDocument/2006/relationships/image" Target="../media/image9051.png"/><Relationship Id="rId1910" Type="http://schemas.openxmlformats.org/officeDocument/2006/relationships/customXml" Target="../ink/ink11243.xml"/><Relationship Id="rId284" Type="http://schemas.openxmlformats.org/officeDocument/2006/relationships/image" Target="../media/image12612.png"/><Relationship Id="rId491" Type="http://schemas.openxmlformats.org/officeDocument/2006/relationships/customXml" Target="../ink/ink10522.xml"/><Relationship Id="rId2172" Type="http://schemas.openxmlformats.org/officeDocument/2006/relationships/customXml" Target="../ink/ink11378.xml"/><Relationship Id="rId144" Type="http://schemas.openxmlformats.org/officeDocument/2006/relationships/image" Target="../media/image12551.png"/><Relationship Id="rId589" Type="http://schemas.openxmlformats.org/officeDocument/2006/relationships/image" Target="../media/image12749.png"/><Relationship Id="rId796" Type="http://schemas.openxmlformats.org/officeDocument/2006/relationships/customXml" Target="../ink/ink10678.xml"/><Relationship Id="rId351" Type="http://schemas.openxmlformats.org/officeDocument/2006/relationships/customXml" Target="../ink/ink10450.xml"/><Relationship Id="rId449" Type="http://schemas.openxmlformats.org/officeDocument/2006/relationships/image" Target="../media/image12691.png"/><Relationship Id="rId656" Type="http://schemas.openxmlformats.org/officeDocument/2006/relationships/customXml" Target="../ink/ink10606.xml"/><Relationship Id="rId863" Type="http://schemas.openxmlformats.org/officeDocument/2006/relationships/image" Target="../media/image12874.png"/><Relationship Id="rId1079" Type="http://schemas.openxmlformats.org/officeDocument/2006/relationships/customXml" Target="../ink/ink10821.xml"/><Relationship Id="rId1286" Type="http://schemas.openxmlformats.org/officeDocument/2006/relationships/customXml" Target="../ink/ink10926.xml"/><Relationship Id="rId1493" Type="http://schemas.openxmlformats.org/officeDocument/2006/relationships/customXml" Target="../ink/ink11032.xml"/><Relationship Id="rId2032" Type="http://schemas.openxmlformats.org/officeDocument/2006/relationships/image" Target="../media/image941.png"/><Relationship Id="rId211" Type="http://schemas.openxmlformats.org/officeDocument/2006/relationships/image" Target="../media/image12580.png"/><Relationship Id="rId309" Type="http://schemas.openxmlformats.org/officeDocument/2006/relationships/customXml" Target="../ink/ink10429.xml"/><Relationship Id="rId516" Type="http://schemas.openxmlformats.org/officeDocument/2006/relationships/customXml" Target="../ink/ink10535.xml"/><Relationship Id="rId1146" Type="http://schemas.openxmlformats.org/officeDocument/2006/relationships/image" Target="../media/image8798.png"/><Relationship Id="rId1798" Type="http://schemas.openxmlformats.org/officeDocument/2006/relationships/image" Target="../media/image9092.png"/><Relationship Id="rId723" Type="http://schemas.openxmlformats.org/officeDocument/2006/relationships/image" Target="../media/image12808.png"/><Relationship Id="rId930" Type="http://schemas.openxmlformats.org/officeDocument/2006/relationships/customXml" Target="../ink/ink10746.xml"/><Relationship Id="rId1006" Type="http://schemas.openxmlformats.org/officeDocument/2006/relationships/image" Target="../media/image8736.png"/><Relationship Id="rId1353" Type="http://schemas.openxmlformats.org/officeDocument/2006/relationships/customXml" Target="../ink/ink10961.xml"/><Relationship Id="rId1560" Type="http://schemas.openxmlformats.org/officeDocument/2006/relationships/image" Target="../media/image8989.png"/><Relationship Id="rId1658" Type="http://schemas.openxmlformats.org/officeDocument/2006/relationships/customXml" Target="../ink/ink11115.xml"/><Relationship Id="rId1865" Type="http://schemas.openxmlformats.org/officeDocument/2006/relationships/image" Target="../media/image9123.png"/><Relationship Id="rId1213" Type="http://schemas.openxmlformats.org/officeDocument/2006/relationships/customXml" Target="../ink/ink10889.xml"/><Relationship Id="rId1420" Type="http://schemas.openxmlformats.org/officeDocument/2006/relationships/image" Target="../media/image8923.png"/><Relationship Id="rId1518" Type="http://schemas.openxmlformats.org/officeDocument/2006/relationships/image" Target="../media/image8969.png"/><Relationship Id="rId1725" Type="http://schemas.openxmlformats.org/officeDocument/2006/relationships/image" Target="../media/image9060.png"/><Relationship Id="rId1932" Type="http://schemas.openxmlformats.org/officeDocument/2006/relationships/customXml" Target="../ink/ink11254.xml"/><Relationship Id="rId17" Type="http://schemas.openxmlformats.org/officeDocument/2006/relationships/image" Target="../media/image12494.png"/><Relationship Id="rId2194" Type="http://schemas.openxmlformats.org/officeDocument/2006/relationships/customXml" Target="../ink/ink11389.xml"/><Relationship Id="rId166" Type="http://schemas.openxmlformats.org/officeDocument/2006/relationships/image" Target="../media/image12562.png"/><Relationship Id="rId373" Type="http://schemas.openxmlformats.org/officeDocument/2006/relationships/customXml" Target="../ink/ink10461.xml"/><Relationship Id="rId580" Type="http://schemas.openxmlformats.org/officeDocument/2006/relationships/customXml" Target="../ink/ink10568.xml"/><Relationship Id="rId2054" Type="http://schemas.openxmlformats.org/officeDocument/2006/relationships/customXml" Target="../ink/ink11318.xml"/><Relationship Id="rId2261" Type="http://schemas.openxmlformats.org/officeDocument/2006/relationships/image" Target="../media/image13483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2591.png"/><Relationship Id="rId440" Type="http://schemas.openxmlformats.org/officeDocument/2006/relationships/image" Target="../media/image12688.png"/><Relationship Id="rId678" Type="http://schemas.openxmlformats.org/officeDocument/2006/relationships/image" Target="../media/image12787.png"/><Relationship Id="rId885" Type="http://schemas.openxmlformats.org/officeDocument/2006/relationships/image" Target="../media/image8693.png"/><Relationship Id="rId1070" Type="http://schemas.openxmlformats.org/officeDocument/2006/relationships/image" Target="../media/image8764.png"/><Relationship Id="rId2121" Type="http://schemas.openxmlformats.org/officeDocument/2006/relationships/image" Target="../media/image9241.png"/><Relationship Id="rId300" Type="http://schemas.openxmlformats.org/officeDocument/2006/relationships/image" Target="../media/image12620.png"/><Relationship Id="rId538" Type="http://schemas.openxmlformats.org/officeDocument/2006/relationships/customXml" Target="../ink/ink10546.xml"/><Relationship Id="rId745" Type="http://schemas.openxmlformats.org/officeDocument/2006/relationships/image" Target="../media/image12819.png"/><Relationship Id="rId952" Type="http://schemas.openxmlformats.org/officeDocument/2006/relationships/image" Target="../media/image8709.png"/><Relationship Id="rId1168" Type="http://schemas.openxmlformats.org/officeDocument/2006/relationships/image" Target="../media/image8807.png"/><Relationship Id="rId1375" Type="http://schemas.openxmlformats.org/officeDocument/2006/relationships/customXml" Target="../ink/ink10972.xml"/><Relationship Id="rId1582" Type="http://schemas.openxmlformats.org/officeDocument/2006/relationships/image" Target="../media/image8999.png"/><Relationship Id="rId2219" Type="http://schemas.openxmlformats.org/officeDocument/2006/relationships/image" Target="../media/image13468.png"/><Relationship Id="rId81" Type="http://schemas.openxmlformats.org/officeDocument/2006/relationships/image" Target="../media/image12524.png"/><Relationship Id="rId605" Type="http://schemas.openxmlformats.org/officeDocument/2006/relationships/image" Target="../media/image12757.png"/><Relationship Id="rId812" Type="http://schemas.openxmlformats.org/officeDocument/2006/relationships/customXml" Target="../ink/ink10686.xml"/><Relationship Id="rId1028" Type="http://schemas.openxmlformats.org/officeDocument/2006/relationships/image" Target="../media/image8743.png"/><Relationship Id="rId1235" Type="http://schemas.openxmlformats.org/officeDocument/2006/relationships/customXml" Target="../ink/ink10900.xml"/><Relationship Id="rId1442" Type="http://schemas.openxmlformats.org/officeDocument/2006/relationships/image" Target="../media/image8934.png"/><Relationship Id="rId1887" Type="http://schemas.openxmlformats.org/officeDocument/2006/relationships/image" Target="../media/image9134.png"/><Relationship Id="rId1302" Type="http://schemas.openxmlformats.org/officeDocument/2006/relationships/customXml" Target="../ink/ink10934.xml"/><Relationship Id="rId1747" Type="http://schemas.openxmlformats.org/officeDocument/2006/relationships/customXml" Target="../ink/ink11160.xml"/><Relationship Id="rId1954" Type="http://schemas.openxmlformats.org/officeDocument/2006/relationships/image" Target="../media/image9167.png"/><Relationship Id="rId39" Type="http://schemas.openxmlformats.org/officeDocument/2006/relationships/image" Target="../media/image12505.png"/><Relationship Id="rId1607" Type="http://schemas.openxmlformats.org/officeDocument/2006/relationships/image" Target="../media/image9009.png"/><Relationship Id="rId1814" Type="http://schemas.openxmlformats.org/officeDocument/2006/relationships/customXml" Target="../ink/ink11195.xml"/><Relationship Id="rId188" Type="http://schemas.openxmlformats.org/officeDocument/2006/relationships/image" Target="../media/image21710.png"/><Relationship Id="rId395" Type="http://schemas.openxmlformats.org/officeDocument/2006/relationships/customXml" Target="../ink/ink10472.xml"/><Relationship Id="rId2076" Type="http://schemas.openxmlformats.org/officeDocument/2006/relationships/image" Target="../media/image9220.png"/><Relationship Id="rId255" Type="http://schemas.openxmlformats.org/officeDocument/2006/relationships/image" Target="../media/image12601.png"/><Relationship Id="rId462" Type="http://schemas.openxmlformats.org/officeDocument/2006/relationships/image" Target="../media/image78030.png"/><Relationship Id="rId1092" Type="http://schemas.openxmlformats.org/officeDocument/2006/relationships/image" Target="../media/image6446.png"/><Relationship Id="rId1397" Type="http://schemas.openxmlformats.org/officeDocument/2006/relationships/customXml" Target="../ink/ink10983.xml"/><Relationship Id="rId2143" Type="http://schemas.openxmlformats.org/officeDocument/2006/relationships/image" Target="../media/image13433.png"/><Relationship Id="rId115" Type="http://schemas.openxmlformats.org/officeDocument/2006/relationships/image" Target="../media/image12540.png"/><Relationship Id="rId322" Type="http://schemas.openxmlformats.org/officeDocument/2006/relationships/image" Target="../media/image12631.png"/><Relationship Id="rId767" Type="http://schemas.openxmlformats.org/officeDocument/2006/relationships/image" Target="../media/image12828.png"/><Relationship Id="rId974" Type="http://schemas.openxmlformats.org/officeDocument/2006/relationships/image" Target="../media/image8720.png"/><Relationship Id="rId2003" Type="http://schemas.openxmlformats.org/officeDocument/2006/relationships/image" Target="../media/image9188.png"/><Relationship Id="rId2210" Type="http://schemas.openxmlformats.org/officeDocument/2006/relationships/image" Target="../media/image13464.png"/><Relationship Id="rId627" Type="http://schemas.openxmlformats.org/officeDocument/2006/relationships/image" Target="../media/image79700.png"/><Relationship Id="rId834" Type="http://schemas.openxmlformats.org/officeDocument/2006/relationships/customXml" Target="../ink/ink10697.xml"/><Relationship Id="rId1257" Type="http://schemas.openxmlformats.org/officeDocument/2006/relationships/customXml" Target="../ink/ink10911.xml"/><Relationship Id="rId1464" Type="http://schemas.openxmlformats.org/officeDocument/2006/relationships/customXml" Target="../ink/ink11017.xml"/><Relationship Id="rId1671" Type="http://schemas.openxmlformats.org/officeDocument/2006/relationships/image" Target="../media/image9038.png"/><Relationship Id="rId901" Type="http://schemas.openxmlformats.org/officeDocument/2006/relationships/image" Target="../media/image12891.png"/><Relationship Id="rId1117" Type="http://schemas.openxmlformats.org/officeDocument/2006/relationships/image" Target="../media/image8784.png"/><Relationship Id="rId1324" Type="http://schemas.openxmlformats.org/officeDocument/2006/relationships/image" Target="../media/image8880.png"/><Relationship Id="rId1531" Type="http://schemas.openxmlformats.org/officeDocument/2006/relationships/customXml" Target="../ink/ink11051.xml"/><Relationship Id="rId1769" Type="http://schemas.openxmlformats.org/officeDocument/2006/relationships/image" Target="../media/image9079.png"/><Relationship Id="rId1976" Type="http://schemas.openxmlformats.org/officeDocument/2006/relationships/customXml" Target="../ink/ink11277.xml"/><Relationship Id="rId30" Type="http://schemas.openxmlformats.org/officeDocument/2006/relationships/customXml" Target="../ink/ink10288.xml"/><Relationship Id="rId1629" Type="http://schemas.openxmlformats.org/officeDocument/2006/relationships/image" Target="../media/image9018.png"/><Relationship Id="rId1836" Type="http://schemas.openxmlformats.org/officeDocument/2006/relationships/customXml" Target="../ink/ink11206.xml"/><Relationship Id="rId1903" Type="http://schemas.openxmlformats.org/officeDocument/2006/relationships/image" Target="../media/image9142.png"/><Relationship Id="rId2098" Type="http://schemas.openxmlformats.org/officeDocument/2006/relationships/image" Target="../media/image9230.png"/><Relationship Id="rId277" Type="http://schemas.openxmlformats.org/officeDocument/2006/relationships/customXml" Target="../ink/ink10413.xml"/><Relationship Id="rId484" Type="http://schemas.openxmlformats.org/officeDocument/2006/relationships/image" Target="../media/image12706.png"/><Relationship Id="rId2165" Type="http://schemas.openxmlformats.org/officeDocument/2006/relationships/image" Target="../media/image13444.png"/></Relationships>
</file>

<file path=ppt/slides/_rels/slide2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749.png"/><Relationship Id="rId1827" Type="http://schemas.openxmlformats.org/officeDocument/2006/relationships/image" Target="../media/image898.png"/><Relationship Id="rId21" Type="http://schemas.openxmlformats.org/officeDocument/2006/relationships/image" Target="../media/image10.png"/><Relationship Id="rId170" Type="http://schemas.openxmlformats.org/officeDocument/2006/relationships/customXml" Target="../ink/ink79.xml"/><Relationship Id="rId268" Type="http://schemas.openxmlformats.org/officeDocument/2006/relationships/image" Target="../media/image133.png"/><Relationship Id="rId475" Type="http://schemas.openxmlformats.org/officeDocument/2006/relationships/customXml" Target="../ink/ink232.xml"/><Relationship Id="rId682" Type="http://schemas.openxmlformats.org/officeDocument/2006/relationships/customXml" Target="../ink/ink338.xml"/><Relationship Id="rId128" Type="http://schemas.openxmlformats.org/officeDocument/2006/relationships/customXml" Target="../ink/ink58.xml"/><Relationship Id="rId335" Type="http://schemas.openxmlformats.org/officeDocument/2006/relationships/customXml" Target="../ink/ink162.xml"/><Relationship Id="rId542" Type="http://schemas.openxmlformats.org/officeDocument/2006/relationships/image" Target="../media/image270.png"/><Relationship Id="rId987" Type="http://schemas.openxmlformats.org/officeDocument/2006/relationships/customXml" Target="../ink/ink492.xml"/><Relationship Id="rId1172" Type="http://schemas.openxmlformats.org/officeDocument/2006/relationships/customXml" Target="../ink/ink587.xml"/><Relationship Id="rId402" Type="http://schemas.openxmlformats.org/officeDocument/2006/relationships/image" Target="../media/image200.png"/><Relationship Id="rId847" Type="http://schemas.openxmlformats.org/officeDocument/2006/relationships/image" Target="../media/image419.png"/><Relationship Id="rId1032" Type="http://schemas.openxmlformats.org/officeDocument/2006/relationships/image" Target="../media/image511.png"/><Relationship Id="rId1477" Type="http://schemas.openxmlformats.org/officeDocument/2006/relationships/image" Target="../media/image727.png"/><Relationship Id="rId1684" Type="http://schemas.openxmlformats.org/officeDocument/2006/relationships/image" Target="../media/image829.png"/><Relationship Id="rId707" Type="http://schemas.openxmlformats.org/officeDocument/2006/relationships/image" Target="../media/image350.png"/><Relationship Id="rId914" Type="http://schemas.openxmlformats.org/officeDocument/2006/relationships/customXml" Target="../ink/ink455.xml"/><Relationship Id="rId1337" Type="http://schemas.openxmlformats.org/officeDocument/2006/relationships/customXml" Target="../ink/ink671.xml"/><Relationship Id="rId1544" Type="http://schemas.openxmlformats.org/officeDocument/2006/relationships/customXml" Target="../ink/ink778.xml"/><Relationship Id="rId1751" Type="http://schemas.openxmlformats.org/officeDocument/2006/relationships/image" Target="../media/image861.png"/><Relationship Id="rId43" Type="http://schemas.openxmlformats.org/officeDocument/2006/relationships/image" Target="../media/image21.png"/><Relationship Id="rId1404" Type="http://schemas.openxmlformats.org/officeDocument/2006/relationships/customXml" Target="../ink/ink706.xml"/><Relationship Id="rId1611" Type="http://schemas.openxmlformats.org/officeDocument/2006/relationships/image" Target="../media/image793.png"/><Relationship Id="rId1849" Type="http://schemas.openxmlformats.org/officeDocument/2006/relationships/customXml" Target="../ink/ink933.xml"/><Relationship Id="rId192" Type="http://schemas.openxmlformats.org/officeDocument/2006/relationships/customXml" Target="../ink/ink90.xml"/><Relationship Id="rId1709" Type="http://schemas.openxmlformats.org/officeDocument/2006/relationships/customXml" Target="../ink/ink862.xml"/><Relationship Id="rId497" Type="http://schemas.openxmlformats.org/officeDocument/2006/relationships/customXml" Target="../ink/ink243.xml"/><Relationship Id="rId357" Type="http://schemas.openxmlformats.org/officeDocument/2006/relationships/customXml" Target="../ink/ink173.xml"/><Relationship Id="rId1194" Type="http://schemas.openxmlformats.org/officeDocument/2006/relationships/customXml" Target="../ink/ink598.xml"/><Relationship Id="rId217" Type="http://schemas.openxmlformats.org/officeDocument/2006/relationships/image" Target="../media/image108.png"/><Relationship Id="rId564" Type="http://schemas.openxmlformats.org/officeDocument/2006/relationships/image" Target="../media/image281.png"/><Relationship Id="rId771" Type="http://schemas.openxmlformats.org/officeDocument/2006/relationships/image" Target="../media/image382.png"/><Relationship Id="rId869" Type="http://schemas.openxmlformats.org/officeDocument/2006/relationships/image" Target="../media/image430.png"/><Relationship Id="rId1499" Type="http://schemas.openxmlformats.org/officeDocument/2006/relationships/customXml" Target="../ink/ink755.xml"/><Relationship Id="rId424" Type="http://schemas.openxmlformats.org/officeDocument/2006/relationships/image" Target="../media/image211.png"/><Relationship Id="rId631" Type="http://schemas.openxmlformats.org/officeDocument/2006/relationships/image" Target="../media/image313.png"/><Relationship Id="rId729" Type="http://schemas.openxmlformats.org/officeDocument/2006/relationships/image" Target="../media/image361.png"/><Relationship Id="rId1054" Type="http://schemas.openxmlformats.org/officeDocument/2006/relationships/customXml" Target="../ink/ink526.xml"/><Relationship Id="rId1261" Type="http://schemas.openxmlformats.org/officeDocument/2006/relationships/customXml" Target="../ink/ink632.xml"/><Relationship Id="rId1359" Type="http://schemas.openxmlformats.org/officeDocument/2006/relationships/image" Target="../media/image670.png"/><Relationship Id="rId936" Type="http://schemas.openxmlformats.org/officeDocument/2006/relationships/customXml" Target="../ink/ink466.xml"/><Relationship Id="rId1121" Type="http://schemas.openxmlformats.org/officeDocument/2006/relationships/customXml" Target="../ink/ink560.xml"/><Relationship Id="rId1219" Type="http://schemas.openxmlformats.org/officeDocument/2006/relationships/customXml" Target="../ink/ink611.xml"/><Relationship Id="rId1566" Type="http://schemas.openxmlformats.org/officeDocument/2006/relationships/customXml" Target="../ink/ink789.xml"/><Relationship Id="rId1773" Type="http://schemas.openxmlformats.org/officeDocument/2006/relationships/image" Target="../media/image872.png"/><Relationship Id="rId65" Type="http://schemas.openxmlformats.org/officeDocument/2006/relationships/image" Target="../media/image32.png"/><Relationship Id="rId1426" Type="http://schemas.openxmlformats.org/officeDocument/2006/relationships/image" Target="../media/image702.png"/><Relationship Id="rId1633" Type="http://schemas.openxmlformats.org/officeDocument/2006/relationships/image" Target="../media/image804.png"/><Relationship Id="rId1840" Type="http://schemas.openxmlformats.org/officeDocument/2006/relationships/image" Target="../media/image728.png"/><Relationship Id="rId1700" Type="http://schemas.openxmlformats.org/officeDocument/2006/relationships/customXml" Target="../ink/ink857.xml"/><Relationship Id="rId281" Type="http://schemas.openxmlformats.org/officeDocument/2006/relationships/customXml" Target="../ink/ink135.xml"/><Relationship Id="rId141" Type="http://schemas.openxmlformats.org/officeDocument/2006/relationships/image" Target="../media/image70.png"/><Relationship Id="rId379" Type="http://schemas.openxmlformats.org/officeDocument/2006/relationships/customXml" Target="../ink/ink184.xml"/><Relationship Id="rId586" Type="http://schemas.openxmlformats.org/officeDocument/2006/relationships/image" Target="../media/image292.png"/><Relationship Id="rId793" Type="http://schemas.openxmlformats.org/officeDocument/2006/relationships/customXml" Target="../ink/ink394.xml"/><Relationship Id="rId7" Type="http://schemas.openxmlformats.org/officeDocument/2006/relationships/image" Target="../media/image3.png"/><Relationship Id="rId239" Type="http://schemas.openxmlformats.org/officeDocument/2006/relationships/customXml" Target="../ink/ink114.xml"/><Relationship Id="rId446" Type="http://schemas.openxmlformats.org/officeDocument/2006/relationships/image" Target="../media/image222.png"/><Relationship Id="rId653" Type="http://schemas.openxmlformats.org/officeDocument/2006/relationships/image" Target="../media/image324.png"/><Relationship Id="rId1076" Type="http://schemas.openxmlformats.org/officeDocument/2006/relationships/customXml" Target="../ink/ink537.xml"/><Relationship Id="rId1283" Type="http://schemas.openxmlformats.org/officeDocument/2006/relationships/customXml" Target="../ink/ink643.xml"/><Relationship Id="rId1490" Type="http://schemas.openxmlformats.org/officeDocument/2006/relationships/image" Target="../media/image26.png"/><Relationship Id="rId306" Type="http://schemas.openxmlformats.org/officeDocument/2006/relationships/image" Target="../media/image152.png"/><Relationship Id="rId860" Type="http://schemas.openxmlformats.org/officeDocument/2006/relationships/customXml" Target="../ink/ink428.xml"/><Relationship Id="rId958" Type="http://schemas.openxmlformats.org/officeDocument/2006/relationships/customXml" Target="../ink/ink477.xml"/><Relationship Id="rId1143" Type="http://schemas.openxmlformats.org/officeDocument/2006/relationships/customXml" Target="../ink/ink571.xml"/><Relationship Id="rId1588" Type="http://schemas.openxmlformats.org/officeDocument/2006/relationships/customXml" Target="../ink/ink800.xml"/><Relationship Id="rId1795" Type="http://schemas.openxmlformats.org/officeDocument/2006/relationships/image" Target="../media/image882.png"/><Relationship Id="rId87" Type="http://schemas.openxmlformats.org/officeDocument/2006/relationships/image" Target="../media/image43.png"/><Relationship Id="rId513" Type="http://schemas.openxmlformats.org/officeDocument/2006/relationships/customXml" Target="../ink/ink251.xml"/><Relationship Id="rId720" Type="http://schemas.openxmlformats.org/officeDocument/2006/relationships/customXml" Target="../ink/ink357.xml"/><Relationship Id="rId818" Type="http://schemas.openxmlformats.org/officeDocument/2006/relationships/image" Target="../media/image405.png"/><Relationship Id="rId1350" Type="http://schemas.openxmlformats.org/officeDocument/2006/relationships/customXml" Target="../ink/ink678.xml"/><Relationship Id="rId1448" Type="http://schemas.openxmlformats.org/officeDocument/2006/relationships/customXml" Target="../ink/ink729.xml"/><Relationship Id="rId1655" Type="http://schemas.openxmlformats.org/officeDocument/2006/relationships/customXml" Target="../ink/ink834.xml"/><Relationship Id="rId1003" Type="http://schemas.openxmlformats.org/officeDocument/2006/relationships/customXml" Target="../ink/ink500.xml"/><Relationship Id="rId1210" Type="http://schemas.openxmlformats.org/officeDocument/2006/relationships/image" Target="../media/image597.png"/><Relationship Id="rId1308" Type="http://schemas.openxmlformats.org/officeDocument/2006/relationships/image" Target="../media/image646.png"/><Relationship Id="rId1862" Type="http://schemas.openxmlformats.org/officeDocument/2006/relationships/image" Target="../media/image908.png"/><Relationship Id="rId1515" Type="http://schemas.openxmlformats.org/officeDocument/2006/relationships/customXml" Target="../ink/ink763.xml"/><Relationship Id="rId1722" Type="http://schemas.openxmlformats.org/officeDocument/2006/relationships/customXml" Target="../ink/ink869.xml"/><Relationship Id="rId14" Type="http://schemas.openxmlformats.org/officeDocument/2006/relationships/customXml" Target="../ink/ink7.xml"/><Relationship Id="rId163" Type="http://schemas.openxmlformats.org/officeDocument/2006/relationships/image" Target="../media/image81.png"/><Relationship Id="rId370" Type="http://schemas.openxmlformats.org/officeDocument/2006/relationships/image" Target="../media/image184.png"/><Relationship Id="rId230" Type="http://schemas.openxmlformats.org/officeDocument/2006/relationships/customXml" Target="../ink/ink109.xml"/><Relationship Id="rId468" Type="http://schemas.openxmlformats.org/officeDocument/2006/relationships/image" Target="../media/image233.png"/><Relationship Id="rId675" Type="http://schemas.openxmlformats.org/officeDocument/2006/relationships/image" Target="../media/image334.png"/><Relationship Id="rId882" Type="http://schemas.openxmlformats.org/officeDocument/2006/relationships/customXml" Target="../ink/ink439.xml"/><Relationship Id="rId1098" Type="http://schemas.openxmlformats.org/officeDocument/2006/relationships/customXml" Target="../ink/ink548.xml"/><Relationship Id="rId328" Type="http://schemas.openxmlformats.org/officeDocument/2006/relationships/image" Target="../media/image163.png"/><Relationship Id="rId535" Type="http://schemas.openxmlformats.org/officeDocument/2006/relationships/customXml" Target="../ink/ink262.xml"/><Relationship Id="rId742" Type="http://schemas.openxmlformats.org/officeDocument/2006/relationships/customXml" Target="../ink/ink368.xml"/><Relationship Id="rId1165" Type="http://schemas.openxmlformats.org/officeDocument/2006/relationships/customXml" Target="../ink/ink583.xml"/><Relationship Id="rId1372" Type="http://schemas.openxmlformats.org/officeDocument/2006/relationships/customXml" Target="../ink/ink689.xml"/><Relationship Id="rId602" Type="http://schemas.openxmlformats.org/officeDocument/2006/relationships/image" Target="../media/image299.png"/><Relationship Id="rId1025" Type="http://schemas.openxmlformats.org/officeDocument/2006/relationships/customXml" Target="../ink/ink511.xml"/><Relationship Id="rId1232" Type="http://schemas.openxmlformats.org/officeDocument/2006/relationships/image" Target="../media/image608.png"/><Relationship Id="rId1677" Type="http://schemas.openxmlformats.org/officeDocument/2006/relationships/customXml" Target="../ink/ink845.xml"/><Relationship Id="rId907" Type="http://schemas.openxmlformats.org/officeDocument/2006/relationships/image" Target="../media/image449.png"/><Relationship Id="rId1537" Type="http://schemas.openxmlformats.org/officeDocument/2006/relationships/image" Target="../media/image756.png"/><Relationship Id="rId1744" Type="http://schemas.openxmlformats.org/officeDocument/2006/relationships/customXml" Target="../ink/ink880.xml"/><Relationship Id="rId36" Type="http://schemas.openxmlformats.org/officeDocument/2006/relationships/customXml" Target="../ink/ink18.xml"/><Relationship Id="rId1604" Type="http://schemas.openxmlformats.org/officeDocument/2006/relationships/customXml" Target="../ink/ink808.xml"/><Relationship Id="rId185" Type="http://schemas.openxmlformats.org/officeDocument/2006/relationships/image" Target="../media/image92.png"/><Relationship Id="rId1811" Type="http://schemas.openxmlformats.org/officeDocument/2006/relationships/image" Target="../media/image890.png"/><Relationship Id="rId392" Type="http://schemas.openxmlformats.org/officeDocument/2006/relationships/image" Target="../media/image195.png"/><Relationship Id="rId697" Type="http://schemas.openxmlformats.org/officeDocument/2006/relationships/image" Target="../media/image345.png"/><Relationship Id="rId252" Type="http://schemas.openxmlformats.org/officeDocument/2006/relationships/image" Target="../media/image125.png"/><Relationship Id="rId1187" Type="http://schemas.openxmlformats.org/officeDocument/2006/relationships/image" Target="../media/image586.png"/><Relationship Id="rId112" Type="http://schemas.openxmlformats.org/officeDocument/2006/relationships/customXml" Target="../ink/ink50.xml"/><Relationship Id="rId557" Type="http://schemas.openxmlformats.org/officeDocument/2006/relationships/customXml" Target="../ink/ink273.xml"/><Relationship Id="rId764" Type="http://schemas.openxmlformats.org/officeDocument/2006/relationships/customXml" Target="../ink/ink379.xml"/><Relationship Id="rId971" Type="http://schemas.openxmlformats.org/officeDocument/2006/relationships/image" Target="../media/image481.png"/><Relationship Id="rId1394" Type="http://schemas.openxmlformats.org/officeDocument/2006/relationships/customXml" Target="../ink/ink701.xml"/><Relationship Id="rId1699" Type="http://schemas.openxmlformats.org/officeDocument/2006/relationships/image" Target="../media/image836.png"/><Relationship Id="rId417" Type="http://schemas.openxmlformats.org/officeDocument/2006/relationships/customXml" Target="../ink/ink203.xml"/><Relationship Id="rId624" Type="http://schemas.openxmlformats.org/officeDocument/2006/relationships/image" Target="../media/image310.png"/><Relationship Id="rId831" Type="http://schemas.openxmlformats.org/officeDocument/2006/relationships/customXml" Target="../ink/ink413.xml"/><Relationship Id="rId1047" Type="http://schemas.openxmlformats.org/officeDocument/2006/relationships/image" Target="../media/image518.png"/><Relationship Id="rId1254" Type="http://schemas.openxmlformats.org/officeDocument/2006/relationships/image" Target="../media/image619.png"/><Relationship Id="rId1461" Type="http://schemas.openxmlformats.org/officeDocument/2006/relationships/image" Target="../media/image719.png"/><Relationship Id="rId929" Type="http://schemas.openxmlformats.org/officeDocument/2006/relationships/image" Target="../media/image460.png"/><Relationship Id="rId1114" Type="http://schemas.openxmlformats.org/officeDocument/2006/relationships/customXml" Target="../ink/ink556.xml"/><Relationship Id="rId1321" Type="http://schemas.openxmlformats.org/officeDocument/2006/relationships/image" Target="../media/image652.png"/><Relationship Id="rId1559" Type="http://schemas.openxmlformats.org/officeDocument/2006/relationships/image" Target="../media/image767.png"/><Relationship Id="rId1766" Type="http://schemas.openxmlformats.org/officeDocument/2006/relationships/customXml" Target="../ink/ink891.xml"/><Relationship Id="rId58" Type="http://schemas.openxmlformats.org/officeDocument/2006/relationships/customXml" Target="../ink/ink23.xml"/><Relationship Id="rId1419" Type="http://schemas.openxmlformats.org/officeDocument/2006/relationships/customXml" Target="../ink/ink714.xml"/><Relationship Id="rId1626" Type="http://schemas.openxmlformats.org/officeDocument/2006/relationships/customXml" Target="../ink/ink819.xml"/><Relationship Id="rId1833" Type="http://schemas.openxmlformats.org/officeDocument/2006/relationships/customXml" Target="../ink/ink925.xml"/><Relationship Id="rId274" Type="http://schemas.openxmlformats.org/officeDocument/2006/relationships/image" Target="../media/image136.png"/><Relationship Id="rId481" Type="http://schemas.openxmlformats.org/officeDocument/2006/relationships/customXml" Target="../ink/ink235.xml"/><Relationship Id="rId134" Type="http://schemas.openxmlformats.org/officeDocument/2006/relationships/customXml" Target="../ink/ink61.xml"/><Relationship Id="rId579" Type="http://schemas.openxmlformats.org/officeDocument/2006/relationships/customXml" Target="../ink/ink284.xml"/><Relationship Id="rId786" Type="http://schemas.openxmlformats.org/officeDocument/2006/relationships/image" Target="../media/image389.png"/><Relationship Id="rId993" Type="http://schemas.openxmlformats.org/officeDocument/2006/relationships/customXml" Target="../ink/ink495.xml"/><Relationship Id="rId341" Type="http://schemas.openxmlformats.org/officeDocument/2006/relationships/customXml" Target="../ink/ink165.xml"/><Relationship Id="rId439" Type="http://schemas.openxmlformats.org/officeDocument/2006/relationships/customXml" Target="../ink/ink214.xml"/><Relationship Id="rId646" Type="http://schemas.openxmlformats.org/officeDocument/2006/relationships/customXml" Target="../ink/ink319.xml"/><Relationship Id="rId1069" Type="http://schemas.openxmlformats.org/officeDocument/2006/relationships/image" Target="../media/image529.png"/><Relationship Id="rId1276" Type="http://schemas.openxmlformats.org/officeDocument/2006/relationships/image" Target="../media/image630.png"/><Relationship Id="rId1483" Type="http://schemas.openxmlformats.org/officeDocument/2006/relationships/customXml" Target="../ink/ink747.xml"/><Relationship Id="rId201" Type="http://schemas.openxmlformats.org/officeDocument/2006/relationships/image" Target="../media/image100.png"/><Relationship Id="rId506" Type="http://schemas.openxmlformats.org/officeDocument/2006/relationships/image" Target="../media/image252.png"/><Relationship Id="rId853" Type="http://schemas.openxmlformats.org/officeDocument/2006/relationships/image" Target="../media/image422.png"/><Relationship Id="rId1136" Type="http://schemas.openxmlformats.org/officeDocument/2006/relationships/image" Target="../media/image562.png"/><Relationship Id="rId1690" Type="http://schemas.openxmlformats.org/officeDocument/2006/relationships/image" Target="../media/image832.png"/><Relationship Id="rId1788" Type="http://schemas.openxmlformats.org/officeDocument/2006/relationships/customXml" Target="../ink/ink903.xml"/><Relationship Id="rId713" Type="http://schemas.openxmlformats.org/officeDocument/2006/relationships/image" Target="../media/image353.png"/><Relationship Id="rId920" Type="http://schemas.openxmlformats.org/officeDocument/2006/relationships/customXml" Target="../ink/ink458.xml"/><Relationship Id="rId1343" Type="http://schemas.openxmlformats.org/officeDocument/2006/relationships/image" Target="../media/image662.png"/><Relationship Id="rId1550" Type="http://schemas.openxmlformats.org/officeDocument/2006/relationships/customXml" Target="../ink/ink781.xml"/><Relationship Id="rId1648" Type="http://schemas.openxmlformats.org/officeDocument/2006/relationships/customXml" Target="../ink/ink830.xml"/><Relationship Id="rId1203" Type="http://schemas.openxmlformats.org/officeDocument/2006/relationships/customXml" Target="../ink/ink603.xml"/><Relationship Id="rId1410" Type="http://schemas.openxmlformats.org/officeDocument/2006/relationships/image" Target="../media/image694.png"/><Relationship Id="rId1508" Type="http://schemas.openxmlformats.org/officeDocument/2006/relationships/image" Target="../media/image742.png"/><Relationship Id="rId1855" Type="http://schemas.openxmlformats.org/officeDocument/2006/relationships/customXml" Target="../ink/ink936.xml"/><Relationship Id="rId1715" Type="http://schemas.openxmlformats.org/officeDocument/2006/relationships/customXml" Target="../ink/ink865.xml"/><Relationship Id="rId296" Type="http://schemas.openxmlformats.org/officeDocument/2006/relationships/image" Target="../media/image147.png"/><Relationship Id="rId156" Type="http://schemas.openxmlformats.org/officeDocument/2006/relationships/customXml" Target="../ink/ink72.xml"/><Relationship Id="rId363" Type="http://schemas.openxmlformats.org/officeDocument/2006/relationships/customXml" Target="../ink/ink176.xml"/><Relationship Id="rId570" Type="http://schemas.openxmlformats.org/officeDocument/2006/relationships/image" Target="../media/image284.png"/><Relationship Id="rId223" Type="http://schemas.openxmlformats.org/officeDocument/2006/relationships/image" Target="../media/image111.png"/><Relationship Id="rId430" Type="http://schemas.openxmlformats.org/officeDocument/2006/relationships/image" Target="../media/image214.png"/><Relationship Id="rId668" Type="http://schemas.openxmlformats.org/officeDocument/2006/relationships/customXml" Target="../ink/ink331.xml"/><Relationship Id="rId875" Type="http://schemas.openxmlformats.org/officeDocument/2006/relationships/image" Target="../media/image433.png"/><Relationship Id="rId1060" Type="http://schemas.openxmlformats.org/officeDocument/2006/relationships/customXml" Target="../ink/ink529.xml"/><Relationship Id="rId1298" Type="http://schemas.openxmlformats.org/officeDocument/2006/relationships/image" Target="../media/image641.png"/><Relationship Id="rId528" Type="http://schemas.openxmlformats.org/officeDocument/2006/relationships/image" Target="../media/image263.png"/><Relationship Id="rId735" Type="http://schemas.openxmlformats.org/officeDocument/2006/relationships/image" Target="../media/image364.png"/><Relationship Id="rId942" Type="http://schemas.openxmlformats.org/officeDocument/2006/relationships/customXml" Target="../ink/ink469.xml"/><Relationship Id="rId1158" Type="http://schemas.openxmlformats.org/officeDocument/2006/relationships/customXml" Target="../ink/ink579.xml"/><Relationship Id="rId1365" Type="http://schemas.openxmlformats.org/officeDocument/2006/relationships/image" Target="../media/image673.png"/><Relationship Id="rId1572" Type="http://schemas.openxmlformats.org/officeDocument/2006/relationships/customXml" Target="../ink/ink792.xml"/><Relationship Id="rId1018" Type="http://schemas.openxmlformats.org/officeDocument/2006/relationships/image" Target="../media/image504.png"/><Relationship Id="rId1225" Type="http://schemas.openxmlformats.org/officeDocument/2006/relationships/customXml" Target="../ink/ink614.xml"/><Relationship Id="rId1432" Type="http://schemas.openxmlformats.org/officeDocument/2006/relationships/image" Target="../media/image705.png"/><Relationship Id="rId71" Type="http://schemas.openxmlformats.org/officeDocument/2006/relationships/image" Target="../media/image35.png"/><Relationship Id="rId802" Type="http://schemas.openxmlformats.org/officeDocument/2006/relationships/image" Target="../media/image397.png"/><Relationship Id="rId1737" Type="http://schemas.openxmlformats.org/officeDocument/2006/relationships/image" Target="../media/image854.png"/><Relationship Id="rId29" Type="http://schemas.openxmlformats.org/officeDocument/2006/relationships/image" Target="../media/image14.png"/><Relationship Id="rId178" Type="http://schemas.openxmlformats.org/officeDocument/2006/relationships/customXml" Target="../ink/ink83.xml"/><Relationship Id="rId1804" Type="http://schemas.openxmlformats.org/officeDocument/2006/relationships/customXml" Target="../ink/ink910.xml"/><Relationship Id="rId82" Type="http://schemas.openxmlformats.org/officeDocument/2006/relationships/customXml" Target="../ink/ink35.xml"/><Relationship Id="rId385" Type="http://schemas.openxmlformats.org/officeDocument/2006/relationships/customXml" Target="../ink/ink187.xml"/><Relationship Id="rId592" Type="http://schemas.openxmlformats.org/officeDocument/2006/relationships/image" Target="../media/image295.png"/><Relationship Id="rId606" Type="http://schemas.openxmlformats.org/officeDocument/2006/relationships/image" Target="../media/image301.png"/><Relationship Id="rId813" Type="http://schemas.openxmlformats.org/officeDocument/2006/relationships/customXml" Target="../ink/ink404.xml"/><Relationship Id="rId1443" Type="http://schemas.openxmlformats.org/officeDocument/2006/relationships/image" Target="../media/image710.png"/><Relationship Id="rId1650" Type="http://schemas.openxmlformats.org/officeDocument/2006/relationships/customXml" Target="../ink/ink831.xml"/><Relationship Id="rId1748" Type="http://schemas.openxmlformats.org/officeDocument/2006/relationships/customXml" Target="../ink/ink882.xml"/><Relationship Id="rId245" Type="http://schemas.openxmlformats.org/officeDocument/2006/relationships/customXml" Target="../ink/ink117.xml"/><Relationship Id="rId452" Type="http://schemas.openxmlformats.org/officeDocument/2006/relationships/image" Target="../media/image225.png"/><Relationship Id="rId897" Type="http://schemas.openxmlformats.org/officeDocument/2006/relationships/image" Target="../media/image444.png"/><Relationship Id="rId1082" Type="http://schemas.openxmlformats.org/officeDocument/2006/relationships/customXml" Target="../ink/ink540.xml"/><Relationship Id="rId1303" Type="http://schemas.openxmlformats.org/officeDocument/2006/relationships/customXml" Target="../ink/ink653.xml"/><Relationship Id="rId1510" Type="http://schemas.openxmlformats.org/officeDocument/2006/relationships/image" Target="../media/image743.png"/><Relationship Id="rId105" Type="http://schemas.openxmlformats.org/officeDocument/2006/relationships/image" Target="../media/image52.png"/><Relationship Id="rId312" Type="http://schemas.openxmlformats.org/officeDocument/2006/relationships/image" Target="../media/image155.png"/><Relationship Id="rId757" Type="http://schemas.openxmlformats.org/officeDocument/2006/relationships/image" Target="../media/image375.png"/><Relationship Id="rId964" Type="http://schemas.openxmlformats.org/officeDocument/2006/relationships/customXml" Target="../ink/ink480.xml"/><Relationship Id="rId1387" Type="http://schemas.openxmlformats.org/officeDocument/2006/relationships/image" Target="../media/image684.png"/><Relationship Id="rId1594" Type="http://schemas.openxmlformats.org/officeDocument/2006/relationships/customXml" Target="../ink/ink803.xml"/><Relationship Id="rId1608" Type="http://schemas.openxmlformats.org/officeDocument/2006/relationships/customXml" Target="../ink/ink810.xml"/><Relationship Id="rId1815" Type="http://schemas.openxmlformats.org/officeDocument/2006/relationships/image" Target="../media/image892.png"/><Relationship Id="rId93" Type="http://schemas.openxmlformats.org/officeDocument/2006/relationships/image" Target="../media/image46.png"/><Relationship Id="rId189" Type="http://schemas.openxmlformats.org/officeDocument/2006/relationships/image" Target="../media/image94.png"/><Relationship Id="rId396" Type="http://schemas.openxmlformats.org/officeDocument/2006/relationships/image" Target="../media/image197.png"/><Relationship Id="rId617" Type="http://schemas.openxmlformats.org/officeDocument/2006/relationships/customXml" Target="../ink/ink304.xml"/><Relationship Id="rId824" Type="http://schemas.openxmlformats.org/officeDocument/2006/relationships/image" Target="../media/image408.png"/><Relationship Id="rId1247" Type="http://schemas.openxmlformats.org/officeDocument/2006/relationships/customXml" Target="../ink/ink625.xml"/><Relationship Id="rId1454" Type="http://schemas.openxmlformats.org/officeDocument/2006/relationships/customXml" Target="../ink/ink732.xml"/><Relationship Id="rId1661" Type="http://schemas.openxmlformats.org/officeDocument/2006/relationships/customXml" Target="../ink/ink837.xml"/><Relationship Id="rId256" Type="http://schemas.openxmlformats.org/officeDocument/2006/relationships/image" Target="../media/image127.png"/><Relationship Id="rId463" Type="http://schemas.openxmlformats.org/officeDocument/2006/relationships/customXml" Target="../ink/ink226.xml"/><Relationship Id="rId670" Type="http://schemas.openxmlformats.org/officeDocument/2006/relationships/customXml" Target="../ink/ink332.xml"/><Relationship Id="rId1093" Type="http://schemas.openxmlformats.org/officeDocument/2006/relationships/image" Target="../media/image541.png"/><Relationship Id="rId1107" Type="http://schemas.openxmlformats.org/officeDocument/2006/relationships/image" Target="../media/image548.png"/><Relationship Id="rId1314" Type="http://schemas.openxmlformats.org/officeDocument/2006/relationships/customXml" Target="../ink/ink659.xml"/><Relationship Id="rId1521" Type="http://schemas.openxmlformats.org/officeDocument/2006/relationships/customXml" Target="../ink/ink766.xml"/><Relationship Id="rId1759" Type="http://schemas.openxmlformats.org/officeDocument/2006/relationships/image" Target="../media/image865.png"/><Relationship Id="rId116" Type="http://schemas.openxmlformats.org/officeDocument/2006/relationships/customXml" Target="../ink/ink52.xml"/><Relationship Id="rId323" Type="http://schemas.openxmlformats.org/officeDocument/2006/relationships/customXml" Target="../ink/ink156.xml"/><Relationship Id="rId530" Type="http://schemas.openxmlformats.org/officeDocument/2006/relationships/image" Target="../media/image264.png"/><Relationship Id="rId768" Type="http://schemas.openxmlformats.org/officeDocument/2006/relationships/customXml" Target="../ink/ink381.xml"/><Relationship Id="rId975" Type="http://schemas.openxmlformats.org/officeDocument/2006/relationships/image" Target="../media/image483.png"/><Relationship Id="rId1160" Type="http://schemas.openxmlformats.org/officeDocument/2006/relationships/customXml" Target="../ink/ink580.xml"/><Relationship Id="rId1398" Type="http://schemas.openxmlformats.org/officeDocument/2006/relationships/customXml" Target="../ink/ink703.xml"/><Relationship Id="rId1619" Type="http://schemas.openxmlformats.org/officeDocument/2006/relationships/image" Target="../media/image797.png"/><Relationship Id="rId1826" Type="http://schemas.openxmlformats.org/officeDocument/2006/relationships/customXml" Target="../ink/ink921.xml"/><Relationship Id="rId20" Type="http://schemas.openxmlformats.org/officeDocument/2006/relationships/customXml" Target="../ink/ink10.xml"/><Relationship Id="rId628" Type="http://schemas.openxmlformats.org/officeDocument/2006/relationships/customXml" Target="../ink/ink310.xml"/><Relationship Id="rId835" Type="http://schemas.openxmlformats.org/officeDocument/2006/relationships/customXml" Target="../ink/ink415.xml"/><Relationship Id="rId1258" Type="http://schemas.openxmlformats.org/officeDocument/2006/relationships/image" Target="../media/image621.png"/><Relationship Id="rId1465" Type="http://schemas.openxmlformats.org/officeDocument/2006/relationships/image" Target="../media/image721.png"/><Relationship Id="rId1672" Type="http://schemas.openxmlformats.org/officeDocument/2006/relationships/image" Target="../media/image823.png"/><Relationship Id="rId267" Type="http://schemas.openxmlformats.org/officeDocument/2006/relationships/customXml" Target="../ink/ink128.xml"/><Relationship Id="rId474" Type="http://schemas.openxmlformats.org/officeDocument/2006/relationships/image" Target="../media/image236.png"/><Relationship Id="rId1020" Type="http://schemas.openxmlformats.org/officeDocument/2006/relationships/image" Target="../media/image505.png"/><Relationship Id="rId1118" Type="http://schemas.openxmlformats.org/officeDocument/2006/relationships/image" Target="../media/image553.png"/><Relationship Id="rId1325" Type="http://schemas.openxmlformats.org/officeDocument/2006/relationships/image" Target="../media/image654.png"/><Relationship Id="rId1532" Type="http://schemas.openxmlformats.org/officeDocument/2006/relationships/customXml" Target="../ink/ink772.xml"/><Relationship Id="rId127" Type="http://schemas.openxmlformats.org/officeDocument/2006/relationships/image" Target="../media/image63.png"/><Relationship Id="rId681" Type="http://schemas.openxmlformats.org/officeDocument/2006/relationships/image" Target="../media/image337.png"/><Relationship Id="rId779" Type="http://schemas.openxmlformats.org/officeDocument/2006/relationships/image" Target="../media/image386.png"/><Relationship Id="rId902" Type="http://schemas.openxmlformats.org/officeDocument/2006/relationships/customXml" Target="../ink/ink449.xml"/><Relationship Id="rId986" Type="http://schemas.openxmlformats.org/officeDocument/2006/relationships/customXml" Target="../ink/ink491.xml"/><Relationship Id="rId1837" Type="http://schemas.openxmlformats.org/officeDocument/2006/relationships/customXml" Target="../ink/ink927.xml"/><Relationship Id="rId31" Type="http://schemas.openxmlformats.org/officeDocument/2006/relationships/image" Target="../media/image15.png"/><Relationship Id="rId334" Type="http://schemas.openxmlformats.org/officeDocument/2006/relationships/image" Target="../media/image166.png"/><Relationship Id="rId541" Type="http://schemas.openxmlformats.org/officeDocument/2006/relationships/customXml" Target="../ink/ink265.xml"/><Relationship Id="rId639" Type="http://schemas.openxmlformats.org/officeDocument/2006/relationships/image" Target="../media/image317.png"/><Relationship Id="rId1171" Type="http://schemas.openxmlformats.org/officeDocument/2006/relationships/customXml" Target="../ink/ink586.xml"/><Relationship Id="rId1269" Type="http://schemas.openxmlformats.org/officeDocument/2006/relationships/customXml" Target="../ink/ink636.xml"/><Relationship Id="rId1476" Type="http://schemas.openxmlformats.org/officeDocument/2006/relationships/customXml" Target="../ink/ink743.xml"/><Relationship Id="rId180" Type="http://schemas.openxmlformats.org/officeDocument/2006/relationships/customXml" Target="../ink/ink84.xml"/><Relationship Id="rId278" Type="http://schemas.openxmlformats.org/officeDocument/2006/relationships/image" Target="../media/image138.png"/><Relationship Id="rId401" Type="http://schemas.openxmlformats.org/officeDocument/2006/relationships/customXml" Target="../ink/ink195.xml"/><Relationship Id="rId846" Type="http://schemas.openxmlformats.org/officeDocument/2006/relationships/customXml" Target="../ink/ink421.xml"/><Relationship Id="rId1031" Type="http://schemas.openxmlformats.org/officeDocument/2006/relationships/customXml" Target="../ink/ink514.xml"/><Relationship Id="rId1129" Type="http://schemas.openxmlformats.org/officeDocument/2006/relationships/customXml" Target="../ink/ink564.xml"/><Relationship Id="rId1683" Type="http://schemas.openxmlformats.org/officeDocument/2006/relationships/customXml" Target="../ink/ink848.xml"/><Relationship Id="rId485" Type="http://schemas.openxmlformats.org/officeDocument/2006/relationships/customXml" Target="../ink/ink237.xml"/><Relationship Id="rId692" Type="http://schemas.openxmlformats.org/officeDocument/2006/relationships/customXml" Target="../ink/ink343.xml"/><Relationship Id="rId706" Type="http://schemas.openxmlformats.org/officeDocument/2006/relationships/customXml" Target="../ink/ink350.xml"/><Relationship Id="rId913" Type="http://schemas.openxmlformats.org/officeDocument/2006/relationships/image" Target="../media/image452.png"/><Relationship Id="rId1336" Type="http://schemas.openxmlformats.org/officeDocument/2006/relationships/image" Target="../media/image659.png"/><Relationship Id="rId1543" Type="http://schemas.openxmlformats.org/officeDocument/2006/relationships/image" Target="../media/image759.png"/><Relationship Id="rId1750" Type="http://schemas.openxmlformats.org/officeDocument/2006/relationships/customXml" Target="../ink/ink883.xml"/><Relationship Id="rId42" Type="http://schemas.openxmlformats.org/officeDocument/2006/relationships/customXml" Target="../ink/ink21.xml"/><Relationship Id="rId138" Type="http://schemas.openxmlformats.org/officeDocument/2006/relationships/customXml" Target="../ink/ink63.xml"/><Relationship Id="rId345" Type="http://schemas.openxmlformats.org/officeDocument/2006/relationships/customXml" Target="../ink/ink167.xml"/><Relationship Id="rId552" Type="http://schemas.openxmlformats.org/officeDocument/2006/relationships/image" Target="../media/image275.png"/><Relationship Id="rId997" Type="http://schemas.openxmlformats.org/officeDocument/2006/relationships/customXml" Target="../ink/ink497.xml"/><Relationship Id="rId1182" Type="http://schemas.openxmlformats.org/officeDocument/2006/relationships/customXml" Target="../ink/ink592.xml"/><Relationship Id="rId1403" Type="http://schemas.openxmlformats.org/officeDocument/2006/relationships/image" Target="../media/image691.png"/><Relationship Id="rId1610" Type="http://schemas.openxmlformats.org/officeDocument/2006/relationships/customXml" Target="../ink/ink811.xml"/><Relationship Id="rId1848" Type="http://schemas.openxmlformats.org/officeDocument/2006/relationships/image" Target="../media/image884.png"/><Relationship Id="rId191" Type="http://schemas.openxmlformats.org/officeDocument/2006/relationships/image" Target="../media/image95.png"/><Relationship Id="rId205" Type="http://schemas.openxmlformats.org/officeDocument/2006/relationships/image" Target="../media/image102.png"/><Relationship Id="rId412" Type="http://schemas.openxmlformats.org/officeDocument/2006/relationships/image" Target="../media/image205.png"/><Relationship Id="rId857" Type="http://schemas.openxmlformats.org/officeDocument/2006/relationships/image" Target="../media/image424.png"/><Relationship Id="rId1042" Type="http://schemas.openxmlformats.org/officeDocument/2006/relationships/customXml" Target="../ink/ink520.xml"/><Relationship Id="rId1487" Type="http://schemas.openxmlformats.org/officeDocument/2006/relationships/customXml" Target="../ink/ink749.xml"/><Relationship Id="rId1694" Type="http://schemas.openxmlformats.org/officeDocument/2006/relationships/image" Target="../media/image834.png"/><Relationship Id="rId1708" Type="http://schemas.openxmlformats.org/officeDocument/2006/relationships/image" Target="../media/image840.png"/><Relationship Id="rId289" Type="http://schemas.openxmlformats.org/officeDocument/2006/relationships/customXml" Target="../ink/ink139.xml"/><Relationship Id="rId496" Type="http://schemas.openxmlformats.org/officeDocument/2006/relationships/image" Target="../media/image247.png"/><Relationship Id="rId717" Type="http://schemas.openxmlformats.org/officeDocument/2006/relationships/image" Target="../media/image355.png"/><Relationship Id="rId924" Type="http://schemas.openxmlformats.org/officeDocument/2006/relationships/customXml" Target="../ink/ink460.xml"/><Relationship Id="rId1347" Type="http://schemas.openxmlformats.org/officeDocument/2006/relationships/image" Target="../media/image664.png"/><Relationship Id="rId1554" Type="http://schemas.openxmlformats.org/officeDocument/2006/relationships/customXml" Target="../ink/ink783.xml"/><Relationship Id="rId1761" Type="http://schemas.openxmlformats.org/officeDocument/2006/relationships/image" Target="../media/image866.png"/><Relationship Id="rId149" Type="http://schemas.openxmlformats.org/officeDocument/2006/relationships/image" Target="../media/image74.png"/><Relationship Id="rId356" Type="http://schemas.openxmlformats.org/officeDocument/2006/relationships/image" Target="../media/image177.png"/><Relationship Id="rId563" Type="http://schemas.openxmlformats.org/officeDocument/2006/relationships/customXml" Target="../ink/ink276.xml"/><Relationship Id="rId770" Type="http://schemas.openxmlformats.org/officeDocument/2006/relationships/customXml" Target="../ink/ink382.xml"/><Relationship Id="rId1193" Type="http://schemas.openxmlformats.org/officeDocument/2006/relationships/image" Target="../media/image589.png"/><Relationship Id="rId1207" Type="http://schemas.openxmlformats.org/officeDocument/2006/relationships/customXml" Target="../ink/ink605.xml"/><Relationship Id="rId1414" Type="http://schemas.openxmlformats.org/officeDocument/2006/relationships/image" Target="../media/image696.png"/><Relationship Id="rId1621" Type="http://schemas.openxmlformats.org/officeDocument/2006/relationships/image" Target="../media/image798.png"/><Relationship Id="rId1859" Type="http://schemas.openxmlformats.org/officeDocument/2006/relationships/customXml" Target="../ink/ink938.xml"/><Relationship Id="rId216" Type="http://schemas.openxmlformats.org/officeDocument/2006/relationships/customXml" Target="../ink/ink102.xml"/><Relationship Id="rId423" Type="http://schemas.openxmlformats.org/officeDocument/2006/relationships/customXml" Target="../ink/ink206.xml"/><Relationship Id="rId868" Type="http://schemas.openxmlformats.org/officeDocument/2006/relationships/customXml" Target="../ink/ink432.xml"/><Relationship Id="rId1053" Type="http://schemas.openxmlformats.org/officeDocument/2006/relationships/image" Target="../media/image521.png"/><Relationship Id="rId1260" Type="http://schemas.openxmlformats.org/officeDocument/2006/relationships/image" Target="../media/image622.png"/><Relationship Id="rId1498" Type="http://schemas.openxmlformats.org/officeDocument/2006/relationships/image" Target="../media/image737.png"/><Relationship Id="rId1719" Type="http://schemas.openxmlformats.org/officeDocument/2006/relationships/image" Target="../media/image845.png"/><Relationship Id="rId630" Type="http://schemas.openxmlformats.org/officeDocument/2006/relationships/customXml" Target="../ink/ink311.xml"/><Relationship Id="rId728" Type="http://schemas.openxmlformats.org/officeDocument/2006/relationships/customXml" Target="../ink/ink361.xml"/><Relationship Id="rId935" Type="http://schemas.openxmlformats.org/officeDocument/2006/relationships/image" Target="../media/image463.png"/><Relationship Id="rId1358" Type="http://schemas.openxmlformats.org/officeDocument/2006/relationships/customXml" Target="../ink/ink682.xml"/><Relationship Id="rId1565" Type="http://schemas.openxmlformats.org/officeDocument/2006/relationships/image" Target="../media/image770.png"/><Relationship Id="rId1772" Type="http://schemas.openxmlformats.org/officeDocument/2006/relationships/customXml" Target="../ink/ink894.xml"/><Relationship Id="rId64" Type="http://schemas.openxmlformats.org/officeDocument/2006/relationships/customXml" Target="../ink/ink26.xml"/><Relationship Id="rId367" Type="http://schemas.openxmlformats.org/officeDocument/2006/relationships/customXml" Target="../ink/ink178.xml"/><Relationship Id="rId574" Type="http://schemas.openxmlformats.org/officeDocument/2006/relationships/image" Target="../media/image286.png"/><Relationship Id="rId1120" Type="http://schemas.openxmlformats.org/officeDocument/2006/relationships/image" Target="../media/image554.png"/><Relationship Id="rId1218" Type="http://schemas.openxmlformats.org/officeDocument/2006/relationships/image" Target="../media/image601.png"/><Relationship Id="rId1425" Type="http://schemas.openxmlformats.org/officeDocument/2006/relationships/customXml" Target="../ink/ink717.xml"/><Relationship Id="rId227" Type="http://schemas.openxmlformats.org/officeDocument/2006/relationships/image" Target="../media/image113.png"/><Relationship Id="rId781" Type="http://schemas.openxmlformats.org/officeDocument/2006/relationships/customXml" Target="../ink/ink388.xml"/><Relationship Id="rId879" Type="http://schemas.openxmlformats.org/officeDocument/2006/relationships/image" Target="../media/image435.png"/><Relationship Id="rId1632" Type="http://schemas.openxmlformats.org/officeDocument/2006/relationships/customXml" Target="../ink/ink822.xml"/><Relationship Id="rId434" Type="http://schemas.openxmlformats.org/officeDocument/2006/relationships/image" Target="../media/image216.png"/><Relationship Id="rId641" Type="http://schemas.openxmlformats.org/officeDocument/2006/relationships/image" Target="../media/image318.png"/><Relationship Id="rId739" Type="http://schemas.openxmlformats.org/officeDocument/2006/relationships/image" Target="../media/image366.png"/><Relationship Id="rId1064" Type="http://schemas.openxmlformats.org/officeDocument/2006/relationships/customXml" Target="../ink/ink531.xml"/><Relationship Id="rId1271" Type="http://schemas.openxmlformats.org/officeDocument/2006/relationships/customXml" Target="../ink/ink637.xml"/><Relationship Id="rId1369" Type="http://schemas.openxmlformats.org/officeDocument/2006/relationships/image" Target="../media/image675.png"/><Relationship Id="rId1576" Type="http://schemas.openxmlformats.org/officeDocument/2006/relationships/customXml" Target="../ink/ink794.xml"/><Relationship Id="rId280" Type="http://schemas.openxmlformats.org/officeDocument/2006/relationships/image" Target="../media/image139.png"/><Relationship Id="rId501" Type="http://schemas.openxmlformats.org/officeDocument/2006/relationships/customXml" Target="../ink/ink245.xml"/><Relationship Id="rId946" Type="http://schemas.openxmlformats.org/officeDocument/2006/relationships/customXml" Target="../ink/ink471.xml"/><Relationship Id="rId1131" Type="http://schemas.openxmlformats.org/officeDocument/2006/relationships/customXml" Target="../ink/ink565.xml"/><Relationship Id="rId1229" Type="http://schemas.openxmlformats.org/officeDocument/2006/relationships/customXml" Target="../ink/ink616.xml"/><Relationship Id="rId1783" Type="http://schemas.openxmlformats.org/officeDocument/2006/relationships/image" Target="../media/image876.png"/><Relationship Id="rId75" Type="http://schemas.openxmlformats.org/officeDocument/2006/relationships/image" Target="../media/image37.png"/><Relationship Id="rId140" Type="http://schemas.openxmlformats.org/officeDocument/2006/relationships/customXml" Target="../ink/ink64.xml"/><Relationship Id="rId378" Type="http://schemas.openxmlformats.org/officeDocument/2006/relationships/image" Target="../media/image188.png"/><Relationship Id="rId585" Type="http://schemas.openxmlformats.org/officeDocument/2006/relationships/customXml" Target="../ink/ink287.xml"/><Relationship Id="rId792" Type="http://schemas.openxmlformats.org/officeDocument/2006/relationships/image" Target="../media/image392.png"/><Relationship Id="rId806" Type="http://schemas.openxmlformats.org/officeDocument/2006/relationships/image" Target="../media/image399.png"/><Relationship Id="rId1436" Type="http://schemas.openxmlformats.org/officeDocument/2006/relationships/image" Target="../media/image707.png"/><Relationship Id="rId1643" Type="http://schemas.openxmlformats.org/officeDocument/2006/relationships/image" Target="../media/image809.png"/><Relationship Id="rId1850" Type="http://schemas.openxmlformats.org/officeDocument/2006/relationships/image" Target="../media/image902.png"/><Relationship Id="rId6" Type="http://schemas.openxmlformats.org/officeDocument/2006/relationships/customXml" Target="../ink/ink3.xml"/><Relationship Id="rId238" Type="http://schemas.openxmlformats.org/officeDocument/2006/relationships/image" Target="../media/image118.png"/><Relationship Id="rId445" Type="http://schemas.openxmlformats.org/officeDocument/2006/relationships/customXml" Target="../ink/ink217.xml"/><Relationship Id="rId652" Type="http://schemas.openxmlformats.org/officeDocument/2006/relationships/customXml" Target="../ink/ink322.xml"/><Relationship Id="rId1075" Type="http://schemas.openxmlformats.org/officeDocument/2006/relationships/image" Target="../media/image532.png"/><Relationship Id="rId1282" Type="http://schemas.openxmlformats.org/officeDocument/2006/relationships/image" Target="../media/image633.png"/><Relationship Id="rId1503" Type="http://schemas.openxmlformats.org/officeDocument/2006/relationships/customXml" Target="../ink/ink757.xml"/><Relationship Id="rId1710" Type="http://schemas.openxmlformats.org/officeDocument/2006/relationships/image" Target="../media/image841.png"/><Relationship Id="rId291" Type="http://schemas.openxmlformats.org/officeDocument/2006/relationships/customXml" Target="../ink/ink140.xml"/><Relationship Id="rId305" Type="http://schemas.openxmlformats.org/officeDocument/2006/relationships/customXml" Target="../ink/ink147.xml"/><Relationship Id="rId512" Type="http://schemas.openxmlformats.org/officeDocument/2006/relationships/image" Target="../media/image255.png"/><Relationship Id="rId957" Type="http://schemas.openxmlformats.org/officeDocument/2006/relationships/image" Target="../media/image474.png"/><Relationship Id="rId1142" Type="http://schemas.openxmlformats.org/officeDocument/2006/relationships/image" Target="../media/image565.png"/><Relationship Id="rId1587" Type="http://schemas.openxmlformats.org/officeDocument/2006/relationships/image" Target="../media/image781.png"/><Relationship Id="rId1794" Type="http://schemas.openxmlformats.org/officeDocument/2006/relationships/customXml" Target="../ink/ink906.xml"/><Relationship Id="rId1808" Type="http://schemas.openxmlformats.org/officeDocument/2006/relationships/customXml" Target="../ink/ink912.xml"/><Relationship Id="rId86" Type="http://schemas.openxmlformats.org/officeDocument/2006/relationships/customXml" Target="../ink/ink37.xml"/><Relationship Id="rId151" Type="http://schemas.openxmlformats.org/officeDocument/2006/relationships/image" Target="../media/image75.png"/><Relationship Id="rId389" Type="http://schemas.openxmlformats.org/officeDocument/2006/relationships/customXml" Target="../ink/ink189.xml"/><Relationship Id="rId596" Type="http://schemas.openxmlformats.org/officeDocument/2006/relationships/image" Target="../media/image296.png"/><Relationship Id="rId817" Type="http://schemas.openxmlformats.org/officeDocument/2006/relationships/customXml" Target="../ink/ink406.xml"/><Relationship Id="rId1002" Type="http://schemas.openxmlformats.org/officeDocument/2006/relationships/image" Target="../media/image496.png"/><Relationship Id="rId1447" Type="http://schemas.openxmlformats.org/officeDocument/2006/relationships/image" Target="../media/image712.png"/><Relationship Id="rId1654" Type="http://schemas.openxmlformats.org/officeDocument/2006/relationships/customXml" Target="../ink/ink833.xml"/><Relationship Id="rId1861" Type="http://schemas.openxmlformats.org/officeDocument/2006/relationships/customXml" Target="../ink/ink939.xml"/><Relationship Id="rId249" Type="http://schemas.openxmlformats.org/officeDocument/2006/relationships/customXml" Target="../ink/ink119.xml"/><Relationship Id="rId456" Type="http://schemas.openxmlformats.org/officeDocument/2006/relationships/image" Target="../media/image227.png"/><Relationship Id="rId663" Type="http://schemas.openxmlformats.org/officeDocument/2006/relationships/image" Target="../media/image328.png"/><Relationship Id="rId870" Type="http://schemas.openxmlformats.org/officeDocument/2006/relationships/customXml" Target="../ink/ink433.xml"/><Relationship Id="rId1086" Type="http://schemas.openxmlformats.org/officeDocument/2006/relationships/customXml" Target="../ink/ink542.xml"/><Relationship Id="rId1293" Type="http://schemas.openxmlformats.org/officeDocument/2006/relationships/customXml" Target="../ink/ink648.xml"/><Relationship Id="rId1307" Type="http://schemas.openxmlformats.org/officeDocument/2006/relationships/customXml" Target="../ink/ink655.xml"/><Relationship Id="rId1514" Type="http://schemas.openxmlformats.org/officeDocument/2006/relationships/image" Target="../media/image745.png"/><Relationship Id="rId1721" Type="http://schemas.openxmlformats.org/officeDocument/2006/relationships/image" Target="../media/image846.png"/><Relationship Id="rId13" Type="http://schemas.openxmlformats.org/officeDocument/2006/relationships/image" Target="../media/image6.png"/><Relationship Id="rId109" Type="http://schemas.openxmlformats.org/officeDocument/2006/relationships/image" Target="../media/image54.png"/><Relationship Id="rId316" Type="http://schemas.openxmlformats.org/officeDocument/2006/relationships/image" Target="../media/image157.png"/><Relationship Id="rId523" Type="http://schemas.openxmlformats.org/officeDocument/2006/relationships/customXml" Target="../ink/ink256.xml"/><Relationship Id="rId968" Type="http://schemas.openxmlformats.org/officeDocument/2006/relationships/customXml" Target="../ink/ink482.xml"/><Relationship Id="rId1153" Type="http://schemas.openxmlformats.org/officeDocument/2006/relationships/customXml" Target="../ink/ink576.xml"/><Relationship Id="rId1598" Type="http://schemas.openxmlformats.org/officeDocument/2006/relationships/customXml" Target="../ink/ink805.xml"/><Relationship Id="rId1819" Type="http://schemas.openxmlformats.org/officeDocument/2006/relationships/image" Target="../media/image894.png"/><Relationship Id="rId97" Type="http://schemas.openxmlformats.org/officeDocument/2006/relationships/image" Target="../media/image48.png"/><Relationship Id="rId730" Type="http://schemas.openxmlformats.org/officeDocument/2006/relationships/customXml" Target="../ink/ink362.xml"/><Relationship Id="rId828" Type="http://schemas.openxmlformats.org/officeDocument/2006/relationships/image" Target="../media/image410.png"/><Relationship Id="rId1013" Type="http://schemas.openxmlformats.org/officeDocument/2006/relationships/customXml" Target="../ink/ink505.xml"/><Relationship Id="rId1360" Type="http://schemas.openxmlformats.org/officeDocument/2006/relationships/customXml" Target="../ink/ink683.xml"/><Relationship Id="rId1458" Type="http://schemas.openxmlformats.org/officeDocument/2006/relationships/customXml" Target="../ink/ink734.xml"/><Relationship Id="rId1665" Type="http://schemas.openxmlformats.org/officeDocument/2006/relationships/customXml" Target="../ink/ink839.xml"/><Relationship Id="rId162" Type="http://schemas.openxmlformats.org/officeDocument/2006/relationships/customXml" Target="../ink/ink75.xml"/><Relationship Id="rId467" Type="http://schemas.openxmlformats.org/officeDocument/2006/relationships/customXml" Target="../ink/ink228.xml"/><Relationship Id="rId1097" Type="http://schemas.openxmlformats.org/officeDocument/2006/relationships/image" Target="../media/image543.png"/><Relationship Id="rId1220" Type="http://schemas.openxmlformats.org/officeDocument/2006/relationships/image" Target="../media/image602.png"/><Relationship Id="rId1318" Type="http://schemas.openxmlformats.org/officeDocument/2006/relationships/customXml" Target="../ink/ink661.xml"/><Relationship Id="rId1525" Type="http://schemas.openxmlformats.org/officeDocument/2006/relationships/customXml" Target="../ink/ink768.xml"/><Relationship Id="rId674" Type="http://schemas.openxmlformats.org/officeDocument/2006/relationships/customXml" Target="../ink/ink334.xml"/><Relationship Id="rId881" Type="http://schemas.openxmlformats.org/officeDocument/2006/relationships/image" Target="../media/image436.png"/><Relationship Id="rId979" Type="http://schemas.openxmlformats.org/officeDocument/2006/relationships/image" Target="../media/image485.png"/><Relationship Id="rId1732" Type="http://schemas.openxmlformats.org/officeDocument/2006/relationships/customXml" Target="../ink/ink874.xml"/><Relationship Id="rId24" Type="http://schemas.openxmlformats.org/officeDocument/2006/relationships/customXml" Target="../ink/ink12.xml"/><Relationship Id="rId327" Type="http://schemas.openxmlformats.org/officeDocument/2006/relationships/customXml" Target="../ink/ink158.xml"/><Relationship Id="rId534" Type="http://schemas.openxmlformats.org/officeDocument/2006/relationships/image" Target="../media/image266.png"/><Relationship Id="rId741" Type="http://schemas.openxmlformats.org/officeDocument/2006/relationships/image" Target="../media/image367.png"/><Relationship Id="rId839" Type="http://schemas.openxmlformats.org/officeDocument/2006/relationships/customXml" Target="../ink/ink417.xml"/><Relationship Id="rId1164" Type="http://schemas.openxmlformats.org/officeDocument/2006/relationships/image" Target="../media/image22.png"/><Relationship Id="rId1371" Type="http://schemas.openxmlformats.org/officeDocument/2006/relationships/image" Target="../media/image676.png"/><Relationship Id="rId1469" Type="http://schemas.openxmlformats.org/officeDocument/2006/relationships/image" Target="../media/image723.png"/><Relationship Id="rId173" Type="http://schemas.openxmlformats.org/officeDocument/2006/relationships/image" Target="../media/image86.png"/><Relationship Id="rId380" Type="http://schemas.openxmlformats.org/officeDocument/2006/relationships/image" Target="../media/image189.png"/><Relationship Id="rId601" Type="http://schemas.openxmlformats.org/officeDocument/2006/relationships/customXml" Target="../ink/ink296.xml"/><Relationship Id="rId1024" Type="http://schemas.openxmlformats.org/officeDocument/2006/relationships/image" Target="../media/image507.png"/><Relationship Id="rId1231" Type="http://schemas.openxmlformats.org/officeDocument/2006/relationships/customXml" Target="../ink/ink617.xml"/><Relationship Id="rId1676" Type="http://schemas.openxmlformats.org/officeDocument/2006/relationships/image" Target="../media/image825.png"/><Relationship Id="rId240" Type="http://schemas.openxmlformats.org/officeDocument/2006/relationships/image" Target="../media/image119.png"/><Relationship Id="rId478" Type="http://schemas.openxmlformats.org/officeDocument/2006/relationships/image" Target="../media/image238.png"/><Relationship Id="rId685" Type="http://schemas.openxmlformats.org/officeDocument/2006/relationships/image" Target="../media/image339.png"/><Relationship Id="rId892" Type="http://schemas.openxmlformats.org/officeDocument/2006/relationships/customXml" Target="../ink/ink444.xml"/><Relationship Id="rId906" Type="http://schemas.openxmlformats.org/officeDocument/2006/relationships/customXml" Target="../ink/ink451.xml"/><Relationship Id="rId1329" Type="http://schemas.openxmlformats.org/officeDocument/2006/relationships/image" Target="../media/image656.png"/><Relationship Id="rId1536" Type="http://schemas.openxmlformats.org/officeDocument/2006/relationships/customXml" Target="../ink/ink774.xml"/><Relationship Id="rId1743" Type="http://schemas.openxmlformats.org/officeDocument/2006/relationships/image" Target="../media/image857.png"/><Relationship Id="rId35" Type="http://schemas.openxmlformats.org/officeDocument/2006/relationships/image" Target="../media/image17.png"/><Relationship Id="rId100" Type="http://schemas.openxmlformats.org/officeDocument/2006/relationships/customXml" Target="../ink/ink44.xml"/><Relationship Id="rId338" Type="http://schemas.openxmlformats.org/officeDocument/2006/relationships/image" Target="../media/image168.png"/><Relationship Id="rId545" Type="http://schemas.openxmlformats.org/officeDocument/2006/relationships/customXml" Target="../ink/ink267.xml"/><Relationship Id="rId752" Type="http://schemas.openxmlformats.org/officeDocument/2006/relationships/customXml" Target="../ink/ink373.xml"/><Relationship Id="rId1175" Type="http://schemas.openxmlformats.org/officeDocument/2006/relationships/image" Target="../media/image580.png"/><Relationship Id="rId1382" Type="http://schemas.openxmlformats.org/officeDocument/2006/relationships/customXml" Target="../ink/ink694.xml"/><Relationship Id="rId1603" Type="http://schemas.openxmlformats.org/officeDocument/2006/relationships/image" Target="../media/image789.png"/><Relationship Id="rId1810" Type="http://schemas.openxmlformats.org/officeDocument/2006/relationships/customXml" Target="../ink/ink913.xml"/><Relationship Id="rId184" Type="http://schemas.openxmlformats.org/officeDocument/2006/relationships/customXml" Target="../ink/ink86.xml"/><Relationship Id="rId391" Type="http://schemas.openxmlformats.org/officeDocument/2006/relationships/customXml" Target="../ink/ink190.xml"/><Relationship Id="rId405" Type="http://schemas.openxmlformats.org/officeDocument/2006/relationships/customXml" Target="../ink/ink197.xml"/><Relationship Id="rId612" Type="http://schemas.openxmlformats.org/officeDocument/2006/relationships/image" Target="../media/image304.png"/><Relationship Id="rId1035" Type="http://schemas.openxmlformats.org/officeDocument/2006/relationships/customXml" Target="../ink/ink516.xml"/><Relationship Id="rId1242" Type="http://schemas.openxmlformats.org/officeDocument/2006/relationships/image" Target="../media/image613.png"/><Relationship Id="rId1687" Type="http://schemas.openxmlformats.org/officeDocument/2006/relationships/customXml" Target="../ink/ink850.xml"/><Relationship Id="rId251" Type="http://schemas.openxmlformats.org/officeDocument/2006/relationships/customXml" Target="../ink/ink120.xml"/><Relationship Id="rId489" Type="http://schemas.openxmlformats.org/officeDocument/2006/relationships/customXml" Target="../ink/ink239.xml"/><Relationship Id="rId696" Type="http://schemas.openxmlformats.org/officeDocument/2006/relationships/customXml" Target="../ink/ink345.xml"/><Relationship Id="rId917" Type="http://schemas.openxmlformats.org/officeDocument/2006/relationships/image" Target="../media/image454.png"/><Relationship Id="rId1102" Type="http://schemas.openxmlformats.org/officeDocument/2006/relationships/customXml" Target="../ink/ink550.xml"/><Relationship Id="rId1547" Type="http://schemas.openxmlformats.org/officeDocument/2006/relationships/image" Target="../media/image761.png"/><Relationship Id="rId1754" Type="http://schemas.openxmlformats.org/officeDocument/2006/relationships/customXml" Target="../ink/ink885.xml"/><Relationship Id="rId349" Type="http://schemas.openxmlformats.org/officeDocument/2006/relationships/customXml" Target="../ink/ink169.xml"/><Relationship Id="rId556" Type="http://schemas.openxmlformats.org/officeDocument/2006/relationships/image" Target="../media/image277.png"/><Relationship Id="rId763" Type="http://schemas.openxmlformats.org/officeDocument/2006/relationships/image" Target="../media/image378.png"/><Relationship Id="rId1186" Type="http://schemas.openxmlformats.org/officeDocument/2006/relationships/customXml" Target="../ink/ink594.xml"/><Relationship Id="rId1393" Type="http://schemas.openxmlformats.org/officeDocument/2006/relationships/image" Target="../media/image686.png"/><Relationship Id="rId1407" Type="http://schemas.openxmlformats.org/officeDocument/2006/relationships/image" Target="../media/image693.png"/><Relationship Id="rId1614" Type="http://schemas.openxmlformats.org/officeDocument/2006/relationships/customXml" Target="../ink/ink813.xml"/><Relationship Id="rId1821" Type="http://schemas.openxmlformats.org/officeDocument/2006/relationships/image" Target="../media/image895.png"/><Relationship Id="rId111" Type="http://schemas.openxmlformats.org/officeDocument/2006/relationships/image" Target="../media/image55.png"/><Relationship Id="rId195" Type="http://schemas.openxmlformats.org/officeDocument/2006/relationships/image" Target="../media/image97.png"/><Relationship Id="rId209" Type="http://schemas.openxmlformats.org/officeDocument/2006/relationships/image" Target="../media/image104.png"/><Relationship Id="rId416" Type="http://schemas.openxmlformats.org/officeDocument/2006/relationships/image" Target="../media/image207.png"/><Relationship Id="rId970" Type="http://schemas.openxmlformats.org/officeDocument/2006/relationships/customXml" Target="../ink/ink483.xml"/><Relationship Id="rId1046" Type="http://schemas.openxmlformats.org/officeDocument/2006/relationships/customXml" Target="../ink/ink522.xml"/><Relationship Id="rId1253" Type="http://schemas.openxmlformats.org/officeDocument/2006/relationships/customXml" Target="../ink/ink628.xml"/><Relationship Id="rId1698" Type="http://schemas.openxmlformats.org/officeDocument/2006/relationships/customXml" Target="../ink/ink856.xml"/><Relationship Id="rId623" Type="http://schemas.openxmlformats.org/officeDocument/2006/relationships/customXml" Target="../ink/ink307.xml"/><Relationship Id="rId830" Type="http://schemas.openxmlformats.org/officeDocument/2006/relationships/image" Target="../media/image411.png"/><Relationship Id="rId928" Type="http://schemas.openxmlformats.org/officeDocument/2006/relationships/customXml" Target="../ink/ink462.xml"/><Relationship Id="rId1460" Type="http://schemas.openxmlformats.org/officeDocument/2006/relationships/customXml" Target="../ink/ink735.xml"/><Relationship Id="rId1558" Type="http://schemas.openxmlformats.org/officeDocument/2006/relationships/customXml" Target="../ink/ink785.xml"/><Relationship Id="rId1765" Type="http://schemas.openxmlformats.org/officeDocument/2006/relationships/image" Target="../media/image868.png"/><Relationship Id="rId57" Type="http://schemas.openxmlformats.org/officeDocument/2006/relationships/image" Target="../media/image28.png"/><Relationship Id="rId262" Type="http://schemas.openxmlformats.org/officeDocument/2006/relationships/image" Target="../media/image130.png"/><Relationship Id="rId567" Type="http://schemas.openxmlformats.org/officeDocument/2006/relationships/customXml" Target="../ink/ink278.xml"/><Relationship Id="rId1113" Type="http://schemas.openxmlformats.org/officeDocument/2006/relationships/image" Target="../media/image551.png"/><Relationship Id="rId1197" Type="http://schemas.openxmlformats.org/officeDocument/2006/relationships/image" Target="../media/image591.png"/><Relationship Id="rId1320" Type="http://schemas.openxmlformats.org/officeDocument/2006/relationships/customXml" Target="../ink/ink662.xml"/><Relationship Id="rId1418" Type="http://schemas.openxmlformats.org/officeDocument/2006/relationships/image" Target="../media/image698.png"/><Relationship Id="rId122" Type="http://schemas.openxmlformats.org/officeDocument/2006/relationships/customXml" Target="../ink/ink55.xml"/><Relationship Id="rId774" Type="http://schemas.openxmlformats.org/officeDocument/2006/relationships/customXml" Target="../ink/ink384.xml"/><Relationship Id="rId981" Type="http://schemas.openxmlformats.org/officeDocument/2006/relationships/image" Target="../media/image486.png"/><Relationship Id="rId1057" Type="http://schemas.openxmlformats.org/officeDocument/2006/relationships/image" Target="../media/image523.png"/><Relationship Id="rId1625" Type="http://schemas.openxmlformats.org/officeDocument/2006/relationships/image" Target="../media/image800.png"/><Relationship Id="rId1832" Type="http://schemas.openxmlformats.org/officeDocument/2006/relationships/image" Target="../media/image900.png"/><Relationship Id="rId427" Type="http://schemas.openxmlformats.org/officeDocument/2006/relationships/customXml" Target="../ink/ink208.xml"/><Relationship Id="rId634" Type="http://schemas.openxmlformats.org/officeDocument/2006/relationships/customXml" Target="../ink/ink313.xml"/><Relationship Id="rId841" Type="http://schemas.openxmlformats.org/officeDocument/2006/relationships/image" Target="../media/image416.png"/><Relationship Id="rId1264" Type="http://schemas.openxmlformats.org/officeDocument/2006/relationships/image" Target="../media/image624.png"/><Relationship Id="rId1471" Type="http://schemas.openxmlformats.org/officeDocument/2006/relationships/image" Target="../media/image724.png"/><Relationship Id="rId1569" Type="http://schemas.openxmlformats.org/officeDocument/2006/relationships/image" Target="../media/image772.png"/><Relationship Id="rId273" Type="http://schemas.openxmlformats.org/officeDocument/2006/relationships/customXml" Target="../ink/ink131.xml"/><Relationship Id="rId480" Type="http://schemas.openxmlformats.org/officeDocument/2006/relationships/image" Target="../media/image239.png"/><Relationship Id="rId701" Type="http://schemas.openxmlformats.org/officeDocument/2006/relationships/image" Target="../media/image347.png"/><Relationship Id="rId939" Type="http://schemas.openxmlformats.org/officeDocument/2006/relationships/image" Target="../media/image465.png"/><Relationship Id="rId1124" Type="http://schemas.openxmlformats.org/officeDocument/2006/relationships/image" Target="../media/image556.png"/><Relationship Id="rId1331" Type="http://schemas.openxmlformats.org/officeDocument/2006/relationships/image" Target="../media/image657.png"/><Relationship Id="rId1776" Type="http://schemas.openxmlformats.org/officeDocument/2006/relationships/customXml" Target="../ink/ink896.xml"/><Relationship Id="rId68" Type="http://schemas.openxmlformats.org/officeDocument/2006/relationships/customXml" Target="../ink/ink28.xml"/><Relationship Id="rId133" Type="http://schemas.openxmlformats.org/officeDocument/2006/relationships/image" Target="../media/image66.png"/><Relationship Id="rId340" Type="http://schemas.openxmlformats.org/officeDocument/2006/relationships/image" Target="../media/image169.png"/><Relationship Id="rId578" Type="http://schemas.openxmlformats.org/officeDocument/2006/relationships/image" Target="../media/image288.png"/><Relationship Id="rId785" Type="http://schemas.openxmlformats.org/officeDocument/2006/relationships/customXml" Target="../ink/ink390.xml"/><Relationship Id="rId992" Type="http://schemas.openxmlformats.org/officeDocument/2006/relationships/image" Target="../media/image491.png"/><Relationship Id="rId1429" Type="http://schemas.openxmlformats.org/officeDocument/2006/relationships/customXml" Target="../ink/ink719.xml"/><Relationship Id="rId1636" Type="http://schemas.openxmlformats.org/officeDocument/2006/relationships/customXml" Target="../ink/ink824.xml"/><Relationship Id="rId1843" Type="http://schemas.openxmlformats.org/officeDocument/2006/relationships/customXml" Target="../ink/ink930.xml"/><Relationship Id="rId200" Type="http://schemas.openxmlformats.org/officeDocument/2006/relationships/customXml" Target="../ink/ink94.xml"/><Relationship Id="rId438" Type="http://schemas.openxmlformats.org/officeDocument/2006/relationships/image" Target="../media/image218.png"/><Relationship Id="rId645" Type="http://schemas.openxmlformats.org/officeDocument/2006/relationships/image" Target="../media/image320.png"/><Relationship Id="rId852" Type="http://schemas.openxmlformats.org/officeDocument/2006/relationships/customXml" Target="../ink/ink424.xml"/><Relationship Id="rId1068" Type="http://schemas.openxmlformats.org/officeDocument/2006/relationships/customXml" Target="../ink/ink533.xml"/><Relationship Id="rId1275" Type="http://schemas.openxmlformats.org/officeDocument/2006/relationships/customXml" Target="../ink/ink639.xml"/><Relationship Id="rId1482" Type="http://schemas.openxmlformats.org/officeDocument/2006/relationships/image" Target="../media/image25.png"/><Relationship Id="rId1703" Type="http://schemas.openxmlformats.org/officeDocument/2006/relationships/image" Target="../media/image838.png"/><Relationship Id="rId284" Type="http://schemas.openxmlformats.org/officeDocument/2006/relationships/image" Target="../media/image141.png"/><Relationship Id="rId491" Type="http://schemas.openxmlformats.org/officeDocument/2006/relationships/customXml" Target="../ink/ink240.xml"/><Relationship Id="rId505" Type="http://schemas.openxmlformats.org/officeDocument/2006/relationships/customXml" Target="../ink/ink247.xml"/><Relationship Id="rId712" Type="http://schemas.openxmlformats.org/officeDocument/2006/relationships/customXml" Target="../ink/ink353.xml"/><Relationship Id="rId1135" Type="http://schemas.openxmlformats.org/officeDocument/2006/relationships/customXml" Target="../ink/ink567.xml"/><Relationship Id="rId1342" Type="http://schemas.openxmlformats.org/officeDocument/2006/relationships/customXml" Target="../ink/ink674.xml"/><Relationship Id="rId1787" Type="http://schemas.openxmlformats.org/officeDocument/2006/relationships/image" Target="../media/image878.png"/><Relationship Id="rId79" Type="http://schemas.openxmlformats.org/officeDocument/2006/relationships/image" Target="../media/image39.png"/><Relationship Id="rId144" Type="http://schemas.openxmlformats.org/officeDocument/2006/relationships/customXml" Target="../ink/ink66.xml"/><Relationship Id="rId589" Type="http://schemas.openxmlformats.org/officeDocument/2006/relationships/customXml" Target="../ink/ink289.xml"/><Relationship Id="rId796" Type="http://schemas.openxmlformats.org/officeDocument/2006/relationships/image" Target="../media/image394.png"/><Relationship Id="rId1202" Type="http://schemas.openxmlformats.org/officeDocument/2006/relationships/image" Target="../media/image593.png"/><Relationship Id="rId1647" Type="http://schemas.openxmlformats.org/officeDocument/2006/relationships/image" Target="../media/image811.png"/><Relationship Id="rId1854" Type="http://schemas.openxmlformats.org/officeDocument/2006/relationships/image" Target="../media/image904.png"/><Relationship Id="rId351" Type="http://schemas.openxmlformats.org/officeDocument/2006/relationships/customXml" Target="../ink/ink170.xml"/><Relationship Id="rId449" Type="http://schemas.openxmlformats.org/officeDocument/2006/relationships/customXml" Target="../ink/ink219.xml"/><Relationship Id="rId656" Type="http://schemas.openxmlformats.org/officeDocument/2006/relationships/customXml" Target="../ink/ink324.xml"/><Relationship Id="rId863" Type="http://schemas.openxmlformats.org/officeDocument/2006/relationships/image" Target="../media/image427.png"/><Relationship Id="rId1079" Type="http://schemas.openxmlformats.org/officeDocument/2006/relationships/image" Target="../media/image534.png"/><Relationship Id="rId1286" Type="http://schemas.openxmlformats.org/officeDocument/2006/relationships/image" Target="../media/image635.png"/><Relationship Id="rId1493" Type="http://schemas.openxmlformats.org/officeDocument/2006/relationships/customXml" Target="../ink/ink752.xml"/><Relationship Id="rId1507" Type="http://schemas.openxmlformats.org/officeDocument/2006/relationships/customXml" Target="../ink/ink759.xml"/><Relationship Id="rId1714" Type="http://schemas.openxmlformats.org/officeDocument/2006/relationships/image" Target="../media/image843.png"/><Relationship Id="rId211" Type="http://schemas.openxmlformats.org/officeDocument/2006/relationships/image" Target="../media/image105.png"/><Relationship Id="rId295" Type="http://schemas.openxmlformats.org/officeDocument/2006/relationships/customXml" Target="../ink/ink142.xml"/><Relationship Id="rId309" Type="http://schemas.openxmlformats.org/officeDocument/2006/relationships/customXml" Target="../ink/ink149.xml"/><Relationship Id="rId516" Type="http://schemas.openxmlformats.org/officeDocument/2006/relationships/image" Target="../media/image257.png"/><Relationship Id="rId1146" Type="http://schemas.openxmlformats.org/officeDocument/2006/relationships/image" Target="../media/image567.png"/><Relationship Id="rId1798" Type="http://schemas.openxmlformats.org/officeDocument/2006/relationships/customXml" Target="../ink/ink908.xml"/><Relationship Id="rId723" Type="http://schemas.openxmlformats.org/officeDocument/2006/relationships/image" Target="../media/image358.png"/><Relationship Id="rId930" Type="http://schemas.openxmlformats.org/officeDocument/2006/relationships/customXml" Target="../ink/ink463.xml"/><Relationship Id="rId1006" Type="http://schemas.openxmlformats.org/officeDocument/2006/relationships/image" Target="../media/image498.png"/><Relationship Id="rId1353" Type="http://schemas.openxmlformats.org/officeDocument/2006/relationships/image" Target="../media/image667.png"/><Relationship Id="rId1560" Type="http://schemas.openxmlformats.org/officeDocument/2006/relationships/customXml" Target="../ink/ink786.xml"/><Relationship Id="rId1658" Type="http://schemas.openxmlformats.org/officeDocument/2006/relationships/image" Target="../media/image816.png"/><Relationship Id="rId155" Type="http://schemas.openxmlformats.org/officeDocument/2006/relationships/image" Target="../media/image77.png"/><Relationship Id="rId362" Type="http://schemas.openxmlformats.org/officeDocument/2006/relationships/image" Target="../media/image180.png"/><Relationship Id="rId1213" Type="http://schemas.openxmlformats.org/officeDocument/2006/relationships/customXml" Target="../ink/ink608.xml"/><Relationship Id="rId1297" Type="http://schemas.openxmlformats.org/officeDocument/2006/relationships/customXml" Target="../ink/ink650.xml"/><Relationship Id="rId1420" Type="http://schemas.openxmlformats.org/officeDocument/2006/relationships/image" Target="../media/image699.png"/><Relationship Id="rId1518" Type="http://schemas.openxmlformats.org/officeDocument/2006/relationships/image" Target="../media/image747.png"/><Relationship Id="rId222" Type="http://schemas.openxmlformats.org/officeDocument/2006/relationships/customXml" Target="../ink/ink105.xml"/><Relationship Id="rId667" Type="http://schemas.openxmlformats.org/officeDocument/2006/relationships/image" Target="../media/image330.png"/><Relationship Id="rId874" Type="http://schemas.openxmlformats.org/officeDocument/2006/relationships/customXml" Target="../ink/ink435.xml"/><Relationship Id="rId1725" Type="http://schemas.openxmlformats.org/officeDocument/2006/relationships/image" Target="../media/image848.png"/><Relationship Id="rId17" Type="http://schemas.openxmlformats.org/officeDocument/2006/relationships/image" Target="../media/image8.png"/><Relationship Id="rId527" Type="http://schemas.openxmlformats.org/officeDocument/2006/relationships/customXml" Target="../ink/ink258.xml"/><Relationship Id="rId734" Type="http://schemas.openxmlformats.org/officeDocument/2006/relationships/customXml" Target="../ink/ink364.xml"/><Relationship Id="rId941" Type="http://schemas.openxmlformats.org/officeDocument/2006/relationships/image" Target="../media/image466.png"/><Relationship Id="rId1157" Type="http://schemas.openxmlformats.org/officeDocument/2006/relationships/customXml" Target="../ink/ink578.xml"/><Relationship Id="rId1364" Type="http://schemas.openxmlformats.org/officeDocument/2006/relationships/customXml" Target="../ink/ink685.xml"/><Relationship Id="rId1571" Type="http://schemas.openxmlformats.org/officeDocument/2006/relationships/image" Target="../media/image773.png"/><Relationship Id="rId70" Type="http://schemas.openxmlformats.org/officeDocument/2006/relationships/customXml" Target="../ink/ink29.xml"/><Relationship Id="rId166" Type="http://schemas.openxmlformats.org/officeDocument/2006/relationships/customXml" Target="../ink/ink77.xml"/><Relationship Id="rId373" Type="http://schemas.openxmlformats.org/officeDocument/2006/relationships/customXml" Target="../ink/ink181.xml"/><Relationship Id="rId580" Type="http://schemas.openxmlformats.org/officeDocument/2006/relationships/image" Target="../media/image289.png"/><Relationship Id="rId801" Type="http://schemas.openxmlformats.org/officeDocument/2006/relationships/customXml" Target="../ink/ink398.xml"/><Relationship Id="rId1017" Type="http://schemas.openxmlformats.org/officeDocument/2006/relationships/customXml" Target="../ink/ink507.xml"/><Relationship Id="rId1224" Type="http://schemas.openxmlformats.org/officeDocument/2006/relationships/image" Target="../media/image604.png"/><Relationship Id="rId1431" Type="http://schemas.openxmlformats.org/officeDocument/2006/relationships/customXml" Target="../ink/ink720.xml"/><Relationship Id="rId1669" Type="http://schemas.openxmlformats.org/officeDocument/2006/relationships/customXml" Target="../ink/ink841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16.png"/><Relationship Id="rId440" Type="http://schemas.openxmlformats.org/officeDocument/2006/relationships/image" Target="../media/image219.png"/><Relationship Id="rId678" Type="http://schemas.openxmlformats.org/officeDocument/2006/relationships/customXml" Target="../ink/ink336.xml"/><Relationship Id="rId885" Type="http://schemas.openxmlformats.org/officeDocument/2006/relationships/image" Target="../media/image438.png"/><Relationship Id="rId1070" Type="http://schemas.openxmlformats.org/officeDocument/2006/relationships/customXml" Target="../ink/ink534.xml"/><Relationship Id="rId1529" Type="http://schemas.openxmlformats.org/officeDocument/2006/relationships/customXml" Target="../ink/ink770.xml"/><Relationship Id="rId1736" Type="http://schemas.openxmlformats.org/officeDocument/2006/relationships/customXml" Target="../ink/ink876.xml"/><Relationship Id="rId28" Type="http://schemas.openxmlformats.org/officeDocument/2006/relationships/customXml" Target="../ink/ink14.xml"/><Relationship Id="rId300" Type="http://schemas.openxmlformats.org/officeDocument/2006/relationships/image" Target="../media/image149.png"/><Relationship Id="rId538" Type="http://schemas.openxmlformats.org/officeDocument/2006/relationships/image" Target="../media/image268.png"/><Relationship Id="rId745" Type="http://schemas.openxmlformats.org/officeDocument/2006/relationships/image" Target="../media/image369.png"/><Relationship Id="rId952" Type="http://schemas.openxmlformats.org/officeDocument/2006/relationships/customXml" Target="../ink/ink474.xml"/><Relationship Id="rId1168" Type="http://schemas.openxmlformats.org/officeDocument/2006/relationships/image" Target="../media/image577.png"/><Relationship Id="rId1375" Type="http://schemas.openxmlformats.org/officeDocument/2006/relationships/image" Target="../media/image678.png"/><Relationship Id="rId1582" Type="http://schemas.openxmlformats.org/officeDocument/2006/relationships/customXml" Target="../ink/ink797.xml"/><Relationship Id="rId1803" Type="http://schemas.openxmlformats.org/officeDocument/2006/relationships/image" Target="../media/image886.png"/><Relationship Id="rId81" Type="http://schemas.openxmlformats.org/officeDocument/2006/relationships/image" Target="../media/image40.png"/><Relationship Id="rId177" Type="http://schemas.openxmlformats.org/officeDocument/2006/relationships/image" Target="../media/image88.png"/><Relationship Id="rId384" Type="http://schemas.openxmlformats.org/officeDocument/2006/relationships/image" Target="../media/image191.png"/><Relationship Id="rId591" Type="http://schemas.openxmlformats.org/officeDocument/2006/relationships/customXml" Target="../ink/ink290.xml"/><Relationship Id="rId605" Type="http://schemas.openxmlformats.org/officeDocument/2006/relationships/customXml" Target="../ink/ink298.xml"/><Relationship Id="rId812" Type="http://schemas.openxmlformats.org/officeDocument/2006/relationships/image" Target="../media/image402.png"/><Relationship Id="rId1028" Type="http://schemas.openxmlformats.org/officeDocument/2006/relationships/image" Target="../media/image509.png"/><Relationship Id="rId1235" Type="http://schemas.openxmlformats.org/officeDocument/2006/relationships/customXml" Target="../ink/ink619.xml"/><Relationship Id="rId1442" Type="http://schemas.openxmlformats.org/officeDocument/2006/relationships/customXml" Target="../ink/ink726.xml"/><Relationship Id="rId244" Type="http://schemas.openxmlformats.org/officeDocument/2006/relationships/image" Target="../media/image121.png"/><Relationship Id="rId689" Type="http://schemas.openxmlformats.org/officeDocument/2006/relationships/image" Target="../media/image341.png"/><Relationship Id="rId896" Type="http://schemas.openxmlformats.org/officeDocument/2006/relationships/customXml" Target="../ink/ink446.xml"/><Relationship Id="rId1081" Type="http://schemas.openxmlformats.org/officeDocument/2006/relationships/image" Target="../media/image535.png"/><Relationship Id="rId1302" Type="http://schemas.openxmlformats.org/officeDocument/2006/relationships/image" Target="../media/image643.png"/><Relationship Id="rId1747" Type="http://schemas.openxmlformats.org/officeDocument/2006/relationships/image" Target="../media/image859.png"/><Relationship Id="rId39" Type="http://schemas.openxmlformats.org/officeDocument/2006/relationships/image" Target="../media/image19.png"/><Relationship Id="rId451" Type="http://schemas.openxmlformats.org/officeDocument/2006/relationships/customXml" Target="../ink/ink220.xml"/><Relationship Id="rId549" Type="http://schemas.openxmlformats.org/officeDocument/2006/relationships/customXml" Target="../ink/ink269.xml"/><Relationship Id="rId756" Type="http://schemas.openxmlformats.org/officeDocument/2006/relationships/customXml" Target="../ink/ink375.xml"/><Relationship Id="rId1179" Type="http://schemas.openxmlformats.org/officeDocument/2006/relationships/image" Target="../media/image582.png"/><Relationship Id="rId1386" Type="http://schemas.openxmlformats.org/officeDocument/2006/relationships/customXml" Target="../ink/ink696.xml"/><Relationship Id="rId1593" Type="http://schemas.openxmlformats.org/officeDocument/2006/relationships/image" Target="../media/image784.png"/><Relationship Id="rId1607" Type="http://schemas.openxmlformats.org/officeDocument/2006/relationships/image" Target="../media/image791.png"/><Relationship Id="rId1814" Type="http://schemas.openxmlformats.org/officeDocument/2006/relationships/customXml" Target="../ink/ink915.xml"/><Relationship Id="rId104" Type="http://schemas.openxmlformats.org/officeDocument/2006/relationships/customXml" Target="../ink/ink46.xml"/><Relationship Id="rId188" Type="http://schemas.openxmlformats.org/officeDocument/2006/relationships/customXml" Target="../ink/ink88.xml"/><Relationship Id="rId311" Type="http://schemas.openxmlformats.org/officeDocument/2006/relationships/customXml" Target="../ink/ink150.xml"/><Relationship Id="rId395" Type="http://schemas.openxmlformats.org/officeDocument/2006/relationships/customXml" Target="../ink/ink192.xml"/><Relationship Id="rId409" Type="http://schemas.openxmlformats.org/officeDocument/2006/relationships/customXml" Target="../ink/ink199.xml"/><Relationship Id="rId963" Type="http://schemas.openxmlformats.org/officeDocument/2006/relationships/image" Target="../media/image477.png"/><Relationship Id="rId1039" Type="http://schemas.openxmlformats.org/officeDocument/2006/relationships/customXml" Target="../ink/ink518.xml"/><Relationship Id="rId1246" Type="http://schemas.openxmlformats.org/officeDocument/2006/relationships/image" Target="../media/image615.png"/><Relationship Id="rId92" Type="http://schemas.openxmlformats.org/officeDocument/2006/relationships/customXml" Target="../ink/ink40.xml"/><Relationship Id="rId616" Type="http://schemas.openxmlformats.org/officeDocument/2006/relationships/image" Target="../media/image306.png"/><Relationship Id="rId823" Type="http://schemas.openxmlformats.org/officeDocument/2006/relationships/customXml" Target="../ink/ink409.xml"/><Relationship Id="rId1453" Type="http://schemas.openxmlformats.org/officeDocument/2006/relationships/image" Target="../media/image715.png"/><Relationship Id="rId1660" Type="http://schemas.openxmlformats.org/officeDocument/2006/relationships/image" Target="../media/image27.png"/><Relationship Id="rId1758" Type="http://schemas.openxmlformats.org/officeDocument/2006/relationships/customXml" Target="../ink/ink887.xml"/><Relationship Id="rId255" Type="http://schemas.openxmlformats.org/officeDocument/2006/relationships/customXml" Target="../ink/ink122.xml"/><Relationship Id="rId462" Type="http://schemas.openxmlformats.org/officeDocument/2006/relationships/image" Target="../media/image230.png"/><Relationship Id="rId1092" Type="http://schemas.openxmlformats.org/officeDocument/2006/relationships/customXml" Target="../ink/ink545.xml"/><Relationship Id="rId1106" Type="http://schemas.openxmlformats.org/officeDocument/2006/relationships/customXml" Target="../ink/ink552.xml"/><Relationship Id="rId1313" Type="http://schemas.openxmlformats.org/officeDocument/2006/relationships/image" Target="../media/image648.png"/><Relationship Id="rId1397" Type="http://schemas.openxmlformats.org/officeDocument/2006/relationships/image" Target="../media/image688.png"/><Relationship Id="rId1520" Type="http://schemas.openxmlformats.org/officeDocument/2006/relationships/image" Target="../media/image748.png"/><Relationship Id="rId115" Type="http://schemas.openxmlformats.org/officeDocument/2006/relationships/image" Target="../media/image57.png"/><Relationship Id="rId322" Type="http://schemas.openxmlformats.org/officeDocument/2006/relationships/image" Target="../media/image160.png"/><Relationship Id="rId767" Type="http://schemas.openxmlformats.org/officeDocument/2006/relationships/image" Target="../media/image380.png"/><Relationship Id="rId974" Type="http://schemas.openxmlformats.org/officeDocument/2006/relationships/customXml" Target="../ink/ink485.xml"/><Relationship Id="rId1618" Type="http://schemas.openxmlformats.org/officeDocument/2006/relationships/customXml" Target="../ink/ink815.xml"/><Relationship Id="rId1825" Type="http://schemas.openxmlformats.org/officeDocument/2006/relationships/image" Target="../media/image897.png"/><Relationship Id="rId199" Type="http://schemas.openxmlformats.org/officeDocument/2006/relationships/image" Target="../media/image99.png"/><Relationship Id="rId627" Type="http://schemas.openxmlformats.org/officeDocument/2006/relationships/image" Target="../media/image311.png"/><Relationship Id="rId834" Type="http://schemas.openxmlformats.org/officeDocument/2006/relationships/image" Target="../media/image413.png"/><Relationship Id="rId1257" Type="http://schemas.openxmlformats.org/officeDocument/2006/relationships/customXml" Target="../ink/ink630.xml"/><Relationship Id="rId1464" Type="http://schemas.openxmlformats.org/officeDocument/2006/relationships/customXml" Target="../ink/ink737.xml"/><Relationship Id="rId1671" Type="http://schemas.openxmlformats.org/officeDocument/2006/relationships/customXml" Target="../ink/ink842.xml"/><Relationship Id="rId266" Type="http://schemas.openxmlformats.org/officeDocument/2006/relationships/image" Target="../media/image132.png"/><Relationship Id="rId473" Type="http://schemas.openxmlformats.org/officeDocument/2006/relationships/customXml" Target="../ink/ink231.xml"/><Relationship Id="rId680" Type="http://schemas.openxmlformats.org/officeDocument/2006/relationships/customXml" Target="../ink/ink337.xml"/><Relationship Id="rId901" Type="http://schemas.openxmlformats.org/officeDocument/2006/relationships/image" Target="../media/image446.png"/><Relationship Id="rId1117" Type="http://schemas.openxmlformats.org/officeDocument/2006/relationships/customXml" Target="../ink/ink558.xml"/><Relationship Id="rId1324" Type="http://schemas.openxmlformats.org/officeDocument/2006/relationships/customXml" Target="../ink/ink664.xml"/><Relationship Id="rId1531" Type="http://schemas.openxmlformats.org/officeDocument/2006/relationships/image" Target="../media/image753.png"/><Relationship Id="rId1769" Type="http://schemas.openxmlformats.org/officeDocument/2006/relationships/image" Target="../media/image870.png"/><Relationship Id="rId30" Type="http://schemas.openxmlformats.org/officeDocument/2006/relationships/customXml" Target="../ink/ink15.xml"/><Relationship Id="rId126" Type="http://schemas.openxmlformats.org/officeDocument/2006/relationships/customXml" Target="../ink/ink57.xml"/><Relationship Id="rId333" Type="http://schemas.openxmlformats.org/officeDocument/2006/relationships/customXml" Target="../ink/ink161.xml"/><Relationship Id="rId540" Type="http://schemas.openxmlformats.org/officeDocument/2006/relationships/image" Target="../media/image269.png"/><Relationship Id="rId778" Type="http://schemas.openxmlformats.org/officeDocument/2006/relationships/customXml" Target="../ink/ink386.xml"/><Relationship Id="rId985" Type="http://schemas.openxmlformats.org/officeDocument/2006/relationships/image" Target="../media/image488.png"/><Relationship Id="rId1170" Type="http://schemas.openxmlformats.org/officeDocument/2006/relationships/image" Target="../media/image578.png"/><Relationship Id="rId1629" Type="http://schemas.openxmlformats.org/officeDocument/2006/relationships/image" Target="../media/image802.png"/><Relationship Id="rId1836" Type="http://schemas.openxmlformats.org/officeDocument/2006/relationships/image" Target="../media/image575.png"/><Relationship Id="rId638" Type="http://schemas.openxmlformats.org/officeDocument/2006/relationships/customXml" Target="../ink/ink315.xml"/><Relationship Id="rId845" Type="http://schemas.openxmlformats.org/officeDocument/2006/relationships/image" Target="../media/image418.png"/><Relationship Id="rId1030" Type="http://schemas.openxmlformats.org/officeDocument/2006/relationships/image" Target="../media/image510.png"/><Relationship Id="rId1268" Type="http://schemas.openxmlformats.org/officeDocument/2006/relationships/image" Target="../media/image626.png"/><Relationship Id="rId1475" Type="http://schemas.openxmlformats.org/officeDocument/2006/relationships/image" Target="../media/image726.png"/><Relationship Id="rId1682" Type="http://schemas.openxmlformats.org/officeDocument/2006/relationships/image" Target="../media/image828.png"/><Relationship Id="rId277" Type="http://schemas.openxmlformats.org/officeDocument/2006/relationships/customXml" Target="../ink/ink133.xml"/><Relationship Id="rId400" Type="http://schemas.openxmlformats.org/officeDocument/2006/relationships/image" Target="../media/image199.png"/><Relationship Id="rId484" Type="http://schemas.openxmlformats.org/officeDocument/2006/relationships/image" Target="../media/image241.png"/><Relationship Id="rId705" Type="http://schemas.openxmlformats.org/officeDocument/2006/relationships/image" Target="../media/image349.png"/><Relationship Id="rId1128" Type="http://schemas.openxmlformats.org/officeDocument/2006/relationships/image" Target="../media/image558.png"/><Relationship Id="rId1335" Type="http://schemas.openxmlformats.org/officeDocument/2006/relationships/customXml" Target="../ink/ink670.xml"/><Relationship Id="rId1542" Type="http://schemas.openxmlformats.org/officeDocument/2006/relationships/customXml" Target="../ink/ink777.xml"/><Relationship Id="rId137" Type="http://schemas.openxmlformats.org/officeDocument/2006/relationships/image" Target="../media/image68.png"/><Relationship Id="rId344" Type="http://schemas.openxmlformats.org/officeDocument/2006/relationships/image" Target="../media/image171.png"/><Relationship Id="rId691" Type="http://schemas.openxmlformats.org/officeDocument/2006/relationships/image" Target="../media/image342.png"/><Relationship Id="rId789" Type="http://schemas.openxmlformats.org/officeDocument/2006/relationships/customXml" Target="../ink/ink392.xml"/><Relationship Id="rId912" Type="http://schemas.openxmlformats.org/officeDocument/2006/relationships/customXml" Target="../ink/ink454.xml"/><Relationship Id="rId996" Type="http://schemas.openxmlformats.org/officeDocument/2006/relationships/image" Target="../media/image493.png"/><Relationship Id="rId1847" Type="http://schemas.openxmlformats.org/officeDocument/2006/relationships/customXml" Target="../ink/ink932.xml"/><Relationship Id="rId41" Type="http://schemas.openxmlformats.org/officeDocument/2006/relationships/image" Target="../media/image20.png"/><Relationship Id="rId551" Type="http://schemas.openxmlformats.org/officeDocument/2006/relationships/customXml" Target="../ink/ink270.xml"/><Relationship Id="rId649" Type="http://schemas.openxmlformats.org/officeDocument/2006/relationships/image" Target="../media/image322.png"/><Relationship Id="rId856" Type="http://schemas.openxmlformats.org/officeDocument/2006/relationships/customXml" Target="../ink/ink426.xml"/><Relationship Id="rId1181" Type="http://schemas.openxmlformats.org/officeDocument/2006/relationships/image" Target="../media/image583.png"/><Relationship Id="rId1279" Type="http://schemas.openxmlformats.org/officeDocument/2006/relationships/customXml" Target="../ink/ink641.xml"/><Relationship Id="rId1402" Type="http://schemas.openxmlformats.org/officeDocument/2006/relationships/customXml" Target="../ink/ink705.xml"/><Relationship Id="rId1486" Type="http://schemas.openxmlformats.org/officeDocument/2006/relationships/image" Target="../media/image731.png"/><Relationship Id="rId1707" Type="http://schemas.openxmlformats.org/officeDocument/2006/relationships/customXml" Target="../ink/ink861.xml"/><Relationship Id="rId190" Type="http://schemas.openxmlformats.org/officeDocument/2006/relationships/customXml" Target="../ink/ink89.xml"/><Relationship Id="rId204" Type="http://schemas.openxmlformats.org/officeDocument/2006/relationships/customXml" Target="../ink/ink96.xml"/><Relationship Id="rId288" Type="http://schemas.openxmlformats.org/officeDocument/2006/relationships/image" Target="../media/image143.png"/><Relationship Id="rId411" Type="http://schemas.openxmlformats.org/officeDocument/2006/relationships/customXml" Target="../ink/ink200.xml"/><Relationship Id="rId509" Type="http://schemas.openxmlformats.org/officeDocument/2006/relationships/customXml" Target="../ink/ink249.xml"/><Relationship Id="rId1041" Type="http://schemas.openxmlformats.org/officeDocument/2006/relationships/customXml" Target="../ink/ink519.xml"/><Relationship Id="rId1139" Type="http://schemas.openxmlformats.org/officeDocument/2006/relationships/customXml" Target="../ink/ink569.xml"/><Relationship Id="rId1346" Type="http://schemas.openxmlformats.org/officeDocument/2006/relationships/customXml" Target="../ink/ink676.xml"/><Relationship Id="rId1693" Type="http://schemas.openxmlformats.org/officeDocument/2006/relationships/customXml" Target="../ink/ink853.xml"/><Relationship Id="rId495" Type="http://schemas.openxmlformats.org/officeDocument/2006/relationships/customXml" Target="../ink/ink242.xml"/><Relationship Id="rId716" Type="http://schemas.openxmlformats.org/officeDocument/2006/relationships/customXml" Target="../ink/ink355.xml"/><Relationship Id="rId923" Type="http://schemas.openxmlformats.org/officeDocument/2006/relationships/image" Target="../media/image457.png"/><Relationship Id="rId1553" Type="http://schemas.openxmlformats.org/officeDocument/2006/relationships/image" Target="../media/image764.png"/><Relationship Id="rId1760" Type="http://schemas.openxmlformats.org/officeDocument/2006/relationships/customXml" Target="../ink/ink888.xml"/><Relationship Id="rId1858" Type="http://schemas.openxmlformats.org/officeDocument/2006/relationships/image" Target="../media/image906.png"/><Relationship Id="rId148" Type="http://schemas.openxmlformats.org/officeDocument/2006/relationships/customXml" Target="../ink/ink68.xml"/><Relationship Id="rId355" Type="http://schemas.openxmlformats.org/officeDocument/2006/relationships/customXml" Target="../ink/ink172.xml"/><Relationship Id="rId562" Type="http://schemas.openxmlformats.org/officeDocument/2006/relationships/image" Target="../media/image280.png"/><Relationship Id="rId1192" Type="http://schemas.openxmlformats.org/officeDocument/2006/relationships/customXml" Target="../ink/ink597.xml"/><Relationship Id="rId1206" Type="http://schemas.openxmlformats.org/officeDocument/2006/relationships/image" Target="../media/image595.png"/><Relationship Id="rId1413" Type="http://schemas.openxmlformats.org/officeDocument/2006/relationships/customXml" Target="../ink/ink711.xml"/><Relationship Id="rId1620" Type="http://schemas.openxmlformats.org/officeDocument/2006/relationships/customXml" Target="../ink/ink816.xml"/><Relationship Id="rId215" Type="http://schemas.openxmlformats.org/officeDocument/2006/relationships/image" Target="../media/image107.png"/><Relationship Id="rId422" Type="http://schemas.openxmlformats.org/officeDocument/2006/relationships/image" Target="../media/image210.png"/><Relationship Id="rId867" Type="http://schemas.openxmlformats.org/officeDocument/2006/relationships/image" Target="../media/image429.png"/><Relationship Id="rId1052" Type="http://schemas.openxmlformats.org/officeDocument/2006/relationships/customXml" Target="../ink/ink525.xml"/><Relationship Id="rId1497" Type="http://schemas.openxmlformats.org/officeDocument/2006/relationships/customXml" Target="../ink/ink754.xml"/><Relationship Id="rId1718" Type="http://schemas.openxmlformats.org/officeDocument/2006/relationships/customXml" Target="../ink/ink867.xml"/><Relationship Id="rId299" Type="http://schemas.openxmlformats.org/officeDocument/2006/relationships/customXml" Target="../ink/ink144.xml"/><Relationship Id="rId727" Type="http://schemas.openxmlformats.org/officeDocument/2006/relationships/image" Target="../media/image360.png"/><Relationship Id="rId934" Type="http://schemas.openxmlformats.org/officeDocument/2006/relationships/customXml" Target="../ink/ink465.xml"/><Relationship Id="rId1357" Type="http://schemas.openxmlformats.org/officeDocument/2006/relationships/image" Target="../media/image669.png"/><Relationship Id="rId1564" Type="http://schemas.openxmlformats.org/officeDocument/2006/relationships/customXml" Target="../ink/ink788.xml"/><Relationship Id="rId1771" Type="http://schemas.openxmlformats.org/officeDocument/2006/relationships/image" Target="../media/image871.png"/><Relationship Id="rId63" Type="http://schemas.openxmlformats.org/officeDocument/2006/relationships/image" Target="../media/image31.png"/><Relationship Id="rId159" Type="http://schemas.openxmlformats.org/officeDocument/2006/relationships/image" Target="../media/image79.png"/><Relationship Id="rId366" Type="http://schemas.openxmlformats.org/officeDocument/2006/relationships/image" Target="../media/image182.png"/><Relationship Id="rId573" Type="http://schemas.openxmlformats.org/officeDocument/2006/relationships/customXml" Target="../ink/ink281.xml"/><Relationship Id="rId780" Type="http://schemas.openxmlformats.org/officeDocument/2006/relationships/customXml" Target="../ink/ink387.xml"/><Relationship Id="rId1217" Type="http://schemas.openxmlformats.org/officeDocument/2006/relationships/customXml" Target="../ink/ink610.xml"/><Relationship Id="rId1424" Type="http://schemas.openxmlformats.org/officeDocument/2006/relationships/image" Target="../media/image701.png"/><Relationship Id="rId1631" Type="http://schemas.openxmlformats.org/officeDocument/2006/relationships/image" Target="../media/image803.png"/><Relationship Id="rId226" Type="http://schemas.openxmlformats.org/officeDocument/2006/relationships/customXml" Target="../ink/ink107.xml"/><Relationship Id="rId433" Type="http://schemas.openxmlformats.org/officeDocument/2006/relationships/customXml" Target="../ink/ink211.xml"/><Relationship Id="rId878" Type="http://schemas.openxmlformats.org/officeDocument/2006/relationships/customXml" Target="../ink/ink437.xml"/><Relationship Id="rId1063" Type="http://schemas.openxmlformats.org/officeDocument/2006/relationships/image" Target="../media/image526.png"/><Relationship Id="rId1270" Type="http://schemas.openxmlformats.org/officeDocument/2006/relationships/image" Target="../media/image627.png"/><Relationship Id="rId1729" Type="http://schemas.openxmlformats.org/officeDocument/2006/relationships/image" Target="../media/image850.png"/><Relationship Id="rId640" Type="http://schemas.openxmlformats.org/officeDocument/2006/relationships/customXml" Target="../ink/ink316.xml"/><Relationship Id="rId738" Type="http://schemas.openxmlformats.org/officeDocument/2006/relationships/customXml" Target="../ink/ink366.xml"/><Relationship Id="rId945" Type="http://schemas.openxmlformats.org/officeDocument/2006/relationships/image" Target="../media/image468.png"/><Relationship Id="rId1368" Type="http://schemas.openxmlformats.org/officeDocument/2006/relationships/customXml" Target="../ink/ink687.xml"/><Relationship Id="rId1575" Type="http://schemas.openxmlformats.org/officeDocument/2006/relationships/image" Target="../media/image775.png"/><Relationship Id="rId1782" Type="http://schemas.openxmlformats.org/officeDocument/2006/relationships/customXml" Target="../ink/ink900.xml"/><Relationship Id="rId74" Type="http://schemas.openxmlformats.org/officeDocument/2006/relationships/customXml" Target="../ink/ink31.xml"/><Relationship Id="rId377" Type="http://schemas.openxmlformats.org/officeDocument/2006/relationships/customXml" Target="../ink/ink183.xml"/><Relationship Id="rId500" Type="http://schemas.openxmlformats.org/officeDocument/2006/relationships/image" Target="../media/image249.png"/><Relationship Id="rId584" Type="http://schemas.openxmlformats.org/officeDocument/2006/relationships/image" Target="../media/image291.png"/><Relationship Id="rId805" Type="http://schemas.openxmlformats.org/officeDocument/2006/relationships/customXml" Target="../ink/ink400.xml"/><Relationship Id="rId1130" Type="http://schemas.openxmlformats.org/officeDocument/2006/relationships/image" Target="../media/image559.png"/><Relationship Id="rId1228" Type="http://schemas.openxmlformats.org/officeDocument/2006/relationships/image" Target="../media/image606.png"/><Relationship Id="rId1435" Type="http://schemas.openxmlformats.org/officeDocument/2006/relationships/customXml" Target="../ink/ink722.xml"/><Relationship Id="rId5" Type="http://schemas.openxmlformats.org/officeDocument/2006/relationships/image" Target="../media/image2.png"/><Relationship Id="rId237" Type="http://schemas.openxmlformats.org/officeDocument/2006/relationships/customXml" Target="../ink/ink113.xml"/><Relationship Id="rId791" Type="http://schemas.openxmlformats.org/officeDocument/2006/relationships/customXml" Target="../ink/ink393.xml"/><Relationship Id="rId889" Type="http://schemas.openxmlformats.org/officeDocument/2006/relationships/image" Target="../media/image440.png"/><Relationship Id="rId1074" Type="http://schemas.openxmlformats.org/officeDocument/2006/relationships/customXml" Target="../ink/ink536.xml"/><Relationship Id="rId1642" Type="http://schemas.openxmlformats.org/officeDocument/2006/relationships/customXml" Target="../ink/ink827.xml"/><Relationship Id="rId444" Type="http://schemas.openxmlformats.org/officeDocument/2006/relationships/image" Target="../media/image221.png"/><Relationship Id="rId651" Type="http://schemas.openxmlformats.org/officeDocument/2006/relationships/image" Target="../media/image323.png"/><Relationship Id="rId749" Type="http://schemas.openxmlformats.org/officeDocument/2006/relationships/image" Target="../media/image371.png"/><Relationship Id="rId1281" Type="http://schemas.openxmlformats.org/officeDocument/2006/relationships/customXml" Target="../ink/ink642.xml"/><Relationship Id="rId1379" Type="http://schemas.openxmlformats.org/officeDocument/2006/relationships/image" Target="../media/image680.png"/><Relationship Id="rId1502" Type="http://schemas.openxmlformats.org/officeDocument/2006/relationships/image" Target="../media/image739.png"/><Relationship Id="rId1586" Type="http://schemas.openxmlformats.org/officeDocument/2006/relationships/customXml" Target="../ink/ink799.xml"/><Relationship Id="rId1807" Type="http://schemas.openxmlformats.org/officeDocument/2006/relationships/image" Target="../media/image888.png"/><Relationship Id="rId290" Type="http://schemas.openxmlformats.org/officeDocument/2006/relationships/image" Target="../media/image144.png"/><Relationship Id="rId304" Type="http://schemas.openxmlformats.org/officeDocument/2006/relationships/image" Target="../media/image151.png"/><Relationship Id="rId388" Type="http://schemas.openxmlformats.org/officeDocument/2006/relationships/image" Target="../media/image193.png"/><Relationship Id="rId511" Type="http://schemas.openxmlformats.org/officeDocument/2006/relationships/customXml" Target="../ink/ink250.xml"/><Relationship Id="rId609" Type="http://schemas.openxmlformats.org/officeDocument/2006/relationships/customXml" Target="../ink/ink300.xml"/><Relationship Id="rId956" Type="http://schemas.openxmlformats.org/officeDocument/2006/relationships/customXml" Target="../ink/ink476.xml"/><Relationship Id="rId1141" Type="http://schemas.openxmlformats.org/officeDocument/2006/relationships/customXml" Target="../ink/ink570.xml"/><Relationship Id="rId1239" Type="http://schemas.openxmlformats.org/officeDocument/2006/relationships/customXml" Target="../ink/ink621.xml"/><Relationship Id="rId1793" Type="http://schemas.openxmlformats.org/officeDocument/2006/relationships/image" Target="../media/image881.png"/><Relationship Id="rId85" Type="http://schemas.openxmlformats.org/officeDocument/2006/relationships/image" Target="../media/image42.png"/><Relationship Id="rId150" Type="http://schemas.openxmlformats.org/officeDocument/2006/relationships/customXml" Target="../ink/ink69.xml"/><Relationship Id="rId595" Type="http://schemas.openxmlformats.org/officeDocument/2006/relationships/customXml" Target="../ink/ink293.xml"/><Relationship Id="rId816" Type="http://schemas.openxmlformats.org/officeDocument/2006/relationships/image" Target="../media/image404.png"/><Relationship Id="rId1001" Type="http://schemas.openxmlformats.org/officeDocument/2006/relationships/customXml" Target="../ink/ink499.xml"/><Relationship Id="rId1446" Type="http://schemas.openxmlformats.org/officeDocument/2006/relationships/customXml" Target="../ink/ink728.xml"/><Relationship Id="rId1653" Type="http://schemas.openxmlformats.org/officeDocument/2006/relationships/image" Target="../media/image814.png"/><Relationship Id="rId1860" Type="http://schemas.openxmlformats.org/officeDocument/2006/relationships/image" Target="../media/image907.png"/><Relationship Id="rId248" Type="http://schemas.openxmlformats.org/officeDocument/2006/relationships/image" Target="../media/image123.png"/><Relationship Id="rId455" Type="http://schemas.openxmlformats.org/officeDocument/2006/relationships/customXml" Target="../ink/ink222.xml"/><Relationship Id="rId662" Type="http://schemas.openxmlformats.org/officeDocument/2006/relationships/customXml" Target="../ink/ink328.xml"/><Relationship Id="rId1085" Type="http://schemas.openxmlformats.org/officeDocument/2006/relationships/image" Target="../media/image537.png"/><Relationship Id="rId1292" Type="http://schemas.openxmlformats.org/officeDocument/2006/relationships/image" Target="../media/image638.png"/><Relationship Id="rId1306" Type="http://schemas.openxmlformats.org/officeDocument/2006/relationships/image" Target="../media/image645.png"/><Relationship Id="rId1513" Type="http://schemas.openxmlformats.org/officeDocument/2006/relationships/customXml" Target="../ink/ink762.xml"/><Relationship Id="rId1720" Type="http://schemas.openxmlformats.org/officeDocument/2006/relationships/customXml" Target="../ink/ink868.xml"/><Relationship Id="rId12" Type="http://schemas.openxmlformats.org/officeDocument/2006/relationships/customXml" Target="../ink/ink6.xml"/><Relationship Id="rId108" Type="http://schemas.openxmlformats.org/officeDocument/2006/relationships/customXml" Target="../ink/ink48.xml"/><Relationship Id="rId315" Type="http://schemas.openxmlformats.org/officeDocument/2006/relationships/customXml" Target="../ink/ink152.xml"/><Relationship Id="rId522" Type="http://schemas.openxmlformats.org/officeDocument/2006/relationships/image" Target="../media/image260.png"/><Relationship Id="rId967" Type="http://schemas.openxmlformats.org/officeDocument/2006/relationships/image" Target="../media/image479.png"/><Relationship Id="rId1152" Type="http://schemas.openxmlformats.org/officeDocument/2006/relationships/image" Target="../media/image570.png"/><Relationship Id="rId1597" Type="http://schemas.openxmlformats.org/officeDocument/2006/relationships/image" Target="../media/image786.png"/><Relationship Id="rId1818" Type="http://schemas.openxmlformats.org/officeDocument/2006/relationships/customXml" Target="../ink/ink917.xml"/><Relationship Id="rId96" Type="http://schemas.openxmlformats.org/officeDocument/2006/relationships/customXml" Target="../ink/ink42.xml"/><Relationship Id="rId161" Type="http://schemas.openxmlformats.org/officeDocument/2006/relationships/image" Target="../media/image80.png"/><Relationship Id="rId399" Type="http://schemas.openxmlformats.org/officeDocument/2006/relationships/customXml" Target="../ink/ink194.xml"/><Relationship Id="rId827" Type="http://schemas.openxmlformats.org/officeDocument/2006/relationships/customXml" Target="../ink/ink411.xml"/><Relationship Id="rId1012" Type="http://schemas.openxmlformats.org/officeDocument/2006/relationships/image" Target="../media/image501.png"/><Relationship Id="rId1457" Type="http://schemas.openxmlformats.org/officeDocument/2006/relationships/image" Target="../media/image717.png"/><Relationship Id="rId1664" Type="http://schemas.openxmlformats.org/officeDocument/2006/relationships/image" Target="../media/image819.png"/><Relationship Id="rId259" Type="http://schemas.openxmlformats.org/officeDocument/2006/relationships/customXml" Target="../ink/ink124.xml"/><Relationship Id="rId466" Type="http://schemas.openxmlformats.org/officeDocument/2006/relationships/image" Target="../media/image232.png"/><Relationship Id="rId673" Type="http://schemas.openxmlformats.org/officeDocument/2006/relationships/image" Target="../media/image333.png"/><Relationship Id="rId880" Type="http://schemas.openxmlformats.org/officeDocument/2006/relationships/customXml" Target="../ink/ink438.xml"/><Relationship Id="rId1096" Type="http://schemas.openxmlformats.org/officeDocument/2006/relationships/customXml" Target="../ink/ink547.xml"/><Relationship Id="rId1317" Type="http://schemas.openxmlformats.org/officeDocument/2006/relationships/image" Target="../media/image650.png"/><Relationship Id="rId1524" Type="http://schemas.openxmlformats.org/officeDocument/2006/relationships/image" Target="../media/image750.png"/><Relationship Id="rId1731" Type="http://schemas.openxmlformats.org/officeDocument/2006/relationships/image" Target="../media/image851.png"/><Relationship Id="rId23" Type="http://schemas.openxmlformats.org/officeDocument/2006/relationships/image" Target="../media/image11.png"/><Relationship Id="rId119" Type="http://schemas.openxmlformats.org/officeDocument/2006/relationships/image" Target="../media/image59.png"/><Relationship Id="rId326" Type="http://schemas.openxmlformats.org/officeDocument/2006/relationships/image" Target="../media/image162.png"/><Relationship Id="rId533" Type="http://schemas.openxmlformats.org/officeDocument/2006/relationships/customXml" Target="../ink/ink261.xml"/><Relationship Id="rId978" Type="http://schemas.openxmlformats.org/officeDocument/2006/relationships/customXml" Target="../ink/ink487.xml"/><Relationship Id="rId1163" Type="http://schemas.openxmlformats.org/officeDocument/2006/relationships/customXml" Target="../ink/ink582.xml"/><Relationship Id="rId1370" Type="http://schemas.openxmlformats.org/officeDocument/2006/relationships/customXml" Target="../ink/ink688.xml"/><Relationship Id="rId1829" Type="http://schemas.openxmlformats.org/officeDocument/2006/relationships/image" Target="../media/image899.png"/><Relationship Id="rId740" Type="http://schemas.openxmlformats.org/officeDocument/2006/relationships/customXml" Target="../ink/ink367.xml"/><Relationship Id="rId838" Type="http://schemas.openxmlformats.org/officeDocument/2006/relationships/image" Target="../media/image415.png"/><Relationship Id="rId1023" Type="http://schemas.openxmlformats.org/officeDocument/2006/relationships/customXml" Target="../ink/ink510.xml"/><Relationship Id="rId1468" Type="http://schemas.openxmlformats.org/officeDocument/2006/relationships/customXml" Target="../ink/ink739.xml"/><Relationship Id="rId1675" Type="http://schemas.openxmlformats.org/officeDocument/2006/relationships/customXml" Target="../ink/ink844.xml"/><Relationship Id="rId172" Type="http://schemas.openxmlformats.org/officeDocument/2006/relationships/customXml" Target="../ink/ink80.xml"/><Relationship Id="rId477" Type="http://schemas.openxmlformats.org/officeDocument/2006/relationships/customXml" Target="../ink/ink233.xml"/><Relationship Id="rId600" Type="http://schemas.openxmlformats.org/officeDocument/2006/relationships/image" Target="../media/image298.png"/><Relationship Id="rId684" Type="http://schemas.openxmlformats.org/officeDocument/2006/relationships/customXml" Target="../ink/ink339.xml"/><Relationship Id="rId1230" Type="http://schemas.openxmlformats.org/officeDocument/2006/relationships/image" Target="../media/image607.png"/><Relationship Id="rId1328" Type="http://schemas.openxmlformats.org/officeDocument/2006/relationships/customXml" Target="../ink/ink666.xml"/><Relationship Id="rId1535" Type="http://schemas.openxmlformats.org/officeDocument/2006/relationships/image" Target="../media/image755.png"/><Relationship Id="rId337" Type="http://schemas.openxmlformats.org/officeDocument/2006/relationships/customXml" Target="../ink/ink163.xml"/><Relationship Id="rId891" Type="http://schemas.openxmlformats.org/officeDocument/2006/relationships/image" Target="../media/image441.png"/><Relationship Id="rId905" Type="http://schemas.openxmlformats.org/officeDocument/2006/relationships/image" Target="../media/image448.png"/><Relationship Id="rId989" Type="http://schemas.openxmlformats.org/officeDocument/2006/relationships/customXml" Target="../ink/ink493.xml"/><Relationship Id="rId1742" Type="http://schemas.openxmlformats.org/officeDocument/2006/relationships/customXml" Target="../ink/ink879.xml"/><Relationship Id="rId34" Type="http://schemas.openxmlformats.org/officeDocument/2006/relationships/customXml" Target="../ink/ink17.xml"/><Relationship Id="rId544" Type="http://schemas.openxmlformats.org/officeDocument/2006/relationships/image" Target="../media/image271.png"/><Relationship Id="rId751" Type="http://schemas.openxmlformats.org/officeDocument/2006/relationships/image" Target="../media/image372.png"/><Relationship Id="rId849" Type="http://schemas.openxmlformats.org/officeDocument/2006/relationships/image" Target="../media/image420.png"/><Relationship Id="rId1174" Type="http://schemas.openxmlformats.org/officeDocument/2006/relationships/customXml" Target="../ink/ink588.xml"/><Relationship Id="rId1381" Type="http://schemas.openxmlformats.org/officeDocument/2006/relationships/image" Target="../media/image681.png"/><Relationship Id="rId1479" Type="http://schemas.openxmlformats.org/officeDocument/2006/relationships/customXml" Target="../ink/ink745.xml"/><Relationship Id="rId1602" Type="http://schemas.openxmlformats.org/officeDocument/2006/relationships/customXml" Target="../ink/ink807.xml"/><Relationship Id="rId1686" Type="http://schemas.openxmlformats.org/officeDocument/2006/relationships/image" Target="../media/image830.png"/><Relationship Id="rId183" Type="http://schemas.openxmlformats.org/officeDocument/2006/relationships/image" Target="../media/image91.png"/><Relationship Id="rId390" Type="http://schemas.openxmlformats.org/officeDocument/2006/relationships/image" Target="../media/image194.png"/><Relationship Id="rId404" Type="http://schemas.openxmlformats.org/officeDocument/2006/relationships/image" Target="../media/image201.png"/><Relationship Id="rId611" Type="http://schemas.openxmlformats.org/officeDocument/2006/relationships/customXml" Target="../ink/ink301.xml"/><Relationship Id="rId1034" Type="http://schemas.openxmlformats.org/officeDocument/2006/relationships/image" Target="../media/image512.png"/><Relationship Id="rId1241" Type="http://schemas.openxmlformats.org/officeDocument/2006/relationships/customXml" Target="../ink/ink622.xml"/><Relationship Id="rId1339" Type="http://schemas.openxmlformats.org/officeDocument/2006/relationships/customXml" Target="../ink/ink672.xml"/><Relationship Id="rId250" Type="http://schemas.openxmlformats.org/officeDocument/2006/relationships/image" Target="../media/image124.png"/><Relationship Id="rId488" Type="http://schemas.openxmlformats.org/officeDocument/2006/relationships/image" Target="../media/image243.png"/><Relationship Id="rId695" Type="http://schemas.openxmlformats.org/officeDocument/2006/relationships/image" Target="../media/image344.png"/><Relationship Id="rId709" Type="http://schemas.openxmlformats.org/officeDocument/2006/relationships/image" Target="../media/image351.png"/><Relationship Id="rId916" Type="http://schemas.openxmlformats.org/officeDocument/2006/relationships/customXml" Target="../ink/ink456.xml"/><Relationship Id="rId1101" Type="http://schemas.openxmlformats.org/officeDocument/2006/relationships/image" Target="../media/image545.png"/><Relationship Id="rId1546" Type="http://schemas.openxmlformats.org/officeDocument/2006/relationships/customXml" Target="../ink/ink779.xml"/><Relationship Id="rId1753" Type="http://schemas.openxmlformats.org/officeDocument/2006/relationships/image" Target="../media/image862.png"/><Relationship Id="rId110" Type="http://schemas.openxmlformats.org/officeDocument/2006/relationships/customXml" Target="../ink/ink49.xml"/><Relationship Id="rId348" Type="http://schemas.openxmlformats.org/officeDocument/2006/relationships/image" Target="../media/image173.png"/><Relationship Id="rId555" Type="http://schemas.openxmlformats.org/officeDocument/2006/relationships/customXml" Target="../ink/ink272.xml"/><Relationship Id="rId762" Type="http://schemas.openxmlformats.org/officeDocument/2006/relationships/customXml" Target="../ink/ink378.xml"/><Relationship Id="rId1185" Type="http://schemas.openxmlformats.org/officeDocument/2006/relationships/image" Target="../media/image585.png"/><Relationship Id="rId1392" Type="http://schemas.openxmlformats.org/officeDocument/2006/relationships/customXml" Target="../ink/ink700.xml"/><Relationship Id="rId1406" Type="http://schemas.openxmlformats.org/officeDocument/2006/relationships/customXml" Target="../ink/ink707.xml"/><Relationship Id="rId1613" Type="http://schemas.openxmlformats.org/officeDocument/2006/relationships/image" Target="../media/image794.png"/><Relationship Id="rId1820" Type="http://schemas.openxmlformats.org/officeDocument/2006/relationships/customXml" Target="../ink/ink918.xml"/><Relationship Id="rId194" Type="http://schemas.openxmlformats.org/officeDocument/2006/relationships/customXml" Target="../ink/ink91.xml"/><Relationship Id="rId208" Type="http://schemas.openxmlformats.org/officeDocument/2006/relationships/customXml" Target="../ink/ink98.xml"/><Relationship Id="rId415" Type="http://schemas.openxmlformats.org/officeDocument/2006/relationships/customXml" Target="../ink/ink202.xml"/><Relationship Id="rId622" Type="http://schemas.openxmlformats.org/officeDocument/2006/relationships/image" Target="../media/image309.png"/><Relationship Id="rId1045" Type="http://schemas.openxmlformats.org/officeDocument/2006/relationships/image" Target="../media/image517.png"/><Relationship Id="rId1252" Type="http://schemas.openxmlformats.org/officeDocument/2006/relationships/image" Target="../media/image618.png"/><Relationship Id="rId1697" Type="http://schemas.openxmlformats.org/officeDocument/2006/relationships/image" Target="../media/image835.png"/><Relationship Id="rId261" Type="http://schemas.openxmlformats.org/officeDocument/2006/relationships/customXml" Target="../ink/ink125.xml"/><Relationship Id="rId499" Type="http://schemas.openxmlformats.org/officeDocument/2006/relationships/customXml" Target="../ink/ink244.xml"/><Relationship Id="rId927" Type="http://schemas.openxmlformats.org/officeDocument/2006/relationships/image" Target="../media/image459.png"/><Relationship Id="rId1112" Type="http://schemas.openxmlformats.org/officeDocument/2006/relationships/customXml" Target="../ink/ink555.xml"/><Relationship Id="rId1557" Type="http://schemas.openxmlformats.org/officeDocument/2006/relationships/image" Target="../media/image766.png"/><Relationship Id="rId1764" Type="http://schemas.openxmlformats.org/officeDocument/2006/relationships/customXml" Target="../ink/ink890.xml"/><Relationship Id="rId359" Type="http://schemas.openxmlformats.org/officeDocument/2006/relationships/customXml" Target="../ink/ink174.xml"/><Relationship Id="rId566" Type="http://schemas.openxmlformats.org/officeDocument/2006/relationships/image" Target="../media/image282.png"/><Relationship Id="rId773" Type="http://schemas.openxmlformats.org/officeDocument/2006/relationships/image" Target="../media/image383.png"/><Relationship Id="rId1196" Type="http://schemas.openxmlformats.org/officeDocument/2006/relationships/customXml" Target="../ink/ink599.xml"/><Relationship Id="rId1417" Type="http://schemas.openxmlformats.org/officeDocument/2006/relationships/customXml" Target="../ink/ink713.xml"/><Relationship Id="rId1624" Type="http://schemas.openxmlformats.org/officeDocument/2006/relationships/customXml" Target="../ink/ink818.xml"/><Relationship Id="rId1831" Type="http://schemas.openxmlformats.org/officeDocument/2006/relationships/customXml" Target="../ink/ink924.xml"/><Relationship Id="rId121" Type="http://schemas.openxmlformats.org/officeDocument/2006/relationships/image" Target="../media/image60.png"/><Relationship Id="rId219" Type="http://schemas.openxmlformats.org/officeDocument/2006/relationships/image" Target="../media/image109.png"/><Relationship Id="rId426" Type="http://schemas.openxmlformats.org/officeDocument/2006/relationships/image" Target="../media/image212.png"/><Relationship Id="rId633" Type="http://schemas.openxmlformats.org/officeDocument/2006/relationships/image" Target="../media/image314.png"/><Relationship Id="rId980" Type="http://schemas.openxmlformats.org/officeDocument/2006/relationships/customXml" Target="../ink/ink488.xml"/><Relationship Id="rId1056" Type="http://schemas.openxmlformats.org/officeDocument/2006/relationships/customXml" Target="../ink/ink527.xml"/><Relationship Id="rId1263" Type="http://schemas.openxmlformats.org/officeDocument/2006/relationships/customXml" Target="../ink/ink633.xml"/><Relationship Id="rId840" Type="http://schemas.openxmlformats.org/officeDocument/2006/relationships/customXml" Target="../ink/ink418.xml"/><Relationship Id="rId938" Type="http://schemas.openxmlformats.org/officeDocument/2006/relationships/customXml" Target="../ink/ink467.xml"/><Relationship Id="rId1470" Type="http://schemas.openxmlformats.org/officeDocument/2006/relationships/customXml" Target="../ink/ink740.xml"/><Relationship Id="rId1568" Type="http://schemas.openxmlformats.org/officeDocument/2006/relationships/customXml" Target="../ink/ink790.xml"/><Relationship Id="rId1775" Type="http://schemas.openxmlformats.org/officeDocument/2006/relationships/image" Target="../media/image873.png"/><Relationship Id="rId67" Type="http://schemas.openxmlformats.org/officeDocument/2006/relationships/image" Target="../media/image33.png"/><Relationship Id="rId272" Type="http://schemas.openxmlformats.org/officeDocument/2006/relationships/image" Target="../media/image135.png"/><Relationship Id="rId577" Type="http://schemas.openxmlformats.org/officeDocument/2006/relationships/customXml" Target="../ink/ink283.xml"/><Relationship Id="rId700" Type="http://schemas.openxmlformats.org/officeDocument/2006/relationships/customXml" Target="../ink/ink347.xml"/><Relationship Id="rId1123" Type="http://schemas.openxmlformats.org/officeDocument/2006/relationships/customXml" Target="../ink/ink561.xml"/><Relationship Id="rId1330" Type="http://schemas.openxmlformats.org/officeDocument/2006/relationships/customXml" Target="../ink/ink667.xml"/><Relationship Id="rId1428" Type="http://schemas.openxmlformats.org/officeDocument/2006/relationships/image" Target="../media/image703.png"/><Relationship Id="rId1635" Type="http://schemas.openxmlformats.org/officeDocument/2006/relationships/image" Target="../media/image805.png"/><Relationship Id="rId132" Type="http://schemas.openxmlformats.org/officeDocument/2006/relationships/customXml" Target="../ink/ink60.xml"/><Relationship Id="rId784" Type="http://schemas.openxmlformats.org/officeDocument/2006/relationships/image" Target="../media/image388.png"/><Relationship Id="rId991" Type="http://schemas.openxmlformats.org/officeDocument/2006/relationships/customXml" Target="../ink/ink494.xml"/><Relationship Id="rId1067" Type="http://schemas.openxmlformats.org/officeDocument/2006/relationships/image" Target="../media/image528.png"/><Relationship Id="rId1842" Type="http://schemas.openxmlformats.org/officeDocument/2006/relationships/image" Target="../media/image729.png"/><Relationship Id="rId437" Type="http://schemas.openxmlformats.org/officeDocument/2006/relationships/customXml" Target="../ink/ink213.xml"/><Relationship Id="rId644" Type="http://schemas.openxmlformats.org/officeDocument/2006/relationships/customXml" Target="../ink/ink318.xml"/><Relationship Id="rId851" Type="http://schemas.openxmlformats.org/officeDocument/2006/relationships/image" Target="../media/image421.png"/><Relationship Id="rId1274" Type="http://schemas.openxmlformats.org/officeDocument/2006/relationships/image" Target="../media/image629.png"/><Relationship Id="rId1481" Type="http://schemas.openxmlformats.org/officeDocument/2006/relationships/customXml" Target="../ink/ink746.xml"/><Relationship Id="rId1579" Type="http://schemas.openxmlformats.org/officeDocument/2006/relationships/image" Target="../media/image777.png"/><Relationship Id="rId1702" Type="http://schemas.openxmlformats.org/officeDocument/2006/relationships/customXml" Target="../ink/ink858.xml"/><Relationship Id="rId283" Type="http://schemas.openxmlformats.org/officeDocument/2006/relationships/customXml" Target="../ink/ink136.xml"/><Relationship Id="rId490" Type="http://schemas.openxmlformats.org/officeDocument/2006/relationships/image" Target="../media/image244.png"/><Relationship Id="rId504" Type="http://schemas.openxmlformats.org/officeDocument/2006/relationships/image" Target="../media/image251.png"/><Relationship Id="rId711" Type="http://schemas.openxmlformats.org/officeDocument/2006/relationships/image" Target="../media/image352.png"/><Relationship Id="rId949" Type="http://schemas.openxmlformats.org/officeDocument/2006/relationships/image" Target="../media/image470.png"/><Relationship Id="rId1134" Type="http://schemas.openxmlformats.org/officeDocument/2006/relationships/image" Target="../media/image561.png"/><Relationship Id="rId1341" Type="http://schemas.openxmlformats.org/officeDocument/2006/relationships/customXml" Target="../ink/ink673.xml"/><Relationship Id="rId1786" Type="http://schemas.openxmlformats.org/officeDocument/2006/relationships/customXml" Target="../ink/ink902.xml"/><Relationship Id="rId78" Type="http://schemas.openxmlformats.org/officeDocument/2006/relationships/customXml" Target="../ink/ink33.xml"/><Relationship Id="rId143" Type="http://schemas.openxmlformats.org/officeDocument/2006/relationships/image" Target="../media/image71.png"/><Relationship Id="rId350" Type="http://schemas.openxmlformats.org/officeDocument/2006/relationships/image" Target="../media/image174.png"/><Relationship Id="rId588" Type="http://schemas.openxmlformats.org/officeDocument/2006/relationships/image" Target="../media/image293.png"/><Relationship Id="rId795" Type="http://schemas.openxmlformats.org/officeDocument/2006/relationships/customXml" Target="../ink/ink395.xml"/><Relationship Id="rId809" Type="http://schemas.openxmlformats.org/officeDocument/2006/relationships/customXml" Target="../ink/ink402.xml"/><Relationship Id="rId1201" Type="http://schemas.openxmlformats.org/officeDocument/2006/relationships/customXml" Target="../ink/ink602.xml"/><Relationship Id="rId1439" Type="http://schemas.openxmlformats.org/officeDocument/2006/relationships/customXml" Target="../ink/ink724.xml"/><Relationship Id="rId1646" Type="http://schemas.openxmlformats.org/officeDocument/2006/relationships/customXml" Target="../ink/ink829.xml"/><Relationship Id="rId1853" Type="http://schemas.openxmlformats.org/officeDocument/2006/relationships/customXml" Target="../ink/ink935.xml"/><Relationship Id="rId9" Type="http://schemas.openxmlformats.org/officeDocument/2006/relationships/image" Target="../media/image4.png"/><Relationship Id="rId210" Type="http://schemas.openxmlformats.org/officeDocument/2006/relationships/customXml" Target="../ink/ink99.xml"/><Relationship Id="rId448" Type="http://schemas.openxmlformats.org/officeDocument/2006/relationships/image" Target="../media/image223.png"/><Relationship Id="rId655" Type="http://schemas.openxmlformats.org/officeDocument/2006/relationships/image" Target="../media/image325.png"/><Relationship Id="rId862" Type="http://schemas.openxmlformats.org/officeDocument/2006/relationships/customXml" Target="../ink/ink429.xml"/><Relationship Id="rId1078" Type="http://schemas.openxmlformats.org/officeDocument/2006/relationships/customXml" Target="../ink/ink538.xml"/><Relationship Id="rId1285" Type="http://schemas.openxmlformats.org/officeDocument/2006/relationships/customXml" Target="../ink/ink644.xml"/><Relationship Id="rId1492" Type="http://schemas.openxmlformats.org/officeDocument/2006/relationships/image" Target="../media/image734.png"/><Relationship Id="rId1506" Type="http://schemas.openxmlformats.org/officeDocument/2006/relationships/image" Target="../media/image741.png"/><Relationship Id="rId1713" Type="http://schemas.openxmlformats.org/officeDocument/2006/relationships/customXml" Target="../ink/ink864.xml"/><Relationship Id="rId294" Type="http://schemas.openxmlformats.org/officeDocument/2006/relationships/image" Target="../media/image146.png"/><Relationship Id="rId308" Type="http://schemas.openxmlformats.org/officeDocument/2006/relationships/image" Target="../media/image153.png"/><Relationship Id="rId515" Type="http://schemas.openxmlformats.org/officeDocument/2006/relationships/customXml" Target="../ink/ink252.xml"/><Relationship Id="rId722" Type="http://schemas.openxmlformats.org/officeDocument/2006/relationships/customXml" Target="../ink/ink358.xml"/><Relationship Id="rId1145" Type="http://schemas.openxmlformats.org/officeDocument/2006/relationships/customXml" Target="../ink/ink572.xml"/><Relationship Id="rId1352" Type="http://schemas.openxmlformats.org/officeDocument/2006/relationships/customXml" Target="../ink/ink679.xml"/><Relationship Id="rId1797" Type="http://schemas.openxmlformats.org/officeDocument/2006/relationships/image" Target="../media/image883.png"/><Relationship Id="rId89" Type="http://schemas.openxmlformats.org/officeDocument/2006/relationships/image" Target="../media/image44.png"/><Relationship Id="rId154" Type="http://schemas.openxmlformats.org/officeDocument/2006/relationships/customXml" Target="../ink/ink71.xml"/><Relationship Id="rId361" Type="http://schemas.openxmlformats.org/officeDocument/2006/relationships/customXml" Target="../ink/ink175.xml"/><Relationship Id="rId599" Type="http://schemas.openxmlformats.org/officeDocument/2006/relationships/customXml" Target="../ink/ink295.xml"/><Relationship Id="rId1005" Type="http://schemas.openxmlformats.org/officeDocument/2006/relationships/customXml" Target="../ink/ink501.xml"/><Relationship Id="rId1212" Type="http://schemas.openxmlformats.org/officeDocument/2006/relationships/image" Target="../media/image598.png"/><Relationship Id="rId1657" Type="http://schemas.openxmlformats.org/officeDocument/2006/relationships/customXml" Target="../ink/ink835.xml"/><Relationship Id="rId1864" Type="http://schemas.openxmlformats.org/officeDocument/2006/relationships/image" Target="../media/image909.png"/><Relationship Id="rId459" Type="http://schemas.openxmlformats.org/officeDocument/2006/relationships/customXml" Target="../ink/ink224.xml"/><Relationship Id="rId666" Type="http://schemas.openxmlformats.org/officeDocument/2006/relationships/customXml" Target="../ink/ink330.xml"/><Relationship Id="rId873" Type="http://schemas.openxmlformats.org/officeDocument/2006/relationships/image" Target="../media/image432.png"/><Relationship Id="rId1089" Type="http://schemas.openxmlformats.org/officeDocument/2006/relationships/image" Target="../media/image539.png"/><Relationship Id="rId1296" Type="http://schemas.openxmlformats.org/officeDocument/2006/relationships/image" Target="../media/image640.png"/><Relationship Id="rId1517" Type="http://schemas.openxmlformats.org/officeDocument/2006/relationships/customXml" Target="../ink/ink764.xml"/><Relationship Id="rId1724" Type="http://schemas.openxmlformats.org/officeDocument/2006/relationships/customXml" Target="../ink/ink870.xml"/><Relationship Id="rId16" Type="http://schemas.openxmlformats.org/officeDocument/2006/relationships/customXml" Target="../ink/ink8.xml"/><Relationship Id="rId221" Type="http://schemas.openxmlformats.org/officeDocument/2006/relationships/image" Target="../media/image110.png"/><Relationship Id="rId319" Type="http://schemas.openxmlformats.org/officeDocument/2006/relationships/customXml" Target="../ink/ink154.xml"/><Relationship Id="rId526" Type="http://schemas.openxmlformats.org/officeDocument/2006/relationships/image" Target="../media/image262.png"/><Relationship Id="rId1156" Type="http://schemas.openxmlformats.org/officeDocument/2006/relationships/image" Target="../media/image572.png"/><Relationship Id="rId1363" Type="http://schemas.openxmlformats.org/officeDocument/2006/relationships/image" Target="../media/image672.png"/><Relationship Id="rId733" Type="http://schemas.openxmlformats.org/officeDocument/2006/relationships/image" Target="../media/image363.png"/><Relationship Id="rId940" Type="http://schemas.openxmlformats.org/officeDocument/2006/relationships/customXml" Target="../ink/ink468.xml"/><Relationship Id="rId1016" Type="http://schemas.openxmlformats.org/officeDocument/2006/relationships/image" Target="../media/image503.png"/><Relationship Id="rId1570" Type="http://schemas.openxmlformats.org/officeDocument/2006/relationships/customXml" Target="../ink/ink791.xml"/><Relationship Id="rId1668" Type="http://schemas.openxmlformats.org/officeDocument/2006/relationships/image" Target="../media/image821.png"/><Relationship Id="rId165" Type="http://schemas.openxmlformats.org/officeDocument/2006/relationships/image" Target="../media/image82.png"/><Relationship Id="rId372" Type="http://schemas.openxmlformats.org/officeDocument/2006/relationships/image" Target="../media/image185.png"/><Relationship Id="rId677" Type="http://schemas.openxmlformats.org/officeDocument/2006/relationships/image" Target="../media/image335.png"/><Relationship Id="rId800" Type="http://schemas.openxmlformats.org/officeDocument/2006/relationships/image" Target="../media/image396.png"/><Relationship Id="rId1223" Type="http://schemas.openxmlformats.org/officeDocument/2006/relationships/customXml" Target="../ink/ink613.xml"/><Relationship Id="rId1430" Type="http://schemas.openxmlformats.org/officeDocument/2006/relationships/image" Target="../media/image704.png"/><Relationship Id="rId1528" Type="http://schemas.openxmlformats.org/officeDocument/2006/relationships/image" Target="../media/image752.png"/><Relationship Id="rId232" Type="http://schemas.openxmlformats.org/officeDocument/2006/relationships/customXml" Target="../ink/ink110.xml"/><Relationship Id="rId884" Type="http://schemas.openxmlformats.org/officeDocument/2006/relationships/customXml" Target="../ink/ink440.xml"/><Relationship Id="rId1735" Type="http://schemas.openxmlformats.org/officeDocument/2006/relationships/image" Target="../media/image853.png"/><Relationship Id="rId27" Type="http://schemas.openxmlformats.org/officeDocument/2006/relationships/image" Target="../media/image13.png"/><Relationship Id="rId537" Type="http://schemas.openxmlformats.org/officeDocument/2006/relationships/customXml" Target="../ink/ink263.xml"/><Relationship Id="rId744" Type="http://schemas.openxmlformats.org/officeDocument/2006/relationships/customXml" Target="../ink/ink369.xml"/><Relationship Id="rId951" Type="http://schemas.openxmlformats.org/officeDocument/2006/relationships/image" Target="../media/image471.png"/><Relationship Id="rId1167" Type="http://schemas.openxmlformats.org/officeDocument/2006/relationships/customXml" Target="../ink/ink584.xml"/><Relationship Id="rId1374" Type="http://schemas.openxmlformats.org/officeDocument/2006/relationships/customXml" Target="../ink/ink690.xml"/><Relationship Id="rId1581" Type="http://schemas.openxmlformats.org/officeDocument/2006/relationships/image" Target="../media/image778.png"/><Relationship Id="rId1679" Type="http://schemas.openxmlformats.org/officeDocument/2006/relationships/customXml" Target="../ink/ink846.xml"/><Relationship Id="rId1802" Type="http://schemas.openxmlformats.org/officeDocument/2006/relationships/customXml" Target="../ink/ink909.xml"/><Relationship Id="rId80" Type="http://schemas.openxmlformats.org/officeDocument/2006/relationships/customXml" Target="../ink/ink34.xml"/><Relationship Id="rId176" Type="http://schemas.openxmlformats.org/officeDocument/2006/relationships/customXml" Target="../ink/ink82.xml"/><Relationship Id="rId383" Type="http://schemas.openxmlformats.org/officeDocument/2006/relationships/customXml" Target="../ink/ink186.xml"/><Relationship Id="rId590" Type="http://schemas.openxmlformats.org/officeDocument/2006/relationships/image" Target="../media/image294.png"/><Relationship Id="rId604" Type="http://schemas.openxmlformats.org/officeDocument/2006/relationships/image" Target="../media/image300.png"/><Relationship Id="rId811" Type="http://schemas.openxmlformats.org/officeDocument/2006/relationships/customXml" Target="../ink/ink403.xml"/><Relationship Id="rId1027" Type="http://schemas.openxmlformats.org/officeDocument/2006/relationships/customXml" Target="../ink/ink512.xml"/><Relationship Id="rId1234" Type="http://schemas.openxmlformats.org/officeDocument/2006/relationships/image" Target="../media/image609.png"/><Relationship Id="rId1441" Type="http://schemas.openxmlformats.org/officeDocument/2006/relationships/customXml" Target="../ink/ink725.xml"/><Relationship Id="rId243" Type="http://schemas.openxmlformats.org/officeDocument/2006/relationships/customXml" Target="../ink/ink116.xml"/><Relationship Id="rId450" Type="http://schemas.openxmlformats.org/officeDocument/2006/relationships/image" Target="../media/image224.png"/><Relationship Id="rId688" Type="http://schemas.openxmlformats.org/officeDocument/2006/relationships/customXml" Target="../ink/ink341.xml"/><Relationship Id="rId895" Type="http://schemas.openxmlformats.org/officeDocument/2006/relationships/image" Target="../media/image443.png"/><Relationship Id="rId909" Type="http://schemas.openxmlformats.org/officeDocument/2006/relationships/image" Target="../media/image450.png"/><Relationship Id="rId1080" Type="http://schemas.openxmlformats.org/officeDocument/2006/relationships/customXml" Target="../ink/ink539.xml"/><Relationship Id="rId1301" Type="http://schemas.openxmlformats.org/officeDocument/2006/relationships/customXml" Target="../ink/ink652.xml"/><Relationship Id="rId1539" Type="http://schemas.openxmlformats.org/officeDocument/2006/relationships/image" Target="../media/image757.png"/><Relationship Id="rId1746" Type="http://schemas.openxmlformats.org/officeDocument/2006/relationships/customXml" Target="../ink/ink881.xml"/><Relationship Id="rId38" Type="http://schemas.openxmlformats.org/officeDocument/2006/relationships/customXml" Target="../ink/ink19.xml"/><Relationship Id="rId103" Type="http://schemas.openxmlformats.org/officeDocument/2006/relationships/image" Target="../media/image51.png"/><Relationship Id="rId310" Type="http://schemas.openxmlformats.org/officeDocument/2006/relationships/image" Target="../media/image154.png"/><Relationship Id="rId548" Type="http://schemas.openxmlformats.org/officeDocument/2006/relationships/image" Target="../media/image273.png"/><Relationship Id="rId755" Type="http://schemas.openxmlformats.org/officeDocument/2006/relationships/image" Target="../media/image374.png"/><Relationship Id="rId962" Type="http://schemas.openxmlformats.org/officeDocument/2006/relationships/customXml" Target="../ink/ink479.xml"/><Relationship Id="rId1178" Type="http://schemas.openxmlformats.org/officeDocument/2006/relationships/customXml" Target="../ink/ink590.xml"/><Relationship Id="rId1385" Type="http://schemas.openxmlformats.org/officeDocument/2006/relationships/image" Target="../media/image683.png"/><Relationship Id="rId1592" Type="http://schemas.openxmlformats.org/officeDocument/2006/relationships/customXml" Target="../ink/ink802.xml"/><Relationship Id="rId1606" Type="http://schemas.openxmlformats.org/officeDocument/2006/relationships/customXml" Target="../ink/ink809.xml"/><Relationship Id="rId1813" Type="http://schemas.openxmlformats.org/officeDocument/2006/relationships/image" Target="../media/image891.png"/><Relationship Id="rId91" Type="http://schemas.openxmlformats.org/officeDocument/2006/relationships/image" Target="../media/image45.png"/><Relationship Id="rId187" Type="http://schemas.openxmlformats.org/officeDocument/2006/relationships/image" Target="../media/image93.png"/><Relationship Id="rId394" Type="http://schemas.openxmlformats.org/officeDocument/2006/relationships/image" Target="../media/image196.png"/><Relationship Id="rId408" Type="http://schemas.openxmlformats.org/officeDocument/2006/relationships/image" Target="../media/image203.png"/><Relationship Id="rId615" Type="http://schemas.openxmlformats.org/officeDocument/2006/relationships/customXml" Target="../ink/ink303.xml"/><Relationship Id="rId822" Type="http://schemas.openxmlformats.org/officeDocument/2006/relationships/image" Target="../media/image407.png"/><Relationship Id="rId1038" Type="http://schemas.openxmlformats.org/officeDocument/2006/relationships/image" Target="../media/image514.png"/><Relationship Id="rId1245" Type="http://schemas.openxmlformats.org/officeDocument/2006/relationships/customXml" Target="../ink/ink624.xml"/><Relationship Id="rId1452" Type="http://schemas.openxmlformats.org/officeDocument/2006/relationships/customXml" Target="../ink/ink731.xml"/><Relationship Id="rId254" Type="http://schemas.openxmlformats.org/officeDocument/2006/relationships/image" Target="../media/image126.png"/><Relationship Id="rId699" Type="http://schemas.openxmlformats.org/officeDocument/2006/relationships/image" Target="../media/image346.png"/><Relationship Id="rId1091" Type="http://schemas.openxmlformats.org/officeDocument/2006/relationships/image" Target="../media/image540.png"/><Relationship Id="rId1105" Type="http://schemas.openxmlformats.org/officeDocument/2006/relationships/image" Target="../media/image547.png"/><Relationship Id="rId1312" Type="http://schemas.openxmlformats.org/officeDocument/2006/relationships/customXml" Target="../ink/ink658.xml"/><Relationship Id="rId1757" Type="http://schemas.openxmlformats.org/officeDocument/2006/relationships/image" Target="../media/image864.png"/><Relationship Id="rId114" Type="http://schemas.openxmlformats.org/officeDocument/2006/relationships/customXml" Target="../ink/ink51.xml"/><Relationship Id="rId461" Type="http://schemas.openxmlformats.org/officeDocument/2006/relationships/customXml" Target="../ink/ink225.xml"/><Relationship Id="rId559" Type="http://schemas.openxmlformats.org/officeDocument/2006/relationships/customXml" Target="../ink/ink274.xml"/><Relationship Id="rId766" Type="http://schemas.openxmlformats.org/officeDocument/2006/relationships/customXml" Target="../ink/ink380.xml"/><Relationship Id="rId1189" Type="http://schemas.openxmlformats.org/officeDocument/2006/relationships/image" Target="../media/image587.png"/><Relationship Id="rId1396" Type="http://schemas.openxmlformats.org/officeDocument/2006/relationships/customXml" Target="../ink/ink702.xml"/><Relationship Id="rId1617" Type="http://schemas.openxmlformats.org/officeDocument/2006/relationships/image" Target="../media/image796.png"/><Relationship Id="rId1824" Type="http://schemas.openxmlformats.org/officeDocument/2006/relationships/customXml" Target="../ink/ink920.xml"/><Relationship Id="rId198" Type="http://schemas.openxmlformats.org/officeDocument/2006/relationships/customXml" Target="../ink/ink93.xml"/><Relationship Id="rId321" Type="http://schemas.openxmlformats.org/officeDocument/2006/relationships/customXml" Target="../ink/ink155.xml"/><Relationship Id="rId419" Type="http://schemas.openxmlformats.org/officeDocument/2006/relationships/customXml" Target="../ink/ink204.xml"/><Relationship Id="rId626" Type="http://schemas.openxmlformats.org/officeDocument/2006/relationships/customXml" Target="../ink/ink309.xml"/><Relationship Id="rId973" Type="http://schemas.openxmlformats.org/officeDocument/2006/relationships/image" Target="../media/image482.png"/><Relationship Id="rId1049" Type="http://schemas.openxmlformats.org/officeDocument/2006/relationships/image" Target="../media/image519.png"/><Relationship Id="rId1256" Type="http://schemas.openxmlformats.org/officeDocument/2006/relationships/image" Target="../media/image620.png"/><Relationship Id="rId833" Type="http://schemas.openxmlformats.org/officeDocument/2006/relationships/customXml" Target="../ink/ink414.xml"/><Relationship Id="rId1116" Type="http://schemas.openxmlformats.org/officeDocument/2006/relationships/image" Target="../media/image552.png"/><Relationship Id="rId1463" Type="http://schemas.openxmlformats.org/officeDocument/2006/relationships/image" Target="../media/image720.png"/><Relationship Id="rId1670" Type="http://schemas.openxmlformats.org/officeDocument/2006/relationships/image" Target="../media/image822.png"/><Relationship Id="rId1768" Type="http://schemas.openxmlformats.org/officeDocument/2006/relationships/customXml" Target="../ink/ink892.xml"/><Relationship Id="rId265" Type="http://schemas.openxmlformats.org/officeDocument/2006/relationships/customXml" Target="../ink/ink127.xml"/><Relationship Id="rId472" Type="http://schemas.openxmlformats.org/officeDocument/2006/relationships/image" Target="../media/image235.png"/><Relationship Id="rId900" Type="http://schemas.openxmlformats.org/officeDocument/2006/relationships/customXml" Target="../ink/ink448.xml"/><Relationship Id="rId1323" Type="http://schemas.openxmlformats.org/officeDocument/2006/relationships/image" Target="../media/image653.png"/><Relationship Id="rId1530" Type="http://schemas.openxmlformats.org/officeDocument/2006/relationships/customXml" Target="../ink/ink771.xml"/><Relationship Id="rId1628" Type="http://schemas.openxmlformats.org/officeDocument/2006/relationships/customXml" Target="../ink/ink820.xml"/><Relationship Id="rId125" Type="http://schemas.openxmlformats.org/officeDocument/2006/relationships/image" Target="../media/image62.png"/><Relationship Id="rId332" Type="http://schemas.openxmlformats.org/officeDocument/2006/relationships/image" Target="../media/image165.png"/><Relationship Id="rId777" Type="http://schemas.openxmlformats.org/officeDocument/2006/relationships/image" Target="../media/image385.png"/><Relationship Id="rId984" Type="http://schemas.openxmlformats.org/officeDocument/2006/relationships/customXml" Target="../ink/ink490.xml"/><Relationship Id="rId1835" Type="http://schemas.openxmlformats.org/officeDocument/2006/relationships/customXml" Target="../ink/ink926.xml"/><Relationship Id="rId637" Type="http://schemas.openxmlformats.org/officeDocument/2006/relationships/image" Target="../media/image316.png"/><Relationship Id="rId844" Type="http://schemas.openxmlformats.org/officeDocument/2006/relationships/customXml" Target="../ink/ink420.xml"/><Relationship Id="rId1267" Type="http://schemas.openxmlformats.org/officeDocument/2006/relationships/customXml" Target="../ink/ink635.xml"/><Relationship Id="rId1474" Type="http://schemas.openxmlformats.org/officeDocument/2006/relationships/customXml" Target="../ink/ink742.xml"/><Relationship Id="rId1681" Type="http://schemas.openxmlformats.org/officeDocument/2006/relationships/customXml" Target="../ink/ink847.xml"/><Relationship Id="rId276" Type="http://schemas.openxmlformats.org/officeDocument/2006/relationships/image" Target="../media/image137.png"/><Relationship Id="rId483" Type="http://schemas.openxmlformats.org/officeDocument/2006/relationships/customXml" Target="../ink/ink236.xml"/><Relationship Id="rId690" Type="http://schemas.openxmlformats.org/officeDocument/2006/relationships/customXml" Target="../ink/ink342.xml"/><Relationship Id="rId704" Type="http://schemas.openxmlformats.org/officeDocument/2006/relationships/customXml" Target="../ink/ink349.xml"/><Relationship Id="rId911" Type="http://schemas.openxmlformats.org/officeDocument/2006/relationships/image" Target="../media/image451.png"/><Relationship Id="rId1127" Type="http://schemas.openxmlformats.org/officeDocument/2006/relationships/customXml" Target="../ink/ink563.xml"/><Relationship Id="rId1334" Type="http://schemas.openxmlformats.org/officeDocument/2006/relationships/image" Target="../media/image658.png"/><Relationship Id="rId1541" Type="http://schemas.openxmlformats.org/officeDocument/2006/relationships/image" Target="../media/image758.png"/><Relationship Id="rId1779" Type="http://schemas.openxmlformats.org/officeDocument/2006/relationships/image" Target="../media/image875.png"/><Relationship Id="rId40" Type="http://schemas.openxmlformats.org/officeDocument/2006/relationships/customXml" Target="../ink/ink20.xml"/><Relationship Id="rId136" Type="http://schemas.openxmlformats.org/officeDocument/2006/relationships/customXml" Target="../ink/ink62.xml"/><Relationship Id="rId343" Type="http://schemas.openxmlformats.org/officeDocument/2006/relationships/customXml" Target="../ink/ink166.xml"/><Relationship Id="rId550" Type="http://schemas.openxmlformats.org/officeDocument/2006/relationships/image" Target="../media/image274.png"/><Relationship Id="rId788" Type="http://schemas.openxmlformats.org/officeDocument/2006/relationships/image" Target="../media/image390.png"/><Relationship Id="rId995" Type="http://schemas.openxmlformats.org/officeDocument/2006/relationships/customXml" Target="../ink/ink496.xml"/><Relationship Id="rId1180" Type="http://schemas.openxmlformats.org/officeDocument/2006/relationships/customXml" Target="../ink/ink591.xml"/><Relationship Id="rId1401" Type="http://schemas.openxmlformats.org/officeDocument/2006/relationships/image" Target="../media/image690.png"/><Relationship Id="rId1639" Type="http://schemas.openxmlformats.org/officeDocument/2006/relationships/image" Target="../media/image807.png"/><Relationship Id="rId1846" Type="http://schemas.openxmlformats.org/officeDocument/2006/relationships/image" Target="../media/image817.png"/><Relationship Id="rId203" Type="http://schemas.openxmlformats.org/officeDocument/2006/relationships/image" Target="../media/image101.png"/><Relationship Id="rId648" Type="http://schemas.openxmlformats.org/officeDocument/2006/relationships/customXml" Target="../ink/ink320.xml"/><Relationship Id="rId855" Type="http://schemas.openxmlformats.org/officeDocument/2006/relationships/image" Target="../media/image423.png"/><Relationship Id="rId1040" Type="http://schemas.openxmlformats.org/officeDocument/2006/relationships/image" Target="../media/image515.png"/><Relationship Id="rId1278" Type="http://schemas.openxmlformats.org/officeDocument/2006/relationships/image" Target="../media/image631.png"/><Relationship Id="rId1485" Type="http://schemas.openxmlformats.org/officeDocument/2006/relationships/customXml" Target="../ink/ink748.xml"/><Relationship Id="rId1692" Type="http://schemas.openxmlformats.org/officeDocument/2006/relationships/image" Target="../media/image833.png"/><Relationship Id="rId1706" Type="http://schemas.openxmlformats.org/officeDocument/2006/relationships/image" Target="../media/image839.png"/><Relationship Id="rId287" Type="http://schemas.openxmlformats.org/officeDocument/2006/relationships/customXml" Target="../ink/ink138.xml"/><Relationship Id="rId410" Type="http://schemas.openxmlformats.org/officeDocument/2006/relationships/image" Target="../media/image204.png"/><Relationship Id="rId494" Type="http://schemas.openxmlformats.org/officeDocument/2006/relationships/image" Target="../media/image246.png"/><Relationship Id="rId508" Type="http://schemas.openxmlformats.org/officeDocument/2006/relationships/image" Target="../media/image253.png"/><Relationship Id="rId715" Type="http://schemas.openxmlformats.org/officeDocument/2006/relationships/image" Target="../media/image354.png"/><Relationship Id="rId922" Type="http://schemas.openxmlformats.org/officeDocument/2006/relationships/customXml" Target="../ink/ink459.xml"/><Relationship Id="rId1138" Type="http://schemas.openxmlformats.org/officeDocument/2006/relationships/image" Target="../media/image563.png"/><Relationship Id="rId1345" Type="http://schemas.openxmlformats.org/officeDocument/2006/relationships/image" Target="../media/image663.png"/><Relationship Id="rId1552" Type="http://schemas.openxmlformats.org/officeDocument/2006/relationships/customXml" Target="../ink/ink782.xml"/><Relationship Id="rId147" Type="http://schemas.openxmlformats.org/officeDocument/2006/relationships/image" Target="../media/image73.png"/><Relationship Id="rId354" Type="http://schemas.openxmlformats.org/officeDocument/2006/relationships/image" Target="../media/image176.png"/><Relationship Id="rId799" Type="http://schemas.openxmlformats.org/officeDocument/2006/relationships/customXml" Target="../ink/ink397.xml"/><Relationship Id="rId1191" Type="http://schemas.openxmlformats.org/officeDocument/2006/relationships/image" Target="../media/image588.png"/><Relationship Id="rId1205" Type="http://schemas.openxmlformats.org/officeDocument/2006/relationships/customXml" Target="../ink/ink604.xml"/><Relationship Id="rId1857" Type="http://schemas.openxmlformats.org/officeDocument/2006/relationships/customXml" Target="../ink/ink937.xml"/><Relationship Id="rId561" Type="http://schemas.openxmlformats.org/officeDocument/2006/relationships/customXml" Target="../ink/ink275.xml"/><Relationship Id="rId659" Type="http://schemas.openxmlformats.org/officeDocument/2006/relationships/image" Target="../media/image326.png"/><Relationship Id="rId866" Type="http://schemas.openxmlformats.org/officeDocument/2006/relationships/customXml" Target="../ink/ink431.xml"/><Relationship Id="rId1289" Type="http://schemas.openxmlformats.org/officeDocument/2006/relationships/customXml" Target="../ink/ink646.xml"/><Relationship Id="rId1412" Type="http://schemas.openxmlformats.org/officeDocument/2006/relationships/image" Target="../media/image695.png"/><Relationship Id="rId1496" Type="http://schemas.openxmlformats.org/officeDocument/2006/relationships/image" Target="../media/image736.png"/><Relationship Id="rId1717" Type="http://schemas.openxmlformats.org/officeDocument/2006/relationships/image" Target="../media/image844.png"/><Relationship Id="rId214" Type="http://schemas.openxmlformats.org/officeDocument/2006/relationships/customXml" Target="../ink/ink101.xml"/><Relationship Id="rId298" Type="http://schemas.openxmlformats.org/officeDocument/2006/relationships/image" Target="../media/image148.png"/><Relationship Id="rId421" Type="http://schemas.openxmlformats.org/officeDocument/2006/relationships/customXml" Target="../ink/ink205.xml"/><Relationship Id="rId519" Type="http://schemas.openxmlformats.org/officeDocument/2006/relationships/customXml" Target="../ink/ink254.xml"/><Relationship Id="rId1051" Type="http://schemas.openxmlformats.org/officeDocument/2006/relationships/image" Target="../media/image520.png"/><Relationship Id="rId1149" Type="http://schemas.openxmlformats.org/officeDocument/2006/relationships/customXml" Target="../ink/ink574.xml"/><Relationship Id="rId1356" Type="http://schemas.openxmlformats.org/officeDocument/2006/relationships/customXml" Target="../ink/ink681.xml"/><Relationship Id="rId158" Type="http://schemas.openxmlformats.org/officeDocument/2006/relationships/customXml" Target="../ink/ink73.xml"/><Relationship Id="rId726" Type="http://schemas.openxmlformats.org/officeDocument/2006/relationships/customXml" Target="../ink/ink360.xml"/><Relationship Id="rId933" Type="http://schemas.openxmlformats.org/officeDocument/2006/relationships/image" Target="../media/image462.png"/><Relationship Id="rId1009" Type="http://schemas.openxmlformats.org/officeDocument/2006/relationships/customXml" Target="../ink/ink503.xml"/><Relationship Id="rId1563" Type="http://schemas.openxmlformats.org/officeDocument/2006/relationships/image" Target="../media/image769.png"/><Relationship Id="rId1770" Type="http://schemas.openxmlformats.org/officeDocument/2006/relationships/customXml" Target="../ink/ink893.xml"/><Relationship Id="rId62" Type="http://schemas.openxmlformats.org/officeDocument/2006/relationships/customXml" Target="../ink/ink25.xml"/><Relationship Id="rId365" Type="http://schemas.openxmlformats.org/officeDocument/2006/relationships/customXml" Target="../ink/ink177.xml"/><Relationship Id="rId572" Type="http://schemas.openxmlformats.org/officeDocument/2006/relationships/image" Target="../media/image285.png"/><Relationship Id="rId1216" Type="http://schemas.openxmlformats.org/officeDocument/2006/relationships/image" Target="../media/image600.png"/><Relationship Id="rId1423" Type="http://schemas.openxmlformats.org/officeDocument/2006/relationships/customXml" Target="../ink/ink716.xml"/><Relationship Id="rId1630" Type="http://schemas.openxmlformats.org/officeDocument/2006/relationships/customXml" Target="../ink/ink821.xml"/><Relationship Id="rId225" Type="http://schemas.openxmlformats.org/officeDocument/2006/relationships/image" Target="../media/image112.png"/><Relationship Id="rId432" Type="http://schemas.openxmlformats.org/officeDocument/2006/relationships/image" Target="../media/image215.png"/><Relationship Id="rId877" Type="http://schemas.openxmlformats.org/officeDocument/2006/relationships/image" Target="../media/image434.png"/><Relationship Id="rId1062" Type="http://schemas.openxmlformats.org/officeDocument/2006/relationships/customXml" Target="../ink/ink530.xml"/><Relationship Id="rId1728" Type="http://schemas.openxmlformats.org/officeDocument/2006/relationships/customXml" Target="../ink/ink872.xml"/><Relationship Id="rId737" Type="http://schemas.openxmlformats.org/officeDocument/2006/relationships/image" Target="../media/image365.png"/><Relationship Id="rId944" Type="http://schemas.openxmlformats.org/officeDocument/2006/relationships/customXml" Target="../ink/ink470.xml"/><Relationship Id="rId1367" Type="http://schemas.openxmlformats.org/officeDocument/2006/relationships/image" Target="../media/image674.png"/><Relationship Id="rId1574" Type="http://schemas.openxmlformats.org/officeDocument/2006/relationships/customXml" Target="../ink/ink793.xml"/><Relationship Id="rId1781" Type="http://schemas.openxmlformats.org/officeDocument/2006/relationships/customXml" Target="../ink/ink899.xml"/><Relationship Id="rId73" Type="http://schemas.openxmlformats.org/officeDocument/2006/relationships/image" Target="../media/image36.png"/><Relationship Id="rId169" Type="http://schemas.openxmlformats.org/officeDocument/2006/relationships/image" Target="../media/image84.png"/><Relationship Id="rId376" Type="http://schemas.openxmlformats.org/officeDocument/2006/relationships/image" Target="../media/image187.png"/><Relationship Id="rId583" Type="http://schemas.openxmlformats.org/officeDocument/2006/relationships/customXml" Target="../ink/ink286.xml"/><Relationship Id="rId790" Type="http://schemas.openxmlformats.org/officeDocument/2006/relationships/image" Target="../media/image391.png"/><Relationship Id="rId804" Type="http://schemas.openxmlformats.org/officeDocument/2006/relationships/image" Target="../media/image398.png"/><Relationship Id="rId1227" Type="http://schemas.openxmlformats.org/officeDocument/2006/relationships/customXml" Target="../ink/ink615.xml"/><Relationship Id="rId1434" Type="http://schemas.openxmlformats.org/officeDocument/2006/relationships/image" Target="../media/image706.png"/><Relationship Id="rId1641" Type="http://schemas.openxmlformats.org/officeDocument/2006/relationships/image" Target="../media/image808.png"/><Relationship Id="rId4" Type="http://schemas.openxmlformats.org/officeDocument/2006/relationships/customXml" Target="../ink/ink2.xml"/><Relationship Id="rId236" Type="http://schemas.openxmlformats.org/officeDocument/2006/relationships/image" Target="../media/image117.png"/><Relationship Id="rId443" Type="http://schemas.openxmlformats.org/officeDocument/2006/relationships/customXml" Target="../ink/ink216.xml"/><Relationship Id="rId650" Type="http://schemas.openxmlformats.org/officeDocument/2006/relationships/customXml" Target="../ink/ink321.xml"/><Relationship Id="rId888" Type="http://schemas.openxmlformats.org/officeDocument/2006/relationships/customXml" Target="../ink/ink442.xml"/><Relationship Id="rId1073" Type="http://schemas.openxmlformats.org/officeDocument/2006/relationships/image" Target="../media/image531.png"/><Relationship Id="rId1280" Type="http://schemas.openxmlformats.org/officeDocument/2006/relationships/image" Target="../media/image632.png"/><Relationship Id="rId1501" Type="http://schemas.openxmlformats.org/officeDocument/2006/relationships/customXml" Target="../ink/ink756.xml"/><Relationship Id="rId1739" Type="http://schemas.openxmlformats.org/officeDocument/2006/relationships/image" Target="../media/image855.png"/><Relationship Id="rId303" Type="http://schemas.openxmlformats.org/officeDocument/2006/relationships/customXml" Target="../ink/ink146.xml"/><Relationship Id="rId748" Type="http://schemas.openxmlformats.org/officeDocument/2006/relationships/customXml" Target="../ink/ink371.xml"/><Relationship Id="rId955" Type="http://schemas.openxmlformats.org/officeDocument/2006/relationships/image" Target="../media/image473.png"/><Relationship Id="rId1140" Type="http://schemas.openxmlformats.org/officeDocument/2006/relationships/image" Target="../media/image564.png"/><Relationship Id="rId1378" Type="http://schemas.openxmlformats.org/officeDocument/2006/relationships/customXml" Target="../ink/ink692.xml"/><Relationship Id="rId1585" Type="http://schemas.openxmlformats.org/officeDocument/2006/relationships/image" Target="../media/image780.png"/><Relationship Id="rId1792" Type="http://schemas.openxmlformats.org/officeDocument/2006/relationships/customXml" Target="../ink/ink905.xml"/><Relationship Id="rId1806" Type="http://schemas.openxmlformats.org/officeDocument/2006/relationships/customXml" Target="../ink/ink911.xml"/><Relationship Id="rId84" Type="http://schemas.openxmlformats.org/officeDocument/2006/relationships/customXml" Target="../ink/ink36.xml"/><Relationship Id="rId387" Type="http://schemas.openxmlformats.org/officeDocument/2006/relationships/customXml" Target="../ink/ink188.xml"/><Relationship Id="rId510" Type="http://schemas.openxmlformats.org/officeDocument/2006/relationships/image" Target="../media/image254.png"/><Relationship Id="rId594" Type="http://schemas.openxmlformats.org/officeDocument/2006/relationships/customXml" Target="../ink/ink292.xml"/><Relationship Id="rId608" Type="http://schemas.openxmlformats.org/officeDocument/2006/relationships/image" Target="../media/image302.png"/><Relationship Id="rId815" Type="http://schemas.openxmlformats.org/officeDocument/2006/relationships/customXml" Target="../ink/ink405.xml"/><Relationship Id="rId1238" Type="http://schemas.openxmlformats.org/officeDocument/2006/relationships/image" Target="../media/image611.png"/><Relationship Id="rId1445" Type="http://schemas.openxmlformats.org/officeDocument/2006/relationships/image" Target="../media/image711.png"/><Relationship Id="rId1652" Type="http://schemas.openxmlformats.org/officeDocument/2006/relationships/customXml" Target="../ink/ink832.xml"/><Relationship Id="rId247" Type="http://schemas.openxmlformats.org/officeDocument/2006/relationships/customXml" Target="../ink/ink118.xml"/><Relationship Id="rId899" Type="http://schemas.openxmlformats.org/officeDocument/2006/relationships/image" Target="../media/image445.png"/><Relationship Id="rId1000" Type="http://schemas.openxmlformats.org/officeDocument/2006/relationships/image" Target="../media/image495.png"/><Relationship Id="rId1084" Type="http://schemas.openxmlformats.org/officeDocument/2006/relationships/customXml" Target="../ink/ink541.xml"/><Relationship Id="rId1305" Type="http://schemas.openxmlformats.org/officeDocument/2006/relationships/customXml" Target="../ink/ink654.xml"/><Relationship Id="rId107" Type="http://schemas.openxmlformats.org/officeDocument/2006/relationships/image" Target="../media/image53.png"/><Relationship Id="rId454" Type="http://schemas.openxmlformats.org/officeDocument/2006/relationships/image" Target="../media/image226.png"/><Relationship Id="rId661" Type="http://schemas.openxmlformats.org/officeDocument/2006/relationships/image" Target="../media/image327.png"/><Relationship Id="rId759" Type="http://schemas.openxmlformats.org/officeDocument/2006/relationships/image" Target="../media/image376.png"/><Relationship Id="rId966" Type="http://schemas.openxmlformats.org/officeDocument/2006/relationships/customXml" Target="../ink/ink481.xml"/><Relationship Id="rId1291" Type="http://schemas.openxmlformats.org/officeDocument/2006/relationships/customXml" Target="../ink/ink647.xml"/><Relationship Id="rId1389" Type="http://schemas.openxmlformats.org/officeDocument/2006/relationships/image" Target="../media/image685.png"/><Relationship Id="rId1512" Type="http://schemas.openxmlformats.org/officeDocument/2006/relationships/image" Target="../media/image744.png"/><Relationship Id="rId1596" Type="http://schemas.openxmlformats.org/officeDocument/2006/relationships/customXml" Target="../ink/ink804.xml"/><Relationship Id="rId1817" Type="http://schemas.openxmlformats.org/officeDocument/2006/relationships/image" Target="../media/image893.png"/><Relationship Id="rId11" Type="http://schemas.openxmlformats.org/officeDocument/2006/relationships/image" Target="../media/image5.png"/><Relationship Id="rId314" Type="http://schemas.openxmlformats.org/officeDocument/2006/relationships/image" Target="../media/image156.png"/><Relationship Id="rId398" Type="http://schemas.openxmlformats.org/officeDocument/2006/relationships/image" Target="../media/image198.png"/><Relationship Id="rId521" Type="http://schemas.openxmlformats.org/officeDocument/2006/relationships/customXml" Target="../ink/ink255.xml"/><Relationship Id="rId619" Type="http://schemas.openxmlformats.org/officeDocument/2006/relationships/customXml" Target="../ink/ink305.xml"/><Relationship Id="rId1151" Type="http://schemas.openxmlformats.org/officeDocument/2006/relationships/customXml" Target="../ink/ink575.xml"/><Relationship Id="rId1249" Type="http://schemas.openxmlformats.org/officeDocument/2006/relationships/customXml" Target="../ink/ink626.xml"/><Relationship Id="rId95" Type="http://schemas.openxmlformats.org/officeDocument/2006/relationships/image" Target="../media/image47.png"/><Relationship Id="rId160" Type="http://schemas.openxmlformats.org/officeDocument/2006/relationships/customXml" Target="../ink/ink74.xml"/><Relationship Id="rId826" Type="http://schemas.openxmlformats.org/officeDocument/2006/relationships/image" Target="../media/image409.png"/><Relationship Id="rId1011" Type="http://schemas.openxmlformats.org/officeDocument/2006/relationships/customXml" Target="../ink/ink504.xml"/><Relationship Id="rId1109" Type="http://schemas.openxmlformats.org/officeDocument/2006/relationships/image" Target="../media/image549.png"/><Relationship Id="rId1456" Type="http://schemas.openxmlformats.org/officeDocument/2006/relationships/customXml" Target="../ink/ink733.xml"/><Relationship Id="rId1663" Type="http://schemas.openxmlformats.org/officeDocument/2006/relationships/customXml" Target="../ink/ink838.xml"/><Relationship Id="rId258" Type="http://schemas.openxmlformats.org/officeDocument/2006/relationships/image" Target="../media/image128.png"/><Relationship Id="rId465" Type="http://schemas.openxmlformats.org/officeDocument/2006/relationships/customXml" Target="../ink/ink227.xml"/><Relationship Id="rId672" Type="http://schemas.openxmlformats.org/officeDocument/2006/relationships/customXml" Target="../ink/ink333.xml"/><Relationship Id="rId1095" Type="http://schemas.openxmlformats.org/officeDocument/2006/relationships/image" Target="../media/image542.png"/><Relationship Id="rId1316" Type="http://schemas.openxmlformats.org/officeDocument/2006/relationships/customXml" Target="../ink/ink660.xml"/><Relationship Id="rId1523" Type="http://schemas.openxmlformats.org/officeDocument/2006/relationships/customXml" Target="../ink/ink767.xml"/><Relationship Id="rId1730" Type="http://schemas.openxmlformats.org/officeDocument/2006/relationships/customXml" Target="../ink/ink873.xml"/><Relationship Id="rId22" Type="http://schemas.openxmlformats.org/officeDocument/2006/relationships/customXml" Target="../ink/ink11.xml"/><Relationship Id="rId118" Type="http://schemas.openxmlformats.org/officeDocument/2006/relationships/customXml" Target="../ink/ink53.xml"/><Relationship Id="rId325" Type="http://schemas.openxmlformats.org/officeDocument/2006/relationships/customXml" Target="../ink/ink157.xml"/><Relationship Id="rId532" Type="http://schemas.openxmlformats.org/officeDocument/2006/relationships/image" Target="../media/image265.png"/><Relationship Id="rId977" Type="http://schemas.openxmlformats.org/officeDocument/2006/relationships/image" Target="../media/image484.png"/><Relationship Id="rId1162" Type="http://schemas.openxmlformats.org/officeDocument/2006/relationships/image" Target="../media/image574.png"/><Relationship Id="rId1828" Type="http://schemas.openxmlformats.org/officeDocument/2006/relationships/customXml" Target="../ink/ink922.xml"/><Relationship Id="rId171" Type="http://schemas.openxmlformats.org/officeDocument/2006/relationships/image" Target="../media/image85.png"/><Relationship Id="rId837" Type="http://schemas.openxmlformats.org/officeDocument/2006/relationships/customXml" Target="../ink/ink416.xml"/><Relationship Id="rId1022" Type="http://schemas.openxmlformats.org/officeDocument/2006/relationships/image" Target="../media/image506.png"/><Relationship Id="rId1467" Type="http://schemas.openxmlformats.org/officeDocument/2006/relationships/image" Target="../media/image722.png"/><Relationship Id="rId1674" Type="http://schemas.openxmlformats.org/officeDocument/2006/relationships/image" Target="../media/image824.png"/><Relationship Id="rId269" Type="http://schemas.openxmlformats.org/officeDocument/2006/relationships/customXml" Target="../ink/ink129.xml"/><Relationship Id="rId476" Type="http://schemas.openxmlformats.org/officeDocument/2006/relationships/image" Target="../media/image237.png"/><Relationship Id="rId683" Type="http://schemas.openxmlformats.org/officeDocument/2006/relationships/image" Target="../media/image338.png"/><Relationship Id="rId890" Type="http://schemas.openxmlformats.org/officeDocument/2006/relationships/customXml" Target="../ink/ink443.xml"/><Relationship Id="rId904" Type="http://schemas.openxmlformats.org/officeDocument/2006/relationships/customXml" Target="../ink/ink450.xml"/><Relationship Id="rId1327" Type="http://schemas.openxmlformats.org/officeDocument/2006/relationships/image" Target="../media/image655.png"/><Relationship Id="rId1534" Type="http://schemas.openxmlformats.org/officeDocument/2006/relationships/customXml" Target="../ink/ink773.xml"/><Relationship Id="rId1741" Type="http://schemas.openxmlformats.org/officeDocument/2006/relationships/image" Target="../media/image856.png"/><Relationship Id="rId33" Type="http://schemas.openxmlformats.org/officeDocument/2006/relationships/image" Target="../media/image16.png"/><Relationship Id="rId129" Type="http://schemas.openxmlformats.org/officeDocument/2006/relationships/image" Target="../media/image64.png"/><Relationship Id="rId336" Type="http://schemas.openxmlformats.org/officeDocument/2006/relationships/image" Target="../media/image167.png"/><Relationship Id="rId543" Type="http://schemas.openxmlformats.org/officeDocument/2006/relationships/customXml" Target="../ink/ink266.xml"/><Relationship Id="rId988" Type="http://schemas.openxmlformats.org/officeDocument/2006/relationships/image" Target="../media/image489.png"/><Relationship Id="rId1173" Type="http://schemas.openxmlformats.org/officeDocument/2006/relationships/image" Target="../media/image579.png"/><Relationship Id="rId1380" Type="http://schemas.openxmlformats.org/officeDocument/2006/relationships/customXml" Target="../ink/ink693.xml"/><Relationship Id="rId1601" Type="http://schemas.openxmlformats.org/officeDocument/2006/relationships/image" Target="../media/image788.png"/><Relationship Id="rId1839" Type="http://schemas.openxmlformats.org/officeDocument/2006/relationships/customXml" Target="../ink/ink928.xml"/><Relationship Id="rId182" Type="http://schemas.openxmlformats.org/officeDocument/2006/relationships/customXml" Target="../ink/ink85.xml"/><Relationship Id="rId403" Type="http://schemas.openxmlformats.org/officeDocument/2006/relationships/customXml" Target="../ink/ink196.xml"/><Relationship Id="rId750" Type="http://schemas.openxmlformats.org/officeDocument/2006/relationships/customXml" Target="../ink/ink372.xml"/><Relationship Id="rId848" Type="http://schemas.openxmlformats.org/officeDocument/2006/relationships/customXml" Target="../ink/ink422.xml"/><Relationship Id="rId1033" Type="http://schemas.openxmlformats.org/officeDocument/2006/relationships/customXml" Target="../ink/ink515.xml"/><Relationship Id="rId1478" Type="http://schemas.openxmlformats.org/officeDocument/2006/relationships/customXml" Target="../ink/ink744.xml"/><Relationship Id="rId1685" Type="http://schemas.openxmlformats.org/officeDocument/2006/relationships/customXml" Target="../ink/ink849.xml"/><Relationship Id="rId487" Type="http://schemas.openxmlformats.org/officeDocument/2006/relationships/customXml" Target="../ink/ink238.xml"/><Relationship Id="rId610" Type="http://schemas.openxmlformats.org/officeDocument/2006/relationships/image" Target="../media/image303.png"/><Relationship Id="rId694" Type="http://schemas.openxmlformats.org/officeDocument/2006/relationships/customXml" Target="../ink/ink344.xml"/><Relationship Id="rId708" Type="http://schemas.openxmlformats.org/officeDocument/2006/relationships/customXml" Target="../ink/ink351.xml"/><Relationship Id="rId915" Type="http://schemas.openxmlformats.org/officeDocument/2006/relationships/image" Target="../media/image453.png"/><Relationship Id="rId1240" Type="http://schemas.openxmlformats.org/officeDocument/2006/relationships/image" Target="../media/image612.png"/><Relationship Id="rId1338" Type="http://schemas.openxmlformats.org/officeDocument/2006/relationships/image" Target="../media/image660.png"/><Relationship Id="rId1545" Type="http://schemas.openxmlformats.org/officeDocument/2006/relationships/image" Target="../media/image760.png"/><Relationship Id="rId347" Type="http://schemas.openxmlformats.org/officeDocument/2006/relationships/customXml" Target="../ink/ink168.xml"/><Relationship Id="rId999" Type="http://schemas.openxmlformats.org/officeDocument/2006/relationships/customXml" Target="../ink/ink498.xml"/><Relationship Id="rId1100" Type="http://schemas.openxmlformats.org/officeDocument/2006/relationships/customXml" Target="../ink/ink549.xml"/><Relationship Id="rId1184" Type="http://schemas.openxmlformats.org/officeDocument/2006/relationships/customXml" Target="../ink/ink593.xml"/><Relationship Id="rId1405" Type="http://schemas.openxmlformats.org/officeDocument/2006/relationships/image" Target="../media/image692.png"/><Relationship Id="rId1752" Type="http://schemas.openxmlformats.org/officeDocument/2006/relationships/customXml" Target="../ink/ink884.xml"/><Relationship Id="rId44" Type="http://schemas.openxmlformats.org/officeDocument/2006/relationships/customXml" Target="../ink/ink22.xml"/><Relationship Id="rId554" Type="http://schemas.openxmlformats.org/officeDocument/2006/relationships/image" Target="../media/image276.png"/><Relationship Id="rId761" Type="http://schemas.openxmlformats.org/officeDocument/2006/relationships/image" Target="../media/image377.png"/><Relationship Id="rId859" Type="http://schemas.openxmlformats.org/officeDocument/2006/relationships/image" Target="../media/image425.png"/><Relationship Id="rId1391" Type="http://schemas.openxmlformats.org/officeDocument/2006/relationships/customXml" Target="../ink/ink699.xml"/><Relationship Id="rId1489" Type="http://schemas.openxmlformats.org/officeDocument/2006/relationships/customXml" Target="../ink/ink750.xml"/><Relationship Id="rId1612" Type="http://schemas.openxmlformats.org/officeDocument/2006/relationships/customXml" Target="../ink/ink812.xml"/><Relationship Id="rId1696" Type="http://schemas.openxmlformats.org/officeDocument/2006/relationships/customXml" Target="../ink/ink855.xml"/><Relationship Id="rId193" Type="http://schemas.openxmlformats.org/officeDocument/2006/relationships/image" Target="../media/image96.png"/><Relationship Id="rId207" Type="http://schemas.openxmlformats.org/officeDocument/2006/relationships/image" Target="../media/image103.png"/><Relationship Id="rId414" Type="http://schemas.openxmlformats.org/officeDocument/2006/relationships/image" Target="../media/image206.png"/><Relationship Id="rId498" Type="http://schemas.openxmlformats.org/officeDocument/2006/relationships/image" Target="../media/image248.png"/><Relationship Id="rId621" Type="http://schemas.openxmlformats.org/officeDocument/2006/relationships/customXml" Target="../ink/ink306.xml"/><Relationship Id="rId1044" Type="http://schemas.openxmlformats.org/officeDocument/2006/relationships/customXml" Target="../ink/ink521.xml"/><Relationship Id="rId1251" Type="http://schemas.openxmlformats.org/officeDocument/2006/relationships/customXml" Target="../ink/ink627.xml"/><Relationship Id="rId1349" Type="http://schemas.openxmlformats.org/officeDocument/2006/relationships/image" Target="../media/image665.png"/><Relationship Id="rId260" Type="http://schemas.openxmlformats.org/officeDocument/2006/relationships/image" Target="../media/image129.png"/><Relationship Id="rId719" Type="http://schemas.openxmlformats.org/officeDocument/2006/relationships/image" Target="../media/image356.png"/><Relationship Id="rId926" Type="http://schemas.openxmlformats.org/officeDocument/2006/relationships/customXml" Target="../ink/ink461.xml"/><Relationship Id="rId1111" Type="http://schemas.openxmlformats.org/officeDocument/2006/relationships/image" Target="../media/image550.png"/><Relationship Id="rId1556" Type="http://schemas.openxmlformats.org/officeDocument/2006/relationships/customXml" Target="../ink/ink784.xml"/><Relationship Id="rId1763" Type="http://schemas.openxmlformats.org/officeDocument/2006/relationships/image" Target="../media/image867.png"/><Relationship Id="rId120" Type="http://schemas.openxmlformats.org/officeDocument/2006/relationships/customXml" Target="../ink/ink54.xml"/><Relationship Id="rId358" Type="http://schemas.openxmlformats.org/officeDocument/2006/relationships/image" Target="../media/image178.png"/><Relationship Id="rId565" Type="http://schemas.openxmlformats.org/officeDocument/2006/relationships/customXml" Target="../ink/ink277.xml"/><Relationship Id="rId772" Type="http://schemas.openxmlformats.org/officeDocument/2006/relationships/customXml" Target="../ink/ink383.xml"/><Relationship Id="rId1195" Type="http://schemas.openxmlformats.org/officeDocument/2006/relationships/image" Target="../media/image590.png"/><Relationship Id="rId1209" Type="http://schemas.openxmlformats.org/officeDocument/2006/relationships/customXml" Target="../ink/ink606.xml"/><Relationship Id="rId1416" Type="http://schemas.openxmlformats.org/officeDocument/2006/relationships/image" Target="../media/image697.png"/><Relationship Id="rId1623" Type="http://schemas.openxmlformats.org/officeDocument/2006/relationships/image" Target="../media/image799.png"/><Relationship Id="rId1830" Type="http://schemas.openxmlformats.org/officeDocument/2006/relationships/customXml" Target="../ink/ink923.xml"/><Relationship Id="rId218" Type="http://schemas.openxmlformats.org/officeDocument/2006/relationships/customXml" Target="../ink/ink103.xml"/><Relationship Id="rId425" Type="http://schemas.openxmlformats.org/officeDocument/2006/relationships/customXml" Target="../ink/ink207.xml"/><Relationship Id="rId632" Type="http://schemas.openxmlformats.org/officeDocument/2006/relationships/customXml" Target="../ink/ink312.xml"/><Relationship Id="rId1055" Type="http://schemas.openxmlformats.org/officeDocument/2006/relationships/image" Target="../media/image522.png"/><Relationship Id="rId1262" Type="http://schemas.openxmlformats.org/officeDocument/2006/relationships/image" Target="../media/image623.png"/><Relationship Id="rId271" Type="http://schemas.openxmlformats.org/officeDocument/2006/relationships/customXml" Target="../ink/ink130.xml"/><Relationship Id="rId937" Type="http://schemas.openxmlformats.org/officeDocument/2006/relationships/image" Target="../media/image464.png"/><Relationship Id="rId1122" Type="http://schemas.openxmlformats.org/officeDocument/2006/relationships/image" Target="../media/image555.png"/><Relationship Id="rId1567" Type="http://schemas.openxmlformats.org/officeDocument/2006/relationships/image" Target="../media/image771.png"/><Relationship Id="rId1774" Type="http://schemas.openxmlformats.org/officeDocument/2006/relationships/customXml" Target="../ink/ink895.xml"/><Relationship Id="rId66" Type="http://schemas.openxmlformats.org/officeDocument/2006/relationships/customXml" Target="../ink/ink27.xml"/><Relationship Id="rId131" Type="http://schemas.openxmlformats.org/officeDocument/2006/relationships/image" Target="../media/image65.png"/><Relationship Id="rId369" Type="http://schemas.openxmlformats.org/officeDocument/2006/relationships/customXml" Target="../ink/ink179.xml"/><Relationship Id="rId576" Type="http://schemas.openxmlformats.org/officeDocument/2006/relationships/image" Target="../media/image287.png"/><Relationship Id="rId783" Type="http://schemas.openxmlformats.org/officeDocument/2006/relationships/customXml" Target="../ink/ink389.xml"/><Relationship Id="rId990" Type="http://schemas.openxmlformats.org/officeDocument/2006/relationships/image" Target="../media/image490.png"/><Relationship Id="rId1427" Type="http://schemas.openxmlformats.org/officeDocument/2006/relationships/customXml" Target="../ink/ink718.xml"/><Relationship Id="rId1634" Type="http://schemas.openxmlformats.org/officeDocument/2006/relationships/customXml" Target="../ink/ink823.xml"/><Relationship Id="rId1841" Type="http://schemas.openxmlformats.org/officeDocument/2006/relationships/customXml" Target="../ink/ink929.xml"/><Relationship Id="rId229" Type="http://schemas.openxmlformats.org/officeDocument/2006/relationships/image" Target="../media/image114.png"/><Relationship Id="rId436" Type="http://schemas.openxmlformats.org/officeDocument/2006/relationships/image" Target="../media/image217.png"/><Relationship Id="rId643" Type="http://schemas.openxmlformats.org/officeDocument/2006/relationships/image" Target="../media/image319.png"/><Relationship Id="rId1066" Type="http://schemas.openxmlformats.org/officeDocument/2006/relationships/customXml" Target="../ink/ink532.xml"/><Relationship Id="rId1273" Type="http://schemas.openxmlformats.org/officeDocument/2006/relationships/customXml" Target="../ink/ink638.xml"/><Relationship Id="rId1480" Type="http://schemas.openxmlformats.org/officeDocument/2006/relationships/image" Target="../media/image24.png"/><Relationship Id="rId850" Type="http://schemas.openxmlformats.org/officeDocument/2006/relationships/customXml" Target="../ink/ink423.xml"/><Relationship Id="rId948" Type="http://schemas.openxmlformats.org/officeDocument/2006/relationships/customXml" Target="../ink/ink472.xml"/><Relationship Id="rId1133" Type="http://schemas.openxmlformats.org/officeDocument/2006/relationships/customXml" Target="../ink/ink566.xml"/><Relationship Id="rId1578" Type="http://schemas.openxmlformats.org/officeDocument/2006/relationships/customXml" Target="../ink/ink795.xml"/><Relationship Id="rId1701" Type="http://schemas.openxmlformats.org/officeDocument/2006/relationships/image" Target="../media/image837.png"/><Relationship Id="rId1785" Type="http://schemas.openxmlformats.org/officeDocument/2006/relationships/image" Target="../media/image877.png"/><Relationship Id="rId77" Type="http://schemas.openxmlformats.org/officeDocument/2006/relationships/image" Target="../media/image38.png"/><Relationship Id="rId282" Type="http://schemas.openxmlformats.org/officeDocument/2006/relationships/image" Target="../media/image140.png"/><Relationship Id="rId503" Type="http://schemas.openxmlformats.org/officeDocument/2006/relationships/customXml" Target="../ink/ink246.xml"/><Relationship Id="rId587" Type="http://schemas.openxmlformats.org/officeDocument/2006/relationships/customXml" Target="../ink/ink288.xml"/><Relationship Id="rId710" Type="http://schemas.openxmlformats.org/officeDocument/2006/relationships/customXml" Target="../ink/ink352.xml"/><Relationship Id="rId808" Type="http://schemas.openxmlformats.org/officeDocument/2006/relationships/image" Target="../media/image400.png"/><Relationship Id="rId1340" Type="http://schemas.openxmlformats.org/officeDocument/2006/relationships/image" Target="../media/image661.png"/><Relationship Id="rId1438" Type="http://schemas.openxmlformats.org/officeDocument/2006/relationships/image" Target="../media/image708.png"/><Relationship Id="rId1645" Type="http://schemas.openxmlformats.org/officeDocument/2006/relationships/image" Target="../media/image810.png"/><Relationship Id="rId8" Type="http://schemas.openxmlformats.org/officeDocument/2006/relationships/customXml" Target="../ink/ink4.xml"/><Relationship Id="rId142" Type="http://schemas.openxmlformats.org/officeDocument/2006/relationships/customXml" Target="../ink/ink65.xml"/><Relationship Id="rId447" Type="http://schemas.openxmlformats.org/officeDocument/2006/relationships/customXml" Target="../ink/ink218.xml"/><Relationship Id="rId794" Type="http://schemas.openxmlformats.org/officeDocument/2006/relationships/image" Target="../media/image393.png"/><Relationship Id="rId1077" Type="http://schemas.openxmlformats.org/officeDocument/2006/relationships/image" Target="../media/image533.png"/><Relationship Id="rId1200" Type="http://schemas.openxmlformats.org/officeDocument/2006/relationships/customXml" Target="../ink/ink601.xml"/><Relationship Id="rId1852" Type="http://schemas.openxmlformats.org/officeDocument/2006/relationships/image" Target="../media/image903.png"/><Relationship Id="rId654" Type="http://schemas.openxmlformats.org/officeDocument/2006/relationships/customXml" Target="../ink/ink323.xml"/><Relationship Id="rId861" Type="http://schemas.openxmlformats.org/officeDocument/2006/relationships/image" Target="../media/image426.png"/><Relationship Id="rId959" Type="http://schemas.openxmlformats.org/officeDocument/2006/relationships/image" Target="../media/image475.png"/><Relationship Id="rId1284" Type="http://schemas.openxmlformats.org/officeDocument/2006/relationships/image" Target="../media/image634.png"/><Relationship Id="rId1491" Type="http://schemas.openxmlformats.org/officeDocument/2006/relationships/customXml" Target="../ink/ink751.xml"/><Relationship Id="rId1505" Type="http://schemas.openxmlformats.org/officeDocument/2006/relationships/customXml" Target="../ink/ink758.xml"/><Relationship Id="rId1589" Type="http://schemas.openxmlformats.org/officeDocument/2006/relationships/image" Target="../media/image782.png"/><Relationship Id="rId1712" Type="http://schemas.openxmlformats.org/officeDocument/2006/relationships/image" Target="../media/image842.png"/><Relationship Id="rId293" Type="http://schemas.openxmlformats.org/officeDocument/2006/relationships/customXml" Target="../ink/ink141.xml"/><Relationship Id="rId307" Type="http://schemas.openxmlformats.org/officeDocument/2006/relationships/customXml" Target="../ink/ink148.xml"/><Relationship Id="rId514" Type="http://schemas.openxmlformats.org/officeDocument/2006/relationships/image" Target="../media/image256.png"/><Relationship Id="rId721" Type="http://schemas.openxmlformats.org/officeDocument/2006/relationships/image" Target="../media/image357.png"/><Relationship Id="rId1144" Type="http://schemas.openxmlformats.org/officeDocument/2006/relationships/image" Target="../media/image566.png"/><Relationship Id="rId1351" Type="http://schemas.openxmlformats.org/officeDocument/2006/relationships/image" Target="../media/image666.png"/><Relationship Id="rId1449" Type="http://schemas.openxmlformats.org/officeDocument/2006/relationships/image" Target="../media/image713.png"/><Relationship Id="rId1796" Type="http://schemas.openxmlformats.org/officeDocument/2006/relationships/customXml" Target="../ink/ink907.xml"/><Relationship Id="rId88" Type="http://schemas.openxmlformats.org/officeDocument/2006/relationships/customXml" Target="../ink/ink38.xml"/><Relationship Id="rId153" Type="http://schemas.openxmlformats.org/officeDocument/2006/relationships/image" Target="../media/image76.png"/><Relationship Id="rId360" Type="http://schemas.openxmlformats.org/officeDocument/2006/relationships/image" Target="../media/image179.png"/><Relationship Id="rId598" Type="http://schemas.openxmlformats.org/officeDocument/2006/relationships/image" Target="../media/image297.png"/><Relationship Id="rId819" Type="http://schemas.openxmlformats.org/officeDocument/2006/relationships/customXml" Target="../ink/ink407.xml"/><Relationship Id="rId1004" Type="http://schemas.openxmlformats.org/officeDocument/2006/relationships/image" Target="../media/image497.png"/><Relationship Id="rId1211" Type="http://schemas.openxmlformats.org/officeDocument/2006/relationships/customXml" Target="../ink/ink607.xml"/><Relationship Id="rId1656" Type="http://schemas.openxmlformats.org/officeDocument/2006/relationships/image" Target="../media/image815.png"/><Relationship Id="rId1863" Type="http://schemas.openxmlformats.org/officeDocument/2006/relationships/customXml" Target="../ink/ink940.xml"/><Relationship Id="rId220" Type="http://schemas.openxmlformats.org/officeDocument/2006/relationships/customXml" Target="../ink/ink104.xml"/><Relationship Id="rId458" Type="http://schemas.openxmlformats.org/officeDocument/2006/relationships/image" Target="../media/image228.png"/><Relationship Id="rId665" Type="http://schemas.openxmlformats.org/officeDocument/2006/relationships/image" Target="../media/image329.png"/><Relationship Id="rId872" Type="http://schemas.openxmlformats.org/officeDocument/2006/relationships/customXml" Target="../ink/ink434.xml"/><Relationship Id="rId1088" Type="http://schemas.openxmlformats.org/officeDocument/2006/relationships/customXml" Target="../ink/ink543.xml"/><Relationship Id="rId1295" Type="http://schemas.openxmlformats.org/officeDocument/2006/relationships/customXml" Target="../ink/ink649.xml"/><Relationship Id="rId1309" Type="http://schemas.openxmlformats.org/officeDocument/2006/relationships/customXml" Target="../ink/ink656.xml"/><Relationship Id="rId1516" Type="http://schemas.openxmlformats.org/officeDocument/2006/relationships/image" Target="../media/image746.png"/><Relationship Id="rId1723" Type="http://schemas.openxmlformats.org/officeDocument/2006/relationships/image" Target="../media/image847.png"/><Relationship Id="rId15" Type="http://schemas.openxmlformats.org/officeDocument/2006/relationships/image" Target="../media/image7.png"/><Relationship Id="rId318" Type="http://schemas.openxmlformats.org/officeDocument/2006/relationships/image" Target="../media/image158.png"/><Relationship Id="rId525" Type="http://schemas.openxmlformats.org/officeDocument/2006/relationships/customXml" Target="../ink/ink257.xml"/><Relationship Id="rId732" Type="http://schemas.openxmlformats.org/officeDocument/2006/relationships/customXml" Target="../ink/ink363.xml"/><Relationship Id="rId1155" Type="http://schemas.openxmlformats.org/officeDocument/2006/relationships/customXml" Target="../ink/ink577.xml"/><Relationship Id="rId1362" Type="http://schemas.openxmlformats.org/officeDocument/2006/relationships/customXml" Target="../ink/ink684.xml"/><Relationship Id="rId99" Type="http://schemas.openxmlformats.org/officeDocument/2006/relationships/image" Target="../media/image49.png"/><Relationship Id="rId164" Type="http://schemas.openxmlformats.org/officeDocument/2006/relationships/customXml" Target="../ink/ink76.xml"/><Relationship Id="rId371" Type="http://schemas.openxmlformats.org/officeDocument/2006/relationships/customXml" Target="../ink/ink180.xml"/><Relationship Id="rId1015" Type="http://schemas.openxmlformats.org/officeDocument/2006/relationships/customXml" Target="../ink/ink506.xml"/><Relationship Id="rId1222" Type="http://schemas.openxmlformats.org/officeDocument/2006/relationships/image" Target="../media/image603.png"/><Relationship Id="rId1667" Type="http://schemas.openxmlformats.org/officeDocument/2006/relationships/customXml" Target="../ink/ink840.xml"/><Relationship Id="rId469" Type="http://schemas.openxmlformats.org/officeDocument/2006/relationships/customXml" Target="../ink/ink229.xml"/><Relationship Id="rId676" Type="http://schemas.openxmlformats.org/officeDocument/2006/relationships/customXml" Target="../ink/ink335.xml"/><Relationship Id="rId883" Type="http://schemas.openxmlformats.org/officeDocument/2006/relationships/image" Target="../media/image437.png"/><Relationship Id="rId1099" Type="http://schemas.openxmlformats.org/officeDocument/2006/relationships/image" Target="../media/image544.png"/><Relationship Id="rId1527" Type="http://schemas.openxmlformats.org/officeDocument/2006/relationships/customXml" Target="../ink/ink769.xml"/><Relationship Id="rId1734" Type="http://schemas.openxmlformats.org/officeDocument/2006/relationships/customXml" Target="../ink/ink875.xml"/><Relationship Id="rId26" Type="http://schemas.openxmlformats.org/officeDocument/2006/relationships/customXml" Target="../ink/ink13.xml"/><Relationship Id="rId231" Type="http://schemas.openxmlformats.org/officeDocument/2006/relationships/image" Target="../media/image115.png"/><Relationship Id="rId329" Type="http://schemas.openxmlformats.org/officeDocument/2006/relationships/customXml" Target="../ink/ink159.xml"/><Relationship Id="rId536" Type="http://schemas.openxmlformats.org/officeDocument/2006/relationships/image" Target="../media/image267.png"/><Relationship Id="rId1166" Type="http://schemas.openxmlformats.org/officeDocument/2006/relationships/image" Target="../media/image576.png"/><Relationship Id="rId1373" Type="http://schemas.openxmlformats.org/officeDocument/2006/relationships/image" Target="../media/image23.png"/><Relationship Id="rId175" Type="http://schemas.openxmlformats.org/officeDocument/2006/relationships/image" Target="../media/image87.png"/><Relationship Id="rId743" Type="http://schemas.openxmlformats.org/officeDocument/2006/relationships/image" Target="../media/image368.png"/><Relationship Id="rId950" Type="http://schemas.openxmlformats.org/officeDocument/2006/relationships/customXml" Target="../ink/ink473.xml"/><Relationship Id="rId1026" Type="http://schemas.openxmlformats.org/officeDocument/2006/relationships/image" Target="../media/image508.png"/><Relationship Id="rId1580" Type="http://schemas.openxmlformats.org/officeDocument/2006/relationships/customXml" Target="../ink/ink796.xml"/><Relationship Id="rId1678" Type="http://schemas.openxmlformats.org/officeDocument/2006/relationships/image" Target="../media/image826.png"/><Relationship Id="rId1801" Type="http://schemas.openxmlformats.org/officeDocument/2006/relationships/image" Target="../media/image885.png"/><Relationship Id="rId382" Type="http://schemas.openxmlformats.org/officeDocument/2006/relationships/image" Target="../media/image190.png"/><Relationship Id="rId603" Type="http://schemas.openxmlformats.org/officeDocument/2006/relationships/customXml" Target="../ink/ink297.xml"/><Relationship Id="rId687" Type="http://schemas.openxmlformats.org/officeDocument/2006/relationships/image" Target="../media/image340.png"/><Relationship Id="rId810" Type="http://schemas.openxmlformats.org/officeDocument/2006/relationships/image" Target="../media/image401.png"/><Relationship Id="rId908" Type="http://schemas.openxmlformats.org/officeDocument/2006/relationships/customXml" Target="../ink/ink452.xml"/><Relationship Id="rId1233" Type="http://schemas.openxmlformats.org/officeDocument/2006/relationships/customXml" Target="../ink/ink618.xml"/><Relationship Id="rId1440" Type="http://schemas.openxmlformats.org/officeDocument/2006/relationships/image" Target="../media/image709.png"/><Relationship Id="rId1538" Type="http://schemas.openxmlformats.org/officeDocument/2006/relationships/customXml" Target="../ink/ink775.xml"/><Relationship Id="rId242" Type="http://schemas.openxmlformats.org/officeDocument/2006/relationships/image" Target="../media/image120.png"/><Relationship Id="rId894" Type="http://schemas.openxmlformats.org/officeDocument/2006/relationships/customXml" Target="../ink/ink445.xml"/><Relationship Id="rId1177" Type="http://schemas.openxmlformats.org/officeDocument/2006/relationships/image" Target="../media/image581.png"/><Relationship Id="rId1300" Type="http://schemas.openxmlformats.org/officeDocument/2006/relationships/image" Target="../media/image642.png"/><Relationship Id="rId1745" Type="http://schemas.openxmlformats.org/officeDocument/2006/relationships/image" Target="../media/image858.png"/><Relationship Id="rId37" Type="http://schemas.openxmlformats.org/officeDocument/2006/relationships/image" Target="../media/image18.png"/><Relationship Id="rId102" Type="http://schemas.openxmlformats.org/officeDocument/2006/relationships/customXml" Target="../ink/ink45.xml"/><Relationship Id="rId547" Type="http://schemas.openxmlformats.org/officeDocument/2006/relationships/customXml" Target="../ink/ink268.xml"/><Relationship Id="rId754" Type="http://schemas.openxmlformats.org/officeDocument/2006/relationships/customXml" Target="../ink/ink374.xml"/><Relationship Id="rId961" Type="http://schemas.openxmlformats.org/officeDocument/2006/relationships/image" Target="../media/image476.png"/><Relationship Id="rId1384" Type="http://schemas.openxmlformats.org/officeDocument/2006/relationships/customXml" Target="../ink/ink695.xml"/><Relationship Id="rId1591" Type="http://schemas.openxmlformats.org/officeDocument/2006/relationships/image" Target="../media/image783.png"/><Relationship Id="rId1605" Type="http://schemas.openxmlformats.org/officeDocument/2006/relationships/image" Target="../media/image790.png"/><Relationship Id="rId1689" Type="http://schemas.openxmlformats.org/officeDocument/2006/relationships/customXml" Target="../ink/ink851.xml"/><Relationship Id="rId1812" Type="http://schemas.openxmlformats.org/officeDocument/2006/relationships/customXml" Target="../ink/ink914.xml"/><Relationship Id="rId90" Type="http://schemas.openxmlformats.org/officeDocument/2006/relationships/customXml" Target="../ink/ink39.xml"/><Relationship Id="rId186" Type="http://schemas.openxmlformats.org/officeDocument/2006/relationships/customXml" Target="../ink/ink87.xml"/><Relationship Id="rId393" Type="http://schemas.openxmlformats.org/officeDocument/2006/relationships/customXml" Target="../ink/ink191.xml"/><Relationship Id="rId407" Type="http://schemas.openxmlformats.org/officeDocument/2006/relationships/customXml" Target="../ink/ink198.xml"/><Relationship Id="rId614" Type="http://schemas.openxmlformats.org/officeDocument/2006/relationships/image" Target="../media/image305.png"/><Relationship Id="rId821" Type="http://schemas.openxmlformats.org/officeDocument/2006/relationships/customXml" Target="../ink/ink408.xml"/><Relationship Id="rId1037" Type="http://schemas.openxmlformats.org/officeDocument/2006/relationships/customXml" Target="../ink/ink517.xml"/><Relationship Id="rId1244" Type="http://schemas.openxmlformats.org/officeDocument/2006/relationships/image" Target="../media/image614.png"/><Relationship Id="rId1451" Type="http://schemas.openxmlformats.org/officeDocument/2006/relationships/image" Target="../media/image714.png"/><Relationship Id="rId253" Type="http://schemas.openxmlformats.org/officeDocument/2006/relationships/customXml" Target="../ink/ink121.xml"/><Relationship Id="rId460" Type="http://schemas.openxmlformats.org/officeDocument/2006/relationships/image" Target="../media/image229.png"/><Relationship Id="rId698" Type="http://schemas.openxmlformats.org/officeDocument/2006/relationships/customXml" Target="../ink/ink346.xml"/><Relationship Id="rId919" Type="http://schemas.openxmlformats.org/officeDocument/2006/relationships/image" Target="../media/image455.png"/><Relationship Id="rId1090" Type="http://schemas.openxmlformats.org/officeDocument/2006/relationships/customXml" Target="../ink/ink544.xml"/><Relationship Id="rId1104" Type="http://schemas.openxmlformats.org/officeDocument/2006/relationships/customXml" Target="../ink/ink551.xml"/><Relationship Id="rId1311" Type="http://schemas.openxmlformats.org/officeDocument/2006/relationships/customXml" Target="../ink/ink657.xml"/><Relationship Id="rId1549" Type="http://schemas.openxmlformats.org/officeDocument/2006/relationships/image" Target="../media/image762.png"/><Relationship Id="rId1756" Type="http://schemas.openxmlformats.org/officeDocument/2006/relationships/customXml" Target="../ink/ink886.xml"/><Relationship Id="rId113" Type="http://schemas.openxmlformats.org/officeDocument/2006/relationships/image" Target="../media/image56.png"/><Relationship Id="rId320" Type="http://schemas.openxmlformats.org/officeDocument/2006/relationships/image" Target="../media/image159.png"/><Relationship Id="rId558" Type="http://schemas.openxmlformats.org/officeDocument/2006/relationships/image" Target="../media/image278.png"/><Relationship Id="rId765" Type="http://schemas.openxmlformats.org/officeDocument/2006/relationships/image" Target="../media/image379.png"/><Relationship Id="rId972" Type="http://schemas.openxmlformats.org/officeDocument/2006/relationships/customXml" Target="../ink/ink484.xml"/><Relationship Id="rId1188" Type="http://schemas.openxmlformats.org/officeDocument/2006/relationships/customXml" Target="../ink/ink595.xml"/><Relationship Id="rId1395" Type="http://schemas.openxmlformats.org/officeDocument/2006/relationships/image" Target="../media/image687.png"/><Relationship Id="rId1409" Type="http://schemas.openxmlformats.org/officeDocument/2006/relationships/customXml" Target="../ink/ink709.xml"/><Relationship Id="rId1616" Type="http://schemas.openxmlformats.org/officeDocument/2006/relationships/customXml" Target="../ink/ink814.xml"/><Relationship Id="rId1823" Type="http://schemas.openxmlformats.org/officeDocument/2006/relationships/image" Target="../media/image896.png"/><Relationship Id="rId197" Type="http://schemas.openxmlformats.org/officeDocument/2006/relationships/image" Target="../media/image98.png"/><Relationship Id="rId418" Type="http://schemas.openxmlformats.org/officeDocument/2006/relationships/image" Target="../media/image208.png"/><Relationship Id="rId625" Type="http://schemas.openxmlformats.org/officeDocument/2006/relationships/customXml" Target="../ink/ink308.xml"/><Relationship Id="rId832" Type="http://schemas.openxmlformats.org/officeDocument/2006/relationships/image" Target="../media/image412.png"/><Relationship Id="rId1048" Type="http://schemas.openxmlformats.org/officeDocument/2006/relationships/customXml" Target="../ink/ink523.xml"/><Relationship Id="rId1255" Type="http://schemas.openxmlformats.org/officeDocument/2006/relationships/customXml" Target="../ink/ink629.xml"/><Relationship Id="rId1462" Type="http://schemas.openxmlformats.org/officeDocument/2006/relationships/customXml" Target="../ink/ink736.xml"/><Relationship Id="rId264" Type="http://schemas.openxmlformats.org/officeDocument/2006/relationships/image" Target="../media/image131.png"/><Relationship Id="rId471" Type="http://schemas.openxmlformats.org/officeDocument/2006/relationships/customXml" Target="../ink/ink230.xml"/><Relationship Id="rId1115" Type="http://schemas.openxmlformats.org/officeDocument/2006/relationships/customXml" Target="../ink/ink557.xml"/><Relationship Id="rId1322" Type="http://schemas.openxmlformats.org/officeDocument/2006/relationships/customXml" Target="../ink/ink663.xml"/><Relationship Id="rId1767" Type="http://schemas.openxmlformats.org/officeDocument/2006/relationships/image" Target="../media/image869.png"/><Relationship Id="rId59" Type="http://schemas.openxmlformats.org/officeDocument/2006/relationships/image" Target="../media/image29.png"/><Relationship Id="rId124" Type="http://schemas.openxmlformats.org/officeDocument/2006/relationships/customXml" Target="../ink/ink56.xml"/><Relationship Id="rId569" Type="http://schemas.openxmlformats.org/officeDocument/2006/relationships/customXml" Target="../ink/ink279.xml"/><Relationship Id="rId776" Type="http://schemas.openxmlformats.org/officeDocument/2006/relationships/customXml" Target="../ink/ink385.xml"/><Relationship Id="rId983" Type="http://schemas.openxmlformats.org/officeDocument/2006/relationships/image" Target="../media/image487.png"/><Relationship Id="rId1199" Type="http://schemas.openxmlformats.org/officeDocument/2006/relationships/image" Target="../media/image592.png"/><Relationship Id="rId1627" Type="http://schemas.openxmlformats.org/officeDocument/2006/relationships/image" Target="../media/image801.png"/><Relationship Id="rId1834" Type="http://schemas.openxmlformats.org/officeDocument/2006/relationships/image" Target="../media/image901.png"/><Relationship Id="rId331" Type="http://schemas.openxmlformats.org/officeDocument/2006/relationships/customXml" Target="../ink/ink160.xml"/><Relationship Id="rId429" Type="http://schemas.openxmlformats.org/officeDocument/2006/relationships/customXml" Target="../ink/ink209.xml"/><Relationship Id="rId636" Type="http://schemas.openxmlformats.org/officeDocument/2006/relationships/customXml" Target="../ink/ink314.xml"/><Relationship Id="rId1059" Type="http://schemas.openxmlformats.org/officeDocument/2006/relationships/image" Target="../media/image524.png"/><Relationship Id="rId1266" Type="http://schemas.openxmlformats.org/officeDocument/2006/relationships/image" Target="../media/image625.png"/><Relationship Id="rId1473" Type="http://schemas.openxmlformats.org/officeDocument/2006/relationships/image" Target="../media/image725.png"/><Relationship Id="rId843" Type="http://schemas.openxmlformats.org/officeDocument/2006/relationships/image" Target="../media/image417.png"/><Relationship Id="rId1126" Type="http://schemas.openxmlformats.org/officeDocument/2006/relationships/image" Target="../media/image557.png"/><Relationship Id="rId1680" Type="http://schemas.openxmlformats.org/officeDocument/2006/relationships/image" Target="../media/image827.png"/><Relationship Id="rId1778" Type="http://schemas.openxmlformats.org/officeDocument/2006/relationships/customXml" Target="../ink/ink897.xml"/><Relationship Id="rId275" Type="http://schemas.openxmlformats.org/officeDocument/2006/relationships/customXml" Target="../ink/ink132.xml"/><Relationship Id="rId482" Type="http://schemas.openxmlformats.org/officeDocument/2006/relationships/image" Target="../media/image240.png"/><Relationship Id="rId703" Type="http://schemas.openxmlformats.org/officeDocument/2006/relationships/image" Target="../media/image348.png"/><Relationship Id="rId910" Type="http://schemas.openxmlformats.org/officeDocument/2006/relationships/customXml" Target="../ink/ink453.xml"/><Relationship Id="rId1333" Type="http://schemas.openxmlformats.org/officeDocument/2006/relationships/customXml" Target="../ink/ink669.xml"/><Relationship Id="rId1540" Type="http://schemas.openxmlformats.org/officeDocument/2006/relationships/customXml" Target="../ink/ink776.xml"/><Relationship Id="rId1638" Type="http://schemas.openxmlformats.org/officeDocument/2006/relationships/customXml" Target="../ink/ink825.xml"/><Relationship Id="rId135" Type="http://schemas.openxmlformats.org/officeDocument/2006/relationships/image" Target="../media/image67.png"/><Relationship Id="rId342" Type="http://schemas.openxmlformats.org/officeDocument/2006/relationships/image" Target="../media/image170.png"/><Relationship Id="rId787" Type="http://schemas.openxmlformats.org/officeDocument/2006/relationships/customXml" Target="../ink/ink391.xml"/><Relationship Id="rId994" Type="http://schemas.openxmlformats.org/officeDocument/2006/relationships/image" Target="../media/image492.png"/><Relationship Id="rId1400" Type="http://schemas.openxmlformats.org/officeDocument/2006/relationships/customXml" Target="../ink/ink704.xml"/><Relationship Id="rId1845" Type="http://schemas.openxmlformats.org/officeDocument/2006/relationships/customXml" Target="../ink/ink931.xml"/><Relationship Id="rId202" Type="http://schemas.openxmlformats.org/officeDocument/2006/relationships/customXml" Target="../ink/ink95.xml"/><Relationship Id="rId647" Type="http://schemas.openxmlformats.org/officeDocument/2006/relationships/image" Target="../media/image321.png"/><Relationship Id="rId854" Type="http://schemas.openxmlformats.org/officeDocument/2006/relationships/customXml" Target="../ink/ink425.xml"/><Relationship Id="rId1277" Type="http://schemas.openxmlformats.org/officeDocument/2006/relationships/customXml" Target="../ink/ink640.xml"/><Relationship Id="rId1484" Type="http://schemas.openxmlformats.org/officeDocument/2006/relationships/image" Target="../media/image730.png"/><Relationship Id="rId1691" Type="http://schemas.openxmlformats.org/officeDocument/2006/relationships/customXml" Target="../ink/ink852.xml"/><Relationship Id="rId1705" Type="http://schemas.openxmlformats.org/officeDocument/2006/relationships/customXml" Target="../ink/ink860.xml"/><Relationship Id="rId286" Type="http://schemas.openxmlformats.org/officeDocument/2006/relationships/image" Target="../media/image142.png"/><Relationship Id="rId493" Type="http://schemas.openxmlformats.org/officeDocument/2006/relationships/customXml" Target="../ink/ink241.xml"/><Relationship Id="rId507" Type="http://schemas.openxmlformats.org/officeDocument/2006/relationships/customXml" Target="../ink/ink248.xml"/><Relationship Id="rId714" Type="http://schemas.openxmlformats.org/officeDocument/2006/relationships/customXml" Target="../ink/ink354.xml"/><Relationship Id="rId921" Type="http://schemas.openxmlformats.org/officeDocument/2006/relationships/image" Target="../media/image456.png"/><Relationship Id="rId1137" Type="http://schemas.openxmlformats.org/officeDocument/2006/relationships/customXml" Target="../ink/ink568.xml"/><Relationship Id="rId1344" Type="http://schemas.openxmlformats.org/officeDocument/2006/relationships/customXml" Target="../ink/ink675.xml"/><Relationship Id="rId1551" Type="http://schemas.openxmlformats.org/officeDocument/2006/relationships/image" Target="../media/image763.png"/><Relationship Id="rId1789" Type="http://schemas.openxmlformats.org/officeDocument/2006/relationships/image" Target="../media/image879.png"/><Relationship Id="rId146" Type="http://schemas.openxmlformats.org/officeDocument/2006/relationships/customXml" Target="../ink/ink67.xml"/><Relationship Id="rId353" Type="http://schemas.openxmlformats.org/officeDocument/2006/relationships/customXml" Target="../ink/ink171.xml"/><Relationship Id="rId560" Type="http://schemas.openxmlformats.org/officeDocument/2006/relationships/image" Target="../media/image279.png"/><Relationship Id="rId798" Type="http://schemas.openxmlformats.org/officeDocument/2006/relationships/image" Target="../media/image395.png"/><Relationship Id="rId1190" Type="http://schemas.openxmlformats.org/officeDocument/2006/relationships/customXml" Target="../ink/ink596.xml"/><Relationship Id="rId1204" Type="http://schemas.openxmlformats.org/officeDocument/2006/relationships/image" Target="../media/image594.png"/><Relationship Id="rId1411" Type="http://schemas.openxmlformats.org/officeDocument/2006/relationships/customXml" Target="../ink/ink710.xml"/><Relationship Id="rId1649" Type="http://schemas.openxmlformats.org/officeDocument/2006/relationships/image" Target="../media/image812.png"/><Relationship Id="rId1856" Type="http://schemas.openxmlformats.org/officeDocument/2006/relationships/image" Target="../media/image905.png"/><Relationship Id="rId213" Type="http://schemas.openxmlformats.org/officeDocument/2006/relationships/image" Target="../media/image106.png"/><Relationship Id="rId420" Type="http://schemas.openxmlformats.org/officeDocument/2006/relationships/image" Target="../media/image209.png"/><Relationship Id="rId658" Type="http://schemas.openxmlformats.org/officeDocument/2006/relationships/customXml" Target="../ink/ink326.xml"/><Relationship Id="rId865" Type="http://schemas.openxmlformats.org/officeDocument/2006/relationships/image" Target="../media/image428.png"/><Relationship Id="rId1050" Type="http://schemas.openxmlformats.org/officeDocument/2006/relationships/customXml" Target="../ink/ink524.xml"/><Relationship Id="rId1288" Type="http://schemas.openxmlformats.org/officeDocument/2006/relationships/image" Target="../media/image636.png"/><Relationship Id="rId1495" Type="http://schemas.openxmlformats.org/officeDocument/2006/relationships/customXml" Target="../ink/ink753.xml"/><Relationship Id="rId1509" Type="http://schemas.openxmlformats.org/officeDocument/2006/relationships/customXml" Target="../ink/ink760.xml"/><Relationship Id="rId1716" Type="http://schemas.openxmlformats.org/officeDocument/2006/relationships/customXml" Target="../ink/ink866.xml"/><Relationship Id="rId297" Type="http://schemas.openxmlformats.org/officeDocument/2006/relationships/customXml" Target="../ink/ink143.xml"/><Relationship Id="rId518" Type="http://schemas.openxmlformats.org/officeDocument/2006/relationships/image" Target="../media/image258.png"/><Relationship Id="rId725" Type="http://schemas.openxmlformats.org/officeDocument/2006/relationships/image" Target="../media/image359.png"/><Relationship Id="rId932" Type="http://schemas.openxmlformats.org/officeDocument/2006/relationships/customXml" Target="../ink/ink464.xml"/><Relationship Id="rId1148" Type="http://schemas.openxmlformats.org/officeDocument/2006/relationships/image" Target="../media/image568.png"/><Relationship Id="rId1355" Type="http://schemas.openxmlformats.org/officeDocument/2006/relationships/image" Target="../media/image668.png"/><Relationship Id="rId1562" Type="http://schemas.openxmlformats.org/officeDocument/2006/relationships/customXml" Target="../ink/ink787.xml"/><Relationship Id="rId157" Type="http://schemas.openxmlformats.org/officeDocument/2006/relationships/image" Target="../media/image78.png"/><Relationship Id="rId364" Type="http://schemas.openxmlformats.org/officeDocument/2006/relationships/image" Target="../media/image181.png"/><Relationship Id="rId1008" Type="http://schemas.openxmlformats.org/officeDocument/2006/relationships/image" Target="../media/image499.png"/><Relationship Id="rId1215" Type="http://schemas.openxmlformats.org/officeDocument/2006/relationships/customXml" Target="../ink/ink609.xml"/><Relationship Id="rId1422" Type="http://schemas.openxmlformats.org/officeDocument/2006/relationships/image" Target="../media/image700.png"/><Relationship Id="rId61" Type="http://schemas.openxmlformats.org/officeDocument/2006/relationships/image" Target="../media/image30.png"/><Relationship Id="rId571" Type="http://schemas.openxmlformats.org/officeDocument/2006/relationships/customXml" Target="../ink/ink280.xml"/><Relationship Id="rId669" Type="http://schemas.openxmlformats.org/officeDocument/2006/relationships/image" Target="../media/image331.png"/><Relationship Id="rId876" Type="http://schemas.openxmlformats.org/officeDocument/2006/relationships/customXml" Target="../ink/ink436.xml"/><Relationship Id="rId1299" Type="http://schemas.openxmlformats.org/officeDocument/2006/relationships/customXml" Target="../ink/ink651.xml"/><Relationship Id="rId1727" Type="http://schemas.openxmlformats.org/officeDocument/2006/relationships/image" Target="../media/image849.png"/><Relationship Id="rId19" Type="http://schemas.openxmlformats.org/officeDocument/2006/relationships/image" Target="../media/image9.png"/><Relationship Id="rId224" Type="http://schemas.openxmlformats.org/officeDocument/2006/relationships/customXml" Target="../ink/ink106.xml"/><Relationship Id="rId431" Type="http://schemas.openxmlformats.org/officeDocument/2006/relationships/customXml" Target="../ink/ink210.xml"/><Relationship Id="rId529" Type="http://schemas.openxmlformats.org/officeDocument/2006/relationships/customXml" Target="../ink/ink259.xml"/><Relationship Id="rId736" Type="http://schemas.openxmlformats.org/officeDocument/2006/relationships/customXml" Target="../ink/ink365.xml"/><Relationship Id="rId1061" Type="http://schemas.openxmlformats.org/officeDocument/2006/relationships/image" Target="../media/image525.png"/><Relationship Id="rId1159" Type="http://schemas.openxmlformats.org/officeDocument/2006/relationships/image" Target="../media/image573.png"/><Relationship Id="rId1366" Type="http://schemas.openxmlformats.org/officeDocument/2006/relationships/customXml" Target="../ink/ink686.xml"/><Relationship Id="rId168" Type="http://schemas.openxmlformats.org/officeDocument/2006/relationships/customXml" Target="../ink/ink78.xml"/><Relationship Id="rId943" Type="http://schemas.openxmlformats.org/officeDocument/2006/relationships/image" Target="../media/image467.png"/><Relationship Id="rId1019" Type="http://schemas.openxmlformats.org/officeDocument/2006/relationships/customXml" Target="../ink/ink508.xml"/><Relationship Id="rId1573" Type="http://schemas.openxmlformats.org/officeDocument/2006/relationships/image" Target="../media/image774.png"/><Relationship Id="rId1780" Type="http://schemas.openxmlformats.org/officeDocument/2006/relationships/customXml" Target="../ink/ink898.xml"/><Relationship Id="rId72" Type="http://schemas.openxmlformats.org/officeDocument/2006/relationships/customXml" Target="../ink/ink30.xml"/><Relationship Id="rId375" Type="http://schemas.openxmlformats.org/officeDocument/2006/relationships/customXml" Target="../ink/ink182.xml"/><Relationship Id="rId582" Type="http://schemas.openxmlformats.org/officeDocument/2006/relationships/image" Target="../media/image290.png"/><Relationship Id="rId803" Type="http://schemas.openxmlformats.org/officeDocument/2006/relationships/customXml" Target="../ink/ink399.xml"/><Relationship Id="rId1226" Type="http://schemas.openxmlformats.org/officeDocument/2006/relationships/image" Target="../media/image605.png"/><Relationship Id="rId1433" Type="http://schemas.openxmlformats.org/officeDocument/2006/relationships/customXml" Target="../ink/ink721.xml"/><Relationship Id="rId1640" Type="http://schemas.openxmlformats.org/officeDocument/2006/relationships/customXml" Target="../ink/ink826.xml"/><Relationship Id="rId1738" Type="http://schemas.openxmlformats.org/officeDocument/2006/relationships/customXml" Target="../ink/ink877.xml"/><Relationship Id="rId3" Type="http://schemas.openxmlformats.org/officeDocument/2006/relationships/image" Target="../media/image1.png"/><Relationship Id="rId235" Type="http://schemas.openxmlformats.org/officeDocument/2006/relationships/customXml" Target="../ink/ink112.xml"/><Relationship Id="rId442" Type="http://schemas.openxmlformats.org/officeDocument/2006/relationships/image" Target="../media/image220.png"/><Relationship Id="rId887" Type="http://schemas.openxmlformats.org/officeDocument/2006/relationships/image" Target="../media/image439.png"/><Relationship Id="rId1072" Type="http://schemas.openxmlformats.org/officeDocument/2006/relationships/customXml" Target="../ink/ink535.xml"/><Relationship Id="rId1500" Type="http://schemas.openxmlformats.org/officeDocument/2006/relationships/image" Target="../media/image738.png"/><Relationship Id="rId302" Type="http://schemas.openxmlformats.org/officeDocument/2006/relationships/image" Target="../media/image150.png"/><Relationship Id="rId747" Type="http://schemas.openxmlformats.org/officeDocument/2006/relationships/image" Target="../media/image370.png"/><Relationship Id="rId954" Type="http://schemas.openxmlformats.org/officeDocument/2006/relationships/customXml" Target="../ink/ink475.xml"/><Relationship Id="rId1377" Type="http://schemas.openxmlformats.org/officeDocument/2006/relationships/image" Target="../media/image679.png"/><Relationship Id="rId1584" Type="http://schemas.openxmlformats.org/officeDocument/2006/relationships/customXml" Target="../ink/ink798.xml"/><Relationship Id="rId1791" Type="http://schemas.openxmlformats.org/officeDocument/2006/relationships/image" Target="../media/image880.png"/><Relationship Id="rId1805" Type="http://schemas.openxmlformats.org/officeDocument/2006/relationships/image" Target="../media/image887.png"/><Relationship Id="rId83" Type="http://schemas.openxmlformats.org/officeDocument/2006/relationships/image" Target="../media/image41.png"/><Relationship Id="rId179" Type="http://schemas.openxmlformats.org/officeDocument/2006/relationships/image" Target="../media/image89.png"/><Relationship Id="rId386" Type="http://schemas.openxmlformats.org/officeDocument/2006/relationships/image" Target="../media/image192.png"/><Relationship Id="rId593" Type="http://schemas.openxmlformats.org/officeDocument/2006/relationships/customXml" Target="../ink/ink291.xml"/><Relationship Id="rId607" Type="http://schemas.openxmlformats.org/officeDocument/2006/relationships/customXml" Target="../ink/ink299.xml"/><Relationship Id="rId814" Type="http://schemas.openxmlformats.org/officeDocument/2006/relationships/image" Target="../media/image403.png"/><Relationship Id="rId1237" Type="http://schemas.openxmlformats.org/officeDocument/2006/relationships/customXml" Target="../ink/ink620.xml"/><Relationship Id="rId1444" Type="http://schemas.openxmlformats.org/officeDocument/2006/relationships/customXml" Target="../ink/ink727.xml"/><Relationship Id="rId1651" Type="http://schemas.openxmlformats.org/officeDocument/2006/relationships/image" Target="../media/image813.png"/><Relationship Id="rId246" Type="http://schemas.openxmlformats.org/officeDocument/2006/relationships/image" Target="../media/image122.png"/><Relationship Id="rId453" Type="http://schemas.openxmlformats.org/officeDocument/2006/relationships/customXml" Target="../ink/ink221.xml"/><Relationship Id="rId660" Type="http://schemas.openxmlformats.org/officeDocument/2006/relationships/customXml" Target="../ink/ink327.xml"/><Relationship Id="rId898" Type="http://schemas.openxmlformats.org/officeDocument/2006/relationships/customXml" Target="../ink/ink447.xml"/><Relationship Id="rId1083" Type="http://schemas.openxmlformats.org/officeDocument/2006/relationships/image" Target="../media/image536.png"/><Relationship Id="rId1290" Type="http://schemas.openxmlformats.org/officeDocument/2006/relationships/image" Target="../media/image637.png"/><Relationship Id="rId1304" Type="http://schemas.openxmlformats.org/officeDocument/2006/relationships/image" Target="../media/image644.png"/><Relationship Id="rId1511" Type="http://schemas.openxmlformats.org/officeDocument/2006/relationships/customXml" Target="../ink/ink761.xml"/><Relationship Id="rId1749" Type="http://schemas.openxmlformats.org/officeDocument/2006/relationships/image" Target="../media/image860.png"/><Relationship Id="rId106" Type="http://schemas.openxmlformats.org/officeDocument/2006/relationships/customXml" Target="../ink/ink47.xml"/><Relationship Id="rId313" Type="http://schemas.openxmlformats.org/officeDocument/2006/relationships/customXml" Target="../ink/ink151.xml"/><Relationship Id="rId758" Type="http://schemas.openxmlformats.org/officeDocument/2006/relationships/customXml" Target="../ink/ink376.xml"/><Relationship Id="rId965" Type="http://schemas.openxmlformats.org/officeDocument/2006/relationships/image" Target="../media/image478.png"/><Relationship Id="rId1150" Type="http://schemas.openxmlformats.org/officeDocument/2006/relationships/image" Target="../media/image569.png"/><Relationship Id="rId1388" Type="http://schemas.openxmlformats.org/officeDocument/2006/relationships/customXml" Target="../ink/ink697.xml"/><Relationship Id="rId1595" Type="http://schemas.openxmlformats.org/officeDocument/2006/relationships/image" Target="../media/image785.png"/><Relationship Id="rId1609" Type="http://schemas.openxmlformats.org/officeDocument/2006/relationships/image" Target="../media/image792.png"/><Relationship Id="rId1816" Type="http://schemas.openxmlformats.org/officeDocument/2006/relationships/customXml" Target="../ink/ink916.xml"/><Relationship Id="rId10" Type="http://schemas.openxmlformats.org/officeDocument/2006/relationships/customXml" Target="../ink/ink5.xml"/><Relationship Id="rId94" Type="http://schemas.openxmlformats.org/officeDocument/2006/relationships/customXml" Target="../ink/ink41.xml"/><Relationship Id="rId397" Type="http://schemas.openxmlformats.org/officeDocument/2006/relationships/customXml" Target="../ink/ink193.xml"/><Relationship Id="rId520" Type="http://schemas.openxmlformats.org/officeDocument/2006/relationships/image" Target="../media/image259.png"/><Relationship Id="rId618" Type="http://schemas.openxmlformats.org/officeDocument/2006/relationships/image" Target="../media/image307.png"/><Relationship Id="rId825" Type="http://schemas.openxmlformats.org/officeDocument/2006/relationships/customXml" Target="../ink/ink410.xml"/><Relationship Id="rId1248" Type="http://schemas.openxmlformats.org/officeDocument/2006/relationships/image" Target="../media/image616.png"/><Relationship Id="rId1455" Type="http://schemas.openxmlformats.org/officeDocument/2006/relationships/image" Target="../media/image716.png"/><Relationship Id="rId1662" Type="http://schemas.openxmlformats.org/officeDocument/2006/relationships/image" Target="../media/image818.png"/><Relationship Id="rId257" Type="http://schemas.openxmlformats.org/officeDocument/2006/relationships/customXml" Target="../ink/ink123.xml"/><Relationship Id="rId464" Type="http://schemas.openxmlformats.org/officeDocument/2006/relationships/image" Target="../media/image231.png"/><Relationship Id="rId1010" Type="http://schemas.openxmlformats.org/officeDocument/2006/relationships/image" Target="../media/image500.png"/><Relationship Id="rId1094" Type="http://schemas.openxmlformats.org/officeDocument/2006/relationships/customXml" Target="../ink/ink546.xml"/><Relationship Id="rId1108" Type="http://schemas.openxmlformats.org/officeDocument/2006/relationships/customXml" Target="../ink/ink553.xml"/><Relationship Id="rId1315" Type="http://schemas.openxmlformats.org/officeDocument/2006/relationships/image" Target="../media/image649.png"/><Relationship Id="rId117" Type="http://schemas.openxmlformats.org/officeDocument/2006/relationships/image" Target="../media/image58.png"/><Relationship Id="rId671" Type="http://schemas.openxmlformats.org/officeDocument/2006/relationships/image" Target="../media/image332.png"/><Relationship Id="rId769" Type="http://schemas.openxmlformats.org/officeDocument/2006/relationships/image" Target="../media/image381.png"/><Relationship Id="rId976" Type="http://schemas.openxmlformats.org/officeDocument/2006/relationships/customXml" Target="../ink/ink486.xml"/><Relationship Id="rId1399" Type="http://schemas.openxmlformats.org/officeDocument/2006/relationships/image" Target="../media/image689.png"/><Relationship Id="rId324" Type="http://schemas.openxmlformats.org/officeDocument/2006/relationships/image" Target="../media/image161.png"/><Relationship Id="rId531" Type="http://schemas.openxmlformats.org/officeDocument/2006/relationships/customXml" Target="../ink/ink260.xml"/><Relationship Id="rId629" Type="http://schemas.openxmlformats.org/officeDocument/2006/relationships/image" Target="../media/image312.png"/><Relationship Id="rId1161" Type="http://schemas.openxmlformats.org/officeDocument/2006/relationships/customXml" Target="../ink/ink581.xml"/><Relationship Id="rId1259" Type="http://schemas.openxmlformats.org/officeDocument/2006/relationships/customXml" Target="../ink/ink631.xml"/><Relationship Id="rId1466" Type="http://schemas.openxmlformats.org/officeDocument/2006/relationships/customXml" Target="../ink/ink738.xml"/><Relationship Id="rId836" Type="http://schemas.openxmlformats.org/officeDocument/2006/relationships/image" Target="../media/image414.png"/><Relationship Id="rId1021" Type="http://schemas.openxmlformats.org/officeDocument/2006/relationships/customXml" Target="../ink/ink509.xml"/><Relationship Id="rId1119" Type="http://schemas.openxmlformats.org/officeDocument/2006/relationships/customXml" Target="../ink/ink559.xml"/><Relationship Id="rId1673" Type="http://schemas.openxmlformats.org/officeDocument/2006/relationships/customXml" Target="../ink/ink843.xml"/><Relationship Id="rId903" Type="http://schemas.openxmlformats.org/officeDocument/2006/relationships/image" Target="../media/image447.png"/><Relationship Id="rId1326" Type="http://schemas.openxmlformats.org/officeDocument/2006/relationships/customXml" Target="../ink/ink665.xml"/><Relationship Id="rId1533" Type="http://schemas.openxmlformats.org/officeDocument/2006/relationships/image" Target="../media/image754.png"/><Relationship Id="rId1740" Type="http://schemas.openxmlformats.org/officeDocument/2006/relationships/customXml" Target="../ink/ink878.xml"/><Relationship Id="rId32" Type="http://schemas.openxmlformats.org/officeDocument/2006/relationships/customXml" Target="../ink/ink16.xml"/><Relationship Id="rId1600" Type="http://schemas.openxmlformats.org/officeDocument/2006/relationships/customXml" Target="../ink/ink806.xml"/><Relationship Id="rId1838" Type="http://schemas.openxmlformats.org/officeDocument/2006/relationships/image" Target="../media/image677.png"/><Relationship Id="rId181" Type="http://schemas.openxmlformats.org/officeDocument/2006/relationships/image" Target="../media/image90.png"/><Relationship Id="rId279" Type="http://schemas.openxmlformats.org/officeDocument/2006/relationships/customXml" Target="../ink/ink134.xml"/><Relationship Id="rId486" Type="http://schemas.openxmlformats.org/officeDocument/2006/relationships/image" Target="../media/image242.png"/><Relationship Id="rId693" Type="http://schemas.openxmlformats.org/officeDocument/2006/relationships/image" Target="../media/image343.png"/><Relationship Id="rId139" Type="http://schemas.openxmlformats.org/officeDocument/2006/relationships/image" Target="../media/image69.png"/><Relationship Id="rId346" Type="http://schemas.openxmlformats.org/officeDocument/2006/relationships/image" Target="../media/image172.png"/><Relationship Id="rId553" Type="http://schemas.openxmlformats.org/officeDocument/2006/relationships/customXml" Target="../ink/ink271.xml"/><Relationship Id="rId760" Type="http://schemas.openxmlformats.org/officeDocument/2006/relationships/customXml" Target="../ink/ink377.xml"/><Relationship Id="rId998" Type="http://schemas.openxmlformats.org/officeDocument/2006/relationships/image" Target="../media/image494.png"/><Relationship Id="rId1183" Type="http://schemas.openxmlformats.org/officeDocument/2006/relationships/image" Target="../media/image584.png"/><Relationship Id="rId1390" Type="http://schemas.openxmlformats.org/officeDocument/2006/relationships/customXml" Target="../ink/ink698.xml"/><Relationship Id="rId206" Type="http://schemas.openxmlformats.org/officeDocument/2006/relationships/customXml" Target="../ink/ink97.xml"/><Relationship Id="rId413" Type="http://schemas.openxmlformats.org/officeDocument/2006/relationships/customXml" Target="../ink/ink201.xml"/><Relationship Id="rId858" Type="http://schemas.openxmlformats.org/officeDocument/2006/relationships/customXml" Target="../ink/ink427.xml"/><Relationship Id="rId1043" Type="http://schemas.openxmlformats.org/officeDocument/2006/relationships/image" Target="../media/image516.png"/><Relationship Id="rId1488" Type="http://schemas.openxmlformats.org/officeDocument/2006/relationships/image" Target="../media/image732.png"/><Relationship Id="rId1695" Type="http://schemas.openxmlformats.org/officeDocument/2006/relationships/customXml" Target="../ink/ink854.xml"/><Relationship Id="rId620" Type="http://schemas.openxmlformats.org/officeDocument/2006/relationships/image" Target="../media/image308.png"/><Relationship Id="rId718" Type="http://schemas.openxmlformats.org/officeDocument/2006/relationships/customXml" Target="../ink/ink356.xml"/><Relationship Id="rId925" Type="http://schemas.openxmlformats.org/officeDocument/2006/relationships/image" Target="../media/image458.png"/><Relationship Id="rId1250" Type="http://schemas.openxmlformats.org/officeDocument/2006/relationships/image" Target="../media/image617.png"/><Relationship Id="rId1348" Type="http://schemas.openxmlformats.org/officeDocument/2006/relationships/customXml" Target="../ink/ink677.xml"/><Relationship Id="rId1555" Type="http://schemas.openxmlformats.org/officeDocument/2006/relationships/image" Target="../media/image765.png"/><Relationship Id="rId1762" Type="http://schemas.openxmlformats.org/officeDocument/2006/relationships/customXml" Target="../ink/ink889.xml"/><Relationship Id="rId1110" Type="http://schemas.openxmlformats.org/officeDocument/2006/relationships/customXml" Target="../ink/ink554.xml"/><Relationship Id="rId1208" Type="http://schemas.openxmlformats.org/officeDocument/2006/relationships/image" Target="../media/image596.png"/><Relationship Id="rId1415" Type="http://schemas.openxmlformats.org/officeDocument/2006/relationships/customXml" Target="../ink/ink712.xml"/><Relationship Id="rId1622" Type="http://schemas.openxmlformats.org/officeDocument/2006/relationships/customXml" Target="../ink/ink817.xml"/><Relationship Id="rId270" Type="http://schemas.openxmlformats.org/officeDocument/2006/relationships/image" Target="../media/image134.png"/><Relationship Id="rId130" Type="http://schemas.openxmlformats.org/officeDocument/2006/relationships/customXml" Target="../ink/ink59.xml"/><Relationship Id="rId368" Type="http://schemas.openxmlformats.org/officeDocument/2006/relationships/image" Target="../media/image183.png"/><Relationship Id="rId575" Type="http://schemas.openxmlformats.org/officeDocument/2006/relationships/customXml" Target="../ink/ink282.xml"/><Relationship Id="rId782" Type="http://schemas.openxmlformats.org/officeDocument/2006/relationships/image" Target="../media/image387.png"/><Relationship Id="rId228" Type="http://schemas.openxmlformats.org/officeDocument/2006/relationships/customXml" Target="../ink/ink108.xml"/><Relationship Id="rId435" Type="http://schemas.openxmlformats.org/officeDocument/2006/relationships/customXml" Target="../ink/ink212.xml"/><Relationship Id="rId642" Type="http://schemas.openxmlformats.org/officeDocument/2006/relationships/customXml" Target="../ink/ink317.xml"/><Relationship Id="rId1065" Type="http://schemas.openxmlformats.org/officeDocument/2006/relationships/image" Target="../media/image527.png"/><Relationship Id="rId1272" Type="http://schemas.openxmlformats.org/officeDocument/2006/relationships/image" Target="../media/image628.png"/><Relationship Id="rId502" Type="http://schemas.openxmlformats.org/officeDocument/2006/relationships/image" Target="../media/image250.png"/><Relationship Id="rId947" Type="http://schemas.openxmlformats.org/officeDocument/2006/relationships/image" Target="../media/image469.png"/><Relationship Id="rId1132" Type="http://schemas.openxmlformats.org/officeDocument/2006/relationships/image" Target="../media/image560.png"/><Relationship Id="rId1577" Type="http://schemas.openxmlformats.org/officeDocument/2006/relationships/image" Target="../media/image776.png"/><Relationship Id="rId1784" Type="http://schemas.openxmlformats.org/officeDocument/2006/relationships/customXml" Target="../ink/ink901.xml"/><Relationship Id="rId76" Type="http://schemas.openxmlformats.org/officeDocument/2006/relationships/customXml" Target="../ink/ink32.xml"/><Relationship Id="rId807" Type="http://schemas.openxmlformats.org/officeDocument/2006/relationships/customXml" Target="../ink/ink401.xml"/><Relationship Id="rId1437" Type="http://schemas.openxmlformats.org/officeDocument/2006/relationships/customXml" Target="../ink/ink723.xml"/><Relationship Id="rId1644" Type="http://schemas.openxmlformats.org/officeDocument/2006/relationships/customXml" Target="../ink/ink828.xml"/><Relationship Id="rId1851" Type="http://schemas.openxmlformats.org/officeDocument/2006/relationships/customXml" Target="../ink/ink934.xml"/><Relationship Id="rId1504" Type="http://schemas.openxmlformats.org/officeDocument/2006/relationships/image" Target="../media/image740.png"/><Relationship Id="rId1711" Type="http://schemas.openxmlformats.org/officeDocument/2006/relationships/customXml" Target="../ink/ink863.xml"/><Relationship Id="rId292" Type="http://schemas.openxmlformats.org/officeDocument/2006/relationships/image" Target="../media/image145.png"/><Relationship Id="rId1809" Type="http://schemas.openxmlformats.org/officeDocument/2006/relationships/image" Target="../media/image889.png"/><Relationship Id="rId597" Type="http://schemas.openxmlformats.org/officeDocument/2006/relationships/customXml" Target="../ink/ink294.xml"/><Relationship Id="rId152" Type="http://schemas.openxmlformats.org/officeDocument/2006/relationships/customXml" Target="../ink/ink70.xml"/><Relationship Id="rId457" Type="http://schemas.openxmlformats.org/officeDocument/2006/relationships/customXml" Target="../ink/ink223.xml"/><Relationship Id="rId1087" Type="http://schemas.openxmlformats.org/officeDocument/2006/relationships/image" Target="../media/image538.png"/><Relationship Id="rId1294" Type="http://schemas.openxmlformats.org/officeDocument/2006/relationships/image" Target="../media/image639.png"/><Relationship Id="rId664" Type="http://schemas.openxmlformats.org/officeDocument/2006/relationships/customXml" Target="../ink/ink329.xml"/><Relationship Id="rId871" Type="http://schemas.openxmlformats.org/officeDocument/2006/relationships/image" Target="../media/image431.png"/><Relationship Id="rId969" Type="http://schemas.openxmlformats.org/officeDocument/2006/relationships/image" Target="../media/image480.png"/><Relationship Id="rId1599" Type="http://schemas.openxmlformats.org/officeDocument/2006/relationships/image" Target="../media/image787.png"/><Relationship Id="rId317" Type="http://schemas.openxmlformats.org/officeDocument/2006/relationships/customXml" Target="../ink/ink153.xml"/><Relationship Id="rId524" Type="http://schemas.openxmlformats.org/officeDocument/2006/relationships/image" Target="../media/image261.png"/><Relationship Id="rId731" Type="http://schemas.openxmlformats.org/officeDocument/2006/relationships/image" Target="../media/image362.png"/><Relationship Id="rId1154" Type="http://schemas.openxmlformats.org/officeDocument/2006/relationships/image" Target="../media/image571.png"/><Relationship Id="rId1361" Type="http://schemas.openxmlformats.org/officeDocument/2006/relationships/image" Target="../media/image671.png"/><Relationship Id="rId1459" Type="http://schemas.openxmlformats.org/officeDocument/2006/relationships/image" Target="../media/image718.png"/><Relationship Id="rId98" Type="http://schemas.openxmlformats.org/officeDocument/2006/relationships/customXml" Target="../ink/ink43.xml"/><Relationship Id="rId829" Type="http://schemas.openxmlformats.org/officeDocument/2006/relationships/customXml" Target="../ink/ink412.xml"/><Relationship Id="rId1014" Type="http://schemas.openxmlformats.org/officeDocument/2006/relationships/image" Target="../media/image502.png"/><Relationship Id="rId1221" Type="http://schemas.openxmlformats.org/officeDocument/2006/relationships/customXml" Target="../ink/ink612.xml"/><Relationship Id="rId1666" Type="http://schemas.openxmlformats.org/officeDocument/2006/relationships/image" Target="../media/image820.png"/><Relationship Id="rId1319" Type="http://schemas.openxmlformats.org/officeDocument/2006/relationships/image" Target="../media/image651.png"/><Relationship Id="rId1526" Type="http://schemas.openxmlformats.org/officeDocument/2006/relationships/image" Target="../media/image751.png"/><Relationship Id="rId1733" Type="http://schemas.openxmlformats.org/officeDocument/2006/relationships/image" Target="../media/image852.png"/><Relationship Id="rId25" Type="http://schemas.openxmlformats.org/officeDocument/2006/relationships/image" Target="../media/image12.png"/><Relationship Id="rId174" Type="http://schemas.openxmlformats.org/officeDocument/2006/relationships/customXml" Target="../ink/ink81.xml"/><Relationship Id="rId381" Type="http://schemas.openxmlformats.org/officeDocument/2006/relationships/customXml" Target="../ink/ink185.xml"/><Relationship Id="rId241" Type="http://schemas.openxmlformats.org/officeDocument/2006/relationships/customXml" Target="../ink/ink115.xml"/><Relationship Id="rId479" Type="http://schemas.openxmlformats.org/officeDocument/2006/relationships/customXml" Target="../ink/ink234.xml"/><Relationship Id="rId686" Type="http://schemas.openxmlformats.org/officeDocument/2006/relationships/customXml" Target="../ink/ink340.xml"/><Relationship Id="rId893" Type="http://schemas.openxmlformats.org/officeDocument/2006/relationships/image" Target="../media/image442.png"/><Relationship Id="rId339" Type="http://schemas.openxmlformats.org/officeDocument/2006/relationships/customXml" Target="../ink/ink164.xml"/><Relationship Id="rId546" Type="http://schemas.openxmlformats.org/officeDocument/2006/relationships/image" Target="../media/image272.png"/><Relationship Id="rId753" Type="http://schemas.openxmlformats.org/officeDocument/2006/relationships/image" Target="../media/image373.png"/><Relationship Id="rId1176" Type="http://schemas.openxmlformats.org/officeDocument/2006/relationships/customXml" Target="../ink/ink589.xml"/><Relationship Id="rId1383" Type="http://schemas.openxmlformats.org/officeDocument/2006/relationships/image" Target="../media/image682.png"/><Relationship Id="rId101" Type="http://schemas.openxmlformats.org/officeDocument/2006/relationships/image" Target="../media/image50.png"/><Relationship Id="rId406" Type="http://schemas.openxmlformats.org/officeDocument/2006/relationships/image" Target="../media/image202.png"/><Relationship Id="rId960" Type="http://schemas.openxmlformats.org/officeDocument/2006/relationships/customXml" Target="../ink/ink478.xml"/><Relationship Id="rId1036" Type="http://schemas.openxmlformats.org/officeDocument/2006/relationships/image" Target="../media/image513.png"/><Relationship Id="rId1243" Type="http://schemas.openxmlformats.org/officeDocument/2006/relationships/customXml" Target="../ink/ink623.xml"/><Relationship Id="rId1590" Type="http://schemas.openxmlformats.org/officeDocument/2006/relationships/customXml" Target="../ink/ink801.xml"/><Relationship Id="rId1688" Type="http://schemas.openxmlformats.org/officeDocument/2006/relationships/image" Target="../media/image831.png"/><Relationship Id="rId613" Type="http://schemas.openxmlformats.org/officeDocument/2006/relationships/customXml" Target="../ink/ink302.xml"/><Relationship Id="rId820" Type="http://schemas.openxmlformats.org/officeDocument/2006/relationships/image" Target="../media/image406.png"/><Relationship Id="rId918" Type="http://schemas.openxmlformats.org/officeDocument/2006/relationships/customXml" Target="../ink/ink457.xml"/><Relationship Id="rId1450" Type="http://schemas.openxmlformats.org/officeDocument/2006/relationships/customXml" Target="../ink/ink730.xml"/><Relationship Id="rId1548" Type="http://schemas.openxmlformats.org/officeDocument/2006/relationships/customXml" Target="../ink/ink780.xml"/><Relationship Id="rId1755" Type="http://schemas.openxmlformats.org/officeDocument/2006/relationships/image" Target="../media/image863.png"/><Relationship Id="rId1103" Type="http://schemas.openxmlformats.org/officeDocument/2006/relationships/image" Target="../media/image546.png"/><Relationship Id="rId1310" Type="http://schemas.openxmlformats.org/officeDocument/2006/relationships/image" Target="../media/image647.png"/><Relationship Id="rId1408" Type="http://schemas.openxmlformats.org/officeDocument/2006/relationships/customXml" Target="../ink/ink708.xml"/><Relationship Id="rId1615" Type="http://schemas.openxmlformats.org/officeDocument/2006/relationships/image" Target="../media/image795.png"/><Relationship Id="rId1822" Type="http://schemas.openxmlformats.org/officeDocument/2006/relationships/customXml" Target="../ink/ink919.xml"/><Relationship Id="rId196" Type="http://schemas.openxmlformats.org/officeDocument/2006/relationships/customXml" Target="../ink/ink92.xml"/><Relationship Id="rId263" Type="http://schemas.openxmlformats.org/officeDocument/2006/relationships/customXml" Target="../ink/ink126.xml"/><Relationship Id="rId470" Type="http://schemas.openxmlformats.org/officeDocument/2006/relationships/image" Target="../media/image234.png"/><Relationship Id="rId123" Type="http://schemas.openxmlformats.org/officeDocument/2006/relationships/image" Target="../media/image61.png"/><Relationship Id="rId330" Type="http://schemas.openxmlformats.org/officeDocument/2006/relationships/image" Target="../media/image164.png"/><Relationship Id="rId568" Type="http://schemas.openxmlformats.org/officeDocument/2006/relationships/image" Target="../media/image283.png"/><Relationship Id="rId775" Type="http://schemas.openxmlformats.org/officeDocument/2006/relationships/image" Target="../media/image384.png"/><Relationship Id="rId982" Type="http://schemas.openxmlformats.org/officeDocument/2006/relationships/customXml" Target="../ink/ink489.xml"/><Relationship Id="rId1198" Type="http://schemas.openxmlformats.org/officeDocument/2006/relationships/customXml" Target="../ink/ink600.xml"/><Relationship Id="rId428" Type="http://schemas.openxmlformats.org/officeDocument/2006/relationships/image" Target="../media/image213.png"/><Relationship Id="rId635" Type="http://schemas.openxmlformats.org/officeDocument/2006/relationships/image" Target="../media/image315.png"/><Relationship Id="rId842" Type="http://schemas.openxmlformats.org/officeDocument/2006/relationships/customXml" Target="../ink/ink419.xml"/><Relationship Id="rId1058" Type="http://schemas.openxmlformats.org/officeDocument/2006/relationships/customXml" Target="../ink/ink528.xml"/><Relationship Id="rId1265" Type="http://schemas.openxmlformats.org/officeDocument/2006/relationships/customXml" Target="../ink/ink634.xml"/><Relationship Id="rId1472" Type="http://schemas.openxmlformats.org/officeDocument/2006/relationships/customXml" Target="../ink/ink741.xml"/><Relationship Id="rId702" Type="http://schemas.openxmlformats.org/officeDocument/2006/relationships/customXml" Target="../ink/ink348.xml"/><Relationship Id="rId1125" Type="http://schemas.openxmlformats.org/officeDocument/2006/relationships/customXml" Target="../ink/ink562.xml"/><Relationship Id="rId1332" Type="http://schemas.openxmlformats.org/officeDocument/2006/relationships/customXml" Target="../ink/ink668.xml"/><Relationship Id="rId1777" Type="http://schemas.openxmlformats.org/officeDocument/2006/relationships/image" Target="../media/image874.png"/><Relationship Id="rId69" Type="http://schemas.openxmlformats.org/officeDocument/2006/relationships/image" Target="../media/image34.png"/><Relationship Id="rId1637" Type="http://schemas.openxmlformats.org/officeDocument/2006/relationships/image" Target="../media/image806.png"/><Relationship Id="rId1844" Type="http://schemas.openxmlformats.org/officeDocument/2006/relationships/image" Target="../media/image733.png"/><Relationship Id="rId1704" Type="http://schemas.openxmlformats.org/officeDocument/2006/relationships/customXml" Target="../ink/ink859.xml"/><Relationship Id="rId285" Type="http://schemas.openxmlformats.org/officeDocument/2006/relationships/customXml" Target="../ink/ink137.xml"/><Relationship Id="rId492" Type="http://schemas.openxmlformats.org/officeDocument/2006/relationships/image" Target="../media/image245.png"/><Relationship Id="rId797" Type="http://schemas.openxmlformats.org/officeDocument/2006/relationships/customXml" Target="../ink/ink396.xml"/><Relationship Id="rId145" Type="http://schemas.openxmlformats.org/officeDocument/2006/relationships/image" Target="../media/image72.png"/><Relationship Id="rId352" Type="http://schemas.openxmlformats.org/officeDocument/2006/relationships/image" Target="../media/image175.png"/><Relationship Id="rId1287" Type="http://schemas.openxmlformats.org/officeDocument/2006/relationships/customXml" Target="../ink/ink645.xml"/><Relationship Id="rId212" Type="http://schemas.openxmlformats.org/officeDocument/2006/relationships/customXml" Target="../ink/ink100.xml"/><Relationship Id="rId657" Type="http://schemas.openxmlformats.org/officeDocument/2006/relationships/customXml" Target="../ink/ink325.xml"/><Relationship Id="rId864" Type="http://schemas.openxmlformats.org/officeDocument/2006/relationships/customXml" Target="../ink/ink430.xml"/><Relationship Id="rId1494" Type="http://schemas.openxmlformats.org/officeDocument/2006/relationships/image" Target="../media/image735.png"/><Relationship Id="rId517" Type="http://schemas.openxmlformats.org/officeDocument/2006/relationships/customXml" Target="../ink/ink253.xml"/><Relationship Id="rId724" Type="http://schemas.openxmlformats.org/officeDocument/2006/relationships/customXml" Target="../ink/ink359.xml"/><Relationship Id="rId931" Type="http://schemas.openxmlformats.org/officeDocument/2006/relationships/image" Target="../media/image461.png"/><Relationship Id="rId1147" Type="http://schemas.openxmlformats.org/officeDocument/2006/relationships/customXml" Target="../ink/ink573.xml"/><Relationship Id="rId1354" Type="http://schemas.openxmlformats.org/officeDocument/2006/relationships/customXml" Target="../ink/ink680.xml"/><Relationship Id="rId1561" Type="http://schemas.openxmlformats.org/officeDocument/2006/relationships/image" Target="../media/image768.png"/><Relationship Id="rId60" Type="http://schemas.openxmlformats.org/officeDocument/2006/relationships/customXml" Target="../ink/ink24.xml"/><Relationship Id="rId1007" Type="http://schemas.openxmlformats.org/officeDocument/2006/relationships/customXml" Target="../ink/ink502.xml"/><Relationship Id="rId1214" Type="http://schemas.openxmlformats.org/officeDocument/2006/relationships/image" Target="../media/image599.png"/><Relationship Id="rId1421" Type="http://schemas.openxmlformats.org/officeDocument/2006/relationships/customXml" Target="../ink/ink715.xml"/><Relationship Id="rId1659" Type="http://schemas.openxmlformats.org/officeDocument/2006/relationships/customXml" Target="../ink/ink836.xml"/><Relationship Id="rId1519" Type="http://schemas.openxmlformats.org/officeDocument/2006/relationships/customXml" Target="../ink/ink765.xml"/><Relationship Id="rId1726" Type="http://schemas.openxmlformats.org/officeDocument/2006/relationships/customXml" Target="../ink/ink871.xml"/><Relationship Id="rId18" Type="http://schemas.openxmlformats.org/officeDocument/2006/relationships/customXml" Target="../ink/ink9.xml"/><Relationship Id="rId167" Type="http://schemas.openxmlformats.org/officeDocument/2006/relationships/image" Target="../media/image83.png"/><Relationship Id="rId374" Type="http://schemas.openxmlformats.org/officeDocument/2006/relationships/image" Target="../media/image186.png"/><Relationship Id="rId581" Type="http://schemas.openxmlformats.org/officeDocument/2006/relationships/customXml" Target="../ink/ink285.xml"/><Relationship Id="rId234" Type="http://schemas.openxmlformats.org/officeDocument/2006/relationships/customXml" Target="../ink/ink111.xml"/><Relationship Id="rId679" Type="http://schemas.openxmlformats.org/officeDocument/2006/relationships/image" Target="../media/image336.png"/><Relationship Id="rId886" Type="http://schemas.openxmlformats.org/officeDocument/2006/relationships/customXml" Target="../ink/ink441.xml"/><Relationship Id="rId2" Type="http://schemas.openxmlformats.org/officeDocument/2006/relationships/customXml" Target="../ink/ink1.xml"/><Relationship Id="rId441" Type="http://schemas.openxmlformats.org/officeDocument/2006/relationships/customXml" Target="../ink/ink215.xml"/><Relationship Id="rId539" Type="http://schemas.openxmlformats.org/officeDocument/2006/relationships/customXml" Target="../ink/ink264.xml"/><Relationship Id="rId746" Type="http://schemas.openxmlformats.org/officeDocument/2006/relationships/customXml" Target="../ink/ink370.xml"/><Relationship Id="rId1071" Type="http://schemas.openxmlformats.org/officeDocument/2006/relationships/image" Target="../media/image530.png"/><Relationship Id="rId1169" Type="http://schemas.openxmlformats.org/officeDocument/2006/relationships/customXml" Target="../ink/ink585.xml"/><Relationship Id="rId1376" Type="http://schemas.openxmlformats.org/officeDocument/2006/relationships/customXml" Target="../ink/ink691.xml"/><Relationship Id="rId1583" Type="http://schemas.openxmlformats.org/officeDocument/2006/relationships/image" Target="../media/image779.png"/><Relationship Id="rId301" Type="http://schemas.openxmlformats.org/officeDocument/2006/relationships/customXml" Target="../ink/ink145.xml"/><Relationship Id="rId953" Type="http://schemas.openxmlformats.org/officeDocument/2006/relationships/image" Target="../media/image472.png"/><Relationship Id="rId1029" Type="http://schemas.openxmlformats.org/officeDocument/2006/relationships/customXml" Target="../ink/ink513.xml"/><Relationship Id="rId1236" Type="http://schemas.openxmlformats.org/officeDocument/2006/relationships/image" Target="../media/image610.png"/><Relationship Id="rId1790" Type="http://schemas.openxmlformats.org/officeDocument/2006/relationships/customXml" Target="../ink/ink904.xml"/></Relationships>
</file>

<file path=ppt/slides/_rels/slide3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1646.png"/><Relationship Id="rId21" Type="http://schemas.openxmlformats.org/officeDocument/2006/relationships/image" Target="../media/image919.png"/><Relationship Id="rId170" Type="http://schemas.openxmlformats.org/officeDocument/2006/relationships/customXml" Target="../ink/ink1025.xml"/><Relationship Id="rId268" Type="http://schemas.openxmlformats.org/officeDocument/2006/relationships/customXml" Target="../ink/ink1074.xml"/><Relationship Id="rId475" Type="http://schemas.openxmlformats.org/officeDocument/2006/relationships/image" Target="../media/image1146.png"/><Relationship Id="rId682" Type="http://schemas.openxmlformats.org/officeDocument/2006/relationships/customXml" Target="../ink/ink1281.xml"/><Relationship Id="rId128" Type="http://schemas.openxmlformats.org/officeDocument/2006/relationships/customXml" Target="../ink/ink1004.xml"/><Relationship Id="rId335" Type="http://schemas.openxmlformats.org/officeDocument/2006/relationships/image" Target="../media/image1076.png"/><Relationship Id="rId542" Type="http://schemas.openxmlformats.org/officeDocument/2006/relationships/customXml" Target="../ink/ink1211.xml"/><Relationship Id="rId987" Type="http://schemas.openxmlformats.org/officeDocument/2006/relationships/image" Target="../media/image1388.png"/><Relationship Id="rId1172" Type="http://schemas.openxmlformats.org/officeDocument/2006/relationships/customXml" Target="../ink/ink1543.xml"/><Relationship Id="rId402" Type="http://schemas.openxmlformats.org/officeDocument/2006/relationships/customXml" Target="../ink/ink1141.xml"/><Relationship Id="rId847" Type="http://schemas.openxmlformats.org/officeDocument/2006/relationships/customXml" Target="../ink/ink1367.xml"/><Relationship Id="rId1032" Type="http://schemas.openxmlformats.org/officeDocument/2006/relationships/image" Target="../media/image1410.png"/><Relationship Id="rId1477" Type="http://schemas.openxmlformats.org/officeDocument/2006/relationships/image" Target="../media/image1625.png"/><Relationship Id="rId1684" Type="http://schemas.openxmlformats.org/officeDocument/2006/relationships/image" Target="../media/image1727.png"/><Relationship Id="rId707" Type="http://schemas.openxmlformats.org/officeDocument/2006/relationships/image" Target="../media/image1262.png"/><Relationship Id="rId914" Type="http://schemas.openxmlformats.org/officeDocument/2006/relationships/image" Target="../media/image1352.png"/><Relationship Id="rId1337" Type="http://schemas.openxmlformats.org/officeDocument/2006/relationships/image" Target="../media/image1556.png"/><Relationship Id="rId1544" Type="http://schemas.openxmlformats.org/officeDocument/2006/relationships/image" Target="../media/image1657.png"/><Relationship Id="rId43" Type="http://schemas.openxmlformats.org/officeDocument/2006/relationships/image" Target="../media/image930.png"/><Relationship Id="rId1404" Type="http://schemas.openxmlformats.org/officeDocument/2006/relationships/customXml" Target="../ink/ink1664.xml"/><Relationship Id="rId1611" Type="http://schemas.openxmlformats.org/officeDocument/2006/relationships/customXml" Target="../ink/ink1769.xml"/><Relationship Id="rId192" Type="http://schemas.openxmlformats.org/officeDocument/2006/relationships/customXml" Target="../ink/ink1036.xml"/><Relationship Id="rId497" Type="http://schemas.openxmlformats.org/officeDocument/2006/relationships/image" Target="../media/image1157.png"/><Relationship Id="rId357" Type="http://schemas.openxmlformats.org/officeDocument/2006/relationships/image" Target="../media/image1087.png"/><Relationship Id="rId1194" Type="http://schemas.openxmlformats.org/officeDocument/2006/relationships/customXml" Target="../ink/ink1554.xml"/><Relationship Id="rId217" Type="http://schemas.openxmlformats.org/officeDocument/2006/relationships/image" Target="../media/image1017.png"/><Relationship Id="rId564" Type="http://schemas.openxmlformats.org/officeDocument/2006/relationships/customXml" Target="../ink/ink1222.xml"/><Relationship Id="rId771" Type="http://schemas.openxmlformats.org/officeDocument/2006/relationships/image" Target="../media/image1294.png"/><Relationship Id="rId869" Type="http://schemas.openxmlformats.org/officeDocument/2006/relationships/customXml" Target="../ink/ink1388.xml"/><Relationship Id="rId1499" Type="http://schemas.openxmlformats.org/officeDocument/2006/relationships/customXml" Target="../ink/ink1712.xml"/><Relationship Id="rId424" Type="http://schemas.openxmlformats.org/officeDocument/2006/relationships/customXml" Target="../ink/ink1152.xml"/><Relationship Id="rId631" Type="http://schemas.openxmlformats.org/officeDocument/2006/relationships/image" Target="../media/image1224.png"/><Relationship Id="rId729" Type="http://schemas.openxmlformats.org/officeDocument/2006/relationships/image" Target="../media/image1273.png"/><Relationship Id="rId1054" Type="http://schemas.openxmlformats.org/officeDocument/2006/relationships/image" Target="../media/image1421.png"/><Relationship Id="rId1261" Type="http://schemas.openxmlformats.org/officeDocument/2006/relationships/image" Target="../media/image1521.png"/><Relationship Id="rId1359" Type="http://schemas.openxmlformats.org/officeDocument/2006/relationships/customXml" Target="../ink/ink1641.xml"/><Relationship Id="rId936" Type="http://schemas.openxmlformats.org/officeDocument/2006/relationships/image" Target="../media/image1363.png"/><Relationship Id="rId1121" Type="http://schemas.openxmlformats.org/officeDocument/2006/relationships/image" Target="../media/image1453.png"/><Relationship Id="rId1219" Type="http://schemas.openxmlformats.org/officeDocument/2006/relationships/image" Target="../media/image1501.png"/><Relationship Id="rId1566" Type="http://schemas.openxmlformats.org/officeDocument/2006/relationships/image" Target="../media/image1668.png"/><Relationship Id="rId65" Type="http://schemas.openxmlformats.org/officeDocument/2006/relationships/image" Target="../media/image941.png"/><Relationship Id="rId1426" Type="http://schemas.openxmlformats.org/officeDocument/2006/relationships/customXml" Target="../ink/ink1675.xml"/><Relationship Id="rId1633" Type="http://schemas.openxmlformats.org/officeDocument/2006/relationships/customXml" Target="../ink/ink1780.xml"/><Relationship Id="rId281" Type="http://schemas.openxmlformats.org/officeDocument/2006/relationships/image" Target="../media/image1049.png"/><Relationship Id="rId141" Type="http://schemas.openxmlformats.org/officeDocument/2006/relationships/image" Target="../media/image979.png"/><Relationship Id="rId379" Type="http://schemas.openxmlformats.org/officeDocument/2006/relationships/image" Target="../media/image1098.png"/><Relationship Id="rId586" Type="http://schemas.openxmlformats.org/officeDocument/2006/relationships/customXml" Target="../ink/ink1233.xml"/><Relationship Id="rId793" Type="http://schemas.openxmlformats.org/officeDocument/2006/relationships/customXml" Target="../ink/ink1337.xml"/><Relationship Id="rId7" Type="http://schemas.openxmlformats.org/officeDocument/2006/relationships/image" Target="../media/image912.png"/><Relationship Id="rId239" Type="http://schemas.openxmlformats.org/officeDocument/2006/relationships/image" Target="../media/image1028.png"/><Relationship Id="rId446" Type="http://schemas.openxmlformats.org/officeDocument/2006/relationships/customXml" Target="../ink/ink1163.xml"/><Relationship Id="rId653" Type="http://schemas.openxmlformats.org/officeDocument/2006/relationships/image" Target="../media/image1235.png"/><Relationship Id="rId1076" Type="http://schemas.openxmlformats.org/officeDocument/2006/relationships/image" Target="../media/image1431.png"/><Relationship Id="rId1283" Type="http://schemas.openxmlformats.org/officeDocument/2006/relationships/customXml" Target="../ink/ink1601.xml"/><Relationship Id="rId1490" Type="http://schemas.openxmlformats.org/officeDocument/2006/relationships/customXml" Target="../ink/ink1707.xml"/><Relationship Id="rId306" Type="http://schemas.openxmlformats.org/officeDocument/2006/relationships/customXml" Target="../ink/ink1093.xml"/><Relationship Id="rId860" Type="http://schemas.openxmlformats.org/officeDocument/2006/relationships/customXml" Target="../ink/ink1380.xml"/><Relationship Id="rId958" Type="http://schemas.openxmlformats.org/officeDocument/2006/relationships/image" Target="../media/image1374.png"/><Relationship Id="rId1143" Type="http://schemas.openxmlformats.org/officeDocument/2006/relationships/image" Target="../media/image1463.png"/><Relationship Id="rId1588" Type="http://schemas.openxmlformats.org/officeDocument/2006/relationships/image" Target="../media/image1679.png"/><Relationship Id="rId87" Type="http://schemas.openxmlformats.org/officeDocument/2006/relationships/image" Target="../media/image952.png"/><Relationship Id="rId513" Type="http://schemas.openxmlformats.org/officeDocument/2006/relationships/image" Target="../media/image1165.png"/><Relationship Id="rId720" Type="http://schemas.openxmlformats.org/officeDocument/2006/relationships/customXml" Target="../ink/ink1300.xml"/><Relationship Id="rId818" Type="http://schemas.openxmlformats.org/officeDocument/2006/relationships/image" Target="../media/image1317.png"/><Relationship Id="rId1350" Type="http://schemas.openxmlformats.org/officeDocument/2006/relationships/image" Target="../media/image1562.png"/><Relationship Id="rId1448" Type="http://schemas.openxmlformats.org/officeDocument/2006/relationships/customXml" Target="../ink/ink1686.xml"/><Relationship Id="rId1655" Type="http://schemas.openxmlformats.org/officeDocument/2006/relationships/customXml" Target="../ink/ink1791.xml"/><Relationship Id="rId1003" Type="http://schemas.openxmlformats.org/officeDocument/2006/relationships/customXml" Target="../ink/ink1456.xml"/><Relationship Id="rId1210" Type="http://schemas.openxmlformats.org/officeDocument/2006/relationships/customXml" Target="../ink/ink1562.xml"/><Relationship Id="rId1308" Type="http://schemas.openxmlformats.org/officeDocument/2006/relationships/image" Target="../media/image1542.png"/><Relationship Id="rId1515" Type="http://schemas.openxmlformats.org/officeDocument/2006/relationships/customXml" Target="../ink/ink1721.xml"/><Relationship Id="rId14" Type="http://schemas.openxmlformats.org/officeDocument/2006/relationships/customXml" Target="../ink/ink947.xml"/><Relationship Id="rId163" Type="http://schemas.openxmlformats.org/officeDocument/2006/relationships/image" Target="../media/image990.png"/><Relationship Id="rId370" Type="http://schemas.openxmlformats.org/officeDocument/2006/relationships/customXml" Target="../ink/ink1125.xml"/><Relationship Id="rId230" Type="http://schemas.openxmlformats.org/officeDocument/2006/relationships/customXml" Target="../ink/ink1055.xml"/><Relationship Id="rId468" Type="http://schemas.openxmlformats.org/officeDocument/2006/relationships/customXml" Target="../ink/ink1174.xml"/><Relationship Id="rId675" Type="http://schemas.openxmlformats.org/officeDocument/2006/relationships/image" Target="../media/image1246.png"/><Relationship Id="rId882" Type="http://schemas.openxmlformats.org/officeDocument/2006/relationships/image" Target="../media/image1336.png"/><Relationship Id="rId1098" Type="http://schemas.openxmlformats.org/officeDocument/2006/relationships/customXml" Target="../ink/ink1505.xml"/><Relationship Id="rId328" Type="http://schemas.openxmlformats.org/officeDocument/2006/relationships/customXml" Target="../ink/ink1104.xml"/><Relationship Id="rId535" Type="http://schemas.openxmlformats.org/officeDocument/2006/relationships/image" Target="../media/image1176.png"/><Relationship Id="rId742" Type="http://schemas.openxmlformats.org/officeDocument/2006/relationships/customXml" Target="../ink/ink1311.xml"/><Relationship Id="rId1165" Type="http://schemas.openxmlformats.org/officeDocument/2006/relationships/image" Target="../media/image1474.png"/><Relationship Id="rId1372" Type="http://schemas.openxmlformats.org/officeDocument/2006/relationships/customXml" Target="../ink/ink1648.xml"/><Relationship Id="rId174" Type="http://schemas.openxmlformats.org/officeDocument/2006/relationships/customXml" Target="../ink/ink1027.xml"/><Relationship Id="rId381" Type="http://schemas.openxmlformats.org/officeDocument/2006/relationships/image" Target="../media/image1099.png"/><Relationship Id="rId602" Type="http://schemas.openxmlformats.org/officeDocument/2006/relationships/customXml" Target="../ink/ink1241.xml"/><Relationship Id="rId1025" Type="http://schemas.openxmlformats.org/officeDocument/2006/relationships/customXml" Target="../ink/ink1467.xml"/><Relationship Id="rId1232" Type="http://schemas.openxmlformats.org/officeDocument/2006/relationships/image" Target="../media/image1507.png"/><Relationship Id="rId1677" Type="http://schemas.openxmlformats.org/officeDocument/2006/relationships/customXml" Target="../ink/ink1802.xml"/><Relationship Id="rId241" Type="http://schemas.openxmlformats.org/officeDocument/2006/relationships/image" Target="../media/image1029.png"/><Relationship Id="rId479" Type="http://schemas.openxmlformats.org/officeDocument/2006/relationships/image" Target="../media/image1148.png"/><Relationship Id="rId686" Type="http://schemas.openxmlformats.org/officeDocument/2006/relationships/customXml" Target="../ink/ink1283.xml"/><Relationship Id="rId893" Type="http://schemas.openxmlformats.org/officeDocument/2006/relationships/customXml" Target="../ink/ink1400.xml"/><Relationship Id="rId907" Type="http://schemas.openxmlformats.org/officeDocument/2006/relationships/customXml" Target="../ink/ink1407.xml"/><Relationship Id="rId1537" Type="http://schemas.openxmlformats.org/officeDocument/2006/relationships/customXml" Target="../ink/ink1732.xml"/><Relationship Id="rId36" Type="http://schemas.openxmlformats.org/officeDocument/2006/relationships/customXml" Target="../ink/ink958.xml"/><Relationship Id="rId339" Type="http://schemas.openxmlformats.org/officeDocument/2006/relationships/image" Target="../media/image1078.png"/><Relationship Id="rId546" Type="http://schemas.openxmlformats.org/officeDocument/2006/relationships/customXml" Target="../ink/ink1213.xml"/><Relationship Id="rId753" Type="http://schemas.openxmlformats.org/officeDocument/2006/relationships/image" Target="../media/image1285.png"/><Relationship Id="rId1176" Type="http://schemas.openxmlformats.org/officeDocument/2006/relationships/customXml" Target="../ink/ink1545.xml"/><Relationship Id="rId1383" Type="http://schemas.openxmlformats.org/officeDocument/2006/relationships/image" Target="../media/image1578.png"/><Relationship Id="rId1604" Type="http://schemas.openxmlformats.org/officeDocument/2006/relationships/image" Target="../media/image1687.png"/><Relationship Id="rId101" Type="http://schemas.openxmlformats.org/officeDocument/2006/relationships/image" Target="../media/image959.png"/><Relationship Id="rId185" Type="http://schemas.openxmlformats.org/officeDocument/2006/relationships/image" Target="../media/image1001.png"/><Relationship Id="rId406" Type="http://schemas.openxmlformats.org/officeDocument/2006/relationships/customXml" Target="../ink/ink1143.xml"/><Relationship Id="rId960" Type="http://schemas.openxmlformats.org/officeDocument/2006/relationships/customXml" Target="../ink/ink1434.xml"/><Relationship Id="rId1036" Type="http://schemas.openxmlformats.org/officeDocument/2006/relationships/image" Target="../media/image1412.png"/><Relationship Id="rId1243" Type="http://schemas.openxmlformats.org/officeDocument/2006/relationships/customXml" Target="../ink/ink1579.xml"/><Relationship Id="rId1590" Type="http://schemas.openxmlformats.org/officeDocument/2006/relationships/image" Target="../media/image1680.png"/><Relationship Id="rId1688" Type="http://schemas.openxmlformats.org/officeDocument/2006/relationships/image" Target="../media/image1729.png"/><Relationship Id="rId392" Type="http://schemas.openxmlformats.org/officeDocument/2006/relationships/customXml" Target="../ink/ink1136.xml"/><Relationship Id="rId613" Type="http://schemas.openxmlformats.org/officeDocument/2006/relationships/image" Target="../media/image1215.png"/><Relationship Id="rId697" Type="http://schemas.openxmlformats.org/officeDocument/2006/relationships/image" Target="../media/image1257.png"/><Relationship Id="rId820" Type="http://schemas.openxmlformats.org/officeDocument/2006/relationships/image" Target="../media/image1318.png"/><Relationship Id="rId918" Type="http://schemas.openxmlformats.org/officeDocument/2006/relationships/image" Target="../media/image1354.png"/><Relationship Id="rId1450" Type="http://schemas.openxmlformats.org/officeDocument/2006/relationships/customXml" Target="../ink/ink1687.xml"/><Relationship Id="rId1548" Type="http://schemas.openxmlformats.org/officeDocument/2006/relationships/image" Target="../media/image1659.png"/><Relationship Id="rId252" Type="http://schemas.openxmlformats.org/officeDocument/2006/relationships/customXml" Target="../ink/ink1066.xml"/><Relationship Id="rId1103" Type="http://schemas.openxmlformats.org/officeDocument/2006/relationships/image" Target="../media/image1444.png"/><Relationship Id="rId1187" Type="http://schemas.openxmlformats.org/officeDocument/2006/relationships/image" Target="../media/image1485.png"/><Relationship Id="rId1310" Type="http://schemas.openxmlformats.org/officeDocument/2006/relationships/image" Target="../media/image1543.png"/><Relationship Id="rId1408" Type="http://schemas.openxmlformats.org/officeDocument/2006/relationships/customXml" Target="../ink/ink1666.xml"/><Relationship Id="rId47" Type="http://schemas.openxmlformats.org/officeDocument/2006/relationships/image" Target="../media/image932.png"/><Relationship Id="rId112" Type="http://schemas.openxmlformats.org/officeDocument/2006/relationships/customXml" Target="../ink/ink996.xml"/><Relationship Id="rId557" Type="http://schemas.openxmlformats.org/officeDocument/2006/relationships/image" Target="../media/image1187.png"/><Relationship Id="rId764" Type="http://schemas.openxmlformats.org/officeDocument/2006/relationships/customXml" Target="../ink/ink1322.xml"/><Relationship Id="rId971" Type="http://schemas.openxmlformats.org/officeDocument/2006/relationships/image" Target="../media/image1380.png"/><Relationship Id="rId1394" Type="http://schemas.openxmlformats.org/officeDocument/2006/relationships/customXml" Target="../ink/ink1659.xml"/><Relationship Id="rId1615" Type="http://schemas.openxmlformats.org/officeDocument/2006/relationships/customXml" Target="../ink/ink1771.xml"/><Relationship Id="rId196" Type="http://schemas.openxmlformats.org/officeDocument/2006/relationships/customXml" Target="../ink/ink1038.xml"/><Relationship Id="rId417" Type="http://schemas.openxmlformats.org/officeDocument/2006/relationships/image" Target="../media/image1117.png"/><Relationship Id="rId624" Type="http://schemas.openxmlformats.org/officeDocument/2006/relationships/customXml" Target="../ink/ink1252.xml"/><Relationship Id="rId831" Type="http://schemas.openxmlformats.org/officeDocument/2006/relationships/customXml" Target="../ink/ink1356.xml"/><Relationship Id="rId1047" Type="http://schemas.openxmlformats.org/officeDocument/2006/relationships/customXml" Target="../ink/ink1478.xml"/><Relationship Id="rId1254" Type="http://schemas.openxmlformats.org/officeDocument/2006/relationships/image" Target="../media/image1518.png"/><Relationship Id="rId1461" Type="http://schemas.openxmlformats.org/officeDocument/2006/relationships/image" Target="../media/image1617.png"/><Relationship Id="rId263" Type="http://schemas.openxmlformats.org/officeDocument/2006/relationships/image" Target="../media/image1040.png"/><Relationship Id="rId470" Type="http://schemas.openxmlformats.org/officeDocument/2006/relationships/customXml" Target="../ink/ink1175.xml"/><Relationship Id="rId929" Type="http://schemas.openxmlformats.org/officeDocument/2006/relationships/customXml" Target="../ink/ink1418.xml"/><Relationship Id="rId1114" Type="http://schemas.openxmlformats.org/officeDocument/2006/relationships/customXml" Target="../ink/ink1513.xml"/><Relationship Id="rId1321" Type="http://schemas.openxmlformats.org/officeDocument/2006/relationships/image" Target="../media/image1548.png"/><Relationship Id="rId1559" Type="http://schemas.openxmlformats.org/officeDocument/2006/relationships/customXml" Target="../ink/ink1743.xml"/><Relationship Id="rId58" Type="http://schemas.openxmlformats.org/officeDocument/2006/relationships/customXml" Target="../ink/ink969.xml"/><Relationship Id="rId123" Type="http://schemas.openxmlformats.org/officeDocument/2006/relationships/image" Target="../media/image970.png"/><Relationship Id="rId330" Type="http://schemas.openxmlformats.org/officeDocument/2006/relationships/customXml" Target="../ink/ink1105.xml"/><Relationship Id="rId568" Type="http://schemas.openxmlformats.org/officeDocument/2006/relationships/customXml" Target="../ink/ink1224.xml"/><Relationship Id="rId775" Type="http://schemas.openxmlformats.org/officeDocument/2006/relationships/image" Target="../media/image1296.png"/><Relationship Id="rId982" Type="http://schemas.openxmlformats.org/officeDocument/2006/relationships/customXml" Target="../ink/ink1445.xml"/><Relationship Id="rId1198" Type="http://schemas.openxmlformats.org/officeDocument/2006/relationships/customXml" Target="../ink/ink1556.xml"/><Relationship Id="rId1419" Type="http://schemas.openxmlformats.org/officeDocument/2006/relationships/image" Target="../media/image1596.png"/><Relationship Id="rId1626" Type="http://schemas.openxmlformats.org/officeDocument/2006/relationships/image" Target="../media/image1698.png"/><Relationship Id="rId428" Type="http://schemas.openxmlformats.org/officeDocument/2006/relationships/customXml" Target="../ink/ink1154.xml"/><Relationship Id="rId635" Type="http://schemas.openxmlformats.org/officeDocument/2006/relationships/image" Target="../media/image1226.png"/><Relationship Id="rId842" Type="http://schemas.openxmlformats.org/officeDocument/2006/relationships/customXml" Target="../ink/ink1362.xml"/><Relationship Id="rId1058" Type="http://schemas.openxmlformats.org/officeDocument/2006/relationships/image" Target="../media/image1423.png"/><Relationship Id="rId1265" Type="http://schemas.openxmlformats.org/officeDocument/2006/relationships/customXml" Target="../ink/ink1591.xml"/><Relationship Id="rId1472" Type="http://schemas.openxmlformats.org/officeDocument/2006/relationships/customXml" Target="../ink/ink1698.xml"/><Relationship Id="rId274" Type="http://schemas.openxmlformats.org/officeDocument/2006/relationships/customXml" Target="../ink/ink1077.xml"/><Relationship Id="rId481" Type="http://schemas.openxmlformats.org/officeDocument/2006/relationships/image" Target="../media/image1149.png"/><Relationship Id="rId702" Type="http://schemas.openxmlformats.org/officeDocument/2006/relationships/customXml" Target="../ink/ink1291.xml"/><Relationship Id="rId1125" Type="http://schemas.openxmlformats.org/officeDocument/2006/relationships/image" Target="../media/image1455.png"/><Relationship Id="rId1332" Type="http://schemas.openxmlformats.org/officeDocument/2006/relationships/customXml" Target="../ink/ink1627.xml"/><Relationship Id="rId69" Type="http://schemas.openxmlformats.org/officeDocument/2006/relationships/image" Target="../media/image943.png"/><Relationship Id="rId134" Type="http://schemas.openxmlformats.org/officeDocument/2006/relationships/customXml" Target="../ink/ink1007.xml"/><Relationship Id="rId579" Type="http://schemas.openxmlformats.org/officeDocument/2006/relationships/image" Target="../media/image1198.png"/><Relationship Id="rId786" Type="http://schemas.openxmlformats.org/officeDocument/2006/relationships/image" Target="../media/image1301.png"/><Relationship Id="rId993" Type="http://schemas.openxmlformats.org/officeDocument/2006/relationships/image" Target="../media/image1391.png"/><Relationship Id="rId1637" Type="http://schemas.openxmlformats.org/officeDocument/2006/relationships/customXml" Target="../ink/ink1782.xml"/><Relationship Id="rId341" Type="http://schemas.openxmlformats.org/officeDocument/2006/relationships/image" Target="../media/image1079.png"/><Relationship Id="rId439" Type="http://schemas.openxmlformats.org/officeDocument/2006/relationships/image" Target="../media/image1128.png"/><Relationship Id="rId646" Type="http://schemas.openxmlformats.org/officeDocument/2006/relationships/customXml" Target="../ink/ink1263.xml"/><Relationship Id="rId1069" Type="http://schemas.openxmlformats.org/officeDocument/2006/relationships/customXml" Target="../ink/ink1490.xml"/><Relationship Id="rId1276" Type="http://schemas.openxmlformats.org/officeDocument/2006/relationships/customXml" Target="../ink/ink1597.xml"/><Relationship Id="rId1483" Type="http://schemas.openxmlformats.org/officeDocument/2006/relationships/image" Target="../media/image1628.png"/><Relationship Id="rId201" Type="http://schemas.openxmlformats.org/officeDocument/2006/relationships/image" Target="../media/image1009.png"/><Relationship Id="rId285" Type="http://schemas.openxmlformats.org/officeDocument/2006/relationships/image" Target="../media/image1051.png"/><Relationship Id="rId506" Type="http://schemas.openxmlformats.org/officeDocument/2006/relationships/customXml" Target="../ink/ink1193.xml"/><Relationship Id="rId853" Type="http://schemas.openxmlformats.org/officeDocument/2006/relationships/customXml" Target="../ink/ink1373.xml"/><Relationship Id="rId1136" Type="http://schemas.openxmlformats.org/officeDocument/2006/relationships/image" Target="../media/image1460.png"/><Relationship Id="rId1690" Type="http://schemas.openxmlformats.org/officeDocument/2006/relationships/image" Target="../media/image1730.png"/><Relationship Id="rId492" Type="http://schemas.openxmlformats.org/officeDocument/2006/relationships/customXml" Target="../ink/ink1186.xml"/><Relationship Id="rId713" Type="http://schemas.openxmlformats.org/officeDocument/2006/relationships/image" Target="../media/image1265.png"/><Relationship Id="rId797" Type="http://schemas.openxmlformats.org/officeDocument/2006/relationships/customXml" Target="../ink/ink1339.xml"/><Relationship Id="rId920" Type="http://schemas.openxmlformats.org/officeDocument/2006/relationships/image" Target="../media/image1355.png"/><Relationship Id="rId1343" Type="http://schemas.openxmlformats.org/officeDocument/2006/relationships/image" Target="../media/image1559.png"/><Relationship Id="rId1550" Type="http://schemas.openxmlformats.org/officeDocument/2006/relationships/image" Target="../media/image1660.png"/><Relationship Id="rId1648" Type="http://schemas.openxmlformats.org/officeDocument/2006/relationships/image" Target="../media/image1709.png"/><Relationship Id="rId145" Type="http://schemas.openxmlformats.org/officeDocument/2006/relationships/image" Target="../media/image981.png"/><Relationship Id="rId352" Type="http://schemas.openxmlformats.org/officeDocument/2006/relationships/customXml" Target="../ink/ink1116.xml"/><Relationship Id="rId1203" Type="http://schemas.openxmlformats.org/officeDocument/2006/relationships/image" Target="../media/image1493.png"/><Relationship Id="rId1287" Type="http://schemas.openxmlformats.org/officeDocument/2006/relationships/customXml" Target="../ink/ink1603.xml"/><Relationship Id="rId1410" Type="http://schemas.openxmlformats.org/officeDocument/2006/relationships/customXml" Target="../ink/ink1667.xml"/><Relationship Id="rId1508" Type="http://schemas.openxmlformats.org/officeDocument/2006/relationships/customXml" Target="../ink/ink1717.xml"/><Relationship Id="rId212" Type="http://schemas.openxmlformats.org/officeDocument/2006/relationships/customXml" Target="../ink/ink1046.xml"/><Relationship Id="rId657" Type="http://schemas.openxmlformats.org/officeDocument/2006/relationships/image" Target="../media/image1237.png"/><Relationship Id="rId864" Type="http://schemas.openxmlformats.org/officeDocument/2006/relationships/customXml" Target="../ink/ink1384.xml"/><Relationship Id="rId1494" Type="http://schemas.openxmlformats.org/officeDocument/2006/relationships/customXml" Target="../ink/ink1709.xml"/><Relationship Id="rId296" Type="http://schemas.openxmlformats.org/officeDocument/2006/relationships/customXml" Target="../ink/ink1088.xml"/><Relationship Id="rId517" Type="http://schemas.openxmlformats.org/officeDocument/2006/relationships/image" Target="../media/image1167.png"/><Relationship Id="rId724" Type="http://schemas.openxmlformats.org/officeDocument/2006/relationships/customXml" Target="../ink/ink1302.xml"/><Relationship Id="rId931" Type="http://schemas.openxmlformats.org/officeDocument/2006/relationships/customXml" Target="../ink/ink1419.xml"/><Relationship Id="rId1147" Type="http://schemas.openxmlformats.org/officeDocument/2006/relationships/image" Target="../media/image1465.png"/><Relationship Id="rId1354" Type="http://schemas.openxmlformats.org/officeDocument/2006/relationships/image" Target="../media/image1564.png"/><Relationship Id="rId1561" Type="http://schemas.openxmlformats.org/officeDocument/2006/relationships/customXml" Target="../ink/ink1744.xml"/><Relationship Id="rId60" Type="http://schemas.openxmlformats.org/officeDocument/2006/relationships/customXml" Target="../ink/ink970.xml"/><Relationship Id="rId156" Type="http://schemas.openxmlformats.org/officeDocument/2006/relationships/customXml" Target="../ink/ink1018.xml"/><Relationship Id="rId363" Type="http://schemas.openxmlformats.org/officeDocument/2006/relationships/image" Target="../media/image1090.png"/><Relationship Id="rId570" Type="http://schemas.openxmlformats.org/officeDocument/2006/relationships/customXml" Target="../ink/ink1225.xml"/><Relationship Id="rId1007" Type="http://schemas.openxmlformats.org/officeDocument/2006/relationships/customXml" Target="../ink/ink1458.xml"/><Relationship Id="rId1214" Type="http://schemas.openxmlformats.org/officeDocument/2006/relationships/customXml" Target="../ink/ink1564.xml"/><Relationship Id="rId1421" Type="http://schemas.openxmlformats.org/officeDocument/2006/relationships/image" Target="../media/image1597.png"/><Relationship Id="rId1659" Type="http://schemas.openxmlformats.org/officeDocument/2006/relationships/customXml" Target="../ink/ink1793.xml"/><Relationship Id="rId223" Type="http://schemas.openxmlformats.org/officeDocument/2006/relationships/image" Target="../media/image1020.png"/><Relationship Id="rId430" Type="http://schemas.openxmlformats.org/officeDocument/2006/relationships/customXml" Target="../ink/ink1155.xml"/><Relationship Id="rId668" Type="http://schemas.openxmlformats.org/officeDocument/2006/relationships/customXml" Target="../ink/ink1274.xml"/><Relationship Id="rId875" Type="http://schemas.openxmlformats.org/officeDocument/2006/relationships/customXml" Target="../ink/ink1391.xml"/><Relationship Id="rId1060" Type="http://schemas.openxmlformats.org/officeDocument/2006/relationships/image" Target="../media/image1424.png"/><Relationship Id="rId1298" Type="http://schemas.openxmlformats.org/officeDocument/2006/relationships/customXml" Target="../ink/ink1609.xml"/><Relationship Id="rId1519" Type="http://schemas.openxmlformats.org/officeDocument/2006/relationships/customXml" Target="../ink/ink1723.xml"/><Relationship Id="rId18" Type="http://schemas.openxmlformats.org/officeDocument/2006/relationships/customXml" Target="../ink/ink949.xml"/><Relationship Id="rId528" Type="http://schemas.openxmlformats.org/officeDocument/2006/relationships/customXml" Target="../ink/ink1204.xml"/><Relationship Id="rId735" Type="http://schemas.openxmlformats.org/officeDocument/2006/relationships/image" Target="../media/image1276.png"/><Relationship Id="rId942" Type="http://schemas.openxmlformats.org/officeDocument/2006/relationships/image" Target="../media/image1366.png"/><Relationship Id="rId1158" Type="http://schemas.openxmlformats.org/officeDocument/2006/relationships/customXml" Target="../ink/ink1536.xml"/><Relationship Id="rId1365" Type="http://schemas.openxmlformats.org/officeDocument/2006/relationships/customXml" Target="../ink/ink1644.xml"/><Relationship Id="rId1572" Type="http://schemas.openxmlformats.org/officeDocument/2006/relationships/image" Target="../media/image1671.png"/><Relationship Id="rId167" Type="http://schemas.openxmlformats.org/officeDocument/2006/relationships/image" Target="../media/image992.png"/><Relationship Id="rId374" Type="http://schemas.openxmlformats.org/officeDocument/2006/relationships/customXml" Target="../ink/ink1127.xml"/><Relationship Id="rId581" Type="http://schemas.openxmlformats.org/officeDocument/2006/relationships/image" Target="../media/image1199.png"/><Relationship Id="rId1018" Type="http://schemas.openxmlformats.org/officeDocument/2006/relationships/image" Target="../media/image1403.png"/><Relationship Id="rId1225" Type="http://schemas.openxmlformats.org/officeDocument/2006/relationships/customXml" Target="../ink/ink1570.xml"/><Relationship Id="rId1432" Type="http://schemas.openxmlformats.org/officeDocument/2006/relationships/customXml" Target="../ink/ink1678.xml"/><Relationship Id="rId71" Type="http://schemas.openxmlformats.org/officeDocument/2006/relationships/image" Target="../media/image944.png"/><Relationship Id="rId234" Type="http://schemas.openxmlformats.org/officeDocument/2006/relationships/customXml" Target="../ink/ink1057.xml"/><Relationship Id="rId679" Type="http://schemas.openxmlformats.org/officeDocument/2006/relationships/image" Target="../media/image1248.png"/><Relationship Id="rId802" Type="http://schemas.openxmlformats.org/officeDocument/2006/relationships/image" Target="../media/image1309.png"/><Relationship Id="rId886" Type="http://schemas.openxmlformats.org/officeDocument/2006/relationships/image" Target="../media/image1338.png"/><Relationship Id="rId2" Type="http://schemas.openxmlformats.org/officeDocument/2006/relationships/customXml" Target="../ink/ink941.xml"/><Relationship Id="rId29" Type="http://schemas.openxmlformats.org/officeDocument/2006/relationships/image" Target="../media/image923.png"/><Relationship Id="rId441" Type="http://schemas.openxmlformats.org/officeDocument/2006/relationships/image" Target="../media/image1129.png"/><Relationship Id="rId539" Type="http://schemas.openxmlformats.org/officeDocument/2006/relationships/image" Target="../media/image1178.png"/><Relationship Id="rId746" Type="http://schemas.openxmlformats.org/officeDocument/2006/relationships/customXml" Target="../ink/ink1313.xml"/><Relationship Id="rId1071" Type="http://schemas.openxmlformats.org/officeDocument/2006/relationships/customXml" Target="../ink/ink1491.xml"/><Relationship Id="rId1169" Type="http://schemas.openxmlformats.org/officeDocument/2006/relationships/image" Target="../media/image1476.png"/><Relationship Id="rId1376" Type="http://schemas.openxmlformats.org/officeDocument/2006/relationships/customXml" Target="../ink/ink1650.xml"/><Relationship Id="rId1583" Type="http://schemas.openxmlformats.org/officeDocument/2006/relationships/customXml" Target="../ink/ink1755.xml"/><Relationship Id="rId178" Type="http://schemas.openxmlformats.org/officeDocument/2006/relationships/customXml" Target="../ink/ink1029.xml"/><Relationship Id="rId301" Type="http://schemas.openxmlformats.org/officeDocument/2006/relationships/image" Target="../media/image1059.png"/><Relationship Id="rId953" Type="http://schemas.openxmlformats.org/officeDocument/2006/relationships/customXml" Target="../ink/ink1430.xml"/><Relationship Id="rId1029" Type="http://schemas.openxmlformats.org/officeDocument/2006/relationships/customXml" Target="../ink/ink1469.xml"/><Relationship Id="rId1236" Type="http://schemas.openxmlformats.org/officeDocument/2006/relationships/image" Target="../media/image1509.png"/><Relationship Id="rId82" Type="http://schemas.openxmlformats.org/officeDocument/2006/relationships/customXml" Target="../ink/ink981.xml"/><Relationship Id="rId385" Type="http://schemas.openxmlformats.org/officeDocument/2006/relationships/image" Target="../media/image1101.png"/><Relationship Id="rId592" Type="http://schemas.openxmlformats.org/officeDocument/2006/relationships/customXml" Target="../ink/ink1236.xml"/><Relationship Id="rId606" Type="http://schemas.openxmlformats.org/officeDocument/2006/relationships/customXml" Target="../ink/ink1243.xml"/><Relationship Id="rId813" Type="http://schemas.openxmlformats.org/officeDocument/2006/relationships/customXml" Target="../ink/ink1347.xml"/><Relationship Id="rId1443" Type="http://schemas.openxmlformats.org/officeDocument/2006/relationships/image" Target="../media/image1608.png"/><Relationship Id="rId1650" Type="http://schemas.openxmlformats.org/officeDocument/2006/relationships/image" Target="../media/image1710.png"/><Relationship Id="rId245" Type="http://schemas.openxmlformats.org/officeDocument/2006/relationships/image" Target="../media/image1031.png"/><Relationship Id="rId452" Type="http://schemas.openxmlformats.org/officeDocument/2006/relationships/customXml" Target="../ink/ink1166.xml"/><Relationship Id="rId897" Type="http://schemas.openxmlformats.org/officeDocument/2006/relationships/customXml" Target="../ink/ink1402.xml"/><Relationship Id="rId1082" Type="http://schemas.openxmlformats.org/officeDocument/2006/relationships/image" Target="../media/image1434.png"/><Relationship Id="rId1303" Type="http://schemas.openxmlformats.org/officeDocument/2006/relationships/customXml" Target="../ink/ink1612.xml"/><Relationship Id="rId1510" Type="http://schemas.openxmlformats.org/officeDocument/2006/relationships/customXml" Target="../ink/ink1718.xml"/><Relationship Id="rId105" Type="http://schemas.openxmlformats.org/officeDocument/2006/relationships/image" Target="../media/image961.png"/><Relationship Id="rId312" Type="http://schemas.openxmlformats.org/officeDocument/2006/relationships/customXml" Target="../ink/ink1096.xml"/><Relationship Id="rId757" Type="http://schemas.openxmlformats.org/officeDocument/2006/relationships/image" Target="../media/image1287.png"/><Relationship Id="rId964" Type="http://schemas.openxmlformats.org/officeDocument/2006/relationships/customXml" Target="../ink/ink1436.xml"/><Relationship Id="rId1387" Type="http://schemas.openxmlformats.org/officeDocument/2006/relationships/image" Target="../media/image1580.png"/><Relationship Id="rId1594" Type="http://schemas.openxmlformats.org/officeDocument/2006/relationships/image" Target="../media/image1682.png"/><Relationship Id="rId1608" Type="http://schemas.openxmlformats.org/officeDocument/2006/relationships/image" Target="../media/image1689.png"/><Relationship Id="rId93" Type="http://schemas.openxmlformats.org/officeDocument/2006/relationships/image" Target="../media/image955.png"/><Relationship Id="rId189" Type="http://schemas.openxmlformats.org/officeDocument/2006/relationships/image" Target="../media/image1003.png"/><Relationship Id="rId396" Type="http://schemas.openxmlformats.org/officeDocument/2006/relationships/customXml" Target="../ink/ink1138.xml"/><Relationship Id="rId617" Type="http://schemas.openxmlformats.org/officeDocument/2006/relationships/image" Target="../media/image1217.png"/><Relationship Id="rId824" Type="http://schemas.openxmlformats.org/officeDocument/2006/relationships/image" Target="../media/image1320.png"/><Relationship Id="rId1247" Type="http://schemas.openxmlformats.org/officeDocument/2006/relationships/customXml" Target="../ink/ink1581.xml"/><Relationship Id="rId1454" Type="http://schemas.openxmlformats.org/officeDocument/2006/relationships/customXml" Target="../ink/ink1689.xml"/><Relationship Id="rId1661" Type="http://schemas.openxmlformats.org/officeDocument/2006/relationships/customXml" Target="../ink/ink1794.xml"/><Relationship Id="rId256" Type="http://schemas.openxmlformats.org/officeDocument/2006/relationships/customXml" Target="../ink/ink1068.xml"/><Relationship Id="rId463" Type="http://schemas.openxmlformats.org/officeDocument/2006/relationships/image" Target="../media/image1140.png"/><Relationship Id="rId670" Type="http://schemas.openxmlformats.org/officeDocument/2006/relationships/customXml" Target="../ink/ink1275.xml"/><Relationship Id="rId1093" Type="http://schemas.openxmlformats.org/officeDocument/2006/relationships/image" Target="../media/image1439.png"/><Relationship Id="rId1107" Type="http://schemas.openxmlformats.org/officeDocument/2006/relationships/image" Target="../media/image1446.png"/><Relationship Id="rId1314" Type="http://schemas.openxmlformats.org/officeDocument/2006/relationships/customXml" Target="../ink/ink1618.xml"/><Relationship Id="rId1521" Type="http://schemas.openxmlformats.org/officeDocument/2006/relationships/customXml" Target="../ink/ink1724.xml"/><Relationship Id="rId116" Type="http://schemas.openxmlformats.org/officeDocument/2006/relationships/customXml" Target="../ink/ink998.xml"/><Relationship Id="rId323" Type="http://schemas.openxmlformats.org/officeDocument/2006/relationships/image" Target="../media/image1070.png"/><Relationship Id="rId530" Type="http://schemas.openxmlformats.org/officeDocument/2006/relationships/customXml" Target="../ink/ink1205.xml"/><Relationship Id="rId768" Type="http://schemas.openxmlformats.org/officeDocument/2006/relationships/customXml" Target="../ink/ink1324.xml"/><Relationship Id="rId975" Type="http://schemas.openxmlformats.org/officeDocument/2006/relationships/image" Target="../media/image1382.png"/><Relationship Id="rId1160" Type="http://schemas.openxmlformats.org/officeDocument/2006/relationships/customXml" Target="../ink/ink1537.xml"/><Relationship Id="rId1398" Type="http://schemas.openxmlformats.org/officeDocument/2006/relationships/customXml" Target="../ink/ink1661.xml"/><Relationship Id="rId1619" Type="http://schemas.openxmlformats.org/officeDocument/2006/relationships/customXml" Target="../ink/ink1773.xml"/><Relationship Id="rId20" Type="http://schemas.openxmlformats.org/officeDocument/2006/relationships/customXml" Target="../ink/ink950.xml"/><Relationship Id="rId628" Type="http://schemas.openxmlformats.org/officeDocument/2006/relationships/customXml" Target="../ink/ink1254.xml"/><Relationship Id="rId835" Type="http://schemas.openxmlformats.org/officeDocument/2006/relationships/customXml" Target="../ink/ink1358.xml"/><Relationship Id="rId1258" Type="http://schemas.openxmlformats.org/officeDocument/2006/relationships/image" Target="../media/image1520.png"/><Relationship Id="rId1465" Type="http://schemas.openxmlformats.org/officeDocument/2006/relationships/image" Target="../media/image1619.png"/><Relationship Id="rId1672" Type="http://schemas.openxmlformats.org/officeDocument/2006/relationships/image" Target="../media/image1721.png"/><Relationship Id="rId267" Type="http://schemas.openxmlformats.org/officeDocument/2006/relationships/image" Target="../media/image1042.png"/><Relationship Id="rId474" Type="http://schemas.openxmlformats.org/officeDocument/2006/relationships/customXml" Target="../ink/ink1177.xml"/><Relationship Id="rId1020" Type="http://schemas.openxmlformats.org/officeDocument/2006/relationships/image" Target="../media/image1404.png"/><Relationship Id="rId1118" Type="http://schemas.openxmlformats.org/officeDocument/2006/relationships/customXml" Target="../ink/ink1515.xml"/><Relationship Id="rId1325" Type="http://schemas.openxmlformats.org/officeDocument/2006/relationships/image" Target="../media/image1550.png"/><Relationship Id="rId1532" Type="http://schemas.openxmlformats.org/officeDocument/2006/relationships/image" Target="../media/image1651.png"/><Relationship Id="rId127" Type="http://schemas.openxmlformats.org/officeDocument/2006/relationships/image" Target="../media/image972.png"/><Relationship Id="rId681" Type="http://schemas.openxmlformats.org/officeDocument/2006/relationships/image" Target="../media/image1249.png"/><Relationship Id="rId779" Type="http://schemas.openxmlformats.org/officeDocument/2006/relationships/image" Target="../media/image1298.png"/><Relationship Id="rId902" Type="http://schemas.openxmlformats.org/officeDocument/2006/relationships/image" Target="../media/image1346.png"/><Relationship Id="rId986" Type="http://schemas.openxmlformats.org/officeDocument/2006/relationships/customXml" Target="../ink/ink1447.xml"/><Relationship Id="rId31" Type="http://schemas.openxmlformats.org/officeDocument/2006/relationships/image" Target="../media/image924.png"/><Relationship Id="rId334" Type="http://schemas.openxmlformats.org/officeDocument/2006/relationships/customXml" Target="../ink/ink1107.xml"/><Relationship Id="rId541" Type="http://schemas.openxmlformats.org/officeDocument/2006/relationships/image" Target="../media/image1179.png"/><Relationship Id="rId639" Type="http://schemas.openxmlformats.org/officeDocument/2006/relationships/image" Target="../media/image1228.png"/><Relationship Id="rId1171" Type="http://schemas.openxmlformats.org/officeDocument/2006/relationships/image" Target="../media/image1477.png"/><Relationship Id="rId1269" Type="http://schemas.openxmlformats.org/officeDocument/2006/relationships/customXml" Target="../ink/ink1593.xml"/><Relationship Id="rId1476" Type="http://schemas.openxmlformats.org/officeDocument/2006/relationships/customXml" Target="../ink/ink1700.xml"/><Relationship Id="rId180" Type="http://schemas.openxmlformats.org/officeDocument/2006/relationships/customXml" Target="../ink/ink1030.xml"/><Relationship Id="rId278" Type="http://schemas.openxmlformats.org/officeDocument/2006/relationships/customXml" Target="../ink/ink1079.xml"/><Relationship Id="rId401" Type="http://schemas.openxmlformats.org/officeDocument/2006/relationships/image" Target="../media/image1109.png"/><Relationship Id="rId846" Type="http://schemas.openxmlformats.org/officeDocument/2006/relationships/customXml" Target="../ink/ink1366.xml"/><Relationship Id="rId1031" Type="http://schemas.openxmlformats.org/officeDocument/2006/relationships/customXml" Target="../ink/ink1470.xml"/><Relationship Id="rId1129" Type="http://schemas.openxmlformats.org/officeDocument/2006/relationships/image" Target="../media/image1457.png"/><Relationship Id="rId1683" Type="http://schemas.openxmlformats.org/officeDocument/2006/relationships/customXml" Target="../ink/ink1805.xml"/><Relationship Id="rId485" Type="http://schemas.openxmlformats.org/officeDocument/2006/relationships/image" Target="../media/image1151.png"/><Relationship Id="rId692" Type="http://schemas.openxmlformats.org/officeDocument/2006/relationships/customXml" Target="../ink/ink1286.xml"/><Relationship Id="rId706" Type="http://schemas.openxmlformats.org/officeDocument/2006/relationships/customXml" Target="../ink/ink1293.xml"/><Relationship Id="rId913" Type="http://schemas.openxmlformats.org/officeDocument/2006/relationships/customXml" Target="../ink/ink1410.xml"/><Relationship Id="rId1336" Type="http://schemas.openxmlformats.org/officeDocument/2006/relationships/customXml" Target="../ink/ink1629.xml"/><Relationship Id="rId1543" Type="http://schemas.openxmlformats.org/officeDocument/2006/relationships/customXml" Target="../ink/ink1735.xml"/><Relationship Id="rId42" Type="http://schemas.openxmlformats.org/officeDocument/2006/relationships/customXml" Target="../ink/ink961.xml"/><Relationship Id="rId138" Type="http://schemas.openxmlformats.org/officeDocument/2006/relationships/customXml" Target="../ink/ink1009.xml"/><Relationship Id="rId345" Type="http://schemas.openxmlformats.org/officeDocument/2006/relationships/image" Target="../media/image1081.png"/><Relationship Id="rId552" Type="http://schemas.openxmlformats.org/officeDocument/2006/relationships/customXml" Target="../ink/ink1216.xml"/><Relationship Id="rId997" Type="http://schemas.openxmlformats.org/officeDocument/2006/relationships/customXml" Target="../ink/ink1453.xml"/><Relationship Id="rId1182" Type="http://schemas.openxmlformats.org/officeDocument/2006/relationships/customXml" Target="../ink/ink1548.xml"/><Relationship Id="rId1403" Type="http://schemas.openxmlformats.org/officeDocument/2006/relationships/image" Target="../media/image1588.png"/><Relationship Id="rId1610" Type="http://schemas.openxmlformats.org/officeDocument/2006/relationships/image" Target="../media/image1690.png"/><Relationship Id="rId191" Type="http://schemas.openxmlformats.org/officeDocument/2006/relationships/image" Target="../media/image1004.png"/><Relationship Id="rId205" Type="http://schemas.openxmlformats.org/officeDocument/2006/relationships/image" Target="../media/image1011.png"/><Relationship Id="rId412" Type="http://schemas.openxmlformats.org/officeDocument/2006/relationships/customXml" Target="../ink/ink1146.xml"/><Relationship Id="rId857" Type="http://schemas.openxmlformats.org/officeDocument/2006/relationships/customXml" Target="../ink/ink1377.xml"/><Relationship Id="rId1042" Type="http://schemas.openxmlformats.org/officeDocument/2006/relationships/image" Target="../media/image1415.png"/><Relationship Id="rId1487" Type="http://schemas.openxmlformats.org/officeDocument/2006/relationships/image" Target="../media/image1630.png"/><Relationship Id="rId1694" Type="http://schemas.openxmlformats.org/officeDocument/2006/relationships/image" Target="../media/image1732.png"/><Relationship Id="rId289" Type="http://schemas.openxmlformats.org/officeDocument/2006/relationships/image" Target="../media/image1053.png"/><Relationship Id="rId496" Type="http://schemas.openxmlformats.org/officeDocument/2006/relationships/customXml" Target="../ink/ink1188.xml"/><Relationship Id="rId717" Type="http://schemas.openxmlformats.org/officeDocument/2006/relationships/image" Target="../media/image1267.png"/><Relationship Id="rId924" Type="http://schemas.openxmlformats.org/officeDocument/2006/relationships/image" Target="../media/image1357.png"/><Relationship Id="rId1347" Type="http://schemas.openxmlformats.org/officeDocument/2006/relationships/customXml" Target="../ink/ink1635.xml"/><Relationship Id="rId1554" Type="http://schemas.openxmlformats.org/officeDocument/2006/relationships/image" Target="../media/image1662.png"/><Relationship Id="rId53" Type="http://schemas.openxmlformats.org/officeDocument/2006/relationships/image" Target="../media/image935.png"/><Relationship Id="rId149" Type="http://schemas.openxmlformats.org/officeDocument/2006/relationships/image" Target="../media/image983.png"/><Relationship Id="rId356" Type="http://schemas.openxmlformats.org/officeDocument/2006/relationships/customXml" Target="../ink/ink1118.xml"/><Relationship Id="rId563" Type="http://schemas.openxmlformats.org/officeDocument/2006/relationships/image" Target="../media/image1190.png"/><Relationship Id="rId770" Type="http://schemas.openxmlformats.org/officeDocument/2006/relationships/customXml" Target="../ink/ink1325.xml"/><Relationship Id="rId1193" Type="http://schemas.openxmlformats.org/officeDocument/2006/relationships/image" Target="../media/image1488.png"/><Relationship Id="rId1207" Type="http://schemas.openxmlformats.org/officeDocument/2006/relationships/image" Target="../media/image1495.png"/><Relationship Id="rId1414" Type="http://schemas.openxmlformats.org/officeDocument/2006/relationships/customXml" Target="../ink/ink1669.xml"/><Relationship Id="rId1621" Type="http://schemas.openxmlformats.org/officeDocument/2006/relationships/customXml" Target="../ink/ink1774.xml"/><Relationship Id="rId216" Type="http://schemas.openxmlformats.org/officeDocument/2006/relationships/customXml" Target="../ink/ink1048.xml"/><Relationship Id="rId423" Type="http://schemas.openxmlformats.org/officeDocument/2006/relationships/image" Target="../media/image1120.png"/><Relationship Id="rId868" Type="http://schemas.openxmlformats.org/officeDocument/2006/relationships/image" Target="../media/image1329.png"/><Relationship Id="rId1053" Type="http://schemas.openxmlformats.org/officeDocument/2006/relationships/customXml" Target="../ink/ink1481.xml"/><Relationship Id="rId1260" Type="http://schemas.openxmlformats.org/officeDocument/2006/relationships/customXml" Target="../ink/ink1588.xml"/><Relationship Id="rId1498" Type="http://schemas.openxmlformats.org/officeDocument/2006/relationships/image" Target="../media/image1635.png"/><Relationship Id="rId630" Type="http://schemas.openxmlformats.org/officeDocument/2006/relationships/customXml" Target="../ink/ink1255.xml"/><Relationship Id="rId728" Type="http://schemas.openxmlformats.org/officeDocument/2006/relationships/customXml" Target="../ink/ink1304.xml"/><Relationship Id="rId935" Type="http://schemas.openxmlformats.org/officeDocument/2006/relationships/customXml" Target="../ink/ink1421.xml"/><Relationship Id="rId1358" Type="http://schemas.openxmlformats.org/officeDocument/2006/relationships/image" Target="../media/image1566.png"/><Relationship Id="rId1565" Type="http://schemas.openxmlformats.org/officeDocument/2006/relationships/customXml" Target="../ink/ink1746.xml"/><Relationship Id="rId64" Type="http://schemas.openxmlformats.org/officeDocument/2006/relationships/customXml" Target="../ink/ink972.xml"/><Relationship Id="rId367" Type="http://schemas.openxmlformats.org/officeDocument/2006/relationships/image" Target="../media/image1092.png"/><Relationship Id="rId574" Type="http://schemas.openxmlformats.org/officeDocument/2006/relationships/customXml" Target="../ink/ink1227.xml"/><Relationship Id="rId1120" Type="http://schemas.openxmlformats.org/officeDocument/2006/relationships/customXml" Target="../ink/ink1516.xml"/><Relationship Id="rId1218" Type="http://schemas.openxmlformats.org/officeDocument/2006/relationships/customXml" Target="../ink/ink1566.xml"/><Relationship Id="rId1425" Type="http://schemas.openxmlformats.org/officeDocument/2006/relationships/image" Target="../media/image1599.png"/><Relationship Id="rId227" Type="http://schemas.openxmlformats.org/officeDocument/2006/relationships/image" Target="../media/image1022.png"/><Relationship Id="rId781" Type="http://schemas.openxmlformats.org/officeDocument/2006/relationships/image" Target="../media/image1299.png"/><Relationship Id="rId879" Type="http://schemas.openxmlformats.org/officeDocument/2006/relationships/customXml" Target="../ink/ink1393.xml"/><Relationship Id="rId1632" Type="http://schemas.openxmlformats.org/officeDocument/2006/relationships/image" Target="../media/image1701.png"/><Relationship Id="rId434" Type="http://schemas.openxmlformats.org/officeDocument/2006/relationships/customXml" Target="../ink/ink1157.xml"/><Relationship Id="rId641" Type="http://schemas.openxmlformats.org/officeDocument/2006/relationships/image" Target="../media/image1229.png"/><Relationship Id="rId739" Type="http://schemas.openxmlformats.org/officeDocument/2006/relationships/image" Target="../media/image1278.png"/><Relationship Id="rId1064" Type="http://schemas.openxmlformats.org/officeDocument/2006/relationships/customXml" Target="../ink/ink1487.xml"/><Relationship Id="rId1271" Type="http://schemas.openxmlformats.org/officeDocument/2006/relationships/image" Target="../media/image1525.png"/><Relationship Id="rId1369" Type="http://schemas.openxmlformats.org/officeDocument/2006/relationships/customXml" Target="../ink/ink1646.xml"/><Relationship Id="rId1576" Type="http://schemas.openxmlformats.org/officeDocument/2006/relationships/image" Target="../media/image1673.png"/><Relationship Id="rId280" Type="http://schemas.openxmlformats.org/officeDocument/2006/relationships/customXml" Target="../ink/ink1080.xml"/><Relationship Id="rId501" Type="http://schemas.openxmlformats.org/officeDocument/2006/relationships/image" Target="../media/image1159.png"/><Relationship Id="rId946" Type="http://schemas.openxmlformats.org/officeDocument/2006/relationships/image" Target="../media/image1368.png"/><Relationship Id="rId1131" Type="http://schemas.openxmlformats.org/officeDocument/2006/relationships/customXml" Target="../ink/ink1522.xml"/><Relationship Id="rId1229" Type="http://schemas.openxmlformats.org/officeDocument/2006/relationships/customXml" Target="../ink/ink1572.xml"/><Relationship Id="rId75" Type="http://schemas.openxmlformats.org/officeDocument/2006/relationships/image" Target="../media/image946.png"/><Relationship Id="rId140" Type="http://schemas.openxmlformats.org/officeDocument/2006/relationships/customXml" Target="../ink/ink1010.xml"/><Relationship Id="rId378" Type="http://schemas.openxmlformats.org/officeDocument/2006/relationships/customXml" Target="../ink/ink1129.xml"/><Relationship Id="rId585" Type="http://schemas.openxmlformats.org/officeDocument/2006/relationships/image" Target="../media/image1201.png"/><Relationship Id="rId792" Type="http://schemas.openxmlformats.org/officeDocument/2006/relationships/image" Target="../media/image1304.png"/><Relationship Id="rId806" Type="http://schemas.openxmlformats.org/officeDocument/2006/relationships/image" Target="../media/image1311.png"/><Relationship Id="rId1436" Type="http://schemas.openxmlformats.org/officeDocument/2006/relationships/customXml" Target="../ink/ink1680.xml"/><Relationship Id="rId1643" Type="http://schemas.openxmlformats.org/officeDocument/2006/relationships/customXml" Target="../ink/ink1785.xml"/><Relationship Id="rId6" Type="http://schemas.openxmlformats.org/officeDocument/2006/relationships/customXml" Target="../ink/ink943.xml"/><Relationship Id="rId238" Type="http://schemas.openxmlformats.org/officeDocument/2006/relationships/customXml" Target="../ink/ink1059.xml"/><Relationship Id="rId445" Type="http://schemas.openxmlformats.org/officeDocument/2006/relationships/image" Target="../media/image1131.png"/><Relationship Id="rId652" Type="http://schemas.openxmlformats.org/officeDocument/2006/relationships/customXml" Target="../ink/ink1266.xml"/><Relationship Id="rId1075" Type="http://schemas.openxmlformats.org/officeDocument/2006/relationships/customXml" Target="../ink/ink1493.xml"/><Relationship Id="rId1282" Type="http://schemas.openxmlformats.org/officeDocument/2006/relationships/image" Target="../media/image1530.png"/><Relationship Id="rId1503" Type="http://schemas.openxmlformats.org/officeDocument/2006/relationships/customXml" Target="../ink/ink1714.xml"/><Relationship Id="rId291" Type="http://schemas.openxmlformats.org/officeDocument/2006/relationships/image" Target="../media/image1054.png"/><Relationship Id="rId305" Type="http://schemas.openxmlformats.org/officeDocument/2006/relationships/image" Target="../media/image1061.png"/><Relationship Id="rId512" Type="http://schemas.openxmlformats.org/officeDocument/2006/relationships/customXml" Target="../ink/ink1196.xml"/><Relationship Id="rId957" Type="http://schemas.openxmlformats.org/officeDocument/2006/relationships/customXml" Target="../ink/ink1432.xml"/><Relationship Id="rId1142" Type="http://schemas.openxmlformats.org/officeDocument/2006/relationships/customXml" Target="../ink/ink1528.xml"/><Relationship Id="rId1587" Type="http://schemas.openxmlformats.org/officeDocument/2006/relationships/customXml" Target="../ink/ink1757.xml"/><Relationship Id="rId86" Type="http://schemas.openxmlformats.org/officeDocument/2006/relationships/customXml" Target="../ink/ink983.xml"/><Relationship Id="rId151" Type="http://schemas.openxmlformats.org/officeDocument/2006/relationships/image" Target="../media/image984.png"/><Relationship Id="rId389" Type="http://schemas.openxmlformats.org/officeDocument/2006/relationships/image" Target="../media/image1103.png"/><Relationship Id="rId596" Type="http://schemas.openxmlformats.org/officeDocument/2006/relationships/customXml" Target="../ink/ink1238.xml"/><Relationship Id="rId817" Type="http://schemas.openxmlformats.org/officeDocument/2006/relationships/customXml" Target="../ink/ink1349.xml"/><Relationship Id="rId1002" Type="http://schemas.openxmlformats.org/officeDocument/2006/relationships/image" Target="../media/image1395.png"/><Relationship Id="rId1447" Type="http://schemas.openxmlformats.org/officeDocument/2006/relationships/image" Target="../media/image1610.png"/><Relationship Id="rId1654" Type="http://schemas.openxmlformats.org/officeDocument/2006/relationships/image" Target="../media/image1712.png"/><Relationship Id="rId249" Type="http://schemas.openxmlformats.org/officeDocument/2006/relationships/image" Target="../media/image1033.png"/><Relationship Id="rId456" Type="http://schemas.openxmlformats.org/officeDocument/2006/relationships/customXml" Target="../ink/ink1168.xml"/><Relationship Id="rId663" Type="http://schemas.openxmlformats.org/officeDocument/2006/relationships/image" Target="../media/image1240.png"/><Relationship Id="rId870" Type="http://schemas.openxmlformats.org/officeDocument/2006/relationships/image" Target="../media/image1330.png"/><Relationship Id="rId1086" Type="http://schemas.openxmlformats.org/officeDocument/2006/relationships/customXml" Target="../ink/ink1499.xml"/><Relationship Id="rId1293" Type="http://schemas.openxmlformats.org/officeDocument/2006/relationships/image" Target="../media/image1535.png"/><Relationship Id="rId1307" Type="http://schemas.openxmlformats.org/officeDocument/2006/relationships/customXml" Target="../ink/ink1614.xml"/><Relationship Id="rId1514" Type="http://schemas.openxmlformats.org/officeDocument/2006/relationships/image" Target="../media/image1642.png"/><Relationship Id="rId13" Type="http://schemas.openxmlformats.org/officeDocument/2006/relationships/image" Target="../media/image915.png"/><Relationship Id="rId109" Type="http://schemas.openxmlformats.org/officeDocument/2006/relationships/image" Target="../media/image963.png"/><Relationship Id="rId316" Type="http://schemas.openxmlformats.org/officeDocument/2006/relationships/customXml" Target="../ink/ink1098.xml"/><Relationship Id="rId523" Type="http://schemas.openxmlformats.org/officeDocument/2006/relationships/image" Target="../media/image1170.png"/><Relationship Id="rId968" Type="http://schemas.openxmlformats.org/officeDocument/2006/relationships/customXml" Target="../ink/ink1438.xml"/><Relationship Id="rId1153" Type="http://schemas.openxmlformats.org/officeDocument/2006/relationships/image" Target="../media/image1468.png"/><Relationship Id="rId1598" Type="http://schemas.openxmlformats.org/officeDocument/2006/relationships/image" Target="../media/image1684.png"/><Relationship Id="rId97" Type="http://schemas.openxmlformats.org/officeDocument/2006/relationships/image" Target="../media/image957.png"/><Relationship Id="rId730" Type="http://schemas.openxmlformats.org/officeDocument/2006/relationships/customXml" Target="../ink/ink1305.xml"/><Relationship Id="rId828" Type="http://schemas.openxmlformats.org/officeDocument/2006/relationships/image" Target="../media/image1322.png"/><Relationship Id="rId1013" Type="http://schemas.openxmlformats.org/officeDocument/2006/relationships/customXml" Target="../ink/ink1461.xml"/><Relationship Id="rId1360" Type="http://schemas.openxmlformats.org/officeDocument/2006/relationships/image" Target="../media/image1567.png"/><Relationship Id="rId1458" Type="http://schemas.openxmlformats.org/officeDocument/2006/relationships/customXml" Target="../ink/ink1691.xml"/><Relationship Id="rId1665" Type="http://schemas.openxmlformats.org/officeDocument/2006/relationships/customXml" Target="../ink/ink1796.xml"/><Relationship Id="rId162" Type="http://schemas.openxmlformats.org/officeDocument/2006/relationships/customXml" Target="../ink/ink1021.xml"/><Relationship Id="rId467" Type="http://schemas.openxmlformats.org/officeDocument/2006/relationships/image" Target="../media/image1142.png"/><Relationship Id="rId1097" Type="http://schemas.openxmlformats.org/officeDocument/2006/relationships/image" Target="../media/image1441.png"/><Relationship Id="rId1220" Type="http://schemas.openxmlformats.org/officeDocument/2006/relationships/customXml" Target="../ink/ink1567.xml"/><Relationship Id="rId1318" Type="http://schemas.openxmlformats.org/officeDocument/2006/relationships/customXml" Target="../ink/ink1620.xml"/><Relationship Id="rId1525" Type="http://schemas.openxmlformats.org/officeDocument/2006/relationships/customXml" Target="../ink/ink1726.xml"/><Relationship Id="rId674" Type="http://schemas.openxmlformats.org/officeDocument/2006/relationships/customXml" Target="../ink/ink1277.xml"/><Relationship Id="rId881" Type="http://schemas.openxmlformats.org/officeDocument/2006/relationships/customXml" Target="../ink/ink1394.xml"/><Relationship Id="rId979" Type="http://schemas.openxmlformats.org/officeDocument/2006/relationships/image" Target="../media/image1384.png"/><Relationship Id="rId24" Type="http://schemas.openxmlformats.org/officeDocument/2006/relationships/customXml" Target="../ink/ink952.xml"/><Relationship Id="rId327" Type="http://schemas.openxmlformats.org/officeDocument/2006/relationships/image" Target="../media/image1072.png"/><Relationship Id="rId534" Type="http://schemas.openxmlformats.org/officeDocument/2006/relationships/customXml" Target="../ink/ink1207.xml"/><Relationship Id="rId741" Type="http://schemas.openxmlformats.org/officeDocument/2006/relationships/image" Target="../media/image1279.png"/><Relationship Id="rId839" Type="http://schemas.openxmlformats.org/officeDocument/2006/relationships/customXml" Target="../ink/ink1360.xml"/><Relationship Id="rId1164" Type="http://schemas.openxmlformats.org/officeDocument/2006/relationships/customXml" Target="../ink/ink1539.xml"/><Relationship Id="rId1371" Type="http://schemas.openxmlformats.org/officeDocument/2006/relationships/customXml" Target="../ink/ink1647.xml"/><Relationship Id="rId1469" Type="http://schemas.openxmlformats.org/officeDocument/2006/relationships/image" Target="../media/image1621.png"/><Relationship Id="rId173" Type="http://schemas.openxmlformats.org/officeDocument/2006/relationships/image" Target="../media/image995.png"/><Relationship Id="rId380" Type="http://schemas.openxmlformats.org/officeDocument/2006/relationships/customXml" Target="../ink/ink1130.xml"/><Relationship Id="rId601" Type="http://schemas.openxmlformats.org/officeDocument/2006/relationships/image" Target="../media/image1209.png"/><Relationship Id="rId1024" Type="http://schemas.openxmlformats.org/officeDocument/2006/relationships/image" Target="../media/image1406.png"/><Relationship Id="rId1231" Type="http://schemas.openxmlformats.org/officeDocument/2006/relationships/customXml" Target="../ink/ink1573.xml"/><Relationship Id="rId1676" Type="http://schemas.openxmlformats.org/officeDocument/2006/relationships/image" Target="../media/image1723.png"/><Relationship Id="rId240" Type="http://schemas.openxmlformats.org/officeDocument/2006/relationships/customXml" Target="../ink/ink1060.xml"/><Relationship Id="rId478" Type="http://schemas.openxmlformats.org/officeDocument/2006/relationships/customXml" Target="../ink/ink1179.xml"/><Relationship Id="rId685" Type="http://schemas.openxmlformats.org/officeDocument/2006/relationships/image" Target="../media/image1251.png"/><Relationship Id="rId892" Type="http://schemas.openxmlformats.org/officeDocument/2006/relationships/image" Target="../media/image1341.png"/><Relationship Id="rId906" Type="http://schemas.openxmlformats.org/officeDocument/2006/relationships/image" Target="../media/image1348.png"/><Relationship Id="rId1329" Type="http://schemas.openxmlformats.org/officeDocument/2006/relationships/image" Target="../media/image1552.png"/><Relationship Id="rId1536" Type="http://schemas.openxmlformats.org/officeDocument/2006/relationships/image" Target="../media/image1653.png"/><Relationship Id="rId35" Type="http://schemas.openxmlformats.org/officeDocument/2006/relationships/image" Target="../media/image926.png"/><Relationship Id="rId100" Type="http://schemas.openxmlformats.org/officeDocument/2006/relationships/customXml" Target="../ink/ink990.xml"/><Relationship Id="rId338" Type="http://schemas.openxmlformats.org/officeDocument/2006/relationships/customXml" Target="../ink/ink1109.xml"/><Relationship Id="rId545" Type="http://schemas.openxmlformats.org/officeDocument/2006/relationships/image" Target="../media/image1181.png"/><Relationship Id="rId752" Type="http://schemas.openxmlformats.org/officeDocument/2006/relationships/customXml" Target="../ink/ink1316.xml"/><Relationship Id="rId1175" Type="http://schemas.openxmlformats.org/officeDocument/2006/relationships/image" Target="../media/image1479.png"/><Relationship Id="rId1382" Type="http://schemas.openxmlformats.org/officeDocument/2006/relationships/customXml" Target="../ink/ink1653.xml"/><Relationship Id="rId1603" Type="http://schemas.openxmlformats.org/officeDocument/2006/relationships/customXml" Target="../ink/ink1765.xml"/><Relationship Id="rId184" Type="http://schemas.openxmlformats.org/officeDocument/2006/relationships/customXml" Target="../ink/ink1032.xml"/><Relationship Id="rId391" Type="http://schemas.openxmlformats.org/officeDocument/2006/relationships/image" Target="../media/image1104.png"/><Relationship Id="rId405" Type="http://schemas.openxmlformats.org/officeDocument/2006/relationships/image" Target="../media/image1111.png"/><Relationship Id="rId612" Type="http://schemas.openxmlformats.org/officeDocument/2006/relationships/customXml" Target="../ink/ink1246.xml"/><Relationship Id="rId1035" Type="http://schemas.openxmlformats.org/officeDocument/2006/relationships/customXml" Target="../ink/ink1472.xml"/><Relationship Id="rId1242" Type="http://schemas.openxmlformats.org/officeDocument/2006/relationships/image" Target="../media/image1512.png"/><Relationship Id="rId1687" Type="http://schemas.openxmlformats.org/officeDocument/2006/relationships/customXml" Target="../ink/ink1807.xml"/><Relationship Id="rId251" Type="http://schemas.openxmlformats.org/officeDocument/2006/relationships/image" Target="../media/image1034.png"/><Relationship Id="rId489" Type="http://schemas.openxmlformats.org/officeDocument/2006/relationships/image" Target="../media/image1153.png"/><Relationship Id="rId696" Type="http://schemas.openxmlformats.org/officeDocument/2006/relationships/customXml" Target="../ink/ink1288.xml"/><Relationship Id="rId917" Type="http://schemas.openxmlformats.org/officeDocument/2006/relationships/customXml" Target="../ink/ink1412.xml"/><Relationship Id="rId1102" Type="http://schemas.openxmlformats.org/officeDocument/2006/relationships/customXml" Target="../ink/ink1507.xml"/><Relationship Id="rId1547" Type="http://schemas.openxmlformats.org/officeDocument/2006/relationships/customXml" Target="../ink/ink1737.xml"/><Relationship Id="rId46" Type="http://schemas.openxmlformats.org/officeDocument/2006/relationships/customXml" Target="../ink/ink963.xml"/><Relationship Id="rId349" Type="http://schemas.openxmlformats.org/officeDocument/2006/relationships/image" Target="../media/image1083.png"/><Relationship Id="rId556" Type="http://schemas.openxmlformats.org/officeDocument/2006/relationships/customXml" Target="../ink/ink1218.xml"/><Relationship Id="rId763" Type="http://schemas.openxmlformats.org/officeDocument/2006/relationships/image" Target="../media/image1290.png"/><Relationship Id="rId1186" Type="http://schemas.openxmlformats.org/officeDocument/2006/relationships/customXml" Target="../ink/ink1550.xml"/><Relationship Id="rId1393" Type="http://schemas.openxmlformats.org/officeDocument/2006/relationships/image" Target="../media/image1583.png"/><Relationship Id="rId1407" Type="http://schemas.openxmlformats.org/officeDocument/2006/relationships/image" Target="../media/image1590.png"/><Relationship Id="rId1614" Type="http://schemas.openxmlformats.org/officeDocument/2006/relationships/image" Target="../media/image1692.png"/><Relationship Id="rId111" Type="http://schemas.openxmlformats.org/officeDocument/2006/relationships/image" Target="../media/image964.png"/><Relationship Id="rId195" Type="http://schemas.openxmlformats.org/officeDocument/2006/relationships/image" Target="../media/image1006.png"/><Relationship Id="rId209" Type="http://schemas.openxmlformats.org/officeDocument/2006/relationships/image" Target="../media/image1013.png"/><Relationship Id="rId416" Type="http://schemas.openxmlformats.org/officeDocument/2006/relationships/customXml" Target="../ink/ink1148.xml"/><Relationship Id="rId970" Type="http://schemas.openxmlformats.org/officeDocument/2006/relationships/customXml" Target="../ink/ink1439.xml"/><Relationship Id="rId1046" Type="http://schemas.openxmlformats.org/officeDocument/2006/relationships/image" Target="../media/image1417.png"/><Relationship Id="rId1253" Type="http://schemas.openxmlformats.org/officeDocument/2006/relationships/customXml" Target="../ink/ink1584.xml"/><Relationship Id="rId1698" Type="http://schemas.openxmlformats.org/officeDocument/2006/relationships/image" Target="../media/image1734.png"/><Relationship Id="rId623" Type="http://schemas.openxmlformats.org/officeDocument/2006/relationships/image" Target="../media/image1220.png"/><Relationship Id="rId830" Type="http://schemas.openxmlformats.org/officeDocument/2006/relationships/image" Target="../media/image1323.png"/><Relationship Id="rId928" Type="http://schemas.openxmlformats.org/officeDocument/2006/relationships/image" Target="../media/image1359.png"/><Relationship Id="rId1460" Type="http://schemas.openxmlformats.org/officeDocument/2006/relationships/customXml" Target="../ink/ink1692.xml"/><Relationship Id="rId1558" Type="http://schemas.openxmlformats.org/officeDocument/2006/relationships/image" Target="../media/image1664.png"/><Relationship Id="rId57" Type="http://schemas.openxmlformats.org/officeDocument/2006/relationships/image" Target="../media/image937.png"/><Relationship Id="rId262" Type="http://schemas.openxmlformats.org/officeDocument/2006/relationships/customXml" Target="../ink/ink1071.xml"/><Relationship Id="rId567" Type="http://schemas.openxmlformats.org/officeDocument/2006/relationships/image" Target="../media/image1192.png"/><Relationship Id="rId1113" Type="http://schemas.openxmlformats.org/officeDocument/2006/relationships/image" Target="../media/image1449.png"/><Relationship Id="rId1197" Type="http://schemas.openxmlformats.org/officeDocument/2006/relationships/image" Target="../media/image1490.png"/><Relationship Id="rId1320" Type="http://schemas.openxmlformats.org/officeDocument/2006/relationships/customXml" Target="../ink/ink1621.xml"/><Relationship Id="rId1418" Type="http://schemas.openxmlformats.org/officeDocument/2006/relationships/customXml" Target="../ink/ink1671.xml"/><Relationship Id="rId122" Type="http://schemas.openxmlformats.org/officeDocument/2006/relationships/customXml" Target="../ink/ink1001.xml"/><Relationship Id="rId774" Type="http://schemas.openxmlformats.org/officeDocument/2006/relationships/customXml" Target="../ink/ink1327.xml"/><Relationship Id="rId981" Type="http://schemas.openxmlformats.org/officeDocument/2006/relationships/image" Target="../media/image1385.png"/><Relationship Id="rId1057" Type="http://schemas.openxmlformats.org/officeDocument/2006/relationships/customXml" Target="../ink/ink1483.xml"/><Relationship Id="rId1625" Type="http://schemas.openxmlformats.org/officeDocument/2006/relationships/customXml" Target="../ink/ink1776.xml"/><Relationship Id="rId427" Type="http://schemas.openxmlformats.org/officeDocument/2006/relationships/image" Target="../media/image1122.png"/><Relationship Id="rId634" Type="http://schemas.openxmlformats.org/officeDocument/2006/relationships/customXml" Target="../ink/ink1257.xml"/><Relationship Id="rId841" Type="http://schemas.openxmlformats.org/officeDocument/2006/relationships/customXml" Target="../ink/ink1361.xml"/><Relationship Id="rId1264" Type="http://schemas.openxmlformats.org/officeDocument/2006/relationships/image" Target="../media/image1522.png"/><Relationship Id="rId1471" Type="http://schemas.openxmlformats.org/officeDocument/2006/relationships/image" Target="../media/image1622.png"/><Relationship Id="rId1569" Type="http://schemas.openxmlformats.org/officeDocument/2006/relationships/customXml" Target="../ink/ink1748.xml"/><Relationship Id="rId273" Type="http://schemas.openxmlformats.org/officeDocument/2006/relationships/image" Target="../media/image1045.png"/><Relationship Id="rId480" Type="http://schemas.openxmlformats.org/officeDocument/2006/relationships/customXml" Target="../ink/ink1180.xml"/><Relationship Id="rId701" Type="http://schemas.openxmlformats.org/officeDocument/2006/relationships/image" Target="../media/image1259.png"/><Relationship Id="rId939" Type="http://schemas.openxmlformats.org/officeDocument/2006/relationships/customXml" Target="../ink/ink1423.xml"/><Relationship Id="rId1124" Type="http://schemas.openxmlformats.org/officeDocument/2006/relationships/customXml" Target="../ink/ink1518.xml"/><Relationship Id="rId1331" Type="http://schemas.openxmlformats.org/officeDocument/2006/relationships/image" Target="../media/image1553.png"/><Relationship Id="rId68" Type="http://schemas.openxmlformats.org/officeDocument/2006/relationships/customXml" Target="../ink/ink974.xml"/><Relationship Id="rId133" Type="http://schemas.openxmlformats.org/officeDocument/2006/relationships/image" Target="../media/image975.png"/><Relationship Id="rId340" Type="http://schemas.openxmlformats.org/officeDocument/2006/relationships/customXml" Target="../ink/ink1110.xml"/><Relationship Id="rId578" Type="http://schemas.openxmlformats.org/officeDocument/2006/relationships/customXml" Target="../ink/ink1229.xml"/><Relationship Id="rId785" Type="http://schemas.openxmlformats.org/officeDocument/2006/relationships/customXml" Target="../ink/ink1333.xml"/><Relationship Id="rId992" Type="http://schemas.openxmlformats.org/officeDocument/2006/relationships/customXml" Target="../ink/ink1450.xml"/><Relationship Id="rId1429" Type="http://schemas.openxmlformats.org/officeDocument/2006/relationships/image" Target="../media/image1601.png"/><Relationship Id="rId1636" Type="http://schemas.openxmlformats.org/officeDocument/2006/relationships/image" Target="../media/image1703.png"/><Relationship Id="rId200" Type="http://schemas.openxmlformats.org/officeDocument/2006/relationships/customXml" Target="../ink/ink1040.xml"/><Relationship Id="rId438" Type="http://schemas.openxmlformats.org/officeDocument/2006/relationships/customXml" Target="../ink/ink1159.xml"/><Relationship Id="rId645" Type="http://schemas.openxmlformats.org/officeDocument/2006/relationships/image" Target="../media/image1231.png"/><Relationship Id="rId852" Type="http://schemas.openxmlformats.org/officeDocument/2006/relationships/customXml" Target="../ink/ink1372.xml"/><Relationship Id="rId1068" Type="http://schemas.openxmlformats.org/officeDocument/2006/relationships/image" Target="../media/image1427.png"/><Relationship Id="rId1275" Type="http://schemas.openxmlformats.org/officeDocument/2006/relationships/image" Target="../media/image1527.png"/><Relationship Id="rId1482" Type="http://schemas.openxmlformats.org/officeDocument/2006/relationships/customXml" Target="../ink/ink1703.xml"/><Relationship Id="rId284" Type="http://schemas.openxmlformats.org/officeDocument/2006/relationships/customXml" Target="../ink/ink1082.xml"/><Relationship Id="rId491" Type="http://schemas.openxmlformats.org/officeDocument/2006/relationships/image" Target="../media/image1154.png"/><Relationship Id="rId505" Type="http://schemas.openxmlformats.org/officeDocument/2006/relationships/image" Target="../media/image1161.png"/><Relationship Id="rId712" Type="http://schemas.openxmlformats.org/officeDocument/2006/relationships/customXml" Target="../ink/ink1296.xml"/><Relationship Id="rId1135" Type="http://schemas.openxmlformats.org/officeDocument/2006/relationships/customXml" Target="../ink/ink1524.xml"/><Relationship Id="rId1342" Type="http://schemas.openxmlformats.org/officeDocument/2006/relationships/customXml" Target="../ink/ink1632.xml"/><Relationship Id="rId79" Type="http://schemas.openxmlformats.org/officeDocument/2006/relationships/image" Target="../media/image948.png"/><Relationship Id="rId144" Type="http://schemas.openxmlformats.org/officeDocument/2006/relationships/customXml" Target="../ink/ink1012.xml"/><Relationship Id="rId589" Type="http://schemas.openxmlformats.org/officeDocument/2006/relationships/image" Target="../media/image1203.png"/><Relationship Id="rId796" Type="http://schemas.openxmlformats.org/officeDocument/2006/relationships/image" Target="../media/image1306.png"/><Relationship Id="rId1202" Type="http://schemas.openxmlformats.org/officeDocument/2006/relationships/customXml" Target="../ink/ink1558.xml"/><Relationship Id="rId1647" Type="http://schemas.openxmlformats.org/officeDocument/2006/relationships/customXml" Target="../ink/ink1787.xml"/><Relationship Id="rId351" Type="http://schemas.openxmlformats.org/officeDocument/2006/relationships/image" Target="../media/image1084.png"/><Relationship Id="rId449" Type="http://schemas.openxmlformats.org/officeDocument/2006/relationships/image" Target="../media/image1133.png"/><Relationship Id="rId656" Type="http://schemas.openxmlformats.org/officeDocument/2006/relationships/customXml" Target="../ink/ink1268.xml"/><Relationship Id="rId863" Type="http://schemas.openxmlformats.org/officeDocument/2006/relationships/customXml" Target="../ink/ink1383.xml"/><Relationship Id="rId1079" Type="http://schemas.openxmlformats.org/officeDocument/2006/relationships/customXml" Target="../ink/ink1495.xml"/><Relationship Id="rId1286" Type="http://schemas.openxmlformats.org/officeDocument/2006/relationships/image" Target="../media/image1532.png"/><Relationship Id="rId1493" Type="http://schemas.openxmlformats.org/officeDocument/2006/relationships/image" Target="../media/image1633.png"/><Relationship Id="rId1507" Type="http://schemas.openxmlformats.org/officeDocument/2006/relationships/image" Target="../media/image1639.png"/><Relationship Id="rId211" Type="http://schemas.openxmlformats.org/officeDocument/2006/relationships/image" Target="../media/image1014.png"/><Relationship Id="rId295" Type="http://schemas.openxmlformats.org/officeDocument/2006/relationships/image" Target="../media/image1056.png"/><Relationship Id="rId309" Type="http://schemas.openxmlformats.org/officeDocument/2006/relationships/image" Target="../media/image1063.png"/><Relationship Id="rId516" Type="http://schemas.openxmlformats.org/officeDocument/2006/relationships/customXml" Target="../ink/ink1198.xml"/><Relationship Id="rId1146" Type="http://schemas.openxmlformats.org/officeDocument/2006/relationships/customXml" Target="../ink/ink1530.xml"/><Relationship Id="rId723" Type="http://schemas.openxmlformats.org/officeDocument/2006/relationships/image" Target="../media/image1270.png"/><Relationship Id="rId930" Type="http://schemas.openxmlformats.org/officeDocument/2006/relationships/image" Target="../media/image1360.png"/><Relationship Id="rId1006" Type="http://schemas.openxmlformats.org/officeDocument/2006/relationships/image" Target="../media/image1397.png"/><Relationship Id="rId1353" Type="http://schemas.openxmlformats.org/officeDocument/2006/relationships/customXml" Target="../ink/ink1638.xml"/><Relationship Id="rId1560" Type="http://schemas.openxmlformats.org/officeDocument/2006/relationships/image" Target="../media/image1665.png"/><Relationship Id="rId1658" Type="http://schemas.openxmlformats.org/officeDocument/2006/relationships/image" Target="../media/image1714.png"/><Relationship Id="rId155" Type="http://schemas.openxmlformats.org/officeDocument/2006/relationships/image" Target="../media/image986.png"/><Relationship Id="rId362" Type="http://schemas.openxmlformats.org/officeDocument/2006/relationships/customXml" Target="../ink/ink1121.xml"/><Relationship Id="rId1213" Type="http://schemas.openxmlformats.org/officeDocument/2006/relationships/image" Target="../media/image1498.png"/><Relationship Id="rId1297" Type="http://schemas.openxmlformats.org/officeDocument/2006/relationships/image" Target="../media/image1537.png"/><Relationship Id="rId1420" Type="http://schemas.openxmlformats.org/officeDocument/2006/relationships/customXml" Target="../ink/ink1672.xml"/><Relationship Id="rId1518" Type="http://schemas.openxmlformats.org/officeDocument/2006/relationships/image" Target="../media/image1644.png"/><Relationship Id="rId222" Type="http://schemas.openxmlformats.org/officeDocument/2006/relationships/customXml" Target="../ink/ink1051.xml"/><Relationship Id="rId667" Type="http://schemas.openxmlformats.org/officeDocument/2006/relationships/image" Target="../media/image1242.png"/><Relationship Id="rId874" Type="http://schemas.openxmlformats.org/officeDocument/2006/relationships/image" Target="../media/image1332.png"/><Relationship Id="rId17" Type="http://schemas.openxmlformats.org/officeDocument/2006/relationships/image" Target="../media/image917.png"/><Relationship Id="rId527" Type="http://schemas.openxmlformats.org/officeDocument/2006/relationships/image" Target="../media/image1172.png"/><Relationship Id="rId734" Type="http://schemas.openxmlformats.org/officeDocument/2006/relationships/customXml" Target="../ink/ink1307.xml"/><Relationship Id="rId941" Type="http://schemas.openxmlformats.org/officeDocument/2006/relationships/customXml" Target="../ink/ink1424.xml"/><Relationship Id="rId1157" Type="http://schemas.openxmlformats.org/officeDocument/2006/relationships/image" Target="../media/image1470.png"/><Relationship Id="rId1364" Type="http://schemas.openxmlformats.org/officeDocument/2006/relationships/image" Target="../media/image1569.png"/><Relationship Id="rId1571" Type="http://schemas.openxmlformats.org/officeDocument/2006/relationships/customXml" Target="../ink/ink1749.xml"/><Relationship Id="rId70" Type="http://schemas.openxmlformats.org/officeDocument/2006/relationships/customXml" Target="../ink/ink975.xml"/><Relationship Id="rId166" Type="http://schemas.openxmlformats.org/officeDocument/2006/relationships/customXml" Target="../ink/ink1023.xml"/><Relationship Id="rId373" Type="http://schemas.openxmlformats.org/officeDocument/2006/relationships/image" Target="../media/image1095.png"/><Relationship Id="rId580" Type="http://schemas.openxmlformats.org/officeDocument/2006/relationships/customXml" Target="../ink/ink1230.xml"/><Relationship Id="rId801" Type="http://schemas.openxmlformats.org/officeDocument/2006/relationships/customXml" Target="../ink/ink1341.xml"/><Relationship Id="rId1017" Type="http://schemas.openxmlformats.org/officeDocument/2006/relationships/customXml" Target="../ink/ink1463.xml"/><Relationship Id="rId1224" Type="http://schemas.openxmlformats.org/officeDocument/2006/relationships/image" Target="../media/image1503.png"/><Relationship Id="rId1431" Type="http://schemas.openxmlformats.org/officeDocument/2006/relationships/image" Target="../media/image1602.png"/><Relationship Id="rId1669" Type="http://schemas.openxmlformats.org/officeDocument/2006/relationships/customXml" Target="../ink/ink1798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025.png"/><Relationship Id="rId440" Type="http://schemas.openxmlformats.org/officeDocument/2006/relationships/customXml" Target="../ink/ink1160.xml"/><Relationship Id="rId678" Type="http://schemas.openxmlformats.org/officeDocument/2006/relationships/customXml" Target="../ink/ink1279.xml"/><Relationship Id="rId885" Type="http://schemas.openxmlformats.org/officeDocument/2006/relationships/customXml" Target="../ink/ink1396.xml"/><Relationship Id="rId1070" Type="http://schemas.openxmlformats.org/officeDocument/2006/relationships/image" Target="../media/image1428.png"/><Relationship Id="rId1529" Type="http://schemas.openxmlformats.org/officeDocument/2006/relationships/customXml" Target="../ink/ink1728.xml"/><Relationship Id="rId28" Type="http://schemas.openxmlformats.org/officeDocument/2006/relationships/customXml" Target="../ink/ink954.xml"/><Relationship Id="rId300" Type="http://schemas.openxmlformats.org/officeDocument/2006/relationships/customXml" Target="../ink/ink1090.xml"/><Relationship Id="rId538" Type="http://schemas.openxmlformats.org/officeDocument/2006/relationships/customXml" Target="../ink/ink1209.xml"/><Relationship Id="rId745" Type="http://schemas.openxmlformats.org/officeDocument/2006/relationships/image" Target="../media/image1281.png"/><Relationship Id="rId952" Type="http://schemas.openxmlformats.org/officeDocument/2006/relationships/image" Target="../media/image1371.png"/><Relationship Id="rId1168" Type="http://schemas.openxmlformats.org/officeDocument/2006/relationships/customXml" Target="../ink/ink1541.xml"/><Relationship Id="rId1375" Type="http://schemas.openxmlformats.org/officeDocument/2006/relationships/image" Target="../media/image1574.png"/><Relationship Id="rId1582" Type="http://schemas.openxmlformats.org/officeDocument/2006/relationships/image" Target="../media/image1676.png"/><Relationship Id="rId81" Type="http://schemas.openxmlformats.org/officeDocument/2006/relationships/image" Target="../media/image949.png"/><Relationship Id="rId177" Type="http://schemas.openxmlformats.org/officeDocument/2006/relationships/image" Target="../media/image997.png"/><Relationship Id="rId384" Type="http://schemas.openxmlformats.org/officeDocument/2006/relationships/customXml" Target="../ink/ink1132.xml"/><Relationship Id="rId591" Type="http://schemas.openxmlformats.org/officeDocument/2006/relationships/image" Target="../media/image1204.png"/><Relationship Id="rId605" Type="http://schemas.openxmlformats.org/officeDocument/2006/relationships/image" Target="../media/image1211.png"/><Relationship Id="rId812" Type="http://schemas.openxmlformats.org/officeDocument/2006/relationships/image" Target="../media/image1314.png"/><Relationship Id="rId1028" Type="http://schemas.openxmlformats.org/officeDocument/2006/relationships/image" Target="../media/image1408.png"/><Relationship Id="rId1235" Type="http://schemas.openxmlformats.org/officeDocument/2006/relationships/customXml" Target="../ink/ink1575.xml"/><Relationship Id="rId1442" Type="http://schemas.openxmlformats.org/officeDocument/2006/relationships/customXml" Target="../ink/ink1683.xml"/><Relationship Id="rId244" Type="http://schemas.openxmlformats.org/officeDocument/2006/relationships/customXml" Target="../ink/ink1062.xml"/><Relationship Id="rId689" Type="http://schemas.openxmlformats.org/officeDocument/2006/relationships/image" Target="../media/image1253.png"/><Relationship Id="rId896" Type="http://schemas.openxmlformats.org/officeDocument/2006/relationships/image" Target="../media/image1343.png"/><Relationship Id="rId1081" Type="http://schemas.openxmlformats.org/officeDocument/2006/relationships/customXml" Target="../ink/ink1496.xml"/><Relationship Id="rId1302" Type="http://schemas.openxmlformats.org/officeDocument/2006/relationships/image" Target="../media/image1539.png"/><Relationship Id="rId39" Type="http://schemas.openxmlformats.org/officeDocument/2006/relationships/image" Target="../media/image928.png"/><Relationship Id="rId451" Type="http://schemas.openxmlformats.org/officeDocument/2006/relationships/image" Target="../media/image1134.png"/><Relationship Id="rId549" Type="http://schemas.openxmlformats.org/officeDocument/2006/relationships/image" Target="../media/image1183.png"/><Relationship Id="rId756" Type="http://schemas.openxmlformats.org/officeDocument/2006/relationships/customXml" Target="../ink/ink1318.xml"/><Relationship Id="rId1179" Type="http://schemas.openxmlformats.org/officeDocument/2006/relationships/image" Target="../media/image1481.png"/><Relationship Id="rId1386" Type="http://schemas.openxmlformats.org/officeDocument/2006/relationships/customXml" Target="../ink/ink1655.xml"/><Relationship Id="rId1593" Type="http://schemas.openxmlformats.org/officeDocument/2006/relationships/customXml" Target="../ink/ink1760.xml"/><Relationship Id="rId1607" Type="http://schemas.openxmlformats.org/officeDocument/2006/relationships/customXml" Target="../ink/ink1767.xml"/><Relationship Id="rId104" Type="http://schemas.openxmlformats.org/officeDocument/2006/relationships/customXml" Target="../ink/ink992.xml"/><Relationship Id="rId188" Type="http://schemas.openxmlformats.org/officeDocument/2006/relationships/customXml" Target="../ink/ink1034.xml"/><Relationship Id="rId311" Type="http://schemas.openxmlformats.org/officeDocument/2006/relationships/image" Target="../media/image1064.png"/><Relationship Id="rId395" Type="http://schemas.openxmlformats.org/officeDocument/2006/relationships/image" Target="../media/image1106.png"/><Relationship Id="rId409" Type="http://schemas.openxmlformats.org/officeDocument/2006/relationships/image" Target="../media/image1113.png"/><Relationship Id="rId963" Type="http://schemas.openxmlformats.org/officeDocument/2006/relationships/image" Target="../media/image1376.png"/><Relationship Id="rId1039" Type="http://schemas.openxmlformats.org/officeDocument/2006/relationships/customXml" Target="../ink/ink1474.xml"/><Relationship Id="rId1246" Type="http://schemas.openxmlformats.org/officeDocument/2006/relationships/image" Target="../media/image1514.png"/><Relationship Id="rId92" Type="http://schemas.openxmlformats.org/officeDocument/2006/relationships/customXml" Target="../ink/ink986.xml"/><Relationship Id="rId616" Type="http://schemas.openxmlformats.org/officeDocument/2006/relationships/customXml" Target="../ink/ink1248.xml"/><Relationship Id="rId823" Type="http://schemas.openxmlformats.org/officeDocument/2006/relationships/customXml" Target="../ink/ink1352.xml"/><Relationship Id="rId1453" Type="http://schemas.openxmlformats.org/officeDocument/2006/relationships/image" Target="../media/image1613.png"/><Relationship Id="rId1660" Type="http://schemas.openxmlformats.org/officeDocument/2006/relationships/image" Target="../media/image1715.png"/><Relationship Id="rId255" Type="http://schemas.openxmlformats.org/officeDocument/2006/relationships/image" Target="../media/image1036.png"/><Relationship Id="rId462" Type="http://schemas.openxmlformats.org/officeDocument/2006/relationships/customXml" Target="../ink/ink1171.xml"/><Relationship Id="rId1092" Type="http://schemas.openxmlformats.org/officeDocument/2006/relationships/customXml" Target="../ink/ink1502.xml"/><Relationship Id="rId1106" Type="http://schemas.openxmlformats.org/officeDocument/2006/relationships/customXml" Target="../ink/ink1509.xml"/><Relationship Id="rId1313" Type="http://schemas.openxmlformats.org/officeDocument/2006/relationships/image" Target="../media/image1544.png"/><Relationship Id="rId1397" Type="http://schemas.openxmlformats.org/officeDocument/2006/relationships/image" Target="../media/image1585.png"/><Relationship Id="rId1520" Type="http://schemas.openxmlformats.org/officeDocument/2006/relationships/image" Target="../media/image1645.png"/><Relationship Id="rId115" Type="http://schemas.openxmlformats.org/officeDocument/2006/relationships/image" Target="../media/image966.png"/><Relationship Id="rId322" Type="http://schemas.openxmlformats.org/officeDocument/2006/relationships/customXml" Target="../ink/ink1101.xml"/><Relationship Id="rId767" Type="http://schemas.openxmlformats.org/officeDocument/2006/relationships/image" Target="../media/image1292.png"/><Relationship Id="rId974" Type="http://schemas.openxmlformats.org/officeDocument/2006/relationships/customXml" Target="../ink/ink1441.xml"/><Relationship Id="rId1618" Type="http://schemas.openxmlformats.org/officeDocument/2006/relationships/image" Target="../media/image1694.png"/><Relationship Id="rId199" Type="http://schemas.openxmlformats.org/officeDocument/2006/relationships/image" Target="../media/image1008.png"/><Relationship Id="rId627" Type="http://schemas.openxmlformats.org/officeDocument/2006/relationships/image" Target="../media/image1222.png"/><Relationship Id="rId834" Type="http://schemas.openxmlformats.org/officeDocument/2006/relationships/image" Target="../media/image1325.png"/><Relationship Id="rId1257" Type="http://schemas.openxmlformats.org/officeDocument/2006/relationships/customXml" Target="../ink/ink1586.xml"/><Relationship Id="rId1464" Type="http://schemas.openxmlformats.org/officeDocument/2006/relationships/customXml" Target="../ink/ink1694.xml"/><Relationship Id="rId1671" Type="http://schemas.openxmlformats.org/officeDocument/2006/relationships/customXml" Target="../ink/ink1799.xml"/><Relationship Id="rId266" Type="http://schemas.openxmlformats.org/officeDocument/2006/relationships/customXml" Target="../ink/ink1073.xml"/><Relationship Id="rId473" Type="http://schemas.openxmlformats.org/officeDocument/2006/relationships/image" Target="../media/image1145.png"/><Relationship Id="rId680" Type="http://schemas.openxmlformats.org/officeDocument/2006/relationships/customXml" Target="../ink/ink1280.xml"/><Relationship Id="rId901" Type="http://schemas.openxmlformats.org/officeDocument/2006/relationships/customXml" Target="../ink/ink1404.xml"/><Relationship Id="rId1117" Type="http://schemas.openxmlformats.org/officeDocument/2006/relationships/image" Target="../media/image1451.png"/><Relationship Id="rId1324" Type="http://schemas.openxmlformats.org/officeDocument/2006/relationships/customXml" Target="../ink/ink1623.xml"/><Relationship Id="rId1531" Type="http://schemas.openxmlformats.org/officeDocument/2006/relationships/customXml" Target="../ink/ink1729.xml"/><Relationship Id="rId30" Type="http://schemas.openxmlformats.org/officeDocument/2006/relationships/customXml" Target="../ink/ink955.xml"/><Relationship Id="rId126" Type="http://schemas.openxmlformats.org/officeDocument/2006/relationships/customXml" Target="../ink/ink1003.xml"/><Relationship Id="rId333" Type="http://schemas.openxmlformats.org/officeDocument/2006/relationships/image" Target="../media/image1075.png"/><Relationship Id="rId540" Type="http://schemas.openxmlformats.org/officeDocument/2006/relationships/customXml" Target="../ink/ink1210.xml"/><Relationship Id="rId778" Type="http://schemas.openxmlformats.org/officeDocument/2006/relationships/customXml" Target="../ink/ink1329.xml"/><Relationship Id="rId985" Type="http://schemas.openxmlformats.org/officeDocument/2006/relationships/image" Target="../media/image1387.png"/><Relationship Id="rId1170" Type="http://schemas.openxmlformats.org/officeDocument/2006/relationships/customXml" Target="../ink/ink1542.xml"/><Relationship Id="rId1629" Type="http://schemas.openxmlformats.org/officeDocument/2006/relationships/customXml" Target="../ink/ink1778.xml"/><Relationship Id="rId638" Type="http://schemas.openxmlformats.org/officeDocument/2006/relationships/customXml" Target="../ink/ink1259.xml"/><Relationship Id="rId845" Type="http://schemas.openxmlformats.org/officeDocument/2006/relationships/customXml" Target="../ink/ink1365.xml"/><Relationship Id="rId1030" Type="http://schemas.openxmlformats.org/officeDocument/2006/relationships/image" Target="../media/image1409.png"/><Relationship Id="rId1268" Type="http://schemas.openxmlformats.org/officeDocument/2006/relationships/image" Target="../media/image1524.png"/><Relationship Id="rId1475" Type="http://schemas.openxmlformats.org/officeDocument/2006/relationships/image" Target="../media/image1624.png"/><Relationship Id="rId1682" Type="http://schemas.openxmlformats.org/officeDocument/2006/relationships/image" Target="../media/image1726.png"/><Relationship Id="rId277" Type="http://schemas.openxmlformats.org/officeDocument/2006/relationships/image" Target="../media/image1047.png"/><Relationship Id="rId400" Type="http://schemas.openxmlformats.org/officeDocument/2006/relationships/customXml" Target="../ink/ink1140.xml"/><Relationship Id="rId484" Type="http://schemas.openxmlformats.org/officeDocument/2006/relationships/customXml" Target="../ink/ink1182.xml"/><Relationship Id="rId705" Type="http://schemas.openxmlformats.org/officeDocument/2006/relationships/image" Target="../media/image1261.png"/><Relationship Id="rId1128" Type="http://schemas.openxmlformats.org/officeDocument/2006/relationships/customXml" Target="../ink/ink1520.xml"/><Relationship Id="rId1335" Type="http://schemas.openxmlformats.org/officeDocument/2006/relationships/image" Target="../media/image1555.png"/><Relationship Id="rId1542" Type="http://schemas.openxmlformats.org/officeDocument/2006/relationships/image" Target="../media/image1656.png"/><Relationship Id="rId137" Type="http://schemas.openxmlformats.org/officeDocument/2006/relationships/image" Target="../media/image977.png"/><Relationship Id="rId344" Type="http://schemas.openxmlformats.org/officeDocument/2006/relationships/customXml" Target="../ink/ink1112.xml"/><Relationship Id="rId691" Type="http://schemas.openxmlformats.org/officeDocument/2006/relationships/image" Target="../media/image1254.png"/><Relationship Id="rId789" Type="http://schemas.openxmlformats.org/officeDocument/2006/relationships/customXml" Target="../ink/ink1335.xml"/><Relationship Id="rId912" Type="http://schemas.openxmlformats.org/officeDocument/2006/relationships/image" Target="../media/image1351.png"/><Relationship Id="rId996" Type="http://schemas.openxmlformats.org/officeDocument/2006/relationships/customXml" Target="../ink/ink1452.xml"/><Relationship Id="rId41" Type="http://schemas.openxmlformats.org/officeDocument/2006/relationships/image" Target="../media/image929.png"/><Relationship Id="rId551" Type="http://schemas.openxmlformats.org/officeDocument/2006/relationships/image" Target="../media/image1184.png"/><Relationship Id="rId649" Type="http://schemas.openxmlformats.org/officeDocument/2006/relationships/image" Target="../media/image1233.png"/><Relationship Id="rId856" Type="http://schemas.openxmlformats.org/officeDocument/2006/relationships/customXml" Target="../ink/ink1376.xml"/><Relationship Id="rId1181" Type="http://schemas.openxmlformats.org/officeDocument/2006/relationships/image" Target="../media/image1482.png"/><Relationship Id="rId1279" Type="http://schemas.openxmlformats.org/officeDocument/2006/relationships/image" Target="../media/image1529.png"/><Relationship Id="rId1402" Type="http://schemas.openxmlformats.org/officeDocument/2006/relationships/customXml" Target="../ink/ink1663.xml"/><Relationship Id="rId1486" Type="http://schemas.openxmlformats.org/officeDocument/2006/relationships/customXml" Target="../ink/ink1705.xml"/><Relationship Id="rId190" Type="http://schemas.openxmlformats.org/officeDocument/2006/relationships/customXml" Target="../ink/ink1035.xml"/><Relationship Id="rId204" Type="http://schemas.openxmlformats.org/officeDocument/2006/relationships/customXml" Target="../ink/ink1042.xml"/><Relationship Id="rId288" Type="http://schemas.openxmlformats.org/officeDocument/2006/relationships/customXml" Target="../ink/ink1084.xml"/><Relationship Id="rId411" Type="http://schemas.openxmlformats.org/officeDocument/2006/relationships/image" Target="../media/image1114.png"/><Relationship Id="rId509" Type="http://schemas.openxmlformats.org/officeDocument/2006/relationships/image" Target="../media/image1163.png"/><Relationship Id="rId1041" Type="http://schemas.openxmlformats.org/officeDocument/2006/relationships/customXml" Target="../ink/ink1475.xml"/><Relationship Id="rId1139" Type="http://schemas.openxmlformats.org/officeDocument/2006/relationships/customXml" Target="../ink/ink1526.xml"/><Relationship Id="rId1346" Type="http://schemas.openxmlformats.org/officeDocument/2006/relationships/image" Target="../media/image1560.png"/><Relationship Id="rId1693" Type="http://schemas.openxmlformats.org/officeDocument/2006/relationships/customXml" Target="../ink/ink1810.xml"/><Relationship Id="rId495" Type="http://schemas.openxmlformats.org/officeDocument/2006/relationships/image" Target="../media/image1156.png"/><Relationship Id="rId716" Type="http://schemas.openxmlformats.org/officeDocument/2006/relationships/customXml" Target="../ink/ink1298.xml"/><Relationship Id="rId923" Type="http://schemas.openxmlformats.org/officeDocument/2006/relationships/customXml" Target="../ink/ink1415.xml"/><Relationship Id="rId1553" Type="http://schemas.openxmlformats.org/officeDocument/2006/relationships/customXml" Target="../ink/ink1740.xml"/><Relationship Id="rId52" Type="http://schemas.openxmlformats.org/officeDocument/2006/relationships/customXml" Target="../ink/ink966.xml"/><Relationship Id="rId148" Type="http://schemas.openxmlformats.org/officeDocument/2006/relationships/customXml" Target="../ink/ink1014.xml"/><Relationship Id="rId355" Type="http://schemas.openxmlformats.org/officeDocument/2006/relationships/image" Target="../media/image1086.png"/><Relationship Id="rId562" Type="http://schemas.openxmlformats.org/officeDocument/2006/relationships/customXml" Target="../ink/ink1221.xml"/><Relationship Id="rId1192" Type="http://schemas.openxmlformats.org/officeDocument/2006/relationships/customXml" Target="../ink/ink1553.xml"/><Relationship Id="rId1206" Type="http://schemas.openxmlformats.org/officeDocument/2006/relationships/customXml" Target="../ink/ink1560.xml"/><Relationship Id="rId1413" Type="http://schemas.openxmlformats.org/officeDocument/2006/relationships/image" Target="../media/image1593.png"/><Relationship Id="rId1620" Type="http://schemas.openxmlformats.org/officeDocument/2006/relationships/image" Target="../media/image1695.png"/><Relationship Id="rId215" Type="http://schemas.openxmlformats.org/officeDocument/2006/relationships/image" Target="../media/image1016.png"/><Relationship Id="rId422" Type="http://schemas.openxmlformats.org/officeDocument/2006/relationships/customXml" Target="../ink/ink1151.xml"/><Relationship Id="rId867" Type="http://schemas.openxmlformats.org/officeDocument/2006/relationships/customXml" Target="../ink/ink1387.xml"/><Relationship Id="rId1052" Type="http://schemas.openxmlformats.org/officeDocument/2006/relationships/image" Target="../media/image1420.png"/><Relationship Id="rId1497" Type="http://schemas.openxmlformats.org/officeDocument/2006/relationships/customXml" Target="../ink/ink1711.xml"/><Relationship Id="rId299" Type="http://schemas.openxmlformats.org/officeDocument/2006/relationships/image" Target="../media/image1058.png"/><Relationship Id="rId727" Type="http://schemas.openxmlformats.org/officeDocument/2006/relationships/image" Target="../media/image1272.png"/><Relationship Id="rId934" Type="http://schemas.openxmlformats.org/officeDocument/2006/relationships/image" Target="../media/image1362.png"/><Relationship Id="rId1357" Type="http://schemas.openxmlformats.org/officeDocument/2006/relationships/customXml" Target="../ink/ink1640.xml"/><Relationship Id="rId1564" Type="http://schemas.openxmlformats.org/officeDocument/2006/relationships/image" Target="../media/image1667.png"/><Relationship Id="rId63" Type="http://schemas.openxmlformats.org/officeDocument/2006/relationships/image" Target="../media/image940.png"/><Relationship Id="rId159" Type="http://schemas.openxmlformats.org/officeDocument/2006/relationships/image" Target="../media/image988.png"/><Relationship Id="rId366" Type="http://schemas.openxmlformats.org/officeDocument/2006/relationships/customXml" Target="../ink/ink1123.xml"/><Relationship Id="rId573" Type="http://schemas.openxmlformats.org/officeDocument/2006/relationships/image" Target="../media/image1195.png"/><Relationship Id="rId780" Type="http://schemas.openxmlformats.org/officeDocument/2006/relationships/customXml" Target="../ink/ink1330.xml"/><Relationship Id="rId1217" Type="http://schemas.openxmlformats.org/officeDocument/2006/relationships/image" Target="../media/image1500.png"/><Relationship Id="rId1424" Type="http://schemas.openxmlformats.org/officeDocument/2006/relationships/customXml" Target="../ink/ink1674.xml"/><Relationship Id="rId1631" Type="http://schemas.openxmlformats.org/officeDocument/2006/relationships/customXml" Target="../ink/ink1779.xml"/><Relationship Id="rId226" Type="http://schemas.openxmlformats.org/officeDocument/2006/relationships/customXml" Target="../ink/ink1053.xml"/><Relationship Id="rId433" Type="http://schemas.openxmlformats.org/officeDocument/2006/relationships/image" Target="../media/image1125.png"/><Relationship Id="rId878" Type="http://schemas.openxmlformats.org/officeDocument/2006/relationships/image" Target="../media/image1334.png"/><Relationship Id="rId1063" Type="http://schemas.openxmlformats.org/officeDocument/2006/relationships/customXml" Target="../ink/ink1486.xml"/><Relationship Id="rId1270" Type="http://schemas.openxmlformats.org/officeDocument/2006/relationships/customXml" Target="../ink/ink1594.xml"/><Relationship Id="rId640" Type="http://schemas.openxmlformats.org/officeDocument/2006/relationships/customXml" Target="../ink/ink1260.xml"/><Relationship Id="rId738" Type="http://schemas.openxmlformats.org/officeDocument/2006/relationships/customXml" Target="../ink/ink1309.xml"/><Relationship Id="rId945" Type="http://schemas.openxmlformats.org/officeDocument/2006/relationships/customXml" Target="../ink/ink1426.xml"/><Relationship Id="rId1368" Type="http://schemas.openxmlformats.org/officeDocument/2006/relationships/image" Target="../media/image1571.png"/><Relationship Id="rId1575" Type="http://schemas.openxmlformats.org/officeDocument/2006/relationships/customXml" Target="../ink/ink1751.xml"/><Relationship Id="rId74" Type="http://schemas.openxmlformats.org/officeDocument/2006/relationships/customXml" Target="../ink/ink977.xml"/><Relationship Id="rId377" Type="http://schemas.openxmlformats.org/officeDocument/2006/relationships/image" Target="../media/image1097.png"/><Relationship Id="rId500" Type="http://schemas.openxmlformats.org/officeDocument/2006/relationships/customXml" Target="../ink/ink1190.xml"/><Relationship Id="rId584" Type="http://schemas.openxmlformats.org/officeDocument/2006/relationships/customXml" Target="../ink/ink1232.xml"/><Relationship Id="rId805" Type="http://schemas.openxmlformats.org/officeDocument/2006/relationships/customXml" Target="../ink/ink1343.xml"/><Relationship Id="rId1130" Type="http://schemas.openxmlformats.org/officeDocument/2006/relationships/customXml" Target="../ink/ink1521.xml"/><Relationship Id="rId1228" Type="http://schemas.openxmlformats.org/officeDocument/2006/relationships/image" Target="../media/image1505.png"/><Relationship Id="rId1435" Type="http://schemas.openxmlformats.org/officeDocument/2006/relationships/image" Target="../media/image1604.png"/><Relationship Id="rId5" Type="http://schemas.openxmlformats.org/officeDocument/2006/relationships/image" Target="../media/image911.png"/><Relationship Id="rId237" Type="http://schemas.openxmlformats.org/officeDocument/2006/relationships/image" Target="../media/image1027.png"/><Relationship Id="rId791" Type="http://schemas.openxmlformats.org/officeDocument/2006/relationships/customXml" Target="../ink/ink1336.xml"/><Relationship Id="rId889" Type="http://schemas.openxmlformats.org/officeDocument/2006/relationships/customXml" Target="../ink/ink1398.xml"/><Relationship Id="rId1074" Type="http://schemas.openxmlformats.org/officeDocument/2006/relationships/image" Target="../media/image1430.png"/><Relationship Id="rId1642" Type="http://schemas.openxmlformats.org/officeDocument/2006/relationships/image" Target="../media/image1706.png"/><Relationship Id="rId444" Type="http://schemas.openxmlformats.org/officeDocument/2006/relationships/customXml" Target="../ink/ink1162.xml"/><Relationship Id="rId651" Type="http://schemas.openxmlformats.org/officeDocument/2006/relationships/image" Target="../media/image1234.png"/><Relationship Id="rId749" Type="http://schemas.openxmlformats.org/officeDocument/2006/relationships/image" Target="../media/image1283.png"/><Relationship Id="rId1281" Type="http://schemas.openxmlformats.org/officeDocument/2006/relationships/customXml" Target="../ink/ink1600.xml"/><Relationship Id="rId1379" Type="http://schemas.openxmlformats.org/officeDocument/2006/relationships/image" Target="../media/image1576.png"/><Relationship Id="rId1502" Type="http://schemas.openxmlformats.org/officeDocument/2006/relationships/image" Target="../media/image1637.png"/><Relationship Id="rId1586" Type="http://schemas.openxmlformats.org/officeDocument/2006/relationships/image" Target="../media/image1678.png"/><Relationship Id="rId290" Type="http://schemas.openxmlformats.org/officeDocument/2006/relationships/customXml" Target="../ink/ink1085.xml"/><Relationship Id="rId304" Type="http://schemas.openxmlformats.org/officeDocument/2006/relationships/customXml" Target="../ink/ink1092.xml"/><Relationship Id="rId388" Type="http://schemas.openxmlformats.org/officeDocument/2006/relationships/customXml" Target="../ink/ink1134.xml"/><Relationship Id="rId511" Type="http://schemas.openxmlformats.org/officeDocument/2006/relationships/image" Target="../media/image1164.png"/><Relationship Id="rId609" Type="http://schemas.openxmlformats.org/officeDocument/2006/relationships/image" Target="../media/image1213.png"/><Relationship Id="rId956" Type="http://schemas.openxmlformats.org/officeDocument/2006/relationships/image" Target="../media/image1373.png"/><Relationship Id="rId1141" Type="http://schemas.openxmlformats.org/officeDocument/2006/relationships/customXml" Target="../ink/ink1527.xml"/><Relationship Id="rId1239" Type="http://schemas.openxmlformats.org/officeDocument/2006/relationships/customXml" Target="../ink/ink1577.xml"/><Relationship Id="rId85" Type="http://schemas.openxmlformats.org/officeDocument/2006/relationships/image" Target="../media/image951.png"/><Relationship Id="rId150" Type="http://schemas.openxmlformats.org/officeDocument/2006/relationships/customXml" Target="../ink/ink1015.xml"/><Relationship Id="rId595" Type="http://schemas.openxmlformats.org/officeDocument/2006/relationships/image" Target="../media/image1206.png"/><Relationship Id="rId816" Type="http://schemas.openxmlformats.org/officeDocument/2006/relationships/image" Target="../media/image1316.png"/><Relationship Id="rId1001" Type="http://schemas.openxmlformats.org/officeDocument/2006/relationships/customXml" Target="../ink/ink1455.xml"/><Relationship Id="rId1446" Type="http://schemas.openxmlformats.org/officeDocument/2006/relationships/customXml" Target="../ink/ink1685.xml"/><Relationship Id="rId1653" Type="http://schemas.openxmlformats.org/officeDocument/2006/relationships/customXml" Target="../ink/ink1790.xml"/><Relationship Id="rId248" Type="http://schemas.openxmlformats.org/officeDocument/2006/relationships/customXml" Target="../ink/ink1064.xml"/><Relationship Id="rId455" Type="http://schemas.openxmlformats.org/officeDocument/2006/relationships/image" Target="../media/image1136.png"/><Relationship Id="rId662" Type="http://schemas.openxmlformats.org/officeDocument/2006/relationships/customXml" Target="../ink/ink1271.xml"/><Relationship Id="rId1085" Type="http://schemas.openxmlformats.org/officeDocument/2006/relationships/image" Target="../media/image1435.png"/><Relationship Id="rId1292" Type="http://schemas.openxmlformats.org/officeDocument/2006/relationships/customXml" Target="../ink/ink1606.xml"/><Relationship Id="rId1306" Type="http://schemas.openxmlformats.org/officeDocument/2006/relationships/image" Target="../media/image1541.png"/><Relationship Id="rId1513" Type="http://schemas.openxmlformats.org/officeDocument/2006/relationships/customXml" Target="../ink/ink1720.xml"/><Relationship Id="rId12" Type="http://schemas.openxmlformats.org/officeDocument/2006/relationships/customXml" Target="../ink/ink946.xml"/><Relationship Id="rId108" Type="http://schemas.openxmlformats.org/officeDocument/2006/relationships/customXml" Target="../ink/ink994.xml"/><Relationship Id="rId315" Type="http://schemas.openxmlformats.org/officeDocument/2006/relationships/image" Target="../media/image1066.png"/><Relationship Id="rId522" Type="http://schemas.openxmlformats.org/officeDocument/2006/relationships/customXml" Target="../ink/ink1201.xml"/><Relationship Id="rId967" Type="http://schemas.openxmlformats.org/officeDocument/2006/relationships/image" Target="../media/image1378.png"/><Relationship Id="rId1152" Type="http://schemas.openxmlformats.org/officeDocument/2006/relationships/customXml" Target="../ink/ink1533.xml"/><Relationship Id="rId1597" Type="http://schemas.openxmlformats.org/officeDocument/2006/relationships/customXml" Target="../ink/ink1762.xml"/><Relationship Id="rId96" Type="http://schemas.openxmlformats.org/officeDocument/2006/relationships/customXml" Target="../ink/ink988.xml"/><Relationship Id="rId161" Type="http://schemas.openxmlformats.org/officeDocument/2006/relationships/image" Target="../media/image989.png"/><Relationship Id="rId399" Type="http://schemas.openxmlformats.org/officeDocument/2006/relationships/image" Target="../media/image1108.png"/><Relationship Id="rId827" Type="http://schemas.openxmlformats.org/officeDocument/2006/relationships/customXml" Target="../ink/ink1354.xml"/><Relationship Id="rId1012" Type="http://schemas.openxmlformats.org/officeDocument/2006/relationships/image" Target="../media/image1400.png"/><Relationship Id="rId1457" Type="http://schemas.openxmlformats.org/officeDocument/2006/relationships/image" Target="../media/image1615.png"/><Relationship Id="rId1664" Type="http://schemas.openxmlformats.org/officeDocument/2006/relationships/image" Target="../media/image1717.png"/><Relationship Id="rId259" Type="http://schemas.openxmlformats.org/officeDocument/2006/relationships/image" Target="../media/image1038.png"/><Relationship Id="rId466" Type="http://schemas.openxmlformats.org/officeDocument/2006/relationships/customXml" Target="../ink/ink1173.xml"/><Relationship Id="rId673" Type="http://schemas.openxmlformats.org/officeDocument/2006/relationships/image" Target="../media/image1245.png"/><Relationship Id="rId880" Type="http://schemas.openxmlformats.org/officeDocument/2006/relationships/image" Target="../media/image1335.png"/><Relationship Id="rId1096" Type="http://schemas.openxmlformats.org/officeDocument/2006/relationships/customXml" Target="../ink/ink1504.xml"/><Relationship Id="rId1317" Type="http://schemas.openxmlformats.org/officeDocument/2006/relationships/image" Target="../media/image1546.png"/><Relationship Id="rId1524" Type="http://schemas.openxmlformats.org/officeDocument/2006/relationships/image" Target="../media/image1647.png"/><Relationship Id="rId23" Type="http://schemas.openxmlformats.org/officeDocument/2006/relationships/image" Target="../media/image920.png"/><Relationship Id="rId119" Type="http://schemas.openxmlformats.org/officeDocument/2006/relationships/image" Target="../media/image968.png"/><Relationship Id="rId326" Type="http://schemas.openxmlformats.org/officeDocument/2006/relationships/customXml" Target="../ink/ink1103.xml"/><Relationship Id="rId533" Type="http://schemas.openxmlformats.org/officeDocument/2006/relationships/image" Target="../media/image1175.png"/><Relationship Id="rId978" Type="http://schemas.openxmlformats.org/officeDocument/2006/relationships/customXml" Target="../ink/ink1443.xml"/><Relationship Id="rId1163" Type="http://schemas.openxmlformats.org/officeDocument/2006/relationships/image" Target="../media/image1473.png"/><Relationship Id="rId1370" Type="http://schemas.openxmlformats.org/officeDocument/2006/relationships/image" Target="../media/image1572.png"/><Relationship Id="rId740" Type="http://schemas.openxmlformats.org/officeDocument/2006/relationships/customXml" Target="../ink/ink1310.xml"/><Relationship Id="rId838" Type="http://schemas.openxmlformats.org/officeDocument/2006/relationships/image" Target="../media/image1327.png"/><Relationship Id="rId1023" Type="http://schemas.openxmlformats.org/officeDocument/2006/relationships/customXml" Target="../ink/ink1466.xml"/><Relationship Id="rId1468" Type="http://schemas.openxmlformats.org/officeDocument/2006/relationships/customXml" Target="../ink/ink1696.xml"/><Relationship Id="rId1675" Type="http://schemas.openxmlformats.org/officeDocument/2006/relationships/customXml" Target="../ink/ink1801.xml"/><Relationship Id="rId172" Type="http://schemas.openxmlformats.org/officeDocument/2006/relationships/customXml" Target="../ink/ink1026.xml"/><Relationship Id="rId477" Type="http://schemas.openxmlformats.org/officeDocument/2006/relationships/image" Target="../media/image1147.png"/><Relationship Id="rId600" Type="http://schemas.openxmlformats.org/officeDocument/2006/relationships/customXml" Target="../ink/ink1240.xml"/><Relationship Id="rId684" Type="http://schemas.openxmlformats.org/officeDocument/2006/relationships/customXml" Target="../ink/ink1282.xml"/><Relationship Id="rId1230" Type="http://schemas.openxmlformats.org/officeDocument/2006/relationships/image" Target="../media/image1506.png"/><Relationship Id="rId1328" Type="http://schemas.openxmlformats.org/officeDocument/2006/relationships/customXml" Target="../ink/ink1625.xml"/><Relationship Id="rId1535" Type="http://schemas.openxmlformats.org/officeDocument/2006/relationships/customXml" Target="../ink/ink1731.xml"/><Relationship Id="rId337" Type="http://schemas.openxmlformats.org/officeDocument/2006/relationships/image" Target="../media/image1077.png"/><Relationship Id="rId891" Type="http://schemas.openxmlformats.org/officeDocument/2006/relationships/customXml" Target="../ink/ink1399.xml"/><Relationship Id="rId905" Type="http://schemas.openxmlformats.org/officeDocument/2006/relationships/customXml" Target="../ink/ink1406.xml"/><Relationship Id="rId989" Type="http://schemas.openxmlformats.org/officeDocument/2006/relationships/image" Target="../media/image1389.png"/><Relationship Id="rId34" Type="http://schemas.openxmlformats.org/officeDocument/2006/relationships/customXml" Target="../ink/ink957.xml"/><Relationship Id="rId544" Type="http://schemas.openxmlformats.org/officeDocument/2006/relationships/customXml" Target="../ink/ink1212.xml"/><Relationship Id="rId751" Type="http://schemas.openxmlformats.org/officeDocument/2006/relationships/image" Target="../media/image1284.png"/><Relationship Id="rId849" Type="http://schemas.openxmlformats.org/officeDocument/2006/relationships/customXml" Target="../ink/ink1369.xml"/><Relationship Id="rId1174" Type="http://schemas.openxmlformats.org/officeDocument/2006/relationships/customXml" Target="../ink/ink1544.xml"/><Relationship Id="rId1381" Type="http://schemas.openxmlformats.org/officeDocument/2006/relationships/image" Target="../media/image1577.png"/><Relationship Id="rId1479" Type="http://schemas.openxmlformats.org/officeDocument/2006/relationships/image" Target="../media/image1626.png"/><Relationship Id="rId1602" Type="http://schemas.openxmlformats.org/officeDocument/2006/relationships/image" Target="../media/image1686.png"/><Relationship Id="rId1686" Type="http://schemas.openxmlformats.org/officeDocument/2006/relationships/image" Target="../media/image1728.png"/><Relationship Id="rId183" Type="http://schemas.openxmlformats.org/officeDocument/2006/relationships/image" Target="../media/image1000.png"/><Relationship Id="rId390" Type="http://schemas.openxmlformats.org/officeDocument/2006/relationships/customXml" Target="../ink/ink1135.xml"/><Relationship Id="rId404" Type="http://schemas.openxmlformats.org/officeDocument/2006/relationships/customXml" Target="../ink/ink1142.xml"/><Relationship Id="rId611" Type="http://schemas.openxmlformats.org/officeDocument/2006/relationships/image" Target="../media/image1214.png"/><Relationship Id="rId1034" Type="http://schemas.openxmlformats.org/officeDocument/2006/relationships/image" Target="../media/image1411.png"/><Relationship Id="rId1241" Type="http://schemas.openxmlformats.org/officeDocument/2006/relationships/customXml" Target="../ink/ink1578.xml"/><Relationship Id="rId1339" Type="http://schemas.openxmlformats.org/officeDocument/2006/relationships/image" Target="../media/image1557.png"/><Relationship Id="rId250" Type="http://schemas.openxmlformats.org/officeDocument/2006/relationships/customXml" Target="../ink/ink1065.xml"/><Relationship Id="rId488" Type="http://schemas.openxmlformats.org/officeDocument/2006/relationships/customXml" Target="../ink/ink1184.xml"/><Relationship Id="rId695" Type="http://schemas.openxmlformats.org/officeDocument/2006/relationships/image" Target="../media/image1256.png"/><Relationship Id="rId709" Type="http://schemas.openxmlformats.org/officeDocument/2006/relationships/image" Target="../media/image1263.png"/><Relationship Id="rId916" Type="http://schemas.openxmlformats.org/officeDocument/2006/relationships/image" Target="../media/image1353.png"/><Relationship Id="rId1101" Type="http://schemas.openxmlformats.org/officeDocument/2006/relationships/image" Target="../media/image1443.png"/><Relationship Id="rId1546" Type="http://schemas.openxmlformats.org/officeDocument/2006/relationships/image" Target="../media/image1658.png"/><Relationship Id="rId45" Type="http://schemas.openxmlformats.org/officeDocument/2006/relationships/image" Target="../media/image931.png"/><Relationship Id="rId110" Type="http://schemas.openxmlformats.org/officeDocument/2006/relationships/customXml" Target="../ink/ink995.xml"/><Relationship Id="rId348" Type="http://schemas.openxmlformats.org/officeDocument/2006/relationships/customXml" Target="../ink/ink1114.xml"/><Relationship Id="rId555" Type="http://schemas.openxmlformats.org/officeDocument/2006/relationships/image" Target="../media/image1186.png"/><Relationship Id="rId762" Type="http://schemas.openxmlformats.org/officeDocument/2006/relationships/customXml" Target="../ink/ink1321.xml"/><Relationship Id="rId1185" Type="http://schemas.openxmlformats.org/officeDocument/2006/relationships/image" Target="../media/image1484.png"/><Relationship Id="rId1392" Type="http://schemas.openxmlformats.org/officeDocument/2006/relationships/customXml" Target="../ink/ink1658.xml"/><Relationship Id="rId1406" Type="http://schemas.openxmlformats.org/officeDocument/2006/relationships/customXml" Target="../ink/ink1665.xml"/><Relationship Id="rId1613" Type="http://schemas.openxmlformats.org/officeDocument/2006/relationships/customXml" Target="../ink/ink1770.xml"/><Relationship Id="rId194" Type="http://schemas.openxmlformats.org/officeDocument/2006/relationships/customXml" Target="../ink/ink1037.xml"/><Relationship Id="rId208" Type="http://schemas.openxmlformats.org/officeDocument/2006/relationships/customXml" Target="../ink/ink1044.xml"/><Relationship Id="rId415" Type="http://schemas.openxmlformats.org/officeDocument/2006/relationships/image" Target="../media/image1116.png"/><Relationship Id="rId622" Type="http://schemas.openxmlformats.org/officeDocument/2006/relationships/customXml" Target="../ink/ink1251.xml"/><Relationship Id="rId1045" Type="http://schemas.openxmlformats.org/officeDocument/2006/relationships/customXml" Target="../ink/ink1477.xml"/><Relationship Id="rId1252" Type="http://schemas.openxmlformats.org/officeDocument/2006/relationships/image" Target="../media/image1517.png"/><Relationship Id="rId1697" Type="http://schemas.openxmlformats.org/officeDocument/2006/relationships/customXml" Target="../ink/ink1812.xml"/><Relationship Id="rId261" Type="http://schemas.openxmlformats.org/officeDocument/2006/relationships/image" Target="../media/image1039.png"/><Relationship Id="rId499" Type="http://schemas.openxmlformats.org/officeDocument/2006/relationships/image" Target="../media/image1158.png"/><Relationship Id="rId927" Type="http://schemas.openxmlformats.org/officeDocument/2006/relationships/customXml" Target="../ink/ink1417.xml"/><Relationship Id="rId1112" Type="http://schemas.openxmlformats.org/officeDocument/2006/relationships/customXml" Target="../ink/ink1512.xml"/><Relationship Id="rId1557" Type="http://schemas.openxmlformats.org/officeDocument/2006/relationships/customXml" Target="../ink/ink1742.xml"/><Relationship Id="rId56" Type="http://schemas.openxmlformats.org/officeDocument/2006/relationships/customXml" Target="../ink/ink968.xml"/><Relationship Id="rId359" Type="http://schemas.openxmlformats.org/officeDocument/2006/relationships/image" Target="../media/image1088.png"/><Relationship Id="rId566" Type="http://schemas.openxmlformats.org/officeDocument/2006/relationships/customXml" Target="../ink/ink1223.xml"/><Relationship Id="rId773" Type="http://schemas.openxmlformats.org/officeDocument/2006/relationships/image" Target="../media/image1295.png"/><Relationship Id="rId1196" Type="http://schemas.openxmlformats.org/officeDocument/2006/relationships/customXml" Target="../ink/ink1555.xml"/><Relationship Id="rId1417" Type="http://schemas.openxmlformats.org/officeDocument/2006/relationships/image" Target="../media/image1595.png"/><Relationship Id="rId1624" Type="http://schemas.openxmlformats.org/officeDocument/2006/relationships/image" Target="../media/image1697.png"/><Relationship Id="rId121" Type="http://schemas.openxmlformats.org/officeDocument/2006/relationships/image" Target="../media/image969.png"/><Relationship Id="rId219" Type="http://schemas.openxmlformats.org/officeDocument/2006/relationships/image" Target="../media/image1018.png"/><Relationship Id="rId426" Type="http://schemas.openxmlformats.org/officeDocument/2006/relationships/customXml" Target="../ink/ink1153.xml"/><Relationship Id="rId633" Type="http://schemas.openxmlformats.org/officeDocument/2006/relationships/image" Target="../media/image1225.png"/><Relationship Id="rId980" Type="http://schemas.openxmlformats.org/officeDocument/2006/relationships/customXml" Target="../ink/ink1444.xml"/><Relationship Id="rId1056" Type="http://schemas.openxmlformats.org/officeDocument/2006/relationships/image" Target="../media/image1422.png"/><Relationship Id="rId1263" Type="http://schemas.openxmlformats.org/officeDocument/2006/relationships/customXml" Target="../ink/ink1590.xml"/><Relationship Id="rId840" Type="http://schemas.openxmlformats.org/officeDocument/2006/relationships/image" Target="../media/image1328.png"/><Relationship Id="rId938" Type="http://schemas.openxmlformats.org/officeDocument/2006/relationships/image" Target="../media/image1364.png"/><Relationship Id="rId1470" Type="http://schemas.openxmlformats.org/officeDocument/2006/relationships/customXml" Target="../ink/ink1697.xml"/><Relationship Id="rId1568" Type="http://schemas.openxmlformats.org/officeDocument/2006/relationships/image" Target="../media/image1669.png"/><Relationship Id="rId67" Type="http://schemas.openxmlformats.org/officeDocument/2006/relationships/image" Target="../media/image942.png"/><Relationship Id="rId272" Type="http://schemas.openxmlformats.org/officeDocument/2006/relationships/customXml" Target="../ink/ink1076.xml"/><Relationship Id="rId577" Type="http://schemas.openxmlformats.org/officeDocument/2006/relationships/image" Target="../media/image1197.png"/><Relationship Id="rId700" Type="http://schemas.openxmlformats.org/officeDocument/2006/relationships/customXml" Target="../ink/ink1290.xml"/><Relationship Id="rId1123" Type="http://schemas.openxmlformats.org/officeDocument/2006/relationships/image" Target="../media/image1454.png"/><Relationship Id="rId1330" Type="http://schemas.openxmlformats.org/officeDocument/2006/relationships/customXml" Target="../ink/ink1626.xml"/><Relationship Id="rId1428" Type="http://schemas.openxmlformats.org/officeDocument/2006/relationships/customXml" Target="../ink/ink1676.xml"/><Relationship Id="rId1635" Type="http://schemas.openxmlformats.org/officeDocument/2006/relationships/customXml" Target="../ink/ink1781.xml"/><Relationship Id="rId132" Type="http://schemas.openxmlformats.org/officeDocument/2006/relationships/customXml" Target="../ink/ink1006.xml"/><Relationship Id="rId784" Type="http://schemas.openxmlformats.org/officeDocument/2006/relationships/customXml" Target="../ink/ink1332.xml"/><Relationship Id="rId991" Type="http://schemas.openxmlformats.org/officeDocument/2006/relationships/image" Target="../media/image1390.png"/><Relationship Id="rId1067" Type="http://schemas.openxmlformats.org/officeDocument/2006/relationships/customXml" Target="../ink/ink1489.xml"/><Relationship Id="rId437" Type="http://schemas.openxmlformats.org/officeDocument/2006/relationships/image" Target="../media/image1127.png"/><Relationship Id="rId644" Type="http://schemas.openxmlformats.org/officeDocument/2006/relationships/customXml" Target="../ink/ink1262.xml"/><Relationship Id="rId851" Type="http://schemas.openxmlformats.org/officeDocument/2006/relationships/customXml" Target="../ink/ink1371.xml"/><Relationship Id="rId1274" Type="http://schemas.openxmlformats.org/officeDocument/2006/relationships/customXml" Target="../ink/ink1596.xml"/><Relationship Id="rId1481" Type="http://schemas.openxmlformats.org/officeDocument/2006/relationships/image" Target="../media/image1627.png"/><Relationship Id="rId1579" Type="http://schemas.openxmlformats.org/officeDocument/2006/relationships/customXml" Target="../ink/ink1753.xml"/><Relationship Id="rId283" Type="http://schemas.openxmlformats.org/officeDocument/2006/relationships/image" Target="../media/image1050.png"/><Relationship Id="rId490" Type="http://schemas.openxmlformats.org/officeDocument/2006/relationships/customXml" Target="../ink/ink1185.xml"/><Relationship Id="rId504" Type="http://schemas.openxmlformats.org/officeDocument/2006/relationships/customXml" Target="../ink/ink1192.xml"/><Relationship Id="rId711" Type="http://schemas.openxmlformats.org/officeDocument/2006/relationships/image" Target="../media/image1264.png"/><Relationship Id="rId949" Type="http://schemas.openxmlformats.org/officeDocument/2006/relationships/customXml" Target="../ink/ink1428.xml"/><Relationship Id="rId1134" Type="http://schemas.openxmlformats.org/officeDocument/2006/relationships/image" Target="../media/image1459.png"/><Relationship Id="rId1341" Type="http://schemas.openxmlformats.org/officeDocument/2006/relationships/image" Target="../media/image1558.png"/><Relationship Id="rId78" Type="http://schemas.openxmlformats.org/officeDocument/2006/relationships/customXml" Target="../ink/ink979.xml"/><Relationship Id="rId143" Type="http://schemas.openxmlformats.org/officeDocument/2006/relationships/image" Target="../media/image980.png"/><Relationship Id="rId350" Type="http://schemas.openxmlformats.org/officeDocument/2006/relationships/customXml" Target="../ink/ink1115.xml"/><Relationship Id="rId588" Type="http://schemas.openxmlformats.org/officeDocument/2006/relationships/customXml" Target="../ink/ink1234.xml"/><Relationship Id="rId795" Type="http://schemas.openxmlformats.org/officeDocument/2006/relationships/customXml" Target="../ink/ink1338.xml"/><Relationship Id="rId809" Type="http://schemas.openxmlformats.org/officeDocument/2006/relationships/customXml" Target="../ink/ink1345.xml"/><Relationship Id="rId1201" Type="http://schemas.openxmlformats.org/officeDocument/2006/relationships/image" Target="../media/image1492.png"/><Relationship Id="rId1439" Type="http://schemas.openxmlformats.org/officeDocument/2006/relationships/image" Target="../media/image1606.png"/><Relationship Id="rId1646" Type="http://schemas.openxmlformats.org/officeDocument/2006/relationships/image" Target="../media/image1708.png"/><Relationship Id="rId9" Type="http://schemas.openxmlformats.org/officeDocument/2006/relationships/image" Target="../media/image913.png"/><Relationship Id="rId210" Type="http://schemas.openxmlformats.org/officeDocument/2006/relationships/customXml" Target="../ink/ink1045.xml"/><Relationship Id="rId448" Type="http://schemas.openxmlformats.org/officeDocument/2006/relationships/customXml" Target="../ink/ink1164.xml"/><Relationship Id="rId655" Type="http://schemas.openxmlformats.org/officeDocument/2006/relationships/image" Target="../media/image1236.png"/><Relationship Id="rId862" Type="http://schemas.openxmlformats.org/officeDocument/2006/relationships/customXml" Target="../ink/ink1382.xml"/><Relationship Id="rId1078" Type="http://schemas.openxmlformats.org/officeDocument/2006/relationships/image" Target="../media/image1432.png"/><Relationship Id="rId1285" Type="http://schemas.openxmlformats.org/officeDocument/2006/relationships/customXml" Target="../ink/ink1602.xml"/><Relationship Id="rId1492" Type="http://schemas.openxmlformats.org/officeDocument/2006/relationships/customXml" Target="../ink/ink1708.xml"/><Relationship Id="rId1506" Type="http://schemas.openxmlformats.org/officeDocument/2006/relationships/customXml" Target="../ink/ink1716.xml"/><Relationship Id="rId294" Type="http://schemas.openxmlformats.org/officeDocument/2006/relationships/customXml" Target="../ink/ink1087.xml"/><Relationship Id="rId308" Type="http://schemas.openxmlformats.org/officeDocument/2006/relationships/customXml" Target="../ink/ink1094.xml"/><Relationship Id="rId515" Type="http://schemas.openxmlformats.org/officeDocument/2006/relationships/image" Target="../media/image1166.png"/><Relationship Id="rId722" Type="http://schemas.openxmlformats.org/officeDocument/2006/relationships/customXml" Target="../ink/ink1301.xml"/><Relationship Id="rId1145" Type="http://schemas.openxmlformats.org/officeDocument/2006/relationships/image" Target="../media/image1464.png"/><Relationship Id="rId1352" Type="http://schemas.openxmlformats.org/officeDocument/2006/relationships/image" Target="../media/image1563.png"/><Relationship Id="rId89" Type="http://schemas.openxmlformats.org/officeDocument/2006/relationships/image" Target="../media/image953.png"/><Relationship Id="rId154" Type="http://schemas.openxmlformats.org/officeDocument/2006/relationships/customXml" Target="../ink/ink1017.xml"/><Relationship Id="rId361" Type="http://schemas.openxmlformats.org/officeDocument/2006/relationships/image" Target="../media/image1089.png"/><Relationship Id="rId599" Type="http://schemas.openxmlformats.org/officeDocument/2006/relationships/image" Target="../media/image1208.png"/><Relationship Id="rId1005" Type="http://schemas.openxmlformats.org/officeDocument/2006/relationships/customXml" Target="../ink/ink1457.xml"/><Relationship Id="rId1212" Type="http://schemas.openxmlformats.org/officeDocument/2006/relationships/customXml" Target="../ink/ink1563.xml"/><Relationship Id="rId1657" Type="http://schemas.openxmlformats.org/officeDocument/2006/relationships/customXml" Target="../ink/ink1792.xml"/><Relationship Id="rId459" Type="http://schemas.openxmlformats.org/officeDocument/2006/relationships/image" Target="../media/image1138.png"/><Relationship Id="rId666" Type="http://schemas.openxmlformats.org/officeDocument/2006/relationships/customXml" Target="../ink/ink1273.xml"/><Relationship Id="rId873" Type="http://schemas.openxmlformats.org/officeDocument/2006/relationships/customXml" Target="../ink/ink1390.xml"/><Relationship Id="rId1089" Type="http://schemas.openxmlformats.org/officeDocument/2006/relationships/image" Target="../media/image1437.png"/><Relationship Id="rId1296" Type="http://schemas.openxmlformats.org/officeDocument/2006/relationships/customXml" Target="../ink/ink1608.xml"/><Relationship Id="rId1517" Type="http://schemas.openxmlformats.org/officeDocument/2006/relationships/customXml" Target="../ink/ink1722.xml"/><Relationship Id="rId16" Type="http://schemas.openxmlformats.org/officeDocument/2006/relationships/customXml" Target="../ink/ink948.xml"/><Relationship Id="rId221" Type="http://schemas.openxmlformats.org/officeDocument/2006/relationships/image" Target="../media/image1019.png"/><Relationship Id="rId319" Type="http://schemas.openxmlformats.org/officeDocument/2006/relationships/image" Target="../media/image1068.png"/><Relationship Id="rId526" Type="http://schemas.openxmlformats.org/officeDocument/2006/relationships/customXml" Target="../ink/ink1203.xml"/><Relationship Id="rId1156" Type="http://schemas.openxmlformats.org/officeDocument/2006/relationships/customXml" Target="../ink/ink1535.xml"/><Relationship Id="rId1363" Type="http://schemas.openxmlformats.org/officeDocument/2006/relationships/customXml" Target="../ink/ink1643.xml"/><Relationship Id="rId733" Type="http://schemas.openxmlformats.org/officeDocument/2006/relationships/image" Target="../media/image1275.png"/><Relationship Id="rId940" Type="http://schemas.openxmlformats.org/officeDocument/2006/relationships/image" Target="../media/image1365.png"/><Relationship Id="rId1016" Type="http://schemas.openxmlformats.org/officeDocument/2006/relationships/image" Target="../media/image1402.png"/><Relationship Id="rId1570" Type="http://schemas.openxmlformats.org/officeDocument/2006/relationships/image" Target="../media/image1670.png"/><Relationship Id="rId1668" Type="http://schemas.openxmlformats.org/officeDocument/2006/relationships/image" Target="../media/image1719.png"/><Relationship Id="rId165" Type="http://schemas.openxmlformats.org/officeDocument/2006/relationships/image" Target="../media/image991.png"/><Relationship Id="rId372" Type="http://schemas.openxmlformats.org/officeDocument/2006/relationships/customXml" Target="../ink/ink1126.xml"/><Relationship Id="rId677" Type="http://schemas.openxmlformats.org/officeDocument/2006/relationships/image" Target="../media/image1247.png"/><Relationship Id="rId800" Type="http://schemas.openxmlformats.org/officeDocument/2006/relationships/image" Target="../media/image1308.png"/><Relationship Id="rId1223" Type="http://schemas.openxmlformats.org/officeDocument/2006/relationships/customXml" Target="../ink/ink1569.xml"/><Relationship Id="rId1430" Type="http://schemas.openxmlformats.org/officeDocument/2006/relationships/customXml" Target="../ink/ink1677.xml"/><Relationship Id="rId1528" Type="http://schemas.openxmlformats.org/officeDocument/2006/relationships/image" Target="../media/image1649.png"/><Relationship Id="rId232" Type="http://schemas.openxmlformats.org/officeDocument/2006/relationships/customXml" Target="../ink/ink1056.xml"/><Relationship Id="rId884" Type="http://schemas.openxmlformats.org/officeDocument/2006/relationships/image" Target="../media/image1337.png"/><Relationship Id="rId27" Type="http://schemas.openxmlformats.org/officeDocument/2006/relationships/image" Target="../media/image922.png"/><Relationship Id="rId537" Type="http://schemas.openxmlformats.org/officeDocument/2006/relationships/image" Target="../media/image1177.png"/><Relationship Id="rId744" Type="http://schemas.openxmlformats.org/officeDocument/2006/relationships/customXml" Target="../ink/ink1312.xml"/><Relationship Id="rId951" Type="http://schemas.openxmlformats.org/officeDocument/2006/relationships/customXml" Target="../ink/ink1429.xml"/><Relationship Id="rId1167" Type="http://schemas.openxmlformats.org/officeDocument/2006/relationships/image" Target="../media/image1475.png"/><Relationship Id="rId1374" Type="http://schemas.openxmlformats.org/officeDocument/2006/relationships/customXml" Target="../ink/ink1649.xml"/><Relationship Id="rId1581" Type="http://schemas.openxmlformats.org/officeDocument/2006/relationships/customXml" Target="../ink/ink1754.xml"/><Relationship Id="rId1679" Type="http://schemas.openxmlformats.org/officeDocument/2006/relationships/customXml" Target="../ink/ink1803.xml"/><Relationship Id="rId80" Type="http://schemas.openxmlformats.org/officeDocument/2006/relationships/customXml" Target="../ink/ink980.xml"/><Relationship Id="rId176" Type="http://schemas.openxmlformats.org/officeDocument/2006/relationships/customXml" Target="../ink/ink1028.xml"/><Relationship Id="rId383" Type="http://schemas.openxmlformats.org/officeDocument/2006/relationships/image" Target="../media/image1100.png"/><Relationship Id="rId590" Type="http://schemas.openxmlformats.org/officeDocument/2006/relationships/customXml" Target="../ink/ink1235.xml"/><Relationship Id="rId604" Type="http://schemas.openxmlformats.org/officeDocument/2006/relationships/customXml" Target="../ink/ink1242.xml"/><Relationship Id="rId811" Type="http://schemas.openxmlformats.org/officeDocument/2006/relationships/customXml" Target="../ink/ink1346.xml"/><Relationship Id="rId1027" Type="http://schemas.openxmlformats.org/officeDocument/2006/relationships/customXml" Target="../ink/ink1468.xml"/><Relationship Id="rId1234" Type="http://schemas.openxmlformats.org/officeDocument/2006/relationships/image" Target="../media/image1508.png"/><Relationship Id="rId1441" Type="http://schemas.openxmlformats.org/officeDocument/2006/relationships/image" Target="../media/image1607.png"/><Relationship Id="rId243" Type="http://schemas.openxmlformats.org/officeDocument/2006/relationships/image" Target="../media/image1030.png"/><Relationship Id="rId450" Type="http://schemas.openxmlformats.org/officeDocument/2006/relationships/customXml" Target="../ink/ink1165.xml"/><Relationship Id="rId688" Type="http://schemas.openxmlformats.org/officeDocument/2006/relationships/customXml" Target="../ink/ink1284.xml"/><Relationship Id="rId895" Type="http://schemas.openxmlformats.org/officeDocument/2006/relationships/customXml" Target="../ink/ink1401.xml"/><Relationship Id="rId909" Type="http://schemas.openxmlformats.org/officeDocument/2006/relationships/customXml" Target="../ink/ink1408.xml"/><Relationship Id="rId1080" Type="http://schemas.openxmlformats.org/officeDocument/2006/relationships/image" Target="../media/image1433.png"/><Relationship Id="rId1301" Type="http://schemas.openxmlformats.org/officeDocument/2006/relationships/customXml" Target="../ink/ink1611.xml"/><Relationship Id="rId1539" Type="http://schemas.openxmlformats.org/officeDocument/2006/relationships/customXml" Target="../ink/ink1733.xml"/><Relationship Id="rId38" Type="http://schemas.openxmlformats.org/officeDocument/2006/relationships/customXml" Target="../ink/ink959.xml"/><Relationship Id="rId103" Type="http://schemas.openxmlformats.org/officeDocument/2006/relationships/image" Target="../media/image960.png"/><Relationship Id="rId310" Type="http://schemas.openxmlformats.org/officeDocument/2006/relationships/customXml" Target="../ink/ink1095.xml"/><Relationship Id="rId548" Type="http://schemas.openxmlformats.org/officeDocument/2006/relationships/customXml" Target="../ink/ink1214.xml"/><Relationship Id="rId755" Type="http://schemas.openxmlformats.org/officeDocument/2006/relationships/image" Target="../media/image1286.png"/><Relationship Id="rId962" Type="http://schemas.openxmlformats.org/officeDocument/2006/relationships/customXml" Target="../ink/ink1435.xml"/><Relationship Id="rId1178" Type="http://schemas.openxmlformats.org/officeDocument/2006/relationships/customXml" Target="../ink/ink1546.xml"/><Relationship Id="rId1385" Type="http://schemas.openxmlformats.org/officeDocument/2006/relationships/image" Target="../media/image1579.png"/><Relationship Id="rId1592" Type="http://schemas.openxmlformats.org/officeDocument/2006/relationships/image" Target="../media/image1681.png"/><Relationship Id="rId1606" Type="http://schemas.openxmlformats.org/officeDocument/2006/relationships/image" Target="../media/image1688.png"/><Relationship Id="rId91" Type="http://schemas.openxmlformats.org/officeDocument/2006/relationships/image" Target="../media/image954.png"/><Relationship Id="rId187" Type="http://schemas.openxmlformats.org/officeDocument/2006/relationships/image" Target="../media/image1002.png"/><Relationship Id="rId394" Type="http://schemas.openxmlformats.org/officeDocument/2006/relationships/customXml" Target="../ink/ink1137.xml"/><Relationship Id="rId408" Type="http://schemas.openxmlformats.org/officeDocument/2006/relationships/customXml" Target="../ink/ink1144.xml"/><Relationship Id="rId615" Type="http://schemas.openxmlformats.org/officeDocument/2006/relationships/image" Target="../media/image1216.png"/><Relationship Id="rId822" Type="http://schemas.openxmlformats.org/officeDocument/2006/relationships/image" Target="../media/image1319.png"/><Relationship Id="rId1038" Type="http://schemas.openxmlformats.org/officeDocument/2006/relationships/image" Target="../media/image1413.png"/><Relationship Id="rId1245" Type="http://schemas.openxmlformats.org/officeDocument/2006/relationships/customXml" Target="../ink/ink1580.xml"/><Relationship Id="rId1452" Type="http://schemas.openxmlformats.org/officeDocument/2006/relationships/customXml" Target="../ink/ink1688.xml"/><Relationship Id="rId254" Type="http://schemas.openxmlformats.org/officeDocument/2006/relationships/customXml" Target="../ink/ink1067.xml"/><Relationship Id="rId699" Type="http://schemas.openxmlformats.org/officeDocument/2006/relationships/image" Target="../media/image1258.png"/><Relationship Id="rId1091" Type="http://schemas.openxmlformats.org/officeDocument/2006/relationships/image" Target="../media/image1438.png"/><Relationship Id="rId1105" Type="http://schemas.openxmlformats.org/officeDocument/2006/relationships/image" Target="../media/image1445.png"/><Relationship Id="rId1312" Type="http://schemas.openxmlformats.org/officeDocument/2006/relationships/customXml" Target="../ink/ink1617.xml"/><Relationship Id="rId49" Type="http://schemas.openxmlformats.org/officeDocument/2006/relationships/image" Target="../media/image933.png"/><Relationship Id="rId114" Type="http://schemas.openxmlformats.org/officeDocument/2006/relationships/customXml" Target="../ink/ink997.xml"/><Relationship Id="rId461" Type="http://schemas.openxmlformats.org/officeDocument/2006/relationships/image" Target="../media/image1139.png"/><Relationship Id="rId559" Type="http://schemas.openxmlformats.org/officeDocument/2006/relationships/image" Target="../media/image1188.png"/><Relationship Id="rId766" Type="http://schemas.openxmlformats.org/officeDocument/2006/relationships/customXml" Target="../ink/ink1323.xml"/><Relationship Id="rId1189" Type="http://schemas.openxmlformats.org/officeDocument/2006/relationships/image" Target="../media/image1486.png"/><Relationship Id="rId1396" Type="http://schemas.openxmlformats.org/officeDocument/2006/relationships/customXml" Target="../ink/ink1660.xml"/><Relationship Id="rId1617" Type="http://schemas.openxmlformats.org/officeDocument/2006/relationships/customXml" Target="../ink/ink1772.xml"/><Relationship Id="rId198" Type="http://schemas.openxmlformats.org/officeDocument/2006/relationships/customXml" Target="../ink/ink1039.xml"/><Relationship Id="rId321" Type="http://schemas.openxmlformats.org/officeDocument/2006/relationships/image" Target="../media/image1069.png"/><Relationship Id="rId419" Type="http://schemas.openxmlformats.org/officeDocument/2006/relationships/image" Target="../media/image1118.png"/><Relationship Id="rId626" Type="http://schemas.openxmlformats.org/officeDocument/2006/relationships/customXml" Target="../ink/ink1253.xml"/><Relationship Id="rId973" Type="http://schemas.openxmlformats.org/officeDocument/2006/relationships/image" Target="../media/image1381.png"/><Relationship Id="rId1049" Type="http://schemas.openxmlformats.org/officeDocument/2006/relationships/customXml" Target="../ink/ink1479.xml"/><Relationship Id="rId1256" Type="http://schemas.openxmlformats.org/officeDocument/2006/relationships/image" Target="../media/image1519.png"/><Relationship Id="rId833" Type="http://schemas.openxmlformats.org/officeDocument/2006/relationships/customXml" Target="../ink/ink1357.xml"/><Relationship Id="rId1116" Type="http://schemas.openxmlformats.org/officeDocument/2006/relationships/customXml" Target="../ink/ink1514.xml"/><Relationship Id="rId1463" Type="http://schemas.openxmlformats.org/officeDocument/2006/relationships/image" Target="../media/image1618.png"/><Relationship Id="rId1670" Type="http://schemas.openxmlformats.org/officeDocument/2006/relationships/image" Target="../media/image1720.png"/><Relationship Id="rId265" Type="http://schemas.openxmlformats.org/officeDocument/2006/relationships/image" Target="../media/image1041.png"/><Relationship Id="rId472" Type="http://schemas.openxmlformats.org/officeDocument/2006/relationships/customXml" Target="../ink/ink1176.xml"/><Relationship Id="rId900" Type="http://schemas.openxmlformats.org/officeDocument/2006/relationships/image" Target="../media/image1345.png"/><Relationship Id="rId1323" Type="http://schemas.openxmlformats.org/officeDocument/2006/relationships/image" Target="../media/image1549.png"/><Relationship Id="rId1530" Type="http://schemas.openxmlformats.org/officeDocument/2006/relationships/image" Target="../media/image1650.png"/><Relationship Id="rId1628" Type="http://schemas.openxmlformats.org/officeDocument/2006/relationships/image" Target="../media/image1699.png"/><Relationship Id="rId125" Type="http://schemas.openxmlformats.org/officeDocument/2006/relationships/image" Target="../media/image971.png"/><Relationship Id="rId332" Type="http://schemas.openxmlformats.org/officeDocument/2006/relationships/customXml" Target="../ink/ink1106.xml"/><Relationship Id="rId777" Type="http://schemas.openxmlformats.org/officeDocument/2006/relationships/image" Target="../media/image1297.png"/><Relationship Id="rId984" Type="http://schemas.openxmlformats.org/officeDocument/2006/relationships/customXml" Target="../ink/ink1446.xml"/><Relationship Id="rId637" Type="http://schemas.openxmlformats.org/officeDocument/2006/relationships/image" Target="../media/image1227.png"/><Relationship Id="rId844" Type="http://schemas.openxmlformats.org/officeDocument/2006/relationships/customXml" Target="../ink/ink1364.xml"/><Relationship Id="rId1267" Type="http://schemas.openxmlformats.org/officeDocument/2006/relationships/customXml" Target="../ink/ink1592.xml"/><Relationship Id="rId1474" Type="http://schemas.openxmlformats.org/officeDocument/2006/relationships/customXml" Target="../ink/ink1699.xml"/><Relationship Id="rId1681" Type="http://schemas.openxmlformats.org/officeDocument/2006/relationships/customXml" Target="../ink/ink1804.xml"/><Relationship Id="rId276" Type="http://schemas.openxmlformats.org/officeDocument/2006/relationships/customXml" Target="../ink/ink1078.xml"/><Relationship Id="rId483" Type="http://schemas.openxmlformats.org/officeDocument/2006/relationships/image" Target="../media/image1150.png"/><Relationship Id="rId690" Type="http://schemas.openxmlformats.org/officeDocument/2006/relationships/customXml" Target="../ink/ink1285.xml"/><Relationship Id="rId704" Type="http://schemas.openxmlformats.org/officeDocument/2006/relationships/customXml" Target="../ink/ink1292.xml"/><Relationship Id="rId911" Type="http://schemas.openxmlformats.org/officeDocument/2006/relationships/customXml" Target="../ink/ink1409.xml"/><Relationship Id="rId1127" Type="http://schemas.openxmlformats.org/officeDocument/2006/relationships/image" Target="../media/image1456.png"/><Relationship Id="rId1334" Type="http://schemas.openxmlformats.org/officeDocument/2006/relationships/customXml" Target="../ink/ink1628.xml"/><Relationship Id="rId1541" Type="http://schemas.openxmlformats.org/officeDocument/2006/relationships/customXml" Target="../ink/ink1734.xml"/><Relationship Id="rId40" Type="http://schemas.openxmlformats.org/officeDocument/2006/relationships/customXml" Target="../ink/ink960.xml"/><Relationship Id="rId136" Type="http://schemas.openxmlformats.org/officeDocument/2006/relationships/customXml" Target="../ink/ink1008.xml"/><Relationship Id="rId343" Type="http://schemas.openxmlformats.org/officeDocument/2006/relationships/image" Target="../media/image1080.png"/><Relationship Id="rId550" Type="http://schemas.openxmlformats.org/officeDocument/2006/relationships/customXml" Target="../ink/ink1215.xml"/><Relationship Id="rId788" Type="http://schemas.openxmlformats.org/officeDocument/2006/relationships/image" Target="../media/image1302.png"/><Relationship Id="rId995" Type="http://schemas.openxmlformats.org/officeDocument/2006/relationships/image" Target="../media/image1392.png"/><Relationship Id="rId1180" Type="http://schemas.openxmlformats.org/officeDocument/2006/relationships/customXml" Target="../ink/ink1547.xml"/><Relationship Id="rId1401" Type="http://schemas.openxmlformats.org/officeDocument/2006/relationships/image" Target="../media/image1587.png"/><Relationship Id="rId1639" Type="http://schemas.openxmlformats.org/officeDocument/2006/relationships/customXml" Target="../ink/ink1783.xml"/><Relationship Id="rId203" Type="http://schemas.openxmlformats.org/officeDocument/2006/relationships/image" Target="../media/image1010.png"/><Relationship Id="rId648" Type="http://schemas.openxmlformats.org/officeDocument/2006/relationships/customXml" Target="../ink/ink1264.xml"/><Relationship Id="rId855" Type="http://schemas.openxmlformats.org/officeDocument/2006/relationships/customXml" Target="../ink/ink1375.xml"/><Relationship Id="rId1040" Type="http://schemas.openxmlformats.org/officeDocument/2006/relationships/image" Target="../media/image1414.png"/><Relationship Id="rId1278" Type="http://schemas.openxmlformats.org/officeDocument/2006/relationships/customXml" Target="../ink/ink1598.xml"/><Relationship Id="rId1485" Type="http://schemas.openxmlformats.org/officeDocument/2006/relationships/image" Target="../media/image1629.png"/><Relationship Id="rId1692" Type="http://schemas.openxmlformats.org/officeDocument/2006/relationships/image" Target="../media/image1731.png"/><Relationship Id="rId287" Type="http://schemas.openxmlformats.org/officeDocument/2006/relationships/image" Target="../media/image1052.png"/><Relationship Id="rId410" Type="http://schemas.openxmlformats.org/officeDocument/2006/relationships/customXml" Target="../ink/ink1145.xml"/><Relationship Id="rId494" Type="http://schemas.openxmlformats.org/officeDocument/2006/relationships/customXml" Target="../ink/ink1187.xml"/><Relationship Id="rId508" Type="http://schemas.openxmlformats.org/officeDocument/2006/relationships/customXml" Target="../ink/ink1194.xml"/><Relationship Id="rId715" Type="http://schemas.openxmlformats.org/officeDocument/2006/relationships/image" Target="../media/image1266.png"/><Relationship Id="rId922" Type="http://schemas.openxmlformats.org/officeDocument/2006/relationships/image" Target="../media/image1356.png"/><Relationship Id="rId1138" Type="http://schemas.openxmlformats.org/officeDocument/2006/relationships/image" Target="../media/image1461.png"/><Relationship Id="rId1345" Type="http://schemas.openxmlformats.org/officeDocument/2006/relationships/customXml" Target="../ink/ink1634.xml"/><Relationship Id="rId1552" Type="http://schemas.openxmlformats.org/officeDocument/2006/relationships/image" Target="../media/image1661.png"/><Relationship Id="rId147" Type="http://schemas.openxmlformats.org/officeDocument/2006/relationships/image" Target="../media/image982.png"/><Relationship Id="rId354" Type="http://schemas.openxmlformats.org/officeDocument/2006/relationships/customXml" Target="../ink/ink1117.xml"/><Relationship Id="rId799" Type="http://schemas.openxmlformats.org/officeDocument/2006/relationships/customXml" Target="../ink/ink1340.xml"/><Relationship Id="rId1191" Type="http://schemas.openxmlformats.org/officeDocument/2006/relationships/image" Target="../media/image1487.png"/><Relationship Id="rId1205" Type="http://schemas.openxmlformats.org/officeDocument/2006/relationships/image" Target="../media/image1494.png"/><Relationship Id="rId51" Type="http://schemas.openxmlformats.org/officeDocument/2006/relationships/image" Target="../media/image934.png"/><Relationship Id="rId561" Type="http://schemas.openxmlformats.org/officeDocument/2006/relationships/image" Target="../media/image1189.png"/><Relationship Id="rId659" Type="http://schemas.openxmlformats.org/officeDocument/2006/relationships/image" Target="../media/image1238.png"/><Relationship Id="rId866" Type="http://schemas.openxmlformats.org/officeDocument/2006/relationships/customXml" Target="../ink/ink1386.xml"/><Relationship Id="rId1289" Type="http://schemas.openxmlformats.org/officeDocument/2006/relationships/image" Target="../media/image1533.png"/><Relationship Id="rId1412" Type="http://schemas.openxmlformats.org/officeDocument/2006/relationships/customXml" Target="../ink/ink1668.xml"/><Relationship Id="rId1496" Type="http://schemas.openxmlformats.org/officeDocument/2006/relationships/customXml" Target="../ink/ink1710.xml"/><Relationship Id="rId214" Type="http://schemas.openxmlformats.org/officeDocument/2006/relationships/customXml" Target="../ink/ink1047.xml"/><Relationship Id="rId298" Type="http://schemas.openxmlformats.org/officeDocument/2006/relationships/customXml" Target="../ink/ink1089.xml"/><Relationship Id="rId421" Type="http://schemas.openxmlformats.org/officeDocument/2006/relationships/image" Target="../media/image1119.png"/><Relationship Id="rId519" Type="http://schemas.openxmlformats.org/officeDocument/2006/relationships/image" Target="../media/image1168.png"/><Relationship Id="rId1051" Type="http://schemas.openxmlformats.org/officeDocument/2006/relationships/customXml" Target="../ink/ink1480.xml"/><Relationship Id="rId1149" Type="http://schemas.openxmlformats.org/officeDocument/2006/relationships/image" Target="../media/image1466.png"/><Relationship Id="rId1356" Type="http://schemas.openxmlformats.org/officeDocument/2006/relationships/image" Target="../media/image1565.png"/><Relationship Id="rId158" Type="http://schemas.openxmlformats.org/officeDocument/2006/relationships/customXml" Target="../ink/ink1019.xml"/><Relationship Id="rId726" Type="http://schemas.openxmlformats.org/officeDocument/2006/relationships/customXml" Target="../ink/ink1303.xml"/><Relationship Id="rId933" Type="http://schemas.openxmlformats.org/officeDocument/2006/relationships/customXml" Target="../ink/ink1420.xml"/><Relationship Id="rId1009" Type="http://schemas.openxmlformats.org/officeDocument/2006/relationships/customXml" Target="../ink/ink1459.xml"/><Relationship Id="rId1563" Type="http://schemas.openxmlformats.org/officeDocument/2006/relationships/customXml" Target="../ink/ink1745.xml"/><Relationship Id="rId62" Type="http://schemas.openxmlformats.org/officeDocument/2006/relationships/customXml" Target="../ink/ink971.xml"/><Relationship Id="rId365" Type="http://schemas.openxmlformats.org/officeDocument/2006/relationships/image" Target="../media/image1091.png"/><Relationship Id="rId572" Type="http://schemas.openxmlformats.org/officeDocument/2006/relationships/customXml" Target="../ink/ink1226.xml"/><Relationship Id="rId1216" Type="http://schemas.openxmlformats.org/officeDocument/2006/relationships/customXml" Target="../ink/ink1565.xml"/><Relationship Id="rId1423" Type="http://schemas.openxmlformats.org/officeDocument/2006/relationships/image" Target="../media/image1598.png"/><Relationship Id="rId1630" Type="http://schemas.openxmlformats.org/officeDocument/2006/relationships/image" Target="../media/image1700.png"/><Relationship Id="rId225" Type="http://schemas.openxmlformats.org/officeDocument/2006/relationships/image" Target="../media/image1021.png"/><Relationship Id="rId432" Type="http://schemas.openxmlformats.org/officeDocument/2006/relationships/customXml" Target="../ink/ink1156.xml"/><Relationship Id="rId877" Type="http://schemas.openxmlformats.org/officeDocument/2006/relationships/customXml" Target="../ink/ink1392.xml"/><Relationship Id="rId1062" Type="http://schemas.openxmlformats.org/officeDocument/2006/relationships/image" Target="../media/image1425.png"/><Relationship Id="rId737" Type="http://schemas.openxmlformats.org/officeDocument/2006/relationships/image" Target="../media/image1277.png"/><Relationship Id="rId944" Type="http://schemas.openxmlformats.org/officeDocument/2006/relationships/image" Target="../media/image1367.png"/><Relationship Id="rId1367" Type="http://schemas.openxmlformats.org/officeDocument/2006/relationships/customXml" Target="../ink/ink1645.xml"/><Relationship Id="rId1574" Type="http://schemas.openxmlformats.org/officeDocument/2006/relationships/image" Target="../media/image1672.png"/><Relationship Id="rId73" Type="http://schemas.openxmlformats.org/officeDocument/2006/relationships/image" Target="../media/image945.png"/><Relationship Id="rId169" Type="http://schemas.openxmlformats.org/officeDocument/2006/relationships/image" Target="../media/image993.png"/><Relationship Id="rId376" Type="http://schemas.openxmlformats.org/officeDocument/2006/relationships/customXml" Target="../ink/ink1128.xml"/><Relationship Id="rId583" Type="http://schemas.openxmlformats.org/officeDocument/2006/relationships/image" Target="../media/image1200.png"/><Relationship Id="rId790" Type="http://schemas.openxmlformats.org/officeDocument/2006/relationships/image" Target="../media/image1303.png"/><Relationship Id="rId804" Type="http://schemas.openxmlformats.org/officeDocument/2006/relationships/image" Target="../media/image1310.png"/><Relationship Id="rId1227" Type="http://schemas.openxmlformats.org/officeDocument/2006/relationships/customXml" Target="../ink/ink1571.xml"/><Relationship Id="rId1434" Type="http://schemas.openxmlformats.org/officeDocument/2006/relationships/customXml" Target="../ink/ink1679.xml"/><Relationship Id="rId1641" Type="http://schemas.openxmlformats.org/officeDocument/2006/relationships/customXml" Target="../ink/ink1784.xml"/><Relationship Id="rId4" Type="http://schemas.openxmlformats.org/officeDocument/2006/relationships/customXml" Target="../ink/ink942.xml"/><Relationship Id="rId236" Type="http://schemas.openxmlformats.org/officeDocument/2006/relationships/customXml" Target="../ink/ink1058.xml"/><Relationship Id="rId443" Type="http://schemas.openxmlformats.org/officeDocument/2006/relationships/image" Target="../media/image1130.png"/><Relationship Id="rId650" Type="http://schemas.openxmlformats.org/officeDocument/2006/relationships/customXml" Target="../ink/ink1265.xml"/><Relationship Id="rId888" Type="http://schemas.openxmlformats.org/officeDocument/2006/relationships/image" Target="../media/image1339.png"/><Relationship Id="rId1073" Type="http://schemas.openxmlformats.org/officeDocument/2006/relationships/customXml" Target="../ink/ink1492.xml"/><Relationship Id="rId1280" Type="http://schemas.openxmlformats.org/officeDocument/2006/relationships/customXml" Target="../ink/ink1599.xml"/><Relationship Id="rId1501" Type="http://schemas.openxmlformats.org/officeDocument/2006/relationships/customXml" Target="../ink/ink1713.xml"/><Relationship Id="rId303" Type="http://schemas.openxmlformats.org/officeDocument/2006/relationships/image" Target="../media/image1060.png"/><Relationship Id="rId748" Type="http://schemas.openxmlformats.org/officeDocument/2006/relationships/customXml" Target="../ink/ink1314.xml"/><Relationship Id="rId955" Type="http://schemas.openxmlformats.org/officeDocument/2006/relationships/customXml" Target="../ink/ink1431.xml"/><Relationship Id="rId1140" Type="http://schemas.openxmlformats.org/officeDocument/2006/relationships/image" Target="../media/image1462.png"/><Relationship Id="rId1378" Type="http://schemas.openxmlformats.org/officeDocument/2006/relationships/customXml" Target="../ink/ink1651.xml"/><Relationship Id="rId1585" Type="http://schemas.openxmlformats.org/officeDocument/2006/relationships/customXml" Target="../ink/ink1756.xml"/><Relationship Id="rId84" Type="http://schemas.openxmlformats.org/officeDocument/2006/relationships/customXml" Target="../ink/ink982.xml"/><Relationship Id="rId387" Type="http://schemas.openxmlformats.org/officeDocument/2006/relationships/image" Target="../media/image1102.png"/><Relationship Id="rId510" Type="http://schemas.openxmlformats.org/officeDocument/2006/relationships/customXml" Target="../ink/ink1195.xml"/><Relationship Id="rId594" Type="http://schemas.openxmlformats.org/officeDocument/2006/relationships/customXml" Target="../ink/ink1237.xml"/><Relationship Id="rId608" Type="http://schemas.openxmlformats.org/officeDocument/2006/relationships/customXml" Target="../ink/ink1244.xml"/><Relationship Id="rId815" Type="http://schemas.openxmlformats.org/officeDocument/2006/relationships/customXml" Target="../ink/ink1348.xml"/><Relationship Id="rId1238" Type="http://schemas.openxmlformats.org/officeDocument/2006/relationships/image" Target="../media/image1510.png"/><Relationship Id="rId1445" Type="http://schemas.openxmlformats.org/officeDocument/2006/relationships/image" Target="../media/image1609.png"/><Relationship Id="rId1652" Type="http://schemas.openxmlformats.org/officeDocument/2006/relationships/image" Target="../media/image1711.png"/><Relationship Id="rId247" Type="http://schemas.openxmlformats.org/officeDocument/2006/relationships/image" Target="../media/image1032.png"/><Relationship Id="rId899" Type="http://schemas.openxmlformats.org/officeDocument/2006/relationships/customXml" Target="../ink/ink1403.xml"/><Relationship Id="rId1000" Type="http://schemas.openxmlformats.org/officeDocument/2006/relationships/image" Target="../media/image1394.png"/><Relationship Id="rId1084" Type="http://schemas.openxmlformats.org/officeDocument/2006/relationships/customXml" Target="../ink/ink1498.xml"/><Relationship Id="rId1305" Type="http://schemas.openxmlformats.org/officeDocument/2006/relationships/customXml" Target="../ink/ink1613.xml"/><Relationship Id="rId107" Type="http://schemas.openxmlformats.org/officeDocument/2006/relationships/image" Target="../media/image962.png"/><Relationship Id="rId454" Type="http://schemas.openxmlformats.org/officeDocument/2006/relationships/customXml" Target="../ink/ink1167.xml"/><Relationship Id="rId661" Type="http://schemas.openxmlformats.org/officeDocument/2006/relationships/image" Target="../media/image1239.png"/><Relationship Id="rId759" Type="http://schemas.openxmlformats.org/officeDocument/2006/relationships/image" Target="../media/image1288.png"/><Relationship Id="rId966" Type="http://schemas.openxmlformats.org/officeDocument/2006/relationships/customXml" Target="../ink/ink1437.xml"/><Relationship Id="rId1291" Type="http://schemas.openxmlformats.org/officeDocument/2006/relationships/image" Target="../media/image1534.png"/><Relationship Id="rId1389" Type="http://schemas.openxmlformats.org/officeDocument/2006/relationships/image" Target="../media/image1581.png"/><Relationship Id="rId1512" Type="http://schemas.openxmlformats.org/officeDocument/2006/relationships/image" Target="../media/image1641.png"/><Relationship Id="rId1596" Type="http://schemas.openxmlformats.org/officeDocument/2006/relationships/image" Target="../media/image1683.png"/><Relationship Id="rId11" Type="http://schemas.openxmlformats.org/officeDocument/2006/relationships/image" Target="../media/image914.png"/><Relationship Id="rId314" Type="http://schemas.openxmlformats.org/officeDocument/2006/relationships/customXml" Target="../ink/ink1097.xml"/><Relationship Id="rId398" Type="http://schemas.openxmlformats.org/officeDocument/2006/relationships/customXml" Target="../ink/ink1139.xml"/><Relationship Id="rId521" Type="http://schemas.openxmlformats.org/officeDocument/2006/relationships/image" Target="../media/image1169.png"/><Relationship Id="rId619" Type="http://schemas.openxmlformats.org/officeDocument/2006/relationships/image" Target="../media/image1218.png"/><Relationship Id="rId1151" Type="http://schemas.openxmlformats.org/officeDocument/2006/relationships/image" Target="../media/image1467.png"/><Relationship Id="rId1249" Type="http://schemas.openxmlformats.org/officeDocument/2006/relationships/customXml" Target="../ink/ink1582.xml"/><Relationship Id="rId95" Type="http://schemas.openxmlformats.org/officeDocument/2006/relationships/image" Target="../media/image956.png"/><Relationship Id="rId160" Type="http://schemas.openxmlformats.org/officeDocument/2006/relationships/customXml" Target="../ink/ink1020.xml"/><Relationship Id="rId826" Type="http://schemas.openxmlformats.org/officeDocument/2006/relationships/image" Target="../media/image1321.png"/><Relationship Id="rId1011" Type="http://schemas.openxmlformats.org/officeDocument/2006/relationships/customXml" Target="../ink/ink1460.xml"/><Relationship Id="rId1109" Type="http://schemas.openxmlformats.org/officeDocument/2006/relationships/image" Target="../media/image1447.png"/><Relationship Id="rId1456" Type="http://schemas.openxmlformats.org/officeDocument/2006/relationships/customXml" Target="../ink/ink1690.xml"/><Relationship Id="rId1663" Type="http://schemas.openxmlformats.org/officeDocument/2006/relationships/customXml" Target="../ink/ink1795.xml"/><Relationship Id="rId258" Type="http://schemas.openxmlformats.org/officeDocument/2006/relationships/customXml" Target="../ink/ink1069.xml"/><Relationship Id="rId465" Type="http://schemas.openxmlformats.org/officeDocument/2006/relationships/image" Target="../media/image1141.png"/><Relationship Id="rId672" Type="http://schemas.openxmlformats.org/officeDocument/2006/relationships/customXml" Target="../ink/ink1276.xml"/><Relationship Id="rId1095" Type="http://schemas.openxmlformats.org/officeDocument/2006/relationships/image" Target="../media/image1440.png"/><Relationship Id="rId1316" Type="http://schemas.openxmlformats.org/officeDocument/2006/relationships/customXml" Target="../ink/ink1619.xml"/><Relationship Id="rId1523" Type="http://schemas.openxmlformats.org/officeDocument/2006/relationships/customXml" Target="../ink/ink1725.xml"/><Relationship Id="rId22" Type="http://schemas.openxmlformats.org/officeDocument/2006/relationships/customXml" Target="../ink/ink951.xml"/><Relationship Id="rId118" Type="http://schemas.openxmlformats.org/officeDocument/2006/relationships/customXml" Target="../ink/ink999.xml"/><Relationship Id="rId325" Type="http://schemas.openxmlformats.org/officeDocument/2006/relationships/image" Target="../media/image1071.png"/><Relationship Id="rId532" Type="http://schemas.openxmlformats.org/officeDocument/2006/relationships/customXml" Target="../ink/ink1206.xml"/><Relationship Id="rId977" Type="http://schemas.openxmlformats.org/officeDocument/2006/relationships/image" Target="../media/image1383.png"/><Relationship Id="rId1162" Type="http://schemas.openxmlformats.org/officeDocument/2006/relationships/customXml" Target="../ink/ink1538.xml"/><Relationship Id="rId171" Type="http://schemas.openxmlformats.org/officeDocument/2006/relationships/image" Target="../media/image994.png"/><Relationship Id="rId837" Type="http://schemas.openxmlformats.org/officeDocument/2006/relationships/customXml" Target="../ink/ink1359.xml"/><Relationship Id="rId1022" Type="http://schemas.openxmlformats.org/officeDocument/2006/relationships/image" Target="../media/image1405.png"/><Relationship Id="rId1467" Type="http://schemas.openxmlformats.org/officeDocument/2006/relationships/image" Target="../media/image1620.png"/><Relationship Id="rId1674" Type="http://schemas.openxmlformats.org/officeDocument/2006/relationships/image" Target="../media/image1722.png"/><Relationship Id="rId269" Type="http://schemas.openxmlformats.org/officeDocument/2006/relationships/image" Target="../media/image1043.png"/><Relationship Id="rId476" Type="http://schemas.openxmlformats.org/officeDocument/2006/relationships/customXml" Target="../ink/ink1178.xml"/><Relationship Id="rId683" Type="http://schemas.openxmlformats.org/officeDocument/2006/relationships/image" Target="../media/image1250.png"/><Relationship Id="rId890" Type="http://schemas.openxmlformats.org/officeDocument/2006/relationships/image" Target="../media/image1340.png"/><Relationship Id="rId904" Type="http://schemas.openxmlformats.org/officeDocument/2006/relationships/image" Target="../media/image1347.png"/><Relationship Id="rId1327" Type="http://schemas.openxmlformats.org/officeDocument/2006/relationships/image" Target="../media/image1551.png"/><Relationship Id="rId1534" Type="http://schemas.openxmlformats.org/officeDocument/2006/relationships/image" Target="../media/image1652.png"/><Relationship Id="rId33" Type="http://schemas.openxmlformats.org/officeDocument/2006/relationships/image" Target="../media/image925.png"/><Relationship Id="rId129" Type="http://schemas.openxmlformats.org/officeDocument/2006/relationships/image" Target="../media/image973.png"/><Relationship Id="rId336" Type="http://schemas.openxmlformats.org/officeDocument/2006/relationships/customXml" Target="../ink/ink1108.xml"/><Relationship Id="rId543" Type="http://schemas.openxmlformats.org/officeDocument/2006/relationships/image" Target="../media/image1180.png"/><Relationship Id="rId988" Type="http://schemas.openxmlformats.org/officeDocument/2006/relationships/customXml" Target="../ink/ink1448.xml"/><Relationship Id="rId1173" Type="http://schemas.openxmlformats.org/officeDocument/2006/relationships/image" Target="../media/image1478.png"/><Relationship Id="rId1380" Type="http://schemas.openxmlformats.org/officeDocument/2006/relationships/customXml" Target="../ink/ink1652.xml"/><Relationship Id="rId1601" Type="http://schemas.openxmlformats.org/officeDocument/2006/relationships/customXml" Target="../ink/ink1764.xml"/><Relationship Id="rId182" Type="http://schemas.openxmlformats.org/officeDocument/2006/relationships/customXml" Target="../ink/ink1031.xml"/><Relationship Id="rId403" Type="http://schemas.openxmlformats.org/officeDocument/2006/relationships/image" Target="../media/image1110.png"/><Relationship Id="rId750" Type="http://schemas.openxmlformats.org/officeDocument/2006/relationships/customXml" Target="../ink/ink1315.xml"/><Relationship Id="rId848" Type="http://schemas.openxmlformats.org/officeDocument/2006/relationships/customXml" Target="../ink/ink1368.xml"/><Relationship Id="rId1033" Type="http://schemas.openxmlformats.org/officeDocument/2006/relationships/customXml" Target="../ink/ink1471.xml"/><Relationship Id="rId1478" Type="http://schemas.openxmlformats.org/officeDocument/2006/relationships/customXml" Target="../ink/ink1701.xml"/><Relationship Id="rId1685" Type="http://schemas.openxmlformats.org/officeDocument/2006/relationships/customXml" Target="../ink/ink1806.xml"/><Relationship Id="rId487" Type="http://schemas.openxmlformats.org/officeDocument/2006/relationships/image" Target="../media/image1152.png"/><Relationship Id="rId610" Type="http://schemas.openxmlformats.org/officeDocument/2006/relationships/customXml" Target="../ink/ink1245.xml"/><Relationship Id="rId694" Type="http://schemas.openxmlformats.org/officeDocument/2006/relationships/customXml" Target="../ink/ink1287.xml"/><Relationship Id="rId708" Type="http://schemas.openxmlformats.org/officeDocument/2006/relationships/customXml" Target="../ink/ink1294.xml"/><Relationship Id="rId915" Type="http://schemas.openxmlformats.org/officeDocument/2006/relationships/customXml" Target="../ink/ink1411.xml"/><Relationship Id="rId1240" Type="http://schemas.openxmlformats.org/officeDocument/2006/relationships/image" Target="../media/image1511.png"/><Relationship Id="rId1338" Type="http://schemas.openxmlformats.org/officeDocument/2006/relationships/customXml" Target="../ink/ink1630.xml"/><Relationship Id="rId1545" Type="http://schemas.openxmlformats.org/officeDocument/2006/relationships/customXml" Target="../ink/ink1736.xml"/><Relationship Id="rId347" Type="http://schemas.openxmlformats.org/officeDocument/2006/relationships/image" Target="../media/image1082.png"/><Relationship Id="rId999" Type="http://schemas.openxmlformats.org/officeDocument/2006/relationships/customXml" Target="../ink/ink1454.xml"/><Relationship Id="rId1100" Type="http://schemas.openxmlformats.org/officeDocument/2006/relationships/customXml" Target="../ink/ink1506.xml"/><Relationship Id="rId1184" Type="http://schemas.openxmlformats.org/officeDocument/2006/relationships/customXml" Target="../ink/ink1549.xml"/><Relationship Id="rId1405" Type="http://schemas.openxmlformats.org/officeDocument/2006/relationships/image" Target="../media/image1589.png"/><Relationship Id="rId44" Type="http://schemas.openxmlformats.org/officeDocument/2006/relationships/customXml" Target="../ink/ink962.xml"/><Relationship Id="rId554" Type="http://schemas.openxmlformats.org/officeDocument/2006/relationships/customXml" Target="../ink/ink1217.xml"/><Relationship Id="rId761" Type="http://schemas.openxmlformats.org/officeDocument/2006/relationships/image" Target="../media/image1289.png"/><Relationship Id="rId859" Type="http://schemas.openxmlformats.org/officeDocument/2006/relationships/customXml" Target="../ink/ink1379.xml"/><Relationship Id="rId1391" Type="http://schemas.openxmlformats.org/officeDocument/2006/relationships/image" Target="../media/image1582.png"/><Relationship Id="rId1489" Type="http://schemas.openxmlformats.org/officeDocument/2006/relationships/image" Target="../media/image1631.png"/><Relationship Id="rId1612" Type="http://schemas.openxmlformats.org/officeDocument/2006/relationships/image" Target="../media/image1691.png"/><Relationship Id="rId1696" Type="http://schemas.openxmlformats.org/officeDocument/2006/relationships/image" Target="../media/image1733.png"/><Relationship Id="rId193" Type="http://schemas.openxmlformats.org/officeDocument/2006/relationships/image" Target="../media/image1005.png"/><Relationship Id="rId207" Type="http://schemas.openxmlformats.org/officeDocument/2006/relationships/image" Target="../media/image1012.png"/><Relationship Id="rId414" Type="http://schemas.openxmlformats.org/officeDocument/2006/relationships/customXml" Target="../ink/ink1147.xml"/><Relationship Id="rId498" Type="http://schemas.openxmlformats.org/officeDocument/2006/relationships/customXml" Target="../ink/ink1189.xml"/><Relationship Id="rId621" Type="http://schemas.openxmlformats.org/officeDocument/2006/relationships/image" Target="../media/image1219.png"/><Relationship Id="rId1044" Type="http://schemas.openxmlformats.org/officeDocument/2006/relationships/image" Target="../media/image1416.png"/><Relationship Id="rId1251" Type="http://schemas.openxmlformats.org/officeDocument/2006/relationships/customXml" Target="../ink/ink1583.xml"/><Relationship Id="rId1349" Type="http://schemas.openxmlformats.org/officeDocument/2006/relationships/customXml" Target="../ink/ink1636.xml"/><Relationship Id="rId260" Type="http://schemas.openxmlformats.org/officeDocument/2006/relationships/customXml" Target="../ink/ink1070.xml"/><Relationship Id="rId719" Type="http://schemas.openxmlformats.org/officeDocument/2006/relationships/image" Target="../media/image1268.png"/><Relationship Id="rId926" Type="http://schemas.openxmlformats.org/officeDocument/2006/relationships/image" Target="../media/image1358.png"/><Relationship Id="rId1111" Type="http://schemas.openxmlformats.org/officeDocument/2006/relationships/image" Target="../media/image1448.png"/><Relationship Id="rId1556" Type="http://schemas.openxmlformats.org/officeDocument/2006/relationships/image" Target="../media/image1663.png"/><Relationship Id="rId55" Type="http://schemas.openxmlformats.org/officeDocument/2006/relationships/image" Target="../media/image936.png"/><Relationship Id="rId120" Type="http://schemas.openxmlformats.org/officeDocument/2006/relationships/customXml" Target="../ink/ink1000.xml"/><Relationship Id="rId358" Type="http://schemas.openxmlformats.org/officeDocument/2006/relationships/customXml" Target="../ink/ink1119.xml"/><Relationship Id="rId565" Type="http://schemas.openxmlformats.org/officeDocument/2006/relationships/image" Target="../media/image1191.png"/><Relationship Id="rId772" Type="http://schemas.openxmlformats.org/officeDocument/2006/relationships/customXml" Target="../ink/ink1326.xml"/><Relationship Id="rId1195" Type="http://schemas.openxmlformats.org/officeDocument/2006/relationships/image" Target="../media/image1489.png"/><Relationship Id="rId1209" Type="http://schemas.openxmlformats.org/officeDocument/2006/relationships/image" Target="../media/image1496.png"/><Relationship Id="rId1416" Type="http://schemas.openxmlformats.org/officeDocument/2006/relationships/customXml" Target="../ink/ink1670.xml"/><Relationship Id="rId1623" Type="http://schemas.openxmlformats.org/officeDocument/2006/relationships/customXml" Target="../ink/ink1775.xml"/><Relationship Id="rId218" Type="http://schemas.openxmlformats.org/officeDocument/2006/relationships/customXml" Target="../ink/ink1049.xml"/><Relationship Id="rId425" Type="http://schemas.openxmlformats.org/officeDocument/2006/relationships/image" Target="../media/image1121.png"/><Relationship Id="rId632" Type="http://schemas.openxmlformats.org/officeDocument/2006/relationships/customXml" Target="../ink/ink1256.xml"/><Relationship Id="rId1055" Type="http://schemas.openxmlformats.org/officeDocument/2006/relationships/customXml" Target="../ink/ink1482.xml"/><Relationship Id="rId1262" Type="http://schemas.openxmlformats.org/officeDocument/2006/relationships/customXml" Target="../ink/ink1589.xml"/><Relationship Id="rId271" Type="http://schemas.openxmlformats.org/officeDocument/2006/relationships/image" Target="../media/image1044.png"/><Relationship Id="rId937" Type="http://schemas.openxmlformats.org/officeDocument/2006/relationships/customXml" Target="../ink/ink1422.xml"/><Relationship Id="rId1122" Type="http://schemas.openxmlformats.org/officeDocument/2006/relationships/customXml" Target="../ink/ink1517.xml"/><Relationship Id="rId1567" Type="http://schemas.openxmlformats.org/officeDocument/2006/relationships/customXml" Target="../ink/ink1747.xml"/><Relationship Id="rId66" Type="http://schemas.openxmlformats.org/officeDocument/2006/relationships/customXml" Target="../ink/ink973.xml"/><Relationship Id="rId131" Type="http://schemas.openxmlformats.org/officeDocument/2006/relationships/image" Target="../media/image974.png"/><Relationship Id="rId369" Type="http://schemas.openxmlformats.org/officeDocument/2006/relationships/image" Target="../media/image1093.png"/><Relationship Id="rId576" Type="http://schemas.openxmlformats.org/officeDocument/2006/relationships/customXml" Target="../ink/ink1228.xml"/><Relationship Id="rId783" Type="http://schemas.openxmlformats.org/officeDocument/2006/relationships/image" Target="../media/image1300.png"/><Relationship Id="rId990" Type="http://schemas.openxmlformats.org/officeDocument/2006/relationships/customXml" Target="../ink/ink1449.xml"/><Relationship Id="rId1427" Type="http://schemas.openxmlformats.org/officeDocument/2006/relationships/image" Target="../media/image1600.png"/><Relationship Id="rId1634" Type="http://schemas.openxmlformats.org/officeDocument/2006/relationships/image" Target="../media/image1702.png"/><Relationship Id="rId229" Type="http://schemas.openxmlformats.org/officeDocument/2006/relationships/image" Target="../media/image1023.png"/><Relationship Id="rId436" Type="http://schemas.openxmlformats.org/officeDocument/2006/relationships/customXml" Target="../ink/ink1158.xml"/><Relationship Id="rId643" Type="http://schemas.openxmlformats.org/officeDocument/2006/relationships/image" Target="../media/image1230.png"/><Relationship Id="rId1066" Type="http://schemas.openxmlformats.org/officeDocument/2006/relationships/image" Target="../media/image1426.png"/><Relationship Id="rId1273" Type="http://schemas.openxmlformats.org/officeDocument/2006/relationships/image" Target="../media/image1526.png"/><Relationship Id="rId1480" Type="http://schemas.openxmlformats.org/officeDocument/2006/relationships/customXml" Target="../ink/ink1702.xml"/><Relationship Id="rId850" Type="http://schemas.openxmlformats.org/officeDocument/2006/relationships/customXml" Target="../ink/ink1370.xml"/><Relationship Id="rId948" Type="http://schemas.openxmlformats.org/officeDocument/2006/relationships/image" Target="../media/image1369.png"/><Relationship Id="rId1133" Type="http://schemas.openxmlformats.org/officeDocument/2006/relationships/customXml" Target="../ink/ink1523.xml"/><Relationship Id="rId1578" Type="http://schemas.openxmlformats.org/officeDocument/2006/relationships/image" Target="../media/image1674.png"/><Relationship Id="rId77" Type="http://schemas.openxmlformats.org/officeDocument/2006/relationships/image" Target="../media/image947.png"/><Relationship Id="rId282" Type="http://schemas.openxmlformats.org/officeDocument/2006/relationships/customXml" Target="../ink/ink1081.xml"/><Relationship Id="rId503" Type="http://schemas.openxmlformats.org/officeDocument/2006/relationships/image" Target="../media/image1160.png"/><Relationship Id="rId587" Type="http://schemas.openxmlformats.org/officeDocument/2006/relationships/image" Target="../media/image1202.png"/><Relationship Id="rId710" Type="http://schemas.openxmlformats.org/officeDocument/2006/relationships/customXml" Target="../ink/ink1295.xml"/><Relationship Id="rId808" Type="http://schemas.openxmlformats.org/officeDocument/2006/relationships/image" Target="../media/image1312.png"/><Relationship Id="rId1340" Type="http://schemas.openxmlformats.org/officeDocument/2006/relationships/customXml" Target="../ink/ink1631.xml"/><Relationship Id="rId1438" Type="http://schemas.openxmlformats.org/officeDocument/2006/relationships/customXml" Target="../ink/ink1681.xml"/><Relationship Id="rId1645" Type="http://schemas.openxmlformats.org/officeDocument/2006/relationships/customXml" Target="../ink/ink1786.xml"/><Relationship Id="rId8" Type="http://schemas.openxmlformats.org/officeDocument/2006/relationships/customXml" Target="../ink/ink944.xml"/><Relationship Id="rId142" Type="http://schemas.openxmlformats.org/officeDocument/2006/relationships/customXml" Target="../ink/ink1011.xml"/><Relationship Id="rId447" Type="http://schemas.openxmlformats.org/officeDocument/2006/relationships/image" Target="../media/image1132.png"/><Relationship Id="rId794" Type="http://schemas.openxmlformats.org/officeDocument/2006/relationships/image" Target="../media/image1305.png"/><Relationship Id="rId1077" Type="http://schemas.openxmlformats.org/officeDocument/2006/relationships/customXml" Target="../ink/ink1494.xml"/><Relationship Id="rId1200" Type="http://schemas.openxmlformats.org/officeDocument/2006/relationships/customXml" Target="../ink/ink1557.xml"/><Relationship Id="rId654" Type="http://schemas.openxmlformats.org/officeDocument/2006/relationships/customXml" Target="../ink/ink1267.xml"/><Relationship Id="rId861" Type="http://schemas.openxmlformats.org/officeDocument/2006/relationships/customXml" Target="../ink/ink1381.xml"/><Relationship Id="rId959" Type="http://schemas.openxmlformats.org/officeDocument/2006/relationships/customXml" Target="../ink/ink1433.xml"/><Relationship Id="rId1284" Type="http://schemas.openxmlformats.org/officeDocument/2006/relationships/image" Target="../media/image1531.png"/><Relationship Id="rId1491" Type="http://schemas.openxmlformats.org/officeDocument/2006/relationships/image" Target="../media/image1632.png"/><Relationship Id="rId1505" Type="http://schemas.openxmlformats.org/officeDocument/2006/relationships/image" Target="../media/image1638.png"/><Relationship Id="rId1589" Type="http://schemas.openxmlformats.org/officeDocument/2006/relationships/customXml" Target="../ink/ink1758.xml"/><Relationship Id="rId293" Type="http://schemas.openxmlformats.org/officeDocument/2006/relationships/image" Target="../media/image1055.png"/><Relationship Id="rId307" Type="http://schemas.openxmlformats.org/officeDocument/2006/relationships/image" Target="../media/image1062.png"/><Relationship Id="rId514" Type="http://schemas.openxmlformats.org/officeDocument/2006/relationships/customXml" Target="../ink/ink1197.xml"/><Relationship Id="rId721" Type="http://schemas.openxmlformats.org/officeDocument/2006/relationships/image" Target="../media/image1269.png"/><Relationship Id="rId1144" Type="http://schemas.openxmlformats.org/officeDocument/2006/relationships/customXml" Target="../ink/ink1529.xml"/><Relationship Id="rId1351" Type="http://schemas.openxmlformats.org/officeDocument/2006/relationships/customXml" Target="../ink/ink1637.xml"/><Relationship Id="rId1449" Type="http://schemas.openxmlformats.org/officeDocument/2006/relationships/image" Target="../media/image1611.png"/><Relationship Id="rId88" Type="http://schemas.openxmlformats.org/officeDocument/2006/relationships/customXml" Target="../ink/ink984.xml"/><Relationship Id="rId153" Type="http://schemas.openxmlformats.org/officeDocument/2006/relationships/image" Target="../media/image985.png"/><Relationship Id="rId360" Type="http://schemas.openxmlformats.org/officeDocument/2006/relationships/customXml" Target="../ink/ink1120.xml"/><Relationship Id="rId598" Type="http://schemas.openxmlformats.org/officeDocument/2006/relationships/customXml" Target="../ink/ink1239.xml"/><Relationship Id="rId819" Type="http://schemas.openxmlformats.org/officeDocument/2006/relationships/customXml" Target="../ink/ink1350.xml"/><Relationship Id="rId1004" Type="http://schemas.openxmlformats.org/officeDocument/2006/relationships/image" Target="../media/image1396.png"/><Relationship Id="rId1211" Type="http://schemas.openxmlformats.org/officeDocument/2006/relationships/image" Target="../media/image1497.png"/><Relationship Id="rId1656" Type="http://schemas.openxmlformats.org/officeDocument/2006/relationships/image" Target="../media/image1713.png"/><Relationship Id="rId220" Type="http://schemas.openxmlformats.org/officeDocument/2006/relationships/customXml" Target="../ink/ink1050.xml"/><Relationship Id="rId458" Type="http://schemas.openxmlformats.org/officeDocument/2006/relationships/customXml" Target="../ink/ink1169.xml"/><Relationship Id="rId665" Type="http://schemas.openxmlformats.org/officeDocument/2006/relationships/image" Target="../media/image1241.png"/><Relationship Id="rId872" Type="http://schemas.openxmlformats.org/officeDocument/2006/relationships/image" Target="../media/image1331.png"/><Relationship Id="rId1088" Type="http://schemas.openxmlformats.org/officeDocument/2006/relationships/customXml" Target="../ink/ink1500.xml"/><Relationship Id="rId1295" Type="http://schemas.openxmlformats.org/officeDocument/2006/relationships/image" Target="../media/image1536.png"/><Relationship Id="rId1309" Type="http://schemas.openxmlformats.org/officeDocument/2006/relationships/customXml" Target="../ink/ink1615.xml"/><Relationship Id="rId1516" Type="http://schemas.openxmlformats.org/officeDocument/2006/relationships/image" Target="../media/image1643.png"/><Relationship Id="rId15" Type="http://schemas.openxmlformats.org/officeDocument/2006/relationships/image" Target="../media/image916.png"/><Relationship Id="rId318" Type="http://schemas.openxmlformats.org/officeDocument/2006/relationships/customXml" Target="../ink/ink1099.xml"/><Relationship Id="rId525" Type="http://schemas.openxmlformats.org/officeDocument/2006/relationships/image" Target="../media/image1171.png"/><Relationship Id="rId732" Type="http://schemas.openxmlformats.org/officeDocument/2006/relationships/customXml" Target="../ink/ink1306.xml"/><Relationship Id="rId1155" Type="http://schemas.openxmlformats.org/officeDocument/2006/relationships/image" Target="../media/image1469.png"/><Relationship Id="rId1362" Type="http://schemas.openxmlformats.org/officeDocument/2006/relationships/image" Target="../media/image1568.png"/><Relationship Id="rId99" Type="http://schemas.openxmlformats.org/officeDocument/2006/relationships/image" Target="../media/image958.png"/><Relationship Id="rId164" Type="http://schemas.openxmlformats.org/officeDocument/2006/relationships/customXml" Target="../ink/ink1022.xml"/><Relationship Id="rId371" Type="http://schemas.openxmlformats.org/officeDocument/2006/relationships/image" Target="../media/image1094.png"/><Relationship Id="rId1015" Type="http://schemas.openxmlformats.org/officeDocument/2006/relationships/customXml" Target="../ink/ink1462.xml"/><Relationship Id="rId1222" Type="http://schemas.openxmlformats.org/officeDocument/2006/relationships/image" Target="../media/image1502.png"/><Relationship Id="rId1667" Type="http://schemas.openxmlformats.org/officeDocument/2006/relationships/customXml" Target="../ink/ink1797.xml"/><Relationship Id="rId469" Type="http://schemas.openxmlformats.org/officeDocument/2006/relationships/image" Target="../media/image1143.png"/><Relationship Id="rId676" Type="http://schemas.openxmlformats.org/officeDocument/2006/relationships/customXml" Target="../ink/ink1278.xml"/><Relationship Id="rId883" Type="http://schemas.openxmlformats.org/officeDocument/2006/relationships/customXml" Target="../ink/ink1395.xml"/><Relationship Id="rId1099" Type="http://schemas.openxmlformats.org/officeDocument/2006/relationships/image" Target="../media/image1442.png"/><Relationship Id="rId1527" Type="http://schemas.openxmlformats.org/officeDocument/2006/relationships/customXml" Target="../ink/ink1727.xml"/><Relationship Id="rId26" Type="http://schemas.openxmlformats.org/officeDocument/2006/relationships/customXml" Target="../ink/ink953.xml"/><Relationship Id="rId231" Type="http://schemas.openxmlformats.org/officeDocument/2006/relationships/image" Target="../media/image1024.png"/><Relationship Id="rId329" Type="http://schemas.openxmlformats.org/officeDocument/2006/relationships/image" Target="../media/image1073.png"/><Relationship Id="rId536" Type="http://schemas.openxmlformats.org/officeDocument/2006/relationships/customXml" Target="../ink/ink1208.xml"/><Relationship Id="rId1166" Type="http://schemas.openxmlformats.org/officeDocument/2006/relationships/customXml" Target="../ink/ink1540.xml"/><Relationship Id="rId1373" Type="http://schemas.openxmlformats.org/officeDocument/2006/relationships/image" Target="../media/image1573.png"/><Relationship Id="rId175" Type="http://schemas.openxmlformats.org/officeDocument/2006/relationships/image" Target="../media/image996.png"/><Relationship Id="rId743" Type="http://schemas.openxmlformats.org/officeDocument/2006/relationships/image" Target="../media/image1280.png"/><Relationship Id="rId950" Type="http://schemas.openxmlformats.org/officeDocument/2006/relationships/image" Target="../media/image1370.png"/><Relationship Id="rId1026" Type="http://schemas.openxmlformats.org/officeDocument/2006/relationships/image" Target="../media/image1407.png"/><Relationship Id="rId1580" Type="http://schemas.openxmlformats.org/officeDocument/2006/relationships/image" Target="../media/image1675.png"/><Relationship Id="rId1678" Type="http://schemas.openxmlformats.org/officeDocument/2006/relationships/image" Target="../media/image1724.png"/><Relationship Id="rId382" Type="http://schemas.openxmlformats.org/officeDocument/2006/relationships/customXml" Target="../ink/ink1131.xml"/><Relationship Id="rId603" Type="http://schemas.openxmlformats.org/officeDocument/2006/relationships/image" Target="../media/image1210.png"/><Relationship Id="rId687" Type="http://schemas.openxmlformats.org/officeDocument/2006/relationships/image" Target="../media/image1252.png"/><Relationship Id="rId810" Type="http://schemas.openxmlformats.org/officeDocument/2006/relationships/image" Target="../media/image1313.png"/><Relationship Id="rId908" Type="http://schemas.openxmlformats.org/officeDocument/2006/relationships/image" Target="../media/image1349.png"/><Relationship Id="rId1233" Type="http://schemas.openxmlformats.org/officeDocument/2006/relationships/customXml" Target="../ink/ink1574.xml"/><Relationship Id="rId1440" Type="http://schemas.openxmlformats.org/officeDocument/2006/relationships/customXml" Target="../ink/ink1682.xml"/><Relationship Id="rId1538" Type="http://schemas.openxmlformats.org/officeDocument/2006/relationships/image" Target="../media/image1654.png"/><Relationship Id="rId242" Type="http://schemas.openxmlformats.org/officeDocument/2006/relationships/customXml" Target="../ink/ink1061.xml"/><Relationship Id="rId894" Type="http://schemas.openxmlformats.org/officeDocument/2006/relationships/image" Target="../media/image1342.png"/><Relationship Id="rId1177" Type="http://schemas.openxmlformats.org/officeDocument/2006/relationships/image" Target="../media/image1480.png"/><Relationship Id="rId1300" Type="http://schemas.openxmlformats.org/officeDocument/2006/relationships/customXml" Target="../ink/ink1610.xml"/><Relationship Id="rId37" Type="http://schemas.openxmlformats.org/officeDocument/2006/relationships/image" Target="../media/image927.png"/><Relationship Id="rId102" Type="http://schemas.openxmlformats.org/officeDocument/2006/relationships/customXml" Target="../ink/ink991.xml"/><Relationship Id="rId547" Type="http://schemas.openxmlformats.org/officeDocument/2006/relationships/image" Target="../media/image1182.png"/><Relationship Id="rId754" Type="http://schemas.openxmlformats.org/officeDocument/2006/relationships/customXml" Target="../ink/ink1317.xml"/><Relationship Id="rId961" Type="http://schemas.openxmlformats.org/officeDocument/2006/relationships/image" Target="../media/image1375.png"/><Relationship Id="rId1384" Type="http://schemas.openxmlformats.org/officeDocument/2006/relationships/customXml" Target="../ink/ink1654.xml"/><Relationship Id="rId1591" Type="http://schemas.openxmlformats.org/officeDocument/2006/relationships/customXml" Target="../ink/ink1759.xml"/><Relationship Id="rId1605" Type="http://schemas.openxmlformats.org/officeDocument/2006/relationships/customXml" Target="../ink/ink1766.xml"/><Relationship Id="rId1689" Type="http://schemas.openxmlformats.org/officeDocument/2006/relationships/customXml" Target="../ink/ink1808.xml"/><Relationship Id="rId90" Type="http://schemas.openxmlformats.org/officeDocument/2006/relationships/customXml" Target="../ink/ink985.xml"/><Relationship Id="rId186" Type="http://schemas.openxmlformats.org/officeDocument/2006/relationships/customXml" Target="../ink/ink1033.xml"/><Relationship Id="rId393" Type="http://schemas.openxmlformats.org/officeDocument/2006/relationships/image" Target="../media/image1105.png"/><Relationship Id="rId407" Type="http://schemas.openxmlformats.org/officeDocument/2006/relationships/image" Target="../media/image1112.png"/><Relationship Id="rId614" Type="http://schemas.openxmlformats.org/officeDocument/2006/relationships/customXml" Target="../ink/ink1247.xml"/><Relationship Id="rId821" Type="http://schemas.openxmlformats.org/officeDocument/2006/relationships/customXml" Target="../ink/ink1351.xml"/><Relationship Id="rId1037" Type="http://schemas.openxmlformats.org/officeDocument/2006/relationships/customXml" Target="../ink/ink1473.xml"/><Relationship Id="rId1244" Type="http://schemas.openxmlformats.org/officeDocument/2006/relationships/image" Target="../media/image1513.png"/><Relationship Id="rId1451" Type="http://schemas.openxmlformats.org/officeDocument/2006/relationships/image" Target="../media/image1612.png"/><Relationship Id="rId253" Type="http://schemas.openxmlformats.org/officeDocument/2006/relationships/image" Target="../media/image1035.png"/><Relationship Id="rId460" Type="http://schemas.openxmlformats.org/officeDocument/2006/relationships/customXml" Target="../ink/ink1170.xml"/><Relationship Id="rId698" Type="http://schemas.openxmlformats.org/officeDocument/2006/relationships/customXml" Target="../ink/ink1289.xml"/><Relationship Id="rId919" Type="http://schemas.openxmlformats.org/officeDocument/2006/relationships/customXml" Target="../ink/ink1413.xml"/><Relationship Id="rId1090" Type="http://schemas.openxmlformats.org/officeDocument/2006/relationships/customXml" Target="../ink/ink1501.xml"/><Relationship Id="rId1104" Type="http://schemas.openxmlformats.org/officeDocument/2006/relationships/customXml" Target="../ink/ink1508.xml"/><Relationship Id="rId1311" Type="http://schemas.openxmlformats.org/officeDocument/2006/relationships/customXml" Target="../ink/ink1616.xml"/><Relationship Id="rId1549" Type="http://schemas.openxmlformats.org/officeDocument/2006/relationships/customXml" Target="../ink/ink1738.xml"/><Relationship Id="rId48" Type="http://schemas.openxmlformats.org/officeDocument/2006/relationships/customXml" Target="../ink/ink964.xml"/><Relationship Id="rId113" Type="http://schemas.openxmlformats.org/officeDocument/2006/relationships/image" Target="../media/image965.png"/><Relationship Id="rId320" Type="http://schemas.openxmlformats.org/officeDocument/2006/relationships/customXml" Target="../ink/ink1100.xml"/><Relationship Id="rId558" Type="http://schemas.openxmlformats.org/officeDocument/2006/relationships/customXml" Target="../ink/ink1219.xml"/><Relationship Id="rId765" Type="http://schemas.openxmlformats.org/officeDocument/2006/relationships/image" Target="../media/image1291.png"/><Relationship Id="rId972" Type="http://schemas.openxmlformats.org/officeDocument/2006/relationships/customXml" Target="../ink/ink1440.xml"/><Relationship Id="rId1188" Type="http://schemas.openxmlformats.org/officeDocument/2006/relationships/customXml" Target="../ink/ink1551.xml"/><Relationship Id="rId1395" Type="http://schemas.openxmlformats.org/officeDocument/2006/relationships/image" Target="../media/image1584.png"/><Relationship Id="rId1409" Type="http://schemas.openxmlformats.org/officeDocument/2006/relationships/image" Target="../media/image1591.png"/><Relationship Id="rId1616" Type="http://schemas.openxmlformats.org/officeDocument/2006/relationships/image" Target="../media/image1693.png"/><Relationship Id="rId197" Type="http://schemas.openxmlformats.org/officeDocument/2006/relationships/image" Target="../media/image1007.png"/><Relationship Id="rId418" Type="http://schemas.openxmlformats.org/officeDocument/2006/relationships/customXml" Target="../ink/ink1149.xml"/><Relationship Id="rId625" Type="http://schemas.openxmlformats.org/officeDocument/2006/relationships/image" Target="../media/image1221.png"/><Relationship Id="rId832" Type="http://schemas.openxmlformats.org/officeDocument/2006/relationships/image" Target="../media/image1324.png"/><Relationship Id="rId1048" Type="http://schemas.openxmlformats.org/officeDocument/2006/relationships/image" Target="../media/image1418.png"/><Relationship Id="rId1255" Type="http://schemas.openxmlformats.org/officeDocument/2006/relationships/customXml" Target="../ink/ink1585.xml"/><Relationship Id="rId1462" Type="http://schemas.openxmlformats.org/officeDocument/2006/relationships/customXml" Target="../ink/ink1693.xml"/><Relationship Id="rId264" Type="http://schemas.openxmlformats.org/officeDocument/2006/relationships/customXml" Target="../ink/ink1072.xml"/><Relationship Id="rId471" Type="http://schemas.openxmlformats.org/officeDocument/2006/relationships/image" Target="../media/image1144.png"/><Relationship Id="rId1115" Type="http://schemas.openxmlformats.org/officeDocument/2006/relationships/image" Target="../media/image1450.png"/><Relationship Id="rId1322" Type="http://schemas.openxmlformats.org/officeDocument/2006/relationships/customXml" Target="../ink/ink1622.xml"/><Relationship Id="rId59" Type="http://schemas.openxmlformats.org/officeDocument/2006/relationships/image" Target="../media/image938.png"/><Relationship Id="rId124" Type="http://schemas.openxmlformats.org/officeDocument/2006/relationships/customXml" Target="../ink/ink1002.xml"/><Relationship Id="rId569" Type="http://schemas.openxmlformats.org/officeDocument/2006/relationships/image" Target="../media/image1193.png"/><Relationship Id="rId776" Type="http://schemas.openxmlformats.org/officeDocument/2006/relationships/customXml" Target="../ink/ink1328.xml"/><Relationship Id="rId983" Type="http://schemas.openxmlformats.org/officeDocument/2006/relationships/image" Target="../media/image1386.png"/><Relationship Id="rId1199" Type="http://schemas.openxmlformats.org/officeDocument/2006/relationships/image" Target="../media/image1491.png"/><Relationship Id="rId1627" Type="http://schemas.openxmlformats.org/officeDocument/2006/relationships/customXml" Target="../ink/ink1777.xml"/><Relationship Id="rId331" Type="http://schemas.openxmlformats.org/officeDocument/2006/relationships/image" Target="../media/image1074.png"/><Relationship Id="rId429" Type="http://schemas.openxmlformats.org/officeDocument/2006/relationships/image" Target="../media/image1123.png"/><Relationship Id="rId636" Type="http://schemas.openxmlformats.org/officeDocument/2006/relationships/customXml" Target="../ink/ink1258.xml"/><Relationship Id="rId1059" Type="http://schemas.openxmlformats.org/officeDocument/2006/relationships/customXml" Target="../ink/ink1484.xml"/><Relationship Id="rId1266" Type="http://schemas.openxmlformats.org/officeDocument/2006/relationships/image" Target="../media/image1523.png"/><Relationship Id="rId1473" Type="http://schemas.openxmlformats.org/officeDocument/2006/relationships/image" Target="../media/image1623.png"/><Relationship Id="rId843" Type="http://schemas.openxmlformats.org/officeDocument/2006/relationships/customXml" Target="../ink/ink1363.xml"/><Relationship Id="rId1126" Type="http://schemas.openxmlformats.org/officeDocument/2006/relationships/customXml" Target="../ink/ink1519.xml"/><Relationship Id="rId1680" Type="http://schemas.openxmlformats.org/officeDocument/2006/relationships/image" Target="../media/image1725.png"/><Relationship Id="rId275" Type="http://schemas.openxmlformats.org/officeDocument/2006/relationships/image" Target="../media/image1046.png"/><Relationship Id="rId482" Type="http://schemas.openxmlformats.org/officeDocument/2006/relationships/customXml" Target="../ink/ink1181.xml"/><Relationship Id="rId703" Type="http://schemas.openxmlformats.org/officeDocument/2006/relationships/image" Target="../media/image1260.png"/><Relationship Id="rId910" Type="http://schemas.openxmlformats.org/officeDocument/2006/relationships/image" Target="../media/image1350.png"/><Relationship Id="rId1333" Type="http://schemas.openxmlformats.org/officeDocument/2006/relationships/image" Target="../media/image1554.png"/><Relationship Id="rId1540" Type="http://schemas.openxmlformats.org/officeDocument/2006/relationships/image" Target="../media/image1655.png"/><Relationship Id="rId1638" Type="http://schemas.openxmlformats.org/officeDocument/2006/relationships/image" Target="../media/image1704.png"/><Relationship Id="rId135" Type="http://schemas.openxmlformats.org/officeDocument/2006/relationships/image" Target="../media/image976.png"/><Relationship Id="rId342" Type="http://schemas.openxmlformats.org/officeDocument/2006/relationships/customXml" Target="../ink/ink1111.xml"/><Relationship Id="rId787" Type="http://schemas.openxmlformats.org/officeDocument/2006/relationships/customXml" Target="../ink/ink1334.xml"/><Relationship Id="rId994" Type="http://schemas.openxmlformats.org/officeDocument/2006/relationships/customXml" Target="../ink/ink1451.xml"/><Relationship Id="rId1400" Type="http://schemas.openxmlformats.org/officeDocument/2006/relationships/customXml" Target="../ink/ink1662.xml"/><Relationship Id="rId202" Type="http://schemas.openxmlformats.org/officeDocument/2006/relationships/customXml" Target="../ink/ink1041.xml"/><Relationship Id="rId647" Type="http://schemas.openxmlformats.org/officeDocument/2006/relationships/image" Target="../media/image1232.png"/><Relationship Id="rId854" Type="http://schemas.openxmlformats.org/officeDocument/2006/relationships/customXml" Target="../ink/ink1374.xml"/><Relationship Id="rId1277" Type="http://schemas.openxmlformats.org/officeDocument/2006/relationships/image" Target="../media/image1528.png"/><Relationship Id="rId1484" Type="http://schemas.openxmlformats.org/officeDocument/2006/relationships/customXml" Target="../ink/ink1704.xml"/><Relationship Id="rId1691" Type="http://schemas.openxmlformats.org/officeDocument/2006/relationships/customXml" Target="../ink/ink1809.xml"/><Relationship Id="rId286" Type="http://schemas.openxmlformats.org/officeDocument/2006/relationships/customXml" Target="../ink/ink1083.xml"/><Relationship Id="rId493" Type="http://schemas.openxmlformats.org/officeDocument/2006/relationships/image" Target="../media/image1155.png"/><Relationship Id="rId507" Type="http://schemas.openxmlformats.org/officeDocument/2006/relationships/image" Target="../media/image1162.png"/><Relationship Id="rId714" Type="http://schemas.openxmlformats.org/officeDocument/2006/relationships/customXml" Target="../ink/ink1297.xml"/><Relationship Id="rId921" Type="http://schemas.openxmlformats.org/officeDocument/2006/relationships/customXml" Target="../ink/ink1414.xml"/><Relationship Id="rId1137" Type="http://schemas.openxmlformats.org/officeDocument/2006/relationships/customXml" Target="../ink/ink1525.xml"/><Relationship Id="rId1344" Type="http://schemas.openxmlformats.org/officeDocument/2006/relationships/customXml" Target="../ink/ink1633.xml"/><Relationship Id="rId1551" Type="http://schemas.openxmlformats.org/officeDocument/2006/relationships/customXml" Target="../ink/ink1739.xml"/><Relationship Id="rId50" Type="http://schemas.openxmlformats.org/officeDocument/2006/relationships/customXml" Target="../ink/ink965.xml"/><Relationship Id="rId146" Type="http://schemas.openxmlformats.org/officeDocument/2006/relationships/customXml" Target="../ink/ink1013.xml"/><Relationship Id="rId353" Type="http://schemas.openxmlformats.org/officeDocument/2006/relationships/image" Target="../media/image1085.png"/><Relationship Id="rId560" Type="http://schemas.openxmlformats.org/officeDocument/2006/relationships/customXml" Target="../ink/ink1220.xml"/><Relationship Id="rId798" Type="http://schemas.openxmlformats.org/officeDocument/2006/relationships/image" Target="../media/image1307.png"/><Relationship Id="rId1190" Type="http://schemas.openxmlformats.org/officeDocument/2006/relationships/customXml" Target="../ink/ink1552.xml"/><Relationship Id="rId1204" Type="http://schemas.openxmlformats.org/officeDocument/2006/relationships/customXml" Target="../ink/ink1559.xml"/><Relationship Id="rId1411" Type="http://schemas.openxmlformats.org/officeDocument/2006/relationships/image" Target="../media/image1592.png"/><Relationship Id="rId1649" Type="http://schemas.openxmlformats.org/officeDocument/2006/relationships/customXml" Target="../ink/ink1788.xml"/><Relationship Id="rId213" Type="http://schemas.openxmlformats.org/officeDocument/2006/relationships/image" Target="../media/image1015.png"/><Relationship Id="rId420" Type="http://schemas.openxmlformats.org/officeDocument/2006/relationships/customXml" Target="../ink/ink1150.xml"/><Relationship Id="rId658" Type="http://schemas.openxmlformats.org/officeDocument/2006/relationships/customXml" Target="../ink/ink1269.xml"/><Relationship Id="rId865" Type="http://schemas.openxmlformats.org/officeDocument/2006/relationships/customXml" Target="../ink/ink1385.xml"/><Relationship Id="rId1050" Type="http://schemas.openxmlformats.org/officeDocument/2006/relationships/image" Target="../media/image1419.png"/><Relationship Id="rId1288" Type="http://schemas.openxmlformats.org/officeDocument/2006/relationships/customXml" Target="../ink/ink1604.xml"/><Relationship Id="rId1495" Type="http://schemas.openxmlformats.org/officeDocument/2006/relationships/image" Target="../media/image1634.png"/><Relationship Id="rId1509" Type="http://schemas.openxmlformats.org/officeDocument/2006/relationships/image" Target="../media/image1640.png"/><Relationship Id="rId297" Type="http://schemas.openxmlformats.org/officeDocument/2006/relationships/image" Target="../media/image1057.png"/><Relationship Id="rId518" Type="http://schemas.openxmlformats.org/officeDocument/2006/relationships/customXml" Target="../ink/ink1199.xml"/><Relationship Id="rId725" Type="http://schemas.openxmlformats.org/officeDocument/2006/relationships/image" Target="../media/image1271.png"/><Relationship Id="rId932" Type="http://schemas.openxmlformats.org/officeDocument/2006/relationships/image" Target="../media/image1361.png"/><Relationship Id="rId1148" Type="http://schemas.openxmlformats.org/officeDocument/2006/relationships/customXml" Target="../ink/ink1531.xml"/><Relationship Id="rId1355" Type="http://schemas.openxmlformats.org/officeDocument/2006/relationships/customXml" Target="../ink/ink1639.xml"/><Relationship Id="rId1562" Type="http://schemas.openxmlformats.org/officeDocument/2006/relationships/image" Target="../media/image1666.png"/><Relationship Id="rId157" Type="http://schemas.openxmlformats.org/officeDocument/2006/relationships/image" Target="../media/image987.png"/><Relationship Id="rId364" Type="http://schemas.openxmlformats.org/officeDocument/2006/relationships/customXml" Target="../ink/ink1122.xml"/><Relationship Id="rId1008" Type="http://schemas.openxmlformats.org/officeDocument/2006/relationships/image" Target="../media/image1398.png"/><Relationship Id="rId1215" Type="http://schemas.openxmlformats.org/officeDocument/2006/relationships/image" Target="../media/image1499.png"/><Relationship Id="rId1422" Type="http://schemas.openxmlformats.org/officeDocument/2006/relationships/customXml" Target="../ink/ink1673.xml"/><Relationship Id="rId61" Type="http://schemas.openxmlformats.org/officeDocument/2006/relationships/image" Target="../media/image939.png"/><Relationship Id="rId571" Type="http://schemas.openxmlformats.org/officeDocument/2006/relationships/image" Target="../media/image1194.png"/><Relationship Id="rId669" Type="http://schemas.openxmlformats.org/officeDocument/2006/relationships/image" Target="../media/image1243.png"/><Relationship Id="rId876" Type="http://schemas.openxmlformats.org/officeDocument/2006/relationships/image" Target="../media/image1333.png"/><Relationship Id="rId1299" Type="http://schemas.openxmlformats.org/officeDocument/2006/relationships/image" Target="../media/image1538.png"/><Relationship Id="rId19" Type="http://schemas.openxmlformats.org/officeDocument/2006/relationships/image" Target="../media/image918.png"/><Relationship Id="rId224" Type="http://schemas.openxmlformats.org/officeDocument/2006/relationships/customXml" Target="../ink/ink1052.xml"/><Relationship Id="rId431" Type="http://schemas.openxmlformats.org/officeDocument/2006/relationships/image" Target="../media/image1124.png"/><Relationship Id="rId529" Type="http://schemas.openxmlformats.org/officeDocument/2006/relationships/image" Target="../media/image1173.png"/><Relationship Id="rId736" Type="http://schemas.openxmlformats.org/officeDocument/2006/relationships/customXml" Target="../ink/ink1308.xml"/><Relationship Id="rId1061" Type="http://schemas.openxmlformats.org/officeDocument/2006/relationships/customXml" Target="../ink/ink1485.xml"/><Relationship Id="rId1159" Type="http://schemas.openxmlformats.org/officeDocument/2006/relationships/image" Target="../media/image1471.png"/><Relationship Id="rId1366" Type="http://schemas.openxmlformats.org/officeDocument/2006/relationships/image" Target="../media/image1570.png"/><Relationship Id="rId168" Type="http://schemas.openxmlformats.org/officeDocument/2006/relationships/customXml" Target="../ink/ink1024.xml"/><Relationship Id="rId943" Type="http://schemas.openxmlformats.org/officeDocument/2006/relationships/customXml" Target="../ink/ink1425.xml"/><Relationship Id="rId1019" Type="http://schemas.openxmlformats.org/officeDocument/2006/relationships/customXml" Target="../ink/ink1464.xml"/><Relationship Id="rId1573" Type="http://schemas.openxmlformats.org/officeDocument/2006/relationships/customXml" Target="../ink/ink1750.xml"/><Relationship Id="rId72" Type="http://schemas.openxmlformats.org/officeDocument/2006/relationships/customXml" Target="../ink/ink976.xml"/><Relationship Id="rId375" Type="http://schemas.openxmlformats.org/officeDocument/2006/relationships/image" Target="../media/image1096.png"/><Relationship Id="rId582" Type="http://schemas.openxmlformats.org/officeDocument/2006/relationships/customXml" Target="../ink/ink1231.xml"/><Relationship Id="rId803" Type="http://schemas.openxmlformats.org/officeDocument/2006/relationships/customXml" Target="../ink/ink1342.xml"/><Relationship Id="rId1226" Type="http://schemas.openxmlformats.org/officeDocument/2006/relationships/image" Target="../media/image1504.png"/><Relationship Id="rId1433" Type="http://schemas.openxmlformats.org/officeDocument/2006/relationships/image" Target="../media/image1603.png"/><Relationship Id="rId1640" Type="http://schemas.openxmlformats.org/officeDocument/2006/relationships/image" Target="../media/image1705.png"/><Relationship Id="rId3" Type="http://schemas.openxmlformats.org/officeDocument/2006/relationships/image" Target="../media/image910.png"/><Relationship Id="rId235" Type="http://schemas.openxmlformats.org/officeDocument/2006/relationships/image" Target="../media/image1026.png"/><Relationship Id="rId442" Type="http://schemas.openxmlformats.org/officeDocument/2006/relationships/customXml" Target="../ink/ink1161.xml"/><Relationship Id="rId887" Type="http://schemas.openxmlformats.org/officeDocument/2006/relationships/customXml" Target="../ink/ink1397.xml"/><Relationship Id="rId1072" Type="http://schemas.openxmlformats.org/officeDocument/2006/relationships/image" Target="../media/image1429.png"/><Relationship Id="rId1500" Type="http://schemas.openxmlformats.org/officeDocument/2006/relationships/image" Target="../media/image1636.png"/><Relationship Id="rId302" Type="http://schemas.openxmlformats.org/officeDocument/2006/relationships/customXml" Target="../ink/ink1091.xml"/><Relationship Id="rId747" Type="http://schemas.openxmlformats.org/officeDocument/2006/relationships/image" Target="../media/image1282.png"/><Relationship Id="rId954" Type="http://schemas.openxmlformats.org/officeDocument/2006/relationships/image" Target="../media/image1372.png"/><Relationship Id="rId1377" Type="http://schemas.openxmlformats.org/officeDocument/2006/relationships/image" Target="../media/image1575.png"/><Relationship Id="rId1584" Type="http://schemas.openxmlformats.org/officeDocument/2006/relationships/image" Target="../media/image1677.png"/><Relationship Id="rId83" Type="http://schemas.openxmlformats.org/officeDocument/2006/relationships/image" Target="../media/image950.png"/><Relationship Id="rId179" Type="http://schemas.openxmlformats.org/officeDocument/2006/relationships/image" Target="../media/image998.png"/><Relationship Id="rId386" Type="http://schemas.openxmlformats.org/officeDocument/2006/relationships/customXml" Target="../ink/ink1133.xml"/><Relationship Id="rId593" Type="http://schemas.openxmlformats.org/officeDocument/2006/relationships/image" Target="../media/image1205.png"/><Relationship Id="rId607" Type="http://schemas.openxmlformats.org/officeDocument/2006/relationships/image" Target="../media/image1212.png"/><Relationship Id="rId814" Type="http://schemas.openxmlformats.org/officeDocument/2006/relationships/image" Target="../media/image1315.png"/><Relationship Id="rId1237" Type="http://schemas.openxmlformats.org/officeDocument/2006/relationships/customXml" Target="../ink/ink1576.xml"/><Relationship Id="rId1444" Type="http://schemas.openxmlformats.org/officeDocument/2006/relationships/customXml" Target="../ink/ink1684.xml"/><Relationship Id="rId1651" Type="http://schemas.openxmlformats.org/officeDocument/2006/relationships/customXml" Target="../ink/ink1789.xml"/><Relationship Id="rId246" Type="http://schemas.openxmlformats.org/officeDocument/2006/relationships/customXml" Target="../ink/ink1063.xml"/><Relationship Id="rId453" Type="http://schemas.openxmlformats.org/officeDocument/2006/relationships/image" Target="../media/image1135.png"/><Relationship Id="rId660" Type="http://schemas.openxmlformats.org/officeDocument/2006/relationships/customXml" Target="../ink/ink1270.xml"/><Relationship Id="rId898" Type="http://schemas.openxmlformats.org/officeDocument/2006/relationships/image" Target="../media/image1344.png"/><Relationship Id="rId1083" Type="http://schemas.openxmlformats.org/officeDocument/2006/relationships/customXml" Target="../ink/ink1497.xml"/><Relationship Id="rId1290" Type="http://schemas.openxmlformats.org/officeDocument/2006/relationships/customXml" Target="../ink/ink1605.xml"/><Relationship Id="rId1304" Type="http://schemas.openxmlformats.org/officeDocument/2006/relationships/image" Target="../media/image1540.png"/><Relationship Id="rId1511" Type="http://schemas.openxmlformats.org/officeDocument/2006/relationships/customXml" Target="../ink/ink1719.xml"/><Relationship Id="rId106" Type="http://schemas.openxmlformats.org/officeDocument/2006/relationships/customXml" Target="../ink/ink993.xml"/><Relationship Id="rId313" Type="http://schemas.openxmlformats.org/officeDocument/2006/relationships/image" Target="../media/image1065.png"/><Relationship Id="rId758" Type="http://schemas.openxmlformats.org/officeDocument/2006/relationships/customXml" Target="../ink/ink1319.xml"/><Relationship Id="rId965" Type="http://schemas.openxmlformats.org/officeDocument/2006/relationships/image" Target="../media/image1377.png"/><Relationship Id="rId1150" Type="http://schemas.openxmlformats.org/officeDocument/2006/relationships/customXml" Target="../ink/ink1532.xml"/><Relationship Id="rId1388" Type="http://schemas.openxmlformats.org/officeDocument/2006/relationships/customXml" Target="../ink/ink1656.xml"/><Relationship Id="rId1595" Type="http://schemas.openxmlformats.org/officeDocument/2006/relationships/customXml" Target="../ink/ink1761.xml"/><Relationship Id="rId1609" Type="http://schemas.openxmlformats.org/officeDocument/2006/relationships/customXml" Target="../ink/ink1768.xml"/><Relationship Id="rId10" Type="http://schemas.openxmlformats.org/officeDocument/2006/relationships/customXml" Target="../ink/ink945.xml"/><Relationship Id="rId94" Type="http://schemas.openxmlformats.org/officeDocument/2006/relationships/customXml" Target="../ink/ink987.xml"/><Relationship Id="rId397" Type="http://schemas.openxmlformats.org/officeDocument/2006/relationships/image" Target="../media/image1107.png"/><Relationship Id="rId520" Type="http://schemas.openxmlformats.org/officeDocument/2006/relationships/customXml" Target="../ink/ink1200.xml"/><Relationship Id="rId618" Type="http://schemas.openxmlformats.org/officeDocument/2006/relationships/customXml" Target="../ink/ink1249.xml"/><Relationship Id="rId825" Type="http://schemas.openxmlformats.org/officeDocument/2006/relationships/customXml" Target="../ink/ink1353.xml"/><Relationship Id="rId1248" Type="http://schemas.openxmlformats.org/officeDocument/2006/relationships/image" Target="../media/image1515.png"/><Relationship Id="rId1455" Type="http://schemas.openxmlformats.org/officeDocument/2006/relationships/image" Target="../media/image1614.png"/><Relationship Id="rId1662" Type="http://schemas.openxmlformats.org/officeDocument/2006/relationships/image" Target="../media/image1716.png"/><Relationship Id="rId257" Type="http://schemas.openxmlformats.org/officeDocument/2006/relationships/image" Target="../media/image1037.png"/><Relationship Id="rId464" Type="http://schemas.openxmlformats.org/officeDocument/2006/relationships/customXml" Target="../ink/ink1172.xml"/><Relationship Id="rId1010" Type="http://schemas.openxmlformats.org/officeDocument/2006/relationships/image" Target="../media/image1399.png"/><Relationship Id="rId1094" Type="http://schemas.openxmlformats.org/officeDocument/2006/relationships/customXml" Target="../ink/ink1503.xml"/><Relationship Id="rId1108" Type="http://schemas.openxmlformats.org/officeDocument/2006/relationships/customXml" Target="../ink/ink1510.xml"/><Relationship Id="rId1315" Type="http://schemas.openxmlformats.org/officeDocument/2006/relationships/image" Target="../media/image1545.png"/><Relationship Id="rId117" Type="http://schemas.openxmlformats.org/officeDocument/2006/relationships/image" Target="../media/image967.png"/><Relationship Id="rId671" Type="http://schemas.openxmlformats.org/officeDocument/2006/relationships/image" Target="../media/image1244.png"/><Relationship Id="rId769" Type="http://schemas.openxmlformats.org/officeDocument/2006/relationships/image" Target="../media/image1293.png"/><Relationship Id="rId976" Type="http://schemas.openxmlformats.org/officeDocument/2006/relationships/customXml" Target="../ink/ink1442.xml"/><Relationship Id="rId1399" Type="http://schemas.openxmlformats.org/officeDocument/2006/relationships/image" Target="../media/image1586.png"/><Relationship Id="rId324" Type="http://schemas.openxmlformats.org/officeDocument/2006/relationships/customXml" Target="../ink/ink1102.xml"/><Relationship Id="rId531" Type="http://schemas.openxmlformats.org/officeDocument/2006/relationships/image" Target="../media/image1174.png"/><Relationship Id="rId629" Type="http://schemas.openxmlformats.org/officeDocument/2006/relationships/image" Target="../media/image1223.png"/><Relationship Id="rId1161" Type="http://schemas.openxmlformats.org/officeDocument/2006/relationships/image" Target="../media/image1472.png"/><Relationship Id="rId1259" Type="http://schemas.openxmlformats.org/officeDocument/2006/relationships/customXml" Target="../ink/ink1587.xml"/><Relationship Id="rId1466" Type="http://schemas.openxmlformats.org/officeDocument/2006/relationships/customXml" Target="../ink/ink1695.xml"/><Relationship Id="rId836" Type="http://schemas.openxmlformats.org/officeDocument/2006/relationships/image" Target="../media/image1326.png"/><Relationship Id="rId1021" Type="http://schemas.openxmlformats.org/officeDocument/2006/relationships/customXml" Target="../ink/ink1465.xml"/><Relationship Id="rId1119" Type="http://schemas.openxmlformats.org/officeDocument/2006/relationships/image" Target="../media/image1452.png"/><Relationship Id="rId1673" Type="http://schemas.openxmlformats.org/officeDocument/2006/relationships/customXml" Target="../ink/ink1800.xml"/><Relationship Id="rId903" Type="http://schemas.openxmlformats.org/officeDocument/2006/relationships/customXml" Target="../ink/ink1405.xml"/><Relationship Id="rId1326" Type="http://schemas.openxmlformats.org/officeDocument/2006/relationships/customXml" Target="../ink/ink1624.xml"/><Relationship Id="rId1533" Type="http://schemas.openxmlformats.org/officeDocument/2006/relationships/customXml" Target="../ink/ink1730.xml"/><Relationship Id="rId32" Type="http://schemas.openxmlformats.org/officeDocument/2006/relationships/customXml" Target="../ink/ink956.xml"/><Relationship Id="rId1600" Type="http://schemas.openxmlformats.org/officeDocument/2006/relationships/image" Target="../media/image1685.png"/><Relationship Id="rId181" Type="http://schemas.openxmlformats.org/officeDocument/2006/relationships/image" Target="../media/image999.png"/><Relationship Id="rId279" Type="http://schemas.openxmlformats.org/officeDocument/2006/relationships/image" Target="../media/image1048.png"/><Relationship Id="rId486" Type="http://schemas.openxmlformats.org/officeDocument/2006/relationships/customXml" Target="../ink/ink1183.xml"/><Relationship Id="rId693" Type="http://schemas.openxmlformats.org/officeDocument/2006/relationships/image" Target="../media/image1255.png"/><Relationship Id="rId139" Type="http://schemas.openxmlformats.org/officeDocument/2006/relationships/image" Target="../media/image978.png"/><Relationship Id="rId346" Type="http://schemas.openxmlformats.org/officeDocument/2006/relationships/customXml" Target="../ink/ink1113.xml"/><Relationship Id="rId553" Type="http://schemas.openxmlformats.org/officeDocument/2006/relationships/image" Target="../media/image1185.png"/><Relationship Id="rId760" Type="http://schemas.openxmlformats.org/officeDocument/2006/relationships/customXml" Target="../ink/ink1320.xml"/><Relationship Id="rId998" Type="http://schemas.openxmlformats.org/officeDocument/2006/relationships/image" Target="../media/image1393.png"/><Relationship Id="rId1183" Type="http://schemas.openxmlformats.org/officeDocument/2006/relationships/image" Target="../media/image1483.png"/><Relationship Id="rId1390" Type="http://schemas.openxmlformats.org/officeDocument/2006/relationships/customXml" Target="../ink/ink1657.xml"/><Relationship Id="rId206" Type="http://schemas.openxmlformats.org/officeDocument/2006/relationships/customXml" Target="../ink/ink1043.xml"/><Relationship Id="rId413" Type="http://schemas.openxmlformats.org/officeDocument/2006/relationships/image" Target="../media/image1115.png"/><Relationship Id="rId858" Type="http://schemas.openxmlformats.org/officeDocument/2006/relationships/customXml" Target="../ink/ink1378.xml"/><Relationship Id="rId1043" Type="http://schemas.openxmlformats.org/officeDocument/2006/relationships/customXml" Target="../ink/ink1476.xml"/><Relationship Id="rId1488" Type="http://schemas.openxmlformats.org/officeDocument/2006/relationships/customXml" Target="../ink/ink1706.xml"/><Relationship Id="rId1695" Type="http://schemas.openxmlformats.org/officeDocument/2006/relationships/customXml" Target="../ink/ink1811.xml"/><Relationship Id="rId620" Type="http://schemas.openxmlformats.org/officeDocument/2006/relationships/customXml" Target="../ink/ink1250.xml"/><Relationship Id="rId718" Type="http://schemas.openxmlformats.org/officeDocument/2006/relationships/customXml" Target="../ink/ink1299.xml"/><Relationship Id="rId925" Type="http://schemas.openxmlformats.org/officeDocument/2006/relationships/customXml" Target="../ink/ink1416.xml"/><Relationship Id="rId1250" Type="http://schemas.openxmlformats.org/officeDocument/2006/relationships/image" Target="../media/image1516.png"/><Relationship Id="rId1348" Type="http://schemas.openxmlformats.org/officeDocument/2006/relationships/image" Target="../media/image1561.png"/><Relationship Id="rId1555" Type="http://schemas.openxmlformats.org/officeDocument/2006/relationships/customXml" Target="../ink/ink1741.xml"/><Relationship Id="rId1110" Type="http://schemas.openxmlformats.org/officeDocument/2006/relationships/customXml" Target="../ink/ink1511.xml"/><Relationship Id="rId1208" Type="http://schemas.openxmlformats.org/officeDocument/2006/relationships/customXml" Target="../ink/ink1561.xml"/><Relationship Id="rId1415" Type="http://schemas.openxmlformats.org/officeDocument/2006/relationships/image" Target="../media/image1594.png"/><Relationship Id="rId54" Type="http://schemas.openxmlformats.org/officeDocument/2006/relationships/customXml" Target="../ink/ink967.xml"/><Relationship Id="rId1622" Type="http://schemas.openxmlformats.org/officeDocument/2006/relationships/image" Target="../media/image1696.png"/><Relationship Id="rId270" Type="http://schemas.openxmlformats.org/officeDocument/2006/relationships/customXml" Target="../ink/ink1075.xml"/><Relationship Id="rId130" Type="http://schemas.openxmlformats.org/officeDocument/2006/relationships/customXml" Target="../ink/ink1005.xml"/><Relationship Id="rId368" Type="http://schemas.openxmlformats.org/officeDocument/2006/relationships/customXml" Target="../ink/ink1124.xml"/><Relationship Id="rId575" Type="http://schemas.openxmlformats.org/officeDocument/2006/relationships/image" Target="../media/image1196.png"/><Relationship Id="rId782" Type="http://schemas.openxmlformats.org/officeDocument/2006/relationships/customXml" Target="../ink/ink1331.xml"/><Relationship Id="rId228" Type="http://schemas.openxmlformats.org/officeDocument/2006/relationships/customXml" Target="../ink/ink1054.xml"/><Relationship Id="rId435" Type="http://schemas.openxmlformats.org/officeDocument/2006/relationships/image" Target="../media/image1126.png"/><Relationship Id="rId642" Type="http://schemas.openxmlformats.org/officeDocument/2006/relationships/customXml" Target="../ink/ink1261.xml"/><Relationship Id="rId1065" Type="http://schemas.openxmlformats.org/officeDocument/2006/relationships/customXml" Target="../ink/ink1488.xml"/><Relationship Id="rId1272" Type="http://schemas.openxmlformats.org/officeDocument/2006/relationships/customXml" Target="../ink/ink1595.xml"/><Relationship Id="rId502" Type="http://schemas.openxmlformats.org/officeDocument/2006/relationships/customXml" Target="../ink/ink1191.xml"/><Relationship Id="rId947" Type="http://schemas.openxmlformats.org/officeDocument/2006/relationships/customXml" Target="../ink/ink1427.xml"/><Relationship Id="rId1132" Type="http://schemas.openxmlformats.org/officeDocument/2006/relationships/image" Target="../media/image1458.png"/><Relationship Id="rId1577" Type="http://schemas.openxmlformats.org/officeDocument/2006/relationships/customXml" Target="../ink/ink1752.xml"/><Relationship Id="rId76" Type="http://schemas.openxmlformats.org/officeDocument/2006/relationships/customXml" Target="../ink/ink978.xml"/><Relationship Id="rId807" Type="http://schemas.openxmlformats.org/officeDocument/2006/relationships/customXml" Target="../ink/ink1344.xml"/><Relationship Id="rId1437" Type="http://schemas.openxmlformats.org/officeDocument/2006/relationships/image" Target="../media/image1605.png"/><Relationship Id="rId1644" Type="http://schemas.openxmlformats.org/officeDocument/2006/relationships/image" Target="../media/image1707.png"/><Relationship Id="rId1504" Type="http://schemas.openxmlformats.org/officeDocument/2006/relationships/customXml" Target="../ink/ink1715.xml"/><Relationship Id="rId292" Type="http://schemas.openxmlformats.org/officeDocument/2006/relationships/customXml" Target="../ink/ink1086.xml"/><Relationship Id="rId597" Type="http://schemas.openxmlformats.org/officeDocument/2006/relationships/image" Target="../media/image1207.png"/><Relationship Id="rId152" Type="http://schemas.openxmlformats.org/officeDocument/2006/relationships/customXml" Target="../ink/ink1016.xml"/><Relationship Id="rId457" Type="http://schemas.openxmlformats.org/officeDocument/2006/relationships/image" Target="../media/image1137.png"/><Relationship Id="rId1087" Type="http://schemas.openxmlformats.org/officeDocument/2006/relationships/image" Target="../media/image1436.png"/><Relationship Id="rId1294" Type="http://schemas.openxmlformats.org/officeDocument/2006/relationships/customXml" Target="../ink/ink1607.xml"/><Relationship Id="rId664" Type="http://schemas.openxmlformats.org/officeDocument/2006/relationships/customXml" Target="../ink/ink1272.xml"/><Relationship Id="rId871" Type="http://schemas.openxmlformats.org/officeDocument/2006/relationships/customXml" Target="../ink/ink1389.xml"/><Relationship Id="rId969" Type="http://schemas.openxmlformats.org/officeDocument/2006/relationships/image" Target="../media/image1379.png"/><Relationship Id="rId1599" Type="http://schemas.openxmlformats.org/officeDocument/2006/relationships/customXml" Target="../ink/ink1763.xml"/><Relationship Id="rId317" Type="http://schemas.openxmlformats.org/officeDocument/2006/relationships/image" Target="../media/image1067.png"/><Relationship Id="rId524" Type="http://schemas.openxmlformats.org/officeDocument/2006/relationships/customXml" Target="../ink/ink1202.xml"/><Relationship Id="rId731" Type="http://schemas.openxmlformats.org/officeDocument/2006/relationships/image" Target="../media/image1274.png"/><Relationship Id="rId1154" Type="http://schemas.openxmlformats.org/officeDocument/2006/relationships/customXml" Target="../ink/ink1534.xml"/><Relationship Id="rId1361" Type="http://schemas.openxmlformats.org/officeDocument/2006/relationships/customXml" Target="../ink/ink1642.xml"/><Relationship Id="rId1459" Type="http://schemas.openxmlformats.org/officeDocument/2006/relationships/image" Target="../media/image1616.png"/><Relationship Id="rId98" Type="http://schemas.openxmlformats.org/officeDocument/2006/relationships/customXml" Target="../ink/ink989.xml"/><Relationship Id="rId829" Type="http://schemas.openxmlformats.org/officeDocument/2006/relationships/customXml" Target="../ink/ink1355.xml"/><Relationship Id="rId1014" Type="http://schemas.openxmlformats.org/officeDocument/2006/relationships/image" Target="../media/image1401.png"/><Relationship Id="rId1221" Type="http://schemas.openxmlformats.org/officeDocument/2006/relationships/customXml" Target="../ink/ink1568.xml"/><Relationship Id="rId1666" Type="http://schemas.openxmlformats.org/officeDocument/2006/relationships/image" Target="../media/image1718.png"/><Relationship Id="rId1319" Type="http://schemas.openxmlformats.org/officeDocument/2006/relationships/image" Target="../media/image1547.png"/><Relationship Id="rId1526" Type="http://schemas.openxmlformats.org/officeDocument/2006/relationships/image" Target="../media/image1648.png"/><Relationship Id="rId25" Type="http://schemas.openxmlformats.org/officeDocument/2006/relationships/image" Target="../media/image921.png"/></Relationships>
</file>

<file path=ppt/slides/_rels/slide4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3160.png"/><Relationship Id="rId1827" Type="http://schemas.openxmlformats.org/officeDocument/2006/relationships/customXml" Target="../ink/ink2544.xml"/><Relationship Id="rId2089" Type="http://schemas.openxmlformats.org/officeDocument/2006/relationships/image" Target="../media/image2069.png"/><Relationship Id="rId2296" Type="http://schemas.openxmlformats.org/officeDocument/2006/relationships/customXml" Target="../ink/ink2782.xml"/><Relationship Id="rId475" Type="http://schemas.openxmlformats.org/officeDocument/2006/relationships/customXml" Target="../ink/ink1848.xml"/><Relationship Id="rId682" Type="http://schemas.openxmlformats.org/officeDocument/2006/relationships/image" Target="../media/image2301.png"/><Relationship Id="rId2156" Type="http://schemas.openxmlformats.org/officeDocument/2006/relationships/customXml" Target="../ink/ink2710.xml"/><Relationship Id="rId542" Type="http://schemas.openxmlformats.org/officeDocument/2006/relationships/image" Target="../media/image2234.png"/><Relationship Id="rId987" Type="http://schemas.openxmlformats.org/officeDocument/2006/relationships/image" Target="../media/image2444.png"/><Relationship Id="rId1172" Type="http://schemas.openxmlformats.org/officeDocument/2006/relationships/customXml" Target="../ink/ink2198.xml"/><Relationship Id="rId2016" Type="http://schemas.openxmlformats.org/officeDocument/2006/relationships/image" Target="../media/image2033.png"/><Relationship Id="rId2223" Type="http://schemas.openxmlformats.org/officeDocument/2006/relationships/customXml" Target="../ink/ink2744.xml"/><Relationship Id="rId847" Type="http://schemas.openxmlformats.org/officeDocument/2006/relationships/image" Target="../media/image2375.png"/><Relationship Id="rId1032" Type="http://schemas.openxmlformats.org/officeDocument/2006/relationships/customXml" Target="../ink/ink2127.xml"/><Relationship Id="rId1477" Type="http://schemas.openxmlformats.org/officeDocument/2006/relationships/image" Target="../media/image1817.png"/><Relationship Id="rId1684" Type="http://schemas.openxmlformats.org/officeDocument/2006/relationships/image" Target="../media/image1873.png"/><Relationship Id="rId1891" Type="http://schemas.openxmlformats.org/officeDocument/2006/relationships/customXml" Target="../ink/ink2576.xml"/><Relationship Id="rId707" Type="http://schemas.openxmlformats.org/officeDocument/2006/relationships/image" Target="../media/image2311.png"/><Relationship Id="rId914" Type="http://schemas.openxmlformats.org/officeDocument/2006/relationships/customXml" Target="../ink/ink2066.xml"/><Relationship Id="rId1337" Type="http://schemas.openxmlformats.org/officeDocument/2006/relationships/image" Target="../media/image2606.png"/><Relationship Id="rId1544" Type="http://schemas.openxmlformats.org/officeDocument/2006/relationships/customXml" Target="../ink/ink2387.xml"/><Relationship Id="rId1751" Type="http://schemas.openxmlformats.org/officeDocument/2006/relationships/customXml" Target="../ink/ink2506.xml"/><Relationship Id="rId1989" Type="http://schemas.openxmlformats.org/officeDocument/2006/relationships/image" Target="../media/image2020.png"/><Relationship Id="rId1404" Type="http://schemas.openxmlformats.org/officeDocument/2006/relationships/customXml" Target="../ink/ink2316.xml"/><Relationship Id="rId1611" Type="http://schemas.openxmlformats.org/officeDocument/2006/relationships/customXml" Target="../ink/ink2436.xml"/><Relationship Id="rId1849" Type="http://schemas.openxmlformats.org/officeDocument/2006/relationships/customXml" Target="../ink/ink2555.xml"/><Relationship Id="rId1709" Type="http://schemas.openxmlformats.org/officeDocument/2006/relationships/customXml" Target="../ink/ink2485.xml"/><Relationship Id="rId1916" Type="http://schemas.openxmlformats.org/officeDocument/2006/relationships/image" Target="../media/image1986.png"/><Relationship Id="rId497" Type="http://schemas.openxmlformats.org/officeDocument/2006/relationships/image" Target="../media/image2212.png"/><Relationship Id="rId2080" Type="http://schemas.openxmlformats.org/officeDocument/2006/relationships/customXml" Target="../ink/ink2672.xml"/><Relationship Id="rId2178" Type="http://schemas.openxmlformats.org/officeDocument/2006/relationships/customXml" Target="../ink/ink2721.xml"/><Relationship Id="rId1194" Type="http://schemas.openxmlformats.org/officeDocument/2006/relationships/customXml" Target="../ink/ink2209.xml"/><Relationship Id="rId2038" Type="http://schemas.openxmlformats.org/officeDocument/2006/relationships/image" Target="../media/image2044.png"/><Relationship Id="rId564" Type="http://schemas.openxmlformats.org/officeDocument/2006/relationships/customXml" Target="../ink/ink1894.xml"/><Relationship Id="rId869" Type="http://schemas.openxmlformats.org/officeDocument/2006/relationships/image" Target="../media/image2386.png"/><Relationship Id="rId1499" Type="http://schemas.openxmlformats.org/officeDocument/2006/relationships/image" Target="../media/image1827.png"/><Relationship Id="rId2245" Type="http://schemas.openxmlformats.org/officeDocument/2006/relationships/customXml" Target="../ink/ink2756.xml"/><Relationship Id="rId424" Type="http://schemas.openxmlformats.org/officeDocument/2006/relationships/customXml" Target="../ink/ink1822.xml"/><Relationship Id="rId631" Type="http://schemas.openxmlformats.org/officeDocument/2006/relationships/image" Target="../media/image2276.png"/><Relationship Id="rId729" Type="http://schemas.openxmlformats.org/officeDocument/2006/relationships/image" Target="../media/image1740.png"/><Relationship Id="rId1054" Type="http://schemas.openxmlformats.org/officeDocument/2006/relationships/customXml" Target="../ink/ink2138.xml"/><Relationship Id="rId1261" Type="http://schemas.openxmlformats.org/officeDocument/2006/relationships/customXml" Target="../ink/ink2243.xml"/><Relationship Id="rId1359" Type="http://schemas.openxmlformats.org/officeDocument/2006/relationships/image" Target="../media/image1759.png"/><Relationship Id="rId2105" Type="http://schemas.openxmlformats.org/officeDocument/2006/relationships/image" Target="../media/image2077.png"/><Relationship Id="rId2312" Type="http://schemas.openxmlformats.org/officeDocument/2006/relationships/customXml" Target="../ink/ink2790.xml"/><Relationship Id="rId936" Type="http://schemas.openxmlformats.org/officeDocument/2006/relationships/customXml" Target="../ink/ink2077.xml"/><Relationship Id="rId1121" Type="http://schemas.openxmlformats.org/officeDocument/2006/relationships/image" Target="../media/image2504.png"/><Relationship Id="rId1219" Type="http://schemas.openxmlformats.org/officeDocument/2006/relationships/image" Target="../media/image2551.png"/><Relationship Id="rId1566" Type="http://schemas.openxmlformats.org/officeDocument/2006/relationships/customXml" Target="../ink/ink2398.xml"/><Relationship Id="rId1773" Type="http://schemas.openxmlformats.org/officeDocument/2006/relationships/customXml" Target="../ink/ink2517.xml"/><Relationship Id="rId1980" Type="http://schemas.openxmlformats.org/officeDocument/2006/relationships/customXml" Target="../ink/ink2621.xml"/><Relationship Id="rId1426" Type="http://schemas.openxmlformats.org/officeDocument/2006/relationships/customXml" Target="../ink/ink2327.xml"/><Relationship Id="rId1633" Type="http://schemas.openxmlformats.org/officeDocument/2006/relationships/customXml" Target="../ink/ink2447.xml"/><Relationship Id="rId1840" Type="http://schemas.openxmlformats.org/officeDocument/2006/relationships/image" Target="../media/image1950.png"/><Relationship Id="rId1700" Type="http://schemas.openxmlformats.org/officeDocument/2006/relationships/image" Target="../media/image1881.png"/><Relationship Id="rId1938" Type="http://schemas.openxmlformats.org/officeDocument/2006/relationships/image" Target="../media/image1997.png"/><Relationship Id="rId281" Type="http://schemas.openxmlformats.org/officeDocument/2006/relationships/image" Target="../media/image73010.png"/><Relationship Id="rId586" Type="http://schemas.openxmlformats.org/officeDocument/2006/relationships/customXml" Target="../ink/ink1905.xml"/><Relationship Id="rId793" Type="http://schemas.openxmlformats.org/officeDocument/2006/relationships/customXml" Target="../ink/ink2005.xml"/><Relationship Id="rId2267" Type="http://schemas.openxmlformats.org/officeDocument/2006/relationships/image" Target="../media/image2155.png"/><Relationship Id="rId446" Type="http://schemas.openxmlformats.org/officeDocument/2006/relationships/image" Target="../media/image2189.png"/><Relationship Id="rId653" Type="http://schemas.openxmlformats.org/officeDocument/2006/relationships/image" Target="../media/image2287.png"/><Relationship Id="rId1076" Type="http://schemas.openxmlformats.org/officeDocument/2006/relationships/customXml" Target="../ink/ink2149.xml"/><Relationship Id="rId1283" Type="http://schemas.openxmlformats.org/officeDocument/2006/relationships/image" Target="../media/image2581.png"/><Relationship Id="rId1490" Type="http://schemas.openxmlformats.org/officeDocument/2006/relationships/customXml" Target="../ink/ink2359.xml"/><Relationship Id="rId2127" Type="http://schemas.openxmlformats.org/officeDocument/2006/relationships/image" Target="../media/image2088.png"/><Relationship Id="rId2334" Type="http://schemas.openxmlformats.org/officeDocument/2006/relationships/image" Target="../media/image2545.png"/><Relationship Id="rId860" Type="http://schemas.openxmlformats.org/officeDocument/2006/relationships/customXml" Target="../ink/ink2039.xml"/><Relationship Id="rId958" Type="http://schemas.openxmlformats.org/officeDocument/2006/relationships/image" Target="../media/image2430.png"/><Relationship Id="rId1143" Type="http://schemas.openxmlformats.org/officeDocument/2006/relationships/image" Target="../media/image2514.png"/><Relationship Id="rId1588" Type="http://schemas.openxmlformats.org/officeDocument/2006/relationships/customXml" Target="../ink/ink2418.xml"/><Relationship Id="rId1795" Type="http://schemas.openxmlformats.org/officeDocument/2006/relationships/customXml" Target="../ink/ink2528.xml"/><Relationship Id="rId513" Type="http://schemas.openxmlformats.org/officeDocument/2006/relationships/image" Target="../media/image2220.png"/><Relationship Id="rId720" Type="http://schemas.openxmlformats.org/officeDocument/2006/relationships/customXml" Target="../ink/ink1973.xml"/><Relationship Id="rId818" Type="http://schemas.openxmlformats.org/officeDocument/2006/relationships/customXml" Target="../ink/ink2018.xml"/><Relationship Id="rId1350" Type="http://schemas.openxmlformats.org/officeDocument/2006/relationships/customXml" Target="../ink/ink2289.xml"/><Relationship Id="rId1448" Type="http://schemas.openxmlformats.org/officeDocument/2006/relationships/customXml" Target="../ink/ink2338.xml"/><Relationship Id="rId1655" Type="http://schemas.openxmlformats.org/officeDocument/2006/relationships/customXml" Target="../ink/ink2458.xml"/><Relationship Id="rId1003" Type="http://schemas.openxmlformats.org/officeDocument/2006/relationships/image" Target="../media/image2451.png"/><Relationship Id="rId1210" Type="http://schemas.openxmlformats.org/officeDocument/2006/relationships/customXml" Target="../ink/ink2217.xml"/><Relationship Id="rId1308" Type="http://schemas.openxmlformats.org/officeDocument/2006/relationships/customXml" Target="../ink/ink2268.xml"/><Relationship Id="rId1862" Type="http://schemas.openxmlformats.org/officeDocument/2006/relationships/image" Target="../media/image1960.png"/><Relationship Id="rId1515" Type="http://schemas.openxmlformats.org/officeDocument/2006/relationships/image" Target="../media/image3157.png"/><Relationship Id="rId1722" Type="http://schemas.openxmlformats.org/officeDocument/2006/relationships/image" Target="../media/image1892.png"/><Relationship Id="rId2191" Type="http://schemas.openxmlformats.org/officeDocument/2006/relationships/customXml" Target="../ink/ink2728.xml"/><Relationship Id="rId2051" Type="http://schemas.openxmlformats.org/officeDocument/2006/relationships/image" Target="../media/image2050.png"/><Relationship Id="rId2289" Type="http://schemas.openxmlformats.org/officeDocument/2006/relationships/image" Target="../media/image2166.png"/><Relationship Id="rId468" Type="http://schemas.openxmlformats.org/officeDocument/2006/relationships/image" Target="../media/image2198.png"/><Relationship Id="rId675" Type="http://schemas.openxmlformats.org/officeDocument/2006/relationships/customXml" Target="../ink/ink1950.xml"/><Relationship Id="rId882" Type="http://schemas.openxmlformats.org/officeDocument/2006/relationships/customXml" Target="../ink/ink2050.xml"/><Relationship Id="rId1098" Type="http://schemas.openxmlformats.org/officeDocument/2006/relationships/image" Target="../media/image2493.png"/><Relationship Id="rId2149" Type="http://schemas.openxmlformats.org/officeDocument/2006/relationships/image" Target="../media/image2098.png"/><Relationship Id="rId535" Type="http://schemas.openxmlformats.org/officeDocument/2006/relationships/customXml" Target="../ink/ink1879.xml"/><Relationship Id="rId742" Type="http://schemas.openxmlformats.org/officeDocument/2006/relationships/image" Target="../media/image2326.png"/><Relationship Id="rId1165" Type="http://schemas.openxmlformats.org/officeDocument/2006/relationships/image" Target="../media/image2525.png"/><Relationship Id="rId1372" Type="http://schemas.openxmlformats.org/officeDocument/2006/relationships/customXml" Target="../ink/ink2300.xml"/><Relationship Id="rId2009" Type="http://schemas.openxmlformats.org/officeDocument/2006/relationships/customXml" Target="../ink/ink2636.xml"/><Relationship Id="rId2216" Type="http://schemas.openxmlformats.org/officeDocument/2006/relationships/image" Target="../media/image2131.png"/><Relationship Id="rId602" Type="http://schemas.openxmlformats.org/officeDocument/2006/relationships/customXml" Target="../ink/ink1913.xml"/><Relationship Id="rId1025" Type="http://schemas.openxmlformats.org/officeDocument/2006/relationships/customXml" Target="../ink/ink2123.xml"/><Relationship Id="rId1232" Type="http://schemas.openxmlformats.org/officeDocument/2006/relationships/customXml" Target="../ink/ink2228.xml"/><Relationship Id="rId1677" Type="http://schemas.openxmlformats.org/officeDocument/2006/relationships/customXml" Target="../ink/ink2469.xml"/><Relationship Id="rId1884" Type="http://schemas.openxmlformats.org/officeDocument/2006/relationships/image" Target="../media/image1971.png"/><Relationship Id="rId907" Type="http://schemas.openxmlformats.org/officeDocument/2006/relationships/image" Target="../media/image2405.png"/><Relationship Id="rId1537" Type="http://schemas.openxmlformats.org/officeDocument/2006/relationships/image" Target="../media/image3165.png"/><Relationship Id="rId1744" Type="http://schemas.openxmlformats.org/officeDocument/2006/relationships/image" Target="../media/image1903.png"/><Relationship Id="rId1951" Type="http://schemas.openxmlformats.org/officeDocument/2006/relationships/customXml" Target="../ink/ink2606.xml"/><Relationship Id="rId1604" Type="http://schemas.openxmlformats.org/officeDocument/2006/relationships/image" Target="../media/image1833.png"/><Relationship Id="rId1811" Type="http://schemas.openxmlformats.org/officeDocument/2006/relationships/customXml" Target="../ink/ink2536.xml"/><Relationship Id="rId1909" Type="http://schemas.openxmlformats.org/officeDocument/2006/relationships/customXml" Target="../ink/ink2585.xml"/><Relationship Id="rId697" Type="http://schemas.openxmlformats.org/officeDocument/2006/relationships/customXml" Target="../ink/ink1961.xml"/><Relationship Id="rId2073" Type="http://schemas.openxmlformats.org/officeDocument/2006/relationships/image" Target="../media/image2061.png"/><Relationship Id="rId2280" Type="http://schemas.openxmlformats.org/officeDocument/2006/relationships/customXml" Target="../ink/ink2774.xml"/><Relationship Id="rId1187" Type="http://schemas.openxmlformats.org/officeDocument/2006/relationships/image" Target="../media/image2535.png"/><Relationship Id="rId2140" Type="http://schemas.openxmlformats.org/officeDocument/2006/relationships/customXml" Target="../ink/ink2702.xml"/><Relationship Id="rId557" Type="http://schemas.openxmlformats.org/officeDocument/2006/relationships/image" Target="../media/image2240.png"/><Relationship Id="rId764" Type="http://schemas.openxmlformats.org/officeDocument/2006/relationships/image" Target="../media/image2335.png"/><Relationship Id="rId971" Type="http://schemas.openxmlformats.org/officeDocument/2006/relationships/customXml" Target="../ink/ink2095.xml"/><Relationship Id="rId1394" Type="http://schemas.openxmlformats.org/officeDocument/2006/relationships/customXml" Target="../ink/ink2311.xml"/><Relationship Id="rId1699" Type="http://schemas.openxmlformats.org/officeDocument/2006/relationships/customXml" Target="../ink/ink2480.xml"/><Relationship Id="rId2000" Type="http://schemas.openxmlformats.org/officeDocument/2006/relationships/customXml" Target="../ink/ink2631.xml"/><Relationship Id="rId2238" Type="http://schemas.openxmlformats.org/officeDocument/2006/relationships/image" Target="../media/image2142.png"/><Relationship Id="rId624" Type="http://schemas.openxmlformats.org/officeDocument/2006/relationships/customXml" Target="../ink/ink1924.xml"/><Relationship Id="rId831" Type="http://schemas.openxmlformats.org/officeDocument/2006/relationships/image" Target="../media/image2367.png"/><Relationship Id="rId1047" Type="http://schemas.openxmlformats.org/officeDocument/2006/relationships/image" Target="../media/image2469.png"/><Relationship Id="rId1254" Type="http://schemas.openxmlformats.org/officeDocument/2006/relationships/image" Target="../media/image2567.png"/><Relationship Id="rId1461" Type="http://schemas.openxmlformats.org/officeDocument/2006/relationships/image" Target="../media/image1810.png"/><Relationship Id="rId2305" Type="http://schemas.openxmlformats.org/officeDocument/2006/relationships/image" Target="../media/image2320.png"/><Relationship Id="rId929" Type="http://schemas.openxmlformats.org/officeDocument/2006/relationships/image" Target="../media/image2416.png"/><Relationship Id="rId1114" Type="http://schemas.openxmlformats.org/officeDocument/2006/relationships/customXml" Target="../ink/ink2169.xml"/><Relationship Id="rId1321" Type="http://schemas.openxmlformats.org/officeDocument/2006/relationships/image" Target="../media/image2598.png"/><Relationship Id="rId1559" Type="http://schemas.openxmlformats.org/officeDocument/2006/relationships/image" Target="../media/image3176.png"/><Relationship Id="rId1766" Type="http://schemas.openxmlformats.org/officeDocument/2006/relationships/image" Target="../media/image1913.png"/><Relationship Id="rId1973" Type="http://schemas.openxmlformats.org/officeDocument/2006/relationships/customXml" Target="../ink/ink2617.xml"/><Relationship Id="rId1419" Type="http://schemas.openxmlformats.org/officeDocument/2006/relationships/image" Target="../media/image1789.png"/><Relationship Id="rId1626" Type="http://schemas.openxmlformats.org/officeDocument/2006/relationships/image" Target="../media/image1844.png"/><Relationship Id="rId1833" Type="http://schemas.openxmlformats.org/officeDocument/2006/relationships/customXml" Target="../ink/ink2547.xml"/><Relationship Id="rId1900" Type="http://schemas.openxmlformats.org/officeDocument/2006/relationships/image" Target="../media/image1978.png"/><Relationship Id="rId2095" Type="http://schemas.openxmlformats.org/officeDocument/2006/relationships/image" Target="../media/image2072.png"/><Relationship Id="rId481" Type="http://schemas.openxmlformats.org/officeDocument/2006/relationships/image" Target="../media/image2204.png"/><Relationship Id="rId2162" Type="http://schemas.openxmlformats.org/officeDocument/2006/relationships/customXml" Target="../ink/ink2713.xml"/><Relationship Id="rId579" Type="http://schemas.openxmlformats.org/officeDocument/2006/relationships/image" Target="../media/image2251.png"/><Relationship Id="rId786" Type="http://schemas.openxmlformats.org/officeDocument/2006/relationships/image" Target="../media/image2346.png"/><Relationship Id="rId993" Type="http://schemas.openxmlformats.org/officeDocument/2006/relationships/image" Target="../media/image2447.png"/><Relationship Id="rId439" Type="http://schemas.openxmlformats.org/officeDocument/2006/relationships/image" Target="../media/image2186.png"/><Relationship Id="rId646" Type="http://schemas.openxmlformats.org/officeDocument/2006/relationships/customXml" Target="../ink/ink1935.xml"/><Relationship Id="rId1069" Type="http://schemas.openxmlformats.org/officeDocument/2006/relationships/image" Target="../media/image2480.png"/><Relationship Id="rId1276" Type="http://schemas.openxmlformats.org/officeDocument/2006/relationships/image" Target="../media/image2578.png"/><Relationship Id="rId1483" Type="http://schemas.openxmlformats.org/officeDocument/2006/relationships/image" Target="../media/image1239.png"/><Relationship Id="rId2022" Type="http://schemas.openxmlformats.org/officeDocument/2006/relationships/image" Target="../media/image2036.png"/><Relationship Id="rId2327" Type="http://schemas.openxmlformats.org/officeDocument/2006/relationships/image" Target="../media/image2383.png"/><Relationship Id="rId506" Type="http://schemas.openxmlformats.org/officeDocument/2006/relationships/customXml" Target="../ink/ink1864.xml"/><Relationship Id="rId853" Type="http://schemas.openxmlformats.org/officeDocument/2006/relationships/image" Target="../media/image2378.png"/><Relationship Id="rId1136" Type="http://schemas.openxmlformats.org/officeDocument/2006/relationships/customXml" Target="../ink/ink2180.xml"/><Relationship Id="rId1690" Type="http://schemas.openxmlformats.org/officeDocument/2006/relationships/image" Target="../media/image1876.png"/><Relationship Id="rId1788" Type="http://schemas.openxmlformats.org/officeDocument/2006/relationships/image" Target="../media/image1924.png"/><Relationship Id="rId1995" Type="http://schemas.openxmlformats.org/officeDocument/2006/relationships/image" Target="../media/image2023.png"/><Relationship Id="rId713" Type="http://schemas.openxmlformats.org/officeDocument/2006/relationships/image" Target="../media/image2314.png"/><Relationship Id="rId920" Type="http://schemas.openxmlformats.org/officeDocument/2006/relationships/customXml" Target="../ink/ink2069.xml"/><Relationship Id="rId1343" Type="http://schemas.openxmlformats.org/officeDocument/2006/relationships/image" Target="../media/image1751.png"/><Relationship Id="rId1550" Type="http://schemas.openxmlformats.org/officeDocument/2006/relationships/customXml" Target="../ink/ink2390.xml"/><Relationship Id="rId1648" Type="http://schemas.openxmlformats.org/officeDocument/2006/relationships/image" Target="../media/image1855.png"/><Relationship Id="rId1203" Type="http://schemas.openxmlformats.org/officeDocument/2006/relationships/image" Target="../media/image2543.png"/><Relationship Id="rId1410" Type="http://schemas.openxmlformats.org/officeDocument/2006/relationships/customXml" Target="../ink/ink2319.xml"/><Relationship Id="rId1508" Type="http://schemas.openxmlformats.org/officeDocument/2006/relationships/customXml" Target="../ink/ink2368.xml"/><Relationship Id="rId1855" Type="http://schemas.openxmlformats.org/officeDocument/2006/relationships/customXml" Target="../ink/ink2558.xml"/><Relationship Id="rId1715" Type="http://schemas.openxmlformats.org/officeDocument/2006/relationships/customXml" Target="../ink/ink2488.xml"/><Relationship Id="rId1922" Type="http://schemas.openxmlformats.org/officeDocument/2006/relationships/image" Target="../media/image1989.png"/><Relationship Id="rId2184" Type="http://schemas.openxmlformats.org/officeDocument/2006/relationships/image" Target="../media/image2115.png"/><Relationship Id="rId570" Type="http://schemas.openxmlformats.org/officeDocument/2006/relationships/customXml" Target="../ink/ink1897.xml"/><Relationship Id="rId2044" Type="http://schemas.openxmlformats.org/officeDocument/2006/relationships/image" Target="../media/image2047.png"/><Relationship Id="rId2251" Type="http://schemas.openxmlformats.org/officeDocument/2006/relationships/customXml" Target="../ink/ink2759.xml"/><Relationship Id="rId430" Type="http://schemas.openxmlformats.org/officeDocument/2006/relationships/customXml" Target="../ink/ink1825.xml"/><Relationship Id="rId668" Type="http://schemas.openxmlformats.org/officeDocument/2006/relationships/image" Target="../media/image1735.png"/><Relationship Id="rId875" Type="http://schemas.openxmlformats.org/officeDocument/2006/relationships/image" Target="../media/image2389.png"/><Relationship Id="rId1060" Type="http://schemas.openxmlformats.org/officeDocument/2006/relationships/customXml" Target="../ink/ink2141.xml"/><Relationship Id="rId1298" Type="http://schemas.openxmlformats.org/officeDocument/2006/relationships/customXml" Target="../ink/ink2262.xml"/><Relationship Id="rId2111" Type="http://schemas.openxmlformats.org/officeDocument/2006/relationships/image" Target="../media/image2080.png"/><Relationship Id="rId2349" Type="http://schemas.openxmlformats.org/officeDocument/2006/relationships/customXml" Target="../ink/ink2809.xml"/><Relationship Id="rId528" Type="http://schemas.openxmlformats.org/officeDocument/2006/relationships/customXml" Target="../ink/ink1875.xml"/><Relationship Id="rId735" Type="http://schemas.openxmlformats.org/officeDocument/2006/relationships/customXml" Target="../ink/ink1981.xml"/><Relationship Id="rId942" Type="http://schemas.openxmlformats.org/officeDocument/2006/relationships/customXml" Target="../ink/ink2080.xml"/><Relationship Id="rId1158" Type="http://schemas.openxmlformats.org/officeDocument/2006/relationships/customXml" Target="../ink/ink2191.xml"/><Relationship Id="rId1365" Type="http://schemas.openxmlformats.org/officeDocument/2006/relationships/image" Target="../media/image1762.png"/><Relationship Id="rId1572" Type="http://schemas.openxmlformats.org/officeDocument/2006/relationships/customXml" Target="../ink/ink2402.xml"/><Relationship Id="rId2209" Type="http://schemas.openxmlformats.org/officeDocument/2006/relationships/customXml" Target="../ink/ink2737.xml"/><Relationship Id="rId1018" Type="http://schemas.openxmlformats.org/officeDocument/2006/relationships/image" Target="../media/image2458.png"/><Relationship Id="rId1225" Type="http://schemas.openxmlformats.org/officeDocument/2006/relationships/image" Target="../media/image2554.png"/><Relationship Id="rId1432" Type="http://schemas.openxmlformats.org/officeDocument/2006/relationships/customXml" Target="../ink/ink2330.xml"/><Relationship Id="rId1877" Type="http://schemas.openxmlformats.org/officeDocument/2006/relationships/customXml" Target="../ink/ink2569.xml"/><Relationship Id="rId71" Type="http://schemas.openxmlformats.org/officeDocument/2006/relationships/image" Target="../media/image10320.png"/><Relationship Id="rId802" Type="http://schemas.openxmlformats.org/officeDocument/2006/relationships/image" Target="../media/image2354.png"/><Relationship Id="rId1737" Type="http://schemas.openxmlformats.org/officeDocument/2006/relationships/customXml" Target="../ink/ink2499.xml"/><Relationship Id="rId1944" Type="http://schemas.openxmlformats.org/officeDocument/2006/relationships/image" Target="../media/image2000.png"/><Relationship Id="rId1804" Type="http://schemas.openxmlformats.org/officeDocument/2006/relationships/image" Target="../media/image1932.png"/><Relationship Id="rId592" Type="http://schemas.openxmlformats.org/officeDocument/2006/relationships/customXml" Target="../ink/ink1908.xml"/><Relationship Id="rId2066" Type="http://schemas.openxmlformats.org/officeDocument/2006/relationships/customXml" Target="../ink/ink2665.xml"/><Relationship Id="rId2273" Type="http://schemas.openxmlformats.org/officeDocument/2006/relationships/image" Target="../media/image2158.png"/><Relationship Id="rId452" Type="http://schemas.openxmlformats.org/officeDocument/2006/relationships/image" Target="../media/image2192.png"/><Relationship Id="rId897" Type="http://schemas.openxmlformats.org/officeDocument/2006/relationships/image" Target="../media/image2400.png"/><Relationship Id="rId1082" Type="http://schemas.openxmlformats.org/officeDocument/2006/relationships/customXml" Target="../ink/ink2152.xml"/><Relationship Id="rId2133" Type="http://schemas.openxmlformats.org/officeDocument/2006/relationships/image" Target="../media/image2091.png"/><Relationship Id="rId2340" Type="http://schemas.openxmlformats.org/officeDocument/2006/relationships/image" Target="../media/image2590.png"/><Relationship Id="rId757" Type="http://schemas.openxmlformats.org/officeDocument/2006/relationships/customXml" Target="../ink/ink1992.xml"/><Relationship Id="rId964" Type="http://schemas.openxmlformats.org/officeDocument/2006/relationships/image" Target="../media/image2433.png"/><Relationship Id="rId1387" Type="http://schemas.openxmlformats.org/officeDocument/2006/relationships/image" Target="../media/image1773.png"/><Relationship Id="rId1594" Type="http://schemas.openxmlformats.org/officeDocument/2006/relationships/customXml" Target="../ink/ink2424.xml"/><Relationship Id="rId2200" Type="http://schemas.openxmlformats.org/officeDocument/2006/relationships/image" Target="../media/image2123.png"/><Relationship Id="rId617" Type="http://schemas.openxmlformats.org/officeDocument/2006/relationships/image" Target="../media/image2269.png"/><Relationship Id="rId824" Type="http://schemas.openxmlformats.org/officeDocument/2006/relationships/customXml" Target="../ink/ink2021.xml"/><Relationship Id="rId1247" Type="http://schemas.openxmlformats.org/officeDocument/2006/relationships/customXml" Target="../ink/ink2236.xml"/><Relationship Id="rId1454" Type="http://schemas.openxmlformats.org/officeDocument/2006/relationships/customXml" Target="../ink/ink2341.xml"/><Relationship Id="rId1661" Type="http://schemas.openxmlformats.org/officeDocument/2006/relationships/customXml" Target="../ink/ink2461.xml"/><Relationship Id="rId1899" Type="http://schemas.openxmlformats.org/officeDocument/2006/relationships/customXml" Target="../ink/ink2580.xml"/><Relationship Id="rId1107" Type="http://schemas.openxmlformats.org/officeDocument/2006/relationships/customXml" Target="../ink/ink2165.xml"/><Relationship Id="rId1314" Type="http://schemas.openxmlformats.org/officeDocument/2006/relationships/customXml" Target="../ink/ink2271.xml"/><Relationship Id="rId1521" Type="http://schemas.openxmlformats.org/officeDocument/2006/relationships/customXml" Target="../ink/ink2375.xml"/><Relationship Id="rId1759" Type="http://schemas.openxmlformats.org/officeDocument/2006/relationships/customXml" Target="../ink/ink2510.xml"/><Relationship Id="rId1966" Type="http://schemas.openxmlformats.org/officeDocument/2006/relationships/image" Target="../media/image2010.png"/><Relationship Id="rId1619" Type="http://schemas.openxmlformats.org/officeDocument/2006/relationships/customXml" Target="../ink/ink2440.xml"/><Relationship Id="rId1826" Type="http://schemas.openxmlformats.org/officeDocument/2006/relationships/image" Target="../media/image1943.png"/><Relationship Id="rId2088" Type="http://schemas.openxmlformats.org/officeDocument/2006/relationships/customXml" Target="../ink/ink2676.xml"/><Relationship Id="rId2295" Type="http://schemas.openxmlformats.org/officeDocument/2006/relationships/image" Target="../media/image2169.png"/><Relationship Id="rId474" Type="http://schemas.openxmlformats.org/officeDocument/2006/relationships/image" Target="../media/image2201.png"/><Relationship Id="rId2155" Type="http://schemas.openxmlformats.org/officeDocument/2006/relationships/image" Target="../media/image2101.png"/><Relationship Id="rId681" Type="http://schemas.openxmlformats.org/officeDocument/2006/relationships/customXml" Target="../ink/ink1953.xml"/><Relationship Id="rId986" Type="http://schemas.openxmlformats.org/officeDocument/2006/relationships/customXml" Target="../ink/ink2103.xml"/><Relationship Id="rId541" Type="http://schemas.openxmlformats.org/officeDocument/2006/relationships/customXml" Target="../ink/ink1882.xml"/><Relationship Id="rId639" Type="http://schemas.openxmlformats.org/officeDocument/2006/relationships/image" Target="../media/image2280.png"/><Relationship Id="rId1171" Type="http://schemas.openxmlformats.org/officeDocument/2006/relationships/image" Target="../media/image2527.png"/><Relationship Id="rId1269" Type="http://schemas.openxmlformats.org/officeDocument/2006/relationships/customXml" Target="../ink/ink2247.xml"/><Relationship Id="rId1476" Type="http://schemas.openxmlformats.org/officeDocument/2006/relationships/customXml" Target="../ink/ink2352.xml"/><Relationship Id="rId2015" Type="http://schemas.openxmlformats.org/officeDocument/2006/relationships/customXml" Target="../ink/ink2639.xml"/><Relationship Id="rId2222" Type="http://schemas.openxmlformats.org/officeDocument/2006/relationships/image" Target="../media/image2134.png"/><Relationship Id="rId846" Type="http://schemas.openxmlformats.org/officeDocument/2006/relationships/customXml" Target="../ink/ink2032.xml"/><Relationship Id="rId1031" Type="http://schemas.openxmlformats.org/officeDocument/2006/relationships/image" Target="../media/image2463.png"/><Relationship Id="rId1129" Type="http://schemas.openxmlformats.org/officeDocument/2006/relationships/image" Target="../media/image2507.png"/><Relationship Id="rId1683" Type="http://schemas.openxmlformats.org/officeDocument/2006/relationships/customXml" Target="../ink/ink2472.xml"/><Relationship Id="rId1890" Type="http://schemas.openxmlformats.org/officeDocument/2006/relationships/image" Target="../media/image1974.png"/><Relationship Id="rId1988" Type="http://schemas.openxmlformats.org/officeDocument/2006/relationships/customXml" Target="../ink/ink2625.xml"/><Relationship Id="rId706" Type="http://schemas.openxmlformats.org/officeDocument/2006/relationships/customXml" Target="../ink/ink1966.xml"/><Relationship Id="rId913" Type="http://schemas.openxmlformats.org/officeDocument/2006/relationships/image" Target="../media/image2408.png"/><Relationship Id="rId1336" Type="http://schemas.openxmlformats.org/officeDocument/2006/relationships/customXml" Target="../ink/ink2282.xml"/><Relationship Id="rId1543" Type="http://schemas.openxmlformats.org/officeDocument/2006/relationships/image" Target="../media/image3168.png"/><Relationship Id="rId1750" Type="http://schemas.openxmlformats.org/officeDocument/2006/relationships/image" Target="../media/image1906.png"/><Relationship Id="rId1403" Type="http://schemas.openxmlformats.org/officeDocument/2006/relationships/image" Target="../media/image1781.png"/><Relationship Id="rId1610" Type="http://schemas.openxmlformats.org/officeDocument/2006/relationships/image" Target="../media/image1836.png"/><Relationship Id="rId1848" Type="http://schemas.openxmlformats.org/officeDocument/2006/relationships/image" Target="../media/image1954.png"/><Relationship Id="rId1708" Type="http://schemas.openxmlformats.org/officeDocument/2006/relationships/image" Target="../media/image1885.png"/><Relationship Id="rId1915" Type="http://schemas.openxmlformats.org/officeDocument/2006/relationships/customXml" Target="../ink/ink2588.xml"/><Relationship Id="rId496" Type="http://schemas.openxmlformats.org/officeDocument/2006/relationships/customXml" Target="../ink/ink1859.xml"/><Relationship Id="rId2177" Type="http://schemas.openxmlformats.org/officeDocument/2006/relationships/image" Target="../media/image2112.png"/><Relationship Id="rId563" Type="http://schemas.openxmlformats.org/officeDocument/2006/relationships/image" Target="../media/image2243.png"/><Relationship Id="rId1193" Type="http://schemas.openxmlformats.org/officeDocument/2006/relationships/image" Target="../media/image2538.png"/><Relationship Id="rId356" Type="http://schemas.openxmlformats.org/officeDocument/2006/relationships/image" Target="../media/image21310.png"/><Relationship Id="rId2037" Type="http://schemas.openxmlformats.org/officeDocument/2006/relationships/customXml" Target="../ink/ink2650.xml"/><Relationship Id="rId2244" Type="http://schemas.openxmlformats.org/officeDocument/2006/relationships/customXml" Target="../ink/ink2755.xml"/><Relationship Id="rId423" Type="http://schemas.openxmlformats.org/officeDocument/2006/relationships/image" Target="../media/image54410.png"/><Relationship Id="rId868" Type="http://schemas.openxmlformats.org/officeDocument/2006/relationships/customXml" Target="../ink/ink2043.xml"/><Relationship Id="rId1053" Type="http://schemas.openxmlformats.org/officeDocument/2006/relationships/image" Target="../media/image2472.png"/><Relationship Id="rId1260" Type="http://schemas.openxmlformats.org/officeDocument/2006/relationships/image" Target="../media/image2570.png"/><Relationship Id="rId1498" Type="http://schemas.openxmlformats.org/officeDocument/2006/relationships/customXml" Target="../ink/ink2363.xml"/><Relationship Id="rId1719" Type="http://schemas.openxmlformats.org/officeDocument/2006/relationships/customXml" Target="../ink/ink2490.xml"/><Relationship Id="rId1926" Type="http://schemas.openxmlformats.org/officeDocument/2006/relationships/image" Target="../media/image1991.png"/><Relationship Id="rId2104" Type="http://schemas.openxmlformats.org/officeDocument/2006/relationships/customXml" Target="../ink/ink2684.xml"/><Relationship Id="rId630" Type="http://schemas.openxmlformats.org/officeDocument/2006/relationships/customXml" Target="../ink/ink1927.xml"/><Relationship Id="rId728" Type="http://schemas.openxmlformats.org/officeDocument/2006/relationships/customXml" Target="../ink/ink1977.xml"/><Relationship Id="rId935" Type="http://schemas.openxmlformats.org/officeDocument/2006/relationships/image" Target="../media/image2419.png"/><Relationship Id="rId1358" Type="http://schemas.openxmlformats.org/officeDocument/2006/relationships/customXml" Target="../ink/ink2293.xml"/><Relationship Id="rId1565" Type="http://schemas.openxmlformats.org/officeDocument/2006/relationships/image" Target="../media/image3179.png"/><Relationship Id="rId1772" Type="http://schemas.openxmlformats.org/officeDocument/2006/relationships/image" Target="../media/image1916.png"/><Relationship Id="rId2090" Type="http://schemas.openxmlformats.org/officeDocument/2006/relationships/customXml" Target="../ink/ink2677.xml"/><Relationship Id="rId2188" Type="http://schemas.openxmlformats.org/officeDocument/2006/relationships/image" Target="../media/image2117.png"/><Relationship Id="rId2311" Type="http://schemas.openxmlformats.org/officeDocument/2006/relationships/image" Target="../media/image2337.png"/><Relationship Id="rId574" Type="http://schemas.openxmlformats.org/officeDocument/2006/relationships/customXml" Target="../ink/ink1899.xml"/><Relationship Id="rId1120" Type="http://schemas.openxmlformats.org/officeDocument/2006/relationships/customXml" Target="../ink/ink2172.xml"/><Relationship Id="rId1218" Type="http://schemas.openxmlformats.org/officeDocument/2006/relationships/customXml" Target="../ink/ink2221.xml"/><Relationship Id="rId1425" Type="http://schemas.openxmlformats.org/officeDocument/2006/relationships/image" Target="../media/image1792.png"/><Relationship Id="rId2048" Type="http://schemas.openxmlformats.org/officeDocument/2006/relationships/image" Target="../media/image2049.png"/><Relationship Id="rId2255" Type="http://schemas.openxmlformats.org/officeDocument/2006/relationships/customXml" Target="../ink/ink2761.xml"/><Relationship Id="rId781" Type="http://schemas.openxmlformats.org/officeDocument/2006/relationships/customXml" Target="../ink/ink1999.xml"/><Relationship Id="rId879" Type="http://schemas.openxmlformats.org/officeDocument/2006/relationships/image" Target="../media/image2391.png"/><Relationship Id="rId1632" Type="http://schemas.openxmlformats.org/officeDocument/2006/relationships/image" Target="../media/image1847.png"/><Relationship Id="rId1937" Type="http://schemas.openxmlformats.org/officeDocument/2006/relationships/customXml" Target="../ink/ink2599.xml"/><Relationship Id="rId434" Type="http://schemas.openxmlformats.org/officeDocument/2006/relationships/customXml" Target="../ink/ink1827.xml"/><Relationship Id="rId641" Type="http://schemas.openxmlformats.org/officeDocument/2006/relationships/image" Target="../media/image2281.png"/><Relationship Id="rId739" Type="http://schemas.openxmlformats.org/officeDocument/2006/relationships/customXml" Target="../ink/ink1983.xml"/><Relationship Id="rId1064" Type="http://schemas.openxmlformats.org/officeDocument/2006/relationships/customXml" Target="../ink/ink2143.xml"/><Relationship Id="rId1271" Type="http://schemas.openxmlformats.org/officeDocument/2006/relationships/customXml" Target="../ink/ink2248.xml"/><Relationship Id="rId1369" Type="http://schemas.openxmlformats.org/officeDocument/2006/relationships/image" Target="../media/image1764.png"/><Relationship Id="rId1576" Type="http://schemas.openxmlformats.org/officeDocument/2006/relationships/customXml" Target="../ink/ink2406.xml"/><Relationship Id="rId2115" Type="http://schemas.openxmlformats.org/officeDocument/2006/relationships/image" Target="../media/image2082.png"/><Relationship Id="rId2199" Type="http://schemas.openxmlformats.org/officeDocument/2006/relationships/customXml" Target="../ink/ink2732.xml"/><Relationship Id="rId2322" Type="http://schemas.openxmlformats.org/officeDocument/2006/relationships/customXml" Target="../ink/ink2795.xml"/><Relationship Id="rId501" Type="http://schemas.openxmlformats.org/officeDocument/2006/relationships/image" Target="../media/image2214.png"/><Relationship Id="rId946" Type="http://schemas.openxmlformats.org/officeDocument/2006/relationships/customXml" Target="../ink/ink2082.xml"/><Relationship Id="rId1131" Type="http://schemas.openxmlformats.org/officeDocument/2006/relationships/image" Target="../media/image2508.png"/><Relationship Id="rId1229" Type="http://schemas.openxmlformats.org/officeDocument/2006/relationships/image" Target="../media/image2556.png"/><Relationship Id="rId1783" Type="http://schemas.openxmlformats.org/officeDocument/2006/relationships/customXml" Target="../ink/ink2522.xml"/><Relationship Id="rId1990" Type="http://schemas.openxmlformats.org/officeDocument/2006/relationships/customXml" Target="../ink/ink2626.xml"/><Relationship Id="rId585" Type="http://schemas.openxmlformats.org/officeDocument/2006/relationships/image" Target="../media/image2254.png"/><Relationship Id="rId792" Type="http://schemas.openxmlformats.org/officeDocument/2006/relationships/image" Target="../media/image2349.png"/><Relationship Id="rId806" Type="http://schemas.openxmlformats.org/officeDocument/2006/relationships/image" Target="../media/image2356.png"/><Relationship Id="rId1436" Type="http://schemas.openxmlformats.org/officeDocument/2006/relationships/customXml" Target="../ink/ink2332.xml"/><Relationship Id="rId75" Type="http://schemas.openxmlformats.org/officeDocument/2006/relationships/image" Target="../media/image110010.png"/><Relationship Id="rId1643" Type="http://schemas.openxmlformats.org/officeDocument/2006/relationships/customXml" Target="../ink/ink2452.xml"/><Relationship Id="rId1850" Type="http://schemas.openxmlformats.org/officeDocument/2006/relationships/image" Target="../media/image1955.png"/><Relationship Id="rId2059" Type="http://schemas.openxmlformats.org/officeDocument/2006/relationships/image" Target="../media/image2054.png"/><Relationship Id="rId2266" Type="http://schemas.openxmlformats.org/officeDocument/2006/relationships/customXml" Target="../ink/ink2767.xml"/><Relationship Id="rId445" Type="http://schemas.openxmlformats.org/officeDocument/2006/relationships/customXml" Target="../ink/ink1833.xml"/><Relationship Id="rId652" Type="http://schemas.openxmlformats.org/officeDocument/2006/relationships/customXml" Target="../ink/ink1938.xml"/><Relationship Id="rId1075" Type="http://schemas.openxmlformats.org/officeDocument/2006/relationships/image" Target="../media/image11550.png"/><Relationship Id="rId1282" Type="http://schemas.openxmlformats.org/officeDocument/2006/relationships/customXml" Target="../ink/ink2254.xml"/><Relationship Id="rId1503" Type="http://schemas.openxmlformats.org/officeDocument/2006/relationships/image" Target="../media/image1829.png"/><Relationship Id="rId1710" Type="http://schemas.openxmlformats.org/officeDocument/2006/relationships/image" Target="../media/image1886.png"/><Relationship Id="rId1948" Type="http://schemas.openxmlformats.org/officeDocument/2006/relationships/image" Target="../media/image1262.png"/><Relationship Id="rId2126" Type="http://schemas.openxmlformats.org/officeDocument/2006/relationships/customXml" Target="../ink/ink2695.xml"/><Relationship Id="rId2333" Type="http://schemas.openxmlformats.org/officeDocument/2006/relationships/customXml" Target="../ink/ink2801.xml"/><Relationship Id="rId512" Type="http://schemas.openxmlformats.org/officeDocument/2006/relationships/customXml" Target="../ink/ink1867.xml"/><Relationship Id="rId957" Type="http://schemas.openxmlformats.org/officeDocument/2006/relationships/customXml" Target="../ink/ink2088.xml"/><Relationship Id="rId1142" Type="http://schemas.openxmlformats.org/officeDocument/2006/relationships/customXml" Target="../ink/ink2183.xml"/><Relationship Id="rId1587" Type="http://schemas.openxmlformats.org/officeDocument/2006/relationships/customXml" Target="../ink/ink2417.xml"/><Relationship Id="rId1794" Type="http://schemas.openxmlformats.org/officeDocument/2006/relationships/image" Target="../media/image1927.png"/><Relationship Id="rId1808" Type="http://schemas.openxmlformats.org/officeDocument/2006/relationships/image" Target="../media/image1934.png"/><Relationship Id="rId596" Type="http://schemas.openxmlformats.org/officeDocument/2006/relationships/customXml" Target="../ink/ink1910.xml"/><Relationship Id="rId817" Type="http://schemas.openxmlformats.org/officeDocument/2006/relationships/image" Target="../media/image79810.png"/><Relationship Id="rId1002" Type="http://schemas.openxmlformats.org/officeDocument/2006/relationships/customXml" Target="../ink/ink2111.xml"/><Relationship Id="rId1447" Type="http://schemas.openxmlformats.org/officeDocument/2006/relationships/image" Target="../media/image1803.png"/><Relationship Id="rId1654" Type="http://schemas.openxmlformats.org/officeDocument/2006/relationships/image" Target="../media/image1858.png"/><Relationship Id="rId1861" Type="http://schemas.openxmlformats.org/officeDocument/2006/relationships/customXml" Target="../ink/ink2561.xml"/><Relationship Id="rId2277" Type="http://schemas.openxmlformats.org/officeDocument/2006/relationships/image" Target="../media/image2160.png"/><Relationship Id="rId456" Type="http://schemas.openxmlformats.org/officeDocument/2006/relationships/image" Target="../media/image2193.png"/><Relationship Id="rId249" Type="http://schemas.openxmlformats.org/officeDocument/2006/relationships/image" Target="../media/image73010.png"/><Relationship Id="rId663" Type="http://schemas.openxmlformats.org/officeDocument/2006/relationships/customXml" Target="../ink/ink1944.xml"/><Relationship Id="rId870" Type="http://schemas.openxmlformats.org/officeDocument/2006/relationships/customXml" Target="../ink/ink2044.xml"/><Relationship Id="rId1086" Type="http://schemas.openxmlformats.org/officeDocument/2006/relationships/customXml" Target="../ink/ink2154.xml"/><Relationship Id="rId1293" Type="http://schemas.openxmlformats.org/officeDocument/2006/relationships/image" Target="../media/image2585.png"/><Relationship Id="rId1307" Type="http://schemas.openxmlformats.org/officeDocument/2006/relationships/image" Target="../media/image2591.png"/><Relationship Id="rId1514" Type="http://schemas.openxmlformats.org/officeDocument/2006/relationships/customXml" Target="../ink/ink2371.xml"/><Relationship Id="rId1721" Type="http://schemas.openxmlformats.org/officeDocument/2006/relationships/customXml" Target="../ink/ink2491.xml"/><Relationship Id="rId1959" Type="http://schemas.openxmlformats.org/officeDocument/2006/relationships/customXml" Target="../ink/ink2610.xml"/><Relationship Id="rId2137" Type="http://schemas.openxmlformats.org/officeDocument/2006/relationships/image" Target="../media/image2093.png"/><Relationship Id="rId2344" Type="http://schemas.openxmlformats.org/officeDocument/2006/relationships/image" Target="../media/image2609.png"/><Relationship Id="rId523" Type="http://schemas.openxmlformats.org/officeDocument/2006/relationships/image" Target="../media/image2225.png"/><Relationship Id="rId968" Type="http://schemas.openxmlformats.org/officeDocument/2006/relationships/image" Target="../media/image2435.png"/><Relationship Id="rId13" Type="http://schemas.openxmlformats.org/officeDocument/2006/relationships/image" Target="../media/image89210.png"/><Relationship Id="rId1153" Type="http://schemas.openxmlformats.org/officeDocument/2006/relationships/image" Target="../media/image2519.png"/><Relationship Id="rId1598" Type="http://schemas.openxmlformats.org/officeDocument/2006/relationships/customXml" Target="../ink/ink2428.xml"/><Relationship Id="rId1819" Type="http://schemas.openxmlformats.org/officeDocument/2006/relationships/customXml" Target="../ink/ink2540.xml"/><Relationship Id="rId2204" Type="http://schemas.openxmlformats.org/officeDocument/2006/relationships/image" Target="../media/image2125.png"/><Relationship Id="rId730" Type="http://schemas.openxmlformats.org/officeDocument/2006/relationships/customXml" Target="../ink/ink1978.xml"/><Relationship Id="rId828" Type="http://schemas.openxmlformats.org/officeDocument/2006/relationships/customXml" Target="../ink/ink2023.xml"/><Relationship Id="rId1013" Type="http://schemas.openxmlformats.org/officeDocument/2006/relationships/customXml" Target="../ink/ink2117.xml"/><Relationship Id="rId1360" Type="http://schemas.openxmlformats.org/officeDocument/2006/relationships/customXml" Target="../ink/ink2294.xml"/><Relationship Id="rId1458" Type="http://schemas.openxmlformats.org/officeDocument/2006/relationships/customXml" Target="../ink/ink2343.xml"/><Relationship Id="rId1665" Type="http://schemas.openxmlformats.org/officeDocument/2006/relationships/customXml" Target="../ink/ink2463.xml"/><Relationship Id="rId1872" Type="http://schemas.openxmlformats.org/officeDocument/2006/relationships/image" Target="../media/image1965.png"/><Relationship Id="rId2190" Type="http://schemas.openxmlformats.org/officeDocument/2006/relationships/image" Target="../media/image2118.png"/><Relationship Id="rId2288" Type="http://schemas.openxmlformats.org/officeDocument/2006/relationships/customXml" Target="../ink/ink2778.xml"/><Relationship Id="rId467" Type="http://schemas.openxmlformats.org/officeDocument/2006/relationships/customXml" Target="../ink/ink1844.xml"/><Relationship Id="rId1097" Type="http://schemas.openxmlformats.org/officeDocument/2006/relationships/customXml" Target="../ink/ink2160.xml"/><Relationship Id="rId1220" Type="http://schemas.openxmlformats.org/officeDocument/2006/relationships/customXml" Target="../ink/ink2222.xml"/><Relationship Id="rId1318" Type="http://schemas.openxmlformats.org/officeDocument/2006/relationships/customXml" Target="../ink/ink2273.xml"/><Relationship Id="rId1525" Type="http://schemas.openxmlformats.org/officeDocument/2006/relationships/customXml" Target="../ink/ink2377.xml"/><Relationship Id="rId2050" Type="http://schemas.openxmlformats.org/officeDocument/2006/relationships/customXml" Target="../ink/ink2657.xml"/><Relationship Id="rId2148" Type="http://schemas.openxmlformats.org/officeDocument/2006/relationships/customXml" Target="../ink/ink2706.xml"/><Relationship Id="rId674" Type="http://schemas.openxmlformats.org/officeDocument/2006/relationships/image" Target="../media/image2297.png"/><Relationship Id="rId881" Type="http://schemas.openxmlformats.org/officeDocument/2006/relationships/image" Target="../media/image2392.png"/><Relationship Id="rId979" Type="http://schemas.openxmlformats.org/officeDocument/2006/relationships/customXml" Target="../ink/ink2099.xml"/><Relationship Id="rId1732" Type="http://schemas.openxmlformats.org/officeDocument/2006/relationships/image" Target="../media/image1897.png"/><Relationship Id="rId534" Type="http://schemas.openxmlformats.org/officeDocument/2006/relationships/customXml" Target="../ink/ink1878.xml"/><Relationship Id="rId741" Type="http://schemas.openxmlformats.org/officeDocument/2006/relationships/customXml" Target="../ink/ink1984.xml"/><Relationship Id="rId839" Type="http://schemas.openxmlformats.org/officeDocument/2006/relationships/image" Target="../media/image2371.png"/><Relationship Id="rId1164" Type="http://schemas.openxmlformats.org/officeDocument/2006/relationships/customXml" Target="../ink/ink2194.xml"/><Relationship Id="rId1371" Type="http://schemas.openxmlformats.org/officeDocument/2006/relationships/image" Target="../media/image1765.png"/><Relationship Id="rId1469" Type="http://schemas.openxmlformats.org/officeDocument/2006/relationships/image" Target="../media/image1813.png"/><Relationship Id="rId2008" Type="http://schemas.openxmlformats.org/officeDocument/2006/relationships/image" Target="../media/image2029.png"/><Relationship Id="rId2215" Type="http://schemas.openxmlformats.org/officeDocument/2006/relationships/customXml" Target="../ink/ink2740.xml"/><Relationship Id="rId2299" Type="http://schemas.openxmlformats.org/officeDocument/2006/relationships/image" Target="../media/image2294.png"/><Relationship Id="rId601" Type="http://schemas.openxmlformats.org/officeDocument/2006/relationships/image" Target="../media/image2261.png"/><Relationship Id="rId1024" Type="http://schemas.openxmlformats.org/officeDocument/2006/relationships/image" Target="../media/image2460.png"/><Relationship Id="rId1231" Type="http://schemas.openxmlformats.org/officeDocument/2006/relationships/image" Target="../media/image2557.png"/><Relationship Id="rId1676" Type="http://schemas.openxmlformats.org/officeDocument/2006/relationships/image" Target="../media/image1869.png"/><Relationship Id="rId1883" Type="http://schemas.openxmlformats.org/officeDocument/2006/relationships/customXml" Target="../ink/ink2572.xml"/><Relationship Id="rId2061" Type="http://schemas.openxmlformats.org/officeDocument/2006/relationships/image" Target="../media/image2055.png"/><Relationship Id="rId478" Type="http://schemas.openxmlformats.org/officeDocument/2006/relationships/image" Target="../media/image2203.png"/><Relationship Id="rId685" Type="http://schemas.openxmlformats.org/officeDocument/2006/relationships/customXml" Target="../ink/ink1955.xml"/><Relationship Id="rId892" Type="http://schemas.openxmlformats.org/officeDocument/2006/relationships/customXml" Target="../ink/ink2055.xml"/><Relationship Id="rId906" Type="http://schemas.openxmlformats.org/officeDocument/2006/relationships/customXml" Target="../ink/ink2062.xml"/><Relationship Id="rId1329" Type="http://schemas.openxmlformats.org/officeDocument/2006/relationships/image" Target="../media/image2602.png"/><Relationship Id="rId1536" Type="http://schemas.openxmlformats.org/officeDocument/2006/relationships/customXml" Target="../ink/ink2383.xml"/><Relationship Id="rId1743" Type="http://schemas.openxmlformats.org/officeDocument/2006/relationships/customXml" Target="../ink/ink2502.xml"/><Relationship Id="rId1950" Type="http://schemas.openxmlformats.org/officeDocument/2006/relationships/image" Target="../media/image2002.png"/><Relationship Id="rId2159" Type="http://schemas.openxmlformats.org/officeDocument/2006/relationships/image" Target="../media/image2103.png"/><Relationship Id="rId545" Type="http://schemas.openxmlformats.org/officeDocument/2006/relationships/customXml" Target="../ink/ink1884.xml"/><Relationship Id="rId752" Type="http://schemas.openxmlformats.org/officeDocument/2006/relationships/image" Target="../media/image2329.png"/><Relationship Id="rId1175" Type="http://schemas.openxmlformats.org/officeDocument/2006/relationships/image" Target="../media/image2529.png"/><Relationship Id="rId1382" Type="http://schemas.openxmlformats.org/officeDocument/2006/relationships/customXml" Target="../ink/ink2305.xml"/><Relationship Id="rId1603" Type="http://schemas.openxmlformats.org/officeDocument/2006/relationships/customXml" Target="../ink/ink2432.xml"/><Relationship Id="rId1810" Type="http://schemas.openxmlformats.org/officeDocument/2006/relationships/image" Target="../media/image1935.png"/><Relationship Id="rId2019" Type="http://schemas.openxmlformats.org/officeDocument/2006/relationships/customXml" Target="../ink/ink2641.xml"/><Relationship Id="rId2226" Type="http://schemas.openxmlformats.org/officeDocument/2006/relationships/image" Target="../media/image2136.png"/><Relationship Id="rId405" Type="http://schemas.openxmlformats.org/officeDocument/2006/relationships/image" Target="../media/image2170.png"/><Relationship Id="rId612" Type="http://schemas.openxmlformats.org/officeDocument/2006/relationships/customXml" Target="../ink/ink1918.xml"/><Relationship Id="rId1035" Type="http://schemas.openxmlformats.org/officeDocument/2006/relationships/image" Target="../media/image55410.png"/><Relationship Id="rId1242" Type="http://schemas.openxmlformats.org/officeDocument/2006/relationships/customXml" Target="../ink/ink2233.xml"/><Relationship Id="rId1687" Type="http://schemas.openxmlformats.org/officeDocument/2006/relationships/customXml" Target="../ink/ink2474.xml"/><Relationship Id="rId1894" Type="http://schemas.openxmlformats.org/officeDocument/2006/relationships/image" Target="../media/image1975.png"/><Relationship Id="rId1908" Type="http://schemas.openxmlformats.org/officeDocument/2006/relationships/image" Target="../media/image1982.png"/><Relationship Id="rId2072" Type="http://schemas.openxmlformats.org/officeDocument/2006/relationships/customXml" Target="../ink/ink2668.xml"/><Relationship Id="rId489" Type="http://schemas.openxmlformats.org/officeDocument/2006/relationships/image" Target="../media/image2208.png"/><Relationship Id="rId696" Type="http://schemas.openxmlformats.org/officeDocument/2006/relationships/image" Target="../media/image2307.png"/><Relationship Id="rId917" Type="http://schemas.openxmlformats.org/officeDocument/2006/relationships/image" Target="../media/image2410.png"/><Relationship Id="rId1102" Type="http://schemas.openxmlformats.org/officeDocument/2006/relationships/image" Target="../media/image2495.png"/><Relationship Id="rId1547" Type="http://schemas.openxmlformats.org/officeDocument/2006/relationships/image" Target="../media/image3170.png"/><Relationship Id="rId1754" Type="http://schemas.openxmlformats.org/officeDocument/2006/relationships/image" Target="../media/image1492.png"/><Relationship Id="rId1961" Type="http://schemas.openxmlformats.org/officeDocument/2006/relationships/customXml" Target="../ink/ink2611.xml"/><Relationship Id="rId556" Type="http://schemas.openxmlformats.org/officeDocument/2006/relationships/customXml" Target="../ink/ink1890.xml"/><Relationship Id="rId763" Type="http://schemas.openxmlformats.org/officeDocument/2006/relationships/customXml" Target="../ink/ink1995.xml"/><Relationship Id="rId1186" Type="http://schemas.openxmlformats.org/officeDocument/2006/relationships/customXml" Target="../ink/ink2205.xml"/><Relationship Id="rId1393" Type="http://schemas.openxmlformats.org/officeDocument/2006/relationships/image" Target="../media/image1776.png"/><Relationship Id="rId1407" Type="http://schemas.openxmlformats.org/officeDocument/2006/relationships/image" Target="../media/image1783.png"/><Relationship Id="rId1614" Type="http://schemas.openxmlformats.org/officeDocument/2006/relationships/image" Target="../media/image1838.png"/><Relationship Id="rId1821" Type="http://schemas.openxmlformats.org/officeDocument/2006/relationships/customXml" Target="../ink/ink2541.xml"/><Relationship Id="rId2237" Type="http://schemas.openxmlformats.org/officeDocument/2006/relationships/customXml" Target="../ink/ink2751.xml"/><Relationship Id="rId416" Type="http://schemas.openxmlformats.org/officeDocument/2006/relationships/customXml" Target="../ink/ink1819.xml"/><Relationship Id="rId970" Type="http://schemas.openxmlformats.org/officeDocument/2006/relationships/image" Target="../media/image2436.png"/><Relationship Id="rId1046" Type="http://schemas.openxmlformats.org/officeDocument/2006/relationships/customXml" Target="../ink/ink2134.xml"/><Relationship Id="rId1253" Type="http://schemas.openxmlformats.org/officeDocument/2006/relationships/customXml" Target="../ink/ink2239.xml"/><Relationship Id="rId1698" Type="http://schemas.openxmlformats.org/officeDocument/2006/relationships/image" Target="../media/image1880.png"/><Relationship Id="rId1919" Type="http://schemas.openxmlformats.org/officeDocument/2006/relationships/customXml" Target="../ink/ink2590.xml"/><Relationship Id="rId623" Type="http://schemas.openxmlformats.org/officeDocument/2006/relationships/image" Target="../media/image2272.png"/><Relationship Id="rId830" Type="http://schemas.openxmlformats.org/officeDocument/2006/relationships/customXml" Target="../ink/ink2024.xml"/><Relationship Id="rId928" Type="http://schemas.openxmlformats.org/officeDocument/2006/relationships/customXml" Target="../ink/ink2073.xml"/><Relationship Id="rId1460" Type="http://schemas.openxmlformats.org/officeDocument/2006/relationships/customXml" Target="../ink/ink2344.xml"/><Relationship Id="rId1558" Type="http://schemas.openxmlformats.org/officeDocument/2006/relationships/customXml" Target="../ink/ink2394.xml"/><Relationship Id="rId1765" Type="http://schemas.openxmlformats.org/officeDocument/2006/relationships/customXml" Target="../ink/ink2513.xml"/><Relationship Id="rId2083" Type="http://schemas.openxmlformats.org/officeDocument/2006/relationships/image" Target="../media/image2066.png"/><Relationship Id="rId2290" Type="http://schemas.openxmlformats.org/officeDocument/2006/relationships/customXml" Target="../ink/ink2779.xml"/><Relationship Id="rId2304" Type="http://schemas.openxmlformats.org/officeDocument/2006/relationships/customXml" Target="../ink/ink2786.xml"/><Relationship Id="rId567" Type="http://schemas.openxmlformats.org/officeDocument/2006/relationships/image" Target="../media/image2245.png"/><Relationship Id="rId1113" Type="http://schemas.openxmlformats.org/officeDocument/2006/relationships/image" Target="../media/image2500.png"/><Relationship Id="rId1197" Type="http://schemas.openxmlformats.org/officeDocument/2006/relationships/image" Target="../media/image2540.png"/><Relationship Id="rId1320" Type="http://schemas.openxmlformats.org/officeDocument/2006/relationships/customXml" Target="../ink/ink2274.xml"/><Relationship Id="rId1418" Type="http://schemas.openxmlformats.org/officeDocument/2006/relationships/customXml" Target="../ink/ink2323.xml"/><Relationship Id="rId1972" Type="http://schemas.openxmlformats.org/officeDocument/2006/relationships/image" Target="../media/image2013.png"/><Relationship Id="rId2150" Type="http://schemas.openxmlformats.org/officeDocument/2006/relationships/customXml" Target="../ink/ink2707.xml"/><Relationship Id="rId2248" Type="http://schemas.openxmlformats.org/officeDocument/2006/relationships/image" Target="../media/image2146.png"/><Relationship Id="rId981" Type="http://schemas.openxmlformats.org/officeDocument/2006/relationships/image" Target="../media/image2441.png"/><Relationship Id="rId1057" Type="http://schemas.openxmlformats.org/officeDocument/2006/relationships/image" Target="../media/image2474.png"/><Relationship Id="rId1625" Type="http://schemas.openxmlformats.org/officeDocument/2006/relationships/customXml" Target="../ink/ink2443.xml"/><Relationship Id="rId1832" Type="http://schemas.openxmlformats.org/officeDocument/2006/relationships/image" Target="../media/image1946.png"/><Relationship Id="rId2010" Type="http://schemas.openxmlformats.org/officeDocument/2006/relationships/image" Target="../media/image2030.png"/><Relationship Id="rId427" Type="http://schemas.openxmlformats.org/officeDocument/2006/relationships/image" Target="../media/image2180.png"/><Relationship Id="rId634" Type="http://schemas.openxmlformats.org/officeDocument/2006/relationships/customXml" Target="../ink/ink1929.xml"/><Relationship Id="rId841" Type="http://schemas.openxmlformats.org/officeDocument/2006/relationships/image" Target="../media/image2372.png"/><Relationship Id="rId1264" Type="http://schemas.openxmlformats.org/officeDocument/2006/relationships/image" Target="../media/image2572.png"/><Relationship Id="rId1471" Type="http://schemas.openxmlformats.org/officeDocument/2006/relationships/image" Target="../media/image1814.png"/><Relationship Id="rId1569" Type="http://schemas.openxmlformats.org/officeDocument/2006/relationships/customXml" Target="../ink/ink2400.xml"/><Relationship Id="rId2094" Type="http://schemas.openxmlformats.org/officeDocument/2006/relationships/customXml" Target="../ink/ink2679.xml"/><Relationship Id="rId2108" Type="http://schemas.openxmlformats.org/officeDocument/2006/relationships/customXml" Target="../ink/ink2686.xml"/><Relationship Id="rId2315" Type="http://schemas.openxmlformats.org/officeDocument/2006/relationships/image" Target="../media/image2339.png"/><Relationship Id="rId480" Type="http://schemas.openxmlformats.org/officeDocument/2006/relationships/customXml" Target="../ink/ink1851.xml"/><Relationship Id="rId701" Type="http://schemas.openxmlformats.org/officeDocument/2006/relationships/image" Target="../media/image2309.png"/><Relationship Id="rId939" Type="http://schemas.openxmlformats.org/officeDocument/2006/relationships/image" Target="../media/image2421.png"/><Relationship Id="rId1124" Type="http://schemas.openxmlformats.org/officeDocument/2006/relationships/customXml" Target="../ink/ink2174.xml"/><Relationship Id="rId1331" Type="http://schemas.openxmlformats.org/officeDocument/2006/relationships/image" Target="../media/image2603.png"/><Relationship Id="rId1776" Type="http://schemas.openxmlformats.org/officeDocument/2006/relationships/image" Target="../media/image1918.png"/><Relationship Id="rId1983" Type="http://schemas.openxmlformats.org/officeDocument/2006/relationships/image" Target="../media/image1258.png"/><Relationship Id="rId2161" Type="http://schemas.openxmlformats.org/officeDocument/2006/relationships/image" Target="../media/image2104.png"/><Relationship Id="rId578" Type="http://schemas.openxmlformats.org/officeDocument/2006/relationships/customXml" Target="../ink/ink1901.xml"/><Relationship Id="rId785" Type="http://schemas.openxmlformats.org/officeDocument/2006/relationships/customXml" Target="../ink/ink2001.xml"/><Relationship Id="rId992" Type="http://schemas.openxmlformats.org/officeDocument/2006/relationships/customXml" Target="../ink/ink2106.xml"/><Relationship Id="rId1429" Type="http://schemas.openxmlformats.org/officeDocument/2006/relationships/image" Target="../media/image1794.png"/><Relationship Id="rId1636" Type="http://schemas.openxmlformats.org/officeDocument/2006/relationships/image" Target="../media/image1849.png"/><Relationship Id="rId1843" Type="http://schemas.openxmlformats.org/officeDocument/2006/relationships/customXml" Target="../ink/ink2552.xml"/><Relationship Id="rId2021" Type="http://schemas.openxmlformats.org/officeDocument/2006/relationships/customXml" Target="../ink/ink2642.xml"/><Relationship Id="rId2259" Type="http://schemas.openxmlformats.org/officeDocument/2006/relationships/customXml" Target="../ink/ink2763.xml"/><Relationship Id="rId438" Type="http://schemas.openxmlformats.org/officeDocument/2006/relationships/customXml" Target="../ink/ink1829.xml"/><Relationship Id="rId645" Type="http://schemas.openxmlformats.org/officeDocument/2006/relationships/image" Target="../media/image2283.png"/><Relationship Id="rId852" Type="http://schemas.openxmlformats.org/officeDocument/2006/relationships/customXml" Target="../ink/ink2035.xml"/><Relationship Id="rId1068" Type="http://schemas.openxmlformats.org/officeDocument/2006/relationships/customXml" Target="../ink/ink2145.xml"/><Relationship Id="rId1275" Type="http://schemas.openxmlformats.org/officeDocument/2006/relationships/customXml" Target="../ink/ink2250.xml"/><Relationship Id="rId1482" Type="http://schemas.openxmlformats.org/officeDocument/2006/relationships/customXml" Target="../ink/ink2355.xml"/><Relationship Id="rId1703" Type="http://schemas.openxmlformats.org/officeDocument/2006/relationships/customXml" Target="../ink/ink2482.xml"/><Relationship Id="rId1910" Type="http://schemas.openxmlformats.org/officeDocument/2006/relationships/image" Target="../media/image1983.png"/><Relationship Id="rId2119" Type="http://schemas.openxmlformats.org/officeDocument/2006/relationships/image" Target="../media/image2084.png"/><Relationship Id="rId2326" Type="http://schemas.openxmlformats.org/officeDocument/2006/relationships/customXml" Target="../ink/ink2797.xml"/><Relationship Id="rId491" Type="http://schemas.openxmlformats.org/officeDocument/2006/relationships/image" Target="../media/image2209.png"/><Relationship Id="rId505" Type="http://schemas.openxmlformats.org/officeDocument/2006/relationships/image" Target="../media/image2216.png"/><Relationship Id="rId712" Type="http://schemas.openxmlformats.org/officeDocument/2006/relationships/customXml" Target="../ink/ink1969.xml"/><Relationship Id="rId1135" Type="http://schemas.openxmlformats.org/officeDocument/2006/relationships/image" Target="../media/image2510.png"/><Relationship Id="rId1342" Type="http://schemas.openxmlformats.org/officeDocument/2006/relationships/customXml" Target="../ink/ink2285.xml"/><Relationship Id="rId1787" Type="http://schemas.openxmlformats.org/officeDocument/2006/relationships/customXml" Target="../ink/ink2524.xml"/><Relationship Id="rId1994" Type="http://schemas.openxmlformats.org/officeDocument/2006/relationships/customXml" Target="../ink/ink2628.xml"/><Relationship Id="rId2172" Type="http://schemas.openxmlformats.org/officeDocument/2006/relationships/customXml" Target="../ink/ink2718.xml"/><Relationship Id="rId589" Type="http://schemas.openxmlformats.org/officeDocument/2006/relationships/image" Target="../media/image2256.png"/><Relationship Id="rId796" Type="http://schemas.openxmlformats.org/officeDocument/2006/relationships/image" Target="../media/image2351.png"/><Relationship Id="rId1202" Type="http://schemas.openxmlformats.org/officeDocument/2006/relationships/customXml" Target="../ink/ink2213.xml"/><Relationship Id="rId1647" Type="http://schemas.openxmlformats.org/officeDocument/2006/relationships/customXml" Target="../ink/ink2454.xml"/><Relationship Id="rId1854" Type="http://schemas.openxmlformats.org/officeDocument/2006/relationships/image" Target="../media/image1957.png"/><Relationship Id="rId449" Type="http://schemas.openxmlformats.org/officeDocument/2006/relationships/customXml" Target="../ink/ink1835.xml"/><Relationship Id="rId656" Type="http://schemas.openxmlformats.org/officeDocument/2006/relationships/image" Target="../media/image2288.png"/><Relationship Id="rId863" Type="http://schemas.openxmlformats.org/officeDocument/2006/relationships/image" Target="../media/image1744.png"/><Relationship Id="rId1079" Type="http://schemas.openxmlformats.org/officeDocument/2006/relationships/image" Target="../media/image2484.png"/><Relationship Id="rId1286" Type="http://schemas.openxmlformats.org/officeDocument/2006/relationships/customXml" Target="../ink/ink2256.xml"/><Relationship Id="rId1493" Type="http://schemas.openxmlformats.org/officeDocument/2006/relationships/image" Target="../media/image1824.png"/><Relationship Id="rId1507" Type="http://schemas.openxmlformats.org/officeDocument/2006/relationships/image" Target="../media/image1831.png"/><Relationship Id="rId1714" Type="http://schemas.openxmlformats.org/officeDocument/2006/relationships/image" Target="../media/image1888.png"/><Relationship Id="rId2032" Type="http://schemas.openxmlformats.org/officeDocument/2006/relationships/image" Target="../media/image2041.png"/><Relationship Id="rId2337" Type="http://schemas.openxmlformats.org/officeDocument/2006/relationships/customXml" Target="../ink/ink2803.xml"/><Relationship Id="rId516" Type="http://schemas.openxmlformats.org/officeDocument/2006/relationships/customXml" Target="../ink/ink1869.xml"/><Relationship Id="rId1146" Type="http://schemas.openxmlformats.org/officeDocument/2006/relationships/customXml" Target="../ink/ink2185.xml"/><Relationship Id="rId1798" Type="http://schemas.openxmlformats.org/officeDocument/2006/relationships/image" Target="../media/image1929.png"/><Relationship Id="rId1921" Type="http://schemas.openxmlformats.org/officeDocument/2006/relationships/customXml" Target="../ink/ink2591.xml"/><Relationship Id="rId723" Type="http://schemas.openxmlformats.org/officeDocument/2006/relationships/image" Target="../media/image1737.png"/><Relationship Id="rId930" Type="http://schemas.openxmlformats.org/officeDocument/2006/relationships/customXml" Target="../ink/ink2074.xml"/><Relationship Id="rId1006" Type="http://schemas.openxmlformats.org/officeDocument/2006/relationships/image" Target="../media/image2452.png"/><Relationship Id="rId1353" Type="http://schemas.openxmlformats.org/officeDocument/2006/relationships/image" Target="../media/image1756.png"/><Relationship Id="rId1560" Type="http://schemas.openxmlformats.org/officeDocument/2006/relationships/customXml" Target="../ink/ink2395.xml"/><Relationship Id="rId1658" Type="http://schemas.openxmlformats.org/officeDocument/2006/relationships/image" Target="../media/image1860.png"/><Relationship Id="rId1865" Type="http://schemas.openxmlformats.org/officeDocument/2006/relationships/customXml" Target="../ink/ink2563.xml"/><Relationship Id="rId2183" Type="http://schemas.openxmlformats.org/officeDocument/2006/relationships/customXml" Target="../ink/ink2724.xml"/><Relationship Id="rId1213" Type="http://schemas.openxmlformats.org/officeDocument/2006/relationships/image" Target="../media/image2548.png"/><Relationship Id="rId1297" Type="http://schemas.openxmlformats.org/officeDocument/2006/relationships/image" Target="../media/image1749.png"/><Relationship Id="rId1420" Type="http://schemas.openxmlformats.org/officeDocument/2006/relationships/customXml" Target="../ink/ink2324.xml"/><Relationship Id="rId1518" Type="http://schemas.openxmlformats.org/officeDocument/2006/relationships/customXml" Target="../ink/ink2373.xml"/><Relationship Id="rId2043" Type="http://schemas.openxmlformats.org/officeDocument/2006/relationships/customXml" Target="../ink/ink2653.xml"/><Relationship Id="rId2250" Type="http://schemas.openxmlformats.org/officeDocument/2006/relationships/image" Target="../media/image2147.png"/><Relationship Id="rId667" Type="http://schemas.openxmlformats.org/officeDocument/2006/relationships/customXml" Target="../ink/ink1946.xml"/><Relationship Id="rId874" Type="http://schemas.openxmlformats.org/officeDocument/2006/relationships/customXml" Target="../ink/ink2046.xml"/><Relationship Id="rId1725" Type="http://schemas.openxmlformats.org/officeDocument/2006/relationships/customXml" Target="../ink/ink2493.xml"/><Relationship Id="rId1932" Type="http://schemas.openxmlformats.org/officeDocument/2006/relationships/image" Target="../media/image1994.png"/><Relationship Id="rId2110" Type="http://schemas.openxmlformats.org/officeDocument/2006/relationships/customXml" Target="../ink/ink2687.xml"/><Relationship Id="rId2348" Type="http://schemas.openxmlformats.org/officeDocument/2006/relationships/image" Target="../media/image2611.png"/><Relationship Id="rId527" Type="http://schemas.openxmlformats.org/officeDocument/2006/relationships/image" Target="../media/image2227.png"/><Relationship Id="rId734" Type="http://schemas.openxmlformats.org/officeDocument/2006/relationships/customXml" Target="../ink/ink1980.xml"/><Relationship Id="rId941" Type="http://schemas.openxmlformats.org/officeDocument/2006/relationships/image" Target="../media/image2422.png"/><Relationship Id="rId1157" Type="http://schemas.openxmlformats.org/officeDocument/2006/relationships/image" Target="../media/image2521.png"/><Relationship Id="rId1364" Type="http://schemas.openxmlformats.org/officeDocument/2006/relationships/customXml" Target="../ink/ink2296.xml"/><Relationship Id="rId1571" Type="http://schemas.openxmlformats.org/officeDocument/2006/relationships/customXml" Target="../ink/ink2401.xml"/><Relationship Id="rId2194" Type="http://schemas.openxmlformats.org/officeDocument/2006/relationships/image" Target="../media/image2120.png"/><Relationship Id="rId2208" Type="http://schemas.openxmlformats.org/officeDocument/2006/relationships/image" Target="../media/image2127.png"/><Relationship Id="rId580" Type="http://schemas.openxmlformats.org/officeDocument/2006/relationships/customXml" Target="../ink/ink1902.xml"/><Relationship Id="rId801" Type="http://schemas.openxmlformats.org/officeDocument/2006/relationships/customXml" Target="../ink/ink2009.xml"/><Relationship Id="rId1017" Type="http://schemas.openxmlformats.org/officeDocument/2006/relationships/customXml" Target="../ink/ink2119.xml"/><Relationship Id="rId1224" Type="http://schemas.openxmlformats.org/officeDocument/2006/relationships/customXml" Target="../ink/ink2224.xml"/><Relationship Id="rId1431" Type="http://schemas.openxmlformats.org/officeDocument/2006/relationships/image" Target="../media/image1795.png"/><Relationship Id="rId1669" Type="http://schemas.openxmlformats.org/officeDocument/2006/relationships/customXml" Target="../ink/ink2465.xml"/><Relationship Id="rId1876" Type="http://schemas.openxmlformats.org/officeDocument/2006/relationships/image" Target="../media/image1967.png"/><Relationship Id="rId2054" Type="http://schemas.openxmlformats.org/officeDocument/2006/relationships/customXml" Target="../ink/ink2659.xml"/><Relationship Id="rId2261" Type="http://schemas.openxmlformats.org/officeDocument/2006/relationships/customXml" Target="../ink/ink2764.xml"/><Relationship Id="rId1" Type="http://schemas.openxmlformats.org/officeDocument/2006/relationships/slideLayout" Target="../slideLayouts/slideLayout2.xml"/><Relationship Id="rId440" Type="http://schemas.openxmlformats.org/officeDocument/2006/relationships/customXml" Target="../ink/ink1830.xml"/><Relationship Id="rId678" Type="http://schemas.openxmlformats.org/officeDocument/2006/relationships/image" Target="../media/image2299.png"/><Relationship Id="rId885" Type="http://schemas.openxmlformats.org/officeDocument/2006/relationships/image" Target="../media/image2394.png"/><Relationship Id="rId1070" Type="http://schemas.openxmlformats.org/officeDocument/2006/relationships/customXml" Target="../ink/ink2146.xml"/><Relationship Id="rId1529" Type="http://schemas.openxmlformats.org/officeDocument/2006/relationships/customXml" Target="../ink/ink2379.xml"/><Relationship Id="rId1736" Type="http://schemas.openxmlformats.org/officeDocument/2006/relationships/image" Target="../media/image1899.png"/><Relationship Id="rId1943" Type="http://schemas.openxmlformats.org/officeDocument/2006/relationships/customXml" Target="../ink/ink2602.xml"/><Relationship Id="rId2121" Type="http://schemas.openxmlformats.org/officeDocument/2006/relationships/image" Target="../media/image2085.png"/><Relationship Id="rId538" Type="http://schemas.openxmlformats.org/officeDocument/2006/relationships/image" Target="../media/image2232.png"/><Relationship Id="rId745" Type="http://schemas.openxmlformats.org/officeDocument/2006/relationships/customXml" Target="../ink/ink1986.xml"/><Relationship Id="rId952" Type="http://schemas.openxmlformats.org/officeDocument/2006/relationships/image" Target="../media/image2427.png"/><Relationship Id="rId1168" Type="http://schemas.openxmlformats.org/officeDocument/2006/relationships/customXml" Target="../ink/ink2196.xml"/><Relationship Id="rId1375" Type="http://schemas.openxmlformats.org/officeDocument/2006/relationships/image" Target="../media/image1767.png"/><Relationship Id="rId1582" Type="http://schemas.openxmlformats.org/officeDocument/2006/relationships/customXml" Target="../ink/ink2412.xml"/><Relationship Id="rId1803" Type="http://schemas.openxmlformats.org/officeDocument/2006/relationships/customXml" Target="../ink/ink2532.xml"/><Relationship Id="rId2219" Type="http://schemas.openxmlformats.org/officeDocument/2006/relationships/customXml" Target="../ink/ink2742.xml"/><Relationship Id="rId591" Type="http://schemas.openxmlformats.org/officeDocument/2006/relationships/image" Target="../media/image2257.png"/><Relationship Id="rId605" Type="http://schemas.openxmlformats.org/officeDocument/2006/relationships/image" Target="../media/image2263.png"/><Relationship Id="rId812" Type="http://schemas.openxmlformats.org/officeDocument/2006/relationships/customXml" Target="../ink/ink2015.xml"/><Relationship Id="rId1028" Type="http://schemas.openxmlformats.org/officeDocument/2006/relationships/image" Target="../media/image2462.png"/><Relationship Id="rId1235" Type="http://schemas.openxmlformats.org/officeDocument/2006/relationships/image" Target="../media/image2559.png"/><Relationship Id="rId1442" Type="http://schemas.openxmlformats.org/officeDocument/2006/relationships/customXml" Target="../ink/ink2335.xml"/><Relationship Id="rId1887" Type="http://schemas.openxmlformats.org/officeDocument/2006/relationships/customXml" Target="../ink/ink2574.xml"/><Relationship Id="rId2065" Type="http://schemas.openxmlformats.org/officeDocument/2006/relationships/image" Target="../media/image2057.png"/><Relationship Id="rId2272" Type="http://schemas.openxmlformats.org/officeDocument/2006/relationships/customXml" Target="../ink/ink2770.xml"/><Relationship Id="rId689" Type="http://schemas.openxmlformats.org/officeDocument/2006/relationships/customXml" Target="../ink/ink1957.xml"/><Relationship Id="rId896" Type="http://schemas.openxmlformats.org/officeDocument/2006/relationships/customXml" Target="../ink/ink2057.xml"/><Relationship Id="rId1081" Type="http://schemas.openxmlformats.org/officeDocument/2006/relationships/image" Target="../media/image2485.png"/><Relationship Id="rId1302" Type="http://schemas.openxmlformats.org/officeDocument/2006/relationships/customXml" Target="../ink/ink2264.xml"/><Relationship Id="rId1747" Type="http://schemas.openxmlformats.org/officeDocument/2006/relationships/customXml" Target="../ink/ink2504.xml"/><Relationship Id="rId1954" Type="http://schemas.openxmlformats.org/officeDocument/2006/relationships/image" Target="../media/image2004.png"/><Relationship Id="rId451" Type="http://schemas.openxmlformats.org/officeDocument/2006/relationships/customXml" Target="../ink/ink1836.xml"/><Relationship Id="rId549" Type="http://schemas.openxmlformats.org/officeDocument/2006/relationships/customXml" Target="../ink/ink1886.xml"/><Relationship Id="rId756" Type="http://schemas.openxmlformats.org/officeDocument/2006/relationships/image" Target="../media/image2331.png"/><Relationship Id="rId1179" Type="http://schemas.openxmlformats.org/officeDocument/2006/relationships/image" Target="../media/image2531.png"/><Relationship Id="rId1386" Type="http://schemas.openxmlformats.org/officeDocument/2006/relationships/customXml" Target="../ink/ink2307.xml"/><Relationship Id="rId1593" Type="http://schemas.openxmlformats.org/officeDocument/2006/relationships/customXml" Target="../ink/ink2423.xml"/><Relationship Id="rId1607" Type="http://schemas.openxmlformats.org/officeDocument/2006/relationships/customXml" Target="../ink/ink2434.xml"/><Relationship Id="rId1814" Type="http://schemas.openxmlformats.org/officeDocument/2006/relationships/image" Target="../media/image1937.png"/><Relationship Id="rId2132" Type="http://schemas.openxmlformats.org/officeDocument/2006/relationships/customXml" Target="../ink/ink2698.xml"/><Relationship Id="rId409" Type="http://schemas.openxmlformats.org/officeDocument/2006/relationships/image" Target="../media/image2172.png"/><Relationship Id="rId963" Type="http://schemas.openxmlformats.org/officeDocument/2006/relationships/customXml" Target="../ink/ink2091.xml"/><Relationship Id="rId1039" Type="http://schemas.openxmlformats.org/officeDocument/2006/relationships/image" Target="../media/image13280.png"/><Relationship Id="rId1246" Type="http://schemas.openxmlformats.org/officeDocument/2006/relationships/customXml" Target="../ink/ink2235.xml"/><Relationship Id="rId1898" Type="http://schemas.openxmlformats.org/officeDocument/2006/relationships/image" Target="../media/image1977.png"/><Relationship Id="rId2076" Type="http://schemas.openxmlformats.org/officeDocument/2006/relationships/customXml" Target="../ink/ink2670.xml"/><Relationship Id="rId616" Type="http://schemas.openxmlformats.org/officeDocument/2006/relationships/customXml" Target="../ink/ink1920.xml"/><Relationship Id="rId823" Type="http://schemas.openxmlformats.org/officeDocument/2006/relationships/image" Target="../media/image2363.png"/><Relationship Id="rId1453" Type="http://schemas.openxmlformats.org/officeDocument/2006/relationships/image" Target="../media/image1806.png"/><Relationship Id="rId1660" Type="http://schemas.openxmlformats.org/officeDocument/2006/relationships/image" Target="../media/image1861.png"/><Relationship Id="rId1758" Type="http://schemas.openxmlformats.org/officeDocument/2006/relationships/image" Target="../media/image1909.png"/><Relationship Id="rId2283" Type="http://schemas.openxmlformats.org/officeDocument/2006/relationships/image" Target="../media/image2163.png"/><Relationship Id="rId462" Type="http://schemas.openxmlformats.org/officeDocument/2006/relationships/image" Target="../media/image2196.png"/><Relationship Id="rId1092" Type="http://schemas.openxmlformats.org/officeDocument/2006/relationships/image" Target="../media/image2490.png"/><Relationship Id="rId1106" Type="http://schemas.openxmlformats.org/officeDocument/2006/relationships/image" Target="../media/image2497.png"/><Relationship Id="rId1313" Type="http://schemas.openxmlformats.org/officeDocument/2006/relationships/image" Target="../media/image2594.png"/><Relationship Id="rId1397" Type="http://schemas.openxmlformats.org/officeDocument/2006/relationships/image" Target="../media/image1778.png"/><Relationship Id="rId1520" Type="http://schemas.openxmlformats.org/officeDocument/2006/relationships/image" Target="../media/image3159.png"/><Relationship Id="rId1965" Type="http://schemas.openxmlformats.org/officeDocument/2006/relationships/customXml" Target="../ink/ink2613.xml"/><Relationship Id="rId2143" Type="http://schemas.openxmlformats.org/officeDocument/2006/relationships/image" Target="../media/image2096.png"/><Relationship Id="rId2350" Type="http://schemas.openxmlformats.org/officeDocument/2006/relationships/image" Target="../media/image2612.png"/><Relationship Id="rId322" Type="http://schemas.openxmlformats.org/officeDocument/2006/relationships/image" Target="../media/image80010.png"/><Relationship Id="rId767" Type="http://schemas.openxmlformats.org/officeDocument/2006/relationships/customXml" Target="../ink/ink1997.xml"/><Relationship Id="rId974" Type="http://schemas.openxmlformats.org/officeDocument/2006/relationships/image" Target="../media/image2438.png"/><Relationship Id="rId1618" Type="http://schemas.openxmlformats.org/officeDocument/2006/relationships/image" Target="../media/image1840.png"/><Relationship Id="rId1825" Type="http://schemas.openxmlformats.org/officeDocument/2006/relationships/customXml" Target="../ink/ink2543.xml"/><Relationship Id="rId2003" Type="http://schemas.openxmlformats.org/officeDocument/2006/relationships/customXml" Target="../ink/ink2633.xml"/><Relationship Id="rId2210" Type="http://schemas.openxmlformats.org/officeDocument/2006/relationships/image" Target="../media/image2128.png"/><Relationship Id="rId627" Type="http://schemas.openxmlformats.org/officeDocument/2006/relationships/image" Target="../media/image2274.png"/><Relationship Id="rId834" Type="http://schemas.openxmlformats.org/officeDocument/2006/relationships/customXml" Target="../ink/ink2026.xml"/><Relationship Id="rId1257" Type="http://schemas.openxmlformats.org/officeDocument/2006/relationships/customXml" Target="../ink/ink2241.xml"/><Relationship Id="rId1464" Type="http://schemas.openxmlformats.org/officeDocument/2006/relationships/customXml" Target="../ink/ink2346.xml"/><Relationship Id="rId1671" Type="http://schemas.openxmlformats.org/officeDocument/2006/relationships/customXml" Target="../ink/ink2466.xml"/><Relationship Id="rId2087" Type="http://schemas.openxmlformats.org/officeDocument/2006/relationships/image" Target="../media/image2068.png"/><Relationship Id="rId2294" Type="http://schemas.openxmlformats.org/officeDocument/2006/relationships/customXml" Target="../ink/ink2781.xml"/><Relationship Id="rId2308" Type="http://schemas.openxmlformats.org/officeDocument/2006/relationships/customXml" Target="../ink/ink2788.xml"/><Relationship Id="rId473" Type="http://schemas.openxmlformats.org/officeDocument/2006/relationships/customXml" Target="../ink/ink1847.xml"/><Relationship Id="rId680" Type="http://schemas.openxmlformats.org/officeDocument/2006/relationships/image" Target="../media/image2300.png"/><Relationship Id="rId901" Type="http://schemas.openxmlformats.org/officeDocument/2006/relationships/image" Target="../media/image2402.png"/><Relationship Id="rId1117" Type="http://schemas.openxmlformats.org/officeDocument/2006/relationships/image" Target="../media/image2502.png"/><Relationship Id="rId1324" Type="http://schemas.openxmlformats.org/officeDocument/2006/relationships/customXml" Target="../ink/ink2276.xml"/><Relationship Id="rId1531" Type="http://schemas.openxmlformats.org/officeDocument/2006/relationships/customXml" Target="../ink/ink2380.xml"/><Relationship Id="rId1769" Type="http://schemas.openxmlformats.org/officeDocument/2006/relationships/customXml" Target="../ink/ink2515.xml"/><Relationship Id="rId1976" Type="http://schemas.openxmlformats.org/officeDocument/2006/relationships/image" Target="../media/image2015.png"/><Relationship Id="rId2154" Type="http://schemas.openxmlformats.org/officeDocument/2006/relationships/customXml" Target="../ink/ink2709.xml"/><Relationship Id="rId540" Type="http://schemas.openxmlformats.org/officeDocument/2006/relationships/image" Target="../media/image2233.png"/><Relationship Id="rId985" Type="http://schemas.openxmlformats.org/officeDocument/2006/relationships/image" Target="../media/image2443.png"/><Relationship Id="rId1170" Type="http://schemas.openxmlformats.org/officeDocument/2006/relationships/customXml" Target="../ink/ink2197.xml"/><Relationship Id="rId1629" Type="http://schemas.openxmlformats.org/officeDocument/2006/relationships/customXml" Target="../ink/ink2445.xml"/><Relationship Id="rId1836" Type="http://schemas.openxmlformats.org/officeDocument/2006/relationships/image" Target="../media/image1948.png"/><Relationship Id="rId2014" Type="http://schemas.openxmlformats.org/officeDocument/2006/relationships/image" Target="../media/image2032.png"/><Relationship Id="rId2221" Type="http://schemas.openxmlformats.org/officeDocument/2006/relationships/customXml" Target="../ink/ink2743.xml"/><Relationship Id="rId638" Type="http://schemas.openxmlformats.org/officeDocument/2006/relationships/customXml" Target="../ink/ink1931.xml"/><Relationship Id="rId845" Type="http://schemas.openxmlformats.org/officeDocument/2006/relationships/image" Target="../media/image2374.png"/><Relationship Id="rId1030" Type="http://schemas.openxmlformats.org/officeDocument/2006/relationships/customXml" Target="../ink/ink2126.xml"/><Relationship Id="rId1268" Type="http://schemas.openxmlformats.org/officeDocument/2006/relationships/image" Target="../media/image2574.png"/><Relationship Id="rId1475" Type="http://schemas.openxmlformats.org/officeDocument/2006/relationships/image" Target="../media/image1816.png"/><Relationship Id="rId1682" Type="http://schemas.openxmlformats.org/officeDocument/2006/relationships/image" Target="../media/image1872.png"/><Relationship Id="rId1903" Type="http://schemas.openxmlformats.org/officeDocument/2006/relationships/customXml" Target="../ink/ink2582.xml"/><Relationship Id="rId2098" Type="http://schemas.openxmlformats.org/officeDocument/2006/relationships/customXml" Target="../ink/ink2681.xml"/><Relationship Id="rId2319" Type="http://schemas.openxmlformats.org/officeDocument/2006/relationships/image" Target="../media/image2341.png"/><Relationship Id="rId484" Type="http://schemas.openxmlformats.org/officeDocument/2006/relationships/customXml" Target="../ink/ink1853.xml"/><Relationship Id="rId705" Type="http://schemas.openxmlformats.org/officeDocument/2006/relationships/image" Target="../media/image2310.png"/><Relationship Id="rId1128" Type="http://schemas.openxmlformats.org/officeDocument/2006/relationships/customXml" Target="../ink/ink2176.xml"/><Relationship Id="rId1335" Type="http://schemas.openxmlformats.org/officeDocument/2006/relationships/image" Target="../media/image2605.png"/><Relationship Id="rId1542" Type="http://schemas.openxmlformats.org/officeDocument/2006/relationships/customXml" Target="../ink/ink2386.xml"/><Relationship Id="rId1987" Type="http://schemas.openxmlformats.org/officeDocument/2006/relationships/image" Target="../media/image2019.png"/><Relationship Id="rId2165" Type="http://schemas.openxmlformats.org/officeDocument/2006/relationships/image" Target="../media/image1627.png"/><Relationship Id="rId691" Type="http://schemas.openxmlformats.org/officeDocument/2006/relationships/customXml" Target="../ink/ink1958.xml"/><Relationship Id="rId789" Type="http://schemas.openxmlformats.org/officeDocument/2006/relationships/customXml" Target="../ink/ink2003.xml"/><Relationship Id="rId912" Type="http://schemas.openxmlformats.org/officeDocument/2006/relationships/customXml" Target="../ink/ink2065.xml"/><Relationship Id="rId996" Type="http://schemas.openxmlformats.org/officeDocument/2006/relationships/customXml" Target="../ink/ink2108.xml"/><Relationship Id="rId1847" Type="http://schemas.openxmlformats.org/officeDocument/2006/relationships/customXml" Target="../ink/ink2554.xml"/><Relationship Id="rId2025" Type="http://schemas.openxmlformats.org/officeDocument/2006/relationships/customXml" Target="../ink/ink2644.xml"/><Relationship Id="rId551" Type="http://schemas.openxmlformats.org/officeDocument/2006/relationships/image" Target="../media/image110610.png"/><Relationship Id="rId649" Type="http://schemas.openxmlformats.org/officeDocument/2006/relationships/image" Target="../media/image2285.png"/><Relationship Id="rId856" Type="http://schemas.openxmlformats.org/officeDocument/2006/relationships/customXml" Target="../ink/ink2037.xml"/><Relationship Id="rId1181" Type="http://schemas.openxmlformats.org/officeDocument/2006/relationships/image" Target="../media/image2532.png"/><Relationship Id="rId1279" Type="http://schemas.openxmlformats.org/officeDocument/2006/relationships/customXml" Target="../ink/ink2252.xml"/><Relationship Id="rId1402" Type="http://schemas.openxmlformats.org/officeDocument/2006/relationships/customXml" Target="../ink/ink2315.xml"/><Relationship Id="rId1486" Type="http://schemas.openxmlformats.org/officeDocument/2006/relationships/customXml" Target="../ink/ink2357.xml"/><Relationship Id="rId1707" Type="http://schemas.openxmlformats.org/officeDocument/2006/relationships/customXml" Target="../ink/ink2484.xml"/><Relationship Id="rId2232" Type="http://schemas.openxmlformats.org/officeDocument/2006/relationships/image" Target="../media/image2139.png"/><Relationship Id="rId411" Type="http://schemas.openxmlformats.org/officeDocument/2006/relationships/image" Target="../media/image2173.png"/><Relationship Id="rId509" Type="http://schemas.openxmlformats.org/officeDocument/2006/relationships/image" Target="../media/image2218.png"/><Relationship Id="rId1041" Type="http://schemas.openxmlformats.org/officeDocument/2006/relationships/image" Target="../media/image2466.png"/><Relationship Id="rId1139" Type="http://schemas.openxmlformats.org/officeDocument/2006/relationships/image" Target="../media/image2512.png"/><Relationship Id="rId1346" Type="http://schemas.openxmlformats.org/officeDocument/2006/relationships/customXml" Target="../ink/ink2287.xml"/><Relationship Id="rId1693" Type="http://schemas.openxmlformats.org/officeDocument/2006/relationships/customXml" Target="../ink/ink2477.xml"/><Relationship Id="rId1914" Type="http://schemas.openxmlformats.org/officeDocument/2006/relationships/image" Target="../media/image1985.png"/><Relationship Id="rId1998" Type="http://schemas.openxmlformats.org/officeDocument/2006/relationships/customXml" Target="../ink/ink2630.xml"/><Relationship Id="rId495" Type="http://schemas.openxmlformats.org/officeDocument/2006/relationships/image" Target="../media/image2211.png"/><Relationship Id="rId716" Type="http://schemas.openxmlformats.org/officeDocument/2006/relationships/customXml" Target="../ink/ink1971.xml"/><Relationship Id="rId923" Type="http://schemas.openxmlformats.org/officeDocument/2006/relationships/image" Target="../media/image2413.png"/><Relationship Id="rId1553" Type="http://schemas.openxmlformats.org/officeDocument/2006/relationships/image" Target="../media/image3173.png"/><Relationship Id="rId1760" Type="http://schemas.openxmlformats.org/officeDocument/2006/relationships/image" Target="../media/image1910.png"/><Relationship Id="rId1858" Type="http://schemas.openxmlformats.org/officeDocument/2006/relationships/image" Target="../media/image1959.png"/><Relationship Id="rId2176" Type="http://schemas.openxmlformats.org/officeDocument/2006/relationships/customXml" Target="../ink/ink2720.xml"/><Relationship Id="rId562" Type="http://schemas.openxmlformats.org/officeDocument/2006/relationships/customXml" Target="../ink/ink1893.xml"/><Relationship Id="rId1192" Type="http://schemas.openxmlformats.org/officeDocument/2006/relationships/customXml" Target="../ink/ink2208.xml"/><Relationship Id="rId1206" Type="http://schemas.openxmlformats.org/officeDocument/2006/relationships/customXml" Target="../ink/ink2215.xml"/><Relationship Id="rId1413" Type="http://schemas.openxmlformats.org/officeDocument/2006/relationships/image" Target="../media/image1786.png"/><Relationship Id="rId1620" Type="http://schemas.openxmlformats.org/officeDocument/2006/relationships/image" Target="../media/image1841.png"/><Relationship Id="rId2036" Type="http://schemas.openxmlformats.org/officeDocument/2006/relationships/image" Target="../media/image2043.png"/><Relationship Id="rId2243" Type="http://schemas.openxmlformats.org/officeDocument/2006/relationships/image" Target="../media/image2144.png"/><Relationship Id="rId422" Type="http://schemas.openxmlformats.org/officeDocument/2006/relationships/customXml" Target="../ink/ink1821.xml"/><Relationship Id="rId867" Type="http://schemas.openxmlformats.org/officeDocument/2006/relationships/image" Target="../media/image2385.png"/><Relationship Id="rId1052" Type="http://schemas.openxmlformats.org/officeDocument/2006/relationships/customXml" Target="../ink/ink2137.xml"/><Relationship Id="rId1497" Type="http://schemas.openxmlformats.org/officeDocument/2006/relationships/image" Target="../media/image1826.png"/><Relationship Id="rId1718" Type="http://schemas.openxmlformats.org/officeDocument/2006/relationships/image" Target="../media/image1890.png"/><Relationship Id="rId1925" Type="http://schemas.openxmlformats.org/officeDocument/2006/relationships/customXml" Target="../ink/ink2593.xml"/><Relationship Id="rId2103" Type="http://schemas.openxmlformats.org/officeDocument/2006/relationships/image" Target="../media/image2076.png"/><Relationship Id="rId2310" Type="http://schemas.openxmlformats.org/officeDocument/2006/relationships/customXml" Target="../ink/ink2789.xml"/><Relationship Id="rId727" Type="http://schemas.openxmlformats.org/officeDocument/2006/relationships/image" Target="../media/image1739.png"/><Relationship Id="rId934" Type="http://schemas.openxmlformats.org/officeDocument/2006/relationships/customXml" Target="../ink/ink2076.xml"/><Relationship Id="rId1357" Type="http://schemas.openxmlformats.org/officeDocument/2006/relationships/image" Target="../media/image1758.png"/><Relationship Id="rId1564" Type="http://schemas.openxmlformats.org/officeDocument/2006/relationships/customXml" Target="../ink/ink2397.xml"/><Relationship Id="rId1771" Type="http://schemas.openxmlformats.org/officeDocument/2006/relationships/customXml" Target="../ink/ink2516.xml"/><Relationship Id="rId2187" Type="http://schemas.openxmlformats.org/officeDocument/2006/relationships/customXml" Target="../ink/ink2726.xml"/><Relationship Id="rId573" Type="http://schemas.openxmlformats.org/officeDocument/2006/relationships/image" Target="../media/image2248.png"/><Relationship Id="rId780" Type="http://schemas.openxmlformats.org/officeDocument/2006/relationships/image" Target="../media/image2343.png"/><Relationship Id="rId1217" Type="http://schemas.openxmlformats.org/officeDocument/2006/relationships/image" Target="../media/image2550.png"/><Relationship Id="rId1424" Type="http://schemas.openxmlformats.org/officeDocument/2006/relationships/customXml" Target="../ink/ink2326.xml"/><Relationship Id="rId1631" Type="http://schemas.openxmlformats.org/officeDocument/2006/relationships/customXml" Target="../ink/ink2446.xml"/><Relationship Id="rId1869" Type="http://schemas.openxmlformats.org/officeDocument/2006/relationships/customXml" Target="../ink/ink2565.xml"/><Relationship Id="rId2047" Type="http://schemas.openxmlformats.org/officeDocument/2006/relationships/customXml" Target="../ink/ink2655.xml"/><Relationship Id="rId2254" Type="http://schemas.openxmlformats.org/officeDocument/2006/relationships/image" Target="../media/image2149.png"/><Relationship Id="rId433" Type="http://schemas.openxmlformats.org/officeDocument/2006/relationships/image" Target="../media/image2183.png"/><Relationship Id="rId878" Type="http://schemas.openxmlformats.org/officeDocument/2006/relationships/customXml" Target="../ink/ink2048.xml"/><Relationship Id="rId1063" Type="http://schemas.openxmlformats.org/officeDocument/2006/relationships/image" Target="../media/image2477.png"/><Relationship Id="rId1270" Type="http://schemas.openxmlformats.org/officeDocument/2006/relationships/image" Target="../media/image2575.png"/><Relationship Id="rId1729" Type="http://schemas.openxmlformats.org/officeDocument/2006/relationships/customXml" Target="../ink/ink2495.xml"/><Relationship Id="rId1936" Type="http://schemas.openxmlformats.org/officeDocument/2006/relationships/image" Target="../media/image1996.png"/><Relationship Id="rId2114" Type="http://schemas.openxmlformats.org/officeDocument/2006/relationships/customXml" Target="../ink/ink2689.xml"/><Relationship Id="rId640" Type="http://schemas.openxmlformats.org/officeDocument/2006/relationships/customXml" Target="../ink/ink1932.xml"/><Relationship Id="rId738" Type="http://schemas.openxmlformats.org/officeDocument/2006/relationships/image" Target="../media/image10820.png"/><Relationship Id="rId945" Type="http://schemas.openxmlformats.org/officeDocument/2006/relationships/image" Target="../media/image2424.png"/><Relationship Id="rId1368" Type="http://schemas.openxmlformats.org/officeDocument/2006/relationships/customXml" Target="../ink/ink2298.xml"/><Relationship Id="rId1575" Type="http://schemas.openxmlformats.org/officeDocument/2006/relationships/customXml" Target="../ink/ink2405.xml"/><Relationship Id="rId1782" Type="http://schemas.openxmlformats.org/officeDocument/2006/relationships/image" Target="../media/image1921.png"/><Relationship Id="rId2198" Type="http://schemas.openxmlformats.org/officeDocument/2006/relationships/image" Target="../media/image2122.png"/><Relationship Id="rId2321" Type="http://schemas.openxmlformats.org/officeDocument/2006/relationships/image" Target="../media/image2342.png"/><Relationship Id="rId500" Type="http://schemas.openxmlformats.org/officeDocument/2006/relationships/customXml" Target="../ink/ink1861.xml"/><Relationship Id="rId584" Type="http://schemas.openxmlformats.org/officeDocument/2006/relationships/customXml" Target="../ink/ink1904.xml"/><Relationship Id="rId805" Type="http://schemas.openxmlformats.org/officeDocument/2006/relationships/customXml" Target="../ink/ink2011.xml"/><Relationship Id="rId1130" Type="http://schemas.openxmlformats.org/officeDocument/2006/relationships/customXml" Target="../ink/ink2177.xml"/><Relationship Id="rId1228" Type="http://schemas.openxmlformats.org/officeDocument/2006/relationships/customXml" Target="../ink/ink2226.xml"/><Relationship Id="rId1435" Type="http://schemas.openxmlformats.org/officeDocument/2006/relationships/image" Target="../media/image1797.png"/><Relationship Id="rId2058" Type="http://schemas.openxmlformats.org/officeDocument/2006/relationships/customXml" Target="../ink/ink2661.xml"/><Relationship Id="rId2265" Type="http://schemas.openxmlformats.org/officeDocument/2006/relationships/customXml" Target="../ink/ink2766.xml"/><Relationship Id="rId5" Type="http://schemas.openxmlformats.org/officeDocument/2006/relationships/image" Target="../media/image46100.png"/><Relationship Id="rId791" Type="http://schemas.openxmlformats.org/officeDocument/2006/relationships/customXml" Target="../ink/ink2004.xml"/><Relationship Id="rId889" Type="http://schemas.openxmlformats.org/officeDocument/2006/relationships/image" Target="../media/image2396.png"/><Relationship Id="rId1074" Type="http://schemas.openxmlformats.org/officeDocument/2006/relationships/customXml" Target="../ink/ink2148.xml"/><Relationship Id="rId1642" Type="http://schemas.openxmlformats.org/officeDocument/2006/relationships/image" Target="../media/image1852.png"/><Relationship Id="rId1947" Type="http://schemas.openxmlformats.org/officeDocument/2006/relationships/customXml" Target="../ink/ink2604.xml"/><Relationship Id="rId444" Type="http://schemas.openxmlformats.org/officeDocument/2006/relationships/customXml" Target="../ink/ink1832.xml"/><Relationship Id="rId651" Type="http://schemas.openxmlformats.org/officeDocument/2006/relationships/image" Target="../media/image2286.png"/><Relationship Id="rId749" Type="http://schemas.openxmlformats.org/officeDocument/2006/relationships/customXml" Target="../ink/ink1988.xml"/><Relationship Id="rId1281" Type="http://schemas.openxmlformats.org/officeDocument/2006/relationships/image" Target="../media/image2580.png"/><Relationship Id="rId1379" Type="http://schemas.openxmlformats.org/officeDocument/2006/relationships/image" Target="../media/image1769.png"/><Relationship Id="rId1502" Type="http://schemas.openxmlformats.org/officeDocument/2006/relationships/customXml" Target="../ink/ink2365.xml"/><Relationship Id="rId1586" Type="http://schemas.openxmlformats.org/officeDocument/2006/relationships/customXml" Target="../ink/ink2416.xml"/><Relationship Id="rId1807" Type="http://schemas.openxmlformats.org/officeDocument/2006/relationships/customXml" Target="../ink/ink2534.xml"/><Relationship Id="rId2125" Type="http://schemas.openxmlformats.org/officeDocument/2006/relationships/image" Target="../media/image2087.png"/><Relationship Id="rId2332" Type="http://schemas.openxmlformats.org/officeDocument/2006/relationships/image" Target="../media/image2428.png"/><Relationship Id="rId511" Type="http://schemas.openxmlformats.org/officeDocument/2006/relationships/image" Target="../media/image2219.png"/><Relationship Id="rId609" Type="http://schemas.openxmlformats.org/officeDocument/2006/relationships/image" Target="../media/image2265.png"/><Relationship Id="rId956" Type="http://schemas.openxmlformats.org/officeDocument/2006/relationships/image" Target="../media/image2429.png"/><Relationship Id="rId1141" Type="http://schemas.openxmlformats.org/officeDocument/2006/relationships/image" Target="../media/image2513.png"/><Relationship Id="rId1239" Type="http://schemas.openxmlformats.org/officeDocument/2006/relationships/image" Target="../media/image2560.png"/><Relationship Id="rId304" Type="http://schemas.openxmlformats.org/officeDocument/2006/relationships/image" Target="../media/image3014.png"/><Relationship Id="rId1793" Type="http://schemas.openxmlformats.org/officeDocument/2006/relationships/customXml" Target="../ink/ink2527.xml"/><Relationship Id="rId2069" Type="http://schemas.openxmlformats.org/officeDocument/2006/relationships/image" Target="../media/image2059.png"/><Relationship Id="rId595" Type="http://schemas.openxmlformats.org/officeDocument/2006/relationships/image" Target="../media/image2258.png"/><Relationship Id="rId816" Type="http://schemas.openxmlformats.org/officeDocument/2006/relationships/customXml" Target="../ink/ink2017.xml"/><Relationship Id="rId1001" Type="http://schemas.openxmlformats.org/officeDocument/2006/relationships/image" Target="../media/image2450.png"/><Relationship Id="rId1446" Type="http://schemas.openxmlformats.org/officeDocument/2006/relationships/customXml" Target="../ink/ink2337.xml"/><Relationship Id="rId1653" Type="http://schemas.openxmlformats.org/officeDocument/2006/relationships/customXml" Target="../ink/ink2457.xml"/><Relationship Id="rId1860" Type="http://schemas.openxmlformats.org/officeDocument/2006/relationships/image" Target="../media/image1528.png"/><Relationship Id="rId2276" Type="http://schemas.openxmlformats.org/officeDocument/2006/relationships/customXml" Target="../ink/ink2772.xml"/><Relationship Id="rId455" Type="http://schemas.openxmlformats.org/officeDocument/2006/relationships/customXml" Target="../ink/ink1838.xml"/><Relationship Id="rId662" Type="http://schemas.openxmlformats.org/officeDocument/2006/relationships/image" Target="../media/image2291.png"/><Relationship Id="rId1085" Type="http://schemas.openxmlformats.org/officeDocument/2006/relationships/image" Target="../media/image2487.png"/><Relationship Id="rId1292" Type="http://schemas.openxmlformats.org/officeDocument/2006/relationships/customXml" Target="../ink/ink2259.xml"/><Relationship Id="rId1306" Type="http://schemas.openxmlformats.org/officeDocument/2006/relationships/customXml" Target="../ink/ink2267.xml"/><Relationship Id="rId1513" Type="http://schemas.openxmlformats.org/officeDocument/2006/relationships/image" Target="../media/image3156.png"/><Relationship Id="rId1720" Type="http://schemas.openxmlformats.org/officeDocument/2006/relationships/image" Target="../media/image1891.png"/><Relationship Id="rId1958" Type="http://schemas.openxmlformats.org/officeDocument/2006/relationships/image" Target="../media/image2006.png"/><Relationship Id="rId2136" Type="http://schemas.openxmlformats.org/officeDocument/2006/relationships/customXml" Target="../ink/ink2700.xml"/><Relationship Id="rId2343" Type="http://schemas.openxmlformats.org/officeDocument/2006/relationships/customXml" Target="../ink/ink2806.xml"/><Relationship Id="rId522" Type="http://schemas.openxmlformats.org/officeDocument/2006/relationships/customXml" Target="../ink/ink1872.xml"/><Relationship Id="rId967" Type="http://schemas.openxmlformats.org/officeDocument/2006/relationships/customXml" Target="../ink/ink2093.xml"/><Relationship Id="rId1152" Type="http://schemas.openxmlformats.org/officeDocument/2006/relationships/customXml" Target="../ink/ink2188.xml"/><Relationship Id="rId1597" Type="http://schemas.openxmlformats.org/officeDocument/2006/relationships/customXml" Target="../ink/ink2427.xml"/><Relationship Id="rId1818" Type="http://schemas.openxmlformats.org/officeDocument/2006/relationships/image" Target="../media/image1939.png"/><Relationship Id="rId2203" Type="http://schemas.openxmlformats.org/officeDocument/2006/relationships/customXml" Target="../ink/ink2734.xml"/><Relationship Id="rId827" Type="http://schemas.openxmlformats.org/officeDocument/2006/relationships/image" Target="../media/image2365.png"/><Relationship Id="rId1012" Type="http://schemas.openxmlformats.org/officeDocument/2006/relationships/image" Target="../media/image2455.png"/><Relationship Id="rId1457" Type="http://schemas.openxmlformats.org/officeDocument/2006/relationships/image" Target="../media/image1808.png"/><Relationship Id="rId1664" Type="http://schemas.openxmlformats.org/officeDocument/2006/relationships/image" Target="../media/image1863.png"/><Relationship Id="rId1871" Type="http://schemas.openxmlformats.org/officeDocument/2006/relationships/customXml" Target="../ink/ink2566.xml"/><Relationship Id="rId2287" Type="http://schemas.openxmlformats.org/officeDocument/2006/relationships/image" Target="../media/image2165.png"/><Relationship Id="rId466" Type="http://schemas.openxmlformats.org/officeDocument/2006/relationships/image" Target="../media/image88710.png"/><Relationship Id="rId673" Type="http://schemas.openxmlformats.org/officeDocument/2006/relationships/customXml" Target="../ink/ink1949.xml"/><Relationship Id="rId880" Type="http://schemas.openxmlformats.org/officeDocument/2006/relationships/customXml" Target="../ink/ink2049.xml"/><Relationship Id="rId259" Type="http://schemas.openxmlformats.org/officeDocument/2006/relationships/image" Target="../media/image2105.png"/><Relationship Id="rId1096" Type="http://schemas.openxmlformats.org/officeDocument/2006/relationships/image" Target="../media/image2492.png"/><Relationship Id="rId1317" Type="http://schemas.openxmlformats.org/officeDocument/2006/relationships/image" Target="../media/image2596.png"/><Relationship Id="rId1524" Type="http://schemas.openxmlformats.org/officeDocument/2006/relationships/image" Target="../media/image3161.png"/><Relationship Id="rId1731" Type="http://schemas.openxmlformats.org/officeDocument/2006/relationships/customXml" Target="../ink/ink2496.xml"/><Relationship Id="rId1969" Type="http://schemas.openxmlformats.org/officeDocument/2006/relationships/customXml" Target="../ink/ink2615.xml"/><Relationship Id="rId2147" Type="http://schemas.openxmlformats.org/officeDocument/2006/relationships/image" Target="../media/image2097.png"/><Relationship Id="rId533" Type="http://schemas.openxmlformats.org/officeDocument/2006/relationships/image" Target="../media/image2230.png"/><Relationship Id="rId978" Type="http://schemas.openxmlformats.org/officeDocument/2006/relationships/image" Target="../media/image2440.png"/><Relationship Id="rId1163" Type="http://schemas.openxmlformats.org/officeDocument/2006/relationships/image" Target="../media/image2524.png"/><Relationship Id="rId1370" Type="http://schemas.openxmlformats.org/officeDocument/2006/relationships/customXml" Target="../ink/ink2299.xml"/><Relationship Id="rId1829" Type="http://schemas.openxmlformats.org/officeDocument/2006/relationships/customXml" Target="../ink/ink2545.xml"/><Relationship Id="rId2007" Type="http://schemas.openxmlformats.org/officeDocument/2006/relationships/customXml" Target="../ink/ink2635.xml"/><Relationship Id="rId2214" Type="http://schemas.openxmlformats.org/officeDocument/2006/relationships/image" Target="../media/image2130.png"/><Relationship Id="rId740" Type="http://schemas.openxmlformats.org/officeDocument/2006/relationships/image" Target="../media/image2325.png"/><Relationship Id="rId838" Type="http://schemas.openxmlformats.org/officeDocument/2006/relationships/customXml" Target="../ink/ink2028.xml"/><Relationship Id="rId1023" Type="http://schemas.openxmlformats.org/officeDocument/2006/relationships/customXml" Target="../ink/ink2122.xml"/><Relationship Id="rId1468" Type="http://schemas.openxmlformats.org/officeDocument/2006/relationships/customXml" Target="../ink/ink2348.xml"/><Relationship Id="rId1675" Type="http://schemas.openxmlformats.org/officeDocument/2006/relationships/customXml" Target="../ink/ink2468.xml"/><Relationship Id="rId1882" Type="http://schemas.openxmlformats.org/officeDocument/2006/relationships/image" Target="../media/image1970.png"/><Relationship Id="rId2298" Type="http://schemas.openxmlformats.org/officeDocument/2006/relationships/customXml" Target="../ink/ink2783.xml"/><Relationship Id="rId477" Type="http://schemas.openxmlformats.org/officeDocument/2006/relationships/customXml" Target="../ink/ink1849.xml"/><Relationship Id="rId600" Type="http://schemas.openxmlformats.org/officeDocument/2006/relationships/customXml" Target="../ink/ink1912.xml"/><Relationship Id="rId684" Type="http://schemas.openxmlformats.org/officeDocument/2006/relationships/image" Target="../media/image2302.png"/><Relationship Id="rId1230" Type="http://schemas.openxmlformats.org/officeDocument/2006/relationships/customXml" Target="../ink/ink2227.xml"/><Relationship Id="rId1328" Type="http://schemas.openxmlformats.org/officeDocument/2006/relationships/customXml" Target="../ink/ink2278.xml"/><Relationship Id="rId1535" Type="http://schemas.openxmlformats.org/officeDocument/2006/relationships/image" Target="../media/image3164.png"/><Relationship Id="rId2060" Type="http://schemas.openxmlformats.org/officeDocument/2006/relationships/customXml" Target="../ink/ink2662.xml"/><Relationship Id="rId2158" Type="http://schemas.openxmlformats.org/officeDocument/2006/relationships/customXml" Target="../ink/ink2711.xml"/><Relationship Id="rId891" Type="http://schemas.openxmlformats.org/officeDocument/2006/relationships/image" Target="../media/image2397.png"/><Relationship Id="rId905" Type="http://schemas.openxmlformats.org/officeDocument/2006/relationships/image" Target="../media/image2404.png"/><Relationship Id="rId989" Type="http://schemas.openxmlformats.org/officeDocument/2006/relationships/image" Target="../media/image2445.png"/><Relationship Id="rId1742" Type="http://schemas.openxmlformats.org/officeDocument/2006/relationships/image" Target="../media/image1902.png"/><Relationship Id="rId2018" Type="http://schemas.openxmlformats.org/officeDocument/2006/relationships/image" Target="../media/image2034.png"/><Relationship Id="rId544" Type="http://schemas.openxmlformats.org/officeDocument/2006/relationships/image" Target="../media/image2235.png"/><Relationship Id="rId751" Type="http://schemas.openxmlformats.org/officeDocument/2006/relationships/customXml" Target="../ink/ink1989.xml"/><Relationship Id="rId849" Type="http://schemas.openxmlformats.org/officeDocument/2006/relationships/image" Target="../media/image2376.png"/><Relationship Id="rId1174" Type="http://schemas.openxmlformats.org/officeDocument/2006/relationships/customXml" Target="../ink/ink2199.xml"/><Relationship Id="rId1381" Type="http://schemas.openxmlformats.org/officeDocument/2006/relationships/image" Target="../media/image1770.png"/><Relationship Id="rId1479" Type="http://schemas.openxmlformats.org/officeDocument/2006/relationships/image" Target="../media/image1818.png"/><Relationship Id="rId1602" Type="http://schemas.openxmlformats.org/officeDocument/2006/relationships/image" Target="../media/image1832.png"/><Relationship Id="rId1686" Type="http://schemas.openxmlformats.org/officeDocument/2006/relationships/image" Target="../media/image1874.png"/><Relationship Id="rId2225" Type="http://schemas.openxmlformats.org/officeDocument/2006/relationships/customXml" Target="../ink/ink2745.xml"/><Relationship Id="rId611" Type="http://schemas.openxmlformats.org/officeDocument/2006/relationships/image" Target="../media/image2266.png"/><Relationship Id="rId1034" Type="http://schemas.openxmlformats.org/officeDocument/2006/relationships/customXml" Target="../ink/ink2128.xml"/><Relationship Id="rId1241" Type="http://schemas.openxmlformats.org/officeDocument/2006/relationships/image" Target="../media/image2561.png"/><Relationship Id="rId1339" Type="http://schemas.openxmlformats.org/officeDocument/2006/relationships/image" Target="../media/image2607.png"/><Relationship Id="rId1893" Type="http://schemas.openxmlformats.org/officeDocument/2006/relationships/customXml" Target="../ink/ink2577.xml"/><Relationship Id="rId1907" Type="http://schemas.openxmlformats.org/officeDocument/2006/relationships/customXml" Target="../ink/ink2584.xml"/><Relationship Id="rId2071" Type="http://schemas.openxmlformats.org/officeDocument/2006/relationships/image" Target="../media/image2060.png"/><Relationship Id="rId488" Type="http://schemas.openxmlformats.org/officeDocument/2006/relationships/customXml" Target="../ink/ink1855.xml"/><Relationship Id="rId695" Type="http://schemas.openxmlformats.org/officeDocument/2006/relationships/customXml" Target="../ink/ink1960.xml"/><Relationship Id="rId709" Type="http://schemas.openxmlformats.org/officeDocument/2006/relationships/image" Target="../media/image2312.png"/><Relationship Id="rId916" Type="http://schemas.openxmlformats.org/officeDocument/2006/relationships/customXml" Target="../ink/ink2067.xml"/><Relationship Id="rId1101" Type="http://schemas.openxmlformats.org/officeDocument/2006/relationships/customXml" Target="../ink/ink2162.xml"/><Relationship Id="rId1546" Type="http://schemas.openxmlformats.org/officeDocument/2006/relationships/customXml" Target="../ink/ink2388.xml"/><Relationship Id="rId1753" Type="http://schemas.openxmlformats.org/officeDocument/2006/relationships/customXml" Target="../ink/ink2507.xml"/><Relationship Id="rId1960" Type="http://schemas.openxmlformats.org/officeDocument/2006/relationships/image" Target="../media/image2007.png"/><Relationship Id="rId2169" Type="http://schemas.openxmlformats.org/officeDocument/2006/relationships/image" Target="../media/image2108.png"/><Relationship Id="rId555" Type="http://schemas.openxmlformats.org/officeDocument/2006/relationships/image" Target="../media/image2239.png"/><Relationship Id="rId762" Type="http://schemas.openxmlformats.org/officeDocument/2006/relationships/image" Target="../media/image2334.png"/><Relationship Id="rId1185" Type="http://schemas.openxmlformats.org/officeDocument/2006/relationships/image" Target="../media/image2534.png"/><Relationship Id="rId1392" Type="http://schemas.openxmlformats.org/officeDocument/2006/relationships/customXml" Target="../ink/ink2310.xml"/><Relationship Id="rId1406" Type="http://schemas.openxmlformats.org/officeDocument/2006/relationships/customXml" Target="../ink/ink2317.xml"/><Relationship Id="rId1613" Type="http://schemas.openxmlformats.org/officeDocument/2006/relationships/customXml" Target="../ink/ink2437.xml"/><Relationship Id="rId1820" Type="http://schemas.openxmlformats.org/officeDocument/2006/relationships/image" Target="../media/image1940.png"/><Relationship Id="rId2029" Type="http://schemas.openxmlformats.org/officeDocument/2006/relationships/customXml" Target="../ink/ink2646.xml"/><Relationship Id="rId2236" Type="http://schemas.openxmlformats.org/officeDocument/2006/relationships/image" Target="../media/image2141.png"/><Relationship Id="rId415" Type="http://schemas.openxmlformats.org/officeDocument/2006/relationships/image" Target="../media/image2175.png"/><Relationship Id="rId622" Type="http://schemas.openxmlformats.org/officeDocument/2006/relationships/customXml" Target="../ink/ink1923.xml"/><Relationship Id="rId1045" Type="http://schemas.openxmlformats.org/officeDocument/2006/relationships/image" Target="../media/image2468.png"/><Relationship Id="rId1252" Type="http://schemas.openxmlformats.org/officeDocument/2006/relationships/image" Target="../media/image2566.png"/><Relationship Id="rId1697" Type="http://schemas.openxmlformats.org/officeDocument/2006/relationships/customXml" Target="../ink/ink2479.xml"/><Relationship Id="rId1918" Type="http://schemas.openxmlformats.org/officeDocument/2006/relationships/image" Target="../media/image1987.png"/><Relationship Id="rId2082" Type="http://schemas.openxmlformats.org/officeDocument/2006/relationships/customXml" Target="../ink/ink2673.xml"/><Relationship Id="rId2303" Type="http://schemas.openxmlformats.org/officeDocument/2006/relationships/image" Target="../media/image2319.png"/><Relationship Id="rId499" Type="http://schemas.openxmlformats.org/officeDocument/2006/relationships/image" Target="../media/image2213.png"/><Relationship Id="rId927" Type="http://schemas.openxmlformats.org/officeDocument/2006/relationships/image" Target="../media/image2415.png"/><Relationship Id="rId1112" Type="http://schemas.openxmlformats.org/officeDocument/2006/relationships/customXml" Target="../ink/ink2168.xml"/><Relationship Id="rId1557" Type="http://schemas.openxmlformats.org/officeDocument/2006/relationships/image" Target="../media/image3175.png"/><Relationship Id="rId1764" Type="http://schemas.openxmlformats.org/officeDocument/2006/relationships/image" Target="../media/image1912.png"/><Relationship Id="rId1971" Type="http://schemas.openxmlformats.org/officeDocument/2006/relationships/customXml" Target="../ink/ink2616.xml"/><Relationship Id="rId566" Type="http://schemas.openxmlformats.org/officeDocument/2006/relationships/customXml" Target="../ink/ink1895.xml"/><Relationship Id="rId1196" Type="http://schemas.openxmlformats.org/officeDocument/2006/relationships/customXml" Target="../ink/ink2210.xml"/><Relationship Id="rId1417" Type="http://schemas.openxmlformats.org/officeDocument/2006/relationships/image" Target="../media/image1788.png"/><Relationship Id="rId1624" Type="http://schemas.openxmlformats.org/officeDocument/2006/relationships/image" Target="../media/image1843.png"/><Relationship Id="rId1831" Type="http://schemas.openxmlformats.org/officeDocument/2006/relationships/customXml" Target="../ink/ink2546.xml"/><Relationship Id="rId2247" Type="http://schemas.openxmlformats.org/officeDocument/2006/relationships/customXml" Target="../ink/ink2757.xml"/><Relationship Id="rId426" Type="http://schemas.openxmlformats.org/officeDocument/2006/relationships/customXml" Target="../ink/ink1823.xml"/><Relationship Id="rId633" Type="http://schemas.openxmlformats.org/officeDocument/2006/relationships/image" Target="../media/image2277.png"/><Relationship Id="rId980" Type="http://schemas.openxmlformats.org/officeDocument/2006/relationships/customXml" Target="../ink/ink2100.xml"/><Relationship Id="rId1056" Type="http://schemas.openxmlformats.org/officeDocument/2006/relationships/customXml" Target="../ink/ink2139.xml"/><Relationship Id="rId1263" Type="http://schemas.openxmlformats.org/officeDocument/2006/relationships/customXml" Target="../ink/ink2244.xml"/><Relationship Id="rId1929" Type="http://schemas.openxmlformats.org/officeDocument/2006/relationships/customXml" Target="../ink/ink2595.xml"/><Relationship Id="rId2093" Type="http://schemas.openxmlformats.org/officeDocument/2006/relationships/image" Target="../media/image2071.png"/><Relationship Id="rId2107" Type="http://schemas.openxmlformats.org/officeDocument/2006/relationships/image" Target="../media/image2078.png"/><Relationship Id="rId2314" Type="http://schemas.openxmlformats.org/officeDocument/2006/relationships/customXml" Target="../ink/ink2791.xml"/><Relationship Id="rId840" Type="http://schemas.openxmlformats.org/officeDocument/2006/relationships/customXml" Target="../ink/ink2029.xml"/><Relationship Id="rId938" Type="http://schemas.openxmlformats.org/officeDocument/2006/relationships/customXml" Target="../ink/ink2078.xml"/><Relationship Id="rId1470" Type="http://schemas.openxmlformats.org/officeDocument/2006/relationships/customXml" Target="../ink/ink2349.xml"/><Relationship Id="rId1568" Type="http://schemas.openxmlformats.org/officeDocument/2006/relationships/image" Target="../media/image3180.png"/><Relationship Id="rId1775" Type="http://schemas.openxmlformats.org/officeDocument/2006/relationships/customXml" Target="../ink/ink2518.xml"/><Relationship Id="rId577" Type="http://schemas.openxmlformats.org/officeDocument/2006/relationships/image" Target="../media/image2250.png"/><Relationship Id="rId700" Type="http://schemas.openxmlformats.org/officeDocument/2006/relationships/customXml" Target="../ink/ink1963.xml"/><Relationship Id="rId1123" Type="http://schemas.openxmlformats.org/officeDocument/2006/relationships/image" Target="../media/image10810.png"/><Relationship Id="rId1330" Type="http://schemas.openxmlformats.org/officeDocument/2006/relationships/customXml" Target="../ink/ink2279.xml"/><Relationship Id="rId1428" Type="http://schemas.openxmlformats.org/officeDocument/2006/relationships/customXml" Target="../ink/ink2328.xml"/><Relationship Id="rId1635" Type="http://schemas.openxmlformats.org/officeDocument/2006/relationships/customXml" Target="../ink/ink2448.xml"/><Relationship Id="rId1982" Type="http://schemas.openxmlformats.org/officeDocument/2006/relationships/customXml" Target="../ink/ink2622.xml"/><Relationship Id="rId2160" Type="http://schemas.openxmlformats.org/officeDocument/2006/relationships/customXml" Target="../ink/ink2712.xml"/><Relationship Id="rId2258" Type="http://schemas.openxmlformats.org/officeDocument/2006/relationships/image" Target="../media/image2151.png"/><Relationship Id="rId784" Type="http://schemas.openxmlformats.org/officeDocument/2006/relationships/image" Target="../media/image2345.png"/><Relationship Id="rId991" Type="http://schemas.openxmlformats.org/officeDocument/2006/relationships/image" Target="../media/image2446.png"/><Relationship Id="rId1067" Type="http://schemas.openxmlformats.org/officeDocument/2006/relationships/image" Target="../media/image2479.png"/><Relationship Id="rId1842" Type="http://schemas.openxmlformats.org/officeDocument/2006/relationships/image" Target="../media/image1951.png"/><Relationship Id="rId2020" Type="http://schemas.openxmlformats.org/officeDocument/2006/relationships/image" Target="../media/image2035.png"/><Relationship Id="rId437" Type="http://schemas.openxmlformats.org/officeDocument/2006/relationships/image" Target="../media/image2185.png"/><Relationship Id="rId644" Type="http://schemas.openxmlformats.org/officeDocument/2006/relationships/customXml" Target="../ink/ink1934.xml"/><Relationship Id="rId851" Type="http://schemas.openxmlformats.org/officeDocument/2006/relationships/image" Target="../media/image2377.png"/><Relationship Id="rId1274" Type="http://schemas.openxmlformats.org/officeDocument/2006/relationships/image" Target="../media/image2577.png"/><Relationship Id="rId1481" Type="http://schemas.openxmlformats.org/officeDocument/2006/relationships/image" Target="../media/image1819.png"/><Relationship Id="rId1579" Type="http://schemas.openxmlformats.org/officeDocument/2006/relationships/customXml" Target="../ink/ink2409.xml"/><Relationship Id="rId1702" Type="http://schemas.openxmlformats.org/officeDocument/2006/relationships/image" Target="../media/image1882.png"/><Relationship Id="rId2118" Type="http://schemas.openxmlformats.org/officeDocument/2006/relationships/customXml" Target="../ink/ink2691.xml"/><Relationship Id="rId2325" Type="http://schemas.openxmlformats.org/officeDocument/2006/relationships/image" Target="../media/image2382.png"/><Relationship Id="rId490" Type="http://schemas.openxmlformats.org/officeDocument/2006/relationships/customXml" Target="../ink/ink1856.xml"/><Relationship Id="rId504" Type="http://schemas.openxmlformats.org/officeDocument/2006/relationships/customXml" Target="../ink/ink1863.xml"/><Relationship Id="rId711" Type="http://schemas.openxmlformats.org/officeDocument/2006/relationships/image" Target="../media/image2313.png"/><Relationship Id="rId949" Type="http://schemas.openxmlformats.org/officeDocument/2006/relationships/image" Target="../media/image2426.png"/><Relationship Id="rId1134" Type="http://schemas.openxmlformats.org/officeDocument/2006/relationships/customXml" Target="../ink/ink2179.xml"/><Relationship Id="rId1341" Type="http://schemas.openxmlformats.org/officeDocument/2006/relationships/image" Target="../media/image1216.png"/><Relationship Id="rId1786" Type="http://schemas.openxmlformats.org/officeDocument/2006/relationships/image" Target="../media/image1923.png"/><Relationship Id="rId1993" Type="http://schemas.openxmlformats.org/officeDocument/2006/relationships/image" Target="../media/image2022.png"/><Relationship Id="rId2171" Type="http://schemas.openxmlformats.org/officeDocument/2006/relationships/image" Target="../media/image2109.png"/><Relationship Id="rId588" Type="http://schemas.openxmlformats.org/officeDocument/2006/relationships/customXml" Target="../ink/ink1906.xml"/><Relationship Id="rId795" Type="http://schemas.openxmlformats.org/officeDocument/2006/relationships/customXml" Target="../ink/ink2006.xml"/><Relationship Id="rId809" Type="http://schemas.openxmlformats.org/officeDocument/2006/relationships/customXml" Target="../ink/ink2013.xml"/><Relationship Id="rId1201" Type="http://schemas.openxmlformats.org/officeDocument/2006/relationships/image" Target="../media/image2542.png"/><Relationship Id="rId1439" Type="http://schemas.openxmlformats.org/officeDocument/2006/relationships/image" Target="../media/image1799.png"/><Relationship Id="rId1646" Type="http://schemas.openxmlformats.org/officeDocument/2006/relationships/image" Target="../media/image1854.png"/><Relationship Id="rId1853" Type="http://schemas.openxmlformats.org/officeDocument/2006/relationships/customXml" Target="../ink/ink2557.xml"/><Relationship Id="rId2031" Type="http://schemas.openxmlformats.org/officeDocument/2006/relationships/customXml" Target="../ink/ink2647.xml"/><Relationship Id="rId2269" Type="http://schemas.openxmlformats.org/officeDocument/2006/relationships/image" Target="../media/image2156.png"/><Relationship Id="rId448" Type="http://schemas.openxmlformats.org/officeDocument/2006/relationships/image" Target="../media/image2190.png"/><Relationship Id="rId655" Type="http://schemas.openxmlformats.org/officeDocument/2006/relationships/customXml" Target="../ink/ink1940.xml"/><Relationship Id="rId862" Type="http://schemas.openxmlformats.org/officeDocument/2006/relationships/customXml" Target="../ink/ink2040.xml"/><Relationship Id="rId1078" Type="http://schemas.openxmlformats.org/officeDocument/2006/relationships/customXml" Target="../ink/ink2150.xml"/><Relationship Id="rId1285" Type="http://schemas.openxmlformats.org/officeDocument/2006/relationships/image" Target="../media/image2582.png"/><Relationship Id="rId1492" Type="http://schemas.openxmlformats.org/officeDocument/2006/relationships/customXml" Target="../ink/ink2360.xml"/><Relationship Id="rId1506" Type="http://schemas.openxmlformats.org/officeDocument/2006/relationships/customXml" Target="../ink/ink2367.xml"/><Relationship Id="rId1713" Type="http://schemas.openxmlformats.org/officeDocument/2006/relationships/customXml" Target="../ink/ink2487.xml"/><Relationship Id="rId1920" Type="http://schemas.openxmlformats.org/officeDocument/2006/relationships/image" Target="../media/image1988.png"/><Relationship Id="rId2129" Type="http://schemas.openxmlformats.org/officeDocument/2006/relationships/image" Target="../media/image2089.png"/><Relationship Id="rId2336" Type="http://schemas.openxmlformats.org/officeDocument/2006/relationships/image" Target="../media/image2586.png"/><Relationship Id="rId515" Type="http://schemas.openxmlformats.org/officeDocument/2006/relationships/image" Target="../media/image2221.png"/><Relationship Id="rId722" Type="http://schemas.openxmlformats.org/officeDocument/2006/relationships/customXml" Target="../ink/ink1974.xml"/><Relationship Id="rId1145" Type="http://schemas.openxmlformats.org/officeDocument/2006/relationships/image" Target="../media/image2515.png"/><Relationship Id="rId1352" Type="http://schemas.openxmlformats.org/officeDocument/2006/relationships/customXml" Target="../ink/ink2290.xml"/><Relationship Id="rId1797" Type="http://schemas.openxmlformats.org/officeDocument/2006/relationships/customXml" Target="../ink/ink2529.xml"/><Relationship Id="rId2182" Type="http://schemas.openxmlformats.org/officeDocument/2006/relationships/image" Target="../media/image2114.png"/><Relationship Id="rId599" Type="http://schemas.openxmlformats.org/officeDocument/2006/relationships/image" Target="../media/image2260.png"/><Relationship Id="rId1005" Type="http://schemas.openxmlformats.org/officeDocument/2006/relationships/customXml" Target="../ink/ink2113.xml"/><Relationship Id="rId1212" Type="http://schemas.openxmlformats.org/officeDocument/2006/relationships/customXml" Target="../ink/ink2218.xml"/><Relationship Id="rId1657" Type="http://schemas.openxmlformats.org/officeDocument/2006/relationships/customXml" Target="../ink/ink2459.xml"/><Relationship Id="rId1864" Type="http://schemas.openxmlformats.org/officeDocument/2006/relationships/image" Target="../media/image1961.png"/><Relationship Id="rId2042" Type="http://schemas.openxmlformats.org/officeDocument/2006/relationships/image" Target="../media/image2046.png"/><Relationship Id="rId459" Type="http://schemas.openxmlformats.org/officeDocument/2006/relationships/customXml" Target="../ink/ink1840.xml"/><Relationship Id="rId666" Type="http://schemas.openxmlformats.org/officeDocument/2006/relationships/image" Target="../media/image2293.png"/><Relationship Id="rId873" Type="http://schemas.openxmlformats.org/officeDocument/2006/relationships/image" Target="../media/image2388.png"/><Relationship Id="rId1089" Type="http://schemas.openxmlformats.org/officeDocument/2006/relationships/customXml" Target="../ink/ink2156.xml"/><Relationship Id="rId1296" Type="http://schemas.openxmlformats.org/officeDocument/2006/relationships/customXml" Target="../ink/ink2261.xml"/><Relationship Id="rId1517" Type="http://schemas.openxmlformats.org/officeDocument/2006/relationships/image" Target="../media/image3158.png"/><Relationship Id="rId1724" Type="http://schemas.openxmlformats.org/officeDocument/2006/relationships/image" Target="../media/image1893.png"/><Relationship Id="rId2347" Type="http://schemas.openxmlformats.org/officeDocument/2006/relationships/customXml" Target="../ink/ink2808.xml"/><Relationship Id="rId526" Type="http://schemas.openxmlformats.org/officeDocument/2006/relationships/customXml" Target="../ink/ink1874.xml"/><Relationship Id="rId1156" Type="http://schemas.openxmlformats.org/officeDocument/2006/relationships/customXml" Target="../ink/ink2190.xml"/><Relationship Id="rId1363" Type="http://schemas.openxmlformats.org/officeDocument/2006/relationships/image" Target="../media/image1761.png"/><Relationship Id="rId1931" Type="http://schemas.openxmlformats.org/officeDocument/2006/relationships/customXml" Target="../ink/ink2596.xml"/><Relationship Id="rId2207" Type="http://schemas.openxmlformats.org/officeDocument/2006/relationships/customXml" Target="../ink/ink2736.xml"/><Relationship Id="rId733" Type="http://schemas.openxmlformats.org/officeDocument/2006/relationships/image" Target="../media/image30110.png"/><Relationship Id="rId940" Type="http://schemas.openxmlformats.org/officeDocument/2006/relationships/customXml" Target="../ink/ink2079.xml"/><Relationship Id="rId1016" Type="http://schemas.openxmlformats.org/officeDocument/2006/relationships/image" Target="../media/image2457.png"/><Relationship Id="rId1570" Type="http://schemas.openxmlformats.org/officeDocument/2006/relationships/image" Target="../media/image3181.png"/><Relationship Id="rId1668" Type="http://schemas.openxmlformats.org/officeDocument/2006/relationships/image" Target="../media/image1865.png"/><Relationship Id="rId1875" Type="http://schemas.openxmlformats.org/officeDocument/2006/relationships/customXml" Target="../ink/ink2568.xml"/><Relationship Id="rId2193" Type="http://schemas.openxmlformats.org/officeDocument/2006/relationships/customXml" Target="../ink/ink2729.xml"/><Relationship Id="rId677" Type="http://schemas.openxmlformats.org/officeDocument/2006/relationships/customXml" Target="../ink/ink1951.xml"/><Relationship Id="rId800" Type="http://schemas.openxmlformats.org/officeDocument/2006/relationships/image" Target="../media/image2353.png"/><Relationship Id="rId1223" Type="http://schemas.openxmlformats.org/officeDocument/2006/relationships/image" Target="../media/image2553.png"/><Relationship Id="rId1430" Type="http://schemas.openxmlformats.org/officeDocument/2006/relationships/customXml" Target="../ink/ink2329.xml"/><Relationship Id="rId1528" Type="http://schemas.openxmlformats.org/officeDocument/2006/relationships/image" Target="../media/image3162.png"/><Relationship Id="rId2053" Type="http://schemas.openxmlformats.org/officeDocument/2006/relationships/image" Target="../media/image2051.png"/><Relationship Id="rId2260" Type="http://schemas.openxmlformats.org/officeDocument/2006/relationships/image" Target="../media/image2152.png"/><Relationship Id="rId884" Type="http://schemas.openxmlformats.org/officeDocument/2006/relationships/customXml" Target="../ink/ink2051.xml"/><Relationship Id="rId1735" Type="http://schemas.openxmlformats.org/officeDocument/2006/relationships/customXml" Target="../ink/ink2498.xml"/><Relationship Id="rId1942" Type="http://schemas.openxmlformats.org/officeDocument/2006/relationships/image" Target="../media/image1999.png"/><Relationship Id="rId2120" Type="http://schemas.openxmlformats.org/officeDocument/2006/relationships/customXml" Target="../ink/ink2692.xml"/><Relationship Id="rId537" Type="http://schemas.openxmlformats.org/officeDocument/2006/relationships/customXml" Target="../ink/ink1880.xml"/><Relationship Id="rId744" Type="http://schemas.openxmlformats.org/officeDocument/2006/relationships/image" Target="../media/image2327.png"/><Relationship Id="rId951" Type="http://schemas.openxmlformats.org/officeDocument/2006/relationships/customXml" Target="../ink/ink2085.xml"/><Relationship Id="rId1167" Type="http://schemas.openxmlformats.org/officeDocument/2006/relationships/image" Target="../media/image14380.png"/><Relationship Id="rId1374" Type="http://schemas.openxmlformats.org/officeDocument/2006/relationships/customXml" Target="../ink/ink2301.xml"/><Relationship Id="rId1581" Type="http://schemas.openxmlformats.org/officeDocument/2006/relationships/customXml" Target="../ink/ink2411.xml"/><Relationship Id="rId1679" Type="http://schemas.openxmlformats.org/officeDocument/2006/relationships/customXml" Target="../ink/ink2470.xml"/><Relationship Id="rId1802" Type="http://schemas.openxmlformats.org/officeDocument/2006/relationships/image" Target="../media/image1931.png"/><Relationship Id="rId2218" Type="http://schemas.openxmlformats.org/officeDocument/2006/relationships/image" Target="../media/image2132.png"/><Relationship Id="rId590" Type="http://schemas.openxmlformats.org/officeDocument/2006/relationships/customXml" Target="../ink/ink1907.xml"/><Relationship Id="rId604" Type="http://schemas.openxmlformats.org/officeDocument/2006/relationships/customXml" Target="../ink/ink1914.xml"/><Relationship Id="rId811" Type="http://schemas.openxmlformats.org/officeDocument/2006/relationships/image" Target="../media/image2358.png"/><Relationship Id="rId1027" Type="http://schemas.openxmlformats.org/officeDocument/2006/relationships/customXml" Target="../ink/ink2124.xml"/><Relationship Id="rId1234" Type="http://schemas.openxmlformats.org/officeDocument/2006/relationships/customXml" Target="../ink/ink2229.xml"/><Relationship Id="rId1441" Type="http://schemas.openxmlformats.org/officeDocument/2006/relationships/image" Target="../media/image1800.png"/><Relationship Id="rId1886" Type="http://schemas.openxmlformats.org/officeDocument/2006/relationships/image" Target="../media/image1972.png"/><Relationship Id="rId2064" Type="http://schemas.openxmlformats.org/officeDocument/2006/relationships/customXml" Target="../ink/ink2664.xml"/><Relationship Id="rId2271" Type="http://schemas.openxmlformats.org/officeDocument/2006/relationships/image" Target="../media/image2157.png"/><Relationship Id="rId450" Type="http://schemas.openxmlformats.org/officeDocument/2006/relationships/image" Target="../media/image2191.png"/><Relationship Id="rId688" Type="http://schemas.openxmlformats.org/officeDocument/2006/relationships/image" Target="../media/image2303.png"/><Relationship Id="rId895" Type="http://schemas.openxmlformats.org/officeDocument/2006/relationships/image" Target="../media/image2399.png"/><Relationship Id="rId909" Type="http://schemas.openxmlformats.org/officeDocument/2006/relationships/image" Target="../media/image2406.png"/><Relationship Id="rId1080" Type="http://schemas.openxmlformats.org/officeDocument/2006/relationships/customXml" Target="../ink/ink2151.xml"/><Relationship Id="rId1301" Type="http://schemas.openxmlformats.org/officeDocument/2006/relationships/image" Target="../media/image2589.png"/><Relationship Id="rId1539" Type="http://schemas.openxmlformats.org/officeDocument/2006/relationships/image" Target="../media/image3166.png"/><Relationship Id="rId1746" Type="http://schemas.openxmlformats.org/officeDocument/2006/relationships/image" Target="../media/image1904.png"/><Relationship Id="rId1953" Type="http://schemas.openxmlformats.org/officeDocument/2006/relationships/customXml" Target="../ink/ink2607.xml"/><Relationship Id="rId2131" Type="http://schemas.openxmlformats.org/officeDocument/2006/relationships/image" Target="../media/image2090.png"/><Relationship Id="rId548" Type="http://schemas.openxmlformats.org/officeDocument/2006/relationships/image" Target="../media/image2237.png"/><Relationship Id="rId755" Type="http://schemas.openxmlformats.org/officeDocument/2006/relationships/customXml" Target="../ink/ink1991.xml"/><Relationship Id="rId962" Type="http://schemas.openxmlformats.org/officeDocument/2006/relationships/image" Target="../media/image2432.png"/><Relationship Id="rId1178" Type="http://schemas.openxmlformats.org/officeDocument/2006/relationships/customXml" Target="../ink/ink2201.xml"/><Relationship Id="rId1385" Type="http://schemas.openxmlformats.org/officeDocument/2006/relationships/image" Target="../media/image1772.png"/><Relationship Id="rId1592" Type="http://schemas.openxmlformats.org/officeDocument/2006/relationships/customXml" Target="../ink/ink2422.xml"/><Relationship Id="rId1606" Type="http://schemas.openxmlformats.org/officeDocument/2006/relationships/image" Target="../media/image1834.png"/><Relationship Id="rId1813" Type="http://schemas.openxmlformats.org/officeDocument/2006/relationships/customXml" Target="../ink/ink2537.xml"/><Relationship Id="rId2229" Type="http://schemas.openxmlformats.org/officeDocument/2006/relationships/customXml" Target="../ink/ink2747.xml"/><Relationship Id="rId408" Type="http://schemas.openxmlformats.org/officeDocument/2006/relationships/customXml" Target="../ink/ink1815.xml"/><Relationship Id="rId615" Type="http://schemas.openxmlformats.org/officeDocument/2006/relationships/image" Target="../media/image2268.png"/><Relationship Id="rId822" Type="http://schemas.openxmlformats.org/officeDocument/2006/relationships/customXml" Target="../ink/ink2020.xml"/><Relationship Id="rId1038" Type="http://schemas.openxmlformats.org/officeDocument/2006/relationships/customXml" Target="../ink/ink2130.xml"/><Relationship Id="rId1245" Type="http://schemas.openxmlformats.org/officeDocument/2006/relationships/image" Target="../media/image2563.png"/><Relationship Id="rId1452" Type="http://schemas.openxmlformats.org/officeDocument/2006/relationships/customXml" Target="../ink/ink2340.xml"/><Relationship Id="rId1897" Type="http://schemas.openxmlformats.org/officeDocument/2006/relationships/customXml" Target="../ink/ink2579.xml"/><Relationship Id="rId2075" Type="http://schemas.openxmlformats.org/officeDocument/2006/relationships/image" Target="../media/image2062.png"/><Relationship Id="rId2282" Type="http://schemas.openxmlformats.org/officeDocument/2006/relationships/customXml" Target="../ink/ink2775.xml"/><Relationship Id="rId699" Type="http://schemas.openxmlformats.org/officeDocument/2006/relationships/customXml" Target="../ink/ink1962.xml"/><Relationship Id="rId1091" Type="http://schemas.openxmlformats.org/officeDocument/2006/relationships/customXml" Target="../ink/ink2157.xml"/><Relationship Id="rId1105" Type="http://schemas.openxmlformats.org/officeDocument/2006/relationships/customXml" Target="../ink/ink2164.xml"/><Relationship Id="rId1312" Type="http://schemas.openxmlformats.org/officeDocument/2006/relationships/customXml" Target="../ink/ink2270.xml"/><Relationship Id="rId1757" Type="http://schemas.openxmlformats.org/officeDocument/2006/relationships/customXml" Target="../ink/ink2509.xml"/><Relationship Id="rId1964" Type="http://schemas.openxmlformats.org/officeDocument/2006/relationships/image" Target="../media/image2009.png"/><Relationship Id="rId461" Type="http://schemas.openxmlformats.org/officeDocument/2006/relationships/customXml" Target="../ink/ink1841.xml"/><Relationship Id="rId559" Type="http://schemas.openxmlformats.org/officeDocument/2006/relationships/image" Target="../media/image2241.png"/><Relationship Id="rId766" Type="http://schemas.openxmlformats.org/officeDocument/2006/relationships/image" Target="../media/image2336.png"/><Relationship Id="rId1189" Type="http://schemas.openxmlformats.org/officeDocument/2006/relationships/image" Target="../media/image2536.png"/><Relationship Id="rId1396" Type="http://schemas.openxmlformats.org/officeDocument/2006/relationships/customXml" Target="../ink/ink2312.xml"/><Relationship Id="rId1617" Type="http://schemas.openxmlformats.org/officeDocument/2006/relationships/customXml" Target="../ink/ink2439.xml"/><Relationship Id="rId1824" Type="http://schemas.openxmlformats.org/officeDocument/2006/relationships/image" Target="../media/image1942.png"/><Relationship Id="rId2142" Type="http://schemas.openxmlformats.org/officeDocument/2006/relationships/customXml" Target="../ink/ink2703.xml"/><Relationship Id="rId419" Type="http://schemas.openxmlformats.org/officeDocument/2006/relationships/image" Target="../media/image2177.png"/><Relationship Id="rId626" Type="http://schemas.openxmlformats.org/officeDocument/2006/relationships/customXml" Target="../ink/ink1925.xml"/><Relationship Id="rId973" Type="http://schemas.openxmlformats.org/officeDocument/2006/relationships/customXml" Target="../ink/ink2096.xml"/><Relationship Id="rId1049" Type="http://schemas.openxmlformats.org/officeDocument/2006/relationships/image" Target="../media/image2470.png"/><Relationship Id="rId1256" Type="http://schemas.openxmlformats.org/officeDocument/2006/relationships/image" Target="../media/image2568.png"/><Relationship Id="rId2002" Type="http://schemas.openxmlformats.org/officeDocument/2006/relationships/customXml" Target="../ink/ink2632.xml"/><Relationship Id="rId2086" Type="http://schemas.openxmlformats.org/officeDocument/2006/relationships/customXml" Target="../ink/ink2675.xml"/><Relationship Id="rId2307" Type="http://schemas.openxmlformats.org/officeDocument/2006/relationships/image" Target="../media/image2321.png"/><Relationship Id="rId833" Type="http://schemas.openxmlformats.org/officeDocument/2006/relationships/image" Target="../media/image2368.png"/><Relationship Id="rId1116" Type="http://schemas.openxmlformats.org/officeDocument/2006/relationships/customXml" Target="../ink/ink2170.xml"/><Relationship Id="rId1463" Type="http://schemas.openxmlformats.org/officeDocument/2006/relationships/image" Target="../media/image1811.png"/><Relationship Id="rId1670" Type="http://schemas.openxmlformats.org/officeDocument/2006/relationships/image" Target="../media/image1866.png"/><Relationship Id="rId1768" Type="http://schemas.openxmlformats.org/officeDocument/2006/relationships/image" Target="../media/image1914.png"/><Relationship Id="rId2293" Type="http://schemas.openxmlformats.org/officeDocument/2006/relationships/image" Target="../media/image2168.png"/><Relationship Id="rId472" Type="http://schemas.openxmlformats.org/officeDocument/2006/relationships/image" Target="../media/image2200.png"/><Relationship Id="rId900" Type="http://schemas.openxmlformats.org/officeDocument/2006/relationships/customXml" Target="../ink/ink2059.xml"/><Relationship Id="rId1323" Type="http://schemas.openxmlformats.org/officeDocument/2006/relationships/image" Target="../media/image2599.png"/><Relationship Id="rId1530" Type="http://schemas.openxmlformats.org/officeDocument/2006/relationships/image" Target="../media/image18010.png"/><Relationship Id="rId1628" Type="http://schemas.openxmlformats.org/officeDocument/2006/relationships/image" Target="../media/image1845.png"/><Relationship Id="rId1975" Type="http://schemas.openxmlformats.org/officeDocument/2006/relationships/customXml" Target="../ink/ink2618.xml"/><Relationship Id="rId2153" Type="http://schemas.openxmlformats.org/officeDocument/2006/relationships/image" Target="../media/image2100.png"/><Relationship Id="rId984" Type="http://schemas.openxmlformats.org/officeDocument/2006/relationships/customXml" Target="../ink/ink2102.xml"/><Relationship Id="rId1835" Type="http://schemas.openxmlformats.org/officeDocument/2006/relationships/customXml" Target="../ink/ink2548.xml"/><Relationship Id="rId2013" Type="http://schemas.openxmlformats.org/officeDocument/2006/relationships/customXml" Target="../ink/ink2638.xml"/><Relationship Id="rId2220" Type="http://schemas.openxmlformats.org/officeDocument/2006/relationships/image" Target="../media/image2133.png"/><Relationship Id="rId637" Type="http://schemas.openxmlformats.org/officeDocument/2006/relationships/image" Target="../media/image2279.png"/><Relationship Id="rId844" Type="http://schemas.openxmlformats.org/officeDocument/2006/relationships/customXml" Target="../ink/ink2031.xml"/><Relationship Id="rId1267" Type="http://schemas.openxmlformats.org/officeDocument/2006/relationships/customXml" Target="../ink/ink2246.xml"/><Relationship Id="rId1474" Type="http://schemas.openxmlformats.org/officeDocument/2006/relationships/customXml" Target="../ink/ink2351.xml"/><Relationship Id="rId1681" Type="http://schemas.openxmlformats.org/officeDocument/2006/relationships/customXml" Target="../ink/ink2471.xml"/><Relationship Id="rId1902" Type="http://schemas.openxmlformats.org/officeDocument/2006/relationships/image" Target="../media/image1979.png"/><Relationship Id="rId2097" Type="http://schemas.openxmlformats.org/officeDocument/2006/relationships/image" Target="../media/image2073.png"/><Relationship Id="rId2318" Type="http://schemas.openxmlformats.org/officeDocument/2006/relationships/customXml" Target="../ink/ink2793.xml"/><Relationship Id="rId483" Type="http://schemas.openxmlformats.org/officeDocument/2006/relationships/image" Target="../media/image2205.png"/><Relationship Id="rId690" Type="http://schemas.openxmlformats.org/officeDocument/2006/relationships/image" Target="../media/image2304.png"/><Relationship Id="rId704" Type="http://schemas.openxmlformats.org/officeDocument/2006/relationships/customXml" Target="../ink/ink1965.xml"/><Relationship Id="rId911" Type="http://schemas.openxmlformats.org/officeDocument/2006/relationships/image" Target="../media/image2407.png"/><Relationship Id="rId1127" Type="http://schemas.openxmlformats.org/officeDocument/2006/relationships/image" Target="../media/image2506.png"/><Relationship Id="rId1334" Type="http://schemas.openxmlformats.org/officeDocument/2006/relationships/customXml" Target="../ink/ink2281.xml"/><Relationship Id="rId1541" Type="http://schemas.openxmlformats.org/officeDocument/2006/relationships/image" Target="../media/image3167.png"/><Relationship Id="rId1779" Type="http://schemas.openxmlformats.org/officeDocument/2006/relationships/customXml" Target="../ink/ink2520.xml"/><Relationship Id="rId1986" Type="http://schemas.openxmlformats.org/officeDocument/2006/relationships/customXml" Target="../ink/ink2624.xml"/><Relationship Id="rId2164" Type="http://schemas.openxmlformats.org/officeDocument/2006/relationships/customXml" Target="../ink/ink2714.xml"/><Relationship Id="rId550" Type="http://schemas.openxmlformats.org/officeDocument/2006/relationships/customXml" Target="../ink/ink1887.xml"/><Relationship Id="rId788" Type="http://schemas.openxmlformats.org/officeDocument/2006/relationships/image" Target="../media/image2347.png"/><Relationship Id="rId995" Type="http://schemas.openxmlformats.org/officeDocument/2006/relationships/image" Target="../media/image36910.png"/><Relationship Id="rId1180" Type="http://schemas.openxmlformats.org/officeDocument/2006/relationships/customXml" Target="../ink/ink2202.xml"/><Relationship Id="rId1401" Type="http://schemas.openxmlformats.org/officeDocument/2006/relationships/image" Target="../media/image1780.png"/><Relationship Id="rId1639" Type="http://schemas.openxmlformats.org/officeDocument/2006/relationships/customXml" Target="../ink/ink2450.xml"/><Relationship Id="rId1846" Type="http://schemas.openxmlformats.org/officeDocument/2006/relationships/image" Target="../media/image1953.png"/><Relationship Id="rId2024" Type="http://schemas.openxmlformats.org/officeDocument/2006/relationships/image" Target="../media/image2037.png"/><Relationship Id="rId2231" Type="http://schemas.openxmlformats.org/officeDocument/2006/relationships/customXml" Target="../ink/ink2748.xml"/><Relationship Id="rId648" Type="http://schemas.openxmlformats.org/officeDocument/2006/relationships/customXml" Target="../ink/ink1936.xml"/><Relationship Id="rId855" Type="http://schemas.openxmlformats.org/officeDocument/2006/relationships/image" Target="../media/image2379.png"/><Relationship Id="rId1040" Type="http://schemas.openxmlformats.org/officeDocument/2006/relationships/customXml" Target="../ink/ink2131.xml"/><Relationship Id="rId1278" Type="http://schemas.openxmlformats.org/officeDocument/2006/relationships/image" Target="../media/image2579.png"/><Relationship Id="rId1485" Type="http://schemas.openxmlformats.org/officeDocument/2006/relationships/image" Target="../media/image1820.png"/><Relationship Id="rId1692" Type="http://schemas.openxmlformats.org/officeDocument/2006/relationships/image" Target="../media/image1877.png"/><Relationship Id="rId1706" Type="http://schemas.openxmlformats.org/officeDocument/2006/relationships/image" Target="../media/image1884.png"/><Relationship Id="rId1913" Type="http://schemas.openxmlformats.org/officeDocument/2006/relationships/customXml" Target="../ink/ink2587.xml"/><Relationship Id="rId2329" Type="http://schemas.openxmlformats.org/officeDocument/2006/relationships/customXml" Target="../ink/ink2799.xml"/><Relationship Id="rId410" Type="http://schemas.openxmlformats.org/officeDocument/2006/relationships/customXml" Target="../ink/ink1816.xml"/><Relationship Id="rId494" Type="http://schemas.openxmlformats.org/officeDocument/2006/relationships/customXml" Target="../ink/ink1858.xml"/><Relationship Id="rId508" Type="http://schemas.openxmlformats.org/officeDocument/2006/relationships/customXml" Target="../ink/ink1865.xml"/><Relationship Id="rId715" Type="http://schemas.openxmlformats.org/officeDocument/2006/relationships/image" Target="../media/image2315.png"/><Relationship Id="rId922" Type="http://schemas.openxmlformats.org/officeDocument/2006/relationships/customXml" Target="../ink/ink2070.xml"/><Relationship Id="rId1138" Type="http://schemas.openxmlformats.org/officeDocument/2006/relationships/customXml" Target="../ink/ink2181.xml"/><Relationship Id="rId1345" Type="http://schemas.openxmlformats.org/officeDocument/2006/relationships/image" Target="../media/image1752.png"/><Relationship Id="rId1552" Type="http://schemas.openxmlformats.org/officeDocument/2006/relationships/customXml" Target="../ink/ink2391.xml"/><Relationship Id="rId1997" Type="http://schemas.openxmlformats.org/officeDocument/2006/relationships/image" Target="../media/image2024.png"/><Relationship Id="rId2175" Type="http://schemas.openxmlformats.org/officeDocument/2006/relationships/image" Target="../media/image2111.png"/><Relationship Id="rId799" Type="http://schemas.openxmlformats.org/officeDocument/2006/relationships/customXml" Target="../ink/ink2008.xml"/><Relationship Id="rId1191" Type="http://schemas.openxmlformats.org/officeDocument/2006/relationships/image" Target="../media/image2537.png"/><Relationship Id="rId1205" Type="http://schemas.openxmlformats.org/officeDocument/2006/relationships/image" Target="../media/image2544.png"/><Relationship Id="rId1857" Type="http://schemas.openxmlformats.org/officeDocument/2006/relationships/customXml" Target="../ink/ink2559.xml"/><Relationship Id="rId2035" Type="http://schemas.openxmlformats.org/officeDocument/2006/relationships/customXml" Target="../ink/ink2649.xml"/><Relationship Id="rId561" Type="http://schemas.openxmlformats.org/officeDocument/2006/relationships/image" Target="../media/image2242.png"/><Relationship Id="rId659" Type="http://schemas.openxmlformats.org/officeDocument/2006/relationships/customXml" Target="../ink/ink1942.xml"/><Relationship Id="rId866" Type="http://schemas.openxmlformats.org/officeDocument/2006/relationships/customXml" Target="../ink/ink2042.xml"/><Relationship Id="rId1289" Type="http://schemas.openxmlformats.org/officeDocument/2006/relationships/image" Target="../media/image2583.png"/><Relationship Id="rId1412" Type="http://schemas.openxmlformats.org/officeDocument/2006/relationships/customXml" Target="../ink/ink2320.xml"/><Relationship Id="rId1496" Type="http://schemas.openxmlformats.org/officeDocument/2006/relationships/customXml" Target="../ink/ink2362.xml"/><Relationship Id="rId1717" Type="http://schemas.openxmlformats.org/officeDocument/2006/relationships/customXml" Target="../ink/ink2489.xml"/><Relationship Id="rId1924" Type="http://schemas.openxmlformats.org/officeDocument/2006/relationships/image" Target="../media/image1990.png"/><Relationship Id="rId2242" Type="http://schemas.openxmlformats.org/officeDocument/2006/relationships/customXml" Target="../ink/ink2754.xml"/><Relationship Id="rId421" Type="http://schemas.openxmlformats.org/officeDocument/2006/relationships/image" Target="../media/image2178.png"/><Relationship Id="rId519" Type="http://schemas.openxmlformats.org/officeDocument/2006/relationships/image" Target="../media/image2223.png"/><Relationship Id="rId1051" Type="http://schemas.openxmlformats.org/officeDocument/2006/relationships/image" Target="../media/image2471.png"/><Relationship Id="rId1149" Type="http://schemas.openxmlformats.org/officeDocument/2006/relationships/image" Target="../media/image2517.png"/><Relationship Id="rId1356" Type="http://schemas.openxmlformats.org/officeDocument/2006/relationships/customXml" Target="../ink/ink2292.xml"/><Relationship Id="rId2102" Type="http://schemas.openxmlformats.org/officeDocument/2006/relationships/customXml" Target="../ink/ink2683.xml"/><Relationship Id="rId726" Type="http://schemas.openxmlformats.org/officeDocument/2006/relationships/customXml" Target="../ink/ink1976.xml"/><Relationship Id="rId933" Type="http://schemas.openxmlformats.org/officeDocument/2006/relationships/image" Target="../media/image2418.png"/><Relationship Id="rId1009" Type="http://schemas.openxmlformats.org/officeDocument/2006/relationships/customXml" Target="../ink/ink2115.xml"/><Relationship Id="rId1563" Type="http://schemas.openxmlformats.org/officeDocument/2006/relationships/image" Target="../media/image3178.png"/><Relationship Id="rId1770" Type="http://schemas.openxmlformats.org/officeDocument/2006/relationships/image" Target="../media/image1915.png"/><Relationship Id="rId1868" Type="http://schemas.openxmlformats.org/officeDocument/2006/relationships/image" Target="../media/image1963.png"/><Relationship Id="rId2186" Type="http://schemas.openxmlformats.org/officeDocument/2006/relationships/image" Target="../media/image2116.png"/><Relationship Id="rId572" Type="http://schemas.openxmlformats.org/officeDocument/2006/relationships/customXml" Target="../ink/ink1898.xml"/><Relationship Id="rId1216" Type="http://schemas.openxmlformats.org/officeDocument/2006/relationships/customXml" Target="../ink/ink2220.xml"/><Relationship Id="rId1423" Type="http://schemas.openxmlformats.org/officeDocument/2006/relationships/image" Target="../media/image1791.png"/><Relationship Id="rId1630" Type="http://schemas.openxmlformats.org/officeDocument/2006/relationships/image" Target="../media/image1846.png"/><Relationship Id="rId2046" Type="http://schemas.openxmlformats.org/officeDocument/2006/relationships/image" Target="../media/image2048.png"/><Relationship Id="rId2253" Type="http://schemas.openxmlformats.org/officeDocument/2006/relationships/customXml" Target="../ink/ink2760.xml"/><Relationship Id="rId432" Type="http://schemas.openxmlformats.org/officeDocument/2006/relationships/customXml" Target="../ink/ink1826.xml"/><Relationship Id="rId877" Type="http://schemas.openxmlformats.org/officeDocument/2006/relationships/image" Target="../media/image2390.png"/><Relationship Id="rId1062" Type="http://schemas.openxmlformats.org/officeDocument/2006/relationships/customXml" Target="../ink/ink2142.xml"/><Relationship Id="rId1728" Type="http://schemas.openxmlformats.org/officeDocument/2006/relationships/image" Target="../media/image1895.png"/><Relationship Id="rId1935" Type="http://schemas.openxmlformats.org/officeDocument/2006/relationships/customXml" Target="../ink/ink2598.xml"/><Relationship Id="rId2113" Type="http://schemas.openxmlformats.org/officeDocument/2006/relationships/image" Target="../media/image2081.png"/><Relationship Id="rId2320" Type="http://schemas.openxmlformats.org/officeDocument/2006/relationships/customXml" Target="../ink/ink2794.xml"/><Relationship Id="rId737" Type="http://schemas.openxmlformats.org/officeDocument/2006/relationships/customXml" Target="../ink/ink1982.xml"/><Relationship Id="rId944" Type="http://schemas.openxmlformats.org/officeDocument/2006/relationships/customXml" Target="../ink/ink2081.xml"/><Relationship Id="rId1367" Type="http://schemas.openxmlformats.org/officeDocument/2006/relationships/image" Target="../media/image1763.png"/><Relationship Id="rId1574" Type="http://schemas.openxmlformats.org/officeDocument/2006/relationships/customXml" Target="../ink/ink2404.xml"/><Relationship Id="rId1781" Type="http://schemas.openxmlformats.org/officeDocument/2006/relationships/customXml" Target="../ink/ink2521.xml"/><Relationship Id="rId2197" Type="http://schemas.openxmlformats.org/officeDocument/2006/relationships/customXml" Target="../ink/ink2731.xml"/><Relationship Id="rId583" Type="http://schemas.openxmlformats.org/officeDocument/2006/relationships/image" Target="../media/image2253.png"/><Relationship Id="rId790" Type="http://schemas.openxmlformats.org/officeDocument/2006/relationships/image" Target="../media/image2348.png"/><Relationship Id="rId804" Type="http://schemas.openxmlformats.org/officeDocument/2006/relationships/image" Target="../media/image2355.png"/><Relationship Id="rId1227" Type="http://schemas.openxmlformats.org/officeDocument/2006/relationships/image" Target="../media/image2555.png"/><Relationship Id="rId1434" Type="http://schemas.openxmlformats.org/officeDocument/2006/relationships/customXml" Target="../ink/ink2331.xml"/><Relationship Id="rId1641" Type="http://schemas.openxmlformats.org/officeDocument/2006/relationships/customXml" Target="../ink/ink2451.xml"/><Relationship Id="rId1879" Type="http://schemas.openxmlformats.org/officeDocument/2006/relationships/customXml" Target="../ink/ink2570.xml"/><Relationship Id="rId2057" Type="http://schemas.openxmlformats.org/officeDocument/2006/relationships/image" Target="../media/image2053.png"/><Relationship Id="rId2264" Type="http://schemas.openxmlformats.org/officeDocument/2006/relationships/image" Target="../media/image2154.png"/><Relationship Id="rId443" Type="http://schemas.openxmlformats.org/officeDocument/2006/relationships/image" Target="../media/image2188.png"/><Relationship Id="rId650" Type="http://schemas.openxmlformats.org/officeDocument/2006/relationships/customXml" Target="../ink/ink1937.xml"/><Relationship Id="rId888" Type="http://schemas.openxmlformats.org/officeDocument/2006/relationships/customXml" Target="../ink/ink2053.xml"/><Relationship Id="rId1073" Type="http://schemas.openxmlformats.org/officeDocument/2006/relationships/image" Target="../media/image2482.png"/><Relationship Id="rId1280" Type="http://schemas.openxmlformats.org/officeDocument/2006/relationships/customXml" Target="../ink/ink2253.xml"/><Relationship Id="rId1501" Type="http://schemas.openxmlformats.org/officeDocument/2006/relationships/image" Target="../media/image1828.png"/><Relationship Id="rId1739" Type="http://schemas.openxmlformats.org/officeDocument/2006/relationships/customXml" Target="../ink/ink2500.xml"/><Relationship Id="rId1946" Type="http://schemas.openxmlformats.org/officeDocument/2006/relationships/image" Target="../media/image2001.png"/><Relationship Id="rId2124" Type="http://schemas.openxmlformats.org/officeDocument/2006/relationships/customXml" Target="../ink/ink2694.xml"/><Relationship Id="rId2331" Type="http://schemas.openxmlformats.org/officeDocument/2006/relationships/customXml" Target="../ink/ink2800.xml"/><Relationship Id="rId748" Type="http://schemas.openxmlformats.org/officeDocument/2006/relationships/image" Target="../media/image2328.png"/><Relationship Id="rId955" Type="http://schemas.openxmlformats.org/officeDocument/2006/relationships/customXml" Target="../ink/ink2087.xml"/><Relationship Id="rId1140" Type="http://schemas.openxmlformats.org/officeDocument/2006/relationships/customXml" Target="../ink/ink2182.xml"/><Relationship Id="rId1378" Type="http://schemas.openxmlformats.org/officeDocument/2006/relationships/customXml" Target="../ink/ink2303.xml"/><Relationship Id="rId1585" Type="http://schemas.openxmlformats.org/officeDocument/2006/relationships/customXml" Target="../ink/ink2415.xml"/><Relationship Id="rId1792" Type="http://schemas.openxmlformats.org/officeDocument/2006/relationships/image" Target="../media/image1926.png"/><Relationship Id="rId1806" Type="http://schemas.openxmlformats.org/officeDocument/2006/relationships/image" Target="../media/image1933.png"/><Relationship Id="rId510" Type="http://schemas.openxmlformats.org/officeDocument/2006/relationships/customXml" Target="../ink/ink1866.xml"/><Relationship Id="rId594" Type="http://schemas.openxmlformats.org/officeDocument/2006/relationships/customXml" Target="../ink/ink1909.xml"/><Relationship Id="rId608" Type="http://schemas.openxmlformats.org/officeDocument/2006/relationships/customXml" Target="../ink/ink1916.xml"/><Relationship Id="rId815" Type="http://schemas.openxmlformats.org/officeDocument/2006/relationships/image" Target="../media/image2360.png"/><Relationship Id="rId1238" Type="http://schemas.openxmlformats.org/officeDocument/2006/relationships/customXml" Target="../ink/ink2231.xml"/><Relationship Id="rId1445" Type="http://schemas.openxmlformats.org/officeDocument/2006/relationships/image" Target="../media/image1802.png"/><Relationship Id="rId1652" Type="http://schemas.openxmlformats.org/officeDocument/2006/relationships/image" Target="../media/image1857.png"/><Relationship Id="rId2068" Type="http://schemas.openxmlformats.org/officeDocument/2006/relationships/customXml" Target="../ink/ink2666.xml"/><Relationship Id="rId2275" Type="http://schemas.openxmlformats.org/officeDocument/2006/relationships/image" Target="../media/image2159.png"/><Relationship Id="rId899" Type="http://schemas.openxmlformats.org/officeDocument/2006/relationships/image" Target="../media/image2401.png"/><Relationship Id="rId1000" Type="http://schemas.openxmlformats.org/officeDocument/2006/relationships/customXml" Target="../ink/ink2110.xml"/><Relationship Id="rId1084" Type="http://schemas.openxmlformats.org/officeDocument/2006/relationships/customXml" Target="../ink/ink2153.xml"/><Relationship Id="rId1305" Type="http://schemas.openxmlformats.org/officeDocument/2006/relationships/customXml" Target="../ink/ink2266.xml"/><Relationship Id="rId1957" Type="http://schemas.openxmlformats.org/officeDocument/2006/relationships/customXml" Target="../ink/ink2609.xml"/><Relationship Id="rId454" Type="http://schemas.openxmlformats.org/officeDocument/2006/relationships/image" Target="../media/image11590.png"/><Relationship Id="rId661" Type="http://schemas.openxmlformats.org/officeDocument/2006/relationships/customXml" Target="../ink/ink1943.xml"/><Relationship Id="rId759" Type="http://schemas.openxmlformats.org/officeDocument/2006/relationships/customXml" Target="../ink/ink1993.xml"/><Relationship Id="rId966" Type="http://schemas.openxmlformats.org/officeDocument/2006/relationships/image" Target="../media/image2434.png"/><Relationship Id="rId1291" Type="http://schemas.openxmlformats.org/officeDocument/2006/relationships/image" Target="../media/image2584.png"/><Relationship Id="rId1389" Type="http://schemas.openxmlformats.org/officeDocument/2006/relationships/image" Target="../media/image1774.png"/><Relationship Id="rId1512" Type="http://schemas.openxmlformats.org/officeDocument/2006/relationships/customXml" Target="../ink/ink2370.xml"/><Relationship Id="rId1596" Type="http://schemas.openxmlformats.org/officeDocument/2006/relationships/customXml" Target="../ink/ink2426.xml"/><Relationship Id="rId1817" Type="http://schemas.openxmlformats.org/officeDocument/2006/relationships/customXml" Target="../ink/ink2539.xml"/><Relationship Id="rId2135" Type="http://schemas.openxmlformats.org/officeDocument/2006/relationships/image" Target="../media/image2092.png"/><Relationship Id="rId2342" Type="http://schemas.openxmlformats.org/officeDocument/2006/relationships/image" Target="../media/image2608.png"/><Relationship Id="rId521" Type="http://schemas.openxmlformats.org/officeDocument/2006/relationships/image" Target="../media/image2224.png"/><Relationship Id="rId619" Type="http://schemas.openxmlformats.org/officeDocument/2006/relationships/image" Target="../media/image2270.png"/><Relationship Id="rId1151" Type="http://schemas.openxmlformats.org/officeDocument/2006/relationships/image" Target="../media/image2518.png"/><Relationship Id="rId1249" Type="http://schemas.openxmlformats.org/officeDocument/2006/relationships/customXml" Target="../ink/ink2237.xml"/><Relationship Id="rId2079" Type="http://schemas.openxmlformats.org/officeDocument/2006/relationships/image" Target="../media/image2064.png"/><Relationship Id="rId2202" Type="http://schemas.openxmlformats.org/officeDocument/2006/relationships/image" Target="../media/image2124.png"/><Relationship Id="rId826" Type="http://schemas.openxmlformats.org/officeDocument/2006/relationships/customXml" Target="../ink/ink2022.xml"/><Relationship Id="rId1011" Type="http://schemas.openxmlformats.org/officeDocument/2006/relationships/customXml" Target="../ink/ink2116.xml"/><Relationship Id="rId1109" Type="http://schemas.openxmlformats.org/officeDocument/2006/relationships/customXml" Target="../ink/ink2166.xml"/><Relationship Id="rId1456" Type="http://schemas.openxmlformats.org/officeDocument/2006/relationships/customXml" Target="../ink/ink2342.xml"/><Relationship Id="rId1663" Type="http://schemas.openxmlformats.org/officeDocument/2006/relationships/customXml" Target="../ink/ink2462.xml"/><Relationship Id="rId1870" Type="http://schemas.openxmlformats.org/officeDocument/2006/relationships/image" Target="../media/image1964.png"/><Relationship Id="rId1968" Type="http://schemas.openxmlformats.org/officeDocument/2006/relationships/image" Target="../media/image2011.png"/><Relationship Id="rId2286" Type="http://schemas.openxmlformats.org/officeDocument/2006/relationships/customXml" Target="../ink/ink2777.xml"/><Relationship Id="rId465" Type="http://schemas.openxmlformats.org/officeDocument/2006/relationships/customXml" Target="../ink/ink1843.xml"/><Relationship Id="rId672" Type="http://schemas.openxmlformats.org/officeDocument/2006/relationships/image" Target="../media/image2296.png"/><Relationship Id="rId1095" Type="http://schemas.openxmlformats.org/officeDocument/2006/relationships/customXml" Target="../ink/ink2159.xml"/><Relationship Id="rId1316" Type="http://schemas.openxmlformats.org/officeDocument/2006/relationships/customXml" Target="../ink/ink2272.xml"/><Relationship Id="rId1523" Type="http://schemas.openxmlformats.org/officeDocument/2006/relationships/customXml" Target="../ink/ink2376.xml"/><Relationship Id="rId1730" Type="http://schemas.openxmlformats.org/officeDocument/2006/relationships/image" Target="../media/image1896.png"/><Relationship Id="rId2146" Type="http://schemas.openxmlformats.org/officeDocument/2006/relationships/customXml" Target="../ink/ink2705.xml"/><Relationship Id="rId532" Type="http://schemas.openxmlformats.org/officeDocument/2006/relationships/customXml" Target="../ink/ink1877.xml"/><Relationship Id="rId977" Type="http://schemas.openxmlformats.org/officeDocument/2006/relationships/customXml" Target="../ink/ink2098.xml"/><Relationship Id="rId1162" Type="http://schemas.openxmlformats.org/officeDocument/2006/relationships/customXml" Target="../ink/ink2193.xml"/><Relationship Id="rId1828" Type="http://schemas.openxmlformats.org/officeDocument/2006/relationships/image" Target="../media/image1944.png"/><Relationship Id="rId2006" Type="http://schemas.openxmlformats.org/officeDocument/2006/relationships/image" Target="../media/image2028.png"/><Relationship Id="rId2213" Type="http://schemas.openxmlformats.org/officeDocument/2006/relationships/customXml" Target="../ink/ink2739.xml"/><Relationship Id="rId837" Type="http://schemas.openxmlformats.org/officeDocument/2006/relationships/image" Target="../media/image2370.png"/><Relationship Id="rId1022" Type="http://schemas.openxmlformats.org/officeDocument/2006/relationships/image" Target="../media/image2459.png"/><Relationship Id="rId1467" Type="http://schemas.openxmlformats.org/officeDocument/2006/relationships/image" Target="../media/image1812.png"/><Relationship Id="rId1674" Type="http://schemas.openxmlformats.org/officeDocument/2006/relationships/image" Target="../media/image1868.png"/><Relationship Id="rId1881" Type="http://schemas.openxmlformats.org/officeDocument/2006/relationships/customXml" Target="../ink/ink2571.xml"/><Relationship Id="rId2297" Type="http://schemas.openxmlformats.org/officeDocument/2006/relationships/image" Target="../media/image2176.png"/><Relationship Id="rId476" Type="http://schemas.openxmlformats.org/officeDocument/2006/relationships/image" Target="../media/image2202.png"/><Relationship Id="rId683" Type="http://schemas.openxmlformats.org/officeDocument/2006/relationships/customXml" Target="../ink/ink1954.xml"/><Relationship Id="rId890" Type="http://schemas.openxmlformats.org/officeDocument/2006/relationships/customXml" Target="../ink/ink2054.xml"/><Relationship Id="rId904" Type="http://schemas.openxmlformats.org/officeDocument/2006/relationships/customXml" Target="../ink/ink2061.xml"/><Relationship Id="rId1327" Type="http://schemas.openxmlformats.org/officeDocument/2006/relationships/image" Target="../media/image2601.png"/><Relationship Id="rId1534" Type="http://schemas.openxmlformats.org/officeDocument/2006/relationships/customXml" Target="../ink/ink2382.xml"/><Relationship Id="rId1741" Type="http://schemas.openxmlformats.org/officeDocument/2006/relationships/customXml" Target="../ink/ink2501.xml"/><Relationship Id="rId1979" Type="http://schemas.openxmlformats.org/officeDocument/2006/relationships/image" Target="../media/image2016.png"/><Relationship Id="rId2157" Type="http://schemas.openxmlformats.org/officeDocument/2006/relationships/image" Target="../media/image2102.png"/><Relationship Id="rId543" Type="http://schemas.openxmlformats.org/officeDocument/2006/relationships/customXml" Target="../ink/ink1883.xml"/><Relationship Id="rId988" Type="http://schemas.openxmlformats.org/officeDocument/2006/relationships/customXml" Target="../ink/ink2104.xml"/><Relationship Id="rId1173" Type="http://schemas.openxmlformats.org/officeDocument/2006/relationships/image" Target="../media/image2528.png"/><Relationship Id="rId1380" Type="http://schemas.openxmlformats.org/officeDocument/2006/relationships/customXml" Target="../ink/ink2304.xml"/><Relationship Id="rId1601" Type="http://schemas.openxmlformats.org/officeDocument/2006/relationships/customXml" Target="../ink/ink2431.xml"/><Relationship Id="rId1839" Type="http://schemas.openxmlformats.org/officeDocument/2006/relationships/customXml" Target="../ink/ink2550.xml"/><Relationship Id="rId2017" Type="http://schemas.openxmlformats.org/officeDocument/2006/relationships/customXml" Target="../ink/ink2640.xml"/><Relationship Id="rId2224" Type="http://schemas.openxmlformats.org/officeDocument/2006/relationships/image" Target="../media/image2135.png"/><Relationship Id="rId750" Type="http://schemas.openxmlformats.org/officeDocument/2006/relationships/image" Target="../media/image11570.png"/><Relationship Id="rId848" Type="http://schemas.openxmlformats.org/officeDocument/2006/relationships/customXml" Target="../ink/ink2033.xml"/><Relationship Id="rId1033" Type="http://schemas.openxmlformats.org/officeDocument/2006/relationships/image" Target="../media/image2464.png"/><Relationship Id="rId1478" Type="http://schemas.openxmlformats.org/officeDocument/2006/relationships/customXml" Target="../ink/ink2353.xml"/><Relationship Id="rId1685" Type="http://schemas.openxmlformats.org/officeDocument/2006/relationships/customXml" Target="../ink/ink2473.xml"/><Relationship Id="rId1892" Type="http://schemas.openxmlformats.org/officeDocument/2006/relationships/image" Target="../media/image1349.png"/><Relationship Id="rId1906" Type="http://schemas.openxmlformats.org/officeDocument/2006/relationships/image" Target="../media/image1981.png"/><Relationship Id="rId487" Type="http://schemas.openxmlformats.org/officeDocument/2006/relationships/image" Target="../media/image2207.png"/><Relationship Id="rId610" Type="http://schemas.openxmlformats.org/officeDocument/2006/relationships/customXml" Target="../ink/ink1917.xml"/><Relationship Id="rId694" Type="http://schemas.openxmlformats.org/officeDocument/2006/relationships/image" Target="../media/image2306.png"/><Relationship Id="rId708" Type="http://schemas.openxmlformats.org/officeDocument/2006/relationships/customXml" Target="../ink/ink1967.xml"/><Relationship Id="rId915" Type="http://schemas.openxmlformats.org/officeDocument/2006/relationships/image" Target="../media/image2409.png"/><Relationship Id="rId1240" Type="http://schemas.openxmlformats.org/officeDocument/2006/relationships/customXml" Target="../ink/ink2232.xml"/><Relationship Id="rId1338" Type="http://schemas.openxmlformats.org/officeDocument/2006/relationships/customXml" Target="../ink/ink2283.xml"/><Relationship Id="rId1545" Type="http://schemas.openxmlformats.org/officeDocument/2006/relationships/image" Target="../media/image3169.png"/><Relationship Id="rId2070" Type="http://schemas.openxmlformats.org/officeDocument/2006/relationships/customXml" Target="../ink/ink2667.xml"/><Relationship Id="rId2168" Type="http://schemas.openxmlformats.org/officeDocument/2006/relationships/customXml" Target="../ink/ink2716.xml"/><Relationship Id="rId999" Type="http://schemas.openxmlformats.org/officeDocument/2006/relationships/image" Target="../media/image2449.png"/><Relationship Id="rId1100" Type="http://schemas.openxmlformats.org/officeDocument/2006/relationships/image" Target="../media/image2494.png"/><Relationship Id="rId1184" Type="http://schemas.openxmlformats.org/officeDocument/2006/relationships/customXml" Target="../ink/ink2204.xml"/><Relationship Id="rId1405" Type="http://schemas.openxmlformats.org/officeDocument/2006/relationships/image" Target="../media/image1782.png"/><Relationship Id="rId1752" Type="http://schemas.openxmlformats.org/officeDocument/2006/relationships/image" Target="../media/image1907.png"/><Relationship Id="rId2028" Type="http://schemas.openxmlformats.org/officeDocument/2006/relationships/image" Target="../media/image2039.png"/><Relationship Id="rId554" Type="http://schemas.openxmlformats.org/officeDocument/2006/relationships/customXml" Target="../ink/ink1889.xml"/><Relationship Id="rId761" Type="http://schemas.openxmlformats.org/officeDocument/2006/relationships/customXml" Target="../ink/ink1994.xml"/><Relationship Id="rId859" Type="http://schemas.openxmlformats.org/officeDocument/2006/relationships/image" Target="../media/image1742.png"/><Relationship Id="rId1391" Type="http://schemas.openxmlformats.org/officeDocument/2006/relationships/image" Target="../media/image1775.png"/><Relationship Id="rId1489" Type="http://schemas.openxmlformats.org/officeDocument/2006/relationships/image" Target="../media/image1822.png"/><Relationship Id="rId1612" Type="http://schemas.openxmlformats.org/officeDocument/2006/relationships/image" Target="../media/image1837.png"/><Relationship Id="rId1696" Type="http://schemas.openxmlformats.org/officeDocument/2006/relationships/image" Target="../media/image1879.png"/><Relationship Id="rId1917" Type="http://schemas.openxmlformats.org/officeDocument/2006/relationships/customXml" Target="../ink/ink2589.xml"/><Relationship Id="rId2235" Type="http://schemas.openxmlformats.org/officeDocument/2006/relationships/customXml" Target="../ink/ink2750.xml"/><Relationship Id="rId414" Type="http://schemas.openxmlformats.org/officeDocument/2006/relationships/customXml" Target="../ink/ink1818.xml"/><Relationship Id="rId498" Type="http://schemas.openxmlformats.org/officeDocument/2006/relationships/customXml" Target="../ink/ink1860.xml"/><Relationship Id="rId621" Type="http://schemas.openxmlformats.org/officeDocument/2006/relationships/image" Target="../media/image2271.png"/><Relationship Id="rId1044" Type="http://schemas.openxmlformats.org/officeDocument/2006/relationships/customXml" Target="../ink/ink2133.xml"/><Relationship Id="rId1251" Type="http://schemas.openxmlformats.org/officeDocument/2006/relationships/customXml" Target="../ink/ink2238.xml"/><Relationship Id="rId1349" Type="http://schemas.openxmlformats.org/officeDocument/2006/relationships/image" Target="../media/image1754.png"/><Relationship Id="rId2081" Type="http://schemas.openxmlformats.org/officeDocument/2006/relationships/image" Target="../media/image2065.png"/><Relationship Id="rId2179" Type="http://schemas.openxmlformats.org/officeDocument/2006/relationships/customXml" Target="../ink/ink2722.xml"/><Relationship Id="rId2302" Type="http://schemas.openxmlformats.org/officeDocument/2006/relationships/customXml" Target="../ink/ink2785.xml"/><Relationship Id="rId719" Type="http://schemas.openxmlformats.org/officeDocument/2006/relationships/image" Target="../media/image2317.png"/><Relationship Id="rId926" Type="http://schemas.openxmlformats.org/officeDocument/2006/relationships/customXml" Target="../ink/ink2072.xml"/><Relationship Id="rId1111" Type="http://schemas.openxmlformats.org/officeDocument/2006/relationships/customXml" Target="../ink/ink2167.xml"/><Relationship Id="rId1556" Type="http://schemas.openxmlformats.org/officeDocument/2006/relationships/customXml" Target="../ink/ink2393.xml"/><Relationship Id="rId1763" Type="http://schemas.openxmlformats.org/officeDocument/2006/relationships/customXml" Target="../ink/ink2512.xml"/><Relationship Id="rId1970" Type="http://schemas.openxmlformats.org/officeDocument/2006/relationships/image" Target="../media/image2012.png"/><Relationship Id="rId565" Type="http://schemas.openxmlformats.org/officeDocument/2006/relationships/image" Target="../media/image2244.png"/><Relationship Id="rId1195" Type="http://schemas.openxmlformats.org/officeDocument/2006/relationships/image" Target="../media/image2539.png"/><Relationship Id="rId1209" Type="http://schemas.openxmlformats.org/officeDocument/2006/relationships/image" Target="../media/image2546.png"/><Relationship Id="rId1416" Type="http://schemas.openxmlformats.org/officeDocument/2006/relationships/customXml" Target="../ink/ink2322.xml"/><Relationship Id="rId1623" Type="http://schemas.openxmlformats.org/officeDocument/2006/relationships/customXml" Target="../ink/ink2442.xml"/><Relationship Id="rId1830" Type="http://schemas.openxmlformats.org/officeDocument/2006/relationships/image" Target="../media/image1945.png"/><Relationship Id="rId2039" Type="http://schemas.openxmlformats.org/officeDocument/2006/relationships/customXml" Target="../ink/ink2651.xml"/><Relationship Id="rId2246" Type="http://schemas.openxmlformats.org/officeDocument/2006/relationships/image" Target="../media/image2145.png"/><Relationship Id="rId425" Type="http://schemas.openxmlformats.org/officeDocument/2006/relationships/image" Target="../media/image2179.png"/><Relationship Id="rId632" Type="http://schemas.openxmlformats.org/officeDocument/2006/relationships/customXml" Target="../ink/ink1928.xml"/><Relationship Id="rId1055" Type="http://schemas.openxmlformats.org/officeDocument/2006/relationships/image" Target="../media/image2473.png"/><Relationship Id="rId1262" Type="http://schemas.openxmlformats.org/officeDocument/2006/relationships/image" Target="../media/image2571.png"/><Relationship Id="rId1928" Type="http://schemas.openxmlformats.org/officeDocument/2006/relationships/image" Target="../media/image1992.png"/><Relationship Id="rId2092" Type="http://schemas.openxmlformats.org/officeDocument/2006/relationships/customXml" Target="../ink/ink2678.xml"/><Relationship Id="rId2106" Type="http://schemas.openxmlformats.org/officeDocument/2006/relationships/customXml" Target="../ink/ink2685.xml"/><Relationship Id="rId2313" Type="http://schemas.openxmlformats.org/officeDocument/2006/relationships/image" Target="../media/image2338.png"/><Relationship Id="rId937" Type="http://schemas.openxmlformats.org/officeDocument/2006/relationships/image" Target="../media/image2420.png"/><Relationship Id="rId1122" Type="http://schemas.openxmlformats.org/officeDocument/2006/relationships/customXml" Target="../ink/ink2173.xml"/><Relationship Id="rId1567" Type="http://schemas.openxmlformats.org/officeDocument/2006/relationships/customXml" Target="../ink/ink2399.xml"/><Relationship Id="rId1774" Type="http://schemas.openxmlformats.org/officeDocument/2006/relationships/image" Target="../media/image1917.png"/><Relationship Id="rId1981" Type="http://schemas.openxmlformats.org/officeDocument/2006/relationships/image" Target="../media/image2017.png"/><Relationship Id="rId576" Type="http://schemas.openxmlformats.org/officeDocument/2006/relationships/customXml" Target="../ink/ink1900.xml"/><Relationship Id="rId783" Type="http://schemas.openxmlformats.org/officeDocument/2006/relationships/customXml" Target="../ink/ink2000.xml"/><Relationship Id="rId990" Type="http://schemas.openxmlformats.org/officeDocument/2006/relationships/customXml" Target="../ink/ink2105.xml"/><Relationship Id="rId1427" Type="http://schemas.openxmlformats.org/officeDocument/2006/relationships/image" Target="../media/image1793.png"/><Relationship Id="rId1634" Type="http://schemas.openxmlformats.org/officeDocument/2006/relationships/image" Target="../media/image1848.png"/><Relationship Id="rId1841" Type="http://schemas.openxmlformats.org/officeDocument/2006/relationships/customXml" Target="../ink/ink2551.xml"/><Relationship Id="rId2257" Type="http://schemas.openxmlformats.org/officeDocument/2006/relationships/customXml" Target="../ink/ink2762.xml"/><Relationship Id="rId436" Type="http://schemas.openxmlformats.org/officeDocument/2006/relationships/customXml" Target="../ink/ink1828.xml"/><Relationship Id="rId643" Type="http://schemas.openxmlformats.org/officeDocument/2006/relationships/image" Target="../media/image2282.png"/><Relationship Id="rId1066" Type="http://schemas.openxmlformats.org/officeDocument/2006/relationships/customXml" Target="../ink/ink2144.xml"/><Relationship Id="rId1273" Type="http://schemas.openxmlformats.org/officeDocument/2006/relationships/customXml" Target="../ink/ink2249.xml"/><Relationship Id="rId1480" Type="http://schemas.openxmlformats.org/officeDocument/2006/relationships/customXml" Target="../ink/ink2354.xml"/><Relationship Id="rId1939" Type="http://schemas.openxmlformats.org/officeDocument/2006/relationships/customXml" Target="../ink/ink2600.xml"/><Relationship Id="rId2117" Type="http://schemas.openxmlformats.org/officeDocument/2006/relationships/image" Target="../media/image2083.png"/><Relationship Id="rId2324" Type="http://schemas.openxmlformats.org/officeDocument/2006/relationships/customXml" Target="../ink/ink2796.xml"/><Relationship Id="rId850" Type="http://schemas.openxmlformats.org/officeDocument/2006/relationships/customXml" Target="../ink/ink2034.xml"/><Relationship Id="rId948" Type="http://schemas.openxmlformats.org/officeDocument/2006/relationships/customXml" Target="../ink/ink2083.xml"/><Relationship Id="rId1133" Type="http://schemas.openxmlformats.org/officeDocument/2006/relationships/image" Target="../media/image2509.png"/><Relationship Id="rId1578" Type="http://schemas.openxmlformats.org/officeDocument/2006/relationships/customXml" Target="../ink/ink2408.xml"/><Relationship Id="rId1701" Type="http://schemas.openxmlformats.org/officeDocument/2006/relationships/customXml" Target="../ink/ink2481.xml"/><Relationship Id="rId1785" Type="http://schemas.openxmlformats.org/officeDocument/2006/relationships/customXml" Target="../ink/ink2523.xml"/><Relationship Id="rId1992" Type="http://schemas.openxmlformats.org/officeDocument/2006/relationships/customXml" Target="../ink/ink2627.xml"/><Relationship Id="rId503" Type="http://schemas.openxmlformats.org/officeDocument/2006/relationships/image" Target="../media/image2215.png"/><Relationship Id="rId587" Type="http://schemas.openxmlformats.org/officeDocument/2006/relationships/image" Target="../media/image2255.png"/><Relationship Id="rId710" Type="http://schemas.openxmlformats.org/officeDocument/2006/relationships/customXml" Target="../ink/ink1968.xml"/><Relationship Id="rId808" Type="http://schemas.openxmlformats.org/officeDocument/2006/relationships/image" Target="../media/image2357.png"/><Relationship Id="rId1340" Type="http://schemas.openxmlformats.org/officeDocument/2006/relationships/customXml" Target="../ink/ink2284.xml"/><Relationship Id="rId1438" Type="http://schemas.openxmlformats.org/officeDocument/2006/relationships/customXml" Target="../ink/ink2333.xml"/><Relationship Id="rId1645" Type="http://schemas.openxmlformats.org/officeDocument/2006/relationships/customXml" Target="../ink/ink2453.xml"/><Relationship Id="rId2170" Type="http://schemas.openxmlformats.org/officeDocument/2006/relationships/customXml" Target="../ink/ink2717.xml"/><Relationship Id="rId2268" Type="http://schemas.openxmlformats.org/officeDocument/2006/relationships/customXml" Target="../ink/ink2768.xml"/><Relationship Id="rId447" Type="http://schemas.openxmlformats.org/officeDocument/2006/relationships/customXml" Target="../ink/ink1834.xml"/><Relationship Id="rId794" Type="http://schemas.openxmlformats.org/officeDocument/2006/relationships/image" Target="../media/image2350.png"/><Relationship Id="rId1077" Type="http://schemas.openxmlformats.org/officeDocument/2006/relationships/image" Target="../media/image2483.png"/><Relationship Id="rId1200" Type="http://schemas.openxmlformats.org/officeDocument/2006/relationships/customXml" Target="../ink/ink2212.xml"/><Relationship Id="rId1852" Type="http://schemas.openxmlformats.org/officeDocument/2006/relationships/image" Target="../media/image1956.png"/><Relationship Id="rId2030" Type="http://schemas.openxmlformats.org/officeDocument/2006/relationships/image" Target="../media/image2040.png"/><Relationship Id="rId2128" Type="http://schemas.openxmlformats.org/officeDocument/2006/relationships/customXml" Target="../ink/ink2696.xml"/><Relationship Id="rId654" Type="http://schemas.openxmlformats.org/officeDocument/2006/relationships/customXml" Target="../ink/ink1939.xml"/><Relationship Id="rId861" Type="http://schemas.openxmlformats.org/officeDocument/2006/relationships/image" Target="../media/image1743.png"/><Relationship Id="rId959" Type="http://schemas.openxmlformats.org/officeDocument/2006/relationships/customXml" Target="../ink/ink2089.xml"/><Relationship Id="rId1284" Type="http://schemas.openxmlformats.org/officeDocument/2006/relationships/customXml" Target="../ink/ink2255.xml"/><Relationship Id="rId1491" Type="http://schemas.openxmlformats.org/officeDocument/2006/relationships/image" Target="../media/image1823.png"/><Relationship Id="rId1505" Type="http://schemas.openxmlformats.org/officeDocument/2006/relationships/image" Target="../media/image1830.png"/><Relationship Id="rId1589" Type="http://schemas.openxmlformats.org/officeDocument/2006/relationships/customXml" Target="../ink/ink2419.xml"/><Relationship Id="rId1712" Type="http://schemas.openxmlformats.org/officeDocument/2006/relationships/image" Target="../media/image1887.png"/><Relationship Id="rId2335" Type="http://schemas.openxmlformats.org/officeDocument/2006/relationships/customXml" Target="../ink/ink2802.xml"/><Relationship Id="rId514" Type="http://schemas.openxmlformats.org/officeDocument/2006/relationships/customXml" Target="../ink/ink1868.xml"/><Relationship Id="rId721" Type="http://schemas.openxmlformats.org/officeDocument/2006/relationships/image" Target="../media/image1736.png"/><Relationship Id="rId1144" Type="http://schemas.openxmlformats.org/officeDocument/2006/relationships/customXml" Target="../ink/ink2184.xml"/><Relationship Id="rId1351" Type="http://schemas.openxmlformats.org/officeDocument/2006/relationships/image" Target="../media/image1755.png"/><Relationship Id="rId1449" Type="http://schemas.openxmlformats.org/officeDocument/2006/relationships/image" Target="../media/image1804.png"/><Relationship Id="rId1796" Type="http://schemas.openxmlformats.org/officeDocument/2006/relationships/image" Target="../media/image1928.png"/><Relationship Id="rId2181" Type="http://schemas.openxmlformats.org/officeDocument/2006/relationships/customXml" Target="../ink/ink2723.xml"/><Relationship Id="rId598" Type="http://schemas.openxmlformats.org/officeDocument/2006/relationships/customXml" Target="../ink/ink1911.xml"/><Relationship Id="rId819" Type="http://schemas.openxmlformats.org/officeDocument/2006/relationships/image" Target="../media/image2361.png"/><Relationship Id="rId1004" Type="http://schemas.openxmlformats.org/officeDocument/2006/relationships/customXml" Target="../ink/ink2112.xml"/><Relationship Id="rId1211" Type="http://schemas.openxmlformats.org/officeDocument/2006/relationships/image" Target="../media/image2547.png"/><Relationship Id="rId1656" Type="http://schemas.openxmlformats.org/officeDocument/2006/relationships/image" Target="../media/image1859.png"/><Relationship Id="rId1863" Type="http://schemas.openxmlformats.org/officeDocument/2006/relationships/customXml" Target="../ink/ink2562.xml"/><Relationship Id="rId2041" Type="http://schemas.openxmlformats.org/officeDocument/2006/relationships/customXml" Target="../ink/ink2652.xml"/><Relationship Id="rId2279" Type="http://schemas.openxmlformats.org/officeDocument/2006/relationships/image" Target="../media/image2161.png"/><Relationship Id="rId458" Type="http://schemas.openxmlformats.org/officeDocument/2006/relationships/image" Target="../media/image2194.png"/><Relationship Id="rId665" Type="http://schemas.openxmlformats.org/officeDocument/2006/relationships/customXml" Target="../ink/ink1945.xml"/><Relationship Id="rId872" Type="http://schemas.openxmlformats.org/officeDocument/2006/relationships/customXml" Target="../ink/ink2045.xml"/><Relationship Id="rId1088" Type="http://schemas.openxmlformats.org/officeDocument/2006/relationships/image" Target="../media/image2488.png"/><Relationship Id="rId1295" Type="http://schemas.openxmlformats.org/officeDocument/2006/relationships/image" Target="../media/image1748.png"/><Relationship Id="rId1309" Type="http://schemas.openxmlformats.org/officeDocument/2006/relationships/image" Target="../media/image2592.png"/><Relationship Id="rId1516" Type="http://schemas.openxmlformats.org/officeDocument/2006/relationships/customXml" Target="../ink/ink2372.xml"/><Relationship Id="rId1723" Type="http://schemas.openxmlformats.org/officeDocument/2006/relationships/customXml" Target="../ink/ink2492.xml"/><Relationship Id="rId1930" Type="http://schemas.openxmlformats.org/officeDocument/2006/relationships/image" Target="../media/image1993.png"/><Relationship Id="rId2139" Type="http://schemas.openxmlformats.org/officeDocument/2006/relationships/image" Target="../media/image2094.png"/><Relationship Id="rId2346" Type="http://schemas.openxmlformats.org/officeDocument/2006/relationships/image" Target="../media/image2610.png"/><Relationship Id="rId525" Type="http://schemas.openxmlformats.org/officeDocument/2006/relationships/image" Target="../media/image2226.png"/><Relationship Id="rId732" Type="http://schemas.openxmlformats.org/officeDocument/2006/relationships/customXml" Target="../ink/ink1979.xml"/><Relationship Id="rId1155" Type="http://schemas.openxmlformats.org/officeDocument/2006/relationships/image" Target="../media/image2520.png"/><Relationship Id="rId1362" Type="http://schemas.openxmlformats.org/officeDocument/2006/relationships/customXml" Target="../ink/ink2295.xml"/><Relationship Id="rId2192" Type="http://schemas.openxmlformats.org/officeDocument/2006/relationships/image" Target="../media/image2119.png"/><Relationship Id="rId2206" Type="http://schemas.openxmlformats.org/officeDocument/2006/relationships/image" Target="../media/image2126.png"/><Relationship Id="rId1015" Type="http://schemas.openxmlformats.org/officeDocument/2006/relationships/customXml" Target="../ink/ink2118.xml"/><Relationship Id="rId1222" Type="http://schemas.openxmlformats.org/officeDocument/2006/relationships/customXml" Target="../ink/ink2223.xml"/><Relationship Id="rId1667" Type="http://schemas.openxmlformats.org/officeDocument/2006/relationships/customXml" Target="../ink/ink2464.xml"/><Relationship Id="rId1874" Type="http://schemas.openxmlformats.org/officeDocument/2006/relationships/image" Target="../media/image1966.png"/><Relationship Id="rId2052" Type="http://schemas.openxmlformats.org/officeDocument/2006/relationships/customXml" Target="../ink/ink2658.xml"/><Relationship Id="rId469" Type="http://schemas.openxmlformats.org/officeDocument/2006/relationships/customXml" Target="../ink/ink1845.xml"/><Relationship Id="rId676" Type="http://schemas.openxmlformats.org/officeDocument/2006/relationships/image" Target="../media/image2298.png"/><Relationship Id="rId883" Type="http://schemas.openxmlformats.org/officeDocument/2006/relationships/image" Target="../media/image2393.png"/><Relationship Id="rId1099" Type="http://schemas.openxmlformats.org/officeDocument/2006/relationships/customXml" Target="../ink/ink2161.xml"/><Relationship Id="rId1527" Type="http://schemas.openxmlformats.org/officeDocument/2006/relationships/customXml" Target="../ink/ink2378.xml"/><Relationship Id="rId1734" Type="http://schemas.openxmlformats.org/officeDocument/2006/relationships/image" Target="../media/image1898.png"/><Relationship Id="rId1941" Type="http://schemas.openxmlformats.org/officeDocument/2006/relationships/customXml" Target="../ink/ink2601.xml"/><Relationship Id="rId536" Type="http://schemas.openxmlformats.org/officeDocument/2006/relationships/image" Target="../media/image2231.png"/><Relationship Id="rId1166" Type="http://schemas.openxmlformats.org/officeDocument/2006/relationships/customXml" Target="../ink/ink2195.xml"/><Relationship Id="rId1373" Type="http://schemas.openxmlformats.org/officeDocument/2006/relationships/image" Target="../media/image1766.png"/><Relationship Id="rId2217" Type="http://schemas.openxmlformats.org/officeDocument/2006/relationships/customXml" Target="../ink/ink2741.xml"/><Relationship Id="rId743" Type="http://schemas.openxmlformats.org/officeDocument/2006/relationships/customXml" Target="../ink/ink1985.xml"/><Relationship Id="rId950" Type="http://schemas.openxmlformats.org/officeDocument/2006/relationships/customXml" Target="../ink/ink2084.xml"/><Relationship Id="rId1026" Type="http://schemas.openxmlformats.org/officeDocument/2006/relationships/image" Target="../media/image2461.png"/><Relationship Id="rId1580" Type="http://schemas.openxmlformats.org/officeDocument/2006/relationships/customXml" Target="../ink/ink2410.xml"/><Relationship Id="rId1678" Type="http://schemas.openxmlformats.org/officeDocument/2006/relationships/image" Target="../media/image1870.png"/><Relationship Id="rId1801" Type="http://schemas.openxmlformats.org/officeDocument/2006/relationships/customXml" Target="../ink/ink2531.xml"/><Relationship Id="rId1885" Type="http://schemas.openxmlformats.org/officeDocument/2006/relationships/customXml" Target="../ink/ink2573.xml"/><Relationship Id="rId603" Type="http://schemas.openxmlformats.org/officeDocument/2006/relationships/image" Target="../media/image2262.png"/><Relationship Id="rId687" Type="http://schemas.openxmlformats.org/officeDocument/2006/relationships/customXml" Target="../ink/ink1956.xml"/><Relationship Id="rId810" Type="http://schemas.openxmlformats.org/officeDocument/2006/relationships/customXml" Target="../ink/ink2014.xml"/><Relationship Id="rId908" Type="http://schemas.openxmlformats.org/officeDocument/2006/relationships/customXml" Target="../ink/ink2063.xml"/><Relationship Id="rId1233" Type="http://schemas.openxmlformats.org/officeDocument/2006/relationships/image" Target="../media/image2558.png"/><Relationship Id="rId1440" Type="http://schemas.openxmlformats.org/officeDocument/2006/relationships/customXml" Target="../ink/ink2334.xml"/><Relationship Id="rId1538" Type="http://schemas.openxmlformats.org/officeDocument/2006/relationships/customXml" Target="../ink/ink2384.xml"/><Relationship Id="rId2063" Type="http://schemas.openxmlformats.org/officeDocument/2006/relationships/image" Target="../media/image2056.png"/><Relationship Id="rId2270" Type="http://schemas.openxmlformats.org/officeDocument/2006/relationships/customXml" Target="../ink/ink2769.xml"/><Relationship Id="rId894" Type="http://schemas.openxmlformats.org/officeDocument/2006/relationships/customXml" Target="../ink/ink2056.xml"/><Relationship Id="rId1177" Type="http://schemas.openxmlformats.org/officeDocument/2006/relationships/image" Target="../media/image2530.png"/><Relationship Id="rId1300" Type="http://schemas.openxmlformats.org/officeDocument/2006/relationships/customXml" Target="../ink/ink2263.xml"/><Relationship Id="rId1745" Type="http://schemas.openxmlformats.org/officeDocument/2006/relationships/customXml" Target="../ink/ink2503.xml"/><Relationship Id="rId1952" Type="http://schemas.openxmlformats.org/officeDocument/2006/relationships/image" Target="../media/image2003.png"/><Relationship Id="rId2130" Type="http://schemas.openxmlformats.org/officeDocument/2006/relationships/customXml" Target="../ink/ink2697.xml"/><Relationship Id="rId37" Type="http://schemas.openxmlformats.org/officeDocument/2006/relationships/image" Target="../media/image30510.png"/><Relationship Id="rId547" Type="http://schemas.openxmlformats.org/officeDocument/2006/relationships/customXml" Target="../ink/ink1885.xml"/><Relationship Id="rId754" Type="http://schemas.openxmlformats.org/officeDocument/2006/relationships/image" Target="../media/image2330.png"/><Relationship Id="rId961" Type="http://schemas.openxmlformats.org/officeDocument/2006/relationships/customXml" Target="../ink/ink2090.xml"/><Relationship Id="rId1384" Type="http://schemas.openxmlformats.org/officeDocument/2006/relationships/customXml" Target="../ink/ink2306.xml"/><Relationship Id="rId1591" Type="http://schemas.openxmlformats.org/officeDocument/2006/relationships/customXml" Target="../ink/ink2421.xml"/><Relationship Id="rId1605" Type="http://schemas.openxmlformats.org/officeDocument/2006/relationships/customXml" Target="../ink/ink2433.xml"/><Relationship Id="rId1689" Type="http://schemas.openxmlformats.org/officeDocument/2006/relationships/customXml" Target="../ink/ink2475.xml"/><Relationship Id="rId1812" Type="http://schemas.openxmlformats.org/officeDocument/2006/relationships/image" Target="../media/image1936.png"/><Relationship Id="rId2228" Type="http://schemas.openxmlformats.org/officeDocument/2006/relationships/image" Target="../media/image2137.png"/><Relationship Id="rId407" Type="http://schemas.openxmlformats.org/officeDocument/2006/relationships/image" Target="../media/image2171.png"/><Relationship Id="rId614" Type="http://schemas.openxmlformats.org/officeDocument/2006/relationships/customXml" Target="../ink/ink1919.xml"/><Relationship Id="rId821" Type="http://schemas.openxmlformats.org/officeDocument/2006/relationships/image" Target="../media/image2362.png"/><Relationship Id="rId1037" Type="http://schemas.openxmlformats.org/officeDocument/2006/relationships/image" Target="../media/image2465.png"/><Relationship Id="rId1244" Type="http://schemas.openxmlformats.org/officeDocument/2006/relationships/customXml" Target="../ink/ink2234.xml"/><Relationship Id="rId1451" Type="http://schemas.openxmlformats.org/officeDocument/2006/relationships/image" Target="../media/image1805.png"/><Relationship Id="rId1896" Type="http://schemas.openxmlformats.org/officeDocument/2006/relationships/image" Target="../media/image1976.png"/><Relationship Id="rId2074" Type="http://schemas.openxmlformats.org/officeDocument/2006/relationships/customXml" Target="../ink/ink2669.xml"/><Relationship Id="rId2281" Type="http://schemas.openxmlformats.org/officeDocument/2006/relationships/image" Target="../media/image2162.png"/><Relationship Id="rId460" Type="http://schemas.openxmlformats.org/officeDocument/2006/relationships/image" Target="../media/image2195.png"/><Relationship Id="rId698" Type="http://schemas.openxmlformats.org/officeDocument/2006/relationships/image" Target="../media/image2308.png"/><Relationship Id="rId919" Type="http://schemas.openxmlformats.org/officeDocument/2006/relationships/image" Target="../media/image2411.png"/><Relationship Id="rId1090" Type="http://schemas.openxmlformats.org/officeDocument/2006/relationships/image" Target="../media/image2489.png"/><Relationship Id="rId1104" Type="http://schemas.openxmlformats.org/officeDocument/2006/relationships/image" Target="../media/image2496.png"/><Relationship Id="rId1311" Type="http://schemas.openxmlformats.org/officeDocument/2006/relationships/image" Target="../media/image2593.png"/><Relationship Id="rId1549" Type="http://schemas.openxmlformats.org/officeDocument/2006/relationships/image" Target="../media/image3171.png"/><Relationship Id="rId1756" Type="http://schemas.openxmlformats.org/officeDocument/2006/relationships/image" Target="../media/image1908.png"/><Relationship Id="rId1963" Type="http://schemas.openxmlformats.org/officeDocument/2006/relationships/customXml" Target="../ink/ink2612.xml"/><Relationship Id="rId2141" Type="http://schemas.openxmlformats.org/officeDocument/2006/relationships/image" Target="../media/image2095.png"/><Relationship Id="rId558" Type="http://schemas.openxmlformats.org/officeDocument/2006/relationships/customXml" Target="../ink/ink1891.xml"/><Relationship Id="rId765" Type="http://schemas.openxmlformats.org/officeDocument/2006/relationships/customXml" Target="../ink/ink1996.xml"/><Relationship Id="rId972" Type="http://schemas.openxmlformats.org/officeDocument/2006/relationships/image" Target="../media/image2437.png"/><Relationship Id="rId1188" Type="http://schemas.openxmlformats.org/officeDocument/2006/relationships/customXml" Target="../ink/ink2206.xml"/><Relationship Id="rId1395" Type="http://schemas.openxmlformats.org/officeDocument/2006/relationships/image" Target="../media/image1777.png"/><Relationship Id="rId1409" Type="http://schemas.openxmlformats.org/officeDocument/2006/relationships/image" Target="../media/image1784.png"/><Relationship Id="rId1616" Type="http://schemas.openxmlformats.org/officeDocument/2006/relationships/image" Target="../media/image1839.png"/><Relationship Id="rId1823" Type="http://schemas.openxmlformats.org/officeDocument/2006/relationships/customXml" Target="../ink/ink2542.xml"/><Relationship Id="rId2001" Type="http://schemas.openxmlformats.org/officeDocument/2006/relationships/image" Target="../media/image2026.png"/><Relationship Id="rId2239" Type="http://schemas.openxmlformats.org/officeDocument/2006/relationships/customXml" Target="../ink/ink2752.xml"/><Relationship Id="rId625" Type="http://schemas.openxmlformats.org/officeDocument/2006/relationships/image" Target="../media/image2273.png"/><Relationship Id="rId832" Type="http://schemas.openxmlformats.org/officeDocument/2006/relationships/customXml" Target="../ink/ink2025.xml"/><Relationship Id="rId1048" Type="http://schemas.openxmlformats.org/officeDocument/2006/relationships/customXml" Target="../ink/ink2135.xml"/><Relationship Id="rId1255" Type="http://schemas.openxmlformats.org/officeDocument/2006/relationships/customXml" Target="../ink/ink2240.xml"/><Relationship Id="rId1462" Type="http://schemas.openxmlformats.org/officeDocument/2006/relationships/customXml" Target="../ink/ink2345.xml"/><Relationship Id="rId2085" Type="http://schemas.openxmlformats.org/officeDocument/2006/relationships/image" Target="../media/image2067.png"/><Relationship Id="rId2292" Type="http://schemas.openxmlformats.org/officeDocument/2006/relationships/customXml" Target="../ink/ink2780.xml"/><Relationship Id="rId2306" Type="http://schemas.openxmlformats.org/officeDocument/2006/relationships/customXml" Target="../ink/ink2787.xml"/><Relationship Id="rId471" Type="http://schemas.openxmlformats.org/officeDocument/2006/relationships/customXml" Target="../ink/ink1846.xml"/><Relationship Id="rId1115" Type="http://schemas.openxmlformats.org/officeDocument/2006/relationships/image" Target="../media/image2501.png"/><Relationship Id="rId1322" Type="http://schemas.openxmlformats.org/officeDocument/2006/relationships/customXml" Target="../ink/ink2275.xml"/><Relationship Id="rId1767" Type="http://schemas.openxmlformats.org/officeDocument/2006/relationships/customXml" Target="../ink/ink2514.xml"/><Relationship Id="rId1974" Type="http://schemas.openxmlformats.org/officeDocument/2006/relationships/image" Target="../media/image2014.png"/><Relationship Id="rId2152" Type="http://schemas.openxmlformats.org/officeDocument/2006/relationships/customXml" Target="../ink/ink2708.xml"/><Relationship Id="rId569" Type="http://schemas.openxmlformats.org/officeDocument/2006/relationships/image" Target="../media/image2246.png"/><Relationship Id="rId983" Type="http://schemas.openxmlformats.org/officeDocument/2006/relationships/image" Target="../media/image2442.png"/><Relationship Id="rId1199" Type="http://schemas.openxmlformats.org/officeDocument/2006/relationships/image" Target="../media/image2541.png"/><Relationship Id="rId1627" Type="http://schemas.openxmlformats.org/officeDocument/2006/relationships/customXml" Target="../ink/ink2444.xml"/><Relationship Id="rId1834" Type="http://schemas.openxmlformats.org/officeDocument/2006/relationships/image" Target="../media/image1947.png"/><Relationship Id="rId429" Type="http://schemas.openxmlformats.org/officeDocument/2006/relationships/image" Target="../media/image2181.png"/><Relationship Id="rId636" Type="http://schemas.openxmlformats.org/officeDocument/2006/relationships/customXml" Target="../ink/ink1930.xml"/><Relationship Id="rId1059" Type="http://schemas.openxmlformats.org/officeDocument/2006/relationships/image" Target="../media/image2475.png"/><Relationship Id="rId1266" Type="http://schemas.openxmlformats.org/officeDocument/2006/relationships/image" Target="../media/image2573.png"/><Relationship Id="rId1473" Type="http://schemas.openxmlformats.org/officeDocument/2006/relationships/image" Target="../media/image1815.png"/><Relationship Id="rId2012" Type="http://schemas.openxmlformats.org/officeDocument/2006/relationships/image" Target="../media/image2031.png"/><Relationship Id="rId2096" Type="http://schemas.openxmlformats.org/officeDocument/2006/relationships/customXml" Target="../ink/ink2680.xml"/><Relationship Id="rId2317" Type="http://schemas.openxmlformats.org/officeDocument/2006/relationships/image" Target="../media/image2340.png"/><Relationship Id="rId843" Type="http://schemas.openxmlformats.org/officeDocument/2006/relationships/image" Target="../media/image2373.png"/><Relationship Id="rId1126" Type="http://schemas.openxmlformats.org/officeDocument/2006/relationships/customXml" Target="../ink/ink2175.xml"/><Relationship Id="rId1680" Type="http://schemas.openxmlformats.org/officeDocument/2006/relationships/image" Target="../media/image1871.png"/><Relationship Id="rId1778" Type="http://schemas.openxmlformats.org/officeDocument/2006/relationships/image" Target="../media/image1919.png"/><Relationship Id="rId1901" Type="http://schemas.openxmlformats.org/officeDocument/2006/relationships/customXml" Target="../ink/ink2581.xml"/><Relationship Id="rId1985" Type="http://schemas.openxmlformats.org/officeDocument/2006/relationships/image" Target="../media/image2018.png"/><Relationship Id="rId482" Type="http://schemas.openxmlformats.org/officeDocument/2006/relationships/customXml" Target="../ink/ink1852.xml"/><Relationship Id="rId703" Type="http://schemas.openxmlformats.org/officeDocument/2006/relationships/image" Target="../media/image21710.png"/><Relationship Id="rId910" Type="http://schemas.openxmlformats.org/officeDocument/2006/relationships/customXml" Target="../ink/ink2064.xml"/><Relationship Id="rId1333" Type="http://schemas.openxmlformats.org/officeDocument/2006/relationships/image" Target="../media/image2604.png"/><Relationship Id="rId1540" Type="http://schemas.openxmlformats.org/officeDocument/2006/relationships/customXml" Target="../ink/ink2385.xml"/><Relationship Id="rId1638" Type="http://schemas.openxmlformats.org/officeDocument/2006/relationships/image" Target="../media/image1850.png"/><Relationship Id="rId2163" Type="http://schemas.openxmlformats.org/officeDocument/2006/relationships/image" Target="../media/image2106.png"/><Relationship Id="rId787" Type="http://schemas.openxmlformats.org/officeDocument/2006/relationships/customXml" Target="../ink/ink2002.xml"/><Relationship Id="rId994" Type="http://schemas.openxmlformats.org/officeDocument/2006/relationships/customXml" Target="../ink/ink2107.xml"/><Relationship Id="rId1400" Type="http://schemas.openxmlformats.org/officeDocument/2006/relationships/customXml" Target="../ink/ink2314.xml"/><Relationship Id="rId1845" Type="http://schemas.openxmlformats.org/officeDocument/2006/relationships/customXml" Target="../ink/ink2553.xml"/><Relationship Id="rId2023" Type="http://schemas.openxmlformats.org/officeDocument/2006/relationships/customXml" Target="../ink/ink2643.xml"/><Relationship Id="rId2230" Type="http://schemas.openxmlformats.org/officeDocument/2006/relationships/image" Target="../media/image2138.png"/><Relationship Id="rId647" Type="http://schemas.openxmlformats.org/officeDocument/2006/relationships/image" Target="../media/image2284.png"/><Relationship Id="rId854" Type="http://schemas.openxmlformats.org/officeDocument/2006/relationships/customXml" Target="../ink/ink2036.xml"/><Relationship Id="rId1277" Type="http://schemas.openxmlformats.org/officeDocument/2006/relationships/customXml" Target="../ink/ink2251.xml"/><Relationship Id="rId1484" Type="http://schemas.openxmlformats.org/officeDocument/2006/relationships/customXml" Target="../ink/ink2356.xml"/><Relationship Id="rId1691" Type="http://schemas.openxmlformats.org/officeDocument/2006/relationships/customXml" Target="../ink/ink2476.xml"/><Relationship Id="rId1705" Type="http://schemas.openxmlformats.org/officeDocument/2006/relationships/customXml" Target="../ink/ink2483.xml"/><Relationship Id="rId1912" Type="http://schemas.openxmlformats.org/officeDocument/2006/relationships/image" Target="../media/image1984.png"/><Relationship Id="rId2328" Type="http://schemas.openxmlformats.org/officeDocument/2006/relationships/customXml" Target="../ink/ink2798.xml"/><Relationship Id="rId493" Type="http://schemas.openxmlformats.org/officeDocument/2006/relationships/image" Target="../media/image2210.png"/><Relationship Id="rId507" Type="http://schemas.openxmlformats.org/officeDocument/2006/relationships/image" Target="../media/image2217.png"/><Relationship Id="rId714" Type="http://schemas.openxmlformats.org/officeDocument/2006/relationships/customXml" Target="../ink/ink1970.xml"/><Relationship Id="rId921" Type="http://schemas.openxmlformats.org/officeDocument/2006/relationships/image" Target="../media/image2412.png"/><Relationship Id="rId1137" Type="http://schemas.openxmlformats.org/officeDocument/2006/relationships/image" Target="../media/image2511.png"/><Relationship Id="rId1344" Type="http://schemas.openxmlformats.org/officeDocument/2006/relationships/customXml" Target="../ink/ink2286.xml"/><Relationship Id="rId1551" Type="http://schemas.openxmlformats.org/officeDocument/2006/relationships/image" Target="../media/image3172.png"/><Relationship Id="rId1789" Type="http://schemas.openxmlformats.org/officeDocument/2006/relationships/customXml" Target="../ink/ink2525.xml"/><Relationship Id="rId1996" Type="http://schemas.openxmlformats.org/officeDocument/2006/relationships/customXml" Target="../ink/ink2629.xml"/><Relationship Id="rId2174" Type="http://schemas.openxmlformats.org/officeDocument/2006/relationships/customXml" Target="../ink/ink2719.xml"/><Relationship Id="rId560" Type="http://schemas.openxmlformats.org/officeDocument/2006/relationships/customXml" Target="../ink/ink1892.xml"/><Relationship Id="rId798" Type="http://schemas.openxmlformats.org/officeDocument/2006/relationships/image" Target="../media/image2352.png"/><Relationship Id="rId1190" Type="http://schemas.openxmlformats.org/officeDocument/2006/relationships/customXml" Target="../ink/ink2207.xml"/><Relationship Id="rId1204" Type="http://schemas.openxmlformats.org/officeDocument/2006/relationships/customXml" Target="../ink/ink2214.xml"/><Relationship Id="rId1411" Type="http://schemas.openxmlformats.org/officeDocument/2006/relationships/image" Target="../media/image1785.png"/><Relationship Id="rId1649" Type="http://schemas.openxmlformats.org/officeDocument/2006/relationships/customXml" Target="../ink/ink2455.xml"/><Relationship Id="rId1856" Type="http://schemas.openxmlformats.org/officeDocument/2006/relationships/image" Target="../media/image1958.png"/><Relationship Id="rId2034" Type="http://schemas.openxmlformats.org/officeDocument/2006/relationships/image" Target="../media/image2042.png"/><Relationship Id="rId2241" Type="http://schemas.openxmlformats.org/officeDocument/2006/relationships/image" Target="../media/image2143.png"/><Relationship Id="rId420" Type="http://schemas.openxmlformats.org/officeDocument/2006/relationships/customXml" Target="../ink/ink1820.xml"/><Relationship Id="rId658" Type="http://schemas.openxmlformats.org/officeDocument/2006/relationships/image" Target="../media/image2289.png"/><Relationship Id="rId865" Type="http://schemas.openxmlformats.org/officeDocument/2006/relationships/image" Target="../media/image1745.png"/><Relationship Id="rId1050" Type="http://schemas.openxmlformats.org/officeDocument/2006/relationships/customXml" Target="../ink/ink2136.xml"/><Relationship Id="rId1288" Type="http://schemas.openxmlformats.org/officeDocument/2006/relationships/customXml" Target="../ink/ink2257.xml"/><Relationship Id="rId1495" Type="http://schemas.openxmlformats.org/officeDocument/2006/relationships/image" Target="../media/image1825.png"/><Relationship Id="rId1509" Type="http://schemas.openxmlformats.org/officeDocument/2006/relationships/image" Target="../media/image1724.png"/><Relationship Id="rId1716" Type="http://schemas.openxmlformats.org/officeDocument/2006/relationships/image" Target="../media/image1889.png"/><Relationship Id="rId1923" Type="http://schemas.openxmlformats.org/officeDocument/2006/relationships/customXml" Target="../ink/ink2592.xml"/><Relationship Id="rId2101" Type="http://schemas.openxmlformats.org/officeDocument/2006/relationships/image" Target="../media/image2075.png"/><Relationship Id="rId2339" Type="http://schemas.openxmlformats.org/officeDocument/2006/relationships/customXml" Target="../ink/ink2804.xml"/><Relationship Id="rId518" Type="http://schemas.openxmlformats.org/officeDocument/2006/relationships/customXml" Target="../ink/ink1870.xml"/><Relationship Id="rId725" Type="http://schemas.openxmlformats.org/officeDocument/2006/relationships/image" Target="../media/image1738.png"/><Relationship Id="rId932" Type="http://schemas.openxmlformats.org/officeDocument/2006/relationships/customXml" Target="../ink/ink2075.xml"/><Relationship Id="rId1148" Type="http://schemas.openxmlformats.org/officeDocument/2006/relationships/customXml" Target="../ink/ink2186.xml"/><Relationship Id="rId1355" Type="http://schemas.openxmlformats.org/officeDocument/2006/relationships/image" Target="../media/image1757.png"/><Relationship Id="rId1562" Type="http://schemas.openxmlformats.org/officeDocument/2006/relationships/customXml" Target="../ink/ink2396.xml"/><Relationship Id="rId2185" Type="http://schemas.openxmlformats.org/officeDocument/2006/relationships/customXml" Target="../ink/ink2725.xml"/><Relationship Id="rId1008" Type="http://schemas.openxmlformats.org/officeDocument/2006/relationships/image" Target="../media/image2453.png"/><Relationship Id="rId1215" Type="http://schemas.openxmlformats.org/officeDocument/2006/relationships/image" Target="../media/image2549.png"/><Relationship Id="rId1422" Type="http://schemas.openxmlformats.org/officeDocument/2006/relationships/customXml" Target="../ink/ink2325.xml"/><Relationship Id="rId1867" Type="http://schemas.openxmlformats.org/officeDocument/2006/relationships/customXml" Target="../ink/ink2564.xml"/><Relationship Id="rId2045" Type="http://schemas.openxmlformats.org/officeDocument/2006/relationships/customXml" Target="../ink/ink2654.xml"/><Relationship Id="rId571" Type="http://schemas.openxmlformats.org/officeDocument/2006/relationships/image" Target="../media/image2247.png"/><Relationship Id="rId669" Type="http://schemas.openxmlformats.org/officeDocument/2006/relationships/customXml" Target="../ink/ink1947.xml"/><Relationship Id="rId876" Type="http://schemas.openxmlformats.org/officeDocument/2006/relationships/customXml" Target="../ink/ink2047.xml"/><Relationship Id="rId1299" Type="http://schemas.openxmlformats.org/officeDocument/2006/relationships/image" Target="../media/image2588.png"/><Relationship Id="rId1727" Type="http://schemas.openxmlformats.org/officeDocument/2006/relationships/customXml" Target="../ink/ink2494.xml"/><Relationship Id="rId1934" Type="http://schemas.openxmlformats.org/officeDocument/2006/relationships/image" Target="../media/image1995.png"/><Relationship Id="rId2252" Type="http://schemas.openxmlformats.org/officeDocument/2006/relationships/image" Target="../media/image2148.png"/><Relationship Id="rId431" Type="http://schemas.openxmlformats.org/officeDocument/2006/relationships/image" Target="../media/image2182.png"/><Relationship Id="rId529" Type="http://schemas.openxmlformats.org/officeDocument/2006/relationships/image" Target="../media/image2228.png"/><Relationship Id="rId736" Type="http://schemas.openxmlformats.org/officeDocument/2006/relationships/image" Target="../media/image2324.png"/><Relationship Id="rId1061" Type="http://schemas.openxmlformats.org/officeDocument/2006/relationships/image" Target="../media/image2476.png"/><Relationship Id="rId1159" Type="http://schemas.openxmlformats.org/officeDocument/2006/relationships/image" Target="../media/image2522.png"/><Relationship Id="rId1366" Type="http://schemas.openxmlformats.org/officeDocument/2006/relationships/customXml" Target="../ink/ink2297.xml"/><Relationship Id="rId2112" Type="http://schemas.openxmlformats.org/officeDocument/2006/relationships/customXml" Target="../ink/ink2688.xml"/><Relationship Id="rId2196" Type="http://schemas.openxmlformats.org/officeDocument/2006/relationships/image" Target="../media/image2121.png"/><Relationship Id="rId943" Type="http://schemas.openxmlformats.org/officeDocument/2006/relationships/image" Target="../media/image2423.png"/><Relationship Id="rId1019" Type="http://schemas.openxmlformats.org/officeDocument/2006/relationships/customXml" Target="../ink/ink2120.xml"/><Relationship Id="rId1573" Type="http://schemas.openxmlformats.org/officeDocument/2006/relationships/customXml" Target="../ink/ink2403.xml"/><Relationship Id="rId1780" Type="http://schemas.openxmlformats.org/officeDocument/2006/relationships/image" Target="../media/image1920.png"/><Relationship Id="rId1878" Type="http://schemas.openxmlformats.org/officeDocument/2006/relationships/image" Target="../media/image1968.png"/><Relationship Id="rId582" Type="http://schemas.openxmlformats.org/officeDocument/2006/relationships/customXml" Target="../ink/ink1903.xml"/><Relationship Id="rId803" Type="http://schemas.openxmlformats.org/officeDocument/2006/relationships/customXml" Target="../ink/ink2010.xml"/><Relationship Id="rId1226" Type="http://schemas.openxmlformats.org/officeDocument/2006/relationships/customXml" Target="../ink/ink2225.xml"/><Relationship Id="rId1433" Type="http://schemas.openxmlformats.org/officeDocument/2006/relationships/image" Target="../media/image1796.png"/><Relationship Id="rId1640" Type="http://schemas.openxmlformats.org/officeDocument/2006/relationships/image" Target="../media/image1851.png"/><Relationship Id="rId1738" Type="http://schemas.openxmlformats.org/officeDocument/2006/relationships/image" Target="../media/image1900.png"/><Relationship Id="rId2056" Type="http://schemas.openxmlformats.org/officeDocument/2006/relationships/customXml" Target="../ink/ink2660.xml"/><Relationship Id="rId2263" Type="http://schemas.openxmlformats.org/officeDocument/2006/relationships/customXml" Target="../ink/ink2765.xml"/><Relationship Id="rId442" Type="http://schemas.openxmlformats.org/officeDocument/2006/relationships/customXml" Target="../ink/ink1831.xml"/><Relationship Id="rId887" Type="http://schemas.openxmlformats.org/officeDocument/2006/relationships/image" Target="../media/image2395.png"/><Relationship Id="rId1072" Type="http://schemas.openxmlformats.org/officeDocument/2006/relationships/customXml" Target="../ink/ink2147.xml"/><Relationship Id="rId1500" Type="http://schemas.openxmlformats.org/officeDocument/2006/relationships/customXml" Target="../ink/ink2364.xml"/><Relationship Id="rId1945" Type="http://schemas.openxmlformats.org/officeDocument/2006/relationships/customXml" Target="../ink/ink2603.xml"/><Relationship Id="rId2123" Type="http://schemas.openxmlformats.org/officeDocument/2006/relationships/image" Target="../media/image2086.png"/><Relationship Id="rId2330" Type="http://schemas.openxmlformats.org/officeDocument/2006/relationships/image" Target="../media/image2384.png"/><Relationship Id="rId747" Type="http://schemas.openxmlformats.org/officeDocument/2006/relationships/customXml" Target="../ink/ink1987.xml"/><Relationship Id="rId954" Type="http://schemas.openxmlformats.org/officeDocument/2006/relationships/image" Target="../media/image1746.png"/><Relationship Id="rId1377" Type="http://schemas.openxmlformats.org/officeDocument/2006/relationships/image" Target="../media/image1768.png"/><Relationship Id="rId1584" Type="http://schemas.openxmlformats.org/officeDocument/2006/relationships/customXml" Target="../ink/ink2414.xml"/><Relationship Id="rId1791" Type="http://schemas.openxmlformats.org/officeDocument/2006/relationships/customXml" Target="../ink/ink2526.xml"/><Relationship Id="rId1805" Type="http://schemas.openxmlformats.org/officeDocument/2006/relationships/customXml" Target="../ink/ink2533.xml"/><Relationship Id="rId593" Type="http://schemas.openxmlformats.org/officeDocument/2006/relationships/image" Target="../media/image17000.png"/><Relationship Id="rId607" Type="http://schemas.openxmlformats.org/officeDocument/2006/relationships/image" Target="../media/image2264.png"/><Relationship Id="rId814" Type="http://schemas.openxmlformats.org/officeDocument/2006/relationships/customXml" Target="../ink/ink2016.xml"/><Relationship Id="rId1237" Type="http://schemas.openxmlformats.org/officeDocument/2006/relationships/image" Target="../media/image31410.png"/><Relationship Id="rId1444" Type="http://schemas.openxmlformats.org/officeDocument/2006/relationships/customXml" Target="../ink/ink2336.xml"/><Relationship Id="rId1651" Type="http://schemas.openxmlformats.org/officeDocument/2006/relationships/customXml" Target="../ink/ink2456.xml"/><Relationship Id="rId1889" Type="http://schemas.openxmlformats.org/officeDocument/2006/relationships/customXml" Target="../ink/ink2575.xml"/><Relationship Id="rId2067" Type="http://schemas.openxmlformats.org/officeDocument/2006/relationships/image" Target="../media/image2058.png"/><Relationship Id="rId2274" Type="http://schemas.openxmlformats.org/officeDocument/2006/relationships/customXml" Target="../ink/ink2771.xml"/><Relationship Id="rId453" Type="http://schemas.openxmlformats.org/officeDocument/2006/relationships/customXml" Target="../ink/ink1837.xml"/><Relationship Id="rId660" Type="http://schemas.openxmlformats.org/officeDocument/2006/relationships/image" Target="../media/image2290.png"/><Relationship Id="rId898" Type="http://schemas.openxmlformats.org/officeDocument/2006/relationships/customXml" Target="../ink/ink2058.xml"/><Relationship Id="rId1083" Type="http://schemas.openxmlformats.org/officeDocument/2006/relationships/image" Target="../media/image2486.png"/><Relationship Id="rId1290" Type="http://schemas.openxmlformats.org/officeDocument/2006/relationships/customXml" Target="../ink/ink2258.xml"/><Relationship Id="rId1304" Type="http://schemas.openxmlformats.org/officeDocument/2006/relationships/customXml" Target="../ink/ink2265.xml"/><Relationship Id="rId1511" Type="http://schemas.openxmlformats.org/officeDocument/2006/relationships/image" Target="../media/image3155.png"/><Relationship Id="rId1749" Type="http://schemas.openxmlformats.org/officeDocument/2006/relationships/customXml" Target="../ink/ink2505.xml"/><Relationship Id="rId1956" Type="http://schemas.openxmlformats.org/officeDocument/2006/relationships/image" Target="../media/image2005.png"/><Relationship Id="rId2134" Type="http://schemas.openxmlformats.org/officeDocument/2006/relationships/customXml" Target="../ink/ink2699.xml"/><Relationship Id="rId2341" Type="http://schemas.openxmlformats.org/officeDocument/2006/relationships/customXml" Target="../ink/ink2805.xml"/><Relationship Id="rId758" Type="http://schemas.openxmlformats.org/officeDocument/2006/relationships/image" Target="../media/image2332.png"/><Relationship Id="rId965" Type="http://schemas.openxmlformats.org/officeDocument/2006/relationships/customXml" Target="../ink/ink2092.xml"/><Relationship Id="rId1150" Type="http://schemas.openxmlformats.org/officeDocument/2006/relationships/customXml" Target="../ink/ink2187.xml"/><Relationship Id="rId1388" Type="http://schemas.openxmlformats.org/officeDocument/2006/relationships/customXml" Target="../ink/ink2308.xml"/><Relationship Id="rId1595" Type="http://schemas.openxmlformats.org/officeDocument/2006/relationships/customXml" Target="../ink/ink2425.xml"/><Relationship Id="rId1609" Type="http://schemas.openxmlformats.org/officeDocument/2006/relationships/customXml" Target="../ink/ink2435.xml"/><Relationship Id="rId1816" Type="http://schemas.openxmlformats.org/officeDocument/2006/relationships/image" Target="../media/image1938.png"/><Relationship Id="rId520" Type="http://schemas.openxmlformats.org/officeDocument/2006/relationships/customXml" Target="../ink/ink1871.xml"/><Relationship Id="rId618" Type="http://schemas.openxmlformats.org/officeDocument/2006/relationships/customXml" Target="../ink/ink1921.xml"/><Relationship Id="rId825" Type="http://schemas.openxmlformats.org/officeDocument/2006/relationships/image" Target="../media/image2364.png"/><Relationship Id="rId1248" Type="http://schemas.openxmlformats.org/officeDocument/2006/relationships/image" Target="../media/image2564.png"/><Relationship Id="rId1455" Type="http://schemas.openxmlformats.org/officeDocument/2006/relationships/image" Target="../media/image1807.png"/><Relationship Id="rId1662" Type="http://schemas.openxmlformats.org/officeDocument/2006/relationships/image" Target="../media/image1862.png"/><Relationship Id="rId2078" Type="http://schemas.openxmlformats.org/officeDocument/2006/relationships/customXml" Target="../ink/ink2671.xml"/><Relationship Id="rId2201" Type="http://schemas.openxmlformats.org/officeDocument/2006/relationships/customXml" Target="../ink/ink2733.xml"/><Relationship Id="rId2285" Type="http://schemas.openxmlformats.org/officeDocument/2006/relationships/image" Target="../media/image2164.png"/><Relationship Id="rId464" Type="http://schemas.openxmlformats.org/officeDocument/2006/relationships/image" Target="../media/image2197.png"/><Relationship Id="rId1010" Type="http://schemas.openxmlformats.org/officeDocument/2006/relationships/image" Target="../media/image2454.png"/><Relationship Id="rId1094" Type="http://schemas.openxmlformats.org/officeDocument/2006/relationships/image" Target="../media/image2491.png"/><Relationship Id="rId1108" Type="http://schemas.openxmlformats.org/officeDocument/2006/relationships/image" Target="../media/image2498.png"/><Relationship Id="rId1315" Type="http://schemas.openxmlformats.org/officeDocument/2006/relationships/image" Target="../media/image2595.png"/><Relationship Id="rId1967" Type="http://schemas.openxmlformats.org/officeDocument/2006/relationships/customXml" Target="../ink/ink2614.xml"/><Relationship Id="rId2145" Type="http://schemas.openxmlformats.org/officeDocument/2006/relationships/image" Target="../media/image1505.png"/><Relationship Id="rId671" Type="http://schemas.openxmlformats.org/officeDocument/2006/relationships/customXml" Target="../ink/ink1948.xml"/><Relationship Id="rId769" Type="http://schemas.openxmlformats.org/officeDocument/2006/relationships/customXml" Target="../ink/ink1998.xml"/><Relationship Id="rId976" Type="http://schemas.openxmlformats.org/officeDocument/2006/relationships/image" Target="../media/image2439.png"/><Relationship Id="rId1399" Type="http://schemas.openxmlformats.org/officeDocument/2006/relationships/image" Target="../media/image1779.png"/><Relationship Id="rId2352" Type="http://schemas.openxmlformats.org/officeDocument/2006/relationships/image" Target="../media/image2613.png"/><Relationship Id="rId531" Type="http://schemas.openxmlformats.org/officeDocument/2006/relationships/image" Target="../media/image2229.png"/><Relationship Id="rId629" Type="http://schemas.openxmlformats.org/officeDocument/2006/relationships/image" Target="../media/image2275.png"/><Relationship Id="rId1161" Type="http://schemas.openxmlformats.org/officeDocument/2006/relationships/image" Target="../media/image2523.png"/><Relationship Id="rId1259" Type="http://schemas.openxmlformats.org/officeDocument/2006/relationships/customXml" Target="../ink/ink2242.xml"/><Relationship Id="rId1466" Type="http://schemas.openxmlformats.org/officeDocument/2006/relationships/customXml" Target="../ink/ink2347.xml"/><Relationship Id="rId2005" Type="http://schemas.openxmlformats.org/officeDocument/2006/relationships/customXml" Target="../ink/ink2634.xml"/><Relationship Id="rId2212" Type="http://schemas.openxmlformats.org/officeDocument/2006/relationships/image" Target="../media/image2129.png"/><Relationship Id="rId836" Type="http://schemas.openxmlformats.org/officeDocument/2006/relationships/customXml" Target="../ink/ink2027.xml"/><Relationship Id="rId1021" Type="http://schemas.openxmlformats.org/officeDocument/2006/relationships/customXml" Target="../ink/ink2121.xml"/><Relationship Id="rId1119" Type="http://schemas.openxmlformats.org/officeDocument/2006/relationships/image" Target="../media/image2503.png"/><Relationship Id="rId1673" Type="http://schemas.openxmlformats.org/officeDocument/2006/relationships/customXml" Target="../ink/ink2467.xml"/><Relationship Id="rId1880" Type="http://schemas.openxmlformats.org/officeDocument/2006/relationships/image" Target="../media/image1969.png"/><Relationship Id="rId1978" Type="http://schemas.openxmlformats.org/officeDocument/2006/relationships/customXml" Target="../ink/ink2620.xml"/><Relationship Id="rId903" Type="http://schemas.openxmlformats.org/officeDocument/2006/relationships/image" Target="../media/image2403.png"/><Relationship Id="rId1326" Type="http://schemas.openxmlformats.org/officeDocument/2006/relationships/customXml" Target="../ink/ink2277.xml"/><Relationship Id="rId1533" Type="http://schemas.openxmlformats.org/officeDocument/2006/relationships/image" Target="../media/image3163.png"/><Relationship Id="rId1740" Type="http://schemas.openxmlformats.org/officeDocument/2006/relationships/image" Target="../media/image1901.png"/><Relationship Id="rId1600" Type="http://schemas.openxmlformats.org/officeDocument/2006/relationships/customXml" Target="../ink/ink2430.xml"/><Relationship Id="rId1838" Type="http://schemas.openxmlformats.org/officeDocument/2006/relationships/image" Target="../media/image1949.png"/><Relationship Id="rId1905" Type="http://schemas.openxmlformats.org/officeDocument/2006/relationships/customXml" Target="../ink/ink2583.xml"/><Relationship Id="rId486" Type="http://schemas.openxmlformats.org/officeDocument/2006/relationships/customXml" Target="../ink/ink1854.xml"/><Relationship Id="rId693" Type="http://schemas.openxmlformats.org/officeDocument/2006/relationships/customXml" Target="../ink/ink1959.xml"/><Relationship Id="rId2167" Type="http://schemas.openxmlformats.org/officeDocument/2006/relationships/image" Target="../media/image2107.png"/><Relationship Id="rId553" Type="http://schemas.openxmlformats.org/officeDocument/2006/relationships/image" Target="../media/image2238.png"/><Relationship Id="rId760" Type="http://schemas.openxmlformats.org/officeDocument/2006/relationships/image" Target="../media/image2333.png"/><Relationship Id="rId998" Type="http://schemas.openxmlformats.org/officeDocument/2006/relationships/customXml" Target="../ink/ink2109.xml"/><Relationship Id="rId1183" Type="http://schemas.openxmlformats.org/officeDocument/2006/relationships/image" Target="../media/image2533.png"/><Relationship Id="rId1390" Type="http://schemas.openxmlformats.org/officeDocument/2006/relationships/customXml" Target="../ink/ink2309.xml"/><Relationship Id="rId2027" Type="http://schemas.openxmlformats.org/officeDocument/2006/relationships/customXml" Target="../ink/ink2645.xml"/><Relationship Id="rId2234" Type="http://schemas.openxmlformats.org/officeDocument/2006/relationships/image" Target="../media/image2140.png"/><Relationship Id="rId413" Type="http://schemas.openxmlformats.org/officeDocument/2006/relationships/image" Target="../media/image2174.png"/><Relationship Id="rId858" Type="http://schemas.openxmlformats.org/officeDocument/2006/relationships/customXml" Target="../ink/ink2038.xml"/><Relationship Id="rId1043" Type="http://schemas.openxmlformats.org/officeDocument/2006/relationships/image" Target="../media/image2467.png"/><Relationship Id="rId1488" Type="http://schemas.openxmlformats.org/officeDocument/2006/relationships/customXml" Target="../ink/ink2358.xml"/><Relationship Id="rId1695" Type="http://schemas.openxmlformats.org/officeDocument/2006/relationships/customXml" Target="../ink/ink2478.xml"/><Relationship Id="rId620" Type="http://schemas.openxmlformats.org/officeDocument/2006/relationships/customXml" Target="../ink/ink1922.xml"/><Relationship Id="rId718" Type="http://schemas.openxmlformats.org/officeDocument/2006/relationships/customXml" Target="../ink/ink1972.xml"/><Relationship Id="rId925" Type="http://schemas.openxmlformats.org/officeDocument/2006/relationships/image" Target="../media/image2414.png"/><Relationship Id="rId1250" Type="http://schemas.openxmlformats.org/officeDocument/2006/relationships/image" Target="../media/image2565.png"/><Relationship Id="rId1348" Type="http://schemas.openxmlformats.org/officeDocument/2006/relationships/customXml" Target="../ink/ink2288.xml"/><Relationship Id="rId1555" Type="http://schemas.openxmlformats.org/officeDocument/2006/relationships/image" Target="../media/image3174.png"/><Relationship Id="rId1762" Type="http://schemas.openxmlformats.org/officeDocument/2006/relationships/image" Target="../media/image1911.png"/><Relationship Id="rId2301" Type="http://schemas.openxmlformats.org/officeDocument/2006/relationships/image" Target="../media/image2318.png"/><Relationship Id="rId1110" Type="http://schemas.openxmlformats.org/officeDocument/2006/relationships/image" Target="../media/image2499.png"/><Relationship Id="rId1208" Type="http://schemas.openxmlformats.org/officeDocument/2006/relationships/customXml" Target="../ink/ink2216.xml"/><Relationship Id="rId1415" Type="http://schemas.openxmlformats.org/officeDocument/2006/relationships/image" Target="../media/image1787.png"/><Relationship Id="rId1622" Type="http://schemas.openxmlformats.org/officeDocument/2006/relationships/image" Target="../media/image1842.png"/><Relationship Id="rId1927" Type="http://schemas.openxmlformats.org/officeDocument/2006/relationships/customXml" Target="../ink/ink2594.xml"/><Relationship Id="rId2091" Type="http://schemas.openxmlformats.org/officeDocument/2006/relationships/image" Target="../media/image2070.png"/><Relationship Id="rId2189" Type="http://schemas.openxmlformats.org/officeDocument/2006/relationships/customXml" Target="../ink/ink2727.xml"/><Relationship Id="rId575" Type="http://schemas.openxmlformats.org/officeDocument/2006/relationships/image" Target="../media/image2249.png"/><Relationship Id="rId782" Type="http://schemas.openxmlformats.org/officeDocument/2006/relationships/image" Target="../media/image2344.png"/><Relationship Id="rId2049" Type="http://schemas.openxmlformats.org/officeDocument/2006/relationships/customXml" Target="../ink/ink2656.xml"/><Relationship Id="rId2256" Type="http://schemas.openxmlformats.org/officeDocument/2006/relationships/image" Target="../media/image2150.png"/><Relationship Id="rId435" Type="http://schemas.openxmlformats.org/officeDocument/2006/relationships/image" Target="../media/image2184.png"/><Relationship Id="rId642" Type="http://schemas.openxmlformats.org/officeDocument/2006/relationships/customXml" Target="../ink/ink1933.xml"/><Relationship Id="rId1065" Type="http://schemas.openxmlformats.org/officeDocument/2006/relationships/image" Target="../media/image2478.png"/><Relationship Id="rId1272" Type="http://schemas.openxmlformats.org/officeDocument/2006/relationships/image" Target="../media/image2576.png"/><Relationship Id="rId2116" Type="http://schemas.openxmlformats.org/officeDocument/2006/relationships/customXml" Target="../ink/ink2690.xml"/><Relationship Id="rId2323" Type="http://schemas.openxmlformats.org/officeDocument/2006/relationships/image" Target="../media/image2381.png"/><Relationship Id="rId502" Type="http://schemas.openxmlformats.org/officeDocument/2006/relationships/customXml" Target="../ink/ink1862.xml"/><Relationship Id="rId947" Type="http://schemas.openxmlformats.org/officeDocument/2006/relationships/image" Target="../media/image2425.png"/><Relationship Id="rId1132" Type="http://schemas.openxmlformats.org/officeDocument/2006/relationships/customXml" Target="../ink/ink2178.xml"/><Relationship Id="rId1577" Type="http://schemas.openxmlformats.org/officeDocument/2006/relationships/customXml" Target="../ink/ink2407.xml"/><Relationship Id="rId1784" Type="http://schemas.openxmlformats.org/officeDocument/2006/relationships/image" Target="../media/image1922.png"/><Relationship Id="rId1991" Type="http://schemas.openxmlformats.org/officeDocument/2006/relationships/image" Target="../media/image2021.png"/><Relationship Id="rId807" Type="http://schemas.openxmlformats.org/officeDocument/2006/relationships/customXml" Target="../ink/ink2012.xml"/><Relationship Id="rId1437" Type="http://schemas.openxmlformats.org/officeDocument/2006/relationships/image" Target="../media/image1798.png"/><Relationship Id="rId1644" Type="http://schemas.openxmlformats.org/officeDocument/2006/relationships/image" Target="../media/image1853.png"/><Relationship Id="rId1851" Type="http://schemas.openxmlformats.org/officeDocument/2006/relationships/customXml" Target="../ink/ink2556.xml"/><Relationship Id="rId1504" Type="http://schemas.openxmlformats.org/officeDocument/2006/relationships/customXml" Target="../ink/ink2366.xml"/><Relationship Id="rId1711" Type="http://schemas.openxmlformats.org/officeDocument/2006/relationships/customXml" Target="../ink/ink2486.xml"/><Relationship Id="rId1949" Type="http://schemas.openxmlformats.org/officeDocument/2006/relationships/customXml" Target="../ink/ink2605.xml"/><Relationship Id="rId1809" Type="http://schemas.openxmlformats.org/officeDocument/2006/relationships/customXml" Target="../ink/ink2535.xml"/><Relationship Id="rId597" Type="http://schemas.openxmlformats.org/officeDocument/2006/relationships/image" Target="../media/image2259.png"/><Relationship Id="rId2180" Type="http://schemas.openxmlformats.org/officeDocument/2006/relationships/image" Target="../media/image2113.png"/><Relationship Id="rId2278" Type="http://schemas.openxmlformats.org/officeDocument/2006/relationships/customXml" Target="../ink/ink2773.xml"/><Relationship Id="rId457" Type="http://schemas.openxmlformats.org/officeDocument/2006/relationships/customXml" Target="../ink/ink1839.xml"/><Relationship Id="rId1087" Type="http://schemas.openxmlformats.org/officeDocument/2006/relationships/customXml" Target="../ink/ink2155.xml"/><Relationship Id="rId1294" Type="http://schemas.openxmlformats.org/officeDocument/2006/relationships/customXml" Target="../ink/ink2260.xml"/><Relationship Id="rId2040" Type="http://schemas.openxmlformats.org/officeDocument/2006/relationships/image" Target="../media/image2045.png"/><Relationship Id="rId2138" Type="http://schemas.openxmlformats.org/officeDocument/2006/relationships/customXml" Target="../ink/ink2701.xml"/><Relationship Id="rId664" Type="http://schemas.openxmlformats.org/officeDocument/2006/relationships/image" Target="../media/image2292.png"/><Relationship Id="rId871" Type="http://schemas.openxmlformats.org/officeDocument/2006/relationships/image" Target="../media/image2387.png"/><Relationship Id="rId969" Type="http://schemas.openxmlformats.org/officeDocument/2006/relationships/customXml" Target="../ink/ink2094.xml"/><Relationship Id="rId1599" Type="http://schemas.openxmlformats.org/officeDocument/2006/relationships/customXml" Target="../ink/ink2429.xml"/><Relationship Id="rId2345" Type="http://schemas.openxmlformats.org/officeDocument/2006/relationships/customXml" Target="../ink/ink2807.xml"/><Relationship Id="rId524" Type="http://schemas.openxmlformats.org/officeDocument/2006/relationships/customXml" Target="../ink/ink1873.xml"/><Relationship Id="rId731" Type="http://schemas.openxmlformats.org/officeDocument/2006/relationships/image" Target="../media/image2323.png"/><Relationship Id="rId1154" Type="http://schemas.openxmlformats.org/officeDocument/2006/relationships/customXml" Target="../ink/ink2189.xml"/><Relationship Id="rId1361" Type="http://schemas.openxmlformats.org/officeDocument/2006/relationships/image" Target="../media/image1760.png"/><Relationship Id="rId1459" Type="http://schemas.openxmlformats.org/officeDocument/2006/relationships/image" Target="../media/image1809.png"/><Relationship Id="rId2205" Type="http://schemas.openxmlformats.org/officeDocument/2006/relationships/customXml" Target="../ink/ink2735.xml"/><Relationship Id="rId829" Type="http://schemas.openxmlformats.org/officeDocument/2006/relationships/image" Target="../media/image2366.png"/><Relationship Id="rId1014" Type="http://schemas.openxmlformats.org/officeDocument/2006/relationships/image" Target="../media/image2456.png"/><Relationship Id="rId1221" Type="http://schemas.openxmlformats.org/officeDocument/2006/relationships/image" Target="../media/image2552.png"/><Relationship Id="rId1666" Type="http://schemas.openxmlformats.org/officeDocument/2006/relationships/image" Target="../media/image1864.png"/><Relationship Id="rId1873" Type="http://schemas.openxmlformats.org/officeDocument/2006/relationships/customXml" Target="../ink/ink2567.xml"/><Relationship Id="rId1319" Type="http://schemas.openxmlformats.org/officeDocument/2006/relationships/image" Target="../media/image2597.png"/><Relationship Id="rId1526" Type="http://schemas.openxmlformats.org/officeDocument/2006/relationships/image" Target="../media/image13280.png"/><Relationship Id="rId1733" Type="http://schemas.openxmlformats.org/officeDocument/2006/relationships/customXml" Target="../ink/ink2497.xml"/><Relationship Id="rId1940" Type="http://schemas.openxmlformats.org/officeDocument/2006/relationships/image" Target="../media/image1998.png"/><Relationship Id="rId1800" Type="http://schemas.openxmlformats.org/officeDocument/2006/relationships/image" Target="../media/image1930.png"/><Relationship Id="rId2062" Type="http://schemas.openxmlformats.org/officeDocument/2006/relationships/customXml" Target="../ink/ink2663.xml"/><Relationship Id="rId479" Type="http://schemas.openxmlformats.org/officeDocument/2006/relationships/customXml" Target="../ink/ink1850.xml"/><Relationship Id="rId686" Type="http://schemas.openxmlformats.org/officeDocument/2006/relationships/image" Target="../media/image69610.png"/><Relationship Id="rId893" Type="http://schemas.openxmlformats.org/officeDocument/2006/relationships/image" Target="../media/image2398.png"/><Relationship Id="rId546" Type="http://schemas.openxmlformats.org/officeDocument/2006/relationships/image" Target="../media/image2236.png"/><Relationship Id="rId753" Type="http://schemas.openxmlformats.org/officeDocument/2006/relationships/customXml" Target="../ink/ink1990.xml"/><Relationship Id="rId1176" Type="http://schemas.openxmlformats.org/officeDocument/2006/relationships/customXml" Target="../ink/ink2200.xml"/><Relationship Id="rId1383" Type="http://schemas.openxmlformats.org/officeDocument/2006/relationships/image" Target="../media/image1771.png"/><Relationship Id="rId2227" Type="http://schemas.openxmlformats.org/officeDocument/2006/relationships/customXml" Target="../ink/ink2746.xml"/><Relationship Id="rId406" Type="http://schemas.openxmlformats.org/officeDocument/2006/relationships/customXml" Target="../ink/ink1814.xml"/><Relationship Id="rId960" Type="http://schemas.openxmlformats.org/officeDocument/2006/relationships/image" Target="../media/image2431.png"/><Relationship Id="rId1036" Type="http://schemas.openxmlformats.org/officeDocument/2006/relationships/customXml" Target="../ink/ink2129.xml"/><Relationship Id="rId1243" Type="http://schemas.openxmlformats.org/officeDocument/2006/relationships/image" Target="../media/image2562.png"/><Relationship Id="rId1590" Type="http://schemas.openxmlformats.org/officeDocument/2006/relationships/customXml" Target="../ink/ink2420.xml"/><Relationship Id="rId1688" Type="http://schemas.openxmlformats.org/officeDocument/2006/relationships/image" Target="../media/image1875.png"/><Relationship Id="rId1895" Type="http://schemas.openxmlformats.org/officeDocument/2006/relationships/customXml" Target="../ink/ink2578.xml"/><Relationship Id="rId613" Type="http://schemas.openxmlformats.org/officeDocument/2006/relationships/image" Target="../media/image2267.png"/><Relationship Id="rId820" Type="http://schemas.openxmlformats.org/officeDocument/2006/relationships/customXml" Target="../ink/ink2019.xml"/><Relationship Id="rId918" Type="http://schemas.openxmlformats.org/officeDocument/2006/relationships/customXml" Target="../ink/ink2068.xml"/><Relationship Id="rId1450" Type="http://schemas.openxmlformats.org/officeDocument/2006/relationships/customXml" Target="../ink/ink2339.xml"/><Relationship Id="rId1548" Type="http://schemas.openxmlformats.org/officeDocument/2006/relationships/customXml" Target="../ink/ink2389.xml"/><Relationship Id="rId1755" Type="http://schemas.openxmlformats.org/officeDocument/2006/relationships/customXml" Target="../ink/ink2508.xml"/><Relationship Id="rId1103" Type="http://schemas.openxmlformats.org/officeDocument/2006/relationships/customXml" Target="../ink/ink2163.xml"/><Relationship Id="rId1310" Type="http://schemas.openxmlformats.org/officeDocument/2006/relationships/customXml" Target="../ink/ink2269.xml"/><Relationship Id="rId1408" Type="http://schemas.openxmlformats.org/officeDocument/2006/relationships/customXml" Target="../ink/ink2318.xml"/><Relationship Id="rId1962" Type="http://schemas.openxmlformats.org/officeDocument/2006/relationships/image" Target="../media/image2008.png"/><Relationship Id="rId1615" Type="http://schemas.openxmlformats.org/officeDocument/2006/relationships/customXml" Target="../ink/ink2438.xml"/><Relationship Id="rId1822" Type="http://schemas.openxmlformats.org/officeDocument/2006/relationships/image" Target="../media/image1941.png"/><Relationship Id="rId2084" Type="http://schemas.openxmlformats.org/officeDocument/2006/relationships/customXml" Target="../ink/ink2674.xml"/><Relationship Id="rId2291" Type="http://schemas.openxmlformats.org/officeDocument/2006/relationships/image" Target="../media/image2167.png"/><Relationship Id="rId470" Type="http://schemas.openxmlformats.org/officeDocument/2006/relationships/image" Target="../media/image2199.png"/><Relationship Id="rId2151" Type="http://schemas.openxmlformats.org/officeDocument/2006/relationships/image" Target="../media/image2099.png"/><Relationship Id="rId568" Type="http://schemas.openxmlformats.org/officeDocument/2006/relationships/customXml" Target="../ink/ink1896.xml"/><Relationship Id="rId982" Type="http://schemas.openxmlformats.org/officeDocument/2006/relationships/customXml" Target="../ink/ink2101.xml"/><Relationship Id="rId1198" Type="http://schemas.openxmlformats.org/officeDocument/2006/relationships/customXml" Target="../ink/ink2211.xml"/><Relationship Id="rId2011" Type="http://schemas.openxmlformats.org/officeDocument/2006/relationships/customXml" Target="../ink/ink2637.xml"/><Relationship Id="rId2249" Type="http://schemas.openxmlformats.org/officeDocument/2006/relationships/customXml" Target="../ink/ink2758.xml"/><Relationship Id="rId428" Type="http://schemas.openxmlformats.org/officeDocument/2006/relationships/customXml" Target="../ink/ink1824.xml"/><Relationship Id="rId635" Type="http://schemas.openxmlformats.org/officeDocument/2006/relationships/image" Target="../media/image2278.png"/><Relationship Id="rId842" Type="http://schemas.openxmlformats.org/officeDocument/2006/relationships/customXml" Target="../ink/ink2030.xml"/><Relationship Id="rId1058" Type="http://schemas.openxmlformats.org/officeDocument/2006/relationships/customXml" Target="../ink/ink2140.xml"/><Relationship Id="rId1265" Type="http://schemas.openxmlformats.org/officeDocument/2006/relationships/customXml" Target="../ink/ink2245.xml"/><Relationship Id="rId1472" Type="http://schemas.openxmlformats.org/officeDocument/2006/relationships/customXml" Target="../ink/ink2350.xml"/><Relationship Id="rId2109" Type="http://schemas.openxmlformats.org/officeDocument/2006/relationships/image" Target="../media/image2079.png"/><Relationship Id="rId2316" Type="http://schemas.openxmlformats.org/officeDocument/2006/relationships/customXml" Target="../ink/ink2792.xml"/><Relationship Id="rId702" Type="http://schemas.openxmlformats.org/officeDocument/2006/relationships/customXml" Target="../ink/ink1964.xml"/><Relationship Id="rId1125" Type="http://schemas.openxmlformats.org/officeDocument/2006/relationships/image" Target="../media/image2505.png"/><Relationship Id="rId1332" Type="http://schemas.openxmlformats.org/officeDocument/2006/relationships/customXml" Target="../ink/ink2280.xml"/><Relationship Id="rId1777" Type="http://schemas.openxmlformats.org/officeDocument/2006/relationships/customXml" Target="../ink/ink2519.xml"/><Relationship Id="rId1984" Type="http://schemas.openxmlformats.org/officeDocument/2006/relationships/customXml" Target="../ink/ink2623.xml"/><Relationship Id="rId1637" Type="http://schemas.openxmlformats.org/officeDocument/2006/relationships/customXml" Target="../ink/ink2449.xml"/><Relationship Id="rId1844" Type="http://schemas.openxmlformats.org/officeDocument/2006/relationships/image" Target="../media/image1952.png"/><Relationship Id="rId1704" Type="http://schemas.openxmlformats.org/officeDocument/2006/relationships/image" Target="../media/image1883.png"/><Relationship Id="rId1911" Type="http://schemas.openxmlformats.org/officeDocument/2006/relationships/customXml" Target="../ink/ink2586.xml"/><Relationship Id="rId492" Type="http://schemas.openxmlformats.org/officeDocument/2006/relationships/customXml" Target="../ink/ink1857.xml"/><Relationship Id="rId797" Type="http://schemas.openxmlformats.org/officeDocument/2006/relationships/customXml" Target="../ink/ink2007.xml"/><Relationship Id="rId2173" Type="http://schemas.openxmlformats.org/officeDocument/2006/relationships/image" Target="../media/image2110.png"/><Relationship Id="rId1287" Type="http://schemas.openxmlformats.org/officeDocument/2006/relationships/image" Target="../media/image45010.png"/><Relationship Id="rId2033" Type="http://schemas.openxmlformats.org/officeDocument/2006/relationships/customXml" Target="../ink/ink2648.xml"/><Relationship Id="rId2240" Type="http://schemas.openxmlformats.org/officeDocument/2006/relationships/customXml" Target="../ink/ink2753.xml"/><Relationship Id="rId657" Type="http://schemas.openxmlformats.org/officeDocument/2006/relationships/customXml" Target="../ink/ink1941.xml"/><Relationship Id="rId864" Type="http://schemas.openxmlformats.org/officeDocument/2006/relationships/customXml" Target="../ink/ink2041.xml"/><Relationship Id="rId1494" Type="http://schemas.openxmlformats.org/officeDocument/2006/relationships/customXml" Target="../ink/ink2361.xml"/><Relationship Id="rId1799" Type="http://schemas.openxmlformats.org/officeDocument/2006/relationships/customXml" Target="../ink/ink2530.xml"/><Relationship Id="rId2100" Type="http://schemas.openxmlformats.org/officeDocument/2006/relationships/customXml" Target="../ink/ink2682.xml"/><Relationship Id="rId2338" Type="http://schemas.openxmlformats.org/officeDocument/2006/relationships/image" Target="../media/image2587.png"/><Relationship Id="rId517" Type="http://schemas.openxmlformats.org/officeDocument/2006/relationships/image" Target="../media/image2222.png"/><Relationship Id="rId724" Type="http://schemas.openxmlformats.org/officeDocument/2006/relationships/customXml" Target="../ink/ink1975.xml"/><Relationship Id="rId931" Type="http://schemas.openxmlformats.org/officeDocument/2006/relationships/image" Target="../media/image2417.png"/><Relationship Id="rId1147" Type="http://schemas.openxmlformats.org/officeDocument/2006/relationships/image" Target="../media/image2516.png"/><Relationship Id="rId1354" Type="http://schemas.openxmlformats.org/officeDocument/2006/relationships/customXml" Target="../ink/ink2291.xml"/><Relationship Id="rId1561" Type="http://schemas.openxmlformats.org/officeDocument/2006/relationships/image" Target="../media/image3177.png"/><Relationship Id="rId1007" Type="http://schemas.openxmlformats.org/officeDocument/2006/relationships/customXml" Target="../ink/ink2114.xml"/><Relationship Id="rId1214" Type="http://schemas.openxmlformats.org/officeDocument/2006/relationships/customXml" Target="../ink/ink2219.xml"/><Relationship Id="rId1421" Type="http://schemas.openxmlformats.org/officeDocument/2006/relationships/image" Target="../media/image1790.png"/><Relationship Id="rId1659" Type="http://schemas.openxmlformats.org/officeDocument/2006/relationships/customXml" Target="../ink/ink2460.xml"/><Relationship Id="rId1866" Type="http://schemas.openxmlformats.org/officeDocument/2006/relationships/image" Target="../media/image1962.png"/><Relationship Id="rId1519" Type="http://schemas.openxmlformats.org/officeDocument/2006/relationships/customXml" Target="../ink/ink2374.xml"/><Relationship Id="rId1726" Type="http://schemas.openxmlformats.org/officeDocument/2006/relationships/image" Target="../media/image1894.png"/><Relationship Id="rId1933" Type="http://schemas.openxmlformats.org/officeDocument/2006/relationships/customXml" Target="../ink/ink2597.xml"/><Relationship Id="rId2195" Type="http://schemas.openxmlformats.org/officeDocument/2006/relationships/customXml" Target="../ink/ink2730.xml"/><Relationship Id="rId581" Type="http://schemas.openxmlformats.org/officeDocument/2006/relationships/image" Target="../media/image2252.png"/><Relationship Id="rId2055" Type="http://schemas.openxmlformats.org/officeDocument/2006/relationships/image" Target="../media/image2052.png"/><Relationship Id="rId2262" Type="http://schemas.openxmlformats.org/officeDocument/2006/relationships/image" Target="../media/image2153.png"/><Relationship Id="rId679" Type="http://schemas.openxmlformats.org/officeDocument/2006/relationships/customXml" Target="../ink/ink1952.xml"/><Relationship Id="rId886" Type="http://schemas.openxmlformats.org/officeDocument/2006/relationships/customXml" Target="../ink/ink2052.xml"/><Relationship Id="rId2" Type="http://schemas.openxmlformats.org/officeDocument/2006/relationships/customXml" Target="../ink/ink1813.xml"/><Relationship Id="rId441" Type="http://schemas.openxmlformats.org/officeDocument/2006/relationships/image" Target="../media/image2187.png"/><Relationship Id="rId539" Type="http://schemas.openxmlformats.org/officeDocument/2006/relationships/customXml" Target="../ink/ink1881.xml"/><Relationship Id="rId746" Type="http://schemas.openxmlformats.org/officeDocument/2006/relationships/image" Target="../media/image64510.png"/><Relationship Id="rId1071" Type="http://schemas.openxmlformats.org/officeDocument/2006/relationships/image" Target="../media/image2481.png"/><Relationship Id="rId1169" Type="http://schemas.openxmlformats.org/officeDocument/2006/relationships/image" Target="../media/image2526.png"/><Relationship Id="rId1376" Type="http://schemas.openxmlformats.org/officeDocument/2006/relationships/customXml" Target="../ink/ink2302.xml"/><Relationship Id="rId1583" Type="http://schemas.openxmlformats.org/officeDocument/2006/relationships/customXml" Target="../ink/ink2413.xml"/><Relationship Id="rId2122" Type="http://schemas.openxmlformats.org/officeDocument/2006/relationships/customXml" Target="../ink/ink2693.xml"/><Relationship Id="rId953" Type="http://schemas.openxmlformats.org/officeDocument/2006/relationships/customXml" Target="../ink/ink2086.xml"/><Relationship Id="rId1029" Type="http://schemas.openxmlformats.org/officeDocument/2006/relationships/customXml" Target="../ink/ink2125.xml"/><Relationship Id="rId1236" Type="http://schemas.openxmlformats.org/officeDocument/2006/relationships/customXml" Target="../ink/ink2230.xml"/><Relationship Id="rId1790" Type="http://schemas.openxmlformats.org/officeDocument/2006/relationships/image" Target="../media/image1925.png"/><Relationship Id="rId1888" Type="http://schemas.openxmlformats.org/officeDocument/2006/relationships/image" Target="../media/image1973.png"/><Relationship Id="rId606" Type="http://schemas.openxmlformats.org/officeDocument/2006/relationships/customXml" Target="../ink/ink1915.xml"/><Relationship Id="rId813" Type="http://schemas.openxmlformats.org/officeDocument/2006/relationships/image" Target="../media/image2359.png"/><Relationship Id="rId1443" Type="http://schemas.openxmlformats.org/officeDocument/2006/relationships/image" Target="../media/image1801.png"/><Relationship Id="rId1650" Type="http://schemas.openxmlformats.org/officeDocument/2006/relationships/image" Target="../media/image1856.png"/><Relationship Id="rId1748" Type="http://schemas.openxmlformats.org/officeDocument/2006/relationships/image" Target="../media/image1905.png"/><Relationship Id="rId1303" Type="http://schemas.openxmlformats.org/officeDocument/2006/relationships/image" Target="../media/image1750.png"/><Relationship Id="rId1510" Type="http://schemas.openxmlformats.org/officeDocument/2006/relationships/customXml" Target="../ink/ink2369.xml"/><Relationship Id="rId1955" Type="http://schemas.openxmlformats.org/officeDocument/2006/relationships/customXml" Target="../ink/ink2608.xml"/><Relationship Id="rId1608" Type="http://schemas.openxmlformats.org/officeDocument/2006/relationships/image" Target="../media/image1835.png"/><Relationship Id="rId1815" Type="http://schemas.openxmlformats.org/officeDocument/2006/relationships/customXml" Target="../ink/ink2538.xml"/><Relationship Id="rId2077" Type="http://schemas.openxmlformats.org/officeDocument/2006/relationships/image" Target="../media/image2063.png"/><Relationship Id="rId2284" Type="http://schemas.openxmlformats.org/officeDocument/2006/relationships/customXml" Target="../ink/ink2776.xml"/><Relationship Id="rId463" Type="http://schemas.openxmlformats.org/officeDocument/2006/relationships/customXml" Target="../ink/ink1842.xml"/><Relationship Id="rId670" Type="http://schemas.openxmlformats.org/officeDocument/2006/relationships/image" Target="../media/image2295.png"/><Relationship Id="rId1093" Type="http://schemas.openxmlformats.org/officeDocument/2006/relationships/customXml" Target="../ink/ink2158.xml"/><Relationship Id="rId2144" Type="http://schemas.openxmlformats.org/officeDocument/2006/relationships/customXml" Target="../ink/ink2704.xml"/><Relationship Id="rId2351" Type="http://schemas.openxmlformats.org/officeDocument/2006/relationships/customXml" Target="../ink/ink2810.xml"/><Relationship Id="rId530" Type="http://schemas.openxmlformats.org/officeDocument/2006/relationships/customXml" Target="../ink/ink1876.xml"/><Relationship Id="rId768" Type="http://schemas.openxmlformats.org/officeDocument/2006/relationships/image" Target="../media/image1741.png"/><Relationship Id="rId975" Type="http://schemas.openxmlformats.org/officeDocument/2006/relationships/customXml" Target="../ink/ink2097.xml"/><Relationship Id="rId1160" Type="http://schemas.openxmlformats.org/officeDocument/2006/relationships/customXml" Target="../ink/ink2192.xml"/><Relationship Id="rId1398" Type="http://schemas.openxmlformats.org/officeDocument/2006/relationships/customXml" Target="../ink/ink2313.xml"/><Relationship Id="rId2004" Type="http://schemas.openxmlformats.org/officeDocument/2006/relationships/image" Target="../media/image2027.png"/><Relationship Id="rId2211" Type="http://schemas.openxmlformats.org/officeDocument/2006/relationships/customXml" Target="../ink/ink2738.xml"/><Relationship Id="rId628" Type="http://schemas.openxmlformats.org/officeDocument/2006/relationships/customXml" Target="../ink/ink1926.xml"/><Relationship Id="rId835" Type="http://schemas.openxmlformats.org/officeDocument/2006/relationships/image" Target="../media/image2369.png"/><Relationship Id="rId1258" Type="http://schemas.openxmlformats.org/officeDocument/2006/relationships/image" Target="../media/image2569.png"/><Relationship Id="rId1465" Type="http://schemas.openxmlformats.org/officeDocument/2006/relationships/image" Target="../media/image1254.png"/><Relationship Id="rId1672" Type="http://schemas.openxmlformats.org/officeDocument/2006/relationships/image" Target="../media/image1867.png"/><Relationship Id="rId2309" Type="http://schemas.openxmlformats.org/officeDocument/2006/relationships/image" Target="../media/image2322.png"/><Relationship Id="rId1020" Type="http://schemas.openxmlformats.org/officeDocument/2006/relationships/image" Target="../media/image12940.png"/><Relationship Id="rId1118" Type="http://schemas.openxmlformats.org/officeDocument/2006/relationships/customXml" Target="../ink/ink2171.xml"/><Relationship Id="rId1325" Type="http://schemas.openxmlformats.org/officeDocument/2006/relationships/image" Target="../media/image2600.png"/><Relationship Id="rId1532" Type="http://schemas.openxmlformats.org/officeDocument/2006/relationships/customXml" Target="../ink/ink2381.xml"/><Relationship Id="rId1977" Type="http://schemas.openxmlformats.org/officeDocument/2006/relationships/customXml" Target="../ink/ink2619.xml"/><Relationship Id="rId902" Type="http://schemas.openxmlformats.org/officeDocument/2006/relationships/customXml" Target="../ink/ink2060.xml"/><Relationship Id="rId1837" Type="http://schemas.openxmlformats.org/officeDocument/2006/relationships/customXml" Target="../ink/ink2549.xml"/><Relationship Id="rId2099" Type="http://schemas.openxmlformats.org/officeDocument/2006/relationships/image" Target="../media/image2074.png"/><Relationship Id="rId1904" Type="http://schemas.openxmlformats.org/officeDocument/2006/relationships/image" Target="../media/image1980.png"/><Relationship Id="rId485" Type="http://schemas.openxmlformats.org/officeDocument/2006/relationships/image" Target="../media/image2206.png"/><Relationship Id="rId692" Type="http://schemas.openxmlformats.org/officeDocument/2006/relationships/image" Target="../media/image2305.png"/><Relationship Id="rId2166" Type="http://schemas.openxmlformats.org/officeDocument/2006/relationships/customXml" Target="../ink/ink2715.xml"/><Relationship Id="rId138" Type="http://schemas.openxmlformats.org/officeDocument/2006/relationships/image" Target="../media/image86310.png"/><Relationship Id="rId552" Type="http://schemas.openxmlformats.org/officeDocument/2006/relationships/customXml" Target="../ink/ink1888.xml"/><Relationship Id="rId997" Type="http://schemas.openxmlformats.org/officeDocument/2006/relationships/image" Target="../media/image2448.png"/><Relationship Id="rId1182" Type="http://schemas.openxmlformats.org/officeDocument/2006/relationships/customXml" Target="../ink/ink2203.xml"/><Relationship Id="rId2026" Type="http://schemas.openxmlformats.org/officeDocument/2006/relationships/image" Target="../media/image2038.png"/><Relationship Id="rId2233" Type="http://schemas.openxmlformats.org/officeDocument/2006/relationships/customXml" Target="../ink/ink2749.xml"/><Relationship Id="rId412" Type="http://schemas.openxmlformats.org/officeDocument/2006/relationships/customXml" Target="../ink/ink1817.xml"/><Relationship Id="rId857" Type="http://schemas.openxmlformats.org/officeDocument/2006/relationships/image" Target="../media/image2380.png"/><Relationship Id="rId1042" Type="http://schemas.openxmlformats.org/officeDocument/2006/relationships/customXml" Target="../ink/ink2132.xml"/><Relationship Id="rId1487" Type="http://schemas.openxmlformats.org/officeDocument/2006/relationships/image" Target="../media/image1821.png"/><Relationship Id="rId1694" Type="http://schemas.openxmlformats.org/officeDocument/2006/relationships/image" Target="../media/image1878.png"/><Relationship Id="rId2300" Type="http://schemas.openxmlformats.org/officeDocument/2006/relationships/customXml" Target="../ink/ink2784.xml"/><Relationship Id="rId717" Type="http://schemas.openxmlformats.org/officeDocument/2006/relationships/image" Target="../media/image2316.png"/><Relationship Id="rId924" Type="http://schemas.openxmlformats.org/officeDocument/2006/relationships/customXml" Target="../ink/ink2071.xml"/><Relationship Id="rId1347" Type="http://schemas.openxmlformats.org/officeDocument/2006/relationships/image" Target="../media/image1753.png"/><Relationship Id="rId1554" Type="http://schemas.openxmlformats.org/officeDocument/2006/relationships/customXml" Target="../ink/ink2392.xml"/><Relationship Id="rId1761" Type="http://schemas.openxmlformats.org/officeDocument/2006/relationships/customXml" Target="../ink/ink2511.xml"/><Relationship Id="rId1999" Type="http://schemas.openxmlformats.org/officeDocument/2006/relationships/image" Target="../media/image2025.png"/><Relationship Id="rId1207" Type="http://schemas.openxmlformats.org/officeDocument/2006/relationships/image" Target="../media/image1747.png"/><Relationship Id="rId1414" Type="http://schemas.openxmlformats.org/officeDocument/2006/relationships/customXml" Target="../ink/ink2321.xml"/><Relationship Id="rId1621" Type="http://schemas.openxmlformats.org/officeDocument/2006/relationships/customXml" Target="../ink/ink2441.xml"/><Relationship Id="rId1859" Type="http://schemas.openxmlformats.org/officeDocument/2006/relationships/customXml" Target="../ink/ink2560.xml"/></Relationships>
</file>

<file path=ppt/slides/_rels/slide5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2821.png"/><Relationship Id="rId1827" Type="http://schemas.openxmlformats.org/officeDocument/2006/relationships/customXml" Target="../ink/ink3276.xml"/><Relationship Id="rId21" Type="http://schemas.openxmlformats.org/officeDocument/2006/relationships/image" Target="../media/image3708.png"/><Relationship Id="rId2089" Type="http://schemas.openxmlformats.org/officeDocument/2006/relationships/customXml" Target="../ink/ink3409.xml"/><Relationship Id="rId170" Type="http://schemas.openxmlformats.org/officeDocument/2006/relationships/customXml" Target="../ink/ink2895.xml"/><Relationship Id="rId2296" Type="http://schemas.openxmlformats.org/officeDocument/2006/relationships/image" Target="../media/image3216.png"/><Relationship Id="rId2156" Type="http://schemas.openxmlformats.org/officeDocument/2006/relationships/customXml" Target="../ink/ink3444.xml"/><Relationship Id="rId2363" Type="http://schemas.openxmlformats.org/officeDocument/2006/relationships/image" Target="../media/image3247.png"/><Relationship Id="rId2570" Type="http://schemas.openxmlformats.org/officeDocument/2006/relationships/image" Target="../media/image3348.png"/><Relationship Id="rId682" Type="http://schemas.openxmlformats.org/officeDocument/2006/relationships/image" Target="../media/image4829.png"/><Relationship Id="rId128" Type="http://schemas.openxmlformats.org/officeDocument/2006/relationships/customXml" Target="../ink/ink2874.xml"/><Relationship Id="rId1172" Type="http://schemas.openxmlformats.org/officeDocument/2006/relationships/customXml" Target="../ink/ink2945.xml"/><Relationship Id="rId2016" Type="http://schemas.openxmlformats.org/officeDocument/2006/relationships/customXml" Target="../ink/ink3372.xml"/><Relationship Id="rId2223" Type="http://schemas.openxmlformats.org/officeDocument/2006/relationships/customXml" Target="../ink/ink3478.xml"/><Relationship Id="rId2430" Type="http://schemas.openxmlformats.org/officeDocument/2006/relationships/customXml" Target="../ink/ink3585.xml"/><Relationship Id="rId2668" Type="http://schemas.openxmlformats.org/officeDocument/2006/relationships/customXml" Target="../ink/ink3731.xml"/><Relationship Id="rId2875" Type="http://schemas.openxmlformats.org/officeDocument/2006/relationships/image" Target="../media/image2617.png"/><Relationship Id="rId1477" Type="http://schemas.openxmlformats.org/officeDocument/2006/relationships/customXml" Target="../ink/ink3098.xml"/><Relationship Id="rId1684" Type="http://schemas.openxmlformats.org/officeDocument/2006/relationships/image" Target="../media/image2898.png"/><Relationship Id="rId1891" Type="http://schemas.openxmlformats.org/officeDocument/2006/relationships/image" Target="../media/image2999.png"/><Relationship Id="rId2528" Type="http://schemas.openxmlformats.org/officeDocument/2006/relationships/image" Target="../media/image3328.png"/><Relationship Id="rId2735" Type="http://schemas.openxmlformats.org/officeDocument/2006/relationships/customXml" Target="../ink/ink3798.xml"/><Relationship Id="rId847" Type="http://schemas.openxmlformats.org/officeDocument/2006/relationships/image" Target="../media/image19710.png"/><Relationship Id="rId1337" Type="http://schemas.openxmlformats.org/officeDocument/2006/relationships/customXml" Target="../ink/ink3028.xml"/><Relationship Id="rId1544" Type="http://schemas.openxmlformats.org/officeDocument/2006/relationships/image" Target="../media/image2832.png"/><Relationship Id="rId1751" Type="http://schemas.openxmlformats.org/officeDocument/2006/relationships/customXml" Target="../ink/ink3237.xml"/><Relationship Id="rId1989" Type="http://schemas.openxmlformats.org/officeDocument/2006/relationships/image" Target="../media/image3046.png"/><Relationship Id="rId2802" Type="http://schemas.openxmlformats.org/officeDocument/2006/relationships/image" Target="../media/image3379.png"/><Relationship Id="rId43" Type="http://schemas.openxmlformats.org/officeDocument/2006/relationships/image" Target="../media/image3718.png"/><Relationship Id="rId1404" Type="http://schemas.openxmlformats.org/officeDocument/2006/relationships/image" Target="../media/image2762.png"/><Relationship Id="rId1611" Type="http://schemas.openxmlformats.org/officeDocument/2006/relationships/image" Target="../media/image2862.png"/><Relationship Id="rId1849" Type="http://schemas.openxmlformats.org/officeDocument/2006/relationships/image" Target="../media/image2978.png"/><Relationship Id="rId1709" Type="http://schemas.openxmlformats.org/officeDocument/2006/relationships/customXml" Target="../ink/ink3216.xml"/><Relationship Id="rId1916" Type="http://schemas.openxmlformats.org/officeDocument/2006/relationships/customXml" Target="../ink/ink3321.xml"/><Relationship Id="rId2080" Type="http://schemas.openxmlformats.org/officeDocument/2006/relationships/image" Target="../media/image3090.png"/><Relationship Id="rId2178" Type="http://schemas.openxmlformats.org/officeDocument/2006/relationships/image" Target="../media/image3133.png"/><Relationship Id="rId2385" Type="http://schemas.openxmlformats.org/officeDocument/2006/relationships/customXml" Target="../ink/ink3562.xml"/><Relationship Id="rId1194" Type="http://schemas.openxmlformats.org/officeDocument/2006/relationships/customXml" Target="../ink/ink2956.xml"/><Relationship Id="rId2038" Type="http://schemas.openxmlformats.org/officeDocument/2006/relationships/image" Target="../media/image3069.png"/><Relationship Id="rId2592" Type="http://schemas.openxmlformats.org/officeDocument/2006/relationships/customXml" Target="../ink/ink3669.xml"/><Relationship Id="rId1499" Type="http://schemas.openxmlformats.org/officeDocument/2006/relationships/customXml" Target="../ink/ink3109.xml"/><Relationship Id="rId2245" Type="http://schemas.openxmlformats.org/officeDocument/2006/relationships/customXml" Target="../ink/ink3489.xml"/><Relationship Id="rId2452" Type="http://schemas.openxmlformats.org/officeDocument/2006/relationships/customXml" Target="../ink/ink3596.xml"/><Relationship Id="rId564" Type="http://schemas.openxmlformats.org/officeDocument/2006/relationships/image" Target="../media/image4773.png"/><Relationship Id="rId1261" Type="http://schemas.openxmlformats.org/officeDocument/2006/relationships/image" Target="../media/image2694.png"/><Relationship Id="rId1359" Type="http://schemas.openxmlformats.org/officeDocument/2006/relationships/customXml" Target="../ink/ink3039.xml"/><Relationship Id="rId2105" Type="http://schemas.openxmlformats.org/officeDocument/2006/relationships/customXml" Target="../ink/ink3418.xml"/><Relationship Id="rId2312" Type="http://schemas.openxmlformats.org/officeDocument/2006/relationships/image" Target="../media/image3224.png"/><Relationship Id="rId2757" Type="http://schemas.openxmlformats.org/officeDocument/2006/relationships/customXml" Target="../ink/ink3820.xml"/><Relationship Id="rId1121" Type="http://schemas.openxmlformats.org/officeDocument/2006/relationships/image" Target="../media/image2628.png"/><Relationship Id="rId1219" Type="http://schemas.openxmlformats.org/officeDocument/2006/relationships/image" Target="../media/image2674.png"/><Relationship Id="rId1566" Type="http://schemas.openxmlformats.org/officeDocument/2006/relationships/customXml" Target="../ink/ink3143.xml"/><Relationship Id="rId1773" Type="http://schemas.openxmlformats.org/officeDocument/2006/relationships/customXml" Target="../ink/ink3249.xml"/><Relationship Id="rId1980" Type="http://schemas.openxmlformats.org/officeDocument/2006/relationships/customXml" Target="../ink/ink3354.xml"/><Relationship Id="rId2617" Type="http://schemas.openxmlformats.org/officeDocument/2006/relationships/customXml" Target="../ink/ink3683.xml"/><Relationship Id="rId2824" Type="http://schemas.openxmlformats.org/officeDocument/2006/relationships/customXml" Target="../ink/ink3870.xml"/><Relationship Id="rId65" Type="http://schemas.openxmlformats.org/officeDocument/2006/relationships/image" Target="../media/image3729.png"/><Relationship Id="rId1426" Type="http://schemas.openxmlformats.org/officeDocument/2006/relationships/image" Target="../media/image2773.png"/><Relationship Id="rId1633" Type="http://schemas.openxmlformats.org/officeDocument/2006/relationships/image" Target="../media/image2873.png"/><Relationship Id="rId1840" Type="http://schemas.openxmlformats.org/officeDocument/2006/relationships/image" Target="../media/image2974.png"/><Relationship Id="rId1700" Type="http://schemas.openxmlformats.org/officeDocument/2006/relationships/image" Target="../media/image2906.png"/><Relationship Id="rId1938" Type="http://schemas.openxmlformats.org/officeDocument/2006/relationships/image" Target="../media/image3022.png"/><Relationship Id="rId141" Type="http://schemas.openxmlformats.org/officeDocument/2006/relationships/image" Target="../media/image2614.png"/><Relationship Id="rId2267" Type="http://schemas.openxmlformats.org/officeDocument/2006/relationships/customXml" Target="../ink/ink3501.xml"/><Relationship Id="rId2474" Type="http://schemas.openxmlformats.org/officeDocument/2006/relationships/image" Target="../media/image3302.png"/><Relationship Id="rId586" Type="http://schemas.openxmlformats.org/officeDocument/2006/relationships/image" Target="../media/image4783.png"/><Relationship Id="rId2681" Type="http://schemas.openxmlformats.org/officeDocument/2006/relationships/customXml" Target="../ink/ink3744.xml"/><Relationship Id="rId7" Type="http://schemas.openxmlformats.org/officeDocument/2006/relationships/image" Target="../media/image3701.png"/><Relationship Id="rId1283" Type="http://schemas.openxmlformats.org/officeDocument/2006/relationships/image" Target="../media/image2705.png"/><Relationship Id="rId1490" Type="http://schemas.openxmlformats.org/officeDocument/2006/relationships/image" Target="../media/image2805.png"/><Relationship Id="rId2127" Type="http://schemas.openxmlformats.org/officeDocument/2006/relationships/image" Target="../media/image3111.png"/><Relationship Id="rId2334" Type="http://schemas.openxmlformats.org/officeDocument/2006/relationships/image" Target="../media/image3235.png"/><Relationship Id="rId2779" Type="http://schemas.openxmlformats.org/officeDocument/2006/relationships/customXml" Target="../ink/ink3842.xml"/><Relationship Id="rId1143" Type="http://schemas.openxmlformats.org/officeDocument/2006/relationships/image" Target="../media/image2639.png"/><Relationship Id="rId1588" Type="http://schemas.openxmlformats.org/officeDocument/2006/relationships/customXml" Target="../ink/ink3154.xml"/><Relationship Id="rId1795" Type="http://schemas.openxmlformats.org/officeDocument/2006/relationships/customXml" Target="../ink/ink3260.xml"/><Relationship Id="rId2541" Type="http://schemas.openxmlformats.org/officeDocument/2006/relationships/customXml" Target="../ink/ink3642.xml"/><Relationship Id="rId2639" Type="http://schemas.openxmlformats.org/officeDocument/2006/relationships/customXml" Target="../ink/ink3704.xml"/><Relationship Id="rId2846" Type="http://schemas.openxmlformats.org/officeDocument/2006/relationships/customXml" Target="../ink/ink3882.xml"/><Relationship Id="rId87" Type="http://schemas.openxmlformats.org/officeDocument/2006/relationships/image" Target="../media/image3740.png"/><Relationship Id="rId1350" Type="http://schemas.openxmlformats.org/officeDocument/2006/relationships/image" Target="../media/image2737.png"/><Relationship Id="rId1448" Type="http://schemas.openxmlformats.org/officeDocument/2006/relationships/image" Target="../media/image2784.png"/><Relationship Id="rId1655" Type="http://schemas.openxmlformats.org/officeDocument/2006/relationships/image" Target="../media/image2884.png"/><Relationship Id="rId2401" Type="http://schemas.openxmlformats.org/officeDocument/2006/relationships/image" Target="../media/image3265.png"/><Relationship Id="rId2706" Type="http://schemas.openxmlformats.org/officeDocument/2006/relationships/customXml" Target="../ink/ink3769.xml"/><Relationship Id="rId818" Type="http://schemas.openxmlformats.org/officeDocument/2006/relationships/image" Target="../media/image4896.png"/><Relationship Id="rId1210" Type="http://schemas.openxmlformats.org/officeDocument/2006/relationships/customXml" Target="../ink/ink2964.xml"/><Relationship Id="rId1308" Type="http://schemas.openxmlformats.org/officeDocument/2006/relationships/image" Target="../media/image2716.png"/><Relationship Id="rId1862" Type="http://schemas.openxmlformats.org/officeDocument/2006/relationships/customXml" Target="../ink/ink3294.xml"/><Relationship Id="rId1515" Type="http://schemas.openxmlformats.org/officeDocument/2006/relationships/customXml" Target="../ink/ink3117.xml"/><Relationship Id="rId1722" Type="http://schemas.openxmlformats.org/officeDocument/2006/relationships/image" Target="../media/image2917.png"/><Relationship Id="rId14" Type="http://schemas.openxmlformats.org/officeDocument/2006/relationships/customXml" Target="../ink/ink2817.xml"/><Relationship Id="rId2191" Type="http://schemas.openxmlformats.org/officeDocument/2006/relationships/customXml" Target="../ink/ink3462.xml"/><Relationship Id="rId163" Type="http://schemas.openxmlformats.org/officeDocument/2006/relationships/image" Target="../media/image3281.png"/><Relationship Id="rId2051" Type="http://schemas.openxmlformats.org/officeDocument/2006/relationships/customXml" Target="../ink/ink3390.xml"/><Relationship Id="rId2289" Type="http://schemas.openxmlformats.org/officeDocument/2006/relationships/customXml" Target="../ink/ink3512.xml"/><Relationship Id="rId2496" Type="http://schemas.openxmlformats.org/officeDocument/2006/relationships/image" Target="../media/image3312.png"/><Relationship Id="rId1098" Type="http://schemas.openxmlformats.org/officeDocument/2006/relationships/customXml" Target="../ink/ink2915.xml"/><Relationship Id="rId2149" Type="http://schemas.openxmlformats.org/officeDocument/2006/relationships/image" Target="../media/image3121.png"/><Relationship Id="rId2356" Type="http://schemas.openxmlformats.org/officeDocument/2006/relationships/image" Target="../media/image3244.png"/><Relationship Id="rId2563" Type="http://schemas.openxmlformats.org/officeDocument/2006/relationships/customXml" Target="../ink/ink3654.xml"/><Relationship Id="rId2770" Type="http://schemas.openxmlformats.org/officeDocument/2006/relationships/customXml" Target="../ink/ink3833.xml"/><Relationship Id="rId1165" Type="http://schemas.openxmlformats.org/officeDocument/2006/relationships/image" Target="../media/image2650.png"/><Relationship Id="rId1372" Type="http://schemas.openxmlformats.org/officeDocument/2006/relationships/image" Target="../media/image2748.png"/><Relationship Id="rId2009" Type="http://schemas.openxmlformats.org/officeDocument/2006/relationships/image" Target="../media/image3056.png"/><Relationship Id="rId2216" Type="http://schemas.openxmlformats.org/officeDocument/2006/relationships/image" Target="../media/image3151.png"/><Relationship Id="rId2423" Type="http://schemas.openxmlformats.org/officeDocument/2006/relationships/image" Target="../media/image3276.png"/><Relationship Id="rId2630" Type="http://schemas.openxmlformats.org/officeDocument/2006/relationships/customXml" Target="../ink/ink3695.xml"/><Relationship Id="rId742" Type="http://schemas.openxmlformats.org/officeDocument/2006/relationships/image" Target="../media/image4858.png"/><Relationship Id="rId2868" Type="http://schemas.openxmlformats.org/officeDocument/2006/relationships/customXml" Target="../ink/ink3893.xml"/><Relationship Id="rId1232" Type="http://schemas.openxmlformats.org/officeDocument/2006/relationships/customXml" Target="../ink/ink2975.xml"/><Relationship Id="rId1677" Type="http://schemas.openxmlformats.org/officeDocument/2006/relationships/customXml" Target="../ink/ink3200.xml"/><Relationship Id="rId1884" Type="http://schemas.openxmlformats.org/officeDocument/2006/relationships/customXml" Target="../ink/ink3305.xml"/><Relationship Id="rId2728" Type="http://schemas.openxmlformats.org/officeDocument/2006/relationships/customXml" Target="../ink/ink3791.xml"/><Relationship Id="rId1537" Type="http://schemas.openxmlformats.org/officeDocument/2006/relationships/customXml" Target="../ink/ink3128.xml"/><Relationship Id="rId1744" Type="http://schemas.openxmlformats.org/officeDocument/2006/relationships/image" Target="../media/image2928.png"/><Relationship Id="rId1951" Type="http://schemas.openxmlformats.org/officeDocument/2006/relationships/customXml" Target="../ink/ink3339.xml"/><Relationship Id="rId36" Type="http://schemas.openxmlformats.org/officeDocument/2006/relationships/customXml" Target="../ink/ink2828.xml"/><Relationship Id="rId1604" Type="http://schemas.openxmlformats.org/officeDocument/2006/relationships/customXml" Target="../ink/ink3162.xml"/><Relationship Id="rId185" Type="http://schemas.openxmlformats.org/officeDocument/2006/relationships/image" Target="../media/image3787.png"/><Relationship Id="rId1811" Type="http://schemas.openxmlformats.org/officeDocument/2006/relationships/customXml" Target="../ink/ink3268.xml"/><Relationship Id="rId1909" Type="http://schemas.openxmlformats.org/officeDocument/2006/relationships/image" Target="../media/image3007.png"/><Relationship Id="rId2073" Type="http://schemas.openxmlformats.org/officeDocument/2006/relationships/customXml" Target="../ink/ink3401.xml"/><Relationship Id="rId2280" Type="http://schemas.openxmlformats.org/officeDocument/2006/relationships/image" Target="../media/image3208.png"/><Relationship Id="rId2378" Type="http://schemas.openxmlformats.org/officeDocument/2006/relationships/customXml" Target="../ink/ink3558.xml"/><Relationship Id="rId1187" Type="http://schemas.openxmlformats.org/officeDocument/2006/relationships/image" Target="../media/image2660.png"/><Relationship Id="rId2140" Type="http://schemas.openxmlformats.org/officeDocument/2006/relationships/customXml" Target="../ink/ink3436.xml"/><Relationship Id="rId2585" Type="http://schemas.openxmlformats.org/officeDocument/2006/relationships/image" Target="../media/image3355.png"/><Relationship Id="rId2792" Type="http://schemas.openxmlformats.org/officeDocument/2006/relationships/image" Target="../media/image3374.png"/><Relationship Id="rId112" Type="http://schemas.openxmlformats.org/officeDocument/2006/relationships/customXml" Target="../ink/ink2866.xml"/><Relationship Id="rId1394" Type="http://schemas.openxmlformats.org/officeDocument/2006/relationships/image" Target="../media/image1960.png"/><Relationship Id="rId1699" Type="http://schemas.openxmlformats.org/officeDocument/2006/relationships/customXml" Target="../ink/ink3211.xml"/><Relationship Id="rId2000" Type="http://schemas.openxmlformats.org/officeDocument/2006/relationships/customXml" Target="../ink/ink3364.xml"/><Relationship Id="rId2238" Type="http://schemas.openxmlformats.org/officeDocument/2006/relationships/image" Target="../media/image3189.png"/><Relationship Id="rId2445" Type="http://schemas.openxmlformats.org/officeDocument/2006/relationships/image" Target="../media/image3288.png"/><Relationship Id="rId2652" Type="http://schemas.openxmlformats.org/officeDocument/2006/relationships/customXml" Target="../ink/ink3716.xml"/><Relationship Id="rId764" Type="http://schemas.openxmlformats.org/officeDocument/2006/relationships/image" Target="../media/image4869.png"/><Relationship Id="rId1254" Type="http://schemas.openxmlformats.org/officeDocument/2006/relationships/customXml" Target="../ink/ink2986.xml"/><Relationship Id="rId1461" Type="http://schemas.openxmlformats.org/officeDocument/2006/relationships/customXml" Target="../ink/ink3090.xml"/><Relationship Id="rId2305" Type="http://schemas.openxmlformats.org/officeDocument/2006/relationships/customXml" Target="../ink/ink3520.xml"/><Relationship Id="rId2512" Type="http://schemas.openxmlformats.org/officeDocument/2006/relationships/image" Target="../media/image3320.png"/><Relationship Id="rId624" Type="http://schemas.openxmlformats.org/officeDocument/2006/relationships/image" Target="../media/image4801.png"/><Relationship Id="rId1114" Type="http://schemas.openxmlformats.org/officeDocument/2006/relationships/customXml" Target="../ink/ink2916.xml"/><Relationship Id="rId1321" Type="http://schemas.openxmlformats.org/officeDocument/2006/relationships/customXml" Target="../ink/ink3020.xml"/><Relationship Id="rId1559" Type="http://schemas.openxmlformats.org/officeDocument/2006/relationships/customXml" Target="../ink/ink3139.xml"/><Relationship Id="rId1766" Type="http://schemas.openxmlformats.org/officeDocument/2006/relationships/image" Target="../media/image2938.png"/><Relationship Id="rId1973" Type="http://schemas.openxmlformats.org/officeDocument/2006/relationships/image" Target="../media/image3039.png"/><Relationship Id="rId2817" Type="http://schemas.openxmlformats.org/officeDocument/2006/relationships/image" Target="../media/image3385.png"/><Relationship Id="rId58" Type="http://schemas.openxmlformats.org/officeDocument/2006/relationships/customXml" Target="../ink/ink2839.xml"/><Relationship Id="rId1419" Type="http://schemas.openxmlformats.org/officeDocument/2006/relationships/customXml" Target="../ink/ink3069.xml"/><Relationship Id="rId1626" Type="http://schemas.openxmlformats.org/officeDocument/2006/relationships/customXml" Target="../ink/ink3174.xml"/><Relationship Id="rId1833" Type="http://schemas.openxmlformats.org/officeDocument/2006/relationships/customXml" Target="../ink/ink3279.xml"/><Relationship Id="rId1900" Type="http://schemas.openxmlformats.org/officeDocument/2006/relationships/customXml" Target="../ink/ink3313.xml"/><Relationship Id="rId2095" Type="http://schemas.openxmlformats.org/officeDocument/2006/relationships/customXml" Target="../ink/ink3413.xml"/><Relationship Id="rId2162" Type="http://schemas.openxmlformats.org/officeDocument/2006/relationships/customXml" Target="../ink/ink3447.xml"/><Relationship Id="rId134" Type="http://schemas.openxmlformats.org/officeDocument/2006/relationships/customXml" Target="../ink/ink2877.xml"/><Relationship Id="rId2467" Type="http://schemas.openxmlformats.org/officeDocument/2006/relationships/image" Target="../media/image3299.png"/><Relationship Id="rId2674" Type="http://schemas.openxmlformats.org/officeDocument/2006/relationships/customXml" Target="../ink/ink3737.xml"/><Relationship Id="rId786" Type="http://schemas.openxmlformats.org/officeDocument/2006/relationships/image" Target="../media/image4880.png"/><Relationship Id="rId1276" Type="http://schemas.openxmlformats.org/officeDocument/2006/relationships/customXml" Target="../ink/ink2997.xml"/><Relationship Id="rId1483" Type="http://schemas.openxmlformats.org/officeDocument/2006/relationships/customXml" Target="../ink/ink3101.xml"/><Relationship Id="rId2022" Type="http://schemas.openxmlformats.org/officeDocument/2006/relationships/image" Target="../media/image3061.png"/><Relationship Id="rId2327" Type="http://schemas.openxmlformats.org/officeDocument/2006/relationships/customXml" Target="../ink/ink3531.xml"/><Relationship Id="rId646" Type="http://schemas.openxmlformats.org/officeDocument/2006/relationships/image" Target="../media/image4812.png"/><Relationship Id="rId2881" Type="http://schemas.openxmlformats.org/officeDocument/2006/relationships/customXml" Target="../ink/ink3903.xml"/><Relationship Id="rId1136" Type="http://schemas.openxmlformats.org/officeDocument/2006/relationships/customXml" Target="../ink/ink2927.xml"/><Relationship Id="rId1690" Type="http://schemas.openxmlformats.org/officeDocument/2006/relationships/image" Target="../media/image2901.png"/><Relationship Id="rId1788" Type="http://schemas.openxmlformats.org/officeDocument/2006/relationships/image" Target="../media/image2948.png"/><Relationship Id="rId1995" Type="http://schemas.openxmlformats.org/officeDocument/2006/relationships/image" Target="../media/image3049.png"/><Relationship Id="rId2534" Type="http://schemas.openxmlformats.org/officeDocument/2006/relationships/image" Target="../media/image3331.png"/><Relationship Id="rId2741" Type="http://schemas.openxmlformats.org/officeDocument/2006/relationships/customXml" Target="../ink/ink3804.xml"/><Relationship Id="rId853" Type="http://schemas.openxmlformats.org/officeDocument/2006/relationships/image" Target="../media/image88710.png"/><Relationship Id="rId2839" Type="http://schemas.openxmlformats.org/officeDocument/2006/relationships/image" Target="../media/image1944.png"/><Relationship Id="rId1343" Type="http://schemas.openxmlformats.org/officeDocument/2006/relationships/customXml" Target="../ink/ink3031.xml"/><Relationship Id="rId1550" Type="http://schemas.openxmlformats.org/officeDocument/2006/relationships/image" Target="../media/image2835.png"/><Relationship Id="rId1648" Type="http://schemas.openxmlformats.org/officeDocument/2006/relationships/customXml" Target="../ink/ink3185.xml"/><Relationship Id="rId2601" Type="http://schemas.openxmlformats.org/officeDocument/2006/relationships/image" Target="../media/image3363.png"/><Relationship Id="rId1203" Type="http://schemas.openxmlformats.org/officeDocument/2006/relationships/image" Target="../media/image2667.png"/><Relationship Id="rId1410" Type="http://schemas.openxmlformats.org/officeDocument/2006/relationships/image" Target="../media/image2765.png"/><Relationship Id="rId1508" Type="http://schemas.openxmlformats.org/officeDocument/2006/relationships/image" Target="../media/image2814.png"/><Relationship Id="rId1855" Type="http://schemas.openxmlformats.org/officeDocument/2006/relationships/image" Target="../media/image2981.png"/><Relationship Id="rId1715" Type="http://schemas.openxmlformats.org/officeDocument/2006/relationships/customXml" Target="../ink/ink3219.xml"/><Relationship Id="rId1922" Type="http://schemas.openxmlformats.org/officeDocument/2006/relationships/customXml" Target="../ink/ink3324.xml"/><Relationship Id="rId2184" Type="http://schemas.openxmlformats.org/officeDocument/2006/relationships/image" Target="../media/image3136.png"/><Relationship Id="rId2391" Type="http://schemas.openxmlformats.org/officeDocument/2006/relationships/customXml" Target="../ink/ink3565.xml"/><Relationship Id="rId156" Type="http://schemas.openxmlformats.org/officeDocument/2006/relationships/customXml" Target="../ink/ink2888.xml"/><Relationship Id="rId2044" Type="http://schemas.openxmlformats.org/officeDocument/2006/relationships/image" Target="../media/image3072.png"/><Relationship Id="rId2251" Type="http://schemas.openxmlformats.org/officeDocument/2006/relationships/image" Target="../media/image3194.png"/><Relationship Id="rId2489" Type="http://schemas.openxmlformats.org/officeDocument/2006/relationships/customXml" Target="../ink/ink3616.xml"/><Relationship Id="rId570" Type="http://schemas.openxmlformats.org/officeDocument/2006/relationships/image" Target="../media/image4776.png"/><Relationship Id="rId2696" Type="http://schemas.openxmlformats.org/officeDocument/2006/relationships/customXml" Target="../ink/ink3759.xml"/><Relationship Id="rId1298" Type="http://schemas.openxmlformats.org/officeDocument/2006/relationships/customXml" Target="../ink/ink3008.xml"/><Relationship Id="rId2111" Type="http://schemas.openxmlformats.org/officeDocument/2006/relationships/customXml" Target="../ink/ink3421.xml"/><Relationship Id="rId2349" Type="http://schemas.openxmlformats.org/officeDocument/2006/relationships/image" Target="../media/image3241.png"/><Relationship Id="rId2556" Type="http://schemas.openxmlformats.org/officeDocument/2006/relationships/image" Target="../media/image3341.png"/><Relationship Id="rId668" Type="http://schemas.openxmlformats.org/officeDocument/2006/relationships/image" Target="../media/image91010.png"/><Relationship Id="rId2763" Type="http://schemas.openxmlformats.org/officeDocument/2006/relationships/customXml" Target="../ink/ink3826.xml"/><Relationship Id="rId1158" Type="http://schemas.openxmlformats.org/officeDocument/2006/relationships/customXml" Target="../ink/ink2938.xml"/><Relationship Id="rId1365" Type="http://schemas.openxmlformats.org/officeDocument/2006/relationships/customXml" Target="../ink/ink3042.xml"/><Relationship Id="rId1572" Type="http://schemas.openxmlformats.org/officeDocument/2006/relationships/customXml" Target="../ink/ink3146.xml"/><Relationship Id="rId2209" Type="http://schemas.openxmlformats.org/officeDocument/2006/relationships/customXml" Target="../ink/ink3471.xml"/><Relationship Id="rId2416" Type="http://schemas.openxmlformats.org/officeDocument/2006/relationships/customXml" Target="../ink/ink3578.xml"/><Relationship Id="rId528" Type="http://schemas.openxmlformats.org/officeDocument/2006/relationships/image" Target="../media/image59910.png"/><Relationship Id="rId2623" Type="http://schemas.openxmlformats.org/officeDocument/2006/relationships/customXml" Target="../ink/ink3689.xml"/><Relationship Id="rId1225" Type="http://schemas.openxmlformats.org/officeDocument/2006/relationships/image" Target="../media/image2677.png"/><Relationship Id="rId1432" Type="http://schemas.openxmlformats.org/officeDocument/2006/relationships/image" Target="../media/image2776.png"/><Relationship Id="rId1877" Type="http://schemas.openxmlformats.org/officeDocument/2006/relationships/image" Target="../media/image2992.png"/><Relationship Id="rId2830" Type="http://schemas.openxmlformats.org/officeDocument/2006/relationships/customXml" Target="../ink/ink3873.xml"/><Relationship Id="rId71" Type="http://schemas.openxmlformats.org/officeDocument/2006/relationships/image" Target="../media/image3732.png"/><Relationship Id="rId1737" Type="http://schemas.openxmlformats.org/officeDocument/2006/relationships/customXml" Target="../ink/ink3230.xml"/><Relationship Id="rId1944" Type="http://schemas.openxmlformats.org/officeDocument/2006/relationships/image" Target="../media/image3025.png"/><Relationship Id="rId802" Type="http://schemas.openxmlformats.org/officeDocument/2006/relationships/image" Target="../media/image4888.png"/><Relationship Id="rId29" Type="http://schemas.openxmlformats.org/officeDocument/2006/relationships/image" Target="../media/image3712.png"/><Relationship Id="rId178" Type="http://schemas.openxmlformats.org/officeDocument/2006/relationships/customXml" Target="../ink/ink2899.xml"/><Relationship Id="rId1804" Type="http://schemas.openxmlformats.org/officeDocument/2006/relationships/image" Target="../media/image2956.png"/><Relationship Id="rId2066" Type="http://schemas.openxmlformats.org/officeDocument/2006/relationships/image" Target="../media/image3083.png"/><Relationship Id="rId2273" Type="http://schemas.openxmlformats.org/officeDocument/2006/relationships/customXml" Target="../ink/ink3504.xml"/><Relationship Id="rId2480" Type="http://schemas.openxmlformats.org/officeDocument/2006/relationships/customXml" Target="../ink/ink3611.xml"/><Relationship Id="rId1082" Type="http://schemas.openxmlformats.org/officeDocument/2006/relationships/image" Target="../media/image4191.png"/><Relationship Id="rId2133" Type="http://schemas.openxmlformats.org/officeDocument/2006/relationships/image" Target="../media/image3114.png"/><Relationship Id="rId2340" Type="http://schemas.openxmlformats.org/officeDocument/2006/relationships/image" Target="../media/image3238.png"/><Relationship Id="rId2578" Type="http://schemas.openxmlformats.org/officeDocument/2006/relationships/customXml" Target="../ink/ink3662.xml"/><Relationship Id="rId2785" Type="http://schemas.openxmlformats.org/officeDocument/2006/relationships/customXml" Target="../ink/ink3848.xml"/><Relationship Id="rId105" Type="http://schemas.openxmlformats.org/officeDocument/2006/relationships/image" Target="../media/image3748.png"/><Relationship Id="rId1387" Type="http://schemas.openxmlformats.org/officeDocument/2006/relationships/customXml" Target="../ink/ink3053.xml"/><Relationship Id="rId1594" Type="http://schemas.openxmlformats.org/officeDocument/2006/relationships/customXml" Target="../ink/ink3157.xml"/><Relationship Id="rId2200" Type="http://schemas.openxmlformats.org/officeDocument/2006/relationships/image" Target="../media/image3144.png"/><Relationship Id="rId2438" Type="http://schemas.openxmlformats.org/officeDocument/2006/relationships/customXml" Target="../ink/ink3589.xml"/><Relationship Id="rId2645" Type="http://schemas.openxmlformats.org/officeDocument/2006/relationships/customXml" Target="../ink/ink3710.xml"/><Relationship Id="rId2852" Type="http://schemas.openxmlformats.org/officeDocument/2006/relationships/customXml" Target="../ink/ink3885.xml"/><Relationship Id="rId93" Type="http://schemas.openxmlformats.org/officeDocument/2006/relationships/image" Target="../media/image3742.png"/><Relationship Id="rId1247" Type="http://schemas.openxmlformats.org/officeDocument/2006/relationships/image" Target="../media/image2687.png"/><Relationship Id="rId1454" Type="http://schemas.openxmlformats.org/officeDocument/2006/relationships/image" Target="../media/image2787.png"/><Relationship Id="rId1661" Type="http://schemas.openxmlformats.org/officeDocument/2006/relationships/image" Target="../media/image2887.png"/><Relationship Id="rId1899" Type="http://schemas.openxmlformats.org/officeDocument/2006/relationships/image" Target="../media/image1258.png"/><Relationship Id="rId2505" Type="http://schemas.openxmlformats.org/officeDocument/2006/relationships/customXml" Target="../ink/ink3624.xml"/><Relationship Id="rId2712" Type="http://schemas.openxmlformats.org/officeDocument/2006/relationships/customXml" Target="../ink/ink3775.xml"/><Relationship Id="rId824" Type="http://schemas.openxmlformats.org/officeDocument/2006/relationships/image" Target="../media/image4898.png"/><Relationship Id="rId1314" Type="http://schemas.openxmlformats.org/officeDocument/2006/relationships/image" Target="../media/image2719.png"/><Relationship Id="rId1521" Type="http://schemas.openxmlformats.org/officeDocument/2006/relationships/customXml" Target="../ink/ink3120.xml"/><Relationship Id="rId1759" Type="http://schemas.openxmlformats.org/officeDocument/2006/relationships/image" Target="../media/image2935.png"/><Relationship Id="rId1966" Type="http://schemas.openxmlformats.org/officeDocument/2006/relationships/customXml" Target="../ink/ink3347.xml"/><Relationship Id="rId1107" Type="http://schemas.openxmlformats.org/officeDocument/2006/relationships/image" Target="../media/image2621.png"/><Relationship Id="rId1619" Type="http://schemas.openxmlformats.org/officeDocument/2006/relationships/image" Target="../media/image2866.png"/><Relationship Id="rId1826" Type="http://schemas.openxmlformats.org/officeDocument/2006/relationships/image" Target="../media/image2967.png"/><Relationship Id="rId20" Type="http://schemas.openxmlformats.org/officeDocument/2006/relationships/customXml" Target="../ink/ink2820.xml"/><Relationship Id="rId2088" Type="http://schemas.openxmlformats.org/officeDocument/2006/relationships/image" Target="../media/image3094.png"/><Relationship Id="rId2295" Type="http://schemas.openxmlformats.org/officeDocument/2006/relationships/customXml" Target="../ink/ink3515.xml"/><Relationship Id="rId2155" Type="http://schemas.openxmlformats.org/officeDocument/2006/relationships/image" Target="../media/image3124.png"/><Relationship Id="rId127" Type="http://schemas.openxmlformats.org/officeDocument/2006/relationships/image" Target="../media/image3759.png"/><Relationship Id="rId2362" Type="http://schemas.openxmlformats.org/officeDocument/2006/relationships/customXml" Target="../ink/ink3550.xml"/><Relationship Id="rId2667" Type="http://schemas.openxmlformats.org/officeDocument/2006/relationships/customXml" Target="../ink/ink3730.xml"/><Relationship Id="rId1171" Type="http://schemas.openxmlformats.org/officeDocument/2006/relationships/image" Target="../media/image2653.png"/><Relationship Id="rId1269" Type="http://schemas.openxmlformats.org/officeDocument/2006/relationships/image" Target="../media/image2698.png"/><Relationship Id="rId1476" Type="http://schemas.openxmlformats.org/officeDocument/2006/relationships/image" Target="../media/image2798.png"/><Relationship Id="rId2015" Type="http://schemas.openxmlformats.org/officeDocument/2006/relationships/image" Target="../media/image3059.png"/><Relationship Id="rId2222" Type="http://schemas.openxmlformats.org/officeDocument/2006/relationships/image" Target="../media/image3154.png"/><Relationship Id="rId2874" Type="http://schemas.openxmlformats.org/officeDocument/2006/relationships/customXml" Target="../ink/ink3897.xml"/><Relationship Id="rId1129" Type="http://schemas.openxmlformats.org/officeDocument/2006/relationships/image" Target="../media/image2632.png"/><Relationship Id="rId1683" Type="http://schemas.openxmlformats.org/officeDocument/2006/relationships/customXml" Target="../ink/ink3203.xml"/><Relationship Id="rId1890" Type="http://schemas.openxmlformats.org/officeDocument/2006/relationships/customXml" Target="../ink/ink3308.xml"/><Relationship Id="rId1988" Type="http://schemas.openxmlformats.org/officeDocument/2006/relationships/customXml" Target="../ink/ink3358.xml"/><Relationship Id="rId2527" Type="http://schemas.openxmlformats.org/officeDocument/2006/relationships/customXml" Target="../ink/ink3635.xml"/><Relationship Id="rId2734" Type="http://schemas.openxmlformats.org/officeDocument/2006/relationships/customXml" Target="../ink/ink3797.xml"/><Relationship Id="rId1336" Type="http://schemas.openxmlformats.org/officeDocument/2006/relationships/image" Target="../media/image2730.png"/><Relationship Id="rId1543" Type="http://schemas.openxmlformats.org/officeDocument/2006/relationships/customXml" Target="../ink/ink3131.xml"/><Relationship Id="rId1750" Type="http://schemas.openxmlformats.org/officeDocument/2006/relationships/image" Target="../media/image2931.png"/><Relationship Id="rId706" Type="http://schemas.openxmlformats.org/officeDocument/2006/relationships/image" Target="../media/image4841.png"/><Relationship Id="rId2801" Type="http://schemas.openxmlformats.org/officeDocument/2006/relationships/customXml" Target="../ink/ink3857.xml"/><Relationship Id="rId42" Type="http://schemas.openxmlformats.org/officeDocument/2006/relationships/customXml" Target="../ink/ink2831.xml"/><Relationship Id="rId1403" Type="http://schemas.openxmlformats.org/officeDocument/2006/relationships/customXml" Target="../ink/ink3061.xml"/><Relationship Id="rId1610" Type="http://schemas.openxmlformats.org/officeDocument/2006/relationships/customXml" Target="../ink/ink3166.xml"/><Relationship Id="rId1848" Type="http://schemas.openxmlformats.org/officeDocument/2006/relationships/customXml" Target="../ink/ink3287.xml"/><Relationship Id="rId1708" Type="http://schemas.openxmlformats.org/officeDocument/2006/relationships/image" Target="../media/image2910.png"/><Relationship Id="rId1915" Type="http://schemas.openxmlformats.org/officeDocument/2006/relationships/image" Target="../media/image3010.png"/><Relationship Id="rId2177" Type="http://schemas.openxmlformats.org/officeDocument/2006/relationships/customXml" Target="../ink/ink3455.xml"/><Relationship Id="rId2384" Type="http://schemas.openxmlformats.org/officeDocument/2006/relationships/image" Target="../media/image3257.png"/><Relationship Id="rId2591" Type="http://schemas.openxmlformats.org/officeDocument/2006/relationships/image" Target="../media/image3358.png"/><Relationship Id="rId149" Type="http://schemas.openxmlformats.org/officeDocument/2006/relationships/image" Target="../media/image3770.png"/><Relationship Id="rId1193" Type="http://schemas.openxmlformats.org/officeDocument/2006/relationships/image" Target="../media/image2663.png"/><Relationship Id="rId2037" Type="http://schemas.openxmlformats.org/officeDocument/2006/relationships/customXml" Target="../ink/ink3383.xml"/><Relationship Id="rId2244" Type="http://schemas.openxmlformats.org/officeDocument/2006/relationships/image" Target="../media/image3192.png"/><Relationship Id="rId2451" Type="http://schemas.openxmlformats.org/officeDocument/2006/relationships/image" Target="../media/image3291.png"/><Relationship Id="rId2689" Type="http://schemas.openxmlformats.org/officeDocument/2006/relationships/customXml" Target="../ink/ink3752.xml"/><Relationship Id="rId770" Type="http://schemas.openxmlformats.org/officeDocument/2006/relationships/image" Target="../media/image4872.png"/><Relationship Id="rId1260" Type="http://schemas.openxmlformats.org/officeDocument/2006/relationships/customXml" Target="../ink/ink2989.xml"/><Relationship Id="rId1498" Type="http://schemas.openxmlformats.org/officeDocument/2006/relationships/image" Target="../media/image2809.png"/><Relationship Id="rId2104" Type="http://schemas.openxmlformats.org/officeDocument/2006/relationships/image" Target="../media/image3101.png"/><Relationship Id="rId2549" Type="http://schemas.openxmlformats.org/officeDocument/2006/relationships/customXml" Target="../ink/ink3647.xml"/><Relationship Id="rId2756" Type="http://schemas.openxmlformats.org/officeDocument/2006/relationships/customXml" Target="../ink/ink3819.xml"/><Relationship Id="rId1358" Type="http://schemas.openxmlformats.org/officeDocument/2006/relationships/image" Target="../media/image2741.png"/><Relationship Id="rId1565" Type="http://schemas.openxmlformats.org/officeDocument/2006/relationships/image" Target="../media/image2841.png"/><Relationship Id="rId1772" Type="http://schemas.openxmlformats.org/officeDocument/2006/relationships/image" Target="../media/image1163.png"/><Relationship Id="rId2311" Type="http://schemas.openxmlformats.org/officeDocument/2006/relationships/customXml" Target="../ink/ink3523.xml"/><Relationship Id="rId2409" Type="http://schemas.openxmlformats.org/officeDocument/2006/relationships/image" Target="../media/image3269.png"/><Relationship Id="rId2616" Type="http://schemas.openxmlformats.org/officeDocument/2006/relationships/customXml" Target="../ink/ink3682.xml"/><Relationship Id="rId630" Type="http://schemas.openxmlformats.org/officeDocument/2006/relationships/image" Target="../media/image4804.png"/><Relationship Id="rId728" Type="http://schemas.openxmlformats.org/officeDocument/2006/relationships/image" Target="../media/image4851.png"/><Relationship Id="rId64" Type="http://schemas.openxmlformats.org/officeDocument/2006/relationships/customXml" Target="../ink/ink2842.xml"/><Relationship Id="rId1120" Type="http://schemas.openxmlformats.org/officeDocument/2006/relationships/customXml" Target="../ink/ink2919.xml"/><Relationship Id="rId1218" Type="http://schemas.openxmlformats.org/officeDocument/2006/relationships/customXml" Target="../ink/ink2968.xml"/><Relationship Id="rId1425" Type="http://schemas.openxmlformats.org/officeDocument/2006/relationships/customXml" Target="../ink/ink3072.xml"/><Relationship Id="rId2823" Type="http://schemas.openxmlformats.org/officeDocument/2006/relationships/image" Target="../media/image3388.png"/><Relationship Id="rId1632" Type="http://schemas.openxmlformats.org/officeDocument/2006/relationships/customXml" Target="../ink/ink3177.xml"/><Relationship Id="rId1937" Type="http://schemas.openxmlformats.org/officeDocument/2006/relationships/customXml" Target="../ink/ink3332.xml"/><Relationship Id="rId2199" Type="http://schemas.openxmlformats.org/officeDocument/2006/relationships/customXml" Target="../ink/ink3466.xml"/><Relationship Id="rId140" Type="http://schemas.openxmlformats.org/officeDocument/2006/relationships/customXml" Target="../ink/ink2880.xml"/><Relationship Id="rId2059" Type="http://schemas.openxmlformats.org/officeDocument/2006/relationships/customXml" Target="../ink/ink3394.xml"/><Relationship Id="rId2266" Type="http://schemas.openxmlformats.org/officeDocument/2006/relationships/image" Target="../media/image3201.png"/><Relationship Id="rId2473" Type="http://schemas.openxmlformats.org/officeDocument/2006/relationships/customXml" Target="../ink/ink3607.xml"/><Relationship Id="rId2680" Type="http://schemas.openxmlformats.org/officeDocument/2006/relationships/customXml" Target="../ink/ink3743.xml"/><Relationship Id="rId792" Type="http://schemas.openxmlformats.org/officeDocument/2006/relationships/image" Target="../media/image4883.png"/><Relationship Id="rId6" Type="http://schemas.openxmlformats.org/officeDocument/2006/relationships/customXml" Target="../ink/ink2813.xml"/><Relationship Id="rId1282" Type="http://schemas.openxmlformats.org/officeDocument/2006/relationships/customXml" Target="../ink/ink3000.xml"/><Relationship Id="rId2126" Type="http://schemas.openxmlformats.org/officeDocument/2006/relationships/customXml" Target="../ink/ink3429.xml"/><Relationship Id="rId2333" Type="http://schemas.openxmlformats.org/officeDocument/2006/relationships/customXml" Target="../ink/ink3534.xml"/><Relationship Id="rId2540" Type="http://schemas.openxmlformats.org/officeDocument/2006/relationships/image" Target="../media/image3334.png"/><Relationship Id="rId652" Type="http://schemas.openxmlformats.org/officeDocument/2006/relationships/image" Target="../media/image4815.png"/><Relationship Id="rId2778" Type="http://schemas.openxmlformats.org/officeDocument/2006/relationships/customXml" Target="../ink/ink3841.xml"/><Relationship Id="rId1142" Type="http://schemas.openxmlformats.org/officeDocument/2006/relationships/customXml" Target="../ink/ink2930.xml"/><Relationship Id="rId1587" Type="http://schemas.openxmlformats.org/officeDocument/2006/relationships/image" Target="../media/image2851.png"/><Relationship Id="rId1794" Type="http://schemas.openxmlformats.org/officeDocument/2006/relationships/image" Target="../media/image2951.png"/><Relationship Id="rId2400" Type="http://schemas.openxmlformats.org/officeDocument/2006/relationships/customXml" Target="../ink/ink3570.xml"/><Relationship Id="rId2638" Type="http://schemas.openxmlformats.org/officeDocument/2006/relationships/customXml" Target="../ink/ink3703.xml"/><Relationship Id="rId2845" Type="http://schemas.openxmlformats.org/officeDocument/2006/relationships/image" Target="../media/image3397.png"/><Relationship Id="rId86" Type="http://schemas.openxmlformats.org/officeDocument/2006/relationships/customXml" Target="../ink/ink2853.xml"/><Relationship Id="rId1447" Type="http://schemas.openxmlformats.org/officeDocument/2006/relationships/customXml" Target="../ink/ink3083.xml"/><Relationship Id="rId1654" Type="http://schemas.openxmlformats.org/officeDocument/2006/relationships/customXml" Target="../ink/ink3188.xml"/><Relationship Id="rId1861" Type="http://schemas.openxmlformats.org/officeDocument/2006/relationships/image" Target="../media/image2984.png"/><Relationship Id="rId2705" Type="http://schemas.openxmlformats.org/officeDocument/2006/relationships/customXml" Target="../ink/ink3768.xml"/><Relationship Id="rId1307" Type="http://schemas.openxmlformats.org/officeDocument/2006/relationships/customXml" Target="../ink/ink3013.xml"/><Relationship Id="rId1514" Type="http://schemas.openxmlformats.org/officeDocument/2006/relationships/image" Target="../media/image2817.png"/><Relationship Id="rId1721" Type="http://schemas.openxmlformats.org/officeDocument/2006/relationships/customXml" Target="../ink/ink3222.xml"/><Relationship Id="rId1959" Type="http://schemas.openxmlformats.org/officeDocument/2006/relationships/customXml" Target="../ink/ink3343.xml"/><Relationship Id="rId13" Type="http://schemas.openxmlformats.org/officeDocument/2006/relationships/image" Target="../media/image3704.png"/><Relationship Id="rId1819" Type="http://schemas.openxmlformats.org/officeDocument/2006/relationships/customXml" Target="../ink/ink3272.xml"/><Relationship Id="rId2190" Type="http://schemas.openxmlformats.org/officeDocument/2006/relationships/image" Target="../media/image3139.png"/><Relationship Id="rId2288" Type="http://schemas.openxmlformats.org/officeDocument/2006/relationships/image" Target="../media/image3212.png"/><Relationship Id="rId2495" Type="http://schemas.openxmlformats.org/officeDocument/2006/relationships/customXml" Target="../ink/ink3619.xml"/><Relationship Id="rId162" Type="http://schemas.openxmlformats.org/officeDocument/2006/relationships/customXml" Target="../ink/ink2891.xml"/><Relationship Id="rId1097" Type="http://schemas.openxmlformats.org/officeDocument/2006/relationships/customXml" Target="../ink/ink2914.xml"/><Relationship Id="rId2050" Type="http://schemas.openxmlformats.org/officeDocument/2006/relationships/image" Target="../media/image3075.png"/><Relationship Id="rId2148" Type="http://schemas.openxmlformats.org/officeDocument/2006/relationships/customXml" Target="../ink/ink3440.xml"/><Relationship Id="rId2355" Type="http://schemas.openxmlformats.org/officeDocument/2006/relationships/customXml" Target="../ink/ink3546.xml"/><Relationship Id="rId2562" Type="http://schemas.openxmlformats.org/officeDocument/2006/relationships/image" Target="../media/image3344.png"/><Relationship Id="rId674" Type="http://schemas.openxmlformats.org/officeDocument/2006/relationships/image" Target="../media/image4825.png"/><Relationship Id="rId1164" Type="http://schemas.openxmlformats.org/officeDocument/2006/relationships/customXml" Target="../ink/ink2941.xml"/><Relationship Id="rId1371" Type="http://schemas.openxmlformats.org/officeDocument/2006/relationships/customXml" Target="../ink/ink3045.xml"/><Relationship Id="rId1469" Type="http://schemas.openxmlformats.org/officeDocument/2006/relationships/customXml" Target="../ink/ink3094.xml"/><Relationship Id="rId2008" Type="http://schemas.openxmlformats.org/officeDocument/2006/relationships/customXml" Target="../ink/ink3368.xml"/><Relationship Id="rId2215" Type="http://schemas.openxmlformats.org/officeDocument/2006/relationships/customXml" Target="../ink/ink3474.xml"/><Relationship Id="rId2422" Type="http://schemas.openxmlformats.org/officeDocument/2006/relationships/customXml" Target="../ink/ink3581.xml"/><Relationship Id="rId534" Type="http://schemas.openxmlformats.org/officeDocument/2006/relationships/image" Target="../media/image4759.png"/><Relationship Id="rId2867" Type="http://schemas.openxmlformats.org/officeDocument/2006/relationships/image" Target="../media/image3408.png"/><Relationship Id="rId1231" Type="http://schemas.openxmlformats.org/officeDocument/2006/relationships/image" Target="../media/image2679.png"/><Relationship Id="rId1676" Type="http://schemas.openxmlformats.org/officeDocument/2006/relationships/customXml" Target="../ink/ink3199.xml"/><Relationship Id="rId1883" Type="http://schemas.openxmlformats.org/officeDocument/2006/relationships/image" Target="../media/image2995.png"/><Relationship Id="rId601" Type="http://schemas.openxmlformats.org/officeDocument/2006/relationships/image" Target="../media/image4790.png"/><Relationship Id="rId2727" Type="http://schemas.openxmlformats.org/officeDocument/2006/relationships/customXml" Target="../ink/ink3790.xml"/><Relationship Id="rId1329" Type="http://schemas.openxmlformats.org/officeDocument/2006/relationships/customXml" Target="../ink/ink3024.xml"/><Relationship Id="rId1536" Type="http://schemas.openxmlformats.org/officeDocument/2006/relationships/image" Target="../media/image2828.png"/><Relationship Id="rId1743" Type="http://schemas.openxmlformats.org/officeDocument/2006/relationships/customXml" Target="../ink/ink3233.xml"/><Relationship Id="rId1950" Type="http://schemas.openxmlformats.org/officeDocument/2006/relationships/image" Target="../media/image3028.png"/><Relationship Id="rId35" Type="http://schemas.openxmlformats.org/officeDocument/2006/relationships/image" Target="../media/image3715.png"/><Relationship Id="rId1603" Type="http://schemas.openxmlformats.org/officeDocument/2006/relationships/image" Target="../media/image2859.png"/><Relationship Id="rId1810" Type="http://schemas.openxmlformats.org/officeDocument/2006/relationships/image" Target="../media/image2959.png"/><Relationship Id="rId184" Type="http://schemas.openxmlformats.org/officeDocument/2006/relationships/customXml" Target="../ink/ink2902.xml"/><Relationship Id="rId1908" Type="http://schemas.openxmlformats.org/officeDocument/2006/relationships/customXml" Target="../ink/ink3317.xml"/><Relationship Id="rId2072" Type="http://schemas.openxmlformats.org/officeDocument/2006/relationships/image" Target="../media/image3086.png"/><Relationship Id="rId2377" Type="http://schemas.openxmlformats.org/officeDocument/2006/relationships/image" Target="../media/image3254.png"/><Relationship Id="rId2584" Type="http://schemas.openxmlformats.org/officeDocument/2006/relationships/customXml" Target="../ink/ink3665.xml"/><Relationship Id="rId696" Type="http://schemas.openxmlformats.org/officeDocument/2006/relationships/image" Target="../media/image4836.png"/><Relationship Id="rId2791" Type="http://schemas.openxmlformats.org/officeDocument/2006/relationships/customXml" Target="../ink/ink3852.xml"/><Relationship Id="rId1186" Type="http://schemas.openxmlformats.org/officeDocument/2006/relationships/customXml" Target="../ink/ink2952.xml"/><Relationship Id="rId1393" Type="http://schemas.openxmlformats.org/officeDocument/2006/relationships/customXml" Target="../ink/ink3056.xml"/><Relationship Id="rId2237" Type="http://schemas.openxmlformats.org/officeDocument/2006/relationships/customXml" Target="../ink/ink3485.xml"/><Relationship Id="rId2444" Type="http://schemas.openxmlformats.org/officeDocument/2006/relationships/customXml" Target="../ink/ink3592.xml"/><Relationship Id="rId556" Type="http://schemas.openxmlformats.org/officeDocument/2006/relationships/image" Target="../media/image4769.png"/><Relationship Id="rId111" Type="http://schemas.openxmlformats.org/officeDocument/2006/relationships/image" Target="../media/image3751.png"/><Relationship Id="rId1253" Type="http://schemas.openxmlformats.org/officeDocument/2006/relationships/image" Target="../media/image2690.png"/><Relationship Id="rId1698" Type="http://schemas.openxmlformats.org/officeDocument/2006/relationships/image" Target="../media/image2905.png"/><Relationship Id="rId2651" Type="http://schemas.openxmlformats.org/officeDocument/2006/relationships/customXml" Target="../ink/ink3715.xml"/><Relationship Id="rId209" Type="http://schemas.openxmlformats.org/officeDocument/2006/relationships/image" Target="../media/image77610.png"/><Relationship Id="rId2749" Type="http://schemas.openxmlformats.org/officeDocument/2006/relationships/customXml" Target="../ink/ink3812.xml"/><Relationship Id="rId1460" Type="http://schemas.openxmlformats.org/officeDocument/2006/relationships/image" Target="../media/image2790.png"/><Relationship Id="rId1558" Type="http://schemas.openxmlformats.org/officeDocument/2006/relationships/image" Target="../media/image2839.png"/><Relationship Id="rId1765" Type="http://schemas.openxmlformats.org/officeDocument/2006/relationships/customXml" Target="../ink/ink3245.xml"/><Relationship Id="rId2304" Type="http://schemas.openxmlformats.org/officeDocument/2006/relationships/image" Target="../media/image3220.png"/><Relationship Id="rId2511" Type="http://schemas.openxmlformats.org/officeDocument/2006/relationships/customXml" Target="../ink/ink3627.xml"/><Relationship Id="rId2609" Type="http://schemas.openxmlformats.org/officeDocument/2006/relationships/customXml" Target="../ink/ink3678.xml"/><Relationship Id="rId830" Type="http://schemas.openxmlformats.org/officeDocument/2006/relationships/image" Target="../media/image21310.png"/><Relationship Id="rId57" Type="http://schemas.openxmlformats.org/officeDocument/2006/relationships/image" Target="../media/image3725.png"/><Relationship Id="rId1113" Type="http://schemas.openxmlformats.org/officeDocument/2006/relationships/image" Target="../media/image2624.png"/><Relationship Id="rId1320" Type="http://schemas.openxmlformats.org/officeDocument/2006/relationships/image" Target="../media/image2722.png"/><Relationship Id="rId1418" Type="http://schemas.openxmlformats.org/officeDocument/2006/relationships/image" Target="../media/image2769.png"/><Relationship Id="rId1972" Type="http://schemas.openxmlformats.org/officeDocument/2006/relationships/customXml" Target="../ink/ink3350.xml"/><Relationship Id="rId2816" Type="http://schemas.openxmlformats.org/officeDocument/2006/relationships/customXml" Target="../ink/ink3866.xml"/><Relationship Id="rId1625" Type="http://schemas.openxmlformats.org/officeDocument/2006/relationships/image" Target="../media/image2869.png"/><Relationship Id="rId1832" Type="http://schemas.openxmlformats.org/officeDocument/2006/relationships/image" Target="../media/image2970.png"/><Relationship Id="rId2094" Type="http://schemas.openxmlformats.org/officeDocument/2006/relationships/image" Target="../media/image3096.png"/><Relationship Id="rId2161" Type="http://schemas.openxmlformats.org/officeDocument/2006/relationships/image" Target="../media/image1254.png"/><Relationship Id="rId2399" Type="http://schemas.openxmlformats.org/officeDocument/2006/relationships/image" Target="../media/image3264.png"/><Relationship Id="rId133" Type="http://schemas.openxmlformats.org/officeDocument/2006/relationships/image" Target="../media/image3762.png"/><Relationship Id="rId2021" Type="http://schemas.openxmlformats.org/officeDocument/2006/relationships/customXml" Target="../ink/ink3375.xml"/><Relationship Id="rId2259" Type="http://schemas.openxmlformats.org/officeDocument/2006/relationships/image" Target="../media/image3198.png"/><Relationship Id="rId2466" Type="http://schemas.openxmlformats.org/officeDocument/2006/relationships/customXml" Target="../ink/ink3603.xml"/><Relationship Id="rId2673" Type="http://schemas.openxmlformats.org/officeDocument/2006/relationships/customXml" Target="../ink/ink3736.xml"/><Relationship Id="rId2880" Type="http://schemas.openxmlformats.org/officeDocument/2006/relationships/customXml" Target="../ink/ink3902.xml"/><Relationship Id="rId1275" Type="http://schemas.openxmlformats.org/officeDocument/2006/relationships/image" Target="../media/image2701.png"/><Relationship Id="rId1482" Type="http://schemas.openxmlformats.org/officeDocument/2006/relationships/image" Target="../media/image2801.png"/><Relationship Id="rId2119" Type="http://schemas.openxmlformats.org/officeDocument/2006/relationships/image" Target="../media/image3107.png"/><Relationship Id="rId2326" Type="http://schemas.openxmlformats.org/officeDocument/2006/relationships/image" Target="../media/image3231.png"/><Relationship Id="rId2533" Type="http://schemas.openxmlformats.org/officeDocument/2006/relationships/customXml" Target="../ink/ink3638.xml"/><Relationship Id="rId2740" Type="http://schemas.openxmlformats.org/officeDocument/2006/relationships/customXml" Target="../ink/ink3803.xml"/><Relationship Id="rId1135" Type="http://schemas.openxmlformats.org/officeDocument/2006/relationships/image" Target="../media/image2635.png"/><Relationship Id="rId1342" Type="http://schemas.openxmlformats.org/officeDocument/2006/relationships/image" Target="../media/image2733.png"/><Relationship Id="rId1787" Type="http://schemas.openxmlformats.org/officeDocument/2006/relationships/customXml" Target="../ink/ink3256.xml"/><Relationship Id="rId1994" Type="http://schemas.openxmlformats.org/officeDocument/2006/relationships/customXml" Target="../ink/ink3361.xml"/><Relationship Id="rId712" Type="http://schemas.openxmlformats.org/officeDocument/2006/relationships/image" Target="../media/image4843.png"/><Relationship Id="rId2838" Type="http://schemas.openxmlformats.org/officeDocument/2006/relationships/customXml" Target="../ink/ink3878.xml"/><Relationship Id="rId79" Type="http://schemas.openxmlformats.org/officeDocument/2006/relationships/image" Target="../media/image3736.png"/><Relationship Id="rId1202" Type="http://schemas.openxmlformats.org/officeDocument/2006/relationships/customXml" Target="../ink/ink2960.xml"/><Relationship Id="rId1647" Type="http://schemas.openxmlformats.org/officeDocument/2006/relationships/image" Target="../media/image2880.png"/><Relationship Id="rId1854" Type="http://schemas.openxmlformats.org/officeDocument/2006/relationships/customXml" Target="../ink/ink3290.xml"/><Relationship Id="rId2600" Type="http://schemas.openxmlformats.org/officeDocument/2006/relationships/customXml" Target="../ink/ink3673.xml"/><Relationship Id="rId1507" Type="http://schemas.openxmlformats.org/officeDocument/2006/relationships/customXml" Target="../ink/ink3113.xml"/><Relationship Id="rId1714" Type="http://schemas.openxmlformats.org/officeDocument/2006/relationships/image" Target="../media/image2913.png"/><Relationship Id="rId1921" Type="http://schemas.openxmlformats.org/officeDocument/2006/relationships/image" Target="../media/image3013.png"/><Relationship Id="rId1353" Type="http://schemas.openxmlformats.org/officeDocument/2006/relationships/customXml" Target="../ink/ink3036.xml"/><Relationship Id="rId1560" Type="http://schemas.openxmlformats.org/officeDocument/2006/relationships/customXml" Target="../ink/ink3140.xml"/><Relationship Id="rId1658" Type="http://schemas.openxmlformats.org/officeDocument/2006/relationships/customXml" Target="../ink/ink3190.xml"/><Relationship Id="rId1865" Type="http://schemas.openxmlformats.org/officeDocument/2006/relationships/image" Target="../media/image2986.png"/><Relationship Id="rId2183" Type="http://schemas.openxmlformats.org/officeDocument/2006/relationships/customXml" Target="../ink/ink3458.xml"/><Relationship Id="rId2390" Type="http://schemas.openxmlformats.org/officeDocument/2006/relationships/image" Target="../media/image3260.png"/><Relationship Id="rId2404" Type="http://schemas.openxmlformats.org/officeDocument/2006/relationships/customXml" Target="../ink/ink3572.xml"/><Relationship Id="rId2488" Type="http://schemas.openxmlformats.org/officeDocument/2006/relationships/customXml" Target="../ink/ink3615.xml"/><Relationship Id="rId2611" Type="http://schemas.openxmlformats.org/officeDocument/2006/relationships/customXml" Target="../ink/ink3679.xml"/><Relationship Id="rId2709" Type="http://schemas.openxmlformats.org/officeDocument/2006/relationships/customXml" Target="../ink/ink3772.xml"/><Relationship Id="rId155" Type="http://schemas.openxmlformats.org/officeDocument/2006/relationships/image" Target="../media/image3773.png"/><Relationship Id="rId1213" Type="http://schemas.openxmlformats.org/officeDocument/2006/relationships/image" Target="../media/image2672.png"/><Relationship Id="rId1297" Type="http://schemas.openxmlformats.org/officeDocument/2006/relationships/image" Target="../media/image2712.png"/><Relationship Id="rId1420" Type="http://schemas.openxmlformats.org/officeDocument/2006/relationships/image" Target="../media/image2770.png"/><Relationship Id="rId1518" Type="http://schemas.openxmlformats.org/officeDocument/2006/relationships/image" Target="../media/image2819.png"/><Relationship Id="rId2043" Type="http://schemas.openxmlformats.org/officeDocument/2006/relationships/customXml" Target="../ink/ink3386.xml"/><Relationship Id="rId2250" Type="http://schemas.openxmlformats.org/officeDocument/2006/relationships/customXml" Target="../ink/ink3492.xml"/><Relationship Id="rId2695" Type="http://schemas.openxmlformats.org/officeDocument/2006/relationships/customXml" Target="../ink/ink3758.xml"/><Relationship Id="rId1725" Type="http://schemas.openxmlformats.org/officeDocument/2006/relationships/customXml" Target="../ink/ink3224.xml"/><Relationship Id="rId1932" Type="http://schemas.openxmlformats.org/officeDocument/2006/relationships/image" Target="../media/image3019.png"/><Relationship Id="rId2110" Type="http://schemas.openxmlformats.org/officeDocument/2006/relationships/image" Target="../media/image3104.png"/><Relationship Id="rId2348" Type="http://schemas.openxmlformats.org/officeDocument/2006/relationships/customXml" Target="../ink/ink3542.xml"/><Relationship Id="rId2555" Type="http://schemas.openxmlformats.org/officeDocument/2006/relationships/customXml" Target="../ink/ink3650.xml"/><Relationship Id="rId2762" Type="http://schemas.openxmlformats.org/officeDocument/2006/relationships/customXml" Target="../ink/ink3825.xml"/><Relationship Id="rId17" Type="http://schemas.openxmlformats.org/officeDocument/2006/relationships/image" Target="../media/image3706.png"/><Relationship Id="rId1157" Type="http://schemas.openxmlformats.org/officeDocument/2006/relationships/image" Target="../media/image2646.png"/><Relationship Id="rId1364" Type="http://schemas.openxmlformats.org/officeDocument/2006/relationships/image" Target="../media/image2744.png"/><Relationship Id="rId1571" Type="http://schemas.openxmlformats.org/officeDocument/2006/relationships/image" Target="../media/image2844.png"/><Relationship Id="rId2194" Type="http://schemas.openxmlformats.org/officeDocument/2006/relationships/image" Target="../media/image3141.png"/><Relationship Id="rId2208" Type="http://schemas.openxmlformats.org/officeDocument/2006/relationships/image" Target="../media/image3148.png"/><Relationship Id="rId2415" Type="http://schemas.openxmlformats.org/officeDocument/2006/relationships/image" Target="../media/image3272.png"/><Relationship Id="rId2622" Type="http://schemas.openxmlformats.org/officeDocument/2006/relationships/customXml" Target="../ink/ink3688.xml"/><Relationship Id="rId734" Type="http://schemas.openxmlformats.org/officeDocument/2006/relationships/image" Target="../media/image4854.png"/><Relationship Id="rId70" Type="http://schemas.openxmlformats.org/officeDocument/2006/relationships/customXml" Target="../ink/ink2845.xml"/><Relationship Id="rId166" Type="http://schemas.openxmlformats.org/officeDocument/2006/relationships/customXml" Target="../ink/ink2893.xml"/><Relationship Id="rId1224" Type="http://schemas.openxmlformats.org/officeDocument/2006/relationships/customXml" Target="../ink/ink2971.xml"/><Relationship Id="rId1431" Type="http://schemas.openxmlformats.org/officeDocument/2006/relationships/customXml" Target="../ink/ink3075.xml"/><Relationship Id="rId1669" Type="http://schemas.openxmlformats.org/officeDocument/2006/relationships/image" Target="../media/image2891.png"/><Relationship Id="rId1876" Type="http://schemas.openxmlformats.org/officeDocument/2006/relationships/customXml" Target="../ink/ink3301.xml"/><Relationship Id="rId2054" Type="http://schemas.openxmlformats.org/officeDocument/2006/relationships/image" Target="../media/image3077.png"/><Relationship Id="rId2261" Type="http://schemas.openxmlformats.org/officeDocument/2006/relationships/image" Target="../media/image3199.png"/><Relationship Id="rId2499" Type="http://schemas.openxmlformats.org/officeDocument/2006/relationships/customXml" Target="../ink/ink3621.xml"/><Relationship Id="rId580" Type="http://schemas.openxmlformats.org/officeDocument/2006/relationships/image" Target="../media/image4780.png"/><Relationship Id="rId1" Type="http://schemas.openxmlformats.org/officeDocument/2006/relationships/slideLayout" Target="../slideLayouts/slideLayout2.xml"/><Relationship Id="rId1529" Type="http://schemas.openxmlformats.org/officeDocument/2006/relationships/customXml" Target="../ink/ink3124.xml"/><Relationship Id="rId1736" Type="http://schemas.openxmlformats.org/officeDocument/2006/relationships/image" Target="../media/image2924.png"/><Relationship Id="rId1943" Type="http://schemas.openxmlformats.org/officeDocument/2006/relationships/customXml" Target="../ink/ink3335.xml"/><Relationship Id="rId2121" Type="http://schemas.openxmlformats.org/officeDocument/2006/relationships/image" Target="../media/image3108.png"/><Relationship Id="rId2359" Type="http://schemas.openxmlformats.org/officeDocument/2006/relationships/customXml" Target="../ink/ink3548.xml"/><Relationship Id="rId2566" Type="http://schemas.openxmlformats.org/officeDocument/2006/relationships/image" Target="../media/image3346.png"/><Relationship Id="rId678" Type="http://schemas.openxmlformats.org/officeDocument/2006/relationships/image" Target="../media/image4827.png"/><Relationship Id="rId2773" Type="http://schemas.openxmlformats.org/officeDocument/2006/relationships/customXml" Target="../ink/ink3836.xml"/><Relationship Id="rId28" Type="http://schemas.openxmlformats.org/officeDocument/2006/relationships/customXml" Target="../ink/ink2824.xml"/><Relationship Id="rId1168" Type="http://schemas.openxmlformats.org/officeDocument/2006/relationships/customXml" Target="../ink/ink2943.xml"/><Relationship Id="rId1375" Type="http://schemas.openxmlformats.org/officeDocument/2006/relationships/customXml" Target="../ink/ink3047.xml"/><Relationship Id="rId1582" Type="http://schemas.openxmlformats.org/officeDocument/2006/relationships/customXml" Target="../ink/ink3151.xml"/><Relationship Id="rId1803" Type="http://schemas.openxmlformats.org/officeDocument/2006/relationships/customXml" Target="../ink/ink3264.xml"/><Relationship Id="rId2219" Type="http://schemas.openxmlformats.org/officeDocument/2006/relationships/customXml" Target="../ink/ink3476.xml"/><Relationship Id="rId2426" Type="http://schemas.openxmlformats.org/officeDocument/2006/relationships/customXml" Target="../ink/ink3583.xml"/><Relationship Id="rId538" Type="http://schemas.openxmlformats.org/officeDocument/2006/relationships/image" Target="../media/image4761.png"/><Relationship Id="rId2633" Type="http://schemas.openxmlformats.org/officeDocument/2006/relationships/customXml" Target="../ink/ink3698.xml"/><Relationship Id="rId81" Type="http://schemas.openxmlformats.org/officeDocument/2006/relationships/image" Target="../media/image3737.png"/><Relationship Id="rId177" Type="http://schemas.openxmlformats.org/officeDocument/2006/relationships/image" Target="../media/image3783.png"/><Relationship Id="rId1235" Type="http://schemas.openxmlformats.org/officeDocument/2006/relationships/image" Target="../media/image2681.png"/><Relationship Id="rId1442" Type="http://schemas.openxmlformats.org/officeDocument/2006/relationships/image" Target="../media/image2781.png"/><Relationship Id="rId1887" Type="http://schemas.openxmlformats.org/officeDocument/2006/relationships/image" Target="../media/image2997.png"/><Relationship Id="rId2065" Type="http://schemas.openxmlformats.org/officeDocument/2006/relationships/customXml" Target="../ink/ink3397.xml"/><Relationship Id="rId2272" Type="http://schemas.openxmlformats.org/officeDocument/2006/relationships/image" Target="../media/image3204.png"/><Relationship Id="rId605" Type="http://schemas.openxmlformats.org/officeDocument/2006/relationships/image" Target="../media/image4792.png"/><Relationship Id="rId812" Type="http://schemas.openxmlformats.org/officeDocument/2006/relationships/image" Target="../media/image4893.png"/><Relationship Id="rId2840" Type="http://schemas.openxmlformats.org/officeDocument/2006/relationships/customXml" Target="../ink/ink3879.xml"/><Relationship Id="rId1081" Type="http://schemas.openxmlformats.org/officeDocument/2006/relationships/customXml" Target="../ink/ink2906.xml"/><Relationship Id="rId1302" Type="http://schemas.openxmlformats.org/officeDocument/2006/relationships/customXml" Target="../ink/ink3010.xml"/><Relationship Id="rId1747" Type="http://schemas.openxmlformats.org/officeDocument/2006/relationships/customXml" Target="../ink/ink3235.xml"/><Relationship Id="rId1954" Type="http://schemas.openxmlformats.org/officeDocument/2006/relationships/image" Target="../media/image3030.png"/><Relationship Id="rId2577" Type="http://schemas.openxmlformats.org/officeDocument/2006/relationships/customXml" Target="../ink/ink3661.xml"/><Relationship Id="rId2700" Type="http://schemas.openxmlformats.org/officeDocument/2006/relationships/customXml" Target="../ink/ink3763.xml"/><Relationship Id="rId2784" Type="http://schemas.openxmlformats.org/officeDocument/2006/relationships/customXml" Target="../ink/ink3847.xml"/><Relationship Id="rId39" Type="http://schemas.openxmlformats.org/officeDocument/2006/relationships/image" Target="../media/image21210.png"/><Relationship Id="rId1179" Type="http://schemas.openxmlformats.org/officeDocument/2006/relationships/image" Target="../media/image2656.png"/><Relationship Id="rId1386" Type="http://schemas.openxmlformats.org/officeDocument/2006/relationships/image" Target="../media/image2755.png"/><Relationship Id="rId1593" Type="http://schemas.openxmlformats.org/officeDocument/2006/relationships/image" Target="../media/image2854.png"/><Relationship Id="rId1607" Type="http://schemas.openxmlformats.org/officeDocument/2006/relationships/image" Target="../media/image2861.png"/><Relationship Id="rId1814" Type="http://schemas.openxmlformats.org/officeDocument/2006/relationships/image" Target="../media/image2961.png"/><Relationship Id="rId2132" Type="http://schemas.openxmlformats.org/officeDocument/2006/relationships/customXml" Target="../ink/ink3432.xml"/><Relationship Id="rId2437" Type="http://schemas.openxmlformats.org/officeDocument/2006/relationships/image" Target="../media/image3284.png"/><Relationship Id="rId756" Type="http://schemas.openxmlformats.org/officeDocument/2006/relationships/image" Target="../media/image4865.png"/><Relationship Id="rId104" Type="http://schemas.openxmlformats.org/officeDocument/2006/relationships/customXml" Target="../ink/ink2862.xml"/><Relationship Id="rId188" Type="http://schemas.openxmlformats.org/officeDocument/2006/relationships/customXml" Target="../ink/ink2904.xml"/><Relationship Id="rId1246" Type="http://schemas.openxmlformats.org/officeDocument/2006/relationships/customXml" Target="../ink/ink2982.xml"/><Relationship Id="rId1898" Type="http://schemas.openxmlformats.org/officeDocument/2006/relationships/customXml" Target="../ink/ink3312.xml"/><Relationship Id="rId2076" Type="http://schemas.openxmlformats.org/officeDocument/2006/relationships/image" Target="../media/image3088.png"/><Relationship Id="rId2644" Type="http://schemas.openxmlformats.org/officeDocument/2006/relationships/customXml" Target="../ink/ink3709.xml"/><Relationship Id="rId2851" Type="http://schemas.openxmlformats.org/officeDocument/2006/relationships/image" Target="../media/image3400.png"/><Relationship Id="rId92" Type="http://schemas.openxmlformats.org/officeDocument/2006/relationships/customXml" Target="../ink/ink2856.xml"/><Relationship Id="rId1453" Type="http://schemas.openxmlformats.org/officeDocument/2006/relationships/customXml" Target="../ink/ink3086.xml"/><Relationship Id="rId1660" Type="http://schemas.openxmlformats.org/officeDocument/2006/relationships/customXml" Target="../ink/ink3191.xml"/><Relationship Id="rId1758" Type="http://schemas.openxmlformats.org/officeDocument/2006/relationships/customXml" Target="../ink/ink3241.xml"/><Relationship Id="rId2283" Type="http://schemas.openxmlformats.org/officeDocument/2006/relationships/customXml" Target="../ink/ink3509.xml"/><Relationship Id="rId2490" Type="http://schemas.openxmlformats.org/officeDocument/2006/relationships/image" Target="../media/image3309.png"/><Relationship Id="rId2504" Type="http://schemas.openxmlformats.org/officeDocument/2006/relationships/image" Target="../media/image3316.png"/><Relationship Id="rId2588" Type="http://schemas.openxmlformats.org/officeDocument/2006/relationships/customXml" Target="../ink/ink3667.xml"/><Relationship Id="rId2711" Type="http://schemas.openxmlformats.org/officeDocument/2006/relationships/customXml" Target="../ink/ink3774.xml"/><Relationship Id="rId2809" Type="http://schemas.openxmlformats.org/officeDocument/2006/relationships/image" Target="../media/image3381.png"/><Relationship Id="rId1092" Type="http://schemas.openxmlformats.org/officeDocument/2006/relationships/image" Target="../media/image4196.png"/><Relationship Id="rId1313" Type="http://schemas.openxmlformats.org/officeDocument/2006/relationships/customXml" Target="../ink/ink3016.xml"/><Relationship Id="rId1397" Type="http://schemas.openxmlformats.org/officeDocument/2006/relationships/customXml" Target="../ink/ink3058.xml"/><Relationship Id="rId1520" Type="http://schemas.openxmlformats.org/officeDocument/2006/relationships/image" Target="../media/image2820.png"/><Relationship Id="rId1965" Type="http://schemas.openxmlformats.org/officeDocument/2006/relationships/image" Target="../media/image3035.png"/><Relationship Id="rId2143" Type="http://schemas.openxmlformats.org/officeDocument/2006/relationships/image" Target="../media/image3118.png"/><Relationship Id="rId2350" Type="http://schemas.openxmlformats.org/officeDocument/2006/relationships/customXml" Target="../ink/ink3543.xml"/><Relationship Id="rId2795" Type="http://schemas.openxmlformats.org/officeDocument/2006/relationships/customXml" Target="../ink/ink3854.xml"/><Relationship Id="rId115" Type="http://schemas.openxmlformats.org/officeDocument/2006/relationships/image" Target="../media/image3753.png"/><Relationship Id="rId1618" Type="http://schemas.openxmlformats.org/officeDocument/2006/relationships/customXml" Target="../ink/ink3170.xml"/><Relationship Id="rId1825" Type="http://schemas.openxmlformats.org/officeDocument/2006/relationships/customXml" Target="../ink/ink3275.xml"/><Relationship Id="rId2003" Type="http://schemas.openxmlformats.org/officeDocument/2006/relationships/image" Target="../media/image3053.png"/><Relationship Id="rId2210" Type="http://schemas.openxmlformats.org/officeDocument/2006/relationships/image" Target="../media/image3149.png"/><Relationship Id="rId2448" Type="http://schemas.openxmlformats.org/officeDocument/2006/relationships/customXml" Target="../ink/ink3594.xml"/><Relationship Id="rId2655" Type="http://schemas.openxmlformats.org/officeDocument/2006/relationships/image" Target="../media/image17790.png"/><Relationship Id="rId2862" Type="http://schemas.openxmlformats.org/officeDocument/2006/relationships/customXml" Target="../ink/ink3890.xml"/><Relationship Id="rId1257" Type="http://schemas.openxmlformats.org/officeDocument/2006/relationships/image" Target="../media/image2692.png"/><Relationship Id="rId1464" Type="http://schemas.openxmlformats.org/officeDocument/2006/relationships/image" Target="../media/image2792.png"/><Relationship Id="rId1671" Type="http://schemas.openxmlformats.org/officeDocument/2006/relationships/image" Target="../media/image2892.png"/><Relationship Id="rId2087" Type="http://schemas.openxmlformats.org/officeDocument/2006/relationships/customXml" Target="../ink/ink3408.xml"/><Relationship Id="rId2294" Type="http://schemas.openxmlformats.org/officeDocument/2006/relationships/image" Target="../media/image3215.png"/><Relationship Id="rId2308" Type="http://schemas.openxmlformats.org/officeDocument/2006/relationships/image" Target="../media/image3222.png"/><Relationship Id="rId2515" Type="http://schemas.openxmlformats.org/officeDocument/2006/relationships/customXml" Target="../ink/ink3629.xml"/><Relationship Id="rId2722" Type="http://schemas.openxmlformats.org/officeDocument/2006/relationships/customXml" Target="../ink/ink3785.xml"/><Relationship Id="rId834" Type="http://schemas.openxmlformats.org/officeDocument/2006/relationships/image" Target="../media/image4901.png"/><Relationship Id="rId1117" Type="http://schemas.openxmlformats.org/officeDocument/2006/relationships/image" Target="../media/image2626.png"/><Relationship Id="rId1324" Type="http://schemas.openxmlformats.org/officeDocument/2006/relationships/image" Target="../media/image2724.png"/><Relationship Id="rId1531" Type="http://schemas.openxmlformats.org/officeDocument/2006/relationships/customXml" Target="../ink/ink3125.xml"/><Relationship Id="rId1769" Type="http://schemas.openxmlformats.org/officeDocument/2006/relationships/customXml" Target="../ink/ink3247.xml"/><Relationship Id="rId1976" Type="http://schemas.openxmlformats.org/officeDocument/2006/relationships/customXml" Target="../ink/ink3352.xml"/><Relationship Id="rId2154" Type="http://schemas.openxmlformats.org/officeDocument/2006/relationships/customXml" Target="../ink/ink3443.xml"/><Relationship Id="rId2361" Type="http://schemas.openxmlformats.org/officeDocument/2006/relationships/customXml" Target="../ink/ink3549.xml"/><Relationship Id="rId2599" Type="http://schemas.openxmlformats.org/officeDocument/2006/relationships/image" Target="../media/image3362.png"/><Relationship Id="rId680" Type="http://schemas.openxmlformats.org/officeDocument/2006/relationships/image" Target="../media/image4828.png"/><Relationship Id="rId30" Type="http://schemas.openxmlformats.org/officeDocument/2006/relationships/customXml" Target="../ink/ink2825.xml"/><Relationship Id="rId126" Type="http://schemas.openxmlformats.org/officeDocument/2006/relationships/customXml" Target="../ink/ink2873.xml"/><Relationship Id="rId1170" Type="http://schemas.openxmlformats.org/officeDocument/2006/relationships/customXml" Target="../ink/ink2944.xml"/><Relationship Id="rId1629" Type="http://schemas.openxmlformats.org/officeDocument/2006/relationships/image" Target="../media/image2871.png"/><Relationship Id="rId1836" Type="http://schemas.openxmlformats.org/officeDocument/2006/relationships/image" Target="../media/image2972.png"/><Relationship Id="rId2014" Type="http://schemas.openxmlformats.org/officeDocument/2006/relationships/customXml" Target="../ink/ink3371.xml"/><Relationship Id="rId2221" Type="http://schemas.openxmlformats.org/officeDocument/2006/relationships/customXml" Target="../ink/ink3477.xml"/><Relationship Id="rId2459" Type="http://schemas.openxmlformats.org/officeDocument/2006/relationships/image" Target="../media/image3295.png"/><Relationship Id="rId540" Type="http://schemas.openxmlformats.org/officeDocument/2006/relationships/image" Target="../media/image4762.png"/><Relationship Id="rId2666" Type="http://schemas.openxmlformats.org/officeDocument/2006/relationships/customXml" Target="../ink/ink3729.xml"/><Relationship Id="rId778" Type="http://schemas.openxmlformats.org/officeDocument/2006/relationships/image" Target="../media/image4876.png"/><Relationship Id="rId2873" Type="http://schemas.openxmlformats.org/officeDocument/2006/relationships/image" Target="../media/image3410.png"/><Relationship Id="rId1268" Type="http://schemas.openxmlformats.org/officeDocument/2006/relationships/customXml" Target="../ink/ink2993.xml"/><Relationship Id="rId1475" Type="http://schemas.openxmlformats.org/officeDocument/2006/relationships/customXml" Target="../ink/ink3097.xml"/><Relationship Id="rId1682" Type="http://schemas.openxmlformats.org/officeDocument/2006/relationships/image" Target="../media/image2897.png"/><Relationship Id="rId1903" Type="http://schemas.openxmlformats.org/officeDocument/2006/relationships/image" Target="../media/image3004.png"/><Relationship Id="rId2098" Type="http://schemas.openxmlformats.org/officeDocument/2006/relationships/image" Target="../media/image3098.png"/><Relationship Id="rId2319" Type="http://schemas.openxmlformats.org/officeDocument/2006/relationships/customXml" Target="../ink/ink3527.xml"/><Relationship Id="rId2526" Type="http://schemas.openxmlformats.org/officeDocument/2006/relationships/image" Target="../media/image3327.png"/><Relationship Id="rId638" Type="http://schemas.openxmlformats.org/officeDocument/2006/relationships/image" Target="../media/image4808.png"/><Relationship Id="rId2733" Type="http://schemas.openxmlformats.org/officeDocument/2006/relationships/customXml" Target="../ink/ink3796.xml"/><Relationship Id="rId845" Type="http://schemas.openxmlformats.org/officeDocument/2006/relationships/image" Target="../media/image4906.png"/><Relationship Id="rId1128" Type="http://schemas.openxmlformats.org/officeDocument/2006/relationships/customXml" Target="../ink/ink2923.xml"/><Relationship Id="rId1335" Type="http://schemas.openxmlformats.org/officeDocument/2006/relationships/customXml" Target="../ink/ink3027.xml"/><Relationship Id="rId1542" Type="http://schemas.openxmlformats.org/officeDocument/2006/relationships/image" Target="../media/image2831.png"/><Relationship Id="rId1987" Type="http://schemas.openxmlformats.org/officeDocument/2006/relationships/image" Target="../media/image1017.png"/><Relationship Id="rId2165" Type="http://schemas.openxmlformats.org/officeDocument/2006/relationships/customXml" Target="../ink/ink3449.xml"/><Relationship Id="rId137" Type="http://schemas.openxmlformats.org/officeDocument/2006/relationships/image" Target="../media/image3764.png"/><Relationship Id="rId1847" Type="http://schemas.openxmlformats.org/officeDocument/2006/relationships/image" Target="../media/image2977.png"/><Relationship Id="rId2025" Type="http://schemas.openxmlformats.org/officeDocument/2006/relationships/customXml" Target="../ink/ink3377.xml"/><Relationship Id="rId2372" Type="http://schemas.openxmlformats.org/officeDocument/2006/relationships/customXml" Target="../ink/ink3555.xml"/><Relationship Id="rId2677" Type="http://schemas.openxmlformats.org/officeDocument/2006/relationships/customXml" Target="../ink/ink3740.xml"/><Relationship Id="rId2800" Type="http://schemas.openxmlformats.org/officeDocument/2006/relationships/image" Target="../media/image3378.png"/><Relationship Id="rId41" Type="http://schemas.openxmlformats.org/officeDocument/2006/relationships/image" Target="../media/image3717.png"/><Relationship Id="rId1181" Type="http://schemas.openxmlformats.org/officeDocument/2006/relationships/image" Target="../media/image2657.png"/><Relationship Id="rId1279" Type="http://schemas.openxmlformats.org/officeDocument/2006/relationships/image" Target="../media/image2703.png"/><Relationship Id="rId1402" Type="http://schemas.openxmlformats.org/officeDocument/2006/relationships/image" Target="../media/image2761.png"/><Relationship Id="rId1486" Type="http://schemas.openxmlformats.org/officeDocument/2006/relationships/image" Target="../media/image2803.png"/><Relationship Id="rId1707" Type="http://schemas.openxmlformats.org/officeDocument/2006/relationships/customXml" Target="../ink/ink3215.xml"/><Relationship Id="rId2232" Type="http://schemas.openxmlformats.org/officeDocument/2006/relationships/image" Target="../media/image3186.png"/><Relationship Id="rId2537" Type="http://schemas.openxmlformats.org/officeDocument/2006/relationships/customXml" Target="../ink/ink3640.xml"/><Relationship Id="rId1139" Type="http://schemas.openxmlformats.org/officeDocument/2006/relationships/image" Target="../media/image2637.png"/><Relationship Id="rId1346" Type="http://schemas.openxmlformats.org/officeDocument/2006/relationships/image" Target="../media/image2735.png"/><Relationship Id="rId1693" Type="http://schemas.openxmlformats.org/officeDocument/2006/relationships/customXml" Target="../ink/ink3208.xml"/><Relationship Id="rId1914" Type="http://schemas.openxmlformats.org/officeDocument/2006/relationships/customXml" Target="../ink/ink3320.xml"/><Relationship Id="rId1998" Type="http://schemas.openxmlformats.org/officeDocument/2006/relationships/customXml" Target="../ink/ink3363.xml"/><Relationship Id="rId2744" Type="http://schemas.openxmlformats.org/officeDocument/2006/relationships/customXml" Target="../ink/ink3807.xml"/><Relationship Id="rId1553" Type="http://schemas.openxmlformats.org/officeDocument/2006/relationships/customXml" Target="../ink/ink3136.xml"/><Relationship Id="rId1760" Type="http://schemas.openxmlformats.org/officeDocument/2006/relationships/customXml" Target="../ink/ink3242.xml"/><Relationship Id="rId1858" Type="http://schemas.openxmlformats.org/officeDocument/2006/relationships/customXml" Target="../ink/ink3292.xml"/><Relationship Id="rId2176" Type="http://schemas.openxmlformats.org/officeDocument/2006/relationships/image" Target="../media/image3132.png"/><Relationship Id="rId2383" Type="http://schemas.openxmlformats.org/officeDocument/2006/relationships/customXml" Target="../ink/ink3561.xml"/><Relationship Id="rId2590" Type="http://schemas.openxmlformats.org/officeDocument/2006/relationships/customXml" Target="../ink/ink3668.xml"/><Relationship Id="rId2604" Type="http://schemas.openxmlformats.org/officeDocument/2006/relationships/customXml" Target="../ink/ink3675.xml"/><Relationship Id="rId716" Type="http://schemas.openxmlformats.org/officeDocument/2006/relationships/image" Target="../media/image4845.png"/><Relationship Id="rId2811" Type="http://schemas.openxmlformats.org/officeDocument/2006/relationships/image" Target="../media/image3382.png"/><Relationship Id="rId52" Type="http://schemas.openxmlformats.org/officeDocument/2006/relationships/customXml" Target="../ink/ink2836.xml"/><Relationship Id="rId148" Type="http://schemas.openxmlformats.org/officeDocument/2006/relationships/customXml" Target="../ink/ink2884.xml"/><Relationship Id="rId1192" Type="http://schemas.openxmlformats.org/officeDocument/2006/relationships/customXml" Target="../ink/ink2955.xml"/><Relationship Id="rId1206" Type="http://schemas.openxmlformats.org/officeDocument/2006/relationships/customXml" Target="../ink/ink2962.xml"/><Relationship Id="rId1413" Type="http://schemas.openxmlformats.org/officeDocument/2006/relationships/customXml" Target="../ink/ink3066.xml"/><Relationship Id="rId1620" Type="http://schemas.openxmlformats.org/officeDocument/2006/relationships/customXml" Target="../ink/ink3171.xml"/><Relationship Id="rId2036" Type="http://schemas.openxmlformats.org/officeDocument/2006/relationships/image" Target="../media/image3068.png"/><Relationship Id="rId2243" Type="http://schemas.openxmlformats.org/officeDocument/2006/relationships/customXml" Target="../ink/ink3488.xml"/><Relationship Id="rId2450" Type="http://schemas.openxmlformats.org/officeDocument/2006/relationships/customXml" Target="../ink/ink3595.xml"/><Relationship Id="rId562" Type="http://schemas.openxmlformats.org/officeDocument/2006/relationships/image" Target="../media/image4772.png"/><Relationship Id="rId2688" Type="http://schemas.openxmlformats.org/officeDocument/2006/relationships/customXml" Target="../ink/ink3751.xml"/><Relationship Id="rId1497" Type="http://schemas.openxmlformats.org/officeDocument/2006/relationships/customXml" Target="../ink/ink3108.xml"/><Relationship Id="rId1718" Type="http://schemas.openxmlformats.org/officeDocument/2006/relationships/image" Target="../media/image2915.png"/><Relationship Id="rId1925" Type="http://schemas.openxmlformats.org/officeDocument/2006/relationships/image" Target="../media/image3016.png"/><Relationship Id="rId2103" Type="http://schemas.openxmlformats.org/officeDocument/2006/relationships/customXml" Target="../ink/ink3417.xml"/><Relationship Id="rId2310" Type="http://schemas.openxmlformats.org/officeDocument/2006/relationships/image" Target="../media/image3223.png"/><Relationship Id="rId2548" Type="http://schemas.openxmlformats.org/officeDocument/2006/relationships/image" Target="../media/image3337.png"/><Relationship Id="rId2755" Type="http://schemas.openxmlformats.org/officeDocument/2006/relationships/customXml" Target="../ink/ink3818.xml"/><Relationship Id="rId1357" Type="http://schemas.openxmlformats.org/officeDocument/2006/relationships/customXml" Target="../ink/ink3038.xml"/><Relationship Id="rId1564" Type="http://schemas.openxmlformats.org/officeDocument/2006/relationships/customXml" Target="../ink/ink3142.xml"/><Relationship Id="rId1771" Type="http://schemas.openxmlformats.org/officeDocument/2006/relationships/customXml" Target="../ink/ink3248.xml"/><Relationship Id="rId2187" Type="http://schemas.openxmlformats.org/officeDocument/2006/relationships/customXml" Target="../ink/ink3460.xml"/><Relationship Id="rId2394" Type="http://schemas.openxmlformats.org/officeDocument/2006/relationships/image" Target="../media/image3262.png"/><Relationship Id="rId2408" Type="http://schemas.openxmlformats.org/officeDocument/2006/relationships/customXml" Target="../ink/ink3574.xml"/><Relationship Id="rId2615" Type="http://schemas.openxmlformats.org/officeDocument/2006/relationships/customXml" Target="../ink/ink3681.xml"/><Relationship Id="rId2822" Type="http://schemas.openxmlformats.org/officeDocument/2006/relationships/customXml" Target="../ink/ink3869.xml"/><Relationship Id="rId63" Type="http://schemas.openxmlformats.org/officeDocument/2006/relationships/image" Target="../media/image3728.png"/><Relationship Id="rId159" Type="http://schemas.openxmlformats.org/officeDocument/2006/relationships/image" Target="../media/image3775.png"/><Relationship Id="rId1217" Type="http://schemas.openxmlformats.org/officeDocument/2006/relationships/image" Target="../media/image1968.png"/><Relationship Id="rId1424" Type="http://schemas.openxmlformats.org/officeDocument/2006/relationships/image" Target="../media/image2772.png"/><Relationship Id="rId1631" Type="http://schemas.openxmlformats.org/officeDocument/2006/relationships/image" Target="../media/image2872.png"/><Relationship Id="rId1869" Type="http://schemas.openxmlformats.org/officeDocument/2006/relationships/image" Target="../media/image2988.png"/><Relationship Id="rId2047" Type="http://schemas.openxmlformats.org/officeDocument/2006/relationships/customXml" Target="../ink/ink3388.xml"/><Relationship Id="rId2254" Type="http://schemas.openxmlformats.org/officeDocument/2006/relationships/customXml" Target="../ink/ink3494.xml"/><Relationship Id="rId2461" Type="http://schemas.openxmlformats.org/officeDocument/2006/relationships/image" Target="../media/image3296.png"/><Relationship Id="rId2699" Type="http://schemas.openxmlformats.org/officeDocument/2006/relationships/customXml" Target="../ink/ink3762.xml"/><Relationship Id="rId780" Type="http://schemas.openxmlformats.org/officeDocument/2006/relationships/image" Target="../media/image4877.png"/><Relationship Id="rId1270" Type="http://schemas.openxmlformats.org/officeDocument/2006/relationships/customXml" Target="../ink/ink2994.xml"/><Relationship Id="rId1729" Type="http://schemas.openxmlformats.org/officeDocument/2006/relationships/customXml" Target="../ink/ink3226.xml"/><Relationship Id="rId1936" Type="http://schemas.openxmlformats.org/officeDocument/2006/relationships/image" Target="../media/image3021.png"/><Relationship Id="rId2114" Type="http://schemas.openxmlformats.org/officeDocument/2006/relationships/image" Target="../media/image1543.png"/><Relationship Id="rId2559" Type="http://schemas.openxmlformats.org/officeDocument/2006/relationships/customXml" Target="../ink/ink3652.xml"/><Relationship Id="rId2766" Type="http://schemas.openxmlformats.org/officeDocument/2006/relationships/customXml" Target="../ink/ink3829.xml"/><Relationship Id="rId1368" Type="http://schemas.openxmlformats.org/officeDocument/2006/relationships/image" Target="../media/image2746.png"/><Relationship Id="rId1575" Type="http://schemas.openxmlformats.org/officeDocument/2006/relationships/image" Target="../media/image2846.png"/><Relationship Id="rId1782" Type="http://schemas.openxmlformats.org/officeDocument/2006/relationships/image" Target="../media/image2945.png"/><Relationship Id="rId2198" Type="http://schemas.openxmlformats.org/officeDocument/2006/relationships/image" Target="../media/image3143.png"/><Relationship Id="rId2321" Type="http://schemas.openxmlformats.org/officeDocument/2006/relationships/customXml" Target="../ink/ink3528.xml"/><Relationship Id="rId2419" Type="http://schemas.openxmlformats.org/officeDocument/2006/relationships/image" Target="../media/image3274.png"/><Relationship Id="rId2626" Type="http://schemas.openxmlformats.org/officeDocument/2006/relationships/customXml" Target="../ink/ink3692.xml"/><Relationship Id="rId640" Type="http://schemas.openxmlformats.org/officeDocument/2006/relationships/image" Target="../media/image4809.png"/><Relationship Id="rId738" Type="http://schemas.openxmlformats.org/officeDocument/2006/relationships/image" Target="../media/image4856.png"/><Relationship Id="rId2833" Type="http://schemas.openxmlformats.org/officeDocument/2006/relationships/customXml" Target="../ink/ink3875.xml"/><Relationship Id="rId74" Type="http://schemas.openxmlformats.org/officeDocument/2006/relationships/customXml" Target="../ink/ink2847.xml"/><Relationship Id="rId1130" Type="http://schemas.openxmlformats.org/officeDocument/2006/relationships/customXml" Target="../ink/ink2924.xml"/><Relationship Id="rId1228" Type="http://schemas.openxmlformats.org/officeDocument/2006/relationships/customXml" Target="../ink/ink2973.xml"/><Relationship Id="rId1435" Type="http://schemas.openxmlformats.org/officeDocument/2006/relationships/customXml" Target="../ink/ink3077.xml"/><Relationship Id="rId2058" Type="http://schemas.openxmlformats.org/officeDocument/2006/relationships/image" Target="../media/image3079.png"/><Relationship Id="rId2265" Type="http://schemas.openxmlformats.org/officeDocument/2006/relationships/customXml" Target="../ink/ink3500.xml"/><Relationship Id="rId584" Type="http://schemas.openxmlformats.org/officeDocument/2006/relationships/image" Target="../media/image4782.png"/><Relationship Id="rId5" Type="http://schemas.openxmlformats.org/officeDocument/2006/relationships/image" Target="../media/image3700.png"/><Relationship Id="rId1642" Type="http://schemas.openxmlformats.org/officeDocument/2006/relationships/customXml" Target="../ink/ink3182.xml"/><Relationship Id="rId1947" Type="http://schemas.openxmlformats.org/officeDocument/2006/relationships/customXml" Target="../ink/ink3337.xml"/><Relationship Id="rId2472" Type="http://schemas.openxmlformats.org/officeDocument/2006/relationships/image" Target="../media/image3301.png"/><Relationship Id="rId2777" Type="http://schemas.openxmlformats.org/officeDocument/2006/relationships/customXml" Target="../ink/ink3840.xml"/><Relationship Id="rId1281" Type="http://schemas.openxmlformats.org/officeDocument/2006/relationships/image" Target="../media/image2704.png"/><Relationship Id="rId1379" Type="http://schemas.openxmlformats.org/officeDocument/2006/relationships/customXml" Target="../ink/ink3049.xml"/><Relationship Id="rId1502" Type="http://schemas.openxmlformats.org/officeDocument/2006/relationships/image" Target="../media/image2811.png"/><Relationship Id="rId1586" Type="http://schemas.openxmlformats.org/officeDocument/2006/relationships/customXml" Target="../ink/ink3153.xml"/><Relationship Id="rId1807" Type="http://schemas.openxmlformats.org/officeDocument/2006/relationships/customXml" Target="../ink/ink3266.xml"/><Relationship Id="rId2125" Type="http://schemas.openxmlformats.org/officeDocument/2006/relationships/image" Target="../media/image3110.png"/><Relationship Id="rId2332" Type="http://schemas.openxmlformats.org/officeDocument/2006/relationships/image" Target="../media/image3234.png"/><Relationship Id="rId1141" Type="http://schemas.openxmlformats.org/officeDocument/2006/relationships/image" Target="../media/image2638.png"/><Relationship Id="rId1239" Type="http://schemas.openxmlformats.org/officeDocument/2006/relationships/image" Target="../media/image2683.png"/><Relationship Id="rId1793" Type="http://schemas.openxmlformats.org/officeDocument/2006/relationships/customXml" Target="../ink/ink3259.xml"/><Relationship Id="rId2069" Type="http://schemas.openxmlformats.org/officeDocument/2006/relationships/customXml" Target="../ink/ink3399.xml"/><Relationship Id="rId2637" Type="http://schemas.openxmlformats.org/officeDocument/2006/relationships/customXml" Target="../ink/ink3702.xml"/><Relationship Id="rId609" Type="http://schemas.openxmlformats.org/officeDocument/2006/relationships/image" Target="../media/image4794.png"/><Relationship Id="rId2844" Type="http://schemas.openxmlformats.org/officeDocument/2006/relationships/customXml" Target="../ink/ink3881.xml"/><Relationship Id="rId85" Type="http://schemas.openxmlformats.org/officeDocument/2006/relationships/image" Target="../media/image3739.png"/><Relationship Id="rId150" Type="http://schemas.openxmlformats.org/officeDocument/2006/relationships/customXml" Target="../ink/ink2885.xml"/><Relationship Id="rId1446" Type="http://schemas.openxmlformats.org/officeDocument/2006/relationships/image" Target="../media/image2783.png"/><Relationship Id="rId1653" Type="http://schemas.openxmlformats.org/officeDocument/2006/relationships/image" Target="../media/image2883.png"/><Relationship Id="rId1860" Type="http://schemas.openxmlformats.org/officeDocument/2006/relationships/customXml" Target="../ink/ink3293.xml"/><Relationship Id="rId2276" Type="http://schemas.openxmlformats.org/officeDocument/2006/relationships/image" Target="../media/image3206.png"/><Relationship Id="rId2483" Type="http://schemas.openxmlformats.org/officeDocument/2006/relationships/image" Target="../media/image3306.png"/><Relationship Id="rId595" Type="http://schemas.openxmlformats.org/officeDocument/2006/relationships/image" Target="../media/image4787.png"/><Relationship Id="rId2690" Type="http://schemas.openxmlformats.org/officeDocument/2006/relationships/customXml" Target="../ink/ink3753.xml"/><Relationship Id="rId2704" Type="http://schemas.openxmlformats.org/officeDocument/2006/relationships/customXml" Target="../ink/ink3767.xml"/><Relationship Id="rId816" Type="http://schemas.openxmlformats.org/officeDocument/2006/relationships/image" Target="../media/image4895.png"/><Relationship Id="rId1085" Type="http://schemas.openxmlformats.org/officeDocument/2006/relationships/customXml" Target="../ink/ink2908.xml"/><Relationship Id="rId1292" Type="http://schemas.openxmlformats.org/officeDocument/2006/relationships/customXml" Target="../ink/ink3005.xml"/><Relationship Id="rId1306" Type="http://schemas.openxmlformats.org/officeDocument/2006/relationships/image" Target="../media/image941.png"/><Relationship Id="rId1513" Type="http://schemas.openxmlformats.org/officeDocument/2006/relationships/customXml" Target="../ink/ink3116.xml"/><Relationship Id="rId1720" Type="http://schemas.openxmlformats.org/officeDocument/2006/relationships/image" Target="../media/image2916.png"/><Relationship Id="rId1958" Type="http://schemas.openxmlformats.org/officeDocument/2006/relationships/image" Target="../media/image3032.png"/><Relationship Id="rId2136" Type="http://schemas.openxmlformats.org/officeDocument/2006/relationships/customXml" Target="../ink/ink3434.xml"/><Relationship Id="rId2343" Type="http://schemas.openxmlformats.org/officeDocument/2006/relationships/customXml" Target="../ink/ink3539.xml"/><Relationship Id="rId2550" Type="http://schemas.openxmlformats.org/officeDocument/2006/relationships/image" Target="../media/image3338.png"/><Relationship Id="rId662" Type="http://schemas.openxmlformats.org/officeDocument/2006/relationships/image" Target="../media/image4820.png"/><Relationship Id="rId2788" Type="http://schemas.openxmlformats.org/officeDocument/2006/relationships/image" Target="../media/image3372.png"/><Relationship Id="rId12" Type="http://schemas.openxmlformats.org/officeDocument/2006/relationships/customXml" Target="../ink/ink2816.xml"/><Relationship Id="rId108" Type="http://schemas.openxmlformats.org/officeDocument/2006/relationships/customXml" Target="../ink/ink2864.xml"/><Relationship Id="rId1152" Type="http://schemas.openxmlformats.org/officeDocument/2006/relationships/customXml" Target="../ink/ink2935.xml"/><Relationship Id="rId1597" Type="http://schemas.openxmlformats.org/officeDocument/2006/relationships/image" Target="../media/image2856.png"/><Relationship Id="rId1818" Type="http://schemas.openxmlformats.org/officeDocument/2006/relationships/image" Target="../media/image2963.png"/><Relationship Id="rId2203" Type="http://schemas.openxmlformats.org/officeDocument/2006/relationships/customXml" Target="../ink/ink3468.xml"/><Relationship Id="rId2410" Type="http://schemas.openxmlformats.org/officeDocument/2006/relationships/customXml" Target="../ink/ink3575.xml"/><Relationship Id="rId522" Type="http://schemas.openxmlformats.org/officeDocument/2006/relationships/image" Target="../media/image4754.png"/><Relationship Id="rId2648" Type="http://schemas.openxmlformats.org/officeDocument/2006/relationships/customXml" Target="../ink/ink3712.xml"/><Relationship Id="rId2855" Type="http://schemas.openxmlformats.org/officeDocument/2006/relationships/image" Target="../media/image3402.png"/><Relationship Id="rId96" Type="http://schemas.openxmlformats.org/officeDocument/2006/relationships/customXml" Target="../ink/ink2858.xml"/><Relationship Id="rId161" Type="http://schemas.openxmlformats.org/officeDocument/2006/relationships/image" Target="../media/image2616.png"/><Relationship Id="rId1457" Type="http://schemas.openxmlformats.org/officeDocument/2006/relationships/customXml" Target="../ink/ink3088.xml"/><Relationship Id="rId1664" Type="http://schemas.openxmlformats.org/officeDocument/2006/relationships/customXml" Target="../ink/ink3193.xml"/><Relationship Id="rId1871" Type="http://schemas.openxmlformats.org/officeDocument/2006/relationships/image" Target="../media/image2989.png"/><Relationship Id="rId2287" Type="http://schemas.openxmlformats.org/officeDocument/2006/relationships/customXml" Target="../ink/ink3511.xml"/><Relationship Id="rId2494" Type="http://schemas.openxmlformats.org/officeDocument/2006/relationships/image" Target="../media/image3311.png"/><Relationship Id="rId2508" Type="http://schemas.openxmlformats.org/officeDocument/2006/relationships/image" Target="../media/image3318.png"/><Relationship Id="rId2715" Type="http://schemas.openxmlformats.org/officeDocument/2006/relationships/customXml" Target="../ink/ink3778.xml"/><Relationship Id="rId1096" Type="http://schemas.openxmlformats.org/officeDocument/2006/relationships/image" Target="../media/image4198.png"/><Relationship Id="rId1317" Type="http://schemas.openxmlformats.org/officeDocument/2006/relationships/customXml" Target="../ink/ink3018.xml"/><Relationship Id="rId1524" Type="http://schemas.openxmlformats.org/officeDocument/2006/relationships/image" Target="../media/image2822.png"/><Relationship Id="rId1731" Type="http://schemas.openxmlformats.org/officeDocument/2006/relationships/customXml" Target="../ink/ink3227.xml"/><Relationship Id="rId1969" Type="http://schemas.openxmlformats.org/officeDocument/2006/relationships/image" Target="../media/image3037.png"/><Relationship Id="rId2147" Type="http://schemas.openxmlformats.org/officeDocument/2006/relationships/image" Target="../media/image3120.png"/><Relationship Id="rId2354" Type="http://schemas.openxmlformats.org/officeDocument/2006/relationships/image" Target="../media/image3243.png"/><Relationship Id="rId2561" Type="http://schemas.openxmlformats.org/officeDocument/2006/relationships/customXml" Target="../ink/ink3653.xml"/><Relationship Id="rId2799" Type="http://schemas.openxmlformats.org/officeDocument/2006/relationships/customXml" Target="../ink/ink3856.xml"/><Relationship Id="rId23" Type="http://schemas.openxmlformats.org/officeDocument/2006/relationships/image" Target="../media/image3709.png"/><Relationship Id="rId119" Type="http://schemas.openxmlformats.org/officeDocument/2006/relationships/image" Target="../media/image3755.png"/><Relationship Id="rId1163" Type="http://schemas.openxmlformats.org/officeDocument/2006/relationships/image" Target="../media/image2649.png"/><Relationship Id="rId1370" Type="http://schemas.openxmlformats.org/officeDocument/2006/relationships/image" Target="../media/image2747.png"/><Relationship Id="rId1829" Type="http://schemas.openxmlformats.org/officeDocument/2006/relationships/customXml" Target="../ink/ink3277.xml"/><Relationship Id="rId2007" Type="http://schemas.openxmlformats.org/officeDocument/2006/relationships/image" Target="../media/image3055.png"/><Relationship Id="rId2214" Type="http://schemas.openxmlformats.org/officeDocument/2006/relationships/image" Target="../media/image3150.png"/><Relationship Id="rId2659" Type="http://schemas.openxmlformats.org/officeDocument/2006/relationships/customXml" Target="../ink/ink3722.xml"/><Relationship Id="rId2866" Type="http://schemas.openxmlformats.org/officeDocument/2006/relationships/customXml" Target="../ink/ink3892.xml"/><Relationship Id="rId1468" Type="http://schemas.openxmlformats.org/officeDocument/2006/relationships/image" Target="../media/image2794.png"/><Relationship Id="rId1675" Type="http://schemas.openxmlformats.org/officeDocument/2006/relationships/image" Target="../media/image2894.png"/><Relationship Id="rId1882" Type="http://schemas.openxmlformats.org/officeDocument/2006/relationships/customXml" Target="../ink/ink3304.xml"/><Relationship Id="rId2298" Type="http://schemas.openxmlformats.org/officeDocument/2006/relationships/image" Target="../media/image3217.png"/><Relationship Id="rId2421" Type="http://schemas.openxmlformats.org/officeDocument/2006/relationships/image" Target="../media/image3275.png"/><Relationship Id="rId2519" Type="http://schemas.openxmlformats.org/officeDocument/2006/relationships/customXml" Target="../ink/ink3631.xml"/><Relationship Id="rId740" Type="http://schemas.openxmlformats.org/officeDocument/2006/relationships/image" Target="../media/image4857.png"/><Relationship Id="rId2726" Type="http://schemas.openxmlformats.org/officeDocument/2006/relationships/customXml" Target="../ink/ink3789.xml"/><Relationship Id="rId838" Type="http://schemas.openxmlformats.org/officeDocument/2006/relationships/image" Target="../media/image4903.png"/><Relationship Id="rId172" Type="http://schemas.openxmlformats.org/officeDocument/2006/relationships/customXml" Target="../ink/ink2896.xml"/><Relationship Id="rId1230" Type="http://schemas.openxmlformats.org/officeDocument/2006/relationships/customXml" Target="../ink/ink2974.xml"/><Relationship Id="rId1328" Type="http://schemas.openxmlformats.org/officeDocument/2006/relationships/image" Target="../media/image2726.png"/><Relationship Id="rId1535" Type="http://schemas.openxmlformats.org/officeDocument/2006/relationships/customXml" Target="../ink/ink3127.xml"/><Relationship Id="rId2060" Type="http://schemas.openxmlformats.org/officeDocument/2006/relationships/image" Target="../media/image3080.png"/><Relationship Id="rId2158" Type="http://schemas.openxmlformats.org/officeDocument/2006/relationships/customXml" Target="../ink/ink3445.xml"/><Relationship Id="rId2365" Type="http://schemas.openxmlformats.org/officeDocument/2006/relationships/image" Target="../media/image3248.png"/><Relationship Id="rId684" Type="http://schemas.openxmlformats.org/officeDocument/2006/relationships/image" Target="../media/image4830.png"/><Relationship Id="rId1742" Type="http://schemas.openxmlformats.org/officeDocument/2006/relationships/image" Target="../media/image2927.png"/><Relationship Id="rId2018" Type="http://schemas.openxmlformats.org/officeDocument/2006/relationships/image" Target="../media/image1244.png"/><Relationship Id="rId2572" Type="http://schemas.openxmlformats.org/officeDocument/2006/relationships/image" Target="../media/image3349.png"/><Relationship Id="rId2877" Type="http://schemas.openxmlformats.org/officeDocument/2006/relationships/customXml" Target="../ink/ink3899.xml"/><Relationship Id="rId34" Type="http://schemas.openxmlformats.org/officeDocument/2006/relationships/customXml" Target="../ink/ink2827.xml"/><Relationship Id="rId1174" Type="http://schemas.openxmlformats.org/officeDocument/2006/relationships/customXml" Target="../ink/ink2946.xml"/><Relationship Id="rId1381" Type="http://schemas.openxmlformats.org/officeDocument/2006/relationships/customXml" Target="../ink/ink3050.xml"/><Relationship Id="rId1479" Type="http://schemas.openxmlformats.org/officeDocument/2006/relationships/customXml" Target="../ink/ink3099.xml"/><Relationship Id="rId1602" Type="http://schemas.openxmlformats.org/officeDocument/2006/relationships/customXml" Target="../ink/ink3161.xml"/><Relationship Id="rId1686" Type="http://schemas.openxmlformats.org/officeDocument/2006/relationships/image" Target="../media/image2899.png"/><Relationship Id="rId2225" Type="http://schemas.openxmlformats.org/officeDocument/2006/relationships/customXml" Target="../ink/ink3479.xml"/><Relationship Id="rId2432" Type="http://schemas.openxmlformats.org/officeDocument/2006/relationships/customXml" Target="../ink/ink3586.xml"/><Relationship Id="rId544" Type="http://schemas.openxmlformats.org/officeDocument/2006/relationships/image" Target="../media/image4764.png"/><Relationship Id="rId849" Type="http://schemas.openxmlformats.org/officeDocument/2006/relationships/image" Target="../media/image4907.png"/><Relationship Id="rId183" Type="http://schemas.openxmlformats.org/officeDocument/2006/relationships/image" Target="../media/image3786.png"/><Relationship Id="rId1241" Type="http://schemas.openxmlformats.org/officeDocument/2006/relationships/image" Target="../media/image2684.png"/><Relationship Id="rId1339" Type="http://schemas.openxmlformats.org/officeDocument/2006/relationships/customXml" Target="../ink/ink3029.xml"/><Relationship Id="rId1893" Type="http://schemas.openxmlformats.org/officeDocument/2006/relationships/image" Target="../media/image3000.png"/><Relationship Id="rId1907" Type="http://schemas.openxmlformats.org/officeDocument/2006/relationships/image" Target="../media/image3006.png"/><Relationship Id="rId2071" Type="http://schemas.openxmlformats.org/officeDocument/2006/relationships/customXml" Target="../ink/ink3400.xml"/><Relationship Id="rId611" Type="http://schemas.openxmlformats.org/officeDocument/2006/relationships/image" Target="../media/image4795.png"/><Relationship Id="rId2737" Type="http://schemas.openxmlformats.org/officeDocument/2006/relationships/customXml" Target="../ink/ink3800.xml"/><Relationship Id="rId1546" Type="http://schemas.openxmlformats.org/officeDocument/2006/relationships/image" Target="../media/image2833.png"/><Relationship Id="rId1753" Type="http://schemas.openxmlformats.org/officeDocument/2006/relationships/image" Target="../media/image2932.png"/><Relationship Id="rId1960" Type="http://schemas.openxmlformats.org/officeDocument/2006/relationships/customXml" Target="../ink/ink3344.xml"/><Relationship Id="rId2169" Type="http://schemas.openxmlformats.org/officeDocument/2006/relationships/customXml" Target="../ink/ink3451.xml"/><Relationship Id="rId2376" Type="http://schemas.openxmlformats.org/officeDocument/2006/relationships/customXml" Target="../ink/ink3557.xml"/><Relationship Id="rId2583" Type="http://schemas.openxmlformats.org/officeDocument/2006/relationships/image" Target="../media/image3354.png"/><Relationship Id="rId2790" Type="http://schemas.openxmlformats.org/officeDocument/2006/relationships/image" Target="../media/image3373.png"/><Relationship Id="rId2804" Type="http://schemas.openxmlformats.org/officeDocument/2006/relationships/image" Target="../media/image3380.png"/><Relationship Id="rId1101" Type="http://schemas.openxmlformats.org/officeDocument/2006/relationships/image" Target="../media/image2618.png"/><Relationship Id="rId45" Type="http://schemas.openxmlformats.org/officeDocument/2006/relationships/image" Target="../media/image3719.png"/><Relationship Id="rId110" Type="http://schemas.openxmlformats.org/officeDocument/2006/relationships/customXml" Target="../ink/ink2865.xml"/><Relationship Id="rId1185" Type="http://schemas.openxmlformats.org/officeDocument/2006/relationships/image" Target="../media/image2659.png"/><Relationship Id="rId1392" Type="http://schemas.openxmlformats.org/officeDocument/2006/relationships/image" Target="../media/image1815.png"/><Relationship Id="rId1406" Type="http://schemas.openxmlformats.org/officeDocument/2006/relationships/image" Target="../media/image2763.png"/><Relationship Id="rId1613" Type="http://schemas.openxmlformats.org/officeDocument/2006/relationships/image" Target="../media/image2863.png"/><Relationship Id="rId1820" Type="http://schemas.openxmlformats.org/officeDocument/2006/relationships/image" Target="../media/image2964.png"/><Relationship Id="rId2029" Type="http://schemas.openxmlformats.org/officeDocument/2006/relationships/customXml" Target="../ink/ink3379.xml"/><Relationship Id="rId2236" Type="http://schemas.openxmlformats.org/officeDocument/2006/relationships/image" Target="../media/image3188.png"/><Relationship Id="rId2443" Type="http://schemas.openxmlformats.org/officeDocument/2006/relationships/image" Target="../media/image3287.png"/><Relationship Id="rId2650" Type="http://schemas.openxmlformats.org/officeDocument/2006/relationships/customXml" Target="../ink/ink3714.xml"/><Relationship Id="rId762" Type="http://schemas.openxmlformats.org/officeDocument/2006/relationships/image" Target="../media/image4868.png"/><Relationship Id="rId1252" Type="http://schemas.openxmlformats.org/officeDocument/2006/relationships/customXml" Target="../ink/ink2985.xml"/><Relationship Id="rId1697" Type="http://schemas.openxmlformats.org/officeDocument/2006/relationships/customXml" Target="../ink/ink3210.xml"/><Relationship Id="rId1918" Type="http://schemas.openxmlformats.org/officeDocument/2006/relationships/customXml" Target="../ink/ink3322.xml"/><Relationship Id="rId2082" Type="http://schemas.openxmlformats.org/officeDocument/2006/relationships/image" Target="../media/image3091.png"/><Relationship Id="rId2303" Type="http://schemas.openxmlformats.org/officeDocument/2006/relationships/customXml" Target="../ink/ink3519.xml"/><Relationship Id="rId2510" Type="http://schemas.openxmlformats.org/officeDocument/2006/relationships/image" Target="../media/image3319.png"/><Relationship Id="rId622" Type="http://schemas.openxmlformats.org/officeDocument/2006/relationships/image" Target="../media/image4800.png"/><Relationship Id="rId2748" Type="http://schemas.openxmlformats.org/officeDocument/2006/relationships/customXml" Target="../ink/ink3811.xml"/><Relationship Id="rId1557" Type="http://schemas.openxmlformats.org/officeDocument/2006/relationships/customXml" Target="../ink/ink3138.xml"/><Relationship Id="rId1764" Type="http://schemas.openxmlformats.org/officeDocument/2006/relationships/image" Target="../media/image2937.png"/><Relationship Id="rId1971" Type="http://schemas.openxmlformats.org/officeDocument/2006/relationships/image" Target="../media/image3038.png"/><Relationship Id="rId2387" Type="http://schemas.openxmlformats.org/officeDocument/2006/relationships/customXml" Target="../ink/ink3563.xml"/><Relationship Id="rId2594" Type="http://schemas.openxmlformats.org/officeDocument/2006/relationships/customXml" Target="../ink/ink3670.xml"/><Relationship Id="rId2608" Type="http://schemas.openxmlformats.org/officeDocument/2006/relationships/image" Target="../media/image3366.png"/><Relationship Id="rId2815" Type="http://schemas.openxmlformats.org/officeDocument/2006/relationships/image" Target="../media/image3384.png"/><Relationship Id="rId56" Type="http://schemas.openxmlformats.org/officeDocument/2006/relationships/customXml" Target="../ink/ink2838.xml"/><Relationship Id="rId1196" Type="http://schemas.openxmlformats.org/officeDocument/2006/relationships/customXml" Target="../ink/ink2957.xml"/><Relationship Id="rId1417" Type="http://schemas.openxmlformats.org/officeDocument/2006/relationships/customXml" Target="../ink/ink3068.xml"/><Relationship Id="rId1624" Type="http://schemas.openxmlformats.org/officeDocument/2006/relationships/customXml" Target="../ink/ink3173.xml"/><Relationship Id="rId1831" Type="http://schemas.openxmlformats.org/officeDocument/2006/relationships/customXml" Target="../ink/ink3278.xml"/><Relationship Id="rId2247" Type="http://schemas.openxmlformats.org/officeDocument/2006/relationships/image" Target="../media/image3193.png"/><Relationship Id="rId2454" Type="http://schemas.openxmlformats.org/officeDocument/2006/relationships/customXml" Target="../ink/ink3597.xml"/><Relationship Id="rId566" Type="http://schemas.openxmlformats.org/officeDocument/2006/relationships/image" Target="../media/image4774.png"/><Relationship Id="rId121" Type="http://schemas.openxmlformats.org/officeDocument/2006/relationships/image" Target="../media/image3756.png"/><Relationship Id="rId1263" Type="http://schemas.openxmlformats.org/officeDocument/2006/relationships/image" Target="../media/image2695.png"/><Relationship Id="rId1929" Type="http://schemas.openxmlformats.org/officeDocument/2006/relationships/customXml" Target="../ink/ink3328.xml"/><Relationship Id="rId2093" Type="http://schemas.openxmlformats.org/officeDocument/2006/relationships/customXml" Target="../ink/ink3412.xml"/><Relationship Id="rId2107" Type="http://schemas.openxmlformats.org/officeDocument/2006/relationships/customXml" Target="../ink/ink3419.xml"/><Relationship Id="rId2314" Type="http://schemas.openxmlformats.org/officeDocument/2006/relationships/image" Target="../media/image3225.png"/><Relationship Id="rId2661" Type="http://schemas.openxmlformats.org/officeDocument/2006/relationships/customXml" Target="../ink/ink3724.xml"/><Relationship Id="rId2759" Type="http://schemas.openxmlformats.org/officeDocument/2006/relationships/customXml" Target="../ink/ink3822.xml"/><Relationship Id="rId1470" Type="http://schemas.openxmlformats.org/officeDocument/2006/relationships/image" Target="../media/image2795.png"/><Relationship Id="rId1568" Type="http://schemas.openxmlformats.org/officeDocument/2006/relationships/customXml" Target="../ink/ink3144.xml"/><Relationship Id="rId1775" Type="http://schemas.openxmlformats.org/officeDocument/2006/relationships/customXml" Target="../ink/ink3250.xml"/><Relationship Id="rId2398" Type="http://schemas.openxmlformats.org/officeDocument/2006/relationships/customXml" Target="../ink/ink3569.xml"/><Relationship Id="rId2521" Type="http://schemas.openxmlformats.org/officeDocument/2006/relationships/customXml" Target="../ink/ink3632.xml"/><Relationship Id="rId2619" Type="http://schemas.openxmlformats.org/officeDocument/2006/relationships/customXml" Target="../ink/ink3685.xml"/><Relationship Id="rId840" Type="http://schemas.openxmlformats.org/officeDocument/2006/relationships/image" Target="../media/image4904.png"/><Relationship Id="rId2826" Type="http://schemas.openxmlformats.org/officeDocument/2006/relationships/customXml" Target="../ink/ink3871.xml"/><Relationship Id="rId67" Type="http://schemas.openxmlformats.org/officeDocument/2006/relationships/image" Target="../media/image3730.png"/><Relationship Id="rId1123" Type="http://schemas.openxmlformats.org/officeDocument/2006/relationships/image" Target="../media/image2629.png"/><Relationship Id="rId1330" Type="http://schemas.openxmlformats.org/officeDocument/2006/relationships/image" Target="../media/image2727.png"/><Relationship Id="rId1428" Type="http://schemas.openxmlformats.org/officeDocument/2006/relationships/image" Target="../media/image2774.png"/><Relationship Id="rId1635" Type="http://schemas.openxmlformats.org/officeDocument/2006/relationships/image" Target="../media/image2874.png"/><Relationship Id="rId1982" Type="http://schemas.openxmlformats.org/officeDocument/2006/relationships/customXml" Target="../ink/ink3355.xml"/><Relationship Id="rId2160" Type="http://schemas.openxmlformats.org/officeDocument/2006/relationships/customXml" Target="../ink/ink3446.xml"/><Relationship Id="rId2258" Type="http://schemas.openxmlformats.org/officeDocument/2006/relationships/customXml" Target="../ink/ink3496.xml"/><Relationship Id="rId700" Type="http://schemas.openxmlformats.org/officeDocument/2006/relationships/image" Target="../media/image4838.png"/><Relationship Id="rId132" Type="http://schemas.openxmlformats.org/officeDocument/2006/relationships/customXml" Target="../ink/ink2876.xml"/><Relationship Id="rId1842" Type="http://schemas.openxmlformats.org/officeDocument/2006/relationships/image" Target="../media/image2975.png"/><Relationship Id="rId2020" Type="http://schemas.openxmlformats.org/officeDocument/2006/relationships/image" Target="../media/image3060.png"/><Relationship Id="rId2465" Type="http://schemas.openxmlformats.org/officeDocument/2006/relationships/image" Target="../media/image3298.png"/><Relationship Id="rId2672" Type="http://schemas.openxmlformats.org/officeDocument/2006/relationships/customXml" Target="../ink/ink3735.xml"/><Relationship Id="rId784" Type="http://schemas.openxmlformats.org/officeDocument/2006/relationships/image" Target="../media/image4879.png"/><Relationship Id="rId1274" Type="http://schemas.openxmlformats.org/officeDocument/2006/relationships/customXml" Target="../ink/ink2996.xml"/><Relationship Id="rId1481" Type="http://schemas.openxmlformats.org/officeDocument/2006/relationships/customXml" Target="../ink/ink3100.xml"/><Relationship Id="rId1579" Type="http://schemas.openxmlformats.org/officeDocument/2006/relationships/image" Target="../media/image2848.png"/><Relationship Id="rId1702" Type="http://schemas.openxmlformats.org/officeDocument/2006/relationships/image" Target="../media/image2907.png"/><Relationship Id="rId2118" Type="http://schemas.openxmlformats.org/officeDocument/2006/relationships/customXml" Target="../ink/ink3425.xml"/><Relationship Id="rId2325" Type="http://schemas.openxmlformats.org/officeDocument/2006/relationships/customXml" Target="../ink/ink3530.xml"/><Relationship Id="rId2532" Type="http://schemas.openxmlformats.org/officeDocument/2006/relationships/image" Target="../media/image3330.png"/><Relationship Id="rId644" Type="http://schemas.openxmlformats.org/officeDocument/2006/relationships/image" Target="../media/image4811.png"/><Relationship Id="rId851" Type="http://schemas.openxmlformats.org/officeDocument/2006/relationships/image" Target="../media/image4908.png"/><Relationship Id="rId1134" Type="http://schemas.openxmlformats.org/officeDocument/2006/relationships/customXml" Target="../ink/ink2926.xml"/><Relationship Id="rId1341" Type="http://schemas.openxmlformats.org/officeDocument/2006/relationships/customXml" Target="../ink/ink3030.xml"/><Relationship Id="rId1786" Type="http://schemas.openxmlformats.org/officeDocument/2006/relationships/image" Target="../media/image2947.png"/><Relationship Id="rId1993" Type="http://schemas.openxmlformats.org/officeDocument/2006/relationships/image" Target="../media/image3048.png"/><Relationship Id="rId2171" Type="http://schemas.openxmlformats.org/officeDocument/2006/relationships/customXml" Target="../ink/ink3452.xml"/><Relationship Id="rId2837" Type="http://schemas.openxmlformats.org/officeDocument/2006/relationships/image" Target="../media/image3394.png"/><Relationship Id="rId78" Type="http://schemas.openxmlformats.org/officeDocument/2006/relationships/customXml" Target="../ink/ink2849.xml"/><Relationship Id="rId143" Type="http://schemas.openxmlformats.org/officeDocument/2006/relationships/image" Target="../media/image2615.png"/><Relationship Id="rId1201" Type="http://schemas.openxmlformats.org/officeDocument/2006/relationships/image" Target="../media/image1216.png"/><Relationship Id="rId1439" Type="http://schemas.openxmlformats.org/officeDocument/2006/relationships/customXml" Target="../ink/ink3079.xml"/><Relationship Id="rId1646" Type="http://schemas.openxmlformats.org/officeDocument/2006/relationships/customXml" Target="../ink/ink3184.xml"/><Relationship Id="rId1853" Type="http://schemas.openxmlformats.org/officeDocument/2006/relationships/image" Target="../media/image2980.png"/><Relationship Id="rId2031" Type="http://schemas.openxmlformats.org/officeDocument/2006/relationships/customXml" Target="../ink/ink3380.xml"/><Relationship Id="rId2269" Type="http://schemas.openxmlformats.org/officeDocument/2006/relationships/customXml" Target="../ink/ink3502.xml"/><Relationship Id="rId2476" Type="http://schemas.openxmlformats.org/officeDocument/2006/relationships/image" Target="../media/image3303.png"/><Relationship Id="rId588" Type="http://schemas.openxmlformats.org/officeDocument/2006/relationships/image" Target="../media/image4784.png"/><Relationship Id="rId2683" Type="http://schemas.openxmlformats.org/officeDocument/2006/relationships/customXml" Target="../ink/ink3746.xml"/><Relationship Id="rId9" Type="http://schemas.openxmlformats.org/officeDocument/2006/relationships/image" Target="../media/image3702.png"/><Relationship Id="rId1078" Type="http://schemas.openxmlformats.org/officeDocument/2006/relationships/image" Target="../media/image4189.png"/><Relationship Id="rId1285" Type="http://schemas.openxmlformats.org/officeDocument/2006/relationships/image" Target="../media/image2706.png"/><Relationship Id="rId1492" Type="http://schemas.openxmlformats.org/officeDocument/2006/relationships/image" Target="../media/image2806.png"/><Relationship Id="rId1506" Type="http://schemas.openxmlformats.org/officeDocument/2006/relationships/image" Target="../media/image2813.png"/><Relationship Id="rId1713" Type="http://schemas.openxmlformats.org/officeDocument/2006/relationships/customXml" Target="../ink/ink3218.xml"/><Relationship Id="rId1920" Type="http://schemas.openxmlformats.org/officeDocument/2006/relationships/customXml" Target="../ink/ink3323.xml"/><Relationship Id="rId2129" Type="http://schemas.openxmlformats.org/officeDocument/2006/relationships/image" Target="../media/image3112.png"/><Relationship Id="rId2336" Type="http://schemas.openxmlformats.org/officeDocument/2006/relationships/image" Target="../media/image3236.png"/><Relationship Id="rId2543" Type="http://schemas.openxmlformats.org/officeDocument/2006/relationships/customXml" Target="../ink/ink3644.xml"/><Relationship Id="rId2750" Type="http://schemas.openxmlformats.org/officeDocument/2006/relationships/customXml" Target="../ink/ink3813.xml"/><Relationship Id="rId1145" Type="http://schemas.openxmlformats.org/officeDocument/2006/relationships/image" Target="../media/image2640.png"/><Relationship Id="rId1352" Type="http://schemas.openxmlformats.org/officeDocument/2006/relationships/image" Target="../media/image2738.png"/><Relationship Id="rId1797" Type="http://schemas.openxmlformats.org/officeDocument/2006/relationships/customXml" Target="../ink/ink3261.xml"/><Relationship Id="rId2182" Type="http://schemas.openxmlformats.org/officeDocument/2006/relationships/image" Target="../media/image3135.png"/><Relationship Id="rId2403" Type="http://schemas.openxmlformats.org/officeDocument/2006/relationships/image" Target="../media/image3266.png"/><Relationship Id="rId2848" Type="http://schemas.openxmlformats.org/officeDocument/2006/relationships/customXml" Target="../ink/ink3883.xml"/><Relationship Id="rId89" Type="http://schemas.openxmlformats.org/officeDocument/2006/relationships/image" Target="../media/image3741.png"/><Relationship Id="rId154" Type="http://schemas.openxmlformats.org/officeDocument/2006/relationships/customXml" Target="../ink/ink2887.xml"/><Relationship Id="rId1212" Type="http://schemas.openxmlformats.org/officeDocument/2006/relationships/customXml" Target="../ink/ink2965.xml"/><Relationship Id="rId1657" Type="http://schemas.openxmlformats.org/officeDocument/2006/relationships/image" Target="../media/image2885.png"/><Relationship Id="rId1864" Type="http://schemas.openxmlformats.org/officeDocument/2006/relationships/customXml" Target="../ink/ink3295.xml"/><Relationship Id="rId2042" Type="http://schemas.openxmlformats.org/officeDocument/2006/relationships/image" Target="../media/image3071.png"/><Relationship Id="rId2487" Type="http://schemas.openxmlformats.org/officeDocument/2006/relationships/image" Target="../media/image3308.png"/><Relationship Id="rId2610" Type="http://schemas.openxmlformats.org/officeDocument/2006/relationships/image" Target="../media/image3367.png"/><Relationship Id="rId599" Type="http://schemas.openxmlformats.org/officeDocument/2006/relationships/image" Target="../media/image4789.png"/><Relationship Id="rId2694" Type="http://schemas.openxmlformats.org/officeDocument/2006/relationships/customXml" Target="../ink/ink3757.xml"/><Relationship Id="rId2708" Type="http://schemas.openxmlformats.org/officeDocument/2006/relationships/customXml" Target="../ink/ink3771.xml"/><Relationship Id="rId1089" Type="http://schemas.openxmlformats.org/officeDocument/2006/relationships/customXml" Target="../ink/ink2910.xml"/><Relationship Id="rId1296" Type="http://schemas.openxmlformats.org/officeDocument/2006/relationships/customXml" Target="../ink/ink3007.xml"/><Relationship Id="rId1517" Type="http://schemas.openxmlformats.org/officeDocument/2006/relationships/customXml" Target="../ink/ink3118.xml"/><Relationship Id="rId1724" Type="http://schemas.openxmlformats.org/officeDocument/2006/relationships/image" Target="../media/image2918.png"/><Relationship Id="rId2347" Type="http://schemas.openxmlformats.org/officeDocument/2006/relationships/image" Target="../media/image1349.png"/><Relationship Id="rId2554" Type="http://schemas.openxmlformats.org/officeDocument/2006/relationships/image" Target="../media/image3340.png"/><Relationship Id="rId666" Type="http://schemas.openxmlformats.org/officeDocument/2006/relationships/image" Target="../media/image4822.png"/><Relationship Id="rId16" Type="http://schemas.openxmlformats.org/officeDocument/2006/relationships/customXml" Target="../ink/ink2818.xml"/><Relationship Id="rId1156" Type="http://schemas.openxmlformats.org/officeDocument/2006/relationships/customXml" Target="../ink/ink2937.xml"/><Relationship Id="rId1363" Type="http://schemas.openxmlformats.org/officeDocument/2006/relationships/customXml" Target="../ink/ink3041.xml"/><Relationship Id="rId1931" Type="http://schemas.openxmlformats.org/officeDocument/2006/relationships/customXml" Target="../ink/ink3329.xml"/><Relationship Id="rId2207" Type="http://schemas.openxmlformats.org/officeDocument/2006/relationships/customXml" Target="../ink/ink3470.xml"/><Relationship Id="rId526" Type="http://schemas.openxmlformats.org/officeDocument/2006/relationships/image" Target="../media/image4756.png"/><Relationship Id="rId2761" Type="http://schemas.openxmlformats.org/officeDocument/2006/relationships/customXml" Target="../ink/ink3824.xml"/><Relationship Id="rId2859" Type="http://schemas.openxmlformats.org/officeDocument/2006/relationships/image" Target="../media/image3404.png"/><Relationship Id="rId1570" Type="http://schemas.openxmlformats.org/officeDocument/2006/relationships/customXml" Target="../ink/ink3145.xml"/><Relationship Id="rId1668" Type="http://schemas.openxmlformats.org/officeDocument/2006/relationships/customXml" Target="../ink/ink3195.xml"/><Relationship Id="rId1875" Type="http://schemas.openxmlformats.org/officeDocument/2006/relationships/image" Target="../media/image2991.png"/><Relationship Id="rId2193" Type="http://schemas.openxmlformats.org/officeDocument/2006/relationships/customXml" Target="../ink/ink3463.xml"/><Relationship Id="rId2414" Type="http://schemas.openxmlformats.org/officeDocument/2006/relationships/customXml" Target="../ink/ink3577.xml"/><Relationship Id="rId2498" Type="http://schemas.openxmlformats.org/officeDocument/2006/relationships/image" Target="../media/image3313.png"/><Relationship Id="rId2621" Type="http://schemas.openxmlformats.org/officeDocument/2006/relationships/customXml" Target="../ink/ink3687.xml"/><Relationship Id="rId2719" Type="http://schemas.openxmlformats.org/officeDocument/2006/relationships/customXml" Target="../ink/ink3782.xml"/><Relationship Id="rId165" Type="http://schemas.openxmlformats.org/officeDocument/2006/relationships/image" Target="../media/image3777.png"/><Relationship Id="rId1223" Type="http://schemas.openxmlformats.org/officeDocument/2006/relationships/image" Target="../media/image2676.png"/><Relationship Id="rId1430" Type="http://schemas.openxmlformats.org/officeDocument/2006/relationships/image" Target="../media/image2775.png"/><Relationship Id="rId1528" Type="http://schemas.openxmlformats.org/officeDocument/2006/relationships/image" Target="../media/image2824.png"/><Relationship Id="rId2053" Type="http://schemas.openxmlformats.org/officeDocument/2006/relationships/customXml" Target="../ink/ink3391.xml"/><Relationship Id="rId2260" Type="http://schemas.openxmlformats.org/officeDocument/2006/relationships/customXml" Target="../ink/ink3497.xml"/><Relationship Id="rId2358" Type="http://schemas.openxmlformats.org/officeDocument/2006/relationships/image" Target="../media/image3245.png"/><Relationship Id="rId800" Type="http://schemas.openxmlformats.org/officeDocument/2006/relationships/image" Target="../media/image4887.png"/><Relationship Id="rId1735" Type="http://schemas.openxmlformats.org/officeDocument/2006/relationships/customXml" Target="../ink/ink3229.xml"/><Relationship Id="rId1942" Type="http://schemas.openxmlformats.org/officeDocument/2006/relationships/image" Target="../media/image3024.png"/><Relationship Id="rId2120" Type="http://schemas.openxmlformats.org/officeDocument/2006/relationships/customXml" Target="../ink/ink3426.xml"/><Relationship Id="rId2565" Type="http://schemas.openxmlformats.org/officeDocument/2006/relationships/customXml" Target="../ink/ink3655.xml"/><Relationship Id="rId2772" Type="http://schemas.openxmlformats.org/officeDocument/2006/relationships/customXml" Target="../ink/ink3835.xml"/><Relationship Id="rId27" Type="http://schemas.openxmlformats.org/officeDocument/2006/relationships/image" Target="../media/image3711.png"/><Relationship Id="rId1167" Type="http://schemas.openxmlformats.org/officeDocument/2006/relationships/image" Target="../media/image2651.png"/><Relationship Id="rId1374" Type="http://schemas.openxmlformats.org/officeDocument/2006/relationships/image" Target="../media/image2749.png"/><Relationship Id="rId1581" Type="http://schemas.openxmlformats.org/officeDocument/2006/relationships/image" Target="../media/image2849.png"/><Relationship Id="rId1679" Type="http://schemas.openxmlformats.org/officeDocument/2006/relationships/customXml" Target="../ink/ink3201.xml"/><Relationship Id="rId1802" Type="http://schemas.openxmlformats.org/officeDocument/2006/relationships/image" Target="../media/image2955.png"/><Relationship Id="rId2218" Type="http://schemas.openxmlformats.org/officeDocument/2006/relationships/image" Target="../media/image3152.png"/><Relationship Id="rId2425" Type="http://schemas.openxmlformats.org/officeDocument/2006/relationships/image" Target="../media/image3277.png"/><Relationship Id="rId2632" Type="http://schemas.openxmlformats.org/officeDocument/2006/relationships/customXml" Target="../ink/ink3697.xml"/><Relationship Id="rId744" Type="http://schemas.openxmlformats.org/officeDocument/2006/relationships/image" Target="../media/image4859.png"/><Relationship Id="rId80" Type="http://schemas.openxmlformats.org/officeDocument/2006/relationships/customXml" Target="../ink/ink2850.xml"/><Relationship Id="rId176" Type="http://schemas.openxmlformats.org/officeDocument/2006/relationships/customXml" Target="../ink/ink2898.xml"/><Relationship Id="rId1234" Type="http://schemas.openxmlformats.org/officeDocument/2006/relationships/customXml" Target="../ink/ink2976.xml"/><Relationship Id="rId1441" Type="http://schemas.openxmlformats.org/officeDocument/2006/relationships/customXml" Target="../ink/ink3080.xml"/><Relationship Id="rId1886" Type="http://schemas.openxmlformats.org/officeDocument/2006/relationships/customXml" Target="../ink/ink3306.xml"/><Relationship Id="rId2064" Type="http://schemas.openxmlformats.org/officeDocument/2006/relationships/image" Target="../media/image3082.png"/><Relationship Id="rId2271" Type="http://schemas.openxmlformats.org/officeDocument/2006/relationships/customXml" Target="../ink/ink3503.xml"/><Relationship Id="rId590" Type="http://schemas.openxmlformats.org/officeDocument/2006/relationships/image" Target="../media/image4785.png"/><Relationship Id="rId1080" Type="http://schemas.openxmlformats.org/officeDocument/2006/relationships/image" Target="../media/image4190.png"/><Relationship Id="rId1301" Type="http://schemas.openxmlformats.org/officeDocument/2006/relationships/image" Target="../media/image2714.png"/><Relationship Id="rId1539" Type="http://schemas.openxmlformats.org/officeDocument/2006/relationships/customXml" Target="../ink/ink3129.xml"/><Relationship Id="rId1746" Type="http://schemas.openxmlformats.org/officeDocument/2006/relationships/image" Target="../media/image2929.png"/><Relationship Id="rId1953" Type="http://schemas.openxmlformats.org/officeDocument/2006/relationships/customXml" Target="../ink/ink3340.xml"/><Relationship Id="rId2131" Type="http://schemas.openxmlformats.org/officeDocument/2006/relationships/image" Target="../media/image3113.png"/><Relationship Id="rId2369" Type="http://schemas.openxmlformats.org/officeDocument/2006/relationships/image" Target="../media/image3250.png"/><Relationship Id="rId2576" Type="http://schemas.openxmlformats.org/officeDocument/2006/relationships/image" Target="../media/image3351.png"/><Relationship Id="rId688" Type="http://schemas.openxmlformats.org/officeDocument/2006/relationships/image" Target="../media/image4832.png"/><Relationship Id="rId2783" Type="http://schemas.openxmlformats.org/officeDocument/2006/relationships/customXml" Target="../ink/ink3846.xml"/><Relationship Id="rId38" Type="http://schemas.openxmlformats.org/officeDocument/2006/relationships/customXml" Target="../ink/ink2829.xml"/><Relationship Id="rId103" Type="http://schemas.openxmlformats.org/officeDocument/2006/relationships/image" Target="../media/image3747.png"/><Relationship Id="rId1178" Type="http://schemas.openxmlformats.org/officeDocument/2006/relationships/customXml" Target="../ink/ink2948.xml"/><Relationship Id="rId1385" Type="http://schemas.openxmlformats.org/officeDocument/2006/relationships/customXml" Target="../ink/ink3052.xml"/><Relationship Id="rId1592" Type="http://schemas.openxmlformats.org/officeDocument/2006/relationships/customXml" Target="../ink/ink3156.xml"/><Relationship Id="rId1606" Type="http://schemas.openxmlformats.org/officeDocument/2006/relationships/customXml" Target="../ink/ink3163.xml"/><Relationship Id="rId1813" Type="http://schemas.openxmlformats.org/officeDocument/2006/relationships/customXml" Target="../ink/ink3269.xml"/><Relationship Id="rId2229" Type="http://schemas.openxmlformats.org/officeDocument/2006/relationships/customXml" Target="../ink/ink3481.xml"/><Relationship Id="rId2436" Type="http://schemas.openxmlformats.org/officeDocument/2006/relationships/customXml" Target="../ink/ink3588.xml"/><Relationship Id="rId548" Type="http://schemas.openxmlformats.org/officeDocument/2006/relationships/image" Target="../media/image4766.png"/><Relationship Id="rId2643" Type="http://schemas.openxmlformats.org/officeDocument/2006/relationships/customXml" Target="../ink/ink3708.xml"/><Relationship Id="rId2850" Type="http://schemas.openxmlformats.org/officeDocument/2006/relationships/customXml" Target="../ink/ink3884.xml"/><Relationship Id="rId91" Type="http://schemas.openxmlformats.org/officeDocument/2006/relationships/image" Target="../media/image86310.png"/><Relationship Id="rId187" Type="http://schemas.openxmlformats.org/officeDocument/2006/relationships/image" Target="../media/image3788.png"/><Relationship Id="rId1245" Type="http://schemas.openxmlformats.org/officeDocument/2006/relationships/image" Target="../media/image2686.png"/><Relationship Id="rId1452" Type="http://schemas.openxmlformats.org/officeDocument/2006/relationships/image" Target="../media/image2786.png"/><Relationship Id="rId1897" Type="http://schemas.openxmlformats.org/officeDocument/2006/relationships/image" Target="../media/image3002.png"/><Relationship Id="rId2075" Type="http://schemas.openxmlformats.org/officeDocument/2006/relationships/customXml" Target="../ink/ink3402.xml"/><Relationship Id="rId2282" Type="http://schemas.openxmlformats.org/officeDocument/2006/relationships/image" Target="../media/image3209.png"/><Relationship Id="rId2503" Type="http://schemas.openxmlformats.org/officeDocument/2006/relationships/customXml" Target="../ink/ink3623.xml"/><Relationship Id="rId615" Type="http://schemas.openxmlformats.org/officeDocument/2006/relationships/image" Target="../media/image4797.png"/><Relationship Id="rId822" Type="http://schemas.openxmlformats.org/officeDocument/2006/relationships/image" Target="../media/image34210.png"/><Relationship Id="rId1091" Type="http://schemas.openxmlformats.org/officeDocument/2006/relationships/customXml" Target="../ink/ink2911.xml"/><Relationship Id="rId1312" Type="http://schemas.openxmlformats.org/officeDocument/2006/relationships/image" Target="../media/image2718.png"/><Relationship Id="rId1757" Type="http://schemas.openxmlformats.org/officeDocument/2006/relationships/image" Target="../media/image2934.png"/><Relationship Id="rId1964" Type="http://schemas.openxmlformats.org/officeDocument/2006/relationships/customXml" Target="../ink/ink3346.xml"/><Relationship Id="rId2587" Type="http://schemas.openxmlformats.org/officeDocument/2006/relationships/image" Target="../media/image3356.png"/><Relationship Id="rId2710" Type="http://schemas.openxmlformats.org/officeDocument/2006/relationships/customXml" Target="../ink/ink3773.xml"/><Relationship Id="rId2794" Type="http://schemas.openxmlformats.org/officeDocument/2006/relationships/image" Target="../media/image3375.png"/><Relationship Id="rId2808" Type="http://schemas.openxmlformats.org/officeDocument/2006/relationships/customXml" Target="../ink/ink3862.xml"/><Relationship Id="rId1105" Type="http://schemas.openxmlformats.org/officeDocument/2006/relationships/image" Target="../media/image2620.png"/><Relationship Id="rId49" Type="http://schemas.openxmlformats.org/officeDocument/2006/relationships/image" Target="../media/image3721.png"/><Relationship Id="rId114" Type="http://schemas.openxmlformats.org/officeDocument/2006/relationships/customXml" Target="../ink/ink2867.xml"/><Relationship Id="rId1189" Type="http://schemas.openxmlformats.org/officeDocument/2006/relationships/image" Target="../media/image2661.png"/><Relationship Id="rId1396" Type="http://schemas.openxmlformats.org/officeDocument/2006/relationships/image" Target="../media/image2758.png"/><Relationship Id="rId1617" Type="http://schemas.openxmlformats.org/officeDocument/2006/relationships/image" Target="../media/image2865.png"/><Relationship Id="rId1824" Type="http://schemas.openxmlformats.org/officeDocument/2006/relationships/image" Target="../media/image2966.png"/><Relationship Id="rId2142" Type="http://schemas.openxmlformats.org/officeDocument/2006/relationships/customXml" Target="../ink/ink3437.xml"/><Relationship Id="rId2447" Type="http://schemas.openxmlformats.org/officeDocument/2006/relationships/image" Target="../media/image3289.png"/><Relationship Id="rId766" Type="http://schemas.openxmlformats.org/officeDocument/2006/relationships/image" Target="../media/image4870.png"/><Relationship Id="rId1256" Type="http://schemas.openxmlformats.org/officeDocument/2006/relationships/customXml" Target="../ink/ink2987.xml"/><Relationship Id="rId2002" Type="http://schemas.openxmlformats.org/officeDocument/2006/relationships/customXml" Target="../ink/ink3365.xml"/><Relationship Id="rId2086" Type="http://schemas.openxmlformats.org/officeDocument/2006/relationships/image" Target="../media/image3093.png"/><Relationship Id="rId2307" Type="http://schemas.openxmlformats.org/officeDocument/2006/relationships/customXml" Target="../ink/ink3521.xml"/><Relationship Id="rId2654" Type="http://schemas.openxmlformats.org/officeDocument/2006/relationships/customXml" Target="../ink/ink3718.xml"/><Relationship Id="rId626" Type="http://schemas.openxmlformats.org/officeDocument/2006/relationships/image" Target="../media/image4802.png"/><Relationship Id="rId2861" Type="http://schemas.openxmlformats.org/officeDocument/2006/relationships/image" Target="../media/image3405.png"/><Relationship Id="rId1116" Type="http://schemas.openxmlformats.org/officeDocument/2006/relationships/customXml" Target="../ink/ink2917.xml"/><Relationship Id="rId1463" Type="http://schemas.openxmlformats.org/officeDocument/2006/relationships/customXml" Target="../ink/ink3091.xml"/><Relationship Id="rId1670" Type="http://schemas.openxmlformats.org/officeDocument/2006/relationships/customXml" Target="../ink/ink3196.xml"/><Relationship Id="rId1768" Type="http://schemas.openxmlformats.org/officeDocument/2006/relationships/image" Target="../media/image2939.png"/><Relationship Id="rId2293" Type="http://schemas.openxmlformats.org/officeDocument/2006/relationships/customXml" Target="../ink/ink3514.xml"/><Relationship Id="rId2514" Type="http://schemas.openxmlformats.org/officeDocument/2006/relationships/image" Target="../media/image3321.png"/><Relationship Id="rId2598" Type="http://schemas.openxmlformats.org/officeDocument/2006/relationships/customXml" Target="../ink/ink3672.xml"/><Relationship Id="rId2721" Type="http://schemas.openxmlformats.org/officeDocument/2006/relationships/customXml" Target="../ink/ink3784.xml"/><Relationship Id="rId2819" Type="http://schemas.openxmlformats.org/officeDocument/2006/relationships/image" Target="../media/image3386.png"/><Relationship Id="rId1323" Type="http://schemas.openxmlformats.org/officeDocument/2006/relationships/customXml" Target="../ink/ink3021.xml"/><Relationship Id="rId1530" Type="http://schemas.openxmlformats.org/officeDocument/2006/relationships/image" Target="../media/image2825.png"/><Relationship Id="rId1628" Type="http://schemas.openxmlformats.org/officeDocument/2006/relationships/customXml" Target="../ink/ink3175.xml"/><Relationship Id="rId1975" Type="http://schemas.openxmlformats.org/officeDocument/2006/relationships/image" Target="../media/image3040.png"/><Relationship Id="rId2153" Type="http://schemas.openxmlformats.org/officeDocument/2006/relationships/image" Target="../media/image3123.png"/><Relationship Id="rId2360" Type="http://schemas.openxmlformats.org/officeDocument/2006/relationships/image" Target="../media/image3246.png"/><Relationship Id="rId125" Type="http://schemas.openxmlformats.org/officeDocument/2006/relationships/image" Target="../media/image3758.png"/><Relationship Id="rId1835" Type="http://schemas.openxmlformats.org/officeDocument/2006/relationships/customXml" Target="../ink/ink3280.xml"/><Relationship Id="rId2013" Type="http://schemas.openxmlformats.org/officeDocument/2006/relationships/image" Target="../media/image3058.png"/><Relationship Id="rId2220" Type="http://schemas.openxmlformats.org/officeDocument/2006/relationships/image" Target="../media/image3153.png"/><Relationship Id="rId2458" Type="http://schemas.openxmlformats.org/officeDocument/2006/relationships/customXml" Target="../ink/ink3599.xml"/><Relationship Id="rId2665" Type="http://schemas.openxmlformats.org/officeDocument/2006/relationships/customXml" Target="../ink/ink3728.xml"/><Relationship Id="rId2872" Type="http://schemas.openxmlformats.org/officeDocument/2006/relationships/customXml" Target="../ink/ink3896.xml"/><Relationship Id="rId1267" Type="http://schemas.openxmlformats.org/officeDocument/2006/relationships/image" Target="../media/image2697.png"/><Relationship Id="rId1474" Type="http://schemas.openxmlformats.org/officeDocument/2006/relationships/image" Target="../media/image2797.png"/><Relationship Id="rId1681" Type="http://schemas.openxmlformats.org/officeDocument/2006/relationships/customXml" Target="../ink/ink3202.xml"/><Relationship Id="rId1902" Type="http://schemas.openxmlformats.org/officeDocument/2006/relationships/customXml" Target="../ink/ink3314.xml"/><Relationship Id="rId2097" Type="http://schemas.openxmlformats.org/officeDocument/2006/relationships/customXml" Target="../ink/ink3414.xml"/><Relationship Id="rId2318" Type="http://schemas.openxmlformats.org/officeDocument/2006/relationships/image" Target="../media/image3227.png"/><Relationship Id="rId2525" Type="http://schemas.openxmlformats.org/officeDocument/2006/relationships/customXml" Target="../ink/ink3634.xml"/><Relationship Id="rId2732" Type="http://schemas.openxmlformats.org/officeDocument/2006/relationships/customXml" Target="../ink/ink3795.xml"/><Relationship Id="rId1127" Type="http://schemas.openxmlformats.org/officeDocument/2006/relationships/image" Target="../media/image2631.png"/><Relationship Id="rId1334" Type="http://schemas.openxmlformats.org/officeDocument/2006/relationships/image" Target="../media/image2729.png"/><Relationship Id="rId1541" Type="http://schemas.openxmlformats.org/officeDocument/2006/relationships/customXml" Target="../ink/ink3130.xml"/><Relationship Id="rId1779" Type="http://schemas.openxmlformats.org/officeDocument/2006/relationships/customXml" Target="../ink/ink3252.xml"/><Relationship Id="rId1986" Type="http://schemas.openxmlformats.org/officeDocument/2006/relationships/customXml" Target="../ink/ink3357.xml"/><Relationship Id="rId2164" Type="http://schemas.openxmlformats.org/officeDocument/2006/relationships/customXml" Target="../ink/ink3448.xml"/><Relationship Id="rId2371" Type="http://schemas.openxmlformats.org/officeDocument/2006/relationships/image" Target="../media/image3251.png"/><Relationship Id="rId690" Type="http://schemas.openxmlformats.org/officeDocument/2006/relationships/image" Target="../media/image4833.png"/><Relationship Id="rId704" Type="http://schemas.openxmlformats.org/officeDocument/2006/relationships/image" Target="../media/image4840.png"/><Relationship Id="rId40" Type="http://schemas.openxmlformats.org/officeDocument/2006/relationships/customXml" Target="../ink/ink2830.xml"/><Relationship Id="rId136" Type="http://schemas.openxmlformats.org/officeDocument/2006/relationships/customXml" Target="../ink/ink2878.xml"/><Relationship Id="rId1180" Type="http://schemas.openxmlformats.org/officeDocument/2006/relationships/customXml" Target="../ink/ink2949.xml"/><Relationship Id="rId1401" Type="http://schemas.openxmlformats.org/officeDocument/2006/relationships/customXml" Target="../ink/ink3060.xml"/><Relationship Id="rId1639" Type="http://schemas.openxmlformats.org/officeDocument/2006/relationships/image" Target="../media/image2876.png"/><Relationship Id="rId1846" Type="http://schemas.openxmlformats.org/officeDocument/2006/relationships/customXml" Target="../ink/ink3286.xml"/><Relationship Id="rId2024" Type="http://schemas.openxmlformats.org/officeDocument/2006/relationships/image" Target="../media/image3062.png"/><Relationship Id="rId2231" Type="http://schemas.openxmlformats.org/officeDocument/2006/relationships/customXml" Target="../ink/ink3482.xml"/><Relationship Id="rId2469" Type="http://schemas.openxmlformats.org/officeDocument/2006/relationships/customXml" Target="../ink/ink3605.xml"/><Relationship Id="rId550" Type="http://schemas.openxmlformats.org/officeDocument/2006/relationships/image" Target="../media/image4767.png"/><Relationship Id="rId2676" Type="http://schemas.openxmlformats.org/officeDocument/2006/relationships/customXml" Target="../ink/ink3739.xml"/><Relationship Id="rId788" Type="http://schemas.openxmlformats.org/officeDocument/2006/relationships/image" Target="../media/image4881.png"/><Relationship Id="rId1278" Type="http://schemas.openxmlformats.org/officeDocument/2006/relationships/customXml" Target="../ink/ink2998.xml"/><Relationship Id="rId1485" Type="http://schemas.openxmlformats.org/officeDocument/2006/relationships/customXml" Target="../ink/ink3102.xml"/><Relationship Id="rId1692" Type="http://schemas.openxmlformats.org/officeDocument/2006/relationships/image" Target="../media/image2902.png"/><Relationship Id="rId1706" Type="http://schemas.openxmlformats.org/officeDocument/2006/relationships/image" Target="../media/image2909.png"/><Relationship Id="rId1913" Type="http://schemas.openxmlformats.org/officeDocument/2006/relationships/image" Target="../media/image3009.png"/><Relationship Id="rId2329" Type="http://schemas.openxmlformats.org/officeDocument/2006/relationships/customXml" Target="../ink/ink3532.xml"/><Relationship Id="rId2536" Type="http://schemas.openxmlformats.org/officeDocument/2006/relationships/image" Target="../media/image3332.png"/><Relationship Id="rId648" Type="http://schemas.openxmlformats.org/officeDocument/2006/relationships/image" Target="../media/image4813.png"/><Relationship Id="rId2743" Type="http://schemas.openxmlformats.org/officeDocument/2006/relationships/customXml" Target="../ink/ink3806.xml"/><Relationship Id="rId855" Type="http://schemas.openxmlformats.org/officeDocument/2006/relationships/image" Target="../media/image4909.png"/><Relationship Id="rId1138" Type="http://schemas.openxmlformats.org/officeDocument/2006/relationships/customXml" Target="../ink/ink2928.xml"/><Relationship Id="rId1345" Type="http://schemas.openxmlformats.org/officeDocument/2006/relationships/customXml" Target="../ink/ink3032.xml"/><Relationship Id="rId1552" Type="http://schemas.openxmlformats.org/officeDocument/2006/relationships/image" Target="../media/image2836.png"/><Relationship Id="rId1997" Type="http://schemas.openxmlformats.org/officeDocument/2006/relationships/image" Target="../media/image3050.png"/><Relationship Id="rId2175" Type="http://schemas.openxmlformats.org/officeDocument/2006/relationships/customXml" Target="../ink/ink3454.xml"/><Relationship Id="rId2382" Type="http://schemas.openxmlformats.org/officeDocument/2006/relationships/image" Target="../media/image3256.png"/><Relationship Id="rId2603" Type="http://schemas.openxmlformats.org/officeDocument/2006/relationships/image" Target="../media/image3364.png"/><Relationship Id="rId147" Type="http://schemas.openxmlformats.org/officeDocument/2006/relationships/image" Target="../media/image3769.png"/><Relationship Id="rId1191" Type="http://schemas.openxmlformats.org/officeDocument/2006/relationships/image" Target="../media/image2662.png"/><Relationship Id="rId1205" Type="http://schemas.openxmlformats.org/officeDocument/2006/relationships/image" Target="../media/image2668.png"/><Relationship Id="rId1857" Type="http://schemas.openxmlformats.org/officeDocument/2006/relationships/image" Target="../media/image2982.png"/><Relationship Id="rId2035" Type="http://schemas.openxmlformats.org/officeDocument/2006/relationships/customXml" Target="../ink/ink3382.xml"/><Relationship Id="rId2687" Type="http://schemas.openxmlformats.org/officeDocument/2006/relationships/customXml" Target="../ink/ink3750.xml"/><Relationship Id="rId2810" Type="http://schemas.openxmlformats.org/officeDocument/2006/relationships/customXml" Target="../ink/ink3863.xml"/><Relationship Id="rId51" Type="http://schemas.openxmlformats.org/officeDocument/2006/relationships/image" Target="../media/image3722.png"/><Relationship Id="rId1289" Type="http://schemas.openxmlformats.org/officeDocument/2006/relationships/image" Target="../media/image2708.png"/><Relationship Id="rId1412" Type="http://schemas.openxmlformats.org/officeDocument/2006/relationships/image" Target="../media/image2766.png"/><Relationship Id="rId1496" Type="http://schemas.openxmlformats.org/officeDocument/2006/relationships/image" Target="../media/image2808.png"/><Relationship Id="rId1717" Type="http://schemas.openxmlformats.org/officeDocument/2006/relationships/customXml" Target="../ink/ink3220.xml"/><Relationship Id="rId1924" Type="http://schemas.openxmlformats.org/officeDocument/2006/relationships/customXml" Target="../ink/ink3325.xml"/><Relationship Id="rId2242" Type="http://schemas.openxmlformats.org/officeDocument/2006/relationships/image" Target="../media/image3191.png"/><Relationship Id="rId2547" Type="http://schemas.openxmlformats.org/officeDocument/2006/relationships/customXml" Target="../ink/ink3646.xml"/><Relationship Id="rId1149" Type="http://schemas.openxmlformats.org/officeDocument/2006/relationships/image" Target="../media/image2642.png"/><Relationship Id="rId1356" Type="http://schemas.openxmlformats.org/officeDocument/2006/relationships/image" Target="../media/image2740.png"/><Relationship Id="rId2102" Type="http://schemas.openxmlformats.org/officeDocument/2006/relationships/image" Target="../media/image3100.png"/><Relationship Id="rId2754" Type="http://schemas.openxmlformats.org/officeDocument/2006/relationships/customXml" Target="../ink/ink3817.xml"/><Relationship Id="rId158" Type="http://schemas.openxmlformats.org/officeDocument/2006/relationships/customXml" Target="../ink/ink2889.xml"/><Relationship Id="rId1563" Type="http://schemas.openxmlformats.org/officeDocument/2006/relationships/image" Target="../media/image2840.png"/><Relationship Id="rId1770" Type="http://schemas.openxmlformats.org/officeDocument/2006/relationships/image" Target="../media/image2940.png"/><Relationship Id="rId1868" Type="http://schemas.openxmlformats.org/officeDocument/2006/relationships/customXml" Target="../ink/ink3297.xml"/><Relationship Id="rId2186" Type="http://schemas.openxmlformats.org/officeDocument/2006/relationships/image" Target="../media/image3137.png"/><Relationship Id="rId2393" Type="http://schemas.openxmlformats.org/officeDocument/2006/relationships/customXml" Target="../ink/ink3566.xml"/><Relationship Id="rId2407" Type="http://schemas.openxmlformats.org/officeDocument/2006/relationships/image" Target="../media/image3268.png"/><Relationship Id="rId2614" Type="http://schemas.openxmlformats.org/officeDocument/2006/relationships/image" Target="../media/image3369.png"/><Relationship Id="rId2698" Type="http://schemas.openxmlformats.org/officeDocument/2006/relationships/customXml" Target="../ink/ink3761.xml"/><Relationship Id="rId2821" Type="http://schemas.openxmlformats.org/officeDocument/2006/relationships/image" Target="../media/image3387.png"/><Relationship Id="rId62" Type="http://schemas.openxmlformats.org/officeDocument/2006/relationships/customXml" Target="../ink/ink2841.xml"/><Relationship Id="rId1216" Type="http://schemas.openxmlformats.org/officeDocument/2006/relationships/customXml" Target="../ink/ink2967.xml"/><Relationship Id="rId1423" Type="http://schemas.openxmlformats.org/officeDocument/2006/relationships/customXml" Target="../ink/ink3071.xml"/><Relationship Id="rId1630" Type="http://schemas.openxmlformats.org/officeDocument/2006/relationships/customXml" Target="../ink/ink3176.xml"/><Relationship Id="rId2046" Type="http://schemas.openxmlformats.org/officeDocument/2006/relationships/image" Target="../media/image3073.png"/><Relationship Id="rId2253" Type="http://schemas.openxmlformats.org/officeDocument/2006/relationships/image" Target="../media/image3195.png"/><Relationship Id="rId2460" Type="http://schemas.openxmlformats.org/officeDocument/2006/relationships/customXml" Target="../ink/ink3600.xml"/><Relationship Id="rId572" Type="http://schemas.openxmlformats.org/officeDocument/2006/relationships/image" Target="../media/image4777.png"/><Relationship Id="rId1728" Type="http://schemas.openxmlformats.org/officeDocument/2006/relationships/image" Target="../media/image2920.png"/><Relationship Id="rId1935" Type="http://schemas.openxmlformats.org/officeDocument/2006/relationships/customXml" Target="../ink/ink3331.xml"/><Relationship Id="rId2113" Type="http://schemas.openxmlformats.org/officeDocument/2006/relationships/customXml" Target="../ink/ink3422.xml"/><Relationship Id="rId2320" Type="http://schemas.openxmlformats.org/officeDocument/2006/relationships/image" Target="../media/image3228.png"/><Relationship Id="rId2558" Type="http://schemas.openxmlformats.org/officeDocument/2006/relationships/image" Target="../media/image3342.png"/><Relationship Id="rId2765" Type="http://schemas.openxmlformats.org/officeDocument/2006/relationships/customXml" Target="../ink/ink3828.xml"/><Relationship Id="rId1367" Type="http://schemas.openxmlformats.org/officeDocument/2006/relationships/customXml" Target="../ink/ink3043.xml"/><Relationship Id="rId1574" Type="http://schemas.openxmlformats.org/officeDocument/2006/relationships/customXml" Target="../ink/ink3147.xml"/><Relationship Id="rId1781" Type="http://schemas.openxmlformats.org/officeDocument/2006/relationships/customXml" Target="../ink/ink3253.xml"/><Relationship Id="rId2197" Type="http://schemas.openxmlformats.org/officeDocument/2006/relationships/customXml" Target="../ink/ink3465.xml"/><Relationship Id="rId2418" Type="http://schemas.openxmlformats.org/officeDocument/2006/relationships/customXml" Target="../ink/ink3579.xml"/><Relationship Id="rId2625" Type="http://schemas.openxmlformats.org/officeDocument/2006/relationships/customXml" Target="../ink/ink3691.xml"/><Relationship Id="rId2832" Type="http://schemas.openxmlformats.org/officeDocument/2006/relationships/customXml" Target="../ink/ink3874.xml"/><Relationship Id="rId73" Type="http://schemas.openxmlformats.org/officeDocument/2006/relationships/image" Target="../media/image3733.png"/><Relationship Id="rId169" Type="http://schemas.openxmlformats.org/officeDocument/2006/relationships/image" Target="../media/image3779.png"/><Relationship Id="rId1227" Type="http://schemas.openxmlformats.org/officeDocument/2006/relationships/image" Target="../media/image1239.png"/><Relationship Id="rId1434" Type="http://schemas.openxmlformats.org/officeDocument/2006/relationships/image" Target="../media/image2777.png"/><Relationship Id="rId1641" Type="http://schemas.openxmlformats.org/officeDocument/2006/relationships/image" Target="../media/image2877.png"/><Relationship Id="rId1879" Type="http://schemas.openxmlformats.org/officeDocument/2006/relationships/image" Target="../media/image2993.png"/><Relationship Id="rId2057" Type="http://schemas.openxmlformats.org/officeDocument/2006/relationships/customXml" Target="../ink/ink3393.xml"/><Relationship Id="rId2264" Type="http://schemas.openxmlformats.org/officeDocument/2006/relationships/image" Target="../media/image3200.png"/><Relationship Id="rId2471" Type="http://schemas.openxmlformats.org/officeDocument/2006/relationships/customXml" Target="../ink/ink3606.xml"/><Relationship Id="rId790" Type="http://schemas.openxmlformats.org/officeDocument/2006/relationships/image" Target="../media/image4882.png"/><Relationship Id="rId804" Type="http://schemas.openxmlformats.org/officeDocument/2006/relationships/image" Target="../media/image4889.png"/><Relationship Id="rId4" Type="http://schemas.openxmlformats.org/officeDocument/2006/relationships/customXml" Target="../ink/ink2812.xml"/><Relationship Id="rId1280" Type="http://schemas.openxmlformats.org/officeDocument/2006/relationships/customXml" Target="../ink/ink2999.xml"/><Relationship Id="rId1501" Type="http://schemas.openxmlformats.org/officeDocument/2006/relationships/customXml" Target="../ink/ink3110.xml"/><Relationship Id="rId1739" Type="http://schemas.openxmlformats.org/officeDocument/2006/relationships/customXml" Target="../ink/ink3231.xml"/><Relationship Id="rId1946" Type="http://schemas.openxmlformats.org/officeDocument/2006/relationships/image" Target="../media/image3026.png"/><Relationship Id="rId2124" Type="http://schemas.openxmlformats.org/officeDocument/2006/relationships/customXml" Target="../ink/ink3428.xml"/><Relationship Id="rId2331" Type="http://schemas.openxmlformats.org/officeDocument/2006/relationships/customXml" Target="../ink/ink3533.xml"/><Relationship Id="rId2569" Type="http://schemas.openxmlformats.org/officeDocument/2006/relationships/customXml" Target="../ink/ink3657.xml"/><Relationship Id="rId650" Type="http://schemas.openxmlformats.org/officeDocument/2006/relationships/image" Target="../media/image4814.png"/><Relationship Id="rId2776" Type="http://schemas.openxmlformats.org/officeDocument/2006/relationships/customXml" Target="../ink/ink3839.xml"/><Relationship Id="rId1140" Type="http://schemas.openxmlformats.org/officeDocument/2006/relationships/customXml" Target="../ink/ink2929.xml"/><Relationship Id="rId1378" Type="http://schemas.openxmlformats.org/officeDocument/2006/relationships/image" Target="../media/image2751.png"/><Relationship Id="rId1585" Type="http://schemas.openxmlformats.org/officeDocument/2006/relationships/image" Target="../media/image2850.png"/><Relationship Id="rId1792" Type="http://schemas.openxmlformats.org/officeDocument/2006/relationships/image" Target="../media/image2950.png"/><Relationship Id="rId1806" Type="http://schemas.openxmlformats.org/officeDocument/2006/relationships/image" Target="../media/image2957.png"/><Relationship Id="rId2429" Type="http://schemas.openxmlformats.org/officeDocument/2006/relationships/image" Target="../media/image3279.png"/><Relationship Id="rId2636" Type="http://schemas.openxmlformats.org/officeDocument/2006/relationships/customXml" Target="../ink/ink3701.xml"/><Relationship Id="rId748" Type="http://schemas.openxmlformats.org/officeDocument/2006/relationships/image" Target="../media/image4861.png"/><Relationship Id="rId2843" Type="http://schemas.openxmlformats.org/officeDocument/2006/relationships/image" Target="../media/image3396.png"/><Relationship Id="rId84" Type="http://schemas.openxmlformats.org/officeDocument/2006/relationships/customXml" Target="../ink/ink2852.xml"/><Relationship Id="rId1238" Type="http://schemas.openxmlformats.org/officeDocument/2006/relationships/customXml" Target="../ink/ink2978.xml"/><Relationship Id="rId1445" Type="http://schemas.openxmlformats.org/officeDocument/2006/relationships/customXml" Target="../ink/ink3082.xml"/><Relationship Id="rId1652" Type="http://schemas.openxmlformats.org/officeDocument/2006/relationships/customXml" Target="../ink/ink3187.xml"/><Relationship Id="rId2068" Type="http://schemas.openxmlformats.org/officeDocument/2006/relationships/image" Target="../media/image3084.png"/><Relationship Id="rId2275" Type="http://schemas.openxmlformats.org/officeDocument/2006/relationships/customXml" Target="../ink/ink3505.xml"/><Relationship Id="rId1084" Type="http://schemas.openxmlformats.org/officeDocument/2006/relationships/image" Target="../media/image4192.png"/><Relationship Id="rId1305" Type="http://schemas.openxmlformats.org/officeDocument/2006/relationships/customXml" Target="../ink/ink3012.xml"/><Relationship Id="rId1957" Type="http://schemas.openxmlformats.org/officeDocument/2006/relationships/customXml" Target="../ink/ink3342.xml"/><Relationship Id="rId2482" Type="http://schemas.openxmlformats.org/officeDocument/2006/relationships/customXml" Target="../ink/ink3612.xml"/><Relationship Id="rId2703" Type="http://schemas.openxmlformats.org/officeDocument/2006/relationships/customXml" Target="../ink/ink3766.xml"/><Relationship Id="rId2787" Type="http://schemas.openxmlformats.org/officeDocument/2006/relationships/customXml" Target="../ink/ink3850.xml"/><Relationship Id="rId107" Type="http://schemas.openxmlformats.org/officeDocument/2006/relationships/image" Target="../media/image3749.png"/><Relationship Id="rId1291" Type="http://schemas.openxmlformats.org/officeDocument/2006/relationships/image" Target="../media/image2709.png"/><Relationship Id="rId1389" Type="http://schemas.openxmlformats.org/officeDocument/2006/relationships/customXml" Target="../ink/ink3054.xml"/><Relationship Id="rId1512" Type="http://schemas.openxmlformats.org/officeDocument/2006/relationships/image" Target="../media/image2816.png"/><Relationship Id="rId1596" Type="http://schemas.openxmlformats.org/officeDocument/2006/relationships/customXml" Target="../ink/ink3158.xml"/><Relationship Id="rId1817" Type="http://schemas.openxmlformats.org/officeDocument/2006/relationships/customXml" Target="../ink/ink3271.xml"/><Relationship Id="rId2135" Type="http://schemas.openxmlformats.org/officeDocument/2006/relationships/image" Target="../media/image3115.png"/><Relationship Id="rId2342" Type="http://schemas.openxmlformats.org/officeDocument/2006/relationships/image" Target="../media/image3239.png"/><Relationship Id="rId2647" Type="http://schemas.openxmlformats.org/officeDocument/2006/relationships/image" Target="../media/image3371.png"/><Relationship Id="rId11" Type="http://schemas.openxmlformats.org/officeDocument/2006/relationships/image" Target="../media/image3703.png"/><Relationship Id="rId1151" Type="http://schemas.openxmlformats.org/officeDocument/2006/relationships/image" Target="../media/image2643.png"/><Relationship Id="rId1249" Type="http://schemas.openxmlformats.org/officeDocument/2006/relationships/image" Target="../media/image2688.png"/><Relationship Id="rId2079" Type="http://schemas.openxmlformats.org/officeDocument/2006/relationships/customXml" Target="../ink/ink3404.xml"/><Relationship Id="rId2202" Type="http://schemas.openxmlformats.org/officeDocument/2006/relationships/image" Target="../media/image3145.png"/><Relationship Id="rId2854" Type="http://schemas.openxmlformats.org/officeDocument/2006/relationships/customXml" Target="../ink/ink3886.xml"/><Relationship Id="rId95" Type="http://schemas.openxmlformats.org/officeDocument/2006/relationships/image" Target="../media/image3743.png"/><Relationship Id="rId160" Type="http://schemas.openxmlformats.org/officeDocument/2006/relationships/customXml" Target="../ink/ink2890.xml"/><Relationship Id="rId1456" Type="http://schemas.openxmlformats.org/officeDocument/2006/relationships/image" Target="../media/image2788.png"/><Relationship Id="rId1663" Type="http://schemas.openxmlformats.org/officeDocument/2006/relationships/image" Target="../media/image2888.png"/><Relationship Id="rId1870" Type="http://schemas.openxmlformats.org/officeDocument/2006/relationships/customXml" Target="../ink/ink3298.xml"/><Relationship Id="rId1968" Type="http://schemas.openxmlformats.org/officeDocument/2006/relationships/customXml" Target="../ink/ink3348.xml"/><Relationship Id="rId2286" Type="http://schemas.openxmlformats.org/officeDocument/2006/relationships/image" Target="../media/image3211.png"/><Relationship Id="rId2493" Type="http://schemas.openxmlformats.org/officeDocument/2006/relationships/customXml" Target="../ink/ink3618.xml"/><Relationship Id="rId2507" Type="http://schemas.openxmlformats.org/officeDocument/2006/relationships/customXml" Target="../ink/ink3625.xml"/><Relationship Id="rId2714" Type="http://schemas.openxmlformats.org/officeDocument/2006/relationships/customXml" Target="../ink/ink3777.xml"/><Relationship Id="rId826" Type="http://schemas.openxmlformats.org/officeDocument/2006/relationships/image" Target="../media/image4899.png"/><Relationship Id="rId1109" Type="http://schemas.openxmlformats.org/officeDocument/2006/relationships/image" Target="../media/image2622.png"/><Relationship Id="rId1095" Type="http://schemas.openxmlformats.org/officeDocument/2006/relationships/customXml" Target="../ink/ink2913.xml"/><Relationship Id="rId1316" Type="http://schemas.openxmlformats.org/officeDocument/2006/relationships/image" Target="../media/image2720.png"/><Relationship Id="rId1523" Type="http://schemas.openxmlformats.org/officeDocument/2006/relationships/customXml" Target="../ink/ink3121.xml"/><Relationship Id="rId1730" Type="http://schemas.openxmlformats.org/officeDocument/2006/relationships/image" Target="../media/image2921.png"/><Relationship Id="rId2146" Type="http://schemas.openxmlformats.org/officeDocument/2006/relationships/customXml" Target="../ink/ink3439.xml"/><Relationship Id="rId2353" Type="http://schemas.openxmlformats.org/officeDocument/2006/relationships/customXml" Target="../ink/ink3545.xml"/><Relationship Id="rId2560" Type="http://schemas.openxmlformats.org/officeDocument/2006/relationships/image" Target="../media/image3343.png"/><Relationship Id="rId672" Type="http://schemas.openxmlformats.org/officeDocument/2006/relationships/image" Target="../media/image4824.png"/><Relationship Id="rId2798" Type="http://schemas.openxmlformats.org/officeDocument/2006/relationships/image" Target="../media/image3377.png"/><Relationship Id="rId22" Type="http://schemas.openxmlformats.org/officeDocument/2006/relationships/customXml" Target="../ink/ink2821.xml"/><Relationship Id="rId118" Type="http://schemas.openxmlformats.org/officeDocument/2006/relationships/customXml" Target="../ink/ink2869.xml"/><Relationship Id="rId1162" Type="http://schemas.openxmlformats.org/officeDocument/2006/relationships/customXml" Target="../ink/ink2940.xml"/><Relationship Id="rId1828" Type="http://schemas.openxmlformats.org/officeDocument/2006/relationships/image" Target="../media/image2968.png"/><Relationship Id="rId2006" Type="http://schemas.openxmlformats.org/officeDocument/2006/relationships/customXml" Target="../ink/ink3367.xml"/><Relationship Id="rId2213" Type="http://schemas.openxmlformats.org/officeDocument/2006/relationships/customXml" Target="../ink/ink3473.xml"/><Relationship Id="rId2420" Type="http://schemas.openxmlformats.org/officeDocument/2006/relationships/customXml" Target="../ink/ink3580.xml"/><Relationship Id="rId532" Type="http://schemas.openxmlformats.org/officeDocument/2006/relationships/image" Target="../media/image4758.png"/><Relationship Id="rId2658" Type="http://schemas.openxmlformats.org/officeDocument/2006/relationships/customXml" Target="../ink/ink3721.xml"/><Relationship Id="rId2865" Type="http://schemas.openxmlformats.org/officeDocument/2006/relationships/image" Target="../media/image3407.png"/><Relationship Id="rId171" Type="http://schemas.openxmlformats.org/officeDocument/2006/relationships/image" Target="../media/image3780.png"/><Relationship Id="rId1467" Type="http://schemas.openxmlformats.org/officeDocument/2006/relationships/customXml" Target="../ink/ink3093.xml"/><Relationship Id="rId1674" Type="http://schemas.openxmlformats.org/officeDocument/2006/relationships/customXml" Target="../ink/ink3198.xml"/><Relationship Id="rId1881" Type="http://schemas.openxmlformats.org/officeDocument/2006/relationships/image" Target="../media/image2994.png"/><Relationship Id="rId2297" Type="http://schemas.openxmlformats.org/officeDocument/2006/relationships/customXml" Target="../ink/ink3516.xml"/><Relationship Id="rId2518" Type="http://schemas.openxmlformats.org/officeDocument/2006/relationships/image" Target="../media/image3323.png"/><Relationship Id="rId2725" Type="http://schemas.openxmlformats.org/officeDocument/2006/relationships/customXml" Target="../ink/ink3788.xml"/><Relationship Id="rId1327" Type="http://schemas.openxmlformats.org/officeDocument/2006/relationships/customXml" Target="../ink/ink3023.xml"/><Relationship Id="rId1534" Type="http://schemas.openxmlformats.org/officeDocument/2006/relationships/image" Target="../media/image2827.png"/><Relationship Id="rId1741" Type="http://schemas.openxmlformats.org/officeDocument/2006/relationships/customXml" Target="../ink/ink3232.xml"/><Relationship Id="rId1979" Type="http://schemas.openxmlformats.org/officeDocument/2006/relationships/image" Target="../media/image3042.png"/><Relationship Id="rId2157" Type="http://schemas.openxmlformats.org/officeDocument/2006/relationships/image" Target="../media/image3125.png"/><Relationship Id="rId2364" Type="http://schemas.openxmlformats.org/officeDocument/2006/relationships/customXml" Target="../ink/ink3551.xml"/><Relationship Id="rId2571" Type="http://schemas.openxmlformats.org/officeDocument/2006/relationships/customXml" Target="../ink/ink3658.xml"/><Relationship Id="rId33" Type="http://schemas.openxmlformats.org/officeDocument/2006/relationships/image" Target="../media/image3714.png"/><Relationship Id="rId129" Type="http://schemas.openxmlformats.org/officeDocument/2006/relationships/image" Target="../media/image3760.png"/><Relationship Id="rId1173" Type="http://schemas.openxmlformats.org/officeDocument/2006/relationships/image" Target="../media/image2654.png"/><Relationship Id="rId1380" Type="http://schemas.openxmlformats.org/officeDocument/2006/relationships/image" Target="../media/image2752.png"/><Relationship Id="rId1601" Type="http://schemas.openxmlformats.org/officeDocument/2006/relationships/image" Target="../media/image2858.png"/><Relationship Id="rId1839" Type="http://schemas.openxmlformats.org/officeDocument/2006/relationships/customXml" Target="../ink/ink3282.xml"/><Relationship Id="rId2017" Type="http://schemas.openxmlformats.org/officeDocument/2006/relationships/customXml" Target="../ink/ink3373.xml"/><Relationship Id="rId2224" Type="http://schemas.openxmlformats.org/officeDocument/2006/relationships/image" Target="../media/image3182.png"/><Relationship Id="rId2669" Type="http://schemas.openxmlformats.org/officeDocument/2006/relationships/customXml" Target="../ink/ink3732.xml"/><Relationship Id="rId2876" Type="http://schemas.openxmlformats.org/officeDocument/2006/relationships/customXml" Target="../ink/ink3898.xml"/><Relationship Id="rId182" Type="http://schemas.openxmlformats.org/officeDocument/2006/relationships/customXml" Target="../ink/ink2901.xml"/><Relationship Id="rId1478" Type="http://schemas.openxmlformats.org/officeDocument/2006/relationships/image" Target="../media/image2799.png"/><Relationship Id="rId1685" Type="http://schemas.openxmlformats.org/officeDocument/2006/relationships/customXml" Target="../ink/ink3204.xml"/><Relationship Id="rId1892" Type="http://schemas.openxmlformats.org/officeDocument/2006/relationships/customXml" Target="../ink/ink3309.xml"/><Relationship Id="rId1906" Type="http://schemas.openxmlformats.org/officeDocument/2006/relationships/customXml" Target="../ink/ink3316.xml"/><Relationship Id="rId2431" Type="http://schemas.openxmlformats.org/officeDocument/2006/relationships/image" Target="../media/image3280.png"/><Relationship Id="rId2529" Type="http://schemas.openxmlformats.org/officeDocument/2006/relationships/customXml" Target="../ink/ink3636.xml"/><Relationship Id="rId750" Type="http://schemas.openxmlformats.org/officeDocument/2006/relationships/image" Target="../media/image4862.png"/><Relationship Id="rId2736" Type="http://schemas.openxmlformats.org/officeDocument/2006/relationships/customXml" Target="../ink/ink3799.xml"/><Relationship Id="rId1240" Type="http://schemas.openxmlformats.org/officeDocument/2006/relationships/customXml" Target="../ink/ink2979.xml"/><Relationship Id="rId1338" Type="http://schemas.openxmlformats.org/officeDocument/2006/relationships/image" Target="../media/image2731.png"/><Relationship Id="rId1545" Type="http://schemas.openxmlformats.org/officeDocument/2006/relationships/customXml" Target="../ink/ink3132.xml"/><Relationship Id="rId2070" Type="http://schemas.openxmlformats.org/officeDocument/2006/relationships/image" Target="../media/image3085.png"/><Relationship Id="rId2168" Type="http://schemas.openxmlformats.org/officeDocument/2006/relationships/image" Target="../media/image3128.png"/><Relationship Id="rId2375" Type="http://schemas.openxmlformats.org/officeDocument/2006/relationships/image" Target="../media/image3253.png"/><Relationship Id="rId694" Type="http://schemas.openxmlformats.org/officeDocument/2006/relationships/image" Target="../media/image4835.png"/><Relationship Id="rId708" Type="http://schemas.openxmlformats.org/officeDocument/2006/relationships/image" Target="../media/image89210.png"/><Relationship Id="rId1184" Type="http://schemas.openxmlformats.org/officeDocument/2006/relationships/customXml" Target="../ink/ink2951.xml"/><Relationship Id="rId1405" Type="http://schemas.openxmlformats.org/officeDocument/2006/relationships/customXml" Target="../ink/ink3062.xml"/><Relationship Id="rId1752" Type="http://schemas.openxmlformats.org/officeDocument/2006/relationships/customXml" Target="../ink/ink3238.xml"/><Relationship Id="rId2028" Type="http://schemas.openxmlformats.org/officeDocument/2006/relationships/image" Target="../media/image3064.png"/><Relationship Id="rId2582" Type="http://schemas.openxmlformats.org/officeDocument/2006/relationships/customXml" Target="../ink/ink3664.xml"/><Relationship Id="rId2803" Type="http://schemas.openxmlformats.org/officeDocument/2006/relationships/customXml" Target="../ink/ink3858.xml"/><Relationship Id="rId44" Type="http://schemas.openxmlformats.org/officeDocument/2006/relationships/customXml" Target="../ink/ink2832.xml"/><Relationship Id="rId1391" Type="http://schemas.openxmlformats.org/officeDocument/2006/relationships/customXml" Target="../ink/ink3055.xml"/><Relationship Id="rId1489" Type="http://schemas.openxmlformats.org/officeDocument/2006/relationships/customXml" Target="../ink/ink3104.xml"/><Relationship Id="rId1612" Type="http://schemas.openxmlformats.org/officeDocument/2006/relationships/customXml" Target="../ink/ink3167.xml"/><Relationship Id="rId1696" Type="http://schemas.openxmlformats.org/officeDocument/2006/relationships/image" Target="../media/image2904.png"/><Relationship Id="rId1917" Type="http://schemas.openxmlformats.org/officeDocument/2006/relationships/image" Target="../media/image3011.png"/><Relationship Id="rId2235" Type="http://schemas.openxmlformats.org/officeDocument/2006/relationships/customXml" Target="../ink/ink3484.xml"/><Relationship Id="rId2442" Type="http://schemas.openxmlformats.org/officeDocument/2006/relationships/customXml" Target="../ink/ink3591.xml"/><Relationship Id="rId554" Type="http://schemas.openxmlformats.org/officeDocument/2006/relationships/image" Target="../media/image3881.png"/><Relationship Id="rId859" Type="http://schemas.openxmlformats.org/officeDocument/2006/relationships/image" Target="../media/image4911.png"/><Relationship Id="rId1251" Type="http://schemas.openxmlformats.org/officeDocument/2006/relationships/image" Target="../media/image2689.png"/><Relationship Id="rId1349" Type="http://schemas.openxmlformats.org/officeDocument/2006/relationships/customXml" Target="../ink/ink3034.xml"/><Relationship Id="rId2081" Type="http://schemas.openxmlformats.org/officeDocument/2006/relationships/customXml" Target="../ink/ink3405.xml"/><Relationship Id="rId2179" Type="http://schemas.openxmlformats.org/officeDocument/2006/relationships/customXml" Target="../ink/ink3456.xml"/><Relationship Id="rId2302" Type="http://schemas.openxmlformats.org/officeDocument/2006/relationships/image" Target="../media/image3219.png"/><Relationship Id="rId2747" Type="http://schemas.openxmlformats.org/officeDocument/2006/relationships/customXml" Target="../ink/ink3810.xml"/><Relationship Id="rId1556" Type="http://schemas.openxmlformats.org/officeDocument/2006/relationships/image" Target="../media/image2838.png"/><Relationship Id="rId1763" Type="http://schemas.openxmlformats.org/officeDocument/2006/relationships/customXml" Target="../ink/ink3244.xml"/><Relationship Id="rId1970" Type="http://schemas.openxmlformats.org/officeDocument/2006/relationships/customXml" Target="../ink/ink3349.xml"/><Relationship Id="rId2386" Type="http://schemas.openxmlformats.org/officeDocument/2006/relationships/image" Target="../media/image3258.png"/><Relationship Id="rId2593" Type="http://schemas.openxmlformats.org/officeDocument/2006/relationships/image" Target="../media/image3359.png"/><Relationship Id="rId2607" Type="http://schemas.openxmlformats.org/officeDocument/2006/relationships/customXml" Target="../ink/ink3677.xml"/><Relationship Id="rId2814" Type="http://schemas.openxmlformats.org/officeDocument/2006/relationships/customXml" Target="../ink/ink3865.xml"/><Relationship Id="rId1111" Type="http://schemas.openxmlformats.org/officeDocument/2006/relationships/image" Target="../media/image2623.png"/><Relationship Id="rId55" Type="http://schemas.openxmlformats.org/officeDocument/2006/relationships/image" Target="../media/image3724.png"/><Relationship Id="rId120" Type="http://schemas.openxmlformats.org/officeDocument/2006/relationships/customXml" Target="../ink/ink2870.xml"/><Relationship Id="rId1195" Type="http://schemas.openxmlformats.org/officeDocument/2006/relationships/image" Target="../media/image2664.png"/><Relationship Id="rId1209" Type="http://schemas.openxmlformats.org/officeDocument/2006/relationships/image" Target="../media/image2670.png"/><Relationship Id="rId1416" Type="http://schemas.openxmlformats.org/officeDocument/2006/relationships/image" Target="../media/image2768.png"/><Relationship Id="rId1623" Type="http://schemas.openxmlformats.org/officeDocument/2006/relationships/image" Target="../media/image2868.png"/><Relationship Id="rId1830" Type="http://schemas.openxmlformats.org/officeDocument/2006/relationships/image" Target="../media/image2969.png"/><Relationship Id="rId2039" Type="http://schemas.openxmlformats.org/officeDocument/2006/relationships/customXml" Target="../ink/ink3384.xml"/><Relationship Id="rId2246" Type="http://schemas.openxmlformats.org/officeDocument/2006/relationships/customXml" Target="../ink/ink3490.xml"/><Relationship Id="rId2453" Type="http://schemas.openxmlformats.org/officeDocument/2006/relationships/image" Target="../media/image3292.png"/><Relationship Id="rId2660" Type="http://schemas.openxmlformats.org/officeDocument/2006/relationships/customXml" Target="../ink/ink3723.xml"/><Relationship Id="rId772" Type="http://schemas.openxmlformats.org/officeDocument/2006/relationships/image" Target="../media/image4873.png"/><Relationship Id="rId1262" Type="http://schemas.openxmlformats.org/officeDocument/2006/relationships/customXml" Target="../ink/ink2990.xml"/><Relationship Id="rId1928" Type="http://schemas.openxmlformats.org/officeDocument/2006/relationships/image" Target="../media/image3017.png"/><Relationship Id="rId2092" Type="http://schemas.openxmlformats.org/officeDocument/2006/relationships/customXml" Target="../ink/ink3411.xml"/><Relationship Id="rId2106" Type="http://schemas.openxmlformats.org/officeDocument/2006/relationships/image" Target="../media/image3102.png"/><Relationship Id="rId2313" Type="http://schemas.openxmlformats.org/officeDocument/2006/relationships/customXml" Target="../ink/ink3524.xml"/><Relationship Id="rId2520" Type="http://schemas.openxmlformats.org/officeDocument/2006/relationships/image" Target="../media/image3324.png"/><Relationship Id="rId632" Type="http://schemas.openxmlformats.org/officeDocument/2006/relationships/image" Target="../media/image4805.png"/><Relationship Id="rId2758" Type="http://schemas.openxmlformats.org/officeDocument/2006/relationships/customXml" Target="../ink/ink3821.xml"/><Relationship Id="rId1122" Type="http://schemas.openxmlformats.org/officeDocument/2006/relationships/customXml" Target="../ink/ink2920.xml"/><Relationship Id="rId1567" Type="http://schemas.openxmlformats.org/officeDocument/2006/relationships/image" Target="../media/image2842.png"/><Relationship Id="rId1774" Type="http://schemas.openxmlformats.org/officeDocument/2006/relationships/image" Target="../media/image2941.png"/><Relationship Id="rId1981" Type="http://schemas.openxmlformats.org/officeDocument/2006/relationships/image" Target="../media/image3043.png"/><Relationship Id="rId2397" Type="http://schemas.openxmlformats.org/officeDocument/2006/relationships/customXml" Target="../ink/ink3568.xml"/><Relationship Id="rId2618" Type="http://schemas.openxmlformats.org/officeDocument/2006/relationships/customXml" Target="../ink/ink3684.xml"/><Relationship Id="rId271" Type="http://schemas.openxmlformats.org/officeDocument/2006/relationships/image" Target="../media/image30510.png"/><Relationship Id="rId2825" Type="http://schemas.openxmlformats.org/officeDocument/2006/relationships/image" Target="../media/image3389.png"/><Relationship Id="rId66" Type="http://schemas.openxmlformats.org/officeDocument/2006/relationships/customXml" Target="../ink/ink2843.xml"/><Relationship Id="rId131" Type="http://schemas.openxmlformats.org/officeDocument/2006/relationships/image" Target="../media/image3761.png"/><Relationship Id="rId1427" Type="http://schemas.openxmlformats.org/officeDocument/2006/relationships/customXml" Target="../ink/ink3073.xml"/><Relationship Id="rId1634" Type="http://schemas.openxmlformats.org/officeDocument/2006/relationships/customXml" Target="../ink/ink3178.xml"/><Relationship Id="rId1841" Type="http://schemas.openxmlformats.org/officeDocument/2006/relationships/customXml" Target="../ink/ink3283.xml"/><Relationship Id="rId2257" Type="http://schemas.openxmlformats.org/officeDocument/2006/relationships/image" Target="../media/image3197.png"/><Relationship Id="rId2464" Type="http://schemas.openxmlformats.org/officeDocument/2006/relationships/customXml" Target="../ink/ink3602.xml"/><Relationship Id="rId576" Type="http://schemas.openxmlformats.org/officeDocument/2006/relationships/image" Target="../media/image4778.png"/><Relationship Id="rId2671" Type="http://schemas.openxmlformats.org/officeDocument/2006/relationships/customXml" Target="../ink/ink3734.xml"/><Relationship Id="rId1273" Type="http://schemas.openxmlformats.org/officeDocument/2006/relationships/image" Target="../media/image2700.png"/><Relationship Id="rId1480" Type="http://schemas.openxmlformats.org/officeDocument/2006/relationships/image" Target="../media/image2800.png"/><Relationship Id="rId1939" Type="http://schemas.openxmlformats.org/officeDocument/2006/relationships/customXml" Target="../ink/ink3333.xml"/><Relationship Id="rId2117" Type="http://schemas.openxmlformats.org/officeDocument/2006/relationships/image" Target="../media/image3106.png"/><Relationship Id="rId2324" Type="http://schemas.openxmlformats.org/officeDocument/2006/relationships/image" Target="../media/image3230.png"/><Relationship Id="rId2769" Type="http://schemas.openxmlformats.org/officeDocument/2006/relationships/customXml" Target="../ink/ink3832.xml"/><Relationship Id="rId1133" Type="http://schemas.openxmlformats.org/officeDocument/2006/relationships/image" Target="../media/image2634.png"/><Relationship Id="rId1578" Type="http://schemas.openxmlformats.org/officeDocument/2006/relationships/customXml" Target="../ink/ink3149.xml"/><Relationship Id="rId1701" Type="http://schemas.openxmlformats.org/officeDocument/2006/relationships/customXml" Target="../ink/ink3212.xml"/><Relationship Id="rId1785" Type="http://schemas.openxmlformats.org/officeDocument/2006/relationships/customXml" Target="../ink/ink3255.xml"/><Relationship Id="rId1992" Type="http://schemas.openxmlformats.org/officeDocument/2006/relationships/customXml" Target="../ink/ink3360.xml"/><Relationship Id="rId2531" Type="http://schemas.openxmlformats.org/officeDocument/2006/relationships/customXml" Target="../ink/ink3637.xml"/><Relationship Id="rId2629" Type="http://schemas.openxmlformats.org/officeDocument/2006/relationships/customXml" Target="../ink/ink3694.xml"/><Relationship Id="rId2836" Type="http://schemas.openxmlformats.org/officeDocument/2006/relationships/customXml" Target="../ink/ink3877.xml"/><Relationship Id="rId77" Type="http://schemas.openxmlformats.org/officeDocument/2006/relationships/image" Target="../media/image3735.png"/><Relationship Id="rId1340" Type="http://schemas.openxmlformats.org/officeDocument/2006/relationships/image" Target="../media/image2732.png"/><Relationship Id="rId1438" Type="http://schemas.openxmlformats.org/officeDocument/2006/relationships/image" Target="../media/image2779.png"/><Relationship Id="rId1645" Type="http://schemas.openxmlformats.org/officeDocument/2006/relationships/image" Target="../media/image2879.png"/><Relationship Id="rId2170" Type="http://schemas.openxmlformats.org/officeDocument/2006/relationships/image" Target="../media/image3129.png"/><Relationship Id="rId2268" Type="http://schemas.openxmlformats.org/officeDocument/2006/relationships/image" Target="../media/image3202.png"/><Relationship Id="rId710" Type="http://schemas.openxmlformats.org/officeDocument/2006/relationships/image" Target="../media/image4842.png"/><Relationship Id="rId808" Type="http://schemas.openxmlformats.org/officeDocument/2006/relationships/image" Target="../media/image4891.png"/><Relationship Id="rId8" Type="http://schemas.openxmlformats.org/officeDocument/2006/relationships/customXml" Target="../ink/ink2814.xml"/><Relationship Id="rId142" Type="http://schemas.openxmlformats.org/officeDocument/2006/relationships/customXml" Target="../ink/ink2881.xml"/><Relationship Id="rId1200" Type="http://schemas.openxmlformats.org/officeDocument/2006/relationships/customXml" Target="../ink/ink2959.xml"/><Relationship Id="rId1852" Type="http://schemas.openxmlformats.org/officeDocument/2006/relationships/customXml" Target="../ink/ink3289.xml"/><Relationship Id="rId2030" Type="http://schemas.openxmlformats.org/officeDocument/2006/relationships/image" Target="../media/image3065.png"/><Relationship Id="rId2128" Type="http://schemas.openxmlformats.org/officeDocument/2006/relationships/customXml" Target="../ink/ink3430.xml"/><Relationship Id="rId2475" Type="http://schemas.openxmlformats.org/officeDocument/2006/relationships/customXml" Target="../ink/ink3608.xml"/><Relationship Id="rId2682" Type="http://schemas.openxmlformats.org/officeDocument/2006/relationships/customXml" Target="../ink/ink3745.xml"/><Relationship Id="rId794" Type="http://schemas.openxmlformats.org/officeDocument/2006/relationships/image" Target="../media/image4884.png"/><Relationship Id="rId1284" Type="http://schemas.openxmlformats.org/officeDocument/2006/relationships/customXml" Target="../ink/ink3001.xml"/><Relationship Id="rId1491" Type="http://schemas.openxmlformats.org/officeDocument/2006/relationships/customXml" Target="../ink/ink3105.xml"/><Relationship Id="rId1505" Type="http://schemas.openxmlformats.org/officeDocument/2006/relationships/customXml" Target="../ink/ink3112.xml"/><Relationship Id="rId1589" Type="http://schemas.openxmlformats.org/officeDocument/2006/relationships/image" Target="../media/image2852.png"/><Relationship Id="rId1712" Type="http://schemas.openxmlformats.org/officeDocument/2006/relationships/image" Target="../media/image2912.png"/><Relationship Id="rId2335" Type="http://schemas.openxmlformats.org/officeDocument/2006/relationships/customXml" Target="../ink/ink3535.xml"/><Relationship Id="rId2542" Type="http://schemas.openxmlformats.org/officeDocument/2006/relationships/customXml" Target="../ink/ink3643.xml"/><Relationship Id="rId654" Type="http://schemas.openxmlformats.org/officeDocument/2006/relationships/image" Target="../media/image4816.png"/><Relationship Id="rId861" Type="http://schemas.openxmlformats.org/officeDocument/2006/relationships/image" Target="../media/image4912.png"/><Relationship Id="rId1144" Type="http://schemas.openxmlformats.org/officeDocument/2006/relationships/customXml" Target="../ink/ink2931.xml"/><Relationship Id="rId1351" Type="http://schemas.openxmlformats.org/officeDocument/2006/relationships/customXml" Target="../ink/ink3035.xml"/><Relationship Id="rId1449" Type="http://schemas.openxmlformats.org/officeDocument/2006/relationships/customXml" Target="../ink/ink3084.xml"/><Relationship Id="rId1796" Type="http://schemas.openxmlformats.org/officeDocument/2006/relationships/image" Target="../media/image2952.png"/><Relationship Id="rId2181" Type="http://schemas.openxmlformats.org/officeDocument/2006/relationships/customXml" Target="../ink/ink3457.xml"/><Relationship Id="rId2402" Type="http://schemas.openxmlformats.org/officeDocument/2006/relationships/customXml" Target="../ink/ink3571.xml"/><Relationship Id="rId2847" Type="http://schemas.openxmlformats.org/officeDocument/2006/relationships/image" Target="../media/image3398.png"/><Relationship Id="rId88" Type="http://schemas.openxmlformats.org/officeDocument/2006/relationships/customXml" Target="../ink/ink2854.xml"/><Relationship Id="rId153" Type="http://schemas.openxmlformats.org/officeDocument/2006/relationships/image" Target="../media/image3772.png"/><Relationship Id="rId1211" Type="http://schemas.openxmlformats.org/officeDocument/2006/relationships/image" Target="../media/image2671.png"/><Relationship Id="rId1656" Type="http://schemas.openxmlformats.org/officeDocument/2006/relationships/customXml" Target="../ink/ink3189.xml"/><Relationship Id="rId1863" Type="http://schemas.openxmlformats.org/officeDocument/2006/relationships/image" Target="../media/image2985.png"/><Relationship Id="rId2041" Type="http://schemas.openxmlformats.org/officeDocument/2006/relationships/customXml" Target="../ink/ink3385.xml"/><Relationship Id="rId2279" Type="http://schemas.openxmlformats.org/officeDocument/2006/relationships/customXml" Target="../ink/ink3507.xml"/><Relationship Id="rId2486" Type="http://schemas.openxmlformats.org/officeDocument/2006/relationships/customXml" Target="../ink/ink3614.xml"/><Relationship Id="rId2693" Type="http://schemas.openxmlformats.org/officeDocument/2006/relationships/customXml" Target="../ink/ink3756.xml"/><Relationship Id="rId2707" Type="http://schemas.openxmlformats.org/officeDocument/2006/relationships/customXml" Target="../ink/ink3770.xml"/><Relationship Id="rId1088" Type="http://schemas.openxmlformats.org/officeDocument/2006/relationships/image" Target="../media/image4194.png"/><Relationship Id="rId1295" Type="http://schemas.openxmlformats.org/officeDocument/2006/relationships/image" Target="../media/image2711.png"/><Relationship Id="rId1309" Type="http://schemas.openxmlformats.org/officeDocument/2006/relationships/customXml" Target="../ink/ink3014.xml"/><Relationship Id="rId1516" Type="http://schemas.openxmlformats.org/officeDocument/2006/relationships/image" Target="../media/image2818.png"/><Relationship Id="rId1723" Type="http://schemas.openxmlformats.org/officeDocument/2006/relationships/customXml" Target="../ink/ink3223.xml"/><Relationship Id="rId1930" Type="http://schemas.openxmlformats.org/officeDocument/2006/relationships/image" Target="../media/image3018.png"/><Relationship Id="rId2139" Type="http://schemas.openxmlformats.org/officeDocument/2006/relationships/image" Target="../media/image1162.png"/><Relationship Id="rId2346" Type="http://schemas.openxmlformats.org/officeDocument/2006/relationships/customXml" Target="../ink/ink3541.xml"/><Relationship Id="rId2553" Type="http://schemas.openxmlformats.org/officeDocument/2006/relationships/customXml" Target="../ink/ink3649.xml"/><Relationship Id="rId2760" Type="http://schemas.openxmlformats.org/officeDocument/2006/relationships/customXml" Target="../ink/ink3823.xml"/><Relationship Id="rId15" Type="http://schemas.openxmlformats.org/officeDocument/2006/relationships/image" Target="../media/image3705.png"/><Relationship Id="rId1155" Type="http://schemas.openxmlformats.org/officeDocument/2006/relationships/image" Target="../media/image2645.png"/><Relationship Id="rId1362" Type="http://schemas.openxmlformats.org/officeDocument/2006/relationships/image" Target="../media/image2743.png"/><Relationship Id="rId2192" Type="http://schemas.openxmlformats.org/officeDocument/2006/relationships/image" Target="../media/image3140.png"/><Relationship Id="rId2206" Type="http://schemas.openxmlformats.org/officeDocument/2006/relationships/image" Target="../media/image3147.png"/><Relationship Id="rId2413" Type="http://schemas.openxmlformats.org/officeDocument/2006/relationships/image" Target="../media/image3271.png"/><Relationship Id="rId2620" Type="http://schemas.openxmlformats.org/officeDocument/2006/relationships/customXml" Target="../ink/ink3686.xml"/><Relationship Id="rId732" Type="http://schemas.openxmlformats.org/officeDocument/2006/relationships/image" Target="../media/image4853.png"/><Relationship Id="rId2858" Type="http://schemas.openxmlformats.org/officeDocument/2006/relationships/customXml" Target="../ink/ink3888.xml"/><Relationship Id="rId99" Type="http://schemas.openxmlformats.org/officeDocument/2006/relationships/image" Target="../media/image3745.png"/><Relationship Id="rId164" Type="http://schemas.openxmlformats.org/officeDocument/2006/relationships/customXml" Target="../ink/ink2892.xml"/><Relationship Id="rId1222" Type="http://schemas.openxmlformats.org/officeDocument/2006/relationships/customXml" Target="../ink/ink2970.xml"/><Relationship Id="rId1667" Type="http://schemas.openxmlformats.org/officeDocument/2006/relationships/image" Target="../media/image2890.png"/><Relationship Id="rId1874" Type="http://schemas.openxmlformats.org/officeDocument/2006/relationships/customXml" Target="../ink/ink3300.xml"/><Relationship Id="rId2052" Type="http://schemas.openxmlformats.org/officeDocument/2006/relationships/image" Target="../media/image3076.png"/><Relationship Id="rId2497" Type="http://schemas.openxmlformats.org/officeDocument/2006/relationships/customXml" Target="../ink/ink3620.xml"/><Relationship Id="rId2718" Type="http://schemas.openxmlformats.org/officeDocument/2006/relationships/customXml" Target="../ink/ink3781.xml"/><Relationship Id="rId1527" Type="http://schemas.openxmlformats.org/officeDocument/2006/relationships/customXml" Target="../ink/ink3123.xml"/><Relationship Id="rId1734" Type="http://schemas.openxmlformats.org/officeDocument/2006/relationships/image" Target="../media/image2923.png"/><Relationship Id="rId1941" Type="http://schemas.openxmlformats.org/officeDocument/2006/relationships/customXml" Target="../ink/ink3334.xml"/><Relationship Id="rId2357" Type="http://schemas.openxmlformats.org/officeDocument/2006/relationships/customXml" Target="../ink/ink3547.xml"/><Relationship Id="rId2564" Type="http://schemas.openxmlformats.org/officeDocument/2006/relationships/image" Target="../media/image3345.png"/><Relationship Id="rId676" Type="http://schemas.openxmlformats.org/officeDocument/2006/relationships/image" Target="../media/image4826.png"/><Relationship Id="rId1099" Type="http://schemas.openxmlformats.org/officeDocument/2006/relationships/image" Target="../media/image26170.png"/><Relationship Id="rId26" Type="http://schemas.openxmlformats.org/officeDocument/2006/relationships/customXml" Target="../ink/ink2823.xml"/><Relationship Id="rId1166" Type="http://schemas.openxmlformats.org/officeDocument/2006/relationships/customXml" Target="../ink/ink2942.xml"/><Relationship Id="rId1373" Type="http://schemas.openxmlformats.org/officeDocument/2006/relationships/customXml" Target="../ink/ink3046.xml"/><Relationship Id="rId2217" Type="http://schemas.openxmlformats.org/officeDocument/2006/relationships/customXml" Target="../ink/ink3475.xml"/><Relationship Id="rId536" Type="http://schemas.openxmlformats.org/officeDocument/2006/relationships/image" Target="../media/image4760.png"/><Relationship Id="rId2771" Type="http://schemas.openxmlformats.org/officeDocument/2006/relationships/customXml" Target="../ink/ink3834.xml"/><Relationship Id="rId2869" Type="http://schemas.openxmlformats.org/officeDocument/2006/relationships/customXml" Target="../ink/ink3894.xml"/><Relationship Id="rId175" Type="http://schemas.openxmlformats.org/officeDocument/2006/relationships/image" Target="../media/image3782.png"/><Relationship Id="rId1580" Type="http://schemas.openxmlformats.org/officeDocument/2006/relationships/customXml" Target="../ink/ink3150.xml"/><Relationship Id="rId1678" Type="http://schemas.openxmlformats.org/officeDocument/2006/relationships/image" Target="../media/image2895.png"/><Relationship Id="rId1801" Type="http://schemas.openxmlformats.org/officeDocument/2006/relationships/customXml" Target="../ink/ink3263.xml"/><Relationship Id="rId1885" Type="http://schemas.openxmlformats.org/officeDocument/2006/relationships/image" Target="../media/image2996.png"/><Relationship Id="rId2424" Type="http://schemas.openxmlformats.org/officeDocument/2006/relationships/customXml" Target="../ink/ink3582.xml"/><Relationship Id="rId2631" Type="http://schemas.openxmlformats.org/officeDocument/2006/relationships/customXml" Target="../ink/ink3696.xml"/><Relationship Id="rId2729" Type="http://schemas.openxmlformats.org/officeDocument/2006/relationships/customXml" Target="../ink/ink3792.xml"/><Relationship Id="rId1233" Type="http://schemas.openxmlformats.org/officeDocument/2006/relationships/image" Target="../media/image2680.png"/><Relationship Id="rId1440" Type="http://schemas.openxmlformats.org/officeDocument/2006/relationships/image" Target="../media/image2780.png"/><Relationship Id="rId1538" Type="http://schemas.openxmlformats.org/officeDocument/2006/relationships/image" Target="../media/image2829.png"/><Relationship Id="rId2063" Type="http://schemas.openxmlformats.org/officeDocument/2006/relationships/customXml" Target="../ink/ink3396.xml"/><Relationship Id="rId2270" Type="http://schemas.openxmlformats.org/officeDocument/2006/relationships/image" Target="../media/image3203.png"/><Relationship Id="rId2368" Type="http://schemas.openxmlformats.org/officeDocument/2006/relationships/customXml" Target="../ink/ink3553.xml"/><Relationship Id="rId603" Type="http://schemas.openxmlformats.org/officeDocument/2006/relationships/image" Target="../media/image4791.png"/><Relationship Id="rId810" Type="http://schemas.openxmlformats.org/officeDocument/2006/relationships/image" Target="../media/image4892.png"/><Relationship Id="rId1177" Type="http://schemas.openxmlformats.org/officeDocument/2006/relationships/image" Target="../media/image1672.png"/><Relationship Id="rId1300" Type="http://schemas.openxmlformats.org/officeDocument/2006/relationships/customXml" Target="../ink/ink3009.xml"/><Relationship Id="rId1745" Type="http://schemas.openxmlformats.org/officeDocument/2006/relationships/customXml" Target="../ink/ink3234.xml"/><Relationship Id="rId1952" Type="http://schemas.openxmlformats.org/officeDocument/2006/relationships/image" Target="../media/image3029.png"/><Relationship Id="rId2130" Type="http://schemas.openxmlformats.org/officeDocument/2006/relationships/customXml" Target="../ink/ink3431.xml"/><Relationship Id="rId2575" Type="http://schemas.openxmlformats.org/officeDocument/2006/relationships/customXml" Target="../ink/ink3660.xml"/><Relationship Id="rId2782" Type="http://schemas.openxmlformats.org/officeDocument/2006/relationships/customXml" Target="../ink/ink3845.xml"/><Relationship Id="rId37" Type="http://schemas.openxmlformats.org/officeDocument/2006/relationships/image" Target="../media/image3716.png"/><Relationship Id="rId102" Type="http://schemas.openxmlformats.org/officeDocument/2006/relationships/customXml" Target="../ink/ink2861.xml"/><Relationship Id="rId1384" Type="http://schemas.openxmlformats.org/officeDocument/2006/relationships/image" Target="../media/image2754.png"/><Relationship Id="rId1591" Type="http://schemas.openxmlformats.org/officeDocument/2006/relationships/image" Target="../media/image2853.png"/><Relationship Id="rId1605" Type="http://schemas.openxmlformats.org/officeDocument/2006/relationships/image" Target="../media/image2860.png"/><Relationship Id="rId1689" Type="http://schemas.openxmlformats.org/officeDocument/2006/relationships/customXml" Target="../ink/ink3206.xml"/><Relationship Id="rId1812" Type="http://schemas.openxmlformats.org/officeDocument/2006/relationships/image" Target="../media/image2960.png"/><Relationship Id="rId2228" Type="http://schemas.openxmlformats.org/officeDocument/2006/relationships/image" Target="../media/image3184.png"/><Relationship Id="rId2435" Type="http://schemas.openxmlformats.org/officeDocument/2006/relationships/image" Target="../media/image3283.png"/><Relationship Id="rId2642" Type="http://schemas.openxmlformats.org/officeDocument/2006/relationships/customXml" Target="../ink/ink3707.xml"/><Relationship Id="rId754" Type="http://schemas.openxmlformats.org/officeDocument/2006/relationships/image" Target="../media/image4864.png"/><Relationship Id="rId90" Type="http://schemas.openxmlformats.org/officeDocument/2006/relationships/customXml" Target="../ink/ink2855.xml"/><Relationship Id="rId186" Type="http://schemas.openxmlformats.org/officeDocument/2006/relationships/customXml" Target="../ink/ink2903.xml"/><Relationship Id="rId1244" Type="http://schemas.openxmlformats.org/officeDocument/2006/relationships/customXml" Target="../ink/ink2981.xml"/><Relationship Id="rId1451" Type="http://schemas.openxmlformats.org/officeDocument/2006/relationships/customXml" Target="../ink/ink3085.xml"/><Relationship Id="rId1896" Type="http://schemas.openxmlformats.org/officeDocument/2006/relationships/customXml" Target="../ink/ink3311.xml"/><Relationship Id="rId2074" Type="http://schemas.openxmlformats.org/officeDocument/2006/relationships/image" Target="../media/image3087.png"/><Relationship Id="rId2281" Type="http://schemas.openxmlformats.org/officeDocument/2006/relationships/customXml" Target="../ink/ink3508.xml"/><Relationship Id="rId2502" Type="http://schemas.openxmlformats.org/officeDocument/2006/relationships/image" Target="../media/image3315.png"/><Relationship Id="rId1090" Type="http://schemas.openxmlformats.org/officeDocument/2006/relationships/image" Target="../media/image4195.png"/><Relationship Id="rId1311" Type="http://schemas.openxmlformats.org/officeDocument/2006/relationships/customXml" Target="../ink/ink3015.xml"/><Relationship Id="rId1549" Type="http://schemas.openxmlformats.org/officeDocument/2006/relationships/customXml" Target="../ink/ink3134.xml"/><Relationship Id="rId1756" Type="http://schemas.openxmlformats.org/officeDocument/2006/relationships/customXml" Target="../ink/ink3240.xml"/><Relationship Id="rId1963" Type="http://schemas.openxmlformats.org/officeDocument/2006/relationships/image" Target="../media/image3034.png"/><Relationship Id="rId2141" Type="http://schemas.openxmlformats.org/officeDocument/2006/relationships/image" Target="../media/image3117.png"/><Relationship Id="rId2379" Type="http://schemas.openxmlformats.org/officeDocument/2006/relationships/image" Target="../media/image3255.png"/><Relationship Id="rId2586" Type="http://schemas.openxmlformats.org/officeDocument/2006/relationships/customXml" Target="../ink/ink3666.xml"/><Relationship Id="rId698" Type="http://schemas.openxmlformats.org/officeDocument/2006/relationships/image" Target="../media/image4837.png"/><Relationship Id="rId2793" Type="http://schemas.openxmlformats.org/officeDocument/2006/relationships/customXml" Target="../ink/ink3853.xml"/><Relationship Id="rId2807" Type="http://schemas.openxmlformats.org/officeDocument/2006/relationships/customXml" Target="../ink/ink3861.xml"/><Relationship Id="rId48" Type="http://schemas.openxmlformats.org/officeDocument/2006/relationships/customXml" Target="../ink/ink2834.xml"/><Relationship Id="rId113" Type="http://schemas.openxmlformats.org/officeDocument/2006/relationships/image" Target="../media/image3752.png"/><Relationship Id="rId1188" Type="http://schemas.openxmlformats.org/officeDocument/2006/relationships/customXml" Target="../ink/ink2953.xml"/><Relationship Id="rId1395" Type="http://schemas.openxmlformats.org/officeDocument/2006/relationships/customXml" Target="../ink/ink3057.xml"/><Relationship Id="rId1409" Type="http://schemas.openxmlformats.org/officeDocument/2006/relationships/customXml" Target="../ink/ink3064.xml"/><Relationship Id="rId1616" Type="http://schemas.openxmlformats.org/officeDocument/2006/relationships/customXml" Target="../ink/ink3169.xml"/><Relationship Id="rId1823" Type="http://schemas.openxmlformats.org/officeDocument/2006/relationships/customXml" Target="../ink/ink3274.xml"/><Relationship Id="rId2001" Type="http://schemas.openxmlformats.org/officeDocument/2006/relationships/image" Target="../media/image3052.png"/><Relationship Id="rId2239" Type="http://schemas.openxmlformats.org/officeDocument/2006/relationships/customXml" Target="../ink/ink3486.xml"/><Relationship Id="rId2446" Type="http://schemas.openxmlformats.org/officeDocument/2006/relationships/customXml" Target="../ink/ink3593.xml"/><Relationship Id="rId558" Type="http://schemas.openxmlformats.org/officeDocument/2006/relationships/image" Target="../media/image4770.png"/><Relationship Id="rId2653" Type="http://schemas.openxmlformats.org/officeDocument/2006/relationships/customXml" Target="../ink/ink3717.xml"/><Relationship Id="rId2860" Type="http://schemas.openxmlformats.org/officeDocument/2006/relationships/customXml" Target="../ink/ink3889.xml"/><Relationship Id="rId1255" Type="http://schemas.openxmlformats.org/officeDocument/2006/relationships/image" Target="../media/image2691.png"/><Relationship Id="rId1462" Type="http://schemas.openxmlformats.org/officeDocument/2006/relationships/image" Target="../media/image2791.png"/><Relationship Id="rId2085" Type="http://schemas.openxmlformats.org/officeDocument/2006/relationships/customXml" Target="../ink/ink3407.xml"/><Relationship Id="rId2292" Type="http://schemas.openxmlformats.org/officeDocument/2006/relationships/image" Target="../media/image3214.png"/><Relationship Id="rId2306" Type="http://schemas.openxmlformats.org/officeDocument/2006/relationships/image" Target="../media/image3221.png"/><Relationship Id="rId2513" Type="http://schemas.openxmlformats.org/officeDocument/2006/relationships/customXml" Target="../ink/ink3628.xml"/><Relationship Id="rId832" Type="http://schemas.openxmlformats.org/officeDocument/2006/relationships/image" Target="../media/image73010.png"/><Relationship Id="rId1115" Type="http://schemas.openxmlformats.org/officeDocument/2006/relationships/image" Target="../media/image2625.png"/><Relationship Id="rId1322" Type="http://schemas.openxmlformats.org/officeDocument/2006/relationships/image" Target="../media/image2723.png"/><Relationship Id="rId1767" Type="http://schemas.openxmlformats.org/officeDocument/2006/relationships/customXml" Target="../ink/ink3246.xml"/><Relationship Id="rId1974" Type="http://schemas.openxmlformats.org/officeDocument/2006/relationships/customXml" Target="../ink/ink3351.xml"/><Relationship Id="rId2152" Type="http://schemas.openxmlformats.org/officeDocument/2006/relationships/customXml" Target="../ink/ink3442.xml"/><Relationship Id="rId2597" Type="http://schemas.openxmlformats.org/officeDocument/2006/relationships/image" Target="../media/image3361.png"/><Relationship Id="rId2720" Type="http://schemas.openxmlformats.org/officeDocument/2006/relationships/customXml" Target="../ink/ink3783.xml"/><Relationship Id="rId2818" Type="http://schemas.openxmlformats.org/officeDocument/2006/relationships/customXml" Target="../ink/ink3867.xml"/><Relationship Id="rId59" Type="http://schemas.openxmlformats.org/officeDocument/2006/relationships/image" Target="../media/image3726.png"/><Relationship Id="rId124" Type="http://schemas.openxmlformats.org/officeDocument/2006/relationships/customXml" Target="../ink/ink2872.xml"/><Relationship Id="rId1199" Type="http://schemas.openxmlformats.org/officeDocument/2006/relationships/image" Target="../media/image2666.png"/><Relationship Id="rId1627" Type="http://schemas.openxmlformats.org/officeDocument/2006/relationships/image" Target="../media/image2870.png"/><Relationship Id="rId1834" Type="http://schemas.openxmlformats.org/officeDocument/2006/relationships/image" Target="../media/image2971.png"/><Relationship Id="rId2457" Type="http://schemas.openxmlformats.org/officeDocument/2006/relationships/image" Target="../media/image3294.png"/><Relationship Id="rId2664" Type="http://schemas.openxmlformats.org/officeDocument/2006/relationships/customXml" Target="../ink/ink3727.xml"/><Relationship Id="rId776" Type="http://schemas.openxmlformats.org/officeDocument/2006/relationships/image" Target="../media/image4875.png"/><Relationship Id="rId1266" Type="http://schemas.openxmlformats.org/officeDocument/2006/relationships/customXml" Target="../ink/ink2992.xml"/><Relationship Id="rId1473" Type="http://schemas.openxmlformats.org/officeDocument/2006/relationships/customXml" Target="../ink/ink3096.xml"/><Relationship Id="rId2012" Type="http://schemas.openxmlformats.org/officeDocument/2006/relationships/customXml" Target="../ink/ink3370.xml"/><Relationship Id="rId2096" Type="http://schemas.openxmlformats.org/officeDocument/2006/relationships/image" Target="../media/image3097.png"/><Relationship Id="rId2317" Type="http://schemas.openxmlformats.org/officeDocument/2006/relationships/customXml" Target="../ink/ink3526.xml"/><Relationship Id="rId636" Type="http://schemas.openxmlformats.org/officeDocument/2006/relationships/image" Target="../media/image4807.png"/><Relationship Id="rId2871" Type="http://schemas.openxmlformats.org/officeDocument/2006/relationships/customXml" Target="../ink/ink3895.xml"/><Relationship Id="rId1126" Type="http://schemas.openxmlformats.org/officeDocument/2006/relationships/customXml" Target="../ink/ink2922.xml"/><Relationship Id="rId1680" Type="http://schemas.openxmlformats.org/officeDocument/2006/relationships/image" Target="../media/image2896.png"/><Relationship Id="rId1778" Type="http://schemas.openxmlformats.org/officeDocument/2006/relationships/image" Target="../media/image2943.png"/><Relationship Id="rId1901" Type="http://schemas.openxmlformats.org/officeDocument/2006/relationships/image" Target="../media/image3003.png"/><Relationship Id="rId1985" Type="http://schemas.openxmlformats.org/officeDocument/2006/relationships/image" Target="../media/image3045.png"/><Relationship Id="rId2524" Type="http://schemas.openxmlformats.org/officeDocument/2006/relationships/image" Target="../media/image3326.png"/><Relationship Id="rId2731" Type="http://schemas.openxmlformats.org/officeDocument/2006/relationships/customXml" Target="../ink/ink3794.xml"/><Relationship Id="rId2829" Type="http://schemas.openxmlformats.org/officeDocument/2006/relationships/image" Target="../media/image3391.png"/><Relationship Id="rId1333" Type="http://schemas.openxmlformats.org/officeDocument/2006/relationships/customXml" Target="../ink/ink3026.xml"/><Relationship Id="rId1540" Type="http://schemas.openxmlformats.org/officeDocument/2006/relationships/image" Target="../media/image2830.png"/><Relationship Id="rId1638" Type="http://schemas.openxmlformats.org/officeDocument/2006/relationships/customXml" Target="../ink/ink3180.xml"/><Relationship Id="rId2163" Type="http://schemas.openxmlformats.org/officeDocument/2006/relationships/image" Target="../media/image1711.png"/><Relationship Id="rId2370" Type="http://schemas.openxmlformats.org/officeDocument/2006/relationships/customXml" Target="../ink/ink3554.xml"/><Relationship Id="rId135" Type="http://schemas.openxmlformats.org/officeDocument/2006/relationships/image" Target="../media/image3763.png"/><Relationship Id="rId1400" Type="http://schemas.openxmlformats.org/officeDocument/2006/relationships/image" Target="../media/image2760.png"/><Relationship Id="rId1845" Type="http://schemas.openxmlformats.org/officeDocument/2006/relationships/image" Target="../media/image2976.png"/><Relationship Id="rId2023" Type="http://schemas.openxmlformats.org/officeDocument/2006/relationships/customXml" Target="../ink/ink3376.xml"/><Relationship Id="rId2230" Type="http://schemas.openxmlformats.org/officeDocument/2006/relationships/image" Target="../media/image3185.png"/><Relationship Id="rId2468" Type="http://schemas.openxmlformats.org/officeDocument/2006/relationships/customXml" Target="../ink/ink3604.xml"/><Relationship Id="rId2675" Type="http://schemas.openxmlformats.org/officeDocument/2006/relationships/customXml" Target="../ink/ink3738.xml"/><Relationship Id="rId2882" Type="http://schemas.openxmlformats.org/officeDocument/2006/relationships/customXml" Target="../ink/ink3904.xml"/><Relationship Id="rId1277" Type="http://schemas.openxmlformats.org/officeDocument/2006/relationships/image" Target="../media/image2702.png"/><Relationship Id="rId1484" Type="http://schemas.openxmlformats.org/officeDocument/2006/relationships/image" Target="../media/image2802.png"/><Relationship Id="rId1691" Type="http://schemas.openxmlformats.org/officeDocument/2006/relationships/customXml" Target="../ink/ink3207.xml"/><Relationship Id="rId1705" Type="http://schemas.openxmlformats.org/officeDocument/2006/relationships/customXml" Target="../ink/ink3214.xml"/><Relationship Id="rId1912" Type="http://schemas.openxmlformats.org/officeDocument/2006/relationships/customXml" Target="../ink/ink3319.xml"/><Relationship Id="rId2328" Type="http://schemas.openxmlformats.org/officeDocument/2006/relationships/image" Target="../media/image3232.png"/><Relationship Id="rId2535" Type="http://schemas.openxmlformats.org/officeDocument/2006/relationships/customXml" Target="../ink/ink3639.xml"/><Relationship Id="rId2742" Type="http://schemas.openxmlformats.org/officeDocument/2006/relationships/customXml" Target="../ink/ink3805.xml"/><Relationship Id="rId1137" Type="http://schemas.openxmlformats.org/officeDocument/2006/relationships/image" Target="../media/image2636.png"/><Relationship Id="rId1344" Type="http://schemas.openxmlformats.org/officeDocument/2006/relationships/image" Target="../media/image2734.png"/><Relationship Id="rId1551" Type="http://schemas.openxmlformats.org/officeDocument/2006/relationships/customXml" Target="../ink/ink3135.xml"/><Relationship Id="rId1789" Type="http://schemas.openxmlformats.org/officeDocument/2006/relationships/customXml" Target="../ink/ink3257.xml"/><Relationship Id="rId1996" Type="http://schemas.openxmlformats.org/officeDocument/2006/relationships/customXml" Target="../ink/ink3362.xml"/><Relationship Id="rId2174" Type="http://schemas.openxmlformats.org/officeDocument/2006/relationships/image" Target="../media/image3131.png"/><Relationship Id="rId2381" Type="http://schemas.openxmlformats.org/officeDocument/2006/relationships/customXml" Target="../ink/ink3560.xml"/><Relationship Id="rId2602" Type="http://schemas.openxmlformats.org/officeDocument/2006/relationships/customXml" Target="../ink/ink3674.xml"/><Relationship Id="rId714" Type="http://schemas.openxmlformats.org/officeDocument/2006/relationships/image" Target="../media/image4844.png"/><Relationship Id="rId50" Type="http://schemas.openxmlformats.org/officeDocument/2006/relationships/customXml" Target="../ink/ink2835.xml"/><Relationship Id="rId146" Type="http://schemas.openxmlformats.org/officeDocument/2006/relationships/customXml" Target="../ink/ink2883.xml"/><Relationship Id="rId1190" Type="http://schemas.openxmlformats.org/officeDocument/2006/relationships/customXml" Target="../ink/ink2954.xml"/><Relationship Id="rId1204" Type="http://schemas.openxmlformats.org/officeDocument/2006/relationships/customXml" Target="../ink/ink2961.xml"/><Relationship Id="rId1411" Type="http://schemas.openxmlformats.org/officeDocument/2006/relationships/customXml" Target="../ink/ink3065.xml"/><Relationship Id="rId1649" Type="http://schemas.openxmlformats.org/officeDocument/2006/relationships/image" Target="../media/image2881.png"/><Relationship Id="rId1856" Type="http://schemas.openxmlformats.org/officeDocument/2006/relationships/customXml" Target="../ink/ink3291.xml"/><Relationship Id="rId2034" Type="http://schemas.openxmlformats.org/officeDocument/2006/relationships/image" Target="../media/image3067.png"/><Relationship Id="rId2241" Type="http://schemas.openxmlformats.org/officeDocument/2006/relationships/customXml" Target="../ink/ink3487.xml"/><Relationship Id="rId2479" Type="http://schemas.openxmlformats.org/officeDocument/2006/relationships/image" Target="../media/image3304.png"/><Relationship Id="rId560" Type="http://schemas.openxmlformats.org/officeDocument/2006/relationships/image" Target="../media/image4771.png"/><Relationship Id="rId2686" Type="http://schemas.openxmlformats.org/officeDocument/2006/relationships/customXml" Target="../ink/ink3749.xml"/><Relationship Id="rId798" Type="http://schemas.openxmlformats.org/officeDocument/2006/relationships/image" Target="../media/image4886.png"/><Relationship Id="rId1288" Type="http://schemas.openxmlformats.org/officeDocument/2006/relationships/customXml" Target="../ink/ink3003.xml"/><Relationship Id="rId1495" Type="http://schemas.openxmlformats.org/officeDocument/2006/relationships/customXml" Target="../ink/ink3107.xml"/><Relationship Id="rId1509" Type="http://schemas.openxmlformats.org/officeDocument/2006/relationships/customXml" Target="../ink/ink3114.xml"/><Relationship Id="rId1716" Type="http://schemas.openxmlformats.org/officeDocument/2006/relationships/image" Target="../media/image2914.png"/><Relationship Id="rId1923" Type="http://schemas.openxmlformats.org/officeDocument/2006/relationships/image" Target="../media/image3015.png"/><Relationship Id="rId2101" Type="http://schemas.openxmlformats.org/officeDocument/2006/relationships/customXml" Target="../ink/ink3416.xml"/><Relationship Id="rId2339" Type="http://schemas.openxmlformats.org/officeDocument/2006/relationships/customXml" Target="../ink/ink3537.xml"/><Relationship Id="rId2546" Type="http://schemas.openxmlformats.org/officeDocument/2006/relationships/image" Target="../media/image3336.png"/><Relationship Id="rId658" Type="http://schemas.openxmlformats.org/officeDocument/2006/relationships/image" Target="../media/image4818.png"/><Relationship Id="rId2753" Type="http://schemas.openxmlformats.org/officeDocument/2006/relationships/customXml" Target="../ink/ink3816.xml"/><Relationship Id="rId1148" Type="http://schemas.openxmlformats.org/officeDocument/2006/relationships/customXml" Target="../ink/ink2933.xml"/><Relationship Id="rId1355" Type="http://schemas.openxmlformats.org/officeDocument/2006/relationships/customXml" Target="../ink/ink3037.xml"/><Relationship Id="rId1562" Type="http://schemas.openxmlformats.org/officeDocument/2006/relationships/customXml" Target="../ink/ink3141.xml"/><Relationship Id="rId2185" Type="http://schemas.openxmlformats.org/officeDocument/2006/relationships/customXml" Target="../ink/ink3459.xml"/><Relationship Id="rId2392" Type="http://schemas.openxmlformats.org/officeDocument/2006/relationships/image" Target="../media/image3261.png"/><Relationship Id="rId2406" Type="http://schemas.openxmlformats.org/officeDocument/2006/relationships/customXml" Target="../ink/ink3573.xml"/><Relationship Id="rId2613" Type="http://schemas.openxmlformats.org/officeDocument/2006/relationships/customXml" Target="../ink/ink3680.xml"/><Relationship Id="rId518" Type="http://schemas.openxmlformats.org/officeDocument/2006/relationships/image" Target="../media/image4752.png"/><Relationship Id="rId157" Type="http://schemas.openxmlformats.org/officeDocument/2006/relationships/image" Target="../media/image3774.png"/><Relationship Id="rId1215" Type="http://schemas.openxmlformats.org/officeDocument/2006/relationships/image" Target="../media/image2673.png"/><Relationship Id="rId1422" Type="http://schemas.openxmlformats.org/officeDocument/2006/relationships/image" Target="../media/image2771.png"/><Relationship Id="rId1867" Type="http://schemas.openxmlformats.org/officeDocument/2006/relationships/image" Target="../media/image2987.png"/><Relationship Id="rId2045" Type="http://schemas.openxmlformats.org/officeDocument/2006/relationships/customXml" Target="../ink/ink3387.xml"/><Relationship Id="rId2697" Type="http://schemas.openxmlformats.org/officeDocument/2006/relationships/customXml" Target="../ink/ink3760.xml"/><Relationship Id="rId2820" Type="http://schemas.openxmlformats.org/officeDocument/2006/relationships/customXml" Target="../ink/ink3868.xml"/><Relationship Id="rId61" Type="http://schemas.openxmlformats.org/officeDocument/2006/relationships/image" Target="../media/image3727.png"/><Relationship Id="rId1299" Type="http://schemas.openxmlformats.org/officeDocument/2006/relationships/image" Target="../media/image2713.png"/><Relationship Id="rId1727" Type="http://schemas.openxmlformats.org/officeDocument/2006/relationships/customXml" Target="../ink/ink3225.xml"/><Relationship Id="rId1934" Type="http://schemas.openxmlformats.org/officeDocument/2006/relationships/image" Target="../media/image3020.png"/><Relationship Id="rId2252" Type="http://schemas.openxmlformats.org/officeDocument/2006/relationships/customXml" Target="../ink/ink3493.xml"/><Relationship Id="rId2557" Type="http://schemas.openxmlformats.org/officeDocument/2006/relationships/customXml" Target="../ink/ink3651.xml"/><Relationship Id="rId19" Type="http://schemas.openxmlformats.org/officeDocument/2006/relationships/image" Target="../media/image3707.png"/><Relationship Id="rId1159" Type="http://schemas.openxmlformats.org/officeDocument/2006/relationships/image" Target="../media/image2647.png"/><Relationship Id="rId1366" Type="http://schemas.openxmlformats.org/officeDocument/2006/relationships/image" Target="../media/image2745.png"/><Relationship Id="rId2112" Type="http://schemas.openxmlformats.org/officeDocument/2006/relationships/image" Target="../media/image3105.png"/><Relationship Id="rId2196" Type="http://schemas.openxmlformats.org/officeDocument/2006/relationships/image" Target="../media/image3142.png"/><Relationship Id="rId2417" Type="http://schemas.openxmlformats.org/officeDocument/2006/relationships/image" Target="../media/image3273.png"/><Relationship Id="rId736" Type="http://schemas.openxmlformats.org/officeDocument/2006/relationships/image" Target="../media/image4855.png"/><Relationship Id="rId2764" Type="http://schemas.openxmlformats.org/officeDocument/2006/relationships/customXml" Target="../ink/ink3827.xml"/><Relationship Id="rId168" Type="http://schemas.openxmlformats.org/officeDocument/2006/relationships/customXml" Target="../ink/ink2894.xml"/><Relationship Id="rId1573" Type="http://schemas.openxmlformats.org/officeDocument/2006/relationships/image" Target="../media/image2845.png"/><Relationship Id="rId1780" Type="http://schemas.openxmlformats.org/officeDocument/2006/relationships/image" Target="../media/image2944.png"/><Relationship Id="rId1878" Type="http://schemas.openxmlformats.org/officeDocument/2006/relationships/customXml" Target="../ink/ink3302.xml"/><Relationship Id="rId2624" Type="http://schemas.openxmlformats.org/officeDocument/2006/relationships/customXml" Target="../ink/ink3690.xml"/><Relationship Id="rId2831" Type="http://schemas.openxmlformats.org/officeDocument/2006/relationships/image" Target="../media/image3392.png"/><Relationship Id="rId72" Type="http://schemas.openxmlformats.org/officeDocument/2006/relationships/customXml" Target="../ink/ink2846.xml"/><Relationship Id="rId1226" Type="http://schemas.openxmlformats.org/officeDocument/2006/relationships/customXml" Target="../ink/ink2972.xml"/><Relationship Id="rId1433" Type="http://schemas.openxmlformats.org/officeDocument/2006/relationships/customXml" Target="../ink/ink3076.xml"/><Relationship Id="rId1640" Type="http://schemas.openxmlformats.org/officeDocument/2006/relationships/customXml" Target="../ink/ink3181.xml"/><Relationship Id="rId1738" Type="http://schemas.openxmlformats.org/officeDocument/2006/relationships/image" Target="../media/image2925.png"/><Relationship Id="rId2056" Type="http://schemas.openxmlformats.org/officeDocument/2006/relationships/image" Target="../media/image3078.png"/><Relationship Id="rId2263" Type="http://schemas.openxmlformats.org/officeDocument/2006/relationships/customXml" Target="../ink/ink3499.xml"/><Relationship Id="rId2470" Type="http://schemas.openxmlformats.org/officeDocument/2006/relationships/image" Target="../media/image3300.png"/><Relationship Id="rId582" Type="http://schemas.openxmlformats.org/officeDocument/2006/relationships/image" Target="../media/image4781.png"/><Relationship Id="rId3" Type="http://schemas.openxmlformats.org/officeDocument/2006/relationships/image" Target="../media/image3699.png"/><Relationship Id="rId1500" Type="http://schemas.openxmlformats.org/officeDocument/2006/relationships/image" Target="../media/image2810.png"/><Relationship Id="rId1945" Type="http://schemas.openxmlformats.org/officeDocument/2006/relationships/customXml" Target="../ink/ink3336.xml"/><Relationship Id="rId2123" Type="http://schemas.openxmlformats.org/officeDocument/2006/relationships/image" Target="../media/image3109.png"/><Relationship Id="rId2330" Type="http://schemas.openxmlformats.org/officeDocument/2006/relationships/image" Target="../media/image3233.png"/><Relationship Id="rId2568" Type="http://schemas.openxmlformats.org/officeDocument/2006/relationships/image" Target="../media/image3347.png"/><Relationship Id="rId2775" Type="http://schemas.openxmlformats.org/officeDocument/2006/relationships/customXml" Target="../ink/ink3838.xml"/><Relationship Id="rId1377" Type="http://schemas.openxmlformats.org/officeDocument/2006/relationships/customXml" Target="../ink/ink3048.xml"/><Relationship Id="rId1584" Type="http://schemas.openxmlformats.org/officeDocument/2006/relationships/customXml" Target="../ink/ink3152.xml"/><Relationship Id="rId1791" Type="http://schemas.openxmlformats.org/officeDocument/2006/relationships/customXml" Target="../ink/ink3258.xml"/><Relationship Id="rId1805" Type="http://schemas.openxmlformats.org/officeDocument/2006/relationships/customXml" Target="../ink/ink3265.xml"/><Relationship Id="rId2428" Type="http://schemas.openxmlformats.org/officeDocument/2006/relationships/customXml" Target="../ink/ink3584.xml"/><Relationship Id="rId2635" Type="http://schemas.openxmlformats.org/officeDocument/2006/relationships/customXml" Target="../ink/ink3700.xml"/><Relationship Id="rId2842" Type="http://schemas.openxmlformats.org/officeDocument/2006/relationships/customXml" Target="../ink/ink3880.xml"/><Relationship Id="rId83" Type="http://schemas.openxmlformats.org/officeDocument/2006/relationships/image" Target="../media/image3738.png"/><Relationship Id="rId179" Type="http://schemas.openxmlformats.org/officeDocument/2006/relationships/image" Target="../media/image3784.png"/><Relationship Id="rId1237" Type="http://schemas.openxmlformats.org/officeDocument/2006/relationships/image" Target="../media/image2682.png"/><Relationship Id="rId1444" Type="http://schemas.openxmlformats.org/officeDocument/2006/relationships/image" Target="../media/image2782.png"/><Relationship Id="rId1651" Type="http://schemas.openxmlformats.org/officeDocument/2006/relationships/image" Target="../media/image2882.png"/><Relationship Id="rId1889" Type="http://schemas.openxmlformats.org/officeDocument/2006/relationships/image" Target="../media/image2998.png"/><Relationship Id="rId2067" Type="http://schemas.openxmlformats.org/officeDocument/2006/relationships/customXml" Target="../ink/ink3398.xml"/><Relationship Id="rId2274" Type="http://schemas.openxmlformats.org/officeDocument/2006/relationships/image" Target="../media/image3205.png"/><Relationship Id="rId2481" Type="http://schemas.openxmlformats.org/officeDocument/2006/relationships/image" Target="../media/image3305.png"/><Relationship Id="rId593" Type="http://schemas.openxmlformats.org/officeDocument/2006/relationships/image" Target="../media/image4786.png"/><Relationship Id="rId607" Type="http://schemas.openxmlformats.org/officeDocument/2006/relationships/image" Target="../media/image4793.png"/><Relationship Id="rId2702" Type="http://schemas.openxmlformats.org/officeDocument/2006/relationships/customXml" Target="../ink/ink3765.xml"/><Relationship Id="rId814" Type="http://schemas.openxmlformats.org/officeDocument/2006/relationships/image" Target="../media/image4894.png"/><Relationship Id="rId1083" Type="http://schemas.openxmlformats.org/officeDocument/2006/relationships/customXml" Target="../ink/ink2907.xml"/><Relationship Id="rId1290" Type="http://schemas.openxmlformats.org/officeDocument/2006/relationships/customXml" Target="../ink/ink3004.xml"/><Relationship Id="rId1304" Type="http://schemas.openxmlformats.org/officeDocument/2006/relationships/customXml" Target="../ink/ink3011.xml"/><Relationship Id="rId1511" Type="http://schemas.openxmlformats.org/officeDocument/2006/relationships/customXml" Target="../ink/ink3115.xml"/><Relationship Id="rId1749" Type="http://schemas.openxmlformats.org/officeDocument/2006/relationships/customXml" Target="../ink/ink3236.xml"/><Relationship Id="rId1956" Type="http://schemas.openxmlformats.org/officeDocument/2006/relationships/image" Target="../media/image3031.png"/><Relationship Id="rId2134" Type="http://schemas.openxmlformats.org/officeDocument/2006/relationships/customXml" Target="../ink/ink3433.xml"/><Relationship Id="rId2341" Type="http://schemas.openxmlformats.org/officeDocument/2006/relationships/customXml" Target="../ink/ink3538.xml"/><Relationship Id="rId2579" Type="http://schemas.openxmlformats.org/officeDocument/2006/relationships/image" Target="../media/image3352.png"/><Relationship Id="rId660" Type="http://schemas.openxmlformats.org/officeDocument/2006/relationships/image" Target="../media/image4819.png"/><Relationship Id="rId2786" Type="http://schemas.openxmlformats.org/officeDocument/2006/relationships/customXml" Target="../ink/ink3849.xml"/><Relationship Id="rId106" Type="http://schemas.openxmlformats.org/officeDocument/2006/relationships/customXml" Target="../ink/ink2863.xml"/><Relationship Id="rId1150" Type="http://schemas.openxmlformats.org/officeDocument/2006/relationships/customXml" Target="../ink/ink2934.xml"/><Relationship Id="rId1388" Type="http://schemas.openxmlformats.org/officeDocument/2006/relationships/image" Target="../media/image2756.png"/><Relationship Id="rId1595" Type="http://schemas.openxmlformats.org/officeDocument/2006/relationships/image" Target="../media/image2855.png"/><Relationship Id="rId1609" Type="http://schemas.openxmlformats.org/officeDocument/2006/relationships/customXml" Target="../ink/ink3165.xml"/><Relationship Id="rId1816" Type="http://schemas.openxmlformats.org/officeDocument/2006/relationships/image" Target="../media/image2962.png"/><Relationship Id="rId2439" Type="http://schemas.openxmlformats.org/officeDocument/2006/relationships/image" Target="../media/image3285.png"/><Relationship Id="rId2646" Type="http://schemas.openxmlformats.org/officeDocument/2006/relationships/customXml" Target="../ink/ink3711.xml"/><Relationship Id="rId758" Type="http://schemas.openxmlformats.org/officeDocument/2006/relationships/image" Target="../media/image4866.png"/><Relationship Id="rId2853" Type="http://schemas.openxmlformats.org/officeDocument/2006/relationships/image" Target="../media/image3401.png"/><Relationship Id="rId10" Type="http://schemas.openxmlformats.org/officeDocument/2006/relationships/customXml" Target="../ink/ink2815.xml"/><Relationship Id="rId94" Type="http://schemas.openxmlformats.org/officeDocument/2006/relationships/customXml" Target="../ink/ink2857.xml"/><Relationship Id="rId1248" Type="http://schemas.openxmlformats.org/officeDocument/2006/relationships/customXml" Target="../ink/ink2983.xml"/><Relationship Id="rId1455" Type="http://schemas.openxmlformats.org/officeDocument/2006/relationships/customXml" Target="../ink/ink3087.xml"/><Relationship Id="rId1662" Type="http://schemas.openxmlformats.org/officeDocument/2006/relationships/customXml" Target="../ink/ink3192.xml"/><Relationship Id="rId2078" Type="http://schemas.openxmlformats.org/officeDocument/2006/relationships/image" Target="../media/image3089.png"/><Relationship Id="rId2201" Type="http://schemas.openxmlformats.org/officeDocument/2006/relationships/customXml" Target="../ink/ink3467.xml"/><Relationship Id="rId2285" Type="http://schemas.openxmlformats.org/officeDocument/2006/relationships/customXml" Target="../ink/ink3510.xml"/><Relationship Id="rId2492" Type="http://schemas.openxmlformats.org/officeDocument/2006/relationships/image" Target="../media/image3310.png"/><Relationship Id="rId2506" Type="http://schemas.openxmlformats.org/officeDocument/2006/relationships/image" Target="../media/image3317.png"/><Relationship Id="rId520" Type="http://schemas.openxmlformats.org/officeDocument/2006/relationships/image" Target="../media/image4753.png"/><Relationship Id="rId618" Type="http://schemas.openxmlformats.org/officeDocument/2006/relationships/image" Target="../media/image4798.png"/><Relationship Id="rId1094" Type="http://schemas.openxmlformats.org/officeDocument/2006/relationships/image" Target="../media/image4197.png"/><Relationship Id="rId1315" Type="http://schemas.openxmlformats.org/officeDocument/2006/relationships/customXml" Target="../ink/ink3017.xml"/><Relationship Id="rId1967" Type="http://schemas.openxmlformats.org/officeDocument/2006/relationships/image" Target="../media/image3036.png"/><Relationship Id="rId2145" Type="http://schemas.openxmlformats.org/officeDocument/2006/relationships/image" Target="../media/image3119.png"/><Relationship Id="rId2713" Type="http://schemas.openxmlformats.org/officeDocument/2006/relationships/customXml" Target="../ink/ink3776.xml"/><Relationship Id="rId2797" Type="http://schemas.openxmlformats.org/officeDocument/2006/relationships/customXml" Target="../ink/ink3855.xml"/><Relationship Id="rId117" Type="http://schemas.openxmlformats.org/officeDocument/2006/relationships/image" Target="../media/image3754.png"/><Relationship Id="rId1399" Type="http://schemas.openxmlformats.org/officeDocument/2006/relationships/customXml" Target="../ink/ink3059.xml"/><Relationship Id="rId2352" Type="http://schemas.openxmlformats.org/officeDocument/2006/relationships/customXml" Target="../ink/ink3544.xml"/><Relationship Id="rId2657" Type="http://schemas.openxmlformats.org/officeDocument/2006/relationships/customXml" Target="../ink/ink3720.xml"/><Relationship Id="rId1161" Type="http://schemas.openxmlformats.org/officeDocument/2006/relationships/image" Target="../media/image2648.png"/><Relationship Id="rId1259" Type="http://schemas.openxmlformats.org/officeDocument/2006/relationships/image" Target="../media/image2693.png"/><Relationship Id="rId1466" Type="http://schemas.openxmlformats.org/officeDocument/2006/relationships/image" Target="../media/image2793.png"/><Relationship Id="rId2005" Type="http://schemas.openxmlformats.org/officeDocument/2006/relationships/image" Target="../media/image3054.png"/><Relationship Id="rId2212" Type="http://schemas.openxmlformats.org/officeDocument/2006/relationships/image" Target="../media/image1724.png"/><Relationship Id="rId2864" Type="http://schemas.openxmlformats.org/officeDocument/2006/relationships/customXml" Target="../ink/ink3891.xml"/><Relationship Id="rId1119" Type="http://schemas.openxmlformats.org/officeDocument/2006/relationships/image" Target="../media/image2627.png"/><Relationship Id="rId1673" Type="http://schemas.openxmlformats.org/officeDocument/2006/relationships/image" Target="../media/image2893.png"/><Relationship Id="rId1880" Type="http://schemas.openxmlformats.org/officeDocument/2006/relationships/customXml" Target="../ink/ink3303.xml"/><Relationship Id="rId1978" Type="http://schemas.openxmlformats.org/officeDocument/2006/relationships/customXml" Target="../ink/ink3353.xml"/><Relationship Id="rId2517" Type="http://schemas.openxmlformats.org/officeDocument/2006/relationships/customXml" Target="../ink/ink3630.xml"/><Relationship Id="rId2724" Type="http://schemas.openxmlformats.org/officeDocument/2006/relationships/customXml" Target="../ink/ink3787.xml"/><Relationship Id="rId836" Type="http://schemas.openxmlformats.org/officeDocument/2006/relationships/image" Target="../media/image4902.png"/><Relationship Id="rId1326" Type="http://schemas.openxmlformats.org/officeDocument/2006/relationships/image" Target="../media/image2725.png"/><Relationship Id="rId1533" Type="http://schemas.openxmlformats.org/officeDocument/2006/relationships/customXml" Target="../ink/ink3126.xml"/><Relationship Id="rId1740" Type="http://schemas.openxmlformats.org/officeDocument/2006/relationships/image" Target="../media/image2926.png"/><Relationship Id="rId32" Type="http://schemas.openxmlformats.org/officeDocument/2006/relationships/customXml" Target="../ink/ink2826.xml"/><Relationship Id="rId1600" Type="http://schemas.openxmlformats.org/officeDocument/2006/relationships/customXml" Target="../ink/ink3160.xml"/><Relationship Id="rId1838" Type="http://schemas.openxmlformats.org/officeDocument/2006/relationships/image" Target="../media/image2973.png"/><Relationship Id="rId181" Type="http://schemas.openxmlformats.org/officeDocument/2006/relationships/image" Target="../media/image3785.png"/><Relationship Id="rId1905" Type="http://schemas.openxmlformats.org/officeDocument/2006/relationships/image" Target="../media/image3005.png"/><Relationship Id="rId2167" Type="http://schemas.openxmlformats.org/officeDocument/2006/relationships/customXml" Target="../ink/ink3450.xml"/><Relationship Id="rId2374" Type="http://schemas.openxmlformats.org/officeDocument/2006/relationships/customXml" Target="../ink/ink3556.xml"/><Relationship Id="rId2581" Type="http://schemas.openxmlformats.org/officeDocument/2006/relationships/image" Target="../media/image3353.png"/><Relationship Id="rId139" Type="http://schemas.openxmlformats.org/officeDocument/2006/relationships/image" Target="../media/image3765.png"/><Relationship Id="rId1183" Type="http://schemas.openxmlformats.org/officeDocument/2006/relationships/image" Target="../media/image2658.png"/><Relationship Id="rId1390" Type="http://schemas.openxmlformats.org/officeDocument/2006/relationships/image" Target="../media/image2757.png"/><Relationship Id="rId2027" Type="http://schemas.openxmlformats.org/officeDocument/2006/relationships/customXml" Target="../ink/ink3378.xml"/><Relationship Id="rId2234" Type="http://schemas.openxmlformats.org/officeDocument/2006/relationships/image" Target="../media/image3187.png"/><Relationship Id="rId2441" Type="http://schemas.openxmlformats.org/officeDocument/2006/relationships/image" Target="../media/image3286.png"/><Relationship Id="rId2679" Type="http://schemas.openxmlformats.org/officeDocument/2006/relationships/customXml" Target="../ink/ink3742.xml"/><Relationship Id="rId760" Type="http://schemas.openxmlformats.org/officeDocument/2006/relationships/image" Target="../media/image4867.png"/><Relationship Id="rId1488" Type="http://schemas.openxmlformats.org/officeDocument/2006/relationships/image" Target="../media/image2804.png"/><Relationship Id="rId1695" Type="http://schemas.openxmlformats.org/officeDocument/2006/relationships/customXml" Target="../ink/ink3209.xml"/><Relationship Id="rId2539" Type="http://schemas.openxmlformats.org/officeDocument/2006/relationships/customXml" Target="../ink/ink3641.xml"/><Relationship Id="rId2746" Type="http://schemas.openxmlformats.org/officeDocument/2006/relationships/customXml" Target="../ink/ink3809.xml"/><Relationship Id="rId1250" Type="http://schemas.openxmlformats.org/officeDocument/2006/relationships/customXml" Target="../ink/ink2984.xml"/><Relationship Id="rId1348" Type="http://schemas.openxmlformats.org/officeDocument/2006/relationships/image" Target="../media/image2736.png"/><Relationship Id="rId1555" Type="http://schemas.openxmlformats.org/officeDocument/2006/relationships/customXml" Target="../ink/ink3137.xml"/><Relationship Id="rId1762" Type="http://schemas.openxmlformats.org/officeDocument/2006/relationships/image" Target="../media/image2936.png"/><Relationship Id="rId2301" Type="http://schemas.openxmlformats.org/officeDocument/2006/relationships/customXml" Target="../ink/ink3518.xml"/><Relationship Id="rId2606" Type="http://schemas.openxmlformats.org/officeDocument/2006/relationships/image" Target="../media/image3365.png"/><Relationship Id="rId620" Type="http://schemas.openxmlformats.org/officeDocument/2006/relationships/image" Target="../media/image4799.png"/><Relationship Id="rId1208" Type="http://schemas.openxmlformats.org/officeDocument/2006/relationships/customXml" Target="../ink/ink2963.xml"/><Relationship Id="rId1415" Type="http://schemas.openxmlformats.org/officeDocument/2006/relationships/customXml" Target="../ink/ink3067.xml"/><Relationship Id="rId2813" Type="http://schemas.openxmlformats.org/officeDocument/2006/relationships/image" Target="../media/image3383.png"/><Relationship Id="rId54" Type="http://schemas.openxmlformats.org/officeDocument/2006/relationships/customXml" Target="../ink/ink2837.xml"/><Relationship Id="rId1622" Type="http://schemas.openxmlformats.org/officeDocument/2006/relationships/customXml" Target="../ink/ink3172.xml"/><Relationship Id="rId1927" Type="http://schemas.openxmlformats.org/officeDocument/2006/relationships/customXml" Target="../ink/ink3327.xml"/><Relationship Id="rId2091" Type="http://schemas.openxmlformats.org/officeDocument/2006/relationships/customXml" Target="../ink/ink3410.xml"/><Relationship Id="rId2189" Type="http://schemas.openxmlformats.org/officeDocument/2006/relationships/customXml" Target="../ink/ink3461.xml"/><Relationship Id="rId2396" Type="http://schemas.openxmlformats.org/officeDocument/2006/relationships/image" Target="../media/image3263.png"/><Relationship Id="rId130" Type="http://schemas.openxmlformats.org/officeDocument/2006/relationships/customXml" Target="../ink/ink2875.xml"/><Relationship Id="rId2049" Type="http://schemas.openxmlformats.org/officeDocument/2006/relationships/customXml" Target="../ink/ink3389.xml"/><Relationship Id="rId2256" Type="http://schemas.openxmlformats.org/officeDocument/2006/relationships/customXml" Target="../ink/ink3495.xml"/><Relationship Id="rId2463" Type="http://schemas.openxmlformats.org/officeDocument/2006/relationships/image" Target="../media/image3297.png"/><Relationship Id="rId2670" Type="http://schemas.openxmlformats.org/officeDocument/2006/relationships/customXml" Target="../ink/ink3733.xml"/><Relationship Id="rId782" Type="http://schemas.openxmlformats.org/officeDocument/2006/relationships/image" Target="../media/image4878.png"/><Relationship Id="rId1272" Type="http://schemas.openxmlformats.org/officeDocument/2006/relationships/customXml" Target="../ink/ink2995.xml"/><Relationship Id="rId2116" Type="http://schemas.openxmlformats.org/officeDocument/2006/relationships/customXml" Target="../ink/ink3424.xml"/><Relationship Id="rId2323" Type="http://schemas.openxmlformats.org/officeDocument/2006/relationships/customXml" Target="../ink/ink3529.xml"/><Relationship Id="rId2530" Type="http://schemas.openxmlformats.org/officeDocument/2006/relationships/image" Target="../media/image3329.png"/><Relationship Id="rId642" Type="http://schemas.openxmlformats.org/officeDocument/2006/relationships/image" Target="../media/image4810.png"/><Relationship Id="rId2768" Type="http://schemas.openxmlformats.org/officeDocument/2006/relationships/customXml" Target="../ink/ink3831.xml"/><Relationship Id="rId1132" Type="http://schemas.openxmlformats.org/officeDocument/2006/relationships/customXml" Target="../ink/ink2925.xml"/><Relationship Id="rId1577" Type="http://schemas.openxmlformats.org/officeDocument/2006/relationships/image" Target="../media/image2847.png"/><Relationship Id="rId1784" Type="http://schemas.openxmlformats.org/officeDocument/2006/relationships/image" Target="../media/image2946.png"/><Relationship Id="rId1991" Type="http://schemas.openxmlformats.org/officeDocument/2006/relationships/image" Target="../media/image3047.png"/><Relationship Id="rId2628" Type="http://schemas.openxmlformats.org/officeDocument/2006/relationships/image" Target="../media/image3370.png"/><Relationship Id="rId2835" Type="http://schemas.openxmlformats.org/officeDocument/2006/relationships/customXml" Target="../ink/ink3876.xml"/><Relationship Id="rId76" Type="http://schemas.openxmlformats.org/officeDocument/2006/relationships/customXml" Target="../ink/ink2848.xml"/><Relationship Id="rId1437" Type="http://schemas.openxmlformats.org/officeDocument/2006/relationships/customXml" Target="../ink/ink3078.xml"/><Relationship Id="rId1644" Type="http://schemas.openxmlformats.org/officeDocument/2006/relationships/customXml" Target="../ink/ink3183.xml"/><Relationship Id="rId1851" Type="http://schemas.openxmlformats.org/officeDocument/2006/relationships/image" Target="../media/image2979.png"/><Relationship Id="rId1504" Type="http://schemas.openxmlformats.org/officeDocument/2006/relationships/image" Target="../media/image2812.png"/><Relationship Id="rId1711" Type="http://schemas.openxmlformats.org/officeDocument/2006/relationships/customXml" Target="../ink/ink3217.xml"/><Relationship Id="rId1949" Type="http://schemas.openxmlformats.org/officeDocument/2006/relationships/customXml" Target="../ink/ink3338.xml"/><Relationship Id="rId1809" Type="http://schemas.openxmlformats.org/officeDocument/2006/relationships/customXml" Target="../ink/ink3267.xml"/><Relationship Id="rId2180" Type="http://schemas.openxmlformats.org/officeDocument/2006/relationships/image" Target="../media/image3134.png"/><Relationship Id="rId2278" Type="http://schemas.openxmlformats.org/officeDocument/2006/relationships/image" Target="../media/image3207.png"/><Relationship Id="rId2485" Type="http://schemas.openxmlformats.org/officeDocument/2006/relationships/image" Target="../media/image3307.png"/><Relationship Id="rId597" Type="http://schemas.openxmlformats.org/officeDocument/2006/relationships/image" Target="../media/image4788.png"/><Relationship Id="rId152" Type="http://schemas.openxmlformats.org/officeDocument/2006/relationships/customXml" Target="../ink/ink2886.xml"/><Relationship Id="rId1087" Type="http://schemas.openxmlformats.org/officeDocument/2006/relationships/customXml" Target="../ink/ink2909.xml"/><Relationship Id="rId1294" Type="http://schemas.openxmlformats.org/officeDocument/2006/relationships/customXml" Target="../ink/ink3006.xml"/><Relationship Id="rId2040" Type="http://schemas.openxmlformats.org/officeDocument/2006/relationships/image" Target="../media/image3070.png"/><Relationship Id="rId2138" Type="http://schemas.openxmlformats.org/officeDocument/2006/relationships/customXml" Target="../ink/ink3435.xml"/><Relationship Id="rId2692" Type="http://schemas.openxmlformats.org/officeDocument/2006/relationships/customXml" Target="../ink/ink3755.xml"/><Relationship Id="rId1599" Type="http://schemas.openxmlformats.org/officeDocument/2006/relationships/image" Target="../media/image2857.png"/><Relationship Id="rId2345" Type="http://schemas.openxmlformats.org/officeDocument/2006/relationships/image" Target="../media/image3240.png"/><Relationship Id="rId2552" Type="http://schemas.openxmlformats.org/officeDocument/2006/relationships/image" Target="../media/image3339.png"/><Relationship Id="rId664" Type="http://schemas.openxmlformats.org/officeDocument/2006/relationships/image" Target="../media/image4821.png"/><Relationship Id="rId1154" Type="http://schemas.openxmlformats.org/officeDocument/2006/relationships/customXml" Target="../ink/ink2936.xml"/><Relationship Id="rId1361" Type="http://schemas.openxmlformats.org/officeDocument/2006/relationships/customXml" Target="../ink/ink3040.xml"/><Relationship Id="rId1459" Type="http://schemas.openxmlformats.org/officeDocument/2006/relationships/customXml" Target="../ink/ink3089.xml"/><Relationship Id="rId2205" Type="http://schemas.openxmlformats.org/officeDocument/2006/relationships/customXml" Target="../ink/ink3469.xml"/><Relationship Id="rId2412" Type="http://schemas.openxmlformats.org/officeDocument/2006/relationships/customXml" Target="../ink/ink3576.xml"/><Relationship Id="rId524" Type="http://schemas.openxmlformats.org/officeDocument/2006/relationships/image" Target="../media/image4755.png"/><Relationship Id="rId2857" Type="http://schemas.openxmlformats.org/officeDocument/2006/relationships/image" Target="../media/image3403.png"/><Relationship Id="rId98" Type="http://schemas.openxmlformats.org/officeDocument/2006/relationships/customXml" Target="../ink/ink2859.xml"/><Relationship Id="rId1221" Type="http://schemas.openxmlformats.org/officeDocument/2006/relationships/image" Target="../media/image2675.png"/><Relationship Id="rId1666" Type="http://schemas.openxmlformats.org/officeDocument/2006/relationships/customXml" Target="../ink/ink3194.xml"/><Relationship Id="rId1873" Type="http://schemas.openxmlformats.org/officeDocument/2006/relationships/image" Target="../media/image2990.png"/><Relationship Id="rId2717" Type="http://schemas.openxmlformats.org/officeDocument/2006/relationships/customXml" Target="../ink/ink3780.xml"/><Relationship Id="rId1319" Type="http://schemas.openxmlformats.org/officeDocument/2006/relationships/customXml" Target="../ink/ink3019.xml"/><Relationship Id="rId1526" Type="http://schemas.openxmlformats.org/officeDocument/2006/relationships/image" Target="../media/image2823.png"/><Relationship Id="rId1733" Type="http://schemas.openxmlformats.org/officeDocument/2006/relationships/customXml" Target="../ink/ink3228.xml"/><Relationship Id="rId1940" Type="http://schemas.openxmlformats.org/officeDocument/2006/relationships/image" Target="../media/image3023.png"/><Relationship Id="rId25" Type="http://schemas.openxmlformats.org/officeDocument/2006/relationships/image" Target="../media/image3710.png"/><Relationship Id="rId1800" Type="http://schemas.openxmlformats.org/officeDocument/2006/relationships/image" Target="../media/image2954.png"/><Relationship Id="rId174" Type="http://schemas.openxmlformats.org/officeDocument/2006/relationships/customXml" Target="../ink/ink2897.xml"/><Relationship Id="rId2062" Type="http://schemas.openxmlformats.org/officeDocument/2006/relationships/image" Target="../media/image3081.png"/><Relationship Id="rId2367" Type="http://schemas.openxmlformats.org/officeDocument/2006/relationships/image" Target="../media/image3249.png"/><Relationship Id="rId2574" Type="http://schemas.openxmlformats.org/officeDocument/2006/relationships/image" Target="../media/image3350.png"/><Relationship Id="rId686" Type="http://schemas.openxmlformats.org/officeDocument/2006/relationships/image" Target="../media/image4831.png"/><Relationship Id="rId2781" Type="http://schemas.openxmlformats.org/officeDocument/2006/relationships/customXml" Target="../ink/ink3844.xml"/><Relationship Id="rId1176" Type="http://schemas.openxmlformats.org/officeDocument/2006/relationships/customXml" Target="../ink/ink2947.xml"/><Relationship Id="rId1383" Type="http://schemas.openxmlformats.org/officeDocument/2006/relationships/customXml" Target="../ink/ink3051.xml"/><Relationship Id="rId2227" Type="http://schemas.openxmlformats.org/officeDocument/2006/relationships/customXml" Target="../ink/ink3480.xml"/><Relationship Id="rId2434" Type="http://schemas.openxmlformats.org/officeDocument/2006/relationships/customXml" Target="../ink/ink3587.xml"/><Relationship Id="rId546" Type="http://schemas.openxmlformats.org/officeDocument/2006/relationships/image" Target="../media/image4765.png"/><Relationship Id="rId2879" Type="http://schemas.openxmlformats.org/officeDocument/2006/relationships/customXml" Target="../ink/ink3901.xml"/><Relationship Id="rId101" Type="http://schemas.openxmlformats.org/officeDocument/2006/relationships/image" Target="../media/image3746.png"/><Relationship Id="rId1243" Type="http://schemas.openxmlformats.org/officeDocument/2006/relationships/image" Target="../media/image2685.png"/><Relationship Id="rId1590" Type="http://schemas.openxmlformats.org/officeDocument/2006/relationships/customXml" Target="../ink/ink3155.xml"/><Relationship Id="rId1688" Type="http://schemas.openxmlformats.org/officeDocument/2006/relationships/image" Target="../media/image2900.png"/><Relationship Id="rId1895" Type="http://schemas.openxmlformats.org/officeDocument/2006/relationships/image" Target="../media/image3001.png"/><Relationship Id="rId2641" Type="http://schemas.openxmlformats.org/officeDocument/2006/relationships/customXml" Target="../ink/ink3706.xml"/><Relationship Id="rId2739" Type="http://schemas.openxmlformats.org/officeDocument/2006/relationships/customXml" Target="../ink/ink3802.xml"/><Relationship Id="rId1450" Type="http://schemas.openxmlformats.org/officeDocument/2006/relationships/image" Target="../media/image2785.png"/><Relationship Id="rId1548" Type="http://schemas.openxmlformats.org/officeDocument/2006/relationships/image" Target="../media/image2834.png"/><Relationship Id="rId1755" Type="http://schemas.openxmlformats.org/officeDocument/2006/relationships/image" Target="../media/image2933.png"/><Relationship Id="rId2501" Type="http://schemas.openxmlformats.org/officeDocument/2006/relationships/customXml" Target="../ink/ink3622.xml"/><Relationship Id="rId613" Type="http://schemas.openxmlformats.org/officeDocument/2006/relationships/image" Target="../media/image4796.png"/><Relationship Id="rId820" Type="http://schemas.openxmlformats.org/officeDocument/2006/relationships/image" Target="../media/image4897.png"/><Relationship Id="rId1310" Type="http://schemas.openxmlformats.org/officeDocument/2006/relationships/image" Target="../media/image2717.png"/><Relationship Id="rId1408" Type="http://schemas.openxmlformats.org/officeDocument/2006/relationships/image" Target="../media/image2764.png"/><Relationship Id="rId1962" Type="http://schemas.openxmlformats.org/officeDocument/2006/relationships/customXml" Target="../ink/ink3345.xml"/><Relationship Id="rId2806" Type="http://schemas.openxmlformats.org/officeDocument/2006/relationships/customXml" Target="../ink/ink3860.xml"/><Relationship Id="rId1103" Type="http://schemas.openxmlformats.org/officeDocument/2006/relationships/image" Target="../media/image2619.png"/><Relationship Id="rId47" Type="http://schemas.openxmlformats.org/officeDocument/2006/relationships/image" Target="../media/image3720.png"/><Relationship Id="rId1615" Type="http://schemas.openxmlformats.org/officeDocument/2006/relationships/image" Target="../media/image2864.png"/><Relationship Id="rId1822" Type="http://schemas.openxmlformats.org/officeDocument/2006/relationships/image" Target="../media/image2965.png"/><Relationship Id="rId2084" Type="http://schemas.openxmlformats.org/officeDocument/2006/relationships/image" Target="../media/image3092.png"/><Relationship Id="rId2291" Type="http://schemas.openxmlformats.org/officeDocument/2006/relationships/customXml" Target="../ink/ink3513.xml"/><Relationship Id="rId2151" Type="http://schemas.openxmlformats.org/officeDocument/2006/relationships/image" Target="../media/image3122.png"/><Relationship Id="rId2389" Type="http://schemas.openxmlformats.org/officeDocument/2006/relationships/customXml" Target="../ink/ink3564.xml"/><Relationship Id="rId2596" Type="http://schemas.openxmlformats.org/officeDocument/2006/relationships/customXml" Target="../ink/ink3671.xml"/><Relationship Id="rId123" Type="http://schemas.openxmlformats.org/officeDocument/2006/relationships/image" Target="../media/image3757.png"/><Relationship Id="rId1198" Type="http://schemas.openxmlformats.org/officeDocument/2006/relationships/customXml" Target="../ink/ink2958.xml"/><Relationship Id="rId2011" Type="http://schemas.openxmlformats.org/officeDocument/2006/relationships/image" Target="../media/image3057.png"/><Relationship Id="rId2249" Type="http://schemas.openxmlformats.org/officeDocument/2006/relationships/image" Target="../media/image1290.png"/><Relationship Id="rId2456" Type="http://schemas.openxmlformats.org/officeDocument/2006/relationships/customXml" Target="../ink/ink3598.xml"/><Relationship Id="rId568" Type="http://schemas.openxmlformats.org/officeDocument/2006/relationships/image" Target="../media/image4775.png"/><Relationship Id="rId2663" Type="http://schemas.openxmlformats.org/officeDocument/2006/relationships/customXml" Target="../ink/ink3726.xml"/><Relationship Id="rId2870" Type="http://schemas.openxmlformats.org/officeDocument/2006/relationships/image" Target="../media/image3409.png"/><Relationship Id="rId1265" Type="http://schemas.openxmlformats.org/officeDocument/2006/relationships/image" Target="../media/image2696.png"/><Relationship Id="rId1472" Type="http://schemas.openxmlformats.org/officeDocument/2006/relationships/image" Target="../media/image2796.png"/><Relationship Id="rId2109" Type="http://schemas.openxmlformats.org/officeDocument/2006/relationships/customXml" Target="../ink/ink3420.xml"/><Relationship Id="rId2316" Type="http://schemas.openxmlformats.org/officeDocument/2006/relationships/image" Target="../media/image3226.png"/><Relationship Id="rId2523" Type="http://schemas.openxmlformats.org/officeDocument/2006/relationships/customXml" Target="../ink/ink3633.xml"/><Relationship Id="rId2730" Type="http://schemas.openxmlformats.org/officeDocument/2006/relationships/customXml" Target="../ink/ink3793.xml"/><Relationship Id="rId842" Type="http://schemas.openxmlformats.org/officeDocument/2006/relationships/image" Target="../media/image4905.png"/><Relationship Id="rId1125" Type="http://schemas.openxmlformats.org/officeDocument/2006/relationships/image" Target="../media/image2630.png"/><Relationship Id="rId1332" Type="http://schemas.openxmlformats.org/officeDocument/2006/relationships/image" Target="../media/image2728.png"/><Relationship Id="rId1777" Type="http://schemas.openxmlformats.org/officeDocument/2006/relationships/customXml" Target="../ink/ink3251.xml"/><Relationship Id="rId1984" Type="http://schemas.openxmlformats.org/officeDocument/2006/relationships/customXml" Target="../ink/ink3356.xml"/><Relationship Id="rId702" Type="http://schemas.openxmlformats.org/officeDocument/2006/relationships/image" Target="../media/image4839.png"/><Relationship Id="rId2828" Type="http://schemas.openxmlformats.org/officeDocument/2006/relationships/customXml" Target="../ink/ink3872.xml"/><Relationship Id="rId69" Type="http://schemas.openxmlformats.org/officeDocument/2006/relationships/image" Target="../media/image3731.png"/><Relationship Id="rId1637" Type="http://schemas.openxmlformats.org/officeDocument/2006/relationships/image" Target="../media/image2875.png"/><Relationship Id="rId1844" Type="http://schemas.openxmlformats.org/officeDocument/2006/relationships/customXml" Target="../ink/ink3285.xml"/><Relationship Id="rId1704" Type="http://schemas.openxmlformats.org/officeDocument/2006/relationships/image" Target="../media/image2908.png"/><Relationship Id="rId1911" Type="http://schemas.openxmlformats.org/officeDocument/2006/relationships/image" Target="../media/image3008.png"/><Relationship Id="rId2173" Type="http://schemas.openxmlformats.org/officeDocument/2006/relationships/customXml" Target="../ink/ink3453.xml"/><Relationship Id="rId2380" Type="http://schemas.openxmlformats.org/officeDocument/2006/relationships/customXml" Target="../ink/ink3559.xml"/><Relationship Id="rId2478" Type="http://schemas.openxmlformats.org/officeDocument/2006/relationships/customXml" Target="../ink/ink3610.xml"/><Relationship Id="rId145" Type="http://schemas.openxmlformats.org/officeDocument/2006/relationships/image" Target="../media/image3768.png"/><Relationship Id="rId1287" Type="http://schemas.openxmlformats.org/officeDocument/2006/relationships/image" Target="../media/image2707.png"/><Relationship Id="rId2033" Type="http://schemas.openxmlformats.org/officeDocument/2006/relationships/customXml" Target="../ink/ink3381.xml"/><Relationship Id="rId2240" Type="http://schemas.openxmlformats.org/officeDocument/2006/relationships/image" Target="../media/image3190.png"/><Relationship Id="rId2685" Type="http://schemas.openxmlformats.org/officeDocument/2006/relationships/customXml" Target="../ink/ink3748.xml"/><Relationship Id="rId1494" Type="http://schemas.openxmlformats.org/officeDocument/2006/relationships/image" Target="../media/image2807.png"/><Relationship Id="rId1799" Type="http://schemas.openxmlformats.org/officeDocument/2006/relationships/customXml" Target="../ink/ink3262.xml"/><Relationship Id="rId2100" Type="http://schemas.openxmlformats.org/officeDocument/2006/relationships/image" Target="../media/image3099.png"/><Relationship Id="rId2338" Type="http://schemas.openxmlformats.org/officeDocument/2006/relationships/image" Target="../media/image3237.png"/><Relationship Id="rId2545" Type="http://schemas.openxmlformats.org/officeDocument/2006/relationships/customXml" Target="../ink/ink3645.xml"/><Relationship Id="rId2752" Type="http://schemas.openxmlformats.org/officeDocument/2006/relationships/customXml" Target="../ink/ink3815.xml"/><Relationship Id="rId1147" Type="http://schemas.openxmlformats.org/officeDocument/2006/relationships/image" Target="../media/image2641.png"/><Relationship Id="rId1354" Type="http://schemas.openxmlformats.org/officeDocument/2006/relationships/image" Target="../media/image2739.png"/><Relationship Id="rId1561" Type="http://schemas.openxmlformats.org/officeDocument/2006/relationships/image" Target="../media/image1107.png"/><Relationship Id="rId2405" Type="http://schemas.openxmlformats.org/officeDocument/2006/relationships/image" Target="../media/image3267.png"/><Relationship Id="rId2612" Type="http://schemas.openxmlformats.org/officeDocument/2006/relationships/image" Target="../media/image3368.png"/><Relationship Id="rId60" Type="http://schemas.openxmlformats.org/officeDocument/2006/relationships/customXml" Target="../ink/ink2840.xml"/><Relationship Id="rId1214" Type="http://schemas.openxmlformats.org/officeDocument/2006/relationships/customXml" Target="../ink/ink2966.xml"/><Relationship Id="rId1421" Type="http://schemas.openxmlformats.org/officeDocument/2006/relationships/customXml" Target="../ink/ink3070.xml"/><Relationship Id="rId1659" Type="http://schemas.openxmlformats.org/officeDocument/2006/relationships/image" Target="../media/image2886.png"/><Relationship Id="rId1866" Type="http://schemas.openxmlformats.org/officeDocument/2006/relationships/customXml" Target="../ink/ink3296.xml"/><Relationship Id="rId1519" Type="http://schemas.openxmlformats.org/officeDocument/2006/relationships/customXml" Target="../ink/ink3119.xml"/><Relationship Id="rId1726" Type="http://schemas.openxmlformats.org/officeDocument/2006/relationships/image" Target="../media/image2919.png"/><Relationship Id="rId1933" Type="http://schemas.openxmlformats.org/officeDocument/2006/relationships/customXml" Target="../ink/ink3330.xml"/><Relationship Id="rId18" Type="http://schemas.openxmlformats.org/officeDocument/2006/relationships/customXml" Target="../ink/ink2819.xml"/><Relationship Id="rId2195" Type="http://schemas.openxmlformats.org/officeDocument/2006/relationships/customXml" Target="../ink/ink3464.xml"/><Relationship Id="rId167" Type="http://schemas.openxmlformats.org/officeDocument/2006/relationships/image" Target="../media/image3778.png"/><Relationship Id="rId2055" Type="http://schemas.openxmlformats.org/officeDocument/2006/relationships/customXml" Target="../ink/ink3392.xml"/><Relationship Id="rId2262" Type="http://schemas.openxmlformats.org/officeDocument/2006/relationships/customXml" Target="../ink/ink3498.xml"/><Relationship Id="rId2567" Type="http://schemas.openxmlformats.org/officeDocument/2006/relationships/customXml" Target="../ink/ink3656.xml"/><Relationship Id="rId2774" Type="http://schemas.openxmlformats.org/officeDocument/2006/relationships/customXml" Target="../ink/ink3837.xml"/><Relationship Id="rId2" Type="http://schemas.openxmlformats.org/officeDocument/2006/relationships/customXml" Target="../ink/ink2811.xml"/><Relationship Id="rId1169" Type="http://schemas.openxmlformats.org/officeDocument/2006/relationships/image" Target="../media/image2652.png"/><Relationship Id="rId1376" Type="http://schemas.openxmlformats.org/officeDocument/2006/relationships/image" Target="../media/image2750.png"/><Relationship Id="rId1583" Type="http://schemas.openxmlformats.org/officeDocument/2006/relationships/image" Target="../media/image1094.png"/><Relationship Id="rId2122" Type="http://schemas.openxmlformats.org/officeDocument/2006/relationships/customXml" Target="../ink/ink3427.xml"/><Relationship Id="rId2427" Type="http://schemas.openxmlformats.org/officeDocument/2006/relationships/image" Target="../media/image3278.png"/><Relationship Id="rId746" Type="http://schemas.openxmlformats.org/officeDocument/2006/relationships/image" Target="../media/image4860.png"/><Relationship Id="rId1236" Type="http://schemas.openxmlformats.org/officeDocument/2006/relationships/customXml" Target="../ink/ink2977.xml"/><Relationship Id="rId1790" Type="http://schemas.openxmlformats.org/officeDocument/2006/relationships/image" Target="../media/image2949.png"/><Relationship Id="rId1888" Type="http://schemas.openxmlformats.org/officeDocument/2006/relationships/customXml" Target="../ink/ink3307.xml"/><Relationship Id="rId2634" Type="http://schemas.openxmlformats.org/officeDocument/2006/relationships/customXml" Target="../ink/ink3699.xml"/><Relationship Id="rId2841" Type="http://schemas.openxmlformats.org/officeDocument/2006/relationships/image" Target="../media/image3395.png"/><Relationship Id="rId82" Type="http://schemas.openxmlformats.org/officeDocument/2006/relationships/customXml" Target="../ink/ink2851.xml"/><Relationship Id="rId1443" Type="http://schemas.openxmlformats.org/officeDocument/2006/relationships/customXml" Target="../ink/ink3081.xml"/><Relationship Id="rId1650" Type="http://schemas.openxmlformats.org/officeDocument/2006/relationships/customXml" Target="../ink/ink3186.xml"/><Relationship Id="rId1748" Type="http://schemas.openxmlformats.org/officeDocument/2006/relationships/image" Target="../media/image2930.png"/><Relationship Id="rId2701" Type="http://schemas.openxmlformats.org/officeDocument/2006/relationships/customXml" Target="../ink/ink3764.xml"/><Relationship Id="rId1303" Type="http://schemas.openxmlformats.org/officeDocument/2006/relationships/image" Target="../media/image2715.png"/><Relationship Id="rId1510" Type="http://schemas.openxmlformats.org/officeDocument/2006/relationships/image" Target="../media/image2815.png"/><Relationship Id="rId1955" Type="http://schemas.openxmlformats.org/officeDocument/2006/relationships/customXml" Target="../ink/ink3341.xml"/><Relationship Id="rId1608" Type="http://schemas.openxmlformats.org/officeDocument/2006/relationships/customXml" Target="../ink/ink3164.xml"/><Relationship Id="rId1815" Type="http://schemas.openxmlformats.org/officeDocument/2006/relationships/customXml" Target="../ink/ink3270.xml"/><Relationship Id="rId2077" Type="http://schemas.openxmlformats.org/officeDocument/2006/relationships/customXml" Target="../ink/ink3403.xml"/><Relationship Id="rId2284" Type="http://schemas.openxmlformats.org/officeDocument/2006/relationships/image" Target="../media/image3210.png"/><Relationship Id="rId2491" Type="http://schemas.openxmlformats.org/officeDocument/2006/relationships/customXml" Target="../ink/ink3617.xml"/><Relationship Id="rId1093" Type="http://schemas.openxmlformats.org/officeDocument/2006/relationships/customXml" Target="../ink/ink2912.xml"/><Relationship Id="rId2144" Type="http://schemas.openxmlformats.org/officeDocument/2006/relationships/customXml" Target="../ink/ink3438.xml"/><Relationship Id="rId2351" Type="http://schemas.openxmlformats.org/officeDocument/2006/relationships/image" Target="../media/image3242.png"/><Relationship Id="rId2589" Type="http://schemas.openxmlformats.org/officeDocument/2006/relationships/image" Target="../media/image3357.png"/><Relationship Id="rId670" Type="http://schemas.openxmlformats.org/officeDocument/2006/relationships/image" Target="../media/image4823.png"/><Relationship Id="rId2796" Type="http://schemas.openxmlformats.org/officeDocument/2006/relationships/image" Target="../media/image3376.png"/><Relationship Id="rId116" Type="http://schemas.openxmlformats.org/officeDocument/2006/relationships/customXml" Target="../ink/ink2868.xml"/><Relationship Id="rId1160" Type="http://schemas.openxmlformats.org/officeDocument/2006/relationships/customXml" Target="../ink/ink2939.xml"/><Relationship Id="rId1398" Type="http://schemas.openxmlformats.org/officeDocument/2006/relationships/image" Target="../media/image2759.png"/><Relationship Id="rId2004" Type="http://schemas.openxmlformats.org/officeDocument/2006/relationships/customXml" Target="../ink/ink3366.xml"/><Relationship Id="rId2211" Type="http://schemas.openxmlformats.org/officeDocument/2006/relationships/customXml" Target="../ink/ink3472.xml"/><Relationship Id="rId2449" Type="http://schemas.openxmlformats.org/officeDocument/2006/relationships/image" Target="../media/image3290.png"/><Relationship Id="rId530" Type="http://schemas.openxmlformats.org/officeDocument/2006/relationships/image" Target="../media/image4757.png"/><Relationship Id="rId2656" Type="http://schemas.openxmlformats.org/officeDocument/2006/relationships/customXml" Target="../ink/ink3719.xml"/><Relationship Id="rId768" Type="http://schemas.openxmlformats.org/officeDocument/2006/relationships/image" Target="../media/image4871.png"/><Relationship Id="rId2863" Type="http://schemas.openxmlformats.org/officeDocument/2006/relationships/image" Target="../media/image3406.png"/><Relationship Id="rId1258" Type="http://schemas.openxmlformats.org/officeDocument/2006/relationships/customXml" Target="../ink/ink2988.xml"/><Relationship Id="rId1465" Type="http://schemas.openxmlformats.org/officeDocument/2006/relationships/customXml" Target="../ink/ink3092.xml"/><Relationship Id="rId1672" Type="http://schemas.openxmlformats.org/officeDocument/2006/relationships/customXml" Target="../ink/ink3197.xml"/><Relationship Id="rId2309" Type="http://schemas.openxmlformats.org/officeDocument/2006/relationships/customXml" Target="../ink/ink3522.xml"/><Relationship Id="rId2516" Type="http://schemas.openxmlformats.org/officeDocument/2006/relationships/image" Target="../media/image3322.png"/><Relationship Id="rId628" Type="http://schemas.openxmlformats.org/officeDocument/2006/relationships/image" Target="../media/image4803.png"/><Relationship Id="rId2723" Type="http://schemas.openxmlformats.org/officeDocument/2006/relationships/customXml" Target="../ink/ink3786.xml"/><Relationship Id="rId1118" Type="http://schemas.openxmlformats.org/officeDocument/2006/relationships/customXml" Target="../ink/ink2918.xml"/><Relationship Id="rId1325" Type="http://schemas.openxmlformats.org/officeDocument/2006/relationships/customXml" Target="../ink/ink3022.xml"/><Relationship Id="rId1532" Type="http://schemas.openxmlformats.org/officeDocument/2006/relationships/image" Target="../media/image2826.png"/><Relationship Id="rId1977" Type="http://schemas.openxmlformats.org/officeDocument/2006/relationships/image" Target="../media/image3041.png"/><Relationship Id="rId1837" Type="http://schemas.openxmlformats.org/officeDocument/2006/relationships/customXml" Target="../ink/ink3281.xml"/><Relationship Id="rId31" Type="http://schemas.openxmlformats.org/officeDocument/2006/relationships/image" Target="../media/image3713.png"/><Relationship Id="rId2099" Type="http://schemas.openxmlformats.org/officeDocument/2006/relationships/customXml" Target="../ink/ink3415.xml"/><Relationship Id="rId180" Type="http://schemas.openxmlformats.org/officeDocument/2006/relationships/customXml" Target="../ink/ink2900.xml"/><Relationship Id="rId1904" Type="http://schemas.openxmlformats.org/officeDocument/2006/relationships/customXml" Target="../ink/ink3315.xml"/><Relationship Id="rId2166" Type="http://schemas.openxmlformats.org/officeDocument/2006/relationships/image" Target="../media/image3127.png"/><Relationship Id="rId2373" Type="http://schemas.openxmlformats.org/officeDocument/2006/relationships/image" Target="../media/image3252.png"/><Relationship Id="rId2580" Type="http://schemas.openxmlformats.org/officeDocument/2006/relationships/customXml" Target="../ink/ink3663.xml"/><Relationship Id="rId692" Type="http://schemas.openxmlformats.org/officeDocument/2006/relationships/image" Target="../media/image4834.png"/><Relationship Id="rId138" Type="http://schemas.openxmlformats.org/officeDocument/2006/relationships/customXml" Target="../ink/ink2879.xml"/><Relationship Id="rId1182" Type="http://schemas.openxmlformats.org/officeDocument/2006/relationships/customXml" Target="../ink/ink2950.xml"/><Relationship Id="rId2026" Type="http://schemas.openxmlformats.org/officeDocument/2006/relationships/image" Target="../media/image3063.png"/><Relationship Id="rId2233" Type="http://schemas.openxmlformats.org/officeDocument/2006/relationships/customXml" Target="../ink/ink3483.xml"/><Relationship Id="rId2440" Type="http://schemas.openxmlformats.org/officeDocument/2006/relationships/customXml" Target="../ink/ink3590.xml"/><Relationship Id="rId552" Type="http://schemas.openxmlformats.org/officeDocument/2006/relationships/image" Target="../media/image4768.png"/><Relationship Id="rId2678" Type="http://schemas.openxmlformats.org/officeDocument/2006/relationships/customXml" Target="../ink/ink3741.xml"/><Relationship Id="rId1487" Type="http://schemas.openxmlformats.org/officeDocument/2006/relationships/customXml" Target="../ink/ink3103.xml"/><Relationship Id="rId1694" Type="http://schemas.openxmlformats.org/officeDocument/2006/relationships/image" Target="../media/image2903.png"/><Relationship Id="rId2300" Type="http://schemas.openxmlformats.org/officeDocument/2006/relationships/image" Target="../media/image3218.png"/><Relationship Id="rId2538" Type="http://schemas.openxmlformats.org/officeDocument/2006/relationships/image" Target="../media/image3333.png"/><Relationship Id="rId2745" Type="http://schemas.openxmlformats.org/officeDocument/2006/relationships/customXml" Target="../ink/ink3808.xml"/><Relationship Id="rId857" Type="http://schemas.openxmlformats.org/officeDocument/2006/relationships/image" Target="../media/image4910.png"/><Relationship Id="rId1347" Type="http://schemas.openxmlformats.org/officeDocument/2006/relationships/customXml" Target="../ink/ink3033.xml"/><Relationship Id="rId1554" Type="http://schemas.openxmlformats.org/officeDocument/2006/relationships/image" Target="../media/image2837.png"/><Relationship Id="rId1761" Type="http://schemas.openxmlformats.org/officeDocument/2006/relationships/customXml" Target="../ink/ink3243.xml"/><Relationship Id="rId1999" Type="http://schemas.openxmlformats.org/officeDocument/2006/relationships/image" Target="../media/image3051.png"/><Relationship Id="rId2605" Type="http://schemas.openxmlformats.org/officeDocument/2006/relationships/customXml" Target="../ink/ink3676.xml"/><Relationship Id="rId2812" Type="http://schemas.openxmlformats.org/officeDocument/2006/relationships/customXml" Target="../ink/ink3864.xml"/><Relationship Id="rId53" Type="http://schemas.openxmlformats.org/officeDocument/2006/relationships/image" Target="../media/image3723.png"/><Relationship Id="rId1207" Type="http://schemas.openxmlformats.org/officeDocument/2006/relationships/image" Target="../media/image2669.png"/><Relationship Id="rId1414" Type="http://schemas.openxmlformats.org/officeDocument/2006/relationships/image" Target="../media/image2767.png"/><Relationship Id="rId1621" Type="http://schemas.openxmlformats.org/officeDocument/2006/relationships/image" Target="../media/image2867.png"/><Relationship Id="rId1859" Type="http://schemas.openxmlformats.org/officeDocument/2006/relationships/image" Target="../media/image2983.png"/><Relationship Id="rId1719" Type="http://schemas.openxmlformats.org/officeDocument/2006/relationships/customXml" Target="../ink/ink3221.xml"/><Relationship Id="rId1926" Type="http://schemas.openxmlformats.org/officeDocument/2006/relationships/customXml" Target="../ink/ink3326.xml"/><Relationship Id="rId2090" Type="http://schemas.openxmlformats.org/officeDocument/2006/relationships/image" Target="../media/image3095.png"/><Relationship Id="rId2188" Type="http://schemas.openxmlformats.org/officeDocument/2006/relationships/image" Target="../media/image3138.png"/><Relationship Id="rId2395" Type="http://schemas.openxmlformats.org/officeDocument/2006/relationships/customXml" Target="../ink/ink3567.xml"/><Relationship Id="rId2048" Type="http://schemas.openxmlformats.org/officeDocument/2006/relationships/image" Target="../media/image3074.png"/><Relationship Id="rId2255" Type="http://schemas.openxmlformats.org/officeDocument/2006/relationships/image" Target="../media/image3196.png"/><Relationship Id="rId574" Type="http://schemas.openxmlformats.org/officeDocument/2006/relationships/image" Target="../media/image126710.png"/><Relationship Id="rId2462" Type="http://schemas.openxmlformats.org/officeDocument/2006/relationships/customXml" Target="../ink/ink3601.xml"/><Relationship Id="rId2767" Type="http://schemas.openxmlformats.org/officeDocument/2006/relationships/customXml" Target="../ink/ink3830.xml"/><Relationship Id="rId1271" Type="http://schemas.openxmlformats.org/officeDocument/2006/relationships/image" Target="../media/image2699.png"/><Relationship Id="rId1369" Type="http://schemas.openxmlformats.org/officeDocument/2006/relationships/customXml" Target="../ink/ink3044.xml"/><Relationship Id="rId1576" Type="http://schemas.openxmlformats.org/officeDocument/2006/relationships/customXml" Target="../ink/ink3148.xml"/><Relationship Id="rId2115" Type="http://schemas.openxmlformats.org/officeDocument/2006/relationships/customXml" Target="../ink/ink3423.xml"/><Relationship Id="rId2322" Type="http://schemas.openxmlformats.org/officeDocument/2006/relationships/image" Target="../media/image3229.png"/><Relationship Id="rId1131" Type="http://schemas.openxmlformats.org/officeDocument/2006/relationships/image" Target="../media/image2633.png"/><Relationship Id="rId1229" Type="http://schemas.openxmlformats.org/officeDocument/2006/relationships/image" Target="../media/image2678.png"/><Relationship Id="rId1783" Type="http://schemas.openxmlformats.org/officeDocument/2006/relationships/customXml" Target="../ink/ink3254.xml"/><Relationship Id="rId1990" Type="http://schemas.openxmlformats.org/officeDocument/2006/relationships/customXml" Target="../ink/ink3359.xml"/><Relationship Id="rId2627" Type="http://schemas.openxmlformats.org/officeDocument/2006/relationships/customXml" Target="../ink/ink3693.xml"/><Relationship Id="rId2834" Type="http://schemas.openxmlformats.org/officeDocument/2006/relationships/image" Target="../media/image3393.png"/><Relationship Id="rId75" Type="http://schemas.openxmlformats.org/officeDocument/2006/relationships/image" Target="../media/image3734.png"/><Relationship Id="rId1436" Type="http://schemas.openxmlformats.org/officeDocument/2006/relationships/image" Target="../media/image2778.png"/><Relationship Id="rId1643" Type="http://schemas.openxmlformats.org/officeDocument/2006/relationships/image" Target="../media/image2878.png"/><Relationship Id="rId1850" Type="http://schemas.openxmlformats.org/officeDocument/2006/relationships/customXml" Target="../ink/ink3288.xml"/><Relationship Id="rId806" Type="http://schemas.openxmlformats.org/officeDocument/2006/relationships/image" Target="../media/image4890.png"/><Relationship Id="rId1503" Type="http://schemas.openxmlformats.org/officeDocument/2006/relationships/customXml" Target="../ink/ink3111.xml"/><Relationship Id="rId1710" Type="http://schemas.openxmlformats.org/officeDocument/2006/relationships/image" Target="../media/image2911.png"/><Relationship Id="rId1948" Type="http://schemas.openxmlformats.org/officeDocument/2006/relationships/image" Target="../media/image3027.png"/><Relationship Id="rId1808" Type="http://schemas.openxmlformats.org/officeDocument/2006/relationships/image" Target="../media/image2958.png"/><Relationship Id="rId151" Type="http://schemas.openxmlformats.org/officeDocument/2006/relationships/image" Target="../media/image3771.png"/><Relationship Id="rId2277" Type="http://schemas.openxmlformats.org/officeDocument/2006/relationships/customXml" Target="../ink/ink3506.xml"/><Relationship Id="rId2484" Type="http://schemas.openxmlformats.org/officeDocument/2006/relationships/customXml" Target="../ink/ink3613.xml"/><Relationship Id="rId2691" Type="http://schemas.openxmlformats.org/officeDocument/2006/relationships/customXml" Target="../ink/ink3754.xml"/><Relationship Id="rId1086" Type="http://schemas.openxmlformats.org/officeDocument/2006/relationships/image" Target="../media/image4193.png"/><Relationship Id="rId1293" Type="http://schemas.openxmlformats.org/officeDocument/2006/relationships/image" Target="../media/image2710.png"/><Relationship Id="rId2137" Type="http://schemas.openxmlformats.org/officeDocument/2006/relationships/image" Target="../media/image3116.png"/><Relationship Id="rId2344" Type="http://schemas.openxmlformats.org/officeDocument/2006/relationships/customXml" Target="../ink/ink3540.xml"/><Relationship Id="rId2551" Type="http://schemas.openxmlformats.org/officeDocument/2006/relationships/customXml" Target="../ink/ink3648.xml"/><Relationship Id="rId2789" Type="http://schemas.openxmlformats.org/officeDocument/2006/relationships/customXml" Target="../ink/ink3851.xml"/><Relationship Id="rId109" Type="http://schemas.openxmlformats.org/officeDocument/2006/relationships/image" Target="../media/image3750.png"/><Relationship Id="rId1153" Type="http://schemas.openxmlformats.org/officeDocument/2006/relationships/image" Target="../media/image2644.png"/><Relationship Id="rId1598" Type="http://schemas.openxmlformats.org/officeDocument/2006/relationships/customXml" Target="../ink/ink3159.xml"/><Relationship Id="rId2204" Type="http://schemas.openxmlformats.org/officeDocument/2006/relationships/image" Target="../media/image3146.png"/><Relationship Id="rId2649" Type="http://schemas.openxmlformats.org/officeDocument/2006/relationships/customXml" Target="../ink/ink3713.xml"/><Relationship Id="rId2856" Type="http://schemas.openxmlformats.org/officeDocument/2006/relationships/customXml" Target="../ink/ink3887.xml"/><Relationship Id="rId97" Type="http://schemas.openxmlformats.org/officeDocument/2006/relationships/image" Target="../media/image3744.png"/><Relationship Id="rId1360" Type="http://schemas.openxmlformats.org/officeDocument/2006/relationships/image" Target="../media/image2742.png"/><Relationship Id="rId1458" Type="http://schemas.openxmlformats.org/officeDocument/2006/relationships/image" Target="../media/image2789.png"/><Relationship Id="rId1665" Type="http://schemas.openxmlformats.org/officeDocument/2006/relationships/image" Target="../media/image2889.png"/><Relationship Id="rId1872" Type="http://schemas.openxmlformats.org/officeDocument/2006/relationships/customXml" Target="../ink/ink3299.xml"/><Relationship Id="rId2411" Type="http://schemas.openxmlformats.org/officeDocument/2006/relationships/image" Target="../media/image3270.png"/><Relationship Id="rId2509" Type="http://schemas.openxmlformats.org/officeDocument/2006/relationships/customXml" Target="../ink/ink3626.xml"/><Relationship Id="rId2716" Type="http://schemas.openxmlformats.org/officeDocument/2006/relationships/customXml" Target="../ink/ink3779.xml"/><Relationship Id="rId730" Type="http://schemas.openxmlformats.org/officeDocument/2006/relationships/image" Target="../media/image4852.png"/><Relationship Id="rId828" Type="http://schemas.openxmlformats.org/officeDocument/2006/relationships/image" Target="../media/image4900.png"/><Relationship Id="rId1220" Type="http://schemas.openxmlformats.org/officeDocument/2006/relationships/customXml" Target="../ink/ink2969.xml"/><Relationship Id="rId1318" Type="http://schemas.openxmlformats.org/officeDocument/2006/relationships/image" Target="../media/image2721.png"/><Relationship Id="rId1525" Type="http://schemas.openxmlformats.org/officeDocument/2006/relationships/customXml" Target="../ink/ink3122.xml"/><Relationship Id="rId1732" Type="http://schemas.openxmlformats.org/officeDocument/2006/relationships/image" Target="../media/image2922.png"/><Relationship Id="rId24" Type="http://schemas.openxmlformats.org/officeDocument/2006/relationships/customXml" Target="../ink/ink2822.xml"/><Relationship Id="rId2299" Type="http://schemas.openxmlformats.org/officeDocument/2006/relationships/customXml" Target="../ink/ink3517.xml"/><Relationship Id="rId173" Type="http://schemas.openxmlformats.org/officeDocument/2006/relationships/image" Target="../media/image3781.png"/><Relationship Id="rId2061" Type="http://schemas.openxmlformats.org/officeDocument/2006/relationships/customXml" Target="../ink/ink3395.xml"/><Relationship Id="rId2159" Type="http://schemas.openxmlformats.org/officeDocument/2006/relationships/image" Target="../media/image3126.png"/><Relationship Id="rId2366" Type="http://schemas.openxmlformats.org/officeDocument/2006/relationships/customXml" Target="../ink/ink3552.xml"/><Relationship Id="rId2573" Type="http://schemas.openxmlformats.org/officeDocument/2006/relationships/customXml" Target="../ink/ink3659.xml"/><Relationship Id="rId2780" Type="http://schemas.openxmlformats.org/officeDocument/2006/relationships/customXml" Target="../ink/ink3843.xml"/><Relationship Id="rId100" Type="http://schemas.openxmlformats.org/officeDocument/2006/relationships/customXml" Target="../ink/ink2860.xml"/><Relationship Id="rId1175" Type="http://schemas.openxmlformats.org/officeDocument/2006/relationships/image" Target="../media/image2655.png"/><Relationship Id="rId1382" Type="http://schemas.openxmlformats.org/officeDocument/2006/relationships/image" Target="../media/image2753.png"/><Relationship Id="rId2019" Type="http://schemas.openxmlformats.org/officeDocument/2006/relationships/customXml" Target="../ink/ink3374.xml"/><Relationship Id="rId2226" Type="http://schemas.openxmlformats.org/officeDocument/2006/relationships/image" Target="../media/image3183.png"/><Relationship Id="rId2433" Type="http://schemas.openxmlformats.org/officeDocument/2006/relationships/image" Target="../media/image3282.png"/><Relationship Id="rId2640" Type="http://schemas.openxmlformats.org/officeDocument/2006/relationships/customXml" Target="../ink/ink3705.xml"/><Relationship Id="rId752" Type="http://schemas.openxmlformats.org/officeDocument/2006/relationships/image" Target="../media/image4863.png"/><Relationship Id="rId2878" Type="http://schemas.openxmlformats.org/officeDocument/2006/relationships/customXml" Target="../ink/ink3900.xml"/><Relationship Id="rId1242" Type="http://schemas.openxmlformats.org/officeDocument/2006/relationships/customXml" Target="../ink/ink2980.xml"/><Relationship Id="rId1687" Type="http://schemas.openxmlformats.org/officeDocument/2006/relationships/customXml" Target="../ink/ink3205.xml"/><Relationship Id="rId1894" Type="http://schemas.openxmlformats.org/officeDocument/2006/relationships/customXml" Target="../ink/ink3310.xml"/><Relationship Id="rId2500" Type="http://schemas.openxmlformats.org/officeDocument/2006/relationships/image" Target="../media/image3314.png"/><Relationship Id="rId2738" Type="http://schemas.openxmlformats.org/officeDocument/2006/relationships/customXml" Target="../ink/ink3801.xml"/><Relationship Id="rId1547" Type="http://schemas.openxmlformats.org/officeDocument/2006/relationships/customXml" Target="../ink/ink3133.xml"/><Relationship Id="rId1754" Type="http://schemas.openxmlformats.org/officeDocument/2006/relationships/customXml" Target="../ink/ink3239.xml"/><Relationship Id="rId1961" Type="http://schemas.openxmlformats.org/officeDocument/2006/relationships/image" Target="../media/image3033.png"/><Relationship Id="rId2805" Type="http://schemas.openxmlformats.org/officeDocument/2006/relationships/customXml" Target="../ink/ink3859.xml"/><Relationship Id="rId46" Type="http://schemas.openxmlformats.org/officeDocument/2006/relationships/customXml" Target="../ink/ink2833.xml"/><Relationship Id="rId1407" Type="http://schemas.openxmlformats.org/officeDocument/2006/relationships/customXml" Target="../ink/ink3063.xml"/><Relationship Id="rId1614" Type="http://schemas.openxmlformats.org/officeDocument/2006/relationships/customXml" Target="../ink/ink3168.xml"/><Relationship Id="rId1821" Type="http://schemas.openxmlformats.org/officeDocument/2006/relationships/customXml" Target="../ink/ink3273.xml"/><Relationship Id="rId195" Type="http://schemas.openxmlformats.org/officeDocument/2006/relationships/image" Target="../media/image46100.png"/><Relationship Id="rId1919" Type="http://schemas.openxmlformats.org/officeDocument/2006/relationships/image" Target="../media/image3012.png"/><Relationship Id="rId2083" Type="http://schemas.openxmlformats.org/officeDocument/2006/relationships/customXml" Target="../ink/ink3406.xml"/><Relationship Id="rId2290" Type="http://schemas.openxmlformats.org/officeDocument/2006/relationships/image" Target="../media/image3213.png"/><Relationship Id="rId2388" Type="http://schemas.openxmlformats.org/officeDocument/2006/relationships/image" Target="../media/image3259.png"/><Relationship Id="rId2595" Type="http://schemas.openxmlformats.org/officeDocument/2006/relationships/image" Target="../media/image3360.png"/><Relationship Id="rId1197" Type="http://schemas.openxmlformats.org/officeDocument/2006/relationships/image" Target="../media/image2665.png"/><Relationship Id="rId2150" Type="http://schemas.openxmlformats.org/officeDocument/2006/relationships/customXml" Target="../ink/ink3441.xml"/><Relationship Id="rId2248" Type="http://schemas.openxmlformats.org/officeDocument/2006/relationships/customXml" Target="../ink/ink3491.xml"/><Relationship Id="rId122" Type="http://schemas.openxmlformats.org/officeDocument/2006/relationships/customXml" Target="../ink/ink2871.xml"/><Relationship Id="rId2010" Type="http://schemas.openxmlformats.org/officeDocument/2006/relationships/customXml" Target="../ink/ink3369.xml"/><Relationship Id="rId2455" Type="http://schemas.openxmlformats.org/officeDocument/2006/relationships/image" Target="../media/image3293.png"/><Relationship Id="rId2662" Type="http://schemas.openxmlformats.org/officeDocument/2006/relationships/customXml" Target="../ink/ink3725.xml"/><Relationship Id="rId774" Type="http://schemas.openxmlformats.org/officeDocument/2006/relationships/image" Target="../media/image4874.png"/><Relationship Id="rId1264" Type="http://schemas.openxmlformats.org/officeDocument/2006/relationships/customXml" Target="../ink/ink2991.xml"/><Relationship Id="rId1471" Type="http://schemas.openxmlformats.org/officeDocument/2006/relationships/customXml" Target="../ink/ink3095.xml"/><Relationship Id="rId1569" Type="http://schemas.openxmlformats.org/officeDocument/2006/relationships/image" Target="../media/image2843.png"/><Relationship Id="rId2108" Type="http://schemas.openxmlformats.org/officeDocument/2006/relationships/image" Target="../media/image3103.png"/><Relationship Id="rId2315" Type="http://schemas.openxmlformats.org/officeDocument/2006/relationships/customXml" Target="../ink/ink3525.xml"/><Relationship Id="rId2522" Type="http://schemas.openxmlformats.org/officeDocument/2006/relationships/image" Target="../media/image3325.png"/><Relationship Id="rId634" Type="http://schemas.openxmlformats.org/officeDocument/2006/relationships/image" Target="../media/image4806.png"/><Relationship Id="rId1124" Type="http://schemas.openxmlformats.org/officeDocument/2006/relationships/customXml" Target="../ink/ink2921.xml"/><Relationship Id="rId1331" Type="http://schemas.openxmlformats.org/officeDocument/2006/relationships/customXml" Target="../ink/ink3025.xml"/><Relationship Id="rId1776" Type="http://schemas.openxmlformats.org/officeDocument/2006/relationships/image" Target="../media/image2942.png"/><Relationship Id="rId1983" Type="http://schemas.openxmlformats.org/officeDocument/2006/relationships/image" Target="../media/image3044.png"/><Relationship Id="rId2827" Type="http://schemas.openxmlformats.org/officeDocument/2006/relationships/image" Target="../media/image3390.png"/><Relationship Id="rId68" Type="http://schemas.openxmlformats.org/officeDocument/2006/relationships/customXml" Target="../ink/ink2844.xml"/><Relationship Id="rId1429" Type="http://schemas.openxmlformats.org/officeDocument/2006/relationships/customXml" Target="../ink/ink3074.xml"/><Relationship Id="rId1636" Type="http://schemas.openxmlformats.org/officeDocument/2006/relationships/customXml" Target="../ink/ink3179.xml"/><Relationship Id="rId1843" Type="http://schemas.openxmlformats.org/officeDocument/2006/relationships/customXml" Target="../ink/ink3284.xml"/><Relationship Id="rId1703" Type="http://schemas.openxmlformats.org/officeDocument/2006/relationships/customXml" Target="../ink/ink3213.xml"/><Relationship Id="rId1910" Type="http://schemas.openxmlformats.org/officeDocument/2006/relationships/customXml" Target="../ink/ink3318.xml"/><Relationship Id="rId2172" Type="http://schemas.openxmlformats.org/officeDocument/2006/relationships/image" Target="../media/image3130.png"/><Relationship Id="rId144" Type="http://schemas.openxmlformats.org/officeDocument/2006/relationships/customXml" Target="../ink/ink2882.xml"/><Relationship Id="rId2477" Type="http://schemas.openxmlformats.org/officeDocument/2006/relationships/customXml" Target="../ink/ink3609.xml"/><Relationship Id="rId2684" Type="http://schemas.openxmlformats.org/officeDocument/2006/relationships/customXml" Target="../ink/ink3747.xml"/><Relationship Id="rId796" Type="http://schemas.openxmlformats.org/officeDocument/2006/relationships/image" Target="../media/image4885.png"/><Relationship Id="rId1079" Type="http://schemas.openxmlformats.org/officeDocument/2006/relationships/customXml" Target="../ink/ink2905.xml"/><Relationship Id="rId1286" Type="http://schemas.openxmlformats.org/officeDocument/2006/relationships/customXml" Target="../ink/ink3002.xml"/><Relationship Id="rId1493" Type="http://schemas.openxmlformats.org/officeDocument/2006/relationships/customXml" Target="../ink/ink3106.xml"/><Relationship Id="rId2032" Type="http://schemas.openxmlformats.org/officeDocument/2006/relationships/image" Target="../media/image3066.png"/><Relationship Id="rId2337" Type="http://schemas.openxmlformats.org/officeDocument/2006/relationships/customXml" Target="../ink/ink3536.xml"/><Relationship Id="rId2544" Type="http://schemas.openxmlformats.org/officeDocument/2006/relationships/image" Target="../media/image3335.png"/><Relationship Id="rId656" Type="http://schemas.openxmlformats.org/officeDocument/2006/relationships/image" Target="../media/image4817.png"/><Relationship Id="rId1146" Type="http://schemas.openxmlformats.org/officeDocument/2006/relationships/customXml" Target="../ink/ink2932.xml"/><Relationship Id="rId1798" Type="http://schemas.openxmlformats.org/officeDocument/2006/relationships/image" Target="../media/image2953.png"/><Relationship Id="rId2751" Type="http://schemas.openxmlformats.org/officeDocument/2006/relationships/customXml" Target="../ink/ink3814.xml"/><Relationship Id="rId2849" Type="http://schemas.openxmlformats.org/officeDocument/2006/relationships/image" Target="../media/image3399.png"/></Relationships>
</file>

<file path=ppt/slides/_rels/slide6.xml.rels><?xml version="1.0" encoding="UTF-8" standalone="yes"?>
<Relationships xmlns="http://schemas.openxmlformats.org/package/2006/relationships"><Relationship Id="rId1522" Type="http://schemas.openxmlformats.org/officeDocument/2006/relationships/customXml" Target="../ink/ink4238.xml"/><Relationship Id="rId1827" Type="http://schemas.openxmlformats.org/officeDocument/2006/relationships/image" Target="../media/image3824.png"/><Relationship Id="rId2089" Type="http://schemas.openxmlformats.org/officeDocument/2006/relationships/image" Target="../media/image3948.png"/><Relationship Id="rId2296" Type="http://schemas.openxmlformats.org/officeDocument/2006/relationships/customXml" Target="../ink/ink4628.xml"/><Relationship Id="rId2156" Type="http://schemas.openxmlformats.org/officeDocument/2006/relationships/image" Target="../media/image3980.png"/><Relationship Id="rId2363" Type="http://schemas.openxmlformats.org/officeDocument/2006/relationships/customXml" Target="../ink/ink4662.xml"/><Relationship Id="rId2570" Type="http://schemas.openxmlformats.org/officeDocument/2006/relationships/customXml" Target="../ink/ink4769.xml"/><Relationship Id="rId987" Type="http://schemas.openxmlformats.org/officeDocument/2006/relationships/image" Target="../media/image4972.png"/><Relationship Id="rId1172" Type="http://schemas.openxmlformats.org/officeDocument/2006/relationships/image" Target="../media/image3423.png"/><Relationship Id="rId2016" Type="http://schemas.openxmlformats.org/officeDocument/2006/relationships/customXml" Target="../ink/ink4486.xml"/><Relationship Id="rId2223" Type="http://schemas.openxmlformats.org/officeDocument/2006/relationships/customXml" Target="../ink/ink4590.xml"/><Relationship Id="rId2430" Type="http://schemas.openxmlformats.org/officeDocument/2006/relationships/image" Target="../media/image4109.png"/><Relationship Id="rId1032" Type="http://schemas.openxmlformats.org/officeDocument/2006/relationships/image" Target="../media/image4991.png"/><Relationship Id="rId1477" Type="http://schemas.openxmlformats.org/officeDocument/2006/relationships/image" Target="../media/image3570.png"/><Relationship Id="rId1684" Type="http://schemas.openxmlformats.org/officeDocument/2006/relationships/customXml" Target="../ink/ink4319.xml"/><Relationship Id="rId1891" Type="http://schemas.openxmlformats.org/officeDocument/2006/relationships/customXml" Target="../ink/ink4423.xml"/><Relationship Id="rId2528" Type="http://schemas.openxmlformats.org/officeDocument/2006/relationships/customXml" Target="../ink/ink4747.xml"/><Relationship Id="rId914" Type="http://schemas.openxmlformats.org/officeDocument/2006/relationships/image" Target="../media/image4936.png"/><Relationship Id="rId1337" Type="http://schemas.openxmlformats.org/officeDocument/2006/relationships/image" Target="../media/image3504.png"/><Relationship Id="rId1544" Type="http://schemas.openxmlformats.org/officeDocument/2006/relationships/customXml" Target="../ink/ink4249.xml"/><Relationship Id="rId1751" Type="http://schemas.openxmlformats.org/officeDocument/2006/relationships/image" Target="../media/image3789.png"/><Relationship Id="rId1989" Type="http://schemas.openxmlformats.org/officeDocument/2006/relationships/customXml" Target="../ink/ink4472.xml"/><Relationship Id="rId1404" Type="http://schemas.openxmlformats.org/officeDocument/2006/relationships/image" Target="../media/image3537.png"/><Relationship Id="rId1611" Type="http://schemas.openxmlformats.org/officeDocument/2006/relationships/image" Target="../media/image3634.png"/><Relationship Id="rId1849" Type="http://schemas.openxmlformats.org/officeDocument/2006/relationships/customXml" Target="../ink/ink4402.xml"/><Relationship Id="rId1709" Type="http://schemas.openxmlformats.org/officeDocument/2006/relationships/image" Target="../media/image3681.png"/><Relationship Id="rId1916" Type="http://schemas.openxmlformats.org/officeDocument/2006/relationships/image" Target="../media/image3867.png"/><Relationship Id="rId2080" Type="http://schemas.openxmlformats.org/officeDocument/2006/relationships/customXml" Target="../ink/ink4518.xml"/><Relationship Id="rId2178" Type="http://schemas.openxmlformats.org/officeDocument/2006/relationships/image" Target="../media/image1349.png"/><Relationship Id="rId2385" Type="http://schemas.openxmlformats.org/officeDocument/2006/relationships/customXml" Target="../ink/ink4673.xml"/><Relationship Id="rId1194" Type="http://schemas.openxmlformats.org/officeDocument/2006/relationships/image" Target="../media/image3433.png"/><Relationship Id="rId2038" Type="http://schemas.openxmlformats.org/officeDocument/2006/relationships/customXml" Target="../ink/ink4497.xml"/><Relationship Id="rId2592" Type="http://schemas.openxmlformats.org/officeDocument/2006/relationships/image" Target="../media/image4186.png"/><Relationship Id="rId869" Type="http://schemas.openxmlformats.org/officeDocument/2006/relationships/customXml" Target="../ink/ink3906.xml"/><Relationship Id="rId1499" Type="http://schemas.openxmlformats.org/officeDocument/2006/relationships/customXml" Target="../ink/ink4226.xml"/><Relationship Id="rId2245" Type="http://schemas.openxmlformats.org/officeDocument/2006/relationships/customXml" Target="../ink/ink4601.xml"/><Relationship Id="rId2452" Type="http://schemas.openxmlformats.org/officeDocument/2006/relationships/image" Target="../media/image4121.png"/><Relationship Id="rId1054" Type="http://schemas.openxmlformats.org/officeDocument/2006/relationships/image" Target="../media/image5002.png"/><Relationship Id="rId1261" Type="http://schemas.openxmlformats.org/officeDocument/2006/relationships/image" Target="../media/image3466.png"/><Relationship Id="rId1359" Type="http://schemas.openxmlformats.org/officeDocument/2006/relationships/image" Target="../media/image3515.png"/><Relationship Id="rId2105" Type="http://schemas.openxmlformats.org/officeDocument/2006/relationships/customXml" Target="../ink/ink4531.xml"/><Relationship Id="rId2312" Type="http://schemas.openxmlformats.org/officeDocument/2006/relationships/image" Target="../media/image4052.png"/><Relationship Id="rId936" Type="http://schemas.openxmlformats.org/officeDocument/2006/relationships/image" Target="../media/image4947.png"/><Relationship Id="rId1121" Type="http://schemas.openxmlformats.org/officeDocument/2006/relationships/image" Target="../media/image5032.png"/><Relationship Id="rId1219" Type="http://schemas.openxmlformats.org/officeDocument/2006/relationships/image" Target="../media/image3445.png"/><Relationship Id="rId1566" Type="http://schemas.openxmlformats.org/officeDocument/2006/relationships/customXml" Target="../ink/ink4260.xml"/><Relationship Id="rId1773" Type="http://schemas.openxmlformats.org/officeDocument/2006/relationships/image" Target="../media/image3799.png"/><Relationship Id="rId1980" Type="http://schemas.openxmlformats.org/officeDocument/2006/relationships/image" Target="../media/image3898.png"/><Relationship Id="rId2617" Type="http://schemas.openxmlformats.org/officeDocument/2006/relationships/customXml" Target="../ink/ink4793.xml"/><Relationship Id="rId1426" Type="http://schemas.openxmlformats.org/officeDocument/2006/relationships/image" Target="../media/image3546.png"/><Relationship Id="rId1633" Type="http://schemas.openxmlformats.org/officeDocument/2006/relationships/image" Target="../media/image1163.png"/><Relationship Id="rId1840" Type="http://schemas.openxmlformats.org/officeDocument/2006/relationships/image" Target="../media/image3830.png"/><Relationship Id="rId1700" Type="http://schemas.openxmlformats.org/officeDocument/2006/relationships/customXml" Target="../ink/ink4327.xml"/><Relationship Id="rId1938" Type="http://schemas.openxmlformats.org/officeDocument/2006/relationships/image" Target="../media/image3878.png"/><Relationship Id="rId2267" Type="http://schemas.openxmlformats.org/officeDocument/2006/relationships/image" Target="../media/image4033.png"/><Relationship Id="rId2474" Type="http://schemas.openxmlformats.org/officeDocument/2006/relationships/image" Target="../media/image4132.png"/><Relationship Id="rId1076" Type="http://schemas.openxmlformats.org/officeDocument/2006/relationships/image" Target="../media/image5012.png"/><Relationship Id="rId1283" Type="http://schemas.openxmlformats.org/officeDocument/2006/relationships/image" Target="../media/image3477.png"/><Relationship Id="rId1490" Type="http://schemas.openxmlformats.org/officeDocument/2006/relationships/customXml" Target="../ink/ink4221.xml"/><Relationship Id="rId2127" Type="http://schemas.openxmlformats.org/officeDocument/2006/relationships/customXml" Target="../ink/ink4542.xml"/><Relationship Id="rId2334" Type="http://schemas.openxmlformats.org/officeDocument/2006/relationships/image" Target="../media/image4062.png"/><Relationship Id="rId958" Type="http://schemas.openxmlformats.org/officeDocument/2006/relationships/customXml" Target="../ink/ink3951.xml"/><Relationship Id="rId1143" Type="http://schemas.openxmlformats.org/officeDocument/2006/relationships/customXml" Target="../ink/ink4046.xml"/><Relationship Id="rId1588" Type="http://schemas.openxmlformats.org/officeDocument/2006/relationships/customXml" Target="../ink/ink4271.xml"/><Relationship Id="rId1795" Type="http://schemas.openxmlformats.org/officeDocument/2006/relationships/image" Target="../media/image3809.png"/><Relationship Id="rId2541" Type="http://schemas.openxmlformats.org/officeDocument/2006/relationships/customXml" Target="../ink/ink4754.xml"/><Relationship Id="rId1350" Type="http://schemas.openxmlformats.org/officeDocument/2006/relationships/customXml" Target="../ink/ink4150.xml"/><Relationship Id="rId1448" Type="http://schemas.openxmlformats.org/officeDocument/2006/relationships/customXml" Target="../ink/ink4200.xml"/><Relationship Id="rId1655" Type="http://schemas.openxmlformats.org/officeDocument/2006/relationships/image" Target="../media/image3655.png"/><Relationship Id="rId2401" Type="http://schemas.openxmlformats.org/officeDocument/2006/relationships/customXml" Target="../ink/ink4682.xml"/><Relationship Id="rId1003" Type="http://schemas.openxmlformats.org/officeDocument/2006/relationships/customXml" Target="../ink/ink3975.xml"/><Relationship Id="rId1210" Type="http://schemas.openxmlformats.org/officeDocument/2006/relationships/customXml" Target="../ink/ink4080.xml"/><Relationship Id="rId1308" Type="http://schemas.openxmlformats.org/officeDocument/2006/relationships/customXml" Target="../ink/ink4129.xml"/><Relationship Id="rId1862" Type="http://schemas.openxmlformats.org/officeDocument/2006/relationships/image" Target="../media/image3840.png"/><Relationship Id="rId1515" Type="http://schemas.openxmlformats.org/officeDocument/2006/relationships/image" Target="../media/image3589.png"/><Relationship Id="rId1722" Type="http://schemas.openxmlformats.org/officeDocument/2006/relationships/customXml" Target="../ink/ink4338.xml"/><Relationship Id="rId2191" Type="http://schemas.openxmlformats.org/officeDocument/2006/relationships/customXml" Target="../ink/ink4574.xml"/><Relationship Id="rId2051" Type="http://schemas.openxmlformats.org/officeDocument/2006/relationships/image" Target="../media/image3932.png"/><Relationship Id="rId2289" Type="http://schemas.openxmlformats.org/officeDocument/2006/relationships/image" Target="../media/image4043.png"/><Relationship Id="rId2496" Type="http://schemas.openxmlformats.org/officeDocument/2006/relationships/customXml" Target="../ink/ink4730.xml"/><Relationship Id="rId882" Type="http://schemas.openxmlformats.org/officeDocument/2006/relationships/image" Target="../media/image4922.png"/><Relationship Id="rId1098" Type="http://schemas.openxmlformats.org/officeDocument/2006/relationships/image" Target="../media/image5023.png"/><Relationship Id="rId2149" Type="http://schemas.openxmlformats.org/officeDocument/2006/relationships/customXml" Target="../ink/ink4553.xml"/><Relationship Id="rId2356" Type="http://schemas.openxmlformats.org/officeDocument/2006/relationships/image" Target="../media/image4073.png"/><Relationship Id="rId2563" Type="http://schemas.openxmlformats.org/officeDocument/2006/relationships/image" Target="../media/image4173.png"/><Relationship Id="rId1165" Type="http://schemas.openxmlformats.org/officeDocument/2006/relationships/customXml" Target="../ink/ink4057.xml"/><Relationship Id="rId1372" Type="http://schemas.openxmlformats.org/officeDocument/2006/relationships/customXml" Target="../ink/ink4161.xml"/><Relationship Id="rId2009" Type="http://schemas.openxmlformats.org/officeDocument/2006/relationships/image" Target="../media/image3912.png"/><Relationship Id="rId2216" Type="http://schemas.openxmlformats.org/officeDocument/2006/relationships/image" Target="../media/image4008.png"/><Relationship Id="rId2423" Type="http://schemas.openxmlformats.org/officeDocument/2006/relationships/customXml" Target="../ink/ink4693.xml"/><Relationship Id="rId2630" Type="http://schemas.openxmlformats.org/officeDocument/2006/relationships/image" Target="../media/image4214.png"/><Relationship Id="rId1025" Type="http://schemas.openxmlformats.org/officeDocument/2006/relationships/customXml" Target="../ink/ink3986.xml"/><Relationship Id="rId1232" Type="http://schemas.openxmlformats.org/officeDocument/2006/relationships/customXml" Target="../ink/ink4091.xml"/><Relationship Id="rId1677" Type="http://schemas.openxmlformats.org/officeDocument/2006/relationships/image" Target="../media/image3665.png"/><Relationship Id="rId1884" Type="http://schemas.openxmlformats.org/officeDocument/2006/relationships/image" Target="../media/image3851.png"/><Relationship Id="rId907" Type="http://schemas.openxmlformats.org/officeDocument/2006/relationships/customXml" Target="../ink/ink3925.xml"/><Relationship Id="rId1537" Type="http://schemas.openxmlformats.org/officeDocument/2006/relationships/image" Target="../media/image3600.png"/><Relationship Id="rId1744" Type="http://schemas.openxmlformats.org/officeDocument/2006/relationships/customXml" Target="../ink/ink4349.xml"/><Relationship Id="rId1951" Type="http://schemas.openxmlformats.org/officeDocument/2006/relationships/customXml" Target="../ink/ink4453.xml"/><Relationship Id="rId1604" Type="http://schemas.openxmlformats.org/officeDocument/2006/relationships/customXml" Target="../ink/ink4279.xml"/><Relationship Id="rId1811" Type="http://schemas.openxmlformats.org/officeDocument/2006/relationships/image" Target="../media/image3817.png"/><Relationship Id="rId1909" Type="http://schemas.openxmlformats.org/officeDocument/2006/relationships/customXml" Target="../ink/ink4432.xml"/><Relationship Id="rId2073" Type="http://schemas.openxmlformats.org/officeDocument/2006/relationships/image" Target="../media/image1290.png"/><Relationship Id="rId2280" Type="http://schemas.openxmlformats.org/officeDocument/2006/relationships/customXml" Target="../ink/ink4619.xml"/><Relationship Id="rId2378" Type="http://schemas.openxmlformats.org/officeDocument/2006/relationships/image" Target="../media/image4084.png"/><Relationship Id="rId1187" Type="http://schemas.openxmlformats.org/officeDocument/2006/relationships/customXml" Target="../ink/ink4068.xml"/><Relationship Id="rId2140" Type="http://schemas.openxmlformats.org/officeDocument/2006/relationships/image" Target="../media/image3972.png"/><Relationship Id="rId2585" Type="http://schemas.openxmlformats.org/officeDocument/2006/relationships/customXml" Target="../ink/ink4777.xml"/><Relationship Id="rId971" Type="http://schemas.openxmlformats.org/officeDocument/2006/relationships/image" Target="../media/image4964.png"/><Relationship Id="rId1394" Type="http://schemas.openxmlformats.org/officeDocument/2006/relationships/customXml" Target="../ink/ink4172.xml"/><Relationship Id="rId1699" Type="http://schemas.openxmlformats.org/officeDocument/2006/relationships/image" Target="../media/image3676.png"/><Relationship Id="rId2000" Type="http://schemas.openxmlformats.org/officeDocument/2006/relationships/customXml" Target="../ink/ink4478.xml"/><Relationship Id="rId2238" Type="http://schemas.openxmlformats.org/officeDocument/2006/relationships/image" Target="../media/image4019.png"/><Relationship Id="rId2445" Type="http://schemas.openxmlformats.org/officeDocument/2006/relationships/customXml" Target="../ink/ink4704.xml"/><Relationship Id="rId1047" Type="http://schemas.openxmlformats.org/officeDocument/2006/relationships/customXml" Target="../ink/ink3997.xml"/><Relationship Id="rId1254" Type="http://schemas.openxmlformats.org/officeDocument/2006/relationships/customXml" Target="../ink/ink4102.xml"/><Relationship Id="rId1461" Type="http://schemas.openxmlformats.org/officeDocument/2006/relationships/image" Target="../media/image2724.png"/><Relationship Id="rId2305" Type="http://schemas.openxmlformats.org/officeDocument/2006/relationships/image" Target="../media/image4049.png"/><Relationship Id="rId2512" Type="http://schemas.openxmlformats.org/officeDocument/2006/relationships/image" Target="../media/image4150.png"/><Relationship Id="rId929" Type="http://schemas.openxmlformats.org/officeDocument/2006/relationships/customXml" Target="../ink/ink3936.xml"/><Relationship Id="rId1114" Type="http://schemas.openxmlformats.org/officeDocument/2006/relationships/customXml" Target="../ink/ink4031.xml"/><Relationship Id="rId1321" Type="http://schemas.openxmlformats.org/officeDocument/2006/relationships/image" Target="../media/image3496.png"/><Relationship Id="rId1559" Type="http://schemas.openxmlformats.org/officeDocument/2006/relationships/image" Target="../media/image3611.png"/><Relationship Id="rId1766" Type="http://schemas.openxmlformats.org/officeDocument/2006/relationships/customXml" Target="../ink/ink4360.xml"/><Relationship Id="rId1973" Type="http://schemas.openxmlformats.org/officeDocument/2006/relationships/customXml" Target="../ink/ink4464.xml"/><Relationship Id="rId1419" Type="http://schemas.openxmlformats.org/officeDocument/2006/relationships/customXml" Target="../ink/ink4185.xml"/><Relationship Id="rId1626" Type="http://schemas.openxmlformats.org/officeDocument/2006/relationships/customXml" Target="../ink/ink4290.xml"/><Relationship Id="rId1833" Type="http://schemas.openxmlformats.org/officeDocument/2006/relationships/customXml" Target="../ink/ink4394.xml"/><Relationship Id="rId1900" Type="http://schemas.openxmlformats.org/officeDocument/2006/relationships/image" Target="../media/image3859.png"/><Relationship Id="rId2095" Type="http://schemas.openxmlformats.org/officeDocument/2006/relationships/customXml" Target="../ink/ink4526.xml"/><Relationship Id="rId2162" Type="http://schemas.openxmlformats.org/officeDocument/2006/relationships/image" Target="../media/image3983.png"/><Relationship Id="rId993" Type="http://schemas.openxmlformats.org/officeDocument/2006/relationships/customXml" Target="../ink/ink3969.xml"/><Relationship Id="rId2467" Type="http://schemas.openxmlformats.org/officeDocument/2006/relationships/customXml" Target="../ink/ink4715.xml"/><Relationship Id="rId1069" Type="http://schemas.openxmlformats.org/officeDocument/2006/relationships/customXml" Target="../ink/ink4008.xml"/><Relationship Id="rId1276" Type="http://schemas.openxmlformats.org/officeDocument/2006/relationships/customXml" Target="../ink/ink4113.xml"/><Relationship Id="rId1483" Type="http://schemas.openxmlformats.org/officeDocument/2006/relationships/image" Target="../media/image3573.png"/><Relationship Id="rId1704" Type="http://schemas.openxmlformats.org/officeDocument/2006/relationships/customXml" Target="../ink/ink4329.xml"/><Relationship Id="rId2022" Type="http://schemas.openxmlformats.org/officeDocument/2006/relationships/customXml" Target="../ink/ink4489.xml"/><Relationship Id="rId2327" Type="http://schemas.openxmlformats.org/officeDocument/2006/relationships/customXml" Target="../ink/ink4644.xml"/><Relationship Id="rId1136" Type="http://schemas.openxmlformats.org/officeDocument/2006/relationships/image" Target="../media/image5039.png"/><Relationship Id="rId1690" Type="http://schemas.openxmlformats.org/officeDocument/2006/relationships/customXml" Target="../ink/ink4322.xml"/><Relationship Id="rId1788" Type="http://schemas.openxmlformats.org/officeDocument/2006/relationships/customXml" Target="../ink/ink4371.xml"/><Relationship Id="rId1911" Type="http://schemas.openxmlformats.org/officeDocument/2006/relationships/customXml" Target="../ink/ink4433.xml"/><Relationship Id="rId1995" Type="http://schemas.openxmlformats.org/officeDocument/2006/relationships/image" Target="../media/image3905.png"/><Relationship Id="rId2534" Type="http://schemas.openxmlformats.org/officeDocument/2006/relationships/image" Target="../media/image4159.png"/><Relationship Id="rId920" Type="http://schemas.openxmlformats.org/officeDocument/2006/relationships/image" Target="../media/image4939.png"/><Relationship Id="rId1343" Type="http://schemas.openxmlformats.org/officeDocument/2006/relationships/image" Target="../media/image3507.png"/><Relationship Id="rId1550" Type="http://schemas.openxmlformats.org/officeDocument/2006/relationships/customXml" Target="../ink/ink4252.xml"/><Relationship Id="rId1648" Type="http://schemas.openxmlformats.org/officeDocument/2006/relationships/customXml" Target="../ink/ink4301.xml"/><Relationship Id="rId2173" Type="http://schemas.openxmlformats.org/officeDocument/2006/relationships/customXml" Target="../ink/ink4565.xml"/><Relationship Id="rId2380" Type="http://schemas.openxmlformats.org/officeDocument/2006/relationships/image" Target="../media/image4085.png"/><Relationship Id="rId2478" Type="http://schemas.openxmlformats.org/officeDocument/2006/relationships/image" Target="../media/image4134.png"/><Relationship Id="rId2601" Type="http://schemas.openxmlformats.org/officeDocument/2006/relationships/customXml" Target="../ink/ink4785.xml"/><Relationship Id="rId1203" Type="http://schemas.openxmlformats.org/officeDocument/2006/relationships/customXml" Target="../ink/ink4076.xml"/><Relationship Id="rId1287" Type="http://schemas.openxmlformats.org/officeDocument/2006/relationships/image" Target="../media/image3479.png"/><Relationship Id="rId1410" Type="http://schemas.openxmlformats.org/officeDocument/2006/relationships/image" Target="../media/image1239.png"/><Relationship Id="rId1508" Type="http://schemas.openxmlformats.org/officeDocument/2006/relationships/customXml" Target="../ink/ink4231.xml"/><Relationship Id="rId1855" Type="http://schemas.openxmlformats.org/officeDocument/2006/relationships/customXml" Target="../ink/ink4405.xml"/><Relationship Id="rId2033" Type="http://schemas.openxmlformats.org/officeDocument/2006/relationships/image" Target="../media/image3924.png"/><Relationship Id="rId2240" Type="http://schemas.openxmlformats.org/officeDocument/2006/relationships/image" Target="../media/image4020.png"/><Relationship Id="rId1494" Type="http://schemas.openxmlformats.org/officeDocument/2006/relationships/image" Target="../media/image3578.png"/><Relationship Id="rId1715" Type="http://schemas.openxmlformats.org/officeDocument/2006/relationships/image" Target="../media/image3684.png"/><Relationship Id="rId1799" Type="http://schemas.openxmlformats.org/officeDocument/2006/relationships/image" Target="../media/image3811.png"/><Relationship Id="rId1922" Type="http://schemas.openxmlformats.org/officeDocument/2006/relationships/image" Target="../media/image3870.png"/><Relationship Id="rId2100" Type="http://schemas.openxmlformats.org/officeDocument/2006/relationships/image" Target="../media/image3953.png"/><Relationship Id="rId2338" Type="http://schemas.openxmlformats.org/officeDocument/2006/relationships/image" Target="../media/image4064.png"/><Relationship Id="rId2545" Type="http://schemas.openxmlformats.org/officeDocument/2006/relationships/customXml" Target="../ink/ink4756.xml"/><Relationship Id="rId931" Type="http://schemas.openxmlformats.org/officeDocument/2006/relationships/customXml" Target="../ink/ink3937.xml"/><Relationship Id="rId1147" Type="http://schemas.openxmlformats.org/officeDocument/2006/relationships/customXml" Target="../ink/ink4048.xml"/><Relationship Id="rId1354" Type="http://schemas.openxmlformats.org/officeDocument/2006/relationships/customXml" Target="../ink/ink4152.xml"/><Relationship Id="rId1561" Type="http://schemas.openxmlformats.org/officeDocument/2006/relationships/image" Target="../media/image3612.png"/><Relationship Id="rId2184" Type="http://schemas.openxmlformats.org/officeDocument/2006/relationships/image" Target="../media/image3993.png"/><Relationship Id="rId2391" Type="http://schemas.openxmlformats.org/officeDocument/2006/relationships/image" Target="../media/image4090.png"/><Relationship Id="rId2405" Type="http://schemas.openxmlformats.org/officeDocument/2006/relationships/customXml" Target="../ink/ink4684.xml"/><Relationship Id="rId2612" Type="http://schemas.openxmlformats.org/officeDocument/2006/relationships/image" Target="../media/image4206.png"/><Relationship Id="rId1007" Type="http://schemas.openxmlformats.org/officeDocument/2006/relationships/customXml" Target="../ink/ink3977.xml"/><Relationship Id="rId1214" Type="http://schemas.openxmlformats.org/officeDocument/2006/relationships/customXml" Target="../ink/ink4082.xml"/><Relationship Id="rId1421" Type="http://schemas.openxmlformats.org/officeDocument/2006/relationships/customXml" Target="../ink/ink4186.xml"/><Relationship Id="rId1659" Type="http://schemas.openxmlformats.org/officeDocument/2006/relationships/image" Target="../media/image3657.png"/><Relationship Id="rId1866" Type="http://schemas.openxmlformats.org/officeDocument/2006/relationships/image" Target="../media/image3842.png"/><Relationship Id="rId2044" Type="http://schemas.openxmlformats.org/officeDocument/2006/relationships/customXml" Target="../ink/ink4500.xml"/><Relationship Id="rId2251" Type="http://schemas.openxmlformats.org/officeDocument/2006/relationships/customXml" Target="../ink/ink4604.xml"/><Relationship Id="rId2489" Type="http://schemas.openxmlformats.org/officeDocument/2006/relationships/customXml" Target="../ink/ink4726.xml"/><Relationship Id="rId875" Type="http://schemas.openxmlformats.org/officeDocument/2006/relationships/customXml" Target="../ink/ink3909.xml"/><Relationship Id="rId1060" Type="http://schemas.openxmlformats.org/officeDocument/2006/relationships/image" Target="../media/image5004.png"/><Relationship Id="rId1298" Type="http://schemas.openxmlformats.org/officeDocument/2006/relationships/customXml" Target="../ink/ink4124.xml"/><Relationship Id="rId1519" Type="http://schemas.openxmlformats.org/officeDocument/2006/relationships/image" Target="../media/image3591.png"/><Relationship Id="rId1726" Type="http://schemas.openxmlformats.org/officeDocument/2006/relationships/customXml" Target="../ink/ink4340.xml"/><Relationship Id="rId1933" Type="http://schemas.openxmlformats.org/officeDocument/2006/relationships/customXml" Target="../ink/ink4444.xml"/><Relationship Id="rId2111" Type="http://schemas.openxmlformats.org/officeDocument/2006/relationships/customXml" Target="../ink/ink4534.xml"/><Relationship Id="rId2349" Type="http://schemas.openxmlformats.org/officeDocument/2006/relationships/customXml" Target="../ink/ink4655.xml"/><Relationship Id="rId2556" Type="http://schemas.openxmlformats.org/officeDocument/2006/relationships/image" Target="../media/image4170.png"/><Relationship Id="rId942" Type="http://schemas.openxmlformats.org/officeDocument/2006/relationships/image" Target="../media/image4950.png"/><Relationship Id="rId1158" Type="http://schemas.openxmlformats.org/officeDocument/2006/relationships/image" Target="../media/image3416.png"/><Relationship Id="rId1365" Type="http://schemas.openxmlformats.org/officeDocument/2006/relationships/image" Target="../media/image3518.png"/><Relationship Id="rId1572" Type="http://schemas.openxmlformats.org/officeDocument/2006/relationships/customXml" Target="../ink/ink4263.xml"/><Relationship Id="rId2195" Type="http://schemas.openxmlformats.org/officeDocument/2006/relationships/customXml" Target="../ink/ink4576.xml"/><Relationship Id="rId2209" Type="http://schemas.openxmlformats.org/officeDocument/2006/relationships/customXml" Target="../ink/ink4583.xml"/><Relationship Id="rId2416" Type="http://schemas.openxmlformats.org/officeDocument/2006/relationships/image" Target="../media/image4102.png"/><Relationship Id="rId2623" Type="http://schemas.openxmlformats.org/officeDocument/2006/relationships/image" Target="../media/image4211.png"/><Relationship Id="rId1018" Type="http://schemas.openxmlformats.org/officeDocument/2006/relationships/image" Target="../media/image4984.png"/><Relationship Id="rId1225" Type="http://schemas.openxmlformats.org/officeDocument/2006/relationships/image" Target="../media/image3448.png"/><Relationship Id="rId1432" Type="http://schemas.openxmlformats.org/officeDocument/2006/relationships/customXml" Target="../ink/ink4192.xml"/><Relationship Id="rId1877" Type="http://schemas.openxmlformats.org/officeDocument/2006/relationships/customXml" Target="../ink/ink4416.xml"/><Relationship Id="rId2055" Type="http://schemas.openxmlformats.org/officeDocument/2006/relationships/image" Target="../media/image3934.png"/><Relationship Id="rId2262" Type="http://schemas.openxmlformats.org/officeDocument/2006/relationships/customXml" Target="../ink/ink4610.xml"/><Relationship Id="rId886" Type="http://schemas.openxmlformats.org/officeDocument/2006/relationships/image" Target="../media/image4923.png"/><Relationship Id="rId1737" Type="http://schemas.openxmlformats.org/officeDocument/2006/relationships/image" Target="../media/image3695.png"/><Relationship Id="rId1944" Type="http://schemas.openxmlformats.org/officeDocument/2006/relationships/image" Target="../media/image3882.png"/><Relationship Id="rId2567" Type="http://schemas.openxmlformats.org/officeDocument/2006/relationships/image" Target="../media/image4175.png"/><Relationship Id="rId2" Type="http://schemas.openxmlformats.org/officeDocument/2006/relationships/customXml" Target="../ink/ink3905.xml"/><Relationship Id="rId1071" Type="http://schemas.openxmlformats.org/officeDocument/2006/relationships/customXml" Target="../ink/ink4009.xml"/><Relationship Id="rId1169" Type="http://schemas.openxmlformats.org/officeDocument/2006/relationships/customXml" Target="../ink/ink4059.xml"/><Relationship Id="rId1376" Type="http://schemas.openxmlformats.org/officeDocument/2006/relationships/customXml" Target="../ink/ink4163.xml"/><Relationship Id="rId1583" Type="http://schemas.openxmlformats.org/officeDocument/2006/relationships/image" Target="../media/image3621.png"/><Relationship Id="rId2122" Type="http://schemas.openxmlformats.org/officeDocument/2006/relationships/image" Target="../media/image3964.png"/><Relationship Id="rId2427" Type="http://schemas.openxmlformats.org/officeDocument/2006/relationships/customXml" Target="../ink/ink4695.xml"/><Relationship Id="rId953" Type="http://schemas.openxmlformats.org/officeDocument/2006/relationships/customXml" Target="../ink/ink3948.xml"/><Relationship Id="rId1029" Type="http://schemas.openxmlformats.org/officeDocument/2006/relationships/customXml" Target="../ink/ink3988.xml"/><Relationship Id="rId1236" Type="http://schemas.openxmlformats.org/officeDocument/2006/relationships/customXml" Target="../ink/ink4093.xml"/><Relationship Id="rId1790" Type="http://schemas.openxmlformats.org/officeDocument/2006/relationships/customXml" Target="../ink/ink4372.xml"/><Relationship Id="rId1804" Type="http://schemas.openxmlformats.org/officeDocument/2006/relationships/customXml" Target="../ink/ink4379.xml"/><Relationship Id="rId1888" Type="http://schemas.openxmlformats.org/officeDocument/2006/relationships/image" Target="../media/image3853.png"/><Relationship Id="rId1443" Type="http://schemas.openxmlformats.org/officeDocument/2006/relationships/image" Target="../media/image3554.png"/><Relationship Id="rId1650" Type="http://schemas.openxmlformats.org/officeDocument/2006/relationships/customXml" Target="../ink/ink4302.xml"/><Relationship Id="rId1748" Type="http://schemas.openxmlformats.org/officeDocument/2006/relationships/customXml" Target="../ink/ink4351.xml"/><Relationship Id="rId2066" Type="http://schemas.openxmlformats.org/officeDocument/2006/relationships/customXml" Target="../ink/ink4511.xml"/><Relationship Id="rId2273" Type="http://schemas.openxmlformats.org/officeDocument/2006/relationships/image" Target="../media/image4036.png"/><Relationship Id="rId2480" Type="http://schemas.openxmlformats.org/officeDocument/2006/relationships/image" Target="../media/image4135.png"/><Relationship Id="rId897" Type="http://schemas.openxmlformats.org/officeDocument/2006/relationships/customXml" Target="../ink/ink3920.xml"/><Relationship Id="rId1082" Type="http://schemas.openxmlformats.org/officeDocument/2006/relationships/image" Target="../media/image5015.png"/><Relationship Id="rId1303" Type="http://schemas.openxmlformats.org/officeDocument/2006/relationships/image" Target="../media/image3487.png"/><Relationship Id="rId1510" Type="http://schemas.openxmlformats.org/officeDocument/2006/relationships/customXml" Target="../ink/ink4232.xml"/><Relationship Id="rId1955" Type="http://schemas.openxmlformats.org/officeDocument/2006/relationships/customXml" Target="../ink/ink4455.xml"/><Relationship Id="rId2133" Type="http://schemas.openxmlformats.org/officeDocument/2006/relationships/customXml" Target="../ink/ink4545.xml"/><Relationship Id="rId2340" Type="http://schemas.openxmlformats.org/officeDocument/2006/relationships/image" Target="../media/image4065.png"/><Relationship Id="rId2578" Type="http://schemas.openxmlformats.org/officeDocument/2006/relationships/customXml" Target="../ink/ink4773.xml"/><Relationship Id="rId964" Type="http://schemas.openxmlformats.org/officeDocument/2006/relationships/customXml" Target="../ink/ink3954.xml"/><Relationship Id="rId1387" Type="http://schemas.openxmlformats.org/officeDocument/2006/relationships/image" Target="../media/image3529.png"/><Relationship Id="rId1594" Type="http://schemas.openxmlformats.org/officeDocument/2006/relationships/customXml" Target="../ink/ink4274.xml"/><Relationship Id="rId1608" Type="http://schemas.openxmlformats.org/officeDocument/2006/relationships/customXml" Target="../ink/ink4281.xml"/><Relationship Id="rId1815" Type="http://schemas.openxmlformats.org/officeDocument/2006/relationships/image" Target="../media/image3819.png"/><Relationship Id="rId2200" Type="http://schemas.openxmlformats.org/officeDocument/2006/relationships/image" Target="../media/image4000.png"/><Relationship Id="rId2438" Type="http://schemas.openxmlformats.org/officeDocument/2006/relationships/image" Target="../media/image4113.png"/><Relationship Id="rId1247" Type="http://schemas.openxmlformats.org/officeDocument/2006/relationships/image" Target="../media/image3459.png"/><Relationship Id="rId1454" Type="http://schemas.openxmlformats.org/officeDocument/2006/relationships/customXml" Target="../ink/ink4203.xml"/><Relationship Id="rId1661" Type="http://schemas.openxmlformats.org/officeDocument/2006/relationships/image" Target="../media/image3658.png"/><Relationship Id="rId1899" Type="http://schemas.openxmlformats.org/officeDocument/2006/relationships/customXml" Target="../ink/ink4427.xml"/><Relationship Id="rId2077" Type="http://schemas.openxmlformats.org/officeDocument/2006/relationships/image" Target="../media/image3942.png"/><Relationship Id="rId2284" Type="http://schemas.openxmlformats.org/officeDocument/2006/relationships/customXml" Target="../ink/ink4621.xml"/><Relationship Id="rId2491" Type="http://schemas.openxmlformats.org/officeDocument/2006/relationships/image" Target="../media/image4140.png"/><Relationship Id="rId2505" Type="http://schemas.openxmlformats.org/officeDocument/2006/relationships/customXml" Target="../ink/ink4735.xml"/><Relationship Id="rId1093" Type="http://schemas.openxmlformats.org/officeDocument/2006/relationships/customXml" Target="../ink/ink4020.xml"/><Relationship Id="rId1107" Type="http://schemas.openxmlformats.org/officeDocument/2006/relationships/customXml" Target="../ink/ink4027.xml"/><Relationship Id="rId1314" Type="http://schemas.openxmlformats.org/officeDocument/2006/relationships/customXml" Target="../ink/ink4132.xml"/><Relationship Id="rId1521" Type="http://schemas.openxmlformats.org/officeDocument/2006/relationships/image" Target="../media/image3592.png"/><Relationship Id="rId1759" Type="http://schemas.openxmlformats.org/officeDocument/2006/relationships/image" Target="../media/image3793.png"/><Relationship Id="rId1966" Type="http://schemas.openxmlformats.org/officeDocument/2006/relationships/image" Target="../media/image3891.png"/><Relationship Id="rId2144" Type="http://schemas.openxmlformats.org/officeDocument/2006/relationships/image" Target="../media/image3974.png"/><Relationship Id="rId2351" Type="http://schemas.openxmlformats.org/officeDocument/2006/relationships/customXml" Target="../ink/ink4656.xml"/><Relationship Id="rId2589" Type="http://schemas.openxmlformats.org/officeDocument/2006/relationships/customXml" Target="../ink/ink4779.xml"/><Relationship Id="rId975" Type="http://schemas.openxmlformats.org/officeDocument/2006/relationships/image" Target="../media/image4966.png"/><Relationship Id="rId1160" Type="http://schemas.openxmlformats.org/officeDocument/2006/relationships/image" Target="../media/image3417.png"/><Relationship Id="rId1398" Type="http://schemas.openxmlformats.org/officeDocument/2006/relationships/customXml" Target="../ink/ink4174.xml"/><Relationship Id="rId1619" Type="http://schemas.openxmlformats.org/officeDocument/2006/relationships/image" Target="../media/image3638.png"/><Relationship Id="rId1826" Type="http://schemas.openxmlformats.org/officeDocument/2006/relationships/customXml" Target="../ink/ink4390.xml"/><Relationship Id="rId2004" Type="http://schemas.openxmlformats.org/officeDocument/2006/relationships/customXml" Target="../ink/ink4480.xml"/><Relationship Id="rId2211" Type="http://schemas.openxmlformats.org/officeDocument/2006/relationships/customXml" Target="../ink/ink4584.xml"/><Relationship Id="rId2449" Type="http://schemas.openxmlformats.org/officeDocument/2006/relationships/customXml" Target="../ink/ink4706.xml"/><Relationship Id="rId1258" Type="http://schemas.openxmlformats.org/officeDocument/2006/relationships/customXml" Target="../ink/ink4104.xml"/><Relationship Id="rId1465" Type="http://schemas.openxmlformats.org/officeDocument/2006/relationships/image" Target="../media/image3564.png"/><Relationship Id="rId1672" Type="http://schemas.openxmlformats.org/officeDocument/2006/relationships/customXml" Target="../ink/ink4313.xml"/><Relationship Id="rId2088" Type="http://schemas.openxmlformats.org/officeDocument/2006/relationships/customXml" Target="../ink/ink4522.xml"/><Relationship Id="rId2295" Type="http://schemas.openxmlformats.org/officeDocument/2006/relationships/image" Target="../media/image1731.png"/><Relationship Id="rId2309" Type="http://schemas.openxmlformats.org/officeDocument/2006/relationships/customXml" Target="../ink/ink4635.xml"/><Relationship Id="rId2516" Type="http://schemas.openxmlformats.org/officeDocument/2006/relationships/image" Target="../media/image4152.png"/><Relationship Id="rId1020" Type="http://schemas.openxmlformats.org/officeDocument/2006/relationships/image" Target="../media/image4985.png"/><Relationship Id="rId1118" Type="http://schemas.openxmlformats.org/officeDocument/2006/relationships/customXml" Target="../ink/ink4033.xml"/><Relationship Id="rId1325" Type="http://schemas.openxmlformats.org/officeDocument/2006/relationships/image" Target="../media/image3498.png"/><Relationship Id="rId1532" Type="http://schemas.openxmlformats.org/officeDocument/2006/relationships/customXml" Target="../ink/ink4243.xml"/><Relationship Id="rId1977" Type="http://schemas.openxmlformats.org/officeDocument/2006/relationships/customXml" Target="../ink/ink4466.xml"/><Relationship Id="rId2155" Type="http://schemas.openxmlformats.org/officeDocument/2006/relationships/customXml" Target="../ink/ink4556.xml"/><Relationship Id="rId902" Type="http://schemas.openxmlformats.org/officeDocument/2006/relationships/image" Target="../media/image4931.png"/><Relationship Id="rId986" Type="http://schemas.openxmlformats.org/officeDocument/2006/relationships/customXml" Target="../ink/ink3965.xml"/><Relationship Id="rId1837" Type="http://schemas.openxmlformats.org/officeDocument/2006/relationships/customXml" Target="../ink/ink4396.xml"/><Relationship Id="rId2362" Type="http://schemas.openxmlformats.org/officeDocument/2006/relationships/image" Target="../media/image4076.png"/><Relationship Id="rId1171" Type="http://schemas.openxmlformats.org/officeDocument/2006/relationships/customXml" Target="../ink/ink4060.xml"/><Relationship Id="rId1269" Type="http://schemas.openxmlformats.org/officeDocument/2006/relationships/image" Target="../media/image3470.png"/><Relationship Id="rId1476" Type="http://schemas.openxmlformats.org/officeDocument/2006/relationships/customXml" Target="../ink/ink4214.xml"/><Relationship Id="rId2015" Type="http://schemas.openxmlformats.org/officeDocument/2006/relationships/image" Target="../media/image3915.png"/><Relationship Id="rId2099" Type="http://schemas.openxmlformats.org/officeDocument/2006/relationships/customXml" Target="../ink/ink4528.xml"/><Relationship Id="rId2222" Type="http://schemas.openxmlformats.org/officeDocument/2006/relationships/image" Target="../media/image4011.png"/><Relationship Id="rId1031" Type="http://schemas.openxmlformats.org/officeDocument/2006/relationships/customXml" Target="../ink/ink3989.xml"/><Relationship Id="rId1129" Type="http://schemas.openxmlformats.org/officeDocument/2006/relationships/image" Target="../media/image5036.png"/><Relationship Id="rId1683" Type="http://schemas.openxmlformats.org/officeDocument/2006/relationships/image" Target="../media/image3668.png"/><Relationship Id="rId1890" Type="http://schemas.openxmlformats.org/officeDocument/2006/relationships/image" Target="../media/image3854.png"/><Relationship Id="rId1904" Type="http://schemas.openxmlformats.org/officeDocument/2006/relationships/image" Target="../media/image3861.png"/><Relationship Id="rId1988" Type="http://schemas.openxmlformats.org/officeDocument/2006/relationships/image" Target="../media/image3902.png"/><Relationship Id="rId2527" Type="http://schemas.openxmlformats.org/officeDocument/2006/relationships/image" Target="../media/image4156.png"/><Relationship Id="rId913" Type="http://schemas.openxmlformats.org/officeDocument/2006/relationships/customXml" Target="../ink/ink3928.xml"/><Relationship Id="rId1336" Type="http://schemas.openxmlformats.org/officeDocument/2006/relationships/customXml" Target="../ink/ink4143.xml"/><Relationship Id="rId1543" Type="http://schemas.openxmlformats.org/officeDocument/2006/relationships/image" Target="../media/image3603.png"/><Relationship Id="rId1750" Type="http://schemas.openxmlformats.org/officeDocument/2006/relationships/customXml" Target="../ink/ink4352.xml"/><Relationship Id="rId2166" Type="http://schemas.openxmlformats.org/officeDocument/2006/relationships/image" Target="../media/image3985.png"/><Relationship Id="rId2373" Type="http://schemas.openxmlformats.org/officeDocument/2006/relationships/customXml" Target="../ink/ink4667.xml"/><Relationship Id="rId2580" Type="http://schemas.openxmlformats.org/officeDocument/2006/relationships/customXml" Target="../ink/ink4774.xml"/><Relationship Id="rId997" Type="http://schemas.openxmlformats.org/officeDocument/2006/relationships/customXml" Target="../ink/ink3972.xml"/><Relationship Id="rId1182" Type="http://schemas.openxmlformats.org/officeDocument/2006/relationships/image" Target="../media/image3427.png"/><Relationship Id="rId1403" Type="http://schemas.openxmlformats.org/officeDocument/2006/relationships/customXml" Target="../ink/ink4177.xml"/><Relationship Id="rId1610" Type="http://schemas.openxmlformats.org/officeDocument/2006/relationships/customXml" Target="../ink/ink4282.xml"/><Relationship Id="rId1848" Type="http://schemas.openxmlformats.org/officeDocument/2006/relationships/image" Target="../media/image3834.png"/><Relationship Id="rId2026" Type="http://schemas.openxmlformats.org/officeDocument/2006/relationships/customXml" Target="../ink/ink4491.xml"/><Relationship Id="rId2233" Type="http://schemas.openxmlformats.org/officeDocument/2006/relationships/customXml" Target="../ink/ink4595.xml"/><Relationship Id="rId2440" Type="http://schemas.openxmlformats.org/officeDocument/2006/relationships/image" Target="../media/image4114.png"/><Relationship Id="rId1042" Type="http://schemas.openxmlformats.org/officeDocument/2006/relationships/image" Target="../media/image4996.png"/><Relationship Id="rId1487" Type="http://schemas.openxmlformats.org/officeDocument/2006/relationships/image" Target="../media/image3575.png"/><Relationship Id="rId1694" Type="http://schemas.openxmlformats.org/officeDocument/2006/relationships/customXml" Target="../ink/ink4324.xml"/><Relationship Id="rId1708" Type="http://schemas.openxmlformats.org/officeDocument/2006/relationships/customXml" Target="../ink/ink4331.xml"/><Relationship Id="rId1915" Type="http://schemas.openxmlformats.org/officeDocument/2006/relationships/customXml" Target="../ink/ink4435.xml"/><Relationship Id="rId2300" Type="http://schemas.openxmlformats.org/officeDocument/2006/relationships/customXml" Target="../ink/ink4630.xml"/><Relationship Id="rId2538" Type="http://schemas.openxmlformats.org/officeDocument/2006/relationships/image" Target="../media/image4161.png"/><Relationship Id="rId924" Type="http://schemas.openxmlformats.org/officeDocument/2006/relationships/image" Target="../media/image4941.png"/><Relationship Id="rId1347" Type="http://schemas.openxmlformats.org/officeDocument/2006/relationships/image" Target="../media/image3509.png"/><Relationship Id="rId1554" Type="http://schemas.openxmlformats.org/officeDocument/2006/relationships/customXml" Target="../ink/ink4254.xml"/><Relationship Id="rId1761" Type="http://schemas.openxmlformats.org/officeDocument/2006/relationships/image" Target="../media/image3794.png"/><Relationship Id="rId1999" Type="http://schemas.openxmlformats.org/officeDocument/2006/relationships/image" Target="../media/image3907.png"/><Relationship Id="rId2177" Type="http://schemas.openxmlformats.org/officeDocument/2006/relationships/customXml" Target="../ink/ink4567.xml"/><Relationship Id="rId2384" Type="http://schemas.openxmlformats.org/officeDocument/2006/relationships/image" Target="../media/image4087.png"/><Relationship Id="rId2591" Type="http://schemas.openxmlformats.org/officeDocument/2006/relationships/customXml" Target="../ink/ink4780.xml"/><Relationship Id="rId2605" Type="http://schemas.openxmlformats.org/officeDocument/2006/relationships/customXml" Target="../ink/ink4787.xml"/><Relationship Id="rId1193" Type="http://schemas.openxmlformats.org/officeDocument/2006/relationships/customXml" Target="../ink/ink4071.xml"/><Relationship Id="rId1207" Type="http://schemas.openxmlformats.org/officeDocument/2006/relationships/image" Target="../media/image3439.png"/><Relationship Id="rId1414" Type="http://schemas.openxmlformats.org/officeDocument/2006/relationships/image" Target="../media/image3541.png"/><Relationship Id="rId1621" Type="http://schemas.openxmlformats.org/officeDocument/2006/relationships/image" Target="../media/image3639.png"/><Relationship Id="rId1859" Type="http://schemas.openxmlformats.org/officeDocument/2006/relationships/customXml" Target="../ink/ink4407.xml"/><Relationship Id="rId2037" Type="http://schemas.openxmlformats.org/officeDocument/2006/relationships/image" Target="../media/image2705.png"/><Relationship Id="rId2244" Type="http://schemas.openxmlformats.org/officeDocument/2006/relationships/image" Target="../media/image4022.png"/><Relationship Id="rId2451" Type="http://schemas.openxmlformats.org/officeDocument/2006/relationships/customXml" Target="../ink/ink4707.xml"/><Relationship Id="rId868" Type="http://schemas.openxmlformats.org/officeDocument/2006/relationships/image" Target="../media/image4915.png"/><Relationship Id="rId1053" Type="http://schemas.openxmlformats.org/officeDocument/2006/relationships/customXml" Target="../ink/ink4000.xml"/><Relationship Id="rId1260" Type="http://schemas.openxmlformats.org/officeDocument/2006/relationships/customXml" Target="../ink/ink4105.xml"/><Relationship Id="rId1498" Type="http://schemas.openxmlformats.org/officeDocument/2006/relationships/image" Target="../media/image3580.png"/><Relationship Id="rId1719" Type="http://schemas.openxmlformats.org/officeDocument/2006/relationships/image" Target="../media/image3686.png"/><Relationship Id="rId1926" Type="http://schemas.openxmlformats.org/officeDocument/2006/relationships/image" Target="../media/image3872.png"/><Relationship Id="rId2104" Type="http://schemas.openxmlformats.org/officeDocument/2006/relationships/image" Target="../media/image3955.png"/><Relationship Id="rId2549" Type="http://schemas.openxmlformats.org/officeDocument/2006/relationships/customXml" Target="../ink/ink4758.xml"/><Relationship Id="rId935" Type="http://schemas.openxmlformats.org/officeDocument/2006/relationships/customXml" Target="../ink/ink3939.xml"/><Relationship Id="rId1358" Type="http://schemas.openxmlformats.org/officeDocument/2006/relationships/customXml" Target="../ink/ink4154.xml"/><Relationship Id="rId1565" Type="http://schemas.openxmlformats.org/officeDocument/2006/relationships/image" Target="../media/image3613.png"/><Relationship Id="rId1772" Type="http://schemas.openxmlformats.org/officeDocument/2006/relationships/customXml" Target="../ink/ink4363.xml"/><Relationship Id="rId2090" Type="http://schemas.openxmlformats.org/officeDocument/2006/relationships/customXml" Target="../ink/ink4523.xml"/><Relationship Id="rId2188" Type="http://schemas.openxmlformats.org/officeDocument/2006/relationships/image" Target="../media/image2902.png"/><Relationship Id="rId2311" Type="http://schemas.openxmlformats.org/officeDocument/2006/relationships/customXml" Target="../ink/ink4636.xml"/><Relationship Id="rId2395" Type="http://schemas.openxmlformats.org/officeDocument/2006/relationships/image" Target="../media/image4092.png"/><Relationship Id="rId2409" Type="http://schemas.openxmlformats.org/officeDocument/2006/relationships/customXml" Target="../ink/ink4686.xml"/><Relationship Id="rId2616" Type="http://schemas.openxmlformats.org/officeDocument/2006/relationships/image" Target="../media/image4208.png"/><Relationship Id="rId1120" Type="http://schemas.openxmlformats.org/officeDocument/2006/relationships/customXml" Target="../ink/ink4034.xml"/><Relationship Id="rId1218" Type="http://schemas.openxmlformats.org/officeDocument/2006/relationships/customXml" Target="../ink/ink4084.xml"/><Relationship Id="rId1425" Type="http://schemas.openxmlformats.org/officeDocument/2006/relationships/customXml" Target="../ink/ink4188.xml"/><Relationship Id="rId2048" Type="http://schemas.openxmlformats.org/officeDocument/2006/relationships/customXml" Target="../ink/ink4502.xml"/><Relationship Id="rId2255" Type="http://schemas.openxmlformats.org/officeDocument/2006/relationships/image" Target="../media/image4027.png"/><Relationship Id="rId879" Type="http://schemas.openxmlformats.org/officeDocument/2006/relationships/customXml" Target="../ink/ink3911.xml"/><Relationship Id="rId1632" Type="http://schemas.openxmlformats.org/officeDocument/2006/relationships/customXml" Target="../ink/ink4293.xml"/><Relationship Id="rId1937" Type="http://schemas.openxmlformats.org/officeDocument/2006/relationships/customXml" Target="../ink/ink4446.xml"/><Relationship Id="rId2462" Type="http://schemas.openxmlformats.org/officeDocument/2006/relationships/image" Target="../media/image4126.png"/><Relationship Id="rId1064" Type="http://schemas.openxmlformats.org/officeDocument/2006/relationships/image" Target="../media/image5006.png"/><Relationship Id="rId1271" Type="http://schemas.openxmlformats.org/officeDocument/2006/relationships/image" Target="../media/image3471.png"/><Relationship Id="rId1369" Type="http://schemas.openxmlformats.org/officeDocument/2006/relationships/image" Target="../media/image3520.png"/><Relationship Id="rId1576" Type="http://schemas.openxmlformats.org/officeDocument/2006/relationships/customXml" Target="../ink/ink4265.xml"/><Relationship Id="rId2115" Type="http://schemas.openxmlformats.org/officeDocument/2006/relationships/customXml" Target="../ink/ink4536.xml"/><Relationship Id="rId2199" Type="http://schemas.openxmlformats.org/officeDocument/2006/relationships/customXml" Target="../ink/ink4578.xml"/><Relationship Id="rId2322" Type="http://schemas.openxmlformats.org/officeDocument/2006/relationships/image" Target="../media/image4057.png"/><Relationship Id="rId946" Type="http://schemas.openxmlformats.org/officeDocument/2006/relationships/image" Target="../media/image4952.png"/><Relationship Id="rId1131" Type="http://schemas.openxmlformats.org/officeDocument/2006/relationships/customXml" Target="../ink/ink4040.xml"/><Relationship Id="rId1229" Type="http://schemas.openxmlformats.org/officeDocument/2006/relationships/image" Target="../media/image3450.png"/><Relationship Id="rId1783" Type="http://schemas.openxmlformats.org/officeDocument/2006/relationships/image" Target="../media/image3804.png"/><Relationship Id="rId1990" Type="http://schemas.openxmlformats.org/officeDocument/2006/relationships/image" Target="../media/image3903.png"/><Relationship Id="rId2627" Type="http://schemas.openxmlformats.org/officeDocument/2006/relationships/image" Target="../media/image4213.png"/><Relationship Id="rId1436" Type="http://schemas.openxmlformats.org/officeDocument/2006/relationships/customXml" Target="../ink/ink4194.xml"/><Relationship Id="rId1643" Type="http://schemas.openxmlformats.org/officeDocument/2006/relationships/image" Target="../media/image3649.png"/><Relationship Id="rId1850" Type="http://schemas.openxmlformats.org/officeDocument/2006/relationships/image" Target="../media/image1815.png"/><Relationship Id="rId2059" Type="http://schemas.openxmlformats.org/officeDocument/2006/relationships/image" Target="../media/image3935.png"/><Relationship Id="rId2266" Type="http://schemas.openxmlformats.org/officeDocument/2006/relationships/customXml" Target="../ink/ink4612.xml"/><Relationship Id="rId2473" Type="http://schemas.openxmlformats.org/officeDocument/2006/relationships/customXml" Target="../ink/ink4718.xml"/><Relationship Id="rId1075" Type="http://schemas.openxmlformats.org/officeDocument/2006/relationships/customXml" Target="../ink/ink4011.xml"/><Relationship Id="rId1282" Type="http://schemas.openxmlformats.org/officeDocument/2006/relationships/customXml" Target="../ink/ink4116.xml"/><Relationship Id="rId1503" Type="http://schemas.openxmlformats.org/officeDocument/2006/relationships/customXml" Target="../ink/ink4228.xml"/><Relationship Id="rId1710" Type="http://schemas.openxmlformats.org/officeDocument/2006/relationships/customXml" Target="../ink/ink4332.xml"/><Relationship Id="rId1948" Type="http://schemas.openxmlformats.org/officeDocument/2006/relationships/image" Target="../media/image3884.png"/><Relationship Id="rId2126" Type="http://schemas.openxmlformats.org/officeDocument/2006/relationships/image" Target="../media/image3965.png"/><Relationship Id="rId2333" Type="http://schemas.openxmlformats.org/officeDocument/2006/relationships/customXml" Target="../ink/ink4647.xml"/><Relationship Id="rId2540" Type="http://schemas.openxmlformats.org/officeDocument/2006/relationships/image" Target="../media/image4162.png"/><Relationship Id="rId957" Type="http://schemas.openxmlformats.org/officeDocument/2006/relationships/image" Target="../media/image4957.png"/><Relationship Id="rId1142" Type="http://schemas.openxmlformats.org/officeDocument/2006/relationships/image" Target="../media/image5042.png"/><Relationship Id="rId1587" Type="http://schemas.openxmlformats.org/officeDocument/2006/relationships/image" Target="../media/image3622.png"/><Relationship Id="rId1794" Type="http://schemas.openxmlformats.org/officeDocument/2006/relationships/customXml" Target="../ink/ink4374.xml"/><Relationship Id="rId1808" Type="http://schemas.openxmlformats.org/officeDocument/2006/relationships/customXml" Target="../ink/ink4381.xml"/><Relationship Id="rId2400" Type="http://schemas.openxmlformats.org/officeDocument/2006/relationships/customXml" Target="../ink/ink4681.xml"/><Relationship Id="rId1002" Type="http://schemas.openxmlformats.org/officeDocument/2006/relationships/image" Target="../media/image38110.png"/><Relationship Id="rId1447" Type="http://schemas.openxmlformats.org/officeDocument/2006/relationships/image" Target="../media/image3556.png"/><Relationship Id="rId1654" Type="http://schemas.openxmlformats.org/officeDocument/2006/relationships/customXml" Target="../ink/ink4304.xml"/><Relationship Id="rId1861" Type="http://schemas.openxmlformats.org/officeDocument/2006/relationships/customXml" Target="../ink/ink4408.xml"/><Relationship Id="rId2277" Type="http://schemas.openxmlformats.org/officeDocument/2006/relationships/image" Target="../media/image4038.png"/><Relationship Id="rId2484" Type="http://schemas.openxmlformats.org/officeDocument/2006/relationships/image" Target="../media/image4137.png"/><Relationship Id="rId870" Type="http://schemas.openxmlformats.org/officeDocument/2006/relationships/image" Target="../media/image4916.png"/><Relationship Id="rId1086" Type="http://schemas.openxmlformats.org/officeDocument/2006/relationships/image" Target="../media/image5017.png"/><Relationship Id="rId1293" Type="http://schemas.openxmlformats.org/officeDocument/2006/relationships/image" Target="../media/image3482.png"/><Relationship Id="rId1307" Type="http://schemas.openxmlformats.org/officeDocument/2006/relationships/image" Target="../media/image3489.png"/><Relationship Id="rId1514" Type="http://schemas.openxmlformats.org/officeDocument/2006/relationships/customXml" Target="../ink/ink4234.xml"/><Relationship Id="rId1721" Type="http://schemas.openxmlformats.org/officeDocument/2006/relationships/image" Target="../media/image3687.png"/><Relationship Id="rId1959" Type="http://schemas.openxmlformats.org/officeDocument/2006/relationships/customXml" Target="../ink/ink4457.xml"/><Relationship Id="rId2137" Type="http://schemas.openxmlformats.org/officeDocument/2006/relationships/customXml" Target="../ink/ink4547.xml"/><Relationship Id="rId2344" Type="http://schemas.openxmlformats.org/officeDocument/2006/relationships/image" Target="../media/image4067.png"/><Relationship Id="rId2551" Type="http://schemas.openxmlformats.org/officeDocument/2006/relationships/customXml" Target="../ink/ink4759.xml"/><Relationship Id="rId968" Type="http://schemas.openxmlformats.org/officeDocument/2006/relationships/customXml" Target="../ink/ink3956.xml"/><Relationship Id="rId1153" Type="http://schemas.openxmlformats.org/officeDocument/2006/relationships/customXml" Target="../ink/ink4051.xml"/><Relationship Id="rId1598" Type="http://schemas.openxmlformats.org/officeDocument/2006/relationships/customXml" Target="../ink/ink4276.xml"/><Relationship Id="rId1819" Type="http://schemas.openxmlformats.org/officeDocument/2006/relationships/image" Target="../media/image3820.png"/><Relationship Id="rId2204" Type="http://schemas.openxmlformats.org/officeDocument/2006/relationships/image" Target="../media/image4002.png"/><Relationship Id="rId1013" Type="http://schemas.openxmlformats.org/officeDocument/2006/relationships/customXml" Target="../ink/ink3980.xml"/><Relationship Id="rId1360" Type="http://schemas.openxmlformats.org/officeDocument/2006/relationships/customXml" Target="../ink/ink4155.xml"/><Relationship Id="rId1458" Type="http://schemas.openxmlformats.org/officeDocument/2006/relationships/customXml" Target="../ink/ink4205.xml"/><Relationship Id="rId1665" Type="http://schemas.openxmlformats.org/officeDocument/2006/relationships/image" Target="../media/image3660.png"/><Relationship Id="rId1872" Type="http://schemas.openxmlformats.org/officeDocument/2006/relationships/image" Target="../media/image3845.png"/><Relationship Id="rId2190" Type="http://schemas.openxmlformats.org/officeDocument/2006/relationships/image" Target="../media/image3995.png"/><Relationship Id="rId2288" Type="http://schemas.openxmlformats.org/officeDocument/2006/relationships/customXml" Target="../ink/ink4624.xml"/><Relationship Id="rId2411" Type="http://schemas.openxmlformats.org/officeDocument/2006/relationships/customXml" Target="../ink/ink4687.xml"/><Relationship Id="rId2495" Type="http://schemas.openxmlformats.org/officeDocument/2006/relationships/image" Target="../media/image4142.png"/><Relationship Id="rId2509" Type="http://schemas.openxmlformats.org/officeDocument/2006/relationships/customXml" Target="../ink/ink4737.xml"/><Relationship Id="rId1097" Type="http://schemas.openxmlformats.org/officeDocument/2006/relationships/customXml" Target="../ink/ink4022.xml"/><Relationship Id="rId1220" Type="http://schemas.openxmlformats.org/officeDocument/2006/relationships/customXml" Target="../ink/ink4085.xml"/><Relationship Id="rId1318" Type="http://schemas.openxmlformats.org/officeDocument/2006/relationships/customXml" Target="../ink/ink4134.xml"/><Relationship Id="rId1525" Type="http://schemas.openxmlformats.org/officeDocument/2006/relationships/image" Target="../media/image3594.png"/><Relationship Id="rId2050" Type="http://schemas.openxmlformats.org/officeDocument/2006/relationships/customXml" Target="../ink/ink4503.xml"/><Relationship Id="rId2148" Type="http://schemas.openxmlformats.org/officeDocument/2006/relationships/image" Target="../media/image3976.png"/><Relationship Id="rId881" Type="http://schemas.openxmlformats.org/officeDocument/2006/relationships/customXml" Target="../ink/ink3912.xml"/><Relationship Id="rId979" Type="http://schemas.openxmlformats.org/officeDocument/2006/relationships/image" Target="../media/image4968.png"/><Relationship Id="rId1732" Type="http://schemas.openxmlformats.org/officeDocument/2006/relationships/customXml" Target="../ink/ink4343.xml"/><Relationship Id="rId2355" Type="http://schemas.openxmlformats.org/officeDocument/2006/relationships/customXml" Target="../ink/ink4658.xml"/><Relationship Id="rId2562" Type="http://schemas.openxmlformats.org/officeDocument/2006/relationships/customXml" Target="../ink/ink4765.xml"/><Relationship Id="rId1164" Type="http://schemas.openxmlformats.org/officeDocument/2006/relationships/image" Target="../media/image3419.png"/><Relationship Id="rId1371" Type="http://schemas.openxmlformats.org/officeDocument/2006/relationships/image" Target="../media/image3521.png"/><Relationship Id="rId1469" Type="http://schemas.openxmlformats.org/officeDocument/2006/relationships/image" Target="../media/image3566.png"/><Relationship Id="rId2008" Type="http://schemas.openxmlformats.org/officeDocument/2006/relationships/customXml" Target="../ink/ink4482.xml"/><Relationship Id="rId2215" Type="http://schemas.openxmlformats.org/officeDocument/2006/relationships/customXml" Target="../ink/ink4586.xml"/><Relationship Id="rId2299" Type="http://schemas.openxmlformats.org/officeDocument/2006/relationships/image" Target="../media/image4046.png"/><Relationship Id="rId2422" Type="http://schemas.openxmlformats.org/officeDocument/2006/relationships/image" Target="../media/image4105.png"/><Relationship Id="rId1024" Type="http://schemas.openxmlformats.org/officeDocument/2006/relationships/image" Target="../media/image4987.png"/><Relationship Id="rId1231" Type="http://schemas.openxmlformats.org/officeDocument/2006/relationships/image" Target="../media/image3451.png"/><Relationship Id="rId1676" Type="http://schemas.openxmlformats.org/officeDocument/2006/relationships/customXml" Target="../ink/ink4315.xml"/><Relationship Id="rId1883" Type="http://schemas.openxmlformats.org/officeDocument/2006/relationships/customXml" Target="../ink/ink4419.xml"/><Relationship Id="rId2061" Type="http://schemas.openxmlformats.org/officeDocument/2006/relationships/image" Target="../media/image3936.png"/><Relationship Id="rId892" Type="http://schemas.openxmlformats.org/officeDocument/2006/relationships/image" Target="../media/image4926.png"/><Relationship Id="rId906" Type="http://schemas.openxmlformats.org/officeDocument/2006/relationships/image" Target="../media/image4933.png"/><Relationship Id="rId1329" Type="http://schemas.openxmlformats.org/officeDocument/2006/relationships/image" Target="../media/image3500.png"/><Relationship Id="rId1536" Type="http://schemas.openxmlformats.org/officeDocument/2006/relationships/customXml" Target="../ink/ink4245.xml"/><Relationship Id="rId1743" Type="http://schemas.openxmlformats.org/officeDocument/2006/relationships/image" Target="../media/image3698.png"/><Relationship Id="rId1950" Type="http://schemas.openxmlformats.org/officeDocument/2006/relationships/image" Target="../media/image3885.png"/><Relationship Id="rId2159" Type="http://schemas.openxmlformats.org/officeDocument/2006/relationships/customXml" Target="../ink/ink4558.xml"/><Relationship Id="rId2366" Type="http://schemas.openxmlformats.org/officeDocument/2006/relationships/image" Target="../media/image4078.png"/><Relationship Id="rId2573" Type="http://schemas.openxmlformats.org/officeDocument/2006/relationships/image" Target="../media/image2906.png"/><Relationship Id="rId1175" Type="http://schemas.openxmlformats.org/officeDocument/2006/relationships/customXml" Target="../ink/ink4062.xml"/><Relationship Id="rId1382" Type="http://schemas.openxmlformats.org/officeDocument/2006/relationships/customXml" Target="../ink/ink4166.xml"/><Relationship Id="rId1603" Type="http://schemas.openxmlformats.org/officeDocument/2006/relationships/image" Target="../media/image3630.png"/><Relationship Id="rId1810" Type="http://schemas.openxmlformats.org/officeDocument/2006/relationships/customXml" Target="../ink/ink4382.xml"/><Relationship Id="rId2019" Type="http://schemas.openxmlformats.org/officeDocument/2006/relationships/image" Target="../media/image3917.png"/><Relationship Id="rId2226" Type="http://schemas.openxmlformats.org/officeDocument/2006/relationships/image" Target="../media/image4013.png"/><Relationship Id="rId2433" Type="http://schemas.openxmlformats.org/officeDocument/2006/relationships/customXml" Target="../ink/ink4698.xml"/><Relationship Id="rId1035" Type="http://schemas.openxmlformats.org/officeDocument/2006/relationships/customXml" Target="../ink/ink3991.xml"/><Relationship Id="rId1242" Type="http://schemas.openxmlformats.org/officeDocument/2006/relationships/customXml" Target="../ink/ink4096.xml"/><Relationship Id="rId1687" Type="http://schemas.openxmlformats.org/officeDocument/2006/relationships/image" Target="../media/image3670.png"/><Relationship Id="rId1894" Type="http://schemas.openxmlformats.org/officeDocument/2006/relationships/image" Target="../media/image3856.png"/><Relationship Id="rId1908" Type="http://schemas.openxmlformats.org/officeDocument/2006/relationships/image" Target="../media/image3863.png"/><Relationship Id="rId2072" Type="http://schemas.openxmlformats.org/officeDocument/2006/relationships/customXml" Target="../ink/ink4514.xml"/><Relationship Id="rId2500" Type="http://schemas.openxmlformats.org/officeDocument/2006/relationships/customXml" Target="../ink/ink4732.xml"/><Relationship Id="rId917" Type="http://schemas.openxmlformats.org/officeDocument/2006/relationships/customXml" Target="../ink/ink3930.xml"/><Relationship Id="rId1102" Type="http://schemas.openxmlformats.org/officeDocument/2006/relationships/image" Target="../media/image5025.png"/><Relationship Id="rId1547" Type="http://schemas.openxmlformats.org/officeDocument/2006/relationships/image" Target="../media/image3605.png"/><Relationship Id="rId1754" Type="http://schemas.openxmlformats.org/officeDocument/2006/relationships/customXml" Target="../ink/ink4354.xml"/><Relationship Id="rId1961" Type="http://schemas.openxmlformats.org/officeDocument/2006/relationships/customXml" Target="../ink/ink4458.xml"/><Relationship Id="rId2377" Type="http://schemas.openxmlformats.org/officeDocument/2006/relationships/customXml" Target="../ink/ink4669.xml"/><Relationship Id="rId2584" Type="http://schemas.openxmlformats.org/officeDocument/2006/relationships/customXml" Target="../ink/ink4776.xml"/><Relationship Id="rId1186" Type="http://schemas.openxmlformats.org/officeDocument/2006/relationships/image" Target="../media/image3429.png"/><Relationship Id="rId1393" Type="http://schemas.openxmlformats.org/officeDocument/2006/relationships/image" Target="../media/image3532.png"/><Relationship Id="rId1407" Type="http://schemas.openxmlformats.org/officeDocument/2006/relationships/customXml" Target="../ink/ink4179.xml"/><Relationship Id="rId1614" Type="http://schemas.openxmlformats.org/officeDocument/2006/relationships/customXml" Target="../ink/ink4284.xml"/><Relationship Id="rId1821" Type="http://schemas.openxmlformats.org/officeDocument/2006/relationships/image" Target="../media/image3821.png"/><Relationship Id="rId2237" Type="http://schemas.openxmlformats.org/officeDocument/2006/relationships/customXml" Target="../ink/ink4597.xml"/><Relationship Id="rId2444" Type="http://schemas.openxmlformats.org/officeDocument/2006/relationships/image" Target="../media/image4116.png"/><Relationship Id="rId970" Type="http://schemas.openxmlformats.org/officeDocument/2006/relationships/customXml" Target="../ink/ink3957.xml"/><Relationship Id="rId1046" Type="http://schemas.openxmlformats.org/officeDocument/2006/relationships/image" Target="../media/image4998.png"/><Relationship Id="rId1253" Type="http://schemas.openxmlformats.org/officeDocument/2006/relationships/image" Target="../media/image3462.png"/><Relationship Id="rId1698" Type="http://schemas.openxmlformats.org/officeDocument/2006/relationships/customXml" Target="../ink/ink4326.xml"/><Relationship Id="rId1919" Type="http://schemas.openxmlformats.org/officeDocument/2006/relationships/customXml" Target="../ink/ink4437.xml"/><Relationship Id="rId928" Type="http://schemas.openxmlformats.org/officeDocument/2006/relationships/image" Target="../media/image4943.png"/><Relationship Id="rId1460" Type="http://schemas.openxmlformats.org/officeDocument/2006/relationships/customXml" Target="../ink/ink4206.xml"/><Relationship Id="rId1558" Type="http://schemas.openxmlformats.org/officeDocument/2006/relationships/customXml" Target="../ink/ink4256.xml"/><Relationship Id="rId1765" Type="http://schemas.openxmlformats.org/officeDocument/2006/relationships/image" Target="../media/image3796.png"/><Relationship Id="rId2083" Type="http://schemas.openxmlformats.org/officeDocument/2006/relationships/image" Target="../media/image3945.png"/><Relationship Id="rId2290" Type="http://schemas.openxmlformats.org/officeDocument/2006/relationships/customXml" Target="../ink/ink4625.xml"/><Relationship Id="rId2304" Type="http://schemas.openxmlformats.org/officeDocument/2006/relationships/customXml" Target="../ink/ink4632.xml"/><Relationship Id="rId2388" Type="http://schemas.openxmlformats.org/officeDocument/2006/relationships/image" Target="../media/image4089.png"/><Relationship Id="rId2511" Type="http://schemas.openxmlformats.org/officeDocument/2006/relationships/customXml" Target="../ink/ink4738.xml"/><Relationship Id="rId2595" Type="http://schemas.openxmlformats.org/officeDocument/2006/relationships/customXml" Target="../ink/ink4782.xml"/><Relationship Id="rId2609" Type="http://schemas.openxmlformats.org/officeDocument/2006/relationships/customXml" Target="../ink/ink4789.xml"/><Relationship Id="rId1113" Type="http://schemas.openxmlformats.org/officeDocument/2006/relationships/customXml" Target="../ink/ink4030.xml"/><Relationship Id="rId1197" Type="http://schemas.openxmlformats.org/officeDocument/2006/relationships/customXml" Target="../ink/ink4073.xml"/><Relationship Id="rId1320" Type="http://schemas.openxmlformats.org/officeDocument/2006/relationships/customXml" Target="../ink/ink4135.xml"/><Relationship Id="rId1418" Type="http://schemas.openxmlformats.org/officeDocument/2006/relationships/image" Target="../media/image3543.png"/><Relationship Id="rId1972" Type="http://schemas.openxmlformats.org/officeDocument/2006/relationships/image" Target="../media/image3894.png"/><Relationship Id="rId2150" Type="http://schemas.openxmlformats.org/officeDocument/2006/relationships/image" Target="../media/image3977.png"/><Relationship Id="rId2248" Type="http://schemas.openxmlformats.org/officeDocument/2006/relationships/image" Target="../media/image4024.png"/><Relationship Id="rId981" Type="http://schemas.openxmlformats.org/officeDocument/2006/relationships/image" Target="../media/image4969.png"/><Relationship Id="rId1057" Type="http://schemas.openxmlformats.org/officeDocument/2006/relationships/customXml" Target="../ink/ink4002.xml"/><Relationship Id="rId1625" Type="http://schemas.openxmlformats.org/officeDocument/2006/relationships/image" Target="../media/image3641.png"/><Relationship Id="rId1832" Type="http://schemas.openxmlformats.org/officeDocument/2006/relationships/image" Target="../media/image3826.png"/><Relationship Id="rId2010" Type="http://schemas.openxmlformats.org/officeDocument/2006/relationships/customXml" Target="../ink/ink4483.xml"/><Relationship Id="rId2455" Type="http://schemas.openxmlformats.org/officeDocument/2006/relationships/customXml" Target="../ink/ink4709.xml"/><Relationship Id="rId1264" Type="http://schemas.openxmlformats.org/officeDocument/2006/relationships/customXml" Target="../ink/ink4107.xml"/><Relationship Id="rId1471" Type="http://schemas.openxmlformats.org/officeDocument/2006/relationships/image" Target="../media/image3567.png"/><Relationship Id="rId1569" Type="http://schemas.openxmlformats.org/officeDocument/2006/relationships/image" Target="../media/image3615.png"/><Relationship Id="rId2094" Type="http://schemas.openxmlformats.org/officeDocument/2006/relationships/image" Target="../media/image3950.png"/><Relationship Id="rId2108" Type="http://schemas.openxmlformats.org/officeDocument/2006/relationships/image" Target="../media/image3957.png"/><Relationship Id="rId2315" Type="http://schemas.openxmlformats.org/officeDocument/2006/relationships/customXml" Target="../ink/ink4638.xml"/><Relationship Id="rId2522" Type="http://schemas.openxmlformats.org/officeDocument/2006/relationships/customXml" Target="../ink/ink4744.xml"/><Relationship Id="rId939" Type="http://schemas.openxmlformats.org/officeDocument/2006/relationships/customXml" Target="../ink/ink3941.xml"/><Relationship Id="rId1124" Type="http://schemas.openxmlformats.org/officeDocument/2006/relationships/customXml" Target="../ink/ink4036.xml"/><Relationship Id="rId1331" Type="http://schemas.openxmlformats.org/officeDocument/2006/relationships/image" Target="../media/image3501.png"/><Relationship Id="rId1776" Type="http://schemas.openxmlformats.org/officeDocument/2006/relationships/customXml" Target="../ink/ink4365.xml"/><Relationship Id="rId1983" Type="http://schemas.openxmlformats.org/officeDocument/2006/relationships/customXml" Target="../ink/ink4469.xml"/><Relationship Id="rId2161" Type="http://schemas.openxmlformats.org/officeDocument/2006/relationships/customXml" Target="../ink/ink4559.xml"/><Relationship Id="rId2399" Type="http://schemas.openxmlformats.org/officeDocument/2006/relationships/image" Target="../media/image4094.png"/><Relationship Id="rId992" Type="http://schemas.openxmlformats.org/officeDocument/2006/relationships/customXml" Target="../ink/ink3968.xml"/><Relationship Id="rId1429" Type="http://schemas.openxmlformats.org/officeDocument/2006/relationships/customXml" Target="../ink/ink4190.xml"/><Relationship Id="rId1636" Type="http://schemas.openxmlformats.org/officeDocument/2006/relationships/customXml" Target="../ink/ink4295.xml"/><Relationship Id="rId1843" Type="http://schemas.openxmlformats.org/officeDocument/2006/relationships/customXml" Target="../ink/ink4399.xml"/><Relationship Id="rId2021" Type="http://schemas.openxmlformats.org/officeDocument/2006/relationships/image" Target="../media/image3918.png"/><Relationship Id="rId2259" Type="http://schemas.openxmlformats.org/officeDocument/2006/relationships/image" Target="../media/image4029.png"/><Relationship Id="rId2466" Type="http://schemas.openxmlformats.org/officeDocument/2006/relationships/image" Target="../media/image4128.png"/><Relationship Id="rId1068" Type="http://schemas.openxmlformats.org/officeDocument/2006/relationships/image" Target="../media/image5008.png"/><Relationship Id="rId1275" Type="http://schemas.openxmlformats.org/officeDocument/2006/relationships/image" Target="../media/image3473.png"/><Relationship Id="rId1482" Type="http://schemas.openxmlformats.org/officeDocument/2006/relationships/customXml" Target="../ink/ink4217.xml"/><Relationship Id="rId1703" Type="http://schemas.openxmlformats.org/officeDocument/2006/relationships/image" Target="../media/image3678.png"/><Relationship Id="rId1910" Type="http://schemas.openxmlformats.org/officeDocument/2006/relationships/image" Target="../media/image3864.png"/><Relationship Id="rId2119" Type="http://schemas.openxmlformats.org/officeDocument/2006/relationships/customXml" Target="../ink/ink4538.xml"/><Relationship Id="rId2326" Type="http://schemas.openxmlformats.org/officeDocument/2006/relationships/image" Target="../media/image4058.png"/><Relationship Id="rId2533" Type="http://schemas.openxmlformats.org/officeDocument/2006/relationships/customXml" Target="../ink/ink4750.xml"/><Relationship Id="rId1135" Type="http://schemas.openxmlformats.org/officeDocument/2006/relationships/customXml" Target="../ink/ink4042.xml"/><Relationship Id="rId1342" Type="http://schemas.openxmlformats.org/officeDocument/2006/relationships/customXml" Target="../ink/ink4146.xml"/><Relationship Id="rId1787" Type="http://schemas.openxmlformats.org/officeDocument/2006/relationships/image" Target="../media/image3806.png"/><Relationship Id="rId1994" Type="http://schemas.openxmlformats.org/officeDocument/2006/relationships/customXml" Target="../ink/ink4475.xml"/><Relationship Id="rId2172" Type="http://schemas.openxmlformats.org/officeDocument/2006/relationships/image" Target="../media/image3988.png"/><Relationship Id="rId1202" Type="http://schemas.openxmlformats.org/officeDocument/2006/relationships/image" Target="../media/image3437.png"/><Relationship Id="rId1647" Type="http://schemas.openxmlformats.org/officeDocument/2006/relationships/image" Target="../media/image3651.png"/><Relationship Id="rId1854" Type="http://schemas.openxmlformats.org/officeDocument/2006/relationships/image" Target="../media/image3836.png"/><Relationship Id="rId2477" Type="http://schemas.openxmlformats.org/officeDocument/2006/relationships/customXml" Target="../ink/ink4720.xml"/><Relationship Id="rId2600" Type="http://schemas.openxmlformats.org/officeDocument/2006/relationships/image" Target="../media/image4200.png"/><Relationship Id="rId1079" Type="http://schemas.openxmlformats.org/officeDocument/2006/relationships/customXml" Target="../ink/ink4013.xml"/><Relationship Id="rId1286" Type="http://schemas.openxmlformats.org/officeDocument/2006/relationships/customXml" Target="../ink/ink4118.xml"/><Relationship Id="rId1493" Type="http://schemas.openxmlformats.org/officeDocument/2006/relationships/customXml" Target="../ink/ink4223.xml"/><Relationship Id="rId1507" Type="http://schemas.openxmlformats.org/officeDocument/2006/relationships/image" Target="../media/image3585.png"/><Relationship Id="rId1714" Type="http://schemas.openxmlformats.org/officeDocument/2006/relationships/customXml" Target="../ink/ink4334.xml"/><Relationship Id="rId2032" Type="http://schemas.openxmlformats.org/officeDocument/2006/relationships/customXml" Target="../ink/ink4494.xml"/><Relationship Id="rId2337" Type="http://schemas.openxmlformats.org/officeDocument/2006/relationships/customXml" Target="../ink/ink4649.xml"/><Relationship Id="rId2544" Type="http://schemas.openxmlformats.org/officeDocument/2006/relationships/image" Target="../media/image4164.png"/><Relationship Id="rId1146" Type="http://schemas.openxmlformats.org/officeDocument/2006/relationships/image" Target="../media/image5044.png"/><Relationship Id="rId1798" Type="http://schemas.openxmlformats.org/officeDocument/2006/relationships/customXml" Target="../ink/ink4376.xml"/><Relationship Id="rId1921" Type="http://schemas.openxmlformats.org/officeDocument/2006/relationships/customXml" Target="../ink/ink4438.xml"/><Relationship Id="rId930" Type="http://schemas.openxmlformats.org/officeDocument/2006/relationships/image" Target="../media/image4944.png"/><Relationship Id="rId1006" Type="http://schemas.openxmlformats.org/officeDocument/2006/relationships/image" Target="../media/image4979.png"/><Relationship Id="rId1353" Type="http://schemas.openxmlformats.org/officeDocument/2006/relationships/image" Target="../media/image3512.png"/><Relationship Id="rId1560" Type="http://schemas.openxmlformats.org/officeDocument/2006/relationships/customXml" Target="../ink/ink4257.xml"/><Relationship Id="rId1658" Type="http://schemas.openxmlformats.org/officeDocument/2006/relationships/customXml" Target="../ink/ink4306.xml"/><Relationship Id="rId1865" Type="http://schemas.openxmlformats.org/officeDocument/2006/relationships/customXml" Target="../ink/ink4410.xml"/><Relationship Id="rId2183" Type="http://schemas.openxmlformats.org/officeDocument/2006/relationships/customXml" Target="../ink/ink4570.xml"/><Relationship Id="rId2390" Type="http://schemas.openxmlformats.org/officeDocument/2006/relationships/customXml" Target="../ink/ink4676.xml"/><Relationship Id="rId2404" Type="http://schemas.openxmlformats.org/officeDocument/2006/relationships/image" Target="../media/image4096.png"/><Relationship Id="rId2488" Type="http://schemas.openxmlformats.org/officeDocument/2006/relationships/image" Target="../media/image4139.png"/><Relationship Id="rId2611" Type="http://schemas.openxmlformats.org/officeDocument/2006/relationships/customXml" Target="../ink/ink4790.xml"/><Relationship Id="rId1213" Type="http://schemas.openxmlformats.org/officeDocument/2006/relationships/image" Target="../media/image3442.png"/><Relationship Id="rId1297" Type="http://schemas.openxmlformats.org/officeDocument/2006/relationships/image" Target="../media/image3484.png"/><Relationship Id="rId1420" Type="http://schemas.openxmlformats.org/officeDocument/2006/relationships/image" Target="../media/image1724.png"/><Relationship Id="rId1518" Type="http://schemas.openxmlformats.org/officeDocument/2006/relationships/customXml" Target="../ink/ink4236.xml"/><Relationship Id="rId2043" Type="http://schemas.openxmlformats.org/officeDocument/2006/relationships/image" Target="../media/image3928.png"/><Relationship Id="rId2250" Type="http://schemas.openxmlformats.org/officeDocument/2006/relationships/image" Target="../media/image4025.png"/><Relationship Id="rId874" Type="http://schemas.openxmlformats.org/officeDocument/2006/relationships/image" Target="../media/image4918.png"/><Relationship Id="rId1725" Type="http://schemas.openxmlformats.org/officeDocument/2006/relationships/image" Target="../media/image3689.png"/><Relationship Id="rId1932" Type="http://schemas.openxmlformats.org/officeDocument/2006/relationships/image" Target="../media/image3875.png"/><Relationship Id="rId2110" Type="http://schemas.openxmlformats.org/officeDocument/2006/relationships/image" Target="../media/image3958.png"/><Relationship Id="rId2348" Type="http://schemas.openxmlformats.org/officeDocument/2006/relationships/image" Target="../media/image4069.png"/><Relationship Id="rId2555" Type="http://schemas.openxmlformats.org/officeDocument/2006/relationships/customXml" Target="../ink/ink4761.xml"/><Relationship Id="rId941" Type="http://schemas.openxmlformats.org/officeDocument/2006/relationships/customXml" Target="../ink/ink3942.xml"/><Relationship Id="rId1157" Type="http://schemas.openxmlformats.org/officeDocument/2006/relationships/customXml" Target="../ink/ink4053.xml"/><Relationship Id="rId1364" Type="http://schemas.openxmlformats.org/officeDocument/2006/relationships/customXml" Target="../ink/ink4157.xml"/><Relationship Id="rId1571" Type="http://schemas.openxmlformats.org/officeDocument/2006/relationships/image" Target="../media/image3616.png"/><Relationship Id="rId2194" Type="http://schemas.openxmlformats.org/officeDocument/2006/relationships/image" Target="../media/image3997.png"/><Relationship Id="rId2208" Type="http://schemas.openxmlformats.org/officeDocument/2006/relationships/image" Target="../media/image4004.png"/><Relationship Id="rId2415" Type="http://schemas.openxmlformats.org/officeDocument/2006/relationships/customXml" Target="../ink/ink4689.xml"/><Relationship Id="rId2622" Type="http://schemas.openxmlformats.org/officeDocument/2006/relationships/customXml" Target="../ink/ink4796.xml"/><Relationship Id="rId1017" Type="http://schemas.openxmlformats.org/officeDocument/2006/relationships/customXml" Target="../ink/ink3982.xml"/><Relationship Id="rId1224" Type="http://schemas.openxmlformats.org/officeDocument/2006/relationships/customXml" Target="../ink/ink4087.xml"/><Relationship Id="rId1431" Type="http://schemas.openxmlformats.org/officeDocument/2006/relationships/image" Target="../media/image3548.png"/><Relationship Id="rId1669" Type="http://schemas.openxmlformats.org/officeDocument/2006/relationships/image" Target="../media/image3662.png"/><Relationship Id="rId1876" Type="http://schemas.openxmlformats.org/officeDocument/2006/relationships/image" Target="../media/image3847.png"/><Relationship Id="rId2054" Type="http://schemas.openxmlformats.org/officeDocument/2006/relationships/customXml" Target="../ink/ink4505.xml"/><Relationship Id="rId2261" Type="http://schemas.openxmlformats.org/officeDocument/2006/relationships/image" Target="../media/image4030.png"/><Relationship Id="rId2499" Type="http://schemas.openxmlformats.org/officeDocument/2006/relationships/image" Target="../media/image4144.png"/><Relationship Id="rId1" Type="http://schemas.openxmlformats.org/officeDocument/2006/relationships/slideLayout" Target="../slideLayouts/slideLayout2.xml"/><Relationship Id="rId885" Type="http://schemas.openxmlformats.org/officeDocument/2006/relationships/customXml" Target="../ink/ink3914.xml"/><Relationship Id="rId1070" Type="http://schemas.openxmlformats.org/officeDocument/2006/relationships/image" Target="../media/image5009.png"/><Relationship Id="rId1529" Type="http://schemas.openxmlformats.org/officeDocument/2006/relationships/image" Target="../media/image3596.png"/><Relationship Id="rId1736" Type="http://schemas.openxmlformats.org/officeDocument/2006/relationships/customXml" Target="../ink/ink4345.xml"/><Relationship Id="rId1943" Type="http://schemas.openxmlformats.org/officeDocument/2006/relationships/customXml" Target="../ink/ink4449.xml"/><Relationship Id="rId2121" Type="http://schemas.openxmlformats.org/officeDocument/2006/relationships/customXml" Target="../ink/ink4539.xml"/><Relationship Id="rId2359" Type="http://schemas.openxmlformats.org/officeDocument/2006/relationships/customXml" Target="../ink/ink4660.xml"/><Relationship Id="rId2566" Type="http://schemas.openxmlformats.org/officeDocument/2006/relationships/customXml" Target="../ink/ink4767.xml"/><Relationship Id="rId952" Type="http://schemas.openxmlformats.org/officeDocument/2006/relationships/image" Target="../media/image4955.png"/><Relationship Id="rId1168" Type="http://schemas.openxmlformats.org/officeDocument/2006/relationships/image" Target="../media/image3421.png"/><Relationship Id="rId1375" Type="http://schemas.openxmlformats.org/officeDocument/2006/relationships/image" Target="../media/image3523.png"/><Relationship Id="rId1582" Type="http://schemas.openxmlformats.org/officeDocument/2006/relationships/customXml" Target="../ink/ink4268.xml"/><Relationship Id="rId1803" Type="http://schemas.openxmlformats.org/officeDocument/2006/relationships/image" Target="../media/image3813.png"/><Relationship Id="rId2219" Type="http://schemas.openxmlformats.org/officeDocument/2006/relationships/customXml" Target="../ink/ink4588.xml"/><Relationship Id="rId2426" Type="http://schemas.openxmlformats.org/officeDocument/2006/relationships/image" Target="../media/image4107.png"/><Relationship Id="rId1028" Type="http://schemas.openxmlformats.org/officeDocument/2006/relationships/image" Target="../media/image4989.png"/><Relationship Id="rId1235" Type="http://schemas.openxmlformats.org/officeDocument/2006/relationships/image" Target="../media/image3453.png"/><Relationship Id="rId1442" Type="http://schemas.openxmlformats.org/officeDocument/2006/relationships/customXml" Target="../ink/ink4197.xml"/><Relationship Id="rId1887" Type="http://schemas.openxmlformats.org/officeDocument/2006/relationships/customXml" Target="../ink/ink4421.xml"/><Relationship Id="rId2065" Type="http://schemas.openxmlformats.org/officeDocument/2006/relationships/image" Target="../media/image3938.png"/><Relationship Id="rId2272" Type="http://schemas.openxmlformats.org/officeDocument/2006/relationships/customXml" Target="../ink/ink4615.xml"/><Relationship Id="rId896" Type="http://schemas.openxmlformats.org/officeDocument/2006/relationships/image" Target="../media/image4928.png"/><Relationship Id="rId1081" Type="http://schemas.openxmlformats.org/officeDocument/2006/relationships/customXml" Target="../ink/ink4014.xml"/><Relationship Id="rId1302" Type="http://schemas.openxmlformats.org/officeDocument/2006/relationships/customXml" Target="../ink/ink4126.xml"/><Relationship Id="rId1747" Type="http://schemas.openxmlformats.org/officeDocument/2006/relationships/image" Target="../media/image3767.png"/><Relationship Id="rId1954" Type="http://schemas.openxmlformats.org/officeDocument/2006/relationships/image" Target="../media/image3887.png"/><Relationship Id="rId2577" Type="http://schemas.openxmlformats.org/officeDocument/2006/relationships/image" Target="../media/image4179.png"/><Relationship Id="rId1179" Type="http://schemas.openxmlformats.org/officeDocument/2006/relationships/customXml" Target="../ink/ink4064.xml"/><Relationship Id="rId1386" Type="http://schemas.openxmlformats.org/officeDocument/2006/relationships/customXml" Target="../ink/ink4168.xml"/><Relationship Id="rId1593" Type="http://schemas.openxmlformats.org/officeDocument/2006/relationships/image" Target="../media/image3625.png"/><Relationship Id="rId1607" Type="http://schemas.openxmlformats.org/officeDocument/2006/relationships/image" Target="../media/image3632.png"/><Relationship Id="rId1814" Type="http://schemas.openxmlformats.org/officeDocument/2006/relationships/customXml" Target="../ink/ink4384.xml"/><Relationship Id="rId2132" Type="http://schemas.openxmlformats.org/officeDocument/2006/relationships/image" Target="../media/image3968.png"/><Relationship Id="rId2437" Type="http://schemas.openxmlformats.org/officeDocument/2006/relationships/customXml" Target="../ink/ink4700.xml"/><Relationship Id="rId963" Type="http://schemas.openxmlformats.org/officeDocument/2006/relationships/image" Target="../media/image4960.png"/><Relationship Id="rId1039" Type="http://schemas.openxmlformats.org/officeDocument/2006/relationships/customXml" Target="../ink/ink3993.xml"/><Relationship Id="rId1246" Type="http://schemas.openxmlformats.org/officeDocument/2006/relationships/customXml" Target="../ink/ink4098.xml"/><Relationship Id="rId1898" Type="http://schemas.openxmlformats.org/officeDocument/2006/relationships/image" Target="../media/image3858.png"/><Relationship Id="rId2076" Type="http://schemas.openxmlformats.org/officeDocument/2006/relationships/customXml" Target="../ink/ink4516.xml"/><Relationship Id="rId1453" Type="http://schemas.openxmlformats.org/officeDocument/2006/relationships/image" Target="../media/image3559.png"/><Relationship Id="rId1660" Type="http://schemas.openxmlformats.org/officeDocument/2006/relationships/customXml" Target="../ink/ink4307.xml"/><Relationship Id="rId1758" Type="http://schemas.openxmlformats.org/officeDocument/2006/relationships/customXml" Target="../ink/ink4356.xml"/><Relationship Id="rId2283" Type="http://schemas.openxmlformats.org/officeDocument/2006/relationships/image" Target="../media/image4041.png"/><Relationship Id="rId2490" Type="http://schemas.openxmlformats.org/officeDocument/2006/relationships/customXml" Target="../ink/ink4727.xml"/><Relationship Id="rId2504" Type="http://schemas.openxmlformats.org/officeDocument/2006/relationships/image" Target="../media/image4146.png"/><Relationship Id="rId2588" Type="http://schemas.openxmlformats.org/officeDocument/2006/relationships/image" Target="../media/image4184.png"/><Relationship Id="rId1092" Type="http://schemas.openxmlformats.org/officeDocument/2006/relationships/image" Target="../media/image5020.png"/><Relationship Id="rId1106" Type="http://schemas.openxmlformats.org/officeDocument/2006/relationships/image" Target="../media/image4119.png"/><Relationship Id="rId1313" Type="http://schemas.openxmlformats.org/officeDocument/2006/relationships/image" Target="../media/image3492.png"/><Relationship Id="rId1397" Type="http://schemas.openxmlformats.org/officeDocument/2006/relationships/image" Target="../media/image3534.png"/><Relationship Id="rId1520" Type="http://schemas.openxmlformats.org/officeDocument/2006/relationships/customXml" Target="../ink/ink4237.xml"/><Relationship Id="rId1965" Type="http://schemas.openxmlformats.org/officeDocument/2006/relationships/customXml" Target="../ink/ink4460.xml"/><Relationship Id="rId2143" Type="http://schemas.openxmlformats.org/officeDocument/2006/relationships/customXml" Target="../ink/ink4550.xml"/><Relationship Id="rId2350" Type="http://schemas.openxmlformats.org/officeDocument/2006/relationships/image" Target="../media/image4070.png"/><Relationship Id="rId974" Type="http://schemas.openxmlformats.org/officeDocument/2006/relationships/customXml" Target="../ink/ink3959.xml"/><Relationship Id="rId1618" Type="http://schemas.openxmlformats.org/officeDocument/2006/relationships/customXml" Target="../ink/ink4286.xml"/><Relationship Id="rId1825" Type="http://schemas.openxmlformats.org/officeDocument/2006/relationships/image" Target="../media/image3823.png"/><Relationship Id="rId2003" Type="http://schemas.openxmlformats.org/officeDocument/2006/relationships/image" Target="../media/image3909.png"/><Relationship Id="rId2210" Type="http://schemas.openxmlformats.org/officeDocument/2006/relationships/image" Target="../media/image4005.png"/><Relationship Id="rId2448" Type="http://schemas.openxmlformats.org/officeDocument/2006/relationships/image" Target="../media/image4118.png"/><Relationship Id="rId1257" Type="http://schemas.openxmlformats.org/officeDocument/2006/relationships/image" Target="../media/image3464.png"/><Relationship Id="rId1464" Type="http://schemas.openxmlformats.org/officeDocument/2006/relationships/customXml" Target="../ink/ink4208.xml"/><Relationship Id="rId1671" Type="http://schemas.openxmlformats.org/officeDocument/2006/relationships/image" Target="../media/image3663.png"/><Relationship Id="rId2087" Type="http://schemas.openxmlformats.org/officeDocument/2006/relationships/image" Target="../media/image3947.png"/><Relationship Id="rId2294" Type="http://schemas.openxmlformats.org/officeDocument/2006/relationships/customXml" Target="../ink/ink4627.xml"/><Relationship Id="rId2308" Type="http://schemas.openxmlformats.org/officeDocument/2006/relationships/customXml" Target="../ink/ink4634.xml"/><Relationship Id="rId2515" Type="http://schemas.openxmlformats.org/officeDocument/2006/relationships/customXml" Target="../ink/ink4740.xml"/><Relationship Id="rId901" Type="http://schemas.openxmlformats.org/officeDocument/2006/relationships/customXml" Target="../ink/ink3922.xml"/><Relationship Id="rId1117" Type="http://schemas.openxmlformats.org/officeDocument/2006/relationships/image" Target="../media/image5030.png"/><Relationship Id="rId1324" Type="http://schemas.openxmlformats.org/officeDocument/2006/relationships/customXml" Target="../ink/ink4137.xml"/><Relationship Id="rId1531" Type="http://schemas.openxmlformats.org/officeDocument/2006/relationships/image" Target="../media/image3597.png"/><Relationship Id="rId1769" Type="http://schemas.openxmlformats.org/officeDocument/2006/relationships/image" Target="../media/image1627.png"/><Relationship Id="rId1976" Type="http://schemas.openxmlformats.org/officeDocument/2006/relationships/image" Target="../media/image3896.png"/><Relationship Id="rId2154" Type="http://schemas.openxmlformats.org/officeDocument/2006/relationships/image" Target="../media/image3979.png"/><Relationship Id="rId2361" Type="http://schemas.openxmlformats.org/officeDocument/2006/relationships/customXml" Target="../ink/ink4661.xml"/><Relationship Id="rId2599" Type="http://schemas.openxmlformats.org/officeDocument/2006/relationships/customXml" Target="../ink/ink4784.xml"/><Relationship Id="rId985" Type="http://schemas.openxmlformats.org/officeDocument/2006/relationships/image" Target="../media/image4971.png"/><Relationship Id="rId1170" Type="http://schemas.openxmlformats.org/officeDocument/2006/relationships/image" Target="../media/image3422.png"/><Relationship Id="rId1629" Type="http://schemas.openxmlformats.org/officeDocument/2006/relationships/image" Target="../media/image3643.png"/><Relationship Id="rId1836" Type="http://schemas.openxmlformats.org/officeDocument/2006/relationships/image" Target="../media/image3828.png"/><Relationship Id="rId2014" Type="http://schemas.openxmlformats.org/officeDocument/2006/relationships/customXml" Target="../ink/ink4485.xml"/><Relationship Id="rId2221" Type="http://schemas.openxmlformats.org/officeDocument/2006/relationships/customXml" Target="../ink/ink4589.xml"/><Relationship Id="rId2459" Type="http://schemas.openxmlformats.org/officeDocument/2006/relationships/customXml" Target="../ink/ink4711.xml"/><Relationship Id="rId1030" Type="http://schemas.openxmlformats.org/officeDocument/2006/relationships/image" Target="../media/image4990.png"/><Relationship Id="rId1268" Type="http://schemas.openxmlformats.org/officeDocument/2006/relationships/customXml" Target="../ink/ink4109.xml"/><Relationship Id="rId1475" Type="http://schemas.openxmlformats.org/officeDocument/2006/relationships/image" Target="../media/image3569.png"/><Relationship Id="rId1682" Type="http://schemas.openxmlformats.org/officeDocument/2006/relationships/customXml" Target="../ink/ink4318.xml"/><Relationship Id="rId1903" Type="http://schemas.openxmlformats.org/officeDocument/2006/relationships/customXml" Target="../ink/ink4429.xml"/><Relationship Id="rId2098" Type="http://schemas.openxmlformats.org/officeDocument/2006/relationships/image" Target="../media/image3952.png"/><Relationship Id="rId2319" Type="http://schemas.openxmlformats.org/officeDocument/2006/relationships/customXml" Target="../ink/ink4640.xml"/><Relationship Id="rId2526" Type="http://schemas.openxmlformats.org/officeDocument/2006/relationships/customXml" Target="../ink/ink4746.xml"/><Relationship Id="rId1128" Type="http://schemas.openxmlformats.org/officeDocument/2006/relationships/customXml" Target="../ink/ink4038.xml"/><Relationship Id="rId1335" Type="http://schemas.openxmlformats.org/officeDocument/2006/relationships/image" Target="../media/image3503.png"/><Relationship Id="rId1542" Type="http://schemas.openxmlformats.org/officeDocument/2006/relationships/customXml" Target="../ink/ink4248.xml"/><Relationship Id="rId1987" Type="http://schemas.openxmlformats.org/officeDocument/2006/relationships/customXml" Target="../ink/ink4471.xml"/><Relationship Id="rId2165" Type="http://schemas.openxmlformats.org/officeDocument/2006/relationships/customXml" Target="../ink/ink4561.xml"/><Relationship Id="rId912" Type="http://schemas.openxmlformats.org/officeDocument/2006/relationships/image" Target="../media/image4935.png"/><Relationship Id="rId996" Type="http://schemas.openxmlformats.org/officeDocument/2006/relationships/image" Target="../media/image4975.png"/><Relationship Id="rId1847" Type="http://schemas.openxmlformats.org/officeDocument/2006/relationships/customXml" Target="../ink/ink4401.xml"/><Relationship Id="rId2025" Type="http://schemas.openxmlformats.org/officeDocument/2006/relationships/image" Target="../media/image3920.png"/><Relationship Id="rId2372" Type="http://schemas.openxmlformats.org/officeDocument/2006/relationships/image" Target="../media/image4081.png"/><Relationship Id="rId1181" Type="http://schemas.openxmlformats.org/officeDocument/2006/relationships/customXml" Target="../ink/ink4065.xml"/><Relationship Id="rId1279" Type="http://schemas.openxmlformats.org/officeDocument/2006/relationships/image" Target="../media/image3475.png"/><Relationship Id="rId1402" Type="http://schemas.openxmlformats.org/officeDocument/2006/relationships/image" Target="../media/image3536.png"/><Relationship Id="rId1486" Type="http://schemas.openxmlformats.org/officeDocument/2006/relationships/customXml" Target="../ink/ink4219.xml"/><Relationship Id="rId1707" Type="http://schemas.openxmlformats.org/officeDocument/2006/relationships/image" Target="../media/image3680.png"/><Relationship Id="rId2232" Type="http://schemas.openxmlformats.org/officeDocument/2006/relationships/image" Target="../media/image4016.png"/><Relationship Id="rId2537" Type="http://schemas.openxmlformats.org/officeDocument/2006/relationships/customXml" Target="../ink/ink4752.xml"/><Relationship Id="rId1041" Type="http://schemas.openxmlformats.org/officeDocument/2006/relationships/customXml" Target="../ink/ink3994.xml"/><Relationship Id="rId1139" Type="http://schemas.openxmlformats.org/officeDocument/2006/relationships/customXml" Target="../ink/ink4044.xml"/><Relationship Id="rId1346" Type="http://schemas.openxmlformats.org/officeDocument/2006/relationships/customXml" Target="../ink/ink4148.xml"/><Relationship Id="rId1693" Type="http://schemas.openxmlformats.org/officeDocument/2006/relationships/image" Target="../media/image3673.png"/><Relationship Id="rId1914" Type="http://schemas.openxmlformats.org/officeDocument/2006/relationships/image" Target="../media/image3866.png"/><Relationship Id="rId1998" Type="http://schemas.openxmlformats.org/officeDocument/2006/relationships/customXml" Target="../ink/ink4477.xml"/><Relationship Id="rId923" Type="http://schemas.openxmlformats.org/officeDocument/2006/relationships/customXml" Target="../ink/ink3933.xml"/><Relationship Id="rId1553" Type="http://schemas.openxmlformats.org/officeDocument/2006/relationships/image" Target="../media/image3608.png"/><Relationship Id="rId1760" Type="http://schemas.openxmlformats.org/officeDocument/2006/relationships/customXml" Target="../ink/ink4357.xml"/><Relationship Id="rId1858" Type="http://schemas.openxmlformats.org/officeDocument/2006/relationships/image" Target="../media/image3838.png"/><Relationship Id="rId2176" Type="http://schemas.openxmlformats.org/officeDocument/2006/relationships/image" Target="../media/image3990.png"/><Relationship Id="rId2383" Type="http://schemas.openxmlformats.org/officeDocument/2006/relationships/customXml" Target="../ink/ink4672.xml"/><Relationship Id="rId2590" Type="http://schemas.openxmlformats.org/officeDocument/2006/relationships/image" Target="../media/image4185.png"/><Relationship Id="rId2604" Type="http://schemas.openxmlformats.org/officeDocument/2006/relationships/image" Target="../media/image4202.png"/><Relationship Id="rId1192" Type="http://schemas.openxmlformats.org/officeDocument/2006/relationships/image" Target="../media/image3432.png"/><Relationship Id="rId1206" Type="http://schemas.openxmlformats.org/officeDocument/2006/relationships/customXml" Target="../ink/ink4078.xml"/><Relationship Id="rId1413" Type="http://schemas.openxmlformats.org/officeDocument/2006/relationships/customXml" Target="../ink/ink4182.xml"/><Relationship Id="rId1620" Type="http://schemas.openxmlformats.org/officeDocument/2006/relationships/customXml" Target="../ink/ink4287.xml"/><Relationship Id="rId2036" Type="http://schemas.openxmlformats.org/officeDocument/2006/relationships/customXml" Target="../ink/ink4496.xml"/><Relationship Id="rId2243" Type="http://schemas.openxmlformats.org/officeDocument/2006/relationships/customXml" Target="../ink/ink4600.xml"/><Relationship Id="rId2450" Type="http://schemas.openxmlformats.org/officeDocument/2006/relationships/image" Target="../media/image4120.png"/><Relationship Id="rId1052" Type="http://schemas.openxmlformats.org/officeDocument/2006/relationships/image" Target="../media/image5001.png"/><Relationship Id="rId1497" Type="http://schemas.openxmlformats.org/officeDocument/2006/relationships/customXml" Target="../ink/ink4225.xml"/><Relationship Id="rId1718" Type="http://schemas.openxmlformats.org/officeDocument/2006/relationships/customXml" Target="../ink/ink4336.xml"/><Relationship Id="rId1925" Type="http://schemas.openxmlformats.org/officeDocument/2006/relationships/customXml" Target="../ink/ink4440.xml"/><Relationship Id="rId2103" Type="http://schemas.openxmlformats.org/officeDocument/2006/relationships/customXml" Target="../ink/ink4530.xml"/><Relationship Id="rId2310" Type="http://schemas.openxmlformats.org/officeDocument/2006/relationships/image" Target="../media/image4051.png"/><Relationship Id="rId2548" Type="http://schemas.openxmlformats.org/officeDocument/2006/relationships/image" Target="../media/image4166.png"/><Relationship Id="rId934" Type="http://schemas.openxmlformats.org/officeDocument/2006/relationships/image" Target="../media/image4946.png"/><Relationship Id="rId1357" Type="http://schemas.openxmlformats.org/officeDocument/2006/relationships/image" Target="../media/image3514.png"/><Relationship Id="rId1564" Type="http://schemas.openxmlformats.org/officeDocument/2006/relationships/customXml" Target="../ink/ink4259.xml"/><Relationship Id="rId1771" Type="http://schemas.openxmlformats.org/officeDocument/2006/relationships/image" Target="../media/image3798.png"/><Relationship Id="rId2187" Type="http://schemas.openxmlformats.org/officeDocument/2006/relationships/customXml" Target="../ink/ink4572.xml"/><Relationship Id="rId2394" Type="http://schemas.openxmlformats.org/officeDocument/2006/relationships/customXml" Target="../ink/ink4678.xml"/><Relationship Id="rId2408" Type="http://schemas.openxmlformats.org/officeDocument/2006/relationships/image" Target="../media/image4098.png"/><Relationship Id="rId2615" Type="http://schemas.openxmlformats.org/officeDocument/2006/relationships/customXml" Target="../ink/ink4792.xml"/><Relationship Id="rId1217" Type="http://schemas.openxmlformats.org/officeDocument/2006/relationships/image" Target="../media/image3444.png"/><Relationship Id="rId1424" Type="http://schemas.openxmlformats.org/officeDocument/2006/relationships/image" Target="../media/image3545.png"/><Relationship Id="rId1631" Type="http://schemas.openxmlformats.org/officeDocument/2006/relationships/image" Target="../media/image3644.png"/><Relationship Id="rId1869" Type="http://schemas.openxmlformats.org/officeDocument/2006/relationships/customXml" Target="../ink/ink4412.xml"/><Relationship Id="rId2047" Type="http://schemas.openxmlformats.org/officeDocument/2006/relationships/image" Target="../media/image3930.png"/><Relationship Id="rId2254" Type="http://schemas.openxmlformats.org/officeDocument/2006/relationships/customXml" Target="../ink/ink4606.xml"/><Relationship Id="rId2461" Type="http://schemas.openxmlformats.org/officeDocument/2006/relationships/customXml" Target="../ink/ink4712.xml"/><Relationship Id="rId878" Type="http://schemas.openxmlformats.org/officeDocument/2006/relationships/image" Target="../media/image4920.png"/><Relationship Id="rId1063" Type="http://schemas.openxmlformats.org/officeDocument/2006/relationships/customXml" Target="../ink/ink4005.xml"/><Relationship Id="rId1270" Type="http://schemas.openxmlformats.org/officeDocument/2006/relationships/customXml" Target="../ink/ink4110.xml"/><Relationship Id="rId1729" Type="http://schemas.openxmlformats.org/officeDocument/2006/relationships/image" Target="../media/image3691.png"/><Relationship Id="rId1936" Type="http://schemas.openxmlformats.org/officeDocument/2006/relationships/image" Target="../media/image3877.png"/><Relationship Id="rId2114" Type="http://schemas.openxmlformats.org/officeDocument/2006/relationships/image" Target="../media/image3960.png"/><Relationship Id="rId2559" Type="http://schemas.openxmlformats.org/officeDocument/2006/relationships/image" Target="../media/image4171.png"/><Relationship Id="rId945" Type="http://schemas.openxmlformats.org/officeDocument/2006/relationships/customXml" Target="../ink/ink3944.xml"/><Relationship Id="rId1368" Type="http://schemas.openxmlformats.org/officeDocument/2006/relationships/customXml" Target="../ink/ink4159.xml"/><Relationship Id="rId1575" Type="http://schemas.openxmlformats.org/officeDocument/2006/relationships/image" Target="../media/image3618.png"/><Relationship Id="rId1782" Type="http://schemas.openxmlformats.org/officeDocument/2006/relationships/customXml" Target="../ink/ink4368.xml"/><Relationship Id="rId2198" Type="http://schemas.openxmlformats.org/officeDocument/2006/relationships/image" Target="../media/image3999.png"/><Relationship Id="rId2321" Type="http://schemas.openxmlformats.org/officeDocument/2006/relationships/customXml" Target="../ink/ink4641.xml"/><Relationship Id="rId2419" Type="http://schemas.openxmlformats.org/officeDocument/2006/relationships/customXml" Target="../ink/ink4691.xml"/><Relationship Id="rId2626" Type="http://schemas.openxmlformats.org/officeDocument/2006/relationships/customXml" Target="../ink/ink4798.xml"/><Relationship Id="rId1130" Type="http://schemas.openxmlformats.org/officeDocument/2006/relationships/customXml" Target="../ink/ink4039.xml"/><Relationship Id="rId1228" Type="http://schemas.openxmlformats.org/officeDocument/2006/relationships/customXml" Target="../ink/ink4089.xml"/><Relationship Id="rId1435" Type="http://schemas.openxmlformats.org/officeDocument/2006/relationships/image" Target="../media/image3550.png"/><Relationship Id="rId2058" Type="http://schemas.openxmlformats.org/officeDocument/2006/relationships/customXml" Target="../ink/ink4507.xml"/><Relationship Id="rId2265" Type="http://schemas.openxmlformats.org/officeDocument/2006/relationships/image" Target="../media/image4032.png"/><Relationship Id="rId889" Type="http://schemas.openxmlformats.org/officeDocument/2006/relationships/customXml" Target="../ink/ink3916.xml"/><Relationship Id="rId1074" Type="http://schemas.openxmlformats.org/officeDocument/2006/relationships/image" Target="../media/image5011.png"/><Relationship Id="rId1642" Type="http://schemas.openxmlformats.org/officeDocument/2006/relationships/customXml" Target="../ink/ink4298.xml"/><Relationship Id="rId1947" Type="http://schemas.openxmlformats.org/officeDocument/2006/relationships/customXml" Target="../ink/ink4451.xml"/><Relationship Id="rId2472" Type="http://schemas.openxmlformats.org/officeDocument/2006/relationships/image" Target="../media/image4131.png"/><Relationship Id="rId1281" Type="http://schemas.openxmlformats.org/officeDocument/2006/relationships/image" Target="../media/image3476.png"/><Relationship Id="rId1379" Type="http://schemas.openxmlformats.org/officeDocument/2006/relationships/image" Target="../media/image3525.png"/><Relationship Id="rId1502" Type="http://schemas.openxmlformats.org/officeDocument/2006/relationships/image" Target="../media/image3583.png"/><Relationship Id="rId1586" Type="http://schemas.openxmlformats.org/officeDocument/2006/relationships/customXml" Target="../ink/ink4270.xml"/><Relationship Id="rId1807" Type="http://schemas.openxmlformats.org/officeDocument/2006/relationships/image" Target="../media/image3815.png"/><Relationship Id="rId2125" Type="http://schemas.openxmlformats.org/officeDocument/2006/relationships/customXml" Target="../ink/ink4541.xml"/><Relationship Id="rId2332" Type="http://schemas.openxmlformats.org/officeDocument/2006/relationships/image" Target="../media/image4061.png"/><Relationship Id="rId956" Type="http://schemas.openxmlformats.org/officeDocument/2006/relationships/customXml" Target="../ink/ink3950.xml"/><Relationship Id="rId1141" Type="http://schemas.openxmlformats.org/officeDocument/2006/relationships/customXml" Target="../ink/ink4045.xml"/><Relationship Id="rId1239" Type="http://schemas.openxmlformats.org/officeDocument/2006/relationships/image" Target="../media/image3455.png"/><Relationship Id="rId1793" Type="http://schemas.openxmlformats.org/officeDocument/2006/relationships/image" Target="../media/image3808.png"/><Relationship Id="rId2069" Type="http://schemas.openxmlformats.org/officeDocument/2006/relationships/image" Target="../media/image3940.png"/><Relationship Id="rId1001" Type="http://schemas.openxmlformats.org/officeDocument/2006/relationships/customXml" Target="../ink/ink3974.xml"/><Relationship Id="rId1446" Type="http://schemas.openxmlformats.org/officeDocument/2006/relationships/customXml" Target="../ink/ink4199.xml"/><Relationship Id="rId1653" Type="http://schemas.openxmlformats.org/officeDocument/2006/relationships/image" Target="../media/image3654.png"/><Relationship Id="rId1860" Type="http://schemas.openxmlformats.org/officeDocument/2006/relationships/image" Target="../media/image3839.png"/><Relationship Id="rId2276" Type="http://schemas.openxmlformats.org/officeDocument/2006/relationships/customXml" Target="../ink/ink4617.xml"/><Relationship Id="rId2483" Type="http://schemas.openxmlformats.org/officeDocument/2006/relationships/customXml" Target="../ink/ink4723.xml"/><Relationship Id="rId1085" Type="http://schemas.openxmlformats.org/officeDocument/2006/relationships/customXml" Target="../ink/ink4016.xml"/><Relationship Id="rId1292" Type="http://schemas.openxmlformats.org/officeDocument/2006/relationships/customXml" Target="../ink/ink4121.xml"/><Relationship Id="rId1306" Type="http://schemas.openxmlformats.org/officeDocument/2006/relationships/customXml" Target="../ink/ink4128.xml"/><Relationship Id="rId1513" Type="http://schemas.openxmlformats.org/officeDocument/2006/relationships/image" Target="../media/image3588.png"/><Relationship Id="rId1720" Type="http://schemas.openxmlformats.org/officeDocument/2006/relationships/customXml" Target="../ink/ink4337.xml"/><Relationship Id="rId1958" Type="http://schemas.openxmlformats.org/officeDocument/2006/relationships/image" Target="../media/image3889.png"/><Relationship Id="rId2136" Type="http://schemas.openxmlformats.org/officeDocument/2006/relationships/image" Target="../media/image3970.png"/><Relationship Id="rId2343" Type="http://schemas.openxmlformats.org/officeDocument/2006/relationships/customXml" Target="../ink/ink4652.xml"/><Relationship Id="rId2550" Type="http://schemas.openxmlformats.org/officeDocument/2006/relationships/image" Target="../media/image4167.png"/><Relationship Id="rId967" Type="http://schemas.openxmlformats.org/officeDocument/2006/relationships/image" Target="../media/image4962.png"/><Relationship Id="rId1152" Type="http://schemas.openxmlformats.org/officeDocument/2006/relationships/image" Target="../media/image3413.png"/><Relationship Id="rId1597" Type="http://schemas.openxmlformats.org/officeDocument/2006/relationships/image" Target="../media/image3627.png"/><Relationship Id="rId1818" Type="http://schemas.openxmlformats.org/officeDocument/2006/relationships/customXml" Target="../ink/ink4386.xml"/><Relationship Id="rId2203" Type="http://schemas.openxmlformats.org/officeDocument/2006/relationships/customXml" Target="../ink/ink4580.xml"/><Relationship Id="rId2410" Type="http://schemas.openxmlformats.org/officeDocument/2006/relationships/image" Target="../media/image4099.png"/><Relationship Id="rId1012" Type="http://schemas.openxmlformats.org/officeDocument/2006/relationships/image" Target="../media/image4982.png"/><Relationship Id="rId1457" Type="http://schemas.openxmlformats.org/officeDocument/2006/relationships/image" Target="../media/image3561.png"/><Relationship Id="rId1664" Type="http://schemas.openxmlformats.org/officeDocument/2006/relationships/customXml" Target="../ink/ink4309.xml"/><Relationship Id="rId1871" Type="http://schemas.openxmlformats.org/officeDocument/2006/relationships/customXml" Target="../ink/ink4413.xml"/><Relationship Id="rId2287" Type="http://schemas.openxmlformats.org/officeDocument/2006/relationships/customXml" Target="../ink/ink4623.xml"/><Relationship Id="rId2494" Type="http://schemas.openxmlformats.org/officeDocument/2006/relationships/customXml" Target="../ink/ink4729.xml"/><Relationship Id="rId2508" Type="http://schemas.openxmlformats.org/officeDocument/2006/relationships/image" Target="../media/image4148.png"/><Relationship Id="rId880" Type="http://schemas.openxmlformats.org/officeDocument/2006/relationships/image" Target="../media/image4921.png"/><Relationship Id="rId1096" Type="http://schemas.openxmlformats.org/officeDocument/2006/relationships/image" Target="../media/image5022.png"/><Relationship Id="rId1317" Type="http://schemas.openxmlformats.org/officeDocument/2006/relationships/image" Target="../media/image3494.png"/><Relationship Id="rId1524" Type="http://schemas.openxmlformats.org/officeDocument/2006/relationships/customXml" Target="../ink/ink4239.xml"/><Relationship Id="rId1731" Type="http://schemas.openxmlformats.org/officeDocument/2006/relationships/image" Target="../media/image3692.png"/><Relationship Id="rId1969" Type="http://schemas.openxmlformats.org/officeDocument/2006/relationships/customXml" Target="../ink/ink4462.xml"/><Relationship Id="rId2147" Type="http://schemas.openxmlformats.org/officeDocument/2006/relationships/customXml" Target="../ink/ink4552.xml"/><Relationship Id="rId2354" Type="http://schemas.openxmlformats.org/officeDocument/2006/relationships/image" Target="../media/image4072.png"/><Relationship Id="rId2561" Type="http://schemas.openxmlformats.org/officeDocument/2006/relationships/image" Target="../media/image4172.png"/><Relationship Id="rId978" Type="http://schemas.openxmlformats.org/officeDocument/2006/relationships/customXml" Target="../ink/ink3961.xml"/><Relationship Id="rId1163" Type="http://schemas.openxmlformats.org/officeDocument/2006/relationships/customXml" Target="../ink/ink4056.xml"/><Relationship Id="rId1370" Type="http://schemas.openxmlformats.org/officeDocument/2006/relationships/customXml" Target="../ink/ink4160.xml"/><Relationship Id="rId1829" Type="http://schemas.openxmlformats.org/officeDocument/2006/relationships/image" Target="../media/image3825.png"/><Relationship Id="rId2007" Type="http://schemas.openxmlformats.org/officeDocument/2006/relationships/image" Target="../media/image3911.png"/><Relationship Id="rId2214" Type="http://schemas.openxmlformats.org/officeDocument/2006/relationships/image" Target="../media/image4007.png"/><Relationship Id="rId1023" Type="http://schemas.openxmlformats.org/officeDocument/2006/relationships/customXml" Target="../ink/ink3985.xml"/><Relationship Id="rId1468" Type="http://schemas.openxmlformats.org/officeDocument/2006/relationships/customXml" Target="../ink/ink4210.xml"/><Relationship Id="rId1675" Type="http://schemas.openxmlformats.org/officeDocument/2006/relationships/image" Target="../media/image1162.png"/><Relationship Id="rId1882" Type="http://schemas.openxmlformats.org/officeDocument/2006/relationships/image" Target="../media/image3850.png"/><Relationship Id="rId2298" Type="http://schemas.openxmlformats.org/officeDocument/2006/relationships/customXml" Target="../ink/ink4629.xml"/><Relationship Id="rId2421" Type="http://schemas.openxmlformats.org/officeDocument/2006/relationships/customXml" Target="../ink/ink4692.xml"/><Relationship Id="rId2519" Type="http://schemas.openxmlformats.org/officeDocument/2006/relationships/image" Target="../media/image4153.png"/><Relationship Id="rId1230" Type="http://schemas.openxmlformats.org/officeDocument/2006/relationships/customXml" Target="../ink/ink4090.xml"/><Relationship Id="rId1328" Type="http://schemas.openxmlformats.org/officeDocument/2006/relationships/customXml" Target="../ink/ink4139.xml"/><Relationship Id="rId1535" Type="http://schemas.openxmlformats.org/officeDocument/2006/relationships/image" Target="../media/image3599.png"/><Relationship Id="rId2060" Type="http://schemas.openxmlformats.org/officeDocument/2006/relationships/customXml" Target="../ink/ink4508.xml"/><Relationship Id="rId2158" Type="http://schemas.openxmlformats.org/officeDocument/2006/relationships/image" Target="../media/image3981.png"/><Relationship Id="rId2365" Type="http://schemas.openxmlformats.org/officeDocument/2006/relationships/customXml" Target="../ink/ink4663.xml"/><Relationship Id="rId891" Type="http://schemas.openxmlformats.org/officeDocument/2006/relationships/customXml" Target="../ink/ink3917.xml"/><Relationship Id="rId905" Type="http://schemas.openxmlformats.org/officeDocument/2006/relationships/customXml" Target="../ink/ink3924.xml"/><Relationship Id="rId989" Type="http://schemas.openxmlformats.org/officeDocument/2006/relationships/image" Target="../media/image4973.png"/><Relationship Id="rId1742" Type="http://schemas.openxmlformats.org/officeDocument/2006/relationships/customXml" Target="../ink/ink4348.xml"/><Relationship Id="rId2018" Type="http://schemas.openxmlformats.org/officeDocument/2006/relationships/customXml" Target="../ink/ink4487.xml"/><Relationship Id="rId2572" Type="http://schemas.openxmlformats.org/officeDocument/2006/relationships/customXml" Target="../ink/ink4770.xml"/><Relationship Id="rId1174" Type="http://schemas.openxmlformats.org/officeDocument/2006/relationships/image" Target="../media/image3424.png"/><Relationship Id="rId1381" Type="http://schemas.openxmlformats.org/officeDocument/2006/relationships/image" Target="../media/image3526.png"/><Relationship Id="rId1479" Type="http://schemas.openxmlformats.org/officeDocument/2006/relationships/image" Target="../media/image3571.png"/><Relationship Id="rId1602" Type="http://schemas.openxmlformats.org/officeDocument/2006/relationships/customXml" Target="../ink/ink4278.xml"/><Relationship Id="rId1686" Type="http://schemas.openxmlformats.org/officeDocument/2006/relationships/customXml" Target="../ink/ink4320.xml"/><Relationship Id="rId2225" Type="http://schemas.openxmlformats.org/officeDocument/2006/relationships/customXml" Target="../ink/ink4591.xml"/><Relationship Id="rId2432" Type="http://schemas.openxmlformats.org/officeDocument/2006/relationships/image" Target="../media/image4110.png"/><Relationship Id="rId1034" Type="http://schemas.openxmlformats.org/officeDocument/2006/relationships/image" Target="../media/image4992.png"/><Relationship Id="rId1241" Type="http://schemas.openxmlformats.org/officeDocument/2006/relationships/image" Target="../media/image3456.png"/><Relationship Id="rId1339" Type="http://schemas.openxmlformats.org/officeDocument/2006/relationships/image" Target="../media/image3505.png"/><Relationship Id="rId1893" Type="http://schemas.openxmlformats.org/officeDocument/2006/relationships/customXml" Target="../ink/ink4424.xml"/><Relationship Id="rId1907" Type="http://schemas.openxmlformats.org/officeDocument/2006/relationships/customXml" Target="../ink/ink4431.xml"/><Relationship Id="rId2071" Type="http://schemas.openxmlformats.org/officeDocument/2006/relationships/image" Target="../media/image3941.png"/><Relationship Id="rId916" Type="http://schemas.openxmlformats.org/officeDocument/2006/relationships/image" Target="../media/image4937.png"/><Relationship Id="rId1101" Type="http://schemas.openxmlformats.org/officeDocument/2006/relationships/customXml" Target="../ink/ink4024.xml"/><Relationship Id="rId1546" Type="http://schemas.openxmlformats.org/officeDocument/2006/relationships/customXml" Target="../ink/ink4250.xml"/><Relationship Id="rId1753" Type="http://schemas.openxmlformats.org/officeDocument/2006/relationships/image" Target="../media/image3790.png"/><Relationship Id="rId1960" Type="http://schemas.openxmlformats.org/officeDocument/2006/relationships/image" Target="../media/image1233.png"/><Relationship Id="rId2169" Type="http://schemas.openxmlformats.org/officeDocument/2006/relationships/customXml" Target="../ink/ink4563.xml"/><Relationship Id="rId2376" Type="http://schemas.openxmlformats.org/officeDocument/2006/relationships/image" Target="../media/image4083.png"/><Relationship Id="rId2583" Type="http://schemas.openxmlformats.org/officeDocument/2006/relationships/image" Target="../media/image4182.png"/><Relationship Id="rId1185" Type="http://schemas.openxmlformats.org/officeDocument/2006/relationships/customXml" Target="../ink/ink4067.xml"/><Relationship Id="rId1392" Type="http://schemas.openxmlformats.org/officeDocument/2006/relationships/customXml" Target="../ink/ink4171.xml"/><Relationship Id="rId1406" Type="http://schemas.openxmlformats.org/officeDocument/2006/relationships/image" Target="../media/image3538.png"/><Relationship Id="rId1613" Type="http://schemas.openxmlformats.org/officeDocument/2006/relationships/image" Target="../media/image3635.png"/><Relationship Id="rId1820" Type="http://schemas.openxmlformats.org/officeDocument/2006/relationships/customXml" Target="../ink/ink4387.xml"/><Relationship Id="rId2029" Type="http://schemas.openxmlformats.org/officeDocument/2006/relationships/image" Target="../media/image3922.png"/><Relationship Id="rId2236" Type="http://schemas.openxmlformats.org/officeDocument/2006/relationships/image" Target="../media/image4018.png"/><Relationship Id="rId2443" Type="http://schemas.openxmlformats.org/officeDocument/2006/relationships/customXml" Target="../ink/ink4703.xml"/><Relationship Id="rId1045" Type="http://schemas.openxmlformats.org/officeDocument/2006/relationships/customXml" Target="../ink/ink3996.xml"/><Relationship Id="rId1252" Type="http://schemas.openxmlformats.org/officeDocument/2006/relationships/customXml" Target="../ink/ink4101.xml"/><Relationship Id="rId1697" Type="http://schemas.openxmlformats.org/officeDocument/2006/relationships/image" Target="../media/image3675.png"/><Relationship Id="rId1918" Type="http://schemas.openxmlformats.org/officeDocument/2006/relationships/image" Target="../media/image3868.png"/><Relationship Id="rId2082" Type="http://schemas.openxmlformats.org/officeDocument/2006/relationships/customXml" Target="../ink/ink4519.xml"/><Relationship Id="rId2303" Type="http://schemas.openxmlformats.org/officeDocument/2006/relationships/image" Target="../media/image4048.png"/><Relationship Id="rId2510" Type="http://schemas.openxmlformats.org/officeDocument/2006/relationships/image" Target="../media/image4149.png"/><Relationship Id="rId927" Type="http://schemas.openxmlformats.org/officeDocument/2006/relationships/customXml" Target="../ink/ink3935.xml"/><Relationship Id="rId1112" Type="http://schemas.openxmlformats.org/officeDocument/2006/relationships/image" Target="../media/image5028.png"/><Relationship Id="rId1557" Type="http://schemas.openxmlformats.org/officeDocument/2006/relationships/image" Target="../media/image3610.png"/><Relationship Id="rId1764" Type="http://schemas.openxmlformats.org/officeDocument/2006/relationships/customXml" Target="../ink/ink4359.xml"/><Relationship Id="rId1971" Type="http://schemas.openxmlformats.org/officeDocument/2006/relationships/customXml" Target="../ink/ink4463.xml"/><Relationship Id="rId2387" Type="http://schemas.openxmlformats.org/officeDocument/2006/relationships/customXml" Target="../ink/ink4674.xml"/><Relationship Id="rId2594" Type="http://schemas.openxmlformats.org/officeDocument/2006/relationships/image" Target="../media/image4187.png"/><Relationship Id="rId2608" Type="http://schemas.openxmlformats.org/officeDocument/2006/relationships/image" Target="../media/image4204.png"/><Relationship Id="rId359" Type="http://schemas.openxmlformats.org/officeDocument/2006/relationships/image" Target="../media/image4680.png"/><Relationship Id="rId1196" Type="http://schemas.openxmlformats.org/officeDocument/2006/relationships/image" Target="../media/image3434.png"/><Relationship Id="rId1417" Type="http://schemas.openxmlformats.org/officeDocument/2006/relationships/customXml" Target="../ink/ink4184.xml"/><Relationship Id="rId1624" Type="http://schemas.openxmlformats.org/officeDocument/2006/relationships/customXml" Target="../ink/ink4289.xml"/><Relationship Id="rId1831" Type="http://schemas.openxmlformats.org/officeDocument/2006/relationships/customXml" Target="../ink/ink4393.xml"/><Relationship Id="rId2247" Type="http://schemas.openxmlformats.org/officeDocument/2006/relationships/customXml" Target="../ink/ink4602.xml"/><Relationship Id="rId2454" Type="http://schemas.openxmlformats.org/officeDocument/2006/relationships/image" Target="../media/image4122.png"/><Relationship Id="rId980" Type="http://schemas.openxmlformats.org/officeDocument/2006/relationships/customXml" Target="../ink/ink3962.xml"/><Relationship Id="rId1056" Type="http://schemas.openxmlformats.org/officeDocument/2006/relationships/image" Target="../media/image37310.png"/><Relationship Id="rId1263" Type="http://schemas.openxmlformats.org/officeDocument/2006/relationships/image" Target="../media/image3467.png"/><Relationship Id="rId1929" Type="http://schemas.openxmlformats.org/officeDocument/2006/relationships/customXml" Target="../ink/ink4442.xml"/><Relationship Id="rId2093" Type="http://schemas.openxmlformats.org/officeDocument/2006/relationships/customXml" Target="../ink/ink4525.xml"/><Relationship Id="rId2107" Type="http://schemas.openxmlformats.org/officeDocument/2006/relationships/customXml" Target="../ink/ink4532.xml"/><Relationship Id="rId2314" Type="http://schemas.openxmlformats.org/officeDocument/2006/relationships/image" Target="../media/image4053.png"/><Relationship Id="rId938" Type="http://schemas.openxmlformats.org/officeDocument/2006/relationships/image" Target="../media/image4948.png"/><Relationship Id="rId1470" Type="http://schemas.openxmlformats.org/officeDocument/2006/relationships/customXml" Target="../ink/ink4211.xml"/><Relationship Id="rId1568" Type="http://schemas.openxmlformats.org/officeDocument/2006/relationships/customXml" Target="../ink/ink4261.xml"/><Relationship Id="rId1775" Type="http://schemas.openxmlformats.org/officeDocument/2006/relationships/image" Target="../media/image3800.png"/><Relationship Id="rId2398" Type="http://schemas.openxmlformats.org/officeDocument/2006/relationships/customXml" Target="../ink/ink4680.xml"/><Relationship Id="rId2521" Type="http://schemas.openxmlformats.org/officeDocument/2006/relationships/image" Target="../media/image4154.png"/><Relationship Id="rId2619" Type="http://schemas.openxmlformats.org/officeDocument/2006/relationships/image" Target="../media/image4209.png"/><Relationship Id="rId1123" Type="http://schemas.openxmlformats.org/officeDocument/2006/relationships/image" Target="../media/image5033.png"/><Relationship Id="rId1330" Type="http://schemas.openxmlformats.org/officeDocument/2006/relationships/customXml" Target="../ink/ink4140.xml"/><Relationship Id="rId1428" Type="http://schemas.openxmlformats.org/officeDocument/2006/relationships/image" Target="../media/image3547.png"/><Relationship Id="rId1635" Type="http://schemas.openxmlformats.org/officeDocument/2006/relationships/image" Target="../media/image3645.png"/><Relationship Id="rId1982" Type="http://schemas.openxmlformats.org/officeDocument/2006/relationships/image" Target="../media/image3899.png"/><Relationship Id="rId2160" Type="http://schemas.openxmlformats.org/officeDocument/2006/relationships/image" Target="../media/image3982.png"/><Relationship Id="rId2258" Type="http://schemas.openxmlformats.org/officeDocument/2006/relationships/customXml" Target="../ink/ink4608.xml"/><Relationship Id="rId991" Type="http://schemas.openxmlformats.org/officeDocument/2006/relationships/image" Target="../media/image4974.png"/><Relationship Id="rId1067" Type="http://schemas.openxmlformats.org/officeDocument/2006/relationships/customXml" Target="../ink/ink4007.xml"/><Relationship Id="rId1842" Type="http://schemas.openxmlformats.org/officeDocument/2006/relationships/image" Target="../media/image3831.png"/><Relationship Id="rId2020" Type="http://schemas.openxmlformats.org/officeDocument/2006/relationships/customXml" Target="../ink/ink4488.xml"/><Relationship Id="rId2465" Type="http://schemas.openxmlformats.org/officeDocument/2006/relationships/customXml" Target="../ink/ink4714.xml"/><Relationship Id="rId1274" Type="http://schemas.openxmlformats.org/officeDocument/2006/relationships/customXml" Target="../ink/ink4112.xml"/><Relationship Id="rId1481" Type="http://schemas.openxmlformats.org/officeDocument/2006/relationships/image" Target="../media/image3572.png"/><Relationship Id="rId1579" Type="http://schemas.openxmlformats.org/officeDocument/2006/relationships/image" Target="../media/image3620.png"/><Relationship Id="rId1702" Type="http://schemas.openxmlformats.org/officeDocument/2006/relationships/customXml" Target="../ink/ink4328.xml"/><Relationship Id="rId2118" Type="http://schemas.openxmlformats.org/officeDocument/2006/relationships/image" Target="../media/image3962.png"/><Relationship Id="rId2325" Type="http://schemas.openxmlformats.org/officeDocument/2006/relationships/customXml" Target="../ink/ink4643.xml"/><Relationship Id="rId2532" Type="http://schemas.openxmlformats.org/officeDocument/2006/relationships/customXml" Target="../ink/ink4749.xml"/><Relationship Id="rId949" Type="http://schemas.openxmlformats.org/officeDocument/2006/relationships/customXml" Target="../ink/ink3946.xml"/><Relationship Id="rId1134" Type="http://schemas.openxmlformats.org/officeDocument/2006/relationships/image" Target="../media/image5038.png"/><Relationship Id="rId1341" Type="http://schemas.openxmlformats.org/officeDocument/2006/relationships/image" Target="../media/image3506.png"/><Relationship Id="rId1786" Type="http://schemas.openxmlformats.org/officeDocument/2006/relationships/customXml" Target="../ink/ink4370.xml"/><Relationship Id="rId1993" Type="http://schemas.openxmlformats.org/officeDocument/2006/relationships/image" Target="../media/image3904.png"/><Relationship Id="rId2171" Type="http://schemas.openxmlformats.org/officeDocument/2006/relationships/customXml" Target="../ink/ink4564.xml"/><Relationship Id="rId1201" Type="http://schemas.openxmlformats.org/officeDocument/2006/relationships/customXml" Target="../ink/ink4075.xml"/><Relationship Id="rId1439" Type="http://schemas.openxmlformats.org/officeDocument/2006/relationships/image" Target="../media/image3552.png"/><Relationship Id="rId1646" Type="http://schemas.openxmlformats.org/officeDocument/2006/relationships/customXml" Target="../ink/ink4300.xml"/><Relationship Id="rId1853" Type="http://schemas.openxmlformats.org/officeDocument/2006/relationships/customXml" Target="../ink/ink4404.xml"/><Relationship Id="rId2031" Type="http://schemas.openxmlformats.org/officeDocument/2006/relationships/image" Target="../media/image3923.png"/><Relationship Id="rId2269" Type="http://schemas.openxmlformats.org/officeDocument/2006/relationships/image" Target="../media/image4034.png"/><Relationship Id="rId2476" Type="http://schemas.openxmlformats.org/officeDocument/2006/relationships/image" Target="../media/image4133.png"/><Relationship Id="rId1078" Type="http://schemas.openxmlformats.org/officeDocument/2006/relationships/image" Target="../media/image5013.png"/><Relationship Id="rId1285" Type="http://schemas.openxmlformats.org/officeDocument/2006/relationships/image" Target="../media/image3478.png"/><Relationship Id="rId1492" Type="http://schemas.openxmlformats.org/officeDocument/2006/relationships/customXml" Target="../ink/ink4222.xml"/><Relationship Id="rId1506" Type="http://schemas.openxmlformats.org/officeDocument/2006/relationships/customXml" Target="../ink/ink4230.xml"/><Relationship Id="rId1713" Type="http://schemas.openxmlformats.org/officeDocument/2006/relationships/image" Target="../media/image3683.png"/><Relationship Id="rId1920" Type="http://schemas.openxmlformats.org/officeDocument/2006/relationships/image" Target="../media/image3869.png"/><Relationship Id="rId2129" Type="http://schemas.openxmlformats.org/officeDocument/2006/relationships/customXml" Target="../ink/ink4543.xml"/><Relationship Id="rId2336" Type="http://schemas.openxmlformats.org/officeDocument/2006/relationships/image" Target="../media/image4063.png"/><Relationship Id="rId2543" Type="http://schemas.openxmlformats.org/officeDocument/2006/relationships/customXml" Target="../ink/ink4755.xml"/><Relationship Id="rId1145" Type="http://schemas.openxmlformats.org/officeDocument/2006/relationships/customXml" Target="../ink/ink4047.xml"/><Relationship Id="rId1352" Type="http://schemas.openxmlformats.org/officeDocument/2006/relationships/customXml" Target="../ink/ink4151.xml"/><Relationship Id="rId1797" Type="http://schemas.openxmlformats.org/officeDocument/2006/relationships/image" Target="../media/image3810.png"/><Relationship Id="rId2182" Type="http://schemas.openxmlformats.org/officeDocument/2006/relationships/image" Target="../media/image3992.png"/><Relationship Id="rId2403" Type="http://schemas.openxmlformats.org/officeDocument/2006/relationships/customXml" Target="../ink/ink4683.xml"/><Relationship Id="rId1005" Type="http://schemas.openxmlformats.org/officeDocument/2006/relationships/customXml" Target="../ink/ink3976.xml"/><Relationship Id="rId1212" Type="http://schemas.openxmlformats.org/officeDocument/2006/relationships/customXml" Target="../ink/ink4081.xml"/><Relationship Id="rId1657" Type="http://schemas.openxmlformats.org/officeDocument/2006/relationships/image" Target="../media/image3656.png"/><Relationship Id="rId1864" Type="http://schemas.openxmlformats.org/officeDocument/2006/relationships/image" Target="../media/image3841.png"/><Relationship Id="rId2042" Type="http://schemas.openxmlformats.org/officeDocument/2006/relationships/customXml" Target="../ink/ink4499.xml"/><Relationship Id="rId2487" Type="http://schemas.openxmlformats.org/officeDocument/2006/relationships/customXml" Target="../ink/ink4725.xml"/><Relationship Id="rId2610" Type="http://schemas.openxmlformats.org/officeDocument/2006/relationships/image" Target="../media/image4205.png"/><Relationship Id="rId873" Type="http://schemas.openxmlformats.org/officeDocument/2006/relationships/customXml" Target="../ink/ink3908.xml"/><Relationship Id="rId1089" Type="http://schemas.openxmlformats.org/officeDocument/2006/relationships/customXml" Target="../ink/ink4018.xml"/><Relationship Id="rId1296" Type="http://schemas.openxmlformats.org/officeDocument/2006/relationships/customXml" Target="../ink/ink4123.xml"/><Relationship Id="rId1517" Type="http://schemas.openxmlformats.org/officeDocument/2006/relationships/image" Target="../media/image3590.png"/><Relationship Id="rId1724" Type="http://schemas.openxmlformats.org/officeDocument/2006/relationships/customXml" Target="../ink/ink4339.xml"/><Relationship Id="rId2347" Type="http://schemas.openxmlformats.org/officeDocument/2006/relationships/customXml" Target="../ink/ink4654.xml"/><Relationship Id="rId2554" Type="http://schemas.openxmlformats.org/officeDocument/2006/relationships/image" Target="../media/image4169.png"/><Relationship Id="rId1156" Type="http://schemas.openxmlformats.org/officeDocument/2006/relationships/image" Target="../media/image3415.png"/><Relationship Id="rId1363" Type="http://schemas.openxmlformats.org/officeDocument/2006/relationships/image" Target="../media/image3517.png"/><Relationship Id="rId1931" Type="http://schemas.openxmlformats.org/officeDocument/2006/relationships/customXml" Target="../ink/ink4443.xml"/><Relationship Id="rId2207" Type="http://schemas.openxmlformats.org/officeDocument/2006/relationships/customXml" Target="../ink/ink4582.xml"/><Relationship Id="rId940" Type="http://schemas.openxmlformats.org/officeDocument/2006/relationships/image" Target="../media/image4949.png"/><Relationship Id="rId1016" Type="http://schemas.openxmlformats.org/officeDocument/2006/relationships/image" Target="../media/image4983.png"/><Relationship Id="rId1570" Type="http://schemas.openxmlformats.org/officeDocument/2006/relationships/customXml" Target="../ink/ink4262.xml"/><Relationship Id="rId1668" Type="http://schemas.openxmlformats.org/officeDocument/2006/relationships/customXml" Target="../ink/ink4311.xml"/><Relationship Id="rId1875" Type="http://schemas.openxmlformats.org/officeDocument/2006/relationships/customXml" Target="../ink/ink4415.xml"/><Relationship Id="rId2193" Type="http://schemas.openxmlformats.org/officeDocument/2006/relationships/customXml" Target="../ink/ink4575.xml"/><Relationship Id="rId2414" Type="http://schemas.openxmlformats.org/officeDocument/2006/relationships/image" Target="../media/image4101.png"/><Relationship Id="rId2498" Type="http://schemas.openxmlformats.org/officeDocument/2006/relationships/customXml" Target="../ink/ink4731.xml"/><Relationship Id="rId2621" Type="http://schemas.openxmlformats.org/officeDocument/2006/relationships/image" Target="../media/image4210.png"/><Relationship Id="rId1223" Type="http://schemas.openxmlformats.org/officeDocument/2006/relationships/image" Target="../media/image3447.png"/><Relationship Id="rId1430" Type="http://schemas.openxmlformats.org/officeDocument/2006/relationships/customXml" Target="../ink/ink4191.xml"/><Relationship Id="rId1528" Type="http://schemas.openxmlformats.org/officeDocument/2006/relationships/customXml" Target="../ink/ink4241.xml"/><Relationship Id="rId2053" Type="http://schemas.openxmlformats.org/officeDocument/2006/relationships/image" Target="../media/image3933.png"/><Relationship Id="rId2260" Type="http://schemas.openxmlformats.org/officeDocument/2006/relationships/customXml" Target="../ink/ink4609.xml"/><Relationship Id="rId2358" Type="http://schemas.openxmlformats.org/officeDocument/2006/relationships/image" Target="../media/image4074.png"/><Relationship Id="rId884" Type="http://schemas.openxmlformats.org/officeDocument/2006/relationships/image" Target="../media/image12940.png"/><Relationship Id="rId1735" Type="http://schemas.openxmlformats.org/officeDocument/2006/relationships/image" Target="../media/image3694.png"/><Relationship Id="rId1942" Type="http://schemas.openxmlformats.org/officeDocument/2006/relationships/image" Target="../media/image3880.png"/><Relationship Id="rId2120" Type="http://schemas.openxmlformats.org/officeDocument/2006/relationships/image" Target="../media/image3963.png"/><Relationship Id="rId2565" Type="http://schemas.openxmlformats.org/officeDocument/2006/relationships/image" Target="../media/image4174.png"/><Relationship Id="rId951" Type="http://schemas.openxmlformats.org/officeDocument/2006/relationships/customXml" Target="../ink/ink3947.xml"/><Relationship Id="rId1167" Type="http://schemas.openxmlformats.org/officeDocument/2006/relationships/customXml" Target="../ink/ink4058.xml"/><Relationship Id="rId1374" Type="http://schemas.openxmlformats.org/officeDocument/2006/relationships/customXml" Target="../ink/ink4162.xml"/><Relationship Id="rId1581" Type="http://schemas.openxmlformats.org/officeDocument/2006/relationships/image" Target="../media/image1859.png"/><Relationship Id="rId1679" Type="http://schemas.openxmlformats.org/officeDocument/2006/relationships/image" Target="../media/image3666.png"/><Relationship Id="rId1802" Type="http://schemas.openxmlformats.org/officeDocument/2006/relationships/customXml" Target="../ink/ink4378.xml"/><Relationship Id="rId2218" Type="http://schemas.openxmlformats.org/officeDocument/2006/relationships/image" Target="../media/image4009.png"/><Relationship Id="rId2425" Type="http://schemas.openxmlformats.org/officeDocument/2006/relationships/customXml" Target="../ink/ink4694.xml"/><Relationship Id="rId2632" Type="http://schemas.openxmlformats.org/officeDocument/2006/relationships/image" Target="../media/image4215.png"/><Relationship Id="rId1027" Type="http://schemas.openxmlformats.org/officeDocument/2006/relationships/customXml" Target="../ink/ink3987.xml"/><Relationship Id="rId1234" Type="http://schemas.openxmlformats.org/officeDocument/2006/relationships/customXml" Target="../ink/ink4092.xml"/><Relationship Id="rId1441" Type="http://schemas.openxmlformats.org/officeDocument/2006/relationships/image" Target="../media/image3553.png"/><Relationship Id="rId1886" Type="http://schemas.openxmlformats.org/officeDocument/2006/relationships/image" Target="../media/image3852.png"/><Relationship Id="rId2064" Type="http://schemas.openxmlformats.org/officeDocument/2006/relationships/customXml" Target="../ink/ink4510.xml"/><Relationship Id="rId2271" Type="http://schemas.openxmlformats.org/officeDocument/2006/relationships/image" Target="../media/image4035.png"/><Relationship Id="rId895" Type="http://schemas.openxmlformats.org/officeDocument/2006/relationships/customXml" Target="../ink/ink3919.xml"/><Relationship Id="rId909" Type="http://schemas.openxmlformats.org/officeDocument/2006/relationships/customXml" Target="../ink/ink3926.xml"/><Relationship Id="rId1080" Type="http://schemas.openxmlformats.org/officeDocument/2006/relationships/image" Target="../media/image5014.png"/><Relationship Id="rId1301" Type="http://schemas.openxmlformats.org/officeDocument/2006/relationships/image" Target="../media/image3486.png"/><Relationship Id="rId1539" Type="http://schemas.openxmlformats.org/officeDocument/2006/relationships/image" Target="../media/image3601.png"/><Relationship Id="rId1746" Type="http://schemas.openxmlformats.org/officeDocument/2006/relationships/customXml" Target="../ink/ink4350.xml"/><Relationship Id="rId1953" Type="http://schemas.openxmlformats.org/officeDocument/2006/relationships/customXml" Target="../ink/ink4454.xml"/><Relationship Id="rId2131" Type="http://schemas.openxmlformats.org/officeDocument/2006/relationships/customXml" Target="../ink/ink4544.xml"/><Relationship Id="rId2369" Type="http://schemas.openxmlformats.org/officeDocument/2006/relationships/customXml" Target="../ink/ink4665.xml"/><Relationship Id="rId2576" Type="http://schemas.openxmlformats.org/officeDocument/2006/relationships/customXml" Target="../ink/ink4772.xml"/><Relationship Id="rId962" Type="http://schemas.openxmlformats.org/officeDocument/2006/relationships/customXml" Target="../ink/ink3953.xml"/><Relationship Id="rId1178" Type="http://schemas.openxmlformats.org/officeDocument/2006/relationships/image" Target="../media/image1216.png"/><Relationship Id="rId1385" Type="http://schemas.openxmlformats.org/officeDocument/2006/relationships/image" Target="../media/image3528.png"/><Relationship Id="rId1592" Type="http://schemas.openxmlformats.org/officeDocument/2006/relationships/customXml" Target="../ink/ink4273.xml"/><Relationship Id="rId1606" Type="http://schemas.openxmlformats.org/officeDocument/2006/relationships/customXml" Target="../ink/ink4280.xml"/><Relationship Id="rId1813" Type="http://schemas.openxmlformats.org/officeDocument/2006/relationships/image" Target="../media/image3818.png"/><Relationship Id="rId2229" Type="http://schemas.openxmlformats.org/officeDocument/2006/relationships/customXml" Target="../ink/ink4593.xml"/><Relationship Id="rId2436" Type="http://schemas.openxmlformats.org/officeDocument/2006/relationships/image" Target="../media/image4112.png"/><Relationship Id="rId1038" Type="http://schemas.openxmlformats.org/officeDocument/2006/relationships/image" Target="../media/image4994.png"/><Relationship Id="rId1245" Type="http://schemas.openxmlformats.org/officeDocument/2006/relationships/image" Target="../media/image3458.png"/><Relationship Id="rId1452" Type="http://schemas.openxmlformats.org/officeDocument/2006/relationships/customXml" Target="../ink/ink4202.xml"/><Relationship Id="rId1897" Type="http://schemas.openxmlformats.org/officeDocument/2006/relationships/customXml" Target="../ink/ink4426.xml"/><Relationship Id="rId2075" Type="http://schemas.openxmlformats.org/officeDocument/2006/relationships/image" Target="../media/image1254.png"/><Relationship Id="rId2282" Type="http://schemas.openxmlformats.org/officeDocument/2006/relationships/customXml" Target="../ink/ink4620.xml"/><Relationship Id="rId2503" Type="http://schemas.openxmlformats.org/officeDocument/2006/relationships/customXml" Target="../ink/ink4734.xml"/><Relationship Id="rId1091" Type="http://schemas.openxmlformats.org/officeDocument/2006/relationships/customXml" Target="../ink/ink4019.xml"/><Relationship Id="rId1105" Type="http://schemas.openxmlformats.org/officeDocument/2006/relationships/customXml" Target="../ink/ink4026.xml"/><Relationship Id="rId1312" Type="http://schemas.openxmlformats.org/officeDocument/2006/relationships/customXml" Target="../ink/ink4131.xml"/><Relationship Id="rId1757" Type="http://schemas.openxmlformats.org/officeDocument/2006/relationships/image" Target="../media/image3792.png"/><Relationship Id="rId1964" Type="http://schemas.openxmlformats.org/officeDocument/2006/relationships/image" Target="../media/image3890.png"/><Relationship Id="rId2587" Type="http://schemas.openxmlformats.org/officeDocument/2006/relationships/customXml" Target="../ink/ink4778.xml"/><Relationship Id="rId1189" Type="http://schemas.openxmlformats.org/officeDocument/2006/relationships/customXml" Target="../ink/ink4069.xml"/><Relationship Id="rId1396" Type="http://schemas.openxmlformats.org/officeDocument/2006/relationships/customXml" Target="../ink/ink4173.xml"/><Relationship Id="rId1617" Type="http://schemas.openxmlformats.org/officeDocument/2006/relationships/image" Target="../media/image3637.png"/><Relationship Id="rId1824" Type="http://schemas.openxmlformats.org/officeDocument/2006/relationships/customXml" Target="../ink/ink4389.xml"/><Relationship Id="rId2142" Type="http://schemas.openxmlformats.org/officeDocument/2006/relationships/image" Target="../media/image3973.png"/><Relationship Id="rId2447" Type="http://schemas.openxmlformats.org/officeDocument/2006/relationships/customXml" Target="../ink/ink4705.xml"/><Relationship Id="rId973" Type="http://schemas.openxmlformats.org/officeDocument/2006/relationships/image" Target="../media/image4965.png"/><Relationship Id="rId1049" Type="http://schemas.openxmlformats.org/officeDocument/2006/relationships/customXml" Target="../ink/ink3998.xml"/><Relationship Id="rId1256" Type="http://schemas.openxmlformats.org/officeDocument/2006/relationships/customXml" Target="../ink/ink4103.xml"/><Relationship Id="rId2002" Type="http://schemas.openxmlformats.org/officeDocument/2006/relationships/customXml" Target="../ink/ink4479.xml"/><Relationship Id="rId2086" Type="http://schemas.openxmlformats.org/officeDocument/2006/relationships/customXml" Target="../ink/ink4521.xml"/><Relationship Id="rId2307" Type="http://schemas.openxmlformats.org/officeDocument/2006/relationships/image" Target="../media/image4050.png"/><Relationship Id="rId1116" Type="http://schemas.openxmlformats.org/officeDocument/2006/relationships/customXml" Target="../ink/ink4032.xml"/><Relationship Id="rId1463" Type="http://schemas.openxmlformats.org/officeDocument/2006/relationships/image" Target="../media/image3563.png"/><Relationship Id="rId1670" Type="http://schemas.openxmlformats.org/officeDocument/2006/relationships/customXml" Target="../ink/ink4312.xml"/><Relationship Id="rId1768" Type="http://schemas.openxmlformats.org/officeDocument/2006/relationships/customXml" Target="../ink/ink4361.xml"/><Relationship Id="rId2293" Type="http://schemas.openxmlformats.org/officeDocument/2006/relationships/image" Target="../media/image4045.png"/><Relationship Id="rId2514" Type="http://schemas.openxmlformats.org/officeDocument/2006/relationships/image" Target="../media/image4151.png"/><Relationship Id="rId2598" Type="http://schemas.openxmlformats.org/officeDocument/2006/relationships/image" Target="../media/image4199.png"/><Relationship Id="rId900" Type="http://schemas.openxmlformats.org/officeDocument/2006/relationships/image" Target="../media/image4930.png"/><Relationship Id="rId1323" Type="http://schemas.openxmlformats.org/officeDocument/2006/relationships/image" Target="../media/image3497.png"/><Relationship Id="rId1530" Type="http://schemas.openxmlformats.org/officeDocument/2006/relationships/customXml" Target="../ink/ink4242.xml"/><Relationship Id="rId1628" Type="http://schemas.openxmlformats.org/officeDocument/2006/relationships/customXml" Target="../ink/ink4291.xml"/><Relationship Id="rId1975" Type="http://schemas.openxmlformats.org/officeDocument/2006/relationships/customXml" Target="../ink/ink4465.xml"/><Relationship Id="rId2153" Type="http://schemas.openxmlformats.org/officeDocument/2006/relationships/customXml" Target="../ink/ink4555.xml"/><Relationship Id="rId2360" Type="http://schemas.openxmlformats.org/officeDocument/2006/relationships/image" Target="../media/image4075.png"/><Relationship Id="rId984" Type="http://schemas.openxmlformats.org/officeDocument/2006/relationships/customXml" Target="../ink/ink3964.xml"/><Relationship Id="rId1835" Type="http://schemas.openxmlformats.org/officeDocument/2006/relationships/customXml" Target="../ink/ink4395.xml"/><Relationship Id="rId2013" Type="http://schemas.openxmlformats.org/officeDocument/2006/relationships/image" Target="../media/image3914.png"/><Relationship Id="rId2220" Type="http://schemas.openxmlformats.org/officeDocument/2006/relationships/image" Target="../media/image4010.png"/><Relationship Id="rId2458" Type="http://schemas.openxmlformats.org/officeDocument/2006/relationships/image" Target="../media/image4124.png"/><Relationship Id="rId1267" Type="http://schemas.openxmlformats.org/officeDocument/2006/relationships/image" Target="../media/image3469.png"/><Relationship Id="rId1474" Type="http://schemas.openxmlformats.org/officeDocument/2006/relationships/customXml" Target="../ink/ink4213.xml"/><Relationship Id="rId1681" Type="http://schemas.openxmlformats.org/officeDocument/2006/relationships/image" Target="../media/image3667.png"/><Relationship Id="rId1902" Type="http://schemas.openxmlformats.org/officeDocument/2006/relationships/image" Target="../media/image3860.png"/><Relationship Id="rId2097" Type="http://schemas.openxmlformats.org/officeDocument/2006/relationships/customXml" Target="../ink/ink4527.xml"/><Relationship Id="rId2318" Type="http://schemas.openxmlformats.org/officeDocument/2006/relationships/image" Target="../media/image4055.png"/><Relationship Id="rId2525" Type="http://schemas.openxmlformats.org/officeDocument/2006/relationships/image" Target="../media/image1028.png"/><Relationship Id="rId911" Type="http://schemas.openxmlformats.org/officeDocument/2006/relationships/customXml" Target="../ink/ink3927.xml"/><Relationship Id="rId1127" Type="http://schemas.openxmlformats.org/officeDocument/2006/relationships/image" Target="../media/image5035.png"/><Relationship Id="rId1334" Type="http://schemas.openxmlformats.org/officeDocument/2006/relationships/customXml" Target="../ink/ink4142.xml"/><Relationship Id="rId1541" Type="http://schemas.openxmlformats.org/officeDocument/2006/relationships/image" Target="../media/image3602.png"/><Relationship Id="rId1779" Type="http://schemas.openxmlformats.org/officeDocument/2006/relationships/image" Target="../media/image3802.png"/><Relationship Id="rId1986" Type="http://schemas.openxmlformats.org/officeDocument/2006/relationships/image" Target="../media/image3901.png"/><Relationship Id="rId2164" Type="http://schemas.openxmlformats.org/officeDocument/2006/relationships/image" Target="../media/image3984.png"/><Relationship Id="rId2371" Type="http://schemas.openxmlformats.org/officeDocument/2006/relationships/customXml" Target="../ink/ink4666.xml"/><Relationship Id="rId995" Type="http://schemas.openxmlformats.org/officeDocument/2006/relationships/customXml" Target="../ink/ink3971.xml"/><Relationship Id="rId1180" Type="http://schemas.openxmlformats.org/officeDocument/2006/relationships/image" Target="../media/image3426.png"/><Relationship Id="rId1401" Type="http://schemas.openxmlformats.org/officeDocument/2006/relationships/customXml" Target="../ink/ink4176.xml"/><Relationship Id="rId1639" Type="http://schemas.openxmlformats.org/officeDocument/2006/relationships/image" Target="../media/image3647.png"/><Relationship Id="rId1846" Type="http://schemas.openxmlformats.org/officeDocument/2006/relationships/image" Target="../media/image3833.png"/><Relationship Id="rId2024" Type="http://schemas.openxmlformats.org/officeDocument/2006/relationships/customXml" Target="../ink/ink4490.xml"/><Relationship Id="rId2231" Type="http://schemas.openxmlformats.org/officeDocument/2006/relationships/customXml" Target="../ink/ink4594.xml"/><Relationship Id="rId2469" Type="http://schemas.openxmlformats.org/officeDocument/2006/relationships/customXml" Target="../ink/ink4716.xml"/><Relationship Id="rId1040" Type="http://schemas.openxmlformats.org/officeDocument/2006/relationships/image" Target="../media/image4995.png"/><Relationship Id="rId1278" Type="http://schemas.openxmlformats.org/officeDocument/2006/relationships/customXml" Target="../ink/ink4114.xml"/><Relationship Id="rId1485" Type="http://schemas.openxmlformats.org/officeDocument/2006/relationships/image" Target="../media/image3574.png"/><Relationship Id="rId1692" Type="http://schemas.openxmlformats.org/officeDocument/2006/relationships/customXml" Target="../ink/ink4323.xml"/><Relationship Id="rId1706" Type="http://schemas.openxmlformats.org/officeDocument/2006/relationships/customXml" Target="../ink/ink4330.xml"/><Relationship Id="rId1913" Type="http://schemas.openxmlformats.org/officeDocument/2006/relationships/customXml" Target="../ink/ink4434.xml"/><Relationship Id="rId2329" Type="http://schemas.openxmlformats.org/officeDocument/2006/relationships/customXml" Target="../ink/ink4645.xml"/><Relationship Id="rId2536" Type="http://schemas.openxmlformats.org/officeDocument/2006/relationships/image" Target="../media/image4160.png"/><Relationship Id="rId922" Type="http://schemas.openxmlformats.org/officeDocument/2006/relationships/image" Target="../media/image4940.png"/><Relationship Id="rId1138" Type="http://schemas.openxmlformats.org/officeDocument/2006/relationships/image" Target="../media/image5040.png"/><Relationship Id="rId1345" Type="http://schemas.openxmlformats.org/officeDocument/2006/relationships/image" Target="../media/image3508.png"/><Relationship Id="rId1552" Type="http://schemas.openxmlformats.org/officeDocument/2006/relationships/customXml" Target="../ink/ink4253.xml"/><Relationship Id="rId1997" Type="http://schemas.openxmlformats.org/officeDocument/2006/relationships/image" Target="../media/image3906.png"/><Relationship Id="rId2175" Type="http://schemas.openxmlformats.org/officeDocument/2006/relationships/customXml" Target="../ink/ink4566.xml"/><Relationship Id="rId2382" Type="http://schemas.openxmlformats.org/officeDocument/2006/relationships/image" Target="../media/image4086.png"/><Relationship Id="rId2603" Type="http://schemas.openxmlformats.org/officeDocument/2006/relationships/customXml" Target="../ink/ink4786.xml"/><Relationship Id="rId1191" Type="http://schemas.openxmlformats.org/officeDocument/2006/relationships/customXml" Target="../ink/ink4070.xml"/><Relationship Id="rId1205" Type="http://schemas.openxmlformats.org/officeDocument/2006/relationships/image" Target="../media/image3438.png"/><Relationship Id="rId1857" Type="http://schemas.openxmlformats.org/officeDocument/2006/relationships/customXml" Target="../ink/ink4406.xml"/><Relationship Id="rId2035" Type="http://schemas.openxmlformats.org/officeDocument/2006/relationships/image" Target="../media/image3925.png"/><Relationship Id="rId1289" Type="http://schemas.openxmlformats.org/officeDocument/2006/relationships/image" Target="../media/image3480.png"/><Relationship Id="rId1412" Type="http://schemas.openxmlformats.org/officeDocument/2006/relationships/image" Target="../media/image3540.png"/><Relationship Id="rId1496" Type="http://schemas.openxmlformats.org/officeDocument/2006/relationships/image" Target="../media/image3579.png"/><Relationship Id="rId1717" Type="http://schemas.openxmlformats.org/officeDocument/2006/relationships/image" Target="../media/image3685.png"/><Relationship Id="rId1924" Type="http://schemas.openxmlformats.org/officeDocument/2006/relationships/image" Target="../media/image3871.png"/><Relationship Id="rId2242" Type="http://schemas.openxmlformats.org/officeDocument/2006/relationships/image" Target="../media/image4021.png"/><Relationship Id="rId2547" Type="http://schemas.openxmlformats.org/officeDocument/2006/relationships/customXml" Target="../ink/ink4757.xml"/><Relationship Id="rId1051" Type="http://schemas.openxmlformats.org/officeDocument/2006/relationships/customXml" Target="../ink/ink3999.xml"/><Relationship Id="rId1149" Type="http://schemas.openxmlformats.org/officeDocument/2006/relationships/customXml" Target="../ink/ink4049.xml"/><Relationship Id="rId1356" Type="http://schemas.openxmlformats.org/officeDocument/2006/relationships/customXml" Target="../ink/ink4153.xml"/><Relationship Id="rId2102" Type="http://schemas.openxmlformats.org/officeDocument/2006/relationships/image" Target="../media/image3954.png"/><Relationship Id="rId933" Type="http://schemas.openxmlformats.org/officeDocument/2006/relationships/customXml" Target="../ink/ink3938.xml"/><Relationship Id="rId1009" Type="http://schemas.openxmlformats.org/officeDocument/2006/relationships/customXml" Target="../ink/ink3978.xml"/><Relationship Id="rId1563" Type="http://schemas.openxmlformats.org/officeDocument/2006/relationships/image" Target="../media/image3335.png"/><Relationship Id="rId1770" Type="http://schemas.openxmlformats.org/officeDocument/2006/relationships/customXml" Target="../ink/ink4362.xml"/><Relationship Id="rId1868" Type="http://schemas.openxmlformats.org/officeDocument/2006/relationships/image" Target="../media/image3843.png"/><Relationship Id="rId2186" Type="http://schemas.openxmlformats.org/officeDocument/2006/relationships/image" Target="../media/image3994.png"/><Relationship Id="rId2393" Type="http://schemas.openxmlformats.org/officeDocument/2006/relationships/image" Target="../media/image4091.png"/><Relationship Id="rId2407" Type="http://schemas.openxmlformats.org/officeDocument/2006/relationships/customXml" Target="../ink/ink4685.xml"/><Relationship Id="rId2614" Type="http://schemas.openxmlformats.org/officeDocument/2006/relationships/image" Target="../media/image4207.png"/><Relationship Id="rId1216" Type="http://schemas.openxmlformats.org/officeDocument/2006/relationships/customXml" Target="../ink/ink4083.xml"/><Relationship Id="rId1423" Type="http://schemas.openxmlformats.org/officeDocument/2006/relationships/customXml" Target="../ink/ink4187.xml"/><Relationship Id="rId1630" Type="http://schemas.openxmlformats.org/officeDocument/2006/relationships/customXml" Target="../ink/ink4292.xml"/><Relationship Id="rId2046" Type="http://schemas.openxmlformats.org/officeDocument/2006/relationships/customXml" Target="../ink/ink4501.xml"/><Relationship Id="rId2253" Type="http://schemas.openxmlformats.org/officeDocument/2006/relationships/customXml" Target="../ink/ink4605.xml"/><Relationship Id="rId2460" Type="http://schemas.openxmlformats.org/officeDocument/2006/relationships/image" Target="../media/image4125.png"/><Relationship Id="rId877" Type="http://schemas.openxmlformats.org/officeDocument/2006/relationships/customXml" Target="../ink/ink3910.xml"/><Relationship Id="rId1062" Type="http://schemas.openxmlformats.org/officeDocument/2006/relationships/image" Target="../media/image5005.png"/><Relationship Id="rId1728" Type="http://schemas.openxmlformats.org/officeDocument/2006/relationships/customXml" Target="../ink/ink4341.xml"/><Relationship Id="rId1935" Type="http://schemas.openxmlformats.org/officeDocument/2006/relationships/customXml" Target="../ink/ink4445.xml"/><Relationship Id="rId2113" Type="http://schemas.openxmlformats.org/officeDocument/2006/relationships/customXml" Target="../ink/ink4535.xml"/><Relationship Id="rId2320" Type="http://schemas.openxmlformats.org/officeDocument/2006/relationships/image" Target="../media/image4056.png"/><Relationship Id="rId2558" Type="http://schemas.openxmlformats.org/officeDocument/2006/relationships/customXml" Target="../ink/ink4763.xml"/><Relationship Id="rId944" Type="http://schemas.openxmlformats.org/officeDocument/2006/relationships/image" Target="../media/image4951.png"/><Relationship Id="rId1367" Type="http://schemas.openxmlformats.org/officeDocument/2006/relationships/image" Target="../media/image3519.png"/><Relationship Id="rId1574" Type="http://schemas.openxmlformats.org/officeDocument/2006/relationships/customXml" Target="../ink/ink4264.xml"/><Relationship Id="rId1781" Type="http://schemas.openxmlformats.org/officeDocument/2006/relationships/image" Target="../media/image3803.png"/><Relationship Id="rId2197" Type="http://schemas.openxmlformats.org/officeDocument/2006/relationships/customXml" Target="../ink/ink4577.xml"/><Relationship Id="rId2418" Type="http://schemas.openxmlformats.org/officeDocument/2006/relationships/image" Target="../media/image4103.png"/><Relationship Id="rId2625" Type="http://schemas.openxmlformats.org/officeDocument/2006/relationships/image" Target="../media/image4212.png"/><Relationship Id="rId1227" Type="http://schemas.openxmlformats.org/officeDocument/2006/relationships/image" Target="../media/image3449.png"/><Relationship Id="rId1434" Type="http://schemas.openxmlformats.org/officeDocument/2006/relationships/customXml" Target="../ink/ink4193.xml"/><Relationship Id="rId1641" Type="http://schemas.openxmlformats.org/officeDocument/2006/relationships/image" Target="../media/image3648.png"/><Relationship Id="rId1879" Type="http://schemas.openxmlformats.org/officeDocument/2006/relationships/customXml" Target="../ink/ink4417.xml"/><Relationship Id="rId2057" Type="http://schemas.openxmlformats.org/officeDocument/2006/relationships/image" Target="../media/image995.png"/><Relationship Id="rId2264" Type="http://schemas.openxmlformats.org/officeDocument/2006/relationships/customXml" Target="../ink/ink4611.xml"/><Relationship Id="rId2471" Type="http://schemas.openxmlformats.org/officeDocument/2006/relationships/customXml" Target="../ink/ink4717.xml"/><Relationship Id="rId888" Type="http://schemas.openxmlformats.org/officeDocument/2006/relationships/image" Target="../media/image4924.png"/><Relationship Id="rId1073" Type="http://schemas.openxmlformats.org/officeDocument/2006/relationships/customXml" Target="../ink/ink4010.xml"/><Relationship Id="rId1280" Type="http://schemas.openxmlformats.org/officeDocument/2006/relationships/customXml" Target="../ink/ink4115.xml"/><Relationship Id="rId1501" Type="http://schemas.openxmlformats.org/officeDocument/2006/relationships/customXml" Target="../ink/ink4227.xml"/><Relationship Id="rId1739" Type="http://schemas.openxmlformats.org/officeDocument/2006/relationships/image" Target="../media/image3696.png"/><Relationship Id="rId1946" Type="http://schemas.openxmlformats.org/officeDocument/2006/relationships/image" Target="../media/image3883.png"/><Relationship Id="rId2124" Type="http://schemas.openxmlformats.org/officeDocument/2006/relationships/image" Target="../media/image1847.png"/><Relationship Id="rId2331" Type="http://schemas.openxmlformats.org/officeDocument/2006/relationships/customXml" Target="../ink/ink4646.xml"/><Relationship Id="rId2569" Type="http://schemas.openxmlformats.org/officeDocument/2006/relationships/image" Target="../media/image4176.png"/><Relationship Id="rId955" Type="http://schemas.openxmlformats.org/officeDocument/2006/relationships/customXml" Target="../ink/ink3949.xml"/><Relationship Id="rId1140" Type="http://schemas.openxmlformats.org/officeDocument/2006/relationships/image" Target="../media/image5041.png"/><Relationship Id="rId1378" Type="http://schemas.openxmlformats.org/officeDocument/2006/relationships/customXml" Target="../ink/ink4164.xml"/><Relationship Id="rId1585" Type="http://schemas.openxmlformats.org/officeDocument/2006/relationships/image" Target="../media/image1430.png"/><Relationship Id="rId1792" Type="http://schemas.openxmlformats.org/officeDocument/2006/relationships/customXml" Target="../ink/ink4373.xml"/><Relationship Id="rId1806" Type="http://schemas.openxmlformats.org/officeDocument/2006/relationships/customXml" Target="../ink/ink4380.xml"/><Relationship Id="rId2429" Type="http://schemas.openxmlformats.org/officeDocument/2006/relationships/customXml" Target="../ink/ink4696.xml"/><Relationship Id="rId1238" Type="http://schemas.openxmlformats.org/officeDocument/2006/relationships/customXml" Target="../ink/ink4094.xml"/><Relationship Id="rId1445" Type="http://schemas.openxmlformats.org/officeDocument/2006/relationships/image" Target="../media/image3555.png"/><Relationship Id="rId1652" Type="http://schemas.openxmlformats.org/officeDocument/2006/relationships/customXml" Target="../ink/ink4303.xml"/><Relationship Id="rId2068" Type="http://schemas.openxmlformats.org/officeDocument/2006/relationships/customXml" Target="../ink/ink4512.xml"/><Relationship Id="rId2275" Type="http://schemas.openxmlformats.org/officeDocument/2006/relationships/image" Target="../media/image4037.png"/><Relationship Id="rId899" Type="http://schemas.openxmlformats.org/officeDocument/2006/relationships/customXml" Target="../ink/ink3921.xml"/><Relationship Id="rId1000" Type="http://schemas.openxmlformats.org/officeDocument/2006/relationships/image" Target="../media/image4977.png"/><Relationship Id="rId1084" Type="http://schemas.openxmlformats.org/officeDocument/2006/relationships/image" Target="../media/image5016.png"/><Relationship Id="rId1305" Type="http://schemas.openxmlformats.org/officeDocument/2006/relationships/image" Target="../media/image3488.png"/><Relationship Id="rId1957" Type="http://schemas.openxmlformats.org/officeDocument/2006/relationships/customXml" Target="../ink/ink4456.xml"/><Relationship Id="rId2482" Type="http://schemas.openxmlformats.org/officeDocument/2006/relationships/image" Target="../media/image4136.png"/><Relationship Id="rId966" Type="http://schemas.openxmlformats.org/officeDocument/2006/relationships/customXml" Target="../ink/ink3955.xml"/><Relationship Id="rId1291" Type="http://schemas.openxmlformats.org/officeDocument/2006/relationships/image" Target="../media/image3481.png"/><Relationship Id="rId1389" Type="http://schemas.openxmlformats.org/officeDocument/2006/relationships/image" Target="../media/image3530.png"/><Relationship Id="rId1512" Type="http://schemas.openxmlformats.org/officeDocument/2006/relationships/customXml" Target="../ink/ink4233.xml"/><Relationship Id="rId1596" Type="http://schemas.openxmlformats.org/officeDocument/2006/relationships/customXml" Target="../ink/ink4275.xml"/><Relationship Id="rId1817" Type="http://schemas.openxmlformats.org/officeDocument/2006/relationships/image" Target="../media/image1094.png"/><Relationship Id="rId2135" Type="http://schemas.openxmlformats.org/officeDocument/2006/relationships/customXml" Target="../ink/ink4546.xml"/><Relationship Id="rId2342" Type="http://schemas.openxmlformats.org/officeDocument/2006/relationships/image" Target="../media/image4066.png"/><Relationship Id="rId1151" Type="http://schemas.openxmlformats.org/officeDocument/2006/relationships/customXml" Target="../ink/ink4050.xml"/><Relationship Id="rId1249" Type="http://schemas.openxmlformats.org/officeDocument/2006/relationships/image" Target="../media/image3460.png"/><Relationship Id="rId2079" Type="http://schemas.openxmlformats.org/officeDocument/2006/relationships/image" Target="../media/image3943.png"/><Relationship Id="rId2202" Type="http://schemas.openxmlformats.org/officeDocument/2006/relationships/image" Target="../media/image4001.png"/><Relationship Id="rId1011" Type="http://schemas.openxmlformats.org/officeDocument/2006/relationships/customXml" Target="../ink/ink3979.xml"/><Relationship Id="rId1109" Type="http://schemas.openxmlformats.org/officeDocument/2006/relationships/customXml" Target="../ink/ink4028.xml"/><Relationship Id="rId1456" Type="http://schemas.openxmlformats.org/officeDocument/2006/relationships/customXml" Target="../ink/ink4204.xml"/><Relationship Id="rId1663" Type="http://schemas.openxmlformats.org/officeDocument/2006/relationships/image" Target="../media/image3659.png"/><Relationship Id="rId1870" Type="http://schemas.openxmlformats.org/officeDocument/2006/relationships/image" Target="../media/image3844.png"/><Relationship Id="rId1968" Type="http://schemas.openxmlformats.org/officeDocument/2006/relationships/image" Target="../media/image3892.png"/><Relationship Id="rId2286" Type="http://schemas.openxmlformats.org/officeDocument/2006/relationships/image" Target="../media/image4042.png"/><Relationship Id="rId2493" Type="http://schemas.openxmlformats.org/officeDocument/2006/relationships/image" Target="../media/image4141.png"/><Relationship Id="rId2507" Type="http://schemas.openxmlformats.org/officeDocument/2006/relationships/customXml" Target="../ink/ink4736.xml"/><Relationship Id="rId1095" Type="http://schemas.openxmlformats.org/officeDocument/2006/relationships/customXml" Target="../ink/ink4021.xml"/><Relationship Id="rId1316" Type="http://schemas.openxmlformats.org/officeDocument/2006/relationships/customXml" Target="../ink/ink4133.xml"/><Relationship Id="rId1523" Type="http://schemas.openxmlformats.org/officeDocument/2006/relationships/image" Target="../media/image3593.png"/><Relationship Id="rId1730" Type="http://schemas.openxmlformats.org/officeDocument/2006/relationships/customXml" Target="../ink/ink4342.xml"/><Relationship Id="rId2146" Type="http://schemas.openxmlformats.org/officeDocument/2006/relationships/image" Target="../media/image3975.png"/><Relationship Id="rId2353" Type="http://schemas.openxmlformats.org/officeDocument/2006/relationships/customXml" Target="../ink/ink4657.xml"/><Relationship Id="rId2560" Type="http://schemas.openxmlformats.org/officeDocument/2006/relationships/customXml" Target="../ink/ink4764.xml"/><Relationship Id="rId977" Type="http://schemas.openxmlformats.org/officeDocument/2006/relationships/image" Target="../media/image4967.png"/><Relationship Id="rId1162" Type="http://schemas.openxmlformats.org/officeDocument/2006/relationships/image" Target="../media/image3418.png"/><Relationship Id="rId1828" Type="http://schemas.openxmlformats.org/officeDocument/2006/relationships/customXml" Target="../ink/ink4391.xml"/><Relationship Id="rId2006" Type="http://schemas.openxmlformats.org/officeDocument/2006/relationships/customXml" Target="../ink/ink4481.xml"/><Relationship Id="rId2213" Type="http://schemas.openxmlformats.org/officeDocument/2006/relationships/customXml" Target="../ink/ink4585.xml"/><Relationship Id="rId2420" Type="http://schemas.openxmlformats.org/officeDocument/2006/relationships/image" Target="../media/image4104.png"/><Relationship Id="rId1022" Type="http://schemas.openxmlformats.org/officeDocument/2006/relationships/image" Target="../media/image4986.png"/><Relationship Id="rId1467" Type="http://schemas.openxmlformats.org/officeDocument/2006/relationships/image" Target="../media/image3565.png"/><Relationship Id="rId1674" Type="http://schemas.openxmlformats.org/officeDocument/2006/relationships/customXml" Target="../ink/ink4314.xml"/><Relationship Id="rId1881" Type="http://schemas.openxmlformats.org/officeDocument/2006/relationships/customXml" Target="../ink/ink4418.xml"/><Relationship Id="rId2297" Type="http://schemas.openxmlformats.org/officeDocument/2006/relationships/image" Target="../media/image3269.png"/><Relationship Id="rId2518" Type="http://schemas.openxmlformats.org/officeDocument/2006/relationships/customXml" Target="../ink/ink4742.xml"/><Relationship Id="rId890" Type="http://schemas.openxmlformats.org/officeDocument/2006/relationships/image" Target="../media/image4925.png"/><Relationship Id="rId904" Type="http://schemas.openxmlformats.org/officeDocument/2006/relationships/image" Target="../media/image4932.png"/><Relationship Id="rId1327" Type="http://schemas.openxmlformats.org/officeDocument/2006/relationships/image" Target="../media/image3499.png"/><Relationship Id="rId1534" Type="http://schemas.openxmlformats.org/officeDocument/2006/relationships/customXml" Target="../ink/ink4244.xml"/><Relationship Id="rId1741" Type="http://schemas.openxmlformats.org/officeDocument/2006/relationships/image" Target="../media/image3697.png"/><Relationship Id="rId1979" Type="http://schemas.openxmlformats.org/officeDocument/2006/relationships/customXml" Target="../ink/ink4467.xml"/><Relationship Id="rId2157" Type="http://schemas.openxmlformats.org/officeDocument/2006/relationships/customXml" Target="../ink/ink4557.xml"/><Relationship Id="rId2364" Type="http://schemas.openxmlformats.org/officeDocument/2006/relationships/image" Target="../media/image4077.png"/><Relationship Id="rId2571" Type="http://schemas.openxmlformats.org/officeDocument/2006/relationships/image" Target="../media/image4177.png"/><Relationship Id="rId988" Type="http://schemas.openxmlformats.org/officeDocument/2006/relationships/customXml" Target="../ink/ink3966.xml"/><Relationship Id="rId1173" Type="http://schemas.openxmlformats.org/officeDocument/2006/relationships/customXml" Target="../ink/ink4061.xml"/><Relationship Id="rId1380" Type="http://schemas.openxmlformats.org/officeDocument/2006/relationships/customXml" Target="../ink/ink4165.xml"/><Relationship Id="rId1601" Type="http://schemas.openxmlformats.org/officeDocument/2006/relationships/image" Target="../media/image3629.png"/><Relationship Id="rId1839" Type="http://schemas.openxmlformats.org/officeDocument/2006/relationships/customXml" Target="../ink/ink4397.xml"/><Relationship Id="rId2017" Type="http://schemas.openxmlformats.org/officeDocument/2006/relationships/image" Target="../media/image3916.png"/><Relationship Id="rId2224" Type="http://schemas.openxmlformats.org/officeDocument/2006/relationships/image" Target="../media/image4012.png"/><Relationship Id="rId1033" Type="http://schemas.openxmlformats.org/officeDocument/2006/relationships/customXml" Target="../ink/ink3990.xml"/><Relationship Id="rId1478" Type="http://schemas.openxmlformats.org/officeDocument/2006/relationships/customXml" Target="../ink/ink4215.xml"/><Relationship Id="rId1685" Type="http://schemas.openxmlformats.org/officeDocument/2006/relationships/image" Target="../media/image3669.png"/><Relationship Id="rId1892" Type="http://schemas.openxmlformats.org/officeDocument/2006/relationships/image" Target="../media/image3855.png"/><Relationship Id="rId1906" Type="http://schemas.openxmlformats.org/officeDocument/2006/relationships/image" Target="../media/image3862.png"/><Relationship Id="rId2431" Type="http://schemas.openxmlformats.org/officeDocument/2006/relationships/customXml" Target="../ink/ink4697.xml"/><Relationship Id="rId2529" Type="http://schemas.openxmlformats.org/officeDocument/2006/relationships/image" Target="../media/image4157.png"/><Relationship Id="rId915" Type="http://schemas.openxmlformats.org/officeDocument/2006/relationships/customXml" Target="../ink/ink3929.xml"/><Relationship Id="rId1240" Type="http://schemas.openxmlformats.org/officeDocument/2006/relationships/customXml" Target="../ink/ink4095.xml"/><Relationship Id="rId1338" Type="http://schemas.openxmlformats.org/officeDocument/2006/relationships/customXml" Target="../ink/ink4144.xml"/><Relationship Id="rId1545" Type="http://schemas.openxmlformats.org/officeDocument/2006/relationships/image" Target="../media/image3604.png"/><Relationship Id="rId2070" Type="http://schemas.openxmlformats.org/officeDocument/2006/relationships/customXml" Target="../ink/ink4513.xml"/><Relationship Id="rId2168" Type="http://schemas.openxmlformats.org/officeDocument/2006/relationships/image" Target="../media/image3986.png"/><Relationship Id="rId2375" Type="http://schemas.openxmlformats.org/officeDocument/2006/relationships/customXml" Target="../ink/ink4668.xml"/><Relationship Id="rId999" Type="http://schemas.openxmlformats.org/officeDocument/2006/relationships/customXml" Target="../ink/ink3973.xml"/><Relationship Id="rId1100" Type="http://schemas.openxmlformats.org/officeDocument/2006/relationships/image" Target="../media/image5024.png"/><Relationship Id="rId1184" Type="http://schemas.openxmlformats.org/officeDocument/2006/relationships/image" Target="../media/image3428.png"/><Relationship Id="rId1405" Type="http://schemas.openxmlformats.org/officeDocument/2006/relationships/customXml" Target="../ink/ink4178.xml"/><Relationship Id="rId1752" Type="http://schemas.openxmlformats.org/officeDocument/2006/relationships/customXml" Target="../ink/ink4353.xml"/><Relationship Id="rId2028" Type="http://schemas.openxmlformats.org/officeDocument/2006/relationships/customXml" Target="../ink/ink4492.xml"/><Relationship Id="rId2582" Type="http://schemas.openxmlformats.org/officeDocument/2006/relationships/customXml" Target="../ink/ink4775.xml"/><Relationship Id="rId1391" Type="http://schemas.openxmlformats.org/officeDocument/2006/relationships/image" Target="../media/image3531.png"/><Relationship Id="rId1489" Type="http://schemas.openxmlformats.org/officeDocument/2006/relationships/image" Target="../media/image3576.png"/><Relationship Id="rId1612" Type="http://schemas.openxmlformats.org/officeDocument/2006/relationships/customXml" Target="../ink/ink4283.xml"/><Relationship Id="rId1696" Type="http://schemas.openxmlformats.org/officeDocument/2006/relationships/customXml" Target="../ink/ink4325.xml"/><Relationship Id="rId1917" Type="http://schemas.openxmlformats.org/officeDocument/2006/relationships/customXml" Target="../ink/ink4436.xml"/><Relationship Id="rId2235" Type="http://schemas.openxmlformats.org/officeDocument/2006/relationships/customXml" Target="../ink/ink4596.xml"/><Relationship Id="rId2442" Type="http://schemas.openxmlformats.org/officeDocument/2006/relationships/image" Target="../media/image4115.png"/><Relationship Id="rId1044" Type="http://schemas.openxmlformats.org/officeDocument/2006/relationships/image" Target="../media/image4997.png"/><Relationship Id="rId1251" Type="http://schemas.openxmlformats.org/officeDocument/2006/relationships/image" Target="../media/image3461.png"/><Relationship Id="rId1349" Type="http://schemas.openxmlformats.org/officeDocument/2006/relationships/image" Target="../media/image3510.png"/><Relationship Id="rId2081" Type="http://schemas.openxmlformats.org/officeDocument/2006/relationships/image" Target="../media/image3944.png"/><Relationship Id="rId2179" Type="http://schemas.openxmlformats.org/officeDocument/2006/relationships/customXml" Target="../ink/ink4568.xml"/><Relationship Id="rId2302" Type="http://schemas.openxmlformats.org/officeDocument/2006/relationships/customXml" Target="../ink/ink4631.xml"/><Relationship Id="rId926" Type="http://schemas.openxmlformats.org/officeDocument/2006/relationships/image" Target="../media/image4942.png"/><Relationship Id="rId1111" Type="http://schemas.openxmlformats.org/officeDocument/2006/relationships/customXml" Target="../ink/ink4029.xml"/><Relationship Id="rId1556" Type="http://schemas.openxmlformats.org/officeDocument/2006/relationships/customXml" Target="../ink/ink4255.xml"/><Relationship Id="rId1763" Type="http://schemas.openxmlformats.org/officeDocument/2006/relationships/image" Target="../media/image3795.png"/><Relationship Id="rId1970" Type="http://schemas.openxmlformats.org/officeDocument/2006/relationships/image" Target="../media/image3893.png"/><Relationship Id="rId2386" Type="http://schemas.openxmlformats.org/officeDocument/2006/relationships/image" Target="../media/image4088.png"/><Relationship Id="rId2593" Type="http://schemas.openxmlformats.org/officeDocument/2006/relationships/customXml" Target="../ink/ink4781.xml"/><Relationship Id="rId2607" Type="http://schemas.openxmlformats.org/officeDocument/2006/relationships/customXml" Target="../ink/ink4788.xml"/><Relationship Id="rId1195" Type="http://schemas.openxmlformats.org/officeDocument/2006/relationships/customXml" Target="../ink/ink4072.xml"/><Relationship Id="rId1209" Type="http://schemas.openxmlformats.org/officeDocument/2006/relationships/image" Target="../media/image3440.png"/><Relationship Id="rId1416" Type="http://schemas.openxmlformats.org/officeDocument/2006/relationships/image" Target="../media/image3542.png"/><Relationship Id="rId1623" Type="http://schemas.openxmlformats.org/officeDocument/2006/relationships/image" Target="../media/image3640.png"/><Relationship Id="rId1830" Type="http://schemas.openxmlformats.org/officeDocument/2006/relationships/customXml" Target="../ink/ink4392.xml"/><Relationship Id="rId2039" Type="http://schemas.openxmlformats.org/officeDocument/2006/relationships/image" Target="../media/image3926.png"/><Relationship Id="rId2246" Type="http://schemas.openxmlformats.org/officeDocument/2006/relationships/image" Target="../media/image4023.png"/><Relationship Id="rId2453" Type="http://schemas.openxmlformats.org/officeDocument/2006/relationships/customXml" Target="../ink/ink4708.xml"/><Relationship Id="rId1055" Type="http://schemas.openxmlformats.org/officeDocument/2006/relationships/customXml" Target="../ink/ink4001.xml"/><Relationship Id="rId1262" Type="http://schemas.openxmlformats.org/officeDocument/2006/relationships/customXml" Target="../ink/ink4106.xml"/><Relationship Id="rId1928" Type="http://schemas.openxmlformats.org/officeDocument/2006/relationships/image" Target="../media/image3873.png"/><Relationship Id="rId2092" Type="http://schemas.openxmlformats.org/officeDocument/2006/relationships/customXml" Target="../ink/ink4524.xml"/><Relationship Id="rId2106" Type="http://schemas.openxmlformats.org/officeDocument/2006/relationships/image" Target="../media/image3956.png"/><Relationship Id="rId2313" Type="http://schemas.openxmlformats.org/officeDocument/2006/relationships/customXml" Target="../ink/ink4637.xml"/><Relationship Id="rId2520" Type="http://schemas.openxmlformats.org/officeDocument/2006/relationships/customXml" Target="../ink/ink4743.xml"/><Relationship Id="rId937" Type="http://schemas.openxmlformats.org/officeDocument/2006/relationships/customXml" Target="../ink/ink3940.xml"/><Relationship Id="rId271" Type="http://schemas.openxmlformats.org/officeDocument/2006/relationships/image" Target="../media/image30510.png"/><Relationship Id="rId1122" Type="http://schemas.openxmlformats.org/officeDocument/2006/relationships/customXml" Target="../ink/ink4035.xml"/><Relationship Id="rId1567" Type="http://schemas.openxmlformats.org/officeDocument/2006/relationships/image" Target="../media/image3614.png"/><Relationship Id="rId1774" Type="http://schemas.openxmlformats.org/officeDocument/2006/relationships/customXml" Target="../ink/ink4364.xml"/><Relationship Id="rId1981" Type="http://schemas.openxmlformats.org/officeDocument/2006/relationships/customXml" Target="../ink/ink4468.xml"/><Relationship Id="rId2397" Type="http://schemas.openxmlformats.org/officeDocument/2006/relationships/image" Target="../media/image4093.png"/><Relationship Id="rId2618" Type="http://schemas.openxmlformats.org/officeDocument/2006/relationships/customXml" Target="../ink/ink4794.xml"/><Relationship Id="rId990" Type="http://schemas.openxmlformats.org/officeDocument/2006/relationships/customXml" Target="../ink/ink3967.xml"/><Relationship Id="rId1427" Type="http://schemas.openxmlformats.org/officeDocument/2006/relationships/customXml" Target="../ink/ink4189.xml"/><Relationship Id="rId1634" Type="http://schemas.openxmlformats.org/officeDocument/2006/relationships/customXml" Target="../ink/ink4294.xml"/><Relationship Id="rId1841" Type="http://schemas.openxmlformats.org/officeDocument/2006/relationships/customXml" Target="../ink/ink4398.xml"/><Relationship Id="rId2257" Type="http://schemas.openxmlformats.org/officeDocument/2006/relationships/image" Target="../media/image4028.png"/><Relationship Id="rId2464" Type="http://schemas.openxmlformats.org/officeDocument/2006/relationships/image" Target="../media/image4127.png"/><Relationship Id="rId1066" Type="http://schemas.openxmlformats.org/officeDocument/2006/relationships/image" Target="../media/image5007.png"/><Relationship Id="rId1273" Type="http://schemas.openxmlformats.org/officeDocument/2006/relationships/image" Target="../media/image3472.png"/><Relationship Id="rId1480" Type="http://schemas.openxmlformats.org/officeDocument/2006/relationships/customXml" Target="../ink/ink4216.xml"/><Relationship Id="rId1939" Type="http://schemas.openxmlformats.org/officeDocument/2006/relationships/customXml" Target="../ink/ink4447.xml"/><Relationship Id="rId2117" Type="http://schemas.openxmlformats.org/officeDocument/2006/relationships/customXml" Target="../ink/ink4537.xml"/><Relationship Id="rId2324" Type="http://schemas.openxmlformats.org/officeDocument/2006/relationships/image" Target="../media/image1549.png"/><Relationship Id="rId948" Type="http://schemas.openxmlformats.org/officeDocument/2006/relationships/image" Target="../media/image4953.png"/><Relationship Id="rId1133" Type="http://schemas.openxmlformats.org/officeDocument/2006/relationships/customXml" Target="../ink/ink4041.xml"/><Relationship Id="rId1578" Type="http://schemas.openxmlformats.org/officeDocument/2006/relationships/customXml" Target="../ink/ink4266.xml"/><Relationship Id="rId1701" Type="http://schemas.openxmlformats.org/officeDocument/2006/relationships/image" Target="../media/image3677.png"/><Relationship Id="rId1785" Type="http://schemas.openxmlformats.org/officeDocument/2006/relationships/image" Target="../media/image3805.png"/><Relationship Id="rId1992" Type="http://schemas.openxmlformats.org/officeDocument/2006/relationships/customXml" Target="../ink/ink4474.xml"/><Relationship Id="rId2531" Type="http://schemas.openxmlformats.org/officeDocument/2006/relationships/image" Target="../media/image4158.png"/><Relationship Id="rId2629" Type="http://schemas.openxmlformats.org/officeDocument/2006/relationships/customXml" Target="../ink/ink4800.xml"/><Relationship Id="rId1340" Type="http://schemas.openxmlformats.org/officeDocument/2006/relationships/customXml" Target="../ink/ink4145.xml"/><Relationship Id="rId1438" Type="http://schemas.openxmlformats.org/officeDocument/2006/relationships/customXml" Target="../ink/ink4195.xml"/><Relationship Id="rId1645" Type="http://schemas.openxmlformats.org/officeDocument/2006/relationships/image" Target="../media/image3650.png"/><Relationship Id="rId2170" Type="http://schemas.openxmlformats.org/officeDocument/2006/relationships/image" Target="../media/image3987.png"/><Relationship Id="rId2268" Type="http://schemas.openxmlformats.org/officeDocument/2006/relationships/customXml" Target="../ink/ink4613.xml"/><Relationship Id="rId1077" Type="http://schemas.openxmlformats.org/officeDocument/2006/relationships/customXml" Target="../ink/ink4012.xml"/><Relationship Id="rId1200" Type="http://schemas.openxmlformats.org/officeDocument/2006/relationships/image" Target="../media/image3436.png"/><Relationship Id="rId1852" Type="http://schemas.openxmlformats.org/officeDocument/2006/relationships/image" Target="../media/image3835.png"/><Relationship Id="rId2030" Type="http://schemas.openxmlformats.org/officeDocument/2006/relationships/customXml" Target="../ink/ink4493.xml"/><Relationship Id="rId2128" Type="http://schemas.openxmlformats.org/officeDocument/2006/relationships/image" Target="../media/image3966.png"/><Relationship Id="rId2475" Type="http://schemas.openxmlformats.org/officeDocument/2006/relationships/customXml" Target="../ink/ink4719.xml"/><Relationship Id="rId959" Type="http://schemas.openxmlformats.org/officeDocument/2006/relationships/image" Target="../media/image4958.png"/><Relationship Id="rId1284" Type="http://schemas.openxmlformats.org/officeDocument/2006/relationships/customXml" Target="../ink/ink4117.xml"/><Relationship Id="rId1491" Type="http://schemas.openxmlformats.org/officeDocument/2006/relationships/image" Target="../media/image3577.png"/><Relationship Id="rId1505" Type="http://schemas.openxmlformats.org/officeDocument/2006/relationships/customXml" Target="../ink/ink4229.xml"/><Relationship Id="rId1589" Type="http://schemas.openxmlformats.org/officeDocument/2006/relationships/image" Target="../media/image3623.png"/><Relationship Id="rId1712" Type="http://schemas.openxmlformats.org/officeDocument/2006/relationships/customXml" Target="../ink/ink4333.xml"/><Relationship Id="rId2335" Type="http://schemas.openxmlformats.org/officeDocument/2006/relationships/customXml" Target="../ink/ink4648.xml"/><Relationship Id="rId2542" Type="http://schemas.openxmlformats.org/officeDocument/2006/relationships/image" Target="../media/image4163.png"/><Relationship Id="rId1144" Type="http://schemas.openxmlformats.org/officeDocument/2006/relationships/image" Target="../media/image5043.png"/><Relationship Id="rId1351" Type="http://schemas.openxmlformats.org/officeDocument/2006/relationships/image" Target="../media/image3511.png"/><Relationship Id="rId1449" Type="http://schemas.openxmlformats.org/officeDocument/2006/relationships/image" Target="../media/image3557.png"/><Relationship Id="rId1796" Type="http://schemas.openxmlformats.org/officeDocument/2006/relationships/customXml" Target="../ink/ink4375.xml"/><Relationship Id="rId2181" Type="http://schemas.openxmlformats.org/officeDocument/2006/relationships/customXml" Target="../ink/ink4569.xml"/><Relationship Id="rId2402" Type="http://schemas.openxmlformats.org/officeDocument/2006/relationships/image" Target="../media/image4095.png"/><Relationship Id="rId1004" Type="http://schemas.openxmlformats.org/officeDocument/2006/relationships/image" Target="../media/image4978.png"/><Relationship Id="rId1211" Type="http://schemas.openxmlformats.org/officeDocument/2006/relationships/image" Target="../media/image3441.png"/><Relationship Id="rId1656" Type="http://schemas.openxmlformats.org/officeDocument/2006/relationships/customXml" Target="../ink/ink4305.xml"/><Relationship Id="rId1863" Type="http://schemas.openxmlformats.org/officeDocument/2006/relationships/customXml" Target="../ink/ink4409.xml"/><Relationship Id="rId2041" Type="http://schemas.openxmlformats.org/officeDocument/2006/relationships/image" Target="../media/image3927.png"/><Relationship Id="rId2279" Type="http://schemas.openxmlformats.org/officeDocument/2006/relationships/image" Target="../media/image4039.png"/><Relationship Id="rId2486" Type="http://schemas.openxmlformats.org/officeDocument/2006/relationships/image" Target="../media/image4138.png"/><Relationship Id="rId872" Type="http://schemas.openxmlformats.org/officeDocument/2006/relationships/image" Target="../media/image4917.png"/><Relationship Id="rId1088" Type="http://schemas.openxmlformats.org/officeDocument/2006/relationships/image" Target="../media/image5018.png"/><Relationship Id="rId1295" Type="http://schemas.openxmlformats.org/officeDocument/2006/relationships/image" Target="../media/image3483.png"/><Relationship Id="rId1309" Type="http://schemas.openxmlformats.org/officeDocument/2006/relationships/image" Target="../media/image3490.png"/><Relationship Id="rId1516" Type="http://schemas.openxmlformats.org/officeDocument/2006/relationships/customXml" Target="../ink/ink4235.xml"/><Relationship Id="rId1723" Type="http://schemas.openxmlformats.org/officeDocument/2006/relationships/image" Target="../media/image3688.png"/><Relationship Id="rId1930" Type="http://schemas.openxmlformats.org/officeDocument/2006/relationships/image" Target="../media/image3874.png"/><Relationship Id="rId2139" Type="http://schemas.openxmlformats.org/officeDocument/2006/relationships/customXml" Target="../ink/ink4548.xml"/><Relationship Id="rId2346" Type="http://schemas.openxmlformats.org/officeDocument/2006/relationships/image" Target="../media/image4068.png"/><Relationship Id="rId2553" Type="http://schemas.openxmlformats.org/officeDocument/2006/relationships/customXml" Target="../ink/ink4760.xml"/><Relationship Id="rId1155" Type="http://schemas.openxmlformats.org/officeDocument/2006/relationships/customXml" Target="../ink/ink4052.xml"/><Relationship Id="rId1362" Type="http://schemas.openxmlformats.org/officeDocument/2006/relationships/customXml" Target="../ink/ink4156.xml"/><Relationship Id="rId2192" Type="http://schemas.openxmlformats.org/officeDocument/2006/relationships/image" Target="../media/image3996.png"/><Relationship Id="rId2206" Type="http://schemas.openxmlformats.org/officeDocument/2006/relationships/image" Target="../media/image4003.png"/><Relationship Id="rId2413" Type="http://schemas.openxmlformats.org/officeDocument/2006/relationships/customXml" Target="../ink/ink4688.xml"/><Relationship Id="rId2620" Type="http://schemas.openxmlformats.org/officeDocument/2006/relationships/customXml" Target="../ink/ink4795.xml"/><Relationship Id="rId1015" Type="http://schemas.openxmlformats.org/officeDocument/2006/relationships/customXml" Target="../ink/ink3981.xml"/><Relationship Id="rId1222" Type="http://schemas.openxmlformats.org/officeDocument/2006/relationships/customXml" Target="../ink/ink4086.xml"/><Relationship Id="rId1667" Type="http://schemas.openxmlformats.org/officeDocument/2006/relationships/image" Target="../media/image3661.png"/><Relationship Id="rId1874" Type="http://schemas.openxmlformats.org/officeDocument/2006/relationships/image" Target="../media/image3846.png"/><Relationship Id="rId2052" Type="http://schemas.openxmlformats.org/officeDocument/2006/relationships/customXml" Target="../ink/ink4504.xml"/><Relationship Id="rId2497" Type="http://schemas.openxmlformats.org/officeDocument/2006/relationships/image" Target="../media/image4143.png"/><Relationship Id="rId883" Type="http://schemas.openxmlformats.org/officeDocument/2006/relationships/customXml" Target="../ink/ink3913.xml"/><Relationship Id="rId1099" Type="http://schemas.openxmlformats.org/officeDocument/2006/relationships/customXml" Target="../ink/ink4023.xml"/><Relationship Id="rId1527" Type="http://schemas.openxmlformats.org/officeDocument/2006/relationships/image" Target="../media/image3595.png"/><Relationship Id="rId1734" Type="http://schemas.openxmlformats.org/officeDocument/2006/relationships/customXml" Target="../ink/ink4344.xml"/><Relationship Id="rId1941" Type="http://schemas.openxmlformats.org/officeDocument/2006/relationships/customXml" Target="../ink/ink4448.xml"/><Relationship Id="rId2357" Type="http://schemas.openxmlformats.org/officeDocument/2006/relationships/customXml" Target="../ink/ink4659.xml"/><Relationship Id="rId2564" Type="http://schemas.openxmlformats.org/officeDocument/2006/relationships/customXml" Target="../ink/ink4766.xml"/><Relationship Id="rId1166" Type="http://schemas.openxmlformats.org/officeDocument/2006/relationships/image" Target="../media/image3420.png"/><Relationship Id="rId1373" Type="http://schemas.openxmlformats.org/officeDocument/2006/relationships/image" Target="../media/image3522.png"/><Relationship Id="rId2217" Type="http://schemas.openxmlformats.org/officeDocument/2006/relationships/customXml" Target="../ink/ink4587.xml"/><Relationship Id="rId950" Type="http://schemas.openxmlformats.org/officeDocument/2006/relationships/image" Target="../media/image4954.png"/><Relationship Id="rId1026" Type="http://schemas.openxmlformats.org/officeDocument/2006/relationships/image" Target="../media/image4988.png"/><Relationship Id="rId1580" Type="http://schemas.openxmlformats.org/officeDocument/2006/relationships/customXml" Target="../ink/ink4267.xml"/><Relationship Id="rId1678" Type="http://schemas.openxmlformats.org/officeDocument/2006/relationships/customXml" Target="../ink/ink4316.xml"/><Relationship Id="rId1801" Type="http://schemas.openxmlformats.org/officeDocument/2006/relationships/image" Target="../media/image3812.png"/><Relationship Id="rId1885" Type="http://schemas.openxmlformats.org/officeDocument/2006/relationships/customXml" Target="../ink/ink4420.xml"/><Relationship Id="rId2424" Type="http://schemas.openxmlformats.org/officeDocument/2006/relationships/image" Target="../media/image4106.png"/><Relationship Id="rId2631" Type="http://schemas.openxmlformats.org/officeDocument/2006/relationships/customXml" Target="../ink/ink4801.xml"/><Relationship Id="rId908" Type="http://schemas.openxmlformats.org/officeDocument/2006/relationships/image" Target="../media/image4934.png"/><Relationship Id="rId1233" Type="http://schemas.openxmlformats.org/officeDocument/2006/relationships/image" Target="../media/image3452.png"/><Relationship Id="rId1440" Type="http://schemas.openxmlformats.org/officeDocument/2006/relationships/customXml" Target="../ink/ink4196.xml"/><Relationship Id="rId1538" Type="http://schemas.openxmlformats.org/officeDocument/2006/relationships/customXml" Target="../ink/ink4246.xml"/><Relationship Id="rId2063" Type="http://schemas.openxmlformats.org/officeDocument/2006/relationships/image" Target="../media/image3937.png"/><Relationship Id="rId2270" Type="http://schemas.openxmlformats.org/officeDocument/2006/relationships/customXml" Target="../ink/ink4614.xml"/><Relationship Id="rId2368" Type="http://schemas.openxmlformats.org/officeDocument/2006/relationships/image" Target="../media/image4079.png"/><Relationship Id="rId894" Type="http://schemas.openxmlformats.org/officeDocument/2006/relationships/image" Target="../media/image4927.png"/><Relationship Id="rId1177" Type="http://schemas.openxmlformats.org/officeDocument/2006/relationships/customXml" Target="../ink/ink4063.xml"/><Relationship Id="rId1300" Type="http://schemas.openxmlformats.org/officeDocument/2006/relationships/customXml" Target="../ink/ink4125.xml"/><Relationship Id="rId1745" Type="http://schemas.openxmlformats.org/officeDocument/2006/relationships/image" Target="../media/image3766.png"/><Relationship Id="rId1952" Type="http://schemas.openxmlformats.org/officeDocument/2006/relationships/image" Target="../media/image3886.png"/><Relationship Id="rId2130" Type="http://schemas.openxmlformats.org/officeDocument/2006/relationships/image" Target="../media/image3967.png"/><Relationship Id="rId2575" Type="http://schemas.openxmlformats.org/officeDocument/2006/relationships/image" Target="../media/image4178.png"/><Relationship Id="rId961" Type="http://schemas.openxmlformats.org/officeDocument/2006/relationships/image" Target="../media/image4959.png"/><Relationship Id="rId1384" Type="http://schemas.openxmlformats.org/officeDocument/2006/relationships/customXml" Target="../ink/ink4167.xml"/><Relationship Id="rId1591" Type="http://schemas.openxmlformats.org/officeDocument/2006/relationships/image" Target="../media/image3624.png"/><Relationship Id="rId1605" Type="http://schemas.openxmlformats.org/officeDocument/2006/relationships/image" Target="../media/image3631.png"/><Relationship Id="rId1689" Type="http://schemas.openxmlformats.org/officeDocument/2006/relationships/image" Target="../media/image3671.png"/><Relationship Id="rId1812" Type="http://schemas.openxmlformats.org/officeDocument/2006/relationships/customXml" Target="../ink/ink4383.xml"/><Relationship Id="rId2228" Type="http://schemas.openxmlformats.org/officeDocument/2006/relationships/image" Target="../media/image4014.png"/><Relationship Id="rId2435" Type="http://schemas.openxmlformats.org/officeDocument/2006/relationships/customXml" Target="../ink/ink4699.xml"/><Relationship Id="rId1037" Type="http://schemas.openxmlformats.org/officeDocument/2006/relationships/customXml" Target="../ink/ink3992.xml"/><Relationship Id="rId1244" Type="http://schemas.openxmlformats.org/officeDocument/2006/relationships/customXml" Target="../ink/ink4097.xml"/><Relationship Id="rId1451" Type="http://schemas.openxmlformats.org/officeDocument/2006/relationships/image" Target="../media/image3558.png"/><Relationship Id="rId1896" Type="http://schemas.openxmlformats.org/officeDocument/2006/relationships/image" Target="../media/image3857.png"/><Relationship Id="rId2074" Type="http://schemas.openxmlformats.org/officeDocument/2006/relationships/customXml" Target="../ink/ink4515.xml"/><Relationship Id="rId2281" Type="http://schemas.openxmlformats.org/officeDocument/2006/relationships/image" Target="../media/image4040.png"/><Relationship Id="rId2502" Type="http://schemas.openxmlformats.org/officeDocument/2006/relationships/image" Target="../media/image4145.png"/><Relationship Id="rId919" Type="http://schemas.openxmlformats.org/officeDocument/2006/relationships/customXml" Target="../ink/ink3931.xml"/><Relationship Id="rId1090" Type="http://schemas.openxmlformats.org/officeDocument/2006/relationships/image" Target="../media/image5019.png"/><Relationship Id="rId1104" Type="http://schemas.openxmlformats.org/officeDocument/2006/relationships/image" Target="../media/image10010.png"/><Relationship Id="rId1311" Type="http://schemas.openxmlformats.org/officeDocument/2006/relationships/image" Target="../media/image3491.png"/><Relationship Id="rId1549" Type="http://schemas.openxmlformats.org/officeDocument/2006/relationships/image" Target="../media/image3606.png"/><Relationship Id="rId1756" Type="http://schemas.openxmlformats.org/officeDocument/2006/relationships/customXml" Target="../ink/ink4355.xml"/><Relationship Id="rId1963" Type="http://schemas.openxmlformats.org/officeDocument/2006/relationships/customXml" Target="../ink/ink4459.xml"/><Relationship Id="rId2141" Type="http://schemas.openxmlformats.org/officeDocument/2006/relationships/customXml" Target="../ink/ink4549.xml"/><Relationship Id="rId2379" Type="http://schemas.openxmlformats.org/officeDocument/2006/relationships/customXml" Target="../ink/ink4670.xml"/><Relationship Id="rId2586" Type="http://schemas.openxmlformats.org/officeDocument/2006/relationships/image" Target="../media/image4183.png"/><Relationship Id="rId972" Type="http://schemas.openxmlformats.org/officeDocument/2006/relationships/customXml" Target="../ink/ink3958.xml"/><Relationship Id="rId1188" Type="http://schemas.openxmlformats.org/officeDocument/2006/relationships/image" Target="../media/image3430.png"/><Relationship Id="rId1395" Type="http://schemas.openxmlformats.org/officeDocument/2006/relationships/image" Target="../media/image3533.png"/><Relationship Id="rId1409" Type="http://schemas.openxmlformats.org/officeDocument/2006/relationships/customXml" Target="../ink/ink4180.xml"/><Relationship Id="rId1616" Type="http://schemas.openxmlformats.org/officeDocument/2006/relationships/customXml" Target="../ink/ink4285.xml"/><Relationship Id="rId1823" Type="http://schemas.openxmlformats.org/officeDocument/2006/relationships/image" Target="../media/image3822.png"/><Relationship Id="rId2001" Type="http://schemas.openxmlformats.org/officeDocument/2006/relationships/image" Target="../media/image3908.png"/><Relationship Id="rId2239" Type="http://schemas.openxmlformats.org/officeDocument/2006/relationships/customXml" Target="../ink/ink4598.xml"/><Relationship Id="rId2446" Type="http://schemas.openxmlformats.org/officeDocument/2006/relationships/image" Target="../media/image4117.png"/><Relationship Id="rId832" Type="http://schemas.openxmlformats.org/officeDocument/2006/relationships/image" Target="../media/image73010.png"/><Relationship Id="rId1048" Type="http://schemas.openxmlformats.org/officeDocument/2006/relationships/image" Target="../media/image4999.png"/><Relationship Id="rId1255" Type="http://schemas.openxmlformats.org/officeDocument/2006/relationships/image" Target="../media/image3463.png"/><Relationship Id="rId1462" Type="http://schemas.openxmlformats.org/officeDocument/2006/relationships/customXml" Target="../ink/ink4207.xml"/><Relationship Id="rId2085" Type="http://schemas.openxmlformats.org/officeDocument/2006/relationships/image" Target="../media/image3946.png"/><Relationship Id="rId2292" Type="http://schemas.openxmlformats.org/officeDocument/2006/relationships/customXml" Target="../ink/ink4626.xml"/><Relationship Id="rId2306" Type="http://schemas.openxmlformats.org/officeDocument/2006/relationships/customXml" Target="../ink/ink4633.xml"/><Relationship Id="rId2513" Type="http://schemas.openxmlformats.org/officeDocument/2006/relationships/customXml" Target="../ink/ink4739.xml"/><Relationship Id="rId1115" Type="http://schemas.openxmlformats.org/officeDocument/2006/relationships/image" Target="../media/image5029.png"/><Relationship Id="rId1322" Type="http://schemas.openxmlformats.org/officeDocument/2006/relationships/customXml" Target="../ink/ink4136.xml"/><Relationship Id="rId1767" Type="http://schemas.openxmlformats.org/officeDocument/2006/relationships/image" Target="../media/image3797.png"/><Relationship Id="rId1974" Type="http://schemas.openxmlformats.org/officeDocument/2006/relationships/image" Target="../media/image3895.png"/><Relationship Id="rId2152" Type="http://schemas.openxmlformats.org/officeDocument/2006/relationships/image" Target="../media/image3978.png"/><Relationship Id="rId2597" Type="http://schemas.openxmlformats.org/officeDocument/2006/relationships/customXml" Target="../ink/ink4783.xml"/><Relationship Id="rId983" Type="http://schemas.openxmlformats.org/officeDocument/2006/relationships/image" Target="../media/image4970.png"/><Relationship Id="rId1199" Type="http://schemas.openxmlformats.org/officeDocument/2006/relationships/customXml" Target="../ink/ink4074.xml"/><Relationship Id="rId1627" Type="http://schemas.openxmlformats.org/officeDocument/2006/relationships/image" Target="../media/image3642.png"/><Relationship Id="rId1834" Type="http://schemas.openxmlformats.org/officeDocument/2006/relationships/image" Target="../media/image3827.png"/><Relationship Id="rId2457" Type="http://schemas.openxmlformats.org/officeDocument/2006/relationships/customXml" Target="../ink/ink4710.xml"/><Relationship Id="rId1059" Type="http://schemas.openxmlformats.org/officeDocument/2006/relationships/customXml" Target="../ink/ink4003.xml"/><Relationship Id="rId1266" Type="http://schemas.openxmlformats.org/officeDocument/2006/relationships/customXml" Target="../ink/ink4108.xml"/><Relationship Id="rId1473" Type="http://schemas.openxmlformats.org/officeDocument/2006/relationships/image" Target="../media/image3568.png"/><Relationship Id="rId2012" Type="http://schemas.openxmlformats.org/officeDocument/2006/relationships/customXml" Target="../ink/ink4484.xml"/><Relationship Id="rId2096" Type="http://schemas.openxmlformats.org/officeDocument/2006/relationships/image" Target="../media/image3951.png"/><Relationship Id="rId2317" Type="http://schemas.openxmlformats.org/officeDocument/2006/relationships/customXml" Target="../ink/ink4639.xml"/><Relationship Id="rId1126" Type="http://schemas.openxmlformats.org/officeDocument/2006/relationships/customXml" Target="../ink/ink4037.xml"/><Relationship Id="rId1680" Type="http://schemas.openxmlformats.org/officeDocument/2006/relationships/customXml" Target="../ink/ink4317.xml"/><Relationship Id="rId1778" Type="http://schemas.openxmlformats.org/officeDocument/2006/relationships/customXml" Target="../ink/ink4366.xml"/><Relationship Id="rId1901" Type="http://schemas.openxmlformats.org/officeDocument/2006/relationships/customXml" Target="../ink/ink4428.xml"/><Relationship Id="rId1985" Type="http://schemas.openxmlformats.org/officeDocument/2006/relationships/customXml" Target="../ink/ink4470.xml"/><Relationship Id="rId2524" Type="http://schemas.openxmlformats.org/officeDocument/2006/relationships/customXml" Target="../ink/ink4745.xml"/><Relationship Id="rId910" Type="http://schemas.openxmlformats.org/officeDocument/2006/relationships/image" Target="../media/image3582.png"/><Relationship Id="rId1333" Type="http://schemas.openxmlformats.org/officeDocument/2006/relationships/image" Target="../media/image3502.png"/><Relationship Id="rId1540" Type="http://schemas.openxmlformats.org/officeDocument/2006/relationships/customXml" Target="../ink/ink4247.xml"/><Relationship Id="rId1638" Type="http://schemas.openxmlformats.org/officeDocument/2006/relationships/customXml" Target="../ink/ink4296.xml"/><Relationship Id="rId2163" Type="http://schemas.openxmlformats.org/officeDocument/2006/relationships/customXml" Target="../ink/ink4560.xml"/><Relationship Id="rId2370" Type="http://schemas.openxmlformats.org/officeDocument/2006/relationships/image" Target="../media/image4080.png"/><Relationship Id="rId994" Type="http://schemas.openxmlformats.org/officeDocument/2006/relationships/customXml" Target="../ink/ink3970.xml"/><Relationship Id="rId1400" Type="http://schemas.openxmlformats.org/officeDocument/2006/relationships/image" Target="../media/image3535.png"/><Relationship Id="rId1845" Type="http://schemas.openxmlformats.org/officeDocument/2006/relationships/customXml" Target="../ink/ink4400.xml"/><Relationship Id="rId2023" Type="http://schemas.openxmlformats.org/officeDocument/2006/relationships/image" Target="../media/image3919.png"/><Relationship Id="rId2230" Type="http://schemas.openxmlformats.org/officeDocument/2006/relationships/image" Target="../media/image4015.png"/><Relationship Id="rId2468" Type="http://schemas.openxmlformats.org/officeDocument/2006/relationships/image" Target="../media/image4129.png"/><Relationship Id="rId1277" Type="http://schemas.openxmlformats.org/officeDocument/2006/relationships/image" Target="../media/image3474.png"/><Relationship Id="rId1484" Type="http://schemas.openxmlformats.org/officeDocument/2006/relationships/customXml" Target="../ink/ink4218.xml"/><Relationship Id="rId1691" Type="http://schemas.openxmlformats.org/officeDocument/2006/relationships/image" Target="../media/image3672.png"/><Relationship Id="rId1705" Type="http://schemas.openxmlformats.org/officeDocument/2006/relationships/image" Target="../media/image3679.png"/><Relationship Id="rId1912" Type="http://schemas.openxmlformats.org/officeDocument/2006/relationships/image" Target="../media/image3865.png"/><Relationship Id="rId2328" Type="http://schemas.openxmlformats.org/officeDocument/2006/relationships/image" Target="../media/image4059.png"/><Relationship Id="rId2535" Type="http://schemas.openxmlformats.org/officeDocument/2006/relationships/customXml" Target="../ink/ink4751.xml"/><Relationship Id="rId921" Type="http://schemas.openxmlformats.org/officeDocument/2006/relationships/customXml" Target="../ink/ink3932.xml"/><Relationship Id="rId1137" Type="http://schemas.openxmlformats.org/officeDocument/2006/relationships/customXml" Target="../ink/ink4043.xml"/><Relationship Id="rId1344" Type="http://schemas.openxmlformats.org/officeDocument/2006/relationships/customXml" Target="../ink/ink4147.xml"/><Relationship Id="rId1551" Type="http://schemas.openxmlformats.org/officeDocument/2006/relationships/image" Target="../media/image3607.png"/><Relationship Id="rId1789" Type="http://schemas.openxmlformats.org/officeDocument/2006/relationships/image" Target="../media/image3246.png"/><Relationship Id="rId1996" Type="http://schemas.openxmlformats.org/officeDocument/2006/relationships/customXml" Target="../ink/ink4476.xml"/><Relationship Id="rId2174" Type="http://schemas.openxmlformats.org/officeDocument/2006/relationships/image" Target="../media/image3989.png"/><Relationship Id="rId2381" Type="http://schemas.openxmlformats.org/officeDocument/2006/relationships/customXml" Target="../ink/ink4671.xml"/><Relationship Id="rId2602" Type="http://schemas.openxmlformats.org/officeDocument/2006/relationships/image" Target="../media/image4201.png"/><Relationship Id="rId1190" Type="http://schemas.openxmlformats.org/officeDocument/2006/relationships/image" Target="../media/image3431.png"/><Relationship Id="rId1204" Type="http://schemas.openxmlformats.org/officeDocument/2006/relationships/customXml" Target="../ink/ink4077.xml"/><Relationship Id="rId1411" Type="http://schemas.openxmlformats.org/officeDocument/2006/relationships/customXml" Target="../ink/ink4181.xml"/><Relationship Id="rId1649" Type="http://schemas.openxmlformats.org/officeDocument/2006/relationships/image" Target="../media/image3652.png"/><Relationship Id="rId1856" Type="http://schemas.openxmlformats.org/officeDocument/2006/relationships/image" Target="../media/image3837.png"/><Relationship Id="rId2034" Type="http://schemas.openxmlformats.org/officeDocument/2006/relationships/customXml" Target="../ink/ink4495.xml"/><Relationship Id="rId2241" Type="http://schemas.openxmlformats.org/officeDocument/2006/relationships/customXml" Target="../ink/ink4599.xml"/><Relationship Id="rId2479" Type="http://schemas.openxmlformats.org/officeDocument/2006/relationships/customXml" Target="../ink/ink4721.xml"/><Relationship Id="rId1050" Type="http://schemas.openxmlformats.org/officeDocument/2006/relationships/image" Target="../media/image5000.png"/><Relationship Id="rId1288" Type="http://schemas.openxmlformats.org/officeDocument/2006/relationships/customXml" Target="../ink/ink4119.xml"/><Relationship Id="rId1495" Type="http://schemas.openxmlformats.org/officeDocument/2006/relationships/customXml" Target="../ink/ink4224.xml"/><Relationship Id="rId1509" Type="http://schemas.openxmlformats.org/officeDocument/2006/relationships/image" Target="../media/image3586.png"/><Relationship Id="rId1716" Type="http://schemas.openxmlformats.org/officeDocument/2006/relationships/customXml" Target="../ink/ink4335.xml"/><Relationship Id="rId1923" Type="http://schemas.openxmlformats.org/officeDocument/2006/relationships/customXml" Target="../ink/ink4439.xml"/><Relationship Id="rId2101" Type="http://schemas.openxmlformats.org/officeDocument/2006/relationships/customXml" Target="../ink/ink4529.xml"/><Relationship Id="rId2339" Type="http://schemas.openxmlformats.org/officeDocument/2006/relationships/customXml" Target="../ink/ink4650.xml"/><Relationship Id="rId2546" Type="http://schemas.openxmlformats.org/officeDocument/2006/relationships/image" Target="../media/image4165.png"/><Relationship Id="rId932" Type="http://schemas.openxmlformats.org/officeDocument/2006/relationships/image" Target="../media/image4945.png"/><Relationship Id="rId1148" Type="http://schemas.openxmlformats.org/officeDocument/2006/relationships/image" Target="../media/image3411.png"/><Relationship Id="rId1355" Type="http://schemas.openxmlformats.org/officeDocument/2006/relationships/image" Target="../media/image3513.png"/><Relationship Id="rId1562" Type="http://schemas.openxmlformats.org/officeDocument/2006/relationships/customXml" Target="../ink/ink4258.xml"/><Relationship Id="rId2185" Type="http://schemas.openxmlformats.org/officeDocument/2006/relationships/customXml" Target="../ink/ink4571.xml"/><Relationship Id="rId2392" Type="http://schemas.openxmlformats.org/officeDocument/2006/relationships/customXml" Target="../ink/ink4677.xml"/><Relationship Id="rId2406" Type="http://schemas.openxmlformats.org/officeDocument/2006/relationships/image" Target="../media/image4097.png"/><Relationship Id="rId2613" Type="http://schemas.openxmlformats.org/officeDocument/2006/relationships/customXml" Target="../ink/ink4791.xml"/><Relationship Id="rId1008" Type="http://schemas.openxmlformats.org/officeDocument/2006/relationships/image" Target="../media/image4980.png"/><Relationship Id="rId1215" Type="http://schemas.openxmlformats.org/officeDocument/2006/relationships/image" Target="../media/image3443.png"/><Relationship Id="rId1422" Type="http://schemas.openxmlformats.org/officeDocument/2006/relationships/image" Target="../media/image3544.png"/><Relationship Id="rId1867" Type="http://schemas.openxmlformats.org/officeDocument/2006/relationships/customXml" Target="../ink/ink4411.xml"/><Relationship Id="rId2045" Type="http://schemas.openxmlformats.org/officeDocument/2006/relationships/image" Target="../media/image3929.png"/><Relationship Id="rId876" Type="http://schemas.openxmlformats.org/officeDocument/2006/relationships/image" Target="../media/image4919.png"/><Relationship Id="rId1299" Type="http://schemas.openxmlformats.org/officeDocument/2006/relationships/image" Target="../media/image3485.png"/><Relationship Id="rId1727" Type="http://schemas.openxmlformats.org/officeDocument/2006/relationships/image" Target="../media/image3690.png"/><Relationship Id="rId1934" Type="http://schemas.openxmlformats.org/officeDocument/2006/relationships/image" Target="../media/image3876.png"/><Relationship Id="rId2252" Type="http://schemas.openxmlformats.org/officeDocument/2006/relationships/image" Target="../media/image4026.png"/><Relationship Id="rId2557" Type="http://schemas.openxmlformats.org/officeDocument/2006/relationships/customXml" Target="../ink/ink4762.xml"/><Relationship Id="rId1061" Type="http://schemas.openxmlformats.org/officeDocument/2006/relationships/customXml" Target="../ink/ink4004.xml"/><Relationship Id="rId1159" Type="http://schemas.openxmlformats.org/officeDocument/2006/relationships/customXml" Target="../ink/ink4054.xml"/><Relationship Id="rId1366" Type="http://schemas.openxmlformats.org/officeDocument/2006/relationships/customXml" Target="../ink/ink4158.xml"/><Relationship Id="rId2112" Type="http://schemas.openxmlformats.org/officeDocument/2006/relationships/image" Target="../media/image3959.png"/><Relationship Id="rId2196" Type="http://schemas.openxmlformats.org/officeDocument/2006/relationships/image" Target="../media/image3998.png"/><Relationship Id="rId2417" Type="http://schemas.openxmlformats.org/officeDocument/2006/relationships/customXml" Target="../ink/ink4690.xml"/><Relationship Id="rId943" Type="http://schemas.openxmlformats.org/officeDocument/2006/relationships/customXml" Target="../ink/ink3943.xml"/><Relationship Id="rId1019" Type="http://schemas.openxmlformats.org/officeDocument/2006/relationships/customXml" Target="../ink/ink3983.xml"/><Relationship Id="rId1573" Type="http://schemas.openxmlformats.org/officeDocument/2006/relationships/image" Target="../media/image3617.png"/><Relationship Id="rId1780" Type="http://schemas.openxmlformats.org/officeDocument/2006/relationships/customXml" Target="../ink/ink4367.xml"/><Relationship Id="rId1878" Type="http://schemas.openxmlformats.org/officeDocument/2006/relationships/image" Target="../media/image3848.png"/><Relationship Id="rId2624" Type="http://schemas.openxmlformats.org/officeDocument/2006/relationships/customXml" Target="../ink/ink4797.xml"/><Relationship Id="rId1226" Type="http://schemas.openxmlformats.org/officeDocument/2006/relationships/customXml" Target="../ink/ink4088.xml"/><Relationship Id="rId1433" Type="http://schemas.openxmlformats.org/officeDocument/2006/relationships/image" Target="../media/image3549.png"/><Relationship Id="rId1640" Type="http://schemas.openxmlformats.org/officeDocument/2006/relationships/customXml" Target="../ink/ink4297.xml"/><Relationship Id="rId1738" Type="http://schemas.openxmlformats.org/officeDocument/2006/relationships/customXml" Target="../ink/ink4346.xml"/><Relationship Id="rId2056" Type="http://schemas.openxmlformats.org/officeDocument/2006/relationships/customXml" Target="../ink/ink4506.xml"/><Relationship Id="rId2263" Type="http://schemas.openxmlformats.org/officeDocument/2006/relationships/image" Target="../media/image4031.png"/><Relationship Id="rId2470" Type="http://schemas.openxmlformats.org/officeDocument/2006/relationships/image" Target="../media/image4130.png"/><Relationship Id="rId887" Type="http://schemas.openxmlformats.org/officeDocument/2006/relationships/customXml" Target="../ink/ink3915.xml"/><Relationship Id="rId1072" Type="http://schemas.openxmlformats.org/officeDocument/2006/relationships/image" Target="../media/image5010.png"/><Relationship Id="rId1500" Type="http://schemas.openxmlformats.org/officeDocument/2006/relationships/image" Target="../media/image3581.png"/><Relationship Id="rId1945" Type="http://schemas.openxmlformats.org/officeDocument/2006/relationships/customXml" Target="../ink/ink4450.xml"/><Relationship Id="rId2123" Type="http://schemas.openxmlformats.org/officeDocument/2006/relationships/customXml" Target="../ink/ink4540.xml"/><Relationship Id="rId2330" Type="http://schemas.openxmlformats.org/officeDocument/2006/relationships/image" Target="../media/image4060.png"/><Relationship Id="rId2568" Type="http://schemas.openxmlformats.org/officeDocument/2006/relationships/customXml" Target="../ink/ink4768.xml"/><Relationship Id="rId954" Type="http://schemas.openxmlformats.org/officeDocument/2006/relationships/image" Target="../media/image4956.png"/><Relationship Id="rId1377" Type="http://schemas.openxmlformats.org/officeDocument/2006/relationships/image" Target="../media/image3524.png"/><Relationship Id="rId1584" Type="http://schemas.openxmlformats.org/officeDocument/2006/relationships/customXml" Target="../ink/ink4269.xml"/><Relationship Id="rId1791" Type="http://schemas.openxmlformats.org/officeDocument/2006/relationships/image" Target="../media/image3807.png"/><Relationship Id="rId1805" Type="http://schemas.openxmlformats.org/officeDocument/2006/relationships/image" Target="../media/image3814.png"/><Relationship Id="rId2428" Type="http://schemas.openxmlformats.org/officeDocument/2006/relationships/image" Target="../media/image4108.png"/><Relationship Id="rId1237" Type="http://schemas.openxmlformats.org/officeDocument/2006/relationships/image" Target="../media/image3454.png"/><Relationship Id="rId1444" Type="http://schemas.openxmlformats.org/officeDocument/2006/relationships/customXml" Target="../ink/ink4198.xml"/><Relationship Id="rId1651" Type="http://schemas.openxmlformats.org/officeDocument/2006/relationships/image" Target="../media/image3653.png"/><Relationship Id="rId1889" Type="http://schemas.openxmlformats.org/officeDocument/2006/relationships/customXml" Target="../ink/ink4422.xml"/><Relationship Id="rId2067" Type="http://schemas.openxmlformats.org/officeDocument/2006/relationships/image" Target="../media/image3939.png"/><Relationship Id="rId2274" Type="http://schemas.openxmlformats.org/officeDocument/2006/relationships/customXml" Target="../ink/ink4616.xml"/><Relationship Id="rId2481" Type="http://schemas.openxmlformats.org/officeDocument/2006/relationships/customXml" Target="../ink/ink4722.xml"/><Relationship Id="rId898" Type="http://schemas.openxmlformats.org/officeDocument/2006/relationships/image" Target="../media/image4929.png"/><Relationship Id="rId1083" Type="http://schemas.openxmlformats.org/officeDocument/2006/relationships/customXml" Target="../ink/ink4015.xml"/><Relationship Id="rId1290" Type="http://schemas.openxmlformats.org/officeDocument/2006/relationships/customXml" Target="../ink/ink4120.xml"/><Relationship Id="rId1304" Type="http://schemas.openxmlformats.org/officeDocument/2006/relationships/customXml" Target="../ink/ink4127.xml"/><Relationship Id="rId1511" Type="http://schemas.openxmlformats.org/officeDocument/2006/relationships/image" Target="../media/image3587.png"/><Relationship Id="rId1749" Type="http://schemas.openxmlformats.org/officeDocument/2006/relationships/image" Target="../media/image3776.png"/><Relationship Id="rId1956" Type="http://schemas.openxmlformats.org/officeDocument/2006/relationships/image" Target="../media/image3888.png"/><Relationship Id="rId2134" Type="http://schemas.openxmlformats.org/officeDocument/2006/relationships/image" Target="../media/image3969.png"/><Relationship Id="rId2341" Type="http://schemas.openxmlformats.org/officeDocument/2006/relationships/customXml" Target="../ink/ink4651.xml"/><Relationship Id="rId2579" Type="http://schemas.openxmlformats.org/officeDocument/2006/relationships/image" Target="../media/image4180.png"/><Relationship Id="rId965" Type="http://schemas.openxmlformats.org/officeDocument/2006/relationships/image" Target="../media/image4961.png"/><Relationship Id="rId106" Type="http://schemas.openxmlformats.org/officeDocument/2006/relationships/image" Target="../media/image21210.png"/><Relationship Id="rId1150" Type="http://schemas.openxmlformats.org/officeDocument/2006/relationships/image" Target="../media/image3412.png"/><Relationship Id="rId1388" Type="http://schemas.openxmlformats.org/officeDocument/2006/relationships/customXml" Target="../ink/ink4169.xml"/><Relationship Id="rId1595" Type="http://schemas.openxmlformats.org/officeDocument/2006/relationships/image" Target="../media/image3626.png"/><Relationship Id="rId1609" Type="http://schemas.openxmlformats.org/officeDocument/2006/relationships/image" Target="../media/image3633.png"/><Relationship Id="rId1816" Type="http://schemas.openxmlformats.org/officeDocument/2006/relationships/customXml" Target="../ink/ink4385.xml"/><Relationship Id="rId2439" Type="http://schemas.openxmlformats.org/officeDocument/2006/relationships/customXml" Target="../ink/ink4701.xml"/><Relationship Id="rId1248" Type="http://schemas.openxmlformats.org/officeDocument/2006/relationships/customXml" Target="../ink/ink4099.xml"/><Relationship Id="rId1455" Type="http://schemas.openxmlformats.org/officeDocument/2006/relationships/image" Target="../media/image3560.png"/><Relationship Id="rId1662" Type="http://schemas.openxmlformats.org/officeDocument/2006/relationships/customXml" Target="../ink/ink4308.xml"/><Relationship Id="rId2078" Type="http://schemas.openxmlformats.org/officeDocument/2006/relationships/customXml" Target="../ink/ink4517.xml"/><Relationship Id="rId2201" Type="http://schemas.openxmlformats.org/officeDocument/2006/relationships/customXml" Target="../ink/ink4579.xml"/><Relationship Id="rId2285" Type="http://schemas.openxmlformats.org/officeDocument/2006/relationships/customXml" Target="../ink/ink4622.xml"/><Relationship Id="rId2492" Type="http://schemas.openxmlformats.org/officeDocument/2006/relationships/customXml" Target="../ink/ink4728.xml"/><Relationship Id="rId2506" Type="http://schemas.openxmlformats.org/officeDocument/2006/relationships/image" Target="../media/image4147.png"/><Relationship Id="rId1010" Type="http://schemas.openxmlformats.org/officeDocument/2006/relationships/image" Target="../media/image4981.png"/><Relationship Id="rId1094" Type="http://schemas.openxmlformats.org/officeDocument/2006/relationships/image" Target="../media/image5021.png"/><Relationship Id="rId1108" Type="http://schemas.openxmlformats.org/officeDocument/2006/relationships/image" Target="../media/image5026.png"/><Relationship Id="rId1315" Type="http://schemas.openxmlformats.org/officeDocument/2006/relationships/image" Target="../media/image3493.png"/><Relationship Id="rId1967" Type="http://schemas.openxmlformats.org/officeDocument/2006/relationships/customXml" Target="../ink/ink4461.xml"/><Relationship Id="rId2145" Type="http://schemas.openxmlformats.org/officeDocument/2006/relationships/customXml" Target="../ink/ink4551.xml"/><Relationship Id="rId976" Type="http://schemas.openxmlformats.org/officeDocument/2006/relationships/customXml" Target="../ink/ink3960.xml"/><Relationship Id="rId1399" Type="http://schemas.openxmlformats.org/officeDocument/2006/relationships/customXml" Target="../ink/ink4175.xml"/><Relationship Id="rId2352" Type="http://schemas.openxmlformats.org/officeDocument/2006/relationships/image" Target="../media/image4071.png"/><Relationship Id="rId1161" Type="http://schemas.openxmlformats.org/officeDocument/2006/relationships/customXml" Target="../ink/ink4055.xml"/><Relationship Id="rId1259" Type="http://schemas.openxmlformats.org/officeDocument/2006/relationships/image" Target="../media/image3465.png"/><Relationship Id="rId1466" Type="http://schemas.openxmlformats.org/officeDocument/2006/relationships/customXml" Target="../ink/ink4209.xml"/><Relationship Id="rId2005" Type="http://schemas.openxmlformats.org/officeDocument/2006/relationships/image" Target="../media/image3910.png"/><Relationship Id="rId2212" Type="http://schemas.openxmlformats.org/officeDocument/2006/relationships/image" Target="../media/image4006.png"/><Relationship Id="rId1021" Type="http://schemas.openxmlformats.org/officeDocument/2006/relationships/customXml" Target="../ink/ink3984.xml"/><Relationship Id="rId1119" Type="http://schemas.openxmlformats.org/officeDocument/2006/relationships/image" Target="../media/image5031.png"/><Relationship Id="rId1673" Type="http://schemas.openxmlformats.org/officeDocument/2006/relationships/image" Target="../media/image3664.png"/><Relationship Id="rId1880" Type="http://schemas.openxmlformats.org/officeDocument/2006/relationships/image" Target="../media/image3849.png"/><Relationship Id="rId1978" Type="http://schemas.openxmlformats.org/officeDocument/2006/relationships/image" Target="../media/image3897.png"/><Relationship Id="rId2517" Type="http://schemas.openxmlformats.org/officeDocument/2006/relationships/customXml" Target="../ink/ink4741.xml"/><Relationship Id="rId903" Type="http://schemas.openxmlformats.org/officeDocument/2006/relationships/customXml" Target="../ink/ink3923.xml"/><Relationship Id="rId1326" Type="http://schemas.openxmlformats.org/officeDocument/2006/relationships/customXml" Target="../ink/ink4138.xml"/><Relationship Id="rId1533" Type="http://schemas.openxmlformats.org/officeDocument/2006/relationships/image" Target="../media/image3598.png"/><Relationship Id="rId1740" Type="http://schemas.openxmlformats.org/officeDocument/2006/relationships/customXml" Target="../ink/ink4347.xml"/><Relationship Id="rId1600" Type="http://schemas.openxmlformats.org/officeDocument/2006/relationships/customXml" Target="../ink/ink4277.xml"/><Relationship Id="rId1838" Type="http://schemas.openxmlformats.org/officeDocument/2006/relationships/image" Target="../media/image3829.png"/><Relationship Id="rId1905" Type="http://schemas.openxmlformats.org/officeDocument/2006/relationships/customXml" Target="../ink/ink4430.xml"/><Relationship Id="rId2167" Type="http://schemas.openxmlformats.org/officeDocument/2006/relationships/customXml" Target="../ink/ink4562.xml"/><Relationship Id="rId2374" Type="http://schemas.openxmlformats.org/officeDocument/2006/relationships/image" Target="../media/image4082.png"/><Relationship Id="rId2581" Type="http://schemas.openxmlformats.org/officeDocument/2006/relationships/image" Target="../media/image4181.png"/><Relationship Id="rId998" Type="http://schemas.openxmlformats.org/officeDocument/2006/relationships/image" Target="../media/image4976.png"/><Relationship Id="rId1183" Type="http://schemas.openxmlformats.org/officeDocument/2006/relationships/customXml" Target="../ink/ink4066.xml"/><Relationship Id="rId1390" Type="http://schemas.openxmlformats.org/officeDocument/2006/relationships/customXml" Target="../ink/ink4170.xml"/><Relationship Id="rId2027" Type="http://schemas.openxmlformats.org/officeDocument/2006/relationships/image" Target="../media/image3921.png"/><Relationship Id="rId2234" Type="http://schemas.openxmlformats.org/officeDocument/2006/relationships/image" Target="../media/image4017.png"/><Relationship Id="rId2441" Type="http://schemas.openxmlformats.org/officeDocument/2006/relationships/customXml" Target="../ink/ink4702.xml"/><Relationship Id="rId1043" Type="http://schemas.openxmlformats.org/officeDocument/2006/relationships/customXml" Target="../ink/ink3995.xml"/><Relationship Id="rId1488" Type="http://schemas.openxmlformats.org/officeDocument/2006/relationships/customXml" Target="../ink/ink4220.xml"/><Relationship Id="rId1695" Type="http://schemas.openxmlformats.org/officeDocument/2006/relationships/image" Target="../media/image3674.png"/><Relationship Id="rId2539" Type="http://schemas.openxmlformats.org/officeDocument/2006/relationships/customXml" Target="../ink/ink4753.xml"/><Relationship Id="rId925" Type="http://schemas.openxmlformats.org/officeDocument/2006/relationships/customXml" Target="../ink/ink3934.xml"/><Relationship Id="rId1250" Type="http://schemas.openxmlformats.org/officeDocument/2006/relationships/customXml" Target="../ink/ink4100.xml"/><Relationship Id="rId1348" Type="http://schemas.openxmlformats.org/officeDocument/2006/relationships/customXml" Target="../ink/ink4149.xml"/><Relationship Id="rId1555" Type="http://schemas.openxmlformats.org/officeDocument/2006/relationships/image" Target="../media/image3609.png"/><Relationship Id="rId1762" Type="http://schemas.openxmlformats.org/officeDocument/2006/relationships/customXml" Target="../ink/ink4358.xml"/><Relationship Id="rId2301" Type="http://schemas.openxmlformats.org/officeDocument/2006/relationships/image" Target="../media/image4047.png"/><Relationship Id="rId2606" Type="http://schemas.openxmlformats.org/officeDocument/2006/relationships/image" Target="../media/image4203.png"/><Relationship Id="rId1110" Type="http://schemas.openxmlformats.org/officeDocument/2006/relationships/image" Target="../media/image5027.png"/><Relationship Id="rId1208" Type="http://schemas.openxmlformats.org/officeDocument/2006/relationships/customXml" Target="../ink/ink4079.xml"/><Relationship Id="rId1415" Type="http://schemas.openxmlformats.org/officeDocument/2006/relationships/customXml" Target="../ink/ink4183.xml"/><Relationship Id="rId1622" Type="http://schemas.openxmlformats.org/officeDocument/2006/relationships/customXml" Target="../ink/ink4288.xml"/><Relationship Id="rId1927" Type="http://schemas.openxmlformats.org/officeDocument/2006/relationships/customXml" Target="../ink/ink4441.xml"/><Relationship Id="rId2091" Type="http://schemas.openxmlformats.org/officeDocument/2006/relationships/image" Target="../media/image3949.png"/><Relationship Id="rId2189" Type="http://schemas.openxmlformats.org/officeDocument/2006/relationships/customXml" Target="../ink/ink4573.xml"/><Relationship Id="rId2396" Type="http://schemas.openxmlformats.org/officeDocument/2006/relationships/customXml" Target="../ink/ink4679.xml"/><Relationship Id="rId2049" Type="http://schemas.openxmlformats.org/officeDocument/2006/relationships/image" Target="../media/image3931.png"/><Relationship Id="rId2256" Type="http://schemas.openxmlformats.org/officeDocument/2006/relationships/customXml" Target="../ink/ink4607.xml"/><Relationship Id="rId2463" Type="http://schemas.openxmlformats.org/officeDocument/2006/relationships/customXml" Target="../ink/ink4713.xml"/><Relationship Id="rId1065" Type="http://schemas.openxmlformats.org/officeDocument/2006/relationships/customXml" Target="../ink/ink4006.xml"/><Relationship Id="rId1272" Type="http://schemas.openxmlformats.org/officeDocument/2006/relationships/customXml" Target="../ink/ink4111.xml"/><Relationship Id="rId2116" Type="http://schemas.openxmlformats.org/officeDocument/2006/relationships/image" Target="../media/image3961.png"/><Relationship Id="rId2323" Type="http://schemas.openxmlformats.org/officeDocument/2006/relationships/customXml" Target="../ink/ink4642.xml"/><Relationship Id="rId2530" Type="http://schemas.openxmlformats.org/officeDocument/2006/relationships/customXml" Target="../ink/ink4748.xml"/><Relationship Id="rId947" Type="http://schemas.openxmlformats.org/officeDocument/2006/relationships/customXml" Target="../ink/ink3945.xml"/><Relationship Id="rId1132" Type="http://schemas.openxmlformats.org/officeDocument/2006/relationships/image" Target="../media/image5037.png"/><Relationship Id="rId1577" Type="http://schemas.openxmlformats.org/officeDocument/2006/relationships/image" Target="../media/image3619.png"/><Relationship Id="rId1784" Type="http://schemas.openxmlformats.org/officeDocument/2006/relationships/customXml" Target="../ink/ink4369.xml"/><Relationship Id="rId1991" Type="http://schemas.openxmlformats.org/officeDocument/2006/relationships/customXml" Target="../ink/ink4473.xml"/><Relationship Id="rId2628" Type="http://schemas.openxmlformats.org/officeDocument/2006/relationships/customXml" Target="../ink/ink4799.xml"/><Relationship Id="rId1437" Type="http://schemas.openxmlformats.org/officeDocument/2006/relationships/image" Target="../media/image3551.png"/><Relationship Id="rId1644" Type="http://schemas.openxmlformats.org/officeDocument/2006/relationships/customXml" Target="../ink/ink4299.xml"/><Relationship Id="rId1851" Type="http://schemas.openxmlformats.org/officeDocument/2006/relationships/customXml" Target="../ink/ink4403.xml"/><Relationship Id="rId1504" Type="http://schemas.openxmlformats.org/officeDocument/2006/relationships/image" Target="../media/image3584.png"/><Relationship Id="rId1711" Type="http://schemas.openxmlformats.org/officeDocument/2006/relationships/image" Target="../media/image3682.png"/><Relationship Id="rId1949" Type="http://schemas.openxmlformats.org/officeDocument/2006/relationships/customXml" Target="../ink/ink4452.xml"/><Relationship Id="rId1809" Type="http://schemas.openxmlformats.org/officeDocument/2006/relationships/image" Target="../media/image3816.png"/><Relationship Id="rId2180" Type="http://schemas.openxmlformats.org/officeDocument/2006/relationships/image" Target="../media/image3991.png"/><Relationship Id="rId2278" Type="http://schemas.openxmlformats.org/officeDocument/2006/relationships/customXml" Target="../ink/ink4618.xml"/><Relationship Id="rId2485" Type="http://schemas.openxmlformats.org/officeDocument/2006/relationships/customXml" Target="../ink/ink4724.xml"/><Relationship Id="rId1087" Type="http://schemas.openxmlformats.org/officeDocument/2006/relationships/customXml" Target="../ink/ink4017.xml"/><Relationship Id="rId1294" Type="http://schemas.openxmlformats.org/officeDocument/2006/relationships/customXml" Target="../ink/ink4122.xml"/><Relationship Id="rId2040" Type="http://schemas.openxmlformats.org/officeDocument/2006/relationships/customXml" Target="../ink/ink4498.xml"/><Relationship Id="rId2138" Type="http://schemas.openxmlformats.org/officeDocument/2006/relationships/image" Target="../media/image3971.png"/><Relationship Id="rId871" Type="http://schemas.openxmlformats.org/officeDocument/2006/relationships/customXml" Target="../ink/ink3907.xml"/><Relationship Id="rId969" Type="http://schemas.openxmlformats.org/officeDocument/2006/relationships/image" Target="../media/image4963.png"/><Relationship Id="rId1599" Type="http://schemas.openxmlformats.org/officeDocument/2006/relationships/image" Target="../media/image3628.png"/><Relationship Id="rId2345" Type="http://schemas.openxmlformats.org/officeDocument/2006/relationships/customXml" Target="../ink/ink4653.xml"/><Relationship Id="rId2552" Type="http://schemas.openxmlformats.org/officeDocument/2006/relationships/image" Target="../media/image4168.png"/><Relationship Id="rId1154" Type="http://schemas.openxmlformats.org/officeDocument/2006/relationships/image" Target="../media/image3414.png"/><Relationship Id="rId1361" Type="http://schemas.openxmlformats.org/officeDocument/2006/relationships/image" Target="../media/image3516.png"/><Relationship Id="rId1459" Type="http://schemas.openxmlformats.org/officeDocument/2006/relationships/image" Target="../media/image3562.png"/><Relationship Id="rId2205" Type="http://schemas.openxmlformats.org/officeDocument/2006/relationships/customXml" Target="../ink/ink4581.xml"/><Relationship Id="rId2412" Type="http://schemas.openxmlformats.org/officeDocument/2006/relationships/image" Target="../media/image4100.png"/><Relationship Id="rId1014" Type="http://schemas.openxmlformats.org/officeDocument/2006/relationships/image" Target="../media/image1471.png"/><Relationship Id="rId1221" Type="http://schemas.openxmlformats.org/officeDocument/2006/relationships/image" Target="../media/image3446.png"/><Relationship Id="rId1666" Type="http://schemas.openxmlformats.org/officeDocument/2006/relationships/customXml" Target="../ink/ink4310.xml"/><Relationship Id="rId1873" Type="http://schemas.openxmlformats.org/officeDocument/2006/relationships/customXml" Target="../ink/ink4414.xml"/><Relationship Id="rId1319" Type="http://schemas.openxmlformats.org/officeDocument/2006/relationships/image" Target="../media/image3495.png"/><Relationship Id="rId1526" Type="http://schemas.openxmlformats.org/officeDocument/2006/relationships/customXml" Target="../ink/ink4240.xml"/><Relationship Id="rId1733" Type="http://schemas.openxmlformats.org/officeDocument/2006/relationships/image" Target="../media/image3693.png"/><Relationship Id="rId1940" Type="http://schemas.openxmlformats.org/officeDocument/2006/relationships/image" Target="../media/image3879.png"/><Relationship Id="rId1800" Type="http://schemas.openxmlformats.org/officeDocument/2006/relationships/customXml" Target="../ink/ink4377.xml"/><Relationship Id="rId2062" Type="http://schemas.openxmlformats.org/officeDocument/2006/relationships/customXml" Target="../ink/ink4509.xml"/><Relationship Id="rId893" Type="http://schemas.openxmlformats.org/officeDocument/2006/relationships/customXml" Target="../ink/ink3918.xml"/><Relationship Id="rId2367" Type="http://schemas.openxmlformats.org/officeDocument/2006/relationships/customXml" Target="../ink/ink4664.xml"/><Relationship Id="rId2574" Type="http://schemas.openxmlformats.org/officeDocument/2006/relationships/customXml" Target="../ink/ink4771.xml"/><Relationship Id="rId1176" Type="http://schemas.openxmlformats.org/officeDocument/2006/relationships/image" Target="../media/image3425.png"/><Relationship Id="rId1383" Type="http://schemas.openxmlformats.org/officeDocument/2006/relationships/image" Target="../media/image3527.png"/><Relationship Id="rId2227" Type="http://schemas.openxmlformats.org/officeDocument/2006/relationships/customXml" Target="../ink/ink4592.xml"/><Relationship Id="rId2434" Type="http://schemas.openxmlformats.org/officeDocument/2006/relationships/image" Target="../media/image4111.png"/><Relationship Id="rId960" Type="http://schemas.openxmlformats.org/officeDocument/2006/relationships/customXml" Target="../ink/ink3952.xml"/><Relationship Id="rId1036" Type="http://schemas.openxmlformats.org/officeDocument/2006/relationships/image" Target="../media/image4993.png"/><Relationship Id="rId1243" Type="http://schemas.openxmlformats.org/officeDocument/2006/relationships/image" Target="../media/image3457.png"/><Relationship Id="rId1590" Type="http://schemas.openxmlformats.org/officeDocument/2006/relationships/customXml" Target="../ink/ink4272.xml"/><Relationship Id="rId1688" Type="http://schemas.openxmlformats.org/officeDocument/2006/relationships/customXml" Target="../ink/ink4321.xml"/><Relationship Id="rId1895" Type="http://schemas.openxmlformats.org/officeDocument/2006/relationships/customXml" Target="../ink/ink4425.xml"/><Relationship Id="rId918" Type="http://schemas.openxmlformats.org/officeDocument/2006/relationships/image" Target="../media/image4938.png"/><Relationship Id="rId1450" Type="http://schemas.openxmlformats.org/officeDocument/2006/relationships/customXml" Target="../ink/ink4201.xml"/><Relationship Id="rId1548" Type="http://schemas.openxmlformats.org/officeDocument/2006/relationships/customXml" Target="../ink/ink4251.xml"/><Relationship Id="rId1755" Type="http://schemas.openxmlformats.org/officeDocument/2006/relationships/image" Target="../media/image3791.png"/><Relationship Id="rId2501" Type="http://schemas.openxmlformats.org/officeDocument/2006/relationships/customXml" Target="../ink/ink4733.xml"/><Relationship Id="rId1103" Type="http://schemas.openxmlformats.org/officeDocument/2006/relationships/customXml" Target="../ink/ink4025.xml"/><Relationship Id="rId1310" Type="http://schemas.openxmlformats.org/officeDocument/2006/relationships/customXml" Target="../ink/ink4130.xml"/><Relationship Id="rId1408" Type="http://schemas.openxmlformats.org/officeDocument/2006/relationships/image" Target="../media/image3539.png"/><Relationship Id="rId1962" Type="http://schemas.openxmlformats.org/officeDocument/2006/relationships/image" Target="../media/image1113.png"/><Relationship Id="rId1615" Type="http://schemas.openxmlformats.org/officeDocument/2006/relationships/image" Target="../media/image3636.png"/><Relationship Id="rId1822" Type="http://schemas.openxmlformats.org/officeDocument/2006/relationships/customXml" Target="../ink/ink4388.xml"/><Relationship Id="rId2084" Type="http://schemas.openxmlformats.org/officeDocument/2006/relationships/customXml" Target="../ink/ink4520.xml"/><Relationship Id="rId2291" Type="http://schemas.openxmlformats.org/officeDocument/2006/relationships/image" Target="../media/image4044.png"/><Relationship Id="rId2151" Type="http://schemas.openxmlformats.org/officeDocument/2006/relationships/customXml" Target="../ink/ink4554.xml"/><Relationship Id="rId2389" Type="http://schemas.openxmlformats.org/officeDocument/2006/relationships/customXml" Target="../ink/ink4675.xml"/><Relationship Id="rId2596" Type="http://schemas.openxmlformats.org/officeDocument/2006/relationships/image" Target="../media/image4188.png"/><Relationship Id="rId982" Type="http://schemas.openxmlformats.org/officeDocument/2006/relationships/customXml" Target="../ink/ink3963.xml"/><Relationship Id="rId1198" Type="http://schemas.openxmlformats.org/officeDocument/2006/relationships/image" Target="../media/image3435.png"/><Relationship Id="rId2011" Type="http://schemas.openxmlformats.org/officeDocument/2006/relationships/image" Target="../media/image3913.png"/><Relationship Id="rId2249" Type="http://schemas.openxmlformats.org/officeDocument/2006/relationships/customXml" Target="../ink/ink4603.xml"/><Relationship Id="rId2456" Type="http://schemas.openxmlformats.org/officeDocument/2006/relationships/image" Target="../media/image4123.png"/><Relationship Id="rId1058" Type="http://schemas.openxmlformats.org/officeDocument/2006/relationships/image" Target="../media/image5003.png"/><Relationship Id="rId1265" Type="http://schemas.openxmlformats.org/officeDocument/2006/relationships/image" Target="../media/image3468.png"/><Relationship Id="rId1472" Type="http://schemas.openxmlformats.org/officeDocument/2006/relationships/customXml" Target="../ink/ink4212.xml"/><Relationship Id="rId2109" Type="http://schemas.openxmlformats.org/officeDocument/2006/relationships/customXml" Target="../ink/ink4533.xml"/><Relationship Id="rId2316" Type="http://schemas.openxmlformats.org/officeDocument/2006/relationships/image" Target="../media/image4054.png"/><Relationship Id="rId2523" Type="http://schemas.openxmlformats.org/officeDocument/2006/relationships/image" Target="../media/image4155.png"/><Relationship Id="rId1125" Type="http://schemas.openxmlformats.org/officeDocument/2006/relationships/image" Target="../media/image5034.png"/><Relationship Id="rId1332" Type="http://schemas.openxmlformats.org/officeDocument/2006/relationships/customXml" Target="../ink/ink4141.xml"/><Relationship Id="rId1777" Type="http://schemas.openxmlformats.org/officeDocument/2006/relationships/image" Target="../media/image3801.png"/><Relationship Id="rId1984" Type="http://schemas.openxmlformats.org/officeDocument/2006/relationships/image" Target="../media/image3900.png"/><Relationship Id="rId1637" Type="http://schemas.openxmlformats.org/officeDocument/2006/relationships/image" Target="../media/image3646.png"/><Relationship Id="rId1844" Type="http://schemas.openxmlformats.org/officeDocument/2006/relationships/image" Target="../media/image3832.png"/></Relationships>
</file>

<file path=ppt/slides/_rels/slide7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6060.png"/><Relationship Id="rId1827" Type="http://schemas.openxmlformats.org/officeDocument/2006/relationships/customXml" Target="../ink/ink5442.xml"/><Relationship Id="rId21" Type="http://schemas.openxmlformats.org/officeDocument/2006/relationships/image" Target="../media/image4225.png"/><Relationship Id="rId2089" Type="http://schemas.openxmlformats.org/officeDocument/2006/relationships/image" Target="../media/image4740.png"/><Relationship Id="rId170" Type="http://schemas.openxmlformats.org/officeDocument/2006/relationships/customXml" Target="../ink/ink4886.xml"/><Relationship Id="rId2296" Type="http://schemas.openxmlformats.org/officeDocument/2006/relationships/image" Target="../media/image5102.png"/><Relationship Id="rId268" Type="http://schemas.openxmlformats.org/officeDocument/2006/relationships/customXml" Target="../ink/ink4935.xml"/><Relationship Id="rId475" Type="http://schemas.openxmlformats.org/officeDocument/2006/relationships/image" Target="../media/image4435.png"/><Relationship Id="rId682" Type="http://schemas.openxmlformats.org/officeDocument/2006/relationships/image" Target="../media/image4529.png"/><Relationship Id="rId2156" Type="http://schemas.openxmlformats.org/officeDocument/2006/relationships/customXml" Target="../ink/ink5609.xml"/><Relationship Id="rId2363" Type="http://schemas.openxmlformats.org/officeDocument/2006/relationships/customXml" Target="../ink/ink5714.xml"/><Relationship Id="rId2570" Type="http://schemas.openxmlformats.org/officeDocument/2006/relationships/image" Target="../media/image15990.png"/><Relationship Id="rId128" Type="http://schemas.openxmlformats.org/officeDocument/2006/relationships/customXml" Target="../ink/ink4865.xml"/><Relationship Id="rId335" Type="http://schemas.openxmlformats.org/officeDocument/2006/relationships/image" Target="../media/image4367.png"/><Relationship Id="rId542" Type="http://schemas.openxmlformats.org/officeDocument/2006/relationships/image" Target="../media/image4464.png"/><Relationship Id="rId1172" Type="http://schemas.openxmlformats.org/officeDocument/2006/relationships/customXml" Target="../ink/ink5351.xml"/><Relationship Id="rId2016" Type="http://schemas.openxmlformats.org/officeDocument/2006/relationships/customXml" Target="../ink/ink5538.xml"/><Relationship Id="rId2223" Type="http://schemas.openxmlformats.org/officeDocument/2006/relationships/customXml" Target="../ink/ink5644.xml"/><Relationship Id="rId2430" Type="http://schemas.openxmlformats.org/officeDocument/2006/relationships/image" Target="../media/image5105.png"/><Relationship Id="rId2668" Type="http://schemas.openxmlformats.org/officeDocument/2006/relationships/customXml" Target="../ink/ink5867.xml"/><Relationship Id="rId402" Type="http://schemas.openxmlformats.org/officeDocument/2006/relationships/customXml" Target="../ink/ink5002.xml"/><Relationship Id="rId847" Type="http://schemas.openxmlformats.org/officeDocument/2006/relationships/image" Target="../media/image4610.png"/><Relationship Id="rId1032" Type="http://schemas.openxmlformats.org/officeDocument/2006/relationships/customXml" Target="../ink/ink5281.xml"/><Relationship Id="rId1477" Type="http://schemas.openxmlformats.org/officeDocument/2006/relationships/image" Target="../media/image6038.png"/><Relationship Id="rId1891" Type="http://schemas.openxmlformats.org/officeDocument/2006/relationships/customXml" Target="../ink/ink5475.xml"/><Relationship Id="rId2528" Type="http://schemas.openxmlformats.org/officeDocument/2006/relationships/image" Target="../media/image6583.png"/><Relationship Id="rId2735" Type="http://schemas.openxmlformats.org/officeDocument/2006/relationships/customXml" Target="../ink/ink5901.xml"/><Relationship Id="rId707" Type="http://schemas.openxmlformats.org/officeDocument/2006/relationships/customXml" Target="../ink/ink5157.xml"/><Relationship Id="rId914" Type="http://schemas.openxmlformats.org/officeDocument/2006/relationships/customXml" Target="../ink/ink5261.xml"/><Relationship Id="rId1989" Type="http://schemas.openxmlformats.org/officeDocument/2006/relationships/image" Target="../media/image4693.png"/><Relationship Id="rId2802" Type="http://schemas.openxmlformats.org/officeDocument/2006/relationships/image" Target="../media/image5170.png"/><Relationship Id="rId43" Type="http://schemas.openxmlformats.org/officeDocument/2006/relationships/image" Target="../media/image4235.png"/><Relationship Id="rId1849" Type="http://schemas.openxmlformats.org/officeDocument/2006/relationships/customXml" Target="../ink/ink5453.xml"/><Relationship Id="rId192" Type="http://schemas.openxmlformats.org/officeDocument/2006/relationships/customXml" Target="../ink/ink4897.xml"/><Relationship Id="rId1916" Type="http://schemas.openxmlformats.org/officeDocument/2006/relationships/image" Target="../media/image6241.png"/><Relationship Id="rId497" Type="http://schemas.openxmlformats.org/officeDocument/2006/relationships/image" Target="../media/image4445.png"/><Relationship Id="rId2080" Type="http://schemas.openxmlformats.org/officeDocument/2006/relationships/customXml" Target="../ink/ink5571.xml"/><Relationship Id="rId2178" Type="http://schemas.openxmlformats.org/officeDocument/2006/relationships/image" Target="../media/image5065.png"/><Relationship Id="rId2385" Type="http://schemas.openxmlformats.org/officeDocument/2006/relationships/customXml" Target="../ink/ink5725.xml"/><Relationship Id="rId357" Type="http://schemas.openxmlformats.org/officeDocument/2006/relationships/image" Target="../media/image4378.png"/><Relationship Id="rId1194" Type="http://schemas.openxmlformats.org/officeDocument/2006/relationships/customXml" Target="../ink/ink5362.xml"/><Relationship Id="rId2038" Type="http://schemas.openxmlformats.org/officeDocument/2006/relationships/customXml" Target="../ink/ink5549.xml"/><Relationship Id="rId2592" Type="http://schemas.openxmlformats.org/officeDocument/2006/relationships/image" Target="../media/image6613.png"/><Relationship Id="rId217" Type="http://schemas.openxmlformats.org/officeDocument/2006/relationships/image" Target="../media/image4315.png"/><Relationship Id="rId564" Type="http://schemas.openxmlformats.org/officeDocument/2006/relationships/customXml" Target="../ink/ink5084.xml"/><Relationship Id="rId771" Type="http://schemas.openxmlformats.org/officeDocument/2006/relationships/customXml" Target="../ink/ink5189.xml"/><Relationship Id="rId869" Type="http://schemas.openxmlformats.org/officeDocument/2006/relationships/image" Target="../media/image4621.png"/><Relationship Id="rId1499" Type="http://schemas.openxmlformats.org/officeDocument/2006/relationships/customXml" Target="../ink/ink5410.xml"/><Relationship Id="rId2245" Type="http://schemas.openxmlformats.org/officeDocument/2006/relationships/customXml" Target="../ink/ink5655.xml"/><Relationship Id="rId2452" Type="http://schemas.openxmlformats.org/officeDocument/2006/relationships/image" Target="../media/image23310.png"/><Relationship Id="rId424" Type="http://schemas.openxmlformats.org/officeDocument/2006/relationships/customXml" Target="../ink/ink5013.xml"/><Relationship Id="rId631" Type="http://schemas.openxmlformats.org/officeDocument/2006/relationships/image" Target="../media/image4506.png"/><Relationship Id="rId729" Type="http://schemas.openxmlformats.org/officeDocument/2006/relationships/customXml" Target="../ink/ink5168.xml"/><Relationship Id="rId1054" Type="http://schemas.openxmlformats.org/officeDocument/2006/relationships/customXml" Target="../ink/ink5292.xml"/><Relationship Id="rId2105" Type="http://schemas.openxmlformats.org/officeDocument/2006/relationships/image" Target="../media/image2939.png"/><Relationship Id="rId2312" Type="http://schemas.openxmlformats.org/officeDocument/2006/relationships/image" Target="../media/image6482.png"/><Relationship Id="rId2757" Type="http://schemas.openxmlformats.org/officeDocument/2006/relationships/customXml" Target="../ink/ink5912.xml"/><Relationship Id="rId936" Type="http://schemas.openxmlformats.org/officeDocument/2006/relationships/customXml" Target="../ink/ink5272.xml"/><Relationship Id="rId1121" Type="http://schemas.openxmlformats.org/officeDocument/2006/relationships/image" Target="../media/image5879.png"/><Relationship Id="rId1219" Type="http://schemas.openxmlformats.org/officeDocument/2006/relationships/customXml" Target="../ink/ink5375.xml"/><Relationship Id="rId1980" Type="http://schemas.openxmlformats.org/officeDocument/2006/relationships/customXml" Target="../ink/ink5520.xml"/><Relationship Id="rId2617" Type="http://schemas.openxmlformats.org/officeDocument/2006/relationships/customXml" Target="../ink/ink5841.xml"/><Relationship Id="rId2824" Type="http://schemas.openxmlformats.org/officeDocument/2006/relationships/image" Target="../media/image5180.png"/><Relationship Id="rId65" Type="http://schemas.openxmlformats.org/officeDocument/2006/relationships/image" Target="../media/image1107.png"/><Relationship Id="rId1840" Type="http://schemas.openxmlformats.org/officeDocument/2006/relationships/image" Target="../media/image6205.png"/><Relationship Id="rId1938" Type="http://schemas.openxmlformats.org/officeDocument/2006/relationships/image" Target="../media/image4667.png"/><Relationship Id="rId281" Type="http://schemas.openxmlformats.org/officeDocument/2006/relationships/image" Target="../media/image3292.png"/><Relationship Id="rId141" Type="http://schemas.openxmlformats.org/officeDocument/2006/relationships/image" Target="../media/image4281.png"/><Relationship Id="rId379" Type="http://schemas.openxmlformats.org/officeDocument/2006/relationships/image" Target="../media/image4388.png"/><Relationship Id="rId586" Type="http://schemas.openxmlformats.org/officeDocument/2006/relationships/customXml" Target="../ink/ink5095.xml"/><Relationship Id="rId793" Type="http://schemas.openxmlformats.org/officeDocument/2006/relationships/image" Target="../media/image4583.png"/><Relationship Id="rId2267" Type="http://schemas.openxmlformats.org/officeDocument/2006/relationships/customXml" Target="../ink/ink5666.xml"/><Relationship Id="rId2474" Type="http://schemas.openxmlformats.org/officeDocument/2006/relationships/image" Target="../media/image6556.png"/><Relationship Id="rId2681" Type="http://schemas.openxmlformats.org/officeDocument/2006/relationships/image" Target="../media/image5111.png"/><Relationship Id="rId7" Type="http://schemas.openxmlformats.org/officeDocument/2006/relationships/image" Target="../media/image4218.png"/><Relationship Id="rId239" Type="http://schemas.openxmlformats.org/officeDocument/2006/relationships/image" Target="../media/image1492.png"/><Relationship Id="rId446" Type="http://schemas.openxmlformats.org/officeDocument/2006/relationships/customXml" Target="../ink/ink5024.xml"/><Relationship Id="rId653" Type="http://schemas.openxmlformats.org/officeDocument/2006/relationships/customXml" Target="../ink/ink5129.xml"/><Relationship Id="rId1076" Type="http://schemas.openxmlformats.org/officeDocument/2006/relationships/customXml" Target="../ink/ink5303.xml"/><Relationship Id="rId1490" Type="http://schemas.openxmlformats.org/officeDocument/2006/relationships/customXml" Target="../ink/ink5405.xml"/><Relationship Id="rId2127" Type="http://schemas.openxmlformats.org/officeDocument/2006/relationships/image" Target="../media/image4850.png"/><Relationship Id="rId2334" Type="http://schemas.openxmlformats.org/officeDocument/2006/relationships/image" Target="../media/image6493.png"/><Relationship Id="rId2779" Type="http://schemas.openxmlformats.org/officeDocument/2006/relationships/customXml" Target="../ink/ink5923.xml"/><Relationship Id="rId306" Type="http://schemas.openxmlformats.org/officeDocument/2006/relationships/customXml" Target="../ink/ink4954.xml"/><Relationship Id="rId860" Type="http://schemas.openxmlformats.org/officeDocument/2006/relationships/customXml" Target="../ink/ink5234.xml"/><Relationship Id="rId1143" Type="http://schemas.openxmlformats.org/officeDocument/2006/relationships/image" Target="../media/image5889.png"/><Relationship Id="rId2541" Type="http://schemas.openxmlformats.org/officeDocument/2006/relationships/customXml" Target="../ink/ink5803.xml"/><Relationship Id="rId2639" Type="http://schemas.openxmlformats.org/officeDocument/2006/relationships/customXml" Target="../ink/ink5852.xml"/><Relationship Id="rId2846" Type="http://schemas.openxmlformats.org/officeDocument/2006/relationships/image" Target="../media/image5191.png"/><Relationship Id="rId87" Type="http://schemas.openxmlformats.org/officeDocument/2006/relationships/image" Target="../media/image4254.png"/><Relationship Id="rId513" Type="http://schemas.openxmlformats.org/officeDocument/2006/relationships/image" Target="../media/image4452.png"/><Relationship Id="rId720" Type="http://schemas.openxmlformats.org/officeDocument/2006/relationships/image" Target="../media/image4548.png"/><Relationship Id="rId818" Type="http://schemas.openxmlformats.org/officeDocument/2006/relationships/customXml" Target="../ink/ink5213.xml"/><Relationship Id="rId2401" Type="http://schemas.openxmlformats.org/officeDocument/2006/relationships/customXml" Target="../ink/ink5733.xml"/><Relationship Id="rId2706" Type="http://schemas.openxmlformats.org/officeDocument/2006/relationships/customXml" Target="../ink/ink5886.xml"/><Relationship Id="rId1210" Type="http://schemas.openxmlformats.org/officeDocument/2006/relationships/image" Target="../media/image5920.png"/><Relationship Id="rId1862" Type="http://schemas.openxmlformats.org/officeDocument/2006/relationships/image" Target="../media/image6215.png"/><Relationship Id="rId1515" Type="http://schemas.openxmlformats.org/officeDocument/2006/relationships/customXml" Target="../ink/ink5418.xml"/><Relationship Id="rId14" Type="http://schemas.openxmlformats.org/officeDocument/2006/relationships/customXml" Target="../ink/ink4808.xml"/><Relationship Id="rId2191" Type="http://schemas.openxmlformats.org/officeDocument/2006/relationships/customXml" Target="../ink/ink5627.xml"/><Relationship Id="rId163" Type="http://schemas.openxmlformats.org/officeDocument/2006/relationships/image" Target="../media/image4291.png"/><Relationship Id="rId370" Type="http://schemas.openxmlformats.org/officeDocument/2006/relationships/customXml" Target="../ink/ink4986.xml"/><Relationship Id="rId2051" Type="http://schemas.openxmlformats.org/officeDocument/2006/relationships/customXml" Target="../ink/ink5556.xml"/><Relationship Id="rId2289" Type="http://schemas.openxmlformats.org/officeDocument/2006/relationships/customXml" Target="../ink/ink5677.xml"/><Relationship Id="rId2496" Type="http://schemas.openxmlformats.org/officeDocument/2006/relationships/image" Target="../media/image6567.png"/><Relationship Id="rId230" Type="http://schemas.openxmlformats.org/officeDocument/2006/relationships/customXml" Target="../ink/ink4916.xml"/><Relationship Id="rId468" Type="http://schemas.openxmlformats.org/officeDocument/2006/relationships/customXml" Target="../ink/ink5035.xml"/><Relationship Id="rId675" Type="http://schemas.openxmlformats.org/officeDocument/2006/relationships/customXml" Target="../ink/ink5141.xml"/><Relationship Id="rId882" Type="http://schemas.openxmlformats.org/officeDocument/2006/relationships/customXml" Target="../ink/ink5245.xml"/><Relationship Id="rId1098" Type="http://schemas.openxmlformats.org/officeDocument/2006/relationships/customXml" Target="../ink/ink5314.xml"/><Relationship Id="rId2149" Type="http://schemas.openxmlformats.org/officeDocument/2006/relationships/image" Target="../media/image5052.png"/><Relationship Id="rId2356" Type="http://schemas.openxmlformats.org/officeDocument/2006/relationships/image" Target="../media/image6502.png"/><Relationship Id="rId2563" Type="http://schemas.openxmlformats.org/officeDocument/2006/relationships/customXml" Target="../ink/ink5814.xml"/><Relationship Id="rId2770" Type="http://schemas.openxmlformats.org/officeDocument/2006/relationships/image" Target="../media/image5155.png"/><Relationship Id="rId328" Type="http://schemas.openxmlformats.org/officeDocument/2006/relationships/customXml" Target="../ink/ink4965.xml"/><Relationship Id="rId535" Type="http://schemas.openxmlformats.org/officeDocument/2006/relationships/customXml" Target="../ink/ink5069.xml"/><Relationship Id="rId742" Type="http://schemas.openxmlformats.org/officeDocument/2006/relationships/image" Target="../media/image4559.png"/><Relationship Id="rId1165" Type="http://schemas.openxmlformats.org/officeDocument/2006/relationships/image" Target="../media/image5899.png"/><Relationship Id="rId2009" Type="http://schemas.openxmlformats.org/officeDocument/2006/relationships/image" Target="../media/image4703.png"/><Relationship Id="rId2216" Type="http://schemas.openxmlformats.org/officeDocument/2006/relationships/image" Target="../media/image5082.png"/><Relationship Id="rId2423" Type="http://schemas.openxmlformats.org/officeDocument/2006/relationships/customXml" Target="../ink/ink5744.xml"/><Relationship Id="rId2630" Type="http://schemas.openxmlformats.org/officeDocument/2006/relationships/image" Target="../media/image6629.png"/><Relationship Id="rId2868" Type="http://schemas.openxmlformats.org/officeDocument/2006/relationships/image" Target="../media/image5202.png"/><Relationship Id="rId602" Type="http://schemas.openxmlformats.org/officeDocument/2006/relationships/customXml" Target="../ink/ink5103.xml"/><Relationship Id="rId1025" Type="http://schemas.openxmlformats.org/officeDocument/2006/relationships/image" Target="../media/image5838.png"/><Relationship Id="rId1232" Type="http://schemas.openxmlformats.org/officeDocument/2006/relationships/image" Target="../media/image5928.png"/><Relationship Id="rId1884" Type="http://schemas.openxmlformats.org/officeDocument/2006/relationships/image" Target="../media/image6225.png"/><Relationship Id="rId2728" Type="http://schemas.openxmlformats.org/officeDocument/2006/relationships/image" Target="../media/image5134.png"/><Relationship Id="rId907" Type="http://schemas.openxmlformats.org/officeDocument/2006/relationships/image" Target="../media/image4639.png"/><Relationship Id="rId1951" Type="http://schemas.openxmlformats.org/officeDocument/2006/relationships/customXml" Target="../ink/ink5505.xml"/><Relationship Id="rId36" Type="http://schemas.openxmlformats.org/officeDocument/2006/relationships/customXml" Target="../ink/ink4819.xml"/><Relationship Id="rId185" Type="http://schemas.openxmlformats.org/officeDocument/2006/relationships/image" Target="../media/image4300.png"/><Relationship Id="rId1811" Type="http://schemas.openxmlformats.org/officeDocument/2006/relationships/customXml" Target="../ink/ink5434.xml"/><Relationship Id="rId1909" Type="http://schemas.openxmlformats.org/officeDocument/2006/relationships/customXml" Target="../ink/ink5484.xml"/><Relationship Id="rId392" Type="http://schemas.openxmlformats.org/officeDocument/2006/relationships/customXml" Target="../ink/ink4997.xml"/><Relationship Id="rId697" Type="http://schemas.openxmlformats.org/officeDocument/2006/relationships/customXml" Target="../ink/ink5152.xml"/><Relationship Id="rId2073" Type="http://schemas.openxmlformats.org/officeDocument/2006/relationships/image" Target="../media/image4732.png"/><Relationship Id="rId2280" Type="http://schemas.openxmlformats.org/officeDocument/2006/relationships/image" Target="../media/image34210.png"/><Relationship Id="rId2378" Type="http://schemas.openxmlformats.org/officeDocument/2006/relationships/image" Target="../media/image6513.png"/><Relationship Id="rId252" Type="http://schemas.openxmlformats.org/officeDocument/2006/relationships/customXml" Target="../ink/ink4927.xml"/><Relationship Id="rId1187" Type="http://schemas.openxmlformats.org/officeDocument/2006/relationships/image" Target="../media/image5909.png"/><Relationship Id="rId2140" Type="http://schemas.openxmlformats.org/officeDocument/2006/relationships/customXml" Target="../ink/ink5601.xml"/><Relationship Id="rId2585" Type="http://schemas.openxmlformats.org/officeDocument/2006/relationships/customXml" Target="../ink/ink5825.xml"/><Relationship Id="rId2792" Type="http://schemas.openxmlformats.org/officeDocument/2006/relationships/image" Target="../media/image5165.png"/><Relationship Id="rId112" Type="http://schemas.openxmlformats.org/officeDocument/2006/relationships/customXml" Target="../ink/ink4857.xml"/><Relationship Id="rId557" Type="http://schemas.openxmlformats.org/officeDocument/2006/relationships/image" Target="../media/image4471.png"/><Relationship Id="rId764" Type="http://schemas.openxmlformats.org/officeDocument/2006/relationships/image" Target="../media/image4570.png"/><Relationship Id="rId2000" Type="http://schemas.openxmlformats.org/officeDocument/2006/relationships/customXml" Target="../ink/ink5530.xml"/><Relationship Id="rId2238" Type="http://schemas.openxmlformats.org/officeDocument/2006/relationships/image" Target="../media/image5093.png"/><Relationship Id="rId2445" Type="http://schemas.openxmlformats.org/officeDocument/2006/relationships/customXml" Target="../ink/ink5755.xml"/><Relationship Id="rId2652" Type="http://schemas.openxmlformats.org/officeDocument/2006/relationships/image" Target="../media/image6640.png"/><Relationship Id="rId417" Type="http://schemas.openxmlformats.org/officeDocument/2006/relationships/image" Target="../media/image4407.png"/><Relationship Id="rId624" Type="http://schemas.openxmlformats.org/officeDocument/2006/relationships/customXml" Target="../ink/ink5114.xml"/><Relationship Id="rId831" Type="http://schemas.openxmlformats.org/officeDocument/2006/relationships/image" Target="../media/image4602.png"/><Relationship Id="rId1047" Type="http://schemas.openxmlformats.org/officeDocument/2006/relationships/image" Target="../media/image5849.png"/><Relationship Id="rId1461" Type="http://schemas.openxmlformats.org/officeDocument/2006/relationships/image" Target="../media/image6030.png"/><Relationship Id="rId2305" Type="http://schemas.openxmlformats.org/officeDocument/2006/relationships/customXml" Target="../ink/ink5685.xml"/><Relationship Id="rId2512" Type="http://schemas.openxmlformats.org/officeDocument/2006/relationships/image" Target="../media/image6575.png"/><Relationship Id="rId929" Type="http://schemas.openxmlformats.org/officeDocument/2006/relationships/image" Target="../media/image4649.png"/><Relationship Id="rId1114" Type="http://schemas.openxmlformats.org/officeDocument/2006/relationships/customXml" Target="../ink/ink5322.xml"/><Relationship Id="rId1973" Type="http://schemas.openxmlformats.org/officeDocument/2006/relationships/image" Target="../media/image4685.png"/><Relationship Id="rId2817" Type="http://schemas.openxmlformats.org/officeDocument/2006/relationships/customXml" Target="../ink/ink5942.xml"/><Relationship Id="rId58" Type="http://schemas.openxmlformats.org/officeDocument/2006/relationships/customXml" Target="../ink/ink4830.xml"/><Relationship Id="rId1833" Type="http://schemas.openxmlformats.org/officeDocument/2006/relationships/customXml" Target="../ink/ink5445.xml"/><Relationship Id="rId1900" Type="http://schemas.openxmlformats.org/officeDocument/2006/relationships/image" Target="../media/image4659.png"/><Relationship Id="rId2095" Type="http://schemas.openxmlformats.org/officeDocument/2006/relationships/image" Target="../media/image4743.png"/><Relationship Id="rId274" Type="http://schemas.openxmlformats.org/officeDocument/2006/relationships/customXml" Target="../ink/ink4938.xml"/><Relationship Id="rId481" Type="http://schemas.openxmlformats.org/officeDocument/2006/relationships/image" Target="../media/image4438.png"/><Relationship Id="rId2162" Type="http://schemas.openxmlformats.org/officeDocument/2006/relationships/image" Target="../media/image5058.png"/><Relationship Id="rId134" Type="http://schemas.openxmlformats.org/officeDocument/2006/relationships/customXml" Target="../ink/ink4868.xml"/><Relationship Id="rId579" Type="http://schemas.openxmlformats.org/officeDocument/2006/relationships/image" Target="../media/image4481.png"/><Relationship Id="rId786" Type="http://schemas.openxmlformats.org/officeDocument/2006/relationships/customXml" Target="../ink/ink5197.xml"/><Relationship Id="rId2467" Type="http://schemas.openxmlformats.org/officeDocument/2006/relationships/customXml" Target="../ink/ink5766.xml"/><Relationship Id="rId2674" Type="http://schemas.openxmlformats.org/officeDocument/2006/relationships/customXml" Target="../ink/ink5870.xml"/><Relationship Id="rId341" Type="http://schemas.openxmlformats.org/officeDocument/2006/relationships/image" Target="../media/image4370.png"/><Relationship Id="rId439" Type="http://schemas.openxmlformats.org/officeDocument/2006/relationships/image" Target="../media/image4417.png"/><Relationship Id="rId646" Type="http://schemas.openxmlformats.org/officeDocument/2006/relationships/customXml" Target="../ink/ink5125.xml"/><Relationship Id="rId1069" Type="http://schemas.openxmlformats.org/officeDocument/2006/relationships/image" Target="../media/image5858.png"/><Relationship Id="rId1483" Type="http://schemas.openxmlformats.org/officeDocument/2006/relationships/image" Target="../media/image6041.png"/><Relationship Id="rId2022" Type="http://schemas.openxmlformats.org/officeDocument/2006/relationships/customXml" Target="../ink/ink5541.xml"/><Relationship Id="rId2327" Type="http://schemas.openxmlformats.org/officeDocument/2006/relationships/customXml" Target="../ink/ink5696.xml"/><Relationship Id="rId201" Type="http://schemas.openxmlformats.org/officeDocument/2006/relationships/image" Target="../media/image4307.png"/><Relationship Id="rId506" Type="http://schemas.openxmlformats.org/officeDocument/2006/relationships/customXml" Target="../ink/ink5054.xml"/><Relationship Id="rId853" Type="http://schemas.openxmlformats.org/officeDocument/2006/relationships/image" Target="../media/image4613.png"/><Relationship Id="rId1136" Type="http://schemas.openxmlformats.org/officeDocument/2006/relationships/customXml" Target="../ink/ink5333.xml"/><Relationship Id="rId1995" Type="http://schemas.openxmlformats.org/officeDocument/2006/relationships/image" Target="../media/image4696.png"/><Relationship Id="rId2534" Type="http://schemas.openxmlformats.org/officeDocument/2006/relationships/image" Target="../media/image6586.png"/><Relationship Id="rId2741" Type="http://schemas.openxmlformats.org/officeDocument/2006/relationships/customXml" Target="../ink/ink5904.xml"/><Relationship Id="rId2839" Type="http://schemas.openxmlformats.org/officeDocument/2006/relationships/customXml" Target="../ink/ink5953.xml"/><Relationship Id="rId713" Type="http://schemas.openxmlformats.org/officeDocument/2006/relationships/customXml" Target="../ink/ink5160.xml"/><Relationship Id="rId920" Type="http://schemas.openxmlformats.org/officeDocument/2006/relationships/customXml" Target="../ink/ink5264.xml"/><Relationship Id="rId2601" Type="http://schemas.openxmlformats.org/officeDocument/2006/relationships/customXml" Target="../ink/ink5833.xml"/><Relationship Id="rId1203" Type="http://schemas.openxmlformats.org/officeDocument/2006/relationships/image" Target="../media/image5917.png"/><Relationship Id="rId1508" Type="http://schemas.openxmlformats.org/officeDocument/2006/relationships/image" Target="../media/image6053.png"/><Relationship Id="rId1855" Type="http://schemas.openxmlformats.org/officeDocument/2006/relationships/customXml" Target="../ink/ink5456.xml"/><Relationship Id="rId1922" Type="http://schemas.openxmlformats.org/officeDocument/2006/relationships/image" Target="../media/image6244.png"/><Relationship Id="rId296" Type="http://schemas.openxmlformats.org/officeDocument/2006/relationships/customXml" Target="../ink/ink4949.xml"/><Relationship Id="rId2184" Type="http://schemas.openxmlformats.org/officeDocument/2006/relationships/image" Target="../media/image5067.png"/><Relationship Id="rId2391" Type="http://schemas.openxmlformats.org/officeDocument/2006/relationships/customXml" Target="../ink/ink5728.xml"/><Relationship Id="rId156" Type="http://schemas.openxmlformats.org/officeDocument/2006/relationships/customXml" Target="../ink/ink4879.xml"/><Relationship Id="rId363" Type="http://schemas.openxmlformats.org/officeDocument/2006/relationships/image" Target="../media/image4381.png"/><Relationship Id="rId570" Type="http://schemas.openxmlformats.org/officeDocument/2006/relationships/customXml" Target="../ink/ink5087.xml"/><Relationship Id="rId2044" Type="http://schemas.openxmlformats.org/officeDocument/2006/relationships/customXml" Target="../ink/ink5552.xml"/><Relationship Id="rId2251" Type="http://schemas.openxmlformats.org/officeDocument/2006/relationships/customXml" Target="../ink/ink5658.xml"/><Relationship Id="rId2489" Type="http://schemas.openxmlformats.org/officeDocument/2006/relationships/customXml" Target="../ink/ink5777.xml"/><Relationship Id="rId2696" Type="http://schemas.openxmlformats.org/officeDocument/2006/relationships/customXml" Target="../ink/ink5881.xml"/><Relationship Id="rId223" Type="http://schemas.openxmlformats.org/officeDocument/2006/relationships/image" Target="../media/image4318.png"/><Relationship Id="rId430" Type="http://schemas.openxmlformats.org/officeDocument/2006/relationships/customXml" Target="../ink/ink5016.xml"/><Relationship Id="rId668" Type="http://schemas.openxmlformats.org/officeDocument/2006/relationships/customXml" Target="../ink/ink5137.xml"/><Relationship Id="rId875" Type="http://schemas.openxmlformats.org/officeDocument/2006/relationships/image" Target="../media/image4624.png"/><Relationship Id="rId1060" Type="http://schemas.openxmlformats.org/officeDocument/2006/relationships/customXml" Target="../ink/ink5295.xml"/><Relationship Id="rId2111" Type="http://schemas.openxmlformats.org/officeDocument/2006/relationships/image" Target="../media/image4750.png"/><Relationship Id="rId2349" Type="http://schemas.openxmlformats.org/officeDocument/2006/relationships/customXml" Target="../ink/ink5707.xml"/><Relationship Id="rId2556" Type="http://schemas.openxmlformats.org/officeDocument/2006/relationships/image" Target="../media/image6597.png"/><Relationship Id="rId2763" Type="http://schemas.openxmlformats.org/officeDocument/2006/relationships/customXml" Target="../ink/ink5915.xml"/><Relationship Id="rId528" Type="http://schemas.openxmlformats.org/officeDocument/2006/relationships/image" Target="../media/image4457.png"/><Relationship Id="rId735" Type="http://schemas.openxmlformats.org/officeDocument/2006/relationships/customXml" Target="../ink/ink5171.xml"/><Relationship Id="rId942" Type="http://schemas.openxmlformats.org/officeDocument/2006/relationships/customXml" Target="../ink/ink5275.xml"/><Relationship Id="rId1158" Type="http://schemas.openxmlformats.org/officeDocument/2006/relationships/customXml" Target="../ink/ink5344.xml"/><Relationship Id="rId2209" Type="http://schemas.openxmlformats.org/officeDocument/2006/relationships/customXml" Target="../ink/ink5637.xml"/><Relationship Id="rId2416" Type="http://schemas.openxmlformats.org/officeDocument/2006/relationships/image" Target="../media/image6531.png"/><Relationship Id="rId2623" Type="http://schemas.openxmlformats.org/officeDocument/2006/relationships/customXml" Target="../ink/ink5844.xml"/><Relationship Id="rId1225" Type="http://schemas.openxmlformats.org/officeDocument/2006/relationships/customXml" Target="../ink/ink5378.xml"/><Relationship Id="rId1877" Type="http://schemas.openxmlformats.org/officeDocument/2006/relationships/customXml" Target="../ink/ink5468.xml"/><Relationship Id="rId2830" Type="http://schemas.openxmlformats.org/officeDocument/2006/relationships/image" Target="../media/image5183.png"/><Relationship Id="rId71" Type="http://schemas.openxmlformats.org/officeDocument/2006/relationships/image" Target="../media/image4246.png"/><Relationship Id="rId802" Type="http://schemas.openxmlformats.org/officeDocument/2006/relationships/customXml" Target="../ink/ink5205.xml"/><Relationship Id="rId1944" Type="http://schemas.openxmlformats.org/officeDocument/2006/relationships/image" Target="../media/image4670.png"/><Relationship Id="rId29" Type="http://schemas.openxmlformats.org/officeDocument/2006/relationships/image" Target="../media/image1244.png"/><Relationship Id="rId178" Type="http://schemas.openxmlformats.org/officeDocument/2006/relationships/customXml" Target="../ink/ink4890.xml"/><Relationship Id="rId1804" Type="http://schemas.openxmlformats.org/officeDocument/2006/relationships/image" Target="../media/image33710.png"/><Relationship Id="rId385" Type="http://schemas.openxmlformats.org/officeDocument/2006/relationships/image" Target="../media/image4391.png"/><Relationship Id="rId592" Type="http://schemas.openxmlformats.org/officeDocument/2006/relationships/customXml" Target="../ink/ink5098.xml"/><Relationship Id="rId2066" Type="http://schemas.openxmlformats.org/officeDocument/2006/relationships/customXml" Target="../ink/ink5564.xml"/><Relationship Id="rId2273" Type="http://schemas.openxmlformats.org/officeDocument/2006/relationships/customXml" Target="../ink/ink5669.xml"/><Relationship Id="rId2480" Type="http://schemas.openxmlformats.org/officeDocument/2006/relationships/image" Target="../media/image6559.png"/><Relationship Id="rId245" Type="http://schemas.openxmlformats.org/officeDocument/2006/relationships/image" Target="../media/image4328.png"/><Relationship Id="rId452" Type="http://schemas.openxmlformats.org/officeDocument/2006/relationships/customXml" Target="../ink/ink5027.xml"/><Relationship Id="rId897" Type="http://schemas.openxmlformats.org/officeDocument/2006/relationships/image" Target="../media/image4634.png"/><Relationship Id="rId1082" Type="http://schemas.openxmlformats.org/officeDocument/2006/relationships/customXml" Target="../ink/ink5306.xml"/><Relationship Id="rId2133" Type="http://schemas.openxmlformats.org/officeDocument/2006/relationships/image" Target="../media/image4914.png"/><Relationship Id="rId2340" Type="http://schemas.openxmlformats.org/officeDocument/2006/relationships/image" Target="../media/image5261.png"/><Relationship Id="rId2578" Type="http://schemas.openxmlformats.org/officeDocument/2006/relationships/image" Target="../media/image6606.png"/><Relationship Id="rId2785" Type="http://schemas.openxmlformats.org/officeDocument/2006/relationships/customXml" Target="../ink/ink5926.xml"/><Relationship Id="rId105" Type="http://schemas.openxmlformats.org/officeDocument/2006/relationships/image" Target="../media/image4263.png"/><Relationship Id="rId312" Type="http://schemas.openxmlformats.org/officeDocument/2006/relationships/customXml" Target="../ink/ink4957.xml"/><Relationship Id="rId757" Type="http://schemas.openxmlformats.org/officeDocument/2006/relationships/customXml" Target="../ink/ink5182.xml"/><Relationship Id="rId2200" Type="http://schemas.openxmlformats.org/officeDocument/2006/relationships/image" Target="../media/image5074.png"/><Relationship Id="rId2438" Type="http://schemas.openxmlformats.org/officeDocument/2006/relationships/image" Target="../media/image4119.png"/><Relationship Id="rId2645" Type="http://schemas.openxmlformats.org/officeDocument/2006/relationships/customXml" Target="../ink/ink5855.xml"/><Relationship Id="rId2852" Type="http://schemas.openxmlformats.org/officeDocument/2006/relationships/image" Target="../media/image5194.png"/><Relationship Id="rId93" Type="http://schemas.openxmlformats.org/officeDocument/2006/relationships/image" Target="../media/image4257.png"/><Relationship Id="rId617" Type="http://schemas.openxmlformats.org/officeDocument/2006/relationships/image" Target="../media/image4499.png"/><Relationship Id="rId824" Type="http://schemas.openxmlformats.org/officeDocument/2006/relationships/customXml" Target="../ink/ink5216.xml"/><Relationship Id="rId1247" Type="http://schemas.openxmlformats.org/officeDocument/2006/relationships/customXml" Target="../ink/ink5389.xml"/><Relationship Id="rId1899" Type="http://schemas.openxmlformats.org/officeDocument/2006/relationships/customXml" Target="../ink/ink5479.xml"/><Relationship Id="rId2505" Type="http://schemas.openxmlformats.org/officeDocument/2006/relationships/customXml" Target="../ink/ink5785.xml"/><Relationship Id="rId2712" Type="http://schemas.openxmlformats.org/officeDocument/2006/relationships/customXml" Target="../ink/ink5889.xml"/><Relationship Id="rId1107" Type="http://schemas.openxmlformats.org/officeDocument/2006/relationships/image" Target="../media/image5874.png"/><Relationship Id="rId1521" Type="http://schemas.openxmlformats.org/officeDocument/2006/relationships/customXml" Target="../ink/ink5421.xml"/><Relationship Id="rId1966" Type="http://schemas.openxmlformats.org/officeDocument/2006/relationships/customXml" Target="../ink/ink5513.xml"/><Relationship Id="rId1826" Type="http://schemas.openxmlformats.org/officeDocument/2006/relationships/image" Target="../media/image6198.png"/><Relationship Id="rId20" Type="http://schemas.openxmlformats.org/officeDocument/2006/relationships/customXml" Target="../ink/ink4811.xml"/><Relationship Id="rId2088" Type="http://schemas.openxmlformats.org/officeDocument/2006/relationships/customXml" Target="../ink/ink5575.xml"/><Relationship Id="rId2295" Type="http://schemas.openxmlformats.org/officeDocument/2006/relationships/customXml" Target="../ink/ink5680.xml"/><Relationship Id="rId267" Type="http://schemas.openxmlformats.org/officeDocument/2006/relationships/image" Target="../media/image4338.png"/><Relationship Id="rId474" Type="http://schemas.openxmlformats.org/officeDocument/2006/relationships/customXml" Target="../ink/ink5038.xml"/><Relationship Id="rId2155" Type="http://schemas.openxmlformats.org/officeDocument/2006/relationships/image" Target="../media/image5055.png"/><Relationship Id="rId127" Type="http://schemas.openxmlformats.org/officeDocument/2006/relationships/image" Target="../media/image4274.png"/><Relationship Id="rId681" Type="http://schemas.openxmlformats.org/officeDocument/2006/relationships/customXml" Target="../ink/ink5144.xml"/><Relationship Id="rId779" Type="http://schemas.openxmlformats.org/officeDocument/2006/relationships/customXml" Target="../ink/ink5193.xml"/><Relationship Id="rId2362" Type="http://schemas.openxmlformats.org/officeDocument/2006/relationships/image" Target="../media/image6505.png"/><Relationship Id="rId2667" Type="http://schemas.openxmlformats.org/officeDocument/2006/relationships/image" Target="../media/image6647.png"/><Relationship Id="rId334" Type="http://schemas.openxmlformats.org/officeDocument/2006/relationships/customXml" Target="../ink/ink4968.xml"/><Relationship Id="rId541" Type="http://schemas.openxmlformats.org/officeDocument/2006/relationships/customXml" Target="../ink/ink5072.xml"/><Relationship Id="rId639" Type="http://schemas.openxmlformats.org/officeDocument/2006/relationships/image" Target="../media/image4510.png"/><Relationship Id="rId1171" Type="http://schemas.openxmlformats.org/officeDocument/2006/relationships/image" Target="../media/image5902.png"/><Relationship Id="rId1476" Type="http://schemas.openxmlformats.org/officeDocument/2006/relationships/customXml" Target="../ink/ink5398.xml"/><Relationship Id="rId2015" Type="http://schemas.openxmlformats.org/officeDocument/2006/relationships/image" Target="../media/image4706.png"/><Relationship Id="rId2222" Type="http://schemas.openxmlformats.org/officeDocument/2006/relationships/image" Target="../media/image5085.png"/><Relationship Id="rId401" Type="http://schemas.openxmlformats.org/officeDocument/2006/relationships/image" Target="../media/image4399.png"/><Relationship Id="rId846" Type="http://schemas.openxmlformats.org/officeDocument/2006/relationships/customXml" Target="../ink/ink5227.xml"/><Relationship Id="rId1031" Type="http://schemas.openxmlformats.org/officeDocument/2006/relationships/image" Target="../media/image5841.png"/><Relationship Id="rId1129" Type="http://schemas.openxmlformats.org/officeDocument/2006/relationships/image" Target="../media/image5882.png"/><Relationship Id="rId1890" Type="http://schemas.openxmlformats.org/officeDocument/2006/relationships/image" Target="../media/image6228.png"/><Relationship Id="rId1988" Type="http://schemas.openxmlformats.org/officeDocument/2006/relationships/customXml" Target="../ink/ink5524.xml"/><Relationship Id="rId2527" Type="http://schemas.openxmlformats.org/officeDocument/2006/relationships/customXml" Target="../ink/ink5796.xml"/><Relationship Id="rId2734" Type="http://schemas.openxmlformats.org/officeDocument/2006/relationships/image" Target="../media/image5137.png"/><Relationship Id="rId706" Type="http://schemas.openxmlformats.org/officeDocument/2006/relationships/image" Target="../media/image4541.png"/><Relationship Id="rId913" Type="http://schemas.openxmlformats.org/officeDocument/2006/relationships/image" Target="../media/image4641.png"/><Relationship Id="rId2801" Type="http://schemas.openxmlformats.org/officeDocument/2006/relationships/customXml" Target="../ink/ink5934.xml"/><Relationship Id="rId42" Type="http://schemas.openxmlformats.org/officeDocument/2006/relationships/customXml" Target="../ink/ink4822.xml"/><Relationship Id="rId1848" Type="http://schemas.openxmlformats.org/officeDocument/2006/relationships/image" Target="../media/image6209.png"/><Relationship Id="rId191" Type="http://schemas.openxmlformats.org/officeDocument/2006/relationships/image" Target="../media/image1239.png"/><Relationship Id="rId1915" Type="http://schemas.openxmlformats.org/officeDocument/2006/relationships/customXml" Target="../ink/ink5487.xml"/><Relationship Id="rId289" Type="http://schemas.openxmlformats.org/officeDocument/2006/relationships/image" Target="../media/image3450.png"/><Relationship Id="rId496" Type="http://schemas.openxmlformats.org/officeDocument/2006/relationships/customXml" Target="../ink/ink5049.xml"/><Relationship Id="rId2177" Type="http://schemas.openxmlformats.org/officeDocument/2006/relationships/customXml" Target="../ink/ink5620.xml"/><Relationship Id="rId2384" Type="http://schemas.openxmlformats.org/officeDocument/2006/relationships/image" Target="../media/image6516.png"/><Relationship Id="rId2591" Type="http://schemas.openxmlformats.org/officeDocument/2006/relationships/customXml" Target="../ink/ink5828.xml"/><Relationship Id="rId149" Type="http://schemas.openxmlformats.org/officeDocument/2006/relationships/image" Target="../media/image4285.png"/><Relationship Id="rId356" Type="http://schemas.openxmlformats.org/officeDocument/2006/relationships/customXml" Target="../ink/ink4979.xml"/><Relationship Id="rId563" Type="http://schemas.openxmlformats.org/officeDocument/2006/relationships/image" Target="../media/image1344.png"/><Relationship Id="rId770" Type="http://schemas.openxmlformats.org/officeDocument/2006/relationships/image" Target="../media/image4573.png"/><Relationship Id="rId1193" Type="http://schemas.openxmlformats.org/officeDocument/2006/relationships/image" Target="../media/image5912.png"/><Relationship Id="rId2037" Type="http://schemas.openxmlformats.org/officeDocument/2006/relationships/image" Target="../media/image4716.png"/><Relationship Id="rId2244" Type="http://schemas.openxmlformats.org/officeDocument/2006/relationships/image" Target="../media/image5096.png"/><Relationship Id="rId2451" Type="http://schemas.openxmlformats.org/officeDocument/2006/relationships/customXml" Target="../ink/ink5758.xml"/><Relationship Id="rId2689" Type="http://schemas.openxmlformats.org/officeDocument/2006/relationships/image" Target="../media/image5115.png"/><Relationship Id="rId216" Type="http://schemas.openxmlformats.org/officeDocument/2006/relationships/customXml" Target="../ink/ink4909.xml"/><Relationship Id="rId423" Type="http://schemas.openxmlformats.org/officeDocument/2006/relationships/image" Target="../media/image4409.png"/><Relationship Id="rId868" Type="http://schemas.openxmlformats.org/officeDocument/2006/relationships/customXml" Target="../ink/ink5238.xml"/><Relationship Id="rId1053" Type="http://schemas.openxmlformats.org/officeDocument/2006/relationships/image" Target="../media/image17490.png"/><Relationship Id="rId1498" Type="http://schemas.openxmlformats.org/officeDocument/2006/relationships/image" Target="../media/image6048.png"/><Relationship Id="rId2104" Type="http://schemas.openxmlformats.org/officeDocument/2006/relationships/customXml" Target="../ink/ink5583.xml"/><Relationship Id="rId2549" Type="http://schemas.openxmlformats.org/officeDocument/2006/relationships/customXml" Target="../ink/ink5807.xml"/><Relationship Id="rId2756" Type="http://schemas.openxmlformats.org/officeDocument/2006/relationships/image" Target="../media/image5148.png"/><Relationship Id="rId630" Type="http://schemas.openxmlformats.org/officeDocument/2006/relationships/customXml" Target="../ink/ink5117.xml"/><Relationship Id="rId728" Type="http://schemas.openxmlformats.org/officeDocument/2006/relationships/image" Target="../media/image4552.png"/><Relationship Id="rId935" Type="http://schemas.openxmlformats.org/officeDocument/2006/relationships/image" Target="../media/image4652.png"/><Relationship Id="rId2311" Type="http://schemas.openxmlformats.org/officeDocument/2006/relationships/customXml" Target="../ink/ink5688.xml"/><Relationship Id="rId2409" Type="http://schemas.openxmlformats.org/officeDocument/2006/relationships/customXml" Target="../ink/ink5737.xml"/><Relationship Id="rId2616" Type="http://schemas.openxmlformats.org/officeDocument/2006/relationships/image" Target="../media/image6623.png"/><Relationship Id="rId64" Type="http://schemas.openxmlformats.org/officeDocument/2006/relationships/customXml" Target="../ink/ink4833.xml"/><Relationship Id="rId1120" Type="http://schemas.openxmlformats.org/officeDocument/2006/relationships/customXml" Target="../ink/ink5325.xml"/><Relationship Id="rId1218" Type="http://schemas.openxmlformats.org/officeDocument/2006/relationships/image" Target="../media/image45570.png"/><Relationship Id="rId2823" Type="http://schemas.openxmlformats.org/officeDocument/2006/relationships/customXml" Target="../ink/ink5945.xml"/><Relationship Id="rId1937" Type="http://schemas.openxmlformats.org/officeDocument/2006/relationships/customXml" Target="../ink/ink5498.xml"/><Relationship Id="rId2199" Type="http://schemas.openxmlformats.org/officeDocument/2006/relationships/customXml" Target="../ink/ink5632.xml"/><Relationship Id="rId280" Type="http://schemas.openxmlformats.org/officeDocument/2006/relationships/customXml" Target="../ink/ink4941.xml"/><Relationship Id="rId140" Type="http://schemas.openxmlformats.org/officeDocument/2006/relationships/customXml" Target="../ink/ink4871.xml"/><Relationship Id="rId378" Type="http://schemas.openxmlformats.org/officeDocument/2006/relationships/customXml" Target="../ink/ink4990.xml"/><Relationship Id="rId585" Type="http://schemas.openxmlformats.org/officeDocument/2006/relationships/image" Target="../media/image4484.png"/><Relationship Id="rId792" Type="http://schemas.openxmlformats.org/officeDocument/2006/relationships/customXml" Target="../ink/ink5200.xml"/><Relationship Id="rId2059" Type="http://schemas.openxmlformats.org/officeDocument/2006/relationships/customXml" Target="../ink/ink5560.xml"/><Relationship Id="rId2266" Type="http://schemas.openxmlformats.org/officeDocument/2006/relationships/image" Target="../media/image6461.png"/><Relationship Id="rId2473" Type="http://schemas.openxmlformats.org/officeDocument/2006/relationships/customXml" Target="../ink/ink5769.xml"/><Relationship Id="rId2680" Type="http://schemas.openxmlformats.org/officeDocument/2006/relationships/customXml" Target="../ink/ink5873.xml"/><Relationship Id="rId6" Type="http://schemas.openxmlformats.org/officeDocument/2006/relationships/customXml" Target="../ink/ink4804.xml"/><Relationship Id="rId238" Type="http://schemas.openxmlformats.org/officeDocument/2006/relationships/customXml" Target="../ink/ink4920.xml"/><Relationship Id="rId445" Type="http://schemas.openxmlformats.org/officeDocument/2006/relationships/image" Target="../media/image4420.png"/><Relationship Id="rId652" Type="http://schemas.openxmlformats.org/officeDocument/2006/relationships/image" Target="../media/image4516.png"/><Relationship Id="rId1075" Type="http://schemas.openxmlformats.org/officeDocument/2006/relationships/image" Target="../media/image5861.png"/><Relationship Id="rId2126" Type="http://schemas.openxmlformats.org/officeDocument/2006/relationships/customXml" Target="../ink/ink5594.xml"/><Relationship Id="rId2333" Type="http://schemas.openxmlformats.org/officeDocument/2006/relationships/customXml" Target="../ink/ink5699.xml"/><Relationship Id="rId2540" Type="http://schemas.openxmlformats.org/officeDocument/2006/relationships/image" Target="../media/image6589.png"/><Relationship Id="rId2778" Type="http://schemas.openxmlformats.org/officeDocument/2006/relationships/image" Target="../media/image5158.png"/><Relationship Id="rId305" Type="http://schemas.openxmlformats.org/officeDocument/2006/relationships/image" Target="../media/image4353.png"/><Relationship Id="rId512" Type="http://schemas.openxmlformats.org/officeDocument/2006/relationships/customXml" Target="../ink/ink5057.xml"/><Relationship Id="rId1142" Type="http://schemas.openxmlformats.org/officeDocument/2006/relationships/customXml" Target="../ink/ink5336.xml"/><Relationship Id="rId2400" Type="http://schemas.openxmlformats.org/officeDocument/2006/relationships/image" Target="../media/image6523.png"/><Relationship Id="rId2638" Type="http://schemas.openxmlformats.org/officeDocument/2006/relationships/image" Target="../media/image6633.png"/><Relationship Id="rId2845" Type="http://schemas.openxmlformats.org/officeDocument/2006/relationships/customXml" Target="../ink/ink5956.xml"/><Relationship Id="rId86" Type="http://schemas.openxmlformats.org/officeDocument/2006/relationships/customXml" Target="../ink/ink4844.xml"/><Relationship Id="rId817" Type="http://schemas.openxmlformats.org/officeDocument/2006/relationships/image" Target="../media/image4595.png"/><Relationship Id="rId1861" Type="http://schemas.openxmlformats.org/officeDocument/2006/relationships/customXml" Target="../ink/ink5459.xml"/><Relationship Id="rId2705" Type="http://schemas.openxmlformats.org/officeDocument/2006/relationships/image" Target="../media/image5123.png"/><Relationship Id="rId1514" Type="http://schemas.openxmlformats.org/officeDocument/2006/relationships/image" Target="../media/image6056.png"/><Relationship Id="rId1959" Type="http://schemas.openxmlformats.org/officeDocument/2006/relationships/customXml" Target="../ink/ink5509.xml"/><Relationship Id="rId13" Type="http://schemas.openxmlformats.org/officeDocument/2006/relationships/image" Target="../media/image4221.png"/><Relationship Id="rId1819" Type="http://schemas.openxmlformats.org/officeDocument/2006/relationships/customXml" Target="../ink/ink5438.xml"/><Relationship Id="rId2190" Type="http://schemas.openxmlformats.org/officeDocument/2006/relationships/image" Target="../media/image5070.png"/><Relationship Id="rId2288" Type="http://schemas.openxmlformats.org/officeDocument/2006/relationships/image" Target="../media/image5360.png"/><Relationship Id="rId2495" Type="http://schemas.openxmlformats.org/officeDocument/2006/relationships/customXml" Target="../ink/ink5780.xml"/><Relationship Id="rId162" Type="http://schemas.openxmlformats.org/officeDocument/2006/relationships/customXml" Target="../ink/ink4882.xml"/><Relationship Id="rId467" Type="http://schemas.openxmlformats.org/officeDocument/2006/relationships/image" Target="../media/image4431.png"/><Relationship Id="rId1097" Type="http://schemas.openxmlformats.org/officeDocument/2006/relationships/image" Target="../media/image5870.png"/><Relationship Id="rId2050" Type="http://schemas.openxmlformats.org/officeDocument/2006/relationships/image" Target="../media/image4096.png"/><Relationship Id="rId2148" Type="http://schemas.openxmlformats.org/officeDocument/2006/relationships/customXml" Target="../ink/ink5605.xml"/><Relationship Id="rId674" Type="http://schemas.openxmlformats.org/officeDocument/2006/relationships/image" Target="../media/image4526.png"/><Relationship Id="rId881" Type="http://schemas.openxmlformats.org/officeDocument/2006/relationships/image" Target="../media/image4626.png"/><Relationship Id="rId2355" Type="http://schemas.openxmlformats.org/officeDocument/2006/relationships/customXml" Target="../ink/ink5710.xml"/><Relationship Id="rId2562" Type="http://schemas.openxmlformats.org/officeDocument/2006/relationships/image" Target="../media/image6599.png"/><Relationship Id="rId327" Type="http://schemas.openxmlformats.org/officeDocument/2006/relationships/image" Target="../media/image4363.png"/><Relationship Id="rId534" Type="http://schemas.openxmlformats.org/officeDocument/2006/relationships/image" Target="../media/image4460.png"/><Relationship Id="rId741" Type="http://schemas.openxmlformats.org/officeDocument/2006/relationships/customXml" Target="../ink/ink5174.xml"/><Relationship Id="rId839" Type="http://schemas.openxmlformats.org/officeDocument/2006/relationships/image" Target="../media/image4606.png"/><Relationship Id="rId1164" Type="http://schemas.openxmlformats.org/officeDocument/2006/relationships/customXml" Target="../ink/ink5347.xml"/><Relationship Id="rId1469" Type="http://schemas.openxmlformats.org/officeDocument/2006/relationships/image" Target="../media/image6034.png"/><Relationship Id="rId2008" Type="http://schemas.openxmlformats.org/officeDocument/2006/relationships/customXml" Target="../ink/ink5534.xml"/><Relationship Id="rId2215" Type="http://schemas.openxmlformats.org/officeDocument/2006/relationships/customXml" Target="../ink/ink5640.xml"/><Relationship Id="rId2422" Type="http://schemas.openxmlformats.org/officeDocument/2006/relationships/image" Target="../media/image6534.png"/><Relationship Id="rId2867" Type="http://schemas.openxmlformats.org/officeDocument/2006/relationships/customXml" Target="../ink/ink5967.xml"/><Relationship Id="rId601" Type="http://schemas.openxmlformats.org/officeDocument/2006/relationships/image" Target="../media/image4491.png"/><Relationship Id="rId1024" Type="http://schemas.openxmlformats.org/officeDocument/2006/relationships/customXml" Target="../ink/ink5277.xml"/><Relationship Id="rId1231" Type="http://schemas.openxmlformats.org/officeDocument/2006/relationships/customXml" Target="../ink/ink5381.xml"/><Relationship Id="rId1883" Type="http://schemas.openxmlformats.org/officeDocument/2006/relationships/customXml" Target="../ink/ink5471.xml"/><Relationship Id="rId2727" Type="http://schemas.openxmlformats.org/officeDocument/2006/relationships/customXml" Target="../ink/ink5897.xml"/><Relationship Id="rId906" Type="http://schemas.openxmlformats.org/officeDocument/2006/relationships/customXml" Target="../ink/ink5257.xml"/><Relationship Id="rId1950" Type="http://schemas.openxmlformats.org/officeDocument/2006/relationships/image" Target="../media/image4673.png"/><Relationship Id="rId35" Type="http://schemas.openxmlformats.org/officeDocument/2006/relationships/image" Target="../media/image4231.png"/><Relationship Id="rId1810" Type="http://schemas.openxmlformats.org/officeDocument/2006/relationships/image" Target="../media/image18010.png"/><Relationship Id="rId184" Type="http://schemas.openxmlformats.org/officeDocument/2006/relationships/customXml" Target="../ink/ink4893.xml"/><Relationship Id="rId391" Type="http://schemas.openxmlformats.org/officeDocument/2006/relationships/image" Target="../media/image4394.png"/><Relationship Id="rId1908" Type="http://schemas.openxmlformats.org/officeDocument/2006/relationships/image" Target="../media/image6237.png"/><Relationship Id="rId2072" Type="http://schemas.openxmlformats.org/officeDocument/2006/relationships/customXml" Target="../ink/ink5567.xml"/><Relationship Id="rId251" Type="http://schemas.openxmlformats.org/officeDocument/2006/relationships/image" Target="../media/image4331.png"/><Relationship Id="rId489" Type="http://schemas.openxmlformats.org/officeDocument/2006/relationships/image" Target="../media/image4442.png"/><Relationship Id="rId696" Type="http://schemas.openxmlformats.org/officeDocument/2006/relationships/image" Target="../media/image4536.png"/><Relationship Id="rId2377" Type="http://schemas.openxmlformats.org/officeDocument/2006/relationships/customXml" Target="../ink/ink5721.xml"/><Relationship Id="rId2584" Type="http://schemas.openxmlformats.org/officeDocument/2006/relationships/image" Target="../media/image6609.png"/><Relationship Id="rId2791" Type="http://schemas.openxmlformats.org/officeDocument/2006/relationships/customXml" Target="../ink/ink5929.xml"/><Relationship Id="rId349" Type="http://schemas.openxmlformats.org/officeDocument/2006/relationships/image" Target="../media/image4374.png"/><Relationship Id="rId556" Type="http://schemas.openxmlformats.org/officeDocument/2006/relationships/customXml" Target="../ink/ink5080.xml"/><Relationship Id="rId763" Type="http://schemas.openxmlformats.org/officeDocument/2006/relationships/customXml" Target="../ink/ink5185.xml"/><Relationship Id="rId1186" Type="http://schemas.openxmlformats.org/officeDocument/2006/relationships/customXml" Target="../ink/ink5358.xml"/><Relationship Id="rId2237" Type="http://schemas.openxmlformats.org/officeDocument/2006/relationships/customXml" Target="../ink/ink5651.xml"/><Relationship Id="rId2444" Type="http://schemas.openxmlformats.org/officeDocument/2006/relationships/image" Target="../media/image50710.png"/><Relationship Id="rId111" Type="http://schemas.openxmlformats.org/officeDocument/2006/relationships/image" Target="../media/image4266.png"/><Relationship Id="rId209" Type="http://schemas.openxmlformats.org/officeDocument/2006/relationships/image" Target="../media/image4311.png"/><Relationship Id="rId416" Type="http://schemas.openxmlformats.org/officeDocument/2006/relationships/customXml" Target="../ink/ink5009.xml"/><Relationship Id="rId1046" Type="http://schemas.openxmlformats.org/officeDocument/2006/relationships/customXml" Target="../ink/ink5288.xml"/><Relationship Id="rId2651" Type="http://schemas.openxmlformats.org/officeDocument/2006/relationships/customXml" Target="../ink/ink5858.xml"/><Relationship Id="rId2749" Type="http://schemas.openxmlformats.org/officeDocument/2006/relationships/customXml" Target="../ink/ink5908.xml"/><Relationship Id="rId623" Type="http://schemas.openxmlformats.org/officeDocument/2006/relationships/image" Target="../media/image4502.png"/><Relationship Id="rId830" Type="http://schemas.openxmlformats.org/officeDocument/2006/relationships/customXml" Target="../ink/ink5219.xml"/><Relationship Id="rId928" Type="http://schemas.openxmlformats.org/officeDocument/2006/relationships/customXml" Target="../ink/ink5268.xml"/><Relationship Id="rId1460" Type="http://schemas.openxmlformats.org/officeDocument/2006/relationships/customXml" Target="../ink/ink5390.xml"/><Relationship Id="rId2304" Type="http://schemas.openxmlformats.org/officeDocument/2006/relationships/image" Target="../media/image6478.png"/><Relationship Id="rId2511" Type="http://schemas.openxmlformats.org/officeDocument/2006/relationships/customXml" Target="../ink/ink5788.xml"/><Relationship Id="rId2609" Type="http://schemas.openxmlformats.org/officeDocument/2006/relationships/customXml" Target="../ink/ink5837.xml"/><Relationship Id="rId57" Type="http://schemas.openxmlformats.org/officeDocument/2006/relationships/image" Target="../media/image4241.png"/><Relationship Id="rId1113" Type="http://schemas.openxmlformats.org/officeDocument/2006/relationships/image" Target="../media/image38530.png"/><Relationship Id="rId1972" Type="http://schemas.openxmlformats.org/officeDocument/2006/relationships/customXml" Target="../ink/ink5516.xml"/><Relationship Id="rId2816" Type="http://schemas.openxmlformats.org/officeDocument/2006/relationships/image" Target="../media/image5176.png"/><Relationship Id="rId1832" Type="http://schemas.openxmlformats.org/officeDocument/2006/relationships/image" Target="../media/image6201.png"/><Relationship Id="rId2094" Type="http://schemas.openxmlformats.org/officeDocument/2006/relationships/customXml" Target="../ink/ink5578.xml"/><Relationship Id="rId273" Type="http://schemas.openxmlformats.org/officeDocument/2006/relationships/image" Target="../media/image4340.png"/><Relationship Id="rId480" Type="http://schemas.openxmlformats.org/officeDocument/2006/relationships/customXml" Target="../ink/ink5041.xml"/><Relationship Id="rId2161" Type="http://schemas.openxmlformats.org/officeDocument/2006/relationships/customXml" Target="../ink/ink5612.xml"/><Relationship Id="rId2399" Type="http://schemas.openxmlformats.org/officeDocument/2006/relationships/customXml" Target="../ink/ink5732.xml"/><Relationship Id="rId133" Type="http://schemas.openxmlformats.org/officeDocument/2006/relationships/image" Target="../media/image4277.png"/><Relationship Id="rId340" Type="http://schemas.openxmlformats.org/officeDocument/2006/relationships/customXml" Target="../ink/ink4971.xml"/><Relationship Id="rId578" Type="http://schemas.openxmlformats.org/officeDocument/2006/relationships/customXml" Target="../ink/ink5091.xml"/><Relationship Id="rId785" Type="http://schemas.openxmlformats.org/officeDocument/2006/relationships/image" Target="../media/image4579.png"/><Relationship Id="rId2021" Type="http://schemas.openxmlformats.org/officeDocument/2006/relationships/image" Target="../media/image4709.png"/><Relationship Id="rId2259" Type="http://schemas.openxmlformats.org/officeDocument/2006/relationships/customXml" Target="../ink/ink5662.xml"/><Relationship Id="rId2466" Type="http://schemas.openxmlformats.org/officeDocument/2006/relationships/image" Target="../media/image6552.png"/><Relationship Id="rId2673" Type="http://schemas.openxmlformats.org/officeDocument/2006/relationships/image" Target="../media/image5108.png"/><Relationship Id="rId200" Type="http://schemas.openxmlformats.org/officeDocument/2006/relationships/customXml" Target="../ink/ink4901.xml"/><Relationship Id="rId438" Type="http://schemas.openxmlformats.org/officeDocument/2006/relationships/customXml" Target="../ink/ink5020.xml"/><Relationship Id="rId645" Type="http://schemas.openxmlformats.org/officeDocument/2006/relationships/image" Target="../media/image4513.png"/><Relationship Id="rId852" Type="http://schemas.openxmlformats.org/officeDocument/2006/relationships/customXml" Target="../ink/ink5230.xml"/><Relationship Id="rId1068" Type="http://schemas.openxmlformats.org/officeDocument/2006/relationships/customXml" Target="../ink/ink5299.xml"/><Relationship Id="rId1482" Type="http://schemas.openxmlformats.org/officeDocument/2006/relationships/customXml" Target="../ink/ink5401.xml"/><Relationship Id="rId2119" Type="http://schemas.openxmlformats.org/officeDocument/2006/relationships/image" Target="../media/image4846.png"/><Relationship Id="rId2326" Type="http://schemas.openxmlformats.org/officeDocument/2006/relationships/image" Target="../media/image6489.png"/><Relationship Id="rId2533" Type="http://schemas.openxmlformats.org/officeDocument/2006/relationships/customXml" Target="../ink/ink5799.xml"/><Relationship Id="rId2740" Type="http://schemas.openxmlformats.org/officeDocument/2006/relationships/image" Target="../media/image5140.png"/><Relationship Id="rId505" Type="http://schemas.openxmlformats.org/officeDocument/2006/relationships/image" Target="../media/image1262.png"/><Relationship Id="rId712" Type="http://schemas.openxmlformats.org/officeDocument/2006/relationships/image" Target="../media/image4544.png"/><Relationship Id="rId1135" Type="http://schemas.openxmlformats.org/officeDocument/2006/relationships/image" Target="../media/image5885.png"/><Relationship Id="rId1994" Type="http://schemas.openxmlformats.org/officeDocument/2006/relationships/customXml" Target="../ink/ink5527.xml"/><Relationship Id="rId2838" Type="http://schemas.openxmlformats.org/officeDocument/2006/relationships/image" Target="../media/image5187.png"/><Relationship Id="rId79" Type="http://schemas.openxmlformats.org/officeDocument/2006/relationships/image" Target="../media/image4250.png"/><Relationship Id="rId1202" Type="http://schemas.openxmlformats.org/officeDocument/2006/relationships/customXml" Target="../ink/ink5366.xml"/><Relationship Id="rId1854" Type="http://schemas.openxmlformats.org/officeDocument/2006/relationships/image" Target="../media/image6212.png"/><Relationship Id="rId2600" Type="http://schemas.openxmlformats.org/officeDocument/2006/relationships/image" Target="../media/image6616.png"/><Relationship Id="rId1507" Type="http://schemas.openxmlformats.org/officeDocument/2006/relationships/customXml" Target="../ink/ink5414.xml"/><Relationship Id="rId295" Type="http://schemas.openxmlformats.org/officeDocument/2006/relationships/image" Target="../media/image2160.png"/><Relationship Id="rId1921" Type="http://schemas.openxmlformats.org/officeDocument/2006/relationships/customXml" Target="../ink/ink5490.xml"/><Relationship Id="rId2183" Type="http://schemas.openxmlformats.org/officeDocument/2006/relationships/customXml" Target="../ink/ink5623.xml"/><Relationship Id="rId2390" Type="http://schemas.openxmlformats.org/officeDocument/2006/relationships/image" Target="../media/image6519.png"/><Relationship Id="rId2488" Type="http://schemas.openxmlformats.org/officeDocument/2006/relationships/image" Target="../media/image6563.png"/><Relationship Id="rId155" Type="http://schemas.openxmlformats.org/officeDocument/2006/relationships/image" Target="../media/image4288.png"/><Relationship Id="rId362" Type="http://schemas.openxmlformats.org/officeDocument/2006/relationships/customXml" Target="../ink/ink4982.xml"/><Relationship Id="rId2043" Type="http://schemas.openxmlformats.org/officeDocument/2006/relationships/image" Target="../media/image4719.png"/><Relationship Id="rId2250" Type="http://schemas.openxmlformats.org/officeDocument/2006/relationships/image" Target="../media/image5097.png"/><Relationship Id="rId2695" Type="http://schemas.openxmlformats.org/officeDocument/2006/relationships/image" Target="../media/image5118.png"/><Relationship Id="rId222" Type="http://schemas.openxmlformats.org/officeDocument/2006/relationships/customXml" Target="../ink/ink4912.xml"/><Relationship Id="rId667" Type="http://schemas.openxmlformats.org/officeDocument/2006/relationships/image" Target="../media/image4523.png"/><Relationship Id="rId874" Type="http://schemas.openxmlformats.org/officeDocument/2006/relationships/customXml" Target="../ink/ink5241.xml"/><Relationship Id="rId2110" Type="http://schemas.openxmlformats.org/officeDocument/2006/relationships/customXml" Target="../ink/ink5586.xml"/><Relationship Id="rId2348" Type="http://schemas.openxmlformats.org/officeDocument/2006/relationships/image" Target="../media/image6498.png"/><Relationship Id="rId2555" Type="http://schemas.openxmlformats.org/officeDocument/2006/relationships/customXml" Target="../ink/ink5810.xml"/><Relationship Id="rId2762" Type="http://schemas.openxmlformats.org/officeDocument/2006/relationships/image" Target="../media/image5151.png"/><Relationship Id="rId527" Type="http://schemas.openxmlformats.org/officeDocument/2006/relationships/customXml" Target="../ink/ink5065.xml"/><Relationship Id="rId734" Type="http://schemas.openxmlformats.org/officeDocument/2006/relationships/image" Target="../media/image4555.png"/><Relationship Id="rId941" Type="http://schemas.openxmlformats.org/officeDocument/2006/relationships/image" Target="../media/image4655.png"/><Relationship Id="rId1157" Type="http://schemas.openxmlformats.org/officeDocument/2006/relationships/image" Target="../media/image5895.png"/><Relationship Id="rId2208" Type="http://schemas.openxmlformats.org/officeDocument/2006/relationships/image" Target="../media/image5078.png"/><Relationship Id="rId2415" Type="http://schemas.openxmlformats.org/officeDocument/2006/relationships/customXml" Target="../ink/ink5740.xml"/><Relationship Id="rId2622" Type="http://schemas.openxmlformats.org/officeDocument/2006/relationships/image" Target="../media/image6626.png"/><Relationship Id="rId70" Type="http://schemas.openxmlformats.org/officeDocument/2006/relationships/customXml" Target="../ink/ink4836.xml"/><Relationship Id="rId801" Type="http://schemas.openxmlformats.org/officeDocument/2006/relationships/image" Target="../media/image4587.png"/><Relationship Id="rId1224" Type="http://schemas.openxmlformats.org/officeDocument/2006/relationships/image" Target="../media/image5924.png"/><Relationship Id="rId1876" Type="http://schemas.openxmlformats.org/officeDocument/2006/relationships/image" Target="../media/image6221.png"/><Relationship Id="rId1529" Type="http://schemas.openxmlformats.org/officeDocument/2006/relationships/customXml" Target="../ink/ink5425.xml"/><Relationship Id="rId1943" Type="http://schemas.openxmlformats.org/officeDocument/2006/relationships/customXml" Target="../ink/ink5501.xml"/><Relationship Id="rId28" Type="http://schemas.openxmlformats.org/officeDocument/2006/relationships/customXml" Target="../ink/ink4815.xml"/><Relationship Id="rId1803" Type="http://schemas.openxmlformats.org/officeDocument/2006/relationships/customXml" Target="../ink/ink5430.xml"/><Relationship Id="rId177" Type="http://schemas.openxmlformats.org/officeDocument/2006/relationships/image" Target="../media/image4297.png"/><Relationship Id="rId384" Type="http://schemas.openxmlformats.org/officeDocument/2006/relationships/customXml" Target="../ink/ink4993.xml"/><Relationship Id="rId591" Type="http://schemas.openxmlformats.org/officeDocument/2006/relationships/image" Target="../media/image4486.png"/><Relationship Id="rId2065" Type="http://schemas.openxmlformats.org/officeDocument/2006/relationships/image" Target="../media/image4728.png"/><Relationship Id="rId2272" Type="http://schemas.openxmlformats.org/officeDocument/2006/relationships/image" Target="../media/image6464.png"/><Relationship Id="rId244" Type="http://schemas.openxmlformats.org/officeDocument/2006/relationships/customXml" Target="../ink/ink4923.xml"/><Relationship Id="rId689" Type="http://schemas.openxmlformats.org/officeDocument/2006/relationships/customXml" Target="../ink/ink5148.xml"/><Relationship Id="rId896" Type="http://schemas.openxmlformats.org/officeDocument/2006/relationships/customXml" Target="../ink/ink5252.xml"/><Relationship Id="rId1081" Type="http://schemas.openxmlformats.org/officeDocument/2006/relationships/image" Target="../media/image5863.png"/><Relationship Id="rId2577" Type="http://schemas.openxmlformats.org/officeDocument/2006/relationships/customXml" Target="../ink/ink5821.xml"/><Relationship Id="rId2784" Type="http://schemas.openxmlformats.org/officeDocument/2006/relationships/image" Target="../media/image5161.png"/><Relationship Id="rId451" Type="http://schemas.openxmlformats.org/officeDocument/2006/relationships/image" Target="../media/image4423.png"/><Relationship Id="rId549" Type="http://schemas.openxmlformats.org/officeDocument/2006/relationships/image" Target="../media/image4467.png"/><Relationship Id="rId756" Type="http://schemas.openxmlformats.org/officeDocument/2006/relationships/image" Target="../media/image4566.png"/><Relationship Id="rId1179" Type="http://schemas.openxmlformats.org/officeDocument/2006/relationships/image" Target="../media/image5905.png"/><Relationship Id="rId2132" Type="http://schemas.openxmlformats.org/officeDocument/2006/relationships/customXml" Target="../ink/ink5597.xml"/><Relationship Id="rId2437" Type="http://schemas.openxmlformats.org/officeDocument/2006/relationships/customXml" Target="../ink/ink5751.xml"/><Relationship Id="rId104" Type="http://schemas.openxmlformats.org/officeDocument/2006/relationships/customXml" Target="../ink/ink4853.xml"/><Relationship Id="rId311" Type="http://schemas.openxmlformats.org/officeDocument/2006/relationships/image" Target="../media/image4356.png"/><Relationship Id="rId409" Type="http://schemas.openxmlformats.org/officeDocument/2006/relationships/image" Target="../media/image4403.png"/><Relationship Id="rId1039" Type="http://schemas.openxmlformats.org/officeDocument/2006/relationships/image" Target="../media/image5845.png"/><Relationship Id="rId1246" Type="http://schemas.openxmlformats.org/officeDocument/2006/relationships/image" Target="../media/image5935.png"/><Relationship Id="rId1898" Type="http://schemas.openxmlformats.org/officeDocument/2006/relationships/image" Target="../media/image4658.png"/><Relationship Id="rId2644" Type="http://schemas.openxmlformats.org/officeDocument/2006/relationships/image" Target="../media/image6636.png"/><Relationship Id="rId2851" Type="http://schemas.openxmlformats.org/officeDocument/2006/relationships/customXml" Target="../ink/ink5959.xml"/><Relationship Id="rId92" Type="http://schemas.openxmlformats.org/officeDocument/2006/relationships/customXml" Target="../ink/ink4847.xml"/><Relationship Id="rId616" Type="http://schemas.openxmlformats.org/officeDocument/2006/relationships/customXml" Target="../ink/ink5110.xml"/><Relationship Id="rId823" Type="http://schemas.openxmlformats.org/officeDocument/2006/relationships/image" Target="../media/image4598.png"/><Relationship Id="rId2504" Type="http://schemas.openxmlformats.org/officeDocument/2006/relationships/image" Target="../media/image6571.png"/><Relationship Id="rId2711" Type="http://schemas.openxmlformats.org/officeDocument/2006/relationships/image" Target="../media/image5126.png"/><Relationship Id="rId2809" Type="http://schemas.openxmlformats.org/officeDocument/2006/relationships/customXml" Target="../ink/ink5938.xml"/><Relationship Id="rId1106" Type="http://schemas.openxmlformats.org/officeDocument/2006/relationships/customXml" Target="../ink/ink5318.xml"/><Relationship Id="rId1520" Type="http://schemas.openxmlformats.org/officeDocument/2006/relationships/image" Target="../media/image6059.png"/><Relationship Id="rId1965" Type="http://schemas.openxmlformats.org/officeDocument/2006/relationships/image" Target="../media/image4681.png"/><Relationship Id="rId1825" Type="http://schemas.openxmlformats.org/officeDocument/2006/relationships/customXml" Target="../ink/ink5441.xml"/><Relationship Id="rId199" Type="http://schemas.openxmlformats.org/officeDocument/2006/relationships/image" Target="../media/image4306.png"/><Relationship Id="rId2087" Type="http://schemas.openxmlformats.org/officeDocument/2006/relationships/image" Target="../media/image4739.png"/><Relationship Id="rId2294" Type="http://schemas.openxmlformats.org/officeDocument/2006/relationships/image" Target="../media/image5101.png"/><Relationship Id="rId266" Type="http://schemas.openxmlformats.org/officeDocument/2006/relationships/customXml" Target="../ink/ink4934.xml"/><Relationship Id="rId473" Type="http://schemas.openxmlformats.org/officeDocument/2006/relationships/image" Target="../media/image4434.png"/><Relationship Id="rId680" Type="http://schemas.openxmlformats.org/officeDocument/2006/relationships/image" Target="../media/image4528.png"/><Relationship Id="rId2154" Type="http://schemas.openxmlformats.org/officeDocument/2006/relationships/customXml" Target="../ink/ink5608.xml"/><Relationship Id="rId2361" Type="http://schemas.openxmlformats.org/officeDocument/2006/relationships/customXml" Target="../ink/ink5713.xml"/><Relationship Id="rId2599" Type="http://schemas.openxmlformats.org/officeDocument/2006/relationships/customXml" Target="../ink/ink5832.xml"/><Relationship Id="rId126" Type="http://schemas.openxmlformats.org/officeDocument/2006/relationships/customXml" Target="../ink/ink4864.xml"/><Relationship Id="rId333" Type="http://schemas.openxmlformats.org/officeDocument/2006/relationships/image" Target="../media/image4366.png"/><Relationship Id="rId540" Type="http://schemas.openxmlformats.org/officeDocument/2006/relationships/image" Target="../media/image4463.png"/><Relationship Id="rId778" Type="http://schemas.openxmlformats.org/officeDocument/2006/relationships/image" Target="../media/image4577.png"/><Relationship Id="rId1170" Type="http://schemas.openxmlformats.org/officeDocument/2006/relationships/customXml" Target="../ink/ink5350.xml"/><Relationship Id="rId2014" Type="http://schemas.openxmlformats.org/officeDocument/2006/relationships/customXml" Target="../ink/ink5537.xml"/><Relationship Id="rId2221" Type="http://schemas.openxmlformats.org/officeDocument/2006/relationships/customXml" Target="../ink/ink5643.xml"/><Relationship Id="rId2459" Type="http://schemas.openxmlformats.org/officeDocument/2006/relationships/customXml" Target="../ink/ink5762.xml"/><Relationship Id="rId2666" Type="http://schemas.openxmlformats.org/officeDocument/2006/relationships/customXml" Target="../ink/ink5866.xml"/><Relationship Id="rId638" Type="http://schemas.openxmlformats.org/officeDocument/2006/relationships/customXml" Target="../ink/ink5121.xml"/><Relationship Id="rId845" Type="http://schemas.openxmlformats.org/officeDocument/2006/relationships/image" Target="../media/image4609.png"/><Relationship Id="rId1030" Type="http://schemas.openxmlformats.org/officeDocument/2006/relationships/customXml" Target="../ink/ink5280.xml"/><Relationship Id="rId1475" Type="http://schemas.openxmlformats.org/officeDocument/2006/relationships/image" Target="../media/image6037.png"/><Relationship Id="rId2319" Type="http://schemas.openxmlformats.org/officeDocument/2006/relationships/customXml" Target="../ink/ink5692.xml"/><Relationship Id="rId2526" Type="http://schemas.openxmlformats.org/officeDocument/2006/relationships/image" Target="../media/image6582.png"/><Relationship Id="rId2733" Type="http://schemas.openxmlformats.org/officeDocument/2006/relationships/customXml" Target="../ink/ink5900.xml"/><Relationship Id="rId400" Type="http://schemas.openxmlformats.org/officeDocument/2006/relationships/customXml" Target="../ink/ink5001.xml"/><Relationship Id="rId705" Type="http://schemas.openxmlformats.org/officeDocument/2006/relationships/customXml" Target="../ink/ink5156.xml"/><Relationship Id="rId1128" Type="http://schemas.openxmlformats.org/officeDocument/2006/relationships/customXml" Target="../ink/ink5329.xml"/><Relationship Id="rId1987" Type="http://schemas.openxmlformats.org/officeDocument/2006/relationships/image" Target="../media/image4692.png"/><Relationship Id="rId912" Type="http://schemas.openxmlformats.org/officeDocument/2006/relationships/customXml" Target="../ink/ink5260.xml"/><Relationship Id="rId1847" Type="http://schemas.openxmlformats.org/officeDocument/2006/relationships/customXml" Target="../ink/ink5452.xml"/><Relationship Id="rId2800" Type="http://schemas.openxmlformats.org/officeDocument/2006/relationships/image" Target="../media/image5169.png"/><Relationship Id="rId41" Type="http://schemas.openxmlformats.org/officeDocument/2006/relationships/image" Target="../media/image4234.png"/><Relationship Id="rId190" Type="http://schemas.openxmlformats.org/officeDocument/2006/relationships/customXml" Target="../ink/ink4896.xml"/><Relationship Id="rId288" Type="http://schemas.openxmlformats.org/officeDocument/2006/relationships/customXml" Target="../ink/ink4945.xml"/><Relationship Id="rId1914" Type="http://schemas.openxmlformats.org/officeDocument/2006/relationships/image" Target="../media/image6240.png"/><Relationship Id="rId495" Type="http://schemas.openxmlformats.org/officeDocument/2006/relationships/image" Target="../media/image3271.png"/><Relationship Id="rId2176" Type="http://schemas.openxmlformats.org/officeDocument/2006/relationships/image" Target="../media/image5064.png"/><Relationship Id="rId2383" Type="http://schemas.openxmlformats.org/officeDocument/2006/relationships/customXml" Target="../ink/ink5724.xml"/><Relationship Id="rId2590" Type="http://schemas.openxmlformats.org/officeDocument/2006/relationships/image" Target="../media/image6612.png"/><Relationship Id="rId148" Type="http://schemas.openxmlformats.org/officeDocument/2006/relationships/customXml" Target="../ink/ink4875.xml"/><Relationship Id="rId355" Type="http://schemas.openxmlformats.org/officeDocument/2006/relationships/image" Target="../media/image4377.png"/><Relationship Id="rId562" Type="http://schemas.openxmlformats.org/officeDocument/2006/relationships/customXml" Target="../ink/ink5083.xml"/><Relationship Id="rId1192" Type="http://schemas.openxmlformats.org/officeDocument/2006/relationships/customXml" Target="../ink/ink5361.xml"/><Relationship Id="rId2036" Type="http://schemas.openxmlformats.org/officeDocument/2006/relationships/customXml" Target="../ink/ink5548.xml"/><Relationship Id="rId2243" Type="http://schemas.openxmlformats.org/officeDocument/2006/relationships/customXml" Target="../ink/ink5654.xml"/><Relationship Id="rId2450" Type="http://schemas.openxmlformats.org/officeDocument/2006/relationships/image" Target="../media/image6546.png"/><Relationship Id="rId2688" Type="http://schemas.openxmlformats.org/officeDocument/2006/relationships/customXml" Target="../ink/ink5877.xml"/><Relationship Id="rId215" Type="http://schemas.openxmlformats.org/officeDocument/2006/relationships/image" Target="../media/image4314.png"/><Relationship Id="rId422" Type="http://schemas.openxmlformats.org/officeDocument/2006/relationships/customXml" Target="../ink/ink5012.xml"/><Relationship Id="rId867" Type="http://schemas.openxmlformats.org/officeDocument/2006/relationships/image" Target="../media/image4620.png"/><Relationship Id="rId1052" Type="http://schemas.openxmlformats.org/officeDocument/2006/relationships/customXml" Target="../ink/ink5291.xml"/><Relationship Id="rId1497" Type="http://schemas.openxmlformats.org/officeDocument/2006/relationships/customXml" Target="../ink/ink5409.xml"/><Relationship Id="rId2103" Type="http://schemas.openxmlformats.org/officeDocument/2006/relationships/image" Target="../media/image4747.png"/><Relationship Id="rId2310" Type="http://schemas.openxmlformats.org/officeDocument/2006/relationships/image" Target="../media/image6481.png"/><Relationship Id="rId2548" Type="http://schemas.openxmlformats.org/officeDocument/2006/relationships/image" Target="../media/image6593.png"/><Relationship Id="rId2755" Type="http://schemas.openxmlformats.org/officeDocument/2006/relationships/customXml" Target="../ink/ink5911.xml"/><Relationship Id="rId727" Type="http://schemas.openxmlformats.org/officeDocument/2006/relationships/customXml" Target="../ink/ink5167.xml"/><Relationship Id="rId934" Type="http://schemas.openxmlformats.org/officeDocument/2006/relationships/customXml" Target="../ink/ink5271.xml"/><Relationship Id="rId2408" Type="http://schemas.openxmlformats.org/officeDocument/2006/relationships/image" Target="../media/image6527.png"/><Relationship Id="rId2615" Type="http://schemas.openxmlformats.org/officeDocument/2006/relationships/customXml" Target="../ink/ink5840.xml"/><Relationship Id="rId2822" Type="http://schemas.openxmlformats.org/officeDocument/2006/relationships/image" Target="../media/image5179.png"/><Relationship Id="rId63" Type="http://schemas.openxmlformats.org/officeDocument/2006/relationships/image" Target="../media/image4243.png"/><Relationship Id="rId1217" Type="http://schemas.openxmlformats.org/officeDocument/2006/relationships/customXml" Target="../ink/ink5374.xml"/><Relationship Id="rId1869" Type="http://schemas.openxmlformats.org/officeDocument/2006/relationships/image" Target="../media/image6218.png"/><Relationship Id="rId226" Type="http://schemas.openxmlformats.org/officeDocument/2006/relationships/customXml" Target="../ink/ink4914.xml"/><Relationship Id="rId433" Type="http://schemas.openxmlformats.org/officeDocument/2006/relationships/image" Target="../media/image4414.png"/><Relationship Id="rId878" Type="http://schemas.openxmlformats.org/officeDocument/2006/relationships/customXml" Target="../ink/ink5243.xml"/><Relationship Id="rId1063" Type="http://schemas.openxmlformats.org/officeDocument/2006/relationships/image" Target="../media/image52310.png"/><Relationship Id="rId1936" Type="http://schemas.openxmlformats.org/officeDocument/2006/relationships/image" Target="../media/image4666.png"/><Relationship Id="rId2114" Type="http://schemas.openxmlformats.org/officeDocument/2006/relationships/customXml" Target="../ink/ink5588.xml"/><Relationship Id="rId2559" Type="http://schemas.openxmlformats.org/officeDocument/2006/relationships/customXml" Target="../ink/ink5812.xml"/><Relationship Id="rId2766" Type="http://schemas.openxmlformats.org/officeDocument/2006/relationships/image" Target="../media/image5153.png"/><Relationship Id="rId640" Type="http://schemas.openxmlformats.org/officeDocument/2006/relationships/customXml" Target="../ink/ink5122.xml"/><Relationship Id="rId738" Type="http://schemas.openxmlformats.org/officeDocument/2006/relationships/image" Target="../media/image4557.png"/><Relationship Id="rId2198" Type="http://schemas.openxmlformats.org/officeDocument/2006/relationships/customXml" Target="../ink/ink5631.xml"/><Relationship Id="rId2321" Type="http://schemas.openxmlformats.org/officeDocument/2006/relationships/customXml" Target="../ink/ink5693.xml"/><Relationship Id="rId2419" Type="http://schemas.openxmlformats.org/officeDocument/2006/relationships/customXml" Target="../ink/ink5742.xml"/><Relationship Id="rId2626" Type="http://schemas.openxmlformats.org/officeDocument/2006/relationships/image" Target="../media/image80010.png"/><Relationship Id="rId2833" Type="http://schemas.openxmlformats.org/officeDocument/2006/relationships/customXml" Target="../ink/ink5950.xml"/><Relationship Id="rId74" Type="http://schemas.openxmlformats.org/officeDocument/2006/relationships/customXml" Target="../ink/ink4838.xml"/><Relationship Id="rId377" Type="http://schemas.openxmlformats.org/officeDocument/2006/relationships/image" Target="../media/image3380.png"/><Relationship Id="rId500" Type="http://schemas.openxmlformats.org/officeDocument/2006/relationships/customXml" Target="../ink/ink5051.xml"/><Relationship Id="rId584" Type="http://schemas.openxmlformats.org/officeDocument/2006/relationships/customXml" Target="../ink/ink5094.xml"/><Relationship Id="rId805" Type="http://schemas.openxmlformats.org/officeDocument/2006/relationships/image" Target="../media/image4589.png"/><Relationship Id="rId1130" Type="http://schemas.openxmlformats.org/officeDocument/2006/relationships/customXml" Target="../ink/ink5330.xml"/><Relationship Id="rId1228" Type="http://schemas.openxmlformats.org/officeDocument/2006/relationships/image" Target="../media/image5926.png"/><Relationship Id="rId2058" Type="http://schemas.openxmlformats.org/officeDocument/2006/relationships/image" Target="../media/image4725.png"/><Relationship Id="rId2265" Type="http://schemas.openxmlformats.org/officeDocument/2006/relationships/customXml" Target="../ink/ink5665.xml"/><Relationship Id="rId5" Type="http://schemas.openxmlformats.org/officeDocument/2006/relationships/image" Target="../media/image4217.png"/><Relationship Id="rId237" Type="http://schemas.openxmlformats.org/officeDocument/2006/relationships/image" Target="../media/image4325.png"/><Relationship Id="rId791" Type="http://schemas.openxmlformats.org/officeDocument/2006/relationships/image" Target="../media/image4582.png"/><Relationship Id="rId889" Type="http://schemas.openxmlformats.org/officeDocument/2006/relationships/image" Target="../media/image4630.png"/><Relationship Id="rId1074" Type="http://schemas.openxmlformats.org/officeDocument/2006/relationships/customXml" Target="../ink/ink5302.xml"/><Relationship Id="rId1947" Type="http://schemas.openxmlformats.org/officeDocument/2006/relationships/customXml" Target="../ink/ink5503.xml"/><Relationship Id="rId2472" Type="http://schemas.openxmlformats.org/officeDocument/2006/relationships/image" Target="../media/image6555.png"/><Relationship Id="rId2777" Type="http://schemas.openxmlformats.org/officeDocument/2006/relationships/customXml" Target="../ink/ink5922.xml"/><Relationship Id="rId444" Type="http://schemas.openxmlformats.org/officeDocument/2006/relationships/customXml" Target="../ink/ink5023.xml"/><Relationship Id="rId651" Type="http://schemas.openxmlformats.org/officeDocument/2006/relationships/customXml" Target="../ink/ink5128.xml"/><Relationship Id="rId749" Type="http://schemas.openxmlformats.org/officeDocument/2006/relationships/customXml" Target="../ink/ink5178.xml"/><Relationship Id="rId1502" Type="http://schemas.openxmlformats.org/officeDocument/2006/relationships/image" Target="../media/image6050.png"/><Relationship Id="rId1807" Type="http://schemas.openxmlformats.org/officeDocument/2006/relationships/customXml" Target="../ink/ink5432.xml"/><Relationship Id="rId2125" Type="http://schemas.openxmlformats.org/officeDocument/2006/relationships/image" Target="../media/image4849.png"/><Relationship Id="rId2332" Type="http://schemas.openxmlformats.org/officeDocument/2006/relationships/image" Target="../media/image6492.png"/><Relationship Id="rId290" Type="http://schemas.openxmlformats.org/officeDocument/2006/relationships/customXml" Target="../ink/ink4946.xml"/><Relationship Id="rId304" Type="http://schemas.openxmlformats.org/officeDocument/2006/relationships/customXml" Target="../ink/ink4953.xml"/><Relationship Id="rId388" Type="http://schemas.openxmlformats.org/officeDocument/2006/relationships/customXml" Target="../ink/ink4995.xml"/><Relationship Id="rId511" Type="http://schemas.openxmlformats.org/officeDocument/2006/relationships/image" Target="../media/image4451.png"/><Relationship Id="rId609" Type="http://schemas.openxmlformats.org/officeDocument/2006/relationships/image" Target="../media/image4495.png"/><Relationship Id="rId1141" Type="http://schemas.openxmlformats.org/officeDocument/2006/relationships/image" Target="../media/image5888.png"/><Relationship Id="rId1239" Type="http://schemas.openxmlformats.org/officeDocument/2006/relationships/customXml" Target="../ink/ink5385.xml"/><Relationship Id="rId2069" Type="http://schemas.openxmlformats.org/officeDocument/2006/relationships/image" Target="../media/image4730.png"/><Relationship Id="rId2637" Type="http://schemas.openxmlformats.org/officeDocument/2006/relationships/customXml" Target="../ink/ink5851.xml"/><Relationship Id="rId2844" Type="http://schemas.openxmlformats.org/officeDocument/2006/relationships/image" Target="../media/image5190.png"/><Relationship Id="rId85" Type="http://schemas.openxmlformats.org/officeDocument/2006/relationships/image" Target="../media/image4253.png"/><Relationship Id="rId150" Type="http://schemas.openxmlformats.org/officeDocument/2006/relationships/customXml" Target="../ink/ink4876.xml"/><Relationship Id="rId595" Type="http://schemas.openxmlformats.org/officeDocument/2006/relationships/image" Target="../media/image4488.png"/><Relationship Id="rId816" Type="http://schemas.openxmlformats.org/officeDocument/2006/relationships/customXml" Target="../ink/ink5212.xml"/><Relationship Id="rId1860" Type="http://schemas.openxmlformats.org/officeDocument/2006/relationships/image" Target="../media/image6214.png"/><Relationship Id="rId2276" Type="http://schemas.openxmlformats.org/officeDocument/2006/relationships/image" Target="../media/image6466.png"/><Relationship Id="rId2483" Type="http://schemas.openxmlformats.org/officeDocument/2006/relationships/customXml" Target="../ink/ink5774.xml"/><Relationship Id="rId2690" Type="http://schemas.openxmlformats.org/officeDocument/2006/relationships/customXml" Target="../ink/ink5878.xml"/><Relationship Id="rId2704" Type="http://schemas.openxmlformats.org/officeDocument/2006/relationships/customXml" Target="../ink/ink5885.xml"/><Relationship Id="rId248" Type="http://schemas.openxmlformats.org/officeDocument/2006/relationships/customXml" Target="../ink/ink4925.xml"/><Relationship Id="rId455" Type="http://schemas.openxmlformats.org/officeDocument/2006/relationships/image" Target="../media/image4425.png"/><Relationship Id="rId662" Type="http://schemas.openxmlformats.org/officeDocument/2006/relationships/customXml" Target="../ink/ink5134.xml"/><Relationship Id="rId1085" Type="http://schemas.openxmlformats.org/officeDocument/2006/relationships/image" Target="../media/image5865.png"/><Relationship Id="rId1513" Type="http://schemas.openxmlformats.org/officeDocument/2006/relationships/customXml" Target="../ink/ink5417.xml"/><Relationship Id="rId1958" Type="http://schemas.openxmlformats.org/officeDocument/2006/relationships/image" Target="../media/image4677.png"/><Relationship Id="rId2136" Type="http://schemas.openxmlformats.org/officeDocument/2006/relationships/customXml" Target="../ink/ink5599.xml"/><Relationship Id="rId2343" Type="http://schemas.openxmlformats.org/officeDocument/2006/relationships/customXml" Target="../ink/ink5704.xml"/><Relationship Id="rId2550" Type="http://schemas.openxmlformats.org/officeDocument/2006/relationships/image" Target="../media/image6594.png"/><Relationship Id="rId2788" Type="http://schemas.openxmlformats.org/officeDocument/2006/relationships/image" Target="../media/image5163.png"/><Relationship Id="rId12" Type="http://schemas.openxmlformats.org/officeDocument/2006/relationships/customXml" Target="../ink/ink4807.xml"/><Relationship Id="rId108" Type="http://schemas.openxmlformats.org/officeDocument/2006/relationships/customXml" Target="../ink/ink4855.xml"/><Relationship Id="rId315" Type="http://schemas.openxmlformats.org/officeDocument/2006/relationships/image" Target="../media/image4358.png"/><Relationship Id="rId522" Type="http://schemas.openxmlformats.org/officeDocument/2006/relationships/customXml" Target="../ink/ink5062.xml"/><Relationship Id="rId1152" Type="http://schemas.openxmlformats.org/officeDocument/2006/relationships/customXml" Target="../ink/ink5341.xml"/><Relationship Id="rId1818" Type="http://schemas.openxmlformats.org/officeDocument/2006/relationships/image" Target="../media/image6195.png"/><Relationship Id="rId2203" Type="http://schemas.openxmlformats.org/officeDocument/2006/relationships/customXml" Target="../ink/ink5634.xml"/><Relationship Id="rId2410" Type="http://schemas.openxmlformats.org/officeDocument/2006/relationships/image" Target="../media/image6528.png"/><Relationship Id="rId2648" Type="http://schemas.openxmlformats.org/officeDocument/2006/relationships/image" Target="../media/image6638.png"/><Relationship Id="rId2855" Type="http://schemas.openxmlformats.org/officeDocument/2006/relationships/customXml" Target="../ink/ink5961.xml"/><Relationship Id="rId96" Type="http://schemas.openxmlformats.org/officeDocument/2006/relationships/customXml" Target="../ink/ink4849.xml"/><Relationship Id="rId161" Type="http://schemas.openxmlformats.org/officeDocument/2006/relationships/image" Target="../media/image4290.png"/><Relationship Id="rId399" Type="http://schemas.openxmlformats.org/officeDocument/2006/relationships/image" Target="../media/image4398.png"/><Relationship Id="rId827" Type="http://schemas.openxmlformats.org/officeDocument/2006/relationships/image" Target="../media/image4600.png"/><Relationship Id="rId1871" Type="http://schemas.openxmlformats.org/officeDocument/2006/relationships/customXml" Target="../ink/ink5465.xml"/><Relationship Id="rId2287" Type="http://schemas.openxmlformats.org/officeDocument/2006/relationships/customXml" Target="../ink/ink5676.xml"/><Relationship Id="rId2494" Type="http://schemas.openxmlformats.org/officeDocument/2006/relationships/image" Target="../media/image6566.png"/><Relationship Id="rId2508" Type="http://schemas.openxmlformats.org/officeDocument/2006/relationships/image" Target="../media/image6573.png"/><Relationship Id="rId2715" Type="http://schemas.openxmlformats.org/officeDocument/2006/relationships/image" Target="../media/image5128.png"/><Relationship Id="rId259" Type="http://schemas.openxmlformats.org/officeDocument/2006/relationships/image" Target="../media/image4335.png"/><Relationship Id="rId466" Type="http://schemas.openxmlformats.org/officeDocument/2006/relationships/customXml" Target="../ink/ink5034.xml"/><Relationship Id="rId673" Type="http://schemas.openxmlformats.org/officeDocument/2006/relationships/customXml" Target="../ink/ink5140.xml"/><Relationship Id="rId880" Type="http://schemas.openxmlformats.org/officeDocument/2006/relationships/customXml" Target="../ink/ink5244.xml"/><Relationship Id="rId1096" Type="http://schemas.openxmlformats.org/officeDocument/2006/relationships/customXml" Target="../ink/ink5313.xml"/><Relationship Id="rId1524" Type="http://schemas.openxmlformats.org/officeDocument/2006/relationships/image" Target="../media/image6061.png"/><Relationship Id="rId1969" Type="http://schemas.openxmlformats.org/officeDocument/2006/relationships/image" Target="../media/image4683.png"/><Relationship Id="rId2147" Type="http://schemas.openxmlformats.org/officeDocument/2006/relationships/image" Target="../media/image5051.png"/><Relationship Id="rId2354" Type="http://schemas.openxmlformats.org/officeDocument/2006/relationships/image" Target="../media/image6501.png"/><Relationship Id="rId2561" Type="http://schemas.openxmlformats.org/officeDocument/2006/relationships/customXml" Target="../ink/ink5813.xml"/><Relationship Id="rId2799" Type="http://schemas.openxmlformats.org/officeDocument/2006/relationships/customXml" Target="../ink/ink5933.xml"/><Relationship Id="rId23" Type="http://schemas.openxmlformats.org/officeDocument/2006/relationships/image" Target="../media/image4226.png"/><Relationship Id="rId119" Type="http://schemas.openxmlformats.org/officeDocument/2006/relationships/image" Target="../media/image4270.png"/><Relationship Id="rId326" Type="http://schemas.openxmlformats.org/officeDocument/2006/relationships/customXml" Target="../ink/ink4964.xml"/><Relationship Id="rId533" Type="http://schemas.openxmlformats.org/officeDocument/2006/relationships/customXml" Target="../ink/ink5068.xml"/><Relationship Id="rId1163" Type="http://schemas.openxmlformats.org/officeDocument/2006/relationships/image" Target="../media/image5898.png"/><Relationship Id="rId1829" Type="http://schemas.openxmlformats.org/officeDocument/2006/relationships/customXml" Target="../ink/ink5443.xml"/><Relationship Id="rId2007" Type="http://schemas.openxmlformats.org/officeDocument/2006/relationships/image" Target="../media/image4702.png"/><Relationship Id="rId2214" Type="http://schemas.openxmlformats.org/officeDocument/2006/relationships/image" Target="../media/image5081.png"/><Relationship Id="rId2659" Type="http://schemas.openxmlformats.org/officeDocument/2006/relationships/customXml" Target="../ink/ink5862.xml"/><Relationship Id="rId2866" Type="http://schemas.openxmlformats.org/officeDocument/2006/relationships/image" Target="../media/image5201.png"/><Relationship Id="rId740" Type="http://schemas.openxmlformats.org/officeDocument/2006/relationships/image" Target="../media/image4558.png"/><Relationship Id="rId838" Type="http://schemas.openxmlformats.org/officeDocument/2006/relationships/customXml" Target="../ink/ink5223.xml"/><Relationship Id="rId1023" Type="http://schemas.openxmlformats.org/officeDocument/2006/relationships/image" Target="../media/image5837.png"/><Relationship Id="rId1468" Type="http://schemas.openxmlformats.org/officeDocument/2006/relationships/customXml" Target="../ink/ink5394.xml"/><Relationship Id="rId1882" Type="http://schemas.openxmlformats.org/officeDocument/2006/relationships/image" Target="../media/image6224.png"/><Relationship Id="rId2298" Type="http://schemas.openxmlformats.org/officeDocument/2006/relationships/image" Target="../media/image5103.png"/><Relationship Id="rId2421" Type="http://schemas.openxmlformats.org/officeDocument/2006/relationships/customXml" Target="../ink/ink5743.xml"/><Relationship Id="rId2519" Type="http://schemas.openxmlformats.org/officeDocument/2006/relationships/customXml" Target="../ink/ink5792.xml"/><Relationship Id="rId2726" Type="http://schemas.openxmlformats.org/officeDocument/2006/relationships/image" Target="../media/image5133.png"/><Relationship Id="rId172" Type="http://schemas.openxmlformats.org/officeDocument/2006/relationships/customXml" Target="../ink/ink4887.xml"/><Relationship Id="rId477" Type="http://schemas.openxmlformats.org/officeDocument/2006/relationships/image" Target="../media/image4436.png"/><Relationship Id="rId600" Type="http://schemas.openxmlformats.org/officeDocument/2006/relationships/customXml" Target="../ink/ink5102.xml"/><Relationship Id="rId684" Type="http://schemas.openxmlformats.org/officeDocument/2006/relationships/image" Target="../media/image4530.png"/><Relationship Id="rId1230" Type="http://schemas.openxmlformats.org/officeDocument/2006/relationships/image" Target="../media/image5927.png"/><Relationship Id="rId1535" Type="http://schemas.openxmlformats.org/officeDocument/2006/relationships/customXml" Target="../ink/ink5428.xml"/><Relationship Id="rId2060" Type="http://schemas.openxmlformats.org/officeDocument/2006/relationships/image" Target="../media/image4726.png"/><Relationship Id="rId2158" Type="http://schemas.openxmlformats.org/officeDocument/2006/relationships/customXml" Target="../ink/ink5610.xml"/><Relationship Id="rId2365" Type="http://schemas.openxmlformats.org/officeDocument/2006/relationships/customXml" Target="../ink/ink5715.xml"/><Relationship Id="rId337" Type="http://schemas.openxmlformats.org/officeDocument/2006/relationships/image" Target="../media/image4368.png"/><Relationship Id="rId891" Type="http://schemas.openxmlformats.org/officeDocument/2006/relationships/image" Target="../media/image4631.png"/><Relationship Id="rId905" Type="http://schemas.openxmlformats.org/officeDocument/2006/relationships/image" Target="../media/image4638.png"/><Relationship Id="rId2018" Type="http://schemas.openxmlformats.org/officeDocument/2006/relationships/customXml" Target="../ink/ink5539.xml"/><Relationship Id="rId2572" Type="http://schemas.openxmlformats.org/officeDocument/2006/relationships/image" Target="../media/image6603.png"/><Relationship Id="rId34" Type="http://schemas.openxmlformats.org/officeDocument/2006/relationships/customXml" Target="../ink/ink4818.xml"/><Relationship Id="rId544" Type="http://schemas.openxmlformats.org/officeDocument/2006/relationships/customXml" Target="../ink/ink5074.xml"/><Relationship Id="rId751" Type="http://schemas.openxmlformats.org/officeDocument/2006/relationships/customXml" Target="../ink/ink5179.xml"/><Relationship Id="rId849" Type="http://schemas.openxmlformats.org/officeDocument/2006/relationships/image" Target="../media/image4611.png"/><Relationship Id="rId1174" Type="http://schemas.openxmlformats.org/officeDocument/2006/relationships/customXml" Target="../ink/ink5352.xml"/><Relationship Id="rId1479" Type="http://schemas.openxmlformats.org/officeDocument/2006/relationships/image" Target="../media/image6039.png"/><Relationship Id="rId2225" Type="http://schemas.openxmlformats.org/officeDocument/2006/relationships/customXml" Target="../ink/ink5645.xml"/><Relationship Id="rId2432" Type="http://schemas.openxmlformats.org/officeDocument/2006/relationships/image" Target="../media/image5106.png"/><Relationship Id="rId183" Type="http://schemas.openxmlformats.org/officeDocument/2006/relationships/image" Target="../media/image1815.png"/><Relationship Id="rId390" Type="http://schemas.openxmlformats.org/officeDocument/2006/relationships/customXml" Target="../ink/ink4996.xml"/><Relationship Id="rId404" Type="http://schemas.openxmlformats.org/officeDocument/2006/relationships/customXml" Target="../ink/ink5003.xml"/><Relationship Id="rId611" Type="http://schemas.openxmlformats.org/officeDocument/2006/relationships/image" Target="../media/image4496.png"/><Relationship Id="rId1034" Type="http://schemas.openxmlformats.org/officeDocument/2006/relationships/customXml" Target="../ink/ink5282.xml"/><Relationship Id="rId1241" Type="http://schemas.openxmlformats.org/officeDocument/2006/relationships/customXml" Target="../ink/ink5386.xml"/><Relationship Id="rId1893" Type="http://schemas.openxmlformats.org/officeDocument/2006/relationships/customXml" Target="../ink/ink5476.xml"/><Relationship Id="rId1907" Type="http://schemas.openxmlformats.org/officeDocument/2006/relationships/customXml" Target="../ink/ink5483.xml"/><Relationship Id="rId2071" Type="http://schemas.openxmlformats.org/officeDocument/2006/relationships/image" Target="../media/image4731.png"/><Relationship Id="rId2737" Type="http://schemas.openxmlformats.org/officeDocument/2006/relationships/customXml" Target="../ink/ink5902.xml"/><Relationship Id="rId250" Type="http://schemas.openxmlformats.org/officeDocument/2006/relationships/customXml" Target="../ink/ink4926.xml"/><Relationship Id="rId488" Type="http://schemas.openxmlformats.org/officeDocument/2006/relationships/customXml" Target="../ink/ink5045.xml"/><Relationship Id="rId695" Type="http://schemas.openxmlformats.org/officeDocument/2006/relationships/customXml" Target="../ink/ink5151.xml"/><Relationship Id="rId709" Type="http://schemas.openxmlformats.org/officeDocument/2006/relationships/customXml" Target="../ink/ink5158.xml"/><Relationship Id="rId916" Type="http://schemas.openxmlformats.org/officeDocument/2006/relationships/customXml" Target="../ink/ink5262.xml"/><Relationship Id="rId1101" Type="http://schemas.openxmlformats.org/officeDocument/2006/relationships/image" Target="../media/image5871.png"/><Relationship Id="rId1960" Type="http://schemas.openxmlformats.org/officeDocument/2006/relationships/image" Target="../media/image4678.png"/><Relationship Id="rId2169" Type="http://schemas.openxmlformats.org/officeDocument/2006/relationships/customXml" Target="../ink/ink5616.xml"/><Relationship Id="rId2376" Type="http://schemas.openxmlformats.org/officeDocument/2006/relationships/image" Target="../media/image6512.png"/><Relationship Id="rId2583" Type="http://schemas.openxmlformats.org/officeDocument/2006/relationships/customXml" Target="../ink/ink5824.xml"/><Relationship Id="rId2790" Type="http://schemas.openxmlformats.org/officeDocument/2006/relationships/image" Target="../media/image5164.png"/><Relationship Id="rId2804" Type="http://schemas.openxmlformats.org/officeDocument/2006/relationships/image" Target="../media/image5171.png"/><Relationship Id="rId45" Type="http://schemas.openxmlformats.org/officeDocument/2006/relationships/image" Target="../media/image2721.png"/><Relationship Id="rId110" Type="http://schemas.openxmlformats.org/officeDocument/2006/relationships/customXml" Target="../ink/ink4856.xml"/><Relationship Id="rId348" Type="http://schemas.openxmlformats.org/officeDocument/2006/relationships/customXml" Target="../ink/ink4975.xml"/><Relationship Id="rId555" Type="http://schemas.openxmlformats.org/officeDocument/2006/relationships/image" Target="../media/image4470.png"/><Relationship Id="rId762" Type="http://schemas.openxmlformats.org/officeDocument/2006/relationships/image" Target="../media/image4569.png"/><Relationship Id="rId1185" Type="http://schemas.openxmlformats.org/officeDocument/2006/relationships/image" Target="../media/image4657.png"/><Relationship Id="rId1820" Type="http://schemas.openxmlformats.org/officeDocument/2006/relationships/image" Target="../media/image6196.png"/><Relationship Id="rId2029" Type="http://schemas.openxmlformats.org/officeDocument/2006/relationships/image" Target="../media/image4713.png"/><Relationship Id="rId2236" Type="http://schemas.openxmlformats.org/officeDocument/2006/relationships/image" Target="../media/image5092.png"/><Relationship Id="rId2443" Type="http://schemas.openxmlformats.org/officeDocument/2006/relationships/customXml" Target="../ink/ink5754.xml"/><Relationship Id="rId2650" Type="http://schemas.openxmlformats.org/officeDocument/2006/relationships/image" Target="../media/image6639.png"/><Relationship Id="rId194" Type="http://schemas.openxmlformats.org/officeDocument/2006/relationships/customXml" Target="../ink/ink4898.xml"/><Relationship Id="rId208" Type="http://schemas.openxmlformats.org/officeDocument/2006/relationships/customXml" Target="../ink/ink4905.xml"/><Relationship Id="rId415" Type="http://schemas.openxmlformats.org/officeDocument/2006/relationships/image" Target="../media/image4406.png"/><Relationship Id="rId622" Type="http://schemas.openxmlformats.org/officeDocument/2006/relationships/customXml" Target="../ink/ink5113.xml"/><Relationship Id="rId1045" Type="http://schemas.openxmlformats.org/officeDocument/2006/relationships/image" Target="../media/image5848.png"/><Relationship Id="rId1918" Type="http://schemas.openxmlformats.org/officeDocument/2006/relationships/image" Target="../media/image6242.png"/><Relationship Id="rId2082" Type="http://schemas.openxmlformats.org/officeDocument/2006/relationships/customXml" Target="../ink/ink5572.xml"/><Relationship Id="rId2303" Type="http://schemas.openxmlformats.org/officeDocument/2006/relationships/customXml" Target="../ink/ink5684.xml"/><Relationship Id="rId2510" Type="http://schemas.openxmlformats.org/officeDocument/2006/relationships/image" Target="../media/image6574.png"/><Relationship Id="rId2748" Type="http://schemas.openxmlformats.org/officeDocument/2006/relationships/image" Target="../media/image5144.png"/><Relationship Id="rId261" Type="http://schemas.openxmlformats.org/officeDocument/2006/relationships/image" Target="../media/image4336.png"/><Relationship Id="rId499" Type="http://schemas.openxmlformats.org/officeDocument/2006/relationships/image" Target="../media/image4446.png"/><Relationship Id="rId927" Type="http://schemas.openxmlformats.org/officeDocument/2006/relationships/image" Target="../media/image4648.png"/><Relationship Id="rId1112" Type="http://schemas.openxmlformats.org/officeDocument/2006/relationships/customXml" Target="../ink/ink5321.xml"/><Relationship Id="rId1971" Type="http://schemas.openxmlformats.org/officeDocument/2006/relationships/image" Target="../media/image4684.png"/><Relationship Id="rId2387" Type="http://schemas.openxmlformats.org/officeDocument/2006/relationships/customXml" Target="../ink/ink5726.xml"/><Relationship Id="rId2594" Type="http://schemas.openxmlformats.org/officeDocument/2006/relationships/image" Target="../media/image6614.png"/><Relationship Id="rId2608" Type="http://schemas.openxmlformats.org/officeDocument/2006/relationships/image" Target="../media/image6619.png"/><Relationship Id="rId2815" Type="http://schemas.openxmlformats.org/officeDocument/2006/relationships/customXml" Target="../ink/ink5941.xml"/><Relationship Id="rId56" Type="http://schemas.openxmlformats.org/officeDocument/2006/relationships/customXml" Target="../ink/ink4829.xml"/><Relationship Id="rId359" Type="http://schemas.openxmlformats.org/officeDocument/2006/relationships/image" Target="../media/image4379.png"/><Relationship Id="rId566" Type="http://schemas.openxmlformats.org/officeDocument/2006/relationships/customXml" Target="../ink/ink5085.xml"/><Relationship Id="rId773" Type="http://schemas.openxmlformats.org/officeDocument/2006/relationships/customXml" Target="../ink/ink5190.xml"/><Relationship Id="rId1196" Type="http://schemas.openxmlformats.org/officeDocument/2006/relationships/customXml" Target="../ink/ink5363.xml"/><Relationship Id="rId1831" Type="http://schemas.openxmlformats.org/officeDocument/2006/relationships/customXml" Target="../ink/ink5444.xml"/><Relationship Id="rId2247" Type="http://schemas.openxmlformats.org/officeDocument/2006/relationships/customXml" Target="../ink/ink5656.xml"/><Relationship Id="rId2454" Type="http://schemas.openxmlformats.org/officeDocument/2006/relationships/image" Target="../media/image6547.png"/><Relationship Id="rId121" Type="http://schemas.openxmlformats.org/officeDocument/2006/relationships/image" Target="../media/image4271.png"/><Relationship Id="rId219" Type="http://schemas.openxmlformats.org/officeDocument/2006/relationships/image" Target="../media/image4316.png"/><Relationship Id="rId426" Type="http://schemas.openxmlformats.org/officeDocument/2006/relationships/customXml" Target="../ink/ink5014.xml"/><Relationship Id="rId633" Type="http://schemas.openxmlformats.org/officeDocument/2006/relationships/image" Target="../media/image4507.png"/><Relationship Id="rId1056" Type="http://schemas.openxmlformats.org/officeDocument/2006/relationships/customXml" Target="../ink/ink5293.xml"/><Relationship Id="rId1929" Type="http://schemas.openxmlformats.org/officeDocument/2006/relationships/customXml" Target="../ink/ink5494.xml"/><Relationship Id="rId2093" Type="http://schemas.openxmlformats.org/officeDocument/2006/relationships/image" Target="../media/image4742.png"/><Relationship Id="rId2107" Type="http://schemas.openxmlformats.org/officeDocument/2006/relationships/image" Target="../media/image4748.png"/><Relationship Id="rId2314" Type="http://schemas.openxmlformats.org/officeDocument/2006/relationships/image" Target="../media/image6483.png"/><Relationship Id="rId2661" Type="http://schemas.openxmlformats.org/officeDocument/2006/relationships/image" Target="../media/image6644.png"/><Relationship Id="rId2759" Type="http://schemas.openxmlformats.org/officeDocument/2006/relationships/customXml" Target="../ink/ink5913.xml"/><Relationship Id="rId840" Type="http://schemas.openxmlformats.org/officeDocument/2006/relationships/customXml" Target="../ink/ink5224.xml"/><Relationship Id="rId938" Type="http://schemas.openxmlformats.org/officeDocument/2006/relationships/customXml" Target="../ink/ink5273.xml"/><Relationship Id="rId1470" Type="http://schemas.openxmlformats.org/officeDocument/2006/relationships/customXml" Target="../ink/ink5395.xml"/><Relationship Id="rId2398" Type="http://schemas.openxmlformats.org/officeDocument/2006/relationships/image" Target="../media/image37310.png"/><Relationship Id="rId2521" Type="http://schemas.openxmlformats.org/officeDocument/2006/relationships/customXml" Target="../ink/ink5793.xml"/><Relationship Id="rId2619" Type="http://schemas.openxmlformats.org/officeDocument/2006/relationships/customXml" Target="../ink/ink5842.xml"/><Relationship Id="rId2826" Type="http://schemas.openxmlformats.org/officeDocument/2006/relationships/image" Target="../media/image5181.png"/><Relationship Id="rId67" Type="http://schemas.openxmlformats.org/officeDocument/2006/relationships/image" Target="../media/image4244.png"/><Relationship Id="rId272" Type="http://schemas.openxmlformats.org/officeDocument/2006/relationships/customXml" Target="../ink/ink4937.xml"/><Relationship Id="rId577" Type="http://schemas.openxmlformats.org/officeDocument/2006/relationships/image" Target="../media/image4480.png"/><Relationship Id="rId700" Type="http://schemas.openxmlformats.org/officeDocument/2006/relationships/image" Target="../media/image4538.png"/><Relationship Id="rId1123" Type="http://schemas.openxmlformats.org/officeDocument/2006/relationships/image" Target="../media/image5880.png"/><Relationship Id="rId1982" Type="http://schemas.openxmlformats.org/officeDocument/2006/relationships/customXml" Target="../ink/ink5521.xml"/><Relationship Id="rId2160" Type="http://schemas.openxmlformats.org/officeDocument/2006/relationships/image" Target="../media/image5057.png"/><Relationship Id="rId2258" Type="http://schemas.openxmlformats.org/officeDocument/2006/relationships/image" Target="../media/image6457.png"/><Relationship Id="rId132" Type="http://schemas.openxmlformats.org/officeDocument/2006/relationships/customXml" Target="../ink/ink4867.xml"/><Relationship Id="rId784" Type="http://schemas.openxmlformats.org/officeDocument/2006/relationships/customXml" Target="../ink/ink5196.xml"/><Relationship Id="rId1067" Type="http://schemas.openxmlformats.org/officeDocument/2006/relationships/image" Target="../media/image5857.png"/><Relationship Id="rId1842" Type="http://schemas.openxmlformats.org/officeDocument/2006/relationships/image" Target="../media/image6206.png"/><Relationship Id="rId2020" Type="http://schemas.openxmlformats.org/officeDocument/2006/relationships/customXml" Target="../ink/ink5540.xml"/><Relationship Id="rId2465" Type="http://schemas.openxmlformats.org/officeDocument/2006/relationships/customXml" Target="../ink/ink5765.xml"/><Relationship Id="rId2672" Type="http://schemas.openxmlformats.org/officeDocument/2006/relationships/customXml" Target="../ink/ink5869.xml"/><Relationship Id="rId437" Type="http://schemas.openxmlformats.org/officeDocument/2006/relationships/image" Target="../media/image4416.png"/><Relationship Id="rId644" Type="http://schemas.openxmlformats.org/officeDocument/2006/relationships/customXml" Target="../ink/ink5124.xml"/><Relationship Id="rId851" Type="http://schemas.openxmlformats.org/officeDocument/2006/relationships/image" Target="../media/image4612.png"/><Relationship Id="rId1481" Type="http://schemas.openxmlformats.org/officeDocument/2006/relationships/image" Target="../media/image6040.png"/><Relationship Id="rId2118" Type="http://schemas.openxmlformats.org/officeDocument/2006/relationships/customXml" Target="../ink/ink5590.xml"/><Relationship Id="rId2325" Type="http://schemas.openxmlformats.org/officeDocument/2006/relationships/customXml" Target="../ink/ink5695.xml"/><Relationship Id="rId2532" Type="http://schemas.openxmlformats.org/officeDocument/2006/relationships/image" Target="../media/image6585.png"/><Relationship Id="rId283" Type="http://schemas.openxmlformats.org/officeDocument/2006/relationships/image" Target="../media/image4344.png"/><Relationship Id="rId490" Type="http://schemas.openxmlformats.org/officeDocument/2006/relationships/customXml" Target="../ink/ink5046.xml"/><Relationship Id="rId504" Type="http://schemas.openxmlformats.org/officeDocument/2006/relationships/customXml" Target="../ink/ink5053.xml"/><Relationship Id="rId711" Type="http://schemas.openxmlformats.org/officeDocument/2006/relationships/customXml" Target="../ink/ink5159.xml"/><Relationship Id="rId1134" Type="http://schemas.openxmlformats.org/officeDocument/2006/relationships/customXml" Target="../ink/ink5332.xml"/><Relationship Id="rId1993" Type="http://schemas.openxmlformats.org/officeDocument/2006/relationships/image" Target="../media/image4695.png"/><Relationship Id="rId2171" Type="http://schemas.openxmlformats.org/officeDocument/2006/relationships/customXml" Target="../ink/ink5617.xml"/><Relationship Id="rId2837" Type="http://schemas.openxmlformats.org/officeDocument/2006/relationships/customXml" Target="../ink/ink5952.xml"/><Relationship Id="rId78" Type="http://schemas.openxmlformats.org/officeDocument/2006/relationships/customXml" Target="../ink/ink4840.xml"/><Relationship Id="rId143" Type="http://schemas.openxmlformats.org/officeDocument/2006/relationships/image" Target="../media/image4282.png"/><Relationship Id="rId350" Type="http://schemas.openxmlformats.org/officeDocument/2006/relationships/customXml" Target="../ink/ink4976.xml"/><Relationship Id="rId588" Type="http://schemas.openxmlformats.org/officeDocument/2006/relationships/customXml" Target="../ink/ink5096.xml"/><Relationship Id="rId795" Type="http://schemas.openxmlformats.org/officeDocument/2006/relationships/image" Target="../media/image4584.png"/><Relationship Id="rId809" Type="http://schemas.openxmlformats.org/officeDocument/2006/relationships/image" Target="../media/image4591.png"/><Relationship Id="rId1201" Type="http://schemas.openxmlformats.org/officeDocument/2006/relationships/image" Target="../media/image5916.png"/><Relationship Id="rId1853" Type="http://schemas.openxmlformats.org/officeDocument/2006/relationships/customXml" Target="../ink/ink5455.xml"/><Relationship Id="rId2031" Type="http://schemas.openxmlformats.org/officeDocument/2006/relationships/image" Target="../media/image4714.png"/><Relationship Id="rId2269" Type="http://schemas.openxmlformats.org/officeDocument/2006/relationships/customXml" Target="../ink/ink5667.xml"/><Relationship Id="rId2476" Type="http://schemas.openxmlformats.org/officeDocument/2006/relationships/image" Target="../media/image6557.png"/><Relationship Id="rId2683" Type="http://schemas.openxmlformats.org/officeDocument/2006/relationships/image" Target="../media/image5112.png"/><Relationship Id="rId9" Type="http://schemas.openxmlformats.org/officeDocument/2006/relationships/image" Target="../media/image4219.png"/><Relationship Id="rId210" Type="http://schemas.openxmlformats.org/officeDocument/2006/relationships/customXml" Target="../ink/ink4906.xml"/><Relationship Id="rId448" Type="http://schemas.openxmlformats.org/officeDocument/2006/relationships/customXml" Target="../ink/ink5025.xml"/><Relationship Id="rId655" Type="http://schemas.openxmlformats.org/officeDocument/2006/relationships/customXml" Target="../ink/ink5130.xml"/><Relationship Id="rId862" Type="http://schemas.openxmlformats.org/officeDocument/2006/relationships/customXml" Target="../ink/ink5235.xml"/><Relationship Id="rId1078" Type="http://schemas.openxmlformats.org/officeDocument/2006/relationships/customXml" Target="../ink/ink5304.xml"/><Relationship Id="rId1492" Type="http://schemas.openxmlformats.org/officeDocument/2006/relationships/customXml" Target="../ink/ink5406.xml"/><Relationship Id="rId1506" Type="http://schemas.openxmlformats.org/officeDocument/2006/relationships/image" Target="../media/image6052.png"/><Relationship Id="rId1920" Type="http://schemas.openxmlformats.org/officeDocument/2006/relationships/image" Target="../media/image6243.png"/><Relationship Id="rId2129" Type="http://schemas.openxmlformats.org/officeDocument/2006/relationships/image" Target="../media/image1822.png"/><Relationship Id="rId2336" Type="http://schemas.openxmlformats.org/officeDocument/2006/relationships/image" Target="../media/image6494.png"/><Relationship Id="rId2543" Type="http://schemas.openxmlformats.org/officeDocument/2006/relationships/customXml" Target="../ink/ink5804.xml"/><Relationship Id="rId2750" Type="http://schemas.openxmlformats.org/officeDocument/2006/relationships/image" Target="../media/image5145.png"/><Relationship Id="rId294" Type="http://schemas.openxmlformats.org/officeDocument/2006/relationships/customXml" Target="../ink/ink4948.xml"/><Relationship Id="rId308" Type="http://schemas.openxmlformats.org/officeDocument/2006/relationships/customXml" Target="../ink/ink4955.xml"/><Relationship Id="rId515" Type="http://schemas.openxmlformats.org/officeDocument/2006/relationships/image" Target="../media/image4453.png"/><Relationship Id="rId722" Type="http://schemas.openxmlformats.org/officeDocument/2006/relationships/image" Target="../media/image4549.png"/><Relationship Id="rId1145" Type="http://schemas.openxmlformats.org/officeDocument/2006/relationships/image" Target="../media/image5890.png"/><Relationship Id="rId2182" Type="http://schemas.openxmlformats.org/officeDocument/2006/relationships/image" Target="../media/image5066.png"/><Relationship Id="rId2403" Type="http://schemas.openxmlformats.org/officeDocument/2006/relationships/customXml" Target="../ink/ink5734.xml"/><Relationship Id="rId2848" Type="http://schemas.openxmlformats.org/officeDocument/2006/relationships/image" Target="../media/image5192.png"/><Relationship Id="rId89" Type="http://schemas.openxmlformats.org/officeDocument/2006/relationships/image" Target="../media/image4255.png"/><Relationship Id="rId154" Type="http://schemas.openxmlformats.org/officeDocument/2006/relationships/customXml" Target="../ink/ink4878.xml"/><Relationship Id="rId361" Type="http://schemas.openxmlformats.org/officeDocument/2006/relationships/image" Target="../media/image4380.png"/><Relationship Id="rId599" Type="http://schemas.openxmlformats.org/officeDocument/2006/relationships/image" Target="../media/image4490.png"/><Relationship Id="rId1212" Type="http://schemas.openxmlformats.org/officeDocument/2006/relationships/image" Target="../media/image5921.png"/><Relationship Id="rId1864" Type="http://schemas.openxmlformats.org/officeDocument/2006/relationships/image" Target="../media/image6216.png"/><Relationship Id="rId2042" Type="http://schemas.openxmlformats.org/officeDocument/2006/relationships/customXml" Target="../ink/ink5551.xml"/><Relationship Id="rId2487" Type="http://schemas.openxmlformats.org/officeDocument/2006/relationships/customXml" Target="../ink/ink5776.xml"/><Relationship Id="rId2610" Type="http://schemas.openxmlformats.org/officeDocument/2006/relationships/image" Target="../media/image6620.png"/><Relationship Id="rId2694" Type="http://schemas.openxmlformats.org/officeDocument/2006/relationships/customXml" Target="../ink/ink5880.xml"/><Relationship Id="rId2708" Type="http://schemas.openxmlformats.org/officeDocument/2006/relationships/customXml" Target="../ink/ink5887.xml"/><Relationship Id="rId459" Type="http://schemas.openxmlformats.org/officeDocument/2006/relationships/image" Target="../media/image4427.png"/><Relationship Id="rId666" Type="http://schemas.openxmlformats.org/officeDocument/2006/relationships/customXml" Target="../ink/ink5136.xml"/><Relationship Id="rId873" Type="http://schemas.openxmlformats.org/officeDocument/2006/relationships/image" Target="../media/image4623.png"/><Relationship Id="rId1089" Type="http://schemas.openxmlformats.org/officeDocument/2006/relationships/image" Target="../media/image5867.png"/><Relationship Id="rId1517" Type="http://schemas.openxmlformats.org/officeDocument/2006/relationships/customXml" Target="../ink/ink5419.xml"/><Relationship Id="rId2347" Type="http://schemas.openxmlformats.org/officeDocument/2006/relationships/customXml" Target="../ink/ink5706.xml"/><Relationship Id="rId2554" Type="http://schemas.openxmlformats.org/officeDocument/2006/relationships/image" Target="../media/image6596.png"/><Relationship Id="rId16" Type="http://schemas.openxmlformats.org/officeDocument/2006/relationships/customXml" Target="../ink/ink4809.xml"/><Relationship Id="rId221" Type="http://schemas.openxmlformats.org/officeDocument/2006/relationships/image" Target="../media/image4317.png"/><Relationship Id="rId319" Type="http://schemas.openxmlformats.org/officeDocument/2006/relationships/image" Target="../media/image4360.png"/><Relationship Id="rId526" Type="http://schemas.openxmlformats.org/officeDocument/2006/relationships/image" Target="../media/image4456.png"/><Relationship Id="rId1156" Type="http://schemas.openxmlformats.org/officeDocument/2006/relationships/customXml" Target="../ink/ink5343.xml"/><Relationship Id="rId1931" Type="http://schemas.openxmlformats.org/officeDocument/2006/relationships/customXml" Target="../ink/ink5495.xml"/><Relationship Id="rId2207" Type="http://schemas.openxmlformats.org/officeDocument/2006/relationships/customXml" Target="../ink/ink5636.xml"/><Relationship Id="rId2761" Type="http://schemas.openxmlformats.org/officeDocument/2006/relationships/customXml" Target="../ink/ink5914.xml"/><Relationship Id="rId2859" Type="http://schemas.openxmlformats.org/officeDocument/2006/relationships/customXml" Target="../ink/ink5963.xml"/><Relationship Id="rId733" Type="http://schemas.openxmlformats.org/officeDocument/2006/relationships/customXml" Target="../ink/ink5170.xml"/><Relationship Id="rId940" Type="http://schemas.openxmlformats.org/officeDocument/2006/relationships/customXml" Target="../ink/ink5274.xml"/><Relationship Id="rId1875" Type="http://schemas.openxmlformats.org/officeDocument/2006/relationships/customXml" Target="../ink/ink5467.xml"/><Relationship Id="rId2193" Type="http://schemas.openxmlformats.org/officeDocument/2006/relationships/customXml" Target="../ink/ink5628.xml"/><Relationship Id="rId2414" Type="http://schemas.openxmlformats.org/officeDocument/2006/relationships/image" Target="../media/image6530.png"/><Relationship Id="rId2498" Type="http://schemas.openxmlformats.org/officeDocument/2006/relationships/image" Target="../media/image6568.png"/><Relationship Id="rId2621" Type="http://schemas.openxmlformats.org/officeDocument/2006/relationships/customXml" Target="../ink/ink5843.xml"/><Relationship Id="rId2719" Type="http://schemas.openxmlformats.org/officeDocument/2006/relationships/image" Target="../media/image5130.png"/><Relationship Id="rId165" Type="http://schemas.openxmlformats.org/officeDocument/2006/relationships/image" Target="../media/image4292.png"/><Relationship Id="rId372" Type="http://schemas.openxmlformats.org/officeDocument/2006/relationships/customXml" Target="../ink/ink4987.xml"/><Relationship Id="rId677" Type="http://schemas.openxmlformats.org/officeDocument/2006/relationships/customXml" Target="../ink/ink5142.xml"/><Relationship Id="rId800" Type="http://schemas.openxmlformats.org/officeDocument/2006/relationships/customXml" Target="../ink/ink5204.xml"/><Relationship Id="rId1223" Type="http://schemas.openxmlformats.org/officeDocument/2006/relationships/customXml" Target="../ink/ink5377.xml"/><Relationship Id="rId1528" Type="http://schemas.openxmlformats.org/officeDocument/2006/relationships/image" Target="../media/image6063.png"/><Relationship Id="rId2053" Type="http://schemas.openxmlformats.org/officeDocument/2006/relationships/customXml" Target="../ink/ink5557.xml"/><Relationship Id="rId2260" Type="http://schemas.openxmlformats.org/officeDocument/2006/relationships/image" Target="../media/image6458.png"/><Relationship Id="rId2358" Type="http://schemas.openxmlformats.org/officeDocument/2006/relationships/image" Target="../media/image6503.png"/><Relationship Id="rId232" Type="http://schemas.openxmlformats.org/officeDocument/2006/relationships/customXml" Target="../ink/ink4917.xml"/><Relationship Id="rId884" Type="http://schemas.openxmlformats.org/officeDocument/2006/relationships/customXml" Target="../ink/ink5246.xml"/><Relationship Id="rId1942" Type="http://schemas.openxmlformats.org/officeDocument/2006/relationships/image" Target="../media/image4669.png"/><Relationship Id="rId2120" Type="http://schemas.openxmlformats.org/officeDocument/2006/relationships/customXml" Target="../ink/ink5591.xml"/><Relationship Id="rId2565" Type="http://schemas.openxmlformats.org/officeDocument/2006/relationships/customXml" Target="../ink/ink5815.xml"/><Relationship Id="rId2772" Type="http://schemas.openxmlformats.org/officeDocument/2006/relationships/image" Target="../media/image5156.png"/><Relationship Id="rId27" Type="http://schemas.openxmlformats.org/officeDocument/2006/relationships/image" Target="../media/image4228.png"/><Relationship Id="rId537" Type="http://schemas.openxmlformats.org/officeDocument/2006/relationships/customXml" Target="../ink/ink5070.xml"/><Relationship Id="rId744" Type="http://schemas.openxmlformats.org/officeDocument/2006/relationships/image" Target="../media/image4560.png"/><Relationship Id="rId1167" Type="http://schemas.openxmlformats.org/officeDocument/2006/relationships/image" Target="../media/image5900.png"/><Relationship Id="rId1802" Type="http://schemas.openxmlformats.org/officeDocument/2006/relationships/image" Target="../media/image6189.png"/><Relationship Id="rId2218" Type="http://schemas.openxmlformats.org/officeDocument/2006/relationships/image" Target="../media/image5083.png"/><Relationship Id="rId2425" Type="http://schemas.openxmlformats.org/officeDocument/2006/relationships/customXml" Target="../ink/ink5745.xml"/><Relationship Id="rId2632" Type="http://schemas.openxmlformats.org/officeDocument/2006/relationships/image" Target="../media/image6630.png"/><Relationship Id="rId80" Type="http://schemas.openxmlformats.org/officeDocument/2006/relationships/customXml" Target="../ink/ink4841.xml"/><Relationship Id="rId176" Type="http://schemas.openxmlformats.org/officeDocument/2006/relationships/customXml" Target="../ink/ink4889.xml"/><Relationship Id="rId383" Type="http://schemas.openxmlformats.org/officeDocument/2006/relationships/image" Target="../media/image4390.png"/><Relationship Id="rId590" Type="http://schemas.openxmlformats.org/officeDocument/2006/relationships/customXml" Target="../ink/ink5097.xml"/><Relationship Id="rId604" Type="http://schemas.openxmlformats.org/officeDocument/2006/relationships/customXml" Target="../ink/ink5104.xml"/><Relationship Id="rId811" Type="http://schemas.openxmlformats.org/officeDocument/2006/relationships/image" Target="../media/image4592.png"/><Relationship Id="rId1027" Type="http://schemas.openxmlformats.org/officeDocument/2006/relationships/image" Target="../media/image5839.png"/><Relationship Id="rId1234" Type="http://schemas.openxmlformats.org/officeDocument/2006/relationships/image" Target="../media/image5929.png"/><Relationship Id="rId1886" Type="http://schemas.openxmlformats.org/officeDocument/2006/relationships/image" Target="../media/image6226.png"/><Relationship Id="rId2064" Type="http://schemas.openxmlformats.org/officeDocument/2006/relationships/customXml" Target="../ink/ink5563.xml"/><Relationship Id="rId2271" Type="http://schemas.openxmlformats.org/officeDocument/2006/relationships/customXml" Target="../ink/ink5668.xml"/><Relationship Id="rId243" Type="http://schemas.openxmlformats.org/officeDocument/2006/relationships/image" Target="../media/image4327.png"/><Relationship Id="rId450" Type="http://schemas.openxmlformats.org/officeDocument/2006/relationships/customXml" Target="../ink/ink5026.xml"/><Relationship Id="rId688" Type="http://schemas.openxmlformats.org/officeDocument/2006/relationships/image" Target="../media/image4532.png"/><Relationship Id="rId895" Type="http://schemas.openxmlformats.org/officeDocument/2006/relationships/image" Target="../media/image4633.png"/><Relationship Id="rId909" Type="http://schemas.openxmlformats.org/officeDocument/2006/relationships/image" Target="../media/image4640.png"/><Relationship Id="rId1080" Type="http://schemas.openxmlformats.org/officeDocument/2006/relationships/customXml" Target="../ink/ink5305.xml"/><Relationship Id="rId1953" Type="http://schemas.openxmlformats.org/officeDocument/2006/relationships/customXml" Target="../ink/ink5506.xml"/><Relationship Id="rId2131" Type="http://schemas.openxmlformats.org/officeDocument/2006/relationships/image" Target="../media/image4913.png"/><Relationship Id="rId2369" Type="http://schemas.openxmlformats.org/officeDocument/2006/relationships/customXml" Target="../ink/ink5717.xml"/><Relationship Id="rId2576" Type="http://schemas.openxmlformats.org/officeDocument/2006/relationships/image" Target="../media/image6605.png"/><Relationship Id="rId2783" Type="http://schemas.openxmlformats.org/officeDocument/2006/relationships/customXml" Target="../ink/ink5925.xml"/><Relationship Id="rId38" Type="http://schemas.openxmlformats.org/officeDocument/2006/relationships/customXml" Target="../ink/ink4820.xml"/><Relationship Id="rId103" Type="http://schemas.openxmlformats.org/officeDocument/2006/relationships/image" Target="../media/image4262.png"/><Relationship Id="rId310" Type="http://schemas.openxmlformats.org/officeDocument/2006/relationships/customXml" Target="../ink/ink4956.xml"/><Relationship Id="rId548" Type="http://schemas.openxmlformats.org/officeDocument/2006/relationships/customXml" Target="../ink/ink5076.xml"/><Relationship Id="rId755" Type="http://schemas.openxmlformats.org/officeDocument/2006/relationships/customXml" Target="../ink/ink5181.xml"/><Relationship Id="rId1178" Type="http://schemas.openxmlformats.org/officeDocument/2006/relationships/customXml" Target="../ink/ink5354.xml"/><Relationship Id="rId1813" Type="http://schemas.openxmlformats.org/officeDocument/2006/relationships/customXml" Target="../ink/ink5435.xml"/><Relationship Id="rId2229" Type="http://schemas.openxmlformats.org/officeDocument/2006/relationships/customXml" Target="../ink/ink5647.xml"/><Relationship Id="rId2436" Type="http://schemas.openxmlformats.org/officeDocument/2006/relationships/image" Target="../media/image6541.png"/><Relationship Id="rId2643" Type="http://schemas.openxmlformats.org/officeDocument/2006/relationships/customXml" Target="../ink/ink5854.xml"/><Relationship Id="rId2850" Type="http://schemas.openxmlformats.org/officeDocument/2006/relationships/image" Target="../media/image5193.png"/><Relationship Id="rId91" Type="http://schemas.openxmlformats.org/officeDocument/2006/relationships/image" Target="../media/image4256.png"/><Relationship Id="rId187" Type="http://schemas.openxmlformats.org/officeDocument/2006/relationships/image" Target="../media/image4301.png"/><Relationship Id="rId394" Type="http://schemas.openxmlformats.org/officeDocument/2006/relationships/customXml" Target="../ink/ink4998.xml"/><Relationship Id="rId408" Type="http://schemas.openxmlformats.org/officeDocument/2006/relationships/customXml" Target="../ink/ink5005.xml"/><Relationship Id="rId615" Type="http://schemas.openxmlformats.org/officeDocument/2006/relationships/image" Target="../media/image4498.png"/><Relationship Id="rId822" Type="http://schemas.openxmlformats.org/officeDocument/2006/relationships/customXml" Target="../ink/ink5215.xml"/><Relationship Id="rId1038" Type="http://schemas.openxmlformats.org/officeDocument/2006/relationships/customXml" Target="../ink/ink5284.xml"/><Relationship Id="rId1245" Type="http://schemas.openxmlformats.org/officeDocument/2006/relationships/customXml" Target="../ink/ink5388.xml"/><Relationship Id="rId1897" Type="http://schemas.openxmlformats.org/officeDocument/2006/relationships/customXml" Target="../ink/ink5478.xml"/><Relationship Id="rId2075" Type="http://schemas.openxmlformats.org/officeDocument/2006/relationships/image" Target="../media/image4733.png"/><Relationship Id="rId2282" Type="http://schemas.openxmlformats.org/officeDocument/2006/relationships/image" Target="../media/image6468.png"/><Relationship Id="rId2503" Type="http://schemas.openxmlformats.org/officeDocument/2006/relationships/customXml" Target="../ink/ink5784.xml"/><Relationship Id="rId254" Type="http://schemas.openxmlformats.org/officeDocument/2006/relationships/customXml" Target="../ink/ink4928.xml"/><Relationship Id="rId699" Type="http://schemas.openxmlformats.org/officeDocument/2006/relationships/customXml" Target="../ink/ink5153.xml"/><Relationship Id="rId1091" Type="http://schemas.openxmlformats.org/officeDocument/2006/relationships/image" Target="../media/image5868.png"/><Relationship Id="rId1105" Type="http://schemas.openxmlformats.org/officeDocument/2006/relationships/image" Target="../media/image4656.png"/><Relationship Id="rId1964" Type="http://schemas.openxmlformats.org/officeDocument/2006/relationships/customXml" Target="../ink/ink5512.xml"/><Relationship Id="rId2587" Type="http://schemas.openxmlformats.org/officeDocument/2006/relationships/customXml" Target="../ink/ink5826.xml"/><Relationship Id="rId2710" Type="http://schemas.openxmlformats.org/officeDocument/2006/relationships/customXml" Target="../ink/ink5888.xml"/><Relationship Id="rId2794" Type="http://schemas.openxmlformats.org/officeDocument/2006/relationships/image" Target="../media/image5166.png"/><Relationship Id="rId2808" Type="http://schemas.openxmlformats.org/officeDocument/2006/relationships/image" Target="../media/image5173.png"/><Relationship Id="rId49" Type="http://schemas.openxmlformats.org/officeDocument/2006/relationships/image" Target="../media/image4237.png"/><Relationship Id="rId114" Type="http://schemas.openxmlformats.org/officeDocument/2006/relationships/customXml" Target="../ink/ink4858.xml"/><Relationship Id="rId461" Type="http://schemas.openxmlformats.org/officeDocument/2006/relationships/image" Target="../media/image4428.png"/><Relationship Id="rId559" Type="http://schemas.openxmlformats.org/officeDocument/2006/relationships/image" Target="../media/image4472.png"/><Relationship Id="rId766" Type="http://schemas.openxmlformats.org/officeDocument/2006/relationships/image" Target="../media/image4571.png"/><Relationship Id="rId1189" Type="http://schemas.openxmlformats.org/officeDocument/2006/relationships/image" Target="../media/image5910.png"/><Relationship Id="rId1824" Type="http://schemas.openxmlformats.org/officeDocument/2006/relationships/image" Target="../media/image6197.png"/><Relationship Id="rId2142" Type="http://schemas.openxmlformats.org/officeDocument/2006/relationships/customXml" Target="../ink/ink5602.xml"/><Relationship Id="rId2447" Type="http://schemas.openxmlformats.org/officeDocument/2006/relationships/customXml" Target="../ink/ink5756.xml"/><Relationship Id="rId198" Type="http://schemas.openxmlformats.org/officeDocument/2006/relationships/customXml" Target="../ink/ink4900.xml"/><Relationship Id="rId321" Type="http://schemas.openxmlformats.org/officeDocument/2006/relationships/image" Target="../media/image2882.png"/><Relationship Id="rId419" Type="http://schemas.openxmlformats.org/officeDocument/2006/relationships/image" Target="../media/image4408.png"/><Relationship Id="rId626" Type="http://schemas.openxmlformats.org/officeDocument/2006/relationships/customXml" Target="../ink/ink5115.xml"/><Relationship Id="rId1049" Type="http://schemas.openxmlformats.org/officeDocument/2006/relationships/image" Target="../media/image5850.png"/><Relationship Id="rId2002" Type="http://schemas.openxmlformats.org/officeDocument/2006/relationships/customXml" Target="../ink/ink5531.xml"/><Relationship Id="rId2086" Type="http://schemas.openxmlformats.org/officeDocument/2006/relationships/customXml" Target="../ink/ink5574.xml"/><Relationship Id="rId2307" Type="http://schemas.openxmlformats.org/officeDocument/2006/relationships/customXml" Target="../ink/ink5686.xml"/><Relationship Id="rId2654" Type="http://schemas.openxmlformats.org/officeDocument/2006/relationships/image" Target="../media/image6641.png"/><Relationship Id="rId2861" Type="http://schemas.openxmlformats.org/officeDocument/2006/relationships/customXml" Target="../ink/ink5964.xml"/><Relationship Id="rId833" Type="http://schemas.openxmlformats.org/officeDocument/2006/relationships/image" Target="../media/image4603.png"/><Relationship Id="rId1116" Type="http://schemas.openxmlformats.org/officeDocument/2006/relationships/customXml" Target="../ink/ink5323.xml"/><Relationship Id="rId1463" Type="http://schemas.openxmlformats.org/officeDocument/2006/relationships/image" Target="../media/image6031.png"/><Relationship Id="rId2293" Type="http://schemas.openxmlformats.org/officeDocument/2006/relationships/customXml" Target="../ink/ink5679.xml"/><Relationship Id="rId2514" Type="http://schemas.openxmlformats.org/officeDocument/2006/relationships/image" Target="../media/image6576.png"/><Relationship Id="rId2598" Type="http://schemas.openxmlformats.org/officeDocument/2006/relationships/image" Target="../media/image11510.png"/><Relationship Id="rId2721" Type="http://schemas.openxmlformats.org/officeDocument/2006/relationships/customXml" Target="../ink/ink5894.xml"/><Relationship Id="rId2819" Type="http://schemas.openxmlformats.org/officeDocument/2006/relationships/customXml" Target="../ink/ink5943.xml"/><Relationship Id="rId265" Type="http://schemas.openxmlformats.org/officeDocument/2006/relationships/image" Target="../media/image2861.png"/><Relationship Id="rId472" Type="http://schemas.openxmlformats.org/officeDocument/2006/relationships/customXml" Target="../ink/ink5037.xml"/><Relationship Id="rId900" Type="http://schemas.openxmlformats.org/officeDocument/2006/relationships/customXml" Target="../ink/ink5254.xml"/><Relationship Id="rId1530" Type="http://schemas.openxmlformats.org/officeDocument/2006/relationships/image" Target="../media/image6064.png"/><Relationship Id="rId1975" Type="http://schemas.openxmlformats.org/officeDocument/2006/relationships/image" Target="../media/image4686.png"/><Relationship Id="rId2153" Type="http://schemas.openxmlformats.org/officeDocument/2006/relationships/image" Target="../media/image5054.png"/><Relationship Id="rId2360" Type="http://schemas.openxmlformats.org/officeDocument/2006/relationships/image" Target="../media/image6504.png"/><Relationship Id="rId125" Type="http://schemas.openxmlformats.org/officeDocument/2006/relationships/image" Target="../media/image4273.png"/><Relationship Id="rId332" Type="http://schemas.openxmlformats.org/officeDocument/2006/relationships/customXml" Target="../ink/ink4967.xml"/><Relationship Id="rId777" Type="http://schemas.openxmlformats.org/officeDocument/2006/relationships/customXml" Target="../ink/ink5192.xml"/><Relationship Id="rId1835" Type="http://schemas.openxmlformats.org/officeDocument/2006/relationships/customXml" Target="../ink/ink5446.xml"/><Relationship Id="rId2013" Type="http://schemas.openxmlformats.org/officeDocument/2006/relationships/image" Target="../media/image4705.png"/><Relationship Id="rId2220" Type="http://schemas.openxmlformats.org/officeDocument/2006/relationships/image" Target="../media/image5084.png"/><Relationship Id="rId2458" Type="http://schemas.openxmlformats.org/officeDocument/2006/relationships/image" Target="../media/image6548.png"/><Relationship Id="rId2665" Type="http://schemas.openxmlformats.org/officeDocument/2006/relationships/image" Target="../media/image6646.png"/><Relationship Id="rId637" Type="http://schemas.openxmlformats.org/officeDocument/2006/relationships/image" Target="../media/image4509.png"/><Relationship Id="rId844" Type="http://schemas.openxmlformats.org/officeDocument/2006/relationships/customXml" Target="../ink/ink5226.xml"/><Relationship Id="rId1474" Type="http://schemas.openxmlformats.org/officeDocument/2006/relationships/customXml" Target="../ink/ink5397.xml"/><Relationship Id="rId1902" Type="http://schemas.openxmlformats.org/officeDocument/2006/relationships/image" Target="../media/image4660.png"/><Relationship Id="rId2097" Type="http://schemas.openxmlformats.org/officeDocument/2006/relationships/image" Target="../media/image4744.png"/><Relationship Id="rId2318" Type="http://schemas.openxmlformats.org/officeDocument/2006/relationships/image" Target="../media/image6485.png"/><Relationship Id="rId2525" Type="http://schemas.openxmlformats.org/officeDocument/2006/relationships/customXml" Target="../ink/ink5795.xml"/><Relationship Id="rId2732" Type="http://schemas.openxmlformats.org/officeDocument/2006/relationships/image" Target="../media/image5136.png"/><Relationship Id="rId276" Type="http://schemas.openxmlformats.org/officeDocument/2006/relationships/customXml" Target="../ink/ink4939.xml"/><Relationship Id="rId483" Type="http://schemas.openxmlformats.org/officeDocument/2006/relationships/image" Target="../media/image4439.png"/><Relationship Id="rId690" Type="http://schemas.openxmlformats.org/officeDocument/2006/relationships/image" Target="../media/image4533.png"/><Relationship Id="rId704" Type="http://schemas.openxmlformats.org/officeDocument/2006/relationships/image" Target="../media/image4540.png"/><Relationship Id="rId911" Type="http://schemas.openxmlformats.org/officeDocument/2006/relationships/image" Target="../media/image1233.png"/><Relationship Id="rId1127" Type="http://schemas.openxmlformats.org/officeDocument/2006/relationships/image" Target="../media/image21310.png"/><Relationship Id="rId1986" Type="http://schemas.openxmlformats.org/officeDocument/2006/relationships/customXml" Target="../ink/ink5523.xml"/><Relationship Id="rId2164" Type="http://schemas.openxmlformats.org/officeDocument/2006/relationships/image" Target="../media/image5059.png"/><Relationship Id="rId2371" Type="http://schemas.openxmlformats.org/officeDocument/2006/relationships/customXml" Target="../ink/ink5718.xml"/><Relationship Id="rId40" Type="http://schemas.openxmlformats.org/officeDocument/2006/relationships/customXml" Target="../ink/ink4821.xml"/><Relationship Id="rId136" Type="http://schemas.openxmlformats.org/officeDocument/2006/relationships/customXml" Target="../ink/ink4869.xml"/><Relationship Id="rId343" Type="http://schemas.openxmlformats.org/officeDocument/2006/relationships/image" Target="../media/image4371.png"/><Relationship Id="rId550" Type="http://schemas.openxmlformats.org/officeDocument/2006/relationships/customXml" Target="../ink/ink5077.xml"/><Relationship Id="rId788" Type="http://schemas.openxmlformats.org/officeDocument/2006/relationships/customXml" Target="../ink/ink5198.xml"/><Relationship Id="rId1180" Type="http://schemas.openxmlformats.org/officeDocument/2006/relationships/customXml" Target="../ink/ink5355.xml"/><Relationship Id="rId1846" Type="http://schemas.openxmlformats.org/officeDocument/2006/relationships/image" Target="../media/image6208.png"/><Relationship Id="rId2024" Type="http://schemas.openxmlformats.org/officeDocument/2006/relationships/customXml" Target="../ink/ink5542.xml"/><Relationship Id="rId2231" Type="http://schemas.openxmlformats.org/officeDocument/2006/relationships/customXml" Target="../ink/ink5648.xml"/><Relationship Id="rId2469" Type="http://schemas.openxmlformats.org/officeDocument/2006/relationships/customXml" Target="../ink/ink5767.xml"/><Relationship Id="rId2676" Type="http://schemas.openxmlformats.org/officeDocument/2006/relationships/customXml" Target="../ink/ink5871.xml"/><Relationship Id="rId203" Type="http://schemas.openxmlformats.org/officeDocument/2006/relationships/image" Target="../media/image4308.png"/><Relationship Id="rId648" Type="http://schemas.openxmlformats.org/officeDocument/2006/relationships/image" Target="../media/image4514.png"/><Relationship Id="rId855" Type="http://schemas.openxmlformats.org/officeDocument/2006/relationships/image" Target="../media/image4614.png"/><Relationship Id="rId1040" Type="http://schemas.openxmlformats.org/officeDocument/2006/relationships/customXml" Target="../ink/ink5285.xml"/><Relationship Id="rId1485" Type="http://schemas.openxmlformats.org/officeDocument/2006/relationships/image" Target="../media/image6042.png"/><Relationship Id="rId1913" Type="http://schemas.openxmlformats.org/officeDocument/2006/relationships/customXml" Target="../ink/ink5486.xml"/><Relationship Id="rId2329" Type="http://schemas.openxmlformats.org/officeDocument/2006/relationships/customXml" Target="../ink/ink5697.xml"/><Relationship Id="rId2536" Type="http://schemas.openxmlformats.org/officeDocument/2006/relationships/image" Target="../media/image6587.png"/><Relationship Id="rId2743" Type="http://schemas.openxmlformats.org/officeDocument/2006/relationships/customXml" Target="../ink/ink5905.xml"/><Relationship Id="rId287" Type="http://schemas.openxmlformats.org/officeDocument/2006/relationships/image" Target="../media/image4346.png"/><Relationship Id="rId410" Type="http://schemas.openxmlformats.org/officeDocument/2006/relationships/customXml" Target="../ink/ink5006.xml"/><Relationship Id="rId494" Type="http://schemas.openxmlformats.org/officeDocument/2006/relationships/customXml" Target="../ink/ink5048.xml"/><Relationship Id="rId508" Type="http://schemas.openxmlformats.org/officeDocument/2006/relationships/customXml" Target="../ink/ink5055.xml"/><Relationship Id="rId715" Type="http://schemas.openxmlformats.org/officeDocument/2006/relationships/customXml" Target="../ink/ink5161.xml"/><Relationship Id="rId922" Type="http://schemas.openxmlformats.org/officeDocument/2006/relationships/customXml" Target="../ink/ink5265.xml"/><Relationship Id="rId1138" Type="http://schemas.openxmlformats.org/officeDocument/2006/relationships/customXml" Target="../ink/ink5334.xml"/><Relationship Id="rId1997" Type="http://schemas.openxmlformats.org/officeDocument/2006/relationships/image" Target="../media/image4697.png"/><Relationship Id="rId2175" Type="http://schemas.openxmlformats.org/officeDocument/2006/relationships/customXml" Target="../ink/ink5619.xml"/><Relationship Id="rId2382" Type="http://schemas.openxmlformats.org/officeDocument/2006/relationships/image" Target="../media/image6515.png"/><Relationship Id="rId2603" Type="http://schemas.openxmlformats.org/officeDocument/2006/relationships/customXml" Target="../ink/ink5834.xml"/><Relationship Id="rId147" Type="http://schemas.openxmlformats.org/officeDocument/2006/relationships/image" Target="../media/image4284.png"/><Relationship Id="rId354" Type="http://schemas.openxmlformats.org/officeDocument/2006/relationships/customXml" Target="../ink/ink4978.xml"/><Relationship Id="rId799" Type="http://schemas.openxmlformats.org/officeDocument/2006/relationships/image" Target="../media/image4586.png"/><Relationship Id="rId1191" Type="http://schemas.openxmlformats.org/officeDocument/2006/relationships/image" Target="../media/image5911.png"/><Relationship Id="rId1205" Type="http://schemas.openxmlformats.org/officeDocument/2006/relationships/customXml" Target="../ink/ink5368.xml"/><Relationship Id="rId1857" Type="http://schemas.openxmlformats.org/officeDocument/2006/relationships/customXml" Target="../ink/ink5457.xml"/><Relationship Id="rId2035" Type="http://schemas.openxmlformats.org/officeDocument/2006/relationships/image" Target="../media/image1349.png"/><Relationship Id="rId2687" Type="http://schemas.openxmlformats.org/officeDocument/2006/relationships/image" Target="../media/image5114.png"/><Relationship Id="rId2810" Type="http://schemas.openxmlformats.org/officeDocument/2006/relationships/image" Target="../media/image5174.png"/><Relationship Id="rId51" Type="http://schemas.openxmlformats.org/officeDocument/2006/relationships/image" Target="../media/image4238.png"/><Relationship Id="rId561" Type="http://schemas.openxmlformats.org/officeDocument/2006/relationships/image" Target="../media/image4473.png"/><Relationship Id="rId659" Type="http://schemas.openxmlformats.org/officeDocument/2006/relationships/image" Target="../media/image4519.png"/><Relationship Id="rId866" Type="http://schemas.openxmlformats.org/officeDocument/2006/relationships/customXml" Target="../ink/ink5237.xml"/><Relationship Id="rId1496" Type="http://schemas.openxmlformats.org/officeDocument/2006/relationships/customXml" Target="../ink/ink5408.xml"/><Relationship Id="rId1924" Type="http://schemas.openxmlformats.org/officeDocument/2006/relationships/image" Target="../media/image6245.png"/><Relationship Id="rId2242" Type="http://schemas.openxmlformats.org/officeDocument/2006/relationships/image" Target="../media/image5095.png"/><Relationship Id="rId2547" Type="http://schemas.openxmlformats.org/officeDocument/2006/relationships/customXml" Target="../ink/ink5806.xml"/><Relationship Id="rId214" Type="http://schemas.openxmlformats.org/officeDocument/2006/relationships/customXml" Target="../ink/ink4908.xml"/><Relationship Id="rId298" Type="http://schemas.openxmlformats.org/officeDocument/2006/relationships/customXml" Target="../ink/ink4950.xml"/><Relationship Id="rId421" Type="http://schemas.openxmlformats.org/officeDocument/2006/relationships/image" Target="../media/image3929.png"/><Relationship Id="rId519" Type="http://schemas.openxmlformats.org/officeDocument/2006/relationships/image" Target="../media/image1163.png"/><Relationship Id="rId1051" Type="http://schemas.openxmlformats.org/officeDocument/2006/relationships/image" Target="../media/image5851.png"/><Relationship Id="rId1149" Type="http://schemas.openxmlformats.org/officeDocument/2006/relationships/image" Target="../media/image5891.png"/><Relationship Id="rId2102" Type="http://schemas.openxmlformats.org/officeDocument/2006/relationships/customXml" Target="../ink/ink5582.xml"/><Relationship Id="rId2754" Type="http://schemas.openxmlformats.org/officeDocument/2006/relationships/image" Target="../media/image5147.png"/><Relationship Id="rId158" Type="http://schemas.openxmlformats.org/officeDocument/2006/relationships/customXml" Target="../ink/ink4880.xml"/><Relationship Id="rId726" Type="http://schemas.openxmlformats.org/officeDocument/2006/relationships/image" Target="../media/image4551.png"/><Relationship Id="rId933" Type="http://schemas.openxmlformats.org/officeDocument/2006/relationships/image" Target="../media/image4651.png"/><Relationship Id="rId1868" Type="http://schemas.openxmlformats.org/officeDocument/2006/relationships/customXml" Target="../ink/ink5463.xml"/><Relationship Id="rId2186" Type="http://schemas.openxmlformats.org/officeDocument/2006/relationships/image" Target="../media/image5068.png"/><Relationship Id="rId2393" Type="http://schemas.openxmlformats.org/officeDocument/2006/relationships/customXml" Target="../ink/ink5729.xml"/><Relationship Id="rId2407" Type="http://schemas.openxmlformats.org/officeDocument/2006/relationships/customXml" Target="../ink/ink5736.xml"/><Relationship Id="rId2614" Type="http://schemas.openxmlformats.org/officeDocument/2006/relationships/image" Target="../media/image6622.png"/><Relationship Id="rId2698" Type="http://schemas.openxmlformats.org/officeDocument/2006/relationships/customXml" Target="../ink/ink5882.xml"/><Relationship Id="rId2821" Type="http://schemas.openxmlformats.org/officeDocument/2006/relationships/customXml" Target="../ink/ink5944.xml"/><Relationship Id="rId62" Type="http://schemas.openxmlformats.org/officeDocument/2006/relationships/customXml" Target="../ink/ink4832.xml"/><Relationship Id="rId365" Type="http://schemas.openxmlformats.org/officeDocument/2006/relationships/image" Target="../media/image4382.png"/><Relationship Id="rId572" Type="http://schemas.openxmlformats.org/officeDocument/2006/relationships/customXml" Target="../ink/ink5088.xml"/><Relationship Id="rId1216" Type="http://schemas.openxmlformats.org/officeDocument/2006/relationships/image" Target="../media/image15990.png"/><Relationship Id="rId2046" Type="http://schemas.openxmlformats.org/officeDocument/2006/relationships/customXml" Target="../ink/ink5553.xml"/><Relationship Id="rId2253" Type="http://schemas.openxmlformats.org/officeDocument/2006/relationships/customXml" Target="../ink/ink5659.xml"/><Relationship Id="rId2460" Type="http://schemas.openxmlformats.org/officeDocument/2006/relationships/image" Target="../media/image6549.png"/><Relationship Id="rId225" Type="http://schemas.openxmlformats.org/officeDocument/2006/relationships/image" Target="../media/image4319.png"/><Relationship Id="rId432" Type="http://schemas.openxmlformats.org/officeDocument/2006/relationships/customXml" Target="../ink/ink5017.xml"/><Relationship Id="rId877" Type="http://schemas.openxmlformats.org/officeDocument/2006/relationships/image" Target="../media/image1390.png"/><Relationship Id="rId1062" Type="http://schemas.openxmlformats.org/officeDocument/2006/relationships/customXml" Target="../ink/ink5296.xml"/><Relationship Id="rId1935" Type="http://schemas.openxmlformats.org/officeDocument/2006/relationships/customXml" Target="../ink/ink5497.xml"/><Relationship Id="rId2113" Type="http://schemas.openxmlformats.org/officeDocument/2006/relationships/image" Target="../media/image4751.png"/><Relationship Id="rId2320" Type="http://schemas.openxmlformats.org/officeDocument/2006/relationships/image" Target="../media/image6486.png"/><Relationship Id="rId2558" Type="http://schemas.openxmlformats.org/officeDocument/2006/relationships/image" Target="../media/image6598.png"/><Relationship Id="rId2765" Type="http://schemas.openxmlformats.org/officeDocument/2006/relationships/customXml" Target="../ink/ink5916.xml"/><Relationship Id="rId737" Type="http://schemas.openxmlformats.org/officeDocument/2006/relationships/customXml" Target="../ink/ink5172.xml"/><Relationship Id="rId2197" Type="http://schemas.openxmlformats.org/officeDocument/2006/relationships/image" Target="../media/image5073.png"/><Relationship Id="rId2418" Type="http://schemas.openxmlformats.org/officeDocument/2006/relationships/image" Target="../media/image6532.png"/><Relationship Id="rId2625" Type="http://schemas.openxmlformats.org/officeDocument/2006/relationships/customXml" Target="../ink/ink5845.xml"/><Relationship Id="rId2832" Type="http://schemas.openxmlformats.org/officeDocument/2006/relationships/image" Target="../media/image5184.png"/><Relationship Id="rId73" Type="http://schemas.openxmlformats.org/officeDocument/2006/relationships/image" Target="../media/image4247.png"/><Relationship Id="rId169" Type="http://schemas.openxmlformats.org/officeDocument/2006/relationships/image" Target="../media/image4294.png"/><Relationship Id="rId376" Type="http://schemas.openxmlformats.org/officeDocument/2006/relationships/customXml" Target="../ink/ink4989.xml"/><Relationship Id="rId583" Type="http://schemas.openxmlformats.org/officeDocument/2006/relationships/image" Target="../media/image4483.png"/><Relationship Id="rId790" Type="http://schemas.openxmlformats.org/officeDocument/2006/relationships/customXml" Target="../ink/ink5199.xml"/><Relationship Id="rId804" Type="http://schemas.openxmlformats.org/officeDocument/2006/relationships/customXml" Target="../ink/ink5206.xml"/><Relationship Id="rId1227" Type="http://schemas.openxmlformats.org/officeDocument/2006/relationships/customXml" Target="../ink/ink5379.xml"/><Relationship Id="rId1879" Type="http://schemas.openxmlformats.org/officeDocument/2006/relationships/customXml" Target="../ink/ink5469.xml"/><Relationship Id="rId2057" Type="http://schemas.openxmlformats.org/officeDocument/2006/relationships/customXml" Target="../ink/ink5559.xml"/><Relationship Id="rId2264" Type="http://schemas.openxmlformats.org/officeDocument/2006/relationships/image" Target="../media/image6460.png"/><Relationship Id="rId2471" Type="http://schemas.openxmlformats.org/officeDocument/2006/relationships/customXml" Target="../ink/ink5768.xml"/><Relationship Id="rId4" Type="http://schemas.openxmlformats.org/officeDocument/2006/relationships/customXml" Target="../ink/ink4803.xml"/><Relationship Id="rId236" Type="http://schemas.openxmlformats.org/officeDocument/2006/relationships/customXml" Target="../ink/ink4919.xml"/><Relationship Id="rId443" Type="http://schemas.openxmlformats.org/officeDocument/2006/relationships/image" Target="../media/image4419.png"/><Relationship Id="rId650" Type="http://schemas.openxmlformats.org/officeDocument/2006/relationships/image" Target="../media/image4515.png"/><Relationship Id="rId888" Type="http://schemas.openxmlformats.org/officeDocument/2006/relationships/customXml" Target="../ink/ink5248.xml"/><Relationship Id="rId1073" Type="http://schemas.openxmlformats.org/officeDocument/2006/relationships/image" Target="../media/image5860.png"/><Relationship Id="rId1501" Type="http://schemas.openxmlformats.org/officeDocument/2006/relationships/customXml" Target="../ink/ink5411.xml"/><Relationship Id="rId1946" Type="http://schemas.openxmlformats.org/officeDocument/2006/relationships/image" Target="../media/image4671.png"/><Relationship Id="rId2124" Type="http://schemas.openxmlformats.org/officeDocument/2006/relationships/customXml" Target="../ink/ink5593.xml"/><Relationship Id="rId2331" Type="http://schemas.openxmlformats.org/officeDocument/2006/relationships/customXml" Target="../ink/ink5698.xml"/><Relationship Id="rId2569" Type="http://schemas.openxmlformats.org/officeDocument/2006/relationships/customXml" Target="../ink/ink5817.xml"/><Relationship Id="rId2776" Type="http://schemas.openxmlformats.org/officeDocument/2006/relationships/image" Target="../media/image2760.png"/><Relationship Id="rId303" Type="http://schemas.openxmlformats.org/officeDocument/2006/relationships/image" Target="../media/image4352.png"/><Relationship Id="rId748" Type="http://schemas.openxmlformats.org/officeDocument/2006/relationships/image" Target="../media/image4562.png"/><Relationship Id="rId1140" Type="http://schemas.openxmlformats.org/officeDocument/2006/relationships/customXml" Target="../ink/ink5335.xml"/><Relationship Id="rId1806" Type="http://schemas.openxmlformats.org/officeDocument/2006/relationships/image" Target="../media/image6190.png"/><Relationship Id="rId2429" Type="http://schemas.openxmlformats.org/officeDocument/2006/relationships/customXml" Target="../ink/ink5747.xml"/><Relationship Id="rId2636" Type="http://schemas.openxmlformats.org/officeDocument/2006/relationships/image" Target="../media/image6632.png"/><Relationship Id="rId2843" Type="http://schemas.openxmlformats.org/officeDocument/2006/relationships/customXml" Target="../ink/ink5955.xml"/><Relationship Id="rId84" Type="http://schemas.openxmlformats.org/officeDocument/2006/relationships/customXml" Target="../ink/ink4843.xml"/><Relationship Id="rId387" Type="http://schemas.openxmlformats.org/officeDocument/2006/relationships/image" Target="../media/image4392.png"/><Relationship Id="rId510" Type="http://schemas.openxmlformats.org/officeDocument/2006/relationships/customXml" Target="../ink/ink5056.xml"/><Relationship Id="rId594" Type="http://schemas.openxmlformats.org/officeDocument/2006/relationships/customXml" Target="../ink/ink5099.xml"/><Relationship Id="rId608" Type="http://schemas.openxmlformats.org/officeDocument/2006/relationships/customXml" Target="../ink/ink5106.xml"/><Relationship Id="rId815" Type="http://schemas.openxmlformats.org/officeDocument/2006/relationships/image" Target="../media/image4594.png"/><Relationship Id="rId1238" Type="http://schemas.openxmlformats.org/officeDocument/2006/relationships/image" Target="../media/image5931.png"/><Relationship Id="rId2068" Type="http://schemas.openxmlformats.org/officeDocument/2006/relationships/customXml" Target="../ink/ink5565.xml"/><Relationship Id="rId2275" Type="http://schemas.openxmlformats.org/officeDocument/2006/relationships/customXml" Target="../ink/ink5670.xml"/><Relationship Id="rId247" Type="http://schemas.openxmlformats.org/officeDocument/2006/relationships/image" Target="../media/image4329.png"/><Relationship Id="rId899" Type="http://schemas.openxmlformats.org/officeDocument/2006/relationships/image" Target="../media/image4635.png"/><Relationship Id="rId1084" Type="http://schemas.openxmlformats.org/officeDocument/2006/relationships/customXml" Target="../ink/ink5307.xml"/><Relationship Id="rId1957" Type="http://schemas.openxmlformats.org/officeDocument/2006/relationships/customXml" Target="../ink/ink5508.xml"/><Relationship Id="rId2482" Type="http://schemas.openxmlformats.org/officeDocument/2006/relationships/image" Target="../media/image6560.png"/><Relationship Id="rId2703" Type="http://schemas.openxmlformats.org/officeDocument/2006/relationships/image" Target="../media/image5122.png"/><Relationship Id="rId2787" Type="http://schemas.openxmlformats.org/officeDocument/2006/relationships/customXml" Target="../ink/ink5927.xml"/><Relationship Id="rId107" Type="http://schemas.openxmlformats.org/officeDocument/2006/relationships/image" Target="../media/image4264.png"/><Relationship Id="rId454" Type="http://schemas.openxmlformats.org/officeDocument/2006/relationships/customXml" Target="../ink/ink5028.xml"/><Relationship Id="rId661" Type="http://schemas.openxmlformats.org/officeDocument/2006/relationships/image" Target="../media/image4520.png"/><Relationship Id="rId759" Type="http://schemas.openxmlformats.org/officeDocument/2006/relationships/customXml" Target="../ink/ink5183.xml"/><Relationship Id="rId1512" Type="http://schemas.openxmlformats.org/officeDocument/2006/relationships/image" Target="../media/image6055.png"/><Relationship Id="rId1817" Type="http://schemas.openxmlformats.org/officeDocument/2006/relationships/customXml" Target="../ink/ink5437.xml"/><Relationship Id="rId2135" Type="http://schemas.openxmlformats.org/officeDocument/2006/relationships/image" Target="../media/image5045.png"/><Relationship Id="rId2342" Type="http://schemas.openxmlformats.org/officeDocument/2006/relationships/image" Target="../media/image6496.png"/><Relationship Id="rId2647" Type="http://schemas.openxmlformats.org/officeDocument/2006/relationships/customXml" Target="../ink/ink5856.xml"/><Relationship Id="rId11" Type="http://schemas.openxmlformats.org/officeDocument/2006/relationships/image" Target="../media/image4220.png"/><Relationship Id="rId314" Type="http://schemas.openxmlformats.org/officeDocument/2006/relationships/customXml" Target="../ink/ink4958.xml"/><Relationship Id="rId398" Type="http://schemas.openxmlformats.org/officeDocument/2006/relationships/customXml" Target="../ink/ink5000.xml"/><Relationship Id="rId521" Type="http://schemas.openxmlformats.org/officeDocument/2006/relationships/image" Target="../media/image4455.png"/><Relationship Id="rId619" Type="http://schemas.openxmlformats.org/officeDocument/2006/relationships/image" Target="../media/image4500.png"/><Relationship Id="rId1151" Type="http://schemas.openxmlformats.org/officeDocument/2006/relationships/image" Target="../media/image5892.png"/><Relationship Id="rId2079" Type="http://schemas.openxmlformats.org/officeDocument/2006/relationships/image" Target="../media/image4735.png"/><Relationship Id="rId2202" Type="http://schemas.openxmlformats.org/officeDocument/2006/relationships/image" Target="../media/image5075.png"/><Relationship Id="rId2854" Type="http://schemas.openxmlformats.org/officeDocument/2006/relationships/image" Target="../media/image5195.png"/><Relationship Id="rId95" Type="http://schemas.openxmlformats.org/officeDocument/2006/relationships/image" Target="../media/image4258.png"/><Relationship Id="rId160" Type="http://schemas.openxmlformats.org/officeDocument/2006/relationships/customXml" Target="../ink/ink4881.xml"/><Relationship Id="rId826" Type="http://schemas.openxmlformats.org/officeDocument/2006/relationships/customXml" Target="../ink/ink5217.xml"/><Relationship Id="rId1109" Type="http://schemas.openxmlformats.org/officeDocument/2006/relationships/image" Target="../media/image5875.png"/><Relationship Id="rId1870" Type="http://schemas.openxmlformats.org/officeDocument/2006/relationships/customXml" Target="../ink/ink5464.xml"/><Relationship Id="rId1968" Type="http://schemas.openxmlformats.org/officeDocument/2006/relationships/customXml" Target="../ink/ink5514.xml"/><Relationship Id="rId2286" Type="http://schemas.openxmlformats.org/officeDocument/2006/relationships/image" Target="../media/image6470.png"/><Relationship Id="rId2493" Type="http://schemas.openxmlformats.org/officeDocument/2006/relationships/customXml" Target="../ink/ink5779.xml"/><Relationship Id="rId2507" Type="http://schemas.openxmlformats.org/officeDocument/2006/relationships/customXml" Target="../ink/ink5786.xml"/><Relationship Id="rId2714" Type="http://schemas.openxmlformats.org/officeDocument/2006/relationships/customXml" Target="../ink/ink5890.xml"/><Relationship Id="rId258" Type="http://schemas.openxmlformats.org/officeDocument/2006/relationships/customXml" Target="../ink/ink4930.xml"/><Relationship Id="rId465" Type="http://schemas.openxmlformats.org/officeDocument/2006/relationships/image" Target="../media/image4430.png"/><Relationship Id="rId672" Type="http://schemas.openxmlformats.org/officeDocument/2006/relationships/image" Target="../media/image4525.png"/><Relationship Id="rId1095" Type="http://schemas.openxmlformats.org/officeDocument/2006/relationships/image" Target="../media/image5869.png"/><Relationship Id="rId1523" Type="http://schemas.openxmlformats.org/officeDocument/2006/relationships/customXml" Target="../ink/ink5422.xml"/><Relationship Id="rId2146" Type="http://schemas.openxmlformats.org/officeDocument/2006/relationships/customXml" Target="../ink/ink5604.xml"/><Relationship Id="rId2353" Type="http://schemas.openxmlformats.org/officeDocument/2006/relationships/customXml" Target="../ink/ink5709.xml"/><Relationship Id="rId2560" Type="http://schemas.openxmlformats.org/officeDocument/2006/relationships/image" Target="../media/image91010.png"/><Relationship Id="rId2798" Type="http://schemas.openxmlformats.org/officeDocument/2006/relationships/image" Target="../media/image5168.png"/><Relationship Id="rId22" Type="http://schemas.openxmlformats.org/officeDocument/2006/relationships/customXml" Target="../ink/ink4812.xml"/><Relationship Id="rId118" Type="http://schemas.openxmlformats.org/officeDocument/2006/relationships/customXml" Target="../ink/ink4860.xml"/><Relationship Id="rId325" Type="http://schemas.openxmlformats.org/officeDocument/2006/relationships/image" Target="../media/image4362.png"/><Relationship Id="rId532" Type="http://schemas.openxmlformats.org/officeDocument/2006/relationships/image" Target="../media/image4459.png"/><Relationship Id="rId1162" Type="http://schemas.openxmlformats.org/officeDocument/2006/relationships/customXml" Target="../ink/ink5346.xml"/><Relationship Id="rId1828" Type="http://schemas.openxmlformats.org/officeDocument/2006/relationships/image" Target="../media/image6199.png"/><Relationship Id="rId2006" Type="http://schemas.openxmlformats.org/officeDocument/2006/relationships/customXml" Target="../ink/ink5533.xml"/><Relationship Id="rId2213" Type="http://schemas.openxmlformats.org/officeDocument/2006/relationships/customXml" Target="../ink/ink5639.xml"/><Relationship Id="rId2420" Type="http://schemas.openxmlformats.org/officeDocument/2006/relationships/image" Target="../media/image6533.png"/><Relationship Id="rId2658" Type="http://schemas.openxmlformats.org/officeDocument/2006/relationships/image" Target="../media/image6643.png"/><Relationship Id="rId2865" Type="http://schemas.openxmlformats.org/officeDocument/2006/relationships/customXml" Target="../ink/ink5966.xml"/><Relationship Id="rId171" Type="http://schemas.openxmlformats.org/officeDocument/2006/relationships/image" Target="../media/image1258.png"/><Relationship Id="rId837" Type="http://schemas.openxmlformats.org/officeDocument/2006/relationships/image" Target="../media/image4605.png"/><Relationship Id="rId1022" Type="http://schemas.openxmlformats.org/officeDocument/2006/relationships/customXml" Target="../ink/ink5276.xml"/><Relationship Id="rId1467" Type="http://schemas.openxmlformats.org/officeDocument/2006/relationships/image" Target="../media/image6033.png"/><Relationship Id="rId1881" Type="http://schemas.openxmlformats.org/officeDocument/2006/relationships/customXml" Target="../ink/ink5470.xml"/><Relationship Id="rId2297" Type="http://schemas.openxmlformats.org/officeDocument/2006/relationships/customXml" Target="../ink/ink5681.xml"/><Relationship Id="rId2518" Type="http://schemas.openxmlformats.org/officeDocument/2006/relationships/image" Target="../media/image6578.png"/><Relationship Id="rId2725" Type="http://schemas.openxmlformats.org/officeDocument/2006/relationships/customXml" Target="../ink/ink5896.xml"/><Relationship Id="rId269" Type="http://schemas.openxmlformats.org/officeDocument/2006/relationships/image" Target="../media/image4339.png"/><Relationship Id="rId476" Type="http://schemas.openxmlformats.org/officeDocument/2006/relationships/customXml" Target="../ink/ink5039.xml"/><Relationship Id="rId683" Type="http://schemas.openxmlformats.org/officeDocument/2006/relationships/customXml" Target="../ink/ink5145.xml"/><Relationship Id="rId890" Type="http://schemas.openxmlformats.org/officeDocument/2006/relationships/customXml" Target="../ink/ink5249.xml"/><Relationship Id="rId904" Type="http://schemas.openxmlformats.org/officeDocument/2006/relationships/customXml" Target="../ink/ink5256.xml"/><Relationship Id="rId1534" Type="http://schemas.openxmlformats.org/officeDocument/2006/relationships/image" Target="../media/image6065.png"/><Relationship Id="rId1979" Type="http://schemas.openxmlformats.org/officeDocument/2006/relationships/image" Target="../media/image4688.png"/><Relationship Id="rId2157" Type="http://schemas.openxmlformats.org/officeDocument/2006/relationships/image" Target="../media/image5056.png"/><Relationship Id="rId2364" Type="http://schemas.openxmlformats.org/officeDocument/2006/relationships/image" Target="../media/image6506.png"/><Relationship Id="rId2571" Type="http://schemas.openxmlformats.org/officeDocument/2006/relationships/customXml" Target="../ink/ink5818.xml"/><Relationship Id="rId33" Type="http://schemas.openxmlformats.org/officeDocument/2006/relationships/image" Target="../media/image4230.png"/><Relationship Id="rId129" Type="http://schemas.openxmlformats.org/officeDocument/2006/relationships/image" Target="../media/image4275.png"/><Relationship Id="rId336" Type="http://schemas.openxmlformats.org/officeDocument/2006/relationships/customXml" Target="../ink/ink4969.xml"/><Relationship Id="rId543" Type="http://schemas.openxmlformats.org/officeDocument/2006/relationships/customXml" Target="../ink/ink5073.xml"/><Relationship Id="rId1173" Type="http://schemas.openxmlformats.org/officeDocument/2006/relationships/image" Target="../media/image5903.png"/><Relationship Id="rId1839" Type="http://schemas.openxmlformats.org/officeDocument/2006/relationships/customXml" Target="../ink/ink5448.xml"/><Relationship Id="rId2017" Type="http://schemas.openxmlformats.org/officeDocument/2006/relationships/image" Target="../media/image4707.png"/><Relationship Id="rId2224" Type="http://schemas.openxmlformats.org/officeDocument/2006/relationships/image" Target="../media/image5086.png"/><Relationship Id="rId2669" Type="http://schemas.openxmlformats.org/officeDocument/2006/relationships/image" Target="../media/image6648.png"/><Relationship Id="rId182" Type="http://schemas.openxmlformats.org/officeDocument/2006/relationships/customXml" Target="../ink/ink4892.xml"/><Relationship Id="rId403" Type="http://schemas.openxmlformats.org/officeDocument/2006/relationships/image" Target="../media/image4400.png"/><Relationship Id="rId750" Type="http://schemas.openxmlformats.org/officeDocument/2006/relationships/image" Target="../media/image4563.png"/><Relationship Id="rId848" Type="http://schemas.openxmlformats.org/officeDocument/2006/relationships/customXml" Target="../ink/ink5228.xml"/><Relationship Id="rId1033" Type="http://schemas.openxmlformats.org/officeDocument/2006/relationships/image" Target="../media/image5842.png"/><Relationship Id="rId1478" Type="http://schemas.openxmlformats.org/officeDocument/2006/relationships/customXml" Target="../ink/ink5399.xml"/><Relationship Id="rId1892" Type="http://schemas.openxmlformats.org/officeDocument/2006/relationships/image" Target="../media/image6229.png"/><Relationship Id="rId1906" Type="http://schemas.openxmlformats.org/officeDocument/2006/relationships/image" Target="../media/image4662.png"/><Relationship Id="rId2431" Type="http://schemas.openxmlformats.org/officeDocument/2006/relationships/customXml" Target="../ink/ink5748.xml"/><Relationship Id="rId2529" Type="http://schemas.openxmlformats.org/officeDocument/2006/relationships/customXml" Target="../ink/ink5797.xml"/><Relationship Id="rId2736" Type="http://schemas.openxmlformats.org/officeDocument/2006/relationships/image" Target="../media/image5138.png"/><Relationship Id="rId487" Type="http://schemas.openxmlformats.org/officeDocument/2006/relationships/image" Target="../media/image4441.png"/><Relationship Id="rId610" Type="http://schemas.openxmlformats.org/officeDocument/2006/relationships/customXml" Target="../ink/ink5107.xml"/><Relationship Id="rId694" Type="http://schemas.openxmlformats.org/officeDocument/2006/relationships/image" Target="../media/image4535.png"/><Relationship Id="rId708" Type="http://schemas.openxmlformats.org/officeDocument/2006/relationships/image" Target="../media/image4542.png"/><Relationship Id="rId915" Type="http://schemas.openxmlformats.org/officeDocument/2006/relationships/image" Target="../media/image4642.png"/><Relationship Id="rId1240" Type="http://schemas.openxmlformats.org/officeDocument/2006/relationships/image" Target="../media/image5932.png"/><Relationship Id="rId2070" Type="http://schemas.openxmlformats.org/officeDocument/2006/relationships/customXml" Target="../ink/ink5566.xml"/><Relationship Id="rId2168" Type="http://schemas.openxmlformats.org/officeDocument/2006/relationships/image" Target="../media/image5061.png"/><Relationship Id="rId2375" Type="http://schemas.openxmlformats.org/officeDocument/2006/relationships/customXml" Target="../ink/ink5720.xml"/><Relationship Id="rId347" Type="http://schemas.openxmlformats.org/officeDocument/2006/relationships/image" Target="../media/image4373.png"/><Relationship Id="rId1100" Type="http://schemas.openxmlformats.org/officeDocument/2006/relationships/customXml" Target="../ink/ink5315.xml"/><Relationship Id="rId1184" Type="http://schemas.openxmlformats.org/officeDocument/2006/relationships/customXml" Target="../ink/ink5357.xml"/><Relationship Id="rId2028" Type="http://schemas.openxmlformats.org/officeDocument/2006/relationships/customXml" Target="../ink/ink5544.xml"/><Relationship Id="rId2582" Type="http://schemas.openxmlformats.org/officeDocument/2006/relationships/image" Target="../media/image6608.png"/><Relationship Id="rId2803" Type="http://schemas.openxmlformats.org/officeDocument/2006/relationships/customXml" Target="../ink/ink5935.xml"/><Relationship Id="rId44" Type="http://schemas.openxmlformats.org/officeDocument/2006/relationships/customXml" Target="../ink/ink4823.xml"/><Relationship Id="rId554" Type="http://schemas.openxmlformats.org/officeDocument/2006/relationships/customXml" Target="../ink/ink5079.xml"/><Relationship Id="rId761" Type="http://schemas.openxmlformats.org/officeDocument/2006/relationships/customXml" Target="../ink/ink5184.xml"/><Relationship Id="rId859" Type="http://schemas.openxmlformats.org/officeDocument/2006/relationships/image" Target="../media/image4616.png"/><Relationship Id="rId1489" Type="http://schemas.openxmlformats.org/officeDocument/2006/relationships/image" Target="../media/image6044.png"/><Relationship Id="rId1917" Type="http://schemas.openxmlformats.org/officeDocument/2006/relationships/customXml" Target="../ink/ink5488.xml"/><Relationship Id="rId2235" Type="http://schemas.openxmlformats.org/officeDocument/2006/relationships/customXml" Target="../ink/ink5650.xml"/><Relationship Id="rId2442" Type="http://schemas.openxmlformats.org/officeDocument/2006/relationships/image" Target="../media/image6543.png"/><Relationship Id="rId193" Type="http://schemas.openxmlformats.org/officeDocument/2006/relationships/image" Target="../media/image4303.png"/><Relationship Id="rId207" Type="http://schemas.openxmlformats.org/officeDocument/2006/relationships/image" Target="../media/image4310.png"/><Relationship Id="rId414" Type="http://schemas.openxmlformats.org/officeDocument/2006/relationships/customXml" Target="../ink/ink5008.xml"/><Relationship Id="rId498" Type="http://schemas.openxmlformats.org/officeDocument/2006/relationships/customXml" Target="../ink/ink5050.xml"/><Relationship Id="rId621" Type="http://schemas.openxmlformats.org/officeDocument/2006/relationships/image" Target="../media/image4501.png"/><Relationship Id="rId1044" Type="http://schemas.openxmlformats.org/officeDocument/2006/relationships/customXml" Target="../ink/ink5287.xml"/><Relationship Id="rId2081" Type="http://schemas.openxmlformats.org/officeDocument/2006/relationships/image" Target="../media/image4736.png"/><Relationship Id="rId2179" Type="http://schemas.openxmlformats.org/officeDocument/2006/relationships/customXml" Target="../ink/ink5621.xml"/><Relationship Id="rId2302" Type="http://schemas.openxmlformats.org/officeDocument/2006/relationships/image" Target="../media/image6477.png"/><Relationship Id="rId2747" Type="http://schemas.openxmlformats.org/officeDocument/2006/relationships/customXml" Target="../ink/ink5907.xml"/><Relationship Id="rId260" Type="http://schemas.openxmlformats.org/officeDocument/2006/relationships/customXml" Target="../ink/ink4931.xml"/><Relationship Id="rId719" Type="http://schemas.openxmlformats.org/officeDocument/2006/relationships/customXml" Target="../ink/ink5163.xml"/><Relationship Id="rId926" Type="http://schemas.openxmlformats.org/officeDocument/2006/relationships/customXml" Target="../ink/ink5267.xml"/><Relationship Id="rId1111" Type="http://schemas.openxmlformats.org/officeDocument/2006/relationships/image" Target="../media/image9710.png"/><Relationship Id="rId1970" Type="http://schemas.openxmlformats.org/officeDocument/2006/relationships/customXml" Target="../ink/ink5515.xml"/><Relationship Id="rId2386" Type="http://schemas.openxmlformats.org/officeDocument/2006/relationships/image" Target="../media/image6517.png"/><Relationship Id="rId2593" Type="http://schemas.openxmlformats.org/officeDocument/2006/relationships/customXml" Target="../ink/ink5829.xml"/><Relationship Id="rId2607" Type="http://schemas.openxmlformats.org/officeDocument/2006/relationships/customXml" Target="../ink/ink5836.xml"/><Relationship Id="rId2814" Type="http://schemas.openxmlformats.org/officeDocument/2006/relationships/image" Target="../media/image5175.png"/><Relationship Id="rId55" Type="http://schemas.openxmlformats.org/officeDocument/2006/relationships/image" Target="../media/image4240.png"/><Relationship Id="rId120" Type="http://schemas.openxmlformats.org/officeDocument/2006/relationships/customXml" Target="../ink/ink4861.xml"/><Relationship Id="rId358" Type="http://schemas.openxmlformats.org/officeDocument/2006/relationships/customXml" Target="../ink/ink4980.xml"/><Relationship Id="rId565" Type="http://schemas.openxmlformats.org/officeDocument/2006/relationships/image" Target="../media/image4474.png"/><Relationship Id="rId772" Type="http://schemas.openxmlformats.org/officeDocument/2006/relationships/image" Target="../media/image4574.png"/><Relationship Id="rId1195" Type="http://schemas.openxmlformats.org/officeDocument/2006/relationships/image" Target="../media/image5913.png"/><Relationship Id="rId1209" Type="http://schemas.openxmlformats.org/officeDocument/2006/relationships/customXml" Target="../ink/ink5370.xml"/><Relationship Id="rId1830" Type="http://schemas.openxmlformats.org/officeDocument/2006/relationships/image" Target="../media/image6200.png"/><Relationship Id="rId2039" Type="http://schemas.openxmlformats.org/officeDocument/2006/relationships/image" Target="../media/image4717.png"/><Relationship Id="rId2246" Type="http://schemas.openxmlformats.org/officeDocument/2006/relationships/image" Target="../media/image6451.png"/><Relationship Id="rId2453" Type="http://schemas.openxmlformats.org/officeDocument/2006/relationships/customXml" Target="../ink/ink5759.xml"/><Relationship Id="rId2660" Type="http://schemas.openxmlformats.org/officeDocument/2006/relationships/customXml" Target="../ink/ink5863.xml"/><Relationship Id="rId218" Type="http://schemas.openxmlformats.org/officeDocument/2006/relationships/customXml" Target="../ink/ink4910.xml"/><Relationship Id="rId425" Type="http://schemas.openxmlformats.org/officeDocument/2006/relationships/image" Target="../media/image4410.png"/><Relationship Id="rId632" Type="http://schemas.openxmlformats.org/officeDocument/2006/relationships/customXml" Target="../ink/ink5118.xml"/><Relationship Id="rId1055" Type="http://schemas.openxmlformats.org/officeDocument/2006/relationships/image" Target="../media/image5852.png"/><Relationship Id="rId1928" Type="http://schemas.openxmlformats.org/officeDocument/2006/relationships/image" Target="../media/image6247.png"/><Relationship Id="rId2092" Type="http://schemas.openxmlformats.org/officeDocument/2006/relationships/customXml" Target="../ink/ink5577.xml"/><Relationship Id="rId2106" Type="http://schemas.openxmlformats.org/officeDocument/2006/relationships/customXml" Target="../ink/ink5584.xml"/><Relationship Id="rId2313" Type="http://schemas.openxmlformats.org/officeDocument/2006/relationships/customXml" Target="../ink/ink5689.xml"/><Relationship Id="rId2520" Type="http://schemas.openxmlformats.org/officeDocument/2006/relationships/image" Target="../media/image6579.png"/><Relationship Id="rId2758" Type="http://schemas.openxmlformats.org/officeDocument/2006/relationships/image" Target="../media/image5149.png"/><Relationship Id="rId271" Type="http://schemas.openxmlformats.org/officeDocument/2006/relationships/image" Target="../media/image1978.png"/><Relationship Id="rId937" Type="http://schemas.openxmlformats.org/officeDocument/2006/relationships/image" Target="../media/image4653.png"/><Relationship Id="rId1122" Type="http://schemas.openxmlformats.org/officeDocument/2006/relationships/customXml" Target="../ink/ink5326.xml"/><Relationship Id="rId1981" Type="http://schemas.openxmlformats.org/officeDocument/2006/relationships/image" Target="../media/image4689.png"/><Relationship Id="rId2397" Type="http://schemas.openxmlformats.org/officeDocument/2006/relationships/customXml" Target="../ink/ink5731.xml"/><Relationship Id="rId2618" Type="http://schemas.openxmlformats.org/officeDocument/2006/relationships/image" Target="../media/image6624.png"/><Relationship Id="rId2825" Type="http://schemas.openxmlformats.org/officeDocument/2006/relationships/customXml" Target="../ink/ink5946.xml"/><Relationship Id="rId66" Type="http://schemas.openxmlformats.org/officeDocument/2006/relationships/customXml" Target="../ink/ink4834.xml"/><Relationship Id="rId131" Type="http://schemas.openxmlformats.org/officeDocument/2006/relationships/image" Target="../media/image4276.png"/><Relationship Id="rId369" Type="http://schemas.openxmlformats.org/officeDocument/2006/relationships/image" Target="../media/image4384.png"/><Relationship Id="rId576" Type="http://schemas.openxmlformats.org/officeDocument/2006/relationships/customXml" Target="../ink/ink5090.xml"/><Relationship Id="rId783" Type="http://schemas.openxmlformats.org/officeDocument/2006/relationships/image" Target="../media/image2895.png"/><Relationship Id="rId1841" Type="http://schemas.openxmlformats.org/officeDocument/2006/relationships/customXml" Target="../ink/ink5449.xml"/><Relationship Id="rId2257" Type="http://schemas.openxmlformats.org/officeDocument/2006/relationships/customXml" Target="../ink/ink5661.xml"/><Relationship Id="rId2464" Type="http://schemas.openxmlformats.org/officeDocument/2006/relationships/image" Target="../media/image6551.png"/><Relationship Id="rId2671" Type="http://schemas.openxmlformats.org/officeDocument/2006/relationships/image" Target="../media/image5107.png"/><Relationship Id="rId229" Type="http://schemas.openxmlformats.org/officeDocument/2006/relationships/image" Target="../media/image4321.png"/><Relationship Id="rId436" Type="http://schemas.openxmlformats.org/officeDocument/2006/relationships/customXml" Target="../ink/ink5019.xml"/><Relationship Id="rId643" Type="http://schemas.openxmlformats.org/officeDocument/2006/relationships/image" Target="../media/image4512.png"/><Relationship Id="rId1066" Type="http://schemas.openxmlformats.org/officeDocument/2006/relationships/customXml" Target="../ink/ink5298.xml"/><Relationship Id="rId1480" Type="http://schemas.openxmlformats.org/officeDocument/2006/relationships/customXml" Target="../ink/ink5400.xml"/><Relationship Id="rId1939" Type="http://schemas.openxmlformats.org/officeDocument/2006/relationships/customXml" Target="../ink/ink5499.xml"/><Relationship Id="rId2117" Type="http://schemas.openxmlformats.org/officeDocument/2006/relationships/image" Target="../media/image4779.png"/><Relationship Id="rId2324" Type="http://schemas.openxmlformats.org/officeDocument/2006/relationships/image" Target="../media/image6488.png"/><Relationship Id="rId2769" Type="http://schemas.openxmlformats.org/officeDocument/2006/relationships/customXml" Target="../ink/ink5918.xml"/><Relationship Id="rId850" Type="http://schemas.openxmlformats.org/officeDocument/2006/relationships/customXml" Target="../ink/ink5229.xml"/><Relationship Id="rId1133" Type="http://schemas.openxmlformats.org/officeDocument/2006/relationships/image" Target="../media/image5884.png"/><Relationship Id="rId1992" Type="http://schemas.openxmlformats.org/officeDocument/2006/relationships/customXml" Target="../ink/ink5526.xml"/><Relationship Id="rId2531" Type="http://schemas.openxmlformats.org/officeDocument/2006/relationships/customXml" Target="../ink/ink5798.xml"/><Relationship Id="rId2629" Type="http://schemas.openxmlformats.org/officeDocument/2006/relationships/customXml" Target="../ink/ink5847.xml"/><Relationship Id="rId2836" Type="http://schemas.openxmlformats.org/officeDocument/2006/relationships/image" Target="../media/image5186.png"/><Relationship Id="rId77" Type="http://schemas.openxmlformats.org/officeDocument/2006/relationships/image" Target="../media/image4249.png"/><Relationship Id="rId282" Type="http://schemas.openxmlformats.org/officeDocument/2006/relationships/customXml" Target="../ink/ink4942.xml"/><Relationship Id="rId503" Type="http://schemas.openxmlformats.org/officeDocument/2006/relationships/image" Target="../media/image4448.png"/><Relationship Id="rId587" Type="http://schemas.openxmlformats.org/officeDocument/2006/relationships/image" Target="../media/image1254.png"/><Relationship Id="rId710" Type="http://schemas.openxmlformats.org/officeDocument/2006/relationships/image" Target="../media/image4543.png"/><Relationship Id="rId808" Type="http://schemas.openxmlformats.org/officeDocument/2006/relationships/customXml" Target="../ink/ink5208.xml"/><Relationship Id="rId2170" Type="http://schemas.openxmlformats.org/officeDocument/2006/relationships/image" Target="../media/image5062.png"/><Relationship Id="rId2268" Type="http://schemas.openxmlformats.org/officeDocument/2006/relationships/image" Target="../media/image6462.png"/><Relationship Id="rId8" Type="http://schemas.openxmlformats.org/officeDocument/2006/relationships/customXml" Target="../ink/ink4805.xml"/><Relationship Id="rId142" Type="http://schemas.openxmlformats.org/officeDocument/2006/relationships/customXml" Target="../ink/ink4872.xml"/><Relationship Id="rId447" Type="http://schemas.openxmlformats.org/officeDocument/2006/relationships/image" Target="../media/image4421.png"/><Relationship Id="rId794" Type="http://schemas.openxmlformats.org/officeDocument/2006/relationships/customXml" Target="../ink/ink5201.xml"/><Relationship Id="rId1077" Type="http://schemas.openxmlformats.org/officeDocument/2006/relationships/image" Target="../media/image5862.png"/><Relationship Id="rId1200" Type="http://schemas.openxmlformats.org/officeDocument/2006/relationships/customXml" Target="../ink/ink5365.xml"/><Relationship Id="rId1852" Type="http://schemas.openxmlformats.org/officeDocument/2006/relationships/image" Target="../media/image6211.png"/><Relationship Id="rId2030" Type="http://schemas.openxmlformats.org/officeDocument/2006/relationships/customXml" Target="../ink/ink5545.xml"/><Relationship Id="rId2128" Type="http://schemas.openxmlformats.org/officeDocument/2006/relationships/customXml" Target="../ink/ink5595.xml"/><Relationship Id="rId2475" Type="http://schemas.openxmlformats.org/officeDocument/2006/relationships/customXml" Target="../ink/ink5770.xml"/><Relationship Id="rId2682" Type="http://schemas.openxmlformats.org/officeDocument/2006/relationships/customXml" Target="../ink/ink5874.xml"/><Relationship Id="rId654" Type="http://schemas.openxmlformats.org/officeDocument/2006/relationships/image" Target="../media/image4517.png"/><Relationship Id="rId861" Type="http://schemas.openxmlformats.org/officeDocument/2006/relationships/image" Target="../media/image4617.png"/><Relationship Id="rId1491" Type="http://schemas.openxmlformats.org/officeDocument/2006/relationships/image" Target="../media/image6045.png"/><Relationship Id="rId1505" Type="http://schemas.openxmlformats.org/officeDocument/2006/relationships/customXml" Target="../ink/ink5413.xml"/><Relationship Id="rId2335" Type="http://schemas.openxmlformats.org/officeDocument/2006/relationships/customXml" Target="../ink/ink5700.xml"/><Relationship Id="rId2542" Type="http://schemas.openxmlformats.org/officeDocument/2006/relationships/image" Target="../media/image6590.png"/><Relationship Id="rId293" Type="http://schemas.openxmlformats.org/officeDocument/2006/relationships/image" Target="../media/image4348.png"/><Relationship Id="rId307" Type="http://schemas.openxmlformats.org/officeDocument/2006/relationships/image" Target="../media/image4354.png"/><Relationship Id="rId514" Type="http://schemas.openxmlformats.org/officeDocument/2006/relationships/customXml" Target="../ink/ink5058.xml"/><Relationship Id="rId721" Type="http://schemas.openxmlformats.org/officeDocument/2006/relationships/customXml" Target="../ink/ink5164.xml"/><Relationship Id="rId1144" Type="http://schemas.openxmlformats.org/officeDocument/2006/relationships/customXml" Target="../ink/ink5337.xml"/><Relationship Id="rId2181" Type="http://schemas.openxmlformats.org/officeDocument/2006/relationships/customXml" Target="../ink/ink5622.xml"/><Relationship Id="rId2402" Type="http://schemas.openxmlformats.org/officeDocument/2006/relationships/image" Target="../media/image6524.png"/><Relationship Id="rId2847" Type="http://schemas.openxmlformats.org/officeDocument/2006/relationships/customXml" Target="../ink/ink5957.xml"/><Relationship Id="rId88" Type="http://schemas.openxmlformats.org/officeDocument/2006/relationships/customXml" Target="../ink/ink4845.xml"/><Relationship Id="rId153" Type="http://schemas.openxmlformats.org/officeDocument/2006/relationships/image" Target="../media/image4287.png"/><Relationship Id="rId360" Type="http://schemas.openxmlformats.org/officeDocument/2006/relationships/customXml" Target="../ink/ink4981.xml"/><Relationship Id="rId598" Type="http://schemas.openxmlformats.org/officeDocument/2006/relationships/customXml" Target="../ink/ink5101.xml"/><Relationship Id="rId819" Type="http://schemas.openxmlformats.org/officeDocument/2006/relationships/image" Target="../media/image4596.png"/><Relationship Id="rId1211" Type="http://schemas.openxmlformats.org/officeDocument/2006/relationships/customXml" Target="../ink/ink5371.xml"/><Relationship Id="rId1863" Type="http://schemas.openxmlformats.org/officeDocument/2006/relationships/customXml" Target="../ink/ink5460.xml"/><Relationship Id="rId2041" Type="http://schemas.openxmlformats.org/officeDocument/2006/relationships/image" Target="../media/image4718.png"/><Relationship Id="rId2279" Type="http://schemas.openxmlformats.org/officeDocument/2006/relationships/customXml" Target="../ink/ink5672.xml"/><Relationship Id="rId2486" Type="http://schemas.openxmlformats.org/officeDocument/2006/relationships/image" Target="../media/image6562.png"/><Relationship Id="rId2693" Type="http://schemas.openxmlformats.org/officeDocument/2006/relationships/image" Target="../media/image5117.png"/><Relationship Id="rId2707" Type="http://schemas.openxmlformats.org/officeDocument/2006/relationships/image" Target="../media/image5124.png"/><Relationship Id="rId220" Type="http://schemas.openxmlformats.org/officeDocument/2006/relationships/customXml" Target="../ink/ink4911.xml"/><Relationship Id="rId458" Type="http://schemas.openxmlformats.org/officeDocument/2006/relationships/customXml" Target="../ink/ink5030.xml"/><Relationship Id="rId665" Type="http://schemas.openxmlformats.org/officeDocument/2006/relationships/image" Target="../media/image4522.png"/><Relationship Id="rId872" Type="http://schemas.openxmlformats.org/officeDocument/2006/relationships/customXml" Target="../ink/ink5240.xml"/><Relationship Id="rId1088" Type="http://schemas.openxmlformats.org/officeDocument/2006/relationships/customXml" Target="../ink/ink5309.xml"/><Relationship Id="rId1516" Type="http://schemas.openxmlformats.org/officeDocument/2006/relationships/image" Target="../media/image6057.png"/><Relationship Id="rId1930" Type="http://schemas.openxmlformats.org/officeDocument/2006/relationships/image" Target="../media/image4663.png"/><Relationship Id="rId2139" Type="http://schemas.openxmlformats.org/officeDocument/2006/relationships/image" Target="../media/image5047.png"/><Relationship Id="rId2346" Type="http://schemas.openxmlformats.org/officeDocument/2006/relationships/image" Target="../media/image57100.png"/><Relationship Id="rId2553" Type="http://schemas.openxmlformats.org/officeDocument/2006/relationships/customXml" Target="../ink/ink5809.xml"/><Relationship Id="rId2760" Type="http://schemas.openxmlformats.org/officeDocument/2006/relationships/image" Target="../media/image5150.png"/><Relationship Id="rId15" Type="http://schemas.openxmlformats.org/officeDocument/2006/relationships/image" Target="../media/image4222.png"/><Relationship Id="rId318" Type="http://schemas.openxmlformats.org/officeDocument/2006/relationships/customXml" Target="../ink/ink4960.xml"/><Relationship Id="rId525" Type="http://schemas.openxmlformats.org/officeDocument/2006/relationships/customXml" Target="../ink/ink5064.xml"/><Relationship Id="rId732" Type="http://schemas.openxmlformats.org/officeDocument/2006/relationships/image" Target="../media/image4554.png"/><Relationship Id="rId1155" Type="http://schemas.openxmlformats.org/officeDocument/2006/relationships/image" Target="../media/image5894.png"/><Relationship Id="rId2192" Type="http://schemas.openxmlformats.org/officeDocument/2006/relationships/image" Target="../media/image5071.png"/><Relationship Id="rId2206" Type="http://schemas.openxmlformats.org/officeDocument/2006/relationships/image" Target="../media/image5077.png"/><Relationship Id="rId2413" Type="http://schemas.openxmlformats.org/officeDocument/2006/relationships/customXml" Target="../ink/ink5739.xml"/><Relationship Id="rId2620" Type="http://schemas.openxmlformats.org/officeDocument/2006/relationships/image" Target="../media/image6625.png"/><Relationship Id="rId2858" Type="http://schemas.openxmlformats.org/officeDocument/2006/relationships/image" Target="../media/image5197.png"/><Relationship Id="rId99" Type="http://schemas.openxmlformats.org/officeDocument/2006/relationships/image" Target="../media/image4260.png"/><Relationship Id="rId164" Type="http://schemas.openxmlformats.org/officeDocument/2006/relationships/customXml" Target="../ink/ink4883.xml"/><Relationship Id="rId371" Type="http://schemas.openxmlformats.org/officeDocument/2006/relationships/image" Target="../media/image4385.png"/><Relationship Id="rId1222" Type="http://schemas.openxmlformats.org/officeDocument/2006/relationships/image" Target="../media/image38050.png"/><Relationship Id="rId1874" Type="http://schemas.openxmlformats.org/officeDocument/2006/relationships/image" Target="../media/image6220.png"/><Relationship Id="rId2052" Type="http://schemas.openxmlformats.org/officeDocument/2006/relationships/image" Target="../media/image4722.png"/><Relationship Id="rId2497" Type="http://schemas.openxmlformats.org/officeDocument/2006/relationships/customXml" Target="../ink/ink5781.xml"/><Relationship Id="rId2718" Type="http://schemas.openxmlformats.org/officeDocument/2006/relationships/customXml" Target="../ink/ink5892.xml"/><Relationship Id="rId469" Type="http://schemas.openxmlformats.org/officeDocument/2006/relationships/image" Target="../media/image4432.png"/><Relationship Id="rId676" Type="http://schemas.openxmlformats.org/officeDocument/2006/relationships/image" Target="../media/image4527.png"/><Relationship Id="rId883" Type="http://schemas.openxmlformats.org/officeDocument/2006/relationships/image" Target="../media/image4627.png"/><Relationship Id="rId1099" Type="http://schemas.openxmlformats.org/officeDocument/2006/relationships/image" Target="../media/image88710.png"/><Relationship Id="rId1527" Type="http://schemas.openxmlformats.org/officeDocument/2006/relationships/customXml" Target="../ink/ink5424.xml"/><Relationship Id="rId1941" Type="http://schemas.openxmlformats.org/officeDocument/2006/relationships/customXml" Target="../ink/ink5500.xml"/><Relationship Id="rId2357" Type="http://schemas.openxmlformats.org/officeDocument/2006/relationships/customXml" Target="../ink/ink5711.xml"/><Relationship Id="rId2564" Type="http://schemas.openxmlformats.org/officeDocument/2006/relationships/image" Target="../media/image6600.png"/><Relationship Id="rId26" Type="http://schemas.openxmlformats.org/officeDocument/2006/relationships/customXml" Target="../ink/ink4814.xml"/><Relationship Id="rId231" Type="http://schemas.openxmlformats.org/officeDocument/2006/relationships/image" Target="../media/image4322.png"/><Relationship Id="rId329" Type="http://schemas.openxmlformats.org/officeDocument/2006/relationships/image" Target="../media/image4364.png"/><Relationship Id="rId536" Type="http://schemas.openxmlformats.org/officeDocument/2006/relationships/image" Target="../media/image4461.png"/><Relationship Id="rId1166" Type="http://schemas.openxmlformats.org/officeDocument/2006/relationships/customXml" Target="../ink/ink5348.xml"/><Relationship Id="rId2217" Type="http://schemas.openxmlformats.org/officeDocument/2006/relationships/customXml" Target="../ink/ink5641.xml"/><Relationship Id="rId2771" Type="http://schemas.openxmlformats.org/officeDocument/2006/relationships/customXml" Target="../ink/ink5919.xml"/><Relationship Id="rId175" Type="http://schemas.openxmlformats.org/officeDocument/2006/relationships/image" Target="../media/image4296.png"/><Relationship Id="rId743" Type="http://schemas.openxmlformats.org/officeDocument/2006/relationships/customXml" Target="../ink/ink5175.xml"/><Relationship Id="rId1026" Type="http://schemas.openxmlformats.org/officeDocument/2006/relationships/customXml" Target="../ink/ink5278.xml"/><Relationship Id="rId1801" Type="http://schemas.openxmlformats.org/officeDocument/2006/relationships/customXml" Target="../ink/ink5429.xml"/><Relationship Id="rId1885" Type="http://schemas.openxmlformats.org/officeDocument/2006/relationships/customXml" Target="../ink/ink5472.xml"/><Relationship Id="rId2424" Type="http://schemas.openxmlformats.org/officeDocument/2006/relationships/image" Target="../media/image6535.png"/><Relationship Id="rId2631" Type="http://schemas.openxmlformats.org/officeDocument/2006/relationships/customXml" Target="../ink/ink5848.xml"/><Relationship Id="rId2729" Type="http://schemas.openxmlformats.org/officeDocument/2006/relationships/customXml" Target="../ink/ink5898.xml"/><Relationship Id="rId382" Type="http://schemas.openxmlformats.org/officeDocument/2006/relationships/customXml" Target="../ink/ink4992.xml"/><Relationship Id="rId603" Type="http://schemas.openxmlformats.org/officeDocument/2006/relationships/image" Target="../media/image4492.png"/><Relationship Id="rId687" Type="http://schemas.openxmlformats.org/officeDocument/2006/relationships/customXml" Target="../ink/ink5147.xml"/><Relationship Id="rId810" Type="http://schemas.openxmlformats.org/officeDocument/2006/relationships/customXml" Target="../ink/ink5209.xml"/><Relationship Id="rId908" Type="http://schemas.openxmlformats.org/officeDocument/2006/relationships/customXml" Target="../ink/ink5258.xml"/><Relationship Id="rId1233" Type="http://schemas.openxmlformats.org/officeDocument/2006/relationships/customXml" Target="../ink/ink5382.xml"/><Relationship Id="rId2063" Type="http://schemas.openxmlformats.org/officeDocument/2006/relationships/customXml" Target="../ink/ink5562.xml"/><Relationship Id="rId2270" Type="http://schemas.openxmlformats.org/officeDocument/2006/relationships/image" Target="../media/image6463.png"/><Relationship Id="rId2368" Type="http://schemas.openxmlformats.org/officeDocument/2006/relationships/image" Target="../media/image6508.png"/><Relationship Id="rId242" Type="http://schemas.openxmlformats.org/officeDocument/2006/relationships/customXml" Target="../ink/ink4922.xml"/><Relationship Id="rId894" Type="http://schemas.openxmlformats.org/officeDocument/2006/relationships/customXml" Target="../ink/ink5251.xml"/><Relationship Id="rId1177" Type="http://schemas.openxmlformats.org/officeDocument/2006/relationships/image" Target="../media/image5904.png"/><Relationship Id="rId1952" Type="http://schemas.openxmlformats.org/officeDocument/2006/relationships/image" Target="../media/image4674.png"/><Relationship Id="rId2130" Type="http://schemas.openxmlformats.org/officeDocument/2006/relationships/customXml" Target="../ink/ink5596.xml"/><Relationship Id="rId2575" Type="http://schemas.openxmlformats.org/officeDocument/2006/relationships/customXml" Target="../ink/ink5820.xml"/><Relationship Id="rId2782" Type="http://schemas.openxmlformats.org/officeDocument/2006/relationships/image" Target="../media/image5160.png"/><Relationship Id="rId37" Type="http://schemas.openxmlformats.org/officeDocument/2006/relationships/image" Target="../media/image4232.png"/><Relationship Id="rId102" Type="http://schemas.openxmlformats.org/officeDocument/2006/relationships/customXml" Target="../ink/ink4852.xml"/><Relationship Id="rId547" Type="http://schemas.openxmlformats.org/officeDocument/2006/relationships/image" Target="../media/image4466.png"/><Relationship Id="rId754" Type="http://schemas.openxmlformats.org/officeDocument/2006/relationships/image" Target="../media/image4565.png"/><Relationship Id="rId1812" Type="http://schemas.openxmlformats.org/officeDocument/2006/relationships/image" Target="../media/image6192.png"/><Relationship Id="rId2228" Type="http://schemas.openxmlformats.org/officeDocument/2006/relationships/image" Target="../media/image5088.png"/><Relationship Id="rId2435" Type="http://schemas.openxmlformats.org/officeDocument/2006/relationships/customXml" Target="../ink/ink5750.xml"/><Relationship Id="rId2642" Type="http://schemas.openxmlformats.org/officeDocument/2006/relationships/image" Target="../media/image6635.png"/><Relationship Id="rId90" Type="http://schemas.openxmlformats.org/officeDocument/2006/relationships/customXml" Target="../ink/ink4846.xml"/><Relationship Id="rId186" Type="http://schemas.openxmlformats.org/officeDocument/2006/relationships/customXml" Target="../ink/ink4894.xml"/><Relationship Id="rId393" Type="http://schemas.openxmlformats.org/officeDocument/2006/relationships/image" Target="../media/image4395.png"/><Relationship Id="rId407" Type="http://schemas.openxmlformats.org/officeDocument/2006/relationships/image" Target="../media/image4402.png"/><Relationship Id="rId614" Type="http://schemas.openxmlformats.org/officeDocument/2006/relationships/customXml" Target="../ink/ink5109.xml"/><Relationship Id="rId821" Type="http://schemas.openxmlformats.org/officeDocument/2006/relationships/image" Target="../media/image4597.png"/><Relationship Id="rId1037" Type="http://schemas.openxmlformats.org/officeDocument/2006/relationships/image" Target="../media/image5844.png"/><Relationship Id="rId1244" Type="http://schemas.openxmlformats.org/officeDocument/2006/relationships/image" Target="../media/image5934.png"/><Relationship Id="rId1896" Type="http://schemas.openxmlformats.org/officeDocument/2006/relationships/image" Target="../media/image6231.png"/><Relationship Id="rId2074" Type="http://schemas.openxmlformats.org/officeDocument/2006/relationships/customXml" Target="../ink/ink5568.xml"/><Relationship Id="rId2281" Type="http://schemas.openxmlformats.org/officeDocument/2006/relationships/customXml" Target="../ink/ink5673.xml"/><Relationship Id="rId2502" Type="http://schemas.openxmlformats.org/officeDocument/2006/relationships/image" Target="../media/image6570.png"/><Relationship Id="rId253" Type="http://schemas.openxmlformats.org/officeDocument/2006/relationships/image" Target="../media/image4332.png"/><Relationship Id="rId460" Type="http://schemas.openxmlformats.org/officeDocument/2006/relationships/customXml" Target="../ink/ink5031.xml"/><Relationship Id="rId698" Type="http://schemas.openxmlformats.org/officeDocument/2006/relationships/image" Target="../media/image4537.png"/><Relationship Id="rId919" Type="http://schemas.openxmlformats.org/officeDocument/2006/relationships/image" Target="../media/image4644.png"/><Relationship Id="rId1090" Type="http://schemas.openxmlformats.org/officeDocument/2006/relationships/customXml" Target="../ink/ink5310.xml"/><Relationship Id="rId1104" Type="http://schemas.openxmlformats.org/officeDocument/2006/relationships/customXml" Target="../ink/ink5317.xml"/><Relationship Id="rId1963" Type="http://schemas.openxmlformats.org/officeDocument/2006/relationships/customXml" Target="../ink/ink5511.xml"/><Relationship Id="rId2141" Type="http://schemas.openxmlformats.org/officeDocument/2006/relationships/image" Target="../media/image5048.png"/><Relationship Id="rId2379" Type="http://schemas.openxmlformats.org/officeDocument/2006/relationships/customXml" Target="../ink/ink5722.xml"/><Relationship Id="rId2586" Type="http://schemas.openxmlformats.org/officeDocument/2006/relationships/image" Target="../media/image6610.png"/><Relationship Id="rId2793" Type="http://schemas.openxmlformats.org/officeDocument/2006/relationships/customXml" Target="../ink/ink5930.xml"/><Relationship Id="rId2807" Type="http://schemas.openxmlformats.org/officeDocument/2006/relationships/customXml" Target="../ink/ink5937.xml"/><Relationship Id="rId48" Type="http://schemas.openxmlformats.org/officeDocument/2006/relationships/customXml" Target="../ink/ink4825.xml"/><Relationship Id="rId113" Type="http://schemas.openxmlformats.org/officeDocument/2006/relationships/image" Target="../media/image4267.png"/><Relationship Id="rId320" Type="http://schemas.openxmlformats.org/officeDocument/2006/relationships/customXml" Target="../ink/ink4961.xml"/><Relationship Id="rId558" Type="http://schemas.openxmlformats.org/officeDocument/2006/relationships/customXml" Target="../ink/ink5081.xml"/><Relationship Id="rId765" Type="http://schemas.openxmlformats.org/officeDocument/2006/relationships/customXml" Target="../ink/ink5186.xml"/><Relationship Id="rId1188" Type="http://schemas.openxmlformats.org/officeDocument/2006/relationships/customXml" Target="../ink/ink5359.xml"/><Relationship Id="rId1823" Type="http://schemas.openxmlformats.org/officeDocument/2006/relationships/customXml" Target="../ink/ink5440.xml"/><Relationship Id="rId2001" Type="http://schemas.openxmlformats.org/officeDocument/2006/relationships/image" Target="../media/image4699.png"/><Relationship Id="rId2239" Type="http://schemas.openxmlformats.org/officeDocument/2006/relationships/customXml" Target="../ink/ink5652.xml"/><Relationship Id="rId2446" Type="http://schemas.openxmlformats.org/officeDocument/2006/relationships/image" Target="../media/image6544.png"/><Relationship Id="rId2653" Type="http://schemas.openxmlformats.org/officeDocument/2006/relationships/customXml" Target="../ink/ink5859.xml"/><Relationship Id="rId2860" Type="http://schemas.openxmlformats.org/officeDocument/2006/relationships/image" Target="../media/image5198.png"/><Relationship Id="rId197" Type="http://schemas.openxmlformats.org/officeDocument/2006/relationships/image" Target="../media/image4305.png"/><Relationship Id="rId418" Type="http://schemas.openxmlformats.org/officeDocument/2006/relationships/customXml" Target="../ink/ink5010.xml"/><Relationship Id="rId625" Type="http://schemas.openxmlformats.org/officeDocument/2006/relationships/image" Target="../media/image4503.png"/><Relationship Id="rId832" Type="http://schemas.openxmlformats.org/officeDocument/2006/relationships/customXml" Target="../ink/ink5220.xml"/><Relationship Id="rId1048" Type="http://schemas.openxmlformats.org/officeDocument/2006/relationships/customXml" Target="../ink/ink5289.xml"/><Relationship Id="rId1462" Type="http://schemas.openxmlformats.org/officeDocument/2006/relationships/customXml" Target="../ink/ink5391.xml"/><Relationship Id="rId2085" Type="http://schemas.openxmlformats.org/officeDocument/2006/relationships/image" Target="../media/image4738.png"/><Relationship Id="rId2292" Type="http://schemas.openxmlformats.org/officeDocument/2006/relationships/image" Target="../media/image6472.png"/><Relationship Id="rId2306" Type="http://schemas.openxmlformats.org/officeDocument/2006/relationships/image" Target="../media/image5104.png"/><Relationship Id="rId2513" Type="http://schemas.openxmlformats.org/officeDocument/2006/relationships/customXml" Target="../ink/ink5789.xml"/><Relationship Id="rId264" Type="http://schemas.openxmlformats.org/officeDocument/2006/relationships/customXml" Target="../ink/ink4933.xml"/><Relationship Id="rId471" Type="http://schemas.openxmlformats.org/officeDocument/2006/relationships/image" Target="../media/image4433.png"/><Relationship Id="rId1115" Type="http://schemas.openxmlformats.org/officeDocument/2006/relationships/image" Target="../media/image5876.png"/><Relationship Id="rId1974" Type="http://schemas.openxmlformats.org/officeDocument/2006/relationships/customXml" Target="../ink/ink5517.xml"/><Relationship Id="rId2152" Type="http://schemas.openxmlformats.org/officeDocument/2006/relationships/customXml" Target="../ink/ink5607.xml"/><Relationship Id="rId2597" Type="http://schemas.openxmlformats.org/officeDocument/2006/relationships/customXml" Target="../ink/ink5831.xml"/><Relationship Id="rId2720" Type="http://schemas.openxmlformats.org/officeDocument/2006/relationships/customXml" Target="../ink/ink5893.xml"/><Relationship Id="rId2818" Type="http://schemas.openxmlformats.org/officeDocument/2006/relationships/image" Target="../media/image5177.png"/><Relationship Id="rId59" Type="http://schemas.openxmlformats.org/officeDocument/2006/relationships/image" Target="../media/image3519.png"/><Relationship Id="rId124" Type="http://schemas.openxmlformats.org/officeDocument/2006/relationships/customXml" Target="../ink/ink4863.xml"/><Relationship Id="rId569" Type="http://schemas.openxmlformats.org/officeDocument/2006/relationships/image" Target="../media/image4476.png"/><Relationship Id="rId776" Type="http://schemas.openxmlformats.org/officeDocument/2006/relationships/image" Target="../media/image4576.png"/><Relationship Id="rId1199" Type="http://schemas.openxmlformats.org/officeDocument/2006/relationships/image" Target="../media/image5915.png"/><Relationship Id="rId1834" Type="http://schemas.openxmlformats.org/officeDocument/2006/relationships/image" Target="../media/image6202.png"/><Relationship Id="rId2457" Type="http://schemas.openxmlformats.org/officeDocument/2006/relationships/customXml" Target="../ink/ink5761.xml"/><Relationship Id="rId2664" Type="http://schemas.openxmlformats.org/officeDocument/2006/relationships/customXml" Target="../ink/ink5865.xml"/><Relationship Id="rId331" Type="http://schemas.openxmlformats.org/officeDocument/2006/relationships/image" Target="../media/image4365.png"/><Relationship Id="rId429" Type="http://schemas.openxmlformats.org/officeDocument/2006/relationships/image" Target="../media/image4412.png"/><Relationship Id="rId636" Type="http://schemas.openxmlformats.org/officeDocument/2006/relationships/customXml" Target="../ink/ink5120.xml"/><Relationship Id="rId1059" Type="http://schemas.openxmlformats.org/officeDocument/2006/relationships/image" Target="../media/image5854.png"/><Relationship Id="rId1473" Type="http://schemas.openxmlformats.org/officeDocument/2006/relationships/image" Target="../media/image6036.png"/><Relationship Id="rId2012" Type="http://schemas.openxmlformats.org/officeDocument/2006/relationships/customXml" Target="../ink/ink5536.xml"/><Relationship Id="rId2096" Type="http://schemas.openxmlformats.org/officeDocument/2006/relationships/customXml" Target="../ink/ink5579.xml"/><Relationship Id="rId2317" Type="http://schemas.openxmlformats.org/officeDocument/2006/relationships/customXml" Target="../ink/ink5691.xml"/><Relationship Id="rId843" Type="http://schemas.openxmlformats.org/officeDocument/2006/relationships/image" Target="../media/image4608.png"/><Relationship Id="rId1126" Type="http://schemas.openxmlformats.org/officeDocument/2006/relationships/customXml" Target="../ink/ink5328.xml"/><Relationship Id="rId1901" Type="http://schemas.openxmlformats.org/officeDocument/2006/relationships/customXml" Target="../ink/ink5480.xml"/><Relationship Id="rId1985" Type="http://schemas.openxmlformats.org/officeDocument/2006/relationships/image" Target="../media/image4691.png"/><Relationship Id="rId2524" Type="http://schemas.openxmlformats.org/officeDocument/2006/relationships/image" Target="../media/image6581.png"/><Relationship Id="rId2731" Type="http://schemas.openxmlformats.org/officeDocument/2006/relationships/customXml" Target="../ink/ink5899.xml"/><Relationship Id="rId2829" Type="http://schemas.openxmlformats.org/officeDocument/2006/relationships/customXml" Target="../ink/ink5948.xml"/><Relationship Id="rId275" Type="http://schemas.openxmlformats.org/officeDocument/2006/relationships/image" Target="../media/image4341.png"/><Relationship Id="rId482" Type="http://schemas.openxmlformats.org/officeDocument/2006/relationships/customXml" Target="../ink/ink5042.xml"/><Relationship Id="rId703" Type="http://schemas.openxmlformats.org/officeDocument/2006/relationships/customXml" Target="../ink/ink5155.xml"/><Relationship Id="rId910" Type="http://schemas.openxmlformats.org/officeDocument/2006/relationships/customXml" Target="../ink/ink5259.xml"/><Relationship Id="rId2163" Type="http://schemas.openxmlformats.org/officeDocument/2006/relationships/customXml" Target="../ink/ink5613.xml"/><Relationship Id="rId2370" Type="http://schemas.openxmlformats.org/officeDocument/2006/relationships/image" Target="../media/image6509.png"/><Relationship Id="rId135" Type="http://schemas.openxmlformats.org/officeDocument/2006/relationships/image" Target="../media/image4278.png"/><Relationship Id="rId342" Type="http://schemas.openxmlformats.org/officeDocument/2006/relationships/customXml" Target="../ink/ink4972.xml"/><Relationship Id="rId787" Type="http://schemas.openxmlformats.org/officeDocument/2006/relationships/image" Target="../media/image4580.png"/><Relationship Id="rId1845" Type="http://schemas.openxmlformats.org/officeDocument/2006/relationships/customXml" Target="../ink/ink5451.xml"/><Relationship Id="rId2023" Type="http://schemas.openxmlformats.org/officeDocument/2006/relationships/image" Target="../media/image4710.png"/><Relationship Id="rId2230" Type="http://schemas.openxmlformats.org/officeDocument/2006/relationships/image" Target="../media/image5089.png"/><Relationship Id="rId2468" Type="http://schemas.openxmlformats.org/officeDocument/2006/relationships/image" Target="../media/image6553.png"/><Relationship Id="rId2675" Type="http://schemas.openxmlformats.org/officeDocument/2006/relationships/image" Target="../media/image5109.png"/><Relationship Id="rId202" Type="http://schemas.openxmlformats.org/officeDocument/2006/relationships/customXml" Target="../ink/ink4902.xml"/><Relationship Id="rId647" Type="http://schemas.openxmlformats.org/officeDocument/2006/relationships/customXml" Target="../ink/ink5126.xml"/><Relationship Id="rId854" Type="http://schemas.openxmlformats.org/officeDocument/2006/relationships/customXml" Target="../ink/ink5231.xml"/><Relationship Id="rId1484" Type="http://schemas.openxmlformats.org/officeDocument/2006/relationships/customXml" Target="../ink/ink5402.xml"/><Relationship Id="rId1912" Type="http://schemas.openxmlformats.org/officeDocument/2006/relationships/image" Target="../media/image6239.png"/><Relationship Id="rId2328" Type="http://schemas.openxmlformats.org/officeDocument/2006/relationships/image" Target="../media/image6490.png"/><Relationship Id="rId2535" Type="http://schemas.openxmlformats.org/officeDocument/2006/relationships/customXml" Target="../ink/ink5800.xml"/><Relationship Id="rId2742" Type="http://schemas.openxmlformats.org/officeDocument/2006/relationships/image" Target="../media/image5141.png"/><Relationship Id="rId286" Type="http://schemas.openxmlformats.org/officeDocument/2006/relationships/customXml" Target="../ink/ink4944.xml"/><Relationship Id="rId493" Type="http://schemas.openxmlformats.org/officeDocument/2006/relationships/image" Target="../media/image4444.png"/><Relationship Id="rId507" Type="http://schemas.openxmlformats.org/officeDocument/2006/relationships/image" Target="../media/image4449.png"/><Relationship Id="rId714" Type="http://schemas.openxmlformats.org/officeDocument/2006/relationships/image" Target="../media/image4545.png"/><Relationship Id="rId921" Type="http://schemas.openxmlformats.org/officeDocument/2006/relationships/image" Target="../media/image4645.png"/><Relationship Id="rId1137" Type="http://schemas.openxmlformats.org/officeDocument/2006/relationships/image" Target="../media/image5886.png"/><Relationship Id="rId1996" Type="http://schemas.openxmlformats.org/officeDocument/2006/relationships/customXml" Target="../ink/ink5528.xml"/><Relationship Id="rId2174" Type="http://schemas.openxmlformats.org/officeDocument/2006/relationships/image" Target="../media/image2837.png"/><Relationship Id="rId2381" Type="http://schemas.openxmlformats.org/officeDocument/2006/relationships/customXml" Target="../ink/ink5723.xml"/><Relationship Id="rId2602" Type="http://schemas.openxmlformats.org/officeDocument/2006/relationships/image" Target="../media/image6617.png"/><Relationship Id="rId50" Type="http://schemas.openxmlformats.org/officeDocument/2006/relationships/customXml" Target="../ink/ink4826.xml"/><Relationship Id="rId146" Type="http://schemas.openxmlformats.org/officeDocument/2006/relationships/customXml" Target="../ink/ink4874.xml"/><Relationship Id="rId353" Type="http://schemas.openxmlformats.org/officeDocument/2006/relationships/image" Target="../media/image4376.png"/><Relationship Id="rId560" Type="http://schemas.openxmlformats.org/officeDocument/2006/relationships/customXml" Target="../ink/ink5082.xml"/><Relationship Id="rId798" Type="http://schemas.openxmlformats.org/officeDocument/2006/relationships/customXml" Target="../ink/ink5203.xml"/><Relationship Id="rId1190" Type="http://schemas.openxmlformats.org/officeDocument/2006/relationships/customXml" Target="../ink/ink5360.xml"/><Relationship Id="rId1204" Type="http://schemas.openxmlformats.org/officeDocument/2006/relationships/customXml" Target="../ink/ink5367.xml"/><Relationship Id="rId1856" Type="http://schemas.openxmlformats.org/officeDocument/2006/relationships/image" Target="../media/image23310.png"/><Relationship Id="rId2034" Type="http://schemas.openxmlformats.org/officeDocument/2006/relationships/customXml" Target="../ink/ink5547.xml"/><Relationship Id="rId2241" Type="http://schemas.openxmlformats.org/officeDocument/2006/relationships/customXml" Target="../ink/ink5653.xml"/><Relationship Id="rId2479" Type="http://schemas.openxmlformats.org/officeDocument/2006/relationships/customXml" Target="../ink/ink5772.xml"/><Relationship Id="rId2686" Type="http://schemas.openxmlformats.org/officeDocument/2006/relationships/customXml" Target="../ink/ink5876.xml"/><Relationship Id="rId213" Type="http://schemas.openxmlformats.org/officeDocument/2006/relationships/image" Target="../media/image4313.png"/><Relationship Id="rId420" Type="http://schemas.openxmlformats.org/officeDocument/2006/relationships/customXml" Target="../ink/ink5011.xml"/><Relationship Id="rId658" Type="http://schemas.openxmlformats.org/officeDocument/2006/relationships/customXml" Target="../ink/ink5132.xml"/><Relationship Id="rId865" Type="http://schemas.openxmlformats.org/officeDocument/2006/relationships/image" Target="../media/image4619.png"/><Relationship Id="rId1050" Type="http://schemas.openxmlformats.org/officeDocument/2006/relationships/customXml" Target="../ink/ink5290.xml"/><Relationship Id="rId1495" Type="http://schemas.openxmlformats.org/officeDocument/2006/relationships/image" Target="../media/image6047.png"/><Relationship Id="rId1509" Type="http://schemas.openxmlformats.org/officeDocument/2006/relationships/customXml" Target="../ink/ink5415.xml"/><Relationship Id="rId1923" Type="http://schemas.openxmlformats.org/officeDocument/2006/relationships/customXml" Target="../ink/ink5491.xml"/><Relationship Id="rId2101" Type="http://schemas.openxmlformats.org/officeDocument/2006/relationships/image" Target="../media/image4746.png"/><Relationship Id="rId2339" Type="http://schemas.openxmlformats.org/officeDocument/2006/relationships/customXml" Target="../ink/ink5702.xml"/><Relationship Id="rId2546" Type="http://schemas.openxmlformats.org/officeDocument/2006/relationships/image" Target="../media/image6592.png"/><Relationship Id="rId2753" Type="http://schemas.openxmlformats.org/officeDocument/2006/relationships/customXml" Target="../ink/ink5910.xml"/><Relationship Id="rId297" Type="http://schemas.openxmlformats.org/officeDocument/2006/relationships/image" Target="../media/image4349.png"/><Relationship Id="rId518" Type="http://schemas.openxmlformats.org/officeDocument/2006/relationships/customXml" Target="../ink/ink5060.xml"/><Relationship Id="rId725" Type="http://schemas.openxmlformats.org/officeDocument/2006/relationships/customXml" Target="../ink/ink5166.xml"/><Relationship Id="rId932" Type="http://schemas.openxmlformats.org/officeDocument/2006/relationships/customXml" Target="../ink/ink5270.xml"/><Relationship Id="rId1148" Type="http://schemas.openxmlformats.org/officeDocument/2006/relationships/customXml" Target="../ink/ink5339.xml"/><Relationship Id="rId2185" Type="http://schemas.openxmlformats.org/officeDocument/2006/relationships/customXml" Target="../ink/ink5624.xml"/><Relationship Id="rId2392" Type="http://schemas.openxmlformats.org/officeDocument/2006/relationships/image" Target="../media/image6520.png"/><Relationship Id="rId2406" Type="http://schemas.openxmlformats.org/officeDocument/2006/relationships/image" Target="../media/image6526.png"/><Relationship Id="rId2613" Type="http://schemas.openxmlformats.org/officeDocument/2006/relationships/customXml" Target="../ink/ink5839.xml"/><Relationship Id="rId157" Type="http://schemas.openxmlformats.org/officeDocument/2006/relationships/image" Target="../media/image4289.png"/><Relationship Id="rId364" Type="http://schemas.openxmlformats.org/officeDocument/2006/relationships/customXml" Target="../ink/ink4983.xml"/><Relationship Id="rId1215" Type="http://schemas.openxmlformats.org/officeDocument/2006/relationships/customXml" Target="../ink/ink5373.xml"/><Relationship Id="rId1867" Type="http://schemas.openxmlformats.org/officeDocument/2006/relationships/customXml" Target="../ink/ink5462.xml"/><Relationship Id="rId2045" Type="http://schemas.openxmlformats.org/officeDocument/2006/relationships/image" Target="../media/image4720.png"/><Relationship Id="rId2697" Type="http://schemas.openxmlformats.org/officeDocument/2006/relationships/image" Target="../media/image5119.png"/><Relationship Id="rId2820" Type="http://schemas.openxmlformats.org/officeDocument/2006/relationships/image" Target="../media/image5178.png"/><Relationship Id="rId61" Type="http://schemas.openxmlformats.org/officeDocument/2006/relationships/image" Target="../media/image4242.png"/><Relationship Id="rId571" Type="http://schemas.openxmlformats.org/officeDocument/2006/relationships/image" Target="../media/image4477.png"/><Relationship Id="rId669" Type="http://schemas.openxmlformats.org/officeDocument/2006/relationships/image" Target="../media/image4524.png"/><Relationship Id="rId876" Type="http://schemas.openxmlformats.org/officeDocument/2006/relationships/customXml" Target="../ink/ink5242.xml"/><Relationship Id="rId1934" Type="http://schemas.openxmlformats.org/officeDocument/2006/relationships/image" Target="../media/image4665.png"/><Relationship Id="rId2252" Type="http://schemas.openxmlformats.org/officeDocument/2006/relationships/image" Target="../media/image5098.png"/><Relationship Id="rId2557" Type="http://schemas.openxmlformats.org/officeDocument/2006/relationships/customXml" Target="../ink/ink5811.xml"/><Relationship Id="rId19" Type="http://schemas.openxmlformats.org/officeDocument/2006/relationships/image" Target="../media/image4224.png"/><Relationship Id="rId224" Type="http://schemas.openxmlformats.org/officeDocument/2006/relationships/customXml" Target="../ink/ink4913.xml"/><Relationship Id="rId431" Type="http://schemas.openxmlformats.org/officeDocument/2006/relationships/image" Target="../media/image4413.png"/><Relationship Id="rId529" Type="http://schemas.openxmlformats.org/officeDocument/2006/relationships/customXml" Target="../ink/ink5066.xml"/><Relationship Id="rId736" Type="http://schemas.openxmlformats.org/officeDocument/2006/relationships/image" Target="../media/image4556.png"/><Relationship Id="rId1061" Type="http://schemas.openxmlformats.org/officeDocument/2006/relationships/image" Target="../media/image5855.png"/><Relationship Id="rId1159" Type="http://schemas.openxmlformats.org/officeDocument/2006/relationships/image" Target="../media/image5896.png"/><Relationship Id="rId2112" Type="http://schemas.openxmlformats.org/officeDocument/2006/relationships/customXml" Target="../ink/ink5587.xml"/><Relationship Id="rId2196" Type="http://schemas.openxmlformats.org/officeDocument/2006/relationships/customXml" Target="../ink/ink5630.xml"/><Relationship Id="rId2417" Type="http://schemas.openxmlformats.org/officeDocument/2006/relationships/customXml" Target="../ink/ink5741.xml"/><Relationship Id="rId2764" Type="http://schemas.openxmlformats.org/officeDocument/2006/relationships/image" Target="../media/image5152.png"/><Relationship Id="rId168" Type="http://schemas.openxmlformats.org/officeDocument/2006/relationships/customXml" Target="../ink/ink4885.xml"/><Relationship Id="rId1878" Type="http://schemas.openxmlformats.org/officeDocument/2006/relationships/image" Target="../media/image6222.png"/><Relationship Id="rId2624" Type="http://schemas.openxmlformats.org/officeDocument/2006/relationships/image" Target="../media/image6627.png"/><Relationship Id="rId2831" Type="http://schemas.openxmlformats.org/officeDocument/2006/relationships/customXml" Target="../ink/ink5949.xml"/><Relationship Id="rId72" Type="http://schemas.openxmlformats.org/officeDocument/2006/relationships/customXml" Target="../ink/ink4837.xml"/><Relationship Id="rId375" Type="http://schemas.openxmlformats.org/officeDocument/2006/relationships/image" Target="../media/image4387.png"/><Relationship Id="rId582" Type="http://schemas.openxmlformats.org/officeDocument/2006/relationships/customXml" Target="../ink/ink5093.xml"/><Relationship Id="rId803" Type="http://schemas.openxmlformats.org/officeDocument/2006/relationships/image" Target="../media/image4588.png"/><Relationship Id="rId1226" Type="http://schemas.openxmlformats.org/officeDocument/2006/relationships/image" Target="../media/image5925.png"/><Relationship Id="rId2056" Type="http://schemas.openxmlformats.org/officeDocument/2006/relationships/image" Target="../media/image4724.png"/><Relationship Id="rId2263" Type="http://schemas.openxmlformats.org/officeDocument/2006/relationships/customXml" Target="../ink/ink5664.xml"/><Relationship Id="rId2470" Type="http://schemas.openxmlformats.org/officeDocument/2006/relationships/image" Target="../media/image6554.png"/><Relationship Id="rId3" Type="http://schemas.openxmlformats.org/officeDocument/2006/relationships/image" Target="../media/image4216.png"/><Relationship Id="rId235" Type="http://schemas.openxmlformats.org/officeDocument/2006/relationships/image" Target="../media/image4324.png"/><Relationship Id="rId442" Type="http://schemas.openxmlformats.org/officeDocument/2006/relationships/customXml" Target="../ink/ink5022.xml"/><Relationship Id="rId887" Type="http://schemas.openxmlformats.org/officeDocument/2006/relationships/image" Target="../media/image4629.png"/><Relationship Id="rId1072" Type="http://schemas.openxmlformats.org/officeDocument/2006/relationships/customXml" Target="../ink/ink5301.xml"/><Relationship Id="rId1500" Type="http://schemas.openxmlformats.org/officeDocument/2006/relationships/image" Target="../media/image6049.png"/><Relationship Id="rId1945" Type="http://schemas.openxmlformats.org/officeDocument/2006/relationships/customXml" Target="../ink/ink5502.xml"/><Relationship Id="rId2123" Type="http://schemas.openxmlformats.org/officeDocument/2006/relationships/image" Target="../media/image4848.png"/><Relationship Id="rId2330" Type="http://schemas.openxmlformats.org/officeDocument/2006/relationships/image" Target="../media/image6491.png"/><Relationship Id="rId2568" Type="http://schemas.openxmlformats.org/officeDocument/2006/relationships/image" Target="../media/image6602.png"/><Relationship Id="rId2775" Type="http://schemas.openxmlformats.org/officeDocument/2006/relationships/customXml" Target="../ink/ink5921.xml"/><Relationship Id="rId302" Type="http://schemas.openxmlformats.org/officeDocument/2006/relationships/customXml" Target="../ink/ink4952.xml"/><Relationship Id="rId747" Type="http://schemas.openxmlformats.org/officeDocument/2006/relationships/customXml" Target="../ink/ink5177.xml"/><Relationship Id="rId1805" Type="http://schemas.openxmlformats.org/officeDocument/2006/relationships/customXml" Target="../ink/ink5431.xml"/><Relationship Id="rId2428" Type="http://schemas.openxmlformats.org/officeDocument/2006/relationships/image" Target="../media/image6537.png"/><Relationship Id="rId2635" Type="http://schemas.openxmlformats.org/officeDocument/2006/relationships/customXml" Target="../ink/ink5850.xml"/><Relationship Id="rId2842" Type="http://schemas.openxmlformats.org/officeDocument/2006/relationships/image" Target="../media/image5189.png"/><Relationship Id="rId83" Type="http://schemas.openxmlformats.org/officeDocument/2006/relationships/image" Target="../media/image4252.png"/><Relationship Id="rId179" Type="http://schemas.openxmlformats.org/officeDocument/2006/relationships/image" Target="../media/image4298.png"/><Relationship Id="rId386" Type="http://schemas.openxmlformats.org/officeDocument/2006/relationships/customXml" Target="../ink/ink4994.xml"/><Relationship Id="rId593" Type="http://schemas.openxmlformats.org/officeDocument/2006/relationships/image" Target="../media/image4487.png"/><Relationship Id="rId607" Type="http://schemas.openxmlformats.org/officeDocument/2006/relationships/image" Target="../media/image4494.png"/><Relationship Id="rId814" Type="http://schemas.openxmlformats.org/officeDocument/2006/relationships/customXml" Target="../ink/ink5211.xml"/><Relationship Id="rId1237" Type="http://schemas.openxmlformats.org/officeDocument/2006/relationships/customXml" Target="../ink/ink5384.xml"/><Relationship Id="rId1889" Type="http://schemas.openxmlformats.org/officeDocument/2006/relationships/customXml" Target="../ink/ink5474.xml"/><Relationship Id="rId2067" Type="http://schemas.openxmlformats.org/officeDocument/2006/relationships/image" Target="../media/image4729.png"/><Relationship Id="rId2274" Type="http://schemas.openxmlformats.org/officeDocument/2006/relationships/image" Target="../media/image6465.png"/><Relationship Id="rId2481" Type="http://schemas.openxmlformats.org/officeDocument/2006/relationships/customXml" Target="../ink/ink5773.xml"/><Relationship Id="rId2702" Type="http://schemas.openxmlformats.org/officeDocument/2006/relationships/customXml" Target="../ink/ink5884.xml"/><Relationship Id="rId246" Type="http://schemas.openxmlformats.org/officeDocument/2006/relationships/customXml" Target="../ink/ink4924.xml"/><Relationship Id="rId453" Type="http://schemas.openxmlformats.org/officeDocument/2006/relationships/image" Target="../media/image4424.png"/><Relationship Id="rId660" Type="http://schemas.openxmlformats.org/officeDocument/2006/relationships/customXml" Target="../ink/ink5133.xml"/><Relationship Id="rId898" Type="http://schemas.openxmlformats.org/officeDocument/2006/relationships/customXml" Target="../ink/ink5253.xml"/><Relationship Id="rId1083" Type="http://schemas.openxmlformats.org/officeDocument/2006/relationships/image" Target="../media/image5864.png"/><Relationship Id="rId1511" Type="http://schemas.openxmlformats.org/officeDocument/2006/relationships/customXml" Target="../ink/ink5416.xml"/><Relationship Id="rId1956" Type="http://schemas.openxmlformats.org/officeDocument/2006/relationships/image" Target="../media/image4676.png"/><Relationship Id="rId2134" Type="http://schemas.openxmlformats.org/officeDocument/2006/relationships/customXml" Target="../ink/ink5598.xml"/><Relationship Id="rId2341" Type="http://schemas.openxmlformats.org/officeDocument/2006/relationships/customXml" Target="../ink/ink5703.xml"/><Relationship Id="rId2579" Type="http://schemas.openxmlformats.org/officeDocument/2006/relationships/customXml" Target="../ink/ink5822.xml"/><Relationship Id="rId2786" Type="http://schemas.openxmlformats.org/officeDocument/2006/relationships/image" Target="../media/image5162.png"/><Relationship Id="rId106" Type="http://schemas.openxmlformats.org/officeDocument/2006/relationships/customXml" Target="../ink/ink4854.xml"/><Relationship Id="rId313" Type="http://schemas.openxmlformats.org/officeDocument/2006/relationships/image" Target="../media/image4357.png"/><Relationship Id="rId758" Type="http://schemas.openxmlformats.org/officeDocument/2006/relationships/image" Target="../media/image4567.png"/><Relationship Id="rId1150" Type="http://schemas.openxmlformats.org/officeDocument/2006/relationships/customXml" Target="../ink/ink5340.xml"/><Relationship Id="rId1816" Type="http://schemas.openxmlformats.org/officeDocument/2006/relationships/image" Target="../media/image6194.png"/><Relationship Id="rId2439" Type="http://schemas.openxmlformats.org/officeDocument/2006/relationships/customXml" Target="../ink/ink5752.xml"/><Relationship Id="rId2646" Type="http://schemas.openxmlformats.org/officeDocument/2006/relationships/image" Target="../media/image6637.png"/><Relationship Id="rId2853" Type="http://schemas.openxmlformats.org/officeDocument/2006/relationships/customXml" Target="../ink/ink5960.xml"/><Relationship Id="rId10" Type="http://schemas.openxmlformats.org/officeDocument/2006/relationships/customXml" Target="../ink/ink4806.xml"/><Relationship Id="rId94" Type="http://schemas.openxmlformats.org/officeDocument/2006/relationships/customXml" Target="../ink/ink4848.xml"/><Relationship Id="rId397" Type="http://schemas.openxmlformats.org/officeDocument/2006/relationships/image" Target="../media/image4397.png"/><Relationship Id="rId520" Type="http://schemas.openxmlformats.org/officeDocument/2006/relationships/customXml" Target="../ink/ink5061.xml"/><Relationship Id="rId618" Type="http://schemas.openxmlformats.org/officeDocument/2006/relationships/customXml" Target="../ink/ink5111.xml"/><Relationship Id="rId825" Type="http://schemas.openxmlformats.org/officeDocument/2006/relationships/image" Target="../media/image4599.png"/><Relationship Id="rId2078" Type="http://schemas.openxmlformats.org/officeDocument/2006/relationships/customXml" Target="../ink/ink5570.xml"/><Relationship Id="rId2201" Type="http://schemas.openxmlformats.org/officeDocument/2006/relationships/customXml" Target="../ink/ink5633.xml"/><Relationship Id="rId2285" Type="http://schemas.openxmlformats.org/officeDocument/2006/relationships/customXml" Target="../ink/ink5675.xml"/><Relationship Id="rId2492" Type="http://schemas.openxmlformats.org/officeDocument/2006/relationships/image" Target="../media/image6565.png"/><Relationship Id="rId2506" Type="http://schemas.openxmlformats.org/officeDocument/2006/relationships/image" Target="../media/image6572.png"/><Relationship Id="rId257" Type="http://schemas.openxmlformats.org/officeDocument/2006/relationships/image" Target="../media/image4334.png"/><Relationship Id="rId464" Type="http://schemas.openxmlformats.org/officeDocument/2006/relationships/customXml" Target="../ink/ink5033.xml"/><Relationship Id="rId1094" Type="http://schemas.openxmlformats.org/officeDocument/2006/relationships/customXml" Target="../ink/ink5312.xml"/><Relationship Id="rId1108" Type="http://schemas.openxmlformats.org/officeDocument/2006/relationships/customXml" Target="../ink/ink5319.xml"/><Relationship Id="rId1967" Type="http://schemas.openxmlformats.org/officeDocument/2006/relationships/image" Target="../media/image4682.png"/><Relationship Id="rId2145" Type="http://schemas.openxmlformats.org/officeDocument/2006/relationships/image" Target="../media/image5050.png"/><Relationship Id="rId2713" Type="http://schemas.openxmlformats.org/officeDocument/2006/relationships/image" Target="../media/image5127.png"/><Relationship Id="rId2797" Type="http://schemas.openxmlformats.org/officeDocument/2006/relationships/customXml" Target="../ink/ink5932.xml"/><Relationship Id="rId117" Type="http://schemas.openxmlformats.org/officeDocument/2006/relationships/image" Target="../media/image4269.png"/><Relationship Id="rId671" Type="http://schemas.openxmlformats.org/officeDocument/2006/relationships/customXml" Target="../ink/ink5139.xml"/><Relationship Id="rId769" Type="http://schemas.openxmlformats.org/officeDocument/2006/relationships/customXml" Target="../ink/ink5188.xml"/><Relationship Id="rId2352" Type="http://schemas.openxmlformats.org/officeDocument/2006/relationships/image" Target="../media/image6500.png"/><Relationship Id="rId2657" Type="http://schemas.openxmlformats.org/officeDocument/2006/relationships/customXml" Target="../ink/ink5861.xml"/><Relationship Id="rId324" Type="http://schemas.openxmlformats.org/officeDocument/2006/relationships/customXml" Target="../ink/ink4963.xml"/><Relationship Id="rId531" Type="http://schemas.openxmlformats.org/officeDocument/2006/relationships/customXml" Target="../ink/ink5067.xml"/><Relationship Id="rId629" Type="http://schemas.openxmlformats.org/officeDocument/2006/relationships/image" Target="../media/image4505.png"/><Relationship Id="rId1161" Type="http://schemas.openxmlformats.org/officeDocument/2006/relationships/image" Target="../media/image5897.png"/><Relationship Id="rId1466" Type="http://schemas.openxmlformats.org/officeDocument/2006/relationships/customXml" Target="../ink/ink5393.xml"/><Relationship Id="rId2005" Type="http://schemas.openxmlformats.org/officeDocument/2006/relationships/image" Target="../media/image4701.png"/><Relationship Id="rId2212" Type="http://schemas.openxmlformats.org/officeDocument/2006/relationships/image" Target="../media/image5080.png"/><Relationship Id="rId2864" Type="http://schemas.openxmlformats.org/officeDocument/2006/relationships/image" Target="../media/image5200.png"/><Relationship Id="rId836" Type="http://schemas.openxmlformats.org/officeDocument/2006/relationships/customXml" Target="../ink/ink5222.xml"/><Relationship Id="rId1021" Type="http://schemas.openxmlformats.org/officeDocument/2006/relationships/image" Target="../media/image5836.png"/><Relationship Id="rId1119" Type="http://schemas.openxmlformats.org/officeDocument/2006/relationships/image" Target="../media/image5878.png"/><Relationship Id="rId1880" Type="http://schemas.openxmlformats.org/officeDocument/2006/relationships/image" Target="../media/image6223.png"/><Relationship Id="rId1978" Type="http://schemas.openxmlformats.org/officeDocument/2006/relationships/customXml" Target="../ink/ink5519.xml"/><Relationship Id="rId2517" Type="http://schemas.openxmlformats.org/officeDocument/2006/relationships/customXml" Target="../ink/ink5791.xml"/><Relationship Id="rId2724" Type="http://schemas.openxmlformats.org/officeDocument/2006/relationships/image" Target="../media/image5132.png"/><Relationship Id="rId903" Type="http://schemas.openxmlformats.org/officeDocument/2006/relationships/image" Target="../media/image4637.png"/><Relationship Id="rId1533" Type="http://schemas.openxmlformats.org/officeDocument/2006/relationships/customXml" Target="../ink/ink5427.xml"/><Relationship Id="rId32" Type="http://schemas.openxmlformats.org/officeDocument/2006/relationships/customXml" Target="../ink/ink4817.xml"/><Relationship Id="rId1838" Type="http://schemas.openxmlformats.org/officeDocument/2006/relationships/image" Target="../media/image6204.png"/><Relationship Id="rId181" Type="http://schemas.openxmlformats.org/officeDocument/2006/relationships/image" Target="../media/image4299.png"/><Relationship Id="rId1905" Type="http://schemas.openxmlformats.org/officeDocument/2006/relationships/customXml" Target="../ink/ink5482.xml"/><Relationship Id="rId279" Type="http://schemas.openxmlformats.org/officeDocument/2006/relationships/image" Target="../media/image4343.png"/><Relationship Id="rId486" Type="http://schemas.openxmlformats.org/officeDocument/2006/relationships/customXml" Target="../ink/ink5044.xml"/><Relationship Id="rId693" Type="http://schemas.openxmlformats.org/officeDocument/2006/relationships/customXml" Target="../ink/ink5150.xml"/><Relationship Id="rId2167" Type="http://schemas.openxmlformats.org/officeDocument/2006/relationships/customXml" Target="../ink/ink5615.xml"/><Relationship Id="rId2374" Type="http://schemas.openxmlformats.org/officeDocument/2006/relationships/image" Target="../media/image6511.png"/><Relationship Id="rId2581" Type="http://schemas.openxmlformats.org/officeDocument/2006/relationships/customXml" Target="../ink/ink5823.xml"/><Relationship Id="rId139" Type="http://schemas.openxmlformats.org/officeDocument/2006/relationships/image" Target="../media/image4280.png"/><Relationship Id="rId346" Type="http://schemas.openxmlformats.org/officeDocument/2006/relationships/customXml" Target="../ink/ink4974.xml"/><Relationship Id="rId553" Type="http://schemas.openxmlformats.org/officeDocument/2006/relationships/image" Target="../media/image4469.png"/><Relationship Id="rId760" Type="http://schemas.openxmlformats.org/officeDocument/2006/relationships/image" Target="../media/image4568.png"/><Relationship Id="rId1183" Type="http://schemas.openxmlformats.org/officeDocument/2006/relationships/image" Target="../media/image5907.png"/><Relationship Id="rId2027" Type="http://schemas.openxmlformats.org/officeDocument/2006/relationships/image" Target="../media/image4712.png"/><Relationship Id="rId2234" Type="http://schemas.openxmlformats.org/officeDocument/2006/relationships/image" Target="../media/image5091.png"/><Relationship Id="rId2441" Type="http://schemas.openxmlformats.org/officeDocument/2006/relationships/customXml" Target="../ink/ink5753.xml"/><Relationship Id="rId2679" Type="http://schemas.openxmlformats.org/officeDocument/2006/relationships/image" Target="../media/image5110.png"/><Relationship Id="rId206" Type="http://schemas.openxmlformats.org/officeDocument/2006/relationships/customXml" Target="../ink/ink4904.xml"/><Relationship Id="rId413" Type="http://schemas.openxmlformats.org/officeDocument/2006/relationships/image" Target="../media/image4405.png"/><Relationship Id="rId858" Type="http://schemas.openxmlformats.org/officeDocument/2006/relationships/customXml" Target="../ink/ink5233.xml"/><Relationship Id="rId1043" Type="http://schemas.openxmlformats.org/officeDocument/2006/relationships/image" Target="../media/image5847.png"/><Relationship Id="rId1488" Type="http://schemas.openxmlformats.org/officeDocument/2006/relationships/customXml" Target="../ink/ink5404.xml"/><Relationship Id="rId2539" Type="http://schemas.openxmlformats.org/officeDocument/2006/relationships/customXml" Target="../ink/ink5802.xml"/><Relationship Id="rId2746" Type="http://schemas.openxmlformats.org/officeDocument/2006/relationships/image" Target="../media/image5143.png"/><Relationship Id="rId620" Type="http://schemas.openxmlformats.org/officeDocument/2006/relationships/customXml" Target="../ink/ink5112.xml"/><Relationship Id="rId718" Type="http://schemas.openxmlformats.org/officeDocument/2006/relationships/image" Target="../media/image4547.png"/><Relationship Id="rId925" Type="http://schemas.openxmlformats.org/officeDocument/2006/relationships/image" Target="../media/image4647.png"/><Relationship Id="rId2301" Type="http://schemas.openxmlformats.org/officeDocument/2006/relationships/customXml" Target="../ink/ink5683.xml"/><Relationship Id="rId2606" Type="http://schemas.openxmlformats.org/officeDocument/2006/relationships/image" Target="../media/image46100.png"/><Relationship Id="rId1110" Type="http://schemas.openxmlformats.org/officeDocument/2006/relationships/customXml" Target="../ink/ink5320.xml"/><Relationship Id="rId1208" Type="http://schemas.openxmlformats.org/officeDocument/2006/relationships/image" Target="../media/image5919.png"/><Relationship Id="rId2813" Type="http://schemas.openxmlformats.org/officeDocument/2006/relationships/customXml" Target="../ink/ink5940.xml"/><Relationship Id="rId54" Type="http://schemas.openxmlformats.org/officeDocument/2006/relationships/customXml" Target="../ink/ink4828.xml"/><Relationship Id="rId1927" Type="http://schemas.openxmlformats.org/officeDocument/2006/relationships/customXml" Target="../ink/ink5493.xml"/><Relationship Id="rId2091" Type="http://schemas.openxmlformats.org/officeDocument/2006/relationships/image" Target="../media/image4741.png"/><Relationship Id="rId2189" Type="http://schemas.openxmlformats.org/officeDocument/2006/relationships/customXml" Target="../ink/ink5626.xml"/><Relationship Id="rId270" Type="http://schemas.openxmlformats.org/officeDocument/2006/relationships/customXml" Target="../ink/ink4936.xml"/><Relationship Id="rId2396" Type="http://schemas.openxmlformats.org/officeDocument/2006/relationships/image" Target="../media/image6522.png"/><Relationship Id="rId130" Type="http://schemas.openxmlformats.org/officeDocument/2006/relationships/customXml" Target="../ink/ink4866.xml"/><Relationship Id="rId368" Type="http://schemas.openxmlformats.org/officeDocument/2006/relationships/customXml" Target="../ink/ink4985.xml"/><Relationship Id="rId575" Type="http://schemas.openxmlformats.org/officeDocument/2006/relationships/image" Target="../media/image4479.png"/><Relationship Id="rId782" Type="http://schemas.openxmlformats.org/officeDocument/2006/relationships/customXml" Target="../ink/ink5195.xml"/><Relationship Id="rId2049" Type="http://schemas.openxmlformats.org/officeDocument/2006/relationships/customXml" Target="../ink/ink5555.xml"/><Relationship Id="rId2256" Type="http://schemas.openxmlformats.org/officeDocument/2006/relationships/image" Target="../media/image5100.png"/><Relationship Id="rId2463" Type="http://schemas.openxmlformats.org/officeDocument/2006/relationships/customXml" Target="../ink/ink5764.xml"/><Relationship Id="rId2670" Type="http://schemas.openxmlformats.org/officeDocument/2006/relationships/customXml" Target="../ink/ink5868.xml"/><Relationship Id="rId228" Type="http://schemas.openxmlformats.org/officeDocument/2006/relationships/customXml" Target="../ink/ink4915.xml"/><Relationship Id="rId435" Type="http://schemas.openxmlformats.org/officeDocument/2006/relationships/image" Target="../media/image4415.png"/><Relationship Id="rId642" Type="http://schemas.openxmlformats.org/officeDocument/2006/relationships/customXml" Target="../ink/ink5123.xml"/><Relationship Id="rId1065" Type="http://schemas.openxmlformats.org/officeDocument/2006/relationships/image" Target="../media/image5856.png"/><Relationship Id="rId2116" Type="http://schemas.openxmlformats.org/officeDocument/2006/relationships/customXml" Target="../ink/ink5589.xml"/><Relationship Id="rId2323" Type="http://schemas.openxmlformats.org/officeDocument/2006/relationships/customXml" Target="../ink/ink5694.xml"/><Relationship Id="rId2530" Type="http://schemas.openxmlformats.org/officeDocument/2006/relationships/image" Target="../media/image6584.png"/><Relationship Id="rId2768" Type="http://schemas.openxmlformats.org/officeDocument/2006/relationships/image" Target="../media/image5154.png"/><Relationship Id="rId502" Type="http://schemas.openxmlformats.org/officeDocument/2006/relationships/customXml" Target="../ink/ink5052.xml"/><Relationship Id="rId1132" Type="http://schemas.openxmlformats.org/officeDocument/2006/relationships/customXml" Target="../ink/ink5331.xml"/><Relationship Id="rId1991" Type="http://schemas.openxmlformats.org/officeDocument/2006/relationships/image" Target="../media/image4694.png"/><Relationship Id="rId2628" Type="http://schemas.openxmlformats.org/officeDocument/2006/relationships/image" Target="../media/image6628.png"/><Relationship Id="rId2835" Type="http://schemas.openxmlformats.org/officeDocument/2006/relationships/customXml" Target="../ink/ink5951.xml"/><Relationship Id="rId76" Type="http://schemas.openxmlformats.org/officeDocument/2006/relationships/customXml" Target="../ink/ink4839.xml"/><Relationship Id="rId807" Type="http://schemas.openxmlformats.org/officeDocument/2006/relationships/image" Target="../media/image4590.png"/><Relationship Id="rId1851" Type="http://schemas.openxmlformats.org/officeDocument/2006/relationships/customXml" Target="../ink/ink5454.xml"/><Relationship Id="rId1504" Type="http://schemas.openxmlformats.org/officeDocument/2006/relationships/image" Target="../media/image6051.png"/><Relationship Id="rId1949" Type="http://schemas.openxmlformats.org/officeDocument/2006/relationships/customXml" Target="../ink/ink5504.xml"/><Relationship Id="rId292" Type="http://schemas.openxmlformats.org/officeDocument/2006/relationships/customXml" Target="../ink/ink4947.xml"/><Relationship Id="rId1809" Type="http://schemas.openxmlformats.org/officeDocument/2006/relationships/customXml" Target="../ink/ink5433.xml"/><Relationship Id="rId597" Type="http://schemas.openxmlformats.org/officeDocument/2006/relationships/image" Target="../media/image4489.png"/><Relationship Id="rId2180" Type="http://schemas.openxmlformats.org/officeDocument/2006/relationships/image" Target="../media/image1017.png"/><Relationship Id="rId2278" Type="http://schemas.openxmlformats.org/officeDocument/2006/relationships/image" Target="../media/image6467.png"/><Relationship Id="rId2485" Type="http://schemas.openxmlformats.org/officeDocument/2006/relationships/customXml" Target="../ink/ink5775.xml"/><Relationship Id="rId152" Type="http://schemas.openxmlformats.org/officeDocument/2006/relationships/customXml" Target="../ink/ink4877.xml"/><Relationship Id="rId457" Type="http://schemas.openxmlformats.org/officeDocument/2006/relationships/image" Target="../media/image4426.png"/><Relationship Id="rId1087" Type="http://schemas.openxmlformats.org/officeDocument/2006/relationships/image" Target="../media/image5866.png"/><Relationship Id="rId2040" Type="http://schemas.openxmlformats.org/officeDocument/2006/relationships/customXml" Target="../ink/ink5550.xml"/><Relationship Id="rId2138" Type="http://schemas.openxmlformats.org/officeDocument/2006/relationships/customXml" Target="../ink/ink5600.xml"/><Relationship Id="rId2692" Type="http://schemas.openxmlformats.org/officeDocument/2006/relationships/customXml" Target="../ink/ink5879.xml"/><Relationship Id="rId664" Type="http://schemas.openxmlformats.org/officeDocument/2006/relationships/customXml" Target="../ink/ink5135.xml"/><Relationship Id="rId871" Type="http://schemas.openxmlformats.org/officeDocument/2006/relationships/image" Target="../media/image4622.png"/><Relationship Id="rId2345" Type="http://schemas.openxmlformats.org/officeDocument/2006/relationships/customXml" Target="../ink/ink5705.xml"/><Relationship Id="rId2552" Type="http://schemas.openxmlformats.org/officeDocument/2006/relationships/image" Target="../media/image6595.png"/><Relationship Id="rId317" Type="http://schemas.openxmlformats.org/officeDocument/2006/relationships/image" Target="../media/image4359.png"/><Relationship Id="rId524" Type="http://schemas.openxmlformats.org/officeDocument/2006/relationships/customXml" Target="../ink/ink5063.xml"/><Relationship Id="rId731" Type="http://schemas.openxmlformats.org/officeDocument/2006/relationships/customXml" Target="../ink/ink5169.xml"/><Relationship Id="rId1154" Type="http://schemas.openxmlformats.org/officeDocument/2006/relationships/customXml" Target="../ink/ink5342.xml"/><Relationship Id="rId1459" Type="http://schemas.openxmlformats.org/officeDocument/2006/relationships/image" Target="../media/image6029.png"/><Relationship Id="rId2205" Type="http://schemas.openxmlformats.org/officeDocument/2006/relationships/customXml" Target="../ink/ink5635.xml"/><Relationship Id="rId2412" Type="http://schemas.openxmlformats.org/officeDocument/2006/relationships/image" Target="../media/image6529.png"/><Relationship Id="rId2857" Type="http://schemas.openxmlformats.org/officeDocument/2006/relationships/customXml" Target="../ink/ink5962.xml"/><Relationship Id="rId98" Type="http://schemas.openxmlformats.org/officeDocument/2006/relationships/customXml" Target="../ink/ink4850.xml"/><Relationship Id="rId829" Type="http://schemas.openxmlformats.org/officeDocument/2006/relationships/image" Target="../media/image4601.png"/><Relationship Id="rId1221" Type="http://schemas.openxmlformats.org/officeDocument/2006/relationships/customXml" Target="../ink/ink5376.xml"/><Relationship Id="rId1873" Type="http://schemas.openxmlformats.org/officeDocument/2006/relationships/customXml" Target="../ink/ink5466.xml"/><Relationship Id="rId2717" Type="http://schemas.openxmlformats.org/officeDocument/2006/relationships/image" Target="../media/image5129.png"/><Relationship Id="rId1526" Type="http://schemas.openxmlformats.org/officeDocument/2006/relationships/image" Target="../media/image6062.png"/><Relationship Id="rId1940" Type="http://schemas.openxmlformats.org/officeDocument/2006/relationships/image" Target="../media/image4668.png"/><Relationship Id="rId25" Type="http://schemas.openxmlformats.org/officeDocument/2006/relationships/image" Target="../media/image4227.png"/><Relationship Id="rId1800" Type="http://schemas.openxmlformats.org/officeDocument/2006/relationships/image" Target="../media/image6188.png"/><Relationship Id="rId174" Type="http://schemas.openxmlformats.org/officeDocument/2006/relationships/customXml" Target="../ink/ink4888.xml"/><Relationship Id="rId381" Type="http://schemas.openxmlformats.org/officeDocument/2006/relationships/image" Target="../media/image4389.png"/><Relationship Id="rId2062" Type="http://schemas.openxmlformats.org/officeDocument/2006/relationships/image" Target="../media/image4727.png"/><Relationship Id="rId241" Type="http://schemas.openxmlformats.org/officeDocument/2006/relationships/image" Target="../media/image4326.png"/><Relationship Id="rId479" Type="http://schemas.openxmlformats.org/officeDocument/2006/relationships/image" Target="../media/image4437.png"/><Relationship Id="rId686" Type="http://schemas.openxmlformats.org/officeDocument/2006/relationships/image" Target="../media/image4531.png"/><Relationship Id="rId893" Type="http://schemas.openxmlformats.org/officeDocument/2006/relationships/image" Target="../media/image4632.png"/><Relationship Id="rId2367" Type="http://schemas.openxmlformats.org/officeDocument/2006/relationships/customXml" Target="../ink/ink5716.xml"/><Relationship Id="rId2574" Type="http://schemas.openxmlformats.org/officeDocument/2006/relationships/image" Target="../media/image6604.png"/><Relationship Id="rId2781" Type="http://schemas.openxmlformats.org/officeDocument/2006/relationships/customXml" Target="../ink/ink5924.xml"/><Relationship Id="rId339" Type="http://schemas.openxmlformats.org/officeDocument/2006/relationships/image" Target="../media/image4369.png"/><Relationship Id="rId546" Type="http://schemas.openxmlformats.org/officeDocument/2006/relationships/customXml" Target="../ink/ink5075.xml"/><Relationship Id="rId753" Type="http://schemas.openxmlformats.org/officeDocument/2006/relationships/customXml" Target="../ink/ink5180.xml"/><Relationship Id="rId1176" Type="http://schemas.openxmlformats.org/officeDocument/2006/relationships/customXml" Target="../ink/ink5353.xml"/><Relationship Id="rId2227" Type="http://schemas.openxmlformats.org/officeDocument/2006/relationships/customXml" Target="../ink/ink5646.xml"/><Relationship Id="rId2434" Type="http://schemas.openxmlformats.org/officeDocument/2006/relationships/image" Target="../media/image6540.png"/><Relationship Id="rId101" Type="http://schemas.openxmlformats.org/officeDocument/2006/relationships/image" Target="../media/image4261.png"/><Relationship Id="rId406" Type="http://schemas.openxmlformats.org/officeDocument/2006/relationships/customXml" Target="../ink/ink5004.xml"/><Relationship Id="rId1036" Type="http://schemas.openxmlformats.org/officeDocument/2006/relationships/customXml" Target="../ink/ink5283.xml"/><Relationship Id="rId1243" Type="http://schemas.openxmlformats.org/officeDocument/2006/relationships/customXml" Target="../ink/ink5387.xml"/><Relationship Id="rId1895" Type="http://schemas.openxmlformats.org/officeDocument/2006/relationships/customXml" Target="../ink/ink5477.xml"/><Relationship Id="rId2641" Type="http://schemas.openxmlformats.org/officeDocument/2006/relationships/customXml" Target="../ink/ink5853.xml"/><Relationship Id="rId2739" Type="http://schemas.openxmlformats.org/officeDocument/2006/relationships/customXml" Target="../ink/ink5903.xml"/><Relationship Id="rId613" Type="http://schemas.openxmlformats.org/officeDocument/2006/relationships/image" Target="../media/image4497.png"/><Relationship Id="rId820" Type="http://schemas.openxmlformats.org/officeDocument/2006/relationships/customXml" Target="../ink/ink5214.xml"/><Relationship Id="rId918" Type="http://schemas.openxmlformats.org/officeDocument/2006/relationships/customXml" Target="../ink/ink5263.xml"/><Relationship Id="rId2501" Type="http://schemas.openxmlformats.org/officeDocument/2006/relationships/customXml" Target="../ink/ink5783.xml"/><Relationship Id="rId1103" Type="http://schemas.openxmlformats.org/officeDocument/2006/relationships/image" Target="../media/image5872.png"/><Relationship Id="rId1962" Type="http://schemas.openxmlformats.org/officeDocument/2006/relationships/image" Target="../media/image4679.png"/><Relationship Id="rId2806" Type="http://schemas.openxmlformats.org/officeDocument/2006/relationships/image" Target="../media/image5172.png"/><Relationship Id="rId47" Type="http://schemas.openxmlformats.org/officeDocument/2006/relationships/image" Target="../media/image4236.png"/><Relationship Id="rId1822" Type="http://schemas.openxmlformats.org/officeDocument/2006/relationships/image" Target="../media/image15730.png"/><Relationship Id="rId196" Type="http://schemas.openxmlformats.org/officeDocument/2006/relationships/customXml" Target="../ink/ink4899.xml"/><Relationship Id="rId2084" Type="http://schemas.openxmlformats.org/officeDocument/2006/relationships/customXml" Target="../ink/ink5573.xml"/><Relationship Id="rId2291" Type="http://schemas.openxmlformats.org/officeDocument/2006/relationships/customXml" Target="../ink/ink5678.xml"/><Relationship Id="rId263" Type="http://schemas.openxmlformats.org/officeDocument/2006/relationships/image" Target="../media/image4337.png"/><Relationship Id="rId470" Type="http://schemas.openxmlformats.org/officeDocument/2006/relationships/customXml" Target="../ink/ink5036.xml"/><Relationship Id="rId2151" Type="http://schemas.openxmlformats.org/officeDocument/2006/relationships/image" Target="../media/image5053.png"/><Relationship Id="rId2389" Type="http://schemas.openxmlformats.org/officeDocument/2006/relationships/customXml" Target="../ink/ink5727.xml"/><Relationship Id="rId2596" Type="http://schemas.openxmlformats.org/officeDocument/2006/relationships/image" Target="../media/image6615.png"/><Relationship Id="rId123" Type="http://schemas.openxmlformats.org/officeDocument/2006/relationships/image" Target="../media/image4272.png"/><Relationship Id="rId330" Type="http://schemas.openxmlformats.org/officeDocument/2006/relationships/customXml" Target="../ink/ink4966.xml"/><Relationship Id="rId568" Type="http://schemas.openxmlformats.org/officeDocument/2006/relationships/customXml" Target="../ink/ink5086.xml"/><Relationship Id="rId775" Type="http://schemas.openxmlformats.org/officeDocument/2006/relationships/customXml" Target="../ink/ink5191.xml"/><Relationship Id="rId1198" Type="http://schemas.openxmlformats.org/officeDocument/2006/relationships/customXml" Target="../ink/ink5364.xml"/><Relationship Id="rId2011" Type="http://schemas.openxmlformats.org/officeDocument/2006/relationships/image" Target="../media/image4704.png"/><Relationship Id="rId2249" Type="http://schemas.openxmlformats.org/officeDocument/2006/relationships/customXml" Target="../ink/ink5657.xml"/><Relationship Id="rId2456" Type="http://schemas.openxmlformats.org/officeDocument/2006/relationships/image" Target="../media/image5399.png"/><Relationship Id="rId2663" Type="http://schemas.openxmlformats.org/officeDocument/2006/relationships/image" Target="../media/image6645.png"/><Relationship Id="rId428" Type="http://schemas.openxmlformats.org/officeDocument/2006/relationships/customXml" Target="../ink/ink5015.xml"/><Relationship Id="rId635" Type="http://schemas.openxmlformats.org/officeDocument/2006/relationships/image" Target="../media/image4508.png"/><Relationship Id="rId842" Type="http://schemas.openxmlformats.org/officeDocument/2006/relationships/customXml" Target="../ink/ink5225.xml"/><Relationship Id="rId1058" Type="http://schemas.openxmlformats.org/officeDocument/2006/relationships/customXml" Target="../ink/ink5294.xml"/><Relationship Id="rId1472" Type="http://schemas.openxmlformats.org/officeDocument/2006/relationships/customXml" Target="../ink/ink5396.xml"/><Relationship Id="rId2109" Type="http://schemas.openxmlformats.org/officeDocument/2006/relationships/image" Target="../media/image4749.png"/><Relationship Id="rId2316" Type="http://schemas.openxmlformats.org/officeDocument/2006/relationships/image" Target="../media/image6484.png"/><Relationship Id="rId2523" Type="http://schemas.openxmlformats.org/officeDocument/2006/relationships/customXml" Target="../ink/ink5794.xml"/><Relationship Id="rId2730" Type="http://schemas.openxmlformats.org/officeDocument/2006/relationships/image" Target="../media/image5135.png"/><Relationship Id="rId702" Type="http://schemas.openxmlformats.org/officeDocument/2006/relationships/image" Target="../media/image4539.png"/><Relationship Id="rId1125" Type="http://schemas.openxmlformats.org/officeDocument/2006/relationships/image" Target="../media/image5881.png"/><Relationship Id="rId1984" Type="http://schemas.openxmlformats.org/officeDocument/2006/relationships/customXml" Target="../ink/ink5522.xml"/><Relationship Id="rId2828" Type="http://schemas.openxmlformats.org/officeDocument/2006/relationships/image" Target="../media/image5182.png"/><Relationship Id="rId69" Type="http://schemas.openxmlformats.org/officeDocument/2006/relationships/image" Target="../media/image4245.png"/><Relationship Id="rId1844" Type="http://schemas.openxmlformats.org/officeDocument/2006/relationships/image" Target="../media/image6207.png"/><Relationship Id="rId285" Type="http://schemas.openxmlformats.org/officeDocument/2006/relationships/image" Target="../media/image4345.png"/><Relationship Id="rId1911" Type="http://schemas.openxmlformats.org/officeDocument/2006/relationships/customXml" Target="../ink/ink5485.xml"/><Relationship Id="rId492" Type="http://schemas.openxmlformats.org/officeDocument/2006/relationships/customXml" Target="../ink/ink5047.xml"/><Relationship Id="rId797" Type="http://schemas.openxmlformats.org/officeDocument/2006/relationships/image" Target="../media/image4585.png"/><Relationship Id="rId2173" Type="http://schemas.openxmlformats.org/officeDocument/2006/relationships/customXml" Target="../ink/ink5618.xml"/><Relationship Id="rId2380" Type="http://schemas.openxmlformats.org/officeDocument/2006/relationships/image" Target="../media/image6514.png"/><Relationship Id="rId2478" Type="http://schemas.openxmlformats.org/officeDocument/2006/relationships/image" Target="../media/image6558.png"/><Relationship Id="rId145" Type="http://schemas.openxmlformats.org/officeDocument/2006/relationships/image" Target="../media/image4283.png"/><Relationship Id="rId352" Type="http://schemas.openxmlformats.org/officeDocument/2006/relationships/customXml" Target="../ink/ink4977.xml"/><Relationship Id="rId2033" Type="http://schemas.openxmlformats.org/officeDocument/2006/relationships/image" Target="../media/image4715.png"/><Relationship Id="rId2240" Type="http://schemas.openxmlformats.org/officeDocument/2006/relationships/image" Target="../media/image5094.png"/><Relationship Id="rId2685" Type="http://schemas.openxmlformats.org/officeDocument/2006/relationships/image" Target="../media/image5113.png"/><Relationship Id="rId212" Type="http://schemas.openxmlformats.org/officeDocument/2006/relationships/customXml" Target="../ink/ink4907.xml"/><Relationship Id="rId657" Type="http://schemas.openxmlformats.org/officeDocument/2006/relationships/customXml" Target="../ink/ink5131.xml"/><Relationship Id="rId864" Type="http://schemas.openxmlformats.org/officeDocument/2006/relationships/customXml" Target="../ink/ink5236.xml"/><Relationship Id="rId1494" Type="http://schemas.openxmlformats.org/officeDocument/2006/relationships/customXml" Target="../ink/ink5407.xml"/><Relationship Id="rId2100" Type="http://schemas.openxmlformats.org/officeDocument/2006/relationships/customXml" Target="../ink/ink5581.xml"/><Relationship Id="rId2338" Type="http://schemas.openxmlformats.org/officeDocument/2006/relationships/image" Target="../media/image6495.png"/><Relationship Id="rId2545" Type="http://schemas.openxmlformats.org/officeDocument/2006/relationships/customXml" Target="../ink/ink5805.xml"/><Relationship Id="rId2752" Type="http://schemas.openxmlformats.org/officeDocument/2006/relationships/image" Target="../media/image5146.png"/><Relationship Id="rId517" Type="http://schemas.openxmlformats.org/officeDocument/2006/relationships/image" Target="../media/image4454.png"/><Relationship Id="rId724" Type="http://schemas.openxmlformats.org/officeDocument/2006/relationships/image" Target="../media/image4550.png"/><Relationship Id="rId931" Type="http://schemas.openxmlformats.org/officeDocument/2006/relationships/image" Target="../media/image4650.png"/><Relationship Id="rId1147" Type="http://schemas.openxmlformats.org/officeDocument/2006/relationships/image" Target="../media/image5261.png"/><Relationship Id="rId2405" Type="http://schemas.openxmlformats.org/officeDocument/2006/relationships/customXml" Target="../ink/ink5735.xml"/><Relationship Id="rId2612" Type="http://schemas.openxmlformats.org/officeDocument/2006/relationships/image" Target="../media/image6621.png"/><Relationship Id="rId60" Type="http://schemas.openxmlformats.org/officeDocument/2006/relationships/customXml" Target="../ink/ink4831.xml"/><Relationship Id="rId1214" Type="http://schemas.openxmlformats.org/officeDocument/2006/relationships/image" Target="../media/image5922.png"/><Relationship Id="rId1866" Type="http://schemas.openxmlformats.org/officeDocument/2006/relationships/image" Target="../media/image6217.png"/><Relationship Id="rId1519" Type="http://schemas.openxmlformats.org/officeDocument/2006/relationships/customXml" Target="../ink/ink5420.xml"/><Relationship Id="rId1933" Type="http://schemas.openxmlformats.org/officeDocument/2006/relationships/customXml" Target="../ink/ink5496.xml"/><Relationship Id="rId18" Type="http://schemas.openxmlformats.org/officeDocument/2006/relationships/customXml" Target="../ink/ink4810.xml"/><Relationship Id="rId2195" Type="http://schemas.openxmlformats.org/officeDocument/2006/relationships/image" Target="../media/image5072.png"/><Relationship Id="rId167" Type="http://schemas.openxmlformats.org/officeDocument/2006/relationships/image" Target="../media/image4293.png"/><Relationship Id="rId374" Type="http://schemas.openxmlformats.org/officeDocument/2006/relationships/customXml" Target="../ink/ink4988.xml"/><Relationship Id="rId581" Type="http://schemas.openxmlformats.org/officeDocument/2006/relationships/image" Target="../media/image4482.png"/><Relationship Id="rId2055" Type="http://schemas.openxmlformats.org/officeDocument/2006/relationships/customXml" Target="../ink/ink5558.xml"/><Relationship Id="rId2262" Type="http://schemas.openxmlformats.org/officeDocument/2006/relationships/image" Target="../media/image6459.png"/><Relationship Id="rId234" Type="http://schemas.openxmlformats.org/officeDocument/2006/relationships/customXml" Target="../ink/ink4918.xml"/><Relationship Id="rId679" Type="http://schemas.openxmlformats.org/officeDocument/2006/relationships/customXml" Target="../ink/ink5143.xml"/><Relationship Id="rId886" Type="http://schemas.openxmlformats.org/officeDocument/2006/relationships/customXml" Target="../ink/ink5247.xml"/><Relationship Id="rId2567" Type="http://schemas.openxmlformats.org/officeDocument/2006/relationships/customXml" Target="../ink/ink5816.xml"/><Relationship Id="rId2774" Type="http://schemas.openxmlformats.org/officeDocument/2006/relationships/image" Target="../media/image5157.png"/><Relationship Id="rId2" Type="http://schemas.openxmlformats.org/officeDocument/2006/relationships/customXml" Target="../ink/ink4802.xml"/><Relationship Id="rId441" Type="http://schemas.openxmlformats.org/officeDocument/2006/relationships/image" Target="../media/image4418.png"/><Relationship Id="rId539" Type="http://schemas.openxmlformats.org/officeDocument/2006/relationships/customXml" Target="../ink/ink5071.xml"/><Relationship Id="rId746" Type="http://schemas.openxmlformats.org/officeDocument/2006/relationships/image" Target="../media/image4561.png"/><Relationship Id="rId1071" Type="http://schemas.openxmlformats.org/officeDocument/2006/relationships/image" Target="../media/image5859.png"/><Relationship Id="rId1169" Type="http://schemas.openxmlformats.org/officeDocument/2006/relationships/image" Target="../media/image5901.png"/><Relationship Id="rId2122" Type="http://schemas.openxmlformats.org/officeDocument/2006/relationships/customXml" Target="../ink/ink5592.xml"/><Relationship Id="rId2427" Type="http://schemas.openxmlformats.org/officeDocument/2006/relationships/customXml" Target="../ink/ink5746.xml"/><Relationship Id="rId301" Type="http://schemas.openxmlformats.org/officeDocument/2006/relationships/image" Target="../media/image4351.png"/><Relationship Id="rId1029" Type="http://schemas.openxmlformats.org/officeDocument/2006/relationships/image" Target="../media/image5840.png"/><Relationship Id="rId1236" Type="http://schemas.openxmlformats.org/officeDocument/2006/relationships/image" Target="../media/image5930.png"/><Relationship Id="rId1888" Type="http://schemas.openxmlformats.org/officeDocument/2006/relationships/image" Target="../media/image6227.png"/><Relationship Id="rId2634" Type="http://schemas.openxmlformats.org/officeDocument/2006/relationships/image" Target="../media/image6631.png"/><Relationship Id="rId2841" Type="http://schemas.openxmlformats.org/officeDocument/2006/relationships/customXml" Target="../ink/ink5954.xml"/><Relationship Id="rId82" Type="http://schemas.openxmlformats.org/officeDocument/2006/relationships/customXml" Target="../ink/ink4842.xml"/><Relationship Id="rId606" Type="http://schemas.openxmlformats.org/officeDocument/2006/relationships/customXml" Target="../ink/ink5105.xml"/><Relationship Id="rId813" Type="http://schemas.openxmlformats.org/officeDocument/2006/relationships/image" Target="../media/image4593.png"/><Relationship Id="rId2701" Type="http://schemas.openxmlformats.org/officeDocument/2006/relationships/image" Target="../media/image5121.png"/><Relationship Id="rId1510" Type="http://schemas.openxmlformats.org/officeDocument/2006/relationships/image" Target="../media/image6054.png"/><Relationship Id="rId1955" Type="http://schemas.openxmlformats.org/officeDocument/2006/relationships/customXml" Target="../ink/ink5507.xml"/><Relationship Id="rId1815" Type="http://schemas.openxmlformats.org/officeDocument/2006/relationships/customXml" Target="../ink/ink5436.xml"/><Relationship Id="rId189" Type="http://schemas.openxmlformats.org/officeDocument/2006/relationships/image" Target="../media/image4302.png"/><Relationship Id="rId396" Type="http://schemas.openxmlformats.org/officeDocument/2006/relationships/customXml" Target="../ink/ink4999.xml"/><Relationship Id="rId2077" Type="http://schemas.openxmlformats.org/officeDocument/2006/relationships/image" Target="../media/image4734.png"/><Relationship Id="rId2284" Type="http://schemas.openxmlformats.org/officeDocument/2006/relationships/image" Target="../media/image6469.png"/><Relationship Id="rId2491" Type="http://schemas.openxmlformats.org/officeDocument/2006/relationships/customXml" Target="../ink/ink5778.xml"/><Relationship Id="rId256" Type="http://schemas.openxmlformats.org/officeDocument/2006/relationships/customXml" Target="../ink/ink4929.xml"/><Relationship Id="rId463" Type="http://schemas.openxmlformats.org/officeDocument/2006/relationships/image" Target="../media/image4429.png"/><Relationship Id="rId670" Type="http://schemas.openxmlformats.org/officeDocument/2006/relationships/customXml" Target="../ink/ink5138.xml"/><Relationship Id="rId1093" Type="http://schemas.openxmlformats.org/officeDocument/2006/relationships/image" Target="../media/image16800.png"/><Relationship Id="rId2144" Type="http://schemas.openxmlformats.org/officeDocument/2006/relationships/customXml" Target="../ink/ink5603.xml"/><Relationship Id="rId2351" Type="http://schemas.openxmlformats.org/officeDocument/2006/relationships/customXml" Target="../ink/ink5708.xml"/><Relationship Id="rId2589" Type="http://schemas.openxmlformats.org/officeDocument/2006/relationships/customXml" Target="../ink/ink5827.xml"/><Relationship Id="rId2796" Type="http://schemas.openxmlformats.org/officeDocument/2006/relationships/image" Target="../media/image5167.png"/><Relationship Id="rId116" Type="http://schemas.openxmlformats.org/officeDocument/2006/relationships/customXml" Target="../ink/ink4859.xml"/><Relationship Id="rId323" Type="http://schemas.openxmlformats.org/officeDocument/2006/relationships/image" Target="../media/image4361.png"/><Relationship Id="rId530" Type="http://schemas.openxmlformats.org/officeDocument/2006/relationships/image" Target="../media/image4458.png"/><Relationship Id="rId768" Type="http://schemas.openxmlformats.org/officeDocument/2006/relationships/image" Target="../media/image4572.png"/><Relationship Id="rId1160" Type="http://schemas.openxmlformats.org/officeDocument/2006/relationships/customXml" Target="../ink/ink5345.xml"/><Relationship Id="rId2004" Type="http://schemas.openxmlformats.org/officeDocument/2006/relationships/customXml" Target="../ink/ink5532.xml"/><Relationship Id="rId2211" Type="http://schemas.openxmlformats.org/officeDocument/2006/relationships/customXml" Target="../ink/ink5638.xml"/><Relationship Id="rId2449" Type="http://schemas.openxmlformats.org/officeDocument/2006/relationships/customXml" Target="../ink/ink5757.xml"/><Relationship Id="rId2656" Type="http://schemas.openxmlformats.org/officeDocument/2006/relationships/image" Target="../media/image6642.png"/><Relationship Id="rId2863" Type="http://schemas.openxmlformats.org/officeDocument/2006/relationships/customXml" Target="../ink/ink5965.xml"/><Relationship Id="rId628" Type="http://schemas.openxmlformats.org/officeDocument/2006/relationships/customXml" Target="../ink/ink5116.xml"/><Relationship Id="rId835" Type="http://schemas.openxmlformats.org/officeDocument/2006/relationships/image" Target="../media/image4604.png"/><Relationship Id="rId1465" Type="http://schemas.openxmlformats.org/officeDocument/2006/relationships/image" Target="../media/image6032.png"/><Relationship Id="rId2309" Type="http://schemas.openxmlformats.org/officeDocument/2006/relationships/customXml" Target="../ink/ink5687.xml"/><Relationship Id="rId2516" Type="http://schemas.openxmlformats.org/officeDocument/2006/relationships/image" Target="../media/image6577.png"/><Relationship Id="rId2723" Type="http://schemas.openxmlformats.org/officeDocument/2006/relationships/customXml" Target="../ink/ink5895.xml"/><Relationship Id="rId1118" Type="http://schemas.openxmlformats.org/officeDocument/2006/relationships/customXml" Target="../ink/ink5324.xml"/><Relationship Id="rId1532" Type="http://schemas.openxmlformats.org/officeDocument/2006/relationships/image" Target="../media/image15040.png"/><Relationship Id="rId1977" Type="http://schemas.openxmlformats.org/officeDocument/2006/relationships/image" Target="../media/image4687.png"/><Relationship Id="rId902" Type="http://schemas.openxmlformats.org/officeDocument/2006/relationships/customXml" Target="../ink/ink5255.xml"/><Relationship Id="rId1837" Type="http://schemas.openxmlformats.org/officeDocument/2006/relationships/customXml" Target="../ink/ink5447.xml"/><Relationship Id="rId31" Type="http://schemas.openxmlformats.org/officeDocument/2006/relationships/image" Target="../media/image4229.png"/><Relationship Id="rId2099" Type="http://schemas.openxmlformats.org/officeDocument/2006/relationships/image" Target="../media/image4745.png"/><Relationship Id="rId180" Type="http://schemas.openxmlformats.org/officeDocument/2006/relationships/customXml" Target="../ink/ink4891.xml"/><Relationship Id="rId278" Type="http://schemas.openxmlformats.org/officeDocument/2006/relationships/customXml" Target="../ink/ink4940.xml"/><Relationship Id="rId1904" Type="http://schemas.openxmlformats.org/officeDocument/2006/relationships/image" Target="../media/image4661.png"/><Relationship Id="rId485" Type="http://schemas.openxmlformats.org/officeDocument/2006/relationships/image" Target="../media/image4440.png"/><Relationship Id="rId692" Type="http://schemas.openxmlformats.org/officeDocument/2006/relationships/image" Target="../media/image4534.png"/><Relationship Id="rId2166" Type="http://schemas.openxmlformats.org/officeDocument/2006/relationships/image" Target="../media/image5060.png"/><Relationship Id="rId2373" Type="http://schemas.openxmlformats.org/officeDocument/2006/relationships/customXml" Target="../ink/ink5719.xml"/><Relationship Id="rId2580" Type="http://schemas.openxmlformats.org/officeDocument/2006/relationships/image" Target="../media/image6607.png"/><Relationship Id="rId138" Type="http://schemas.openxmlformats.org/officeDocument/2006/relationships/customXml" Target="../ink/ink4870.xml"/><Relationship Id="rId345" Type="http://schemas.openxmlformats.org/officeDocument/2006/relationships/image" Target="../media/image4372.png"/><Relationship Id="rId552" Type="http://schemas.openxmlformats.org/officeDocument/2006/relationships/customXml" Target="../ink/ink5078.xml"/><Relationship Id="rId1182" Type="http://schemas.openxmlformats.org/officeDocument/2006/relationships/customXml" Target="../ink/ink5356.xml"/><Relationship Id="rId2026" Type="http://schemas.openxmlformats.org/officeDocument/2006/relationships/customXml" Target="../ink/ink5543.xml"/><Relationship Id="rId2233" Type="http://schemas.openxmlformats.org/officeDocument/2006/relationships/customXml" Target="../ink/ink5649.xml"/><Relationship Id="rId2440" Type="http://schemas.openxmlformats.org/officeDocument/2006/relationships/image" Target="../media/image6542.png"/><Relationship Id="rId2678" Type="http://schemas.openxmlformats.org/officeDocument/2006/relationships/customXml" Target="../ink/ink5872.xml"/><Relationship Id="rId205" Type="http://schemas.openxmlformats.org/officeDocument/2006/relationships/image" Target="../media/image4309.png"/><Relationship Id="rId412" Type="http://schemas.openxmlformats.org/officeDocument/2006/relationships/customXml" Target="../ink/ink5007.xml"/><Relationship Id="rId857" Type="http://schemas.openxmlformats.org/officeDocument/2006/relationships/image" Target="../media/image4615.png"/><Relationship Id="rId1042" Type="http://schemas.openxmlformats.org/officeDocument/2006/relationships/customXml" Target="../ink/ink5286.xml"/><Relationship Id="rId1487" Type="http://schemas.openxmlformats.org/officeDocument/2006/relationships/image" Target="../media/image6043.png"/><Relationship Id="rId2300" Type="http://schemas.openxmlformats.org/officeDocument/2006/relationships/image" Target="../media/image6476.png"/><Relationship Id="rId2538" Type="http://schemas.openxmlformats.org/officeDocument/2006/relationships/image" Target="../media/image6588.png"/><Relationship Id="rId2745" Type="http://schemas.openxmlformats.org/officeDocument/2006/relationships/customXml" Target="../ink/ink5906.xml"/><Relationship Id="rId717" Type="http://schemas.openxmlformats.org/officeDocument/2006/relationships/customXml" Target="../ink/ink5162.xml"/><Relationship Id="rId924" Type="http://schemas.openxmlformats.org/officeDocument/2006/relationships/customXml" Target="../ink/ink5266.xml"/><Relationship Id="rId1999" Type="http://schemas.openxmlformats.org/officeDocument/2006/relationships/image" Target="../media/image4698.png"/><Relationship Id="rId2605" Type="http://schemas.openxmlformats.org/officeDocument/2006/relationships/customXml" Target="../ink/ink5835.xml"/><Relationship Id="rId2812" Type="http://schemas.openxmlformats.org/officeDocument/2006/relationships/image" Target="../media/image3940.png"/><Relationship Id="rId53" Type="http://schemas.openxmlformats.org/officeDocument/2006/relationships/image" Target="../media/image4239.png"/><Relationship Id="rId1207" Type="http://schemas.openxmlformats.org/officeDocument/2006/relationships/customXml" Target="../ink/ink5369.xml"/><Relationship Id="rId1859" Type="http://schemas.openxmlformats.org/officeDocument/2006/relationships/customXml" Target="../ink/ink5458.xml"/><Relationship Id="rId1926" Type="http://schemas.openxmlformats.org/officeDocument/2006/relationships/image" Target="../media/image6246.png"/><Relationship Id="rId2090" Type="http://schemas.openxmlformats.org/officeDocument/2006/relationships/customXml" Target="../ink/ink5576.xml"/><Relationship Id="rId2188" Type="http://schemas.openxmlformats.org/officeDocument/2006/relationships/image" Target="../media/image5069.png"/><Relationship Id="rId2395" Type="http://schemas.openxmlformats.org/officeDocument/2006/relationships/customXml" Target="../ink/ink5730.xml"/><Relationship Id="rId367" Type="http://schemas.openxmlformats.org/officeDocument/2006/relationships/image" Target="../media/image4383.png"/><Relationship Id="rId574" Type="http://schemas.openxmlformats.org/officeDocument/2006/relationships/customXml" Target="../ink/ink5089.xml"/><Relationship Id="rId2048" Type="http://schemas.openxmlformats.org/officeDocument/2006/relationships/image" Target="../media/image4721.png"/><Relationship Id="rId2255" Type="http://schemas.openxmlformats.org/officeDocument/2006/relationships/customXml" Target="../ink/ink5660.xml"/><Relationship Id="rId227" Type="http://schemas.openxmlformats.org/officeDocument/2006/relationships/image" Target="../media/image4320.png"/><Relationship Id="rId781" Type="http://schemas.openxmlformats.org/officeDocument/2006/relationships/image" Target="../media/image4578.png"/><Relationship Id="rId879" Type="http://schemas.openxmlformats.org/officeDocument/2006/relationships/image" Target="../media/image4625.png"/><Relationship Id="rId2462" Type="http://schemas.openxmlformats.org/officeDocument/2006/relationships/image" Target="../media/image6550.png"/><Relationship Id="rId2767" Type="http://schemas.openxmlformats.org/officeDocument/2006/relationships/customXml" Target="../ink/ink5917.xml"/><Relationship Id="rId434" Type="http://schemas.openxmlformats.org/officeDocument/2006/relationships/customXml" Target="../ink/ink5018.xml"/><Relationship Id="rId641" Type="http://schemas.openxmlformats.org/officeDocument/2006/relationships/image" Target="../media/image4511.png"/><Relationship Id="rId739" Type="http://schemas.openxmlformats.org/officeDocument/2006/relationships/customXml" Target="../ink/ink5173.xml"/><Relationship Id="rId1064" Type="http://schemas.openxmlformats.org/officeDocument/2006/relationships/customXml" Target="../ink/ink5297.xml"/><Relationship Id="rId2115" Type="http://schemas.openxmlformats.org/officeDocument/2006/relationships/image" Target="../media/image4763.png"/><Relationship Id="rId2322" Type="http://schemas.openxmlformats.org/officeDocument/2006/relationships/image" Target="../media/image6487.png"/><Relationship Id="rId501" Type="http://schemas.openxmlformats.org/officeDocument/2006/relationships/image" Target="../media/image4447.png"/><Relationship Id="rId1131" Type="http://schemas.openxmlformats.org/officeDocument/2006/relationships/image" Target="../media/image5883.png"/><Relationship Id="rId1229" Type="http://schemas.openxmlformats.org/officeDocument/2006/relationships/customXml" Target="../ink/ink5380.xml"/><Relationship Id="rId1990" Type="http://schemas.openxmlformats.org/officeDocument/2006/relationships/customXml" Target="../ink/ink5525.xml"/><Relationship Id="rId2627" Type="http://schemas.openxmlformats.org/officeDocument/2006/relationships/customXml" Target="../ink/ink5846.xml"/><Relationship Id="rId2834" Type="http://schemas.openxmlformats.org/officeDocument/2006/relationships/image" Target="../media/image5185.png"/><Relationship Id="rId75" Type="http://schemas.openxmlformats.org/officeDocument/2006/relationships/image" Target="../media/image4248.png"/><Relationship Id="rId806" Type="http://schemas.openxmlformats.org/officeDocument/2006/relationships/customXml" Target="../ink/ink5207.xml"/><Relationship Id="rId1850" Type="http://schemas.openxmlformats.org/officeDocument/2006/relationships/image" Target="../media/image6210.png"/><Relationship Id="rId1503" Type="http://schemas.openxmlformats.org/officeDocument/2006/relationships/customXml" Target="../ink/ink5412.xml"/><Relationship Id="rId1948" Type="http://schemas.openxmlformats.org/officeDocument/2006/relationships/image" Target="../media/image4672.png"/><Relationship Id="rId291" Type="http://schemas.openxmlformats.org/officeDocument/2006/relationships/image" Target="../media/image4347.png"/><Relationship Id="rId1808" Type="http://schemas.openxmlformats.org/officeDocument/2006/relationships/image" Target="../media/image6191.png"/><Relationship Id="rId151" Type="http://schemas.openxmlformats.org/officeDocument/2006/relationships/image" Target="../media/image4286.png"/><Relationship Id="rId389" Type="http://schemas.openxmlformats.org/officeDocument/2006/relationships/image" Target="../media/image4393.png"/><Relationship Id="rId596" Type="http://schemas.openxmlformats.org/officeDocument/2006/relationships/customXml" Target="../ink/ink5100.xml"/><Relationship Id="rId2277" Type="http://schemas.openxmlformats.org/officeDocument/2006/relationships/customXml" Target="../ink/ink5671.xml"/><Relationship Id="rId2484" Type="http://schemas.openxmlformats.org/officeDocument/2006/relationships/image" Target="../media/image6561.png"/><Relationship Id="rId2691" Type="http://schemas.openxmlformats.org/officeDocument/2006/relationships/image" Target="../media/image5116.png"/><Relationship Id="rId249" Type="http://schemas.openxmlformats.org/officeDocument/2006/relationships/image" Target="../media/image4330.png"/><Relationship Id="rId456" Type="http://schemas.openxmlformats.org/officeDocument/2006/relationships/customXml" Target="../ink/ink5029.xml"/><Relationship Id="rId663" Type="http://schemas.openxmlformats.org/officeDocument/2006/relationships/image" Target="../media/image4521.png"/><Relationship Id="rId870" Type="http://schemas.openxmlformats.org/officeDocument/2006/relationships/customXml" Target="../ink/ink5239.xml"/><Relationship Id="rId1086" Type="http://schemas.openxmlformats.org/officeDocument/2006/relationships/customXml" Target="../ink/ink5308.xml"/><Relationship Id="rId2137" Type="http://schemas.openxmlformats.org/officeDocument/2006/relationships/image" Target="../media/image5046.png"/><Relationship Id="rId2344" Type="http://schemas.openxmlformats.org/officeDocument/2006/relationships/image" Target="../media/image6497.png"/><Relationship Id="rId2551" Type="http://schemas.openxmlformats.org/officeDocument/2006/relationships/customXml" Target="../ink/ink5808.xml"/><Relationship Id="rId2789" Type="http://schemas.openxmlformats.org/officeDocument/2006/relationships/customXml" Target="../ink/ink5928.xml"/><Relationship Id="rId109" Type="http://schemas.openxmlformats.org/officeDocument/2006/relationships/image" Target="../media/image4265.png"/><Relationship Id="rId316" Type="http://schemas.openxmlformats.org/officeDocument/2006/relationships/customXml" Target="../ink/ink4959.xml"/><Relationship Id="rId523" Type="http://schemas.openxmlformats.org/officeDocument/2006/relationships/image" Target="../media/image1216.png"/><Relationship Id="rId1153" Type="http://schemas.openxmlformats.org/officeDocument/2006/relationships/image" Target="../media/image5893.png"/><Relationship Id="rId2204" Type="http://schemas.openxmlformats.org/officeDocument/2006/relationships/image" Target="../media/image5076.png"/><Relationship Id="rId2649" Type="http://schemas.openxmlformats.org/officeDocument/2006/relationships/customXml" Target="../ink/ink5857.xml"/><Relationship Id="rId2856" Type="http://schemas.openxmlformats.org/officeDocument/2006/relationships/image" Target="../media/image5196.png"/><Relationship Id="rId97" Type="http://schemas.openxmlformats.org/officeDocument/2006/relationships/image" Target="../media/image4259.png"/><Relationship Id="rId730" Type="http://schemas.openxmlformats.org/officeDocument/2006/relationships/image" Target="../media/image4553.png"/><Relationship Id="rId828" Type="http://schemas.openxmlformats.org/officeDocument/2006/relationships/customXml" Target="../ink/ink5218.xml"/><Relationship Id="rId1872" Type="http://schemas.openxmlformats.org/officeDocument/2006/relationships/image" Target="../media/image6219.png"/><Relationship Id="rId2411" Type="http://schemas.openxmlformats.org/officeDocument/2006/relationships/customXml" Target="../ink/ink5738.xml"/><Relationship Id="rId2509" Type="http://schemas.openxmlformats.org/officeDocument/2006/relationships/customXml" Target="../ink/ink5787.xml"/><Relationship Id="rId2716" Type="http://schemas.openxmlformats.org/officeDocument/2006/relationships/customXml" Target="../ink/ink5891.xml"/><Relationship Id="rId1220" Type="http://schemas.openxmlformats.org/officeDocument/2006/relationships/image" Target="../media/image5923.png"/><Relationship Id="rId1525" Type="http://schemas.openxmlformats.org/officeDocument/2006/relationships/customXml" Target="../ink/ink5423.xml"/><Relationship Id="rId24" Type="http://schemas.openxmlformats.org/officeDocument/2006/relationships/customXml" Target="../ink/ink4813.xml"/><Relationship Id="rId2299" Type="http://schemas.openxmlformats.org/officeDocument/2006/relationships/customXml" Target="../ink/ink5682.xml"/><Relationship Id="rId173" Type="http://schemas.openxmlformats.org/officeDocument/2006/relationships/image" Target="../media/image4295.png"/><Relationship Id="rId380" Type="http://schemas.openxmlformats.org/officeDocument/2006/relationships/customXml" Target="../ink/ink4991.xml"/><Relationship Id="rId2061" Type="http://schemas.openxmlformats.org/officeDocument/2006/relationships/customXml" Target="../ink/ink5561.xml"/><Relationship Id="rId240" Type="http://schemas.openxmlformats.org/officeDocument/2006/relationships/customXml" Target="../ink/ink4921.xml"/><Relationship Id="rId478" Type="http://schemas.openxmlformats.org/officeDocument/2006/relationships/customXml" Target="../ink/ink5040.xml"/><Relationship Id="rId685" Type="http://schemas.openxmlformats.org/officeDocument/2006/relationships/customXml" Target="../ink/ink5146.xml"/><Relationship Id="rId892" Type="http://schemas.openxmlformats.org/officeDocument/2006/relationships/customXml" Target="../ink/ink5250.xml"/><Relationship Id="rId2159" Type="http://schemas.openxmlformats.org/officeDocument/2006/relationships/customXml" Target="../ink/ink5611.xml"/><Relationship Id="rId2366" Type="http://schemas.openxmlformats.org/officeDocument/2006/relationships/image" Target="../media/image6507.png"/><Relationship Id="rId2573" Type="http://schemas.openxmlformats.org/officeDocument/2006/relationships/customXml" Target="../ink/ink5819.xml"/><Relationship Id="rId2780" Type="http://schemas.openxmlformats.org/officeDocument/2006/relationships/image" Target="../media/image5159.png"/><Relationship Id="rId100" Type="http://schemas.openxmlformats.org/officeDocument/2006/relationships/customXml" Target="../ink/ink4851.xml"/><Relationship Id="rId338" Type="http://schemas.openxmlformats.org/officeDocument/2006/relationships/customXml" Target="../ink/ink4970.xml"/><Relationship Id="rId545" Type="http://schemas.openxmlformats.org/officeDocument/2006/relationships/image" Target="../media/image4465.png"/><Relationship Id="rId752" Type="http://schemas.openxmlformats.org/officeDocument/2006/relationships/image" Target="../media/image4564.png"/><Relationship Id="rId1175" Type="http://schemas.openxmlformats.org/officeDocument/2006/relationships/image" Target="../media/image81010.png"/><Relationship Id="rId2019" Type="http://schemas.openxmlformats.org/officeDocument/2006/relationships/image" Target="../media/image4708.png"/><Relationship Id="rId2226" Type="http://schemas.openxmlformats.org/officeDocument/2006/relationships/image" Target="../media/image5087.png"/><Relationship Id="rId2433" Type="http://schemas.openxmlformats.org/officeDocument/2006/relationships/customXml" Target="../ink/ink5749.xml"/><Relationship Id="rId2640" Type="http://schemas.openxmlformats.org/officeDocument/2006/relationships/image" Target="../media/image6634.png"/><Relationship Id="rId405" Type="http://schemas.openxmlformats.org/officeDocument/2006/relationships/image" Target="../media/image4401.png"/><Relationship Id="rId612" Type="http://schemas.openxmlformats.org/officeDocument/2006/relationships/customXml" Target="../ink/ink5108.xml"/><Relationship Id="rId1035" Type="http://schemas.openxmlformats.org/officeDocument/2006/relationships/image" Target="../media/image5843.png"/><Relationship Id="rId1242" Type="http://schemas.openxmlformats.org/officeDocument/2006/relationships/image" Target="../media/image5933.png"/><Relationship Id="rId1894" Type="http://schemas.openxmlformats.org/officeDocument/2006/relationships/image" Target="../media/image6230.png"/><Relationship Id="rId2500" Type="http://schemas.openxmlformats.org/officeDocument/2006/relationships/image" Target="../media/image6569.png"/><Relationship Id="rId2738" Type="http://schemas.openxmlformats.org/officeDocument/2006/relationships/image" Target="../media/image5139.png"/><Relationship Id="rId917" Type="http://schemas.openxmlformats.org/officeDocument/2006/relationships/image" Target="../media/image4643.png"/><Relationship Id="rId1102" Type="http://schemas.openxmlformats.org/officeDocument/2006/relationships/customXml" Target="../ink/ink5316.xml"/><Relationship Id="rId1961" Type="http://schemas.openxmlformats.org/officeDocument/2006/relationships/customXml" Target="../ink/ink5510.xml"/><Relationship Id="rId2805" Type="http://schemas.openxmlformats.org/officeDocument/2006/relationships/customXml" Target="../ink/ink5936.xml"/><Relationship Id="rId46" Type="http://schemas.openxmlformats.org/officeDocument/2006/relationships/customXml" Target="../ink/ink4824.xml"/><Relationship Id="rId1821" Type="http://schemas.openxmlformats.org/officeDocument/2006/relationships/customXml" Target="../ink/ink5439.xml"/><Relationship Id="rId195" Type="http://schemas.openxmlformats.org/officeDocument/2006/relationships/image" Target="../media/image4304.png"/><Relationship Id="rId1919" Type="http://schemas.openxmlformats.org/officeDocument/2006/relationships/customXml" Target="../ink/ink5489.xml"/><Relationship Id="rId2083" Type="http://schemas.openxmlformats.org/officeDocument/2006/relationships/image" Target="../media/image4737.png"/><Relationship Id="rId2290" Type="http://schemas.openxmlformats.org/officeDocument/2006/relationships/image" Target="../media/image6471.png"/><Relationship Id="rId2388" Type="http://schemas.openxmlformats.org/officeDocument/2006/relationships/image" Target="../media/image6518.png"/><Relationship Id="rId2595" Type="http://schemas.openxmlformats.org/officeDocument/2006/relationships/customXml" Target="../ink/ink5830.xml"/><Relationship Id="rId262" Type="http://schemas.openxmlformats.org/officeDocument/2006/relationships/customXml" Target="../ink/ink4932.xml"/><Relationship Id="rId567" Type="http://schemas.openxmlformats.org/officeDocument/2006/relationships/image" Target="../media/image4475.png"/><Relationship Id="rId1197" Type="http://schemas.openxmlformats.org/officeDocument/2006/relationships/image" Target="../media/image5914.png"/><Relationship Id="rId2150" Type="http://schemas.openxmlformats.org/officeDocument/2006/relationships/customXml" Target="../ink/ink5606.xml"/><Relationship Id="rId2248" Type="http://schemas.openxmlformats.org/officeDocument/2006/relationships/image" Target="../media/image6452.png"/><Relationship Id="rId122" Type="http://schemas.openxmlformats.org/officeDocument/2006/relationships/customXml" Target="../ink/ink4862.xml"/><Relationship Id="rId774" Type="http://schemas.openxmlformats.org/officeDocument/2006/relationships/image" Target="../media/image4575.png"/><Relationship Id="rId1057" Type="http://schemas.openxmlformats.org/officeDocument/2006/relationships/image" Target="../media/image5853.png"/><Relationship Id="rId2010" Type="http://schemas.openxmlformats.org/officeDocument/2006/relationships/customXml" Target="../ink/ink5535.xml"/><Relationship Id="rId2455" Type="http://schemas.openxmlformats.org/officeDocument/2006/relationships/customXml" Target="../ink/ink5760.xml"/><Relationship Id="rId2662" Type="http://schemas.openxmlformats.org/officeDocument/2006/relationships/customXml" Target="../ink/ink5864.xml"/><Relationship Id="rId427" Type="http://schemas.openxmlformats.org/officeDocument/2006/relationships/image" Target="../media/image4411.png"/><Relationship Id="rId634" Type="http://schemas.openxmlformats.org/officeDocument/2006/relationships/customXml" Target="../ink/ink5119.xml"/><Relationship Id="rId841" Type="http://schemas.openxmlformats.org/officeDocument/2006/relationships/image" Target="../media/image4607.png"/><Relationship Id="rId1471" Type="http://schemas.openxmlformats.org/officeDocument/2006/relationships/image" Target="../media/image6035.png"/><Relationship Id="rId2108" Type="http://schemas.openxmlformats.org/officeDocument/2006/relationships/customXml" Target="../ink/ink5585.xml"/><Relationship Id="rId2315" Type="http://schemas.openxmlformats.org/officeDocument/2006/relationships/customXml" Target="../ink/ink5690.xml"/><Relationship Id="rId2522" Type="http://schemas.openxmlformats.org/officeDocument/2006/relationships/image" Target="../media/image6580.png"/><Relationship Id="rId701" Type="http://schemas.openxmlformats.org/officeDocument/2006/relationships/customXml" Target="../ink/ink5154.xml"/><Relationship Id="rId939" Type="http://schemas.openxmlformats.org/officeDocument/2006/relationships/image" Target="../media/image4654.png"/><Relationship Id="rId1124" Type="http://schemas.openxmlformats.org/officeDocument/2006/relationships/customXml" Target="../ink/ink5327.xml"/><Relationship Id="rId1983" Type="http://schemas.openxmlformats.org/officeDocument/2006/relationships/image" Target="../media/image4690.png"/><Relationship Id="rId2827" Type="http://schemas.openxmlformats.org/officeDocument/2006/relationships/customXml" Target="../ink/ink5947.xml"/><Relationship Id="rId68" Type="http://schemas.openxmlformats.org/officeDocument/2006/relationships/customXml" Target="../ink/ink4835.xml"/><Relationship Id="rId1843" Type="http://schemas.openxmlformats.org/officeDocument/2006/relationships/customXml" Target="../ink/ink5450.xml"/><Relationship Id="rId1910" Type="http://schemas.openxmlformats.org/officeDocument/2006/relationships/image" Target="../media/image6238.png"/><Relationship Id="rId284" Type="http://schemas.openxmlformats.org/officeDocument/2006/relationships/customXml" Target="../ink/ink4943.xml"/><Relationship Id="rId491" Type="http://schemas.openxmlformats.org/officeDocument/2006/relationships/image" Target="../media/image4443.png"/><Relationship Id="rId2172" Type="http://schemas.openxmlformats.org/officeDocument/2006/relationships/image" Target="../media/image5063.png"/><Relationship Id="rId144" Type="http://schemas.openxmlformats.org/officeDocument/2006/relationships/customXml" Target="../ink/ink4873.xml"/><Relationship Id="rId589" Type="http://schemas.openxmlformats.org/officeDocument/2006/relationships/image" Target="../media/image4485.png"/><Relationship Id="rId796" Type="http://schemas.openxmlformats.org/officeDocument/2006/relationships/customXml" Target="../ink/ink5202.xml"/><Relationship Id="rId2477" Type="http://schemas.openxmlformats.org/officeDocument/2006/relationships/customXml" Target="../ink/ink5771.xml"/><Relationship Id="rId2684" Type="http://schemas.openxmlformats.org/officeDocument/2006/relationships/customXml" Target="../ink/ink5875.xml"/><Relationship Id="rId351" Type="http://schemas.openxmlformats.org/officeDocument/2006/relationships/image" Target="../media/image4375.png"/><Relationship Id="rId449" Type="http://schemas.openxmlformats.org/officeDocument/2006/relationships/image" Target="../media/image4422.png"/><Relationship Id="rId656" Type="http://schemas.openxmlformats.org/officeDocument/2006/relationships/image" Target="../media/image4518.png"/><Relationship Id="rId863" Type="http://schemas.openxmlformats.org/officeDocument/2006/relationships/image" Target="../media/image4618.png"/><Relationship Id="rId1079" Type="http://schemas.openxmlformats.org/officeDocument/2006/relationships/image" Target="../media/image86310.png"/><Relationship Id="rId1493" Type="http://schemas.openxmlformats.org/officeDocument/2006/relationships/image" Target="../media/image6046.png"/><Relationship Id="rId2032" Type="http://schemas.openxmlformats.org/officeDocument/2006/relationships/customXml" Target="../ink/ink5546.xml"/><Relationship Id="rId2337" Type="http://schemas.openxmlformats.org/officeDocument/2006/relationships/customXml" Target="../ink/ink5701.xml"/><Relationship Id="rId2544" Type="http://schemas.openxmlformats.org/officeDocument/2006/relationships/image" Target="../media/image6591.png"/><Relationship Id="rId211" Type="http://schemas.openxmlformats.org/officeDocument/2006/relationships/image" Target="../media/image4312.png"/><Relationship Id="rId309" Type="http://schemas.openxmlformats.org/officeDocument/2006/relationships/image" Target="../media/image4355.png"/><Relationship Id="rId516" Type="http://schemas.openxmlformats.org/officeDocument/2006/relationships/customXml" Target="../ink/ink5059.xml"/><Relationship Id="rId1146" Type="http://schemas.openxmlformats.org/officeDocument/2006/relationships/customXml" Target="../ink/ink5338.xml"/><Relationship Id="rId2751" Type="http://schemas.openxmlformats.org/officeDocument/2006/relationships/customXml" Target="../ink/ink5909.xml"/><Relationship Id="rId2849" Type="http://schemas.openxmlformats.org/officeDocument/2006/relationships/customXml" Target="../ink/ink5958.xml"/><Relationship Id="rId723" Type="http://schemas.openxmlformats.org/officeDocument/2006/relationships/customXml" Target="../ink/ink5165.xml"/><Relationship Id="rId930" Type="http://schemas.openxmlformats.org/officeDocument/2006/relationships/customXml" Target="../ink/ink5269.xml"/><Relationship Id="rId1865" Type="http://schemas.openxmlformats.org/officeDocument/2006/relationships/customXml" Target="../ink/ink5461.xml"/><Relationship Id="rId2404" Type="http://schemas.openxmlformats.org/officeDocument/2006/relationships/image" Target="../media/image6525.png"/><Relationship Id="rId2611" Type="http://schemas.openxmlformats.org/officeDocument/2006/relationships/customXml" Target="../ink/ink5838.xml"/><Relationship Id="rId2709" Type="http://schemas.openxmlformats.org/officeDocument/2006/relationships/image" Target="../media/image5125.png"/><Relationship Id="rId1213" Type="http://schemas.openxmlformats.org/officeDocument/2006/relationships/customXml" Target="../ink/ink5372.xml"/><Relationship Id="rId1518" Type="http://schemas.openxmlformats.org/officeDocument/2006/relationships/image" Target="../media/image6058.png"/><Relationship Id="rId1932" Type="http://schemas.openxmlformats.org/officeDocument/2006/relationships/image" Target="../media/image4664.png"/><Relationship Id="rId17" Type="http://schemas.openxmlformats.org/officeDocument/2006/relationships/image" Target="../media/image4223.png"/><Relationship Id="rId2194" Type="http://schemas.openxmlformats.org/officeDocument/2006/relationships/customXml" Target="../ink/ink5629.xml"/><Relationship Id="rId166" Type="http://schemas.openxmlformats.org/officeDocument/2006/relationships/customXml" Target="../ink/ink4884.xml"/><Relationship Id="rId373" Type="http://schemas.openxmlformats.org/officeDocument/2006/relationships/image" Target="../media/image4386.png"/><Relationship Id="rId580" Type="http://schemas.openxmlformats.org/officeDocument/2006/relationships/customXml" Target="../ink/ink5092.xml"/><Relationship Id="rId2054" Type="http://schemas.openxmlformats.org/officeDocument/2006/relationships/image" Target="../media/image4723.png"/><Relationship Id="rId2261" Type="http://schemas.openxmlformats.org/officeDocument/2006/relationships/customXml" Target="../ink/ink5663.xml"/><Relationship Id="rId2499" Type="http://schemas.openxmlformats.org/officeDocument/2006/relationships/customXml" Target="../ink/ink5782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323.png"/><Relationship Id="rId440" Type="http://schemas.openxmlformats.org/officeDocument/2006/relationships/customXml" Target="../ink/ink5021.xml"/><Relationship Id="rId678" Type="http://schemas.openxmlformats.org/officeDocument/2006/relationships/image" Target="../media/image3243.png"/><Relationship Id="rId885" Type="http://schemas.openxmlformats.org/officeDocument/2006/relationships/image" Target="../media/image4628.png"/><Relationship Id="rId1070" Type="http://schemas.openxmlformats.org/officeDocument/2006/relationships/customXml" Target="../ink/ink5300.xml"/><Relationship Id="rId2121" Type="http://schemas.openxmlformats.org/officeDocument/2006/relationships/image" Target="../media/image4847.png"/><Relationship Id="rId2359" Type="http://schemas.openxmlformats.org/officeDocument/2006/relationships/customXml" Target="../ink/ink5712.xml"/><Relationship Id="rId2566" Type="http://schemas.openxmlformats.org/officeDocument/2006/relationships/image" Target="../media/image6601.png"/><Relationship Id="rId2773" Type="http://schemas.openxmlformats.org/officeDocument/2006/relationships/customXml" Target="../ink/ink5920.xml"/><Relationship Id="rId300" Type="http://schemas.openxmlformats.org/officeDocument/2006/relationships/customXml" Target="../ink/ink4951.xml"/><Relationship Id="rId538" Type="http://schemas.openxmlformats.org/officeDocument/2006/relationships/image" Target="../media/image4462.png"/><Relationship Id="rId745" Type="http://schemas.openxmlformats.org/officeDocument/2006/relationships/customXml" Target="../ink/ink5176.xml"/><Relationship Id="rId1168" Type="http://schemas.openxmlformats.org/officeDocument/2006/relationships/customXml" Target="../ink/ink5349.xml"/><Relationship Id="rId2219" Type="http://schemas.openxmlformats.org/officeDocument/2006/relationships/customXml" Target="../ink/ink5642.xml"/><Relationship Id="rId2426" Type="http://schemas.openxmlformats.org/officeDocument/2006/relationships/image" Target="../media/image6536.png"/><Relationship Id="rId2633" Type="http://schemas.openxmlformats.org/officeDocument/2006/relationships/customXml" Target="../ink/ink5849.xml"/><Relationship Id="rId81" Type="http://schemas.openxmlformats.org/officeDocument/2006/relationships/image" Target="../media/image4251.png"/><Relationship Id="rId605" Type="http://schemas.openxmlformats.org/officeDocument/2006/relationships/image" Target="../media/image4493.png"/><Relationship Id="rId812" Type="http://schemas.openxmlformats.org/officeDocument/2006/relationships/customXml" Target="../ink/ink5210.xml"/><Relationship Id="rId1028" Type="http://schemas.openxmlformats.org/officeDocument/2006/relationships/customXml" Target="../ink/ink5279.xml"/><Relationship Id="rId1235" Type="http://schemas.openxmlformats.org/officeDocument/2006/relationships/customXml" Target="../ink/ink5383.xml"/><Relationship Id="rId1887" Type="http://schemas.openxmlformats.org/officeDocument/2006/relationships/customXml" Target="../ink/ink5473.xml"/><Relationship Id="rId2840" Type="http://schemas.openxmlformats.org/officeDocument/2006/relationships/image" Target="../media/image5188.png"/><Relationship Id="rId1954" Type="http://schemas.openxmlformats.org/officeDocument/2006/relationships/image" Target="../media/image4675.png"/><Relationship Id="rId2700" Type="http://schemas.openxmlformats.org/officeDocument/2006/relationships/customXml" Target="../ink/ink5883.xml"/><Relationship Id="rId39" Type="http://schemas.openxmlformats.org/officeDocument/2006/relationships/image" Target="../media/image4233.png"/><Relationship Id="rId1814" Type="http://schemas.openxmlformats.org/officeDocument/2006/relationships/image" Target="../media/image6193.png"/><Relationship Id="rId188" Type="http://schemas.openxmlformats.org/officeDocument/2006/relationships/customXml" Target="../ink/ink4895.xml"/><Relationship Id="rId395" Type="http://schemas.openxmlformats.org/officeDocument/2006/relationships/image" Target="../media/image4396.png"/><Relationship Id="rId2076" Type="http://schemas.openxmlformats.org/officeDocument/2006/relationships/customXml" Target="../ink/ink5569.xml"/><Relationship Id="rId2283" Type="http://schemas.openxmlformats.org/officeDocument/2006/relationships/customXml" Target="../ink/ink5674.xml"/><Relationship Id="rId2490" Type="http://schemas.openxmlformats.org/officeDocument/2006/relationships/image" Target="../media/image6564.png"/><Relationship Id="rId2588" Type="http://schemas.openxmlformats.org/officeDocument/2006/relationships/image" Target="../media/image6611.png"/><Relationship Id="rId255" Type="http://schemas.openxmlformats.org/officeDocument/2006/relationships/image" Target="../media/image4333.png"/><Relationship Id="rId462" Type="http://schemas.openxmlformats.org/officeDocument/2006/relationships/customXml" Target="../ink/ink5032.xml"/><Relationship Id="rId1092" Type="http://schemas.openxmlformats.org/officeDocument/2006/relationships/customXml" Target="../ink/ink5311.xml"/><Relationship Id="rId2143" Type="http://schemas.openxmlformats.org/officeDocument/2006/relationships/image" Target="../media/image5049.png"/><Relationship Id="rId2350" Type="http://schemas.openxmlformats.org/officeDocument/2006/relationships/image" Target="../media/image6499.png"/><Relationship Id="rId2795" Type="http://schemas.openxmlformats.org/officeDocument/2006/relationships/customXml" Target="../ink/ink5931.xml"/><Relationship Id="rId115" Type="http://schemas.openxmlformats.org/officeDocument/2006/relationships/image" Target="../media/image4268.png"/><Relationship Id="rId322" Type="http://schemas.openxmlformats.org/officeDocument/2006/relationships/customXml" Target="../ink/ink4962.xml"/><Relationship Id="rId767" Type="http://schemas.openxmlformats.org/officeDocument/2006/relationships/customXml" Target="../ink/ink5187.xml"/><Relationship Id="rId2003" Type="http://schemas.openxmlformats.org/officeDocument/2006/relationships/image" Target="../media/image4700.png"/><Relationship Id="rId2210" Type="http://schemas.openxmlformats.org/officeDocument/2006/relationships/image" Target="../media/image5079.png"/><Relationship Id="rId2448" Type="http://schemas.openxmlformats.org/officeDocument/2006/relationships/image" Target="../media/image6545.png"/><Relationship Id="rId2655" Type="http://schemas.openxmlformats.org/officeDocument/2006/relationships/customXml" Target="../ink/ink5860.xml"/><Relationship Id="rId2862" Type="http://schemas.openxmlformats.org/officeDocument/2006/relationships/image" Target="../media/image5199.png"/><Relationship Id="rId627" Type="http://schemas.openxmlformats.org/officeDocument/2006/relationships/image" Target="../media/image4504.png"/><Relationship Id="rId834" Type="http://schemas.openxmlformats.org/officeDocument/2006/relationships/customXml" Target="../ink/ink5221.xml"/><Relationship Id="rId1464" Type="http://schemas.openxmlformats.org/officeDocument/2006/relationships/customXml" Target="../ink/ink5392.xml"/><Relationship Id="rId2308" Type="http://schemas.openxmlformats.org/officeDocument/2006/relationships/image" Target="../media/image6480.png"/><Relationship Id="rId2515" Type="http://schemas.openxmlformats.org/officeDocument/2006/relationships/customXml" Target="../ink/ink5790.xml"/><Relationship Id="rId2722" Type="http://schemas.openxmlformats.org/officeDocument/2006/relationships/image" Target="../media/image5131.png"/><Relationship Id="rId901" Type="http://schemas.openxmlformats.org/officeDocument/2006/relationships/image" Target="../media/image4636.png"/><Relationship Id="rId1117" Type="http://schemas.openxmlformats.org/officeDocument/2006/relationships/image" Target="../media/image5877.png"/><Relationship Id="rId1531" Type="http://schemas.openxmlformats.org/officeDocument/2006/relationships/customXml" Target="../ink/ink5426.xml"/><Relationship Id="rId1976" Type="http://schemas.openxmlformats.org/officeDocument/2006/relationships/customXml" Target="../ink/ink5518.xml"/><Relationship Id="rId30" Type="http://schemas.openxmlformats.org/officeDocument/2006/relationships/customXml" Target="../ink/ink4816.xml"/><Relationship Id="rId1836" Type="http://schemas.openxmlformats.org/officeDocument/2006/relationships/image" Target="../media/image6203.png"/><Relationship Id="rId1903" Type="http://schemas.openxmlformats.org/officeDocument/2006/relationships/customXml" Target="../ink/ink5481.xml"/><Relationship Id="rId2098" Type="http://schemas.openxmlformats.org/officeDocument/2006/relationships/customXml" Target="../ink/ink5580.xml"/><Relationship Id="rId277" Type="http://schemas.openxmlformats.org/officeDocument/2006/relationships/image" Target="../media/image4342.png"/><Relationship Id="rId484" Type="http://schemas.openxmlformats.org/officeDocument/2006/relationships/customXml" Target="../ink/ink5043.xml"/><Relationship Id="rId2165" Type="http://schemas.openxmlformats.org/officeDocument/2006/relationships/customXml" Target="../ink/ink5614.xml"/><Relationship Id="rId137" Type="http://schemas.openxmlformats.org/officeDocument/2006/relationships/image" Target="../media/image4279.png"/><Relationship Id="rId344" Type="http://schemas.openxmlformats.org/officeDocument/2006/relationships/customXml" Target="../ink/ink4973.xml"/><Relationship Id="rId691" Type="http://schemas.openxmlformats.org/officeDocument/2006/relationships/customXml" Target="../ink/ink5149.xml"/><Relationship Id="rId789" Type="http://schemas.openxmlformats.org/officeDocument/2006/relationships/image" Target="../media/image4581.png"/><Relationship Id="rId2025" Type="http://schemas.openxmlformats.org/officeDocument/2006/relationships/image" Target="../media/image4711.png"/><Relationship Id="rId2372" Type="http://schemas.openxmlformats.org/officeDocument/2006/relationships/image" Target="../media/image6510.png"/><Relationship Id="rId2677" Type="http://schemas.openxmlformats.org/officeDocument/2006/relationships/image" Target="../media/image2904.png"/><Relationship Id="rId551" Type="http://schemas.openxmlformats.org/officeDocument/2006/relationships/image" Target="../media/image4468.png"/><Relationship Id="rId649" Type="http://schemas.openxmlformats.org/officeDocument/2006/relationships/customXml" Target="../ink/ink5127.xml"/><Relationship Id="rId856" Type="http://schemas.openxmlformats.org/officeDocument/2006/relationships/customXml" Target="../ink/ink5232.xml"/><Relationship Id="rId1181" Type="http://schemas.openxmlformats.org/officeDocument/2006/relationships/image" Target="../media/image5906.png"/><Relationship Id="rId1486" Type="http://schemas.openxmlformats.org/officeDocument/2006/relationships/customXml" Target="../ink/ink5403.xml"/><Relationship Id="rId2232" Type="http://schemas.openxmlformats.org/officeDocument/2006/relationships/image" Target="../media/image5090.png"/><Relationship Id="rId2537" Type="http://schemas.openxmlformats.org/officeDocument/2006/relationships/customXml" Target="../ink/ink5801.xml"/><Relationship Id="rId204" Type="http://schemas.openxmlformats.org/officeDocument/2006/relationships/customXml" Target="../ink/ink4903.xml"/><Relationship Id="rId411" Type="http://schemas.openxmlformats.org/officeDocument/2006/relationships/image" Target="../media/image4404.png"/><Relationship Id="rId509" Type="http://schemas.openxmlformats.org/officeDocument/2006/relationships/image" Target="../media/image4450.png"/><Relationship Id="rId1041" Type="http://schemas.openxmlformats.org/officeDocument/2006/relationships/image" Target="../media/image5846.png"/><Relationship Id="rId1139" Type="http://schemas.openxmlformats.org/officeDocument/2006/relationships/image" Target="../media/image5887.png"/><Relationship Id="rId1998" Type="http://schemas.openxmlformats.org/officeDocument/2006/relationships/customXml" Target="../ink/ink5529.xml"/><Relationship Id="rId2744" Type="http://schemas.openxmlformats.org/officeDocument/2006/relationships/image" Target="../media/image5142.png"/><Relationship Id="rId716" Type="http://schemas.openxmlformats.org/officeDocument/2006/relationships/image" Target="../media/image4546.png"/><Relationship Id="rId923" Type="http://schemas.openxmlformats.org/officeDocument/2006/relationships/image" Target="../media/image4646.png"/><Relationship Id="rId1858" Type="http://schemas.openxmlformats.org/officeDocument/2006/relationships/image" Target="../media/image6213.png"/><Relationship Id="rId2604" Type="http://schemas.openxmlformats.org/officeDocument/2006/relationships/image" Target="../media/image6618.png"/><Relationship Id="rId2811" Type="http://schemas.openxmlformats.org/officeDocument/2006/relationships/customXml" Target="../ink/ink5939.xml"/><Relationship Id="rId52" Type="http://schemas.openxmlformats.org/officeDocument/2006/relationships/customXml" Target="../ink/ink4827.xml"/><Relationship Id="rId1206" Type="http://schemas.openxmlformats.org/officeDocument/2006/relationships/image" Target="../media/image5918.png"/><Relationship Id="rId1925" Type="http://schemas.openxmlformats.org/officeDocument/2006/relationships/customXml" Target="../ink/ink5492.xml"/><Relationship Id="rId299" Type="http://schemas.openxmlformats.org/officeDocument/2006/relationships/image" Target="../media/image4350.png"/><Relationship Id="rId2187" Type="http://schemas.openxmlformats.org/officeDocument/2006/relationships/customXml" Target="../ink/ink5625.xml"/><Relationship Id="rId2394" Type="http://schemas.openxmlformats.org/officeDocument/2006/relationships/image" Target="../media/image6521.png"/><Relationship Id="rId159" Type="http://schemas.openxmlformats.org/officeDocument/2006/relationships/image" Target="../media/image1724.png"/><Relationship Id="rId366" Type="http://schemas.openxmlformats.org/officeDocument/2006/relationships/customXml" Target="../ink/ink4984.xml"/><Relationship Id="rId573" Type="http://schemas.openxmlformats.org/officeDocument/2006/relationships/image" Target="../media/image4478.png"/><Relationship Id="rId780" Type="http://schemas.openxmlformats.org/officeDocument/2006/relationships/customXml" Target="../ink/ink5194.xml"/><Relationship Id="rId2047" Type="http://schemas.openxmlformats.org/officeDocument/2006/relationships/customXml" Target="../ink/ink5554.xml"/><Relationship Id="rId2254" Type="http://schemas.openxmlformats.org/officeDocument/2006/relationships/image" Target="../media/image5099.png"/><Relationship Id="rId2461" Type="http://schemas.openxmlformats.org/officeDocument/2006/relationships/customXml" Target="../ink/ink5763.xml"/><Relationship Id="rId2699" Type="http://schemas.openxmlformats.org/officeDocument/2006/relationships/image" Target="../media/image5120.png"/></Relationships>
</file>

<file path=ppt/slides/_rels/slide8.xml.rels><?xml version="1.0" encoding="UTF-8" standalone="yes"?>
<Relationships xmlns="http://schemas.openxmlformats.org/package/2006/relationships"><Relationship Id="rId1522" Type="http://schemas.openxmlformats.org/officeDocument/2006/relationships/image" Target="../media/image7152.png"/><Relationship Id="rId1827" Type="http://schemas.openxmlformats.org/officeDocument/2006/relationships/image" Target="../media/image7292.png"/><Relationship Id="rId2089" Type="http://schemas.openxmlformats.org/officeDocument/2006/relationships/customXml" Target="../ink/ink6548.xml"/><Relationship Id="rId2296" Type="http://schemas.openxmlformats.org/officeDocument/2006/relationships/image" Target="../media/image5370.png"/><Relationship Id="rId2156" Type="http://schemas.openxmlformats.org/officeDocument/2006/relationships/customXml" Target="../ink/ink6589.xml"/><Relationship Id="rId2363" Type="http://schemas.openxmlformats.org/officeDocument/2006/relationships/customXml" Target="../ink/ink6693.xml"/><Relationship Id="rId2570" Type="http://schemas.openxmlformats.org/officeDocument/2006/relationships/customXml" Target="../ink/ink6825.xml"/><Relationship Id="rId1172" Type="http://schemas.openxmlformats.org/officeDocument/2006/relationships/customXml" Target="../ink/ink6049.xml"/><Relationship Id="rId2016" Type="http://schemas.openxmlformats.org/officeDocument/2006/relationships/image" Target="../media/image5276.png"/><Relationship Id="rId2223" Type="http://schemas.openxmlformats.org/officeDocument/2006/relationships/image" Target="../media/image5336.png"/><Relationship Id="rId2430" Type="http://schemas.openxmlformats.org/officeDocument/2006/relationships/customXml" Target="../ink/ink6727.xml"/><Relationship Id="rId2668" Type="http://schemas.openxmlformats.org/officeDocument/2006/relationships/customXml" Target="../ink/ink6882.xml"/><Relationship Id="rId1032" Type="http://schemas.openxmlformats.org/officeDocument/2006/relationships/customXml" Target="../ink/ink5982.xml"/><Relationship Id="rId1477" Type="http://schemas.openxmlformats.org/officeDocument/2006/relationships/image" Target="../media/image7132.png"/><Relationship Id="rId1684" Type="http://schemas.openxmlformats.org/officeDocument/2006/relationships/customXml" Target="../ink/ink6312.xml"/><Relationship Id="rId1891" Type="http://schemas.openxmlformats.org/officeDocument/2006/relationships/customXml" Target="../ink/ink6416.xml"/><Relationship Id="rId2528" Type="http://schemas.openxmlformats.org/officeDocument/2006/relationships/customXml" Target="../ink/ink6783.xml"/><Relationship Id="rId1337" Type="http://schemas.openxmlformats.org/officeDocument/2006/relationships/image" Target="../media/image7069.png"/><Relationship Id="rId1544" Type="http://schemas.openxmlformats.org/officeDocument/2006/relationships/customXml" Target="../ink/ink6239.xml"/><Relationship Id="rId1751" Type="http://schemas.openxmlformats.org/officeDocument/2006/relationships/image" Target="../media/image7255.png"/><Relationship Id="rId1989" Type="http://schemas.openxmlformats.org/officeDocument/2006/relationships/customXml" Target="../ink/ink6465.xml"/><Relationship Id="rId1404" Type="http://schemas.openxmlformats.org/officeDocument/2006/relationships/customXml" Target="../ink/ink6166.xml"/><Relationship Id="rId1611" Type="http://schemas.openxmlformats.org/officeDocument/2006/relationships/image" Target="../media/image7192.png"/><Relationship Id="rId1849" Type="http://schemas.openxmlformats.org/officeDocument/2006/relationships/image" Target="../media/image7303.png"/><Relationship Id="rId1709" Type="http://schemas.openxmlformats.org/officeDocument/2006/relationships/image" Target="../media/image69610.png"/><Relationship Id="rId1916" Type="http://schemas.openxmlformats.org/officeDocument/2006/relationships/image" Target="../media/image5227.png"/><Relationship Id="rId2080" Type="http://schemas.openxmlformats.org/officeDocument/2006/relationships/customXml" Target="../ink/ink6539.xml"/><Relationship Id="rId2178" Type="http://schemas.openxmlformats.org/officeDocument/2006/relationships/customXml" Target="../ink/ink6600.xml"/><Relationship Id="rId2385" Type="http://schemas.openxmlformats.org/officeDocument/2006/relationships/image" Target="../media/image5413.png"/><Relationship Id="rId1194" Type="http://schemas.openxmlformats.org/officeDocument/2006/relationships/customXml" Target="../ink/ink6060.xml"/><Relationship Id="rId2038" Type="http://schemas.openxmlformats.org/officeDocument/2006/relationships/customXml" Target="../ink/ink6497.xml"/><Relationship Id="rId2592" Type="http://schemas.openxmlformats.org/officeDocument/2006/relationships/customXml" Target="../ink/ink6844.xml"/><Relationship Id="rId1499" Type="http://schemas.openxmlformats.org/officeDocument/2006/relationships/image" Target="../media/image7141.png"/><Relationship Id="rId2245" Type="http://schemas.openxmlformats.org/officeDocument/2006/relationships/image" Target="../media/image5347.png"/><Relationship Id="rId2452" Type="http://schemas.openxmlformats.org/officeDocument/2006/relationships/image" Target="../media/image5440.png"/><Relationship Id="rId1261" Type="http://schemas.openxmlformats.org/officeDocument/2006/relationships/image" Target="../media/image7036.png"/><Relationship Id="rId1359" Type="http://schemas.openxmlformats.org/officeDocument/2006/relationships/image" Target="../media/image7079.png"/><Relationship Id="rId2105" Type="http://schemas.openxmlformats.org/officeDocument/2006/relationships/image" Target="../media/image5280.png"/><Relationship Id="rId2312" Type="http://schemas.openxmlformats.org/officeDocument/2006/relationships/image" Target="../media/image5378.png"/><Relationship Id="rId1121" Type="http://schemas.openxmlformats.org/officeDocument/2006/relationships/image" Target="../media/image6968.png"/><Relationship Id="rId1219" Type="http://schemas.openxmlformats.org/officeDocument/2006/relationships/image" Target="../media/image7015.png"/><Relationship Id="rId1566" Type="http://schemas.openxmlformats.org/officeDocument/2006/relationships/customXml" Target="../ink/ink6250.xml"/><Relationship Id="rId1773" Type="http://schemas.openxmlformats.org/officeDocument/2006/relationships/image" Target="../media/image7266.png"/><Relationship Id="rId1980" Type="http://schemas.openxmlformats.org/officeDocument/2006/relationships/image" Target="../media/image5257.png"/><Relationship Id="rId2617" Type="http://schemas.openxmlformats.org/officeDocument/2006/relationships/image" Target="../media/image5486.png"/><Relationship Id="rId1426" Type="http://schemas.openxmlformats.org/officeDocument/2006/relationships/customXml" Target="../ink/ink6177.xml"/><Relationship Id="rId1633" Type="http://schemas.openxmlformats.org/officeDocument/2006/relationships/image" Target="../media/image7203.png"/><Relationship Id="rId1840" Type="http://schemas.openxmlformats.org/officeDocument/2006/relationships/customXml" Target="../ink/ink6390.xml"/><Relationship Id="rId1700" Type="http://schemas.openxmlformats.org/officeDocument/2006/relationships/customXml" Target="../ink/ink6320.xml"/><Relationship Id="rId1938" Type="http://schemas.openxmlformats.org/officeDocument/2006/relationships/image" Target="../media/image5237.png"/><Relationship Id="rId2267" Type="http://schemas.openxmlformats.org/officeDocument/2006/relationships/customXml" Target="../ink/ink6645.xml"/><Relationship Id="rId2474" Type="http://schemas.openxmlformats.org/officeDocument/2006/relationships/image" Target="../media/image5451.png"/><Relationship Id="rId2681" Type="http://schemas.openxmlformats.org/officeDocument/2006/relationships/image" Target="../media/image5516.png"/><Relationship Id="rId1076" Type="http://schemas.openxmlformats.org/officeDocument/2006/relationships/customXml" Target="../ink/ink6001.xml"/><Relationship Id="rId1283" Type="http://schemas.openxmlformats.org/officeDocument/2006/relationships/image" Target="../media/image7047.png"/><Relationship Id="rId1490" Type="http://schemas.openxmlformats.org/officeDocument/2006/relationships/customXml" Target="../ink/ink6211.xml"/><Relationship Id="rId2127" Type="http://schemas.openxmlformats.org/officeDocument/2006/relationships/image" Target="../media/image5291.png"/><Relationship Id="rId2334" Type="http://schemas.openxmlformats.org/officeDocument/2006/relationships/image" Target="../media/image5389.png"/><Relationship Id="rId1143" Type="http://schemas.openxmlformats.org/officeDocument/2006/relationships/image" Target="../media/image6979.png"/><Relationship Id="rId1588" Type="http://schemas.openxmlformats.org/officeDocument/2006/relationships/image" Target="../media/image7182.png"/><Relationship Id="rId1795" Type="http://schemas.openxmlformats.org/officeDocument/2006/relationships/image" Target="../media/image7276.png"/><Relationship Id="rId2541" Type="http://schemas.openxmlformats.org/officeDocument/2006/relationships/customXml" Target="../ink/ink6796.xml"/><Relationship Id="rId2639" Type="http://schemas.openxmlformats.org/officeDocument/2006/relationships/image" Target="../media/image5497.png"/><Relationship Id="rId1350" Type="http://schemas.openxmlformats.org/officeDocument/2006/relationships/customXml" Target="../ink/ink6139.xml"/><Relationship Id="rId1448" Type="http://schemas.openxmlformats.org/officeDocument/2006/relationships/image" Target="../media/image7119.png"/><Relationship Id="rId1655" Type="http://schemas.openxmlformats.org/officeDocument/2006/relationships/customXml" Target="../ink/ink6296.xml"/><Relationship Id="rId2401" Type="http://schemas.openxmlformats.org/officeDocument/2006/relationships/image" Target="../media/image5420.png"/><Relationship Id="rId2706" Type="http://schemas.openxmlformats.org/officeDocument/2006/relationships/customXml" Target="../ink/ink6901.xml"/><Relationship Id="rId1210" Type="http://schemas.openxmlformats.org/officeDocument/2006/relationships/customXml" Target="../ink/ink6068.xml"/><Relationship Id="rId1308" Type="http://schemas.openxmlformats.org/officeDocument/2006/relationships/customXml" Target="../ink/ink6117.xml"/><Relationship Id="rId1862" Type="http://schemas.openxmlformats.org/officeDocument/2006/relationships/image" Target="../media/image7309.png"/><Relationship Id="rId1515" Type="http://schemas.openxmlformats.org/officeDocument/2006/relationships/customXml" Target="../ink/ink6224.xml"/><Relationship Id="rId1722" Type="http://schemas.openxmlformats.org/officeDocument/2006/relationships/customXml" Target="../ink/ink6331.xml"/><Relationship Id="rId2191" Type="http://schemas.openxmlformats.org/officeDocument/2006/relationships/image" Target="../media/image5320.png"/><Relationship Id="rId2051" Type="http://schemas.openxmlformats.org/officeDocument/2006/relationships/customXml" Target="../ink/ink6510.xml"/><Relationship Id="rId2289" Type="http://schemas.openxmlformats.org/officeDocument/2006/relationships/customXml" Target="../ink/ink6656.xml"/><Relationship Id="rId2496" Type="http://schemas.openxmlformats.org/officeDocument/2006/relationships/image" Target="../media/image5462.png"/><Relationship Id="rId1098" Type="http://schemas.openxmlformats.org/officeDocument/2006/relationships/customXml" Target="../ink/ink6012.xml"/><Relationship Id="rId2149" Type="http://schemas.openxmlformats.org/officeDocument/2006/relationships/image" Target="../media/image5301.png"/><Relationship Id="rId2356" Type="http://schemas.openxmlformats.org/officeDocument/2006/relationships/image" Target="../media/image5401.png"/><Relationship Id="rId2563" Type="http://schemas.openxmlformats.org/officeDocument/2006/relationships/customXml" Target="../ink/ink6818.xml"/><Relationship Id="rId1165" Type="http://schemas.openxmlformats.org/officeDocument/2006/relationships/image" Target="../media/image6989.png"/><Relationship Id="rId1372" Type="http://schemas.openxmlformats.org/officeDocument/2006/relationships/customXml" Target="../ink/ink6150.xml"/><Relationship Id="rId2009" Type="http://schemas.openxmlformats.org/officeDocument/2006/relationships/customXml" Target="../ink/ink6475.xml"/><Relationship Id="rId2216" Type="http://schemas.openxmlformats.org/officeDocument/2006/relationships/customXml" Target="../ink/ink6619.xml"/><Relationship Id="rId2423" Type="http://schemas.openxmlformats.org/officeDocument/2006/relationships/image" Target="../media/image5427.png"/><Relationship Id="rId2630" Type="http://schemas.openxmlformats.org/officeDocument/2006/relationships/customXml" Target="../ink/ink6863.xml"/><Relationship Id="rId1025" Type="http://schemas.openxmlformats.org/officeDocument/2006/relationships/image" Target="../media/image6924.png"/><Relationship Id="rId1232" Type="http://schemas.openxmlformats.org/officeDocument/2006/relationships/customXml" Target="../ink/ink6079.xml"/><Relationship Id="rId1677" Type="http://schemas.openxmlformats.org/officeDocument/2006/relationships/customXml" Target="../ink/ink6308.xml"/><Relationship Id="rId1884" Type="http://schemas.openxmlformats.org/officeDocument/2006/relationships/image" Target="../media/image7320.png"/><Relationship Id="rId1537" Type="http://schemas.openxmlformats.org/officeDocument/2006/relationships/image" Target="../media/image7159.png"/><Relationship Id="rId1744" Type="http://schemas.openxmlformats.org/officeDocument/2006/relationships/customXml" Target="../ink/ink6342.xml"/><Relationship Id="rId1951" Type="http://schemas.openxmlformats.org/officeDocument/2006/relationships/customXml" Target="../ink/ink6446.xml"/><Relationship Id="rId1176" Type="http://schemas.openxmlformats.org/officeDocument/2006/relationships/customXml" Target="../ink/ink6051.xml"/><Relationship Id="rId1383" Type="http://schemas.openxmlformats.org/officeDocument/2006/relationships/image" Target="../media/image7091.png"/><Relationship Id="rId1604" Type="http://schemas.openxmlformats.org/officeDocument/2006/relationships/customXml" Target="../ink/ink6270.xml"/><Relationship Id="rId2227" Type="http://schemas.openxmlformats.org/officeDocument/2006/relationships/image" Target="../media/image5338.png"/><Relationship Id="rId2434" Type="http://schemas.openxmlformats.org/officeDocument/2006/relationships/customXml" Target="../ink/ink6729.xml"/><Relationship Id="rId1036" Type="http://schemas.openxmlformats.org/officeDocument/2006/relationships/customXml" Target="../ink/ink5984.xml"/><Relationship Id="rId1243" Type="http://schemas.openxmlformats.org/officeDocument/2006/relationships/image" Target="../media/image7027.png"/><Relationship Id="rId1590" Type="http://schemas.openxmlformats.org/officeDocument/2006/relationships/image" Target="../media/image7183.png"/><Relationship Id="rId1688" Type="http://schemas.openxmlformats.org/officeDocument/2006/relationships/customXml" Target="../ink/ink6314.xml"/><Relationship Id="rId1811" Type="http://schemas.openxmlformats.org/officeDocument/2006/relationships/image" Target="../media/image5207.png"/><Relationship Id="rId1895" Type="http://schemas.openxmlformats.org/officeDocument/2006/relationships/customXml" Target="../ink/ink6418.xml"/><Relationship Id="rId1909" Type="http://schemas.openxmlformats.org/officeDocument/2006/relationships/customXml" Target="../ink/ink6425.xml"/><Relationship Id="rId2641" Type="http://schemas.openxmlformats.org/officeDocument/2006/relationships/image" Target="../media/image5498.png"/><Relationship Id="rId1450" Type="http://schemas.openxmlformats.org/officeDocument/2006/relationships/image" Target="../media/image7120.png"/><Relationship Id="rId1548" Type="http://schemas.openxmlformats.org/officeDocument/2006/relationships/customXml" Target="../ink/ink6241.xml"/><Relationship Id="rId1755" Type="http://schemas.openxmlformats.org/officeDocument/2006/relationships/image" Target="../media/image7257.png"/><Relationship Id="rId2073" Type="http://schemas.openxmlformats.org/officeDocument/2006/relationships/customXml" Target="../ink/ink6532.xml"/><Relationship Id="rId2280" Type="http://schemas.openxmlformats.org/officeDocument/2006/relationships/image" Target="../media/image5363.png"/><Relationship Id="rId2378" Type="http://schemas.openxmlformats.org/officeDocument/2006/relationships/customXml" Target="../ink/ink6701.xml"/><Relationship Id="rId2501" Type="http://schemas.openxmlformats.org/officeDocument/2006/relationships/customXml" Target="../ink/ink6763.xml"/><Relationship Id="rId1103" Type="http://schemas.openxmlformats.org/officeDocument/2006/relationships/image" Target="../media/image35010.png"/><Relationship Id="rId1187" Type="http://schemas.openxmlformats.org/officeDocument/2006/relationships/image" Target="../media/image7000.png"/><Relationship Id="rId1310" Type="http://schemas.openxmlformats.org/officeDocument/2006/relationships/customXml" Target="../ink/ink6118.xml"/><Relationship Id="rId1408" Type="http://schemas.openxmlformats.org/officeDocument/2006/relationships/customXml" Target="../ink/ink6168.xml"/><Relationship Id="rId1962" Type="http://schemas.openxmlformats.org/officeDocument/2006/relationships/image" Target="../media/image5248.png"/><Relationship Id="rId2140" Type="http://schemas.openxmlformats.org/officeDocument/2006/relationships/customXml" Target="../ink/ink6581.xml"/><Relationship Id="rId2585" Type="http://schemas.openxmlformats.org/officeDocument/2006/relationships/customXml" Target="../ink/ink6840.xml"/><Relationship Id="rId1394" Type="http://schemas.openxmlformats.org/officeDocument/2006/relationships/customXml" Target="../ink/ink6161.xml"/><Relationship Id="rId1615" Type="http://schemas.openxmlformats.org/officeDocument/2006/relationships/image" Target="../media/image7194.png"/><Relationship Id="rId1699" Type="http://schemas.openxmlformats.org/officeDocument/2006/relationships/image" Target="../media/image7231.png"/><Relationship Id="rId1822" Type="http://schemas.openxmlformats.org/officeDocument/2006/relationships/customXml" Target="../ink/ink6381.xml"/><Relationship Id="rId2000" Type="http://schemas.openxmlformats.org/officeDocument/2006/relationships/image" Target="../media/image5268.png"/><Relationship Id="rId2238" Type="http://schemas.openxmlformats.org/officeDocument/2006/relationships/customXml" Target="../ink/ink6630.xml"/><Relationship Id="rId2445" Type="http://schemas.openxmlformats.org/officeDocument/2006/relationships/image" Target="../media/image5437.png"/><Relationship Id="rId2652" Type="http://schemas.openxmlformats.org/officeDocument/2006/relationships/customXml" Target="../ink/ink6874.xml"/><Relationship Id="rId1047" Type="http://schemas.openxmlformats.org/officeDocument/2006/relationships/image" Target="../media/image6935.png"/><Relationship Id="rId1254" Type="http://schemas.openxmlformats.org/officeDocument/2006/relationships/customXml" Target="../ink/ink6090.xml"/><Relationship Id="rId1461" Type="http://schemas.openxmlformats.org/officeDocument/2006/relationships/customXml" Target="../ink/ink6195.xml"/><Relationship Id="rId2084" Type="http://schemas.openxmlformats.org/officeDocument/2006/relationships/customXml" Target="../ink/ink6543.xml"/><Relationship Id="rId2291" Type="http://schemas.openxmlformats.org/officeDocument/2006/relationships/customXml" Target="../ink/ink6657.xml"/><Relationship Id="rId2305" Type="http://schemas.openxmlformats.org/officeDocument/2006/relationships/customXml" Target="../ink/ink6664.xml"/><Relationship Id="rId2512" Type="http://schemas.openxmlformats.org/officeDocument/2006/relationships/image" Target="../media/image5470.png"/><Relationship Id="rId1114" Type="http://schemas.openxmlformats.org/officeDocument/2006/relationships/customXml" Target="../ink/ink6020.xml"/><Relationship Id="rId1321" Type="http://schemas.openxmlformats.org/officeDocument/2006/relationships/image" Target="../media/image50100.png"/><Relationship Id="rId1559" Type="http://schemas.openxmlformats.org/officeDocument/2006/relationships/image" Target="../media/image7170.png"/><Relationship Id="rId1766" Type="http://schemas.openxmlformats.org/officeDocument/2006/relationships/customXml" Target="../ink/ink6353.xml"/><Relationship Id="rId1973" Type="http://schemas.openxmlformats.org/officeDocument/2006/relationships/customXml" Target="../ink/ink6457.xml"/><Relationship Id="rId2151" Type="http://schemas.openxmlformats.org/officeDocument/2006/relationships/image" Target="../media/image5302.png"/><Relationship Id="rId2389" Type="http://schemas.openxmlformats.org/officeDocument/2006/relationships/image" Target="../media/image5415.png"/><Relationship Id="rId2596" Type="http://schemas.openxmlformats.org/officeDocument/2006/relationships/customXml" Target="../ink/ink6846.xml"/><Relationship Id="rId1198" Type="http://schemas.openxmlformats.org/officeDocument/2006/relationships/customXml" Target="../ink/ink6062.xml"/><Relationship Id="rId1419" Type="http://schemas.openxmlformats.org/officeDocument/2006/relationships/image" Target="../media/image10210.png"/><Relationship Id="rId1626" Type="http://schemas.openxmlformats.org/officeDocument/2006/relationships/customXml" Target="../ink/ink6281.xml"/><Relationship Id="rId1833" Type="http://schemas.openxmlformats.org/officeDocument/2006/relationships/image" Target="../media/image7295.png"/><Relationship Id="rId2011" Type="http://schemas.openxmlformats.org/officeDocument/2006/relationships/customXml" Target="../ink/ink6476.xml"/><Relationship Id="rId2249" Type="http://schemas.openxmlformats.org/officeDocument/2006/relationships/image" Target="../media/image5349.png"/><Relationship Id="rId2456" Type="http://schemas.openxmlformats.org/officeDocument/2006/relationships/image" Target="../media/image5442.png"/><Relationship Id="rId2663" Type="http://schemas.openxmlformats.org/officeDocument/2006/relationships/image" Target="../media/image5509.png"/><Relationship Id="rId1058" Type="http://schemas.openxmlformats.org/officeDocument/2006/relationships/customXml" Target="../ink/ink5992.xml"/><Relationship Id="rId1265" Type="http://schemas.openxmlformats.org/officeDocument/2006/relationships/image" Target="../media/image7038.png"/><Relationship Id="rId1472" Type="http://schemas.openxmlformats.org/officeDocument/2006/relationships/customXml" Target="../ink/ink6201.xml"/><Relationship Id="rId1900" Type="http://schemas.openxmlformats.org/officeDocument/2006/relationships/image" Target="../media/image5219.png"/><Relationship Id="rId2095" Type="http://schemas.openxmlformats.org/officeDocument/2006/relationships/customXml" Target="../ink/ink6554.xml"/><Relationship Id="rId2109" Type="http://schemas.openxmlformats.org/officeDocument/2006/relationships/image" Target="../media/image5282.png"/><Relationship Id="rId2316" Type="http://schemas.openxmlformats.org/officeDocument/2006/relationships/image" Target="../media/image5380.png"/><Relationship Id="rId2523" Type="http://schemas.openxmlformats.org/officeDocument/2006/relationships/customXml" Target="../ink/ink6778.xml"/><Relationship Id="rId1125" Type="http://schemas.openxmlformats.org/officeDocument/2006/relationships/image" Target="../media/image6970.png"/><Relationship Id="rId1332" Type="http://schemas.openxmlformats.org/officeDocument/2006/relationships/image" Target="../media/image7067.png"/><Relationship Id="rId1777" Type="http://schemas.openxmlformats.org/officeDocument/2006/relationships/image" Target="../media/image7268.png"/><Relationship Id="rId1984" Type="http://schemas.openxmlformats.org/officeDocument/2006/relationships/image" Target="../media/image5259.png"/><Relationship Id="rId2162" Type="http://schemas.openxmlformats.org/officeDocument/2006/relationships/customXml" Target="../ink/ink6592.xml"/><Relationship Id="rId1637" Type="http://schemas.openxmlformats.org/officeDocument/2006/relationships/image" Target="../media/image7204.png"/><Relationship Id="rId1844" Type="http://schemas.openxmlformats.org/officeDocument/2006/relationships/customXml" Target="../ink/ink6392.xml"/><Relationship Id="rId2467" Type="http://schemas.openxmlformats.org/officeDocument/2006/relationships/customXml" Target="../ink/ink6746.xml"/><Relationship Id="rId2674" Type="http://schemas.openxmlformats.org/officeDocument/2006/relationships/customXml" Target="../ink/ink6885.xml"/><Relationship Id="rId1069" Type="http://schemas.openxmlformats.org/officeDocument/2006/relationships/image" Target="../media/image34410.png"/><Relationship Id="rId1276" Type="http://schemas.openxmlformats.org/officeDocument/2006/relationships/customXml" Target="../ink/ink6101.xml"/><Relationship Id="rId1483" Type="http://schemas.openxmlformats.org/officeDocument/2006/relationships/customXml" Target="../ink/ink6207.xml"/><Relationship Id="rId1704" Type="http://schemas.openxmlformats.org/officeDocument/2006/relationships/customXml" Target="../ink/ink6322.xml"/><Relationship Id="rId2022" Type="http://schemas.openxmlformats.org/officeDocument/2006/relationships/image" Target="../media/image5279.png"/><Relationship Id="rId2327" Type="http://schemas.openxmlformats.org/officeDocument/2006/relationships/customXml" Target="../ink/ink6675.xml"/><Relationship Id="rId1136" Type="http://schemas.openxmlformats.org/officeDocument/2006/relationships/customXml" Target="../ink/ink6031.xml"/><Relationship Id="rId1690" Type="http://schemas.openxmlformats.org/officeDocument/2006/relationships/customXml" Target="../ink/ink6315.xml"/><Relationship Id="rId1788" Type="http://schemas.openxmlformats.org/officeDocument/2006/relationships/customXml" Target="../ink/ink6364.xml"/><Relationship Id="rId1911" Type="http://schemas.openxmlformats.org/officeDocument/2006/relationships/customXml" Target="../ink/ink6426.xml"/><Relationship Id="rId1995" Type="http://schemas.openxmlformats.org/officeDocument/2006/relationships/customXml" Target="../ink/ink6468.xml"/><Relationship Id="rId2534" Type="http://schemas.openxmlformats.org/officeDocument/2006/relationships/customXml" Target="../ink/ink6789.xml"/><Relationship Id="rId1343" Type="http://schemas.openxmlformats.org/officeDocument/2006/relationships/image" Target="../media/image7072.png"/><Relationship Id="rId1550" Type="http://schemas.openxmlformats.org/officeDocument/2006/relationships/customXml" Target="../ink/ink6242.xml"/><Relationship Id="rId1648" Type="http://schemas.openxmlformats.org/officeDocument/2006/relationships/image" Target="../media/image7209.png"/><Relationship Id="rId2173" Type="http://schemas.openxmlformats.org/officeDocument/2006/relationships/image" Target="../media/image5313.png"/><Relationship Id="rId2380" Type="http://schemas.openxmlformats.org/officeDocument/2006/relationships/customXml" Target="../ink/ink6702.xml"/><Relationship Id="rId2478" Type="http://schemas.openxmlformats.org/officeDocument/2006/relationships/image" Target="../media/image5453.png"/><Relationship Id="rId2601" Type="http://schemas.openxmlformats.org/officeDocument/2006/relationships/image" Target="../media/image5479.png"/><Relationship Id="rId1203" Type="http://schemas.openxmlformats.org/officeDocument/2006/relationships/image" Target="../media/image7008.png"/><Relationship Id="rId1287" Type="http://schemas.openxmlformats.org/officeDocument/2006/relationships/image" Target="../media/image7049.png"/><Relationship Id="rId1410" Type="http://schemas.openxmlformats.org/officeDocument/2006/relationships/customXml" Target="../ink/ink6169.xml"/><Relationship Id="rId1508" Type="http://schemas.openxmlformats.org/officeDocument/2006/relationships/customXml" Target="../ink/ink6220.xml"/><Relationship Id="rId1855" Type="http://schemas.openxmlformats.org/officeDocument/2006/relationships/customXml" Target="../ink/ink6398.xml"/><Relationship Id="rId2033" Type="http://schemas.openxmlformats.org/officeDocument/2006/relationships/customXml" Target="../ink/ink6492.xml"/><Relationship Id="rId2240" Type="http://schemas.openxmlformats.org/officeDocument/2006/relationships/customXml" Target="../ink/ink6631.xml"/><Relationship Id="rId2685" Type="http://schemas.openxmlformats.org/officeDocument/2006/relationships/image" Target="../media/image5518.png"/><Relationship Id="rId1494" Type="http://schemas.openxmlformats.org/officeDocument/2006/relationships/customXml" Target="../ink/ink6213.xml"/><Relationship Id="rId1715" Type="http://schemas.openxmlformats.org/officeDocument/2006/relationships/image" Target="../media/image7237.png"/><Relationship Id="rId1799" Type="http://schemas.openxmlformats.org/officeDocument/2006/relationships/image" Target="../media/image7278.png"/><Relationship Id="rId1922" Type="http://schemas.openxmlformats.org/officeDocument/2006/relationships/image" Target="../media/image5229.png"/><Relationship Id="rId2100" Type="http://schemas.openxmlformats.org/officeDocument/2006/relationships/customXml" Target="../ink/ink6559.xml"/><Relationship Id="rId2338" Type="http://schemas.openxmlformats.org/officeDocument/2006/relationships/image" Target="../media/image5391.png"/><Relationship Id="rId2545" Type="http://schemas.openxmlformats.org/officeDocument/2006/relationships/customXml" Target="../ink/ink6800.xml"/><Relationship Id="rId1147" Type="http://schemas.openxmlformats.org/officeDocument/2006/relationships/image" Target="../media/image6981.png"/><Relationship Id="rId1354" Type="http://schemas.openxmlformats.org/officeDocument/2006/relationships/customXml" Target="../ink/ink6141.xml"/><Relationship Id="rId1561" Type="http://schemas.openxmlformats.org/officeDocument/2006/relationships/image" Target="../media/image7171.png"/><Relationship Id="rId2184" Type="http://schemas.openxmlformats.org/officeDocument/2006/relationships/customXml" Target="../ink/ink6603.xml"/><Relationship Id="rId2391" Type="http://schemas.openxmlformats.org/officeDocument/2006/relationships/image" Target="../media/image5416.png"/><Relationship Id="rId2405" Type="http://schemas.openxmlformats.org/officeDocument/2006/relationships/image" Target="../media/image5421.png"/><Relationship Id="rId2612" Type="http://schemas.openxmlformats.org/officeDocument/2006/relationships/customXml" Target="../ink/ink6854.xml"/><Relationship Id="rId1007" Type="http://schemas.openxmlformats.org/officeDocument/2006/relationships/image" Target="../media/image6915.png"/><Relationship Id="rId1214" Type="http://schemas.openxmlformats.org/officeDocument/2006/relationships/customXml" Target="../ink/ink6070.xml"/><Relationship Id="rId1421" Type="http://schemas.openxmlformats.org/officeDocument/2006/relationships/image" Target="../media/image7108.png"/><Relationship Id="rId1659" Type="http://schemas.openxmlformats.org/officeDocument/2006/relationships/customXml" Target="../ink/ink6298.xml"/><Relationship Id="rId1866" Type="http://schemas.openxmlformats.org/officeDocument/2006/relationships/image" Target="../media/image7311.png"/><Relationship Id="rId2044" Type="http://schemas.openxmlformats.org/officeDocument/2006/relationships/customXml" Target="../ink/ink6503.xml"/><Relationship Id="rId2251" Type="http://schemas.openxmlformats.org/officeDocument/2006/relationships/image" Target="../media/image5350.png"/><Relationship Id="rId2489" Type="http://schemas.openxmlformats.org/officeDocument/2006/relationships/customXml" Target="../ink/ink6757.xml"/><Relationship Id="rId2696" Type="http://schemas.openxmlformats.org/officeDocument/2006/relationships/customXml" Target="../ink/ink6896.xml"/><Relationship Id="rId1060" Type="http://schemas.openxmlformats.org/officeDocument/2006/relationships/customXml" Target="../ink/ink5993.xml"/><Relationship Id="rId1298" Type="http://schemas.openxmlformats.org/officeDocument/2006/relationships/customXml" Target="../ink/ink6112.xml"/><Relationship Id="rId1519" Type="http://schemas.openxmlformats.org/officeDocument/2006/relationships/customXml" Target="../ink/ink6226.xml"/><Relationship Id="rId1726" Type="http://schemas.openxmlformats.org/officeDocument/2006/relationships/customXml" Target="../ink/ink6333.xml"/><Relationship Id="rId1933" Type="http://schemas.openxmlformats.org/officeDocument/2006/relationships/customXml" Target="../ink/ink6437.xml"/><Relationship Id="rId2111" Type="http://schemas.openxmlformats.org/officeDocument/2006/relationships/image" Target="../media/image5283.png"/><Relationship Id="rId2349" Type="http://schemas.openxmlformats.org/officeDocument/2006/relationships/customXml" Target="../ink/ink6686.xml"/><Relationship Id="rId2556" Type="http://schemas.openxmlformats.org/officeDocument/2006/relationships/customXml" Target="../ink/ink6811.xml"/><Relationship Id="rId1158" Type="http://schemas.openxmlformats.org/officeDocument/2006/relationships/customXml" Target="../ink/ink6042.xml"/><Relationship Id="rId1365" Type="http://schemas.openxmlformats.org/officeDocument/2006/relationships/image" Target="../media/image7082.png"/><Relationship Id="rId1572" Type="http://schemas.openxmlformats.org/officeDocument/2006/relationships/image" Target="../media/image7176.png"/><Relationship Id="rId2195" Type="http://schemas.openxmlformats.org/officeDocument/2006/relationships/image" Target="../media/image5322.png"/><Relationship Id="rId2209" Type="http://schemas.openxmlformats.org/officeDocument/2006/relationships/image" Target="../media/image5329.png"/><Relationship Id="rId2416" Type="http://schemas.openxmlformats.org/officeDocument/2006/relationships/customXml" Target="../ink/ink6720.xml"/><Relationship Id="rId2623" Type="http://schemas.openxmlformats.org/officeDocument/2006/relationships/image" Target="../media/image5489.png"/><Relationship Id="rId1018" Type="http://schemas.openxmlformats.org/officeDocument/2006/relationships/customXml" Target="../ink/ink5975.xml"/><Relationship Id="rId1225" Type="http://schemas.openxmlformats.org/officeDocument/2006/relationships/image" Target="../media/image7018.png"/><Relationship Id="rId1432" Type="http://schemas.openxmlformats.org/officeDocument/2006/relationships/customXml" Target="../ink/ink6180.xml"/><Relationship Id="rId1877" Type="http://schemas.openxmlformats.org/officeDocument/2006/relationships/customXml" Target="../ink/ink6409.xml"/><Relationship Id="rId2055" Type="http://schemas.openxmlformats.org/officeDocument/2006/relationships/customXml" Target="../ink/ink6514.xml"/><Relationship Id="rId2262" Type="http://schemas.openxmlformats.org/officeDocument/2006/relationships/image" Target="../media/image5354.png"/><Relationship Id="rId1737" Type="http://schemas.openxmlformats.org/officeDocument/2006/relationships/image" Target="../media/image7248.png"/><Relationship Id="rId1944" Type="http://schemas.openxmlformats.org/officeDocument/2006/relationships/image" Target="../media/image5240.png"/><Relationship Id="rId2567" Type="http://schemas.openxmlformats.org/officeDocument/2006/relationships/customXml" Target="../ink/ink6822.xml"/><Relationship Id="rId2" Type="http://schemas.openxmlformats.org/officeDocument/2006/relationships/customXml" Target="../ink/ink5968.xml"/><Relationship Id="rId1071" Type="http://schemas.openxmlformats.org/officeDocument/2006/relationships/image" Target="../media/image6946.png"/><Relationship Id="rId1169" Type="http://schemas.openxmlformats.org/officeDocument/2006/relationships/image" Target="../media/image6991.png"/><Relationship Id="rId1376" Type="http://schemas.openxmlformats.org/officeDocument/2006/relationships/customXml" Target="../ink/ink6152.xml"/><Relationship Id="rId1583" Type="http://schemas.openxmlformats.org/officeDocument/2006/relationships/customXml" Target="../ink/ink6259.xml"/><Relationship Id="rId2122" Type="http://schemas.openxmlformats.org/officeDocument/2006/relationships/customXml" Target="../ink/ink6572.xml"/><Relationship Id="rId2427" Type="http://schemas.openxmlformats.org/officeDocument/2006/relationships/image" Target="../media/image5429.png"/><Relationship Id="rId1029" Type="http://schemas.openxmlformats.org/officeDocument/2006/relationships/image" Target="../media/image6926.png"/><Relationship Id="rId1236" Type="http://schemas.openxmlformats.org/officeDocument/2006/relationships/customXml" Target="../ink/ink6081.xml"/><Relationship Id="rId1790" Type="http://schemas.openxmlformats.org/officeDocument/2006/relationships/customXml" Target="../ink/ink6365.xml"/><Relationship Id="rId1804" Type="http://schemas.openxmlformats.org/officeDocument/2006/relationships/customXml" Target="../ink/ink6372.xml"/><Relationship Id="rId1888" Type="http://schemas.openxmlformats.org/officeDocument/2006/relationships/image" Target="../media/image7322.png"/><Relationship Id="rId2634" Type="http://schemas.openxmlformats.org/officeDocument/2006/relationships/customXml" Target="../ink/ink6865.xml"/><Relationship Id="rId1443" Type="http://schemas.openxmlformats.org/officeDocument/2006/relationships/image" Target="../media/image7118.png"/><Relationship Id="rId1650" Type="http://schemas.openxmlformats.org/officeDocument/2006/relationships/image" Target="../media/image7210.png"/><Relationship Id="rId1748" Type="http://schemas.openxmlformats.org/officeDocument/2006/relationships/customXml" Target="../ink/ink6344.xml"/><Relationship Id="rId2066" Type="http://schemas.openxmlformats.org/officeDocument/2006/relationships/customXml" Target="../ink/ink6525.xml"/><Relationship Id="rId2273" Type="http://schemas.openxmlformats.org/officeDocument/2006/relationships/customXml" Target="../ink/ink6648.xml"/><Relationship Id="rId2480" Type="http://schemas.openxmlformats.org/officeDocument/2006/relationships/image" Target="../media/image5454.png"/><Relationship Id="rId2701" Type="http://schemas.openxmlformats.org/officeDocument/2006/relationships/image" Target="../media/image5526.png"/><Relationship Id="rId1082" Type="http://schemas.openxmlformats.org/officeDocument/2006/relationships/customXml" Target="../ink/ink6004.xml"/><Relationship Id="rId1303" Type="http://schemas.openxmlformats.org/officeDocument/2006/relationships/image" Target="../media/image7056.png"/><Relationship Id="rId1510" Type="http://schemas.openxmlformats.org/officeDocument/2006/relationships/customXml" Target="../ink/ink6221.xml"/><Relationship Id="rId1955" Type="http://schemas.openxmlformats.org/officeDocument/2006/relationships/customXml" Target="../ink/ink6448.xml"/><Relationship Id="rId2133" Type="http://schemas.openxmlformats.org/officeDocument/2006/relationships/image" Target="../media/image1528.png"/><Relationship Id="rId2340" Type="http://schemas.openxmlformats.org/officeDocument/2006/relationships/image" Target="../media/image5392.png"/><Relationship Id="rId2578" Type="http://schemas.openxmlformats.org/officeDocument/2006/relationships/customXml" Target="../ink/ink6833.xml"/><Relationship Id="rId1387" Type="http://schemas.openxmlformats.org/officeDocument/2006/relationships/image" Target="../media/image7093.png"/><Relationship Id="rId1594" Type="http://schemas.openxmlformats.org/officeDocument/2006/relationships/image" Target="../media/image7185.png"/><Relationship Id="rId1608" Type="http://schemas.openxmlformats.org/officeDocument/2006/relationships/customXml" Target="../ink/ink6272.xml"/><Relationship Id="rId1815" Type="http://schemas.openxmlformats.org/officeDocument/2006/relationships/image" Target="../media/image7286.png"/><Relationship Id="rId2200" Type="http://schemas.openxmlformats.org/officeDocument/2006/relationships/customXml" Target="../ink/ink6611.xml"/><Relationship Id="rId2438" Type="http://schemas.openxmlformats.org/officeDocument/2006/relationships/customXml" Target="../ink/ink6731.xml"/><Relationship Id="rId2645" Type="http://schemas.openxmlformats.org/officeDocument/2006/relationships/image" Target="../media/image5500.png"/><Relationship Id="rId1247" Type="http://schemas.openxmlformats.org/officeDocument/2006/relationships/image" Target="../media/image7029.png"/><Relationship Id="rId1454" Type="http://schemas.openxmlformats.org/officeDocument/2006/relationships/image" Target="../media/image7122.png"/><Relationship Id="rId1661" Type="http://schemas.openxmlformats.org/officeDocument/2006/relationships/image" Target="../media/image7215.png"/><Relationship Id="rId1899" Type="http://schemas.openxmlformats.org/officeDocument/2006/relationships/customXml" Target="../ink/ink6420.xml"/><Relationship Id="rId2077" Type="http://schemas.openxmlformats.org/officeDocument/2006/relationships/customXml" Target="../ink/ink6536.xml"/><Relationship Id="rId2284" Type="http://schemas.openxmlformats.org/officeDocument/2006/relationships/image" Target="../media/image5365.png"/><Relationship Id="rId2491" Type="http://schemas.openxmlformats.org/officeDocument/2006/relationships/customXml" Target="../ink/ink6758.xml"/><Relationship Id="rId2505" Type="http://schemas.openxmlformats.org/officeDocument/2006/relationships/customXml" Target="../ink/ink6765.xml"/><Relationship Id="rId1093" Type="http://schemas.openxmlformats.org/officeDocument/2006/relationships/image" Target="../media/image6957.png"/><Relationship Id="rId1107" Type="http://schemas.openxmlformats.org/officeDocument/2006/relationships/image" Target="../media/image6961.png"/><Relationship Id="rId1314" Type="http://schemas.openxmlformats.org/officeDocument/2006/relationships/customXml" Target="../ink/ink6120.xml"/><Relationship Id="rId1521" Type="http://schemas.openxmlformats.org/officeDocument/2006/relationships/customXml" Target="../ink/ink6227.xml"/><Relationship Id="rId1759" Type="http://schemas.openxmlformats.org/officeDocument/2006/relationships/image" Target="../media/image7259.png"/><Relationship Id="rId1966" Type="http://schemas.openxmlformats.org/officeDocument/2006/relationships/image" Target="../media/image5250.png"/><Relationship Id="rId2144" Type="http://schemas.openxmlformats.org/officeDocument/2006/relationships/customXml" Target="../ink/ink6583.xml"/><Relationship Id="rId2351" Type="http://schemas.openxmlformats.org/officeDocument/2006/relationships/customXml" Target="../ink/ink6687.xml"/><Relationship Id="rId2589" Type="http://schemas.openxmlformats.org/officeDocument/2006/relationships/image" Target="../media/image5473.png"/><Relationship Id="rId1160" Type="http://schemas.openxmlformats.org/officeDocument/2006/relationships/customXml" Target="../ink/ink6043.xml"/><Relationship Id="rId1398" Type="http://schemas.openxmlformats.org/officeDocument/2006/relationships/customXml" Target="../ink/ink6163.xml"/><Relationship Id="rId1619" Type="http://schemas.openxmlformats.org/officeDocument/2006/relationships/image" Target="../media/image7196.png"/><Relationship Id="rId1826" Type="http://schemas.openxmlformats.org/officeDocument/2006/relationships/customXml" Target="../ink/ink6383.xml"/><Relationship Id="rId2004" Type="http://schemas.openxmlformats.org/officeDocument/2006/relationships/image" Target="../media/image5270.png"/><Relationship Id="rId2211" Type="http://schemas.openxmlformats.org/officeDocument/2006/relationships/image" Target="../media/image5330.png"/><Relationship Id="rId2449" Type="http://schemas.openxmlformats.org/officeDocument/2006/relationships/customXml" Target="../ink/ink6737.xml"/><Relationship Id="rId2656" Type="http://schemas.openxmlformats.org/officeDocument/2006/relationships/customXml" Target="../ink/ink6876.xml"/><Relationship Id="rId1258" Type="http://schemas.openxmlformats.org/officeDocument/2006/relationships/customXml" Target="../ink/ink6092.xml"/><Relationship Id="rId1465" Type="http://schemas.openxmlformats.org/officeDocument/2006/relationships/image" Target="../media/image7126.png"/><Relationship Id="rId1672" Type="http://schemas.openxmlformats.org/officeDocument/2006/relationships/image" Target="../media/image7219.png"/><Relationship Id="rId2088" Type="http://schemas.openxmlformats.org/officeDocument/2006/relationships/customXml" Target="../ink/ink6547.xml"/><Relationship Id="rId2295" Type="http://schemas.openxmlformats.org/officeDocument/2006/relationships/customXml" Target="../ink/ink6659.xml"/><Relationship Id="rId2309" Type="http://schemas.openxmlformats.org/officeDocument/2006/relationships/customXml" Target="../ink/ink6666.xml"/><Relationship Id="rId2516" Type="http://schemas.openxmlformats.org/officeDocument/2006/relationships/customXml" Target="../ink/ink6771.xml"/><Relationship Id="rId1020" Type="http://schemas.openxmlformats.org/officeDocument/2006/relationships/customXml" Target="../ink/ink5976.xml"/><Relationship Id="rId1118" Type="http://schemas.openxmlformats.org/officeDocument/2006/relationships/customXml" Target="../ink/ink6022.xml"/><Relationship Id="rId1325" Type="http://schemas.openxmlformats.org/officeDocument/2006/relationships/image" Target="../media/image7065.png"/><Relationship Id="rId1532" Type="http://schemas.openxmlformats.org/officeDocument/2006/relationships/customXml" Target="../ink/ink6233.xml"/><Relationship Id="rId1977" Type="http://schemas.openxmlformats.org/officeDocument/2006/relationships/customXml" Target="../ink/ink6459.xml"/><Relationship Id="rId2155" Type="http://schemas.openxmlformats.org/officeDocument/2006/relationships/image" Target="../media/image5304.png"/><Relationship Id="rId1837" Type="http://schemas.openxmlformats.org/officeDocument/2006/relationships/image" Target="../media/image7297.png"/><Relationship Id="rId2362" Type="http://schemas.openxmlformats.org/officeDocument/2006/relationships/image" Target="../media/image5403.png"/><Relationship Id="rId2667" Type="http://schemas.openxmlformats.org/officeDocument/2006/relationships/image" Target="../media/image1390.png"/><Relationship Id="rId1171" Type="http://schemas.openxmlformats.org/officeDocument/2006/relationships/image" Target="../media/image6992.png"/><Relationship Id="rId1269" Type="http://schemas.openxmlformats.org/officeDocument/2006/relationships/image" Target="../media/image7040.png"/><Relationship Id="rId1476" Type="http://schemas.openxmlformats.org/officeDocument/2006/relationships/customXml" Target="../ink/ink6203.xml"/><Relationship Id="rId2015" Type="http://schemas.openxmlformats.org/officeDocument/2006/relationships/customXml" Target="../ink/ink6478.xml"/><Relationship Id="rId2099" Type="http://schemas.openxmlformats.org/officeDocument/2006/relationships/customXml" Target="../ink/ink6558.xml"/><Relationship Id="rId2222" Type="http://schemas.openxmlformats.org/officeDocument/2006/relationships/customXml" Target="../ink/ink6622.xml"/><Relationship Id="rId1031" Type="http://schemas.openxmlformats.org/officeDocument/2006/relationships/image" Target="../media/image5203.png"/><Relationship Id="rId1129" Type="http://schemas.openxmlformats.org/officeDocument/2006/relationships/image" Target="../media/image6972.png"/><Relationship Id="rId1683" Type="http://schemas.openxmlformats.org/officeDocument/2006/relationships/image" Target="../media/image7224.png"/><Relationship Id="rId1890" Type="http://schemas.openxmlformats.org/officeDocument/2006/relationships/image" Target="../media/image5214.png"/><Relationship Id="rId1904" Type="http://schemas.openxmlformats.org/officeDocument/2006/relationships/image" Target="../media/image5221.png"/><Relationship Id="rId1988" Type="http://schemas.openxmlformats.org/officeDocument/2006/relationships/image" Target="../media/image5262.png"/><Relationship Id="rId2527" Type="http://schemas.openxmlformats.org/officeDocument/2006/relationships/customXml" Target="../ink/ink6782.xml"/><Relationship Id="rId1336" Type="http://schemas.openxmlformats.org/officeDocument/2006/relationships/customXml" Target="../ink/ink6132.xml"/><Relationship Id="rId1543" Type="http://schemas.openxmlformats.org/officeDocument/2006/relationships/image" Target="../media/image7162.png"/><Relationship Id="rId1750" Type="http://schemas.openxmlformats.org/officeDocument/2006/relationships/customXml" Target="../ink/ink6345.xml"/><Relationship Id="rId2166" Type="http://schemas.openxmlformats.org/officeDocument/2006/relationships/customXml" Target="../ink/ink6594.xml"/><Relationship Id="rId2373" Type="http://schemas.openxmlformats.org/officeDocument/2006/relationships/image" Target="../media/image5407.png"/><Relationship Id="rId2580" Type="http://schemas.openxmlformats.org/officeDocument/2006/relationships/customXml" Target="../ink/ink6835.xml"/><Relationship Id="rId1182" Type="http://schemas.openxmlformats.org/officeDocument/2006/relationships/customXml" Target="../ink/ink6054.xml"/><Relationship Id="rId1403" Type="http://schemas.openxmlformats.org/officeDocument/2006/relationships/image" Target="../media/image7101.png"/><Relationship Id="rId1610" Type="http://schemas.openxmlformats.org/officeDocument/2006/relationships/customXml" Target="../ink/ink6273.xml"/><Relationship Id="rId1848" Type="http://schemas.openxmlformats.org/officeDocument/2006/relationships/customXml" Target="../ink/ink6394.xml"/><Relationship Id="rId2026" Type="http://schemas.openxmlformats.org/officeDocument/2006/relationships/customXml" Target="../ink/ink6485.xml"/><Relationship Id="rId2233" Type="http://schemas.openxmlformats.org/officeDocument/2006/relationships/image" Target="../media/image5341.png"/><Relationship Id="rId2440" Type="http://schemas.openxmlformats.org/officeDocument/2006/relationships/customXml" Target="../ink/ink6732.xml"/><Relationship Id="rId2678" Type="http://schemas.openxmlformats.org/officeDocument/2006/relationships/customXml" Target="../ink/ink6887.xml"/><Relationship Id="rId1042" Type="http://schemas.openxmlformats.org/officeDocument/2006/relationships/customXml" Target="../ink/ink5987.xml"/><Relationship Id="rId1487" Type="http://schemas.openxmlformats.org/officeDocument/2006/relationships/image" Target="../media/image7135.png"/><Relationship Id="rId1694" Type="http://schemas.openxmlformats.org/officeDocument/2006/relationships/customXml" Target="../ink/ink6317.xml"/><Relationship Id="rId1708" Type="http://schemas.openxmlformats.org/officeDocument/2006/relationships/customXml" Target="../ink/ink6324.xml"/><Relationship Id="rId1915" Type="http://schemas.openxmlformats.org/officeDocument/2006/relationships/customXml" Target="../ink/ink6428.xml"/><Relationship Id="rId2300" Type="http://schemas.openxmlformats.org/officeDocument/2006/relationships/image" Target="../media/image5372.png"/><Relationship Id="rId2538" Type="http://schemas.openxmlformats.org/officeDocument/2006/relationships/customXml" Target="../ink/ink6793.xml"/><Relationship Id="rId1347" Type="http://schemas.openxmlformats.org/officeDocument/2006/relationships/image" Target="../media/image7074.png"/><Relationship Id="rId1554" Type="http://schemas.openxmlformats.org/officeDocument/2006/relationships/customXml" Target="../ink/ink6244.xml"/><Relationship Id="rId1761" Type="http://schemas.openxmlformats.org/officeDocument/2006/relationships/image" Target="../media/image7260.png"/><Relationship Id="rId1999" Type="http://schemas.openxmlformats.org/officeDocument/2006/relationships/customXml" Target="../ink/ink6470.xml"/><Relationship Id="rId2177" Type="http://schemas.openxmlformats.org/officeDocument/2006/relationships/image" Target="../media/image2837.png"/><Relationship Id="rId2384" Type="http://schemas.openxmlformats.org/officeDocument/2006/relationships/customXml" Target="../ink/ink6704.xml"/><Relationship Id="rId2591" Type="http://schemas.openxmlformats.org/officeDocument/2006/relationships/image" Target="../media/image5474.png"/><Relationship Id="rId2605" Type="http://schemas.openxmlformats.org/officeDocument/2006/relationships/image" Target="../media/image5481.png"/><Relationship Id="rId1193" Type="http://schemas.openxmlformats.org/officeDocument/2006/relationships/image" Target="../media/image7003.png"/><Relationship Id="rId1207" Type="http://schemas.openxmlformats.org/officeDocument/2006/relationships/image" Target="../media/image7009.png"/><Relationship Id="rId1414" Type="http://schemas.openxmlformats.org/officeDocument/2006/relationships/customXml" Target="../ink/ink6171.xml"/><Relationship Id="rId1621" Type="http://schemas.openxmlformats.org/officeDocument/2006/relationships/image" Target="../media/image7197.png"/><Relationship Id="rId1859" Type="http://schemas.openxmlformats.org/officeDocument/2006/relationships/customXml" Target="../ink/ink6400.xml"/><Relationship Id="rId2037" Type="http://schemas.openxmlformats.org/officeDocument/2006/relationships/customXml" Target="../ink/ink6496.xml"/><Relationship Id="rId2244" Type="http://schemas.openxmlformats.org/officeDocument/2006/relationships/customXml" Target="../ink/ink6633.xml"/><Relationship Id="rId2451" Type="http://schemas.openxmlformats.org/officeDocument/2006/relationships/customXml" Target="../ink/ink6738.xml"/><Relationship Id="rId2689" Type="http://schemas.openxmlformats.org/officeDocument/2006/relationships/image" Target="../media/image5520.png"/><Relationship Id="rId1260" Type="http://schemas.openxmlformats.org/officeDocument/2006/relationships/customXml" Target="../ink/ink6093.xml"/><Relationship Id="rId1498" Type="http://schemas.openxmlformats.org/officeDocument/2006/relationships/customXml" Target="../ink/ink6215.xml"/><Relationship Id="rId1719" Type="http://schemas.openxmlformats.org/officeDocument/2006/relationships/image" Target="../media/image7239.png"/><Relationship Id="rId1926" Type="http://schemas.openxmlformats.org/officeDocument/2006/relationships/image" Target="../media/image5231.png"/><Relationship Id="rId2104" Type="http://schemas.openxmlformats.org/officeDocument/2006/relationships/customXml" Target="../ink/ink6563.xml"/><Relationship Id="rId2549" Type="http://schemas.openxmlformats.org/officeDocument/2006/relationships/customXml" Target="../ink/ink6804.xml"/><Relationship Id="rId1358" Type="http://schemas.openxmlformats.org/officeDocument/2006/relationships/customXml" Target="../ink/ink6143.xml"/><Relationship Id="rId1565" Type="http://schemas.openxmlformats.org/officeDocument/2006/relationships/image" Target="../media/image7173.png"/><Relationship Id="rId1772" Type="http://schemas.openxmlformats.org/officeDocument/2006/relationships/customXml" Target="../ink/ink6356.xml"/><Relationship Id="rId2090" Type="http://schemas.openxmlformats.org/officeDocument/2006/relationships/customXml" Target="../ink/ink6549.xml"/><Relationship Id="rId2188" Type="http://schemas.openxmlformats.org/officeDocument/2006/relationships/customXml" Target="../ink/ink6605.xml"/><Relationship Id="rId2311" Type="http://schemas.openxmlformats.org/officeDocument/2006/relationships/customXml" Target="../ink/ink6667.xml"/><Relationship Id="rId2395" Type="http://schemas.openxmlformats.org/officeDocument/2006/relationships/image" Target="../media/image1430.png"/><Relationship Id="rId2409" Type="http://schemas.openxmlformats.org/officeDocument/2006/relationships/image" Target="../media/image4534.png"/><Relationship Id="rId2616" Type="http://schemas.openxmlformats.org/officeDocument/2006/relationships/customXml" Target="../ink/ink6856.xml"/><Relationship Id="rId1120" Type="http://schemas.openxmlformats.org/officeDocument/2006/relationships/customXml" Target="../ink/ink6023.xml"/><Relationship Id="rId1218" Type="http://schemas.openxmlformats.org/officeDocument/2006/relationships/customXml" Target="../ink/ink6072.xml"/><Relationship Id="rId1425" Type="http://schemas.openxmlformats.org/officeDocument/2006/relationships/image" Target="../media/image7110.png"/><Relationship Id="rId2048" Type="http://schemas.openxmlformats.org/officeDocument/2006/relationships/customXml" Target="../ink/ink6507.xml"/><Relationship Id="rId2255" Type="http://schemas.openxmlformats.org/officeDocument/2006/relationships/customXml" Target="../ink/ink6639.xml"/><Relationship Id="rId1632" Type="http://schemas.openxmlformats.org/officeDocument/2006/relationships/customXml" Target="../ink/ink6284.xml"/><Relationship Id="rId1937" Type="http://schemas.openxmlformats.org/officeDocument/2006/relationships/customXml" Target="../ink/ink6439.xml"/><Relationship Id="rId2462" Type="http://schemas.openxmlformats.org/officeDocument/2006/relationships/image" Target="../media/image5445.png"/><Relationship Id="rId1064" Type="http://schemas.openxmlformats.org/officeDocument/2006/relationships/customXml" Target="../ink/ink5995.xml"/><Relationship Id="rId1271" Type="http://schemas.openxmlformats.org/officeDocument/2006/relationships/image" Target="../media/image7041.png"/><Relationship Id="rId1369" Type="http://schemas.openxmlformats.org/officeDocument/2006/relationships/image" Target="../media/image7084.png"/><Relationship Id="rId1576" Type="http://schemas.openxmlformats.org/officeDocument/2006/relationships/image" Target="../media/image11590.png"/><Relationship Id="rId2115" Type="http://schemas.openxmlformats.org/officeDocument/2006/relationships/image" Target="../media/image5285.png"/><Relationship Id="rId2199" Type="http://schemas.openxmlformats.org/officeDocument/2006/relationships/image" Target="../media/image5324.png"/><Relationship Id="rId2322" Type="http://schemas.openxmlformats.org/officeDocument/2006/relationships/image" Target="../media/image5383.png"/><Relationship Id="rId1131" Type="http://schemas.openxmlformats.org/officeDocument/2006/relationships/image" Target="../media/image6973.png"/><Relationship Id="rId1229" Type="http://schemas.openxmlformats.org/officeDocument/2006/relationships/image" Target="../media/image7020.png"/><Relationship Id="rId1783" Type="http://schemas.openxmlformats.org/officeDocument/2006/relationships/image" Target="../media/image7270.png"/><Relationship Id="rId1990" Type="http://schemas.openxmlformats.org/officeDocument/2006/relationships/image" Target="../media/image5263.png"/><Relationship Id="rId2627" Type="http://schemas.openxmlformats.org/officeDocument/2006/relationships/image" Target="../media/image5491.png"/><Relationship Id="rId1436" Type="http://schemas.openxmlformats.org/officeDocument/2006/relationships/customXml" Target="../ink/ink6182.xml"/><Relationship Id="rId1643" Type="http://schemas.openxmlformats.org/officeDocument/2006/relationships/image" Target="../media/image7207.png"/><Relationship Id="rId1850" Type="http://schemas.openxmlformats.org/officeDocument/2006/relationships/customXml" Target="../ink/ink6395.xml"/><Relationship Id="rId2059" Type="http://schemas.openxmlformats.org/officeDocument/2006/relationships/customXml" Target="../ink/ink6518.xml"/><Relationship Id="rId2266" Type="http://schemas.openxmlformats.org/officeDocument/2006/relationships/image" Target="../media/image5355.png"/><Relationship Id="rId2473" Type="http://schemas.openxmlformats.org/officeDocument/2006/relationships/customXml" Target="../ink/ink6749.xml"/><Relationship Id="rId2680" Type="http://schemas.openxmlformats.org/officeDocument/2006/relationships/customXml" Target="../ink/ink6888.xml"/><Relationship Id="rId1075" Type="http://schemas.openxmlformats.org/officeDocument/2006/relationships/image" Target="../media/image6948.png"/><Relationship Id="rId1282" Type="http://schemas.openxmlformats.org/officeDocument/2006/relationships/customXml" Target="../ink/ink6104.xml"/><Relationship Id="rId1503" Type="http://schemas.openxmlformats.org/officeDocument/2006/relationships/image" Target="../media/image7143.png"/><Relationship Id="rId1710" Type="http://schemas.openxmlformats.org/officeDocument/2006/relationships/customXml" Target="../ink/ink6325.xml"/><Relationship Id="rId1948" Type="http://schemas.openxmlformats.org/officeDocument/2006/relationships/image" Target="../media/image5242.png"/><Relationship Id="rId2126" Type="http://schemas.openxmlformats.org/officeDocument/2006/relationships/customXml" Target="../ink/ink6574.xml"/><Relationship Id="rId2333" Type="http://schemas.openxmlformats.org/officeDocument/2006/relationships/customXml" Target="../ink/ink6678.xml"/><Relationship Id="rId2540" Type="http://schemas.openxmlformats.org/officeDocument/2006/relationships/customXml" Target="../ink/ink6795.xml"/><Relationship Id="rId1142" Type="http://schemas.openxmlformats.org/officeDocument/2006/relationships/customXml" Target="../ink/ink6034.xml"/><Relationship Id="rId1587" Type="http://schemas.openxmlformats.org/officeDocument/2006/relationships/customXml" Target="../ink/ink6261.xml"/><Relationship Id="rId1794" Type="http://schemas.openxmlformats.org/officeDocument/2006/relationships/customXml" Target="../ink/ink6367.xml"/><Relationship Id="rId1808" Type="http://schemas.openxmlformats.org/officeDocument/2006/relationships/customXml" Target="../ink/ink6374.xml"/><Relationship Id="rId2400" Type="http://schemas.openxmlformats.org/officeDocument/2006/relationships/customXml" Target="../ink/ink6712.xml"/><Relationship Id="rId2638" Type="http://schemas.openxmlformats.org/officeDocument/2006/relationships/customXml" Target="../ink/ink6867.xml"/><Relationship Id="rId1447" Type="http://schemas.openxmlformats.org/officeDocument/2006/relationships/customXml" Target="../ink/ink6188.xml"/><Relationship Id="rId1654" Type="http://schemas.openxmlformats.org/officeDocument/2006/relationships/image" Target="../media/image7212.png"/><Relationship Id="rId1861" Type="http://schemas.openxmlformats.org/officeDocument/2006/relationships/customXml" Target="../ink/ink6401.xml"/><Relationship Id="rId2277" Type="http://schemas.openxmlformats.org/officeDocument/2006/relationships/customXml" Target="../ink/ink6650.xml"/><Relationship Id="rId2484" Type="http://schemas.openxmlformats.org/officeDocument/2006/relationships/image" Target="../media/image5456.png"/><Relationship Id="rId2691" Type="http://schemas.openxmlformats.org/officeDocument/2006/relationships/image" Target="../media/image5521.png"/><Relationship Id="rId2705" Type="http://schemas.openxmlformats.org/officeDocument/2006/relationships/image" Target="../media/image5528.png"/><Relationship Id="rId1086" Type="http://schemas.openxmlformats.org/officeDocument/2006/relationships/customXml" Target="../ink/ink6006.xml"/><Relationship Id="rId1293" Type="http://schemas.openxmlformats.org/officeDocument/2006/relationships/image" Target="../media/image7051.png"/><Relationship Id="rId1307" Type="http://schemas.openxmlformats.org/officeDocument/2006/relationships/image" Target="../media/image7058.png"/><Relationship Id="rId1514" Type="http://schemas.openxmlformats.org/officeDocument/2006/relationships/customXml" Target="../ink/ink6223.xml"/><Relationship Id="rId1721" Type="http://schemas.openxmlformats.org/officeDocument/2006/relationships/image" Target="../media/image7240.png"/><Relationship Id="rId1959" Type="http://schemas.openxmlformats.org/officeDocument/2006/relationships/customXml" Target="../ink/ink6450.xml"/><Relationship Id="rId2137" Type="http://schemas.openxmlformats.org/officeDocument/2006/relationships/image" Target="../media/image5295.png"/><Relationship Id="rId2344" Type="http://schemas.openxmlformats.org/officeDocument/2006/relationships/image" Target="../media/image5394.png"/><Relationship Id="rId2551" Type="http://schemas.openxmlformats.org/officeDocument/2006/relationships/customXml" Target="../ink/ink6806.xml"/><Relationship Id="rId1153" Type="http://schemas.openxmlformats.org/officeDocument/2006/relationships/image" Target="../media/image6983.png"/><Relationship Id="rId1598" Type="http://schemas.openxmlformats.org/officeDocument/2006/relationships/customXml" Target="../ink/ink6267.xml"/><Relationship Id="rId1819" Type="http://schemas.openxmlformats.org/officeDocument/2006/relationships/image" Target="../media/image7288.png"/><Relationship Id="rId2204" Type="http://schemas.openxmlformats.org/officeDocument/2006/relationships/customXml" Target="../ink/ink6613.xml"/><Relationship Id="rId2649" Type="http://schemas.openxmlformats.org/officeDocument/2006/relationships/image" Target="../media/image5502.png"/><Relationship Id="rId1013" Type="http://schemas.openxmlformats.org/officeDocument/2006/relationships/image" Target="../media/image6918.png"/><Relationship Id="rId1360" Type="http://schemas.openxmlformats.org/officeDocument/2006/relationships/customXml" Target="../ink/ink6144.xml"/><Relationship Id="rId1458" Type="http://schemas.openxmlformats.org/officeDocument/2006/relationships/image" Target="../media/image7124.png"/><Relationship Id="rId1665" Type="http://schemas.openxmlformats.org/officeDocument/2006/relationships/image" Target="../media/image7217.png"/><Relationship Id="rId1872" Type="http://schemas.openxmlformats.org/officeDocument/2006/relationships/image" Target="../media/image5211.png"/><Relationship Id="rId2190" Type="http://schemas.openxmlformats.org/officeDocument/2006/relationships/customXml" Target="../ink/ink6606.xml"/><Relationship Id="rId2288" Type="http://schemas.openxmlformats.org/officeDocument/2006/relationships/image" Target="../media/image5366.png"/><Relationship Id="rId2411" Type="http://schemas.openxmlformats.org/officeDocument/2006/relationships/image" Target="../media/image5423.png"/><Relationship Id="rId2495" Type="http://schemas.openxmlformats.org/officeDocument/2006/relationships/customXml" Target="../ink/ink6760.xml"/><Relationship Id="rId2509" Type="http://schemas.openxmlformats.org/officeDocument/2006/relationships/customXml" Target="../ink/ink6767.xml"/><Relationship Id="rId1097" Type="http://schemas.openxmlformats.org/officeDocument/2006/relationships/image" Target="../media/image6959.png"/><Relationship Id="rId1220" Type="http://schemas.openxmlformats.org/officeDocument/2006/relationships/customXml" Target="../ink/ink6073.xml"/><Relationship Id="rId1318" Type="http://schemas.openxmlformats.org/officeDocument/2006/relationships/customXml" Target="../ink/ink6122.xml"/><Relationship Id="rId1525" Type="http://schemas.openxmlformats.org/officeDocument/2006/relationships/customXml" Target="../ink/ink6229.xml"/><Relationship Id="rId2050" Type="http://schemas.openxmlformats.org/officeDocument/2006/relationships/customXml" Target="../ink/ink6509.xml"/><Relationship Id="rId2148" Type="http://schemas.openxmlformats.org/officeDocument/2006/relationships/customXml" Target="../ink/ink6585.xml"/><Relationship Id="rId1732" Type="http://schemas.openxmlformats.org/officeDocument/2006/relationships/customXml" Target="../ink/ink6336.xml"/><Relationship Id="rId2355" Type="http://schemas.openxmlformats.org/officeDocument/2006/relationships/customXml" Target="../ink/ink6689.xml"/><Relationship Id="rId2562" Type="http://schemas.openxmlformats.org/officeDocument/2006/relationships/customXml" Target="../ink/ink6817.xml"/><Relationship Id="rId1164" Type="http://schemas.openxmlformats.org/officeDocument/2006/relationships/customXml" Target="../ink/ink6045.xml"/><Relationship Id="rId1371" Type="http://schemas.openxmlformats.org/officeDocument/2006/relationships/image" Target="../media/image7085.png"/><Relationship Id="rId1469" Type="http://schemas.openxmlformats.org/officeDocument/2006/relationships/image" Target="../media/image7128.png"/><Relationship Id="rId2008" Type="http://schemas.openxmlformats.org/officeDocument/2006/relationships/image" Target="../media/image5272.png"/><Relationship Id="rId2215" Type="http://schemas.openxmlformats.org/officeDocument/2006/relationships/image" Target="../media/image5332.png"/><Relationship Id="rId2299" Type="http://schemas.openxmlformats.org/officeDocument/2006/relationships/customXml" Target="../ink/ink6661.xml"/><Relationship Id="rId2422" Type="http://schemas.openxmlformats.org/officeDocument/2006/relationships/customXml" Target="../ink/ink6723.xml"/><Relationship Id="rId1024" Type="http://schemas.openxmlformats.org/officeDocument/2006/relationships/customXml" Target="../ink/ink5978.xml"/><Relationship Id="rId1231" Type="http://schemas.openxmlformats.org/officeDocument/2006/relationships/image" Target="../media/image7021.png"/><Relationship Id="rId1676" Type="http://schemas.openxmlformats.org/officeDocument/2006/relationships/image" Target="../media/image7221.png"/><Relationship Id="rId1883" Type="http://schemas.openxmlformats.org/officeDocument/2006/relationships/customXml" Target="../ink/ink6412.xml"/><Relationship Id="rId2061" Type="http://schemas.openxmlformats.org/officeDocument/2006/relationships/customXml" Target="../ink/ink6520.xml"/><Relationship Id="rId1329" Type="http://schemas.openxmlformats.org/officeDocument/2006/relationships/customXml" Target="../ink/ink6128.xml"/><Relationship Id="rId1536" Type="http://schemas.openxmlformats.org/officeDocument/2006/relationships/customXml" Target="../ink/ink6235.xml"/><Relationship Id="rId1743" Type="http://schemas.openxmlformats.org/officeDocument/2006/relationships/image" Target="../media/image7251.png"/><Relationship Id="rId1950" Type="http://schemas.openxmlformats.org/officeDocument/2006/relationships/image" Target="../media/image5243.png"/><Relationship Id="rId2159" Type="http://schemas.openxmlformats.org/officeDocument/2006/relationships/image" Target="../media/image5306.png"/><Relationship Id="rId2366" Type="http://schemas.openxmlformats.org/officeDocument/2006/relationships/image" Target="../media/image5405.png"/><Relationship Id="rId2573" Type="http://schemas.openxmlformats.org/officeDocument/2006/relationships/customXml" Target="../ink/ink6828.xml"/><Relationship Id="rId1175" Type="http://schemas.openxmlformats.org/officeDocument/2006/relationships/image" Target="../media/image6994.png"/><Relationship Id="rId1382" Type="http://schemas.openxmlformats.org/officeDocument/2006/relationships/customXml" Target="../ink/ink6155.xml"/><Relationship Id="rId1603" Type="http://schemas.openxmlformats.org/officeDocument/2006/relationships/image" Target="../media/image7189.png"/><Relationship Id="rId1810" Type="http://schemas.openxmlformats.org/officeDocument/2006/relationships/customXml" Target="../ink/ink6375.xml"/><Relationship Id="rId2019" Type="http://schemas.openxmlformats.org/officeDocument/2006/relationships/customXml" Target="../ink/ink6480.xml"/><Relationship Id="rId2226" Type="http://schemas.openxmlformats.org/officeDocument/2006/relationships/customXml" Target="../ink/ink6624.xml"/><Relationship Id="rId2433" Type="http://schemas.openxmlformats.org/officeDocument/2006/relationships/image" Target="../media/image5432.png"/><Relationship Id="rId2640" Type="http://schemas.openxmlformats.org/officeDocument/2006/relationships/customXml" Target="../ink/ink6868.xml"/><Relationship Id="rId1035" Type="http://schemas.openxmlformats.org/officeDocument/2006/relationships/image" Target="../media/image6929.png"/><Relationship Id="rId1242" Type="http://schemas.openxmlformats.org/officeDocument/2006/relationships/customXml" Target="../ink/ink6084.xml"/><Relationship Id="rId1687" Type="http://schemas.openxmlformats.org/officeDocument/2006/relationships/image" Target="../media/image7226.png"/><Relationship Id="rId1894" Type="http://schemas.openxmlformats.org/officeDocument/2006/relationships/image" Target="../media/image5216.png"/><Relationship Id="rId1908" Type="http://schemas.openxmlformats.org/officeDocument/2006/relationships/image" Target="../media/image5223.png"/><Relationship Id="rId2072" Type="http://schemas.openxmlformats.org/officeDocument/2006/relationships/customXml" Target="../ink/ink6531.xml"/><Relationship Id="rId2500" Type="http://schemas.openxmlformats.org/officeDocument/2006/relationships/image" Target="../media/image5464.png"/><Relationship Id="rId1102" Type="http://schemas.openxmlformats.org/officeDocument/2006/relationships/customXml" Target="../ink/ink6014.xml"/><Relationship Id="rId1547" Type="http://schemas.openxmlformats.org/officeDocument/2006/relationships/image" Target="../media/image7164.png"/><Relationship Id="rId1754" Type="http://schemas.openxmlformats.org/officeDocument/2006/relationships/customXml" Target="../ink/ink6347.xml"/><Relationship Id="rId1961" Type="http://schemas.openxmlformats.org/officeDocument/2006/relationships/customXml" Target="../ink/ink6451.xml"/><Relationship Id="rId2377" Type="http://schemas.openxmlformats.org/officeDocument/2006/relationships/image" Target="../media/image5409.png"/><Relationship Id="rId2584" Type="http://schemas.openxmlformats.org/officeDocument/2006/relationships/customXml" Target="../ink/ink6839.xml"/><Relationship Id="rId1186" Type="http://schemas.openxmlformats.org/officeDocument/2006/relationships/customXml" Target="../ink/ink6056.xml"/><Relationship Id="rId1393" Type="http://schemas.openxmlformats.org/officeDocument/2006/relationships/image" Target="../media/image7096.png"/><Relationship Id="rId1407" Type="http://schemas.openxmlformats.org/officeDocument/2006/relationships/image" Target="../media/image7103.png"/><Relationship Id="rId1614" Type="http://schemas.openxmlformats.org/officeDocument/2006/relationships/customXml" Target="../ink/ink6275.xml"/><Relationship Id="rId1821" Type="http://schemas.openxmlformats.org/officeDocument/2006/relationships/image" Target="../media/image7289.png"/><Relationship Id="rId2237" Type="http://schemas.openxmlformats.org/officeDocument/2006/relationships/image" Target="../media/image5343.png"/><Relationship Id="rId2444" Type="http://schemas.openxmlformats.org/officeDocument/2006/relationships/customXml" Target="../ink/ink6734.xml"/><Relationship Id="rId1046" Type="http://schemas.openxmlformats.org/officeDocument/2006/relationships/customXml" Target="../ink/ink5989.xml"/><Relationship Id="rId1253" Type="http://schemas.openxmlformats.org/officeDocument/2006/relationships/image" Target="../media/image7032.png"/><Relationship Id="rId209" Type="http://schemas.openxmlformats.org/officeDocument/2006/relationships/image" Target="../media/image23310.png"/><Relationship Id="rId1698" Type="http://schemas.openxmlformats.org/officeDocument/2006/relationships/customXml" Target="../ink/ink6319.xml"/><Relationship Id="rId1919" Type="http://schemas.openxmlformats.org/officeDocument/2006/relationships/customXml" Target="../ink/ink6430.xml"/><Relationship Id="rId2651" Type="http://schemas.openxmlformats.org/officeDocument/2006/relationships/image" Target="../media/image5503.png"/><Relationship Id="rId1460" Type="http://schemas.openxmlformats.org/officeDocument/2006/relationships/image" Target="../media/image7125.png"/><Relationship Id="rId1558" Type="http://schemas.openxmlformats.org/officeDocument/2006/relationships/customXml" Target="../ink/ink6246.xml"/><Relationship Id="rId1765" Type="http://schemas.openxmlformats.org/officeDocument/2006/relationships/image" Target="../media/image7262.png"/><Relationship Id="rId2083" Type="http://schemas.openxmlformats.org/officeDocument/2006/relationships/customXml" Target="../ink/ink6542.xml"/><Relationship Id="rId2290" Type="http://schemas.openxmlformats.org/officeDocument/2006/relationships/image" Target="../media/image5367.png"/><Relationship Id="rId2304" Type="http://schemas.openxmlformats.org/officeDocument/2006/relationships/image" Target="../media/image5374.png"/><Relationship Id="rId2388" Type="http://schemas.openxmlformats.org/officeDocument/2006/relationships/customXml" Target="../ink/ink6706.xml"/><Relationship Id="rId2511" Type="http://schemas.openxmlformats.org/officeDocument/2006/relationships/customXml" Target="../ink/ink6768.xml"/><Relationship Id="rId2595" Type="http://schemas.openxmlformats.org/officeDocument/2006/relationships/image" Target="../media/image5476.png"/><Relationship Id="rId2609" Type="http://schemas.openxmlformats.org/officeDocument/2006/relationships/image" Target="../media/image5483.png"/><Relationship Id="rId1113" Type="http://schemas.openxmlformats.org/officeDocument/2006/relationships/image" Target="../media/image6964.png"/><Relationship Id="rId1197" Type="http://schemas.openxmlformats.org/officeDocument/2006/relationships/image" Target="../media/image7005.png"/><Relationship Id="rId1320" Type="http://schemas.openxmlformats.org/officeDocument/2006/relationships/customXml" Target="../ink/ink6123.xml"/><Relationship Id="rId1418" Type="http://schemas.openxmlformats.org/officeDocument/2006/relationships/customXml" Target="../ink/ink6173.xml"/><Relationship Id="rId1972" Type="http://schemas.openxmlformats.org/officeDocument/2006/relationships/image" Target="../media/image5253.png"/><Relationship Id="rId2150" Type="http://schemas.openxmlformats.org/officeDocument/2006/relationships/customXml" Target="../ink/ink6586.xml"/><Relationship Id="rId2248" Type="http://schemas.openxmlformats.org/officeDocument/2006/relationships/customXml" Target="../ink/ink6635.xml"/><Relationship Id="rId1057" Type="http://schemas.openxmlformats.org/officeDocument/2006/relationships/image" Target="../media/image6940.png"/><Relationship Id="rId1625" Type="http://schemas.openxmlformats.org/officeDocument/2006/relationships/image" Target="../media/image7199.png"/><Relationship Id="rId1832" Type="http://schemas.openxmlformats.org/officeDocument/2006/relationships/customXml" Target="../ink/ink6386.xml"/><Relationship Id="rId2010" Type="http://schemas.openxmlformats.org/officeDocument/2006/relationships/image" Target="../media/image5273.png"/><Relationship Id="rId2455" Type="http://schemas.openxmlformats.org/officeDocument/2006/relationships/customXml" Target="../ink/ink6740.xml"/><Relationship Id="rId2662" Type="http://schemas.openxmlformats.org/officeDocument/2006/relationships/customXml" Target="../ink/ink6879.xml"/><Relationship Id="rId1264" Type="http://schemas.openxmlformats.org/officeDocument/2006/relationships/customXml" Target="../ink/ink6095.xml"/><Relationship Id="rId1471" Type="http://schemas.openxmlformats.org/officeDocument/2006/relationships/image" Target="../media/image7129.png"/><Relationship Id="rId1569" Type="http://schemas.openxmlformats.org/officeDocument/2006/relationships/customXml" Target="../ink/ink6252.xml"/><Relationship Id="rId2094" Type="http://schemas.openxmlformats.org/officeDocument/2006/relationships/customXml" Target="../ink/ink6553.xml"/><Relationship Id="rId2108" Type="http://schemas.openxmlformats.org/officeDocument/2006/relationships/customXml" Target="../ink/ink6565.xml"/><Relationship Id="rId2315" Type="http://schemas.openxmlformats.org/officeDocument/2006/relationships/customXml" Target="../ink/ink6669.xml"/><Relationship Id="rId2522" Type="http://schemas.openxmlformats.org/officeDocument/2006/relationships/customXml" Target="../ink/ink6777.xml"/><Relationship Id="rId1124" Type="http://schemas.openxmlformats.org/officeDocument/2006/relationships/customXml" Target="../ink/ink6025.xml"/><Relationship Id="rId1331" Type="http://schemas.openxmlformats.org/officeDocument/2006/relationships/customXml" Target="../ink/ink6129.xml"/><Relationship Id="rId1776" Type="http://schemas.openxmlformats.org/officeDocument/2006/relationships/customXml" Target="../ink/ink6358.xml"/><Relationship Id="rId1983" Type="http://schemas.openxmlformats.org/officeDocument/2006/relationships/customXml" Target="../ink/ink6462.xml"/><Relationship Id="rId2161" Type="http://schemas.openxmlformats.org/officeDocument/2006/relationships/image" Target="../media/image5307.png"/><Relationship Id="rId2399" Type="http://schemas.openxmlformats.org/officeDocument/2006/relationships/image" Target="../media/image5419.png"/><Relationship Id="rId1429" Type="http://schemas.openxmlformats.org/officeDocument/2006/relationships/image" Target="../media/image7112.png"/><Relationship Id="rId1636" Type="http://schemas.openxmlformats.org/officeDocument/2006/relationships/customXml" Target="../ink/ink6286.xml"/><Relationship Id="rId1843" Type="http://schemas.openxmlformats.org/officeDocument/2006/relationships/image" Target="../media/image7300.png"/><Relationship Id="rId2021" Type="http://schemas.openxmlformats.org/officeDocument/2006/relationships/customXml" Target="../ink/ink6481.xml"/><Relationship Id="rId2259" Type="http://schemas.openxmlformats.org/officeDocument/2006/relationships/customXml" Target="../ink/ink6641.xml"/><Relationship Id="rId2466" Type="http://schemas.openxmlformats.org/officeDocument/2006/relationships/image" Target="../media/image5447.png"/><Relationship Id="rId2673" Type="http://schemas.openxmlformats.org/officeDocument/2006/relationships/image" Target="../media/image5513.png"/><Relationship Id="rId1068" Type="http://schemas.openxmlformats.org/officeDocument/2006/relationships/customXml" Target="../ink/ink5997.xml"/><Relationship Id="rId1275" Type="http://schemas.openxmlformats.org/officeDocument/2006/relationships/image" Target="../media/image7043.png"/><Relationship Id="rId1482" Type="http://schemas.openxmlformats.org/officeDocument/2006/relationships/image" Target="../media/image7133.png"/><Relationship Id="rId1703" Type="http://schemas.openxmlformats.org/officeDocument/2006/relationships/image" Target="../media/image7233.png"/><Relationship Id="rId1910" Type="http://schemas.openxmlformats.org/officeDocument/2006/relationships/image" Target="../media/image5224.png"/><Relationship Id="rId2119" Type="http://schemas.openxmlformats.org/officeDocument/2006/relationships/image" Target="../media/image5287.png"/><Relationship Id="rId2326" Type="http://schemas.openxmlformats.org/officeDocument/2006/relationships/image" Target="../media/image5385.png"/><Relationship Id="rId2533" Type="http://schemas.openxmlformats.org/officeDocument/2006/relationships/customXml" Target="../ink/ink6788.xml"/><Relationship Id="rId1135" Type="http://schemas.openxmlformats.org/officeDocument/2006/relationships/image" Target="../media/image6975.png"/><Relationship Id="rId1342" Type="http://schemas.openxmlformats.org/officeDocument/2006/relationships/customXml" Target="../ink/ink6135.xml"/><Relationship Id="rId1787" Type="http://schemas.openxmlformats.org/officeDocument/2006/relationships/image" Target="../media/image7272.png"/><Relationship Id="rId1994" Type="http://schemas.openxmlformats.org/officeDocument/2006/relationships/image" Target="../media/image5265.png"/><Relationship Id="rId2172" Type="http://schemas.openxmlformats.org/officeDocument/2006/relationships/customXml" Target="../ink/ink6597.xml"/><Relationship Id="rId1202" Type="http://schemas.openxmlformats.org/officeDocument/2006/relationships/customXml" Target="../ink/ink6064.xml"/><Relationship Id="rId1647" Type="http://schemas.openxmlformats.org/officeDocument/2006/relationships/customXml" Target="../ink/ink6292.xml"/><Relationship Id="rId1854" Type="http://schemas.openxmlformats.org/officeDocument/2006/relationships/image" Target="../media/image7305.png"/><Relationship Id="rId2477" Type="http://schemas.openxmlformats.org/officeDocument/2006/relationships/customXml" Target="../ink/ink6751.xml"/><Relationship Id="rId2600" Type="http://schemas.openxmlformats.org/officeDocument/2006/relationships/customXml" Target="../ink/ink6848.xml"/><Relationship Id="rId2684" Type="http://schemas.openxmlformats.org/officeDocument/2006/relationships/customXml" Target="../ink/ink6890.xml"/><Relationship Id="rId1079" Type="http://schemas.openxmlformats.org/officeDocument/2006/relationships/image" Target="../media/image6950.png"/><Relationship Id="rId1286" Type="http://schemas.openxmlformats.org/officeDocument/2006/relationships/customXml" Target="../ink/ink6106.xml"/><Relationship Id="rId1493" Type="http://schemas.openxmlformats.org/officeDocument/2006/relationships/image" Target="../media/image7138.png"/><Relationship Id="rId1507" Type="http://schemas.openxmlformats.org/officeDocument/2006/relationships/image" Target="../media/image7145.png"/><Relationship Id="rId1714" Type="http://schemas.openxmlformats.org/officeDocument/2006/relationships/customXml" Target="../ink/ink6327.xml"/><Relationship Id="rId2032" Type="http://schemas.openxmlformats.org/officeDocument/2006/relationships/customXml" Target="../ink/ink6491.xml"/><Relationship Id="rId2337" Type="http://schemas.openxmlformats.org/officeDocument/2006/relationships/customXml" Target="../ink/ink6680.xml"/><Relationship Id="rId2544" Type="http://schemas.openxmlformats.org/officeDocument/2006/relationships/customXml" Target="../ink/ink6799.xml"/><Relationship Id="rId1146" Type="http://schemas.openxmlformats.org/officeDocument/2006/relationships/customXml" Target="../ink/ink6036.xml"/><Relationship Id="rId1798" Type="http://schemas.openxmlformats.org/officeDocument/2006/relationships/customXml" Target="../ink/ink6369.xml"/><Relationship Id="rId1921" Type="http://schemas.openxmlformats.org/officeDocument/2006/relationships/customXml" Target="../ink/ink6431.xml"/><Relationship Id="rId1006" Type="http://schemas.openxmlformats.org/officeDocument/2006/relationships/customXml" Target="../ink/ink5969.xml"/><Relationship Id="rId1353" Type="http://schemas.openxmlformats.org/officeDocument/2006/relationships/image" Target="../media/image7076.png"/><Relationship Id="rId1560" Type="http://schemas.openxmlformats.org/officeDocument/2006/relationships/customXml" Target="../ink/ink6247.xml"/><Relationship Id="rId1658" Type="http://schemas.openxmlformats.org/officeDocument/2006/relationships/image" Target="../media/image7214.png"/><Relationship Id="rId1865" Type="http://schemas.openxmlformats.org/officeDocument/2006/relationships/customXml" Target="../ink/ink6403.xml"/><Relationship Id="rId2183" Type="http://schemas.openxmlformats.org/officeDocument/2006/relationships/image" Target="../media/image5317.png"/><Relationship Id="rId2390" Type="http://schemas.openxmlformats.org/officeDocument/2006/relationships/customXml" Target="../ink/ink6707.xml"/><Relationship Id="rId2404" Type="http://schemas.openxmlformats.org/officeDocument/2006/relationships/customXml" Target="../ink/ink6714.xml"/><Relationship Id="rId2488" Type="http://schemas.openxmlformats.org/officeDocument/2006/relationships/image" Target="../media/image5458.png"/><Relationship Id="rId2611" Type="http://schemas.openxmlformats.org/officeDocument/2006/relationships/image" Target="../media/image1206.png"/><Relationship Id="rId2709" Type="http://schemas.openxmlformats.org/officeDocument/2006/relationships/customXml" Target="../ink/ink6903.xml"/><Relationship Id="rId1213" Type="http://schemas.openxmlformats.org/officeDocument/2006/relationships/image" Target="../media/image7012.png"/><Relationship Id="rId1297" Type="http://schemas.openxmlformats.org/officeDocument/2006/relationships/image" Target="../media/image7053.png"/><Relationship Id="rId1420" Type="http://schemas.openxmlformats.org/officeDocument/2006/relationships/customXml" Target="../ink/ink6174.xml"/><Relationship Id="rId1518" Type="http://schemas.openxmlformats.org/officeDocument/2006/relationships/image" Target="../media/image7150.png"/><Relationship Id="rId155" Type="http://schemas.openxmlformats.org/officeDocument/2006/relationships/image" Target="../media/image37310.png"/><Relationship Id="rId2043" Type="http://schemas.openxmlformats.org/officeDocument/2006/relationships/customXml" Target="../ink/ink6502.xml"/><Relationship Id="rId2250" Type="http://schemas.openxmlformats.org/officeDocument/2006/relationships/customXml" Target="../ink/ink6636.xml"/><Relationship Id="rId2695" Type="http://schemas.openxmlformats.org/officeDocument/2006/relationships/image" Target="../media/image5523.png"/><Relationship Id="rId1725" Type="http://schemas.openxmlformats.org/officeDocument/2006/relationships/image" Target="../media/image7242.png"/><Relationship Id="rId1932" Type="http://schemas.openxmlformats.org/officeDocument/2006/relationships/image" Target="../media/image5234.png"/><Relationship Id="rId2110" Type="http://schemas.openxmlformats.org/officeDocument/2006/relationships/customXml" Target="../ink/ink6566.xml"/><Relationship Id="rId2348" Type="http://schemas.openxmlformats.org/officeDocument/2006/relationships/image" Target="../media/image5396.png"/><Relationship Id="rId2555" Type="http://schemas.openxmlformats.org/officeDocument/2006/relationships/customXml" Target="../ink/ink6810.xml"/><Relationship Id="rId1157" Type="http://schemas.openxmlformats.org/officeDocument/2006/relationships/image" Target="../media/image6985.png"/><Relationship Id="rId1364" Type="http://schemas.openxmlformats.org/officeDocument/2006/relationships/customXml" Target="../ink/ink6146.xml"/><Relationship Id="rId1571" Type="http://schemas.openxmlformats.org/officeDocument/2006/relationships/customXml" Target="../ink/ink6253.xml"/><Relationship Id="rId2194" Type="http://schemas.openxmlformats.org/officeDocument/2006/relationships/customXml" Target="../ink/ink6608.xml"/><Relationship Id="rId2208" Type="http://schemas.openxmlformats.org/officeDocument/2006/relationships/customXml" Target="../ink/ink6615.xml"/><Relationship Id="rId2415" Type="http://schemas.openxmlformats.org/officeDocument/2006/relationships/image" Target="../media/image5424.png"/><Relationship Id="rId2622" Type="http://schemas.openxmlformats.org/officeDocument/2006/relationships/customXml" Target="../ink/ink6859.xml"/><Relationship Id="rId1017" Type="http://schemas.openxmlformats.org/officeDocument/2006/relationships/image" Target="../media/image6920.png"/><Relationship Id="rId1224" Type="http://schemas.openxmlformats.org/officeDocument/2006/relationships/customXml" Target="../ink/ink6075.xml"/><Relationship Id="rId1431" Type="http://schemas.openxmlformats.org/officeDocument/2006/relationships/image" Target="../media/image7113.png"/><Relationship Id="rId801" Type="http://schemas.openxmlformats.org/officeDocument/2006/relationships/image" Target="../media/image88710.png"/><Relationship Id="rId1669" Type="http://schemas.openxmlformats.org/officeDocument/2006/relationships/customXml" Target="../ink/ink6304.xml"/><Relationship Id="rId1876" Type="http://schemas.openxmlformats.org/officeDocument/2006/relationships/image" Target="../media/image5213.png"/><Relationship Id="rId2054" Type="http://schemas.openxmlformats.org/officeDocument/2006/relationships/customXml" Target="../ink/ink6513.xml"/><Relationship Id="rId2261" Type="http://schemas.openxmlformats.org/officeDocument/2006/relationships/customXml" Target="../ink/ink6642.xml"/><Relationship Id="rId2499" Type="http://schemas.openxmlformats.org/officeDocument/2006/relationships/customXml" Target="../ink/ink6762.xml"/><Relationship Id="rId1" Type="http://schemas.openxmlformats.org/officeDocument/2006/relationships/slideLayout" Target="../slideLayouts/slideLayout2.xml"/><Relationship Id="rId1070" Type="http://schemas.openxmlformats.org/officeDocument/2006/relationships/customXml" Target="../ink/ink5998.xml"/><Relationship Id="rId1529" Type="http://schemas.openxmlformats.org/officeDocument/2006/relationships/customXml" Target="../ink/ink6231.xml"/><Relationship Id="rId1736" Type="http://schemas.openxmlformats.org/officeDocument/2006/relationships/customXml" Target="../ink/ink6338.xml"/><Relationship Id="rId1943" Type="http://schemas.openxmlformats.org/officeDocument/2006/relationships/customXml" Target="../ink/ink6442.xml"/><Relationship Id="rId2121" Type="http://schemas.openxmlformats.org/officeDocument/2006/relationships/image" Target="../media/image5288.png"/><Relationship Id="rId2359" Type="http://schemas.openxmlformats.org/officeDocument/2006/relationships/customXml" Target="../ink/ink6691.xml"/><Relationship Id="rId2566" Type="http://schemas.openxmlformats.org/officeDocument/2006/relationships/customXml" Target="../ink/ink6821.xml"/><Relationship Id="rId1168" Type="http://schemas.openxmlformats.org/officeDocument/2006/relationships/customXml" Target="../ink/ink6047.xml"/><Relationship Id="rId1375" Type="http://schemas.openxmlformats.org/officeDocument/2006/relationships/image" Target="../media/image7087.png"/><Relationship Id="rId1582" Type="http://schemas.openxmlformats.org/officeDocument/2006/relationships/image" Target="../media/image7180.png"/><Relationship Id="rId1803" Type="http://schemas.openxmlformats.org/officeDocument/2006/relationships/image" Target="../media/image7280.png"/><Relationship Id="rId2219" Type="http://schemas.openxmlformats.org/officeDocument/2006/relationships/image" Target="../media/image5334.png"/><Relationship Id="rId2426" Type="http://schemas.openxmlformats.org/officeDocument/2006/relationships/customXml" Target="../ink/ink6725.xml"/><Relationship Id="rId2633" Type="http://schemas.openxmlformats.org/officeDocument/2006/relationships/image" Target="../media/image5494.png"/><Relationship Id="rId1028" Type="http://schemas.openxmlformats.org/officeDocument/2006/relationships/customXml" Target="../ink/ink5980.xml"/><Relationship Id="rId1235" Type="http://schemas.openxmlformats.org/officeDocument/2006/relationships/image" Target="../media/image7023.png"/><Relationship Id="rId1442" Type="http://schemas.openxmlformats.org/officeDocument/2006/relationships/customXml" Target="../ink/ink6185.xml"/><Relationship Id="rId1887" Type="http://schemas.openxmlformats.org/officeDocument/2006/relationships/customXml" Target="../ink/ink6414.xml"/><Relationship Id="rId2065" Type="http://schemas.openxmlformats.org/officeDocument/2006/relationships/customXml" Target="../ink/ink6524.xml"/><Relationship Id="rId2272" Type="http://schemas.openxmlformats.org/officeDocument/2006/relationships/image" Target="../media/image5358.png"/><Relationship Id="rId1081" Type="http://schemas.openxmlformats.org/officeDocument/2006/relationships/image" Target="../media/image6951.png"/><Relationship Id="rId1302" Type="http://schemas.openxmlformats.org/officeDocument/2006/relationships/customXml" Target="../ink/ink6114.xml"/><Relationship Id="rId1747" Type="http://schemas.openxmlformats.org/officeDocument/2006/relationships/image" Target="../media/image7253.png"/><Relationship Id="rId1954" Type="http://schemas.openxmlformats.org/officeDocument/2006/relationships/image" Target="../media/image5244.png"/><Relationship Id="rId2577" Type="http://schemas.openxmlformats.org/officeDocument/2006/relationships/customXml" Target="../ink/ink6832.xml"/><Relationship Id="rId2700" Type="http://schemas.openxmlformats.org/officeDocument/2006/relationships/customXml" Target="../ink/ink6898.xml"/><Relationship Id="rId1179" Type="http://schemas.openxmlformats.org/officeDocument/2006/relationships/image" Target="../media/image6996.png"/><Relationship Id="rId1386" Type="http://schemas.openxmlformats.org/officeDocument/2006/relationships/customXml" Target="../ink/ink6157.xml"/><Relationship Id="rId1593" Type="http://schemas.openxmlformats.org/officeDocument/2006/relationships/customXml" Target="../ink/ink6264.xml"/><Relationship Id="rId1607" Type="http://schemas.openxmlformats.org/officeDocument/2006/relationships/image" Target="../media/image38400.png"/><Relationship Id="rId1814" Type="http://schemas.openxmlformats.org/officeDocument/2006/relationships/customXml" Target="../ink/ink6377.xml"/><Relationship Id="rId2132" Type="http://schemas.openxmlformats.org/officeDocument/2006/relationships/customXml" Target="../ink/ink6577.xml"/><Relationship Id="rId2437" Type="http://schemas.openxmlformats.org/officeDocument/2006/relationships/image" Target="../media/image5433.png"/><Relationship Id="rId1039" Type="http://schemas.openxmlformats.org/officeDocument/2006/relationships/image" Target="../media/image6931.png"/><Relationship Id="rId1246" Type="http://schemas.openxmlformats.org/officeDocument/2006/relationships/customXml" Target="../ink/ink6086.xml"/><Relationship Id="rId1898" Type="http://schemas.openxmlformats.org/officeDocument/2006/relationships/image" Target="../media/image5218.png"/><Relationship Id="rId2076" Type="http://schemas.openxmlformats.org/officeDocument/2006/relationships/customXml" Target="../ink/ink6535.xml"/><Relationship Id="rId2644" Type="http://schemas.openxmlformats.org/officeDocument/2006/relationships/customXml" Target="../ink/ink6870.xml"/><Relationship Id="rId1453" Type="http://schemas.openxmlformats.org/officeDocument/2006/relationships/customXml" Target="../ink/ink6191.xml"/><Relationship Id="rId1660" Type="http://schemas.openxmlformats.org/officeDocument/2006/relationships/customXml" Target="../ink/ink6299.xml"/><Relationship Id="rId1758" Type="http://schemas.openxmlformats.org/officeDocument/2006/relationships/customXml" Target="../ink/ink6349.xml"/><Relationship Id="rId2283" Type="http://schemas.openxmlformats.org/officeDocument/2006/relationships/customXml" Target="../ink/ink6653.xml"/><Relationship Id="rId2490" Type="http://schemas.openxmlformats.org/officeDocument/2006/relationships/image" Target="../media/image5459.png"/><Relationship Id="rId2504" Type="http://schemas.openxmlformats.org/officeDocument/2006/relationships/image" Target="../media/image5466.png"/><Relationship Id="rId2588" Type="http://schemas.openxmlformats.org/officeDocument/2006/relationships/customXml" Target="../ink/ink6842.xml"/><Relationship Id="rId1092" Type="http://schemas.openxmlformats.org/officeDocument/2006/relationships/customXml" Target="../ink/ink6009.xml"/><Relationship Id="rId1106" Type="http://schemas.openxmlformats.org/officeDocument/2006/relationships/customXml" Target="../ink/ink6016.xml"/><Relationship Id="rId1313" Type="http://schemas.openxmlformats.org/officeDocument/2006/relationships/image" Target="../media/image7061.png"/><Relationship Id="rId1397" Type="http://schemas.openxmlformats.org/officeDocument/2006/relationships/image" Target="../media/image7098.png"/><Relationship Id="rId1520" Type="http://schemas.openxmlformats.org/officeDocument/2006/relationships/image" Target="../media/image7151.png"/><Relationship Id="rId1965" Type="http://schemas.openxmlformats.org/officeDocument/2006/relationships/customXml" Target="../ink/ink6453.xml"/><Relationship Id="rId2143" Type="http://schemas.openxmlformats.org/officeDocument/2006/relationships/image" Target="../media/image5298.png"/><Relationship Id="rId2350" Type="http://schemas.openxmlformats.org/officeDocument/2006/relationships/image" Target="../media/image5397.png"/><Relationship Id="rId1618" Type="http://schemas.openxmlformats.org/officeDocument/2006/relationships/customXml" Target="../ink/ink6277.xml"/><Relationship Id="rId1825" Type="http://schemas.openxmlformats.org/officeDocument/2006/relationships/image" Target="../media/image7291.png"/><Relationship Id="rId2003" Type="http://schemas.openxmlformats.org/officeDocument/2006/relationships/customXml" Target="../ink/ink6472.xml"/><Relationship Id="rId2210" Type="http://schemas.openxmlformats.org/officeDocument/2006/relationships/customXml" Target="../ink/ink6616.xml"/><Relationship Id="rId2448" Type="http://schemas.openxmlformats.org/officeDocument/2006/relationships/customXml" Target="../ink/ink6736.xml"/><Relationship Id="rId2655" Type="http://schemas.openxmlformats.org/officeDocument/2006/relationships/image" Target="../media/image5505.png"/><Relationship Id="rId1257" Type="http://schemas.openxmlformats.org/officeDocument/2006/relationships/image" Target="../media/image7034.png"/><Relationship Id="rId1464" Type="http://schemas.openxmlformats.org/officeDocument/2006/relationships/customXml" Target="../ink/ink6197.xml"/><Relationship Id="rId1671" Type="http://schemas.openxmlformats.org/officeDocument/2006/relationships/customXml" Target="../ink/ink6305.xml"/><Relationship Id="rId2087" Type="http://schemas.openxmlformats.org/officeDocument/2006/relationships/customXml" Target="../ink/ink6546.xml"/><Relationship Id="rId2294" Type="http://schemas.openxmlformats.org/officeDocument/2006/relationships/image" Target="../media/image5369.png"/><Relationship Id="rId2308" Type="http://schemas.openxmlformats.org/officeDocument/2006/relationships/image" Target="../media/image5376.png"/><Relationship Id="rId2515" Type="http://schemas.openxmlformats.org/officeDocument/2006/relationships/customXml" Target="../ink/ink6770.xml"/><Relationship Id="rId1117" Type="http://schemas.openxmlformats.org/officeDocument/2006/relationships/image" Target="../media/image6966.png"/><Relationship Id="rId1324" Type="http://schemas.openxmlformats.org/officeDocument/2006/relationships/customXml" Target="../ink/ink6125.xml"/><Relationship Id="rId1531" Type="http://schemas.openxmlformats.org/officeDocument/2006/relationships/customXml" Target="../ink/ink6232.xml"/><Relationship Id="rId1769" Type="http://schemas.openxmlformats.org/officeDocument/2006/relationships/image" Target="../media/image7264.png"/><Relationship Id="rId1976" Type="http://schemas.openxmlformats.org/officeDocument/2006/relationships/image" Target="../media/image5255.png"/><Relationship Id="rId2154" Type="http://schemas.openxmlformats.org/officeDocument/2006/relationships/customXml" Target="../ink/ink6588.xml"/><Relationship Id="rId2361" Type="http://schemas.openxmlformats.org/officeDocument/2006/relationships/customXml" Target="../ink/ink6692.xml"/><Relationship Id="rId2599" Type="http://schemas.openxmlformats.org/officeDocument/2006/relationships/image" Target="../media/image5478.png"/><Relationship Id="rId1170" Type="http://schemas.openxmlformats.org/officeDocument/2006/relationships/customXml" Target="../ink/ink6048.xml"/><Relationship Id="rId985" Type="http://schemas.openxmlformats.org/officeDocument/2006/relationships/image" Target="../media/image29270.png"/><Relationship Id="rId1629" Type="http://schemas.openxmlformats.org/officeDocument/2006/relationships/image" Target="../media/image7201.png"/><Relationship Id="rId1836" Type="http://schemas.openxmlformats.org/officeDocument/2006/relationships/customXml" Target="../ink/ink6388.xml"/><Relationship Id="rId2014" Type="http://schemas.openxmlformats.org/officeDocument/2006/relationships/image" Target="../media/image5275.png"/><Relationship Id="rId2221" Type="http://schemas.openxmlformats.org/officeDocument/2006/relationships/image" Target="../media/image5335.png"/><Relationship Id="rId2459" Type="http://schemas.openxmlformats.org/officeDocument/2006/relationships/customXml" Target="../ink/ink6742.xml"/><Relationship Id="rId2666" Type="http://schemas.openxmlformats.org/officeDocument/2006/relationships/customXml" Target="../ink/ink6881.xml"/><Relationship Id="rId1030" Type="http://schemas.openxmlformats.org/officeDocument/2006/relationships/customXml" Target="../ink/ink5981.xml"/><Relationship Id="rId1268" Type="http://schemas.openxmlformats.org/officeDocument/2006/relationships/customXml" Target="../ink/ink6097.xml"/><Relationship Id="rId1475" Type="http://schemas.openxmlformats.org/officeDocument/2006/relationships/image" Target="../media/image7131.png"/><Relationship Id="rId1682" Type="http://schemas.openxmlformats.org/officeDocument/2006/relationships/customXml" Target="../ink/ink6311.xml"/><Relationship Id="rId1903" Type="http://schemas.openxmlformats.org/officeDocument/2006/relationships/customXml" Target="../ink/ink6422.xml"/><Relationship Id="rId2098" Type="http://schemas.openxmlformats.org/officeDocument/2006/relationships/customXml" Target="../ink/ink6557.xml"/><Relationship Id="rId2319" Type="http://schemas.openxmlformats.org/officeDocument/2006/relationships/customXml" Target="../ink/ink6671.xml"/><Relationship Id="rId2526" Type="http://schemas.openxmlformats.org/officeDocument/2006/relationships/customXml" Target="../ink/ink6781.xml"/><Relationship Id="rId1128" Type="http://schemas.openxmlformats.org/officeDocument/2006/relationships/customXml" Target="../ink/ink6027.xml"/><Relationship Id="rId1335" Type="http://schemas.openxmlformats.org/officeDocument/2006/relationships/customXml" Target="../ink/ink6131.xml"/><Relationship Id="rId1542" Type="http://schemas.openxmlformats.org/officeDocument/2006/relationships/customXml" Target="../ink/ink6238.xml"/><Relationship Id="rId1987" Type="http://schemas.openxmlformats.org/officeDocument/2006/relationships/customXml" Target="../ink/ink6464.xml"/><Relationship Id="rId2165" Type="http://schemas.openxmlformats.org/officeDocument/2006/relationships/image" Target="../media/image5309.png"/><Relationship Id="rId1847" Type="http://schemas.openxmlformats.org/officeDocument/2006/relationships/image" Target="../media/image7302.png"/><Relationship Id="rId2025" Type="http://schemas.openxmlformats.org/officeDocument/2006/relationships/customXml" Target="../ink/ink6484.xml"/><Relationship Id="rId2372" Type="http://schemas.openxmlformats.org/officeDocument/2006/relationships/customXml" Target="../ink/ink6698.xml"/><Relationship Id="rId2677" Type="http://schemas.openxmlformats.org/officeDocument/2006/relationships/image" Target="../media/image5515.png"/><Relationship Id="rId1181" Type="http://schemas.openxmlformats.org/officeDocument/2006/relationships/image" Target="../media/image6997.png"/><Relationship Id="rId1279" Type="http://schemas.openxmlformats.org/officeDocument/2006/relationships/image" Target="../media/image7045.png"/><Relationship Id="rId1402" Type="http://schemas.openxmlformats.org/officeDocument/2006/relationships/customXml" Target="../ink/ink6165.xml"/><Relationship Id="rId1486" Type="http://schemas.openxmlformats.org/officeDocument/2006/relationships/customXml" Target="../ink/ink6209.xml"/><Relationship Id="rId1707" Type="http://schemas.openxmlformats.org/officeDocument/2006/relationships/image" Target="../media/image7235.png"/><Relationship Id="rId2232" Type="http://schemas.openxmlformats.org/officeDocument/2006/relationships/customXml" Target="../ink/ink6627.xml"/><Relationship Id="rId2537" Type="http://schemas.openxmlformats.org/officeDocument/2006/relationships/customXml" Target="../ink/ink6792.xml"/><Relationship Id="rId1041" Type="http://schemas.openxmlformats.org/officeDocument/2006/relationships/image" Target="../media/image6932.png"/><Relationship Id="rId1139" Type="http://schemas.openxmlformats.org/officeDocument/2006/relationships/image" Target="../media/image6977.png"/><Relationship Id="rId1346" Type="http://schemas.openxmlformats.org/officeDocument/2006/relationships/customXml" Target="../ink/ink6137.xml"/><Relationship Id="rId1693" Type="http://schemas.openxmlformats.org/officeDocument/2006/relationships/image" Target="../media/image7229.png"/><Relationship Id="rId1914" Type="http://schemas.openxmlformats.org/officeDocument/2006/relationships/image" Target="../media/image5226.png"/><Relationship Id="rId1998" Type="http://schemas.openxmlformats.org/officeDocument/2006/relationships/image" Target="../media/image5267.png"/><Relationship Id="rId1553" Type="http://schemas.openxmlformats.org/officeDocument/2006/relationships/image" Target="../media/image7167.png"/><Relationship Id="rId1760" Type="http://schemas.openxmlformats.org/officeDocument/2006/relationships/customXml" Target="../ink/ink6350.xml"/><Relationship Id="rId1858" Type="http://schemas.openxmlformats.org/officeDocument/2006/relationships/image" Target="../media/image7307.png"/><Relationship Id="rId2176" Type="http://schemas.openxmlformats.org/officeDocument/2006/relationships/customXml" Target="../ink/ink6599.xml"/><Relationship Id="rId2383" Type="http://schemas.openxmlformats.org/officeDocument/2006/relationships/image" Target="../media/image5412.png"/><Relationship Id="rId2590" Type="http://schemas.openxmlformats.org/officeDocument/2006/relationships/customXml" Target="../ink/ink6843.xml"/><Relationship Id="rId2604" Type="http://schemas.openxmlformats.org/officeDocument/2006/relationships/customXml" Target="../ink/ink6850.xml"/><Relationship Id="rId1192" Type="http://schemas.openxmlformats.org/officeDocument/2006/relationships/customXml" Target="../ink/ink6059.xml"/><Relationship Id="rId1206" Type="http://schemas.openxmlformats.org/officeDocument/2006/relationships/customXml" Target="../ink/ink6066.xml"/><Relationship Id="rId1413" Type="http://schemas.openxmlformats.org/officeDocument/2006/relationships/image" Target="../media/image7106.png"/><Relationship Id="rId1620" Type="http://schemas.openxmlformats.org/officeDocument/2006/relationships/customXml" Target="../ink/ink6278.xml"/><Relationship Id="rId2036" Type="http://schemas.openxmlformats.org/officeDocument/2006/relationships/customXml" Target="../ink/ink6495.xml"/><Relationship Id="rId2243" Type="http://schemas.openxmlformats.org/officeDocument/2006/relationships/image" Target="../media/image5346.png"/><Relationship Id="rId2450" Type="http://schemas.openxmlformats.org/officeDocument/2006/relationships/image" Target="../media/image5439.png"/><Relationship Id="rId2688" Type="http://schemas.openxmlformats.org/officeDocument/2006/relationships/customXml" Target="../ink/ink6892.xml"/><Relationship Id="rId1497" Type="http://schemas.openxmlformats.org/officeDocument/2006/relationships/image" Target="../media/image7140.png"/><Relationship Id="rId1718" Type="http://schemas.openxmlformats.org/officeDocument/2006/relationships/customXml" Target="../ink/ink6329.xml"/><Relationship Id="rId1925" Type="http://schemas.openxmlformats.org/officeDocument/2006/relationships/customXml" Target="../ink/ink6433.xml"/><Relationship Id="rId2103" Type="http://schemas.openxmlformats.org/officeDocument/2006/relationships/customXml" Target="../ink/ink6562.xml"/><Relationship Id="rId2310" Type="http://schemas.openxmlformats.org/officeDocument/2006/relationships/image" Target="../media/image5377.png"/><Relationship Id="rId2548" Type="http://schemas.openxmlformats.org/officeDocument/2006/relationships/customXml" Target="../ink/ink6803.xml"/><Relationship Id="rId1357" Type="http://schemas.openxmlformats.org/officeDocument/2006/relationships/image" Target="../media/image7078.png"/><Relationship Id="rId1564" Type="http://schemas.openxmlformats.org/officeDocument/2006/relationships/customXml" Target="../ink/ink6249.xml"/><Relationship Id="rId1771" Type="http://schemas.openxmlformats.org/officeDocument/2006/relationships/image" Target="../media/image7265.png"/><Relationship Id="rId2187" Type="http://schemas.openxmlformats.org/officeDocument/2006/relationships/image" Target="../media/image5318.png"/><Relationship Id="rId2394" Type="http://schemas.openxmlformats.org/officeDocument/2006/relationships/customXml" Target="../ink/ink6709.xml"/><Relationship Id="rId2408" Type="http://schemas.openxmlformats.org/officeDocument/2006/relationships/customXml" Target="../ink/ink6716.xml"/><Relationship Id="rId2615" Type="http://schemas.openxmlformats.org/officeDocument/2006/relationships/image" Target="../media/image5485.png"/><Relationship Id="rId1217" Type="http://schemas.openxmlformats.org/officeDocument/2006/relationships/image" Target="../media/image7014.png"/><Relationship Id="rId1424" Type="http://schemas.openxmlformats.org/officeDocument/2006/relationships/customXml" Target="../ink/ink6176.xml"/><Relationship Id="rId1631" Type="http://schemas.openxmlformats.org/officeDocument/2006/relationships/image" Target="../media/image7202.png"/><Relationship Id="rId1869" Type="http://schemas.openxmlformats.org/officeDocument/2006/relationships/customXml" Target="../ink/ink6405.xml"/><Relationship Id="rId2047" Type="http://schemas.openxmlformats.org/officeDocument/2006/relationships/customXml" Target="../ink/ink6506.xml"/><Relationship Id="rId2254" Type="http://schemas.openxmlformats.org/officeDocument/2006/relationships/customXml" Target="../ink/ink6638.xml"/><Relationship Id="rId2461" Type="http://schemas.openxmlformats.org/officeDocument/2006/relationships/customXml" Target="../ink/ink6743.xml"/><Relationship Id="rId2699" Type="http://schemas.openxmlformats.org/officeDocument/2006/relationships/image" Target="../media/image5525.png"/><Relationship Id="rId1063" Type="http://schemas.openxmlformats.org/officeDocument/2006/relationships/image" Target="../media/image6943.png"/><Relationship Id="rId1270" Type="http://schemas.openxmlformats.org/officeDocument/2006/relationships/customXml" Target="../ink/ink6098.xml"/><Relationship Id="rId1729" Type="http://schemas.openxmlformats.org/officeDocument/2006/relationships/image" Target="../media/image7244.png"/><Relationship Id="rId1936" Type="http://schemas.openxmlformats.org/officeDocument/2006/relationships/image" Target="../media/image5236.png"/><Relationship Id="rId2114" Type="http://schemas.openxmlformats.org/officeDocument/2006/relationships/customXml" Target="../ink/ink6568.xml"/><Relationship Id="rId2559" Type="http://schemas.openxmlformats.org/officeDocument/2006/relationships/customXml" Target="../ink/ink6814.xml"/><Relationship Id="rId1368" Type="http://schemas.openxmlformats.org/officeDocument/2006/relationships/customXml" Target="../ink/ink6148.xml"/><Relationship Id="rId1575" Type="http://schemas.openxmlformats.org/officeDocument/2006/relationships/customXml" Target="../ink/ink6255.xml"/><Relationship Id="rId1782" Type="http://schemas.openxmlformats.org/officeDocument/2006/relationships/customXml" Target="../ink/ink6361.xml"/><Relationship Id="rId2198" Type="http://schemas.openxmlformats.org/officeDocument/2006/relationships/customXml" Target="../ink/ink6610.xml"/><Relationship Id="rId2321" Type="http://schemas.openxmlformats.org/officeDocument/2006/relationships/customXml" Target="../ink/ink6672.xml"/><Relationship Id="rId2419" Type="http://schemas.openxmlformats.org/officeDocument/2006/relationships/image" Target="../media/image1471.png"/><Relationship Id="rId2626" Type="http://schemas.openxmlformats.org/officeDocument/2006/relationships/customXml" Target="../ink/ink6861.xml"/><Relationship Id="rId1130" Type="http://schemas.openxmlformats.org/officeDocument/2006/relationships/customXml" Target="../ink/ink6028.xml"/><Relationship Id="rId1228" Type="http://schemas.openxmlformats.org/officeDocument/2006/relationships/customXml" Target="../ink/ink6077.xml"/><Relationship Id="rId1435" Type="http://schemas.openxmlformats.org/officeDocument/2006/relationships/image" Target="../media/image7115.png"/><Relationship Id="rId2058" Type="http://schemas.openxmlformats.org/officeDocument/2006/relationships/customXml" Target="../ink/ink6517.xml"/><Relationship Id="rId2265" Type="http://schemas.openxmlformats.org/officeDocument/2006/relationships/customXml" Target="../ink/ink6644.xml"/><Relationship Id="rId1074" Type="http://schemas.openxmlformats.org/officeDocument/2006/relationships/customXml" Target="../ink/ink6000.xml"/><Relationship Id="rId1642" Type="http://schemas.openxmlformats.org/officeDocument/2006/relationships/customXml" Target="../ink/ink6289.xml"/><Relationship Id="rId1947" Type="http://schemas.openxmlformats.org/officeDocument/2006/relationships/customXml" Target="../ink/ink6444.xml"/><Relationship Id="rId2472" Type="http://schemas.openxmlformats.org/officeDocument/2006/relationships/image" Target="../media/image5450.png"/><Relationship Id="rId1281" Type="http://schemas.openxmlformats.org/officeDocument/2006/relationships/image" Target="../media/image7046.png"/><Relationship Id="rId1379" Type="http://schemas.openxmlformats.org/officeDocument/2006/relationships/image" Target="../media/image7089.png"/><Relationship Id="rId1502" Type="http://schemas.openxmlformats.org/officeDocument/2006/relationships/customXml" Target="../ink/ink6217.xml"/><Relationship Id="rId1586" Type="http://schemas.openxmlformats.org/officeDocument/2006/relationships/image" Target="../media/image7181.png"/><Relationship Id="rId1807" Type="http://schemas.openxmlformats.org/officeDocument/2006/relationships/image" Target="../media/image7282.png"/><Relationship Id="rId2125" Type="http://schemas.openxmlformats.org/officeDocument/2006/relationships/image" Target="../media/image5290.png"/><Relationship Id="rId2332" Type="http://schemas.openxmlformats.org/officeDocument/2006/relationships/image" Target="../media/image5388.png"/><Relationship Id="rId1141" Type="http://schemas.openxmlformats.org/officeDocument/2006/relationships/image" Target="../media/image6978.png"/><Relationship Id="rId1239" Type="http://schemas.openxmlformats.org/officeDocument/2006/relationships/image" Target="../media/image7025.png"/><Relationship Id="rId1793" Type="http://schemas.openxmlformats.org/officeDocument/2006/relationships/image" Target="../media/image7275.png"/><Relationship Id="rId2069" Type="http://schemas.openxmlformats.org/officeDocument/2006/relationships/customXml" Target="../ink/ink6528.xml"/><Relationship Id="rId2637" Type="http://schemas.openxmlformats.org/officeDocument/2006/relationships/image" Target="../media/image5496.png"/><Relationship Id="rId1446" Type="http://schemas.openxmlformats.org/officeDocument/2006/relationships/customXml" Target="../ink/ink6187.xml"/><Relationship Id="rId1653" Type="http://schemas.openxmlformats.org/officeDocument/2006/relationships/customXml" Target="../ink/ink6295.xml"/><Relationship Id="rId1860" Type="http://schemas.openxmlformats.org/officeDocument/2006/relationships/image" Target="../media/image7308.png"/><Relationship Id="rId2276" Type="http://schemas.openxmlformats.org/officeDocument/2006/relationships/image" Target="../media/image5361.png"/><Relationship Id="rId2483" Type="http://schemas.openxmlformats.org/officeDocument/2006/relationships/customXml" Target="../ink/ink6754.xml"/><Relationship Id="rId2690" Type="http://schemas.openxmlformats.org/officeDocument/2006/relationships/customXml" Target="../ink/ink6893.xml"/><Relationship Id="rId2704" Type="http://schemas.openxmlformats.org/officeDocument/2006/relationships/customXml" Target="../ink/ink6900.xml"/><Relationship Id="rId1085" Type="http://schemas.openxmlformats.org/officeDocument/2006/relationships/image" Target="../media/image6953.png"/><Relationship Id="rId1292" Type="http://schemas.openxmlformats.org/officeDocument/2006/relationships/customXml" Target="../ink/ink6109.xml"/><Relationship Id="rId1306" Type="http://schemas.openxmlformats.org/officeDocument/2006/relationships/customXml" Target="../ink/ink6116.xml"/><Relationship Id="rId1513" Type="http://schemas.openxmlformats.org/officeDocument/2006/relationships/image" Target="../media/image7148.png"/><Relationship Id="rId1720" Type="http://schemas.openxmlformats.org/officeDocument/2006/relationships/customXml" Target="../ink/ink6330.xml"/><Relationship Id="rId1958" Type="http://schemas.openxmlformats.org/officeDocument/2006/relationships/image" Target="../media/image5246.png"/><Relationship Id="rId2136" Type="http://schemas.openxmlformats.org/officeDocument/2006/relationships/customXml" Target="../ink/ink6579.xml"/><Relationship Id="rId2343" Type="http://schemas.openxmlformats.org/officeDocument/2006/relationships/customXml" Target="../ink/ink6683.xml"/><Relationship Id="rId2550" Type="http://schemas.openxmlformats.org/officeDocument/2006/relationships/customXml" Target="../ink/ink6805.xml"/><Relationship Id="rId1152" Type="http://schemas.openxmlformats.org/officeDocument/2006/relationships/customXml" Target="../ink/ink6039.xml"/><Relationship Id="rId1597" Type="http://schemas.openxmlformats.org/officeDocument/2006/relationships/image" Target="../media/image7186.png"/><Relationship Id="rId1818" Type="http://schemas.openxmlformats.org/officeDocument/2006/relationships/customXml" Target="../ink/ink6379.xml"/><Relationship Id="rId2203" Type="http://schemas.openxmlformats.org/officeDocument/2006/relationships/image" Target="../media/image5326.png"/><Relationship Id="rId2410" Type="http://schemas.openxmlformats.org/officeDocument/2006/relationships/customXml" Target="../ink/ink6717.xml"/><Relationship Id="rId2648" Type="http://schemas.openxmlformats.org/officeDocument/2006/relationships/customXml" Target="../ink/ink6872.xml"/><Relationship Id="rId1012" Type="http://schemas.openxmlformats.org/officeDocument/2006/relationships/customXml" Target="../ink/ink5972.xml"/><Relationship Id="rId1457" Type="http://schemas.openxmlformats.org/officeDocument/2006/relationships/customXml" Target="../ink/ink6193.xml"/><Relationship Id="rId1664" Type="http://schemas.openxmlformats.org/officeDocument/2006/relationships/customXml" Target="../ink/ink6301.xml"/><Relationship Id="rId1871" Type="http://schemas.openxmlformats.org/officeDocument/2006/relationships/customXml" Target="../ink/ink6406.xml"/><Relationship Id="rId2287" Type="http://schemas.openxmlformats.org/officeDocument/2006/relationships/customXml" Target="../ink/ink6655.xml"/><Relationship Id="rId2494" Type="http://schemas.openxmlformats.org/officeDocument/2006/relationships/image" Target="../media/image5461.png"/><Relationship Id="rId2508" Type="http://schemas.openxmlformats.org/officeDocument/2006/relationships/image" Target="../media/image5468.png"/><Relationship Id="rId1096" Type="http://schemas.openxmlformats.org/officeDocument/2006/relationships/customXml" Target="../ink/ink6011.xml"/><Relationship Id="rId1317" Type="http://schemas.openxmlformats.org/officeDocument/2006/relationships/image" Target="../media/image7063.png"/><Relationship Id="rId1524" Type="http://schemas.openxmlformats.org/officeDocument/2006/relationships/image" Target="../media/image7153.png"/><Relationship Id="rId1731" Type="http://schemas.openxmlformats.org/officeDocument/2006/relationships/image" Target="../media/image7245.png"/><Relationship Id="rId1969" Type="http://schemas.openxmlformats.org/officeDocument/2006/relationships/customXml" Target="../ink/ink6455.xml"/><Relationship Id="rId2147" Type="http://schemas.openxmlformats.org/officeDocument/2006/relationships/image" Target="../media/image5300.png"/><Relationship Id="rId2354" Type="http://schemas.openxmlformats.org/officeDocument/2006/relationships/image" Target="../media/image5400.png"/><Relationship Id="rId2561" Type="http://schemas.openxmlformats.org/officeDocument/2006/relationships/customXml" Target="../ink/ink6816.xml"/><Relationship Id="rId1163" Type="http://schemas.openxmlformats.org/officeDocument/2006/relationships/image" Target="../media/image6988.png"/><Relationship Id="rId1370" Type="http://schemas.openxmlformats.org/officeDocument/2006/relationships/customXml" Target="../ink/ink6149.xml"/><Relationship Id="rId1829" Type="http://schemas.openxmlformats.org/officeDocument/2006/relationships/image" Target="../media/image7293.png"/><Relationship Id="rId2007" Type="http://schemas.openxmlformats.org/officeDocument/2006/relationships/customXml" Target="../ink/ink6474.xml"/><Relationship Id="rId2214" Type="http://schemas.openxmlformats.org/officeDocument/2006/relationships/customXml" Target="../ink/ink6618.xml"/><Relationship Id="rId2659" Type="http://schemas.openxmlformats.org/officeDocument/2006/relationships/image" Target="../media/image5507.png"/><Relationship Id="rId1023" Type="http://schemas.openxmlformats.org/officeDocument/2006/relationships/image" Target="../media/image6923.png"/><Relationship Id="rId1468" Type="http://schemas.openxmlformats.org/officeDocument/2006/relationships/customXml" Target="../ink/ink6199.xml"/><Relationship Id="rId1675" Type="http://schemas.openxmlformats.org/officeDocument/2006/relationships/customXml" Target="../ink/ink6307.xml"/><Relationship Id="rId1882" Type="http://schemas.openxmlformats.org/officeDocument/2006/relationships/image" Target="../media/image7319.png"/><Relationship Id="rId2298" Type="http://schemas.openxmlformats.org/officeDocument/2006/relationships/image" Target="../media/image5371.png"/><Relationship Id="rId2421" Type="http://schemas.openxmlformats.org/officeDocument/2006/relationships/image" Target="../media/image5426.png"/><Relationship Id="rId2519" Type="http://schemas.openxmlformats.org/officeDocument/2006/relationships/customXml" Target="../ink/ink6774.xml"/><Relationship Id="rId1230" Type="http://schemas.openxmlformats.org/officeDocument/2006/relationships/customXml" Target="../ink/ink6078.xml"/><Relationship Id="rId1328" Type="http://schemas.openxmlformats.org/officeDocument/2006/relationships/image" Target="../media/image86310.png"/><Relationship Id="rId1535" Type="http://schemas.openxmlformats.org/officeDocument/2006/relationships/image" Target="../media/image7158.png"/><Relationship Id="rId2060" Type="http://schemas.openxmlformats.org/officeDocument/2006/relationships/customXml" Target="../ink/ink6519.xml"/><Relationship Id="rId2158" Type="http://schemas.openxmlformats.org/officeDocument/2006/relationships/customXml" Target="../ink/ink6590.xml"/><Relationship Id="rId2365" Type="http://schemas.openxmlformats.org/officeDocument/2006/relationships/customXml" Target="../ink/ink6694.xml"/><Relationship Id="rId1742" Type="http://schemas.openxmlformats.org/officeDocument/2006/relationships/customXml" Target="../ink/ink6341.xml"/><Relationship Id="rId2018" Type="http://schemas.openxmlformats.org/officeDocument/2006/relationships/image" Target="../media/image5277.png"/><Relationship Id="rId2572" Type="http://schemas.openxmlformats.org/officeDocument/2006/relationships/customXml" Target="../ink/ink6827.xml"/><Relationship Id="rId1174" Type="http://schemas.openxmlformats.org/officeDocument/2006/relationships/customXml" Target="../ink/ink6050.xml"/><Relationship Id="rId1381" Type="http://schemas.openxmlformats.org/officeDocument/2006/relationships/image" Target="../media/image7090.png"/><Relationship Id="rId1479" Type="http://schemas.openxmlformats.org/officeDocument/2006/relationships/image" Target="../media/image45180.png"/><Relationship Id="rId1602" Type="http://schemas.openxmlformats.org/officeDocument/2006/relationships/customXml" Target="../ink/ink6269.xml"/><Relationship Id="rId1686" Type="http://schemas.openxmlformats.org/officeDocument/2006/relationships/customXml" Target="../ink/ink6313.xml"/><Relationship Id="rId2225" Type="http://schemas.openxmlformats.org/officeDocument/2006/relationships/image" Target="../media/image5337.png"/><Relationship Id="rId2432" Type="http://schemas.openxmlformats.org/officeDocument/2006/relationships/customXml" Target="../ink/ink6728.xml"/><Relationship Id="rId1034" Type="http://schemas.openxmlformats.org/officeDocument/2006/relationships/customXml" Target="../ink/ink5983.xml"/><Relationship Id="rId1241" Type="http://schemas.openxmlformats.org/officeDocument/2006/relationships/image" Target="../media/image7026.png"/><Relationship Id="rId1339" Type="http://schemas.openxmlformats.org/officeDocument/2006/relationships/image" Target="../media/image7070.png"/><Relationship Id="rId1893" Type="http://schemas.openxmlformats.org/officeDocument/2006/relationships/customXml" Target="../ink/ink6417.xml"/><Relationship Id="rId1907" Type="http://schemas.openxmlformats.org/officeDocument/2006/relationships/customXml" Target="../ink/ink6424.xml"/><Relationship Id="rId2071" Type="http://schemas.openxmlformats.org/officeDocument/2006/relationships/customXml" Target="../ink/ink6530.xml"/><Relationship Id="rId1101" Type="http://schemas.openxmlformats.org/officeDocument/2006/relationships/image" Target="../media/image6960.png"/><Relationship Id="rId1546" Type="http://schemas.openxmlformats.org/officeDocument/2006/relationships/customXml" Target="../ink/ink6240.xml"/><Relationship Id="rId1753" Type="http://schemas.openxmlformats.org/officeDocument/2006/relationships/image" Target="../media/image7256.png"/><Relationship Id="rId1960" Type="http://schemas.openxmlformats.org/officeDocument/2006/relationships/image" Target="../media/image5247.png"/><Relationship Id="rId2169" Type="http://schemas.openxmlformats.org/officeDocument/2006/relationships/image" Target="../media/image5311.png"/><Relationship Id="rId2376" Type="http://schemas.openxmlformats.org/officeDocument/2006/relationships/customXml" Target="../ink/ink6700.xml"/><Relationship Id="rId2583" Type="http://schemas.openxmlformats.org/officeDocument/2006/relationships/customXml" Target="../ink/ink6838.xml"/><Relationship Id="rId1185" Type="http://schemas.openxmlformats.org/officeDocument/2006/relationships/image" Target="../media/image6999.png"/><Relationship Id="rId1392" Type="http://schemas.openxmlformats.org/officeDocument/2006/relationships/customXml" Target="../ink/ink6160.xml"/><Relationship Id="rId1406" Type="http://schemas.openxmlformats.org/officeDocument/2006/relationships/customXml" Target="../ink/ink6167.xml"/><Relationship Id="rId45" Type="http://schemas.openxmlformats.org/officeDocument/2006/relationships/image" Target="../media/image5360.png"/><Relationship Id="rId1613" Type="http://schemas.openxmlformats.org/officeDocument/2006/relationships/image" Target="../media/image7193.png"/><Relationship Id="rId1820" Type="http://schemas.openxmlformats.org/officeDocument/2006/relationships/customXml" Target="../ink/ink6380.xml"/><Relationship Id="rId2029" Type="http://schemas.openxmlformats.org/officeDocument/2006/relationships/customXml" Target="../ink/ink6488.xml"/><Relationship Id="rId2236" Type="http://schemas.openxmlformats.org/officeDocument/2006/relationships/customXml" Target="../ink/ink6629.xml"/><Relationship Id="rId2443" Type="http://schemas.openxmlformats.org/officeDocument/2006/relationships/image" Target="../media/image5436.png"/><Relationship Id="rId2650" Type="http://schemas.openxmlformats.org/officeDocument/2006/relationships/customXml" Target="../ink/ink6873.xml"/><Relationship Id="rId1045" Type="http://schemas.openxmlformats.org/officeDocument/2006/relationships/image" Target="../media/image6934.png"/><Relationship Id="rId1252" Type="http://schemas.openxmlformats.org/officeDocument/2006/relationships/customXml" Target="../ink/ink6089.xml"/><Relationship Id="rId1697" Type="http://schemas.openxmlformats.org/officeDocument/2006/relationships/image" Target="../media/image33100.png"/><Relationship Id="rId1918" Type="http://schemas.openxmlformats.org/officeDocument/2006/relationships/image" Target="../media/image1815.png"/><Relationship Id="rId2082" Type="http://schemas.openxmlformats.org/officeDocument/2006/relationships/customXml" Target="../ink/ink6541.xml"/><Relationship Id="rId2303" Type="http://schemas.openxmlformats.org/officeDocument/2006/relationships/customXml" Target="../ink/ink6663.xml"/><Relationship Id="rId2510" Type="http://schemas.openxmlformats.org/officeDocument/2006/relationships/image" Target="../media/image5469.png"/><Relationship Id="rId1112" Type="http://schemas.openxmlformats.org/officeDocument/2006/relationships/customXml" Target="../ink/ink6019.xml"/><Relationship Id="rId1557" Type="http://schemas.openxmlformats.org/officeDocument/2006/relationships/image" Target="../media/image7169.png"/><Relationship Id="rId1764" Type="http://schemas.openxmlformats.org/officeDocument/2006/relationships/customXml" Target="../ink/ink6352.xml"/><Relationship Id="rId1971" Type="http://schemas.openxmlformats.org/officeDocument/2006/relationships/customXml" Target="../ink/ink6456.xml"/><Relationship Id="rId2387" Type="http://schemas.openxmlformats.org/officeDocument/2006/relationships/image" Target="../media/image5414.png"/><Relationship Id="rId2594" Type="http://schemas.openxmlformats.org/officeDocument/2006/relationships/customXml" Target="../ink/ink6845.xml"/><Relationship Id="rId2608" Type="http://schemas.openxmlformats.org/officeDocument/2006/relationships/customXml" Target="../ink/ink6852.xml"/><Relationship Id="rId1196" Type="http://schemas.openxmlformats.org/officeDocument/2006/relationships/customXml" Target="../ink/ink6061.xml"/><Relationship Id="rId1417" Type="http://schemas.openxmlformats.org/officeDocument/2006/relationships/image" Target="../media/image20830.png"/><Relationship Id="rId1624" Type="http://schemas.openxmlformats.org/officeDocument/2006/relationships/customXml" Target="../ink/ink6280.xml"/><Relationship Id="rId1831" Type="http://schemas.openxmlformats.org/officeDocument/2006/relationships/image" Target="../media/image7294.png"/><Relationship Id="rId2247" Type="http://schemas.openxmlformats.org/officeDocument/2006/relationships/image" Target="../media/image5348.png"/><Relationship Id="rId2454" Type="http://schemas.openxmlformats.org/officeDocument/2006/relationships/image" Target="../media/image5441.png"/><Relationship Id="rId1263" Type="http://schemas.openxmlformats.org/officeDocument/2006/relationships/image" Target="../media/image7037.png"/><Relationship Id="rId1929" Type="http://schemas.openxmlformats.org/officeDocument/2006/relationships/customXml" Target="../ink/ink6435.xml"/><Relationship Id="rId2093" Type="http://schemas.openxmlformats.org/officeDocument/2006/relationships/customXml" Target="../ink/ink6552.xml"/><Relationship Id="rId2107" Type="http://schemas.openxmlformats.org/officeDocument/2006/relationships/image" Target="../media/image5281.png"/><Relationship Id="rId2314" Type="http://schemas.openxmlformats.org/officeDocument/2006/relationships/image" Target="../media/image5379.png"/><Relationship Id="rId2661" Type="http://schemas.openxmlformats.org/officeDocument/2006/relationships/image" Target="../media/image5508.png"/><Relationship Id="rId1470" Type="http://schemas.openxmlformats.org/officeDocument/2006/relationships/customXml" Target="../ink/ink6200.xml"/><Relationship Id="rId1568" Type="http://schemas.openxmlformats.org/officeDocument/2006/relationships/customXml" Target="../ink/ink6251.xml"/><Relationship Id="rId1775" Type="http://schemas.openxmlformats.org/officeDocument/2006/relationships/image" Target="../media/image7267.png"/><Relationship Id="rId840" Type="http://schemas.openxmlformats.org/officeDocument/2006/relationships/image" Target="../media/image5841.png"/><Relationship Id="rId2398" Type="http://schemas.openxmlformats.org/officeDocument/2006/relationships/customXml" Target="../ink/ink6711.xml"/><Relationship Id="rId2521" Type="http://schemas.openxmlformats.org/officeDocument/2006/relationships/customXml" Target="../ink/ink6776.xml"/><Relationship Id="rId2619" Type="http://schemas.openxmlformats.org/officeDocument/2006/relationships/image" Target="../media/image5487.png"/><Relationship Id="rId1123" Type="http://schemas.openxmlformats.org/officeDocument/2006/relationships/image" Target="../media/image6969.png"/><Relationship Id="rId1330" Type="http://schemas.openxmlformats.org/officeDocument/2006/relationships/image" Target="../media/image7066.png"/><Relationship Id="rId1428" Type="http://schemas.openxmlformats.org/officeDocument/2006/relationships/customXml" Target="../ink/ink6178.xml"/><Relationship Id="rId1635" Type="http://schemas.openxmlformats.org/officeDocument/2006/relationships/image" Target="../media/image40210.png"/><Relationship Id="rId1982" Type="http://schemas.openxmlformats.org/officeDocument/2006/relationships/image" Target="../media/image5258.png"/><Relationship Id="rId2160" Type="http://schemas.openxmlformats.org/officeDocument/2006/relationships/customXml" Target="../ink/ink6591.xml"/><Relationship Id="rId2258" Type="http://schemas.openxmlformats.org/officeDocument/2006/relationships/image" Target="../media/image5353.png"/><Relationship Id="rId1067" Type="http://schemas.openxmlformats.org/officeDocument/2006/relationships/image" Target="../media/image6945.png"/><Relationship Id="rId1842" Type="http://schemas.openxmlformats.org/officeDocument/2006/relationships/customXml" Target="../ink/ink6391.xml"/><Relationship Id="rId2020" Type="http://schemas.openxmlformats.org/officeDocument/2006/relationships/image" Target="../media/image5278.png"/><Relationship Id="rId2465" Type="http://schemas.openxmlformats.org/officeDocument/2006/relationships/customXml" Target="../ink/ink6745.xml"/><Relationship Id="rId2672" Type="http://schemas.openxmlformats.org/officeDocument/2006/relationships/customXml" Target="../ink/ink6884.xml"/><Relationship Id="rId1274" Type="http://schemas.openxmlformats.org/officeDocument/2006/relationships/customXml" Target="../ink/ink6100.xml"/><Relationship Id="rId1481" Type="http://schemas.openxmlformats.org/officeDocument/2006/relationships/customXml" Target="../ink/ink6206.xml"/><Relationship Id="rId1579" Type="http://schemas.openxmlformats.org/officeDocument/2006/relationships/customXml" Target="../ink/ink6257.xml"/><Relationship Id="rId1702" Type="http://schemas.openxmlformats.org/officeDocument/2006/relationships/customXml" Target="../ink/ink6321.xml"/><Relationship Id="rId2118" Type="http://schemas.openxmlformats.org/officeDocument/2006/relationships/customXml" Target="../ink/ink6570.xml"/><Relationship Id="rId2325" Type="http://schemas.openxmlformats.org/officeDocument/2006/relationships/customXml" Target="../ink/ink6674.xml"/><Relationship Id="rId2532" Type="http://schemas.openxmlformats.org/officeDocument/2006/relationships/customXml" Target="../ink/ink6787.xml"/><Relationship Id="rId1134" Type="http://schemas.openxmlformats.org/officeDocument/2006/relationships/customXml" Target="../ink/ink6030.xml"/><Relationship Id="rId1341" Type="http://schemas.openxmlformats.org/officeDocument/2006/relationships/image" Target="../media/image7071.png"/><Relationship Id="rId1786" Type="http://schemas.openxmlformats.org/officeDocument/2006/relationships/customXml" Target="../ink/ink6363.xml"/><Relationship Id="rId1993" Type="http://schemas.openxmlformats.org/officeDocument/2006/relationships/customXml" Target="../ink/ink6467.xml"/><Relationship Id="rId2171" Type="http://schemas.openxmlformats.org/officeDocument/2006/relationships/image" Target="../media/image5312.png"/><Relationship Id="rId1201" Type="http://schemas.openxmlformats.org/officeDocument/2006/relationships/image" Target="../media/image7007.png"/><Relationship Id="rId1439" Type="http://schemas.openxmlformats.org/officeDocument/2006/relationships/image" Target="../media/image7116.png"/><Relationship Id="rId1646" Type="http://schemas.openxmlformats.org/officeDocument/2006/relationships/image" Target="../media/image7208.png"/><Relationship Id="rId1853" Type="http://schemas.openxmlformats.org/officeDocument/2006/relationships/customXml" Target="../ink/ink6397.xml"/><Relationship Id="rId2031" Type="http://schemas.openxmlformats.org/officeDocument/2006/relationships/customXml" Target="../ink/ink6490.xml"/><Relationship Id="rId2269" Type="http://schemas.openxmlformats.org/officeDocument/2006/relationships/customXml" Target="../ink/ink6646.xml"/><Relationship Id="rId2476" Type="http://schemas.openxmlformats.org/officeDocument/2006/relationships/image" Target="../media/image5452.png"/><Relationship Id="rId2683" Type="http://schemas.openxmlformats.org/officeDocument/2006/relationships/image" Target="../media/image5517.png"/><Relationship Id="rId1078" Type="http://schemas.openxmlformats.org/officeDocument/2006/relationships/customXml" Target="../ink/ink6002.xml"/><Relationship Id="rId1285" Type="http://schemas.openxmlformats.org/officeDocument/2006/relationships/image" Target="../media/image7048.png"/><Relationship Id="rId1492" Type="http://schemas.openxmlformats.org/officeDocument/2006/relationships/customXml" Target="../ink/ink6212.xml"/><Relationship Id="rId1506" Type="http://schemas.openxmlformats.org/officeDocument/2006/relationships/customXml" Target="../ink/ink6219.xml"/><Relationship Id="rId1713" Type="http://schemas.openxmlformats.org/officeDocument/2006/relationships/image" Target="../media/image7236.png"/><Relationship Id="rId1920" Type="http://schemas.openxmlformats.org/officeDocument/2006/relationships/image" Target="../media/image5228.png"/><Relationship Id="rId2129" Type="http://schemas.openxmlformats.org/officeDocument/2006/relationships/image" Target="../media/image5292.png"/><Relationship Id="rId2336" Type="http://schemas.openxmlformats.org/officeDocument/2006/relationships/image" Target="../media/image5390.png"/><Relationship Id="rId2543" Type="http://schemas.openxmlformats.org/officeDocument/2006/relationships/customXml" Target="../ink/ink6798.xml"/><Relationship Id="rId1145" Type="http://schemas.openxmlformats.org/officeDocument/2006/relationships/image" Target="../media/image6980.png"/><Relationship Id="rId1352" Type="http://schemas.openxmlformats.org/officeDocument/2006/relationships/customXml" Target="../ink/ink6140.xml"/><Relationship Id="rId1797" Type="http://schemas.openxmlformats.org/officeDocument/2006/relationships/image" Target="../media/image7277.png"/><Relationship Id="rId2182" Type="http://schemas.openxmlformats.org/officeDocument/2006/relationships/customXml" Target="../ink/ink6602.xml"/><Relationship Id="rId2403" Type="http://schemas.openxmlformats.org/officeDocument/2006/relationships/image" Target="../media/image1216.png"/><Relationship Id="rId1005" Type="http://schemas.openxmlformats.org/officeDocument/2006/relationships/image" Target="../media/image6914.png"/><Relationship Id="rId1212" Type="http://schemas.openxmlformats.org/officeDocument/2006/relationships/customXml" Target="../ink/ink6069.xml"/><Relationship Id="rId1657" Type="http://schemas.openxmlformats.org/officeDocument/2006/relationships/customXml" Target="../ink/ink6297.xml"/><Relationship Id="rId1864" Type="http://schemas.openxmlformats.org/officeDocument/2006/relationships/image" Target="../media/image7310.png"/><Relationship Id="rId2042" Type="http://schemas.openxmlformats.org/officeDocument/2006/relationships/customXml" Target="../ink/ink6501.xml"/><Relationship Id="rId2487" Type="http://schemas.openxmlformats.org/officeDocument/2006/relationships/customXml" Target="../ink/ink6756.xml"/><Relationship Id="rId2610" Type="http://schemas.openxmlformats.org/officeDocument/2006/relationships/customXml" Target="../ink/ink6853.xml"/><Relationship Id="rId2694" Type="http://schemas.openxmlformats.org/officeDocument/2006/relationships/customXml" Target="../ink/ink6895.xml"/><Relationship Id="rId2708" Type="http://schemas.openxmlformats.org/officeDocument/2006/relationships/image" Target="../media/image5529.png"/><Relationship Id="rId1089" Type="http://schemas.openxmlformats.org/officeDocument/2006/relationships/image" Target="../media/image6955.png"/><Relationship Id="rId1296" Type="http://schemas.openxmlformats.org/officeDocument/2006/relationships/customXml" Target="../ink/ink6111.xml"/><Relationship Id="rId1517" Type="http://schemas.openxmlformats.org/officeDocument/2006/relationships/customXml" Target="../ink/ink6225.xml"/><Relationship Id="rId1724" Type="http://schemas.openxmlformats.org/officeDocument/2006/relationships/customXml" Target="../ink/ink6332.xml"/><Relationship Id="rId2347" Type="http://schemas.openxmlformats.org/officeDocument/2006/relationships/customXml" Target="../ink/ink6685.xml"/><Relationship Id="rId2554" Type="http://schemas.openxmlformats.org/officeDocument/2006/relationships/customXml" Target="../ink/ink6809.xml"/><Relationship Id="rId1156" Type="http://schemas.openxmlformats.org/officeDocument/2006/relationships/customXml" Target="../ink/ink6041.xml"/><Relationship Id="rId1363" Type="http://schemas.openxmlformats.org/officeDocument/2006/relationships/image" Target="../media/image7081.png"/><Relationship Id="rId1931" Type="http://schemas.openxmlformats.org/officeDocument/2006/relationships/customXml" Target="../ink/ink6436.xml"/><Relationship Id="rId2207" Type="http://schemas.openxmlformats.org/officeDocument/2006/relationships/image" Target="../media/image5328.png"/><Relationship Id="rId1016" Type="http://schemas.openxmlformats.org/officeDocument/2006/relationships/customXml" Target="../ink/ink5974.xml"/><Relationship Id="rId1570" Type="http://schemas.openxmlformats.org/officeDocument/2006/relationships/image" Target="../media/image7175.png"/><Relationship Id="rId1668" Type="http://schemas.openxmlformats.org/officeDocument/2006/relationships/customXml" Target="../ink/ink6303.xml"/><Relationship Id="rId1875" Type="http://schemas.openxmlformats.org/officeDocument/2006/relationships/customXml" Target="../ink/ink6408.xml"/><Relationship Id="rId2193" Type="http://schemas.openxmlformats.org/officeDocument/2006/relationships/image" Target="../media/image5321.png"/><Relationship Id="rId2414" Type="http://schemas.openxmlformats.org/officeDocument/2006/relationships/customXml" Target="../ink/ink6719.xml"/><Relationship Id="rId2498" Type="http://schemas.openxmlformats.org/officeDocument/2006/relationships/image" Target="../media/image5463.png"/><Relationship Id="rId2621" Type="http://schemas.openxmlformats.org/officeDocument/2006/relationships/image" Target="../media/image5488.png"/><Relationship Id="rId1223" Type="http://schemas.openxmlformats.org/officeDocument/2006/relationships/image" Target="../media/image7017.png"/><Relationship Id="rId1430" Type="http://schemas.openxmlformats.org/officeDocument/2006/relationships/customXml" Target="../ink/ink6179.xml"/><Relationship Id="rId1528" Type="http://schemas.openxmlformats.org/officeDocument/2006/relationships/image" Target="../media/image7155.png"/><Relationship Id="rId2053" Type="http://schemas.openxmlformats.org/officeDocument/2006/relationships/customXml" Target="../ink/ink6512.xml"/><Relationship Id="rId2260" Type="http://schemas.openxmlformats.org/officeDocument/2006/relationships/image" Target="../media/image2054.png"/><Relationship Id="rId2358" Type="http://schemas.openxmlformats.org/officeDocument/2006/relationships/image" Target="../media/image5402.png"/><Relationship Id="rId1735" Type="http://schemas.openxmlformats.org/officeDocument/2006/relationships/image" Target="../media/image5206.png"/><Relationship Id="rId1942" Type="http://schemas.openxmlformats.org/officeDocument/2006/relationships/image" Target="../media/image5239.png"/><Relationship Id="rId2120" Type="http://schemas.openxmlformats.org/officeDocument/2006/relationships/customXml" Target="../ink/ink6571.xml"/><Relationship Id="rId2565" Type="http://schemas.openxmlformats.org/officeDocument/2006/relationships/customXml" Target="../ink/ink6820.xml"/><Relationship Id="rId1167" Type="http://schemas.openxmlformats.org/officeDocument/2006/relationships/image" Target="../media/image6990.png"/><Relationship Id="rId1374" Type="http://schemas.openxmlformats.org/officeDocument/2006/relationships/customXml" Target="../ink/ink6151.xml"/><Relationship Id="rId1581" Type="http://schemas.openxmlformats.org/officeDocument/2006/relationships/customXml" Target="../ink/ink6258.xml"/><Relationship Id="rId1679" Type="http://schemas.openxmlformats.org/officeDocument/2006/relationships/customXml" Target="../ink/ink6309.xml"/><Relationship Id="rId1802" Type="http://schemas.openxmlformats.org/officeDocument/2006/relationships/customXml" Target="../ink/ink6371.xml"/><Relationship Id="rId2218" Type="http://schemas.openxmlformats.org/officeDocument/2006/relationships/customXml" Target="../ink/ink6620.xml"/><Relationship Id="rId2425" Type="http://schemas.openxmlformats.org/officeDocument/2006/relationships/image" Target="../media/image5428.png"/><Relationship Id="rId2632" Type="http://schemas.openxmlformats.org/officeDocument/2006/relationships/customXml" Target="../ink/ink6864.xml"/><Relationship Id="rId1027" Type="http://schemas.openxmlformats.org/officeDocument/2006/relationships/image" Target="../media/image6925.png"/><Relationship Id="rId1234" Type="http://schemas.openxmlformats.org/officeDocument/2006/relationships/customXml" Target="../ink/ink6080.xml"/><Relationship Id="rId1441" Type="http://schemas.openxmlformats.org/officeDocument/2006/relationships/image" Target="../media/image7117.png"/><Relationship Id="rId1886" Type="http://schemas.openxmlformats.org/officeDocument/2006/relationships/image" Target="../media/image7321.png"/><Relationship Id="rId2064" Type="http://schemas.openxmlformats.org/officeDocument/2006/relationships/customXml" Target="../ink/ink6523.xml"/><Relationship Id="rId2271" Type="http://schemas.openxmlformats.org/officeDocument/2006/relationships/customXml" Target="../ink/ink6647.xml"/><Relationship Id="rId1080" Type="http://schemas.openxmlformats.org/officeDocument/2006/relationships/customXml" Target="../ink/ink6003.xml"/><Relationship Id="rId1301" Type="http://schemas.openxmlformats.org/officeDocument/2006/relationships/image" Target="../media/image7055.png"/><Relationship Id="rId1539" Type="http://schemas.openxmlformats.org/officeDocument/2006/relationships/image" Target="../media/image7160.png"/><Relationship Id="rId1746" Type="http://schemas.openxmlformats.org/officeDocument/2006/relationships/customXml" Target="../ink/ink6343.xml"/><Relationship Id="rId1953" Type="http://schemas.openxmlformats.org/officeDocument/2006/relationships/customXml" Target="../ink/ink6447.xml"/><Relationship Id="rId2131" Type="http://schemas.openxmlformats.org/officeDocument/2006/relationships/image" Target="../media/image5293.png"/><Relationship Id="rId2369" Type="http://schemas.openxmlformats.org/officeDocument/2006/relationships/image" Target="../media/image5406.png"/><Relationship Id="rId2576" Type="http://schemas.openxmlformats.org/officeDocument/2006/relationships/customXml" Target="../ink/ink6831.xml"/><Relationship Id="rId1178" Type="http://schemas.openxmlformats.org/officeDocument/2006/relationships/customXml" Target="../ink/ink6052.xml"/><Relationship Id="rId1385" Type="http://schemas.openxmlformats.org/officeDocument/2006/relationships/image" Target="../media/image7092.png"/><Relationship Id="rId1592" Type="http://schemas.openxmlformats.org/officeDocument/2006/relationships/image" Target="../media/image7184.png"/><Relationship Id="rId1606" Type="http://schemas.openxmlformats.org/officeDocument/2006/relationships/customXml" Target="../ink/ink6271.xml"/><Relationship Id="rId1813" Type="http://schemas.openxmlformats.org/officeDocument/2006/relationships/image" Target="../media/image5208.png"/><Relationship Id="rId2229" Type="http://schemas.openxmlformats.org/officeDocument/2006/relationships/image" Target="../media/image5339.png"/><Relationship Id="rId2436" Type="http://schemas.openxmlformats.org/officeDocument/2006/relationships/customXml" Target="../ink/ink6730.xml"/><Relationship Id="rId2643" Type="http://schemas.openxmlformats.org/officeDocument/2006/relationships/image" Target="../media/image5499.png"/><Relationship Id="rId1038" Type="http://schemas.openxmlformats.org/officeDocument/2006/relationships/customXml" Target="../ink/ink5985.xml"/><Relationship Id="rId1245" Type="http://schemas.openxmlformats.org/officeDocument/2006/relationships/image" Target="../media/image7028.png"/><Relationship Id="rId1452" Type="http://schemas.openxmlformats.org/officeDocument/2006/relationships/image" Target="../media/image7121.png"/><Relationship Id="rId1897" Type="http://schemas.openxmlformats.org/officeDocument/2006/relationships/customXml" Target="../ink/ink6419.xml"/><Relationship Id="rId2075" Type="http://schemas.openxmlformats.org/officeDocument/2006/relationships/customXml" Target="../ink/ink6534.xml"/><Relationship Id="rId2282" Type="http://schemas.openxmlformats.org/officeDocument/2006/relationships/image" Target="../media/image5364.png"/><Relationship Id="rId2503" Type="http://schemas.openxmlformats.org/officeDocument/2006/relationships/customXml" Target="../ink/ink6764.xml"/><Relationship Id="rId1091" Type="http://schemas.openxmlformats.org/officeDocument/2006/relationships/image" Target="../media/image6956.png"/><Relationship Id="rId1105" Type="http://schemas.openxmlformats.org/officeDocument/2006/relationships/image" Target="../media/image11560.png"/><Relationship Id="rId1312" Type="http://schemas.openxmlformats.org/officeDocument/2006/relationships/customXml" Target="../ink/ink6119.xml"/><Relationship Id="rId1757" Type="http://schemas.openxmlformats.org/officeDocument/2006/relationships/image" Target="../media/image7258.png"/><Relationship Id="rId1964" Type="http://schemas.openxmlformats.org/officeDocument/2006/relationships/image" Target="../media/image5249.png"/><Relationship Id="rId2587" Type="http://schemas.openxmlformats.org/officeDocument/2006/relationships/image" Target="../media/image5472.png"/><Relationship Id="rId2710" Type="http://schemas.openxmlformats.org/officeDocument/2006/relationships/image" Target="../media/image5530.png"/><Relationship Id="rId1189" Type="http://schemas.openxmlformats.org/officeDocument/2006/relationships/image" Target="../media/image7001.png"/><Relationship Id="rId1396" Type="http://schemas.openxmlformats.org/officeDocument/2006/relationships/customXml" Target="../ink/ink6162.xml"/><Relationship Id="rId1617" Type="http://schemas.openxmlformats.org/officeDocument/2006/relationships/image" Target="../media/image7195.png"/><Relationship Id="rId1824" Type="http://schemas.openxmlformats.org/officeDocument/2006/relationships/customXml" Target="../ink/ink6382.xml"/><Relationship Id="rId2142" Type="http://schemas.openxmlformats.org/officeDocument/2006/relationships/customXml" Target="../ink/ink6582.xml"/><Relationship Id="rId2447" Type="http://schemas.openxmlformats.org/officeDocument/2006/relationships/image" Target="../media/image5438.png"/><Relationship Id="rId1049" Type="http://schemas.openxmlformats.org/officeDocument/2006/relationships/image" Target="../media/image6936.png"/><Relationship Id="rId1256" Type="http://schemas.openxmlformats.org/officeDocument/2006/relationships/customXml" Target="../ink/ink6091.xml"/><Relationship Id="rId2002" Type="http://schemas.openxmlformats.org/officeDocument/2006/relationships/image" Target="../media/image5269.png"/><Relationship Id="rId2086" Type="http://schemas.openxmlformats.org/officeDocument/2006/relationships/customXml" Target="../ink/ink6545.xml"/><Relationship Id="rId2307" Type="http://schemas.openxmlformats.org/officeDocument/2006/relationships/customXml" Target="../ink/ink6665.xml"/><Relationship Id="rId2654" Type="http://schemas.openxmlformats.org/officeDocument/2006/relationships/customXml" Target="../ink/ink6875.xml"/><Relationship Id="rId1116" Type="http://schemas.openxmlformats.org/officeDocument/2006/relationships/customXml" Target="../ink/ink6021.xml"/><Relationship Id="rId1463" Type="http://schemas.openxmlformats.org/officeDocument/2006/relationships/customXml" Target="../ink/ink6196.xml"/><Relationship Id="rId1670" Type="http://schemas.openxmlformats.org/officeDocument/2006/relationships/image" Target="../media/image14060.png"/><Relationship Id="rId1768" Type="http://schemas.openxmlformats.org/officeDocument/2006/relationships/customXml" Target="../ink/ink6354.xml"/><Relationship Id="rId2293" Type="http://schemas.openxmlformats.org/officeDocument/2006/relationships/customXml" Target="../ink/ink6658.xml"/><Relationship Id="rId2514" Type="http://schemas.openxmlformats.org/officeDocument/2006/relationships/image" Target="../media/image5471.png"/><Relationship Id="rId2598" Type="http://schemas.openxmlformats.org/officeDocument/2006/relationships/customXml" Target="../ink/ink6847.xml"/><Relationship Id="rId1323" Type="http://schemas.openxmlformats.org/officeDocument/2006/relationships/image" Target="../media/image7064.png"/><Relationship Id="rId1530" Type="http://schemas.openxmlformats.org/officeDocument/2006/relationships/image" Target="../media/image7156.png"/><Relationship Id="rId1628" Type="http://schemas.openxmlformats.org/officeDocument/2006/relationships/customXml" Target="../ink/ink6282.xml"/><Relationship Id="rId1975" Type="http://schemas.openxmlformats.org/officeDocument/2006/relationships/customXml" Target="../ink/ink6458.xml"/><Relationship Id="rId2153" Type="http://schemas.openxmlformats.org/officeDocument/2006/relationships/image" Target="../media/image5303.png"/><Relationship Id="rId2360" Type="http://schemas.openxmlformats.org/officeDocument/2006/relationships/image" Target="../media/image2705.png"/><Relationship Id="rId1835" Type="http://schemas.openxmlformats.org/officeDocument/2006/relationships/image" Target="../media/image7296.png"/><Relationship Id="rId2013" Type="http://schemas.openxmlformats.org/officeDocument/2006/relationships/customXml" Target="../ink/ink6477.xml"/><Relationship Id="rId2220" Type="http://schemas.openxmlformats.org/officeDocument/2006/relationships/customXml" Target="../ink/ink6621.xml"/><Relationship Id="rId2458" Type="http://schemas.openxmlformats.org/officeDocument/2006/relationships/image" Target="../media/image5443.png"/><Relationship Id="rId2665" Type="http://schemas.openxmlformats.org/officeDocument/2006/relationships/image" Target="../media/image5510.png"/><Relationship Id="rId1267" Type="http://schemas.openxmlformats.org/officeDocument/2006/relationships/image" Target="../media/image7039.png"/><Relationship Id="rId1474" Type="http://schemas.openxmlformats.org/officeDocument/2006/relationships/customXml" Target="../ink/ink6202.xml"/><Relationship Id="rId1681" Type="http://schemas.openxmlformats.org/officeDocument/2006/relationships/image" Target="../media/image7223.png"/><Relationship Id="rId1902" Type="http://schemas.openxmlformats.org/officeDocument/2006/relationships/image" Target="../media/image5220.png"/><Relationship Id="rId2097" Type="http://schemas.openxmlformats.org/officeDocument/2006/relationships/customXml" Target="../ink/ink6556.xml"/><Relationship Id="rId2318" Type="http://schemas.openxmlformats.org/officeDocument/2006/relationships/image" Target="../media/image5381.png"/><Relationship Id="rId2525" Type="http://schemas.openxmlformats.org/officeDocument/2006/relationships/customXml" Target="../ink/ink6780.xml"/><Relationship Id="rId1127" Type="http://schemas.openxmlformats.org/officeDocument/2006/relationships/image" Target="../media/image6971.png"/><Relationship Id="rId1334" Type="http://schemas.openxmlformats.org/officeDocument/2006/relationships/image" Target="../media/image7068.png"/><Relationship Id="rId1541" Type="http://schemas.openxmlformats.org/officeDocument/2006/relationships/image" Target="../media/image7161.png"/><Relationship Id="rId1779" Type="http://schemas.openxmlformats.org/officeDocument/2006/relationships/image" Target="../media/image31050.png"/><Relationship Id="rId1986" Type="http://schemas.openxmlformats.org/officeDocument/2006/relationships/image" Target="../media/image5260.png"/><Relationship Id="rId2164" Type="http://schemas.openxmlformats.org/officeDocument/2006/relationships/customXml" Target="../ink/ink6593.xml"/><Relationship Id="rId2371" Type="http://schemas.openxmlformats.org/officeDocument/2006/relationships/image" Target="../media/image1960.png"/><Relationship Id="rId1180" Type="http://schemas.openxmlformats.org/officeDocument/2006/relationships/customXml" Target="../ink/ink6053.xml"/><Relationship Id="rId1401" Type="http://schemas.openxmlformats.org/officeDocument/2006/relationships/image" Target="../media/image7100.png"/><Relationship Id="rId1639" Type="http://schemas.openxmlformats.org/officeDocument/2006/relationships/image" Target="../media/image7205.png"/><Relationship Id="rId1846" Type="http://schemas.openxmlformats.org/officeDocument/2006/relationships/customXml" Target="../ink/ink6393.xml"/><Relationship Id="rId2024" Type="http://schemas.openxmlformats.org/officeDocument/2006/relationships/customXml" Target="../ink/ink6483.xml"/><Relationship Id="rId2231" Type="http://schemas.openxmlformats.org/officeDocument/2006/relationships/image" Target="../media/image5340.png"/><Relationship Id="rId2469" Type="http://schemas.openxmlformats.org/officeDocument/2006/relationships/customXml" Target="../ink/ink6747.xml"/><Relationship Id="rId2676" Type="http://schemas.openxmlformats.org/officeDocument/2006/relationships/customXml" Target="../ink/ink6886.xml"/><Relationship Id="rId1040" Type="http://schemas.openxmlformats.org/officeDocument/2006/relationships/customXml" Target="../ink/ink5986.xml"/><Relationship Id="rId1278" Type="http://schemas.openxmlformats.org/officeDocument/2006/relationships/customXml" Target="../ink/ink6102.xml"/><Relationship Id="rId1485" Type="http://schemas.openxmlformats.org/officeDocument/2006/relationships/customXml" Target="../ink/ink6208.xml"/><Relationship Id="rId1692" Type="http://schemas.openxmlformats.org/officeDocument/2006/relationships/customXml" Target="../ink/ink6316.xml"/><Relationship Id="rId1706" Type="http://schemas.openxmlformats.org/officeDocument/2006/relationships/customXml" Target="../ink/ink6323.xml"/><Relationship Id="rId1913" Type="http://schemas.openxmlformats.org/officeDocument/2006/relationships/customXml" Target="../ink/ink6427.xml"/><Relationship Id="rId2329" Type="http://schemas.openxmlformats.org/officeDocument/2006/relationships/customXml" Target="../ink/ink6676.xml"/><Relationship Id="rId2536" Type="http://schemas.openxmlformats.org/officeDocument/2006/relationships/customXml" Target="../ink/ink6791.xml"/><Relationship Id="rId1138" Type="http://schemas.openxmlformats.org/officeDocument/2006/relationships/customXml" Target="../ink/ink6032.xml"/><Relationship Id="rId1345" Type="http://schemas.openxmlformats.org/officeDocument/2006/relationships/image" Target="../media/image7073.png"/><Relationship Id="rId1552" Type="http://schemas.openxmlformats.org/officeDocument/2006/relationships/customXml" Target="../ink/ink6243.xml"/><Relationship Id="rId1997" Type="http://schemas.openxmlformats.org/officeDocument/2006/relationships/customXml" Target="../ink/ink6469.xml"/><Relationship Id="rId2175" Type="http://schemas.openxmlformats.org/officeDocument/2006/relationships/image" Target="../media/image5314.png"/><Relationship Id="rId2382" Type="http://schemas.openxmlformats.org/officeDocument/2006/relationships/customXml" Target="../ink/ink6703.xml"/><Relationship Id="rId2603" Type="http://schemas.openxmlformats.org/officeDocument/2006/relationships/image" Target="../media/image5480.png"/><Relationship Id="rId1191" Type="http://schemas.openxmlformats.org/officeDocument/2006/relationships/image" Target="../media/image7002.png"/><Relationship Id="rId1205" Type="http://schemas.openxmlformats.org/officeDocument/2006/relationships/image" Target="../media/image6020.png"/><Relationship Id="rId1857" Type="http://schemas.openxmlformats.org/officeDocument/2006/relationships/customXml" Target="../ink/ink6399.xml"/><Relationship Id="rId2035" Type="http://schemas.openxmlformats.org/officeDocument/2006/relationships/customXml" Target="../ink/ink6494.xml"/><Relationship Id="rId2687" Type="http://schemas.openxmlformats.org/officeDocument/2006/relationships/image" Target="../media/image5519.png"/><Relationship Id="rId1289" Type="http://schemas.openxmlformats.org/officeDocument/2006/relationships/image" Target="../media/image89210.png"/><Relationship Id="rId1412" Type="http://schemas.openxmlformats.org/officeDocument/2006/relationships/customXml" Target="../ink/ink6170.xml"/><Relationship Id="rId1496" Type="http://schemas.openxmlformats.org/officeDocument/2006/relationships/customXml" Target="../ink/ink6214.xml"/><Relationship Id="rId1717" Type="http://schemas.openxmlformats.org/officeDocument/2006/relationships/image" Target="../media/image7238.png"/><Relationship Id="rId1924" Type="http://schemas.openxmlformats.org/officeDocument/2006/relationships/image" Target="../media/image5230.png"/><Relationship Id="rId2242" Type="http://schemas.openxmlformats.org/officeDocument/2006/relationships/customXml" Target="../ink/ink6632.xml"/><Relationship Id="rId2547" Type="http://schemas.openxmlformats.org/officeDocument/2006/relationships/customXml" Target="../ink/ink6802.xml"/><Relationship Id="rId1149" Type="http://schemas.openxmlformats.org/officeDocument/2006/relationships/image" Target="../media/image21310.png"/><Relationship Id="rId1356" Type="http://schemas.openxmlformats.org/officeDocument/2006/relationships/customXml" Target="../ink/ink6142.xml"/><Relationship Id="rId2102" Type="http://schemas.openxmlformats.org/officeDocument/2006/relationships/customXml" Target="../ink/ink6561.xml"/><Relationship Id="rId1009" Type="http://schemas.openxmlformats.org/officeDocument/2006/relationships/image" Target="../media/image6916.png"/><Relationship Id="rId1563" Type="http://schemas.openxmlformats.org/officeDocument/2006/relationships/image" Target="../media/image7172.png"/><Relationship Id="rId1770" Type="http://schemas.openxmlformats.org/officeDocument/2006/relationships/customXml" Target="../ink/ink6355.xml"/><Relationship Id="rId1868" Type="http://schemas.openxmlformats.org/officeDocument/2006/relationships/image" Target="../media/image5209.png"/><Relationship Id="rId2186" Type="http://schemas.openxmlformats.org/officeDocument/2006/relationships/customXml" Target="../ink/ink6604.xml"/><Relationship Id="rId2393" Type="http://schemas.openxmlformats.org/officeDocument/2006/relationships/image" Target="../media/image5417.png"/><Relationship Id="rId2407" Type="http://schemas.openxmlformats.org/officeDocument/2006/relationships/image" Target="../media/image5422.png"/><Relationship Id="rId2614" Type="http://schemas.openxmlformats.org/officeDocument/2006/relationships/customXml" Target="../ink/ink6855.xml"/><Relationship Id="rId2698" Type="http://schemas.openxmlformats.org/officeDocument/2006/relationships/customXml" Target="../ink/ink6897.xml"/><Relationship Id="rId1216" Type="http://schemas.openxmlformats.org/officeDocument/2006/relationships/customXml" Target="../ink/ink6071.xml"/><Relationship Id="rId1423" Type="http://schemas.openxmlformats.org/officeDocument/2006/relationships/image" Target="../media/image7109.png"/><Relationship Id="rId1630" Type="http://schemas.openxmlformats.org/officeDocument/2006/relationships/customXml" Target="../ink/ink6283.xml"/><Relationship Id="rId2046" Type="http://schemas.openxmlformats.org/officeDocument/2006/relationships/customXml" Target="../ink/ink6505.xml"/><Relationship Id="rId2253" Type="http://schemas.openxmlformats.org/officeDocument/2006/relationships/image" Target="../media/image5351.png"/><Relationship Id="rId2460" Type="http://schemas.openxmlformats.org/officeDocument/2006/relationships/image" Target="../media/image5444.png"/><Relationship Id="rId1062" Type="http://schemas.openxmlformats.org/officeDocument/2006/relationships/customXml" Target="../ink/ink5994.xml"/><Relationship Id="rId1728" Type="http://schemas.openxmlformats.org/officeDocument/2006/relationships/customXml" Target="../ink/ink6334.xml"/><Relationship Id="rId1935" Type="http://schemas.openxmlformats.org/officeDocument/2006/relationships/customXml" Target="../ink/ink6438.xml"/><Relationship Id="rId2113" Type="http://schemas.openxmlformats.org/officeDocument/2006/relationships/image" Target="../media/image5284.png"/><Relationship Id="rId2320" Type="http://schemas.openxmlformats.org/officeDocument/2006/relationships/image" Target="../media/image5382.png"/><Relationship Id="rId2558" Type="http://schemas.openxmlformats.org/officeDocument/2006/relationships/customXml" Target="../ink/ink6813.xml"/><Relationship Id="rId1367" Type="http://schemas.openxmlformats.org/officeDocument/2006/relationships/image" Target="../media/image7083.png"/><Relationship Id="rId1574" Type="http://schemas.openxmlformats.org/officeDocument/2006/relationships/image" Target="../media/image7177.png"/><Relationship Id="rId1781" Type="http://schemas.openxmlformats.org/officeDocument/2006/relationships/image" Target="../media/image7269.png"/><Relationship Id="rId2197" Type="http://schemas.openxmlformats.org/officeDocument/2006/relationships/image" Target="../media/image5323.png"/><Relationship Id="rId2418" Type="http://schemas.openxmlformats.org/officeDocument/2006/relationships/customXml" Target="../ink/ink6721.xml"/><Relationship Id="rId2625" Type="http://schemas.openxmlformats.org/officeDocument/2006/relationships/image" Target="../media/image5490.png"/><Relationship Id="rId1227" Type="http://schemas.openxmlformats.org/officeDocument/2006/relationships/image" Target="../media/image7019.png"/><Relationship Id="rId1434" Type="http://schemas.openxmlformats.org/officeDocument/2006/relationships/customXml" Target="../ink/ink6181.xml"/><Relationship Id="rId1641" Type="http://schemas.openxmlformats.org/officeDocument/2006/relationships/image" Target="../media/image7206.png"/><Relationship Id="rId1879" Type="http://schemas.openxmlformats.org/officeDocument/2006/relationships/customXml" Target="../ink/ink6410.xml"/><Relationship Id="rId2057" Type="http://schemas.openxmlformats.org/officeDocument/2006/relationships/customXml" Target="../ink/ink6516.xml"/><Relationship Id="rId2264" Type="http://schemas.openxmlformats.org/officeDocument/2006/relationships/image" Target="../media/image4740.png"/><Relationship Id="rId2471" Type="http://schemas.openxmlformats.org/officeDocument/2006/relationships/customXml" Target="../ink/ink6748.xml"/><Relationship Id="rId1073" Type="http://schemas.openxmlformats.org/officeDocument/2006/relationships/image" Target="../media/image6947.png"/><Relationship Id="rId1280" Type="http://schemas.openxmlformats.org/officeDocument/2006/relationships/customXml" Target="../ink/ink6103.xml"/><Relationship Id="rId1501" Type="http://schemas.openxmlformats.org/officeDocument/2006/relationships/image" Target="../media/image5205.png"/><Relationship Id="rId1739" Type="http://schemas.openxmlformats.org/officeDocument/2006/relationships/image" Target="../media/image7249.png"/><Relationship Id="rId1946" Type="http://schemas.openxmlformats.org/officeDocument/2006/relationships/image" Target="../media/image5241.png"/><Relationship Id="rId2124" Type="http://schemas.openxmlformats.org/officeDocument/2006/relationships/customXml" Target="../ink/ink6573.xml"/><Relationship Id="rId2331" Type="http://schemas.openxmlformats.org/officeDocument/2006/relationships/customXml" Target="../ink/ink6677.xml"/><Relationship Id="rId2569" Type="http://schemas.openxmlformats.org/officeDocument/2006/relationships/customXml" Target="../ink/ink6824.xml"/><Relationship Id="rId1140" Type="http://schemas.openxmlformats.org/officeDocument/2006/relationships/customXml" Target="../ink/ink6033.xml"/><Relationship Id="rId1378" Type="http://schemas.openxmlformats.org/officeDocument/2006/relationships/customXml" Target="../ink/ink6153.xml"/><Relationship Id="rId1585" Type="http://schemas.openxmlformats.org/officeDocument/2006/relationships/customXml" Target="../ink/ink6260.xml"/><Relationship Id="rId1792" Type="http://schemas.openxmlformats.org/officeDocument/2006/relationships/customXml" Target="../ink/ink6366.xml"/><Relationship Id="rId1806" Type="http://schemas.openxmlformats.org/officeDocument/2006/relationships/customXml" Target="../ink/ink6373.xml"/><Relationship Id="rId2429" Type="http://schemas.openxmlformats.org/officeDocument/2006/relationships/image" Target="../media/image5430.png"/><Relationship Id="rId2636" Type="http://schemas.openxmlformats.org/officeDocument/2006/relationships/customXml" Target="../ink/ink6866.xml"/><Relationship Id="rId1238" Type="http://schemas.openxmlformats.org/officeDocument/2006/relationships/customXml" Target="../ink/ink6082.xml"/><Relationship Id="rId1445" Type="http://schemas.openxmlformats.org/officeDocument/2006/relationships/image" Target="../media/image38530.png"/><Relationship Id="rId1652" Type="http://schemas.openxmlformats.org/officeDocument/2006/relationships/image" Target="../media/image7211.png"/><Relationship Id="rId2068" Type="http://schemas.openxmlformats.org/officeDocument/2006/relationships/customXml" Target="../ink/ink6527.xml"/><Relationship Id="rId2275" Type="http://schemas.openxmlformats.org/officeDocument/2006/relationships/customXml" Target="../ink/ink6649.xml"/><Relationship Id="rId1084" Type="http://schemas.openxmlformats.org/officeDocument/2006/relationships/customXml" Target="../ink/ink6005.xml"/><Relationship Id="rId1305" Type="http://schemas.openxmlformats.org/officeDocument/2006/relationships/image" Target="../media/image7057.png"/><Relationship Id="rId1957" Type="http://schemas.openxmlformats.org/officeDocument/2006/relationships/customXml" Target="../ink/ink6449.xml"/><Relationship Id="rId2482" Type="http://schemas.openxmlformats.org/officeDocument/2006/relationships/image" Target="../media/image5455.png"/><Relationship Id="rId2703" Type="http://schemas.openxmlformats.org/officeDocument/2006/relationships/image" Target="../media/image5527.png"/><Relationship Id="rId1291" Type="http://schemas.openxmlformats.org/officeDocument/2006/relationships/image" Target="../media/image7050.png"/><Relationship Id="rId1389" Type="http://schemas.openxmlformats.org/officeDocument/2006/relationships/image" Target="../media/image7094.png"/><Relationship Id="rId1512" Type="http://schemas.openxmlformats.org/officeDocument/2006/relationships/customXml" Target="../ink/ink6222.xml"/><Relationship Id="rId661" Type="http://schemas.openxmlformats.org/officeDocument/2006/relationships/image" Target="../media/image31910.png"/><Relationship Id="rId1596" Type="http://schemas.openxmlformats.org/officeDocument/2006/relationships/customXml" Target="../ink/ink6266.xml"/><Relationship Id="rId1817" Type="http://schemas.openxmlformats.org/officeDocument/2006/relationships/image" Target="../media/image7287.png"/><Relationship Id="rId2135" Type="http://schemas.openxmlformats.org/officeDocument/2006/relationships/image" Target="../media/image5294.png"/><Relationship Id="rId2342" Type="http://schemas.openxmlformats.org/officeDocument/2006/relationships/image" Target="../media/image5393.png"/><Relationship Id="rId2647" Type="http://schemas.openxmlformats.org/officeDocument/2006/relationships/image" Target="../media/image5501.png"/><Relationship Id="rId1151" Type="http://schemas.openxmlformats.org/officeDocument/2006/relationships/image" Target="../media/image6982.png"/><Relationship Id="rId1249" Type="http://schemas.openxmlformats.org/officeDocument/2006/relationships/image" Target="../media/image7030.png"/><Relationship Id="rId2079" Type="http://schemas.openxmlformats.org/officeDocument/2006/relationships/customXml" Target="../ink/ink6538.xml"/><Relationship Id="rId2202" Type="http://schemas.openxmlformats.org/officeDocument/2006/relationships/customXml" Target="../ink/ink6612.xml"/><Relationship Id="rId1011" Type="http://schemas.openxmlformats.org/officeDocument/2006/relationships/image" Target="../media/image6917.png"/><Relationship Id="rId1109" Type="http://schemas.openxmlformats.org/officeDocument/2006/relationships/image" Target="../media/image6962.png"/><Relationship Id="rId1456" Type="http://schemas.openxmlformats.org/officeDocument/2006/relationships/image" Target="../media/image5204.png"/><Relationship Id="rId1663" Type="http://schemas.openxmlformats.org/officeDocument/2006/relationships/image" Target="../media/image7216.png"/><Relationship Id="rId1870" Type="http://schemas.openxmlformats.org/officeDocument/2006/relationships/image" Target="../media/image5210.png"/><Relationship Id="rId1968" Type="http://schemas.openxmlformats.org/officeDocument/2006/relationships/image" Target="../media/image5251.png"/><Relationship Id="rId2286" Type="http://schemas.openxmlformats.org/officeDocument/2006/relationships/image" Target="../media/image2843.png"/><Relationship Id="rId2493" Type="http://schemas.openxmlformats.org/officeDocument/2006/relationships/customXml" Target="../ink/ink6759.xml"/><Relationship Id="rId2507" Type="http://schemas.openxmlformats.org/officeDocument/2006/relationships/customXml" Target="../ink/ink6766.xml"/><Relationship Id="rId1095" Type="http://schemas.openxmlformats.org/officeDocument/2006/relationships/image" Target="../media/image6958.png"/><Relationship Id="rId1316" Type="http://schemas.openxmlformats.org/officeDocument/2006/relationships/customXml" Target="../ink/ink6121.xml"/><Relationship Id="rId1523" Type="http://schemas.openxmlformats.org/officeDocument/2006/relationships/customXml" Target="../ink/ink6228.xml"/><Relationship Id="rId1730" Type="http://schemas.openxmlformats.org/officeDocument/2006/relationships/customXml" Target="../ink/ink6335.xml"/><Relationship Id="rId2146" Type="http://schemas.openxmlformats.org/officeDocument/2006/relationships/customXml" Target="../ink/ink6584.xml"/><Relationship Id="rId2353" Type="http://schemas.openxmlformats.org/officeDocument/2006/relationships/customXml" Target="../ink/ink6688.xml"/><Relationship Id="rId2560" Type="http://schemas.openxmlformats.org/officeDocument/2006/relationships/customXml" Target="../ink/ink6815.xml"/><Relationship Id="rId1162" Type="http://schemas.openxmlformats.org/officeDocument/2006/relationships/customXml" Target="../ink/ink6044.xml"/><Relationship Id="rId1828" Type="http://schemas.openxmlformats.org/officeDocument/2006/relationships/customXml" Target="../ink/ink6384.xml"/><Relationship Id="rId2006" Type="http://schemas.openxmlformats.org/officeDocument/2006/relationships/image" Target="../media/image5271.png"/><Relationship Id="rId2213" Type="http://schemas.openxmlformats.org/officeDocument/2006/relationships/image" Target="../media/image5331.png"/><Relationship Id="rId2420" Type="http://schemas.openxmlformats.org/officeDocument/2006/relationships/customXml" Target="../ink/ink6722.xml"/><Relationship Id="rId2658" Type="http://schemas.openxmlformats.org/officeDocument/2006/relationships/customXml" Target="../ink/ink6877.xml"/><Relationship Id="rId1022" Type="http://schemas.openxmlformats.org/officeDocument/2006/relationships/customXml" Target="../ink/ink5977.xml"/><Relationship Id="rId1467" Type="http://schemas.openxmlformats.org/officeDocument/2006/relationships/image" Target="../media/image7127.png"/><Relationship Id="rId1674" Type="http://schemas.openxmlformats.org/officeDocument/2006/relationships/image" Target="../media/image7220.png"/><Relationship Id="rId1881" Type="http://schemas.openxmlformats.org/officeDocument/2006/relationships/customXml" Target="../ink/ink6411.xml"/><Relationship Id="rId2297" Type="http://schemas.openxmlformats.org/officeDocument/2006/relationships/customXml" Target="../ink/ink6660.xml"/><Relationship Id="rId2518" Type="http://schemas.openxmlformats.org/officeDocument/2006/relationships/customXml" Target="../ink/ink6773.xml"/><Relationship Id="rId1327" Type="http://schemas.openxmlformats.org/officeDocument/2006/relationships/customXml" Target="../ink/ink6127.xml"/><Relationship Id="rId1534" Type="http://schemas.openxmlformats.org/officeDocument/2006/relationships/customXml" Target="../ink/ink6234.xml"/><Relationship Id="rId1741" Type="http://schemas.openxmlformats.org/officeDocument/2006/relationships/image" Target="../media/image7250.png"/><Relationship Id="rId1979" Type="http://schemas.openxmlformats.org/officeDocument/2006/relationships/customXml" Target="../ink/ink6460.xml"/><Relationship Id="rId2157" Type="http://schemas.openxmlformats.org/officeDocument/2006/relationships/image" Target="../media/image5305.png"/><Relationship Id="rId2364" Type="http://schemas.openxmlformats.org/officeDocument/2006/relationships/image" Target="../media/image5404.png"/><Relationship Id="rId2571" Type="http://schemas.openxmlformats.org/officeDocument/2006/relationships/customXml" Target="../ink/ink6826.xml"/><Relationship Id="rId1173" Type="http://schemas.openxmlformats.org/officeDocument/2006/relationships/image" Target="../media/image6993.png"/><Relationship Id="rId1380" Type="http://schemas.openxmlformats.org/officeDocument/2006/relationships/customXml" Target="../ink/ink6154.xml"/><Relationship Id="rId1601" Type="http://schemas.openxmlformats.org/officeDocument/2006/relationships/image" Target="../media/image7188.png"/><Relationship Id="rId1839" Type="http://schemas.openxmlformats.org/officeDocument/2006/relationships/image" Target="../media/image7298.png"/><Relationship Id="rId2017" Type="http://schemas.openxmlformats.org/officeDocument/2006/relationships/customXml" Target="../ink/ink6479.xml"/><Relationship Id="rId2224" Type="http://schemas.openxmlformats.org/officeDocument/2006/relationships/customXml" Target="../ink/ink6623.xml"/><Relationship Id="rId2669" Type="http://schemas.openxmlformats.org/officeDocument/2006/relationships/image" Target="../media/image5511.png"/><Relationship Id="rId1033" Type="http://schemas.openxmlformats.org/officeDocument/2006/relationships/image" Target="../media/image6928.png"/><Relationship Id="rId1478" Type="http://schemas.openxmlformats.org/officeDocument/2006/relationships/customXml" Target="../ink/ink6204.xml"/><Relationship Id="rId1685" Type="http://schemas.openxmlformats.org/officeDocument/2006/relationships/image" Target="../media/image7225.png"/><Relationship Id="rId1892" Type="http://schemas.openxmlformats.org/officeDocument/2006/relationships/image" Target="../media/image5215.png"/><Relationship Id="rId1906" Type="http://schemas.openxmlformats.org/officeDocument/2006/relationships/image" Target="../media/image5222.png"/><Relationship Id="rId2431" Type="http://schemas.openxmlformats.org/officeDocument/2006/relationships/image" Target="../media/image5431.png"/><Relationship Id="rId2529" Type="http://schemas.openxmlformats.org/officeDocument/2006/relationships/customXml" Target="../ink/ink6784.xml"/><Relationship Id="rId1240" Type="http://schemas.openxmlformats.org/officeDocument/2006/relationships/customXml" Target="../ink/ink6083.xml"/><Relationship Id="rId1338" Type="http://schemas.openxmlformats.org/officeDocument/2006/relationships/customXml" Target="../ink/ink6133.xml"/><Relationship Id="rId1545" Type="http://schemas.openxmlformats.org/officeDocument/2006/relationships/image" Target="../media/image7163.png"/><Relationship Id="rId2070" Type="http://schemas.openxmlformats.org/officeDocument/2006/relationships/customXml" Target="../ink/ink6529.xml"/><Relationship Id="rId2168" Type="http://schemas.openxmlformats.org/officeDocument/2006/relationships/customXml" Target="../ink/ink6595.xml"/><Relationship Id="rId2375" Type="http://schemas.openxmlformats.org/officeDocument/2006/relationships/image" Target="../media/image5408.png"/><Relationship Id="rId1100" Type="http://schemas.openxmlformats.org/officeDocument/2006/relationships/customXml" Target="../ink/ink6013.xml"/><Relationship Id="rId1184" Type="http://schemas.openxmlformats.org/officeDocument/2006/relationships/customXml" Target="../ink/ink6055.xml"/><Relationship Id="rId1405" Type="http://schemas.openxmlformats.org/officeDocument/2006/relationships/image" Target="../media/image7102.png"/><Relationship Id="rId1752" Type="http://schemas.openxmlformats.org/officeDocument/2006/relationships/customXml" Target="../ink/ink6346.xml"/><Relationship Id="rId2028" Type="http://schemas.openxmlformats.org/officeDocument/2006/relationships/customXml" Target="../ink/ink6487.xml"/><Relationship Id="rId2582" Type="http://schemas.openxmlformats.org/officeDocument/2006/relationships/customXml" Target="../ink/ink6837.xml"/><Relationship Id="rId1391" Type="http://schemas.openxmlformats.org/officeDocument/2006/relationships/image" Target="../media/image7095.png"/><Relationship Id="rId1489" Type="http://schemas.openxmlformats.org/officeDocument/2006/relationships/image" Target="../media/image7136.png"/><Relationship Id="rId1612" Type="http://schemas.openxmlformats.org/officeDocument/2006/relationships/customXml" Target="../ink/ink6274.xml"/><Relationship Id="rId1696" Type="http://schemas.openxmlformats.org/officeDocument/2006/relationships/customXml" Target="../ink/ink6318.xml"/><Relationship Id="rId1917" Type="http://schemas.openxmlformats.org/officeDocument/2006/relationships/customXml" Target="../ink/ink6429.xml"/><Relationship Id="rId2235" Type="http://schemas.openxmlformats.org/officeDocument/2006/relationships/image" Target="../media/image5342.png"/><Relationship Id="rId2442" Type="http://schemas.openxmlformats.org/officeDocument/2006/relationships/customXml" Target="../ink/ink6733.xml"/><Relationship Id="rId1044" Type="http://schemas.openxmlformats.org/officeDocument/2006/relationships/customXml" Target="../ink/ink5988.xml"/><Relationship Id="rId1251" Type="http://schemas.openxmlformats.org/officeDocument/2006/relationships/image" Target="../media/image7031.png"/><Relationship Id="rId1349" Type="http://schemas.openxmlformats.org/officeDocument/2006/relationships/image" Target="../media/image7075.png"/><Relationship Id="rId2081" Type="http://schemas.openxmlformats.org/officeDocument/2006/relationships/customXml" Target="../ink/ink6540.xml"/><Relationship Id="rId2179" Type="http://schemas.openxmlformats.org/officeDocument/2006/relationships/image" Target="../media/image5315.png"/><Relationship Id="rId2302" Type="http://schemas.openxmlformats.org/officeDocument/2006/relationships/image" Target="../media/image5373.png"/><Relationship Id="rId1111" Type="http://schemas.openxmlformats.org/officeDocument/2006/relationships/image" Target="../media/image6963.png"/><Relationship Id="rId1556" Type="http://schemas.openxmlformats.org/officeDocument/2006/relationships/customXml" Target="../ink/ink6245.xml"/><Relationship Id="rId1763" Type="http://schemas.openxmlformats.org/officeDocument/2006/relationships/image" Target="../media/image7261.png"/><Relationship Id="rId1970" Type="http://schemas.openxmlformats.org/officeDocument/2006/relationships/image" Target="../media/image5252.png"/><Relationship Id="rId2386" Type="http://schemas.openxmlformats.org/officeDocument/2006/relationships/customXml" Target="../ink/ink6705.xml"/><Relationship Id="rId2593" Type="http://schemas.openxmlformats.org/officeDocument/2006/relationships/image" Target="../media/image5475.png"/><Relationship Id="rId2607" Type="http://schemas.openxmlformats.org/officeDocument/2006/relationships/image" Target="../media/image5482.png"/><Relationship Id="rId1195" Type="http://schemas.openxmlformats.org/officeDocument/2006/relationships/image" Target="../media/image7004.png"/><Relationship Id="rId1209" Type="http://schemas.openxmlformats.org/officeDocument/2006/relationships/image" Target="../media/image7010.png"/><Relationship Id="rId1416" Type="http://schemas.openxmlformats.org/officeDocument/2006/relationships/customXml" Target="../ink/ink6172.xml"/><Relationship Id="rId1623" Type="http://schemas.openxmlformats.org/officeDocument/2006/relationships/image" Target="../media/image7198.png"/><Relationship Id="rId1830" Type="http://schemas.openxmlformats.org/officeDocument/2006/relationships/customXml" Target="../ink/ink6385.xml"/><Relationship Id="rId2039" Type="http://schemas.openxmlformats.org/officeDocument/2006/relationships/customXml" Target="../ink/ink6498.xml"/><Relationship Id="rId2246" Type="http://schemas.openxmlformats.org/officeDocument/2006/relationships/customXml" Target="../ink/ink6634.xml"/><Relationship Id="rId2453" Type="http://schemas.openxmlformats.org/officeDocument/2006/relationships/customXml" Target="../ink/ink6739.xml"/><Relationship Id="rId2660" Type="http://schemas.openxmlformats.org/officeDocument/2006/relationships/customXml" Target="../ink/ink6878.xml"/><Relationship Id="rId1262" Type="http://schemas.openxmlformats.org/officeDocument/2006/relationships/customXml" Target="../ink/ink6094.xml"/><Relationship Id="rId1928" Type="http://schemas.openxmlformats.org/officeDocument/2006/relationships/image" Target="../media/image5232.png"/><Relationship Id="rId2092" Type="http://schemas.openxmlformats.org/officeDocument/2006/relationships/customXml" Target="../ink/ink6551.xml"/><Relationship Id="rId2106" Type="http://schemas.openxmlformats.org/officeDocument/2006/relationships/customXml" Target="../ink/ink6564.xml"/><Relationship Id="rId2313" Type="http://schemas.openxmlformats.org/officeDocument/2006/relationships/customXml" Target="../ink/ink6668.xml"/><Relationship Id="rId2520" Type="http://schemas.openxmlformats.org/officeDocument/2006/relationships/customXml" Target="../ink/ink6775.xml"/><Relationship Id="rId1122" Type="http://schemas.openxmlformats.org/officeDocument/2006/relationships/customXml" Target="../ink/ink6024.xml"/><Relationship Id="rId1567" Type="http://schemas.openxmlformats.org/officeDocument/2006/relationships/image" Target="../media/image7174.png"/><Relationship Id="rId1774" Type="http://schemas.openxmlformats.org/officeDocument/2006/relationships/customXml" Target="../ink/ink6357.xml"/><Relationship Id="rId1981" Type="http://schemas.openxmlformats.org/officeDocument/2006/relationships/customXml" Target="../ink/ink6461.xml"/><Relationship Id="rId2397" Type="http://schemas.openxmlformats.org/officeDocument/2006/relationships/image" Target="../media/image5418.png"/><Relationship Id="rId2618" Type="http://schemas.openxmlformats.org/officeDocument/2006/relationships/customXml" Target="../ink/ink6857.xml"/><Relationship Id="rId1427" Type="http://schemas.openxmlformats.org/officeDocument/2006/relationships/image" Target="../media/image7111.png"/><Relationship Id="rId1634" Type="http://schemas.openxmlformats.org/officeDocument/2006/relationships/customXml" Target="../ink/ink6285.xml"/><Relationship Id="rId1841" Type="http://schemas.openxmlformats.org/officeDocument/2006/relationships/image" Target="../media/image7299.png"/><Relationship Id="rId2257" Type="http://schemas.openxmlformats.org/officeDocument/2006/relationships/customXml" Target="../ink/ink6640.xml"/><Relationship Id="rId2464" Type="http://schemas.openxmlformats.org/officeDocument/2006/relationships/image" Target="../media/image5446.png"/><Relationship Id="rId2671" Type="http://schemas.openxmlformats.org/officeDocument/2006/relationships/image" Target="../media/image5512.png"/><Relationship Id="rId1066" Type="http://schemas.openxmlformats.org/officeDocument/2006/relationships/customXml" Target="../ink/ink5996.xml"/><Relationship Id="rId1273" Type="http://schemas.openxmlformats.org/officeDocument/2006/relationships/image" Target="../media/image7042.png"/><Relationship Id="rId1480" Type="http://schemas.openxmlformats.org/officeDocument/2006/relationships/customXml" Target="../ink/ink6205.xml"/><Relationship Id="rId1939" Type="http://schemas.openxmlformats.org/officeDocument/2006/relationships/customXml" Target="../ink/ink6440.xml"/><Relationship Id="rId2117" Type="http://schemas.openxmlformats.org/officeDocument/2006/relationships/image" Target="../media/image5286.png"/><Relationship Id="rId2324" Type="http://schemas.openxmlformats.org/officeDocument/2006/relationships/image" Target="../media/image5384.png"/><Relationship Id="rId1133" Type="http://schemas.openxmlformats.org/officeDocument/2006/relationships/image" Target="../media/image6974.png"/><Relationship Id="rId1578" Type="http://schemas.openxmlformats.org/officeDocument/2006/relationships/image" Target="../media/image7178.png"/><Relationship Id="rId1701" Type="http://schemas.openxmlformats.org/officeDocument/2006/relationships/image" Target="../media/image7232.png"/><Relationship Id="rId1785" Type="http://schemas.openxmlformats.org/officeDocument/2006/relationships/image" Target="../media/image7271.png"/><Relationship Id="rId1992" Type="http://schemas.openxmlformats.org/officeDocument/2006/relationships/image" Target="../media/image5264.png"/><Relationship Id="rId2531" Type="http://schemas.openxmlformats.org/officeDocument/2006/relationships/customXml" Target="../ink/ink6786.xml"/><Relationship Id="rId2629" Type="http://schemas.openxmlformats.org/officeDocument/2006/relationships/image" Target="../media/image5492.png"/><Relationship Id="rId1340" Type="http://schemas.openxmlformats.org/officeDocument/2006/relationships/customXml" Target="../ink/ink6134.xml"/><Relationship Id="rId1438" Type="http://schemas.openxmlformats.org/officeDocument/2006/relationships/customXml" Target="../ink/ink6183.xml"/><Relationship Id="rId1645" Type="http://schemas.openxmlformats.org/officeDocument/2006/relationships/customXml" Target="../ink/ink6291.xml"/><Relationship Id="rId2170" Type="http://schemas.openxmlformats.org/officeDocument/2006/relationships/customXml" Target="../ink/ink6596.xml"/><Relationship Id="rId2268" Type="http://schemas.openxmlformats.org/officeDocument/2006/relationships/image" Target="../media/image5356.png"/><Relationship Id="rId1077" Type="http://schemas.openxmlformats.org/officeDocument/2006/relationships/image" Target="../media/image6949.png"/><Relationship Id="rId1200" Type="http://schemas.openxmlformats.org/officeDocument/2006/relationships/customXml" Target="../ink/ink6063.xml"/><Relationship Id="rId1852" Type="http://schemas.openxmlformats.org/officeDocument/2006/relationships/image" Target="../media/image7304.png"/><Relationship Id="rId2030" Type="http://schemas.openxmlformats.org/officeDocument/2006/relationships/customXml" Target="../ink/ink6489.xml"/><Relationship Id="rId2128" Type="http://schemas.openxmlformats.org/officeDocument/2006/relationships/customXml" Target="../ink/ink6575.xml"/><Relationship Id="rId2475" Type="http://schemas.openxmlformats.org/officeDocument/2006/relationships/customXml" Target="../ink/ink6750.xml"/><Relationship Id="rId2682" Type="http://schemas.openxmlformats.org/officeDocument/2006/relationships/customXml" Target="../ink/ink6889.xml"/><Relationship Id="rId1284" Type="http://schemas.openxmlformats.org/officeDocument/2006/relationships/customXml" Target="../ink/ink6105.xml"/><Relationship Id="rId1491" Type="http://schemas.openxmlformats.org/officeDocument/2006/relationships/image" Target="../media/image7137.png"/><Relationship Id="rId1505" Type="http://schemas.openxmlformats.org/officeDocument/2006/relationships/image" Target="../media/image7144.png"/><Relationship Id="rId1589" Type="http://schemas.openxmlformats.org/officeDocument/2006/relationships/customXml" Target="../ink/ink6262.xml"/><Relationship Id="rId1712" Type="http://schemas.openxmlformats.org/officeDocument/2006/relationships/customXml" Target="../ink/ink6326.xml"/><Relationship Id="rId2335" Type="http://schemas.openxmlformats.org/officeDocument/2006/relationships/customXml" Target="../ink/ink6679.xml"/><Relationship Id="rId2542" Type="http://schemas.openxmlformats.org/officeDocument/2006/relationships/customXml" Target="../ink/ink6797.xml"/><Relationship Id="rId1144" Type="http://schemas.openxmlformats.org/officeDocument/2006/relationships/customXml" Target="../ink/ink6035.xml"/><Relationship Id="rId1351" Type="http://schemas.openxmlformats.org/officeDocument/2006/relationships/image" Target="../media/image73010.png"/><Relationship Id="rId1449" Type="http://schemas.openxmlformats.org/officeDocument/2006/relationships/customXml" Target="../ink/ink6189.xml"/><Relationship Id="rId1796" Type="http://schemas.openxmlformats.org/officeDocument/2006/relationships/customXml" Target="../ink/ink6368.xml"/><Relationship Id="rId2181" Type="http://schemas.openxmlformats.org/officeDocument/2006/relationships/image" Target="../media/image5316.png"/><Relationship Id="rId2402" Type="http://schemas.openxmlformats.org/officeDocument/2006/relationships/customXml" Target="../ink/ink6713.xml"/><Relationship Id="rId1211" Type="http://schemas.openxmlformats.org/officeDocument/2006/relationships/image" Target="../media/image7011.png"/><Relationship Id="rId1656" Type="http://schemas.openxmlformats.org/officeDocument/2006/relationships/image" Target="../media/image7213.png"/><Relationship Id="rId1863" Type="http://schemas.openxmlformats.org/officeDocument/2006/relationships/customXml" Target="../ink/ink6402.xml"/><Relationship Id="rId2041" Type="http://schemas.openxmlformats.org/officeDocument/2006/relationships/customXml" Target="../ink/ink6500.xml"/><Relationship Id="rId2279" Type="http://schemas.openxmlformats.org/officeDocument/2006/relationships/customXml" Target="../ink/ink6651.xml"/><Relationship Id="rId2486" Type="http://schemas.openxmlformats.org/officeDocument/2006/relationships/image" Target="../media/image5457.png"/><Relationship Id="rId2693" Type="http://schemas.openxmlformats.org/officeDocument/2006/relationships/image" Target="../media/image5522.png"/><Relationship Id="rId2707" Type="http://schemas.openxmlformats.org/officeDocument/2006/relationships/customXml" Target="../ink/ink6902.xml"/><Relationship Id="rId1088" Type="http://schemas.openxmlformats.org/officeDocument/2006/relationships/customXml" Target="../ink/ink6007.xml"/><Relationship Id="rId1295" Type="http://schemas.openxmlformats.org/officeDocument/2006/relationships/image" Target="../media/image7052.png"/><Relationship Id="rId1309" Type="http://schemas.openxmlformats.org/officeDocument/2006/relationships/image" Target="../media/image7059.png"/><Relationship Id="rId1516" Type="http://schemas.openxmlformats.org/officeDocument/2006/relationships/image" Target="../media/image7149.png"/><Relationship Id="rId1723" Type="http://schemas.openxmlformats.org/officeDocument/2006/relationships/image" Target="../media/image7241.png"/><Relationship Id="rId1930" Type="http://schemas.openxmlformats.org/officeDocument/2006/relationships/image" Target="../media/image5233.png"/><Relationship Id="rId2139" Type="http://schemas.openxmlformats.org/officeDocument/2006/relationships/image" Target="../media/image5296.png"/><Relationship Id="rId2346" Type="http://schemas.openxmlformats.org/officeDocument/2006/relationships/image" Target="../media/image5395.png"/><Relationship Id="rId2553" Type="http://schemas.openxmlformats.org/officeDocument/2006/relationships/customXml" Target="../ink/ink6808.xml"/><Relationship Id="rId1155" Type="http://schemas.openxmlformats.org/officeDocument/2006/relationships/image" Target="../media/image6984.png"/><Relationship Id="rId1362" Type="http://schemas.openxmlformats.org/officeDocument/2006/relationships/customXml" Target="../ink/ink6145.xml"/><Relationship Id="rId2192" Type="http://schemas.openxmlformats.org/officeDocument/2006/relationships/customXml" Target="../ink/ink6607.xml"/><Relationship Id="rId2206" Type="http://schemas.openxmlformats.org/officeDocument/2006/relationships/customXml" Target="../ink/ink6614.xml"/><Relationship Id="rId2413" Type="http://schemas.openxmlformats.org/officeDocument/2006/relationships/image" Target="../media/image1349.png"/><Relationship Id="rId2620" Type="http://schemas.openxmlformats.org/officeDocument/2006/relationships/customXml" Target="../ink/ink6858.xml"/><Relationship Id="rId1015" Type="http://schemas.openxmlformats.org/officeDocument/2006/relationships/image" Target="../media/image6919.png"/><Relationship Id="rId1222" Type="http://schemas.openxmlformats.org/officeDocument/2006/relationships/customXml" Target="../ink/ink6074.xml"/><Relationship Id="rId1667" Type="http://schemas.openxmlformats.org/officeDocument/2006/relationships/image" Target="../media/image7218.png"/><Relationship Id="rId1874" Type="http://schemas.openxmlformats.org/officeDocument/2006/relationships/image" Target="../media/image5212.png"/><Relationship Id="rId2052" Type="http://schemas.openxmlformats.org/officeDocument/2006/relationships/customXml" Target="../ink/ink6511.xml"/><Relationship Id="rId2497" Type="http://schemas.openxmlformats.org/officeDocument/2006/relationships/customXml" Target="../ink/ink6761.xml"/><Relationship Id="rId1099" Type="http://schemas.openxmlformats.org/officeDocument/2006/relationships/image" Target="../media/image5025.png"/><Relationship Id="rId1527" Type="http://schemas.openxmlformats.org/officeDocument/2006/relationships/customXml" Target="../ink/ink6230.xml"/><Relationship Id="rId1734" Type="http://schemas.openxmlformats.org/officeDocument/2006/relationships/customXml" Target="../ink/ink6337.xml"/><Relationship Id="rId1941" Type="http://schemas.openxmlformats.org/officeDocument/2006/relationships/customXml" Target="../ink/ink6441.xml"/><Relationship Id="rId2357" Type="http://schemas.openxmlformats.org/officeDocument/2006/relationships/customXml" Target="../ink/ink6690.xml"/><Relationship Id="rId2564" Type="http://schemas.openxmlformats.org/officeDocument/2006/relationships/customXml" Target="../ink/ink6819.xml"/><Relationship Id="rId1166" Type="http://schemas.openxmlformats.org/officeDocument/2006/relationships/customXml" Target="../ink/ink6046.xml"/><Relationship Id="rId1373" Type="http://schemas.openxmlformats.org/officeDocument/2006/relationships/image" Target="../media/image7086.png"/><Relationship Id="rId2217" Type="http://schemas.openxmlformats.org/officeDocument/2006/relationships/image" Target="../media/image5333.png"/><Relationship Id="rId1026" Type="http://schemas.openxmlformats.org/officeDocument/2006/relationships/customXml" Target="../ink/ink5979.xml"/><Relationship Id="rId1580" Type="http://schemas.openxmlformats.org/officeDocument/2006/relationships/image" Target="../media/image7179.png"/><Relationship Id="rId1678" Type="http://schemas.openxmlformats.org/officeDocument/2006/relationships/image" Target="../media/image7222.png"/><Relationship Id="rId1801" Type="http://schemas.openxmlformats.org/officeDocument/2006/relationships/image" Target="../media/image7279.png"/><Relationship Id="rId1885" Type="http://schemas.openxmlformats.org/officeDocument/2006/relationships/customXml" Target="../ink/ink6413.xml"/><Relationship Id="rId2424" Type="http://schemas.openxmlformats.org/officeDocument/2006/relationships/customXml" Target="../ink/ink6724.xml"/><Relationship Id="rId2631" Type="http://schemas.openxmlformats.org/officeDocument/2006/relationships/image" Target="../media/image5493.png"/><Relationship Id="rId1233" Type="http://schemas.openxmlformats.org/officeDocument/2006/relationships/image" Target="../media/image7022.png"/><Relationship Id="rId1440" Type="http://schemas.openxmlformats.org/officeDocument/2006/relationships/customXml" Target="../ink/ink6184.xml"/><Relationship Id="rId687" Type="http://schemas.openxmlformats.org/officeDocument/2006/relationships/image" Target="../media/image9710.png"/><Relationship Id="rId1538" Type="http://schemas.openxmlformats.org/officeDocument/2006/relationships/customXml" Target="../ink/ink6236.xml"/><Relationship Id="rId2063" Type="http://schemas.openxmlformats.org/officeDocument/2006/relationships/customXml" Target="../ink/ink6522.xml"/><Relationship Id="rId2270" Type="http://schemas.openxmlformats.org/officeDocument/2006/relationships/image" Target="../media/image5357.png"/><Relationship Id="rId2368" Type="http://schemas.openxmlformats.org/officeDocument/2006/relationships/customXml" Target="../ink/ink6696.xml"/><Relationship Id="rId1177" Type="http://schemas.openxmlformats.org/officeDocument/2006/relationships/image" Target="../media/image6995.png"/><Relationship Id="rId1300" Type="http://schemas.openxmlformats.org/officeDocument/2006/relationships/customXml" Target="../ink/ink6113.xml"/><Relationship Id="rId1745" Type="http://schemas.openxmlformats.org/officeDocument/2006/relationships/image" Target="../media/image7252.png"/><Relationship Id="rId1952" Type="http://schemas.openxmlformats.org/officeDocument/2006/relationships/image" Target="../media/image1113.png"/><Relationship Id="rId2130" Type="http://schemas.openxmlformats.org/officeDocument/2006/relationships/customXml" Target="../ink/ink6576.xml"/><Relationship Id="rId2575" Type="http://schemas.openxmlformats.org/officeDocument/2006/relationships/customXml" Target="../ink/ink6830.xml"/><Relationship Id="rId1384" Type="http://schemas.openxmlformats.org/officeDocument/2006/relationships/customXml" Target="../ink/ink6156.xml"/><Relationship Id="rId1591" Type="http://schemas.openxmlformats.org/officeDocument/2006/relationships/customXml" Target="../ink/ink6263.xml"/><Relationship Id="rId1605" Type="http://schemas.openxmlformats.org/officeDocument/2006/relationships/image" Target="../media/image7190.png"/><Relationship Id="rId1689" Type="http://schemas.openxmlformats.org/officeDocument/2006/relationships/image" Target="../media/image7227.png"/><Relationship Id="rId1812" Type="http://schemas.openxmlformats.org/officeDocument/2006/relationships/customXml" Target="../ink/ink6376.xml"/><Relationship Id="rId2228" Type="http://schemas.openxmlformats.org/officeDocument/2006/relationships/customXml" Target="../ink/ink6625.xml"/><Relationship Id="rId2435" Type="http://schemas.openxmlformats.org/officeDocument/2006/relationships/image" Target="../media/image3895.png"/><Relationship Id="rId2642" Type="http://schemas.openxmlformats.org/officeDocument/2006/relationships/customXml" Target="../ink/ink6869.xml"/><Relationship Id="rId1037" Type="http://schemas.openxmlformats.org/officeDocument/2006/relationships/image" Target="../media/image6930.png"/><Relationship Id="rId1244" Type="http://schemas.openxmlformats.org/officeDocument/2006/relationships/customXml" Target="../ink/ink6085.xml"/><Relationship Id="rId1451" Type="http://schemas.openxmlformats.org/officeDocument/2006/relationships/customXml" Target="../ink/ink6190.xml"/><Relationship Id="rId1896" Type="http://schemas.openxmlformats.org/officeDocument/2006/relationships/image" Target="../media/image5217.png"/><Relationship Id="rId2074" Type="http://schemas.openxmlformats.org/officeDocument/2006/relationships/customXml" Target="../ink/ink6533.xml"/><Relationship Id="rId2281" Type="http://schemas.openxmlformats.org/officeDocument/2006/relationships/customXml" Target="../ink/ink6652.xml"/><Relationship Id="rId2502" Type="http://schemas.openxmlformats.org/officeDocument/2006/relationships/image" Target="../media/image5465.png"/><Relationship Id="rId1090" Type="http://schemas.openxmlformats.org/officeDocument/2006/relationships/customXml" Target="../ink/ink6008.xml"/><Relationship Id="rId1104" Type="http://schemas.openxmlformats.org/officeDocument/2006/relationships/customXml" Target="../ink/ink6015.xml"/><Relationship Id="rId1311" Type="http://schemas.openxmlformats.org/officeDocument/2006/relationships/image" Target="../media/image7060.png"/><Relationship Id="rId1549" Type="http://schemas.openxmlformats.org/officeDocument/2006/relationships/image" Target="../media/image7165.png"/><Relationship Id="rId1756" Type="http://schemas.openxmlformats.org/officeDocument/2006/relationships/customXml" Target="../ink/ink6348.xml"/><Relationship Id="rId1963" Type="http://schemas.openxmlformats.org/officeDocument/2006/relationships/customXml" Target="../ink/ink6452.xml"/><Relationship Id="rId2141" Type="http://schemas.openxmlformats.org/officeDocument/2006/relationships/image" Target="../media/image5297.png"/><Relationship Id="rId2379" Type="http://schemas.openxmlformats.org/officeDocument/2006/relationships/image" Target="../media/image5410.png"/><Relationship Id="rId2586" Type="http://schemas.openxmlformats.org/officeDocument/2006/relationships/customXml" Target="../ink/ink6841.xml"/><Relationship Id="rId1188" Type="http://schemas.openxmlformats.org/officeDocument/2006/relationships/customXml" Target="../ink/ink6057.xml"/><Relationship Id="rId1395" Type="http://schemas.openxmlformats.org/officeDocument/2006/relationships/image" Target="../media/image7097.png"/><Relationship Id="rId1409" Type="http://schemas.openxmlformats.org/officeDocument/2006/relationships/image" Target="../media/image7104.png"/><Relationship Id="rId1616" Type="http://schemas.openxmlformats.org/officeDocument/2006/relationships/customXml" Target="../ink/ink6276.xml"/><Relationship Id="rId1823" Type="http://schemas.openxmlformats.org/officeDocument/2006/relationships/image" Target="../media/image7290.png"/><Relationship Id="rId2001" Type="http://schemas.openxmlformats.org/officeDocument/2006/relationships/customXml" Target="../ink/ink6471.xml"/><Relationship Id="rId2239" Type="http://schemas.openxmlformats.org/officeDocument/2006/relationships/image" Target="../media/image5344.png"/><Relationship Id="rId2446" Type="http://schemas.openxmlformats.org/officeDocument/2006/relationships/customXml" Target="../ink/ink6735.xml"/><Relationship Id="rId2653" Type="http://schemas.openxmlformats.org/officeDocument/2006/relationships/image" Target="../media/image5504.png"/><Relationship Id="rId1048" Type="http://schemas.openxmlformats.org/officeDocument/2006/relationships/customXml" Target="../ink/ink5990.xml"/><Relationship Id="rId1255" Type="http://schemas.openxmlformats.org/officeDocument/2006/relationships/image" Target="../media/image7033.png"/><Relationship Id="rId1462" Type="http://schemas.openxmlformats.org/officeDocument/2006/relationships/image" Target="../media/image64510.png"/><Relationship Id="rId2085" Type="http://schemas.openxmlformats.org/officeDocument/2006/relationships/customXml" Target="../ink/ink6544.xml"/><Relationship Id="rId2292" Type="http://schemas.openxmlformats.org/officeDocument/2006/relationships/image" Target="../media/image5368.png"/><Relationship Id="rId2306" Type="http://schemas.openxmlformats.org/officeDocument/2006/relationships/image" Target="../media/image5375.png"/><Relationship Id="rId2513" Type="http://schemas.openxmlformats.org/officeDocument/2006/relationships/customXml" Target="../ink/ink6769.xml"/><Relationship Id="rId1115" Type="http://schemas.openxmlformats.org/officeDocument/2006/relationships/image" Target="../media/image6965.png"/><Relationship Id="rId1322" Type="http://schemas.openxmlformats.org/officeDocument/2006/relationships/customXml" Target="../ink/ink6124.xml"/><Relationship Id="rId1767" Type="http://schemas.openxmlformats.org/officeDocument/2006/relationships/image" Target="../media/image7263.png"/><Relationship Id="rId1974" Type="http://schemas.openxmlformats.org/officeDocument/2006/relationships/image" Target="../media/image5254.png"/><Relationship Id="rId2152" Type="http://schemas.openxmlformats.org/officeDocument/2006/relationships/customXml" Target="../ink/ink6587.xml"/><Relationship Id="rId2597" Type="http://schemas.openxmlformats.org/officeDocument/2006/relationships/image" Target="../media/image5477.png"/><Relationship Id="rId1199" Type="http://schemas.openxmlformats.org/officeDocument/2006/relationships/image" Target="../media/image7006.png"/><Relationship Id="rId1627" Type="http://schemas.openxmlformats.org/officeDocument/2006/relationships/image" Target="../media/image7200.png"/><Relationship Id="rId1834" Type="http://schemas.openxmlformats.org/officeDocument/2006/relationships/customXml" Target="../ink/ink6387.xml"/><Relationship Id="rId2457" Type="http://schemas.openxmlformats.org/officeDocument/2006/relationships/customXml" Target="../ink/ink6741.xml"/><Relationship Id="rId2664" Type="http://schemas.openxmlformats.org/officeDocument/2006/relationships/customXml" Target="../ink/ink6880.xml"/><Relationship Id="rId1059" Type="http://schemas.openxmlformats.org/officeDocument/2006/relationships/image" Target="../media/image6941.png"/><Relationship Id="rId1266" Type="http://schemas.openxmlformats.org/officeDocument/2006/relationships/customXml" Target="../ink/ink6096.xml"/><Relationship Id="rId1473" Type="http://schemas.openxmlformats.org/officeDocument/2006/relationships/image" Target="../media/image7130.png"/><Relationship Id="rId2012" Type="http://schemas.openxmlformats.org/officeDocument/2006/relationships/image" Target="../media/image5274.png"/><Relationship Id="rId2096" Type="http://schemas.openxmlformats.org/officeDocument/2006/relationships/customXml" Target="../ink/ink6555.xml"/><Relationship Id="rId2317" Type="http://schemas.openxmlformats.org/officeDocument/2006/relationships/customXml" Target="../ink/ink6670.xml"/><Relationship Id="rId1126" Type="http://schemas.openxmlformats.org/officeDocument/2006/relationships/customXml" Target="../ink/ink6026.xml"/><Relationship Id="rId1680" Type="http://schemas.openxmlformats.org/officeDocument/2006/relationships/customXml" Target="../ink/ink6310.xml"/><Relationship Id="rId1778" Type="http://schemas.openxmlformats.org/officeDocument/2006/relationships/customXml" Target="../ink/ink6359.xml"/><Relationship Id="rId1901" Type="http://schemas.openxmlformats.org/officeDocument/2006/relationships/customXml" Target="../ink/ink6421.xml"/><Relationship Id="rId1985" Type="http://schemas.openxmlformats.org/officeDocument/2006/relationships/customXml" Target="../ink/ink6463.xml"/><Relationship Id="rId2524" Type="http://schemas.openxmlformats.org/officeDocument/2006/relationships/customXml" Target="../ink/ink6779.xml"/><Relationship Id="rId1333" Type="http://schemas.openxmlformats.org/officeDocument/2006/relationships/customXml" Target="../ink/ink6130.xml"/><Relationship Id="rId1540" Type="http://schemas.openxmlformats.org/officeDocument/2006/relationships/customXml" Target="../ink/ink6237.xml"/><Relationship Id="rId1638" Type="http://schemas.openxmlformats.org/officeDocument/2006/relationships/customXml" Target="../ink/ink6287.xml"/><Relationship Id="rId2163" Type="http://schemas.openxmlformats.org/officeDocument/2006/relationships/image" Target="../media/image5308.png"/><Relationship Id="rId2370" Type="http://schemas.openxmlformats.org/officeDocument/2006/relationships/customXml" Target="../ink/ink6697.xml"/><Relationship Id="rId1400" Type="http://schemas.openxmlformats.org/officeDocument/2006/relationships/customXml" Target="../ink/ink6164.xml"/><Relationship Id="rId1845" Type="http://schemas.openxmlformats.org/officeDocument/2006/relationships/image" Target="../media/image7301.png"/><Relationship Id="rId2023" Type="http://schemas.openxmlformats.org/officeDocument/2006/relationships/customXml" Target="../ink/ink6482.xml"/><Relationship Id="rId2230" Type="http://schemas.openxmlformats.org/officeDocument/2006/relationships/customXml" Target="../ink/ink6626.xml"/><Relationship Id="rId2468" Type="http://schemas.openxmlformats.org/officeDocument/2006/relationships/image" Target="../media/image5448.png"/><Relationship Id="rId2675" Type="http://schemas.openxmlformats.org/officeDocument/2006/relationships/image" Target="../media/image5514.png"/><Relationship Id="rId1277" Type="http://schemas.openxmlformats.org/officeDocument/2006/relationships/image" Target="../media/image7044.png"/><Relationship Id="rId1484" Type="http://schemas.openxmlformats.org/officeDocument/2006/relationships/image" Target="../media/image7134.png"/><Relationship Id="rId1691" Type="http://schemas.openxmlformats.org/officeDocument/2006/relationships/image" Target="../media/image7228.png"/><Relationship Id="rId1705" Type="http://schemas.openxmlformats.org/officeDocument/2006/relationships/image" Target="../media/image7234.png"/><Relationship Id="rId1912" Type="http://schemas.openxmlformats.org/officeDocument/2006/relationships/image" Target="../media/image5225.png"/><Relationship Id="rId2328" Type="http://schemas.openxmlformats.org/officeDocument/2006/relationships/image" Target="../media/image5386.png"/><Relationship Id="rId2535" Type="http://schemas.openxmlformats.org/officeDocument/2006/relationships/customXml" Target="../ink/ink6790.xml"/><Relationship Id="rId1137" Type="http://schemas.openxmlformats.org/officeDocument/2006/relationships/image" Target="../media/image6976.png"/><Relationship Id="rId1344" Type="http://schemas.openxmlformats.org/officeDocument/2006/relationships/customXml" Target="../ink/ink6136.xml"/><Relationship Id="rId1551" Type="http://schemas.openxmlformats.org/officeDocument/2006/relationships/image" Target="../media/image7166.png"/><Relationship Id="rId1789" Type="http://schemas.openxmlformats.org/officeDocument/2006/relationships/image" Target="../media/image7273.png"/><Relationship Id="rId1996" Type="http://schemas.openxmlformats.org/officeDocument/2006/relationships/image" Target="../media/image5266.png"/><Relationship Id="rId2174" Type="http://schemas.openxmlformats.org/officeDocument/2006/relationships/customXml" Target="../ink/ink6598.xml"/><Relationship Id="rId2381" Type="http://schemas.openxmlformats.org/officeDocument/2006/relationships/image" Target="../media/image5411.png"/><Relationship Id="rId2602" Type="http://schemas.openxmlformats.org/officeDocument/2006/relationships/customXml" Target="../ink/ink6849.xml"/><Relationship Id="rId1190" Type="http://schemas.openxmlformats.org/officeDocument/2006/relationships/customXml" Target="../ink/ink6058.xml"/><Relationship Id="rId1204" Type="http://schemas.openxmlformats.org/officeDocument/2006/relationships/customXml" Target="../ink/ink6065.xml"/><Relationship Id="rId1411" Type="http://schemas.openxmlformats.org/officeDocument/2006/relationships/image" Target="../media/image7105.png"/><Relationship Id="rId1649" Type="http://schemas.openxmlformats.org/officeDocument/2006/relationships/customXml" Target="../ink/ink6293.xml"/><Relationship Id="rId1856" Type="http://schemas.openxmlformats.org/officeDocument/2006/relationships/image" Target="../media/image7306.png"/><Relationship Id="rId2034" Type="http://schemas.openxmlformats.org/officeDocument/2006/relationships/customXml" Target="../ink/ink6493.xml"/><Relationship Id="rId2241" Type="http://schemas.openxmlformats.org/officeDocument/2006/relationships/image" Target="../media/image5345.png"/><Relationship Id="rId2479" Type="http://schemas.openxmlformats.org/officeDocument/2006/relationships/customXml" Target="../ink/ink6752.xml"/><Relationship Id="rId2686" Type="http://schemas.openxmlformats.org/officeDocument/2006/relationships/customXml" Target="../ink/ink6891.xml"/><Relationship Id="rId1050" Type="http://schemas.openxmlformats.org/officeDocument/2006/relationships/customXml" Target="../ink/ink5991.xml"/><Relationship Id="rId1288" Type="http://schemas.openxmlformats.org/officeDocument/2006/relationships/customXml" Target="../ink/ink6107.xml"/><Relationship Id="rId1495" Type="http://schemas.openxmlformats.org/officeDocument/2006/relationships/image" Target="../media/image7139.png"/><Relationship Id="rId1509" Type="http://schemas.openxmlformats.org/officeDocument/2006/relationships/image" Target="../media/image7146.png"/><Relationship Id="rId1716" Type="http://schemas.openxmlformats.org/officeDocument/2006/relationships/customXml" Target="../ink/ink6328.xml"/><Relationship Id="rId1923" Type="http://schemas.openxmlformats.org/officeDocument/2006/relationships/customXml" Target="../ink/ink6432.xml"/><Relationship Id="rId2101" Type="http://schemas.openxmlformats.org/officeDocument/2006/relationships/customXml" Target="../ink/ink6560.xml"/><Relationship Id="rId2339" Type="http://schemas.openxmlformats.org/officeDocument/2006/relationships/customXml" Target="../ink/ink6681.xml"/><Relationship Id="rId2546" Type="http://schemas.openxmlformats.org/officeDocument/2006/relationships/customXml" Target="../ink/ink6801.xml"/><Relationship Id="rId1148" Type="http://schemas.openxmlformats.org/officeDocument/2006/relationships/customXml" Target="../ink/ink6037.xml"/><Relationship Id="rId1355" Type="http://schemas.openxmlformats.org/officeDocument/2006/relationships/image" Target="../media/image7077.png"/><Relationship Id="rId1562" Type="http://schemas.openxmlformats.org/officeDocument/2006/relationships/customXml" Target="../ink/ink6248.xml"/><Relationship Id="rId2185" Type="http://schemas.openxmlformats.org/officeDocument/2006/relationships/image" Target="../media/image2887.png"/><Relationship Id="rId2392" Type="http://schemas.openxmlformats.org/officeDocument/2006/relationships/customXml" Target="../ink/ink6708.xml"/><Relationship Id="rId2406" Type="http://schemas.openxmlformats.org/officeDocument/2006/relationships/customXml" Target="../ink/ink6715.xml"/><Relationship Id="rId2613" Type="http://schemas.openxmlformats.org/officeDocument/2006/relationships/image" Target="../media/image5484.png"/><Relationship Id="rId1008" Type="http://schemas.openxmlformats.org/officeDocument/2006/relationships/customXml" Target="../ink/ink5970.xml"/><Relationship Id="rId1215" Type="http://schemas.openxmlformats.org/officeDocument/2006/relationships/image" Target="../media/image7013.png"/><Relationship Id="rId1422" Type="http://schemas.openxmlformats.org/officeDocument/2006/relationships/customXml" Target="../ink/ink6175.xml"/><Relationship Id="rId1867" Type="http://schemas.openxmlformats.org/officeDocument/2006/relationships/customXml" Target="../ink/ink6404.xml"/><Relationship Id="rId2045" Type="http://schemas.openxmlformats.org/officeDocument/2006/relationships/customXml" Target="../ink/ink6504.xml"/><Relationship Id="rId2697" Type="http://schemas.openxmlformats.org/officeDocument/2006/relationships/image" Target="../media/image5524.png"/><Relationship Id="rId1299" Type="http://schemas.openxmlformats.org/officeDocument/2006/relationships/image" Target="../media/image7054.png"/><Relationship Id="rId1727" Type="http://schemas.openxmlformats.org/officeDocument/2006/relationships/image" Target="../media/image7243.png"/><Relationship Id="rId1934" Type="http://schemas.openxmlformats.org/officeDocument/2006/relationships/image" Target="../media/image5235.png"/><Relationship Id="rId2252" Type="http://schemas.openxmlformats.org/officeDocument/2006/relationships/customXml" Target="../ink/ink6637.xml"/><Relationship Id="rId2557" Type="http://schemas.openxmlformats.org/officeDocument/2006/relationships/customXml" Target="../ink/ink6812.xml"/><Relationship Id="rId1061" Type="http://schemas.openxmlformats.org/officeDocument/2006/relationships/image" Target="../media/image6942.png"/><Relationship Id="rId1159" Type="http://schemas.openxmlformats.org/officeDocument/2006/relationships/image" Target="../media/image6986.png"/><Relationship Id="rId1366" Type="http://schemas.openxmlformats.org/officeDocument/2006/relationships/customXml" Target="../ink/ink6147.xml"/><Relationship Id="rId2112" Type="http://schemas.openxmlformats.org/officeDocument/2006/relationships/customXml" Target="../ink/ink6567.xml"/><Relationship Id="rId2196" Type="http://schemas.openxmlformats.org/officeDocument/2006/relationships/customXml" Target="../ink/ink6609.xml"/><Relationship Id="rId2417" Type="http://schemas.openxmlformats.org/officeDocument/2006/relationships/image" Target="../media/image5425.png"/><Relationship Id="rId1019" Type="http://schemas.openxmlformats.org/officeDocument/2006/relationships/image" Target="../media/image6921.png"/><Relationship Id="rId1573" Type="http://schemas.openxmlformats.org/officeDocument/2006/relationships/customXml" Target="../ink/ink6254.xml"/><Relationship Id="rId1780" Type="http://schemas.openxmlformats.org/officeDocument/2006/relationships/customXml" Target="../ink/ink6360.xml"/><Relationship Id="rId1878" Type="http://schemas.openxmlformats.org/officeDocument/2006/relationships/image" Target="../media/image7317.png"/><Relationship Id="rId2624" Type="http://schemas.openxmlformats.org/officeDocument/2006/relationships/customXml" Target="../ink/ink6860.xml"/><Relationship Id="rId1226" Type="http://schemas.openxmlformats.org/officeDocument/2006/relationships/customXml" Target="../ink/ink6076.xml"/><Relationship Id="rId1433" Type="http://schemas.openxmlformats.org/officeDocument/2006/relationships/image" Target="../media/image7114.png"/><Relationship Id="rId1640" Type="http://schemas.openxmlformats.org/officeDocument/2006/relationships/customXml" Target="../ink/ink6288.xml"/><Relationship Id="rId1738" Type="http://schemas.openxmlformats.org/officeDocument/2006/relationships/customXml" Target="../ink/ink6339.xml"/><Relationship Id="rId2056" Type="http://schemas.openxmlformats.org/officeDocument/2006/relationships/customXml" Target="../ink/ink6515.xml"/><Relationship Id="rId2263" Type="http://schemas.openxmlformats.org/officeDocument/2006/relationships/customXml" Target="../ink/ink6643.xml"/><Relationship Id="rId2470" Type="http://schemas.openxmlformats.org/officeDocument/2006/relationships/image" Target="../media/image5449.png"/><Relationship Id="rId1072" Type="http://schemas.openxmlformats.org/officeDocument/2006/relationships/customXml" Target="../ink/ink5999.xml"/><Relationship Id="rId1500" Type="http://schemas.openxmlformats.org/officeDocument/2006/relationships/customXml" Target="../ink/ink6216.xml"/><Relationship Id="rId1945" Type="http://schemas.openxmlformats.org/officeDocument/2006/relationships/customXml" Target="../ink/ink6443.xml"/><Relationship Id="rId2123" Type="http://schemas.openxmlformats.org/officeDocument/2006/relationships/image" Target="../media/image5289.png"/><Relationship Id="rId2330" Type="http://schemas.openxmlformats.org/officeDocument/2006/relationships/image" Target="../media/image5387.png"/><Relationship Id="rId2568" Type="http://schemas.openxmlformats.org/officeDocument/2006/relationships/customXml" Target="../ink/ink6823.xml"/><Relationship Id="rId1377" Type="http://schemas.openxmlformats.org/officeDocument/2006/relationships/image" Target="../media/image7088.png"/><Relationship Id="rId1584" Type="http://schemas.openxmlformats.org/officeDocument/2006/relationships/image" Target="../media/image15010.png"/><Relationship Id="rId1791" Type="http://schemas.openxmlformats.org/officeDocument/2006/relationships/image" Target="../media/image7274.png"/><Relationship Id="rId1805" Type="http://schemas.openxmlformats.org/officeDocument/2006/relationships/image" Target="../media/image7281.png"/><Relationship Id="rId2428" Type="http://schemas.openxmlformats.org/officeDocument/2006/relationships/customXml" Target="../ink/ink6726.xml"/><Relationship Id="rId2635" Type="http://schemas.openxmlformats.org/officeDocument/2006/relationships/image" Target="../media/image5495.png"/><Relationship Id="rId1237" Type="http://schemas.openxmlformats.org/officeDocument/2006/relationships/image" Target="../media/image7024.png"/><Relationship Id="rId1444" Type="http://schemas.openxmlformats.org/officeDocument/2006/relationships/customXml" Target="../ink/ink6186.xml"/><Relationship Id="rId1651" Type="http://schemas.openxmlformats.org/officeDocument/2006/relationships/customXml" Target="../ink/ink6294.xml"/><Relationship Id="rId1889" Type="http://schemas.openxmlformats.org/officeDocument/2006/relationships/customXml" Target="../ink/ink6415.xml"/><Relationship Id="rId2067" Type="http://schemas.openxmlformats.org/officeDocument/2006/relationships/customXml" Target="../ink/ink6526.xml"/><Relationship Id="rId2274" Type="http://schemas.openxmlformats.org/officeDocument/2006/relationships/image" Target="../media/image5359.png"/><Relationship Id="rId2481" Type="http://schemas.openxmlformats.org/officeDocument/2006/relationships/customXml" Target="../ink/ink6753.xml"/><Relationship Id="rId2702" Type="http://schemas.openxmlformats.org/officeDocument/2006/relationships/customXml" Target="../ink/ink6899.xml"/><Relationship Id="rId1083" Type="http://schemas.openxmlformats.org/officeDocument/2006/relationships/image" Target="../media/image6952.png"/><Relationship Id="rId1290" Type="http://schemas.openxmlformats.org/officeDocument/2006/relationships/customXml" Target="../ink/ink6108.xml"/><Relationship Id="rId1304" Type="http://schemas.openxmlformats.org/officeDocument/2006/relationships/customXml" Target="../ink/ink6115.xml"/><Relationship Id="rId1511" Type="http://schemas.openxmlformats.org/officeDocument/2006/relationships/image" Target="../media/image7147.png"/><Relationship Id="rId1749" Type="http://schemas.openxmlformats.org/officeDocument/2006/relationships/image" Target="../media/image7254.png"/><Relationship Id="rId1956" Type="http://schemas.openxmlformats.org/officeDocument/2006/relationships/image" Target="../media/image5245.png"/><Relationship Id="rId2134" Type="http://schemas.openxmlformats.org/officeDocument/2006/relationships/customXml" Target="../ink/ink6578.xml"/><Relationship Id="rId2341" Type="http://schemas.openxmlformats.org/officeDocument/2006/relationships/customXml" Target="../ink/ink6682.xml"/><Relationship Id="rId2579" Type="http://schemas.openxmlformats.org/officeDocument/2006/relationships/customXml" Target="../ink/ink6834.xml"/><Relationship Id="rId1150" Type="http://schemas.openxmlformats.org/officeDocument/2006/relationships/customXml" Target="../ink/ink6038.xml"/><Relationship Id="rId1388" Type="http://schemas.openxmlformats.org/officeDocument/2006/relationships/customXml" Target="../ink/ink6158.xml"/><Relationship Id="rId1595" Type="http://schemas.openxmlformats.org/officeDocument/2006/relationships/customXml" Target="../ink/ink6265.xml"/><Relationship Id="rId1609" Type="http://schemas.openxmlformats.org/officeDocument/2006/relationships/image" Target="../media/image7191.png"/><Relationship Id="rId1816" Type="http://schemas.openxmlformats.org/officeDocument/2006/relationships/customXml" Target="../ink/ink6378.xml"/><Relationship Id="rId2439" Type="http://schemas.openxmlformats.org/officeDocument/2006/relationships/image" Target="../media/image5434.png"/><Relationship Id="rId2646" Type="http://schemas.openxmlformats.org/officeDocument/2006/relationships/customXml" Target="../ink/ink6871.xml"/><Relationship Id="rId1248" Type="http://schemas.openxmlformats.org/officeDocument/2006/relationships/customXml" Target="../ink/ink6087.xml"/><Relationship Id="rId1455" Type="http://schemas.openxmlformats.org/officeDocument/2006/relationships/customXml" Target="../ink/ink6192.xml"/><Relationship Id="rId1662" Type="http://schemas.openxmlformats.org/officeDocument/2006/relationships/customXml" Target="../ink/ink6300.xml"/><Relationship Id="rId2078" Type="http://schemas.openxmlformats.org/officeDocument/2006/relationships/customXml" Target="../ink/ink6537.xml"/><Relationship Id="rId2201" Type="http://schemas.openxmlformats.org/officeDocument/2006/relationships/image" Target="../media/image5325.png"/><Relationship Id="rId2285" Type="http://schemas.openxmlformats.org/officeDocument/2006/relationships/customXml" Target="../ink/ink6654.xml"/><Relationship Id="rId2492" Type="http://schemas.openxmlformats.org/officeDocument/2006/relationships/image" Target="../media/image5460.png"/><Relationship Id="rId2506" Type="http://schemas.openxmlformats.org/officeDocument/2006/relationships/image" Target="../media/image5467.png"/><Relationship Id="rId1010" Type="http://schemas.openxmlformats.org/officeDocument/2006/relationships/customXml" Target="../ink/ink5971.xml"/><Relationship Id="rId1094" Type="http://schemas.openxmlformats.org/officeDocument/2006/relationships/customXml" Target="../ink/ink6010.xml"/><Relationship Id="rId1108" Type="http://schemas.openxmlformats.org/officeDocument/2006/relationships/customXml" Target="../ink/ink6017.xml"/><Relationship Id="rId1315" Type="http://schemas.openxmlformats.org/officeDocument/2006/relationships/image" Target="../media/image7062.png"/><Relationship Id="rId1967" Type="http://schemas.openxmlformats.org/officeDocument/2006/relationships/customXml" Target="../ink/ink6454.xml"/><Relationship Id="rId2145" Type="http://schemas.openxmlformats.org/officeDocument/2006/relationships/image" Target="../media/image5299.png"/><Relationship Id="rId1399" Type="http://schemas.openxmlformats.org/officeDocument/2006/relationships/image" Target="../media/image7099.png"/><Relationship Id="rId2352" Type="http://schemas.openxmlformats.org/officeDocument/2006/relationships/image" Target="../media/image5398.png"/><Relationship Id="rId2657" Type="http://schemas.openxmlformats.org/officeDocument/2006/relationships/image" Target="../media/image5506.png"/><Relationship Id="rId1161" Type="http://schemas.openxmlformats.org/officeDocument/2006/relationships/image" Target="../media/image6987.png"/><Relationship Id="rId1259" Type="http://schemas.openxmlformats.org/officeDocument/2006/relationships/image" Target="../media/image7035.png"/><Relationship Id="rId1466" Type="http://schemas.openxmlformats.org/officeDocument/2006/relationships/customXml" Target="../ink/ink6198.xml"/><Relationship Id="rId2005" Type="http://schemas.openxmlformats.org/officeDocument/2006/relationships/customXml" Target="../ink/ink6473.xml"/><Relationship Id="rId2212" Type="http://schemas.openxmlformats.org/officeDocument/2006/relationships/customXml" Target="../ink/ink6617.xml"/><Relationship Id="rId1021" Type="http://schemas.openxmlformats.org/officeDocument/2006/relationships/image" Target="../media/image6922.png"/><Relationship Id="rId1119" Type="http://schemas.openxmlformats.org/officeDocument/2006/relationships/image" Target="../media/image6967.png"/><Relationship Id="rId1673" Type="http://schemas.openxmlformats.org/officeDocument/2006/relationships/customXml" Target="../ink/ink6306.xml"/><Relationship Id="rId1880" Type="http://schemas.openxmlformats.org/officeDocument/2006/relationships/image" Target="../media/image7318.png"/><Relationship Id="rId1978" Type="http://schemas.openxmlformats.org/officeDocument/2006/relationships/image" Target="../media/image5256.png"/><Relationship Id="rId2517" Type="http://schemas.openxmlformats.org/officeDocument/2006/relationships/customXml" Target="../ink/ink6772.xml"/><Relationship Id="rId1326" Type="http://schemas.openxmlformats.org/officeDocument/2006/relationships/customXml" Target="../ink/ink6126.xml"/><Relationship Id="rId1533" Type="http://schemas.openxmlformats.org/officeDocument/2006/relationships/image" Target="../media/image7157.png"/><Relationship Id="rId1740" Type="http://schemas.openxmlformats.org/officeDocument/2006/relationships/customXml" Target="../ink/ink6340.xml"/><Relationship Id="rId1600" Type="http://schemas.openxmlformats.org/officeDocument/2006/relationships/customXml" Target="../ink/ink6268.xml"/><Relationship Id="rId1838" Type="http://schemas.openxmlformats.org/officeDocument/2006/relationships/customXml" Target="../ink/ink6389.xml"/><Relationship Id="rId1905" Type="http://schemas.openxmlformats.org/officeDocument/2006/relationships/customXml" Target="../ink/ink6423.xml"/><Relationship Id="rId2167" Type="http://schemas.openxmlformats.org/officeDocument/2006/relationships/image" Target="../media/image5310.png"/><Relationship Id="rId2374" Type="http://schemas.openxmlformats.org/officeDocument/2006/relationships/customXml" Target="../ink/ink6699.xml"/><Relationship Id="rId2581" Type="http://schemas.openxmlformats.org/officeDocument/2006/relationships/customXml" Target="../ink/ink6836.xml"/><Relationship Id="rId1183" Type="http://schemas.openxmlformats.org/officeDocument/2006/relationships/image" Target="../media/image6998.png"/><Relationship Id="rId1390" Type="http://schemas.openxmlformats.org/officeDocument/2006/relationships/customXml" Target="../ink/ink6159.xml"/><Relationship Id="rId2027" Type="http://schemas.openxmlformats.org/officeDocument/2006/relationships/customXml" Target="../ink/ink6486.xml"/><Relationship Id="rId2234" Type="http://schemas.openxmlformats.org/officeDocument/2006/relationships/customXml" Target="../ink/ink6628.xml"/><Relationship Id="rId2441" Type="http://schemas.openxmlformats.org/officeDocument/2006/relationships/image" Target="../media/image5435.png"/><Relationship Id="rId2679" Type="http://schemas.openxmlformats.org/officeDocument/2006/relationships/image" Target="../media/image3967.png"/><Relationship Id="rId1043" Type="http://schemas.openxmlformats.org/officeDocument/2006/relationships/image" Target="../media/image6933.png"/><Relationship Id="rId1488" Type="http://schemas.openxmlformats.org/officeDocument/2006/relationships/customXml" Target="../ink/ink6210.xml"/><Relationship Id="rId1695" Type="http://schemas.openxmlformats.org/officeDocument/2006/relationships/image" Target="../media/image7230.png"/><Relationship Id="rId2539" Type="http://schemas.openxmlformats.org/officeDocument/2006/relationships/customXml" Target="../ink/ink6794.xml"/><Relationship Id="rId1250" Type="http://schemas.openxmlformats.org/officeDocument/2006/relationships/customXml" Target="../ink/ink6088.xml"/><Relationship Id="rId1348" Type="http://schemas.openxmlformats.org/officeDocument/2006/relationships/customXml" Target="../ink/ink6138.xml"/><Relationship Id="rId1555" Type="http://schemas.openxmlformats.org/officeDocument/2006/relationships/image" Target="../media/image7168.png"/><Relationship Id="rId1762" Type="http://schemas.openxmlformats.org/officeDocument/2006/relationships/customXml" Target="../ink/ink6351.xml"/><Relationship Id="rId2301" Type="http://schemas.openxmlformats.org/officeDocument/2006/relationships/customXml" Target="../ink/ink6662.xml"/><Relationship Id="rId2606" Type="http://schemas.openxmlformats.org/officeDocument/2006/relationships/customXml" Target="../ink/ink6851.xml"/><Relationship Id="rId1110" Type="http://schemas.openxmlformats.org/officeDocument/2006/relationships/customXml" Target="../ink/ink6018.xml"/><Relationship Id="rId1208" Type="http://schemas.openxmlformats.org/officeDocument/2006/relationships/customXml" Target="../ink/ink6067.xml"/><Relationship Id="rId1415" Type="http://schemas.openxmlformats.org/officeDocument/2006/relationships/image" Target="../media/image7107.png"/><Relationship Id="rId1622" Type="http://schemas.openxmlformats.org/officeDocument/2006/relationships/customXml" Target="../ink/ink6279.xml"/><Relationship Id="rId1927" Type="http://schemas.openxmlformats.org/officeDocument/2006/relationships/customXml" Target="../ink/ink6434.xml"/><Relationship Id="rId2091" Type="http://schemas.openxmlformats.org/officeDocument/2006/relationships/customXml" Target="../ink/ink6550.xml"/><Relationship Id="rId2189" Type="http://schemas.openxmlformats.org/officeDocument/2006/relationships/image" Target="../media/image5319.png"/><Relationship Id="rId2396" Type="http://schemas.openxmlformats.org/officeDocument/2006/relationships/customXml" Target="../ink/ink6710.xml"/><Relationship Id="rId2049" Type="http://schemas.openxmlformats.org/officeDocument/2006/relationships/customXml" Target="../ink/ink6508.xml"/><Relationship Id="rId2256" Type="http://schemas.openxmlformats.org/officeDocument/2006/relationships/image" Target="../media/image5352.png"/><Relationship Id="rId2463" Type="http://schemas.openxmlformats.org/officeDocument/2006/relationships/customXml" Target="../ink/ink6744.xml"/><Relationship Id="rId2670" Type="http://schemas.openxmlformats.org/officeDocument/2006/relationships/customXml" Target="../ink/ink6883.xml"/><Relationship Id="rId1065" Type="http://schemas.openxmlformats.org/officeDocument/2006/relationships/image" Target="../media/image6944.png"/><Relationship Id="rId1272" Type="http://schemas.openxmlformats.org/officeDocument/2006/relationships/customXml" Target="../ink/ink6099.xml"/><Relationship Id="rId2116" Type="http://schemas.openxmlformats.org/officeDocument/2006/relationships/customXml" Target="../ink/ink6569.xml"/><Relationship Id="rId2323" Type="http://schemas.openxmlformats.org/officeDocument/2006/relationships/customXml" Target="../ink/ink6673.xml"/><Relationship Id="rId2530" Type="http://schemas.openxmlformats.org/officeDocument/2006/relationships/customXml" Target="../ink/ink6785.xml"/><Relationship Id="rId1132" Type="http://schemas.openxmlformats.org/officeDocument/2006/relationships/customXml" Target="../ink/ink6029.xml"/><Relationship Id="rId1577" Type="http://schemas.openxmlformats.org/officeDocument/2006/relationships/customXml" Target="../ink/ink6256.xml"/><Relationship Id="rId1784" Type="http://schemas.openxmlformats.org/officeDocument/2006/relationships/customXml" Target="../ink/ink6362.xml"/><Relationship Id="rId1991" Type="http://schemas.openxmlformats.org/officeDocument/2006/relationships/customXml" Target="../ink/ink6466.xml"/><Relationship Id="rId2628" Type="http://schemas.openxmlformats.org/officeDocument/2006/relationships/customXml" Target="../ink/ink6862.xml"/><Relationship Id="rId1437" Type="http://schemas.openxmlformats.org/officeDocument/2006/relationships/image" Target="../media/image27300.png"/><Relationship Id="rId1644" Type="http://schemas.openxmlformats.org/officeDocument/2006/relationships/customXml" Target="../ink/ink6290.xml"/><Relationship Id="rId1851" Type="http://schemas.openxmlformats.org/officeDocument/2006/relationships/customXml" Target="../ink/ink6396.xml"/><Relationship Id="rId1504" Type="http://schemas.openxmlformats.org/officeDocument/2006/relationships/customXml" Target="../ink/ink6218.xml"/><Relationship Id="rId1711" Type="http://schemas.openxmlformats.org/officeDocument/2006/relationships/image" Target="../media/image2394.png"/><Relationship Id="rId1949" Type="http://schemas.openxmlformats.org/officeDocument/2006/relationships/customXml" Target="../ink/ink6445.xml"/><Relationship Id="rId1809" Type="http://schemas.openxmlformats.org/officeDocument/2006/relationships/image" Target="../media/image7283.png"/><Relationship Id="rId2180" Type="http://schemas.openxmlformats.org/officeDocument/2006/relationships/customXml" Target="../ink/ink6601.xml"/><Relationship Id="rId2278" Type="http://schemas.openxmlformats.org/officeDocument/2006/relationships/image" Target="../media/image5362.png"/><Relationship Id="rId2485" Type="http://schemas.openxmlformats.org/officeDocument/2006/relationships/customXml" Target="../ink/ink6755.xml"/><Relationship Id="rId1087" Type="http://schemas.openxmlformats.org/officeDocument/2006/relationships/image" Target="../media/image6954.png"/><Relationship Id="rId1294" Type="http://schemas.openxmlformats.org/officeDocument/2006/relationships/customXml" Target="../ink/ink6110.xml"/><Relationship Id="rId2040" Type="http://schemas.openxmlformats.org/officeDocument/2006/relationships/customXml" Target="../ink/ink6499.xml"/><Relationship Id="rId2138" Type="http://schemas.openxmlformats.org/officeDocument/2006/relationships/customXml" Target="../ink/ink6580.xml"/><Relationship Id="rId2692" Type="http://schemas.openxmlformats.org/officeDocument/2006/relationships/customXml" Target="../ink/ink6894.xml"/><Relationship Id="rId1599" Type="http://schemas.openxmlformats.org/officeDocument/2006/relationships/image" Target="../media/image7187.png"/><Relationship Id="rId2345" Type="http://schemas.openxmlformats.org/officeDocument/2006/relationships/customXml" Target="../ink/ink6684.xml"/><Relationship Id="rId2552" Type="http://schemas.openxmlformats.org/officeDocument/2006/relationships/customXml" Target="../ink/ink6807.xml"/><Relationship Id="rId1154" Type="http://schemas.openxmlformats.org/officeDocument/2006/relationships/customXml" Target="../ink/ink6040.xml"/><Relationship Id="rId1361" Type="http://schemas.openxmlformats.org/officeDocument/2006/relationships/image" Target="../media/image7080.png"/><Relationship Id="rId1459" Type="http://schemas.openxmlformats.org/officeDocument/2006/relationships/customXml" Target="../ink/ink6194.xml"/><Relationship Id="rId2205" Type="http://schemas.openxmlformats.org/officeDocument/2006/relationships/image" Target="../media/image5327.png"/><Relationship Id="rId2412" Type="http://schemas.openxmlformats.org/officeDocument/2006/relationships/customXml" Target="../ink/ink6718.xml"/><Relationship Id="rId1014" Type="http://schemas.openxmlformats.org/officeDocument/2006/relationships/customXml" Target="../ink/ink5973.xml"/><Relationship Id="rId1221" Type="http://schemas.openxmlformats.org/officeDocument/2006/relationships/image" Target="../media/image7016.png"/><Relationship Id="rId1666" Type="http://schemas.openxmlformats.org/officeDocument/2006/relationships/customXml" Target="../ink/ink6302.xml"/><Relationship Id="rId1873" Type="http://schemas.openxmlformats.org/officeDocument/2006/relationships/customXml" Target="../ink/ink6407.xml"/><Relationship Id="rId1319" Type="http://schemas.openxmlformats.org/officeDocument/2006/relationships/image" Target="../media/image52100.png"/><Relationship Id="rId1526" Type="http://schemas.openxmlformats.org/officeDocument/2006/relationships/image" Target="../media/image7154.png"/><Relationship Id="rId1733" Type="http://schemas.openxmlformats.org/officeDocument/2006/relationships/image" Target="../media/image7246.png"/><Relationship Id="rId1940" Type="http://schemas.openxmlformats.org/officeDocument/2006/relationships/image" Target="../media/image5238.png"/><Relationship Id="rId1800" Type="http://schemas.openxmlformats.org/officeDocument/2006/relationships/customXml" Target="../ink/ink6370.xml"/><Relationship Id="rId2062" Type="http://schemas.openxmlformats.org/officeDocument/2006/relationships/customXml" Target="../ink/ink6521.xml"/><Relationship Id="rId2367" Type="http://schemas.openxmlformats.org/officeDocument/2006/relationships/customXml" Target="../ink/ink6695.xml"/><Relationship Id="rId2574" Type="http://schemas.openxmlformats.org/officeDocument/2006/relationships/customXml" Target="../ink/ink6829.xml"/></Relationships>
</file>

<file path=ppt/slides/_rels/slide9.xml.rels><?xml version="1.0" encoding="UTF-8" standalone="yes"?>
<Relationships xmlns="http://schemas.openxmlformats.org/package/2006/relationships"><Relationship Id="rId1827" Type="http://schemas.openxmlformats.org/officeDocument/2006/relationships/image" Target="../media/image10942.png"/><Relationship Id="rId3042" Type="http://schemas.openxmlformats.org/officeDocument/2006/relationships/image" Target="../media/image6759.png"/><Relationship Id="rId170" Type="http://schemas.openxmlformats.org/officeDocument/2006/relationships/customXml" Target="../ink/ink6989.xml"/><Relationship Id="rId2296" Type="http://schemas.openxmlformats.org/officeDocument/2006/relationships/image" Target="../media/image34410.png"/><Relationship Id="rId268" Type="http://schemas.openxmlformats.org/officeDocument/2006/relationships/customXml" Target="../ink/ink7038.xml"/><Relationship Id="rId475" Type="http://schemas.openxmlformats.org/officeDocument/2006/relationships/customXml" Target="../ink/ink7142.xml"/><Relationship Id="rId682" Type="http://schemas.openxmlformats.org/officeDocument/2006/relationships/customXml" Target="../ink/ink7246.xml"/><Relationship Id="rId2156" Type="http://schemas.openxmlformats.org/officeDocument/2006/relationships/customXml" Target="../ink/ink7991.xml"/><Relationship Id="rId2363" Type="http://schemas.openxmlformats.org/officeDocument/2006/relationships/customXml" Target="../ink/ink8096.xml"/><Relationship Id="rId2570" Type="http://schemas.openxmlformats.org/officeDocument/2006/relationships/customXml" Target="../ink/ink8229.xml"/><Relationship Id="rId128" Type="http://schemas.openxmlformats.org/officeDocument/2006/relationships/customXml" Target="../ink/ink6968.xml"/><Relationship Id="rId335" Type="http://schemas.openxmlformats.org/officeDocument/2006/relationships/image" Target="../media/image5684.png"/><Relationship Id="rId542" Type="http://schemas.openxmlformats.org/officeDocument/2006/relationships/image" Target="../media/image5782.png"/><Relationship Id="rId987" Type="http://schemas.openxmlformats.org/officeDocument/2006/relationships/customXml" Target="../ink/ink7399.xml"/><Relationship Id="rId1172" Type="http://schemas.openxmlformats.org/officeDocument/2006/relationships/image" Target="../media/image6273.png"/><Relationship Id="rId2016" Type="http://schemas.openxmlformats.org/officeDocument/2006/relationships/customXml" Target="../ink/ink7921.xml"/><Relationship Id="rId2223" Type="http://schemas.openxmlformats.org/officeDocument/2006/relationships/customXml" Target="../ink/ink8025.xml"/><Relationship Id="rId2430" Type="http://schemas.openxmlformats.org/officeDocument/2006/relationships/image" Target="../media/image11216.png"/><Relationship Id="rId2668" Type="http://schemas.openxmlformats.org/officeDocument/2006/relationships/customXml" Target="../ink/ink8278.xml"/><Relationship Id="rId2875" Type="http://schemas.openxmlformats.org/officeDocument/2006/relationships/image" Target="../media/image11384.png"/><Relationship Id="rId402" Type="http://schemas.openxmlformats.org/officeDocument/2006/relationships/image" Target="../media/image5714.png"/><Relationship Id="rId847" Type="http://schemas.openxmlformats.org/officeDocument/2006/relationships/customXml" Target="../ink/ink7329.xml"/><Relationship Id="rId1032" Type="http://schemas.openxmlformats.org/officeDocument/2006/relationships/customXml" Target="../ink/ink7422.xml"/><Relationship Id="rId1477" Type="http://schemas.openxmlformats.org/officeDocument/2006/relationships/image" Target="../media/image6413.png"/><Relationship Id="rId1684" Type="http://schemas.openxmlformats.org/officeDocument/2006/relationships/customXml" Target="../ink/ink7755.xml"/><Relationship Id="rId1891" Type="http://schemas.openxmlformats.org/officeDocument/2006/relationships/image" Target="../media/image88710.png"/><Relationship Id="rId2528" Type="http://schemas.openxmlformats.org/officeDocument/2006/relationships/customXml" Target="../ink/ink8207.xml"/><Relationship Id="rId2735" Type="http://schemas.openxmlformats.org/officeDocument/2006/relationships/customXml" Target="../ink/ink8313.xml"/><Relationship Id="rId2942" Type="http://schemas.openxmlformats.org/officeDocument/2006/relationships/image" Target="../media/image11412.png"/><Relationship Id="rId707" Type="http://schemas.openxmlformats.org/officeDocument/2006/relationships/image" Target="../media/image5958.png"/><Relationship Id="rId914" Type="http://schemas.openxmlformats.org/officeDocument/2006/relationships/image" Target="../media/image6097.png"/><Relationship Id="rId1337" Type="http://schemas.openxmlformats.org/officeDocument/2006/relationships/image" Target="../media/image6347.png"/><Relationship Id="rId1544" Type="http://schemas.openxmlformats.org/officeDocument/2006/relationships/image" Target="../media/image6444.png"/><Relationship Id="rId1751" Type="http://schemas.openxmlformats.org/officeDocument/2006/relationships/image" Target="../media/image10904.png"/><Relationship Id="rId1989" Type="http://schemas.openxmlformats.org/officeDocument/2006/relationships/image" Target="../media/image11018.png"/><Relationship Id="rId2802" Type="http://schemas.openxmlformats.org/officeDocument/2006/relationships/customXml" Target="../ink/ink8347.xml"/><Relationship Id="rId43" Type="http://schemas.openxmlformats.org/officeDocument/2006/relationships/image" Target="../media/image5551.png"/><Relationship Id="rId1404" Type="http://schemas.openxmlformats.org/officeDocument/2006/relationships/customXml" Target="../ink/ink7612.xml"/><Relationship Id="rId1611" Type="http://schemas.openxmlformats.org/officeDocument/2006/relationships/customXml" Target="../ink/ink7718.xml"/><Relationship Id="rId1849" Type="http://schemas.openxmlformats.org/officeDocument/2006/relationships/image" Target="../media/image10953.png"/><Relationship Id="rId3064" Type="http://schemas.openxmlformats.org/officeDocument/2006/relationships/image" Target="../media/image6770.png"/><Relationship Id="rId192" Type="http://schemas.openxmlformats.org/officeDocument/2006/relationships/customXml" Target="../ink/ink7000.xml"/><Relationship Id="rId1709" Type="http://schemas.openxmlformats.org/officeDocument/2006/relationships/image" Target="../media/image10883.png"/><Relationship Id="rId1916" Type="http://schemas.openxmlformats.org/officeDocument/2006/relationships/customXml" Target="../ink/ink7871.xml"/><Relationship Id="rId497" Type="http://schemas.openxmlformats.org/officeDocument/2006/relationships/customXml" Target="../ink/ink7153.xml"/><Relationship Id="rId2080" Type="http://schemas.openxmlformats.org/officeDocument/2006/relationships/customXml" Target="../ink/ink7953.xml"/><Relationship Id="rId2178" Type="http://schemas.openxmlformats.org/officeDocument/2006/relationships/image" Target="../media/image11104.png"/><Relationship Id="rId2385" Type="http://schemas.openxmlformats.org/officeDocument/2006/relationships/customXml" Target="../ink/ink8107.xml"/><Relationship Id="rId357" Type="http://schemas.openxmlformats.org/officeDocument/2006/relationships/customXml" Target="../ink/ink7083.xml"/><Relationship Id="rId1194" Type="http://schemas.openxmlformats.org/officeDocument/2006/relationships/image" Target="../media/image6283.png"/><Relationship Id="rId2038" Type="http://schemas.openxmlformats.org/officeDocument/2006/relationships/customXml" Target="../ink/ink7932.xml"/><Relationship Id="rId2592" Type="http://schemas.openxmlformats.org/officeDocument/2006/relationships/customXml" Target="../ink/ink8240.xml"/><Relationship Id="rId2897" Type="http://schemas.openxmlformats.org/officeDocument/2006/relationships/customXml" Target="../ink/ink8396.xml"/><Relationship Id="rId217" Type="http://schemas.openxmlformats.org/officeDocument/2006/relationships/image" Target="../media/image5628.png"/><Relationship Id="rId564" Type="http://schemas.openxmlformats.org/officeDocument/2006/relationships/image" Target="../media/image5793.png"/><Relationship Id="rId771" Type="http://schemas.openxmlformats.org/officeDocument/2006/relationships/customXml" Target="../ink/ink7291.xml"/><Relationship Id="rId869" Type="http://schemas.openxmlformats.org/officeDocument/2006/relationships/customXml" Target="../ink/ink7340.xml"/><Relationship Id="rId1499" Type="http://schemas.openxmlformats.org/officeDocument/2006/relationships/image" Target="../media/image6423.png"/><Relationship Id="rId2245" Type="http://schemas.openxmlformats.org/officeDocument/2006/relationships/customXml" Target="../ink/ink8036.xml"/><Relationship Id="rId2452" Type="http://schemas.openxmlformats.org/officeDocument/2006/relationships/image" Target="../media/image11226.png"/><Relationship Id="rId424" Type="http://schemas.openxmlformats.org/officeDocument/2006/relationships/image" Target="../media/image5725.png"/><Relationship Id="rId631" Type="http://schemas.openxmlformats.org/officeDocument/2006/relationships/image" Target="../media/image5824.png"/><Relationship Id="rId729" Type="http://schemas.openxmlformats.org/officeDocument/2006/relationships/image" Target="../media/image5969.png"/><Relationship Id="rId1054" Type="http://schemas.openxmlformats.org/officeDocument/2006/relationships/image" Target="../media/image6163.png"/><Relationship Id="rId1261" Type="http://schemas.openxmlformats.org/officeDocument/2006/relationships/image" Target="../media/image6314.png"/><Relationship Id="rId1359" Type="http://schemas.openxmlformats.org/officeDocument/2006/relationships/image" Target="../media/image6357.png"/><Relationship Id="rId2105" Type="http://schemas.openxmlformats.org/officeDocument/2006/relationships/image" Target="../media/image11071.png"/><Relationship Id="rId2312" Type="http://schemas.openxmlformats.org/officeDocument/2006/relationships/image" Target="../media/image11163.png"/><Relationship Id="rId2757" Type="http://schemas.openxmlformats.org/officeDocument/2006/relationships/customXml" Target="../ink/ink8324.xml"/><Relationship Id="rId2964" Type="http://schemas.openxmlformats.org/officeDocument/2006/relationships/image" Target="../media/image5279.png"/><Relationship Id="rId936" Type="http://schemas.openxmlformats.org/officeDocument/2006/relationships/image" Target="../media/image6108.png"/><Relationship Id="rId1121" Type="http://schemas.openxmlformats.org/officeDocument/2006/relationships/image" Target="../media/image6248.png"/><Relationship Id="rId1219" Type="http://schemas.openxmlformats.org/officeDocument/2006/relationships/customXml" Target="../ink/ink7518.xml"/><Relationship Id="rId1566" Type="http://schemas.openxmlformats.org/officeDocument/2006/relationships/customXml" Target="../ink/ink7695.xml"/><Relationship Id="rId1773" Type="http://schemas.openxmlformats.org/officeDocument/2006/relationships/image" Target="../media/image10915.png"/><Relationship Id="rId1980" Type="http://schemas.openxmlformats.org/officeDocument/2006/relationships/customXml" Target="../ink/ink7903.xml"/><Relationship Id="rId2617" Type="http://schemas.openxmlformats.org/officeDocument/2006/relationships/image" Target="../media/image6716.png"/><Relationship Id="rId2824" Type="http://schemas.openxmlformats.org/officeDocument/2006/relationships/customXml" Target="../ink/ink8359.xml"/><Relationship Id="rId65" Type="http://schemas.openxmlformats.org/officeDocument/2006/relationships/image" Target="../media/image5560.png"/><Relationship Id="rId1426" Type="http://schemas.openxmlformats.org/officeDocument/2006/relationships/customXml" Target="../ink/ink7623.xml"/><Relationship Id="rId1633" Type="http://schemas.openxmlformats.org/officeDocument/2006/relationships/customXml" Target="../ink/ink7729.xml"/><Relationship Id="rId1840" Type="http://schemas.openxmlformats.org/officeDocument/2006/relationships/customXml" Target="../ink/ink7833.xml"/><Relationship Id="rId1700" Type="http://schemas.openxmlformats.org/officeDocument/2006/relationships/customXml" Target="../ink/ink7763.xml"/><Relationship Id="rId1938" Type="http://schemas.openxmlformats.org/officeDocument/2006/relationships/customXml" Target="../ink/ink7882.xml"/><Relationship Id="rId281" Type="http://schemas.openxmlformats.org/officeDocument/2006/relationships/image" Target="../media/image5658.png"/><Relationship Id="rId3013" Type="http://schemas.openxmlformats.org/officeDocument/2006/relationships/customXml" Target="../ink/ink8454.xml"/><Relationship Id="rId141" Type="http://schemas.openxmlformats.org/officeDocument/2006/relationships/image" Target="../media/image5593.png"/><Relationship Id="rId379" Type="http://schemas.openxmlformats.org/officeDocument/2006/relationships/customXml" Target="../ink/ink7094.xml"/><Relationship Id="rId586" Type="http://schemas.openxmlformats.org/officeDocument/2006/relationships/customXml" Target="../ink/ink7198.xml"/><Relationship Id="rId793" Type="http://schemas.openxmlformats.org/officeDocument/2006/relationships/customXml" Target="../ink/ink7302.xml"/><Relationship Id="rId2267" Type="http://schemas.openxmlformats.org/officeDocument/2006/relationships/customXml" Target="../ink/ink8047.xml"/><Relationship Id="rId2474" Type="http://schemas.openxmlformats.org/officeDocument/2006/relationships/customXml" Target="../ink/ink8153.xml"/><Relationship Id="rId2681" Type="http://schemas.openxmlformats.org/officeDocument/2006/relationships/image" Target="../media/image56100.png"/><Relationship Id="rId7" Type="http://schemas.openxmlformats.org/officeDocument/2006/relationships/image" Target="../media/image5533.png"/><Relationship Id="rId239" Type="http://schemas.openxmlformats.org/officeDocument/2006/relationships/image" Target="../media/image5638.png"/><Relationship Id="rId446" Type="http://schemas.openxmlformats.org/officeDocument/2006/relationships/image" Target="../media/image5736.png"/><Relationship Id="rId653" Type="http://schemas.openxmlformats.org/officeDocument/2006/relationships/image" Target="../media/image5834.png"/><Relationship Id="rId1076" Type="http://schemas.openxmlformats.org/officeDocument/2006/relationships/customXml" Target="../ink/ink7445.xml"/><Relationship Id="rId1283" Type="http://schemas.openxmlformats.org/officeDocument/2006/relationships/image" Target="../media/image6323.png"/><Relationship Id="rId1490" Type="http://schemas.openxmlformats.org/officeDocument/2006/relationships/customXml" Target="../ink/ink7655.xml"/><Relationship Id="rId2127" Type="http://schemas.openxmlformats.org/officeDocument/2006/relationships/image" Target="../media/image11081.png"/><Relationship Id="rId2334" Type="http://schemas.openxmlformats.org/officeDocument/2006/relationships/image" Target="../media/image11173.png"/><Relationship Id="rId2779" Type="http://schemas.openxmlformats.org/officeDocument/2006/relationships/image" Target="../media/image11344.png"/><Relationship Id="rId2986" Type="http://schemas.openxmlformats.org/officeDocument/2006/relationships/image" Target="../media/image6731.png"/><Relationship Id="rId306" Type="http://schemas.openxmlformats.org/officeDocument/2006/relationships/customXml" Target="../ink/ink7057.xml"/><Relationship Id="rId860" Type="http://schemas.openxmlformats.org/officeDocument/2006/relationships/image" Target="../media/image6071.png"/><Relationship Id="rId958" Type="http://schemas.openxmlformats.org/officeDocument/2006/relationships/image" Target="../media/image6118.png"/><Relationship Id="rId1143" Type="http://schemas.openxmlformats.org/officeDocument/2006/relationships/customXml" Target="../ink/ink7479.xml"/><Relationship Id="rId1588" Type="http://schemas.openxmlformats.org/officeDocument/2006/relationships/customXml" Target="../ink/ink7706.xml"/><Relationship Id="rId1795" Type="http://schemas.openxmlformats.org/officeDocument/2006/relationships/image" Target="../media/image10926.png"/><Relationship Id="rId2541" Type="http://schemas.openxmlformats.org/officeDocument/2006/relationships/image" Target="../media/image11241.png"/><Relationship Id="rId2639" Type="http://schemas.openxmlformats.org/officeDocument/2006/relationships/image" Target="../media/image11287.png"/><Relationship Id="rId2846" Type="http://schemas.openxmlformats.org/officeDocument/2006/relationships/customXml" Target="../ink/ink8370.xml"/><Relationship Id="rId87" Type="http://schemas.openxmlformats.org/officeDocument/2006/relationships/customXml" Target="../ink/ink6947.xml"/><Relationship Id="rId513" Type="http://schemas.openxmlformats.org/officeDocument/2006/relationships/customXml" Target="../ink/ink7161.xml"/><Relationship Id="rId720" Type="http://schemas.openxmlformats.org/officeDocument/2006/relationships/customXml" Target="../ink/ink7265.xml"/><Relationship Id="rId818" Type="http://schemas.openxmlformats.org/officeDocument/2006/relationships/image" Target="../media/image6012.png"/><Relationship Id="rId1350" Type="http://schemas.openxmlformats.org/officeDocument/2006/relationships/image" Target="../media/image6353.png"/><Relationship Id="rId1448" Type="http://schemas.openxmlformats.org/officeDocument/2006/relationships/customXml" Target="../ink/ink7634.xml"/><Relationship Id="rId1655" Type="http://schemas.openxmlformats.org/officeDocument/2006/relationships/image" Target="../media/image2696.png"/><Relationship Id="rId2401" Type="http://schemas.openxmlformats.org/officeDocument/2006/relationships/customXml" Target="../ink/ink8115.xml"/><Relationship Id="rId2706" Type="http://schemas.openxmlformats.org/officeDocument/2006/relationships/image" Target="../media/image11314.png"/><Relationship Id="rId1003" Type="http://schemas.openxmlformats.org/officeDocument/2006/relationships/customXml" Target="../ink/ink7407.xml"/><Relationship Id="rId1210" Type="http://schemas.openxmlformats.org/officeDocument/2006/relationships/image" Target="../media/image6290.png"/><Relationship Id="rId1308" Type="http://schemas.openxmlformats.org/officeDocument/2006/relationships/customXml" Target="../ink/ink7563.xml"/><Relationship Id="rId1862" Type="http://schemas.openxmlformats.org/officeDocument/2006/relationships/customXml" Target="../ink/ink7844.xml"/><Relationship Id="rId2913" Type="http://schemas.openxmlformats.org/officeDocument/2006/relationships/customXml" Target="../ink/ink8404.xml"/><Relationship Id="rId1515" Type="http://schemas.openxmlformats.org/officeDocument/2006/relationships/image" Target="../media/image6430.png"/><Relationship Id="rId1722" Type="http://schemas.openxmlformats.org/officeDocument/2006/relationships/customXml" Target="../ink/ink7774.xml"/><Relationship Id="rId14" Type="http://schemas.openxmlformats.org/officeDocument/2006/relationships/customXml" Target="../ink/ink6910.xml"/><Relationship Id="rId2191" Type="http://schemas.openxmlformats.org/officeDocument/2006/relationships/customXml" Target="../ink/ink8009.xml"/><Relationship Id="rId3035" Type="http://schemas.openxmlformats.org/officeDocument/2006/relationships/customXml" Target="../ink/ink8465.xml"/><Relationship Id="rId163" Type="http://schemas.openxmlformats.org/officeDocument/2006/relationships/image" Target="../media/image5604.png"/><Relationship Id="rId370" Type="http://schemas.openxmlformats.org/officeDocument/2006/relationships/image" Target="../media/image5700.png"/><Relationship Id="rId2051" Type="http://schemas.openxmlformats.org/officeDocument/2006/relationships/image" Target="../media/image11045.png"/><Relationship Id="rId2289" Type="http://schemas.openxmlformats.org/officeDocument/2006/relationships/customXml" Target="../ink/ink8058.xml"/><Relationship Id="rId2496" Type="http://schemas.openxmlformats.org/officeDocument/2006/relationships/customXml" Target="../ink/ink8175.xml"/><Relationship Id="rId230" Type="http://schemas.openxmlformats.org/officeDocument/2006/relationships/customXml" Target="../ink/ink7019.xml"/><Relationship Id="rId468" Type="http://schemas.openxmlformats.org/officeDocument/2006/relationships/image" Target="../media/image5747.png"/><Relationship Id="rId675" Type="http://schemas.openxmlformats.org/officeDocument/2006/relationships/image" Target="../media/image5943.png"/><Relationship Id="rId882" Type="http://schemas.openxmlformats.org/officeDocument/2006/relationships/image" Target="../media/image6082.png"/><Relationship Id="rId1098" Type="http://schemas.openxmlformats.org/officeDocument/2006/relationships/customXml" Target="../ink/ink7456.xml"/><Relationship Id="rId2149" Type="http://schemas.openxmlformats.org/officeDocument/2006/relationships/image" Target="../media/image11092.png"/><Relationship Id="rId2356" Type="http://schemas.openxmlformats.org/officeDocument/2006/relationships/image" Target="../media/image11182.png"/><Relationship Id="rId2563" Type="http://schemas.openxmlformats.org/officeDocument/2006/relationships/image" Target="../media/image11252.png"/><Relationship Id="rId2770" Type="http://schemas.openxmlformats.org/officeDocument/2006/relationships/customXml" Target="../ink/ink8331.xml"/><Relationship Id="rId328" Type="http://schemas.openxmlformats.org/officeDocument/2006/relationships/customXml" Target="../ink/ink7068.xml"/><Relationship Id="rId535" Type="http://schemas.openxmlformats.org/officeDocument/2006/relationships/customXml" Target="../ink/ink7172.xml"/><Relationship Id="rId742" Type="http://schemas.openxmlformats.org/officeDocument/2006/relationships/image" Target="../media/image5975.png"/><Relationship Id="rId1165" Type="http://schemas.openxmlformats.org/officeDocument/2006/relationships/customXml" Target="../ink/ink7490.xml"/><Relationship Id="rId1372" Type="http://schemas.openxmlformats.org/officeDocument/2006/relationships/customXml" Target="../ink/ink7596.xml"/><Relationship Id="rId2009" Type="http://schemas.openxmlformats.org/officeDocument/2006/relationships/image" Target="../media/image11026.png"/><Relationship Id="rId2216" Type="http://schemas.openxmlformats.org/officeDocument/2006/relationships/image" Target="../media/image11121.png"/><Relationship Id="rId2423" Type="http://schemas.openxmlformats.org/officeDocument/2006/relationships/customXml" Target="../ink/ink8126.xml"/><Relationship Id="rId2630" Type="http://schemas.openxmlformats.org/officeDocument/2006/relationships/customXml" Target="../ink/ink8259.xml"/><Relationship Id="rId2868" Type="http://schemas.openxmlformats.org/officeDocument/2006/relationships/customXml" Target="../ink/ink8381.xml"/><Relationship Id="rId602" Type="http://schemas.openxmlformats.org/officeDocument/2006/relationships/customXml" Target="../ink/ink7206.xml"/><Relationship Id="rId1025" Type="http://schemas.openxmlformats.org/officeDocument/2006/relationships/customXml" Target="../ink/ink7418.xml"/><Relationship Id="rId1232" Type="http://schemas.openxmlformats.org/officeDocument/2006/relationships/image" Target="../media/image6301.png"/><Relationship Id="rId1677" Type="http://schemas.openxmlformats.org/officeDocument/2006/relationships/image" Target="../media/image6691.png"/><Relationship Id="rId1884" Type="http://schemas.openxmlformats.org/officeDocument/2006/relationships/customXml" Target="../ink/ink7855.xml"/><Relationship Id="rId2728" Type="http://schemas.openxmlformats.org/officeDocument/2006/relationships/image" Target="../media/image10219.png"/><Relationship Id="rId2935" Type="http://schemas.openxmlformats.org/officeDocument/2006/relationships/customXml" Target="../ink/ink8415.xml"/><Relationship Id="rId907" Type="http://schemas.openxmlformats.org/officeDocument/2006/relationships/customXml" Target="../ink/ink7359.xml"/><Relationship Id="rId1537" Type="http://schemas.openxmlformats.org/officeDocument/2006/relationships/image" Target="../media/image6441.png"/><Relationship Id="rId1744" Type="http://schemas.openxmlformats.org/officeDocument/2006/relationships/customXml" Target="../ink/ink7785.xml"/><Relationship Id="rId1951" Type="http://schemas.openxmlformats.org/officeDocument/2006/relationships/image" Target="../media/image11001.png"/><Relationship Id="rId36" Type="http://schemas.openxmlformats.org/officeDocument/2006/relationships/customXml" Target="../ink/ink6921.xml"/><Relationship Id="rId1604" Type="http://schemas.openxmlformats.org/officeDocument/2006/relationships/image" Target="../media/image6658.png"/><Relationship Id="rId3057" Type="http://schemas.openxmlformats.org/officeDocument/2006/relationships/customXml" Target="../ink/ink8476.xml"/><Relationship Id="rId185" Type="http://schemas.openxmlformats.org/officeDocument/2006/relationships/image" Target="../media/image5614.png"/><Relationship Id="rId1811" Type="http://schemas.openxmlformats.org/officeDocument/2006/relationships/image" Target="../media/image10934.png"/><Relationship Id="rId1909" Type="http://schemas.openxmlformats.org/officeDocument/2006/relationships/image" Target="../media/image10982.png"/><Relationship Id="rId392" Type="http://schemas.openxmlformats.org/officeDocument/2006/relationships/image" Target="../media/image5709.png"/><Relationship Id="rId697" Type="http://schemas.openxmlformats.org/officeDocument/2006/relationships/image" Target="../media/image5954.png"/><Relationship Id="rId2073" Type="http://schemas.openxmlformats.org/officeDocument/2006/relationships/image" Target="../media/image11056.png"/><Relationship Id="rId2280" Type="http://schemas.openxmlformats.org/officeDocument/2006/relationships/image" Target="../media/image11148.png"/><Relationship Id="rId2378" Type="http://schemas.openxmlformats.org/officeDocument/2006/relationships/image" Target="../media/image11193.png"/><Relationship Id="rId252" Type="http://schemas.openxmlformats.org/officeDocument/2006/relationships/customXml" Target="../ink/ink7030.xml"/><Relationship Id="rId1187" Type="http://schemas.openxmlformats.org/officeDocument/2006/relationships/customXml" Target="../ink/ink7502.xml"/><Relationship Id="rId2140" Type="http://schemas.openxmlformats.org/officeDocument/2006/relationships/customXml" Target="../ink/ink7983.xml"/><Relationship Id="rId2585" Type="http://schemas.openxmlformats.org/officeDocument/2006/relationships/image" Target="../media/image11261.png"/><Relationship Id="rId2792" Type="http://schemas.openxmlformats.org/officeDocument/2006/relationships/customXml" Target="../ink/ink8342.xml"/><Relationship Id="rId112" Type="http://schemas.openxmlformats.org/officeDocument/2006/relationships/customXml" Target="../ink/ink6960.xml"/><Relationship Id="rId557" Type="http://schemas.openxmlformats.org/officeDocument/2006/relationships/customXml" Target="../ink/ink7183.xml"/><Relationship Id="rId764" Type="http://schemas.openxmlformats.org/officeDocument/2006/relationships/image" Target="../media/image5985.png"/><Relationship Id="rId971" Type="http://schemas.openxmlformats.org/officeDocument/2006/relationships/customXml" Target="../ink/ink7391.xml"/><Relationship Id="rId1394" Type="http://schemas.openxmlformats.org/officeDocument/2006/relationships/customXml" Target="../ink/ink7607.xml"/><Relationship Id="rId1699" Type="http://schemas.openxmlformats.org/officeDocument/2006/relationships/image" Target="../media/image6702.png"/><Relationship Id="rId2000" Type="http://schemas.openxmlformats.org/officeDocument/2006/relationships/customXml" Target="../ink/ink7913.xml"/><Relationship Id="rId2238" Type="http://schemas.openxmlformats.org/officeDocument/2006/relationships/image" Target="../media/image11131.png"/><Relationship Id="rId2445" Type="http://schemas.openxmlformats.org/officeDocument/2006/relationships/customXml" Target="../ink/ink8137.xml"/><Relationship Id="rId2652" Type="http://schemas.openxmlformats.org/officeDocument/2006/relationships/customXml" Target="../ink/ink8270.xml"/><Relationship Id="rId417" Type="http://schemas.openxmlformats.org/officeDocument/2006/relationships/customXml" Target="../ink/ink7113.xml"/><Relationship Id="rId624" Type="http://schemas.openxmlformats.org/officeDocument/2006/relationships/customXml" Target="../ink/ink7217.xml"/><Relationship Id="rId831" Type="http://schemas.openxmlformats.org/officeDocument/2006/relationships/customXml" Target="../ink/ink7321.xml"/><Relationship Id="rId1047" Type="http://schemas.openxmlformats.org/officeDocument/2006/relationships/customXml" Target="../ink/ink7430.xml"/><Relationship Id="rId1254" Type="http://schemas.openxmlformats.org/officeDocument/2006/relationships/image" Target="../media/image6311.png"/><Relationship Id="rId1461" Type="http://schemas.openxmlformats.org/officeDocument/2006/relationships/image" Target="../media/image6406.png"/><Relationship Id="rId2305" Type="http://schemas.openxmlformats.org/officeDocument/2006/relationships/customXml" Target="../ink/ink8066.xml"/><Relationship Id="rId2512" Type="http://schemas.openxmlformats.org/officeDocument/2006/relationships/customXml" Target="../ink/ink8191.xml"/><Relationship Id="rId2957" Type="http://schemas.openxmlformats.org/officeDocument/2006/relationships/customXml" Target="../ink/ink8426.xml"/><Relationship Id="rId929" Type="http://schemas.openxmlformats.org/officeDocument/2006/relationships/customXml" Target="../ink/ink7370.xml"/><Relationship Id="rId1114" Type="http://schemas.openxmlformats.org/officeDocument/2006/relationships/customXml" Target="../ink/ink7464.xml"/><Relationship Id="rId1321" Type="http://schemas.openxmlformats.org/officeDocument/2006/relationships/image" Target="../media/image6340.png"/><Relationship Id="rId1559" Type="http://schemas.openxmlformats.org/officeDocument/2006/relationships/customXml" Target="../ink/ink7691.xml"/><Relationship Id="rId1766" Type="http://schemas.openxmlformats.org/officeDocument/2006/relationships/customXml" Target="../ink/ink7796.xml"/><Relationship Id="rId1973" Type="http://schemas.openxmlformats.org/officeDocument/2006/relationships/image" Target="../media/image11010.png"/><Relationship Id="rId2817" Type="http://schemas.openxmlformats.org/officeDocument/2006/relationships/customXml" Target="../ink/ink8355.xml"/><Relationship Id="rId58" Type="http://schemas.openxmlformats.org/officeDocument/2006/relationships/customXml" Target="../ink/ink6932.xml"/><Relationship Id="rId1419" Type="http://schemas.openxmlformats.org/officeDocument/2006/relationships/image" Target="../media/image6386.png"/><Relationship Id="rId1626" Type="http://schemas.openxmlformats.org/officeDocument/2006/relationships/image" Target="../media/image6669.png"/><Relationship Id="rId1833" Type="http://schemas.openxmlformats.org/officeDocument/2006/relationships/image" Target="../media/image10945.png"/><Relationship Id="rId3079" Type="http://schemas.openxmlformats.org/officeDocument/2006/relationships/customXml" Target="../ink/ink8487.xml"/><Relationship Id="rId1900" Type="http://schemas.openxmlformats.org/officeDocument/2006/relationships/customXml" Target="../ink/ink7863.xml"/><Relationship Id="rId2095" Type="http://schemas.openxmlformats.org/officeDocument/2006/relationships/image" Target="../media/image11066.png"/><Relationship Id="rId274" Type="http://schemas.openxmlformats.org/officeDocument/2006/relationships/customXml" Target="../ink/ink7041.xml"/><Relationship Id="rId481" Type="http://schemas.openxmlformats.org/officeDocument/2006/relationships/customXml" Target="../ink/ink7145.xml"/><Relationship Id="rId2162" Type="http://schemas.openxmlformats.org/officeDocument/2006/relationships/image" Target="../media/image11097.png"/><Relationship Id="rId3006" Type="http://schemas.openxmlformats.org/officeDocument/2006/relationships/image" Target="../media/image6741.png"/><Relationship Id="rId134" Type="http://schemas.openxmlformats.org/officeDocument/2006/relationships/customXml" Target="../ink/ink6971.xml"/><Relationship Id="rId579" Type="http://schemas.openxmlformats.org/officeDocument/2006/relationships/customXml" Target="../ink/ink7194.xml"/><Relationship Id="rId786" Type="http://schemas.openxmlformats.org/officeDocument/2006/relationships/image" Target="../media/image5996.png"/><Relationship Id="rId993" Type="http://schemas.openxmlformats.org/officeDocument/2006/relationships/customXml" Target="../ink/ink7402.xml"/><Relationship Id="rId2467" Type="http://schemas.openxmlformats.org/officeDocument/2006/relationships/customXml" Target="../ink/ink8148.xml"/><Relationship Id="rId2674" Type="http://schemas.openxmlformats.org/officeDocument/2006/relationships/customXml" Target="../ink/ink8281.xml"/><Relationship Id="rId341" Type="http://schemas.openxmlformats.org/officeDocument/2006/relationships/customXml" Target="../ink/ink7075.xml"/><Relationship Id="rId439" Type="http://schemas.openxmlformats.org/officeDocument/2006/relationships/customXml" Target="../ink/ink7124.xml"/><Relationship Id="rId646" Type="http://schemas.openxmlformats.org/officeDocument/2006/relationships/customXml" Target="../ink/ink7228.xml"/><Relationship Id="rId1069" Type="http://schemas.openxmlformats.org/officeDocument/2006/relationships/customXml" Target="../ink/ink7441.xml"/><Relationship Id="rId1276" Type="http://schemas.openxmlformats.org/officeDocument/2006/relationships/customXml" Target="../ink/ink7547.xml"/><Relationship Id="rId1483" Type="http://schemas.openxmlformats.org/officeDocument/2006/relationships/image" Target="../media/image3246.png"/><Relationship Id="rId2022" Type="http://schemas.openxmlformats.org/officeDocument/2006/relationships/customXml" Target="../ink/ink7924.xml"/><Relationship Id="rId2327" Type="http://schemas.openxmlformats.org/officeDocument/2006/relationships/customXml" Target="../ink/ink8077.xml"/><Relationship Id="rId2881" Type="http://schemas.openxmlformats.org/officeDocument/2006/relationships/customXml" Target="../ink/ink8388.xml"/><Relationship Id="rId2979" Type="http://schemas.openxmlformats.org/officeDocument/2006/relationships/customXml" Target="../ink/ink8437.xml"/><Relationship Id="rId201" Type="http://schemas.openxmlformats.org/officeDocument/2006/relationships/image" Target="../media/image1390.png"/><Relationship Id="rId506" Type="http://schemas.openxmlformats.org/officeDocument/2006/relationships/image" Target="../media/image5764.png"/><Relationship Id="rId853" Type="http://schemas.openxmlformats.org/officeDocument/2006/relationships/customXml" Target="../ink/ink7332.xml"/><Relationship Id="rId1136" Type="http://schemas.openxmlformats.org/officeDocument/2006/relationships/image" Target="../media/image6255.png"/><Relationship Id="rId1690" Type="http://schemas.openxmlformats.org/officeDocument/2006/relationships/customXml" Target="../ink/ink7758.xml"/><Relationship Id="rId1788" Type="http://schemas.openxmlformats.org/officeDocument/2006/relationships/customXml" Target="../ink/ink7807.xml"/><Relationship Id="rId1995" Type="http://schemas.openxmlformats.org/officeDocument/2006/relationships/image" Target="../media/image11020.png"/><Relationship Id="rId2534" Type="http://schemas.openxmlformats.org/officeDocument/2006/relationships/customXml" Target="../ink/ink8211.xml"/><Relationship Id="rId2741" Type="http://schemas.openxmlformats.org/officeDocument/2006/relationships/customXml" Target="../ink/ink8316.xml"/><Relationship Id="rId2839" Type="http://schemas.openxmlformats.org/officeDocument/2006/relationships/image" Target="../media/image32250.png"/><Relationship Id="rId713" Type="http://schemas.openxmlformats.org/officeDocument/2006/relationships/image" Target="../media/image5961.png"/><Relationship Id="rId920" Type="http://schemas.openxmlformats.org/officeDocument/2006/relationships/image" Target="../media/image6100.png"/><Relationship Id="rId1343" Type="http://schemas.openxmlformats.org/officeDocument/2006/relationships/customXml" Target="../ink/ink7581.xml"/><Relationship Id="rId1550" Type="http://schemas.openxmlformats.org/officeDocument/2006/relationships/image" Target="../media/image6447.png"/><Relationship Id="rId1648" Type="http://schemas.openxmlformats.org/officeDocument/2006/relationships/image" Target="../media/image6679.png"/><Relationship Id="rId2601" Type="http://schemas.openxmlformats.org/officeDocument/2006/relationships/image" Target="../media/image11268.png"/><Relationship Id="rId1203" Type="http://schemas.openxmlformats.org/officeDocument/2006/relationships/customXml" Target="../ink/ink7510.xml"/><Relationship Id="rId1410" Type="http://schemas.openxmlformats.org/officeDocument/2006/relationships/customXml" Target="../ink/ink7615.xml"/><Relationship Id="rId1508" Type="http://schemas.openxmlformats.org/officeDocument/2006/relationships/customXml" Target="../ink/ink7664.xml"/><Relationship Id="rId1855" Type="http://schemas.openxmlformats.org/officeDocument/2006/relationships/image" Target="../media/image10956.png"/><Relationship Id="rId2906" Type="http://schemas.openxmlformats.org/officeDocument/2006/relationships/image" Target="../media/image11397.png"/><Relationship Id="rId3070" Type="http://schemas.openxmlformats.org/officeDocument/2006/relationships/image" Target="../media/image6773.png"/><Relationship Id="rId1715" Type="http://schemas.openxmlformats.org/officeDocument/2006/relationships/image" Target="../media/image10886.png"/><Relationship Id="rId1922" Type="http://schemas.openxmlformats.org/officeDocument/2006/relationships/customXml" Target="../ink/ink7874.xml"/><Relationship Id="rId296" Type="http://schemas.openxmlformats.org/officeDocument/2006/relationships/customXml" Target="../ink/ink7052.xml"/><Relationship Id="rId2184" Type="http://schemas.openxmlformats.org/officeDocument/2006/relationships/image" Target="../media/image31910.png"/><Relationship Id="rId2391" Type="http://schemas.openxmlformats.org/officeDocument/2006/relationships/customXml" Target="../ink/ink8110.xml"/><Relationship Id="rId3028" Type="http://schemas.openxmlformats.org/officeDocument/2006/relationships/image" Target="../media/image6752.png"/><Relationship Id="rId156" Type="http://schemas.openxmlformats.org/officeDocument/2006/relationships/customXml" Target="../ink/ink6982.xml"/><Relationship Id="rId363" Type="http://schemas.openxmlformats.org/officeDocument/2006/relationships/customXml" Target="../ink/ink7086.xml"/><Relationship Id="rId570" Type="http://schemas.openxmlformats.org/officeDocument/2006/relationships/image" Target="../media/image5795.png"/><Relationship Id="rId2044" Type="http://schemas.openxmlformats.org/officeDocument/2006/relationships/customXml" Target="../ink/ink7935.xml"/><Relationship Id="rId2251" Type="http://schemas.openxmlformats.org/officeDocument/2006/relationships/customXml" Target="../ink/ink8039.xml"/><Relationship Id="rId2489" Type="http://schemas.openxmlformats.org/officeDocument/2006/relationships/customXml" Target="../ink/ink8168.xml"/><Relationship Id="rId2696" Type="http://schemas.openxmlformats.org/officeDocument/2006/relationships/customXml" Target="../ink/ink8292.xml"/><Relationship Id="rId223" Type="http://schemas.openxmlformats.org/officeDocument/2006/relationships/image" Target="../media/image5631.png"/><Relationship Id="rId430" Type="http://schemas.openxmlformats.org/officeDocument/2006/relationships/image" Target="../media/image5728.png"/><Relationship Id="rId668" Type="http://schemas.openxmlformats.org/officeDocument/2006/relationships/customXml" Target="../ink/ink7239.xml"/><Relationship Id="rId875" Type="http://schemas.openxmlformats.org/officeDocument/2006/relationships/customXml" Target="../ink/ink7343.xml"/><Relationship Id="rId1060" Type="http://schemas.openxmlformats.org/officeDocument/2006/relationships/image" Target="../media/image6166.png"/><Relationship Id="rId1298" Type="http://schemas.openxmlformats.org/officeDocument/2006/relationships/customXml" Target="../ink/ink7558.xml"/><Relationship Id="rId2111" Type="http://schemas.openxmlformats.org/officeDocument/2006/relationships/image" Target="../media/image6711.png"/><Relationship Id="rId2349" Type="http://schemas.openxmlformats.org/officeDocument/2006/relationships/image" Target="../media/image11179.png"/><Relationship Id="rId2556" Type="http://schemas.openxmlformats.org/officeDocument/2006/relationships/customXml" Target="../ink/ink8222.xml"/><Relationship Id="rId2763" Type="http://schemas.openxmlformats.org/officeDocument/2006/relationships/image" Target="../media/image11337.png"/><Relationship Id="rId2970" Type="http://schemas.openxmlformats.org/officeDocument/2006/relationships/image" Target="../media/image6723.png"/><Relationship Id="rId528" Type="http://schemas.openxmlformats.org/officeDocument/2006/relationships/image" Target="../media/image5775.png"/><Relationship Id="rId735" Type="http://schemas.openxmlformats.org/officeDocument/2006/relationships/image" Target="../media/image5972.png"/><Relationship Id="rId942" Type="http://schemas.openxmlformats.org/officeDocument/2006/relationships/image" Target="../media/image6111.png"/><Relationship Id="rId1158" Type="http://schemas.openxmlformats.org/officeDocument/2006/relationships/image" Target="../media/image6266.png"/><Relationship Id="rId1365" Type="http://schemas.openxmlformats.org/officeDocument/2006/relationships/image" Target="../media/image6360.png"/><Relationship Id="rId1572" Type="http://schemas.openxmlformats.org/officeDocument/2006/relationships/customXml" Target="../ink/ink7698.xml"/><Relationship Id="rId2209" Type="http://schemas.openxmlformats.org/officeDocument/2006/relationships/customXml" Target="../ink/ink8018.xml"/><Relationship Id="rId2416" Type="http://schemas.openxmlformats.org/officeDocument/2006/relationships/image" Target="../media/image11210.png"/><Relationship Id="rId2623" Type="http://schemas.openxmlformats.org/officeDocument/2006/relationships/image" Target="../media/image11279.png"/><Relationship Id="rId1018" Type="http://schemas.openxmlformats.org/officeDocument/2006/relationships/image" Target="../media/image6146.png"/><Relationship Id="rId1225" Type="http://schemas.openxmlformats.org/officeDocument/2006/relationships/customXml" Target="../ink/ink7521.xml"/><Relationship Id="rId1432" Type="http://schemas.openxmlformats.org/officeDocument/2006/relationships/customXml" Target="../ink/ink7626.xml"/><Relationship Id="rId1877" Type="http://schemas.openxmlformats.org/officeDocument/2006/relationships/image" Target="../media/image10967.png"/><Relationship Id="rId2830" Type="http://schemas.openxmlformats.org/officeDocument/2006/relationships/customXml" Target="../ink/ink8362.xml"/><Relationship Id="rId2928" Type="http://schemas.openxmlformats.org/officeDocument/2006/relationships/image" Target="../media/image11407.png"/><Relationship Id="rId71" Type="http://schemas.openxmlformats.org/officeDocument/2006/relationships/image" Target="../media/image5562.png"/><Relationship Id="rId802" Type="http://schemas.openxmlformats.org/officeDocument/2006/relationships/image" Target="../media/image6004.png"/><Relationship Id="rId1737" Type="http://schemas.openxmlformats.org/officeDocument/2006/relationships/image" Target="../media/image10897.png"/><Relationship Id="rId1944" Type="http://schemas.openxmlformats.org/officeDocument/2006/relationships/customXml" Target="../ink/ink7885.xml"/><Relationship Id="rId29" Type="http://schemas.openxmlformats.org/officeDocument/2006/relationships/image" Target="../media/image5544.png"/><Relationship Id="rId178" Type="http://schemas.openxmlformats.org/officeDocument/2006/relationships/customXml" Target="../ink/ink6993.xml"/><Relationship Id="rId1804" Type="http://schemas.openxmlformats.org/officeDocument/2006/relationships/customXml" Target="../ink/ink7815.xml"/><Relationship Id="rId385" Type="http://schemas.openxmlformats.org/officeDocument/2006/relationships/customXml" Target="../ink/ink7097.xml"/><Relationship Id="rId592" Type="http://schemas.openxmlformats.org/officeDocument/2006/relationships/customXml" Target="../ink/ink7201.xml"/><Relationship Id="rId2066" Type="http://schemas.openxmlformats.org/officeDocument/2006/relationships/customXml" Target="../ink/ink7946.xml"/><Relationship Id="rId2273" Type="http://schemas.openxmlformats.org/officeDocument/2006/relationships/customXml" Target="../ink/ink8050.xml"/><Relationship Id="rId2480" Type="http://schemas.openxmlformats.org/officeDocument/2006/relationships/customXml" Target="../ink/ink8159.xml"/><Relationship Id="rId245" Type="http://schemas.openxmlformats.org/officeDocument/2006/relationships/image" Target="../media/image5641.png"/><Relationship Id="rId452" Type="http://schemas.openxmlformats.org/officeDocument/2006/relationships/image" Target="../media/image5739.png"/><Relationship Id="rId897" Type="http://schemas.openxmlformats.org/officeDocument/2006/relationships/customXml" Target="../ink/ink7354.xml"/><Relationship Id="rId1082" Type="http://schemas.openxmlformats.org/officeDocument/2006/relationships/customXml" Target="../ink/ink7448.xml"/><Relationship Id="rId2133" Type="http://schemas.openxmlformats.org/officeDocument/2006/relationships/image" Target="../media/image11084.png"/><Relationship Id="rId2340" Type="http://schemas.openxmlformats.org/officeDocument/2006/relationships/customXml" Target="../ink/ink8084.xml"/><Relationship Id="rId2578" Type="http://schemas.openxmlformats.org/officeDocument/2006/relationships/customXml" Target="../ink/ink8233.xml"/><Relationship Id="rId2785" Type="http://schemas.openxmlformats.org/officeDocument/2006/relationships/image" Target="../media/image11346.png"/><Relationship Id="rId2992" Type="http://schemas.openxmlformats.org/officeDocument/2006/relationships/image" Target="../media/image6734.png"/><Relationship Id="rId105" Type="http://schemas.openxmlformats.org/officeDocument/2006/relationships/customXml" Target="../ink/ink6956.xml"/><Relationship Id="rId312" Type="http://schemas.openxmlformats.org/officeDocument/2006/relationships/customXml" Target="../ink/ink7060.xml"/><Relationship Id="rId757" Type="http://schemas.openxmlformats.org/officeDocument/2006/relationships/customXml" Target="../ink/ink7284.xml"/><Relationship Id="rId964" Type="http://schemas.openxmlformats.org/officeDocument/2006/relationships/image" Target="../media/image6121.png"/><Relationship Id="rId1387" Type="http://schemas.openxmlformats.org/officeDocument/2006/relationships/image" Target="../media/image6370.png"/><Relationship Id="rId1594" Type="http://schemas.openxmlformats.org/officeDocument/2006/relationships/customXml" Target="../ink/ink7709.xml"/><Relationship Id="rId2200" Type="http://schemas.openxmlformats.org/officeDocument/2006/relationships/image" Target="../media/image11114.png"/><Relationship Id="rId2438" Type="http://schemas.openxmlformats.org/officeDocument/2006/relationships/image" Target="../media/image11219.png"/><Relationship Id="rId2645" Type="http://schemas.openxmlformats.org/officeDocument/2006/relationships/image" Target="../media/image46100.png"/><Relationship Id="rId2852" Type="http://schemas.openxmlformats.org/officeDocument/2006/relationships/customXml" Target="../ink/ink8373.xml"/><Relationship Id="rId93" Type="http://schemas.openxmlformats.org/officeDocument/2006/relationships/customXml" Target="../ink/ink6950.xml"/><Relationship Id="rId617" Type="http://schemas.openxmlformats.org/officeDocument/2006/relationships/image" Target="../media/image1258.png"/><Relationship Id="rId824" Type="http://schemas.openxmlformats.org/officeDocument/2006/relationships/image" Target="../media/image6015.png"/><Relationship Id="rId1247" Type="http://schemas.openxmlformats.org/officeDocument/2006/relationships/customXml" Target="../ink/ink7532.xml"/><Relationship Id="rId1454" Type="http://schemas.openxmlformats.org/officeDocument/2006/relationships/customXml" Target="../ink/ink7637.xml"/><Relationship Id="rId1661" Type="http://schemas.openxmlformats.org/officeDocument/2006/relationships/image" Target="../media/image6684.png"/><Relationship Id="rId1899" Type="http://schemas.openxmlformats.org/officeDocument/2006/relationships/image" Target="../media/image10977.png"/><Relationship Id="rId2505" Type="http://schemas.openxmlformats.org/officeDocument/2006/relationships/customXml" Target="../ink/ink8184.xml"/><Relationship Id="rId2712" Type="http://schemas.openxmlformats.org/officeDocument/2006/relationships/customXml" Target="../ink/ink8301.xml"/><Relationship Id="rId1107" Type="http://schemas.openxmlformats.org/officeDocument/2006/relationships/image" Target="../media/image6186.png"/><Relationship Id="rId1314" Type="http://schemas.openxmlformats.org/officeDocument/2006/relationships/customXml" Target="../ink/ink7566.xml"/><Relationship Id="rId1521" Type="http://schemas.openxmlformats.org/officeDocument/2006/relationships/image" Target="../media/image6433.png"/><Relationship Id="rId1759" Type="http://schemas.openxmlformats.org/officeDocument/2006/relationships/image" Target="../media/image10908.png"/><Relationship Id="rId1966" Type="http://schemas.openxmlformats.org/officeDocument/2006/relationships/customXml" Target="../ink/ink7896.xml"/><Relationship Id="rId1619" Type="http://schemas.openxmlformats.org/officeDocument/2006/relationships/customXml" Target="../ink/ink7722.xml"/><Relationship Id="rId1826" Type="http://schemas.openxmlformats.org/officeDocument/2006/relationships/customXml" Target="../ink/ink7826.xml"/><Relationship Id="rId20" Type="http://schemas.openxmlformats.org/officeDocument/2006/relationships/customXml" Target="../ink/ink6913.xml"/><Relationship Id="rId2088" Type="http://schemas.openxmlformats.org/officeDocument/2006/relationships/customXml" Target="../ink/ink7957.xml"/><Relationship Id="rId2295" Type="http://schemas.openxmlformats.org/officeDocument/2006/relationships/customXml" Target="../ink/ink8061.xml"/><Relationship Id="rId3041" Type="http://schemas.openxmlformats.org/officeDocument/2006/relationships/customXml" Target="../ink/ink8468.xml"/><Relationship Id="rId267" Type="http://schemas.openxmlformats.org/officeDocument/2006/relationships/image" Target="../media/image5652.png"/><Relationship Id="rId474" Type="http://schemas.openxmlformats.org/officeDocument/2006/relationships/image" Target="../media/image5749.png"/><Relationship Id="rId2155" Type="http://schemas.openxmlformats.org/officeDocument/2006/relationships/image" Target="../media/image11094.png"/><Relationship Id="rId127" Type="http://schemas.openxmlformats.org/officeDocument/2006/relationships/image" Target="../media/image5586.png"/><Relationship Id="rId681" Type="http://schemas.openxmlformats.org/officeDocument/2006/relationships/image" Target="../media/image5946.png"/><Relationship Id="rId779" Type="http://schemas.openxmlformats.org/officeDocument/2006/relationships/customXml" Target="../ink/ink7295.xml"/><Relationship Id="rId986" Type="http://schemas.openxmlformats.org/officeDocument/2006/relationships/image" Target="../media/image6132.png"/><Relationship Id="rId2362" Type="http://schemas.openxmlformats.org/officeDocument/2006/relationships/image" Target="../media/image11185.png"/><Relationship Id="rId2667" Type="http://schemas.openxmlformats.org/officeDocument/2006/relationships/image" Target="../media/image11298.png"/><Relationship Id="rId334" Type="http://schemas.openxmlformats.org/officeDocument/2006/relationships/customXml" Target="../ink/ink7071.xml"/><Relationship Id="rId541" Type="http://schemas.openxmlformats.org/officeDocument/2006/relationships/customXml" Target="../ink/ink7175.xml"/><Relationship Id="rId639" Type="http://schemas.openxmlformats.org/officeDocument/2006/relationships/image" Target="../media/image5827.png"/><Relationship Id="rId1171" Type="http://schemas.openxmlformats.org/officeDocument/2006/relationships/customXml" Target="../ink/ink7493.xml"/><Relationship Id="rId1269" Type="http://schemas.openxmlformats.org/officeDocument/2006/relationships/image" Target="../media/image6317.png"/><Relationship Id="rId1476" Type="http://schemas.openxmlformats.org/officeDocument/2006/relationships/customXml" Target="../ink/ink7648.xml"/><Relationship Id="rId2015" Type="http://schemas.openxmlformats.org/officeDocument/2006/relationships/image" Target="../media/image11029.png"/><Relationship Id="rId2222" Type="http://schemas.openxmlformats.org/officeDocument/2006/relationships/image" Target="../media/image10010.png"/><Relationship Id="rId2874" Type="http://schemas.openxmlformats.org/officeDocument/2006/relationships/customXml" Target="../ink/ink8384.xml"/><Relationship Id="rId401" Type="http://schemas.openxmlformats.org/officeDocument/2006/relationships/customXml" Target="../ink/ink7105.xml"/><Relationship Id="rId846" Type="http://schemas.openxmlformats.org/officeDocument/2006/relationships/image" Target="../media/image6027.png"/><Relationship Id="rId1031" Type="http://schemas.openxmlformats.org/officeDocument/2006/relationships/image" Target="../media/image6152.png"/><Relationship Id="rId1129" Type="http://schemas.openxmlformats.org/officeDocument/2006/relationships/image" Target="../media/image6252.png"/><Relationship Id="rId1683" Type="http://schemas.openxmlformats.org/officeDocument/2006/relationships/image" Target="../media/image6694.png"/><Relationship Id="rId1890" Type="http://schemas.openxmlformats.org/officeDocument/2006/relationships/customXml" Target="../ink/ink7858.xml"/><Relationship Id="rId1988" Type="http://schemas.openxmlformats.org/officeDocument/2006/relationships/customXml" Target="../ink/ink7907.xml"/><Relationship Id="rId2527" Type="http://schemas.openxmlformats.org/officeDocument/2006/relationships/customXml" Target="../ink/ink8206.xml"/><Relationship Id="rId2734" Type="http://schemas.openxmlformats.org/officeDocument/2006/relationships/image" Target="../media/image11325.png"/><Relationship Id="rId2941" Type="http://schemas.openxmlformats.org/officeDocument/2006/relationships/customXml" Target="../ink/ink8418.xml"/><Relationship Id="rId706" Type="http://schemas.openxmlformats.org/officeDocument/2006/relationships/customXml" Target="../ink/ink7258.xml"/><Relationship Id="rId913" Type="http://schemas.openxmlformats.org/officeDocument/2006/relationships/customXml" Target="../ink/ink7362.xml"/><Relationship Id="rId1336" Type="http://schemas.openxmlformats.org/officeDocument/2006/relationships/customXml" Target="../ink/ink7577.xml"/><Relationship Id="rId1543" Type="http://schemas.openxmlformats.org/officeDocument/2006/relationships/customXml" Target="../ink/ink7682.xml"/><Relationship Id="rId1750" Type="http://schemas.openxmlformats.org/officeDocument/2006/relationships/customXml" Target="../ink/ink7788.xml"/><Relationship Id="rId2801" Type="http://schemas.openxmlformats.org/officeDocument/2006/relationships/image" Target="../media/image11353.png"/><Relationship Id="rId42" Type="http://schemas.openxmlformats.org/officeDocument/2006/relationships/customXml" Target="../ink/ink6924.xml"/><Relationship Id="rId1403" Type="http://schemas.openxmlformats.org/officeDocument/2006/relationships/image" Target="../media/image6378.png"/><Relationship Id="rId1610" Type="http://schemas.openxmlformats.org/officeDocument/2006/relationships/image" Target="../media/image6661.png"/><Relationship Id="rId1848" Type="http://schemas.openxmlformats.org/officeDocument/2006/relationships/customXml" Target="../ink/ink7837.xml"/><Relationship Id="rId3063" Type="http://schemas.openxmlformats.org/officeDocument/2006/relationships/customXml" Target="../ink/ink8479.xml"/><Relationship Id="rId191" Type="http://schemas.openxmlformats.org/officeDocument/2006/relationships/image" Target="../media/image5617.png"/><Relationship Id="rId1708" Type="http://schemas.openxmlformats.org/officeDocument/2006/relationships/customXml" Target="../ink/ink7767.xml"/><Relationship Id="rId1915" Type="http://schemas.openxmlformats.org/officeDocument/2006/relationships/image" Target="../media/image10985.png"/><Relationship Id="rId289" Type="http://schemas.openxmlformats.org/officeDocument/2006/relationships/image" Target="../media/image5662.png"/><Relationship Id="rId496" Type="http://schemas.openxmlformats.org/officeDocument/2006/relationships/image" Target="../media/image5759.png"/><Relationship Id="rId2177" Type="http://schemas.openxmlformats.org/officeDocument/2006/relationships/customXml" Target="../ink/ink8002.xml"/><Relationship Id="rId2384" Type="http://schemas.openxmlformats.org/officeDocument/2006/relationships/image" Target="../media/image11196.png"/><Relationship Id="rId2591" Type="http://schemas.openxmlformats.org/officeDocument/2006/relationships/image" Target="../media/image11263.png"/><Relationship Id="rId149" Type="http://schemas.openxmlformats.org/officeDocument/2006/relationships/image" Target="../media/image5597.png"/><Relationship Id="rId356" Type="http://schemas.openxmlformats.org/officeDocument/2006/relationships/image" Target="../media/image5693.png"/><Relationship Id="rId563" Type="http://schemas.openxmlformats.org/officeDocument/2006/relationships/customXml" Target="../ink/ink7186.xml"/><Relationship Id="rId770" Type="http://schemas.openxmlformats.org/officeDocument/2006/relationships/image" Target="../media/image5988.png"/><Relationship Id="rId1193" Type="http://schemas.openxmlformats.org/officeDocument/2006/relationships/customXml" Target="../ink/ink7505.xml"/><Relationship Id="rId2037" Type="http://schemas.openxmlformats.org/officeDocument/2006/relationships/image" Target="../media/image11038.png"/><Relationship Id="rId2244" Type="http://schemas.openxmlformats.org/officeDocument/2006/relationships/image" Target="../media/image30510.png"/><Relationship Id="rId2451" Type="http://schemas.openxmlformats.org/officeDocument/2006/relationships/customXml" Target="../ink/ink8140.xml"/><Relationship Id="rId2689" Type="http://schemas.openxmlformats.org/officeDocument/2006/relationships/image" Target="../media/image11308.png"/><Relationship Id="rId2896" Type="http://schemas.openxmlformats.org/officeDocument/2006/relationships/image" Target="../media/image11393.png"/><Relationship Id="rId216" Type="http://schemas.openxmlformats.org/officeDocument/2006/relationships/customXml" Target="../ink/ink7012.xml"/><Relationship Id="rId423" Type="http://schemas.openxmlformats.org/officeDocument/2006/relationships/customXml" Target="../ink/ink7116.xml"/><Relationship Id="rId868" Type="http://schemas.openxmlformats.org/officeDocument/2006/relationships/image" Target="../media/image6075.png"/><Relationship Id="rId1053" Type="http://schemas.openxmlformats.org/officeDocument/2006/relationships/customXml" Target="../ink/ink7433.xml"/><Relationship Id="rId1260" Type="http://schemas.openxmlformats.org/officeDocument/2006/relationships/customXml" Target="../ink/ink7539.xml"/><Relationship Id="rId1498" Type="http://schemas.openxmlformats.org/officeDocument/2006/relationships/customXml" Target="../ink/ink7659.xml"/><Relationship Id="rId2104" Type="http://schemas.openxmlformats.org/officeDocument/2006/relationships/customXml" Target="../ink/ink7965.xml"/><Relationship Id="rId2549" Type="http://schemas.openxmlformats.org/officeDocument/2006/relationships/image" Target="../media/image11245.png"/><Relationship Id="rId2756" Type="http://schemas.openxmlformats.org/officeDocument/2006/relationships/image" Target="../media/image11334.png"/><Relationship Id="rId2963" Type="http://schemas.openxmlformats.org/officeDocument/2006/relationships/customXml" Target="../ink/ink8429.xml"/><Relationship Id="rId630" Type="http://schemas.openxmlformats.org/officeDocument/2006/relationships/customXml" Target="../ink/ink7220.xml"/><Relationship Id="rId728" Type="http://schemas.openxmlformats.org/officeDocument/2006/relationships/customXml" Target="../ink/ink7269.xml"/><Relationship Id="rId935" Type="http://schemas.openxmlformats.org/officeDocument/2006/relationships/customXml" Target="../ink/ink7373.xml"/><Relationship Id="rId1358" Type="http://schemas.openxmlformats.org/officeDocument/2006/relationships/customXml" Target="../ink/ink7589.xml"/><Relationship Id="rId1565" Type="http://schemas.openxmlformats.org/officeDocument/2006/relationships/image" Target="../media/image6455.png"/><Relationship Id="rId1772" Type="http://schemas.openxmlformats.org/officeDocument/2006/relationships/customXml" Target="../ink/ink7799.xml"/><Relationship Id="rId2311" Type="http://schemas.openxmlformats.org/officeDocument/2006/relationships/customXml" Target="../ink/ink8069.xml"/><Relationship Id="rId2409" Type="http://schemas.openxmlformats.org/officeDocument/2006/relationships/customXml" Target="../ink/ink8119.xml"/><Relationship Id="rId2616" Type="http://schemas.openxmlformats.org/officeDocument/2006/relationships/customXml" Target="../ink/ink8252.xml"/><Relationship Id="rId64" Type="http://schemas.openxmlformats.org/officeDocument/2006/relationships/customXml" Target="../ink/ink6935.xml"/><Relationship Id="rId1120" Type="http://schemas.openxmlformats.org/officeDocument/2006/relationships/customXml" Target="../ink/ink7467.xml"/><Relationship Id="rId1218" Type="http://schemas.openxmlformats.org/officeDocument/2006/relationships/image" Target="../media/image6294.png"/><Relationship Id="rId1425" Type="http://schemas.openxmlformats.org/officeDocument/2006/relationships/image" Target="../media/image6389.png"/><Relationship Id="rId2823" Type="http://schemas.openxmlformats.org/officeDocument/2006/relationships/image" Target="../media/image11362.png"/><Relationship Id="rId1632" Type="http://schemas.openxmlformats.org/officeDocument/2006/relationships/image" Target="../media/image6672.png"/><Relationship Id="rId1937" Type="http://schemas.openxmlformats.org/officeDocument/2006/relationships/image" Target="../media/image10994.png"/><Relationship Id="rId2199" Type="http://schemas.openxmlformats.org/officeDocument/2006/relationships/customXml" Target="../ink/ink8013.xml"/><Relationship Id="rId280" Type="http://schemas.openxmlformats.org/officeDocument/2006/relationships/customXml" Target="../ink/ink7044.xml"/><Relationship Id="rId3012" Type="http://schemas.openxmlformats.org/officeDocument/2006/relationships/image" Target="../media/image6744.png"/><Relationship Id="rId140" Type="http://schemas.openxmlformats.org/officeDocument/2006/relationships/customXml" Target="../ink/ink6974.xml"/><Relationship Id="rId378" Type="http://schemas.openxmlformats.org/officeDocument/2006/relationships/image" Target="../media/image5704.png"/><Relationship Id="rId585" Type="http://schemas.openxmlformats.org/officeDocument/2006/relationships/image" Target="../media/image5802.png"/><Relationship Id="rId792" Type="http://schemas.openxmlformats.org/officeDocument/2006/relationships/image" Target="../media/image5999.png"/><Relationship Id="rId2059" Type="http://schemas.openxmlformats.org/officeDocument/2006/relationships/image" Target="../media/image11049.png"/><Relationship Id="rId2266" Type="http://schemas.openxmlformats.org/officeDocument/2006/relationships/image" Target="../media/image11142.png"/><Relationship Id="rId2473" Type="http://schemas.openxmlformats.org/officeDocument/2006/relationships/customXml" Target="../ink/ink8152.xml"/><Relationship Id="rId2680" Type="http://schemas.openxmlformats.org/officeDocument/2006/relationships/customXml" Target="../ink/ink8284.xml"/><Relationship Id="rId6" Type="http://schemas.openxmlformats.org/officeDocument/2006/relationships/customXml" Target="../ink/ink6906.xml"/><Relationship Id="rId238" Type="http://schemas.openxmlformats.org/officeDocument/2006/relationships/customXml" Target="../ink/ink7023.xml"/><Relationship Id="rId445" Type="http://schemas.openxmlformats.org/officeDocument/2006/relationships/customXml" Target="../ink/ink7127.xml"/><Relationship Id="rId652" Type="http://schemas.openxmlformats.org/officeDocument/2006/relationships/customXml" Target="../ink/ink7231.xml"/><Relationship Id="rId1075" Type="http://schemas.openxmlformats.org/officeDocument/2006/relationships/image" Target="../media/image6171.png"/><Relationship Id="rId1282" Type="http://schemas.openxmlformats.org/officeDocument/2006/relationships/customXml" Target="../ink/ink7550.xml"/><Relationship Id="rId2126" Type="http://schemas.openxmlformats.org/officeDocument/2006/relationships/customXml" Target="../ink/ink7976.xml"/><Relationship Id="rId2333" Type="http://schemas.openxmlformats.org/officeDocument/2006/relationships/customXml" Target="../ink/ink8080.xml"/><Relationship Id="rId2540" Type="http://schemas.openxmlformats.org/officeDocument/2006/relationships/customXml" Target="../ink/ink8214.xml"/><Relationship Id="rId2778" Type="http://schemas.openxmlformats.org/officeDocument/2006/relationships/customXml" Target="../ink/ink8335.xml"/><Relationship Id="rId2985" Type="http://schemas.openxmlformats.org/officeDocument/2006/relationships/customXml" Target="../ink/ink8440.xml"/><Relationship Id="rId305" Type="http://schemas.openxmlformats.org/officeDocument/2006/relationships/image" Target="../media/image5670.png"/><Relationship Id="rId512" Type="http://schemas.openxmlformats.org/officeDocument/2006/relationships/image" Target="../media/image5767.png"/><Relationship Id="rId957" Type="http://schemas.openxmlformats.org/officeDocument/2006/relationships/customXml" Target="../ink/ink7384.xml"/><Relationship Id="rId1142" Type="http://schemas.openxmlformats.org/officeDocument/2006/relationships/image" Target="../media/image6258.png"/><Relationship Id="rId1587" Type="http://schemas.openxmlformats.org/officeDocument/2006/relationships/image" Target="../media/image6650.png"/><Relationship Id="rId1794" Type="http://schemas.openxmlformats.org/officeDocument/2006/relationships/customXml" Target="../ink/ink7810.xml"/><Relationship Id="rId2400" Type="http://schemas.openxmlformats.org/officeDocument/2006/relationships/image" Target="../media/image11202.png"/><Relationship Id="rId2638" Type="http://schemas.openxmlformats.org/officeDocument/2006/relationships/customXml" Target="../ink/ink8263.xml"/><Relationship Id="rId2845" Type="http://schemas.openxmlformats.org/officeDocument/2006/relationships/image" Target="../media/image11372.png"/><Relationship Id="rId86" Type="http://schemas.openxmlformats.org/officeDocument/2006/relationships/image" Target="../media/image5569.png"/><Relationship Id="rId817" Type="http://schemas.openxmlformats.org/officeDocument/2006/relationships/customXml" Target="../ink/ink7314.xml"/><Relationship Id="rId1002" Type="http://schemas.openxmlformats.org/officeDocument/2006/relationships/image" Target="../media/image6138.png"/><Relationship Id="rId1447" Type="http://schemas.openxmlformats.org/officeDocument/2006/relationships/image" Target="../media/image6399.png"/><Relationship Id="rId1654" Type="http://schemas.openxmlformats.org/officeDocument/2006/relationships/customXml" Target="../ink/ink7740.xml"/><Relationship Id="rId1861" Type="http://schemas.openxmlformats.org/officeDocument/2006/relationships/image" Target="../media/image10959.png"/><Relationship Id="rId2705" Type="http://schemas.openxmlformats.org/officeDocument/2006/relationships/customXml" Target="../ink/ink8297.xml"/><Relationship Id="rId2912" Type="http://schemas.openxmlformats.org/officeDocument/2006/relationships/image" Target="../media/image11400.png"/><Relationship Id="rId1307" Type="http://schemas.openxmlformats.org/officeDocument/2006/relationships/image" Target="../media/image6335.png"/><Relationship Id="rId1514" Type="http://schemas.openxmlformats.org/officeDocument/2006/relationships/customXml" Target="../ink/ink7667.xml"/><Relationship Id="rId1721" Type="http://schemas.openxmlformats.org/officeDocument/2006/relationships/image" Target="../media/image10889.png"/><Relationship Id="rId1959" Type="http://schemas.openxmlformats.org/officeDocument/2006/relationships/image" Target="../media/image11004.png"/><Relationship Id="rId13" Type="http://schemas.openxmlformats.org/officeDocument/2006/relationships/image" Target="../media/image5536.png"/><Relationship Id="rId1819" Type="http://schemas.openxmlformats.org/officeDocument/2006/relationships/image" Target="../media/image6705.png"/><Relationship Id="rId2190" Type="http://schemas.openxmlformats.org/officeDocument/2006/relationships/image" Target="../media/image11109.png"/><Relationship Id="rId2288" Type="http://schemas.openxmlformats.org/officeDocument/2006/relationships/image" Target="../media/image11152.png"/><Relationship Id="rId2495" Type="http://schemas.openxmlformats.org/officeDocument/2006/relationships/customXml" Target="../ink/ink8174.xml"/><Relationship Id="rId3034" Type="http://schemas.openxmlformats.org/officeDocument/2006/relationships/image" Target="../media/image6755.png"/><Relationship Id="rId162" Type="http://schemas.openxmlformats.org/officeDocument/2006/relationships/customXml" Target="../ink/ink6985.xml"/><Relationship Id="rId467" Type="http://schemas.openxmlformats.org/officeDocument/2006/relationships/customXml" Target="../ink/ink7138.xml"/><Relationship Id="rId1097" Type="http://schemas.openxmlformats.org/officeDocument/2006/relationships/image" Target="../media/image6181.png"/><Relationship Id="rId2050" Type="http://schemas.openxmlformats.org/officeDocument/2006/relationships/customXml" Target="../ink/ink7938.xml"/><Relationship Id="rId2148" Type="http://schemas.openxmlformats.org/officeDocument/2006/relationships/customXml" Target="../ink/ink7987.xml"/><Relationship Id="rId674" Type="http://schemas.openxmlformats.org/officeDocument/2006/relationships/customXml" Target="../ink/ink7242.xml"/><Relationship Id="rId881" Type="http://schemas.openxmlformats.org/officeDocument/2006/relationships/customXml" Target="../ink/ink7346.xml"/><Relationship Id="rId979" Type="http://schemas.openxmlformats.org/officeDocument/2006/relationships/customXml" Target="../ink/ink7395.xml"/><Relationship Id="rId2355" Type="http://schemas.openxmlformats.org/officeDocument/2006/relationships/customXml" Target="../ink/ink8092.xml"/><Relationship Id="rId2562" Type="http://schemas.openxmlformats.org/officeDocument/2006/relationships/customXml" Target="../ink/ink8225.xml"/><Relationship Id="rId327" Type="http://schemas.openxmlformats.org/officeDocument/2006/relationships/image" Target="../media/image5680.png"/><Relationship Id="rId534" Type="http://schemas.openxmlformats.org/officeDocument/2006/relationships/image" Target="../media/image5778.png"/><Relationship Id="rId741" Type="http://schemas.openxmlformats.org/officeDocument/2006/relationships/customXml" Target="../ink/ink7276.xml"/><Relationship Id="rId839" Type="http://schemas.openxmlformats.org/officeDocument/2006/relationships/customXml" Target="../ink/ink7325.xml"/><Relationship Id="rId1164" Type="http://schemas.openxmlformats.org/officeDocument/2006/relationships/image" Target="../media/image6269.png"/><Relationship Id="rId1371" Type="http://schemas.openxmlformats.org/officeDocument/2006/relationships/image" Target="../media/image6362.png"/><Relationship Id="rId1469" Type="http://schemas.openxmlformats.org/officeDocument/2006/relationships/image" Target="../media/image6409.png"/><Relationship Id="rId2008" Type="http://schemas.openxmlformats.org/officeDocument/2006/relationships/customXml" Target="../ink/ink7917.xml"/><Relationship Id="rId2215" Type="http://schemas.openxmlformats.org/officeDocument/2006/relationships/customXml" Target="../ink/ink8021.xml"/><Relationship Id="rId2422" Type="http://schemas.openxmlformats.org/officeDocument/2006/relationships/image" Target="../media/image11213.png"/><Relationship Id="rId2867" Type="http://schemas.openxmlformats.org/officeDocument/2006/relationships/image" Target="../media/image11380.png"/><Relationship Id="rId601" Type="http://schemas.openxmlformats.org/officeDocument/2006/relationships/image" Target="../media/image5810.png"/><Relationship Id="rId1024" Type="http://schemas.openxmlformats.org/officeDocument/2006/relationships/image" Target="../media/image6149.png"/><Relationship Id="rId1231" Type="http://schemas.openxmlformats.org/officeDocument/2006/relationships/customXml" Target="../ink/ink7524.xml"/><Relationship Id="rId1676" Type="http://schemas.openxmlformats.org/officeDocument/2006/relationships/customXml" Target="../ink/ink7751.xml"/><Relationship Id="rId1883" Type="http://schemas.openxmlformats.org/officeDocument/2006/relationships/image" Target="../media/image10970.png"/><Relationship Id="rId2727" Type="http://schemas.openxmlformats.org/officeDocument/2006/relationships/customXml" Target="../ink/ink8309.xml"/><Relationship Id="rId2934" Type="http://schemas.openxmlformats.org/officeDocument/2006/relationships/image" Target="../media/image11409.png"/><Relationship Id="rId906" Type="http://schemas.openxmlformats.org/officeDocument/2006/relationships/image" Target="../media/image6093.png"/><Relationship Id="rId1329" Type="http://schemas.openxmlformats.org/officeDocument/2006/relationships/image" Target="../media/image6344.png"/><Relationship Id="rId1536" Type="http://schemas.openxmlformats.org/officeDocument/2006/relationships/customXml" Target="../ink/ink7678.xml"/><Relationship Id="rId1743" Type="http://schemas.openxmlformats.org/officeDocument/2006/relationships/image" Target="../media/image10900.png"/><Relationship Id="rId1950" Type="http://schemas.openxmlformats.org/officeDocument/2006/relationships/customXml" Target="../ink/ink7888.xml"/><Relationship Id="rId35" Type="http://schemas.openxmlformats.org/officeDocument/2006/relationships/image" Target="../media/image5547.png"/><Relationship Id="rId1603" Type="http://schemas.openxmlformats.org/officeDocument/2006/relationships/customXml" Target="../ink/ink7714.xml"/><Relationship Id="rId1810" Type="http://schemas.openxmlformats.org/officeDocument/2006/relationships/customXml" Target="../ink/ink7818.xml"/><Relationship Id="rId3056" Type="http://schemas.openxmlformats.org/officeDocument/2006/relationships/image" Target="../media/image6766.png"/><Relationship Id="rId184" Type="http://schemas.openxmlformats.org/officeDocument/2006/relationships/customXml" Target="../ink/ink6996.xml"/><Relationship Id="rId391" Type="http://schemas.openxmlformats.org/officeDocument/2006/relationships/customXml" Target="../ink/ink7100.xml"/><Relationship Id="rId1908" Type="http://schemas.openxmlformats.org/officeDocument/2006/relationships/customXml" Target="../ink/ink7867.xml"/><Relationship Id="rId2072" Type="http://schemas.openxmlformats.org/officeDocument/2006/relationships/customXml" Target="../ink/ink7949.xml"/><Relationship Id="rId251" Type="http://schemas.openxmlformats.org/officeDocument/2006/relationships/image" Target="../media/image5644.png"/><Relationship Id="rId489" Type="http://schemas.openxmlformats.org/officeDocument/2006/relationships/customXml" Target="../ink/ink7149.xml"/><Relationship Id="rId696" Type="http://schemas.openxmlformats.org/officeDocument/2006/relationships/customXml" Target="../ink/ink7253.xml"/><Relationship Id="rId2377" Type="http://schemas.openxmlformats.org/officeDocument/2006/relationships/customXml" Target="../ink/ink8103.xml"/><Relationship Id="rId2584" Type="http://schemas.openxmlformats.org/officeDocument/2006/relationships/customXml" Target="../ink/ink8236.xml"/><Relationship Id="rId2791" Type="http://schemas.openxmlformats.org/officeDocument/2006/relationships/image" Target="../media/image29390.png"/><Relationship Id="rId349" Type="http://schemas.openxmlformats.org/officeDocument/2006/relationships/customXml" Target="../ink/ink7079.xml"/><Relationship Id="rId556" Type="http://schemas.openxmlformats.org/officeDocument/2006/relationships/image" Target="../media/image5789.png"/><Relationship Id="rId763" Type="http://schemas.openxmlformats.org/officeDocument/2006/relationships/customXml" Target="../ink/ink7287.xml"/><Relationship Id="rId1186" Type="http://schemas.openxmlformats.org/officeDocument/2006/relationships/customXml" Target="../ink/ink7501.xml"/><Relationship Id="rId1393" Type="http://schemas.openxmlformats.org/officeDocument/2006/relationships/image" Target="../media/image6373.png"/><Relationship Id="rId2237" Type="http://schemas.openxmlformats.org/officeDocument/2006/relationships/customXml" Target="../ink/ink8032.xml"/><Relationship Id="rId2444" Type="http://schemas.openxmlformats.org/officeDocument/2006/relationships/image" Target="../media/image11222.png"/><Relationship Id="rId2889" Type="http://schemas.openxmlformats.org/officeDocument/2006/relationships/customXml" Target="../ink/ink8392.xml"/><Relationship Id="rId111" Type="http://schemas.openxmlformats.org/officeDocument/2006/relationships/image" Target="../media/image5579.png"/><Relationship Id="rId209" Type="http://schemas.openxmlformats.org/officeDocument/2006/relationships/image" Target="../media/image5624.png"/><Relationship Id="rId416" Type="http://schemas.openxmlformats.org/officeDocument/2006/relationships/image" Target="../media/image5721.png"/><Relationship Id="rId970" Type="http://schemas.openxmlformats.org/officeDocument/2006/relationships/image" Target="../media/image6124.png"/><Relationship Id="rId1046" Type="http://schemas.openxmlformats.org/officeDocument/2006/relationships/image" Target="../media/image6159.png"/><Relationship Id="rId1253" Type="http://schemas.openxmlformats.org/officeDocument/2006/relationships/customXml" Target="../ink/ink7535.xml"/><Relationship Id="rId1698" Type="http://schemas.openxmlformats.org/officeDocument/2006/relationships/customXml" Target="../ink/ink7762.xml"/><Relationship Id="rId2651" Type="http://schemas.openxmlformats.org/officeDocument/2006/relationships/image" Target="../media/image9547.png"/><Relationship Id="rId2749" Type="http://schemas.openxmlformats.org/officeDocument/2006/relationships/customXml" Target="../ink/ink8320.xml"/><Relationship Id="rId2956" Type="http://schemas.openxmlformats.org/officeDocument/2006/relationships/image" Target="../media/image11419.png"/><Relationship Id="rId623" Type="http://schemas.openxmlformats.org/officeDocument/2006/relationships/image" Target="../media/image5820.png"/><Relationship Id="rId830" Type="http://schemas.openxmlformats.org/officeDocument/2006/relationships/image" Target="../media/image6018.png"/><Relationship Id="rId928" Type="http://schemas.openxmlformats.org/officeDocument/2006/relationships/image" Target="../media/image6104.png"/><Relationship Id="rId1460" Type="http://schemas.openxmlformats.org/officeDocument/2006/relationships/customXml" Target="../ink/ink7640.xml"/><Relationship Id="rId1558" Type="http://schemas.openxmlformats.org/officeDocument/2006/relationships/image" Target="../media/image6450.png"/><Relationship Id="rId1765" Type="http://schemas.openxmlformats.org/officeDocument/2006/relationships/image" Target="../media/image10911.png"/><Relationship Id="rId2304" Type="http://schemas.openxmlformats.org/officeDocument/2006/relationships/image" Target="../media/image11159.png"/><Relationship Id="rId2511" Type="http://schemas.openxmlformats.org/officeDocument/2006/relationships/customXml" Target="../ink/ink8190.xml"/><Relationship Id="rId2609" Type="http://schemas.openxmlformats.org/officeDocument/2006/relationships/image" Target="../media/image11272.png"/><Relationship Id="rId57" Type="http://schemas.openxmlformats.org/officeDocument/2006/relationships/image" Target="../media/image5557.png"/><Relationship Id="rId1113" Type="http://schemas.openxmlformats.org/officeDocument/2006/relationships/image" Target="../media/image6233.png"/><Relationship Id="rId1320" Type="http://schemas.openxmlformats.org/officeDocument/2006/relationships/customXml" Target="../ink/ink7569.xml"/><Relationship Id="rId1418" Type="http://schemas.openxmlformats.org/officeDocument/2006/relationships/customXml" Target="../ink/ink7619.xml"/><Relationship Id="rId1972" Type="http://schemas.openxmlformats.org/officeDocument/2006/relationships/customXml" Target="../ink/ink7899.xml"/><Relationship Id="rId2816" Type="http://schemas.openxmlformats.org/officeDocument/2006/relationships/image" Target="../media/image11359.png"/><Relationship Id="rId1625" Type="http://schemas.openxmlformats.org/officeDocument/2006/relationships/customXml" Target="../ink/ink7725.xml"/><Relationship Id="rId1832" Type="http://schemas.openxmlformats.org/officeDocument/2006/relationships/customXml" Target="../ink/ink7829.xml"/><Relationship Id="rId3078" Type="http://schemas.openxmlformats.org/officeDocument/2006/relationships/image" Target="../media/image6777.png"/><Relationship Id="rId2094" Type="http://schemas.openxmlformats.org/officeDocument/2006/relationships/customXml" Target="../ink/ink7960.xml"/><Relationship Id="rId273" Type="http://schemas.openxmlformats.org/officeDocument/2006/relationships/image" Target="../media/image5655.png"/><Relationship Id="rId480" Type="http://schemas.openxmlformats.org/officeDocument/2006/relationships/image" Target="../media/image1627.png"/><Relationship Id="rId2161" Type="http://schemas.openxmlformats.org/officeDocument/2006/relationships/customXml" Target="../ink/ink7994.xml"/><Relationship Id="rId2399" Type="http://schemas.openxmlformats.org/officeDocument/2006/relationships/customXml" Target="../ink/ink8114.xml"/><Relationship Id="rId3005" Type="http://schemas.openxmlformats.org/officeDocument/2006/relationships/customXml" Target="../ink/ink8450.xml"/><Relationship Id="rId133" Type="http://schemas.openxmlformats.org/officeDocument/2006/relationships/image" Target="../media/image5589.png"/><Relationship Id="rId340" Type="http://schemas.openxmlformats.org/officeDocument/2006/relationships/image" Target="../media/image5686.png"/><Relationship Id="rId578" Type="http://schemas.openxmlformats.org/officeDocument/2006/relationships/image" Target="../media/image5799.png"/><Relationship Id="rId785" Type="http://schemas.openxmlformats.org/officeDocument/2006/relationships/customXml" Target="../ink/ink7298.xml"/><Relationship Id="rId992" Type="http://schemas.openxmlformats.org/officeDocument/2006/relationships/image" Target="../media/image4744.png"/><Relationship Id="rId2021" Type="http://schemas.openxmlformats.org/officeDocument/2006/relationships/image" Target="../media/image11032.png"/><Relationship Id="rId2259" Type="http://schemas.openxmlformats.org/officeDocument/2006/relationships/customXml" Target="../ink/ink8043.xml"/><Relationship Id="rId2466" Type="http://schemas.openxmlformats.org/officeDocument/2006/relationships/image" Target="../media/image11233.png"/><Relationship Id="rId2673" Type="http://schemas.openxmlformats.org/officeDocument/2006/relationships/image" Target="../media/image11301.png"/><Relationship Id="rId2880" Type="http://schemas.openxmlformats.org/officeDocument/2006/relationships/image" Target="../media/image11386.png"/><Relationship Id="rId200" Type="http://schemas.openxmlformats.org/officeDocument/2006/relationships/customXml" Target="../ink/ink7004.xml"/><Relationship Id="rId438" Type="http://schemas.openxmlformats.org/officeDocument/2006/relationships/image" Target="../media/image5732.png"/><Relationship Id="rId645" Type="http://schemas.openxmlformats.org/officeDocument/2006/relationships/image" Target="../media/image5830.png"/><Relationship Id="rId852" Type="http://schemas.openxmlformats.org/officeDocument/2006/relationships/image" Target="../media/image6067.png"/><Relationship Id="rId1068" Type="http://schemas.openxmlformats.org/officeDocument/2006/relationships/image" Target="../media/image6168.png"/><Relationship Id="rId1275" Type="http://schemas.openxmlformats.org/officeDocument/2006/relationships/image" Target="../media/image6320.png"/><Relationship Id="rId1482" Type="http://schemas.openxmlformats.org/officeDocument/2006/relationships/customXml" Target="../ink/ink7651.xml"/><Relationship Id="rId2119" Type="http://schemas.openxmlformats.org/officeDocument/2006/relationships/image" Target="../media/image33600.png"/><Relationship Id="rId2326" Type="http://schemas.openxmlformats.org/officeDocument/2006/relationships/image" Target="../media/image11170.png"/><Relationship Id="rId2533" Type="http://schemas.openxmlformats.org/officeDocument/2006/relationships/image" Target="../media/image11237.png"/><Relationship Id="rId2740" Type="http://schemas.openxmlformats.org/officeDocument/2006/relationships/image" Target="../media/image16800.png"/><Relationship Id="rId2978" Type="http://schemas.openxmlformats.org/officeDocument/2006/relationships/image" Target="../media/image6727.png"/><Relationship Id="rId505" Type="http://schemas.openxmlformats.org/officeDocument/2006/relationships/customXml" Target="../ink/ink7157.xml"/><Relationship Id="rId712" Type="http://schemas.openxmlformats.org/officeDocument/2006/relationships/customXml" Target="../ink/ink7261.xml"/><Relationship Id="rId1135" Type="http://schemas.openxmlformats.org/officeDocument/2006/relationships/customXml" Target="../ink/ink7475.xml"/><Relationship Id="rId1342" Type="http://schemas.openxmlformats.org/officeDocument/2006/relationships/customXml" Target="../ink/ink7580.xml"/><Relationship Id="rId1787" Type="http://schemas.openxmlformats.org/officeDocument/2006/relationships/image" Target="../media/image10922.png"/><Relationship Id="rId1994" Type="http://schemas.openxmlformats.org/officeDocument/2006/relationships/customXml" Target="../ink/ink7910.xml"/><Relationship Id="rId2838" Type="http://schemas.openxmlformats.org/officeDocument/2006/relationships/customXml" Target="../ink/ink8366.xml"/><Relationship Id="rId79" Type="http://schemas.openxmlformats.org/officeDocument/2006/relationships/image" Target="../media/image5566.png"/><Relationship Id="rId1202" Type="http://schemas.openxmlformats.org/officeDocument/2006/relationships/image" Target="../media/image6287.png"/><Relationship Id="rId1647" Type="http://schemas.openxmlformats.org/officeDocument/2006/relationships/customXml" Target="../ink/ink7736.xml"/><Relationship Id="rId1854" Type="http://schemas.openxmlformats.org/officeDocument/2006/relationships/customXml" Target="../ink/ink7840.xml"/><Relationship Id="rId2600" Type="http://schemas.openxmlformats.org/officeDocument/2006/relationships/customXml" Target="../ink/ink8244.xml"/><Relationship Id="rId2905" Type="http://schemas.openxmlformats.org/officeDocument/2006/relationships/customXml" Target="../ink/ink8400.xml"/><Relationship Id="rId1507" Type="http://schemas.openxmlformats.org/officeDocument/2006/relationships/image" Target="../media/image6427.png"/><Relationship Id="rId1714" Type="http://schemas.openxmlformats.org/officeDocument/2006/relationships/customXml" Target="../ink/ink7770.xml"/><Relationship Id="rId295" Type="http://schemas.openxmlformats.org/officeDocument/2006/relationships/image" Target="../media/image5665.png"/><Relationship Id="rId1921" Type="http://schemas.openxmlformats.org/officeDocument/2006/relationships/image" Target="../media/image10988.png"/><Relationship Id="rId2183" Type="http://schemas.openxmlformats.org/officeDocument/2006/relationships/customXml" Target="../ink/ink8005.xml"/><Relationship Id="rId2390" Type="http://schemas.openxmlformats.org/officeDocument/2006/relationships/image" Target="../media/image11199.png"/><Relationship Id="rId2488" Type="http://schemas.openxmlformats.org/officeDocument/2006/relationships/customXml" Target="../ink/ink8167.xml"/><Relationship Id="rId3027" Type="http://schemas.openxmlformats.org/officeDocument/2006/relationships/customXml" Target="../ink/ink8461.xml"/><Relationship Id="rId155" Type="http://schemas.openxmlformats.org/officeDocument/2006/relationships/image" Target="../media/image5600.png"/><Relationship Id="rId362" Type="http://schemas.openxmlformats.org/officeDocument/2006/relationships/image" Target="../media/image5696.png"/><Relationship Id="rId1297" Type="http://schemas.openxmlformats.org/officeDocument/2006/relationships/image" Target="../media/image6330.png"/><Relationship Id="rId2043" Type="http://schemas.openxmlformats.org/officeDocument/2006/relationships/image" Target="../media/image11041.png"/><Relationship Id="rId2250" Type="http://schemas.openxmlformats.org/officeDocument/2006/relationships/image" Target="../media/image11136.png"/><Relationship Id="rId2695" Type="http://schemas.openxmlformats.org/officeDocument/2006/relationships/image" Target="../media/image11310.png"/><Relationship Id="rId222" Type="http://schemas.openxmlformats.org/officeDocument/2006/relationships/customXml" Target="../ink/ink7015.xml"/><Relationship Id="rId667" Type="http://schemas.openxmlformats.org/officeDocument/2006/relationships/image" Target="../media/image5939.png"/><Relationship Id="rId874" Type="http://schemas.openxmlformats.org/officeDocument/2006/relationships/image" Target="../media/image6078.png"/><Relationship Id="rId2110" Type="http://schemas.openxmlformats.org/officeDocument/2006/relationships/customXml" Target="../ink/ink7968.xml"/><Relationship Id="rId2348" Type="http://schemas.openxmlformats.org/officeDocument/2006/relationships/customXml" Target="../ink/ink8088.xml"/><Relationship Id="rId2555" Type="http://schemas.openxmlformats.org/officeDocument/2006/relationships/image" Target="../media/image11248.png"/><Relationship Id="rId2762" Type="http://schemas.openxmlformats.org/officeDocument/2006/relationships/customXml" Target="../ink/ink8327.xml"/><Relationship Id="rId527" Type="http://schemas.openxmlformats.org/officeDocument/2006/relationships/customXml" Target="../ink/ink7168.xml"/><Relationship Id="rId734" Type="http://schemas.openxmlformats.org/officeDocument/2006/relationships/customXml" Target="../ink/ink7272.xml"/><Relationship Id="rId941" Type="http://schemas.openxmlformats.org/officeDocument/2006/relationships/customXml" Target="../ink/ink7376.xml"/><Relationship Id="rId1157" Type="http://schemas.openxmlformats.org/officeDocument/2006/relationships/customXml" Target="../ink/ink7486.xml"/><Relationship Id="rId1364" Type="http://schemas.openxmlformats.org/officeDocument/2006/relationships/customXml" Target="../ink/ink7592.xml"/><Relationship Id="rId1571" Type="http://schemas.openxmlformats.org/officeDocument/2006/relationships/image" Target="../media/image1094.png"/><Relationship Id="rId2208" Type="http://schemas.openxmlformats.org/officeDocument/2006/relationships/image" Target="../media/image11118.png"/><Relationship Id="rId2415" Type="http://schemas.openxmlformats.org/officeDocument/2006/relationships/customXml" Target="../ink/ink8122.xml"/><Relationship Id="rId2622" Type="http://schemas.openxmlformats.org/officeDocument/2006/relationships/customXml" Target="../ink/ink8255.xml"/><Relationship Id="rId70" Type="http://schemas.openxmlformats.org/officeDocument/2006/relationships/customXml" Target="../ink/ink6938.xml"/><Relationship Id="rId801" Type="http://schemas.openxmlformats.org/officeDocument/2006/relationships/customXml" Target="../ink/ink7306.xml"/><Relationship Id="rId1017" Type="http://schemas.openxmlformats.org/officeDocument/2006/relationships/customXml" Target="../ink/ink7414.xml"/><Relationship Id="rId1224" Type="http://schemas.openxmlformats.org/officeDocument/2006/relationships/image" Target="../media/image6297.png"/><Relationship Id="rId1431" Type="http://schemas.openxmlformats.org/officeDocument/2006/relationships/image" Target="../media/image6392.png"/><Relationship Id="rId1669" Type="http://schemas.openxmlformats.org/officeDocument/2006/relationships/image" Target="../media/image6687.png"/><Relationship Id="rId1876" Type="http://schemas.openxmlformats.org/officeDocument/2006/relationships/customXml" Target="../ink/ink7851.xml"/><Relationship Id="rId2927" Type="http://schemas.openxmlformats.org/officeDocument/2006/relationships/customXml" Target="../ink/ink8411.xml"/><Relationship Id="rId1529" Type="http://schemas.openxmlformats.org/officeDocument/2006/relationships/image" Target="../media/image6437.png"/><Relationship Id="rId1736" Type="http://schemas.openxmlformats.org/officeDocument/2006/relationships/customXml" Target="../ink/ink7781.xml"/><Relationship Id="rId1943" Type="http://schemas.openxmlformats.org/officeDocument/2006/relationships/image" Target="../media/image10997.png"/><Relationship Id="rId28" Type="http://schemas.openxmlformats.org/officeDocument/2006/relationships/customXml" Target="../ink/ink6917.xml"/><Relationship Id="rId1803" Type="http://schemas.openxmlformats.org/officeDocument/2006/relationships/image" Target="../media/image10930.png"/><Relationship Id="rId3049" Type="http://schemas.openxmlformats.org/officeDocument/2006/relationships/customXml" Target="../ink/ink8472.xml"/><Relationship Id="rId177" Type="http://schemas.openxmlformats.org/officeDocument/2006/relationships/image" Target="../media/image5611.png"/><Relationship Id="rId384" Type="http://schemas.openxmlformats.org/officeDocument/2006/relationships/image" Target="../media/image5706.png"/><Relationship Id="rId591" Type="http://schemas.openxmlformats.org/officeDocument/2006/relationships/image" Target="../media/image5805.png"/><Relationship Id="rId2065" Type="http://schemas.openxmlformats.org/officeDocument/2006/relationships/image" Target="../media/image11052.png"/><Relationship Id="rId2272" Type="http://schemas.openxmlformats.org/officeDocument/2006/relationships/image" Target="../media/image11144.png"/><Relationship Id="rId244" Type="http://schemas.openxmlformats.org/officeDocument/2006/relationships/customXml" Target="../ink/ink7026.xml"/><Relationship Id="rId689" Type="http://schemas.openxmlformats.org/officeDocument/2006/relationships/image" Target="../media/image5950.png"/><Relationship Id="rId896" Type="http://schemas.openxmlformats.org/officeDocument/2006/relationships/image" Target="../media/image6089.png"/><Relationship Id="rId1081" Type="http://schemas.openxmlformats.org/officeDocument/2006/relationships/image" Target="../media/image6174.png"/><Relationship Id="rId2577" Type="http://schemas.openxmlformats.org/officeDocument/2006/relationships/image" Target="../media/image9649.png"/><Relationship Id="rId2784" Type="http://schemas.openxmlformats.org/officeDocument/2006/relationships/customXml" Target="../ink/ink8338.xml"/><Relationship Id="rId451" Type="http://schemas.openxmlformats.org/officeDocument/2006/relationships/customXml" Target="../ink/ink7130.xml"/><Relationship Id="rId549" Type="http://schemas.openxmlformats.org/officeDocument/2006/relationships/customXml" Target="../ink/ink7179.xml"/><Relationship Id="rId756" Type="http://schemas.openxmlformats.org/officeDocument/2006/relationships/image" Target="../media/image5981.png"/><Relationship Id="rId1179" Type="http://schemas.openxmlformats.org/officeDocument/2006/relationships/image" Target="../media/image6276.png"/><Relationship Id="rId1386" Type="http://schemas.openxmlformats.org/officeDocument/2006/relationships/customXml" Target="../ink/ink7603.xml"/><Relationship Id="rId1593" Type="http://schemas.openxmlformats.org/officeDocument/2006/relationships/image" Target="../media/image6653.png"/><Relationship Id="rId2132" Type="http://schemas.openxmlformats.org/officeDocument/2006/relationships/customXml" Target="../ink/ink7979.xml"/><Relationship Id="rId2437" Type="http://schemas.openxmlformats.org/officeDocument/2006/relationships/customXml" Target="../ink/ink8133.xml"/><Relationship Id="rId2991" Type="http://schemas.openxmlformats.org/officeDocument/2006/relationships/customXml" Target="../ink/ink8443.xml"/><Relationship Id="rId104" Type="http://schemas.openxmlformats.org/officeDocument/2006/relationships/image" Target="../media/image5576.png"/><Relationship Id="rId311" Type="http://schemas.openxmlformats.org/officeDocument/2006/relationships/image" Target="../media/image5672.png"/><Relationship Id="rId409" Type="http://schemas.openxmlformats.org/officeDocument/2006/relationships/customXml" Target="../ink/ink7109.xml"/><Relationship Id="rId963" Type="http://schemas.openxmlformats.org/officeDocument/2006/relationships/customXml" Target="../ink/ink7387.xml"/><Relationship Id="rId1039" Type="http://schemas.openxmlformats.org/officeDocument/2006/relationships/image" Target="../media/image6156.png"/><Relationship Id="rId1246" Type="http://schemas.openxmlformats.org/officeDocument/2006/relationships/image" Target="../media/image6307.png"/><Relationship Id="rId1898" Type="http://schemas.openxmlformats.org/officeDocument/2006/relationships/customXml" Target="../ink/ink7862.xml"/><Relationship Id="rId2644" Type="http://schemas.openxmlformats.org/officeDocument/2006/relationships/customXml" Target="../ink/ink8266.xml"/><Relationship Id="rId2851" Type="http://schemas.openxmlformats.org/officeDocument/2006/relationships/image" Target="../media/image11375.png"/><Relationship Id="rId2949" Type="http://schemas.openxmlformats.org/officeDocument/2006/relationships/customXml" Target="../ink/ink8422.xml"/><Relationship Id="rId92" Type="http://schemas.openxmlformats.org/officeDocument/2006/relationships/image" Target="../media/image2895.png"/><Relationship Id="rId616" Type="http://schemas.openxmlformats.org/officeDocument/2006/relationships/customXml" Target="../ink/ink7213.xml"/><Relationship Id="rId823" Type="http://schemas.openxmlformats.org/officeDocument/2006/relationships/customXml" Target="../ink/ink7317.xml"/><Relationship Id="rId1453" Type="http://schemas.openxmlformats.org/officeDocument/2006/relationships/image" Target="../media/image6402.png"/><Relationship Id="rId1660" Type="http://schemas.openxmlformats.org/officeDocument/2006/relationships/customXml" Target="../ink/ink7743.xml"/><Relationship Id="rId1758" Type="http://schemas.openxmlformats.org/officeDocument/2006/relationships/customXml" Target="../ink/ink7792.xml"/><Relationship Id="rId2504" Type="http://schemas.openxmlformats.org/officeDocument/2006/relationships/customXml" Target="../ink/ink8183.xml"/><Relationship Id="rId2711" Type="http://schemas.openxmlformats.org/officeDocument/2006/relationships/image" Target="../media/image11316.png"/><Relationship Id="rId2809" Type="http://schemas.openxmlformats.org/officeDocument/2006/relationships/image" Target="../media/image21380.png"/><Relationship Id="rId1106" Type="http://schemas.openxmlformats.org/officeDocument/2006/relationships/customXml" Target="../ink/ink7460.xml"/><Relationship Id="rId1313" Type="http://schemas.openxmlformats.org/officeDocument/2006/relationships/image" Target="../media/image6337.png"/><Relationship Id="rId1520" Type="http://schemas.openxmlformats.org/officeDocument/2006/relationships/customXml" Target="../ink/ink7670.xml"/><Relationship Id="rId1965" Type="http://schemas.openxmlformats.org/officeDocument/2006/relationships/image" Target="../media/image11006.png"/><Relationship Id="rId1618" Type="http://schemas.openxmlformats.org/officeDocument/2006/relationships/image" Target="../media/image6665.png"/><Relationship Id="rId1825" Type="http://schemas.openxmlformats.org/officeDocument/2006/relationships/image" Target="../media/image10941.png"/><Relationship Id="rId3040" Type="http://schemas.openxmlformats.org/officeDocument/2006/relationships/image" Target="../media/image6758.png"/><Relationship Id="rId199" Type="http://schemas.openxmlformats.org/officeDocument/2006/relationships/image" Target="../media/image5621.png"/><Relationship Id="rId2087" Type="http://schemas.openxmlformats.org/officeDocument/2006/relationships/image" Target="../media/image11062.png"/><Relationship Id="rId2294" Type="http://schemas.openxmlformats.org/officeDocument/2006/relationships/image" Target="../media/image11155.png"/><Relationship Id="rId266" Type="http://schemas.openxmlformats.org/officeDocument/2006/relationships/customXml" Target="../ink/ink7037.xml"/><Relationship Id="rId473" Type="http://schemas.openxmlformats.org/officeDocument/2006/relationships/customXml" Target="../ink/ink7141.xml"/><Relationship Id="rId680" Type="http://schemas.openxmlformats.org/officeDocument/2006/relationships/customXml" Target="../ink/ink7245.xml"/><Relationship Id="rId2154" Type="http://schemas.openxmlformats.org/officeDocument/2006/relationships/customXml" Target="../ink/ink7990.xml"/><Relationship Id="rId2361" Type="http://schemas.openxmlformats.org/officeDocument/2006/relationships/customXml" Target="../ink/ink8095.xml"/><Relationship Id="rId2599" Type="http://schemas.openxmlformats.org/officeDocument/2006/relationships/image" Target="../media/image11267.png"/><Relationship Id="rId126" Type="http://schemas.openxmlformats.org/officeDocument/2006/relationships/customXml" Target="../ink/ink6967.xml"/><Relationship Id="rId333" Type="http://schemas.openxmlformats.org/officeDocument/2006/relationships/image" Target="../media/image5683.png"/><Relationship Id="rId540" Type="http://schemas.openxmlformats.org/officeDocument/2006/relationships/image" Target="../media/image5781.png"/><Relationship Id="rId778" Type="http://schemas.openxmlformats.org/officeDocument/2006/relationships/image" Target="../media/image5992.png"/><Relationship Id="rId985" Type="http://schemas.openxmlformats.org/officeDocument/2006/relationships/customXml" Target="../ink/ink7398.xml"/><Relationship Id="rId1170" Type="http://schemas.openxmlformats.org/officeDocument/2006/relationships/image" Target="../media/image6272.png"/><Relationship Id="rId2014" Type="http://schemas.openxmlformats.org/officeDocument/2006/relationships/customXml" Target="../ink/ink7920.xml"/><Relationship Id="rId2221" Type="http://schemas.openxmlformats.org/officeDocument/2006/relationships/customXml" Target="../ink/ink8024.xml"/><Relationship Id="rId2459" Type="http://schemas.openxmlformats.org/officeDocument/2006/relationships/customXml" Target="../ink/ink8144.xml"/><Relationship Id="rId2666" Type="http://schemas.openxmlformats.org/officeDocument/2006/relationships/customXml" Target="../ink/ink8277.xml"/><Relationship Id="rId2873" Type="http://schemas.openxmlformats.org/officeDocument/2006/relationships/image" Target="../media/image11383.png"/><Relationship Id="rId638" Type="http://schemas.openxmlformats.org/officeDocument/2006/relationships/customXml" Target="../ink/ink7224.xml"/><Relationship Id="rId845" Type="http://schemas.openxmlformats.org/officeDocument/2006/relationships/customXml" Target="../ink/ink7328.xml"/><Relationship Id="rId1030" Type="http://schemas.openxmlformats.org/officeDocument/2006/relationships/customXml" Target="../ink/ink7421.xml"/><Relationship Id="rId1268" Type="http://schemas.openxmlformats.org/officeDocument/2006/relationships/customXml" Target="../ink/ink7543.xml"/><Relationship Id="rId1475" Type="http://schemas.openxmlformats.org/officeDocument/2006/relationships/image" Target="../media/image6412.png"/><Relationship Id="rId1682" Type="http://schemas.openxmlformats.org/officeDocument/2006/relationships/customXml" Target="../ink/ink7754.xml"/><Relationship Id="rId2319" Type="http://schemas.openxmlformats.org/officeDocument/2006/relationships/customXml" Target="../ink/ink8073.xml"/><Relationship Id="rId2526" Type="http://schemas.openxmlformats.org/officeDocument/2006/relationships/customXml" Target="../ink/ink8205.xml"/><Relationship Id="rId2733" Type="http://schemas.openxmlformats.org/officeDocument/2006/relationships/customXml" Target="../ink/ink8312.xml"/><Relationship Id="rId400" Type="http://schemas.openxmlformats.org/officeDocument/2006/relationships/image" Target="../media/image5713.png"/><Relationship Id="rId705" Type="http://schemas.openxmlformats.org/officeDocument/2006/relationships/image" Target="../media/image5957.png"/><Relationship Id="rId1128" Type="http://schemas.openxmlformats.org/officeDocument/2006/relationships/customXml" Target="../ink/ink7471.xml"/><Relationship Id="rId1335" Type="http://schemas.openxmlformats.org/officeDocument/2006/relationships/image" Target="../media/image6346.png"/><Relationship Id="rId1542" Type="http://schemas.openxmlformats.org/officeDocument/2006/relationships/image" Target="../media/image6443.png"/><Relationship Id="rId1987" Type="http://schemas.openxmlformats.org/officeDocument/2006/relationships/image" Target="../media/image11017.png"/><Relationship Id="rId2940" Type="http://schemas.openxmlformats.org/officeDocument/2006/relationships/image" Target="../media/image11411.png"/><Relationship Id="rId912" Type="http://schemas.openxmlformats.org/officeDocument/2006/relationships/image" Target="../media/image6096.png"/><Relationship Id="rId1847" Type="http://schemas.openxmlformats.org/officeDocument/2006/relationships/image" Target="../media/image10952.png"/><Relationship Id="rId2800" Type="http://schemas.openxmlformats.org/officeDocument/2006/relationships/customXml" Target="../ink/ink8346.xml"/><Relationship Id="rId41" Type="http://schemas.openxmlformats.org/officeDocument/2006/relationships/image" Target="../media/image5550.png"/><Relationship Id="rId1402" Type="http://schemas.openxmlformats.org/officeDocument/2006/relationships/customXml" Target="../ink/ink7611.xml"/><Relationship Id="rId1707" Type="http://schemas.openxmlformats.org/officeDocument/2006/relationships/image" Target="../media/image10882.png"/><Relationship Id="rId3062" Type="http://schemas.openxmlformats.org/officeDocument/2006/relationships/image" Target="../media/image6769.png"/><Relationship Id="rId190" Type="http://schemas.openxmlformats.org/officeDocument/2006/relationships/customXml" Target="../ink/ink6999.xml"/><Relationship Id="rId288" Type="http://schemas.openxmlformats.org/officeDocument/2006/relationships/customXml" Target="../ink/ink7048.xml"/><Relationship Id="rId1914" Type="http://schemas.openxmlformats.org/officeDocument/2006/relationships/customXml" Target="../ink/ink7870.xml"/><Relationship Id="rId495" Type="http://schemas.openxmlformats.org/officeDocument/2006/relationships/customXml" Target="../ink/ink7152.xml"/><Relationship Id="rId2176" Type="http://schemas.openxmlformats.org/officeDocument/2006/relationships/image" Target="../media/image11103.png"/><Relationship Id="rId2383" Type="http://schemas.openxmlformats.org/officeDocument/2006/relationships/customXml" Target="../ink/ink8106.xml"/><Relationship Id="rId2590" Type="http://schemas.openxmlformats.org/officeDocument/2006/relationships/customXml" Target="../ink/ink8239.xml"/><Relationship Id="rId148" Type="http://schemas.openxmlformats.org/officeDocument/2006/relationships/customXml" Target="../ink/ink6978.xml"/><Relationship Id="rId355" Type="http://schemas.openxmlformats.org/officeDocument/2006/relationships/customXml" Target="../ink/ink7082.xml"/><Relationship Id="rId562" Type="http://schemas.openxmlformats.org/officeDocument/2006/relationships/image" Target="../media/image5792.png"/><Relationship Id="rId1192" Type="http://schemas.openxmlformats.org/officeDocument/2006/relationships/image" Target="../media/image6282.png"/><Relationship Id="rId2036" Type="http://schemas.openxmlformats.org/officeDocument/2006/relationships/customXml" Target="../ink/ink7931.xml"/><Relationship Id="rId2243" Type="http://schemas.openxmlformats.org/officeDocument/2006/relationships/customXml" Target="../ink/ink8035.xml"/><Relationship Id="rId2450" Type="http://schemas.openxmlformats.org/officeDocument/2006/relationships/image" Target="../media/image11225.png"/><Relationship Id="rId2688" Type="http://schemas.openxmlformats.org/officeDocument/2006/relationships/customXml" Target="../ink/ink8288.xml"/><Relationship Id="rId2895" Type="http://schemas.openxmlformats.org/officeDocument/2006/relationships/customXml" Target="../ink/ink8395.xml"/><Relationship Id="rId215" Type="http://schemas.openxmlformats.org/officeDocument/2006/relationships/image" Target="../media/image5627.png"/><Relationship Id="rId422" Type="http://schemas.openxmlformats.org/officeDocument/2006/relationships/image" Target="../media/image5724.png"/><Relationship Id="rId867" Type="http://schemas.openxmlformats.org/officeDocument/2006/relationships/customXml" Target="../ink/ink7339.xml"/><Relationship Id="rId1052" Type="http://schemas.openxmlformats.org/officeDocument/2006/relationships/image" Target="../media/image6162.png"/><Relationship Id="rId1497" Type="http://schemas.openxmlformats.org/officeDocument/2006/relationships/image" Target="../media/image6422.png"/><Relationship Id="rId2103" Type="http://schemas.openxmlformats.org/officeDocument/2006/relationships/image" Target="../media/image11070.png"/><Relationship Id="rId2310" Type="http://schemas.openxmlformats.org/officeDocument/2006/relationships/image" Target="../media/image11162.png"/><Relationship Id="rId2548" Type="http://schemas.openxmlformats.org/officeDocument/2006/relationships/customXml" Target="../ink/ink8218.xml"/><Relationship Id="rId2755" Type="http://schemas.openxmlformats.org/officeDocument/2006/relationships/customXml" Target="../ink/ink8323.xml"/><Relationship Id="rId2962" Type="http://schemas.openxmlformats.org/officeDocument/2006/relationships/image" Target="../media/image5278.png"/><Relationship Id="rId727" Type="http://schemas.openxmlformats.org/officeDocument/2006/relationships/image" Target="../media/image5968.png"/><Relationship Id="rId934" Type="http://schemas.openxmlformats.org/officeDocument/2006/relationships/image" Target="../media/image6107.png"/><Relationship Id="rId1357" Type="http://schemas.openxmlformats.org/officeDocument/2006/relationships/customXml" Target="../ink/ink7588.xml"/><Relationship Id="rId1564" Type="http://schemas.openxmlformats.org/officeDocument/2006/relationships/customXml" Target="../ink/ink7694.xml"/><Relationship Id="rId1771" Type="http://schemas.openxmlformats.org/officeDocument/2006/relationships/image" Target="../media/image10914.png"/><Relationship Id="rId2408" Type="http://schemas.openxmlformats.org/officeDocument/2006/relationships/image" Target="../media/image11206.png"/><Relationship Id="rId2615" Type="http://schemas.openxmlformats.org/officeDocument/2006/relationships/image" Target="../media/image6715.png"/><Relationship Id="rId2822" Type="http://schemas.openxmlformats.org/officeDocument/2006/relationships/customXml" Target="../ink/ink8358.xml"/><Relationship Id="rId63" Type="http://schemas.openxmlformats.org/officeDocument/2006/relationships/image" Target="../media/image5559.png"/><Relationship Id="rId1217" Type="http://schemas.openxmlformats.org/officeDocument/2006/relationships/customXml" Target="../ink/ink7517.xml"/><Relationship Id="rId1424" Type="http://schemas.openxmlformats.org/officeDocument/2006/relationships/customXml" Target="../ink/ink7622.xml"/><Relationship Id="rId1631" Type="http://schemas.openxmlformats.org/officeDocument/2006/relationships/customXml" Target="../ink/ink7728.xml"/><Relationship Id="rId1869" Type="http://schemas.openxmlformats.org/officeDocument/2006/relationships/image" Target="../media/image10963.png"/><Relationship Id="rId1729" Type="http://schemas.openxmlformats.org/officeDocument/2006/relationships/image" Target="../media/image10893.png"/><Relationship Id="rId1936" Type="http://schemas.openxmlformats.org/officeDocument/2006/relationships/customXml" Target="../ink/ink7881.xml"/><Relationship Id="rId2198" Type="http://schemas.openxmlformats.org/officeDocument/2006/relationships/image" Target="../media/image11113.png"/><Relationship Id="rId377" Type="http://schemas.openxmlformats.org/officeDocument/2006/relationships/customXml" Target="../ink/ink7093.xml"/><Relationship Id="rId584" Type="http://schemas.openxmlformats.org/officeDocument/2006/relationships/customXml" Target="../ink/ink7197.xml"/><Relationship Id="rId2058" Type="http://schemas.openxmlformats.org/officeDocument/2006/relationships/customXml" Target="../ink/ink7942.xml"/><Relationship Id="rId2265" Type="http://schemas.openxmlformats.org/officeDocument/2006/relationships/customXml" Target="../ink/ink8046.xml"/><Relationship Id="rId3011" Type="http://schemas.openxmlformats.org/officeDocument/2006/relationships/customXml" Target="../ink/ink8453.xml"/><Relationship Id="rId5" Type="http://schemas.openxmlformats.org/officeDocument/2006/relationships/image" Target="../media/image5532.png"/><Relationship Id="rId237" Type="http://schemas.openxmlformats.org/officeDocument/2006/relationships/image" Target="../media/image2721.png"/><Relationship Id="rId791" Type="http://schemas.openxmlformats.org/officeDocument/2006/relationships/customXml" Target="../ink/ink7301.xml"/><Relationship Id="rId889" Type="http://schemas.openxmlformats.org/officeDocument/2006/relationships/customXml" Target="../ink/ink7350.xml"/><Relationship Id="rId1074" Type="http://schemas.openxmlformats.org/officeDocument/2006/relationships/customXml" Target="../ink/ink7444.xml"/><Relationship Id="rId2472" Type="http://schemas.openxmlformats.org/officeDocument/2006/relationships/customXml" Target="../ink/ink8151.xml"/><Relationship Id="rId2777" Type="http://schemas.openxmlformats.org/officeDocument/2006/relationships/image" Target="../media/image11343.png"/><Relationship Id="rId444" Type="http://schemas.openxmlformats.org/officeDocument/2006/relationships/image" Target="../media/image5735.png"/><Relationship Id="rId651" Type="http://schemas.openxmlformats.org/officeDocument/2006/relationships/image" Target="../media/image5833.png"/><Relationship Id="rId749" Type="http://schemas.openxmlformats.org/officeDocument/2006/relationships/customXml" Target="../ink/ink7280.xml"/><Relationship Id="rId1281" Type="http://schemas.openxmlformats.org/officeDocument/2006/relationships/image" Target="../media/image6322.png"/><Relationship Id="rId1379" Type="http://schemas.openxmlformats.org/officeDocument/2006/relationships/image" Target="../media/image6366.png"/><Relationship Id="rId1586" Type="http://schemas.openxmlformats.org/officeDocument/2006/relationships/customXml" Target="../ink/ink7705.xml"/><Relationship Id="rId2125" Type="http://schemas.openxmlformats.org/officeDocument/2006/relationships/image" Target="../media/image11080.png"/><Relationship Id="rId2332" Type="http://schemas.openxmlformats.org/officeDocument/2006/relationships/image" Target="../media/image19470.png"/><Relationship Id="rId2984" Type="http://schemas.openxmlformats.org/officeDocument/2006/relationships/image" Target="../media/image6730.png"/><Relationship Id="rId304" Type="http://schemas.openxmlformats.org/officeDocument/2006/relationships/customXml" Target="../ink/ink7056.xml"/><Relationship Id="rId511" Type="http://schemas.openxmlformats.org/officeDocument/2006/relationships/customXml" Target="../ink/ink7160.xml"/><Relationship Id="rId609" Type="http://schemas.openxmlformats.org/officeDocument/2006/relationships/image" Target="../media/image5814.png"/><Relationship Id="rId956" Type="http://schemas.openxmlformats.org/officeDocument/2006/relationships/image" Target="../media/image6117.png"/><Relationship Id="rId1141" Type="http://schemas.openxmlformats.org/officeDocument/2006/relationships/customXml" Target="../ink/ink7478.xml"/><Relationship Id="rId1239" Type="http://schemas.openxmlformats.org/officeDocument/2006/relationships/customXml" Target="../ink/ink7528.xml"/><Relationship Id="rId1793" Type="http://schemas.openxmlformats.org/officeDocument/2006/relationships/image" Target="../media/image10925.png"/><Relationship Id="rId2637" Type="http://schemas.openxmlformats.org/officeDocument/2006/relationships/image" Target="../media/image11286.png"/><Relationship Id="rId2844" Type="http://schemas.openxmlformats.org/officeDocument/2006/relationships/customXml" Target="../ink/ink8369.xml"/><Relationship Id="rId85" Type="http://schemas.openxmlformats.org/officeDocument/2006/relationships/customXml" Target="../ink/ink6946.xml"/><Relationship Id="rId816" Type="http://schemas.openxmlformats.org/officeDocument/2006/relationships/image" Target="../media/image6011.png"/><Relationship Id="rId1001" Type="http://schemas.openxmlformats.org/officeDocument/2006/relationships/customXml" Target="../ink/ink7406.xml"/><Relationship Id="rId1446" Type="http://schemas.openxmlformats.org/officeDocument/2006/relationships/customXml" Target="../ink/ink7633.xml"/><Relationship Id="rId1653" Type="http://schemas.openxmlformats.org/officeDocument/2006/relationships/image" Target="../media/image6681.png"/><Relationship Id="rId1860" Type="http://schemas.openxmlformats.org/officeDocument/2006/relationships/customXml" Target="../ink/ink7843.xml"/><Relationship Id="rId2704" Type="http://schemas.openxmlformats.org/officeDocument/2006/relationships/image" Target="../media/image11313.png"/><Relationship Id="rId2911" Type="http://schemas.openxmlformats.org/officeDocument/2006/relationships/customXml" Target="../ink/ink8403.xml"/><Relationship Id="rId1306" Type="http://schemas.openxmlformats.org/officeDocument/2006/relationships/customXml" Target="../ink/ink7562.xml"/><Relationship Id="rId1513" Type="http://schemas.openxmlformats.org/officeDocument/2006/relationships/image" Target="../media/image4607.png"/><Relationship Id="rId1720" Type="http://schemas.openxmlformats.org/officeDocument/2006/relationships/customXml" Target="../ink/ink7773.xml"/><Relationship Id="rId1958" Type="http://schemas.openxmlformats.org/officeDocument/2006/relationships/customXml" Target="../ink/ink7892.xml"/><Relationship Id="rId12" Type="http://schemas.openxmlformats.org/officeDocument/2006/relationships/customXml" Target="../ink/ink6909.xml"/><Relationship Id="rId1818" Type="http://schemas.openxmlformats.org/officeDocument/2006/relationships/customXml" Target="../ink/ink7822.xml"/><Relationship Id="rId3033" Type="http://schemas.openxmlformats.org/officeDocument/2006/relationships/customXml" Target="../ink/ink8464.xml"/><Relationship Id="rId161" Type="http://schemas.openxmlformats.org/officeDocument/2006/relationships/image" Target="../media/image5603.png"/><Relationship Id="rId399" Type="http://schemas.openxmlformats.org/officeDocument/2006/relationships/customXml" Target="../ink/ink7104.xml"/><Relationship Id="rId2287" Type="http://schemas.openxmlformats.org/officeDocument/2006/relationships/customXml" Target="../ink/ink8057.xml"/><Relationship Id="rId2494" Type="http://schemas.openxmlformats.org/officeDocument/2006/relationships/customXml" Target="../ink/ink8173.xml"/><Relationship Id="rId259" Type="http://schemas.openxmlformats.org/officeDocument/2006/relationships/image" Target="../media/image5648.png"/><Relationship Id="rId466" Type="http://schemas.openxmlformats.org/officeDocument/2006/relationships/image" Target="../media/image5746.png"/><Relationship Id="rId673" Type="http://schemas.openxmlformats.org/officeDocument/2006/relationships/image" Target="../media/image5942.png"/><Relationship Id="rId880" Type="http://schemas.openxmlformats.org/officeDocument/2006/relationships/image" Target="../media/image6081.png"/><Relationship Id="rId1096" Type="http://schemas.openxmlformats.org/officeDocument/2006/relationships/customXml" Target="../ink/ink7455.xml"/><Relationship Id="rId2147" Type="http://schemas.openxmlformats.org/officeDocument/2006/relationships/image" Target="../media/image11091.png"/><Relationship Id="rId2354" Type="http://schemas.openxmlformats.org/officeDocument/2006/relationships/image" Target="../media/image11181.png"/><Relationship Id="rId2561" Type="http://schemas.openxmlformats.org/officeDocument/2006/relationships/image" Target="../media/image11251.png"/><Relationship Id="rId2799" Type="http://schemas.openxmlformats.org/officeDocument/2006/relationships/image" Target="../media/image11352.png"/><Relationship Id="rId119" Type="http://schemas.openxmlformats.org/officeDocument/2006/relationships/image" Target="../media/image5583.png"/><Relationship Id="rId326" Type="http://schemas.openxmlformats.org/officeDocument/2006/relationships/customXml" Target="../ink/ink7067.xml"/><Relationship Id="rId533" Type="http://schemas.openxmlformats.org/officeDocument/2006/relationships/customXml" Target="../ink/ink7171.xml"/><Relationship Id="rId978" Type="http://schemas.openxmlformats.org/officeDocument/2006/relationships/image" Target="../media/image6128.png"/><Relationship Id="rId1163" Type="http://schemas.openxmlformats.org/officeDocument/2006/relationships/customXml" Target="../ink/ink7489.xml"/><Relationship Id="rId1370" Type="http://schemas.openxmlformats.org/officeDocument/2006/relationships/customXml" Target="../ink/ink7595.xml"/><Relationship Id="rId2007" Type="http://schemas.openxmlformats.org/officeDocument/2006/relationships/image" Target="../media/image11025.png"/><Relationship Id="rId2214" Type="http://schemas.openxmlformats.org/officeDocument/2006/relationships/image" Target="../media/image11120.png"/><Relationship Id="rId2659" Type="http://schemas.openxmlformats.org/officeDocument/2006/relationships/image" Target="../media/image11294.png"/><Relationship Id="rId2866" Type="http://schemas.openxmlformats.org/officeDocument/2006/relationships/customXml" Target="../ink/ink8380.xml"/><Relationship Id="rId740" Type="http://schemas.openxmlformats.org/officeDocument/2006/relationships/customXml" Target="../ink/ink7275.xml"/><Relationship Id="rId838" Type="http://schemas.openxmlformats.org/officeDocument/2006/relationships/image" Target="../media/image6023.png"/><Relationship Id="rId1023" Type="http://schemas.openxmlformats.org/officeDocument/2006/relationships/customXml" Target="../ink/ink7417.xml"/><Relationship Id="rId1468" Type="http://schemas.openxmlformats.org/officeDocument/2006/relationships/customXml" Target="../ink/ink7644.xml"/><Relationship Id="rId1675" Type="http://schemas.openxmlformats.org/officeDocument/2006/relationships/image" Target="../media/image6690.png"/><Relationship Id="rId1882" Type="http://schemas.openxmlformats.org/officeDocument/2006/relationships/customXml" Target="../ink/ink7854.xml"/><Relationship Id="rId2421" Type="http://schemas.openxmlformats.org/officeDocument/2006/relationships/customXml" Target="../ink/ink8125.xml"/><Relationship Id="rId2519" Type="http://schemas.openxmlformats.org/officeDocument/2006/relationships/customXml" Target="../ink/ink8198.xml"/><Relationship Id="rId2726" Type="http://schemas.openxmlformats.org/officeDocument/2006/relationships/customXml" Target="../ink/ink8308.xml"/><Relationship Id="rId600" Type="http://schemas.openxmlformats.org/officeDocument/2006/relationships/customXml" Target="../ink/ink7205.xml"/><Relationship Id="rId1230" Type="http://schemas.openxmlformats.org/officeDocument/2006/relationships/image" Target="../media/image6300.png"/><Relationship Id="rId1328" Type="http://schemas.openxmlformats.org/officeDocument/2006/relationships/customXml" Target="../ink/ink7573.xml"/><Relationship Id="rId1535" Type="http://schemas.openxmlformats.org/officeDocument/2006/relationships/image" Target="../media/image6440.png"/><Relationship Id="rId2933" Type="http://schemas.openxmlformats.org/officeDocument/2006/relationships/customXml" Target="../ink/ink8414.xml"/><Relationship Id="rId905" Type="http://schemas.openxmlformats.org/officeDocument/2006/relationships/customXml" Target="../ink/ink7358.xml"/><Relationship Id="rId1742" Type="http://schemas.openxmlformats.org/officeDocument/2006/relationships/customXml" Target="../ink/ink7784.xml"/><Relationship Id="rId34" Type="http://schemas.openxmlformats.org/officeDocument/2006/relationships/customXml" Target="../ink/ink6920.xml"/><Relationship Id="rId1602" Type="http://schemas.openxmlformats.org/officeDocument/2006/relationships/image" Target="../media/image6657.png"/><Relationship Id="rId3055" Type="http://schemas.openxmlformats.org/officeDocument/2006/relationships/customXml" Target="../ink/ink8475.xml"/><Relationship Id="rId183" Type="http://schemas.openxmlformats.org/officeDocument/2006/relationships/image" Target="../media/image2837.png"/><Relationship Id="rId390" Type="http://schemas.openxmlformats.org/officeDocument/2006/relationships/image" Target="../media/image1162.png"/><Relationship Id="rId1907" Type="http://schemas.openxmlformats.org/officeDocument/2006/relationships/image" Target="../media/image10981.png"/><Relationship Id="rId2071" Type="http://schemas.openxmlformats.org/officeDocument/2006/relationships/image" Target="../media/image11055.png"/><Relationship Id="rId250" Type="http://schemas.openxmlformats.org/officeDocument/2006/relationships/customXml" Target="../ink/ink7029.xml"/><Relationship Id="rId488" Type="http://schemas.openxmlformats.org/officeDocument/2006/relationships/image" Target="../media/image5755.png"/><Relationship Id="rId695" Type="http://schemas.openxmlformats.org/officeDocument/2006/relationships/image" Target="../media/image5953.png"/><Relationship Id="rId2169" Type="http://schemas.openxmlformats.org/officeDocument/2006/relationships/customXml" Target="../ink/ink7998.xml"/><Relationship Id="rId2376" Type="http://schemas.openxmlformats.org/officeDocument/2006/relationships/image" Target="../media/image11192.png"/><Relationship Id="rId2583" Type="http://schemas.openxmlformats.org/officeDocument/2006/relationships/image" Target="../media/image11260.png"/><Relationship Id="rId2790" Type="http://schemas.openxmlformats.org/officeDocument/2006/relationships/customXml" Target="../ink/ink8341.xml"/><Relationship Id="rId110" Type="http://schemas.openxmlformats.org/officeDocument/2006/relationships/customXml" Target="../ink/ink6959.xml"/><Relationship Id="rId348" Type="http://schemas.openxmlformats.org/officeDocument/2006/relationships/image" Target="../media/image5690.png"/><Relationship Id="rId555" Type="http://schemas.openxmlformats.org/officeDocument/2006/relationships/customXml" Target="../ink/ink7182.xml"/><Relationship Id="rId762" Type="http://schemas.openxmlformats.org/officeDocument/2006/relationships/image" Target="../media/image5984.png"/><Relationship Id="rId1185" Type="http://schemas.openxmlformats.org/officeDocument/2006/relationships/image" Target="../media/image6279.png"/><Relationship Id="rId1392" Type="http://schemas.openxmlformats.org/officeDocument/2006/relationships/customXml" Target="../ink/ink7606.xml"/><Relationship Id="rId2029" Type="http://schemas.openxmlformats.org/officeDocument/2006/relationships/image" Target="../media/image11035.png"/><Relationship Id="rId2236" Type="http://schemas.openxmlformats.org/officeDocument/2006/relationships/image" Target="../media/image11130.png"/><Relationship Id="rId2443" Type="http://schemas.openxmlformats.org/officeDocument/2006/relationships/customXml" Target="../ink/ink8136.xml"/><Relationship Id="rId2650" Type="http://schemas.openxmlformats.org/officeDocument/2006/relationships/customXml" Target="../ink/ink8269.xml"/><Relationship Id="rId2888" Type="http://schemas.openxmlformats.org/officeDocument/2006/relationships/image" Target="../media/image11390.png"/><Relationship Id="rId208" Type="http://schemas.openxmlformats.org/officeDocument/2006/relationships/customXml" Target="../ink/ink7008.xml"/><Relationship Id="rId415" Type="http://schemas.openxmlformats.org/officeDocument/2006/relationships/customXml" Target="../ink/ink7112.xml"/><Relationship Id="rId622" Type="http://schemas.openxmlformats.org/officeDocument/2006/relationships/customXml" Target="../ink/ink7216.xml"/><Relationship Id="rId1045" Type="http://schemas.openxmlformats.org/officeDocument/2006/relationships/customXml" Target="../ink/ink7429.xml"/><Relationship Id="rId1252" Type="http://schemas.openxmlformats.org/officeDocument/2006/relationships/image" Target="../media/image6310.png"/><Relationship Id="rId1697" Type="http://schemas.openxmlformats.org/officeDocument/2006/relationships/image" Target="../media/image6701.png"/><Relationship Id="rId2303" Type="http://schemas.openxmlformats.org/officeDocument/2006/relationships/customXml" Target="../ink/ink8065.xml"/><Relationship Id="rId2510" Type="http://schemas.openxmlformats.org/officeDocument/2006/relationships/customXml" Target="../ink/ink8189.xml"/><Relationship Id="rId2748" Type="http://schemas.openxmlformats.org/officeDocument/2006/relationships/image" Target="../media/image11331.png"/><Relationship Id="rId2955" Type="http://schemas.openxmlformats.org/officeDocument/2006/relationships/customXml" Target="../ink/ink8425.xml"/><Relationship Id="rId927" Type="http://schemas.openxmlformats.org/officeDocument/2006/relationships/customXml" Target="../ink/ink7369.xml"/><Relationship Id="rId1112" Type="http://schemas.openxmlformats.org/officeDocument/2006/relationships/customXml" Target="../ink/ink7463.xml"/><Relationship Id="rId1557" Type="http://schemas.openxmlformats.org/officeDocument/2006/relationships/customXml" Target="../ink/ink7690.xml"/><Relationship Id="rId1764" Type="http://schemas.openxmlformats.org/officeDocument/2006/relationships/customXml" Target="../ink/ink7795.xml"/><Relationship Id="rId1971" Type="http://schemas.openxmlformats.org/officeDocument/2006/relationships/image" Target="../media/image11009.png"/><Relationship Id="rId2608" Type="http://schemas.openxmlformats.org/officeDocument/2006/relationships/customXml" Target="../ink/ink8248.xml"/><Relationship Id="rId2815" Type="http://schemas.openxmlformats.org/officeDocument/2006/relationships/customXml" Target="../ink/ink8354.xml"/><Relationship Id="rId56" Type="http://schemas.openxmlformats.org/officeDocument/2006/relationships/customXml" Target="../ink/ink6931.xml"/><Relationship Id="rId1417" Type="http://schemas.openxmlformats.org/officeDocument/2006/relationships/image" Target="../media/image6385.png"/><Relationship Id="rId1624" Type="http://schemas.openxmlformats.org/officeDocument/2006/relationships/image" Target="../media/image6668.png"/><Relationship Id="rId1831" Type="http://schemas.openxmlformats.org/officeDocument/2006/relationships/image" Target="../media/image10944.png"/><Relationship Id="rId3077" Type="http://schemas.openxmlformats.org/officeDocument/2006/relationships/customXml" Target="../ink/ink8486.xml"/><Relationship Id="rId1929" Type="http://schemas.openxmlformats.org/officeDocument/2006/relationships/image" Target="../media/image8753.png"/><Relationship Id="rId2093" Type="http://schemas.openxmlformats.org/officeDocument/2006/relationships/image" Target="../media/image11065.png"/><Relationship Id="rId2398" Type="http://schemas.openxmlformats.org/officeDocument/2006/relationships/image" Target="../media/image10410.png"/><Relationship Id="rId272" Type="http://schemas.openxmlformats.org/officeDocument/2006/relationships/customXml" Target="../ink/ink7040.xml"/><Relationship Id="rId577" Type="http://schemas.openxmlformats.org/officeDocument/2006/relationships/customXml" Target="../ink/ink7193.xml"/><Relationship Id="rId2160" Type="http://schemas.openxmlformats.org/officeDocument/2006/relationships/image" Target="../media/image11096.png"/><Relationship Id="rId2258" Type="http://schemas.openxmlformats.org/officeDocument/2006/relationships/image" Target="../media/image11138.png"/><Relationship Id="rId3004" Type="http://schemas.openxmlformats.org/officeDocument/2006/relationships/image" Target="../media/image6740.png"/><Relationship Id="rId132" Type="http://schemas.openxmlformats.org/officeDocument/2006/relationships/customXml" Target="../ink/ink6970.xml"/><Relationship Id="rId784" Type="http://schemas.openxmlformats.org/officeDocument/2006/relationships/image" Target="../media/image5995.png"/><Relationship Id="rId991" Type="http://schemas.openxmlformats.org/officeDocument/2006/relationships/customXml" Target="../ink/ink7401.xml"/><Relationship Id="rId1067" Type="http://schemas.openxmlformats.org/officeDocument/2006/relationships/customXml" Target="../ink/ink7440.xml"/><Relationship Id="rId2020" Type="http://schemas.openxmlformats.org/officeDocument/2006/relationships/customXml" Target="../ink/ink7923.xml"/><Relationship Id="rId2465" Type="http://schemas.openxmlformats.org/officeDocument/2006/relationships/customXml" Target="../ink/ink8147.xml"/><Relationship Id="rId2672" Type="http://schemas.openxmlformats.org/officeDocument/2006/relationships/customXml" Target="../ink/ink8280.xml"/><Relationship Id="rId437" Type="http://schemas.openxmlformats.org/officeDocument/2006/relationships/customXml" Target="../ink/ink7123.xml"/><Relationship Id="rId644" Type="http://schemas.openxmlformats.org/officeDocument/2006/relationships/customXml" Target="../ink/ink7227.xml"/><Relationship Id="rId851" Type="http://schemas.openxmlformats.org/officeDocument/2006/relationships/customXml" Target="../ink/ink7331.xml"/><Relationship Id="rId1274" Type="http://schemas.openxmlformats.org/officeDocument/2006/relationships/customXml" Target="../ink/ink7546.xml"/><Relationship Id="rId1481" Type="http://schemas.openxmlformats.org/officeDocument/2006/relationships/image" Target="../media/image6415.png"/><Relationship Id="rId1579" Type="http://schemas.openxmlformats.org/officeDocument/2006/relationships/image" Target="../media/image6479.png"/><Relationship Id="rId2118" Type="http://schemas.openxmlformats.org/officeDocument/2006/relationships/customXml" Target="../ink/ink7972.xml"/><Relationship Id="rId2325" Type="http://schemas.openxmlformats.org/officeDocument/2006/relationships/customXml" Target="../ink/ink8076.xml"/><Relationship Id="rId2532" Type="http://schemas.openxmlformats.org/officeDocument/2006/relationships/customXml" Target="../ink/ink8210.xml"/><Relationship Id="rId2977" Type="http://schemas.openxmlformats.org/officeDocument/2006/relationships/customXml" Target="../ink/ink8436.xml"/><Relationship Id="rId504" Type="http://schemas.openxmlformats.org/officeDocument/2006/relationships/image" Target="../media/image5763.png"/><Relationship Id="rId711" Type="http://schemas.openxmlformats.org/officeDocument/2006/relationships/image" Target="../media/image5960.png"/><Relationship Id="rId949" Type="http://schemas.openxmlformats.org/officeDocument/2006/relationships/customXml" Target="../ink/ink7380.xml"/><Relationship Id="rId1134" Type="http://schemas.openxmlformats.org/officeDocument/2006/relationships/image" Target="../media/image6254.png"/><Relationship Id="rId1341" Type="http://schemas.openxmlformats.org/officeDocument/2006/relationships/image" Target="../media/image6349.png"/><Relationship Id="rId1786" Type="http://schemas.openxmlformats.org/officeDocument/2006/relationships/customXml" Target="../ink/ink7806.xml"/><Relationship Id="rId1993" Type="http://schemas.openxmlformats.org/officeDocument/2006/relationships/image" Target="../media/image11019.png"/><Relationship Id="rId2837" Type="http://schemas.openxmlformats.org/officeDocument/2006/relationships/image" Target="../media/image11369.png"/><Relationship Id="rId78" Type="http://schemas.openxmlformats.org/officeDocument/2006/relationships/customXml" Target="../ink/ink6942.xml"/><Relationship Id="rId809" Type="http://schemas.openxmlformats.org/officeDocument/2006/relationships/customXml" Target="../ink/ink7310.xml"/><Relationship Id="rId1201" Type="http://schemas.openxmlformats.org/officeDocument/2006/relationships/customXml" Target="../ink/ink7509.xml"/><Relationship Id="rId1439" Type="http://schemas.openxmlformats.org/officeDocument/2006/relationships/image" Target="../media/image6396.png"/><Relationship Id="rId1646" Type="http://schemas.openxmlformats.org/officeDocument/2006/relationships/image" Target="../media/image963.png"/><Relationship Id="rId1853" Type="http://schemas.openxmlformats.org/officeDocument/2006/relationships/image" Target="../media/image10955.png"/><Relationship Id="rId2904" Type="http://schemas.openxmlformats.org/officeDocument/2006/relationships/image" Target="../media/image11396.png"/><Relationship Id="rId1506" Type="http://schemas.openxmlformats.org/officeDocument/2006/relationships/customXml" Target="../ink/ink7663.xml"/><Relationship Id="rId1713" Type="http://schemas.openxmlformats.org/officeDocument/2006/relationships/image" Target="../media/image10885.png"/><Relationship Id="rId1920" Type="http://schemas.openxmlformats.org/officeDocument/2006/relationships/customXml" Target="../ink/ink7873.xml"/><Relationship Id="rId294" Type="http://schemas.openxmlformats.org/officeDocument/2006/relationships/customXml" Target="../ink/ink7051.xml"/><Relationship Id="rId2182" Type="http://schemas.openxmlformats.org/officeDocument/2006/relationships/image" Target="../media/image11106.png"/><Relationship Id="rId3026" Type="http://schemas.openxmlformats.org/officeDocument/2006/relationships/image" Target="../media/image6751.png"/><Relationship Id="rId154" Type="http://schemas.openxmlformats.org/officeDocument/2006/relationships/customXml" Target="../ink/ink6981.xml"/><Relationship Id="rId361" Type="http://schemas.openxmlformats.org/officeDocument/2006/relationships/customXml" Target="../ink/ink7085.xml"/><Relationship Id="rId599" Type="http://schemas.openxmlformats.org/officeDocument/2006/relationships/image" Target="../media/image5809.png"/><Relationship Id="rId2042" Type="http://schemas.openxmlformats.org/officeDocument/2006/relationships/customXml" Target="../ink/ink7934.xml"/><Relationship Id="rId2487" Type="http://schemas.openxmlformats.org/officeDocument/2006/relationships/customXml" Target="../ink/ink8166.xml"/><Relationship Id="rId2694" Type="http://schemas.openxmlformats.org/officeDocument/2006/relationships/customXml" Target="../ink/ink8291.xml"/><Relationship Id="rId459" Type="http://schemas.openxmlformats.org/officeDocument/2006/relationships/customXml" Target="../ink/ink7134.xml"/><Relationship Id="rId666" Type="http://schemas.openxmlformats.org/officeDocument/2006/relationships/customXml" Target="../ink/ink7238.xml"/><Relationship Id="rId873" Type="http://schemas.openxmlformats.org/officeDocument/2006/relationships/customXml" Target="../ink/ink7342.xml"/><Relationship Id="rId1089" Type="http://schemas.openxmlformats.org/officeDocument/2006/relationships/image" Target="../media/image6178.png"/><Relationship Id="rId1296" Type="http://schemas.openxmlformats.org/officeDocument/2006/relationships/customXml" Target="../ink/ink7557.xml"/><Relationship Id="rId2347" Type="http://schemas.openxmlformats.org/officeDocument/2006/relationships/image" Target="../media/image11178.png"/><Relationship Id="rId2554" Type="http://schemas.openxmlformats.org/officeDocument/2006/relationships/customXml" Target="../ink/ink8221.xml"/><Relationship Id="rId2999" Type="http://schemas.openxmlformats.org/officeDocument/2006/relationships/customXml" Target="../ink/ink8447.xml"/><Relationship Id="rId221" Type="http://schemas.openxmlformats.org/officeDocument/2006/relationships/image" Target="../media/image5630.png"/><Relationship Id="rId319" Type="http://schemas.openxmlformats.org/officeDocument/2006/relationships/image" Target="../media/image5676.png"/><Relationship Id="rId526" Type="http://schemas.openxmlformats.org/officeDocument/2006/relationships/image" Target="../media/image5774.png"/><Relationship Id="rId1156" Type="http://schemas.openxmlformats.org/officeDocument/2006/relationships/image" Target="../media/image6265.png"/><Relationship Id="rId1363" Type="http://schemas.openxmlformats.org/officeDocument/2006/relationships/image" Target="../media/image6359.png"/><Relationship Id="rId2207" Type="http://schemas.openxmlformats.org/officeDocument/2006/relationships/customXml" Target="../ink/ink8017.xml"/><Relationship Id="rId2761" Type="http://schemas.openxmlformats.org/officeDocument/2006/relationships/image" Target="../media/image11336.png"/><Relationship Id="rId2859" Type="http://schemas.openxmlformats.org/officeDocument/2006/relationships/image" Target="../media/image27310.png"/><Relationship Id="rId733" Type="http://schemas.openxmlformats.org/officeDocument/2006/relationships/image" Target="../media/image5971.png"/><Relationship Id="rId940" Type="http://schemas.openxmlformats.org/officeDocument/2006/relationships/image" Target="../media/image6110.png"/><Relationship Id="rId1016" Type="http://schemas.openxmlformats.org/officeDocument/2006/relationships/image" Target="../media/image6145.png"/><Relationship Id="rId1570" Type="http://schemas.openxmlformats.org/officeDocument/2006/relationships/customXml" Target="../ink/ink7697.xml"/><Relationship Id="rId1668" Type="http://schemas.openxmlformats.org/officeDocument/2006/relationships/customXml" Target="../ink/ink7747.xml"/><Relationship Id="rId1875" Type="http://schemas.openxmlformats.org/officeDocument/2006/relationships/image" Target="../media/image10966.png"/><Relationship Id="rId2414" Type="http://schemas.openxmlformats.org/officeDocument/2006/relationships/image" Target="../media/image11209.png"/><Relationship Id="rId2621" Type="http://schemas.openxmlformats.org/officeDocument/2006/relationships/image" Target="../media/image11278.png"/><Relationship Id="rId2719" Type="http://schemas.openxmlformats.org/officeDocument/2006/relationships/image" Target="../media/image11319.png"/><Relationship Id="rId800" Type="http://schemas.openxmlformats.org/officeDocument/2006/relationships/image" Target="../media/image6003.png"/><Relationship Id="rId1223" Type="http://schemas.openxmlformats.org/officeDocument/2006/relationships/customXml" Target="../ink/ink7520.xml"/><Relationship Id="rId1430" Type="http://schemas.openxmlformats.org/officeDocument/2006/relationships/customXml" Target="../ink/ink7625.xml"/><Relationship Id="rId1528" Type="http://schemas.openxmlformats.org/officeDocument/2006/relationships/customXml" Target="../ink/ink7674.xml"/><Relationship Id="rId2926" Type="http://schemas.openxmlformats.org/officeDocument/2006/relationships/image" Target="../media/image11406.png"/><Relationship Id="rId1735" Type="http://schemas.openxmlformats.org/officeDocument/2006/relationships/image" Target="../media/image10896.png"/><Relationship Id="rId1942" Type="http://schemas.openxmlformats.org/officeDocument/2006/relationships/customXml" Target="../ink/ink7884.xml"/><Relationship Id="rId27" Type="http://schemas.openxmlformats.org/officeDocument/2006/relationships/image" Target="../media/image5543.png"/><Relationship Id="rId1802" Type="http://schemas.openxmlformats.org/officeDocument/2006/relationships/customXml" Target="../ink/ink7814.xml"/><Relationship Id="rId3048" Type="http://schemas.openxmlformats.org/officeDocument/2006/relationships/image" Target="../media/image6762.png"/><Relationship Id="rId176" Type="http://schemas.openxmlformats.org/officeDocument/2006/relationships/customXml" Target="../ink/ink6992.xml"/><Relationship Id="rId383" Type="http://schemas.openxmlformats.org/officeDocument/2006/relationships/customXml" Target="../ink/ink7096.xml"/><Relationship Id="rId590" Type="http://schemas.openxmlformats.org/officeDocument/2006/relationships/customXml" Target="../ink/ink7200.xml"/><Relationship Id="rId2064" Type="http://schemas.openxmlformats.org/officeDocument/2006/relationships/customXml" Target="../ink/ink7945.xml"/><Relationship Id="rId2271" Type="http://schemas.openxmlformats.org/officeDocument/2006/relationships/customXml" Target="../ink/ink8049.xml"/><Relationship Id="rId243" Type="http://schemas.openxmlformats.org/officeDocument/2006/relationships/image" Target="../media/image5640.png"/><Relationship Id="rId450" Type="http://schemas.openxmlformats.org/officeDocument/2006/relationships/image" Target="../media/image5738.png"/><Relationship Id="rId688" Type="http://schemas.openxmlformats.org/officeDocument/2006/relationships/customXml" Target="../ink/ink7249.xml"/><Relationship Id="rId895" Type="http://schemas.openxmlformats.org/officeDocument/2006/relationships/customXml" Target="../ink/ink7353.xml"/><Relationship Id="rId1080" Type="http://schemas.openxmlformats.org/officeDocument/2006/relationships/customXml" Target="../ink/ink7447.xml"/><Relationship Id="rId2131" Type="http://schemas.openxmlformats.org/officeDocument/2006/relationships/image" Target="../media/image11083.png"/><Relationship Id="rId2369" Type="http://schemas.openxmlformats.org/officeDocument/2006/relationships/customXml" Target="../ink/ink8099.xml"/><Relationship Id="rId2576" Type="http://schemas.openxmlformats.org/officeDocument/2006/relationships/customXml" Target="../ink/ink8232.xml"/><Relationship Id="rId2783" Type="http://schemas.openxmlformats.org/officeDocument/2006/relationships/image" Target="../media/image11345.png"/><Relationship Id="rId2990" Type="http://schemas.openxmlformats.org/officeDocument/2006/relationships/image" Target="../media/image6733.png"/><Relationship Id="rId103" Type="http://schemas.openxmlformats.org/officeDocument/2006/relationships/customXml" Target="../ink/ink6955.xml"/><Relationship Id="rId310" Type="http://schemas.openxmlformats.org/officeDocument/2006/relationships/customXml" Target="../ink/ink7059.xml"/><Relationship Id="rId548" Type="http://schemas.openxmlformats.org/officeDocument/2006/relationships/image" Target="../media/image5785.png"/><Relationship Id="rId755" Type="http://schemas.openxmlformats.org/officeDocument/2006/relationships/customXml" Target="../ink/ink7283.xml"/><Relationship Id="rId962" Type="http://schemas.openxmlformats.org/officeDocument/2006/relationships/image" Target="../media/image6120.png"/><Relationship Id="rId1178" Type="http://schemas.openxmlformats.org/officeDocument/2006/relationships/customXml" Target="../ink/ink7497.xml"/><Relationship Id="rId1385" Type="http://schemas.openxmlformats.org/officeDocument/2006/relationships/image" Target="../media/image6369.png"/><Relationship Id="rId1592" Type="http://schemas.openxmlformats.org/officeDocument/2006/relationships/customXml" Target="../ink/ink7708.xml"/><Relationship Id="rId2229" Type="http://schemas.openxmlformats.org/officeDocument/2006/relationships/customXml" Target="../ink/ink8028.xml"/><Relationship Id="rId2436" Type="http://schemas.openxmlformats.org/officeDocument/2006/relationships/image" Target="../media/image9808.png"/><Relationship Id="rId2643" Type="http://schemas.openxmlformats.org/officeDocument/2006/relationships/image" Target="../media/image11289.png"/><Relationship Id="rId2850" Type="http://schemas.openxmlformats.org/officeDocument/2006/relationships/customXml" Target="../ink/ink8372.xml"/><Relationship Id="rId91" Type="http://schemas.openxmlformats.org/officeDocument/2006/relationships/customXml" Target="../ink/ink6949.xml"/><Relationship Id="rId408" Type="http://schemas.openxmlformats.org/officeDocument/2006/relationships/image" Target="../media/image5717.png"/><Relationship Id="rId615" Type="http://schemas.openxmlformats.org/officeDocument/2006/relationships/image" Target="../media/image5817.png"/><Relationship Id="rId822" Type="http://schemas.openxmlformats.org/officeDocument/2006/relationships/image" Target="../media/image6014.png"/><Relationship Id="rId1038" Type="http://schemas.openxmlformats.org/officeDocument/2006/relationships/customXml" Target="../ink/ink7425.xml"/><Relationship Id="rId1245" Type="http://schemas.openxmlformats.org/officeDocument/2006/relationships/customXml" Target="../ink/ink7531.xml"/><Relationship Id="rId1452" Type="http://schemas.openxmlformats.org/officeDocument/2006/relationships/customXml" Target="../ink/ink7636.xml"/><Relationship Id="rId1897" Type="http://schemas.openxmlformats.org/officeDocument/2006/relationships/image" Target="../media/image10976.png"/><Relationship Id="rId2503" Type="http://schemas.openxmlformats.org/officeDocument/2006/relationships/customXml" Target="../ink/ink8182.xml"/><Relationship Id="rId2948" Type="http://schemas.openxmlformats.org/officeDocument/2006/relationships/image" Target="../media/image11415.png"/><Relationship Id="rId1105" Type="http://schemas.openxmlformats.org/officeDocument/2006/relationships/image" Target="../media/image6185.png"/><Relationship Id="rId1312" Type="http://schemas.openxmlformats.org/officeDocument/2006/relationships/customXml" Target="../ink/ink7565.xml"/><Relationship Id="rId1757" Type="http://schemas.openxmlformats.org/officeDocument/2006/relationships/image" Target="../media/image10907.png"/><Relationship Id="rId1964" Type="http://schemas.openxmlformats.org/officeDocument/2006/relationships/customXml" Target="../ink/ink7895.xml"/><Relationship Id="rId2710" Type="http://schemas.openxmlformats.org/officeDocument/2006/relationships/customXml" Target="../ink/ink8300.xml"/><Relationship Id="rId2808" Type="http://schemas.openxmlformats.org/officeDocument/2006/relationships/customXml" Target="../ink/ink8350.xml"/><Relationship Id="rId49" Type="http://schemas.openxmlformats.org/officeDocument/2006/relationships/image" Target="../media/image5554.png"/><Relationship Id="rId1617" Type="http://schemas.openxmlformats.org/officeDocument/2006/relationships/customXml" Target="../ink/ink7721.xml"/><Relationship Id="rId1824" Type="http://schemas.openxmlformats.org/officeDocument/2006/relationships/customXml" Target="../ink/ink7825.xml"/><Relationship Id="rId198" Type="http://schemas.openxmlformats.org/officeDocument/2006/relationships/customXml" Target="../ink/ink7003.xml"/><Relationship Id="rId2086" Type="http://schemas.openxmlformats.org/officeDocument/2006/relationships/customXml" Target="../ink/ink7956.xml"/><Relationship Id="rId2293" Type="http://schemas.openxmlformats.org/officeDocument/2006/relationships/customXml" Target="../ink/ink8060.xml"/><Relationship Id="rId2598" Type="http://schemas.openxmlformats.org/officeDocument/2006/relationships/customXml" Target="../ink/ink8243.xml"/><Relationship Id="rId265" Type="http://schemas.openxmlformats.org/officeDocument/2006/relationships/image" Target="../media/image5651.png"/><Relationship Id="rId472" Type="http://schemas.openxmlformats.org/officeDocument/2006/relationships/image" Target="../media/image5155.png"/><Relationship Id="rId2153" Type="http://schemas.openxmlformats.org/officeDocument/2006/relationships/image" Target="../media/image21810.png"/><Relationship Id="rId2360" Type="http://schemas.openxmlformats.org/officeDocument/2006/relationships/image" Target="../media/image11184.png"/><Relationship Id="rId125" Type="http://schemas.openxmlformats.org/officeDocument/2006/relationships/image" Target="../media/image5585.png"/><Relationship Id="rId332" Type="http://schemas.openxmlformats.org/officeDocument/2006/relationships/customXml" Target="../ink/ink7070.xml"/><Relationship Id="rId777" Type="http://schemas.openxmlformats.org/officeDocument/2006/relationships/customXml" Target="../ink/ink7294.xml"/><Relationship Id="rId984" Type="http://schemas.openxmlformats.org/officeDocument/2006/relationships/image" Target="../media/image6131.png"/><Relationship Id="rId2013" Type="http://schemas.openxmlformats.org/officeDocument/2006/relationships/image" Target="../media/image11028.png"/><Relationship Id="rId2220" Type="http://schemas.openxmlformats.org/officeDocument/2006/relationships/image" Target="../media/image11123.png"/><Relationship Id="rId2458" Type="http://schemas.openxmlformats.org/officeDocument/2006/relationships/image" Target="../media/image11229.png"/><Relationship Id="rId2665" Type="http://schemas.openxmlformats.org/officeDocument/2006/relationships/image" Target="../media/image11297.png"/><Relationship Id="rId2872" Type="http://schemas.openxmlformats.org/officeDocument/2006/relationships/customXml" Target="../ink/ink8383.xml"/><Relationship Id="rId637" Type="http://schemas.openxmlformats.org/officeDocument/2006/relationships/image" Target="../media/image3512.png"/><Relationship Id="rId844" Type="http://schemas.openxmlformats.org/officeDocument/2006/relationships/image" Target="../media/image6026.png"/><Relationship Id="rId1267" Type="http://schemas.openxmlformats.org/officeDocument/2006/relationships/image" Target="../media/image6316.png"/><Relationship Id="rId1474" Type="http://schemas.openxmlformats.org/officeDocument/2006/relationships/customXml" Target="../ink/ink7647.xml"/><Relationship Id="rId1681" Type="http://schemas.openxmlformats.org/officeDocument/2006/relationships/image" Target="../media/image6693.png"/><Relationship Id="rId2318" Type="http://schemas.openxmlformats.org/officeDocument/2006/relationships/image" Target="../media/image11166.png"/><Relationship Id="rId2525" Type="http://schemas.openxmlformats.org/officeDocument/2006/relationships/customXml" Target="../ink/ink8204.xml"/><Relationship Id="rId2732" Type="http://schemas.openxmlformats.org/officeDocument/2006/relationships/image" Target="../media/image11324.png"/><Relationship Id="rId704" Type="http://schemas.openxmlformats.org/officeDocument/2006/relationships/customXml" Target="../ink/ink7257.xml"/><Relationship Id="rId911" Type="http://schemas.openxmlformats.org/officeDocument/2006/relationships/customXml" Target="../ink/ink7361.xml"/><Relationship Id="rId1127" Type="http://schemas.openxmlformats.org/officeDocument/2006/relationships/image" Target="../media/image6251.png"/><Relationship Id="rId1334" Type="http://schemas.openxmlformats.org/officeDocument/2006/relationships/customXml" Target="../ink/ink7576.xml"/><Relationship Id="rId1541" Type="http://schemas.openxmlformats.org/officeDocument/2006/relationships/customXml" Target="../ink/ink7681.xml"/><Relationship Id="rId1779" Type="http://schemas.openxmlformats.org/officeDocument/2006/relationships/image" Target="../media/image10918.png"/><Relationship Id="rId1986" Type="http://schemas.openxmlformats.org/officeDocument/2006/relationships/customXml" Target="../ink/ink7906.xml"/><Relationship Id="rId40" Type="http://schemas.openxmlformats.org/officeDocument/2006/relationships/customXml" Target="../ink/ink6923.xml"/><Relationship Id="rId1401" Type="http://schemas.openxmlformats.org/officeDocument/2006/relationships/image" Target="../media/image6377.png"/><Relationship Id="rId1639" Type="http://schemas.openxmlformats.org/officeDocument/2006/relationships/customXml" Target="../ink/ink7732.xml"/><Relationship Id="rId1846" Type="http://schemas.openxmlformats.org/officeDocument/2006/relationships/customXml" Target="../ink/ink7836.xml"/><Relationship Id="rId3061" Type="http://schemas.openxmlformats.org/officeDocument/2006/relationships/customXml" Target="../ink/ink8478.xml"/><Relationship Id="rId1706" Type="http://schemas.openxmlformats.org/officeDocument/2006/relationships/customXml" Target="../ink/ink7766.xml"/><Relationship Id="rId1913" Type="http://schemas.openxmlformats.org/officeDocument/2006/relationships/image" Target="../media/image10984.png"/><Relationship Id="rId287" Type="http://schemas.openxmlformats.org/officeDocument/2006/relationships/image" Target="../media/image5661.png"/><Relationship Id="rId494" Type="http://schemas.openxmlformats.org/officeDocument/2006/relationships/image" Target="../media/image5758.png"/><Relationship Id="rId2175" Type="http://schemas.openxmlformats.org/officeDocument/2006/relationships/customXml" Target="../ink/ink8001.xml"/><Relationship Id="rId2382" Type="http://schemas.openxmlformats.org/officeDocument/2006/relationships/image" Target="../media/image11195.png"/><Relationship Id="rId3019" Type="http://schemas.openxmlformats.org/officeDocument/2006/relationships/customXml" Target="../ink/ink8457.xml"/><Relationship Id="rId147" Type="http://schemas.openxmlformats.org/officeDocument/2006/relationships/image" Target="../media/image5596.png"/><Relationship Id="rId354" Type="http://schemas.openxmlformats.org/officeDocument/2006/relationships/image" Target="../media/image5692.png"/><Relationship Id="rId799" Type="http://schemas.openxmlformats.org/officeDocument/2006/relationships/customXml" Target="../ink/ink7305.xml"/><Relationship Id="rId1191" Type="http://schemas.openxmlformats.org/officeDocument/2006/relationships/customXml" Target="../ink/ink7504.xml"/><Relationship Id="rId2035" Type="http://schemas.openxmlformats.org/officeDocument/2006/relationships/image" Target="../media/image11037.png"/><Relationship Id="rId2687" Type="http://schemas.openxmlformats.org/officeDocument/2006/relationships/image" Target="../media/image11307.png"/><Relationship Id="rId2894" Type="http://schemas.openxmlformats.org/officeDocument/2006/relationships/image" Target="../media/image11392.png"/><Relationship Id="rId561" Type="http://schemas.openxmlformats.org/officeDocument/2006/relationships/customXml" Target="../ink/ink7185.xml"/><Relationship Id="rId659" Type="http://schemas.openxmlformats.org/officeDocument/2006/relationships/image" Target="../media/image5908.png"/><Relationship Id="rId866" Type="http://schemas.openxmlformats.org/officeDocument/2006/relationships/image" Target="../media/image6074.png"/><Relationship Id="rId1289" Type="http://schemas.openxmlformats.org/officeDocument/2006/relationships/image" Target="../media/image6326.png"/><Relationship Id="rId1496" Type="http://schemas.openxmlformats.org/officeDocument/2006/relationships/customXml" Target="../ink/ink7658.xml"/><Relationship Id="rId2242" Type="http://schemas.openxmlformats.org/officeDocument/2006/relationships/image" Target="../media/image11133.png"/><Relationship Id="rId2547" Type="http://schemas.openxmlformats.org/officeDocument/2006/relationships/image" Target="../media/image11244.png"/><Relationship Id="rId214" Type="http://schemas.openxmlformats.org/officeDocument/2006/relationships/customXml" Target="../ink/ink7011.xml"/><Relationship Id="rId421" Type="http://schemas.openxmlformats.org/officeDocument/2006/relationships/customXml" Target="../ink/ink7115.xml"/><Relationship Id="rId519" Type="http://schemas.openxmlformats.org/officeDocument/2006/relationships/customXml" Target="../ink/ink7164.xml"/><Relationship Id="rId1051" Type="http://schemas.openxmlformats.org/officeDocument/2006/relationships/customXml" Target="../ink/ink7432.xml"/><Relationship Id="rId1149" Type="http://schemas.openxmlformats.org/officeDocument/2006/relationships/customXml" Target="../ink/ink7482.xml"/><Relationship Id="rId1356" Type="http://schemas.openxmlformats.org/officeDocument/2006/relationships/image" Target="../media/image6356.png"/><Relationship Id="rId2102" Type="http://schemas.openxmlformats.org/officeDocument/2006/relationships/customXml" Target="../ink/ink7964.xml"/><Relationship Id="rId2754" Type="http://schemas.openxmlformats.org/officeDocument/2006/relationships/image" Target="../media/image2394.png"/><Relationship Id="rId2961" Type="http://schemas.openxmlformats.org/officeDocument/2006/relationships/customXml" Target="../ink/ink8428.xml"/><Relationship Id="rId726" Type="http://schemas.openxmlformats.org/officeDocument/2006/relationships/customXml" Target="../ink/ink7268.xml"/><Relationship Id="rId933" Type="http://schemas.openxmlformats.org/officeDocument/2006/relationships/customXml" Target="../ink/ink7372.xml"/><Relationship Id="rId1009" Type="http://schemas.openxmlformats.org/officeDocument/2006/relationships/customXml" Target="../ink/ink7410.xml"/><Relationship Id="rId1563" Type="http://schemas.openxmlformats.org/officeDocument/2006/relationships/image" Target="../media/image6454.png"/><Relationship Id="rId1770" Type="http://schemas.openxmlformats.org/officeDocument/2006/relationships/customXml" Target="../ink/ink7798.xml"/><Relationship Id="rId1868" Type="http://schemas.openxmlformats.org/officeDocument/2006/relationships/customXml" Target="../ink/ink7847.xml"/><Relationship Id="rId2407" Type="http://schemas.openxmlformats.org/officeDocument/2006/relationships/customXml" Target="../ink/ink8118.xml"/><Relationship Id="rId2614" Type="http://schemas.openxmlformats.org/officeDocument/2006/relationships/customXml" Target="../ink/ink8251.xml"/><Relationship Id="rId2821" Type="http://schemas.openxmlformats.org/officeDocument/2006/relationships/customXml" Target="../ink/ink8357.xml"/><Relationship Id="rId62" Type="http://schemas.openxmlformats.org/officeDocument/2006/relationships/customXml" Target="../ink/ink6934.xml"/><Relationship Id="rId1216" Type="http://schemas.openxmlformats.org/officeDocument/2006/relationships/image" Target="../media/image6293.png"/><Relationship Id="rId1423" Type="http://schemas.openxmlformats.org/officeDocument/2006/relationships/image" Target="../media/image6388.png"/><Relationship Id="rId1630" Type="http://schemas.openxmlformats.org/officeDocument/2006/relationships/image" Target="../media/image6671.png"/><Relationship Id="rId2919" Type="http://schemas.openxmlformats.org/officeDocument/2006/relationships/customXml" Target="../ink/ink8407.xml"/><Relationship Id="rId1728" Type="http://schemas.openxmlformats.org/officeDocument/2006/relationships/customXml" Target="../ink/ink7777.xml"/><Relationship Id="rId1935" Type="http://schemas.openxmlformats.org/officeDocument/2006/relationships/image" Target="../media/image64230.png"/><Relationship Id="rId2197" Type="http://schemas.openxmlformats.org/officeDocument/2006/relationships/customXml" Target="../ink/ink8012.xml"/><Relationship Id="rId3010" Type="http://schemas.openxmlformats.org/officeDocument/2006/relationships/image" Target="../media/image6743.png"/><Relationship Id="rId169" Type="http://schemas.openxmlformats.org/officeDocument/2006/relationships/image" Target="../media/image5607.png"/><Relationship Id="rId376" Type="http://schemas.openxmlformats.org/officeDocument/2006/relationships/image" Target="../media/image5703.png"/><Relationship Id="rId583" Type="http://schemas.openxmlformats.org/officeDocument/2006/relationships/customXml" Target="../ink/ink7196.xml"/><Relationship Id="rId790" Type="http://schemas.openxmlformats.org/officeDocument/2006/relationships/image" Target="../media/image5998.png"/><Relationship Id="rId2057" Type="http://schemas.openxmlformats.org/officeDocument/2006/relationships/image" Target="../media/image11048.png"/><Relationship Id="rId2264" Type="http://schemas.openxmlformats.org/officeDocument/2006/relationships/image" Target="../media/image11141.png"/><Relationship Id="rId2471" Type="http://schemas.openxmlformats.org/officeDocument/2006/relationships/customXml" Target="../ink/ink8150.xml"/><Relationship Id="rId4" Type="http://schemas.openxmlformats.org/officeDocument/2006/relationships/customXml" Target="../ink/ink6905.xml"/><Relationship Id="rId236" Type="http://schemas.openxmlformats.org/officeDocument/2006/relationships/customXml" Target="../ink/ink7022.xml"/><Relationship Id="rId443" Type="http://schemas.openxmlformats.org/officeDocument/2006/relationships/customXml" Target="../ink/ink7126.xml"/><Relationship Id="rId650" Type="http://schemas.openxmlformats.org/officeDocument/2006/relationships/customXml" Target="../ink/ink7230.xml"/><Relationship Id="rId888" Type="http://schemas.openxmlformats.org/officeDocument/2006/relationships/image" Target="../media/image6085.png"/><Relationship Id="rId1073" Type="http://schemas.openxmlformats.org/officeDocument/2006/relationships/customXml" Target="../ink/ink7443.xml"/><Relationship Id="rId1280" Type="http://schemas.openxmlformats.org/officeDocument/2006/relationships/customXml" Target="../ink/ink7549.xml"/><Relationship Id="rId2124" Type="http://schemas.openxmlformats.org/officeDocument/2006/relationships/customXml" Target="../ink/ink7975.xml"/><Relationship Id="rId2331" Type="http://schemas.openxmlformats.org/officeDocument/2006/relationships/customXml" Target="../ink/ink8079.xml"/><Relationship Id="rId2569" Type="http://schemas.openxmlformats.org/officeDocument/2006/relationships/image" Target="../media/image11255.png"/><Relationship Id="rId2776" Type="http://schemas.openxmlformats.org/officeDocument/2006/relationships/customXml" Target="../ink/ink8334.xml"/><Relationship Id="rId2983" Type="http://schemas.openxmlformats.org/officeDocument/2006/relationships/customXml" Target="../ink/ink8439.xml"/><Relationship Id="rId303" Type="http://schemas.openxmlformats.org/officeDocument/2006/relationships/image" Target="../media/image5669.png"/><Relationship Id="rId748" Type="http://schemas.openxmlformats.org/officeDocument/2006/relationships/image" Target="../media/image5977.png"/><Relationship Id="rId955" Type="http://schemas.openxmlformats.org/officeDocument/2006/relationships/customXml" Target="../ink/ink7383.xml"/><Relationship Id="rId1140" Type="http://schemas.openxmlformats.org/officeDocument/2006/relationships/image" Target="../media/image6257.png"/><Relationship Id="rId1378" Type="http://schemas.openxmlformats.org/officeDocument/2006/relationships/customXml" Target="../ink/ink7599.xml"/><Relationship Id="rId1585" Type="http://schemas.openxmlformats.org/officeDocument/2006/relationships/image" Target="../media/image6649.png"/><Relationship Id="rId1792" Type="http://schemas.openxmlformats.org/officeDocument/2006/relationships/customXml" Target="../ink/ink7809.xml"/><Relationship Id="rId2429" Type="http://schemas.openxmlformats.org/officeDocument/2006/relationships/customXml" Target="../ink/ink8129.xml"/><Relationship Id="rId2636" Type="http://schemas.openxmlformats.org/officeDocument/2006/relationships/customXml" Target="../ink/ink8262.xml"/><Relationship Id="rId2843" Type="http://schemas.openxmlformats.org/officeDocument/2006/relationships/image" Target="../media/image11371.png"/><Relationship Id="rId84" Type="http://schemas.openxmlformats.org/officeDocument/2006/relationships/customXml" Target="../ink/ink6945.xml"/><Relationship Id="rId510" Type="http://schemas.openxmlformats.org/officeDocument/2006/relationships/image" Target="../media/image5766.png"/><Relationship Id="rId608" Type="http://schemas.openxmlformats.org/officeDocument/2006/relationships/customXml" Target="../ink/ink7209.xml"/><Relationship Id="rId815" Type="http://schemas.openxmlformats.org/officeDocument/2006/relationships/customXml" Target="../ink/ink7313.xml"/><Relationship Id="rId1238" Type="http://schemas.openxmlformats.org/officeDocument/2006/relationships/image" Target="../media/image6303.png"/><Relationship Id="rId1445" Type="http://schemas.openxmlformats.org/officeDocument/2006/relationships/image" Target="../media/image6398.png"/><Relationship Id="rId1652" Type="http://schemas.openxmlformats.org/officeDocument/2006/relationships/customXml" Target="../ink/ink7739.xml"/><Relationship Id="rId1000" Type="http://schemas.openxmlformats.org/officeDocument/2006/relationships/image" Target="../media/image6137.png"/><Relationship Id="rId1305" Type="http://schemas.openxmlformats.org/officeDocument/2006/relationships/image" Target="../media/image6334.png"/><Relationship Id="rId1957" Type="http://schemas.openxmlformats.org/officeDocument/2006/relationships/image" Target="../media/image11003.png"/><Relationship Id="rId2703" Type="http://schemas.openxmlformats.org/officeDocument/2006/relationships/customXml" Target="../ink/ink8296.xml"/><Relationship Id="rId2910" Type="http://schemas.openxmlformats.org/officeDocument/2006/relationships/image" Target="../media/image11399.png"/><Relationship Id="rId1512" Type="http://schemas.openxmlformats.org/officeDocument/2006/relationships/customXml" Target="../ink/ink7666.xml"/><Relationship Id="rId1817" Type="http://schemas.openxmlformats.org/officeDocument/2006/relationships/image" Target="../media/image6704.png"/><Relationship Id="rId11" Type="http://schemas.openxmlformats.org/officeDocument/2006/relationships/image" Target="../media/image5535.png"/><Relationship Id="rId398" Type="http://schemas.openxmlformats.org/officeDocument/2006/relationships/image" Target="../media/image5712.png"/><Relationship Id="rId2079" Type="http://schemas.openxmlformats.org/officeDocument/2006/relationships/image" Target="../media/image11059.png"/><Relationship Id="rId3032" Type="http://schemas.openxmlformats.org/officeDocument/2006/relationships/image" Target="../media/image6754.png"/><Relationship Id="rId160" Type="http://schemas.openxmlformats.org/officeDocument/2006/relationships/customXml" Target="../ink/ink6984.xml"/><Relationship Id="rId2286" Type="http://schemas.openxmlformats.org/officeDocument/2006/relationships/image" Target="../media/image11151.png"/><Relationship Id="rId2493" Type="http://schemas.openxmlformats.org/officeDocument/2006/relationships/customXml" Target="../ink/ink8172.xml"/><Relationship Id="rId258" Type="http://schemas.openxmlformats.org/officeDocument/2006/relationships/customXml" Target="../ink/ink7033.xml"/><Relationship Id="rId465" Type="http://schemas.openxmlformats.org/officeDocument/2006/relationships/customXml" Target="../ink/ink7137.xml"/><Relationship Id="rId672" Type="http://schemas.openxmlformats.org/officeDocument/2006/relationships/customXml" Target="../ink/ink7241.xml"/><Relationship Id="rId1095" Type="http://schemas.openxmlformats.org/officeDocument/2006/relationships/image" Target="../media/image6180.png"/><Relationship Id="rId2146" Type="http://schemas.openxmlformats.org/officeDocument/2006/relationships/customXml" Target="../ink/ink7986.xml"/><Relationship Id="rId2353" Type="http://schemas.openxmlformats.org/officeDocument/2006/relationships/customXml" Target="../ink/ink8091.xml"/><Relationship Id="rId2560" Type="http://schemas.openxmlformats.org/officeDocument/2006/relationships/customXml" Target="../ink/ink8224.xml"/><Relationship Id="rId2798" Type="http://schemas.openxmlformats.org/officeDocument/2006/relationships/customXml" Target="../ink/ink8345.xml"/><Relationship Id="rId118" Type="http://schemas.openxmlformats.org/officeDocument/2006/relationships/customXml" Target="../ink/ink6963.xml"/><Relationship Id="rId325" Type="http://schemas.openxmlformats.org/officeDocument/2006/relationships/image" Target="../media/image5679.png"/><Relationship Id="rId532" Type="http://schemas.openxmlformats.org/officeDocument/2006/relationships/image" Target="../media/image5777.png"/><Relationship Id="rId977" Type="http://schemas.openxmlformats.org/officeDocument/2006/relationships/customXml" Target="../ink/ink7394.xml"/><Relationship Id="rId1162" Type="http://schemas.openxmlformats.org/officeDocument/2006/relationships/image" Target="../media/image6268.png"/><Relationship Id="rId2006" Type="http://schemas.openxmlformats.org/officeDocument/2006/relationships/customXml" Target="../ink/ink7916.xml"/><Relationship Id="rId2213" Type="http://schemas.openxmlformats.org/officeDocument/2006/relationships/customXml" Target="../ink/ink8020.xml"/><Relationship Id="rId2420" Type="http://schemas.openxmlformats.org/officeDocument/2006/relationships/image" Target="../media/image11212.png"/><Relationship Id="rId2658" Type="http://schemas.openxmlformats.org/officeDocument/2006/relationships/customXml" Target="../ink/ink8273.xml"/><Relationship Id="rId2865" Type="http://schemas.openxmlformats.org/officeDocument/2006/relationships/image" Target="../media/image11379.png"/><Relationship Id="rId837" Type="http://schemas.openxmlformats.org/officeDocument/2006/relationships/customXml" Target="../ink/ink7324.xml"/><Relationship Id="rId1022" Type="http://schemas.openxmlformats.org/officeDocument/2006/relationships/image" Target="../media/image6148.png"/><Relationship Id="rId1467" Type="http://schemas.openxmlformats.org/officeDocument/2006/relationships/image" Target="../media/image6408.png"/><Relationship Id="rId1674" Type="http://schemas.openxmlformats.org/officeDocument/2006/relationships/customXml" Target="../ink/ink7750.xml"/><Relationship Id="rId1881" Type="http://schemas.openxmlformats.org/officeDocument/2006/relationships/image" Target="../media/image10969.png"/><Relationship Id="rId2518" Type="http://schemas.openxmlformats.org/officeDocument/2006/relationships/customXml" Target="../ink/ink8197.xml"/><Relationship Id="rId2725" Type="http://schemas.openxmlformats.org/officeDocument/2006/relationships/image" Target="../media/image11322.png"/><Relationship Id="rId2932" Type="http://schemas.openxmlformats.org/officeDocument/2006/relationships/image" Target="../media/image7504.png"/><Relationship Id="rId904" Type="http://schemas.openxmlformats.org/officeDocument/2006/relationships/image" Target="../media/image6092.png"/><Relationship Id="rId1327" Type="http://schemas.openxmlformats.org/officeDocument/2006/relationships/image" Target="../media/image6343.png"/><Relationship Id="rId1534" Type="http://schemas.openxmlformats.org/officeDocument/2006/relationships/customXml" Target="../ink/ink7677.xml"/><Relationship Id="rId1741" Type="http://schemas.openxmlformats.org/officeDocument/2006/relationships/image" Target="../media/image10899.png"/><Relationship Id="rId1979" Type="http://schemas.openxmlformats.org/officeDocument/2006/relationships/image" Target="../media/image11013.png"/><Relationship Id="rId33" Type="http://schemas.openxmlformats.org/officeDocument/2006/relationships/image" Target="../media/image5546.png"/><Relationship Id="rId1601" Type="http://schemas.openxmlformats.org/officeDocument/2006/relationships/customXml" Target="../ink/ink7713.xml"/><Relationship Id="rId1839" Type="http://schemas.openxmlformats.org/officeDocument/2006/relationships/image" Target="../media/image10948.png"/><Relationship Id="rId3054" Type="http://schemas.openxmlformats.org/officeDocument/2006/relationships/image" Target="../media/image6765.png"/><Relationship Id="rId182" Type="http://schemas.openxmlformats.org/officeDocument/2006/relationships/customXml" Target="../ink/ink6995.xml"/><Relationship Id="rId1906" Type="http://schemas.openxmlformats.org/officeDocument/2006/relationships/customXml" Target="../ink/ink7866.xml"/><Relationship Id="rId487" Type="http://schemas.openxmlformats.org/officeDocument/2006/relationships/customXml" Target="../ink/ink7148.xml"/><Relationship Id="rId694" Type="http://schemas.openxmlformats.org/officeDocument/2006/relationships/customXml" Target="../ink/ink7252.xml"/><Relationship Id="rId2070" Type="http://schemas.openxmlformats.org/officeDocument/2006/relationships/customXml" Target="../ink/ink7948.xml"/><Relationship Id="rId2168" Type="http://schemas.openxmlformats.org/officeDocument/2006/relationships/image" Target="../media/image11099.png"/><Relationship Id="rId2375" Type="http://schemas.openxmlformats.org/officeDocument/2006/relationships/customXml" Target="../ink/ink8102.xml"/><Relationship Id="rId347" Type="http://schemas.openxmlformats.org/officeDocument/2006/relationships/customXml" Target="../ink/ink7078.xml"/><Relationship Id="rId999" Type="http://schemas.openxmlformats.org/officeDocument/2006/relationships/customXml" Target="../ink/ink7405.xml"/><Relationship Id="rId1184" Type="http://schemas.openxmlformats.org/officeDocument/2006/relationships/customXml" Target="../ink/ink7500.xml"/><Relationship Id="rId2028" Type="http://schemas.openxmlformats.org/officeDocument/2006/relationships/customXml" Target="../ink/ink7927.xml"/><Relationship Id="rId2582" Type="http://schemas.openxmlformats.org/officeDocument/2006/relationships/customXml" Target="../ink/ink8235.xml"/><Relationship Id="rId2887" Type="http://schemas.openxmlformats.org/officeDocument/2006/relationships/customXml" Target="../ink/ink8391.xml"/><Relationship Id="rId554" Type="http://schemas.openxmlformats.org/officeDocument/2006/relationships/image" Target="../media/image5788.png"/><Relationship Id="rId761" Type="http://schemas.openxmlformats.org/officeDocument/2006/relationships/customXml" Target="../ink/ink7286.xml"/><Relationship Id="rId859" Type="http://schemas.openxmlformats.org/officeDocument/2006/relationships/customXml" Target="../ink/ink7335.xml"/><Relationship Id="rId1391" Type="http://schemas.openxmlformats.org/officeDocument/2006/relationships/image" Target="../media/image6372.png"/><Relationship Id="rId1489" Type="http://schemas.openxmlformats.org/officeDocument/2006/relationships/image" Target="../media/image6418.png"/><Relationship Id="rId1696" Type="http://schemas.openxmlformats.org/officeDocument/2006/relationships/customXml" Target="../ink/ink7761.xml"/><Relationship Id="rId2235" Type="http://schemas.openxmlformats.org/officeDocument/2006/relationships/customXml" Target="../ink/ink8031.xml"/><Relationship Id="rId2442" Type="http://schemas.openxmlformats.org/officeDocument/2006/relationships/image" Target="../media/image11221.png"/><Relationship Id="rId207" Type="http://schemas.openxmlformats.org/officeDocument/2006/relationships/image" Target="../media/image2942.png"/><Relationship Id="rId414" Type="http://schemas.openxmlformats.org/officeDocument/2006/relationships/image" Target="../media/image5720.png"/><Relationship Id="rId621" Type="http://schemas.openxmlformats.org/officeDocument/2006/relationships/image" Target="../media/image5819.png"/><Relationship Id="rId1044" Type="http://schemas.openxmlformats.org/officeDocument/2006/relationships/customXml" Target="../ink/ink7428.xml"/><Relationship Id="rId1251" Type="http://schemas.openxmlformats.org/officeDocument/2006/relationships/customXml" Target="../ink/ink7534.xml"/><Relationship Id="rId1349" Type="http://schemas.openxmlformats.org/officeDocument/2006/relationships/customXml" Target="../ink/ink7584.xml"/><Relationship Id="rId2302" Type="http://schemas.openxmlformats.org/officeDocument/2006/relationships/image" Target="../media/image11158.png"/><Relationship Id="rId2747" Type="http://schemas.openxmlformats.org/officeDocument/2006/relationships/customXml" Target="../ink/ink8319.xml"/><Relationship Id="rId2954" Type="http://schemas.openxmlformats.org/officeDocument/2006/relationships/image" Target="../media/image11418.png"/><Relationship Id="rId719" Type="http://schemas.openxmlformats.org/officeDocument/2006/relationships/image" Target="../media/image5964.png"/><Relationship Id="rId926" Type="http://schemas.openxmlformats.org/officeDocument/2006/relationships/image" Target="../media/image6103.png"/><Relationship Id="rId1111" Type="http://schemas.openxmlformats.org/officeDocument/2006/relationships/image" Target="../media/image6232.png"/><Relationship Id="rId1556" Type="http://schemas.openxmlformats.org/officeDocument/2006/relationships/customXml" Target="../ink/ink7689.xml"/><Relationship Id="rId1763" Type="http://schemas.openxmlformats.org/officeDocument/2006/relationships/image" Target="../media/image10910.png"/><Relationship Id="rId1970" Type="http://schemas.openxmlformats.org/officeDocument/2006/relationships/customXml" Target="../ink/ink7898.xml"/><Relationship Id="rId2607" Type="http://schemas.openxmlformats.org/officeDocument/2006/relationships/image" Target="../media/image11271.png"/><Relationship Id="rId2814" Type="http://schemas.openxmlformats.org/officeDocument/2006/relationships/customXml" Target="../ink/ink8353.xml"/><Relationship Id="rId55" Type="http://schemas.openxmlformats.org/officeDocument/2006/relationships/image" Target="../media/image1528.png"/><Relationship Id="rId1209" Type="http://schemas.openxmlformats.org/officeDocument/2006/relationships/customXml" Target="../ink/ink7513.xml"/><Relationship Id="rId1416" Type="http://schemas.openxmlformats.org/officeDocument/2006/relationships/customXml" Target="../ink/ink7618.xml"/><Relationship Id="rId1623" Type="http://schemas.openxmlformats.org/officeDocument/2006/relationships/customXml" Target="../ink/ink7724.xml"/><Relationship Id="rId1830" Type="http://schemas.openxmlformats.org/officeDocument/2006/relationships/customXml" Target="../ink/ink7828.xml"/><Relationship Id="rId3076" Type="http://schemas.openxmlformats.org/officeDocument/2006/relationships/image" Target="../media/image6776.png"/><Relationship Id="rId1928" Type="http://schemas.openxmlformats.org/officeDocument/2006/relationships/customXml" Target="../ink/ink7877.xml"/><Relationship Id="rId2092" Type="http://schemas.openxmlformats.org/officeDocument/2006/relationships/customXml" Target="../ink/ink7959.xml"/><Relationship Id="rId271" Type="http://schemas.openxmlformats.org/officeDocument/2006/relationships/image" Target="../media/image5654.png"/><Relationship Id="rId2397" Type="http://schemas.openxmlformats.org/officeDocument/2006/relationships/customXml" Target="../ink/ink8113.xml"/><Relationship Id="rId3003" Type="http://schemas.openxmlformats.org/officeDocument/2006/relationships/customXml" Target="../ink/ink8449.xml"/><Relationship Id="rId131" Type="http://schemas.openxmlformats.org/officeDocument/2006/relationships/image" Target="../media/image5588.png"/><Relationship Id="rId369" Type="http://schemas.openxmlformats.org/officeDocument/2006/relationships/customXml" Target="../ink/ink7089.xml"/><Relationship Id="rId576" Type="http://schemas.openxmlformats.org/officeDocument/2006/relationships/image" Target="../media/image5798.png"/><Relationship Id="rId783" Type="http://schemas.openxmlformats.org/officeDocument/2006/relationships/customXml" Target="../ink/ink7297.xml"/><Relationship Id="rId990" Type="http://schemas.openxmlformats.org/officeDocument/2006/relationships/image" Target="../media/image6133.png"/><Relationship Id="rId2257" Type="http://schemas.openxmlformats.org/officeDocument/2006/relationships/customXml" Target="../ink/ink8042.xml"/><Relationship Id="rId2464" Type="http://schemas.openxmlformats.org/officeDocument/2006/relationships/image" Target="../media/image11232.png"/><Relationship Id="rId2671" Type="http://schemas.openxmlformats.org/officeDocument/2006/relationships/image" Target="../media/image11300.png"/><Relationship Id="rId229" Type="http://schemas.openxmlformats.org/officeDocument/2006/relationships/image" Target="../media/image5634.png"/><Relationship Id="rId436" Type="http://schemas.openxmlformats.org/officeDocument/2006/relationships/image" Target="../media/image5731.png"/><Relationship Id="rId643" Type="http://schemas.openxmlformats.org/officeDocument/2006/relationships/image" Target="../media/image5829.png"/><Relationship Id="rId1066" Type="http://schemas.openxmlformats.org/officeDocument/2006/relationships/image" Target="../media/image6167.png"/><Relationship Id="rId1273" Type="http://schemas.openxmlformats.org/officeDocument/2006/relationships/image" Target="../media/image6319.png"/><Relationship Id="rId1480" Type="http://schemas.openxmlformats.org/officeDocument/2006/relationships/customXml" Target="../ink/ink7650.xml"/><Relationship Id="rId2117" Type="http://schemas.openxmlformats.org/officeDocument/2006/relationships/image" Target="../media/image11077.png"/><Relationship Id="rId2324" Type="http://schemas.openxmlformats.org/officeDocument/2006/relationships/image" Target="../media/image11169.png"/><Relationship Id="rId2769" Type="http://schemas.openxmlformats.org/officeDocument/2006/relationships/image" Target="../media/image11340.png"/><Relationship Id="rId2976" Type="http://schemas.openxmlformats.org/officeDocument/2006/relationships/image" Target="../media/image6726.png"/><Relationship Id="rId850" Type="http://schemas.openxmlformats.org/officeDocument/2006/relationships/image" Target="../media/image6066.png"/><Relationship Id="rId948" Type="http://schemas.openxmlformats.org/officeDocument/2006/relationships/image" Target="../media/image6114.png"/><Relationship Id="rId1133" Type="http://schemas.openxmlformats.org/officeDocument/2006/relationships/customXml" Target="../ink/ink7474.xml"/><Relationship Id="rId1578" Type="http://schemas.openxmlformats.org/officeDocument/2006/relationships/customXml" Target="../ink/ink7701.xml"/><Relationship Id="rId1785" Type="http://schemas.openxmlformats.org/officeDocument/2006/relationships/image" Target="../media/image10921.png"/><Relationship Id="rId1992" Type="http://schemas.openxmlformats.org/officeDocument/2006/relationships/customXml" Target="../ink/ink7909.xml"/><Relationship Id="rId2531" Type="http://schemas.openxmlformats.org/officeDocument/2006/relationships/image" Target="../media/image11236.png"/><Relationship Id="rId2629" Type="http://schemas.openxmlformats.org/officeDocument/2006/relationships/image" Target="../media/image6717.png"/><Relationship Id="rId2836" Type="http://schemas.openxmlformats.org/officeDocument/2006/relationships/customXml" Target="../ink/ink8365.xml"/><Relationship Id="rId77" Type="http://schemas.openxmlformats.org/officeDocument/2006/relationships/image" Target="../media/image5565.png"/><Relationship Id="rId503" Type="http://schemas.openxmlformats.org/officeDocument/2006/relationships/customXml" Target="../ink/ink7156.xml"/><Relationship Id="rId710" Type="http://schemas.openxmlformats.org/officeDocument/2006/relationships/customXml" Target="../ink/ink7260.xml"/><Relationship Id="rId808" Type="http://schemas.openxmlformats.org/officeDocument/2006/relationships/image" Target="../media/image6007.png"/><Relationship Id="rId1340" Type="http://schemas.openxmlformats.org/officeDocument/2006/relationships/customXml" Target="../ink/ink7579.xml"/><Relationship Id="rId1438" Type="http://schemas.openxmlformats.org/officeDocument/2006/relationships/customXml" Target="../ink/ink7629.xml"/><Relationship Id="rId1645" Type="http://schemas.openxmlformats.org/officeDocument/2006/relationships/customXml" Target="../ink/ink7735.xml"/><Relationship Id="rId1200" Type="http://schemas.openxmlformats.org/officeDocument/2006/relationships/image" Target="../media/image6286.png"/><Relationship Id="rId1852" Type="http://schemas.openxmlformats.org/officeDocument/2006/relationships/customXml" Target="../ink/ink7839.xml"/><Relationship Id="rId2903" Type="http://schemas.openxmlformats.org/officeDocument/2006/relationships/customXml" Target="../ink/ink8399.xml"/><Relationship Id="rId1505" Type="http://schemas.openxmlformats.org/officeDocument/2006/relationships/image" Target="../media/image6426.png"/><Relationship Id="rId1712" Type="http://schemas.openxmlformats.org/officeDocument/2006/relationships/customXml" Target="../ink/ink7769.xml"/><Relationship Id="rId293" Type="http://schemas.openxmlformats.org/officeDocument/2006/relationships/image" Target="../media/image5664.png"/><Relationship Id="rId2181" Type="http://schemas.openxmlformats.org/officeDocument/2006/relationships/customXml" Target="../ink/ink8004.xml"/><Relationship Id="rId3025" Type="http://schemas.openxmlformats.org/officeDocument/2006/relationships/customXml" Target="../ink/ink8460.xml"/><Relationship Id="rId153" Type="http://schemas.openxmlformats.org/officeDocument/2006/relationships/image" Target="../media/image5599.png"/><Relationship Id="rId360" Type="http://schemas.openxmlformats.org/officeDocument/2006/relationships/image" Target="../media/image5695.png"/><Relationship Id="rId598" Type="http://schemas.openxmlformats.org/officeDocument/2006/relationships/customXml" Target="../ink/ink7204.xml"/><Relationship Id="rId2041" Type="http://schemas.openxmlformats.org/officeDocument/2006/relationships/image" Target="../media/image11040.png"/><Relationship Id="rId2279" Type="http://schemas.openxmlformats.org/officeDocument/2006/relationships/customXml" Target="../ink/ink8053.xml"/><Relationship Id="rId2486" Type="http://schemas.openxmlformats.org/officeDocument/2006/relationships/customXml" Target="../ink/ink8165.xml"/><Relationship Id="rId2693" Type="http://schemas.openxmlformats.org/officeDocument/2006/relationships/image" Target="../media/image11309.png"/><Relationship Id="rId220" Type="http://schemas.openxmlformats.org/officeDocument/2006/relationships/customXml" Target="../ink/ink7014.xml"/><Relationship Id="rId458" Type="http://schemas.openxmlformats.org/officeDocument/2006/relationships/image" Target="../media/image5742.png"/><Relationship Id="rId665" Type="http://schemas.openxmlformats.org/officeDocument/2006/relationships/image" Target="../media/image5938.png"/><Relationship Id="rId872" Type="http://schemas.openxmlformats.org/officeDocument/2006/relationships/image" Target="../media/image6077.png"/><Relationship Id="rId1088" Type="http://schemas.openxmlformats.org/officeDocument/2006/relationships/customXml" Target="../ink/ink7451.xml"/><Relationship Id="rId1295" Type="http://schemas.openxmlformats.org/officeDocument/2006/relationships/image" Target="../media/image6329.png"/><Relationship Id="rId2139" Type="http://schemas.openxmlformats.org/officeDocument/2006/relationships/image" Target="../media/image11087.png"/><Relationship Id="rId2346" Type="http://schemas.openxmlformats.org/officeDocument/2006/relationships/customXml" Target="../ink/ink8087.xml"/><Relationship Id="rId2553" Type="http://schemas.openxmlformats.org/officeDocument/2006/relationships/image" Target="../media/image11247.png"/><Relationship Id="rId2760" Type="http://schemas.openxmlformats.org/officeDocument/2006/relationships/customXml" Target="../ink/ink8326.xml"/><Relationship Id="rId2998" Type="http://schemas.openxmlformats.org/officeDocument/2006/relationships/image" Target="../media/image6737.png"/><Relationship Id="rId318" Type="http://schemas.openxmlformats.org/officeDocument/2006/relationships/customXml" Target="../ink/ink7063.xml"/><Relationship Id="rId525" Type="http://schemas.openxmlformats.org/officeDocument/2006/relationships/customXml" Target="../ink/ink7167.xml"/><Relationship Id="rId732" Type="http://schemas.openxmlformats.org/officeDocument/2006/relationships/customXml" Target="../ink/ink7271.xml"/><Relationship Id="rId1155" Type="http://schemas.openxmlformats.org/officeDocument/2006/relationships/customXml" Target="../ink/ink7485.xml"/><Relationship Id="rId1362" Type="http://schemas.openxmlformats.org/officeDocument/2006/relationships/customXml" Target="../ink/ink7591.xml"/><Relationship Id="rId2206" Type="http://schemas.openxmlformats.org/officeDocument/2006/relationships/image" Target="../media/image11117.png"/><Relationship Id="rId2413" Type="http://schemas.openxmlformats.org/officeDocument/2006/relationships/customXml" Target="../ink/ink8121.xml"/><Relationship Id="rId2620" Type="http://schemas.openxmlformats.org/officeDocument/2006/relationships/customXml" Target="../ink/ink8254.xml"/><Relationship Id="rId2858" Type="http://schemas.openxmlformats.org/officeDocument/2006/relationships/customXml" Target="../ink/ink8376.xml"/><Relationship Id="rId99" Type="http://schemas.openxmlformats.org/officeDocument/2006/relationships/customXml" Target="../ink/ink6953.xml"/><Relationship Id="rId1015" Type="http://schemas.openxmlformats.org/officeDocument/2006/relationships/customXml" Target="../ink/ink7413.xml"/><Relationship Id="rId1222" Type="http://schemas.openxmlformats.org/officeDocument/2006/relationships/image" Target="../media/image6296.png"/><Relationship Id="rId1667" Type="http://schemas.openxmlformats.org/officeDocument/2006/relationships/image" Target="../media/image6686.png"/><Relationship Id="rId1874" Type="http://schemas.openxmlformats.org/officeDocument/2006/relationships/customXml" Target="../ink/ink7850.xml"/><Relationship Id="rId2718" Type="http://schemas.openxmlformats.org/officeDocument/2006/relationships/customXml" Target="../ink/ink8304.xml"/><Relationship Id="rId2925" Type="http://schemas.openxmlformats.org/officeDocument/2006/relationships/customXml" Target="../ink/ink8410.xml"/><Relationship Id="rId1527" Type="http://schemas.openxmlformats.org/officeDocument/2006/relationships/image" Target="../media/image6436.png"/><Relationship Id="rId1734" Type="http://schemas.openxmlformats.org/officeDocument/2006/relationships/customXml" Target="../ink/ink7780.xml"/><Relationship Id="rId1941" Type="http://schemas.openxmlformats.org/officeDocument/2006/relationships/image" Target="../media/image10996.png"/><Relationship Id="rId26" Type="http://schemas.openxmlformats.org/officeDocument/2006/relationships/customXml" Target="../ink/ink6916.xml"/><Relationship Id="rId3047" Type="http://schemas.openxmlformats.org/officeDocument/2006/relationships/customXml" Target="../ink/ink8471.xml"/><Relationship Id="rId175" Type="http://schemas.openxmlformats.org/officeDocument/2006/relationships/image" Target="../media/image5610.png"/><Relationship Id="rId1801" Type="http://schemas.openxmlformats.org/officeDocument/2006/relationships/image" Target="../media/image10929.png"/><Relationship Id="rId382" Type="http://schemas.openxmlformats.org/officeDocument/2006/relationships/image" Target="../media/image5705.png"/><Relationship Id="rId687" Type="http://schemas.openxmlformats.org/officeDocument/2006/relationships/image" Target="../media/image5949.png"/><Relationship Id="rId2063" Type="http://schemas.openxmlformats.org/officeDocument/2006/relationships/image" Target="../media/image11051.png"/><Relationship Id="rId2270" Type="http://schemas.openxmlformats.org/officeDocument/2006/relationships/image" Target="../media/image10320.png"/><Relationship Id="rId2368" Type="http://schemas.openxmlformats.org/officeDocument/2006/relationships/image" Target="../media/image11188.png"/><Relationship Id="rId242" Type="http://schemas.openxmlformats.org/officeDocument/2006/relationships/customXml" Target="../ink/ink7025.xml"/><Relationship Id="rId894" Type="http://schemas.openxmlformats.org/officeDocument/2006/relationships/image" Target="../media/image6088.png"/><Relationship Id="rId1177" Type="http://schemas.openxmlformats.org/officeDocument/2006/relationships/image" Target="../media/image6275.png"/><Relationship Id="rId2130" Type="http://schemas.openxmlformats.org/officeDocument/2006/relationships/customXml" Target="../ink/ink7978.xml"/><Relationship Id="rId2575" Type="http://schemas.openxmlformats.org/officeDocument/2006/relationships/image" Target="../media/image11258.png"/><Relationship Id="rId2782" Type="http://schemas.openxmlformats.org/officeDocument/2006/relationships/customXml" Target="../ink/ink8337.xml"/><Relationship Id="rId102" Type="http://schemas.openxmlformats.org/officeDocument/2006/relationships/image" Target="../media/image5575.png"/><Relationship Id="rId547" Type="http://schemas.openxmlformats.org/officeDocument/2006/relationships/customXml" Target="../ink/ink7178.xml"/><Relationship Id="rId754" Type="http://schemas.openxmlformats.org/officeDocument/2006/relationships/image" Target="../media/image5980.png"/><Relationship Id="rId961" Type="http://schemas.openxmlformats.org/officeDocument/2006/relationships/customXml" Target="../ink/ink7386.xml"/><Relationship Id="rId1384" Type="http://schemas.openxmlformats.org/officeDocument/2006/relationships/customXml" Target="../ink/ink7602.xml"/><Relationship Id="rId1591" Type="http://schemas.openxmlformats.org/officeDocument/2006/relationships/image" Target="../media/image6652.png"/><Relationship Id="rId1689" Type="http://schemas.openxmlformats.org/officeDocument/2006/relationships/image" Target="../media/image6697.png"/><Relationship Id="rId2228" Type="http://schemas.openxmlformats.org/officeDocument/2006/relationships/image" Target="../media/image11126.png"/><Relationship Id="rId2435" Type="http://schemas.openxmlformats.org/officeDocument/2006/relationships/customXml" Target="../ink/ink8132.xml"/><Relationship Id="rId2642" Type="http://schemas.openxmlformats.org/officeDocument/2006/relationships/customXml" Target="../ink/ink8265.xml"/><Relationship Id="rId90" Type="http://schemas.openxmlformats.org/officeDocument/2006/relationships/image" Target="../media/image5571.png"/><Relationship Id="rId407" Type="http://schemas.openxmlformats.org/officeDocument/2006/relationships/customXml" Target="../ink/ink7108.xml"/><Relationship Id="rId614" Type="http://schemas.openxmlformats.org/officeDocument/2006/relationships/customXml" Target="../ink/ink7212.xml"/><Relationship Id="rId821" Type="http://schemas.openxmlformats.org/officeDocument/2006/relationships/customXml" Target="../ink/ink7316.xml"/><Relationship Id="rId1037" Type="http://schemas.openxmlformats.org/officeDocument/2006/relationships/image" Target="../media/image6155.png"/><Relationship Id="rId1244" Type="http://schemas.openxmlformats.org/officeDocument/2006/relationships/image" Target="../media/image6306.png"/><Relationship Id="rId1451" Type="http://schemas.openxmlformats.org/officeDocument/2006/relationships/image" Target="../media/image6401.png"/><Relationship Id="rId1896" Type="http://schemas.openxmlformats.org/officeDocument/2006/relationships/customXml" Target="../ink/ink7861.xml"/><Relationship Id="rId2502" Type="http://schemas.openxmlformats.org/officeDocument/2006/relationships/customXml" Target="../ink/ink8181.xml"/><Relationship Id="rId2947" Type="http://schemas.openxmlformats.org/officeDocument/2006/relationships/customXml" Target="../ink/ink8421.xml"/><Relationship Id="rId919" Type="http://schemas.openxmlformats.org/officeDocument/2006/relationships/customXml" Target="../ink/ink7365.xml"/><Relationship Id="rId1104" Type="http://schemas.openxmlformats.org/officeDocument/2006/relationships/customXml" Target="../ink/ink7459.xml"/><Relationship Id="rId1311" Type="http://schemas.openxmlformats.org/officeDocument/2006/relationships/image" Target="../media/image6336.png"/><Relationship Id="rId1549" Type="http://schemas.openxmlformats.org/officeDocument/2006/relationships/customXml" Target="../ink/ink7685.xml"/><Relationship Id="rId1756" Type="http://schemas.openxmlformats.org/officeDocument/2006/relationships/customXml" Target="../ink/ink7791.xml"/><Relationship Id="rId1963" Type="http://schemas.openxmlformats.org/officeDocument/2006/relationships/image" Target="../media/image11005.png"/><Relationship Id="rId2807" Type="http://schemas.openxmlformats.org/officeDocument/2006/relationships/image" Target="../media/image11356.png"/><Relationship Id="rId48" Type="http://schemas.openxmlformats.org/officeDocument/2006/relationships/customXml" Target="../ink/ink6927.xml"/><Relationship Id="rId1409" Type="http://schemas.openxmlformats.org/officeDocument/2006/relationships/image" Target="../media/image6381.png"/><Relationship Id="rId1616" Type="http://schemas.openxmlformats.org/officeDocument/2006/relationships/image" Target="../media/image6664.png"/><Relationship Id="rId1823" Type="http://schemas.openxmlformats.org/officeDocument/2006/relationships/image" Target="../media/image6707.png"/><Relationship Id="rId3069" Type="http://schemas.openxmlformats.org/officeDocument/2006/relationships/customXml" Target="../ink/ink8482.xml"/><Relationship Id="rId197" Type="http://schemas.openxmlformats.org/officeDocument/2006/relationships/image" Target="../media/image5620.png"/><Relationship Id="rId2085" Type="http://schemas.openxmlformats.org/officeDocument/2006/relationships/image" Target="../media/image11061.png"/><Relationship Id="rId2292" Type="http://schemas.openxmlformats.org/officeDocument/2006/relationships/image" Target="../media/image11154.png"/><Relationship Id="rId264" Type="http://schemas.openxmlformats.org/officeDocument/2006/relationships/customXml" Target="../ink/ink7036.xml"/><Relationship Id="rId471" Type="http://schemas.openxmlformats.org/officeDocument/2006/relationships/customXml" Target="../ink/ink7140.xml"/><Relationship Id="rId2152" Type="http://schemas.openxmlformats.org/officeDocument/2006/relationships/customXml" Target="../ink/ink7989.xml"/><Relationship Id="rId2597" Type="http://schemas.openxmlformats.org/officeDocument/2006/relationships/image" Target="../media/image11266.png"/><Relationship Id="rId124" Type="http://schemas.openxmlformats.org/officeDocument/2006/relationships/customXml" Target="../ink/ink6966.xml"/><Relationship Id="rId569" Type="http://schemas.openxmlformats.org/officeDocument/2006/relationships/customXml" Target="../ink/ink7189.xml"/><Relationship Id="rId776" Type="http://schemas.openxmlformats.org/officeDocument/2006/relationships/image" Target="../media/image5991.png"/><Relationship Id="rId983" Type="http://schemas.openxmlformats.org/officeDocument/2006/relationships/customXml" Target="../ink/ink7397.xml"/><Relationship Id="rId1199" Type="http://schemas.openxmlformats.org/officeDocument/2006/relationships/customXml" Target="../ink/ink7508.xml"/><Relationship Id="rId2457" Type="http://schemas.openxmlformats.org/officeDocument/2006/relationships/customXml" Target="../ink/ink8143.xml"/><Relationship Id="rId2664" Type="http://schemas.openxmlformats.org/officeDocument/2006/relationships/customXml" Target="../ink/ink8276.xml"/><Relationship Id="rId331" Type="http://schemas.openxmlformats.org/officeDocument/2006/relationships/image" Target="../media/image5682.png"/><Relationship Id="rId429" Type="http://schemas.openxmlformats.org/officeDocument/2006/relationships/customXml" Target="../ink/ink7119.xml"/><Relationship Id="rId636" Type="http://schemas.openxmlformats.org/officeDocument/2006/relationships/customXml" Target="../ink/ink7223.xml"/><Relationship Id="rId1059" Type="http://schemas.openxmlformats.org/officeDocument/2006/relationships/customXml" Target="../ink/ink7436.xml"/><Relationship Id="rId1266" Type="http://schemas.openxmlformats.org/officeDocument/2006/relationships/customXml" Target="../ink/ink7542.xml"/><Relationship Id="rId1473" Type="http://schemas.openxmlformats.org/officeDocument/2006/relationships/image" Target="../media/image6411.png"/><Relationship Id="rId2012" Type="http://schemas.openxmlformats.org/officeDocument/2006/relationships/customXml" Target="../ink/ink7919.xml"/><Relationship Id="rId2317" Type="http://schemas.openxmlformats.org/officeDocument/2006/relationships/customXml" Target="../ink/ink8072.xml"/><Relationship Id="rId2871" Type="http://schemas.openxmlformats.org/officeDocument/2006/relationships/image" Target="../media/image11382.png"/><Relationship Id="rId2969" Type="http://schemas.openxmlformats.org/officeDocument/2006/relationships/customXml" Target="../ink/ink8432.xml"/><Relationship Id="rId843" Type="http://schemas.openxmlformats.org/officeDocument/2006/relationships/customXml" Target="../ink/ink7327.xml"/><Relationship Id="rId1126" Type="http://schemas.openxmlformats.org/officeDocument/2006/relationships/customXml" Target="../ink/ink7470.xml"/><Relationship Id="rId1680" Type="http://schemas.openxmlformats.org/officeDocument/2006/relationships/customXml" Target="../ink/ink7753.xml"/><Relationship Id="rId1778" Type="http://schemas.openxmlformats.org/officeDocument/2006/relationships/customXml" Target="../ink/ink7802.xml"/><Relationship Id="rId1985" Type="http://schemas.openxmlformats.org/officeDocument/2006/relationships/image" Target="../media/image11016.png"/><Relationship Id="rId2524" Type="http://schemas.openxmlformats.org/officeDocument/2006/relationships/customXml" Target="../ink/ink8203.xml"/><Relationship Id="rId2731" Type="http://schemas.openxmlformats.org/officeDocument/2006/relationships/customXml" Target="../ink/ink8311.xml"/><Relationship Id="rId2829" Type="http://schemas.openxmlformats.org/officeDocument/2006/relationships/image" Target="../media/image11365.png"/><Relationship Id="rId703" Type="http://schemas.openxmlformats.org/officeDocument/2006/relationships/image" Target="../media/image1216.png"/><Relationship Id="rId910" Type="http://schemas.openxmlformats.org/officeDocument/2006/relationships/image" Target="../media/image6095.png"/><Relationship Id="rId1333" Type="http://schemas.openxmlformats.org/officeDocument/2006/relationships/image" Target="../media/image4040.png"/><Relationship Id="rId1540" Type="http://schemas.openxmlformats.org/officeDocument/2006/relationships/customXml" Target="../ink/ink7680.xml"/><Relationship Id="rId1638" Type="http://schemas.openxmlformats.org/officeDocument/2006/relationships/image" Target="../media/image6675.png"/><Relationship Id="rId1400" Type="http://schemas.openxmlformats.org/officeDocument/2006/relationships/customXml" Target="../ink/ink7610.xml"/><Relationship Id="rId1845" Type="http://schemas.openxmlformats.org/officeDocument/2006/relationships/image" Target="../media/image10951.png"/><Relationship Id="rId3060" Type="http://schemas.openxmlformats.org/officeDocument/2006/relationships/image" Target="../media/image6768.png"/><Relationship Id="rId1705" Type="http://schemas.openxmlformats.org/officeDocument/2006/relationships/image" Target="../media/image10881.png"/><Relationship Id="rId1912" Type="http://schemas.openxmlformats.org/officeDocument/2006/relationships/customXml" Target="../ink/ink7869.xml"/><Relationship Id="rId286" Type="http://schemas.openxmlformats.org/officeDocument/2006/relationships/customXml" Target="../ink/ink7047.xml"/><Relationship Id="rId493" Type="http://schemas.openxmlformats.org/officeDocument/2006/relationships/customXml" Target="../ink/ink7151.xml"/><Relationship Id="rId2174" Type="http://schemas.openxmlformats.org/officeDocument/2006/relationships/image" Target="../media/image11102.png"/><Relationship Id="rId2381" Type="http://schemas.openxmlformats.org/officeDocument/2006/relationships/customXml" Target="../ink/ink8105.xml"/><Relationship Id="rId3018" Type="http://schemas.openxmlformats.org/officeDocument/2006/relationships/image" Target="../media/image6747.png"/><Relationship Id="rId146" Type="http://schemas.openxmlformats.org/officeDocument/2006/relationships/customXml" Target="../ink/ink6977.xml"/><Relationship Id="rId353" Type="http://schemas.openxmlformats.org/officeDocument/2006/relationships/customXml" Target="../ink/ink7081.xml"/><Relationship Id="rId560" Type="http://schemas.openxmlformats.org/officeDocument/2006/relationships/image" Target="../media/image5791.png"/><Relationship Id="rId798" Type="http://schemas.openxmlformats.org/officeDocument/2006/relationships/image" Target="../media/image6002.png"/><Relationship Id="rId1190" Type="http://schemas.openxmlformats.org/officeDocument/2006/relationships/image" Target="../media/image6281.png"/><Relationship Id="rId2034" Type="http://schemas.openxmlformats.org/officeDocument/2006/relationships/customXml" Target="../ink/ink7930.xml"/><Relationship Id="rId2241" Type="http://schemas.openxmlformats.org/officeDocument/2006/relationships/customXml" Target="../ink/ink8034.xml"/><Relationship Id="rId2479" Type="http://schemas.openxmlformats.org/officeDocument/2006/relationships/customXml" Target="../ink/ink8158.xml"/><Relationship Id="rId2686" Type="http://schemas.openxmlformats.org/officeDocument/2006/relationships/customXml" Target="../ink/ink8287.xml"/><Relationship Id="rId2893" Type="http://schemas.openxmlformats.org/officeDocument/2006/relationships/customXml" Target="../ink/ink8394.xml"/><Relationship Id="rId213" Type="http://schemas.openxmlformats.org/officeDocument/2006/relationships/image" Target="../media/image5626.png"/><Relationship Id="rId420" Type="http://schemas.openxmlformats.org/officeDocument/2006/relationships/image" Target="../media/image5723.png"/><Relationship Id="rId658" Type="http://schemas.openxmlformats.org/officeDocument/2006/relationships/customXml" Target="../ink/ink7234.xml"/><Relationship Id="rId865" Type="http://schemas.openxmlformats.org/officeDocument/2006/relationships/customXml" Target="../ink/ink7338.xml"/><Relationship Id="rId1050" Type="http://schemas.openxmlformats.org/officeDocument/2006/relationships/image" Target="../media/image6161.png"/><Relationship Id="rId1288" Type="http://schemas.openxmlformats.org/officeDocument/2006/relationships/customXml" Target="../ink/ink7553.xml"/><Relationship Id="rId1495" Type="http://schemas.openxmlformats.org/officeDocument/2006/relationships/image" Target="../media/image6421.png"/><Relationship Id="rId2101" Type="http://schemas.openxmlformats.org/officeDocument/2006/relationships/image" Target="../media/image11069.png"/><Relationship Id="rId2339" Type="http://schemas.openxmlformats.org/officeDocument/2006/relationships/image" Target="../media/image11175.png"/><Relationship Id="rId2546" Type="http://schemas.openxmlformats.org/officeDocument/2006/relationships/customXml" Target="../ink/ink8217.xml"/><Relationship Id="rId2753" Type="http://schemas.openxmlformats.org/officeDocument/2006/relationships/customXml" Target="../ink/ink8322.xml"/><Relationship Id="rId2960" Type="http://schemas.openxmlformats.org/officeDocument/2006/relationships/image" Target="../media/image5277.png"/><Relationship Id="rId518" Type="http://schemas.openxmlformats.org/officeDocument/2006/relationships/image" Target="../media/image5770.png"/><Relationship Id="rId725" Type="http://schemas.openxmlformats.org/officeDocument/2006/relationships/image" Target="../media/image5967.png"/><Relationship Id="rId932" Type="http://schemas.openxmlformats.org/officeDocument/2006/relationships/image" Target="../media/image6106.png"/><Relationship Id="rId1148" Type="http://schemas.openxmlformats.org/officeDocument/2006/relationships/image" Target="../media/image6261.png"/><Relationship Id="rId1355" Type="http://schemas.openxmlformats.org/officeDocument/2006/relationships/customXml" Target="../ink/ink7587.xml"/><Relationship Id="rId1562" Type="http://schemas.openxmlformats.org/officeDocument/2006/relationships/customXml" Target="../ink/ink7693.xml"/><Relationship Id="rId2406" Type="http://schemas.openxmlformats.org/officeDocument/2006/relationships/image" Target="../media/image11205.png"/><Relationship Id="rId2613" Type="http://schemas.openxmlformats.org/officeDocument/2006/relationships/image" Target="../media/image6714.png"/><Relationship Id="rId1008" Type="http://schemas.openxmlformats.org/officeDocument/2006/relationships/image" Target="../media/image6141.png"/><Relationship Id="rId1215" Type="http://schemas.openxmlformats.org/officeDocument/2006/relationships/customXml" Target="../ink/ink7516.xml"/><Relationship Id="rId1422" Type="http://schemas.openxmlformats.org/officeDocument/2006/relationships/customXml" Target="../ink/ink7621.xml"/><Relationship Id="rId1867" Type="http://schemas.openxmlformats.org/officeDocument/2006/relationships/image" Target="../media/image10962.png"/><Relationship Id="rId2820" Type="http://schemas.openxmlformats.org/officeDocument/2006/relationships/image" Target="../media/image11361.png"/><Relationship Id="rId2918" Type="http://schemas.openxmlformats.org/officeDocument/2006/relationships/image" Target="../media/image11402.png"/><Relationship Id="rId61" Type="http://schemas.openxmlformats.org/officeDocument/2006/relationships/image" Target="../media/image1020.png"/><Relationship Id="rId1727" Type="http://schemas.openxmlformats.org/officeDocument/2006/relationships/image" Target="../media/image10892.png"/><Relationship Id="rId1934" Type="http://schemas.openxmlformats.org/officeDocument/2006/relationships/customXml" Target="../ink/ink7880.xml"/><Relationship Id="rId19" Type="http://schemas.openxmlformats.org/officeDocument/2006/relationships/image" Target="../media/image5539.png"/><Relationship Id="rId2196" Type="http://schemas.openxmlformats.org/officeDocument/2006/relationships/image" Target="../media/image11112.png"/><Relationship Id="rId168" Type="http://schemas.openxmlformats.org/officeDocument/2006/relationships/customXml" Target="../ink/ink6988.xml"/><Relationship Id="rId375" Type="http://schemas.openxmlformats.org/officeDocument/2006/relationships/customXml" Target="../ink/ink7092.xml"/><Relationship Id="rId582" Type="http://schemas.openxmlformats.org/officeDocument/2006/relationships/image" Target="../media/image5801.png"/><Relationship Id="rId2056" Type="http://schemas.openxmlformats.org/officeDocument/2006/relationships/customXml" Target="../ink/ink7941.xml"/><Relationship Id="rId2263" Type="http://schemas.openxmlformats.org/officeDocument/2006/relationships/customXml" Target="../ink/ink8045.xml"/><Relationship Id="rId2470" Type="http://schemas.openxmlformats.org/officeDocument/2006/relationships/image" Target="../media/image11235.png"/><Relationship Id="rId3" Type="http://schemas.openxmlformats.org/officeDocument/2006/relationships/image" Target="../media/image5531.png"/><Relationship Id="rId235" Type="http://schemas.openxmlformats.org/officeDocument/2006/relationships/image" Target="../media/image5637.png"/><Relationship Id="rId442" Type="http://schemas.openxmlformats.org/officeDocument/2006/relationships/image" Target="../media/image5734.png"/><Relationship Id="rId887" Type="http://schemas.openxmlformats.org/officeDocument/2006/relationships/customXml" Target="../ink/ink7349.xml"/><Relationship Id="rId1072" Type="http://schemas.openxmlformats.org/officeDocument/2006/relationships/image" Target="../media/image6170.png"/><Relationship Id="rId2123" Type="http://schemas.openxmlformats.org/officeDocument/2006/relationships/image" Target="../media/image11079.png"/><Relationship Id="rId2330" Type="http://schemas.openxmlformats.org/officeDocument/2006/relationships/image" Target="../media/image11172.png"/><Relationship Id="rId2568" Type="http://schemas.openxmlformats.org/officeDocument/2006/relationships/customXml" Target="../ink/ink8228.xml"/><Relationship Id="rId2775" Type="http://schemas.openxmlformats.org/officeDocument/2006/relationships/image" Target="../media/image27330.png"/><Relationship Id="rId2982" Type="http://schemas.openxmlformats.org/officeDocument/2006/relationships/image" Target="../media/image6729.png"/><Relationship Id="rId302" Type="http://schemas.openxmlformats.org/officeDocument/2006/relationships/customXml" Target="../ink/ink7055.xml"/><Relationship Id="rId747" Type="http://schemas.openxmlformats.org/officeDocument/2006/relationships/customXml" Target="../ink/ink7279.xml"/><Relationship Id="rId954" Type="http://schemas.openxmlformats.org/officeDocument/2006/relationships/image" Target="../media/image1724.png"/><Relationship Id="rId1377" Type="http://schemas.openxmlformats.org/officeDocument/2006/relationships/image" Target="../media/image6365.png"/><Relationship Id="rId1584" Type="http://schemas.openxmlformats.org/officeDocument/2006/relationships/customXml" Target="../ink/ink7704.xml"/><Relationship Id="rId1791" Type="http://schemas.openxmlformats.org/officeDocument/2006/relationships/image" Target="../media/image10924.png"/><Relationship Id="rId2428" Type="http://schemas.openxmlformats.org/officeDocument/2006/relationships/image" Target="../media/image11215.png"/><Relationship Id="rId2635" Type="http://schemas.openxmlformats.org/officeDocument/2006/relationships/image" Target="../media/image6720.png"/><Relationship Id="rId2842" Type="http://schemas.openxmlformats.org/officeDocument/2006/relationships/customXml" Target="../ink/ink8368.xml"/><Relationship Id="rId83" Type="http://schemas.openxmlformats.org/officeDocument/2006/relationships/image" Target="../media/image5568.png"/><Relationship Id="rId607" Type="http://schemas.openxmlformats.org/officeDocument/2006/relationships/image" Target="../media/image5813.png"/><Relationship Id="rId814" Type="http://schemas.openxmlformats.org/officeDocument/2006/relationships/image" Target="../media/image6010.png"/><Relationship Id="rId1237" Type="http://schemas.openxmlformats.org/officeDocument/2006/relationships/customXml" Target="../ink/ink7527.xml"/><Relationship Id="rId1444" Type="http://schemas.openxmlformats.org/officeDocument/2006/relationships/customXml" Target="../ink/ink7632.xml"/><Relationship Id="rId1651" Type="http://schemas.openxmlformats.org/officeDocument/2006/relationships/image" Target="../media/image6680.png"/><Relationship Id="rId1889" Type="http://schemas.openxmlformats.org/officeDocument/2006/relationships/image" Target="../media/image10973.png"/><Relationship Id="rId2702" Type="http://schemas.openxmlformats.org/officeDocument/2006/relationships/image" Target="../media/image9066.png"/><Relationship Id="rId1304" Type="http://schemas.openxmlformats.org/officeDocument/2006/relationships/customXml" Target="../ink/ink7561.xml"/><Relationship Id="rId1511" Type="http://schemas.openxmlformats.org/officeDocument/2006/relationships/image" Target="../media/image6429.png"/><Relationship Id="rId1749" Type="http://schemas.openxmlformats.org/officeDocument/2006/relationships/image" Target="../media/image10903.png"/><Relationship Id="rId1956" Type="http://schemas.openxmlformats.org/officeDocument/2006/relationships/customXml" Target="../ink/ink7891.xml"/><Relationship Id="rId1609" Type="http://schemas.openxmlformats.org/officeDocument/2006/relationships/customXml" Target="../ink/ink7717.xml"/><Relationship Id="rId1816" Type="http://schemas.openxmlformats.org/officeDocument/2006/relationships/customXml" Target="../ink/ink7821.xml"/><Relationship Id="rId10" Type="http://schemas.openxmlformats.org/officeDocument/2006/relationships/customXml" Target="../ink/ink6908.xml"/><Relationship Id="rId397" Type="http://schemas.openxmlformats.org/officeDocument/2006/relationships/customXml" Target="../ink/ink7103.xml"/><Relationship Id="rId2078" Type="http://schemas.openxmlformats.org/officeDocument/2006/relationships/customXml" Target="../ink/ink7952.xml"/><Relationship Id="rId2285" Type="http://schemas.openxmlformats.org/officeDocument/2006/relationships/customXml" Target="../ink/ink8056.xml"/><Relationship Id="rId2492" Type="http://schemas.openxmlformats.org/officeDocument/2006/relationships/customXml" Target="../ink/ink8171.xml"/><Relationship Id="rId3031" Type="http://schemas.openxmlformats.org/officeDocument/2006/relationships/customXml" Target="../ink/ink8463.xml"/><Relationship Id="rId257" Type="http://schemas.openxmlformats.org/officeDocument/2006/relationships/image" Target="../media/image5647.png"/><Relationship Id="rId464" Type="http://schemas.openxmlformats.org/officeDocument/2006/relationships/image" Target="../media/image5745.png"/><Relationship Id="rId1094" Type="http://schemas.openxmlformats.org/officeDocument/2006/relationships/customXml" Target="../ink/ink7454.xml"/><Relationship Id="rId2145" Type="http://schemas.openxmlformats.org/officeDocument/2006/relationships/image" Target="../media/image11090.png"/><Relationship Id="rId2797" Type="http://schemas.openxmlformats.org/officeDocument/2006/relationships/image" Target="../media/image11351.png"/><Relationship Id="rId117" Type="http://schemas.openxmlformats.org/officeDocument/2006/relationships/image" Target="../media/image5582.png"/><Relationship Id="rId671" Type="http://schemas.openxmlformats.org/officeDocument/2006/relationships/image" Target="../media/image5941.png"/><Relationship Id="rId769" Type="http://schemas.openxmlformats.org/officeDocument/2006/relationships/customXml" Target="../ink/ink7290.xml"/><Relationship Id="rId976" Type="http://schemas.openxmlformats.org/officeDocument/2006/relationships/image" Target="../media/image6127.png"/><Relationship Id="rId1399" Type="http://schemas.openxmlformats.org/officeDocument/2006/relationships/image" Target="../media/image6376.png"/><Relationship Id="rId2352" Type="http://schemas.openxmlformats.org/officeDocument/2006/relationships/customXml" Target="../ink/ink8090.xml"/><Relationship Id="rId2657" Type="http://schemas.openxmlformats.org/officeDocument/2006/relationships/image" Target="../media/image11293.png"/><Relationship Id="rId324" Type="http://schemas.openxmlformats.org/officeDocument/2006/relationships/customXml" Target="../ink/ink7066.xml"/><Relationship Id="rId531" Type="http://schemas.openxmlformats.org/officeDocument/2006/relationships/customXml" Target="../ink/ink7170.xml"/><Relationship Id="rId629" Type="http://schemas.openxmlformats.org/officeDocument/2006/relationships/image" Target="../media/image5823.png"/><Relationship Id="rId1161" Type="http://schemas.openxmlformats.org/officeDocument/2006/relationships/customXml" Target="../ink/ink7488.xml"/><Relationship Id="rId1259" Type="http://schemas.openxmlformats.org/officeDocument/2006/relationships/image" Target="../media/image6313.png"/><Relationship Id="rId1466" Type="http://schemas.openxmlformats.org/officeDocument/2006/relationships/customXml" Target="../ink/ink7643.xml"/><Relationship Id="rId2005" Type="http://schemas.openxmlformats.org/officeDocument/2006/relationships/image" Target="../media/image54010.png"/><Relationship Id="rId2212" Type="http://schemas.openxmlformats.org/officeDocument/2006/relationships/image" Target="../media/image110010.png"/><Relationship Id="rId2864" Type="http://schemas.openxmlformats.org/officeDocument/2006/relationships/customXml" Target="../ink/ink8379.xml"/><Relationship Id="rId836" Type="http://schemas.openxmlformats.org/officeDocument/2006/relationships/image" Target="../media/image6022.png"/><Relationship Id="rId1021" Type="http://schemas.openxmlformats.org/officeDocument/2006/relationships/customXml" Target="../ink/ink7416.xml"/><Relationship Id="rId1119" Type="http://schemas.openxmlformats.org/officeDocument/2006/relationships/image" Target="../media/image6236.png"/><Relationship Id="rId1673" Type="http://schemas.openxmlformats.org/officeDocument/2006/relationships/image" Target="../media/image6689.png"/><Relationship Id="rId1880" Type="http://schemas.openxmlformats.org/officeDocument/2006/relationships/customXml" Target="../ink/ink7853.xml"/><Relationship Id="rId1978" Type="http://schemas.openxmlformats.org/officeDocument/2006/relationships/customXml" Target="../ink/ink7902.xml"/><Relationship Id="rId2517" Type="http://schemas.openxmlformats.org/officeDocument/2006/relationships/customXml" Target="../ink/ink8196.xml"/><Relationship Id="rId2724" Type="http://schemas.openxmlformats.org/officeDocument/2006/relationships/customXml" Target="../ink/ink8307.xml"/><Relationship Id="rId2931" Type="http://schemas.openxmlformats.org/officeDocument/2006/relationships/customXml" Target="../ink/ink8413.xml"/><Relationship Id="rId903" Type="http://schemas.openxmlformats.org/officeDocument/2006/relationships/customXml" Target="../ink/ink7357.xml"/><Relationship Id="rId1326" Type="http://schemas.openxmlformats.org/officeDocument/2006/relationships/customXml" Target="../ink/ink7572.xml"/><Relationship Id="rId1533" Type="http://schemas.openxmlformats.org/officeDocument/2006/relationships/image" Target="../media/image6439.png"/><Relationship Id="rId1740" Type="http://schemas.openxmlformats.org/officeDocument/2006/relationships/customXml" Target="../ink/ink7783.xml"/><Relationship Id="rId32" Type="http://schemas.openxmlformats.org/officeDocument/2006/relationships/customXml" Target="../ink/ink6919.xml"/><Relationship Id="rId1600" Type="http://schemas.openxmlformats.org/officeDocument/2006/relationships/image" Target="../media/image6656.png"/><Relationship Id="rId1838" Type="http://schemas.openxmlformats.org/officeDocument/2006/relationships/customXml" Target="../ink/ink7832.xml"/><Relationship Id="rId3053" Type="http://schemas.openxmlformats.org/officeDocument/2006/relationships/customXml" Target="../ink/ink8474.xml"/><Relationship Id="rId181" Type="http://schemas.openxmlformats.org/officeDocument/2006/relationships/image" Target="../media/image5613.png"/><Relationship Id="rId1905" Type="http://schemas.openxmlformats.org/officeDocument/2006/relationships/image" Target="../media/image10980.png"/><Relationship Id="rId279" Type="http://schemas.openxmlformats.org/officeDocument/2006/relationships/image" Target="../media/image5657.png"/><Relationship Id="rId486" Type="http://schemas.openxmlformats.org/officeDocument/2006/relationships/image" Target="../media/image5754.png"/><Relationship Id="rId693" Type="http://schemas.openxmlformats.org/officeDocument/2006/relationships/image" Target="../media/image5952.png"/><Relationship Id="rId2167" Type="http://schemas.openxmlformats.org/officeDocument/2006/relationships/customXml" Target="../ink/ink7997.xml"/><Relationship Id="rId2374" Type="http://schemas.openxmlformats.org/officeDocument/2006/relationships/image" Target="../media/image11191.png"/><Relationship Id="rId2581" Type="http://schemas.openxmlformats.org/officeDocument/2006/relationships/image" Target="../media/image11259.png"/><Relationship Id="rId139" Type="http://schemas.openxmlformats.org/officeDocument/2006/relationships/image" Target="../media/image5592.png"/><Relationship Id="rId346" Type="http://schemas.openxmlformats.org/officeDocument/2006/relationships/image" Target="../media/image5689.png"/><Relationship Id="rId553" Type="http://schemas.openxmlformats.org/officeDocument/2006/relationships/customXml" Target="../ink/ink7181.xml"/><Relationship Id="rId760" Type="http://schemas.openxmlformats.org/officeDocument/2006/relationships/image" Target="../media/image5983.png"/><Relationship Id="rId998" Type="http://schemas.openxmlformats.org/officeDocument/2006/relationships/image" Target="../media/image6136.png"/><Relationship Id="rId1183" Type="http://schemas.openxmlformats.org/officeDocument/2006/relationships/image" Target="../media/image6278.png"/><Relationship Id="rId1390" Type="http://schemas.openxmlformats.org/officeDocument/2006/relationships/customXml" Target="../ink/ink7605.xml"/><Relationship Id="rId2027" Type="http://schemas.openxmlformats.org/officeDocument/2006/relationships/image" Target="../media/image11034.png"/><Relationship Id="rId2234" Type="http://schemas.openxmlformats.org/officeDocument/2006/relationships/image" Target="../media/image11129.png"/><Relationship Id="rId2441" Type="http://schemas.openxmlformats.org/officeDocument/2006/relationships/customXml" Target="../ink/ink8135.xml"/><Relationship Id="rId2679" Type="http://schemas.openxmlformats.org/officeDocument/2006/relationships/image" Target="../media/image11304.png"/><Relationship Id="rId2886" Type="http://schemas.openxmlformats.org/officeDocument/2006/relationships/image" Target="../media/image11389.png"/><Relationship Id="rId206" Type="http://schemas.openxmlformats.org/officeDocument/2006/relationships/customXml" Target="../ink/ink7007.xml"/><Relationship Id="rId413" Type="http://schemas.openxmlformats.org/officeDocument/2006/relationships/customXml" Target="../ink/ink7111.xml"/><Relationship Id="rId858" Type="http://schemas.openxmlformats.org/officeDocument/2006/relationships/image" Target="../media/image6070.png"/><Relationship Id="rId1043" Type="http://schemas.openxmlformats.org/officeDocument/2006/relationships/image" Target="../media/image6158.png"/><Relationship Id="rId1488" Type="http://schemas.openxmlformats.org/officeDocument/2006/relationships/customXml" Target="../ink/ink7654.xml"/><Relationship Id="rId1695" Type="http://schemas.openxmlformats.org/officeDocument/2006/relationships/image" Target="../media/image6700.png"/><Relationship Id="rId2539" Type="http://schemas.openxmlformats.org/officeDocument/2006/relationships/image" Target="../media/image11240.png"/><Relationship Id="rId2746" Type="http://schemas.openxmlformats.org/officeDocument/2006/relationships/image" Target="../media/image11330.png"/><Relationship Id="rId2953" Type="http://schemas.openxmlformats.org/officeDocument/2006/relationships/customXml" Target="../ink/ink8424.xml"/><Relationship Id="rId620" Type="http://schemas.openxmlformats.org/officeDocument/2006/relationships/customXml" Target="../ink/ink7215.xml"/><Relationship Id="rId718" Type="http://schemas.openxmlformats.org/officeDocument/2006/relationships/customXml" Target="../ink/ink7264.xml"/><Relationship Id="rId925" Type="http://schemas.openxmlformats.org/officeDocument/2006/relationships/customXml" Target="../ink/ink7368.xml"/><Relationship Id="rId1250" Type="http://schemas.openxmlformats.org/officeDocument/2006/relationships/image" Target="../media/image6309.png"/><Relationship Id="rId1348" Type="http://schemas.openxmlformats.org/officeDocument/2006/relationships/image" Target="../media/image6352.png"/><Relationship Id="rId1555" Type="http://schemas.openxmlformats.org/officeDocument/2006/relationships/image" Target="../media/image6449.png"/><Relationship Id="rId1762" Type="http://schemas.openxmlformats.org/officeDocument/2006/relationships/customXml" Target="../ink/ink7794.xml"/><Relationship Id="rId2301" Type="http://schemas.openxmlformats.org/officeDocument/2006/relationships/customXml" Target="../ink/ink8064.xml"/><Relationship Id="rId2606" Type="http://schemas.openxmlformats.org/officeDocument/2006/relationships/customXml" Target="../ink/ink8247.xml"/><Relationship Id="rId1110" Type="http://schemas.openxmlformats.org/officeDocument/2006/relationships/customXml" Target="../ink/ink7462.xml"/><Relationship Id="rId1208" Type="http://schemas.openxmlformats.org/officeDocument/2006/relationships/image" Target="../media/image5165.png"/><Relationship Id="rId1415" Type="http://schemas.openxmlformats.org/officeDocument/2006/relationships/image" Target="../media/image6384.png"/><Relationship Id="rId2813" Type="http://schemas.openxmlformats.org/officeDocument/2006/relationships/image" Target="../media/image11358.png"/><Relationship Id="rId54" Type="http://schemas.openxmlformats.org/officeDocument/2006/relationships/customXml" Target="../ink/ink6930.xml"/><Relationship Id="rId1622" Type="http://schemas.openxmlformats.org/officeDocument/2006/relationships/image" Target="../media/image6667.png"/><Relationship Id="rId1927" Type="http://schemas.openxmlformats.org/officeDocument/2006/relationships/image" Target="../media/image10991.png"/><Relationship Id="rId3075" Type="http://schemas.openxmlformats.org/officeDocument/2006/relationships/customXml" Target="../ink/ink8485.xml"/><Relationship Id="rId2091" Type="http://schemas.openxmlformats.org/officeDocument/2006/relationships/image" Target="../media/image11064.png"/><Relationship Id="rId2189" Type="http://schemas.openxmlformats.org/officeDocument/2006/relationships/customXml" Target="../ink/ink8008.xml"/><Relationship Id="rId270" Type="http://schemas.openxmlformats.org/officeDocument/2006/relationships/customXml" Target="../ink/ink7039.xml"/><Relationship Id="rId2396" Type="http://schemas.openxmlformats.org/officeDocument/2006/relationships/image" Target="../media/image11201.png"/><Relationship Id="rId3002" Type="http://schemas.openxmlformats.org/officeDocument/2006/relationships/image" Target="../media/image6739.png"/><Relationship Id="rId130" Type="http://schemas.openxmlformats.org/officeDocument/2006/relationships/customXml" Target="../ink/ink6969.xml"/><Relationship Id="rId368" Type="http://schemas.openxmlformats.org/officeDocument/2006/relationships/image" Target="../media/image5699.png"/><Relationship Id="rId575" Type="http://schemas.openxmlformats.org/officeDocument/2006/relationships/customXml" Target="../ink/ink7192.xml"/><Relationship Id="rId782" Type="http://schemas.openxmlformats.org/officeDocument/2006/relationships/image" Target="../media/image5994.png"/><Relationship Id="rId2049" Type="http://schemas.openxmlformats.org/officeDocument/2006/relationships/image" Target="../media/image11044.png"/><Relationship Id="rId2256" Type="http://schemas.openxmlformats.org/officeDocument/2006/relationships/image" Target="../media/image21310.png"/><Relationship Id="rId2463" Type="http://schemas.openxmlformats.org/officeDocument/2006/relationships/customXml" Target="../ink/ink8146.xml"/><Relationship Id="rId2670" Type="http://schemas.openxmlformats.org/officeDocument/2006/relationships/customXml" Target="../ink/ink8279.xml"/><Relationship Id="rId228" Type="http://schemas.openxmlformats.org/officeDocument/2006/relationships/customXml" Target="../ink/ink7018.xml"/><Relationship Id="rId435" Type="http://schemas.openxmlformats.org/officeDocument/2006/relationships/customXml" Target="../ink/ink7122.xml"/><Relationship Id="rId642" Type="http://schemas.openxmlformats.org/officeDocument/2006/relationships/customXml" Target="../ink/ink7226.xml"/><Relationship Id="rId1065" Type="http://schemas.openxmlformats.org/officeDocument/2006/relationships/customXml" Target="../ink/ink7439.xml"/><Relationship Id="rId1272" Type="http://schemas.openxmlformats.org/officeDocument/2006/relationships/customXml" Target="../ink/ink7545.xml"/><Relationship Id="rId2116" Type="http://schemas.openxmlformats.org/officeDocument/2006/relationships/customXml" Target="../ink/ink7971.xml"/><Relationship Id="rId2323" Type="http://schemas.openxmlformats.org/officeDocument/2006/relationships/customXml" Target="../ink/ink8075.xml"/><Relationship Id="rId2530" Type="http://schemas.openxmlformats.org/officeDocument/2006/relationships/customXml" Target="../ink/ink8209.xml"/><Relationship Id="rId2768" Type="http://schemas.openxmlformats.org/officeDocument/2006/relationships/customXml" Target="../ink/ink8330.xml"/><Relationship Id="rId2975" Type="http://schemas.openxmlformats.org/officeDocument/2006/relationships/customXml" Target="../ink/ink8435.xml"/><Relationship Id="rId502" Type="http://schemas.openxmlformats.org/officeDocument/2006/relationships/image" Target="../media/image5762.png"/><Relationship Id="rId947" Type="http://schemas.openxmlformats.org/officeDocument/2006/relationships/customXml" Target="../ink/ink7379.xml"/><Relationship Id="rId1132" Type="http://schemas.openxmlformats.org/officeDocument/2006/relationships/image" Target="../media/image6253.png"/><Relationship Id="rId1577" Type="http://schemas.openxmlformats.org/officeDocument/2006/relationships/image" Target="../media/image6475.png"/><Relationship Id="rId1784" Type="http://schemas.openxmlformats.org/officeDocument/2006/relationships/customXml" Target="../ink/ink7805.xml"/><Relationship Id="rId1991" Type="http://schemas.openxmlformats.org/officeDocument/2006/relationships/image" Target="../media/image42230.png"/><Relationship Id="rId2628" Type="http://schemas.openxmlformats.org/officeDocument/2006/relationships/customXml" Target="../ink/ink8258.xml"/><Relationship Id="rId2835" Type="http://schemas.openxmlformats.org/officeDocument/2006/relationships/image" Target="../media/image11368.png"/><Relationship Id="rId76" Type="http://schemas.openxmlformats.org/officeDocument/2006/relationships/customXml" Target="../ink/ink6941.xml"/><Relationship Id="rId807" Type="http://schemas.openxmlformats.org/officeDocument/2006/relationships/customXml" Target="../ink/ink7309.xml"/><Relationship Id="rId1437" Type="http://schemas.openxmlformats.org/officeDocument/2006/relationships/image" Target="../media/image6395.png"/><Relationship Id="rId1644" Type="http://schemas.openxmlformats.org/officeDocument/2006/relationships/image" Target="../media/image6678.png"/><Relationship Id="rId1851" Type="http://schemas.openxmlformats.org/officeDocument/2006/relationships/image" Target="../media/image10954.png"/><Relationship Id="rId2902" Type="http://schemas.openxmlformats.org/officeDocument/2006/relationships/image" Target="../media/image14140.png"/><Relationship Id="rId1504" Type="http://schemas.openxmlformats.org/officeDocument/2006/relationships/customXml" Target="../ink/ink7662.xml"/><Relationship Id="rId1711" Type="http://schemas.openxmlformats.org/officeDocument/2006/relationships/image" Target="../media/image10884.png"/><Relationship Id="rId1949" Type="http://schemas.openxmlformats.org/officeDocument/2006/relationships/image" Target="../media/image11000.png"/><Relationship Id="rId292" Type="http://schemas.openxmlformats.org/officeDocument/2006/relationships/customXml" Target="../ink/ink7050.xml"/><Relationship Id="rId1809" Type="http://schemas.openxmlformats.org/officeDocument/2006/relationships/image" Target="../media/image10933.png"/><Relationship Id="rId597" Type="http://schemas.openxmlformats.org/officeDocument/2006/relationships/image" Target="../media/image5808.png"/><Relationship Id="rId2180" Type="http://schemas.openxmlformats.org/officeDocument/2006/relationships/image" Target="../media/image11105.png"/><Relationship Id="rId2278" Type="http://schemas.openxmlformats.org/officeDocument/2006/relationships/image" Target="../media/image11147.png"/><Relationship Id="rId2485" Type="http://schemas.openxmlformats.org/officeDocument/2006/relationships/customXml" Target="../ink/ink8164.xml"/><Relationship Id="rId3024" Type="http://schemas.openxmlformats.org/officeDocument/2006/relationships/image" Target="../media/image6750.png"/><Relationship Id="rId152" Type="http://schemas.openxmlformats.org/officeDocument/2006/relationships/customXml" Target="../ink/ink6980.xml"/><Relationship Id="rId457" Type="http://schemas.openxmlformats.org/officeDocument/2006/relationships/customXml" Target="../ink/ink7133.xml"/><Relationship Id="rId1087" Type="http://schemas.openxmlformats.org/officeDocument/2006/relationships/image" Target="../media/image6177.png"/><Relationship Id="rId1294" Type="http://schemas.openxmlformats.org/officeDocument/2006/relationships/customXml" Target="../ink/ink7556.xml"/><Relationship Id="rId2040" Type="http://schemas.openxmlformats.org/officeDocument/2006/relationships/customXml" Target="../ink/ink7933.xml"/><Relationship Id="rId2138" Type="http://schemas.openxmlformats.org/officeDocument/2006/relationships/customXml" Target="../ink/ink7982.xml"/><Relationship Id="rId2692" Type="http://schemas.openxmlformats.org/officeDocument/2006/relationships/customXml" Target="../ink/ink8290.xml"/><Relationship Id="rId2997" Type="http://schemas.openxmlformats.org/officeDocument/2006/relationships/customXml" Target="../ink/ink8446.xml"/><Relationship Id="rId664" Type="http://schemas.openxmlformats.org/officeDocument/2006/relationships/customXml" Target="../ink/ink7237.xml"/><Relationship Id="rId871" Type="http://schemas.openxmlformats.org/officeDocument/2006/relationships/customXml" Target="../ink/ink7341.xml"/><Relationship Id="rId969" Type="http://schemas.openxmlformats.org/officeDocument/2006/relationships/customXml" Target="../ink/ink7390.xml"/><Relationship Id="rId1599" Type="http://schemas.openxmlformats.org/officeDocument/2006/relationships/customXml" Target="../ink/ink7712.xml"/><Relationship Id="rId2345" Type="http://schemas.openxmlformats.org/officeDocument/2006/relationships/image" Target="../media/image11177.png"/><Relationship Id="rId2552" Type="http://schemas.openxmlformats.org/officeDocument/2006/relationships/customXml" Target="../ink/ink8220.xml"/><Relationship Id="rId317" Type="http://schemas.openxmlformats.org/officeDocument/2006/relationships/image" Target="../media/image5675.png"/><Relationship Id="rId524" Type="http://schemas.openxmlformats.org/officeDocument/2006/relationships/image" Target="../media/image5773.png"/><Relationship Id="rId731" Type="http://schemas.openxmlformats.org/officeDocument/2006/relationships/image" Target="../media/image5970.png"/><Relationship Id="rId1154" Type="http://schemas.openxmlformats.org/officeDocument/2006/relationships/image" Target="../media/image6264.png"/><Relationship Id="rId1361" Type="http://schemas.openxmlformats.org/officeDocument/2006/relationships/image" Target="../media/image6358.png"/><Relationship Id="rId1459" Type="http://schemas.openxmlformats.org/officeDocument/2006/relationships/image" Target="../media/image6405.png"/><Relationship Id="rId2205" Type="http://schemas.openxmlformats.org/officeDocument/2006/relationships/customXml" Target="../ink/ink8016.xml"/><Relationship Id="rId2412" Type="http://schemas.openxmlformats.org/officeDocument/2006/relationships/image" Target="../media/image11208.png"/><Relationship Id="rId2857" Type="http://schemas.openxmlformats.org/officeDocument/2006/relationships/image" Target="../media/image11377.png"/><Relationship Id="rId98" Type="http://schemas.openxmlformats.org/officeDocument/2006/relationships/image" Target="../media/image5574.png"/><Relationship Id="rId829" Type="http://schemas.openxmlformats.org/officeDocument/2006/relationships/customXml" Target="../ink/ink7320.xml"/><Relationship Id="rId1014" Type="http://schemas.openxmlformats.org/officeDocument/2006/relationships/image" Target="../media/image6144.png"/><Relationship Id="rId1221" Type="http://schemas.openxmlformats.org/officeDocument/2006/relationships/customXml" Target="../ink/ink7519.xml"/><Relationship Id="rId1666" Type="http://schemas.openxmlformats.org/officeDocument/2006/relationships/customXml" Target="../ink/ink7746.xml"/><Relationship Id="rId1873" Type="http://schemas.openxmlformats.org/officeDocument/2006/relationships/image" Target="../media/image10965.png"/><Relationship Id="rId2717" Type="http://schemas.openxmlformats.org/officeDocument/2006/relationships/image" Target="../media/image11318.png"/><Relationship Id="rId2924" Type="http://schemas.openxmlformats.org/officeDocument/2006/relationships/image" Target="../media/image11405.png"/><Relationship Id="rId1319" Type="http://schemas.openxmlformats.org/officeDocument/2006/relationships/image" Target="../media/image3390.png"/><Relationship Id="rId1526" Type="http://schemas.openxmlformats.org/officeDocument/2006/relationships/customXml" Target="../ink/ink7673.xml"/><Relationship Id="rId1733" Type="http://schemas.openxmlformats.org/officeDocument/2006/relationships/image" Target="../media/image10895.png"/><Relationship Id="rId1940" Type="http://schemas.openxmlformats.org/officeDocument/2006/relationships/customXml" Target="../ink/ink7883.xml"/><Relationship Id="rId25" Type="http://schemas.openxmlformats.org/officeDocument/2006/relationships/image" Target="../media/image5542.png"/><Relationship Id="rId1800" Type="http://schemas.openxmlformats.org/officeDocument/2006/relationships/customXml" Target="../ink/ink7813.xml"/><Relationship Id="rId3046" Type="http://schemas.openxmlformats.org/officeDocument/2006/relationships/image" Target="../media/image6761.png"/><Relationship Id="rId174" Type="http://schemas.openxmlformats.org/officeDocument/2006/relationships/customXml" Target="../ink/ink6991.xml"/><Relationship Id="rId381" Type="http://schemas.openxmlformats.org/officeDocument/2006/relationships/customXml" Target="../ink/ink7095.xml"/><Relationship Id="rId2062" Type="http://schemas.openxmlformats.org/officeDocument/2006/relationships/customXml" Target="../ink/ink7944.xml"/><Relationship Id="rId241" Type="http://schemas.openxmlformats.org/officeDocument/2006/relationships/image" Target="../media/image5639.png"/><Relationship Id="rId479" Type="http://schemas.openxmlformats.org/officeDocument/2006/relationships/customXml" Target="../ink/ink7144.xml"/><Relationship Id="rId686" Type="http://schemas.openxmlformats.org/officeDocument/2006/relationships/customXml" Target="../ink/ink7248.xml"/><Relationship Id="rId893" Type="http://schemas.openxmlformats.org/officeDocument/2006/relationships/customXml" Target="../ink/ink7352.xml"/><Relationship Id="rId2367" Type="http://schemas.openxmlformats.org/officeDocument/2006/relationships/customXml" Target="../ink/ink8098.xml"/><Relationship Id="rId2574" Type="http://schemas.openxmlformats.org/officeDocument/2006/relationships/customXml" Target="../ink/ink8231.xml"/><Relationship Id="rId2781" Type="http://schemas.openxmlformats.org/officeDocument/2006/relationships/image" Target="../media/image31410.png"/><Relationship Id="rId339" Type="http://schemas.openxmlformats.org/officeDocument/2006/relationships/customXml" Target="../ink/ink7074.xml"/><Relationship Id="rId546" Type="http://schemas.openxmlformats.org/officeDocument/2006/relationships/image" Target="../media/image5784.png"/><Relationship Id="rId753" Type="http://schemas.openxmlformats.org/officeDocument/2006/relationships/customXml" Target="../ink/ink7282.xml"/><Relationship Id="rId1176" Type="http://schemas.openxmlformats.org/officeDocument/2006/relationships/customXml" Target="../ink/ink7496.xml"/><Relationship Id="rId1383" Type="http://schemas.openxmlformats.org/officeDocument/2006/relationships/image" Target="../media/image6368.png"/><Relationship Id="rId2227" Type="http://schemas.openxmlformats.org/officeDocument/2006/relationships/customXml" Target="../ink/ink8027.xml"/><Relationship Id="rId2434" Type="http://schemas.openxmlformats.org/officeDocument/2006/relationships/image" Target="../media/image11218.png"/><Relationship Id="rId2879" Type="http://schemas.openxmlformats.org/officeDocument/2006/relationships/customXml" Target="../ink/ink8387.xml"/><Relationship Id="rId101" Type="http://schemas.openxmlformats.org/officeDocument/2006/relationships/customXml" Target="../ink/ink6954.xml"/><Relationship Id="rId406" Type="http://schemas.openxmlformats.org/officeDocument/2006/relationships/image" Target="../media/image5716.png"/><Relationship Id="rId960" Type="http://schemas.openxmlformats.org/officeDocument/2006/relationships/image" Target="../media/image6119.png"/><Relationship Id="rId1036" Type="http://schemas.openxmlformats.org/officeDocument/2006/relationships/customXml" Target="../ink/ink7424.xml"/><Relationship Id="rId1243" Type="http://schemas.openxmlformats.org/officeDocument/2006/relationships/customXml" Target="../ink/ink7530.xml"/><Relationship Id="rId1590" Type="http://schemas.openxmlformats.org/officeDocument/2006/relationships/customXml" Target="../ink/ink7707.xml"/><Relationship Id="rId1688" Type="http://schemas.openxmlformats.org/officeDocument/2006/relationships/customXml" Target="../ink/ink7757.xml"/><Relationship Id="rId1895" Type="http://schemas.openxmlformats.org/officeDocument/2006/relationships/image" Target="../media/image10975.png"/><Relationship Id="rId2641" Type="http://schemas.openxmlformats.org/officeDocument/2006/relationships/image" Target="../media/image11288.png"/><Relationship Id="rId2739" Type="http://schemas.openxmlformats.org/officeDocument/2006/relationships/customXml" Target="../ink/ink8315.xml"/><Relationship Id="rId2946" Type="http://schemas.openxmlformats.org/officeDocument/2006/relationships/image" Target="../media/image11414.png"/><Relationship Id="rId613" Type="http://schemas.openxmlformats.org/officeDocument/2006/relationships/image" Target="../media/image5816.png"/><Relationship Id="rId820" Type="http://schemas.openxmlformats.org/officeDocument/2006/relationships/image" Target="../media/image6013.png"/><Relationship Id="rId918" Type="http://schemas.openxmlformats.org/officeDocument/2006/relationships/image" Target="../media/image6099.png"/><Relationship Id="rId1450" Type="http://schemas.openxmlformats.org/officeDocument/2006/relationships/customXml" Target="../ink/ink7635.xml"/><Relationship Id="rId1548" Type="http://schemas.openxmlformats.org/officeDocument/2006/relationships/image" Target="../media/image6446.png"/><Relationship Id="rId1755" Type="http://schemas.openxmlformats.org/officeDocument/2006/relationships/image" Target="../media/image10906.png"/><Relationship Id="rId2501" Type="http://schemas.openxmlformats.org/officeDocument/2006/relationships/customXml" Target="../ink/ink8180.xml"/><Relationship Id="rId1103" Type="http://schemas.openxmlformats.org/officeDocument/2006/relationships/image" Target="../media/image6184.png"/><Relationship Id="rId1310" Type="http://schemas.openxmlformats.org/officeDocument/2006/relationships/customXml" Target="../ink/ink7564.xml"/><Relationship Id="rId1408" Type="http://schemas.openxmlformats.org/officeDocument/2006/relationships/customXml" Target="../ink/ink7614.xml"/><Relationship Id="rId1962" Type="http://schemas.openxmlformats.org/officeDocument/2006/relationships/customXml" Target="../ink/ink7894.xml"/><Relationship Id="rId2806" Type="http://schemas.openxmlformats.org/officeDocument/2006/relationships/customXml" Target="../ink/ink8349.xml"/><Relationship Id="rId47" Type="http://schemas.openxmlformats.org/officeDocument/2006/relationships/image" Target="../media/image5553.png"/><Relationship Id="rId1615" Type="http://schemas.openxmlformats.org/officeDocument/2006/relationships/customXml" Target="../ink/ink7720.xml"/><Relationship Id="rId1822" Type="http://schemas.openxmlformats.org/officeDocument/2006/relationships/customXml" Target="../ink/ink7824.xml"/><Relationship Id="rId3068" Type="http://schemas.openxmlformats.org/officeDocument/2006/relationships/image" Target="../media/image6772.png"/><Relationship Id="rId196" Type="http://schemas.openxmlformats.org/officeDocument/2006/relationships/customXml" Target="../ink/ink7002.xml"/><Relationship Id="rId2084" Type="http://schemas.openxmlformats.org/officeDocument/2006/relationships/customXml" Target="../ink/ink7955.xml"/><Relationship Id="rId2291" Type="http://schemas.openxmlformats.org/officeDocument/2006/relationships/customXml" Target="../ink/ink8059.xml"/><Relationship Id="rId263" Type="http://schemas.openxmlformats.org/officeDocument/2006/relationships/image" Target="../media/image5650.png"/><Relationship Id="rId470" Type="http://schemas.openxmlformats.org/officeDocument/2006/relationships/image" Target="../media/image5748.png"/><Relationship Id="rId2151" Type="http://schemas.openxmlformats.org/officeDocument/2006/relationships/image" Target="../media/image11093.png"/><Relationship Id="rId2389" Type="http://schemas.openxmlformats.org/officeDocument/2006/relationships/customXml" Target="../ink/ink8109.xml"/><Relationship Id="rId2596" Type="http://schemas.openxmlformats.org/officeDocument/2006/relationships/customXml" Target="../ink/ink8242.xml"/><Relationship Id="rId123" Type="http://schemas.openxmlformats.org/officeDocument/2006/relationships/image" Target="../media/image5584.png"/><Relationship Id="rId330" Type="http://schemas.openxmlformats.org/officeDocument/2006/relationships/customXml" Target="../ink/ink7069.xml"/><Relationship Id="rId568" Type="http://schemas.openxmlformats.org/officeDocument/2006/relationships/image" Target="../media/image5794.png"/><Relationship Id="rId775" Type="http://schemas.openxmlformats.org/officeDocument/2006/relationships/customXml" Target="../ink/ink7293.xml"/><Relationship Id="rId982" Type="http://schemas.openxmlformats.org/officeDocument/2006/relationships/image" Target="../media/image6130.png"/><Relationship Id="rId1198" Type="http://schemas.openxmlformats.org/officeDocument/2006/relationships/image" Target="../media/image6285.png"/><Relationship Id="rId2011" Type="http://schemas.openxmlformats.org/officeDocument/2006/relationships/image" Target="../media/image11027.png"/><Relationship Id="rId2249" Type="http://schemas.openxmlformats.org/officeDocument/2006/relationships/customXml" Target="../ink/ink8038.xml"/><Relationship Id="rId2456" Type="http://schemas.openxmlformats.org/officeDocument/2006/relationships/image" Target="../media/image11228.png"/><Relationship Id="rId2663" Type="http://schemas.openxmlformats.org/officeDocument/2006/relationships/image" Target="../media/image11296.png"/><Relationship Id="rId2870" Type="http://schemas.openxmlformats.org/officeDocument/2006/relationships/customXml" Target="../ink/ink8382.xml"/><Relationship Id="rId428" Type="http://schemas.openxmlformats.org/officeDocument/2006/relationships/image" Target="../media/image5727.png"/><Relationship Id="rId635" Type="http://schemas.openxmlformats.org/officeDocument/2006/relationships/image" Target="../media/image5826.png"/><Relationship Id="rId842" Type="http://schemas.openxmlformats.org/officeDocument/2006/relationships/image" Target="../media/image6025.png"/><Relationship Id="rId1058" Type="http://schemas.openxmlformats.org/officeDocument/2006/relationships/image" Target="../media/image6165.png"/><Relationship Id="rId1265" Type="http://schemas.openxmlformats.org/officeDocument/2006/relationships/image" Target="../media/image2716.png"/><Relationship Id="rId1472" Type="http://schemas.openxmlformats.org/officeDocument/2006/relationships/customXml" Target="../ink/ink7646.xml"/><Relationship Id="rId2109" Type="http://schemas.openxmlformats.org/officeDocument/2006/relationships/image" Target="../media/image6710.png"/><Relationship Id="rId2316" Type="http://schemas.openxmlformats.org/officeDocument/2006/relationships/image" Target="../media/image11165.png"/><Relationship Id="rId2523" Type="http://schemas.openxmlformats.org/officeDocument/2006/relationships/customXml" Target="../ink/ink8202.xml"/><Relationship Id="rId2730" Type="http://schemas.openxmlformats.org/officeDocument/2006/relationships/image" Target="../media/image11323.png"/><Relationship Id="rId2968" Type="http://schemas.openxmlformats.org/officeDocument/2006/relationships/image" Target="../media/image6722.png"/><Relationship Id="rId702" Type="http://schemas.openxmlformats.org/officeDocument/2006/relationships/customXml" Target="../ink/ink7256.xml"/><Relationship Id="rId1125" Type="http://schemas.openxmlformats.org/officeDocument/2006/relationships/image" Target="../media/image6250.png"/><Relationship Id="rId1332" Type="http://schemas.openxmlformats.org/officeDocument/2006/relationships/customXml" Target="../ink/ink7575.xml"/><Relationship Id="rId1777" Type="http://schemas.openxmlformats.org/officeDocument/2006/relationships/image" Target="../media/image10917.png"/><Relationship Id="rId1984" Type="http://schemas.openxmlformats.org/officeDocument/2006/relationships/customXml" Target="../ink/ink7905.xml"/><Relationship Id="rId2828" Type="http://schemas.openxmlformats.org/officeDocument/2006/relationships/customXml" Target="../ink/ink8361.xml"/><Relationship Id="rId69" Type="http://schemas.openxmlformats.org/officeDocument/2006/relationships/image" Target="../media/image2724.png"/><Relationship Id="rId1637" Type="http://schemas.openxmlformats.org/officeDocument/2006/relationships/customXml" Target="../ink/ink7731.xml"/><Relationship Id="rId1844" Type="http://schemas.openxmlformats.org/officeDocument/2006/relationships/customXml" Target="../ink/ink7835.xml"/><Relationship Id="rId1704" Type="http://schemas.openxmlformats.org/officeDocument/2006/relationships/customXml" Target="../ink/ink7765.xml"/><Relationship Id="rId285" Type="http://schemas.openxmlformats.org/officeDocument/2006/relationships/image" Target="../media/image5660.png"/><Relationship Id="rId1911" Type="http://schemas.openxmlformats.org/officeDocument/2006/relationships/image" Target="../media/image10983.png"/><Relationship Id="rId492" Type="http://schemas.openxmlformats.org/officeDocument/2006/relationships/image" Target="../media/image5757.png"/><Relationship Id="rId797" Type="http://schemas.openxmlformats.org/officeDocument/2006/relationships/customXml" Target="../ink/ink7304.xml"/><Relationship Id="rId2173" Type="http://schemas.openxmlformats.org/officeDocument/2006/relationships/customXml" Target="../ink/ink8000.xml"/><Relationship Id="rId2380" Type="http://schemas.openxmlformats.org/officeDocument/2006/relationships/image" Target="../media/image11194.png"/><Relationship Id="rId2478" Type="http://schemas.openxmlformats.org/officeDocument/2006/relationships/customXml" Target="../ink/ink8157.xml"/><Relationship Id="rId3017" Type="http://schemas.openxmlformats.org/officeDocument/2006/relationships/customXml" Target="../ink/ink8456.xml"/><Relationship Id="rId145" Type="http://schemas.openxmlformats.org/officeDocument/2006/relationships/image" Target="../media/image5595.png"/><Relationship Id="rId352" Type="http://schemas.openxmlformats.org/officeDocument/2006/relationships/image" Target="../media/image5691.png"/><Relationship Id="rId1287" Type="http://schemas.openxmlformats.org/officeDocument/2006/relationships/image" Target="../media/image6325.png"/><Relationship Id="rId2033" Type="http://schemas.openxmlformats.org/officeDocument/2006/relationships/image" Target="../media/image11036.png"/><Relationship Id="rId2240" Type="http://schemas.openxmlformats.org/officeDocument/2006/relationships/image" Target="../media/image11132.png"/><Relationship Id="rId2685" Type="http://schemas.openxmlformats.org/officeDocument/2006/relationships/image" Target="../media/image11306.png"/><Relationship Id="rId2892" Type="http://schemas.openxmlformats.org/officeDocument/2006/relationships/image" Target="../media/image77610.png"/><Relationship Id="rId212" Type="http://schemas.openxmlformats.org/officeDocument/2006/relationships/customXml" Target="../ink/ink7010.xml"/><Relationship Id="rId657" Type="http://schemas.openxmlformats.org/officeDocument/2006/relationships/image" Target="../media/image5873.png"/><Relationship Id="rId864" Type="http://schemas.openxmlformats.org/officeDocument/2006/relationships/image" Target="../media/image6073.png"/><Relationship Id="rId1494" Type="http://schemas.openxmlformats.org/officeDocument/2006/relationships/customXml" Target="../ink/ink7657.xml"/><Relationship Id="rId1799" Type="http://schemas.openxmlformats.org/officeDocument/2006/relationships/image" Target="../media/image10928.png"/><Relationship Id="rId2100" Type="http://schemas.openxmlformats.org/officeDocument/2006/relationships/customXml" Target="../ink/ink7963.xml"/><Relationship Id="rId2338" Type="http://schemas.openxmlformats.org/officeDocument/2006/relationships/customXml" Target="../ink/ink8083.xml"/><Relationship Id="rId2545" Type="http://schemas.openxmlformats.org/officeDocument/2006/relationships/image" Target="../media/image11243.png"/><Relationship Id="rId2752" Type="http://schemas.openxmlformats.org/officeDocument/2006/relationships/image" Target="../media/image11333.png"/><Relationship Id="rId517" Type="http://schemas.openxmlformats.org/officeDocument/2006/relationships/customXml" Target="../ink/ink7163.xml"/><Relationship Id="rId724" Type="http://schemas.openxmlformats.org/officeDocument/2006/relationships/customXml" Target="../ink/ink7267.xml"/><Relationship Id="rId931" Type="http://schemas.openxmlformats.org/officeDocument/2006/relationships/customXml" Target="../ink/ink7371.xml"/><Relationship Id="rId1147" Type="http://schemas.openxmlformats.org/officeDocument/2006/relationships/customXml" Target="../ink/ink7481.xml"/><Relationship Id="rId1354" Type="http://schemas.openxmlformats.org/officeDocument/2006/relationships/image" Target="../media/image6355.png"/><Relationship Id="rId1561" Type="http://schemas.openxmlformats.org/officeDocument/2006/relationships/customXml" Target="../ink/ink7692.xml"/><Relationship Id="rId2405" Type="http://schemas.openxmlformats.org/officeDocument/2006/relationships/customXml" Target="../ink/ink8117.xml"/><Relationship Id="rId2612" Type="http://schemas.openxmlformats.org/officeDocument/2006/relationships/customXml" Target="../ink/ink8250.xml"/><Relationship Id="rId60" Type="http://schemas.openxmlformats.org/officeDocument/2006/relationships/customXml" Target="../ink/ink6933.xml"/><Relationship Id="rId1007" Type="http://schemas.openxmlformats.org/officeDocument/2006/relationships/customXml" Target="../ink/ink7409.xml"/><Relationship Id="rId1214" Type="http://schemas.openxmlformats.org/officeDocument/2006/relationships/image" Target="../media/image6292.png"/><Relationship Id="rId1421" Type="http://schemas.openxmlformats.org/officeDocument/2006/relationships/image" Target="../media/image6387.png"/><Relationship Id="rId1659" Type="http://schemas.openxmlformats.org/officeDocument/2006/relationships/image" Target="../media/image6683.png"/><Relationship Id="rId1866" Type="http://schemas.openxmlformats.org/officeDocument/2006/relationships/customXml" Target="../ink/ink7846.xml"/><Relationship Id="rId2917" Type="http://schemas.openxmlformats.org/officeDocument/2006/relationships/customXml" Target="../ink/ink8406.xml"/><Relationship Id="rId1519" Type="http://schemas.openxmlformats.org/officeDocument/2006/relationships/image" Target="../media/image6432.png"/><Relationship Id="rId1726" Type="http://schemas.openxmlformats.org/officeDocument/2006/relationships/customXml" Target="../ink/ink7776.xml"/><Relationship Id="rId1933" Type="http://schemas.openxmlformats.org/officeDocument/2006/relationships/image" Target="../media/image10993.png"/><Relationship Id="rId18" Type="http://schemas.openxmlformats.org/officeDocument/2006/relationships/customXml" Target="../ink/ink6912.xml"/><Relationship Id="rId2195" Type="http://schemas.openxmlformats.org/officeDocument/2006/relationships/customXml" Target="../ink/ink8011.xml"/><Relationship Id="rId3039" Type="http://schemas.openxmlformats.org/officeDocument/2006/relationships/customXml" Target="../ink/ink8467.xml"/><Relationship Id="rId167" Type="http://schemas.openxmlformats.org/officeDocument/2006/relationships/image" Target="../media/image5606.png"/><Relationship Id="rId374" Type="http://schemas.openxmlformats.org/officeDocument/2006/relationships/image" Target="../media/image5702.png"/><Relationship Id="rId581" Type="http://schemas.openxmlformats.org/officeDocument/2006/relationships/customXml" Target="../ink/ink7195.xml"/><Relationship Id="rId2055" Type="http://schemas.openxmlformats.org/officeDocument/2006/relationships/image" Target="../media/image11047.png"/><Relationship Id="rId2262" Type="http://schemas.openxmlformats.org/officeDocument/2006/relationships/image" Target="../media/image11140.png"/><Relationship Id="rId234" Type="http://schemas.openxmlformats.org/officeDocument/2006/relationships/customXml" Target="../ink/ink7021.xml"/><Relationship Id="rId679" Type="http://schemas.openxmlformats.org/officeDocument/2006/relationships/image" Target="../media/image5945.png"/><Relationship Id="rId886" Type="http://schemas.openxmlformats.org/officeDocument/2006/relationships/image" Target="../media/image6084.png"/><Relationship Id="rId2567" Type="http://schemas.openxmlformats.org/officeDocument/2006/relationships/image" Target="../media/image11254.png"/><Relationship Id="rId2774" Type="http://schemas.openxmlformats.org/officeDocument/2006/relationships/customXml" Target="../ink/ink8333.xml"/><Relationship Id="rId2" Type="http://schemas.openxmlformats.org/officeDocument/2006/relationships/customXml" Target="../ink/ink6904.xml"/><Relationship Id="rId441" Type="http://schemas.openxmlformats.org/officeDocument/2006/relationships/customXml" Target="../ink/ink7125.xml"/><Relationship Id="rId539" Type="http://schemas.openxmlformats.org/officeDocument/2006/relationships/customXml" Target="../ink/ink7174.xml"/><Relationship Id="rId746" Type="http://schemas.openxmlformats.org/officeDocument/2006/relationships/image" Target="../media/image5976.png"/><Relationship Id="rId1071" Type="http://schemas.openxmlformats.org/officeDocument/2006/relationships/customXml" Target="../ink/ink7442.xml"/><Relationship Id="rId1169" Type="http://schemas.openxmlformats.org/officeDocument/2006/relationships/customXml" Target="../ink/ink7492.xml"/><Relationship Id="rId1376" Type="http://schemas.openxmlformats.org/officeDocument/2006/relationships/customXml" Target="../ink/ink7598.xml"/><Relationship Id="rId1583" Type="http://schemas.openxmlformats.org/officeDocument/2006/relationships/image" Target="../media/image6539.png"/><Relationship Id="rId2122" Type="http://schemas.openxmlformats.org/officeDocument/2006/relationships/customXml" Target="../ink/ink7974.xml"/><Relationship Id="rId2427" Type="http://schemas.openxmlformats.org/officeDocument/2006/relationships/customXml" Target="../ink/ink8128.xml"/><Relationship Id="rId2981" Type="http://schemas.openxmlformats.org/officeDocument/2006/relationships/customXml" Target="../ink/ink8438.xml"/><Relationship Id="rId301" Type="http://schemas.openxmlformats.org/officeDocument/2006/relationships/image" Target="../media/image5668.png"/><Relationship Id="rId953" Type="http://schemas.openxmlformats.org/officeDocument/2006/relationships/customXml" Target="../ink/ink7382.xml"/><Relationship Id="rId1029" Type="http://schemas.openxmlformats.org/officeDocument/2006/relationships/image" Target="../media/image6151.png"/><Relationship Id="rId1236" Type="http://schemas.openxmlformats.org/officeDocument/2006/relationships/image" Target="../media/image6302.png"/><Relationship Id="rId1790" Type="http://schemas.openxmlformats.org/officeDocument/2006/relationships/customXml" Target="../ink/ink7808.xml"/><Relationship Id="rId1888" Type="http://schemas.openxmlformats.org/officeDocument/2006/relationships/customXml" Target="../ink/ink7857.xml"/><Relationship Id="rId2634" Type="http://schemas.openxmlformats.org/officeDocument/2006/relationships/customXml" Target="../ink/ink8261.xml"/><Relationship Id="rId2841" Type="http://schemas.openxmlformats.org/officeDocument/2006/relationships/image" Target="../media/image11370.png"/><Relationship Id="rId2939" Type="http://schemas.openxmlformats.org/officeDocument/2006/relationships/customXml" Target="../ink/ink8417.xml"/><Relationship Id="rId82" Type="http://schemas.openxmlformats.org/officeDocument/2006/relationships/customXml" Target="../ink/ink6944.xml"/><Relationship Id="rId606" Type="http://schemas.openxmlformats.org/officeDocument/2006/relationships/customXml" Target="../ink/ink7208.xml"/><Relationship Id="rId813" Type="http://schemas.openxmlformats.org/officeDocument/2006/relationships/customXml" Target="../ink/ink7312.xml"/><Relationship Id="rId1443" Type="http://schemas.openxmlformats.org/officeDocument/2006/relationships/image" Target="../media/image1113.png"/><Relationship Id="rId1650" Type="http://schemas.openxmlformats.org/officeDocument/2006/relationships/customXml" Target="../ink/ink7738.xml"/><Relationship Id="rId1748" Type="http://schemas.openxmlformats.org/officeDocument/2006/relationships/customXml" Target="../ink/ink7787.xml"/><Relationship Id="rId2701" Type="http://schemas.openxmlformats.org/officeDocument/2006/relationships/customXml" Target="../ink/ink8295.xml"/><Relationship Id="rId1303" Type="http://schemas.openxmlformats.org/officeDocument/2006/relationships/image" Target="../media/image6333.png"/><Relationship Id="rId1510" Type="http://schemas.openxmlformats.org/officeDocument/2006/relationships/customXml" Target="../ink/ink7665.xml"/><Relationship Id="rId1955" Type="http://schemas.openxmlformats.org/officeDocument/2006/relationships/image" Target="../media/image15010.png"/><Relationship Id="rId1608" Type="http://schemas.openxmlformats.org/officeDocument/2006/relationships/image" Target="../media/image6660.png"/><Relationship Id="rId1815" Type="http://schemas.openxmlformats.org/officeDocument/2006/relationships/image" Target="../media/image10936.png"/><Relationship Id="rId3030" Type="http://schemas.openxmlformats.org/officeDocument/2006/relationships/image" Target="../media/image6753.png"/><Relationship Id="rId189" Type="http://schemas.openxmlformats.org/officeDocument/2006/relationships/image" Target="../media/image5616.png"/><Relationship Id="rId396" Type="http://schemas.openxmlformats.org/officeDocument/2006/relationships/image" Target="../media/image5711.png"/><Relationship Id="rId2077" Type="http://schemas.openxmlformats.org/officeDocument/2006/relationships/image" Target="../media/image11058.png"/><Relationship Id="rId2284" Type="http://schemas.openxmlformats.org/officeDocument/2006/relationships/image" Target="../media/image11150.png"/><Relationship Id="rId2491" Type="http://schemas.openxmlformats.org/officeDocument/2006/relationships/customXml" Target="../ink/ink8170.xml"/><Relationship Id="rId256" Type="http://schemas.openxmlformats.org/officeDocument/2006/relationships/customXml" Target="../ink/ink7032.xml"/><Relationship Id="rId463" Type="http://schemas.openxmlformats.org/officeDocument/2006/relationships/customXml" Target="../ink/ink7136.xml"/><Relationship Id="rId670" Type="http://schemas.openxmlformats.org/officeDocument/2006/relationships/customXml" Target="../ink/ink7240.xml"/><Relationship Id="rId1093" Type="http://schemas.openxmlformats.org/officeDocument/2006/relationships/image" Target="../media/image2843.png"/><Relationship Id="rId2144" Type="http://schemas.openxmlformats.org/officeDocument/2006/relationships/customXml" Target="../ink/ink7985.xml"/><Relationship Id="rId2351" Type="http://schemas.openxmlformats.org/officeDocument/2006/relationships/image" Target="../media/image11180.png"/><Relationship Id="rId2589" Type="http://schemas.openxmlformats.org/officeDocument/2006/relationships/image" Target="../media/image6713.png"/><Relationship Id="rId2796" Type="http://schemas.openxmlformats.org/officeDocument/2006/relationships/customXml" Target="../ink/ink8344.xml"/><Relationship Id="rId116" Type="http://schemas.openxmlformats.org/officeDocument/2006/relationships/customXml" Target="../ink/ink6962.xml"/><Relationship Id="rId323" Type="http://schemas.openxmlformats.org/officeDocument/2006/relationships/image" Target="../media/image5678.png"/><Relationship Id="rId530" Type="http://schemas.openxmlformats.org/officeDocument/2006/relationships/image" Target="../media/image5776.png"/><Relationship Id="rId768" Type="http://schemas.openxmlformats.org/officeDocument/2006/relationships/image" Target="../media/image5987.png"/><Relationship Id="rId975" Type="http://schemas.openxmlformats.org/officeDocument/2006/relationships/customXml" Target="../ink/ink7393.xml"/><Relationship Id="rId1160" Type="http://schemas.openxmlformats.org/officeDocument/2006/relationships/image" Target="../media/image6267.png"/><Relationship Id="rId1398" Type="http://schemas.openxmlformats.org/officeDocument/2006/relationships/customXml" Target="../ink/ink7609.xml"/><Relationship Id="rId2004" Type="http://schemas.openxmlformats.org/officeDocument/2006/relationships/customXml" Target="../ink/ink7915.xml"/><Relationship Id="rId2211" Type="http://schemas.openxmlformats.org/officeDocument/2006/relationships/customXml" Target="../ink/ink8019.xml"/><Relationship Id="rId2449" Type="http://schemas.openxmlformats.org/officeDocument/2006/relationships/customXml" Target="../ink/ink8139.xml"/><Relationship Id="rId2656" Type="http://schemas.openxmlformats.org/officeDocument/2006/relationships/customXml" Target="../ink/ink8272.xml"/><Relationship Id="rId2863" Type="http://schemas.openxmlformats.org/officeDocument/2006/relationships/image" Target="../media/image2171.png"/><Relationship Id="rId628" Type="http://schemas.openxmlformats.org/officeDocument/2006/relationships/customXml" Target="../ink/ink7219.xml"/><Relationship Id="rId835" Type="http://schemas.openxmlformats.org/officeDocument/2006/relationships/customXml" Target="../ink/ink7323.xml"/><Relationship Id="rId1258" Type="http://schemas.openxmlformats.org/officeDocument/2006/relationships/customXml" Target="../ink/ink7538.xml"/><Relationship Id="rId1465" Type="http://schemas.openxmlformats.org/officeDocument/2006/relationships/image" Target="../media/image6407.png"/><Relationship Id="rId1672" Type="http://schemas.openxmlformats.org/officeDocument/2006/relationships/customXml" Target="../ink/ink7749.xml"/><Relationship Id="rId2309" Type="http://schemas.openxmlformats.org/officeDocument/2006/relationships/customXml" Target="../ink/ink8068.xml"/><Relationship Id="rId2516" Type="http://schemas.openxmlformats.org/officeDocument/2006/relationships/customXml" Target="../ink/ink8195.xml"/><Relationship Id="rId2723" Type="http://schemas.openxmlformats.org/officeDocument/2006/relationships/image" Target="../media/image11321.png"/><Relationship Id="rId1020" Type="http://schemas.openxmlformats.org/officeDocument/2006/relationships/image" Target="../media/image6147.png"/><Relationship Id="rId1118" Type="http://schemas.openxmlformats.org/officeDocument/2006/relationships/customXml" Target="../ink/ink7466.xml"/><Relationship Id="rId1325" Type="http://schemas.openxmlformats.org/officeDocument/2006/relationships/image" Target="../media/image6342.png"/><Relationship Id="rId1532" Type="http://schemas.openxmlformats.org/officeDocument/2006/relationships/customXml" Target="../ink/ink7676.xml"/><Relationship Id="rId1977" Type="http://schemas.openxmlformats.org/officeDocument/2006/relationships/image" Target="../media/image11012.png"/><Relationship Id="rId2930" Type="http://schemas.openxmlformats.org/officeDocument/2006/relationships/image" Target="../media/image11408.png"/><Relationship Id="rId902" Type="http://schemas.openxmlformats.org/officeDocument/2006/relationships/image" Target="../media/image6091.png"/><Relationship Id="rId1837" Type="http://schemas.openxmlformats.org/officeDocument/2006/relationships/image" Target="../media/image10947.png"/><Relationship Id="rId31" Type="http://schemas.openxmlformats.org/officeDocument/2006/relationships/image" Target="../media/image5545.png"/><Relationship Id="rId2099" Type="http://schemas.openxmlformats.org/officeDocument/2006/relationships/image" Target="../media/image11068.png"/><Relationship Id="rId3052" Type="http://schemas.openxmlformats.org/officeDocument/2006/relationships/image" Target="../media/image6764.png"/><Relationship Id="rId180" Type="http://schemas.openxmlformats.org/officeDocument/2006/relationships/customXml" Target="../ink/ink6994.xml"/><Relationship Id="rId278" Type="http://schemas.openxmlformats.org/officeDocument/2006/relationships/customXml" Target="../ink/ink7043.xml"/><Relationship Id="rId1904" Type="http://schemas.openxmlformats.org/officeDocument/2006/relationships/customXml" Target="../ink/ink7865.xml"/><Relationship Id="rId485" Type="http://schemas.openxmlformats.org/officeDocument/2006/relationships/customXml" Target="../ink/ink7147.xml"/><Relationship Id="rId692" Type="http://schemas.openxmlformats.org/officeDocument/2006/relationships/customXml" Target="../ink/ink7251.xml"/><Relationship Id="rId2166" Type="http://schemas.openxmlformats.org/officeDocument/2006/relationships/image" Target="../media/image16110.png"/><Relationship Id="rId2373" Type="http://schemas.openxmlformats.org/officeDocument/2006/relationships/customXml" Target="../ink/ink8101.xml"/><Relationship Id="rId2580" Type="http://schemas.openxmlformats.org/officeDocument/2006/relationships/customXml" Target="../ink/ink8234.xml"/><Relationship Id="rId138" Type="http://schemas.openxmlformats.org/officeDocument/2006/relationships/customXml" Target="../ink/ink6973.xml"/><Relationship Id="rId345" Type="http://schemas.openxmlformats.org/officeDocument/2006/relationships/customXml" Target="../ink/ink7077.xml"/><Relationship Id="rId552" Type="http://schemas.openxmlformats.org/officeDocument/2006/relationships/image" Target="../media/image5787.png"/><Relationship Id="rId997" Type="http://schemas.openxmlformats.org/officeDocument/2006/relationships/customXml" Target="../ink/ink7404.xml"/><Relationship Id="rId1182" Type="http://schemas.openxmlformats.org/officeDocument/2006/relationships/customXml" Target="../ink/ink7499.xml"/><Relationship Id="rId2026" Type="http://schemas.openxmlformats.org/officeDocument/2006/relationships/customXml" Target="../ink/ink7926.xml"/><Relationship Id="rId2233" Type="http://schemas.openxmlformats.org/officeDocument/2006/relationships/customXml" Target="../ink/ink8030.xml"/><Relationship Id="rId2440" Type="http://schemas.openxmlformats.org/officeDocument/2006/relationships/image" Target="../media/image11220.png"/><Relationship Id="rId2678" Type="http://schemas.openxmlformats.org/officeDocument/2006/relationships/customXml" Target="../ink/ink8283.xml"/><Relationship Id="rId2885" Type="http://schemas.openxmlformats.org/officeDocument/2006/relationships/customXml" Target="../ink/ink8390.xml"/><Relationship Id="rId205" Type="http://schemas.openxmlformats.org/officeDocument/2006/relationships/image" Target="../media/image5623.png"/><Relationship Id="rId412" Type="http://schemas.openxmlformats.org/officeDocument/2006/relationships/image" Target="../media/image5719.png"/><Relationship Id="rId857" Type="http://schemas.openxmlformats.org/officeDocument/2006/relationships/customXml" Target="../ink/ink7334.xml"/><Relationship Id="rId1042" Type="http://schemas.openxmlformats.org/officeDocument/2006/relationships/customXml" Target="../ink/ink7427.xml"/><Relationship Id="rId1487" Type="http://schemas.openxmlformats.org/officeDocument/2006/relationships/image" Target="../media/image6417.png"/><Relationship Id="rId1694" Type="http://schemas.openxmlformats.org/officeDocument/2006/relationships/customXml" Target="../ink/ink7760.xml"/><Relationship Id="rId2300" Type="http://schemas.openxmlformats.org/officeDocument/2006/relationships/image" Target="../media/image11157.png"/><Relationship Id="rId2538" Type="http://schemas.openxmlformats.org/officeDocument/2006/relationships/customXml" Target="../ink/ink8213.xml"/><Relationship Id="rId2745" Type="http://schemas.openxmlformats.org/officeDocument/2006/relationships/customXml" Target="../ink/ink8318.xml"/><Relationship Id="rId2952" Type="http://schemas.openxmlformats.org/officeDocument/2006/relationships/image" Target="../media/image11417.png"/><Relationship Id="rId717" Type="http://schemas.openxmlformats.org/officeDocument/2006/relationships/image" Target="../media/image5963.png"/><Relationship Id="rId924" Type="http://schemas.openxmlformats.org/officeDocument/2006/relationships/image" Target="../media/image6102.png"/><Relationship Id="rId1347" Type="http://schemas.openxmlformats.org/officeDocument/2006/relationships/customXml" Target="../ink/ink7583.xml"/><Relationship Id="rId1554" Type="http://schemas.openxmlformats.org/officeDocument/2006/relationships/customXml" Target="../ink/ink7688.xml"/><Relationship Id="rId1761" Type="http://schemas.openxmlformats.org/officeDocument/2006/relationships/image" Target="../media/image10909.png"/><Relationship Id="rId1999" Type="http://schemas.openxmlformats.org/officeDocument/2006/relationships/image" Target="../media/image11022.png"/><Relationship Id="rId2605" Type="http://schemas.openxmlformats.org/officeDocument/2006/relationships/image" Target="../media/image11270.png"/><Relationship Id="rId2812" Type="http://schemas.openxmlformats.org/officeDocument/2006/relationships/customXml" Target="../ink/ink8352.xml"/><Relationship Id="rId53" Type="http://schemas.openxmlformats.org/officeDocument/2006/relationships/image" Target="../media/image5556.png"/><Relationship Id="rId1207" Type="http://schemas.openxmlformats.org/officeDocument/2006/relationships/customXml" Target="../ink/ink7512.xml"/><Relationship Id="rId1414" Type="http://schemas.openxmlformats.org/officeDocument/2006/relationships/customXml" Target="../ink/ink7617.xml"/><Relationship Id="rId1621" Type="http://schemas.openxmlformats.org/officeDocument/2006/relationships/customXml" Target="../ink/ink7723.xml"/><Relationship Id="rId1859" Type="http://schemas.openxmlformats.org/officeDocument/2006/relationships/image" Target="../media/image10958.png"/><Relationship Id="rId3074" Type="http://schemas.openxmlformats.org/officeDocument/2006/relationships/image" Target="../media/image6775.png"/><Relationship Id="rId1719" Type="http://schemas.openxmlformats.org/officeDocument/2006/relationships/image" Target="../media/image10888.png"/><Relationship Id="rId1926" Type="http://schemas.openxmlformats.org/officeDocument/2006/relationships/customXml" Target="../ink/ink7876.xml"/><Relationship Id="rId2090" Type="http://schemas.openxmlformats.org/officeDocument/2006/relationships/customXml" Target="../ink/ink7958.xml"/><Relationship Id="rId2188" Type="http://schemas.openxmlformats.org/officeDocument/2006/relationships/image" Target="../media/image11108.png"/><Relationship Id="rId2395" Type="http://schemas.openxmlformats.org/officeDocument/2006/relationships/customXml" Target="../ink/ink8112.xml"/><Relationship Id="rId367" Type="http://schemas.openxmlformats.org/officeDocument/2006/relationships/customXml" Target="../ink/ink7088.xml"/><Relationship Id="rId574" Type="http://schemas.openxmlformats.org/officeDocument/2006/relationships/image" Target="../media/image5797.png"/><Relationship Id="rId2048" Type="http://schemas.openxmlformats.org/officeDocument/2006/relationships/customXml" Target="../ink/ink7937.xml"/><Relationship Id="rId2255" Type="http://schemas.openxmlformats.org/officeDocument/2006/relationships/customXml" Target="../ink/ink8041.xml"/><Relationship Id="rId3001" Type="http://schemas.openxmlformats.org/officeDocument/2006/relationships/customXml" Target="../ink/ink8448.xml"/><Relationship Id="rId227" Type="http://schemas.openxmlformats.org/officeDocument/2006/relationships/image" Target="../media/image5633.png"/><Relationship Id="rId781" Type="http://schemas.openxmlformats.org/officeDocument/2006/relationships/customXml" Target="../ink/ink7296.xml"/><Relationship Id="rId879" Type="http://schemas.openxmlformats.org/officeDocument/2006/relationships/customXml" Target="../ink/ink7345.xml"/><Relationship Id="rId2462" Type="http://schemas.openxmlformats.org/officeDocument/2006/relationships/image" Target="../media/image11231.png"/><Relationship Id="rId2767" Type="http://schemas.openxmlformats.org/officeDocument/2006/relationships/image" Target="../media/image11339.png"/><Relationship Id="rId434" Type="http://schemas.openxmlformats.org/officeDocument/2006/relationships/image" Target="../media/image5730.png"/><Relationship Id="rId641" Type="http://schemas.openxmlformats.org/officeDocument/2006/relationships/image" Target="../media/image5828.png"/><Relationship Id="rId739" Type="http://schemas.openxmlformats.org/officeDocument/2006/relationships/image" Target="../media/image5974.png"/><Relationship Id="rId1064" Type="http://schemas.openxmlformats.org/officeDocument/2006/relationships/image" Target="../media/image2064.png"/><Relationship Id="rId1271" Type="http://schemas.openxmlformats.org/officeDocument/2006/relationships/image" Target="../media/image6318.png"/><Relationship Id="rId1369" Type="http://schemas.openxmlformats.org/officeDocument/2006/relationships/image" Target="../media/image6361.png"/><Relationship Id="rId1576" Type="http://schemas.openxmlformats.org/officeDocument/2006/relationships/customXml" Target="../ink/ink7700.xml"/><Relationship Id="rId2115" Type="http://schemas.openxmlformats.org/officeDocument/2006/relationships/image" Target="../media/image11076.png"/><Relationship Id="rId2322" Type="http://schemas.openxmlformats.org/officeDocument/2006/relationships/image" Target="../media/image11168.png"/><Relationship Id="rId2974" Type="http://schemas.openxmlformats.org/officeDocument/2006/relationships/image" Target="../media/image6725.png"/><Relationship Id="rId501" Type="http://schemas.openxmlformats.org/officeDocument/2006/relationships/customXml" Target="../ink/ink7155.xml"/><Relationship Id="rId946" Type="http://schemas.openxmlformats.org/officeDocument/2006/relationships/image" Target="../media/image6113.png"/><Relationship Id="rId1131" Type="http://schemas.openxmlformats.org/officeDocument/2006/relationships/customXml" Target="../ink/ink7473.xml"/><Relationship Id="rId1229" Type="http://schemas.openxmlformats.org/officeDocument/2006/relationships/customXml" Target="../ink/ink7523.xml"/><Relationship Id="rId1783" Type="http://schemas.openxmlformats.org/officeDocument/2006/relationships/image" Target="../media/image10920.png"/><Relationship Id="rId1990" Type="http://schemas.openxmlformats.org/officeDocument/2006/relationships/customXml" Target="../ink/ink7908.xml"/><Relationship Id="rId2627" Type="http://schemas.openxmlformats.org/officeDocument/2006/relationships/image" Target="../media/image11281.png"/><Relationship Id="rId2834" Type="http://schemas.openxmlformats.org/officeDocument/2006/relationships/customXml" Target="../ink/ink8364.xml"/><Relationship Id="rId75" Type="http://schemas.openxmlformats.org/officeDocument/2006/relationships/image" Target="../media/image5564.png"/><Relationship Id="rId806" Type="http://schemas.openxmlformats.org/officeDocument/2006/relationships/image" Target="../media/image6006.png"/><Relationship Id="rId1436" Type="http://schemas.openxmlformats.org/officeDocument/2006/relationships/customXml" Target="../ink/ink7628.xml"/><Relationship Id="rId1643" Type="http://schemas.openxmlformats.org/officeDocument/2006/relationships/customXml" Target="../ink/ink7734.xml"/><Relationship Id="rId1850" Type="http://schemas.openxmlformats.org/officeDocument/2006/relationships/customXml" Target="../ink/ink7838.xml"/><Relationship Id="rId2901" Type="http://schemas.openxmlformats.org/officeDocument/2006/relationships/customXml" Target="../ink/ink8398.xml"/><Relationship Id="rId1503" Type="http://schemas.openxmlformats.org/officeDocument/2006/relationships/image" Target="../media/image6425.png"/><Relationship Id="rId1710" Type="http://schemas.openxmlformats.org/officeDocument/2006/relationships/customXml" Target="../ink/ink7768.xml"/><Relationship Id="rId1948" Type="http://schemas.openxmlformats.org/officeDocument/2006/relationships/customXml" Target="../ink/ink7887.xml"/><Relationship Id="rId291" Type="http://schemas.openxmlformats.org/officeDocument/2006/relationships/image" Target="../media/image5663.png"/><Relationship Id="rId1808" Type="http://schemas.openxmlformats.org/officeDocument/2006/relationships/customXml" Target="../ink/ink7817.xml"/><Relationship Id="rId3023" Type="http://schemas.openxmlformats.org/officeDocument/2006/relationships/customXml" Target="../ink/ink8459.xml"/><Relationship Id="rId151" Type="http://schemas.openxmlformats.org/officeDocument/2006/relationships/image" Target="../media/image5598.png"/><Relationship Id="rId389" Type="http://schemas.openxmlformats.org/officeDocument/2006/relationships/customXml" Target="../ink/ink7099.xml"/><Relationship Id="rId596" Type="http://schemas.openxmlformats.org/officeDocument/2006/relationships/customXml" Target="../ink/ink7203.xml"/><Relationship Id="rId2277" Type="http://schemas.openxmlformats.org/officeDocument/2006/relationships/customXml" Target="../ink/ink8052.xml"/><Relationship Id="rId2484" Type="http://schemas.openxmlformats.org/officeDocument/2006/relationships/customXml" Target="../ink/ink8163.xml"/><Relationship Id="rId2691" Type="http://schemas.openxmlformats.org/officeDocument/2006/relationships/image" Target="../media/image36210.png"/><Relationship Id="rId249" Type="http://schemas.openxmlformats.org/officeDocument/2006/relationships/image" Target="../media/image5643.png"/><Relationship Id="rId456" Type="http://schemas.openxmlformats.org/officeDocument/2006/relationships/image" Target="../media/image5741.png"/><Relationship Id="rId663" Type="http://schemas.openxmlformats.org/officeDocument/2006/relationships/image" Target="../media/image5937.png"/><Relationship Id="rId870" Type="http://schemas.openxmlformats.org/officeDocument/2006/relationships/image" Target="../media/image6076.png"/><Relationship Id="rId1086" Type="http://schemas.openxmlformats.org/officeDocument/2006/relationships/customXml" Target="../ink/ink7450.xml"/><Relationship Id="rId1293" Type="http://schemas.openxmlformats.org/officeDocument/2006/relationships/image" Target="../media/image6328.png"/><Relationship Id="rId2137" Type="http://schemas.openxmlformats.org/officeDocument/2006/relationships/image" Target="../media/image11086.png"/><Relationship Id="rId2344" Type="http://schemas.openxmlformats.org/officeDocument/2006/relationships/customXml" Target="../ink/ink8086.xml"/><Relationship Id="rId2551" Type="http://schemas.openxmlformats.org/officeDocument/2006/relationships/image" Target="../media/image11246.png"/><Relationship Id="rId2789" Type="http://schemas.openxmlformats.org/officeDocument/2006/relationships/image" Target="../media/image11348.png"/><Relationship Id="rId2996" Type="http://schemas.openxmlformats.org/officeDocument/2006/relationships/image" Target="../media/image6736.png"/><Relationship Id="rId109" Type="http://schemas.openxmlformats.org/officeDocument/2006/relationships/customXml" Target="../ink/ink6958.xml"/><Relationship Id="rId316" Type="http://schemas.openxmlformats.org/officeDocument/2006/relationships/customXml" Target="../ink/ink7062.xml"/><Relationship Id="rId523" Type="http://schemas.openxmlformats.org/officeDocument/2006/relationships/customXml" Target="../ink/ink7166.xml"/><Relationship Id="rId968" Type="http://schemas.openxmlformats.org/officeDocument/2006/relationships/image" Target="../media/image6123.png"/><Relationship Id="rId1153" Type="http://schemas.openxmlformats.org/officeDocument/2006/relationships/customXml" Target="../ink/ink7484.xml"/><Relationship Id="rId1598" Type="http://schemas.openxmlformats.org/officeDocument/2006/relationships/customXml" Target="../ink/ink7711.xml"/><Relationship Id="rId2204" Type="http://schemas.openxmlformats.org/officeDocument/2006/relationships/image" Target="../media/image11116.png"/><Relationship Id="rId2649" Type="http://schemas.openxmlformats.org/officeDocument/2006/relationships/image" Target="../media/image11291.png"/><Relationship Id="rId2856" Type="http://schemas.openxmlformats.org/officeDocument/2006/relationships/customXml" Target="../ink/ink8375.xml"/><Relationship Id="rId97" Type="http://schemas.openxmlformats.org/officeDocument/2006/relationships/customXml" Target="../ink/ink6952.xml"/><Relationship Id="rId730" Type="http://schemas.openxmlformats.org/officeDocument/2006/relationships/customXml" Target="../ink/ink7270.xml"/><Relationship Id="rId828" Type="http://schemas.openxmlformats.org/officeDocument/2006/relationships/image" Target="../media/image6017.png"/><Relationship Id="rId1013" Type="http://schemas.openxmlformats.org/officeDocument/2006/relationships/customXml" Target="../ink/ink7412.xml"/><Relationship Id="rId1360" Type="http://schemas.openxmlformats.org/officeDocument/2006/relationships/customXml" Target="../ink/ink7590.xml"/><Relationship Id="rId1458" Type="http://schemas.openxmlformats.org/officeDocument/2006/relationships/customXml" Target="../ink/ink7639.xml"/><Relationship Id="rId1665" Type="http://schemas.openxmlformats.org/officeDocument/2006/relationships/image" Target="../media/image1163.png"/><Relationship Id="rId1872" Type="http://schemas.openxmlformats.org/officeDocument/2006/relationships/customXml" Target="../ink/ink7849.xml"/><Relationship Id="rId2411" Type="http://schemas.openxmlformats.org/officeDocument/2006/relationships/customXml" Target="../ink/ink8120.xml"/><Relationship Id="rId2509" Type="http://schemas.openxmlformats.org/officeDocument/2006/relationships/customXml" Target="../ink/ink8188.xml"/><Relationship Id="rId2716" Type="http://schemas.openxmlformats.org/officeDocument/2006/relationships/customXml" Target="../ink/ink8303.xml"/><Relationship Id="rId1220" Type="http://schemas.openxmlformats.org/officeDocument/2006/relationships/image" Target="../media/image6295.png"/><Relationship Id="rId1318" Type="http://schemas.openxmlformats.org/officeDocument/2006/relationships/customXml" Target="../ink/ink7568.xml"/><Relationship Id="rId1525" Type="http://schemas.openxmlformats.org/officeDocument/2006/relationships/image" Target="../media/image6435.png"/><Relationship Id="rId2923" Type="http://schemas.openxmlformats.org/officeDocument/2006/relationships/customXml" Target="../ink/ink8409.xml"/><Relationship Id="rId1732" Type="http://schemas.openxmlformats.org/officeDocument/2006/relationships/customXml" Target="../ink/ink7779.xml"/><Relationship Id="rId24" Type="http://schemas.openxmlformats.org/officeDocument/2006/relationships/customXml" Target="../ink/ink6915.xml"/><Relationship Id="rId2299" Type="http://schemas.openxmlformats.org/officeDocument/2006/relationships/customXml" Target="../ink/ink8063.xml"/><Relationship Id="rId3045" Type="http://schemas.openxmlformats.org/officeDocument/2006/relationships/customXml" Target="../ink/ink8470.xml"/><Relationship Id="rId173" Type="http://schemas.openxmlformats.org/officeDocument/2006/relationships/image" Target="../media/image5609.png"/><Relationship Id="rId380" Type="http://schemas.openxmlformats.org/officeDocument/2006/relationships/image" Target="../media/image1815.png"/><Relationship Id="rId2061" Type="http://schemas.openxmlformats.org/officeDocument/2006/relationships/image" Target="../media/image11050.png"/><Relationship Id="rId240" Type="http://schemas.openxmlformats.org/officeDocument/2006/relationships/customXml" Target="../ink/ink7024.xml"/><Relationship Id="rId478" Type="http://schemas.openxmlformats.org/officeDocument/2006/relationships/image" Target="../media/image5751.png"/><Relationship Id="rId685" Type="http://schemas.openxmlformats.org/officeDocument/2006/relationships/image" Target="../media/image5948.png"/><Relationship Id="rId892" Type="http://schemas.openxmlformats.org/officeDocument/2006/relationships/image" Target="../media/image6087.png"/><Relationship Id="rId2159" Type="http://schemas.openxmlformats.org/officeDocument/2006/relationships/customXml" Target="../ink/ink7993.xml"/><Relationship Id="rId2366" Type="http://schemas.openxmlformats.org/officeDocument/2006/relationships/image" Target="../media/image11187.png"/><Relationship Id="rId2573" Type="http://schemas.openxmlformats.org/officeDocument/2006/relationships/image" Target="../media/image11257.png"/><Relationship Id="rId2780" Type="http://schemas.openxmlformats.org/officeDocument/2006/relationships/customXml" Target="../ink/ink8336.xml"/><Relationship Id="rId100" Type="http://schemas.openxmlformats.org/officeDocument/2006/relationships/image" Target="../media/image2968.png"/><Relationship Id="rId338" Type="http://schemas.openxmlformats.org/officeDocument/2006/relationships/image" Target="../media/image5685.png"/><Relationship Id="rId545" Type="http://schemas.openxmlformats.org/officeDocument/2006/relationships/customXml" Target="../ink/ink7177.xml"/><Relationship Id="rId752" Type="http://schemas.openxmlformats.org/officeDocument/2006/relationships/image" Target="../media/image5979.png"/><Relationship Id="rId1175" Type="http://schemas.openxmlformats.org/officeDocument/2006/relationships/customXml" Target="../ink/ink7495.xml"/><Relationship Id="rId1382" Type="http://schemas.openxmlformats.org/officeDocument/2006/relationships/customXml" Target="../ink/ink7601.xml"/><Relationship Id="rId2019" Type="http://schemas.openxmlformats.org/officeDocument/2006/relationships/image" Target="../media/image11031.png"/><Relationship Id="rId2226" Type="http://schemas.openxmlformats.org/officeDocument/2006/relationships/image" Target="../media/image11125.png"/><Relationship Id="rId2433" Type="http://schemas.openxmlformats.org/officeDocument/2006/relationships/customXml" Target="../ink/ink8131.xml"/><Relationship Id="rId2640" Type="http://schemas.openxmlformats.org/officeDocument/2006/relationships/customXml" Target="../ink/ink8264.xml"/><Relationship Id="rId2878" Type="http://schemas.openxmlformats.org/officeDocument/2006/relationships/customXml" Target="../ink/ink8386.xml"/><Relationship Id="rId405" Type="http://schemas.openxmlformats.org/officeDocument/2006/relationships/customXml" Target="../ink/ink7107.xml"/><Relationship Id="rId612" Type="http://schemas.openxmlformats.org/officeDocument/2006/relationships/customXml" Target="../ink/ink7211.xml"/><Relationship Id="rId1035" Type="http://schemas.openxmlformats.org/officeDocument/2006/relationships/image" Target="../media/image6154.png"/><Relationship Id="rId1242" Type="http://schemas.openxmlformats.org/officeDocument/2006/relationships/image" Target="../media/image6305.png"/><Relationship Id="rId1687" Type="http://schemas.openxmlformats.org/officeDocument/2006/relationships/image" Target="../media/image6696.png"/><Relationship Id="rId1894" Type="http://schemas.openxmlformats.org/officeDocument/2006/relationships/customXml" Target="../ink/ink7860.xml"/><Relationship Id="rId2500" Type="http://schemas.openxmlformats.org/officeDocument/2006/relationships/customXml" Target="../ink/ink8179.xml"/><Relationship Id="rId2738" Type="http://schemas.openxmlformats.org/officeDocument/2006/relationships/image" Target="../media/image11327.png"/><Relationship Id="rId2945" Type="http://schemas.openxmlformats.org/officeDocument/2006/relationships/customXml" Target="../ink/ink8420.xml"/><Relationship Id="rId917" Type="http://schemas.openxmlformats.org/officeDocument/2006/relationships/customXml" Target="../ink/ink7364.xml"/><Relationship Id="rId1102" Type="http://schemas.openxmlformats.org/officeDocument/2006/relationships/customXml" Target="../ink/ink7458.xml"/><Relationship Id="rId1547" Type="http://schemas.openxmlformats.org/officeDocument/2006/relationships/customXml" Target="../ink/ink7684.xml"/><Relationship Id="rId1754" Type="http://schemas.openxmlformats.org/officeDocument/2006/relationships/customXml" Target="../ink/ink7790.xml"/><Relationship Id="rId1961" Type="http://schemas.openxmlformats.org/officeDocument/2006/relationships/image" Target="../media/image17000.png"/><Relationship Id="rId2805" Type="http://schemas.openxmlformats.org/officeDocument/2006/relationships/image" Target="../media/image11355.png"/><Relationship Id="rId46" Type="http://schemas.openxmlformats.org/officeDocument/2006/relationships/customXml" Target="../ink/ink6926.xml"/><Relationship Id="rId1407" Type="http://schemas.openxmlformats.org/officeDocument/2006/relationships/image" Target="../media/image6380.png"/><Relationship Id="rId1614" Type="http://schemas.openxmlformats.org/officeDocument/2006/relationships/image" Target="../media/image6663.png"/><Relationship Id="rId1821" Type="http://schemas.openxmlformats.org/officeDocument/2006/relationships/image" Target="../media/image6706.png"/><Relationship Id="rId3067" Type="http://schemas.openxmlformats.org/officeDocument/2006/relationships/customXml" Target="../ink/ink8481.xml"/><Relationship Id="rId195" Type="http://schemas.openxmlformats.org/officeDocument/2006/relationships/image" Target="../media/image5619.png"/><Relationship Id="rId1919" Type="http://schemas.openxmlformats.org/officeDocument/2006/relationships/image" Target="../media/image10987.png"/><Relationship Id="rId2083" Type="http://schemas.openxmlformats.org/officeDocument/2006/relationships/image" Target="../media/image11060.png"/><Relationship Id="rId2290" Type="http://schemas.openxmlformats.org/officeDocument/2006/relationships/image" Target="../media/image11153.png"/><Relationship Id="rId2388" Type="http://schemas.openxmlformats.org/officeDocument/2006/relationships/image" Target="../media/image11198.png"/><Relationship Id="rId2595" Type="http://schemas.openxmlformats.org/officeDocument/2006/relationships/image" Target="../media/image11265.png"/><Relationship Id="rId262" Type="http://schemas.openxmlformats.org/officeDocument/2006/relationships/customXml" Target="../ink/ink7035.xml"/><Relationship Id="rId567" Type="http://schemas.openxmlformats.org/officeDocument/2006/relationships/customXml" Target="../ink/ink7188.xml"/><Relationship Id="rId1197" Type="http://schemas.openxmlformats.org/officeDocument/2006/relationships/customXml" Target="../ink/ink7507.xml"/><Relationship Id="rId2150" Type="http://schemas.openxmlformats.org/officeDocument/2006/relationships/customXml" Target="../ink/ink7988.xml"/><Relationship Id="rId2248" Type="http://schemas.openxmlformats.org/officeDocument/2006/relationships/image" Target="../media/image11135.png"/><Relationship Id="rId122" Type="http://schemas.openxmlformats.org/officeDocument/2006/relationships/customXml" Target="../ink/ink6965.xml"/><Relationship Id="rId774" Type="http://schemas.openxmlformats.org/officeDocument/2006/relationships/image" Target="../media/image5990.png"/><Relationship Id="rId981" Type="http://schemas.openxmlformats.org/officeDocument/2006/relationships/customXml" Target="../ink/ink7396.xml"/><Relationship Id="rId1057" Type="http://schemas.openxmlformats.org/officeDocument/2006/relationships/customXml" Target="../ink/ink7435.xml"/><Relationship Id="rId2010" Type="http://schemas.openxmlformats.org/officeDocument/2006/relationships/customXml" Target="../ink/ink7918.xml"/><Relationship Id="rId2455" Type="http://schemas.openxmlformats.org/officeDocument/2006/relationships/customXml" Target="../ink/ink8142.xml"/><Relationship Id="rId2662" Type="http://schemas.openxmlformats.org/officeDocument/2006/relationships/customXml" Target="../ink/ink8275.xml"/><Relationship Id="rId427" Type="http://schemas.openxmlformats.org/officeDocument/2006/relationships/customXml" Target="../ink/ink7118.xml"/><Relationship Id="rId634" Type="http://schemas.openxmlformats.org/officeDocument/2006/relationships/customXml" Target="../ink/ink7222.xml"/><Relationship Id="rId841" Type="http://schemas.openxmlformats.org/officeDocument/2006/relationships/customXml" Target="../ink/ink7326.xml"/><Relationship Id="rId1264" Type="http://schemas.openxmlformats.org/officeDocument/2006/relationships/customXml" Target="../ink/ink7541.xml"/><Relationship Id="rId1471" Type="http://schemas.openxmlformats.org/officeDocument/2006/relationships/image" Target="../media/image6410.png"/><Relationship Id="rId1569" Type="http://schemas.openxmlformats.org/officeDocument/2006/relationships/image" Target="../media/image6473.png"/><Relationship Id="rId2108" Type="http://schemas.openxmlformats.org/officeDocument/2006/relationships/customXml" Target="../ink/ink7967.xml"/><Relationship Id="rId2315" Type="http://schemas.openxmlformats.org/officeDocument/2006/relationships/customXml" Target="../ink/ink8071.xml"/><Relationship Id="rId2522" Type="http://schemas.openxmlformats.org/officeDocument/2006/relationships/customXml" Target="../ink/ink8201.xml"/><Relationship Id="rId2967" Type="http://schemas.openxmlformats.org/officeDocument/2006/relationships/customXml" Target="../ink/ink8431.xml"/><Relationship Id="rId701" Type="http://schemas.openxmlformats.org/officeDocument/2006/relationships/image" Target="../media/image5956.png"/><Relationship Id="rId939" Type="http://schemas.openxmlformats.org/officeDocument/2006/relationships/customXml" Target="../ink/ink7375.xml"/><Relationship Id="rId1124" Type="http://schemas.openxmlformats.org/officeDocument/2006/relationships/customXml" Target="../ink/ink7469.xml"/><Relationship Id="rId1331" Type="http://schemas.openxmlformats.org/officeDocument/2006/relationships/image" Target="../media/image6345.png"/><Relationship Id="rId1776" Type="http://schemas.openxmlformats.org/officeDocument/2006/relationships/customXml" Target="../ink/ink7801.xml"/><Relationship Id="rId1983" Type="http://schemas.openxmlformats.org/officeDocument/2006/relationships/image" Target="../media/image11015.png"/><Relationship Id="rId2827" Type="http://schemas.openxmlformats.org/officeDocument/2006/relationships/image" Target="../media/image11364.png"/><Relationship Id="rId68" Type="http://schemas.openxmlformats.org/officeDocument/2006/relationships/customXml" Target="../ink/ink6937.xml"/><Relationship Id="rId1429" Type="http://schemas.openxmlformats.org/officeDocument/2006/relationships/image" Target="../media/image6391.png"/><Relationship Id="rId1636" Type="http://schemas.openxmlformats.org/officeDocument/2006/relationships/image" Target="../media/image6674.png"/><Relationship Id="rId1843" Type="http://schemas.openxmlformats.org/officeDocument/2006/relationships/image" Target="../media/image10950.png"/><Relationship Id="rId1703" Type="http://schemas.openxmlformats.org/officeDocument/2006/relationships/image" Target="../media/image10880.png"/><Relationship Id="rId1910" Type="http://schemas.openxmlformats.org/officeDocument/2006/relationships/customXml" Target="../ink/ink7868.xml"/><Relationship Id="rId284" Type="http://schemas.openxmlformats.org/officeDocument/2006/relationships/customXml" Target="../ink/ink7046.xml"/><Relationship Id="rId491" Type="http://schemas.openxmlformats.org/officeDocument/2006/relationships/customXml" Target="../ink/ink7150.xml"/><Relationship Id="rId2172" Type="http://schemas.openxmlformats.org/officeDocument/2006/relationships/image" Target="../media/image11101.png"/><Relationship Id="rId3016" Type="http://schemas.openxmlformats.org/officeDocument/2006/relationships/image" Target="../media/image6746.png"/><Relationship Id="rId144" Type="http://schemas.openxmlformats.org/officeDocument/2006/relationships/customXml" Target="../ink/ink6976.xml"/><Relationship Id="rId589" Type="http://schemas.openxmlformats.org/officeDocument/2006/relationships/image" Target="../media/image5804.png"/><Relationship Id="rId796" Type="http://schemas.openxmlformats.org/officeDocument/2006/relationships/image" Target="../media/image6001.png"/><Relationship Id="rId2477" Type="http://schemas.openxmlformats.org/officeDocument/2006/relationships/customXml" Target="../ink/ink8156.xml"/><Relationship Id="rId2684" Type="http://schemas.openxmlformats.org/officeDocument/2006/relationships/customXml" Target="../ink/ink8286.xml"/><Relationship Id="rId351" Type="http://schemas.openxmlformats.org/officeDocument/2006/relationships/customXml" Target="../ink/ink7080.xml"/><Relationship Id="rId449" Type="http://schemas.openxmlformats.org/officeDocument/2006/relationships/customXml" Target="../ink/ink7129.xml"/><Relationship Id="rId656" Type="http://schemas.openxmlformats.org/officeDocument/2006/relationships/customXml" Target="../ink/ink7233.xml"/><Relationship Id="rId863" Type="http://schemas.openxmlformats.org/officeDocument/2006/relationships/customXml" Target="../ink/ink7337.xml"/><Relationship Id="rId1079" Type="http://schemas.openxmlformats.org/officeDocument/2006/relationships/image" Target="../media/image6173.png"/><Relationship Id="rId1286" Type="http://schemas.openxmlformats.org/officeDocument/2006/relationships/customXml" Target="../ink/ink7552.xml"/><Relationship Id="rId1493" Type="http://schemas.openxmlformats.org/officeDocument/2006/relationships/image" Target="../media/image6420.png"/><Relationship Id="rId2032" Type="http://schemas.openxmlformats.org/officeDocument/2006/relationships/customXml" Target="../ink/ink7929.xml"/><Relationship Id="rId2337" Type="http://schemas.openxmlformats.org/officeDocument/2006/relationships/image" Target="../media/image11174.png"/><Relationship Id="rId2544" Type="http://schemas.openxmlformats.org/officeDocument/2006/relationships/customXml" Target="../ink/ink8216.xml"/><Relationship Id="rId2891" Type="http://schemas.openxmlformats.org/officeDocument/2006/relationships/customXml" Target="../ink/ink8393.xml"/><Relationship Id="rId2989" Type="http://schemas.openxmlformats.org/officeDocument/2006/relationships/customXml" Target="../ink/ink8442.xml"/><Relationship Id="rId211" Type="http://schemas.openxmlformats.org/officeDocument/2006/relationships/image" Target="../media/image5625.png"/><Relationship Id="rId309" Type="http://schemas.openxmlformats.org/officeDocument/2006/relationships/image" Target="../media/image5671.png"/><Relationship Id="rId516" Type="http://schemas.openxmlformats.org/officeDocument/2006/relationships/image" Target="../media/image5769.png"/><Relationship Id="rId1146" Type="http://schemas.openxmlformats.org/officeDocument/2006/relationships/image" Target="../media/image6260.png"/><Relationship Id="rId1798" Type="http://schemas.openxmlformats.org/officeDocument/2006/relationships/customXml" Target="../ink/ink7812.xml"/><Relationship Id="rId2751" Type="http://schemas.openxmlformats.org/officeDocument/2006/relationships/customXml" Target="../ink/ink8321.xml"/><Relationship Id="rId2849" Type="http://schemas.openxmlformats.org/officeDocument/2006/relationships/image" Target="../media/image11374.png"/><Relationship Id="rId723" Type="http://schemas.openxmlformats.org/officeDocument/2006/relationships/image" Target="../media/image5966.png"/><Relationship Id="rId930" Type="http://schemas.openxmlformats.org/officeDocument/2006/relationships/image" Target="../media/image6105.png"/><Relationship Id="rId1006" Type="http://schemas.openxmlformats.org/officeDocument/2006/relationships/image" Target="../media/image6140.png"/><Relationship Id="rId1353" Type="http://schemas.openxmlformats.org/officeDocument/2006/relationships/customXml" Target="../ink/ink7586.xml"/><Relationship Id="rId1560" Type="http://schemas.openxmlformats.org/officeDocument/2006/relationships/image" Target="../media/image6453.png"/><Relationship Id="rId1658" Type="http://schemas.openxmlformats.org/officeDocument/2006/relationships/customXml" Target="../ink/ink7742.xml"/><Relationship Id="rId1865" Type="http://schemas.openxmlformats.org/officeDocument/2006/relationships/image" Target="../media/image10961.png"/><Relationship Id="rId2404" Type="http://schemas.openxmlformats.org/officeDocument/2006/relationships/image" Target="../media/image11204.png"/><Relationship Id="rId2611" Type="http://schemas.openxmlformats.org/officeDocument/2006/relationships/image" Target="../media/image11273.png"/><Relationship Id="rId2709" Type="http://schemas.openxmlformats.org/officeDocument/2006/relationships/customXml" Target="../ink/ink8299.xml"/><Relationship Id="rId1213" Type="http://schemas.openxmlformats.org/officeDocument/2006/relationships/customXml" Target="../ink/ink7515.xml"/><Relationship Id="rId1420" Type="http://schemas.openxmlformats.org/officeDocument/2006/relationships/customXml" Target="../ink/ink7620.xml"/><Relationship Id="rId1518" Type="http://schemas.openxmlformats.org/officeDocument/2006/relationships/customXml" Target="../ink/ink7669.xml"/><Relationship Id="rId2916" Type="http://schemas.openxmlformats.org/officeDocument/2006/relationships/image" Target="../media/image11401.png"/><Relationship Id="rId3080" Type="http://schemas.openxmlformats.org/officeDocument/2006/relationships/image" Target="../media/image6778.png"/><Relationship Id="rId1725" Type="http://schemas.openxmlformats.org/officeDocument/2006/relationships/image" Target="../media/image10891.png"/><Relationship Id="rId1932" Type="http://schemas.openxmlformats.org/officeDocument/2006/relationships/customXml" Target="../ink/ink7879.xml"/><Relationship Id="rId17" Type="http://schemas.openxmlformats.org/officeDocument/2006/relationships/image" Target="../media/image5538.png"/><Relationship Id="rId2194" Type="http://schemas.openxmlformats.org/officeDocument/2006/relationships/image" Target="../media/image11111.png"/><Relationship Id="rId3038" Type="http://schemas.openxmlformats.org/officeDocument/2006/relationships/image" Target="../media/image6757.png"/><Relationship Id="rId166" Type="http://schemas.openxmlformats.org/officeDocument/2006/relationships/customXml" Target="../ink/ink6987.xml"/><Relationship Id="rId373" Type="http://schemas.openxmlformats.org/officeDocument/2006/relationships/customXml" Target="../ink/ink7091.xml"/><Relationship Id="rId580" Type="http://schemas.openxmlformats.org/officeDocument/2006/relationships/image" Target="../media/image5800.png"/><Relationship Id="rId2054" Type="http://schemas.openxmlformats.org/officeDocument/2006/relationships/customXml" Target="../ink/ink7940.xml"/><Relationship Id="rId2261" Type="http://schemas.openxmlformats.org/officeDocument/2006/relationships/customXml" Target="../ink/ink8044.xml"/><Relationship Id="rId2499" Type="http://schemas.openxmlformats.org/officeDocument/2006/relationships/customXml" Target="../ink/ink8178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636.png"/><Relationship Id="rId440" Type="http://schemas.openxmlformats.org/officeDocument/2006/relationships/image" Target="../media/image5733.png"/><Relationship Id="rId678" Type="http://schemas.openxmlformats.org/officeDocument/2006/relationships/customXml" Target="../ink/ink7244.xml"/><Relationship Id="rId885" Type="http://schemas.openxmlformats.org/officeDocument/2006/relationships/customXml" Target="../ink/ink7348.xml"/><Relationship Id="rId1070" Type="http://schemas.openxmlformats.org/officeDocument/2006/relationships/image" Target="../media/image6169.png"/><Relationship Id="rId2121" Type="http://schemas.openxmlformats.org/officeDocument/2006/relationships/image" Target="../media/image11078.png"/><Relationship Id="rId2359" Type="http://schemas.openxmlformats.org/officeDocument/2006/relationships/customXml" Target="../ink/ink8094.xml"/><Relationship Id="rId2566" Type="http://schemas.openxmlformats.org/officeDocument/2006/relationships/customXml" Target="../ink/ink8227.xml"/><Relationship Id="rId2773" Type="http://schemas.openxmlformats.org/officeDocument/2006/relationships/image" Target="../media/image11342.png"/><Relationship Id="rId2980" Type="http://schemas.openxmlformats.org/officeDocument/2006/relationships/image" Target="../media/image6728.png"/><Relationship Id="rId300" Type="http://schemas.openxmlformats.org/officeDocument/2006/relationships/customXml" Target="../ink/ink7054.xml"/><Relationship Id="rId538" Type="http://schemas.openxmlformats.org/officeDocument/2006/relationships/image" Target="../media/image5780.png"/><Relationship Id="rId745" Type="http://schemas.openxmlformats.org/officeDocument/2006/relationships/customXml" Target="../ink/ink7278.xml"/><Relationship Id="rId952" Type="http://schemas.openxmlformats.org/officeDocument/2006/relationships/image" Target="../media/image6116.png"/><Relationship Id="rId1168" Type="http://schemas.openxmlformats.org/officeDocument/2006/relationships/image" Target="../media/image6271.png"/><Relationship Id="rId1375" Type="http://schemas.openxmlformats.org/officeDocument/2006/relationships/image" Target="../media/image6364.png"/><Relationship Id="rId1582" Type="http://schemas.openxmlformats.org/officeDocument/2006/relationships/customXml" Target="../ink/ink7703.xml"/><Relationship Id="rId2219" Type="http://schemas.openxmlformats.org/officeDocument/2006/relationships/customXml" Target="../ink/ink8023.xml"/><Relationship Id="rId2426" Type="http://schemas.openxmlformats.org/officeDocument/2006/relationships/image" Target="../media/image11214.png"/><Relationship Id="rId2633" Type="http://schemas.openxmlformats.org/officeDocument/2006/relationships/image" Target="../media/image6719.png"/><Relationship Id="rId81" Type="http://schemas.openxmlformats.org/officeDocument/2006/relationships/image" Target="../media/image5567.png"/><Relationship Id="rId605" Type="http://schemas.openxmlformats.org/officeDocument/2006/relationships/image" Target="../media/image5812.png"/><Relationship Id="rId812" Type="http://schemas.openxmlformats.org/officeDocument/2006/relationships/image" Target="../media/image6009.png"/><Relationship Id="rId1028" Type="http://schemas.openxmlformats.org/officeDocument/2006/relationships/customXml" Target="../ink/ink7420.xml"/><Relationship Id="rId1235" Type="http://schemas.openxmlformats.org/officeDocument/2006/relationships/customXml" Target="../ink/ink7526.xml"/><Relationship Id="rId1442" Type="http://schemas.openxmlformats.org/officeDocument/2006/relationships/customXml" Target="../ink/ink7631.xml"/><Relationship Id="rId1887" Type="http://schemas.openxmlformats.org/officeDocument/2006/relationships/image" Target="../media/image10972.png"/><Relationship Id="rId2840" Type="http://schemas.openxmlformats.org/officeDocument/2006/relationships/customXml" Target="../ink/ink8367.xml"/><Relationship Id="rId2938" Type="http://schemas.openxmlformats.org/officeDocument/2006/relationships/image" Target="../media/image4948.png"/><Relationship Id="rId1302" Type="http://schemas.openxmlformats.org/officeDocument/2006/relationships/customXml" Target="../ink/ink7560.xml"/><Relationship Id="rId1747" Type="http://schemas.openxmlformats.org/officeDocument/2006/relationships/image" Target="../media/image10902.png"/><Relationship Id="rId1954" Type="http://schemas.openxmlformats.org/officeDocument/2006/relationships/customXml" Target="../ink/ink7890.xml"/><Relationship Id="rId2700" Type="http://schemas.openxmlformats.org/officeDocument/2006/relationships/image" Target="../media/image11312.png"/><Relationship Id="rId39" Type="http://schemas.openxmlformats.org/officeDocument/2006/relationships/image" Target="../media/image5549.png"/><Relationship Id="rId1607" Type="http://schemas.openxmlformats.org/officeDocument/2006/relationships/customXml" Target="../ink/ink7716.xml"/><Relationship Id="rId1814" Type="http://schemas.openxmlformats.org/officeDocument/2006/relationships/customXml" Target="../ink/ink7820.xml"/><Relationship Id="rId188" Type="http://schemas.openxmlformats.org/officeDocument/2006/relationships/customXml" Target="../ink/ink6998.xml"/><Relationship Id="rId395" Type="http://schemas.openxmlformats.org/officeDocument/2006/relationships/customXml" Target="../ink/ink7102.xml"/><Relationship Id="rId2076" Type="http://schemas.openxmlformats.org/officeDocument/2006/relationships/customXml" Target="../ink/ink7951.xml"/><Relationship Id="rId2283" Type="http://schemas.openxmlformats.org/officeDocument/2006/relationships/customXml" Target="../ink/ink8055.xml"/><Relationship Id="rId2490" Type="http://schemas.openxmlformats.org/officeDocument/2006/relationships/customXml" Target="../ink/ink8169.xml"/><Relationship Id="rId2588" Type="http://schemas.openxmlformats.org/officeDocument/2006/relationships/customXml" Target="../ink/ink8238.xml"/><Relationship Id="rId255" Type="http://schemas.openxmlformats.org/officeDocument/2006/relationships/image" Target="../media/image5646.png"/><Relationship Id="rId462" Type="http://schemas.openxmlformats.org/officeDocument/2006/relationships/image" Target="../media/image5744.png"/><Relationship Id="rId1092" Type="http://schemas.openxmlformats.org/officeDocument/2006/relationships/customXml" Target="../ink/ink7453.xml"/><Relationship Id="rId1397" Type="http://schemas.openxmlformats.org/officeDocument/2006/relationships/image" Target="../media/image6375.png"/><Relationship Id="rId2143" Type="http://schemas.openxmlformats.org/officeDocument/2006/relationships/image" Target="../media/image11089.png"/><Relationship Id="rId2350" Type="http://schemas.openxmlformats.org/officeDocument/2006/relationships/customXml" Target="../ink/ink8089.xml"/><Relationship Id="rId2795" Type="http://schemas.openxmlformats.org/officeDocument/2006/relationships/image" Target="../media/image11350.png"/><Relationship Id="rId115" Type="http://schemas.openxmlformats.org/officeDocument/2006/relationships/image" Target="../media/image5581.png"/><Relationship Id="rId322" Type="http://schemas.openxmlformats.org/officeDocument/2006/relationships/customXml" Target="../ink/ink7065.xml"/><Relationship Id="rId767" Type="http://schemas.openxmlformats.org/officeDocument/2006/relationships/customXml" Target="../ink/ink7289.xml"/><Relationship Id="rId974" Type="http://schemas.openxmlformats.org/officeDocument/2006/relationships/image" Target="../media/image6126.png"/><Relationship Id="rId2003" Type="http://schemas.openxmlformats.org/officeDocument/2006/relationships/image" Target="../media/image11024.png"/><Relationship Id="rId2210" Type="http://schemas.openxmlformats.org/officeDocument/2006/relationships/image" Target="../media/image11119.png"/><Relationship Id="rId2448" Type="http://schemas.openxmlformats.org/officeDocument/2006/relationships/image" Target="../media/image11224.png"/><Relationship Id="rId2655" Type="http://schemas.openxmlformats.org/officeDocument/2006/relationships/image" Target="../media/image2397.png"/><Relationship Id="rId2862" Type="http://schemas.openxmlformats.org/officeDocument/2006/relationships/customXml" Target="../ink/ink8378.xml"/><Relationship Id="rId627" Type="http://schemas.openxmlformats.org/officeDocument/2006/relationships/image" Target="../media/image5822.png"/><Relationship Id="rId834" Type="http://schemas.openxmlformats.org/officeDocument/2006/relationships/image" Target="../media/image6021.png"/><Relationship Id="rId1257" Type="http://schemas.openxmlformats.org/officeDocument/2006/relationships/customXml" Target="../ink/ink7537.xml"/><Relationship Id="rId1464" Type="http://schemas.openxmlformats.org/officeDocument/2006/relationships/customXml" Target="../ink/ink7642.xml"/><Relationship Id="rId1671" Type="http://schemas.openxmlformats.org/officeDocument/2006/relationships/image" Target="../media/image6688.png"/><Relationship Id="rId2308" Type="http://schemas.openxmlformats.org/officeDocument/2006/relationships/image" Target="../media/image11161.png"/><Relationship Id="rId2515" Type="http://schemas.openxmlformats.org/officeDocument/2006/relationships/customXml" Target="../ink/ink8194.xml"/><Relationship Id="rId2722" Type="http://schemas.openxmlformats.org/officeDocument/2006/relationships/customXml" Target="../ink/ink8306.xml"/><Relationship Id="rId901" Type="http://schemas.openxmlformats.org/officeDocument/2006/relationships/customXml" Target="../ink/ink7356.xml"/><Relationship Id="rId1117" Type="http://schemas.openxmlformats.org/officeDocument/2006/relationships/image" Target="../media/image6235.png"/><Relationship Id="rId1324" Type="http://schemas.openxmlformats.org/officeDocument/2006/relationships/customXml" Target="../ink/ink7571.xml"/><Relationship Id="rId1531" Type="http://schemas.openxmlformats.org/officeDocument/2006/relationships/image" Target="../media/image6438.png"/><Relationship Id="rId1769" Type="http://schemas.openxmlformats.org/officeDocument/2006/relationships/image" Target="../media/image10913.png"/><Relationship Id="rId1976" Type="http://schemas.openxmlformats.org/officeDocument/2006/relationships/customXml" Target="../ink/ink7901.xml"/><Relationship Id="rId30" Type="http://schemas.openxmlformats.org/officeDocument/2006/relationships/customXml" Target="../ink/ink6918.xml"/><Relationship Id="rId1629" Type="http://schemas.openxmlformats.org/officeDocument/2006/relationships/customXml" Target="../ink/ink7727.xml"/><Relationship Id="rId1836" Type="http://schemas.openxmlformats.org/officeDocument/2006/relationships/customXml" Target="../ink/ink7831.xml"/><Relationship Id="rId1903" Type="http://schemas.openxmlformats.org/officeDocument/2006/relationships/image" Target="../media/image10979.png"/><Relationship Id="rId2098" Type="http://schemas.openxmlformats.org/officeDocument/2006/relationships/customXml" Target="../ink/ink7962.xml"/><Relationship Id="rId3051" Type="http://schemas.openxmlformats.org/officeDocument/2006/relationships/customXml" Target="../ink/ink8473.xml"/><Relationship Id="rId277" Type="http://schemas.openxmlformats.org/officeDocument/2006/relationships/image" Target="../media/image1494.png"/><Relationship Id="rId484" Type="http://schemas.openxmlformats.org/officeDocument/2006/relationships/image" Target="../media/image5753.png"/><Relationship Id="rId2165" Type="http://schemas.openxmlformats.org/officeDocument/2006/relationships/customXml" Target="../ink/ink7996.xml"/><Relationship Id="rId3009" Type="http://schemas.openxmlformats.org/officeDocument/2006/relationships/customXml" Target="../ink/ink8452.xml"/><Relationship Id="rId137" Type="http://schemas.openxmlformats.org/officeDocument/2006/relationships/image" Target="../media/image5591.png"/><Relationship Id="rId344" Type="http://schemas.openxmlformats.org/officeDocument/2006/relationships/image" Target="../media/image5688.png"/><Relationship Id="rId691" Type="http://schemas.openxmlformats.org/officeDocument/2006/relationships/image" Target="../media/image5951.png"/><Relationship Id="rId789" Type="http://schemas.openxmlformats.org/officeDocument/2006/relationships/customXml" Target="../ink/ink7300.xml"/><Relationship Id="rId996" Type="http://schemas.openxmlformats.org/officeDocument/2006/relationships/image" Target="../media/image6135.png"/><Relationship Id="rId2025" Type="http://schemas.openxmlformats.org/officeDocument/2006/relationships/image" Target="../media/image11033.png"/><Relationship Id="rId2372" Type="http://schemas.openxmlformats.org/officeDocument/2006/relationships/image" Target="../media/image11190.png"/><Relationship Id="rId2677" Type="http://schemas.openxmlformats.org/officeDocument/2006/relationships/image" Target="../media/image11303.png"/><Relationship Id="rId2884" Type="http://schemas.openxmlformats.org/officeDocument/2006/relationships/image" Target="../media/image11388.png"/><Relationship Id="rId551" Type="http://schemas.openxmlformats.org/officeDocument/2006/relationships/customXml" Target="../ink/ink7180.xml"/><Relationship Id="rId649" Type="http://schemas.openxmlformats.org/officeDocument/2006/relationships/image" Target="../media/image5832.png"/><Relationship Id="rId856" Type="http://schemas.openxmlformats.org/officeDocument/2006/relationships/image" Target="../media/image6069.png"/><Relationship Id="rId1181" Type="http://schemas.openxmlformats.org/officeDocument/2006/relationships/image" Target="../media/image6277.png"/><Relationship Id="rId1279" Type="http://schemas.openxmlformats.org/officeDocument/2006/relationships/image" Target="../media/image6321.png"/><Relationship Id="rId1486" Type="http://schemas.openxmlformats.org/officeDocument/2006/relationships/customXml" Target="../ink/ink7653.xml"/><Relationship Id="rId2232" Type="http://schemas.openxmlformats.org/officeDocument/2006/relationships/image" Target="../media/image11128.png"/><Relationship Id="rId2537" Type="http://schemas.openxmlformats.org/officeDocument/2006/relationships/image" Target="../media/image11239.png"/><Relationship Id="rId204" Type="http://schemas.openxmlformats.org/officeDocument/2006/relationships/customXml" Target="../ink/ink7006.xml"/><Relationship Id="rId411" Type="http://schemas.openxmlformats.org/officeDocument/2006/relationships/customXml" Target="../ink/ink7110.xml"/><Relationship Id="rId509" Type="http://schemas.openxmlformats.org/officeDocument/2006/relationships/customXml" Target="../ink/ink7159.xml"/><Relationship Id="rId1041" Type="http://schemas.openxmlformats.org/officeDocument/2006/relationships/image" Target="../media/image6157.png"/><Relationship Id="rId1139" Type="http://schemas.openxmlformats.org/officeDocument/2006/relationships/customXml" Target="../ink/ink7477.xml"/><Relationship Id="rId1346" Type="http://schemas.openxmlformats.org/officeDocument/2006/relationships/image" Target="../media/image6351.png"/><Relationship Id="rId1693" Type="http://schemas.openxmlformats.org/officeDocument/2006/relationships/image" Target="../media/image6699.png"/><Relationship Id="rId1998" Type="http://schemas.openxmlformats.org/officeDocument/2006/relationships/customXml" Target="../ink/ink7912.xml"/><Relationship Id="rId2744" Type="http://schemas.openxmlformats.org/officeDocument/2006/relationships/image" Target="../media/image11329.png"/><Relationship Id="rId2951" Type="http://schemas.openxmlformats.org/officeDocument/2006/relationships/customXml" Target="../ink/ink8423.xml"/><Relationship Id="rId716" Type="http://schemas.openxmlformats.org/officeDocument/2006/relationships/customXml" Target="../ink/ink7263.xml"/><Relationship Id="rId923" Type="http://schemas.openxmlformats.org/officeDocument/2006/relationships/customXml" Target="../ink/ink7367.xml"/><Relationship Id="rId1553" Type="http://schemas.openxmlformats.org/officeDocument/2006/relationships/customXml" Target="../ink/ink7687.xml"/><Relationship Id="rId1760" Type="http://schemas.openxmlformats.org/officeDocument/2006/relationships/customXml" Target="../ink/ink7793.xml"/><Relationship Id="rId1858" Type="http://schemas.openxmlformats.org/officeDocument/2006/relationships/customXml" Target="../ink/ink7842.xml"/><Relationship Id="rId2604" Type="http://schemas.openxmlformats.org/officeDocument/2006/relationships/customXml" Target="../ink/ink8246.xml"/><Relationship Id="rId2811" Type="http://schemas.openxmlformats.org/officeDocument/2006/relationships/image" Target="../media/image11357.png"/><Relationship Id="rId52" Type="http://schemas.openxmlformats.org/officeDocument/2006/relationships/customXml" Target="../ink/ink6929.xml"/><Relationship Id="rId1206" Type="http://schemas.openxmlformats.org/officeDocument/2006/relationships/image" Target="../media/image6289.png"/><Relationship Id="rId1413" Type="http://schemas.openxmlformats.org/officeDocument/2006/relationships/image" Target="../media/image6383.png"/><Relationship Id="rId1620" Type="http://schemas.openxmlformats.org/officeDocument/2006/relationships/image" Target="../media/image6666.png"/><Relationship Id="rId2909" Type="http://schemas.openxmlformats.org/officeDocument/2006/relationships/customXml" Target="../ink/ink8402.xml"/><Relationship Id="rId3073" Type="http://schemas.openxmlformats.org/officeDocument/2006/relationships/customXml" Target="../ink/ink8484.xml"/><Relationship Id="rId1718" Type="http://schemas.openxmlformats.org/officeDocument/2006/relationships/customXml" Target="../ink/ink7772.xml"/><Relationship Id="rId1925" Type="http://schemas.openxmlformats.org/officeDocument/2006/relationships/image" Target="../media/image10990.png"/><Relationship Id="rId299" Type="http://schemas.openxmlformats.org/officeDocument/2006/relationships/image" Target="../media/image5667.png"/><Relationship Id="rId2187" Type="http://schemas.openxmlformats.org/officeDocument/2006/relationships/customXml" Target="../ink/ink8007.xml"/><Relationship Id="rId2394" Type="http://schemas.openxmlformats.org/officeDocument/2006/relationships/image" Target="../media/image11200.png"/><Relationship Id="rId159" Type="http://schemas.openxmlformats.org/officeDocument/2006/relationships/image" Target="../media/image5602.png"/><Relationship Id="rId366" Type="http://schemas.openxmlformats.org/officeDocument/2006/relationships/image" Target="../media/image5698.png"/><Relationship Id="rId573" Type="http://schemas.openxmlformats.org/officeDocument/2006/relationships/customXml" Target="../ink/ink7191.xml"/><Relationship Id="rId780" Type="http://schemas.openxmlformats.org/officeDocument/2006/relationships/image" Target="../media/image5993.png"/><Relationship Id="rId2047" Type="http://schemas.openxmlformats.org/officeDocument/2006/relationships/image" Target="../media/image11043.png"/><Relationship Id="rId2254" Type="http://schemas.openxmlformats.org/officeDocument/2006/relationships/image" Target="../media/image42810.png"/><Relationship Id="rId2461" Type="http://schemas.openxmlformats.org/officeDocument/2006/relationships/customXml" Target="../ink/ink8145.xml"/><Relationship Id="rId2699" Type="http://schemas.openxmlformats.org/officeDocument/2006/relationships/customXml" Target="../ink/ink8294.xml"/><Relationship Id="rId3000" Type="http://schemas.openxmlformats.org/officeDocument/2006/relationships/image" Target="../media/image6738.png"/><Relationship Id="rId226" Type="http://schemas.openxmlformats.org/officeDocument/2006/relationships/customXml" Target="../ink/ink7017.xml"/><Relationship Id="rId433" Type="http://schemas.openxmlformats.org/officeDocument/2006/relationships/customXml" Target="../ink/ink7121.xml"/><Relationship Id="rId878" Type="http://schemas.openxmlformats.org/officeDocument/2006/relationships/image" Target="../media/image6080.png"/><Relationship Id="rId1063" Type="http://schemas.openxmlformats.org/officeDocument/2006/relationships/customXml" Target="../ink/ink7438.xml"/><Relationship Id="rId1270" Type="http://schemas.openxmlformats.org/officeDocument/2006/relationships/customXml" Target="../ink/ink7544.xml"/><Relationship Id="rId2114" Type="http://schemas.openxmlformats.org/officeDocument/2006/relationships/customXml" Target="../ink/ink7970.xml"/><Relationship Id="rId2559" Type="http://schemas.openxmlformats.org/officeDocument/2006/relationships/image" Target="../media/image11250.png"/><Relationship Id="rId2766" Type="http://schemas.openxmlformats.org/officeDocument/2006/relationships/customXml" Target="../ink/ink8329.xml"/><Relationship Id="rId2973" Type="http://schemas.openxmlformats.org/officeDocument/2006/relationships/customXml" Target="../ink/ink8434.xml"/><Relationship Id="rId640" Type="http://schemas.openxmlformats.org/officeDocument/2006/relationships/customXml" Target="../ink/ink7225.xml"/><Relationship Id="rId738" Type="http://schemas.openxmlformats.org/officeDocument/2006/relationships/customXml" Target="../ink/ink7274.xml"/><Relationship Id="rId945" Type="http://schemas.openxmlformats.org/officeDocument/2006/relationships/customXml" Target="../ink/ink7378.xml"/><Relationship Id="rId1368" Type="http://schemas.openxmlformats.org/officeDocument/2006/relationships/customXml" Target="../ink/ink7594.xml"/><Relationship Id="rId1575" Type="http://schemas.openxmlformats.org/officeDocument/2006/relationships/image" Target="../media/image3680.png"/><Relationship Id="rId1782" Type="http://schemas.openxmlformats.org/officeDocument/2006/relationships/customXml" Target="../ink/ink7804.xml"/><Relationship Id="rId2321" Type="http://schemas.openxmlformats.org/officeDocument/2006/relationships/customXml" Target="../ink/ink8074.xml"/><Relationship Id="rId2419" Type="http://schemas.openxmlformats.org/officeDocument/2006/relationships/customXml" Target="../ink/ink8124.xml"/><Relationship Id="rId2626" Type="http://schemas.openxmlformats.org/officeDocument/2006/relationships/customXml" Target="../ink/ink8257.xml"/><Relationship Id="rId2833" Type="http://schemas.openxmlformats.org/officeDocument/2006/relationships/image" Target="../media/image11367.png"/><Relationship Id="rId74" Type="http://schemas.openxmlformats.org/officeDocument/2006/relationships/customXml" Target="../ink/ink6940.xml"/><Relationship Id="rId500" Type="http://schemas.openxmlformats.org/officeDocument/2006/relationships/image" Target="../media/image5761.png"/><Relationship Id="rId805" Type="http://schemas.openxmlformats.org/officeDocument/2006/relationships/customXml" Target="../ink/ink7308.xml"/><Relationship Id="rId1130" Type="http://schemas.openxmlformats.org/officeDocument/2006/relationships/customXml" Target="../ink/ink7472.xml"/><Relationship Id="rId1228" Type="http://schemas.openxmlformats.org/officeDocument/2006/relationships/image" Target="../media/image6299.png"/><Relationship Id="rId1435" Type="http://schemas.openxmlformats.org/officeDocument/2006/relationships/image" Target="../media/image6394.png"/><Relationship Id="rId1642" Type="http://schemas.openxmlformats.org/officeDocument/2006/relationships/image" Target="../media/image6677.png"/><Relationship Id="rId1947" Type="http://schemas.openxmlformats.org/officeDocument/2006/relationships/image" Target="../media/image10999.png"/><Relationship Id="rId2900" Type="http://schemas.openxmlformats.org/officeDocument/2006/relationships/image" Target="../media/image11395.png"/><Relationship Id="rId1502" Type="http://schemas.openxmlformats.org/officeDocument/2006/relationships/customXml" Target="../ink/ink7661.xml"/><Relationship Id="rId1807" Type="http://schemas.openxmlformats.org/officeDocument/2006/relationships/image" Target="../media/image10932.png"/><Relationship Id="rId290" Type="http://schemas.openxmlformats.org/officeDocument/2006/relationships/customXml" Target="../ink/ink7049.xml"/><Relationship Id="rId388" Type="http://schemas.openxmlformats.org/officeDocument/2006/relationships/image" Target="../media/image5708.png"/><Relationship Id="rId2069" Type="http://schemas.openxmlformats.org/officeDocument/2006/relationships/image" Target="../media/image11054.png"/><Relationship Id="rId3022" Type="http://schemas.openxmlformats.org/officeDocument/2006/relationships/image" Target="../media/image6749.png"/><Relationship Id="rId150" Type="http://schemas.openxmlformats.org/officeDocument/2006/relationships/customXml" Target="../ink/ink6979.xml"/><Relationship Id="rId595" Type="http://schemas.openxmlformats.org/officeDocument/2006/relationships/image" Target="../media/image5807.png"/><Relationship Id="rId2276" Type="http://schemas.openxmlformats.org/officeDocument/2006/relationships/image" Target="../media/image11146.png"/><Relationship Id="rId2483" Type="http://schemas.openxmlformats.org/officeDocument/2006/relationships/customXml" Target="../ink/ink8162.xml"/><Relationship Id="rId2690" Type="http://schemas.openxmlformats.org/officeDocument/2006/relationships/customXml" Target="../ink/ink8289.xml"/><Relationship Id="rId248" Type="http://schemas.openxmlformats.org/officeDocument/2006/relationships/customXml" Target="../ink/ink7028.xml"/><Relationship Id="rId455" Type="http://schemas.openxmlformats.org/officeDocument/2006/relationships/customXml" Target="../ink/ink7132.xml"/><Relationship Id="rId662" Type="http://schemas.openxmlformats.org/officeDocument/2006/relationships/customXml" Target="../ink/ink7236.xml"/><Relationship Id="rId1085" Type="http://schemas.openxmlformats.org/officeDocument/2006/relationships/image" Target="../media/image6176.png"/><Relationship Id="rId1292" Type="http://schemas.openxmlformats.org/officeDocument/2006/relationships/customXml" Target="../ink/ink7555.xml"/><Relationship Id="rId2136" Type="http://schemas.openxmlformats.org/officeDocument/2006/relationships/customXml" Target="../ink/ink7981.xml"/><Relationship Id="rId2343" Type="http://schemas.openxmlformats.org/officeDocument/2006/relationships/image" Target="../media/image14870.png"/><Relationship Id="rId2550" Type="http://schemas.openxmlformats.org/officeDocument/2006/relationships/customXml" Target="../ink/ink8219.xml"/><Relationship Id="rId2788" Type="http://schemas.openxmlformats.org/officeDocument/2006/relationships/customXml" Target="../ink/ink8340.xml"/><Relationship Id="rId2995" Type="http://schemas.openxmlformats.org/officeDocument/2006/relationships/customXml" Target="../ink/ink8445.xml"/><Relationship Id="rId108" Type="http://schemas.openxmlformats.org/officeDocument/2006/relationships/image" Target="../media/image5578.png"/><Relationship Id="rId315" Type="http://schemas.openxmlformats.org/officeDocument/2006/relationships/image" Target="../media/image5674.png"/><Relationship Id="rId522" Type="http://schemas.openxmlformats.org/officeDocument/2006/relationships/image" Target="../media/image5772.png"/><Relationship Id="rId967" Type="http://schemas.openxmlformats.org/officeDocument/2006/relationships/customXml" Target="../ink/ink7389.xml"/><Relationship Id="rId1152" Type="http://schemas.openxmlformats.org/officeDocument/2006/relationships/image" Target="../media/image6263.png"/><Relationship Id="rId1597" Type="http://schemas.openxmlformats.org/officeDocument/2006/relationships/image" Target="../media/image6655.png"/><Relationship Id="rId2203" Type="http://schemas.openxmlformats.org/officeDocument/2006/relationships/customXml" Target="../ink/ink8015.xml"/><Relationship Id="rId2410" Type="http://schemas.openxmlformats.org/officeDocument/2006/relationships/image" Target="../media/image11207.png"/><Relationship Id="rId2648" Type="http://schemas.openxmlformats.org/officeDocument/2006/relationships/customXml" Target="../ink/ink8268.xml"/><Relationship Id="rId2855" Type="http://schemas.openxmlformats.org/officeDocument/2006/relationships/image" Target="../media/image11376.png"/><Relationship Id="rId96" Type="http://schemas.openxmlformats.org/officeDocument/2006/relationships/image" Target="../media/image5573.png"/><Relationship Id="rId827" Type="http://schemas.openxmlformats.org/officeDocument/2006/relationships/customXml" Target="../ink/ink7319.xml"/><Relationship Id="rId1012" Type="http://schemas.openxmlformats.org/officeDocument/2006/relationships/image" Target="../media/image6143.png"/><Relationship Id="rId1457" Type="http://schemas.openxmlformats.org/officeDocument/2006/relationships/image" Target="../media/image6404.png"/><Relationship Id="rId1664" Type="http://schemas.openxmlformats.org/officeDocument/2006/relationships/customXml" Target="../ink/ink7745.xml"/><Relationship Id="rId1871" Type="http://schemas.openxmlformats.org/officeDocument/2006/relationships/image" Target="../media/image10964.png"/><Relationship Id="rId2508" Type="http://schemas.openxmlformats.org/officeDocument/2006/relationships/customXml" Target="../ink/ink8187.xml"/><Relationship Id="rId2715" Type="http://schemas.openxmlformats.org/officeDocument/2006/relationships/image" Target="../media/image52150.png"/><Relationship Id="rId2922" Type="http://schemas.openxmlformats.org/officeDocument/2006/relationships/image" Target="../media/image11404.png"/><Relationship Id="rId1317" Type="http://schemas.openxmlformats.org/officeDocument/2006/relationships/image" Target="../media/image6339.png"/><Relationship Id="rId1524" Type="http://schemas.openxmlformats.org/officeDocument/2006/relationships/customXml" Target="../ink/ink7672.xml"/><Relationship Id="rId1731" Type="http://schemas.openxmlformats.org/officeDocument/2006/relationships/image" Target="../media/image10894.png"/><Relationship Id="rId1969" Type="http://schemas.openxmlformats.org/officeDocument/2006/relationships/image" Target="../media/image11008.png"/><Relationship Id="rId23" Type="http://schemas.openxmlformats.org/officeDocument/2006/relationships/image" Target="../media/image5541.png"/><Relationship Id="rId1829" Type="http://schemas.openxmlformats.org/officeDocument/2006/relationships/image" Target="../media/image6708.png"/><Relationship Id="rId2298" Type="http://schemas.openxmlformats.org/officeDocument/2006/relationships/image" Target="../media/image11156.png"/><Relationship Id="rId3044" Type="http://schemas.openxmlformats.org/officeDocument/2006/relationships/image" Target="../media/image6760.png"/><Relationship Id="rId172" Type="http://schemas.openxmlformats.org/officeDocument/2006/relationships/customXml" Target="../ink/ink6990.xml"/><Relationship Id="rId477" Type="http://schemas.openxmlformats.org/officeDocument/2006/relationships/customXml" Target="../ink/ink7143.xml"/><Relationship Id="rId684" Type="http://schemas.openxmlformats.org/officeDocument/2006/relationships/customXml" Target="../ink/ink7247.xml"/><Relationship Id="rId2060" Type="http://schemas.openxmlformats.org/officeDocument/2006/relationships/customXml" Target="../ink/ink7943.xml"/><Relationship Id="rId2158" Type="http://schemas.openxmlformats.org/officeDocument/2006/relationships/image" Target="../media/image11095.png"/><Relationship Id="rId2365" Type="http://schemas.openxmlformats.org/officeDocument/2006/relationships/customXml" Target="../ink/ink8097.xml"/><Relationship Id="rId337" Type="http://schemas.openxmlformats.org/officeDocument/2006/relationships/customXml" Target="../ink/ink7073.xml"/><Relationship Id="rId891" Type="http://schemas.openxmlformats.org/officeDocument/2006/relationships/customXml" Target="../ink/ink7351.xml"/><Relationship Id="rId989" Type="http://schemas.openxmlformats.org/officeDocument/2006/relationships/customXml" Target="../ink/ink7400.xml"/><Relationship Id="rId2018" Type="http://schemas.openxmlformats.org/officeDocument/2006/relationships/customXml" Target="../ink/ink7922.xml"/><Relationship Id="rId2572" Type="http://schemas.openxmlformats.org/officeDocument/2006/relationships/customXml" Target="../ink/ink8230.xml"/><Relationship Id="rId2877" Type="http://schemas.openxmlformats.org/officeDocument/2006/relationships/image" Target="../media/image11385.png"/><Relationship Id="rId544" Type="http://schemas.openxmlformats.org/officeDocument/2006/relationships/image" Target="../media/image5783.png"/><Relationship Id="rId751" Type="http://schemas.openxmlformats.org/officeDocument/2006/relationships/customXml" Target="../ink/ink7281.xml"/><Relationship Id="rId849" Type="http://schemas.openxmlformats.org/officeDocument/2006/relationships/customXml" Target="../ink/ink7330.xml"/><Relationship Id="rId1174" Type="http://schemas.openxmlformats.org/officeDocument/2006/relationships/image" Target="../media/image6274.png"/><Relationship Id="rId1381" Type="http://schemas.openxmlformats.org/officeDocument/2006/relationships/image" Target="../media/image6367.png"/><Relationship Id="rId1479" Type="http://schemas.openxmlformats.org/officeDocument/2006/relationships/image" Target="../media/image6414.png"/><Relationship Id="rId1686" Type="http://schemas.openxmlformats.org/officeDocument/2006/relationships/customXml" Target="../ink/ink7756.xml"/><Relationship Id="rId2225" Type="http://schemas.openxmlformats.org/officeDocument/2006/relationships/customXml" Target="../ink/ink8026.xml"/><Relationship Id="rId2432" Type="http://schemas.openxmlformats.org/officeDocument/2006/relationships/image" Target="../media/image11217.png"/><Relationship Id="rId404" Type="http://schemas.openxmlformats.org/officeDocument/2006/relationships/image" Target="../media/image5715.png"/><Relationship Id="rId611" Type="http://schemas.openxmlformats.org/officeDocument/2006/relationships/image" Target="../media/image5815.png"/><Relationship Id="rId1034" Type="http://schemas.openxmlformats.org/officeDocument/2006/relationships/customXml" Target="../ink/ink7423.xml"/><Relationship Id="rId1241" Type="http://schemas.openxmlformats.org/officeDocument/2006/relationships/customXml" Target="../ink/ink7529.xml"/><Relationship Id="rId1339" Type="http://schemas.openxmlformats.org/officeDocument/2006/relationships/image" Target="../media/image6348.png"/><Relationship Id="rId1893" Type="http://schemas.openxmlformats.org/officeDocument/2006/relationships/image" Target="../media/image10974.png"/><Relationship Id="rId2737" Type="http://schemas.openxmlformats.org/officeDocument/2006/relationships/customXml" Target="../ink/ink8314.xml"/><Relationship Id="rId2944" Type="http://schemas.openxmlformats.org/officeDocument/2006/relationships/image" Target="../media/image11413.png"/><Relationship Id="rId709" Type="http://schemas.openxmlformats.org/officeDocument/2006/relationships/image" Target="../media/image5959.png"/><Relationship Id="rId916" Type="http://schemas.openxmlformats.org/officeDocument/2006/relationships/image" Target="../media/image6098.png"/><Relationship Id="rId1101" Type="http://schemas.openxmlformats.org/officeDocument/2006/relationships/image" Target="../media/image6183.png"/><Relationship Id="rId1546" Type="http://schemas.openxmlformats.org/officeDocument/2006/relationships/image" Target="../media/image6445.png"/><Relationship Id="rId1753" Type="http://schemas.openxmlformats.org/officeDocument/2006/relationships/image" Target="../media/image10905.png"/><Relationship Id="rId1960" Type="http://schemas.openxmlformats.org/officeDocument/2006/relationships/customXml" Target="../ink/ink7893.xml"/><Relationship Id="rId2804" Type="http://schemas.openxmlformats.org/officeDocument/2006/relationships/customXml" Target="../ink/ink8348.xml"/><Relationship Id="rId45" Type="http://schemas.openxmlformats.org/officeDocument/2006/relationships/image" Target="../media/image5552.png"/><Relationship Id="rId1406" Type="http://schemas.openxmlformats.org/officeDocument/2006/relationships/customXml" Target="../ink/ink7613.xml"/><Relationship Id="rId1613" Type="http://schemas.openxmlformats.org/officeDocument/2006/relationships/customXml" Target="../ink/ink7719.xml"/><Relationship Id="rId1820" Type="http://schemas.openxmlformats.org/officeDocument/2006/relationships/customXml" Target="../ink/ink7823.xml"/><Relationship Id="rId3066" Type="http://schemas.openxmlformats.org/officeDocument/2006/relationships/image" Target="../media/image6771.png"/><Relationship Id="rId194" Type="http://schemas.openxmlformats.org/officeDocument/2006/relationships/customXml" Target="../ink/ink7001.xml"/><Relationship Id="rId1918" Type="http://schemas.openxmlformats.org/officeDocument/2006/relationships/customXml" Target="../ink/ink7872.xml"/><Relationship Id="rId2082" Type="http://schemas.openxmlformats.org/officeDocument/2006/relationships/customXml" Target="../ink/ink7954.xml"/><Relationship Id="rId261" Type="http://schemas.openxmlformats.org/officeDocument/2006/relationships/image" Target="../media/image5649.png"/><Relationship Id="rId499" Type="http://schemas.openxmlformats.org/officeDocument/2006/relationships/customXml" Target="../ink/ink7154.xml"/><Relationship Id="rId2387" Type="http://schemas.openxmlformats.org/officeDocument/2006/relationships/customXml" Target="../ink/ink8108.xml"/><Relationship Id="rId2594" Type="http://schemas.openxmlformats.org/officeDocument/2006/relationships/customXml" Target="../ink/ink8241.xml"/><Relationship Id="rId359" Type="http://schemas.openxmlformats.org/officeDocument/2006/relationships/customXml" Target="../ink/ink7084.xml"/><Relationship Id="rId566" Type="http://schemas.openxmlformats.org/officeDocument/2006/relationships/image" Target="../media/image4409.png"/><Relationship Id="rId773" Type="http://schemas.openxmlformats.org/officeDocument/2006/relationships/customXml" Target="../ink/ink7292.xml"/><Relationship Id="rId1196" Type="http://schemas.openxmlformats.org/officeDocument/2006/relationships/image" Target="../media/image6284.png"/><Relationship Id="rId2247" Type="http://schemas.openxmlformats.org/officeDocument/2006/relationships/customXml" Target="../ink/ink8037.xml"/><Relationship Id="rId2454" Type="http://schemas.openxmlformats.org/officeDocument/2006/relationships/image" Target="../media/image11227.png"/><Relationship Id="rId2899" Type="http://schemas.openxmlformats.org/officeDocument/2006/relationships/customXml" Target="../ink/ink8397.xml"/><Relationship Id="rId121" Type="http://schemas.openxmlformats.org/officeDocument/2006/relationships/image" Target="../media/image2685.png"/><Relationship Id="rId219" Type="http://schemas.openxmlformats.org/officeDocument/2006/relationships/image" Target="../media/image5629.png"/><Relationship Id="rId426" Type="http://schemas.openxmlformats.org/officeDocument/2006/relationships/image" Target="../media/image5726.png"/><Relationship Id="rId633" Type="http://schemas.openxmlformats.org/officeDocument/2006/relationships/image" Target="../media/image5825.png"/><Relationship Id="rId980" Type="http://schemas.openxmlformats.org/officeDocument/2006/relationships/image" Target="../media/image6129.png"/><Relationship Id="rId1056" Type="http://schemas.openxmlformats.org/officeDocument/2006/relationships/image" Target="../media/image6164.png"/><Relationship Id="rId1263" Type="http://schemas.openxmlformats.org/officeDocument/2006/relationships/image" Target="../media/image6315.png"/><Relationship Id="rId2107" Type="http://schemas.openxmlformats.org/officeDocument/2006/relationships/image" Target="../media/image6709.png"/><Relationship Id="rId2314" Type="http://schemas.openxmlformats.org/officeDocument/2006/relationships/image" Target="../media/image11164.png"/><Relationship Id="rId2661" Type="http://schemas.openxmlformats.org/officeDocument/2006/relationships/image" Target="../media/image11295.png"/><Relationship Id="rId2759" Type="http://schemas.openxmlformats.org/officeDocument/2006/relationships/image" Target="../media/image11335.png"/><Relationship Id="rId2966" Type="http://schemas.openxmlformats.org/officeDocument/2006/relationships/image" Target="../media/image6721.png"/><Relationship Id="rId840" Type="http://schemas.openxmlformats.org/officeDocument/2006/relationships/image" Target="../media/image6024.png"/><Relationship Id="rId938" Type="http://schemas.openxmlformats.org/officeDocument/2006/relationships/image" Target="../media/image6109.png"/><Relationship Id="rId1470" Type="http://schemas.openxmlformats.org/officeDocument/2006/relationships/customXml" Target="../ink/ink7645.xml"/><Relationship Id="rId1568" Type="http://schemas.openxmlformats.org/officeDocument/2006/relationships/customXml" Target="../ink/ink7696.xml"/><Relationship Id="rId1775" Type="http://schemas.openxmlformats.org/officeDocument/2006/relationships/image" Target="../media/image10916.png"/><Relationship Id="rId2521" Type="http://schemas.openxmlformats.org/officeDocument/2006/relationships/customXml" Target="../ink/ink8200.xml"/><Relationship Id="rId2619" Type="http://schemas.openxmlformats.org/officeDocument/2006/relationships/image" Target="../media/image11277.png"/><Relationship Id="rId2826" Type="http://schemas.openxmlformats.org/officeDocument/2006/relationships/customXml" Target="../ink/ink8360.xml"/><Relationship Id="rId67" Type="http://schemas.openxmlformats.org/officeDocument/2006/relationships/image" Target="../media/image5561.png"/><Relationship Id="rId700" Type="http://schemas.openxmlformats.org/officeDocument/2006/relationships/customXml" Target="../ink/ink7255.xml"/><Relationship Id="rId1123" Type="http://schemas.openxmlformats.org/officeDocument/2006/relationships/image" Target="../media/image6249.png"/><Relationship Id="rId1330" Type="http://schemas.openxmlformats.org/officeDocument/2006/relationships/customXml" Target="../ink/ink7574.xml"/><Relationship Id="rId1428" Type="http://schemas.openxmlformats.org/officeDocument/2006/relationships/customXml" Target="../ink/ink7624.xml"/><Relationship Id="rId1635" Type="http://schemas.openxmlformats.org/officeDocument/2006/relationships/customXml" Target="../ink/ink7730.xml"/><Relationship Id="rId1982" Type="http://schemas.openxmlformats.org/officeDocument/2006/relationships/customXml" Target="../ink/ink7904.xml"/><Relationship Id="rId1842" Type="http://schemas.openxmlformats.org/officeDocument/2006/relationships/customXml" Target="../ink/ink7834.xml"/><Relationship Id="rId1702" Type="http://schemas.openxmlformats.org/officeDocument/2006/relationships/customXml" Target="../ink/ink7764.xml"/><Relationship Id="rId283" Type="http://schemas.openxmlformats.org/officeDocument/2006/relationships/image" Target="../media/image5659.png"/><Relationship Id="rId490" Type="http://schemas.openxmlformats.org/officeDocument/2006/relationships/image" Target="../media/image5756.png"/><Relationship Id="rId2171" Type="http://schemas.openxmlformats.org/officeDocument/2006/relationships/customXml" Target="../ink/ink7999.xml"/><Relationship Id="rId3015" Type="http://schemas.openxmlformats.org/officeDocument/2006/relationships/customXml" Target="../ink/ink8455.xml"/><Relationship Id="rId143" Type="http://schemas.openxmlformats.org/officeDocument/2006/relationships/image" Target="../media/image5594.png"/><Relationship Id="rId350" Type="http://schemas.openxmlformats.org/officeDocument/2006/relationships/image" Target="../media/image4256.png"/><Relationship Id="rId588" Type="http://schemas.openxmlformats.org/officeDocument/2006/relationships/customXml" Target="../ink/ink7199.xml"/><Relationship Id="rId795" Type="http://schemas.openxmlformats.org/officeDocument/2006/relationships/customXml" Target="../ink/ink7303.xml"/><Relationship Id="rId2031" Type="http://schemas.openxmlformats.org/officeDocument/2006/relationships/image" Target="../media/image89210.png"/><Relationship Id="rId2269" Type="http://schemas.openxmlformats.org/officeDocument/2006/relationships/customXml" Target="../ink/ink8048.xml"/><Relationship Id="rId2476" Type="http://schemas.openxmlformats.org/officeDocument/2006/relationships/customXml" Target="../ink/ink8155.xml"/><Relationship Id="rId2683" Type="http://schemas.openxmlformats.org/officeDocument/2006/relationships/image" Target="../media/image11305.png"/><Relationship Id="rId2890" Type="http://schemas.openxmlformats.org/officeDocument/2006/relationships/image" Target="../media/image11391.png"/><Relationship Id="rId9" Type="http://schemas.openxmlformats.org/officeDocument/2006/relationships/image" Target="../media/image5534.png"/><Relationship Id="rId210" Type="http://schemas.openxmlformats.org/officeDocument/2006/relationships/customXml" Target="../ink/ink7009.xml"/><Relationship Id="rId448" Type="http://schemas.openxmlformats.org/officeDocument/2006/relationships/image" Target="../media/image5737.png"/><Relationship Id="rId655" Type="http://schemas.openxmlformats.org/officeDocument/2006/relationships/image" Target="../media/image5835.png"/><Relationship Id="rId862" Type="http://schemas.openxmlformats.org/officeDocument/2006/relationships/image" Target="../media/image6072.png"/><Relationship Id="rId1078" Type="http://schemas.openxmlformats.org/officeDocument/2006/relationships/customXml" Target="../ink/ink7446.xml"/><Relationship Id="rId1285" Type="http://schemas.openxmlformats.org/officeDocument/2006/relationships/image" Target="../media/image6324.png"/><Relationship Id="rId1492" Type="http://schemas.openxmlformats.org/officeDocument/2006/relationships/customXml" Target="../ink/ink7656.xml"/><Relationship Id="rId2129" Type="http://schemas.openxmlformats.org/officeDocument/2006/relationships/image" Target="../media/image11082.png"/><Relationship Id="rId2336" Type="http://schemas.openxmlformats.org/officeDocument/2006/relationships/customXml" Target="../ink/ink8082.xml"/><Relationship Id="rId2543" Type="http://schemas.openxmlformats.org/officeDocument/2006/relationships/image" Target="../media/image11242.png"/><Relationship Id="rId2750" Type="http://schemas.openxmlformats.org/officeDocument/2006/relationships/image" Target="../media/image11332.png"/><Relationship Id="rId2988" Type="http://schemas.openxmlformats.org/officeDocument/2006/relationships/image" Target="../media/image6732.png"/><Relationship Id="rId308" Type="http://schemas.openxmlformats.org/officeDocument/2006/relationships/customXml" Target="../ink/ink7058.xml"/><Relationship Id="rId515" Type="http://schemas.openxmlformats.org/officeDocument/2006/relationships/customXml" Target="../ink/ink7162.xml"/><Relationship Id="rId722" Type="http://schemas.openxmlformats.org/officeDocument/2006/relationships/customXml" Target="../ink/ink7266.xml"/><Relationship Id="rId1145" Type="http://schemas.openxmlformats.org/officeDocument/2006/relationships/customXml" Target="../ink/ink7480.xml"/><Relationship Id="rId1352" Type="http://schemas.openxmlformats.org/officeDocument/2006/relationships/image" Target="../media/image6354.png"/><Relationship Id="rId1797" Type="http://schemas.openxmlformats.org/officeDocument/2006/relationships/image" Target="../media/image10927.png"/><Relationship Id="rId2403" Type="http://schemas.openxmlformats.org/officeDocument/2006/relationships/customXml" Target="../ink/ink8116.xml"/><Relationship Id="rId2848" Type="http://schemas.openxmlformats.org/officeDocument/2006/relationships/customXml" Target="../ink/ink8371.xml"/><Relationship Id="rId89" Type="http://schemas.openxmlformats.org/officeDocument/2006/relationships/customXml" Target="../ink/ink6948.xml"/><Relationship Id="rId1005" Type="http://schemas.openxmlformats.org/officeDocument/2006/relationships/customXml" Target="../ink/ink7408.xml"/><Relationship Id="rId1212" Type="http://schemas.openxmlformats.org/officeDocument/2006/relationships/image" Target="../media/image6291.png"/><Relationship Id="rId1657" Type="http://schemas.openxmlformats.org/officeDocument/2006/relationships/image" Target="../media/image6682.png"/><Relationship Id="rId1864" Type="http://schemas.openxmlformats.org/officeDocument/2006/relationships/customXml" Target="../ink/ink7845.xml"/><Relationship Id="rId2610" Type="http://schemas.openxmlformats.org/officeDocument/2006/relationships/customXml" Target="../ink/ink8249.xml"/><Relationship Id="rId2708" Type="http://schemas.openxmlformats.org/officeDocument/2006/relationships/image" Target="../media/image11315.png"/><Relationship Id="rId2915" Type="http://schemas.openxmlformats.org/officeDocument/2006/relationships/customXml" Target="../ink/ink8405.xml"/><Relationship Id="rId1517" Type="http://schemas.openxmlformats.org/officeDocument/2006/relationships/image" Target="../media/image6431.png"/><Relationship Id="rId1724" Type="http://schemas.openxmlformats.org/officeDocument/2006/relationships/customXml" Target="../ink/ink7775.xml"/><Relationship Id="rId16" Type="http://schemas.openxmlformats.org/officeDocument/2006/relationships/customXml" Target="../ink/ink6911.xml"/><Relationship Id="rId1931" Type="http://schemas.openxmlformats.org/officeDocument/2006/relationships/image" Target="../media/image10992.png"/><Relationship Id="rId3037" Type="http://schemas.openxmlformats.org/officeDocument/2006/relationships/customXml" Target="../ink/ink8466.xml"/><Relationship Id="rId2193" Type="http://schemas.openxmlformats.org/officeDocument/2006/relationships/customXml" Target="../ink/ink8010.xml"/><Relationship Id="rId2498" Type="http://schemas.openxmlformats.org/officeDocument/2006/relationships/customXml" Target="../ink/ink8177.xml"/><Relationship Id="rId165" Type="http://schemas.openxmlformats.org/officeDocument/2006/relationships/image" Target="../media/image5605.png"/><Relationship Id="rId372" Type="http://schemas.openxmlformats.org/officeDocument/2006/relationships/image" Target="../media/image5701.png"/><Relationship Id="rId677" Type="http://schemas.openxmlformats.org/officeDocument/2006/relationships/image" Target="../media/image5944.png"/><Relationship Id="rId2053" Type="http://schemas.openxmlformats.org/officeDocument/2006/relationships/image" Target="../media/image11046.png"/><Relationship Id="rId2260" Type="http://schemas.openxmlformats.org/officeDocument/2006/relationships/image" Target="../media/image11139.png"/><Relationship Id="rId2358" Type="http://schemas.openxmlformats.org/officeDocument/2006/relationships/image" Target="../media/image11183.png"/><Relationship Id="rId232" Type="http://schemas.openxmlformats.org/officeDocument/2006/relationships/customXml" Target="../ink/ink7020.xml"/><Relationship Id="rId884" Type="http://schemas.openxmlformats.org/officeDocument/2006/relationships/image" Target="../media/image6083.png"/><Relationship Id="rId2120" Type="http://schemas.openxmlformats.org/officeDocument/2006/relationships/customXml" Target="../ink/ink7973.xml"/><Relationship Id="rId2565" Type="http://schemas.openxmlformats.org/officeDocument/2006/relationships/image" Target="../media/image11253.png"/><Relationship Id="rId2772" Type="http://schemas.openxmlformats.org/officeDocument/2006/relationships/customXml" Target="../ink/ink8332.xml"/><Relationship Id="rId537" Type="http://schemas.openxmlformats.org/officeDocument/2006/relationships/customXml" Target="../ink/ink7173.xml"/><Relationship Id="rId744" Type="http://schemas.openxmlformats.org/officeDocument/2006/relationships/image" Target="../media/image1089.png"/><Relationship Id="rId951" Type="http://schemas.openxmlformats.org/officeDocument/2006/relationships/customXml" Target="../ink/ink7381.xml"/><Relationship Id="rId1167" Type="http://schemas.openxmlformats.org/officeDocument/2006/relationships/customXml" Target="../ink/ink7491.xml"/><Relationship Id="rId1374" Type="http://schemas.openxmlformats.org/officeDocument/2006/relationships/customXml" Target="../ink/ink7597.xml"/><Relationship Id="rId1581" Type="http://schemas.openxmlformats.org/officeDocument/2006/relationships/image" Target="../media/image6538.png"/><Relationship Id="rId1679" Type="http://schemas.openxmlformats.org/officeDocument/2006/relationships/image" Target="../media/image6692.png"/><Relationship Id="rId2218" Type="http://schemas.openxmlformats.org/officeDocument/2006/relationships/image" Target="../media/image11122.png"/><Relationship Id="rId2425" Type="http://schemas.openxmlformats.org/officeDocument/2006/relationships/customXml" Target="../ink/ink8127.xml"/><Relationship Id="rId2632" Type="http://schemas.openxmlformats.org/officeDocument/2006/relationships/customXml" Target="../ink/ink8260.xml"/><Relationship Id="rId80" Type="http://schemas.openxmlformats.org/officeDocument/2006/relationships/customXml" Target="../ink/ink6943.xml"/><Relationship Id="rId604" Type="http://schemas.openxmlformats.org/officeDocument/2006/relationships/customXml" Target="../ink/ink7207.xml"/><Relationship Id="rId811" Type="http://schemas.openxmlformats.org/officeDocument/2006/relationships/customXml" Target="../ink/ink7311.xml"/><Relationship Id="rId1027" Type="http://schemas.openxmlformats.org/officeDocument/2006/relationships/customXml" Target="../ink/ink7419.xml"/><Relationship Id="rId1234" Type="http://schemas.openxmlformats.org/officeDocument/2006/relationships/image" Target="../media/image5225.png"/><Relationship Id="rId1441" Type="http://schemas.openxmlformats.org/officeDocument/2006/relationships/image" Target="../media/image6397.png"/><Relationship Id="rId1886" Type="http://schemas.openxmlformats.org/officeDocument/2006/relationships/customXml" Target="../ink/ink7856.xml"/><Relationship Id="rId2937" Type="http://schemas.openxmlformats.org/officeDocument/2006/relationships/customXml" Target="../ink/ink8416.xml"/><Relationship Id="rId909" Type="http://schemas.openxmlformats.org/officeDocument/2006/relationships/customXml" Target="../ink/ink7360.xml"/><Relationship Id="rId1301" Type="http://schemas.openxmlformats.org/officeDocument/2006/relationships/image" Target="../media/image6332.png"/><Relationship Id="rId1539" Type="http://schemas.openxmlformats.org/officeDocument/2006/relationships/image" Target="../media/image6442.png"/><Relationship Id="rId1746" Type="http://schemas.openxmlformats.org/officeDocument/2006/relationships/customXml" Target="../ink/ink7786.xml"/><Relationship Id="rId1953" Type="http://schemas.openxmlformats.org/officeDocument/2006/relationships/image" Target="../media/image11002.png"/><Relationship Id="rId38" Type="http://schemas.openxmlformats.org/officeDocument/2006/relationships/customXml" Target="../ink/ink6922.xml"/><Relationship Id="rId1606" Type="http://schemas.openxmlformats.org/officeDocument/2006/relationships/image" Target="../media/image6659.png"/><Relationship Id="rId1813" Type="http://schemas.openxmlformats.org/officeDocument/2006/relationships/image" Target="../media/image10935.png"/><Relationship Id="rId3059" Type="http://schemas.openxmlformats.org/officeDocument/2006/relationships/customXml" Target="../ink/ink8477.xml"/><Relationship Id="rId187" Type="http://schemas.openxmlformats.org/officeDocument/2006/relationships/image" Target="../media/image5615.png"/><Relationship Id="rId394" Type="http://schemas.openxmlformats.org/officeDocument/2006/relationships/image" Target="../media/image5710.png"/><Relationship Id="rId2075" Type="http://schemas.openxmlformats.org/officeDocument/2006/relationships/image" Target="../media/image11057.png"/><Relationship Id="rId2282" Type="http://schemas.openxmlformats.org/officeDocument/2006/relationships/image" Target="../media/image11149.png"/><Relationship Id="rId254" Type="http://schemas.openxmlformats.org/officeDocument/2006/relationships/customXml" Target="../ink/ink7031.xml"/><Relationship Id="rId699" Type="http://schemas.openxmlformats.org/officeDocument/2006/relationships/image" Target="../media/image5955.png"/><Relationship Id="rId1091" Type="http://schemas.openxmlformats.org/officeDocument/2006/relationships/image" Target="../media/image6179.png"/><Relationship Id="rId2587" Type="http://schemas.openxmlformats.org/officeDocument/2006/relationships/image" Target="../media/image15040.png"/><Relationship Id="rId2794" Type="http://schemas.openxmlformats.org/officeDocument/2006/relationships/customXml" Target="../ink/ink8343.xml"/><Relationship Id="rId114" Type="http://schemas.openxmlformats.org/officeDocument/2006/relationships/customXml" Target="../ink/ink6961.xml"/><Relationship Id="rId461" Type="http://schemas.openxmlformats.org/officeDocument/2006/relationships/customXml" Target="../ink/ink7135.xml"/><Relationship Id="rId559" Type="http://schemas.openxmlformats.org/officeDocument/2006/relationships/customXml" Target="../ink/ink7184.xml"/><Relationship Id="rId766" Type="http://schemas.openxmlformats.org/officeDocument/2006/relationships/image" Target="../media/image5986.png"/><Relationship Id="rId1189" Type="http://schemas.openxmlformats.org/officeDocument/2006/relationships/customXml" Target="../ink/ink7503.xml"/><Relationship Id="rId1396" Type="http://schemas.openxmlformats.org/officeDocument/2006/relationships/customXml" Target="../ink/ink7608.xml"/><Relationship Id="rId2142" Type="http://schemas.openxmlformats.org/officeDocument/2006/relationships/customXml" Target="../ink/ink7984.xml"/><Relationship Id="rId2447" Type="http://schemas.openxmlformats.org/officeDocument/2006/relationships/customXml" Target="../ink/ink8138.xml"/><Relationship Id="rId321" Type="http://schemas.openxmlformats.org/officeDocument/2006/relationships/image" Target="../media/image5677.png"/><Relationship Id="rId419" Type="http://schemas.openxmlformats.org/officeDocument/2006/relationships/customXml" Target="../ink/ink7114.xml"/><Relationship Id="rId626" Type="http://schemas.openxmlformats.org/officeDocument/2006/relationships/customXml" Target="../ink/ink7218.xml"/><Relationship Id="rId973" Type="http://schemas.openxmlformats.org/officeDocument/2006/relationships/customXml" Target="../ink/ink7392.xml"/><Relationship Id="rId1049" Type="http://schemas.openxmlformats.org/officeDocument/2006/relationships/customXml" Target="../ink/ink7431.xml"/><Relationship Id="rId1256" Type="http://schemas.openxmlformats.org/officeDocument/2006/relationships/image" Target="../media/image6312.png"/><Relationship Id="rId2002" Type="http://schemas.openxmlformats.org/officeDocument/2006/relationships/customXml" Target="../ink/ink7914.xml"/><Relationship Id="rId2307" Type="http://schemas.openxmlformats.org/officeDocument/2006/relationships/customXml" Target="../ink/ink8067.xml"/><Relationship Id="rId2654" Type="http://schemas.openxmlformats.org/officeDocument/2006/relationships/customXml" Target="../ink/ink8271.xml"/><Relationship Id="rId2861" Type="http://schemas.openxmlformats.org/officeDocument/2006/relationships/image" Target="../media/image11378.png"/><Relationship Id="rId2959" Type="http://schemas.openxmlformats.org/officeDocument/2006/relationships/customXml" Target="../ink/ink8427.xml"/><Relationship Id="rId833" Type="http://schemas.openxmlformats.org/officeDocument/2006/relationships/customXml" Target="../ink/ink7322.xml"/><Relationship Id="rId1116" Type="http://schemas.openxmlformats.org/officeDocument/2006/relationships/customXml" Target="../ink/ink7465.xml"/><Relationship Id="rId1463" Type="http://schemas.openxmlformats.org/officeDocument/2006/relationships/image" Target="../media/image1239.png"/><Relationship Id="rId1670" Type="http://schemas.openxmlformats.org/officeDocument/2006/relationships/customXml" Target="../ink/ink7748.xml"/><Relationship Id="rId1768" Type="http://schemas.openxmlformats.org/officeDocument/2006/relationships/customXml" Target="../ink/ink7797.xml"/><Relationship Id="rId2514" Type="http://schemas.openxmlformats.org/officeDocument/2006/relationships/customXml" Target="../ink/ink8193.xml"/><Relationship Id="rId2721" Type="http://schemas.openxmlformats.org/officeDocument/2006/relationships/image" Target="../media/image11320.png"/><Relationship Id="rId2819" Type="http://schemas.openxmlformats.org/officeDocument/2006/relationships/customXml" Target="../ink/ink8356.xml"/><Relationship Id="rId900" Type="http://schemas.openxmlformats.org/officeDocument/2006/relationships/image" Target="../media/image6090.png"/><Relationship Id="rId1323" Type="http://schemas.openxmlformats.org/officeDocument/2006/relationships/image" Target="../media/image6341.png"/><Relationship Id="rId1530" Type="http://schemas.openxmlformats.org/officeDocument/2006/relationships/customXml" Target="../ink/ink7675.xml"/><Relationship Id="rId1628" Type="http://schemas.openxmlformats.org/officeDocument/2006/relationships/image" Target="../media/image6670.png"/><Relationship Id="rId1975" Type="http://schemas.openxmlformats.org/officeDocument/2006/relationships/image" Target="../media/image11011.png"/><Relationship Id="rId1835" Type="http://schemas.openxmlformats.org/officeDocument/2006/relationships/image" Target="../media/image10946.png"/><Relationship Id="rId3050" Type="http://schemas.openxmlformats.org/officeDocument/2006/relationships/image" Target="../media/image6763.png"/><Relationship Id="rId1902" Type="http://schemas.openxmlformats.org/officeDocument/2006/relationships/customXml" Target="../ink/ink7864.xml"/><Relationship Id="rId2097" Type="http://schemas.openxmlformats.org/officeDocument/2006/relationships/image" Target="../media/image11067.png"/><Relationship Id="rId276" Type="http://schemas.openxmlformats.org/officeDocument/2006/relationships/customXml" Target="../ink/ink7042.xml"/><Relationship Id="rId483" Type="http://schemas.openxmlformats.org/officeDocument/2006/relationships/customXml" Target="../ink/ink7146.xml"/><Relationship Id="rId690" Type="http://schemas.openxmlformats.org/officeDocument/2006/relationships/customXml" Target="../ink/ink7250.xml"/><Relationship Id="rId2164" Type="http://schemas.openxmlformats.org/officeDocument/2006/relationships/image" Target="../media/image11098.png"/><Relationship Id="rId2371" Type="http://schemas.openxmlformats.org/officeDocument/2006/relationships/customXml" Target="../ink/ink8100.xml"/><Relationship Id="rId3008" Type="http://schemas.openxmlformats.org/officeDocument/2006/relationships/image" Target="../media/image6742.png"/><Relationship Id="rId136" Type="http://schemas.openxmlformats.org/officeDocument/2006/relationships/customXml" Target="../ink/ink6972.xml"/><Relationship Id="rId343" Type="http://schemas.openxmlformats.org/officeDocument/2006/relationships/customXml" Target="../ink/ink7076.xml"/><Relationship Id="rId550" Type="http://schemas.openxmlformats.org/officeDocument/2006/relationships/image" Target="../media/image5786.png"/><Relationship Id="rId788" Type="http://schemas.openxmlformats.org/officeDocument/2006/relationships/image" Target="../media/image5997.png"/><Relationship Id="rId995" Type="http://schemas.openxmlformats.org/officeDocument/2006/relationships/customXml" Target="../ink/ink7403.xml"/><Relationship Id="rId1180" Type="http://schemas.openxmlformats.org/officeDocument/2006/relationships/customXml" Target="../ink/ink7498.xml"/><Relationship Id="rId2024" Type="http://schemas.openxmlformats.org/officeDocument/2006/relationships/customXml" Target="../ink/ink7925.xml"/><Relationship Id="rId2231" Type="http://schemas.openxmlformats.org/officeDocument/2006/relationships/customXml" Target="../ink/ink8029.xml"/><Relationship Id="rId2469" Type="http://schemas.openxmlformats.org/officeDocument/2006/relationships/customXml" Target="../ink/ink8149.xml"/><Relationship Id="rId2676" Type="http://schemas.openxmlformats.org/officeDocument/2006/relationships/customXml" Target="../ink/ink8282.xml"/><Relationship Id="rId2883" Type="http://schemas.openxmlformats.org/officeDocument/2006/relationships/customXml" Target="../ink/ink8389.xml"/><Relationship Id="rId203" Type="http://schemas.openxmlformats.org/officeDocument/2006/relationships/image" Target="../media/image5622.png"/><Relationship Id="rId648" Type="http://schemas.openxmlformats.org/officeDocument/2006/relationships/customXml" Target="../ink/ink7229.xml"/><Relationship Id="rId855" Type="http://schemas.openxmlformats.org/officeDocument/2006/relationships/customXml" Target="../ink/ink7333.xml"/><Relationship Id="rId1040" Type="http://schemas.openxmlformats.org/officeDocument/2006/relationships/customXml" Target="../ink/ink7426.xml"/><Relationship Id="rId1278" Type="http://schemas.openxmlformats.org/officeDocument/2006/relationships/customXml" Target="../ink/ink7548.xml"/><Relationship Id="rId1485" Type="http://schemas.openxmlformats.org/officeDocument/2006/relationships/image" Target="../media/image6416.png"/><Relationship Id="rId1692" Type="http://schemas.openxmlformats.org/officeDocument/2006/relationships/customXml" Target="../ink/ink7759.xml"/><Relationship Id="rId2329" Type="http://schemas.openxmlformats.org/officeDocument/2006/relationships/customXml" Target="../ink/ink8078.xml"/><Relationship Id="rId2536" Type="http://schemas.openxmlformats.org/officeDocument/2006/relationships/customXml" Target="../ink/ink8212.xml"/><Relationship Id="rId2743" Type="http://schemas.openxmlformats.org/officeDocument/2006/relationships/customXml" Target="../ink/ink8317.xml"/><Relationship Id="rId410" Type="http://schemas.openxmlformats.org/officeDocument/2006/relationships/image" Target="../media/image5718.png"/><Relationship Id="rId508" Type="http://schemas.openxmlformats.org/officeDocument/2006/relationships/image" Target="../media/image5765.png"/><Relationship Id="rId715" Type="http://schemas.openxmlformats.org/officeDocument/2006/relationships/image" Target="../media/image5962.png"/><Relationship Id="rId922" Type="http://schemas.openxmlformats.org/officeDocument/2006/relationships/image" Target="../media/image6101.png"/><Relationship Id="rId1138" Type="http://schemas.openxmlformats.org/officeDocument/2006/relationships/image" Target="../media/image6256.png"/><Relationship Id="rId1345" Type="http://schemas.openxmlformats.org/officeDocument/2006/relationships/customXml" Target="../ink/ink7582.xml"/><Relationship Id="rId1552" Type="http://schemas.openxmlformats.org/officeDocument/2006/relationships/image" Target="../media/image6448.png"/><Relationship Id="rId1997" Type="http://schemas.openxmlformats.org/officeDocument/2006/relationships/image" Target="../media/image11021.png"/><Relationship Id="rId2603" Type="http://schemas.openxmlformats.org/officeDocument/2006/relationships/image" Target="../media/image11269.png"/><Relationship Id="rId2950" Type="http://schemas.openxmlformats.org/officeDocument/2006/relationships/image" Target="../media/image11416.png"/><Relationship Id="rId1205" Type="http://schemas.openxmlformats.org/officeDocument/2006/relationships/customXml" Target="../ink/ink7511.xml"/><Relationship Id="rId1857" Type="http://schemas.openxmlformats.org/officeDocument/2006/relationships/image" Target="../media/image10957.png"/><Relationship Id="rId2810" Type="http://schemas.openxmlformats.org/officeDocument/2006/relationships/customXml" Target="../ink/ink8351.xml"/><Relationship Id="rId2908" Type="http://schemas.openxmlformats.org/officeDocument/2006/relationships/image" Target="../media/image11398.png"/><Relationship Id="rId51" Type="http://schemas.openxmlformats.org/officeDocument/2006/relationships/image" Target="../media/image5555.png"/><Relationship Id="rId1412" Type="http://schemas.openxmlformats.org/officeDocument/2006/relationships/customXml" Target="../ink/ink7616.xml"/><Relationship Id="rId1717" Type="http://schemas.openxmlformats.org/officeDocument/2006/relationships/image" Target="../media/image10887.png"/><Relationship Id="rId1924" Type="http://schemas.openxmlformats.org/officeDocument/2006/relationships/customXml" Target="../ink/ink7875.xml"/><Relationship Id="rId3072" Type="http://schemas.openxmlformats.org/officeDocument/2006/relationships/image" Target="../media/image6774.png"/><Relationship Id="rId298" Type="http://schemas.openxmlformats.org/officeDocument/2006/relationships/customXml" Target="../ink/ink7053.xml"/><Relationship Id="rId158" Type="http://schemas.openxmlformats.org/officeDocument/2006/relationships/customXml" Target="../ink/ink6983.xml"/><Relationship Id="rId2186" Type="http://schemas.openxmlformats.org/officeDocument/2006/relationships/image" Target="../media/image11107.png"/><Relationship Id="rId2393" Type="http://schemas.openxmlformats.org/officeDocument/2006/relationships/customXml" Target="../ink/ink8111.xml"/><Relationship Id="rId2698" Type="http://schemas.openxmlformats.org/officeDocument/2006/relationships/image" Target="../media/image11311.png"/><Relationship Id="rId365" Type="http://schemas.openxmlformats.org/officeDocument/2006/relationships/customXml" Target="../ink/ink7087.xml"/><Relationship Id="rId572" Type="http://schemas.openxmlformats.org/officeDocument/2006/relationships/image" Target="../media/image5796.png"/><Relationship Id="rId2046" Type="http://schemas.openxmlformats.org/officeDocument/2006/relationships/customXml" Target="../ink/ink7936.xml"/><Relationship Id="rId2253" Type="http://schemas.openxmlformats.org/officeDocument/2006/relationships/customXml" Target="../ink/ink8040.xml"/><Relationship Id="rId2460" Type="http://schemas.openxmlformats.org/officeDocument/2006/relationships/image" Target="../media/image11230.png"/><Relationship Id="rId225" Type="http://schemas.openxmlformats.org/officeDocument/2006/relationships/image" Target="../media/image5632.png"/><Relationship Id="rId432" Type="http://schemas.openxmlformats.org/officeDocument/2006/relationships/image" Target="../media/image5729.png"/><Relationship Id="rId877" Type="http://schemas.openxmlformats.org/officeDocument/2006/relationships/customXml" Target="../ink/ink7344.xml"/><Relationship Id="rId1062" Type="http://schemas.openxmlformats.org/officeDocument/2006/relationships/image" Target="../media/image1430.png"/><Relationship Id="rId2113" Type="http://schemas.openxmlformats.org/officeDocument/2006/relationships/image" Target="../media/image11075.png"/><Relationship Id="rId2320" Type="http://schemas.openxmlformats.org/officeDocument/2006/relationships/image" Target="../media/image11167.png"/><Relationship Id="rId2558" Type="http://schemas.openxmlformats.org/officeDocument/2006/relationships/customXml" Target="../ink/ink8223.xml"/><Relationship Id="rId2765" Type="http://schemas.openxmlformats.org/officeDocument/2006/relationships/image" Target="../media/image11338.png"/><Relationship Id="rId2972" Type="http://schemas.openxmlformats.org/officeDocument/2006/relationships/image" Target="../media/image6724.png"/><Relationship Id="rId737" Type="http://schemas.openxmlformats.org/officeDocument/2006/relationships/image" Target="../media/image5973.png"/><Relationship Id="rId944" Type="http://schemas.openxmlformats.org/officeDocument/2006/relationships/image" Target="../media/image6112.png"/><Relationship Id="rId1367" Type="http://schemas.openxmlformats.org/officeDocument/2006/relationships/image" Target="../media/image3271.png"/><Relationship Id="rId1574" Type="http://schemas.openxmlformats.org/officeDocument/2006/relationships/customXml" Target="../ink/ink7699.xml"/><Relationship Id="rId1781" Type="http://schemas.openxmlformats.org/officeDocument/2006/relationships/image" Target="../media/image10919.png"/><Relationship Id="rId2418" Type="http://schemas.openxmlformats.org/officeDocument/2006/relationships/image" Target="../media/image11211.png"/><Relationship Id="rId2625" Type="http://schemas.openxmlformats.org/officeDocument/2006/relationships/image" Target="../media/image11280.png"/><Relationship Id="rId2832" Type="http://schemas.openxmlformats.org/officeDocument/2006/relationships/customXml" Target="../ink/ink8363.xml"/><Relationship Id="rId73" Type="http://schemas.openxmlformats.org/officeDocument/2006/relationships/image" Target="../media/image5563.png"/><Relationship Id="rId804" Type="http://schemas.openxmlformats.org/officeDocument/2006/relationships/image" Target="../media/image6005.png"/><Relationship Id="rId1227" Type="http://schemas.openxmlformats.org/officeDocument/2006/relationships/customXml" Target="../ink/ink7522.xml"/><Relationship Id="rId1434" Type="http://schemas.openxmlformats.org/officeDocument/2006/relationships/customXml" Target="../ink/ink7627.xml"/><Relationship Id="rId1641" Type="http://schemas.openxmlformats.org/officeDocument/2006/relationships/customXml" Target="../ink/ink7733.xml"/><Relationship Id="rId1879" Type="http://schemas.openxmlformats.org/officeDocument/2006/relationships/image" Target="../media/image10968.png"/><Relationship Id="rId1501" Type="http://schemas.openxmlformats.org/officeDocument/2006/relationships/image" Target="../media/image6424.png"/><Relationship Id="rId1739" Type="http://schemas.openxmlformats.org/officeDocument/2006/relationships/image" Target="../media/image10898.png"/><Relationship Id="rId1946" Type="http://schemas.openxmlformats.org/officeDocument/2006/relationships/customXml" Target="../ink/ink7886.xml"/><Relationship Id="rId1806" Type="http://schemas.openxmlformats.org/officeDocument/2006/relationships/customXml" Target="../ink/ink7816.xml"/><Relationship Id="rId387" Type="http://schemas.openxmlformats.org/officeDocument/2006/relationships/customXml" Target="../ink/ink7098.xml"/><Relationship Id="rId594" Type="http://schemas.openxmlformats.org/officeDocument/2006/relationships/customXml" Target="../ink/ink7202.xml"/><Relationship Id="rId2068" Type="http://schemas.openxmlformats.org/officeDocument/2006/relationships/customXml" Target="../ink/ink7947.xml"/><Relationship Id="rId2275" Type="http://schemas.openxmlformats.org/officeDocument/2006/relationships/customXml" Target="../ink/ink8051.xml"/><Relationship Id="rId3021" Type="http://schemas.openxmlformats.org/officeDocument/2006/relationships/customXml" Target="../ink/ink8458.xml"/><Relationship Id="rId247" Type="http://schemas.openxmlformats.org/officeDocument/2006/relationships/image" Target="../media/image5642.png"/><Relationship Id="rId899" Type="http://schemas.openxmlformats.org/officeDocument/2006/relationships/customXml" Target="../ink/ink7355.xml"/><Relationship Id="rId1084" Type="http://schemas.openxmlformats.org/officeDocument/2006/relationships/customXml" Target="../ink/ink7449.xml"/><Relationship Id="rId2482" Type="http://schemas.openxmlformats.org/officeDocument/2006/relationships/customXml" Target="../ink/ink8161.xml"/><Relationship Id="rId2787" Type="http://schemas.openxmlformats.org/officeDocument/2006/relationships/image" Target="../media/image11347.png"/><Relationship Id="rId107" Type="http://schemas.openxmlformats.org/officeDocument/2006/relationships/customXml" Target="../ink/ink6957.xml"/><Relationship Id="rId454" Type="http://schemas.openxmlformats.org/officeDocument/2006/relationships/image" Target="../media/image5740.png"/><Relationship Id="rId661" Type="http://schemas.openxmlformats.org/officeDocument/2006/relationships/image" Target="../media/image5936.png"/><Relationship Id="rId759" Type="http://schemas.openxmlformats.org/officeDocument/2006/relationships/customXml" Target="../ink/ink7285.xml"/><Relationship Id="rId966" Type="http://schemas.openxmlformats.org/officeDocument/2006/relationships/image" Target="../media/image6122.png"/><Relationship Id="rId1291" Type="http://schemas.openxmlformats.org/officeDocument/2006/relationships/image" Target="../media/image6327.png"/><Relationship Id="rId1389" Type="http://schemas.openxmlformats.org/officeDocument/2006/relationships/image" Target="../media/image6371.png"/><Relationship Id="rId1596" Type="http://schemas.openxmlformats.org/officeDocument/2006/relationships/customXml" Target="../ink/ink7710.xml"/><Relationship Id="rId2135" Type="http://schemas.openxmlformats.org/officeDocument/2006/relationships/image" Target="../media/image11085.png"/><Relationship Id="rId2342" Type="http://schemas.openxmlformats.org/officeDocument/2006/relationships/customXml" Target="../ink/ink8085.xml"/><Relationship Id="rId2647" Type="http://schemas.openxmlformats.org/officeDocument/2006/relationships/image" Target="../media/image11290.png"/><Relationship Id="rId2994" Type="http://schemas.openxmlformats.org/officeDocument/2006/relationships/image" Target="../media/image6735.png"/><Relationship Id="rId314" Type="http://schemas.openxmlformats.org/officeDocument/2006/relationships/customXml" Target="../ink/ink7061.xml"/><Relationship Id="rId521" Type="http://schemas.openxmlformats.org/officeDocument/2006/relationships/customXml" Target="../ink/ink7165.xml"/><Relationship Id="rId619" Type="http://schemas.openxmlformats.org/officeDocument/2006/relationships/image" Target="../media/image5818.png"/><Relationship Id="rId1151" Type="http://schemas.openxmlformats.org/officeDocument/2006/relationships/customXml" Target="../ink/ink7483.xml"/><Relationship Id="rId1249" Type="http://schemas.openxmlformats.org/officeDocument/2006/relationships/customXml" Target="../ink/ink7533.xml"/><Relationship Id="rId2202" Type="http://schemas.openxmlformats.org/officeDocument/2006/relationships/image" Target="../media/image11115.png"/><Relationship Id="rId2854" Type="http://schemas.openxmlformats.org/officeDocument/2006/relationships/customXml" Target="../ink/ink8374.xml"/><Relationship Id="rId95" Type="http://schemas.openxmlformats.org/officeDocument/2006/relationships/customXml" Target="../ink/ink6951.xml"/><Relationship Id="rId826" Type="http://schemas.openxmlformats.org/officeDocument/2006/relationships/image" Target="../media/image6016.png"/><Relationship Id="rId1011" Type="http://schemas.openxmlformats.org/officeDocument/2006/relationships/customXml" Target="../ink/ink7411.xml"/><Relationship Id="rId1109" Type="http://schemas.openxmlformats.org/officeDocument/2006/relationships/image" Target="../media/image6187.png"/><Relationship Id="rId1456" Type="http://schemas.openxmlformats.org/officeDocument/2006/relationships/customXml" Target="../ink/ink7638.xml"/><Relationship Id="rId1663" Type="http://schemas.openxmlformats.org/officeDocument/2006/relationships/image" Target="../media/image6685.png"/><Relationship Id="rId1870" Type="http://schemas.openxmlformats.org/officeDocument/2006/relationships/customXml" Target="../ink/ink7848.xml"/><Relationship Id="rId1968" Type="http://schemas.openxmlformats.org/officeDocument/2006/relationships/customXml" Target="../ink/ink7897.xml"/><Relationship Id="rId2507" Type="http://schemas.openxmlformats.org/officeDocument/2006/relationships/customXml" Target="../ink/ink8186.xml"/><Relationship Id="rId2714" Type="http://schemas.openxmlformats.org/officeDocument/2006/relationships/customXml" Target="../ink/ink8302.xml"/><Relationship Id="rId2921" Type="http://schemas.openxmlformats.org/officeDocument/2006/relationships/customXml" Target="../ink/ink8408.xml"/><Relationship Id="rId1316" Type="http://schemas.openxmlformats.org/officeDocument/2006/relationships/customXml" Target="../ink/ink7567.xml"/><Relationship Id="rId1523" Type="http://schemas.openxmlformats.org/officeDocument/2006/relationships/image" Target="../media/image6434.png"/><Relationship Id="rId1730" Type="http://schemas.openxmlformats.org/officeDocument/2006/relationships/customXml" Target="../ink/ink7778.xml"/><Relationship Id="rId22" Type="http://schemas.openxmlformats.org/officeDocument/2006/relationships/customXml" Target="../ink/ink6914.xml"/><Relationship Id="rId1828" Type="http://schemas.openxmlformats.org/officeDocument/2006/relationships/customXml" Target="../ink/ink7827.xml"/><Relationship Id="rId3043" Type="http://schemas.openxmlformats.org/officeDocument/2006/relationships/customXml" Target="../ink/ink8469.xml"/><Relationship Id="rId171" Type="http://schemas.openxmlformats.org/officeDocument/2006/relationships/image" Target="../media/image5608.png"/><Relationship Id="rId2297" Type="http://schemas.openxmlformats.org/officeDocument/2006/relationships/customXml" Target="../ink/ink8062.xml"/><Relationship Id="rId269" Type="http://schemas.openxmlformats.org/officeDocument/2006/relationships/image" Target="../media/image5653.png"/><Relationship Id="rId476" Type="http://schemas.openxmlformats.org/officeDocument/2006/relationships/image" Target="../media/image5750.png"/><Relationship Id="rId683" Type="http://schemas.openxmlformats.org/officeDocument/2006/relationships/image" Target="../media/image5947.png"/><Relationship Id="rId890" Type="http://schemas.openxmlformats.org/officeDocument/2006/relationships/image" Target="../media/image6086.png"/><Relationship Id="rId2157" Type="http://schemas.openxmlformats.org/officeDocument/2006/relationships/customXml" Target="../ink/ink7992.xml"/><Relationship Id="rId2364" Type="http://schemas.openxmlformats.org/officeDocument/2006/relationships/image" Target="../media/image11186.png"/><Relationship Id="rId2571" Type="http://schemas.openxmlformats.org/officeDocument/2006/relationships/image" Target="../media/image11256.png"/><Relationship Id="rId129" Type="http://schemas.openxmlformats.org/officeDocument/2006/relationships/image" Target="../media/image5587.png"/><Relationship Id="rId336" Type="http://schemas.openxmlformats.org/officeDocument/2006/relationships/customXml" Target="../ink/ink7072.xml"/><Relationship Id="rId543" Type="http://schemas.openxmlformats.org/officeDocument/2006/relationships/customXml" Target="../ink/ink7176.xml"/><Relationship Id="rId988" Type="http://schemas.openxmlformats.org/officeDocument/2006/relationships/image" Target="../media/image4669.png"/><Relationship Id="rId1173" Type="http://schemas.openxmlformats.org/officeDocument/2006/relationships/customXml" Target="../ink/ink7494.xml"/><Relationship Id="rId1380" Type="http://schemas.openxmlformats.org/officeDocument/2006/relationships/customXml" Target="../ink/ink7600.xml"/><Relationship Id="rId2017" Type="http://schemas.openxmlformats.org/officeDocument/2006/relationships/image" Target="../media/image11030.png"/><Relationship Id="rId2224" Type="http://schemas.openxmlformats.org/officeDocument/2006/relationships/image" Target="../media/image11124.png"/><Relationship Id="rId2669" Type="http://schemas.openxmlformats.org/officeDocument/2006/relationships/image" Target="../media/image11299.png"/><Relationship Id="rId2876" Type="http://schemas.openxmlformats.org/officeDocument/2006/relationships/customXml" Target="../ink/ink8385.xml"/><Relationship Id="rId403" Type="http://schemas.openxmlformats.org/officeDocument/2006/relationships/customXml" Target="../ink/ink7106.xml"/><Relationship Id="rId750" Type="http://schemas.openxmlformats.org/officeDocument/2006/relationships/image" Target="../media/image5978.png"/><Relationship Id="rId848" Type="http://schemas.openxmlformats.org/officeDocument/2006/relationships/image" Target="../media/image6028.png"/><Relationship Id="rId1033" Type="http://schemas.openxmlformats.org/officeDocument/2006/relationships/image" Target="../media/image6153.png"/><Relationship Id="rId1478" Type="http://schemas.openxmlformats.org/officeDocument/2006/relationships/customXml" Target="../ink/ink7649.xml"/><Relationship Id="rId1685" Type="http://schemas.openxmlformats.org/officeDocument/2006/relationships/image" Target="../media/image6695.png"/><Relationship Id="rId1892" Type="http://schemas.openxmlformats.org/officeDocument/2006/relationships/customXml" Target="../ink/ink7859.xml"/><Relationship Id="rId2431" Type="http://schemas.openxmlformats.org/officeDocument/2006/relationships/customXml" Target="../ink/ink8130.xml"/><Relationship Id="rId2529" Type="http://schemas.openxmlformats.org/officeDocument/2006/relationships/customXml" Target="../ink/ink8208.xml"/><Relationship Id="rId2736" Type="http://schemas.openxmlformats.org/officeDocument/2006/relationships/image" Target="../media/image11326.png"/><Relationship Id="rId610" Type="http://schemas.openxmlformats.org/officeDocument/2006/relationships/customXml" Target="../ink/ink7210.xml"/><Relationship Id="rId708" Type="http://schemas.openxmlformats.org/officeDocument/2006/relationships/customXml" Target="../ink/ink7259.xml"/><Relationship Id="rId915" Type="http://schemas.openxmlformats.org/officeDocument/2006/relationships/customXml" Target="../ink/ink7363.xml"/><Relationship Id="rId1240" Type="http://schemas.openxmlformats.org/officeDocument/2006/relationships/image" Target="../media/image6304.png"/><Relationship Id="rId1338" Type="http://schemas.openxmlformats.org/officeDocument/2006/relationships/customXml" Target="../ink/ink7578.xml"/><Relationship Id="rId1545" Type="http://schemas.openxmlformats.org/officeDocument/2006/relationships/customXml" Target="../ink/ink7683.xml"/><Relationship Id="rId2943" Type="http://schemas.openxmlformats.org/officeDocument/2006/relationships/customXml" Target="../ink/ink8419.xml"/><Relationship Id="rId1100" Type="http://schemas.openxmlformats.org/officeDocument/2006/relationships/customXml" Target="../ink/ink7457.xml"/><Relationship Id="rId1405" Type="http://schemas.openxmlformats.org/officeDocument/2006/relationships/image" Target="../media/image6379.png"/><Relationship Id="rId1752" Type="http://schemas.openxmlformats.org/officeDocument/2006/relationships/customXml" Target="../ink/ink7789.xml"/><Relationship Id="rId2803" Type="http://schemas.openxmlformats.org/officeDocument/2006/relationships/image" Target="../media/image11354.png"/><Relationship Id="rId44" Type="http://schemas.openxmlformats.org/officeDocument/2006/relationships/customXml" Target="../ink/ink6925.xml"/><Relationship Id="rId1612" Type="http://schemas.openxmlformats.org/officeDocument/2006/relationships/image" Target="../media/image6662.png"/><Relationship Id="rId1917" Type="http://schemas.openxmlformats.org/officeDocument/2006/relationships/image" Target="../media/image10986.png"/><Relationship Id="rId3065" Type="http://schemas.openxmlformats.org/officeDocument/2006/relationships/customXml" Target="../ink/ink8480.xml"/><Relationship Id="rId193" Type="http://schemas.openxmlformats.org/officeDocument/2006/relationships/image" Target="../media/image5618.png"/><Relationship Id="rId498" Type="http://schemas.openxmlformats.org/officeDocument/2006/relationships/image" Target="../media/image5760.png"/><Relationship Id="rId2081" Type="http://schemas.openxmlformats.org/officeDocument/2006/relationships/image" Target="../media/image11590.png"/><Relationship Id="rId2179" Type="http://schemas.openxmlformats.org/officeDocument/2006/relationships/customXml" Target="../ink/ink8003.xml"/><Relationship Id="rId260" Type="http://schemas.openxmlformats.org/officeDocument/2006/relationships/customXml" Target="../ink/ink7034.xml"/><Relationship Id="rId2386" Type="http://schemas.openxmlformats.org/officeDocument/2006/relationships/image" Target="../media/image11197.png"/><Relationship Id="rId2593" Type="http://schemas.openxmlformats.org/officeDocument/2006/relationships/image" Target="../media/image11264.png"/><Relationship Id="rId120" Type="http://schemas.openxmlformats.org/officeDocument/2006/relationships/customXml" Target="../ink/ink6964.xml"/><Relationship Id="rId358" Type="http://schemas.openxmlformats.org/officeDocument/2006/relationships/image" Target="../media/image5694.png"/><Relationship Id="rId565" Type="http://schemas.openxmlformats.org/officeDocument/2006/relationships/customXml" Target="../ink/ink7187.xml"/><Relationship Id="rId772" Type="http://schemas.openxmlformats.org/officeDocument/2006/relationships/image" Target="../media/image5989.png"/><Relationship Id="rId1195" Type="http://schemas.openxmlformats.org/officeDocument/2006/relationships/customXml" Target="../ink/ink7506.xml"/><Relationship Id="rId2039" Type="http://schemas.openxmlformats.org/officeDocument/2006/relationships/image" Target="../media/image11039.png"/><Relationship Id="rId2246" Type="http://schemas.openxmlformats.org/officeDocument/2006/relationships/image" Target="../media/image11134.png"/><Relationship Id="rId2453" Type="http://schemas.openxmlformats.org/officeDocument/2006/relationships/customXml" Target="../ink/ink8141.xml"/><Relationship Id="rId2660" Type="http://schemas.openxmlformats.org/officeDocument/2006/relationships/customXml" Target="../ink/ink8274.xml"/><Relationship Id="rId2898" Type="http://schemas.openxmlformats.org/officeDocument/2006/relationships/image" Target="../media/image11394.png"/><Relationship Id="rId218" Type="http://schemas.openxmlformats.org/officeDocument/2006/relationships/customXml" Target="../ink/ink7013.xml"/><Relationship Id="rId425" Type="http://schemas.openxmlformats.org/officeDocument/2006/relationships/customXml" Target="../ink/ink7117.xml"/><Relationship Id="rId632" Type="http://schemas.openxmlformats.org/officeDocument/2006/relationships/customXml" Target="../ink/ink7221.xml"/><Relationship Id="rId1055" Type="http://schemas.openxmlformats.org/officeDocument/2006/relationships/customXml" Target="../ink/ink7434.xml"/><Relationship Id="rId1262" Type="http://schemas.openxmlformats.org/officeDocument/2006/relationships/customXml" Target="../ink/ink7540.xml"/><Relationship Id="rId2106" Type="http://schemas.openxmlformats.org/officeDocument/2006/relationships/customXml" Target="../ink/ink7966.xml"/><Relationship Id="rId2313" Type="http://schemas.openxmlformats.org/officeDocument/2006/relationships/customXml" Target="../ink/ink8070.xml"/><Relationship Id="rId2520" Type="http://schemas.openxmlformats.org/officeDocument/2006/relationships/customXml" Target="../ink/ink8199.xml"/><Relationship Id="rId2758" Type="http://schemas.openxmlformats.org/officeDocument/2006/relationships/customXml" Target="../ink/ink8325.xml"/><Relationship Id="rId2965" Type="http://schemas.openxmlformats.org/officeDocument/2006/relationships/customXml" Target="../ink/ink8430.xml"/><Relationship Id="rId937" Type="http://schemas.openxmlformats.org/officeDocument/2006/relationships/customXml" Target="../ink/ink7374.xml"/><Relationship Id="rId1122" Type="http://schemas.openxmlformats.org/officeDocument/2006/relationships/customXml" Target="../ink/ink7468.xml"/><Relationship Id="rId1567" Type="http://schemas.openxmlformats.org/officeDocument/2006/relationships/image" Target="../media/image6456.png"/><Relationship Id="rId1774" Type="http://schemas.openxmlformats.org/officeDocument/2006/relationships/customXml" Target="../ink/ink7800.xml"/><Relationship Id="rId1981" Type="http://schemas.openxmlformats.org/officeDocument/2006/relationships/image" Target="../media/image11014.png"/><Relationship Id="rId2618" Type="http://schemas.openxmlformats.org/officeDocument/2006/relationships/customXml" Target="../ink/ink8253.xml"/><Relationship Id="rId2825" Type="http://schemas.openxmlformats.org/officeDocument/2006/relationships/image" Target="../media/image11363.png"/><Relationship Id="rId66" Type="http://schemas.openxmlformats.org/officeDocument/2006/relationships/customXml" Target="../ink/ink6936.xml"/><Relationship Id="rId1427" Type="http://schemas.openxmlformats.org/officeDocument/2006/relationships/image" Target="../media/image6390.png"/><Relationship Id="rId1634" Type="http://schemas.openxmlformats.org/officeDocument/2006/relationships/image" Target="../media/image6673.png"/><Relationship Id="rId1841" Type="http://schemas.openxmlformats.org/officeDocument/2006/relationships/image" Target="../media/image10949.png"/><Relationship Id="rId1939" Type="http://schemas.openxmlformats.org/officeDocument/2006/relationships/image" Target="../media/image10995.png"/><Relationship Id="rId1701" Type="http://schemas.openxmlformats.org/officeDocument/2006/relationships/image" Target="../media/image6703.png"/><Relationship Id="rId282" Type="http://schemas.openxmlformats.org/officeDocument/2006/relationships/customXml" Target="../ink/ink7045.xml"/><Relationship Id="rId587" Type="http://schemas.openxmlformats.org/officeDocument/2006/relationships/image" Target="../media/image5803.png"/><Relationship Id="rId2170" Type="http://schemas.openxmlformats.org/officeDocument/2006/relationships/image" Target="../media/image11100.png"/><Relationship Id="rId2268" Type="http://schemas.openxmlformats.org/officeDocument/2006/relationships/image" Target="../media/image11143.png"/><Relationship Id="rId3014" Type="http://schemas.openxmlformats.org/officeDocument/2006/relationships/image" Target="../media/image6745.png"/><Relationship Id="rId8" Type="http://schemas.openxmlformats.org/officeDocument/2006/relationships/customXml" Target="../ink/ink6907.xml"/><Relationship Id="rId142" Type="http://schemas.openxmlformats.org/officeDocument/2006/relationships/customXml" Target="../ink/ink6975.xml"/><Relationship Id="rId447" Type="http://schemas.openxmlformats.org/officeDocument/2006/relationships/customXml" Target="../ink/ink7128.xml"/><Relationship Id="rId794" Type="http://schemas.openxmlformats.org/officeDocument/2006/relationships/image" Target="../media/image6000.png"/><Relationship Id="rId1077" Type="http://schemas.openxmlformats.org/officeDocument/2006/relationships/image" Target="../media/image6172.png"/><Relationship Id="rId2030" Type="http://schemas.openxmlformats.org/officeDocument/2006/relationships/customXml" Target="../ink/ink7928.xml"/><Relationship Id="rId2128" Type="http://schemas.openxmlformats.org/officeDocument/2006/relationships/customXml" Target="../ink/ink7977.xml"/><Relationship Id="rId2475" Type="http://schemas.openxmlformats.org/officeDocument/2006/relationships/customXml" Target="../ink/ink8154.xml"/><Relationship Id="rId2682" Type="http://schemas.openxmlformats.org/officeDocument/2006/relationships/customXml" Target="../ink/ink8285.xml"/><Relationship Id="rId2987" Type="http://schemas.openxmlformats.org/officeDocument/2006/relationships/customXml" Target="../ink/ink8441.xml"/><Relationship Id="rId654" Type="http://schemas.openxmlformats.org/officeDocument/2006/relationships/customXml" Target="../ink/ink7232.xml"/><Relationship Id="rId861" Type="http://schemas.openxmlformats.org/officeDocument/2006/relationships/customXml" Target="../ink/ink7336.xml"/><Relationship Id="rId959" Type="http://schemas.openxmlformats.org/officeDocument/2006/relationships/customXml" Target="../ink/ink7385.xml"/><Relationship Id="rId1284" Type="http://schemas.openxmlformats.org/officeDocument/2006/relationships/customXml" Target="../ink/ink7551.xml"/><Relationship Id="rId1491" Type="http://schemas.openxmlformats.org/officeDocument/2006/relationships/image" Target="../media/image6419.png"/><Relationship Id="rId1589" Type="http://schemas.openxmlformats.org/officeDocument/2006/relationships/image" Target="../media/image6651.png"/><Relationship Id="rId2335" Type="http://schemas.openxmlformats.org/officeDocument/2006/relationships/customXml" Target="../ink/ink8081.xml"/><Relationship Id="rId2542" Type="http://schemas.openxmlformats.org/officeDocument/2006/relationships/customXml" Target="../ink/ink8215.xml"/><Relationship Id="rId307" Type="http://schemas.openxmlformats.org/officeDocument/2006/relationships/image" Target="../media/image1469.png"/><Relationship Id="rId514" Type="http://schemas.openxmlformats.org/officeDocument/2006/relationships/image" Target="../media/image5768.png"/><Relationship Id="rId721" Type="http://schemas.openxmlformats.org/officeDocument/2006/relationships/image" Target="../media/image5965.png"/><Relationship Id="rId1144" Type="http://schemas.openxmlformats.org/officeDocument/2006/relationships/image" Target="../media/image6259.png"/><Relationship Id="rId1351" Type="http://schemas.openxmlformats.org/officeDocument/2006/relationships/customXml" Target="../ink/ink7585.xml"/><Relationship Id="rId1449" Type="http://schemas.openxmlformats.org/officeDocument/2006/relationships/image" Target="../media/image6400.png"/><Relationship Id="rId1796" Type="http://schemas.openxmlformats.org/officeDocument/2006/relationships/customXml" Target="../ink/ink7811.xml"/><Relationship Id="rId2402" Type="http://schemas.openxmlformats.org/officeDocument/2006/relationships/image" Target="../media/image11203.png"/><Relationship Id="rId2847" Type="http://schemas.openxmlformats.org/officeDocument/2006/relationships/image" Target="../media/image11373.png"/><Relationship Id="rId88" Type="http://schemas.openxmlformats.org/officeDocument/2006/relationships/image" Target="../media/image5570.png"/><Relationship Id="rId819" Type="http://schemas.openxmlformats.org/officeDocument/2006/relationships/customXml" Target="../ink/ink7315.xml"/><Relationship Id="rId1004" Type="http://schemas.openxmlformats.org/officeDocument/2006/relationships/image" Target="../media/image6139.png"/><Relationship Id="rId1211" Type="http://schemas.openxmlformats.org/officeDocument/2006/relationships/customXml" Target="../ink/ink7514.xml"/><Relationship Id="rId1656" Type="http://schemas.openxmlformats.org/officeDocument/2006/relationships/customXml" Target="../ink/ink7741.xml"/><Relationship Id="rId1863" Type="http://schemas.openxmlformats.org/officeDocument/2006/relationships/image" Target="../media/image10960.png"/><Relationship Id="rId2707" Type="http://schemas.openxmlformats.org/officeDocument/2006/relationships/customXml" Target="../ink/ink8298.xml"/><Relationship Id="rId2914" Type="http://schemas.openxmlformats.org/officeDocument/2006/relationships/image" Target="../media/image41060.png"/><Relationship Id="rId1309" Type="http://schemas.openxmlformats.org/officeDocument/2006/relationships/image" Target="../media/image1254.png"/><Relationship Id="rId1516" Type="http://schemas.openxmlformats.org/officeDocument/2006/relationships/customXml" Target="../ink/ink7668.xml"/><Relationship Id="rId1723" Type="http://schemas.openxmlformats.org/officeDocument/2006/relationships/image" Target="../media/image10890.png"/><Relationship Id="rId1930" Type="http://schemas.openxmlformats.org/officeDocument/2006/relationships/customXml" Target="../ink/ink7878.xml"/><Relationship Id="rId15" Type="http://schemas.openxmlformats.org/officeDocument/2006/relationships/image" Target="../media/image5537.png"/><Relationship Id="rId2192" Type="http://schemas.openxmlformats.org/officeDocument/2006/relationships/image" Target="../media/image11110.png"/><Relationship Id="rId3036" Type="http://schemas.openxmlformats.org/officeDocument/2006/relationships/image" Target="../media/image6756.png"/><Relationship Id="rId164" Type="http://schemas.openxmlformats.org/officeDocument/2006/relationships/customXml" Target="../ink/ink6986.xml"/><Relationship Id="rId371" Type="http://schemas.openxmlformats.org/officeDocument/2006/relationships/customXml" Target="../ink/ink7090.xml"/><Relationship Id="rId2052" Type="http://schemas.openxmlformats.org/officeDocument/2006/relationships/customXml" Target="../ink/ink7939.xml"/><Relationship Id="rId2497" Type="http://schemas.openxmlformats.org/officeDocument/2006/relationships/customXml" Target="../ink/ink8176.xml"/><Relationship Id="rId469" Type="http://schemas.openxmlformats.org/officeDocument/2006/relationships/customXml" Target="../ink/ink7139.xml"/><Relationship Id="rId676" Type="http://schemas.openxmlformats.org/officeDocument/2006/relationships/customXml" Target="../ink/ink7243.xml"/><Relationship Id="rId883" Type="http://schemas.openxmlformats.org/officeDocument/2006/relationships/customXml" Target="../ink/ink7347.xml"/><Relationship Id="rId1099" Type="http://schemas.openxmlformats.org/officeDocument/2006/relationships/image" Target="../media/image6182.png"/><Relationship Id="rId2357" Type="http://schemas.openxmlformats.org/officeDocument/2006/relationships/customXml" Target="../ink/ink8093.xml"/><Relationship Id="rId2564" Type="http://schemas.openxmlformats.org/officeDocument/2006/relationships/customXml" Target="../ink/ink8226.xml"/><Relationship Id="rId231" Type="http://schemas.openxmlformats.org/officeDocument/2006/relationships/image" Target="../media/image5635.png"/><Relationship Id="rId329" Type="http://schemas.openxmlformats.org/officeDocument/2006/relationships/image" Target="../media/image5681.png"/><Relationship Id="rId536" Type="http://schemas.openxmlformats.org/officeDocument/2006/relationships/image" Target="../media/image5779.png"/><Relationship Id="rId1166" Type="http://schemas.openxmlformats.org/officeDocument/2006/relationships/image" Target="../media/image6270.png"/><Relationship Id="rId1373" Type="http://schemas.openxmlformats.org/officeDocument/2006/relationships/image" Target="../media/image6363.png"/><Relationship Id="rId2217" Type="http://schemas.openxmlformats.org/officeDocument/2006/relationships/customXml" Target="../ink/ink8022.xml"/><Relationship Id="rId2771" Type="http://schemas.openxmlformats.org/officeDocument/2006/relationships/image" Target="../media/image11341.png"/><Relationship Id="rId2869" Type="http://schemas.openxmlformats.org/officeDocument/2006/relationships/image" Target="../media/image11381.png"/><Relationship Id="rId743" Type="http://schemas.openxmlformats.org/officeDocument/2006/relationships/customXml" Target="../ink/ink7277.xml"/><Relationship Id="rId950" Type="http://schemas.openxmlformats.org/officeDocument/2006/relationships/image" Target="../media/image6115.png"/><Relationship Id="rId1026" Type="http://schemas.openxmlformats.org/officeDocument/2006/relationships/image" Target="../media/image6150.png"/><Relationship Id="rId1580" Type="http://schemas.openxmlformats.org/officeDocument/2006/relationships/customXml" Target="../ink/ink7702.xml"/><Relationship Id="rId1678" Type="http://schemas.openxmlformats.org/officeDocument/2006/relationships/customXml" Target="../ink/ink7752.xml"/><Relationship Id="rId1885" Type="http://schemas.openxmlformats.org/officeDocument/2006/relationships/image" Target="../media/image10971.png"/><Relationship Id="rId2424" Type="http://schemas.openxmlformats.org/officeDocument/2006/relationships/image" Target="../media/image10366.png"/><Relationship Id="rId2631" Type="http://schemas.openxmlformats.org/officeDocument/2006/relationships/image" Target="../media/image6718.png"/><Relationship Id="rId2729" Type="http://schemas.openxmlformats.org/officeDocument/2006/relationships/customXml" Target="../ink/ink8310.xml"/><Relationship Id="rId2936" Type="http://schemas.openxmlformats.org/officeDocument/2006/relationships/image" Target="../media/image11410.png"/><Relationship Id="rId603" Type="http://schemas.openxmlformats.org/officeDocument/2006/relationships/image" Target="../media/image5811.png"/><Relationship Id="rId810" Type="http://schemas.openxmlformats.org/officeDocument/2006/relationships/image" Target="../media/image6008.png"/><Relationship Id="rId908" Type="http://schemas.openxmlformats.org/officeDocument/2006/relationships/image" Target="../media/image6094.png"/><Relationship Id="rId1233" Type="http://schemas.openxmlformats.org/officeDocument/2006/relationships/customXml" Target="../ink/ink7525.xml"/><Relationship Id="rId1440" Type="http://schemas.openxmlformats.org/officeDocument/2006/relationships/customXml" Target="../ink/ink7630.xml"/><Relationship Id="rId1538" Type="http://schemas.openxmlformats.org/officeDocument/2006/relationships/customXml" Target="../ink/ink7679.xml"/><Relationship Id="rId1300" Type="http://schemas.openxmlformats.org/officeDocument/2006/relationships/customXml" Target="../ink/ink7559.xml"/><Relationship Id="rId1745" Type="http://schemas.openxmlformats.org/officeDocument/2006/relationships/image" Target="../media/image10901.png"/><Relationship Id="rId1952" Type="http://schemas.openxmlformats.org/officeDocument/2006/relationships/customXml" Target="../ink/ink7889.xml"/><Relationship Id="rId37" Type="http://schemas.openxmlformats.org/officeDocument/2006/relationships/image" Target="../media/image5548.png"/><Relationship Id="rId1605" Type="http://schemas.openxmlformats.org/officeDocument/2006/relationships/customXml" Target="../ink/ink7715.xml"/><Relationship Id="rId1812" Type="http://schemas.openxmlformats.org/officeDocument/2006/relationships/customXml" Target="../ink/ink7819.xml"/><Relationship Id="rId3058" Type="http://schemas.openxmlformats.org/officeDocument/2006/relationships/image" Target="../media/image6767.png"/><Relationship Id="rId186" Type="http://schemas.openxmlformats.org/officeDocument/2006/relationships/customXml" Target="../ink/ink6997.xml"/><Relationship Id="rId393" Type="http://schemas.openxmlformats.org/officeDocument/2006/relationships/customXml" Target="../ink/ink7101.xml"/><Relationship Id="rId2074" Type="http://schemas.openxmlformats.org/officeDocument/2006/relationships/customXml" Target="../ink/ink7950.xml"/><Relationship Id="rId2281" Type="http://schemas.openxmlformats.org/officeDocument/2006/relationships/customXml" Target="../ink/ink8054.xml"/><Relationship Id="rId253" Type="http://schemas.openxmlformats.org/officeDocument/2006/relationships/image" Target="../media/image5645.png"/><Relationship Id="rId460" Type="http://schemas.openxmlformats.org/officeDocument/2006/relationships/image" Target="../media/image5743.png"/><Relationship Id="rId698" Type="http://schemas.openxmlformats.org/officeDocument/2006/relationships/customXml" Target="../ink/ink7254.xml"/><Relationship Id="rId1090" Type="http://schemas.openxmlformats.org/officeDocument/2006/relationships/customXml" Target="../ink/ink7452.xml"/><Relationship Id="rId2141" Type="http://schemas.openxmlformats.org/officeDocument/2006/relationships/image" Target="../media/image11088.png"/><Relationship Id="rId2379" Type="http://schemas.openxmlformats.org/officeDocument/2006/relationships/customXml" Target="../ink/ink8104.xml"/><Relationship Id="rId2586" Type="http://schemas.openxmlformats.org/officeDocument/2006/relationships/customXml" Target="../ink/ink8237.xml"/><Relationship Id="rId2793" Type="http://schemas.openxmlformats.org/officeDocument/2006/relationships/image" Target="../media/image11349.png"/><Relationship Id="rId113" Type="http://schemas.openxmlformats.org/officeDocument/2006/relationships/image" Target="../media/image5580.png"/><Relationship Id="rId320" Type="http://schemas.openxmlformats.org/officeDocument/2006/relationships/customXml" Target="../ink/ink7064.xml"/><Relationship Id="rId558" Type="http://schemas.openxmlformats.org/officeDocument/2006/relationships/image" Target="../media/image5790.png"/><Relationship Id="rId765" Type="http://schemas.openxmlformats.org/officeDocument/2006/relationships/customXml" Target="../ink/ink7288.xml"/><Relationship Id="rId972" Type="http://schemas.openxmlformats.org/officeDocument/2006/relationships/image" Target="../media/image6125.png"/><Relationship Id="rId1188" Type="http://schemas.openxmlformats.org/officeDocument/2006/relationships/image" Target="../media/image6280.png"/><Relationship Id="rId1395" Type="http://schemas.openxmlformats.org/officeDocument/2006/relationships/image" Target="../media/image6374.png"/><Relationship Id="rId2001" Type="http://schemas.openxmlformats.org/officeDocument/2006/relationships/image" Target="../media/image11023.png"/><Relationship Id="rId2239" Type="http://schemas.openxmlformats.org/officeDocument/2006/relationships/customXml" Target="../ink/ink8033.xml"/><Relationship Id="rId2446" Type="http://schemas.openxmlformats.org/officeDocument/2006/relationships/image" Target="../media/image11223.png"/><Relationship Id="rId2653" Type="http://schemas.openxmlformats.org/officeDocument/2006/relationships/image" Target="../media/image11292.png"/><Relationship Id="rId2860" Type="http://schemas.openxmlformats.org/officeDocument/2006/relationships/customXml" Target="../ink/ink8377.xml"/><Relationship Id="rId418" Type="http://schemas.openxmlformats.org/officeDocument/2006/relationships/image" Target="../media/image5722.png"/><Relationship Id="rId625" Type="http://schemas.openxmlformats.org/officeDocument/2006/relationships/image" Target="../media/image5821.png"/><Relationship Id="rId832" Type="http://schemas.openxmlformats.org/officeDocument/2006/relationships/image" Target="../media/image6019.png"/><Relationship Id="rId1048" Type="http://schemas.openxmlformats.org/officeDocument/2006/relationships/image" Target="../media/image6160.png"/><Relationship Id="rId1255" Type="http://schemas.openxmlformats.org/officeDocument/2006/relationships/customXml" Target="../ink/ink7536.xml"/><Relationship Id="rId1462" Type="http://schemas.openxmlformats.org/officeDocument/2006/relationships/customXml" Target="../ink/ink7641.xml"/><Relationship Id="rId2306" Type="http://schemas.openxmlformats.org/officeDocument/2006/relationships/image" Target="../media/image11160.png"/><Relationship Id="rId2513" Type="http://schemas.openxmlformats.org/officeDocument/2006/relationships/customXml" Target="../ink/ink8192.xml"/><Relationship Id="rId2958" Type="http://schemas.openxmlformats.org/officeDocument/2006/relationships/image" Target="../media/image11420.png"/><Relationship Id="rId1115" Type="http://schemas.openxmlformats.org/officeDocument/2006/relationships/image" Target="../media/image6234.png"/><Relationship Id="rId1322" Type="http://schemas.openxmlformats.org/officeDocument/2006/relationships/customXml" Target="../ink/ink7570.xml"/><Relationship Id="rId1767" Type="http://schemas.openxmlformats.org/officeDocument/2006/relationships/image" Target="../media/image10912.png"/><Relationship Id="rId1974" Type="http://schemas.openxmlformats.org/officeDocument/2006/relationships/customXml" Target="../ink/ink7900.xml"/><Relationship Id="rId2720" Type="http://schemas.openxmlformats.org/officeDocument/2006/relationships/customXml" Target="../ink/ink8305.xml"/><Relationship Id="rId2818" Type="http://schemas.openxmlformats.org/officeDocument/2006/relationships/image" Target="../media/image11360.png"/><Relationship Id="rId59" Type="http://schemas.openxmlformats.org/officeDocument/2006/relationships/image" Target="../media/image5558.png"/><Relationship Id="rId1627" Type="http://schemas.openxmlformats.org/officeDocument/2006/relationships/customXml" Target="../ink/ink7726.xml"/><Relationship Id="rId1834" Type="http://schemas.openxmlformats.org/officeDocument/2006/relationships/customXml" Target="../ink/ink7830.xml"/><Relationship Id="rId2096" Type="http://schemas.openxmlformats.org/officeDocument/2006/relationships/customXml" Target="../ink/ink7961.xml"/><Relationship Id="rId1901" Type="http://schemas.openxmlformats.org/officeDocument/2006/relationships/image" Target="../media/image10978.png"/><Relationship Id="rId275" Type="http://schemas.openxmlformats.org/officeDocument/2006/relationships/image" Target="../media/image5656.png"/><Relationship Id="rId482" Type="http://schemas.openxmlformats.org/officeDocument/2006/relationships/image" Target="../media/image5752.png"/><Relationship Id="rId2163" Type="http://schemas.openxmlformats.org/officeDocument/2006/relationships/customXml" Target="../ink/ink7995.xml"/><Relationship Id="rId2370" Type="http://schemas.openxmlformats.org/officeDocument/2006/relationships/image" Target="../media/image11189.png"/><Relationship Id="rId3007" Type="http://schemas.openxmlformats.org/officeDocument/2006/relationships/customXml" Target="../ink/ink8451.xml"/><Relationship Id="rId135" Type="http://schemas.openxmlformats.org/officeDocument/2006/relationships/image" Target="../media/image5590.png"/><Relationship Id="rId342" Type="http://schemas.openxmlformats.org/officeDocument/2006/relationships/image" Target="../media/image5687.png"/><Relationship Id="rId787" Type="http://schemas.openxmlformats.org/officeDocument/2006/relationships/customXml" Target="../ink/ink7299.xml"/><Relationship Id="rId994" Type="http://schemas.openxmlformats.org/officeDocument/2006/relationships/image" Target="../media/image6134.png"/><Relationship Id="rId2023" Type="http://schemas.openxmlformats.org/officeDocument/2006/relationships/image" Target="../media/image7514.png"/><Relationship Id="rId2230" Type="http://schemas.openxmlformats.org/officeDocument/2006/relationships/image" Target="../media/image11127.png"/><Relationship Id="rId2468" Type="http://schemas.openxmlformats.org/officeDocument/2006/relationships/image" Target="../media/image11234.png"/><Relationship Id="rId2675" Type="http://schemas.openxmlformats.org/officeDocument/2006/relationships/image" Target="../media/image11302.png"/><Relationship Id="rId2882" Type="http://schemas.openxmlformats.org/officeDocument/2006/relationships/image" Target="../media/image11387.png"/><Relationship Id="rId202" Type="http://schemas.openxmlformats.org/officeDocument/2006/relationships/customXml" Target="../ink/ink7005.xml"/><Relationship Id="rId647" Type="http://schemas.openxmlformats.org/officeDocument/2006/relationships/image" Target="../media/image5831.png"/><Relationship Id="rId854" Type="http://schemas.openxmlformats.org/officeDocument/2006/relationships/image" Target="../media/image6068.png"/><Relationship Id="rId1277" Type="http://schemas.openxmlformats.org/officeDocument/2006/relationships/image" Target="../media/image4601.png"/><Relationship Id="rId1484" Type="http://schemas.openxmlformats.org/officeDocument/2006/relationships/customXml" Target="../ink/ink7652.xml"/><Relationship Id="rId1691" Type="http://schemas.openxmlformats.org/officeDocument/2006/relationships/image" Target="../media/image6698.png"/><Relationship Id="rId2328" Type="http://schemas.openxmlformats.org/officeDocument/2006/relationships/image" Target="../media/image11171.png"/><Relationship Id="rId2535" Type="http://schemas.openxmlformats.org/officeDocument/2006/relationships/image" Target="../media/image6712.png"/><Relationship Id="rId2742" Type="http://schemas.openxmlformats.org/officeDocument/2006/relationships/image" Target="../media/image11328.png"/><Relationship Id="rId507" Type="http://schemas.openxmlformats.org/officeDocument/2006/relationships/customXml" Target="../ink/ink7158.xml"/><Relationship Id="rId714" Type="http://schemas.openxmlformats.org/officeDocument/2006/relationships/customXml" Target="../ink/ink7262.xml"/><Relationship Id="rId921" Type="http://schemas.openxmlformats.org/officeDocument/2006/relationships/customXml" Target="../ink/ink7366.xml"/><Relationship Id="rId1137" Type="http://schemas.openxmlformats.org/officeDocument/2006/relationships/customXml" Target="../ink/ink7476.xml"/><Relationship Id="rId1344" Type="http://schemas.openxmlformats.org/officeDocument/2006/relationships/image" Target="../media/image6350.png"/><Relationship Id="rId1551" Type="http://schemas.openxmlformats.org/officeDocument/2006/relationships/customXml" Target="../ink/ink7686.xml"/><Relationship Id="rId1789" Type="http://schemas.openxmlformats.org/officeDocument/2006/relationships/image" Target="../media/image10923.png"/><Relationship Id="rId1996" Type="http://schemas.openxmlformats.org/officeDocument/2006/relationships/customXml" Target="../ink/ink7911.xml"/><Relationship Id="rId2602" Type="http://schemas.openxmlformats.org/officeDocument/2006/relationships/customXml" Target="../ink/ink8245.xml"/><Relationship Id="rId50" Type="http://schemas.openxmlformats.org/officeDocument/2006/relationships/customXml" Target="../ink/ink6928.xml"/><Relationship Id="rId1204" Type="http://schemas.openxmlformats.org/officeDocument/2006/relationships/image" Target="../media/image6288.png"/><Relationship Id="rId1411" Type="http://schemas.openxmlformats.org/officeDocument/2006/relationships/image" Target="../media/image6382.png"/><Relationship Id="rId1649" Type="http://schemas.openxmlformats.org/officeDocument/2006/relationships/customXml" Target="../ink/ink7737.xml"/><Relationship Id="rId1856" Type="http://schemas.openxmlformats.org/officeDocument/2006/relationships/customXml" Target="../ink/ink7841.xml"/><Relationship Id="rId2907" Type="http://schemas.openxmlformats.org/officeDocument/2006/relationships/customXml" Target="../ink/ink8401.xml"/><Relationship Id="rId3071" Type="http://schemas.openxmlformats.org/officeDocument/2006/relationships/customXml" Target="../ink/ink8483.xml"/><Relationship Id="rId1509" Type="http://schemas.openxmlformats.org/officeDocument/2006/relationships/image" Target="../media/image6428.png"/><Relationship Id="rId1716" Type="http://schemas.openxmlformats.org/officeDocument/2006/relationships/customXml" Target="../ink/ink7771.xml"/><Relationship Id="rId1923" Type="http://schemas.openxmlformats.org/officeDocument/2006/relationships/image" Target="../media/image10989.png"/><Relationship Id="rId297" Type="http://schemas.openxmlformats.org/officeDocument/2006/relationships/image" Target="../media/image5666.png"/><Relationship Id="rId2185" Type="http://schemas.openxmlformats.org/officeDocument/2006/relationships/customXml" Target="../ink/ink8006.xml"/><Relationship Id="rId2392" Type="http://schemas.openxmlformats.org/officeDocument/2006/relationships/image" Target="../media/image86310.png"/><Relationship Id="rId3029" Type="http://schemas.openxmlformats.org/officeDocument/2006/relationships/customXml" Target="../ink/ink8462.xml"/><Relationship Id="rId157" Type="http://schemas.openxmlformats.org/officeDocument/2006/relationships/image" Target="../media/image5601.png"/><Relationship Id="rId364" Type="http://schemas.openxmlformats.org/officeDocument/2006/relationships/image" Target="../media/image5697.png"/><Relationship Id="rId2045" Type="http://schemas.openxmlformats.org/officeDocument/2006/relationships/image" Target="../media/image11042.png"/><Relationship Id="rId2697" Type="http://schemas.openxmlformats.org/officeDocument/2006/relationships/customXml" Target="../ink/ink8293.xml"/><Relationship Id="rId571" Type="http://schemas.openxmlformats.org/officeDocument/2006/relationships/customXml" Target="../ink/ink7190.xml"/><Relationship Id="rId669" Type="http://schemas.openxmlformats.org/officeDocument/2006/relationships/image" Target="../media/image5940.png"/><Relationship Id="rId876" Type="http://schemas.openxmlformats.org/officeDocument/2006/relationships/image" Target="../media/image6079.png"/><Relationship Id="rId1299" Type="http://schemas.openxmlformats.org/officeDocument/2006/relationships/image" Target="../media/image6331.png"/><Relationship Id="rId2252" Type="http://schemas.openxmlformats.org/officeDocument/2006/relationships/image" Target="../media/image11137.png"/><Relationship Id="rId2557" Type="http://schemas.openxmlformats.org/officeDocument/2006/relationships/image" Target="../media/image11249.png"/><Relationship Id="rId224" Type="http://schemas.openxmlformats.org/officeDocument/2006/relationships/customXml" Target="../ink/ink7016.xml"/><Relationship Id="rId431" Type="http://schemas.openxmlformats.org/officeDocument/2006/relationships/customXml" Target="../ink/ink7120.xml"/><Relationship Id="rId529" Type="http://schemas.openxmlformats.org/officeDocument/2006/relationships/customXml" Target="../ink/ink7169.xml"/><Relationship Id="rId736" Type="http://schemas.openxmlformats.org/officeDocument/2006/relationships/customXml" Target="../ink/ink7273.xml"/><Relationship Id="rId1061" Type="http://schemas.openxmlformats.org/officeDocument/2006/relationships/customXml" Target="../ink/ink7437.xml"/><Relationship Id="rId1159" Type="http://schemas.openxmlformats.org/officeDocument/2006/relationships/customXml" Target="../ink/ink7487.xml"/><Relationship Id="rId1366" Type="http://schemas.openxmlformats.org/officeDocument/2006/relationships/customXml" Target="../ink/ink7593.xml"/><Relationship Id="rId2112" Type="http://schemas.openxmlformats.org/officeDocument/2006/relationships/customXml" Target="../ink/ink7969.xml"/><Relationship Id="rId2417" Type="http://schemas.openxmlformats.org/officeDocument/2006/relationships/customXml" Target="../ink/ink8123.xml"/><Relationship Id="rId2764" Type="http://schemas.openxmlformats.org/officeDocument/2006/relationships/customXml" Target="../ink/ink8328.xml"/><Relationship Id="rId2971" Type="http://schemas.openxmlformats.org/officeDocument/2006/relationships/customXml" Target="../ink/ink8433.xml"/><Relationship Id="rId943" Type="http://schemas.openxmlformats.org/officeDocument/2006/relationships/customXml" Target="../ink/ink7377.xml"/><Relationship Id="rId1019" Type="http://schemas.openxmlformats.org/officeDocument/2006/relationships/customXml" Target="../ink/ink7415.xml"/><Relationship Id="rId1573" Type="http://schemas.openxmlformats.org/officeDocument/2006/relationships/image" Target="../media/image6474.png"/><Relationship Id="rId1780" Type="http://schemas.openxmlformats.org/officeDocument/2006/relationships/customXml" Target="../ink/ink7803.xml"/><Relationship Id="rId1878" Type="http://schemas.openxmlformats.org/officeDocument/2006/relationships/customXml" Target="../ink/ink7852.xml"/><Relationship Id="rId2624" Type="http://schemas.openxmlformats.org/officeDocument/2006/relationships/customXml" Target="../ink/ink8256.xml"/><Relationship Id="rId2831" Type="http://schemas.openxmlformats.org/officeDocument/2006/relationships/image" Target="../media/image11366.png"/><Relationship Id="rId2929" Type="http://schemas.openxmlformats.org/officeDocument/2006/relationships/customXml" Target="../ink/ink8412.xml"/><Relationship Id="rId72" Type="http://schemas.openxmlformats.org/officeDocument/2006/relationships/customXml" Target="../ink/ink6939.xml"/><Relationship Id="rId803" Type="http://schemas.openxmlformats.org/officeDocument/2006/relationships/customXml" Target="../ink/ink7307.xml"/><Relationship Id="rId1226" Type="http://schemas.openxmlformats.org/officeDocument/2006/relationships/image" Target="../media/image6298.png"/><Relationship Id="rId1433" Type="http://schemas.openxmlformats.org/officeDocument/2006/relationships/image" Target="../media/image6393.png"/><Relationship Id="rId1640" Type="http://schemas.openxmlformats.org/officeDocument/2006/relationships/image" Target="../media/image6676.png"/><Relationship Id="rId1738" Type="http://schemas.openxmlformats.org/officeDocument/2006/relationships/customXml" Target="../ink/ink7782.xml"/><Relationship Id="rId1500" Type="http://schemas.openxmlformats.org/officeDocument/2006/relationships/customXml" Target="../ink/ink7660.xml"/><Relationship Id="rId1945" Type="http://schemas.openxmlformats.org/officeDocument/2006/relationships/image" Target="../media/image10998.png"/><Relationship Id="rId1805" Type="http://schemas.openxmlformats.org/officeDocument/2006/relationships/image" Target="../media/image10931.png"/><Relationship Id="rId3020" Type="http://schemas.openxmlformats.org/officeDocument/2006/relationships/image" Target="../media/image6748.png"/><Relationship Id="rId179" Type="http://schemas.openxmlformats.org/officeDocument/2006/relationships/image" Target="../media/image5612.png"/><Relationship Id="rId386" Type="http://schemas.openxmlformats.org/officeDocument/2006/relationships/image" Target="../media/image5707.png"/><Relationship Id="rId593" Type="http://schemas.openxmlformats.org/officeDocument/2006/relationships/image" Target="../media/image5806.png"/><Relationship Id="rId2067" Type="http://schemas.openxmlformats.org/officeDocument/2006/relationships/image" Target="../media/image11053.png"/><Relationship Id="rId2274" Type="http://schemas.openxmlformats.org/officeDocument/2006/relationships/image" Target="../media/image11145.png"/><Relationship Id="rId2481" Type="http://schemas.openxmlformats.org/officeDocument/2006/relationships/customXml" Target="../ink/ink8160.xml"/><Relationship Id="rId246" Type="http://schemas.openxmlformats.org/officeDocument/2006/relationships/customXml" Target="../ink/ink7027.xml"/><Relationship Id="rId453" Type="http://schemas.openxmlformats.org/officeDocument/2006/relationships/customXml" Target="../ink/ink7131.xml"/><Relationship Id="rId660" Type="http://schemas.openxmlformats.org/officeDocument/2006/relationships/customXml" Target="../ink/ink7235.xml"/><Relationship Id="rId898" Type="http://schemas.openxmlformats.org/officeDocument/2006/relationships/image" Target="../media/image1471.png"/><Relationship Id="rId1083" Type="http://schemas.openxmlformats.org/officeDocument/2006/relationships/image" Target="../media/image6175.png"/><Relationship Id="rId1290" Type="http://schemas.openxmlformats.org/officeDocument/2006/relationships/customXml" Target="../ink/ink7554.xml"/><Relationship Id="rId2134" Type="http://schemas.openxmlformats.org/officeDocument/2006/relationships/customXml" Target="../ink/ink7980.xml"/><Relationship Id="rId2341" Type="http://schemas.openxmlformats.org/officeDocument/2006/relationships/image" Target="../media/image11176.png"/><Relationship Id="rId2579" Type="http://schemas.openxmlformats.org/officeDocument/2006/relationships/image" Target="../media/image50710.png"/><Relationship Id="rId2786" Type="http://schemas.openxmlformats.org/officeDocument/2006/relationships/customXml" Target="../ink/ink8339.xml"/><Relationship Id="rId2993" Type="http://schemas.openxmlformats.org/officeDocument/2006/relationships/customXml" Target="../ink/ink8444.xml"/><Relationship Id="rId106" Type="http://schemas.openxmlformats.org/officeDocument/2006/relationships/image" Target="../media/image5577.png"/><Relationship Id="rId313" Type="http://schemas.openxmlformats.org/officeDocument/2006/relationships/image" Target="../media/image5673.png"/><Relationship Id="rId758" Type="http://schemas.openxmlformats.org/officeDocument/2006/relationships/image" Target="../media/image5982.png"/><Relationship Id="rId965" Type="http://schemas.openxmlformats.org/officeDocument/2006/relationships/customXml" Target="../ink/ink7388.xml"/><Relationship Id="rId1150" Type="http://schemas.openxmlformats.org/officeDocument/2006/relationships/image" Target="../media/image6262.png"/><Relationship Id="rId1388" Type="http://schemas.openxmlformats.org/officeDocument/2006/relationships/customXml" Target="../ink/ink7604.xml"/><Relationship Id="rId1595" Type="http://schemas.openxmlformats.org/officeDocument/2006/relationships/image" Target="../media/image6654.png"/><Relationship Id="rId2439" Type="http://schemas.openxmlformats.org/officeDocument/2006/relationships/customXml" Target="../ink/ink8134.xml"/><Relationship Id="rId2646" Type="http://schemas.openxmlformats.org/officeDocument/2006/relationships/customXml" Target="../ink/ink8267.xml"/><Relationship Id="rId2853" Type="http://schemas.openxmlformats.org/officeDocument/2006/relationships/image" Target="../media/image8569.png"/><Relationship Id="rId94" Type="http://schemas.openxmlformats.org/officeDocument/2006/relationships/image" Target="../media/image5572.png"/><Relationship Id="rId520" Type="http://schemas.openxmlformats.org/officeDocument/2006/relationships/image" Target="../media/image5771.png"/><Relationship Id="rId618" Type="http://schemas.openxmlformats.org/officeDocument/2006/relationships/customXml" Target="../ink/ink7214.xml"/><Relationship Id="rId825" Type="http://schemas.openxmlformats.org/officeDocument/2006/relationships/customXml" Target="../ink/ink7318.xml"/><Relationship Id="rId1248" Type="http://schemas.openxmlformats.org/officeDocument/2006/relationships/image" Target="../media/image6308.png"/><Relationship Id="rId1455" Type="http://schemas.openxmlformats.org/officeDocument/2006/relationships/image" Target="../media/image6403.png"/><Relationship Id="rId1662" Type="http://schemas.openxmlformats.org/officeDocument/2006/relationships/customXml" Target="../ink/ink7744.xml"/><Relationship Id="rId2201" Type="http://schemas.openxmlformats.org/officeDocument/2006/relationships/customXml" Target="../ink/ink8014.xml"/><Relationship Id="rId2506" Type="http://schemas.openxmlformats.org/officeDocument/2006/relationships/customXml" Target="../ink/ink8185.xml"/><Relationship Id="rId1010" Type="http://schemas.openxmlformats.org/officeDocument/2006/relationships/image" Target="../media/image6142.png"/><Relationship Id="rId1108" Type="http://schemas.openxmlformats.org/officeDocument/2006/relationships/customXml" Target="../ink/ink7461.xml"/><Relationship Id="rId1315" Type="http://schemas.openxmlformats.org/officeDocument/2006/relationships/image" Target="../media/image6338.png"/><Relationship Id="rId1967" Type="http://schemas.openxmlformats.org/officeDocument/2006/relationships/image" Target="../media/image11007.png"/><Relationship Id="rId2713" Type="http://schemas.openxmlformats.org/officeDocument/2006/relationships/image" Target="../media/image11317.png"/><Relationship Id="rId2920" Type="http://schemas.openxmlformats.org/officeDocument/2006/relationships/image" Target="../media/image11403.png"/><Relationship Id="rId1522" Type="http://schemas.openxmlformats.org/officeDocument/2006/relationships/customXml" Target="../ink/ink7671.xml"/><Relationship Id="rId21" Type="http://schemas.openxmlformats.org/officeDocument/2006/relationships/image" Target="../media/image5540.png"/><Relationship Id="rId2089" Type="http://schemas.openxmlformats.org/officeDocument/2006/relationships/image" Target="../media/image1106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E1316D3-C231-4305-AC09-EDF181276EE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t-IT" dirty="0">
                <a:solidFill>
                  <a:schemeClr val="accent5">
                    <a:lumMod val="75000"/>
                  </a:schemeClr>
                </a:solidFill>
              </a:rPr>
              <a:t>Geometria delle Aree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4B51240-CEDF-4AC3-B5BE-D5016077120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t-IT" dirty="0"/>
              <a:t>Marco Rossi</a:t>
            </a:r>
          </a:p>
        </p:txBody>
      </p:sp>
    </p:spTree>
    <p:extLst>
      <p:ext uri="{BB962C8B-B14F-4D97-AF65-F5344CB8AC3E}">
        <p14:creationId xmlns:p14="http://schemas.microsoft.com/office/powerpoint/2010/main" val="33826392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57" name="Input penna 756">
                <a:extLst>
                  <a:ext uri="{FF2B5EF4-FFF2-40B4-BE49-F238E27FC236}">
                    <a16:creationId xmlns:a16="http://schemas.microsoft.com/office/drawing/2014/main" id="{A26F539B-D9E5-4CC1-AAEB-5419B2BDD2A1}"/>
                  </a:ext>
                </a:extLst>
              </p14:cNvPr>
              <p14:cNvContentPartPr/>
              <p14:nvPr/>
            </p14:nvContentPartPr>
            <p14:xfrm>
              <a:off x="1836249" y="1549890"/>
              <a:ext cx="5760" cy="6840"/>
            </p14:xfrm>
          </p:contentPart>
        </mc:Choice>
        <mc:Fallback xmlns="">
          <p:pic>
            <p:nvPicPr>
              <p:cNvPr id="757" name="Input penna 756">
                <a:extLst>
                  <a:ext uri="{FF2B5EF4-FFF2-40B4-BE49-F238E27FC236}">
                    <a16:creationId xmlns:a16="http://schemas.microsoft.com/office/drawing/2014/main" id="{A26F539B-D9E5-4CC1-AAEB-5419B2BDD2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27249" y="1541340"/>
                <a:ext cx="23400" cy="23598"/>
              </a:xfrm>
              <a:prstGeom prst="rect">
                <a:avLst/>
              </a:prstGeom>
            </p:spPr>
          </p:pic>
        </mc:Fallback>
      </mc:AlternateContent>
      <p:grpSp>
        <p:nvGrpSpPr>
          <p:cNvPr id="1142" name="Gruppo 1141">
            <a:extLst>
              <a:ext uri="{FF2B5EF4-FFF2-40B4-BE49-F238E27FC236}">
                <a16:creationId xmlns:a16="http://schemas.microsoft.com/office/drawing/2014/main" id="{3A519163-AD6D-461A-9B25-EEBE64D173F3}"/>
              </a:ext>
            </a:extLst>
          </p:cNvPr>
          <p:cNvGrpSpPr/>
          <p:nvPr/>
        </p:nvGrpSpPr>
        <p:grpSpPr>
          <a:xfrm>
            <a:off x="156129" y="156690"/>
            <a:ext cx="1601640" cy="455760"/>
            <a:chOff x="5908000" y="186187"/>
            <a:chExt cx="1601640" cy="45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159AFD7E-6486-4B91-BAE0-F7F10299C227}"/>
                    </a:ext>
                  </a:extLst>
                </p14:cNvPr>
                <p14:cNvContentPartPr/>
                <p14:nvPr/>
              </p14:nvContentPartPr>
              <p14:xfrm>
                <a:off x="5908000" y="207067"/>
                <a:ext cx="115560" cy="14364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159AFD7E-6486-4B91-BAE0-F7F10299C22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99360" y="198427"/>
                  <a:ext cx="133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C4A3A0EB-4387-415E-869B-3F87E51B8033}"/>
                    </a:ext>
                  </a:extLst>
                </p14:cNvPr>
                <p14:cNvContentPartPr/>
                <p14:nvPr/>
              </p14:nvContentPartPr>
              <p14:xfrm>
                <a:off x="5924920" y="277627"/>
                <a:ext cx="54360" cy="540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C4A3A0EB-4387-415E-869B-3F87E51B803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916280" y="268627"/>
                  <a:ext cx="72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09A8634F-7A13-4DA9-9DB4-ED6E6DE66EC2}"/>
                    </a:ext>
                  </a:extLst>
                </p14:cNvPr>
                <p14:cNvContentPartPr/>
                <p14:nvPr/>
              </p14:nvContentPartPr>
              <p14:xfrm>
                <a:off x="6040120" y="219667"/>
                <a:ext cx="100440" cy="135000"/>
              </p14:xfrm>
            </p:contentPart>
          </mc:Choice>
          <mc:Fallback xmlns="">
            <p:pic>
              <p:nvPicPr>
                <p:cNvPr id="1112" name="Input penna 1111">
                  <a:extLst>
                    <a:ext uri="{FF2B5EF4-FFF2-40B4-BE49-F238E27FC236}">
                      <a16:creationId xmlns:a16="http://schemas.microsoft.com/office/drawing/2014/main" id="{09A8634F-7A13-4DA9-9DB4-ED6E6DE66EC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031480" y="210667"/>
                  <a:ext cx="1180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451EC7C0-22E1-4AC2-8668-649E664A7A10}"/>
                    </a:ext>
                  </a:extLst>
                </p14:cNvPr>
                <p14:cNvContentPartPr/>
                <p14:nvPr/>
              </p14:nvContentPartPr>
              <p14:xfrm>
                <a:off x="6141280" y="237307"/>
                <a:ext cx="93600" cy="12708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451EC7C0-22E1-4AC2-8668-649E664A7A1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132280" y="228667"/>
                  <a:ext cx="1112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2A4EC27E-248F-45CC-B549-33857E801DAF}"/>
                    </a:ext>
                  </a:extLst>
                </p14:cNvPr>
                <p14:cNvContentPartPr/>
                <p14:nvPr/>
              </p14:nvContentPartPr>
              <p14:xfrm>
                <a:off x="6255760" y="242347"/>
                <a:ext cx="20520" cy="9504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2A4EC27E-248F-45CC-B549-33857E801DA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247120" y="233707"/>
                  <a:ext cx="381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FB77F650-FF21-41AE-8A2F-DD369A0BAA3D}"/>
                    </a:ext>
                  </a:extLst>
                </p14:cNvPr>
                <p14:cNvContentPartPr/>
                <p14:nvPr/>
              </p14:nvContentPartPr>
              <p14:xfrm>
                <a:off x="6300760" y="211387"/>
                <a:ext cx="69840" cy="123480"/>
              </p14:xfrm>
            </p:contentPart>
          </mc:Choice>
          <mc:Fallback xmlns="">
            <p:pic>
              <p:nvPicPr>
                <p:cNvPr id="1115" name="Input penna 1114">
                  <a:extLst>
                    <a:ext uri="{FF2B5EF4-FFF2-40B4-BE49-F238E27FC236}">
                      <a16:creationId xmlns:a16="http://schemas.microsoft.com/office/drawing/2014/main" id="{FB77F650-FF21-41AE-8A2F-DD369A0BAA3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291760" y="202747"/>
                  <a:ext cx="874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9D222BE0-A102-4343-8C19-CEE362DAF3F5}"/>
                    </a:ext>
                  </a:extLst>
                </p14:cNvPr>
                <p14:cNvContentPartPr/>
                <p14:nvPr/>
              </p14:nvContentPartPr>
              <p14:xfrm>
                <a:off x="6378160" y="205987"/>
                <a:ext cx="60120" cy="11556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9D222BE0-A102-4343-8C19-CEE362DAF3F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369520" y="196987"/>
                  <a:ext cx="777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8B4F1BA5-C0AF-4F52-9DB3-A7BB71C9F5E3}"/>
                    </a:ext>
                  </a:extLst>
                </p14:cNvPr>
                <p14:cNvContentPartPr/>
                <p14:nvPr/>
              </p14:nvContentPartPr>
              <p14:xfrm>
                <a:off x="6451240" y="218227"/>
                <a:ext cx="75960" cy="12960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8B4F1BA5-C0AF-4F52-9DB3-A7BB71C9F5E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442600" y="209587"/>
                  <a:ext cx="936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E3B3DB6C-BEB0-4E25-906E-00613E77779D}"/>
                    </a:ext>
                  </a:extLst>
                </p14:cNvPr>
                <p14:cNvContentPartPr/>
                <p14:nvPr/>
              </p14:nvContentPartPr>
              <p14:xfrm>
                <a:off x="6444400" y="283747"/>
                <a:ext cx="73800" cy="972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E3B3DB6C-BEB0-4E25-906E-00613E77779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435400" y="274747"/>
                  <a:ext cx="914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932BA7EB-6364-41A2-AC41-D684E8BD1D5A}"/>
                    </a:ext>
                  </a:extLst>
                </p14:cNvPr>
                <p14:cNvContentPartPr/>
                <p14:nvPr/>
              </p14:nvContentPartPr>
              <p14:xfrm>
                <a:off x="6668320" y="224347"/>
                <a:ext cx="18360" cy="10656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932BA7EB-6364-41A2-AC41-D684E8BD1D5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659680" y="215707"/>
                  <a:ext cx="36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FC5D9C07-8547-49D6-9ED7-3F920C3C4697}"/>
                    </a:ext>
                  </a:extLst>
                </p14:cNvPr>
                <p14:cNvContentPartPr/>
                <p14:nvPr/>
              </p14:nvContentPartPr>
              <p14:xfrm>
                <a:off x="6665080" y="217507"/>
                <a:ext cx="92880" cy="11232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FC5D9C07-8547-49D6-9ED7-3F920C3C469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656080" y="208867"/>
                  <a:ext cx="1105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D8B6AEA6-3C60-40F1-A52A-4F74A71F6473}"/>
                    </a:ext>
                  </a:extLst>
                </p14:cNvPr>
                <p14:cNvContentPartPr/>
                <p14:nvPr/>
              </p14:nvContentPartPr>
              <p14:xfrm>
                <a:off x="6786760" y="186907"/>
                <a:ext cx="16200" cy="91080"/>
              </p14:xfrm>
            </p:contentPart>
          </mc:Choice>
          <mc:Fallback xmlns="">
            <p:pic>
              <p:nvPicPr>
                <p:cNvPr id="1122" name="Input penna 1121">
                  <a:extLst>
                    <a:ext uri="{FF2B5EF4-FFF2-40B4-BE49-F238E27FC236}">
                      <a16:creationId xmlns:a16="http://schemas.microsoft.com/office/drawing/2014/main" id="{D8B6AEA6-3C60-40F1-A52A-4F74A71F647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778120" y="177907"/>
                  <a:ext cx="33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FD9E78EE-96F6-4F97-90E9-83639C874445}"/>
                    </a:ext>
                  </a:extLst>
                </p14:cNvPr>
                <p14:cNvContentPartPr/>
                <p14:nvPr/>
              </p14:nvContentPartPr>
              <p14:xfrm>
                <a:off x="6871360" y="214627"/>
                <a:ext cx="10800" cy="13068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FD9E78EE-96F6-4F97-90E9-83639C87444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862720" y="205627"/>
                  <a:ext cx="284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EC122DAB-044F-411D-930B-D1EE877A42ED}"/>
                    </a:ext>
                  </a:extLst>
                </p14:cNvPr>
                <p14:cNvContentPartPr/>
                <p14:nvPr/>
              </p14:nvContentPartPr>
              <p14:xfrm>
                <a:off x="6910960" y="186187"/>
                <a:ext cx="74880" cy="14364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EC122DAB-044F-411D-930B-D1EE877A42E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902320" y="177187"/>
                  <a:ext cx="925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F5BA5F9E-58FC-4CFC-9C6E-E965627A3E29}"/>
                    </a:ext>
                  </a:extLst>
                </p14:cNvPr>
                <p14:cNvContentPartPr/>
                <p14:nvPr/>
              </p14:nvContentPartPr>
              <p14:xfrm>
                <a:off x="7034800" y="214987"/>
                <a:ext cx="75240" cy="11484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F5BA5F9E-58FC-4CFC-9C6E-E965627A3E2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026160" y="206347"/>
                  <a:ext cx="928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48CFCEA8-E3BC-4B9B-86B5-E94DB2AB906F}"/>
                    </a:ext>
                  </a:extLst>
                </p14:cNvPr>
                <p14:cNvContentPartPr/>
                <p14:nvPr/>
              </p14:nvContentPartPr>
              <p14:xfrm>
                <a:off x="7043800" y="275827"/>
                <a:ext cx="50400" cy="792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48CFCEA8-E3BC-4B9B-86B5-E94DB2AB906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34800" y="266827"/>
                  <a:ext cx="68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38F86AB3-40DB-4EC1-AFAC-77C30AFFCE9A}"/>
                    </a:ext>
                  </a:extLst>
                </p14:cNvPr>
                <p14:cNvContentPartPr/>
                <p14:nvPr/>
              </p14:nvContentPartPr>
              <p14:xfrm>
                <a:off x="7135600" y="222187"/>
                <a:ext cx="90000" cy="10800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38F86AB3-40DB-4EC1-AFAC-77C30AFFCE9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126600" y="213187"/>
                  <a:ext cx="1076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E0197C73-138C-4297-A0D5-CDE047AC6964}"/>
                    </a:ext>
                  </a:extLst>
                </p14:cNvPr>
                <p14:cNvContentPartPr/>
                <p14:nvPr/>
              </p14:nvContentPartPr>
              <p14:xfrm>
                <a:off x="7243240" y="226867"/>
                <a:ext cx="101160" cy="111240"/>
              </p14:xfrm>
            </p:contentPart>
          </mc:Choice>
          <mc:Fallback xmlns="">
            <p:pic>
              <p:nvPicPr>
                <p:cNvPr id="1128" name="Input penna 1127">
                  <a:extLst>
                    <a:ext uri="{FF2B5EF4-FFF2-40B4-BE49-F238E27FC236}">
                      <a16:creationId xmlns:a16="http://schemas.microsoft.com/office/drawing/2014/main" id="{E0197C73-138C-4297-A0D5-CDE047AC696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4240" y="218227"/>
                  <a:ext cx="1188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21E460A0-D2DC-4070-BA47-E128390BC696}"/>
                    </a:ext>
                  </a:extLst>
                </p14:cNvPr>
                <p14:cNvContentPartPr/>
                <p14:nvPr/>
              </p14:nvContentPartPr>
              <p14:xfrm>
                <a:off x="7237480" y="280507"/>
                <a:ext cx="73800" cy="14040"/>
              </p14:xfrm>
            </p:contentPart>
          </mc:Choice>
          <mc:Fallback xmlns="">
            <p:pic>
              <p:nvPicPr>
                <p:cNvPr id="1129" name="Input penna 1128">
                  <a:extLst>
                    <a:ext uri="{FF2B5EF4-FFF2-40B4-BE49-F238E27FC236}">
                      <a16:creationId xmlns:a16="http://schemas.microsoft.com/office/drawing/2014/main" id="{21E460A0-D2DC-4070-BA47-E128390BC69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228480" y="271867"/>
                  <a:ext cx="914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30E004B9-C012-4089-8364-91571539A855}"/>
                    </a:ext>
                  </a:extLst>
                </p14:cNvPr>
                <p14:cNvContentPartPr/>
                <p14:nvPr/>
              </p14:nvContentPartPr>
              <p14:xfrm>
                <a:off x="7354840" y="221467"/>
                <a:ext cx="27360" cy="118440"/>
              </p14:xfrm>
            </p:contentPart>
          </mc:Choice>
          <mc:Fallback xmlns="">
            <p:pic>
              <p:nvPicPr>
                <p:cNvPr id="1130" name="Input penna 1129">
                  <a:extLst>
                    <a:ext uri="{FF2B5EF4-FFF2-40B4-BE49-F238E27FC236}">
                      <a16:creationId xmlns:a16="http://schemas.microsoft.com/office/drawing/2014/main" id="{30E004B9-C012-4089-8364-91571539A85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346200" y="212467"/>
                  <a:ext cx="45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919F77CE-FC1E-4D2E-8F30-586636C9BAFB}"/>
                    </a:ext>
                  </a:extLst>
                </p14:cNvPr>
                <p14:cNvContentPartPr/>
                <p14:nvPr/>
              </p14:nvContentPartPr>
              <p14:xfrm>
                <a:off x="7418560" y="191587"/>
                <a:ext cx="91080" cy="14148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919F77CE-FC1E-4D2E-8F30-586636C9BAF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409920" y="182947"/>
                  <a:ext cx="1087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0C25A46D-B153-4724-A873-4FDF1F9EA9BA}"/>
                    </a:ext>
                  </a:extLst>
                </p14:cNvPr>
                <p14:cNvContentPartPr/>
                <p14:nvPr/>
              </p14:nvContentPartPr>
              <p14:xfrm>
                <a:off x="7399840" y="258907"/>
                <a:ext cx="86760" cy="54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0C25A46D-B153-4724-A873-4FDF1F9EA9B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391200" y="250267"/>
                  <a:ext cx="104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8BD36EF5-9F5B-4997-AB04-C3E7619E441C}"/>
                    </a:ext>
                  </a:extLst>
                </p14:cNvPr>
                <p14:cNvContentPartPr/>
                <p14:nvPr/>
              </p14:nvContentPartPr>
              <p14:xfrm>
                <a:off x="5983960" y="455467"/>
                <a:ext cx="33120" cy="17964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8BD36EF5-9F5B-4997-AB04-C3E7619E441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974960" y="446827"/>
                  <a:ext cx="507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3730E529-B748-4651-898E-E59D9B9B0846}"/>
                    </a:ext>
                  </a:extLst>
                </p14:cNvPr>
                <p14:cNvContentPartPr/>
                <p14:nvPr/>
              </p14:nvContentPartPr>
              <p14:xfrm>
                <a:off x="6048760" y="502987"/>
                <a:ext cx="88920" cy="7236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3730E529-B748-4651-898E-E59D9B9B084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039760" y="494347"/>
                  <a:ext cx="1065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181C8227-40CD-4132-8B7D-4F08D5454133}"/>
                    </a:ext>
                  </a:extLst>
                </p14:cNvPr>
                <p14:cNvContentPartPr/>
                <p14:nvPr/>
              </p14:nvContentPartPr>
              <p14:xfrm>
                <a:off x="6208960" y="512347"/>
                <a:ext cx="48600" cy="4500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181C8227-40CD-4132-8B7D-4F08D545413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199960" y="503347"/>
                  <a:ext cx="662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A1844887-5749-4E56-B821-C547F00912D2}"/>
                    </a:ext>
                  </a:extLst>
                </p14:cNvPr>
                <p14:cNvContentPartPr/>
                <p14:nvPr/>
              </p14:nvContentPartPr>
              <p14:xfrm>
                <a:off x="6259360" y="450427"/>
                <a:ext cx="91800" cy="12780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A1844887-5749-4E56-B821-C547F00912D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50360" y="441787"/>
                  <a:ext cx="109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37B73CB4-8619-4066-8BDE-54FC9E14AB31}"/>
                    </a:ext>
                  </a:extLst>
                </p14:cNvPr>
                <p14:cNvContentPartPr/>
                <p14:nvPr/>
              </p14:nvContentPartPr>
              <p14:xfrm>
                <a:off x="6339640" y="474547"/>
                <a:ext cx="12960" cy="360"/>
              </p14:xfrm>
            </p:contentPart>
          </mc:Choice>
          <mc:Fallback xmlns="">
            <p:pic>
              <p:nvPicPr>
                <p:cNvPr id="1138" name="Input penna 1137">
                  <a:extLst>
                    <a:ext uri="{FF2B5EF4-FFF2-40B4-BE49-F238E27FC236}">
                      <a16:creationId xmlns:a16="http://schemas.microsoft.com/office/drawing/2014/main" id="{37B73CB4-8619-4066-8BDE-54FC9E14AB3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331000" y="465547"/>
                  <a:ext cx="30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AE6F519B-98A6-4C7C-8074-A35DCAEDFAEF}"/>
                    </a:ext>
                  </a:extLst>
                </p14:cNvPr>
                <p14:cNvContentPartPr/>
                <p14:nvPr/>
              </p14:nvContentPartPr>
              <p14:xfrm>
                <a:off x="6448000" y="448987"/>
                <a:ext cx="641880" cy="1310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AE6F519B-98A6-4C7C-8074-A35DCAEDFAE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439360" y="439987"/>
                  <a:ext cx="6595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80C6078C-77E0-4B34-8458-A43BF5743525}"/>
                    </a:ext>
                  </a:extLst>
                </p14:cNvPr>
                <p14:cNvContentPartPr/>
                <p14:nvPr/>
              </p14:nvContentPartPr>
              <p14:xfrm>
                <a:off x="7063240" y="527467"/>
                <a:ext cx="84600" cy="4140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80C6078C-77E0-4B34-8458-A43BF574352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054600" y="518467"/>
                  <a:ext cx="1022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B077A5CA-BAF1-4DD1-A84B-65A05F76AACD}"/>
                    </a:ext>
                  </a:extLst>
                </p14:cNvPr>
                <p14:cNvContentPartPr/>
                <p14:nvPr/>
              </p14:nvContentPartPr>
              <p14:xfrm>
                <a:off x="7150360" y="344947"/>
                <a:ext cx="65880" cy="29700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B077A5CA-BAF1-4DD1-A84B-65A05F76AAC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141360" y="335947"/>
                  <a:ext cx="83520" cy="31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3" name="Gruppo 1152">
            <a:extLst>
              <a:ext uri="{FF2B5EF4-FFF2-40B4-BE49-F238E27FC236}">
                <a16:creationId xmlns:a16="http://schemas.microsoft.com/office/drawing/2014/main" id="{96C2DABD-9A30-4852-A858-55AD26C7A04C}"/>
              </a:ext>
            </a:extLst>
          </p:cNvPr>
          <p:cNvGrpSpPr/>
          <p:nvPr/>
        </p:nvGrpSpPr>
        <p:grpSpPr>
          <a:xfrm>
            <a:off x="1166289" y="769050"/>
            <a:ext cx="253800" cy="2841120"/>
            <a:chOff x="6918160" y="798547"/>
            <a:chExt cx="253800" cy="28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63706123-E83D-4F15-9ABD-8D69F0A20738}"/>
                    </a:ext>
                  </a:extLst>
                </p14:cNvPr>
                <p14:cNvContentPartPr/>
                <p14:nvPr/>
              </p14:nvContentPartPr>
              <p14:xfrm>
                <a:off x="7042360" y="945427"/>
                <a:ext cx="64800" cy="269424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63706123-E83D-4F15-9ABD-8D69F0A2073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033360" y="936427"/>
                  <a:ext cx="82440" cy="27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EBE361BB-4919-4FF0-8A9E-9658D4C78EDC}"/>
                    </a:ext>
                  </a:extLst>
                </p14:cNvPr>
                <p14:cNvContentPartPr/>
                <p14:nvPr/>
              </p14:nvContentPartPr>
              <p14:xfrm>
                <a:off x="7063960" y="871987"/>
                <a:ext cx="108000" cy="11232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EBE361BB-4919-4FF0-8A9E-9658D4C78ED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054960" y="862987"/>
                  <a:ext cx="1256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FE8BD51D-EFF2-4AE8-882F-E8E16D4CAFBD}"/>
                    </a:ext>
                  </a:extLst>
                </p14:cNvPr>
                <p14:cNvContentPartPr/>
                <p14:nvPr/>
              </p14:nvContentPartPr>
              <p14:xfrm>
                <a:off x="6918160" y="798547"/>
                <a:ext cx="65520" cy="211320"/>
              </p14:xfrm>
            </p:contentPart>
          </mc:Choice>
          <mc:Fallback xmlns="">
            <p:pic>
              <p:nvPicPr>
                <p:cNvPr id="1152" name="Input penna 1151">
                  <a:extLst>
                    <a:ext uri="{FF2B5EF4-FFF2-40B4-BE49-F238E27FC236}">
                      <a16:creationId xmlns:a16="http://schemas.microsoft.com/office/drawing/2014/main" id="{FE8BD51D-EFF2-4AE8-882F-E8E16D4CAFB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909160" y="789547"/>
                  <a:ext cx="83160" cy="22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54" name="Input penna 1153">
                <a:extLst>
                  <a:ext uri="{FF2B5EF4-FFF2-40B4-BE49-F238E27FC236}">
                    <a16:creationId xmlns:a16="http://schemas.microsoft.com/office/drawing/2014/main" id="{7DA9EC64-F97D-4E4A-AD79-65EE64B09FC2}"/>
                  </a:ext>
                </a:extLst>
              </p14:cNvPr>
              <p14:cNvContentPartPr/>
              <p14:nvPr/>
            </p14:nvContentPartPr>
            <p14:xfrm>
              <a:off x="410649" y="2100330"/>
              <a:ext cx="2133000" cy="158400"/>
            </p14:xfrm>
          </p:contentPart>
        </mc:Choice>
        <mc:Fallback xmlns="">
          <p:pic>
            <p:nvPicPr>
              <p:cNvPr id="1154" name="Input penna 1153">
                <a:extLst>
                  <a:ext uri="{FF2B5EF4-FFF2-40B4-BE49-F238E27FC236}">
                    <a16:creationId xmlns:a16="http://schemas.microsoft.com/office/drawing/2014/main" id="{7DA9EC64-F97D-4E4A-AD79-65EE64B09FC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2009" y="2091330"/>
                <a:ext cx="21506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5" name="Input penna 1154">
                <a:extLst>
                  <a:ext uri="{FF2B5EF4-FFF2-40B4-BE49-F238E27FC236}">
                    <a16:creationId xmlns:a16="http://schemas.microsoft.com/office/drawing/2014/main" id="{1F530F01-ABA6-4EE5-A324-934B22AD70AF}"/>
                  </a:ext>
                </a:extLst>
              </p14:cNvPr>
              <p14:cNvContentPartPr/>
              <p14:nvPr/>
            </p14:nvContentPartPr>
            <p14:xfrm>
              <a:off x="2525649" y="2326410"/>
              <a:ext cx="71280" cy="164160"/>
            </p14:xfrm>
          </p:contentPart>
        </mc:Choice>
        <mc:Fallback xmlns="">
          <p:pic>
            <p:nvPicPr>
              <p:cNvPr id="1155" name="Input penna 1154">
                <a:extLst>
                  <a:ext uri="{FF2B5EF4-FFF2-40B4-BE49-F238E27FC236}">
                    <a16:creationId xmlns:a16="http://schemas.microsoft.com/office/drawing/2014/main" id="{1F530F01-ABA6-4EE5-A324-934B22AD70A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16649" y="2317410"/>
                <a:ext cx="88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157" name="Input penna 1156">
                <a:extLst>
                  <a:ext uri="{FF2B5EF4-FFF2-40B4-BE49-F238E27FC236}">
                    <a16:creationId xmlns:a16="http://schemas.microsoft.com/office/drawing/2014/main" id="{881FB971-90FC-46FD-B4E6-333E103C55EE}"/>
                  </a:ext>
                </a:extLst>
              </p14:cNvPr>
              <p14:cNvContentPartPr/>
              <p14:nvPr/>
            </p14:nvContentPartPr>
            <p14:xfrm>
              <a:off x="1392729" y="1175850"/>
              <a:ext cx="473400" cy="976320"/>
            </p14:xfrm>
          </p:contentPart>
        </mc:Choice>
        <mc:Fallback xmlns="">
          <p:pic>
            <p:nvPicPr>
              <p:cNvPr id="1157" name="Input penna 1156">
                <a:extLst>
                  <a:ext uri="{FF2B5EF4-FFF2-40B4-BE49-F238E27FC236}">
                    <a16:creationId xmlns:a16="http://schemas.microsoft.com/office/drawing/2014/main" id="{881FB971-90FC-46FD-B4E6-333E103C55E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83729" y="1167210"/>
                <a:ext cx="491040" cy="9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62" name="Input penna 1161">
                <a:extLst>
                  <a:ext uri="{FF2B5EF4-FFF2-40B4-BE49-F238E27FC236}">
                    <a16:creationId xmlns:a16="http://schemas.microsoft.com/office/drawing/2014/main" id="{54285268-6071-43D5-92F0-3DF3887150DD}"/>
                  </a:ext>
                </a:extLst>
              </p14:cNvPr>
              <p14:cNvContentPartPr/>
              <p14:nvPr/>
            </p14:nvContentPartPr>
            <p14:xfrm>
              <a:off x="1331529" y="2252250"/>
              <a:ext cx="560160" cy="1098360"/>
            </p14:xfrm>
          </p:contentPart>
        </mc:Choice>
        <mc:Fallback xmlns="">
          <p:pic>
            <p:nvPicPr>
              <p:cNvPr id="1162" name="Input penna 1161">
                <a:extLst>
                  <a:ext uri="{FF2B5EF4-FFF2-40B4-BE49-F238E27FC236}">
                    <a16:creationId xmlns:a16="http://schemas.microsoft.com/office/drawing/2014/main" id="{54285268-6071-43D5-92F0-3DF3887150D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322889" y="2243250"/>
                <a:ext cx="577800" cy="11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63" name="Input penna 1162">
                <a:extLst>
                  <a:ext uri="{FF2B5EF4-FFF2-40B4-BE49-F238E27FC236}">
                    <a16:creationId xmlns:a16="http://schemas.microsoft.com/office/drawing/2014/main" id="{529FBA25-0153-47AC-9CB5-04A11EA3516F}"/>
                  </a:ext>
                </a:extLst>
              </p14:cNvPr>
              <p14:cNvContentPartPr/>
              <p14:nvPr/>
            </p14:nvContentPartPr>
            <p14:xfrm>
              <a:off x="826809" y="1183410"/>
              <a:ext cx="488160" cy="966960"/>
            </p14:xfrm>
          </p:contentPart>
        </mc:Choice>
        <mc:Fallback xmlns="">
          <p:pic>
            <p:nvPicPr>
              <p:cNvPr id="1163" name="Input penna 1162">
                <a:extLst>
                  <a:ext uri="{FF2B5EF4-FFF2-40B4-BE49-F238E27FC236}">
                    <a16:creationId xmlns:a16="http://schemas.microsoft.com/office/drawing/2014/main" id="{529FBA25-0153-47AC-9CB5-04A11EA351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17809" y="1174770"/>
                <a:ext cx="505800" cy="9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64" name="Input penna 1163">
                <a:extLst>
                  <a:ext uri="{FF2B5EF4-FFF2-40B4-BE49-F238E27FC236}">
                    <a16:creationId xmlns:a16="http://schemas.microsoft.com/office/drawing/2014/main" id="{DECDFBD7-EEC8-404A-AC29-5F24240ABD14}"/>
                  </a:ext>
                </a:extLst>
              </p14:cNvPr>
              <p14:cNvContentPartPr/>
              <p14:nvPr/>
            </p14:nvContentPartPr>
            <p14:xfrm>
              <a:off x="814569" y="2236050"/>
              <a:ext cx="396720" cy="1080720"/>
            </p14:xfrm>
          </p:contentPart>
        </mc:Choice>
        <mc:Fallback xmlns="">
          <p:pic>
            <p:nvPicPr>
              <p:cNvPr id="1164" name="Input penna 1163">
                <a:extLst>
                  <a:ext uri="{FF2B5EF4-FFF2-40B4-BE49-F238E27FC236}">
                    <a16:creationId xmlns:a16="http://schemas.microsoft.com/office/drawing/2014/main" id="{DECDFBD7-EEC8-404A-AC29-5F24240ABD1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5569" y="2227410"/>
                <a:ext cx="414360" cy="10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65" name="Input penna 1164">
                <a:extLst>
                  <a:ext uri="{FF2B5EF4-FFF2-40B4-BE49-F238E27FC236}">
                    <a16:creationId xmlns:a16="http://schemas.microsoft.com/office/drawing/2014/main" id="{DAB08B88-AC49-4B2F-AC2F-E0398B517C31}"/>
                  </a:ext>
                </a:extLst>
              </p14:cNvPr>
              <p14:cNvContentPartPr/>
              <p14:nvPr/>
            </p14:nvContentPartPr>
            <p14:xfrm>
              <a:off x="1246929" y="1232730"/>
              <a:ext cx="56880" cy="888480"/>
            </p14:xfrm>
          </p:contentPart>
        </mc:Choice>
        <mc:Fallback xmlns="">
          <p:pic>
            <p:nvPicPr>
              <p:cNvPr id="1165" name="Input penna 1164">
                <a:extLst>
                  <a:ext uri="{FF2B5EF4-FFF2-40B4-BE49-F238E27FC236}">
                    <a16:creationId xmlns:a16="http://schemas.microsoft.com/office/drawing/2014/main" id="{DAB08B88-AC49-4B2F-AC2F-E0398B517C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238289" y="1224090"/>
                <a:ext cx="74520" cy="906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68" name="Gruppo 1167">
            <a:extLst>
              <a:ext uri="{FF2B5EF4-FFF2-40B4-BE49-F238E27FC236}">
                <a16:creationId xmlns:a16="http://schemas.microsoft.com/office/drawing/2014/main" id="{78E67705-9E61-405B-A21C-F763B90CB9BE}"/>
              </a:ext>
            </a:extLst>
          </p:cNvPr>
          <p:cNvGrpSpPr/>
          <p:nvPr/>
        </p:nvGrpSpPr>
        <p:grpSpPr>
          <a:xfrm>
            <a:off x="1039929" y="1706130"/>
            <a:ext cx="104040" cy="244080"/>
            <a:chOff x="6791800" y="1735627"/>
            <a:chExt cx="104040" cy="24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12BE5440-1118-40CA-92B3-BD08B08BB5F0}"/>
                    </a:ext>
                  </a:extLst>
                </p14:cNvPr>
                <p14:cNvContentPartPr/>
                <p14:nvPr/>
              </p14:nvContentPartPr>
              <p14:xfrm>
                <a:off x="6791800" y="1735627"/>
                <a:ext cx="56520" cy="18396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12BE5440-1118-40CA-92B3-BD08B08BB5F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783160" y="1726627"/>
                  <a:ext cx="741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CE2748A4-70CF-4538-8D67-1B102210CA2E}"/>
                    </a:ext>
                  </a:extLst>
                </p14:cNvPr>
                <p14:cNvContentPartPr/>
                <p14:nvPr/>
              </p14:nvContentPartPr>
              <p14:xfrm>
                <a:off x="6849760" y="1851547"/>
                <a:ext cx="46080" cy="1281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CE2748A4-70CF-4538-8D67-1B102210CA2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841120" y="1842907"/>
                  <a:ext cx="63720" cy="14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2" name="Gruppo 1171">
            <a:extLst>
              <a:ext uri="{FF2B5EF4-FFF2-40B4-BE49-F238E27FC236}">
                <a16:creationId xmlns:a16="http://schemas.microsoft.com/office/drawing/2014/main" id="{C125AD4E-EAF2-4C6D-A298-8BB4F4053294}"/>
              </a:ext>
            </a:extLst>
          </p:cNvPr>
          <p:cNvGrpSpPr/>
          <p:nvPr/>
        </p:nvGrpSpPr>
        <p:grpSpPr>
          <a:xfrm>
            <a:off x="1361409" y="2250810"/>
            <a:ext cx="478440" cy="408600"/>
            <a:chOff x="7113280" y="2280307"/>
            <a:chExt cx="47844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E34E386E-2F2C-4492-BEAD-DE7F3D03EA2B}"/>
                    </a:ext>
                  </a:extLst>
                </p14:cNvPr>
                <p14:cNvContentPartPr/>
                <p14:nvPr/>
              </p14:nvContentPartPr>
              <p14:xfrm>
                <a:off x="7113280" y="2280307"/>
                <a:ext cx="478440" cy="7200"/>
              </p14:xfrm>
            </p:contentPart>
          </mc:Choice>
          <mc:Fallback xmlns="">
            <p:pic>
              <p:nvPicPr>
                <p:cNvPr id="1169" name="Input penna 1168">
                  <a:extLst>
                    <a:ext uri="{FF2B5EF4-FFF2-40B4-BE49-F238E27FC236}">
                      <a16:creationId xmlns:a16="http://schemas.microsoft.com/office/drawing/2014/main" id="{E34E386E-2F2C-4492-BEAD-DE7F3D03EA2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104640" y="2271667"/>
                  <a:ext cx="4960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3BF03AE3-BA4D-4C1A-A821-AE09911F1C48}"/>
                    </a:ext>
                  </a:extLst>
                </p14:cNvPr>
                <p14:cNvContentPartPr/>
                <p14:nvPr/>
              </p14:nvContentPartPr>
              <p14:xfrm>
                <a:off x="7213360" y="2403787"/>
                <a:ext cx="111960" cy="15732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3BF03AE3-BA4D-4C1A-A821-AE09911F1C4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204720" y="2395147"/>
                  <a:ext cx="129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ADE8BE3A-A2C1-4DF0-B1C8-C14CE88F1528}"/>
                    </a:ext>
                  </a:extLst>
                </p14:cNvPr>
                <p14:cNvContentPartPr/>
                <p14:nvPr/>
              </p14:nvContentPartPr>
              <p14:xfrm>
                <a:off x="7298680" y="2510347"/>
                <a:ext cx="71280" cy="17856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ADE8BE3A-A2C1-4DF0-B1C8-C14CE88F152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289680" y="2501347"/>
                  <a:ext cx="88920" cy="19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18" name="Input penna 1217">
                <a:extLst>
                  <a:ext uri="{FF2B5EF4-FFF2-40B4-BE49-F238E27FC236}">
                    <a16:creationId xmlns:a16="http://schemas.microsoft.com/office/drawing/2014/main" id="{5237589C-A85D-4C98-8C79-C3984688E4CF}"/>
                  </a:ext>
                </a:extLst>
              </p14:cNvPr>
              <p14:cNvContentPartPr/>
              <p14:nvPr/>
            </p14:nvContentPartPr>
            <p14:xfrm>
              <a:off x="1079133" y="2274700"/>
              <a:ext cx="122400" cy="145440"/>
            </p14:xfrm>
          </p:contentPart>
        </mc:Choice>
        <mc:Fallback xmlns="">
          <p:pic>
            <p:nvPicPr>
              <p:cNvPr id="1218" name="Input penna 1217">
                <a:extLst>
                  <a:ext uri="{FF2B5EF4-FFF2-40B4-BE49-F238E27FC236}">
                    <a16:creationId xmlns:a16="http://schemas.microsoft.com/office/drawing/2014/main" id="{5237589C-A85D-4C98-8C79-C3984688E4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70133" y="2266060"/>
                <a:ext cx="140040" cy="163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38" name="Gruppo 1237">
            <a:extLst>
              <a:ext uri="{FF2B5EF4-FFF2-40B4-BE49-F238E27FC236}">
                <a16:creationId xmlns:a16="http://schemas.microsoft.com/office/drawing/2014/main" id="{FB69BA6D-B67A-44B0-8E85-108A7D73E155}"/>
              </a:ext>
            </a:extLst>
          </p:cNvPr>
          <p:cNvGrpSpPr/>
          <p:nvPr/>
        </p:nvGrpSpPr>
        <p:grpSpPr>
          <a:xfrm>
            <a:off x="2995773" y="408100"/>
            <a:ext cx="1621440" cy="174240"/>
            <a:chOff x="8747644" y="437597"/>
            <a:chExt cx="1621440" cy="17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A5C71E9E-6C36-480F-85F8-3312B39C4A07}"/>
                    </a:ext>
                  </a:extLst>
                </p14:cNvPr>
                <p14:cNvContentPartPr/>
                <p14:nvPr/>
              </p14:nvContentPartPr>
              <p14:xfrm>
                <a:off x="8747644" y="511397"/>
                <a:ext cx="69840" cy="98280"/>
              </p14:xfrm>
            </p:contentPart>
          </mc:Choice>
          <mc:Fallback xmlns="">
            <p:pic>
              <p:nvPicPr>
                <p:cNvPr id="1200" name="Input penna 1199">
                  <a:extLst>
                    <a:ext uri="{FF2B5EF4-FFF2-40B4-BE49-F238E27FC236}">
                      <a16:creationId xmlns:a16="http://schemas.microsoft.com/office/drawing/2014/main" id="{A5C71E9E-6C36-480F-85F8-3312B39C4A0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39004" y="502757"/>
                  <a:ext cx="87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201" name="Input penna 1200">
                  <a:extLst>
                    <a:ext uri="{FF2B5EF4-FFF2-40B4-BE49-F238E27FC236}">
                      <a16:creationId xmlns:a16="http://schemas.microsoft.com/office/drawing/2014/main" id="{360DC75B-F9DA-4D00-A250-7C7668F40FD8}"/>
                    </a:ext>
                  </a:extLst>
                </p14:cNvPr>
                <p14:cNvContentPartPr/>
                <p14:nvPr/>
              </p14:nvContentPartPr>
              <p14:xfrm>
                <a:off x="8849524" y="511397"/>
                <a:ext cx="66600" cy="9972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360DC75B-F9DA-4D00-A250-7C7668F40FD8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840524" y="502757"/>
                  <a:ext cx="842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079C1BB2-981D-4F60-B652-EF4E809317B4}"/>
                    </a:ext>
                  </a:extLst>
                </p14:cNvPr>
                <p14:cNvContentPartPr/>
                <p14:nvPr/>
              </p14:nvContentPartPr>
              <p14:xfrm>
                <a:off x="8853484" y="560357"/>
                <a:ext cx="64440" cy="32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079C1BB2-981D-4F60-B652-EF4E809317B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844484" y="551357"/>
                  <a:ext cx="82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203" name="Input penna 1202">
                  <a:extLst>
                    <a:ext uri="{FF2B5EF4-FFF2-40B4-BE49-F238E27FC236}">
                      <a16:creationId xmlns:a16="http://schemas.microsoft.com/office/drawing/2014/main" id="{9206DD64-0116-48E3-9C6D-C94643A1DAFC}"/>
                    </a:ext>
                  </a:extLst>
                </p14:cNvPr>
                <p14:cNvContentPartPr/>
                <p14:nvPr/>
              </p14:nvContentPartPr>
              <p14:xfrm>
                <a:off x="8930524" y="504917"/>
                <a:ext cx="103680" cy="10224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9206DD64-0116-48E3-9C6D-C94643A1DAFC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21884" y="496277"/>
                  <a:ext cx="121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205" name="Input penna 1204">
                  <a:extLst>
                    <a:ext uri="{FF2B5EF4-FFF2-40B4-BE49-F238E27FC236}">
                      <a16:creationId xmlns:a16="http://schemas.microsoft.com/office/drawing/2014/main" id="{54AE85E9-3F9C-43BF-A6A1-2C3E1D6F0A37}"/>
                    </a:ext>
                  </a:extLst>
                </p14:cNvPr>
                <p14:cNvContentPartPr/>
                <p14:nvPr/>
              </p14:nvContentPartPr>
              <p14:xfrm>
                <a:off x="9158404" y="506357"/>
                <a:ext cx="83880" cy="9252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54AE85E9-3F9C-43BF-A6A1-2C3E1D6F0A3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149764" y="497717"/>
                  <a:ext cx="101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77B90B73-94F5-4016-8607-A2E7EE191843}"/>
                    </a:ext>
                  </a:extLst>
                </p14:cNvPr>
                <p14:cNvContentPartPr/>
                <p14:nvPr/>
              </p14:nvContentPartPr>
              <p14:xfrm>
                <a:off x="9251284" y="528677"/>
                <a:ext cx="18000" cy="7128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77B90B73-94F5-4016-8607-A2E7EE19184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242284" y="519677"/>
                  <a:ext cx="356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AC17E3C5-765D-4EBA-B8BF-DDB2DC562A85}"/>
                    </a:ext>
                  </a:extLst>
                </p14:cNvPr>
                <p14:cNvContentPartPr/>
                <p14:nvPr/>
              </p14:nvContentPartPr>
              <p14:xfrm>
                <a:off x="9292684" y="517877"/>
                <a:ext cx="77760" cy="9396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AC17E3C5-765D-4EBA-B8BF-DDB2DC562A8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284044" y="509237"/>
                  <a:ext cx="954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208" name="Input penna 1207">
                  <a:extLst>
                    <a:ext uri="{FF2B5EF4-FFF2-40B4-BE49-F238E27FC236}">
                      <a16:creationId xmlns:a16="http://schemas.microsoft.com/office/drawing/2014/main" id="{285E1F55-B699-45B5-86FF-88FB85471386}"/>
                    </a:ext>
                  </a:extLst>
                </p14:cNvPr>
                <p14:cNvContentPartPr/>
                <p14:nvPr/>
              </p14:nvContentPartPr>
              <p14:xfrm>
                <a:off x="9340564" y="491957"/>
                <a:ext cx="98280" cy="9864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285E1F55-B699-45B5-86FF-88FB8547138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331924" y="483317"/>
                  <a:ext cx="1159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209" name="Input penna 1208">
                  <a:extLst>
                    <a:ext uri="{FF2B5EF4-FFF2-40B4-BE49-F238E27FC236}">
                      <a16:creationId xmlns:a16="http://schemas.microsoft.com/office/drawing/2014/main" id="{0609CF9A-6897-449C-820B-2499B44EE069}"/>
                    </a:ext>
                  </a:extLst>
                </p14:cNvPr>
                <p14:cNvContentPartPr/>
                <p14:nvPr/>
              </p14:nvContentPartPr>
              <p14:xfrm>
                <a:off x="9429484" y="519317"/>
                <a:ext cx="82440" cy="7272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0609CF9A-6897-449C-820B-2499B44EE06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420484" y="510677"/>
                  <a:ext cx="1000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9CF94D43-A638-411F-B682-8FCD64CFF670}"/>
                    </a:ext>
                  </a:extLst>
                </p14:cNvPr>
                <p14:cNvContentPartPr/>
                <p14:nvPr/>
              </p14:nvContentPartPr>
              <p14:xfrm>
                <a:off x="9438484" y="550277"/>
                <a:ext cx="56160" cy="1188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9CF94D43-A638-411F-B682-8FCD64CFF67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429484" y="541277"/>
                  <a:ext cx="738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2B0F18F9-0D1D-4C9E-AE8C-1B75214E27D6}"/>
                    </a:ext>
                  </a:extLst>
                </p14:cNvPr>
                <p14:cNvContentPartPr/>
                <p14:nvPr/>
              </p14:nvContentPartPr>
              <p14:xfrm>
                <a:off x="9493924" y="509957"/>
                <a:ext cx="150120" cy="83520"/>
              </p14:xfrm>
            </p:contentPart>
          </mc:Choice>
          <mc:Fallback xmlns="">
            <p:pic>
              <p:nvPicPr>
                <p:cNvPr id="1211" name="Input penna 1210">
                  <a:extLst>
                    <a:ext uri="{FF2B5EF4-FFF2-40B4-BE49-F238E27FC236}">
                      <a16:creationId xmlns:a16="http://schemas.microsoft.com/office/drawing/2014/main" id="{2B0F18F9-0D1D-4C9E-AE8C-1B75214E27D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485284" y="501317"/>
                  <a:ext cx="167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6FB14042-C9B2-47FE-AF58-F697D8F9CDB3}"/>
                    </a:ext>
                  </a:extLst>
                </p14:cNvPr>
                <p14:cNvContentPartPr/>
                <p14:nvPr/>
              </p14:nvContentPartPr>
              <p14:xfrm>
                <a:off x="9724684" y="489797"/>
                <a:ext cx="96840" cy="102240"/>
              </p14:xfrm>
            </p:contentPart>
          </mc:Choice>
          <mc:Fallback xmlns="">
            <p:pic>
              <p:nvPicPr>
                <p:cNvPr id="1213" name="Input penna 1212">
                  <a:extLst>
                    <a:ext uri="{FF2B5EF4-FFF2-40B4-BE49-F238E27FC236}">
                      <a16:creationId xmlns:a16="http://schemas.microsoft.com/office/drawing/2014/main" id="{6FB14042-C9B2-47FE-AF58-F697D8F9CDB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715684" y="481157"/>
                  <a:ext cx="114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214" name="Input penna 1213">
                  <a:extLst>
                    <a:ext uri="{FF2B5EF4-FFF2-40B4-BE49-F238E27FC236}">
                      <a16:creationId xmlns:a16="http://schemas.microsoft.com/office/drawing/2014/main" id="{2DD36BCB-59A7-45F2-B6F7-768ED0730D8C}"/>
                    </a:ext>
                  </a:extLst>
                </p14:cNvPr>
                <p14:cNvContentPartPr/>
                <p14:nvPr/>
              </p14:nvContentPartPr>
              <p14:xfrm>
                <a:off x="9838084" y="483317"/>
                <a:ext cx="59040" cy="84240"/>
              </p14:xfrm>
            </p:contentPart>
          </mc:Choice>
          <mc:Fallback xmlns="">
            <p:pic>
              <p:nvPicPr>
                <p:cNvPr id="1214" name="Input penna 1213">
                  <a:extLst>
                    <a:ext uri="{FF2B5EF4-FFF2-40B4-BE49-F238E27FC236}">
                      <a16:creationId xmlns:a16="http://schemas.microsoft.com/office/drawing/2014/main" id="{2DD36BCB-59A7-45F2-B6F7-768ED0730D8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829084" y="474677"/>
                  <a:ext cx="76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215" name="Input penna 1214">
                  <a:extLst>
                    <a:ext uri="{FF2B5EF4-FFF2-40B4-BE49-F238E27FC236}">
                      <a16:creationId xmlns:a16="http://schemas.microsoft.com/office/drawing/2014/main" id="{6999E9FD-CF24-48B0-A3BF-C1D18F29109C}"/>
                    </a:ext>
                  </a:extLst>
                </p14:cNvPr>
                <p14:cNvContentPartPr/>
                <p14:nvPr/>
              </p14:nvContentPartPr>
              <p14:xfrm>
                <a:off x="9852124" y="531557"/>
                <a:ext cx="43200" cy="108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6999E9FD-CF24-48B0-A3BF-C1D18F29109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843124" y="522557"/>
                  <a:ext cx="60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216" name="Input penna 1215">
                  <a:extLst>
                    <a:ext uri="{FF2B5EF4-FFF2-40B4-BE49-F238E27FC236}">
                      <a16:creationId xmlns:a16="http://schemas.microsoft.com/office/drawing/2014/main" id="{95A30BA3-F0BB-4BB8-AB9D-53F47E9BAAB5}"/>
                    </a:ext>
                  </a:extLst>
                </p14:cNvPr>
                <p14:cNvContentPartPr/>
                <p14:nvPr/>
              </p14:nvContentPartPr>
              <p14:xfrm>
                <a:off x="9894964" y="479717"/>
                <a:ext cx="127440" cy="93240"/>
              </p14:xfrm>
            </p:contentPart>
          </mc:Choice>
          <mc:Fallback xmlns="">
            <p:pic>
              <p:nvPicPr>
                <p:cNvPr id="1216" name="Input penna 1215">
                  <a:extLst>
                    <a:ext uri="{FF2B5EF4-FFF2-40B4-BE49-F238E27FC236}">
                      <a16:creationId xmlns:a16="http://schemas.microsoft.com/office/drawing/2014/main" id="{95A30BA3-F0BB-4BB8-AB9D-53F47E9BAAB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886324" y="471077"/>
                  <a:ext cx="1450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509F331E-A4F5-421F-A797-EBF5221F4DCC}"/>
                    </a:ext>
                  </a:extLst>
                </p14:cNvPr>
                <p14:cNvContentPartPr/>
                <p14:nvPr/>
              </p14:nvContentPartPr>
              <p14:xfrm>
                <a:off x="10054444" y="441197"/>
                <a:ext cx="12960" cy="122760"/>
              </p14:xfrm>
            </p:contentPart>
          </mc:Choice>
          <mc:Fallback xmlns="">
            <p:pic>
              <p:nvPicPr>
                <p:cNvPr id="1219" name="Input penna 1218">
                  <a:extLst>
                    <a:ext uri="{FF2B5EF4-FFF2-40B4-BE49-F238E27FC236}">
                      <a16:creationId xmlns:a16="http://schemas.microsoft.com/office/drawing/2014/main" id="{509F331E-A4F5-421F-A797-EBF5221F4DC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045444" y="432197"/>
                  <a:ext cx="306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6022BF9F-A4FD-42D4-AAD3-41F3F6EB2B01}"/>
                    </a:ext>
                  </a:extLst>
                </p14:cNvPr>
                <p14:cNvContentPartPr/>
                <p14:nvPr/>
              </p14:nvContentPartPr>
              <p14:xfrm>
                <a:off x="10014124" y="437597"/>
                <a:ext cx="91080" cy="1476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6022BF9F-A4FD-42D4-AAD3-41F3F6EB2B0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005124" y="428597"/>
                  <a:ext cx="1087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221" name="Input penna 1220">
                  <a:extLst>
                    <a:ext uri="{FF2B5EF4-FFF2-40B4-BE49-F238E27FC236}">
                      <a16:creationId xmlns:a16="http://schemas.microsoft.com/office/drawing/2014/main" id="{14C2F747-A4F3-4276-946D-9EDC02DD43B1}"/>
                    </a:ext>
                  </a:extLst>
                </p14:cNvPr>
                <p14:cNvContentPartPr/>
                <p14:nvPr/>
              </p14:nvContentPartPr>
              <p14:xfrm>
                <a:off x="10127524" y="457037"/>
                <a:ext cx="118440" cy="10260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14C2F747-A4F3-4276-946D-9EDC02DD43B1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118884" y="448397"/>
                  <a:ext cx="1360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222" name="Input penna 1221">
                  <a:extLst>
                    <a:ext uri="{FF2B5EF4-FFF2-40B4-BE49-F238E27FC236}">
                      <a16:creationId xmlns:a16="http://schemas.microsoft.com/office/drawing/2014/main" id="{DADED2C6-3BD0-4C55-92F8-4265E917383A}"/>
                    </a:ext>
                  </a:extLst>
                </p14:cNvPr>
                <p14:cNvContentPartPr/>
                <p14:nvPr/>
              </p14:nvContentPartPr>
              <p14:xfrm>
                <a:off x="10261084" y="467837"/>
                <a:ext cx="75240" cy="9396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DADED2C6-3BD0-4C55-92F8-4265E917383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0252444" y="458837"/>
                  <a:ext cx="92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223" name="Input penna 1222">
                  <a:extLst>
                    <a:ext uri="{FF2B5EF4-FFF2-40B4-BE49-F238E27FC236}">
                      <a16:creationId xmlns:a16="http://schemas.microsoft.com/office/drawing/2014/main" id="{D7854DFD-CB78-410F-AA89-2A62BB4EAF54}"/>
                    </a:ext>
                  </a:extLst>
                </p14:cNvPr>
                <p14:cNvContentPartPr/>
                <p14:nvPr/>
              </p14:nvContentPartPr>
              <p14:xfrm>
                <a:off x="10306804" y="464237"/>
                <a:ext cx="62280" cy="96480"/>
              </p14:xfrm>
            </p:contentPart>
          </mc:Choice>
          <mc:Fallback xmlns="">
            <p:pic>
              <p:nvPicPr>
                <p:cNvPr id="1223" name="Input penna 1222">
                  <a:extLst>
                    <a:ext uri="{FF2B5EF4-FFF2-40B4-BE49-F238E27FC236}">
                      <a16:creationId xmlns:a16="http://schemas.microsoft.com/office/drawing/2014/main" id="{D7854DFD-CB78-410F-AA89-2A62BB4EAF5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0298164" y="455237"/>
                  <a:ext cx="79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7D84ED58-0713-425A-90D3-3A27EFFA2CF0}"/>
                    </a:ext>
                  </a:extLst>
                </p14:cNvPr>
                <p14:cNvContentPartPr/>
                <p14:nvPr/>
              </p14:nvContentPartPr>
              <p14:xfrm>
                <a:off x="10314724" y="520037"/>
                <a:ext cx="49320" cy="6120"/>
              </p14:xfrm>
            </p:contentPart>
          </mc:Choice>
          <mc:Fallback xmlns="">
            <p:pic>
              <p:nvPicPr>
                <p:cNvPr id="1224" name="Input penna 1223">
                  <a:extLst>
                    <a:ext uri="{FF2B5EF4-FFF2-40B4-BE49-F238E27FC236}">
                      <a16:creationId xmlns:a16="http://schemas.microsoft.com/office/drawing/2014/main" id="{7D84ED58-0713-425A-90D3-3A27EFFA2CF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306084" y="511397"/>
                  <a:ext cx="669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7" name="Gruppo 1236">
            <a:extLst>
              <a:ext uri="{FF2B5EF4-FFF2-40B4-BE49-F238E27FC236}">
                <a16:creationId xmlns:a16="http://schemas.microsoft.com/office/drawing/2014/main" id="{A2374F74-4C5E-4A28-B4B5-467F73ED818A}"/>
              </a:ext>
            </a:extLst>
          </p:cNvPr>
          <p:cNvGrpSpPr/>
          <p:nvPr/>
        </p:nvGrpSpPr>
        <p:grpSpPr>
          <a:xfrm>
            <a:off x="4811613" y="333580"/>
            <a:ext cx="679680" cy="193680"/>
            <a:chOff x="10563484" y="363077"/>
            <a:chExt cx="67968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F5827D0D-23E9-4B12-BCA0-6892B87103A9}"/>
                    </a:ext>
                  </a:extLst>
                </p14:cNvPr>
                <p14:cNvContentPartPr/>
                <p14:nvPr/>
              </p14:nvContentPartPr>
              <p14:xfrm>
                <a:off x="10563484" y="456317"/>
                <a:ext cx="9720" cy="80280"/>
              </p14:xfrm>
            </p:contentPart>
          </mc:Choice>
          <mc:Fallback xmlns="">
            <p:pic>
              <p:nvPicPr>
                <p:cNvPr id="1225" name="Input penna 1224">
                  <a:extLst>
                    <a:ext uri="{FF2B5EF4-FFF2-40B4-BE49-F238E27FC236}">
                      <a16:creationId xmlns:a16="http://schemas.microsoft.com/office/drawing/2014/main" id="{F5827D0D-23E9-4B12-BCA0-6892B87103A9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554484" y="447317"/>
                  <a:ext cx="273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226" name="Input penna 1225">
                  <a:extLst>
                    <a:ext uri="{FF2B5EF4-FFF2-40B4-BE49-F238E27FC236}">
                      <a16:creationId xmlns:a16="http://schemas.microsoft.com/office/drawing/2014/main" id="{585B9431-8D2D-4AFB-AD2B-5289F7FCE798}"/>
                    </a:ext>
                  </a:extLst>
                </p14:cNvPr>
                <p14:cNvContentPartPr/>
                <p14:nvPr/>
              </p14:nvContentPartPr>
              <p14:xfrm>
                <a:off x="10564204" y="423917"/>
                <a:ext cx="69840" cy="132840"/>
              </p14:xfrm>
            </p:contentPart>
          </mc:Choice>
          <mc:Fallback xmlns="">
            <p:pic>
              <p:nvPicPr>
                <p:cNvPr id="1226" name="Input penna 1225">
                  <a:extLst>
                    <a:ext uri="{FF2B5EF4-FFF2-40B4-BE49-F238E27FC236}">
                      <a16:creationId xmlns:a16="http://schemas.microsoft.com/office/drawing/2014/main" id="{585B9431-8D2D-4AFB-AD2B-5289F7FCE79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555564" y="414917"/>
                  <a:ext cx="874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8E7C5F91-9732-49BA-9C8C-D2577CADB6B0}"/>
                    </a:ext>
                  </a:extLst>
                </p14:cNvPr>
                <p14:cNvContentPartPr/>
                <p14:nvPr/>
              </p14:nvContentPartPr>
              <p14:xfrm>
                <a:off x="10659604" y="363077"/>
                <a:ext cx="17280" cy="100080"/>
              </p14:xfrm>
            </p:contentPart>
          </mc:Choice>
          <mc:Fallback xmlns="">
            <p:pic>
              <p:nvPicPr>
                <p:cNvPr id="1227" name="Input penna 1226">
                  <a:extLst>
                    <a:ext uri="{FF2B5EF4-FFF2-40B4-BE49-F238E27FC236}">
                      <a16:creationId xmlns:a16="http://schemas.microsoft.com/office/drawing/2014/main" id="{8E7C5F91-9732-49BA-9C8C-D2577CADB6B0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0650604" y="354077"/>
                  <a:ext cx="349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228" name="Input penna 1227">
                  <a:extLst>
                    <a:ext uri="{FF2B5EF4-FFF2-40B4-BE49-F238E27FC236}">
                      <a16:creationId xmlns:a16="http://schemas.microsoft.com/office/drawing/2014/main" id="{CD0F1186-B03E-49C4-9DD9-886B49CDEE8F}"/>
                    </a:ext>
                  </a:extLst>
                </p14:cNvPr>
                <p14:cNvContentPartPr/>
                <p14:nvPr/>
              </p14:nvContentPartPr>
              <p14:xfrm>
                <a:off x="10703164" y="439757"/>
                <a:ext cx="9720" cy="100440"/>
              </p14:xfrm>
            </p:contentPart>
          </mc:Choice>
          <mc:Fallback xmlns="">
            <p:pic>
              <p:nvPicPr>
                <p:cNvPr id="1228" name="Input penna 1227">
                  <a:extLst>
                    <a:ext uri="{FF2B5EF4-FFF2-40B4-BE49-F238E27FC236}">
                      <a16:creationId xmlns:a16="http://schemas.microsoft.com/office/drawing/2014/main" id="{CD0F1186-B03E-49C4-9DD9-886B49CDEE8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0694524" y="430757"/>
                  <a:ext cx="273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229" name="Input penna 1228">
                  <a:extLst>
                    <a:ext uri="{FF2B5EF4-FFF2-40B4-BE49-F238E27FC236}">
                      <a16:creationId xmlns:a16="http://schemas.microsoft.com/office/drawing/2014/main" id="{DE5234FD-2670-49A9-8CB3-1406F0E1485A}"/>
                    </a:ext>
                  </a:extLst>
                </p14:cNvPr>
                <p14:cNvContentPartPr/>
                <p14:nvPr/>
              </p14:nvContentPartPr>
              <p14:xfrm>
                <a:off x="10747084" y="429677"/>
                <a:ext cx="70200" cy="107280"/>
              </p14:xfrm>
            </p:contentPart>
          </mc:Choice>
          <mc:Fallback xmlns="">
            <p:pic>
              <p:nvPicPr>
                <p:cNvPr id="1229" name="Input penna 1228">
                  <a:extLst>
                    <a:ext uri="{FF2B5EF4-FFF2-40B4-BE49-F238E27FC236}">
                      <a16:creationId xmlns:a16="http://schemas.microsoft.com/office/drawing/2014/main" id="{DE5234FD-2670-49A9-8CB3-1406F0E1485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738084" y="420677"/>
                  <a:ext cx="878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230" name="Input penna 1229">
                  <a:extLst>
                    <a:ext uri="{FF2B5EF4-FFF2-40B4-BE49-F238E27FC236}">
                      <a16:creationId xmlns:a16="http://schemas.microsoft.com/office/drawing/2014/main" id="{43F12318-961B-4BB4-8D1B-E80CA0DEAC85}"/>
                    </a:ext>
                  </a:extLst>
                </p14:cNvPr>
                <p14:cNvContentPartPr/>
                <p14:nvPr/>
              </p14:nvContentPartPr>
              <p14:xfrm>
                <a:off x="10845004" y="442997"/>
                <a:ext cx="50760" cy="88920"/>
              </p14:xfrm>
            </p:contentPart>
          </mc:Choice>
          <mc:Fallback xmlns="">
            <p:pic>
              <p:nvPicPr>
                <p:cNvPr id="1230" name="Input penna 1229">
                  <a:extLst>
                    <a:ext uri="{FF2B5EF4-FFF2-40B4-BE49-F238E27FC236}">
                      <a16:creationId xmlns:a16="http://schemas.microsoft.com/office/drawing/2014/main" id="{43F12318-961B-4BB4-8D1B-E80CA0DEAC8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0836004" y="434357"/>
                  <a:ext cx="68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E1BF4D0C-95E8-454C-90C6-748BF0A32E85}"/>
                    </a:ext>
                  </a:extLst>
                </p14:cNvPr>
                <p14:cNvContentPartPr/>
                <p14:nvPr/>
              </p14:nvContentPartPr>
              <p14:xfrm>
                <a:off x="10850044" y="492677"/>
                <a:ext cx="48240" cy="7560"/>
              </p14:xfrm>
            </p:contentPart>
          </mc:Choice>
          <mc:Fallback xmlns="">
            <p:pic>
              <p:nvPicPr>
                <p:cNvPr id="1231" name="Input penna 1230">
                  <a:extLst>
                    <a:ext uri="{FF2B5EF4-FFF2-40B4-BE49-F238E27FC236}">
                      <a16:creationId xmlns:a16="http://schemas.microsoft.com/office/drawing/2014/main" id="{E1BF4D0C-95E8-454C-90C6-748BF0A32E85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841044" y="484037"/>
                  <a:ext cx="658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232" name="Input penna 1231">
                  <a:extLst>
                    <a:ext uri="{FF2B5EF4-FFF2-40B4-BE49-F238E27FC236}">
                      <a16:creationId xmlns:a16="http://schemas.microsoft.com/office/drawing/2014/main" id="{5F51AF29-B47C-44F1-9DA6-046884939AD9}"/>
                    </a:ext>
                  </a:extLst>
                </p14:cNvPr>
                <p14:cNvContentPartPr/>
                <p14:nvPr/>
              </p14:nvContentPartPr>
              <p14:xfrm>
                <a:off x="10897924" y="431837"/>
                <a:ext cx="136080" cy="108720"/>
              </p14:xfrm>
            </p:contentPart>
          </mc:Choice>
          <mc:Fallback xmlns="">
            <p:pic>
              <p:nvPicPr>
                <p:cNvPr id="1232" name="Input penna 1231">
                  <a:extLst>
                    <a:ext uri="{FF2B5EF4-FFF2-40B4-BE49-F238E27FC236}">
                      <a16:creationId xmlns:a16="http://schemas.microsoft.com/office/drawing/2014/main" id="{5F51AF29-B47C-44F1-9DA6-046884939AD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0889284" y="422837"/>
                  <a:ext cx="1537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233" name="Input penna 1232">
                  <a:extLst>
                    <a:ext uri="{FF2B5EF4-FFF2-40B4-BE49-F238E27FC236}">
                      <a16:creationId xmlns:a16="http://schemas.microsoft.com/office/drawing/2014/main" id="{A4F06E62-685C-4A8C-A07E-63EF13D6A77B}"/>
                    </a:ext>
                  </a:extLst>
                </p14:cNvPr>
                <p14:cNvContentPartPr/>
                <p14:nvPr/>
              </p14:nvContentPartPr>
              <p14:xfrm>
                <a:off x="11021044" y="442637"/>
                <a:ext cx="111600" cy="97560"/>
              </p14:xfrm>
            </p:contentPart>
          </mc:Choice>
          <mc:Fallback xmlns="">
            <p:pic>
              <p:nvPicPr>
                <p:cNvPr id="1233" name="Input penna 1232">
                  <a:extLst>
                    <a:ext uri="{FF2B5EF4-FFF2-40B4-BE49-F238E27FC236}">
                      <a16:creationId xmlns:a16="http://schemas.microsoft.com/office/drawing/2014/main" id="{A4F06E62-685C-4A8C-A07E-63EF13D6A77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1012044" y="433637"/>
                  <a:ext cx="1292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98BEC883-A271-47D9-B504-6F2688748263}"/>
                    </a:ext>
                  </a:extLst>
                </p14:cNvPr>
                <p14:cNvContentPartPr/>
                <p14:nvPr/>
              </p14:nvContentPartPr>
              <p14:xfrm>
                <a:off x="11044444" y="439037"/>
                <a:ext cx="85320" cy="96480"/>
              </p14:xfrm>
            </p:contentPart>
          </mc:Choice>
          <mc:Fallback xmlns="">
            <p:pic>
              <p:nvPicPr>
                <p:cNvPr id="1234" name="Input penna 1233">
                  <a:extLst>
                    <a:ext uri="{FF2B5EF4-FFF2-40B4-BE49-F238E27FC236}">
                      <a16:creationId xmlns:a16="http://schemas.microsoft.com/office/drawing/2014/main" id="{98BEC883-A271-47D9-B504-6F2688748263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035804" y="430037"/>
                  <a:ext cx="1029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235" name="Input penna 1234">
                  <a:extLst>
                    <a:ext uri="{FF2B5EF4-FFF2-40B4-BE49-F238E27FC236}">
                      <a16:creationId xmlns:a16="http://schemas.microsoft.com/office/drawing/2014/main" id="{6E7411F3-C0B6-40BA-B212-FA65C06BBB68}"/>
                    </a:ext>
                  </a:extLst>
                </p14:cNvPr>
                <p14:cNvContentPartPr/>
                <p14:nvPr/>
              </p14:nvContentPartPr>
              <p14:xfrm>
                <a:off x="11184484" y="449837"/>
                <a:ext cx="58680" cy="10584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6E7411F3-C0B6-40BA-B212-FA65C06BBB6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1175484" y="440837"/>
                  <a:ext cx="763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7F1AC756-97A5-419A-8EEE-8871443DF8C9}"/>
                    </a:ext>
                  </a:extLst>
                </p14:cNvPr>
                <p14:cNvContentPartPr/>
                <p14:nvPr/>
              </p14:nvContentPartPr>
              <p14:xfrm>
                <a:off x="11155684" y="510677"/>
                <a:ext cx="74520" cy="2520"/>
              </p14:xfrm>
            </p:contentPart>
          </mc:Choice>
          <mc:Fallback xmlns="">
            <p:pic>
              <p:nvPicPr>
                <p:cNvPr id="1236" name="Input penna 1235">
                  <a:extLst>
                    <a:ext uri="{FF2B5EF4-FFF2-40B4-BE49-F238E27FC236}">
                      <a16:creationId xmlns:a16="http://schemas.microsoft.com/office/drawing/2014/main" id="{7F1AC756-97A5-419A-8EEE-8871443DF8C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147044" y="502037"/>
                  <a:ext cx="92160" cy="2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2" name="Gruppo 1241">
            <a:extLst>
              <a:ext uri="{FF2B5EF4-FFF2-40B4-BE49-F238E27FC236}">
                <a16:creationId xmlns:a16="http://schemas.microsoft.com/office/drawing/2014/main" id="{B26F9FE5-A540-4AE6-AA4D-A121D1EAFBD5}"/>
              </a:ext>
            </a:extLst>
          </p:cNvPr>
          <p:cNvGrpSpPr/>
          <p:nvPr/>
        </p:nvGrpSpPr>
        <p:grpSpPr>
          <a:xfrm>
            <a:off x="3335973" y="734260"/>
            <a:ext cx="299520" cy="233640"/>
            <a:chOff x="9087844" y="763757"/>
            <a:chExt cx="299520" cy="23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239" name="Input penna 1238">
                  <a:extLst>
                    <a:ext uri="{FF2B5EF4-FFF2-40B4-BE49-F238E27FC236}">
                      <a16:creationId xmlns:a16="http://schemas.microsoft.com/office/drawing/2014/main" id="{6772946B-A5AE-4E48-BC1F-21DDECA918E0}"/>
                    </a:ext>
                  </a:extLst>
                </p14:cNvPr>
                <p14:cNvContentPartPr/>
                <p14:nvPr/>
              </p14:nvContentPartPr>
              <p14:xfrm>
                <a:off x="9087844" y="763757"/>
                <a:ext cx="107280" cy="129240"/>
              </p14:xfrm>
            </p:contentPart>
          </mc:Choice>
          <mc:Fallback xmlns="">
            <p:pic>
              <p:nvPicPr>
                <p:cNvPr id="1239" name="Input penna 1238">
                  <a:extLst>
                    <a:ext uri="{FF2B5EF4-FFF2-40B4-BE49-F238E27FC236}">
                      <a16:creationId xmlns:a16="http://schemas.microsoft.com/office/drawing/2014/main" id="{6772946B-A5AE-4E48-BC1F-21DDECA918E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079204" y="755117"/>
                  <a:ext cx="124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240" name="Input penna 1239">
                  <a:extLst>
                    <a:ext uri="{FF2B5EF4-FFF2-40B4-BE49-F238E27FC236}">
                      <a16:creationId xmlns:a16="http://schemas.microsoft.com/office/drawing/2014/main" id="{52B9D101-399F-4107-B484-E5DFA481AB5E}"/>
                    </a:ext>
                  </a:extLst>
                </p14:cNvPr>
                <p14:cNvContentPartPr/>
                <p14:nvPr/>
              </p14:nvContentPartPr>
              <p14:xfrm>
                <a:off x="9218524" y="774197"/>
                <a:ext cx="52920" cy="178200"/>
              </p14:xfrm>
            </p:contentPart>
          </mc:Choice>
          <mc:Fallback xmlns="">
            <p:pic>
              <p:nvPicPr>
                <p:cNvPr id="1240" name="Input penna 1239">
                  <a:extLst>
                    <a:ext uri="{FF2B5EF4-FFF2-40B4-BE49-F238E27FC236}">
                      <a16:creationId xmlns:a16="http://schemas.microsoft.com/office/drawing/2014/main" id="{52B9D101-399F-4107-B484-E5DFA481AB5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209884" y="765197"/>
                  <a:ext cx="70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88607BEE-74BC-4EE4-9C43-BE6FA2F48E52}"/>
                    </a:ext>
                  </a:extLst>
                </p14:cNvPr>
                <p14:cNvContentPartPr/>
                <p14:nvPr/>
              </p14:nvContentPartPr>
              <p14:xfrm>
                <a:off x="9312844" y="786797"/>
                <a:ext cx="74520" cy="210600"/>
              </p14:xfrm>
            </p:contentPart>
          </mc:Choice>
          <mc:Fallback xmlns="">
            <p:pic>
              <p:nvPicPr>
                <p:cNvPr id="1241" name="Input penna 1240">
                  <a:extLst>
                    <a:ext uri="{FF2B5EF4-FFF2-40B4-BE49-F238E27FC236}">
                      <a16:creationId xmlns:a16="http://schemas.microsoft.com/office/drawing/2014/main" id="{88607BEE-74BC-4EE4-9C43-BE6FA2F48E5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303844" y="778157"/>
                  <a:ext cx="92160" cy="22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7" name="Gruppo 1266">
            <a:extLst>
              <a:ext uri="{FF2B5EF4-FFF2-40B4-BE49-F238E27FC236}">
                <a16:creationId xmlns:a16="http://schemas.microsoft.com/office/drawing/2014/main" id="{323D84C9-B93F-4D07-811C-875435E391DB}"/>
              </a:ext>
            </a:extLst>
          </p:cNvPr>
          <p:cNvGrpSpPr/>
          <p:nvPr/>
        </p:nvGrpSpPr>
        <p:grpSpPr>
          <a:xfrm>
            <a:off x="3831333" y="692860"/>
            <a:ext cx="1604880" cy="173520"/>
            <a:chOff x="9583204" y="722357"/>
            <a:chExt cx="160488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12520024-3761-432F-B167-4E0CFE1751FF}"/>
                    </a:ext>
                  </a:extLst>
                </p14:cNvPr>
                <p14:cNvContentPartPr/>
                <p14:nvPr/>
              </p14:nvContentPartPr>
              <p14:xfrm>
                <a:off x="9583204" y="762677"/>
                <a:ext cx="50760" cy="127800"/>
              </p14:xfrm>
            </p:contentPart>
          </mc:Choice>
          <mc:Fallback xmlns="">
            <p:pic>
              <p:nvPicPr>
                <p:cNvPr id="1243" name="Input penna 1242">
                  <a:extLst>
                    <a:ext uri="{FF2B5EF4-FFF2-40B4-BE49-F238E27FC236}">
                      <a16:creationId xmlns:a16="http://schemas.microsoft.com/office/drawing/2014/main" id="{12520024-3761-432F-B167-4E0CFE1751FF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574564" y="753677"/>
                  <a:ext cx="684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55CF2DC0-BCEC-4232-A771-098876B23322}"/>
                    </a:ext>
                  </a:extLst>
                </p14:cNvPr>
                <p14:cNvContentPartPr/>
                <p14:nvPr/>
              </p14:nvContentPartPr>
              <p14:xfrm>
                <a:off x="9662404" y="722357"/>
                <a:ext cx="7920" cy="77760"/>
              </p14:xfrm>
            </p:contentPart>
          </mc:Choice>
          <mc:Fallback xmlns="">
            <p:pic>
              <p:nvPicPr>
                <p:cNvPr id="1244" name="Input penna 1243">
                  <a:extLst>
                    <a:ext uri="{FF2B5EF4-FFF2-40B4-BE49-F238E27FC236}">
                      <a16:creationId xmlns:a16="http://schemas.microsoft.com/office/drawing/2014/main" id="{55CF2DC0-BCEC-4232-A771-098876B2332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653764" y="713717"/>
                  <a:ext cx="255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245" name="Input penna 1244">
                  <a:extLst>
                    <a:ext uri="{FF2B5EF4-FFF2-40B4-BE49-F238E27FC236}">
                      <a16:creationId xmlns:a16="http://schemas.microsoft.com/office/drawing/2014/main" id="{3C376986-D9C7-4F3A-A093-6CD5C357C30C}"/>
                    </a:ext>
                  </a:extLst>
                </p14:cNvPr>
                <p14:cNvContentPartPr/>
                <p14:nvPr/>
              </p14:nvContentPartPr>
              <p14:xfrm>
                <a:off x="9707404" y="778157"/>
                <a:ext cx="62640" cy="95760"/>
              </p14:xfrm>
            </p:contentPart>
          </mc:Choice>
          <mc:Fallback xmlns="">
            <p:pic>
              <p:nvPicPr>
                <p:cNvPr id="1245" name="Input penna 1244">
                  <a:extLst>
                    <a:ext uri="{FF2B5EF4-FFF2-40B4-BE49-F238E27FC236}">
                      <a16:creationId xmlns:a16="http://schemas.microsoft.com/office/drawing/2014/main" id="{3C376986-D9C7-4F3A-A093-6CD5C357C30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698764" y="769517"/>
                  <a:ext cx="802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46" name="Input penna 1245">
                  <a:extLst>
                    <a:ext uri="{FF2B5EF4-FFF2-40B4-BE49-F238E27FC236}">
                      <a16:creationId xmlns:a16="http://schemas.microsoft.com/office/drawing/2014/main" id="{B22979FA-8C6B-413F-BFE4-814A6B241123}"/>
                    </a:ext>
                  </a:extLst>
                </p14:cNvPr>
                <p14:cNvContentPartPr/>
                <p14:nvPr/>
              </p14:nvContentPartPr>
              <p14:xfrm>
                <a:off x="9708124" y="822077"/>
                <a:ext cx="56880" cy="1080"/>
              </p14:xfrm>
            </p:contentPart>
          </mc:Choice>
          <mc:Fallback xmlns="">
            <p:pic>
              <p:nvPicPr>
                <p:cNvPr id="1246" name="Input penna 1245">
                  <a:extLst>
                    <a:ext uri="{FF2B5EF4-FFF2-40B4-BE49-F238E27FC236}">
                      <a16:creationId xmlns:a16="http://schemas.microsoft.com/office/drawing/2014/main" id="{B22979FA-8C6B-413F-BFE4-814A6B24112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699124" y="813437"/>
                  <a:ext cx="74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90BCC6E0-AC15-43F8-881F-2064FF8DAD59}"/>
                    </a:ext>
                  </a:extLst>
                </p14:cNvPr>
                <p14:cNvContentPartPr/>
                <p14:nvPr/>
              </p14:nvContentPartPr>
              <p14:xfrm>
                <a:off x="9763204" y="784997"/>
                <a:ext cx="74160" cy="101520"/>
              </p14:xfrm>
            </p:contentPart>
          </mc:Choice>
          <mc:Fallback xmlns="">
            <p:pic>
              <p:nvPicPr>
                <p:cNvPr id="1247" name="Input penna 1246">
                  <a:extLst>
                    <a:ext uri="{FF2B5EF4-FFF2-40B4-BE49-F238E27FC236}">
                      <a16:creationId xmlns:a16="http://schemas.microsoft.com/office/drawing/2014/main" id="{90BCC6E0-AC15-43F8-881F-2064FF8DAD5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754204" y="775997"/>
                  <a:ext cx="918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0F33F8B4-E2D5-4FA2-8F6F-A3B8BB7360DA}"/>
                    </a:ext>
                  </a:extLst>
                </p14:cNvPr>
                <p14:cNvContentPartPr/>
                <p14:nvPr/>
              </p14:nvContentPartPr>
              <p14:xfrm>
                <a:off x="9847804" y="803357"/>
                <a:ext cx="94680" cy="80640"/>
              </p14:xfrm>
            </p:contentPart>
          </mc:Choice>
          <mc:Fallback xmlns="">
            <p:pic>
              <p:nvPicPr>
                <p:cNvPr id="1248" name="Input penna 1247">
                  <a:extLst>
                    <a:ext uri="{FF2B5EF4-FFF2-40B4-BE49-F238E27FC236}">
                      <a16:creationId xmlns:a16="http://schemas.microsoft.com/office/drawing/2014/main" id="{0F33F8B4-E2D5-4FA2-8F6F-A3B8BB7360D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839164" y="794717"/>
                  <a:ext cx="112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249" name="Input penna 1248">
                  <a:extLst>
                    <a:ext uri="{FF2B5EF4-FFF2-40B4-BE49-F238E27FC236}">
                      <a16:creationId xmlns:a16="http://schemas.microsoft.com/office/drawing/2014/main" id="{13FAB0E3-8FCA-4482-8DA2-2512899F3591}"/>
                    </a:ext>
                  </a:extLst>
                </p14:cNvPr>
                <p14:cNvContentPartPr/>
                <p14:nvPr/>
              </p14:nvContentPartPr>
              <p14:xfrm>
                <a:off x="9962284" y="794717"/>
                <a:ext cx="28800" cy="101160"/>
              </p14:xfrm>
            </p:contentPart>
          </mc:Choice>
          <mc:Fallback xmlns="">
            <p:pic>
              <p:nvPicPr>
                <p:cNvPr id="1249" name="Input penna 1248">
                  <a:extLst>
                    <a:ext uri="{FF2B5EF4-FFF2-40B4-BE49-F238E27FC236}">
                      <a16:creationId xmlns:a16="http://schemas.microsoft.com/office/drawing/2014/main" id="{13FAB0E3-8FCA-4482-8DA2-2512899F359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953644" y="786077"/>
                  <a:ext cx="464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37E1D868-CDA9-4529-AA37-CBC75A81B13D}"/>
                    </a:ext>
                  </a:extLst>
                </p14:cNvPr>
                <p14:cNvContentPartPr/>
                <p14:nvPr/>
              </p14:nvContentPartPr>
              <p14:xfrm>
                <a:off x="10019884" y="794717"/>
                <a:ext cx="48600" cy="90360"/>
              </p14:xfrm>
            </p:contentPart>
          </mc:Choice>
          <mc:Fallback xmlns="">
            <p:pic>
              <p:nvPicPr>
                <p:cNvPr id="1250" name="Input penna 1249">
                  <a:extLst>
                    <a:ext uri="{FF2B5EF4-FFF2-40B4-BE49-F238E27FC236}">
                      <a16:creationId xmlns:a16="http://schemas.microsoft.com/office/drawing/2014/main" id="{37E1D868-CDA9-4529-AA37-CBC75A81B13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010884" y="786077"/>
                  <a:ext cx="662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9C55EFA3-D87C-46D8-9FA3-144ED6360BC3}"/>
                    </a:ext>
                  </a:extLst>
                </p14:cNvPr>
                <p14:cNvContentPartPr/>
                <p14:nvPr/>
              </p14:nvContentPartPr>
              <p14:xfrm>
                <a:off x="10077124" y="789677"/>
                <a:ext cx="77040" cy="89280"/>
              </p14:xfrm>
            </p:contentPart>
          </mc:Choice>
          <mc:Fallback xmlns="">
            <p:pic>
              <p:nvPicPr>
                <p:cNvPr id="1251" name="Input penna 1250">
                  <a:extLst>
                    <a:ext uri="{FF2B5EF4-FFF2-40B4-BE49-F238E27FC236}">
                      <a16:creationId xmlns:a16="http://schemas.microsoft.com/office/drawing/2014/main" id="{9C55EFA3-D87C-46D8-9FA3-144ED6360BC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068124" y="781037"/>
                  <a:ext cx="94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E7865B80-D4DA-4317-A9E6-84EAF0F3AA29}"/>
                    </a:ext>
                  </a:extLst>
                </p14:cNvPr>
                <p14:cNvContentPartPr/>
                <p14:nvPr/>
              </p14:nvContentPartPr>
              <p14:xfrm>
                <a:off x="10275124" y="788957"/>
                <a:ext cx="18000" cy="85320"/>
              </p14:xfrm>
            </p:contentPart>
          </mc:Choice>
          <mc:Fallback xmlns="">
            <p:pic>
              <p:nvPicPr>
                <p:cNvPr id="1252" name="Input penna 1251">
                  <a:extLst>
                    <a:ext uri="{FF2B5EF4-FFF2-40B4-BE49-F238E27FC236}">
                      <a16:creationId xmlns:a16="http://schemas.microsoft.com/office/drawing/2014/main" id="{E7865B80-D4DA-4317-A9E6-84EAF0F3A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266484" y="780317"/>
                  <a:ext cx="356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53" name="Input penna 1252">
                  <a:extLst>
                    <a:ext uri="{FF2B5EF4-FFF2-40B4-BE49-F238E27FC236}">
                      <a16:creationId xmlns:a16="http://schemas.microsoft.com/office/drawing/2014/main" id="{881C3732-9D56-4AF9-A389-68C3EB6036CF}"/>
                    </a:ext>
                  </a:extLst>
                </p14:cNvPr>
                <p14:cNvContentPartPr/>
                <p14:nvPr/>
              </p14:nvContentPartPr>
              <p14:xfrm>
                <a:off x="10323004" y="781757"/>
                <a:ext cx="22320" cy="100800"/>
              </p14:xfrm>
            </p:contentPart>
          </mc:Choice>
          <mc:Fallback xmlns="">
            <p:pic>
              <p:nvPicPr>
                <p:cNvPr id="1253" name="Input penna 1252">
                  <a:extLst>
                    <a:ext uri="{FF2B5EF4-FFF2-40B4-BE49-F238E27FC236}">
                      <a16:creationId xmlns:a16="http://schemas.microsoft.com/office/drawing/2014/main" id="{881C3732-9D56-4AF9-A389-68C3EB6036CF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314364" y="773117"/>
                  <a:ext cx="39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54" name="Input penna 1253">
                  <a:extLst>
                    <a:ext uri="{FF2B5EF4-FFF2-40B4-BE49-F238E27FC236}">
                      <a16:creationId xmlns:a16="http://schemas.microsoft.com/office/drawing/2014/main" id="{8ECA58DF-F51E-4DAE-82D1-F1F818771F01}"/>
                    </a:ext>
                  </a:extLst>
                </p14:cNvPr>
                <p14:cNvContentPartPr/>
                <p14:nvPr/>
              </p14:nvContentPartPr>
              <p14:xfrm>
                <a:off x="10284484" y="808397"/>
                <a:ext cx="59400" cy="23400"/>
              </p14:xfrm>
            </p:contentPart>
          </mc:Choice>
          <mc:Fallback xmlns="">
            <p:pic>
              <p:nvPicPr>
                <p:cNvPr id="1254" name="Input penna 1253">
                  <a:extLst>
                    <a:ext uri="{FF2B5EF4-FFF2-40B4-BE49-F238E27FC236}">
                      <a16:creationId xmlns:a16="http://schemas.microsoft.com/office/drawing/2014/main" id="{8ECA58DF-F51E-4DAE-82D1-F1F818771F0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275484" y="799757"/>
                  <a:ext cx="770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514B03D6-0BC7-47C3-B863-9304615A7F4B}"/>
                    </a:ext>
                  </a:extLst>
                </p14:cNvPr>
                <p14:cNvContentPartPr/>
                <p14:nvPr/>
              </p14:nvContentPartPr>
              <p14:xfrm>
                <a:off x="10368724" y="786437"/>
                <a:ext cx="42480" cy="82800"/>
              </p14:xfrm>
            </p:contentPart>
          </mc:Choice>
          <mc:Fallback xmlns="">
            <p:pic>
              <p:nvPicPr>
                <p:cNvPr id="1255" name="Input penna 1254">
                  <a:extLst>
                    <a:ext uri="{FF2B5EF4-FFF2-40B4-BE49-F238E27FC236}">
                      <a16:creationId xmlns:a16="http://schemas.microsoft.com/office/drawing/2014/main" id="{514B03D6-0BC7-47C3-B863-9304615A7F4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359724" y="777797"/>
                  <a:ext cx="601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4A9DC71E-B50D-439B-8CDD-431BE43BCCFE}"/>
                    </a:ext>
                  </a:extLst>
                </p14:cNvPr>
                <p14:cNvContentPartPr/>
                <p14:nvPr/>
              </p14:nvContentPartPr>
              <p14:xfrm>
                <a:off x="10503004" y="741077"/>
                <a:ext cx="66600" cy="98640"/>
              </p14:xfrm>
            </p:contentPart>
          </mc:Choice>
          <mc:Fallback xmlns="">
            <p:pic>
              <p:nvPicPr>
                <p:cNvPr id="1256" name="Input penna 1255">
                  <a:extLst>
                    <a:ext uri="{FF2B5EF4-FFF2-40B4-BE49-F238E27FC236}">
                      <a16:creationId xmlns:a16="http://schemas.microsoft.com/office/drawing/2014/main" id="{4A9DC71E-B50D-439B-8CDD-431BE43BCCF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494004" y="732077"/>
                  <a:ext cx="842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A059127B-06A8-48AA-901D-2309231CC8B4}"/>
                    </a:ext>
                  </a:extLst>
                </p14:cNvPr>
                <p14:cNvContentPartPr/>
                <p14:nvPr/>
              </p14:nvContentPartPr>
              <p14:xfrm>
                <a:off x="10492564" y="784637"/>
                <a:ext cx="73800" cy="9000"/>
              </p14:xfrm>
            </p:contentPart>
          </mc:Choice>
          <mc:Fallback xmlns="">
            <p:pic>
              <p:nvPicPr>
                <p:cNvPr id="1257" name="Input penna 1256">
                  <a:extLst>
                    <a:ext uri="{FF2B5EF4-FFF2-40B4-BE49-F238E27FC236}">
                      <a16:creationId xmlns:a16="http://schemas.microsoft.com/office/drawing/2014/main" id="{A059127B-06A8-48AA-901D-2309231CC8B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483924" y="775997"/>
                  <a:ext cx="91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58" name="Input penna 1257">
                  <a:extLst>
                    <a:ext uri="{FF2B5EF4-FFF2-40B4-BE49-F238E27FC236}">
                      <a16:creationId xmlns:a16="http://schemas.microsoft.com/office/drawing/2014/main" id="{EE1CE7E7-1AA5-4589-AEF7-9D593BCF77FC}"/>
                    </a:ext>
                  </a:extLst>
                </p14:cNvPr>
                <p14:cNvContentPartPr/>
                <p14:nvPr/>
              </p14:nvContentPartPr>
              <p14:xfrm>
                <a:off x="10580764" y="750797"/>
                <a:ext cx="109440" cy="107640"/>
              </p14:xfrm>
            </p:contentPart>
          </mc:Choice>
          <mc:Fallback xmlns="">
            <p:pic>
              <p:nvPicPr>
                <p:cNvPr id="1258" name="Input penna 1257">
                  <a:extLst>
                    <a:ext uri="{FF2B5EF4-FFF2-40B4-BE49-F238E27FC236}">
                      <a16:creationId xmlns:a16="http://schemas.microsoft.com/office/drawing/2014/main" id="{EE1CE7E7-1AA5-4589-AEF7-9D593BCF77F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571764" y="742157"/>
                  <a:ext cx="1270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59" name="Input penna 1258">
                  <a:extLst>
                    <a:ext uri="{FF2B5EF4-FFF2-40B4-BE49-F238E27FC236}">
                      <a16:creationId xmlns:a16="http://schemas.microsoft.com/office/drawing/2014/main" id="{4346DFFC-527E-4DEC-A836-37335145E3CD}"/>
                    </a:ext>
                  </a:extLst>
                </p14:cNvPr>
                <p14:cNvContentPartPr/>
                <p14:nvPr/>
              </p14:nvContentPartPr>
              <p14:xfrm>
                <a:off x="10693084" y="787517"/>
                <a:ext cx="61920" cy="56520"/>
              </p14:xfrm>
            </p:contentPart>
          </mc:Choice>
          <mc:Fallback xmlns="">
            <p:pic>
              <p:nvPicPr>
                <p:cNvPr id="1259" name="Input penna 1258">
                  <a:extLst>
                    <a:ext uri="{FF2B5EF4-FFF2-40B4-BE49-F238E27FC236}">
                      <a16:creationId xmlns:a16="http://schemas.microsoft.com/office/drawing/2014/main" id="{4346DFFC-527E-4DEC-A836-37335145E3C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684444" y="778877"/>
                  <a:ext cx="795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60" name="Input penna 1259">
                  <a:extLst>
                    <a:ext uri="{FF2B5EF4-FFF2-40B4-BE49-F238E27FC236}">
                      <a16:creationId xmlns:a16="http://schemas.microsoft.com/office/drawing/2014/main" id="{32894F1F-5799-4D28-9B5F-5C089511E5FE}"/>
                    </a:ext>
                  </a:extLst>
                </p14:cNvPr>
                <p14:cNvContentPartPr/>
                <p14:nvPr/>
              </p14:nvContentPartPr>
              <p14:xfrm>
                <a:off x="10776604" y="745757"/>
                <a:ext cx="56880" cy="96840"/>
              </p14:xfrm>
            </p:contentPart>
          </mc:Choice>
          <mc:Fallback xmlns="">
            <p:pic>
              <p:nvPicPr>
                <p:cNvPr id="1260" name="Input penna 1259">
                  <a:extLst>
                    <a:ext uri="{FF2B5EF4-FFF2-40B4-BE49-F238E27FC236}">
                      <a16:creationId xmlns:a16="http://schemas.microsoft.com/office/drawing/2014/main" id="{32894F1F-5799-4D28-9B5F-5C089511E5F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767604" y="737117"/>
                  <a:ext cx="745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61" name="Input penna 1260">
                  <a:extLst>
                    <a:ext uri="{FF2B5EF4-FFF2-40B4-BE49-F238E27FC236}">
                      <a16:creationId xmlns:a16="http://schemas.microsoft.com/office/drawing/2014/main" id="{FF7D3A25-2BBE-49C5-9143-2DDFFCCE070D}"/>
                    </a:ext>
                  </a:extLst>
                </p14:cNvPr>
                <p14:cNvContentPartPr/>
                <p14:nvPr/>
              </p14:nvContentPartPr>
              <p14:xfrm>
                <a:off x="10829524" y="725957"/>
                <a:ext cx="64440" cy="119520"/>
              </p14:xfrm>
            </p:contentPart>
          </mc:Choice>
          <mc:Fallback xmlns="">
            <p:pic>
              <p:nvPicPr>
                <p:cNvPr id="1261" name="Input penna 1260">
                  <a:extLst>
                    <a:ext uri="{FF2B5EF4-FFF2-40B4-BE49-F238E27FC236}">
                      <a16:creationId xmlns:a16="http://schemas.microsoft.com/office/drawing/2014/main" id="{FF7D3A25-2BBE-49C5-9143-2DDFFCCE070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820884" y="716957"/>
                  <a:ext cx="820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62" name="Input penna 1261">
                  <a:extLst>
                    <a:ext uri="{FF2B5EF4-FFF2-40B4-BE49-F238E27FC236}">
                      <a16:creationId xmlns:a16="http://schemas.microsoft.com/office/drawing/2014/main" id="{12341098-2423-4009-9B26-2E0F46F50FC8}"/>
                    </a:ext>
                  </a:extLst>
                </p14:cNvPr>
                <p14:cNvContentPartPr/>
                <p14:nvPr/>
              </p14:nvContentPartPr>
              <p14:xfrm>
                <a:off x="10818004" y="747557"/>
                <a:ext cx="105840" cy="81360"/>
              </p14:xfrm>
            </p:contentPart>
          </mc:Choice>
          <mc:Fallback xmlns="">
            <p:pic>
              <p:nvPicPr>
                <p:cNvPr id="1262" name="Input penna 1261">
                  <a:extLst>
                    <a:ext uri="{FF2B5EF4-FFF2-40B4-BE49-F238E27FC236}">
                      <a16:creationId xmlns:a16="http://schemas.microsoft.com/office/drawing/2014/main" id="{12341098-2423-4009-9B26-2E0F46F50FC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809004" y="738557"/>
                  <a:ext cx="123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4D1C85AA-BFFF-45E4-BFEE-31AE1CD0DB7E}"/>
                    </a:ext>
                  </a:extLst>
                </p14:cNvPr>
                <p14:cNvContentPartPr/>
                <p14:nvPr/>
              </p14:nvContentPartPr>
              <p14:xfrm>
                <a:off x="10947604" y="750437"/>
                <a:ext cx="73440" cy="85320"/>
              </p14:xfrm>
            </p:contentPart>
          </mc:Choice>
          <mc:Fallback xmlns="">
            <p:pic>
              <p:nvPicPr>
                <p:cNvPr id="1263" name="Input penna 1262">
                  <a:extLst>
                    <a:ext uri="{FF2B5EF4-FFF2-40B4-BE49-F238E27FC236}">
                      <a16:creationId xmlns:a16="http://schemas.microsoft.com/office/drawing/2014/main" id="{4D1C85AA-BFFF-45E4-BFEE-31AE1CD0DB7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38964" y="741437"/>
                  <a:ext cx="910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64" name="Input penna 1263">
                  <a:extLst>
                    <a:ext uri="{FF2B5EF4-FFF2-40B4-BE49-F238E27FC236}">
                      <a16:creationId xmlns:a16="http://schemas.microsoft.com/office/drawing/2014/main" id="{6DAD1A53-530E-4145-8055-D05978A663CC}"/>
                    </a:ext>
                  </a:extLst>
                </p14:cNvPr>
                <p14:cNvContentPartPr/>
                <p14:nvPr/>
              </p14:nvContentPartPr>
              <p14:xfrm>
                <a:off x="11037964" y="741797"/>
                <a:ext cx="65160" cy="90000"/>
              </p14:xfrm>
            </p:contentPart>
          </mc:Choice>
          <mc:Fallback xmlns="">
            <p:pic>
              <p:nvPicPr>
                <p:cNvPr id="1264" name="Input penna 1263">
                  <a:extLst>
                    <a:ext uri="{FF2B5EF4-FFF2-40B4-BE49-F238E27FC236}">
                      <a16:creationId xmlns:a16="http://schemas.microsoft.com/office/drawing/2014/main" id="{6DAD1A53-530E-4145-8055-D05978A663C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028964" y="732797"/>
                  <a:ext cx="82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65" name="Input penna 1264">
                  <a:extLst>
                    <a:ext uri="{FF2B5EF4-FFF2-40B4-BE49-F238E27FC236}">
                      <a16:creationId xmlns:a16="http://schemas.microsoft.com/office/drawing/2014/main" id="{893D6195-3C30-45B6-854A-C46FEE710142}"/>
                    </a:ext>
                  </a:extLst>
                </p14:cNvPr>
                <p14:cNvContentPartPr/>
                <p14:nvPr/>
              </p14:nvContentPartPr>
              <p14:xfrm>
                <a:off x="11118604" y="746117"/>
                <a:ext cx="69480" cy="85320"/>
              </p14:xfrm>
            </p:contentPart>
          </mc:Choice>
          <mc:Fallback xmlns="">
            <p:pic>
              <p:nvPicPr>
                <p:cNvPr id="1265" name="Input penna 1264">
                  <a:extLst>
                    <a:ext uri="{FF2B5EF4-FFF2-40B4-BE49-F238E27FC236}">
                      <a16:creationId xmlns:a16="http://schemas.microsoft.com/office/drawing/2014/main" id="{893D6195-3C30-45B6-854A-C46FEE71014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109964" y="737117"/>
                  <a:ext cx="871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4BF4A2CB-792F-4169-BCD2-04AA53397F8C}"/>
                    </a:ext>
                  </a:extLst>
                </p14:cNvPr>
                <p14:cNvContentPartPr/>
                <p14:nvPr/>
              </p14:nvContentPartPr>
              <p14:xfrm>
                <a:off x="11106004" y="795437"/>
                <a:ext cx="67680" cy="360"/>
              </p14:xfrm>
            </p:contentPart>
          </mc:Choice>
          <mc:Fallback xmlns="">
            <p:pic>
              <p:nvPicPr>
                <p:cNvPr id="1266" name="Input penna 1265">
                  <a:extLst>
                    <a:ext uri="{FF2B5EF4-FFF2-40B4-BE49-F238E27FC236}">
                      <a16:creationId xmlns:a16="http://schemas.microsoft.com/office/drawing/2014/main" id="{4BF4A2CB-792F-4169-BCD2-04AA53397F8C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1097364" y="786797"/>
                  <a:ext cx="8532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6" name="Gruppo 1285">
            <a:extLst>
              <a:ext uri="{FF2B5EF4-FFF2-40B4-BE49-F238E27FC236}">
                <a16:creationId xmlns:a16="http://schemas.microsoft.com/office/drawing/2014/main" id="{2CE52629-F817-401B-977E-C347338ED082}"/>
              </a:ext>
            </a:extLst>
          </p:cNvPr>
          <p:cNvGrpSpPr/>
          <p:nvPr/>
        </p:nvGrpSpPr>
        <p:grpSpPr>
          <a:xfrm>
            <a:off x="3323733" y="1134220"/>
            <a:ext cx="838440" cy="775080"/>
            <a:chOff x="9075604" y="1163717"/>
            <a:chExt cx="838440" cy="77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68" name="Input penna 1267">
                  <a:extLst>
                    <a:ext uri="{FF2B5EF4-FFF2-40B4-BE49-F238E27FC236}">
                      <a16:creationId xmlns:a16="http://schemas.microsoft.com/office/drawing/2014/main" id="{DE41D39E-4A24-45D0-938D-A682DBCF9F7A}"/>
                    </a:ext>
                  </a:extLst>
                </p14:cNvPr>
                <p14:cNvContentPartPr/>
                <p14:nvPr/>
              </p14:nvContentPartPr>
              <p14:xfrm>
                <a:off x="9186484" y="1295477"/>
                <a:ext cx="90000" cy="193680"/>
              </p14:xfrm>
            </p:contentPart>
          </mc:Choice>
          <mc:Fallback xmlns="">
            <p:pic>
              <p:nvPicPr>
                <p:cNvPr id="1268" name="Input penna 1267">
                  <a:extLst>
                    <a:ext uri="{FF2B5EF4-FFF2-40B4-BE49-F238E27FC236}">
                      <a16:creationId xmlns:a16="http://schemas.microsoft.com/office/drawing/2014/main" id="{DE41D39E-4A24-45D0-938D-A682DBCF9F7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177484" y="1286837"/>
                  <a:ext cx="1076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69" name="Input penna 1268">
                  <a:extLst>
                    <a:ext uri="{FF2B5EF4-FFF2-40B4-BE49-F238E27FC236}">
                      <a16:creationId xmlns:a16="http://schemas.microsoft.com/office/drawing/2014/main" id="{00C3F12B-09DE-4A54-91F4-C3158A49C668}"/>
                    </a:ext>
                  </a:extLst>
                </p14:cNvPr>
                <p14:cNvContentPartPr/>
                <p14:nvPr/>
              </p14:nvContentPartPr>
              <p14:xfrm>
                <a:off x="9292684" y="1205117"/>
                <a:ext cx="104040" cy="69840"/>
              </p14:xfrm>
            </p:contentPart>
          </mc:Choice>
          <mc:Fallback xmlns="">
            <p:pic>
              <p:nvPicPr>
                <p:cNvPr id="1269" name="Input penna 1268">
                  <a:extLst>
                    <a:ext uri="{FF2B5EF4-FFF2-40B4-BE49-F238E27FC236}">
                      <a16:creationId xmlns:a16="http://schemas.microsoft.com/office/drawing/2014/main" id="{00C3F12B-09DE-4A54-91F4-C3158A49C66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283684" y="1196477"/>
                  <a:ext cx="1216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BE24145C-FC3B-49D0-94B4-064D22F9D267}"/>
                    </a:ext>
                  </a:extLst>
                </p14:cNvPr>
                <p14:cNvContentPartPr/>
                <p14:nvPr/>
              </p14:nvContentPartPr>
              <p14:xfrm>
                <a:off x="9075604" y="1540277"/>
                <a:ext cx="293760" cy="7920"/>
              </p14:xfrm>
            </p:contentPart>
          </mc:Choice>
          <mc:Fallback xmlns="">
            <p:pic>
              <p:nvPicPr>
                <p:cNvPr id="1270" name="Input penna 1269">
                  <a:extLst>
                    <a:ext uri="{FF2B5EF4-FFF2-40B4-BE49-F238E27FC236}">
                      <a16:creationId xmlns:a16="http://schemas.microsoft.com/office/drawing/2014/main" id="{BE24145C-FC3B-49D0-94B4-064D22F9D267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066964" y="1531277"/>
                  <a:ext cx="3114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32A3FB03-8029-4A81-8746-95BB248825C5}"/>
                    </a:ext>
                  </a:extLst>
                </p14:cNvPr>
                <p14:cNvContentPartPr/>
                <p14:nvPr/>
              </p14:nvContentPartPr>
              <p14:xfrm>
                <a:off x="9088564" y="1642877"/>
                <a:ext cx="129240" cy="18396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32A3FB03-8029-4A81-8746-95BB248825C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079924" y="1634237"/>
                  <a:ext cx="1468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273" name="Input penna 1272">
                  <a:extLst>
                    <a:ext uri="{FF2B5EF4-FFF2-40B4-BE49-F238E27FC236}">
                      <a16:creationId xmlns:a16="http://schemas.microsoft.com/office/drawing/2014/main" id="{2D141156-C26A-4D65-8F60-54E475CB046B}"/>
                    </a:ext>
                  </a:extLst>
                </p14:cNvPr>
                <p14:cNvContentPartPr/>
                <p14:nvPr/>
              </p14:nvContentPartPr>
              <p14:xfrm>
                <a:off x="9204844" y="1766357"/>
                <a:ext cx="61920" cy="172440"/>
              </p14:xfrm>
            </p:contentPart>
          </mc:Choice>
          <mc:Fallback xmlns="">
            <p:pic>
              <p:nvPicPr>
                <p:cNvPr id="1273" name="Input penna 1272">
                  <a:extLst>
                    <a:ext uri="{FF2B5EF4-FFF2-40B4-BE49-F238E27FC236}">
                      <a16:creationId xmlns:a16="http://schemas.microsoft.com/office/drawing/2014/main" id="{2D141156-C26A-4D65-8F60-54E475CB046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196204" y="1757717"/>
                  <a:ext cx="795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274" name="Input penna 1273">
                  <a:extLst>
                    <a:ext uri="{FF2B5EF4-FFF2-40B4-BE49-F238E27FC236}">
                      <a16:creationId xmlns:a16="http://schemas.microsoft.com/office/drawing/2014/main" id="{1CCC28A2-7BA8-49EE-922C-9BA732EBAA4E}"/>
                    </a:ext>
                  </a:extLst>
                </p14:cNvPr>
                <p14:cNvContentPartPr/>
                <p14:nvPr/>
              </p14:nvContentPartPr>
              <p14:xfrm>
                <a:off x="9290884" y="1610837"/>
                <a:ext cx="96480" cy="68760"/>
              </p14:xfrm>
            </p:contentPart>
          </mc:Choice>
          <mc:Fallback xmlns="">
            <p:pic>
              <p:nvPicPr>
                <p:cNvPr id="1274" name="Input penna 1273">
                  <a:extLst>
                    <a:ext uri="{FF2B5EF4-FFF2-40B4-BE49-F238E27FC236}">
                      <a16:creationId xmlns:a16="http://schemas.microsoft.com/office/drawing/2014/main" id="{1CCC28A2-7BA8-49EE-922C-9BA732EBAA4E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281884" y="1602197"/>
                  <a:ext cx="114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C6FB9205-9EEF-49A9-8B58-EF082867269F}"/>
                    </a:ext>
                  </a:extLst>
                </p14:cNvPr>
                <p14:cNvContentPartPr/>
                <p14:nvPr/>
              </p14:nvContentPartPr>
              <p14:xfrm>
                <a:off x="9507964" y="1478717"/>
                <a:ext cx="16920" cy="8784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C6FB9205-9EEF-49A9-8B58-EF082867269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498964" y="1469717"/>
                  <a:ext cx="345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0B5A2E8D-688B-4775-B857-EE77DBF4830A}"/>
                    </a:ext>
                  </a:extLst>
                </p14:cNvPr>
                <p14:cNvContentPartPr/>
                <p14:nvPr/>
              </p14:nvContentPartPr>
              <p14:xfrm>
                <a:off x="9473044" y="1521557"/>
                <a:ext cx="75240" cy="540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0B5A2E8D-688B-4775-B857-EE77DBF4830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464044" y="1512917"/>
                  <a:ext cx="928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1E5755DA-8AED-40F4-A36F-EC33248F03AA}"/>
                    </a:ext>
                  </a:extLst>
                </p14:cNvPr>
                <p14:cNvContentPartPr/>
                <p14:nvPr/>
              </p14:nvContentPartPr>
              <p14:xfrm>
                <a:off x="9713164" y="1261637"/>
                <a:ext cx="90360" cy="22608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1E5755DA-8AED-40F4-A36F-EC33248F03A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704164" y="1252997"/>
                  <a:ext cx="10800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851016B7-B838-477A-AA42-443302A3A112}"/>
                    </a:ext>
                  </a:extLst>
                </p14:cNvPr>
                <p14:cNvContentPartPr/>
                <p14:nvPr/>
              </p14:nvContentPartPr>
              <p14:xfrm>
                <a:off x="9840244" y="1163717"/>
                <a:ext cx="73800" cy="7956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851016B7-B838-477A-AA42-443302A3A11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831604" y="1155077"/>
                  <a:ext cx="914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281" name="Input penna 1280">
                  <a:extLst>
                    <a:ext uri="{FF2B5EF4-FFF2-40B4-BE49-F238E27FC236}">
                      <a16:creationId xmlns:a16="http://schemas.microsoft.com/office/drawing/2014/main" id="{87D0DC1B-A545-4D05-9C88-D6208A34CE60}"/>
                    </a:ext>
                  </a:extLst>
                </p14:cNvPr>
                <p14:cNvContentPartPr/>
                <p14:nvPr/>
              </p14:nvContentPartPr>
              <p14:xfrm>
                <a:off x="9655924" y="1566917"/>
                <a:ext cx="199800" cy="15480"/>
              </p14:xfrm>
            </p:contentPart>
          </mc:Choice>
          <mc:Fallback xmlns="">
            <p:pic>
              <p:nvPicPr>
                <p:cNvPr id="1281" name="Input penna 1280">
                  <a:extLst>
                    <a:ext uri="{FF2B5EF4-FFF2-40B4-BE49-F238E27FC236}">
                      <a16:creationId xmlns:a16="http://schemas.microsoft.com/office/drawing/2014/main" id="{87D0DC1B-A545-4D05-9C88-D6208A34CE60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647284" y="1557917"/>
                  <a:ext cx="2174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83" name="Input penna 1282">
                  <a:extLst>
                    <a:ext uri="{FF2B5EF4-FFF2-40B4-BE49-F238E27FC236}">
                      <a16:creationId xmlns:a16="http://schemas.microsoft.com/office/drawing/2014/main" id="{EF262B93-4BA8-4879-AD0C-406E6BEAA17F}"/>
                    </a:ext>
                  </a:extLst>
                </p14:cNvPr>
                <p14:cNvContentPartPr/>
                <p14:nvPr/>
              </p14:nvContentPartPr>
              <p14:xfrm>
                <a:off x="9681844" y="1665557"/>
                <a:ext cx="86040" cy="179640"/>
              </p14:xfrm>
            </p:contentPart>
          </mc:Choice>
          <mc:Fallback xmlns="">
            <p:pic>
              <p:nvPicPr>
                <p:cNvPr id="1283" name="Input penna 1282">
                  <a:extLst>
                    <a:ext uri="{FF2B5EF4-FFF2-40B4-BE49-F238E27FC236}">
                      <a16:creationId xmlns:a16="http://schemas.microsoft.com/office/drawing/2014/main" id="{EF262B93-4BA8-4879-AD0C-406E6BEAA17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672844" y="1656557"/>
                  <a:ext cx="1036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E1232FD8-D051-4243-B6CB-14B445C70879}"/>
                    </a:ext>
                  </a:extLst>
                </p14:cNvPr>
                <p14:cNvContentPartPr/>
                <p14:nvPr/>
              </p14:nvContentPartPr>
              <p14:xfrm>
                <a:off x="9782284" y="1780037"/>
                <a:ext cx="49680" cy="11520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E1232FD8-D051-4243-B6CB-14B445C7087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773644" y="1771037"/>
                  <a:ext cx="67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285" name="Input penna 1284">
                  <a:extLst>
                    <a:ext uri="{FF2B5EF4-FFF2-40B4-BE49-F238E27FC236}">
                      <a16:creationId xmlns:a16="http://schemas.microsoft.com/office/drawing/2014/main" id="{B5DD5135-6026-495C-9CE5-65C8E210ED62}"/>
                    </a:ext>
                  </a:extLst>
                </p14:cNvPr>
                <p14:cNvContentPartPr/>
                <p14:nvPr/>
              </p14:nvContentPartPr>
              <p14:xfrm>
                <a:off x="9843844" y="1632797"/>
                <a:ext cx="61200" cy="5328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B5DD5135-6026-495C-9CE5-65C8E210ED6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834844" y="1624157"/>
                  <a:ext cx="78840" cy="7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2" name="Gruppo 1291">
            <a:extLst>
              <a:ext uri="{FF2B5EF4-FFF2-40B4-BE49-F238E27FC236}">
                <a16:creationId xmlns:a16="http://schemas.microsoft.com/office/drawing/2014/main" id="{CA5329B9-63E8-471A-B8B5-924F67BB275F}"/>
              </a:ext>
            </a:extLst>
          </p:cNvPr>
          <p:cNvGrpSpPr/>
          <p:nvPr/>
        </p:nvGrpSpPr>
        <p:grpSpPr>
          <a:xfrm>
            <a:off x="4309053" y="1383700"/>
            <a:ext cx="672840" cy="143280"/>
            <a:chOff x="10060924" y="1413197"/>
            <a:chExt cx="67284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42983C1D-0F56-4615-91D0-B8ACC4305FB0}"/>
                    </a:ext>
                  </a:extLst>
                </p14:cNvPr>
                <p14:cNvContentPartPr/>
                <p14:nvPr/>
              </p14:nvContentPartPr>
              <p14:xfrm>
                <a:off x="10060924" y="1534517"/>
                <a:ext cx="72000" cy="540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42983C1D-0F56-4615-91D0-B8ACC4305FB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052284" y="1525517"/>
                  <a:ext cx="896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88" name="Input penna 1287">
                  <a:extLst>
                    <a:ext uri="{FF2B5EF4-FFF2-40B4-BE49-F238E27FC236}">
                      <a16:creationId xmlns:a16="http://schemas.microsoft.com/office/drawing/2014/main" id="{15FFF0D4-D821-4C86-AA4C-E0953AF55A54}"/>
                    </a:ext>
                  </a:extLst>
                </p14:cNvPr>
                <p14:cNvContentPartPr/>
                <p14:nvPr/>
              </p14:nvContentPartPr>
              <p14:xfrm>
                <a:off x="10233724" y="1413197"/>
                <a:ext cx="92880" cy="143280"/>
              </p14:xfrm>
            </p:contentPart>
          </mc:Choice>
          <mc:Fallback xmlns="">
            <p:pic>
              <p:nvPicPr>
                <p:cNvPr id="1288" name="Input penna 1287">
                  <a:extLst>
                    <a:ext uri="{FF2B5EF4-FFF2-40B4-BE49-F238E27FC236}">
                      <a16:creationId xmlns:a16="http://schemas.microsoft.com/office/drawing/2014/main" id="{15FFF0D4-D821-4C86-AA4C-E0953AF55A5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225084" y="1404197"/>
                  <a:ext cx="1105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89" name="Input penna 1288">
                  <a:extLst>
                    <a:ext uri="{FF2B5EF4-FFF2-40B4-BE49-F238E27FC236}">
                      <a16:creationId xmlns:a16="http://schemas.microsoft.com/office/drawing/2014/main" id="{F9F19348-2B1F-4260-A393-6BABCD640A28}"/>
                    </a:ext>
                  </a:extLst>
                </p14:cNvPr>
                <p14:cNvContentPartPr/>
                <p14:nvPr/>
              </p14:nvContentPartPr>
              <p14:xfrm>
                <a:off x="10427404" y="1500677"/>
                <a:ext cx="101880" cy="4680"/>
              </p14:xfrm>
            </p:contentPart>
          </mc:Choice>
          <mc:Fallback xmlns="">
            <p:pic>
              <p:nvPicPr>
                <p:cNvPr id="1289" name="Input penna 1288">
                  <a:extLst>
                    <a:ext uri="{FF2B5EF4-FFF2-40B4-BE49-F238E27FC236}">
                      <a16:creationId xmlns:a16="http://schemas.microsoft.com/office/drawing/2014/main" id="{F9F19348-2B1F-4260-A393-6BABCD640A2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418404" y="1492037"/>
                  <a:ext cx="1195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90" name="Input penna 1289">
                  <a:extLst>
                    <a:ext uri="{FF2B5EF4-FFF2-40B4-BE49-F238E27FC236}">
                      <a16:creationId xmlns:a16="http://schemas.microsoft.com/office/drawing/2014/main" id="{9B991BF5-7701-4FEF-8601-7D54A678907A}"/>
                    </a:ext>
                  </a:extLst>
                </p14:cNvPr>
                <p14:cNvContentPartPr/>
                <p14:nvPr/>
              </p14:nvContentPartPr>
              <p14:xfrm>
                <a:off x="10458364" y="1522277"/>
                <a:ext cx="56520" cy="3240"/>
              </p14:xfrm>
            </p:contentPart>
          </mc:Choice>
          <mc:Fallback xmlns="">
            <p:pic>
              <p:nvPicPr>
                <p:cNvPr id="1290" name="Input penna 1289">
                  <a:extLst>
                    <a:ext uri="{FF2B5EF4-FFF2-40B4-BE49-F238E27FC236}">
                      <a16:creationId xmlns:a16="http://schemas.microsoft.com/office/drawing/2014/main" id="{9B991BF5-7701-4FEF-8601-7D54A678907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449364" y="1513637"/>
                  <a:ext cx="741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291" name="Input penna 1290">
                  <a:extLst>
                    <a:ext uri="{FF2B5EF4-FFF2-40B4-BE49-F238E27FC236}">
                      <a16:creationId xmlns:a16="http://schemas.microsoft.com/office/drawing/2014/main" id="{58D67987-2DBC-46EF-9120-64584AC9FDD2}"/>
                    </a:ext>
                  </a:extLst>
                </p14:cNvPr>
                <p14:cNvContentPartPr/>
                <p14:nvPr/>
              </p14:nvContentPartPr>
              <p14:xfrm>
                <a:off x="10588324" y="1444517"/>
                <a:ext cx="145440" cy="108360"/>
              </p14:xfrm>
            </p:contentPart>
          </mc:Choice>
          <mc:Fallback xmlns="">
            <p:pic>
              <p:nvPicPr>
                <p:cNvPr id="1291" name="Input penna 1290">
                  <a:extLst>
                    <a:ext uri="{FF2B5EF4-FFF2-40B4-BE49-F238E27FC236}">
                      <a16:creationId xmlns:a16="http://schemas.microsoft.com/office/drawing/2014/main" id="{58D67987-2DBC-46EF-9120-64584AC9FDD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579684" y="1435877"/>
                  <a:ext cx="163080" cy="12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293" name="Input penna 1292">
                <a:extLst>
                  <a:ext uri="{FF2B5EF4-FFF2-40B4-BE49-F238E27FC236}">
                    <a16:creationId xmlns:a16="http://schemas.microsoft.com/office/drawing/2014/main" id="{AD5DC11B-CC54-47C1-B53E-F57238A994CB}"/>
                  </a:ext>
                </a:extLst>
              </p14:cNvPr>
              <p14:cNvContentPartPr/>
              <p14:nvPr/>
            </p14:nvContentPartPr>
            <p14:xfrm>
              <a:off x="2930253" y="1177060"/>
              <a:ext cx="33480" cy="861840"/>
            </p14:xfrm>
          </p:contentPart>
        </mc:Choice>
        <mc:Fallback xmlns="">
          <p:pic>
            <p:nvPicPr>
              <p:cNvPr id="1293" name="Input penna 1292">
                <a:extLst>
                  <a:ext uri="{FF2B5EF4-FFF2-40B4-BE49-F238E27FC236}">
                    <a16:creationId xmlns:a16="http://schemas.microsoft.com/office/drawing/2014/main" id="{AD5DC11B-CC54-47C1-B53E-F57238A994CB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921613" y="1168060"/>
                <a:ext cx="5112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294" name="Input penna 1293">
                <a:extLst>
                  <a:ext uri="{FF2B5EF4-FFF2-40B4-BE49-F238E27FC236}">
                    <a16:creationId xmlns:a16="http://schemas.microsoft.com/office/drawing/2014/main" id="{3073D03F-CC57-472B-BDF5-16F0CA2996BB}"/>
                  </a:ext>
                </a:extLst>
              </p14:cNvPr>
              <p14:cNvContentPartPr/>
              <p14:nvPr/>
            </p14:nvContentPartPr>
            <p14:xfrm>
              <a:off x="2948973" y="2007220"/>
              <a:ext cx="2151000" cy="79200"/>
            </p14:xfrm>
          </p:contentPart>
        </mc:Choice>
        <mc:Fallback xmlns="">
          <p:pic>
            <p:nvPicPr>
              <p:cNvPr id="1294" name="Input penna 1293">
                <a:extLst>
                  <a:ext uri="{FF2B5EF4-FFF2-40B4-BE49-F238E27FC236}">
                    <a16:creationId xmlns:a16="http://schemas.microsoft.com/office/drawing/2014/main" id="{3073D03F-CC57-472B-BDF5-16F0CA2996BB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2940333" y="1998580"/>
                <a:ext cx="21686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295" name="Input penna 1294">
                <a:extLst>
                  <a:ext uri="{FF2B5EF4-FFF2-40B4-BE49-F238E27FC236}">
                    <a16:creationId xmlns:a16="http://schemas.microsoft.com/office/drawing/2014/main" id="{6E2880E4-5C5F-4894-A88C-C5544C767574}"/>
                  </a:ext>
                </a:extLst>
              </p14:cNvPr>
              <p14:cNvContentPartPr/>
              <p14:nvPr/>
            </p14:nvContentPartPr>
            <p14:xfrm>
              <a:off x="2928813" y="1086700"/>
              <a:ext cx="2203560" cy="34200"/>
            </p14:xfrm>
          </p:contentPart>
        </mc:Choice>
        <mc:Fallback xmlns="">
          <p:pic>
            <p:nvPicPr>
              <p:cNvPr id="1295" name="Input penna 1294">
                <a:extLst>
                  <a:ext uri="{FF2B5EF4-FFF2-40B4-BE49-F238E27FC236}">
                    <a16:creationId xmlns:a16="http://schemas.microsoft.com/office/drawing/2014/main" id="{6E2880E4-5C5F-4894-A88C-C5544C76757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920173" y="1078060"/>
                <a:ext cx="22212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96" name="Input penna 1295">
                <a:extLst>
                  <a:ext uri="{FF2B5EF4-FFF2-40B4-BE49-F238E27FC236}">
                    <a16:creationId xmlns:a16="http://schemas.microsoft.com/office/drawing/2014/main" id="{7331141E-D11C-4C5A-B0DE-6E90179C76AC}"/>
                  </a:ext>
                </a:extLst>
              </p14:cNvPr>
              <p14:cNvContentPartPr/>
              <p14:nvPr/>
            </p14:nvContentPartPr>
            <p14:xfrm>
              <a:off x="5113293" y="1086700"/>
              <a:ext cx="23400" cy="902880"/>
            </p14:xfrm>
          </p:contentPart>
        </mc:Choice>
        <mc:Fallback xmlns="">
          <p:pic>
            <p:nvPicPr>
              <p:cNvPr id="1296" name="Input penna 1295">
                <a:extLst>
                  <a:ext uri="{FF2B5EF4-FFF2-40B4-BE49-F238E27FC236}">
                    <a16:creationId xmlns:a16="http://schemas.microsoft.com/office/drawing/2014/main" id="{7331141E-D11C-4C5A-B0DE-6E90179C76AC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104293" y="1078060"/>
                <a:ext cx="41040" cy="92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37" name="Gruppo 1436">
            <a:extLst>
              <a:ext uri="{FF2B5EF4-FFF2-40B4-BE49-F238E27FC236}">
                <a16:creationId xmlns:a16="http://schemas.microsoft.com/office/drawing/2014/main" id="{C1B564CD-0659-45D5-9872-D71BD1F13AF8}"/>
              </a:ext>
            </a:extLst>
          </p:cNvPr>
          <p:cNvGrpSpPr/>
          <p:nvPr/>
        </p:nvGrpSpPr>
        <p:grpSpPr>
          <a:xfrm>
            <a:off x="1612816" y="2307275"/>
            <a:ext cx="4360680" cy="1393560"/>
            <a:chOff x="7670164" y="2445677"/>
            <a:chExt cx="4360680" cy="139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300" name="Input penna 1299">
                  <a:extLst>
                    <a:ext uri="{FF2B5EF4-FFF2-40B4-BE49-F238E27FC236}">
                      <a16:creationId xmlns:a16="http://schemas.microsoft.com/office/drawing/2014/main" id="{A46DA765-F0D1-4DF9-88E8-6CBBDFBF6FB3}"/>
                    </a:ext>
                  </a:extLst>
                </p14:cNvPr>
                <p14:cNvContentPartPr/>
                <p14:nvPr/>
              </p14:nvContentPartPr>
              <p14:xfrm>
                <a:off x="8810284" y="2445677"/>
                <a:ext cx="129960" cy="218160"/>
              </p14:xfrm>
            </p:contentPart>
          </mc:Choice>
          <mc:Fallback xmlns="">
            <p:pic>
              <p:nvPicPr>
                <p:cNvPr id="1300" name="Input penna 1299">
                  <a:extLst>
                    <a:ext uri="{FF2B5EF4-FFF2-40B4-BE49-F238E27FC236}">
                      <a16:creationId xmlns:a16="http://schemas.microsoft.com/office/drawing/2014/main" id="{A46DA765-F0D1-4DF9-88E8-6CBBDFBF6FB3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801644" y="2436677"/>
                  <a:ext cx="1476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301" name="Input penna 1300">
                  <a:extLst>
                    <a:ext uri="{FF2B5EF4-FFF2-40B4-BE49-F238E27FC236}">
                      <a16:creationId xmlns:a16="http://schemas.microsoft.com/office/drawing/2014/main" id="{43B78EA8-F0DD-4E5A-9CA9-6444B39D0C1A}"/>
                    </a:ext>
                  </a:extLst>
                </p14:cNvPr>
                <p14:cNvContentPartPr/>
                <p14:nvPr/>
              </p14:nvContentPartPr>
              <p14:xfrm>
                <a:off x="8960404" y="2570957"/>
                <a:ext cx="55440" cy="131400"/>
              </p14:xfrm>
            </p:contentPart>
          </mc:Choice>
          <mc:Fallback xmlns="">
            <p:pic>
              <p:nvPicPr>
                <p:cNvPr id="1301" name="Input penna 1300">
                  <a:extLst>
                    <a:ext uri="{FF2B5EF4-FFF2-40B4-BE49-F238E27FC236}">
                      <a16:creationId xmlns:a16="http://schemas.microsoft.com/office/drawing/2014/main" id="{43B78EA8-F0DD-4E5A-9CA9-6444B39D0C1A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8951764" y="2562317"/>
                  <a:ext cx="73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302" name="Input penna 1301">
                  <a:extLst>
                    <a:ext uri="{FF2B5EF4-FFF2-40B4-BE49-F238E27FC236}">
                      <a16:creationId xmlns:a16="http://schemas.microsoft.com/office/drawing/2014/main" id="{DF9C9522-D9E3-4C02-BCC9-CE9865AC5E6A}"/>
                    </a:ext>
                  </a:extLst>
                </p14:cNvPr>
                <p14:cNvContentPartPr/>
                <p14:nvPr/>
              </p14:nvContentPartPr>
              <p14:xfrm>
                <a:off x="9029524" y="2574557"/>
                <a:ext cx="76320" cy="228240"/>
              </p14:xfrm>
            </p:contentPart>
          </mc:Choice>
          <mc:Fallback xmlns="">
            <p:pic>
              <p:nvPicPr>
                <p:cNvPr id="1302" name="Input penna 1301">
                  <a:extLst>
                    <a:ext uri="{FF2B5EF4-FFF2-40B4-BE49-F238E27FC236}">
                      <a16:creationId xmlns:a16="http://schemas.microsoft.com/office/drawing/2014/main" id="{DF9C9522-D9E3-4C02-BCC9-CE9865AC5E6A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020524" y="2565557"/>
                  <a:ext cx="9396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304" name="Input penna 1303">
                  <a:extLst>
                    <a:ext uri="{FF2B5EF4-FFF2-40B4-BE49-F238E27FC236}">
                      <a16:creationId xmlns:a16="http://schemas.microsoft.com/office/drawing/2014/main" id="{132F15BF-92B9-4F44-9AE7-9A452232820B}"/>
                    </a:ext>
                  </a:extLst>
                </p14:cNvPr>
                <p14:cNvContentPartPr/>
                <p14:nvPr/>
              </p14:nvContentPartPr>
              <p14:xfrm>
                <a:off x="9160204" y="2552597"/>
                <a:ext cx="74520" cy="12600"/>
              </p14:xfrm>
            </p:contentPart>
          </mc:Choice>
          <mc:Fallback xmlns="">
            <p:pic>
              <p:nvPicPr>
                <p:cNvPr id="1304" name="Input penna 1303">
                  <a:extLst>
                    <a:ext uri="{FF2B5EF4-FFF2-40B4-BE49-F238E27FC236}">
                      <a16:creationId xmlns:a16="http://schemas.microsoft.com/office/drawing/2014/main" id="{132F15BF-92B9-4F44-9AE7-9A452232820B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151564" y="2543597"/>
                  <a:ext cx="921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305" name="Input penna 1304">
                  <a:extLst>
                    <a:ext uri="{FF2B5EF4-FFF2-40B4-BE49-F238E27FC236}">
                      <a16:creationId xmlns:a16="http://schemas.microsoft.com/office/drawing/2014/main" id="{558B81B5-BEB1-469E-B4FF-9D9C67DE7806}"/>
                    </a:ext>
                  </a:extLst>
                </p14:cNvPr>
                <p14:cNvContentPartPr/>
                <p14:nvPr/>
              </p14:nvContentPartPr>
              <p14:xfrm>
                <a:off x="9157684" y="2606237"/>
                <a:ext cx="50040" cy="11160"/>
              </p14:xfrm>
            </p:contentPart>
          </mc:Choice>
          <mc:Fallback xmlns="">
            <p:pic>
              <p:nvPicPr>
                <p:cNvPr id="1305" name="Input penna 1304">
                  <a:extLst>
                    <a:ext uri="{FF2B5EF4-FFF2-40B4-BE49-F238E27FC236}">
                      <a16:creationId xmlns:a16="http://schemas.microsoft.com/office/drawing/2014/main" id="{558B81B5-BEB1-469E-B4FF-9D9C67DE780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149044" y="2597597"/>
                  <a:ext cx="67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306" name="Input penna 1305">
                  <a:extLst>
                    <a:ext uri="{FF2B5EF4-FFF2-40B4-BE49-F238E27FC236}">
                      <a16:creationId xmlns:a16="http://schemas.microsoft.com/office/drawing/2014/main" id="{C26FBC8F-B5CE-4288-8223-6B48675BCB78}"/>
                    </a:ext>
                  </a:extLst>
                </p14:cNvPr>
                <p14:cNvContentPartPr/>
                <p14:nvPr/>
              </p14:nvContentPartPr>
              <p14:xfrm>
                <a:off x="9253084" y="2521997"/>
                <a:ext cx="115920" cy="113760"/>
              </p14:xfrm>
            </p:contentPart>
          </mc:Choice>
          <mc:Fallback xmlns="">
            <p:pic>
              <p:nvPicPr>
                <p:cNvPr id="1306" name="Input penna 1305">
                  <a:extLst>
                    <a:ext uri="{FF2B5EF4-FFF2-40B4-BE49-F238E27FC236}">
                      <a16:creationId xmlns:a16="http://schemas.microsoft.com/office/drawing/2014/main" id="{C26FBC8F-B5CE-4288-8223-6B48675BCB78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244084" y="2513357"/>
                  <a:ext cx="133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307" name="Input penna 1306">
                  <a:extLst>
                    <a:ext uri="{FF2B5EF4-FFF2-40B4-BE49-F238E27FC236}">
                      <a16:creationId xmlns:a16="http://schemas.microsoft.com/office/drawing/2014/main" id="{286692DC-CC2A-4335-A978-F536DB288F3B}"/>
                    </a:ext>
                  </a:extLst>
                </p14:cNvPr>
                <p14:cNvContentPartPr/>
                <p14:nvPr/>
              </p14:nvContentPartPr>
              <p14:xfrm>
                <a:off x="9585724" y="2535317"/>
                <a:ext cx="195840" cy="81360"/>
              </p14:xfrm>
            </p:contentPart>
          </mc:Choice>
          <mc:Fallback xmlns="">
            <p:pic>
              <p:nvPicPr>
                <p:cNvPr id="1307" name="Input penna 1306">
                  <a:extLst>
                    <a:ext uri="{FF2B5EF4-FFF2-40B4-BE49-F238E27FC236}">
                      <a16:creationId xmlns:a16="http://schemas.microsoft.com/office/drawing/2014/main" id="{286692DC-CC2A-4335-A978-F536DB288F3B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577084" y="2526677"/>
                  <a:ext cx="213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309" name="Input penna 1308">
                  <a:extLst>
                    <a:ext uri="{FF2B5EF4-FFF2-40B4-BE49-F238E27FC236}">
                      <a16:creationId xmlns:a16="http://schemas.microsoft.com/office/drawing/2014/main" id="{BD370C74-CFEE-4A5B-B0FF-58C336FFE837}"/>
                    </a:ext>
                  </a:extLst>
                </p14:cNvPr>
                <p14:cNvContentPartPr/>
                <p14:nvPr/>
              </p14:nvContentPartPr>
              <p14:xfrm>
                <a:off x="9883804" y="2481317"/>
                <a:ext cx="207000" cy="304920"/>
              </p14:xfrm>
            </p:contentPart>
          </mc:Choice>
          <mc:Fallback xmlns="">
            <p:pic>
              <p:nvPicPr>
                <p:cNvPr id="1309" name="Input penna 1308">
                  <a:extLst>
                    <a:ext uri="{FF2B5EF4-FFF2-40B4-BE49-F238E27FC236}">
                      <a16:creationId xmlns:a16="http://schemas.microsoft.com/office/drawing/2014/main" id="{BD370C74-CFEE-4A5B-B0FF-58C336FFE837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875164" y="2472317"/>
                  <a:ext cx="2246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310" name="Input penna 1309">
                  <a:extLst>
                    <a:ext uri="{FF2B5EF4-FFF2-40B4-BE49-F238E27FC236}">
                      <a16:creationId xmlns:a16="http://schemas.microsoft.com/office/drawing/2014/main" id="{9E399948-8C06-474C-8C64-7DF3C510C04F}"/>
                    </a:ext>
                  </a:extLst>
                </p14:cNvPr>
                <p14:cNvContentPartPr/>
                <p14:nvPr/>
              </p14:nvContentPartPr>
              <p14:xfrm>
                <a:off x="10070284" y="2556917"/>
                <a:ext cx="18720" cy="9000"/>
              </p14:xfrm>
            </p:contentPart>
          </mc:Choice>
          <mc:Fallback xmlns="">
            <p:pic>
              <p:nvPicPr>
                <p:cNvPr id="1310" name="Input penna 1309">
                  <a:extLst>
                    <a:ext uri="{FF2B5EF4-FFF2-40B4-BE49-F238E27FC236}">
                      <a16:creationId xmlns:a16="http://schemas.microsoft.com/office/drawing/2014/main" id="{9E399948-8C06-474C-8C64-7DF3C510C04F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061644" y="2547917"/>
                  <a:ext cx="36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311" name="Input penna 1310">
                  <a:extLst>
                    <a:ext uri="{FF2B5EF4-FFF2-40B4-BE49-F238E27FC236}">
                      <a16:creationId xmlns:a16="http://schemas.microsoft.com/office/drawing/2014/main" id="{5023FEF3-96A8-4B75-9899-25D518DA4E07}"/>
                    </a:ext>
                  </a:extLst>
                </p14:cNvPr>
                <p14:cNvContentPartPr/>
                <p14:nvPr/>
              </p14:nvContentPartPr>
              <p14:xfrm>
                <a:off x="10170724" y="2495717"/>
                <a:ext cx="66240" cy="108360"/>
              </p14:xfrm>
            </p:contentPart>
          </mc:Choice>
          <mc:Fallback xmlns="">
            <p:pic>
              <p:nvPicPr>
                <p:cNvPr id="1311" name="Input penna 1310">
                  <a:extLst>
                    <a:ext uri="{FF2B5EF4-FFF2-40B4-BE49-F238E27FC236}">
                      <a16:creationId xmlns:a16="http://schemas.microsoft.com/office/drawing/2014/main" id="{5023FEF3-96A8-4B75-9899-25D518DA4E0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0161724" y="2486717"/>
                  <a:ext cx="838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312" name="Input penna 1311">
                  <a:extLst>
                    <a:ext uri="{FF2B5EF4-FFF2-40B4-BE49-F238E27FC236}">
                      <a16:creationId xmlns:a16="http://schemas.microsoft.com/office/drawing/2014/main" id="{ADD53D0B-4732-4DDA-AD53-9B53CEFA2CF5}"/>
                    </a:ext>
                  </a:extLst>
                </p14:cNvPr>
                <p14:cNvContentPartPr/>
                <p14:nvPr/>
              </p14:nvContentPartPr>
              <p14:xfrm>
                <a:off x="10255684" y="2518757"/>
                <a:ext cx="60120" cy="86040"/>
              </p14:xfrm>
            </p:contentPart>
          </mc:Choice>
          <mc:Fallback xmlns="">
            <p:pic>
              <p:nvPicPr>
                <p:cNvPr id="1312" name="Input penna 1311">
                  <a:extLst>
                    <a:ext uri="{FF2B5EF4-FFF2-40B4-BE49-F238E27FC236}">
                      <a16:creationId xmlns:a16="http://schemas.microsoft.com/office/drawing/2014/main" id="{ADD53D0B-4732-4DDA-AD53-9B53CEFA2CF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0246684" y="2510117"/>
                  <a:ext cx="777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313" name="Input penna 1312">
                  <a:extLst>
                    <a:ext uri="{FF2B5EF4-FFF2-40B4-BE49-F238E27FC236}">
                      <a16:creationId xmlns:a16="http://schemas.microsoft.com/office/drawing/2014/main" id="{78260942-C374-4D8E-B05B-CBC0192C5837}"/>
                    </a:ext>
                  </a:extLst>
                </p14:cNvPr>
                <p14:cNvContentPartPr/>
                <p14:nvPr/>
              </p14:nvContentPartPr>
              <p14:xfrm>
                <a:off x="10330204" y="2518037"/>
                <a:ext cx="38520" cy="92520"/>
              </p14:xfrm>
            </p:contentPart>
          </mc:Choice>
          <mc:Fallback xmlns="">
            <p:pic>
              <p:nvPicPr>
                <p:cNvPr id="1313" name="Input penna 1312">
                  <a:extLst>
                    <a:ext uri="{FF2B5EF4-FFF2-40B4-BE49-F238E27FC236}">
                      <a16:creationId xmlns:a16="http://schemas.microsoft.com/office/drawing/2014/main" id="{78260942-C374-4D8E-B05B-CBC0192C583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0321564" y="2509397"/>
                  <a:ext cx="56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314" name="Input penna 1313">
                  <a:extLst>
                    <a:ext uri="{FF2B5EF4-FFF2-40B4-BE49-F238E27FC236}">
                      <a16:creationId xmlns:a16="http://schemas.microsoft.com/office/drawing/2014/main" id="{36AED587-2A3E-49B5-BC41-8CC56A51F71C}"/>
                    </a:ext>
                  </a:extLst>
                </p14:cNvPr>
                <p14:cNvContentPartPr/>
                <p14:nvPr/>
              </p14:nvContentPartPr>
              <p14:xfrm>
                <a:off x="10405084" y="2510837"/>
                <a:ext cx="23040" cy="100800"/>
              </p14:xfrm>
            </p:contentPart>
          </mc:Choice>
          <mc:Fallback xmlns="">
            <p:pic>
              <p:nvPicPr>
                <p:cNvPr id="1314" name="Input penna 1313">
                  <a:extLst>
                    <a:ext uri="{FF2B5EF4-FFF2-40B4-BE49-F238E27FC236}">
                      <a16:creationId xmlns:a16="http://schemas.microsoft.com/office/drawing/2014/main" id="{36AED587-2A3E-49B5-BC41-8CC56A51F71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396084" y="2502197"/>
                  <a:ext cx="406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315" name="Input penna 1314">
                  <a:extLst>
                    <a:ext uri="{FF2B5EF4-FFF2-40B4-BE49-F238E27FC236}">
                      <a16:creationId xmlns:a16="http://schemas.microsoft.com/office/drawing/2014/main" id="{C7943FE3-F166-4376-8C79-7D58CF95F70A}"/>
                    </a:ext>
                  </a:extLst>
                </p14:cNvPr>
                <p14:cNvContentPartPr/>
                <p14:nvPr/>
              </p14:nvContentPartPr>
              <p14:xfrm>
                <a:off x="10599124" y="2458277"/>
                <a:ext cx="54000" cy="165600"/>
              </p14:xfrm>
            </p:contentPart>
          </mc:Choice>
          <mc:Fallback xmlns="">
            <p:pic>
              <p:nvPicPr>
                <p:cNvPr id="1315" name="Input penna 1314">
                  <a:extLst>
                    <a:ext uri="{FF2B5EF4-FFF2-40B4-BE49-F238E27FC236}">
                      <a16:creationId xmlns:a16="http://schemas.microsoft.com/office/drawing/2014/main" id="{C7943FE3-F166-4376-8C79-7D58CF95F70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590124" y="2449637"/>
                  <a:ext cx="716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316" name="Input penna 1315">
                  <a:extLst>
                    <a:ext uri="{FF2B5EF4-FFF2-40B4-BE49-F238E27FC236}">
                      <a16:creationId xmlns:a16="http://schemas.microsoft.com/office/drawing/2014/main" id="{A9A63AA5-7B99-4A70-A567-042EF6C6AAB2}"/>
                    </a:ext>
                  </a:extLst>
                </p14:cNvPr>
                <p14:cNvContentPartPr/>
                <p14:nvPr/>
              </p14:nvContentPartPr>
              <p14:xfrm>
                <a:off x="10714684" y="2599757"/>
                <a:ext cx="16560" cy="45360"/>
              </p14:xfrm>
            </p:contentPart>
          </mc:Choice>
          <mc:Fallback xmlns="">
            <p:pic>
              <p:nvPicPr>
                <p:cNvPr id="1316" name="Input penna 1315">
                  <a:extLst>
                    <a:ext uri="{FF2B5EF4-FFF2-40B4-BE49-F238E27FC236}">
                      <a16:creationId xmlns:a16="http://schemas.microsoft.com/office/drawing/2014/main" id="{A9A63AA5-7B99-4A70-A567-042EF6C6AAB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0706044" y="2591117"/>
                  <a:ext cx="342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317" name="Input penna 1316">
                  <a:extLst>
                    <a:ext uri="{FF2B5EF4-FFF2-40B4-BE49-F238E27FC236}">
                      <a16:creationId xmlns:a16="http://schemas.microsoft.com/office/drawing/2014/main" id="{D8D9DC31-8658-4A06-B668-176204232AA5}"/>
                    </a:ext>
                  </a:extLst>
                </p14:cNvPr>
                <p14:cNvContentPartPr/>
                <p14:nvPr/>
              </p14:nvContentPartPr>
              <p14:xfrm>
                <a:off x="10784164" y="2498597"/>
                <a:ext cx="123480" cy="184680"/>
              </p14:xfrm>
            </p:contentPart>
          </mc:Choice>
          <mc:Fallback xmlns="">
            <p:pic>
              <p:nvPicPr>
                <p:cNvPr id="1317" name="Input penna 1316">
                  <a:extLst>
                    <a:ext uri="{FF2B5EF4-FFF2-40B4-BE49-F238E27FC236}">
                      <a16:creationId xmlns:a16="http://schemas.microsoft.com/office/drawing/2014/main" id="{D8D9DC31-8658-4A06-B668-176204232AA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0775164" y="2489597"/>
                  <a:ext cx="14112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318" name="Input penna 1317">
                  <a:extLst>
                    <a:ext uri="{FF2B5EF4-FFF2-40B4-BE49-F238E27FC236}">
                      <a16:creationId xmlns:a16="http://schemas.microsoft.com/office/drawing/2014/main" id="{E06B8085-D268-4173-8B16-94BB1E47681B}"/>
                    </a:ext>
                  </a:extLst>
                </p14:cNvPr>
                <p14:cNvContentPartPr/>
                <p14:nvPr/>
              </p14:nvContentPartPr>
              <p14:xfrm>
                <a:off x="11027164" y="2481677"/>
                <a:ext cx="173880" cy="114120"/>
              </p14:xfrm>
            </p:contentPart>
          </mc:Choice>
          <mc:Fallback xmlns="">
            <p:pic>
              <p:nvPicPr>
                <p:cNvPr id="1318" name="Input penna 1317">
                  <a:extLst>
                    <a:ext uri="{FF2B5EF4-FFF2-40B4-BE49-F238E27FC236}">
                      <a16:creationId xmlns:a16="http://schemas.microsoft.com/office/drawing/2014/main" id="{E06B8085-D268-4173-8B16-94BB1E47681B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1018164" y="2472677"/>
                  <a:ext cx="1915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319" name="Input penna 1318">
                  <a:extLst>
                    <a:ext uri="{FF2B5EF4-FFF2-40B4-BE49-F238E27FC236}">
                      <a16:creationId xmlns:a16="http://schemas.microsoft.com/office/drawing/2014/main" id="{ED0DAD16-B958-4898-90D8-533B3340FDBD}"/>
                    </a:ext>
                  </a:extLst>
                </p14:cNvPr>
                <p14:cNvContentPartPr/>
                <p14:nvPr/>
              </p14:nvContentPartPr>
              <p14:xfrm>
                <a:off x="11229844" y="2492837"/>
                <a:ext cx="159120" cy="93240"/>
              </p14:xfrm>
            </p:contentPart>
          </mc:Choice>
          <mc:Fallback xmlns="">
            <p:pic>
              <p:nvPicPr>
                <p:cNvPr id="1319" name="Input penna 1318">
                  <a:extLst>
                    <a:ext uri="{FF2B5EF4-FFF2-40B4-BE49-F238E27FC236}">
                      <a16:creationId xmlns:a16="http://schemas.microsoft.com/office/drawing/2014/main" id="{ED0DAD16-B958-4898-90D8-533B3340FDBD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1221204" y="2484197"/>
                  <a:ext cx="1767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334" name="Input penna 1333">
                  <a:extLst>
                    <a:ext uri="{FF2B5EF4-FFF2-40B4-BE49-F238E27FC236}">
                      <a16:creationId xmlns:a16="http://schemas.microsoft.com/office/drawing/2014/main" id="{B62691FF-77D5-4E53-9FF8-805F444D1D38}"/>
                    </a:ext>
                  </a:extLst>
                </p14:cNvPr>
                <p14:cNvContentPartPr/>
                <p14:nvPr/>
              </p14:nvContentPartPr>
              <p14:xfrm>
                <a:off x="10008004" y="2826557"/>
                <a:ext cx="168120" cy="75600"/>
              </p14:xfrm>
            </p:contentPart>
          </mc:Choice>
          <mc:Fallback xmlns="">
            <p:pic>
              <p:nvPicPr>
                <p:cNvPr id="1334" name="Input penna 1333">
                  <a:extLst>
                    <a:ext uri="{FF2B5EF4-FFF2-40B4-BE49-F238E27FC236}">
                      <a16:creationId xmlns:a16="http://schemas.microsoft.com/office/drawing/2014/main" id="{B62691FF-77D5-4E53-9FF8-805F444D1D38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999364" y="2817917"/>
                  <a:ext cx="1857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335" name="Input penna 1334">
                  <a:extLst>
                    <a:ext uri="{FF2B5EF4-FFF2-40B4-BE49-F238E27FC236}">
                      <a16:creationId xmlns:a16="http://schemas.microsoft.com/office/drawing/2014/main" id="{08D512E7-7AA0-4F58-A02A-022F4C202276}"/>
                    </a:ext>
                  </a:extLst>
                </p14:cNvPr>
                <p14:cNvContentPartPr/>
                <p14:nvPr/>
              </p14:nvContentPartPr>
              <p14:xfrm>
                <a:off x="10196644" y="2799197"/>
                <a:ext cx="60120" cy="84240"/>
              </p14:xfrm>
            </p:contentPart>
          </mc:Choice>
          <mc:Fallback xmlns="">
            <p:pic>
              <p:nvPicPr>
                <p:cNvPr id="1335" name="Input penna 1334">
                  <a:extLst>
                    <a:ext uri="{FF2B5EF4-FFF2-40B4-BE49-F238E27FC236}">
                      <a16:creationId xmlns:a16="http://schemas.microsoft.com/office/drawing/2014/main" id="{08D512E7-7AA0-4F58-A02A-022F4C202276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0188004" y="2790557"/>
                  <a:ext cx="777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336" name="Input penna 1335">
                  <a:extLst>
                    <a:ext uri="{FF2B5EF4-FFF2-40B4-BE49-F238E27FC236}">
                      <a16:creationId xmlns:a16="http://schemas.microsoft.com/office/drawing/2014/main" id="{C8BF79D2-DDFB-4288-8906-D18124ADFF10}"/>
                    </a:ext>
                  </a:extLst>
                </p14:cNvPr>
                <p14:cNvContentPartPr/>
                <p14:nvPr/>
              </p14:nvContentPartPr>
              <p14:xfrm>
                <a:off x="10274404" y="2798477"/>
                <a:ext cx="22320" cy="98640"/>
              </p14:xfrm>
            </p:contentPart>
          </mc:Choice>
          <mc:Fallback xmlns="">
            <p:pic>
              <p:nvPicPr>
                <p:cNvPr id="1336" name="Input penna 1335">
                  <a:extLst>
                    <a:ext uri="{FF2B5EF4-FFF2-40B4-BE49-F238E27FC236}">
                      <a16:creationId xmlns:a16="http://schemas.microsoft.com/office/drawing/2014/main" id="{C8BF79D2-DDFB-4288-8906-D18124ADFF10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265404" y="2789837"/>
                  <a:ext cx="39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337" name="Input penna 1336">
                  <a:extLst>
                    <a:ext uri="{FF2B5EF4-FFF2-40B4-BE49-F238E27FC236}">
                      <a16:creationId xmlns:a16="http://schemas.microsoft.com/office/drawing/2014/main" id="{90E8D6C7-20CD-4E5C-80D6-25848463291A}"/>
                    </a:ext>
                  </a:extLst>
                </p14:cNvPr>
                <p14:cNvContentPartPr/>
                <p14:nvPr/>
              </p14:nvContentPartPr>
              <p14:xfrm>
                <a:off x="10336324" y="2798837"/>
                <a:ext cx="47880" cy="108720"/>
              </p14:xfrm>
            </p:contentPart>
          </mc:Choice>
          <mc:Fallback xmlns="">
            <p:pic>
              <p:nvPicPr>
                <p:cNvPr id="1337" name="Input penna 1336">
                  <a:extLst>
                    <a:ext uri="{FF2B5EF4-FFF2-40B4-BE49-F238E27FC236}">
                      <a16:creationId xmlns:a16="http://schemas.microsoft.com/office/drawing/2014/main" id="{90E8D6C7-20CD-4E5C-80D6-25848463291A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327684" y="2789837"/>
                  <a:ext cx="655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338" name="Input penna 1337">
                  <a:extLst>
                    <a:ext uri="{FF2B5EF4-FFF2-40B4-BE49-F238E27FC236}">
                      <a16:creationId xmlns:a16="http://schemas.microsoft.com/office/drawing/2014/main" id="{A42106BF-38EE-4C51-85AB-FC5B1BAA9B70}"/>
                    </a:ext>
                  </a:extLst>
                </p14:cNvPr>
                <p14:cNvContentPartPr/>
                <p14:nvPr/>
              </p14:nvContentPartPr>
              <p14:xfrm>
                <a:off x="10390324" y="2814677"/>
                <a:ext cx="99720" cy="87480"/>
              </p14:xfrm>
            </p:contentPart>
          </mc:Choice>
          <mc:Fallback xmlns="">
            <p:pic>
              <p:nvPicPr>
                <p:cNvPr id="1338" name="Input penna 1337">
                  <a:extLst>
                    <a:ext uri="{FF2B5EF4-FFF2-40B4-BE49-F238E27FC236}">
                      <a16:creationId xmlns:a16="http://schemas.microsoft.com/office/drawing/2014/main" id="{A42106BF-38EE-4C51-85AB-FC5B1BAA9B7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381684" y="2805677"/>
                  <a:ext cx="1173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339" name="Input penna 1338">
                  <a:extLst>
                    <a:ext uri="{FF2B5EF4-FFF2-40B4-BE49-F238E27FC236}">
                      <a16:creationId xmlns:a16="http://schemas.microsoft.com/office/drawing/2014/main" id="{02A65152-4A6C-4FB0-926D-0FAD75168C6A}"/>
                    </a:ext>
                  </a:extLst>
                </p14:cNvPr>
                <p14:cNvContentPartPr/>
                <p14:nvPr/>
              </p14:nvContentPartPr>
              <p14:xfrm>
                <a:off x="10492924" y="2816117"/>
                <a:ext cx="64440" cy="98640"/>
              </p14:xfrm>
            </p:contentPart>
          </mc:Choice>
          <mc:Fallback xmlns="">
            <p:pic>
              <p:nvPicPr>
                <p:cNvPr id="1339" name="Input penna 1338">
                  <a:extLst>
                    <a:ext uri="{FF2B5EF4-FFF2-40B4-BE49-F238E27FC236}">
                      <a16:creationId xmlns:a16="http://schemas.microsoft.com/office/drawing/2014/main" id="{02A65152-4A6C-4FB0-926D-0FAD75168C6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483924" y="2807117"/>
                  <a:ext cx="82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340" name="Input penna 1339">
                  <a:extLst>
                    <a:ext uri="{FF2B5EF4-FFF2-40B4-BE49-F238E27FC236}">
                      <a16:creationId xmlns:a16="http://schemas.microsoft.com/office/drawing/2014/main" id="{0A07CA92-4D5B-49B9-8A1D-99479CB9ADA9}"/>
                    </a:ext>
                  </a:extLst>
                </p14:cNvPr>
                <p14:cNvContentPartPr/>
                <p14:nvPr/>
              </p14:nvContentPartPr>
              <p14:xfrm>
                <a:off x="10585804" y="2818637"/>
                <a:ext cx="24840" cy="71280"/>
              </p14:xfrm>
            </p:contentPart>
          </mc:Choice>
          <mc:Fallback xmlns="">
            <p:pic>
              <p:nvPicPr>
                <p:cNvPr id="1340" name="Input penna 1339">
                  <a:extLst>
                    <a:ext uri="{FF2B5EF4-FFF2-40B4-BE49-F238E27FC236}">
                      <a16:creationId xmlns:a16="http://schemas.microsoft.com/office/drawing/2014/main" id="{0A07CA92-4D5B-49B9-8A1D-99479CB9ADA9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577164" y="2809997"/>
                  <a:ext cx="424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341" name="Input penna 1340">
                  <a:extLst>
                    <a:ext uri="{FF2B5EF4-FFF2-40B4-BE49-F238E27FC236}">
                      <a16:creationId xmlns:a16="http://schemas.microsoft.com/office/drawing/2014/main" id="{71AAE002-0930-4388-BAC3-16D98273EA79}"/>
                    </a:ext>
                  </a:extLst>
                </p14:cNvPr>
                <p14:cNvContentPartPr/>
                <p14:nvPr/>
              </p14:nvContentPartPr>
              <p14:xfrm>
                <a:off x="10528924" y="2796317"/>
                <a:ext cx="124200" cy="104400"/>
              </p14:xfrm>
            </p:contentPart>
          </mc:Choice>
          <mc:Fallback xmlns="">
            <p:pic>
              <p:nvPicPr>
                <p:cNvPr id="1341" name="Input penna 1340">
                  <a:extLst>
                    <a:ext uri="{FF2B5EF4-FFF2-40B4-BE49-F238E27FC236}">
                      <a16:creationId xmlns:a16="http://schemas.microsoft.com/office/drawing/2014/main" id="{71AAE002-0930-4388-BAC3-16D98273EA79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519924" y="2787677"/>
                  <a:ext cx="141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342" name="Input penna 1341">
                  <a:extLst>
                    <a:ext uri="{FF2B5EF4-FFF2-40B4-BE49-F238E27FC236}">
                      <a16:creationId xmlns:a16="http://schemas.microsoft.com/office/drawing/2014/main" id="{A6DB2C58-206F-471F-BAC6-CC18A92636FA}"/>
                    </a:ext>
                  </a:extLst>
                </p14:cNvPr>
                <p14:cNvContentPartPr/>
                <p14:nvPr/>
              </p14:nvContentPartPr>
              <p14:xfrm>
                <a:off x="10744564" y="2761397"/>
                <a:ext cx="19800" cy="88560"/>
              </p14:xfrm>
            </p:contentPart>
          </mc:Choice>
          <mc:Fallback xmlns="">
            <p:pic>
              <p:nvPicPr>
                <p:cNvPr id="1342" name="Input penna 1341">
                  <a:extLst>
                    <a:ext uri="{FF2B5EF4-FFF2-40B4-BE49-F238E27FC236}">
                      <a16:creationId xmlns:a16="http://schemas.microsoft.com/office/drawing/2014/main" id="{A6DB2C58-206F-471F-BAC6-CC18A92636F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0735564" y="2752397"/>
                  <a:ext cx="374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343" name="Input penna 1342">
                  <a:extLst>
                    <a:ext uri="{FF2B5EF4-FFF2-40B4-BE49-F238E27FC236}">
                      <a16:creationId xmlns:a16="http://schemas.microsoft.com/office/drawing/2014/main" id="{7D588787-F642-4535-9D23-089F5CB5B8A5}"/>
                    </a:ext>
                  </a:extLst>
                </p14:cNvPr>
                <p14:cNvContentPartPr/>
                <p14:nvPr/>
              </p14:nvContentPartPr>
              <p14:xfrm>
                <a:off x="10724044" y="2877677"/>
                <a:ext cx="14760" cy="16200"/>
              </p14:xfrm>
            </p:contentPart>
          </mc:Choice>
          <mc:Fallback xmlns="">
            <p:pic>
              <p:nvPicPr>
                <p:cNvPr id="1343" name="Input penna 1342">
                  <a:extLst>
                    <a:ext uri="{FF2B5EF4-FFF2-40B4-BE49-F238E27FC236}">
                      <a16:creationId xmlns:a16="http://schemas.microsoft.com/office/drawing/2014/main" id="{7D588787-F642-4535-9D23-089F5CB5B8A5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10715044" y="2868677"/>
                  <a:ext cx="32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344" name="Input penna 1343">
                  <a:extLst>
                    <a:ext uri="{FF2B5EF4-FFF2-40B4-BE49-F238E27FC236}">
                      <a16:creationId xmlns:a16="http://schemas.microsoft.com/office/drawing/2014/main" id="{3CE962DF-37F6-41CD-B005-C99C5E6D2106}"/>
                    </a:ext>
                  </a:extLst>
                </p14:cNvPr>
                <p14:cNvContentPartPr/>
                <p14:nvPr/>
              </p14:nvContentPartPr>
              <p14:xfrm>
                <a:off x="10774804" y="2773637"/>
                <a:ext cx="14760" cy="131760"/>
              </p14:xfrm>
            </p:contentPart>
          </mc:Choice>
          <mc:Fallback xmlns="">
            <p:pic>
              <p:nvPicPr>
                <p:cNvPr id="1344" name="Input penna 1343">
                  <a:extLst>
                    <a:ext uri="{FF2B5EF4-FFF2-40B4-BE49-F238E27FC236}">
                      <a16:creationId xmlns:a16="http://schemas.microsoft.com/office/drawing/2014/main" id="{3CE962DF-37F6-41CD-B005-C99C5E6D2106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766164" y="2764637"/>
                  <a:ext cx="324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346" name="Input penna 1345">
                  <a:extLst>
                    <a:ext uri="{FF2B5EF4-FFF2-40B4-BE49-F238E27FC236}">
                      <a16:creationId xmlns:a16="http://schemas.microsoft.com/office/drawing/2014/main" id="{050CDD16-A970-474C-B001-01890B51A649}"/>
                    </a:ext>
                  </a:extLst>
                </p14:cNvPr>
                <p14:cNvContentPartPr/>
                <p14:nvPr/>
              </p14:nvContentPartPr>
              <p14:xfrm>
                <a:off x="7670164" y="2822597"/>
                <a:ext cx="409320" cy="474480"/>
              </p14:xfrm>
            </p:contentPart>
          </mc:Choice>
          <mc:Fallback xmlns="">
            <p:pic>
              <p:nvPicPr>
                <p:cNvPr id="1346" name="Input penna 1345">
                  <a:extLst>
                    <a:ext uri="{FF2B5EF4-FFF2-40B4-BE49-F238E27FC236}">
                      <a16:creationId xmlns:a16="http://schemas.microsoft.com/office/drawing/2014/main" id="{050CDD16-A970-474C-B001-01890B51A649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661524" y="2813597"/>
                  <a:ext cx="426960" cy="49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347" name="Input penna 1346">
                  <a:extLst>
                    <a:ext uri="{FF2B5EF4-FFF2-40B4-BE49-F238E27FC236}">
                      <a16:creationId xmlns:a16="http://schemas.microsoft.com/office/drawing/2014/main" id="{3A9E480B-1072-410C-B8D7-536D3FEF3AF7}"/>
                    </a:ext>
                  </a:extLst>
                </p14:cNvPr>
                <p14:cNvContentPartPr/>
                <p14:nvPr/>
              </p14:nvContentPartPr>
              <p14:xfrm>
                <a:off x="8169124" y="3205277"/>
                <a:ext cx="13680" cy="132480"/>
              </p14:xfrm>
            </p:contentPart>
          </mc:Choice>
          <mc:Fallback xmlns="">
            <p:pic>
              <p:nvPicPr>
                <p:cNvPr id="1347" name="Input penna 1346">
                  <a:extLst>
                    <a:ext uri="{FF2B5EF4-FFF2-40B4-BE49-F238E27FC236}">
                      <a16:creationId xmlns:a16="http://schemas.microsoft.com/office/drawing/2014/main" id="{3A9E480B-1072-410C-B8D7-536D3FEF3AF7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8160484" y="3196637"/>
                  <a:ext cx="31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348" name="Input penna 1347">
                  <a:extLst>
                    <a:ext uri="{FF2B5EF4-FFF2-40B4-BE49-F238E27FC236}">
                      <a16:creationId xmlns:a16="http://schemas.microsoft.com/office/drawing/2014/main" id="{4481F563-D822-42A6-A30E-14644373B687}"/>
                    </a:ext>
                  </a:extLst>
                </p14:cNvPr>
                <p14:cNvContentPartPr/>
                <p14:nvPr/>
              </p14:nvContentPartPr>
              <p14:xfrm>
                <a:off x="8297284" y="3234797"/>
                <a:ext cx="59760" cy="86040"/>
              </p14:xfrm>
            </p:contentPart>
          </mc:Choice>
          <mc:Fallback xmlns="">
            <p:pic>
              <p:nvPicPr>
                <p:cNvPr id="1348" name="Input penna 1347">
                  <a:extLst>
                    <a:ext uri="{FF2B5EF4-FFF2-40B4-BE49-F238E27FC236}">
                      <a16:creationId xmlns:a16="http://schemas.microsoft.com/office/drawing/2014/main" id="{4481F563-D822-42A6-A30E-14644373B68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288284" y="3226157"/>
                  <a:ext cx="77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349" name="Input penna 1348">
                  <a:extLst>
                    <a:ext uri="{FF2B5EF4-FFF2-40B4-BE49-F238E27FC236}">
                      <a16:creationId xmlns:a16="http://schemas.microsoft.com/office/drawing/2014/main" id="{97A1FF9D-1C29-4BC3-BF88-1FE742ECF2CE}"/>
                    </a:ext>
                  </a:extLst>
                </p14:cNvPr>
                <p14:cNvContentPartPr/>
                <p14:nvPr/>
              </p14:nvContentPartPr>
              <p14:xfrm>
                <a:off x="8370724" y="3220397"/>
                <a:ext cx="62640" cy="87120"/>
              </p14:xfrm>
            </p:contentPart>
          </mc:Choice>
          <mc:Fallback xmlns="">
            <p:pic>
              <p:nvPicPr>
                <p:cNvPr id="1349" name="Input penna 1348">
                  <a:extLst>
                    <a:ext uri="{FF2B5EF4-FFF2-40B4-BE49-F238E27FC236}">
                      <a16:creationId xmlns:a16="http://schemas.microsoft.com/office/drawing/2014/main" id="{97A1FF9D-1C29-4BC3-BF88-1FE742ECF2CE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362084" y="3211757"/>
                  <a:ext cx="802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350" name="Input penna 1349">
                  <a:extLst>
                    <a:ext uri="{FF2B5EF4-FFF2-40B4-BE49-F238E27FC236}">
                      <a16:creationId xmlns:a16="http://schemas.microsoft.com/office/drawing/2014/main" id="{BDC269FF-10D7-481B-B93D-0106A29B5EEE}"/>
                    </a:ext>
                  </a:extLst>
                </p14:cNvPr>
                <p14:cNvContentPartPr/>
                <p14:nvPr/>
              </p14:nvContentPartPr>
              <p14:xfrm>
                <a:off x="8374684" y="3263597"/>
                <a:ext cx="56880" cy="6120"/>
              </p14:xfrm>
            </p:contentPart>
          </mc:Choice>
          <mc:Fallback xmlns="">
            <p:pic>
              <p:nvPicPr>
                <p:cNvPr id="1350" name="Input penna 1349">
                  <a:extLst>
                    <a:ext uri="{FF2B5EF4-FFF2-40B4-BE49-F238E27FC236}">
                      <a16:creationId xmlns:a16="http://schemas.microsoft.com/office/drawing/2014/main" id="{BDC269FF-10D7-481B-B93D-0106A29B5EEE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366044" y="3254597"/>
                  <a:ext cx="74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351" name="Input penna 1350">
                  <a:extLst>
                    <a:ext uri="{FF2B5EF4-FFF2-40B4-BE49-F238E27FC236}">
                      <a16:creationId xmlns:a16="http://schemas.microsoft.com/office/drawing/2014/main" id="{3C690B49-F07F-4874-AD5C-5A67A8809475}"/>
                    </a:ext>
                  </a:extLst>
                </p14:cNvPr>
                <p14:cNvContentPartPr/>
                <p14:nvPr/>
              </p14:nvContentPartPr>
              <p14:xfrm>
                <a:off x="8454604" y="3204197"/>
                <a:ext cx="84960" cy="119160"/>
              </p14:xfrm>
            </p:contentPart>
          </mc:Choice>
          <mc:Fallback xmlns="">
            <p:pic>
              <p:nvPicPr>
                <p:cNvPr id="1351" name="Input penna 1350">
                  <a:extLst>
                    <a:ext uri="{FF2B5EF4-FFF2-40B4-BE49-F238E27FC236}">
                      <a16:creationId xmlns:a16="http://schemas.microsoft.com/office/drawing/2014/main" id="{3C690B49-F07F-4874-AD5C-5A67A8809475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445604" y="3195557"/>
                  <a:ext cx="1026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352" name="Input penna 1351">
                  <a:extLst>
                    <a:ext uri="{FF2B5EF4-FFF2-40B4-BE49-F238E27FC236}">
                      <a16:creationId xmlns:a16="http://schemas.microsoft.com/office/drawing/2014/main" id="{DF7236E3-6438-4903-861C-820EE4158165}"/>
                    </a:ext>
                  </a:extLst>
                </p14:cNvPr>
                <p14:cNvContentPartPr/>
                <p14:nvPr/>
              </p14:nvContentPartPr>
              <p14:xfrm>
                <a:off x="8556124" y="3233357"/>
                <a:ext cx="16560" cy="77040"/>
              </p14:xfrm>
            </p:contentPart>
          </mc:Choice>
          <mc:Fallback xmlns="">
            <p:pic>
              <p:nvPicPr>
                <p:cNvPr id="1352" name="Input penna 1351">
                  <a:extLst>
                    <a:ext uri="{FF2B5EF4-FFF2-40B4-BE49-F238E27FC236}">
                      <a16:creationId xmlns:a16="http://schemas.microsoft.com/office/drawing/2014/main" id="{DF7236E3-6438-4903-861C-820EE415816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547124" y="3224717"/>
                  <a:ext cx="342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353" name="Input penna 1352">
                  <a:extLst>
                    <a:ext uri="{FF2B5EF4-FFF2-40B4-BE49-F238E27FC236}">
                      <a16:creationId xmlns:a16="http://schemas.microsoft.com/office/drawing/2014/main" id="{609ED77B-9DF6-48E3-97DF-EEED086AD1D5}"/>
                    </a:ext>
                  </a:extLst>
                </p14:cNvPr>
                <p14:cNvContentPartPr/>
                <p14:nvPr/>
              </p14:nvContentPartPr>
              <p14:xfrm>
                <a:off x="8594644" y="3215717"/>
                <a:ext cx="53280" cy="100440"/>
              </p14:xfrm>
            </p:contentPart>
          </mc:Choice>
          <mc:Fallback xmlns="">
            <p:pic>
              <p:nvPicPr>
                <p:cNvPr id="1353" name="Input penna 1352">
                  <a:extLst>
                    <a:ext uri="{FF2B5EF4-FFF2-40B4-BE49-F238E27FC236}">
                      <a16:creationId xmlns:a16="http://schemas.microsoft.com/office/drawing/2014/main" id="{609ED77B-9DF6-48E3-97DF-EEED086AD1D5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8586004" y="3207077"/>
                  <a:ext cx="709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354" name="Input penna 1353">
                  <a:extLst>
                    <a:ext uri="{FF2B5EF4-FFF2-40B4-BE49-F238E27FC236}">
                      <a16:creationId xmlns:a16="http://schemas.microsoft.com/office/drawing/2014/main" id="{FCD0DB6D-E02E-4776-ACA1-EEBB79DB6F15}"/>
                    </a:ext>
                  </a:extLst>
                </p14:cNvPr>
                <p14:cNvContentPartPr/>
                <p14:nvPr/>
              </p14:nvContentPartPr>
              <p14:xfrm>
                <a:off x="8657284" y="3231917"/>
                <a:ext cx="48960" cy="87840"/>
              </p14:xfrm>
            </p:contentPart>
          </mc:Choice>
          <mc:Fallback xmlns="">
            <p:pic>
              <p:nvPicPr>
                <p:cNvPr id="1354" name="Input penna 1353">
                  <a:extLst>
                    <a:ext uri="{FF2B5EF4-FFF2-40B4-BE49-F238E27FC236}">
                      <a16:creationId xmlns:a16="http://schemas.microsoft.com/office/drawing/2014/main" id="{FCD0DB6D-E02E-4776-ACA1-EEBB79DB6F15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8648284" y="3223277"/>
                  <a:ext cx="666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355" name="Input penna 1354">
                  <a:extLst>
                    <a:ext uri="{FF2B5EF4-FFF2-40B4-BE49-F238E27FC236}">
                      <a16:creationId xmlns:a16="http://schemas.microsoft.com/office/drawing/2014/main" id="{48D8EB99-69A0-4C22-ADBA-52C4E74C7409}"/>
                    </a:ext>
                  </a:extLst>
                </p14:cNvPr>
                <p14:cNvContentPartPr/>
                <p14:nvPr/>
              </p14:nvContentPartPr>
              <p14:xfrm>
                <a:off x="8741524" y="3203117"/>
                <a:ext cx="43560" cy="111240"/>
              </p14:xfrm>
            </p:contentPart>
          </mc:Choice>
          <mc:Fallback xmlns="">
            <p:pic>
              <p:nvPicPr>
                <p:cNvPr id="1355" name="Input penna 1354">
                  <a:extLst>
                    <a:ext uri="{FF2B5EF4-FFF2-40B4-BE49-F238E27FC236}">
                      <a16:creationId xmlns:a16="http://schemas.microsoft.com/office/drawing/2014/main" id="{48D8EB99-69A0-4C22-ADBA-52C4E74C740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732884" y="3194477"/>
                  <a:ext cx="612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356" name="Input penna 1355">
                  <a:extLst>
                    <a:ext uri="{FF2B5EF4-FFF2-40B4-BE49-F238E27FC236}">
                      <a16:creationId xmlns:a16="http://schemas.microsoft.com/office/drawing/2014/main" id="{355D8AC0-D929-42DF-B348-E45FA9C7B753}"/>
                    </a:ext>
                  </a:extLst>
                </p14:cNvPr>
                <p14:cNvContentPartPr/>
                <p14:nvPr/>
              </p14:nvContentPartPr>
              <p14:xfrm>
                <a:off x="8813164" y="3249917"/>
                <a:ext cx="13680" cy="70560"/>
              </p14:xfrm>
            </p:contentPart>
          </mc:Choice>
          <mc:Fallback xmlns="">
            <p:pic>
              <p:nvPicPr>
                <p:cNvPr id="1356" name="Input penna 1355">
                  <a:extLst>
                    <a:ext uri="{FF2B5EF4-FFF2-40B4-BE49-F238E27FC236}">
                      <a16:creationId xmlns:a16="http://schemas.microsoft.com/office/drawing/2014/main" id="{355D8AC0-D929-42DF-B348-E45FA9C7B75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804164" y="3240917"/>
                  <a:ext cx="313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358" name="Input penna 1357">
                  <a:extLst>
                    <a:ext uri="{FF2B5EF4-FFF2-40B4-BE49-F238E27FC236}">
                      <a16:creationId xmlns:a16="http://schemas.microsoft.com/office/drawing/2014/main" id="{DFF392E8-4767-49E0-94FD-F992DD934174}"/>
                    </a:ext>
                  </a:extLst>
                </p14:cNvPr>
                <p14:cNvContentPartPr/>
                <p14:nvPr/>
              </p14:nvContentPartPr>
              <p14:xfrm>
                <a:off x="8930164" y="3218237"/>
                <a:ext cx="8280" cy="105120"/>
              </p14:xfrm>
            </p:contentPart>
          </mc:Choice>
          <mc:Fallback xmlns="">
            <p:pic>
              <p:nvPicPr>
                <p:cNvPr id="1358" name="Input penna 1357">
                  <a:extLst>
                    <a:ext uri="{FF2B5EF4-FFF2-40B4-BE49-F238E27FC236}">
                      <a16:creationId xmlns:a16="http://schemas.microsoft.com/office/drawing/2014/main" id="{DFF392E8-4767-49E0-94FD-F992DD93417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921164" y="3209597"/>
                  <a:ext cx="25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359" name="Input penna 1358">
                  <a:extLst>
                    <a:ext uri="{FF2B5EF4-FFF2-40B4-BE49-F238E27FC236}">
                      <a16:creationId xmlns:a16="http://schemas.microsoft.com/office/drawing/2014/main" id="{17D055B8-9ED1-4FF0-AD4D-04A51A45FB97}"/>
                    </a:ext>
                  </a:extLst>
                </p14:cNvPr>
                <p14:cNvContentPartPr/>
                <p14:nvPr/>
              </p14:nvContentPartPr>
              <p14:xfrm>
                <a:off x="8915764" y="3203117"/>
                <a:ext cx="66240" cy="63360"/>
              </p14:xfrm>
            </p:contentPart>
          </mc:Choice>
          <mc:Fallback xmlns="">
            <p:pic>
              <p:nvPicPr>
                <p:cNvPr id="1359" name="Input penna 1358">
                  <a:extLst>
                    <a:ext uri="{FF2B5EF4-FFF2-40B4-BE49-F238E27FC236}">
                      <a16:creationId xmlns:a16="http://schemas.microsoft.com/office/drawing/2014/main" id="{17D055B8-9ED1-4FF0-AD4D-04A51A45FB97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907124" y="3194477"/>
                  <a:ext cx="838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360" name="Input penna 1359">
                  <a:extLst>
                    <a:ext uri="{FF2B5EF4-FFF2-40B4-BE49-F238E27FC236}">
                      <a16:creationId xmlns:a16="http://schemas.microsoft.com/office/drawing/2014/main" id="{6B4C1548-16FD-45E9-AB6F-653BE77167FB}"/>
                    </a:ext>
                  </a:extLst>
                </p14:cNvPr>
                <p14:cNvContentPartPr/>
                <p14:nvPr/>
              </p14:nvContentPartPr>
              <p14:xfrm>
                <a:off x="9010444" y="3222917"/>
                <a:ext cx="89640" cy="110520"/>
              </p14:xfrm>
            </p:contentPart>
          </mc:Choice>
          <mc:Fallback xmlns="">
            <p:pic>
              <p:nvPicPr>
                <p:cNvPr id="1360" name="Input penna 1359">
                  <a:extLst>
                    <a:ext uri="{FF2B5EF4-FFF2-40B4-BE49-F238E27FC236}">
                      <a16:creationId xmlns:a16="http://schemas.microsoft.com/office/drawing/2014/main" id="{6B4C1548-16FD-45E9-AB6F-653BE77167FB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9001444" y="3214277"/>
                  <a:ext cx="107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361" name="Input penna 1360">
                  <a:extLst>
                    <a:ext uri="{FF2B5EF4-FFF2-40B4-BE49-F238E27FC236}">
                      <a16:creationId xmlns:a16="http://schemas.microsoft.com/office/drawing/2014/main" id="{94858073-D4C5-4CF0-ACF5-212AF6B16467}"/>
                    </a:ext>
                  </a:extLst>
                </p14:cNvPr>
                <p14:cNvContentPartPr/>
                <p14:nvPr/>
              </p14:nvContentPartPr>
              <p14:xfrm>
                <a:off x="9103684" y="3239117"/>
                <a:ext cx="14760" cy="97920"/>
              </p14:xfrm>
            </p:contentPart>
          </mc:Choice>
          <mc:Fallback xmlns="">
            <p:pic>
              <p:nvPicPr>
                <p:cNvPr id="1361" name="Input penna 1360">
                  <a:extLst>
                    <a:ext uri="{FF2B5EF4-FFF2-40B4-BE49-F238E27FC236}">
                      <a16:creationId xmlns:a16="http://schemas.microsoft.com/office/drawing/2014/main" id="{94858073-D4C5-4CF0-ACF5-212AF6B16467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9095044" y="3230477"/>
                  <a:ext cx="324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362" name="Input penna 1361">
                  <a:extLst>
                    <a:ext uri="{FF2B5EF4-FFF2-40B4-BE49-F238E27FC236}">
                      <a16:creationId xmlns:a16="http://schemas.microsoft.com/office/drawing/2014/main" id="{2E8C5F08-7562-4E44-A8DB-6A5668B2D2FD}"/>
                    </a:ext>
                  </a:extLst>
                </p14:cNvPr>
                <p14:cNvContentPartPr/>
                <p14:nvPr/>
              </p14:nvContentPartPr>
              <p14:xfrm>
                <a:off x="9154444" y="3214637"/>
                <a:ext cx="71280" cy="113760"/>
              </p14:xfrm>
            </p:contentPart>
          </mc:Choice>
          <mc:Fallback xmlns="">
            <p:pic>
              <p:nvPicPr>
                <p:cNvPr id="1362" name="Input penna 1361">
                  <a:extLst>
                    <a:ext uri="{FF2B5EF4-FFF2-40B4-BE49-F238E27FC236}">
                      <a16:creationId xmlns:a16="http://schemas.microsoft.com/office/drawing/2014/main" id="{2E8C5F08-7562-4E44-A8DB-6A5668B2D2F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9145444" y="3205997"/>
                  <a:ext cx="889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363" name="Input penna 1362">
                  <a:extLst>
                    <a:ext uri="{FF2B5EF4-FFF2-40B4-BE49-F238E27FC236}">
                      <a16:creationId xmlns:a16="http://schemas.microsoft.com/office/drawing/2014/main" id="{CC7B7999-85C5-4851-A734-B32D075E03B4}"/>
                    </a:ext>
                  </a:extLst>
                </p14:cNvPr>
                <p14:cNvContentPartPr/>
                <p14:nvPr/>
              </p14:nvContentPartPr>
              <p14:xfrm>
                <a:off x="9218164" y="3229757"/>
                <a:ext cx="118440" cy="96480"/>
              </p14:xfrm>
            </p:contentPart>
          </mc:Choice>
          <mc:Fallback xmlns="">
            <p:pic>
              <p:nvPicPr>
                <p:cNvPr id="1363" name="Input penna 1362">
                  <a:extLst>
                    <a:ext uri="{FF2B5EF4-FFF2-40B4-BE49-F238E27FC236}">
                      <a16:creationId xmlns:a16="http://schemas.microsoft.com/office/drawing/2014/main" id="{CC7B7999-85C5-4851-A734-B32D075E03B4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209164" y="3221117"/>
                  <a:ext cx="1360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364" name="Input penna 1363">
                  <a:extLst>
                    <a:ext uri="{FF2B5EF4-FFF2-40B4-BE49-F238E27FC236}">
                      <a16:creationId xmlns:a16="http://schemas.microsoft.com/office/drawing/2014/main" id="{EAA5D314-CD81-4C13-A525-24E75CE330AB}"/>
                    </a:ext>
                  </a:extLst>
                </p14:cNvPr>
                <p14:cNvContentPartPr/>
                <p14:nvPr/>
              </p14:nvContentPartPr>
              <p14:xfrm>
                <a:off x="9363244" y="3189437"/>
                <a:ext cx="54720" cy="130320"/>
              </p14:xfrm>
            </p:contentPart>
          </mc:Choice>
          <mc:Fallback xmlns="">
            <p:pic>
              <p:nvPicPr>
                <p:cNvPr id="1364" name="Input penna 1363">
                  <a:extLst>
                    <a:ext uri="{FF2B5EF4-FFF2-40B4-BE49-F238E27FC236}">
                      <a16:creationId xmlns:a16="http://schemas.microsoft.com/office/drawing/2014/main" id="{EAA5D314-CD81-4C13-A525-24E75CE330AB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354604" y="3180797"/>
                  <a:ext cx="723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365" name="Input penna 1364">
                  <a:extLst>
                    <a:ext uri="{FF2B5EF4-FFF2-40B4-BE49-F238E27FC236}">
                      <a16:creationId xmlns:a16="http://schemas.microsoft.com/office/drawing/2014/main" id="{4F7D5F68-4162-4CCD-BD98-7E0EA08F60C6}"/>
                    </a:ext>
                  </a:extLst>
                </p14:cNvPr>
                <p14:cNvContentPartPr/>
                <p14:nvPr/>
              </p14:nvContentPartPr>
              <p14:xfrm>
                <a:off x="9419764" y="3219677"/>
                <a:ext cx="73800" cy="98640"/>
              </p14:xfrm>
            </p:contentPart>
          </mc:Choice>
          <mc:Fallback xmlns="">
            <p:pic>
              <p:nvPicPr>
                <p:cNvPr id="1365" name="Input penna 1364">
                  <a:extLst>
                    <a:ext uri="{FF2B5EF4-FFF2-40B4-BE49-F238E27FC236}">
                      <a16:creationId xmlns:a16="http://schemas.microsoft.com/office/drawing/2014/main" id="{4F7D5F68-4162-4CCD-BD98-7E0EA08F60C6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411124" y="3211037"/>
                  <a:ext cx="91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366" name="Input penna 1365">
                  <a:extLst>
                    <a:ext uri="{FF2B5EF4-FFF2-40B4-BE49-F238E27FC236}">
                      <a16:creationId xmlns:a16="http://schemas.microsoft.com/office/drawing/2014/main" id="{49533D9A-ED9F-4771-A66D-8B5B9A2A3413}"/>
                    </a:ext>
                  </a:extLst>
                </p14:cNvPr>
                <p14:cNvContentPartPr/>
                <p14:nvPr/>
              </p14:nvContentPartPr>
              <p14:xfrm>
                <a:off x="9494644" y="3247037"/>
                <a:ext cx="99000" cy="87840"/>
              </p14:xfrm>
            </p:contentPart>
          </mc:Choice>
          <mc:Fallback xmlns="">
            <p:pic>
              <p:nvPicPr>
                <p:cNvPr id="1366" name="Input penna 1365">
                  <a:extLst>
                    <a:ext uri="{FF2B5EF4-FFF2-40B4-BE49-F238E27FC236}">
                      <a16:creationId xmlns:a16="http://schemas.microsoft.com/office/drawing/2014/main" id="{49533D9A-ED9F-4771-A66D-8B5B9A2A3413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9486004" y="3238397"/>
                  <a:ext cx="116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367" name="Input penna 1366">
                  <a:extLst>
                    <a:ext uri="{FF2B5EF4-FFF2-40B4-BE49-F238E27FC236}">
                      <a16:creationId xmlns:a16="http://schemas.microsoft.com/office/drawing/2014/main" id="{8CC36BAD-5CD4-472E-B34F-25BFC4790A26}"/>
                    </a:ext>
                  </a:extLst>
                </p14:cNvPr>
                <p14:cNvContentPartPr/>
                <p14:nvPr/>
              </p14:nvContentPartPr>
              <p14:xfrm>
                <a:off x="9605884" y="3253517"/>
                <a:ext cx="12960" cy="71280"/>
              </p14:xfrm>
            </p:contentPart>
          </mc:Choice>
          <mc:Fallback xmlns="">
            <p:pic>
              <p:nvPicPr>
                <p:cNvPr id="1367" name="Input penna 1366">
                  <a:extLst>
                    <a:ext uri="{FF2B5EF4-FFF2-40B4-BE49-F238E27FC236}">
                      <a16:creationId xmlns:a16="http://schemas.microsoft.com/office/drawing/2014/main" id="{8CC36BAD-5CD4-472E-B34F-25BFC4790A26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9597244" y="3244517"/>
                  <a:ext cx="30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369" name="Input penna 1368">
                  <a:extLst>
                    <a:ext uri="{FF2B5EF4-FFF2-40B4-BE49-F238E27FC236}">
                      <a16:creationId xmlns:a16="http://schemas.microsoft.com/office/drawing/2014/main" id="{AA449843-9DA0-4B3C-807A-2090DFBCEAC3}"/>
                    </a:ext>
                  </a:extLst>
                </p14:cNvPr>
                <p14:cNvContentPartPr/>
                <p14:nvPr/>
              </p14:nvContentPartPr>
              <p14:xfrm>
                <a:off x="8078044" y="3510197"/>
                <a:ext cx="37800" cy="40680"/>
              </p14:xfrm>
            </p:contentPart>
          </mc:Choice>
          <mc:Fallback xmlns="">
            <p:pic>
              <p:nvPicPr>
                <p:cNvPr id="1369" name="Input penna 1368">
                  <a:extLst>
                    <a:ext uri="{FF2B5EF4-FFF2-40B4-BE49-F238E27FC236}">
                      <a16:creationId xmlns:a16="http://schemas.microsoft.com/office/drawing/2014/main" id="{AA449843-9DA0-4B3C-807A-2090DFBCEAC3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8069404" y="3501197"/>
                  <a:ext cx="554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370" name="Input penna 1369">
                  <a:extLst>
                    <a:ext uri="{FF2B5EF4-FFF2-40B4-BE49-F238E27FC236}">
                      <a16:creationId xmlns:a16="http://schemas.microsoft.com/office/drawing/2014/main" id="{B9C06D31-68A3-4006-A708-ECF34A8F4C34}"/>
                    </a:ext>
                  </a:extLst>
                </p14:cNvPr>
                <p14:cNvContentPartPr/>
                <p14:nvPr/>
              </p14:nvContentPartPr>
              <p14:xfrm>
                <a:off x="8119444" y="3439997"/>
                <a:ext cx="207720" cy="128160"/>
              </p14:xfrm>
            </p:contentPart>
          </mc:Choice>
          <mc:Fallback xmlns="">
            <p:pic>
              <p:nvPicPr>
                <p:cNvPr id="1370" name="Input penna 1369">
                  <a:extLst>
                    <a:ext uri="{FF2B5EF4-FFF2-40B4-BE49-F238E27FC236}">
                      <a16:creationId xmlns:a16="http://schemas.microsoft.com/office/drawing/2014/main" id="{B9C06D31-68A3-4006-A708-ECF34A8F4C3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110444" y="3431357"/>
                  <a:ext cx="2253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371" name="Input penna 1370">
                  <a:extLst>
                    <a:ext uri="{FF2B5EF4-FFF2-40B4-BE49-F238E27FC236}">
                      <a16:creationId xmlns:a16="http://schemas.microsoft.com/office/drawing/2014/main" id="{7F1B3CEA-B854-44F7-92BA-2A6518D840E6}"/>
                    </a:ext>
                  </a:extLst>
                </p14:cNvPr>
                <p14:cNvContentPartPr/>
                <p14:nvPr/>
              </p14:nvContentPartPr>
              <p14:xfrm>
                <a:off x="8326084" y="3414077"/>
                <a:ext cx="14760" cy="90720"/>
              </p14:xfrm>
            </p:contentPart>
          </mc:Choice>
          <mc:Fallback xmlns="">
            <p:pic>
              <p:nvPicPr>
                <p:cNvPr id="1371" name="Input penna 1370">
                  <a:extLst>
                    <a:ext uri="{FF2B5EF4-FFF2-40B4-BE49-F238E27FC236}">
                      <a16:creationId xmlns:a16="http://schemas.microsoft.com/office/drawing/2014/main" id="{7F1B3CEA-B854-44F7-92BA-2A6518D840E6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317084" y="3405437"/>
                  <a:ext cx="324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372" name="Input penna 1371">
                  <a:extLst>
                    <a:ext uri="{FF2B5EF4-FFF2-40B4-BE49-F238E27FC236}">
                      <a16:creationId xmlns:a16="http://schemas.microsoft.com/office/drawing/2014/main" id="{D3CF9675-7907-449E-A7F6-6BEE5BC35475}"/>
                    </a:ext>
                  </a:extLst>
                </p14:cNvPr>
                <p14:cNvContentPartPr/>
                <p14:nvPr/>
              </p14:nvContentPartPr>
              <p14:xfrm>
                <a:off x="8379364" y="3463757"/>
                <a:ext cx="67680" cy="84240"/>
              </p14:xfrm>
            </p:contentPart>
          </mc:Choice>
          <mc:Fallback xmlns="">
            <p:pic>
              <p:nvPicPr>
                <p:cNvPr id="1372" name="Input penna 1371">
                  <a:extLst>
                    <a:ext uri="{FF2B5EF4-FFF2-40B4-BE49-F238E27FC236}">
                      <a16:creationId xmlns:a16="http://schemas.microsoft.com/office/drawing/2014/main" id="{D3CF9675-7907-449E-A7F6-6BEE5BC35475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370364" y="3455117"/>
                  <a:ext cx="853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373" name="Input penna 1372">
                  <a:extLst>
                    <a:ext uri="{FF2B5EF4-FFF2-40B4-BE49-F238E27FC236}">
                      <a16:creationId xmlns:a16="http://schemas.microsoft.com/office/drawing/2014/main" id="{0B1EDE49-ECE2-4E5F-8B46-E1030B42C310}"/>
                    </a:ext>
                  </a:extLst>
                </p14:cNvPr>
                <p14:cNvContentPartPr/>
                <p14:nvPr/>
              </p14:nvContentPartPr>
              <p14:xfrm>
                <a:off x="8384764" y="3498317"/>
                <a:ext cx="56880" cy="1080"/>
              </p14:xfrm>
            </p:contentPart>
          </mc:Choice>
          <mc:Fallback xmlns="">
            <p:pic>
              <p:nvPicPr>
                <p:cNvPr id="1373" name="Input penna 1372">
                  <a:extLst>
                    <a:ext uri="{FF2B5EF4-FFF2-40B4-BE49-F238E27FC236}">
                      <a16:creationId xmlns:a16="http://schemas.microsoft.com/office/drawing/2014/main" id="{0B1EDE49-ECE2-4E5F-8B46-E1030B42C31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376124" y="3489317"/>
                  <a:ext cx="74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374" name="Input penna 1373">
                  <a:extLst>
                    <a:ext uri="{FF2B5EF4-FFF2-40B4-BE49-F238E27FC236}">
                      <a16:creationId xmlns:a16="http://schemas.microsoft.com/office/drawing/2014/main" id="{FC4F27A1-3059-4B30-AA6B-F120101F2991}"/>
                    </a:ext>
                  </a:extLst>
                </p14:cNvPr>
                <p14:cNvContentPartPr/>
                <p14:nvPr/>
              </p14:nvContentPartPr>
              <p14:xfrm>
                <a:off x="8425084" y="3455837"/>
                <a:ext cx="105120" cy="98280"/>
              </p14:xfrm>
            </p:contentPart>
          </mc:Choice>
          <mc:Fallback xmlns="">
            <p:pic>
              <p:nvPicPr>
                <p:cNvPr id="1374" name="Input penna 1373">
                  <a:extLst>
                    <a:ext uri="{FF2B5EF4-FFF2-40B4-BE49-F238E27FC236}">
                      <a16:creationId xmlns:a16="http://schemas.microsoft.com/office/drawing/2014/main" id="{FC4F27A1-3059-4B30-AA6B-F120101F299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416444" y="3446837"/>
                  <a:ext cx="1227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375" name="Input penna 1374">
                  <a:extLst>
                    <a:ext uri="{FF2B5EF4-FFF2-40B4-BE49-F238E27FC236}">
                      <a16:creationId xmlns:a16="http://schemas.microsoft.com/office/drawing/2014/main" id="{BC4D1655-C217-4CD2-8C4E-E0CC90F9CB23}"/>
                    </a:ext>
                  </a:extLst>
                </p14:cNvPr>
                <p14:cNvContentPartPr/>
                <p14:nvPr/>
              </p14:nvContentPartPr>
              <p14:xfrm>
                <a:off x="8526604" y="3476717"/>
                <a:ext cx="109800" cy="80640"/>
              </p14:xfrm>
            </p:contentPart>
          </mc:Choice>
          <mc:Fallback xmlns="">
            <p:pic>
              <p:nvPicPr>
                <p:cNvPr id="1375" name="Input penna 1374">
                  <a:extLst>
                    <a:ext uri="{FF2B5EF4-FFF2-40B4-BE49-F238E27FC236}">
                      <a16:creationId xmlns:a16="http://schemas.microsoft.com/office/drawing/2014/main" id="{BC4D1655-C217-4CD2-8C4E-E0CC90F9CB2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517604" y="3467717"/>
                  <a:ext cx="127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376" name="Input penna 1375">
                  <a:extLst>
                    <a:ext uri="{FF2B5EF4-FFF2-40B4-BE49-F238E27FC236}">
                      <a16:creationId xmlns:a16="http://schemas.microsoft.com/office/drawing/2014/main" id="{756A4CCD-565E-432C-BF66-237890F454DB}"/>
                    </a:ext>
                  </a:extLst>
                </p14:cNvPr>
                <p14:cNvContentPartPr/>
                <p14:nvPr/>
              </p14:nvContentPartPr>
              <p14:xfrm>
                <a:off x="8641804" y="3481757"/>
                <a:ext cx="59400" cy="93600"/>
              </p14:xfrm>
            </p:contentPart>
          </mc:Choice>
          <mc:Fallback xmlns="">
            <p:pic>
              <p:nvPicPr>
                <p:cNvPr id="1376" name="Input penna 1375">
                  <a:extLst>
                    <a:ext uri="{FF2B5EF4-FFF2-40B4-BE49-F238E27FC236}">
                      <a16:creationId xmlns:a16="http://schemas.microsoft.com/office/drawing/2014/main" id="{756A4CCD-565E-432C-BF66-237890F454D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633164" y="3472757"/>
                  <a:ext cx="770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377" name="Input penna 1376">
                  <a:extLst>
                    <a:ext uri="{FF2B5EF4-FFF2-40B4-BE49-F238E27FC236}">
                      <a16:creationId xmlns:a16="http://schemas.microsoft.com/office/drawing/2014/main" id="{F47ED0A3-662B-433F-953F-A56A898BE760}"/>
                    </a:ext>
                  </a:extLst>
                </p14:cNvPr>
                <p14:cNvContentPartPr/>
                <p14:nvPr/>
              </p14:nvContentPartPr>
              <p14:xfrm>
                <a:off x="8719564" y="3473837"/>
                <a:ext cx="47520" cy="88560"/>
              </p14:xfrm>
            </p:contentPart>
          </mc:Choice>
          <mc:Fallback xmlns="">
            <p:pic>
              <p:nvPicPr>
                <p:cNvPr id="1377" name="Input penna 1376">
                  <a:extLst>
                    <a:ext uri="{FF2B5EF4-FFF2-40B4-BE49-F238E27FC236}">
                      <a16:creationId xmlns:a16="http://schemas.microsoft.com/office/drawing/2014/main" id="{F47ED0A3-662B-433F-953F-A56A898BE76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710564" y="3464837"/>
                  <a:ext cx="65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378" name="Input penna 1377">
                  <a:extLst>
                    <a:ext uri="{FF2B5EF4-FFF2-40B4-BE49-F238E27FC236}">
                      <a16:creationId xmlns:a16="http://schemas.microsoft.com/office/drawing/2014/main" id="{0DF0D30A-065A-4BE4-B47A-E4D0EF843B7F}"/>
                    </a:ext>
                  </a:extLst>
                </p14:cNvPr>
                <p14:cNvContentPartPr/>
                <p14:nvPr/>
              </p14:nvContentPartPr>
              <p14:xfrm>
                <a:off x="8755924" y="3450797"/>
                <a:ext cx="76320" cy="85680"/>
              </p14:xfrm>
            </p:contentPart>
          </mc:Choice>
          <mc:Fallback xmlns="">
            <p:pic>
              <p:nvPicPr>
                <p:cNvPr id="1378" name="Input penna 1377">
                  <a:extLst>
                    <a:ext uri="{FF2B5EF4-FFF2-40B4-BE49-F238E27FC236}">
                      <a16:creationId xmlns:a16="http://schemas.microsoft.com/office/drawing/2014/main" id="{0DF0D30A-065A-4BE4-B47A-E4D0EF843B7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746924" y="3442157"/>
                  <a:ext cx="93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379" name="Input penna 1378">
                  <a:extLst>
                    <a:ext uri="{FF2B5EF4-FFF2-40B4-BE49-F238E27FC236}">
                      <a16:creationId xmlns:a16="http://schemas.microsoft.com/office/drawing/2014/main" id="{6B0F5BB8-04A1-4B32-8A59-933E3EDD03A5}"/>
                    </a:ext>
                  </a:extLst>
                </p14:cNvPr>
                <p14:cNvContentPartPr/>
                <p14:nvPr/>
              </p14:nvContentPartPr>
              <p14:xfrm>
                <a:off x="8779324" y="3500837"/>
                <a:ext cx="42480" cy="4680"/>
              </p14:xfrm>
            </p:contentPart>
          </mc:Choice>
          <mc:Fallback xmlns="">
            <p:pic>
              <p:nvPicPr>
                <p:cNvPr id="1379" name="Input penna 1378">
                  <a:extLst>
                    <a:ext uri="{FF2B5EF4-FFF2-40B4-BE49-F238E27FC236}">
                      <a16:creationId xmlns:a16="http://schemas.microsoft.com/office/drawing/2014/main" id="{6B0F5BB8-04A1-4B32-8A59-933E3EDD03A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770324" y="3492197"/>
                  <a:ext cx="601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381" name="Input penna 1380">
                  <a:extLst>
                    <a:ext uri="{FF2B5EF4-FFF2-40B4-BE49-F238E27FC236}">
                      <a16:creationId xmlns:a16="http://schemas.microsoft.com/office/drawing/2014/main" id="{ADBB7425-B221-4BCD-BD62-8395FEADE20F}"/>
                    </a:ext>
                  </a:extLst>
                </p14:cNvPr>
                <p14:cNvContentPartPr/>
                <p14:nvPr/>
              </p14:nvContentPartPr>
              <p14:xfrm>
                <a:off x="8913604" y="3483197"/>
                <a:ext cx="88560" cy="83520"/>
              </p14:xfrm>
            </p:contentPart>
          </mc:Choice>
          <mc:Fallback xmlns="">
            <p:pic>
              <p:nvPicPr>
                <p:cNvPr id="1381" name="Input penna 1380">
                  <a:extLst>
                    <a:ext uri="{FF2B5EF4-FFF2-40B4-BE49-F238E27FC236}">
                      <a16:creationId xmlns:a16="http://schemas.microsoft.com/office/drawing/2014/main" id="{ADBB7425-B221-4BCD-BD62-8395FEADE20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904604" y="3474197"/>
                  <a:ext cx="1062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382" name="Input penna 1381">
                  <a:extLst>
                    <a:ext uri="{FF2B5EF4-FFF2-40B4-BE49-F238E27FC236}">
                      <a16:creationId xmlns:a16="http://schemas.microsoft.com/office/drawing/2014/main" id="{B2846B2E-C8F0-4E73-BAD6-5A70943361E7}"/>
                    </a:ext>
                  </a:extLst>
                </p14:cNvPr>
                <p14:cNvContentPartPr/>
                <p14:nvPr/>
              </p14:nvContentPartPr>
              <p14:xfrm>
                <a:off x="8992444" y="3457997"/>
                <a:ext cx="79560" cy="82080"/>
              </p14:xfrm>
            </p:contentPart>
          </mc:Choice>
          <mc:Fallback xmlns="">
            <p:pic>
              <p:nvPicPr>
                <p:cNvPr id="1382" name="Input penna 1381">
                  <a:extLst>
                    <a:ext uri="{FF2B5EF4-FFF2-40B4-BE49-F238E27FC236}">
                      <a16:creationId xmlns:a16="http://schemas.microsoft.com/office/drawing/2014/main" id="{B2846B2E-C8F0-4E73-BAD6-5A70943361E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983804" y="3448997"/>
                  <a:ext cx="97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383" name="Input penna 1382">
                  <a:extLst>
                    <a:ext uri="{FF2B5EF4-FFF2-40B4-BE49-F238E27FC236}">
                      <a16:creationId xmlns:a16="http://schemas.microsoft.com/office/drawing/2014/main" id="{66D7CE67-AAA5-4341-AEA3-04BC1967CD77}"/>
                    </a:ext>
                  </a:extLst>
                </p14:cNvPr>
                <p14:cNvContentPartPr/>
                <p14:nvPr/>
              </p14:nvContentPartPr>
              <p14:xfrm>
                <a:off x="9011884" y="3509477"/>
                <a:ext cx="65880" cy="2520"/>
              </p14:xfrm>
            </p:contentPart>
          </mc:Choice>
          <mc:Fallback xmlns="">
            <p:pic>
              <p:nvPicPr>
                <p:cNvPr id="1383" name="Input penna 1382">
                  <a:extLst>
                    <a:ext uri="{FF2B5EF4-FFF2-40B4-BE49-F238E27FC236}">
                      <a16:creationId xmlns:a16="http://schemas.microsoft.com/office/drawing/2014/main" id="{66D7CE67-AAA5-4341-AEA3-04BC1967CD7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003244" y="3500837"/>
                  <a:ext cx="835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1384" name="Input penna 1383">
                  <a:extLst>
                    <a:ext uri="{FF2B5EF4-FFF2-40B4-BE49-F238E27FC236}">
                      <a16:creationId xmlns:a16="http://schemas.microsoft.com/office/drawing/2014/main" id="{4B310701-03E6-4E93-A7E2-1E1AAA9EC16E}"/>
                    </a:ext>
                  </a:extLst>
                </p14:cNvPr>
                <p14:cNvContentPartPr/>
                <p14:nvPr/>
              </p14:nvContentPartPr>
              <p14:xfrm>
                <a:off x="9077764" y="3464477"/>
                <a:ext cx="100800" cy="69840"/>
              </p14:xfrm>
            </p:contentPart>
          </mc:Choice>
          <mc:Fallback xmlns="">
            <p:pic>
              <p:nvPicPr>
                <p:cNvPr id="1384" name="Input penna 1383">
                  <a:extLst>
                    <a:ext uri="{FF2B5EF4-FFF2-40B4-BE49-F238E27FC236}">
                      <a16:creationId xmlns:a16="http://schemas.microsoft.com/office/drawing/2014/main" id="{4B310701-03E6-4E93-A7E2-1E1AAA9EC16E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9068764" y="3455477"/>
                  <a:ext cx="1184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1385" name="Input penna 1384">
                  <a:extLst>
                    <a:ext uri="{FF2B5EF4-FFF2-40B4-BE49-F238E27FC236}">
                      <a16:creationId xmlns:a16="http://schemas.microsoft.com/office/drawing/2014/main" id="{FD097D16-C44E-43DA-82F9-173FADD051F1}"/>
                    </a:ext>
                  </a:extLst>
                </p14:cNvPr>
                <p14:cNvContentPartPr/>
                <p14:nvPr/>
              </p14:nvContentPartPr>
              <p14:xfrm>
                <a:off x="9141844" y="3431357"/>
                <a:ext cx="97200" cy="97560"/>
              </p14:xfrm>
            </p:contentPart>
          </mc:Choice>
          <mc:Fallback xmlns="">
            <p:pic>
              <p:nvPicPr>
                <p:cNvPr id="1385" name="Input penna 1384">
                  <a:extLst>
                    <a:ext uri="{FF2B5EF4-FFF2-40B4-BE49-F238E27FC236}">
                      <a16:creationId xmlns:a16="http://schemas.microsoft.com/office/drawing/2014/main" id="{FD097D16-C44E-43DA-82F9-173FADD051F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9132844" y="3422717"/>
                  <a:ext cx="114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1386" name="Input penna 1385">
                  <a:extLst>
                    <a:ext uri="{FF2B5EF4-FFF2-40B4-BE49-F238E27FC236}">
                      <a16:creationId xmlns:a16="http://schemas.microsoft.com/office/drawing/2014/main" id="{9AF1ADA9-5971-4310-A519-2BA1378ED8E8}"/>
                    </a:ext>
                  </a:extLst>
                </p14:cNvPr>
                <p14:cNvContentPartPr/>
                <p14:nvPr/>
              </p14:nvContentPartPr>
              <p14:xfrm>
                <a:off x="9255964" y="3415517"/>
                <a:ext cx="128880" cy="121680"/>
              </p14:xfrm>
            </p:contentPart>
          </mc:Choice>
          <mc:Fallback xmlns="">
            <p:pic>
              <p:nvPicPr>
                <p:cNvPr id="1386" name="Input penna 1385">
                  <a:extLst>
                    <a:ext uri="{FF2B5EF4-FFF2-40B4-BE49-F238E27FC236}">
                      <a16:creationId xmlns:a16="http://schemas.microsoft.com/office/drawing/2014/main" id="{9AF1ADA9-5971-4310-A519-2BA1378ED8E8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9247324" y="3406517"/>
                  <a:ext cx="146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1387" name="Input penna 1386">
                  <a:extLst>
                    <a:ext uri="{FF2B5EF4-FFF2-40B4-BE49-F238E27FC236}">
                      <a16:creationId xmlns:a16="http://schemas.microsoft.com/office/drawing/2014/main" id="{5CBEEB6E-1813-410E-B92A-4CA1A8DE1C0B}"/>
                    </a:ext>
                  </a:extLst>
                </p14:cNvPr>
                <p14:cNvContentPartPr/>
                <p14:nvPr/>
              </p14:nvContentPartPr>
              <p14:xfrm>
                <a:off x="9409684" y="3447197"/>
                <a:ext cx="99720" cy="96480"/>
              </p14:xfrm>
            </p:contentPart>
          </mc:Choice>
          <mc:Fallback xmlns="">
            <p:pic>
              <p:nvPicPr>
                <p:cNvPr id="1387" name="Input penna 1386">
                  <a:extLst>
                    <a:ext uri="{FF2B5EF4-FFF2-40B4-BE49-F238E27FC236}">
                      <a16:creationId xmlns:a16="http://schemas.microsoft.com/office/drawing/2014/main" id="{5CBEEB6E-1813-410E-B92A-4CA1A8DE1C0B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9400684" y="3438557"/>
                  <a:ext cx="117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1389" name="Input penna 1388">
                  <a:extLst>
                    <a:ext uri="{FF2B5EF4-FFF2-40B4-BE49-F238E27FC236}">
                      <a16:creationId xmlns:a16="http://schemas.microsoft.com/office/drawing/2014/main" id="{49397690-7AE6-4FDB-93CC-F55E8BC907BE}"/>
                    </a:ext>
                  </a:extLst>
                </p14:cNvPr>
                <p14:cNvContentPartPr/>
                <p14:nvPr/>
              </p14:nvContentPartPr>
              <p14:xfrm>
                <a:off x="9547924" y="3414077"/>
                <a:ext cx="70200" cy="114840"/>
              </p14:xfrm>
            </p:contentPart>
          </mc:Choice>
          <mc:Fallback xmlns="">
            <p:pic>
              <p:nvPicPr>
                <p:cNvPr id="1389" name="Input penna 1388">
                  <a:extLst>
                    <a:ext uri="{FF2B5EF4-FFF2-40B4-BE49-F238E27FC236}">
                      <a16:creationId xmlns:a16="http://schemas.microsoft.com/office/drawing/2014/main" id="{49397690-7AE6-4FDB-93CC-F55E8BC907BE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9538924" y="3405437"/>
                  <a:ext cx="878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1390" name="Input penna 1389">
                  <a:extLst>
                    <a:ext uri="{FF2B5EF4-FFF2-40B4-BE49-F238E27FC236}">
                      <a16:creationId xmlns:a16="http://schemas.microsoft.com/office/drawing/2014/main" id="{E295092A-FF86-4437-9FCD-8CE929E4D83D}"/>
                    </a:ext>
                  </a:extLst>
                </p14:cNvPr>
                <p14:cNvContentPartPr/>
                <p14:nvPr/>
              </p14:nvContentPartPr>
              <p14:xfrm>
                <a:off x="9543604" y="3450797"/>
                <a:ext cx="59400" cy="14040"/>
              </p14:xfrm>
            </p:contentPart>
          </mc:Choice>
          <mc:Fallback xmlns="">
            <p:pic>
              <p:nvPicPr>
                <p:cNvPr id="1390" name="Input penna 1389">
                  <a:extLst>
                    <a:ext uri="{FF2B5EF4-FFF2-40B4-BE49-F238E27FC236}">
                      <a16:creationId xmlns:a16="http://schemas.microsoft.com/office/drawing/2014/main" id="{E295092A-FF86-4437-9FCD-8CE929E4D83D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9534964" y="3441797"/>
                  <a:ext cx="77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1392" name="Input penna 1391">
                  <a:extLst>
                    <a:ext uri="{FF2B5EF4-FFF2-40B4-BE49-F238E27FC236}">
                      <a16:creationId xmlns:a16="http://schemas.microsoft.com/office/drawing/2014/main" id="{41167288-A384-458A-B2B5-19B738F95D76}"/>
                    </a:ext>
                  </a:extLst>
                </p14:cNvPr>
                <p14:cNvContentPartPr/>
                <p14:nvPr/>
              </p14:nvContentPartPr>
              <p14:xfrm>
                <a:off x="8154724" y="3688397"/>
                <a:ext cx="70200" cy="147240"/>
              </p14:xfrm>
            </p:contentPart>
          </mc:Choice>
          <mc:Fallback xmlns="">
            <p:pic>
              <p:nvPicPr>
                <p:cNvPr id="1392" name="Input penna 1391">
                  <a:extLst>
                    <a:ext uri="{FF2B5EF4-FFF2-40B4-BE49-F238E27FC236}">
                      <a16:creationId xmlns:a16="http://schemas.microsoft.com/office/drawing/2014/main" id="{41167288-A384-458A-B2B5-19B738F95D76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8146084" y="3679397"/>
                  <a:ext cx="878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1393" name="Input penna 1392">
                  <a:extLst>
                    <a:ext uri="{FF2B5EF4-FFF2-40B4-BE49-F238E27FC236}">
                      <a16:creationId xmlns:a16="http://schemas.microsoft.com/office/drawing/2014/main" id="{444B609F-B291-43A7-8AD6-D1B31CEB08EA}"/>
                    </a:ext>
                  </a:extLst>
                </p14:cNvPr>
                <p14:cNvContentPartPr/>
                <p14:nvPr/>
              </p14:nvContentPartPr>
              <p14:xfrm>
                <a:off x="8227444" y="3760037"/>
                <a:ext cx="58320" cy="60480"/>
              </p14:xfrm>
            </p:contentPart>
          </mc:Choice>
          <mc:Fallback xmlns="">
            <p:pic>
              <p:nvPicPr>
                <p:cNvPr id="1393" name="Input penna 1392">
                  <a:extLst>
                    <a:ext uri="{FF2B5EF4-FFF2-40B4-BE49-F238E27FC236}">
                      <a16:creationId xmlns:a16="http://schemas.microsoft.com/office/drawing/2014/main" id="{444B609F-B291-43A7-8AD6-D1B31CEB08EA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8218444" y="3751037"/>
                  <a:ext cx="759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394" name="Input penna 1393">
                  <a:extLst>
                    <a:ext uri="{FF2B5EF4-FFF2-40B4-BE49-F238E27FC236}">
                      <a16:creationId xmlns:a16="http://schemas.microsoft.com/office/drawing/2014/main" id="{F022CDF2-960E-4EDB-AE2B-5FF63D869024}"/>
                    </a:ext>
                  </a:extLst>
                </p14:cNvPr>
                <p14:cNvContentPartPr/>
                <p14:nvPr/>
              </p14:nvContentPartPr>
              <p14:xfrm>
                <a:off x="8317444" y="3741317"/>
                <a:ext cx="117000" cy="97920"/>
              </p14:xfrm>
            </p:contentPart>
          </mc:Choice>
          <mc:Fallback xmlns="">
            <p:pic>
              <p:nvPicPr>
                <p:cNvPr id="1394" name="Input penna 1393">
                  <a:extLst>
                    <a:ext uri="{FF2B5EF4-FFF2-40B4-BE49-F238E27FC236}">
                      <a16:creationId xmlns:a16="http://schemas.microsoft.com/office/drawing/2014/main" id="{F022CDF2-960E-4EDB-AE2B-5FF63D86902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308804" y="3732677"/>
                  <a:ext cx="1346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1395" name="Input penna 1394">
                  <a:extLst>
                    <a:ext uri="{FF2B5EF4-FFF2-40B4-BE49-F238E27FC236}">
                      <a16:creationId xmlns:a16="http://schemas.microsoft.com/office/drawing/2014/main" id="{1D1E7650-01B5-468A-AEB2-10D5DB73E0E4}"/>
                    </a:ext>
                  </a:extLst>
                </p14:cNvPr>
                <p14:cNvContentPartPr/>
                <p14:nvPr/>
              </p14:nvContentPartPr>
              <p14:xfrm>
                <a:off x="8572684" y="3706757"/>
                <a:ext cx="18000" cy="85680"/>
              </p14:xfrm>
            </p:contentPart>
          </mc:Choice>
          <mc:Fallback xmlns="">
            <p:pic>
              <p:nvPicPr>
                <p:cNvPr id="1395" name="Input penna 1394">
                  <a:extLst>
                    <a:ext uri="{FF2B5EF4-FFF2-40B4-BE49-F238E27FC236}">
                      <a16:creationId xmlns:a16="http://schemas.microsoft.com/office/drawing/2014/main" id="{1D1E7650-01B5-468A-AEB2-10D5DB73E0E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564044" y="3698117"/>
                  <a:ext cx="356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1396" name="Input penna 1395">
                  <a:extLst>
                    <a:ext uri="{FF2B5EF4-FFF2-40B4-BE49-F238E27FC236}">
                      <a16:creationId xmlns:a16="http://schemas.microsoft.com/office/drawing/2014/main" id="{12B6BA04-26F5-4918-9494-E2965C9F07FD}"/>
                    </a:ext>
                  </a:extLst>
                </p14:cNvPr>
                <p14:cNvContentPartPr/>
                <p14:nvPr/>
              </p14:nvContentPartPr>
              <p14:xfrm>
                <a:off x="8669524" y="3692717"/>
                <a:ext cx="121680" cy="102240"/>
              </p14:xfrm>
            </p:contentPart>
          </mc:Choice>
          <mc:Fallback xmlns="">
            <p:pic>
              <p:nvPicPr>
                <p:cNvPr id="1396" name="Input penna 1395">
                  <a:extLst>
                    <a:ext uri="{FF2B5EF4-FFF2-40B4-BE49-F238E27FC236}">
                      <a16:creationId xmlns:a16="http://schemas.microsoft.com/office/drawing/2014/main" id="{12B6BA04-26F5-4918-9494-E2965C9F07FD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660524" y="3684077"/>
                  <a:ext cx="139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1397" name="Input penna 1396">
                  <a:extLst>
                    <a:ext uri="{FF2B5EF4-FFF2-40B4-BE49-F238E27FC236}">
                      <a16:creationId xmlns:a16="http://schemas.microsoft.com/office/drawing/2014/main" id="{8E6EC782-B1CE-4678-ABEB-3D9437149A5A}"/>
                    </a:ext>
                  </a:extLst>
                </p14:cNvPr>
                <p14:cNvContentPartPr/>
                <p14:nvPr/>
              </p14:nvContentPartPr>
              <p14:xfrm>
                <a:off x="8828284" y="3666077"/>
                <a:ext cx="74160" cy="94320"/>
              </p14:xfrm>
            </p:contentPart>
          </mc:Choice>
          <mc:Fallback xmlns="">
            <p:pic>
              <p:nvPicPr>
                <p:cNvPr id="1397" name="Input penna 1396">
                  <a:extLst>
                    <a:ext uri="{FF2B5EF4-FFF2-40B4-BE49-F238E27FC236}">
                      <a16:creationId xmlns:a16="http://schemas.microsoft.com/office/drawing/2014/main" id="{8E6EC782-B1CE-4678-ABEB-3D9437149A5A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819284" y="3657077"/>
                  <a:ext cx="918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398" name="Input penna 1397">
                  <a:extLst>
                    <a:ext uri="{FF2B5EF4-FFF2-40B4-BE49-F238E27FC236}">
                      <a16:creationId xmlns:a16="http://schemas.microsoft.com/office/drawing/2014/main" id="{B6F48048-D8B5-48EA-B4F8-3158EF03D9C7}"/>
                    </a:ext>
                  </a:extLst>
                </p14:cNvPr>
                <p14:cNvContentPartPr/>
                <p14:nvPr/>
              </p14:nvContentPartPr>
              <p14:xfrm>
                <a:off x="8899204" y="3670397"/>
                <a:ext cx="99720" cy="105120"/>
              </p14:xfrm>
            </p:contentPart>
          </mc:Choice>
          <mc:Fallback xmlns="">
            <p:pic>
              <p:nvPicPr>
                <p:cNvPr id="1398" name="Input penna 1397">
                  <a:extLst>
                    <a:ext uri="{FF2B5EF4-FFF2-40B4-BE49-F238E27FC236}">
                      <a16:creationId xmlns:a16="http://schemas.microsoft.com/office/drawing/2014/main" id="{B6F48048-D8B5-48EA-B4F8-3158EF03D9C7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890564" y="3661397"/>
                  <a:ext cx="1173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399" name="Input penna 1398">
                  <a:extLst>
                    <a:ext uri="{FF2B5EF4-FFF2-40B4-BE49-F238E27FC236}">
                      <a16:creationId xmlns:a16="http://schemas.microsoft.com/office/drawing/2014/main" id="{A0BD5725-BCBC-4ACB-9940-9751F35110A6}"/>
                    </a:ext>
                  </a:extLst>
                </p14:cNvPr>
                <p14:cNvContentPartPr/>
                <p14:nvPr/>
              </p14:nvContentPartPr>
              <p14:xfrm>
                <a:off x="9021244" y="3707477"/>
                <a:ext cx="17280" cy="74160"/>
              </p14:xfrm>
            </p:contentPart>
          </mc:Choice>
          <mc:Fallback xmlns="">
            <p:pic>
              <p:nvPicPr>
                <p:cNvPr id="1399" name="Input penna 1398">
                  <a:extLst>
                    <a:ext uri="{FF2B5EF4-FFF2-40B4-BE49-F238E27FC236}">
                      <a16:creationId xmlns:a16="http://schemas.microsoft.com/office/drawing/2014/main" id="{A0BD5725-BCBC-4ACB-9940-9751F35110A6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9012244" y="3698837"/>
                  <a:ext cx="349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1400" name="Input penna 1399">
                  <a:extLst>
                    <a:ext uri="{FF2B5EF4-FFF2-40B4-BE49-F238E27FC236}">
                      <a16:creationId xmlns:a16="http://schemas.microsoft.com/office/drawing/2014/main" id="{4655760E-912E-45E8-9D19-A7035467BBA5}"/>
                    </a:ext>
                  </a:extLst>
                </p14:cNvPr>
                <p14:cNvContentPartPr/>
                <p14:nvPr/>
              </p14:nvContentPartPr>
              <p14:xfrm>
                <a:off x="9162004" y="3661037"/>
                <a:ext cx="18000" cy="98640"/>
              </p14:xfrm>
            </p:contentPart>
          </mc:Choice>
          <mc:Fallback xmlns="">
            <p:pic>
              <p:nvPicPr>
                <p:cNvPr id="1400" name="Input penna 1399">
                  <a:extLst>
                    <a:ext uri="{FF2B5EF4-FFF2-40B4-BE49-F238E27FC236}">
                      <a16:creationId xmlns:a16="http://schemas.microsoft.com/office/drawing/2014/main" id="{4655760E-912E-45E8-9D19-A7035467BBA5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9153004" y="3652037"/>
                  <a:ext cx="35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1401" name="Input penna 1400">
                  <a:extLst>
                    <a:ext uri="{FF2B5EF4-FFF2-40B4-BE49-F238E27FC236}">
                      <a16:creationId xmlns:a16="http://schemas.microsoft.com/office/drawing/2014/main" id="{6152B5FB-1AA6-438D-8CFF-FD91E0395A1B}"/>
                    </a:ext>
                  </a:extLst>
                </p14:cNvPr>
                <p14:cNvContentPartPr/>
                <p14:nvPr/>
              </p14:nvContentPartPr>
              <p14:xfrm>
                <a:off x="9165244" y="3657437"/>
                <a:ext cx="74880" cy="126360"/>
              </p14:xfrm>
            </p:contentPart>
          </mc:Choice>
          <mc:Fallback xmlns="">
            <p:pic>
              <p:nvPicPr>
                <p:cNvPr id="1401" name="Input penna 1400">
                  <a:extLst>
                    <a:ext uri="{FF2B5EF4-FFF2-40B4-BE49-F238E27FC236}">
                      <a16:creationId xmlns:a16="http://schemas.microsoft.com/office/drawing/2014/main" id="{6152B5FB-1AA6-438D-8CFF-FD91E0395A1B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9156604" y="3648437"/>
                  <a:ext cx="925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1402" name="Input penna 1401">
                  <a:extLst>
                    <a:ext uri="{FF2B5EF4-FFF2-40B4-BE49-F238E27FC236}">
                      <a16:creationId xmlns:a16="http://schemas.microsoft.com/office/drawing/2014/main" id="{12510250-98B0-4C19-9AB7-D1ED252823EC}"/>
                    </a:ext>
                  </a:extLst>
                </p14:cNvPr>
                <p14:cNvContentPartPr/>
                <p14:nvPr/>
              </p14:nvContentPartPr>
              <p14:xfrm>
                <a:off x="9278284" y="3624317"/>
                <a:ext cx="25560" cy="88560"/>
              </p14:xfrm>
            </p:contentPart>
          </mc:Choice>
          <mc:Fallback xmlns="">
            <p:pic>
              <p:nvPicPr>
                <p:cNvPr id="1402" name="Input penna 1401">
                  <a:extLst>
                    <a:ext uri="{FF2B5EF4-FFF2-40B4-BE49-F238E27FC236}">
                      <a16:creationId xmlns:a16="http://schemas.microsoft.com/office/drawing/2014/main" id="{12510250-98B0-4C19-9AB7-D1ED252823EC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9269284" y="3615677"/>
                  <a:ext cx="432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1403" name="Input penna 1402">
                  <a:extLst>
                    <a:ext uri="{FF2B5EF4-FFF2-40B4-BE49-F238E27FC236}">
                      <a16:creationId xmlns:a16="http://schemas.microsoft.com/office/drawing/2014/main" id="{CFFD94AE-E328-4E97-BD12-FDBD729A49C0}"/>
                    </a:ext>
                  </a:extLst>
                </p14:cNvPr>
                <p14:cNvContentPartPr/>
                <p14:nvPr/>
              </p14:nvContentPartPr>
              <p14:xfrm>
                <a:off x="9376564" y="3671837"/>
                <a:ext cx="14760" cy="107280"/>
              </p14:xfrm>
            </p:contentPart>
          </mc:Choice>
          <mc:Fallback xmlns="">
            <p:pic>
              <p:nvPicPr>
                <p:cNvPr id="1403" name="Input penna 1402">
                  <a:extLst>
                    <a:ext uri="{FF2B5EF4-FFF2-40B4-BE49-F238E27FC236}">
                      <a16:creationId xmlns:a16="http://schemas.microsoft.com/office/drawing/2014/main" id="{CFFD94AE-E328-4E97-BD12-FDBD729A49C0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367924" y="3662837"/>
                  <a:ext cx="324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1404" name="Input penna 1403">
                  <a:extLst>
                    <a:ext uri="{FF2B5EF4-FFF2-40B4-BE49-F238E27FC236}">
                      <a16:creationId xmlns:a16="http://schemas.microsoft.com/office/drawing/2014/main" id="{2F2EEA3F-6A3F-40BC-BC4A-1473F403DF7E}"/>
                    </a:ext>
                  </a:extLst>
                </p14:cNvPr>
                <p14:cNvContentPartPr/>
                <p14:nvPr/>
              </p14:nvContentPartPr>
              <p14:xfrm>
                <a:off x="9422284" y="3645197"/>
                <a:ext cx="66240" cy="97920"/>
              </p14:xfrm>
            </p:contentPart>
          </mc:Choice>
          <mc:Fallback xmlns="">
            <p:pic>
              <p:nvPicPr>
                <p:cNvPr id="1404" name="Input penna 1403">
                  <a:extLst>
                    <a:ext uri="{FF2B5EF4-FFF2-40B4-BE49-F238E27FC236}">
                      <a16:creationId xmlns:a16="http://schemas.microsoft.com/office/drawing/2014/main" id="{2F2EEA3F-6A3F-40BC-BC4A-1473F403DF7E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413644" y="3636557"/>
                  <a:ext cx="83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1405" name="Input penna 1404">
                  <a:extLst>
                    <a:ext uri="{FF2B5EF4-FFF2-40B4-BE49-F238E27FC236}">
                      <a16:creationId xmlns:a16="http://schemas.microsoft.com/office/drawing/2014/main" id="{4E18C567-0926-4FC5-996D-D879FF877A19}"/>
                    </a:ext>
                  </a:extLst>
                </p14:cNvPr>
                <p14:cNvContentPartPr/>
                <p14:nvPr/>
              </p14:nvContentPartPr>
              <p14:xfrm>
                <a:off x="9502924" y="3648797"/>
                <a:ext cx="61200" cy="97920"/>
              </p14:xfrm>
            </p:contentPart>
          </mc:Choice>
          <mc:Fallback xmlns="">
            <p:pic>
              <p:nvPicPr>
                <p:cNvPr id="1405" name="Input penna 1404">
                  <a:extLst>
                    <a:ext uri="{FF2B5EF4-FFF2-40B4-BE49-F238E27FC236}">
                      <a16:creationId xmlns:a16="http://schemas.microsoft.com/office/drawing/2014/main" id="{4E18C567-0926-4FC5-996D-D879FF877A1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494284" y="3640157"/>
                  <a:ext cx="78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1406" name="Input penna 1405">
                  <a:extLst>
                    <a:ext uri="{FF2B5EF4-FFF2-40B4-BE49-F238E27FC236}">
                      <a16:creationId xmlns:a16="http://schemas.microsoft.com/office/drawing/2014/main" id="{438CB6A9-B669-43F2-9A86-4125530ADB24}"/>
                    </a:ext>
                  </a:extLst>
                </p14:cNvPr>
                <p14:cNvContentPartPr/>
                <p14:nvPr/>
              </p14:nvContentPartPr>
              <p14:xfrm>
                <a:off x="9502204" y="3697037"/>
                <a:ext cx="60120" cy="8280"/>
              </p14:xfrm>
            </p:contentPart>
          </mc:Choice>
          <mc:Fallback xmlns="">
            <p:pic>
              <p:nvPicPr>
                <p:cNvPr id="1406" name="Input penna 1405">
                  <a:extLst>
                    <a:ext uri="{FF2B5EF4-FFF2-40B4-BE49-F238E27FC236}">
                      <a16:creationId xmlns:a16="http://schemas.microsoft.com/office/drawing/2014/main" id="{438CB6A9-B669-43F2-9A86-4125530ADB24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9493564" y="3688037"/>
                  <a:ext cx="77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1407" name="Input penna 1406">
                  <a:extLst>
                    <a:ext uri="{FF2B5EF4-FFF2-40B4-BE49-F238E27FC236}">
                      <a16:creationId xmlns:a16="http://schemas.microsoft.com/office/drawing/2014/main" id="{61784276-21D6-44BF-A45C-3FDF6E053C9E}"/>
                    </a:ext>
                  </a:extLst>
                </p14:cNvPr>
                <p14:cNvContentPartPr/>
                <p14:nvPr/>
              </p14:nvContentPartPr>
              <p14:xfrm>
                <a:off x="9600844" y="3645197"/>
                <a:ext cx="92160" cy="106560"/>
              </p14:xfrm>
            </p:contentPart>
          </mc:Choice>
          <mc:Fallback xmlns="">
            <p:pic>
              <p:nvPicPr>
                <p:cNvPr id="1407" name="Input penna 1406">
                  <a:extLst>
                    <a:ext uri="{FF2B5EF4-FFF2-40B4-BE49-F238E27FC236}">
                      <a16:creationId xmlns:a16="http://schemas.microsoft.com/office/drawing/2014/main" id="{61784276-21D6-44BF-A45C-3FDF6E053C9E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9592204" y="3636557"/>
                  <a:ext cx="1098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1408" name="Input penna 1407">
                  <a:extLst>
                    <a:ext uri="{FF2B5EF4-FFF2-40B4-BE49-F238E27FC236}">
                      <a16:creationId xmlns:a16="http://schemas.microsoft.com/office/drawing/2014/main" id="{783A17E4-73CA-424D-A604-91F875F1EC86}"/>
                    </a:ext>
                  </a:extLst>
                </p14:cNvPr>
                <p14:cNvContentPartPr/>
                <p14:nvPr/>
              </p14:nvContentPartPr>
              <p14:xfrm>
                <a:off x="9676804" y="3642317"/>
                <a:ext cx="86040" cy="115920"/>
              </p14:xfrm>
            </p:contentPart>
          </mc:Choice>
          <mc:Fallback xmlns="">
            <p:pic>
              <p:nvPicPr>
                <p:cNvPr id="1408" name="Input penna 1407">
                  <a:extLst>
                    <a:ext uri="{FF2B5EF4-FFF2-40B4-BE49-F238E27FC236}">
                      <a16:creationId xmlns:a16="http://schemas.microsoft.com/office/drawing/2014/main" id="{783A17E4-73CA-424D-A604-91F875F1EC86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9668164" y="3633677"/>
                  <a:ext cx="1036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409" name="Input penna 1408">
                  <a:extLst>
                    <a:ext uri="{FF2B5EF4-FFF2-40B4-BE49-F238E27FC236}">
                      <a16:creationId xmlns:a16="http://schemas.microsoft.com/office/drawing/2014/main" id="{7EBAEA4E-C794-472C-BAB9-AA0359127899}"/>
                    </a:ext>
                  </a:extLst>
                </p14:cNvPr>
                <p14:cNvContentPartPr/>
                <p14:nvPr/>
              </p14:nvContentPartPr>
              <p14:xfrm>
                <a:off x="9764284" y="3666077"/>
                <a:ext cx="9720" cy="92160"/>
              </p14:xfrm>
            </p:contentPart>
          </mc:Choice>
          <mc:Fallback xmlns="">
            <p:pic>
              <p:nvPicPr>
                <p:cNvPr id="1409" name="Input penna 1408">
                  <a:extLst>
                    <a:ext uri="{FF2B5EF4-FFF2-40B4-BE49-F238E27FC236}">
                      <a16:creationId xmlns:a16="http://schemas.microsoft.com/office/drawing/2014/main" id="{7EBAEA4E-C794-472C-BAB9-AA0359127899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9755644" y="3657077"/>
                  <a:ext cx="273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410" name="Input penna 1409">
                  <a:extLst>
                    <a:ext uri="{FF2B5EF4-FFF2-40B4-BE49-F238E27FC236}">
                      <a16:creationId xmlns:a16="http://schemas.microsoft.com/office/drawing/2014/main" id="{4ED880C7-A401-49F8-8060-EE0EEBE72C3B}"/>
                    </a:ext>
                  </a:extLst>
                </p14:cNvPr>
                <p14:cNvContentPartPr/>
                <p14:nvPr/>
              </p14:nvContentPartPr>
              <p14:xfrm>
                <a:off x="9809644" y="3676157"/>
                <a:ext cx="52200" cy="89280"/>
              </p14:xfrm>
            </p:contentPart>
          </mc:Choice>
          <mc:Fallback xmlns="">
            <p:pic>
              <p:nvPicPr>
                <p:cNvPr id="1410" name="Input penna 1409">
                  <a:extLst>
                    <a:ext uri="{FF2B5EF4-FFF2-40B4-BE49-F238E27FC236}">
                      <a16:creationId xmlns:a16="http://schemas.microsoft.com/office/drawing/2014/main" id="{4ED880C7-A401-49F8-8060-EE0EEBE72C3B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9801004" y="3667157"/>
                  <a:ext cx="69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411" name="Input penna 1410">
                  <a:extLst>
                    <a:ext uri="{FF2B5EF4-FFF2-40B4-BE49-F238E27FC236}">
                      <a16:creationId xmlns:a16="http://schemas.microsoft.com/office/drawing/2014/main" id="{187762EC-EFA1-45A4-9C34-2FFA4626F02B}"/>
                    </a:ext>
                  </a:extLst>
                </p14:cNvPr>
                <p14:cNvContentPartPr/>
                <p14:nvPr/>
              </p14:nvContentPartPr>
              <p14:xfrm>
                <a:off x="9966604" y="3368357"/>
                <a:ext cx="286200" cy="96480"/>
              </p14:xfrm>
            </p:contentPart>
          </mc:Choice>
          <mc:Fallback xmlns="">
            <p:pic>
              <p:nvPicPr>
                <p:cNvPr id="1411" name="Input penna 1410">
                  <a:extLst>
                    <a:ext uri="{FF2B5EF4-FFF2-40B4-BE49-F238E27FC236}">
                      <a16:creationId xmlns:a16="http://schemas.microsoft.com/office/drawing/2014/main" id="{187762EC-EFA1-45A4-9C34-2FFA4626F02B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957964" y="3359357"/>
                  <a:ext cx="3038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413" name="Input penna 1412">
                  <a:extLst>
                    <a:ext uri="{FF2B5EF4-FFF2-40B4-BE49-F238E27FC236}">
                      <a16:creationId xmlns:a16="http://schemas.microsoft.com/office/drawing/2014/main" id="{66CA7D82-0A4F-4BEF-8337-7E501003BFDE}"/>
                    </a:ext>
                  </a:extLst>
                </p14:cNvPr>
                <p14:cNvContentPartPr/>
                <p14:nvPr/>
              </p14:nvContentPartPr>
              <p14:xfrm>
                <a:off x="10393924" y="3326597"/>
                <a:ext cx="106200" cy="205200"/>
              </p14:xfrm>
            </p:contentPart>
          </mc:Choice>
          <mc:Fallback xmlns="">
            <p:pic>
              <p:nvPicPr>
                <p:cNvPr id="1413" name="Input penna 1412">
                  <a:extLst>
                    <a:ext uri="{FF2B5EF4-FFF2-40B4-BE49-F238E27FC236}">
                      <a16:creationId xmlns:a16="http://schemas.microsoft.com/office/drawing/2014/main" id="{66CA7D82-0A4F-4BEF-8337-7E501003BFDE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0385284" y="3317957"/>
                  <a:ext cx="1238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414" name="Input penna 1413">
                  <a:extLst>
                    <a:ext uri="{FF2B5EF4-FFF2-40B4-BE49-F238E27FC236}">
                      <a16:creationId xmlns:a16="http://schemas.microsoft.com/office/drawing/2014/main" id="{09344C00-3F93-408D-867C-A4A61D090C30}"/>
                    </a:ext>
                  </a:extLst>
                </p14:cNvPr>
                <p14:cNvContentPartPr/>
                <p14:nvPr/>
              </p14:nvContentPartPr>
              <p14:xfrm>
                <a:off x="10496884" y="3474557"/>
                <a:ext cx="30960" cy="124920"/>
              </p14:xfrm>
            </p:contentPart>
          </mc:Choice>
          <mc:Fallback xmlns="">
            <p:pic>
              <p:nvPicPr>
                <p:cNvPr id="1414" name="Input penna 1413">
                  <a:extLst>
                    <a:ext uri="{FF2B5EF4-FFF2-40B4-BE49-F238E27FC236}">
                      <a16:creationId xmlns:a16="http://schemas.microsoft.com/office/drawing/2014/main" id="{09344C00-3F93-408D-867C-A4A61D090C3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0487884" y="3465557"/>
                  <a:ext cx="48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415" name="Input penna 1414">
                  <a:extLst>
                    <a:ext uri="{FF2B5EF4-FFF2-40B4-BE49-F238E27FC236}">
                      <a16:creationId xmlns:a16="http://schemas.microsoft.com/office/drawing/2014/main" id="{0B19AEA8-A338-40DC-BA58-A6F01DA756B1}"/>
                    </a:ext>
                  </a:extLst>
                </p14:cNvPr>
                <p14:cNvContentPartPr/>
                <p14:nvPr/>
              </p14:nvContentPartPr>
              <p14:xfrm>
                <a:off x="10578244" y="3387077"/>
                <a:ext cx="62280" cy="13320"/>
              </p14:xfrm>
            </p:contentPart>
          </mc:Choice>
          <mc:Fallback xmlns="">
            <p:pic>
              <p:nvPicPr>
                <p:cNvPr id="1415" name="Input penna 1414">
                  <a:extLst>
                    <a:ext uri="{FF2B5EF4-FFF2-40B4-BE49-F238E27FC236}">
                      <a16:creationId xmlns:a16="http://schemas.microsoft.com/office/drawing/2014/main" id="{0B19AEA8-A338-40DC-BA58-A6F01DA756B1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0569244" y="3378077"/>
                  <a:ext cx="799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416" name="Input penna 1415">
                  <a:extLst>
                    <a:ext uri="{FF2B5EF4-FFF2-40B4-BE49-F238E27FC236}">
                      <a16:creationId xmlns:a16="http://schemas.microsoft.com/office/drawing/2014/main" id="{32BFBB38-CD23-40D6-A813-9ABD62010B7B}"/>
                    </a:ext>
                  </a:extLst>
                </p14:cNvPr>
                <p14:cNvContentPartPr/>
                <p14:nvPr/>
              </p14:nvContentPartPr>
              <p14:xfrm>
                <a:off x="10594804" y="3387077"/>
                <a:ext cx="45720" cy="48600"/>
              </p14:xfrm>
            </p:contentPart>
          </mc:Choice>
          <mc:Fallback xmlns="">
            <p:pic>
              <p:nvPicPr>
                <p:cNvPr id="1416" name="Input penna 1415">
                  <a:extLst>
                    <a:ext uri="{FF2B5EF4-FFF2-40B4-BE49-F238E27FC236}">
                      <a16:creationId xmlns:a16="http://schemas.microsoft.com/office/drawing/2014/main" id="{32BFBB38-CD23-40D6-A813-9ABD62010B7B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585804" y="3378077"/>
                  <a:ext cx="633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417" name="Input penna 1416">
                  <a:extLst>
                    <a:ext uri="{FF2B5EF4-FFF2-40B4-BE49-F238E27FC236}">
                      <a16:creationId xmlns:a16="http://schemas.microsoft.com/office/drawing/2014/main" id="{504D18CA-3F46-484B-8365-099BE5273DEB}"/>
                    </a:ext>
                  </a:extLst>
                </p14:cNvPr>
                <p14:cNvContentPartPr/>
                <p14:nvPr/>
              </p14:nvContentPartPr>
              <p14:xfrm>
                <a:off x="10702444" y="3101957"/>
                <a:ext cx="90000" cy="450360"/>
              </p14:xfrm>
            </p:contentPart>
          </mc:Choice>
          <mc:Fallback xmlns="">
            <p:pic>
              <p:nvPicPr>
                <p:cNvPr id="1417" name="Input penna 1416">
                  <a:extLst>
                    <a:ext uri="{FF2B5EF4-FFF2-40B4-BE49-F238E27FC236}">
                      <a16:creationId xmlns:a16="http://schemas.microsoft.com/office/drawing/2014/main" id="{504D18CA-3F46-484B-8365-099BE5273DEB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693444" y="3093317"/>
                  <a:ext cx="10764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418" name="Input penna 1417">
                  <a:extLst>
                    <a:ext uri="{FF2B5EF4-FFF2-40B4-BE49-F238E27FC236}">
                      <a16:creationId xmlns:a16="http://schemas.microsoft.com/office/drawing/2014/main" id="{A6528CF8-68B8-4EBD-BBFE-CD4D1D4B1077}"/>
                    </a:ext>
                  </a:extLst>
                </p14:cNvPr>
                <p14:cNvContentPartPr/>
                <p14:nvPr/>
              </p14:nvContentPartPr>
              <p14:xfrm>
                <a:off x="10846444" y="3151637"/>
                <a:ext cx="116640" cy="185760"/>
              </p14:xfrm>
            </p:contentPart>
          </mc:Choice>
          <mc:Fallback xmlns="">
            <p:pic>
              <p:nvPicPr>
                <p:cNvPr id="1418" name="Input penna 1417">
                  <a:extLst>
                    <a:ext uri="{FF2B5EF4-FFF2-40B4-BE49-F238E27FC236}">
                      <a16:creationId xmlns:a16="http://schemas.microsoft.com/office/drawing/2014/main" id="{A6528CF8-68B8-4EBD-BBFE-CD4D1D4B1077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837804" y="3142637"/>
                  <a:ext cx="1342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419" name="Input penna 1418">
                  <a:extLst>
                    <a:ext uri="{FF2B5EF4-FFF2-40B4-BE49-F238E27FC236}">
                      <a16:creationId xmlns:a16="http://schemas.microsoft.com/office/drawing/2014/main" id="{2E67FF92-1798-4E0F-9C19-B37718E5B68C}"/>
                    </a:ext>
                  </a:extLst>
                </p14:cNvPr>
                <p14:cNvContentPartPr/>
                <p14:nvPr/>
              </p14:nvContentPartPr>
              <p14:xfrm>
                <a:off x="10976404" y="3272957"/>
                <a:ext cx="51480" cy="86400"/>
              </p14:xfrm>
            </p:contentPart>
          </mc:Choice>
          <mc:Fallback xmlns="">
            <p:pic>
              <p:nvPicPr>
                <p:cNvPr id="1419" name="Input penna 1418">
                  <a:extLst>
                    <a:ext uri="{FF2B5EF4-FFF2-40B4-BE49-F238E27FC236}">
                      <a16:creationId xmlns:a16="http://schemas.microsoft.com/office/drawing/2014/main" id="{2E67FF92-1798-4E0F-9C19-B37718E5B68C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0967764" y="3263957"/>
                  <a:ext cx="69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420" name="Input penna 1419">
                  <a:extLst>
                    <a:ext uri="{FF2B5EF4-FFF2-40B4-BE49-F238E27FC236}">
                      <a16:creationId xmlns:a16="http://schemas.microsoft.com/office/drawing/2014/main" id="{E04993CD-DB71-4B2B-A021-58A2EAB818FA}"/>
                    </a:ext>
                  </a:extLst>
                </p14:cNvPr>
                <p14:cNvContentPartPr/>
                <p14:nvPr/>
              </p14:nvContentPartPr>
              <p14:xfrm>
                <a:off x="10852924" y="3392117"/>
                <a:ext cx="204480" cy="16200"/>
              </p14:xfrm>
            </p:contentPart>
          </mc:Choice>
          <mc:Fallback xmlns="">
            <p:pic>
              <p:nvPicPr>
                <p:cNvPr id="1420" name="Input penna 1419">
                  <a:extLst>
                    <a:ext uri="{FF2B5EF4-FFF2-40B4-BE49-F238E27FC236}">
                      <a16:creationId xmlns:a16="http://schemas.microsoft.com/office/drawing/2014/main" id="{E04993CD-DB71-4B2B-A021-58A2EAB818FA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844284" y="3383117"/>
                  <a:ext cx="2221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421" name="Input penna 1420">
                  <a:extLst>
                    <a:ext uri="{FF2B5EF4-FFF2-40B4-BE49-F238E27FC236}">
                      <a16:creationId xmlns:a16="http://schemas.microsoft.com/office/drawing/2014/main" id="{FD937BE8-5621-4337-8247-AFC1B0CF68EF}"/>
                    </a:ext>
                  </a:extLst>
                </p14:cNvPr>
                <p14:cNvContentPartPr/>
                <p14:nvPr/>
              </p14:nvContentPartPr>
              <p14:xfrm>
                <a:off x="10897204" y="3439277"/>
                <a:ext cx="80280" cy="138600"/>
              </p14:xfrm>
            </p:contentPart>
          </mc:Choice>
          <mc:Fallback xmlns="">
            <p:pic>
              <p:nvPicPr>
                <p:cNvPr id="1421" name="Input penna 1420">
                  <a:extLst>
                    <a:ext uri="{FF2B5EF4-FFF2-40B4-BE49-F238E27FC236}">
                      <a16:creationId xmlns:a16="http://schemas.microsoft.com/office/drawing/2014/main" id="{FD937BE8-5621-4337-8247-AFC1B0CF68EF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0888564" y="3430637"/>
                  <a:ext cx="979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422" name="Input penna 1421">
                  <a:extLst>
                    <a:ext uri="{FF2B5EF4-FFF2-40B4-BE49-F238E27FC236}">
                      <a16:creationId xmlns:a16="http://schemas.microsoft.com/office/drawing/2014/main" id="{A9FB7421-A8DF-42EA-9AE6-7CF0D75C6AE8}"/>
                    </a:ext>
                  </a:extLst>
                </p14:cNvPr>
                <p14:cNvContentPartPr/>
                <p14:nvPr/>
              </p14:nvContentPartPr>
              <p14:xfrm>
                <a:off x="10796764" y="3062717"/>
                <a:ext cx="297000" cy="72000"/>
              </p14:xfrm>
            </p:contentPart>
          </mc:Choice>
          <mc:Fallback xmlns="">
            <p:pic>
              <p:nvPicPr>
                <p:cNvPr id="1422" name="Input penna 1421">
                  <a:extLst>
                    <a:ext uri="{FF2B5EF4-FFF2-40B4-BE49-F238E27FC236}">
                      <a16:creationId xmlns:a16="http://schemas.microsoft.com/office/drawing/2014/main" id="{A9FB7421-A8DF-42EA-9AE6-7CF0D75C6AE8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0788124" y="3053717"/>
                  <a:ext cx="3146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424" name="Input penna 1423">
                  <a:extLst>
                    <a:ext uri="{FF2B5EF4-FFF2-40B4-BE49-F238E27FC236}">
                      <a16:creationId xmlns:a16="http://schemas.microsoft.com/office/drawing/2014/main" id="{03ABA591-F176-4D11-8E53-8EDB99382FED}"/>
                    </a:ext>
                  </a:extLst>
                </p14:cNvPr>
                <p14:cNvContentPartPr/>
                <p14:nvPr/>
              </p14:nvContentPartPr>
              <p14:xfrm>
                <a:off x="11151364" y="3439997"/>
                <a:ext cx="23400" cy="67320"/>
              </p14:xfrm>
            </p:contentPart>
          </mc:Choice>
          <mc:Fallback xmlns="">
            <p:pic>
              <p:nvPicPr>
                <p:cNvPr id="1424" name="Input penna 1423">
                  <a:extLst>
                    <a:ext uri="{FF2B5EF4-FFF2-40B4-BE49-F238E27FC236}">
                      <a16:creationId xmlns:a16="http://schemas.microsoft.com/office/drawing/2014/main" id="{03ABA591-F176-4D11-8E53-8EDB99382FED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1142724" y="3431357"/>
                  <a:ext cx="410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425" name="Input penna 1424">
                  <a:extLst>
                    <a:ext uri="{FF2B5EF4-FFF2-40B4-BE49-F238E27FC236}">
                      <a16:creationId xmlns:a16="http://schemas.microsoft.com/office/drawing/2014/main" id="{15048535-8392-4959-816A-A9407A8B1371}"/>
                    </a:ext>
                  </a:extLst>
                </p14:cNvPr>
                <p14:cNvContentPartPr/>
                <p14:nvPr/>
              </p14:nvContentPartPr>
              <p14:xfrm>
                <a:off x="11315884" y="3316157"/>
                <a:ext cx="105480" cy="234720"/>
              </p14:xfrm>
            </p:contentPart>
          </mc:Choice>
          <mc:Fallback xmlns="">
            <p:pic>
              <p:nvPicPr>
                <p:cNvPr id="1425" name="Input penna 1424">
                  <a:extLst>
                    <a:ext uri="{FF2B5EF4-FFF2-40B4-BE49-F238E27FC236}">
                      <a16:creationId xmlns:a16="http://schemas.microsoft.com/office/drawing/2014/main" id="{15048535-8392-4959-816A-A9407A8B1371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1306884" y="3307517"/>
                  <a:ext cx="12312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1426" name="Input penna 1425">
                  <a:extLst>
                    <a:ext uri="{FF2B5EF4-FFF2-40B4-BE49-F238E27FC236}">
                      <a16:creationId xmlns:a16="http://schemas.microsoft.com/office/drawing/2014/main" id="{4DC5D114-8BB5-46DC-AA6A-8754CBC59181}"/>
                    </a:ext>
                  </a:extLst>
                </p14:cNvPr>
                <p14:cNvContentPartPr/>
                <p14:nvPr/>
              </p14:nvContentPartPr>
              <p14:xfrm>
                <a:off x="11394724" y="3444317"/>
                <a:ext cx="103680" cy="184320"/>
              </p14:xfrm>
            </p:contentPart>
          </mc:Choice>
          <mc:Fallback xmlns="">
            <p:pic>
              <p:nvPicPr>
                <p:cNvPr id="1426" name="Input penna 1425">
                  <a:extLst>
                    <a:ext uri="{FF2B5EF4-FFF2-40B4-BE49-F238E27FC236}">
                      <a16:creationId xmlns:a16="http://schemas.microsoft.com/office/drawing/2014/main" id="{4DC5D114-8BB5-46DC-AA6A-8754CBC59181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385724" y="3435677"/>
                  <a:ext cx="12132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427" name="Input penna 1426">
                  <a:extLst>
                    <a:ext uri="{FF2B5EF4-FFF2-40B4-BE49-F238E27FC236}">
                      <a16:creationId xmlns:a16="http://schemas.microsoft.com/office/drawing/2014/main" id="{C932F3DD-76B9-4871-BBB8-E549B4649620}"/>
                    </a:ext>
                  </a:extLst>
                </p14:cNvPr>
                <p14:cNvContentPartPr/>
                <p14:nvPr/>
              </p14:nvContentPartPr>
              <p14:xfrm>
                <a:off x="11530084" y="3347477"/>
                <a:ext cx="73800" cy="16200"/>
              </p14:xfrm>
            </p:contentPart>
          </mc:Choice>
          <mc:Fallback xmlns="">
            <p:pic>
              <p:nvPicPr>
                <p:cNvPr id="1427" name="Input penna 1426">
                  <a:extLst>
                    <a:ext uri="{FF2B5EF4-FFF2-40B4-BE49-F238E27FC236}">
                      <a16:creationId xmlns:a16="http://schemas.microsoft.com/office/drawing/2014/main" id="{C932F3DD-76B9-4871-BBB8-E549B464962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1521084" y="3338837"/>
                  <a:ext cx="914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428" name="Input penna 1427">
                  <a:extLst>
                    <a:ext uri="{FF2B5EF4-FFF2-40B4-BE49-F238E27FC236}">
                      <a16:creationId xmlns:a16="http://schemas.microsoft.com/office/drawing/2014/main" id="{06289DE0-9B9C-486B-A866-3471098FBB47}"/>
                    </a:ext>
                  </a:extLst>
                </p14:cNvPr>
                <p14:cNvContentPartPr/>
                <p14:nvPr/>
              </p14:nvContentPartPr>
              <p14:xfrm>
                <a:off x="11547364" y="3397157"/>
                <a:ext cx="59760" cy="13320"/>
              </p14:xfrm>
            </p:contentPart>
          </mc:Choice>
          <mc:Fallback xmlns="">
            <p:pic>
              <p:nvPicPr>
                <p:cNvPr id="1428" name="Input penna 1427">
                  <a:extLst>
                    <a:ext uri="{FF2B5EF4-FFF2-40B4-BE49-F238E27FC236}">
                      <a16:creationId xmlns:a16="http://schemas.microsoft.com/office/drawing/2014/main" id="{06289DE0-9B9C-486B-A866-3471098FBB47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1538724" y="3388157"/>
                  <a:ext cx="774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430" name="Input penna 1429">
                  <a:extLst>
                    <a:ext uri="{FF2B5EF4-FFF2-40B4-BE49-F238E27FC236}">
                      <a16:creationId xmlns:a16="http://schemas.microsoft.com/office/drawing/2014/main" id="{0C3B34A9-B95F-4849-9893-D2D0165D614E}"/>
                    </a:ext>
                  </a:extLst>
                </p14:cNvPr>
                <p14:cNvContentPartPr/>
                <p14:nvPr/>
              </p14:nvContentPartPr>
              <p14:xfrm>
                <a:off x="11679124" y="3102677"/>
                <a:ext cx="63360" cy="512640"/>
              </p14:xfrm>
            </p:contentPart>
          </mc:Choice>
          <mc:Fallback xmlns="">
            <p:pic>
              <p:nvPicPr>
                <p:cNvPr id="1430" name="Input penna 1429">
                  <a:extLst>
                    <a:ext uri="{FF2B5EF4-FFF2-40B4-BE49-F238E27FC236}">
                      <a16:creationId xmlns:a16="http://schemas.microsoft.com/office/drawing/2014/main" id="{0C3B34A9-B95F-4849-9893-D2D0165D614E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1670484" y="3094037"/>
                  <a:ext cx="81000" cy="53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431" name="Input penna 1430">
                  <a:extLst>
                    <a:ext uri="{FF2B5EF4-FFF2-40B4-BE49-F238E27FC236}">
                      <a16:creationId xmlns:a16="http://schemas.microsoft.com/office/drawing/2014/main" id="{2C3FF4FE-20E9-4441-A0F2-0269DBAEEA5F}"/>
                    </a:ext>
                  </a:extLst>
                </p14:cNvPr>
                <p14:cNvContentPartPr/>
                <p14:nvPr/>
              </p14:nvContentPartPr>
              <p14:xfrm>
                <a:off x="11802964" y="3197357"/>
                <a:ext cx="128520" cy="146160"/>
              </p14:xfrm>
            </p:contentPart>
          </mc:Choice>
          <mc:Fallback xmlns="">
            <p:pic>
              <p:nvPicPr>
                <p:cNvPr id="1431" name="Input penna 1430">
                  <a:extLst>
                    <a:ext uri="{FF2B5EF4-FFF2-40B4-BE49-F238E27FC236}">
                      <a16:creationId xmlns:a16="http://schemas.microsoft.com/office/drawing/2014/main" id="{2C3FF4FE-20E9-4441-A0F2-0269DBAEEA5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1794324" y="3188717"/>
                  <a:ext cx="1461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432" name="Input penna 1431">
                  <a:extLst>
                    <a:ext uri="{FF2B5EF4-FFF2-40B4-BE49-F238E27FC236}">
                      <a16:creationId xmlns:a16="http://schemas.microsoft.com/office/drawing/2014/main" id="{9A1032F6-663F-4DA6-9A32-B21E5659BFBE}"/>
                    </a:ext>
                  </a:extLst>
                </p14:cNvPr>
                <p14:cNvContentPartPr/>
                <p14:nvPr/>
              </p14:nvContentPartPr>
              <p14:xfrm>
                <a:off x="11910244" y="3275477"/>
                <a:ext cx="61200" cy="171360"/>
              </p14:xfrm>
            </p:contentPart>
          </mc:Choice>
          <mc:Fallback xmlns="">
            <p:pic>
              <p:nvPicPr>
                <p:cNvPr id="1432" name="Input penna 1431">
                  <a:extLst>
                    <a:ext uri="{FF2B5EF4-FFF2-40B4-BE49-F238E27FC236}">
                      <a16:creationId xmlns:a16="http://schemas.microsoft.com/office/drawing/2014/main" id="{9A1032F6-663F-4DA6-9A32-B21E5659BFB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1901604" y="3266837"/>
                  <a:ext cx="788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433" name="Input penna 1432">
                  <a:extLst>
                    <a:ext uri="{FF2B5EF4-FFF2-40B4-BE49-F238E27FC236}">
                      <a16:creationId xmlns:a16="http://schemas.microsoft.com/office/drawing/2014/main" id="{D703C397-E8EA-41AD-BFB5-9D163995FE4A}"/>
                    </a:ext>
                  </a:extLst>
                </p14:cNvPr>
                <p14:cNvContentPartPr/>
                <p14:nvPr/>
              </p14:nvContentPartPr>
              <p14:xfrm>
                <a:off x="11813044" y="3457277"/>
                <a:ext cx="209520" cy="13320"/>
              </p14:xfrm>
            </p:contentPart>
          </mc:Choice>
          <mc:Fallback xmlns="">
            <p:pic>
              <p:nvPicPr>
                <p:cNvPr id="1433" name="Input penna 1432">
                  <a:extLst>
                    <a:ext uri="{FF2B5EF4-FFF2-40B4-BE49-F238E27FC236}">
                      <a16:creationId xmlns:a16="http://schemas.microsoft.com/office/drawing/2014/main" id="{D703C397-E8EA-41AD-BFB5-9D163995FE4A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1804404" y="3448277"/>
                  <a:ext cx="2271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434" name="Input penna 1433">
                  <a:extLst>
                    <a:ext uri="{FF2B5EF4-FFF2-40B4-BE49-F238E27FC236}">
                      <a16:creationId xmlns:a16="http://schemas.microsoft.com/office/drawing/2014/main" id="{3886E4A1-C94D-4C5B-A963-8FB84FFD4FC1}"/>
                    </a:ext>
                  </a:extLst>
                </p14:cNvPr>
                <p14:cNvContentPartPr/>
                <p14:nvPr/>
              </p14:nvContentPartPr>
              <p14:xfrm>
                <a:off x="11859484" y="3492557"/>
                <a:ext cx="69480" cy="123120"/>
              </p14:xfrm>
            </p:contentPart>
          </mc:Choice>
          <mc:Fallback xmlns="">
            <p:pic>
              <p:nvPicPr>
                <p:cNvPr id="1434" name="Input penna 1433">
                  <a:extLst>
                    <a:ext uri="{FF2B5EF4-FFF2-40B4-BE49-F238E27FC236}">
                      <a16:creationId xmlns:a16="http://schemas.microsoft.com/office/drawing/2014/main" id="{3886E4A1-C94D-4C5B-A963-8FB84FFD4FC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1850484" y="3483557"/>
                  <a:ext cx="871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435" name="Input penna 1434">
                  <a:extLst>
                    <a:ext uri="{FF2B5EF4-FFF2-40B4-BE49-F238E27FC236}">
                      <a16:creationId xmlns:a16="http://schemas.microsoft.com/office/drawing/2014/main" id="{1911C836-19B5-4563-AD70-F8528F47A41B}"/>
                    </a:ext>
                  </a:extLst>
                </p14:cNvPr>
                <p14:cNvContentPartPr/>
                <p14:nvPr/>
              </p14:nvContentPartPr>
              <p14:xfrm>
                <a:off x="11846164" y="3554837"/>
                <a:ext cx="82080" cy="7560"/>
              </p14:xfrm>
            </p:contentPart>
          </mc:Choice>
          <mc:Fallback xmlns="">
            <p:pic>
              <p:nvPicPr>
                <p:cNvPr id="1435" name="Input penna 1434">
                  <a:extLst>
                    <a:ext uri="{FF2B5EF4-FFF2-40B4-BE49-F238E27FC236}">
                      <a16:creationId xmlns:a16="http://schemas.microsoft.com/office/drawing/2014/main" id="{1911C836-19B5-4563-AD70-F8528F47A41B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1837164" y="3545837"/>
                  <a:ext cx="99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436" name="Input penna 1435">
                  <a:extLst>
                    <a:ext uri="{FF2B5EF4-FFF2-40B4-BE49-F238E27FC236}">
                      <a16:creationId xmlns:a16="http://schemas.microsoft.com/office/drawing/2014/main" id="{B552083A-0ED0-4C92-9560-E69DD7B16EB6}"/>
                    </a:ext>
                  </a:extLst>
                </p14:cNvPr>
                <p14:cNvContentPartPr/>
                <p14:nvPr/>
              </p14:nvContentPartPr>
              <p14:xfrm>
                <a:off x="11716204" y="3085037"/>
                <a:ext cx="314640" cy="69120"/>
              </p14:xfrm>
            </p:contentPart>
          </mc:Choice>
          <mc:Fallback xmlns="">
            <p:pic>
              <p:nvPicPr>
                <p:cNvPr id="1436" name="Input penna 1435">
                  <a:extLst>
                    <a:ext uri="{FF2B5EF4-FFF2-40B4-BE49-F238E27FC236}">
                      <a16:creationId xmlns:a16="http://schemas.microsoft.com/office/drawing/2014/main" id="{B552083A-0ED0-4C92-9560-E69DD7B16EB6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1707564" y="3076037"/>
                  <a:ext cx="332280" cy="8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1" name="Gruppo 1440">
            <a:extLst>
              <a:ext uri="{FF2B5EF4-FFF2-40B4-BE49-F238E27FC236}">
                <a16:creationId xmlns:a16="http://schemas.microsoft.com/office/drawing/2014/main" id="{8A95320F-CA2A-42D5-891D-E983EC294F5D}"/>
              </a:ext>
            </a:extLst>
          </p:cNvPr>
          <p:cNvGrpSpPr/>
          <p:nvPr/>
        </p:nvGrpSpPr>
        <p:grpSpPr>
          <a:xfrm>
            <a:off x="1328613" y="1291180"/>
            <a:ext cx="1291320" cy="850680"/>
            <a:chOff x="7080484" y="1320677"/>
            <a:chExt cx="1291320" cy="85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438" name="Input penna 1437">
                  <a:extLst>
                    <a:ext uri="{FF2B5EF4-FFF2-40B4-BE49-F238E27FC236}">
                      <a16:creationId xmlns:a16="http://schemas.microsoft.com/office/drawing/2014/main" id="{A2E18BA1-1926-443A-9BC4-074B352DA680}"/>
                    </a:ext>
                  </a:extLst>
                </p14:cNvPr>
                <p14:cNvContentPartPr/>
                <p14:nvPr/>
              </p14:nvContentPartPr>
              <p14:xfrm>
                <a:off x="7080484" y="1439117"/>
                <a:ext cx="1137600" cy="732240"/>
              </p14:xfrm>
            </p:contentPart>
          </mc:Choice>
          <mc:Fallback xmlns="">
            <p:pic>
              <p:nvPicPr>
                <p:cNvPr id="1438" name="Input penna 1437">
                  <a:extLst>
                    <a:ext uri="{FF2B5EF4-FFF2-40B4-BE49-F238E27FC236}">
                      <a16:creationId xmlns:a16="http://schemas.microsoft.com/office/drawing/2014/main" id="{A2E18BA1-1926-443A-9BC4-074B352DA680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7071484" y="1430117"/>
                  <a:ext cx="1155240" cy="74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439" name="Input penna 1438">
                  <a:extLst>
                    <a:ext uri="{FF2B5EF4-FFF2-40B4-BE49-F238E27FC236}">
                      <a16:creationId xmlns:a16="http://schemas.microsoft.com/office/drawing/2014/main" id="{35511A0D-BC64-456C-A589-5C7D2168BD27}"/>
                    </a:ext>
                  </a:extLst>
                </p14:cNvPr>
                <p14:cNvContentPartPr/>
                <p14:nvPr/>
              </p14:nvContentPartPr>
              <p14:xfrm>
                <a:off x="8208004" y="1346237"/>
                <a:ext cx="76680" cy="66240"/>
              </p14:xfrm>
            </p:contentPart>
          </mc:Choice>
          <mc:Fallback xmlns="">
            <p:pic>
              <p:nvPicPr>
                <p:cNvPr id="1439" name="Input penna 1438">
                  <a:extLst>
                    <a:ext uri="{FF2B5EF4-FFF2-40B4-BE49-F238E27FC236}">
                      <a16:creationId xmlns:a16="http://schemas.microsoft.com/office/drawing/2014/main" id="{35511A0D-BC64-456C-A589-5C7D2168BD27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8199004" y="1337237"/>
                  <a:ext cx="943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440" name="Input penna 1439">
                  <a:extLst>
                    <a:ext uri="{FF2B5EF4-FFF2-40B4-BE49-F238E27FC236}">
                      <a16:creationId xmlns:a16="http://schemas.microsoft.com/office/drawing/2014/main" id="{E392E9FF-619B-4FA5-BAA9-7DAE8C466895}"/>
                    </a:ext>
                  </a:extLst>
                </p14:cNvPr>
                <p14:cNvContentPartPr/>
                <p14:nvPr/>
              </p14:nvContentPartPr>
              <p14:xfrm>
                <a:off x="8262364" y="1320677"/>
                <a:ext cx="109440" cy="89640"/>
              </p14:xfrm>
            </p:contentPart>
          </mc:Choice>
          <mc:Fallback xmlns="">
            <p:pic>
              <p:nvPicPr>
                <p:cNvPr id="1440" name="Input penna 1439">
                  <a:extLst>
                    <a:ext uri="{FF2B5EF4-FFF2-40B4-BE49-F238E27FC236}">
                      <a16:creationId xmlns:a16="http://schemas.microsoft.com/office/drawing/2014/main" id="{E392E9FF-619B-4FA5-BAA9-7DAE8C466895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8253364" y="1312037"/>
                  <a:ext cx="127080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1442" name="Input penna 1441">
                <a:extLst>
                  <a:ext uri="{FF2B5EF4-FFF2-40B4-BE49-F238E27FC236}">
                    <a16:creationId xmlns:a16="http://schemas.microsoft.com/office/drawing/2014/main" id="{2F31831E-4738-4DCB-9F2A-C9B2592A02BF}"/>
                  </a:ext>
                </a:extLst>
              </p14:cNvPr>
              <p14:cNvContentPartPr/>
              <p14:nvPr/>
            </p14:nvContentPartPr>
            <p14:xfrm>
              <a:off x="1799493" y="1767460"/>
              <a:ext cx="50040" cy="41040"/>
            </p14:xfrm>
          </p:contentPart>
        </mc:Choice>
        <mc:Fallback xmlns="">
          <p:pic>
            <p:nvPicPr>
              <p:cNvPr id="1442" name="Input penna 1441">
                <a:extLst>
                  <a:ext uri="{FF2B5EF4-FFF2-40B4-BE49-F238E27FC236}">
                    <a16:creationId xmlns:a16="http://schemas.microsoft.com/office/drawing/2014/main" id="{2F31831E-4738-4DCB-9F2A-C9B2592A02BF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1790853" y="1758460"/>
                <a:ext cx="67680" cy="5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46" name="Gruppo 1445">
            <a:extLst>
              <a:ext uri="{FF2B5EF4-FFF2-40B4-BE49-F238E27FC236}">
                <a16:creationId xmlns:a16="http://schemas.microsoft.com/office/drawing/2014/main" id="{346B3774-7F55-4980-955C-F75CC16B6198}"/>
              </a:ext>
            </a:extLst>
          </p:cNvPr>
          <p:cNvGrpSpPr/>
          <p:nvPr/>
        </p:nvGrpSpPr>
        <p:grpSpPr>
          <a:xfrm>
            <a:off x="1508973" y="776740"/>
            <a:ext cx="650880" cy="1991520"/>
            <a:chOff x="7260844" y="806237"/>
            <a:chExt cx="650880" cy="19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443" name="Input penna 1442">
                  <a:extLst>
                    <a:ext uri="{FF2B5EF4-FFF2-40B4-BE49-F238E27FC236}">
                      <a16:creationId xmlns:a16="http://schemas.microsoft.com/office/drawing/2014/main" id="{D5DC90B8-6033-4F93-AA63-E59FAD25C54E}"/>
                    </a:ext>
                  </a:extLst>
                </p14:cNvPr>
                <p14:cNvContentPartPr/>
                <p14:nvPr/>
              </p14:nvContentPartPr>
              <p14:xfrm>
                <a:off x="7260844" y="806237"/>
                <a:ext cx="307080" cy="1018440"/>
              </p14:xfrm>
            </p:contentPart>
          </mc:Choice>
          <mc:Fallback xmlns="">
            <p:pic>
              <p:nvPicPr>
                <p:cNvPr id="1443" name="Input penna 1442">
                  <a:extLst>
                    <a:ext uri="{FF2B5EF4-FFF2-40B4-BE49-F238E27FC236}">
                      <a16:creationId xmlns:a16="http://schemas.microsoft.com/office/drawing/2014/main" id="{D5DC90B8-6033-4F93-AA63-E59FAD25C54E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7251844" y="797597"/>
                  <a:ext cx="324720" cy="10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444" name="Input penna 1443">
                  <a:extLst>
                    <a:ext uri="{FF2B5EF4-FFF2-40B4-BE49-F238E27FC236}">
                      <a16:creationId xmlns:a16="http://schemas.microsoft.com/office/drawing/2014/main" id="{66F00450-F4C2-4B13-8F07-C66468F0880F}"/>
                    </a:ext>
                  </a:extLst>
                </p14:cNvPr>
                <p14:cNvContentPartPr/>
                <p14:nvPr/>
              </p14:nvContentPartPr>
              <p14:xfrm>
                <a:off x="7555684" y="1813517"/>
                <a:ext cx="287640" cy="893520"/>
              </p14:xfrm>
            </p:contentPart>
          </mc:Choice>
          <mc:Fallback xmlns="">
            <p:pic>
              <p:nvPicPr>
                <p:cNvPr id="1444" name="Input penna 1443">
                  <a:extLst>
                    <a:ext uri="{FF2B5EF4-FFF2-40B4-BE49-F238E27FC236}">
                      <a16:creationId xmlns:a16="http://schemas.microsoft.com/office/drawing/2014/main" id="{66F00450-F4C2-4B13-8F07-C66468F0880F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7546684" y="1804877"/>
                  <a:ext cx="305280" cy="9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445" name="Input penna 1444">
                  <a:extLst>
                    <a:ext uri="{FF2B5EF4-FFF2-40B4-BE49-F238E27FC236}">
                      <a16:creationId xmlns:a16="http://schemas.microsoft.com/office/drawing/2014/main" id="{49787168-A229-4B09-9703-754D7F29C077}"/>
                    </a:ext>
                  </a:extLst>
                </p14:cNvPr>
                <p14:cNvContentPartPr/>
                <p14:nvPr/>
              </p14:nvContentPartPr>
              <p14:xfrm>
                <a:off x="7853764" y="2653757"/>
                <a:ext cx="57960" cy="144000"/>
              </p14:xfrm>
            </p:contentPart>
          </mc:Choice>
          <mc:Fallback xmlns="">
            <p:pic>
              <p:nvPicPr>
                <p:cNvPr id="1445" name="Input penna 1444">
                  <a:extLst>
                    <a:ext uri="{FF2B5EF4-FFF2-40B4-BE49-F238E27FC236}">
                      <a16:creationId xmlns:a16="http://schemas.microsoft.com/office/drawing/2014/main" id="{49787168-A229-4B09-9703-754D7F29C07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7844764" y="2644757"/>
                  <a:ext cx="7560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9" name="Gruppo 1448">
            <a:extLst>
              <a:ext uri="{FF2B5EF4-FFF2-40B4-BE49-F238E27FC236}">
                <a16:creationId xmlns:a16="http://schemas.microsoft.com/office/drawing/2014/main" id="{825066FB-723C-4BF4-AA58-484CD9BD7194}"/>
              </a:ext>
            </a:extLst>
          </p:cNvPr>
          <p:cNvGrpSpPr/>
          <p:nvPr/>
        </p:nvGrpSpPr>
        <p:grpSpPr>
          <a:xfrm>
            <a:off x="1465053" y="1706260"/>
            <a:ext cx="113040" cy="226080"/>
            <a:chOff x="7216924" y="1735757"/>
            <a:chExt cx="11304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447" name="Input penna 1446">
                  <a:extLst>
                    <a:ext uri="{FF2B5EF4-FFF2-40B4-BE49-F238E27FC236}">
                      <a16:creationId xmlns:a16="http://schemas.microsoft.com/office/drawing/2014/main" id="{AFD75178-9F80-4A67-8289-86DF98C3CB8B}"/>
                    </a:ext>
                  </a:extLst>
                </p14:cNvPr>
                <p14:cNvContentPartPr/>
                <p14:nvPr/>
              </p14:nvContentPartPr>
              <p14:xfrm>
                <a:off x="7216924" y="1735757"/>
                <a:ext cx="69840" cy="164160"/>
              </p14:xfrm>
            </p:contentPart>
          </mc:Choice>
          <mc:Fallback xmlns="">
            <p:pic>
              <p:nvPicPr>
                <p:cNvPr id="1447" name="Input penna 1446">
                  <a:extLst>
                    <a:ext uri="{FF2B5EF4-FFF2-40B4-BE49-F238E27FC236}">
                      <a16:creationId xmlns:a16="http://schemas.microsoft.com/office/drawing/2014/main" id="{AFD75178-9F80-4A67-8289-86DF98C3CB8B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207924" y="1727117"/>
                  <a:ext cx="874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448" name="Input penna 1447">
                  <a:extLst>
                    <a:ext uri="{FF2B5EF4-FFF2-40B4-BE49-F238E27FC236}">
                      <a16:creationId xmlns:a16="http://schemas.microsoft.com/office/drawing/2014/main" id="{46B1E2E8-BA2B-4944-8AD8-4843AEB9842A}"/>
                    </a:ext>
                  </a:extLst>
                </p14:cNvPr>
                <p14:cNvContentPartPr/>
                <p14:nvPr/>
              </p14:nvContentPartPr>
              <p14:xfrm>
                <a:off x="7269844" y="1834397"/>
                <a:ext cx="60120" cy="127440"/>
              </p14:xfrm>
            </p:contentPart>
          </mc:Choice>
          <mc:Fallback xmlns="">
            <p:pic>
              <p:nvPicPr>
                <p:cNvPr id="1448" name="Input penna 1447">
                  <a:extLst>
                    <a:ext uri="{FF2B5EF4-FFF2-40B4-BE49-F238E27FC236}">
                      <a16:creationId xmlns:a16="http://schemas.microsoft.com/office/drawing/2014/main" id="{46B1E2E8-BA2B-4944-8AD8-4843AEB9842A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7261204" y="1825757"/>
                  <a:ext cx="77760" cy="14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1">
            <p14:nvContentPartPr>
              <p14:cNvPr id="1450" name="Input penna 1449">
                <a:extLst>
                  <a:ext uri="{FF2B5EF4-FFF2-40B4-BE49-F238E27FC236}">
                    <a16:creationId xmlns:a16="http://schemas.microsoft.com/office/drawing/2014/main" id="{85F1D861-CD87-4A22-87CB-085E05E054C7}"/>
                  </a:ext>
                </a:extLst>
              </p14:cNvPr>
              <p14:cNvContentPartPr/>
              <p14:nvPr/>
            </p14:nvContentPartPr>
            <p14:xfrm>
              <a:off x="1427973" y="1864300"/>
              <a:ext cx="365760" cy="281880"/>
            </p14:xfrm>
          </p:contentPart>
        </mc:Choice>
        <mc:Fallback xmlns="">
          <p:pic>
            <p:nvPicPr>
              <p:cNvPr id="1450" name="Input penna 1449">
                <a:extLst>
                  <a:ext uri="{FF2B5EF4-FFF2-40B4-BE49-F238E27FC236}">
                    <a16:creationId xmlns:a16="http://schemas.microsoft.com/office/drawing/2014/main" id="{85F1D861-CD87-4A22-87CB-085E05E054C7}"/>
                  </a:ext>
                </a:extLst>
              </p:cNvPr>
              <p:cNvPicPr/>
              <p:nvPr/>
            </p:nvPicPr>
            <p:blipFill>
              <a:blip r:embed="rId502"/>
              <a:stretch>
                <a:fillRect/>
              </a:stretch>
            </p:blipFill>
            <p:spPr>
              <a:xfrm>
                <a:off x="1418973" y="1855660"/>
                <a:ext cx="38340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3">
            <p14:nvContentPartPr>
              <p14:cNvPr id="1485" name="Input penna 1484">
                <a:extLst>
                  <a:ext uri="{FF2B5EF4-FFF2-40B4-BE49-F238E27FC236}">
                    <a16:creationId xmlns:a16="http://schemas.microsoft.com/office/drawing/2014/main" id="{4F54D15C-979A-47AA-A3C3-6D37B9FA9327}"/>
                  </a:ext>
                </a:extLst>
              </p14:cNvPr>
              <p14:cNvContentPartPr/>
              <p14:nvPr/>
            </p14:nvContentPartPr>
            <p14:xfrm>
              <a:off x="1750533" y="4035460"/>
              <a:ext cx="360" cy="360"/>
            </p14:xfrm>
          </p:contentPart>
        </mc:Choice>
        <mc:Fallback xmlns="">
          <p:pic>
            <p:nvPicPr>
              <p:cNvPr id="1485" name="Input penna 1484">
                <a:extLst>
                  <a:ext uri="{FF2B5EF4-FFF2-40B4-BE49-F238E27FC236}">
                    <a16:creationId xmlns:a16="http://schemas.microsoft.com/office/drawing/2014/main" id="{4F54D15C-979A-47AA-A3C3-6D37B9FA9327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1741893" y="4026460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7" name="Gruppo 1576">
            <a:extLst>
              <a:ext uri="{FF2B5EF4-FFF2-40B4-BE49-F238E27FC236}">
                <a16:creationId xmlns:a16="http://schemas.microsoft.com/office/drawing/2014/main" id="{773271C9-5724-4726-8F04-E47840E8E4E9}"/>
              </a:ext>
            </a:extLst>
          </p:cNvPr>
          <p:cNvGrpSpPr/>
          <p:nvPr/>
        </p:nvGrpSpPr>
        <p:grpSpPr>
          <a:xfrm>
            <a:off x="290524" y="4118597"/>
            <a:ext cx="2031120" cy="403560"/>
            <a:chOff x="290524" y="4118597"/>
            <a:chExt cx="2031120" cy="40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533" name="Input penna 1532">
                  <a:extLst>
                    <a:ext uri="{FF2B5EF4-FFF2-40B4-BE49-F238E27FC236}">
                      <a16:creationId xmlns:a16="http://schemas.microsoft.com/office/drawing/2014/main" id="{5053956B-3A2C-44A0-9890-92965F9AAF9D}"/>
                    </a:ext>
                  </a:extLst>
                </p14:cNvPr>
                <p14:cNvContentPartPr/>
                <p14:nvPr/>
              </p14:nvContentPartPr>
              <p14:xfrm>
                <a:off x="290524" y="4168997"/>
                <a:ext cx="55080" cy="112320"/>
              </p14:xfrm>
            </p:contentPart>
          </mc:Choice>
          <mc:Fallback xmlns="">
            <p:pic>
              <p:nvPicPr>
                <p:cNvPr id="1533" name="Input penna 1532">
                  <a:extLst>
                    <a:ext uri="{FF2B5EF4-FFF2-40B4-BE49-F238E27FC236}">
                      <a16:creationId xmlns:a16="http://schemas.microsoft.com/office/drawing/2014/main" id="{5053956B-3A2C-44A0-9890-92965F9AAF9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281524" y="4159997"/>
                  <a:ext cx="727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534" name="Input penna 1533">
                  <a:extLst>
                    <a:ext uri="{FF2B5EF4-FFF2-40B4-BE49-F238E27FC236}">
                      <a16:creationId xmlns:a16="http://schemas.microsoft.com/office/drawing/2014/main" id="{9CF997F9-386D-4BB9-BDAC-D3F52624613F}"/>
                    </a:ext>
                  </a:extLst>
                </p14:cNvPr>
                <p14:cNvContentPartPr/>
                <p14:nvPr/>
              </p14:nvContentPartPr>
              <p14:xfrm>
                <a:off x="354244" y="4123637"/>
                <a:ext cx="6840" cy="69120"/>
              </p14:xfrm>
            </p:contentPart>
          </mc:Choice>
          <mc:Fallback xmlns="">
            <p:pic>
              <p:nvPicPr>
                <p:cNvPr id="1534" name="Input penna 1533">
                  <a:extLst>
                    <a:ext uri="{FF2B5EF4-FFF2-40B4-BE49-F238E27FC236}">
                      <a16:creationId xmlns:a16="http://schemas.microsoft.com/office/drawing/2014/main" id="{9CF997F9-386D-4BB9-BDAC-D3F52624613F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345244" y="4114997"/>
                  <a:ext cx="244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535" name="Input penna 1534">
                  <a:extLst>
                    <a:ext uri="{FF2B5EF4-FFF2-40B4-BE49-F238E27FC236}">
                      <a16:creationId xmlns:a16="http://schemas.microsoft.com/office/drawing/2014/main" id="{07CC462C-AD7A-45DA-9429-EC3F86A70038}"/>
                    </a:ext>
                  </a:extLst>
                </p14:cNvPr>
                <p14:cNvContentPartPr/>
                <p14:nvPr/>
              </p14:nvContentPartPr>
              <p14:xfrm>
                <a:off x="407524" y="4164677"/>
                <a:ext cx="66240" cy="118800"/>
              </p14:xfrm>
            </p:contentPart>
          </mc:Choice>
          <mc:Fallback xmlns="">
            <p:pic>
              <p:nvPicPr>
                <p:cNvPr id="1535" name="Input penna 1534">
                  <a:extLst>
                    <a:ext uri="{FF2B5EF4-FFF2-40B4-BE49-F238E27FC236}">
                      <a16:creationId xmlns:a16="http://schemas.microsoft.com/office/drawing/2014/main" id="{07CC462C-AD7A-45DA-9429-EC3F86A70038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398884" y="4155677"/>
                  <a:ext cx="83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536" name="Input penna 1535">
                  <a:extLst>
                    <a:ext uri="{FF2B5EF4-FFF2-40B4-BE49-F238E27FC236}">
                      <a16:creationId xmlns:a16="http://schemas.microsoft.com/office/drawing/2014/main" id="{B2ECF266-4B25-446C-AC89-84E32B0897D5}"/>
                    </a:ext>
                  </a:extLst>
                </p14:cNvPr>
                <p14:cNvContentPartPr/>
                <p14:nvPr/>
              </p14:nvContentPartPr>
              <p14:xfrm>
                <a:off x="406804" y="4231277"/>
                <a:ext cx="66960" cy="13320"/>
              </p14:xfrm>
            </p:contentPart>
          </mc:Choice>
          <mc:Fallback xmlns="">
            <p:pic>
              <p:nvPicPr>
                <p:cNvPr id="1536" name="Input penna 1535">
                  <a:extLst>
                    <a:ext uri="{FF2B5EF4-FFF2-40B4-BE49-F238E27FC236}">
                      <a16:creationId xmlns:a16="http://schemas.microsoft.com/office/drawing/2014/main" id="{B2ECF266-4B25-446C-AC89-84E32B0897D5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398164" y="4222637"/>
                  <a:ext cx="846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537" name="Input penna 1536">
                  <a:extLst>
                    <a:ext uri="{FF2B5EF4-FFF2-40B4-BE49-F238E27FC236}">
                      <a16:creationId xmlns:a16="http://schemas.microsoft.com/office/drawing/2014/main" id="{6A88E378-4F01-4B0B-B957-F9088A3A2FDE}"/>
                    </a:ext>
                  </a:extLst>
                </p14:cNvPr>
                <p14:cNvContentPartPr/>
                <p14:nvPr/>
              </p14:nvContentPartPr>
              <p14:xfrm>
                <a:off x="456484" y="4185557"/>
                <a:ext cx="108360" cy="93600"/>
              </p14:xfrm>
            </p:contentPart>
          </mc:Choice>
          <mc:Fallback xmlns="">
            <p:pic>
              <p:nvPicPr>
                <p:cNvPr id="1537" name="Input penna 1536">
                  <a:extLst>
                    <a:ext uri="{FF2B5EF4-FFF2-40B4-BE49-F238E27FC236}">
                      <a16:creationId xmlns:a16="http://schemas.microsoft.com/office/drawing/2014/main" id="{6A88E378-4F01-4B0B-B957-F9088A3A2FDE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47844" y="4176557"/>
                  <a:ext cx="1260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538" name="Input penna 1537">
                  <a:extLst>
                    <a:ext uri="{FF2B5EF4-FFF2-40B4-BE49-F238E27FC236}">
                      <a16:creationId xmlns:a16="http://schemas.microsoft.com/office/drawing/2014/main" id="{E3B90DAB-6043-4565-9908-5E57713E920A}"/>
                    </a:ext>
                  </a:extLst>
                </p14:cNvPr>
                <p14:cNvContentPartPr/>
                <p14:nvPr/>
              </p14:nvContentPartPr>
              <p14:xfrm>
                <a:off x="560164" y="4219037"/>
                <a:ext cx="80280" cy="73080"/>
              </p14:xfrm>
            </p:contentPart>
          </mc:Choice>
          <mc:Fallback xmlns="">
            <p:pic>
              <p:nvPicPr>
                <p:cNvPr id="1538" name="Input penna 1537">
                  <a:extLst>
                    <a:ext uri="{FF2B5EF4-FFF2-40B4-BE49-F238E27FC236}">
                      <a16:creationId xmlns:a16="http://schemas.microsoft.com/office/drawing/2014/main" id="{E3B90DAB-6043-4565-9908-5E57713E920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51524" y="4210397"/>
                  <a:ext cx="979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1539" name="Input penna 1538">
                  <a:extLst>
                    <a:ext uri="{FF2B5EF4-FFF2-40B4-BE49-F238E27FC236}">
                      <a16:creationId xmlns:a16="http://schemas.microsoft.com/office/drawing/2014/main" id="{AFDC70C7-A7D4-4871-AE5A-B8CF2E2760CB}"/>
                    </a:ext>
                  </a:extLst>
                </p14:cNvPr>
                <p14:cNvContentPartPr/>
                <p14:nvPr/>
              </p14:nvContentPartPr>
              <p14:xfrm>
                <a:off x="650524" y="4194197"/>
                <a:ext cx="95040" cy="107280"/>
              </p14:xfrm>
            </p:contentPart>
          </mc:Choice>
          <mc:Fallback xmlns="">
            <p:pic>
              <p:nvPicPr>
                <p:cNvPr id="1539" name="Input penna 1538">
                  <a:extLst>
                    <a:ext uri="{FF2B5EF4-FFF2-40B4-BE49-F238E27FC236}">
                      <a16:creationId xmlns:a16="http://schemas.microsoft.com/office/drawing/2014/main" id="{AFDC70C7-A7D4-4871-AE5A-B8CF2E2760C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41524" y="4185197"/>
                  <a:ext cx="1126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1540" name="Input penna 1539">
                  <a:extLst>
                    <a:ext uri="{FF2B5EF4-FFF2-40B4-BE49-F238E27FC236}">
                      <a16:creationId xmlns:a16="http://schemas.microsoft.com/office/drawing/2014/main" id="{676C283C-3E33-4FBE-AC90-838451F4193E}"/>
                    </a:ext>
                  </a:extLst>
                </p14:cNvPr>
                <p14:cNvContentPartPr/>
                <p14:nvPr/>
              </p14:nvContentPartPr>
              <p14:xfrm>
                <a:off x="756364" y="4204277"/>
                <a:ext cx="66240" cy="105480"/>
              </p14:xfrm>
            </p:contentPart>
          </mc:Choice>
          <mc:Fallback xmlns="">
            <p:pic>
              <p:nvPicPr>
                <p:cNvPr id="1540" name="Input penna 1539">
                  <a:extLst>
                    <a:ext uri="{FF2B5EF4-FFF2-40B4-BE49-F238E27FC236}">
                      <a16:creationId xmlns:a16="http://schemas.microsoft.com/office/drawing/2014/main" id="{676C283C-3E33-4FBE-AC90-838451F4193E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47724" y="4195277"/>
                  <a:ext cx="838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1541" name="Input penna 1540">
                  <a:extLst>
                    <a:ext uri="{FF2B5EF4-FFF2-40B4-BE49-F238E27FC236}">
                      <a16:creationId xmlns:a16="http://schemas.microsoft.com/office/drawing/2014/main" id="{98242D1B-FD4A-4327-A8E8-1DFEC12FD125}"/>
                    </a:ext>
                  </a:extLst>
                </p14:cNvPr>
                <p14:cNvContentPartPr/>
                <p14:nvPr/>
              </p14:nvContentPartPr>
              <p14:xfrm>
                <a:off x="826924" y="4197437"/>
                <a:ext cx="91080" cy="99000"/>
              </p14:xfrm>
            </p:contentPart>
          </mc:Choice>
          <mc:Fallback xmlns="">
            <p:pic>
              <p:nvPicPr>
                <p:cNvPr id="1541" name="Input penna 1540">
                  <a:extLst>
                    <a:ext uri="{FF2B5EF4-FFF2-40B4-BE49-F238E27FC236}">
                      <a16:creationId xmlns:a16="http://schemas.microsoft.com/office/drawing/2014/main" id="{98242D1B-FD4A-4327-A8E8-1DFEC12FD125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818284" y="4188437"/>
                  <a:ext cx="108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1542" name="Input penna 1541">
                  <a:extLst>
                    <a:ext uri="{FF2B5EF4-FFF2-40B4-BE49-F238E27FC236}">
                      <a16:creationId xmlns:a16="http://schemas.microsoft.com/office/drawing/2014/main" id="{6039A3CF-3502-455D-BD71-60F921116EC3}"/>
                    </a:ext>
                  </a:extLst>
                </p14:cNvPr>
                <p14:cNvContentPartPr/>
                <p14:nvPr/>
              </p14:nvContentPartPr>
              <p14:xfrm>
                <a:off x="848524" y="4255757"/>
                <a:ext cx="50040" cy="3240"/>
              </p14:xfrm>
            </p:contentPart>
          </mc:Choice>
          <mc:Fallback xmlns="">
            <p:pic>
              <p:nvPicPr>
                <p:cNvPr id="1542" name="Input penna 1541">
                  <a:extLst>
                    <a:ext uri="{FF2B5EF4-FFF2-40B4-BE49-F238E27FC236}">
                      <a16:creationId xmlns:a16="http://schemas.microsoft.com/office/drawing/2014/main" id="{6039A3CF-3502-455D-BD71-60F921116EC3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39524" y="4247117"/>
                  <a:ext cx="676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1543" name="Input penna 1542">
                  <a:extLst>
                    <a:ext uri="{FF2B5EF4-FFF2-40B4-BE49-F238E27FC236}">
                      <a16:creationId xmlns:a16="http://schemas.microsoft.com/office/drawing/2014/main" id="{2D9C2020-849D-4C01-B481-2C47DCF24C3B}"/>
                    </a:ext>
                  </a:extLst>
                </p14:cNvPr>
                <p14:cNvContentPartPr/>
                <p14:nvPr/>
              </p14:nvContentPartPr>
              <p14:xfrm>
                <a:off x="1016644" y="4218317"/>
                <a:ext cx="86040" cy="101160"/>
              </p14:xfrm>
            </p:contentPart>
          </mc:Choice>
          <mc:Fallback xmlns="">
            <p:pic>
              <p:nvPicPr>
                <p:cNvPr id="1543" name="Input penna 1542">
                  <a:extLst>
                    <a:ext uri="{FF2B5EF4-FFF2-40B4-BE49-F238E27FC236}">
                      <a16:creationId xmlns:a16="http://schemas.microsoft.com/office/drawing/2014/main" id="{2D9C2020-849D-4C01-B481-2C47DCF24C3B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1007644" y="4209317"/>
                  <a:ext cx="103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1544" name="Input penna 1543">
                  <a:extLst>
                    <a:ext uri="{FF2B5EF4-FFF2-40B4-BE49-F238E27FC236}">
                      <a16:creationId xmlns:a16="http://schemas.microsoft.com/office/drawing/2014/main" id="{483E86B4-B782-4F42-AF00-389E127C3484}"/>
                    </a:ext>
                  </a:extLst>
                </p14:cNvPr>
                <p14:cNvContentPartPr/>
                <p14:nvPr/>
              </p14:nvContentPartPr>
              <p14:xfrm>
                <a:off x="1049044" y="4275197"/>
                <a:ext cx="45720" cy="4680"/>
              </p14:xfrm>
            </p:contentPart>
          </mc:Choice>
          <mc:Fallback xmlns="">
            <p:pic>
              <p:nvPicPr>
                <p:cNvPr id="1544" name="Input penna 1543">
                  <a:extLst>
                    <a:ext uri="{FF2B5EF4-FFF2-40B4-BE49-F238E27FC236}">
                      <a16:creationId xmlns:a16="http://schemas.microsoft.com/office/drawing/2014/main" id="{483E86B4-B782-4F42-AF00-389E127C3484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040044" y="4266197"/>
                  <a:ext cx="63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1545" name="Input penna 1544">
                  <a:extLst>
                    <a:ext uri="{FF2B5EF4-FFF2-40B4-BE49-F238E27FC236}">
                      <a16:creationId xmlns:a16="http://schemas.microsoft.com/office/drawing/2014/main" id="{6ECCA31A-9479-4CA6-A589-4016E2AC791B}"/>
                    </a:ext>
                  </a:extLst>
                </p14:cNvPr>
                <p14:cNvContentPartPr/>
                <p14:nvPr/>
              </p14:nvContentPartPr>
              <p14:xfrm>
                <a:off x="1050484" y="4118597"/>
                <a:ext cx="34920" cy="47880"/>
              </p14:xfrm>
            </p:contentPart>
          </mc:Choice>
          <mc:Fallback xmlns="">
            <p:pic>
              <p:nvPicPr>
                <p:cNvPr id="1545" name="Input penna 1544">
                  <a:extLst>
                    <a:ext uri="{FF2B5EF4-FFF2-40B4-BE49-F238E27FC236}">
                      <a16:creationId xmlns:a16="http://schemas.microsoft.com/office/drawing/2014/main" id="{6ECCA31A-9479-4CA6-A589-4016E2AC791B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041844" y="4109957"/>
                  <a:ext cx="525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1546" name="Input penna 1545">
                  <a:extLst>
                    <a:ext uri="{FF2B5EF4-FFF2-40B4-BE49-F238E27FC236}">
                      <a16:creationId xmlns:a16="http://schemas.microsoft.com/office/drawing/2014/main" id="{A7F6FC25-8CBA-4A28-8A19-E6B66748F428}"/>
                    </a:ext>
                  </a:extLst>
                </p14:cNvPr>
                <p14:cNvContentPartPr/>
                <p14:nvPr/>
              </p14:nvContentPartPr>
              <p14:xfrm>
                <a:off x="1212484" y="4224437"/>
                <a:ext cx="64440" cy="99000"/>
              </p14:xfrm>
            </p:contentPart>
          </mc:Choice>
          <mc:Fallback xmlns="">
            <p:pic>
              <p:nvPicPr>
                <p:cNvPr id="1546" name="Input penna 1545">
                  <a:extLst>
                    <a:ext uri="{FF2B5EF4-FFF2-40B4-BE49-F238E27FC236}">
                      <a16:creationId xmlns:a16="http://schemas.microsoft.com/office/drawing/2014/main" id="{A7F6FC25-8CBA-4A28-8A19-E6B66748F428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203844" y="4215437"/>
                  <a:ext cx="820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1547" name="Input penna 1546">
                  <a:extLst>
                    <a:ext uri="{FF2B5EF4-FFF2-40B4-BE49-F238E27FC236}">
                      <a16:creationId xmlns:a16="http://schemas.microsoft.com/office/drawing/2014/main" id="{51B8F4D5-9570-4C78-80FD-0BCD7ECF74BB}"/>
                    </a:ext>
                  </a:extLst>
                </p14:cNvPr>
                <p14:cNvContentPartPr/>
                <p14:nvPr/>
              </p14:nvContentPartPr>
              <p14:xfrm>
                <a:off x="1284124" y="4215437"/>
                <a:ext cx="87120" cy="77760"/>
              </p14:xfrm>
            </p:contentPart>
          </mc:Choice>
          <mc:Fallback xmlns="">
            <p:pic>
              <p:nvPicPr>
                <p:cNvPr id="1547" name="Input penna 1546">
                  <a:extLst>
                    <a:ext uri="{FF2B5EF4-FFF2-40B4-BE49-F238E27FC236}">
                      <a16:creationId xmlns:a16="http://schemas.microsoft.com/office/drawing/2014/main" id="{51B8F4D5-9570-4C78-80FD-0BCD7ECF74BB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275124" y="4206797"/>
                  <a:ext cx="1047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1548" name="Input penna 1547">
                  <a:extLst>
                    <a:ext uri="{FF2B5EF4-FFF2-40B4-BE49-F238E27FC236}">
                      <a16:creationId xmlns:a16="http://schemas.microsoft.com/office/drawing/2014/main" id="{26C246B3-76CE-407A-8DFA-5F40FD1E0A0A}"/>
                    </a:ext>
                  </a:extLst>
                </p14:cNvPr>
                <p14:cNvContentPartPr/>
                <p14:nvPr/>
              </p14:nvContentPartPr>
              <p14:xfrm>
                <a:off x="1380244" y="4216517"/>
                <a:ext cx="64800" cy="103320"/>
              </p14:xfrm>
            </p:contentPart>
          </mc:Choice>
          <mc:Fallback xmlns="">
            <p:pic>
              <p:nvPicPr>
                <p:cNvPr id="1548" name="Input penna 1547">
                  <a:extLst>
                    <a:ext uri="{FF2B5EF4-FFF2-40B4-BE49-F238E27FC236}">
                      <a16:creationId xmlns:a16="http://schemas.microsoft.com/office/drawing/2014/main" id="{26C246B3-76CE-407A-8DFA-5F40FD1E0A0A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371244" y="4207877"/>
                  <a:ext cx="82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1549" name="Input penna 1548">
                  <a:extLst>
                    <a:ext uri="{FF2B5EF4-FFF2-40B4-BE49-F238E27FC236}">
                      <a16:creationId xmlns:a16="http://schemas.microsoft.com/office/drawing/2014/main" id="{5A270280-04C7-4A82-8EE5-E2373CE378F3}"/>
                    </a:ext>
                  </a:extLst>
                </p14:cNvPr>
                <p14:cNvContentPartPr/>
                <p14:nvPr/>
              </p14:nvContentPartPr>
              <p14:xfrm>
                <a:off x="1542964" y="4225517"/>
                <a:ext cx="93960" cy="110160"/>
              </p14:xfrm>
            </p:contentPart>
          </mc:Choice>
          <mc:Fallback xmlns="">
            <p:pic>
              <p:nvPicPr>
                <p:cNvPr id="1549" name="Input penna 1548">
                  <a:extLst>
                    <a:ext uri="{FF2B5EF4-FFF2-40B4-BE49-F238E27FC236}">
                      <a16:creationId xmlns:a16="http://schemas.microsoft.com/office/drawing/2014/main" id="{5A270280-04C7-4A82-8EE5-E2373CE378F3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533964" y="4216877"/>
                  <a:ext cx="111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550" name="Input penna 1549">
                  <a:extLst>
                    <a:ext uri="{FF2B5EF4-FFF2-40B4-BE49-F238E27FC236}">
                      <a16:creationId xmlns:a16="http://schemas.microsoft.com/office/drawing/2014/main" id="{5F0D5CC6-9A9B-45D2-A4C6-CB7F85AC808E}"/>
                    </a:ext>
                  </a:extLst>
                </p14:cNvPr>
                <p14:cNvContentPartPr/>
                <p14:nvPr/>
              </p14:nvContentPartPr>
              <p14:xfrm>
                <a:off x="1666804" y="4238477"/>
                <a:ext cx="29160" cy="72000"/>
              </p14:xfrm>
            </p:contentPart>
          </mc:Choice>
          <mc:Fallback xmlns="">
            <p:pic>
              <p:nvPicPr>
                <p:cNvPr id="1550" name="Input penna 1549">
                  <a:extLst>
                    <a:ext uri="{FF2B5EF4-FFF2-40B4-BE49-F238E27FC236}">
                      <a16:creationId xmlns:a16="http://schemas.microsoft.com/office/drawing/2014/main" id="{5F0D5CC6-9A9B-45D2-A4C6-CB7F85AC808E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657804" y="4229837"/>
                  <a:ext cx="468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551" name="Input penna 1550">
                  <a:extLst>
                    <a:ext uri="{FF2B5EF4-FFF2-40B4-BE49-F238E27FC236}">
                      <a16:creationId xmlns:a16="http://schemas.microsoft.com/office/drawing/2014/main" id="{D4F746B3-B68D-4CC6-A970-7138BD370281}"/>
                    </a:ext>
                  </a:extLst>
                </p14:cNvPr>
                <p14:cNvContentPartPr/>
                <p14:nvPr/>
              </p14:nvContentPartPr>
              <p14:xfrm>
                <a:off x="1633684" y="4202477"/>
                <a:ext cx="95760" cy="20520"/>
              </p14:xfrm>
            </p:contentPart>
          </mc:Choice>
          <mc:Fallback xmlns="">
            <p:pic>
              <p:nvPicPr>
                <p:cNvPr id="1551" name="Input penna 1550">
                  <a:extLst>
                    <a:ext uri="{FF2B5EF4-FFF2-40B4-BE49-F238E27FC236}">
                      <a16:creationId xmlns:a16="http://schemas.microsoft.com/office/drawing/2014/main" id="{D4F746B3-B68D-4CC6-A970-7138BD370281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625044" y="4193477"/>
                  <a:ext cx="1134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552" name="Input penna 1551">
                  <a:extLst>
                    <a:ext uri="{FF2B5EF4-FFF2-40B4-BE49-F238E27FC236}">
                      <a16:creationId xmlns:a16="http://schemas.microsoft.com/office/drawing/2014/main" id="{50B95EC0-59ED-4B1A-8E88-2578D552D006}"/>
                    </a:ext>
                  </a:extLst>
                </p14:cNvPr>
                <p14:cNvContentPartPr/>
                <p14:nvPr/>
              </p14:nvContentPartPr>
              <p14:xfrm>
                <a:off x="1725844" y="4208957"/>
                <a:ext cx="70200" cy="114480"/>
              </p14:xfrm>
            </p:contentPart>
          </mc:Choice>
          <mc:Fallback xmlns="">
            <p:pic>
              <p:nvPicPr>
                <p:cNvPr id="1552" name="Input penna 1551">
                  <a:extLst>
                    <a:ext uri="{FF2B5EF4-FFF2-40B4-BE49-F238E27FC236}">
                      <a16:creationId xmlns:a16="http://schemas.microsoft.com/office/drawing/2014/main" id="{50B95EC0-59ED-4B1A-8E88-2578D552D006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716844" y="4200317"/>
                  <a:ext cx="878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553" name="Input penna 1552">
                  <a:extLst>
                    <a:ext uri="{FF2B5EF4-FFF2-40B4-BE49-F238E27FC236}">
                      <a16:creationId xmlns:a16="http://schemas.microsoft.com/office/drawing/2014/main" id="{BB0BB608-9E63-42F3-9556-94FBE4CE5CCC}"/>
                    </a:ext>
                  </a:extLst>
                </p14:cNvPr>
                <p14:cNvContentPartPr/>
                <p14:nvPr/>
              </p14:nvContentPartPr>
              <p14:xfrm>
                <a:off x="1803244" y="4231277"/>
                <a:ext cx="72720" cy="91080"/>
              </p14:xfrm>
            </p:contentPart>
          </mc:Choice>
          <mc:Fallback xmlns="">
            <p:pic>
              <p:nvPicPr>
                <p:cNvPr id="1553" name="Input penna 1552">
                  <a:extLst>
                    <a:ext uri="{FF2B5EF4-FFF2-40B4-BE49-F238E27FC236}">
                      <a16:creationId xmlns:a16="http://schemas.microsoft.com/office/drawing/2014/main" id="{BB0BB608-9E63-42F3-9556-94FBE4CE5CCC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794244" y="4222637"/>
                  <a:ext cx="90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1554" name="Input penna 1553">
                  <a:extLst>
                    <a:ext uri="{FF2B5EF4-FFF2-40B4-BE49-F238E27FC236}">
                      <a16:creationId xmlns:a16="http://schemas.microsoft.com/office/drawing/2014/main" id="{CC880EFC-2CA0-4EF6-A171-7FE4CBFB0303}"/>
                    </a:ext>
                  </a:extLst>
                </p14:cNvPr>
                <p14:cNvContentPartPr/>
                <p14:nvPr/>
              </p14:nvContentPartPr>
              <p14:xfrm>
                <a:off x="1879204" y="4211477"/>
                <a:ext cx="119880" cy="105840"/>
              </p14:xfrm>
            </p:contentPart>
          </mc:Choice>
          <mc:Fallback xmlns="">
            <p:pic>
              <p:nvPicPr>
                <p:cNvPr id="1554" name="Input penna 1553">
                  <a:extLst>
                    <a:ext uri="{FF2B5EF4-FFF2-40B4-BE49-F238E27FC236}">
                      <a16:creationId xmlns:a16="http://schemas.microsoft.com/office/drawing/2014/main" id="{CC880EFC-2CA0-4EF6-A171-7FE4CBFB0303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870204" y="4202477"/>
                  <a:ext cx="1375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1555" name="Input penna 1554">
                  <a:extLst>
                    <a:ext uri="{FF2B5EF4-FFF2-40B4-BE49-F238E27FC236}">
                      <a16:creationId xmlns:a16="http://schemas.microsoft.com/office/drawing/2014/main" id="{B0F1C456-9F0F-4139-8CDF-0874CBB36C61}"/>
                    </a:ext>
                  </a:extLst>
                </p14:cNvPr>
                <p14:cNvContentPartPr/>
                <p14:nvPr/>
              </p14:nvContentPartPr>
              <p14:xfrm>
                <a:off x="2003764" y="4201397"/>
                <a:ext cx="67680" cy="114480"/>
              </p14:xfrm>
            </p:contentPart>
          </mc:Choice>
          <mc:Fallback xmlns="">
            <p:pic>
              <p:nvPicPr>
                <p:cNvPr id="1555" name="Input penna 1554">
                  <a:extLst>
                    <a:ext uri="{FF2B5EF4-FFF2-40B4-BE49-F238E27FC236}">
                      <a16:creationId xmlns:a16="http://schemas.microsoft.com/office/drawing/2014/main" id="{B0F1C456-9F0F-4139-8CDF-0874CBB36C61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995124" y="4192397"/>
                  <a:ext cx="853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1556" name="Input penna 1555">
                  <a:extLst>
                    <a:ext uri="{FF2B5EF4-FFF2-40B4-BE49-F238E27FC236}">
                      <a16:creationId xmlns:a16="http://schemas.microsoft.com/office/drawing/2014/main" id="{A3E67E69-1F70-428D-BEB9-D42C1D8EB6F7}"/>
                    </a:ext>
                  </a:extLst>
                </p14:cNvPr>
                <p14:cNvContentPartPr/>
                <p14:nvPr/>
              </p14:nvContentPartPr>
              <p14:xfrm>
                <a:off x="2075404" y="4215437"/>
                <a:ext cx="89640" cy="99360"/>
              </p14:xfrm>
            </p:contentPart>
          </mc:Choice>
          <mc:Fallback xmlns="">
            <p:pic>
              <p:nvPicPr>
                <p:cNvPr id="1556" name="Input penna 1555">
                  <a:extLst>
                    <a:ext uri="{FF2B5EF4-FFF2-40B4-BE49-F238E27FC236}">
                      <a16:creationId xmlns:a16="http://schemas.microsoft.com/office/drawing/2014/main" id="{A3E67E69-1F70-428D-BEB9-D42C1D8EB6F7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2066764" y="4206797"/>
                  <a:ext cx="1072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1557" name="Input penna 1556">
                  <a:extLst>
                    <a:ext uri="{FF2B5EF4-FFF2-40B4-BE49-F238E27FC236}">
                      <a16:creationId xmlns:a16="http://schemas.microsoft.com/office/drawing/2014/main" id="{00714C2A-DAE4-4027-9C2B-99A43BF435B6}"/>
                    </a:ext>
                  </a:extLst>
                </p14:cNvPr>
                <p14:cNvContentPartPr/>
                <p14:nvPr/>
              </p14:nvContentPartPr>
              <p14:xfrm>
                <a:off x="2167204" y="4222637"/>
                <a:ext cx="61200" cy="93600"/>
              </p14:xfrm>
            </p:contentPart>
          </mc:Choice>
          <mc:Fallback xmlns="">
            <p:pic>
              <p:nvPicPr>
                <p:cNvPr id="1557" name="Input penna 1556">
                  <a:extLst>
                    <a:ext uri="{FF2B5EF4-FFF2-40B4-BE49-F238E27FC236}">
                      <a16:creationId xmlns:a16="http://schemas.microsoft.com/office/drawing/2014/main" id="{00714C2A-DAE4-4027-9C2B-99A43BF435B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2158564" y="4213997"/>
                  <a:ext cx="788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1558" name="Input penna 1557">
                  <a:extLst>
                    <a:ext uri="{FF2B5EF4-FFF2-40B4-BE49-F238E27FC236}">
                      <a16:creationId xmlns:a16="http://schemas.microsoft.com/office/drawing/2014/main" id="{A01C5A29-AE36-41EF-B4D4-DAAC12121218}"/>
                    </a:ext>
                  </a:extLst>
                </p14:cNvPr>
                <p14:cNvContentPartPr/>
                <p14:nvPr/>
              </p14:nvContentPartPr>
              <p14:xfrm>
                <a:off x="2228044" y="4227317"/>
                <a:ext cx="93600" cy="90360"/>
              </p14:xfrm>
            </p:contentPart>
          </mc:Choice>
          <mc:Fallback xmlns="">
            <p:pic>
              <p:nvPicPr>
                <p:cNvPr id="1558" name="Input penna 1557">
                  <a:extLst>
                    <a:ext uri="{FF2B5EF4-FFF2-40B4-BE49-F238E27FC236}">
                      <a16:creationId xmlns:a16="http://schemas.microsoft.com/office/drawing/2014/main" id="{A01C5A29-AE36-41EF-B4D4-DAAC12121218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2219044" y="4218677"/>
                  <a:ext cx="1112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1560" name="Input penna 1559">
                  <a:extLst>
                    <a:ext uri="{FF2B5EF4-FFF2-40B4-BE49-F238E27FC236}">
                      <a16:creationId xmlns:a16="http://schemas.microsoft.com/office/drawing/2014/main" id="{4B0C513F-5A81-402A-BA68-C5C349893EA0}"/>
                    </a:ext>
                  </a:extLst>
                </p14:cNvPr>
                <p14:cNvContentPartPr/>
                <p14:nvPr/>
              </p14:nvContentPartPr>
              <p14:xfrm>
                <a:off x="403564" y="4399397"/>
                <a:ext cx="21600" cy="81720"/>
              </p14:xfrm>
            </p:contentPart>
          </mc:Choice>
          <mc:Fallback xmlns="">
            <p:pic>
              <p:nvPicPr>
                <p:cNvPr id="1560" name="Input penna 1559">
                  <a:extLst>
                    <a:ext uri="{FF2B5EF4-FFF2-40B4-BE49-F238E27FC236}">
                      <a16:creationId xmlns:a16="http://schemas.microsoft.com/office/drawing/2014/main" id="{4B0C513F-5A81-402A-BA68-C5C349893EA0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94564" y="4390397"/>
                  <a:ext cx="392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1561" name="Input penna 1560">
                  <a:extLst>
                    <a:ext uri="{FF2B5EF4-FFF2-40B4-BE49-F238E27FC236}">
                      <a16:creationId xmlns:a16="http://schemas.microsoft.com/office/drawing/2014/main" id="{1ADB5051-8914-46D2-A554-C327EEEAD2CA}"/>
                    </a:ext>
                  </a:extLst>
                </p14:cNvPr>
                <p14:cNvContentPartPr/>
                <p14:nvPr/>
              </p14:nvContentPartPr>
              <p14:xfrm>
                <a:off x="376564" y="4376357"/>
                <a:ext cx="104040" cy="2520"/>
              </p14:xfrm>
            </p:contentPart>
          </mc:Choice>
          <mc:Fallback xmlns="">
            <p:pic>
              <p:nvPicPr>
                <p:cNvPr id="1561" name="Input penna 1560">
                  <a:extLst>
                    <a:ext uri="{FF2B5EF4-FFF2-40B4-BE49-F238E27FC236}">
                      <a16:creationId xmlns:a16="http://schemas.microsoft.com/office/drawing/2014/main" id="{1ADB5051-8914-46D2-A554-C327EEEAD2CA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67564" y="4367357"/>
                  <a:ext cx="1216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1562" name="Input penna 1561">
                  <a:extLst>
                    <a:ext uri="{FF2B5EF4-FFF2-40B4-BE49-F238E27FC236}">
                      <a16:creationId xmlns:a16="http://schemas.microsoft.com/office/drawing/2014/main" id="{989C240D-4C43-48AD-89C7-345D0323B3D9}"/>
                    </a:ext>
                  </a:extLst>
                </p14:cNvPr>
                <p14:cNvContentPartPr/>
                <p14:nvPr/>
              </p14:nvContentPartPr>
              <p14:xfrm>
                <a:off x="390244" y="4418477"/>
                <a:ext cx="63360" cy="13680"/>
              </p14:xfrm>
            </p:contentPart>
          </mc:Choice>
          <mc:Fallback xmlns="">
            <p:pic>
              <p:nvPicPr>
                <p:cNvPr id="1562" name="Input penna 1561">
                  <a:extLst>
                    <a:ext uri="{FF2B5EF4-FFF2-40B4-BE49-F238E27FC236}">
                      <a16:creationId xmlns:a16="http://schemas.microsoft.com/office/drawing/2014/main" id="{989C240D-4C43-48AD-89C7-345D0323B3D9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81244" y="4409837"/>
                  <a:ext cx="81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1563" name="Input penna 1562">
                  <a:extLst>
                    <a:ext uri="{FF2B5EF4-FFF2-40B4-BE49-F238E27FC236}">
                      <a16:creationId xmlns:a16="http://schemas.microsoft.com/office/drawing/2014/main" id="{5269BF95-FB13-4492-8C51-78391A2D80BD}"/>
                    </a:ext>
                  </a:extLst>
                </p14:cNvPr>
                <p14:cNvContentPartPr/>
                <p14:nvPr/>
              </p14:nvContentPartPr>
              <p14:xfrm>
                <a:off x="453244" y="4418477"/>
                <a:ext cx="113760" cy="74880"/>
              </p14:xfrm>
            </p:contentPart>
          </mc:Choice>
          <mc:Fallback xmlns="">
            <p:pic>
              <p:nvPicPr>
                <p:cNvPr id="1563" name="Input penna 1562">
                  <a:extLst>
                    <a:ext uri="{FF2B5EF4-FFF2-40B4-BE49-F238E27FC236}">
                      <a16:creationId xmlns:a16="http://schemas.microsoft.com/office/drawing/2014/main" id="{5269BF95-FB13-4492-8C51-78391A2D80BD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444244" y="4409837"/>
                  <a:ext cx="1314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1564" name="Input penna 1563">
                  <a:extLst>
                    <a:ext uri="{FF2B5EF4-FFF2-40B4-BE49-F238E27FC236}">
                      <a16:creationId xmlns:a16="http://schemas.microsoft.com/office/drawing/2014/main" id="{9DC9811B-0961-4886-9270-D937BC99FD72}"/>
                    </a:ext>
                  </a:extLst>
                </p14:cNvPr>
                <p14:cNvContentPartPr/>
                <p14:nvPr/>
              </p14:nvContentPartPr>
              <p14:xfrm>
                <a:off x="585364" y="4392197"/>
                <a:ext cx="74520" cy="99360"/>
              </p14:xfrm>
            </p:contentPart>
          </mc:Choice>
          <mc:Fallback xmlns="">
            <p:pic>
              <p:nvPicPr>
                <p:cNvPr id="1564" name="Input penna 1563">
                  <a:extLst>
                    <a:ext uri="{FF2B5EF4-FFF2-40B4-BE49-F238E27FC236}">
                      <a16:creationId xmlns:a16="http://schemas.microsoft.com/office/drawing/2014/main" id="{9DC9811B-0961-4886-9270-D937BC99FD72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576364" y="4383197"/>
                  <a:ext cx="921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1565" name="Input penna 1564">
                  <a:extLst>
                    <a:ext uri="{FF2B5EF4-FFF2-40B4-BE49-F238E27FC236}">
                      <a16:creationId xmlns:a16="http://schemas.microsoft.com/office/drawing/2014/main" id="{D3532E82-9F90-4935-8F53-B2E2DB1EEC0E}"/>
                    </a:ext>
                  </a:extLst>
                </p14:cNvPr>
                <p14:cNvContentPartPr/>
                <p14:nvPr/>
              </p14:nvContentPartPr>
              <p14:xfrm>
                <a:off x="689044" y="4392917"/>
                <a:ext cx="57600" cy="93960"/>
              </p14:xfrm>
            </p:contentPart>
          </mc:Choice>
          <mc:Fallback xmlns="">
            <p:pic>
              <p:nvPicPr>
                <p:cNvPr id="1565" name="Input penna 1564">
                  <a:extLst>
                    <a:ext uri="{FF2B5EF4-FFF2-40B4-BE49-F238E27FC236}">
                      <a16:creationId xmlns:a16="http://schemas.microsoft.com/office/drawing/2014/main" id="{D3532E82-9F90-4935-8F53-B2E2DB1EEC0E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680404" y="4383917"/>
                  <a:ext cx="75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1566" name="Input penna 1565">
                  <a:extLst>
                    <a:ext uri="{FF2B5EF4-FFF2-40B4-BE49-F238E27FC236}">
                      <a16:creationId xmlns:a16="http://schemas.microsoft.com/office/drawing/2014/main" id="{ED72CA42-4B5D-48BA-9A42-6093600B32EB}"/>
                    </a:ext>
                  </a:extLst>
                </p14:cNvPr>
                <p14:cNvContentPartPr/>
                <p14:nvPr/>
              </p14:nvContentPartPr>
              <p14:xfrm>
                <a:off x="772204" y="4413437"/>
                <a:ext cx="87480" cy="89280"/>
              </p14:xfrm>
            </p:contentPart>
          </mc:Choice>
          <mc:Fallback xmlns="">
            <p:pic>
              <p:nvPicPr>
                <p:cNvPr id="1566" name="Input penna 1565">
                  <a:extLst>
                    <a:ext uri="{FF2B5EF4-FFF2-40B4-BE49-F238E27FC236}">
                      <a16:creationId xmlns:a16="http://schemas.microsoft.com/office/drawing/2014/main" id="{ED72CA42-4B5D-48BA-9A42-6093600B32EB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63204" y="4404797"/>
                  <a:ext cx="1051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1567" name="Input penna 1566">
                  <a:extLst>
                    <a:ext uri="{FF2B5EF4-FFF2-40B4-BE49-F238E27FC236}">
                      <a16:creationId xmlns:a16="http://schemas.microsoft.com/office/drawing/2014/main" id="{2C5A3B33-D3FF-49BC-ABA9-59A299E98362}"/>
                    </a:ext>
                  </a:extLst>
                </p14:cNvPr>
                <p14:cNvContentPartPr/>
                <p14:nvPr/>
              </p14:nvContentPartPr>
              <p14:xfrm>
                <a:off x="852124" y="4397237"/>
                <a:ext cx="124920" cy="97200"/>
              </p14:xfrm>
            </p:contentPart>
          </mc:Choice>
          <mc:Fallback xmlns="">
            <p:pic>
              <p:nvPicPr>
                <p:cNvPr id="1567" name="Input penna 1566">
                  <a:extLst>
                    <a:ext uri="{FF2B5EF4-FFF2-40B4-BE49-F238E27FC236}">
                      <a16:creationId xmlns:a16="http://schemas.microsoft.com/office/drawing/2014/main" id="{2C5A3B33-D3FF-49BC-ABA9-59A299E9836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843124" y="4388237"/>
                  <a:ext cx="142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1568" name="Input penna 1567">
                  <a:extLst>
                    <a:ext uri="{FF2B5EF4-FFF2-40B4-BE49-F238E27FC236}">
                      <a16:creationId xmlns:a16="http://schemas.microsoft.com/office/drawing/2014/main" id="{CE281C3D-2191-4466-A9A1-361EB9EC54E4}"/>
                    </a:ext>
                  </a:extLst>
                </p14:cNvPr>
                <p14:cNvContentPartPr/>
                <p14:nvPr/>
              </p14:nvContentPartPr>
              <p14:xfrm>
                <a:off x="992164" y="4408397"/>
                <a:ext cx="56880" cy="90000"/>
              </p14:xfrm>
            </p:contentPart>
          </mc:Choice>
          <mc:Fallback xmlns="">
            <p:pic>
              <p:nvPicPr>
                <p:cNvPr id="1568" name="Input penna 1567">
                  <a:extLst>
                    <a:ext uri="{FF2B5EF4-FFF2-40B4-BE49-F238E27FC236}">
                      <a16:creationId xmlns:a16="http://schemas.microsoft.com/office/drawing/2014/main" id="{CE281C3D-2191-4466-A9A1-361EB9EC54E4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983524" y="4399757"/>
                  <a:ext cx="74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1569" name="Input penna 1568">
                  <a:extLst>
                    <a:ext uri="{FF2B5EF4-FFF2-40B4-BE49-F238E27FC236}">
                      <a16:creationId xmlns:a16="http://schemas.microsoft.com/office/drawing/2014/main" id="{8FDEBBFD-A795-444F-BFD2-8C610B310E6D}"/>
                    </a:ext>
                  </a:extLst>
                </p14:cNvPr>
                <p14:cNvContentPartPr/>
                <p14:nvPr/>
              </p14:nvContentPartPr>
              <p14:xfrm>
                <a:off x="1005124" y="4449437"/>
                <a:ext cx="61920" cy="3240"/>
              </p14:xfrm>
            </p:contentPart>
          </mc:Choice>
          <mc:Fallback xmlns="">
            <p:pic>
              <p:nvPicPr>
                <p:cNvPr id="1569" name="Input penna 1568">
                  <a:extLst>
                    <a:ext uri="{FF2B5EF4-FFF2-40B4-BE49-F238E27FC236}">
                      <a16:creationId xmlns:a16="http://schemas.microsoft.com/office/drawing/2014/main" id="{8FDEBBFD-A795-444F-BFD2-8C610B310E6D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996484" y="4440797"/>
                  <a:ext cx="795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1570" name="Input penna 1569">
                  <a:extLst>
                    <a:ext uri="{FF2B5EF4-FFF2-40B4-BE49-F238E27FC236}">
                      <a16:creationId xmlns:a16="http://schemas.microsoft.com/office/drawing/2014/main" id="{18A728AC-8295-4489-9722-B90ADB01AB9E}"/>
                    </a:ext>
                  </a:extLst>
                </p14:cNvPr>
                <p14:cNvContentPartPr/>
                <p14:nvPr/>
              </p14:nvContentPartPr>
              <p14:xfrm>
                <a:off x="1101964" y="4421357"/>
                <a:ext cx="71280" cy="80280"/>
              </p14:xfrm>
            </p:contentPart>
          </mc:Choice>
          <mc:Fallback xmlns="">
            <p:pic>
              <p:nvPicPr>
                <p:cNvPr id="1570" name="Input penna 1569">
                  <a:extLst>
                    <a:ext uri="{FF2B5EF4-FFF2-40B4-BE49-F238E27FC236}">
                      <a16:creationId xmlns:a16="http://schemas.microsoft.com/office/drawing/2014/main" id="{18A728AC-8295-4489-9722-B90ADB01AB9E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092964" y="4412717"/>
                  <a:ext cx="88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1571" name="Input penna 1570">
                  <a:extLst>
                    <a:ext uri="{FF2B5EF4-FFF2-40B4-BE49-F238E27FC236}">
                      <a16:creationId xmlns:a16="http://schemas.microsoft.com/office/drawing/2014/main" id="{FD92146B-027F-4410-A307-77E46C51F08F}"/>
                    </a:ext>
                  </a:extLst>
                </p14:cNvPr>
                <p14:cNvContentPartPr/>
                <p14:nvPr/>
              </p14:nvContentPartPr>
              <p14:xfrm>
                <a:off x="1201684" y="4440077"/>
                <a:ext cx="31680" cy="70920"/>
              </p14:xfrm>
            </p:contentPart>
          </mc:Choice>
          <mc:Fallback xmlns="">
            <p:pic>
              <p:nvPicPr>
                <p:cNvPr id="1571" name="Input penna 1570">
                  <a:extLst>
                    <a:ext uri="{FF2B5EF4-FFF2-40B4-BE49-F238E27FC236}">
                      <a16:creationId xmlns:a16="http://schemas.microsoft.com/office/drawing/2014/main" id="{FD92146B-027F-4410-A307-77E46C51F08F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92684" y="4431437"/>
                  <a:ext cx="49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1572" name="Input penna 1571">
                  <a:extLst>
                    <a:ext uri="{FF2B5EF4-FFF2-40B4-BE49-F238E27FC236}">
                      <a16:creationId xmlns:a16="http://schemas.microsoft.com/office/drawing/2014/main" id="{61C45A0F-4A8D-4494-B28C-2FAD2BE5D13C}"/>
                    </a:ext>
                  </a:extLst>
                </p14:cNvPr>
                <p14:cNvContentPartPr/>
                <p14:nvPr/>
              </p14:nvContentPartPr>
              <p14:xfrm>
                <a:off x="1155964" y="4406237"/>
                <a:ext cx="99720" cy="8280"/>
              </p14:xfrm>
            </p:contentPart>
          </mc:Choice>
          <mc:Fallback xmlns="">
            <p:pic>
              <p:nvPicPr>
                <p:cNvPr id="1572" name="Input penna 1571">
                  <a:extLst>
                    <a:ext uri="{FF2B5EF4-FFF2-40B4-BE49-F238E27FC236}">
                      <a16:creationId xmlns:a16="http://schemas.microsoft.com/office/drawing/2014/main" id="{61C45A0F-4A8D-4494-B28C-2FAD2BE5D13C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147324" y="4397237"/>
                  <a:ext cx="1173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1573" name="Input penna 1572">
                  <a:extLst>
                    <a:ext uri="{FF2B5EF4-FFF2-40B4-BE49-F238E27FC236}">
                      <a16:creationId xmlns:a16="http://schemas.microsoft.com/office/drawing/2014/main" id="{00DBFF48-E59B-4EA3-AAD5-0291E074BFC3}"/>
                    </a:ext>
                  </a:extLst>
                </p14:cNvPr>
                <p14:cNvContentPartPr/>
                <p14:nvPr/>
              </p14:nvContentPartPr>
              <p14:xfrm>
                <a:off x="1271524" y="4422437"/>
                <a:ext cx="57960" cy="80280"/>
              </p14:xfrm>
            </p:contentPart>
          </mc:Choice>
          <mc:Fallback xmlns="">
            <p:pic>
              <p:nvPicPr>
                <p:cNvPr id="1573" name="Input penna 1572">
                  <a:extLst>
                    <a:ext uri="{FF2B5EF4-FFF2-40B4-BE49-F238E27FC236}">
                      <a16:creationId xmlns:a16="http://schemas.microsoft.com/office/drawing/2014/main" id="{00DBFF48-E59B-4EA3-AAD5-0291E074BFC3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262524" y="4413437"/>
                  <a:ext cx="756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1574" name="Input penna 1573">
                  <a:extLst>
                    <a:ext uri="{FF2B5EF4-FFF2-40B4-BE49-F238E27FC236}">
                      <a16:creationId xmlns:a16="http://schemas.microsoft.com/office/drawing/2014/main" id="{CD005490-9FEB-465C-8198-4F2755017F4E}"/>
                    </a:ext>
                  </a:extLst>
                </p14:cNvPr>
                <p14:cNvContentPartPr/>
                <p14:nvPr/>
              </p14:nvContentPartPr>
              <p14:xfrm>
                <a:off x="1369084" y="4428557"/>
                <a:ext cx="91440" cy="86040"/>
              </p14:xfrm>
            </p:contentPart>
          </mc:Choice>
          <mc:Fallback xmlns="">
            <p:pic>
              <p:nvPicPr>
                <p:cNvPr id="1574" name="Input penna 1573">
                  <a:extLst>
                    <a:ext uri="{FF2B5EF4-FFF2-40B4-BE49-F238E27FC236}">
                      <a16:creationId xmlns:a16="http://schemas.microsoft.com/office/drawing/2014/main" id="{CD005490-9FEB-465C-8198-4F2755017F4E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360444" y="4419917"/>
                  <a:ext cx="1090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1575" name="Input penna 1574">
                  <a:extLst>
                    <a:ext uri="{FF2B5EF4-FFF2-40B4-BE49-F238E27FC236}">
                      <a16:creationId xmlns:a16="http://schemas.microsoft.com/office/drawing/2014/main" id="{1CB113E5-FA73-4F22-A82A-7163A8C7B886}"/>
                    </a:ext>
                  </a:extLst>
                </p14:cNvPr>
                <p14:cNvContentPartPr/>
                <p14:nvPr/>
              </p14:nvContentPartPr>
              <p14:xfrm>
                <a:off x="1474204" y="4418477"/>
                <a:ext cx="65520" cy="103680"/>
              </p14:xfrm>
            </p:contentPart>
          </mc:Choice>
          <mc:Fallback xmlns="">
            <p:pic>
              <p:nvPicPr>
                <p:cNvPr id="1575" name="Input penna 1574">
                  <a:extLst>
                    <a:ext uri="{FF2B5EF4-FFF2-40B4-BE49-F238E27FC236}">
                      <a16:creationId xmlns:a16="http://schemas.microsoft.com/office/drawing/2014/main" id="{1CB113E5-FA73-4F22-A82A-7163A8C7B886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465564" y="4409837"/>
                  <a:ext cx="831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1576" name="Input penna 1575">
                  <a:extLst>
                    <a:ext uri="{FF2B5EF4-FFF2-40B4-BE49-F238E27FC236}">
                      <a16:creationId xmlns:a16="http://schemas.microsoft.com/office/drawing/2014/main" id="{F4948F2A-02C0-444C-BD37-86018A7F9F3D}"/>
                    </a:ext>
                  </a:extLst>
                </p14:cNvPr>
                <p14:cNvContentPartPr/>
                <p14:nvPr/>
              </p14:nvContentPartPr>
              <p14:xfrm>
                <a:off x="1471324" y="4486877"/>
                <a:ext cx="54360" cy="6120"/>
              </p14:xfrm>
            </p:contentPart>
          </mc:Choice>
          <mc:Fallback xmlns="">
            <p:pic>
              <p:nvPicPr>
                <p:cNvPr id="1576" name="Input penna 1575">
                  <a:extLst>
                    <a:ext uri="{FF2B5EF4-FFF2-40B4-BE49-F238E27FC236}">
                      <a16:creationId xmlns:a16="http://schemas.microsoft.com/office/drawing/2014/main" id="{F4948F2A-02C0-444C-BD37-86018A7F9F3D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462324" y="4477877"/>
                  <a:ext cx="7200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2" name="Gruppo 1851">
            <a:extLst>
              <a:ext uri="{FF2B5EF4-FFF2-40B4-BE49-F238E27FC236}">
                <a16:creationId xmlns:a16="http://schemas.microsoft.com/office/drawing/2014/main" id="{8C67F924-C47E-40E5-BD28-3398934CF5F4}"/>
              </a:ext>
            </a:extLst>
          </p:cNvPr>
          <p:cNvGrpSpPr/>
          <p:nvPr/>
        </p:nvGrpSpPr>
        <p:grpSpPr>
          <a:xfrm>
            <a:off x="186124" y="6005717"/>
            <a:ext cx="5552280" cy="704880"/>
            <a:chOff x="186124" y="6005717"/>
            <a:chExt cx="5552280" cy="70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1789" name="Input penna 1788">
                  <a:extLst>
                    <a:ext uri="{FF2B5EF4-FFF2-40B4-BE49-F238E27FC236}">
                      <a16:creationId xmlns:a16="http://schemas.microsoft.com/office/drawing/2014/main" id="{18AFAD2D-834C-4B49-B201-F47FAD81BCFD}"/>
                    </a:ext>
                  </a:extLst>
                </p14:cNvPr>
                <p14:cNvContentPartPr/>
                <p14:nvPr/>
              </p14:nvContentPartPr>
              <p14:xfrm>
                <a:off x="4907884" y="6115877"/>
                <a:ext cx="59400" cy="92160"/>
              </p14:xfrm>
            </p:contentPart>
          </mc:Choice>
          <mc:Fallback xmlns="">
            <p:pic>
              <p:nvPicPr>
                <p:cNvPr id="1789" name="Input penna 1788">
                  <a:extLst>
                    <a:ext uri="{FF2B5EF4-FFF2-40B4-BE49-F238E27FC236}">
                      <a16:creationId xmlns:a16="http://schemas.microsoft.com/office/drawing/2014/main" id="{18AFAD2D-834C-4B49-B201-F47FAD81BCFD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4898884" y="6107237"/>
                  <a:ext cx="770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1790" name="Input penna 1789">
                  <a:extLst>
                    <a:ext uri="{FF2B5EF4-FFF2-40B4-BE49-F238E27FC236}">
                      <a16:creationId xmlns:a16="http://schemas.microsoft.com/office/drawing/2014/main" id="{CECEA403-B5A2-4AE5-8BC8-D9DCACAF63B3}"/>
                    </a:ext>
                  </a:extLst>
                </p14:cNvPr>
                <p14:cNvContentPartPr/>
                <p14:nvPr/>
              </p14:nvContentPartPr>
              <p14:xfrm>
                <a:off x="4909324" y="6148277"/>
                <a:ext cx="56160" cy="19800"/>
              </p14:xfrm>
            </p:contentPart>
          </mc:Choice>
          <mc:Fallback xmlns="">
            <p:pic>
              <p:nvPicPr>
                <p:cNvPr id="1790" name="Input penna 1789">
                  <a:extLst>
                    <a:ext uri="{FF2B5EF4-FFF2-40B4-BE49-F238E27FC236}">
                      <a16:creationId xmlns:a16="http://schemas.microsoft.com/office/drawing/2014/main" id="{CECEA403-B5A2-4AE5-8BC8-D9DCACAF63B3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4900684" y="6139637"/>
                  <a:ext cx="738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1791" name="Input penna 1790">
                  <a:extLst>
                    <a:ext uri="{FF2B5EF4-FFF2-40B4-BE49-F238E27FC236}">
                      <a16:creationId xmlns:a16="http://schemas.microsoft.com/office/drawing/2014/main" id="{A4643456-5E6A-4BA5-A63A-5D1B5ADADDB9}"/>
                    </a:ext>
                  </a:extLst>
                </p14:cNvPr>
                <p14:cNvContentPartPr/>
                <p14:nvPr/>
              </p14:nvContentPartPr>
              <p14:xfrm>
                <a:off x="5022724" y="6118397"/>
                <a:ext cx="96840" cy="100080"/>
              </p14:xfrm>
            </p:contentPart>
          </mc:Choice>
          <mc:Fallback xmlns="">
            <p:pic>
              <p:nvPicPr>
                <p:cNvPr id="1791" name="Input penna 1790">
                  <a:extLst>
                    <a:ext uri="{FF2B5EF4-FFF2-40B4-BE49-F238E27FC236}">
                      <a16:creationId xmlns:a16="http://schemas.microsoft.com/office/drawing/2014/main" id="{A4643456-5E6A-4BA5-A63A-5D1B5ADADDB9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014084" y="6109397"/>
                  <a:ext cx="114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1782" name="Input penna 1781">
                  <a:extLst>
                    <a:ext uri="{FF2B5EF4-FFF2-40B4-BE49-F238E27FC236}">
                      <a16:creationId xmlns:a16="http://schemas.microsoft.com/office/drawing/2014/main" id="{42D627F0-0B35-43F1-B653-8C4C6F1BC546}"/>
                    </a:ext>
                  </a:extLst>
                </p14:cNvPr>
                <p14:cNvContentPartPr/>
                <p14:nvPr/>
              </p14:nvContentPartPr>
              <p14:xfrm>
                <a:off x="4193284" y="6130997"/>
                <a:ext cx="66960" cy="101160"/>
              </p14:xfrm>
            </p:contentPart>
          </mc:Choice>
          <mc:Fallback xmlns="">
            <p:pic>
              <p:nvPicPr>
                <p:cNvPr id="1782" name="Input penna 1781">
                  <a:extLst>
                    <a:ext uri="{FF2B5EF4-FFF2-40B4-BE49-F238E27FC236}">
                      <a16:creationId xmlns:a16="http://schemas.microsoft.com/office/drawing/2014/main" id="{42D627F0-0B35-43F1-B653-8C4C6F1BC546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4184284" y="6122357"/>
                  <a:ext cx="84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1783" name="Input penna 1782">
                  <a:extLst>
                    <a:ext uri="{FF2B5EF4-FFF2-40B4-BE49-F238E27FC236}">
                      <a16:creationId xmlns:a16="http://schemas.microsoft.com/office/drawing/2014/main" id="{9CF88240-67D0-4245-B486-8D01A2AE1266}"/>
                    </a:ext>
                  </a:extLst>
                </p14:cNvPr>
                <p14:cNvContentPartPr/>
                <p14:nvPr/>
              </p14:nvContentPartPr>
              <p14:xfrm>
                <a:off x="4220284" y="6022997"/>
                <a:ext cx="56880" cy="177480"/>
              </p14:xfrm>
            </p:contentPart>
          </mc:Choice>
          <mc:Fallback xmlns="">
            <p:pic>
              <p:nvPicPr>
                <p:cNvPr id="1783" name="Input penna 1782">
                  <a:extLst>
                    <a:ext uri="{FF2B5EF4-FFF2-40B4-BE49-F238E27FC236}">
                      <a16:creationId xmlns:a16="http://schemas.microsoft.com/office/drawing/2014/main" id="{9CF88240-67D0-4245-B486-8D01A2AE1266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4211284" y="6013997"/>
                  <a:ext cx="745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1784" name="Input penna 1783">
                  <a:extLst>
                    <a:ext uri="{FF2B5EF4-FFF2-40B4-BE49-F238E27FC236}">
                      <a16:creationId xmlns:a16="http://schemas.microsoft.com/office/drawing/2014/main" id="{0929E77B-1242-42B9-B407-8D7E22E7C7F0}"/>
                    </a:ext>
                  </a:extLst>
                </p14:cNvPr>
                <p14:cNvContentPartPr/>
                <p14:nvPr/>
              </p14:nvContentPartPr>
              <p14:xfrm>
                <a:off x="4422244" y="6169877"/>
                <a:ext cx="10440" cy="69840"/>
              </p14:xfrm>
            </p:contentPart>
          </mc:Choice>
          <mc:Fallback xmlns="">
            <p:pic>
              <p:nvPicPr>
                <p:cNvPr id="1784" name="Input penna 1783">
                  <a:extLst>
                    <a:ext uri="{FF2B5EF4-FFF2-40B4-BE49-F238E27FC236}">
                      <a16:creationId xmlns:a16="http://schemas.microsoft.com/office/drawing/2014/main" id="{0929E77B-1242-42B9-B407-8D7E22E7C7F0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4413604" y="6161237"/>
                  <a:ext cx="280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785" name="Input penna 1784">
                  <a:extLst>
                    <a:ext uri="{FF2B5EF4-FFF2-40B4-BE49-F238E27FC236}">
                      <a16:creationId xmlns:a16="http://schemas.microsoft.com/office/drawing/2014/main" id="{9EFDD1DC-658B-493B-B3B7-3B6268299E0C}"/>
                    </a:ext>
                  </a:extLst>
                </p14:cNvPr>
                <p14:cNvContentPartPr/>
                <p14:nvPr/>
              </p14:nvContentPartPr>
              <p14:xfrm>
                <a:off x="4410724" y="6112277"/>
                <a:ext cx="63720" cy="74880"/>
              </p14:xfrm>
            </p:contentPart>
          </mc:Choice>
          <mc:Fallback xmlns="">
            <p:pic>
              <p:nvPicPr>
                <p:cNvPr id="1785" name="Input penna 1784">
                  <a:extLst>
                    <a:ext uri="{FF2B5EF4-FFF2-40B4-BE49-F238E27FC236}">
                      <a16:creationId xmlns:a16="http://schemas.microsoft.com/office/drawing/2014/main" id="{9EFDD1DC-658B-493B-B3B7-3B6268299E0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401724" y="6103277"/>
                  <a:ext cx="813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786" name="Input penna 1785">
                  <a:extLst>
                    <a:ext uri="{FF2B5EF4-FFF2-40B4-BE49-F238E27FC236}">
                      <a16:creationId xmlns:a16="http://schemas.microsoft.com/office/drawing/2014/main" id="{DC089ACC-77DB-412B-858B-7569FBD80878}"/>
                    </a:ext>
                  </a:extLst>
                </p14:cNvPr>
                <p14:cNvContentPartPr/>
                <p14:nvPr/>
              </p14:nvContentPartPr>
              <p14:xfrm>
                <a:off x="4508284" y="6147917"/>
                <a:ext cx="70200" cy="91440"/>
              </p14:xfrm>
            </p:contentPart>
          </mc:Choice>
          <mc:Fallback xmlns="">
            <p:pic>
              <p:nvPicPr>
                <p:cNvPr id="1786" name="Input penna 1785">
                  <a:extLst>
                    <a:ext uri="{FF2B5EF4-FFF2-40B4-BE49-F238E27FC236}">
                      <a16:creationId xmlns:a16="http://schemas.microsoft.com/office/drawing/2014/main" id="{DC089ACC-77DB-412B-858B-7569FBD80878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499644" y="6138917"/>
                  <a:ext cx="878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787" name="Input penna 1786">
                  <a:extLst>
                    <a:ext uri="{FF2B5EF4-FFF2-40B4-BE49-F238E27FC236}">
                      <a16:creationId xmlns:a16="http://schemas.microsoft.com/office/drawing/2014/main" id="{83FF74A6-48B4-4453-8543-683564B95676}"/>
                    </a:ext>
                  </a:extLst>
                </p14:cNvPr>
                <p14:cNvContentPartPr/>
                <p14:nvPr/>
              </p14:nvContentPartPr>
              <p14:xfrm>
                <a:off x="4594684" y="6152597"/>
                <a:ext cx="91800" cy="79920"/>
              </p14:xfrm>
            </p:contentPart>
          </mc:Choice>
          <mc:Fallback xmlns="">
            <p:pic>
              <p:nvPicPr>
                <p:cNvPr id="1787" name="Input penna 1786">
                  <a:extLst>
                    <a:ext uri="{FF2B5EF4-FFF2-40B4-BE49-F238E27FC236}">
                      <a16:creationId xmlns:a16="http://schemas.microsoft.com/office/drawing/2014/main" id="{83FF74A6-48B4-4453-8543-683564B9567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585684" y="6143957"/>
                  <a:ext cx="1094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788" name="Input penna 1787">
                  <a:extLst>
                    <a:ext uri="{FF2B5EF4-FFF2-40B4-BE49-F238E27FC236}">
                      <a16:creationId xmlns:a16="http://schemas.microsoft.com/office/drawing/2014/main" id="{1FDE06B3-26B2-4DE3-AA69-23F9DCF02F60}"/>
                    </a:ext>
                  </a:extLst>
                </p14:cNvPr>
                <p14:cNvContentPartPr/>
                <p14:nvPr/>
              </p14:nvContentPartPr>
              <p14:xfrm>
                <a:off x="4728244" y="6138197"/>
                <a:ext cx="18720" cy="86400"/>
              </p14:xfrm>
            </p:contentPart>
          </mc:Choice>
          <mc:Fallback xmlns="">
            <p:pic>
              <p:nvPicPr>
                <p:cNvPr id="1788" name="Input penna 1787">
                  <a:extLst>
                    <a:ext uri="{FF2B5EF4-FFF2-40B4-BE49-F238E27FC236}">
                      <a16:creationId xmlns:a16="http://schemas.microsoft.com/office/drawing/2014/main" id="{1FDE06B3-26B2-4DE3-AA69-23F9DCF02F60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719604" y="6129557"/>
                  <a:ext cx="363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737" name="Input penna 1736">
                  <a:extLst>
                    <a:ext uri="{FF2B5EF4-FFF2-40B4-BE49-F238E27FC236}">
                      <a16:creationId xmlns:a16="http://schemas.microsoft.com/office/drawing/2014/main" id="{F3066CAD-2A4B-4897-A295-7CB4BC4BBCBB}"/>
                    </a:ext>
                  </a:extLst>
                </p14:cNvPr>
                <p14:cNvContentPartPr/>
                <p14:nvPr/>
              </p14:nvContentPartPr>
              <p14:xfrm>
                <a:off x="186124" y="6005717"/>
                <a:ext cx="77040" cy="167040"/>
              </p14:xfrm>
            </p:contentPart>
          </mc:Choice>
          <mc:Fallback xmlns="">
            <p:pic>
              <p:nvPicPr>
                <p:cNvPr id="1737" name="Input penna 1736">
                  <a:extLst>
                    <a:ext uri="{FF2B5EF4-FFF2-40B4-BE49-F238E27FC236}">
                      <a16:creationId xmlns:a16="http://schemas.microsoft.com/office/drawing/2014/main" id="{F3066CAD-2A4B-4897-A295-7CB4BC4BBCBB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77124" y="5996717"/>
                  <a:ext cx="946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738" name="Input penna 1737">
                  <a:extLst>
                    <a:ext uri="{FF2B5EF4-FFF2-40B4-BE49-F238E27FC236}">
                      <a16:creationId xmlns:a16="http://schemas.microsoft.com/office/drawing/2014/main" id="{CEFC3E20-6878-4F11-9343-8CD438966C26}"/>
                    </a:ext>
                  </a:extLst>
                </p14:cNvPr>
                <p14:cNvContentPartPr/>
                <p14:nvPr/>
              </p14:nvContentPartPr>
              <p14:xfrm>
                <a:off x="280444" y="6141797"/>
                <a:ext cx="43200" cy="30240"/>
              </p14:xfrm>
            </p:contentPart>
          </mc:Choice>
          <mc:Fallback xmlns="">
            <p:pic>
              <p:nvPicPr>
                <p:cNvPr id="1738" name="Input penna 1737">
                  <a:extLst>
                    <a:ext uri="{FF2B5EF4-FFF2-40B4-BE49-F238E27FC236}">
                      <a16:creationId xmlns:a16="http://schemas.microsoft.com/office/drawing/2014/main" id="{CEFC3E20-6878-4F11-9343-8CD438966C26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71444" y="6133157"/>
                  <a:ext cx="60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739" name="Input penna 1738">
                  <a:extLst>
                    <a:ext uri="{FF2B5EF4-FFF2-40B4-BE49-F238E27FC236}">
                      <a16:creationId xmlns:a16="http://schemas.microsoft.com/office/drawing/2014/main" id="{0C67F4A3-D3F1-4CFA-BDDD-ACB24A3AFD50}"/>
                    </a:ext>
                  </a:extLst>
                </p14:cNvPr>
                <p14:cNvContentPartPr/>
                <p14:nvPr/>
              </p14:nvContentPartPr>
              <p14:xfrm>
                <a:off x="372964" y="6011477"/>
                <a:ext cx="65160" cy="141480"/>
              </p14:xfrm>
            </p:contentPart>
          </mc:Choice>
          <mc:Fallback xmlns="">
            <p:pic>
              <p:nvPicPr>
                <p:cNvPr id="1739" name="Input penna 1738">
                  <a:extLst>
                    <a:ext uri="{FF2B5EF4-FFF2-40B4-BE49-F238E27FC236}">
                      <a16:creationId xmlns:a16="http://schemas.microsoft.com/office/drawing/2014/main" id="{0C67F4A3-D3F1-4CFA-BDDD-ACB24A3AFD50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64324" y="6002477"/>
                  <a:ext cx="828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740" name="Input penna 1739">
                  <a:extLst>
                    <a:ext uri="{FF2B5EF4-FFF2-40B4-BE49-F238E27FC236}">
                      <a16:creationId xmlns:a16="http://schemas.microsoft.com/office/drawing/2014/main" id="{914456BA-5B5A-4CFF-97D4-CBAB4AC3C444}"/>
                    </a:ext>
                  </a:extLst>
                </p14:cNvPr>
                <p14:cNvContentPartPr/>
                <p14:nvPr/>
              </p14:nvContentPartPr>
              <p14:xfrm>
                <a:off x="433804" y="6129917"/>
                <a:ext cx="48960" cy="18360"/>
              </p14:xfrm>
            </p:contentPart>
          </mc:Choice>
          <mc:Fallback xmlns="">
            <p:pic>
              <p:nvPicPr>
                <p:cNvPr id="1740" name="Input penna 1739">
                  <a:extLst>
                    <a:ext uri="{FF2B5EF4-FFF2-40B4-BE49-F238E27FC236}">
                      <a16:creationId xmlns:a16="http://schemas.microsoft.com/office/drawing/2014/main" id="{914456BA-5B5A-4CFF-97D4-CBAB4AC3C444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24804" y="6120917"/>
                  <a:ext cx="666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42" name="Input penna 1741">
                  <a:extLst>
                    <a:ext uri="{FF2B5EF4-FFF2-40B4-BE49-F238E27FC236}">
                      <a16:creationId xmlns:a16="http://schemas.microsoft.com/office/drawing/2014/main" id="{D30CB241-37F2-49BA-8024-41EF4CB2DEC0}"/>
                    </a:ext>
                  </a:extLst>
                </p14:cNvPr>
                <p14:cNvContentPartPr/>
                <p14:nvPr/>
              </p14:nvContentPartPr>
              <p14:xfrm>
                <a:off x="550084" y="6060077"/>
                <a:ext cx="16200" cy="5400"/>
              </p14:xfrm>
            </p:contentPart>
          </mc:Choice>
          <mc:Fallback xmlns="">
            <p:pic>
              <p:nvPicPr>
                <p:cNvPr id="1742" name="Input penna 1741">
                  <a:extLst>
                    <a:ext uri="{FF2B5EF4-FFF2-40B4-BE49-F238E27FC236}">
                      <a16:creationId xmlns:a16="http://schemas.microsoft.com/office/drawing/2014/main" id="{D30CB241-37F2-49BA-8024-41EF4CB2DEC0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41084" y="6051437"/>
                  <a:ext cx="33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743" name="Input penna 1742">
                  <a:extLst>
                    <a:ext uri="{FF2B5EF4-FFF2-40B4-BE49-F238E27FC236}">
                      <a16:creationId xmlns:a16="http://schemas.microsoft.com/office/drawing/2014/main" id="{6B2376ED-FB29-4BE3-89C1-6EDF2C080003}"/>
                    </a:ext>
                  </a:extLst>
                </p14:cNvPr>
                <p14:cNvContentPartPr/>
                <p14:nvPr/>
              </p14:nvContentPartPr>
              <p14:xfrm>
                <a:off x="565924" y="6060077"/>
                <a:ext cx="2880" cy="53280"/>
              </p14:xfrm>
            </p:contentPart>
          </mc:Choice>
          <mc:Fallback xmlns="">
            <p:pic>
              <p:nvPicPr>
                <p:cNvPr id="1743" name="Input penna 1742">
                  <a:extLst>
                    <a:ext uri="{FF2B5EF4-FFF2-40B4-BE49-F238E27FC236}">
                      <a16:creationId xmlns:a16="http://schemas.microsoft.com/office/drawing/2014/main" id="{6B2376ED-FB29-4BE3-89C1-6EDF2C08000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57284" y="6051437"/>
                  <a:ext cx="20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744" name="Input penna 1743">
                  <a:extLst>
                    <a:ext uri="{FF2B5EF4-FFF2-40B4-BE49-F238E27FC236}">
                      <a16:creationId xmlns:a16="http://schemas.microsoft.com/office/drawing/2014/main" id="{14C11EDB-B4E4-454D-A34D-3AFA37F0A590}"/>
                    </a:ext>
                  </a:extLst>
                </p14:cNvPr>
                <p14:cNvContentPartPr/>
                <p14:nvPr/>
              </p14:nvContentPartPr>
              <p14:xfrm>
                <a:off x="702724" y="6047117"/>
                <a:ext cx="18000" cy="88560"/>
              </p14:xfrm>
            </p:contentPart>
          </mc:Choice>
          <mc:Fallback xmlns="">
            <p:pic>
              <p:nvPicPr>
                <p:cNvPr id="1744" name="Input penna 1743">
                  <a:extLst>
                    <a:ext uri="{FF2B5EF4-FFF2-40B4-BE49-F238E27FC236}">
                      <a16:creationId xmlns:a16="http://schemas.microsoft.com/office/drawing/2014/main" id="{14C11EDB-B4E4-454D-A34D-3AFA37F0A590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693724" y="6038477"/>
                  <a:ext cx="356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745" name="Input penna 1744">
                  <a:extLst>
                    <a:ext uri="{FF2B5EF4-FFF2-40B4-BE49-F238E27FC236}">
                      <a16:creationId xmlns:a16="http://schemas.microsoft.com/office/drawing/2014/main" id="{EE516B81-2FA1-43F9-8F2C-358F1C4D4FFB}"/>
                    </a:ext>
                  </a:extLst>
                </p14:cNvPr>
                <p14:cNvContentPartPr/>
                <p14:nvPr/>
              </p14:nvContentPartPr>
              <p14:xfrm>
                <a:off x="740884" y="6068717"/>
                <a:ext cx="70200" cy="93240"/>
              </p14:xfrm>
            </p:contentPart>
          </mc:Choice>
          <mc:Fallback xmlns="">
            <p:pic>
              <p:nvPicPr>
                <p:cNvPr id="1745" name="Input penna 1744">
                  <a:extLst>
                    <a:ext uri="{FF2B5EF4-FFF2-40B4-BE49-F238E27FC236}">
                      <a16:creationId xmlns:a16="http://schemas.microsoft.com/office/drawing/2014/main" id="{EE516B81-2FA1-43F9-8F2C-358F1C4D4FFB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31884" y="6059717"/>
                  <a:ext cx="87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746" name="Input penna 1745">
                  <a:extLst>
                    <a:ext uri="{FF2B5EF4-FFF2-40B4-BE49-F238E27FC236}">
                      <a16:creationId xmlns:a16="http://schemas.microsoft.com/office/drawing/2014/main" id="{8195CA7F-03AA-41B5-8E82-58F0BBBD784A}"/>
                    </a:ext>
                  </a:extLst>
                </p14:cNvPr>
                <p14:cNvContentPartPr/>
                <p14:nvPr/>
              </p14:nvContentPartPr>
              <p14:xfrm>
                <a:off x="892084" y="6049277"/>
                <a:ext cx="74160" cy="116640"/>
              </p14:xfrm>
            </p:contentPart>
          </mc:Choice>
          <mc:Fallback xmlns="">
            <p:pic>
              <p:nvPicPr>
                <p:cNvPr id="1746" name="Input penna 1745">
                  <a:extLst>
                    <a:ext uri="{FF2B5EF4-FFF2-40B4-BE49-F238E27FC236}">
                      <a16:creationId xmlns:a16="http://schemas.microsoft.com/office/drawing/2014/main" id="{8195CA7F-03AA-41B5-8E82-58F0BBBD784A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883444" y="6040637"/>
                  <a:ext cx="918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747" name="Input penna 1746">
                  <a:extLst>
                    <a:ext uri="{FF2B5EF4-FFF2-40B4-BE49-F238E27FC236}">
                      <a16:creationId xmlns:a16="http://schemas.microsoft.com/office/drawing/2014/main" id="{CA83C52F-BB84-4373-9435-63C6088DA5B7}"/>
                    </a:ext>
                  </a:extLst>
                </p14:cNvPr>
                <p14:cNvContentPartPr/>
                <p14:nvPr/>
              </p14:nvContentPartPr>
              <p14:xfrm>
                <a:off x="990724" y="6060077"/>
                <a:ext cx="81360" cy="105120"/>
              </p14:xfrm>
            </p:contentPart>
          </mc:Choice>
          <mc:Fallback xmlns="">
            <p:pic>
              <p:nvPicPr>
                <p:cNvPr id="1747" name="Input penna 1746">
                  <a:extLst>
                    <a:ext uri="{FF2B5EF4-FFF2-40B4-BE49-F238E27FC236}">
                      <a16:creationId xmlns:a16="http://schemas.microsoft.com/office/drawing/2014/main" id="{CA83C52F-BB84-4373-9435-63C6088DA5B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81724" y="6051077"/>
                  <a:ext cx="990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748" name="Input penna 1747">
                  <a:extLst>
                    <a:ext uri="{FF2B5EF4-FFF2-40B4-BE49-F238E27FC236}">
                      <a16:creationId xmlns:a16="http://schemas.microsoft.com/office/drawing/2014/main" id="{269042FE-4487-46B4-9EEF-779CBD5C0A33}"/>
                    </a:ext>
                  </a:extLst>
                </p14:cNvPr>
                <p14:cNvContentPartPr/>
                <p14:nvPr/>
              </p14:nvContentPartPr>
              <p14:xfrm>
                <a:off x="995764" y="6115877"/>
                <a:ext cx="62280" cy="4680"/>
              </p14:xfrm>
            </p:contentPart>
          </mc:Choice>
          <mc:Fallback xmlns="">
            <p:pic>
              <p:nvPicPr>
                <p:cNvPr id="1748" name="Input penna 1747">
                  <a:extLst>
                    <a:ext uri="{FF2B5EF4-FFF2-40B4-BE49-F238E27FC236}">
                      <a16:creationId xmlns:a16="http://schemas.microsoft.com/office/drawing/2014/main" id="{269042FE-4487-46B4-9EEF-779CBD5C0A33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986764" y="6106877"/>
                  <a:ext cx="799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749" name="Input penna 1748">
                  <a:extLst>
                    <a:ext uri="{FF2B5EF4-FFF2-40B4-BE49-F238E27FC236}">
                      <a16:creationId xmlns:a16="http://schemas.microsoft.com/office/drawing/2014/main" id="{4830A8D0-88E2-48B5-8E5B-FF7EDF1417E9}"/>
                    </a:ext>
                  </a:extLst>
                </p14:cNvPr>
                <p14:cNvContentPartPr/>
                <p14:nvPr/>
              </p14:nvContentPartPr>
              <p14:xfrm>
                <a:off x="1061644" y="6080597"/>
                <a:ext cx="108360" cy="101160"/>
              </p14:xfrm>
            </p:contentPart>
          </mc:Choice>
          <mc:Fallback xmlns="">
            <p:pic>
              <p:nvPicPr>
                <p:cNvPr id="1749" name="Input penna 1748">
                  <a:extLst>
                    <a:ext uri="{FF2B5EF4-FFF2-40B4-BE49-F238E27FC236}">
                      <a16:creationId xmlns:a16="http://schemas.microsoft.com/office/drawing/2014/main" id="{4830A8D0-88E2-48B5-8E5B-FF7EDF1417E9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1052644" y="6071597"/>
                  <a:ext cx="1260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750" name="Input penna 1749">
                  <a:extLst>
                    <a:ext uri="{FF2B5EF4-FFF2-40B4-BE49-F238E27FC236}">
                      <a16:creationId xmlns:a16="http://schemas.microsoft.com/office/drawing/2014/main" id="{ECDA26ED-E59F-430C-99DA-DD31F14A4719}"/>
                    </a:ext>
                  </a:extLst>
                </p14:cNvPr>
                <p14:cNvContentPartPr/>
                <p14:nvPr/>
              </p14:nvContentPartPr>
              <p14:xfrm>
                <a:off x="1204204" y="6087437"/>
                <a:ext cx="13680" cy="82800"/>
              </p14:xfrm>
            </p:contentPart>
          </mc:Choice>
          <mc:Fallback xmlns="">
            <p:pic>
              <p:nvPicPr>
                <p:cNvPr id="1750" name="Input penna 1749">
                  <a:extLst>
                    <a:ext uri="{FF2B5EF4-FFF2-40B4-BE49-F238E27FC236}">
                      <a16:creationId xmlns:a16="http://schemas.microsoft.com/office/drawing/2014/main" id="{ECDA26ED-E59F-430C-99DA-DD31F14A4719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1195204" y="6078437"/>
                  <a:ext cx="313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752" name="Input penna 1751">
                  <a:extLst>
                    <a:ext uri="{FF2B5EF4-FFF2-40B4-BE49-F238E27FC236}">
                      <a16:creationId xmlns:a16="http://schemas.microsoft.com/office/drawing/2014/main" id="{925DAA93-64D8-4D4D-BE62-2A802341B03E}"/>
                    </a:ext>
                  </a:extLst>
                </p14:cNvPr>
                <p14:cNvContentPartPr/>
                <p14:nvPr/>
              </p14:nvContentPartPr>
              <p14:xfrm>
                <a:off x="1290964" y="6117677"/>
                <a:ext cx="44280" cy="3240"/>
              </p14:xfrm>
            </p:contentPart>
          </mc:Choice>
          <mc:Fallback xmlns="">
            <p:pic>
              <p:nvPicPr>
                <p:cNvPr id="1752" name="Input penna 1751">
                  <a:extLst>
                    <a:ext uri="{FF2B5EF4-FFF2-40B4-BE49-F238E27FC236}">
                      <a16:creationId xmlns:a16="http://schemas.microsoft.com/office/drawing/2014/main" id="{925DAA93-64D8-4D4D-BE62-2A802341B03E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281964" y="6108677"/>
                  <a:ext cx="61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753" name="Input penna 1752">
                  <a:extLst>
                    <a:ext uri="{FF2B5EF4-FFF2-40B4-BE49-F238E27FC236}">
                      <a16:creationId xmlns:a16="http://schemas.microsoft.com/office/drawing/2014/main" id="{55EC2A37-DF0F-4217-A682-AA702779ACE1}"/>
                    </a:ext>
                  </a:extLst>
                </p14:cNvPr>
                <p14:cNvContentPartPr/>
                <p14:nvPr/>
              </p14:nvContentPartPr>
              <p14:xfrm>
                <a:off x="1402924" y="6084557"/>
                <a:ext cx="6120" cy="68760"/>
              </p14:xfrm>
            </p:contentPart>
          </mc:Choice>
          <mc:Fallback xmlns="">
            <p:pic>
              <p:nvPicPr>
                <p:cNvPr id="1753" name="Input penna 1752">
                  <a:extLst>
                    <a:ext uri="{FF2B5EF4-FFF2-40B4-BE49-F238E27FC236}">
                      <a16:creationId xmlns:a16="http://schemas.microsoft.com/office/drawing/2014/main" id="{55EC2A37-DF0F-4217-A682-AA702779ACE1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1393924" y="6075557"/>
                  <a:ext cx="237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754" name="Input penna 1753">
                  <a:extLst>
                    <a:ext uri="{FF2B5EF4-FFF2-40B4-BE49-F238E27FC236}">
                      <a16:creationId xmlns:a16="http://schemas.microsoft.com/office/drawing/2014/main" id="{863C5829-C775-4972-B2AB-DC6BCA3432A2}"/>
                    </a:ext>
                  </a:extLst>
                </p14:cNvPr>
                <p14:cNvContentPartPr/>
                <p14:nvPr/>
              </p14:nvContentPartPr>
              <p14:xfrm>
                <a:off x="1402924" y="6078077"/>
                <a:ext cx="59040" cy="92520"/>
              </p14:xfrm>
            </p:contentPart>
          </mc:Choice>
          <mc:Fallback xmlns="">
            <p:pic>
              <p:nvPicPr>
                <p:cNvPr id="1754" name="Input penna 1753">
                  <a:extLst>
                    <a:ext uri="{FF2B5EF4-FFF2-40B4-BE49-F238E27FC236}">
                      <a16:creationId xmlns:a16="http://schemas.microsoft.com/office/drawing/2014/main" id="{863C5829-C775-4972-B2AB-DC6BCA3432A2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394284" y="6069437"/>
                  <a:ext cx="76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755" name="Input penna 1754">
                  <a:extLst>
                    <a:ext uri="{FF2B5EF4-FFF2-40B4-BE49-F238E27FC236}">
                      <a16:creationId xmlns:a16="http://schemas.microsoft.com/office/drawing/2014/main" id="{6AA480BF-C028-491A-BF35-C77D3D907D1C}"/>
                    </a:ext>
                  </a:extLst>
                </p14:cNvPr>
                <p14:cNvContentPartPr/>
                <p14:nvPr/>
              </p14:nvContentPartPr>
              <p14:xfrm>
                <a:off x="1478884" y="6082397"/>
                <a:ext cx="13680" cy="92880"/>
              </p14:xfrm>
            </p:contentPart>
          </mc:Choice>
          <mc:Fallback xmlns="">
            <p:pic>
              <p:nvPicPr>
                <p:cNvPr id="1755" name="Input penna 1754">
                  <a:extLst>
                    <a:ext uri="{FF2B5EF4-FFF2-40B4-BE49-F238E27FC236}">
                      <a16:creationId xmlns:a16="http://schemas.microsoft.com/office/drawing/2014/main" id="{6AA480BF-C028-491A-BF35-C77D3D907D1C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469884" y="6073397"/>
                  <a:ext cx="31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756" name="Input penna 1755">
                  <a:extLst>
                    <a:ext uri="{FF2B5EF4-FFF2-40B4-BE49-F238E27FC236}">
                      <a16:creationId xmlns:a16="http://schemas.microsoft.com/office/drawing/2014/main" id="{26F595D6-D0AD-4288-A74C-DDFD6F8694C3}"/>
                    </a:ext>
                  </a:extLst>
                </p14:cNvPr>
                <p14:cNvContentPartPr/>
                <p14:nvPr/>
              </p14:nvContentPartPr>
              <p14:xfrm>
                <a:off x="1554844" y="6085277"/>
                <a:ext cx="48960" cy="105840"/>
              </p14:xfrm>
            </p:contentPart>
          </mc:Choice>
          <mc:Fallback xmlns="">
            <p:pic>
              <p:nvPicPr>
                <p:cNvPr id="1756" name="Input penna 1755">
                  <a:extLst>
                    <a:ext uri="{FF2B5EF4-FFF2-40B4-BE49-F238E27FC236}">
                      <a16:creationId xmlns:a16="http://schemas.microsoft.com/office/drawing/2014/main" id="{26F595D6-D0AD-4288-A74C-DDFD6F8694C3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545844" y="6076277"/>
                  <a:ext cx="666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757" name="Input penna 1756">
                  <a:extLst>
                    <a:ext uri="{FF2B5EF4-FFF2-40B4-BE49-F238E27FC236}">
                      <a16:creationId xmlns:a16="http://schemas.microsoft.com/office/drawing/2014/main" id="{8264B0A0-C4E4-4D74-BD0F-265A9DD6C37F}"/>
                    </a:ext>
                  </a:extLst>
                </p14:cNvPr>
                <p14:cNvContentPartPr/>
                <p14:nvPr/>
              </p14:nvContentPartPr>
              <p14:xfrm>
                <a:off x="1604164" y="6085277"/>
                <a:ext cx="82080" cy="105120"/>
              </p14:xfrm>
            </p:contentPart>
          </mc:Choice>
          <mc:Fallback xmlns="">
            <p:pic>
              <p:nvPicPr>
                <p:cNvPr id="1757" name="Input penna 1756">
                  <a:extLst>
                    <a:ext uri="{FF2B5EF4-FFF2-40B4-BE49-F238E27FC236}">
                      <a16:creationId xmlns:a16="http://schemas.microsoft.com/office/drawing/2014/main" id="{8264B0A0-C4E4-4D74-BD0F-265A9DD6C37F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595524" y="6076277"/>
                  <a:ext cx="99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758" name="Input penna 1757">
                  <a:extLst>
                    <a:ext uri="{FF2B5EF4-FFF2-40B4-BE49-F238E27FC236}">
                      <a16:creationId xmlns:a16="http://schemas.microsoft.com/office/drawing/2014/main" id="{230B80CB-1B3F-46C4-A8B1-559666753831}"/>
                    </a:ext>
                  </a:extLst>
                </p14:cNvPr>
                <p14:cNvContentPartPr/>
                <p14:nvPr/>
              </p14:nvContentPartPr>
              <p14:xfrm>
                <a:off x="1710364" y="6070877"/>
                <a:ext cx="63720" cy="98640"/>
              </p14:xfrm>
            </p:contentPart>
          </mc:Choice>
          <mc:Fallback xmlns="">
            <p:pic>
              <p:nvPicPr>
                <p:cNvPr id="1758" name="Input penna 1757">
                  <a:extLst>
                    <a:ext uri="{FF2B5EF4-FFF2-40B4-BE49-F238E27FC236}">
                      <a16:creationId xmlns:a16="http://schemas.microsoft.com/office/drawing/2014/main" id="{230B80CB-1B3F-46C4-A8B1-559666753831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701724" y="6062237"/>
                  <a:ext cx="813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759" name="Input penna 1758">
                  <a:extLst>
                    <a:ext uri="{FF2B5EF4-FFF2-40B4-BE49-F238E27FC236}">
                      <a16:creationId xmlns:a16="http://schemas.microsoft.com/office/drawing/2014/main" id="{06991366-631E-4DF6-8DBF-33E8FDB64262}"/>
                    </a:ext>
                  </a:extLst>
                </p14:cNvPr>
                <p14:cNvContentPartPr/>
                <p14:nvPr/>
              </p14:nvContentPartPr>
              <p14:xfrm>
                <a:off x="1717924" y="6140357"/>
                <a:ext cx="56880" cy="3240"/>
              </p14:xfrm>
            </p:contentPart>
          </mc:Choice>
          <mc:Fallback xmlns="">
            <p:pic>
              <p:nvPicPr>
                <p:cNvPr id="1759" name="Input penna 1758">
                  <a:extLst>
                    <a:ext uri="{FF2B5EF4-FFF2-40B4-BE49-F238E27FC236}">
                      <a16:creationId xmlns:a16="http://schemas.microsoft.com/office/drawing/2014/main" id="{06991366-631E-4DF6-8DBF-33E8FDB64262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709284" y="6131717"/>
                  <a:ext cx="745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760" name="Input penna 1759">
                  <a:extLst>
                    <a:ext uri="{FF2B5EF4-FFF2-40B4-BE49-F238E27FC236}">
                      <a16:creationId xmlns:a16="http://schemas.microsoft.com/office/drawing/2014/main" id="{3B44810C-D6AF-4661-BF7B-4B260DB04B6D}"/>
                    </a:ext>
                  </a:extLst>
                </p14:cNvPr>
                <p14:cNvContentPartPr/>
                <p14:nvPr/>
              </p14:nvContentPartPr>
              <p14:xfrm>
                <a:off x="1774444" y="6090317"/>
                <a:ext cx="93960" cy="101160"/>
              </p14:xfrm>
            </p:contentPart>
          </mc:Choice>
          <mc:Fallback xmlns="">
            <p:pic>
              <p:nvPicPr>
                <p:cNvPr id="1760" name="Input penna 1759">
                  <a:extLst>
                    <a:ext uri="{FF2B5EF4-FFF2-40B4-BE49-F238E27FC236}">
                      <a16:creationId xmlns:a16="http://schemas.microsoft.com/office/drawing/2014/main" id="{3B44810C-D6AF-4661-BF7B-4B260DB04B6D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765804" y="6081317"/>
                  <a:ext cx="111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761" name="Input penna 1760">
                  <a:extLst>
                    <a:ext uri="{FF2B5EF4-FFF2-40B4-BE49-F238E27FC236}">
                      <a16:creationId xmlns:a16="http://schemas.microsoft.com/office/drawing/2014/main" id="{4193D752-A0ED-41AC-B575-3026C9AB4F47}"/>
                    </a:ext>
                  </a:extLst>
                </p14:cNvPr>
                <p14:cNvContentPartPr/>
                <p14:nvPr/>
              </p14:nvContentPartPr>
              <p14:xfrm>
                <a:off x="1880644" y="6081677"/>
                <a:ext cx="169560" cy="94320"/>
              </p14:xfrm>
            </p:contentPart>
          </mc:Choice>
          <mc:Fallback xmlns="">
            <p:pic>
              <p:nvPicPr>
                <p:cNvPr id="1761" name="Input penna 1760">
                  <a:extLst>
                    <a:ext uri="{FF2B5EF4-FFF2-40B4-BE49-F238E27FC236}">
                      <a16:creationId xmlns:a16="http://schemas.microsoft.com/office/drawing/2014/main" id="{4193D752-A0ED-41AC-B575-3026C9AB4F47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872004" y="6072677"/>
                  <a:ext cx="187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763" name="Input penna 1762">
                  <a:extLst>
                    <a:ext uri="{FF2B5EF4-FFF2-40B4-BE49-F238E27FC236}">
                      <a16:creationId xmlns:a16="http://schemas.microsoft.com/office/drawing/2014/main" id="{7025D97C-DF80-47E7-B567-6E10208D12E4}"/>
                    </a:ext>
                  </a:extLst>
                </p14:cNvPr>
                <p14:cNvContentPartPr/>
                <p14:nvPr/>
              </p14:nvContentPartPr>
              <p14:xfrm>
                <a:off x="2192404" y="6111197"/>
                <a:ext cx="91800" cy="100800"/>
              </p14:xfrm>
            </p:contentPart>
          </mc:Choice>
          <mc:Fallback xmlns="">
            <p:pic>
              <p:nvPicPr>
                <p:cNvPr id="1763" name="Input penna 1762">
                  <a:extLst>
                    <a:ext uri="{FF2B5EF4-FFF2-40B4-BE49-F238E27FC236}">
                      <a16:creationId xmlns:a16="http://schemas.microsoft.com/office/drawing/2014/main" id="{7025D97C-DF80-47E7-B567-6E10208D12E4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2183404" y="6102197"/>
                  <a:ext cx="109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764" name="Input penna 1763">
                  <a:extLst>
                    <a:ext uri="{FF2B5EF4-FFF2-40B4-BE49-F238E27FC236}">
                      <a16:creationId xmlns:a16="http://schemas.microsoft.com/office/drawing/2014/main" id="{03E1E461-1AF2-4468-A27B-5AA12BD1F3CB}"/>
                    </a:ext>
                  </a:extLst>
                </p14:cNvPr>
                <p14:cNvContentPartPr/>
                <p14:nvPr/>
              </p14:nvContentPartPr>
              <p14:xfrm>
                <a:off x="2277724" y="6120557"/>
                <a:ext cx="59040" cy="83520"/>
              </p14:xfrm>
            </p:contentPart>
          </mc:Choice>
          <mc:Fallback xmlns="">
            <p:pic>
              <p:nvPicPr>
                <p:cNvPr id="1764" name="Input penna 1763">
                  <a:extLst>
                    <a:ext uri="{FF2B5EF4-FFF2-40B4-BE49-F238E27FC236}">
                      <a16:creationId xmlns:a16="http://schemas.microsoft.com/office/drawing/2014/main" id="{03E1E461-1AF2-4468-A27B-5AA12BD1F3CB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2269084" y="6111557"/>
                  <a:ext cx="766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765" name="Input penna 1764">
                  <a:extLst>
                    <a:ext uri="{FF2B5EF4-FFF2-40B4-BE49-F238E27FC236}">
                      <a16:creationId xmlns:a16="http://schemas.microsoft.com/office/drawing/2014/main" id="{5F4F6BF2-3C01-46E0-B523-1F4CCAC5C21D}"/>
                    </a:ext>
                  </a:extLst>
                </p14:cNvPr>
                <p14:cNvContentPartPr/>
                <p14:nvPr/>
              </p14:nvContentPartPr>
              <p14:xfrm>
                <a:off x="2287804" y="6159077"/>
                <a:ext cx="40680" cy="11880"/>
              </p14:xfrm>
            </p:contentPart>
          </mc:Choice>
          <mc:Fallback xmlns="">
            <p:pic>
              <p:nvPicPr>
                <p:cNvPr id="1765" name="Input penna 1764">
                  <a:extLst>
                    <a:ext uri="{FF2B5EF4-FFF2-40B4-BE49-F238E27FC236}">
                      <a16:creationId xmlns:a16="http://schemas.microsoft.com/office/drawing/2014/main" id="{5F4F6BF2-3C01-46E0-B523-1F4CCAC5C21D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278804" y="6150437"/>
                  <a:ext cx="583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1766" name="Input penna 1765">
                  <a:extLst>
                    <a:ext uri="{FF2B5EF4-FFF2-40B4-BE49-F238E27FC236}">
                      <a16:creationId xmlns:a16="http://schemas.microsoft.com/office/drawing/2014/main" id="{24FD69E4-654F-44A3-BDCB-F13CD0006CA3}"/>
                    </a:ext>
                  </a:extLst>
                </p14:cNvPr>
                <p14:cNvContentPartPr/>
                <p14:nvPr/>
              </p14:nvContentPartPr>
              <p14:xfrm>
                <a:off x="2358724" y="6114797"/>
                <a:ext cx="87480" cy="96480"/>
              </p14:xfrm>
            </p:contentPart>
          </mc:Choice>
          <mc:Fallback xmlns="">
            <p:pic>
              <p:nvPicPr>
                <p:cNvPr id="1766" name="Input penna 1765">
                  <a:extLst>
                    <a:ext uri="{FF2B5EF4-FFF2-40B4-BE49-F238E27FC236}">
                      <a16:creationId xmlns:a16="http://schemas.microsoft.com/office/drawing/2014/main" id="{24FD69E4-654F-44A3-BDCB-F13CD0006CA3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2349724" y="6105797"/>
                  <a:ext cx="105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1767" name="Input penna 1766">
                  <a:extLst>
                    <a:ext uri="{FF2B5EF4-FFF2-40B4-BE49-F238E27FC236}">
                      <a16:creationId xmlns:a16="http://schemas.microsoft.com/office/drawing/2014/main" id="{CB0D25FA-019E-41C8-89F3-5274C1E5711E}"/>
                    </a:ext>
                  </a:extLst>
                </p14:cNvPr>
                <p14:cNvContentPartPr/>
                <p14:nvPr/>
              </p14:nvContentPartPr>
              <p14:xfrm>
                <a:off x="2457724" y="6106157"/>
                <a:ext cx="79200" cy="97920"/>
              </p14:xfrm>
            </p:contentPart>
          </mc:Choice>
          <mc:Fallback xmlns="">
            <p:pic>
              <p:nvPicPr>
                <p:cNvPr id="1767" name="Input penna 1766">
                  <a:extLst>
                    <a:ext uri="{FF2B5EF4-FFF2-40B4-BE49-F238E27FC236}">
                      <a16:creationId xmlns:a16="http://schemas.microsoft.com/office/drawing/2014/main" id="{CB0D25FA-019E-41C8-89F3-5274C1E5711E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2448724" y="6097157"/>
                  <a:ext cx="96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1768" name="Input penna 1767">
                  <a:extLst>
                    <a:ext uri="{FF2B5EF4-FFF2-40B4-BE49-F238E27FC236}">
                      <a16:creationId xmlns:a16="http://schemas.microsoft.com/office/drawing/2014/main" id="{F7CBDFBA-9817-4874-97D8-92AC427FA8F4}"/>
                    </a:ext>
                  </a:extLst>
                </p14:cNvPr>
                <p14:cNvContentPartPr/>
                <p14:nvPr/>
              </p14:nvContentPartPr>
              <p14:xfrm>
                <a:off x="2556724" y="6114797"/>
                <a:ext cx="79560" cy="94680"/>
              </p14:xfrm>
            </p:contentPart>
          </mc:Choice>
          <mc:Fallback xmlns="">
            <p:pic>
              <p:nvPicPr>
                <p:cNvPr id="1768" name="Input penna 1767">
                  <a:extLst>
                    <a:ext uri="{FF2B5EF4-FFF2-40B4-BE49-F238E27FC236}">
                      <a16:creationId xmlns:a16="http://schemas.microsoft.com/office/drawing/2014/main" id="{F7CBDFBA-9817-4874-97D8-92AC427FA8F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547724" y="6106157"/>
                  <a:ext cx="972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1769" name="Input penna 1768">
                  <a:extLst>
                    <a:ext uri="{FF2B5EF4-FFF2-40B4-BE49-F238E27FC236}">
                      <a16:creationId xmlns:a16="http://schemas.microsoft.com/office/drawing/2014/main" id="{E8020016-1F2B-43BC-9388-1C47E89E4B99}"/>
                    </a:ext>
                  </a:extLst>
                </p14:cNvPr>
                <p14:cNvContentPartPr/>
                <p14:nvPr/>
              </p14:nvContentPartPr>
              <p14:xfrm>
                <a:off x="2642404" y="6131717"/>
                <a:ext cx="22320" cy="66240"/>
              </p14:xfrm>
            </p:contentPart>
          </mc:Choice>
          <mc:Fallback xmlns="">
            <p:pic>
              <p:nvPicPr>
                <p:cNvPr id="1769" name="Input penna 1768">
                  <a:extLst>
                    <a:ext uri="{FF2B5EF4-FFF2-40B4-BE49-F238E27FC236}">
                      <a16:creationId xmlns:a16="http://schemas.microsoft.com/office/drawing/2014/main" id="{E8020016-1F2B-43BC-9388-1C47E89E4B99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2633764" y="6123077"/>
                  <a:ext cx="399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1770" name="Input penna 1769">
                  <a:extLst>
                    <a:ext uri="{FF2B5EF4-FFF2-40B4-BE49-F238E27FC236}">
                      <a16:creationId xmlns:a16="http://schemas.microsoft.com/office/drawing/2014/main" id="{159B1ACD-F5D8-489D-B7AE-F24ED1403CD8}"/>
                    </a:ext>
                  </a:extLst>
                </p14:cNvPr>
                <p14:cNvContentPartPr/>
                <p14:nvPr/>
              </p14:nvContentPartPr>
              <p14:xfrm>
                <a:off x="2644204" y="6118037"/>
                <a:ext cx="182880" cy="76320"/>
              </p14:xfrm>
            </p:contentPart>
          </mc:Choice>
          <mc:Fallback xmlns="">
            <p:pic>
              <p:nvPicPr>
                <p:cNvPr id="1770" name="Input penna 1769">
                  <a:extLst>
                    <a:ext uri="{FF2B5EF4-FFF2-40B4-BE49-F238E27FC236}">
                      <a16:creationId xmlns:a16="http://schemas.microsoft.com/office/drawing/2014/main" id="{159B1ACD-F5D8-489D-B7AE-F24ED1403CD8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2635564" y="6109397"/>
                  <a:ext cx="200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1771" name="Input penna 1770">
                  <a:extLst>
                    <a:ext uri="{FF2B5EF4-FFF2-40B4-BE49-F238E27FC236}">
                      <a16:creationId xmlns:a16="http://schemas.microsoft.com/office/drawing/2014/main" id="{C458BA1C-58FB-4FF8-9654-14A88E6C4C5B}"/>
                    </a:ext>
                  </a:extLst>
                </p14:cNvPr>
                <p14:cNvContentPartPr/>
                <p14:nvPr/>
              </p14:nvContentPartPr>
              <p14:xfrm>
                <a:off x="2980804" y="6177797"/>
                <a:ext cx="65880" cy="40680"/>
              </p14:xfrm>
            </p:contentPart>
          </mc:Choice>
          <mc:Fallback xmlns="">
            <p:pic>
              <p:nvPicPr>
                <p:cNvPr id="1771" name="Input penna 1770">
                  <a:extLst>
                    <a:ext uri="{FF2B5EF4-FFF2-40B4-BE49-F238E27FC236}">
                      <a16:creationId xmlns:a16="http://schemas.microsoft.com/office/drawing/2014/main" id="{C458BA1C-58FB-4FF8-9654-14A88E6C4C5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2972164" y="6168797"/>
                  <a:ext cx="835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1772" name="Input penna 1771">
                  <a:extLst>
                    <a:ext uri="{FF2B5EF4-FFF2-40B4-BE49-F238E27FC236}">
                      <a16:creationId xmlns:a16="http://schemas.microsoft.com/office/drawing/2014/main" id="{F6C0CCD5-75A1-433E-8BF1-DF782830B1B9}"/>
                    </a:ext>
                  </a:extLst>
                </p14:cNvPr>
                <p14:cNvContentPartPr/>
                <p14:nvPr/>
              </p14:nvContentPartPr>
              <p14:xfrm>
                <a:off x="3043444" y="6082397"/>
                <a:ext cx="248400" cy="144720"/>
              </p14:xfrm>
            </p:contentPart>
          </mc:Choice>
          <mc:Fallback xmlns="">
            <p:pic>
              <p:nvPicPr>
                <p:cNvPr id="1772" name="Input penna 1771">
                  <a:extLst>
                    <a:ext uri="{FF2B5EF4-FFF2-40B4-BE49-F238E27FC236}">
                      <a16:creationId xmlns:a16="http://schemas.microsoft.com/office/drawing/2014/main" id="{F6C0CCD5-75A1-433E-8BF1-DF782830B1B9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3034804" y="6073397"/>
                  <a:ext cx="2660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1773" name="Input penna 1772">
                  <a:extLst>
                    <a:ext uri="{FF2B5EF4-FFF2-40B4-BE49-F238E27FC236}">
                      <a16:creationId xmlns:a16="http://schemas.microsoft.com/office/drawing/2014/main" id="{CE7DD300-ABC8-4B48-8FC1-5D91D37FBF8F}"/>
                    </a:ext>
                  </a:extLst>
                </p14:cNvPr>
                <p14:cNvContentPartPr/>
                <p14:nvPr/>
              </p14:nvContentPartPr>
              <p14:xfrm>
                <a:off x="3301204" y="6024797"/>
                <a:ext cx="8280" cy="104400"/>
              </p14:xfrm>
            </p:contentPart>
          </mc:Choice>
          <mc:Fallback xmlns="">
            <p:pic>
              <p:nvPicPr>
                <p:cNvPr id="1773" name="Input penna 1772">
                  <a:extLst>
                    <a:ext uri="{FF2B5EF4-FFF2-40B4-BE49-F238E27FC236}">
                      <a16:creationId xmlns:a16="http://schemas.microsoft.com/office/drawing/2014/main" id="{CE7DD300-ABC8-4B48-8FC1-5D91D37FBF8F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3292564" y="6016157"/>
                  <a:ext cx="259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1774" name="Input penna 1773">
                  <a:extLst>
                    <a:ext uri="{FF2B5EF4-FFF2-40B4-BE49-F238E27FC236}">
                      <a16:creationId xmlns:a16="http://schemas.microsoft.com/office/drawing/2014/main" id="{246A003A-5E2D-4F5C-8898-683D06E01024}"/>
                    </a:ext>
                  </a:extLst>
                </p14:cNvPr>
                <p14:cNvContentPartPr/>
                <p14:nvPr/>
              </p14:nvContentPartPr>
              <p14:xfrm>
                <a:off x="3404884" y="6112637"/>
                <a:ext cx="69840" cy="108720"/>
              </p14:xfrm>
            </p:contentPart>
          </mc:Choice>
          <mc:Fallback xmlns="">
            <p:pic>
              <p:nvPicPr>
                <p:cNvPr id="1774" name="Input penna 1773">
                  <a:extLst>
                    <a:ext uri="{FF2B5EF4-FFF2-40B4-BE49-F238E27FC236}">
                      <a16:creationId xmlns:a16="http://schemas.microsoft.com/office/drawing/2014/main" id="{246A003A-5E2D-4F5C-8898-683D06E01024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3395884" y="6103997"/>
                  <a:ext cx="87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1775" name="Input penna 1774">
                  <a:extLst>
                    <a:ext uri="{FF2B5EF4-FFF2-40B4-BE49-F238E27FC236}">
                      <a16:creationId xmlns:a16="http://schemas.microsoft.com/office/drawing/2014/main" id="{9E50BD85-960E-4324-A3D9-F3CF66949CE4}"/>
                    </a:ext>
                  </a:extLst>
                </p14:cNvPr>
                <p14:cNvContentPartPr/>
                <p14:nvPr/>
              </p14:nvContentPartPr>
              <p14:xfrm>
                <a:off x="3417124" y="6157637"/>
                <a:ext cx="46800" cy="6840"/>
              </p14:xfrm>
            </p:contentPart>
          </mc:Choice>
          <mc:Fallback xmlns="">
            <p:pic>
              <p:nvPicPr>
                <p:cNvPr id="1775" name="Input penna 1774">
                  <a:extLst>
                    <a:ext uri="{FF2B5EF4-FFF2-40B4-BE49-F238E27FC236}">
                      <a16:creationId xmlns:a16="http://schemas.microsoft.com/office/drawing/2014/main" id="{9E50BD85-960E-4324-A3D9-F3CF66949CE4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3408124" y="6148997"/>
                  <a:ext cx="644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776" name="Input penna 1775">
                  <a:extLst>
                    <a:ext uri="{FF2B5EF4-FFF2-40B4-BE49-F238E27FC236}">
                      <a16:creationId xmlns:a16="http://schemas.microsoft.com/office/drawing/2014/main" id="{9EDB9FC8-C110-440E-A587-B5E9F64AC9A2}"/>
                    </a:ext>
                  </a:extLst>
                </p14:cNvPr>
                <p14:cNvContentPartPr/>
                <p14:nvPr/>
              </p14:nvContentPartPr>
              <p14:xfrm>
                <a:off x="3456364" y="6113357"/>
                <a:ext cx="137160" cy="112320"/>
              </p14:xfrm>
            </p:contentPart>
          </mc:Choice>
          <mc:Fallback xmlns="">
            <p:pic>
              <p:nvPicPr>
                <p:cNvPr id="1776" name="Input penna 1775">
                  <a:extLst>
                    <a:ext uri="{FF2B5EF4-FFF2-40B4-BE49-F238E27FC236}">
                      <a16:creationId xmlns:a16="http://schemas.microsoft.com/office/drawing/2014/main" id="{9EDB9FC8-C110-440E-A587-B5E9F64AC9A2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3447364" y="6104357"/>
                  <a:ext cx="154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777" name="Input penna 1776">
                  <a:extLst>
                    <a:ext uri="{FF2B5EF4-FFF2-40B4-BE49-F238E27FC236}">
                      <a16:creationId xmlns:a16="http://schemas.microsoft.com/office/drawing/2014/main" id="{3924C368-B26B-43D5-B43F-3EDA2A667C15}"/>
                    </a:ext>
                  </a:extLst>
                </p14:cNvPr>
                <p14:cNvContentPartPr/>
                <p14:nvPr/>
              </p14:nvContentPartPr>
              <p14:xfrm>
                <a:off x="3588124" y="6141797"/>
                <a:ext cx="138600" cy="79560"/>
              </p14:xfrm>
            </p:contentPart>
          </mc:Choice>
          <mc:Fallback xmlns="">
            <p:pic>
              <p:nvPicPr>
                <p:cNvPr id="1777" name="Input penna 1776">
                  <a:extLst>
                    <a:ext uri="{FF2B5EF4-FFF2-40B4-BE49-F238E27FC236}">
                      <a16:creationId xmlns:a16="http://schemas.microsoft.com/office/drawing/2014/main" id="{3924C368-B26B-43D5-B43F-3EDA2A667C15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3579124" y="6133157"/>
                  <a:ext cx="156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778" name="Input penna 1777">
                  <a:extLst>
                    <a:ext uri="{FF2B5EF4-FFF2-40B4-BE49-F238E27FC236}">
                      <a16:creationId xmlns:a16="http://schemas.microsoft.com/office/drawing/2014/main" id="{13C0912E-E80D-4A6F-BBF8-F4EAFBB1E352}"/>
                    </a:ext>
                  </a:extLst>
                </p14:cNvPr>
                <p14:cNvContentPartPr/>
                <p14:nvPr/>
              </p14:nvContentPartPr>
              <p14:xfrm>
                <a:off x="3748324" y="6126677"/>
                <a:ext cx="57600" cy="104040"/>
              </p14:xfrm>
            </p:contentPart>
          </mc:Choice>
          <mc:Fallback xmlns="">
            <p:pic>
              <p:nvPicPr>
                <p:cNvPr id="1778" name="Input penna 1777">
                  <a:extLst>
                    <a:ext uri="{FF2B5EF4-FFF2-40B4-BE49-F238E27FC236}">
                      <a16:creationId xmlns:a16="http://schemas.microsoft.com/office/drawing/2014/main" id="{13C0912E-E80D-4A6F-BBF8-F4EAFBB1E352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3739324" y="6118037"/>
                  <a:ext cx="75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779" name="Input penna 1778">
                  <a:extLst>
                    <a:ext uri="{FF2B5EF4-FFF2-40B4-BE49-F238E27FC236}">
                      <a16:creationId xmlns:a16="http://schemas.microsoft.com/office/drawing/2014/main" id="{37D652EF-2541-40BB-ABF4-12B7ACBDCC15}"/>
                    </a:ext>
                  </a:extLst>
                </p14:cNvPr>
                <p14:cNvContentPartPr/>
                <p14:nvPr/>
              </p14:nvContentPartPr>
              <p14:xfrm>
                <a:off x="3829324" y="6131717"/>
                <a:ext cx="59400" cy="106200"/>
              </p14:xfrm>
            </p:contentPart>
          </mc:Choice>
          <mc:Fallback xmlns="">
            <p:pic>
              <p:nvPicPr>
                <p:cNvPr id="1779" name="Input penna 1778">
                  <a:extLst>
                    <a:ext uri="{FF2B5EF4-FFF2-40B4-BE49-F238E27FC236}">
                      <a16:creationId xmlns:a16="http://schemas.microsoft.com/office/drawing/2014/main" id="{37D652EF-2541-40BB-ABF4-12B7ACBDCC15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3820684" y="6123077"/>
                  <a:ext cx="77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780" name="Input penna 1779">
                  <a:extLst>
                    <a:ext uri="{FF2B5EF4-FFF2-40B4-BE49-F238E27FC236}">
                      <a16:creationId xmlns:a16="http://schemas.microsoft.com/office/drawing/2014/main" id="{8A95D6F6-27C2-46ED-BF2B-3DCF31DE92B2}"/>
                    </a:ext>
                  </a:extLst>
                </p14:cNvPr>
                <p14:cNvContentPartPr/>
                <p14:nvPr/>
              </p14:nvContentPartPr>
              <p14:xfrm>
                <a:off x="3911404" y="6124517"/>
                <a:ext cx="72360" cy="105840"/>
              </p14:xfrm>
            </p:contentPart>
          </mc:Choice>
          <mc:Fallback xmlns="">
            <p:pic>
              <p:nvPicPr>
                <p:cNvPr id="1780" name="Input penna 1779">
                  <a:extLst>
                    <a:ext uri="{FF2B5EF4-FFF2-40B4-BE49-F238E27FC236}">
                      <a16:creationId xmlns:a16="http://schemas.microsoft.com/office/drawing/2014/main" id="{8A95D6F6-27C2-46ED-BF2B-3DCF31DE92B2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902764" y="6115877"/>
                  <a:ext cx="900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781" name="Input penna 1780">
                  <a:extLst>
                    <a:ext uri="{FF2B5EF4-FFF2-40B4-BE49-F238E27FC236}">
                      <a16:creationId xmlns:a16="http://schemas.microsoft.com/office/drawing/2014/main" id="{8DC3E567-43E1-4259-8903-02ADA6AA52F0}"/>
                    </a:ext>
                  </a:extLst>
                </p14:cNvPr>
                <p14:cNvContentPartPr/>
                <p14:nvPr/>
              </p14:nvContentPartPr>
              <p14:xfrm>
                <a:off x="3921124" y="6177797"/>
                <a:ext cx="67680" cy="3960"/>
              </p14:xfrm>
            </p:contentPart>
          </mc:Choice>
          <mc:Fallback xmlns="">
            <p:pic>
              <p:nvPicPr>
                <p:cNvPr id="1781" name="Input penna 1780">
                  <a:extLst>
                    <a:ext uri="{FF2B5EF4-FFF2-40B4-BE49-F238E27FC236}">
                      <a16:creationId xmlns:a16="http://schemas.microsoft.com/office/drawing/2014/main" id="{8DC3E567-43E1-4259-8903-02ADA6AA52F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912124" y="6168797"/>
                  <a:ext cx="853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796" name="Input penna 1795">
                  <a:extLst>
                    <a:ext uri="{FF2B5EF4-FFF2-40B4-BE49-F238E27FC236}">
                      <a16:creationId xmlns:a16="http://schemas.microsoft.com/office/drawing/2014/main" id="{D1DD7093-DEF0-44FA-A3AF-75F025DB4DEF}"/>
                    </a:ext>
                  </a:extLst>
                </p14:cNvPr>
                <p14:cNvContentPartPr/>
                <p14:nvPr/>
              </p14:nvContentPartPr>
              <p14:xfrm>
                <a:off x="631804" y="6300917"/>
                <a:ext cx="147960" cy="143640"/>
              </p14:xfrm>
            </p:contentPart>
          </mc:Choice>
          <mc:Fallback xmlns="">
            <p:pic>
              <p:nvPicPr>
                <p:cNvPr id="1796" name="Input penna 1795">
                  <a:extLst>
                    <a:ext uri="{FF2B5EF4-FFF2-40B4-BE49-F238E27FC236}">
                      <a16:creationId xmlns:a16="http://schemas.microsoft.com/office/drawing/2014/main" id="{D1DD7093-DEF0-44FA-A3AF-75F025DB4DE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623164" y="6291917"/>
                  <a:ext cx="1656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797" name="Input penna 1796">
                  <a:extLst>
                    <a:ext uri="{FF2B5EF4-FFF2-40B4-BE49-F238E27FC236}">
                      <a16:creationId xmlns:a16="http://schemas.microsoft.com/office/drawing/2014/main" id="{BFFA140A-6E6B-423D-9DF8-B050EBB8C787}"/>
                    </a:ext>
                  </a:extLst>
                </p14:cNvPr>
                <p14:cNvContentPartPr/>
                <p14:nvPr/>
              </p14:nvContentPartPr>
              <p14:xfrm>
                <a:off x="801004" y="6317837"/>
                <a:ext cx="135360" cy="107640"/>
              </p14:xfrm>
            </p:contentPart>
          </mc:Choice>
          <mc:Fallback xmlns="">
            <p:pic>
              <p:nvPicPr>
                <p:cNvPr id="1797" name="Input penna 1796">
                  <a:extLst>
                    <a:ext uri="{FF2B5EF4-FFF2-40B4-BE49-F238E27FC236}">
                      <a16:creationId xmlns:a16="http://schemas.microsoft.com/office/drawing/2014/main" id="{BFFA140A-6E6B-423D-9DF8-B050EBB8C787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792364" y="6308837"/>
                  <a:ext cx="153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798" name="Input penna 1797">
                  <a:extLst>
                    <a:ext uri="{FF2B5EF4-FFF2-40B4-BE49-F238E27FC236}">
                      <a16:creationId xmlns:a16="http://schemas.microsoft.com/office/drawing/2014/main" id="{97A5545B-45F9-4EE2-A23B-81ECCEDC2AC3}"/>
                    </a:ext>
                  </a:extLst>
                </p14:cNvPr>
                <p14:cNvContentPartPr/>
                <p14:nvPr/>
              </p14:nvContentPartPr>
              <p14:xfrm>
                <a:off x="911524" y="6319997"/>
                <a:ext cx="106920" cy="106920"/>
              </p14:xfrm>
            </p:contentPart>
          </mc:Choice>
          <mc:Fallback xmlns="">
            <p:pic>
              <p:nvPicPr>
                <p:cNvPr id="1798" name="Input penna 1797">
                  <a:extLst>
                    <a:ext uri="{FF2B5EF4-FFF2-40B4-BE49-F238E27FC236}">
                      <a16:creationId xmlns:a16="http://schemas.microsoft.com/office/drawing/2014/main" id="{97A5545B-45F9-4EE2-A23B-81ECCEDC2AC3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902524" y="6310997"/>
                  <a:ext cx="124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799" name="Input penna 1798">
                  <a:extLst>
                    <a:ext uri="{FF2B5EF4-FFF2-40B4-BE49-F238E27FC236}">
                      <a16:creationId xmlns:a16="http://schemas.microsoft.com/office/drawing/2014/main" id="{9D22D5C8-8F27-4988-9623-A1C4DD4015D7}"/>
                    </a:ext>
                  </a:extLst>
                </p14:cNvPr>
                <p14:cNvContentPartPr/>
                <p14:nvPr/>
              </p14:nvContentPartPr>
              <p14:xfrm>
                <a:off x="1021684" y="6333677"/>
                <a:ext cx="129600" cy="89640"/>
              </p14:xfrm>
            </p:contentPart>
          </mc:Choice>
          <mc:Fallback xmlns="">
            <p:pic>
              <p:nvPicPr>
                <p:cNvPr id="1799" name="Input penna 1798">
                  <a:extLst>
                    <a:ext uri="{FF2B5EF4-FFF2-40B4-BE49-F238E27FC236}">
                      <a16:creationId xmlns:a16="http://schemas.microsoft.com/office/drawing/2014/main" id="{9D22D5C8-8F27-4988-9623-A1C4DD4015D7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13044" y="6324677"/>
                  <a:ext cx="147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801" name="Input penna 1800">
                  <a:extLst>
                    <a:ext uri="{FF2B5EF4-FFF2-40B4-BE49-F238E27FC236}">
                      <a16:creationId xmlns:a16="http://schemas.microsoft.com/office/drawing/2014/main" id="{2EC99473-FE8D-4C7A-AB4A-E06633D316C5}"/>
                    </a:ext>
                  </a:extLst>
                </p14:cNvPr>
                <p14:cNvContentPartPr/>
                <p14:nvPr/>
              </p14:nvContentPartPr>
              <p14:xfrm>
                <a:off x="1279804" y="6349157"/>
                <a:ext cx="19800" cy="95760"/>
              </p14:xfrm>
            </p:contentPart>
          </mc:Choice>
          <mc:Fallback xmlns="">
            <p:pic>
              <p:nvPicPr>
                <p:cNvPr id="1801" name="Input penna 1800">
                  <a:extLst>
                    <a:ext uri="{FF2B5EF4-FFF2-40B4-BE49-F238E27FC236}">
                      <a16:creationId xmlns:a16="http://schemas.microsoft.com/office/drawing/2014/main" id="{2EC99473-FE8D-4C7A-AB4A-E06633D316C5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271164" y="6340517"/>
                  <a:ext cx="37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1802" name="Input penna 1801">
                  <a:extLst>
                    <a:ext uri="{FF2B5EF4-FFF2-40B4-BE49-F238E27FC236}">
                      <a16:creationId xmlns:a16="http://schemas.microsoft.com/office/drawing/2014/main" id="{5A6E9806-5D64-48F1-83E6-7C6C0ED06DF8}"/>
                    </a:ext>
                  </a:extLst>
                </p14:cNvPr>
                <p14:cNvContentPartPr/>
                <p14:nvPr/>
              </p14:nvContentPartPr>
              <p14:xfrm>
                <a:off x="1278364" y="6357797"/>
                <a:ext cx="68760" cy="84600"/>
              </p14:xfrm>
            </p:contentPart>
          </mc:Choice>
          <mc:Fallback xmlns="">
            <p:pic>
              <p:nvPicPr>
                <p:cNvPr id="1802" name="Input penna 1801">
                  <a:extLst>
                    <a:ext uri="{FF2B5EF4-FFF2-40B4-BE49-F238E27FC236}">
                      <a16:creationId xmlns:a16="http://schemas.microsoft.com/office/drawing/2014/main" id="{5A6E9806-5D64-48F1-83E6-7C6C0ED06DF8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269364" y="6349157"/>
                  <a:ext cx="86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1803" name="Input penna 1802">
                  <a:extLst>
                    <a:ext uri="{FF2B5EF4-FFF2-40B4-BE49-F238E27FC236}">
                      <a16:creationId xmlns:a16="http://schemas.microsoft.com/office/drawing/2014/main" id="{1CD864C8-D112-4AB6-B021-8F532AF30CA5}"/>
                    </a:ext>
                  </a:extLst>
                </p14:cNvPr>
                <p14:cNvContentPartPr/>
                <p14:nvPr/>
              </p14:nvContentPartPr>
              <p14:xfrm>
                <a:off x="1365124" y="6293357"/>
                <a:ext cx="17280" cy="79920"/>
              </p14:xfrm>
            </p:contentPart>
          </mc:Choice>
          <mc:Fallback xmlns="">
            <p:pic>
              <p:nvPicPr>
                <p:cNvPr id="1803" name="Input penna 1802">
                  <a:extLst>
                    <a:ext uri="{FF2B5EF4-FFF2-40B4-BE49-F238E27FC236}">
                      <a16:creationId xmlns:a16="http://schemas.microsoft.com/office/drawing/2014/main" id="{1CD864C8-D112-4AB6-B021-8F532AF30CA5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356124" y="6284357"/>
                  <a:ext cx="349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1804" name="Input penna 1803">
                  <a:extLst>
                    <a:ext uri="{FF2B5EF4-FFF2-40B4-BE49-F238E27FC236}">
                      <a16:creationId xmlns:a16="http://schemas.microsoft.com/office/drawing/2014/main" id="{56902DFF-BACC-416D-BDAB-9D9EA102247A}"/>
                    </a:ext>
                  </a:extLst>
                </p14:cNvPr>
                <p14:cNvContentPartPr/>
                <p14:nvPr/>
              </p14:nvContentPartPr>
              <p14:xfrm>
                <a:off x="1454404" y="6353477"/>
                <a:ext cx="4680" cy="88560"/>
              </p14:xfrm>
            </p:contentPart>
          </mc:Choice>
          <mc:Fallback xmlns="">
            <p:pic>
              <p:nvPicPr>
                <p:cNvPr id="1804" name="Input penna 1803">
                  <a:extLst>
                    <a:ext uri="{FF2B5EF4-FFF2-40B4-BE49-F238E27FC236}">
                      <a16:creationId xmlns:a16="http://schemas.microsoft.com/office/drawing/2014/main" id="{56902DFF-BACC-416D-BDAB-9D9EA102247A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445404" y="6344837"/>
                  <a:ext cx="22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1805" name="Input penna 1804">
                  <a:extLst>
                    <a:ext uri="{FF2B5EF4-FFF2-40B4-BE49-F238E27FC236}">
                      <a16:creationId xmlns:a16="http://schemas.microsoft.com/office/drawing/2014/main" id="{F69B148F-FE90-4E28-8256-2742DF0580F7}"/>
                    </a:ext>
                  </a:extLst>
                </p14:cNvPr>
                <p14:cNvContentPartPr/>
                <p14:nvPr/>
              </p14:nvContentPartPr>
              <p14:xfrm>
                <a:off x="1481404" y="6347717"/>
                <a:ext cx="87840" cy="100080"/>
              </p14:xfrm>
            </p:contentPart>
          </mc:Choice>
          <mc:Fallback xmlns="">
            <p:pic>
              <p:nvPicPr>
                <p:cNvPr id="1805" name="Input penna 1804">
                  <a:extLst>
                    <a:ext uri="{FF2B5EF4-FFF2-40B4-BE49-F238E27FC236}">
                      <a16:creationId xmlns:a16="http://schemas.microsoft.com/office/drawing/2014/main" id="{F69B148F-FE90-4E28-8256-2742DF0580F7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472404" y="6339077"/>
                  <a:ext cx="105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1806" name="Input penna 1805">
                  <a:extLst>
                    <a:ext uri="{FF2B5EF4-FFF2-40B4-BE49-F238E27FC236}">
                      <a16:creationId xmlns:a16="http://schemas.microsoft.com/office/drawing/2014/main" id="{90793ABC-4774-408A-A110-76C4330B8AE9}"/>
                    </a:ext>
                  </a:extLst>
                </p14:cNvPr>
                <p14:cNvContentPartPr/>
                <p14:nvPr/>
              </p14:nvContentPartPr>
              <p14:xfrm>
                <a:off x="1597684" y="6353837"/>
                <a:ext cx="69480" cy="93960"/>
              </p14:xfrm>
            </p:contentPart>
          </mc:Choice>
          <mc:Fallback xmlns="">
            <p:pic>
              <p:nvPicPr>
                <p:cNvPr id="1806" name="Input penna 1805">
                  <a:extLst>
                    <a:ext uri="{FF2B5EF4-FFF2-40B4-BE49-F238E27FC236}">
                      <a16:creationId xmlns:a16="http://schemas.microsoft.com/office/drawing/2014/main" id="{90793ABC-4774-408A-A110-76C4330B8AE9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588684" y="6344837"/>
                  <a:ext cx="871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1807" name="Input penna 1806">
                  <a:extLst>
                    <a:ext uri="{FF2B5EF4-FFF2-40B4-BE49-F238E27FC236}">
                      <a16:creationId xmlns:a16="http://schemas.microsoft.com/office/drawing/2014/main" id="{83EA3F1F-0946-41E9-A163-DD9DCAA22D9A}"/>
                    </a:ext>
                  </a:extLst>
                </p14:cNvPr>
                <p14:cNvContentPartPr/>
                <p14:nvPr/>
              </p14:nvContentPartPr>
              <p14:xfrm>
                <a:off x="1619644" y="6402437"/>
                <a:ext cx="64440" cy="12600"/>
              </p14:xfrm>
            </p:contentPart>
          </mc:Choice>
          <mc:Fallback xmlns="">
            <p:pic>
              <p:nvPicPr>
                <p:cNvPr id="1807" name="Input penna 1806">
                  <a:extLst>
                    <a:ext uri="{FF2B5EF4-FFF2-40B4-BE49-F238E27FC236}">
                      <a16:creationId xmlns:a16="http://schemas.microsoft.com/office/drawing/2014/main" id="{83EA3F1F-0946-41E9-A163-DD9DCAA22D9A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1610644" y="6393437"/>
                  <a:ext cx="82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1808" name="Input penna 1807">
                  <a:extLst>
                    <a:ext uri="{FF2B5EF4-FFF2-40B4-BE49-F238E27FC236}">
                      <a16:creationId xmlns:a16="http://schemas.microsoft.com/office/drawing/2014/main" id="{7521D613-D89D-4A30-BBCC-AE80E50D1D16}"/>
                    </a:ext>
                  </a:extLst>
                </p14:cNvPr>
                <p14:cNvContentPartPr/>
                <p14:nvPr/>
              </p14:nvContentPartPr>
              <p14:xfrm>
                <a:off x="1683724" y="6357797"/>
                <a:ext cx="116640" cy="102600"/>
              </p14:xfrm>
            </p:contentPart>
          </mc:Choice>
          <mc:Fallback xmlns="">
            <p:pic>
              <p:nvPicPr>
                <p:cNvPr id="1808" name="Input penna 1807">
                  <a:extLst>
                    <a:ext uri="{FF2B5EF4-FFF2-40B4-BE49-F238E27FC236}">
                      <a16:creationId xmlns:a16="http://schemas.microsoft.com/office/drawing/2014/main" id="{7521D613-D89D-4A30-BBCC-AE80E50D1D16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1674724" y="6348797"/>
                  <a:ext cx="134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809" name="Input penna 1808">
                  <a:extLst>
                    <a:ext uri="{FF2B5EF4-FFF2-40B4-BE49-F238E27FC236}">
                      <a16:creationId xmlns:a16="http://schemas.microsoft.com/office/drawing/2014/main" id="{42AF7223-082A-4015-9C34-0AF30A5F30C9}"/>
                    </a:ext>
                  </a:extLst>
                </p14:cNvPr>
                <p14:cNvContentPartPr/>
                <p14:nvPr/>
              </p14:nvContentPartPr>
              <p14:xfrm>
                <a:off x="1795684" y="6359237"/>
                <a:ext cx="89640" cy="102240"/>
              </p14:xfrm>
            </p:contentPart>
          </mc:Choice>
          <mc:Fallback xmlns="">
            <p:pic>
              <p:nvPicPr>
                <p:cNvPr id="1809" name="Input penna 1808">
                  <a:extLst>
                    <a:ext uri="{FF2B5EF4-FFF2-40B4-BE49-F238E27FC236}">
                      <a16:creationId xmlns:a16="http://schemas.microsoft.com/office/drawing/2014/main" id="{42AF7223-082A-4015-9C34-0AF30A5F30C9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1786684" y="6350597"/>
                  <a:ext cx="107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810" name="Input penna 1809">
                  <a:extLst>
                    <a:ext uri="{FF2B5EF4-FFF2-40B4-BE49-F238E27FC236}">
                      <a16:creationId xmlns:a16="http://schemas.microsoft.com/office/drawing/2014/main" id="{417F4FE5-0CDB-471E-A77F-92CD98A42D66}"/>
                    </a:ext>
                  </a:extLst>
                </p14:cNvPr>
                <p14:cNvContentPartPr/>
                <p14:nvPr/>
              </p14:nvContentPartPr>
              <p14:xfrm>
                <a:off x="1884964" y="6382997"/>
                <a:ext cx="31680" cy="60480"/>
              </p14:xfrm>
            </p:contentPart>
          </mc:Choice>
          <mc:Fallback xmlns="">
            <p:pic>
              <p:nvPicPr>
                <p:cNvPr id="1810" name="Input penna 1809">
                  <a:extLst>
                    <a:ext uri="{FF2B5EF4-FFF2-40B4-BE49-F238E27FC236}">
                      <a16:creationId xmlns:a16="http://schemas.microsoft.com/office/drawing/2014/main" id="{417F4FE5-0CDB-471E-A77F-92CD98A42D66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1875964" y="6373997"/>
                  <a:ext cx="49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1811" name="Input penna 1810">
                  <a:extLst>
                    <a:ext uri="{FF2B5EF4-FFF2-40B4-BE49-F238E27FC236}">
                      <a16:creationId xmlns:a16="http://schemas.microsoft.com/office/drawing/2014/main" id="{55732BBC-2A65-4479-88B7-B8B35AE40CB3}"/>
                    </a:ext>
                  </a:extLst>
                </p14:cNvPr>
                <p14:cNvContentPartPr/>
                <p14:nvPr/>
              </p14:nvContentPartPr>
              <p14:xfrm>
                <a:off x="1944724" y="6379037"/>
                <a:ext cx="68760" cy="78840"/>
              </p14:xfrm>
            </p:contentPart>
          </mc:Choice>
          <mc:Fallback xmlns="">
            <p:pic>
              <p:nvPicPr>
                <p:cNvPr id="1811" name="Input penna 1810">
                  <a:extLst>
                    <a:ext uri="{FF2B5EF4-FFF2-40B4-BE49-F238E27FC236}">
                      <a16:creationId xmlns:a16="http://schemas.microsoft.com/office/drawing/2014/main" id="{55732BBC-2A65-4479-88B7-B8B35AE40CB3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1936084" y="6370397"/>
                  <a:ext cx="864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1813" name="Input penna 1812">
                  <a:extLst>
                    <a:ext uri="{FF2B5EF4-FFF2-40B4-BE49-F238E27FC236}">
                      <a16:creationId xmlns:a16="http://schemas.microsoft.com/office/drawing/2014/main" id="{2FC2E390-4333-4B32-B76E-AFA10889CD50}"/>
                    </a:ext>
                  </a:extLst>
                </p14:cNvPr>
                <p14:cNvContentPartPr/>
                <p14:nvPr/>
              </p14:nvContentPartPr>
              <p14:xfrm>
                <a:off x="2136244" y="6325757"/>
                <a:ext cx="461160" cy="146880"/>
              </p14:xfrm>
            </p:contentPart>
          </mc:Choice>
          <mc:Fallback xmlns="">
            <p:pic>
              <p:nvPicPr>
                <p:cNvPr id="1813" name="Input penna 1812">
                  <a:extLst>
                    <a:ext uri="{FF2B5EF4-FFF2-40B4-BE49-F238E27FC236}">
                      <a16:creationId xmlns:a16="http://schemas.microsoft.com/office/drawing/2014/main" id="{2FC2E390-4333-4B32-B76E-AFA10889CD50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2127604" y="6317117"/>
                  <a:ext cx="4788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1814" name="Input penna 1813">
                  <a:extLst>
                    <a:ext uri="{FF2B5EF4-FFF2-40B4-BE49-F238E27FC236}">
                      <a16:creationId xmlns:a16="http://schemas.microsoft.com/office/drawing/2014/main" id="{9CC5435C-6C6E-4E02-B66B-21F193BBD42C}"/>
                    </a:ext>
                  </a:extLst>
                </p14:cNvPr>
                <p14:cNvContentPartPr/>
                <p14:nvPr/>
              </p14:nvContentPartPr>
              <p14:xfrm>
                <a:off x="2738524" y="6349157"/>
                <a:ext cx="22320" cy="88200"/>
              </p14:xfrm>
            </p:contentPart>
          </mc:Choice>
          <mc:Fallback xmlns="">
            <p:pic>
              <p:nvPicPr>
                <p:cNvPr id="1814" name="Input penna 1813">
                  <a:extLst>
                    <a:ext uri="{FF2B5EF4-FFF2-40B4-BE49-F238E27FC236}">
                      <a16:creationId xmlns:a16="http://schemas.microsoft.com/office/drawing/2014/main" id="{9CC5435C-6C6E-4E02-B66B-21F193BBD42C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2729524" y="6340517"/>
                  <a:ext cx="3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1815" name="Input penna 1814">
                  <a:extLst>
                    <a:ext uri="{FF2B5EF4-FFF2-40B4-BE49-F238E27FC236}">
                      <a16:creationId xmlns:a16="http://schemas.microsoft.com/office/drawing/2014/main" id="{7F38C3A6-47FB-4904-A661-A93A96638B99}"/>
                    </a:ext>
                  </a:extLst>
                </p14:cNvPr>
                <p14:cNvContentPartPr/>
                <p14:nvPr/>
              </p14:nvContentPartPr>
              <p14:xfrm>
                <a:off x="2733484" y="6332237"/>
                <a:ext cx="102960" cy="109440"/>
              </p14:xfrm>
            </p:contentPart>
          </mc:Choice>
          <mc:Fallback xmlns="">
            <p:pic>
              <p:nvPicPr>
                <p:cNvPr id="1815" name="Input penna 1814">
                  <a:extLst>
                    <a:ext uri="{FF2B5EF4-FFF2-40B4-BE49-F238E27FC236}">
                      <a16:creationId xmlns:a16="http://schemas.microsoft.com/office/drawing/2014/main" id="{7F38C3A6-47FB-4904-A661-A93A96638B99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2724844" y="6323237"/>
                  <a:ext cx="120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816" name="Input penna 1815">
                  <a:extLst>
                    <a:ext uri="{FF2B5EF4-FFF2-40B4-BE49-F238E27FC236}">
                      <a16:creationId xmlns:a16="http://schemas.microsoft.com/office/drawing/2014/main" id="{9EAC544E-26B8-41F9-8580-D121D35B0D15}"/>
                    </a:ext>
                  </a:extLst>
                </p14:cNvPr>
                <p14:cNvContentPartPr/>
                <p14:nvPr/>
              </p14:nvContentPartPr>
              <p14:xfrm>
                <a:off x="2745364" y="6333317"/>
                <a:ext cx="106560" cy="108000"/>
              </p14:xfrm>
            </p:contentPart>
          </mc:Choice>
          <mc:Fallback xmlns="">
            <p:pic>
              <p:nvPicPr>
                <p:cNvPr id="1816" name="Input penna 1815">
                  <a:extLst>
                    <a:ext uri="{FF2B5EF4-FFF2-40B4-BE49-F238E27FC236}">
                      <a16:creationId xmlns:a16="http://schemas.microsoft.com/office/drawing/2014/main" id="{9EAC544E-26B8-41F9-8580-D121D35B0D15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2736724" y="6324677"/>
                  <a:ext cx="1242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1817" name="Input penna 1816">
                  <a:extLst>
                    <a:ext uri="{FF2B5EF4-FFF2-40B4-BE49-F238E27FC236}">
                      <a16:creationId xmlns:a16="http://schemas.microsoft.com/office/drawing/2014/main" id="{FC6F3CC3-84A2-4BA8-A824-7AD75E9F8E58}"/>
                    </a:ext>
                  </a:extLst>
                </p14:cNvPr>
                <p14:cNvContentPartPr/>
                <p14:nvPr/>
              </p14:nvContentPartPr>
              <p14:xfrm>
                <a:off x="2895844" y="6329357"/>
                <a:ext cx="101160" cy="110160"/>
              </p14:xfrm>
            </p:contentPart>
          </mc:Choice>
          <mc:Fallback xmlns="">
            <p:pic>
              <p:nvPicPr>
                <p:cNvPr id="1817" name="Input penna 1816">
                  <a:extLst>
                    <a:ext uri="{FF2B5EF4-FFF2-40B4-BE49-F238E27FC236}">
                      <a16:creationId xmlns:a16="http://schemas.microsoft.com/office/drawing/2014/main" id="{FC6F3CC3-84A2-4BA8-A824-7AD75E9F8E58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2886844" y="6320717"/>
                  <a:ext cx="1188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1818" name="Input penna 1817">
                  <a:extLst>
                    <a:ext uri="{FF2B5EF4-FFF2-40B4-BE49-F238E27FC236}">
                      <a16:creationId xmlns:a16="http://schemas.microsoft.com/office/drawing/2014/main" id="{4A1DD369-AF5B-4450-9A52-F5AC7F39A737}"/>
                    </a:ext>
                  </a:extLst>
                </p14:cNvPr>
                <p14:cNvContentPartPr/>
                <p14:nvPr/>
              </p14:nvContentPartPr>
              <p14:xfrm>
                <a:off x="2979724" y="6345557"/>
                <a:ext cx="84240" cy="86400"/>
              </p14:xfrm>
            </p:contentPart>
          </mc:Choice>
          <mc:Fallback xmlns="">
            <p:pic>
              <p:nvPicPr>
                <p:cNvPr id="1818" name="Input penna 1817">
                  <a:extLst>
                    <a:ext uri="{FF2B5EF4-FFF2-40B4-BE49-F238E27FC236}">
                      <a16:creationId xmlns:a16="http://schemas.microsoft.com/office/drawing/2014/main" id="{4A1DD369-AF5B-4450-9A52-F5AC7F39A737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2971084" y="6336917"/>
                  <a:ext cx="1018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1819" name="Input penna 1818">
                  <a:extLst>
                    <a:ext uri="{FF2B5EF4-FFF2-40B4-BE49-F238E27FC236}">
                      <a16:creationId xmlns:a16="http://schemas.microsoft.com/office/drawing/2014/main" id="{92A058D6-6890-4F15-9AF5-9FAD5328E588}"/>
                    </a:ext>
                  </a:extLst>
                </p14:cNvPr>
                <p14:cNvContentPartPr/>
                <p14:nvPr/>
              </p14:nvContentPartPr>
              <p14:xfrm>
                <a:off x="2994124" y="6386597"/>
                <a:ext cx="48240" cy="11880"/>
              </p14:xfrm>
            </p:contentPart>
          </mc:Choice>
          <mc:Fallback xmlns="">
            <p:pic>
              <p:nvPicPr>
                <p:cNvPr id="1819" name="Input penna 1818">
                  <a:extLst>
                    <a:ext uri="{FF2B5EF4-FFF2-40B4-BE49-F238E27FC236}">
                      <a16:creationId xmlns:a16="http://schemas.microsoft.com/office/drawing/2014/main" id="{92A058D6-6890-4F15-9AF5-9FAD5328E588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2985124" y="6377597"/>
                  <a:ext cx="658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1820" name="Input penna 1819">
                  <a:extLst>
                    <a:ext uri="{FF2B5EF4-FFF2-40B4-BE49-F238E27FC236}">
                      <a16:creationId xmlns:a16="http://schemas.microsoft.com/office/drawing/2014/main" id="{449575D2-1349-411D-ACBB-AAB96B59EFEE}"/>
                    </a:ext>
                  </a:extLst>
                </p14:cNvPr>
                <p14:cNvContentPartPr/>
                <p14:nvPr/>
              </p14:nvContentPartPr>
              <p14:xfrm>
                <a:off x="3058924" y="6336917"/>
                <a:ext cx="108360" cy="109440"/>
              </p14:xfrm>
            </p:contentPart>
          </mc:Choice>
          <mc:Fallback xmlns="">
            <p:pic>
              <p:nvPicPr>
                <p:cNvPr id="1820" name="Input penna 1819">
                  <a:extLst>
                    <a:ext uri="{FF2B5EF4-FFF2-40B4-BE49-F238E27FC236}">
                      <a16:creationId xmlns:a16="http://schemas.microsoft.com/office/drawing/2014/main" id="{449575D2-1349-411D-ACBB-AAB96B59EFEE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3049924" y="6328277"/>
                  <a:ext cx="1260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1821" name="Input penna 1820">
                  <a:extLst>
                    <a:ext uri="{FF2B5EF4-FFF2-40B4-BE49-F238E27FC236}">
                      <a16:creationId xmlns:a16="http://schemas.microsoft.com/office/drawing/2014/main" id="{766C31C5-ECE2-45BC-BB77-FA38518E1083}"/>
                    </a:ext>
                  </a:extLst>
                </p14:cNvPr>
                <p14:cNvContentPartPr/>
                <p14:nvPr/>
              </p14:nvContentPartPr>
              <p14:xfrm>
                <a:off x="3156484" y="6362117"/>
                <a:ext cx="40680" cy="79560"/>
              </p14:xfrm>
            </p:contentPart>
          </mc:Choice>
          <mc:Fallback xmlns="">
            <p:pic>
              <p:nvPicPr>
                <p:cNvPr id="1821" name="Input penna 1820">
                  <a:extLst>
                    <a:ext uri="{FF2B5EF4-FFF2-40B4-BE49-F238E27FC236}">
                      <a16:creationId xmlns:a16="http://schemas.microsoft.com/office/drawing/2014/main" id="{766C31C5-ECE2-45BC-BB77-FA38518E1083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3147844" y="6353477"/>
                  <a:ext cx="58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1822" name="Input penna 1821">
                  <a:extLst>
                    <a:ext uri="{FF2B5EF4-FFF2-40B4-BE49-F238E27FC236}">
                      <a16:creationId xmlns:a16="http://schemas.microsoft.com/office/drawing/2014/main" id="{CB130280-491E-4427-B679-079A91362392}"/>
                    </a:ext>
                  </a:extLst>
                </p14:cNvPr>
                <p14:cNvContentPartPr/>
                <p14:nvPr/>
              </p14:nvContentPartPr>
              <p14:xfrm>
                <a:off x="3215164" y="6362117"/>
                <a:ext cx="57600" cy="80280"/>
              </p14:xfrm>
            </p:contentPart>
          </mc:Choice>
          <mc:Fallback xmlns="">
            <p:pic>
              <p:nvPicPr>
                <p:cNvPr id="1822" name="Input penna 1821">
                  <a:extLst>
                    <a:ext uri="{FF2B5EF4-FFF2-40B4-BE49-F238E27FC236}">
                      <a16:creationId xmlns:a16="http://schemas.microsoft.com/office/drawing/2014/main" id="{CB130280-491E-4427-B679-079A91362392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3206524" y="6353477"/>
                  <a:ext cx="752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1823" name="Input penna 1822">
                  <a:extLst>
                    <a:ext uri="{FF2B5EF4-FFF2-40B4-BE49-F238E27FC236}">
                      <a16:creationId xmlns:a16="http://schemas.microsoft.com/office/drawing/2014/main" id="{3F450034-DEF9-4124-825F-98F7C41D8CB2}"/>
                    </a:ext>
                  </a:extLst>
                </p14:cNvPr>
                <p14:cNvContentPartPr/>
                <p14:nvPr/>
              </p14:nvContentPartPr>
              <p14:xfrm>
                <a:off x="3287164" y="6301277"/>
                <a:ext cx="112320" cy="142200"/>
              </p14:xfrm>
            </p:contentPart>
          </mc:Choice>
          <mc:Fallback xmlns="">
            <p:pic>
              <p:nvPicPr>
                <p:cNvPr id="1823" name="Input penna 1822">
                  <a:extLst>
                    <a:ext uri="{FF2B5EF4-FFF2-40B4-BE49-F238E27FC236}">
                      <a16:creationId xmlns:a16="http://schemas.microsoft.com/office/drawing/2014/main" id="{3F450034-DEF9-4124-825F-98F7C41D8CB2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3278524" y="6292637"/>
                  <a:ext cx="1299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1824" name="Input penna 1823">
                  <a:extLst>
                    <a:ext uri="{FF2B5EF4-FFF2-40B4-BE49-F238E27FC236}">
                      <a16:creationId xmlns:a16="http://schemas.microsoft.com/office/drawing/2014/main" id="{335D1B0B-57B6-481B-A7AD-9BD496619263}"/>
                    </a:ext>
                  </a:extLst>
                </p14:cNvPr>
                <p14:cNvContentPartPr/>
                <p14:nvPr/>
              </p14:nvContentPartPr>
              <p14:xfrm>
                <a:off x="3400924" y="6353477"/>
                <a:ext cx="92880" cy="97200"/>
              </p14:xfrm>
            </p:contentPart>
          </mc:Choice>
          <mc:Fallback xmlns="">
            <p:pic>
              <p:nvPicPr>
                <p:cNvPr id="1824" name="Input penna 1823">
                  <a:extLst>
                    <a:ext uri="{FF2B5EF4-FFF2-40B4-BE49-F238E27FC236}">
                      <a16:creationId xmlns:a16="http://schemas.microsoft.com/office/drawing/2014/main" id="{335D1B0B-57B6-481B-A7AD-9BD496619263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3392284" y="6344837"/>
                  <a:ext cx="1105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1826" name="Input penna 1825">
                  <a:extLst>
                    <a:ext uri="{FF2B5EF4-FFF2-40B4-BE49-F238E27FC236}">
                      <a16:creationId xmlns:a16="http://schemas.microsoft.com/office/drawing/2014/main" id="{EEF9C20E-0410-4EA5-9831-1D0A77B69BC9}"/>
                    </a:ext>
                  </a:extLst>
                </p14:cNvPr>
                <p14:cNvContentPartPr/>
                <p14:nvPr/>
              </p14:nvContentPartPr>
              <p14:xfrm>
                <a:off x="3614764" y="6395597"/>
                <a:ext cx="87480" cy="68760"/>
              </p14:xfrm>
            </p:contentPart>
          </mc:Choice>
          <mc:Fallback xmlns="">
            <p:pic>
              <p:nvPicPr>
                <p:cNvPr id="1826" name="Input penna 1825">
                  <a:extLst>
                    <a:ext uri="{FF2B5EF4-FFF2-40B4-BE49-F238E27FC236}">
                      <a16:creationId xmlns:a16="http://schemas.microsoft.com/office/drawing/2014/main" id="{EEF9C20E-0410-4EA5-9831-1D0A77B69BC9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3605764" y="6386957"/>
                  <a:ext cx="105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827" name="Input penna 1826">
                  <a:extLst>
                    <a:ext uri="{FF2B5EF4-FFF2-40B4-BE49-F238E27FC236}">
                      <a16:creationId xmlns:a16="http://schemas.microsoft.com/office/drawing/2014/main" id="{A61B85D8-AFD3-4458-9174-9329D7B57F6F}"/>
                    </a:ext>
                  </a:extLst>
                </p14:cNvPr>
                <p14:cNvContentPartPr/>
                <p14:nvPr/>
              </p14:nvContentPartPr>
              <p14:xfrm>
                <a:off x="3712684" y="6404237"/>
                <a:ext cx="75960" cy="52560"/>
              </p14:xfrm>
            </p:contentPart>
          </mc:Choice>
          <mc:Fallback xmlns="">
            <p:pic>
              <p:nvPicPr>
                <p:cNvPr id="1827" name="Input penna 1826">
                  <a:extLst>
                    <a:ext uri="{FF2B5EF4-FFF2-40B4-BE49-F238E27FC236}">
                      <a16:creationId xmlns:a16="http://schemas.microsoft.com/office/drawing/2014/main" id="{A61B85D8-AFD3-4458-9174-9329D7B57F6F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3704044" y="6395237"/>
                  <a:ext cx="936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828" name="Input penna 1827">
                  <a:extLst>
                    <a:ext uri="{FF2B5EF4-FFF2-40B4-BE49-F238E27FC236}">
                      <a16:creationId xmlns:a16="http://schemas.microsoft.com/office/drawing/2014/main" id="{A23BFA69-2F1F-444D-9BC3-955976777F50}"/>
                    </a:ext>
                  </a:extLst>
                </p14:cNvPr>
                <p14:cNvContentPartPr/>
                <p14:nvPr/>
              </p14:nvContentPartPr>
              <p14:xfrm>
                <a:off x="3803764" y="6381197"/>
                <a:ext cx="104400" cy="101880"/>
              </p14:xfrm>
            </p:contentPart>
          </mc:Choice>
          <mc:Fallback xmlns="">
            <p:pic>
              <p:nvPicPr>
                <p:cNvPr id="1828" name="Input penna 1827">
                  <a:extLst>
                    <a:ext uri="{FF2B5EF4-FFF2-40B4-BE49-F238E27FC236}">
                      <a16:creationId xmlns:a16="http://schemas.microsoft.com/office/drawing/2014/main" id="{A23BFA69-2F1F-444D-9BC3-955976777F50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3795124" y="6372197"/>
                  <a:ext cx="1220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829" name="Input penna 1828">
                  <a:extLst>
                    <a:ext uri="{FF2B5EF4-FFF2-40B4-BE49-F238E27FC236}">
                      <a16:creationId xmlns:a16="http://schemas.microsoft.com/office/drawing/2014/main" id="{BFC6293F-654E-45C5-B781-01C5F8632DC5}"/>
                    </a:ext>
                  </a:extLst>
                </p14:cNvPr>
                <p14:cNvContentPartPr/>
                <p14:nvPr/>
              </p14:nvContentPartPr>
              <p14:xfrm>
                <a:off x="3943804" y="6388757"/>
                <a:ext cx="14760" cy="88560"/>
              </p14:xfrm>
            </p:contentPart>
          </mc:Choice>
          <mc:Fallback xmlns="">
            <p:pic>
              <p:nvPicPr>
                <p:cNvPr id="1829" name="Input penna 1828">
                  <a:extLst>
                    <a:ext uri="{FF2B5EF4-FFF2-40B4-BE49-F238E27FC236}">
                      <a16:creationId xmlns:a16="http://schemas.microsoft.com/office/drawing/2014/main" id="{BFC6293F-654E-45C5-B781-01C5F8632DC5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3934804" y="6379757"/>
                  <a:ext cx="324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1830" name="Input penna 1829">
                  <a:extLst>
                    <a:ext uri="{FF2B5EF4-FFF2-40B4-BE49-F238E27FC236}">
                      <a16:creationId xmlns:a16="http://schemas.microsoft.com/office/drawing/2014/main" id="{0844B5F6-C4CD-4BE0-A56F-40F490D71835}"/>
                    </a:ext>
                  </a:extLst>
                </p14:cNvPr>
                <p14:cNvContentPartPr/>
                <p14:nvPr/>
              </p14:nvContentPartPr>
              <p14:xfrm>
                <a:off x="3989164" y="6391637"/>
                <a:ext cx="83520" cy="90360"/>
              </p14:xfrm>
            </p:contentPart>
          </mc:Choice>
          <mc:Fallback xmlns="">
            <p:pic>
              <p:nvPicPr>
                <p:cNvPr id="1830" name="Input penna 1829">
                  <a:extLst>
                    <a:ext uri="{FF2B5EF4-FFF2-40B4-BE49-F238E27FC236}">
                      <a16:creationId xmlns:a16="http://schemas.microsoft.com/office/drawing/2014/main" id="{0844B5F6-C4CD-4BE0-A56F-40F490D71835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3980164" y="6382637"/>
                  <a:ext cx="1011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1831" name="Input penna 1830">
                  <a:extLst>
                    <a:ext uri="{FF2B5EF4-FFF2-40B4-BE49-F238E27FC236}">
                      <a16:creationId xmlns:a16="http://schemas.microsoft.com/office/drawing/2014/main" id="{C052CC28-E3EA-438B-8368-5EFDCA22898B}"/>
                    </a:ext>
                  </a:extLst>
                </p14:cNvPr>
                <p14:cNvContentPartPr/>
                <p14:nvPr/>
              </p14:nvContentPartPr>
              <p14:xfrm>
                <a:off x="4093924" y="6401717"/>
                <a:ext cx="115560" cy="74880"/>
              </p14:xfrm>
            </p:contentPart>
          </mc:Choice>
          <mc:Fallback xmlns="">
            <p:pic>
              <p:nvPicPr>
                <p:cNvPr id="1831" name="Input penna 1830">
                  <a:extLst>
                    <a:ext uri="{FF2B5EF4-FFF2-40B4-BE49-F238E27FC236}">
                      <a16:creationId xmlns:a16="http://schemas.microsoft.com/office/drawing/2014/main" id="{C052CC28-E3EA-438B-8368-5EFDCA22898B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4084924" y="6392717"/>
                  <a:ext cx="1332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1832" name="Input penna 1831">
                  <a:extLst>
                    <a:ext uri="{FF2B5EF4-FFF2-40B4-BE49-F238E27FC236}">
                      <a16:creationId xmlns:a16="http://schemas.microsoft.com/office/drawing/2014/main" id="{6EA5C12D-D383-4769-AE8E-49BBF0694FC3}"/>
                    </a:ext>
                  </a:extLst>
                </p14:cNvPr>
                <p14:cNvContentPartPr/>
                <p14:nvPr/>
              </p14:nvContentPartPr>
              <p14:xfrm>
                <a:off x="4235404" y="6411797"/>
                <a:ext cx="65160" cy="87120"/>
              </p14:xfrm>
            </p:contentPart>
          </mc:Choice>
          <mc:Fallback xmlns="">
            <p:pic>
              <p:nvPicPr>
                <p:cNvPr id="1832" name="Input penna 1831">
                  <a:extLst>
                    <a:ext uri="{FF2B5EF4-FFF2-40B4-BE49-F238E27FC236}">
                      <a16:creationId xmlns:a16="http://schemas.microsoft.com/office/drawing/2014/main" id="{6EA5C12D-D383-4769-AE8E-49BBF0694FC3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4226404" y="6402797"/>
                  <a:ext cx="828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1833" name="Input penna 1832">
                  <a:extLst>
                    <a:ext uri="{FF2B5EF4-FFF2-40B4-BE49-F238E27FC236}">
                      <a16:creationId xmlns:a16="http://schemas.microsoft.com/office/drawing/2014/main" id="{E65D1678-06A8-4533-8906-B7A0804920A8}"/>
                    </a:ext>
                  </a:extLst>
                </p14:cNvPr>
                <p14:cNvContentPartPr/>
                <p14:nvPr/>
              </p14:nvContentPartPr>
              <p14:xfrm>
                <a:off x="4337284" y="6417557"/>
                <a:ext cx="31680" cy="66600"/>
              </p14:xfrm>
            </p:contentPart>
          </mc:Choice>
          <mc:Fallback xmlns="">
            <p:pic>
              <p:nvPicPr>
                <p:cNvPr id="1833" name="Input penna 1832">
                  <a:extLst>
                    <a:ext uri="{FF2B5EF4-FFF2-40B4-BE49-F238E27FC236}">
                      <a16:creationId xmlns:a16="http://schemas.microsoft.com/office/drawing/2014/main" id="{E65D1678-06A8-4533-8906-B7A0804920A8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4328644" y="6408557"/>
                  <a:ext cx="49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1834" name="Input penna 1833">
                  <a:extLst>
                    <a:ext uri="{FF2B5EF4-FFF2-40B4-BE49-F238E27FC236}">
                      <a16:creationId xmlns:a16="http://schemas.microsoft.com/office/drawing/2014/main" id="{2C4207D4-9687-48BE-B6E7-F83DCE2C9DA9}"/>
                    </a:ext>
                  </a:extLst>
                </p14:cNvPr>
                <p14:cNvContentPartPr/>
                <p14:nvPr/>
              </p14:nvContentPartPr>
              <p14:xfrm>
                <a:off x="4295524" y="6404597"/>
                <a:ext cx="91800" cy="4680"/>
              </p14:xfrm>
            </p:contentPart>
          </mc:Choice>
          <mc:Fallback xmlns="">
            <p:pic>
              <p:nvPicPr>
                <p:cNvPr id="1834" name="Input penna 1833">
                  <a:extLst>
                    <a:ext uri="{FF2B5EF4-FFF2-40B4-BE49-F238E27FC236}">
                      <a16:creationId xmlns:a16="http://schemas.microsoft.com/office/drawing/2014/main" id="{2C4207D4-9687-48BE-B6E7-F83DCE2C9DA9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4286884" y="6395597"/>
                  <a:ext cx="109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1835" name="Input penna 1834">
                  <a:extLst>
                    <a:ext uri="{FF2B5EF4-FFF2-40B4-BE49-F238E27FC236}">
                      <a16:creationId xmlns:a16="http://schemas.microsoft.com/office/drawing/2014/main" id="{4489C607-D2D0-4EC6-A123-492E0136F464}"/>
                    </a:ext>
                  </a:extLst>
                </p14:cNvPr>
                <p14:cNvContentPartPr/>
                <p14:nvPr/>
              </p14:nvContentPartPr>
              <p14:xfrm>
                <a:off x="4414684" y="6399917"/>
                <a:ext cx="56880" cy="77400"/>
              </p14:xfrm>
            </p:contentPart>
          </mc:Choice>
          <mc:Fallback xmlns="">
            <p:pic>
              <p:nvPicPr>
                <p:cNvPr id="1835" name="Input penna 1834">
                  <a:extLst>
                    <a:ext uri="{FF2B5EF4-FFF2-40B4-BE49-F238E27FC236}">
                      <a16:creationId xmlns:a16="http://schemas.microsoft.com/office/drawing/2014/main" id="{4489C607-D2D0-4EC6-A123-492E0136F464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4406044" y="6391277"/>
                  <a:ext cx="745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1837" name="Input penna 1836">
                  <a:extLst>
                    <a:ext uri="{FF2B5EF4-FFF2-40B4-BE49-F238E27FC236}">
                      <a16:creationId xmlns:a16="http://schemas.microsoft.com/office/drawing/2014/main" id="{3D07EC63-2510-49B4-8551-57542971A5CD}"/>
                    </a:ext>
                  </a:extLst>
                </p14:cNvPr>
                <p14:cNvContentPartPr/>
                <p14:nvPr/>
              </p14:nvContentPartPr>
              <p14:xfrm>
                <a:off x="4833364" y="6434117"/>
                <a:ext cx="78120" cy="153360"/>
              </p14:xfrm>
            </p:contentPart>
          </mc:Choice>
          <mc:Fallback xmlns="">
            <p:pic>
              <p:nvPicPr>
                <p:cNvPr id="1837" name="Input penna 1836">
                  <a:extLst>
                    <a:ext uri="{FF2B5EF4-FFF2-40B4-BE49-F238E27FC236}">
                      <a16:creationId xmlns:a16="http://schemas.microsoft.com/office/drawing/2014/main" id="{3D07EC63-2510-49B4-8551-57542971A5CD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824724" y="6425477"/>
                  <a:ext cx="957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1838" name="Input penna 1837">
                  <a:extLst>
                    <a:ext uri="{FF2B5EF4-FFF2-40B4-BE49-F238E27FC236}">
                      <a16:creationId xmlns:a16="http://schemas.microsoft.com/office/drawing/2014/main" id="{3474D26C-3C29-4562-81D9-FE444CBFB1E8}"/>
                    </a:ext>
                  </a:extLst>
                </p14:cNvPr>
                <p14:cNvContentPartPr/>
                <p14:nvPr/>
              </p14:nvContentPartPr>
              <p14:xfrm>
                <a:off x="4941724" y="6509357"/>
                <a:ext cx="60840" cy="97200"/>
              </p14:xfrm>
            </p:contentPart>
          </mc:Choice>
          <mc:Fallback xmlns="">
            <p:pic>
              <p:nvPicPr>
                <p:cNvPr id="1838" name="Input penna 1837">
                  <a:extLst>
                    <a:ext uri="{FF2B5EF4-FFF2-40B4-BE49-F238E27FC236}">
                      <a16:creationId xmlns:a16="http://schemas.microsoft.com/office/drawing/2014/main" id="{3474D26C-3C29-4562-81D9-FE444CBFB1E8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4932724" y="6500717"/>
                  <a:ext cx="784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1839" name="Input penna 1838">
                  <a:extLst>
                    <a:ext uri="{FF2B5EF4-FFF2-40B4-BE49-F238E27FC236}">
                      <a16:creationId xmlns:a16="http://schemas.microsoft.com/office/drawing/2014/main" id="{C57919BF-4643-4AA3-B3CB-76A044F678F1}"/>
                    </a:ext>
                  </a:extLst>
                </p14:cNvPr>
                <p14:cNvContentPartPr/>
                <p14:nvPr/>
              </p14:nvContentPartPr>
              <p14:xfrm>
                <a:off x="5089684" y="6464717"/>
                <a:ext cx="70200" cy="8280"/>
              </p14:xfrm>
            </p:contentPart>
          </mc:Choice>
          <mc:Fallback xmlns="">
            <p:pic>
              <p:nvPicPr>
                <p:cNvPr id="1839" name="Input penna 1838">
                  <a:extLst>
                    <a:ext uri="{FF2B5EF4-FFF2-40B4-BE49-F238E27FC236}">
                      <a16:creationId xmlns:a16="http://schemas.microsoft.com/office/drawing/2014/main" id="{C57919BF-4643-4AA3-B3CB-76A044F678F1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5081044" y="6456077"/>
                  <a:ext cx="87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1840" name="Input penna 1839">
                  <a:extLst>
                    <a:ext uri="{FF2B5EF4-FFF2-40B4-BE49-F238E27FC236}">
                      <a16:creationId xmlns:a16="http://schemas.microsoft.com/office/drawing/2014/main" id="{EAEFD642-4660-464E-9B05-E2347D9B4DAE}"/>
                    </a:ext>
                  </a:extLst>
                </p14:cNvPr>
                <p14:cNvContentPartPr/>
                <p14:nvPr/>
              </p14:nvContentPartPr>
              <p14:xfrm>
                <a:off x="5099404" y="6464717"/>
                <a:ext cx="60840" cy="35280"/>
              </p14:xfrm>
            </p:contentPart>
          </mc:Choice>
          <mc:Fallback xmlns="">
            <p:pic>
              <p:nvPicPr>
                <p:cNvPr id="1840" name="Input penna 1839">
                  <a:extLst>
                    <a:ext uri="{FF2B5EF4-FFF2-40B4-BE49-F238E27FC236}">
                      <a16:creationId xmlns:a16="http://schemas.microsoft.com/office/drawing/2014/main" id="{EAEFD642-4660-464E-9B05-E2347D9B4DAE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5090404" y="6456077"/>
                  <a:ext cx="784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842" name="Input penna 1841">
                  <a:extLst>
                    <a:ext uri="{FF2B5EF4-FFF2-40B4-BE49-F238E27FC236}">
                      <a16:creationId xmlns:a16="http://schemas.microsoft.com/office/drawing/2014/main" id="{86B636B7-D0AB-45FD-A6F0-CD178A59F9D4}"/>
                    </a:ext>
                  </a:extLst>
                </p14:cNvPr>
                <p14:cNvContentPartPr/>
                <p14:nvPr/>
              </p14:nvContentPartPr>
              <p14:xfrm>
                <a:off x="5263564" y="6251597"/>
                <a:ext cx="78120" cy="380520"/>
              </p14:xfrm>
            </p:contentPart>
          </mc:Choice>
          <mc:Fallback xmlns="">
            <p:pic>
              <p:nvPicPr>
                <p:cNvPr id="1842" name="Input penna 1841">
                  <a:extLst>
                    <a:ext uri="{FF2B5EF4-FFF2-40B4-BE49-F238E27FC236}">
                      <a16:creationId xmlns:a16="http://schemas.microsoft.com/office/drawing/2014/main" id="{86B636B7-D0AB-45FD-A6F0-CD178A59F9D4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254564" y="6242957"/>
                  <a:ext cx="9576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1843" name="Input penna 1842">
                  <a:extLst>
                    <a:ext uri="{FF2B5EF4-FFF2-40B4-BE49-F238E27FC236}">
                      <a16:creationId xmlns:a16="http://schemas.microsoft.com/office/drawing/2014/main" id="{B91D11AD-0A48-4660-9962-633F343BBB1E}"/>
                    </a:ext>
                  </a:extLst>
                </p14:cNvPr>
                <p14:cNvContentPartPr/>
                <p14:nvPr/>
              </p14:nvContentPartPr>
              <p14:xfrm>
                <a:off x="5393164" y="6307037"/>
                <a:ext cx="81720" cy="122760"/>
              </p14:xfrm>
            </p:contentPart>
          </mc:Choice>
          <mc:Fallback xmlns="">
            <p:pic>
              <p:nvPicPr>
                <p:cNvPr id="1843" name="Input penna 1842">
                  <a:extLst>
                    <a:ext uri="{FF2B5EF4-FFF2-40B4-BE49-F238E27FC236}">
                      <a16:creationId xmlns:a16="http://schemas.microsoft.com/office/drawing/2014/main" id="{B91D11AD-0A48-4660-9962-633F343BBB1E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384524" y="6298397"/>
                  <a:ext cx="993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1844" name="Input penna 1843">
                  <a:extLst>
                    <a:ext uri="{FF2B5EF4-FFF2-40B4-BE49-F238E27FC236}">
                      <a16:creationId xmlns:a16="http://schemas.microsoft.com/office/drawing/2014/main" id="{5A6D557D-F5EE-4B36-83FA-E9C4B73FCC31}"/>
                    </a:ext>
                  </a:extLst>
                </p14:cNvPr>
                <p14:cNvContentPartPr/>
                <p14:nvPr/>
              </p14:nvContentPartPr>
              <p14:xfrm>
                <a:off x="5497564" y="6371477"/>
                <a:ext cx="59760" cy="109440"/>
              </p14:xfrm>
            </p:contentPart>
          </mc:Choice>
          <mc:Fallback xmlns="">
            <p:pic>
              <p:nvPicPr>
                <p:cNvPr id="1844" name="Input penna 1843">
                  <a:extLst>
                    <a:ext uri="{FF2B5EF4-FFF2-40B4-BE49-F238E27FC236}">
                      <a16:creationId xmlns:a16="http://schemas.microsoft.com/office/drawing/2014/main" id="{5A6D557D-F5EE-4B36-83FA-E9C4B73FCC31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488924" y="6362837"/>
                  <a:ext cx="774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1845" name="Input penna 1844">
                  <a:extLst>
                    <a:ext uri="{FF2B5EF4-FFF2-40B4-BE49-F238E27FC236}">
                      <a16:creationId xmlns:a16="http://schemas.microsoft.com/office/drawing/2014/main" id="{64505334-1D6F-4A21-B318-38C994766C8C}"/>
                    </a:ext>
                  </a:extLst>
                </p14:cNvPr>
                <p14:cNvContentPartPr/>
                <p14:nvPr/>
              </p14:nvContentPartPr>
              <p14:xfrm>
                <a:off x="5402524" y="6495677"/>
                <a:ext cx="189720" cy="6840"/>
              </p14:xfrm>
            </p:contentPart>
          </mc:Choice>
          <mc:Fallback xmlns="">
            <p:pic>
              <p:nvPicPr>
                <p:cNvPr id="1845" name="Input penna 1844">
                  <a:extLst>
                    <a:ext uri="{FF2B5EF4-FFF2-40B4-BE49-F238E27FC236}">
                      <a16:creationId xmlns:a16="http://schemas.microsoft.com/office/drawing/2014/main" id="{64505334-1D6F-4A21-B318-38C994766C8C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393884" y="6486677"/>
                  <a:ext cx="207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1846" name="Input penna 1845">
                  <a:extLst>
                    <a:ext uri="{FF2B5EF4-FFF2-40B4-BE49-F238E27FC236}">
                      <a16:creationId xmlns:a16="http://schemas.microsoft.com/office/drawing/2014/main" id="{B7EE4ECB-FA44-43D4-95D3-A9CE0C4A76D3}"/>
                    </a:ext>
                  </a:extLst>
                </p14:cNvPr>
                <p14:cNvContentPartPr/>
                <p14:nvPr/>
              </p14:nvContentPartPr>
              <p14:xfrm>
                <a:off x="5434924" y="6543557"/>
                <a:ext cx="64800" cy="115920"/>
              </p14:xfrm>
            </p:contentPart>
          </mc:Choice>
          <mc:Fallback xmlns="">
            <p:pic>
              <p:nvPicPr>
                <p:cNvPr id="1846" name="Input penna 1845">
                  <a:extLst>
                    <a:ext uri="{FF2B5EF4-FFF2-40B4-BE49-F238E27FC236}">
                      <a16:creationId xmlns:a16="http://schemas.microsoft.com/office/drawing/2014/main" id="{B7EE4ECB-FA44-43D4-95D3-A9CE0C4A76D3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5425924" y="6534557"/>
                  <a:ext cx="824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1847" name="Input penna 1846">
                  <a:extLst>
                    <a:ext uri="{FF2B5EF4-FFF2-40B4-BE49-F238E27FC236}">
                      <a16:creationId xmlns:a16="http://schemas.microsoft.com/office/drawing/2014/main" id="{0344C988-D38E-496F-ACE9-F26702C49B52}"/>
                    </a:ext>
                  </a:extLst>
                </p14:cNvPr>
                <p14:cNvContentPartPr/>
                <p14:nvPr/>
              </p14:nvContentPartPr>
              <p14:xfrm>
                <a:off x="5424844" y="6602597"/>
                <a:ext cx="78480" cy="3960"/>
              </p14:xfrm>
            </p:contentPart>
          </mc:Choice>
          <mc:Fallback xmlns="">
            <p:pic>
              <p:nvPicPr>
                <p:cNvPr id="1847" name="Input penna 1846">
                  <a:extLst>
                    <a:ext uri="{FF2B5EF4-FFF2-40B4-BE49-F238E27FC236}">
                      <a16:creationId xmlns:a16="http://schemas.microsoft.com/office/drawing/2014/main" id="{0344C988-D38E-496F-ACE9-F26702C49B52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415844" y="6593597"/>
                  <a:ext cx="961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1849" name="Input penna 1848">
                  <a:extLst>
                    <a:ext uri="{FF2B5EF4-FFF2-40B4-BE49-F238E27FC236}">
                      <a16:creationId xmlns:a16="http://schemas.microsoft.com/office/drawing/2014/main" id="{48AF6194-271D-47E4-9B0A-076CB4E4EC89}"/>
                    </a:ext>
                  </a:extLst>
                </p14:cNvPr>
                <p14:cNvContentPartPr/>
                <p14:nvPr/>
              </p14:nvContentPartPr>
              <p14:xfrm>
                <a:off x="5367964" y="6248717"/>
                <a:ext cx="265680" cy="66960"/>
              </p14:xfrm>
            </p:contentPart>
          </mc:Choice>
          <mc:Fallback xmlns="">
            <p:pic>
              <p:nvPicPr>
                <p:cNvPr id="1849" name="Input penna 1848">
                  <a:extLst>
                    <a:ext uri="{FF2B5EF4-FFF2-40B4-BE49-F238E27FC236}">
                      <a16:creationId xmlns:a16="http://schemas.microsoft.com/office/drawing/2014/main" id="{48AF6194-271D-47E4-9B0A-076CB4E4EC8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5358964" y="6240077"/>
                  <a:ext cx="2833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1850" name="Input penna 1849">
                  <a:extLst>
                    <a:ext uri="{FF2B5EF4-FFF2-40B4-BE49-F238E27FC236}">
                      <a16:creationId xmlns:a16="http://schemas.microsoft.com/office/drawing/2014/main" id="{1F3C18E5-98BF-46BA-B68A-5E0ABE966CDA}"/>
                    </a:ext>
                  </a:extLst>
                </p14:cNvPr>
                <p14:cNvContentPartPr/>
                <p14:nvPr/>
              </p14:nvContentPartPr>
              <p14:xfrm>
                <a:off x="5675404" y="6336197"/>
                <a:ext cx="63000" cy="288000"/>
              </p14:xfrm>
            </p:contentPart>
          </mc:Choice>
          <mc:Fallback xmlns="">
            <p:pic>
              <p:nvPicPr>
                <p:cNvPr id="1850" name="Input penna 1849">
                  <a:extLst>
                    <a:ext uri="{FF2B5EF4-FFF2-40B4-BE49-F238E27FC236}">
                      <a16:creationId xmlns:a16="http://schemas.microsoft.com/office/drawing/2014/main" id="{1F3C18E5-98BF-46BA-B68A-5E0ABE966CDA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5666764" y="6327557"/>
                  <a:ext cx="8064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1851" name="Input penna 1850">
                  <a:extLst>
                    <a:ext uri="{FF2B5EF4-FFF2-40B4-BE49-F238E27FC236}">
                      <a16:creationId xmlns:a16="http://schemas.microsoft.com/office/drawing/2014/main" id="{91CF73C5-7B77-4E2F-8F46-EF019DC10B0A}"/>
                    </a:ext>
                  </a:extLst>
                </p14:cNvPr>
                <p14:cNvContentPartPr/>
                <p14:nvPr/>
              </p14:nvContentPartPr>
              <p14:xfrm>
                <a:off x="4685044" y="6362117"/>
                <a:ext cx="95040" cy="348480"/>
              </p14:xfrm>
            </p:contentPart>
          </mc:Choice>
          <mc:Fallback xmlns="">
            <p:pic>
              <p:nvPicPr>
                <p:cNvPr id="1851" name="Input penna 1850">
                  <a:extLst>
                    <a:ext uri="{FF2B5EF4-FFF2-40B4-BE49-F238E27FC236}">
                      <a16:creationId xmlns:a16="http://schemas.microsoft.com/office/drawing/2014/main" id="{91CF73C5-7B77-4E2F-8F46-EF019DC10B0A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4676404" y="6353477"/>
                  <a:ext cx="112680" cy="36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1">
            <p14:nvContentPartPr>
              <p14:cNvPr id="1853" name="Input penna 1852">
                <a:extLst>
                  <a:ext uri="{FF2B5EF4-FFF2-40B4-BE49-F238E27FC236}">
                    <a16:creationId xmlns:a16="http://schemas.microsoft.com/office/drawing/2014/main" id="{EC38F27F-69DB-4DC2-A612-B7FA734530E8}"/>
                  </a:ext>
                </a:extLst>
              </p14:cNvPr>
              <p14:cNvContentPartPr/>
              <p14:nvPr/>
            </p14:nvContentPartPr>
            <p14:xfrm>
              <a:off x="6339964" y="212237"/>
              <a:ext cx="43920" cy="1848600"/>
            </p14:xfrm>
          </p:contentPart>
        </mc:Choice>
        <mc:Fallback xmlns="">
          <p:pic>
            <p:nvPicPr>
              <p:cNvPr id="1853" name="Input penna 1852">
                <a:extLst>
                  <a:ext uri="{FF2B5EF4-FFF2-40B4-BE49-F238E27FC236}">
                    <a16:creationId xmlns:a16="http://schemas.microsoft.com/office/drawing/2014/main" id="{EC38F27F-69DB-4DC2-A612-B7FA734530E8}"/>
                  </a:ext>
                </a:extLst>
              </p:cNvPr>
              <p:cNvPicPr/>
              <p:nvPr/>
            </p:nvPicPr>
            <p:blipFill>
              <a:blip r:embed="rId792"/>
              <a:stretch>
                <a:fillRect/>
              </a:stretch>
            </p:blipFill>
            <p:spPr>
              <a:xfrm>
                <a:off x="6331324" y="203597"/>
                <a:ext cx="61560" cy="18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1854" name="Input penna 1853">
                <a:extLst>
                  <a:ext uri="{FF2B5EF4-FFF2-40B4-BE49-F238E27FC236}">
                    <a16:creationId xmlns:a16="http://schemas.microsoft.com/office/drawing/2014/main" id="{B20223D1-B2B9-4FC8-8C25-7005BB5094FD}"/>
                  </a:ext>
                </a:extLst>
              </p14:cNvPr>
              <p14:cNvContentPartPr/>
              <p14:nvPr/>
            </p14:nvContentPartPr>
            <p14:xfrm>
              <a:off x="6337804" y="2499317"/>
              <a:ext cx="41040" cy="1593000"/>
            </p14:xfrm>
          </p:contentPart>
        </mc:Choice>
        <mc:Fallback xmlns="">
          <p:pic>
            <p:nvPicPr>
              <p:cNvPr id="1854" name="Input penna 1853">
                <a:extLst>
                  <a:ext uri="{FF2B5EF4-FFF2-40B4-BE49-F238E27FC236}">
                    <a16:creationId xmlns:a16="http://schemas.microsoft.com/office/drawing/2014/main" id="{B20223D1-B2B9-4FC8-8C25-7005BB5094FD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6329164" y="2490677"/>
                <a:ext cx="58680" cy="161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855" name="Input penna 1854">
                <a:extLst>
                  <a:ext uri="{FF2B5EF4-FFF2-40B4-BE49-F238E27FC236}">
                    <a16:creationId xmlns:a16="http://schemas.microsoft.com/office/drawing/2014/main" id="{7C2B8EF8-A85B-483F-92C0-D7DFC746EA4C}"/>
                  </a:ext>
                </a:extLst>
              </p14:cNvPr>
              <p14:cNvContentPartPr/>
              <p14:nvPr/>
            </p14:nvContentPartPr>
            <p14:xfrm>
              <a:off x="6337804" y="4366997"/>
              <a:ext cx="55800" cy="2128320"/>
            </p14:xfrm>
          </p:contentPart>
        </mc:Choice>
        <mc:Fallback xmlns="">
          <p:pic>
            <p:nvPicPr>
              <p:cNvPr id="1855" name="Input penna 1854">
                <a:extLst>
                  <a:ext uri="{FF2B5EF4-FFF2-40B4-BE49-F238E27FC236}">
                    <a16:creationId xmlns:a16="http://schemas.microsoft.com/office/drawing/2014/main" id="{7C2B8EF8-A85B-483F-92C0-D7DFC746EA4C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6329164" y="4357997"/>
                <a:ext cx="73440" cy="2145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72" name="Gruppo 1871">
            <a:extLst>
              <a:ext uri="{FF2B5EF4-FFF2-40B4-BE49-F238E27FC236}">
                <a16:creationId xmlns:a16="http://schemas.microsoft.com/office/drawing/2014/main" id="{F9F97242-1A55-455D-83F3-93D7F350741F}"/>
              </a:ext>
            </a:extLst>
          </p:cNvPr>
          <p:cNvGrpSpPr/>
          <p:nvPr/>
        </p:nvGrpSpPr>
        <p:grpSpPr>
          <a:xfrm>
            <a:off x="6515320" y="100147"/>
            <a:ext cx="826920" cy="212400"/>
            <a:chOff x="6515320" y="100147"/>
            <a:chExt cx="826920" cy="21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1859" name="Input penna 1858">
                  <a:extLst>
                    <a:ext uri="{FF2B5EF4-FFF2-40B4-BE49-F238E27FC236}">
                      <a16:creationId xmlns:a16="http://schemas.microsoft.com/office/drawing/2014/main" id="{6D9E91EC-93D2-4C7E-B7C9-49E91940015B}"/>
                    </a:ext>
                  </a:extLst>
                </p14:cNvPr>
                <p14:cNvContentPartPr/>
                <p14:nvPr/>
              </p14:nvContentPartPr>
              <p14:xfrm>
                <a:off x="6536560" y="186907"/>
                <a:ext cx="21240" cy="122760"/>
              </p14:xfrm>
            </p:contentPart>
          </mc:Choice>
          <mc:Fallback xmlns="">
            <p:pic>
              <p:nvPicPr>
                <p:cNvPr id="1859" name="Input penna 1858">
                  <a:extLst>
                    <a:ext uri="{FF2B5EF4-FFF2-40B4-BE49-F238E27FC236}">
                      <a16:creationId xmlns:a16="http://schemas.microsoft.com/office/drawing/2014/main" id="{6D9E91EC-93D2-4C7E-B7C9-49E91940015B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6527560" y="177907"/>
                  <a:ext cx="388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1860" name="Input penna 1859">
                  <a:extLst>
                    <a:ext uri="{FF2B5EF4-FFF2-40B4-BE49-F238E27FC236}">
                      <a16:creationId xmlns:a16="http://schemas.microsoft.com/office/drawing/2014/main" id="{29B1ED5F-49EA-4DB6-A774-B1AFF41724D4}"/>
                    </a:ext>
                  </a:extLst>
                </p14:cNvPr>
                <p14:cNvContentPartPr/>
                <p14:nvPr/>
              </p14:nvContentPartPr>
              <p14:xfrm>
                <a:off x="6515320" y="168187"/>
                <a:ext cx="102600" cy="69480"/>
              </p14:xfrm>
            </p:contentPart>
          </mc:Choice>
          <mc:Fallback xmlns="">
            <p:pic>
              <p:nvPicPr>
                <p:cNvPr id="1860" name="Input penna 1859">
                  <a:extLst>
                    <a:ext uri="{FF2B5EF4-FFF2-40B4-BE49-F238E27FC236}">
                      <a16:creationId xmlns:a16="http://schemas.microsoft.com/office/drawing/2014/main" id="{29B1ED5F-49EA-4DB6-A774-B1AFF41724D4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6506680" y="159547"/>
                  <a:ext cx="1202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861" name="Input penna 1860">
                  <a:extLst>
                    <a:ext uri="{FF2B5EF4-FFF2-40B4-BE49-F238E27FC236}">
                      <a16:creationId xmlns:a16="http://schemas.microsoft.com/office/drawing/2014/main" id="{8D0D49D9-CDAE-4BC4-B97F-A269B145D1AE}"/>
                    </a:ext>
                  </a:extLst>
                </p14:cNvPr>
                <p14:cNvContentPartPr/>
                <p14:nvPr/>
              </p14:nvContentPartPr>
              <p14:xfrm>
                <a:off x="6609640" y="188707"/>
                <a:ext cx="140760" cy="121320"/>
              </p14:xfrm>
            </p:contentPart>
          </mc:Choice>
          <mc:Fallback xmlns="">
            <p:pic>
              <p:nvPicPr>
                <p:cNvPr id="1861" name="Input penna 1860">
                  <a:extLst>
                    <a:ext uri="{FF2B5EF4-FFF2-40B4-BE49-F238E27FC236}">
                      <a16:creationId xmlns:a16="http://schemas.microsoft.com/office/drawing/2014/main" id="{8D0D49D9-CDAE-4BC4-B97F-A269B145D1AE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6601000" y="180067"/>
                  <a:ext cx="1584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1862" name="Input penna 1861">
                  <a:extLst>
                    <a:ext uri="{FF2B5EF4-FFF2-40B4-BE49-F238E27FC236}">
                      <a16:creationId xmlns:a16="http://schemas.microsoft.com/office/drawing/2014/main" id="{6E9B654D-426D-4C74-8E5C-14751C810C3B}"/>
                    </a:ext>
                  </a:extLst>
                </p14:cNvPr>
                <p14:cNvContentPartPr/>
                <p14:nvPr/>
              </p14:nvContentPartPr>
              <p14:xfrm>
                <a:off x="6768760" y="208507"/>
                <a:ext cx="12600" cy="86400"/>
              </p14:xfrm>
            </p:contentPart>
          </mc:Choice>
          <mc:Fallback xmlns="">
            <p:pic>
              <p:nvPicPr>
                <p:cNvPr id="1862" name="Input penna 1861">
                  <a:extLst>
                    <a:ext uri="{FF2B5EF4-FFF2-40B4-BE49-F238E27FC236}">
                      <a16:creationId xmlns:a16="http://schemas.microsoft.com/office/drawing/2014/main" id="{6E9B654D-426D-4C74-8E5C-14751C810C3B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6759760" y="199507"/>
                  <a:ext cx="302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863" name="Input penna 1862">
                  <a:extLst>
                    <a:ext uri="{FF2B5EF4-FFF2-40B4-BE49-F238E27FC236}">
                      <a16:creationId xmlns:a16="http://schemas.microsoft.com/office/drawing/2014/main" id="{CF569F84-1AD5-4D45-A1BE-34A210547520}"/>
                    </a:ext>
                  </a:extLst>
                </p14:cNvPr>
                <p14:cNvContentPartPr/>
                <p14:nvPr/>
              </p14:nvContentPartPr>
              <p14:xfrm>
                <a:off x="6768760" y="182227"/>
                <a:ext cx="78120" cy="59760"/>
              </p14:xfrm>
            </p:contentPart>
          </mc:Choice>
          <mc:Fallback xmlns="">
            <p:pic>
              <p:nvPicPr>
                <p:cNvPr id="1863" name="Input penna 1862">
                  <a:extLst>
                    <a:ext uri="{FF2B5EF4-FFF2-40B4-BE49-F238E27FC236}">
                      <a16:creationId xmlns:a16="http://schemas.microsoft.com/office/drawing/2014/main" id="{CF569F84-1AD5-4D45-A1BE-34A210547520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759760" y="173587"/>
                  <a:ext cx="957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864" name="Input penna 1863">
                  <a:extLst>
                    <a:ext uri="{FF2B5EF4-FFF2-40B4-BE49-F238E27FC236}">
                      <a16:creationId xmlns:a16="http://schemas.microsoft.com/office/drawing/2014/main" id="{4080F166-3102-43EC-BE2E-D8F26D3EB230}"/>
                    </a:ext>
                  </a:extLst>
                </p14:cNvPr>
                <p14:cNvContentPartPr/>
                <p14:nvPr/>
              </p14:nvContentPartPr>
              <p14:xfrm>
                <a:off x="6853720" y="198787"/>
                <a:ext cx="92520" cy="113760"/>
              </p14:xfrm>
            </p:contentPart>
          </mc:Choice>
          <mc:Fallback xmlns="">
            <p:pic>
              <p:nvPicPr>
                <p:cNvPr id="1864" name="Input penna 1863">
                  <a:extLst>
                    <a:ext uri="{FF2B5EF4-FFF2-40B4-BE49-F238E27FC236}">
                      <a16:creationId xmlns:a16="http://schemas.microsoft.com/office/drawing/2014/main" id="{4080F166-3102-43EC-BE2E-D8F26D3EB230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844720" y="189787"/>
                  <a:ext cx="1101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865" name="Input penna 1864">
                  <a:extLst>
                    <a:ext uri="{FF2B5EF4-FFF2-40B4-BE49-F238E27FC236}">
                      <a16:creationId xmlns:a16="http://schemas.microsoft.com/office/drawing/2014/main" id="{22385F20-5FE1-49B8-A701-C42CD31C8D79}"/>
                    </a:ext>
                  </a:extLst>
                </p14:cNvPr>
                <p14:cNvContentPartPr/>
                <p14:nvPr/>
              </p14:nvContentPartPr>
              <p14:xfrm>
                <a:off x="6961000" y="209587"/>
                <a:ext cx="36720" cy="74160"/>
              </p14:xfrm>
            </p:contentPart>
          </mc:Choice>
          <mc:Fallback xmlns="">
            <p:pic>
              <p:nvPicPr>
                <p:cNvPr id="1865" name="Input penna 1864">
                  <a:extLst>
                    <a:ext uri="{FF2B5EF4-FFF2-40B4-BE49-F238E27FC236}">
                      <a16:creationId xmlns:a16="http://schemas.microsoft.com/office/drawing/2014/main" id="{22385F20-5FE1-49B8-A701-C42CD31C8D79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952000" y="200947"/>
                  <a:ext cx="54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1866" name="Input penna 1865">
                  <a:extLst>
                    <a:ext uri="{FF2B5EF4-FFF2-40B4-BE49-F238E27FC236}">
                      <a16:creationId xmlns:a16="http://schemas.microsoft.com/office/drawing/2014/main" id="{672C3EFF-1837-497E-9FF0-9FAAD2C97495}"/>
                    </a:ext>
                  </a:extLst>
                </p14:cNvPr>
                <p14:cNvContentPartPr/>
                <p14:nvPr/>
              </p14:nvContentPartPr>
              <p14:xfrm>
                <a:off x="7008520" y="183667"/>
                <a:ext cx="60120" cy="83520"/>
              </p14:xfrm>
            </p:contentPart>
          </mc:Choice>
          <mc:Fallback xmlns="">
            <p:pic>
              <p:nvPicPr>
                <p:cNvPr id="1866" name="Input penna 1865">
                  <a:extLst>
                    <a:ext uri="{FF2B5EF4-FFF2-40B4-BE49-F238E27FC236}">
                      <a16:creationId xmlns:a16="http://schemas.microsoft.com/office/drawing/2014/main" id="{672C3EFF-1837-497E-9FF0-9FAAD2C97495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6999880" y="174667"/>
                  <a:ext cx="77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867" name="Input penna 1866">
                  <a:extLst>
                    <a:ext uri="{FF2B5EF4-FFF2-40B4-BE49-F238E27FC236}">
                      <a16:creationId xmlns:a16="http://schemas.microsoft.com/office/drawing/2014/main" id="{77E13B22-0041-4EC8-A890-8186AD4A943A}"/>
                    </a:ext>
                  </a:extLst>
                </p14:cNvPr>
                <p14:cNvContentPartPr/>
                <p14:nvPr/>
              </p14:nvContentPartPr>
              <p14:xfrm>
                <a:off x="7016080" y="209227"/>
                <a:ext cx="100440" cy="54000"/>
              </p14:xfrm>
            </p:contentPart>
          </mc:Choice>
          <mc:Fallback xmlns="">
            <p:pic>
              <p:nvPicPr>
                <p:cNvPr id="1867" name="Input penna 1866">
                  <a:extLst>
                    <a:ext uri="{FF2B5EF4-FFF2-40B4-BE49-F238E27FC236}">
                      <a16:creationId xmlns:a16="http://schemas.microsoft.com/office/drawing/2014/main" id="{77E13B22-0041-4EC8-A890-8186AD4A943A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7007440" y="200587"/>
                  <a:ext cx="1180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868" name="Input penna 1867">
                  <a:extLst>
                    <a:ext uri="{FF2B5EF4-FFF2-40B4-BE49-F238E27FC236}">
                      <a16:creationId xmlns:a16="http://schemas.microsoft.com/office/drawing/2014/main" id="{231A7BE9-F465-469F-AC5A-8CA5E5E797B0}"/>
                    </a:ext>
                  </a:extLst>
                </p14:cNvPr>
                <p14:cNvContentPartPr/>
                <p14:nvPr/>
              </p14:nvContentPartPr>
              <p14:xfrm>
                <a:off x="7066840" y="182947"/>
                <a:ext cx="73800" cy="11520"/>
              </p14:xfrm>
            </p:contentPart>
          </mc:Choice>
          <mc:Fallback xmlns="">
            <p:pic>
              <p:nvPicPr>
                <p:cNvPr id="1868" name="Input penna 1867">
                  <a:extLst>
                    <a:ext uri="{FF2B5EF4-FFF2-40B4-BE49-F238E27FC236}">
                      <a16:creationId xmlns:a16="http://schemas.microsoft.com/office/drawing/2014/main" id="{231A7BE9-F465-469F-AC5A-8CA5E5E797B0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7058200" y="173947"/>
                  <a:ext cx="914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869" name="Input penna 1868">
                  <a:extLst>
                    <a:ext uri="{FF2B5EF4-FFF2-40B4-BE49-F238E27FC236}">
                      <a16:creationId xmlns:a16="http://schemas.microsoft.com/office/drawing/2014/main" id="{225B26CB-6725-40B9-A860-CBE07D0E1C9F}"/>
                    </a:ext>
                  </a:extLst>
                </p14:cNvPr>
                <p14:cNvContentPartPr/>
                <p14:nvPr/>
              </p14:nvContentPartPr>
              <p14:xfrm>
                <a:off x="7154680" y="100147"/>
                <a:ext cx="84600" cy="170640"/>
              </p14:xfrm>
            </p:contentPart>
          </mc:Choice>
          <mc:Fallback xmlns="">
            <p:pic>
              <p:nvPicPr>
                <p:cNvPr id="1869" name="Input penna 1868">
                  <a:extLst>
                    <a:ext uri="{FF2B5EF4-FFF2-40B4-BE49-F238E27FC236}">
                      <a16:creationId xmlns:a16="http://schemas.microsoft.com/office/drawing/2014/main" id="{225B26CB-6725-40B9-A860-CBE07D0E1C9F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7145680" y="91507"/>
                  <a:ext cx="1022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870" name="Input penna 1869">
                  <a:extLst>
                    <a:ext uri="{FF2B5EF4-FFF2-40B4-BE49-F238E27FC236}">
                      <a16:creationId xmlns:a16="http://schemas.microsoft.com/office/drawing/2014/main" id="{54CFDEF8-F747-4C1C-847E-A4DA58609ACE}"/>
                    </a:ext>
                  </a:extLst>
                </p14:cNvPr>
                <p14:cNvContentPartPr/>
                <p14:nvPr/>
              </p14:nvContentPartPr>
              <p14:xfrm>
                <a:off x="7332520" y="212107"/>
                <a:ext cx="9720" cy="21960"/>
              </p14:xfrm>
            </p:contentPart>
          </mc:Choice>
          <mc:Fallback xmlns="">
            <p:pic>
              <p:nvPicPr>
                <p:cNvPr id="1870" name="Input penna 1869">
                  <a:extLst>
                    <a:ext uri="{FF2B5EF4-FFF2-40B4-BE49-F238E27FC236}">
                      <a16:creationId xmlns:a16="http://schemas.microsoft.com/office/drawing/2014/main" id="{54CFDEF8-F747-4C1C-847E-A4DA58609ACE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7323520" y="203107"/>
                  <a:ext cx="27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871" name="Input penna 1870">
                  <a:extLst>
                    <a:ext uri="{FF2B5EF4-FFF2-40B4-BE49-F238E27FC236}">
                      <a16:creationId xmlns:a16="http://schemas.microsoft.com/office/drawing/2014/main" id="{967C2862-7993-4BEE-B602-0B04135CBCC6}"/>
                    </a:ext>
                  </a:extLst>
                </p14:cNvPr>
                <p14:cNvContentPartPr/>
                <p14:nvPr/>
              </p14:nvContentPartPr>
              <p14:xfrm>
                <a:off x="7329640" y="265747"/>
                <a:ext cx="9720" cy="3600"/>
              </p14:xfrm>
            </p:contentPart>
          </mc:Choice>
          <mc:Fallback xmlns="">
            <p:pic>
              <p:nvPicPr>
                <p:cNvPr id="1871" name="Input penna 1870">
                  <a:extLst>
                    <a:ext uri="{FF2B5EF4-FFF2-40B4-BE49-F238E27FC236}">
                      <a16:creationId xmlns:a16="http://schemas.microsoft.com/office/drawing/2014/main" id="{967C2862-7993-4BEE-B602-0B04135CBCC6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7320640" y="257107"/>
                  <a:ext cx="27360" cy="2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82" name="Gruppo 1881">
            <a:extLst>
              <a:ext uri="{FF2B5EF4-FFF2-40B4-BE49-F238E27FC236}">
                <a16:creationId xmlns:a16="http://schemas.microsoft.com/office/drawing/2014/main" id="{15C39C7C-F184-47C4-91EE-68B4CE03F89E}"/>
              </a:ext>
            </a:extLst>
          </p:cNvPr>
          <p:cNvGrpSpPr/>
          <p:nvPr/>
        </p:nvGrpSpPr>
        <p:grpSpPr>
          <a:xfrm>
            <a:off x="6917440" y="308947"/>
            <a:ext cx="854280" cy="1485720"/>
            <a:chOff x="6917440" y="308947"/>
            <a:chExt cx="854280" cy="148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873" name="Input penna 1872">
                  <a:extLst>
                    <a:ext uri="{FF2B5EF4-FFF2-40B4-BE49-F238E27FC236}">
                      <a16:creationId xmlns:a16="http://schemas.microsoft.com/office/drawing/2014/main" id="{D4C07FCA-E8AB-4813-A8E2-EFF51FF995C3}"/>
                    </a:ext>
                  </a:extLst>
                </p14:cNvPr>
                <p14:cNvContentPartPr/>
                <p14:nvPr/>
              </p14:nvContentPartPr>
              <p14:xfrm>
                <a:off x="6917440" y="465907"/>
                <a:ext cx="717840" cy="1328760"/>
              </p14:xfrm>
            </p:contentPart>
          </mc:Choice>
          <mc:Fallback xmlns="">
            <p:pic>
              <p:nvPicPr>
                <p:cNvPr id="1873" name="Input penna 1872">
                  <a:extLst>
                    <a:ext uri="{FF2B5EF4-FFF2-40B4-BE49-F238E27FC236}">
                      <a16:creationId xmlns:a16="http://schemas.microsoft.com/office/drawing/2014/main" id="{D4C07FCA-E8AB-4813-A8E2-EFF51FF995C3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908800" y="457267"/>
                  <a:ext cx="735480" cy="13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874" name="Input penna 1873">
                  <a:extLst>
                    <a:ext uri="{FF2B5EF4-FFF2-40B4-BE49-F238E27FC236}">
                      <a16:creationId xmlns:a16="http://schemas.microsoft.com/office/drawing/2014/main" id="{3F70777B-1790-4EDF-9A3A-3D24750E7F11}"/>
                    </a:ext>
                  </a:extLst>
                </p14:cNvPr>
                <p14:cNvContentPartPr/>
                <p14:nvPr/>
              </p14:nvContentPartPr>
              <p14:xfrm>
                <a:off x="7542760" y="459067"/>
                <a:ext cx="88920" cy="37080"/>
              </p14:xfrm>
            </p:contentPart>
          </mc:Choice>
          <mc:Fallback xmlns="">
            <p:pic>
              <p:nvPicPr>
                <p:cNvPr id="1874" name="Input penna 1873">
                  <a:extLst>
                    <a:ext uri="{FF2B5EF4-FFF2-40B4-BE49-F238E27FC236}">
                      <a16:creationId xmlns:a16="http://schemas.microsoft.com/office/drawing/2014/main" id="{3F70777B-1790-4EDF-9A3A-3D24750E7F11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7534120" y="450427"/>
                  <a:ext cx="10656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875" name="Input penna 1874">
                  <a:extLst>
                    <a:ext uri="{FF2B5EF4-FFF2-40B4-BE49-F238E27FC236}">
                      <a16:creationId xmlns:a16="http://schemas.microsoft.com/office/drawing/2014/main" id="{15874076-C800-4BCC-A021-911434A234C5}"/>
                    </a:ext>
                  </a:extLst>
                </p14:cNvPr>
                <p14:cNvContentPartPr/>
                <p14:nvPr/>
              </p14:nvContentPartPr>
              <p14:xfrm>
                <a:off x="7634920" y="469147"/>
                <a:ext cx="23760" cy="90720"/>
              </p14:xfrm>
            </p:contentPart>
          </mc:Choice>
          <mc:Fallback xmlns="">
            <p:pic>
              <p:nvPicPr>
                <p:cNvPr id="1875" name="Input penna 1874">
                  <a:extLst>
                    <a:ext uri="{FF2B5EF4-FFF2-40B4-BE49-F238E27FC236}">
                      <a16:creationId xmlns:a16="http://schemas.microsoft.com/office/drawing/2014/main" id="{15874076-C800-4BCC-A021-911434A234C5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7625920" y="460147"/>
                  <a:ext cx="414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1881" name="Input penna 1880">
                  <a:extLst>
                    <a:ext uri="{FF2B5EF4-FFF2-40B4-BE49-F238E27FC236}">
                      <a16:creationId xmlns:a16="http://schemas.microsoft.com/office/drawing/2014/main" id="{DD37331C-0E7F-4ADA-853C-DAAEA1EDD700}"/>
                    </a:ext>
                  </a:extLst>
                </p14:cNvPr>
                <p14:cNvContentPartPr/>
                <p14:nvPr/>
              </p14:nvContentPartPr>
              <p14:xfrm>
                <a:off x="7704760" y="308947"/>
                <a:ext cx="66960" cy="126720"/>
              </p14:xfrm>
            </p:contentPart>
          </mc:Choice>
          <mc:Fallback xmlns="">
            <p:pic>
              <p:nvPicPr>
                <p:cNvPr id="1881" name="Input penna 1880">
                  <a:extLst>
                    <a:ext uri="{FF2B5EF4-FFF2-40B4-BE49-F238E27FC236}">
                      <a16:creationId xmlns:a16="http://schemas.microsoft.com/office/drawing/2014/main" id="{DD37331C-0E7F-4ADA-853C-DAAEA1EDD700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7696120" y="300307"/>
                  <a:ext cx="8460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85" name="Gruppo 1884">
            <a:extLst>
              <a:ext uri="{FF2B5EF4-FFF2-40B4-BE49-F238E27FC236}">
                <a16:creationId xmlns:a16="http://schemas.microsoft.com/office/drawing/2014/main" id="{FBD3B62D-4820-4EE8-9EA4-FB176AE98CC3}"/>
              </a:ext>
            </a:extLst>
          </p:cNvPr>
          <p:cNvGrpSpPr/>
          <p:nvPr/>
        </p:nvGrpSpPr>
        <p:grpSpPr>
          <a:xfrm>
            <a:off x="7017160" y="1054147"/>
            <a:ext cx="266760" cy="127440"/>
            <a:chOff x="7017160" y="1054147"/>
            <a:chExt cx="266760" cy="12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1883" name="Input penna 1882">
                  <a:extLst>
                    <a:ext uri="{FF2B5EF4-FFF2-40B4-BE49-F238E27FC236}">
                      <a16:creationId xmlns:a16="http://schemas.microsoft.com/office/drawing/2014/main" id="{059A47FA-95BD-45E5-AF39-6868080265F3}"/>
                    </a:ext>
                  </a:extLst>
                </p14:cNvPr>
                <p14:cNvContentPartPr/>
                <p14:nvPr/>
              </p14:nvContentPartPr>
              <p14:xfrm>
                <a:off x="7222360" y="1116427"/>
                <a:ext cx="61560" cy="51480"/>
              </p14:xfrm>
            </p:contentPart>
          </mc:Choice>
          <mc:Fallback xmlns="">
            <p:pic>
              <p:nvPicPr>
                <p:cNvPr id="1883" name="Input penna 1882">
                  <a:extLst>
                    <a:ext uri="{FF2B5EF4-FFF2-40B4-BE49-F238E27FC236}">
                      <a16:creationId xmlns:a16="http://schemas.microsoft.com/office/drawing/2014/main" id="{059A47FA-95BD-45E5-AF39-6868080265F3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213360" y="1107427"/>
                  <a:ext cx="792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1884" name="Input penna 1883">
                  <a:extLst>
                    <a:ext uri="{FF2B5EF4-FFF2-40B4-BE49-F238E27FC236}">
                      <a16:creationId xmlns:a16="http://schemas.microsoft.com/office/drawing/2014/main" id="{D1D1BBEC-0097-489A-AC74-2E5B64A745E5}"/>
                    </a:ext>
                  </a:extLst>
                </p14:cNvPr>
                <p14:cNvContentPartPr/>
                <p14:nvPr/>
              </p14:nvContentPartPr>
              <p14:xfrm>
                <a:off x="7017160" y="1054147"/>
                <a:ext cx="105480" cy="127440"/>
              </p14:xfrm>
            </p:contentPart>
          </mc:Choice>
          <mc:Fallback xmlns="">
            <p:pic>
              <p:nvPicPr>
                <p:cNvPr id="1884" name="Input penna 1883">
                  <a:extLst>
                    <a:ext uri="{FF2B5EF4-FFF2-40B4-BE49-F238E27FC236}">
                      <a16:creationId xmlns:a16="http://schemas.microsoft.com/office/drawing/2014/main" id="{D1D1BBEC-0097-489A-AC74-2E5B64A745E5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008520" y="1045147"/>
                  <a:ext cx="123120" cy="14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89" name="Gruppo 1888">
            <a:extLst>
              <a:ext uri="{FF2B5EF4-FFF2-40B4-BE49-F238E27FC236}">
                <a16:creationId xmlns:a16="http://schemas.microsoft.com/office/drawing/2014/main" id="{DB84D614-5410-4FF4-A574-43BA84D76B84}"/>
              </a:ext>
            </a:extLst>
          </p:cNvPr>
          <p:cNvGrpSpPr/>
          <p:nvPr/>
        </p:nvGrpSpPr>
        <p:grpSpPr>
          <a:xfrm>
            <a:off x="7413880" y="713227"/>
            <a:ext cx="264240" cy="147960"/>
            <a:chOff x="7413880" y="713227"/>
            <a:chExt cx="264240" cy="14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1886" name="Input penna 1885">
                  <a:extLst>
                    <a:ext uri="{FF2B5EF4-FFF2-40B4-BE49-F238E27FC236}">
                      <a16:creationId xmlns:a16="http://schemas.microsoft.com/office/drawing/2014/main" id="{35A707C0-30A8-476C-B741-59E356432898}"/>
                    </a:ext>
                  </a:extLst>
                </p14:cNvPr>
                <p14:cNvContentPartPr/>
                <p14:nvPr/>
              </p14:nvContentPartPr>
              <p14:xfrm>
                <a:off x="7413880" y="757507"/>
                <a:ext cx="46440" cy="41040"/>
              </p14:xfrm>
            </p:contentPart>
          </mc:Choice>
          <mc:Fallback xmlns="">
            <p:pic>
              <p:nvPicPr>
                <p:cNvPr id="1886" name="Input penna 1885">
                  <a:extLst>
                    <a:ext uri="{FF2B5EF4-FFF2-40B4-BE49-F238E27FC236}">
                      <a16:creationId xmlns:a16="http://schemas.microsoft.com/office/drawing/2014/main" id="{35A707C0-30A8-476C-B741-59E356432898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405240" y="748867"/>
                  <a:ext cx="640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1887" name="Input penna 1886">
                  <a:extLst>
                    <a:ext uri="{FF2B5EF4-FFF2-40B4-BE49-F238E27FC236}">
                      <a16:creationId xmlns:a16="http://schemas.microsoft.com/office/drawing/2014/main" id="{0A9F1EE1-26D3-43A1-966C-6D67CA178EBC}"/>
                    </a:ext>
                  </a:extLst>
                </p14:cNvPr>
                <p14:cNvContentPartPr/>
                <p14:nvPr/>
              </p14:nvContentPartPr>
              <p14:xfrm>
                <a:off x="7531960" y="740947"/>
                <a:ext cx="146160" cy="120240"/>
              </p14:xfrm>
            </p:contentPart>
          </mc:Choice>
          <mc:Fallback xmlns="">
            <p:pic>
              <p:nvPicPr>
                <p:cNvPr id="1887" name="Input penna 1886">
                  <a:extLst>
                    <a:ext uri="{FF2B5EF4-FFF2-40B4-BE49-F238E27FC236}">
                      <a16:creationId xmlns:a16="http://schemas.microsoft.com/office/drawing/2014/main" id="{0A9F1EE1-26D3-43A1-966C-6D67CA178EBC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523320" y="731947"/>
                  <a:ext cx="163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1888" name="Input penna 1887">
                  <a:extLst>
                    <a:ext uri="{FF2B5EF4-FFF2-40B4-BE49-F238E27FC236}">
                      <a16:creationId xmlns:a16="http://schemas.microsoft.com/office/drawing/2014/main" id="{FF247D1C-9B10-4792-8702-7F5065FF94E1}"/>
                    </a:ext>
                  </a:extLst>
                </p14:cNvPr>
                <p14:cNvContentPartPr/>
                <p14:nvPr/>
              </p14:nvContentPartPr>
              <p14:xfrm>
                <a:off x="7584880" y="713227"/>
                <a:ext cx="63360" cy="140040"/>
              </p14:xfrm>
            </p:contentPart>
          </mc:Choice>
          <mc:Fallback xmlns="">
            <p:pic>
              <p:nvPicPr>
                <p:cNvPr id="1888" name="Input penna 1887">
                  <a:extLst>
                    <a:ext uri="{FF2B5EF4-FFF2-40B4-BE49-F238E27FC236}">
                      <a16:creationId xmlns:a16="http://schemas.microsoft.com/office/drawing/2014/main" id="{FF247D1C-9B10-4792-8702-7F5065FF94E1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576240" y="704227"/>
                  <a:ext cx="8100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5" name="Gruppo 1904">
            <a:extLst>
              <a:ext uri="{FF2B5EF4-FFF2-40B4-BE49-F238E27FC236}">
                <a16:creationId xmlns:a16="http://schemas.microsoft.com/office/drawing/2014/main" id="{BFE91ABD-8850-4DE4-8F3B-C652C383A683}"/>
              </a:ext>
            </a:extLst>
          </p:cNvPr>
          <p:cNvGrpSpPr/>
          <p:nvPr/>
        </p:nvGrpSpPr>
        <p:grpSpPr>
          <a:xfrm>
            <a:off x="7344760" y="659947"/>
            <a:ext cx="1520640" cy="467280"/>
            <a:chOff x="7344760" y="659947"/>
            <a:chExt cx="152064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1901" name="Input penna 1900">
                  <a:extLst>
                    <a:ext uri="{FF2B5EF4-FFF2-40B4-BE49-F238E27FC236}">
                      <a16:creationId xmlns:a16="http://schemas.microsoft.com/office/drawing/2014/main" id="{9602237C-2E60-4979-A86B-89D584978AA0}"/>
                    </a:ext>
                  </a:extLst>
                </p14:cNvPr>
                <p14:cNvContentPartPr/>
                <p14:nvPr/>
              </p14:nvContentPartPr>
              <p14:xfrm>
                <a:off x="7344760" y="770107"/>
                <a:ext cx="1277280" cy="357120"/>
              </p14:xfrm>
            </p:contentPart>
          </mc:Choice>
          <mc:Fallback xmlns="">
            <p:pic>
              <p:nvPicPr>
                <p:cNvPr id="1901" name="Input penna 1900">
                  <a:extLst>
                    <a:ext uri="{FF2B5EF4-FFF2-40B4-BE49-F238E27FC236}">
                      <a16:creationId xmlns:a16="http://schemas.microsoft.com/office/drawing/2014/main" id="{9602237C-2E60-4979-A86B-89D584978AA0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336120" y="761467"/>
                  <a:ext cx="129492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1902" name="Input penna 1901">
                  <a:extLst>
                    <a:ext uri="{FF2B5EF4-FFF2-40B4-BE49-F238E27FC236}">
                      <a16:creationId xmlns:a16="http://schemas.microsoft.com/office/drawing/2014/main" id="{9086F41A-DC3E-4186-A6AE-5DAB24D88F44}"/>
                    </a:ext>
                  </a:extLst>
                </p14:cNvPr>
                <p14:cNvContentPartPr/>
                <p14:nvPr/>
              </p14:nvContentPartPr>
              <p14:xfrm>
                <a:off x="8719960" y="659947"/>
                <a:ext cx="61920" cy="82440"/>
              </p14:xfrm>
            </p:contentPart>
          </mc:Choice>
          <mc:Fallback xmlns="">
            <p:pic>
              <p:nvPicPr>
                <p:cNvPr id="1902" name="Input penna 1901">
                  <a:extLst>
                    <a:ext uri="{FF2B5EF4-FFF2-40B4-BE49-F238E27FC236}">
                      <a16:creationId xmlns:a16="http://schemas.microsoft.com/office/drawing/2014/main" id="{9086F41A-DC3E-4186-A6AE-5DAB24D88F44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8711320" y="651307"/>
                  <a:ext cx="79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1903" name="Input penna 1902">
                  <a:extLst>
                    <a:ext uri="{FF2B5EF4-FFF2-40B4-BE49-F238E27FC236}">
                      <a16:creationId xmlns:a16="http://schemas.microsoft.com/office/drawing/2014/main" id="{2937EC72-C88F-4B69-B116-704682CC4FF5}"/>
                    </a:ext>
                  </a:extLst>
                </p14:cNvPr>
                <p14:cNvContentPartPr/>
                <p14:nvPr/>
              </p14:nvContentPartPr>
              <p14:xfrm>
                <a:off x="8712760" y="660307"/>
                <a:ext cx="72360" cy="77400"/>
              </p14:xfrm>
            </p:contentPart>
          </mc:Choice>
          <mc:Fallback xmlns="">
            <p:pic>
              <p:nvPicPr>
                <p:cNvPr id="1903" name="Input penna 1902">
                  <a:extLst>
                    <a:ext uri="{FF2B5EF4-FFF2-40B4-BE49-F238E27FC236}">
                      <a16:creationId xmlns:a16="http://schemas.microsoft.com/office/drawing/2014/main" id="{2937EC72-C88F-4B69-B116-704682CC4FF5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8703760" y="651307"/>
                  <a:ext cx="900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1904" name="Input penna 1903">
                  <a:extLst>
                    <a:ext uri="{FF2B5EF4-FFF2-40B4-BE49-F238E27FC236}">
                      <a16:creationId xmlns:a16="http://schemas.microsoft.com/office/drawing/2014/main" id="{10B2FF66-B0EE-40EF-B541-3C17F5518ED6}"/>
                    </a:ext>
                  </a:extLst>
                </p14:cNvPr>
                <p14:cNvContentPartPr/>
                <p14:nvPr/>
              </p14:nvContentPartPr>
              <p14:xfrm>
                <a:off x="8807080" y="722947"/>
                <a:ext cx="58320" cy="22680"/>
              </p14:xfrm>
            </p:contentPart>
          </mc:Choice>
          <mc:Fallback xmlns="">
            <p:pic>
              <p:nvPicPr>
                <p:cNvPr id="1904" name="Input penna 1903">
                  <a:extLst>
                    <a:ext uri="{FF2B5EF4-FFF2-40B4-BE49-F238E27FC236}">
                      <a16:creationId xmlns:a16="http://schemas.microsoft.com/office/drawing/2014/main" id="{10B2FF66-B0EE-40EF-B541-3C17F5518ED6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8798080" y="713947"/>
                  <a:ext cx="7596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7" name="Gruppo 1936">
            <a:extLst>
              <a:ext uri="{FF2B5EF4-FFF2-40B4-BE49-F238E27FC236}">
                <a16:creationId xmlns:a16="http://schemas.microsoft.com/office/drawing/2014/main" id="{79C1AABA-3828-447B-A285-83BBC1A91AF9}"/>
              </a:ext>
            </a:extLst>
          </p:cNvPr>
          <p:cNvGrpSpPr/>
          <p:nvPr/>
        </p:nvGrpSpPr>
        <p:grpSpPr>
          <a:xfrm>
            <a:off x="9212440" y="202747"/>
            <a:ext cx="1680120" cy="415080"/>
            <a:chOff x="9212440" y="202747"/>
            <a:chExt cx="1680120" cy="41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1906" name="Input penna 1905">
                  <a:extLst>
                    <a:ext uri="{FF2B5EF4-FFF2-40B4-BE49-F238E27FC236}">
                      <a16:creationId xmlns:a16="http://schemas.microsoft.com/office/drawing/2014/main" id="{14698EAA-1B98-4734-908A-CE6BB36B32CB}"/>
                    </a:ext>
                  </a:extLst>
                </p14:cNvPr>
                <p14:cNvContentPartPr/>
                <p14:nvPr/>
              </p14:nvContentPartPr>
              <p14:xfrm>
                <a:off x="9212440" y="335227"/>
                <a:ext cx="64440" cy="131760"/>
              </p14:xfrm>
            </p:contentPart>
          </mc:Choice>
          <mc:Fallback xmlns="">
            <p:pic>
              <p:nvPicPr>
                <p:cNvPr id="1906" name="Input penna 1905">
                  <a:extLst>
                    <a:ext uri="{FF2B5EF4-FFF2-40B4-BE49-F238E27FC236}">
                      <a16:creationId xmlns:a16="http://schemas.microsoft.com/office/drawing/2014/main" id="{14698EAA-1B98-4734-908A-CE6BB36B32CB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9203800" y="326587"/>
                  <a:ext cx="82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1907" name="Input penna 1906">
                  <a:extLst>
                    <a:ext uri="{FF2B5EF4-FFF2-40B4-BE49-F238E27FC236}">
                      <a16:creationId xmlns:a16="http://schemas.microsoft.com/office/drawing/2014/main" id="{0FCC1D21-A8B2-4A86-A33D-837A2CCB5679}"/>
                    </a:ext>
                  </a:extLst>
                </p14:cNvPr>
                <p14:cNvContentPartPr/>
                <p14:nvPr/>
              </p14:nvContentPartPr>
              <p14:xfrm>
                <a:off x="9321520" y="402907"/>
                <a:ext cx="53280" cy="85320"/>
              </p14:xfrm>
            </p:contentPart>
          </mc:Choice>
          <mc:Fallback xmlns="">
            <p:pic>
              <p:nvPicPr>
                <p:cNvPr id="1907" name="Input penna 1906">
                  <a:extLst>
                    <a:ext uri="{FF2B5EF4-FFF2-40B4-BE49-F238E27FC236}">
                      <a16:creationId xmlns:a16="http://schemas.microsoft.com/office/drawing/2014/main" id="{0FCC1D21-A8B2-4A86-A33D-837A2CCB5679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9312880" y="394267"/>
                  <a:ext cx="70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1908" name="Input penna 1907">
                  <a:extLst>
                    <a:ext uri="{FF2B5EF4-FFF2-40B4-BE49-F238E27FC236}">
                      <a16:creationId xmlns:a16="http://schemas.microsoft.com/office/drawing/2014/main" id="{3072F0F1-0F0B-4161-9427-F24C38E2AE4D}"/>
                    </a:ext>
                  </a:extLst>
                </p14:cNvPr>
                <p14:cNvContentPartPr/>
                <p14:nvPr/>
              </p14:nvContentPartPr>
              <p14:xfrm>
                <a:off x="9334120" y="394987"/>
                <a:ext cx="48960" cy="78120"/>
              </p14:xfrm>
            </p:contentPart>
          </mc:Choice>
          <mc:Fallback xmlns="">
            <p:pic>
              <p:nvPicPr>
                <p:cNvPr id="1908" name="Input penna 1907">
                  <a:extLst>
                    <a:ext uri="{FF2B5EF4-FFF2-40B4-BE49-F238E27FC236}">
                      <a16:creationId xmlns:a16="http://schemas.microsoft.com/office/drawing/2014/main" id="{3072F0F1-0F0B-4161-9427-F24C38E2AE4D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9325120" y="386347"/>
                  <a:ext cx="66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1909" name="Input penna 1908">
                  <a:extLst>
                    <a:ext uri="{FF2B5EF4-FFF2-40B4-BE49-F238E27FC236}">
                      <a16:creationId xmlns:a16="http://schemas.microsoft.com/office/drawing/2014/main" id="{4C7B90B5-E936-4BA9-87E5-7AF2BD825DD1}"/>
                    </a:ext>
                  </a:extLst>
                </p14:cNvPr>
                <p14:cNvContentPartPr/>
                <p14:nvPr/>
              </p14:nvContentPartPr>
              <p14:xfrm>
                <a:off x="9485680" y="387067"/>
                <a:ext cx="66960" cy="9720"/>
              </p14:xfrm>
            </p:contentPart>
          </mc:Choice>
          <mc:Fallback xmlns="">
            <p:pic>
              <p:nvPicPr>
                <p:cNvPr id="1909" name="Input penna 1908">
                  <a:extLst>
                    <a:ext uri="{FF2B5EF4-FFF2-40B4-BE49-F238E27FC236}">
                      <a16:creationId xmlns:a16="http://schemas.microsoft.com/office/drawing/2014/main" id="{4C7B90B5-E936-4BA9-87E5-7AF2BD825DD1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9476680" y="378067"/>
                  <a:ext cx="846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1910" name="Input penna 1909">
                  <a:extLst>
                    <a:ext uri="{FF2B5EF4-FFF2-40B4-BE49-F238E27FC236}">
                      <a16:creationId xmlns:a16="http://schemas.microsoft.com/office/drawing/2014/main" id="{F4502ADA-66E7-4CC1-AF38-724E92EB545E}"/>
                    </a:ext>
                  </a:extLst>
                </p14:cNvPr>
                <p14:cNvContentPartPr/>
                <p14:nvPr/>
              </p14:nvContentPartPr>
              <p14:xfrm>
                <a:off x="9492160" y="431347"/>
                <a:ext cx="48240" cy="3600"/>
              </p14:xfrm>
            </p:contentPart>
          </mc:Choice>
          <mc:Fallback xmlns="">
            <p:pic>
              <p:nvPicPr>
                <p:cNvPr id="1910" name="Input penna 1909">
                  <a:extLst>
                    <a:ext uri="{FF2B5EF4-FFF2-40B4-BE49-F238E27FC236}">
                      <a16:creationId xmlns:a16="http://schemas.microsoft.com/office/drawing/2014/main" id="{F4502ADA-66E7-4CC1-AF38-724E92EB545E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9483520" y="422707"/>
                  <a:ext cx="65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1912" name="Input penna 1911">
                  <a:extLst>
                    <a:ext uri="{FF2B5EF4-FFF2-40B4-BE49-F238E27FC236}">
                      <a16:creationId xmlns:a16="http://schemas.microsoft.com/office/drawing/2014/main" id="{CCB9361B-3663-424B-B97B-2831AE82CCA5}"/>
                    </a:ext>
                  </a:extLst>
                </p14:cNvPr>
                <p14:cNvContentPartPr/>
                <p14:nvPr/>
              </p14:nvContentPartPr>
              <p14:xfrm>
                <a:off x="9645880" y="266467"/>
                <a:ext cx="86040" cy="136440"/>
              </p14:xfrm>
            </p:contentPart>
          </mc:Choice>
          <mc:Fallback xmlns="">
            <p:pic>
              <p:nvPicPr>
                <p:cNvPr id="1912" name="Input penna 1911">
                  <a:extLst>
                    <a:ext uri="{FF2B5EF4-FFF2-40B4-BE49-F238E27FC236}">
                      <a16:creationId xmlns:a16="http://schemas.microsoft.com/office/drawing/2014/main" id="{CCB9361B-3663-424B-B97B-2831AE82CCA5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9637240" y="257467"/>
                  <a:ext cx="103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1913" name="Input penna 1912">
                  <a:extLst>
                    <a:ext uri="{FF2B5EF4-FFF2-40B4-BE49-F238E27FC236}">
                      <a16:creationId xmlns:a16="http://schemas.microsoft.com/office/drawing/2014/main" id="{579A2AD7-5C4A-4874-AB3A-25D171F2E0EF}"/>
                    </a:ext>
                  </a:extLst>
                </p14:cNvPr>
                <p14:cNvContentPartPr/>
                <p14:nvPr/>
              </p14:nvContentPartPr>
              <p14:xfrm>
                <a:off x="9744520" y="326227"/>
                <a:ext cx="46800" cy="73800"/>
              </p14:xfrm>
            </p:contentPart>
          </mc:Choice>
          <mc:Fallback xmlns="">
            <p:pic>
              <p:nvPicPr>
                <p:cNvPr id="1913" name="Input penna 1912">
                  <a:extLst>
                    <a:ext uri="{FF2B5EF4-FFF2-40B4-BE49-F238E27FC236}">
                      <a16:creationId xmlns:a16="http://schemas.microsoft.com/office/drawing/2014/main" id="{579A2AD7-5C4A-4874-AB3A-25D171F2E0EF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9735880" y="317587"/>
                  <a:ext cx="644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914" name="Input penna 1913">
                  <a:extLst>
                    <a:ext uri="{FF2B5EF4-FFF2-40B4-BE49-F238E27FC236}">
                      <a16:creationId xmlns:a16="http://schemas.microsoft.com/office/drawing/2014/main" id="{30F284F4-2BF8-417F-BDA1-571573851E5A}"/>
                    </a:ext>
                  </a:extLst>
                </p14:cNvPr>
                <p14:cNvContentPartPr/>
                <p14:nvPr/>
              </p14:nvContentPartPr>
              <p14:xfrm>
                <a:off x="9748840" y="341347"/>
                <a:ext cx="44640" cy="60120"/>
              </p14:xfrm>
            </p:contentPart>
          </mc:Choice>
          <mc:Fallback xmlns="">
            <p:pic>
              <p:nvPicPr>
                <p:cNvPr id="1914" name="Input penna 1913">
                  <a:extLst>
                    <a:ext uri="{FF2B5EF4-FFF2-40B4-BE49-F238E27FC236}">
                      <a16:creationId xmlns:a16="http://schemas.microsoft.com/office/drawing/2014/main" id="{30F284F4-2BF8-417F-BDA1-571573851E5A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9740200" y="332347"/>
                  <a:ext cx="62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915" name="Input penna 1914">
                  <a:extLst>
                    <a:ext uri="{FF2B5EF4-FFF2-40B4-BE49-F238E27FC236}">
                      <a16:creationId xmlns:a16="http://schemas.microsoft.com/office/drawing/2014/main" id="{04EAC642-99D7-49B1-8F70-69CE97802DEE}"/>
                    </a:ext>
                  </a:extLst>
                </p14:cNvPr>
                <p14:cNvContentPartPr/>
                <p14:nvPr/>
              </p14:nvContentPartPr>
              <p14:xfrm>
                <a:off x="9648760" y="452587"/>
                <a:ext cx="190440" cy="16200"/>
              </p14:xfrm>
            </p:contentPart>
          </mc:Choice>
          <mc:Fallback xmlns="">
            <p:pic>
              <p:nvPicPr>
                <p:cNvPr id="1915" name="Input penna 1914">
                  <a:extLst>
                    <a:ext uri="{FF2B5EF4-FFF2-40B4-BE49-F238E27FC236}">
                      <a16:creationId xmlns:a16="http://schemas.microsoft.com/office/drawing/2014/main" id="{04EAC642-99D7-49B1-8F70-69CE97802DEE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9640120" y="443947"/>
                  <a:ext cx="208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1916" name="Input penna 1915">
                  <a:extLst>
                    <a:ext uri="{FF2B5EF4-FFF2-40B4-BE49-F238E27FC236}">
                      <a16:creationId xmlns:a16="http://schemas.microsoft.com/office/drawing/2014/main" id="{614DAEA6-3074-4B40-B651-D25F2E30AE2B}"/>
                    </a:ext>
                  </a:extLst>
                </p14:cNvPr>
                <p14:cNvContentPartPr/>
                <p14:nvPr/>
              </p14:nvContentPartPr>
              <p14:xfrm>
                <a:off x="9677200" y="496867"/>
                <a:ext cx="76320" cy="111960"/>
              </p14:xfrm>
            </p:contentPart>
          </mc:Choice>
          <mc:Fallback xmlns="">
            <p:pic>
              <p:nvPicPr>
                <p:cNvPr id="1916" name="Input penna 1915">
                  <a:extLst>
                    <a:ext uri="{FF2B5EF4-FFF2-40B4-BE49-F238E27FC236}">
                      <a16:creationId xmlns:a16="http://schemas.microsoft.com/office/drawing/2014/main" id="{614DAEA6-3074-4B40-B651-D25F2E30AE2B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9668200" y="488227"/>
                  <a:ext cx="93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1917" name="Input penna 1916">
                  <a:extLst>
                    <a:ext uri="{FF2B5EF4-FFF2-40B4-BE49-F238E27FC236}">
                      <a16:creationId xmlns:a16="http://schemas.microsoft.com/office/drawing/2014/main" id="{33E9C5BA-2E6B-4EAC-9049-13DE191E3892}"/>
                    </a:ext>
                  </a:extLst>
                </p14:cNvPr>
                <p14:cNvContentPartPr/>
                <p14:nvPr/>
              </p14:nvContentPartPr>
              <p14:xfrm>
                <a:off x="9757120" y="550147"/>
                <a:ext cx="69120" cy="64080"/>
              </p14:xfrm>
            </p:contentPart>
          </mc:Choice>
          <mc:Fallback xmlns="">
            <p:pic>
              <p:nvPicPr>
                <p:cNvPr id="1917" name="Input penna 1916">
                  <a:extLst>
                    <a:ext uri="{FF2B5EF4-FFF2-40B4-BE49-F238E27FC236}">
                      <a16:creationId xmlns:a16="http://schemas.microsoft.com/office/drawing/2014/main" id="{33E9C5BA-2E6B-4EAC-9049-13DE191E3892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9748120" y="541147"/>
                  <a:ext cx="867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918" name="Input penna 1917">
                  <a:extLst>
                    <a:ext uri="{FF2B5EF4-FFF2-40B4-BE49-F238E27FC236}">
                      <a16:creationId xmlns:a16="http://schemas.microsoft.com/office/drawing/2014/main" id="{78025983-F641-4523-B4ED-45732CA5E612}"/>
                    </a:ext>
                  </a:extLst>
                </p14:cNvPr>
                <p14:cNvContentPartPr/>
                <p14:nvPr/>
              </p14:nvContentPartPr>
              <p14:xfrm>
                <a:off x="9772240" y="554107"/>
                <a:ext cx="63360" cy="63720"/>
              </p14:xfrm>
            </p:contentPart>
          </mc:Choice>
          <mc:Fallback xmlns="">
            <p:pic>
              <p:nvPicPr>
                <p:cNvPr id="1918" name="Input penna 1917">
                  <a:extLst>
                    <a:ext uri="{FF2B5EF4-FFF2-40B4-BE49-F238E27FC236}">
                      <a16:creationId xmlns:a16="http://schemas.microsoft.com/office/drawing/2014/main" id="{78025983-F641-4523-B4ED-45732CA5E612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9763240" y="545107"/>
                  <a:ext cx="810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919" name="Input penna 1918">
                  <a:extLst>
                    <a:ext uri="{FF2B5EF4-FFF2-40B4-BE49-F238E27FC236}">
                      <a16:creationId xmlns:a16="http://schemas.microsoft.com/office/drawing/2014/main" id="{D8A09891-4F7A-42C0-985E-7639817EA3F5}"/>
                    </a:ext>
                  </a:extLst>
                </p14:cNvPr>
                <p14:cNvContentPartPr/>
                <p14:nvPr/>
              </p14:nvContentPartPr>
              <p14:xfrm>
                <a:off x="9933880" y="416587"/>
                <a:ext cx="71280" cy="20880"/>
              </p14:xfrm>
            </p:contentPart>
          </mc:Choice>
          <mc:Fallback xmlns="">
            <p:pic>
              <p:nvPicPr>
                <p:cNvPr id="1919" name="Input penna 1918">
                  <a:extLst>
                    <a:ext uri="{FF2B5EF4-FFF2-40B4-BE49-F238E27FC236}">
                      <a16:creationId xmlns:a16="http://schemas.microsoft.com/office/drawing/2014/main" id="{D8A09891-4F7A-42C0-985E-7639817EA3F5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9925240" y="407587"/>
                  <a:ext cx="889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1920" name="Input penna 1919">
                  <a:extLst>
                    <a:ext uri="{FF2B5EF4-FFF2-40B4-BE49-F238E27FC236}">
                      <a16:creationId xmlns:a16="http://schemas.microsoft.com/office/drawing/2014/main" id="{B2B84B06-1077-4970-A08E-70E775070638}"/>
                    </a:ext>
                  </a:extLst>
                </p14:cNvPr>
                <p14:cNvContentPartPr/>
                <p14:nvPr/>
              </p14:nvContentPartPr>
              <p14:xfrm>
                <a:off x="9933160" y="451147"/>
                <a:ext cx="65520" cy="7200"/>
              </p14:xfrm>
            </p:contentPart>
          </mc:Choice>
          <mc:Fallback xmlns="">
            <p:pic>
              <p:nvPicPr>
                <p:cNvPr id="1920" name="Input penna 1919">
                  <a:extLst>
                    <a:ext uri="{FF2B5EF4-FFF2-40B4-BE49-F238E27FC236}">
                      <a16:creationId xmlns:a16="http://schemas.microsoft.com/office/drawing/2014/main" id="{B2B84B06-1077-4970-A08E-70E775070638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9924520" y="442507"/>
                  <a:ext cx="831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1922" name="Input penna 1921">
                  <a:extLst>
                    <a:ext uri="{FF2B5EF4-FFF2-40B4-BE49-F238E27FC236}">
                      <a16:creationId xmlns:a16="http://schemas.microsoft.com/office/drawing/2014/main" id="{A1680353-6A56-4929-B35B-FAE07D620A4D}"/>
                    </a:ext>
                  </a:extLst>
                </p14:cNvPr>
                <p14:cNvContentPartPr/>
                <p14:nvPr/>
              </p14:nvContentPartPr>
              <p14:xfrm>
                <a:off x="10112440" y="259627"/>
                <a:ext cx="99000" cy="128160"/>
              </p14:xfrm>
            </p:contentPart>
          </mc:Choice>
          <mc:Fallback xmlns="">
            <p:pic>
              <p:nvPicPr>
                <p:cNvPr id="1922" name="Input penna 1921">
                  <a:extLst>
                    <a:ext uri="{FF2B5EF4-FFF2-40B4-BE49-F238E27FC236}">
                      <a16:creationId xmlns:a16="http://schemas.microsoft.com/office/drawing/2014/main" id="{A1680353-6A56-4929-B35B-FAE07D620A4D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10103800" y="250987"/>
                  <a:ext cx="116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1923" name="Input penna 1922">
                  <a:extLst>
                    <a:ext uri="{FF2B5EF4-FFF2-40B4-BE49-F238E27FC236}">
                      <a16:creationId xmlns:a16="http://schemas.microsoft.com/office/drawing/2014/main" id="{C2770C45-3AC9-4360-B4FB-6EA74C8C4430}"/>
                    </a:ext>
                  </a:extLst>
                </p14:cNvPr>
                <p14:cNvContentPartPr/>
                <p14:nvPr/>
              </p14:nvContentPartPr>
              <p14:xfrm>
                <a:off x="10212880" y="335587"/>
                <a:ext cx="51840" cy="67680"/>
              </p14:xfrm>
            </p:contentPart>
          </mc:Choice>
          <mc:Fallback xmlns="">
            <p:pic>
              <p:nvPicPr>
                <p:cNvPr id="1923" name="Input penna 1922">
                  <a:extLst>
                    <a:ext uri="{FF2B5EF4-FFF2-40B4-BE49-F238E27FC236}">
                      <a16:creationId xmlns:a16="http://schemas.microsoft.com/office/drawing/2014/main" id="{C2770C45-3AC9-4360-B4FB-6EA74C8C4430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10203880" y="326947"/>
                  <a:ext cx="694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1924" name="Input penna 1923">
                  <a:extLst>
                    <a:ext uri="{FF2B5EF4-FFF2-40B4-BE49-F238E27FC236}">
                      <a16:creationId xmlns:a16="http://schemas.microsoft.com/office/drawing/2014/main" id="{EF0D3AD4-1E76-4101-9956-5249624B7627}"/>
                    </a:ext>
                  </a:extLst>
                </p14:cNvPr>
                <p14:cNvContentPartPr/>
                <p14:nvPr/>
              </p14:nvContentPartPr>
              <p14:xfrm>
                <a:off x="10212880" y="356827"/>
                <a:ext cx="66960" cy="53280"/>
              </p14:xfrm>
            </p:contentPart>
          </mc:Choice>
          <mc:Fallback xmlns="">
            <p:pic>
              <p:nvPicPr>
                <p:cNvPr id="1924" name="Input penna 1923">
                  <a:extLst>
                    <a:ext uri="{FF2B5EF4-FFF2-40B4-BE49-F238E27FC236}">
                      <a16:creationId xmlns:a16="http://schemas.microsoft.com/office/drawing/2014/main" id="{EF0D3AD4-1E76-4101-9956-5249624B762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10204240" y="347827"/>
                  <a:ext cx="846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1925" name="Input penna 1924">
                  <a:extLst>
                    <a:ext uri="{FF2B5EF4-FFF2-40B4-BE49-F238E27FC236}">
                      <a16:creationId xmlns:a16="http://schemas.microsoft.com/office/drawing/2014/main" id="{A2505F03-D971-43BF-B972-77A0E6288B08}"/>
                    </a:ext>
                  </a:extLst>
                </p14:cNvPr>
                <p14:cNvContentPartPr/>
                <p14:nvPr/>
              </p14:nvContentPartPr>
              <p14:xfrm>
                <a:off x="10285240" y="376627"/>
                <a:ext cx="55800" cy="36000"/>
              </p14:xfrm>
            </p:contentPart>
          </mc:Choice>
          <mc:Fallback xmlns="">
            <p:pic>
              <p:nvPicPr>
                <p:cNvPr id="1925" name="Input penna 1924">
                  <a:extLst>
                    <a:ext uri="{FF2B5EF4-FFF2-40B4-BE49-F238E27FC236}">
                      <a16:creationId xmlns:a16="http://schemas.microsoft.com/office/drawing/2014/main" id="{A2505F03-D971-43BF-B972-77A0E6288B08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10276600" y="367627"/>
                  <a:ext cx="7344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1927" name="Input penna 1926">
                  <a:extLst>
                    <a:ext uri="{FF2B5EF4-FFF2-40B4-BE49-F238E27FC236}">
                      <a16:creationId xmlns:a16="http://schemas.microsoft.com/office/drawing/2014/main" id="{95F88F64-DC67-4E89-824C-9CAE3262B1FE}"/>
                    </a:ext>
                  </a:extLst>
                </p14:cNvPr>
                <p14:cNvContentPartPr/>
                <p14:nvPr/>
              </p14:nvContentPartPr>
              <p14:xfrm>
                <a:off x="10438240" y="300307"/>
                <a:ext cx="3960" cy="84240"/>
              </p14:xfrm>
            </p:contentPart>
          </mc:Choice>
          <mc:Fallback xmlns="">
            <p:pic>
              <p:nvPicPr>
                <p:cNvPr id="1927" name="Input penna 1926">
                  <a:extLst>
                    <a:ext uri="{FF2B5EF4-FFF2-40B4-BE49-F238E27FC236}">
                      <a16:creationId xmlns:a16="http://schemas.microsoft.com/office/drawing/2014/main" id="{95F88F64-DC67-4E89-824C-9CAE3262B1FE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10429600" y="291667"/>
                  <a:ext cx="216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1928" name="Input penna 1927">
                  <a:extLst>
                    <a:ext uri="{FF2B5EF4-FFF2-40B4-BE49-F238E27FC236}">
                      <a16:creationId xmlns:a16="http://schemas.microsoft.com/office/drawing/2014/main" id="{4C7D4042-0C95-490E-AEAF-8688B3EFAD9C}"/>
                    </a:ext>
                  </a:extLst>
                </p14:cNvPr>
                <p14:cNvContentPartPr/>
                <p14:nvPr/>
              </p14:nvContentPartPr>
              <p14:xfrm>
                <a:off x="10404400" y="327667"/>
                <a:ext cx="66240" cy="6480"/>
              </p14:xfrm>
            </p:contentPart>
          </mc:Choice>
          <mc:Fallback xmlns="">
            <p:pic>
              <p:nvPicPr>
                <p:cNvPr id="1928" name="Input penna 1927">
                  <a:extLst>
                    <a:ext uri="{FF2B5EF4-FFF2-40B4-BE49-F238E27FC236}">
                      <a16:creationId xmlns:a16="http://schemas.microsoft.com/office/drawing/2014/main" id="{4C7D4042-0C95-490E-AEAF-8688B3EFAD9C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0395400" y="318667"/>
                  <a:ext cx="83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1929" name="Input penna 1928">
                  <a:extLst>
                    <a:ext uri="{FF2B5EF4-FFF2-40B4-BE49-F238E27FC236}">
                      <a16:creationId xmlns:a16="http://schemas.microsoft.com/office/drawing/2014/main" id="{DA060CAF-71E3-4FF1-A3BA-BEDF6B1F2F18}"/>
                    </a:ext>
                  </a:extLst>
                </p14:cNvPr>
                <p14:cNvContentPartPr/>
                <p14:nvPr/>
              </p14:nvContentPartPr>
              <p14:xfrm>
                <a:off x="10564240" y="241987"/>
                <a:ext cx="80280" cy="174960"/>
              </p14:xfrm>
            </p:contentPart>
          </mc:Choice>
          <mc:Fallback xmlns="">
            <p:pic>
              <p:nvPicPr>
                <p:cNvPr id="1929" name="Input penna 1928">
                  <a:extLst>
                    <a:ext uri="{FF2B5EF4-FFF2-40B4-BE49-F238E27FC236}">
                      <a16:creationId xmlns:a16="http://schemas.microsoft.com/office/drawing/2014/main" id="{DA060CAF-71E3-4FF1-A3BA-BEDF6B1F2F18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10555600" y="233347"/>
                  <a:ext cx="979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1930" name="Input penna 1929">
                  <a:extLst>
                    <a:ext uri="{FF2B5EF4-FFF2-40B4-BE49-F238E27FC236}">
                      <a16:creationId xmlns:a16="http://schemas.microsoft.com/office/drawing/2014/main" id="{12B34FFA-E4BF-4F3C-8E37-2375B7B9FBAD}"/>
                    </a:ext>
                  </a:extLst>
                </p14:cNvPr>
                <p14:cNvContentPartPr/>
                <p14:nvPr/>
              </p14:nvContentPartPr>
              <p14:xfrm>
                <a:off x="10648840" y="336307"/>
                <a:ext cx="85320" cy="78120"/>
              </p14:xfrm>
            </p:contentPart>
          </mc:Choice>
          <mc:Fallback xmlns="">
            <p:pic>
              <p:nvPicPr>
                <p:cNvPr id="1930" name="Input penna 1929">
                  <a:extLst>
                    <a:ext uri="{FF2B5EF4-FFF2-40B4-BE49-F238E27FC236}">
                      <a16:creationId xmlns:a16="http://schemas.microsoft.com/office/drawing/2014/main" id="{12B34FFA-E4BF-4F3C-8E37-2375B7B9FBAD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10640200" y="327307"/>
                  <a:ext cx="102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1932" name="Input penna 1931">
                  <a:extLst>
                    <a:ext uri="{FF2B5EF4-FFF2-40B4-BE49-F238E27FC236}">
                      <a16:creationId xmlns:a16="http://schemas.microsoft.com/office/drawing/2014/main" id="{167F9AC1-FB40-469F-801E-8D4BC1CDE1BA}"/>
                    </a:ext>
                  </a:extLst>
                </p14:cNvPr>
                <p14:cNvContentPartPr/>
                <p14:nvPr/>
              </p14:nvContentPartPr>
              <p14:xfrm>
                <a:off x="10725880" y="202747"/>
                <a:ext cx="51120" cy="56520"/>
              </p14:xfrm>
            </p:contentPart>
          </mc:Choice>
          <mc:Fallback xmlns="">
            <p:pic>
              <p:nvPicPr>
                <p:cNvPr id="1932" name="Input penna 1931">
                  <a:extLst>
                    <a:ext uri="{FF2B5EF4-FFF2-40B4-BE49-F238E27FC236}">
                      <a16:creationId xmlns:a16="http://schemas.microsoft.com/office/drawing/2014/main" id="{167F9AC1-FB40-469F-801E-8D4BC1CDE1BA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10716880" y="193747"/>
                  <a:ext cx="687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1933" name="Input penna 1932">
                  <a:extLst>
                    <a:ext uri="{FF2B5EF4-FFF2-40B4-BE49-F238E27FC236}">
                      <a16:creationId xmlns:a16="http://schemas.microsoft.com/office/drawing/2014/main" id="{D6604D65-CB38-466E-B388-EDF3D3A85473}"/>
                    </a:ext>
                  </a:extLst>
                </p14:cNvPr>
                <p14:cNvContentPartPr/>
                <p14:nvPr/>
              </p14:nvContentPartPr>
              <p14:xfrm>
                <a:off x="10815160" y="233707"/>
                <a:ext cx="77400" cy="165960"/>
              </p14:xfrm>
            </p:contentPart>
          </mc:Choice>
          <mc:Fallback xmlns="">
            <p:pic>
              <p:nvPicPr>
                <p:cNvPr id="1933" name="Input penna 1932">
                  <a:extLst>
                    <a:ext uri="{FF2B5EF4-FFF2-40B4-BE49-F238E27FC236}">
                      <a16:creationId xmlns:a16="http://schemas.microsoft.com/office/drawing/2014/main" id="{D6604D65-CB38-466E-B388-EDF3D3A85473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10806160" y="224707"/>
                  <a:ext cx="950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1934" name="Input penna 1933">
                  <a:extLst>
                    <a:ext uri="{FF2B5EF4-FFF2-40B4-BE49-F238E27FC236}">
                      <a16:creationId xmlns:a16="http://schemas.microsoft.com/office/drawing/2014/main" id="{0AA756A9-4D75-4C99-9ADE-CE46F92087A6}"/>
                    </a:ext>
                  </a:extLst>
                </p14:cNvPr>
                <p14:cNvContentPartPr/>
                <p14:nvPr/>
              </p14:nvContentPartPr>
              <p14:xfrm>
                <a:off x="10833880" y="308947"/>
                <a:ext cx="46800" cy="4680"/>
              </p14:xfrm>
            </p:contentPart>
          </mc:Choice>
          <mc:Fallback xmlns="">
            <p:pic>
              <p:nvPicPr>
                <p:cNvPr id="1934" name="Input penna 1933">
                  <a:extLst>
                    <a:ext uri="{FF2B5EF4-FFF2-40B4-BE49-F238E27FC236}">
                      <a16:creationId xmlns:a16="http://schemas.microsoft.com/office/drawing/2014/main" id="{0AA756A9-4D75-4C99-9ADE-CE46F92087A6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10825240" y="300307"/>
                  <a:ext cx="64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1936" name="Input penna 1935">
                  <a:extLst>
                    <a:ext uri="{FF2B5EF4-FFF2-40B4-BE49-F238E27FC236}">
                      <a16:creationId xmlns:a16="http://schemas.microsoft.com/office/drawing/2014/main" id="{218AAEF2-1863-43E5-9763-E6BFE0672F4B}"/>
                    </a:ext>
                  </a:extLst>
                </p14:cNvPr>
                <p14:cNvContentPartPr/>
                <p14:nvPr/>
              </p14:nvContentPartPr>
              <p14:xfrm>
                <a:off x="10138000" y="456907"/>
                <a:ext cx="706320" cy="48960"/>
              </p14:xfrm>
            </p:contentPart>
          </mc:Choice>
          <mc:Fallback xmlns="">
            <p:pic>
              <p:nvPicPr>
                <p:cNvPr id="1936" name="Input penna 1935">
                  <a:extLst>
                    <a:ext uri="{FF2B5EF4-FFF2-40B4-BE49-F238E27FC236}">
                      <a16:creationId xmlns:a16="http://schemas.microsoft.com/office/drawing/2014/main" id="{218AAEF2-1863-43E5-9763-E6BFE0672F4B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10129000" y="447907"/>
                  <a:ext cx="723960" cy="6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5" name="Gruppo 1944">
            <a:extLst>
              <a:ext uri="{FF2B5EF4-FFF2-40B4-BE49-F238E27FC236}">
                <a16:creationId xmlns:a16="http://schemas.microsoft.com/office/drawing/2014/main" id="{5F0CC41A-48C4-4EA6-BDD6-F68FB8F1EE86}"/>
              </a:ext>
            </a:extLst>
          </p:cNvPr>
          <p:cNvGrpSpPr/>
          <p:nvPr/>
        </p:nvGrpSpPr>
        <p:grpSpPr>
          <a:xfrm>
            <a:off x="10299640" y="531787"/>
            <a:ext cx="254520" cy="156600"/>
            <a:chOff x="10299640" y="531787"/>
            <a:chExt cx="254520" cy="15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1938" name="Input penna 1937">
                  <a:extLst>
                    <a:ext uri="{FF2B5EF4-FFF2-40B4-BE49-F238E27FC236}">
                      <a16:creationId xmlns:a16="http://schemas.microsoft.com/office/drawing/2014/main" id="{22083562-C91A-46EC-AFA3-FB00FD83DB50}"/>
                    </a:ext>
                  </a:extLst>
                </p14:cNvPr>
                <p14:cNvContentPartPr/>
                <p14:nvPr/>
              </p14:nvContentPartPr>
              <p14:xfrm>
                <a:off x="10299640" y="552307"/>
                <a:ext cx="79560" cy="136080"/>
              </p14:xfrm>
            </p:contentPart>
          </mc:Choice>
          <mc:Fallback xmlns="">
            <p:pic>
              <p:nvPicPr>
                <p:cNvPr id="1938" name="Input penna 1937">
                  <a:extLst>
                    <a:ext uri="{FF2B5EF4-FFF2-40B4-BE49-F238E27FC236}">
                      <a16:creationId xmlns:a16="http://schemas.microsoft.com/office/drawing/2014/main" id="{22083562-C91A-46EC-AFA3-FB00FD83DB50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10291000" y="543667"/>
                  <a:ext cx="972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1939" name="Input penna 1938">
                  <a:extLst>
                    <a:ext uri="{FF2B5EF4-FFF2-40B4-BE49-F238E27FC236}">
                      <a16:creationId xmlns:a16="http://schemas.microsoft.com/office/drawing/2014/main" id="{2F18D526-39E2-4482-AB73-89BDECEC53D1}"/>
                    </a:ext>
                  </a:extLst>
                </p14:cNvPr>
                <p14:cNvContentPartPr/>
                <p14:nvPr/>
              </p14:nvContentPartPr>
              <p14:xfrm>
                <a:off x="10385680" y="626467"/>
                <a:ext cx="77040" cy="56520"/>
              </p14:xfrm>
            </p:contentPart>
          </mc:Choice>
          <mc:Fallback xmlns="">
            <p:pic>
              <p:nvPicPr>
                <p:cNvPr id="1939" name="Input penna 1938">
                  <a:extLst>
                    <a:ext uri="{FF2B5EF4-FFF2-40B4-BE49-F238E27FC236}">
                      <a16:creationId xmlns:a16="http://schemas.microsoft.com/office/drawing/2014/main" id="{2F18D526-39E2-4482-AB73-89BDECEC53D1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10376680" y="617827"/>
                  <a:ext cx="946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1940" name="Input penna 1939">
                  <a:extLst>
                    <a:ext uri="{FF2B5EF4-FFF2-40B4-BE49-F238E27FC236}">
                      <a16:creationId xmlns:a16="http://schemas.microsoft.com/office/drawing/2014/main" id="{2A9DE6A1-9C2F-4916-A477-D07B0648F670}"/>
                    </a:ext>
                  </a:extLst>
                </p14:cNvPr>
                <p14:cNvContentPartPr/>
                <p14:nvPr/>
              </p14:nvContentPartPr>
              <p14:xfrm>
                <a:off x="10494400" y="531787"/>
                <a:ext cx="59760" cy="133920"/>
              </p14:xfrm>
            </p:contentPart>
          </mc:Choice>
          <mc:Fallback xmlns="">
            <p:pic>
              <p:nvPicPr>
                <p:cNvPr id="1940" name="Input penna 1939">
                  <a:extLst>
                    <a:ext uri="{FF2B5EF4-FFF2-40B4-BE49-F238E27FC236}">
                      <a16:creationId xmlns:a16="http://schemas.microsoft.com/office/drawing/2014/main" id="{2A9DE6A1-9C2F-4916-A477-D07B0648F670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10485400" y="523147"/>
                  <a:ext cx="77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1941" name="Input penna 1940">
                  <a:extLst>
                    <a:ext uri="{FF2B5EF4-FFF2-40B4-BE49-F238E27FC236}">
                      <a16:creationId xmlns:a16="http://schemas.microsoft.com/office/drawing/2014/main" id="{BA52788D-DE83-4BF5-97FA-FC57FBCAA043}"/>
                    </a:ext>
                  </a:extLst>
                </p14:cNvPr>
                <p14:cNvContentPartPr/>
                <p14:nvPr/>
              </p14:nvContentPartPr>
              <p14:xfrm>
                <a:off x="10473160" y="587587"/>
                <a:ext cx="79560" cy="10080"/>
              </p14:xfrm>
            </p:contentPart>
          </mc:Choice>
          <mc:Fallback xmlns="">
            <p:pic>
              <p:nvPicPr>
                <p:cNvPr id="1941" name="Input penna 1940">
                  <a:extLst>
                    <a:ext uri="{FF2B5EF4-FFF2-40B4-BE49-F238E27FC236}">
                      <a16:creationId xmlns:a16="http://schemas.microsoft.com/office/drawing/2014/main" id="{BA52788D-DE83-4BF5-97FA-FC57FBCAA043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0464520" y="578947"/>
                  <a:ext cx="9720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4" name="Gruppo 1943">
            <a:extLst>
              <a:ext uri="{FF2B5EF4-FFF2-40B4-BE49-F238E27FC236}">
                <a16:creationId xmlns:a16="http://schemas.microsoft.com/office/drawing/2014/main" id="{5A3A98DD-BC8B-4DB9-BBF5-7F98877F9AB1}"/>
              </a:ext>
            </a:extLst>
          </p:cNvPr>
          <p:cNvGrpSpPr/>
          <p:nvPr/>
        </p:nvGrpSpPr>
        <p:grpSpPr>
          <a:xfrm>
            <a:off x="11055280" y="433867"/>
            <a:ext cx="76680" cy="43560"/>
            <a:chOff x="11055280" y="433867"/>
            <a:chExt cx="76680" cy="4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1942" name="Input penna 1941">
                  <a:extLst>
                    <a:ext uri="{FF2B5EF4-FFF2-40B4-BE49-F238E27FC236}">
                      <a16:creationId xmlns:a16="http://schemas.microsoft.com/office/drawing/2014/main" id="{BBB2F7EE-826C-4350-A80F-007667077349}"/>
                    </a:ext>
                  </a:extLst>
                </p14:cNvPr>
                <p14:cNvContentPartPr/>
                <p14:nvPr/>
              </p14:nvContentPartPr>
              <p14:xfrm>
                <a:off x="11059600" y="433867"/>
                <a:ext cx="71640" cy="4680"/>
              </p14:xfrm>
            </p:contentPart>
          </mc:Choice>
          <mc:Fallback xmlns="">
            <p:pic>
              <p:nvPicPr>
                <p:cNvPr id="1942" name="Input penna 1941">
                  <a:extLst>
                    <a:ext uri="{FF2B5EF4-FFF2-40B4-BE49-F238E27FC236}">
                      <a16:creationId xmlns:a16="http://schemas.microsoft.com/office/drawing/2014/main" id="{BBB2F7EE-826C-4350-A80F-00766707734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1050600" y="425227"/>
                  <a:ext cx="89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1943" name="Input penna 1942">
                  <a:extLst>
                    <a:ext uri="{FF2B5EF4-FFF2-40B4-BE49-F238E27FC236}">
                      <a16:creationId xmlns:a16="http://schemas.microsoft.com/office/drawing/2014/main" id="{7026339E-4657-4AD4-8918-F057596BF9FB}"/>
                    </a:ext>
                  </a:extLst>
                </p14:cNvPr>
                <p14:cNvContentPartPr/>
                <p14:nvPr/>
              </p14:nvContentPartPr>
              <p14:xfrm>
                <a:off x="11055280" y="471667"/>
                <a:ext cx="76680" cy="5760"/>
              </p14:xfrm>
            </p:contentPart>
          </mc:Choice>
          <mc:Fallback xmlns="">
            <p:pic>
              <p:nvPicPr>
                <p:cNvPr id="1943" name="Input penna 1942">
                  <a:extLst>
                    <a:ext uri="{FF2B5EF4-FFF2-40B4-BE49-F238E27FC236}">
                      <a16:creationId xmlns:a16="http://schemas.microsoft.com/office/drawing/2014/main" id="{7026339E-4657-4AD4-8918-F057596BF9FB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11046280" y="462667"/>
                  <a:ext cx="9432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9" name="Gruppo 1958">
            <a:extLst>
              <a:ext uri="{FF2B5EF4-FFF2-40B4-BE49-F238E27FC236}">
                <a16:creationId xmlns:a16="http://schemas.microsoft.com/office/drawing/2014/main" id="{96CAEDFB-04ED-4ECC-A6AF-0007F4C940B3}"/>
              </a:ext>
            </a:extLst>
          </p:cNvPr>
          <p:cNvGrpSpPr/>
          <p:nvPr/>
        </p:nvGrpSpPr>
        <p:grpSpPr>
          <a:xfrm>
            <a:off x="11299000" y="211387"/>
            <a:ext cx="702000" cy="473400"/>
            <a:chOff x="11299000" y="211387"/>
            <a:chExt cx="702000" cy="47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1946" name="Input penna 1945">
                  <a:extLst>
                    <a:ext uri="{FF2B5EF4-FFF2-40B4-BE49-F238E27FC236}">
                      <a16:creationId xmlns:a16="http://schemas.microsoft.com/office/drawing/2014/main" id="{D0E1FBF3-3659-4957-A63D-0D3FAC92AE2D}"/>
                    </a:ext>
                  </a:extLst>
                </p14:cNvPr>
                <p14:cNvContentPartPr/>
                <p14:nvPr/>
              </p14:nvContentPartPr>
              <p14:xfrm>
                <a:off x="11307640" y="277267"/>
                <a:ext cx="80280" cy="169560"/>
              </p14:xfrm>
            </p:contentPart>
          </mc:Choice>
          <mc:Fallback xmlns="">
            <p:pic>
              <p:nvPicPr>
                <p:cNvPr id="1946" name="Input penna 1945">
                  <a:extLst>
                    <a:ext uri="{FF2B5EF4-FFF2-40B4-BE49-F238E27FC236}">
                      <a16:creationId xmlns:a16="http://schemas.microsoft.com/office/drawing/2014/main" id="{D0E1FBF3-3659-4957-A63D-0D3FAC92AE2D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11299000" y="268267"/>
                  <a:ext cx="979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1947" name="Input penna 1946">
                  <a:extLst>
                    <a:ext uri="{FF2B5EF4-FFF2-40B4-BE49-F238E27FC236}">
                      <a16:creationId xmlns:a16="http://schemas.microsoft.com/office/drawing/2014/main" id="{F079A30D-4AA4-4F27-8FF2-A5158E74FF32}"/>
                    </a:ext>
                  </a:extLst>
                </p14:cNvPr>
                <p14:cNvContentPartPr/>
                <p14:nvPr/>
              </p14:nvContentPartPr>
              <p14:xfrm>
                <a:off x="11394760" y="368347"/>
                <a:ext cx="60480" cy="60840"/>
              </p14:xfrm>
            </p:contentPart>
          </mc:Choice>
          <mc:Fallback xmlns="">
            <p:pic>
              <p:nvPicPr>
                <p:cNvPr id="1947" name="Input penna 1946">
                  <a:extLst>
                    <a:ext uri="{FF2B5EF4-FFF2-40B4-BE49-F238E27FC236}">
                      <a16:creationId xmlns:a16="http://schemas.microsoft.com/office/drawing/2014/main" id="{F079A30D-4AA4-4F27-8FF2-A5158E74FF32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11386120" y="359707"/>
                  <a:ext cx="78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1948" name="Input penna 1947">
                  <a:extLst>
                    <a:ext uri="{FF2B5EF4-FFF2-40B4-BE49-F238E27FC236}">
                      <a16:creationId xmlns:a16="http://schemas.microsoft.com/office/drawing/2014/main" id="{6D8F73E5-56B9-44EF-91B5-191BB801248A}"/>
                    </a:ext>
                  </a:extLst>
                </p14:cNvPr>
                <p14:cNvContentPartPr/>
                <p14:nvPr/>
              </p14:nvContentPartPr>
              <p14:xfrm>
                <a:off x="11411680" y="373387"/>
                <a:ext cx="46080" cy="60840"/>
              </p14:xfrm>
            </p:contentPart>
          </mc:Choice>
          <mc:Fallback xmlns="">
            <p:pic>
              <p:nvPicPr>
                <p:cNvPr id="1948" name="Input penna 1947">
                  <a:extLst>
                    <a:ext uri="{FF2B5EF4-FFF2-40B4-BE49-F238E27FC236}">
                      <a16:creationId xmlns:a16="http://schemas.microsoft.com/office/drawing/2014/main" id="{6D8F73E5-56B9-44EF-91B5-191BB801248A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11402680" y="364387"/>
                  <a:ext cx="637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1949" name="Input penna 1948">
                  <a:extLst>
                    <a:ext uri="{FF2B5EF4-FFF2-40B4-BE49-F238E27FC236}">
                      <a16:creationId xmlns:a16="http://schemas.microsoft.com/office/drawing/2014/main" id="{F5B555BE-33B1-49C3-8C83-1DD7786A8054}"/>
                    </a:ext>
                  </a:extLst>
                </p14:cNvPr>
                <p14:cNvContentPartPr/>
                <p14:nvPr/>
              </p14:nvContentPartPr>
              <p14:xfrm>
                <a:off x="11442640" y="211387"/>
                <a:ext cx="52920" cy="43200"/>
              </p14:xfrm>
            </p:contentPart>
          </mc:Choice>
          <mc:Fallback xmlns="">
            <p:pic>
              <p:nvPicPr>
                <p:cNvPr id="1949" name="Input penna 1948">
                  <a:extLst>
                    <a:ext uri="{FF2B5EF4-FFF2-40B4-BE49-F238E27FC236}">
                      <a16:creationId xmlns:a16="http://schemas.microsoft.com/office/drawing/2014/main" id="{F5B555BE-33B1-49C3-8C83-1DD7786A8054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11434000" y="202747"/>
                  <a:ext cx="705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1950" name="Input penna 1949">
                  <a:extLst>
                    <a:ext uri="{FF2B5EF4-FFF2-40B4-BE49-F238E27FC236}">
                      <a16:creationId xmlns:a16="http://schemas.microsoft.com/office/drawing/2014/main" id="{302F5A31-A617-4BC8-B939-26A7D1F4792F}"/>
                    </a:ext>
                  </a:extLst>
                </p14:cNvPr>
                <p14:cNvContentPartPr/>
                <p14:nvPr/>
              </p14:nvContentPartPr>
              <p14:xfrm>
                <a:off x="11458120" y="407947"/>
                <a:ext cx="56880" cy="31320"/>
              </p14:xfrm>
            </p:contentPart>
          </mc:Choice>
          <mc:Fallback xmlns="">
            <p:pic>
              <p:nvPicPr>
                <p:cNvPr id="1950" name="Input penna 1949">
                  <a:extLst>
                    <a:ext uri="{FF2B5EF4-FFF2-40B4-BE49-F238E27FC236}">
                      <a16:creationId xmlns:a16="http://schemas.microsoft.com/office/drawing/2014/main" id="{302F5A31-A617-4BC8-B939-26A7D1F4792F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11449120" y="398947"/>
                  <a:ext cx="745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1951" name="Input penna 1950">
                  <a:extLst>
                    <a:ext uri="{FF2B5EF4-FFF2-40B4-BE49-F238E27FC236}">
                      <a16:creationId xmlns:a16="http://schemas.microsoft.com/office/drawing/2014/main" id="{A176024B-0DA3-4412-99B7-8DA6FEC891F1}"/>
                    </a:ext>
                  </a:extLst>
                </p14:cNvPr>
                <p14:cNvContentPartPr/>
                <p14:nvPr/>
              </p14:nvContentPartPr>
              <p14:xfrm>
                <a:off x="11299000" y="482467"/>
                <a:ext cx="218880" cy="9720"/>
              </p14:xfrm>
            </p:contentPart>
          </mc:Choice>
          <mc:Fallback xmlns="">
            <p:pic>
              <p:nvPicPr>
                <p:cNvPr id="1951" name="Input penna 1950">
                  <a:extLst>
                    <a:ext uri="{FF2B5EF4-FFF2-40B4-BE49-F238E27FC236}">
                      <a16:creationId xmlns:a16="http://schemas.microsoft.com/office/drawing/2014/main" id="{A176024B-0DA3-4412-99B7-8DA6FEC891F1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11290000" y="473827"/>
                  <a:ext cx="2365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1952" name="Input penna 1951">
                  <a:extLst>
                    <a:ext uri="{FF2B5EF4-FFF2-40B4-BE49-F238E27FC236}">
                      <a16:creationId xmlns:a16="http://schemas.microsoft.com/office/drawing/2014/main" id="{AAF02243-E63C-42CF-BB5D-86186F50DC19}"/>
                    </a:ext>
                  </a:extLst>
                </p14:cNvPr>
                <p14:cNvContentPartPr/>
                <p14:nvPr/>
              </p14:nvContentPartPr>
              <p14:xfrm>
                <a:off x="11369920" y="544387"/>
                <a:ext cx="60840" cy="140400"/>
              </p14:xfrm>
            </p:contentPart>
          </mc:Choice>
          <mc:Fallback xmlns="">
            <p:pic>
              <p:nvPicPr>
                <p:cNvPr id="1952" name="Input penna 1951">
                  <a:extLst>
                    <a:ext uri="{FF2B5EF4-FFF2-40B4-BE49-F238E27FC236}">
                      <a16:creationId xmlns:a16="http://schemas.microsoft.com/office/drawing/2014/main" id="{AAF02243-E63C-42CF-BB5D-86186F50DC19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11361280" y="535747"/>
                  <a:ext cx="784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1953" name="Input penna 1952">
                  <a:extLst>
                    <a:ext uri="{FF2B5EF4-FFF2-40B4-BE49-F238E27FC236}">
                      <a16:creationId xmlns:a16="http://schemas.microsoft.com/office/drawing/2014/main" id="{56B87192-8816-4765-9EC8-12E511C653DD}"/>
                    </a:ext>
                  </a:extLst>
                </p14:cNvPr>
                <p14:cNvContentPartPr/>
                <p14:nvPr/>
              </p14:nvContentPartPr>
              <p14:xfrm>
                <a:off x="11444080" y="619987"/>
                <a:ext cx="63720" cy="60840"/>
              </p14:xfrm>
            </p:contentPart>
          </mc:Choice>
          <mc:Fallback xmlns="">
            <p:pic>
              <p:nvPicPr>
                <p:cNvPr id="1953" name="Input penna 1952">
                  <a:extLst>
                    <a:ext uri="{FF2B5EF4-FFF2-40B4-BE49-F238E27FC236}">
                      <a16:creationId xmlns:a16="http://schemas.microsoft.com/office/drawing/2014/main" id="{56B87192-8816-4765-9EC8-12E511C653DD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11435080" y="610987"/>
                  <a:ext cx="813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1955" name="Input penna 1954">
                  <a:extLst>
                    <a:ext uri="{FF2B5EF4-FFF2-40B4-BE49-F238E27FC236}">
                      <a16:creationId xmlns:a16="http://schemas.microsoft.com/office/drawing/2014/main" id="{C3A82E41-53BB-4DF9-A8EF-E4F1E357ED09}"/>
                    </a:ext>
                  </a:extLst>
                </p14:cNvPr>
                <p14:cNvContentPartPr/>
                <p14:nvPr/>
              </p14:nvContentPartPr>
              <p14:xfrm>
                <a:off x="11696800" y="459067"/>
                <a:ext cx="6120" cy="86400"/>
              </p14:xfrm>
            </p:contentPart>
          </mc:Choice>
          <mc:Fallback xmlns="">
            <p:pic>
              <p:nvPicPr>
                <p:cNvPr id="1955" name="Input penna 1954">
                  <a:extLst>
                    <a:ext uri="{FF2B5EF4-FFF2-40B4-BE49-F238E27FC236}">
                      <a16:creationId xmlns:a16="http://schemas.microsoft.com/office/drawing/2014/main" id="{C3A82E41-53BB-4DF9-A8EF-E4F1E357ED09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1687800" y="450427"/>
                  <a:ext cx="237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956" name="Input penna 1955">
                  <a:extLst>
                    <a:ext uri="{FF2B5EF4-FFF2-40B4-BE49-F238E27FC236}">
                      <a16:creationId xmlns:a16="http://schemas.microsoft.com/office/drawing/2014/main" id="{F41A17DA-5BAD-4BAA-834D-A18AA8AECCA3}"/>
                    </a:ext>
                  </a:extLst>
                </p14:cNvPr>
                <p14:cNvContentPartPr/>
                <p14:nvPr/>
              </p14:nvContentPartPr>
              <p14:xfrm>
                <a:off x="11650360" y="506947"/>
                <a:ext cx="73080" cy="2160"/>
              </p14:xfrm>
            </p:contentPart>
          </mc:Choice>
          <mc:Fallback xmlns="">
            <p:pic>
              <p:nvPicPr>
                <p:cNvPr id="1956" name="Input penna 1955">
                  <a:extLst>
                    <a:ext uri="{FF2B5EF4-FFF2-40B4-BE49-F238E27FC236}">
                      <a16:creationId xmlns:a16="http://schemas.microsoft.com/office/drawing/2014/main" id="{F41A17DA-5BAD-4BAA-834D-A18AA8AECCA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1641360" y="497947"/>
                  <a:ext cx="907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1957" name="Input penna 1956">
                  <a:extLst>
                    <a:ext uri="{FF2B5EF4-FFF2-40B4-BE49-F238E27FC236}">
                      <a16:creationId xmlns:a16="http://schemas.microsoft.com/office/drawing/2014/main" id="{BAF37231-6380-47F8-AA14-86616D606769}"/>
                    </a:ext>
                  </a:extLst>
                </p14:cNvPr>
                <p14:cNvContentPartPr/>
                <p14:nvPr/>
              </p14:nvContentPartPr>
              <p14:xfrm>
                <a:off x="11825680" y="391747"/>
                <a:ext cx="78480" cy="165960"/>
              </p14:xfrm>
            </p:contentPart>
          </mc:Choice>
          <mc:Fallback xmlns="">
            <p:pic>
              <p:nvPicPr>
                <p:cNvPr id="1957" name="Input penna 1956">
                  <a:extLst>
                    <a:ext uri="{FF2B5EF4-FFF2-40B4-BE49-F238E27FC236}">
                      <a16:creationId xmlns:a16="http://schemas.microsoft.com/office/drawing/2014/main" id="{BAF37231-6380-47F8-AA14-86616D606769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11817040" y="383107"/>
                  <a:ext cx="961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1958" name="Input penna 1957">
                  <a:extLst>
                    <a:ext uri="{FF2B5EF4-FFF2-40B4-BE49-F238E27FC236}">
                      <a16:creationId xmlns:a16="http://schemas.microsoft.com/office/drawing/2014/main" id="{2C9F7019-0EA4-4633-AE66-3E6EE6185C6C}"/>
                    </a:ext>
                  </a:extLst>
                </p14:cNvPr>
                <p14:cNvContentPartPr/>
                <p14:nvPr/>
              </p14:nvContentPartPr>
              <p14:xfrm>
                <a:off x="11916400" y="497947"/>
                <a:ext cx="84600" cy="63000"/>
              </p14:xfrm>
            </p:contentPart>
          </mc:Choice>
          <mc:Fallback xmlns="">
            <p:pic>
              <p:nvPicPr>
                <p:cNvPr id="1958" name="Input penna 1957">
                  <a:extLst>
                    <a:ext uri="{FF2B5EF4-FFF2-40B4-BE49-F238E27FC236}">
                      <a16:creationId xmlns:a16="http://schemas.microsoft.com/office/drawing/2014/main" id="{2C9F7019-0EA4-4633-AE66-3E6EE6185C6C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11907400" y="489307"/>
                  <a:ext cx="102240" cy="8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9" name="Gruppo 2008">
            <a:extLst>
              <a:ext uri="{FF2B5EF4-FFF2-40B4-BE49-F238E27FC236}">
                <a16:creationId xmlns:a16="http://schemas.microsoft.com/office/drawing/2014/main" id="{3BD575A0-5911-4A4C-A0BB-A9EFD53C36DC}"/>
              </a:ext>
            </a:extLst>
          </p:cNvPr>
          <p:cNvGrpSpPr/>
          <p:nvPr/>
        </p:nvGrpSpPr>
        <p:grpSpPr>
          <a:xfrm>
            <a:off x="10926400" y="1256827"/>
            <a:ext cx="1027080" cy="302040"/>
            <a:chOff x="10926400" y="1256827"/>
            <a:chExt cx="102708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1994" name="Input penna 1993">
                  <a:extLst>
                    <a:ext uri="{FF2B5EF4-FFF2-40B4-BE49-F238E27FC236}">
                      <a16:creationId xmlns:a16="http://schemas.microsoft.com/office/drawing/2014/main" id="{EB6E87AB-D43C-41B2-975D-0DFF93EA7DEA}"/>
                    </a:ext>
                  </a:extLst>
                </p14:cNvPr>
                <p14:cNvContentPartPr/>
                <p14:nvPr/>
              </p14:nvContentPartPr>
              <p14:xfrm>
                <a:off x="10926400" y="1330267"/>
                <a:ext cx="99000" cy="111600"/>
              </p14:xfrm>
            </p:contentPart>
          </mc:Choice>
          <mc:Fallback xmlns="">
            <p:pic>
              <p:nvPicPr>
                <p:cNvPr id="1994" name="Input penna 1993">
                  <a:extLst>
                    <a:ext uri="{FF2B5EF4-FFF2-40B4-BE49-F238E27FC236}">
                      <a16:creationId xmlns:a16="http://schemas.microsoft.com/office/drawing/2014/main" id="{EB6E87AB-D43C-41B2-975D-0DFF93EA7DEA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10917400" y="1321627"/>
                  <a:ext cx="116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1995" name="Input penna 1994">
                  <a:extLst>
                    <a:ext uri="{FF2B5EF4-FFF2-40B4-BE49-F238E27FC236}">
                      <a16:creationId xmlns:a16="http://schemas.microsoft.com/office/drawing/2014/main" id="{99327648-2674-4030-BD76-D5AECE56501F}"/>
                    </a:ext>
                  </a:extLst>
                </p14:cNvPr>
                <p14:cNvContentPartPr/>
                <p14:nvPr/>
              </p14:nvContentPartPr>
              <p14:xfrm>
                <a:off x="11017480" y="1339987"/>
                <a:ext cx="99000" cy="92880"/>
              </p14:xfrm>
            </p:contentPart>
          </mc:Choice>
          <mc:Fallback xmlns="">
            <p:pic>
              <p:nvPicPr>
                <p:cNvPr id="1995" name="Input penna 1994">
                  <a:extLst>
                    <a:ext uri="{FF2B5EF4-FFF2-40B4-BE49-F238E27FC236}">
                      <a16:creationId xmlns:a16="http://schemas.microsoft.com/office/drawing/2014/main" id="{99327648-2674-4030-BD76-D5AECE56501F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11008840" y="1330987"/>
                  <a:ext cx="116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1996" name="Input penna 1995">
                  <a:extLst>
                    <a:ext uri="{FF2B5EF4-FFF2-40B4-BE49-F238E27FC236}">
                      <a16:creationId xmlns:a16="http://schemas.microsoft.com/office/drawing/2014/main" id="{5C302E74-A8A7-4944-83E2-F7B484779CCD}"/>
                    </a:ext>
                  </a:extLst>
                </p14:cNvPr>
                <p14:cNvContentPartPr/>
                <p14:nvPr/>
              </p14:nvContentPartPr>
              <p14:xfrm>
                <a:off x="11165440" y="1366987"/>
                <a:ext cx="17640" cy="18360"/>
              </p14:xfrm>
            </p:contentPart>
          </mc:Choice>
          <mc:Fallback xmlns="">
            <p:pic>
              <p:nvPicPr>
                <p:cNvPr id="1996" name="Input penna 1995">
                  <a:extLst>
                    <a:ext uri="{FF2B5EF4-FFF2-40B4-BE49-F238E27FC236}">
                      <a16:creationId xmlns:a16="http://schemas.microsoft.com/office/drawing/2014/main" id="{5C302E74-A8A7-4944-83E2-F7B484779CCD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11156440" y="1357987"/>
                  <a:ext cx="352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1997" name="Input penna 1996">
                  <a:extLst>
                    <a:ext uri="{FF2B5EF4-FFF2-40B4-BE49-F238E27FC236}">
                      <a16:creationId xmlns:a16="http://schemas.microsoft.com/office/drawing/2014/main" id="{34B99F28-51AB-40F7-8C05-130BADCD8FEF}"/>
                    </a:ext>
                  </a:extLst>
                </p14:cNvPr>
                <p14:cNvContentPartPr/>
                <p14:nvPr/>
              </p14:nvContentPartPr>
              <p14:xfrm>
                <a:off x="10961680" y="1256827"/>
                <a:ext cx="119520" cy="11520"/>
              </p14:xfrm>
            </p:contentPart>
          </mc:Choice>
          <mc:Fallback xmlns="">
            <p:pic>
              <p:nvPicPr>
                <p:cNvPr id="1997" name="Input penna 1996">
                  <a:extLst>
                    <a:ext uri="{FF2B5EF4-FFF2-40B4-BE49-F238E27FC236}">
                      <a16:creationId xmlns:a16="http://schemas.microsoft.com/office/drawing/2014/main" id="{34B99F28-51AB-40F7-8C05-130BADCD8FEF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10952680" y="1247827"/>
                  <a:ext cx="137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1999" name="Input penna 1998">
                  <a:extLst>
                    <a:ext uri="{FF2B5EF4-FFF2-40B4-BE49-F238E27FC236}">
                      <a16:creationId xmlns:a16="http://schemas.microsoft.com/office/drawing/2014/main" id="{C614B534-D051-4308-A471-C4EBADADE6F3}"/>
                    </a:ext>
                  </a:extLst>
                </p14:cNvPr>
                <p14:cNvContentPartPr/>
                <p14:nvPr/>
              </p14:nvContentPartPr>
              <p14:xfrm>
                <a:off x="11277400" y="1343227"/>
                <a:ext cx="97560" cy="109080"/>
              </p14:xfrm>
            </p:contentPart>
          </mc:Choice>
          <mc:Fallback xmlns="">
            <p:pic>
              <p:nvPicPr>
                <p:cNvPr id="1999" name="Input penna 1998">
                  <a:extLst>
                    <a:ext uri="{FF2B5EF4-FFF2-40B4-BE49-F238E27FC236}">
                      <a16:creationId xmlns:a16="http://schemas.microsoft.com/office/drawing/2014/main" id="{C614B534-D051-4308-A471-C4EBADADE6F3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11268400" y="1334587"/>
                  <a:ext cx="115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2000" name="Input penna 1999">
                  <a:extLst>
                    <a:ext uri="{FF2B5EF4-FFF2-40B4-BE49-F238E27FC236}">
                      <a16:creationId xmlns:a16="http://schemas.microsoft.com/office/drawing/2014/main" id="{C08E0025-9C53-4229-B1DE-5563C161302C}"/>
                    </a:ext>
                  </a:extLst>
                </p14:cNvPr>
                <p14:cNvContentPartPr/>
                <p14:nvPr/>
              </p14:nvContentPartPr>
              <p14:xfrm>
                <a:off x="11375320" y="1343947"/>
                <a:ext cx="84600" cy="127440"/>
              </p14:xfrm>
            </p:contentPart>
          </mc:Choice>
          <mc:Fallback xmlns="">
            <p:pic>
              <p:nvPicPr>
                <p:cNvPr id="2000" name="Input penna 1999">
                  <a:extLst>
                    <a:ext uri="{FF2B5EF4-FFF2-40B4-BE49-F238E27FC236}">
                      <a16:creationId xmlns:a16="http://schemas.microsoft.com/office/drawing/2014/main" id="{C08E0025-9C53-4229-B1DE-5563C161302C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11366680" y="1334947"/>
                  <a:ext cx="1022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2001" name="Input penna 2000">
                  <a:extLst>
                    <a:ext uri="{FF2B5EF4-FFF2-40B4-BE49-F238E27FC236}">
                      <a16:creationId xmlns:a16="http://schemas.microsoft.com/office/drawing/2014/main" id="{AFC7B026-5C81-4407-9F86-616621DA5D5D}"/>
                    </a:ext>
                  </a:extLst>
                </p14:cNvPr>
                <p14:cNvContentPartPr/>
                <p14:nvPr/>
              </p14:nvContentPartPr>
              <p14:xfrm>
                <a:off x="11370280" y="1369147"/>
                <a:ext cx="77400" cy="82080"/>
              </p14:xfrm>
            </p:contentPart>
          </mc:Choice>
          <mc:Fallback xmlns="">
            <p:pic>
              <p:nvPicPr>
                <p:cNvPr id="2001" name="Input penna 2000">
                  <a:extLst>
                    <a:ext uri="{FF2B5EF4-FFF2-40B4-BE49-F238E27FC236}">
                      <a16:creationId xmlns:a16="http://schemas.microsoft.com/office/drawing/2014/main" id="{AFC7B026-5C81-4407-9F86-616621DA5D5D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11361280" y="1360507"/>
                  <a:ext cx="95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2002" name="Input penna 2001">
                  <a:extLst>
                    <a:ext uri="{FF2B5EF4-FFF2-40B4-BE49-F238E27FC236}">
                      <a16:creationId xmlns:a16="http://schemas.microsoft.com/office/drawing/2014/main" id="{5BA3912B-D1E4-468C-9802-03DC099BB301}"/>
                    </a:ext>
                  </a:extLst>
                </p14:cNvPr>
                <p14:cNvContentPartPr/>
                <p14:nvPr/>
              </p14:nvContentPartPr>
              <p14:xfrm>
                <a:off x="11305840" y="1280947"/>
                <a:ext cx="135720" cy="7560"/>
              </p14:xfrm>
            </p:contentPart>
          </mc:Choice>
          <mc:Fallback xmlns="">
            <p:pic>
              <p:nvPicPr>
                <p:cNvPr id="2002" name="Input penna 2001">
                  <a:extLst>
                    <a:ext uri="{FF2B5EF4-FFF2-40B4-BE49-F238E27FC236}">
                      <a16:creationId xmlns:a16="http://schemas.microsoft.com/office/drawing/2014/main" id="{5BA3912B-D1E4-468C-9802-03DC099BB301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11297200" y="1271947"/>
                  <a:ext cx="153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2003" name="Input penna 2002">
                  <a:extLst>
                    <a:ext uri="{FF2B5EF4-FFF2-40B4-BE49-F238E27FC236}">
                      <a16:creationId xmlns:a16="http://schemas.microsoft.com/office/drawing/2014/main" id="{0AD4DBFC-7555-453C-96C6-DFF8CC210E3C}"/>
                    </a:ext>
                  </a:extLst>
                </p14:cNvPr>
                <p14:cNvContentPartPr/>
                <p14:nvPr/>
              </p14:nvContentPartPr>
              <p14:xfrm>
                <a:off x="11606080" y="1420987"/>
                <a:ext cx="76680" cy="4320"/>
              </p14:xfrm>
            </p:contentPart>
          </mc:Choice>
          <mc:Fallback xmlns="">
            <p:pic>
              <p:nvPicPr>
                <p:cNvPr id="2003" name="Input penna 2002">
                  <a:extLst>
                    <a:ext uri="{FF2B5EF4-FFF2-40B4-BE49-F238E27FC236}">
                      <a16:creationId xmlns:a16="http://schemas.microsoft.com/office/drawing/2014/main" id="{0AD4DBFC-7555-453C-96C6-DFF8CC210E3C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11597080" y="1412347"/>
                  <a:ext cx="943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2004" name="Input penna 2003">
                  <a:extLst>
                    <a:ext uri="{FF2B5EF4-FFF2-40B4-BE49-F238E27FC236}">
                      <a16:creationId xmlns:a16="http://schemas.microsoft.com/office/drawing/2014/main" id="{ED9C01C1-64E9-4710-9D47-2ADCF5328D30}"/>
                    </a:ext>
                  </a:extLst>
                </p14:cNvPr>
                <p14:cNvContentPartPr/>
                <p14:nvPr/>
              </p14:nvContentPartPr>
              <p14:xfrm>
                <a:off x="11610760" y="1452667"/>
                <a:ext cx="54720" cy="6480"/>
              </p14:xfrm>
            </p:contentPart>
          </mc:Choice>
          <mc:Fallback xmlns="">
            <p:pic>
              <p:nvPicPr>
                <p:cNvPr id="2004" name="Input penna 2003">
                  <a:extLst>
                    <a:ext uri="{FF2B5EF4-FFF2-40B4-BE49-F238E27FC236}">
                      <a16:creationId xmlns:a16="http://schemas.microsoft.com/office/drawing/2014/main" id="{ED9C01C1-64E9-4710-9D47-2ADCF5328D30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1601760" y="1443667"/>
                  <a:ext cx="72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2005" name="Input penna 2004">
                  <a:extLst>
                    <a:ext uri="{FF2B5EF4-FFF2-40B4-BE49-F238E27FC236}">
                      <a16:creationId xmlns:a16="http://schemas.microsoft.com/office/drawing/2014/main" id="{C6404E27-FB0F-4690-ADF5-CC121CE63DCF}"/>
                    </a:ext>
                  </a:extLst>
                </p14:cNvPr>
                <p14:cNvContentPartPr/>
                <p14:nvPr/>
              </p14:nvContentPartPr>
              <p14:xfrm>
                <a:off x="11769880" y="1359787"/>
                <a:ext cx="61200" cy="199080"/>
              </p14:xfrm>
            </p:contentPart>
          </mc:Choice>
          <mc:Fallback xmlns="">
            <p:pic>
              <p:nvPicPr>
                <p:cNvPr id="2005" name="Input penna 2004">
                  <a:extLst>
                    <a:ext uri="{FF2B5EF4-FFF2-40B4-BE49-F238E27FC236}">
                      <a16:creationId xmlns:a16="http://schemas.microsoft.com/office/drawing/2014/main" id="{C6404E27-FB0F-4690-ADF5-CC121CE63DCF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11761240" y="1351147"/>
                  <a:ext cx="788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2006" name="Input penna 2005">
                  <a:extLst>
                    <a:ext uri="{FF2B5EF4-FFF2-40B4-BE49-F238E27FC236}">
                      <a16:creationId xmlns:a16="http://schemas.microsoft.com/office/drawing/2014/main" id="{67C986E6-8926-4767-AC74-2EAC989B5DB3}"/>
                    </a:ext>
                  </a:extLst>
                </p14:cNvPr>
                <p14:cNvContentPartPr/>
                <p14:nvPr/>
              </p14:nvContentPartPr>
              <p14:xfrm>
                <a:off x="11840440" y="1477147"/>
                <a:ext cx="50400" cy="60120"/>
              </p14:xfrm>
            </p:contentPart>
          </mc:Choice>
          <mc:Fallback xmlns="">
            <p:pic>
              <p:nvPicPr>
                <p:cNvPr id="2006" name="Input penna 2005">
                  <a:extLst>
                    <a:ext uri="{FF2B5EF4-FFF2-40B4-BE49-F238E27FC236}">
                      <a16:creationId xmlns:a16="http://schemas.microsoft.com/office/drawing/2014/main" id="{67C986E6-8926-4767-AC74-2EAC989B5DB3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11831440" y="1468507"/>
                  <a:ext cx="680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2007" name="Input penna 2006">
                  <a:extLst>
                    <a:ext uri="{FF2B5EF4-FFF2-40B4-BE49-F238E27FC236}">
                      <a16:creationId xmlns:a16="http://schemas.microsoft.com/office/drawing/2014/main" id="{B67B1E6D-ECC2-4CF6-AC9B-4479C2B3365B}"/>
                    </a:ext>
                  </a:extLst>
                </p14:cNvPr>
                <p14:cNvContentPartPr/>
                <p14:nvPr/>
              </p14:nvContentPartPr>
              <p14:xfrm>
                <a:off x="11835040" y="1494067"/>
                <a:ext cx="67680" cy="54720"/>
              </p14:xfrm>
            </p:contentPart>
          </mc:Choice>
          <mc:Fallback xmlns="">
            <p:pic>
              <p:nvPicPr>
                <p:cNvPr id="2007" name="Input penna 2006">
                  <a:extLst>
                    <a:ext uri="{FF2B5EF4-FFF2-40B4-BE49-F238E27FC236}">
                      <a16:creationId xmlns:a16="http://schemas.microsoft.com/office/drawing/2014/main" id="{B67B1E6D-ECC2-4CF6-AC9B-4479C2B3365B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11826040" y="1485067"/>
                  <a:ext cx="85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2008" name="Input penna 2007">
                  <a:extLst>
                    <a:ext uri="{FF2B5EF4-FFF2-40B4-BE49-F238E27FC236}">
                      <a16:creationId xmlns:a16="http://schemas.microsoft.com/office/drawing/2014/main" id="{8AE84463-0079-47E5-8977-7E5A22D28D4C}"/>
                    </a:ext>
                  </a:extLst>
                </p14:cNvPr>
                <p14:cNvContentPartPr/>
                <p14:nvPr/>
              </p14:nvContentPartPr>
              <p14:xfrm>
                <a:off x="11893360" y="1518187"/>
                <a:ext cx="60120" cy="39960"/>
              </p14:xfrm>
            </p:contentPart>
          </mc:Choice>
          <mc:Fallback xmlns="">
            <p:pic>
              <p:nvPicPr>
                <p:cNvPr id="2008" name="Input penna 2007">
                  <a:extLst>
                    <a:ext uri="{FF2B5EF4-FFF2-40B4-BE49-F238E27FC236}">
                      <a16:creationId xmlns:a16="http://schemas.microsoft.com/office/drawing/2014/main" id="{8AE84463-0079-47E5-8977-7E5A22D28D4C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11884720" y="1509187"/>
                  <a:ext cx="77760" cy="5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1">
            <p14:nvContentPartPr>
              <p14:cNvPr id="2010" name="Input penna 2009">
                <a:extLst>
                  <a:ext uri="{FF2B5EF4-FFF2-40B4-BE49-F238E27FC236}">
                    <a16:creationId xmlns:a16="http://schemas.microsoft.com/office/drawing/2014/main" id="{5CFC012F-A002-4DCE-A190-D1C1059D67F2}"/>
                  </a:ext>
                </a:extLst>
              </p14:cNvPr>
              <p14:cNvContentPartPr/>
              <p14:nvPr/>
            </p14:nvContentPartPr>
            <p14:xfrm>
              <a:off x="10566040" y="1173667"/>
              <a:ext cx="32040" cy="21960"/>
            </p14:xfrm>
          </p:contentPart>
        </mc:Choice>
        <mc:Fallback xmlns="">
          <p:pic>
            <p:nvPicPr>
              <p:cNvPr id="2010" name="Input penna 2009">
                <a:extLst>
                  <a:ext uri="{FF2B5EF4-FFF2-40B4-BE49-F238E27FC236}">
                    <a16:creationId xmlns:a16="http://schemas.microsoft.com/office/drawing/2014/main" id="{5CFC012F-A002-4DCE-A190-D1C1059D67F2}"/>
                  </a:ext>
                </a:extLst>
              </p:cNvPr>
              <p:cNvPicPr/>
              <p:nvPr/>
            </p:nvPicPr>
            <p:blipFill>
              <a:blip r:embed="rId962"/>
              <a:stretch>
                <a:fillRect/>
              </a:stretch>
            </p:blipFill>
            <p:spPr>
              <a:xfrm>
                <a:off x="10557400" y="1164667"/>
                <a:ext cx="49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3">
            <p14:nvContentPartPr>
              <p14:cNvPr id="2011" name="Input penna 2010">
                <a:extLst>
                  <a:ext uri="{FF2B5EF4-FFF2-40B4-BE49-F238E27FC236}">
                    <a16:creationId xmlns:a16="http://schemas.microsoft.com/office/drawing/2014/main" id="{D8AD8530-ECD0-4C02-AF67-FCA804F2BD30}"/>
                  </a:ext>
                </a:extLst>
              </p14:cNvPr>
              <p14:cNvContentPartPr/>
              <p14:nvPr/>
            </p14:nvContentPartPr>
            <p14:xfrm>
              <a:off x="11871040" y="1293547"/>
              <a:ext cx="65520" cy="71640"/>
            </p14:xfrm>
          </p:contentPart>
        </mc:Choice>
        <mc:Fallback xmlns="">
          <p:pic>
            <p:nvPicPr>
              <p:cNvPr id="2011" name="Input penna 2010">
                <a:extLst>
                  <a:ext uri="{FF2B5EF4-FFF2-40B4-BE49-F238E27FC236}">
                    <a16:creationId xmlns:a16="http://schemas.microsoft.com/office/drawing/2014/main" id="{D8AD8530-ECD0-4C02-AF67-FCA804F2BD30}"/>
                  </a:ext>
                </a:extLst>
              </p:cNvPr>
              <p:cNvPicPr/>
              <p:nvPr/>
            </p:nvPicPr>
            <p:blipFill>
              <a:blip r:embed="rId964"/>
              <a:stretch>
                <a:fillRect/>
              </a:stretch>
            </p:blipFill>
            <p:spPr>
              <a:xfrm>
                <a:off x="11862040" y="1284547"/>
                <a:ext cx="831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5">
            <p14:nvContentPartPr>
              <p14:cNvPr id="2013" name="Input penna 2012">
                <a:extLst>
                  <a:ext uri="{FF2B5EF4-FFF2-40B4-BE49-F238E27FC236}">
                    <a16:creationId xmlns:a16="http://schemas.microsoft.com/office/drawing/2014/main" id="{B22F7442-E171-492B-A496-4B2F1DA6F3D6}"/>
                  </a:ext>
                </a:extLst>
              </p14:cNvPr>
              <p14:cNvContentPartPr/>
              <p14:nvPr/>
            </p14:nvContentPartPr>
            <p14:xfrm>
              <a:off x="10802920" y="1165387"/>
              <a:ext cx="6480" cy="451080"/>
            </p14:xfrm>
          </p:contentPart>
        </mc:Choice>
        <mc:Fallback xmlns="">
          <p:pic>
            <p:nvPicPr>
              <p:cNvPr id="2013" name="Input penna 2012">
                <a:extLst>
                  <a:ext uri="{FF2B5EF4-FFF2-40B4-BE49-F238E27FC236}">
                    <a16:creationId xmlns:a16="http://schemas.microsoft.com/office/drawing/2014/main" id="{B22F7442-E171-492B-A496-4B2F1DA6F3D6}"/>
                  </a:ext>
                </a:extLst>
              </p:cNvPr>
              <p:cNvPicPr/>
              <p:nvPr/>
            </p:nvPicPr>
            <p:blipFill>
              <a:blip r:embed="rId966"/>
              <a:stretch>
                <a:fillRect/>
              </a:stretch>
            </p:blipFill>
            <p:spPr>
              <a:xfrm>
                <a:off x="10794280" y="1156747"/>
                <a:ext cx="24120" cy="46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17" name="Gruppo 2016">
            <a:extLst>
              <a:ext uri="{FF2B5EF4-FFF2-40B4-BE49-F238E27FC236}">
                <a16:creationId xmlns:a16="http://schemas.microsoft.com/office/drawing/2014/main" id="{D70069E8-E31B-43F1-8B8C-D12FFF9C8DE3}"/>
              </a:ext>
            </a:extLst>
          </p:cNvPr>
          <p:cNvGrpSpPr/>
          <p:nvPr/>
        </p:nvGrpSpPr>
        <p:grpSpPr>
          <a:xfrm>
            <a:off x="10820200" y="1116427"/>
            <a:ext cx="1282320" cy="542880"/>
            <a:chOff x="10820200" y="1116427"/>
            <a:chExt cx="128232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2014" name="Input penna 2013">
                  <a:extLst>
                    <a:ext uri="{FF2B5EF4-FFF2-40B4-BE49-F238E27FC236}">
                      <a16:creationId xmlns:a16="http://schemas.microsoft.com/office/drawing/2014/main" id="{99E0A562-C961-435A-B70B-34DB0FCD32EF}"/>
                    </a:ext>
                  </a:extLst>
                </p14:cNvPr>
                <p14:cNvContentPartPr/>
                <p14:nvPr/>
              </p14:nvContentPartPr>
              <p14:xfrm>
                <a:off x="10867360" y="1609987"/>
                <a:ext cx="1038240" cy="49320"/>
              </p14:xfrm>
            </p:contentPart>
          </mc:Choice>
          <mc:Fallback xmlns="">
            <p:pic>
              <p:nvPicPr>
                <p:cNvPr id="2014" name="Input penna 2013">
                  <a:extLst>
                    <a:ext uri="{FF2B5EF4-FFF2-40B4-BE49-F238E27FC236}">
                      <a16:creationId xmlns:a16="http://schemas.microsoft.com/office/drawing/2014/main" id="{99E0A562-C961-435A-B70B-34DB0FCD32EF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0858360" y="1601347"/>
                  <a:ext cx="105588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2015" name="Input penna 2014">
                  <a:extLst>
                    <a:ext uri="{FF2B5EF4-FFF2-40B4-BE49-F238E27FC236}">
                      <a16:creationId xmlns:a16="http://schemas.microsoft.com/office/drawing/2014/main" id="{971E9B1E-0E41-419B-9A2E-BD6BA92EC11A}"/>
                    </a:ext>
                  </a:extLst>
                </p14:cNvPr>
                <p14:cNvContentPartPr/>
                <p14:nvPr/>
              </p14:nvContentPartPr>
              <p14:xfrm>
                <a:off x="10820200" y="1116427"/>
                <a:ext cx="1228680" cy="32760"/>
              </p14:xfrm>
            </p:contentPart>
          </mc:Choice>
          <mc:Fallback xmlns="">
            <p:pic>
              <p:nvPicPr>
                <p:cNvPr id="2015" name="Input penna 2014">
                  <a:extLst>
                    <a:ext uri="{FF2B5EF4-FFF2-40B4-BE49-F238E27FC236}">
                      <a16:creationId xmlns:a16="http://schemas.microsoft.com/office/drawing/2014/main" id="{971E9B1E-0E41-419B-9A2E-BD6BA92EC11A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0811200" y="1107787"/>
                  <a:ext cx="12463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2016" name="Input penna 2015">
                  <a:extLst>
                    <a:ext uri="{FF2B5EF4-FFF2-40B4-BE49-F238E27FC236}">
                      <a16:creationId xmlns:a16="http://schemas.microsoft.com/office/drawing/2014/main" id="{DC31E696-FD5F-4811-803C-59FA151EF186}"/>
                    </a:ext>
                  </a:extLst>
                </p14:cNvPr>
                <p14:cNvContentPartPr/>
                <p14:nvPr/>
              </p14:nvContentPartPr>
              <p14:xfrm>
                <a:off x="11923960" y="1132627"/>
                <a:ext cx="178560" cy="520560"/>
              </p14:xfrm>
            </p:contentPart>
          </mc:Choice>
          <mc:Fallback xmlns="">
            <p:pic>
              <p:nvPicPr>
                <p:cNvPr id="2016" name="Input penna 2015">
                  <a:extLst>
                    <a:ext uri="{FF2B5EF4-FFF2-40B4-BE49-F238E27FC236}">
                      <a16:creationId xmlns:a16="http://schemas.microsoft.com/office/drawing/2014/main" id="{DC31E696-FD5F-4811-803C-59FA151EF186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1914960" y="1123627"/>
                  <a:ext cx="196200" cy="53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8" name="Gruppo 2077">
            <a:extLst>
              <a:ext uri="{FF2B5EF4-FFF2-40B4-BE49-F238E27FC236}">
                <a16:creationId xmlns:a16="http://schemas.microsoft.com/office/drawing/2014/main" id="{37A16731-36E0-472F-A726-1456F2D85D81}"/>
              </a:ext>
            </a:extLst>
          </p:cNvPr>
          <p:cNvGrpSpPr/>
          <p:nvPr/>
        </p:nvGrpSpPr>
        <p:grpSpPr>
          <a:xfrm>
            <a:off x="6760840" y="931747"/>
            <a:ext cx="3934440" cy="1251000"/>
            <a:chOff x="6760840" y="931747"/>
            <a:chExt cx="3934440" cy="125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1877" name="Input penna 1876">
                  <a:extLst>
                    <a:ext uri="{FF2B5EF4-FFF2-40B4-BE49-F238E27FC236}">
                      <a16:creationId xmlns:a16="http://schemas.microsoft.com/office/drawing/2014/main" id="{2083698F-9B8C-43B9-BC2C-7618FE6ABA51}"/>
                    </a:ext>
                  </a:extLst>
                </p14:cNvPr>
                <p14:cNvContentPartPr/>
                <p14:nvPr/>
              </p14:nvContentPartPr>
              <p14:xfrm>
                <a:off x="6760840" y="1128307"/>
                <a:ext cx="1890720" cy="538920"/>
              </p14:xfrm>
            </p:contentPart>
          </mc:Choice>
          <mc:Fallback xmlns="">
            <p:pic>
              <p:nvPicPr>
                <p:cNvPr id="1877" name="Input penna 1876">
                  <a:extLst>
                    <a:ext uri="{FF2B5EF4-FFF2-40B4-BE49-F238E27FC236}">
                      <a16:creationId xmlns:a16="http://schemas.microsoft.com/office/drawing/2014/main" id="{2083698F-9B8C-43B9-BC2C-7618FE6ABA51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6751840" y="1119307"/>
                  <a:ext cx="190836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1878" name="Input penna 1877">
                  <a:extLst>
                    <a:ext uri="{FF2B5EF4-FFF2-40B4-BE49-F238E27FC236}">
                      <a16:creationId xmlns:a16="http://schemas.microsoft.com/office/drawing/2014/main" id="{62CA4E92-F1A3-4FA4-ADF2-38F81DDE7C13}"/>
                    </a:ext>
                  </a:extLst>
                </p14:cNvPr>
                <p14:cNvContentPartPr/>
                <p14:nvPr/>
              </p14:nvContentPartPr>
              <p14:xfrm>
                <a:off x="8539240" y="1312987"/>
                <a:ext cx="44280" cy="72000"/>
              </p14:xfrm>
            </p:contentPart>
          </mc:Choice>
          <mc:Fallback xmlns="">
            <p:pic>
              <p:nvPicPr>
                <p:cNvPr id="1878" name="Input penna 1877">
                  <a:extLst>
                    <a:ext uri="{FF2B5EF4-FFF2-40B4-BE49-F238E27FC236}">
                      <a16:creationId xmlns:a16="http://schemas.microsoft.com/office/drawing/2014/main" id="{62CA4E92-F1A3-4FA4-ADF2-38F81DDE7C13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8530600" y="1304347"/>
                  <a:ext cx="61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1879" name="Input penna 1878">
                  <a:extLst>
                    <a:ext uri="{FF2B5EF4-FFF2-40B4-BE49-F238E27FC236}">
                      <a16:creationId xmlns:a16="http://schemas.microsoft.com/office/drawing/2014/main" id="{753A5765-5A9C-439E-9D93-9F8E171BF21D}"/>
                    </a:ext>
                  </a:extLst>
                </p14:cNvPr>
                <p14:cNvContentPartPr/>
                <p14:nvPr/>
              </p14:nvContentPartPr>
              <p14:xfrm>
                <a:off x="8579560" y="1332067"/>
                <a:ext cx="114120" cy="67320"/>
              </p14:xfrm>
            </p:contentPart>
          </mc:Choice>
          <mc:Fallback xmlns="">
            <p:pic>
              <p:nvPicPr>
                <p:cNvPr id="1879" name="Input penna 1878">
                  <a:extLst>
                    <a:ext uri="{FF2B5EF4-FFF2-40B4-BE49-F238E27FC236}">
                      <a16:creationId xmlns:a16="http://schemas.microsoft.com/office/drawing/2014/main" id="{753A5765-5A9C-439E-9D93-9F8E171BF21D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8570560" y="1323427"/>
                  <a:ext cx="131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1983" name="Input penna 1982">
                  <a:extLst>
                    <a:ext uri="{FF2B5EF4-FFF2-40B4-BE49-F238E27FC236}">
                      <a16:creationId xmlns:a16="http://schemas.microsoft.com/office/drawing/2014/main" id="{341E1038-817A-4384-A3E3-8BF408DEDDFB}"/>
                    </a:ext>
                  </a:extLst>
                </p14:cNvPr>
                <p14:cNvContentPartPr/>
                <p14:nvPr/>
              </p14:nvContentPartPr>
              <p14:xfrm>
                <a:off x="7073320" y="1653547"/>
                <a:ext cx="81360" cy="99360"/>
              </p14:xfrm>
            </p:contentPart>
          </mc:Choice>
          <mc:Fallback xmlns="">
            <p:pic>
              <p:nvPicPr>
                <p:cNvPr id="1983" name="Input penna 1982">
                  <a:extLst>
                    <a:ext uri="{FF2B5EF4-FFF2-40B4-BE49-F238E27FC236}">
                      <a16:creationId xmlns:a16="http://schemas.microsoft.com/office/drawing/2014/main" id="{341E1038-817A-4384-A3E3-8BF408DEDDFB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7064680" y="1644547"/>
                  <a:ext cx="99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1984" name="Input penna 1983">
                  <a:extLst>
                    <a:ext uri="{FF2B5EF4-FFF2-40B4-BE49-F238E27FC236}">
                      <a16:creationId xmlns:a16="http://schemas.microsoft.com/office/drawing/2014/main" id="{F38C9957-402F-43DC-8F0F-76008862DCD6}"/>
                    </a:ext>
                  </a:extLst>
                </p14:cNvPr>
                <p14:cNvContentPartPr/>
                <p14:nvPr/>
              </p14:nvContentPartPr>
              <p14:xfrm>
                <a:off x="9197320" y="1256107"/>
                <a:ext cx="532800" cy="55800"/>
              </p14:xfrm>
            </p:contentPart>
          </mc:Choice>
          <mc:Fallback xmlns="">
            <p:pic>
              <p:nvPicPr>
                <p:cNvPr id="1984" name="Input penna 1983">
                  <a:extLst>
                    <a:ext uri="{FF2B5EF4-FFF2-40B4-BE49-F238E27FC236}">
                      <a16:creationId xmlns:a16="http://schemas.microsoft.com/office/drawing/2014/main" id="{F38C9957-402F-43DC-8F0F-76008862DCD6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9188680" y="1247467"/>
                  <a:ext cx="5504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1986" name="Input penna 1985">
                  <a:extLst>
                    <a:ext uri="{FF2B5EF4-FFF2-40B4-BE49-F238E27FC236}">
                      <a16:creationId xmlns:a16="http://schemas.microsoft.com/office/drawing/2014/main" id="{8A0FC0B0-6D0E-47B7-B44D-F0A9BD869FC2}"/>
                    </a:ext>
                  </a:extLst>
                </p14:cNvPr>
                <p14:cNvContentPartPr/>
                <p14:nvPr/>
              </p14:nvContentPartPr>
              <p14:xfrm>
                <a:off x="9326920" y="1401187"/>
                <a:ext cx="105120" cy="103680"/>
              </p14:xfrm>
            </p:contentPart>
          </mc:Choice>
          <mc:Fallback xmlns="">
            <p:pic>
              <p:nvPicPr>
                <p:cNvPr id="1986" name="Input penna 1985">
                  <a:extLst>
                    <a:ext uri="{FF2B5EF4-FFF2-40B4-BE49-F238E27FC236}">
                      <a16:creationId xmlns:a16="http://schemas.microsoft.com/office/drawing/2014/main" id="{8A0FC0B0-6D0E-47B7-B44D-F0A9BD869FC2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9318280" y="1392547"/>
                  <a:ext cx="1227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1987" name="Input penna 1986">
                  <a:extLst>
                    <a:ext uri="{FF2B5EF4-FFF2-40B4-BE49-F238E27FC236}">
                      <a16:creationId xmlns:a16="http://schemas.microsoft.com/office/drawing/2014/main" id="{9540A597-7757-4370-88FC-CCBCCA1259D0}"/>
                    </a:ext>
                  </a:extLst>
                </p14:cNvPr>
                <p14:cNvContentPartPr/>
                <p14:nvPr/>
              </p14:nvContentPartPr>
              <p14:xfrm>
                <a:off x="9411520" y="1418467"/>
                <a:ext cx="81000" cy="104040"/>
              </p14:xfrm>
            </p:contentPart>
          </mc:Choice>
          <mc:Fallback xmlns="">
            <p:pic>
              <p:nvPicPr>
                <p:cNvPr id="1987" name="Input penna 1986">
                  <a:extLst>
                    <a:ext uri="{FF2B5EF4-FFF2-40B4-BE49-F238E27FC236}">
                      <a16:creationId xmlns:a16="http://schemas.microsoft.com/office/drawing/2014/main" id="{9540A597-7757-4370-88FC-CCBCCA1259D0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9402880" y="1409827"/>
                  <a:ext cx="98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1988" name="Input penna 1987">
                  <a:extLst>
                    <a:ext uri="{FF2B5EF4-FFF2-40B4-BE49-F238E27FC236}">
                      <a16:creationId xmlns:a16="http://schemas.microsoft.com/office/drawing/2014/main" id="{485008E2-C5FC-4BFC-A0ED-43F52C0485B3}"/>
                    </a:ext>
                  </a:extLst>
                </p14:cNvPr>
                <p14:cNvContentPartPr/>
                <p14:nvPr/>
              </p14:nvContentPartPr>
              <p14:xfrm>
                <a:off x="9422680" y="1431067"/>
                <a:ext cx="72720" cy="86760"/>
              </p14:xfrm>
            </p:contentPart>
          </mc:Choice>
          <mc:Fallback xmlns="">
            <p:pic>
              <p:nvPicPr>
                <p:cNvPr id="1988" name="Input penna 1987">
                  <a:extLst>
                    <a:ext uri="{FF2B5EF4-FFF2-40B4-BE49-F238E27FC236}">
                      <a16:creationId xmlns:a16="http://schemas.microsoft.com/office/drawing/2014/main" id="{485008E2-C5FC-4BFC-A0ED-43F52C0485B3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9414040" y="1422427"/>
                  <a:ext cx="903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1989" name="Input penna 1988">
                  <a:extLst>
                    <a:ext uri="{FF2B5EF4-FFF2-40B4-BE49-F238E27FC236}">
                      <a16:creationId xmlns:a16="http://schemas.microsoft.com/office/drawing/2014/main" id="{61C2B351-B26F-4EA8-9E6D-77B7308D70D3}"/>
                    </a:ext>
                  </a:extLst>
                </p14:cNvPr>
                <p14:cNvContentPartPr/>
                <p14:nvPr/>
              </p14:nvContentPartPr>
              <p14:xfrm>
                <a:off x="9867280" y="1242427"/>
                <a:ext cx="239040" cy="64440"/>
              </p14:xfrm>
            </p:contentPart>
          </mc:Choice>
          <mc:Fallback xmlns="">
            <p:pic>
              <p:nvPicPr>
                <p:cNvPr id="1989" name="Input penna 1988">
                  <a:extLst>
                    <a:ext uri="{FF2B5EF4-FFF2-40B4-BE49-F238E27FC236}">
                      <a16:creationId xmlns:a16="http://schemas.microsoft.com/office/drawing/2014/main" id="{61C2B351-B26F-4EA8-9E6D-77B7308D70D3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9858280" y="1233787"/>
                  <a:ext cx="256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1991" name="Input penna 1990">
                  <a:extLst>
                    <a:ext uri="{FF2B5EF4-FFF2-40B4-BE49-F238E27FC236}">
                      <a16:creationId xmlns:a16="http://schemas.microsoft.com/office/drawing/2014/main" id="{A0E30E76-3F33-4B78-8903-490A499750DB}"/>
                    </a:ext>
                  </a:extLst>
                </p14:cNvPr>
                <p14:cNvContentPartPr/>
                <p14:nvPr/>
              </p14:nvContentPartPr>
              <p14:xfrm>
                <a:off x="9928840" y="1419187"/>
                <a:ext cx="61560" cy="89640"/>
              </p14:xfrm>
            </p:contentPart>
          </mc:Choice>
          <mc:Fallback xmlns="">
            <p:pic>
              <p:nvPicPr>
                <p:cNvPr id="1991" name="Input penna 1990">
                  <a:extLst>
                    <a:ext uri="{FF2B5EF4-FFF2-40B4-BE49-F238E27FC236}">
                      <a16:creationId xmlns:a16="http://schemas.microsoft.com/office/drawing/2014/main" id="{A0E30E76-3F33-4B78-8903-490A499750DB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9920200" y="1410547"/>
                  <a:ext cx="79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1992" name="Input penna 1991">
                  <a:extLst>
                    <a:ext uri="{FF2B5EF4-FFF2-40B4-BE49-F238E27FC236}">
                      <a16:creationId xmlns:a16="http://schemas.microsoft.com/office/drawing/2014/main" id="{4464ECA2-7609-4BB4-959A-D5D5B17CDF55}"/>
                    </a:ext>
                  </a:extLst>
                </p14:cNvPr>
                <p14:cNvContentPartPr/>
                <p14:nvPr/>
              </p14:nvContentPartPr>
              <p14:xfrm>
                <a:off x="10001920" y="1421707"/>
                <a:ext cx="89640" cy="81720"/>
              </p14:xfrm>
            </p:contentPart>
          </mc:Choice>
          <mc:Fallback xmlns="">
            <p:pic>
              <p:nvPicPr>
                <p:cNvPr id="1992" name="Input penna 1991">
                  <a:extLst>
                    <a:ext uri="{FF2B5EF4-FFF2-40B4-BE49-F238E27FC236}">
                      <a16:creationId xmlns:a16="http://schemas.microsoft.com/office/drawing/2014/main" id="{4464ECA2-7609-4BB4-959A-D5D5B17CDF55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9992920" y="1413067"/>
                  <a:ext cx="107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1978" name="Input penna 1977">
                  <a:extLst>
                    <a:ext uri="{FF2B5EF4-FFF2-40B4-BE49-F238E27FC236}">
                      <a16:creationId xmlns:a16="http://schemas.microsoft.com/office/drawing/2014/main" id="{A0C153D2-7310-40D6-8FE6-449E638EDADB}"/>
                    </a:ext>
                  </a:extLst>
                </p14:cNvPr>
                <p14:cNvContentPartPr/>
                <p14:nvPr/>
              </p14:nvContentPartPr>
              <p14:xfrm>
                <a:off x="10408000" y="1002307"/>
                <a:ext cx="70200" cy="173880"/>
              </p14:xfrm>
            </p:contentPart>
          </mc:Choice>
          <mc:Fallback xmlns="">
            <p:pic>
              <p:nvPicPr>
                <p:cNvPr id="1978" name="Input penna 1977">
                  <a:extLst>
                    <a:ext uri="{FF2B5EF4-FFF2-40B4-BE49-F238E27FC236}">
                      <a16:creationId xmlns:a16="http://schemas.microsoft.com/office/drawing/2014/main" id="{A0C153D2-7310-40D6-8FE6-449E638EDADB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0399000" y="993307"/>
                  <a:ext cx="87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1979" name="Input penna 1978">
                  <a:extLst>
                    <a:ext uri="{FF2B5EF4-FFF2-40B4-BE49-F238E27FC236}">
                      <a16:creationId xmlns:a16="http://schemas.microsoft.com/office/drawing/2014/main" id="{54D665CA-692B-42F7-87B6-5A750F161BEF}"/>
                    </a:ext>
                  </a:extLst>
                </p14:cNvPr>
                <p14:cNvContentPartPr/>
                <p14:nvPr/>
              </p14:nvContentPartPr>
              <p14:xfrm>
                <a:off x="10489360" y="1125787"/>
                <a:ext cx="72000" cy="58320"/>
              </p14:xfrm>
            </p:contentPart>
          </mc:Choice>
          <mc:Fallback xmlns="">
            <p:pic>
              <p:nvPicPr>
                <p:cNvPr id="1979" name="Input penna 1978">
                  <a:extLst>
                    <a:ext uri="{FF2B5EF4-FFF2-40B4-BE49-F238E27FC236}">
                      <a16:creationId xmlns:a16="http://schemas.microsoft.com/office/drawing/2014/main" id="{54D665CA-692B-42F7-87B6-5A750F161BE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0480360" y="1117147"/>
                  <a:ext cx="896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1980" name="Input penna 1979">
                  <a:extLst>
                    <a:ext uri="{FF2B5EF4-FFF2-40B4-BE49-F238E27FC236}">
                      <a16:creationId xmlns:a16="http://schemas.microsoft.com/office/drawing/2014/main" id="{4656F7B4-3D68-4FD0-854E-375AF081881B}"/>
                    </a:ext>
                  </a:extLst>
                </p14:cNvPr>
                <p14:cNvContentPartPr/>
                <p14:nvPr/>
              </p14:nvContentPartPr>
              <p14:xfrm>
                <a:off x="10503040" y="1124707"/>
                <a:ext cx="55440" cy="66960"/>
              </p14:xfrm>
            </p:contentPart>
          </mc:Choice>
          <mc:Fallback xmlns="">
            <p:pic>
              <p:nvPicPr>
                <p:cNvPr id="1980" name="Input penna 1979">
                  <a:extLst>
                    <a:ext uri="{FF2B5EF4-FFF2-40B4-BE49-F238E27FC236}">
                      <a16:creationId xmlns:a16="http://schemas.microsoft.com/office/drawing/2014/main" id="{4656F7B4-3D68-4FD0-854E-375AF081881B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0494040" y="1115707"/>
                  <a:ext cx="730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1981" name="Input penna 1980">
                  <a:extLst>
                    <a:ext uri="{FF2B5EF4-FFF2-40B4-BE49-F238E27FC236}">
                      <a16:creationId xmlns:a16="http://schemas.microsoft.com/office/drawing/2014/main" id="{F8B8D450-0C63-4A6F-AD5A-F6EE2D24968D}"/>
                    </a:ext>
                  </a:extLst>
                </p14:cNvPr>
                <p14:cNvContentPartPr/>
                <p14:nvPr/>
              </p14:nvContentPartPr>
              <p14:xfrm>
                <a:off x="10553800" y="945427"/>
                <a:ext cx="62640" cy="48960"/>
              </p14:xfrm>
            </p:contentPart>
          </mc:Choice>
          <mc:Fallback xmlns="">
            <p:pic>
              <p:nvPicPr>
                <p:cNvPr id="1981" name="Input penna 1980">
                  <a:extLst>
                    <a:ext uri="{FF2B5EF4-FFF2-40B4-BE49-F238E27FC236}">
                      <a16:creationId xmlns:a16="http://schemas.microsoft.com/office/drawing/2014/main" id="{F8B8D450-0C63-4A6F-AD5A-F6EE2D24968D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0544800" y="936787"/>
                  <a:ext cx="802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1960" name="Input penna 1959">
                  <a:extLst>
                    <a:ext uri="{FF2B5EF4-FFF2-40B4-BE49-F238E27FC236}">
                      <a16:creationId xmlns:a16="http://schemas.microsoft.com/office/drawing/2014/main" id="{4A8F43DE-A10A-4D41-AFC6-AD88AE7FD8EE}"/>
                    </a:ext>
                  </a:extLst>
                </p14:cNvPr>
                <p14:cNvContentPartPr/>
                <p14:nvPr/>
              </p14:nvContentPartPr>
              <p14:xfrm>
                <a:off x="9243760" y="985387"/>
                <a:ext cx="59760" cy="146160"/>
              </p14:xfrm>
            </p:contentPart>
          </mc:Choice>
          <mc:Fallback xmlns="">
            <p:pic>
              <p:nvPicPr>
                <p:cNvPr id="1960" name="Input penna 1959">
                  <a:extLst>
                    <a:ext uri="{FF2B5EF4-FFF2-40B4-BE49-F238E27FC236}">
                      <a16:creationId xmlns:a16="http://schemas.microsoft.com/office/drawing/2014/main" id="{4A8F43DE-A10A-4D41-AFC6-AD88AE7FD8EE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9235120" y="976747"/>
                  <a:ext cx="774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1961" name="Input penna 1960">
                  <a:extLst>
                    <a:ext uri="{FF2B5EF4-FFF2-40B4-BE49-F238E27FC236}">
                      <a16:creationId xmlns:a16="http://schemas.microsoft.com/office/drawing/2014/main" id="{3869256A-ADA0-4489-A626-9941B0BA61BC}"/>
                    </a:ext>
                  </a:extLst>
                </p14:cNvPr>
                <p14:cNvContentPartPr/>
                <p14:nvPr/>
              </p14:nvContentPartPr>
              <p14:xfrm>
                <a:off x="9330160" y="1061707"/>
                <a:ext cx="62640" cy="70920"/>
              </p14:xfrm>
            </p:contentPart>
          </mc:Choice>
          <mc:Fallback xmlns="">
            <p:pic>
              <p:nvPicPr>
                <p:cNvPr id="1961" name="Input penna 1960">
                  <a:extLst>
                    <a:ext uri="{FF2B5EF4-FFF2-40B4-BE49-F238E27FC236}">
                      <a16:creationId xmlns:a16="http://schemas.microsoft.com/office/drawing/2014/main" id="{3869256A-ADA0-4489-A626-9941B0BA61BC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9321520" y="1052707"/>
                  <a:ext cx="80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1962" name="Input penna 1961">
                  <a:extLst>
                    <a:ext uri="{FF2B5EF4-FFF2-40B4-BE49-F238E27FC236}">
                      <a16:creationId xmlns:a16="http://schemas.microsoft.com/office/drawing/2014/main" id="{5CFC92B4-FD64-4D5D-A4F1-69922688A38C}"/>
                    </a:ext>
                  </a:extLst>
                </p14:cNvPr>
                <p14:cNvContentPartPr/>
                <p14:nvPr/>
              </p14:nvContentPartPr>
              <p14:xfrm>
                <a:off x="9335200" y="1076467"/>
                <a:ext cx="54720" cy="56520"/>
              </p14:xfrm>
            </p:contentPart>
          </mc:Choice>
          <mc:Fallback xmlns="">
            <p:pic>
              <p:nvPicPr>
                <p:cNvPr id="1962" name="Input penna 1961">
                  <a:extLst>
                    <a:ext uri="{FF2B5EF4-FFF2-40B4-BE49-F238E27FC236}">
                      <a16:creationId xmlns:a16="http://schemas.microsoft.com/office/drawing/2014/main" id="{5CFC92B4-FD64-4D5D-A4F1-69922688A38C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9326560" y="1067467"/>
                  <a:ext cx="723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1963" name="Input penna 1962">
                  <a:extLst>
                    <a:ext uri="{FF2B5EF4-FFF2-40B4-BE49-F238E27FC236}">
                      <a16:creationId xmlns:a16="http://schemas.microsoft.com/office/drawing/2014/main" id="{A6461417-191F-4F0C-ABAA-70078884284F}"/>
                    </a:ext>
                  </a:extLst>
                </p14:cNvPr>
                <p14:cNvContentPartPr/>
                <p14:nvPr/>
              </p14:nvContentPartPr>
              <p14:xfrm>
                <a:off x="9445720" y="1036867"/>
                <a:ext cx="78120" cy="13320"/>
              </p14:xfrm>
            </p:contentPart>
          </mc:Choice>
          <mc:Fallback xmlns="">
            <p:pic>
              <p:nvPicPr>
                <p:cNvPr id="1963" name="Input penna 1962">
                  <a:extLst>
                    <a:ext uri="{FF2B5EF4-FFF2-40B4-BE49-F238E27FC236}">
                      <a16:creationId xmlns:a16="http://schemas.microsoft.com/office/drawing/2014/main" id="{A6461417-191F-4F0C-ABAA-70078884284F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9436720" y="1027867"/>
                  <a:ext cx="957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1965" name="Input penna 1964">
                  <a:extLst>
                    <a:ext uri="{FF2B5EF4-FFF2-40B4-BE49-F238E27FC236}">
                      <a16:creationId xmlns:a16="http://schemas.microsoft.com/office/drawing/2014/main" id="{80CE21FC-778E-4199-BAE5-77B56D97D2B8}"/>
                    </a:ext>
                  </a:extLst>
                </p14:cNvPr>
                <p14:cNvContentPartPr/>
                <p14:nvPr/>
              </p14:nvContentPartPr>
              <p14:xfrm>
                <a:off x="9594040" y="973867"/>
                <a:ext cx="59400" cy="176400"/>
              </p14:xfrm>
            </p:contentPart>
          </mc:Choice>
          <mc:Fallback xmlns="">
            <p:pic>
              <p:nvPicPr>
                <p:cNvPr id="1965" name="Input penna 1964">
                  <a:extLst>
                    <a:ext uri="{FF2B5EF4-FFF2-40B4-BE49-F238E27FC236}">
                      <a16:creationId xmlns:a16="http://schemas.microsoft.com/office/drawing/2014/main" id="{80CE21FC-778E-4199-BAE5-77B56D97D2B8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9585040" y="964867"/>
                  <a:ext cx="770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1966" name="Input penna 1965">
                  <a:extLst>
                    <a:ext uri="{FF2B5EF4-FFF2-40B4-BE49-F238E27FC236}">
                      <a16:creationId xmlns:a16="http://schemas.microsoft.com/office/drawing/2014/main" id="{570A42B0-10E1-437B-9028-B2034A1B410B}"/>
                    </a:ext>
                  </a:extLst>
                </p14:cNvPr>
                <p14:cNvContentPartPr/>
                <p14:nvPr/>
              </p14:nvContentPartPr>
              <p14:xfrm>
                <a:off x="9667480" y="1073227"/>
                <a:ext cx="74880" cy="61200"/>
              </p14:xfrm>
            </p:contentPart>
          </mc:Choice>
          <mc:Fallback xmlns="">
            <p:pic>
              <p:nvPicPr>
                <p:cNvPr id="1966" name="Input penna 1965">
                  <a:extLst>
                    <a:ext uri="{FF2B5EF4-FFF2-40B4-BE49-F238E27FC236}">
                      <a16:creationId xmlns:a16="http://schemas.microsoft.com/office/drawing/2014/main" id="{570A42B0-10E1-437B-9028-B2034A1B410B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9658840" y="1064587"/>
                  <a:ext cx="925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1967" name="Input penna 1966">
                  <a:extLst>
                    <a:ext uri="{FF2B5EF4-FFF2-40B4-BE49-F238E27FC236}">
                      <a16:creationId xmlns:a16="http://schemas.microsoft.com/office/drawing/2014/main" id="{836CD044-0569-4BA2-9C62-4F60EBE0FE73}"/>
                    </a:ext>
                  </a:extLst>
                </p14:cNvPr>
                <p14:cNvContentPartPr/>
                <p14:nvPr/>
              </p14:nvContentPartPr>
              <p14:xfrm>
                <a:off x="9775840" y="970627"/>
                <a:ext cx="39600" cy="209160"/>
              </p14:xfrm>
            </p:contentPart>
          </mc:Choice>
          <mc:Fallback xmlns="">
            <p:pic>
              <p:nvPicPr>
                <p:cNvPr id="1967" name="Input penna 1966">
                  <a:extLst>
                    <a:ext uri="{FF2B5EF4-FFF2-40B4-BE49-F238E27FC236}">
                      <a16:creationId xmlns:a16="http://schemas.microsoft.com/office/drawing/2014/main" id="{836CD044-0569-4BA2-9C62-4F60EBE0FE7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9767200" y="961987"/>
                  <a:ext cx="572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1969" name="Input penna 1968">
                  <a:extLst>
                    <a:ext uri="{FF2B5EF4-FFF2-40B4-BE49-F238E27FC236}">
                      <a16:creationId xmlns:a16="http://schemas.microsoft.com/office/drawing/2014/main" id="{75052857-EECE-494B-A1FD-E0658BB9D6AC}"/>
                    </a:ext>
                  </a:extLst>
                </p14:cNvPr>
                <p14:cNvContentPartPr/>
                <p14:nvPr/>
              </p14:nvContentPartPr>
              <p14:xfrm>
                <a:off x="9167440" y="931747"/>
                <a:ext cx="59400" cy="234360"/>
              </p14:xfrm>
            </p:contentPart>
          </mc:Choice>
          <mc:Fallback xmlns="">
            <p:pic>
              <p:nvPicPr>
                <p:cNvPr id="1969" name="Input penna 1968">
                  <a:extLst>
                    <a:ext uri="{FF2B5EF4-FFF2-40B4-BE49-F238E27FC236}">
                      <a16:creationId xmlns:a16="http://schemas.microsoft.com/office/drawing/2014/main" id="{75052857-EECE-494B-A1FD-E0658BB9D6AC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9158440" y="923107"/>
                  <a:ext cx="7704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1971" name="Input penna 1970">
                  <a:extLst>
                    <a:ext uri="{FF2B5EF4-FFF2-40B4-BE49-F238E27FC236}">
                      <a16:creationId xmlns:a16="http://schemas.microsoft.com/office/drawing/2014/main" id="{4870E07B-93BE-4F57-A6CD-705FEDCD9729}"/>
                    </a:ext>
                  </a:extLst>
                </p14:cNvPr>
                <p14:cNvContentPartPr/>
                <p14:nvPr/>
              </p14:nvContentPartPr>
              <p14:xfrm>
                <a:off x="9860800" y="1039747"/>
                <a:ext cx="15840" cy="20160"/>
              </p14:xfrm>
            </p:contentPart>
          </mc:Choice>
          <mc:Fallback xmlns="">
            <p:pic>
              <p:nvPicPr>
                <p:cNvPr id="1971" name="Input penna 1970">
                  <a:extLst>
                    <a:ext uri="{FF2B5EF4-FFF2-40B4-BE49-F238E27FC236}">
                      <a16:creationId xmlns:a16="http://schemas.microsoft.com/office/drawing/2014/main" id="{4870E07B-93BE-4F57-A6CD-705FEDCD9729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9852160" y="1031107"/>
                  <a:ext cx="334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1972" name="Input penna 1971">
                  <a:extLst>
                    <a:ext uri="{FF2B5EF4-FFF2-40B4-BE49-F238E27FC236}">
                      <a16:creationId xmlns:a16="http://schemas.microsoft.com/office/drawing/2014/main" id="{B2639F93-33AD-402B-A12E-49ACACA14DCD}"/>
                    </a:ext>
                  </a:extLst>
                </p14:cNvPr>
                <p14:cNvContentPartPr/>
                <p14:nvPr/>
              </p14:nvContentPartPr>
              <p14:xfrm>
                <a:off x="9937120" y="993307"/>
                <a:ext cx="59760" cy="149760"/>
              </p14:xfrm>
            </p:contentPart>
          </mc:Choice>
          <mc:Fallback xmlns="">
            <p:pic>
              <p:nvPicPr>
                <p:cNvPr id="1972" name="Input penna 1971">
                  <a:extLst>
                    <a:ext uri="{FF2B5EF4-FFF2-40B4-BE49-F238E27FC236}">
                      <a16:creationId xmlns:a16="http://schemas.microsoft.com/office/drawing/2014/main" id="{B2639F93-33AD-402B-A12E-49ACACA14DCD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9928120" y="984307"/>
                  <a:ext cx="77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1973" name="Input penna 1972">
                  <a:extLst>
                    <a:ext uri="{FF2B5EF4-FFF2-40B4-BE49-F238E27FC236}">
                      <a16:creationId xmlns:a16="http://schemas.microsoft.com/office/drawing/2014/main" id="{7421C3FE-EF03-441C-A95F-1F25352B8718}"/>
                    </a:ext>
                  </a:extLst>
                </p14:cNvPr>
                <p14:cNvContentPartPr/>
                <p14:nvPr/>
              </p14:nvContentPartPr>
              <p14:xfrm>
                <a:off x="10012360" y="1062787"/>
                <a:ext cx="77400" cy="77400"/>
              </p14:xfrm>
            </p:contentPart>
          </mc:Choice>
          <mc:Fallback xmlns="">
            <p:pic>
              <p:nvPicPr>
                <p:cNvPr id="1973" name="Input penna 1972">
                  <a:extLst>
                    <a:ext uri="{FF2B5EF4-FFF2-40B4-BE49-F238E27FC236}">
                      <a16:creationId xmlns:a16="http://schemas.microsoft.com/office/drawing/2014/main" id="{7421C3FE-EF03-441C-A95F-1F25352B8718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0003720" y="1053787"/>
                  <a:ext cx="95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1975" name="Input penna 1974">
                  <a:extLst>
                    <a:ext uri="{FF2B5EF4-FFF2-40B4-BE49-F238E27FC236}">
                      <a16:creationId xmlns:a16="http://schemas.microsoft.com/office/drawing/2014/main" id="{97981976-2DB8-4F17-99F4-204824E0B970}"/>
                    </a:ext>
                  </a:extLst>
                </p14:cNvPr>
                <p14:cNvContentPartPr/>
                <p14:nvPr/>
              </p14:nvContentPartPr>
              <p14:xfrm>
                <a:off x="10214320" y="1039747"/>
                <a:ext cx="86760" cy="8640"/>
              </p14:xfrm>
            </p:contentPart>
          </mc:Choice>
          <mc:Fallback xmlns="">
            <p:pic>
              <p:nvPicPr>
                <p:cNvPr id="1975" name="Input penna 1974">
                  <a:extLst>
                    <a:ext uri="{FF2B5EF4-FFF2-40B4-BE49-F238E27FC236}">
                      <a16:creationId xmlns:a16="http://schemas.microsoft.com/office/drawing/2014/main" id="{97981976-2DB8-4F17-99F4-204824E0B970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0205320" y="1031107"/>
                  <a:ext cx="1044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1976" name="Input penna 1975">
                  <a:extLst>
                    <a:ext uri="{FF2B5EF4-FFF2-40B4-BE49-F238E27FC236}">
                      <a16:creationId xmlns:a16="http://schemas.microsoft.com/office/drawing/2014/main" id="{EEB79438-99C8-4223-A2F3-A1514934D306}"/>
                    </a:ext>
                  </a:extLst>
                </p14:cNvPr>
                <p14:cNvContentPartPr/>
                <p14:nvPr/>
              </p14:nvContentPartPr>
              <p14:xfrm>
                <a:off x="10197040" y="1076827"/>
                <a:ext cx="83520" cy="4320"/>
              </p14:xfrm>
            </p:contentPart>
          </mc:Choice>
          <mc:Fallback xmlns="">
            <p:pic>
              <p:nvPicPr>
                <p:cNvPr id="1976" name="Input penna 1975">
                  <a:extLst>
                    <a:ext uri="{FF2B5EF4-FFF2-40B4-BE49-F238E27FC236}">
                      <a16:creationId xmlns:a16="http://schemas.microsoft.com/office/drawing/2014/main" id="{EEB79438-99C8-4223-A2F3-A1514934D306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0188040" y="1068187"/>
                  <a:ext cx="1011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2018" name="Input penna 2017">
                  <a:extLst>
                    <a:ext uri="{FF2B5EF4-FFF2-40B4-BE49-F238E27FC236}">
                      <a16:creationId xmlns:a16="http://schemas.microsoft.com/office/drawing/2014/main" id="{150554D0-7663-46B7-B482-39442E7226FD}"/>
                    </a:ext>
                  </a:extLst>
                </p14:cNvPr>
                <p14:cNvContentPartPr/>
                <p14:nvPr/>
              </p14:nvContentPartPr>
              <p14:xfrm>
                <a:off x="10303600" y="1582267"/>
                <a:ext cx="391680" cy="174600"/>
              </p14:xfrm>
            </p:contentPart>
          </mc:Choice>
          <mc:Fallback xmlns="">
            <p:pic>
              <p:nvPicPr>
                <p:cNvPr id="2018" name="Input penna 2017">
                  <a:extLst>
                    <a:ext uri="{FF2B5EF4-FFF2-40B4-BE49-F238E27FC236}">
                      <a16:creationId xmlns:a16="http://schemas.microsoft.com/office/drawing/2014/main" id="{150554D0-7663-46B7-B482-39442E7226FD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0294600" y="1573627"/>
                  <a:ext cx="4093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2019" name="Input penna 2018">
                  <a:extLst>
                    <a:ext uri="{FF2B5EF4-FFF2-40B4-BE49-F238E27FC236}">
                      <a16:creationId xmlns:a16="http://schemas.microsoft.com/office/drawing/2014/main" id="{C6B10C64-6BF0-4968-90D2-139A85D3B67E}"/>
                    </a:ext>
                  </a:extLst>
                </p14:cNvPr>
                <p14:cNvContentPartPr/>
                <p14:nvPr/>
              </p14:nvContentPartPr>
              <p14:xfrm>
                <a:off x="10298200" y="1696027"/>
                <a:ext cx="60480" cy="77400"/>
              </p14:xfrm>
            </p:contentPart>
          </mc:Choice>
          <mc:Fallback xmlns="">
            <p:pic>
              <p:nvPicPr>
                <p:cNvPr id="2019" name="Input penna 2018">
                  <a:extLst>
                    <a:ext uri="{FF2B5EF4-FFF2-40B4-BE49-F238E27FC236}">
                      <a16:creationId xmlns:a16="http://schemas.microsoft.com/office/drawing/2014/main" id="{C6B10C64-6BF0-4968-90D2-139A85D3B67E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10289560" y="1687387"/>
                  <a:ext cx="781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2021" name="Input penna 2020">
                  <a:extLst>
                    <a:ext uri="{FF2B5EF4-FFF2-40B4-BE49-F238E27FC236}">
                      <a16:creationId xmlns:a16="http://schemas.microsoft.com/office/drawing/2014/main" id="{343BE161-7C4D-4521-B108-AB3142504A68}"/>
                    </a:ext>
                  </a:extLst>
                </p14:cNvPr>
                <p14:cNvContentPartPr/>
                <p14:nvPr/>
              </p14:nvContentPartPr>
              <p14:xfrm>
                <a:off x="8796640" y="1662187"/>
                <a:ext cx="77760" cy="88200"/>
              </p14:xfrm>
            </p:contentPart>
          </mc:Choice>
          <mc:Fallback xmlns="">
            <p:pic>
              <p:nvPicPr>
                <p:cNvPr id="2021" name="Input penna 2020">
                  <a:extLst>
                    <a:ext uri="{FF2B5EF4-FFF2-40B4-BE49-F238E27FC236}">
                      <a16:creationId xmlns:a16="http://schemas.microsoft.com/office/drawing/2014/main" id="{343BE161-7C4D-4521-B108-AB3142504A68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8787640" y="1653187"/>
                  <a:ext cx="95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2022" name="Input penna 2021">
                  <a:extLst>
                    <a:ext uri="{FF2B5EF4-FFF2-40B4-BE49-F238E27FC236}">
                      <a16:creationId xmlns:a16="http://schemas.microsoft.com/office/drawing/2014/main" id="{1803682D-FBCD-44F9-A1BD-DB0EA4C64D5A}"/>
                    </a:ext>
                  </a:extLst>
                </p14:cNvPr>
                <p14:cNvContentPartPr/>
                <p14:nvPr/>
              </p14:nvContentPartPr>
              <p14:xfrm>
                <a:off x="8823640" y="1730947"/>
                <a:ext cx="51840" cy="2520"/>
              </p14:xfrm>
            </p:contentPart>
          </mc:Choice>
          <mc:Fallback xmlns="">
            <p:pic>
              <p:nvPicPr>
                <p:cNvPr id="2022" name="Input penna 2021">
                  <a:extLst>
                    <a:ext uri="{FF2B5EF4-FFF2-40B4-BE49-F238E27FC236}">
                      <a16:creationId xmlns:a16="http://schemas.microsoft.com/office/drawing/2014/main" id="{1803682D-FBCD-44F9-A1BD-DB0EA4C64D5A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8815000" y="1722307"/>
                  <a:ext cx="694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2023" name="Input penna 2022">
                  <a:extLst>
                    <a:ext uri="{FF2B5EF4-FFF2-40B4-BE49-F238E27FC236}">
                      <a16:creationId xmlns:a16="http://schemas.microsoft.com/office/drawing/2014/main" id="{F221C05C-0B1E-481B-BDD3-DDF676903EC4}"/>
                    </a:ext>
                  </a:extLst>
                </p14:cNvPr>
                <p14:cNvContentPartPr/>
                <p14:nvPr/>
              </p14:nvContentPartPr>
              <p14:xfrm>
                <a:off x="8899240" y="1677307"/>
                <a:ext cx="117720" cy="84960"/>
              </p14:xfrm>
            </p:contentPart>
          </mc:Choice>
          <mc:Fallback xmlns="">
            <p:pic>
              <p:nvPicPr>
                <p:cNvPr id="2023" name="Input penna 2022">
                  <a:extLst>
                    <a:ext uri="{FF2B5EF4-FFF2-40B4-BE49-F238E27FC236}">
                      <a16:creationId xmlns:a16="http://schemas.microsoft.com/office/drawing/2014/main" id="{F221C05C-0B1E-481B-BDD3-DDF676903EC4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8890240" y="1668307"/>
                  <a:ext cx="1353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2024" name="Input penna 2023">
                  <a:extLst>
                    <a:ext uri="{FF2B5EF4-FFF2-40B4-BE49-F238E27FC236}">
                      <a16:creationId xmlns:a16="http://schemas.microsoft.com/office/drawing/2014/main" id="{C92FE96F-1D1F-48DD-8620-7D80BDE342AB}"/>
                    </a:ext>
                  </a:extLst>
                </p14:cNvPr>
                <p14:cNvContentPartPr/>
                <p14:nvPr/>
              </p14:nvContentPartPr>
              <p14:xfrm>
                <a:off x="9031720" y="1692787"/>
                <a:ext cx="28800" cy="66240"/>
              </p14:xfrm>
            </p:contentPart>
          </mc:Choice>
          <mc:Fallback xmlns="">
            <p:pic>
              <p:nvPicPr>
                <p:cNvPr id="2024" name="Input penna 2023">
                  <a:extLst>
                    <a:ext uri="{FF2B5EF4-FFF2-40B4-BE49-F238E27FC236}">
                      <a16:creationId xmlns:a16="http://schemas.microsoft.com/office/drawing/2014/main" id="{C92FE96F-1D1F-48DD-8620-7D80BDE342AB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9023080" y="1684147"/>
                  <a:ext cx="464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2025" name="Input penna 2024">
                  <a:extLst>
                    <a:ext uri="{FF2B5EF4-FFF2-40B4-BE49-F238E27FC236}">
                      <a16:creationId xmlns:a16="http://schemas.microsoft.com/office/drawing/2014/main" id="{353233DD-03C8-4B9D-9A2B-5E0385ACD948}"/>
                    </a:ext>
                  </a:extLst>
                </p14:cNvPr>
                <p14:cNvContentPartPr/>
                <p14:nvPr/>
              </p14:nvContentPartPr>
              <p14:xfrm>
                <a:off x="9024160" y="1668307"/>
                <a:ext cx="78120" cy="53280"/>
              </p14:xfrm>
            </p:contentPart>
          </mc:Choice>
          <mc:Fallback xmlns="">
            <p:pic>
              <p:nvPicPr>
                <p:cNvPr id="2025" name="Input penna 2024">
                  <a:extLst>
                    <a:ext uri="{FF2B5EF4-FFF2-40B4-BE49-F238E27FC236}">
                      <a16:creationId xmlns:a16="http://schemas.microsoft.com/office/drawing/2014/main" id="{353233DD-03C8-4B9D-9A2B-5E0385ACD948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9015160" y="1659307"/>
                  <a:ext cx="957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2026" name="Input penna 2025">
                  <a:extLst>
                    <a:ext uri="{FF2B5EF4-FFF2-40B4-BE49-F238E27FC236}">
                      <a16:creationId xmlns:a16="http://schemas.microsoft.com/office/drawing/2014/main" id="{2FB659CE-0A97-4A9B-A703-085FAAF026EC}"/>
                    </a:ext>
                  </a:extLst>
                </p14:cNvPr>
                <p14:cNvContentPartPr/>
                <p14:nvPr/>
              </p14:nvContentPartPr>
              <p14:xfrm>
                <a:off x="9082840" y="1707187"/>
                <a:ext cx="21240" cy="43560"/>
              </p14:xfrm>
            </p:contentPart>
          </mc:Choice>
          <mc:Fallback xmlns="">
            <p:pic>
              <p:nvPicPr>
                <p:cNvPr id="2026" name="Input penna 2025">
                  <a:extLst>
                    <a:ext uri="{FF2B5EF4-FFF2-40B4-BE49-F238E27FC236}">
                      <a16:creationId xmlns:a16="http://schemas.microsoft.com/office/drawing/2014/main" id="{2FB659CE-0A97-4A9B-A703-085FAAF026EC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9073840" y="1698187"/>
                  <a:ext cx="388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2027" name="Input penna 2026">
                  <a:extLst>
                    <a:ext uri="{FF2B5EF4-FFF2-40B4-BE49-F238E27FC236}">
                      <a16:creationId xmlns:a16="http://schemas.microsoft.com/office/drawing/2014/main" id="{6F73E669-C5C0-439A-A681-981DA09C4A75}"/>
                    </a:ext>
                  </a:extLst>
                </p14:cNvPr>
                <p14:cNvContentPartPr/>
                <p14:nvPr/>
              </p14:nvContentPartPr>
              <p14:xfrm>
                <a:off x="9126040" y="1673347"/>
                <a:ext cx="99360" cy="81000"/>
              </p14:xfrm>
            </p:contentPart>
          </mc:Choice>
          <mc:Fallback xmlns="">
            <p:pic>
              <p:nvPicPr>
                <p:cNvPr id="2027" name="Input penna 2026">
                  <a:extLst>
                    <a:ext uri="{FF2B5EF4-FFF2-40B4-BE49-F238E27FC236}">
                      <a16:creationId xmlns:a16="http://schemas.microsoft.com/office/drawing/2014/main" id="{6F73E669-C5C0-439A-A681-981DA09C4A75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9117400" y="1664347"/>
                  <a:ext cx="1170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2028" name="Input penna 2027">
                  <a:extLst>
                    <a:ext uri="{FF2B5EF4-FFF2-40B4-BE49-F238E27FC236}">
                      <a16:creationId xmlns:a16="http://schemas.microsoft.com/office/drawing/2014/main" id="{A7F1392A-1EC0-4AD6-9241-662242F1DAB7}"/>
                    </a:ext>
                  </a:extLst>
                </p14:cNvPr>
                <p14:cNvContentPartPr/>
                <p14:nvPr/>
              </p14:nvContentPartPr>
              <p14:xfrm>
                <a:off x="9231880" y="1676587"/>
                <a:ext cx="85680" cy="82800"/>
              </p14:xfrm>
            </p:contentPart>
          </mc:Choice>
          <mc:Fallback xmlns="">
            <p:pic>
              <p:nvPicPr>
                <p:cNvPr id="2028" name="Input penna 2027">
                  <a:extLst>
                    <a:ext uri="{FF2B5EF4-FFF2-40B4-BE49-F238E27FC236}">
                      <a16:creationId xmlns:a16="http://schemas.microsoft.com/office/drawing/2014/main" id="{A7F1392A-1EC0-4AD6-9241-662242F1DAB7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9222880" y="1667947"/>
                  <a:ext cx="1033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2029" name="Input penna 2028">
                  <a:extLst>
                    <a:ext uri="{FF2B5EF4-FFF2-40B4-BE49-F238E27FC236}">
                      <a16:creationId xmlns:a16="http://schemas.microsoft.com/office/drawing/2014/main" id="{2EB80475-541A-4459-83C8-DC5DAF65844E}"/>
                    </a:ext>
                  </a:extLst>
                </p14:cNvPr>
                <p14:cNvContentPartPr/>
                <p14:nvPr/>
              </p14:nvContentPartPr>
              <p14:xfrm>
                <a:off x="9317920" y="1687387"/>
                <a:ext cx="54360" cy="76320"/>
              </p14:xfrm>
            </p:contentPart>
          </mc:Choice>
          <mc:Fallback xmlns="">
            <p:pic>
              <p:nvPicPr>
                <p:cNvPr id="2029" name="Input penna 2028">
                  <a:extLst>
                    <a:ext uri="{FF2B5EF4-FFF2-40B4-BE49-F238E27FC236}">
                      <a16:creationId xmlns:a16="http://schemas.microsoft.com/office/drawing/2014/main" id="{2EB80475-541A-4459-83C8-DC5DAF65844E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9308920" y="1678387"/>
                  <a:ext cx="72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2030" name="Input penna 2029">
                  <a:extLst>
                    <a:ext uri="{FF2B5EF4-FFF2-40B4-BE49-F238E27FC236}">
                      <a16:creationId xmlns:a16="http://schemas.microsoft.com/office/drawing/2014/main" id="{FA895D02-9724-47A8-A66F-8A1AF7940F85}"/>
                    </a:ext>
                  </a:extLst>
                </p14:cNvPr>
                <p14:cNvContentPartPr/>
                <p14:nvPr/>
              </p14:nvContentPartPr>
              <p14:xfrm>
                <a:off x="9333040" y="1728787"/>
                <a:ext cx="54000" cy="11520"/>
              </p14:xfrm>
            </p:contentPart>
          </mc:Choice>
          <mc:Fallback xmlns="">
            <p:pic>
              <p:nvPicPr>
                <p:cNvPr id="2030" name="Input penna 2029">
                  <a:extLst>
                    <a:ext uri="{FF2B5EF4-FFF2-40B4-BE49-F238E27FC236}">
                      <a16:creationId xmlns:a16="http://schemas.microsoft.com/office/drawing/2014/main" id="{FA895D02-9724-47A8-A66F-8A1AF7940F85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9324400" y="1719787"/>
                  <a:ext cx="716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2031" name="Input penna 2030">
                  <a:extLst>
                    <a:ext uri="{FF2B5EF4-FFF2-40B4-BE49-F238E27FC236}">
                      <a16:creationId xmlns:a16="http://schemas.microsoft.com/office/drawing/2014/main" id="{8C7DCD4C-DFE0-436D-A451-0709E67D276C}"/>
                    </a:ext>
                  </a:extLst>
                </p14:cNvPr>
                <p14:cNvContentPartPr/>
                <p14:nvPr/>
              </p14:nvContentPartPr>
              <p14:xfrm>
                <a:off x="9385600" y="1689187"/>
                <a:ext cx="111240" cy="75960"/>
              </p14:xfrm>
            </p:contentPart>
          </mc:Choice>
          <mc:Fallback xmlns="">
            <p:pic>
              <p:nvPicPr>
                <p:cNvPr id="2031" name="Input penna 2030">
                  <a:extLst>
                    <a:ext uri="{FF2B5EF4-FFF2-40B4-BE49-F238E27FC236}">
                      <a16:creationId xmlns:a16="http://schemas.microsoft.com/office/drawing/2014/main" id="{8C7DCD4C-DFE0-436D-A451-0709E67D276C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9376600" y="1680547"/>
                  <a:ext cx="1288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2032" name="Input penna 2031">
                  <a:extLst>
                    <a:ext uri="{FF2B5EF4-FFF2-40B4-BE49-F238E27FC236}">
                      <a16:creationId xmlns:a16="http://schemas.microsoft.com/office/drawing/2014/main" id="{B5A23462-2E00-431E-BE6A-7A9341A7ED65}"/>
                    </a:ext>
                  </a:extLst>
                </p14:cNvPr>
                <p14:cNvContentPartPr/>
                <p14:nvPr/>
              </p14:nvContentPartPr>
              <p14:xfrm>
                <a:off x="9437800" y="1685587"/>
                <a:ext cx="80280" cy="10080"/>
              </p14:xfrm>
            </p:contentPart>
          </mc:Choice>
          <mc:Fallback xmlns="">
            <p:pic>
              <p:nvPicPr>
                <p:cNvPr id="2032" name="Input penna 2031">
                  <a:extLst>
                    <a:ext uri="{FF2B5EF4-FFF2-40B4-BE49-F238E27FC236}">
                      <a16:creationId xmlns:a16="http://schemas.microsoft.com/office/drawing/2014/main" id="{B5A23462-2E00-431E-BE6A-7A9341A7ED65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9428800" y="1676587"/>
                  <a:ext cx="979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2033" name="Input penna 2032">
                  <a:extLst>
                    <a:ext uri="{FF2B5EF4-FFF2-40B4-BE49-F238E27FC236}">
                      <a16:creationId xmlns:a16="http://schemas.microsoft.com/office/drawing/2014/main" id="{F2DFDF17-C926-47B7-9882-995CF6966CFE}"/>
                    </a:ext>
                  </a:extLst>
                </p14:cNvPr>
                <p14:cNvContentPartPr/>
                <p14:nvPr/>
              </p14:nvContentPartPr>
              <p14:xfrm>
                <a:off x="9496480" y="1693507"/>
                <a:ext cx="66240" cy="68400"/>
              </p14:xfrm>
            </p:contentPart>
          </mc:Choice>
          <mc:Fallback xmlns="">
            <p:pic>
              <p:nvPicPr>
                <p:cNvPr id="2033" name="Input penna 2032">
                  <a:extLst>
                    <a:ext uri="{FF2B5EF4-FFF2-40B4-BE49-F238E27FC236}">
                      <a16:creationId xmlns:a16="http://schemas.microsoft.com/office/drawing/2014/main" id="{F2DFDF17-C926-47B7-9882-995CF6966CFE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9487480" y="1684867"/>
                  <a:ext cx="838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2034" name="Input penna 2033">
                  <a:extLst>
                    <a:ext uri="{FF2B5EF4-FFF2-40B4-BE49-F238E27FC236}">
                      <a16:creationId xmlns:a16="http://schemas.microsoft.com/office/drawing/2014/main" id="{03959E89-DEE6-4364-81A0-837622AEAC31}"/>
                    </a:ext>
                  </a:extLst>
                </p14:cNvPr>
                <p14:cNvContentPartPr/>
                <p14:nvPr/>
              </p14:nvContentPartPr>
              <p14:xfrm>
                <a:off x="9688720" y="1707187"/>
                <a:ext cx="38880" cy="81000"/>
              </p14:xfrm>
            </p:contentPart>
          </mc:Choice>
          <mc:Fallback xmlns="">
            <p:pic>
              <p:nvPicPr>
                <p:cNvPr id="2034" name="Input penna 2033">
                  <a:extLst>
                    <a:ext uri="{FF2B5EF4-FFF2-40B4-BE49-F238E27FC236}">
                      <a16:creationId xmlns:a16="http://schemas.microsoft.com/office/drawing/2014/main" id="{03959E89-DEE6-4364-81A0-837622AEAC31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9679720" y="1698187"/>
                  <a:ext cx="56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2035" name="Input penna 2034">
                  <a:extLst>
                    <a:ext uri="{FF2B5EF4-FFF2-40B4-BE49-F238E27FC236}">
                      <a16:creationId xmlns:a16="http://schemas.microsoft.com/office/drawing/2014/main" id="{D79C2CDD-3694-4444-A2D9-ECF0B9E98560}"/>
                    </a:ext>
                  </a:extLst>
                </p14:cNvPr>
                <p14:cNvContentPartPr/>
                <p14:nvPr/>
              </p14:nvContentPartPr>
              <p14:xfrm>
                <a:off x="9784480" y="1716907"/>
                <a:ext cx="13320" cy="85680"/>
              </p14:xfrm>
            </p:contentPart>
          </mc:Choice>
          <mc:Fallback xmlns="">
            <p:pic>
              <p:nvPicPr>
                <p:cNvPr id="2035" name="Input penna 2034">
                  <a:extLst>
                    <a:ext uri="{FF2B5EF4-FFF2-40B4-BE49-F238E27FC236}">
                      <a16:creationId xmlns:a16="http://schemas.microsoft.com/office/drawing/2014/main" id="{D79C2CDD-3694-4444-A2D9-ECF0B9E98560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9775840" y="1708267"/>
                  <a:ext cx="30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2036" name="Input penna 2035">
                  <a:extLst>
                    <a:ext uri="{FF2B5EF4-FFF2-40B4-BE49-F238E27FC236}">
                      <a16:creationId xmlns:a16="http://schemas.microsoft.com/office/drawing/2014/main" id="{F87DE7AF-BC76-4C1B-9673-1D2BC749C06D}"/>
                    </a:ext>
                  </a:extLst>
                </p14:cNvPr>
                <p14:cNvContentPartPr/>
                <p14:nvPr/>
              </p14:nvContentPartPr>
              <p14:xfrm>
                <a:off x="8808160" y="1833907"/>
                <a:ext cx="134640" cy="78120"/>
              </p14:xfrm>
            </p:contentPart>
          </mc:Choice>
          <mc:Fallback xmlns="">
            <p:pic>
              <p:nvPicPr>
                <p:cNvPr id="2036" name="Input penna 2035">
                  <a:extLst>
                    <a:ext uri="{FF2B5EF4-FFF2-40B4-BE49-F238E27FC236}">
                      <a16:creationId xmlns:a16="http://schemas.microsoft.com/office/drawing/2014/main" id="{F87DE7AF-BC76-4C1B-9673-1D2BC749C06D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8799160" y="1824907"/>
                  <a:ext cx="152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2037" name="Input penna 2036">
                  <a:extLst>
                    <a:ext uri="{FF2B5EF4-FFF2-40B4-BE49-F238E27FC236}">
                      <a16:creationId xmlns:a16="http://schemas.microsoft.com/office/drawing/2014/main" id="{8F2BAB6C-8010-4966-A164-43CFA031BC2C}"/>
                    </a:ext>
                  </a:extLst>
                </p14:cNvPr>
                <p14:cNvContentPartPr/>
                <p14:nvPr/>
              </p14:nvContentPartPr>
              <p14:xfrm>
                <a:off x="8933440" y="1864147"/>
                <a:ext cx="36360" cy="54360"/>
              </p14:xfrm>
            </p:contentPart>
          </mc:Choice>
          <mc:Fallback xmlns="">
            <p:pic>
              <p:nvPicPr>
                <p:cNvPr id="2037" name="Input penna 2036">
                  <a:extLst>
                    <a:ext uri="{FF2B5EF4-FFF2-40B4-BE49-F238E27FC236}">
                      <a16:creationId xmlns:a16="http://schemas.microsoft.com/office/drawing/2014/main" id="{8F2BAB6C-8010-4966-A164-43CFA031BC2C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8924440" y="1855147"/>
                  <a:ext cx="54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2038" name="Input penna 2037">
                  <a:extLst>
                    <a:ext uri="{FF2B5EF4-FFF2-40B4-BE49-F238E27FC236}">
                      <a16:creationId xmlns:a16="http://schemas.microsoft.com/office/drawing/2014/main" id="{66621457-C71E-4E0C-80F3-D621CD4B58BE}"/>
                    </a:ext>
                  </a:extLst>
                </p14:cNvPr>
                <p14:cNvContentPartPr/>
                <p14:nvPr/>
              </p14:nvContentPartPr>
              <p14:xfrm>
                <a:off x="9006880" y="1866667"/>
                <a:ext cx="30600" cy="60120"/>
              </p14:xfrm>
            </p:contentPart>
          </mc:Choice>
          <mc:Fallback xmlns="">
            <p:pic>
              <p:nvPicPr>
                <p:cNvPr id="2038" name="Input penna 2037">
                  <a:extLst>
                    <a:ext uri="{FF2B5EF4-FFF2-40B4-BE49-F238E27FC236}">
                      <a16:creationId xmlns:a16="http://schemas.microsoft.com/office/drawing/2014/main" id="{66621457-C71E-4E0C-80F3-D621CD4B58BE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8998240" y="1857667"/>
                  <a:ext cx="482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2039" name="Input penna 2038">
                  <a:extLst>
                    <a:ext uri="{FF2B5EF4-FFF2-40B4-BE49-F238E27FC236}">
                      <a16:creationId xmlns:a16="http://schemas.microsoft.com/office/drawing/2014/main" id="{1E4DD13D-E78F-48EE-BDCD-EAEF5D3A9BC1}"/>
                    </a:ext>
                  </a:extLst>
                </p14:cNvPr>
                <p14:cNvContentPartPr/>
                <p14:nvPr/>
              </p14:nvContentPartPr>
              <p14:xfrm>
                <a:off x="8943160" y="1845067"/>
                <a:ext cx="94320" cy="10080"/>
              </p14:xfrm>
            </p:contentPart>
          </mc:Choice>
          <mc:Fallback xmlns="">
            <p:pic>
              <p:nvPicPr>
                <p:cNvPr id="2039" name="Input penna 2038">
                  <a:extLst>
                    <a:ext uri="{FF2B5EF4-FFF2-40B4-BE49-F238E27FC236}">
                      <a16:creationId xmlns:a16="http://schemas.microsoft.com/office/drawing/2014/main" id="{1E4DD13D-E78F-48EE-BDCD-EAEF5D3A9BC1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8934160" y="1836067"/>
                  <a:ext cx="111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2040" name="Input penna 2039">
                  <a:extLst>
                    <a:ext uri="{FF2B5EF4-FFF2-40B4-BE49-F238E27FC236}">
                      <a16:creationId xmlns:a16="http://schemas.microsoft.com/office/drawing/2014/main" id="{A38350EE-72ED-4324-9E82-9C818F80232D}"/>
                    </a:ext>
                  </a:extLst>
                </p14:cNvPr>
                <p14:cNvContentPartPr/>
                <p14:nvPr/>
              </p14:nvContentPartPr>
              <p14:xfrm>
                <a:off x="9056560" y="1849387"/>
                <a:ext cx="86760" cy="86040"/>
              </p14:xfrm>
            </p:contentPart>
          </mc:Choice>
          <mc:Fallback xmlns="">
            <p:pic>
              <p:nvPicPr>
                <p:cNvPr id="2040" name="Input penna 2039">
                  <a:extLst>
                    <a:ext uri="{FF2B5EF4-FFF2-40B4-BE49-F238E27FC236}">
                      <a16:creationId xmlns:a16="http://schemas.microsoft.com/office/drawing/2014/main" id="{A38350EE-72ED-4324-9E82-9C818F80232D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9047920" y="1840747"/>
                  <a:ext cx="104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2041" name="Input penna 2040">
                  <a:extLst>
                    <a:ext uri="{FF2B5EF4-FFF2-40B4-BE49-F238E27FC236}">
                      <a16:creationId xmlns:a16="http://schemas.microsoft.com/office/drawing/2014/main" id="{135916DB-53CB-4B07-B49C-C1C25155C4BA}"/>
                    </a:ext>
                  </a:extLst>
                </p14:cNvPr>
                <p14:cNvContentPartPr/>
                <p14:nvPr/>
              </p14:nvContentPartPr>
              <p14:xfrm>
                <a:off x="9145120" y="1864507"/>
                <a:ext cx="77400" cy="73800"/>
              </p14:xfrm>
            </p:contentPart>
          </mc:Choice>
          <mc:Fallback xmlns="">
            <p:pic>
              <p:nvPicPr>
                <p:cNvPr id="2041" name="Input penna 2040">
                  <a:extLst>
                    <a:ext uri="{FF2B5EF4-FFF2-40B4-BE49-F238E27FC236}">
                      <a16:creationId xmlns:a16="http://schemas.microsoft.com/office/drawing/2014/main" id="{135916DB-53CB-4B07-B49C-C1C25155C4BA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9136480" y="1855867"/>
                  <a:ext cx="95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2042" name="Input penna 2041">
                  <a:extLst>
                    <a:ext uri="{FF2B5EF4-FFF2-40B4-BE49-F238E27FC236}">
                      <a16:creationId xmlns:a16="http://schemas.microsoft.com/office/drawing/2014/main" id="{2340805A-3768-4158-A428-E42E171751E6}"/>
                    </a:ext>
                  </a:extLst>
                </p14:cNvPr>
                <p14:cNvContentPartPr/>
                <p14:nvPr/>
              </p14:nvContentPartPr>
              <p14:xfrm>
                <a:off x="9232960" y="1870267"/>
                <a:ext cx="25200" cy="68400"/>
              </p14:xfrm>
            </p:contentPart>
          </mc:Choice>
          <mc:Fallback xmlns="">
            <p:pic>
              <p:nvPicPr>
                <p:cNvPr id="2042" name="Input penna 2041">
                  <a:extLst>
                    <a:ext uri="{FF2B5EF4-FFF2-40B4-BE49-F238E27FC236}">
                      <a16:creationId xmlns:a16="http://schemas.microsoft.com/office/drawing/2014/main" id="{2340805A-3768-4158-A428-E42E171751E6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9224320" y="1861267"/>
                  <a:ext cx="428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2043" name="Input penna 2042">
                  <a:extLst>
                    <a:ext uri="{FF2B5EF4-FFF2-40B4-BE49-F238E27FC236}">
                      <a16:creationId xmlns:a16="http://schemas.microsoft.com/office/drawing/2014/main" id="{9581898B-893F-4AD0-80AB-58B95A4A1CDC}"/>
                    </a:ext>
                  </a:extLst>
                </p14:cNvPr>
                <p14:cNvContentPartPr/>
                <p14:nvPr/>
              </p14:nvContentPartPr>
              <p14:xfrm>
                <a:off x="9281920" y="1874587"/>
                <a:ext cx="61200" cy="67680"/>
              </p14:xfrm>
            </p:contentPart>
          </mc:Choice>
          <mc:Fallback xmlns="">
            <p:pic>
              <p:nvPicPr>
                <p:cNvPr id="2043" name="Input penna 2042">
                  <a:extLst>
                    <a:ext uri="{FF2B5EF4-FFF2-40B4-BE49-F238E27FC236}">
                      <a16:creationId xmlns:a16="http://schemas.microsoft.com/office/drawing/2014/main" id="{9581898B-893F-4AD0-80AB-58B95A4A1CDC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9272920" y="1865587"/>
                  <a:ext cx="788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2044" name="Input penna 2043">
                  <a:extLst>
                    <a:ext uri="{FF2B5EF4-FFF2-40B4-BE49-F238E27FC236}">
                      <a16:creationId xmlns:a16="http://schemas.microsoft.com/office/drawing/2014/main" id="{CB584153-30A1-4E30-9AF8-094EC947F6FC}"/>
                    </a:ext>
                  </a:extLst>
                </p14:cNvPr>
                <p14:cNvContentPartPr/>
                <p14:nvPr/>
              </p14:nvContentPartPr>
              <p14:xfrm>
                <a:off x="9329800" y="1871347"/>
                <a:ext cx="47880" cy="79920"/>
              </p14:xfrm>
            </p:contentPart>
          </mc:Choice>
          <mc:Fallback xmlns="">
            <p:pic>
              <p:nvPicPr>
                <p:cNvPr id="2044" name="Input penna 2043">
                  <a:extLst>
                    <a:ext uri="{FF2B5EF4-FFF2-40B4-BE49-F238E27FC236}">
                      <a16:creationId xmlns:a16="http://schemas.microsoft.com/office/drawing/2014/main" id="{CB584153-30A1-4E30-9AF8-094EC947F6FC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9321160" y="1862707"/>
                  <a:ext cx="655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2045" name="Input penna 2044">
                  <a:extLst>
                    <a:ext uri="{FF2B5EF4-FFF2-40B4-BE49-F238E27FC236}">
                      <a16:creationId xmlns:a16="http://schemas.microsoft.com/office/drawing/2014/main" id="{7558E48A-2E8F-4F88-A9E4-46BF80530254}"/>
                    </a:ext>
                  </a:extLst>
                </p14:cNvPr>
                <p14:cNvContentPartPr/>
                <p14:nvPr/>
              </p14:nvContentPartPr>
              <p14:xfrm>
                <a:off x="9461200" y="1883227"/>
                <a:ext cx="153000" cy="77400"/>
              </p14:xfrm>
            </p:contentPart>
          </mc:Choice>
          <mc:Fallback xmlns="">
            <p:pic>
              <p:nvPicPr>
                <p:cNvPr id="2045" name="Input penna 2044">
                  <a:extLst>
                    <a:ext uri="{FF2B5EF4-FFF2-40B4-BE49-F238E27FC236}">
                      <a16:creationId xmlns:a16="http://schemas.microsoft.com/office/drawing/2014/main" id="{7558E48A-2E8F-4F88-A9E4-46BF80530254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9452200" y="1874227"/>
                  <a:ext cx="170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2046" name="Input penna 2045">
                  <a:extLst>
                    <a:ext uri="{FF2B5EF4-FFF2-40B4-BE49-F238E27FC236}">
                      <a16:creationId xmlns:a16="http://schemas.microsoft.com/office/drawing/2014/main" id="{01AA33F9-46ED-4A98-A98E-EC5C5C20958B}"/>
                    </a:ext>
                  </a:extLst>
                </p14:cNvPr>
                <p14:cNvContentPartPr/>
                <p14:nvPr/>
              </p14:nvContentPartPr>
              <p14:xfrm>
                <a:off x="9594040" y="1865587"/>
                <a:ext cx="66240" cy="87120"/>
              </p14:xfrm>
            </p:contentPart>
          </mc:Choice>
          <mc:Fallback xmlns="">
            <p:pic>
              <p:nvPicPr>
                <p:cNvPr id="2046" name="Input penna 2045">
                  <a:extLst>
                    <a:ext uri="{FF2B5EF4-FFF2-40B4-BE49-F238E27FC236}">
                      <a16:creationId xmlns:a16="http://schemas.microsoft.com/office/drawing/2014/main" id="{01AA33F9-46ED-4A98-A98E-EC5C5C20958B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9585040" y="1856587"/>
                  <a:ext cx="838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2047" name="Input penna 2046">
                  <a:extLst>
                    <a:ext uri="{FF2B5EF4-FFF2-40B4-BE49-F238E27FC236}">
                      <a16:creationId xmlns:a16="http://schemas.microsoft.com/office/drawing/2014/main" id="{CB954171-D98E-4C8A-892B-AEBF18D160CB}"/>
                    </a:ext>
                  </a:extLst>
                </p14:cNvPr>
                <p14:cNvContentPartPr/>
                <p14:nvPr/>
              </p14:nvContentPartPr>
              <p14:xfrm>
                <a:off x="9662800" y="1883947"/>
                <a:ext cx="52920" cy="84960"/>
              </p14:xfrm>
            </p:contentPart>
          </mc:Choice>
          <mc:Fallback xmlns="">
            <p:pic>
              <p:nvPicPr>
                <p:cNvPr id="2047" name="Input penna 2046">
                  <a:extLst>
                    <a:ext uri="{FF2B5EF4-FFF2-40B4-BE49-F238E27FC236}">
                      <a16:creationId xmlns:a16="http://schemas.microsoft.com/office/drawing/2014/main" id="{CB954171-D98E-4C8A-892B-AEBF18D160CB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9654160" y="1874947"/>
                  <a:ext cx="70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2048" name="Input penna 2047">
                  <a:extLst>
                    <a:ext uri="{FF2B5EF4-FFF2-40B4-BE49-F238E27FC236}">
                      <a16:creationId xmlns:a16="http://schemas.microsoft.com/office/drawing/2014/main" id="{DBB9EF01-AE9C-46B5-9D1E-8309B5734D0E}"/>
                    </a:ext>
                  </a:extLst>
                </p14:cNvPr>
                <p14:cNvContentPartPr/>
                <p14:nvPr/>
              </p14:nvContentPartPr>
              <p14:xfrm>
                <a:off x="9673600" y="1932187"/>
                <a:ext cx="43200" cy="1080"/>
              </p14:xfrm>
            </p:contentPart>
          </mc:Choice>
          <mc:Fallback xmlns="">
            <p:pic>
              <p:nvPicPr>
                <p:cNvPr id="2048" name="Input penna 2047">
                  <a:extLst>
                    <a:ext uri="{FF2B5EF4-FFF2-40B4-BE49-F238E27FC236}">
                      <a16:creationId xmlns:a16="http://schemas.microsoft.com/office/drawing/2014/main" id="{DBB9EF01-AE9C-46B5-9D1E-8309B5734D0E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664600" y="1923187"/>
                  <a:ext cx="60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2049" name="Input penna 2048">
                  <a:extLst>
                    <a:ext uri="{FF2B5EF4-FFF2-40B4-BE49-F238E27FC236}">
                      <a16:creationId xmlns:a16="http://schemas.microsoft.com/office/drawing/2014/main" id="{B47A5882-F457-409F-B885-F2BEAD5F6BD4}"/>
                    </a:ext>
                  </a:extLst>
                </p14:cNvPr>
                <p14:cNvContentPartPr/>
                <p14:nvPr/>
              </p14:nvContentPartPr>
              <p14:xfrm>
                <a:off x="9812920" y="1887547"/>
                <a:ext cx="55440" cy="67320"/>
              </p14:xfrm>
            </p:contentPart>
          </mc:Choice>
          <mc:Fallback xmlns="">
            <p:pic>
              <p:nvPicPr>
                <p:cNvPr id="2049" name="Input penna 2048">
                  <a:extLst>
                    <a:ext uri="{FF2B5EF4-FFF2-40B4-BE49-F238E27FC236}">
                      <a16:creationId xmlns:a16="http://schemas.microsoft.com/office/drawing/2014/main" id="{B47A5882-F457-409F-B885-F2BEAD5F6BD4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9803920" y="1878547"/>
                  <a:ext cx="73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2050" name="Input penna 2049">
                  <a:extLst>
                    <a:ext uri="{FF2B5EF4-FFF2-40B4-BE49-F238E27FC236}">
                      <a16:creationId xmlns:a16="http://schemas.microsoft.com/office/drawing/2014/main" id="{48F8DC89-1292-47BA-BD54-CEBD04C1CF86}"/>
                    </a:ext>
                  </a:extLst>
                </p14:cNvPr>
                <p14:cNvContentPartPr/>
                <p14:nvPr/>
              </p14:nvContentPartPr>
              <p14:xfrm>
                <a:off x="9887080" y="1900867"/>
                <a:ext cx="56880" cy="44640"/>
              </p14:xfrm>
            </p:contentPart>
          </mc:Choice>
          <mc:Fallback xmlns="">
            <p:pic>
              <p:nvPicPr>
                <p:cNvPr id="2050" name="Input penna 2049">
                  <a:extLst>
                    <a:ext uri="{FF2B5EF4-FFF2-40B4-BE49-F238E27FC236}">
                      <a16:creationId xmlns:a16="http://schemas.microsoft.com/office/drawing/2014/main" id="{48F8DC89-1292-47BA-BD54-CEBD04C1CF86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9878440" y="1891867"/>
                  <a:ext cx="745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2051" name="Input penna 2050">
                  <a:extLst>
                    <a:ext uri="{FF2B5EF4-FFF2-40B4-BE49-F238E27FC236}">
                      <a16:creationId xmlns:a16="http://schemas.microsoft.com/office/drawing/2014/main" id="{CEC9B8FB-81D7-4755-9DB1-53E35DDC1AED}"/>
                    </a:ext>
                  </a:extLst>
                </p14:cNvPr>
                <p14:cNvContentPartPr/>
                <p14:nvPr/>
              </p14:nvContentPartPr>
              <p14:xfrm>
                <a:off x="9947920" y="1883947"/>
                <a:ext cx="70200" cy="60120"/>
              </p14:xfrm>
            </p:contentPart>
          </mc:Choice>
          <mc:Fallback xmlns="">
            <p:pic>
              <p:nvPicPr>
                <p:cNvPr id="2051" name="Input penna 2050">
                  <a:extLst>
                    <a:ext uri="{FF2B5EF4-FFF2-40B4-BE49-F238E27FC236}">
                      <a16:creationId xmlns:a16="http://schemas.microsoft.com/office/drawing/2014/main" id="{CEC9B8FB-81D7-4755-9DB1-53E35DDC1AED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9938920" y="1874947"/>
                  <a:ext cx="878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2052" name="Input penna 2051">
                  <a:extLst>
                    <a:ext uri="{FF2B5EF4-FFF2-40B4-BE49-F238E27FC236}">
                      <a16:creationId xmlns:a16="http://schemas.microsoft.com/office/drawing/2014/main" id="{5593F0B4-B9CC-4E21-83F8-3452647FFB9F}"/>
                    </a:ext>
                  </a:extLst>
                </p14:cNvPr>
                <p14:cNvContentPartPr/>
                <p14:nvPr/>
              </p14:nvContentPartPr>
              <p14:xfrm>
                <a:off x="10111720" y="1892947"/>
                <a:ext cx="1800" cy="52200"/>
              </p14:xfrm>
            </p:contentPart>
          </mc:Choice>
          <mc:Fallback xmlns="">
            <p:pic>
              <p:nvPicPr>
                <p:cNvPr id="2052" name="Input penna 2051">
                  <a:extLst>
                    <a:ext uri="{FF2B5EF4-FFF2-40B4-BE49-F238E27FC236}">
                      <a16:creationId xmlns:a16="http://schemas.microsoft.com/office/drawing/2014/main" id="{5593F0B4-B9CC-4E21-83F8-3452647FFB9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0103080" y="1884307"/>
                  <a:ext cx="194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2053" name="Input penna 2052">
                  <a:extLst>
                    <a:ext uri="{FF2B5EF4-FFF2-40B4-BE49-F238E27FC236}">
                      <a16:creationId xmlns:a16="http://schemas.microsoft.com/office/drawing/2014/main" id="{DF72A216-8E90-4D3A-AD73-C52E8559EDBE}"/>
                    </a:ext>
                  </a:extLst>
                </p14:cNvPr>
                <p14:cNvContentPartPr/>
                <p14:nvPr/>
              </p14:nvContentPartPr>
              <p14:xfrm>
                <a:off x="10145200" y="1892587"/>
                <a:ext cx="78120" cy="64080"/>
              </p14:xfrm>
            </p:contentPart>
          </mc:Choice>
          <mc:Fallback xmlns="">
            <p:pic>
              <p:nvPicPr>
                <p:cNvPr id="2053" name="Input penna 2052">
                  <a:extLst>
                    <a:ext uri="{FF2B5EF4-FFF2-40B4-BE49-F238E27FC236}">
                      <a16:creationId xmlns:a16="http://schemas.microsoft.com/office/drawing/2014/main" id="{DF72A216-8E90-4D3A-AD73-C52E8559EDBE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10136560" y="1883587"/>
                  <a:ext cx="957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2055" name="Input penna 2054">
                  <a:extLst>
                    <a:ext uri="{FF2B5EF4-FFF2-40B4-BE49-F238E27FC236}">
                      <a16:creationId xmlns:a16="http://schemas.microsoft.com/office/drawing/2014/main" id="{634B8998-AB25-4CAD-910F-D25D67920279}"/>
                    </a:ext>
                  </a:extLst>
                </p14:cNvPr>
                <p14:cNvContentPartPr/>
                <p14:nvPr/>
              </p14:nvContentPartPr>
              <p14:xfrm>
                <a:off x="8780440" y="2038747"/>
                <a:ext cx="4680" cy="73080"/>
              </p14:xfrm>
            </p:contentPart>
          </mc:Choice>
          <mc:Fallback xmlns="">
            <p:pic>
              <p:nvPicPr>
                <p:cNvPr id="2055" name="Input penna 2054">
                  <a:extLst>
                    <a:ext uri="{FF2B5EF4-FFF2-40B4-BE49-F238E27FC236}">
                      <a16:creationId xmlns:a16="http://schemas.microsoft.com/office/drawing/2014/main" id="{634B8998-AB25-4CAD-910F-D25D67920279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8771440" y="2030107"/>
                  <a:ext cx="223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2056" name="Input penna 2055">
                  <a:extLst>
                    <a:ext uri="{FF2B5EF4-FFF2-40B4-BE49-F238E27FC236}">
                      <a16:creationId xmlns:a16="http://schemas.microsoft.com/office/drawing/2014/main" id="{3CDC39D6-6182-43D5-8419-FC9724824B16}"/>
                    </a:ext>
                  </a:extLst>
                </p14:cNvPr>
                <p14:cNvContentPartPr/>
                <p14:nvPr/>
              </p14:nvContentPartPr>
              <p14:xfrm>
                <a:off x="8731120" y="2023987"/>
                <a:ext cx="91800" cy="7920"/>
              </p14:xfrm>
            </p:contentPart>
          </mc:Choice>
          <mc:Fallback xmlns="">
            <p:pic>
              <p:nvPicPr>
                <p:cNvPr id="2056" name="Input penna 2055">
                  <a:extLst>
                    <a:ext uri="{FF2B5EF4-FFF2-40B4-BE49-F238E27FC236}">
                      <a16:creationId xmlns:a16="http://schemas.microsoft.com/office/drawing/2014/main" id="{3CDC39D6-6182-43D5-8419-FC9724824B16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8722120" y="2015347"/>
                  <a:ext cx="109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2057" name="Input penna 2056">
                  <a:extLst>
                    <a:ext uri="{FF2B5EF4-FFF2-40B4-BE49-F238E27FC236}">
                      <a16:creationId xmlns:a16="http://schemas.microsoft.com/office/drawing/2014/main" id="{C7B9CCE6-57A1-4219-AC21-FFDC8E8DCD2C}"/>
                    </a:ext>
                  </a:extLst>
                </p14:cNvPr>
                <p14:cNvContentPartPr/>
                <p14:nvPr/>
              </p14:nvContentPartPr>
              <p14:xfrm>
                <a:off x="8832640" y="2029747"/>
                <a:ext cx="78120" cy="83160"/>
              </p14:xfrm>
            </p:contentPart>
          </mc:Choice>
          <mc:Fallback xmlns="">
            <p:pic>
              <p:nvPicPr>
                <p:cNvPr id="2057" name="Input penna 2056">
                  <a:extLst>
                    <a:ext uri="{FF2B5EF4-FFF2-40B4-BE49-F238E27FC236}">
                      <a16:creationId xmlns:a16="http://schemas.microsoft.com/office/drawing/2014/main" id="{C7B9CCE6-57A1-4219-AC21-FFDC8E8DCD2C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8823640" y="2020747"/>
                  <a:ext cx="957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2058" name="Input penna 2057">
                  <a:extLst>
                    <a:ext uri="{FF2B5EF4-FFF2-40B4-BE49-F238E27FC236}">
                      <a16:creationId xmlns:a16="http://schemas.microsoft.com/office/drawing/2014/main" id="{3D74C1DD-776F-4520-A605-EFDEEFA505CA}"/>
                    </a:ext>
                  </a:extLst>
                </p14:cNvPr>
                <p14:cNvContentPartPr/>
                <p14:nvPr/>
              </p14:nvContentPartPr>
              <p14:xfrm>
                <a:off x="8857840" y="2062507"/>
                <a:ext cx="55440" cy="360"/>
              </p14:xfrm>
            </p:contentPart>
          </mc:Choice>
          <mc:Fallback xmlns="">
            <p:pic>
              <p:nvPicPr>
                <p:cNvPr id="2058" name="Input penna 2057">
                  <a:extLst>
                    <a:ext uri="{FF2B5EF4-FFF2-40B4-BE49-F238E27FC236}">
                      <a16:creationId xmlns:a16="http://schemas.microsoft.com/office/drawing/2014/main" id="{3D74C1DD-776F-4520-A605-EFDEEFA505C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849200" y="2053507"/>
                  <a:ext cx="73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2059" name="Input penna 2058">
                  <a:extLst>
                    <a:ext uri="{FF2B5EF4-FFF2-40B4-BE49-F238E27FC236}">
                      <a16:creationId xmlns:a16="http://schemas.microsoft.com/office/drawing/2014/main" id="{36BBCAC6-D011-4D0F-9FBA-A62E4951724F}"/>
                    </a:ext>
                  </a:extLst>
                </p14:cNvPr>
                <p14:cNvContentPartPr/>
                <p14:nvPr/>
              </p14:nvContentPartPr>
              <p14:xfrm>
                <a:off x="8911480" y="2051347"/>
                <a:ext cx="84600" cy="60840"/>
              </p14:xfrm>
            </p:contentPart>
          </mc:Choice>
          <mc:Fallback xmlns="">
            <p:pic>
              <p:nvPicPr>
                <p:cNvPr id="2059" name="Input penna 2058">
                  <a:extLst>
                    <a:ext uri="{FF2B5EF4-FFF2-40B4-BE49-F238E27FC236}">
                      <a16:creationId xmlns:a16="http://schemas.microsoft.com/office/drawing/2014/main" id="{36BBCAC6-D011-4D0F-9FBA-A62E4951724F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8902480" y="2042347"/>
                  <a:ext cx="1022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2060" name="Input penna 2059">
                  <a:extLst>
                    <a:ext uri="{FF2B5EF4-FFF2-40B4-BE49-F238E27FC236}">
                      <a16:creationId xmlns:a16="http://schemas.microsoft.com/office/drawing/2014/main" id="{3AE9E0D6-2611-4BF1-B83B-8DA6C099BA9C}"/>
                    </a:ext>
                  </a:extLst>
                </p14:cNvPr>
                <p14:cNvContentPartPr/>
                <p14:nvPr/>
              </p14:nvContentPartPr>
              <p14:xfrm>
                <a:off x="9009760" y="2031187"/>
                <a:ext cx="71280" cy="83880"/>
              </p14:xfrm>
            </p:contentPart>
          </mc:Choice>
          <mc:Fallback xmlns="">
            <p:pic>
              <p:nvPicPr>
                <p:cNvPr id="2060" name="Input penna 2059">
                  <a:extLst>
                    <a:ext uri="{FF2B5EF4-FFF2-40B4-BE49-F238E27FC236}">
                      <a16:creationId xmlns:a16="http://schemas.microsoft.com/office/drawing/2014/main" id="{3AE9E0D6-2611-4BF1-B83B-8DA6C099BA9C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9000760" y="2022187"/>
                  <a:ext cx="889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2061" name="Input penna 2060">
                  <a:extLst>
                    <a:ext uri="{FF2B5EF4-FFF2-40B4-BE49-F238E27FC236}">
                      <a16:creationId xmlns:a16="http://schemas.microsoft.com/office/drawing/2014/main" id="{77D0816E-2AAA-4FD7-8307-6E179E5750AD}"/>
                    </a:ext>
                  </a:extLst>
                </p14:cNvPr>
                <p14:cNvContentPartPr/>
                <p14:nvPr/>
              </p14:nvContentPartPr>
              <p14:xfrm>
                <a:off x="9064840" y="2049547"/>
                <a:ext cx="63360" cy="81720"/>
              </p14:xfrm>
            </p:contentPart>
          </mc:Choice>
          <mc:Fallback xmlns="">
            <p:pic>
              <p:nvPicPr>
                <p:cNvPr id="2061" name="Input penna 2060">
                  <a:extLst>
                    <a:ext uri="{FF2B5EF4-FFF2-40B4-BE49-F238E27FC236}">
                      <a16:creationId xmlns:a16="http://schemas.microsoft.com/office/drawing/2014/main" id="{77D0816E-2AAA-4FD7-8307-6E179E5750AD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9055840" y="2040907"/>
                  <a:ext cx="810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2062" name="Input penna 2061">
                  <a:extLst>
                    <a:ext uri="{FF2B5EF4-FFF2-40B4-BE49-F238E27FC236}">
                      <a16:creationId xmlns:a16="http://schemas.microsoft.com/office/drawing/2014/main" id="{14A72EE7-E78B-456E-8E00-9DD8FE7C46F0}"/>
                    </a:ext>
                  </a:extLst>
                </p14:cNvPr>
                <p14:cNvContentPartPr/>
                <p14:nvPr/>
              </p14:nvContentPartPr>
              <p14:xfrm>
                <a:off x="9087160" y="2081587"/>
                <a:ext cx="47520" cy="3600"/>
              </p14:xfrm>
            </p:contentPart>
          </mc:Choice>
          <mc:Fallback xmlns="">
            <p:pic>
              <p:nvPicPr>
                <p:cNvPr id="2062" name="Input penna 2061">
                  <a:extLst>
                    <a:ext uri="{FF2B5EF4-FFF2-40B4-BE49-F238E27FC236}">
                      <a16:creationId xmlns:a16="http://schemas.microsoft.com/office/drawing/2014/main" id="{14A72EE7-E78B-456E-8E00-9DD8FE7C46F0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9078520" y="2072587"/>
                  <a:ext cx="65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2063" name="Input penna 2062">
                  <a:extLst>
                    <a:ext uri="{FF2B5EF4-FFF2-40B4-BE49-F238E27FC236}">
                      <a16:creationId xmlns:a16="http://schemas.microsoft.com/office/drawing/2014/main" id="{5CA15A9D-91A8-457E-99D4-41B975093AD5}"/>
                    </a:ext>
                  </a:extLst>
                </p14:cNvPr>
                <p14:cNvContentPartPr/>
                <p14:nvPr/>
              </p14:nvContentPartPr>
              <p14:xfrm>
                <a:off x="9134320" y="2045947"/>
                <a:ext cx="164520" cy="84240"/>
              </p14:xfrm>
            </p:contentPart>
          </mc:Choice>
          <mc:Fallback xmlns="">
            <p:pic>
              <p:nvPicPr>
                <p:cNvPr id="2063" name="Input penna 2062">
                  <a:extLst>
                    <a:ext uri="{FF2B5EF4-FFF2-40B4-BE49-F238E27FC236}">
                      <a16:creationId xmlns:a16="http://schemas.microsoft.com/office/drawing/2014/main" id="{5CA15A9D-91A8-457E-99D4-41B975093AD5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9125680" y="2036947"/>
                  <a:ext cx="1821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2064" name="Input penna 2063">
                  <a:extLst>
                    <a:ext uri="{FF2B5EF4-FFF2-40B4-BE49-F238E27FC236}">
                      <a16:creationId xmlns:a16="http://schemas.microsoft.com/office/drawing/2014/main" id="{9391413C-4E42-4B0A-A7C1-D797D43B1BE0}"/>
                    </a:ext>
                  </a:extLst>
                </p14:cNvPr>
                <p14:cNvContentPartPr/>
                <p14:nvPr/>
              </p14:nvContentPartPr>
              <p14:xfrm>
                <a:off x="9245560" y="2088427"/>
                <a:ext cx="53280" cy="14400"/>
              </p14:xfrm>
            </p:contentPart>
          </mc:Choice>
          <mc:Fallback xmlns="">
            <p:pic>
              <p:nvPicPr>
                <p:cNvPr id="2064" name="Input penna 2063">
                  <a:extLst>
                    <a:ext uri="{FF2B5EF4-FFF2-40B4-BE49-F238E27FC236}">
                      <a16:creationId xmlns:a16="http://schemas.microsoft.com/office/drawing/2014/main" id="{9391413C-4E42-4B0A-A7C1-D797D43B1BE0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9236560" y="2079427"/>
                  <a:ext cx="70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2065" name="Input penna 2064">
                  <a:extLst>
                    <a:ext uri="{FF2B5EF4-FFF2-40B4-BE49-F238E27FC236}">
                      <a16:creationId xmlns:a16="http://schemas.microsoft.com/office/drawing/2014/main" id="{CBC9B29E-EA4A-4AC2-AF08-A3BE20205C3D}"/>
                    </a:ext>
                  </a:extLst>
                </p14:cNvPr>
                <p14:cNvContentPartPr/>
                <p14:nvPr/>
              </p14:nvContentPartPr>
              <p14:xfrm>
                <a:off x="9380200" y="2078347"/>
                <a:ext cx="27360" cy="36720"/>
              </p14:xfrm>
            </p:contentPart>
          </mc:Choice>
          <mc:Fallback xmlns="">
            <p:pic>
              <p:nvPicPr>
                <p:cNvPr id="2065" name="Input penna 2064">
                  <a:extLst>
                    <a:ext uri="{FF2B5EF4-FFF2-40B4-BE49-F238E27FC236}">
                      <a16:creationId xmlns:a16="http://schemas.microsoft.com/office/drawing/2014/main" id="{CBC9B29E-EA4A-4AC2-AF08-A3BE20205C3D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9371560" y="2069707"/>
                  <a:ext cx="450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2066" name="Input penna 2065">
                  <a:extLst>
                    <a:ext uri="{FF2B5EF4-FFF2-40B4-BE49-F238E27FC236}">
                      <a16:creationId xmlns:a16="http://schemas.microsoft.com/office/drawing/2014/main" id="{256CA645-960A-483F-9C98-F5373C886711}"/>
                    </a:ext>
                  </a:extLst>
                </p14:cNvPr>
                <p14:cNvContentPartPr/>
                <p14:nvPr/>
              </p14:nvContentPartPr>
              <p14:xfrm>
                <a:off x="9429160" y="2025427"/>
                <a:ext cx="91080" cy="96840"/>
              </p14:xfrm>
            </p:contentPart>
          </mc:Choice>
          <mc:Fallback xmlns="">
            <p:pic>
              <p:nvPicPr>
                <p:cNvPr id="2066" name="Input penna 2065">
                  <a:extLst>
                    <a:ext uri="{FF2B5EF4-FFF2-40B4-BE49-F238E27FC236}">
                      <a16:creationId xmlns:a16="http://schemas.microsoft.com/office/drawing/2014/main" id="{256CA645-960A-483F-9C98-F5373C886711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9420160" y="2016427"/>
                  <a:ext cx="108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2067" name="Input penna 2066">
                  <a:extLst>
                    <a:ext uri="{FF2B5EF4-FFF2-40B4-BE49-F238E27FC236}">
                      <a16:creationId xmlns:a16="http://schemas.microsoft.com/office/drawing/2014/main" id="{BE4D2C96-A665-4447-B072-851DCFC456B6}"/>
                    </a:ext>
                  </a:extLst>
                </p14:cNvPr>
                <p14:cNvContentPartPr/>
                <p14:nvPr/>
              </p14:nvContentPartPr>
              <p14:xfrm>
                <a:off x="9505840" y="2060707"/>
                <a:ext cx="11160" cy="12960"/>
              </p14:xfrm>
            </p:contentPart>
          </mc:Choice>
          <mc:Fallback xmlns="">
            <p:pic>
              <p:nvPicPr>
                <p:cNvPr id="2067" name="Input penna 2066">
                  <a:extLst>
                    <a:ext uri="{FF2B5EF4-FFF2-40B4-BE49-F238E27FC236}">
                      <a16:creationId xmlns:a16="http://schemas.microsoft.com/office/drawing/2014/main" id="{BE4D2C96-A665-4447-B072-851DCFC456B6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9497200" y="2052067"/>
                  <a:ext cx="288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2068" name="Input penna 2067">
                  <a:extLst>
                    <a:ext uri="{FF2B5EF4-FFF2-40B4-BE49-F238E27FC236}">
                      <a16:creationId xmlns:a16="http://schemas.microsoft.com/office/drawing/2014/main" id="{FDF8DC10-1143-4270-9C34-7AB258EC34F0}"/>
                    </a:ext>
                  </a:extLst>
                </p14:cNvPr>
                <p14:cNvContentPartPr/>
                <p14:nvPr/>
              </p14:nvContentPartPr>
              <p14:xfrm>
                <a:off x="9600520" y="2046667"/>
                <a:ext cx="77040" cy="91080"/>
              </p14:xfrm>
            </p:contentPart>
          </mc:Choice>
          <mc:Fallback xmlns="">
            <p:pic>
              <p:nvPicPr>
                <p:cNvPr id="2068" name="Input penna 2067">
                  <a:extLst>
                    <a:ext uri="{FF2B5EF4-FFF2-40B4-BE49-F238E27FC236}">
                      <a16:creationId xmlns:a16="http://schemas.microsoft.com/office/drawing/2014/main" id="{FDF8DC10-1143-4270-9C34-7AB258EC34F0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9591880" y="2037667"/>
                  <a:ext cx="94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2069" name="Input penna 2068">
                  <a:extLst>
                    <a:ext uri="{FF2B5EF4-FFF2-40B4-BE49-F238E27FC236}">
                      <a16:creationId xmlns:a16="http://schemas.microsoft.com/office/drawing/2014/main" id="{64772C1F-CDD5-4430-B7AD-40C0C9EFD4E3}"/>
                    </a:ext>
                  </a:extLst>
                </p14:cNvPr>
                <p14:cNvContentPartPr/>
                <p14:nvPr/>
              </p14:nvContentPartPr>
              <p14:xfrm>
                <a:off x="9603760" y="2095627"/>
                <a:ext cx="45360" cy="2160"/>
              </p14:xfrm>
            </p:contentPart>
          </mc:Choice>
          <mc:Fallback xmlns="">
            <p:pic>
              <p:nvPicPr>
                <p:cNvPr id="2069" name="Input penna 2068">
                  <a:extLst>
                    <a:ext uri="{FF2B5EF4-FFF2-40B4-BE49-F238E27FC236}">
                      <a16:creationId xmlns:a16="http://schemas.microsoft.com/office/drawing/2014/main" id="{64772C1F-CDD5-4430-B7AD-40C0C9EFD4E3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595120" y="2086987"/>
                  <a:ext cx="630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2070" name="Input penna 2069">
                  <a:extLst>
                    <a:ext uri="{FF2B5EF4-FFF2-40B4-BE49-F238E27FC236}">
                      <a16:creationId xmlns:a16="http://schemas.microsoft.com/office/drawing/2014/main" id="{547C932E-6081-4B2C-A85F-C271C0DE04D9}"/>
                    </a:ext>
                  </a:extLst>
                </p14:cNvPr>
                <p14:cNvContentPartPr/>
                <p14:nvPr/>
              </p14:nvContentPartPr>
              <p14:xfrm>
                <a:off x="9666040" y="2063587"/>
                <a:ext cx="91440" cy="76680"/>
              </p14:xfrm>
            </p:contentPart>
          </mc:Choice>
          <mc:Fallback xmlns="">
            <p:pic>
              <p:nvPicPr>
                <p:cNvPr id="2070" name="Input penna 2069">
                  <a:extLst>
                    <a:ext uri="{FF2B5EF4-FFF2-40B4-BE49-F238E27FC236}">
                      <a16:creationId xmlns:a16="http://schemas.microsoft.com/office/drawing/2014/main" id="{547C932E-6081-4B2C-A85F-C271C0DE04D9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9657400" y="2054947"/>
                  <a:ext cx="1090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2071" name="Input penna 2070">
                  <a:extLst>
                    <a:ext uri="{FF2B5EF4-FFF2-40B4-BE49-F238E27FC236}">
                      <a16:creationId xmlns:a16="http://schemas.microsoft.com/office/drawing/2014/main" id="{64026199-E541-41CC-925C-0EF078688768}"/>
                    </a:ext>
                  </a:extLst>
                </p14:cNvPr>
                <p14:cNvContentPartPr/>
                <p14:nvPr/>
              </p14:nvContentPartPr>
              <p14:xfrm>
                <a:off x="9760720" y="2066827"/>
                <a:ext cx="90360" cy="76320"/>
              </p14:xfrm>
            </p:contentPart>
          </mc:Choice>
          <mc:Fallback xmlns="">
            <p:pic>
              <p:nvPicPr>
                <p:cNvPr id="2071" name="Input penna 2070">
                  <a:extLst>
                    <a:ext uri="{FF2B5EF4-FFF2-40B4-BE49-F238E27FC236}">
                      <a16:creationId xmlns:a16="http://schemas.microsoft.com/office/drawing/2014/main" id="{64026199-E541-41CC-925C-0EF078688768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9751720" y="2057827"/>
                  <a:ext cx="108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2072" name="Input penna 2071">
                  <a:extLst>
                    <a:ext uri="{FF2B5EF4-FFF2-40B4-BE49-F238E27FC236}">
                      <a16:creationId xmlns:a16="http://schemas.microsoft.com/office/drawing/2014/main" id="{9D311C25-F541-46B5-BC4D-124A63D90987}"/>
                    </a:ext>
                  </a:extLst>
                </p14:cNvPr>
                <p14:cNvContentPartPr/>
                <p14:nvPr/>
              </p14:nvContentPartPr>
              <p14:xfrm>
                <a:off x="9854320" y="2074027"/>
                <a:ext cx="84600" cy="79200"/>
              </p14:xfrm>
            </p:contentPart>
          </mc:Choice>
          <mc:Fallback xmlns="">
            <p:pic>
              <p:nvPicPr>
                <p:cNvPr id="2072" name="Input penna 2071">
                  <a:extLst>
                    <a:ext uri="{FF2B5EF4-FFF2-40B4-BE49-F238E27FC236}">
                      <a16:creationId xmlns:a16="http://schemas.microsoft.com/office/drawing/2014/main" id="{9D311C25-F541-46B5-BC4D-124A63D90987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9845320" y="2065387"/>
                  <a:ext cx="1022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2073" name="Input penna 2072">
                  <a:extLst>
                    <a:ext uri="{FF2B5EF4-FFF2-40B4-BE49-F238E27FC236}">
                      <a16:creationId xmlns:a16="http://schemas.microsoft.com/office/drawing/2014/main" id="{070E2B45-0624-47D5-A4B6-4CFB5A8C2CFA}"/>
                    </a:ext>
                  </a:extLst>
                </p14:cNvPr>
                <p14:cNvContentPartPr/>
                <p14:nvPr/>
              </p14:nvContentPartPr>
              <p14:xfrm>
                <a:off x="9942880" y="2074027"/>
                <a:ext cx="83160" cy="108720"/>
              </p14:xfrm>
            </p:contentPart>
          </mc:Choice>
          <mc:Fallback xmlns="">
            <p:pic>
              <p:nvPicPr>
                <p:cNvPr id="2073" name="Input penna 2072">
                  <a:extLst>
                    <a:ext uri="{FF2B5EF4-FFF2-40B4-BE49-F238E27FC236}">
                      <a16:creationId xmlns:a16="http://schemas.microsoft.com/office/drawing/2014/main" id="{070E2B45-0624-47D5-A4B6-4CFB5A8C2CFA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9933880" y="2065387"/>
                  <a:ext cx="100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2074" name="Input penna 2073">
                  <a:extLst>
                    <a:ext uri="{FF2B5EF4-FFF2-40B4-BE49-F238E27FC236}">
                      <a16:creationId xmlns:a16="http://schemas.microsoft.com/office/drawing/2014/main" id="{83396BD9-FE18-4D21-BC85-DF1609D3850C}"/>
                    </a:ext>
                  </a:extLst>
                </p14:cNvPr>
                <p14:cNvContentPartPr/>
                <p14:nvPr/>
              </p14:nvContentPartPr>
              <p14:xfrm>
                <a:off x="10051600" y="2084467"/>
                <a:ext cx="48240" cy="91800"/>
              </p14:xfrm>
            </p:contentPart>
          </mc:Choice>
          <mc:Fallback xmlns="">
            <p:pic>
              <p:nvPicPr>
                <p:cNvPr id="2074" name="Input penna 2073">
                  <a:extLst>
                    <a:ext uri="{FF2B5EF4-FFF2-40B4-BE49-F238E27FC236}">
                      <a16:creationId xmlns:a16="http://schemas.microsoft.com/office/drawing/2014/main" id="{83396BD9-FE18-4D21-BC85-DF1609D3850C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10042960" y="2075827"/>
                  <a:ext cx="65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2075" name="Input penna 2074">
                  <a:extLst>
                    <a:ext uri="{FF2B5EF4-FFF2-40B4-BE49-F238E27FC236}">
                      <a16:creationId xmlns:a16="http://schemas.microsoft.com/office/drawing/2014/main" id="{59BEE86B-B790-4EDB-9D48-CF456A29FE34}"/>
                    </a:ext>
                  </a:extLst>
                </p14:cNvPr>
                <p14:cNvContentPartPr/>
                <p14:nvPr/>
              </p14:nvContentPartPr>
              <p14:xfrm>
                <a:off x="10013080" y="2135227"/>
                <a:ext cx="91800" cy="17640"/>
              </p14:xfrm>
            </p:contentPart>
          </mc:Choice>
          <mc:Fallback xmlns="">
            <p:pic>
              <p:nvPicPr>
                <p:cNvPr id="2075" name="Input penna 2074">
                  <a:extLst>
                    <a:ext uri="{FF2B5EF4-FFF2-40B4-BE49-F238E27FC236}">
                      <a16:creationId xmlns:a16="http://schemas.microsoft.com/office/drawing/2014/main" id="{59BEE86B-B790-4EDB-9D48-CF456A29FE34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10004440" y="2126587"/>
                  <a:ext cx="109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2076" name="Input penna 2075">
                  <a:extLst>
                    <a:ext uri="{FF2B5EF4-FFF2-40B4-BE49-F238E27FC236}">
                      <a16:creationId xmlns:a16="http://schemas.microsoft.com/office/drawing/2014/main" id="{E038D5C9-18A9-4886-9649-A02E939BF62F}"/>
                    </a:ext>
                  </a:extLst>
                </p14:cNvPr>
                <p14:cNvContentPartPr/>
                <p14:nvPr/>
              </p14:nvContentPartPr>
              <p14:xfrm>
                <a:off x="8511880" y="2011387"/>
                <a:ext cx="89640" cy="90000"/>
              </p14:xfrm>
            </p:contentPart>
          </mc:Choice>
          <mc:Fallback xmlns="">
            <p:pic>
              <p:nvPicPr>
                <p:cNvPr id="2076" name="Input penna 2075">
                  <a:extLst>
                    <a:ext uri="{FF2B5EF4-FFF2-40B4-BE49-F238E27FC236}">
                      <a16:creationId xmlns:a16="http://schemas.microsoft.com/office/drawing/2014/main" id="{E038D5C9-18A9-4886-9649-A02E939BF62F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8502880" y="2002747"/>
                  <a:ext cx="107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2077" name="Input penna 2076">
                  <a:extLst>
                    <a:ext uri="{FF2B5EF4-FFF2-40B4-BE49-F238E27FC236}">
                      <a16:creationId xmlns:a16="http://schemas.microsoft.com/office/drawing/2014/main" id="{88F2C60C-27FE-4209-944D-CAB658011EA0}"/>
                    </a:ext>
                  </a:extLst>
                </p14:cNvPr>
                <p14:cNvContentPartPr/>
                <p14:nvPr/>
              </p14:nvContentPartPr>
              <p14:xfrm>
                <a:off x="8598280" y="1995547"/>
                <a:ext cx="23040" cy="19800"/>
              </p14:xfrm>
            </p:contentPart>
          </mc:Choice>
          <mc:Fallback xmlns="">
            <p:pic>
              <p:nvPicPr>
                <p:cNvPr id="2077" name="Input penna 2076">
                  <a:extLst>
                    <a:ext uri="{FF2B5EF4-FFF2-40B4-BE49-F238E27FC236}">
                      <a16:creationId xmlns:a16="http://schemas.microsoft.com/office/drawing/2014/main" id="{88F2C60C-27FE-4209-944D-CAB658011EA0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8589280" y="1986907"/>
                  <a:ext cx="40680" cy="3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6" name="Gruppo 2085">
            <a:extLst>
              <a:ext uri="{FF2B5EF4-FFF2-40B4-BE49-F238E27FC236}">
                <a16:creationId xmlns:a16="http://schemas.microsoft.com/office/drawing/2014/main" id="{9ADFE6A3-5EB8-4970-AB98-543E661282A0}"/>
              </a:ext>
            </a:extLst>
          </p:cNvPr>
          <p:cNvGrpSpPr/>
          <p:nvPr/>
        </p:nvGrpSpPr>
        <p:grpSpPr>
          <a:xfrm>
            <a:off x="10718320" y="2261947"/>
            <a:ext cx="361440" cy="235800"/>
            <a:chOff x="10718320" y="2261947"/>
            <a:chExt cx="361440" cy="23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2079" name="Input penna 2078">
                  <a:extLst>
                    <a:ext uri="{FF2B5EF4-FFF2-40B4-BE49-F238E27FC236}">
                      <a16:creationId xmlns:a16="http://schemas.microsoft.com/office/drawing/2014/main" id="{ACA51B58-996F-4D20-902B-6DA544BD0E48}"/>
                    </a:ext>
                  </a:extLst>
                </p14:cNvPr>
                <p14:cNvContentPartPr/>
                <p14:nvPr/>
              </p14:nvContentPartPr>
              <p14:xfrm>
                <a:off x="10718320" y="2261947"/>
                <a:ext cx="361440" cy="54360"/>
              </p14:xfrm>
            </p:contentPart>
          </mc:Choice>
          <mc:Fallback xmlns="">
            <p:pic>
              <p:nvPicPr>
                <p:cNvPr id="2079" name="Input penna 2078">
                  <a:extLst>
                    <a:ext uri="{FF2B5EF4-FFF2-40B4-BE49-F238E27FC236}">
                      <a16:creationId xmlns:a16="http://schemas.microsoft.com/office/drawing/2014/main" id="{ACA51B58-996F-4D20-902B-6DA544BD0E48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10709680" y="2252947"/>
                  <a:ext cx="3790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2080" name="Input penna 2079">
                  <a:extLst>
                    <a:ext uri="{FF2B5EF4-FFF2-40B4-BE49-F238E27FC236}">
                      <a16:creationId xmlns:a16="http://schemas.microsoft.com/office/drawing/2014/main" id="{3D1B1D16-E53E-4947-A7CB-DCBE86B86BB3}"/>
                    </a:ext>
                  </a:extLst>
                </p14:cNvPr>
                <p14:cNvContentPartPr/>
                <p14:nvPr/>
              </p14:nvContentPartPr>
              <p14:xfrm>
                <a:off x="10787440" y="2396227"/>
                <a:ext cx="79560" cy="81720"/>
              </p14:xfrm>
            </p:contentPart>
          </mc:Choice>
          <mc:Fallback xmlns="">
            <p:pic>
              <p:nvPicPr>
                <p:cNvPr id="2080" name="Input penna 2079">
                  <a:extLst>
                    <a:ext uri="{FF2B5EF4-FFF2-40B4-BE49-F238E27FC236}">
                      <a16:creationId xmlns:a16="http://schemas.microsoft.com/office/drawing/2014/main" id="{3D1B1D16-E53E-4947-A7CB-DCBE86B86BB3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10778440" y="2387587"/>
                  <a:ext cx="972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2084" name="Input penna 2083">
                  <a:extLst>
                    <a:ext uri="{FF2B5EF4-FFF2-40B4-BE49-F238E27FC236}">
                      <a16:creationId xmlns:a16="http://schemas.microsoft.com/office/drawing/2014/main" id="{59E474F4-BB55-46A3-B963-795B163D29DB}"/>
                    </a:ext>
                  </a:extLst>
                </p14:cNvPr>
                <p14:cNvContentPartPr/>
                <p14:nvPr/>
              </p14:nvContentPartPr>
              <p14:xfrm>
                <a:off x="10890040" y="2394787"/>
                <a:ext cx="119520" cy="102960"/>
              </p14:xfrm>
            </p:contentPart>
          </mc:Choice>
          <mc:Fallback xmlns="">
            <p:pic>
              <p:nvPicPr>
                <p:cNvPr id="2084" name="Input penna 2083">
                  <a:extLst>
                    <a:ext uri="{FF2B5EF4-FFF2-40B4-BE49-F238E27FC236}">
                      <a16:creationId xmlns:a16="http://schemas.microsoft.com/office/drawing/2014/main" id="{59E474F4-BB55-46A3-B963-795B163D29DB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10881400" y="2385787"/>
                  <a:ext cx="1371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2085" name="Input penna 2084">
                  <a:extLst>
                    <a:ext uri="{FF2B5EF4-FFF2-40B4-BE49-F238E27FC236}">
                      <a16:creationId xmlns:a16="http://schemas.microsoft.com/office/drawing/2014/main" id="{E0A8516C-BC55-40B6-AFFF-B2E804D89B6A}"/>
                    </a:ext>
                  </a:extLst>
                </p14:cNvPr>
                <p14:cNvContentPartPr/>
                <p14:nvPr/>
              </p14:nvContentPartPr>
              <p14:xfrm>
                <a:off x="10798240" y="2357347"/>
                <a:ext cx="142560" cy="12600"/>
              </p14:xfrm>
            </p:contentPart>
          </mc:Choice>
          <mc:Fallback xmlns="">
            <p:pic>
              <p:nvPicPr>
                <p:cNvPr id="2085" name="Input penna 2084">
                  <a:extLst>
                    <a:ext uri="{FF2B5EF4-FFF2-40B4-BE49-F238E27FC236}">
                      <a16:creationId xmlns:a16="http://schemas.microsoft.com/office/drawing/2014/main" id="{E0A8516C-BC55-40B6-AFFF-B2E804D89B6A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10789600" y="2348347"/>
                  <a:ext cx="160200" cy="3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9">
            <p14:nvContentPartPr>
              <p14:cNvPr id="2087" name="Input penna 2086">
                <a:extLst>
                  <a:ext uri="{FF2B5EF4-FFF2-40B4-BE49-F238E27FC236}">
                    <a16:creationId xmlns:a16="http://schemas.microsoft.com/office/drawing/2014/main" id="{CAB637DE-FFB8-4383-96BA-2A8594CF6841}"/>
                  </a:ext>
                </a:extLst>
              </p14:cNvPr>
              <p14:cNvContentPartPr/>
              <p14:nvPr/>
            </p14:nvContentPartPr>
            <p14:xfrm>
              <a:off x="11120440" y="2228107"/>
              <a:ext cx="688680" cy="58320"/>
            </p14:xfrm>
          </p:contentPart>
        </mc:Choice>
        <mc:Fallback xmlns="">
          <p:pic>
            <p:nvPicPr>
              <p:cNvPr id="2087" name="Input penna 2086">
                <a:extLst>
                  <a:ext uri="{FF2B5EF4-FFF2-40B4-BE49-F238E27FC236}">
                    <a16:creationId xmlns:a16="http://schemas.microsoft.com/office/drawing/2014/main" id="{CAB637DE-FFB8-4383-96BA-2A8594CF6841}"/>
                  </a:ext>
                </a:extLst>
              </p:cNvPr>
              <p:cNvPicPr/>
              <p:nvPr/>
            </p:nvPicPr>
            <p:blipFill>
              <a:blip r:embed="rId1150"/>
              <a:stretch>
                <a:fillRect/>
              </a:stretch>
            </p:blipFill>
            <p:spPr>
              <a:xfrm>
                <a:off x="11111800" y="2219107"/>
                <a:ext cx="706320" cy="75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1" name="Gruppo 2090">
            <a:extLst>
              <a:ext uri="{FF2B5EF4-FFF2-40B4-BE49-F238E27FC236}">
                <a16:creationId xmlns:a16="http://schemas.microsoft.com/office/drawing/2014/main" id="{BF6373AA-987B-41FA-BA3F-09A1DD779761}"/>
              </a:ext>
            </a:extLst>
          </p:cNvPr>
          <p:cNvGrpSpPr/>
          <p:nvPr/>
        </p:nvGrpSpPr>
        <p:grpSpPr>
          <a:xfrm>
            <a:off x="11340040" y="2373187"/>
            <a:ext cx="188640" cy="120960"/>
            <a:chOff x="11340040" y="2373187"/>
            <a:chExt cx="188640" cy="12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2088" name="Input penna 2087">
                  <a:extLst>
                    <a:ext uri="{FF2B5EF4-FFF2-40B4-BE49-F238E27FC236}">
                      <a16:creationId xmlns:a16="http://schemas.microsoft.com/office/drawing/2014/main" id="{09EAEDE9-1691-43D2-B7E7-196320187C7C}"/>
                    </a:ext>
                  </a:extLst>
                </p14:cNvPr>
                <p14:cNvContentPartPr/>
                <p14:nvPr/>
              </p14:nvContentPartPr>
              <p14:xfrm>
                <a:off x="11340040" y="2373187"/>
                <a:ext cx="88560" cy="114840"/>
              </p14:xfrm>
            </p:contentPart>
          </mc:Choice>
          <mc:Fallback xmlns="">
            <p:pic>
              <p:nvPicPr>
                <p:cNvPr id="2088" name="Input penna 2087">
                  <a:extLst>
                    <a:ext uri="{FF2B5EF4-FFF2-40B4-BE49-F238E27FC236}">
                      <a16:creationId xmlns:a16="http://schemas.microsoft.com/office/drawing/2014/main" id="{09EAEDE9-1691-43D2-B7E7-196320187C7C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11331040" y="2364547"/>
                  <a:ext cx="1062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2089" name="Input penna 2088">
                  <a:extLst>
                    <a:ext uri="{FF2B5EF4-FFF2-40B4-BE49-F238E27FC236}">
                      <a16:creationId xmlns:a16="http://schemas.microsoft.com/office/drawing/2014/main" id="{BF5785DF-26A2-4A46-919B-FE5AB3F73B93}"/>
                    </a:ext>
                  </a:extLst>
                </p14:cNvPr>
                <p14:cNvContentPartPr/>
                <p14:nvPr/>
              </p14:nvContentPartPr>
              <p14:xfrm>
                <a:off x="11434720" y="2381827"/>
                <a:ext cx="62640" cy="112320"/>
              </p14:xfrm>
            </p:contentPart>
          </mc:Choice>
          <mc:Fallback xmlns="">
            <p:pic>
              <p:nvPicPr>
                <p:cNvPr id="2089" name="Input penna 2088">
                  <a:extLst>
                    <a:ext uri="{FF2B5EF4-FFF2-40B4-BE49-F238E27FC236}">
                      <a16:creationId xmlns:a16="http://schemas.microsoft.com/office/drawing/2014/main" id="{BF5785DF-26A2-4A46-919B-FE5AB3F73B93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11426080" y="2372827"/>
                  <a:ext cx="80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2090" name="Input penna 2089">
                  <a:extLst>
                    <a:ext uri="{FF2B5EF4-FFF2-40B4-BE49-F238E27FC236}">
                      <a16:creationId xmlns:a16="http://schemas.microsoft.com/office/drawing/2014/main" id="{3263194B-7A1A-4CAE-A643-F87D06E9442E}"/>
                    </a:ext>
                  </a:extLst>
                </p14:cNvPr>
                <p14:cNvContentPartPr/>
                <p14:nvPr/>
              </p14:nvContentPartPr>
              <p14:xfrm>
                <a:off x="11436160" y="2403427"/>
                <a:ext cx="92520" cy="80640"/>
              </p14:xfrm>
            </p:contentPart>
          </mc:Choice>
          <mc:Fallback xmlns="">
            <p:pic>
              <p:nvPicPr>
                <p:cNvPr id="2090" name="Input penna 2089">
                  <a:extLst>
                    <a:ext uri="{FF2B5EF4-FFF2-40B4-BE49-F238E27FC236}">
                      <a16:creationId xmlns:a16="http://schemas.microsoft.com/office/drawing/2014/main" id="{3263194B-7A1A-4CAE-A643-F87D06E9442E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11427520" y="2394427"/>
                  <a:ext cx="110160" cy="9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7" name="Gruppo 2096">
            <a:extLst>
              <a:ext uri="{FF2B5EF4-FFF2-40B4-BE49-F238E27FC236}">
                <a16:creationId xmlns:a16="http://schemas.microsoft.com/office/drawing/2014/main" id="{EE9C6531-DF43-4A8A-88A2-38849C060F64}"/>
              </a:ext>
            </a:extLst>
          </p:cNvPr>
          <p:cNvGrpSpPr/>
          <p:nvPr/>
        </p:nvGrpSpPr>
        <p:grpSpPr>
          <a:xfrm>
            <a:off x="11072920" y="1873507"/>
            <a:ext cx="242640" cy="350640"/>
            <a:chOff x="11072920" y="1873507"/>
            <a:chExt cx="24264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2092" name="Input penna 2091">
                  <a:extLst>
                    <a:ext uri="{FF2B5EF4-FFF2-40B4-BE49-F238E27FC236}">
                      <a16:creationId xmlns:a16="http://schemas.microsoft.com/office/drawing/2014/main" id="{F3BD31B8-475A-4E60-99F9-FE6ADADEF93D}"/>
                    </a:ext>
                  </a:extLst>
                </p14:cNvPr>
                <p14:cNvContentPartPr/>
                <p14:nvPr/>
              </p14:nvContentPartPr>
              <p14:xfrm>
                <a:off x="11072920" y="1873507"/>
                <a:ext cx="29520" cy="350640"/>
              </p14:xfrm>
            </p:contentPart>
          </mc:Choice>
          <mc:Fallback xmlns="">
            <p:pic>
              <p:nvPicPr>
                <p:cNvPr id="2092" name="Input penna 2091">
                  <a:extLst>
                    <a:ext uri="{FF2B5EF4-FFF2-40B4-BE49-F238E27FC236}">
                      <a16:creationId xmlns:a16="http://schemas.microsoft.com/office/drawing/2014/main" id="{F3BD31B8-475A-4E60-99F9-FE6ADADEF93D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11063920" y="1864507"/>
                  <a:ext cx="4716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2093" name="Input penna 2092">
                  <a:extLst>
                    <a:ext uri="{FF2B5EF4-FFF2-40B4-BE49-F238E27FC236}">
                      <a16:creationId xmlns:a16="http://schemas.microsoft.com/office/drawing/2014/main" id="{40862C79-2A56-4281-98B8-9AF1FD68697F}"/>
                    </a:ext>
                  </a:extLst>
                </p14:cNvPr>
                <p14:cNvContentPartPr/>
                <p14:nvPr/>
              </p14:nvContentPartPr>
              <p14:xfrm>
                <a:off x="11153920" y="1992667"/>
                <a:ext cx="56160" cy="143640"/>
              </p14:xfrm>
            </p:contentPart>
          </mc:Choice>
          <mc:Fallback xmlns="">
            <p:pic>
              <p:nvPicPr>
                <p:cNvPr id="2093" name="Input penna 2092">
                  <a:extLst>
                    <a:ext uri="{FF2B5EF4-FFF2-40B4-BE49-F238E27FC236}">
                      <a16:creationId xmlns:a16="http://schemas.microsoft.com/office/drawing/2014/main" id="{40862C79-2A56-4281-98B8-9AF1FD68697F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11145280" y="1983667"/>
                  <a:ext cx="738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2094" name="Input penna 2093">
                  <a:extLst>
                    <a:ext uri="{FF2B5EF4-FFF2-40B4-BE49-F238E27FC236}">
                      <a16:creationId xmlns:a16="http://schemas.microsoft.com/office/drawing/2014/main" id="{39D309A1-945E-4554-8F8F-7950F451B75A}"/>
                    </a:ext>
                  </a:extLst>
                </p14:cNvPr>
                <p14:cNvContentPartPr/>
                <p14:nvPr/>
              </p14:nvContentPartPr>
              <p14:xfrm>
                <a:off x="11224480" y="2070427"/>
                <a:ext cx="45360" cy="69480"/>
              </p14:xfrm>
            </p:contentPart>
          </mc:Choice>
          <mc:Fallback xmlns="">
            <p:pic>
              <p:nvPicPr>
                <p:cNvPr id="2094" name="Input penna 2093">
                  <a:extLst>
                    <a:ext uri="{FF2B5EF4-FFF2-40B4-BE49-F238E27FC236}">
                      <a16:creationId xmlns:a16="http://schemas.microsoft.com/office/drawing/2014/main" id="{39D309A1-945E-4554-8F8F-7950F451B75A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11215480" y="2061427"/>
                  <a:ext cx="630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2095" name="Input penna 2094">
                  <a:extLst>
                    <a:ext uri="{FF2B5EF4-FFF2-40B4-BE49-F238E27FC236}">
                      <a16:creationId xmlns:a16="http://schemas.microsoft.com/office/drawing/2014/main" id="{8D9775CB-B785-4A08-99E4-B2A37034EE97}"/>
                    </a:ext>
                  </a:extLst>
                </p14:cNvPr>
                <p14:cNvContentPartPr/>
                <p14:nvPr/>
              </p14:nvContentPartPr>
              <p14:xfrm>
                <a:off x="11222320" y="2089507"/>
                <a:ext cx="60480" cy="42480"/>
              </p14:xfrm>
            </p:contentPart>
          </mc:Choice>
          <mc:Fallback xmlns="">
            <p:pic>
              <p:nvPicPr>
                <p:cNvPr id="2095" name="Input penna 2094">
                  <a:extLst>
                    <a:ext uri="{FF2B5EF4-FFF2-40B4-BE49-F238E27FC236}">
                      <a16:creationId xmlns:a16="http://schemas.microsoft.com/office/drawing/2014/main" id="{8D9775CB-B785-4A08-99E4-B2A37034EE97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11213320" y="2080867"/>
                  <a:ext cx="78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2096" name="Input penna 2095">
                  <a:extLst>
                    <a:ext uri="{FF2B5EF4-FFF2-40B4-BE49-F238E27FC236}">
                      <a16:creationId xmlns:a16="http://schemas.microsoft.com/office/drawing/2014/main" id="{76FE3057-41D3-4713-AAED-517E050E87F4}"/>
                    </a:ext>
                  </a:extLst>
                </p14:cNvPr>
                <p14:cNvContentPartPr/>
                <p14:nvPr/>
              </p14:nvContentPartPr>
              <p14:xfrm>
                <a:off x="11279560" y="2102827"/>
                <a:ext cx="36000" cy="35280"/>
              </p14:xfrm>
            </p:contentPart>
          </mc:Choice>
          <mc:Fallback xmlns="">
            <p:pic>
              <p:nvPicPr>
                <p:cNvPr id="2096" name="Input penna 2095">
                  <a:extLst>
                    <a:ext uri="{FF2B5EF4-FFF2-40B4-BE49-F238E27FC236}">
                      <a16:creationId xmlns:a16="http://schemas.microsoft.com/office/drawing/2014/main" id="{76FE3057-41D3-4713-AAED-517E050E87F4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11270560" y="2094187"/>
                  <a:ext cx="53640" cy="5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67">
            <p14:nvContentPartPr>
              <p14:cNvPr id="2098" name="Input penna 2097">
                <a:extLst>
                  <a:ext uri="{FF2B5EF4-FFF2-40B4-BE49-F238E27FC236}">
                    <a16:creationId xmlns:a16="http://schemas.microsoft.com/office/drawing/2014/main" id="{097F649A-2448-4594-B0F9-2E028BF54549}"/>
                  </a:ext>
                </a:extLst>
              </p14:cNvPr>
              <p14:cNvContentPartPr/>
              <p14:nvPr/>
            </p14:nvContentPartPr>
            <p14:xfrm>
              <a:off x="10754320" y="1848307"/>
              <a:ext cx="333000" cy="436680"/>
            </p14:xfrm>
          </p:contentPart>
        </mc:Choice>
        <mc:Fallback xmlns="">
          <p:pic>
            <p:nvPicPr>
              <p:cNvPr id="2098" name="Input penna 2097">
                <a:extLst>
                  <a:ext uri="{FF2B5EF4-FFF2-40B4-BE49-F238E27FC236}">
                    <a16:creationId xmlns:a16="http://schemas.microsoft.com/office/drawing/2014/main" id="{097F649A-2448-4594-B0F9-2E028BF54549}"/>
                  </a:ext>
                </a:extLst>
              </p:cNvPr>
              <p:cNvPicPr/>
              <p:nvPr/>
            </p:nvPicPr>
            <p:blipFill>
              <a:blip r:embed="rId1168"/>
              <a:stretch>
                <a:fillRect/>
              </a:stretch>
            </p:blipFill>
            <p:spPr>
              <a:xfrm>
                <a:off x="10745320" y="1839667"/>
                <a:ext cx="350640" cy="45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02" name="Gruppo 2101">
            <a:extLst>
              <a:ext uri="{FF2B5EF4-FFF2-40B4-BE49-F238E27FC236}">
                <a16:creationId xmlns:a16="http://schemas.microsoft.com/office/drawing/2014/main" id="{3528B507-1342-4152-88F0-0E377EF218E8}"/>
              </a:ext>
            </a:extLst>
          </p:cNvPr>
          <p:cNvGrpSpPr/>
          <p:nvPr/>
        </p:nvGrpSpPr>
        <p:grpSpPr>
          <a:xfrm>
            <a:off x="10966000" y="1883227"/>
            <a:ext cx="865440" cy="327960"/>
            <a:chOff x="10966000" y="1883227"/>
            <a:chExt cx="865440" cy="32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2100" name="Input penna 2099">
                  <a:extLst>
                    <a:ext uri="{FF2B5EF4-FFF2-40B4-BE49-F238E27FC236}">
                      <a16:creationId xmlns:a16="http://schemas.microsoft.com/office/drawing/2014/main" id="{9E930105-B565-43DC-BF9C-2DA3D4453598}"/>
                    </a:ext>
                  </a:extLst>
                </p14:cNvPr>
                <p14:cNvContentPartPr/>
                <p14:nvPr/>
              </p14:nvContentPartPr>
              <p14:xfrm>
                <a:off x="11121160" y="1883227"/>
                <a:ext cx="710280" cy="327960"/>
              </p14:xfrm>
            </p:contentPart>
          </mc:Choice>
          <mc:Fallback xmlns="">
            <p:pic>
              <p:nvPicPr>
                <p:cNvPr id="2100" name="Input penna 2099">
                  <a:extLst>
                    <a:ext uri="{FF2B5EF4-FFF2-40B4-BE49-F238E27FC236}">
                      <a16:creationId xmlns:a16="http://schemas.microsoft.com/office/drawing/2014/main" id="{9E930105-B565-43DC-BF9C-2DA3D4453598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11112160" y="1874227"/>
                  <a:ext cx="7279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2101" name="Input penna 2100">
                  <a:extLst>
                    <a:ext uri="{FF2B5EF4-FFF2-40B4-BE49-F238E27FC236}">
                      <a16:creationId xmlns:a16="http://schemas.microsoft.com/office/drawing/2014/main" id="{A48A2881-8145-4A3E-A021-7CB6C769E05B}"/>
                    </a:ext>
                  </a:extLst>
                </p14:cNvPr>
                <p14:cNvContentPartPr/>
                <p14:nvPr/>
              </p14:nvContentPartPr>
              <p14:xfrm>
                <a:off x="10966000" y="1909147"/>
                <a:ext cx="165960" cy="96480"/>
              </p14:xfrm>
            </p:contentPart>
          </mc:Choice>
          <mc:Fallback xmlns="">
            <p:pic>
              <p:nvPicPr>
                <p:cNvPr id="2101" name="Input penna 2100">
                  <a:extLst>
                    <a:ext uri="{FF2B5EF4-FFF2-40B4-BE49-F238E27FC236}">
                      <a16:creationId xmlns:a16="http://schemas.microsoft.com/office/drawing/2014/main" id="{A48A2881-8145-4A3E-A021-7CB6C769E05B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10957000" y="1900507"/>
                  <a:ext cx="183600" cy="11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5" name="Gruppo 2104">
            <a:extLst>
              <a:ext uri="{FF2B5EF4-FFF2-40B4-BE49-F238E27FC236}">
                <a16:creationId xmlns:a16="http://schemas.microsoft.com/office/drawing/2014/main" id="{A6DB9FEC-945F-4F04-9D9C-BEFACA69C8A1}"/>
              </a:ext>
            </a:extLst>
          </p:cNvPr>
          <p:cNvGrpSpPr/>
          <p:nvPr/>
        </p:nvGrpSpPr>
        <p:grpSpPr>
          <a:xfrm>
            <a:off x="6463840" y="502987"/>
            <a:ext cx="167760" cy="189720"/>
            <a:chOff x="6463840" y="502987"/>
            <a:chExt cx="167760" cy="18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2103" name="Input penna 2102">
                  <a:extLst>
                    <a:ext uri="{FF2B5EF4-FFF2-40B4-BE49-F238E27FC236}">
                      <a16:creationId xmlns:a16="http://schemas.microsoft.com/office/drawing/2014/main" id="{CA38362F-06A5-4AC0-9A32-96ECECD965C7}"/>
                    </a:ext>
                  </a:extLst>
                </p14:cNvPr>
                <p14:cNvContentPartPr/>
                <p14:nvPr/>
              </p14:nvContentPartPr>
              <p14:xfrm>
                <a:off x="6463840" y="581107"/>
                <a:ext cx="82440" cy="73800"/>
              </p14:xfrm>
            </p:contentPart>
          </mc:Choice>
          <mc:Fallback xmlns="">
            <p:pic>
              <p:nvPicPr>
                <p:cNvPr id="2103" name="Input penna 2102">
                  <a:extLst>
                    <a:ext uri="{FF2B5EF4-FFF2-40B4-BE49-F238E27FC236}">
                      <a16:creationId xmlns:a16="http://schemas.microsoft.com/office/drawing/2014/main" id="{CA38362F-06A5-4AC0-9A32-96ECECD965C7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6455200" y="572107"/>
                  <a:ext cx="100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2104" name="Input penna 2103">
                  <a:extLst>
                    <a:ext uri="{FF2B5EF4-FFF2-40B4-BE49-F238E27FC236}">
                      <a16:creationId xmlns:a16="http://schemas.microsoft.com/office/drawing/2014/main" id="{874CCFE5-F11F-46C1-9E4A-46659D2127A3}"/>
                    </a:ext>
                  </a:extLst>
                </p14:cNvPr>
                <p14:cNvContentPartPr/>
                <p14:nvPr/>
              </p14:nvContentPartPr>
              <p14:xfrm>
                <a:off x="6572920" y="502987"/>
                <a:ext cx="58680" cy="189720"/>
              </p14:xfrm>
            </p:contentPart>
          </mc:Choice>
          <mc:Fallback xmlns="">
            <p:pic>
              <p:nvPicPr>
                <p:cNvPr id="2104" name="Input penna 2103">
                  <a:extLst>
                    <a:ext uri="{FF2B5EF4-FFF2-40B4-BE49-F238E27FC236}">
                      <a16:creationId xmlns:a16="http://schemas.microsoft.com/office/drawing/2014/main" id="{874CCFE5-F11F-46C1-9E4A-46659D2127A3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6564280" y="494347"/>
                  <a:ext cx="76320" cy="20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8" name="Gruppo 2107">
            <a:extLst>
              <a:ext uri="{FF2B5EF4-FFF2-40B4-BE49-F238E27FC236}">
                <a16:creationId xmlns:a16="http://schemas.microsoft.com/office/drawing/2014/main" id="{8D178238-6DC8-414A-8A60-DC32E08724C9}"/>
              </a:ext>
            </a:extLst>
          </p:cNvPr>
          <p:cNvGrpSpPr/>
          <p:nvPr/>
        </p:nvGrpSpPr>
        <p:grpSpPr>
          <a:xfrm>
            <a:off x="6640960" y="2365987"/>
            <a:ext cx="154800" cy="231480"/>
            <a:chOff x="6640960" y="2365987"/>
            <a:chExt cx="154800" cy="23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2106" name="Input penna 2105">
                  <a:extLst>
                    <a:ext uri="{FF2B5EF4-FFF2-40B4-BE49-F238E27FC236}">
                      <a16:creationId xmlns:a16="http://schemas.microsoft.com/office/drawing/2014/main" id="{7F7B76F4-F941-4F5C-90C0-380E7D6B1AEF}"/>
                    </a:ext>
                  </a:extLst>
                </p14:cNvPr>
                <p14:cNvContentPartPr/>
                <p14:nvPr/>
              </p14:nvContentPartPr>
              <p14:xfrm>
                <a:off x="6640960" y="2440507"/>
                <a:ext cx="85320" cy="102960"/>
              </p14:xfrm>
            </p:contentPart>
          </mc:Choice>
          <mc:Fallback xmlns="">
            <p:pic>
              <p:nvPicPr>
                <p:cNvPr id="2106" name="Input penna 2105">
                  <a:extLst>
                    <a:ext uri="{FF2B5EF4-FFF2-40B4-BE49-F238E27FC236}">
                      <a16:creationId xmlns:a16="http://schemas.microsoft.com/office/drawing/2014/main" id="{7F7B76F4-F941-4F5C-90C0-380E7D6B1AEF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6631960" y="2431507"/>
                  <a:ext cx="1029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9">
              <p14:nvContentPartPr>
                <p14:cNvPr id="2107" name="Input penna 2106">
                  <a:extLst>
                    <a:ext uri="{FF2B5EF4-FFF2-40B4-BE49-F238E27FC236}">
                      <a16:creationId xmlns:a16="http://schemas.microsoft.com/office/drawing/2014/main" id="{14B943C6-A9D4-46C5-A834-0B96E0CF57F7}"/>
                    </a:ext>
                  </a:extLst>
                </p14:cNvPr>
                <p14:cNvContentPartPr/>
                <p14:nvPr/>
              </p14:nvContentPartPr>
              <p14:xfrm>
                <a:off x="6723040" y="2365987"/>
                <a:ext cx="72720" cy="231480"/>
              </p14:xfrm>
            </p:contentPart>
          </mc:Choice>
          <mc:Fallback xmlns="">
            <p:pic>
              <p:nvPicPr>
                <p:cNvPr id="2107" name="Input penna 2106">
                  <a:extLst>
                    <a:ext uri="{FF2B5EF4-FFF2-40B4-BE49-F238E27FC236}">
                      <a16:creationId xmlns:a16="http://schemas.microsoft.com/office/drawing/2014/main" id="{14B943C6-A9D4-46C5-A834-0B96E0CF57F7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6714400" y="2356987"/>
                  <a:ext cx="90360" cy="24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9" name="Gruppo 2118">
            <a:extLst>
              <a:ext uri="{FF2B5EF4-FFF2-40B4-BE49-F238E27FC236}">
                <a16:creationId xmlns:a16="http://schemas.microsoft.com/office/drawing/2014/main" id="{8C574300-5FDF-446F-856B-840271BF7E72}"/>
              </a:ext>
            </a:extLst>
          </p:cNvPr>
          <p:cNvGrpSpPr/>
          <p:nvPr/>
        </p:nvGrpSpPr>
        <p:grpSpPr>
          <a:xfrm>
            <a:off x="7304800" y="2840827"/>
            <a:ext cx="118800" cy="1667520"/>
            <a:chOff x="7304800" y="2840827"/>
            <a:chExt cx="118800" cy="166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1">
              <p14:nvContentPartPr>
                <p14:cNvPr id="2117" name="Input penna 2116">
                  <a:extLst>
                    <a:ext uri="{FF2B5EF4-FFF2-40B4-BE49-F238E27FC236}">
                      <a16:creationId xmlns:a16="http://schemas.microsoft.com/office/drawing/2014/main" id="{0837FFC9-1F91-4C14-AB0E-E33ED5A3E0D8}"/>
                    </a:ext>
                  </a:extLst>
                </p14:cNvPr>
                <p14:cNvContentPartPr/>
                <p14:nvPr/>
              </p14:nvContentPartPr>
              <p14:xfrm>
                <a:off x="7362400" y="2864947"/>
                <a:ext cx="35280" cy="1643400"/>
              </p14:xfrm>
            </p:contentPart>
          </mc:Choice>
          <mc:Fallback xmlns="">
            <p:pic>
              <p:nvPicPr>
                <p:cNvPr id="2117" name="Input penna 2116">
                  <a:extLst>
                    <a:ext uri="{FF2B5EF4-FFF2-40B4-BE49-F238E27FC236}">
                      <a16:creationId xmlns:a16="http://schemas.microsoft.com/office/drawing/2014/main" id="{0837FFC9-1F91-4C14-AB0E-E33ED5A3E0D8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7353400" y="2855947"/>
                  <a:ext cx="52920" cy="166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3">
              <p14:nvContentPartPr>
                <p14:cNvPr id="2118" name="Input penna 2117">
                  <a:extLst>
                    <a:ext uri="{FF2B5EF4-FFF2-40B4-BE49-F238E27FC236}">
                      <a16:creationId xmlns:a16="http://schemas.microsoft.com/office/drawing/2014/main" id="{67DEDBE3-2A9A-49F5-A155-52316593F1F8}"/>
                    </a:ext>
                  </a:extLst>
                </p14:cNvPr>
                <p14:cNvContentPartPr/>
                <p14:nvPr/>
              </p14:nvContentPartPr>
              <p14:xfrm>
                <a:off x="7304800" y="2840827"/>
                <a:ext cx="118800" cy="105840"/>
              </p14:xfrm>
            </p:contentPart>
          </mc:Choice>
          <mc:Fallback xmlns="">
            <p:pic>
              <p:nvPicPr>
                <p:cNvPr id="2118" name="Input penna 2117">
                  <a:extLst>
                    <a:ext uri="{FF2B5EF4-FFF2-40B4-BE49-F238E27FC236}">
                      <a16:creationId xmlns:a16="http://schemas.microsoft.com/office/drawing/2014/main" id="{67DEDBE3-2A9A-49F5-A155-52316593F1F8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7295800" y="2831827"/>
                  <a:ext cx="136440" cy="12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5">
            <p14:nvContentPartPr>
              <p14:cNvPr id="2120" name="Input penna 2119">
                <a:extLst>
                  <a:ext uri="{FF2B5EF4-FFF2-40B4-BE49-F238E27FC236}">
                    <a16:creationId xmlns:a16="http://schemas.microsoft.com/office/drawing/2014/main" id="{C27DE256-2BE4-4C0D-828A-0EE784DC7A8B}"/>
                  </a:ext>
                </a:extLst>
              </p14:cNvPr>
              <p14:cNvContentPartPr/>
              <p14:nvPr/>
            </p14:nvContentPartPr>
            <p14:xfrm>
              <a:off x="6595960" y="3603667"/>
              <a:ext cx="1849680" cy="148680"/>
            </p14:xfrm>
          </p:contentPart>
        </mc:Choice>
        <mc:Fallback xmlns="">
          <p:pic>
            <p:nvPicPr>
              <p:cNvPr id="2120" name="Input penna 2119">
                <a:extLst>
                  <a:ext uri="{FF2B5EF4-FFF2-40B4-BE49-F238E27FC236}">
                    <a16:creationId xmlns:a16="http://schemas.microsoft.com/office/drawing/2014/main" id="{C27DE256-2BE4-4C0D-828A-0EE784DC7A8B}"/>
                  </a:ext>
                </a:extLst>
              </p:cNvPr>
              <p:cNvPicPr/>
              <p:nvPr/>
            </p:nvPicPr>
            <p:blipFill>
              <a:blip r:embed="rId1186"/>
              <a:stretch>
                <a:fillRect/>
              </a:stretch>
            </p:blipFill>
            <p:spPr>
              <a:xfrm>
                <a:off x="6586960" y="3595027"/>
                <a:ext cx="18673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7">
            <p14:nvContentPartPr>
              <p14:cNvPr id="2121" name="Input penna 2120">
                <a:extLst>
                  <a:ext uri="{FF2B5EF4-FFF2-40B4-BE49-F238E27FC236}">
                    <a16:creationId xmlns:a16="http://schemas.microsoft.com/office/drawing/2014/main" id="{A46F2444-9206-431F-A2A1-6CD98119CBAE}"/>
                  </a:ext>
                </a:extLst>
              </p14:cNvPr>
              <p14:cNvContentPartPr/>
              <p14:nvPr/>
            </p14:nvContentPartPr>
            <p14:xfrm>
              <a:off x="8497840" y="3798427"/>
              <a:ext cx="87480" cy="175320"/>
            </p14:xfrm>
          </p:contentPart>
        </mc:Choice>
        <mc:Fallback xmlns="">
          <p:pic>
            <p:nvPicPr>
              <p:cNvPr id="2121" name="Input penna 2120">
                <a:extLst>
                  <a:ext uri="{FF2B5EF4-FFF2-40B4-BE49-F238E27FC236}">
                    <a16:creationId xmlns:a16="http://schemas.microsoft.com/office/drawing/2014/main" id="{A46F2444-9206-431F-A2A1-6CD98119CBAE}"/>
                  </a:ext>
                </a:extLst>
              </p:cNvPr>
              <p:cNvPicPr/>
              <p:nvPr/>
            </p:nvPicPr>
            <p:blipFill>
              <a:blip r:embed="rId1188"/>
              <a:stretch>
                <a:fillRect/>
              </a:stretch>
            </p:blipFill>
            <p:spPr>
              <a:xfrm>
                <a:off x="8489200" y="3789427"/>
                <a:ext cx="1051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9">
            <p14:nvContentPartPr>
              <p14:cNvPr id="2122" name="Input penna 2121">
                <a:extLst>
                  <a:ext uri="{FF2B5EF4-FFF2-40B4-BE49-F238E27FC236}">
                    <a16:creationId xmlns:a16="http://schemas.microsoft.com/office/drawing/2014/main" id="{84A8972F-B9F9-4783-9C9F-3C00195F6C1C}"/>
                  </a:ext>
                </a:extLst>
              </p14:cNvPr>
              <p14:cNvContentPartPr/>
              <p14:nvPr/>
            </p14:nvContentPartPr>
            <p14:xfrm>
              <a:off x="7106800" y="2601427"/>
              <a:ext cx="72360" cy="232560"/>
            </p14:xfrm>
          </p:contentPart>
        </mc:Choice>
        <mc:Fallback xmlns="">
          <p:pic>
            <p:nvPicPr>
              <p:cNvPr id="2122" name="Input penna 2121">
                <a:extLst>
                  <a:ext uri="{FF2B5EF4-FFF2-40B4-BE49-F238E27FC236}">
                    <a16:creationId xmlns:a16="http://schemas.microsoft.com/office/drawing/2014/main" id="{84A8972F-B9F9-4783-9C9F-3C00195F6C1C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7098160" y="2592787"/>
                <a:ext cx="90000" cy="25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6" name="Gruppo 2125">
            <a:extLst>
              <a:ext uri="{FF2B5EF4-FFF2-40B4-BE49-F238E27FC236}">
                <a16:creationId xmlns:a16="http://schemas.microsoft.com/office/drawing/2014/main" id="{AADEAC79-2875-4E1A-BD69-7A951A9DC0AF}"/>
              </a:ext>
            </a:extLst>
          </p:cNvPr>
          <p:cNvGrpSpPr/>
          <p:nvPr/>
        </p:nvGrpSpPr>
        <p:grpSpPr>
          <a:xfrm>
            <a:off x="7851280" y="3669907"/>
            <a:ext cx="167400" cy="209520"/>
            <a:chOff x="7851280" y="3669907"/>
            <a:chExt cx="167400" cy="20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2123" name="Input penna 2122">
                  <a:extLst>
                    <a:ext uri="{FF2B5EF4-FFF2-40B4-BE49-F238E27FC236}">
                      <a16:creationId xmlns:a16="http://schemas.microsoft.com/office/drawing/2014/main" id="{AF7ABAB8-34CC-4A65-B31B-2A69EAA89FEC}"/>
                    </a:ext>
                  </a:extLst>
                </p14:cNvPr>
                <p14:cNvContentPartPr/>
                <p14:nvPr/>
              </p14:nvContentPartPr>
              <p14:xfrm>
                <a:off x="7851280" y="3669907"/>
                <a:ext cx="35280" cy="50400"/>
              </p14:xfrm>
            </p:contentPart>
          </mc:Choice>
          <mc:Fallback xmlns="">
            <p:pic>
              <p:nvPicPr>
                <p:cNvPr id="2123" name="Input penna 2122">
                  <a:extLst>
                    <a:ext uri="{FF2B5EF4-FFF2-40B4-BE49-F238E27FC236}">
                      <a16:creationId xmlns:a16="http://schemas.microsoft.com/office/drawing/2014/main" id="{AF7ABAB8-34CC-4A65-B31B-2A69EAA89FEC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7842280" y="3660907"/>
                  <a:ext cx="529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2124" name="Input penna 2123">
                  <a:extLst>
                    <a:ext uri="{FF2B5EF4-FFF2-40B4-BE49-F238E27FC236}">
                      <a16:creationId xmlns:a16="http://schemas.microsoft.com/office/drawing/2014/main" id="{ACB3A6F2-A796-4D57-AC7D-8B1FCE3381F5}"/>
                    </a:ext>
                  </a:extLst>
                </p14:cNvPr>
                <p14:cNvContentPartPr/>
                <p14:nvPr/>
              </p14:nvContentPartPr>
              <p14:xfrm>
                <a:off x="7960000" y="3749827"/>
                <a:ext cx="53280" cy="129600"/>
              </p14:xfrm>
            </p:contentPart>
          </mc:Choice>
          <mc:Fallback xmlns="">
            <p:pic>
              <p:nvPicPr>
                <p:cNvPr id="2124" name="Input penna 2123">
                  <a:extLst>
                    <a:ext uri="{FF2B5EF4-FFF2-40B4-BE49-F238E27FC236}">
                      <a16:creationId xmlns:a16="http://schemas.microsoft.com/office/drawing/2014/main" id="{ACB3A6F2-A796-4D57-AC7D-8B1FCE3381F5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7951360" y="3741187"/>
                  <a:ext cx="70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5">
              <p14:nvContentPartPr>
                <p14:cNvPr id="2125" name="Input penna 2124">
                  <a:extLst>
                    <a:ext uri="{FF2B5EF4-FFF2-40B4-BE49-F238E27FC236}">
                      <a16:creationId xmlns:a16="http://schemas.microsoft.com/office/drawing/2014/main" id="{091BA828-4DAB-48FE-8888-BF42FD0CE1B4}"/>
                    </a:ext>
                  </a:extLst>
                </p14:cNvPr>
                <p14:cNvContentPartPr/>
                <p14:nvPr/>
              </p14:nvContentPartPr>
              <p14:xfrm>
                <a:off x="7964680" y="3818947"/>
                <a:ext cx="54000" cy="8280"/>
              </p14:xfrm>
            </p:contentPart>
          </mc:Choice>
          <mc:Fallback xmlns="">
            <p:pic>
              <p:nvPicPr>
                <p:cNvPr id="2125" name="Input penna 2124">
                  <a:extLst>
                    <a:ext uri="{FF2B5EF4-FFF2-40B4-BE49-F238E27FC236}">
                      <a16:creationId xmlns:a16="http://schemas.microsoft.com/office/drawing/2014/main" id="{091BA828-4DAB-48FE-8888-BF42FD0CE1B4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7955680" y="3809947"/>
                  <a:ext cx="7164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1" name="Gruppo 2130">
            <a:extLst>
              <a:ext uri="{FF2B5EF4-FFF2-40B4-BE49-F238E27FC236}">
                <a16:creationId xmlns:a16="http://schemas.microsoft.com/office/drawing/2014/main" id="{1007B0AC-46DC-4736-9119-00E30AA7DBAE}"/>
              </a:ext>
            </a:extLst>
          </p:cNvPr>
          <p:cNvGrpSpPr/>
          <p:nvPr/>
        </p:nvGrpSpPr>
        <p:grpSpPr>
          <a:xfrm>
            <a:off x="7368520" y="4028827"/>
            <a:ext cx="222840" cy="202320"/>
            <a:chOff x="7368520" y="4028827"/>
            <a:chExt cx="222840" cy="20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7">
              <p14:nvContentPartPr>
                <p14:cNvPr id="2127" name="Input penna 2126">
                  <a:extLst>
                    <a:ext uri="{FF2B5EF4-FFF2-40B4-BE49-F238E27FC236}">
                      <a16:creationId xmlns:a16="http://schemas.microsoft.com/office/drawing/2014/main" id="{3A8BA02F-15F7-42C7-A00D-CC733E54C11A}"/>
                    </a:ext>
                  </a:extLst>
                </p14:cNvPr>
                <p14:cNvContentPartPr/>
                <p14:nvPr/>
              </p14:nvContentPartPr>
              <p14:xfrm>
                <a:off x="7368520" y="4028827"/>
                <a:ext cx="41760" cy="42120"/>
              </p14:xfrm>
            </p:contentPart>
          </mc:Choice>
          <mc:Fallback xmlns="">
            <p:pic>
              <p:nvPicPr>
                <p:cNvPr id="2127" name="Input penna 2126">
                  <a:extLst>
                    <a:ext uri="{FF2B5EF4-FFF2-40B4-BE49-F238E27FC236}">
                      <a16:creationId xmlns:a16="http://schemas.microsoft.com/office/drawing/2014/main" id="{3A8BA02F-15F7-42C7-A00D-CC733E54C11A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7359880" y="4019827"/>
                  <a:ext cx="594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9">
              <p14:nvContentPartPr>
                <p14:cNvPr id="2128" name="Input penna 2127">
                  <a:extLst>
                    <a:ext uri="{FF2B5EF4-FFF2-40B4-BE49-F238E27FC236}">
                      <a16:creationId xmlns:a16="http://schemas.microsoft.com/office/drawing/2014/main" id="{1FDFF122-0DD6-4981-A1C2-5EBC757C8EC8}"/>
                    </a:ext>
                  </a:extLst>
                </p14:cNvPr>
                <p14:cNvContentPartPr/>
                <p14:nvPr/>
              </p14:nvContentPartPr>
              <p14:xfrm>
                <a:off x="7504240" y="4132147"/>
                <a:ext cx="13320" cy="86400"/>
              </p14:xfrm>
            </p:contentPart>
          </mc:Choice>
          <mc:Fallback xmlns="">
            <p:pic>
              <p:nvPicPr>
                <p:cNvPr id="2128" name="Input penna 2127">
                  <a:extLst>
                    <a:ext uri="{FF2B5EF4-FFF2-40B4-BE49-F238E27FC236}">
                      <a16:creationId xmlns:a16="http://schemas.microsoft.com/office/drawing/2014/main" id="{1FDFF122-0DD6-4981-A1C2-5EBC757C8EC8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7495240" y="4123147"/>
                  <a:ext cx="30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2130" name="Input penna 2129">
                  <a:extLst>
                    <a:ext uri="{FF2B5EF4-FFF2-40B4-BE49-F238E27FC236}">
                      <a16:creationId xmlns:a16="http://schemas.microsoft.com/office/drawing/2014/main" id="{EED0EADB-72E4-4972-AFE8-AB19B70290F0}"/>
                    </a:ext>
                  </a:extLst>
                </p14:cNvPr>
                <p14:cNvContentPartPr/>
                <p14:nvPr/>
              </p14:nvContentPartPr>
              <p14:xfrm>
                <a:off x="7498840" y="4129987"/>
                <a:ext cx="92520" cy="101160"/>
              </p14:xfrm>
            </p:contentPart>
          </mc:Choice>
          <mc:Fallback xmlns="">
            <p:pic>
              <p:nvPicPr>
                <p:cNvPr id="2130" name="Input penna 2129">
                  <a:extLst>
                    <a:ext uri="{FF2B5EF4-FFF2-40B4-BE49-F238E27FC236}">
                      <a16:creationId xmlns:a16="http://schemas.microsoft.com/office/drawing/2014/main" id="{EED0EADB-72E4-4972-AFE8-AB19B70290F0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7489840" y="4121347"/>
                  <a:ext cx="110160" cy="11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5" name="Gruppo 2134">
            <a:extLst>
              <a:ext uri="{FF2B5EF4-FFF2-40B4-BE49-F238E27FC236}">
                <a16:creationId xmlns:a16="http://schemas.microsoft.com/office/drawing/2014/main" id="{B4840644-75EB-4F02-96A5-699303D54DEF}"/>
              </a:ext>
            </a:extLst>
          </p:cNvPr>
          <p:cNvGrpSpPr/>
          <p:nvPr/>
        </p:nvGrpSpPr>
        <p:grpSpPr>
          <a:xfrm>
            <a:off x="7015360" y="3169507"/>
            <a:ext cx="1672200" cy="1177560"/>
            <a:chOff x="7015360" y="3169507"/>
            <a:chExt cx="1672200" cy="117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2132" name="Input penna 2131">
                  <a:extLst>
                    <a:ext uri="{FF2B5EF4-FFF2-40B4-BE49-F238E27FC236}">
                      <a16:creationId xmlns:a16="http://schemas.microsoft.com/office/drawing/2014/main" id="{D95F4417-E6B7-41C3-AC82-94AF599B353C}"/>
                    </a:ext>
                  </a:extLst>
                </p14:cNvPr>
                <p14:cNvContentPartPr/>
                <p14:nvPr/>
              </p14:nvContentPartPr>
              <p14:xfrm>
                <a:off x="7015360" y="4099747"/>
                <a:ext cx="363960" cy="247320"/>
              </p14:xfrm>
            </p:contentPart>
          </mc:Choice>
          <mc:Fallback xmlns="">
            <p:pic>
              <p:nvPicPr>
                <p:cNvPr id="2132" name="Input penna 2131">
                  <a:extLst>
                    <a:ext uri="{FF2B5EF4-FFF2-40B4-BE49-F238E27FC236}">
                      <a16:creationId xmlns:a16="http://schemas.microsoft.com/office/drawing/2014/main" id="{D95F4417-E6B7-41C3-AC82-94AF599B353C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7006720" y="4091107"/>
                  <a:ext cx="3816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2133" name="Input penna 2132">
                  <a:extLst>
                    <a:ext uri="{FF2B5EF4-FFF2-40B4-BE49-F238E27FC236}">
                      <a16:creationId xmlns:a16="http://schemas.microsoft.com/office/drawing/2014/main" id="{F122D9F5-BB0D-4A96-A0AA-611A6C238AFF}"/>
                    </a:ext>
                  </a:extLst>
                </p14:cNvPr>
                <p14:cNvContentPartPr/>
                <p14:nvPr/>
              </p14:nvContentPartPr>
              <p14:xfrm>
                <a:off x="7438720" y="3726787"/>
                <a:ext cx="411840" cy="311040"/>
              </p14:xfrm>
            </p:contentPart>
          </mc:Choice>
          <mc:Fallback xmlns="">
            <p:pic>
              <p:nvPicPr>
                <p:cNvPr id="2133" name="Input penna 2132">
                  <a:extLst>
                    <a:ext uri="{FF2B5EF4-FFF2-40B4-BE49-F238E27FC236}">
                      <a16:creationId xmlns:a16="http://schemas.microsoft.com/office/drawing/2014/main" id="{F122D9F5-BB0D-4A96-A0AA-611A6C238AFF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7429720" y="3717787"/>
                  <a:ext cx="42948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2134" name="Input penna 2133">
                  <a:extLst>
                    <a:ext uri="{FF2B5EF4-FFF2-40B4-BE49-F238E27FC236}">
                      <a16:creationId xmlns:a16="http://schemas.microsoft.com/office/drawing/2014/main" id="{B01276D6-4789-452A-B083-90D3AF978DB3}"/>
                    </a:ext>
                  </a:extLst>
                </p14:cNvPr>
                <p14:cNvContentPartPr/>
                <p14:nvPr/>
              </p14:nvContentPartPr>
              <p14:xfrm>
                <a:off x="7903480" y="3169507"/>
                <a:ext cx="784080" cy="506880"/>
              </p14:xfrm>
            </p:contentPart>
          </mc:Choice>
          <mc:Fallback xmlns="">
            <p:pic>
              <p:nvPicPr>
                <p:cNvPr id="2134" name="Input penna 2133">
                  <a:extLst>
                    <a:ext uri="{FF2B5EF4-FFF2-40B4-BE49-F238E27FC236}">
                      <a16:creationId xmlns:a16="http://schemas.microsoft.com/office/drawing/2014/main" id="{B01276D6-4789-452A-B083-90D3AF978DB3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7894840" y="3160507"/>
                  <a:ext cx="801720" cy="52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9">
            <p14:nvContentPartPr>
              <p14:cNvPr id="2136" name="Input penna 2135">
                <a:extLst>
                  <a:ext uri="{FF2B5EF4-FFF2-40B4-BE49-F238E27FC236}">
                    <a16:creationId xmlns:a16="http://schemas.microsoft.com/office/drawing/2014/main" id="{7C0D4016-CADE-4C5D-BF53-5CA5331FC714}"/>
                  </a:ext>
                </a:extLst>
              </p14:cNvPr>
              <p14:cNvContentPartPr/>
              <p14:nvPr/>
            </p14:nvContentPartPr>
            <p14:xfrm>
              <a:off x="8552200" y="3302347"/>
              <a:ext cx="104040" cy="100080"/>
            </p14:xfrm>
          </p:contentPart>
        </mc:Choice>
        <mc:Fallback xmlns="">
          <p:pic>
            <p:nvPicPr>
              <p:cNvPr id="2136" name="Input penna 2135">
                <a:extLst>
                  <a:ext uri="{FF2B5EF4-FFF2-40B4-BE49-F238E27FC236}">
                    <a16:creationId xmlns:a16="http://schemas.microsoft.com/office/drawing/2014/main" id="{7C0D4016-CADE-4C5D-BF53-5CA5331FC714}"/>
                  </a:ext>
                </a:extLst>
              </p:cNvPr>
              <p:cNvPicPr/>
              <p:nvPr/>
            </p:nvPicPr>
            <p:blipFill>
              <a:blip r:embed="rId1210"/>
              <a:stretch>
                <a:fillRect/>
              </a:stretch>
            </p:blipFill>
            <p:spPr>
              <a:xfrm>
                <a:off x="8543560" y="3293347"/>
                <a:ext cx="1216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1">
            <p14:nvContentPartPr>
              <p14:cNvPr id="2137" name="Input penna 2136">
                <a:extLst>
                  <a:ext uri="{FF2B5EF4-FFF2-40B4-BE49-F238E27FC236}">
                    <a16:creationId xmlns:a16="http://schemas.microsoft.com/office/drawing/2014/main" id="{7323646D-2B85-48B6-B0C5-21DA190CFE2E}"/>
                  </a:ext>
                </a:extLst>
              </p14:cNvPr>
              <p14:cNvContentPartPr/>
              <p14:nvPr/>
            </p14:nvContentPartPr>
            <p14:xfrm>
              <a:off x="6967840" y="3260587"/>
              <a:ext cx="41040" cy="33120"/>
            </p14:xfrm>
          </p:contentPart>
        </mc:Choice>
        <mc:Fallback xmlns="">
          <p:pic>
            <p:nvPicPr>
              <p:cNvPr id="2137" name="Input penna 2136">
                <a:extLst>
                  <a:ext uri="{FF2B5EF4-FFF2-40B4-BE49-F238E27FC236}">
                    <a16:creationId xmlns:a16="http://schemas.microsoft.com/office/drawing/2014/main" id="{7323646D-2B85-48B6-B0C5-21DA190CFE2E}"/>
                  </a:ext>
                </a:extLst>
              </p:cNvPr>
              <p:cNvPicPr/>
              <p:nvPr/>
            </p:nvPicPr>
            <p:blipFill>
              <a:blip r:embed="rId1212"/>
              <a:stretch>
                <a:fillRect/>
              </a:stretch>
            </p:blipFill>
            <p:spPr>
              <a:xfrm>
                <a:off x="6959200" y="3251947"/>
                <a:ext cx="58680" cy="50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40" name="Gruppo 2139">
            <a:extLst>
              <a:ext uri="{FF2B5EF4-FFF2-40B4-BE49-F238E27FC236}">
                <a16:creationId xmlns:a16="http://schemas.microsoft.com/office/drawing/2014/main" id="{700C44FE-F2CC-4E72-A5FB-1134DCB464EF}"/>
              </a:ext>
            </a:extLst>
          </p:cNvPr>
          <p:cNvGrpSpPr/>
          <p:nvPr/>
        </p:nvGrpSpPr>
        <p:grpSpPr>
          <a:xfrm>
            <a:off x="6923200" y="3040267"/>
            <a:ext cx="104040" cy="122040"/>
            <a:chOff x="6923200" y="3040267"/>
            <a:chExt cx="10404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2138" name="Input penna 2137">
                  <a:extLst>
                    <a:ext uri="{FF2B5EF4-FFF2-40B4-BE49-F238E27FC236}">
                      <a16:creationId xmlns:a16="http://schemas.microsoft.com/office/drawing/2014/main" id="{AE18AF20-D79C-4ACC-B681-D987AF61C84E}"/>
                    </a:ext>
                  </a:extLst>
                </p14:cNvPr>
                <p14:cNvContentPartPr/>
                <p14:nvPr/>
              </p14:nvContentPartPr>
              <p14:xfrm>
                <a:off x="6927520" y="3065107"/>
                <a:ext cx="8280" cy="97200"/>
              </p14:xfrm>
            </p:contentPart>
          </mc:Choice>
          <mc:Fallback xmlns="">
            <p:pic>
              <p:nvPicPr>
                <p:cNvPr id="2138" name="Input penna 2137">
                  <a:extLst>
                    <a:ext uri="{FF2B5EF4-FFF2-40B4-BE49-F238E27FC236}">
                      <a16:creationId xmlns:a16="http://schemas.microsoft.com/office/drawing/2014/main" id="{AE18AF20-D79C-4ACC-B681-D987AF61C84E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6918880" y="3056107"/>
                  <a:ext cx="25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2139" name="Input penna 2138">
                  <a:extLst>
                    <a:ext uri="{FF2B5EF4-FFF2-40B4-BE49-F238E27FC236}">
                      <a16:creationId xmlns:a16="http://schemas.microsoft.com/office/drawing/2014/main" id="{3E727838-37FC-4ED9-914A-EC823AF815F5}"/>
                    </a:ext>
                  </a:extLst>
                </p14:cNvPr>
                <p14:cNvContentPartPr/>
                <p14:nvPr/>
              </p14:nvContentPartPr>
              <p14:xfrm>
                <a:off x="6923200" y="3040267"/>
                <a:ext cx="104040" cy="108720"/>
              </p14:xfrm>
            </p:contentPart>
          </mc:Choice>
          <mc:Fallback xmlns="">
            <p:pic>
              <p:nvPicPr>
                <p:cNvPr id="2139" name="Input penna 2138">
                  <a:extLst>
                    <a:ext uri="{FF2B5EF4-FFF2-40B4-BE49-F238E27FC236}">
                      <a16:creationId xmlns:a16="http://schemas.microsoft.com/office/drawing/2014/main" id="{3E727838-37FC-4ED9-914A-EC823AF815F5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6914200" y="3031627"/>
                  <a:ext cx="121680" cy="12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45" name="Gruppo 2144">
            <a:extLst>
              <a:ext uri="{FF2B5EF4-FFF2-40B4-BE49-F238E27FC236}">
                <a16:creationId xmlns:a16="http://schemas.microsoft.com/office/drawing/2014/main" id="{A0E41CA9-560A-4578-B15C-3320116510CC}"/>
              </a:ext>
            </a:extLst>
          </p:cNvPr>
          <p:cNvGrpSpPr/>
          <p:nvPr/>
        </p:nvGrpSpPr>
        <p:grpSpPr>
          <a:xfrm>
            <a:off x="6943720" y="2958187"/>
            <a:ext cx="182160" cy="1638360"/>
            <a:chOff x="6943720" y="2958187"/>
            <a:chExt cx="182160" cy="163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2141" name="Input penna 2140">
                  <a:extLst>
                    <a:ext uri="{FF2B5EF4-FFF2-40B4-BE49-F238E27FC236}">
                      <a16:creationId xmlns:a16="http://schemas.microsoft.com/office/drawing/2014/main" id="{11C038BF-9C76-473F-9D58-6BDB3D062389}"/>
                    </a:ext>
                  </a:extLst>
                </p14:cNvPr>
                <p14:cNvContentPartPr/>
                <p14:nvPr/>
              </p14:nvContentPartPr>
              <p14:xfrm>
                <a:off x="6984040" y="2958187"/>
                <a:ext cx="8280" cy="362880"/>
              </p14:xfrm>
            </p:contentPart>
          </mc:Choice>
          <mc:Fallback xmlns="">
            <p:pic>
              <p:nvPicPr>
                <p:cNvPr id="2141" name="Input penna 2140">
                  <a:extLst>
                    <a:ext uri="{FF2B5EF4-FFF2-40B4-BE49-F238E27FC236}">
                      <a16:creationId xmlns:a16="http://schemas.microsoft.com/office/drawing/2014/main" id="{11C038BF-9C76-473F-9D58-6BDB3D062389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6975400" y="2949187"/>
                  <a:ext cx="2592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2142" name="Input penna 2141">
                  <a:extLst>
                    <a:ext uri="{FF2B5EF4-FFF2-40B4-BE49-F238E27FC236}">
                      <a16:creationId xmlns:a16="http://schemas.microsoft.com/office/drawing/2014/main" id="{408CDE09-5920-4A06-8BF6-44B79B0D9B41}"/>
                    </a:ext>
                  </a:extLst>
                </p14:cNvPr>
                <p14:cNvContentPartPr/>
                <p14:nvPr/>
              </p14:nvContentPartPr>
              <p14:xfrm>
                <a:off x="6943720" y="3312787"/>
                <a:ext cx="45720" cy="1215000"/>
              </p14:xfrm>
            </p:contentPart>
          </mc:Choice>
          <mc:Fallback xmlns="">
            <p:pic>
              <p:nvPicPr>
                <p:cNvPr id="2142" name="Input penna 2141">
                  <a:extLst>
                    <a:ext uri="{FF2B5EF4-FFF2-40B4-BE49-F238E27FC236}">
                      <a16:creationId xmlns:a16="http://schemas.microsoft.com/office/drawing/2014/main" id="{408CDE09-5920-4A06-8BF6-44B79B0D9B41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6935080" y="3304147"/>
                  <a:ext cx="63360" cy="12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2144" name="Input penna 2143">
                  <a:extLst>
                    <a:ext uri="{FF2B5EF4-FFF2-40B4-BE49-F238E27FC236}">
                      <a16:creationId xmlns:a16="http://schemas.microsoft.com/office/drawing/2014/main" id="{FF8F4198-E243-453D-92AA-504CB0BA25BF}"/>
                    </a:ext>
                  </a:extLst>
                </p14:cNvPr>
                <p14:cNvContentPartPr/>
                <p14:nvPr/>
              </p14:nvContentPartPr>
              <p14:xfrm>
                <a:off x="6984760" y="4499347"/>
                <a:ext cx="141120" cy="97200"/>
              </p14:xfrm>
            </p:contentPart>
          </mc:Choice>
          <mc:Fallback xmlns="">
            <p:pic>
              <p:nvPicPr>
                <p:cNvPr id="2144" name="Input penna 2143">
                  <a:extLst>
                    <a:ext uri="{FF2B5EF4-FFF2-40B4-BE49-F238E27FC236}">
                      <a16:creationId xmlns:a16="http://schemas.microsoft.com/office/drawing/2014/main" id="{FF8F4198-E243-453D-92AA-504CB0BA25BF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6975760" y="4490707"/>
                  <a:ext cx="15876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0" name="Gruppo 2149">
            <a:extLst>
              <a:ext uri="{FF2B5EF4-FFF2-40B4-BE49-F238E27FC236}">
                <a16:creationId xmlns:a16="http://schemas.microsoft.com/office/drawing/2014/main" id="{C0AC03ED-1DF6-4721-8522-775B8D23B405}"/>
              </a:ext>
            </a:extLst>
          </p:cNvPr>
          <p:cNvGrpSpPr/>
          <p:nvPr/>
        </p:nvGrpSpPr>
        <p:grpSpPr>
          <a:xfrm>
            <a:off x="6531160" y="3068707"/>
            <a:ext cx="1643040" cy="233280"/>
            <a:chOff x="6531160" y="3068707"/>
            <a:chExt cx="1643040" cy="2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2146" name="Input penna 2145">
                  <a:extLst>
                    <a:ext uri="{FF2B5EF4-FFF2-40B4-BE49-F238E27FC236}">
                      <a16:creationId xmlns:a16="http://schemas.microsoft.com/office/drawing/2014/main" id="{D3010581-E9AB-4177-B92D-DAA13D0170E7}"/>
                    </a:ext>
                  </a:extLst>
                </p14:cNvPr>
                <p14:cNvContentPartPr/>
                <p14:nvPr/>
              </p14:nvContentPartPr>
              <p14:xfrm>
                <a:off x="6531160" y="3287587"/>
                <a:ext cx="394200" cy="14400"/>
              </p14:xfrm>
            </p:contentPart>
          </mc:Choice>
          <mc:Fallback xmlns="">
            <p:pic>
              <p:nvPicPr>
                <p:cNvPr id="2146" name="Input penna 2145">
                  <a:extLst>
                    <a:ext uri="{FF2B5EF4-FFF2-40B4-BE49-F238E27FC236}">
                      <a16:creationId xmlns:a16="http://schemas.microsoft.com/office/drawing/2014/main" id="{D3010581-E9AB-4177-B92D-DAA13D0170E7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6522520" y="3278587"/>
                  <a:ext cx="4118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2147" name="Input penna 2146">
                  <a:extLst>
                    <a:ext uri="{FF2B5EF4-FFF2-40B4-BE49-F238E27FC236}">
                      <a16:creationId xmlns:a16="http://schemas.microsoft.com/office/drawing/2014/main" id="{68CDA9E2-4A2F-4C4E-8AC6-7E34D6AADE55}"/>
                    </a:ext>
                  </a:extLst>
                </p14:cNvPr>
                <p14:cNvContentPartPr/>
                <p14:nvPr/>
              </p14:nvContentPartPr>
              <p14:xfrm>
                <a:off x="7032640" y="3242947"/>
                <a:ext cx="1141560" cy="34200"/>
              </p14:xfrm>
            </p:contentPart>
          </mc:Choice>
          <mc:Fallback xmlns="">
            <p:pic>
              <p:nvPicPr>
                <p:cNvPr id="2147" name="Input penna 2146">
                  <a:extLst>
                    <a:ext uri="{FF2B5EF4-FFF2-40B4-BE49-F238E27FC236}">
                      <a16:creationId xmlns:a16="http://schemas.microsoft.com/office/drawing/2014/main" id="{68CDA9E2-4A2F-4C4E-8AC6-7E34D6AADE55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7024000" y="3234307"/>
                  <a:ext cx="11592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2149" name="Input penna 2148">
                  <a:extLst>
                    <a:ext uri="{FF2B5EF4-FFF2-40B4-BE49-F238E27FC236}">
                      <a16:creationId xmlns:a16="http://schemas.microsoft.com/office/drawing/2014/main" id="{81F0E761-8454-4782-8D5D-C767180A0BEA}"/>
                    </a:ext>
                  </a:extLst>
                </p14:cNvPr>
                <p14:cNvContentPartPr/>
                <p14:nvPr/>
              </p14:nvContentPartPr>
              <p14:xfrm>
                <a:off x="7967560" y="3068707"/>
                <a:ext cx="86400" cy="114840"/>
              </p14:xfrm>
            </p:contentPart>
          </mc:Choice>
          <mc:Fallback xmlns="">
            <p:pic>
              <p:nvPicPr>
                <p:cNvPr id="2149" name="Input penna 2148">
                  <a:extLst>
                    <a:ext uri="{FF2B5EF4-FFF2-40B4-BE49-F238E27FC236}">
                      <a16:creationId xmlns:a16="http://schemas.microsoft.com/office/drawing/2014/main" id="{81F0E761-8454-4782-8D5D-C767180A0BEA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7958560" y="3060067"/>
                  <a:ext cx="104040" cy="13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9">
            <p14:nvContentPartPr>
              <p14:cNvPr id="2252" name="Input penna 2251">
                <a:extLst>
                  <a:ext uri="{FF2B5EF4-FFF2-40B4-BE49-F238E27FC236}">
                    <a16:creationId xmlns:a16="http://schemas.microsoft.com/office/drawing/2014/main" id="{A70D2548-FB8C-42D7-9037-43F6572E8F6A}"/>
                  </a:ext>
                </a:extLst>
              </p14:cNvPr>
              <p14:cNvContentPartPr/>
              <p14:nvPr/>
            </p14:nvContentPartPr>
            <p14:xfrm>
              <a:off x="10112440" y="4082467"/>
              <a:ext cx="74520" cy="177840"/>
            </p14:xfrm>
          </p:contentPart>
        </mc:Choice>
        <mc:Fallback xmlns="">
          <p:pic>
            <p:nvPicPr>
              <p:cNvPr id="2252" name="Input penna 2251">
                <a:extLst>
                  <a:ext uri="{FF2B5EF4-FFF2-40B4-BE49-F238E27FC236}">
                    <a16:creationId xmlns:a16="http://schemas.microsoft.com/office/drawing/2014/main" id="{A70D2548-FB8C-42D7-9037-43F6572E8F6A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10103800" y="4073827"/>
                <a:ext cx="921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1">
            <p14:nvContentPartPr>
              <p14:cNvPr id="2254" name="Input penna 2253">
                <a:extLst>
                  <a:ext uri="{FF2B5EF4-FFF2-40B4-BE49-F238E27FC236}">
                    <a16:creationId xmlns:a16="http://schemas.microsoft.com/office/drawing/2014/main" id="{B4597D10-76BF-4AF0-8588-2ECBB78CBEF9}"/>
                  </a:ext>
                </a:extLst>
              </p14:cNvPr>
              <p14:cNvContentPartPr/>
              <p14:nvPr/>
            </p14:nvContentPartPr>
            <p14:xfrm>
              <a:off x="8934160" y="4088587"/>
              <a:ext cx="9000" cy="461880"/>
            </p14:xfrm>
          </p:contentPart>
        </mc:Choice>
        <mc:Fallback xmlns="">
          <p:pic>
            <p:nvPicPr>
              <p:cNvPr id="2254" name="Input penna 2253">
                <a:extLst>
                  <a:ext uri="{FF2B5EF4-FFF2-40B4-BE49-F238E27FC236}">
                    <a16:creationId xmlns:a16="http://schemas.microsoft.com/office/drawing/2014/main" id="{B4597D10-76BF-4AF0-8588-2ECBB78CBEF9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8925160" y="4079947"/>
                <a:ext cx="26640" cy="47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0" name="Gruppo 2259">
            <a:extLst>
              <a:ext uri="{FF2B5EF4-FFF2-40B4-BE49-F238E27FC236}">
                <a16:creationId xmlns:a16="http://schemas.microsoft.com/office/drawing/2014/main" id="{35B8383A-155C-49BE-A094-C903F180427D}"/>
              </a:ext>
            </a:extLst>
          </p:cNvPr>
          <p:cNvGrpSpPr/>
          <p:nvPr/>
        </p:nvGrpSpPr>
        <p:grpSpPr>
          <a:xfrm>
            <a:off x="8960800" y="2752627"/>
            <a:ext cx="2675520" cy="1827360"/>
            <a:chOff x="8960800" y="2752627"/>
            <a:chExt cx="2675520" cy="182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2235" name="Input penna 2234">
                  <a:extLst>
                    <a:ext uri="{FF2B5EF4-FFF2-40B4-BE49-F238E27FC236}">
                      <a16:creationId xmlns:a16="http://schemas.microsoft.com/office/drawing/2014/main" id="{C76A2324-2842-4080-AB6C-1CC2B2B7C519}"/>
                    </a:ext>
                  </a:extLst>
                </p14:cNvPr>
                <p14:cNvContentPartPr/>
                <p14:nvPr/>
              </p14:nvContentPartPr>
              <p14:xfrm>
                <a:off x="9191920" y="4084267"/>
                <a:ext cx="55440" cy="122760"/>
              </p14:xfrm>
            </p:contentPart>
          </mc:Choice>
          <mc:Fallback xmlns="">
            <p:pic>
              <p:nvPicPr>
                <p:cNvPr id="2235" name="Input penna 2234">
                  <a:extLst>
                    <a:ext uri="{FF2B5EF4-FFF2-40B4-BE49-F238E27FC236}">
                      <a16:creationId xmlns:a16="http://schemas.microsoft.com/office/drawing/2014/main" id="{C76A2324-2842-4080-AB6C-1CC2B2B7C519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9182920" y="4075627"/>
                  <a:ext cx="730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2236" name="Input penna 2235">
                  <a:extLst>
                    <a:ext uri="{FF2B5EF4-FFF2-40B4-BE49-F238E27FC236}">
                      <a16:creationId xmlns:a16="http://schemas.microsoft.com/office/drawing/2014/main" id="{4A240978-E178-4AEA-A4CB-74757D864094}"/>
                    </a:ext>
                  </a:extLst>
                </p14:cNvPr>
                <p14:cNvContentPartPr/>
                <p14:nvPr/>
              </p14:nvContentPartPr>
              <p14:xfrm>
                <a:off x="9115600" y="4246267"/>
                <a:ext cx="196200" cy="9000"/>
              </p14:xfrm>
            </p:contentPart>
          </mc:Choice>
          <mc:Fallback xmlns="">
            <p:pic>
              <p:nvPicPr>
                <p:cNvPr id="2236" name="Input penna 2235">
                  <a:extLst>
                    <a:ext uri="{FF2B5EF4-FFF2-40B4-BE49-F238E27FC236}">
                      <a16:creationId xmlns:a16="http://schemas.microsoft.com/office/drawing/2014/main" id="{4A240978-E178-4AEA-A4CB-74757D864094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9106960" y="4237627"/>
                  <a:ext cx="2138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2237" name="Input penna 2236">
                  <a:extLst>
                    <a:ext uri="{FF2B5EF4-FFF2-40B4-BE49-F238E27FC236}">
                      <a16:creationId xmlns:a16="http://schemas.microsoft.com/office/drawing/2014/main" id="{BAA5550D-9C46-4A63-8943-8A309E468905}"/>
                    </a:ext>
                  </a:extLst>
                </p14:cNvPr>
                <p14:cNvContentPartPr/>
                <p14:nvPr/>
              </p14:nvContentPartPr>
              <p14:xfrm>
                <a:off x="9173920" y="4312507"/>
                <a:ext cx="45720" cy="98640"/>
              </p14:xfrm>
            </p:contentPart>
          </mc:Choice>
          <mc:Fallback xmlns="">
            <p:pic>
              <p:nvPicPr>
                <p:cNvPr id="2237" name="Input penna 2236">
                  <a:extLst>
                    <a:ext uri="{FF2B5EF4-FFF2-40B4-BE49-F238E27FC236}">
                      <a16:creationId xmlns:a16="http://schemas.microsoft.com/office/drawing/2014/main" id="{BAA5550D-9C46-4A63-8943-8A309E468905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9165280" y="4303507"/>
                  <a:ext cx="633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2238" name="Input penna 2237">
                  <a:extLst>
                    <a:ext uri="{FF2B5EF4-FFF2-40B4-BE49-F238E27FC236}">
                      <a16:creationId xmlns:a16="http://schemas.microsoft.com/office/drawing/2014/main" id="{8F2B63B3-5C71-4583-9981-41F47524750B}"/>
                    </a:ext>
                  </a:extLst>
                </p14:cNvPr>
                <p14:cNvContentPartPr/>
                <p14:nvPr/>
              </p14:nvContentPartPr>
              <p14:xfrm>
                <a:off x="9272200" y="4367587"/>
                <a:ext cx="55440" cy="82440"/>
              </p14:xfrm>
            </p:contentPart>
          </mc:Choice>
          <mc:Fallback xmlns="">
            <p:pic>
              <p:nvPicPr>
                <p:cNvPr id="2238" name="Input penna 2237">
                  <a:extLst>
                    <a:ext uri="{FF2B5EF4-FFF2-40B4-BE49-F238E27FC236}">
                      <a16:creationId xmlns:a16="http://schemas.microsoft.com/office/drawing/2014/main" id="{8F2B63B3-5C71-4583-9981-41F47524750B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9263560" y="4358587"/>
                  <a:ext cx="730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2239" name="Input penna 2238">
                  <a:extLst>
                    <a:ext uri="{FF2B5EF4-FFF2-40B4-BE49-F238E27FC236}">
                      <a16:creationId xmlns:a16="http://schemas.microsoft.com/office/drawing/2014/main" id="{C0885EA2-CC71-4E35-9035-ECEAD9255AEE}"/>
                    </a:ext>
                  </a:extLst>
                </p14:cNvPr>
                <p14:cNvContentPartPr/>
                <p14:nvPr/>
              </p14:nvContentPartPr>
              <p14:xfrm>
                <a:off x="9275080" y="4430947"/>
                <a:ext cx="55440" cy="5760"/>
              </p14:xfrm>
            </p:contentPart>
          </mc:Choice>
          <mc:Fallback xmlns="">
            <p:pic>
              <p:nvPicPr>
                <p:cNvPr id="2239" name="Input penna 2238">
                  <a:extLst>
                    <a:ext uri="{FF2B5EF4-FFF2-40B4-BE49-F238E27FC236}">
                      <a16:creationId xmlns:a16="http://schemas.microsoft.com/office/drawing/2014/main" id="{C0885EA2-CC71-4E35-9035-ECEAD9255AEE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9266440" y="4422307"/>
                  <a:ext cx="730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2240" name="Input penna 2239">
                  <a:extLst>
                    <a:ext uri="{FF2B5EF4-FFF2-40B4-BE49-F238E27FC236}">
                      <a16:creationId xmlns:a16="http://schemas.microsoft.com/office/drawing/2014/main" id="{9500CB11-66FE-43EC-894F-27E3E92E9139}"/>
                    </a:ext>
                  </a:extLst>
                </p14:cNvPr>
                <p14:cNvContentPartPr/>
                <p14:nvPr/>
              </p14:nvContentPartPr>
              <p14:xfrm>
                <a:off x="9484240" y="4214227"/>
                <a:ext cx="4680" cy="66960"/>
              </p14:xfrm>
            </p:contentPart>
          </mc:Choice>
          <mc:Fallback xmlns="">
            <p:pic>
              <p:nvPicPr>
                <p:cNvPr id="2240" name="Input penna 2239">
                  <a:extLst>
                    <a:ext uri="{FF2B5EF4-FFF2-40B4-BE49-F238E27FC236}">
                      <a16:creationId xmlns:a16="http://schemas.microsoft.com/office/drawing/2014/main" id="{9500CB11-66FE-43EC-894F-27E3E92E9139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475240" y="4205227"/>
                  <a:ext cx="223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2241" name="Input penna 2240">
                  <a:extLst>
                    <a:ext uri="{FF2B5EF4-FFF2-40B4-BE49-F238E27FC236}">
                      <a16:creationId xmlns:a16="http://schemas.microsoft.com/office/drawing/2014/main" id="{2784F199-8F86-493D-AF88-3F13FDBA9C78}"/>
                    </a:ext>
                  </a:extLst>
                </p14:cNvPr>
                <p14:cNvContentPartPr/>
                <p14:nvPr/>
              </p14:nvContentPartPr>
              <p14:xfrm>
                <a:off x="9452560" y="4238347"/>
                <a:ext cx="69120" cy="8640"/>
              </p14:xfrm>
            </p:contentPart>
          </mc:Choice>
          <mc:Fallback xmlns="">
            <p:pic>
              <p:nvPicPr>
                <p:cNvPr id="2241" name="Input penna 2240">
                  <a:extLst>
                    <a:ext uri="{FF2B5EF4-FFF2-40B4-BE49-F238E27FC236}">
                      <a16:creationId xmlns:a16="http://schemas.microsoft.com/office/drawing/2014/main" id="{2784F199-8F86-493D-AF88-3F13FDBA9C78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9443560" y="4229707"/>
                  <a:ext cx="867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2243" name="Input penna 2242">
                  <a:extLst>
                    <a:ext uri="{FF2B5EF4-FFF2-40B4-BE49-F238E27FC236}">
                      <a16:creationId xmlns:a16="http://schemas.microsoft.com/office/drawing/2014/main" id="{19A7293E-6EC8-4CCE-8F2C-C77EF6BB8D27}"/>
                    </a:ext>
                  </a:extLst>
                </p14:cNvPr>
                <p14:cNvContentPartPr/>
                <p14:nvPr/>
              </p14:nvContentPartPr>
              <p14:xfrm>
                <a:off x="9664600" y="4068427"/>
                <a:ext cx="83160" cy="179640"/>
              </p14:xfrm>
            </p:contentPart>
          </mc:Choice>
          <mc:Fallback xmlns="">
            <p:pic>
              <p:nvPicPr>
                <p:cNvPr id="2243" name="Input penna 2242">
                  <a:extLst>
                    <a:ext uri="{FF2B5EF4-FFF2-40B4-BE49-F238E27FC236}">
                      <a16:creationId xmlns:a16="http://schemas.microsoft.com/office/drawing/2014/main" id="{19A7293E-6EC8-4CCE-8F2C-C77EF6BB8D27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9655960" y="4059427"/>
                  <a:ext cx="1008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2244" name="Input penna 2243">
                  <a:extLst>
                    <a:ext uri="{FF2B5EF4-FFF2-40B4-BE49-F238E27FC236}">
                      <a16:creationId xmlns:a16="http://schemas.microsoft.com/office/drawing/2014/main" id="{0937520C-388C-4094-B437-94037BA8C32E}"/>
                    </a:ext>
                  </a:extLst>
                </p14:cNvPr>
                <p14:cNvContentPartPr/>
                <p14:nvPr/>
              </p14:nvContentPartPr>
              <p14:xfrm>
                <a:off x="9613120" y="4272907"/>
                <a:ext cx="209880" cy="3960"/>
              </p14:xfrm>
            </p:contentPart>
          </mc:Choice>
          <mc:Fallback xmlns="">
            <p:pic>
              <p:nvPicPr>
                <p:cNvPr id="2244" name="Input penna 2243">
                  <a:extLst>
                    <a:ext uri="{FF2B5EF4-FFF2-40B4-BE49-F238E27FC236}">
                      <a16:creationId xmlns:a16="http://schemas.microsoft.com/office/drawing/2014/main" id="{0937520C-388C-4094-B437-94037BA8C32E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9604120" y="4263907"/>
                  <a:ext cx="2275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2245" name="Input penna 2244">
                  <a:extLst>
                    <a:ext uri="{FF2B5EF4-FFF2-40B4-BE49-F238E27FC236}">
                      <a16:creationId xmlns:a16="http://schemas.microsoft.com/office/drawing/2014/main" id="{A7D50C38-8291-4FDC-AAC5-9292D49F9FD9}"/>
                    </a:ext>
                  </a:extLst>
                </p14:cNvPr>
                <p14:cNvContentPartPr/>
                <p14:nvPr/>
              </p14:nvContentPartPr>
              <p14:xfrm>
                <a:off x="9664240" y="4319707"/>
                <a:ext cx="90360" cy="178920"/>
              </p14:xfrm>
            </p:contentPart>
          </mc:Choice>
          <mc:Fallback xmlns="">
            <p:pic>
              <p:nvPicPr>
                <p:cNvPr id="2245" name="Input penna 2244">
                  <a:extLst>
                    <a:ext uri="{FF2B5EF4-FFF2-40B4-BE49-F238E27FC236}">
                      <a16:creationId xmlns:a16="http://schemas.microsoft.com/office/drawing/2014/main" id="{A7D50C38-8291-4FDC-AAC5-9292D49F9FD9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9655240" y="4311067"/>
                  <a:ext cx="1080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2246" name="Input penna 2245">
                  <a:extLst>
                    <a:ext uri="{FF2B5EF4-FFF2-40B4-BE49-F238E27FC236}">
                      <a16:creationId xmlns:a16="http://schemas.microsoft.com/office/drawing/2014/main" id="{E69EBCEE-9CC0-4DBD-87B7-704213137181}"/>
                    </a:ext>
                  </a:extLst>
                </p14:cNvPr>
                <p14:cNvContentPartPr/>
                <p14:nvPr/>
              </p14:nvContentPartPr>
              <p14:xfrm>
                <a:off x="9765040" y="4398187"/>
                <a:ext cx="61560" cy="105480"/>
              </p14:xfrm>
            </p:contentPart>
          </mc:Choice>
          <mc:Fallback xmlns="">
            <p:pic>
              <p:nvPicPr>
                <p:cNvPr id="2246" name="Input penna 2245">
                  <a:extLst>
                    <a:ext uri="{FF2B5EF4-FFF2-40B4-BE49-F238E27FC236}">
                      <a16:creationId xmlns:a16="http://schemas.microsoft.com/office/drawing/2014/main" id="{E69EBCEE-9CC0-4DBD-87B7-704213137181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9756040" y="4389547"/>
                  <a:ext cx="79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2247" name="Input penna 2246">
                  <a:extLst>
                    <a:ext uri="{FF2B5EF4-FFF2-40B4-BE49-F238E27FC236}">
                      <a16:creationId xmlns:a16="http://schemas.microsoft.com/office/drawing/2014/main" id="{DCC4AA24-0604-4A98-B9D5-4A651CC85D24}"/>
                    </a:ext>
                  </a:extLst>
                </p14:cNvPr>
                <p14:cNvContentPartPr/>
                <p14:nvPr/>
              </p14:nvContentPartPr>
              <p14:xfrm>
                <a:off x="9905800" y="4276507"/>
                <a:ext cx="79920" cy="8280"/>
              </p14:xfrm>
            </p:contentPart>
          </mc:Choice>
          <mc:Fallback xmlns="">
            <p:pic>
              <p:nvPicPr>
                <p:cNvPr id="2247" name="Input penna 2246">
                  <a:extLst>
                    <a:ext uri="{FF2B5EF4-FFF2-40B4-BE49-F238E27FC236}">
                      <a16:creationId xmlns:a16="http://schemas.microsoft.com/office/drawing/2014/main" id="{DCC4AA24-0604-4A98-B9D5-4A651CC85D24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9897160" y="4267867"/>
                  <a:ext cx="97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2248" name="Input penna 2247">
                  <a:extLst>
                    <a:ext uri="{FF2B5EF4-FFF2-40B4-BE49-F238E27FC236}">
                      <a16:creationId xmlns:a16="http://schemas.microsoft.com/office/drawing/2014/main" id="{AB06FD17-37D5-4F33-899E-383164651B33}"/>
                    </a:ext>
                  </a:extLst>
                </p14:cNvPr>
                <p14:cNvContentPartPr/>
                <p14:nvPr/>
              </p14:nvContentPartPr>
              <p14:xfrm>
                <a:off x="9905800" y="4318627"/>
                <a:ext cx="61200" cy="4680"/>
              </p14:xfrm>
            </p:contentPart>
          </mc:Choice>
          <mc:Fallback xmlns="">
            <p:pic>
              <p:nvPicPr>
                <p:cNvPr id="2248" name="Input penna 2247">
                  <a:extLst>
                    <a:ext uri="{FF2B5EF4-FFF2-40B4-BE49-F238E27FC236}">
                      <a16:creationId xmlns:a16="http://schemas.microsoft.com/office/drawing/2014/main" id="{AB06FD17-37D5-4F33-899E-383164651B33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9896800" y="4309627"/>
                  <a:ext cx="78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2255" name="Input penna 2254">
                  <a:extLst>
                    <a:ext uri="{FF2B5EF4-FFF2-40B4-BE49-F238E27FC236}">
                      <a16:creationId xmlns:a16="http://schemas.microsoft.com/office/drawing/2014/main" id="{A165CBDD-55AF-4A09-B6B1-CC922ED7CDE4}"/>
                    </a:ext>
                  </a:extLst>
                </p14:cNvPr>
                <p14:cNvContentPartPr/>
                <p14:nvPr/>
              </p14:nvContentPartPr>
              <p14:xfrm>
                <a:off x="8971600" y="4537867"/>
                <a:ext cx="1344600" cy="42120"/>
              </p14:xfrm>
            </p:contentPart>
          </mc:Choice>
          <mc:Fallback xmlns="">
            <p:pic>
              <p:nvPicPr>
                <p:cNvPr id="2255" name="Input penna 2254">
                  <a:extLst>
                    <a:ext uri="{FF2B5EF4-FFF2-40B4-BE49-F238E27FC236}">
                      <a16:creationId xmlns:a16="http://schemas.microsoft.com/office/drawing/2014/main" id="{A165CBDD-55AF-4A09-B6B1-CC922ED7CDE4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8962600" y="4529227"/>
                  <a:ext cx="13622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2151" name="Input penna 2150">
                  <a:extLst>
                    <a:ext uri="{FF2B5EF4-FFF2-40B4-BE49-F238E27FC236}">
                      <a16:creationId xmlns:a16="http://schemas.microsoft.com/office/drawing/2014/main" id="{5EB2E98E-A175-49B3-8802-17C34650131C}"/>
                    </a:ext>
                  </a:extLst>
                </p14:cNvPr>
                <p14:cNvContentPartPr/>
                <p14:nvPr/>
              </p14:nvContentPartPr>
              <p14:xfrm>
                <a:off x="9149440" y="2829667"/>
                <a:ext cx="50400" cy="117360"/>
              </p14:xfrm>
            </p:contentPart>
          </mc:Choice>
          <mc:Fallback xmlns="">
            <p:pic>
              <p:nvPicPr>
                <p:cNvPr id="2151" name="Input penna 2150">
                  <a:extLst>
                    <a:ext uri="{FF2B5EF4-FFF2-40B4-BE49-F238E27FC236}">
                      <a16:creationId xmlns:a16="http://schemas.microsoft.com/office/drawing/2014/main" id="{5EB2E98E-A175-49B3-8802-17C34650131C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9140800" y="2821027"/>
                  <a:ext cx="680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2152" name="Input penna 2151">
                  <a:extLst>
                    <a:ext uri="{FF2B5EF4-FFF2-40B4-BE49-F238E27FC236}">
                      <a16:creationId xmlns:a16="http://schemas.microsoft.com/office/drawing/2014/main" id="{6BA9028A-0EA9-4B13-9FF9-4A8991CF915F}"/>
                    </a:ext>
                  </a:extLst>
                </p14:cNvPr>
                <p14:cNvContentPartPr/>
                <p14:nvPr/>
              </p14:nvContentPartPr>
              <p14:xfrm>
                <a:off x="9188680" y="2823547"/>
                <a:ext cx="38880" cy="117000"/>
              </p14:xfrm>
            </p:contentPart>
          </mc:Choice>
          <mc:Fallback xmlns="">
            <p:pic>
              <p:nvPicPr>
                <p:cNvPr id="2152" name="Input penna 2151">
                  <a:extLst>
                    <a:ext uri="{FF2B5EF4-FFF2-40B4-BE49-F238E27FC236}">
                      <a16:creationId xmlns:a16="http://schemas.microsoft.com/office/drawing/2014/main" id="{6BA9028A-0EA9-4B13-9FF9-4A8991CF915F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9180040" y="2814907"/>
                  <a:ext cx="565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2153" name="Input penna 2152">
                  <a:extLst>
                    <a:ext uri="{FF2B5EF4-FFF2-40B4-BE49-F238E27FC236}">
                      <a16:creationId xmlns:a16="http://schemas.microsoft.com/office/drawing/2014/main" id="{DCC0213A-1AF8-48DA-B852-7CF63D959EB6}"/>
                    </a:ext>
                  </a:extLst>
                </p14:cNvPr>
                <p14:cNvContentPartPr/>
                <p14:nvPr/>
              </p14:nvContentPartPr>
              <p14:xfrm>
                <a:off x="9151960" y="2894467"/>
                <a:ext cx="61200" cy="3600"/>
              </p14:xfrm>
            </p:contentPart>
          </mc:Choice>
          <mc:Fallback xmlns="">
            <p:pic>
              <p:nvPicPr>
                <p:cNvPr id="2153" name="Input penna 2152">
                  <a:extLst>
                    <a:ext uri="{FF2B5EF4-FFF2-40B4-BE49-F238E27FC236}">
                      <a16:creationId xmlns:a16="http://schemas.microsoft.com/office/drawing/2014/main" id="{DCC0213A-1AF8-48DA-B852-7CF63D959EB6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143320" y="2885827"/>
                  <a:ext cx="788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2154" name="Input penna 2153">
                  <a:extLst>
                    <a:ext uri="{FF2B5EF4-FFF2-40B4-BE49-F238E27FC236}">
                      <a16:creationId xmlns:a16="http://schemas.microsoft.com/office/drawing/2014/main" id="{4DBACDBF-F348-46F8-ABEC-23B6E2C34CA9}"/>
                    </a:ext>
                  </a:extLst>
                </p14:cNvPr>
                <p14:cNvContentPartPr/>
                <p14:nvPr/>
              </p14:nvContentPartPr>
              <p14:xfrm>
                <a:off x="9305680" y="2851267"/>
                <a:ext cx="45360" cy="3960"/>
              </p14:xfrm>
            </p:contentPart>
          </mc:Choice>
          <mc:Fallback xmlns="">
            <p:pic>
              <p:nvPicPr>
                <p:cNvPr id="2154" name="Input penna 2153">
                  <a:extLst>
                    <a:ext uri="{FF2B5EF4-FFF2-40B4-BE49-F238E27FC236}">
                      <a16:creationId xmlns:a16="http://schemas.microsoft.com/office/drawing/2014/main" id="{4DBACDBF-F348-46F8-ABEC-23B6E2C34CA9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9296680" y="2842627"/>
                  <a:ext cx="63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2155" name="Input penna 2154">
                  <a:extLst>
                    <a:ext uri="{FF2B5EF4-FFF2-40B4-BE49-F238E27FC236}">
                      <a16:creationId xmlns:a16="http://schemas.microsoft.com/office/drawing/2014/main" id="{65FB7359-8656-4038-ABEA-D56EB82C4EC5}"/>
                    </a:ext>
                  </a:extLst>
                </p14:cNvPr>
                <p14:cNvContentPartPr/>
                <p14:nvPr/>
              </p14:nvContentPartPr>
              <p14:xfrm>
                <a:off x="9292000" y="2851267"/>
                <a:ext cx="59040" cy="38160"/>
              </p14:xfrm>
            </p:contentPart>
          </mc:Choice>
          <mc:Fallback xmlns="">
            <p:pic>
              <p:nvPicPr>
                <p:cNvPr id="2155" name="Input penna 2154">
                  <a:extLst>
                    <a:ext uri="{FF2B5EF4-FFF2-40B4-BE49-F238E27FC236}">
                      <a16:creationId xmlns:a16="http://schemas.microsoft.com/office/drawing/2014/main" id="{65FB7359-8656-4038-ABEA-D56EB82C4EC5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9283000" y="2842627"/>
                  <a:ext cx="766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2156" name="Input penna 2155">
                  <a:extLst>
                    <a:ext uri="{FF2B5EF4-FFF2-40B4-BE49-F238E27FC236}">
                      <a16:creationId xmlns:a16="http://schemas.microsoft.com/office/drawing/2014/main" id="{DBEC96F4-874A-4A78-BFD9-9AB23EC7D036}"/>
                    </a:ext>
                  </a:extLst>
                </p14:cNvPr>
                <p14:cNvContentPartPr/>
                <p14:nvPr/>
              </p14:nvContentPartPr>
              <p14:xfrm>
                <a:off x="9445000" y="2752627"/>
                <a:ext cx="55440" cy="225360"/>
              </p14:xfrm>
            </p:contentPart>
          </mc:Choice>
          <mc:Fallback xmlns="">
            <p:pic>
              <p:nvPicPr>
                <p:cNvPr id="2156" name="Input penna 2155">
                  <a:extLst>
                    <a:ext uri="{FF2B5EF4-FFF2-40B4-BE49-F238E27FC236}">
                      <a16:creationId xmlns:a16="http://schemas.microsoft.com/office/drawing/2014/main" id="{DBEC96F4-874A-4A78-BFD9-9AB23EC7D036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9436360" y="2743627"/>
                  <a:ext cx="7308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2157" name="Input penna 2156">
                  <a:extLst>
                    <a:ext uri="{FF2B5EF4-FFF2-40B4-BE49-F238E27FC236}">
                      <a16:creationId xmlns:a16="http://schemas.microsoft.com/office/drawing/2014/main" id="{411AB7F4-5ED5-45E3-98AC-0DC6D5B97CA7}"/>
                    </a:ext>
                  </a:extLst>
                </p14:cNvPr>
                <p14:cNvContentPartPr/>
                <p14:nvPr/>
              </p14:nvContentPartPr>
              <p14:xfrm>
                <a:off x="9562360" y="2793307"/>
                <a:ext cx="55440" cy="133200"/>
              </p14:xfrm>
            </p:contentPart>
          </mc:Choice>
          <mc:Fallback xmlns="">
            <p:pic>
              <p:nvPicPr>
                <p:cNvPr id="2157" name="Input penna 2156">
                  <a:extLst>
                    <a:ext uri="{FF2B5EF4-FFF2-40B4-BE49-F238E27FC236}">
                      <a16:creationId xmlns:a16="http://schemas.microsoft.com/office/drawing/2014/main" id="{411AB7F4-5ED5-45E3-98AC-0DC6D5B97CA7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9553360" y="2784307"/>
                  <a:ext cx="730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2158" name="Input penna 2157">
                  <a:extLst>
                    <a:ext uri="{FF2B5EF4-FFF2-40B4-BE49-F238E27FC236}">
                      <a16:creationId xmlns:a16="http://schemas.microsoft.com/office/drawing/2014/main" id="{27F3DF1D-A55F-4497-9343-06839C648208}"/>
                    </a:ext>
                  </a:extLst>
                </p14:cNvPr>
                <p14:cNvContentPartPr/>
                <p14:nvPr/>
              </p14:nvContentPartPr>
              <p14:xfrm>
                <a:off x="9647680" y="2872867"/>
                <a:ext cx="43560" cy="96480"/>
              </p14:xfrm>
            </p:contentPart>
          </mc:Choice>
          <mc:Fallback xmlns="">
            <p:pic>
              <p:nvPicPr>
                <p:cNvPr id="2158" name="Input penna 2157">
                  <a:extLst>
                    <a:ext uri="{FF2B5EF4-FFF2-40B4-BE49-F238E27FC236}">
                      <a16:creationId xmlns:a16="http://schemas.microsoft.com/office/drawing/2014/main" id="{27F3DF1D-A55F-4497-9343-06839C648208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9638680" y="2864227"/>
                  <a:ext cx="61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2159" name="Input penna 2158">
                  <a:extLst>
                    <a:ext uri="{FF2B5EF4-FFF2-40B4-BE49-F238E27FC236}">
                      <a16:creationId xmlns:a16="http://schemas.microsoft.com/office/drawing/2014/main" id="{FC74D5E0-BABC-452C-844F-ABE0D1A1521B}"/>
                    </a:ext>
                  </a:extLst>
                </p14:cNvPr>
                <p14:cNvContentPartPr/>
                <p14:nvPr/>
              </p14:nvContentPartPr>
              <p14:xfrm>
                <a:off x="9757120" y="2916067"/>
                <a:ext cx="16200" cy="57240"/>
              </p14:xfrm>
            </p:contentPart>
          </mc:Choice>
          <mc:Fallback xmlns="">
            <p:pic>
              <p:nvPicPr>
                <p:cNvPr id="2159" name="Input penna 2158">
                  <a:extLst>
                    <a:ext uri="{FF2B5EF4-FFF2-40B4-BE49-F238E27FC236}">
                      <a16:creationId xmlns:a16="http://schemas.microsoft.com/office/drawing/2014/main" id="{FC74D5E0-BABC-452C-844F-ABE0D1A1521B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9748120" y="2907427"/>
                  <a:ext cx="33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2160" name="Input penna 2159">
                  <a:extLst>
                    <a:ext uri="{FF2B5EF4-FFF2-40B4-BE49-F238E27FC236}">
                      <a16:creationId xmlns:a16="http://schemas.microsoft.com/office/drawing/2014/main" id="{B213A768-5959-4CDD-BB53-8FC52635113B}"/>
                    </a:ext>
                  </a:extLst>
                </p14:cNvPr>
                <p14:cNvContentPartPr/>
                <p14:nvPr/>
              </p14:nvContentPartPr>
              <p14:xfrm>
                <a:off x="9820480" y="2854867"/>
                <a:ext cx="65160" cy="87480"/>
              </p14:xfrm>
            </p:contentPart>
          </mc:Choice>
          <mc:Fallback xmlns="">
            <p:pic>
              <p:nvPicPr>
                <p:cNvPr id="2160" name="Input penna 2159">
                  <a:extLst>
                    <a:ext uri="{FF2B5EF4-FFF2-40B4-BE49-F238E27FC236}">
                      <a16:creationId xmlns:a16="http://schemas.microsoft.com/office/drawing/2014/main" id="{B213A768-5959-4CDD-BB53-8FC52635113B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9811480" y="2846227"/>
                  <a:ext cx="82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2161" name="Input penna 2160">
                  <a:extLst>
                    <a:ext uri="{FF2B5EF4-FFF2-40B4-BE49-F238E27FC236}">
                      <a16:creationId xmlns:a16="http://schemas.microsoft.com/office/drawing/2014/main" id="{FEE3549D-F149-4ABE-9A88-3959426F15B1}"/>
                    </a:ext>
                  </a:extLst>
                </p14:cNvPr>
                <p14:cNvContentPartPr/>
                <p14:nvPr/>
              </p14:nvContentPartPr>
              <p14:xfrm>
                <a:off x="9930280" y="2783227"/>
                <a:ext cx="52200" cy="209160"/>
              </p14:xfrm>
            </p:contentPart>
          </mc:Choice>
          <mc:Fallback xmlns="">
            <p:pic>
              <p:nvPicPr>
                <p:cNvPr id="2161" name="Input penna 2160">
                  <a:extLst>
                    <a:ext uri="{FF2B5EF4-FFF2-40B4-BE49-F238E27FC236}">
                      <a16:creationId xmlns:a16="http://schemas.microsoft.com/office/drawing/2014/main" id="{FEE3549D-F149-4ABE-9A88-3959426F15B1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9921640" y="2774587"/>
                  <a:ext cx="698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2163" name="Input penna 2162">
                  <a:extLst>
                    <a:ext uri="{FF2B5EF4-FFF2-40B4-BE49-F238E27FC236}">
                      <a16:creationId xmlns:a16="http://schemas.microsoft.com/office/drawing/2014/main" id="{38BC15C6-BCD4-46C5-8861-F652BBAC9AF3}"/>
                    </a:ext>
                  </a:extLst>
                </p14:cNvPr>
                <p14:cNvContentPartPr/>
                <p14:nvPr/>
              </p14:nvContentPartPr>
              <p14:xfrm>
                <a:off x="9165640" y="3154027"/>
                <a:ext cx="1800" cy="113400"/>
              </p14:xfrm>
            </p:contentPart>
          </mc:Choice>
          <mc:Fallback xmlns="">
            <p:pic>
              <p:nvPicPr>
                <p:cNvPr id="2163" name="Input penna 2162">
                  <a:extLst>
                    <a:ext uri="{FF2B5EF4-FFF2-40B4-BE49-F238E27FC236}">
                      <a16:creationId xmlns:a16="http://schemas.microsoft.com/office/drawing/2014/main" id="{38BC15C6-BCD4-46C5-8861-F652BBAC9AF3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9156640" y="3145027"/>
                  <a:ext cx="194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2164" name="Input penna 2163">
                  <a:extLst>
                    <a:ext uri="{FF2B5EF4-FFF2-40B4-BE49-F238E27FC236}">
                      <a16:creationId xmlns:a16="http://schemas.microsoft.com/office/drawing/2014/main" id="{19D3878D-1B7A-4206-9AF5-24628B3A5B44}"/>
                    </a:ext>
                  </a:extLst>
                </p14:cNvPr>
                <p14:cNvContentPartPr/>
                <p14:nvPr/>
              </p14:nvContentPartPr>
              <p14:xfrm>
                <a:off x="9140800" y="3151507"/>
                <a:ext cx="105840" cy="131040"/>
              </p14:xfrm>
            </p:contentPart>
          </mc:Choice>
          <mc:Fallback xmlns="">
            <p:pic>
              <p:nvPicPr>
                <p:cNvPr id="2164" name="Input penna 2163">
                  <a:extLst>
                    <a:ext uri="{FF2B5EF4-FFF2-40B4-BE49-F238E27FC236}">
                      <a16:creationId xmlns:a16="http://schemas.microsoft.com/office/drawing/2014/main" id="{19D3878D-1B7A-4206-9AF5-24628B3A5B44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9132160" y="3142507"/>
                  <a:ext cx="1234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2165" name="Input penna 2164">
                  <a:extLst>
                    <a:ext uri="{FF2B5EF4-FFF2-40B4-BE49-F238E27FC236}">
                      <a16:creationId xmlns:a16="http://schemas.microsoft.com/office/drawing/2014/main" id="{188E3CBC-8E03-41C2-A992-C55B3483E2BF}"/>
                    </a:ext>
                  </a:extLst>
                </p14:cNvPr>
                <p14:cNvContentPartPr/>
                <p14:nvPr/>
              </p14:nvContentPartPr>
              <p14:xfrm>
                <a:off x="9338440" y="3232507"/>
                <a:ext cx="52920" cy="5400"/>
              </p14:xfrm>
            </p:contentPart>
          </mc:Choice>
          <mc:Fallback xmlns="">
            <p:pic>
              <p:nvPicPr>
                <p:cNvPr id="2165" name="Input penna 2164">
                  <a:extLst>
                    <a:ext uri="{FF2B5EF4-FFF2-40B4-BE49-F238E27FC236}">
                      <a16:creationId xmlns:a16="http://schemas.microsoft.com/office/drawing/2014/main" id="{188E3CBC-8E03-41C2-A992-C55B3483E2B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329800" y="3223507"/>
                  <a:ext cx="70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5">
              <p14:nvContentPartPr>
                <p14:cNvPr id="2166" name="Input penna 2165">
                  <a:extLst>
                    <a:ext uri="{FF2B5EF4-FFF2-40B4-BE49-F238E27FC236}">
                      <a16:creationId xmlns:a16="http://schemas.microsoft.com/office/drawing/2014/main" id="{AA56AB68-F7AC-4FF0-A34D-2837804C5232}"/>
                    </a:ext>
                  </a:extLst>
                </p14:cNvPr>
                <p14:cNvContentPartPr/>
                <p14:nvPr/>
              </p14:nvContentPartPr>
              <p14:xfrm>
                <a:off x="9332680" y="3232507"/>
                <a:ext cx="59040" cy="45000"/>
              </p14:xfrm>
            </p:contentPart>
          </mc:Choice>
          <mc:Fallback xmlns="">
            <p:pic>
              <p:nvPicPr>
                <p:cNvPr id="2166" name="Input penna 2165">
                  <a:extLst>
                    <a:ext uri="{FF2B5EF4-FFF2-40B4-BE49-F238E27FC236}">
                      <a16:creationId xmlns:a16="http://schemas.microsoft.com/office/drawing/2014/main" id="{AA56AB68-F7AC-4FF0-A34D-2837804C5232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9323680" y="3223507"/>
                  <a:ext cx="766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7">
              <p14:nvContentPartPr>
                <p14:cNvPr id="2167" name="Input penna 2166">
                  <a:extLst>
                    <a:ext uri="{FF2B5EF4-FFF2-40B4-BE49-F238E27FC236}">
                      <a16:creationId xmlns:a16="http://schemas.microsoft.com/office/drawing/2014/main" id="{1C99CBA7-1F0E-4F99-B552-DBB39920A7D5}"/>
                    </a:ext>
                  </a:extLst>
                </p14:cNvPr>
                <p14:cNvContentPartPr/>
                <p14:nvPr/>
              </p14:nvContentPartPr>
              <p14:xfrm>
                <a:off x="9478840" y="3102187"/>
                <a:ext cx="51480" cy="216720"/>
              </p14:xfrm>
            </p:contentPart>
          </mc:Choice>
          <mc:Fallback xmlns="">
            <p:pic>
              <p:nvPicPr>
                <p:cNvPr id="2167" name="Input penna 2166">
                  <a:extLst>
                    <a:ext uri="{FF2B5EF4-FFF2-40B4-BE49-F238E27FC236}">
                      <a16:creationId xmlns:a16="http://schemas.microsoft.com/office/drawing/2014/main" id="{1C99CBA7-1F0E-4F99-B552-DBB39920A7D5}"/>
                    </a:ext>
                  </a:extLst>
                </p:cNvPr>
                <p:cNvPicPr/>
                <p:nvPr/>
              </p:nvPicPr>
              <p:blipFill>
                <a:blip r:embed="rId1288"/>
                <a:stretch>
                  <a:fillRect/>
                </a:stretch>
              </p:blipFill>
              <p:spPr>
                <a:xfrm>
                  <a:off x="9470200" y="3093187"/>
                  <a:ext cx="691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9">
              <p14:nvContentPartPr>
                <p14:cNvPr id="2168" name="Input penna 2167">
                  <a:extLst>
                    <a:ext uri="{FF2B5EF4-FFF2-40B4-BE49-F238E27FC236}">
                      <a16:creationId xmlns:a16="http://schemas.microsoft.com/office/drawing/2014/main" id="{DCB28D12-C6C0-4DCD-B9E0-41BF45407503}"/>
                    </a:ext>
                  </a:extLst>
                </p14:cNvPr>
                <p14:cNvContentPartPr/>
                <p14:nvPr/>
              </p14:nvContentPartPr>
              <p14:xfrm>
                <a:off x="9583240" y="3169147"/>
                <a:ext cx="60840" cy="89640"/>
              </p14:xfrm>
            </p:contentPart>
          </mc:Choice>
          <mc:Fallback xmlns="">
            <p:pic>
              <p:nvPicPr>
                <p:cNvPr id="2168" name="Input penna 2167">
                  <a:extLst>
                    <a:ext uri="{FF2B5EF4-FFF2-40B4-BE49-F238E27FC236}">
                      <a16:creationId xmlns:a16="http://schemas.microsoft.com/office/drawing/2014/main" id="{DCB28D12-C6C0-4DCD-B9E0-41BF45407503}"/>
                    </a:ext>
                  </a:extLst>
                </p:cNvPr>
                <p:cNvPicPr/>
                <p:nvPr/>
              </p:nvPicPr>
              <p:blipFill>
                <a:blip r:embed="rId1290"/>
                <a:stretch>
                  <a:fillRect/>
                </a:stretch>
              </p:blipFill>
              <p:spPr>
                <a:xfrm>
                  <a:off x="9574240" y="3160507"/>
                  <a:ext cx="784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1">
              <p14:nvContentPartPr>
                <p14:cNvPr id="2169" name="Input penna 2168">
                  <a:extLst>
                    <a:ext uri="{FF2B5EF4-FFF2-40B4-BE49-F238E27FC236}">
                      <a16:creationId xmlns:a16="http://schemas.microsoft.com/office/drawing/2014/main" id="{B795E894-8D9C-4956-BE57-0CA763A123EC}"/>
                    </a:ext>
                  </a:extLst>
                </p14:cNvPr>
                <p14:cNvContentPartPr/>
                <p14:nvPr/>
              </p14:nvContentPartPr>
              <p14:xfrm>
                <a:off x="9661360" y="3272107"/>
                <a:ext cx="27360" cy="83880"/>
              </p14:xfrm>
            </p:contentPart>
          </mc:Choice>
          <mc:Fallback xmlns="">
            <p:pic>
              <p:nvPicPr>
                <p:cNvPr id="2169" name="Input penna 2168">
                  <a:extLst>
                    <a:ext uri="{FF2B5EF4-FFF2-40B4-BE49-F238E27FC236}">
                      <a16:creationId xmlns:a16="http://schemas.microsoft.com/office/drawing/2014/main" id="{B795E894-8D9C-4956-BE57-0CA763A123EC}"/>
                    </a:ext>
                  </a:extLst>
                </p:cNvPr>
                <p:cNvPicPr/>
                <p:nvPr/>
              </p:nvPicPr>
              <p:blipFill>
                <a:blip r:embed="rId1292"/>
                <a:stretch>
                  <a:fillRect/>
                </a:stretch>
              </p:blipFill>
              <p:spPr>
                <a:xfrm>
                  <a:off x="9652360" y="3263107"/>
                  <a:ext cx="450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3">
              <p14:nvContentPartPr>
                <p14:cNvPr id="2172" name="Input penna 2171">
                  <a:extLst>
                    <a:ext uri="{FF2B5EF4-FFF2-40B4-BE49-F238E27FC236}">
                      <a16:creationId xmlns:a16="http://schemas.microsoft.com/office/drawing/2014/main" id="{49C3A6EF-503C-46F6-AFEE-C275AB5B2779}"/>
                    </a:ext>
                  </a:extLst>
                </p14:cNvPr>
                <p14:cNvContentPartPr/>
                <p14:nvPr/>
              </p14:nvContentPartPr>
              <p14:xfrm>
                <a:off x="9797800" y="3159787"/>
                <a:ext cx="73800" cy="186120"/>
              </p14:xfrm>
            </p:contentPart>
          </mc:Choice>
          <mc:Fallback xmlns="">
            <p:pic>
              <p:nvPicPr>
                <p:cNvPr id="2172" name="Input penna 2171">
                  <a:extLst>
                    <a:ext uri="{FF2B5EF4-FFF2-40B4-BE49-F238E27FC236}">
                      <a16:creationId xmlns:a16="http://schemas.microsoft.com/office/drawing/2014/main" id="{49C3A6EF-503C-46F6-AFEE-C275AB5B2779}"/>
                    </a:ext>
                  </a:extLst>
                </p:cNvPr>
                <p:cNvPicPr/>
                <p:nvPr/>
              </p:nvPicPr>
              <p:blipFill>
                <a:blip r:embed="rId1294"/>
                <a:stretch>
                  <a:fillRect/>
                </a:stretch>
              </p:blipFill>
              <p:spPr>
                <a:xfrm>
                  <a:off x="9788800" y="3151147"/>
                  <a:ext cx="914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5">
              <p14:nvContentPartPr>
                <p14:cNvPr id="2173" name="Input penna 2172">
                  <a:extLst>
                    <a:ext uri="{FF2B5EF4-FFF2-40B4-BE49-F238E27FC236}">
                      <a16:creationId xmlns:a16="http://schemas.microsoft.com/office/drawing/2014/main" id="{3DC3AE4D-81D0-4628-9D21-9573C41407BC}"/>
                    </a:ext>
                  </a:extLst>
                </p14:cNvPr>
                <p14:cNvContentPartPr/>
                <p14:nvPr/>
              </p14:nvContentPartPr>
              <p14:xfrm>
                <a:off x="9900400" y="3264187"/>
                <a:ext cx="55800" cy="99000"/>
              </p14:xfrm>
            </p:contentPart>
          </mc:Choice>
          <mc:Fallback xmlns="">
            <p:pic>
              <p:nvPicPr>
                <p:cNvPr id="2173" name="Input penna 2172">
                  <a:extLst>
                    <a:ext uri="{FF2B5EF4-FFF2-40B4-BE49-F238E27FC236}">
                      <a16:creationId xmlns:a16="http://schemas.microsoft.com/office/drawing/2014/main" id="{3DC3AE4D-81D0-4628-9D21-9573C41407BC}"/>
                    </a:ext>
                  </a:extLst>
                </p:cNvPr>
                <p:cNvPicPr/>
                <p:nvPr/>
              </p:nvPicPr>
              <p:blipFill>
                <a:blip r:embed="rId1296"/>
                <a:stretch>
                  <a:fillRect/>
                </a:stretch>
              </p:blipFill>
              <p:spPr>
                <a:xfrm>
                  <a:off x="9891760" y="3255547"/>
                  <a:ext cx="734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7">
              <p14:nvContentPartPr>
                <p14:cNvPr id="2174" name="Input penna 2173">
                  <a:extLst>
                    <a:ext uri="{FF2B5EF4-FFF2-40B4-BE49-F238E27FC236}">
                      <a16:creationId xmlns:a16="http://schemas.microsoft.com/office/drawing/2014/main" id="{89FD111F-3D0C-49F0-9C15-131BB37CC11B}"/>
                    </a:ext>
                  </a:extLst>
                </p14:cNvPr>
                <p14:cNvContentPartPr/>
                <p14:nvPr/>
              </p14:nvContentPartPr>
              <p14:xfrm>
                <a:off x="9989320" y="3136027"/>
                <a:ext cx="53280" cy="223560"/>
              </p14:xfrm>
            </p:contentPart>
          </mc:Choice>
          <mc:Fallback xmlns="">
            <p:pic>
              <p:nvPicPr>
                <p:cNvPr id="2174" name="Input penna 2173">
                  <a:extLst>
                    <a:ext uri="{FF2B5EF4-FFF2-40B4-BE49-F238E27FC236}">
                      <a16:creationId xmlns:a16="http://schemas.microsoft.com/office/drawing/2014/main" id="{89FD111F-3D0C-49F0-9C15-131BB37CC11B}"/>
                    </a:ext>
                  </a:extLst>
                </p:cNvPr>
                <p:cNvPicPr/>
                <p:nvPr/>
              </p:nvPicPr>
              <p:blipFill>
                <a:blip r:embed="rId1298"/>
                <a:stretch>
                  <a:fillRect/>
                </a:stretch>
              </p:blipFill>
              <p:spPr>
                <a:xfrm>
                  <a:off x="9980320" y="3127387"/>
                  <a:ext cx="709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9">
              <p14:nvContentPartPr>
                <p14:cNvPr id="2176" name="Input penna 2175">
                  <a:extLst>
                    <a:ext uri="{FF2B5EF4-FFF2-40B4-BE49-F238E27FC236}">
                      <a16:creationId xmlns:a16="http://schemas.microsoft.com/office/drawing/2014/main" id="{3B746354-D4CE-4D6A-9F11-12385AB7A448}"/>
                    </a:ext>
                  </a:extLst>
                </p14:cNvPr>
                <p14:cNvContentPartPr/>
                <p14:nvPr/>
              </p14:nvContentPartPr>
              <p14:xfrm>
                <a:off x="10520320" y="2904907"/>
                <a:ext cx="82440" cy="164160"/>
              </p14:xfrm>
            </p:contentPart>
          </mc:Choice>
          <mc:Fallback xmlns="">
            <p:pic>
              <p:nvPicPr>
                <p:cNvPr id="2176" name="Input penna 2175">
                  <a:extLst>
                    <a:ext uri="{FF2B5EF4-FFF2-40B4-BE49-F238E27FC236}">
                      <a16:creationId xmlns:a16="http://schemas.microsoft.com/office/drawing/2014/main" id="{3B746354-D4CE-4D6A-9F11-12385AB7A448}"/>
                    </a:ext>
                  </a:extLst>
                </p:cNvPr>
                <p:cNvPicPr/>
                <p:nvPr/>
              </p:nvPicPr>
              <p:blipFill>
                <a:blip r:embed="rId1300"/>
                <a:stretch>
                  <a:fillRect/>
                </a:stretch>
              </p:blipFill>
              <p:spPr>
                <a:xfrm>
                  <a:off x="10511680" y="2895907"/>
                  <a:ext cx="100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2177" name="Input penna 2176">
                  <a:extLst>
                    <a:ext uri="{FF2B5EF4-FFF2-40B4-BE49-F238E27FC236}">
                      <a16:creationId xmlns:a16="http://schemas.microsoft.com/office/drawing/2014/main" id="{94AC8679-29B4-44DA-BFD7-40B6C8E906C6}"/>
                    </a:ext>
                  </a:extLst>
                </p14:cNvPr>
                <p14:cNvContentPartPr/>
                <p14:nvPr/>
              </p14:nvContentPartPr>
              <p14:xfrm>
                <a:off x="10605280" y="2973667"/>
                <a:ext cx="45360" cy="4680"/>
              </p14:xfrm>
            </p:contentPart>
          </mc:Choice>
          <mc:Fallback xmlns="">
            <p:pic>
              <p:nvPicPr>
                <p:cNvPr id="2177" name="Input penna 2176">
                  <a:extLst>
                    <a:ext uri="{FF2B5EF4-FFF2-40B4-BE49-F238E27FC236}">
                      <a16:creationId xmlns:a16="http://schemas.microsoft.com/office/drawing/2014/main" id="{94AC8679-29B4-44DA-BFD7-40B6C8E906C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0596640" y="2964667"/>
                  <a:ext cx="63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2178" name="Input penna 2177">
                  <a:extLst>
                    <a:ext uri="{FF2B5EF4-FFF2-40B4-BE49-F238E27FC236}">
                      <a16:creationId xmlns:a16="http://schemas.microsoft.com/office/drawing/2014/main" id="{D908B936-4060-48F1-B3FE-B13E9B890BC4}"/>
                    </a:ext>
                  </a:extLst>
                </p14:cNvPr>
                <p14:cNvContentPartPr/>
                <p14:nvPr/>
              </p14:nvContentPartPr>
              <p14:xfrm>
                <a:off x="10703200" y="2893387"/>
                <a:ext cx="61920" cy="177120"/>
              </p14:xfrm>
            </p:contentPart>
          </mc:Choice>
          <mc:Fallback xmlns="">
            <p:pic>
              <p:nvPicPr>
                <p:cNvPr id="2178" name="Input penna 2177">
                  <a:extLst>
                    <a:ext uri="{FF2B5EF4-FFF2-40B4-BE49-F238E27FC236}">
                      <a16:creationId xmlns:a16="http://schemas.microsoft.com/office/drawing/2014/main" id="{D908B936-4060-48F1-B3FE-B13E9B890BC4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10694560" y="2884387"/>
                  <a:ext cx="795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2179" name="Input penna 2178">
                  <a:extLst>
                    <a:ext uri="{FF2B5EF4-FFF2-40B4-BE49-F238E27FC236}">
                      <a16:creationId xmlns:a16="http://schemas.microsoft.com/office/drawing/2014/main" id="{44DBFA13-19EB-4334-8C55-F74F2D5A1FFA}"/>
                    </a:ext>
                  </a:extLst>
                </p14:cNvPr>
                <p14:cNvContentPartPr/>
                <p14:nvPr/>
              </p14:nvContentPartPr>
              <p14:xfrm>
                <a:off x="10780600" y="2976907"/>
                <a:ext cx="42120" cy="87840"/>
              </p14:xfrm>
            </p:contentPart>
          </mc:Choice>
          <mc:Fallback xmlns="">
            <p:pic>
              <p:nvPicPr>
                <p:cNvPr id="2179" name="Input penna 2178">
                  <a:extLst>
                    <a:ext uri="{FF2B5EF4-FFF2-40B4-BE49-F238E27FC236}">
                      <a16:creationId xmlns:a16="http://schemas.microsoft.com/office/drawing/2014/main" id="{44DBFA13-19EB-4334-8C55-F74F2D5A1FFA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10771600" y="2968267"/>
                  <a:ext cx="597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2180" name="Input penna 2179">
                  <a:extLst>
                    <a:ext uri="{FF2B5EF4-FFF2-40B4-BE49-F238E27FC236}">
                      <a16:creationId xmlns:a16="http://schemas.microsoft.com/office/drawing/2014/main" id="{9AAA65A5-ADB6-42DF-AD9C-49AE2F60D99B}"/>
                    </a:ext>
                  </a:extLst>
                </p14:cNvPr>
                <p14:cNvContentPartPr/>
                <p14:nvPr/>
              </p14:nvContentPartPr>
              <p14:xfrm>
                <a:off x="10759360" y="3024067"/>
                <a:ext cx="68400" cy="9720"/>
              </p14:xfrm>
            </p:contentPart>
          </mc:Choice>
          <mc:Fallback xmlns="">
            <p:pic>
              <p:nvPicPr>
                <p:cNvPr id="2180" name="Input penna 2179">
                  <a:extLst>
                    <a:ext uri="{FF2B5EF4-FFF2-40B4-BE49-F238E27FC236}">
                      <a16:creationId xmlns:a16="http://schemas.microsoft.com/office/drawing/2014/main" id="{9AAA65A5-ADB6-42DF-AD9C-49AE2F60D99B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10750360" y="3015427"/>
                  <a:ext cx="86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2181" name="Input penna 2180">
                  <a:extLst>
                    <a:ext uri="{FF2B5EF4-FFF2-40B4-BE49-F238E27FC236}">
                      <a16:creationId xmlns:a16="http://schemas.microsoft.com/office/drawing/2014/main" id="{11162B70-F4E4-436F-8103-AA400AA4A085}"/>
                    </a:ext>
                  </a:extLst>
                </p14:cNvPr>
                <p14:cNvContentPartPr/>
                <p14:nvPr/>
              </p14:nvContentPartPr>
              <p14:xfrm>
                <a:off x="10505560" y="3107587"/>
                <a:ext cx="329400" cy="18000"/>
              </p14:xfrm>
            </p:contentPart>
          </mc:Choice>
          <mc:Fallback xmlns="">
            <p:pic>
              <p:nvPicPr>
                <p:cNvPr id="2181" name="Input penna 2180">
                  <a:extLst>
                    <a:ext uri="{FF2B5EF4-FFF2-40B4-BE49-F238E27FC236}">
                      <a16:creationId xmlns:a16="http://schemas.microsoft.com/office/drawing/2014/main" id="{11162B70-F4E4-436F-8103-AA400AA4A085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10496560" y="3098587"/>
                  <a:ext cx="3470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2183" name="Input penna 2182">
                  <a:extLst>
                    <a:ext uri="{FF2B5EF4-FFF2-40B4-BE49-F238E27FC236}">
                      <a16:creationId xmlns:a16="http://schemas.microsoft.com/office/drawing/2014/main" id="{3B64AD47-D6E7-4174-B5D0-F3DF8443EA47}"/>
                    </a:ext>
                  </a:extLst>
                </p14:cNvPr>
                <p14:cNvContentPartPr/>
                <p14:nvPr/>
              </p14:nvContentPartPr>
              <p14:xfrm>
                <a:off x="10513480" y="3199387"/>
                <a:ext cx="64800" cy="149760"/>
              </p14:xfrm>
            </p:contentPart>
          </mc:Choice>
          <mc:Fallback xmlns="">
            <p:pic>
              <p:nvPicPr>
                <p:cNvPr id="2183" name="Input penna 2182">
                  <a:extLst>
                    <a:ext uri="{FF2B5EF4-FFF2-40B4-BE49-F238E27FC236}">
                      <a16:creationId xmlns:a16="http://schemas.microsoft.com/office/drawing/2014/main" id="{3B64AD47-D6E7-4174-B5D0-F3DF8443EA47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10504480" y="3190747"/>
                  <a:ext cx="824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2184" name="Input penna 2183">
                  <a:extLst>
                    <a:ext uri="{FF2B5EF4-FFF2-40B4-BE49-F238E27FC236}">
                      <a16:creationId xmlns:a16="http://schemas.microsoft.com/office/drawing/2014/main" id="{6F9061C0-7C7E-4771-99C9-B658C7EF46DA}"/>
                    </a:ext>
                  </a:extLst>
                </p14:cNvPr>
                <p14:cNvContentPartPr/>
                <p14:nvPr/>
              </p14:nvContentPartPr>
              <p14:xfrm>
                <a:off x="10597360" y="3270667"/>
                <a:ext cx="46800" cy="90360"/>
              </p14:xfrm>
            </p:contentPart>
          </mc:Choice>
          <mc:Fallback xmlns="">
            <p:pic>
              <p:nvPicPr>
                <p:cNvPr id="2184" name="Input penna 2183">
                  <a:extLst>
                    <a:ext uri="{FF2B5EF4-FFF2-40B4-BE49-F238E27FC236}">
                      <a16:creationId xmlns:a16="http://schemas.microsoft.com/office/drawing/2014/main" id="{6F9061C0-7C7E-4771-99C9-B658C7EF46DA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10588720" y="3261667"/>
                  <a:ext cx="64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2185" name="Input penna 2184">
                  <a:extLst>
                    <a:ext uri="{FF2B5EF4-FFF2-40B4-BE49-F238E27FC236}">
                      <a16:creationId xmlns:a16="http://schemas.microsoft.com/office/drawing/2014/main" id="{C3A55320-8889-49FF-90FD-C14201DD336C}"/>
                    </a:ext>
                  </a:extLst>
                </p14:cNvPr>
                <p14:cNvContentPartPr/>
                <p14:nvPr/>
              </p14:nvContentPartPr>
              <p14:xfrm>
                <a:off x="10661080" y="3260947"/>
                <a:ext cx="44640" cy="6480"/>
              </p14:xfrm>
            </p:contentPart>
          </mc:Choice>
          <mc:Fallback xmlns="">
            <p:pic>
              <p:nvPicPr>
                <p:cNvPr id="2185" name="Input penna 2184">
                  <a:extLst>
                    <a:ext uri="{FF2B5EF4-FFF2-40B4-BE49-F238E27FC236}">
                      <a16:creationId xmlns:a16="http://schemas.microsoft.com/office/drawing/2014/main" id="{C3A55320-8889-49FF-90FD-C14201DD336C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10652440" y="3251947"/>
                  <a:ext cx="622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2186" name="Input penna 2185">
                  <a:extLst>
                    <a:ext uri="{FF2B5EF4-FFF2-40B4-BE49-F238E27FC236}">
                      <a16:creationId xmlns:a16="http://schemas.microsoft.com/office/drawing/2014/main" id="{2A400845-29D3-46B1-AF55-51DA2BA66C60}"/>
                    </a:ext>
                  </a:extLst>
                </p14:cNvPr>
                <p14:cNvContentPartPr/>
                <p14:nvPr/>
              </p14:nvContentPartPr>
              <p14:xfrm>
                <a:off x="10740640" y="3197947"/>
                <a:ext cx="65160" cy="159120"/>
              </p14:xfrm>
            </p:contentPart>
          </mc:Choice>
          <mc:Fallback xmlns="">
            <p:pic>
              <p:nvPicPr>
                <p:cNvPr id="2186" name="Input penna 2185">
                  <a:extLst>
                    <a:ext uri="{FF2B5EF4-FFF2-40B4-BE49-F238E27FC236}">
                      <a16:creationId xmlns:a16="http://schemas.microsoft.com/office/drawing/2014/main" id="{2A400845-29D3-46B1-AF55-51DA2BA66C60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10732000" y="3189307"/>
                  <a:ext cx="828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2188" name="Input penna 2187">
                  <a:extLst>
                    <a:ext uri="{FF2B5EF4-FFF2-40B4-BE49-F238E27FC236}">
                      <a16:creationId xmlns:a16="http://schemas.microsoft.com/office/drawing/2014/main" id="{4903C775-050F-4EA6-AF3C-D87930E8F7FF}"/>
                    </a:ext>
                  </a:extLst>
                </p14:cNvPr>
                <p14:cNvContentPartPr/>
                <p14:nvPr/>
              </p14:nvContentPartPr>
              <p14:xfrm>
                <a:off x="10815880" y="3302707"/>
                <a:ext cx="37080" cy="77400"/>
              </p14:xfrm>
            </p:contentPart>
          </mc:Choice>
          <mc:Fallback xmlns="">
            <p:pic>
              <p:nvPicPr>
                <p:cNvPr id="2188" name="Input penna 2187">
                  <a:extLst>
                    <a:ext uri="{FF2B5EF4-FFF2-40B4-BE49-F238E27FC236}">
                      <a16:creationId xmlns:a16="http://schemas.microsoft.com/office/drawing/2014/main" id="{4903C775-050F-4EA6-AF3C-D87930E8F7FF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10807240" y="3293707"/>
                  <a:ext cx="547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2189" name="Input penna 2188">
                  <a:extLst>
                    <a:ext uri="{FF2B5EF4-FFF2-40B4-BE49-F238E27FC236}">
                      <a16:creationId xmlns:a16="http://schemas.microsoft.com/office/drawing/2014/main" id="{58F56582-B089-4123-99F2-39B3FA101D23}"/>
                    </a:ext>
                  </a:extLst>
                </p14:cNvPr>
                <p14:cNvContentPartPr/>
                <p14:nvPr/>
              </p14:nvContentPartPr>
              <p14:xfrm>
                <a:off x="10805440" y="3341947"/>
                <a:ext cx="50400" cy="38160"/>
              </p14:xfrm>
            </p:contentPart>
          </mc:Choice>
          <mc:Fallback xmlns="">
            <p:pic>
              <p:nvPicPr>
                <p:cNvPr id="2189" name="Input penna 2188">
                  <a:extLst>
                    <a:ext uri="{FF2B5EF4-FFF2-40B4-BE49-F238E27FC236}">
                      <a16:creationId xmlns:a16="http://schemas.microsoft.com/office/drawing/2014/main" id="{58F56582-B089-4123-99F2-39B3FA101D23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10796800" y="3332947"/>
                  <a:ext cx="680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2190" name="Input penna 2189">
                  <a:extLst>
                    <a:ext uri="{FF2B5EF4-FFF2-40B4-BE49-F238E27FC236}">
                      <a16:creationId xmlns:a16="http://schemas.microsoft.com/office/drawing/2014/main" id="{66FD2AEE-9660-4311-8A0A-837D300F8387}"/>
                    </a:ext>
                  </a:extLst>
                </p14:cNvPr>
                <p14:cNvContentPartPr/>
                <p14:nvPr/>
              </p14:nvContentPartPr>
              <p14:xfrm>
                <a:off x="10969600" y="3118027"/>
                <a:ext cx="79560" cy="13320"/>
              </p14:xfrm>
            </p:contentPart>
          </mc:Choice>
          <mc:Fallback xmlns="">
            <p:pic>
              <p:nvPicPr>
                <p:cNvPr id="2190" name="Input penna 2189">
                  <a:extLst>
                    <a:ext uri="{FF2B5EF4-FFF2-40B4-BE49-F238E27FC236}">
                      <a16:creationId xmlns:a16="http://schemas.microsoft.com/office/drawing/2014/main" id="{66FD2AEE-9660-4311-8A0A-837D300F8387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10960600" y="3109387"/>
                  <a:ext cx="972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2191" name="Input penna 2190">
                  <a:extLst>
                    <a:ext uri="{FF2B5EF4-FFF2-40B4-BE49-F238E27FC236}">
                      <a16:creationId xmlns:a16="http://schemas.microsoft.com/office/drawing/2014/main" id="{1F5DD723-C20E-4CD4-B6AA-622D13E51F0F}"/>
                    </a:ext>
                  </a:extLst>
                </p14:cNvPr>
                <p14:cNvContentPartPr/>
                <p14:nvPr/>
              </p14:nvContentPartPr>
              <p14:xfrm>
                <a:off x="10981480" y="3157627"/>
                <a:ext cx="50760" cy="4680"/>
              </p14:xfrm>
            </p:contentPart>
          </mc:Choice>
          <mc:Fallback xmlns="">
            <p:pic>
              <p:nvPicPr>
                <p:cNvPr id="2191" name="Input penna 2190">
                  <a:extLst>
                    <a:ext uri="{FF2B5EF4-FFF2-40B4-BE49-F238E27FC236}">
                      <a16:creationId xmlns:a16="http://schemas.microsoft.com/office/drawing/2014/main" id="{1F5DD723-C20E-4CD4-B6AA-622D13E51F0F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10972480" y="3148987"/>
                  <a:ext cx="68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5">
              <p14:nvContentPartPr>
                <p14:cNvPr id="2193" name="Input penna 2192">
                  <a:extLst>
                    <a:ext uri="{FF2B5EF4-FFF2-40B4-BE49-F238E27FC236}">
                      <a16:creationId xmlns:a16="http://schemas.microsoft.com/office/drawing/2014/main" id="{685A2AE1-41AA-49FC-A152-CEB9017E8625}"/>
                    </a:ext>
                  </a:extLst>
                </p14:cNvPr>
                <p14:cNvContentPartPr/>
                <p14:nvPr/>
              </p14:nvContentPartPr>
              <p14:xfrm>
                <a:off x="11171560" y="2929027"/>
                <a:ext cx="52920" cy="149040"/>
              </p14:xfrm>
            </p:contentPart>
          </mc:Choice>
          <mc:Fallback xmlns="">
            <p:pic>
              <p:nvPicPr>
                <p:cNvPr id="2193" name="Input penna 2192">
                  <a:extLst>
                    <a:ext uri="{FF2B5EF4-FFF2-40B4-BE49-F238E27FC236}">
                      <a16:creationId xmlns:a16="http://schemas.microsoft.com/office/drawing/2014/main" id="{685A2AE1-41AA-49FC-A152-CEB9017E8625}"/>
                    </a:ext>
                  </a:extLst>
                </p:cNvPr>
                <p:cNvPicPr/>
                <p:nvPr/>
              </p:nvPicPr>
              <p:blipFill>
                <a:blip r:embed="rId1326"/>
                <a:stretch>
                  <a:fillRect/>
                </a:stretch>
              </p:blipFill>
              <p:spPr>
                <a:xfrm>
                  <a:off x="11162560" y="2920387"/>
                  <a:ext cx="705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7">
              <p14:nvContentPartPr>
                <p14:cNvPr id="2194" name="Input penna 2193">
                  <a:extLst>
                    <a:ext uri="{FF2B5EF4-FFF2-40B4-BE49-F238E27FC236}">
                      <a16:creationId xmlns:a16="http://schemas.microsoft.com/office/drawing/2014/main" id="{0C1D86ED-7E07-4349-9AB7-D41012918420}"/>
                    </a:ext>
                  </a:extLst>
                </p14:cNvPr>
                <p14:cNvContentPartPr/>
                <p14:nvPr/>
              </p14:nvContentPartPr>
              <p14:xfrm>
                <a:off x="11290360" y="3018667"/>
                <a:ext cx="54000" cy="5760"/>
              </p14:xfrm>
            </p:contentPart>
          </mc:Choice>
          <mc:Fallback xmlns="">
            <p:pic>
              <p:nvPicPr>
                <p:cNvPr id="2194" name="Input penna 2193">
                  <a:extLst>
                    <a:ext uri="{FF2B5EF4-FFF2-40B4-BE49-F238E27FC236}">
                      <a16:creationId xmlns:a16="http://schemas.microsoft.com/office/drawing/2014/main" id="{0C1D86ED-7E07-4349-9AB7-D4101291842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281360" y="3010027"/>
                  <a:ext cx="71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2195" name="Input penna 2194">
                  <a:extLst>
                    <a:ext uri="{FF2B5EF4-FFF2-40B4-BE49-F238E27FC236}">
                      <a16:creationId xmlns:a16="http://schemas.microsoft.com/office/drawing/2014/main" id="{99B116AE-6CA5-41EF-A6D0-9C5FE28293E9}"/>
                    </a:ext>
                  </a:extLst>
                </p14:cNvPr>
                <p14:cNvContentPartPr/>
                <p14:nvPr/>
              </p14:nvContentPartPr>
              <p14:xfrm>
                <a:off x="11401240" y="2955667"/>
                <a:ext cx="60840" cy="128520"/>
              </p14:xfrm>
            </p:contentPart>
          </mc:Choice>
          <mc:Fallback xmlns="">
            <p:pic>
              <p:nvPicPr>
                <p:cNvPr id="2195" name="Input penna 2194">
                  <a:extLst>
                    <a:ext uri="{FF2B5EF4-FFF2-40B4-BE49-F238E27FC236}">
                      <a16:creationId xmlns:a16="http://schemas.microsoft.com/office/drawing/2014/main" id="{99B116AE-6CA5-41EF-A6D0-9C5FE28293E9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11392240" y="2947027"/>
                  <a:ext cx="784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2196" name="Input penna 2195">
                  <a:extLst>
                    <a:ext uri="{FF2B5EF4-FFF2-40B4-BE49-F238E27FC236}">
                      <a16:creationId xmlns:a16="http://schemas.microsoft.com/office/drawing/2014/main" id="{E3609A90-4491-46D1-9B25-829C946E1F11}"/>
                    </a:ext>
                  </a:extLst>
                </p14:cNvPr>
                <p14:cNvContentPartPr/>
                <p14:nvPr/>
              </p14:nvContentPartPr>
              <p14:xfrm>
                <a:off x="11494480" y="3036307"/>
                <a:ext cx="34920" cy="71280"/>
              </p14:xfrm>
            </p:contentPart>
          </mc:Choice>
          <mc:Fallback xmlns="">
            <p:pic>
              <p:nvPicPr>
                <p:cNvPr id="2196" name="Input penna 2195">
                  <a:extLst>
                    <a:ext uri="{FF2B5EF4-FFF2-40B4-BE49-F238E27FC236}">
                      <a16:creationId xmlns:a16="http://schemas.microsoft.com/office/drawing/2014/main" id="{E3609A90-4491-46D1-9B25-829C946E1F11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11485480" y="3027307"/>
                  <a:ext cx="52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2197" name="Input penna 2196">
                  <a:extLst>
                    <a:ext uri="{FF2B5EF4-FFF2-40B4-BE49-F238E27FC236}">
                      <a16:creationId xmlns:a16="http://schemas.microsoft.com/office/drawing/2014/main" id="{6AEEF84D-5837-49D6-93C2-6B55130EC7B9}"/>
                    </a:ext>
                  </a:extLst>
                </p14:cNvPr>
                <p14:cNvContentPartPr/>
                <p14:nvPr/>
              </p14:nvContentPartPr>
              <p14:xfrm>
                <a:off x="11473960" y="3084907"/>
                <a:ext cx="56880" cy="19440"/>
              </p14:xfrm>
            </p:contentPart>
          </mc:Choice>
          <mc:Fallback xmlns="">
            <p:pic>
              <p:nvPicPr>
                <p:cNvPr id="2197" name="Input penna 2196">
                  <a:extLst>
                    <a:ext uri="{FF2B5EF4-FFF2-40B4-BE49-F238E27FC236}">
                      <a16:creationId xmlns:a16="http://schemas.microsoft.com/office/drawing/2014/main" id="{6AEEF84D-5837-49D6-93C2-6B55130EC7B9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11464960" y="3075907"/>
                  <a:ext cx="745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2198" name="Input penna 2197">
                  <a:extLst>
                    <a:ext uri="{FF2B5EF4-FFF2-40B4-BE49-F238E27FC236}">
                      <a16:creationId xmlns:a16="http://schemas.microsoft.com/office/drawing/2014/main" id="{F1994C03-A460-4B22-BE64-586F4757BA41}"/>
                    </a:ext>
                  </a:extLst>
                </p14:cNvPr>
                <p14:cNvContentPartPr/>
                <p14:nvPr/>
              </p14:nvContentPartPr>
              <p14:xfrm>
                <a:off x="11117920" y="3115867"/>
                <a:ext cx="444240" cy="24480"/>
              </p14:xfrm>
            </p:contentPart>
          </mc:Choice>
          <mc:Fallback xmlns="">
            <p:pic>
              <p:nvPicPr>
                <p:cNvPr id="2198" name="Input penna 2197">
                  <a:extLst>
                    <a:ext uri="{FF2B5EF4-FFF2-40B4-BE49-F238E27FC236}">
                      <a16:creationId xmlns:a16="http://schemas.microsoft.com/office/drawing/2014/main" id="{F1994C03-A460-4B22-BE64-586F4757BA41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11108920" y="3106867"/>
                  <a:ext cx="4618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2199" name="Input penna 2198">
                  <a:extLst>
                    <a:ext uri="{FF2B5EF4-FFF2-40B4-BE49-F238E27FC236}">
                      <a16:creationId xmlns:a16="http://schemas.microsoft.com/office/drawing/2014/main" id="{EB950EA5-4C86-4537-8D05-084B4EBC9655}"/>
                    </a:ext>
                  </a:extLst>
                </p14:cNvPr>
                <p14:cNvContentPartPr/>
                <p14:nvPr/>
              </p14:nvContentPartPr>
              <p14:xfrm>
                <a:off x="11197840" y="3191827"/>
                <a:ext cx="63000" cy="118440"/>
              </p14:xfrm>
            </p:contentPart>
          </mc:Choice>
          <mc:Fallback xmlns="">
            <p:pic>
              <p:nvPicPr>
                <p:cNvPr id="2199" name="Input penna 2198">
                  <a:extLst>
                    <a:ext uri="{FF2B5EF4-FFF2-40B4-BE49-F238E27FC236}">
                      <a16:creationId xmlns:a16="http://schemas.microsoft.com/office/drawing/2014/main" id="{EB950EA5-4C86-4537-8D05-084B4EBC9655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11189200" y="3182827"/>
                  <a:ext cx="80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2200" name="Input penna 2199">
                  <a:extLst>
                    <a:ext uri="{FF2B5EF4-FFF2-40B4-BE49-F238E27FC236}">
                      <a16:creationId xmlns:a16="http://schemas.microsoft.com/office/drawing/2014/main" id="{BCC98085-41BB-42FB-9CAC-6B20A0C5BBE4}"/>
                    </a:ext>
                  </a:extLst>
                </p14:cNvPr>
                <p14:cNvContentPartPr/>
                <p14:nvPr/>
              </p14:nvContentPartPr>
              <p14:xfrm>
                <a:off x="11295040" y="3272107"/>
                <a:ext cx="52920" cy="80640"/>
              </p14:xfrm>
            </p:contentPart>
          </mc:Choice>
          <mc:Fallback xmlns="">
            <p:pic>
              <p:nvPicPr>
                <p:cNvPr id="2200" name="Input penna 2199">
                  <a:extLst>
                    <a:ext uri="{FF2B5EF4-FFF2-40B4-BE49-F238E27FC236}">
                      <a16:creationId xmlns:a16="http://schemas.microsoft.com/office/drawing/2014/main" id="{BCC98085-41BB-42FB-9CAC-6B20A0C5BBE4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11286400" y="3263107"/>
                  <a:ext cx="705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2201" name="Input penna 2200">
                  <a:extLst>
                    <a:ext uri="{FF2B5EF4-FFF2-40B4-BE49-F238E27FC236}">
                      <a16:creationId xmlns:a16="http://schemas.microsoft.com/office/drawing/2014/main" id="{AB7B3FB6-26EA-45E6-AD3C-92BF8171A82A}"/>
                    </a:ext>
                  </a:extLst>
                </p14:cNvPr>
                <p14:cNvContentPartPr/>
                <p14:nvPr/>
              </p14:nvContentPartPr>
              <p14:xfrm>
                <a:off x="11383600" y="3257707"/>
                <a:ext cx="70200" cy="11880"/>
              </p14:xfrm>
            </p:contentPart>
          </mc:Choice>
          <mc:Fallback xmlns="">
            <p:pic>
              <p:nvPicPr>
                <p:cNvPr id="2201" name="Input penna 2200">
                  <a:extLst>
                    <a:ext uri="{FF2B5EF4-FFF2-40B4-BE49-F238E27FC236}">
                      <a16:creationId xmlns:a16="http://schemas.microsoft.com/office/drawing/2014/main" id="{AB7B3FB6-26EA-45E6-AD3C-92BF8171A82A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11374960" y="3249067"/>
                  <a:ext cx="878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2202" name="Input penna 2201">
                  <a:extLst>
                    <a:ext uri="{FF2B5EF4-FFF2-40B4-BE49-F238E27FC236}">
                      <a16:creationId xmlns:a16="http://schemas.microsoft.com/office/drawing/2014/main" id="{0091F3CA-0553-4ED3-9F07-2F97457BAA48}"/>
                    </a:ext>
                  </a:extLst>
                </p14:cNvPr>
                <p14:cNvContentPartPr/>
                <p14:nvPr/>
              </p14:nvContentPartPr>
              <p14:xfrm>
                <a:off x="11497360" y="3209467"/>
                <a:ext cx="48240" cy="122040"/>
              </p14:xfrm>
            </p:contentPart>
          </mc:Choice>
          <mc:Fallback xmlns="">
            <p:pic>
              <p:nvPicPr>
                <p:cNvPr id="2202" name="Input penna 2201">
                  <a:extLst>
                    <a:ext uri="{FF2B5EF4-FFF2-40B4-BE49-F238E27FC236}">
                      <a16:creationId xmlns:a16="http://schemas.microsoft.com/office/drawing/2014/main" id="{0091F3CA-0553-4ED3-9F07-2F97457BAA48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11488360" y="3200827"/>
                  <a:ext cx="65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2203" name="Input penna 2202">
                  <a:extLst>
                    <a:ext uri="{FF2B5EF4-FFF2-40B4-BE49-F238E27FC236}">
                      <a16:creationId xmlns:a16="http://schemas.microsoft.com/office/drawing/2014/main" id="{D014B28B-271D-4ECB-88B6-B3E8FF718F65}"/>
                    </a:ext>
                  </a:extLst>
                </p14:cNvPr>
                <p14:cNvContentPartPr/>
                <p14:nvPr/>
              </p14:nvContentPartPr>
              <p14:xfrm>
                <a:off x="11580520" y="3269947"/>
                <a:ext cx="55800" cy="66600"/>
              </p14:xfrm>
            </p:contentPart>
          </mc:Choice>
          <mc:Fallback xmlns="">
            <p:pic>
              <p:nvPicPr>
                <p:cNvPr id="2203" name="Input penna 2202">
                  <a:extLst>
                    <a:ext uri="{FF2B5EF4-FFF2-40B4-BE49-F238E27FC236}">
                      <a16:creationId xmlns:a16="http://schemas.microsoft.com/office/drawing/2014/main" id="{D014B28B-271D-4ECB-88B6-B3E8FF718F65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11571880" y="3261307"/>
                  <a:ext cx="734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2205" name="Input penna 2204">
                  <a:extLst>
                    <a:ext uri="{FF2B5EF4-FFF2-40B4-BE49-F238E27FC236}">
                      <a16:creationId xmlns:a16="http://schemas.microsoft.com/office/drawing/2014/main" id="{915CDA71-7910-47E0-A413-B8533C07224D}"/>
                    </a:ext>
                  </a:extLst>
                </p14:cNvPr>
                <p14:cNvContentPartPr/>
                <p14:nvPr/>
              </p14:nvContentPartPr>
              <p14:xfrm>
                <a:off x="9924160" y="3443107"/>
                <a:ext cx="442800" cy="231480"/>
              </p14:xfrm>
            </p:contentPart>
          </mc:Choice>
          <mc:Fallback xmlns="">
            <p:pic>
              <p:nvPicPr>
                <p:cNvPr id="2205" name="Input penna 2204">
                  <a:extLst>
                    <a:ext uri="{FF2B5EF4-FFF2-40B4-BE49-F238E27FC236}">
                      <a16:creationId xmlns:a16="http://schemas.microsoft.com/office/drawing/2014/main" id="{915CDA71-7910-47E0-A413-B8533C07224D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9915520" y="3434467"/>
                  <a:ext cx="4604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2207" name="Input penna 2206">
                  <a:extLst>
                    <a:ext uri="{FF2B5EF4-FFF2-40B4-BE49-F238E27FC236}">
                      <a16:creationId xmlns:a16="http://schemas.microsoft.com/office/drawing/2014/main" id="{3CC5F93A-598C-41C6-A281-328643DB941A}"/>
                    </a:ext>
                  </a:extLst>
                </p14:cNvPr>
                <p14:cNvContentPartPr/>
                <p14:nvPr/>
              </p14:nvContentPartPr>
              <p14:xfrm>
                <a:off x="9098680" y="3739747"/>
                <a:ext cx="68760" cy="104400"/>
              </p14:xfrm>
            </p:contentPart>
          </mc:Choice>
          <mc:Fallback xmlns="">
            <p:pic>
              <p:nvPicPr>
                <p:cNvPr id="2207" name="Input penna 2206">
                  <a:extLst>
                    <a:ext uri="{FF2B5EF4-FFF2-40B4-BE49-F238E27FC236}">
                      <a16:creationId xmlns:a16="http://schemas.microsoft.com/office/drawing/2014/main" id="{3CC5F93A-598C-41C6-A281-328643DB941A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9090040" y="3731107"/>
                  <a:ext cx="864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2208" name="Input penna 2207">
                  <a:extLst>
                    <a:ext uri="{FF2B5EF4-FFF2-40B4-BE49-F238E27FC236}">
                      <a16:creationId xmlns:a16="http://schemas.microsoft.com/office/drawing/2014/main" id="{C552EE6F-B30D-4F81-B79E-1DAFD8D59382}"/>
                    </a:ext>
                  </a:extLst>
                </p14:cNvPr>
                <p14:cNvContentPartPr/>
                <p14:nvPr/>
              </p14:nvContentPartPr>
              <p14:xfrm>
                <a:off x="9096880" y="3802747"/>
                <a:ext cx="47160" cy="1080"/>
              </p14:xfrm>
            </p:contentPart>
          </mc:Choice>
          <mc:Fallback xmlns="">
            <p:pic>
              <p:nvPicPr>
                <p:cNvPr id="2208" name="Input penna 2207">
                  <a:extLst>
                    <a:ext uri="{FF2B5EF4-FFF2-40B4-BE49-F238E27FC236}">
                      <a16:creationId xmlns:a16="http://schemas.microsoft.com/office/drawing/2014/main" id="{C552EE6F-B30D-4F81-B79E-1DAFD8D59382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087880" y="3793747"/>
                  <a:ext cx="64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2209" name="Input penna 2208">
                  <a:extLst>
                    <a:ext uri="{FF2B5EF4-FFF2-40B4-BE49-F238E27FC236}">
                      <a16:creationId xmlns:a16="http://schemas.microsoft.com/office/drawing/2014/main" id="{5D7EC7FA-10FC-4CFC-86CD-CB2DA61EA177}"/>
                    </a:ext>
                  </a:extLst>
                </p14:cNvPr>
                <p14:cNvContentPartPr/>
                <p14:nvPr/>
              </p14:nvContentPartPr>
              <p14:xfrm>
                <a:off x="9140800" y="3784747"/>
                <a:ext cx="102600" cy="55080"/>
              </p14:xfrm>
            </p:contentPart>
          </mc:Choice>
          <mc:Fallback xmlns="">
            <p:pic>
              <p:nvPicPr>
                <p:cNvPr id="2209" name="Input penna 2208">
                  <a:extLst>
                    <a:ext uri="{FF2B5EF4-FFF2-40B4-BE49-F238E27FC236}">
                      <a16:creationId xmlns:a16="http://schemas.microsoft.com/office/drawing/2014/main" id="{5D7EC7FA-10FC-4CFC-86CD-CB2DA61EA177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9132160" y="3775747"/>
                  <a:ext cx="1202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2210" name="Input penna 2209">
                  <a:extLst>
                    <a:ext uri="{FF2B5EF4-FFF2-40B4-BE49-F238E27FC236}">
                      <a16:creationId xmlns:a16="http://schemas.microsoft.com/office/drawing/2014/main" id="{4BD46F44-690F-44F4-97E7-09FCC8737A3E}"/>
                    </a:ext>
                  </a:extLst>
                </p14:cNvPr>
                <p14:cNvContentPartPr/>
                <p14:nvPr/>
              </p14:nvContentPartPr>
              <p14:xfrm>
                <a:off x="9195160" y="3832987"/>
                <a:ext cx="64800" cy="32400"/>
              </p14:xfrm>
            </p:contentPart>
          </mc:Choice>
          <mc:Fallback xmlns="">
            <p:pic>
              <p:nvPicPr>
                <p:cNvPr id="2210" name="Input penna 2209">
                  <a:extLst>
                    <a:ext uri="{FF2B5EF4-FFF2-40B4-BE49-F238E27FC236}">
                      <a16:creationId xmlns:a16="http://schemas.microsoft.com/office/drawing/2014/main" id="{4BD46F44-690F-44F4-97E7-09FCC8737A3E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9186520" y="3823987"/>
                  <a:ext cx="824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2211" name="Input penna 2210">
                  <a:extLst>
                    <a:ext uri="{FF2B5EF4-FFF2-40B4-BE49-F238E27FC236}">
                      <a16:creationId xmlns:a16="http://schemas.microsoft.com/office/drawing/2014/main" id="{19916C8D-F99F-4CC0-AC5B-EA809BC032FD}"/>
                    </a:ext>
                  </a:extLst>
                </p14:cNvPr>
                <p14:cNvContentPartPr/>
                <p14:nvPr/>
              </p14:nvContentPartPr>
              <p14:xfrm>
                <a:off x="9312880" y="3857107"/>
                <a:ext cx="12600" cy="7920"/>
              </p14:xfrm>
            </p:contentPart>
          </mc:Choice>
          <mc:Fallback xmlns="">
            <p:pic>
              <p:nvPicPr>
                <p:cNvPr id="2211" name="Input penna 2210">
                  <a:extLst>
                    <a:ext uri="{FF2B5EF4-FFF2-40B4-BE49-F238E27FC236}">
                      <a16:creationId xmlns:a16="http://schemas.microsoft.com/office/drawing/2014/main" id="{19916C8D-F99F-4CC0-AC5B-EA809BC032FD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9303880" y="3848107"/>
                  <a:ext cx="30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2212" name="Input penna 2211">
                  <a:extLst>
                    <a:ext uri="{FF2B5EF4-FFF2-40B4-BE49-F238E27FC236}">
                      <a16:creationId xmlns:a16="http://schemas.microsoft.com/office/drawing/2014/main" id="{1F8D9F15-00EE-4312-8368-4D420B02B8A3}"/>
                    </a:ext>
                  </a:extLst>
                </p14:cNvPr>
                <p14:cNvContentPartPr/>
                <p14:nvPr/>
              </p14:nvContentPartPr>
              <p14:xfrm>
                <a:off x="9375160" y="3782227"/>
                <a:ext cx="45720" cy="71640"/>
              </p14:xfrm>
            </p:contentPart>
          </mc:Choice>
          <mc:Fallback xmlns="">
            <p:pic>
              <p:nvPicPr>
                <p:cNvPr id="2212" name="Input penna 2211">
                  <a:extLst>
                    <a:ext uri="{FF2B5EF4-FFF2-40B4-BE49-F238E27FC236}">
                      <a16:creationId xmlns:a16="http://schemas.microsoft.com/office/drawing/2014/main" id="{1F8D9F15-00EE-4312-8368-4D420B02B8A3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9366160" y="3773587"/>
                  <a:ext cx="633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2213" name="Input penna 2212">
                  <a:extLst>
                    <a:ext uri="{FF2B5EF4-FFF2-40B4-BE49-F238E27FC236}">
                      <a16:creationId xmlns:a16="http://schemas.microsoft.com/office/drawing/2014/main" id="{15DED230-94E5-455A-9E00-1F1D68C30B21}"/>
                    </a:ext>
                  </a:extLst>
                </p14:cNvPr>
                <p14:cNvContentPartPr/>
                <p14:nvPr/>
              </p14:nvContentPartPr>
              <p14:xfrm>
                <a:off x="9429520" y="3762427"/>
                <a:ext cx="75240" cy="76320"/>
              </p14:xfrm>
            </p:contentPart>
          </mc:Choice>
          <mc:Fallback xmlns="">
            <p:pic>
              <p:nvPicPr>
                <p:cNvPr id="2213" name="Input penna 2212">
                  <a:extLst>
                    <a:ext uri="{FF2B5EF4-FFF2-40B4-BE49-F238E27FC236}">
                      <a16:creationId xmlns:a16="http://schemas.microsoft.com/office/drawing/2014/main" id="{15DED230-94E5-455A-9E00-1F1D68C30B21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9420880" y="3753787"/>
                  <a:ext cx="928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2214" name="Input penna 2213">
                  <a:extLst>
                    <a:ext uri="{FF2B5EF4-FFF2-40B4-BE49-F238E27FC236}">
                      <a16:creationId xmlns:a16="http://schemas.microsoft.com/office/drawing/2014/main" id="{0E3CD9DE-AF65-478C-88DE-F0ED26BB1CCE}"/>
                    </a:ext>
                  </a:extLst>
                </p14:cNvPr>
                <p14:cNvContentPartPr/>
                <p14:nvPr/>
              </p14:nvContentPartPr>
              <p14:xfrm>
                <a:off x="9438520" y="3812467"/>
                <a:ext cx="48960" cy="3600"/>
              </p14:xfrm>
            </p:contentPart>
          </mc:Choice>
          <mc:Fallback xmlns="">
            <p:pic>
              <p:nvPicPr>
                <p:cNvPr id="2214" name="Input penna 2213">
                  <a:extLst>
                    <a:ext uri="{FF2B5EF4-FFF2-40B4-BE49-F238E27FC236}">
                      <a16:creationId xmlns:a16="http://schemas.microsoft.com/office/drawing/2014/main" id="{0E3CD9DE-AF65-478C-88DE-F0ED26BB1CCE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9429520" y="3803827"/>
                  <a:ext cx="66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2215" name="Input penna 2214">
                  <a:extLst>
                    <a:ext uri="{FF2B5EF4-FFF2-40B4-BE49-F238E27FC236}">
                      <a16:creationId xmlns:a16="http://schemas.microsoft.com/office/drawing/2014/main" id="{0457024C-2408-4E64-AB6A-E0E7D4011EC9}"/>
                    </a:ext>
                  </a:extLst>
                </p14:cNvPr>
                <p14:cNvContentPartPr/>
                <p14:nvPr/>
              </p14:nvContentPartPr>
              <p14:xfrm>
                <a:off x="9492880" y="3772507"/>
                <a:ext cx="91440" cy="75600"/>
              </p14:xfrm>
            </p:contentPart>
          </mc:Choice>
          <mc:Fallback xmlns="">
            <p:pic>
              <p:nvPicPr>
                <p:cNvPr id="2215" name="Input penna 2214">
                  <a:extLst>
                    <a:ext uri="{FF2B5EF4-FFF2-40B4-BE49-F238E27FC236}">
                      <a16:creationId xmlns:a16="http://schemas.microsoft.com/office/drawing/2014/main" id="{0457024C-2408-4E64-AB6A-E0E7D4011EC9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9483880" y="3763507"/>
                  <a:ext cx="1090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2216" name="Input penna 2215">
                  <a:extLst>
                    <a:ext uri="{FF2B5EF4-FFF2-40B4-BE49-F238E27FC236}">
                      <a16:creationId xmlns:a16="http://schemas.microsoft.com/office/drawing/2014/main" id="{61383CEC-56A3-4954-9D2D-573092E3CF24}"/>
                    </a:ext>
                  </a:extLst>
                </p14:cNvPr>
                <p14:cNvContentPartPr/>
                <p14:nvPr/>
              </p14:nvContentPartPr>
              <p14:xfrm>
                <a:off x="9580000" y="3773587"/>
                <a:ext cx="80280" cy="86760"/>
              </p14:xfrm>
            </p:contentPart>
          </mc:Choice>
          <mc:Fallback xmlns="">
            <p:pic>
              <p:nvPicPr>
                <p:cNvPr id="2216" name="Input penna 2215">
                  <a:extLst>
                    <a:ext uri="{FF2B5EF4-FFF2-40B4-BE49-F238E27FC236}">
                      <a16:creationId xmlns:a16="http://schemas.microsoft.com/office/drawing/2014/main" id="{61383CEC-56A3-4954-9D2D-573092E3CF24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9571000" y="3764947"/>
                  <a:ext cx="97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2217" name="Input penna 2216">
                  <a:extLst>
                    <a:ext uri="{FF2B5EF4-FFF2-40B4-BE49-F238E27FC236}">
                      <a16:creationId xmlns:a16="http://schemas.microsoft.com/office/drawing/2014/main" id="{318A98B9-8BC7-4B87-BC3A-7ECDB1315A8A}"/>
                    </a:ext>
                  </a:extLst>
                </p14:cNvPr>
                <p14:cNvContentPartPr/>
                <p14:nvPr/>
              </p14:nvContentPartPr>
              <p14:xfrm>
                <a:off x="9661000" y="3768907"/>
                <a:ext cx="50040" cy="79920"/>
              </p14:xfrm>
            </p:contentPart>
          </mc:Choice>
          <mc:Fallback xmlns="">
            <p:pic>
              <p:nvPicPr>
                <p:cNvPr id="2217" name="Input penna 2216">
                  <a:extLst>
                    <a:ext uri="{FF2B5EF4-FFF2-40B4-BE49-F238E27FC236}">
                      <a16:creationId xmlns:a16="http://schemas.microsoft.com/office/drawing/2014/main" id="{318A98B9-8BC7-4B87-BC3A-7ECDB1315A8A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9652000" y="3759907"/>
                  <a:ext cx="676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2218" name="Input penna 2217">
                  <a:extLst>
                    <a:ext uri="{FF2B5EF4-FFF2-40B4-BE49-F238E27FC236}">
                      <a16:creationId xmlns:a16="http://schemas.microsoft.com/office/drawing/2014/main" id="{AE754B58-0162-48D9-B0D7-F914E470D0C1}"/>
                    </a:ext>
                  </a:extLst>
                </p14:cNvPr>
                <p14:cNvContentPartPr/>
                <p14:nvPr/>
              </p14:nvContentPartPr>
              <p14:xfrm>
                <a:off x="9664240" y="3820027"/>
                <a:ext cx="58320" cy="6480"/>
              </p14:xfrm>
            </p:contentPart>
          </mc:Choice>
          <mc:Fallback xmlns="">
            <p:pic>
              <p:nvPicPr>
                <p:cNvPr id="2218" name="Input penna 2217">
                  <a:extLst>
                    <a:ext uri="{FF2B5EF4-FFF2-40B4-BE49-F238E27FC236}">
                      <a16:creationId xmlns:a16="http://schemas.microsoft.com/office/drawing/2014/main" id="{AE754B58-0162-48D9-B0D7-F914E470D0C1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9655240" y="3811027"/>
                  <a:ext cx="759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2219" name="Input penna 2218">
                  <a:extLst>
                    <a:ext uri="{FF2B5EF4-FFF2-40B4-BE49-F238E27FC236}">
                      <a16:creationId xmlns:a16="http://schemas.microsoft.com/office/drawing/2014/main" id="{7DBF314E-241A-4C8D-98F8-4ABFB4C1259C}"/>
                    </a:ext>
                  </a:extLst>
                </p14:cNvPr>
                <p14:cNvContentPartPr/>
                <p14:nvPr/>
              </p14:nvContentPartPr>
              <p14:xfrm>
                <a:off x="9723640" y="3773947"/>
                <a:ext cx="101160" cy="72360"/>
              </p14:xfrm>
            </p:contentPart>
          </mc:Choice>
          <mc:Fallback xmlns="">
            <p:pic>
              <p:nvPicPr>
                <p:cNvPr id="2219" name="Input penna 2218">
                  <a:extLst>
                    <a:ext uri="{FF2B5EF4-FFF2-40B4-BE49-F238E27FC236}">
                      <a16:creationId xmlns:a16="http://schemas.microsoft.com/office/drawing/2014/main" id="{7DBF314E-241A-4C8D-98F8-4ABFB4C1259C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9715000" y="3764947"/>
                  <a:ext cx="118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2220" name="Input penna 2219">
                  <a:extLst>
                    <a:ext uri="{FF2B5EF4-FFF2-40B4-BE49-F238E27FC236}">
                      <a16:creationId xmlns:a16="http://schemas.microsoft.com/office/drawing/2014/main" id="{DC7E4C2C-AF85-4BF3-93BC-CE6104700E6B}"/>
                    </a:ext>
                  </a:extLst>
                </p14:cNvPr>
                <p14:cNvContentPartPr/>
                <p14:nvPr/>
              </p14:nvContentPartPr>
              <p14:xfrm>
                <a:off x="9766480" y="3769627"/>
                <a:ext cx="86760" cy="11160"/>
              </p14:xfrm>
            </p:contentPart>
          </mc:Choice>
          <mc:Fallback xmlns="">
            <p:pic>
              <p:nvPicPr>
                <p:cNvPr id="2220" name="Input penna 2219">
                  <a:extLst>
                    <a:ext uri="{FF2B5EF4-FFF2-40B4-BE49-F238E27FC236}">
                      <a16:creationId xmlns:a16="http://schemas.microsoft.com/office/drawing/2014/main" id="{DC7E4C2C-AF85-4BF3-93BC-CE6104700E6B}"/>
                    </a:ext>
                  </a:extLst>
                </p:cNvPr>
                <p:cNvPicPr/>
                <p:nvPr/>
              </p:nvPicPr>
              <p:blipFill>
                <a:blip r:embed="rId1372"/>
                <a:stretch>
                  <a:fillRect/>
                </a:stretch>
              </p:blipFill>
              <p:spPr>
                <a:xfrm>
                  <a:off x="9757480" y="3760987"/>
                  <a:ext cx="1044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2221" name="Input penna 2220">
                  <a:extLst>
                    <a:ext uri="{FF2B5EF4-FFF2-40B4-BE49-F238E27FC236}">
                      <a16:creationId xmlns:a16="http://schemas.microsoft.com/office/drawing/2014/main" id="{34B7FA0F-2354-4805-854D-618BF314BB1D}"/>
                    </a:ext>
                  </a:extLst>
                </p14:cNvPr>
                <p14:cNvContentPartPr/>
                <p14:nvPr/>
              </p14:nvContentPartPr>
              <p14:xfrm>
                <a:off x="9849280" y="3781867"/>
                <a:ext cx="62640" cy="63360"/>
              </p14:xfrm>
            </p:contentPart>
          </mc:Choice>
          <mc:Fallback xmlns="">
            <p:pic>
              <p:nvPicPr>
                <p:cNvPr id="2221" name="Input penna 2220">
                  <a:extLst>
                    <a:ext uri="{FF2B5EF4-FFF2-40B4-BE49-F238E27FC236}">
                      <a16:creationId xmlns:a16="http://schemas.microsoft.com/office/drawing/2014/main" id="{34B7FA0F-2354-4805-854D-618BF314BB1D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9840280" y="3772867"/>
                  <a:ext cx="802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5">
              <p14:nvContentPartPr>
                <p14:cNvPr id="2222" name="Input penna 2221">
                  <a:extLst>
                    <a:ext uri="{FF2B5EF4-FFF2-40B4-BE49-F238E27FC236}">
                      <a16:creationId xmlns:a16="http://schemas.microsoft.com/office/drawing/2014/main" id="{E61921F9-7024-4C01-9DE5-E7DB9C370463}"/>
                    </a:ext>
                  </a:extLst>
                </p14:cNvPr>
                <p14:cNvContentPartPr/>
                <p14:nvPr/>
              </p14:nvContentPartPr>
              <p14:xfrm>
                <a:off x="9924160" y="3758107"/>
                <a:ext cx="64080" cy="80640"/>
              </p14:xfrm>
            </p:contentPart>
          </mc:Choice>
          <mc:Fallback xmlns="">
            <p:pic>
              <p:nvPicPr>
                <p:cNvPr id="2222" name="Input penna 2221">
                  <a:extLst>
                    <a:ext uri="{FF2B5EF4-FFF2-40B4-BE49-F238E27FC236}">
                      <a16:creationId xmlns:a16="http://schemas.microsoft.com/office/drawing/2014/main" id="{E61921F9-7024-4C01-9DE5-E7DB9C370463}"/>
                    </a:ext>
                  </a:extLst>
                </p:cNvPr>
                <p:cNvPicPr/>
                <p:nvPr/>
              </p:nvPicPr>
              <p:blipFill>
                <a:blip r:embed="rId1376"/>
                <a:stretch>
                  <a:fillRect/>
                </a:stretch>
              </p:blipFill>
              <p:spPr>
                <a:xfrm>
                  <a:off x="9915160" y="3749467"/>
                  <a:ext cx="81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7">
              <p14:nvContentPartPr>
                <p14:cNvPr id="2223" name="Input penna 2222">
                  <a:extLst>
                    <a:ext uri="{FF2B5EF4-FFF2-40B4-BE49-F238E27FC236}">
                      <a16:creationId xmlns:a16="http://schemas.microsoft.com/office/drawing/2014/main" id="{4CBF4EDB-C5B2-4E39-BAD5-204CF0B51496}"/>
                    </a:ext>
                  </a:extLst>
                </p14:cNvPr>
                <p14:cNvContentPartPr/>
                <p14:nvPr/>
              </p14:nvContentPartPr>
              <p14:xfrm>
                <a:off x="10007320" y="3768907"/>
                <a:ext cx="13320" cy="53640"/>
              </p14:xfrm>
            </p:contentPart>
          </mc:Choice>
          <mc:Fallback xmlns="">
            <p:pic>
              <p:nvPicPr>
                <p:cNvPr id="2223" name="Input penna 2222">
                  <a:extLst>
                    <a:ext uri="{FF2B5EF4-FFF2-40B4-BE49-F238E27FC236}">
                      <a16:creationId xmlns:a16="http://schemas.microsoft.com/office/drawing/2014/main" id="{4CBF4EDB-C5B2-4E39-BAD5-204CF0B51496}"/>
                    </a:ext>
                  </a:extLst>
                </p:cNvPr>
                <p:cNvPicPr/>
                <p:nvPr/>
              </p:nvPicPr>
              <p:blipFill>
                <a:blip r:embed="rId1378"/>
                <a:stretch>
                  <a:fillRect/>
                </a:stretch>
              </p:blipFill>
              <p:spPr>
                <a:xfrm>
                  <a:off x="9998680" y="3759907"/>
                  <a:ext cx="309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9">
              <p14:nvContentPartPr>
                <p14:cNvPr id="2224" name="Input penna 2223">
                  <a:extLst>
                    <a:ext uri="{FF2B5EF4-FFF2-40B4-BE49-F238E27FC236}">
                      <a16:creationId xmlns:a16="http://schemas.microsoft.com/office/drawing/2014/main" id="{796D794A-158C-4B89-A2E7-9F7CAED17B4E}"/>
                    </a:ext>
                  </a:extLst>
                </p14:cNvPr>
                <p14:cNvContentPartPr/>
                <p14:nvPr/>
              </p14:nvContentPartPr>
              <p14:xfrm>
                <a:off x="10051600" y="3763867"/>
                <a:ext cx="48960" cy="73800"/>
              </p14:xfrm>
            </p:contentPart>
          </mc:Choice>
          <mc:Fallback xmlns="">
            <p:pic>
              <p:nvPicPr>
                <p:cNvPr id="2224" name="Input penna 2223">
                  <a:extLst>
                    <a:ext uri="{FF2B5EF4-FFF2-40B4-BE49-F238E27FC236}">
                      <a16:creationId xmlns:a16="http://schemas.microsoft.com/office/drawing/2014/main" id="{796D794A-158C-4B89-A2E7-9F7CAED17B4E}"/>
                    </a:ext>
                  </a:extLst>
                </p:cNvPr>
                <p:cNvPicPr/>
                <p:nvPr/>
              </p:nvPicPr>
              <p:blipFill>
                <a:blip r:embed="rId1380"/>
                <a:stretch>
                  <a:fillRect/>
                </a:stretch>
              </p:blipFill>
              <p:spPr>
                <a:xfrm>
                  <a:off x="10042960" y="3755227"/>
                  <a:ext cx="66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1">
              <p14:nvContentPartPr>
                <p14:cNvPr id="2225" name="Input penna 2224">
                  <a:extLst>
                    <a:ext uri="{FF2B5EF4-FFF2-40B4-BE49-F238E27FC236}">
                      <a16:creationId xmlns:a16="http://schemas.microsoft.com/office/drawing/2014/main" id="{9846F5CA-E1A7-4FF2-8DB4-8616C0E35F15}"/>
                    </a:ext>
                  </a:extLst>
                </p14:cNvPr>
                <p14:cNvContentPartPr/>
                <p14:nvPr/>
              </p14:nvContentPartPr>
              <p14:xfrm>
                <a:off x="10182280" y="3812467"/>
                <a:ext cx="33840" cy="32040"/>
              </p14:xfrm>
            </p:contentPart>
          </mc:Choice>
          <mc:Fallback xmlns="">
            <p:pic>
              <p:nvPicPr>
                <p:cNvPr id="2225" name="Input penna 2224">
                  <a:extLst>
                    <a:ext uri="{FF2B5EF4-FFF2-40B4-BE49-F238E27FC236}">
                      <a16:creationId xmlns:a16="http://schemas.microsoft.com/office/drawing/2014/main" id="{9846F5CA-E1A7-4FF2-8DB4-8616C0E35F15}"/>
                    </a:ext>
                  </a:extLst>
                </p:cNvPr>
                <p:cNvPicPr/>
                <p:nvPr/>
              </p:nvPicPr>
              <p:blipFill>
                <a:blip r:embed="rId1382"/>
                <a:stretch>
                  <a:fillRect/>
                </a:stretch>
              </p:blipFill>
              <p:spPr>
                <a:xfrm>
                  <a:off x="10173640" y="3803827"/>
                  <a:ext cx="514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3">
              <p14:nvContentPartPr>
                <p14:cNvPr id="2226" name="Input penna 2225">
                  <a:extLst>
                    <a:ext uri="{FF2B5EF4-FFF2-40B4-BE49-F238E27FC236}">
                      <a16:creationId xmlns:a16="http://schemas.microsoft.com/office/drawing/2014/main" id="{F90E053E-9D06-4359-9704-2A811E3BB2DC}"/>
                    </a:ext>
                  </a:extLst>
                </p14:cNvPr>
                <p14:cNvContentPartPr/>
                <p14:nvPr/>
              </p14:nvContentPartPr>
              <p14:xfrm>
                <a:off x="10207480" y="3720667"/>
                <a:ext cx="277200" cy="139320"/>
              </p14:xfrm>
            </p:contentPart>
          </mc:Choice>
          <mc:Fallback xmlns="">
            <p:pic>
              <p:nvPicPr>
                <p:cNvPr id="2226" name="Input penna 2225">
                  <a:extLst>
                    <a:ext uri="{FF2B5EF4-FFF2-40B4-BE49-F238E27FC236}">
                      <a16:creationId xmlns:a16="http://schemas.microsoft.com/office/drawing/2014/main" id="{F90E053E-9D06-4359-9704-2A811E3BB2DC}"/>
                    </a:ext>
                  </a:extLst>
                </p:cNvPr>
                <p:cNvPicPr/>
                <p:nvPr/>
              </p:nvPicPr>
              <p:blipFill>
                <a:blip r:embed="rId1384"/>
                <a:stretch>
                  <a:fillRect/>
                </a:stretch>
              </p:blipFill>
              <p:spPr>
                <a:xfrm>
                  <a:off x="10198480" y="3712027"/>
                  <a:ext cx="294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5">
              <p14:nvContentPartPr>
                <p14:cNvPr id="2227" name="Input penna 2226">
                  <a:extLst>
                    <a:ext uri="{FF2B5EF4-FFF2-40B4-BE49-F238E27FC236}">
                      <a16:creationId xmlns:a16="http://schemas.microsoft.com/office/drawing/2014/main" id="{C2FBC3BA-8F25-4E84-B8B7-90A34787A807}"/>
                    </a:ext>
                  </a:extLst>
                </p14:cNvPr>
                <p14:cNvContentPartPr/>
                <p14:nvPr/>
              </p14:nvContentPartPr>
              <p14:xfrm>
                <a:off x="10561000" y="3724267"/>
                <a:ext cx="94680" cy="109440"/>
              </p14:xfrm>
            </p:contentPart>
          </mc:Choice>
          <mc:Fallback xmlns="">
            <p:pic>
              <p:nvPicPr>
                <p:cNvPr id="2227" name="Input penna 2226">
                  <a:extLst>
                    <a:ext uri="{FF2B5EF4-FFF2-40B4-BE49-F238E27FC236}">
                      <a16:creationId xmlns:a16="http://schemas.microsoft.com/office/drawing/2014/main" id="{C2FBC3BA-8F25-4E84-B8B7-90A34787A807}"/>
                    </a:ext>
                  </a:extLst>
                </p:cNvPr>
                <p:cNvPicPr/>
                <p:nvPr/>
              </p:nvPicPr>
              <p:blipFill>
                <a:blip r:embed="rId1386"/>
                <a:stretch>
                  <a:fillRect/>
                </a:stretch>
              </p:blipFill>
              <p:spPr>
                <a:xfrm>
                  <a:off x="10552000" y="3715627"/>
                  <a:ext cx="112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7">
              <p14:nvContentPartPr>
                <p14:cNvPr id="2228" name="Input penna 2227">
                  <a:extLst>
                    <a:ext uri="{FF2B5EF4-FFF2-40B4-BE49-F238E27FC236}">
                      <a16:creationId xmlns:a16="http://schemas.microsoft.com/office/drawing/2014/main" id="{3FD9D240-E892-4458-B1C2-93804BBCD413}"/>
                    </a:ext>
                  </a:extLst>
                </p14:cNvPr>
                <p14:cNvContentPartPr/>
                <p14:nvPr/>
              </p14:nvContentPartPr>
              <p14:xfrm>
                <a:off x="10651000" y="3743707"/>
                <a:ext cx="55080" cy="76320"/>
              </p14:xfrm>
            </p:contentPart>
          </mc:Choice>
          <mc:Fallback xmlns="">
            <p:pic>
              <p:nvPicPr>
                <p:cNvPr id="2228" name="Input penna 2227">
                  <a:extLst>
                    <a:ext uri="{FF2B5EF4-FFF2-40B4-BE49-F238E27FC236}">
                      <a16:creationId xmlns:a16="http://schemas.microsoft.com/office/drawing/2014/main" id="{3FD9D240-E892-4458-B1C2-93804BBCD413}"/>
                    </a:ext>
                  </a:extLst>
                </p:cNvPr>
                <p:cNvPicPr/>
                <p:nvPr/>
              </p:nvPicPr>
              <p:blipFill>
                <a:blip r:embed="rId1388"/>
                <a:stretch>
                  <a:fillRect/>
                </a:stretch>
              </p:blipFill>
              <p:spPr>
                <a:xfrm>
                  <a:off x="10642000" y="3734707"/>
                  <a:ext cx="727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9">
              <p14:nvContentPartPr>
                <p14:cNvPr id="2229" name="Input penna 2228">
                  <a:extLst>
                    <a:ext uri="{FF2B5EF4-FFF2-40B4-BE49-F238E27FC236}">
                      <a16:creationId xmlns:a16="http://schemas.microsoft.com/office/drawing/2014/main" id="{1FB7959A-1947-4EFF-968D-9FD146FF8DD9}"/>
                    </a:ext>
                  </a:extLst>
                </p14:cNvPr>
                <p14:cNvContentPartPr/>
                <p14:nvPr/>
              </p14:nvContentPartPr>
              <p14:xfrm>
                <a:off x="10648840" y="3772507"/>
                <a:ext cx="64800" cy="11880"/>
              </p14:xfrm>
            </p:contentPart>
          </mc:Choice>
          <mc:Fallback xmlns="">
            <p:pic>
              <p:nvPicPr>
                <p:cNvPr id="2229" name="Input penna 2228">
                  <a:extLst>
                    <a:ext uri="{FF2B5EF4-FFF2-40B4-BE49-F238E27FC236}">
                      <a16:creationId xmlns:a16="http://schemas.microsoft.com/office/drawing/2014/main" id="{1FB7959A-1947-4EFF-968D-9FD146FF8DD9}"/>
                    </a:ext>
                  </a:extLst>
                </p:cNvPr>
                <p:cNvPicPr/>
                <p:nvPr/>
              </p:nvPicPr>
              <p:blipFill>
                <a:blip r:embed="rId1390"/>
                <a:stretch>
                  <a:fillRect/>
                </a:stretch>
              </p:blipFill>
              <p:spPr>
                <a:xfrm>
                  <a:off x="10640200" y="3763867"/>
                  <a:ext cx="82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1">
              <p14:nvContentPartPr>
                <p14:cNvPr id="2230" name="Input penna 2229">
                  <a:extLst>
                    <a:ext uri="{FF2B5EF4-FFF2-40B4-BE49-F238E27FC236}">
                      <a16:creationId xmlns:a16="http://schemas.microsoft.com/office/drawing/2014/main" id="{28951CC4-4278-40C2-8404-1228BCB33573}"/>
                    </a:ext>
                  </a:extLst>
                </p14:cNvPr>
                <p14:cNvContentPartPr/>
                <p14:nvPr/>
              </p14:nvContentPartPr>
              <p14:xfrm>
                <a:off x="10685920" y="3732187"/>
                <a:ext cx="90360" cy="84960"/>
              </p14:xfrm>
            </p:contentPart>
          </mc:Choice>
          <mc:Fallback xmlns="">
            <p:pic>
              <p:nvPicPr>
                <p:cNvPr id="2230" name="Input penna 2229">
                  <a:extLst>
                    <a:ext uri="{FF2B5EF4-FFF2-40B4-BE49-F238E27FC236}">
                      <a16:creationId xmlns:a16="http://schemas.microsoft.com/office/drawing/2014/main" id="{28951CC4-4278-40C2-8404-1228BCB33573}"/>
                    </a:ext>
                  </a:extLst>
                </p:cNvPr>
                <p:cNvPicPr/>
                <p:nvPr/>
              </p:nvPicPr>
              <p:blipFill>
                <a:blip r:embed="rId1392"/>
                <a:stretch>
                  <a:fillRect/>
                </a:stretch>
              </p:blipFill>
              <p:spPr>
                <a:xfrm>
                  <a:off x="10677280" y="3723547"/>
                  <a:ext cx="1080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3">
              <p14:nvContentPartPr>
                <p14:cNvPr id="2231" name="Input penna 2230">
                  <a:extLst>
                    <a:ext uri="{FF2B5EF4-FFF2-40B4-BE49-F238E27FC236}">
                      <a16:creationId xmlns:a16="http://schemas.microsoft.com/office/drawing/2014/main" id="{85083790-B39F-4D71-95CA-596FAE39ECC9}"/>
                    </a:ext>
                  </a:extLst>
                </p14:cNvPr>
                <p14:cNvContentPartPr/>
                <p14:nvPr/>
              </p14:nvContentPartPr>
              <p14:xfrm>
                <a:off x="10738840" y="3728587"/>
                <a:ext cx="76680" cy="105480"/>
              </p14:xfrm>
            </p:contentPart>
          </mc:Choice>
          <mc:Fallback xmlns="">
            <p:pic>
              <p:nvPicPr>
                <p:cNvPr id="2231" name="Input penna 2230">
                  <a:extLst>
                    <a:ext uri="{FF2B5EF4-FFF2-40B4-BE49-F238E27FC236}">
                      <a16:creationId xmlns:a16="http://schemas.microsoft.com/office/drawing/2014/main" id="{85083790-B39F-4D71-95CA-596FAE39ECC9}"/>
                    </a:ext>
                  </a:extLst>
                </p:cNvPr>
                <p:cNvPicPr/>
                <p:nvPr/>
              </p:nvPicPr>
              <p:blipFill>
                <a:blip r:embed="rId1394"/>
                <a:stretch>
                  <a:fillRect/>
                </a:stretch>
              </p:blipFill>
              <p:spPr>
                <a:xfrm>
                  <a:off x="10729840" y="3719587"/>
                  <a:ext cx="943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5">
              <p14:nvContentPartPr>
                <p14:cNvPr id="2232" name="Input penna 2231">
                  <a:extLst>
                    <a:ext uri="{FF2B5EF4-FFF2-40B4-BE49-F238E27FC236}">
                      <a16:creationId xmlns:a16="http://schemas.microsoft.com/office/drawing/2014/main" id="{4179A349-7F51-4CD5-8D46-7B43BFB247EE}"/>
                    </a:ext>
                  </a:extLst>
                </p14:cNvPr>
                <p14:cNvContentPartPr/>
                <p14:nvPr/>
              </p14:nvContentPartPr>
              <p14:xfrm>
                <a:off x="10810840" y="3748747"/>
                <a:ext cx="66960" cy="68760"/>
              </p14:xfrm>
            </p:contentPart>
          </mc:Choice>
          <mc:Fallback xmlns="">
            <p:pic>
              <p:nvPicPr>
                <p:cNvPr id="2232" name="Input penna 2231">
                  <a:extLst>
                    <a:ext uri="{FF2B5EF4-FFF2-40B4-BE49-F238E27FC236}">
                      <a16:creationId xmlns:a16="http://schemas.microsoft.com/office/drawing/2014/main" id="{4179A349-7F51-4CD5-8D46-7B43BFB247EE}"/>
                    </a:ext>
                  </a:extLst>
                </p:cNvPr>
                <p:cNvPicPr/>
                <p:nvPr/>
              </p:nvPicPr>
              <p:blipFill>
                <a:blip r:embed="rId1396"/>
                <a:stretch>
                  <a:fillRect/>
                </a:stretch>
              </p:blipFill>
              <p:spPr>
                <a:xfrm>
                  <a:off x="10801840" y="3739747"/>
                  <a:ext cx="846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7">
              <p14:nvContentPartPr>
                <p14:cNvPr id="2233" name="Input penna 2232">
                  <a:extLst>
                    <a:ext uri="{FF2B5EF4-FFF2-40B4-BE49-F238E27FC236}">
                      <a16:creationId xmlns:a16="http://schemas.microsoft.com/office/drawing/2014/main" id="{E4FAD92B-8A3E-4432-8CE9-5A4D70E0F598}"/>
                    </a:ext>
                  </a:extLst>
                </p14:cNvPr>
                <p14:cNvContentPartPr/>
                <p14:nvPr/>
              </p14:nvContentPartPr>
              <p14:xfrm>
                <a:off x="10983280" y="3760267"/>
                <a:ext cx="91080" cy="72720"/>
              </p14:xfrm>
            </p:contentPart>
          </mc:Choice>
          <mc:Fallback xmlns="">
            <p:pic>
              <p:nvPicPr>
                <p:cNvPr id="2233" name="Input penna 2232">
                  <a:extLst>
                    <a:ext uri="{FF2B5EF4-FFF2-40B4-BE49-F238E27FC236}">
                      <a16:creationId xmlns:a16="http://schemas.microsoft.com/office/drawing/2014/main" id="{E4FAD92B-8A3E-4432-8CE9-5A4D70E0F598}"/>
                    </a:ext>
                  </a:extLst>
                </p:cNvPr>
                <p:cNvPicPr/>
                <p:nvPr/>
              </p:nvPicPr>
              <p:blipFill>
                <a:blip r:embed="rId1398"/>
                <a:stretch>
                  <a:fillRect/>
                </a:stretch>
              </p:blipFill>
              <p:spPr>
                <a:xfrm>
                  <a:off x="10974640" y="3751627"/>
                  <a:ext cx="1087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9">
              <p14:nvContentPartPr>
                <p14:cNvPr id="2257" name="Input penna 2256">
                  <a:extLst>
                    <a:ext uri="{FF2B5EF4-FFF2-40B4-BE49-F238E27FC236}">
                      <a16:creationId xmlns:a16="http://schemas.microsoft.com/office/drawing/2014/main" id="{A9AD712E-7C18-494C-899E-B2D498D82C70}"/>
                    </a:ext>
                  </a:extLst>
                </p14:cNvPr>
                <p14:cNvContentPartPr/>
                <p14:nvPr/>
              </p14:nvContentPartPr>
              <p14:xfrm>
                <a:off x="8960800" y="3939907"/>
                <a:ext cx="1307160" cy="72720"/>
              </p14:xfrm>
            </p:contentPart>
          </mc:Choice>
          <mc:Fallback xmlns="">
            <p:pic>
              <p:nvPicPr>
                <p:cNvPr id="2257" name="Input penna 2256">
                  <a:extLst>
                    <a:ext uri="{FF2B5EF4-FFF2-40B4-BE49-F238E27FC236}">
                      <a16:creationId xmlns:a16="http://schemas.microsoft.com/office/drawing/2014/main" id="{A9AD712E-7C18-494C-899E-B2D498D82C70}"/>
                    </a:ext>
                  </a:extLst>
                </p:cNvPr>
                <p:cNvPicPr/>
                <p:nvPr/>
              </p:nvPicPr>
              <p:blipFill>
                <a:blip r:embed="rId1400"/>
                <a:stretch>
                  <a:fillRect/>
                </a:stretch>
              </p:blipFill>
              <p:spPr>
                <a:xfrm>
                  <a:off x="8952160" y="3930907"/>
                  <a:ext cx="1324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1">
              <p14:nvContentPartPr>
                <p14:cNvPr id="2259" name="Input penna 2258">
                  <a:extLst>
                    <a:ext uri="{FF2B5EF4-FFF2-40B4-BE49-F238E27FC236}">
                      <a16:creationId xmlns:a16="http://schemas.microsoft.com/office/drawing/2014/main" id="{3345C167-8D41-4F5F-AA56-8BC44F81A02E}"/>
                    </a:ext>
                  </a:extLst>
                </p14:cNvPr>
                <p14:cNvContentPartPr/>
                <p14:nvPr/>
              </p14:nvContentPartPr>
              <p14:xfrm>
                <a:off x="10281640" y="3965107"/>
                <a:ext cx="16200" cy="535320"/>
              </p14:xfrm>
            </p:contentPart>
          </mc:Choice>
          <mc:Fallback xmlns="">
            <p:pic>
              <p:nvPicPr>
                <p:cNvPr id="2259" name="Input penna 2258">
                  <a:extLst>
                    <a:ext uri="{FF2B5EF4-FFF2-40B4-BE49-F238E27FC236}">
                      <a16:creationId xmlns:a16="http://schemas.microsoft.com/office/drawing/2014/main" id="{3345C167-8D41-4F5F-AA56-8BC44F81A02E}"/>
                    </a:ext>
                  </a:extLst>
                </p:cNvPr>
                <p:cNvPicPr/>
                <p:nvPr/>
              </p:nvPicPr>
              <p:blipFill>
                <a:blip r:embed="rId1402"/>
                <a:stretch>
                  <a:fillRect/>
                </a:stretch>
              </p:blipFill>
              <p:spPr>
                <a:xfrm>
                  <a:off x="10273000" y="3956107"/>
                  <a:ext cx="33840" cy="55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03">
            <p14:nvContentPartPr>
              <p14:cNvPr id="2261" name="Input penna 2260">
                <a:extLst>
                  <a:ext uri="{FF2B5EF4-FFF2-40B4-BE49-F238E27FC236}">
                    <a16:creationId xmlns:a16="http://schemas.microsoft.com/office/drawing/2014/main" id="{89EB649C-B694-459F-808E-8D902E9C52E7}"/>
                  </a:ext>
                </a:extLst>
              </p14:cNvPr>
              <p14:cNvContentPartPr/>
              <p14:nvPr/>
            </p14:nvContentPartPr>
            <p14:xfrm>
              <a:off x="7205080" y="3765667"/>
              <a:ext cx="110880" cy="93240"/>
            </p14:xfrm>
          </p:contentPart>
        </mc:Choice>
        <mc:Fallback xmlns="">
          <p:pic>
            <p:nvPicPr>
              <p:cNvPr id="2261" name="Input penna 2260">
                <a:extLst>
                  <a:ext uri="{FF2B5EF4-FFF2-40B4-BE49-F238E27FC236}">
                    <a16:creationId xmlns:a16="http://schemas.microsoft.com/office/drawing/2014/main" id="{89EB649C-B694-459F-808E-8D902E9C52E7}"/>
                  </a:ext>
                </a:extLst>
              </p:cNvPr>
              <p:cNvPicPr/>
              <p:nvPr/>
            </p:nvPicPr>
            <p:blipFill>
              <a:blip r:embed="rId1404"/>
              <a:stretch>
                <a:fillRect/>
              </a:stretch>
            </p:blipFill>
            <p:spPr>
              <a:xfrm>
                <a:off x="7196440" y="3756667"/>
                <a:ext cx="128520" cy="11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77" name="Gruppo 2276">
            <a:extLst>
              <a:ext uri="{FF2B5EF4-FFF2-40B4-BE49-F238E27FC236}">
                <a16:creationId xmlns:a16="http://schemas.microsoft.com/office/drawing/2014/main" id="{971C171F-984D-412C-AE45-D7C749F7F114}"/>
              </a:ext>
            </a:extLst>
          </p:cNvPr>
          <p:cNvGrpSpPr/>
          <p:nvPr/>
        </p:nvGrpSpPr>
        <p:grpSpPr>
          <a:xfrm>
            <a:off x="6720520" y="4741267"/>
            <a:ext cx="1220400" cy="192240"/>
            <a:chOff x="6720520" y="4741267"/>
            <a:chExt cx="122040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5">
              <p14:nvContentPartPr>
                <p14:cNvPr id="2262" name="Input penna 2261">
                  <a:extLst>
                    <a:ext uri="{FF2B5EF4-FFF2-40B4-BE49-F238E27FC236}">
                      <a16:creationId xmlns:a16="http://schemas.microsoft.com/office/drawing/2014/main" id="{D5B86267-26A0-4E3D-8F9F-F6DFBEC4C341}"/>
                    </a:ext>
                  </a:extLst>
                </p14:cNvPr>
                <p14:cNvContentPartPr/>
                <p14:nvPr/>
              </p14:nvContentPartPr>
              <p14:xfrm>
                <a:off x="6724480" y="4804627"/>
                <a:ext cx="51840" cy="128880"/>
              </p14:xfrm>
            </p:contentPart>
          </mc:Choice>
          <mc:Fallback xmlns="">
            <p:pic>
              <p:nvPicPr>
                <p:cNvPr id="2262" name="Input penna 2261">
                  <a:extLst>
                    <a:ext uri="{FF2B5EF4-FFF2-40B4-BE49-F238E27FC236}">
                      <a16:creationId xmlns:a16="http://schemas.microsoft.com/office/drawing/2014/main" id="{D5B86267-26A0-4E3D-8F9F-F6DFBEC4C341}"/>
                    </a:ext>
                  </a:extLst>
                </p:cNvPr>
                <p:cNvPicPr/>
                <p:nvPr/>
              </p:nvPicPr>
              <p:blipFill>
                <a:blip r:embed="rId1406"/>
                <a:stretch>
                  <a:fillRect/>
                </a:stretch>
              </p:blipFill>
              <p:spPr>
                <a:xfrm>
                  <a:off x="6715840" y="4795987"/>
                  <a:ext cx="69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7">
              <p14:nvContentPartPr>
                <p14:cNvPr id="2263" name="Input penna 2262">
                  <a:extLst>
                    <a:ext uri="{FF2B5EF4-FFF2-40B4-BE49-F238E27FC236}">
                      <a16:creationId xmlns:a16="http://schemas.microsoft.com/office/drawing/2014/main" id="{116CA398-3917-45A3-B5D1-2BC6ECD9EAC4}"/>
                    </a:ext>
                  </a:extLst>
                </p14:cNvPr>
                <p14:cNvContentPartPr/>
                <p14:nvPr/>
              </p14:nvContentPartPr>
              <p14:xfrm>
                <a:off x="6775240" y="4800307"/>
                <a:ext cx="50400" cy="116280"/>
              </p14:xfrm>
            </p:contentPart>
          </mc:Choice>
          <mc:Fallback xmlns="">
            <p:pic>
              <p:nvPicPr>
                <p:cNvPr id="2263" name="Input penna 2262">
                  <a:extLst>
                    <a:ext uri="{FF2B5EF4-FFF2-40B4-BE49-F238E27FC236}">
                      <a16:creationId xmlns:a16="http://schemas.microsoft.com/office/drawing/2014/main" id="{116CA398-3917-45A3-B5D1-2BC6ECD9EAC4}"/>
                    </a:ext>
                  </a:extLst>
                </p:cNvPr>
                <p:cNvPicPr/>
                <p:nvPr/>
              </p:nvPicPr>
              <p:blipFill>
                <a:blip r:embed="rId1408"/>
                <a:stretch>
                  <a:fillRect/>
                </a:stretch>
              </p:blipFill>
              <p:spPr>
                <a:xfrm>
                  <a:off x="6766240" y="4791667"/>
                  <a:ext cx="680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9">
              <p14:nvContentPartPr>
                <p14:cNvPr id="2264" name="Input penna 2263">
                  <a:extLst>
                    <a:ext uri="{FF2B5EF4-FFF2-40B4-BE49-F238E27FC236}">
                      <a16:creationId xmlns:a16="http://schemas.microsoft.com/office/drawing/2014/main" id="{37779624-CAEA-4143-A375-C98C5D825CD4}"/>
                    </a:ext>
                  </a:extLst>
                </p14:cNvPr>
                <p14:cNvContentPartPr/>
                <p14:nvPr/>
              </p14:nvContentPartPr>
              <p14:xfrm>
                <a:off x="6720520" y="4864027"/>
                <a:ext cx="72360" cy="5400"/>
              </p14:xfrm>
            </p:contentPart>
          </mc:Choice>
          <mc:Fallback xmlns="">
            <p:pic>
              <p:nvPicPr>
                <p:cNvPr id="2264" name="Input penna 2263">
                  <a:extLst>
                    <a:ext uri="{FF2B5EF4-FFF2-40B4-BE49-F238E27FC236}">
                      <a16:creationId xmlns:a16="http://schemas.microsoft.com/office/drawing/2014/main" id="{37779624-CAEA-4143-A375-C98C5D825CD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711880" y="4855387"/>
                  <a:ext cx="90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2265" name="Input penna 2264">
                  <a:extLst>
                    <a:ext uri="{FF2B5EF4-FFF2-40B4-BE49-F238E27FC236}">
                      <a16:creationId xmlns:a16="http://schemas.microsoft.com/office/drawing/2014/main" id="{C688F839-40BC-4AB6-87FB-425C6B885D02}"/>
                    </a:ext>
                  </a:extLst>
                </p14:cNvPr>
                <p14:cNvContentPartPr/>
                <p14:nvPr/>
              </p14:nvContentPartPr>
              <p14:xfrm>
                <a:off x="6871720" y="4847827"/>
                <a:ext cx="114120" cy="59760"/>
              </p14:xfrm>
            </p:contentPart>
          </mc:Choice>
          <mc:Fallback xmlns="">
            <p:pic>
              <p:nvPicPr>
                <p:cNvPr id="2265" name="Input penna 2264">
                  <a:extLst>
                    <a:ext uri="{FF2B5EF4-FFF2-40B4-BE49-F238E27FC236}">
                      <a16:creationId xmlns:a16="http://schemas.microsoft.com/office/drawing/2014/main" id="{C688F839-40BC-4AB6-87FB-425C6B885D02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6862720" y="4838827"/>
                  <a:ext cx="1317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2266" name="Input penna 2265">
                  <a:extLst>
                    <a:ext uri="{FF2B5EF4-FFF2-40B4-BE49-F238E27FC236}">
                      <a16:creationId xmlns:a16="http://schemas.microsoft.com/office/drawing/2014/main" id="{02E424A3-02DA-4A3D-8B57-A34C6241B46A}"/>
                    </a:ext>
                  </a:extLst>
                </p14:cNvPr>
                <p14:cNvContentPartPr/>
                <p14:nvPr/>
              </p14:nvContentPartPr>
              <p14:xfrm>
                <a:off x="6944080" y="4741267"/>
                <a:ext cx="25200" cy="71280"/>
              </p14:xfrm>
            </p:contentPart>
          </mc:Choice>
          <mc:Fallback xmlns="">
            <p:pic>
              <p:nvPicPr>
                <p:cNvPr id="2266" name="Input penna 2265">
                  <a:extLst>
                    <a:ext uri="{FF2B5EF4-FFF2-40B4-BE49-F238E27FC236}">
                      <a16:creationId xmlns:a16="http://schemas.microsoft.com/office/drawing/2014/main" id="{02E424A3-02DA-4A3D-8B57-A34C6241B46A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6935440" y="4732267"/>
                  <a:ext cx="428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2267" name="Input penna 2266">
                  <a:extLst>
                    <a:ext uri="{FF2B5EF4-FFF2-40B4-BE49-F238E27FC236}">
                      <a16:creationId xmlns:a16="http://schemas.microsoft.com/office/drawing/2014/main" id="{43F016FF-78C9-4674-9CFB-CC847B2ADA48}"/>
                    </a:ext>
                  </a:extLst>
                </p14:cNvPr>
                <p14:cNvContentPartPr/>
                <p14:nvPr/>
              </p14:nvContentPartPr>
              <p14:xfrm>
                <a:off x="7017520" y="4785907"/>
                <a:ext cx="21960" cy="99000"/>
              </p14:xfrm>
            </p:contentPart>
          </mc:Choice>
          <mc:Fallback xmlns="">
            <p:pic>
              <p:nvPicPr>
                <p:cNvPr id="2267" name="Input penna 2266">
                  <a:extLst>
                    <a:ext uri="{FF2B5EF4-FFF2-40B4-BE49-F238E27FC236}">
                      <a16:creationId xmlns:a16="http://schemas.microsoft.com/office/drawing/2014/main" id="{43F016FF-78C9-4674-9CFB-CC847B2ADA48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7008880" y="4776907"/>
                  <a:ext cx="396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2268" name="Input penna 2267">
                  <a:extLst>
                    <a:ext uri="{FF2B5EF4-FFF2-40B4-BE49-F238E27FC236}">
                      <a16:creationId xmlns:a16="http://schemas.microsoft.com/office/drawing/2014/main" id="{B3CCA15E-61B1-4F1D-95AF-9B1A2099B92F}"/>
                    </a:ext>
                  </a:extLst>
                </p14:cNvPr>
                <p14:cNvContentPartPr/>
                <p14:nvPr/>
              </p14:nvContentPartPr>
              <p14:xfrm>
                <a:off x="7069000" y="4805347"/>
                <a:ext cx="81720" cy="93240"/>
              </p14:xfrm>
            </p:contentPart>
          </mc:Choice>
          <mc:Fallback xmlns="">
            <p:pic>
              <p:nvPicPr>
                <p:cNvPr id="2268" name="Input penna 2267">
                  <a:extLst>
                    <a:ext uri="{FF2B5EF4-FFF2-40B4-BE49-F238E27FC236}">
                      <a16:creationId xmlns:a16="http://schemas.microsoft.com/office/drawing/2014/main" id="{B3CCA15E-61B1-4F1D-95AF-9B1A2099B92F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7060360" y="4796707"/>
                  <a:ext cx="99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2269" name="Input penna 2268">
                  <a:extLst>
                    <a:ext uri="{FF2B5EF4-FFF2-40B4-BE49-F238E27FC236}">
                      <a16:creationId xmlns:a16="http://schemas.microsoft.com/office/drawing/2014/main" id="{6BF00F0C-F43A-460B-BFFC-215FF3D3111A}"/>
                    </a:ext>
                  </a:extLst>
                </p14:cNvPr>
                <p14:cNvContentPartPr/>
                <p14:nvPr/>
              </p14:nvContentPartPr>
              <p14:xfrm>
                <a:off x="7206160" y="4770427"/>
                <a:ext cx="55080" cy="107640"/>
              </p14:xfrm>
            </p:contentPart>
          </mc:Choice>
          <mc:Fallback xmlns="">
            <p:pic>
              <p:nvPicPr>
                <p:cNvPr id="2269" name="Input penna 2268">
                  <a:extLst>
                    <a:ext uri="{FF2B5EF4-FFF2-40B4-BE49-F238E27FC236}">
                      <a16:creationId xmlns:a16="http://schemas.microsoft.com/office/drawing/2014/main" id="{6BF00F0C-F43A-460B-BFFC-215FF3D3111A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7197160" y="4761787"/>
                  <a:ext cx="727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2270" name="Input penna 2269">
                  <a:extLst>
                    <a:ext uri="{FF2B5EF4-FFF2-40B4-BE49-F238E27FC236}">
                      <a16:creationId xmlns:a16="http://schemas.microsoft.com/office/drawing/2014/main" id="{FB5B3050-C677-47B3-BAD0-942F342164C7}"/>
                    </a:ext>
                  </a:extLst>
                </p14:cNvPr>
                <p14:cNvContentPartPr/>
                <p14:nvPr/>
              </p14:nvContentPartPr>
              <p14:xfrm>
                <a:off x="7262680" y="4795987"/>
                <a:ext cx="101880" cy="80640"/>
              </p14:xfrm>
            </p:contentPart>
          </mc:Choice>
          <mc:Fallback xmlns="">
            <p:pic>
              <p:nvPicPr>
                <p:cNvPr id="2270" name="Input penna 2269">
                  <a:extLst>
                    <a:ext uri="{FF2B5EF4-FFF2-40B4-BE49-F238E27FC236}">
                      <a16:creationId xmlns:a16="http://schemas.microsoft.com/office/drawing/2014/main" id="{FB5B3050-C677-47B3-BAD0-942F342164C7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7253680" y="4787347"/>
                  <a:ext cx="1195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2271" name="Input penna 2270">
                  <a:extLst>
                    <a:ext uri="{FF2B5EF4-FFF2-40B4-BE49-F238E27FC236}">
                      <a16:creationId xmlns:a16="http://schemas.microsoft.com/office/drawing/2014/main" id="{1DD664C3-8CBB-459F-8232-F1048D9028FC}"/>
                    </a:ext>
                  </a:extLst>
                </p14:cNvPr>
                <p14:cNvContentPartPr/>
                <p14:nvPr/>
              </p14:nvContentPartPr>
              <p14:xfrm>
                <a:off x="7356280" y="4795267"/>
                <a:ext cx="160560" cy="73800"/>
              </p14:xfrm>
            </p:contentPart>
          </mc:Choice>
          <mc:Fallback xmlns="">
            <p:pic>
              <p:nvPicPr>
                <p:cNvPr id="2271" name="Input penna 2270">
                  <a:extLst>
                    <a:ext uri="{FF2B5EF4-FFF2-40B4-BE49-F238E27FC236}">
                      <a16:creationId xmlns:a16="http://schemas.microsoft.com/office/drawing/2014/main" id="{1DD664C3-8CBB-459F-8232-F1048D9028FC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7347640" y="4786267"/>
                  <a:ext cx="178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2272" name="Input penna 2271">
                  <a:extLst>
                    <a:ext uri="{FF2B5EF4-FFF2-40B4-BE49-F238E27FC236}">
                      <a16:creationId xmlns:a16="http://schemas.microsoft.com/office/drawing/2014/main" id="{ACF5285C-2A71-4F0D-A52C-81217D18803A}"/>
                    </a:ext>
                  </a:extLst>
                </p14:cNvPr>
                <p14:cNvContentPartPr/>
                <p14:nvPr/>
              </p14:nvContentPartPr>
              <p14:xfrm>
                <a:off x="7599280" y="4839907"/>
                <a:ext cx="45360" cy="36720"/>
              </p14:xfrm>
            </p:contentPart>
          </mc:Choice>
          <mc:Fallback xmlns="">
            <p:pic>
              <p:nvPicPr>
                <p:cNvPr id="2272" name="Input penna 2271">
                  <a:extLst>
                    <a:ext uri="{FF2B5EF4-FFF2-40B4-BE49-F238E27FC236}">
                      <a16:creationId xmlns:a16="http://schemas.microsoft.com/office/drawing/2014/main" id="{ACF5285C-2A71-4F0D-A52C-81217D18803A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7590280" y="4831267"/>
                  <a:ext cx="630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2273" name="Input penna 2272">
                  <a:extLst>
                    <a:ext uri="{FF2B5EF4-FFF2-40B4-BE49-F238E27FC236}">
                      <a16:creationId xmlns:a16="http://schemas.microsoft.com/office/drawing/2014/main" id="{07FA25E4-C76B-414F-AAFA-0A7AD6692E1B}"/>
                    </a:ext>
                  </a:extLst>
                </p14:cNvPr>
                <p14:cNvContentPartPr/>
                <p14:nvPr/>
              </p14:nvContentPartPr>
              <p14:xfrm>
                <a:off x="7647520" y="4760347"/>
                <a:ext cx="27360" cy="102960"/>
              </p14:xfrm>
            </p:contentPart>
          </mc:Choice>
          <mc:Fallback xmlns="">
            <p:pic>
              <p:nvPicPr>
                <p:cNvPr id="2273" name="Input penna 2272">
                  <a:extLst>
                    <a:ext uri="{FF2B5EF4-FFF2-40B4-BE49-F238E27FC236}">
                      <a16:creationId xmlns:a16="http://schemas.microsoft.com/office/drawing/2014/main" id="{07FA25E4-C76B-414F-AAFA-0A7AD6692E1B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7638520" y="4751347"/>
                  <a:ext cx="450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2274" name="Input penna 2273">
                  <a:extLst>
                    <a:ext uri="{FF2B5EF4-FFF2-40B4-BE49-F238E27FC236}">
                      <a16:creationId xmlns:a16="http://schemas.microsoft.com/office/drawing/2014/main" id="{C0EA7947-1E56-4DCB-B47B-5B2C91DA63D9}"/>
                    </a:ext>
                  </a:extLst>
                </p14:cNvPr>
                <p14:cNvContentPartPr/>
                <p14:nvPr/>
              </p14:nvContentPartPr>
              <p14:xfrm>
                <a:off x="7695400" y="4762147"/>
                <a:ext cx="46080" cy="89280"/>
              </p14:xfrm>
            </p:contentPart>
          </mc:Choice>
          <mc:Fallback xmlns="">
            <p:pic>
              <p:nvPicPr>
                <p:cNvPr id="2274" name="Input penna 2273">
                  <a:extLst>
                    <a:ext uri="{FF2B5EF4-FFF2-40B4-BE49-F238E27FC236}">
                      <a16:creationId xmlns:a16="http://schemas.microsoft.com/office/drawing/2014/main" id="{C0EA7947-1E56-4DCB-B47B-5B2C91DA63D9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7686400" y="4753507"/>
                  <a:ext cx="63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2276" name="Input penna 2275">
                  <a:extLst>
                    <a:ext uri="{FF2B5EF4-FFF2-40B4-BE49-F238E27FC236}">
                      <a16:creationId xmlns:a16="http://schemas.microsoft.com/office/drawing/2014/main" id="{C9E5C3EE-4A35-429E-97C1-0CA5EF31ED34}"/>
                    </a:ext>
                  </a:extLst>
                </p14:cNvPr>
                <p14:cNvContentPartPr/>
                <p14:nvPr/>
              </p14:nvContentPartPr>
              <p14:xfrm>
                <a:off x="7793680" y="4802827"/>
                <a:ext cx="147240" cy="61560"/>
              </p14:xfrm>
            </p:contentPart>
          </mc:Choice>
          <mc:Fallback xmlns="">
            <p:pic>
              <p:nvPicPr>
                <p:cNvPr id="2276" name="Input penna 2275">
                  <a:extLst>
                    <a:ext uri="{FF2B5EF4-FFF2-40B4-BE49-F238E27FC236}">
                      <a16:creationId xmlns:a16="http://schemas.microsoft.com/office/drawing/2014/main" id="{C9E5C3EE-4A35-429E-97C1-0CA5EF31ED34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7785040" y="4793827"/>
                  <a:ext cx="164880" cy="7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91" name="Gruppo 2290">
            <a:extLst>
              <a:ext uri="{FF2B5EF4-FFF2-40B4-BE49-F238E27FC236}">
                <a16:creationId xmlns:a16="http://schemas.microsoft.com/office/drawing/2014/main" id="{7C9B62DB-9B01-4A13-AB64-1B630D552AFE}"/>
              </a:ext>
            </a:extLst>
          </p:cNvPr>
          <p:cNvGrpSpPr/>
          <p:nvPr/>
        </p:nvGrpSpPr>
        <p:grpSpPr>
          <a:xfrm>
            <a:off x="6711880" y="5022067"/>
            <a:ext cx="1165320" cy="198360"/>
            <a:chOff x="6711880" y="5022067"/>
            <a:chExt cx="1165320" cy="19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2278" name="Input penna 2277">
                  <a:extLst>
                    <a:ext uri="{FF2B5EF4-FFF2-40B4-BE49-F238E27FC236}">
                      <a16:creationId xmlns:a16="http://schemas.microsoft.com/office/drawing/2014/main" id="{9D8B8C42-AB16-4EEF-9BF2-C09108FB18FD}"/>
                    </a:ext>
                  </a:extLst>
                </p14:cNvPr>
                <p14:cNvContentPartPr/>
                <p14:nvPr/>
              </p14:nvContentPartPr>
              <p14:xfrm>
                <a:off x="6724480" y="5099467"/>
                <a:ext cx="13320" cy="102240"/>
              </p14:xfrm>
            </p:contentPart>
          </mc:Choice>
          <mc:Fallback xmlns="">
            <p:pic>
              <p:nvPicPr>
                <p:cNvPr id="2278" name="Input penna 2277">
                  <a:extLst>
                    <a:ext uri="{FF2B5EF4-FFF2-40B4-BE49-F238E27FC236}">
                      <a16:creationId xmlns:a16="http://schemas.microsoft.com/office/drawing/2014/main" id="{9D8B8C42-AB16-4EEF-9BF2-C09108FB18FD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6715480" y="5090467"/>
                  <a:ext cx="30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2279" name="Input penna 2278">
                  <a:extLst>
                    <a:ext uri="{FF2B5EF4-FFF2-40B4-BE49-F238E27FC236}">
                      <a16:creationId xmlns:a16="http://schemas.microsoft.com/office/drawing/2014/main" id="{62A44456-33BB-4E41-822D-17EECF41C942}"/>
                    </a:ext>
                  </a:extLst>
                </p14:cNvPr>
                <p14:cNvContentPartPr/>
                <p14:nvPr/>
              </p14:nvContentPartPr>
              <p14:xfrm>
                <a:off x="6711880" y="5073907"/>
                <a:ext cx="104040" cy="146520"/>
              </p14:xfrm>
            </p:contentPart>
          </mc:Choice>
          <mc:Fallback xmlns="">
            <p:pic>
              <p:nvPicPr>
                <p:cNvPr id="2279" name="Input penna 2278">
                  <a:extLst>
                    <a:ext uri="{FF2B5EF4-FFF2-40B4-BE49-F238E27FC236}">
                      <a16:creationId xmlns:a16="http://schemas.microsoft.com/office/drawing/2014/main" id="{62A44456-33BB-4E41-822D-17EECF41C942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6703240" y="5065267"/>
                  <a:ext cx="1216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2280" name="Input penna 2279">
                  <a:extLst>
                    <a:ext uri="{FF2B5EF4-FFF2-40B4-BE49-F238E27FC236}">
                      <a16:creationId xmlns:a16="http://schemas.microsoft.com/office/drawing/2014/main" id="{C54F5753-D1C2-4C4E-A792-7DC5EBFFE2C8}"/>
                    </a:ext>
                  </a:extLst>
                </p14:cNvPr>
                <p14:cNvContentPartPr/>
                <p14:nvPr/>
              </p14:nvContentPartPr>
              <p14:xfrm>
                <a:off x="6846880" y="5156347"/>
                <a:ext cx="78840" cy="61560"/>
              </p14:xfrm>
            </p:contentPart>
          </mc:Choice>
          <mc:Fallback xmlns="">
            <p:pic>
              <p:nvPicPr>
                <p:cNvPr id="2280" name="Input penna 2279">
                  <a:extLst>
                    <a:ext uri="{FF2B5EF4-FFF2-40B4-BE49-F238E27FC236}">
                      <a16:creationId xmlns:a16="http://schemas.microsoft.com/office/drawing/2014/main" id="{C54F5753-D1C2-4C4E-A792-7DC5EBFFE2C8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6838240" y="5147707"/>
                  <a:ext cx="964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2281" name="Input penna 2280">
                  <a:extLst>
                    <a:ext uri="{FF2B5EF4-FFF2-40B4-BE49-F238E27FC236}">
                      <a16:creationId xmlns:a16="http://schemas.microsoft.com/office/drawing/2014/main" id="{2ADACFA2-CC80-4D96-A078-B964356DEBAC}"/>
                    </a:ext>
                  </a:extLst>
                </p14:cNvPr>
                <p14:cNvContentPartPr/>
                <p14:nvPr/>
              </p14:nvContentPartPr>
              <p14:xfrm>
                <a:off x="6910960" y="5085787"/>
                <a:ext cx="39600" cy="55800"/>
              </p14:xfrm>
            </p:contentPart>
          </mc:Choice>
          <mc:Fallback xmlns="">
            <p:pic>
              <p:nvPicPr>
                <p:cNvPr id="2281" name="Input penna 2280">
                  <a:extLst>
                    <a:ext uri="{FF2B5EF4-FFF2-40B4-BE49-F238E27FC236}">
                      <a16:creationId xmlns:a16="http://schemas.microsoft.com/office/drawing/2014/main" id="{2ADACFA2-CC80-4D96-A078-B964356DEBAC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6901960" y="5077147"/>
                  <a:ext cx="572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2282" name="Input penna 2281">
                  <a:extLst>
                    <a:ext uri="{FF2B5EF4-FFF2-40B4-BE49-F238E27FC236}">
                      <a16:creationId xmlns:a16="http://schemas.microsoft.com/office/drawing/2014/main" id="{A08E963B-12E8-495F-B820-15D6F91B0E67}"/>
                    </a:ext>
                  </a:extLst>
                </p14:cNvPr>
                <p14:cNvContentPartPr/>
                <p14:nvPr/>
              </p14:nvContentPartPr>
              <p14:xfrm>
                <a:off x="7038400" y="5098387"/>
                <a:ext cx="16560" cy="94320"/>
              </p14:xfrm>
            </p:contentPart>
          </mc:Choice>
          <mc:Fallback xmlns="">
            <p:pic>
              <p:nvPicPr>
                <p:cNvPr id="2282" name="Input penna 2281">
                  <a:extLst>
                    <a:ext uri="{FF2B5EF4-FFF2-40B4-BE49-F238E27FC236}">
                      <a16:creationId xmlns:a16="http://schemas.microsoft.com/office/drawing/2014/main" id="{A08E963B-12E8-495F-B820-15D6F91B0E67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7029400" y="5089387"/>
                  <a:ext cx="34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2283" name="Input penna 2282">
                  <a:extLst>
                    <a:ext uri="{FF2B5EF4-FFF2-40B4-BE49-F238E27FC236}">
                      <a16:creationId xmlns:a16="http://schemas.microsoft.com/office/drawing/2014/main" id="{05D016A3-E078-4BA6-9073-73D029E21EEA}"/>
                    </a:ext>
                  </a:extLst>
                </p14:cNvPr>
                <p14:cNvContentPartPr/>
                <p14:nvPr/>
              </p14:nvContentPartPr>
              <p14:xfrm>
                <a:off x="7083400" y="5124307"/>
                <a:ext cx="84600" cy="56520"/>
              </p14:xfrm>
            </p:contentPart>
          </mc:Choice>
          <mc:Fallback xmlns="">
            <p:pic>
              <p:nvPicPr>
                <p:cNvPr id="2283" name="Input penna 2282">
                  <a:extLst>
                    <a:ext uri="{FF2B5EF4-FFF2-40B4-BE49-F238E27FC236}">
                      <a16:creationId xmlns:a16="http://schemas.microsoft.com/office/drawing/2014/main" id="{05D016A3-E078-4BA6-9073-73D029E21EEA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7074760" y="5115307"/>
                  <a:ext cx="1022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2284" name="Input penna 2283">
                  <a:extLst>
                    <a:ext uri="{FF2B5EF4-FFF2-40B4-BE49-F238E27FC236}">
                      <a16:creationId xmlns:a16="http://schemas.microsoft.com/office/drawing/2014/main" id="{8D608594-47EC-4899-AB64-0D8B2EE2010B}"/>
                    </a:ext>
                  </a:extLst>
                </p14:cNvPr>
                <p14:cNvContentPartPr/>
                <p14:nvPr/>
              </p14:nvContentPartPr>
              <p14:xfrm>
                <a:off x="7220560" y="5065627"/>
                <a:ext cx="60840" cy="104760"/>
              </p14:xfrm>
            </p:contentPart>
          </mc:Choice>
          <mc:Fallback xmlns="">
            <p:pic>
              <p:nvPicPr>
                <p:cNvPr id="2284" name="Input penna 2283">
                  <a:extLst>
                    <a:ext uri="{FF2B5EF4-FFF2-40B4-BE49-F238E27FC236}">
                      <a16:creationId xmlns:a16="http://schemas.microsoft.com/office/drawing/2014/main" id="{8D608594-47EC-4899-AB64-0D8B2EE2010B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7211560" y="5056987"/>
                  <a:ext cx="784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2285" name="Input penna 2284">
                  <a:extLst>
                    <a:ext uri="{FF2B5EF4-FFF2-40B4-BE49-F238E27FC236}">
                      <a16:creationId xmlns:a16="http://schemas.microsoft.com/office/drawing/2014/main" id="{07D08122-EEE7-4621-A68A-96AC8354E79F}"/>
                    </a:ext>
                  </a:extLst>
                </p14:cNvPr>
                <p14:cNvContentPartPr/>
                <p14:nvPr/>
              </p14:nvContentPartPr>
              <p14:xfrm>
                <a:off x="7275280" y="5097667"/>
                <a:ext cx="87480" cy="66600"/>
              </p14:xfrm>
            </p:contentPart>
          </mc:Choice>
          <mc:Fallback xmlns="">
            <p:pic>
              <p:nvPicPr>
                <p:cNvPr id="2285" name="Input penna 2284">
                  <a:extLst>
                    <a:ext uri="{FF2B5EF4-FFF2-40B4-BE49-F238E27FC236}">
                      <a16:creationId xmlns:a16="http://schemas.microsoft.com/office/drawing/2014/main" id="{07D08122-EEE7-4621-A68A-96AC8354E79F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7266280" y="5088667"/>
                  <a:ext cx="1051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2286" name="Input penna 2285">
                  <a:extLst>
                    <a:ext uri="{FF2B5EF4-FFF2-40B4-BE49-F238E27FC236}">
                      <a16:creationId xmlns:a16="http://schemas.microsoft.com/office/drawing/2014/main" id="{4CCEDF0E-1304-42CF-B4D7-4093BE90A2A5}"/>
                    </a:ext>
                  </a:extLst>
                </p14:cNvPr>
                <p14:cNvContentPartPr/>
                <p14:nvPr/>
              </p14:nvContentPartPr>
              <p14:xfrm>
                <a:off x="7374280" y="5080387"/>
                <a:ext cx="135000" cy="95760"/>
              </p14:xfrm>
            </p:contentPart>
          </mc:Choice>
          <mc:Fallback xmlns="">
            <p:pic>
              <p:nvPicPr>
                <p:cNvPr id="2286" name="Input penna 2285">
                  <a:extLst>
                    <a:ext uri="{FF2B5EF4-FFF2-40B4-BE49-F238E27FC236}">
                      <a16:creationId xmlns:a16="http://schemas.microsoft.com/office/drawing/2014/main" id="{4CCEDF0E-1304-42CF-B4D7-4093BE90A2A5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7365280" y="5071747"/>
                  <a:ext cx="1526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2287" name="Input penna 2286">
                  <a:extLst>
                    <a:ext uri="{FF2B5EF4-FFF2-40B4-BE49-F238E27FC236}">
                      <a16:creationId xmlns:a16="http://schemas.microsoft.com/office/drawing/2014/main" id="{AEE86A25-9DB8-437E-AE71-4C295BCE2DEB}"/>
                    </a:ext>
                  </a:extLst>
                </p14:cNvPr>
                <p14:cNvContentPartPr/>
                <p14:nvPr/>
              </p14:nvContentPartPr>
              <p14:xfrm>
                <a:off x="7571200" y="5102707"/>
                <a:ext cx="41400" cy="37440"/>
              </p14:xfrm>
            </p:contentPart>
          </mc:Choice>
          <mc:Fallback xmlns="">
            <p:pic>
              <p:nvPicPr>
                <p:cNvPr id="2287" name="Input penna 2286">
                  <a:extLst>
                    <a:ext uri="{FF2B5EF4-FFF2-40B4-BE49-F238E27FC236}">
                      <a16:creationId xmlns:a16="http://schemas.microsoft.com/office/drawing/2014/main" id="{AEE86A25-9DB8-437E-AE71-4C295BCE2DEB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7562560" y="5093707"/>
                  <a:ext cx="590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2288" name="Input penna 2287">
                  <a:extLst>
                    <a:ext uri="{FF2B5EF4-FFF2-40B4-BE49-F238E27FC236}">
                      <a16:creationId xmlns:a16="http://schemas.microsoft.com/office/drawing/2014/main" id="{E36B4833-D0CB-4608-A0C1-D2A7C590D925}"/>
                    </a:ext>
                  </a:extLst>
                </p14:cNvPr>
                <p14:cNvContentPartPr/>
                <p14:nvPr/>
              </p14:nvContentPartPr>
              <p14:xfrm>
                <a:off x="7632040" y="5056987"/>
                <a:ext cx="59040" cy="97920"/>
              </p14:xfrm>
            </p:contentPart>
          </mc:Choice>
          <mc:Fallback xmlns="">
            <p:pic>
              <p:nvPicPr>
                <p:cNvPr id="2288" name="Input penna 2287">
                  <a:extLst>
                    <a:ext uri="{FF2B5EF4-FFF2-40B4-BE49-F238E27FC236}">
                      <a16:creationId xmlns:a16="http://schemas.microsoft.com/office/drawing/2014/main" id="{E36B4833-D0CB-4608-A0C1-D2A7C590D925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7623400" y="5047987"/>
                  <a:ext cx="766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2289" name="Input penna 2288">
                  <a:extLst>
                    <a:ext uri="{FF2B5EF4-FFF2-40B4-BE49-F238E27FC236}">
                      <a16:creationId xmlns:a16="http://schemas.microsoft.com/office/drawing/2014/main" id="{7BAC7E04-AA01-439A-B59F-4BB665C9FE02}"/>
                    </a:ext>
                  </a:extLst>
                </p14:cNvPr>
                <p14:cNvContentPartPr/>
                <p14:nvPr/>
              </p14:nvContentPartPr>
              <p14:xfrm>
                <a:off x="7798720" y="5022067"/>
                <a:ext cx="78480" cy="122040"/>
              </p14:xfrm>
            </p:contentPart>
          </mc:Choice>
          <mc:Fallback xmlns="">
            <p:pic>
              <p:nvPicPr>
                <p:cNvPr id="2289" name="Input penna 2288">
                  <a:extLst>
                    <a:ext uri="{FF2B5EF4-FFF2-40B4-BE49-F238E27FC236}">
                      <a16:creationId xmlns:a16="http://schemas.microsoft.com/office/drawing/2014/main" id="{7BAC7E04-AA01-439A-B59F-4BB665C9FE02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7790080" y="5013427"/>
                  <a:ext cx="96120" cy="13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56">
            <p14:nvContentPartPr>
              <p14:cNvPr id="2290" name="Input penna 2289">
                <a:extLst>
                  <a:ext uri="{FF2B5EF4-FFF2-40B4-BE49-F238E27FC236}">
                    <a16:creationId xmlns:a16="http://schemas.microsoft.com/office/drawing/2014/main" id="{0E4A867E-8BE4-4714-AF94-FE633C34FAEF}"/>
                  </a:ext>
                </a:extLst>
              </p14:cNvPr>
              <p14:cNvContentPartPr/>
              <p14:nvPr/>
            </p14:nvContentPartPr>
            <p14:xfrm>
              <a:off x="8114800" y="4797427"/>
              <a:ext cx="49320" cy="356760"/>
            </p14:xfrm>
          </p:contentPart>
        </mc:Choice>
        <mc:Fallback xmlns="">
          <p:pic>
            <p:nvPicPr>
              <p:cNvPr id="2290" name="Input penna 2289">
                <a:extLst>
                  <a:ext uri="{FF2B5EF4-FFF2-40B4-BE49-F238E27FC236}">
                    <a16:creationId xmlns:a16="http://schemas.microsoft.com/office/drawing/2014/main" id="{0E4A867E-8BE4-4714-AF94-FE633C34FAEF}"/>
                  </a:ext>
                </a:extLst>
              </p:cNvPr>
              <p:cNvPicPr/>
              <p:nvPr/>
            </p:nvPicPr>
            <p:blipFill>
              <a:blip r:embed="rId1457"/>
              <a:stretch>
                <a:fillRect/>
              </a:stretch>
            </p:blipFill>
            <p:spPr>
              <a:xfrm>
                <a:off x="8105800" y="4788427"/>
                <a:ext cx="66960" cy="37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32" name="Gruppo 2331">
            <a:extLst>
              <a:ext uri="{FF2B5EF4-FFF2-40B4-BE49-F238E27FC236}">
                <a16:creationId xmlns:a16="http://schemas.microsoft.com/office/drawing/2014/main" id="{50986C36-9917-404B-9DE1-E83AB0A6C077}"/>
              </a:ext>
            </a:extLst>
          </p:cNvPr>
          <p:cNvGrpSpPr/>
          <p:nvPr/>
        </p:nvGrpSpPr>
        <p:grpSpPr>
          <a:xfrm>
            <a:off x="8384440" y="4841347"/>
            <a:ext cx="291600" cy="160560"/>
            <a:chOff x="8384440" y="4841347"/>
            <a:chExt cx="29160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2324" name="Input penna 2323">
                  <a:extLst>
                    <a:ext uri="{FF2B5EF4-FFF2-40B4-BE49-F238E27FC236}">
                      <a16:creationId xmlns:a16="http://schemas.microsoft.com/office/drawing/2014/main" id="{05209282-B8CE-4690-80DC-57CF288F81C3}"/>
                    </a:ext>
                  </a:extLst>
                </p14:cNvPr>
                <p14:cNvContentPartPr/>
                <p14:nvPr/>
              </p14:nvContentPartPr>
              <p14:xfrm>
                <a:off x="8384440" y="4865827"/>
                <a:ext cx="47880" cy="77040"/>
              </p14:xfrm>
            </p:contentPart>
          </mc:Choice>
          <mc:Fallback xmlns="">
            <p:pic>
              <p:nvPicPr>
                <p:cNvPr id="2324" name="Input penna 2323">
                  <a:extLst>
                    <a:ext uri="{FF2B5EF4-FFF2-40B4-BE49-F238E27FC236}">
                      <a16:creationId xmlns:a16="http://schemas.microsoft.com/office/drawing/2014/main" id="{05209282-B8CE-4690-80DC-57CF288F81C3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8375440" y="4857187"/>
                  <a:ext cx="655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2325" name="Input penna 2324">
                  <a:extLst>
                    <a:ext uri="{FF2B5EF4-FFF2-40B4-BE49-F238E27FC236}">
                      <a16:creationId xmlns:a16="http://schemas.microsoft.com/office/drawing/2014/main" id="{BA3C466F-92C0-4343-AA92-1765BB81D8BC}"/>
                    </a:ext>
                  </a:extLst>
                </p14:cNvPr>
                <p14:cNvContentPartPr/>
                <p14:nvPr/>
              </p14:nvContentPartPr>
              <p14:xfrm>
                <a:off x="8431960" y="4875907"/>
                <a:ext cx="83880" cy="66240"/>
              </p14:xfrm>
            </p:contentPart>
          </mc:Choice>
          <mc:Fallback xmlns="">
            <p:pic>
              <p:nvPicPr>
                <p:cNvPr id="2325" name="Input penna 2324">
                  <a:extLst>
                    <a:ext uri="{FF2B5EF4-FFF2-40B4-BE49-F238E27FC236}">
                      <a16:creationId xmlns:a16="http://schemas.microsoft.com/office/drawing/2014/main" id="{BA3C466F-92C0-4343-AA92-1765BB81D8BC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8422960" y="4866907"/>
                  <a:ext cx="1015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2326" name="Input penna 2325">
                  <a:extLst>
                    <a:ext uri="{FF2B5EF4-FFF2-40B4-BE49-F238E27FC236}">
                      <a16:creationId xmlns:a16="http://schemas.microsoft.com/office/drawing/2014/main" id="{AC87FE5A-7CE2-423C-866C-4F665B995256}"/>
                    </a:ext>
                  </a:extLst>
                </p14:cNvPr>
                <p14:cNvContentPartPr/>
                <p14:nvPr/>
              </p14:nvContentPartPr>
              <p14:xfrm>
                <a:off x="8522320" y="4950427"/>
                <a:ext cx="27360" cy="51480"/>
              </p14:xfrm>
            </p:contentPart>
          </mc:Choice>
          <mc:Fallback xmlns="">
            <p:pic>
              <p:nvPicPr>
                <p:cNvPr id="2326" name="Input penna 2325">
                  <a:extLst>
                    <a:ext uri="{FF2B5EF4-FFF2-40B4-BE49-F238E27FC236}">
                      <a16:creationId xmlns:a16="http://schemas.microsoft.com/office/drawing/2014/main" id="{AC87FE5A-7CE2-423C-866C-4F665B995256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8513680" y="4941787"/>
                  <a:ext cx="450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2327" name="Input penna 2326">
                  <a:extLst>
                    <a:ext uri="{FF2B5EF4-FFF2-40B4-BE49-F238E27FC236}">
                      <a16:creationId xmlns:a16="http://schemas.microsoft.com/office/drawing/2014/main" id="{4294254F-CBC2-4AEF-B4D8-EAEEC09E5F69}"/>
                    </a:ext>
                  </a:extLst>
                </p14:cNvPr>
                <p14:cNvContentPartPr/>
                <p14:nvPr/>
              </p14:nvContentPartPr>
              <p14:xfrm>
                <a:off x="8600080" y="4841347"/>
                <a:ext cx="75960" cy="119520"/>
              </p14:xfrm>
            </p:contentPart>
          </mc:Choice>
          <mc:Fallback xmlns="">
            <p:pic>
              <p:nvPicPr>
                <p:cNvPr id="2327" name="Input penna 2326">
                  <a:extLst>
                    <a:ext uri="{FF2B5EF4-FFF2-40B4-BE49-F238E27FC236}">
                      <a16:creationId xmlns:a16="http://schemas.microsoft.com/office/drawing/2014/main" id="{4294254F-CBC2-4AEF-B4D8-EAEEC09E5F69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8591080" y="4832347"/>
                  <a:ext cx="93600" cy="13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31" name="Gruppo 2330">
            <a:extLst>
              <a:ext uri="{FF2B5EF4-FFF2-40B4-BE49-F238E27FC236}">
                <a16:creationId xmlns:a16="http://schemas.microsoft.com/office/drawing/2014/main" id="{E4321F94-A1EA-472C-BC0E-56249A3367C5}"/>
              </a:ext>
            </a:extLst>
          </p:cNvPr>
          <p:cNvGrpSpPr/>
          <p:nvPr/>
        </p:nvGrpSpPr>
        <p:grpSpPr>
          <a:xfrm>
            <a:off x="8881600" y="4864387"/>
            <a:ext cx="281880" cy="75240"/>
            <a:chOff x="8881600" y="4864387"/>
            <a:chExt cx="281880" cy="7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2328" name="Input penna 2327">
                  <a:extLst>
                    <a:ext uri="{FF2B5EF4-FFF2-40B4-BE49-F238E27FC236}">
                      <a16:creationId xmlns:a16="http://schemas.microsoft.com/office/drawing/2014/main" id="{6D7C4EC0-5023-4A10-9925-FD3A4D6CFCCD}"/>
                    </a:ext>
                  </a:extLst>
                </p14:cNvPr>
                <p14:cNvContentPartPr/>
                <p14:nvPr/>
              </p14:nvContentPartPr>
              <p14:xfrm>
                <a:off x="8881600" y="4871587"/>
                <a:ext cx="53280" cy="68040"/>
              </p14:xfrm>
            </p:contentPart>
          </mc:Choice>
          <mc:Fallback xmlns="">
            <p:pic>
              <p:nvPicPr>
                <p:cNvPr id="2328" name="Input penna 2327">
                  <a:extLst>
                    <a:ext uri="{FF2B5EF4-FFF2-40B4-BE49-F238E27FC236}">
                      <a16:creationId xmlns:a16="http://schemas.microsoft.com/office/drawing/2014/main" id="{6D7C4EC0-5023-4A10-9925-FD3A4D6CFCCD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8872960" y="4862587"/>
                  <a:ext cx="709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2329" name="Input penna 2328">
                  <a:extLst>
                    <a:ext uri="{FF2B5EF4-FFF2-40B4-BE49-F238E27FC236}">
                      <a16:creationId xmlns:a16="http://schemas.microsoft.com/office/drawing/2014/main" id="{4170DE50-A6DE-4895-A462-843AE81F5A64}"/>
                    </a:ext>
                  </a:extLst>
                </p14:cNvPr>
                <p14:cNvContentPartPr/>
                <p14:nvPr/>
              </p14:nvContentPartPr>
              <p14:xfrm>
                <a:off x="8934520" y="4868347"/>
                <a:ext cx="77400" cy="63360"/>
              </p14:xfrm>
            </p:contentPart>
          </mc:Choice>
          <mc:Fallback xmlns="">
            <p:pic>
              <p:nvPicPr>
                <p:cNvPr id="2329" name="Input penna 2328">
                  <a:extLst>
                    <a:ext uri="{FF2B5EF4-FFF2-40B4-BE49-F238E27FC236}">
                      <a16:creationId xmlns:a16="http://schemas.microsoft.com/office/drawing/2014/main" id="{4170DE50-A6DE-4895-A462-843AE81F5A64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8925520" y="4859707"/>
                  <a:ext cx="950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2330" name="Input penna 2329">
                  <a:extLst>
                    <a:ext uri="{FF2B5EF4-FFF2-40B4-BE49-F238E27FC236}">
                      <a16:creationId xmlns:a16="http://schemas.microsoft.com/office/drawing/2014/main" id="{7EE1D36A-A53C-4947-816B-D6A425A6329C}"/>
                    </a:ext>
                  </a:extLst>
                </p14:cNvPr>
                <p14:cNvContentPartPr/>
                <p14:nvPr/>
              </p14:nvContentPartPr>
              <p14:xfrm>
                <a:off x="9022000" y="4864387"/>
                <a:ext cx="141480" cy="61920"/>
              </p14:xfrm>
            </p:contentPart>
          </mc:Choice>
          <mc:Fallback xmlns="">
            <p:pic>
              <p:nvPicPr>
                <p:cNvPr id="2330" name="Input penna 2329">
                  <a:extLst>
                    <a:ext uri="{FF2B5EF4-FFF2-40B4-BE49-F238E27FC236}">
                      <a16:creationId xmlns:a16="http://schemas.microsoft.com/office/drawing/2014/main" id="{7EE1D36A-A53C-4947-816B-D6A425A6329C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9013000" y="4855387"/>
                  <a:ext cx="159120" cy="7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43" name="Gruppo 2342">
            <a:extLst>
              <a:ext uri="{FF2B5EF4-FFF2-40B4-BE49-F238E27FC236}">
                <a16:creationId xmlns:a16="http://schemas.microsoft.com/office/drawing/2014/main" id="{53B82077-138C-4919-B5E2-1A559C20D994}"/>
              </a:ext>
            </a:extLst>
          </p:cNvPr>
          <p:cNvGrpSpPr/>
          <p:nvPr/>
        </p:nvGrpSpPr>
        <p:grpSpPr>
          <a:xfrm>
            <a:off x="9344920" y="4845307"/>
            <a:ext cx="581760" cy="117000"/>
            <a:chOff x="9344920" y="4845307"/>
            <a:chExt cx="581760" cy="11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2333" name="Input penna 2332">
                  <a:extLst>
                    <a:ext uri="{FF2B5EF4-FFF2-40B4-BE49-F238E27FC236}">
                      <a16:creationId xmlns:a16="http://schemas.microsoft.com/office/drawing/2014/main" id="{8A4B5ACD-1AF7-4DFA-BF21-714E5C7301C3}"/>
                    </a:ext>
                  </a:extLst>
                </p14:cNvPr>
                <p14:cNvContentPartPr/>
                <p14:nvPr/>
              </p14:nvContentPartPr>
              <p14:xfrm>
                <a:off x="9348520" y="4866907"/>
                <a:ext cx="8280" cy="78480"/>
              </p14:xfrm>
            </p:contentPart>
          </mc:Choice>
          <mc:Fallback xmlns="">
            <p:pic>
              <p:nvPicPr>
                <p:cNvPr id="2333" name="Input penna 2332">
                  <a:extLst>
                    <a:ext uri="{FF2B5EF4-FFF2-40B4-BE49-F238E27FC236}">
                      <a16:creationId xmlns:a16="http://schemas.microsoft.com/office/drawing/2014/main" id="{8A4B5ACD-1AF7-4DFA-BF21-714E5C7301C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339520" y="4857907"/>
                  <a:ext cx="25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3">
              <p14:nvContentPartPr>
                <p14:cNvPr id="2334" name="Input penna 2333">
                  <a:extLst>
                    <a:ext uri="{FF2B5EF4-FFF2-40B4-BE49-F238E27FC236}">
                      <a16:creationId xmlns:a16="http://schemas.microsoft.com/office/drawing/2014/main" id="{93681F0A-D527-4288-B80E-998633B04031}"/>
                    </a:ext>
                  </a:extLst>
                </p14:cNvPr>
                <p14:cNvContentPartPr/>
                <p14:nvPr/>
              </p14:nvContentPartPr>
              <p14:xfrm>
                <a:off x="9344920" y="4845307"/>
                <a:ext cx="57960" cy="53280"/>
              </p14:xfrm>
            </p:contentPart>
          </mc:Choice>
          <mc:Fallback xmlns="">
            <p:pic>
              <p:nvPicPr>
                <p:cNvPr id="2334" name="Input penna 2333">
                  <a:extLst>
                    <a:ext uri="{FF2B5EF4-FFF2-40B4-BE49-F238E27FC236}">
                      <a16:creationId xmlns:a16="http://schemas.microsoft.com/office/drawing/2014/main" id="{93681F0A-D527-4288-B80E-998633B04031}"/>
                    </a:ext>
                  </a:extLst>
                </p:cNvPr>
                <p:cNvPicPr/>
                <p:nvPr/>
              </p:nvPicPr>
              <p:blipFill>
                <a:blip r:embed="rId1474"/>
                <a:stretch>
                  <a:fillRect/>
                </a:stretch>
              </p:blipFill>
              <p:spPr>
                <a:xfrm>
                  <a:off x="9335920" y="4836667"/>
                  <a:ext cx="756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5">
              <p14:nvContentPartPr>
                <p14:cNvPr id="2336" name="Input penna 2335">
                  <a:extLst>
                    <a:ext uri="{FF2B5EF4-FFF2-40B4-BE49-F238E27FC236}">
                      <a16:creationId xmlns:a16="http://schemas.microsoft.com/office/drawing/2014/main" id="{9480F342-A43B-41AD-9926-016D0EBC9C5E}"/>
                    </a:ext>
                  </a:extLst>
                </p14:cNvPr>
                <p14:cNvContentPartPr/>
                <p14:nvPr/>
              </p14:nvContentPartPr>
              <p14:xfrm>
                <a:off x="9418000" y="4867267"/>
                <a:ext cx="51840" cy="83160"/>
              </p14:xfrm>
            </p:contentPart>
          </mc:Choice>
          <mc:Fallback xmlns="">
            <p:pic>
              <p:nvPicPr>
                <p:cNvPr id="2336" name="Input penna 2335">
                  <a:extLst>
                    <a:ext uri="{FF2B5EF4-FFF2-40B4-BE49-F238E27FC236}">
                      <a16:creationId xmlns:a16="http://schemas.microsoft.com/office/drawing/2014/main" id="{9480F342-A43B-41AD-9926-016D0EBC9C5E}"/>
                    </a:ext>
                  </a:extLst>
                </p:cNvPr>
                <p:cNvPicPr/>
                <p:nvPr/>
              </p:nvPicPr>
              <p:blipFill>
                <a:blip r:embed="rId1476"/>
                <a:stretch>
                  <a:fillRect/>
                </a:stretch>
              </p:blipFill>
              <p:spPr>
                <a:xfrm>
                  <a:off x="9409360" y="4858627"/>
                  <a:ext cx="694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7">
              <p14:nvContentPartPr>
                <p14:cNvPr id="2337" name="Input penna 2336">
                  <a:extLst>
                    <a:ext uri="{FF2B5EF4-FFF2-40B4-BE49-F238E27FC236}">
                      <a16:creationId xmlns:a16="http://schemas.microsoft.com/office/drawing/2014/main" id="{9A02ECE0-4D17-44E8-A6F3-49DE96288231}"/>
                    </a:ext>
                  </a:extLst>
                </p14:cNvPr>
                <p14:cNvContentPartPr/>
                <p14:nvPr/>
              </p14:nvContentPartPr>
              <p14:xfrm>
                <a:off x="9484960" y="4853587"/>
                <a:ext cx="118800" cy="104760"/>
              </p14:xfrm>
            </p:contentPart>
          </mc:Choice>
          <mc:Fallback xmlns="">
            <p:pic>
              <p:nvPicPr>
                <p:cNvPr id="2337" name="Input penna 2336">
                  <a:extLst>
                    <a:ext uri="{FF2B5EF4-FFF2-40B4-BE49-F238E27FC236}">
                      <a16:creationId xmlns:a16="http://schemas.microsoft.com/office/drawing/2014/main" id="{9A02ECE0-4D17-44E8-A6F3-49DE96288231}"/>
                    </a:ext>
                  </a:extLst>
                </p:cNvPr>
                <p:cNvPicPr/>
                <p:nvPr/>
              </p:nvPicPr>
              <p:blipFill>
                <a:blip r:embed="rId1478"/>
                <a:stretch>
                  <a:fillRect/>
                </a:stretch>
              </p:blipFill>
              <p:spPr>
                <a:xfrm>
                  <a:off x="9475960" y="4844587"/>
                  <a:ext cx="136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9">
              <p14:nvContentPartPr>
                <p14:cNvPr id="2338" name="Input penna 2337">
                  <a:extLst>
                    <a:ext uri="{FF2B5EF4-FFF2-40B4-BE49-F238E27FC236}">
                      <a16:creationId xmlns:a16="http://schemas.microsoft.com/office/drawing/2014/main" id="{E1B934CA-FB5C-4642-97EA-C214D96ED681}"/>
                    </a:ext>
                  </a:extLst>
                </p14:cNvPr>
                <p14:cNvContentPartPr/>
                <p14:nvPr/>
              </p14:nvContentPartPr>
              <p14:xfrm>
                <a:off x="9611680" y="4869067"/>
                <a:ext cx="73080" cy="76320"/>
              </p14:xfrm>
            </p:contentPart>
          </mc:Choice>
          <mc:Fallback xmlns="">
            <p:pic>
              <p:nvPicPr>
                <p:cNvPr id="2338" name="Input penna 2337">
                  <a:extLst>
                    <a:ext uri="{FF2B5EF4-FFF2-40B4-BE49-F238E27FC236}">
                      <a16:creationId xmlns:a16="http://schemas.microsoft.com/office/drawing/2014/main" id="{E1B934CA-FB5C-4642-97EA-C214D96ED681}"/>
                    </a:ext>
                  </a:extLst>
                </p:cNvPr>
                <p:cNvPicPr/>
                <p:nvPr/>
              </p:nvPicPr>
              <p:blipFill>
                <a:blip r:embed="rId1480"/>
                <a:stretch>
                  <a:fillRect/>
                </a:stretch>
              </p:blipFill>
              <p:spPr>
                <a:xfrm>
                  <a:off x="9603040" y="4860067"/>
                  <a:ext cx="907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1">
              <p14:nvContentPartPr>
                <p14:cNvPr id="2339" name="Input penna 2338">
                  <a:extLst>
                    <a:ext uri="{FF2B5EF4-FFF2-40B4-BE49-F238E27FC236}">
                      <a16:creationId xmlns:a16="http://schemas.microsoft.com/office/drawing/2014/main" id="{2F694F52-9D0F-4109-8DC2-4E42A59F5380}"/>
                    </a:ext>
                  </a:extLst>
                </p14:cNvPr>
                <p14:cNvContentPartPr/>
                <p14:nvPr/>
              </p14:nvContentPartPr>
              <p14:xfrm>
                <a:off x="9680080" y="4891747"/>
                <a:ext cx="64080" cy="68400"/>
              </p14:xfrm>
            </p:contentPart>
          </mc:Choice>
          <mc:Fallback xmlns="">
            <p:pic>
              <p:nvPicPr>
                <p:cNvPr id="2339" name="Input penna 2338">
                  <a:extLst>
                    <a:ext uri="{FF2B5EF4-FFF2-40B4-BE49-F238E27FC236}">
                      <a16:creationId xmlns:a16="http://schemas.microsoft.com/office/drawing/2014/main" id="{2F694F52-9D0F-4109-8DC2-4E42A59F5380}"/>
                    </a:ext>
                  </a:extLst>
                </p:cNvPr>
                <p:cNvPicPr/>
                <p:nvPr/>
              </p:nvPicPr>
              <p:blipFill>
                <a:blip r:embed="rId1482"/>
                <a:stretch>
                  <a:fillRect/>
                </a:stretch>
              </p:blipFill>
              <p:spPr>
                <a:xfrm>
                  <a:off x="9671080" y="4883107"/>
                  <a:ext cx="817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2340" name="Input penna 2339">
                  <a:extLst>
                    <a:ext uri="{FF2B5EF4-FFF2-40B4-BE49-F238E27FC236}">
                      <a16:creationId xmlns:a16="http://schemas.microsoft.com/office/drawing/2014/main" id="{DFA8B9B2-5EF1-4027-9CF2-E738A4257A54}"/>
                    </a:ext>
                  </a:extLst>
                </p14:cNvPr>
                <p14:cNvContentPartPr/>
                <p14:nvPr/>
              </p14:nvContentPartPr>
              <p14:xfrm>
                <a:off x="9748840" y="4870147"/>
                <a:ext cx="63000" cy="81360"/>
              </p14:xfrm>
            </p:contentPart>
          </mc:Choice>
          <mc:Fallback xmlns="">
            <p:pic>
              <p:nvPicPr>
                <p:cNvPr id="2340" name="Input penna 2339">
                  <a:extLst>
                    <a:ext uri="{FF2B5EF4-FFF2-40B4-BE49-F238E27FC236}">
                      <a16:creationId xmlns:a16="http://schemas.microsoft.com/office/drawing/2014/main" id="{DFA8B9B2-5EF1-4027-9CF2-E738A4257A54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9740200" y="4861507"/>
                  <a:ext cx="80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2341" name="Input penna 2340">
                  <a:extLst>
                    <a:ext uri="{FF2B5EF4-FFF2-40B4-BE49-F238E27FC236}">
                      <a16:creationId xmlns:a16="http://schemas.microsoft.com/office/drawing/2014/main" id="{0E077D8E-C99C-46DB-A2CB-193837E71F68}"/>
                    </a:ext>
                  </a:extLst>
                </p14:cNvPr>
                <p14:cNvContentPartPr/>
                <p14:nvPr/>
              </p14:nvContentPartPr>
              <p14:xfrm>
                <a:off x="9760000" y="4919107"/>
                <a:ext cx="44640" cy="8280"/>
              </p14:xfrm>
            </p:contentPart>
          </mc:Choice>
          <mc:Fallback xmlns="">
            <p:pic>
              <p:nvPicPr>
                <p:cNvPr id="2341" name="Input penna 2340">
                  <a:extLst>
                    <a:ext uri="{FF2B5EF4-FFF2-40B4-BE49-F238E27FC236}">
                      <a16:creationId xmlns:a16="http://schemas.microsoft.com/office/drawing/2014/main" id="{0E077D8E-C99C-46DB-A2CB-193837E71F68}"/>
                    </a:ext>
                  </a:extLst>
                </p:cNvPr>
                <p:cNvPicPr/>
                <p:nvPr/>
              </p:nvPicPr>
              <p:blipFill>
                <a:blip r:embed="rId1486"/>
                <a:stretch>
                  <a:fillRect/>
                </a:stretch>
              </p:blipFill>
              <p:spPr>
                <a:xfrm>
                  <a:off x="9751000" y="4910107"/>
                  <a:ext cx="622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7">
              <p14:nvContentPartPr>
                <p14:cNvPr id="2342" name="Input penna 2341">
                  <a:extLst>
                    <a:ext uri="{FF2B5EF4-FFF2-40B4-BE49-F238E27FC236}">
                      <a16:creationId xmlns:a16="http://schemas.microsoft.com/office/drawing/2014/main" id="{7D2934A6-4C56-4671-A481-E2F0FAF98574}"/>
                    </a:ext>
                  </a:extLst>
                </p14:cNvPr>
                <p14:cNvContentPartPr/>
                <p14:nvPr/>
              </p14:nvContentPartPr>
              <p14:xfrm>
                <a:off x="9804280" y="4890307"/>
                <a:ext cx="122400" cy="72000"/>
              </p14:xfrm>
            </p:contentPart>
          </mc:Choice>
          <mc:Fallback xmlns="">
            <p:pic>
              <p:nvPicPr>
                <p:cNvPr id="2342" name="Input penna 2341">
                  <a:extLst>
                    <a:ext uri="{FF2B5EF4-FFF2-40B4-BE49-F238E27FC236}">
                      <a16:creationId xmlns:a16="http://schemas.microsoft.com/office/drawing/2014/main" id="{7D2934A6-4C56-4671-A481-E2F0FAF98574}"/>
                    </a:ext>
                  </a:extLst>
                </p:cNvPr>
                <p:cNvPicPr/>
                <p:nvPr/>
              </p:nvPicPr>
              <p:blipFill>
                <a:blip r:embed="rId1488"/>
                <a:stretch>
                  <a:fillRect/>
                </a:stretch>
              </p:blipFill>
              <p:spPr>
                <a:xfrm>
                  <a:off x="9795280" y="4881307"/>
                  <a:ext cx="140040" cy="8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8" name="Gruppo 2367">
            <a:extLst>
              <a:ext uri="{FF2B5EF4-FFF2-40B4-BE49-F238E27FC236}">
                <a16:creationId xmlns:a16="http://schemas.microsoft.com/office/drawing/2014/main" id="{FA2199D3-A149-4595-8A98-C1BA255BE389}"/>
              </a:ext>
            </a:extLst>
          </p:cNvPr>
          <p:cNvGrpSpPr/>
          <p:nvPr/>
        </p:nvGrpSpPr>
        <p:grpSpPr>
          <a:xfrm>
            <a:off x="10035040" y="4833787"/>
            <a:ext cx="2005560" cy="241200"/>
            <a:chOff x="10035040" y="4833787"/>
            <a:chExt cx="2005560" cy="24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9">
              <p14:nvContentPartPr>
                <p14:cNvPr id="2344" name="Input penna 2343">
                  <a:extLst>
                    <a:ext uri="{FF2B5EF4-FFF2-40B4-BE49-F238E27FC236}">
                      <a16:creationId xmlns:a16="http://schemas.microsoft.com/office/drawing/2014/main" id="{28F0CCB1-0D4E-4349-878A-D9A44758B9D7}"/>
                    </a:ext>
                  </a:extLst>
                </p14:cNvPr>
                <p14:cNvContentPartPr/>
                <p14:nvPr/>
              </p14:nvContentPartPr>
              <p14:xfrm>
                <a:off x="10048360" y="4870507"/>
                <a:ext cx="45720" cy="104400"/>
              </p14:xfrm>
            </p:contentPart>
          </mc:Choice>
          <mc:Fallback xmlns="">
            <p:pic>
              <p:nvPicPr>
                <p:cNvPr id="2344" name="Input penna 2343">
                  <a:extLst>
                    <a:ext uri="{FF2B5EF4-FFF2-40B4-BE49-F238E27FC236}">
                      <a16:creationId xmlns:a16="http://schemas.microsoft.com/office/drawing/2014/main" id="{28F0CCB1-0D4E-4349-878A-D9A44758B9D7}"/>
                    </a:ext>
                  </a:extLst>
                </p:cNvPr>
                <p:cNvPicPr/>
                <p:nvPr/>
              </p:nvPicPr>
              <p:blipFill>
                <a:blip r:embed="rId1490"/>
                <a:stretch>
                  <a:fillRect/>
                </a:stretch>
              </p:blipFill>
              <p:spPr>
                <a:xfrm>
                  <a:off x="10039720" y="4861867"/>
                  <a:ext cx="633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1">
              <p14:nvContentPartPr>
                <p14:cNvPr id="2345" name="Input penna 2344">
                  <a:extLst>
                    <a:ext uri="{FF2B5EF4-FFF2-40B4-BE49-F238E27FC236}">
                      <a16:creationId xmlns:a16="http://schemas.microsoft.com/office/drawing/2014/main" id="{2D8AD25E-11D7-45E7-B703-8023149CCCC1}"/>
                    </a:ext>
                  </a:extLst>
                </p14:cNvPr>
                <p14:cNvContentPartPr/>
                <p14:nvPr/>
              </p14:nvContentPartPr>
              <p14:xfrm>
                <a:off x="10035040" y="4925947"/>
                <a:ext cx="54720" cy="9000"/>
              </p14:xfrm>
            </p:contentPart>
          </mc:Choice>
          <mc:Fallback xmlns="">
            <p:pic>
              <p:nvPicPr>
                <p:cNvPr id="2345" name="Input penna 2344">
                  <a:extLst>
                    <a:ext uri="{FF2B5EF4-FFF2-40B4-BE49-F238E27FC236}">
                      <a16:creationId xmlns:a16="http://schemas.microsoft.com/office/drawing/2014/main" id="{2D8AD25E-11D7-45E7-B703-8023149CCCC1}"/>
                    </a:ext>
                  </a:extLst>
                </p:cNvPr>
                <p:cNvPicPr/>
                <p:nvPr/>
              </p:nvPicPr>
              <p:blipFill>
                <a:blip r:embed="rId1492"/>
                <a:stretch>
                  <a:fillRect/>
                </a:stretch>
              </p:blipFill>
              <p:spPr>
                <a:xfrm>
                  <a:off x="10026400" y="4916947"/>
                  <a:ext cx="72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2346" name="Input penna 2345">
                  <a:extLst>
                    <a:ext uri="{FF2B5EF4-FFF2-40B4-BE49-F238E27FC236}">
                      <a16:creationId xmlns:a16="http://schemas.microsoft.com/office/drawing/2014/main" id="{D35E25C8-260B-456C-9652-B09A5C4CFD70}"/>
                    </a:ext>
                  </a:extLst>
                </p14:cNvPr>
                <p14:cNvContentPartPr/>
                <p14:nvPr/>
              </p14:nvContentPartPr>
              <p14:xfrm>
                <a:off x="10119640" y="4879147"/>
                <a:ext cx="84960" cy="90000"/>
              </p14:xfrm>
            </p:contentPart>
          </mc:Choice>
          <mc:Fallback xmlns="">
            <p:pic>
              <p:nvPicPr>
                <p:cNvPr id="2346" name="Input penna 2345">
                  <a:extLst>
                    <a:ext uri="{FF2B5EF4-FFF2-40B4-BE49-F238E27FC236}">
                      <a16:creationId xmlns:a16="http://schemas.microsoft.com/office/drawing/2014/main" id="{D35E25C8-260B-456C-9652-B09A5C4CFD70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10110640" y="4870507"/>
                  <a:ext cx="1026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2347" name="Input penna 2346">
                  <a:extLst>
                    <a:ext uri="{FF2B5EF4-FFF2-40B4-BE49-F238E27FC236}">
                      <a16:creationId xmlns:a16="http://schemas.microsoft.com/office/drawing/2014/main" id="{4EA5C611-DC4B-4A9C-A31D-CC0889024DC7}"/>
                    </a:ext>
                  </a:extLst>
                </p14:cNvPr>
                <p14:cNvContentPartPr/>
                <p14:nvPr/>
              </p14:nvContentPartPr>
              <p14:xfrm>
                <a:off x="10207480" y="4895707"/>
                <a:ext cx="48960" cy="72720"/>
              </p14:xfrm>
            </p:contentPart>
          </mc:Choice>
          <mc:Fallback xmlns="">
            <p:pic>
              <p:nvPicPr>
                <p:cNvPr id="2347" name="Input penna 2346">
                  <a:extLst>
                    <a:ext uri="{FF2B5EF4-FFF2-40B4-BE49-F238E27FC236}">
                      <a16:creationId xmlns:a16="http://schemas.microsoft.com/office/drawing/2014/main" id="{4EA5C611-DC4B-4A9C-A31D-CC0889024DC7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10198840" y="4886707"/>
                  <a:ext cx="666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2348" name="Input penna 2347">
                  <a:extLst>
                    <a:ext uri="{FF2B5EF4-FFF2-40B4-BE49-F238E27FC236}">
                      <a16:creationId xmlns:a16="http://schemas.microsoft.com/office/drawing/2014/main" id="{C68F3344-51E9-4C03-A469-6EF623C733D6}"/>
                    </a:ext>
                  </a:extLst>
                </p14:cNvPr>
                <p14:cNvContentPartPr/>
                <p14:nvPr/>
              </p14:nvContentPartPr>
              <p14:xfrm>
                <a:off x="10284160" y="4893187"/>
                <a:ext cx="7200" cy="71280"/>
              </p14:xfrm>
            </p:contentPart>
          </mc:Choice>
          <mc:Fallback xmlns="">
            <p:pic>
              <p:nvPicPr>
                <p:cNvPr id="2348" name="Input penna 2347">
                  <a:extLst>
                    <a:ext uri="{FF2B5EF4-FFF2-40B4-BE49-F238E27FC236}">
                      <a16:creationId xmlns:a16="http://schemas.microsoft.com/office/drawing/2014/main" id="{C68F3344-51E9-4C03-A469-6EF623C733D6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0275520" y="4884187"/>
                  <a:ext cx="248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2350" name="Input penna 2349">
                  <a:extLst>
                    <a:ext uri="{FF2B5EF4-FFF2-40B4-BE49-F238E27FC236}">
                      <a16:creationId xmlns:a16="http://schemas.microsoft.com/office/drawing/2014/main" id="{71AC5691-F079-4019-BB01-9C8FCA1BA4CA}"/>
                    </a:ext>
                  </a:extLst>
                </p14:cNvPr>
                <p14:cNvContentPartPr/>
                <p14:nvPr/>
              </p14:nvContentPartPr>
              <p14:xfrm>
                <a:off x="10410880" y="4870507"/>
                <a:ext cx="52560" cy="97560"/>
              </p14:xfrm>
            </p:contentPart>
          </mc:Choice>
          <mc:Fallback xmlns="">
            <p:pic>
              <p:nvPicPr>
                <p:cNvPr id="2350" name="Input penna 2349">
                  <a:extLst>
                    <a:ext uri="{FF2B5EF4-FFF2-40B4-BE49-F238E27FC236}">
                      <a16:creationId xmlns:a16="http://schemas.microsoft.com/office/drawing/2014/main" id="{71AC5691-F079-4019-BB01-9C8FCA1BA4CA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0401880" y="4861867"/>
                  <a:ext cx="702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2351" name="Input penna 2350">
                  <a:extLst>
                    <a:ext uri="{FF2B5EF4-FFF2-40B4-BE49-F238E27FC236}">
                      <a16:creationId xmlns:a16="http://schemas.microsoft.com/office/drawing/2014/main" id="{14A6F6D0-5DAA-42FA-806D-2EBAA418AF53}"/>
                    </a:ext>
                  </a:extLst>
                </p14:cNvPr>
                <p14:cNvContentPartPr/>
                <p14:nvPr/>
              </p14:nvContentPartPr>
              <p14:xfrm>
                <a:off x="10468840" y="4874107"/>
                <a:ext cx="48240" cy="77400"/>
              </p14:xfrm>
            </p:contentPart>
          </mc:Choice>
          <mc:Fallback xmlns="">
            <p:pic>
              <p:nvPicPr>
                <p:cNvPr id="2351" name="Input penna 2350">
                  <a:extLst>
                    <a:ext uri="{FF2B5EF4-FFF2-40B4-BE49-F238E27FC236}">
                      <a16:creationId xmlns:a16="http://schemas.microsoft.com/office/drawing/2014/main" id="{14A6F6D0-5DAA-42FA-806D-2EBAA418AF53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10460200" y="4865107"/>
                  <a:ext cx="658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2352" name="Input penna 2351">
                  <a:extLst>
                    <a:ext uri="{FF2B5EF4-FFF2-40B4-BE49-F238E27FC236}">
                      <a16:creationId xmlns:a16="http://schemas.microsoft.com/office/drawing/2014/main" id="{AF34516D-2534-4A96-A658-A0A5A50F4AA7}"/>
                    </a:ext>
                  </a:extLst>
                </p14:cNvPr>
                <p14:cNvContentPartPr/>
                <p14:nvPr/>
              </p14:nvContentPartPr>
              <p14:xfrm>
                <a:off x="10551280" y="4865827"/>
                <a:ext cx="36000" cy="97200"/>
              </p14:xfrm>
            </p:contentPart>
          </mc:Choice>
          <mc:Fallback xmlns="">
            <p:pic>
              <p:nvPicPr>
                <p:cNvPr id="2352" name="Input penna 2351">
                  <a:extLst>
                    <a:ext uri="{FF2B5EF4-FFF2-40B4-BE49-F238E27FC236}">
                      <a16:creationId xmlns:a16="http://schemas.microsoft.com/office/drawing/2014/main" id="{AF34516D-2534-4A96-A658-A0A5A50F4AA7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10542640" y="4857187"/>
                  <a:ext cx="536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2353" name="Input penna 2352">
                  <a:extLst>
                    <a:ext uri="{FF2B5EF4-FFF2-40B4-BE49-F238E27FC236}">
                      <a16:creationId xmlns:a16="http://schemas.microsoft.com/office/drawing/2014/main" id="{69B1DE32-ABAB-4D3B-94DE-E4FF49F17092}"/>
                    </a:ext>
                  </a:extLst>
                </p14:cNvPr>
                <p14:cNvContentPartPr/>
                <p14:nvPr/>
              </p14:nvContentPartPr>
              <p14:xfrm>
                <a:off x="10625800" y="4885627"/>
                <a:ext cx="4680" cy="75240"/>
              </p14:xfrm>
            </p:contentPart>
          </mc:Choice>
          <mc:Fallback xmlns="">
            <p:pic>
              <p:nvPicPr>
                <p:cNvPr id="2353" name="Input penna 2352">
                  <a:extLst>
                    <a:ext uri="{FF2B5EF4-FFF2-40B4-BE49-F238E27FC236}">
                      <a16:creationId xmlns:a16="http://schemas.microsoft.com/office/drawing/2014/main" id="{69B1DE32-ABAB-4D3B-94DE-E4FF49F17092}"/>
                    </a:ext>
                  </a:extLst>
                </p:cNvPr>
                <p:cNvPicPr/>
                <p:nvPr/>
              </p:nvPicPr>
              <p:blipFill>
                <a:blip r:embed="rId1506"/>
                <a:stretch>
                  <a:fillRect/>
                </a:stretch>
              </p:blipFill>
              <p:spPr>
                <a:xfrm>
                  <a:off x="10616800" y="4876987"/>
                  <a:ext cx="223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7">
              <p14:nvContentPartPr>
                <p14:cNvPr id="2354" name="Input penna 2353">
                  <a:extLst>
                    <a:ext uri="{FF2B5EF4-FFF2-40B4-BE49-F238E27FC236}">
                      <a16:creationId xmlns:a16="http://schemas.microsoft.com/office/drawing/2014/main" id="{0FA2EF6D-FC83-42A9-93ED-0CD26ADE5762}"/>
                    </a:ext>
                  </a:extLst>
                </p14:cNvPr>
                <p14:cNvContentPartPr/>
                <p14:nvPr/>
              </p14:nvContentPartPr>
              <p14:xfrm>
                <a:off x="10775560" y="4883827"/>
                <a:ext cx="43560" cy="118440"/>
              </p14:xfrm>
            </p:contentPart>
          </mc:Choice>
          <mc:Fallback xmlns="">
            <p:pic>
              <p:nvPicPr>
                <p:cNvPr id="2354" name="Input penna 2353">
                  <a:extLst>
                    <a:ext uri="{FF2B5EF4-FFF2-40B4-BE49-F238E27FC236}">
                      <a16:creationId xmlns:a16="http://schemas.microsoft.com/office/drawing/2014/main" id="{0FA2EF6D-FC83-42A9-93ED-0CD26ADE5762}"/>
                    </a:ext>
                  </a:extLst>
                </p:cNvPr>
                <p:cNvPicPr/>
                <p:nvPr/>
              </p:nvPicPr>
              <p:blipFill>
                <a:blip r:embed="rId1508"/>
                <a:stretch>
                  <a:fillRect/>
                </a:stretch>
              </p:blipFill>
              <p:spPr>
                <a:xfrm>
                  <a:off x="10766560" y="4875187"/>
                  <a:ext cx="612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9">
              <p14:nvContentPartPr>
                <p14:cNvPr id="2355" name="Input penna 2354">
                  <a:extLst>
                    <a:ext uri="{FF2B5EF4-FFF2-40B4-BE49-F238E27FC236}">
                      <a16:creationId xmlns:a16="http://schemas.microsoft.com/office/drawing/2014/main" id="{C8BCEB34-A8B0-46FC-B141-8F1578D5BCA0}"/>
                    </a:ext>
                  </a:extLst>
                </p14:cNvPr>
                <p14:cNvContentPartPr/>
                <p14:nvPr/>
              </p14:nvContentPartPr>
              <p14:xfrm>
                <a:off x="10893280" y="4921627"/>
                <a:ext cx="94680" cy="55080"/>
              </p14:xfrm>
            </p:contentPart>
          </mc:Choice>
          <mc:Fallback xmlns="">
            <p:pic>
              <p:nvPicPr>
                <p:cNvPr id="2355" name="Input penna 2354">
                  <a:extLst>
                    <a:ext uri="{FF2B5EF4-FFF2-40B4-BE49-F238E27FC236}">
                      <a16:creationId xmlns:a16="http://schemas.microsoft.com/office/drawing/2014/main" id="{C8BCEB34-A8B0-46FC-B141-8F1578D5BCA0}"/>
                    </a:ext>
                  </a:extLst>
                </p:cNvPr>
                <p:cNvPicPr/>
                <p:nvPr/>
              </p:nvPicPr>
              <p:blipFill>
                <a:blip r:embed="rId1510"/>
                <a:stretch>
                  <a:fillRect/>
                </a:stretch>
              </p:blipFill>
              <p:spPr>
                <a:xfrm>
                  <a:off x="10884640" y="4912627"/>
                  <a:ext cx="1123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2357" name="Input penna 2356">
                  <a:extLst>
                    <a:ext uri="{FF2B5EF4-FFF2-40B4-BE49-F238E27FC236}">
                      <a16:creationId xmlns:a16="http://schemas.microsoft.com/office/drawing/2014/main" id="{FA4A11A9-BD5F-4916-B721-1261B6A36F39}"/>
                    </a:ext>
                  </a:extLst>
                </p14:cNvPr>
                <p14:cNvContentPartPr/>
                <p14:nvPr/>
              </p14:nvContentPartPr>
              <p14:xfrm>
                <a:off x="11032600" y="4892107"/>
                <a:ext cx="104760" cy="159120"/>
              </p14:xfrm>
            </p:contentPart>
          </mc:Choice>
          <mc:Fallback xmlns="">
            <p:pic>
              <p:nvPicPr>
                <p:cNvPr id="2357" name="Input penna 2356">
                  <a:extLst>
                    <a:ext uri="{FF2B5EF4-FFF2-40B4-BE49-F238E27FC236}">
                      <a16:creationId xmlns:a16="http://schemas.microsoft.com/office/drawing/2014/main" id="{FA4A11A9-BD5F-4916-B721-1261B6A36F39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11023960" y="4883467"/>
                  <a:ext cx="122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2358" name="Input penna 2357">
                  <a:extLst>
                    <a:ext uri="{FF2B5EF4-FFF2-40B4-BE49-F238E27FC236}">
                      <a16:creationId xmlns:a16="http://schemas.microsoft.com/office/drawing/2014/main" id="{2FCDD6A0-8752-4ACC-8B04-8683B91D7858}"/>
                    </a:ext>
                  </a:extLst>
                </p14:cNvPr>
                <p14:cNvContentPartPr/>
                <p14:nvPr/>
              </p14:nvContentPartPr>
              <p14:xfrm>
                <a:off x="11241400" y="4839907"/>
                <a:ext cx="54360" cy="186480"/>
              </p14:xfrm>
            </p:contentPart>
          </mc:Choice>
          <mc:Fallback xmlns="">
            <p:pic>
              <p:nvPicPr>
                <p:cNvPr id="2358" name="Input penna 2357">
                  <a:extLst>
                    <a:ext uri="{FF2B5EF4-FFF2-40B4-BE49-F238E27FC236}">
                      <a16:creationId xmlns:a16="http://schemas.microsoft.com/office/drawing/2014/main" id="{2FCDD6A0-8752-4ACC-8B04-8683B91D7858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11232400" y="4831267"/>
                  <a:ext cx="720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2359" name="Input penna 2358">
                  <a:extLst>
                    <a:ext uri="{FF2B5EF4-FFF2-40B4-BE49-F238E27FC236}">
                      <a16:creationId xmlns:a16="http://schemas.microsoft.com/office/drawing/2014/main" id="{B5B9EC1E-03A9-4730-A4BC-C486A7A7A3B3}"/>
                    </a:ext>
                  </a:extLst>
                </p14:cNvPr>
                <p14:cNvContentPartPr/>
                <p14:nvPr/>
              </p14:nvContentPartPr>
              <p14:xfrm>
                <a:off x="11338600" y="4919827"/>
                <a:ext cx="115560" cy="71280"/>
              </p14:xfrm>
            </p:contentPart>
          </mc:Choice>
          <mc:Fallback xmlns="">
            <p:pic>
              <p:nvPicPr>
                <p:cNvPr id="2359" name="Input penna 2358">
                  <a:extLst>
                    <a:ext uri="{FF2B5EF4-FFF2-40B4-BE49-F238E27FC236}">
                      <a16:creationId xmlns:a16="http://schemas.microsoft.com/office/drawing/2014/main" id="{B5B9EC1E-03A9-4730-A4BC-C486A7A7A3B3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11329600" y="4910827"/>
                  <a:ext cx="133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2360" name="Input penna 2359">
                  <a:extLst>
                    <a:ext uri="{FF2B5EF4-FFF2-40B4-BE49-F238E27FC236}">
                      <a16:creationId xmlns:a16="http://schemas.microsoft.com/office/drawing/2014/main" id="{628E90FD-3179-47BE-960A-B980FFFDC572}"/>
                    </a:ext>
                  </a:extLst>
                </p14:cNvPr>
                <p14:cNvContentPartPr/>
                <p14:nvPr/>
              </p14:nvContentPartPr>
              <p14:xfrm>
                <a:off x="11467480" y="4886707"/>
                <a:ext cx="86400" cy="85680"/>
              </p14:xfrm>
            </p:contentPart>
          </mc:Choice>
          <mc:Fallback xmlns="">
            <p:pic>
              <p:nvPicPr>
                <p:cNvPr id="2360" name="Input penna 2359">
                  <a:extLst>
                    <a:ext uri="{FF2B5EF4-FFF2-40B4-BE49-F238E27FC236}">
                      <a16:creationId xmlns:a16="http://schemas.microsoft.com/office/drawing/2014/main" id="{628E90FD-3179-47BE-960A-B980FFFDC572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11458480" y="4878067"/>
                  <a:ext cx="104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2361" name="Input penna 2360">
                  <a:extLst>
                    <a:ext uri="{FF2B5EF4-FFF2-40B4-BE49-F238E27FC236}">
                      <a16:creationId xmlns:a16="http://schemas.microsoft.com/office/drawing/2014/main" id="{8DCD8401-2E73-408C-8443-3CADB81547A8}"/>
                    </a:ext>
                  </a:extLst>
                </p14:cNvPr>
                <p14:cNvContentPartPr/>
                <p14:nvPr/>
              </p14:nvContentPartPr>
              <p14:xfrm>
                <a:off x="11581960" y="4891747"/>
                <a:ext cx="14040" cy="86400"/>
              </p14:xfrm>
            </p:contentPart>
          </mc:Choice>
          <mc:Fallback xmlns="">
            <p:pic>
              <p:nvPicPr>
                <p:cNvPr id="2361" name="Input penna 2360">
                  <a:extLst>
                    <a:ext uri="{FF2B5EF4-FFF2-40B4-BE49-F238E27FC236}">
                      <a16:creationId xmlns:a16="http://schemas.microsoft.com/office/drawing/2014/main" id="{8DCD8401-2E73-408C-8443-3CADB81547A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1573320" y="4883107"/>
                  <a:ext cx="316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0">
              <p14:nvContentPartPr>
                <p14:cNvPr id="2362" name="Input penna 2361">
                  <a:extLst>
                    <a:ext uri="{FF2B5EF4-FFF2-40B4-BE49-F238E27FC236}">
                      <a16:creationId xmlns:a16="http://schemas.microsoft.com/office/drawing/2014/main" id="{314F6048-A9AF-4D16-BC96-180E89923FCC}"/>
                    </a:ext>
                  </a:extLst>
                </p14:cNvPr>
                <p14:cNvContentPartPr/>
                <p14:nvPr/>
              </p14:nvContentPartPr>
              <p14:xfrm>
                <a:off x="11634160" y="4873387"/>
                <a:ext cx="50400" cy="82800"/>
              </p14:xfrm>
            </p:contentPart>
          </mc:Choice>
          <mc:Fallback xmlns="">
            <p:pic>
              <p:nvPicPr>
                <p:cNvPr id="2362" name="Input penna 2361">
                  <a:extLst>
                    <a:ext uri="{FF2B5EF4-FFF2-40B4-BE49-F238E27FC236}">
                      <a16:creationId xmlns:a16="http://schemas.microsoft.com/office/drawing/2014/main" id="{314F6048-A9AF-4D16-BC96-180E89923FCC}"/>
                    </a:ext>
                  </a:extLst>
                </p:cNvPr>
                <p:cNvPicPr/>
                <p:nvPr/>
              </p:nvPicPr>
              <p:blipFill>
                <a:blip r:embed="rId1521"/>
                <a:stretch>
                  <a:fillRect/>
                </a:stretch>
              </p:blipFill>
              <p:spPr>
                <a:xfrm>
                  <a:off x="11625520" y="4864387"/>
                  <a:ext cx="68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2">
              <p14:nvContentPartPr>
                <p14:cNvPr id="2363" name="Input penna 2362">
                  <a:extLst>
                    <a:ext uri="{FF2B5EF4-FFF2-40B4-BE49-F238E27FC236}">
                      <a16:creationId xmlns:a16="http://schemas.microsoft.com/office/drawing/2014/main" id="{8C73AC23-87F7-4D8F-B28A-4A2F1D306E02}"/>
                    </a:ext>
                  </a:extLst>
                </p14:cNvPr>
                <p14:cNvContentPartPr/>
                <p14:nvPr/>
              </p14:nvContentPartPr>
              <p14:xfrm>
                <a:off x="11702920" y="4887067"/>
                <a:ext cx="67320" cy="81720"/>
              </p14:xfrm>
            </p:contentPart>
          </mc:Choice>
          <mc:Fallback xmlns="">
            <p:pic>
              <p:nvPicPr>
                <p:cNvPr id="2363" name="Input penna 2362">
                  <a:extLst>
                    <a:ext uri="{FF2B5EF4-FFF2-40B4-BE49-F238E27FC236}">
                      <a16:creationId xmlns:a16="http://schemas.microsoft.com/office/drawing/2014/main" id="{8C73AC23-87F7-4D8F-B28A-4A2F1D306E02}"/>
                    </a:ext>
                  </a:extLst>
                </p:cNvPr>
                <p:cNvPicPr/>
                <p:nvPr/>
              </p:nvPicPr>
              <p:blipFill>
                <a:blip r:embed="rId1523"/>
                <a:stretch>
                  <a:fillRect/>
                </a:stretch>
              </p:blipFill>
              <p:spPr>
                <a:xfrm>
                  <a:off x="11694280" y="4878067"/>
                  <a:ext cx="84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4">
              <p14:nvContentPartPr>
                <p14:cNvPr id="2364" name="Input penna 2363">
                  <a:extLst>
                    <a:ext uri="{FF2B5EF4-FFF2-40B4-BE49-F238E27FC236}">
                      <a16:creationId xmlns:a16="http://schemas.microsoft.com/office/drawing/2014/main" id="{566E9AD7-BE3C-4661-AD70-BF6193CF0E9C}"/>
                    </a:ext>
                  </a:extLst>
                </p14:cNvPr>
                <p14:cNvContentPartPr/>
                <p14:nvPr/>
              </p14:nvContentPartPr>
              <p14:xfrm>
                <a:off x="11798320" y="4894267"/>
                <a:ext cx="55080" cy="95400"/>
              </p14:xfrm>
            </p:contentPart>
          </mc:Choice>
          <mc:Fallback xmlns="">
            <p:pic>
              <p:nvPicPr>
                <p:cNvPr id="2364" name="Input penna 2363">
                  <a:extLst>
                    <a:ext uri="{FF2B5EF4-FFF2-40B4-BE49-F238E27FC236}">
                      <a16:creationId xmlns:a16="http://schemas.microsoft.com/office/drawing/2014/main" id="{566E9AD7-BE3C-4661-AD70-BF6193CF0E9C}"/>
                    </a:ext>
                  </a:extLst>
                </p:cNvPr>
                <p:cNvPicPr/>
                <p:nvPr/>
              </p:nvPicPr>
              <p:blipFill>
                <a:blip r:embed="rId1525"/>
                <a:stretch>
                  <a:fillRect/>
                </a:stretch>
              </p:blipFill>
              <p:spPr>
                <a:xfrm>
                  <a:off x="11789680" y="4885627"/>
                  <a:ext cx="72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6">
              <p14:nvContentPartPr>
                <p14:cNvPr id="2365" name="Input penna 2364">
                  <a:extLst>
                    <a:ext uri="{FF2B5EF4-FFF2-40B4-BE49-F238E27FC236}">
                      <a16:creationId xmlns:a16="http://schemas.microsoft.com/office/drawing/2014/main" id="{C4182744-2A52-4F13-A0F3-57C71A1B0917}"/>
                    </a:ext>
                  </a:extLst>
                </p14:cNvPr>
                <p14:cNvContentPartPr/>
                <p14:nvPr/>
              </p14:nvContentPartPr>
              <p14:xfrm>
                <a:off x="11866000" y="4909747"/>
                <a:ext cx="19080" cy="62280"/>
              </p14:xfrm>
            </p:contentPart>
          </mc:Choice>
          <mc:Fallback xmlns="">
            <p:pic>
              <p:nvPicPr>
                <p:cNvPr id="2365" name="Input penna 2364">
                  <a:extLst>
                    <a:ext uri="{FF2B5EF4-FFF2-40B4-BE49-F238E27FC236}">
                      <a16:creationId xmlns:a16="http://schemas.microsoft.com/office/drawing/2014/main" id="{C4182744-2A52-4F13-A0F3-57C71A1B0917}"/>
                    </a:ext>
                  </a:extLst>
                </p:cNvPr>
                <p:cNvPicPr/>
                <p:nvPr/>
              </p:nvPicPr>
              <p:blipFill>
                <a:blip r:embed="rId1527"/>
                <a:stretch>
                  <a:fillRect/>
                </a:stretch>
              </p:blipFill>
              <p:spPr>
                <a:xfrm>
                  <a:off x="11857000" y="4901107"/>
                  <a:ext cx="36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8">
              <p14:nvContentPartPr>
                <p14:cNvPr id="2366" name="Input penna 2365">
                  <a:extLst>
                    <a:ext uri="{FF2B5EF4-FFF2-40B4-BE49-F238E27FC236}">
                      <a16:creationId xmlns:a16="http://schemas.microsoft.com/office/drawing/2014/main" id="{56EB0A53-6449-41E4-9597-96803BA83CD1}"/>
                    </a:ext>
                  </a:extLst>
                </p14:cNvPr>
                <p14:cNvContentPartPr/>
                <p14:nvPr/>
              </p14:nvContentPartPr>
              <p14:xfrm>
                <a:off x="11853400" y="4888867"/>
                <a:ext cx="100440" cy="103680"/>
              </p14:xfrm>
            </p:contentPart>
          </mc:Choice>
          <mc:Fallback xmlns="">
            <p:pic>
              <p:nvPicPr>
                <p:cNvPr id="2366" name="Input penna 2365">
                  <a:extLst>
                    <a:ext uri="{FF2B5EF4-FFF2-40B4-BE49-F238E27FC236}">
                      <a16:creationId xmlns:a16="http://schemas.microsoft.com/office/drawing/2014/main" id="{56EB0A53-6449-41E4-9597-96803BA83CD1}"/>
                    </a:ext>
                  </a:extLst>
                </p:cNvPr>
                <p:cNvPicPr/>
                <p:nvPr/>
              </p:nvPicPr>
              <p:blipFill>
                <a:blip r:embed="rId1529"/>
                <a:stretch>
                  <a:fillRect/>
                </a:stretch>
              </p:blipFill>
              <p:spPr>
                <a:xfrm>
                  <a:off x="11844760" y="4879867"/>
                  <a:ext cx="118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0">
              <p14:nvContentPartPr>
                <p14:cNvPr id="2367" name="Input penna 2366">
                  <a:extLst>
                    <a:ext uri="{FF2B5EF4-FFF2-40B4-BE49-F238E27FC236}">
                      <a16:creationId xmlns:a16="http://schemas.microsoft.com/office/drawing/2014/main" id="{D8016519-045B-46FE-B0F0-175C584DDDB4}"/>
                    </a:ext>
                  </a:extLst>
                </p14:cNvPr>
                <p14:cNvContentPartPr/>
                <p14:nvPr/>
              </p14:nvContentPartPr>
              <p14:xfrm>
                <a:off x="11984800" y="4833787"/>
                <a:ext cx="55800" cy="241200"/>
              </p14:xfrm>
            </p:contentPart>
          </mc:Choice>
          <mc:Fallback xmlns="">
            <p:pic>
              <p:nvPicPr>
                <p:cNvPr id="2367" name="Input penna 2366">
                  <a:extLst>
                    <a:ext uri="{FF2B5EF4-FFF2-40B4-BE49-F238E27FC236}">
                      <a16:creationId xmlns:a16="http://schemas.microsoft.com/office/drawing/2014/main" id="{D8016519-045B-46FE-B0F0-175C584DDDB4}"/>
                    </a:ext>
                  </a:extLst>
                </p:cNvPr>
                <p:cNvPicPr/>
                <p:nvPr/>
              </p:nvPicPr>
              <p:blipFill>
                <a:blip r:embed="rId1531"/>
                <a:stretch>
                  <a:fillRect/>
                </a:stretch>
              </p:blipFill>
              <p:spPr>
                <a:xfrm>
                  <a:off x="11976160" y="4825147"/>
                  <a:ext cx="73440" cy="258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32">
            <p14:nvContentPartPr>
              <p14:cNvPr id="2369" name="Input penna 2368">
                <a:extLst>
                  <a:ext uri="{FF2B5EF4-FFF2-40B4-BE49-F238E27FC236}">
                    <a16:creationId xmlns:a16="http://schemas.microsoft.com/office/drawing/2014/main" id="{3870332E-7698-485B-855E-0B18DE6588FE}"/>
                  </a:ext>
                </a:extLst>
              </p14:cNvPr>
              <p14:cNvContentPartPr/>
              <p14:nvPr/>
            </p14:nvContentPartPr>
            <p14:xfrm>
              <a:off x="6784600" y="5532547"/>
              <a:ext cx="60840" cy="160200"/>
            </p14:xfrm>
          </p:contentPart>
        </mc:Choice>
        <mc:Fallback xmlns="">
          <p:pic>
            <p:nvPicPr>
              <p:cNvPr id="2369" name="Input penna 2368">
                <a:extLst>
                  <a:ext uri="{FF2B5EF4-FFF2-40B4-BE49-F238E27FC236}">
                    <a16:creationId xmlns:a16="http://schemas.microsoft.com/office/drawing/2014/main" id="{3870332E-7698-485B-855E-0B18DE6588FE}"/>
                  </a:ext>
                </a:extLst>
              </p:cNvPr>
              <p:cNvPicPr/>
              <p:nvPr/>
            </p:nvPicPr>
            <p:blipFill>
              <a:blip r:embed="rId1533"/>
              <a:stretch>
                <a:fillRect/>
              </a:stretch>
            </p:blipFill>
            <p:spPr>
              <a:xfrm>
                <a:off x="6775960" y="5523547"/>
                <a:ext cx="784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4">
            <p14:nvContentPartPr>
              <p14:cNvPr id="2370" name="Input penna 2369">
                <a:extLst>
                  <a:ext uri="{FF2B5EF4-FFF2-40B4-BE49-F238E27FC236}">
                    <a16:creationId xmlns:a16="http://schemas.microsoft.com/office/drawing/2014/main" id="{75B3AD5A-E695-4719-88C0-9A14EB5D8CE0}"/>
                  </a:ext>
                </a:extLst>
              </p14:cNvPr>
              <p14:cNvContentPartPr/>
              <p14:nvPr/>
            </p14:nvContentPartPr>
            <p14:xfrm>
              <a:off x="6912400" y="5617507"/>
              <a:ext cx="110520" cy="96480"/>
            </p14:xfrm>
          </p:contentPart>
        </mc:Choice>
        <mc:Fallback xmlns="">
          <p:pic>
            <p:nvPicPr>
              <p:cNvPr id="2370" name="Input penna 2369">
                <a:extLst>
                  <a:ext uri="{FF2B5EF4-FFF2-40B4-BE49-F238E27FC236}">
                    <a16:creationId xmlns:a16="http://schemas.microsoft.com/office/drawing/2014/main" id="{75B3AD5A-E695-4719-88C0-9A14EB5D8CE0}"/>
                  </a:ext>
                </a:extLst>
              </p:cNvPr>
              <p:cNvPicPr/>
              <p:nvPr/>
            </p:nvPicPr>
            <p:blipFill>
              <a:blip r:embed="rId1535"/>
              <a:stretch>
                <a:fillRect/>
              </a:stretch>
            </p:blipFill>
            <p:spPr>
              <a:xfrm>
                <a:off x="6903400" y="5608507"/>
                <a:ext cx="128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6">
            <p14:nvContentPartPr>
              <p14:cNvPr id="2372" name="Input penna 2371">
                <a:extLst>
                  <a:ext uri="{FF2B5EF4-FFF2-40B4-BE49-F238E27FC236}">
                    <a16:creationId xmlns:a16="http://schemas.microsoft.com/office/drawing/2014/main" id="{BEFB397A-2ED0-450F-A92C-302A85613827}"/>
                  </a:ext>
                </a:extLst>
              </p14:cNvPr>
              <p14:cNvContentPartPr/>
              <p14:nvPr/>
            </p14:nvContentPartPr>
            <p14:xfrm>
              <a:off x="7070440" y="5588707"/>
              <a:ext cx="16560" cy="17640"/>
            </p14:xfrm>
          </p:contentPart>
        </mc:Choice>
        <mc:Fallback xmlns="">
          <p:pic>
            <p:nvPicPr>
              <p:cNvPr id="2372" name="Input penna 2371">
                <a:extLst>
                  <a:ext uri="{FF2B5EF4-FFF2-40B4-BE49-F238E27FC236}">
                    <a16:creationId xmlns:a16="http://schemas.microsoft.com/office/drawing/2014/main" id="{BEFB397A-2ED0-450F-A92C-302A85613827}"/>
                  </a:ext>
                </a:extLst>
              </p:cNvPr>
              <p:cNvPicPr/>
              <p:nvPr/>
            </p:nvPicPr>
            <p:blipFill>
              <a:blip r:embed="rId1537"/>
              <a:stretch>
                <a:fillRect/>
              </a:stretch>
            </p:blipFill>
            <p:spPr>
              <a:xfrm>
                <a:off x="7061800" y="5580067"/>
                <a:ext cx="3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8">
            <p14:nvContentPartPr>
              <p14:cNvPr id="2374" name="Input penna 2373">
                <a:extLst>
                  <a:ext uri="{FF2B5EF4-FFF2-40B4-BE49-F238E27FC236}">
                    <a16:creationId xmlns:a16="http://schemas.microsoft.com/office/drawing/2014/main" id="{04676697-227B-411A-8E80-C2391135BA68}"/>
                  </a:ext>
                </a:extLst>
              </p14:cNvPr>
              <p14:cNvContentPartPr/>
              <p14:nvPr/>
            </p14:nvContentPartPr>
            <p14:xfrm>
              <a:off x="7163320" y="5536867"/>
              <a:ext cx="84240" cy="156600"/>
            </p14:xfrm>
          </p:contentPart>
        </mc:Choice>
        <mc:Fallback xmlns="">
          <p:pic>
            <p:nvPicPr>
              <p:cNvPr id="2374" name="Input penna 2373">
                <a:extLst>
                  <a:ext uri="{FF2B5EF4-FFF2-40B4-BE49-F238E27FC236}">
                    <a16:creationId xmlns:a16="http://schemas.microsoft.com/office/drawing/2014/main" id="{04676697-227B-411A-8E80-C2391135BA68}"/>
                  </a:ext>
                </a:extLst>
              </p:cNvPr>
              <p:cNvPicPr/>
              <p:nvPr/>
            </p:nvPicPr>
            <p:blipFill>
              <a:blip r:embed="rId1539"/>
              <a:stretch>
                <a:fillRect/>
              </a:stretch>
            </p:blipFill>
            <p:spPr>
              <a:xfrm>
                <a:off x="7154320" y="5527867"/>
                <a:ext cx="1018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0">
            <p14:nvContentPartPr>
              <p14:cNvPr id="2375" name="Input penna 2374">
                <a:extLst>
                  <a:ext uri="{FF2B5EF4-FFF2-40B4-BE49-F238E27FC236}">
                    <a16:creationId xmlns:a16="http://schemas.microsoft.com/office/drawing/2014/main" id="{3C505378-035D-4B0B-A479-05B211F2B308}"/>
                  </a:ext>
                </a:extLst>
              </p14:cNvPr>
              <p14:cNvContentPartPr/>
              <p14:nvPr/>
            </p14:nvContentPartPr>
            <p14:xfrm>
              <a:off x="7281400" y="5629747"/>
              <a:ext cx="47880" cy="85320"/>
            </p14:xfrm>
          </p:contentPart>
        </mc:Choice>
        <mc:Fallback xmlns="">
          <p:pic>
            <p:nvPicPr>
              <p:cNvPr id="2375" name="Input penna 2374">
                <a:extLst>
                  <a:ext uri="{FF2B5EF4-FFF2-40B4-BE49-F238E27FC236}">
                    <a16:creationId xmlns:a16="http://schemas.microsoft.com/office/drawing/2014/main" id="{3C505378-035D-4B0B-A479-05B211F2B308}"/>
                  </a:ext>
                </a:extLst>
              </p:cNvPr>
              <p:cNvPicPr/>
              <p:nvPr/>
            </p:nvPicPr>
            <p:blipFill>
              <a:blip r:embed="rId1541"/>
              <a:stretch>
                <a:fillRect/>
              </a:stretch>
            </p:blipFill>
            <p:spPr>
              <a:xfrm>
                <a:off x="7272760" y="5621107"/>
                <a:ext cx="65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2">
            <p14:nvContentPartPr>
              <p14:cNvPr id="2376" name="Input penna 2375">
                <a:extLst>
                  <a:ext uri="{FF2B5EF4-FFF2-40B4-BE49-F238E27FC236}">
                    <a16:creationId xmlns:a16="http://schemas.microsoft.com/office/drawing/2014/main" id="{A453F2C3-1C64-4BCF-91E9-6A0FE000E65E}"/>
                  </a:ext>
                </a:extLst>
              </p14:cNvPr>
              <p14:cNvContentPartPr/>
              <p14:nvPr/>
            </p14:nvContentPartPr>
            <p14:xfrm>
              <a:off x="7450240" y="5611027"/>
              <a:ext cx="69840" cy="2880"/>
            </p14:xfrm>
          </p:contentPart>
        </mc:Choice>
        <mc:Fallback xmlns="">
          <p:pic>
            <p:nvPicPr>
              <p:cNvPr id="2376" name="Input penna 2375">
                <a:extLst>
                  <a:ext uri="{FF2B5EF4-FFF2-40B4-BE49-F238E27FC236}">
                    <a16:creationId xmlns:a16="http://schemas.microsoft.com/office/drawing/2014/main" id="{A453F2C3-1C64-4BCF-91E9-6A0FE000E65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441600" y="5602027"/>
                <a:ext cx="874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3">
            <p14:nvContentPartPr>
              <p14:cNvPr id="2377" name="Input penna 2376">
                <a:extLst>
                  <a:ext uri="{FF2B5EF4-FFF2-40B4-BE49-F238E27FC236}">
                    <a16:creationId xmlns:a16="http://schemas.microsoft.com/office/drawing/2014/main" id="{7595B1EC-FE5B-4250-9446-A04D1DDFF574}"/>
                  </a:ext>
                </a:extLst>
              </p14:cNvPr>
              <p14:cNvContentPartPr/>
              <p14:nvPr/>
            </p14:nvContentPartPr>
            <p14:xfrm>
              <a:off x="7453120" y="5641267"/>
              <a:ext cx="63360" cy="2880"/>
            </p14:xfrm>
          </p:contentPart>
        </mc:Choice>
        <mc:Fallback xmlns="">
          <p:pic>
            <p:nvPicPr>
              <p:cNvPr id="2377" name="Input penna 2376">
                <a:extLst>
                  <a:ext uri="{FF2B5EF4-FFF2-40B4-BE49-F238E27FC236}">
                    <a16:creationId xmlns:a16="http://schemas.microsoft.com/office/drawing/2014/main" id="{7595B1EC-FE5B-4250-9446-A04D1DDFF574}"/>
                  </a:ext>
                </a:extLst>
              </p:cNvPr>
              <p:cNvPicPr/>
              <p:nvPr/>
            </p:nvPicPr>
            <p:blipFill>
              <a:blip r:embed="rId576"/>
              <a:stretch>
                <a:fillRect/>
              </a:stretch>
            </p:blipFill>
            <p:spPr>
              <a:xfrm>
                <a:off x="7444120" y="5632627"/>
                <a:ext cx="810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4">
            <p14:nvContentPartPr>
              <p14:cNvPr id="2379" name="Input penna 2378">
                <a:extLst>
                  <a:ext uri="{FF2B5EF4-FFF2-40B4-BE49-F238E27FC236}">
                    <a16:creationId xmlns:a16="http://schemas.microsoft.com/office/drawing/2014/main" id="{8534BB26-370C-43F4-8841-857A22E8A16B}"/>
                  </a:ext>
                </a:extLst>
              </p14:cNvPr>
              <p14:cNvContentPartPr/>
              <p14:nvPr/>
            </p14:nvContentPartPr>
            <p14:xfrm>
              <a:off x="7619800" y="5620387"/>
              <a:ext cx="73800" cy="2880"/>
            </p14:xfrm>
          </p:contentPart>
        </mc:Choice>
        <mc:Fallback xmlns="">
          <p:pic>
            <p:nvPicPr>
              <p:cNvPr id="2379" name="Input penna 2378">
                <a:extLst>
                  <a:ext uri="{FF2B5EF4-FFF2-40B4-BE49-F238E27FC236}">
                    <a16:creationId xmlns:a16="http://schemas.microsoft.com/office/drawing/2014/main" id="{8534BB26-370C-43F4-8841-857A22E8A16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611160" y="5611387"/>
                <a:ext cx="91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5">
            <p14:nvContentPartPr>
              <p14:cNvPr id="2380" name="Input penna 2379">
                <a:extLst>
                  <a:ext uri="{FF2B5EF4-FFF2-40B4-BE49-F238E27FC236}">
                    <a16:creationId xmlns:a16="http://schemas.microsoft.com/office/drawing/2014/main" id="{9C173BD6-3B5A-46B8-88CB-1A669EF579B4}"/>
                  </a:ext>
                </a:extLst>
              </p14:cNvPr>
              <p14:cNvContentPartPr/>
              <p14:nvPr/>
            </p14:nvContentPartPr>
            <p14:xfrm>
              <a:off x="7794040" y="5516347"/>
              <a:ext cx="64080" cy="153720"/>
            </p14:xfrm>
          </p:contentPart>
        </mc:Choice>
        <mc:Fallback xmlns="">
          <p:pic>
            <p:nvPicPr>
              <p:cNvPr id="2380" name="Input penna 2379">
                <a:extLst>
                  <a:ext uri="{FF2B5EF4-FFF2-40B4-BE49-F238E27FC236}">
                    <a16:creationId xmlns:a16="http://schemas.microsoft.com/office/drawing/2014/main" id="{9C173BD6-3B5A-46B8-88CB-1A669EF579B4}"/>
                  </a:ext>
                </a:extLst>
              </p:cNvPr>
              <p:cNvPicPr/>
              <p:nvPr/>
            </p:nvPicPr>
            <p:blipFill>
              <a:blip r:embed="rId1546"/>
              <a:stretch>
                <a:fillRect/>
              </a:stretch>
            </p:blipFill>
            <p:spPr>
              <a:xfrm>
                <a:off x="7785040" y="5507707"/>
                <a:ext cx="817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7">
            <p14:nvContentPartPr>
              <p14:cNvPr id="2382" name="Input penna 2381">
                <a:extLst>
                  <a:ext uri="{FF2B5EF4-FFF2-40B4-BE49-F238E27FC236}">
                    <a16:creationId xmlns:a16="http://schemas.microsoft.com/office/drawing/2014/main" id="{CEBCCCB0-7140-40E1-BB08-960B072AFFA7}"/>
                  </a:ext>
                </a:extLst>
              </p14:cNvPr>
              <p14:cNvContentPartPr/>
              <p14:nvPr/>
            </p14:nvContentPartPr>
            <p14:xfrm>
              <a:off x="7886200" y="5606347"/>
              <a:ext cx="82440" cy="139320"/>
            </p14:xfrm>
          </p:contentPart>
        </mc:Choice>
        <mc:Fallback xmlns="">
          <p:pic>
            <p:nvPicPr>
              <p:cNvPr id="2382" name="Input penna 2381">
                <a:extLst>
                  <a:ext uri="{FF2B5EF4-FFF2-40B4-BE49-F238E27FC236}">
                    <a16:creationId xmlns:a16="http://schemas.microsoft.com/office/drawing/2014/main" id="{CEBCCCB0-7140-40E1-BB08-960B072AFFA7}"/>
                  </a:ext>
                </a:extLst>
              </p:cNvPr>
              <p:cNvPicPr/>
              <p:nvPr/>
            </p:nvPicPr>
            <p:blipFill>
              <a:blip r:embed="rId1548"/>
              <a:stretch>
                <a:fillRect/>
              </a:stretch>
            </p:blipFill>
            <p:spPr>
              <a:xfrm>
                <a:off x="7877200" y="5597347"/>
                <a:ext cx="10008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9">
            <p14:nvContentPartPr>
              <p14:cNvPr id="2383" name="Input penna 2382">
                <a:extLst>
                  <a:ext uri="{FF2B5EF4-FFF2-40B4-BE49-F238E27FC236}">
                    <a16:creationId xmlns:a16="http://schemas.microsoft.com/office/drawing/2014/main" id="{7620ABBC-8007-4531-87A6-6F5E85FB1BE7}"/>
                  </a:ext>
                </a:extLst>
              </p14:cNvPr>
              <p14:cNvContentPartPr/>
              <p14:nvPr/>
            </p14:nvContentPartPr>
            <p14:xfrm>
              <a:off x="7936240" y="5460907"/>
              <a:ext cx="57960" cy="56520"/>
            </p14:xfrm>
          </p:contentPart>
        </mc:Choice>
        <mc:Fallback xmlns="">
          <p:pic>
            <p:nvPicPr>
              <p:cNvPr id="2383" name="Input penna 2382">
                <a:extLst>
                  <a:ext uri="{FF2B5EF4-FFF2-40B4-BE49-F238E27FC236}">
                    <a16:creationId xmlns:a16="http://schemas.microsoft.com/office/drawing/2014/main" id="{7620ABBC-8007-4531-87A6-6F5E85FB1BE7}"/>
                  </a:ext>
                </a:extLst>
              </p:cNvPr>
              <p:cNvPicPr/>
              <p:nvPr/>
            </p:nvPicPr>
            <p:blipFill>
              <a:blip r:embed="rId1550"/>
              <a:stretch>
                <a:fillRect/>
              </a:stretch>
            </p:blipFill>
            <p:spPr>
              <a:xfrm>
                <a:off x="7927600" y="5451907"/>
                <a:ext cx="756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1">
            <p14:nvContentPartPr>
              <p14:cNvPr id="2388" name="Input penna 2387">
                <a:extLst>
                  <a:ext uri="{FF2B5EF4-FFF2-40B4-BE49-F238E27FC236}">
                    <a16:creationId xmlns:a16="http://schemas.microsoft.com/office/drawing/2014/main" id="{BEE71034-7E28-4742-B199-CD7BE73E50EE}"/>
                  </a:ext>
                </a:extLst>
              </p14:cNvPr>
              <p14:cNvContentPartPr/>
              <p14:nvPr/>
            </p14:nvContentPartPr>
            <p14:xfrm>
              <a:off x="6808360" y="5920627"/>
              <a:ext cx="78840" cy="198000"/>
            </p14:xfrm>
          </p:contentPart>
        </mc:Choice>
        <mc:Fallback xmlns="">
          <p:pic>
            <p:nvPicPr>
              <p:cNvPr id="2388" name="Input penna 2387">
                <a:extLst>
                  <a:ext uri="{FF2B5EF4-FFF2-40B4-BE49-F238E27FC236}">
                    <a16:creationId xmlns:a16="http://schemas.microsoft.com/office/drawing/2014/main" id="{BEE71034-7E28-4742-B199-CD7BE73E50EE}"/>
                  </a:ext>
                </a:extLst>
              </p:cNvPr>
              <p:cNvPicPr/>
              <p:nvPr/>
            </p:nvPicPr>
            <p:blipFill>
              <a:blip r:embed="rId1552"/>
              <a:stretch>
                <a:fillRect/>
              </a:stretch>
            </p:blipFill>
            <p:spPr>
              <a:xfrm>
                <a:off x="6799720" y="5911627"/>
                <a:ext cx="964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3">
            <p14:nvContentPartPr>
              <p14:cNvPr id="2389" name="Input penna 2388">
                <a:extLst>
                  <a:ext uri="{FF2B5EF4-FFF2-40B4-BE49-F238E27FC236}">
                    <a16:creationId xmlns:a16="http://schemas.microsoft.com/office/drawing/2014/main" id="{0E26E5FE-F353-47DD-8D5E-0C6118981A3C}"/>
                  </a:ext>
                </a:extLst>
              </p14:cNvPr>
              <p14:cNvContentPartPr/>
              <p14:nvPr/>
            </p14:nvContentPartPr>
            <p14:xfrm>
              <a:off x="6914920" y="6029347"/>
              <a:ext cx="84240" cy="84240"/>
            </p14:xfrm>
          </p:contentPart>
        </mc:Choice>
        <mc:Fallback xmlns="">
          <p:pic>
            <p:nvPicPr>
              <p:cNvPr id="2389" name="Input penna 2388">
                <a:extLst>
                  <a:ext uri="{FF2B5EF4-FFF2-40B4-BE49-F238E27FC236}">
                    <a16:creationId xmlns:a16="http://schemas.microsoft.com/office/drawing/2014/main" id="{0E26E5FE-F353-47DD-8D5E-0C6118981A3C}"/>
                  </a:ext>
                </a:extLst>
              </p:cNvPr>
              <p:cNvPicPr/>
              <p:nvPr/>
            </p:nvPicPr>
            <p:blipFill>
              <a:blip r:embed="rId1554"/>
              <a:stretch>
                <a:fillRect/>
              </a:stretch>
            </p:blipFill>
            <p:spPr>
              <a:xfrm>
                <a:off x="6906280" y="6020347"/>
                <a:ext cx="1018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5">
            <p14:nvContentPartPr>
              <p14:cNvPr id="2390" name="Input penna 2389">
                <a:extLst>
                  <a:ext uri="{FF2B5EF4-FFF2-40B4-BE49-F238E27FC236}">
                    <a16:creationId xmlns:a16="http://schemas.microsoft.com/office/drawing/2014/main" id="{AC566EEC-A7A0-4B96-8046-A17D8F0C056E}"/>
                  </a:ext>
                </a:extLst>
              </p14:cNvPr>
              <p14:cNvContentPartPr/>
              <p14:nvPr/>
            </p14:nvContentPartPr>
            <p14:xfrm>
              <a:off x="7040200" y="5993347"/>
              <a:ext cx="12600" cy="18360"/>
            </p14:xfrm>
          </p:contentPart>
        </mc:Choice>
        <mc:Fallback xmlns="">
          <p:pic>
            <p:nvPicPr>
              <p:cNvPr id="2390" name="Input penna 2389">
                <a:extLst>
                  <a:ext uri="{FF2B5EF4-FFF2-40B4-BE49-F238E27FC236}">
                    <a16:creationId xmlns:a16="http://schemas.microsoft.com/office/drawing/2014/main" id="{AC566EEC-A7A0-4B96-8046-A17D8F0C056E}"/>
                  </a:ext>
                </a:extLst>
              </p:cNvPr>
              <p:cNvPicPr/>
              <p:nvPr/>
            </p:nvPicPr>
            <p:blipFill>
              <a:blip r:embed="rId1556"/>
              <a:stretch>
                <a:fillRect/>
              </a:stretch>
            </p:blipFill>
            <p:spPr>
              <a:xfrm>
                <a:off x="7031560" y="5984707"/>
                <a:ext cx="30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7">
            <p14:nvContentPartPr>
              <p14:cNvPr id="2391" name="Input penna 2390">
                <a:extLst>
                  <a:ext uri="{FF2B5EF4-FFF2-40B4-BE49-F238E27FC236}">
                    <a16:creationId xmlns:a16="http://schemas.microsoft.com/office/drawing/2014/main" id="{C9B3D0AE-C42B-431A-B786-CCD792B6466F}"/>
                  </a:ext>
                </a:extLst>
              </p14:cNvPr>
              <p14:cNvContentPartPr/>
              <p14:nvPr/>
            </p14:nvContentPartPr>
            <p14:xfrm>
              <a:off x="7149280" y="5933947"/>
              <a:ext cx="80640" cy="182160"/>
            </p14:xfrm>
          </p:contentPart>
        </mc:Choice>
        <mc:Fallback xmlns="">
          <p:pic>
            <p:nvPicPr>
              <p:cNvPr id="2391" name="Input penna 2390">
                <a:extLst>
                  <a:ext uri="{FF2B5EF4-FFF2-40B4-BE49-F238E27FC236}">
                    <a16:creationId xmlns:a16="http://schemas.microsoft.com/office/drawing/2014/main" id="{C9B3D0AE-C42B-431A-B786-CCD792B6466F}"/>
                  </a:ext>
                </a:extLst>
              </p:cNvPr>
              <p:cNvPicPr/>
              <p:nvPr/>
            </p:nvPicPr>
            <p:blipFill>
              <a:blip r:embed="rId1558"/>
              <a:stretch>
                <a:fillRect/>
              </a:stretch>
            </p:blipFill>
            <p:spPr>
              <a:xfrm>
                <a:off x="7140280" y="5924947"/>
                <a:ext cx="982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9">
            <p14:nvContentPartPr>
              <p14:cNvPr id="2393" name="Input penna 2392">
                <a:extLst>
                  <a:ext uri="{FF2B5EF4-FFF2-40B4-BE49-F238E27FC236}">
                    <a16:creationId xmlns:a16="http://schemas.microsoft.com/office/drawing/2014/main" id="{93BA02F6-50A4-4685-9E68-3A3A1D151706}"/>
                  </a:ext>
                </a:extLst>
              </p14:cNvPr>
              <p14:cNvContentPartPr/>
              <p14:nvPr/>
            </p14:nvContentPartPr>
            <p14:xfrm>
              <a:off x="7270240" y="6039787"/>
              <a:ext cx="9000" cy="65880"/>
            </p14:xfrm>
          </p:contentPart>
        </mc:Choice>
        <mc:Fallback xmlns="">
          <p:pic>
            <p:nvPicPr>
              <p:cNvPr id="2393" name="Input penna 2392">
                <a:extLst>
                  <a:ext uri="{FF2B5EF4-FFF2-40B4-BE49-F238E27FC236}">
                    <a16:creationId xmlns:a16="http://schemas.microsoft.com/office/drawing/2014/main" id="{93BA02F6-50A4-4685-9E68-3A3A1D151706}"/>
                  </a:ext>
                </a:extLst>
              </p:cNvPr>
              <p:cNvPicPr/>
              <p:nvPr/>
            </p:nvPicPr>
            <p:blipFill>
              <a:blip r:embed="rId1560"/>
              <a:stretch>
                <a:fillRect/>
              </a:stretch>
            </p:blipFill>
            <p:spPr>
              <a:xfrm>
                <a:off x="7261240" y="6030787"/>
                <a:ext cx="266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1">
            <p14:nvContentPartPr>
              <p14:cNvPr id="2394" name="Input penna 2393">
                <a:extLst>
                  <a:ext uri="{FF2B5EF4-FFF2-40B4-BE49-F238E27FC236}">
                    <a16:creationId xmlns:a16="http://schemas.microsoft.com/office/drawing/2014/main" id="{5FBBAE04-C6F6-4D64-B854-9A4979BEBE52}"/>
                  </a:ext>
                </a:extLst>
              </p14:cNvPr>
              <p14:cNvContentPartPr/>
              <p14:nvPr/>
            </p14:nvContentPartPr>
            <p14:xfrm>
              <a:off x="7270240" y="6032227"/>
              <a:ext cx="76680" cy="94680"/>
            </p14:xfrm>
          </p:contentPart>
        </mc:Choice>
        <mc:Fallback xmlns="">
          <p:pic>
            <p:nvPicPr>
              <p:cNvPr id="2394" name="Input penna 2393">
                <a:extLst>
                  <a:ext uri="{FF2B5EF4-FFF2-40B4-BE49-F238E27FC236}">
                    <a16:creationId xmlns:a16="http://schemas.microsoft.com/office/drawing/2014/main" id="{5FBBAE04-C6F6-4D64-B854-9A4979BEBE52}"/>
                  </a:ext>
                </a:extLst>
              </p:cNvPr>
              <p:cNvPicPr/>
              <p:nvPr/>
            </p:nvPicPr>
            <p:blipFill>
              <a:blip r:embed="rId1562"/>
              <a:stretch>
                <a:fillRect/>
              </a:stretch>
            </p:blipFill>
            <p:spPr>
              <a:xfrm>
                <a:off x="7261240" y="6023587"/>
                <a:ext cx="943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3">
            <p14:nvContentPartPr>
              <p14:cNvPr id="2395" name="Input penna 2394">
                <a:extLst>
                  <a:ext uri="{FF2B5EF4-FFF2-40B4-BE49-F238E27FC236}">
                    <a16:creationId xmlns:a16="http://schemas.microsoft.com/office/drawing/2014/main" id="{47805F72-7713-464A-AB17-EDFB610C2F13}"/>
                  </a:ext>
                </a:extLst>
              </p14:cNvPr>
              <p14:cNvContentPartPr/>
              <p14:nvPr/>
            </p14:nvContentPartPr>
            <p14:xfrm>
              <a:off x="7424680" y="5982187"/>
              <a:ext cx="86040" cy="1800"/>
            </p14:xfrm>
          </p:contentPart>
        </mc:Choice>
        <mc:Fallback xmlns="">
          <p:pic>
            <p:nvPicPr>
              <p:cNvPr id="2395" name="Input penna 2394">
                <a:extLst>
                  <a:ext uri="{FF2B5EF4-FFF2-40B4-BE49-F238E27FC236}">
                    <a16:creationId xmlns:a16="http://schemas.microsoft.com/office/drawing/2014/main" id="{47805F72-7713-464A-AB17-EDFB610C2F13}"/>
                  </a:ext>
                </a:extLst>
              </p:cNvPr>
              <p:cNvPicPr/>
              <p:nvPr/>
            </p:nvPicPr>
            <p:blipFill>
              <a:blip r:embed="rId762"/>
              <a:stretch>
                <a:fillRect/>
              </a:stretch>
            </p:blipFill>
            <p:spPr>
              <a:xfrm>
                <a:off x="7415680" y="5973547"/>
                <a:ext cx="1036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4">
            <p14:nvContentPartPr>
              <p14:cNvPr id="2396" name="Input penna 2395">
                <a:extLst>
                  <a:ext uri="{FF2B5EF4-FFF2-40B4-BE49-F238E27FC236}">
                    <a16:creationId xmlns:a16="http://schemas.microsoft.com/office/drawing/2014/main" id="{D434DB53-4E69-4303-88F8-AFAF077FD264}"/>
                  </a:ext>
                </a:extLst>
              </p14:cNvPr>
              <p14:cNvContentPartPr/>
              <p14:nvPr/>
            </p14:nvContentPartPr>
            <p14:xfrm>
              <a:off x="7431880" y="6013147"/>
              <a:ext cx="57600" cy="4680"/>
            </p14:xfrm>
          </p:contentPart>
        </mc:Choice>
        <mc:Fallback xmlns="">
          <p:pic>
            <p:nvPicPr>
              <p:cNvPr id="2396" name="Input penna 2395">
                <a:extLst>
                  <a:ext uri="{FF2B5EF4-FFF2-40B4-BE49-F238E27FC236}">
                    <a16:creationId xmlns:a16="http://schemas.microsoft.com/office/drawing/2014/main" id="{D434DB53-4E69-4303-88F8-AFAF077FD264}"/>
                  </a:ext>
                </a:extLst>
              </p:cNvPr>
              <p:cNvPicPr/>
              <p:nvPr/>
            </p:nvPicPr>
            <p:blipFill>
              <a:blip r:embed="rId1565"/>
              <a:stretch>
                <a:fillRect/>
              </a:stretch>
            </p:blipFill>
            <p:spPr>
              <a:xfrm>
                <a:off x="7423240" y="6004507"/>
                <a:ext cx="752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6">
            <p14:nvContentPartPr>
              <p14:cNvPr id="2397" name="Input penna 2396">
                <a:extLst>
                  <a:ext uri="{FF2B5EF4-FFF2-40B4-BE49-F238E27FC236}">
                    <a16:creationId xmlns:a16="http://schemas.microsoft.com/office/drawing/2014/main" id="{03539104-7BDD-4946-9209-37B35F8EA922}"/>
                  </a:ext>
                </a:extLst>
              </p14:cNvPr>
              <p14:cNvContentPartPr/>
              <p14:nvPr/>
            </p14:nvContentPartPr>
            <p14:xfrm>
              <a:off x="7591000" y="5969227"/>
              <a:ext cx="44280" cy="6840"/>
            </p14:xfrm>
          </p:contentPart>
        </mc:Choice>
        <mc:Fallback xmlns="">
          <p:pic>
            <p:nvPicPr>
              <p:cNvPr id="2397" name="Input penna 2396">
                <a:extLst>
                  <a:ext uri="{FF2B5EF4-FFF2-40B4-BE49-F238E27FC236}">
                    <a16:creationId xmlns:a16="http://schemas.microsoft.com/office/drawing/2014/main" id="{03539104-7BDD-4946-9209-37B35F8EA922}"/>
                  </a:ext>
                </a:extLst>
              </p:cNvPr>
              <p:cNvPicPr/>
              <p:nvPr/>
            </p:nvPicPr>
            <p:blipFill>
              <a:blip r:embed="rId1567"/>
              <a:stretch>
                <a:fillRect/>
              </a:stretch>
            </p:blipFill>
            <p:spPr>
              <a:xfrm>
                <a:off x="7582360" y="5960587"/>
                <a:ext cx="61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8">
            <p14:nvContentPartPr>
              <p14:cNvPr id="2398" name="Input penna 2397">
                <a:extLst>
                  <a:ext uri="{FF2B5EF4-FFF2-40B4-BE49-F238E27FC236}">
                    <a16:creationId xmlns:a16="http://schemas.microsoft.com/office/drawing/2014/main" id="{537F22DE-FB15-41CE-A184-2438C17BBE33}"/>
                  </a:ext>
                </a:extLst>
              </p14:cNvPr>
              <p14:cNvContentPartPr/>
              <p14:nvPr/>
            </p14:nvContentPartPr>
            <p14:xfrm>
              <a:off x="7692880" y="5929627"/>
              <a:ext cx="68040" cy="154440"/>
            </p14:xfrm>
          </p:contentPart>
        </mc:Choice>
        <mc:Fallback xmlns="">
          <p:pic>
            <p:nvPicPr>
              <p:cNvPr id="2398" name="Input penna 2397">
                <a:extLst>
                  <a:ext uri="{FF2B5EF4-FFF2-40B4-BE49-F238E27FC236}">
                    <a16:creationId xmlns:a16="http://schemas.microsoft.com/office/drawing/2014/main" id="{537F22DE-FB15-41CE-A184-2438C17BBE33}"/>
                  </a:ext>
                </a:extLst>
              </p:cNvPr>
              <p:cNvPicPr/>
              <p:nvPr/>
            </p:nvPicPr>
            <p:blipFill>
              <a:blip r:embed="rId1569"/>
              <a:stretch>
                <a:fillRect/>
              </a:stretch>
            </p:blipFill>
            <p:spPr>
              <a:xfrm>
                <a:off x="7683880" y="5920627"/>
                <a:ext cx="856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0">
            <p14:nvContentPartPr>
              <p14:cNvPr id="2399" name="Input penna 2398">
                <a:extLst>
                  <a:ext uri="{FF2B5EF4-FFF2-40B4-BE49-F238E27FC236}">
                    <a16:creationId xmlns:a16="http://schemas.microsoft.com/office/drawing/2014/main" id="{DDCEF5EE-EF68-4B64-8BA2-91EA893914F5}"/>
                  </a:ext>
                </a:extLst>
              </p14:cNvPr>
              <p14:cNvContentPartPr/>
              <p14:nvPr/>
            </p14:nvContentPartPr>
            <p14:xfrm>
              <a:off x="7789000" y="6032947"/>
              <a:ext cx="44280" cy="92880"/>
            </p14:xfrm>
          </p:contentPart>
        </mc:Choice>
        <mc:Fallback xmlns="">
          <p:pic>
            <p:nvPicPr>
              <p:cNvPr id="2399" name="Input penna 2398">
                <a:extLst>
                  <a:ext uri="{FF2B5EF4-FFF2-40B4-BE49-F238E27FC236}">
                    <a16:creationId xmlns:a16="http://schemas.microsoft.com/office/drawing/2014/main" id="{DDCEF5EE-EF68-4B64-8BA2-91EA893914F5}"/>
                  </a:ext>
                </a:extLst>
              </p:cNvPr>
              <p:cNvPicPr/>
              <p:nvPr/>
            </p:nvPicPr>
            <p:blipFill>
              <a:blip r:embed="rId1571"/>
              <a:stretch>
                <a:fillRect/>
              </a:stretch>
            </p:blipFill>
            <p:spPr>
              <a:xfrm>
                <a:off x="7780360" y="6024307"/>
                <a:ext cx="6192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2">
            <p14:nvContentPartPr>
              <p14:cNvPr id="2400" name="Input penna 2399">
                <a:extLst>
                  <a:ext uri="{FF2B5EF4-FFF2-40B4-BE49-F238E27FC236}">
                    <a16:creationId xmlns:a16="http://schemas.microsoft.com/office/drawing/2014/main" id="{4E616490-4C2A-4D14-A18B-20786498D76D}"/>
                  </a:ext>
                </a:extLst>
              </p14:cNvPr>
              <p14:cNvContentPartPr/>
              <p14:nvPr/>
            </p14:nvContentPartPr>
            <p14:xfrm>
              <a:off x="7820320" y="5888227"/>
              <a:ext cx="78840" cy="54360"/>
            </p14:xfrm>
          </p:contentPart>
        </mc:Choice>
        <mc:Fallback xmlns="">
          <p:pic>
            <p:nvPicPr>
              <p:cNvPr id="2400" name="Input penna 2399">
                <a:extLst>
                  <a:ext uri="{FF2B5EF4-FFF2-40B4-BE49-F238E27FC236}">
                    <a16:creationId xmlns:a16="http://schemas.microsoft.com/office/drawing/2014/main" id="{4E616490-4C2A-4D14-A18B-20786498D76D}"/>
                  </a:ext>
                </a:extLst>
              </p:cNvPr>
              <p:cNvPicPr/>
              <p:nvPr/>
            </p:nvPicPr>
            <p:blipFill>
              <a:blip r:embed="rId1573"/>
              <a:stretch>
                <a:fillRect/>
              </a:stretch>
            </p:blipFill>
            <p:spPr>
              <a:xfrm>
                <a:off x="7811320" y="5879587"/>
                <a:ext cx="96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4">
            <p14:nvContentPartPr>
              <p14:cNvPr id="2402" name="Input penna 2401">
                <a:extLst>
                  <a:ext uri="{FF2B5EF4-FFF2-40B4-BE49-F238E27FC236}">
                    <a16:creationId xmlns:a16="http://schemas.microsoft.com/office/drawing/2014/main" id="{5D033466-FF65-4568-BC84-86ED0F93A83B}"/>
                  </a:ext>
                </a:extLst>
              </p14:cNvPr>
              <p14:cNvContentPartPr/>
              <p14:nvPr/>
            </p14:nvContentPartPr>
            <p14:xfrm>
              <a:off x="6585880" y="5497987"/>
              <a:ext cx="39960" cy="571680"/>
            </p14:xfrm>
          </p:contentPart>
        </mc:Choice>
        <mc:Fallback xmlns="">
          <p:pic>
            <p:nvPicPr>
              <p:cNvPr id="2402" name="Input penna 2401">
                <a:extLst>
                  <a:ext uri="{FF2B5EF4-FFF2-40B4-BE49-F238E27FC236}">
                    <a16:creationId xmlns:a16="http://schemas.microsoft.com/office/drawing/2014/main" id="{5D033466-FF65-4568-BC84-86ED0F93A83B}"/>
                  </a:ext>
                </a:extLst>
              </p:cNvPr>
              <p:cNvPicPr/>
              <p:nvPr/>
            </p:nvPicPr>
            <p:blipFill>
              <a:blip r:embed="rId1575"/>
              <a:stretch>
                <a:fillRect/>
              </a:stretch>
            </p:blipFill>
            <p:spPr>
              <a:xfrm>
                <a:off x="6577240" y="5488987"/>
                <a:ext cx="57600" cy="58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5" name="Gruppo 2464">
            <a:extLst>
              <a:ext uri="{FF2B5EF4-FFF2-40B4-BE49-F238E27FC236}">
                <a16:creationId xmlns:a16="http://schemas.microsoft.com/office/drawing/2014/main" id="{387E7B0B-4810-44DC-8D82-993E1A5E1D78}"/>
              </a:ext>
            </a:extLst>
          </p:cNvPr>
          <p:cNvGrpSpPr/>
          <p:nvPr/>
        </p:nvGrpSpPr>
        <p:grpSpPr>
          <a:xfrm>
            <a:off x="6542320" y="6212227"/>
            <a:ext cx="3113280" cy="581040"/>
            <a:chOff x="6542320" y="6212227"/>
            <a:chExt cx="3113280" cy="58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2403" name="Input penna 2402">
                  <a:extLst>
                    <a:ext uri="{FF2B5EF4-FFF2-40B4-BE49-F238E27FC236}">
                      <a16:creationId xmlns:a16="http://schemas.microsoft.com/office/drawing/2014/main" id="{AE4F3798-4FC8-45F0-BF3E-E1384BA88963}"/>
                    </a:ext>
                  </a:extLst>
                </p14:cNvPr>
                <p14:cNvContentPartPr/>
                <p14:nvPr/>
              </p14:nvContentPartPr>
              <p14:xfrm>
                <a:off x="6542320" y="6212227"/>
                <a:ext cx="151200" cy="284400"/>
              </p14:xfrm>
            </p:contentPart>
          </mc:Choice>
          <mc:Fallback xmlns="">
            <p:pic>
              <p:nvPicPr>
                <p:cNvPr id="2403" name="Input penna 2402">
                  <a:extLst>
                    <a:ext uri="{FF2B5EF4-FFF2-40B4-BE49-F238E27FC236}">
                      <a16:creationId xmlns:a16="http://schemas.microsoft.com/office/drawing/2014/main" id="{AE4F3798-4FC8-45F0-BF3E-E1384BA88963}"/>
                    </a:ext>
                  </a:extLst>
                </p:cNvPr>
                <p:cNvPicPr/>
                <p:nvPr/>
              </p:nvPicPr>
              <p:blipFill>
                <a:blip r:embed="rId1577"/>
                <a:stretch>
                  <a:fillRect/>
                </a:stretch>
              </p:blipFill>
              <p:spPr>
                <a:xfrm>
                  <a:off x="6533320" y="6203227"/>
                  <a:ext cx="16884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2404" name="Input penna 2403">
                  <a:extLst>
                    <a:ext uri="{FF2B5EF4-FFF2-40B4-BE49-F238E27FC236}">
                      <a16:creationId xmlns:a16="http://schemas.microsoft.com/office/drawing/2014/main" id="{4C8BD695-DF24-4924-B71F-BFDAA06B2C50}"/>
                    </a:ext>
                  </a:extLst>
                </p14:cNvPr>
                <p14:cNvContentPartPr/>
                <p14:nvPr/>
              </p14:nvContentPartPr>
              <p14:xfrm>
                <a:off x="6804040" y="6448747"/>
                <a:ext cx="51480" cy="77760"/>
              </p14:xfrm>
            </p:contentPart>
          </mc:Choice>
          <mc:Fallback xmlns="">
            <p:pic>
              <p:nvPicPr>
                <p:cNvPr id="2404" name="Input penna 2403">
                  <a:extLst>
                    <a:ext uri="{FF2B5EF4-FFF2-40B4-BE49-F238E27FC236}">
                      <a16:creationId xmlns:a16="http://schemas.microsoft.com/office/drawing/2014/main" id="{4C8BD695-DF24-4924-B71F-BFDAA06B2C50}"/>
                    </a:ext>
                  </a:extLst>
                </p:cNvPr>
                <p:cNvPicPr/>
                <p:nvPr/>
              </p:nvPicPr>
              <p:blipFill>
                <a:blip r:embed="rId1579"/>
                <a:stretch>
                  <a:fillRect/>
                </a:stretch>
              </p:blipFill>
              <p:spPr>
                <a:xfrm>
                  <a:off x="6795400" y="6439747"/>
                  <a:ext cx="691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2405" name="Input penna 2404">
                  <a:extLst>
                    <a:ext uri="{FF2B5EF4-FFF2-40B4-BE49-F238E27FC236}">
                      <a16:creationId xmlns:a16="http://schemas.microsoft.com/office/drawing/2014/main" id="{F19844A8-F0D0-4EAF-B49E-7F21472B2C12}"/>
                    </a:ext>
                  </a:extLst>
                </p14:cNvPr>
                <p14:cNvContentPartPr/>
                <p14:nvPr/>
              </p14:nvContentPartPr>
              <p14:xfrm>
                <a:off x="6889720" y="6455947"/>
                <a:ext cx="56520" cy="73800"/>
              </p14:xfrm>
            </p:contentPart>
          </mc:Choice>
          <mc:Fallback xmlns="">
            <p:pic>
              <p:nvPicPr>
                <p:cNvPr id="2405" name="Input penna 2404">
                  <a:extLst>
                    <a:ext uri="{FF2B5EF4-FFF2-40B4-BE49-F238E27FC236}">
                      <a16:creationId xmlns:a16="http://schemas.microsoft.com/office/drawing/2014/main" id="{F19844A8-F0D0-4EAF-B49E-7F21472B2C12}"/>
                    </a:ext>
                  </a:extLst>
                </p:cNvPr>
                <p:cNvPicPr/>
                <p:nvPr/>
              </p:nvPicPr>
              <p:blipFill>
                <a:blip r:embed="rId1581"/>
                <a:stretch>
                  <a:fillRect/>
                </a:stretch>
              </p:blipFill>
              <p:spPr>
                <a:xfrm>
                  <a:off x="6880720" y="6446947"/>
                  <a:ext cx="74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2406" name="Input penna 2405">
                  <a:extLst>
                    <a:ext uri="{FF2B5EF4-FFF2-40B4-BE49-F238E27FC236}">
                      <a16:creationId xmlns:a16="http://schemas.microsoft.com/office/drawing/2014/main" id="{3EAC0193-EDBE-49D8-8B62-66167881C312}"/>
                    </a:ext>
                  </a:extLst>
                </p14:cNvPr>
                <p14:cNvContentPartPr/>
                <p14:nvPr/>
              </p14:nvContentPartPr>
              <p14:xfrm>
                <a:off x="6905920" y="6495547"/>
                <a:ext cx="38160" cy="1440"/>
              </p14:xfrm>
            </p:contentPart>
          </mc:Choice>
          <mc:Fallback xmlns="">
            <p:pic>
              <p:nvPicPr>
                <p:cNvPr id="2406" name="Input penna 2405">
                  <a:extLst>
                    <a:ext uri="{FF2B5EF4-FFF2-40B4-BE49-F238E27FC236}">
                      <a16:creationId xmlns:a16="http://schemas.microsoft.com/office/drawing/2014/main" id="{3EAC0193-EDBE-49D8-8B62-66167881C31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896920" y="6486907"/>
                  <a:ext cx="55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2407" name="Input penna 2406">
                  <a:extLst>
                    <a:ext uri="{FF2B5EF4-FFF2-40B4-BE49-F238E27FC236}">
                      <a16:creationId xmlns:a16="http://schemas.microsoft.com/office/drawing/2014/main" id="{70C708EF-E499-4634-8899-5587AF7FF596}"/>
                    </a:ext>
                  </a:extLst>
                </p14:cNvPr>
                <p14:cNvContentPartPr/>
                <p14:nvPr/>
              </p14:nvContentPartPr>
              <p14:xfrm>
                <a:off x="7075840" y="6451267"/>
                <a:ext cx="65880" cy="81360"/>
              </p14:xfrm>
            </p:contentPart>
          </mc:Choice>
          <mc:Fallback xmlns="">
            <p:pic>
              <p:nvPicPr>
                <p:cNvPr id="2407" name="Input penna 2406">
                  <a:extLst>
                    <a:ext uri="{FF2B5EF4-FFF2-40B4-BE49-F238E27FC236}">
                      <a16:creationId xmlns:a16="http://schemas.microsoft.com/office/drawing/2014/main" id="{70C708EF-E499-4634-8899-5587AF7FF596}"/>
                    </a:ext>
                  </a:extLst>
                </p:cNvPr>
                <p:cNvPicPr/>
                <p:nvPr/>
              </p:nvPicPr>
              <p:blipFill>
                <a:blip r:embed="rId1584"/>
                <a:stretch>
                  <a:fillRect/>
                </a:stretch>
              </p:blipFill>
              <p:spPr>
                <a:xfrm>
                  <a:off x="7067200" y="6442267"/>
                  <a:ext cx="835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2408" name="Input penna 2407">
                  <a:extLst>
                    <a:ext uri="{FF2B5EF4-FFF2-40B4-BE49-F238E27FC236}">
                      <a16:creationId xmlns:a16="http://schemas.microsoft.com/office/drawing/2014/main" id="{7FEA92E4-F993-4CB4-83E1-63194DAF4193}"/>
                    </a:ext>
                  </a:extLst>
                </p14:cNvPr>
                <p14:cNvContentPartPr/>
                <p14:nvPr/>
              </p14:nvContentPartPr>
              <p14:xfrm>
                <a:off x="7103920" y="6477907"/>
                <a:ext cx="34560" cy="15840"/>
              </p14:xfrm>
            </p:contentPart>
          </mc:Choice>
          <mc:Fallback xmlns="">
            <p:pic>
              <p:nvPicPr>
                <p:cNvPr id="2408" name="Input penna 2407">
                  <a:extLst>
                    <a:ext uri="{FF2B5EF4-FFF2-40B4-BE49-F238E27FC236}">
                      <a16:creationId xmlns:a16="http://schemas.microsoft.com/office/drawing/2014/main" id="{7FEA92E4-F993-4CB4-83E1-63194DAF4193}"/>
                    </a:ext>
                  </a:extLst>
                </p:cNvPr>
                <p:cNvPicPr/>
                <p:nvPr/>
              </p:nvPicPr>
              <p:blipFill>
                <a:blip r:embed="rId1586"/>
                <a:stretch>
                  <a:fillRect/>
                </a:stretch>
              </p:blipFill>
              <p:spPr>
                <a:xfrm>
                  <a:off x="7094920" y="6468907"/>
                  <a:ext cx="52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2409" name="Input penna 2408">
                  <a:extLst>
                    <a:ext uri="{FF2B5EF4-FFF2-40B4-BE49-F238E27FC236}">
                      <a16:creationId xmlns:a16="http://schemas.microsoft.com/office/drawing/2014/main" id="{6B390B65-D330-4CF6-9FD2-9C088325A5B3}"/>
                    </a:ext>
                  </a:extLst>
                </p14:cNvPr>
                <p14:cNvContentPartPr/>
                <p14:nvPr/>
              </p14:nvContentPartPr>
              <p14:xfrm>
                <a:off x="7115440" y="6343627"/>
                <a:ext cx="37440" cy="66960"/>
              </p14:xfrm>
            </p:contentPart>
          </mc:Choice>
          <mc:Fallback xmlns="">
            <p:pic>
              <p:nvPicPr>
                <p:cNvPr id="2409" name="Input penna 2408">
                  <a:extLst>
                    <a:ext uri="{FF2B5EF4-FFF2-40B4-BE49-F238E27FC236}">
                      <a16:creationId xmlns:a16="http://schemas.microsoft.com/office/drawing/2014/main" id="{6B390B65-D330-4CF6-9FD2-9C088325A5B3}"/>
                    </a:ext>
                  </a:extLst>
                </p:cNvPr>
                <p:cNvPicPr/>
                <p:nvPr/>
              </p:nvPicPr>
              <p:blipFill>
                <a:blip r:embed="rId1588"/>
                <a:stretch>
                  <a:fillRect/>
                </a:stretch>
              </p:blipFill>
              <p:spPr>
                <a:xfrm>
                  <a:off x="7106800" y="6334987"/>
                  <a:ext cx="550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2411" name="Input penna 2410">
                  <a:extLst>
                    <a:ext uri="{FF2B5EF4-FFF2-40B4-BE49-F238E27FC236}">
                      <a16:creationId xmlns:a16="http://schemas.microsoft.com/office/drawing/2014/main" id="{75D2250A-080D-4E8C-ACEC-78EA337145B4}"/>
                    </a:ext>
                  </a:extLst>
                </p14:cNvPr>
                <p14:cNvContentPartPr/>
                <p14:nvPr/>
              </p14:nvContentPartPr>
              <p14:xfrm>
                <a:off x="7270960" y="6461707"/>
                <a:ext cx="128880" cy="69480"/>
              </p14:xfrm>
            </p:contentPart>
          </mc:Choice>
          <mc:Fallback xmlns="">
            <p:pic>
              <p:nvPicPr>
                <p:cNvPr id="2411" name="Input penna 2410">
                  <a:extLst>
                    <a:ext uri="{FF2B5EF4-FFF2-40B4-BE49-F238E27FC236}">
                      <a16:creationId xmlns:a16="http://schemas.microsoft.com/office/drawing/2014/main" id="{75D2250A-080D-4E8C-ACEC-78EA337145B4}"/>
                    </a:ext>
                  </a:extLst>
                </p:cNvPr>
                <p:cNvPicPr/>
                <p:nvPr/>
              </p:nvPicPr>
              <p:blipFill>
                <a:blip r:embed="rId1590"/>
                <a:stretch>
                  <a:fillRect/>
                </a:stretch>
              </p:blipFill>
              <p:spPr>
                <a:xfrm>
                  <a:off x="7262320" y="6453067"/>
                  <a:ext cx="1465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1">
              <p14:nvContentPartPr>
                <p14:cNvPr id="2412" name="Input penna 2411">
                  <a:extLst>
                    <a:ext uri="{FF2B5EF4-FFF2-40B4-BE49-F238E27FC236}">
                      <a16:creationId xmlns:a16="http://schemas.microsoft.com/office/drawing/2014/main" id="{A2F8AA09-D1BB-4B5C-BE74-735EA9E89FA5}"/>
                    </a:ext>
                  </a:extLst>
                </p14:cNvPr>
                <p14:cNvContentPartPr/>
                <p14:nvPr/>
              </p14:nvContentPartPr>
              <p14:xfrm>
                <a:off x="7408120" y="6458107"/>
                <a:ext cx="27360" cy="58680"/>
              </p14:xfrm>
            </p:contentPart>
          </mc:Choice>
          <mc:Fallback xmlns="">
            <p:pic>
              <p:nvPicPr>
                <p:cNvPr id="2412" name="Input penna 2411">
                  <a:extLst>
                    <a:ext uri="{FF2B5EF4-FFF2-40B4-BE49-F238E27FC236}">
                      <a16:creationId xmlns:a16="http://schemas.microsoft.com/office/drawing/2014/main" id="{A2F8AA09-D1BB-4B5C-BE74-735EA9E89FA5}"/>
                    </a:ext>
                  </a:extLst>
                </p:cNvPr>
                <p:cNvPicPr/>
                <p:nvPr/>
              </p:nvPicPr>
              <p:blipFill>
                <a:blip r:embed="rId1592"/>
                <a:stretch>
                  <a:fillRect/>
                </a:stretch>
              </p:blipFill>
              <p:spPr>
                <a:xfrm>
                  <a:off x="7399120" y="6449107"/>
                  <a:ext cx="450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3">
              <p14:nvContentPartPr>
                <p14:cNvPr id="2413" name="Input penna 2412">
                  <a:extLst>
                    <a:ext uri="{FF2B5EF4-FFF2-40B4-BE49-F238E27FC236}">
                      <a16:creationId xmlns:a16="http://schemas.microsoft.com/office/drawing/2014/main" id="{FC5907CC-CEE4-4C66-B6B6-4779EA8CED06}"/>
                    </a:ext>
                  </a:extLst>
                </p14:cNvPr>
                <p14:cNvContentPartPr/>
                <p14:nvPr/>
              </p14:nvContentPartPr>
              <p14:xfrm>
                <a:off x="7400560" y="6431467"/>
                <a:ext cx="55800" cy="2880"/>
              </p14:xfrm>
            </p:contentPart>
          </mc:Choice>
          <mc:Fallback xmlns="">
            <p:pic>
              <p:nvPicPr>
                <p:cNvPr id="2413" name="Input penna 2412">
                  <a:extLst>
                    <a:ext uri="{FF2B5EF4-FFF2-40B4-BE49-F238E27FC236}">
                      <a16:creationId xmlns:a16="http://schemas.microsoft.com/office/drawing/2014/main" id="{FC5907CC-CEE4-4C66-B6B6-4779EA8CED0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391560" y="6422467"/>
                  <a:ext cx="73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2414" name="Input penna 2413">
                  <a:extLst>
                    <a:ext uri="{FF2B5EF4-FFF2-40B4-BE49-F238E27FC236}">
                      <a16:creationId xmlns:a16="http://schemas.microsoft.com/office/drawing/2014/main" id="{C6ADDC5B-24AA-41B5-BADC-331C114F2B0B}"/>
                    </a:ext>
                  </a:extLst>
                </p14:cNvPr>
                <p14:cNvContentPartPr/>
                <p14:nvPr/>
              </p14:nvContentPartPr>
              <p14:xfrm>
                <a:off x="7470400" y="6449107"/>
                <a:ext cx="49680" cy="67320"/>
              </p14:xfrm>
            </p:contentPart>
          </mc:Choice>
          <mc:Fallback xmlns="">
            <p:pic>
              <p:nvPicPr>
                <p:cNvPr id="2414" name="Input penna 2413">
                  <a:extLst>
                    <a:ext uri="{FF2B5EF4-FFF2-40B4-BE49-F238E27FC236}">
                      <a16:creationId xmlns:a16="http://schemas.microsoft.com/office/drawing/2014/main" id="{C6ADDC5B-24AA-41B5-BADC-331C114F2B0B}"/>
                    </a:ext>
                  </a:extLst>
                </p:cNvPr>
                <p:cNvPicPr/>
                <p:nvPr/>
              </p:nvPicPr>
              <p:blipFill>
                <a:blip r:embed="rId1595"/>
                <a:stretch>
                  <a:fillRect/>
                </a:stretch>
              </p:blipFill>
              <p:spPr>
                <a:xfrm>
                  <a:off x="7461400" y="6440467"/>
                  <a:ext cx="67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2415" name="Input penna 2414">
                  <a:extLst>
                    <a:ext uri="{FF2B5EF4-FFF2-40B4-BE49-F238E27FC236}">
                      <a16:creationId xmlns:a16="http://schemas.microsoft.com/office/drawing/2014/main" id="{EF82CABD-5683-4DCB-982C-7925AB638F0C}"/>
                    </a:ext>
                  </a:extLst>
                </p14:cNvPr>
                <p14:cNvContentPartPr/>
                <p14:nvPr/>
              </p14:nvContentPartPr>
              <p14:xfrm>
                <a:off x="7598920" y="6449467"/>
                <a:ext cx="75960" cy="69840"/>
              </p14:xfrm>
            </p:contentPart>
          </mc:Choice>
          <mc:Fallback xmlns="">
            <p:pic>
              <p:nvPicPr>
                <p:cNvPr id="2415" name="Input penna 2414">
                  <a:extLst>
                    <a:ext uri="{FF2B5EF4-FFF2-40B4-BE49-F238E27FC236}">
                      <a16:creationId xmlns:a16="http://schemas.microsoft.com/office/drawing/2014/main" id="{EF82CABD-5683-4DCB-982C-7925AB638F0C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7589920" y="6440467"/>
                  <a:ext cx="93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2417" name="Input penna 2416">
                  <a:extLst>
                    <a:ext uri="{FF2B5EF4-FFF2-40B4-BE49-F238E27FC236}">
                      <a16:creationId xmlns:a16="http://schemas.microsoft.com/office/drawing/2014/main" id="{E543A0B9-6A04-4170-B3E8-28DF49A08A7F}"/>
                    </a:ext>
                  </a:extLst>
                </p14:cNvPr>
                <p14:cNvContentPartPr/>
                <p14:nvPr/>
              </p14:nvContentPartPr>
              <p14:xfrm>
                <a:off x="6672280" y="6617587"/>
                <a:ext cx="82440" cy="79920"/>
              </p14:xfrm>
            </p:contentPart>
          </mc:Choice>
          <mc:Fallback xmlns="">
            <p:pic>
              <p:nvPicPr>
                <p:cNvPr id="2417" name="Input penna 2416">
                  <a:extLst>
                    <a:ext uri="{FF2B5EF4-FFF2-40B4-BE49-F238E27FC236}">
                      <a16:creationId xmlns:a16="http://schemas.microsoft.com/office/drawing/2014/main" id="{E543A0B9-6A04-4170-B3E8-28DF49A08A7F}"/>
                    </a:ext>
                  </a:extLst>
                </p:cNvPr>
                <p:cNvPicPr/>
                <p:nvPr/>
              </p:nvPicPr>
              <p:blipFill>
                <a:blip r:embed="rId1599"/>
                <a:stretch>
                  <a:fillRect/>
                </a:stretch>
              </p:blipFill>
              <p:spPr>
                <a:xfrm>
                  <a:off x="6663280" y="6608947"/>
                  <a:ext cx="1000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2418" name="Input penna 2417">
                  <a:extLst>
                    <a:ext uri="{FF2B5EF4-FFF2-40B4-BE49-F238E27FC236}">
                      <a16:creationId xmlns:a16="http://schemas.microsoft.com/office/drawing/2014/main" id="{B3D52FA3-470A-4C21-B009-424B6047F7FE}"/>
                    </a:ext>
                  </a:extLst>
                </p14:cNvPr>
                <p14:cNvContentPartPr/>
                <p14:nvPr/>
              </p14:nvContentPartPr>
              <p14:xfrm>
                <a:off x="6761560" y="6630547"/>
                <a:ext cx="61920" cy="66960"/>
              </p14:xfrm>
            </p:contentPart>
          </mc:Choice>
          <mc:Fallback xmlns="">
            <p:pic>
              <p:nvPicPr>
                <p:cNvPr id="2418" name="Input penna 2417">
                  <a:extLst>
                    <a:ext uri="{FF2B5EF4-FFF2-40B4-BE49-F238E27FC236}">
                      <a16:creationId xmlns:a16="http://schemas.microsoft.com/office/drawing/2014/main" id="{B3D52FA3-470A-4C21-B009-424B6047F7FE}"/>
                    </a:ext>
                  </a:extLst>
                </p:cNvPr>
                <p:cNvPicPr/>
                <p:nvPr/>
              </p:nvPicPr>
              <p:blipFill>
                <a:blip r:embed="rId1601"/>
                <a:stretch>
                  <a:fillRect/>
                </a:stretch>
              </p:blipFill>
              <p:spPr>
                <a:xfrm>
                  <a:off x="6752920" y="6621907"/>
                  <a:ext cx="795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2">
              <p14:nvContentPartPr>
                <p14:cNvPr id="2419" name="Input penna 2418">
                  <a:extLst>
                    <a:ext uri="{FF2B5EF4-FFF2-40B4-BE49-F238E27FC236}">
                      <a16:creationId xmlns:a16="http://schemas.microsoft.com/office/drawing/2014/main" id="{BD3A4E22-32B9-4D39-A0C3-24A643777D22}"/>
                    </a:ext>
                  </a:extLst>
                </p14:cNvPr>
                <p14:cNvContentPartPr/>
                <p14:nvPr/>
              </p14:nvContentPartPr>
              <p14:xfrm>
                <a:off x="6761200" y="6633427"/>
                <a:ext cx="114840" cy="56880"/>
              </p14:xfrm>
            </p:contentPart>
          </mc:Choice>
          <mc:Fallback xmlns="">
            <p:pic>
              <p:nvPicPr>
                <p:cNvPr id="2419" name="Input penna 2418">
                  <a:extLst>
                    <a:ext uri="{FF2B5EF4-FFF2-40B4-BE49-F238E27FC236}">
                      <a16:creationId xmlns:a16="http://schemas.microsoft.com/office/drawing/2014/main" id="{BD3A4E22-32B9-4D39-A0C3-24A643777D22}"/>
                    </a:ext>
                  </a:extLst>
                </p:cNvPr>
                <p:cNvPicPr/>
                <p:nvPr/>
              </p:nvPicPr>
              <p:blipFill>
                <a:blip r:embed="rId1603"/>
                <a:stretch>
                  <a:fillRect/>
                </a:stretch>
              </p:blipFill>
              <p:spPr>
                <a:xfrm>
                  <a:off x="6752560" y="6624787"/>
                  <a:ext cx="1324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4">
              <p14:nvContentPartPr>
                <p14:cNvPr id="2420" name="Input penna 2419">
                  <a:extLst>
                    <a:ext uri="{FF2B5EF4-FFF2-40B4-BE49-F238E27FC236}">
                      <a16:creationId xmlns:a16="http://schemas.microsoft.com/office/drawing/2014/main" id="{040F5724-1FA0-44A1-AD32-6F39F5ACC938}"/>
                    </a:ext>
                  </a:extLst>
                </p14:cNvPr>
                <p14:cNvContentPartPr/>
                <p14:nvPr/>
              </p14:nvContentPartPr>
              <p14:xfrm>
                <a:off x="6818800" y="6621547"/>
                <a:ext cx="84600" cy="11160"/>
              </p14:xfrm>
            </p:contentPart>
          </mc:Choice>
          <mc:Fallback xmlns="">
            <p:pic>
              <p:nvPicPr>
                <p:cNvPr id="2420" name="Input penna 2419">
                  <a:extLst>
                    <a:ext uri="{FF2B5EF4-FFF2-40B4-BE49-F238E27FC236}">
                      <a16:creationId xmlns:a16="http://schemas.microsoft.com/office/drawing/2014/main" id="{040F5724-1FA0-44A1-AD32-6F39F5ACC938}"/>
                    </a:ext>
                  </a:extLst>
                </p:cNvPr>
                <p:cNvPicPr/>
                <p:nvPr/>
              </p:nvPicPr>
              <p:blipFill>
                <a:blip r:embed="rId1605"/>
                <a:stretch>
                  <a:fillRect/>
                </a:stretch>
              </p:blipFill>
              <p:spPr>
                <a:xfrm>
                  <a:off x="6809800" y="6612907"/>
                  <a:ext cx="1022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6">
              <p14:nvContentPartPr>
                <p14:cNvPr id="2421" name="Input penna 2420">
                  <a:extLst>
                    <a:ext uri="{FF2B5EF4-FFF2-40B4-BE49-F238E27FC236}">
                      <a16:creationId xmlns:a16="http://schemas.microsoft.com/office/drawing/2014/main" id="{327FA46A-1705-45DA-BBC3-5C521F664A37}"/>
                    </a:ext>
                  </a:extLst>
                </p14:cNvPr>
                <p14:cNvContentPartPr/>
                <p14:nvPr/>
              </p14:nvContentPartPr>
              <p14:xfrm>
                <a:off x="6875320" y="6632347"/>
                <a:ext cx="72000" cy="79920"/>
              </p14:xfrm>
            </p:contentPart>
          </mc:Choice>
          <mc:Fallback xmlns="">
            <p:pic>
              <p:nvPicPr>
                <p:cNvPr id="2421" name="Input penna 2420">
                  <a:extLst>
                    <a:ext uri="{FF2B5EF4-FFF2-40B4-BE49-F238E27FC236}">
                      <a16:creationId xmlns:a16="http://schemas.microsoft.com/office/drawing/2014/main" id="{327FA46A-1705-45DA-BBC3-5C521F664A37}"/>
                    </a:ext>
                  </a:extLst>
                </p:cNvPr>
                <p:cNvPicPr/>
                <p:nvPr/>
              </p:nvPicPr>
              <p:blipFill>
                <a:blip r:embed="rId1607"/>
                <a:stretch>
                  <a:fillRect/>
                </a:stretch>
              </p:blipFill>
              <p:spPr>
                <a:xfrm>
                  <a:off x="6866680" y="6623347"/>
                  <a:ext cx="896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8">
              <p14:nvContentPartPr>
                <p14:cNvPr id="2422" name="Input penna 2421">
                  <a:extLst>
                    <a:ext uri="{FF2B5EF4-FFF2-40B4-BE49-F238E27FC236}">
                      <a16:creationId xmlns:a16="http://schemas.microsoft.com/office/drawing/2014/main" id="{31407830-BC3C-450F-9523-4EA91BA4FDA3}"/>
                    </a:ext>
                  </a:extLst>
                </p14:cNvPr>
                <p14:cNvContentPartPr/>
                <p14:nvPr/>
              </p14:nvContentPartPr>
              <p14:xfrm>
                <a:off x="6950920" y="6624427"/>
                <a:ext cx="51840" cy="78480"/>
              </p14:xfrm>
            </p:contentPart>
          </mc:Choice>
          <mc:Fallback xmlns="">
            <p:pic>
              <p:nvPicPr>
                <p:cNvPr id="2422" name="Input penna 2421">
                  <a:extLst>
                    <a:ext uri="{FF2B5EF4-FFF2-40B4-BE49-F238E27FC236}">
                      <a16:creationId xmlns:a16="http://schemas.microsoft.com/office/drawing/2014/main" id="{31407830-BC3C-450F-9523-4EA91BA4FDA3}"/>
                    </a:ext>
                  </a:extLst>
                </p:cNvPr>
                <p:cNvPicPr/>
                <p:nvPr/>
              </p:nvPicPr>
              <p:blipFill>
                <a:blip r:embed="rId1609"/>
                <a:stretch>
                  <a:fillRect/>
                </a:stretch>
              </p:blipFill>
              <p:spPr>
                <a:xfrm>
                  <a:off x="6941920" y="6615787"/>
                  <a:ext cx="694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0">
              <p14:nvContentPartPr>
                <p14:cNvPr id="2423" name="Input penna 2422">
                  <a:extLst>
                    <a:ext uri="{FF2B5EF4-FFF2-40B4-BE49-F238E27FC236}">
                      <a16:creationId xmlns:a16="http://schemas.microsoft.com/office/drawing/2014/main" id="{7CBF56DB-67D2-4F01-A579-B84AE9A393BC}"/>
                    </a:ext>
                  </a:extLst>
                </p14:cNvPr>
                <p14:cNvContentPartPr/>
                <p14:nvPr/>
              </p14:nvContentPartPr>
              <p14:xfrm>
                <a:off x="7053160" y="6717307"/>
                <a:ext cx="19800" cy="45000"/>
              </p14:xfrm>
            </p:contentPart>
          </mc:Choice>
          <mc:Fallback xmlns="">
            <p:pic>
              <p:nvPicPr>
                <p:cNvPr id="2423" name="Input penna 2422">
                  <a:extLst>
                    <a:ext uri="{FF2B5EF4-FFF2-40B4-BE49-F238E27FC236}">
                      <a16:creationId xmlns:a16="http://schemas.microsoft.com/office/drawing/2014/main" id="{7CBF56DB-67D2-4F01-A579-B84AE9A393BC}"/>
                    </a:ext>
                  </a:extLst>
                </p:cNvPr>
                <p:cNvPicPr/>
                <p:nvPr/>
              </p:nvPicPr>
              <p:blipFill>
                <a:blip r:embed="rId1611"/>
                <a:stretch>
                  <a:fillRect/>
                </a:stretch>
              </p:blipFill>
              <p:spPr>
                <a:xfrm>
                  <a:off x="7044160" y="6708667"/>
                  <a:ext cx="374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2">
              <p14:nvContentPartPr>
                <p14:cNvPr id="2424" name="Input penna 2423">
                  <a:extLst>
                    <a:ext uri="{FF2B5EF4-FFF2-40B4-BE49-F238E27FC236}">
                      <a16:creationId xmlns:a16="http://schemas.microsoft.com/office/drawing/2014/main" id="{56354E58-0D1A-4C28-99CF-8322D1EFC60B}"/>
                    </a:ext>
                  </a:extLst>
                </p14:cNvPr>
                <p14:cNvContentPartPr/>
                <p14:nvPr/>
              </p14:nvContentPartPr>
              <p14:xfrm>
                <a:off x="7124080" y="6649627"/>
                <a:ext cx="104760" cy="78120"/>
              </p14:xfrm>
            </p:contentPart>
          </mc:Choice>
          <mc:Fallback xmlns="">
            <p:pic>
              <p:nvPicPr>
                <p:cNvPr id="2424" name="Input penna 2423">
                  <a:extLst>
                    <a:ext uri="{FF2B5EF4-FFF2-40B4-BE49-F238E27FC236}">
                      <a16:creationId xmlns:a16="http://schemas.microsoft.com/office/drawing/2014/main" id="{56354E58-0D1A-4C28-99CF-8322D1EFC60B}"/>
                    </a:ext>
                  </a:extLst>
                </p:cNvPr>
                <p:cNvPicPr/>
                <p:nvPr/>
              </p:nvPicPr>
              <p:blipFill>
                <a:blip r:embed="rId1613"/>
                <a:stretch>
                  <a:fillRect/>
                </a:stretch>
              </p:blipFill>
              <p:spPr>
                <a:xfrm>
                  <a:off x="7115440" y="6640627"/>
                  <a:ext cx="122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4">
              <p14:nvContentPartPr>
                <p14:cNvPr id="2425" name="Input penna 2424">
                  <a:extLst>
                    <a:ext uri="{FF2B5EF4-FFF2-40B4-BE49-F238E27FC236}">
                      <a16:creationId xmlns:a16="http://schemas.microsoft.com/office/drawing/2014/main" id="{C5BFDA6E-A7ED-4D73-B7F7-6142826A43D0}"/>
                    </a:ext>
                  </a:extLst>
                </p14:cNvPr>
                <p14:cNvContentPartPr/>
                <p14:nvPr/>
              </p14:nvContentPartPr>
              <p14:xfrm>
                <a:off x="7251520" y="6645667"/>
                <a:ext cx="85680" cy="78840"/>
              </p14:xfrm>
            </p:contentPart>
          </mc:Choice>
          <mc:Fallback xmlns="">
            <p:pic>
              <p:nvPicPr>
                <p:cNvPr id="2425" name="Input penna 2424">
                  <a:extLst>
                    <a:ext uri="{FF2B5EF4-FFF2-40B4-BE49-F238E27FC236}">
                      <a16:creationId xmlns:a16="http://schemas.microsoft.com/office/drawing/2014/main" id="{C5BFDA6E-A7ED-4D73-B7F7-6142826A43D0}"/>
                    </a:ext>
                  </a:extLst>
                </p:cNvPr>
                <p:cNvPicPr/>
                <p:nvPr/>
              </p:nvPicPr>
              <p:blipFill>
                <a:blip r:embed="rId1615"/>
                <a:stretch>
                  <a:fillRect/>
                </a:stretch>
              </p:blipFill>
              <p:spPr>
                <a:xfrm>
                  <a:off x="7242880" y="6637027"/>
                  <a:ext cx="103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6">
              <p14:nvContentPartPr>
                <p14:cNvPr id="2426" name="Input penna 2425">
                  <a:extLst>
                    <a:ext uri="{FF2B5EF4-FFF2-40B4-BE49-F238E27FC236}">
                      <a16:creationId xmlns:a16="http://schemas.microsoft.com/office/drawing/2014/main" id="{3109F7AE-747E-41CB-B9D2-72961271C771}"/>
                    </a:ext>
                  </a:extLst>
                </p14:cNvPr>
                <p14:cNvContentPartPr/>
                <p14:nvPr/>
              </p14:nvContentPartPr>
              <p14:xfrm>
                <a:off x="7340440" y="6656467"/>
                <a:ext cx="133200" cy="66960"/>
              </p14:xfrm>
            </p:contentPart>
          </mc:Choice>
          <mc:Fallback xmlns="">
            <p:pic>
              <p:nvPicPr>
                <p:cNvPr id="2426" name="Input penna 2425">
                  <a:extLst>
                    <a:ext uri="{FF2B5EF4-FFF2-40B4-BE49-F238E27FC236}">
                      <a16:creationId xmlns:a16="http://schemas.microsoft.com/office/drawing/2014/main" id="{3109F7AE-747E-41CB-B9D2-72961271C771}"/>
                    </a:ext>
                  </a:extLst>
                </p:cNvPr>
                <p:cNvPicPr/>
                <p:nvPr/>
              </p:nvPicPr>
              <p:blipFill>
                <a:blip r:embed="rId1617"/>
                <a:stretch>
                  <a:fillRect/>
                </a:stretch>
              </p:blipFill>
              <p:spPr>
                <a:xfrm>
                  <a:off x="7331440" y="6647467"/>
                  <a:ext cx="150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8">
              <p14:nvContentPartPr>
                <p14:cNvPr id="2427" name="Input penna 2426">
                  <a:extLst>
                    <a:ext uri="{FF2B5EF4-FFF2-40B4-BE49-F238E27FC236}">
                      <a16:creationId xmlns:a16="http://schemas.microsoft.com/office/drawing/2014/main" id="{390A88A8-BF59-4911-B749-43D731080737}"/>
                    </a:ext>
                  </a:extLst>
                </p14:cNvPr>
                <p14:cNvContentPartPr/>
                <p14:nvPr/>
              </p14:nvContentPartPr>
              <p14:xfrm>
                <a:off x="7469680" y="6653227"/>
                <a:ext cx="120240" cy="66960"/>
              </p14:xfrm>
            </p:contentPart>
          </mc:Choice>
          <mc:Fallback xmlns="">
            <p:pic>
              <p:nvPicPr>
                <p:cNvPr id="2427" name="Input penna 2426">
                  <a:extLst>
                    <a:ext uri="{FF2B5EF4-FFF2-40B4-BE49-F238E27FC236}">
                      <a16:creationId xmlns:a16="http://schemas.microsoft.com/office/drawing/2014/main" id="{390A88A8-BF59-4911-B749-43D731080737}"/>
                    </a:ext>
                  </a:extLst>
                </p:cNvPr>
                <p:cNvPicPr/>
                <p:nvPr/>
              </p:nvPicPr>
              <p:blipFill>
                <a:blip r:embed="rId1619"/>
                <a:stretch>
                  <a:fillRect/>
                </a:stretch>
              </p:blipFill>
              <p:spPr>
                <a:xfrm>
                  <a:off x="7460680" y="6644227"/>
                  <a:ext cx="1378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0">
              <p14:nvContentPartPr>
                <p14:cNvPr id="2429" name="Input penna 2428">
                  <a:extLst>
                    <a:ext uri="{FF2B5EF4-FFF2-40B4-BE49-F238E27FC236}">
                      <a16:creationId xmlns:a16="http://schemas.microsoft.com/office/drawing/2014/main" id="{820C6779-F8DF-42CF-AF30-83E028436786}"/>
                    </a:ext>
                  </a:extLst>
                </p14:cNvPr>
                <p14:cNvContentPartPr/>
                <p14:nvPr/>
              </p14:nvContentPartPr>
              <p14:xfrm>
                <a:off x="7679920" y="6655027"/>
                <a:ext cx="5400" cy="72000"/>
              </p14:xfrm>
            </p:contentPart>
          </mc:Choice>
          <mc:Fallback xmlns="">
            <p:pic>
              <p:nvPicPr>
                <p:cNvPr id="2429" name="Input penna 2428">
                  <a:extLst>
                    <a:ext uri="{FF2B5EF4-FFF2-40B4-BE49-F238E27FC236}">
                      <a16:creationId xmlns:a16="http://schemas.microsoft.com/office/drawing/2014/main" id="{820C6779-F8DF-42CF-AF30-83E028436786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7671280" y="6646387"/>
                  <a:ext cx="230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1">
              <p14:nvContentPartPr>
                <p14:cNvPr id="2430" name="Input penna 2429">
                  <a:extLst>
                    <a:ext uri="{FF2B5EF4-FFF2-40B4-BE49-F238E27FC236}">
                      <a16:creationId xmlns:a16="http://schemas.microsoft.com/office/drawing/2014/main" id="{413E57B7-B468-4CFB-AD2F-5D0D5EA785D6}"/>
                    </a:ext>
                  </a:extLst>
                </p14:cNvPr>
                <p14:cNvContentPartPr/>
                <p14:nvPr/>
              </p14:nvContentPartPr>
              <p14:xfrm>
                <a:off x="7701160" y="6672307"/>
                <a:ext cx="77400" cy="68760"/>
              </p14:xfrm>
            </p:contentPart>
          </mc:Choice>
          <mc:Fallback xmlns="">
            <p:pic>
              <p:nvPicPr>
                <p:cNvPr id="2430" name="Input penna 2429">
                  <a:extLst>
                    <a:ext uri="{FF2B5EF4-FFF2-40B4-BE49-F238E27FC236}">
                      <a16:creationId xmlns:a16="http://schemas.microsoft.com/office/drawing/2014/main" id="{413E57B7-B468-4CFB-AD2F-5D0D5EA785D6}"/>
                    </a:ext>
                  </a:extLst>
                </p:cNvPr>
                <p:cNvPicPr/>
                <p:nvPr/>
              </p:nvPicPr>
              <p:blipFill>
                <a:blip r:embed="rId1622"/>
                <a:stretch>
                  <a:fillRect/>
                </a:stretch>
              </p:blipFill>
              <p:spPr>
                <a:xfrm>
                  <a:off x="7692160" y="6663667"/>
                  <a:ext cx="950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3">
              <p14:nvContentPartPr>
                <p14:cNvPr id="2432" name="Input penna 2431">
                  <a:extLst>
                    <a:ext uri="{FF2B5EF4-FFF2-40B4-BE49-F238E27FC236}">
                      <a16:creationId xmlns:a16="http://schemas.microsoft.com/office/drawing/2014/main" id="{B665FEB3-60E0-4D88-9480-E641343851F3}"/>
                    </a:ext>
                  </a:extLst>
                </p14:cNvPr>
                <p14:cNvContentPartPr/>
                <p14:nvPr/>
              </p14:nvContentPartPr>
              <p14:xfrm>
                <a:off x="7819240" y="6632707"/>
                <a:ext cx="78120" cy="82440"/>
              </p14:xfrm>
            </p:contentPart>
          </mc:Choice>
          <mc:Fallback xmlns="">
            <p:pic>
              <p:nvPicPr>
                <p:cNvPr id="2432" name="Input penna 2431">
                  <a:extLst>
                    <a:ext uri="{FF2B5EF4-FFF2-40B4-BE49-F238E27FC236}">
                      <a16:creationId xmlns:a16="http://schemas.microsoft.com/office/drawing/2014/main" id="{B665FEB3-60E0-4D88-9480-E641343851F3}"/>
                    </a:ext>
                  </a:extLst>
                </p:cNvPr>
                <p:cNvPicPr/>
                <p:nvPr/>
              </p:nvPicPr>
              <p:blipFill>
                <a:blip r:embed="rId1624"/>
                <a:stretch>
                  <a:fillRect/>
                </a:stretch>
              </p:blipFill>
              <p:spPr>
                <a:xfrm>
                  <a:off x="7810240" y="6624067"/>
                  <a:ext cx="95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5">
              <p14:nvContentPartPr>
                <p14:cNvPr id="2433" name="Input penna 2432">
                  <a:extLst>
                    <a:ext uri="{FF2B5EF4-FFF2-40B4-BE49-F238E27FC236}">
                      <a16:creationId xmlns:a16="http://schemas.microsoft.com/office/drawing/2014/main" id="{3A6E10F5-68B5-4F0C-8498-3CF4E2B29011}"/>
                    </a:ext>
                  </a:extLst>
                </p14:cNvPr>
                <p14:cNvContentPartPr/>
                <p14:nvPr/>
              </p14:nvContentPartPr>
              <p14:xfrm>
                <a:off x="7891960" y="6637747"/>
                <a:ext cx="69840" cy="73080"/>
              </p14:xfrm>
            </p:contentPart>
          </mc:Choice>
          <mc:Fallback xmlns="">
            <p:pic>
              <p:nvPicPr>
                <p:cNvPr id="2433" name="Input penna 2432">
                  <a:extLst>
                    <a:ext uri="{FF2B5EF4-FFF2-40B4-BE49-F238E27FC236}">
                      <a16:creationId xmlns:a16="http://schemas.microsoft.com/office/drawing/2014/main" id="{3A6E10F5-68B5-4F0C-8498-3CF4E2B29011}"/>
                    </a:ext>
                  </a:extLst>
                </p:cNvPr>
                <p:cNvPicPr/>
                <p:nvPr/>
              </p:nvPicPr>
              <p:blipFill>
                <a:blip r:embed="rId1626"/>
                <a:stretch>
                  <a:fillRect/>
                </a:stretch>
              </p:blipFill>
              <p:spPr>
                <a:xfrm>
                  <a:off x="7883320" y="6629107"/>
                  <a:ext cx="87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7">
              <p14:nvContentPartPr>
                <p14:cNvPr id="2434" name="Input penna 2433">
                  <a:extLst>
                    <a:ext uri="{FF2B5EF4-FFF2-40B4-BE49-F238E27FC236}">
                      <a16:creationId xmlns:a16="http://schemas.microsoft.com/office/drawing/2014/main" id="{2D47E00E-E638-4B38-9E3D-1D5F8C5FC69A}"/>
                    </a:ext>
                  </a:extLst>
                </p14:cNvPr>
                <p14:cNvContentPartPr/>
                <p14:nvPr/>
              </p14:nvContentPartPr>
              <p14:xfrm>
                <a:off x="7902760" y="6676627"/>
                <a:ext cx="71640" cy="14400"/>
              </p14:xfrm>
            </p:contentPart>
          </mc:Choice>
          <mc:Fallback xmlns="">
            <p:pic>
              <p:nvPicPr>
                <p:cNvPr id="2434" name="Input penna 2433">
                  <a:extLst>
                    <a:ext uri="{FF2B5EF4-FFF2-40B4-BE49-F238E27FC236}">
                      <a16:creationId xmlns:a16="http://schemas.microsoft.com/office/drawing/2014/main" id="{2D47E00E-E638-4B38-9E3D-1D5F8C5FC69A}"/>
                    </a:ext>
                  </a:extLst>
                </p:cNvPr>
                <p:cNvPicPr/>
                <p:nvPr/>
              </p:nvPicPr>
              <p:blipFill>
                <a:blip r:embed="rId1628"/>
                <a:stretch>
                  <a:fillRect/>
                </a:stretch>
              </p:blipFill>
              <p:spPr>
                <a:xfrm>
                  <a:off x="7894120" y="6667987"/>
                  <a:ext cx="892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9">
              <p14:nvContentPartPr>
                <p14:cNvPr id="2435" name="Input penna 2434">
                  <a:extLst>
                    <a:ext uri="{FF2B5EF4-FFF2-40B4-BE49-F238E27FC236}">
                      <a16:creationId xmlns:a16="http://schemas.microsoft.com/office/drawing/2014/main" id="{860384E0-0B54-409C-B2E2-2A99674B77F0}"/>
                    </a:ext>
                  </a:extLst>
                </p14:cNvPr>
                <p14:cNvContentPartPr/>
                <p14:nvPr/>
              </p14:nvContentPartPr>
              <p14:xfrm>
                <a:off x="7966120" y="6636667"/>
                <a:ext cx="111960" cy="82080"/>
              </p14:xfrm>
            </p:contentPart>
          </mc:Choice>
          <mc:Fallback xmlns="">
            <p:pic>
              <p:nvPicPr>
                <p:cNvPr id="2435" name="Input penna 2434">
                  <a:extLst>
                    <a:ext uri="{FF2B5EF4-FFF2-40B4-BE49-F238E27FC236}">
                      <a16:creationId xmlns:a16="http://schemas.microsoft.com/office/drawing/2014/main" id="{860384E0-0B54-409C-B2E2-2A99674B77F0}"/>
                    </a:ext>
                  </a:extLst>
                </p:cNvPr>
                <p:cNvPicPr/>
                <p:nvPr/>
              </p:nvPicPr>
              <p:blipFill>
                <a:blip r:embed="rId1630"/>
                <a:stretch>
                  <a:fillRect/>
                </a:stretch>
              </p:blipFill>
              <p:spPr>
                <a:xfrm>
                  <a:off x="7957120" y="6627667"/>
                  <a:ext cx="1296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1">
              <p14:nvContentPartPr>
                <p14:cNvPr id="2436" name="Input penna 2435">
                  <a:extLst>
                    <a:ext uri="{FF2B5EF4-FFF2-40B4-BE49-F238E27FC236}">
                      <a16:creationId xmlns:a16="http://schemas.microsoft.com/office/drawing/2014/main" id="{ACB91D05-168A-4562-B395-EC872E4EC5C8}"/>
                    </a:ext>
                  </a:extLst>
                </p14:cNvPr>
                <p14:cNvContentPartPr/>
                <p14:nvPr/>
              </p14:nvContentPartPr>
              <p14:xfrm>
                <a:off x="8025520" y="6631627"/>
                <a:ext cx="82440" cy="1440"/>
              </p14:xfrm>
            </p:contentPart>
          </mc:Choice>
          <mc:Fallback xmlns="">
            <p:pic>
              <p:nvPicPr>
                <p:cNvPr id="2436" name="Input penna 2435">
                  <a:extLst>
                    <a:ext uri="{FF2B5EF4-FFF2-40B4-BE49-F238E27FC236}">
                      <a16:creationId xmlns:a16="http://schemas.microsoft.com/office/drawing/2014/main" id="{ACB91D05-168A-4562-B395-EC872E4EC5C8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>
                  <a:off x="8016520" y="6622627"/>
                  <a:ext cx="1000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3">
              <p14:nvContentPartPr>
                <p14:cNvPr id="2437" name="Input penna 2436">
                  <a:extLst>
                    <a:ext uri="{FF2B5EF4-FFF2-40B4-BE49-F238E27FC236}">
                      <a16:creationId xmlns:a16="http://schemas.microsoft.com/office/drawing/2014/main" id="{5F0C5F05-F257-48B4-9BD8-3B64EDFD022E}"/>
                    </a:ext>
                  </a:extLst>
                </p14:cNvPr>
                <p14:cNvContentPartPr/>
                <p14:nvPr/>
              </p14:nvContentPartPr>
              <p14:xfrm>
                <a:off x="8110480" y="6633427"/>
                <a:ext cx="121680" cy="66600"/>
              </p14:xfrm>
            </p:contentPart>
          </mc:Choice>
          <mc:Fallback xmlns="">
            <p:pic>
              <p:nvPicPr>
                <p:cNvPr id="2437" name="Input penna 2436">
                  <a:extLst>
                    <a:ext uri="{FF2B5EF4-FFF2-40B4-BE49-F238E27FC236}">
                      <a16:creationId xmlns:a16="http://schemas.microsoft.com/office/drawing/2014/main" id="{5F0C5F05-F257-48B4-9BD8-3B64EDFD022E}"/>
                    </a:ext>
                  </a:extLst>
                </p:cNvPr>
                <p:cNvPicPr/>
                <p:nvPr/>
              </p:nvPicPr>
              <p:blipFill>
                <a:blip r:embed="rId1634"/>
                <a:stretch>
                  <a:fillRect/>
                </a:stretch>
              </p:blipFill>
              <p:spPr>
                <a:xfrm>
                  <a:off x="8101480" y="6624427"/>
                  <a:ext cx="139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5">
              <p14:nvContentPartPr>
                <p14:cNvPr id="2439" name="Input penna 2438">
                  <a:extLst>
                    <a:ext uri="{FF2B5EF4-FFF2-40B4-BE49-F238E27FC236}">
                      <a16:creationId xmlns:a16="http://schemas.microsoft.com/office/drawing/2014/main" id="{DA507B0E-248C-4276-8AC7-8071749CAFC7}"/>
                    </a:ext>
                  </a:extLst>
                </p14:cNvPr>
                <p14:cNvContentPartPr/>
                <p14:nvPr/>
              </p14:nvContentPartPr>
              <p14:xfrm>
                <a:off x="8374000" y="6530827"/>
                <a:ext cx="16920" cy="145440"/>
              </p14:xfrm>
            </p:contentPart>
          </mc:Choice>
          <mc:Fallback xmlns="">
            <p:pic>
              <p:nvPicPr>
                <p:cNvPr id="2439" name="Input penna 2438">
                  <a:extLst>
                    <a:ext uri="{FF2B5EF4-FFF2-40B4-BE49-F238E27FC236}">
                      <a16:creationId xmlns:a16="http://schemas.microsoft.com/office/drawing/2014/main" id="{DA507B0E-248C-4276-8AC7-8071749CAFC7}"/>
                    </a:ext>
                  </a:extLst>
                </p:cNvPr>
                <p:cNvPicPr/>
                <p:nvPr/>
              </p:nvPicPr>
              <p:blipFill>
                <a:blip r:embed="rId1636"/>
                <a:stretch>
                  <a:fillRect/>
                </a:stretch>
              </p:blipFill>
              <p:spPr>
                <a:xfrm>
                  <a:off x="8365000" y="6522187"/>
                  <a:ext cx="34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7">
              <p14:nvContentPartPr>
                <p14:cNvPr id="2440" name="Input penna 2439">
                  <a:extLst>
                    <a:ext uri="{FF2B5EF4-FFF2-40B4-BE49-F238E27FC236}">
                      <a16:creationId xmlns:a16="http://schemas.microsoft.com/office/drawing/2014/main" id="{CC7FD812-6038-4F2B-A98E-9189673D86B2}"/>
                    </a:ext>
                  </a:extLst>
                </p14:cNvPr>
                <p14:cNvContentPartPr/>
                <p14:nvPr/>
              </p14:nvContentPartPr>
              <p14:xfrm>
                <a:off x="8374000" y="6543067"/>
                <a:ext cx="118080" cy="141480"/>
              </p14:xfrm>
            </p:contentPart>
          </mc:Choice>
          <mc:Fallback xmlns="">
            <p:pic>
              <p:nvPicPr>
                <p:cNvPr id="2440" name="Input penna 2439">
                  <a:extLst>
                    <a:ext uri="{FF2B5EF4-FFF2-40B4-BE49-F238E27FC236}">
                      <a16:creationId xmlns:a16="http://schemas.microsoft.com/office/drawing/2014/main" id="{CC7FD812-6038-4F2B-A98E-9189673D86B2}"/>
                    </a:ext>
                  </a:extLst>
                </p:cNvPr>
                <p:cNvPicPr/>
                <p:nvPr/>
              </p:nvPicPr>
              <p:blipFill>
                <a:blip r:embed="rId1638"/>
                <a:stretch>
                  <a:fillRect/>
                </a:stretch>
              </p:blipFill>
              <p:spPr>
                <a:xfrm>
                  <a:off x="8365000" y="6534427"/>
                  <a:ext cx="1357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9">
              <p14:nvContentPartPr>
                <p14:cNvPr id="2441" name="Input penna 2440">
                  <a:extLst>
                    <a:ext uri="{FF2B5EF4-FFF2-40B4-BE49-F238E27FC236}">
                      <a16:creationId xmlns:a16="http://schemas.microsoft.com/office/drawing/2014/main" id="{A9B308B2-B1B5-4A34-B678-FFAF4711123E}"/>
                    </a:ext>
                  </a:extLst>
                </p14:cNvPr>
                <p14:cNvContentPartPr/>
                <p14:nvPr/>
              </p14:nvContentPartPr>
              <p14:xfrm>
                <a:off x="8529880" y="6592747"/>
                <a:ext cx="61920" cy="12600"/>
              </p14:xfrm>
            </p:contentPart>
          </mc:Choice>
          <mc:Fallback xmlns="">
            <p:pic>
              <p:nvPicPr>
                <p:cNvPr id="2441" name="Input penna 2440">
                  <a:extLst>
                    <a:ext uri="{FF2B5EF4-FFF2-40B4-BE49-F238E27FC236}">
                      <a16:creationId xmlns:a16="http://schemas.microsoft.com/office/drawing/2014/main" id="{A9B308B2-B1B5-4A34-B678-FFAF4711123E}"/>
                    </a:ext>
                  </a:extLst>
                </p:cNvPr>
                <p:cNvPicPr/>
                <p:nvPr/>
              </p:nvPicPr>
              <p:blipFill>
                <a:blip r:embed="rId1640"/>
                <a:stretch>
                  <a:fillRect/>
                </a:stretch>
              </p:blipFill>
              <p:spPr>
                <a:xfrm>
                  <a:off x="8521240" y="6583747"/>
                  <a:ext cx="79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1">
              <p14:nvContentPartPr>
                <p14:cNvPr id="2442" name="Input penna 2441">
                  <a:extLst>
                    <a:ext uri="{FF2B5EF4-FFF2-40B4-BE49-F238E27FC236}">
                      <a16:creationId xmlns:a16="http://schemas.microsoft.com/office/drawing/2014/main" id="{D9E4506A-5C44-4DEF-948B-9646BADC7C39}"/>
                    </a:ext>
                  </a:extLst>
                </p14:cNvPr>
                <p14:cNvContentPartPr/>
                <p14:nvPr/>
              </p14:nvContentPartPr>
              <p14:xfrm>
                <a:off x="8536360" y="6635227"/>
                <a:ext cx="54720" cy="7200"/>
              </p14:xfrm>
            </p:contentPart>
          </mc:Choice>
          <mc:Fallback xmlns="">
            <p:pic>
              <p:nvPicPr>
                <p:cNvPr id="2442" name="Input penna 2441">
                  <a:extLst>
                    <a:ext uri="{FF2B5EF4-FFF2-40B4-BE49-F238E27FC236}">
                      <a16:creationId xmlns:a16="http://schemas.microsoft.com/office/drawing/2014/main" id="{D9E4506A-5C44-4DEF-948B-9646BADC7C39}"/>
                    </a:ext>
                  </a:extLst>
                </p:cNvPr>
                <p:cNvPicPr/>
                <p:nvPr/>
              </p:nvPicPr>
              <p:blipFill>
                <a:blip r:embed="rId1642"/>
                <a:stretch>
                  <a:fillRect/>
                </a:stretch>
              </p:blipFill>
              <p:spPr>
                <a:xfrm>
                  <a:off x="8527720" y="6626587"/>
                  <a:ext cx="72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3">
              <p14:nvContentPartPr>
                <p14:cNvPr id="2444" name="Input penna 2443">
                  <a:extLst>
                    <a:ext uri="{FF2B5EF4-FFF2-40B4-BE49-F238E27FC236}">
                      <a16:creationId xmlns:a16="http://schemas.microsoft.com/office/drawing/2014/main" id="{07712CB0-28BC-4D16-8881-2EB4DD0646A6}"/>
                    </a:ext>
                  </a:extLst>
                </p14:cNvPr>
                <p14:cNvContentPartPr/>
                <p14:nvPr/>
              </p14:nvContentPartPr>
              <p14:xfrm>
                <a:off x="8655880" y="6410587"/>
                <a:ext cx="65160" cy="326520"/>
              </p14:xfrm>
            </p:contentPart>
          </mc:Choice>
          <mc:Fallback xmlns="">
            <p:pic>
              <p:nvPicPr>
                <p:cNvPr id="2444" name="Input penna 2443">
                  <a:extLst>
                    <a:ext uri="{FF2B5EF4-FFF2-40B4-BE49-F238E27FC236}">
                      <a16:creationId xmlns:a16="http://schemas.microsoft.com/office/drawing/2014/main" id="{07712CB0-28BC-4D16-8881-2EB4DD0646A6}"/>
                    </a:ext>
                  </a:extLst>
                </p:cNvPr>
                <p:cNvPicPr/>
                <p:nvPr/>
              </p:nvPicPr>
              <p:blipFill>
                <a:blip r:embed="rId1644"/>
                <a:stretch>
                  <a:fillRect/>
                </a:stretch>
              </p:blipFill>
              <p:spPr>
                <a:xfrm>
                  <a:off x="8647240" y="6401587"/>
                  <a:ext cx="8280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2446" name="Input penna 2445">
                  <a:extLst>
                    <a:ext uri="{FF2B5EF4-FFF2-40B4-BE49-F238E27FC236}">
                      <a16:creationId xmlns:a16="http://schemas.microsoft.com/office/drawing/2014/main" id="{67FAAD8A-665E-4CA3-B89E-F980DA4E1691}"/>
                    </a:ext>
                  </a:extLst>
                </p14:cNvPr>
                <p14:cNvContentPartPr/>
                <p14:nvPr/>
              </p14:nvContentPartPr>
              <p14:xfrm>
                <a:off x="8748400" y="6519307"/>
                <a:ext cx="60480" cy="11520"/>
              </p14:xfrm>
            </p:contentPart>
          </mc:Choice>
          <mc:Fallback xmlns="">
            <p:pic>
              <p:nvPicPr>
                <p:cNvPr id="2446" name="Input penna 2445">
                  <a:extLst>
                    <a:ext uri="{FF2B5EF4-FFF2-40B4-BE49-F238E27FC236}">
                      <a16:creationId xmlns:a16="http://schemas.microsoft.com/office/drawing/2014/main" id="{67FAAD8A-665E-4CA3-B89E-F980DA4E1691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8739760" y="6510307"/>
                  <a:ext cx="78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2447" name="Input penna 2446">
                  <a:extLst>
                    <a:ext uri="{FF2B5EF4-FFF2-40B4-BE49-F238E27FC236}">
                      <a16:creationId xmlns:a16="http://schemas.microsoft.com/office/drawing/2014/main" id="{8E460C08-3733-444B-85D2-34E4D0F1AF3A}"/>
                    </a:ext>
                  </a:extLst>
                </p14:cNvPr>
                <p14:cNvContentPartPr/>
                <p14:nvPr/>
              </p14:nvContentPartPr>
              <p14:xfrm>
                <a:off x="8867560" y="6388987"/>
                <a:ext cx="48240" cy="135000"/>
              </p14:xfrm>
            </p:contentPart>
          </mc:Choice>
          <mc:Fallback xmlns="">
            <p:pic>
              <p:nvPicPr>
                <p:cNvPr id="2447" name="Input penna 2446">
                  <a:extLst>
                    <a:ext uri="{FF2B5EF4-FFF2-40B4-BE49-F238E27FC236}">
                      <a16:creationId xmlns:a16="http://schemas.microsoft.com/office/drawing/2014/main" id="{8E460C08-3733-444B-85D2-34E4D0F1AF3A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8858560" y="6379987"/>
                  <a:ext cx="658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2448" name="Input penna 2447">
                  <a:extLst>
                    <a:ext uri="{FF2B5EF4-FFF2-40B4-BE49-F238E27FC236}">
                      <a16:creationId xmlns:a16="http://schemas.microsoft.com/office/drawing/2014/main" id="{360BE545-8E45-4213-914A-32C249CAE491}"/>
                    </a:ext>
                  </a:extLst>
                </p14:cNvPr>
                <p14:cNvContentPartPr/>
                <p14:nvPr/>
              </p14:nvContentPartPr>
              <p14:xfrm>
                <a:off x="8942080" y="6458107"/>
                <a:ext cx="65880" cy="101880"/>
              </p14:xfrm>
            </p:contentPart>
          </mc:Choice>
          <mc:Fallback xmlns="">
            <p:pic>
              <p:nvPicPr>
                <p:cNvPr id="2448" name="Input penna 2447">
                  <a:extLst>
                    <a:ext uri="{FF2B5EF4-FFF2-40B4-BE49-F238E27FC236}">
                      <a16:creationId xmlns:a16="http://schemas.microsoft.com/office/drawing/2014/main" id="{360BE545-8E45-4213-914A-32C249CAE491}"/>
                    </a:ext>
                  </a:extLst>
                </p:cNvPr>
                <p:cNvPicPr/>
                <p:nvPr/>
              </p:nvPicPr>
              <p:blipFill>
                <a:blip r:embed="rId1650"/>
                <a:stretch>
                  <a:fillRect/>
                </a:stretch>
              </p:blipFill>
              <p:spPr>
                <a:xfrm>
                  <a:off x="8933080" y="6449107"/>
                  <a:ext cx="835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1">
              <p14:nvContentPartPr>
                <p14:cNvPr id="2449" name="Input penna 2448">
                  <a:extLst>
                    <a:ext uri="{FF2B5EF4-FFF2-40B4-BE49-F238E27FC236}">
                      <a16:creationId xmlns:a16="http://schemas.microsoft.com/office/drawing/2014/main" id="{B8D2D679-5486-442C-924E-8DEEBD5F6F30}"/>
                    </a:ext>
                  </a:extLst>
                </p14:cNvPr>
                <p14:cNvContentPartPr/>
                <p14:nvPr/>
              </p14:nvContentPartPr>
              <p14:xfrm>
                <a:off x="9008680" y="6281347"/>
                <a:ext cx="54720" cy="78480"/>
              </p14:xfrm>
            </p:contentPart>
          </mc:Choice>
          <mc:Fallback xmlns="">
            <p:pic>
              <p:nvPicPr>
                <p:cNvPr id="2449" name="Input penna 2448">
                  <a:extLst>
                    <a:ext uri="{FF2B5EF4-FFF2-40B4-BE49-F238E27FC236}">
                      <a16:creationId xmlns:a16="http://schemas.microsoft.com/office/drawing/2014/main" id="{B8D2D679-5486-442C-924E-8DEEBD5F6F30}"/>
                    </a:ext>
                  </a:extLst>
                </p:cNvPr>
                <p:cNvPicPr/>
                <p:nvPr/>
              </p:nvPicPr>
              <p:blipFill>
                <a:blip r:embed="rId1652"/>
                <a:stretch>
                  <a:fillRect/>
                </a:stretch>
              </p:blipFill>
              <p:spPr>
                <a:xfrm>
                  <a:off x="9000040" y="6272347"/>
                  <a:ext cx="723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3">
              <p14:nvContentPartPr>
                <p14:cNvPr id="2450" name="Input penna 2449">
                  <a:extLst>
                    <a:ext uri="{FF2B5EF4-FFF2-40B4-BE49-F238E27FC236}">
                      <a16:creationId xmlns:a16="http://schemas.microsoft.com/office/drawing/2014/main" id="{4745A078-D157-4B89-8111-F15E14AD3DB3}"/>
                    </a:ext>
                  </a:extLst>
                </p14:cNvPr>
                <p14:cNvContentPartPr/>
                <p14:nvPr/>
              </p14:nvContentPartPr>
              <p14:xfrm>
                <a:off x="8873680" y="6557467"/>
                <a:ext cx="168840" cy="9720"/>
              </p14:xfrm>
            </p:contentPart>
          </mc:Choice>
          <mc:Fallback xmlns="">
            <p:pic>
              <p:nvPicPr>
                <p:cNvPr id="2450" name="Input penna 2449">
                  <a:extLst>
                    <a:ext uri="{FF2B5EF4-FFF2-40B4-BE49-F238E27FC236}">
                      <a16:creationId xmlns:a16="http://schemas.microsoft.com/office/drawing/2014/main" id="{4745A078-D157-4B89-8111-F15E14AD3DB3}"/>
                    </a:ext>
                  </a:extLst>
                </p:cNvPr>
                <p:cNvPicPr/>
                <p:nvPr/>
              </p:nvPicPr>
              <p:blipFill>
                <a:blip r:embed="rId1654"/>
                <a:stretch>
                  <a:fillRect/>
                </a:stretch>
              </p:blipFill>
              <p:spPr>
                <a:xfrm>
                  <a:off x="8865040" y="6548467"/>
                  <a:ext cx="1864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2452" name="Input penna 2451">
                  <a:extLst>
                    <a:ext uri="{FF2B5EF4-FFF2-40B4-BE49-F238E27FC236}">
                      <a16:creationId xmlns:a16="http://schemas.microsoft.com/office/drawing/2014/main" id="{C8311299-B5F4-4051-B878-51C73A3372CF}"/>
                    </a:ext>
                  </a:extLst>
                </p14:cNvPr>
                <p14:cNvContentPartPr/>
                <p14:nvPr/>
              </p14:nvContentPartPr>
              <p14:xfrm>
                <a:off x="8884840" y="6614347"/>
                <a:ext cx="43200" cy="135720"/>
              </p14:xfrm>
            </p:contentPart>
          </mc:Choice>
          <mc:Fallback xmlns="">
            <p:pic>
              <p:nvPicPr>
                <p:cNvPr id="2452" name="Input penna 2451">
                  <a:extLst>
                    <a:ext uri="{FF2B5EF4-FFF2-40B4-BE49-F238E27FC236}">
                      <a16:creationId xmlns:a16="http://schemas.microsoft.com/office/drawing/2014/main" id="{C8311299-B5F4-4051-B878-51C73A3372CF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8876200" y="6605347"/>
                  <a:ext cx="608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2453" name="Input penna 2452">
                  <a:extLst>
                    <a:ext uri="{FF2B5EF4-FFF2-40B4-BE49-F238E27FC236}">
                      <a16:creationId xmlns:a16="http://schemas.microsoft.com/office/drawing/2014/main" id="{F5D6A3FE-7658-4B1C-B3AD-167C745A3CD2}"/>
                    </a:ext>
                  </a:extLst>
                </p14:cNvPr>
                <p14:cNvContentPartPr/>
                <p14:nvPr/>
              </p14:nvContentPartPr>
              <p14:xfrm>
                <a:off x="8972680" y="6674107"/>
                <a:ext cx="46080" cy="77040"/>
              </p14:xfrm>
            </p:contentPart>
          </mc:Choice>
          <mc:Fallback xmlns="">
            <p:pic>
              <p:nvPicPr>
                <p:cNvPr id="2453" name="Input penna 2452">
                  <a:extLst>
                    <a:ext uri="{FF2B5EF4-FFF2-40B4-BE49-F238E27FC236}">
                      <a16:creationId xmlns:a16="http://schemas.microsoft.com/office/drawing/2014/main" id="{F5D6A3FE-7658-4B1C-B3AD-167C745A3CD2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8963680" y="6665107"/>
                  <a:ext cx="637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2454" name="Input penna 2453">
                  <a:extLst>
                    <a:ext uri="{FF2B5EF4-FFF2-40B4-BE49-F238E27FC236}">
                      <a16:creationId xmlns:a16="http://schemas.microsoft.com/office/drawing/2014/main" id="{36700835-0404-46C2-B4BE-A6725EB96F6A}"/>
                    </a:ext>
                  </a:extLst>
                </p14:cNvPr>
                <p14:cNvContentPartPr/>
                <p14:nvPr/>
              </p14:nvContentPartPr>
              <p14:xfrm>
                <a:off x="9095080" y="6589507"/>
                <a:ext cx="48960" cy="73800"/>
              </p14:xfrm>
            </p:contentPart>
          </mc:Choice>
          <mc:Fallback xmlns="">
            <p:pic>
              <p:nvPicPr>
                <p:cNvPr id="2454" name="Input penna 2453">
                  <a:extLst>
                    <a:ext uri="{FF2B5EF4-FFF2-40B4-BE49-F238E27FC236}">
                      <a16:creationId xmlns:a16="http://schemas.microsoft.com/office/drawing/2014/main" id="{36700835-0404-46C2-B4BE-A6725EB96F6A}"/>
                    </a:ext>
                  </a:extLst>
                </p:cNvPr>
                <p:cNvPicPr/>
                <p:nvPr/>
              </p:nvPicPr>
              <p:blipFill>
                <a:blip r:embed="rId1660"/>
                <a:stretch>
                  <a:fillRect/>
                </a:stretch>
              </p:blipFill>
              <p:spPr>
                <a:xfrm>
                  <a:off x="9086440" y="6580867"/>
                  <a:ext cx="66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1">
              <p14:nvContentPartPr>
                <p14:cNvPr id="2456" name="Input penna 2455">
                  <a:extLst>
                    <a:ext uri="{FF2B5EF4-FFF2-40B4-BE49-F238E27FC236}">
                      <a16:creationId xmlns:a16="http://schemas.microsoft.com/office/drawing/2014/main" id="{5F5C3AB6-F8A1-4A36-BAF1-91EC546AAD9A}"/>
                    </a:ext>
                  </a:extLst>
                </p14:cNvPr>
                <p14:cNvContentPartPr/>
                <p14:nvPr/>
              </p14:nvContentPartPr>
              <p14:xfrm>
                <a:off x="9220720" y="6556387"/>
                <a:ext cx="50400" cy="5400"/>
              </p14:xfrm>
            </p:contentPart>
          </mc:Choice>
          <mc:Fallback xmlns="">
            <p:pic>
              <p:nvPicPr>
                <p:cNvPr id="2456" name="Input penna 2455">
                  <a:extLst>
                    <a:ext uri="{FF2B5EF4-FFF2-40B4-BE49-F238E27FC236}">
                      <a16:creationId xmlns:a16="http://schemas.microsoft.com/office/drawing/2014/main" id="{5F5C3AB6-F8A1-4A36-BAF1-91EC546AAD9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211720" y="6547387"/>
                  <a:ext cx="68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2457" name="Input penna 2456">
                  <a:extLst>
                    <a:ext uri="{FF2B5EF4-FFF2-40B4-BE49-F238E27FC236}">
                      <a16:creationId xmlns:a16="http://schemas.microsoft.com/office/drawing/2014/main" id="{8019F583-B4A3-49D3-A902-8A81A6AB1A6D}"/>
                    </a:ext>
                  </a:extLst>
                </p14:cNvPr>
                <p14:cNvContentPartPr/>
                <p14:nvPr/>
              </p14:nvContentPartPr>
              <p14:xfrm>
                <a:off x="9359680" y="6398707"/>
                <a:ext cx="46800" cy="127800"/>
              </p14:xfrm>
            </p:contentPart>
          </mc:Choice>
          <mc:Fallback xmlns="">
            <p:pic>
              <p:nvPicPr>
                <p:cNvPr id="2457" name="Input penna 2456">
                  <a:extLst>
                    <a:ext uri="{FF2B5EF4-FFF2-40B4-BE49-F238E27FC236}">
                      <a16:creationId xmlns:a16="http://schemas.microsoft.com/office/drawing/2014/main" id="{8019F583-B4A3-49D3-A902-8A81A6AB1A6D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>
                  <a:off x="9350680" y="6390067"/>
                  <a:ext cx="64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2458" name="Input penna 2457">
                  <a:extLst>
                    <a:ext uri="{FF2B5EF4-FFF2-40B4-BE49-F238E27FC236}">
                      <a16:creationId xmlns:a16="http://schemas.microsoft.com/office/drawing/2014/main" id="{75293A63-BE6E-4776-898F-FAC55ECDB371}"/>
                    </a:ext>
                  </a:extLst>
                </p14:cNvPr>
                <p14:cNvContentPartPr/>
                <p14:nvPr/>
              </p14:nvContentPartPr>
              <p14:xfrm>
                <a:off x="9421960" y="6466027"/>
                <a:ext cx="26280" cy="116640"/>
              </p14:xfrm>
            </p:contentPart>
          </mc:Choice>
          <mc:Fallback xmlns="">
            <p:pic>
              <p:nvPicPr>
                <p:cNvPr id="2458" name="Input penna 2457">
                  <a:extLst>
                    <a:ext uri="{FF2B5EF4-FFF2-40B4-BE49-F238E27FC236}">
                      <a16:creationId xmlns:a16="http://schemas.microsoft.com/office/drawing/2014/main" id="{75293A63-BE6E-4776-898F-FAC55ECDB371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>
                  <a:off x="9412960" y="6457387"/>
                  <a:ext cx="439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2459" name="Input penna 2458">
                  <a:extLst>
                    <a:ext uri="{FF2B5EF4-FFF2-40B4-BE49-F238E27FC236}">
                      <a16:creationId xmlns:a16="http://schemas.microsoft.com/office/drawing/2014/main" id="{29413ADC-6D86-46A0-900E-AE79F9884312}"/>
                    </a:ext>
                  </a:extLst>
                </p14:cNvPr>
                <p14:cNvContentPartPr/>
                <p14:nvPr/>
              </p14:nvContentPartPr>
              <p14:xfrm>
                <a:off x="9445000" y="6331747"/>
                <a:ext cx="75240" cy="58680"/>
              </p14:xfrm>
            </p:contentPart>
          </mc:Choice>
          <mc:Fallback xmlns="">
            <p:pic>
              <p:nvPicPr>
                <p:cNvPr id="2459" name="Input penna 2458">
                  <a:extLst>
                    <a:ext uri="{FF2B5EF4-FFF2-40B4-BE49-F238E27FC236}">
                      <a16:creationId xmlns:a16="http://schemas.microsoft.com/office/drawing/2014/main" id="{29413ADC-6D86-46A0-900E-AE79F9884312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>
                  <a:off x="9436000" y="6322747"/>
                  <a:ext cx="928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8">
              <p14:nvContentPartPr>
                <p14:cNvPr id="2460" name="Input penna 2459">
                  <a:extLst>
                    <a:ext uri="{FF2B5EF4-FFF2-40B4-BE49-F238E27FC236}">
                      <a16:creationId xmlns:a16="http://schemas.microsoft.com/office/drawing/2014/main" id="{BB5C5540-6595-4863-9021-6BACB4097DCE}"/>
                    </a:ext>
                  </a:extLst>
                </p14:cNvPr>
                <p14:cNvContentPartPr/>
                <p14:nvPr/>
              </p14:nvContentPartPr>
              <p14:xfrm>
                <a:off x="9310720" y="6606787"/>
                <a:ext cx="171360" cy="2160"/>
              </p14:xfrm>
            </p:contentPart>
          </mc:Choice>
          <mc:Fallback xmlns="">
            <p:pic>
              <p:nvPicPr>
                <p:cNvPr id="2460" name="Input penna 2459">
                  <a:extLst>
                    <a:ext uri="{FF2B5EF4-FFF2-40B4-BE49-F238E27FC236}">
                      <a16:creationId xmlns:a16="http://schemas.microsoft.com/office/drawing/2014/main" id="{BB5C5540-6595-4863-9021-6BACB4097DCE}"/>
                    </a:ext>
                  </a:extLst>
                </p:cNvPr>
                <p:cNvPicPr/>
                <p:nvPr/>
              </p:nvPicPr>
              <p:blipFill>
                <a:blip r:embed="rId1669"/>
                <a:stretch>
                  <a:fillRect/>
                </a:stretch>
              </p:blipFill>
              <p:spPr>
                <a:xfrm>
                  <a:off x="9302080" y="6597787"/>
                  <a:ext cx="1890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0">
              <p14:nvContentPartPr>
                <p14:cNvPr id="2461" name="Input penna 2460">
                  <a:extLst>
                    <a:ext uri="{FF2B5EF4-FFF2-40B4-BE49-F238E27FC236}">
                      <a16:creationId xmlns:a16="http://schemas.microsoft.com/office/drawing/2014/main" id="{12BA3F57-84EB-4FDF-8535-D80A4ECBB8D3}"/>
                    </a:ext>
                  </a:extLst>
                </p14:cNvPr>
                <p14:cNvContentPartPr/>
                <p14:nvPr/>
              </p14:nvContentPartPr>
              <p14:xfrm>
                <a:off x="9339160" y="6652507"/>
                <a:ext cx="63720" cy="139680"/>
              </p14:xfrm>
            </p:contentPart>
          </mc:Choice>
          <mc:Fallback xmlns="">
            <p:pic>
              <p:nvPicPr>
                <p:cNvPr id="2461" name="Input penna 2460">
                  <a:extLst>
                    <a:ext uri="{FF2B5EF4-FFF2-40B4-BE49-F238E27FC236}">
                      <a16:creationId xmlns:a16="http://schemas.microsoft.com/office/drawing/2014/main" id="{12BA3F57-84EB-4FDF-8535-D80A4ECBB8D3}"/>
                    </a:ext>
                  </a:extLst>
                </p:cNvPr>
                <p:cNvPicPr/>
                <p:nvPr/>
              </p:nvPicPr>
              <p:blipFill>
                <a:blip r:embed="rId1671"/>
                <a:stretch>
                  <a:fillRect/>
                </a:stretch>
              </p:blipFill>
              <p:spPr>
                <a:xfrm>
                  <a:off x="9330520" y="6643507"/>
                  <a:ext cx="81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2">
              <p14:nvContentPartPr>
                <p14:cNvPr id="2462" name="Input penna 2461">
                  <a:extLst>
                    <a:ext uri="{FF2B5EF4-FFF2-40B4-BE49-F238E27FC236}">
                      <a16:creationId xmlns:a16="http://schemas.microsoft.com/office/drawing/2014/main" id="{0EEDB7E8-18D6-42B9-9E70-40A2D3BE7E0B}"/>
                    </a:ext>
                  </a:extLst>
                </p14:cNvPr>
                <p14:cNvContentPartPr/>
                <p14:nvPr/>
              </p14:nvContentPartPr>
              <p14:xfrm>
                <a:off x="9437800" y="6724867"/>
                <a:ext cx="3960" cy="50400"/>
              </p14:xfrm>
            </p:contentPart>
          </mc:Choice>
          <mc:Fallback xmlns="">
            <p:pic>
              <p:nvPicPr>
                <p:cNvPr id="2462" name="Input penna 2461">
                  <a:extLst>
                    <a:ext uri="{FF2B5EF4-FFF2-40B4-BE49-F238E27FC236}">
                      <a16:creationId xmlns:a16="http://schemas.microsoft.com/office/drawing/2014/main" id="{0EEDB7E8-18D6-42B9-9E70-40A2D3BE7E0B}"/>
                    </a:ext>
                  </a:extLst>
                </p:cNvPr>
                <p:cNvPicPr/>
                <p:nvPr/>
              </p:nvPicPr>
              <p:blipFill>
                <a:blip r:embed="rId1673"/>
                <a:stretch>
                  <a:fillRect/>
                </a:stretch>
              </p:blipFill>
              <p:spPr>
                <a:xfrm>
                  <a:off x="9428800" y="6716227"/>
                  <a:ext cx="216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4">
              <p14:nvContentPartPr>
                <p14:cNvPr id="2463" name="Input penna 2462">
                  <a:extLst>
                    <a:ext uri="{FF2B5EF4-FFF2-40B4-BE49-F238E27FC236}">
                      <a16:creationId xmlns:a16="http://schemas.microsoft.com/office/drawing/2014/main" id="{4ABACEB0-0E58-46DE-9A63-460A1A89DC7D}"/>
                    </a:ext>
                  </a:extLst>
                </p14:cNvPr>
                <p14:cNvContentPartPr/>
                <p14:nvPr/>
              </p14:nvContentPartPr>
              <p14:xfrm>
                <a:off x="9442120" y="6706867"/>
                <a:ext cx="34560" cy="73800"/>
              </p14:xfrm>
            </p:contentPart>
          </mc:Choice>
          <mc:Fallback xmlns="">
            <p:pic>
              <p:nvPicPr>
                <p:cNvPr id="2463" name="Input penna 2462">
                  <a:extLst>
                    <a:ext uri="{FF2B5EF4-FFF2-40B4-BE49-F238E27FC236}">
                      <a16:creationId xmlns:a16="http://schemas.microsoft.com/office/drawing/2014/main" id="{4ABACEB0-0E58-46DE-9A63-460A1A89DC7D}"/>
                    </a:ext>
                  </a:extLst>
                </p:cNvPr>
                <p:cNvPicPr/>
                <p:nvPr/>
              </p:nvPicPr>
              <p:blipFill>
                <a:blip r:embed="rId1675"/>
                <a:stretch>
                  <a:fillRect/>
                </a:stretch>
              </p:blipFill>
              <p:spPr>
                <a:xfrm>
                  <a:off x="9433120" y="6697867"/>
                  <a:ext cx="52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6">
              <p14:nvContentPartPr>
                <p14:cNvPr id="2464" name="Input penna 2463">
                  <a:extLst>
                    <a:ext uri="{FF2B5EF4-FFF2-40B4-BE49-F238E27FC236}">
                      <a16:creationId xmlns:a16="http://schemas.microsoft.com/office/drawing/2014/main" id="{38279134-1F10-499B-85C0-BBDEA2DF4940}"/>
                    </a:ext>
                  </a:extLst>
                </p14:cNvPr>
                <p14:cNvContentPartPr/>
                <p14:nvPr/>
              </p14:nvContentPartPr>
              <p14:xfrm>
                <a:off x="9572080" y="6444067"/>
                <a:ext cx="83520" cy="349200"/>
              </p14:xfrm>
            </p:contentPart>
          </mc:Choice>
          <mc:Fallback xmlns="">
            <p:pic>
              <p:nvPicPr>
                <p:cNvPr id="2464" name="Input penna 2463">
                  <a:extLst>
                    <a:ext uri="{FF2B5EF4-FFF2-40B4-BE49-F238E27FC236}">
                      <a16:creationId xmlns:a16="http://schemas.microsoft.com/office/drawing/2014/main" id="{38279134-1F10-499B-85C0-BBDEA2DF4940}"/>
                    </a:ext>
                  </a:extLst>
                </p:cNvPr>
                <p:cNvPicPr/>
                <p:nvPr/>
              </p:nvPicPr>
              <p:blipFill>
                <a:blip r:embed="rId1677"/>
                <a:stretch>
                  <a:fillRect/>
                </a:stretch>
              </p:blipFill>
              <p:spPr>
                <a:xfrm>
                  <a:off x="9563080" y="6435067"/>
                  <a:ext cx="101160" cy="36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92" name="Gruppo 2491">
            <a:extLst>
              <a:ext uri="{FF2B5EF4-FFF2-40B4-BE49-F238E27FC236}">
                <a16:creationId xmlns:a16="http://schemas.microsoft.com/office/drawing/2014/main" id="{28570881-2E91-4915-A8A4-89291DE30618}"/>
              </a:ext>
            </a:extLst>
          </p:cNvPr>
          <p:cNvGrpSpPr/>
          <p:nvPr/>
        </p:nvGrpSpPr>
        <p:grpSpPr>
          <a:xfrm>
            <a:off x="8253760" y="5176147"/>
            <a:ext cx="2514240" cy="401400"/>
            <a:chOff x="8253760" y="5176147"/>
            <a:chExt cx="251424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78">
              <p14:nvContentPartPr>
                <p14:cNvPr id="2466" name="Input penna 2465">
                  <a:extLst>
                    <a:ext uri="{FF2B5EF4-FFF2-40B4-BE49-F238E27FC236}">
                      <a16:creationId xmlns:a16="http://schemas.microsoft.com/office/drawing/2014/main" id="{1202BBE9-5973-4E85-86B9-8366909E2CEB}"/>
                    </a:ext>
                  </a:extLst>
                </p14:cNvPr>
                <p14:cNvContentPartPr/>
                <p14:nvPr/>
              </p14:nvContentPartPr>
              <p14:xfrm>
                <a:off x="8253760" y="5407987"/>
                <a:ext cx="356040" cy="169560"/>
              </p14:xfrm>
            </p:contentPart>
          </mc:Choice>
          <mc:Fallback xmlns="">
            <p:pic>
              <p:nvPicPr>
                <p:cNvPr id="2466" name="Input penna 2465">
                  <a:extLst>
                    <a:ext uri="{FF2B5EF4-FFF2-40B4-BE49-F238E27FC236}">
                      <a16:creationId xmlns:a16="http://schemas.microsoft.com/office/drawing/2014/main" id="{1202BBE9-5973-4E85-86B9-8366909E2CEB}"/>
                    </a:ext>
                  </a:extLst>
                </p:cNvPr>
                <p:cNvPicPr/>
                <p:nvPr/>
              </p:nvPicPr>
              <p:blipFill>
                <a:blip r:embed="rId1679"/>
                <a:stretch>
                  <a:fillRect/>
                </a:stretch>
              </p:blipFill>
              <p:spPr>
                <a:xfrm>
                  <a:off x="8244760" y="5398987"/>
                  <a:ext cx="3736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0">
              <p14:nvContentPartPr>
                <p14:cNvPr id="2467" name="Input penna 2466">
                  <a:extLst>
                    <a:ext uri="{FF2B5EF4-FFF2-40B4-BE49-F238E27FC236}">
                      <a16:creationId xmlns:a16="http://schemas.microsoft.com/office/drawing/2014/main" id="{EC7C70A3-CDE0-46DD-AFF0-99936395F4AF}"/>
                    </a:ext>
                  </a:extLst>
                </p14:cNvPr>
                <p14:cNvContentPartPr/>
                <p14:nvPr/>
              </p14:nvContentPartPr>
              <p14:xfrm>
                <a:off x="8732200" y="5270107"/>
                <a:ext cx="50400" cy="78840"/>
              </p14:xfrm>
            </p:contentPart>
          </mc:Choice>
          <mc:Fallback xmlns="">
            <p:pic>
              <p:nvPicPr>
                <p:cNvPr id="2467" name="Input penna 2466">
                  <a:extLst>
                    <a:ext uri="{FF2B5EF4-FFF2-40B4-BE49-F238E27FC236}">
                      <a16:creationId xmlns:a16="http://schemas.microsoft.com/office/drawing/2014/main" id="{EC7C70A3-CDE0-46DD-AFF0-99936395F4AF}"/>
                    </a:ext>
                  </a:extLst>
                </p:cNvPr>
                <p:cNvPicPr/>
                <p:nvPr/>
              </p:nvPicPr>
              <p:blipFill>
                <a:blip r:embed="rId1681"/>
                <a:stretch>
                  <a:fillRect/>
                </a:stretch>
              </p:blipFill>
              <p:spPr>
                <a:xfrm>
                  <a:off x="8723200" y="5261107"/>
                  <a:ext cx="680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2">
              <p14:nvContentPartPr>
                <p14:cNvPr id="2468" name="Input penna 2467">
                  <a:extLst>
                    <a:ext uri="{FF2B5EF4-FFF2-40B4-BE49-F238E27FC236}">
                      <a16:creationId xmlns:a16="http://schemas.microsoft.com/office/drawing/2014/main" id="{C48C0D31-3940-445A-90CE-43504CA85AAF}"/>
                    </a:ext>
                  </a:extLst>
                </p14:cNvPr>
                <p14:cNvContentPartPr/>
                <p14:nvPr/>
              </p14:nvContentPartPr>
              <p14:xfrm>
                <a:off x="8802400" y="5282347"/>
                <a:ext cx="62280" cy="59760"/>
              </p14:xfrm>
            </p:contentPart>
          </mc:Choice>
          <mc:Fallback xmlns="">
            <p:pic>
              <p:nvPicPr>
                <p:cNvPr id="2468" name="Input penna 2467">
                  <a:extLst>
                    <a:ext uri="{FF2B5EF4-FFF2-40B4-BE49-F238E27FC236}">
                      <a16:creationId xmlns:a16="http://schemas.microsoft.com/office/drawing/2014/main" id="{C48C0D31-3940-445A-90CE-43504CA85AAF}"/>
                    </a:ext>
                  </a:extLst>
                </p:cNvPr>
                <p:cNvPicPr/>
                <p:nvPr/>
              </p:nvPicPr>
              <p:blipFill>
                <a:blip r:embed="rId1683"/>
                <a:stretch>
                  <a:fillRect/>
                </a:stretch>
              </p:blipFill>
              <p:spPr>
                <a:xfrm>
                  <a:off x="8793400" y="5273347"/>
                  <a:ext cx="799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4">
              <p14:nvContentPartPr>
                <p14:cNvPr id="2469" name="Input penna 2468">
                  <a:extLst>
                    <a:ext uri="{FF2B5EF4-FFF2-40B4-BE49-F238E27FC236}">
                      <a16:creationId xmlns:a16="http://schemas.microsoft.com/office/drawing/2014/main" id="{2A1EBF93-9E35-4FE2-ABB6-2FB5362BB574}"/>
                    </a:ext>
                  </a:extLst>
                </p14:cNvPr>
                <p14:cNvContentPartPr/>
                <p14:nvPr/>
              </p14:nvContentPartPr>
              <p14:xfrm>
                <a:off x="8811400" y="5309347"/>
                <a:ext cx="48960" cy="7920"/>
              </p14:xfrm>
            </p:contentPart>
          </mc:Choice>
          <mc:Fallback xmlns="">
            <p:pic>
              <p:nvPicPr>
                <p:cNvPr id="2469" name="Input penna 2468">
                  <a:extLst>
                    <a:ext uri="{FF2B5EF4-FFF2-40B4-BE49-F238E27FC236}">
                      <a16:creationId xmlns:a16="http://schemas.microsoft.com/office/drawing/2014/main" id="{2A1EBF93-9E35-4FE2-ABB6-2FB5362BB574}"/>
                    </a:ext>
                  </a:extLst>
                </p:cNvPr>
                <p:cNvPicPr/>
                <p:nvPr/>
              </p:nvPicPr>
              <p:blipFill>
                <a:blip r:embed="rId1685"/>
                <a:stretch>
                  <a:fillRect/>
                </a:stretch>
              </p:blipFill>
              <p:spPr>
                <a:xfrm>
                  <a:off x="8802760" y="5300707"/>
                  <a:ext cx="666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6">
              <p14:nvContentPartPr>
                <p14:cNvPr id="2470" name="Input penna 2469">
                  <a:extLst>
                    <a:ext uri="{FF2B5EF4-FFF2-40B4-BE49-F238E27FC236}">
                      <a16:creationId xmlns:a16="http://schemas.microsoft.com/office/drawing/2014/main" id="{F4F4B644-9470-4534-B5E9-6C76B62B1538}"/>
                    </a:ext>
                  </a:extLst>
                </p14:cNvPr>
                <p14:cNvContentPartPr/>
                <p14:nvPr/>
              </p14:nvContentPartPr>
              <p14:xfrm>
                <a:off x="9013720" y="5278747"/>
                <a:ext cx="40680" cy="70200"/>
              </p14:xfrm>
            </p:contentPart>
          </mc:Choice>
          <mc:Fallback xmlns="">
            <p:pic>
              <p:nvPicPr>
                <p:cNvPr id="2470" name="Input penna 2469">
                  <a:extLst>
                    <a:ext uri="{FF2B5EF4-FFF2-40B4-BE49-F238E27FC236}">
                      <a16:creationId xmlns:a16="http://schemas.microsoft.com/office/drawing/2014/main" id="{F4F4B644-9470-4534-B5E9-6C76B62B1538}"/>
                    </a:ext>
                  </a:extLst>
                </p:cNvPr>
                <p:cNvPicPr/>
                <p:nvPr/>
              </p:nvPicPr>
              <p:blipFill>
                <a:blip r:embed="rId1687"/>
                <a:stretch>
                  <a:fillRect/>
                </a:stretch>
              </p:blipFill>
              <p:spPr>
                <a:xfrm>
                  <a:off x="9005080" y="5269747"/>
                  <a:ext cx="583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8">
              <p14:nvContentPartPr>
                <p14:cNvPr id="2471" name="Input penna 2470">
                  <a:extLst>
                    <a:ext uri="{FF2B5EF4-FFF2-40B4-BE49-F238E27FC236}">
                      <a16:creationId xmlns:a16="http://schemas.microsoft.com/office/drawing/2014/main" id="{40FD8CC1-2993-47D4-B80A-63B720936CCF}"/>
                    </a:ext>
                  </a:extLst>
                </p14:cNvPr>
                <p14:cNvContentPartPr/>
                <p14:nvPr/>
              </p14:nvContentPartPr>
              <p14:xfrm>
                <a:off x="9021640" y="5176147"/>
                <a:ext cx="54720" cy="152280"/>
              </p14:xfrm>
            </p:contentPart>
          </mc:Choice>
          <mc:Fallback xmlns="">
            <p:pic>
              <p:nvPicPr>
                <p:cNvPr id="2471" name="Input penna 2470">
                  <a:extLst>
                    <a:ext uri="{FF2B5EF4-FFF2-40B4-BE49-F238E27FC236}">
                      <a16:creationId xmlns:a16="http://schemas.microsoft.com/office/drawing/2014/main" id="{40FD8CC1-2993-47D4-B80A-63B720936CCF}"/>
                    </a:ext>
                  </a:extLst>
                </p:cNvPr>
                <p:cNvPicPr/>
                <p:nvPr/>
              </p:nvPicPr>
              <p:blipFill>
                <a:blip r:embed="rId1689"/>
                <a:stretch>
                  <a:fillRect/>
                </a:stretch>
              </p:blipFill>
              <p:spPr>
                <a:xfrm>
                  <a:off x="9013000" y="5167147"/>
                  <a:ext cx="72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0">
              <p14:nvContentPartPr>
                <p14:cNvPr id="2472" name="Input penna 2471">
                  <a:extLst>
                    <a:ext uri="{FF2B5EF4-FFF2-40B4-BE49-F238E27FC236}">
                      <a16:creationId xmlns:a16="http://schemas.microsoft.com/office/drawing/2014/main" id="{05368FDC-22D6-481E-BF19-4EA1EE1981DE}"/>
                    </a:ext>
                  </a:extLst>
                </p14:cNvPr>
                <p14:cNvContentPartPr/>
                <p14:nvPr/>
              </p14:nvContentPartPr>
              <p14:xfrm>
                <a:off x="9131800" y="5271907"/>
                <a:ext cx="115920" cy="69480"/>
              </p14:xfrm>
            </p:contentPart>
          </mc:Choice>
          <mc:Fallback xmlns="">
            <p:pic>
              <p:nvPicPr>
                <p:cNvPr id="2472" name="Input penna 2471">
                  <a:extLst>
                    <a:ext uri="{FF2B5EF4-FFF2-40B4-BE49-F238E27FC236}">
                      <a16:creationId xmlns:a16="http://schemas.microsoft.com/office/drawing/2014/main" id="{05368FDC-22D6-481E-BF19-4EA1EE1981DE}"/>
                    </a:ext>
                  </a:extLst>
                </p:cNvPr>
                <p:cNvPicPr/>
                <p:nvPr/>
              </p:nvPicPr>
              <p:blipFill>
                <a:blip r:embed="rId1691"/>
                <a:stretch>
                  <a:fillRect/>
                </a:stretch>
              </p:blipFill>
              <p:spPr>
                <a:xfrm>
                  <a:off x="9122800" y="5262907"/>
                  <a:ext cx="1335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2">
              <p14:nvContentPartPr>
                <p14:cNvPr id="2473" name="Input penna 2472">
                  <a:extLst>
                    <a:ext uri="{FF2B5EF4-FFF2-40B4-BE49-F238E27FC236}">
                      <a16:creationId xmlns:a16="http://schemas.microsoft.com/office/drawing/2014/main" id="{E21D1AA2-4820-4BA9-AD59-7AB781350695}"/>
                    </a:ext>
                  </a:extLst>
                </p14:cNvPr>
                <p14:cNvContentPartPr/>
                <p14:nvPr/>
              </p14:nvContentPartPr>
              <p14:xfrm>
                <a:off x="9272200" y="5294227"/>
                <a:ext cx="12600" cy="46800"/>
              </p14:xfrm>
            </p:contentPart>
          </mc:Choice>
          <mc:Fallback xmlns="">
            <p:pic>
              <p:nvPicPr>
                <p:cNvPr id="2473" name="Input penna 2472">
                  <a:extLst>
                    <a:ext uri="{FF2B5EF4-FFF2-40B4-BE49-F238E27FC236}">
                      <a16:creationId xmlns:a16="http://schemas.microsoft.com/office/drawing/2014/main" id="{E21D1AA2-4820-4BA9-AD59-7AB781350695}"/>
                    </a:ext>
                  </a:extLst>
                </p:cNvPr>
                <p:cNvPicPr/>
                <p:nvPr/>
              </p:nvPicPr>
              <p:blipFill>
                <a:blip r:embed="rId1693"/>
                <a:stretch>
                  <a:fillRect/>
                </a:stretch>
              </p:blipFill>
              <p:spPr>
                <a:xfrm>
                  <a:off x="9263560" y="5285227"/>
                  <a:ext cx="302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4">
              <p14:nvContentPartPr>
                <p14:cNvPr id="2474" name="Input penna 2473">
                  <a:extLst>
                    <a:ext uri="{FF2B5EF4-FFF2-40B4-BE49-F238E27FC236}">
                      <a16:creationId xmlns:a16="http://schemas.microsoft.com/office/drawing/2014/main" id="{56F1BDDA-9847-410B-84C6-672D140549DA}"/>
                    </a:ext>
                  </a:extLst>
                </p14:cNvPr>
                <p14:cNvContentPartPr/>
                <p14:nvPr/>
              </p14:nvContentPartPr>
              <p14:xfrm>
                <a:off x="9253480" y="5276227"/>
                <a:ext cx="119520" cy="57600"/>
              </p14:xfrm>
            </p:contentPart>
          </mc:Choice>
          <mc:Fallback xmlns="">
            <p:pic>
              <p:nvPicPr>
                <p:cNvPr id="2474" name="Input penna 2473">
                  <a:extLst>
                    <a:ext uri="{FF2B5EF4-FFF2-40B4-BE49-F238E27FC236}">
                      <a16:creationId xmlns:a16="http://schemas.microsoft.com/office/drawing/2014/main" id="{56F1BDDA-9847-410B-84C6-672D140549DA}"/>
                    </a:ext>
                  </a:extLst>
                </p:cNvPr>
                <p:cNvPicPr/>
                <p:nvPr/>
              </p:nvPicPr>
              <p:blipFill>
                <a:blip r:embed="rId1695"/>
                <a:stretch>
                  <a:fillRect/>
                </a:stretch>
              </p:blipFill>
              <p:spPr>
                <a:xfrm>
                  <a:off x="9244480" y="5267227"/>
                  <a:ext cx="1371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6">
              <p14:nvContentPartPr>
                <p14:cNvPr id="2475" name="Input penna 2474">
                  <a:extLst>
                    <a:ext uri="{FF2B5EF4-FFF2-40B4-BE49-F238E27FC236}">
                      <a16:creationId xmlns:a16="http://schemas.microsoft.com/office/drawing/2014/main" id="{F5FBA0F9-8DC2-4937-9D70-CF96DC93E5B3}"/>
                    </a:ext>
                  </a:extLst>
                </p14:cNvPr>
                <p14:cNvContentPartPr/>
                <p14:nvPr/>
              </p14:nvContentPartPr>
              <p14:xfrm>
                <a:off x="9528880" y="5265787"/>
                <a:ext cx="12240" cy="62280"/>
              </p14:xfrm>
            </p:contentPart>
          </mc:Choice>
          <mc:Fallback xmlns="">
            <p:pic>
              <p:nvPicPr>
                <p:cNvPr id="2475" name="Input penna 2474">
                  <a:extLst>
                    <a:ext uri="{FF2B5EF4-FFF2-40B4-BE49-F238E27FC236}">
                      <a16:creationId xmlns:a16="http://schemas.microsoft.com/office/drawing/2014/main" id="{F5FBA0F9-8DC2-4937-9D70-CF96DC93E5B3}"/>
                    </a:ext>
                  </a:extLst>
                </p:cNvPr>
                <p:cNvPicPr/>
                <p:nvPr/>
              </p:nvPicPr>
              <p:blipFill>
                <a:blip r:embed="rId1697"/>
                <a:stretch>
                  <a:fillRect/>
                </a:stretch>
              </p:blipFill>
              <p:spPr>
                <a:xfrm>
                  <a:off x="9520240" y="5256787"/>
                  <a:ext cx="298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8">
              <p14:nvContentPartPr>
                <p14:cNvPr id="2476" name="Input penna 2475">
                  <a:extLst>
                    <a:ext uri="{FF2B5EF4-FFF2-40B4-BE49-F238E27FC236}">
                      <a16:creationId xmlns:a16="http://schemas.microsoft.com/office/drawing/2014/main" id="{FB10F2DD-908F-4BE8-ABAB-BFD00B5060BF}"/>
                    </a:ext>
                  </a:extLst>
                </p14:cNvPr>
                <p14:cNvContentPartPr/>
                <p14:nvPr/>
              </p14:nvContentPartPr>
              <p14:xfrm>
                <a:off x="9560200" y="5267947"/>
                <a:ext cx="66240" cy="67680"/>
              </p14:xfrm>
            </p:contentPart>
          </mc:Choice>
          <mc:Fallback xmlns="">
            <p:pic>
              <p:nvPicPr>
                <p:cNvPr id="2476" name="Input penna 2475">
                  <a:extLst>
                    <a:ext uri="{FF2B5EF4-FFF2-40B4-BE49-F238E27FC236}">
                      <a16:creationId xmlns:a16="http://schemas.microsoft.com/office/drawing/2014/main" id="{FB10F2DD-908F-4BE8-ABAB-BFD00B5060BF}"/>
                    </a:ext>
                  </a:extLst>
                </p:cNvPr>
                <p:cNvPicPr/>
                <p:nvPr/>
              </p:nvPicPr>
              <p:blipFill>
                <a:blip r:embed="rId1699"/>
                <a:stretch>
                  <a:fillRect/>
                </a:stretch>
              </p:blipFill>
              <p:spPr>
                <a:xfrm>
                  <a:off x="9551560" y="5259307"/>
                  <a:ext cx="838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0">
              <p14:nvContentPartPr>
                <p14:cNvPr id="2477" name="Input penna 2476">
                  <a:extLst>
                    <a:ext uri="{FF2B5EF4-FFF2-40B4-BE49-F238E27FC236}">
                      <a16:creationId xmlns:a16="http://schemas.microsoft.com/office/drawing/2014/main" id="{07238BBC-5D94-4785-8C3F-68B5F291A607}"/>
                    </a:ext>
                  </a:extLst>
                </p14:cNvPr>
                <p14:cNvContentPartPr/>
                <p14:nvPr/>
              </p14:nvContentPartPr>
              <p14:xfrm>
                <a:off x="9714640" y="5248147"/>
                <a:ext cx="68760" cy="62280"/>
              </p14:xfrm>
            </p:contentPart>
          </mc:Choice>
          <mc:Fallback xmlns="">
            <p:pic>
              <p:nvPicPr>
                <p:cNvPr id="2477" name="Input penna 2476">
                  <a:extLst>
                    <a:ext uri="{FF2B5EF4-FFF2-40B4-BE49-F238E27FC236}">
                      <a16:creationId xmlns:a16="http://schemas.microsoft.com/office/drawing/2014/main" id="{07238BBC-5D94-4785-8C3F-68B5F291A607}"/>
                    </a:ext>
                  </a:extLst>
                </p:cNvPr>
                <p:cNvPicPr/>
                <p:nvPr/>
              </p:nvPicPr>
              <p:blipFill>
                <a:blip r:embed="rId1701"/>
                <a:stretch>
                  <a:fillRect/>
                </a:stretch>
              </p:blipFill>
              <p:spPr>
                <a:xfrm>
                  <a:off x="9706000" y="5239507"/>
                  <a:ext cx="86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2">
              <p14:nvContentPartPr>
                <p14:cNvPr id="2478" name="Input penna 2477">
                  <a:extLst>
                    <a:ext uri="{FF2B5EF4-FFF2-40B4-BE49-F238E27FC236}">
                      <a16:creationId xmlns:a16="http://schemas.microsoft.com/office/drawing/2014/main" id="{AAFCB076-940F-4D16-858A-DB20D5BDB30E}"/>
                    </a:ext>
                  </a:extLst>
                </p14:cNvPr>
                <p14:cNvContentPartPr/>
                <p14:nvPr/>
              </p14:nvContentPartPr>
              <p14:xfrm>
                <a:off x="9776920" y="5248507"/>
                <a:ext cx="64800" cy="70920"/>
              </p14:xfrm>
            </p:contentPart>
          </mc:Choice>
          <mc:Fallback xmlns="">
            <p:pic>
              <p:nvPicPr>
                <p:cNvPr id="2478" name="Input penna 2477">
                  <a:extLst>
                    <a:ext uri="{FF2B5EF4-FFF2-40B4-BE49-F238E27FC236}">
                      <a16:creationId xmlns:a16="http://schemas.microsoft.com/office/drawing/2014/main" id="{AAFCB076-940F-4D16-858A-DB20D5BDB30E}"/>
                    </a:ext>
                  </a:extLst>
                </p:cNvPr>
                <p:cNvPicPr/>
                <p:nvPr/>
              </p:nvPicPr>
              <p:blipFill>
                <a:blip r:embed="rId1703"/>
                <a:stretch>
                  <a:fillRect/>
                </a:stretch>
              </p:blipFill>
              <p:spPr>
                <a:xfrm>
                  <a:off x="9767920" y="5239507"/>
                  <a:ext cx="824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4">
              <p14:nvContentPartPr>
                <p14:cNvPr id="2479" name="Input penna 2478">
                  <a:extLst>
                    <a:ext uri="{FF2B5EF4-FFF2-40B4-BE49-F238E27FC236}">
                      <a16:creationId xmlns:a16="http://schemas.microsoft.com/office/drawing/2014/main" id="{E529AF00-FFEC-4C58-BD31-081C9F26914A}"/>
                    </a:ext>
                  </a:extLst>
                </p14:cNvPr>
                <p14:cNvContentPartPr/>
                <p14:nvPr/>
              </p14:nvContentPartPr>
              <p14:xfrm>
                <a:off x="9780160" y="5289907"/>
                <a:ext cx="58320" cy="4680"/>
              </p14:xfrm>
            </p:contentPart>
          </mc:Choice>
          <mc:Fallback xmlns="">
            <p:pic>
              <p:nvPicPr>
                <p:cNvPr id="2479" name="Input penna 2478">
                  <a:extLst>
                    <a:ext uri="{FF2B5EF4-FFF2-40B4-BE49-F238E27FC236}">
                      <a16:creationId xmlns:a16="http://schemas.microsoft.com/office/drawing/2014/main" id="{E529AF00-FFEC-4C58-BD31-081C9F26914A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771520" y="5280907"/>
                  <a:ext cx="75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5">
              <p14:nvContentPartPr>
                <p14:cNvPr id="2480" name="Input penna 2479">
                  <a:extLst>
                    <a:ext uri="{FF2B5EF4-FFF2-40B4-BE49-F238E27FC236}">
                      <a16:creationId xmlns:a16="http://schemas.microsoft.com/office/drawing/2014/main" id="{04AD6AC1-7A4F-4A09-AF8B-254CFE43B49C}"/>
                    </a:ext>
                  </a:extLst>
                </p14:cNvPr>
                <p14:cNvContentPartPr/>
                <p14:nvPr/>
              </p14:nvContentPartPr>
              <p14:xfrm>
                <a:off x="9842800" y="5240227"/>
                <a:ext cx="109080" cy="71640"/>
              </p14:xfrm>
            </p:contentPart>
          </mc:Choice>
          <mc:Fallback xmlns="">
            <p:pic>
              <p:nvPicPr>
                <p:cNvPr id="2480" name="Input penna 2479">
                  <a:extLst>
                    <a:ext uri="{FF2B5EF4-FFF2-40B4-BE49-F238E27FC236}">
                      <a16:creationId xmlns:a16="http://schemas.microsoft.com/office/drawing/2014/main" id="{04AD6AC1-7A4F-4A09-AF8B-254CFE43B49C}"/>
                    </a:ext>
                  </a:extLst>
                </p:cNvPr>
                <p:cNvPicPr/>
                <p:nvPr/>
              </p:nvPicPr>
              <p:blipFill>
                <a:blip r:embed="rId1706"/>
                <a:stretch>
                  <a:fillRect/>
                </a:stretch>
              </p:blipFill>
              <p:spPr>
                <a:xfrm>
                  <a:off x="9833800" y="5231587"/>
                  <a:ext cx="1267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7">
              <p14:nvContentPartPr>
                <p14:cNvPr id="2481" name="Input penna 2480">
                  <a:extLst>
                    <a:ext uri="{FF2B5EF4-FFF2-40B4-BE49-F238E27FC236}">
                      <a16:creationId xmlns:a16="http://schemas.microsoft.com/office/drawing/2014/main" id="{20CD3D2F-D3F5-4C2C-BE18-D683DC9F3D6B}"/>
                    </a:ext>
                  </a:extLst>
                </p14:cNvPr>
                <p14:cNvContentPartPr/>
                <p14:nvPr/>
              </p14:nvContentPartPr>
              <p14:xfrm>
                <a:off x="9905800" y="5240947"/>
                <a:ext cx="72360" cy="6480"/>
              </p14:xfrm>
            </p:contentPart>
          </mc:Choice>
          <mc:Fallback xmlns="">
            <p:pic>
              <p:nvPicPr>
                <p:cNvPr id="2481" name="Input penna 2480">
                  <a:extLst>
                    <a:ext uri="{FF2B5EF4-FFF2-40B4-BE49-F238E27FC236}">
                      <a16:creationId xmlns:a16="http://schemas.microsoft.com/office/drawing/2014/main" id="{20CD3D2F-D3F5-4C2C-BE18-D683DC9F3D6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896800" y="5231947"/>
                  <a:ext cx="90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8">
              <p14:nvContentPartPr>
                <p14:cNvPr id="2482" name="Input penna 2481">
                  <a:extLst>
                    <a:ext uri="{FF2B5EF4-FFF2-40B4-BE49-F238E27FC236}">
                      <a16:creationId xmlns:a16="http://schemas.microsoft.com/office/drawing/2014/main" id="{A05B9F01-E0EA-407D-91D5-BF416D853B90}"/>
                    </a:ext>
                  </a:extLst>
                </p14:cNvPr>
                <p14:cNvContentPartPr/>
                <p14:nvPr/>
              </p14:nvContentPartPr>
              <p14:xfrm>
                <a:off x="9989320" y="5226547"/>
                <a:ext cx="115560" cy="90720"/>
              </p14:xfrm>
            </p:contentPart>
          </mc:Choice>
          <mc:Fallback xmlns="">
            <p:pic>
              <p:nvPicPr>
                <p:cNvPr id="2482" name="Input penna 2481">
                  <a:extLst>
                    <a:ext uri="{FF2B5EF4-FFF2-40B4-BE49-F238E27FC236}">
                      <a16:creationId xmlns:a16="http://schemas.microsoft.com/office/drawing/2014/main" id="{A05B9F01-E0EA-407D-91D5-BF416D853B90}"/>
                    </a:ext>
                  </a:extLst>
                </p:cNvPr>
                <p:cNvPicPr/>
                <p:nvPr/>
              </p:nvPicPr>
              <p:blipFill>
                <a:blip r:embed="rId1709"/>
                <a:stretch>
                  <a:fillRect/>
                </a:stretch>
              </p:blipFill>
              <p:spPr>
                <a:xfrm>
                  <a:off x="9980680" y="5217907"/>
                  <a:ext cx="1332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0">
              <p14:nvContentPartPr>
                <p14:cNvPr id="2483" name="Input penna 2482">
                  <a:extLst>
                    <a:ext uri="{FF2B5EF4-FFF2-40B4-BE49-F238E27FC236}">
                      <a16:creationId xmlns:a16="http://schemas.microsoft.com/office/drawing/2014/main" id="{3337C707-6A08-44D2-80BE-CE606DDDAB4C}"/>
                    </a:ext>
                  </a:extLst>
                </p14:cNvPr>
                <p14:cNvContentPartPr/>
                <p14:nvPr/>
              </p14:nvContentPartPr>
              <p14:xfrm>
                <a:off x="10139440" y="5323027"/>
                <a:ext cx="28800" cy="57960"/>
              </p14:xfrm>
            </p:contentPart>
          </mc:Choice>
          <mc:Fallback xmlns="">
            <p:pic>
              <p:nvPicPr>
                <p:cNvPr id="2483" name="Input penna 2482">
                  <a:extLst>
                    <a:ext uri="{FF2B5EF4-FFF2-40B4-BE49-F238E27FC236}">
                      <a16:creationId xmlns:a16="http://schemas.microsoft.com/office/drawing/2014/main" id="{3337C707-6A08-44D2-80BE-CE606DDDAB4C}"/>
                    </a:ext>
                  </a:extLst>
                </p:cNvPr>
                <p:cNvPicPr/>
                <p:nvPr/>
              </p:nvPicPr>
              <p:blipFill>
                <a:blip r:embed="rId1711"/>
                <a:stretch>
                  <a:fillRect/>
                </a:stretch>
              </p:blipFill>
              <p:spPr>
                <a:xfrm>
                  <a:off x="10130440" y="5314387"/>
                  <a:ext cx="464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2">
              <p14:nvContentPartPr>
                <p14:cNvPr id="2485" name="Input penna 2484">
                  <a:extLst>
                    <a:ext uri="{FF2B5EF4-FFF2-40B4-BE49-F238E27FC236}">
                      <a16:creationId xmlns:a16="http://schemas.microsoft.com/office/drawing/2014/main" id="{406D4C5B-127D-4956-BAAB-90C1019B367C}"/>
                    </a:ext>
                  </a:extLst>
                </p14:cNvPr>
                <p14:cNvContentPartPr/>
                <p14:nvPr/>
              </p14:nvContentPartPr>
              <p14:xfrm>
                <a:off x="10263640" y="5251747"/>
                <a:ext cx="105840" cy="66240"/>
              </p14:xfrm>
            </p:contentPart>
          </mc:Choice>
          <mc:Fallback xmlns="">
            <p:pic>
              <p:nvPicPr>
                <p:cNvPr id="2485" name="Input penna 2484">
                  <a:extLst>
                    <a:ext uri="{FF2B5EF4-FFF2-40B4-BE49-F238E27FC236}">
                      <a16:creationId xmlns:a16="http://schemas.microsoft.com/office/drawing/2014/main" id="{406D4C5B-127D-4956-BAAB-90C1019B367C}"/>
                    </a:ext>
                  </a:extLst>
                </p:cNvPr>
                <p:cNvPicPr/>
                <p:nvPr/>
              </p:nvPicPr>
              <p:blipFill>
                <a:blip r:embed="rId1713"/>
                <a:stretch>
                  <a:fillRect/>
                </a:stretch>
              </p:blipFill>
              <p:spPr>
                <a:xfrm>
                  <a:off x="10254640" y="5243107"/>
                  <a:ext cx="1234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4">
              <p14:nvContentPartPr>
                <p14:cNvPr id="2486" name="Input penna 2485">
                  <a:extLst>
                    <a:ext uri="{FF2B5EF4-FFF2-40B4-BE49-F238E27FC236}">
                      <a16:creationId xmlns:a16="http://schemas.microsoft.com/office/drawing/2014/main" id="{D10CE808-D011-4E14-9E85-AF0DD184D62F}"/>
                    </a:ext>
                  </a:extLst>
                </p14:cNvPr>
                <p14:cNvContentPartPr/>
                <p14:nvPr/>
              </p14:nvContentPartPr>
              <p14:xfrm>
                <a:off x="10450480" y="5247787"/>
                <a:ext cx="72000" cy="66240"/>
              </p14:xfrm>
            </p:contentPart>
          </mc:Choice>
          <mc:Fallback xmlns="">
            <p:pic>
              <p:nvPicPr>
                <p:cNvPr id="2486" name="Input penna 2485">
                  <a:extLst>
                    <a:ext uri="{FF2B5EF4-FFF2-40B4-BE49-F238E27FC236}">
                      <a16:creationId xmlns:a16="http://schemas.microsoft.com/office/drawing/2014/main" id="{D10CE808-D011-4E14-9E85-AF0DD184D62F}"/>
                    </a:ext>
                  </a:extLst>
                </p:cNvPr>
                <p:cNvPicPr/>
                <p:nvPr/>
              </p:nvPicPr>
              <p:blipFill>
                <a:blip r:embed="rId1715"/>
                <a:stretch>
                  <a:fillRect/>
                </a:stretch>
              </p:blipFill>
              <p:spPr>
                <a:xfrm>
                  <a:off x="10441480" y="5239147"/>
                  <a:ext cx="896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6">
              <p14:nvContentPartPr>
                <p14:cNvPr id="2487" name="Input penna 2486">
                  <a:extLst>
                    <a:ext uri="{FF2B5EF4-FFF2-40B4-BE49-F238E27FC236}">
                      <a16:creationId xmlns:a16="http://schemas.microsoft.com/office/drawing/2014/main" id="{8D064A3C-4D31-4D7E-A653-1A73FC22A872}"/>
                    </a:ext>
                  </a:extLst>
                </p14:cNvPr>
                <p14:cNvContentPartPr/>
                <p14:nvPr/>
              </p14:nvContentPartPr>
              <p14:xfrm>
                <a:off x="10531840" y="5242027"/>
                <a:ext cx="57960" cy="78120"/>
              </p14:xfrm>
            </p:contentPart>
          </mc:Choice>
          <mc:Fallback xmlns="">
            <p:pic>
              <p:nvPicPr>
                <p:cNvPr id="2487" name="Input penna 2486">
                  <a:extLst>
                    <a:ext uri="{FF2B5EF4-FFF2-40B4-BE49-F238E27FC236}">
                      <a16:creationId xmlns:a16="http://schemas.microsoft.com/office/drawing/2014/main" id="{8D064A3C-4D31-4D7E-A653-1A73FC22A872}"/>
                    </a:ext>
                  </a:extLst>
                </p:cNvPr>
                <p:cNvPicPr/>
                <p:nvPr/>
              </p:nvPicPr>
              <p:blipFill>
                <a:blip r:embed="rId1717"/>
                <a:stretch>
                  <a:fillRect/>
                </a:stretch>
              </p:blipFill>
              <p:spPr>
                <a:xfrm>
                  <a:off x="10522840" y="5233387"/>
                  <a:ext cx="75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8">
              <p14:nvContentPartPr>
                <p14:cNvPr id="2488" name="Input penna 2487">
                  <a:extLst>
                    <a:ext uri="{FF2B5EF4-FFF2-40B4-BE49-F238E27FC236}">
                      <a16:creationId xmlns:a16="http://schemas.microsoft.com/office/drawing/2014/main" id="{7A74D1B2-5216-4D35-BAFE-408EED2AC6B6}"/>
                    </a:ext>
                  </a:extLst>
                </p14:cNvPr>
                <p14:cNvContentPartPr/>
                <p14:nvPr/>
              </p14:nvContentPartPr>
              <p14:xfrm>
                <a:off x="10537960" y="5270467"/>
                <a:ext cx="97560" cy="64080"/>
              </p14:xfrm>
            </p:contentPart>
          </mc:Choice>
          <mc:Fallback xmlns="">
            <p:pic>
              <p:nvPicPr>
                <p:cNvPr id="2488" name="Input penna 2487">
                  <a:extLst>
                    <a:ext uri="{FF2B5EF4-FFF2-40B4-BE49-F238E27FC236}">
                      <a16:creationId xmlns:a16="http://schemas.microsoft.com/office/drawing/2014/main" id="{7A74D1B2-5216-4D35-BAFE-408EED2AC6B6}"/>
                    </a:ext>
                  </a:extLst>
                </p:cNvPr>
                <p:cNvPicPr/>
                <p:nvPr/>
              </p:nvPicPr>
              <p:blipFill>
                <a:blip r:embed="rId1719"/>
                <a:stretch>
                  <a:fillRect/>
                </a:stretch>
              </p:blipFill>
              <p:spPr>
                <a:xfrm>
                  <a:off x="10528960" y="5261827"/>
                  <a:ext cx="1152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0">
              <p14:nvContentPartPr>
                <p14:cNvPr id="2489" name="Input penna 2488">
                  <a:extLst>
                    <a:ext uri="{FF2B5EF4-FFF2-40B4-BE49-F238E27FC236}">
                      <a16:creationId xmlns:a16="http://schemas.microsoft.com/office/drawing/2014/main" id="{BCEF49C7-4068-413D-B1B9-AA3DAAC513BC}"/>
                    </a:ext>
                  </a:extLst>
                </p14:cNvPr>
                <p14:cNvContentPartPr/>
                <p14:nvPr/>
              </p14:nvContentPartPr>
              <p14:xfrm>
                <a:off x="10596640" y="5243467"/>
                <a:ext cx="79200" cy="3960"/>
              </p14:xfrm>
            </p:contentPart>
          </mc:Choice>
          <mc:Fallback xmlns="">
            <p:pic>
              <p:nvPicPr>
                <p:cNvPr id="2489" name="Input penna 2488">
                  <a:extLst>
                    <a:ext uri="{FF2B5EF4-FFF2-40B4-BE49-F238E27FC236}">
                      <a16:creationId xmlns:a16="http://schemas.microsoft.com/office/drawing/2014/main" id="{BCEF49C7-4068-413D-B1B9-AA3DAAC513BC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10588000" y="5234467"/>
                  <a:ext cx="968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1">
              <p14:nvContentPartPr>
                <p14:cNvPr id="2490" name="Input penna 2489">
                  <a:extLst>
                    <a:ext uri="{FF2B5EF4-FFF2-40B4-BE49-F238E27FC236}">
                      <a16:creationId xmlns:a16="http://schemas.microsoft.com/office/drawing/2014/main" id="{8248B124-661E-4AA0-8BEA-EB91723C1F05}"/>
                    </a:ext>
                  </a:extLst>
                </p14:cNvPr>
                <p14:cNvContentPartPr/>
                <p14:nvPr/>
              </p14:nvContentPartPr>
              <p14:xfrm>
                <a:off x="10620400" y="5245267"/>
                <a:ext cx="77760" cy="84960"/>
              </p14:xfrm>
            </p:contentPart>
          </mc:Choice>
          <mc:Fallback xmlns="">
            <p:pic>
              <p:nvPicPr>
                <p:cNvPr id="2490" name="Input penna 2489">
                  <a:extLst>
                    <a:ext uri="{FF2B5EF4-FFF2-40B4-BE49-F238E27FC236}">
                      <a16:creationId xmlns:a16="http://schemas.microsoft.com/office/drawing/2014/main" id="{8248B124-661E-4AA0-8BEA-EB91723C1F05}"/>
                    </a:ext>
                  </a:extLst>
                </p:cNvPr>
                <p:cNvPicPr/>
                <p:nvPr/>
              </p:nvPicPr>
              <p:blipFill>
                <a:blip r:embed="rId1722"/>
                <a:stretch>
                  <a:fillRect/>
                </a:stretch>
              </p:blipFill>
              <p:spPr>
                <a:xfrm>
                  <a:off x="10611400" y="5236267"/>
                  <a:ext cx="954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3">
              <p14:nvContentPartPr>
                <p14:cNvPr id="2491" name="Input penna 2490">
                  <a:extLst>
                    <a:ext uri="{FF2B5EF4-FFF2-40B4-BE49-F238E27FC236}">
                      <a16:creationId xmlns:a16="http://schemas.microsoft.com/office/drawing/2014/main" id="{FA0A8638-704E-4E18-8036-F0B9CA76CBF8}"/>
                    </a:ext>
                  </a:extLst>
                </p14:cNvPr>
                <p14:cNvContentPartPr/>
                <p14:nvPr/>
              </p14:nvContentPartPr>
              <p14:xfrm>
                <a:off x="10709680" y="5268307"/>
                <a:ext cx="58320" cy="58320"/>
              </p14:xfrm>
            </p:contentPart>
          </mc:Choice>
          <mc:Fallback xmlns="">
            <p:pic>
              <p:nvPicPr>
                <p:cNvPr id="2491" name="Input penna 2490">
                  <a:extLst>
                    <a:ext uri="{FF2B5EF4-FFF2-40B4-BE49-F238E27FC236}">
                      <a16:creationId xmlns:a16="http://schemas.microsoft.com/office/drawing/2014/main" id="{FA0A8638-704E-4E18-8036-F0B9CA76CBF8}"/>
                    </a:ext>
                  </a:extLst>
                </p:cNvPr>
                <p:cNvPicPr/>
                <p:nvPr/>
              </p:nvPicPr>
              <p:blipFill>
                <a:blip r:embed="rId1724"/>
                <a:stretch>
                  <a:fillRect/>
                </a:stretch>
              </p:blipFill>
              <p:spPr>
                <a:xfrm>
                  <a:off x="10701040" y="5259307"/>
                  <a:ext cx="7596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3" name="Gruppo 2502">
            <a:extLst>
              <a:ext uri="{FF2B5EF4-FFF2-40B4-BE49-F238E27FC236}">
                <a16:creationId xmlns:a16="http://schemas.microsoft.com/office/drawing/2014/main" id="{954B98F0-91D9-481D-83F9-1729A62872E4}"/>
              </a:ext>
            </a:extLst>
          </p:cNvPr>
          <p:cNvGrpSpPr/>
          <p:nvPr/>
        </p:nvGrpSpPr>
        <p:grpSpPr>
          <a:xfrm>
            <a:off x="10939360" y="5247787"/>
            <a:ext cx="482760" cy="104760"/>
            <a:chOff x="10939360" y="5247787"/>
            <a:chExt cx="482760" cy="10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5">
              <p14:nvContentPartPr>
                <p14:cNvPr id="2493" name="Input penna 2492">
                  <a:extLst>
                    <a:ext uri="{FF2B5EF4-FFF2-40B4-BE49-F238E27FC236}">
                      <a16:creationId xmlns:a16="http://schemas.microsoft.com/office/drawing/2014/main" id="{9C914200-8525-4745-B2B9-220009EEE3E0}"/>
                    </a:ext>
                  </a:extLst>
                </p14:cNvPr>
                <p14:cNvContentPartPr/>
                <p14:nvPr/>
              </p14:nvContentPartPr>
              <p14:xfrm>
                <a:off x="10939360" y="5274787"/>
                <a:ext cx="14040" cy="55440"/>
              </p14:xfrm>
            </p:contentPart>
          </mc:Choice>
          <mc:Fallback xmlns="">
            <p:pic>
              <p:nvPicPr>
                <p:cNvPr id="2493" name="Input penna 2492">
                  <a:extLst>
                    <a:ext uri="{FF2B5EF4-FFF2-40B4-BE49-F238E27FC236}">
                      <a16:creationId xmlns:a16="http://schemas.microsoft.com/office/drawing/2014/main" id="{9C914200-8525-4745-B2B9-220009EEE3E0}"/>
                    </a:ext>
                  </a:extLst>
                </p:cNvPr>
                <p:cNvPicPr/>
                <p:nvPr/>
              </p:nvPicPr>
              <p:blipFill>
                <a:blip r:embed="rId1726"/>
                <a:stretch>
                  <a:fillRect/>
                </a:stretch>
              </p:blipFill>
              <p:spPr>
                <a:xfrm>
                  <a:off x="10930720" y="5266147"/>
                  <a:ext cx="316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7">
              <p14:nvContentPartPr>
                <p14:cNvPr id="2494" name="Input penna 2493">
                  <a:extLst>
                    <a:ext uri="{FF2B5EF4-FFF2-40B4-BE49-F238E27FC236}">
                      <a16:creationId xmlns:a16="http://schemas.microsoft.com/office/drawing/2014/main" id="{F90A0BE0-1392-4A11-9FBF-977F9EBD73DB}"/>
                    </a:ext>
                  </a:extLst>
                </p14:cNvPr>
                <p14:cNvContentPartPr/>
                <p14:nvPr/>
              </p14:nvContentPartPr>
              <p14:xfrm>
                <a:off x="10941880" y="5253907"/>
                <a:ext cx="60120" cy="95400"/>
              </p14:xfrm>
            </p:contentPart>
          </mc:Choice>
          <mc:Fallback xmlns="">
            <p:pic>
              <p:nvPicPr>
                <p:cNvPr id="2494" name="Input penna 2493">
                  <a:extLst>
                    <a:ext uri="{FF2B5EF4-FFF2-40B4-BE49-F238E27FC236}">
                      <a16:creationId xmlns:a16="http://schemas.microsoft.com/office/drawing/2014/main" id="{F90A0BE0-1392-4A11-9FBF-977F9EBD73DB}"/>
                    </a:ext>
                  </a:extLst>
                </p:cNvPr>
                <p:cNvPicPr/>
                <p:nvPr/>
              </p:nvPicPr>
              <p:blipFill>
                <a:blip r:embed="rId1728"/>
                <a:stretch>
                  <a:fillRect/>
                </a:stretch>
              </p:blipFill>
              <p:spPr>
                <a:xfrm>
                  <a:off x="10932880" y="5245267"/>
                  <a:ext cx="77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9">
              <p14:nvContentPartPr>
                <p14:cNvPr id="2495" name="Input penna 2494">
                  <a:extLst>
                    <a:ext uri="{FF2B5EF4-FFF2-40B4-BE49-F238E27FC236}">
                      <a16:creationId xmlns:a16="http://schemas.microsoft.com/office/drawing/2014/main" id="{B6549B03-8282-4862-AE92-E2CEBFB92FF1}"/>
                    </a:ext>
                  </a:extLst>
                </p14:cNvPr>
                <p14:cNvContentPartPr/>
                <p14:nvPr/>
              </p14:nvContentPartPr>
              <p14:xfrm>
                <a:off x="11023960" y="5261467"/>
                <a:ext cx="53280" cy="84600"/>
              </p14:xfrm>
            </p:contentPart>
          </mc:Choice>
          <mc:Fallback xmlns="">
            <p:pic>
              <p:nvPicPr>
                <p:cNvPr id="2495" name="Input penna 2494">
                  <a:extLst>
                    <a:ext uri="{FF2B5EF4-FFF2-40B4-BE49-F238E27FC236}">
                      <a16:creationId xmlns:a16="http://schemas.microsoft.com/office/drawing/2014/main" id="{B6549B03-8282-4862-AE92-E2CEBFB92FF1}"/>
                    </a:ext>
                  </a:extLst>
                </p:cNvPr>
                <p:cNvPicPr/>
                <p:nvPr/>
              </p:nvPicPr>
              <p:blipFill>
                <a:blip r:embed="rId1730"/>
                <a:stretch>
                  <a:fillRect/>
                </a:stretch>
              </p:blipFill>
              <p:spPr>
                <a:xfrm>
                  <a:off x="11015320" y="5252467"/>
                  <a:ext cx="709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1">
              <p14:nvContentPartPr>
                <p14:cNvPr id="2496" name="Input penna 2495">
                  <a:extLst>
                    <a:ext uri="{FF2B5EF4-FFF2-40B4-BE49-F238E27FC236}">
                      <a16:creationId xmlns:a16="http://schemas.microsoft.com/office/drawing/2014/main" id="{E5491614-3436-470A-94AA-9C7E4943C5B5}"/>
                    </a:ext>
                  </a:extLst>
                </p14:cNvPr>
                <p14:cNvContentPartPr/>
                <p14:nvPr/>
              </p14:nvContentPartPr>
              <p14:xfrm>
                <a:off x="11030080" y="5247787"/>
                <a:ext cx="13320" cy="88200"/>
              </p14:xfrm>
            </p:contentPart>
          </mc:Choice>
          <mc:Fallback xmlns="">
            <p:pic>
              <p:nvPicPr>
                <p:cNvPr id="2496" name="Input penna 2495">
                  <a:extLst>
                    <a:ext uri="{FF2B5EF4-FFF2-40B4-BE49-F238E27FC236}">
                      <a16:creationId xmlns:a16="http://schemas.microsoft.com/office/drawing/2014/main" id="{E5491614-3436-470A-94AA-9C7E4943C5B5}"/>
                    </a:ext>
                  </a:extLst>
                </p:cNvPr>
                <p:cNvPicPr/>
                <p:nvPr/>
              </p:nvPicPr>
              <p:blipFill>
                <a:blip r:embed="rId1732"/>
                <a:stretch>
                  <a:fillRect/>
                </a:stretch>
              </p:blipFill>
              <p:spPr>
                <a:xfrm>
                  <a:off x="11021440" y="5238787"/>
                  <a:ext cx="30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3">
              <p14:nvContentPartPr>
                <p14:cNvPr id="2497" name="Input penna 2496">
                  <a:extLst>
                    <a:ext uri="{FF2B5EF4-FFF2-40B4-BE49-F238E27FC236}">
                      <a16:creationId xmlns:a16="http://schemas.microsoft.com/office/drawing/2014/main" id="{D2AA1ED4-78B2-40BC-80B0-1FD0915735A6}"/>
                    </a:ext>
                  </a:extLst>
                </p14:cNvPr>
                <p14:cNvContentPartPr/>
                <p14:nvPr/>
              </p14:nvContentPartPr>
              <p14:xfrm>
                <a:off x="11070400" y="5261467"/>
                <a:ext cx="57600" cy="83160"/>
              </p14:xfrm>
            </p:contentPart>
          </mc:Choice>
          <mc:Fallback xmlns="">
            <p:pic>
              <p:nvPicPr>
                <p:cNvPr id="2497" name="Input penna 2496">
                  <a:extLst>
                    <a:ext uri="{FF2B5EF4-FFF2-40B4-BE49-F238E27FC236}">
                      <a16:creationId xmlns:a16="http://schemas.microsoft.com/office/drawing/2014/main" id="{D2AA1ED4-78B2-40BC-80B0-1FD0915735A6}"/>
                    </a:ext>
                  </a:extLst>
                </p:cNvPr>
                <p:cNvPicPr/>
                <p:nvPr/>
              </p:nvPicPr>
              <p:blipFill>
                <a:blip r:embed="rId1734"/>
                <a:stretch>
                  <a:fillRect/>
                </a:stretch>
              </p:blipFill>
              <p:spPr>
                <a:xfrm>
                  <a:off x="11061760" y="5252467"/>
                  <a:ext cx="752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5">
              <p14:nvContentPartPr>
                <p14:cNvPr id="2498" name="Input penna 2497">
                  <a:extLst>
                    <a:ext uri="{FF2B5EF4-FFF2-40B4-BE49-F238E27FC236}">
                      <a16:creationId xmlns:a16="http://schemas.microsoft.com/office/drawing/2014/main" id="{7547E602-5014-46FE-AD91-67CDEDFF0C46}"/>
                    </a:ext>
                  </a:extLst>
                </p14:cNvPr>
                <p14:cNvContentPartPr/>
                <p14:nvPr/>
              </p14:nvContentPartPr>
              <p14:xfrm>
                <a:off x="11144920" y="5254987"/>
                <a:ext cx="67680" cy="96840"/>
              </p14:xfrm>
            </p:contentPart>
          </mc:Choice>
          <mc:Fallback xmlns="">
            <p:pic>
              <p:nvPicPr>
                <p:cNvPr id="2498" name="Input penna 2497">
                  <a:extLst>
                    <a:ext uri="{FF2B5EF4-FFF2-40B4-BE49-F238E27FC236}">
                      <a16:creationId xmlns:a16="http://schemas.microsoft.com/office/drawing/2014/main" id="{7547E602-5014-46FE-AD91-67CDEDFF0C46}"/>
                    </a:ext>
                  </a:extLst>
                </p:cNvPr>
                <p:cNvPicPr/>
                <p:nvPr/>
              </p:nvPicPr>
              <p:blipFill>
                <a:blip r:embed="rId1736"/>
                <a:stretch>
                  <a:fillRect/>
                </a:stretch>
              </p:blipFill>
              <p:spPr>
                <a:xfrm>
                  <a:off x="11135920" y="5246347"/>
                  <a:ext cx="85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7">
              <p14:nvContentPartPr>
                <p14:cNvPr id="2499" name="Input penna 2498">
                  <a:extLst>
                    <a:ext uri="{FF2B5EF4-FFF2-40B4-BE49-F238E27FC236}">
                      <a16:creationId xmlns:a16="http://schemas.microsoft.com/office/drawing/2014/main" id="{4134B216-9F97-4ADC-AC17-B213729A1F1C}"/>
                    </a:ext>
                  </a:extLst>
                </p14:cNvPr>
                <p14:cNvContentPartPr/>
                <p14:nvPr/>
              </p14:nvContentPartPr>
              <p14:xfrm>
                <a:off x="11150320" y="5311867"/>
                <a:ext cx="61200" cy="8280"/>
              </p14:xfrm>
            </p:contentPart>
          </mc:Choice>
          <mc:Fallback xmlns="">
            <p:pic>
              <p:nvPicPr>
                <p:cNvPr id="2499" name="Input penna 2498">
                  <a:extLst>
                    <a:ext uri="{FF2B5EF4-FFF2-40B4-BE49-F238E27FC236}">
                      <a16:creationId xmlns:a16="http://schemas.microsoft.com/office/drawing/2014/main" id="{4134B216-9F97-4ADC-AC17-B213729A1F1C}"/>
                    </a:ext>
                  </a:extLst>
                </p:cNvPr>
                <p:cNvPicPr/>
                <p:nvPr/>
              </p:nvPicPr>
              <p:blipFill>
                <a:blip r:embed="rId1738"/>
                <a:stretch>
                  <a:fillRect/>
                </a:stretch>
              </p:blipFill>
              <p:spPr>
                <a:xfrm>
                  <a:off x="11141320" y="5303227"/>
                  <a:ext cx="78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9">
              <p14:nvContentPartPr>
                <p14:cNvPr id="2500" name="Input penna 2499">
                  <a:extLst>
                    <a:ext uri="{FF2B5EF4-FFF2-40B4-BE49-F238E27FC236}">
                      <a16:creationId xmlns:a16="http://schemas.microsoft.com/office/drawing/2014/main" id="{EB9AB1B8-C67C-4140-B837-5800910A8A9F}"/>
                    </a:ext>
                  </a:extLst>
                </p14:cNvPr>
                <p14:cNvContentPartPr/>
                <p14:nvPr/>
              </p14:nvContentPartPr>
              <p14:xfrm>
                <a:off x="11207560" y="5262547"/>
                <a:ext cx="136800" cy="90000"/>
              </p14:xfrm>
            </p:contentPart>
          </mc:Choice>
          <mc:Fallback xmlns="">
            <p:pic>
              <p:nvPicPr>
                <p:cNvPr id="2500" name="Input penna 2499">
                  <a:extLst>
                    <a:ext uri="{FF2B5EF4-FFF2-40B4-BE49-F238E27FC236}">
                      <a16:creationId xmlns:a16="http://schemas.microsoft.com/office/drawing/2014/main" id="{EB9AB1B8-C67C-4140-B837-5800910A8A9F}"/>
                    </a:ext>
                  </a:extLst>
                </p:cNvPr>
                <p:cNvPicPr/>
                <p:nvPr/>
              </p:nvPicPr>
              <p:blipFill>
                <a:blip r:embed="rId1740"/>
                <a:stretch>
                  <a:fillRect/>
                </a:stretch>
              </p:blipFill>
              <p:spPr>
                <a:xfrm>
                  <a:off x="11198920" y="5253547"/>
                  <a:ext cx="154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1">
              <p14:nvContentPartPr>
                <p14:cNvPr id="2501" name="Input penna 2500">
                  <a:extLst>
                    <a:ext uri="{FF2B5EF4-FFF2-40B4-BE49-F238E27FC236}">
                      <a16:creationId xmlns:a16="http://schemas.microsoft.com/office/drawing/2014/main" id="{D62F3E71-3E0A-4F0F-8383-198CDF110DB9}"/>
                    </a:ext>
                  </a:extLst>
                </p14:cNvPr>
                <p14:cNvContentPartPr/>
                <p14:nvPr/>
              </p14:nvContentPartPr>
              <p14:xfrm>
                <a:off x="11292880" y="5254627"/>
                <a:ext cx="84240" cy="28080"/>
              </p14:xfrm>
            </p:contentPart>
          </mc:Choice>
          <mc:Fallback xmlns="">
            <p:pic>
              <p:nvPicPr>
                <p:cNvPr id="2501" name="Input penna 2500">
                  <a:extLst>
                    <a:ext uri="{FF2B5EF4-FFF2-40B4-BE49-F238E27FC236}">
                      <a16:creationId xmlns:a16="http://schemas.microsoft.com/office/drawing/2014/main" id="{D62F3E71-3E0A-4F0F-8383-198CDF110DB9}"/>
                    </a:ext>
                  </a:extLst>
                </p:cNvPr>
                <p:cNvPicPr/>
                <p:nvPr/>
              </p:nvPicPr>
              <p:blipFill>
                <a:blip r:embed="rId1742"/>
                <a:stretch>
                  <a:fillRect/>
                </a:stretch>
              </p:blipFill>
              <p:spPr>
                <a:xfrm>
                  <a:off x="11284240" y="5245627"/>
                  <a:ext cx="1018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3">
              <p14:nvContentPartPr>
                <p14:cNvPr id="2502" name="Input penna 2501">
                  <a:extLst>
                    <a:ext uri="{FF2B5EF4-FFF2-40B4-BE49-F238E27FC236}">
                      <a16:creationId xmlns:a16="http://schemas.microsoft.com/office/drawing/2014/main" id="{D2FB063B-972B-4CE6-913E-E107A54E41B8}"/>
                    </a:ext>
                  </a:extLst>
                </p14:cNvPr>
                <p14:cNvContentPartPr/>
                <p14:nvPr/>
              </p14:nvContentPartPr>
              <p14:xfrm>
                <a:off x="11366320" y="5279827"/>
                <a:ext cx="55800" cy="59400"/>
              </p14:xfrm>
            </p:contentPart>
          </mc:Choice>
          <mc:Fallback xmlns="">
            <p:pic>
              <p:nvPicPr>
                <p:cNvPr id="2502" name="Input penna 2501">
                  <a:extLst>
                    <a:ext uri="{FF2B5EF4-FFF2-40B4-BE49-F238E27FC236}">
                      <a16:creationId xmlns:a16="http://schemas.microsoft.com/office/drawing/2014/main" id="{D2FB063B-972B-4CE6-913E-E107A54E41B8}"/>
                    </a:ext>
                  </a:extLst>
                </p:cNvPr>
                <p:cNvPicPr/>
                <p:nvPr/>
              </p:nvPicPr>
              <p:blipFill>
                <a:blip r:embed="rId1744"/>
                <a:stretch>
                  <a:fillRect/>
                </a:stretch>
              </p:blipFill>
              <p:spPr>
                <a:xfrm>
                  <a:off x="11357320" y="5271187"/>
                  <a:ext cx="73440" cy="7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45">
            <p14:nvContentPartPr>
              <p14:cNvPr id="2532" name="Input penna 2531">
                <a:extLst>
                  <a:ext uri="{FF2B5EF4-FFF2-40B4-BE49-F238E27FC236}">
                    <a16:creationId xmlns:a16="http://schemas.microsoft.com/office/drawing/2014/main" id="{1C726D9D-DE83-478E-8874-7DD6744DAC4E}"/>
                  </a:ext>
                </a:extLst>
              </p14:cNvPr>
              <p14:cNvContentPartPr/>
              <p14:nvPr/>
            </p14:nvContentPartPr>
            <p14:xfrm>
              <a:off x="8748400" y="5554867"/>
              <a:ext cx="9000" cy="577440"/>
            </p14:xfrm>
          </p:contentPart>
        </mc:Choice>
        <mc:Fallback xmlns="">
          <p:pic>
            <p:nvPicPr>
              <p:cNvPr id="2532" name="Input penna 2531">
                <a:extLst>
                  <a:ext uri="{FF2B5EF4-FFF2-40B4-BE49-F238E27FC236}">
                    <a16:creationId xmlns:a16="http://schemas.microsoft.com/office/drawing/2014/main" id="{1C726D9D-DE83-478E-8874-7DD6744DAC4E}"/>
                  </a:ext>
                </a:extLst>
              </p:cNvPr>
              <p:cNvPicPr/>
              <p:nvPr/>
            </p:nvPicPr>
            <p:blipFill>
              <a:blip r:embed="rId1746"/>
              <a:stretch>
                <a:fillRect/>
              </a:stretch>
            </p:blipFill>
            <p:spPr>
              <a:xfrm>
                <a:off x="8739400" y="5545867"/>
                <a:ext cx="26640" cy="59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7">
            <p14:nvContentPartPr>
              <p14:cNvPr id="2533" name="Input penna 2532">
                <a:extLst>
                  <a:ext uri="{FF2B5EF4-FFF2-40B4-BE49-F238E27FC236}">
                    <a16:creationId xmlns:a16="http://schemas.microsoft.com/office/drawing/2014/main" id="{4D2AE8F1-0F17-489F-B20A-178EC429407F}"/>
                  </a:ext>
                </a:extLst>
              </p14:cNvPr>
              <p14:cNvContentPartPr/>
              <p14:nvPr/>
            </p14:nvContentPartPr>
            <p14:xfrm>
              <a:off x="8776480" y="6143467"/>
              <a:ext cx="1747080" cy="57960"/>
            </p14:xfrm>
          </p:contentPart>
        </mc:Choice>
        <mc:Fallback xmlns="">
          <p:pic>
            <p:nvPicPr>
              <p:cNvPr id="2533" name="Input penna 2532">
                <a:extLst>
                  <a:ext uri="{FF2B5EF4-FFF2-40B4-BE49-F238E27FC236}">
                    <a16:creationId xmlns:a16="http://schemas.microsoft.com/office/drawing/2014/main" id="{4D2AE8F1-0F17-489F-B20A-178EC429407F}"/>
                  </a:ext>
                </a:extLst>
              </p:cNvPr>
              <p:cNvPicPr/>
              <p:nvPr/>
            </p:nvPicPr>
            <p:blipFill>
              <a:blip r:embed="rId1748"/>
              <a:stretch>
                <a:fillRect/>
              </a:stretch>
            </p:blipFill>
            <p:spPr>
              <a:xfrm>
                <a:off x="8767840" y="6134827"/>
                <a:ext cx="1764720" cy="7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36" name="Gruppo 2535">
            <a:extLst>
              <a:ext uri="{FF2B5EF4-FFF2-40B4-BE49-F238E27FC236}">
                <a16:creationId xmlns:a16="http://schemas.microsoft.com/office/drawing/2014/main" id="{D9FBFF34-564B-42A7-9C1A-F284CCF04013}"/>
              </a:ext>
            </a:extLst>
          </p:cNvPr>
          <p:cNvGrpSpPr/>
          <p:nvPr/>
        </p:nvGrpSpPr>
        <p:grpSpPr>
          <a:xfrm>
            <a:off x="8750200" y="5495467"/>
            <a:ext cx="1899000" cy="693360"/>
            <a:chOff x="8750200" y="5495467"/>
            <a:chExt cx="1899000" cy="69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9">
              <p14:nvContentPartPr>
                <p14:cNvPr id="2534" name="Input penna 2533">
                  <a:extLst>
                    <a:ext uri="{FF2B5EF4-FFF2-40B4-BE49-F238E27FC236}">
                      <a16:creationId xmlns:a16="http://schemas.microsoft.com/office/drawing/2014/main" id="{D7A89264-B44B-4C6F-9E15-17629C6CD6F6}"/>
                    </a:ext>
                  </a:extLst>
                </p14:cNvPr>
                <p14:cNvContentPartPr/>
                <p14:nvPr/>
              </p14:nvContentPartPr>
              <p14:xfrm>
                <a:off x="8750200" y="5495467"/>
                <a:ext cx="1880280" cy="49320"/>
              </p14:xfrm>
            </p:contentPart>
          </mc:Choice>
          <mc:Fallback xmlns="">
            <p:pic>
              <p:nvPicPr>
                <p:cNvPr id="2534" name="Input penna 2533">
                  <a:extLst>
                    <a:ext uri="{FF2B5EF4-FFF2-40B4-BE49-F238E27FC236}">
                      <a16:creationId xmlns:a16="http://schemas.microsoft.com/office/drawing/2014/main" id="{D7A89264-B44B-4C6F-9E15-17629C6CD6F6}"/>
                    </a:ext>
                  </a:extLst>
                </p:cNvPr>
                <p:cNvPicPr/>
                <p:nvPr/>
              </p:nvPicPr>
              <p:blipFill>
                <a:blip r:embed="rId1750"/>
                <a:stretch>
                  <a:fillRect/>
                </a:stretch>
              </p:blipFill>
              <p:spPr>
                <a:xfrm>
                  <a:off x="8741200" y="5486827"/>
                  <a:ext cx="18979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1">
              <p14:nvContentPartPr>
                <p14:cNvPr id="2535" name="Input penna 2534">
                  <a:extLst>
                    <a:ext uri="{FF2B5EF4-FFF2-40B4-BE49-F238E27FC236}">
                      <a16:creationId xmlns:a16="http://schemas.microsoft.com/office/drawing/2014/main" id="{C5E949D6-C0B4-4A05-A266-64ED38F03DA8}"/>
                    </a:ext>
                  </a:extLst>
                </p14:cNvPr>
                <p14:cNvContentPartPr/>
                <p14:nvPr/>
              </p14:nvContentPartPr>
              <p14:xfrm>
                <a:off x="10620400" y="5562067"/>
                <a:ext cx="28800" cy="626760"/>
              </p14:xfrm>
            </p:contentPart>
          </mc:Choice>
          <mc:Fallback xmlns="">
            <p:pic>
              <p:nvPicPr>
                <p:cNvPr id="2535" name="Input penna 2534">
                  <a:extLst>
                    <a:ext uri="{FF2B5EF4-FFF2-40B4-BE49-F238E27FC236}">
                      <a16:creationId xmlns:a16="http://schemas.microsoft.com/office/drawing/2014/main" id="{C5E949D6-C0B4-4A05-A266-64ED38F03DA8}"/>
                    </a:ext>
                  </a:extLst>
                </p:cNvPr>
                <p:cNvPicPr/>
                <p:nvPr/>
              </p:nvPicPr>
              <p:blipFill>
                <a:blip r:embed="rId1752"/>
                <a:stretch>
                  <a:fillRect/>
                </a:stretch>
              </p:blipFill>
              <p:spPr>
                <a:xfrm>
                  <a:off x="10611760" y="5553427"/>
                  <a:ext cx="46440" cy="64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5" name="Gruppo 2544">
            <a:extLst>
              <a:ext uri="{FF2B5EF4-FFF2-40B4-BE49-F238E27FC236}">
                <a16:creationId xmlns:a16="http://schemas.microsoft.com/office/drawing/2014/main" id="{6EF48EB5-08D4-4BA5-B9D1-F739FD01F3F0}"/>
              </a:ext>
            </a:extLst>
          </p:cNvPr>
          <p:cNvGrpSpPr/>
          <p:nvPr/>
        </p:nvGrpSpPr>
        <p:grpSpPr>
          <a:xfrm>
            <a:off x="6459520" y="795307"/>
            <a:ext cx="506160" cy="1048680"/>
            <a:chOff x="6459520" y="795307"/>
            <a:chExt cx="506160" cy="104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53">
              <p14:nvContentPartPr>
                <p14:cNvPr id="2538" name="Input penna 2537">
                  <a:extLst>
                    <a:ext uri="{FF2B5EF4-FFF2-40B4-BE49-F238E27FC236}">
                      <a16:creationId xmlns:a16="http://schemas.microsoft.com/office/drawing/2014/main" id="{749F52C8-EA14-4A80-9DEA-181EE708B2F1}"/>
                    </a:ext>
                  </a:extLst>
                </p14:cNvPr>
                <p14:cNvContentPartPr/>
                <p14:nvPr/>
              </p14:nvContentPartPr>
              <p14:xfrm>
                <a:off x="6685240" y="847147"/>
                <a:ext cx="280440" cy="83160"/>
              </p14:xfrm>
            </p:contentPart>
          </mc:Choice>
          <mc:Fallback xmlns="">
            <p:pic>
              <p:nvPicPr>
                <p:cNvPr id="2538" name="Input penna 2537">
                  <a:extLst>
                    <a:ext uri="{FF2B5EF4-FFF2-40B4-BE49-F238E27FC236}">
                      <a16:creationId xmlns:a16="http://schemas.microsoft.com/office/drawing/2014/main" id="{749F52C8-EA14-4A80-9DEA-181EE708B2F1}"/>
                    </a:ext>
                  </a:extLst>
                </p:cNvPr>
                <p:cNvPicPr/>
                <p:nvPr/>
              </p:nvPicPr>
              <p:blipFill>
                <a:blip r:embed="rId1754"/>
                <a:stretch>
                  <a:fillRect/>
                </a:stretch>
              </p:blipFill>
              <p:spPr>
                <a:xfrm>
                  <a:off x="6676600" y="838507"/>
                  <a:ext cx="2980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5">
              <p14:nvContentPartPr>
                <p14:cNvPr id="2539" name="Input penna 2538">
                  <a:extLst>
                    <a:ext uri="{FF2B5EF4-FFF2-40B4-BE49-F238E27FC236}">
                      <a16:creationId xmlns:a16="http://schemas.microsoft.com/office/drawing/2014/main" id="{02C9D10A-3088-48CD-97C1-ED421B9EBB58}"/>
                    </a:ext>
                  </a:extLst>
                </p14:cNvPr>
                <p14:cNvContentPartPr/>
                <p14:nvPr/>
              </p14:nvContentPartPr>
              <p14:xfrm>
                <a:off x="6508840" y="1656427"/>
                <a:ext cx="142560" cy="45000"/>
              </p14:xfrm>
            </p:contentPart>
          </mc:Choice>
          <mc:Fallback xmlns="">
            <p:pic>
              <p:nvPicPr>
                <p:cNvPr id="2539" name="Input penna 2538">
                  <a:extLst>
                    <a:ext uri="{FF2B5EF4-FFF2-40B4-BE49-F238E27FC236}">
                      <a16:creationId xmlns:a16="http://schemas.microsoft.com/office/drawing/2014/main" id="{02C9D10A-3088-48CD-97C1-ED421B9EBB58}"/>
                    </a:ext>
                  </a:extLst>
                </p:cNvPr>
                <p:cNvPicPr/>
                <p:nvPr/>
              </p:nvPicPr>
              <p:blipFill>
                <a:blip r:embed="rId1756"/>
                <a:stretch>
                  <a:fillRect/>
                </a:stretch>
              </p:blipFill>
              <p:spPr>
                <a:xfrm>
                  <a:off x="6500200" y="1647787"/>
                  <a:ext cx="16020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7">
              <p14:nvContentPartPr>
                <p14:cNvPr id="2540" name="Input penna 2539">
                  <a:extLst>
                    <a:ext uri="{FF2B5EF4-FFF2-40B4-BE49-F238E27FC236}">
                      <a16:creationId xmlns:a16="http://schemas.microsoft.com/office/drawing/2014/main" id="{AB900DFE-23D7-4807-BDBA-9701034AD2AE}"/>
                    </a:ext>
                  </a:extLst>
                </p14:cNvPr>
                <p14:cNvContentPartPr/>
                <p14:nvPr/>
              </p14:nvContentPartPr>
              <p14:xfrm>
                <a:off x="6664720" y="795307"/>
                <a:ext cx="215280" cy="461880"/>
              </p14:xfrm>
            </p:contentPart>
          </mc:Choice>
          <mc:Fallback xmlns="">
            <p:pic>
              <p:nvPicPr>
                <p:cNvPr id="2540" name="Input penna 2539">
                  <a:extLst>
                    <a:ext uri="{FF2B5EF4-FFF2-40B4-BE49-F238E27FC236}">
                      <a16:creationId xmlns:a16="http://schemas.microsoft.com/office/drawing/2014/main" id="{AB900DFE-23D7-4807-BDBA-9701034AD2AE}"/>
                    </a:ext>
                  </a:extLst>
                </p:cNvPr>
                <p:cNvPicPr/>
                <p:nvPr/>
              </p:nvPicPr>
              <p:blipFill>
                <a:blip r:embed="rId1758"/>
                <a:stretch>
                  <a:fillRect/>
                </a:stretch>
              </p:blipFill>
              <p:spPr>
                <a:xfrm>
                  <a:off x="6656080" y="786307"/>
                  <a:ext cx="23292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9">
              <p14:nvContentPartPr>
                <p14:cNvPr id="2541" name="Input penna 2540">
                  <a:extLst>
                    <a:ext uri="{FF2B5EF4-FFF2-40B4-BE49-F238E27FC236}">
                      <a16:creationId xmlns:a16="http://schemas.microsoft.com/office/drawing/2014/main" id="{833C8DF8-DFC9-41B3-8830-2E18103080A8}"/>
                    </a:ext>
                  </a:extLst>
                </p14:cNvPr>
                <p14:cNvContentPartPr/>
                <p14:nvPr/>
              </p14:nvContentPartPr>
              <p14:xfrm>
                <a:off x="6473200" y="1406947"/>
                <a:ext cx="163800" cy="437040"/>
              </p14:xfrm>
            </p:contentPart>
          </mc:Choice>
          <mc:Fallback xmlns="">
            <p:pic>
              <p:nvPicPr>
                <p:cNvPr id="2541" name="Input penna 2540">
                  <a:extLst>
                    <a:ext uri="{FF2B5EF4-FFF2-40B4-BE49-F238E27FC236}">
                      <a16:creationId xmlns:a16="http://schemas.microsoft.com/office/drawing/2014/main" id="{833C8DF8-DFC9-41B3-8830-2E18103080A8}"/>
                    </a:ext>
                  </a:extLst>
                </p:cNvPr>
                <p:cNvPicPr/>
                <p:nvPr/>
              </p:nvPicPr>
              <p:blipFill>
                <a:blip r:embed="rId1760"/>
                <a:stretch>
                  <a:fillRect/>
                </a:stretch>
              </p:blipFill>
              <p:spPr>
                <a:xfrm>
                  <a:off x="6464560" y="1397947"/>
                  <a:ext cx="181440" cy="45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1">
              <p14:nvContentPartPr>
                <p14:cNvPr id="2542" name="Input penna 2541">
                  <a:extLst>
                    <a:ext uri="{FF2B5EF4-FFF2-40B4-BE49-F238E27FC236}">
                      <a16:creationId xmlns:a16="http://schemas.microsoft.com/office/drawing/2014/main" id="{590164F1-3415-4FD8-B333-1BAB4F39F99B}"/>
                    </a:ext>
                  </a:extLst>
                </p14:cNvPr>
                <p14:cNvContentPartPr/>
                <p14:nvPr/>
              </p14:nvContentPartPr>
              <p14:xfrm>
                <a:off x="6459520" y="1222987"/>
                <a:ext cx="56520" cy="131040"/>
              </p14:xfrm>
            </p:contentPart>
          </mc:Choice>
          <mc:Fallback xmlns="">
            <p:pic>
              <p:nvPicPr>
                <p:cNvPr id="2542" name="Input penna 2541">
                  <a:extLst>
                    <a:ext uri="{FF2B5EF4-FFF2-40B4-BE49-F238E27FC236}">
                      <a16:creationId xmlns:a16="http://schemas.microsoft.com/office/drawing/2014/main" id="{590164F1-3415-4FD8-B333-1BAB4F39F99B}"/>
                    </a:ext>
                  </a:extLst>
                </p:cNvPr>
                <p:cNvPicPr/>
                <p:nvPr/>
              </p:nvPicPr>
              <p:blipFill>
                <a:blip r:embed="rId1762"/>
                <a:stretch>
                  <a:fillRect/>
                </a:stretch>
              </p:blipFill>
              <p:spPr>
                <a:xfrm>
                  <a:off x="6450520" y="1213987"/>
                  <a:ext cx="741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3">
              <p14:nvContentPartPr>
                <p14:cNvPr id="2543" name="Input penna 2542">
                  <a:extLst>
                    <a:ext uri="{FF2B5EF4-FFF2-40B4-BE49-F238E27FC236}">
                      <a16:creationId xmlns:a16="http://schemas.microsoft.com/office/drawing/2014/main" id="{EC712164-A771-4AA0-BDA3-FCA1490414C9}"/>
                    </a:ext>
                  </a:extLst>
                </p14:cNvPr>
                <p14:cNvContentPartPr/>
                <p14:nvPr/>
              </p14:nvContentPartPr>
              <p14:xfrm>
                <a:off x="6545200" y="1295707"/>
                <a:ext cx="38160" cy="75240"/>
              </p14:xfrm>
            </p:contentPart>
          </mc:Choice>
          <mc:Fallback xmlns="">
            <p:pic>
              <p:nvPicPr>
                <p:cNvPr id="2543" name="Input penna 2542">
                  <a:extLst>
                    <a:ext uri="{FF2B5EF4-FFF2-40B4-BE49-F238E27FC236}">
                      <a16:creationId xmlns:a16="http://schemas.microsoft.com/office/drawing/2014/main" id="{EC712164-A771-4AA0-BDA3-FCA1490414C9}"/>
                    </a:ext>
                  </a:extLst>
                </p:cNvPr>
                <p:cNvPicPr/>
                <p:nvPr/>
              </p:nvPicPr>
              <p:blipFill>
                <a:blip r:embed="rId1764"/>
                <a:stretch>
                  <a:fillRect/>
                </a:stretch>
              </p:blipFill>
              <p:spPr>
                <a:xfrm>
                  <a:off x="6536200" y="1286707"/>
                  <a:ext cx="55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5">
              <p14:nvContentPartPr>
                <p14:cNvPr id="2544" name="Input penna 2543">
                  <a:extLst>
                    <a:ext uri="{FF2B5EF4-FFF2-40B4-BE49-F238E27FC236}">
                      <a16:creationId xmlns:a16="http://schemas.microsoft.com/office/drawing/2014/main" id="{ED6C2774-848E-40E7-AB48-BAC348027142}"/>
                    </a:ext>
                  </a:extLst>
                </p14:cNvPr>
                <p14:cNvContentPartPr/>
                <p14:nvPr/>
              </p14:nvContentPartPr>
              <p14:xfrm>
                <a:off x="6532240" y="1288867"/>
                <a:ext cx="56160" cy="61560"/>
              </p14:xfrm>
            </p:contentPart>
          </mc:Choice>
          <mc:Fallback xmlns="">
            <p:pic>
              <p:nvPicPr>
                <p:cNvPr id="2544" name="Input penna 2543">
                  <a:extLst>
                    <a:ext uri="{FF2B5EF4-FFF2-40B4-BE49-F238E27FC236}">
                      <a16:creationId xmlns:a16="http://schemas.microsoft.com/office/drawing/2014/main" id="{ED6C2774-848E-40E7-AB48-BAC348027142}"/>
                    </a:ext>
                  </a:extLst>
                </p:cNvPr>
                <p:cNvPicPr/>
                <p:nvPr/>
              </p:nvPicPr>
              <p:blipFill>
                <a:blip r:embed="rId1766"/>
                <a:stretch>
                  <a:fillRect/>
                </a:stretch>
              </p:blipFill>
              <p:spPr>
                <a:xfrm>
                  <a:off x="6523240" y="1280227"/>
                  <a:ext cx="73800" cy="7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3" name="Gruppo 2552">
            <a:extLst>
              <a:ext uri="{FF2B5EF4-FFF2-40B4-BE49-F238E27FC236}">
                <a16:creationId xmlns:a16="http://schemas.microsoft.com/office/drawing/2014/main" id="{E5DC1C06-3D3C-4141-81D5-F5530B931D9D}"/>
              </a:ext>
            </a:extLst>
          </p:cNvPr>
          <p:cNvGrpSpPr/>
          <p:nvPr/>
        </p:nvGrpSpPr>
        <p:grpSpPr>
          <a:xfrm>
            <a:off x="7270240" y="1016347"/>
            <a:ext cx="299160" cy="593640"/>
            <a:chOff x="7270240" y="1016347"/>
            <a:chExt cx="299160" cy="59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7">
              <p14:nvContentPartPr>
                <p14:cNvPr id="2546" name="Input penna 2545">
                  <a:extLst>
                    <a:ext uri="{FF2B5EF4-FFF2-40B4-BE49-F238E27FC236}">
                      <a16:creationId xmlns:a16="http://schemas.microsoft.com/office/drawing/2014/main" id="{CA165E83-BE24-490A-B02B-BE574F3751D4}"/>
                    </a:ext>
                  </a:extLst>
                </p14:cNvPr>
                <p14:cNvContentPartPr/>
                <p14:nvPr/>
              </p14:nvContentPartPr>
              <p14:xfrm>
                <a:off x="7270240" y="1407667"/>
                <a:ext cx="97560" cy="202320"/>
              </p14:xfrm>
            </p:contentPart>
          </mc:Choice>
          <mc:Fallback xmlns="">
            <p:pic>
              <p:nvPicPr>
                <p:cNvPr id="2546" name="Input penna 2545">
                  <a:extLst>
                    <a:ext uri="{FF2B5EF4-FFF2-40B4-BE49-F238E27FC236}">
                      <a16:creationId xmlns:a16="http://schemas.microsoft.com/office/drawing/2014/main" id="{CA165E83-BE24-490A-B02B-BE574F3751D4}"/>
                    </a:ext>
                  </a:extLst>
                </p:cNvPr>
                <p:cNvPicPr/>
                <p:nvPr/>
              </p:nvPicPr>
              <p:blipFill>
                <a:blip r:embed="rId1768"/>
                <a:stretch>
                  <a:fillRect/>
                </a:stretch>
              </p:blipFill>
              <p:spPr>
                <a:xfrm>
                  <a:off x="7261240" y="1398667"/>
                  <a:ext cx="1152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9">
              <p14:nvContentPartPr>
                <p14:cNvPr id="2547" name="Input penna 2546">
                  <a:extLst>
                    <a:ext uri="{FF2B5EF4-FFF2-40B4-BE49-F238E27FC236}">
                      <a16:creationId xmlns:a16="http://schemas.microsoft.com/office/drawing/2014/main" id="{B34FD248-480D-40B7-B6D2-CAC4091C205B}"/>
                    </a:ext>
                  </a:extLst>
                </p14:cNvPr>
                <p14:cNvContentPartPr/>
                <p14:nvPr/>
              </p14:nvContentPartPr>
              <p14:xfrm>
                <a:off x="7421080" y="1026787"/>
                <a:ext cx="93240" cy="184320"/>
              </p14:xfrm>
            </p:contentPart>
          </mc:Choice>
          <mc:Fallback xmlns="">
            <p:pic>
              <p:nvPicPr>
                <p:cNvPr id="2547" name="Input penna 2546">
                  <a:extLst>
                    <a:ext uri="{FF2B5EF4-FFF2-40B4-BE49-F238E27FC236}">
                      <a16:creationId xmlns:a16="http://schemas.microsoft.com/office/drawing/2014/main" id="{B34FD248-480D-40B7-B6D2-CAC4091C205B}"/>
                    </a:ext>
                  </a:extLst>
                </p:cNvPr>
                <p:cNvPicPr/>
                <p:nvPr/>
              </p:nvPicPr>
              <p:blipFill>
                <a:blip r:embed="rId1770"/>
                <a:stretch>
                  <a:fillRect/>
                </a:stretch>
              </p:blipFill>
              <p:spPr>
                <a:xfrm>
                  <a:off x="7412080" y="1018147"/>
                  <a:ext cx="1108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1">
              <p14:nvContentPartPr>
                <p14:cNvPr id="2548" name="Input penna 2547">
                  <a:extLst>
                    <a:ext uri="{FF2B5EF4-FFF2-40B4-BE49-F238E27FC236}">
                      <a16:creationId xmlns:a16="http://schemas.microsoft.com/office/drawing/2014/main" id="{422A3696-5964-412A-8989-BC7DD282C914}"/>
                    </a:ext>
                  </a:extLst>
                </p14:cNvPr>
                <p14:cNvContentPartPr/>
                <p14:nvPr/>
              </p14:nvContentPartPr>
              <p14:xfrm>
                <a:off x="7459600" y="1016347"/>
                <a:ext cx="70920" cy="88200"/>
              </p14:xfrm>
            </p:contentPart>
          </mc:Choice>
          <mc:Fallback xmlns="">
            <p:pic>
              <p:nvPicPr>
                <p:cNvPr id="2548" name="Input penna 2547">
                  <a:extLst>
                    <a:ext uri="{FF2B5EF4-FFF2-40B4-BE49-F238E27FC236}">
                      <a16:creationId xmlns:a16="http://schemas.microsoft.com/office/drawing/2014/main" id="{422A3696-5964-412A-8989-BC7DD282C914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7450600" y="1007707"/>
                  <a:ext cx="885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3">
              <p14:nvContentPartPr>
                <p14:cNvPr id="2549" name="Input penna 2548">
                  <a:extLst>
                    <a:ext uri="{FF2B5EF4-FFF2-40B4-BE49-F238E27FC236}">
                      <a16:creationId xmlns:a16="http://schemas.microsoft.com/office/drawing/2014/main" id="{C6C75A00-BE60-46A9-8A59-35B12D533C34}"/>
                    </a:ext>
                  </a:extLst>
                </p14:cNvPr>
                <p14:cNvContentPartPr/>
                <p14:nvPr/>
              </p14:nvContentPartPr>
              <p14:xfrm>
                <a:off x="7283920" y="1432867"/>
                <a:ext cx="61920" cy="93600"/>
              </p14:xfrm>
            </p:contentPart>
          </mc:Choice>
          <mc:Fallback xmlns="">
            <p:pic>
              <p:nvPicPr>
                <p:cNvPr id="2549" name="Input penna 2548">
                  <a:extLst>
                    <a:ext uri="{FF2B5EF4-FFF2-40B4-BE49-F238E27FC236}">
                      <a16:creationId xmlns:a16="http://schemas.microsoft.com/office/drawing/2014/main" id="{C6C75A00-BE60-46A9-8A59-35B12D533C34}"/>
                    </a:ext>
                  </a:extLst>
                </p:cNvPr>
                <p:cNvPicPr/>
                <p:nvPr/>
              </p:nvPicPr>
              <p:blipFill>
                <a:blip r:embed="rId1774"/>
                <a:stretch>
                  <a:fillRect/>
                </a:stretch>
              </p:blipFill>
              <p:spPr>
                <a:xfrm>
                  <a:off x="7274920" y="1423867"/>
                  <a:ext cx="795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5">
              <p14:nvContentPartPr>
                <p14:cNvPr id="2551" name="Input penna 2550">
                  <a:extLst>
                    <a:ext uri="{FF2B5EF4-FFF2-40B4-BE49-F238E27FC236}">
                      <a16:creationId xmlns:a16="http://schemas.microsoft.com/office/drawing/2014/main" id="{501B6825-7BAB-4290-85C7-BCF150B48FE8}"/>
                    </a:ext>
                  </a:extLst>
                </p14:cNvPr>
                <p14:cNvContentPartPr/>
                <p14:nvPr/>
              </p14:nvContentPartPr>
              <p14:xfrm>
                <a:off x="7417480" y="1256827"/>
                <a:ext cx="55800" cy="100080"/>
              </p14:xfrm>
            </p:contentPart>
          </mc:Choice>
          <mc:Fallback xmlns="">
            <p:pic>
              <p:nvPicPr>
                <p:cNvPr id="2551" name="Input penna 2550">
                  <a:extLst>
                    <a:ext uri="{FF2B5EF4-FFF2-40B4-BE49-F238E27FC236}">
                      <a16:creationId xmlns:a16="http://schemas.microsoft.com/office/drawing/2014/main" id="{501B6825-7BAB-4290-85C7-BCF150B48FE8}"/>
                    </a:ext>
                  </a:extLst>
                </p:cNvPr>
                <p:cNvPicPr/>
                <p:nvPr/>
              </p:nvPicPr>
              <p:blipFill>
                <a:blip r:embed="rId1776"/>
                <a:stretch>
                  <a:fillRect/>
                </a:stretch>
              </p:blipFill>
              <p:spPr>
                <a:xfrm>
                  <a:off x="7408480" y="1248187"/>
                  <a:ext cx="734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7">
              <p14:nvContentPartPr>
                <p14:cNvPr id="2552" name="Input penna 2551">
                  <a:extLst>
                    <a:ext uri="{FF2B5EF4-FFF2-40B4-BE49-F238E27FC236}">
                      <a16:creationId xmlns:a16="http://schemas.microsoft.com/office/drawing/2014/main" id="{872627EE-244C-46CC-99C1-C8CB0C13C750}"/>
                    </a:ext>
                  </a:extLst>
                </p14:cNvPr>
                <p14:cNvContentPartPr/>
                <p14:nvPr/>
              </p14:nvContentPartPr>
              <p14:xfrm>
                <a:off x="7509280" y="1278427"/>
                <a:ext cx="60120" cy="68040"/>
              </p14:xfrm>
            </p:contentPart>
          </mc:Choice>
          <mc:Fallback xmlns="">
            <p:pic>
              <p:nvPicPr>
                <p:cNvPr id="2552" name="Input penna 2551">
                  <a:extLst>
                    <a:ext uri="{FF2B5EF4-FFF2-40B4-BE49-F238E27FC236}">
                      <a16:creationId xmlns:a16="http://schemas.microsoft.com/office/drawing/2014/main" id="{872627EE-244C-46CC-99C1-C8CB0C13C750}"/>
                    </a:ext>
                  </a:extLst>
                </p:cNvPr>
                <p:cNvPicPr/>
                <p:nvPr/>
              </p:nvPicPr>
              <p:blipFill>
                <a:blip r:embed="rId1778"/>
                <a:stretch>
                  <a:fillRect/>
                </a:stretch>
              </p:blipFill>
              <p:spPr>
                <a:xfrm>
                  <a:off x="7500280" y="1269427"/>
                  <a:ext cx="77760" cy="8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7" name="Gruppo 2556">
            <a:extLst>
              <a:ext uri="{FF2B5EF4-FFF2-40B4-BE49-F238E27FC236}">
                <a16:creationId xmlns:a16="http://schemas.microsoft.com/office/drawing/2014/main" id="{8AB6DB85-C75A-400F-B3FF-37E7D6896849}"/>
              </a:ext>
            </a:extLst>
          </p:cNvPr>
          <p:cNvGrpSpPr/>
          <p:nvPr/>
        </p:nvGrpSpPr>
        <p:grpSpPr>
          <a:xfrm>
            <a:off x="8914360" y="5566387"/>
            <a:ext cx="1558800" cy="519840"/>
            <a:chOff x="8914360" y="5566387"/>
            <a:chExt cx="1558800" cy="51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9">
              <p14:nvContentPartPr>
                <p14:cNvPr id="2504" name="Input penna 2503">
                  <a:extLst>
                    <a:ext uri="{FF2B5EF4-FFF2-40B4-BE49-F238E27FC236}">
                      <a16:creationId xmlns:a16="http://schemas.microsoft.com/office/drawing/2014/main" id="{4ED82CD6-E42A-4877-8219-0431221F3B4D}"/>
                    </a:ext>
                  </a:extLst>
                </p14:cNvPr>
                <p14:cNvContentPartPr/>
                <p14:nvPr/>
              </p14:nvContentPartPr>
              <p14:xfrm>
                <a:off x="8944600" y="5608147"/>
                <a:ext cx="61200" cy="132480"/>
              </p14:xfrm>
            </p:contentPart>
          </mc:Choice>
          <mc:Fallback xmlns="">
            <p:pic>
              <p:nvPicPr>
                <p:cNvPr id="2504" name="Input penna 2503">
                  <a:extLst>
                    <a:ext uri="{FF2B5EF4-FFF2-40B4-BE49-F238E27FC236}">
                      <a16:creationId xmlns:a16="http://schemas.microsoft.com/office/drawing/2014/main" id="{4ED82CD6-E42A-4877-8219-0431221F3B4D}"/>
                    </a:ext>
                  </a:extLst>
                </p:cNvPr>
                <p:cNvPicPr/>
                <p:nvPr/>
              </p:nvPicPr>
              <p:blipFill>
                <a:blip r:embed="rId1780"/>
                <a:stretch>
                  <a:fillRect/>
                </a:stretch>
              </p:blipFill>
              <p:spPr>
                <a:xfrm>
                  <a:off x="8935600" y="5599147"/>
                  <a:ext cx="788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1">
              <p14:nvContentPartPr>
                <p14:cNvPr id="2505" name="Input penna 2504">
                  <a:extLst>
                    <a:ext uri="{FF2B5EF4-FFF2-40B4-BE49-F238E27FC236}">
                      <a16:creationId xmlns:a16="http://schemas.microsoft.com/office/drawing/2014/main" id="{4880C617-CDF3-4A4D-90AC-B52D56DC8477}"/>
                    </a:ext>
                  </a:extLst>
                </p14:cNvPr>
                <p14:cNvContentPartPr/>
                <p14:nvPr/>
              </p14:nvContentPartPr>
              <p14:xfrm>
                <a:off x="9029200" y="5654947"/>
                <a:ext cx="83880" cy="86400"/>
              </p14:xfrm>
            </p:contentPart>
          </mc:Choice>
          <mc:Fallback xmlns="">
            <p:pic>
              <p:nvPicPr>
                <p:cNvPr id="2505" name="Input penna 2504">
                  <a:extLst>
                    <a:ext uri="{FF2B5EF4-FFF2-40B4-BE49-F238E27FC236}">
                      <a16:creationId xmlns:a16="http://schemas.microsoft.com/office/drawing/2014/main" id="{4880C617-CDF3-4A4D-90AC-B52D56DC8477}"/>
                    </a:ext>
                  </a:extLst>
                </p:cNvPr>
                <p:cNvPicPr/>
                <p:nvPr/>
              </p:nvPicPr>
              <p:blipFill>
                <a:blip r:embed="rId1782"/>
                <a:stretch>
                  <a:fillRect/>
                </a:stretch>
              </p:blipFill>
              <p:spPr>
                <a:xfrm>
                  <a:off x="9020200" y="5645947"/>
                  <a:ext cx="1015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3">
              <p14:nvContentPartPr>
                <p14:cNvPr id="2507" name="Input penna 2506">
                  <a:extLst>
                    <a:ext uri="{FF2B5EF4-FFF2-40B4-BE49-F238E27FC236}">
                      <a16:creationId xmlns:a16="http://schemas.microsoft.com/office/drawing/2014/main" id="{02FC3E75-817C-45C8-8945-47D0544ADB02}"/>
                    </a:ext>
                  </a:extLst>
                </p14:cNvPr>
                <p14:cNvContentPartPr/>
                <p14:nvPr/>
              </p14:nvContentPartPr>
              <p14:xfrm>
                <a:off x="8914360" y="5772667"/>
                <a:ext cx="254520" cy="10080"/>
              </p14:xfrm>
            </p:contentPart>
          </mc:Choice>
          <mc:Fallback xmlns="">
            <p:pic>
              <p:nvPicPr>
                <p:cNvPr id="2507" name="Input penna 2506">
                  <a:extLst>
                    <a:ext uri="{FF2B5EF4-FFF2-40B4-BE49-F238E27FC236}">
                      <a16:creationId xmlns:a16="http://schemas.microsoft.com/office/drawing/2014/main" id="{02FC3E75-817C-45C8-8945-47D0544ADB02}"/>
                    </a:ext>
                  </a:extLst>
                </p:cNvPr>
                <p:cNvPicPr/>
                <p:nvPr/>
              </p:nvPicPr>
              <p:blipFill>
                <a:blip r:embed="rId1784"/>
                <a:stretch>
                  <a:fillRect/>
                </a:stretch>
              </p:blipFill>
              <p:spPr>
                <a:xfrm>
                  <a:off x="8905720" y="5764027"/>
                  <a:ext cx="272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5">
              <p14:nvContentPartPr>
                <p14:cNvPr id="2508" name="Input penna 2507">
                  <a:extLst>
                    <a:ext uri="{FF2B5EF4-FFF2-40B4-BE49-F238E27FC236}">
                      <a16:creationId xmlns:a16="http://schemas.microsoft.com/office/drawing/2014/main" id="{EEE06976-4A12-46DF-9AD3-D2ABF642810A}"/>
                    </a:ext>
                  </a:extLst>
                </p14:cNvPr>
                <p14:cNvContentPartPr/>
                <p14:nvPr/>
              </p14:nvContentPartPr>
              <p14:xfrm>
                <a:off x="8946400" y="5850787"/>
                <a:ext cx="68400" cy="138600"/>
              </p14:xfrm>
            </p:contentPart>
          </mc:Choice>
          <mc:Fallback xmlns="">
            <p:pic>
              <p:nvPicPr>
                <p:cNvPr id="2508" name="Input penna 2507">
                  <a:extLst>
                    <a:ext uri="{FF2B5EF4-FFF2-40B4-BE49-F238E27FC236}">
                      <a16:creationId xmlns:a16="http://schemas.microsoft.com/office/drawing/2014/main" id="{EEE06976-4A12-46DF-9AD3-D2ABF642810A}"/>
                    </a:ext>
                  </a:extLst>
                </p:cNvPr>
                <p:cNvPicPr/>
                <p:nvPr/>
              </p:nvPicPr>
              <p:blipFill>
                <a:blip r:embed="rId1786"/>
                <a:stretch>
                  <a:fillRect/>
                </a:stretch>
              </p:blipFill>
              <p:spPr>
                <a:xfrm>
                  <a:off x="8937760" y="5842147"/>
                  <a:ext cx="860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7">
              <p14:nvContentPartPr>
                <p14:cNvPr id="2509" name="Input penna 2508">
                  <a:extLst>
                    <a:ext uri="{FF2B5EF4-FFF2-40B4-BE49-F238E27FC236}">
                      <a16:creationId xmlns:a16="http://schemas.microsoft.com/office/drawing/2014/main" id="{E79D2032-B5CF-4A68-8473-44439ED74428}"/>
                    </a:ext>
                  </a:extLst>
                </p14:cNvPr>
                <p14:cNvContentPartPr/>
                <p14:nvPr/>
              </p14:nvContentPartPr>
              <p14:xfrm>
                <a:off x="9040000" y="5931427"/>
                <a:ext cx="81720" cy="141480"/>
              </p14:xfrm>
            </p:contentPart>
          </mc:Choice>
          <mc:Fallback xmlns="">
            <p:pic>
              <p:nvPicPr>
                <p:cNvPr id="2509" name="Input penna 2508">
                  <a:extLst>
                    <a:ext uri="{FF2B5EF4-FFF2-40B4-BE49-F238E27FC236}">
                      <a16:creationId xmlns:a16="http://schemas.microsoft.com/office/drawing/2014/main" id="{E79D2032-B5CF-4A68-8473-44439ED74428}"/>
                    </a:ext>
                  </a:extLst>
                </p:cNvPr>
                <p:cNvPicPr/>
                <p:nvPr/>
              </p:nvPicPr>
              <p:blipFill>
                <a:blip r:embed="rId1788"/>
                <a:stretch>
                  <a:fillRect/>
                </a:stretch>
              </p:blipFill>
              <p:spPr>
                <a:xfrm>
                  <a:off x="9031360" y="5922427"/>
                  <a:ext cx="993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9">
              <p14:nvContentPartPr>
                <p14:cNvPr id="2510" name="Input penna 2509">
                  <a:extLst>
                    <a:ext uri="{FF2B5EF4-FFF2-40B4-BE49-F238E27FC236}">
                      <a16:creationId xmlns:a16="http://schemas.microsoft.com/office/drawing/2014/main" id="{19887A71-CD5A-403C-931D-A5AD6890F346}"/>
                    </a:ext>
                  </a:extLst>
                </p14:cNvPr>
                <p14:cNvContentPartPr/>
                <p14:nvPr/>
              </p14:nvContentPartPr>
              <p14:xfrm>
                <a:off x="9095080" y="5829547"/>
                <a:ext cx="54000" cy="51480"/>
              </p14:xfrm>
            </p:contentPart>
          </mc:Choice>
          <mc:Fallback xmlns="">
            <p:pic>
              <p:nvPicPr>
                <p:cNvPr id="2510" name="Input penna 2509">
                  <a:extLst>
                    <a:ext uri="{FF2B5EF4-FFF2-40B4-BE49-F238E27FC236}">
                      <a16:creationId xmlns:a16="http://schemas.microsoft.com/office/drawing/2014/main" id="{19887A71-CD5A-403C-931D-A5AD6890F346}"/>
                    </a:ext>
                  </a:extLst>
                </p:cNvPr>
                <p:cNvPicPr/>
                <p:nvPr/>
              </p:nvPicPr>
              <p:blipFill>
                <a:blip r:embed="rId1790"/>
                <a:stretch>
                  <a:fillRect/>
                </a:stretch>
              </p:blipFill>
              <p:spPr>
                <a:xfrm>
                  <a:off x="9086440" y="5820547"/>
                  <a:ext cx="716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1">
              <p14:nvContentPartPr>
                <p14:cNvPr id="2512" name="Input penna 2511">
                  <a:extLst>
                    <a:ext uri="{FF2B5EF4-FFF2-40B4-BE49-F238E27FC236}">
                      <a16:creationId xmlns:a16="http://schemas.microsoft.com/office/drawing/2014/main" id="{9DDBF926-2F10-4CD5-95D9-CBB6F33E51C0}"/>
                    </a:ext>
                  </a:extLst>
                </p14:cNvPr>
                <p14:cNvContentPartPr/>
                <p14:nvPr/>
              </p14:nvContentPartPr>
              <p14:xfrm>
                <a:off x="9256000" y="5710387"/>
                <a:ext cx="36360" cy="129960"/>
              </p14:xfrm>
            </p:contentPart>
          </mc:Choice>
          <mc:Fallback xmlns="">
            <p:pic>
              <p:nvPicPr>
                <p:cNvPr id="2512" name="Input penna 2511">
                  <a:extLst>
                    <a:ext uri="{FF2B5EF4-FFF2-40B4-BE49-F238E27FC236}">
                      <a16:creationId xmlns:a16="http://schemas.microsoft.com/office/drawing/2014/main" id="{9DDBF926-2F10-4CD5-95D9-CBB6F33E51C0}"/>
                    </a:ext>
                  </a:extLst>
                </p:cNvPr>
                <p:cNvPicPr/>
                <p:nvPr/>
              </p:nvPicPr>
              <p:blipFill>
                <a:blip r:embed="rId1792"/>
                <a:stretch>
                  <a:fillRect/>
                </a:stretch>
              </p:blipFill>
              <p:spPr>
                <a:xfrm>
                  <a:off x="9247000" y="5701747"/>
                  <a:ext cx="540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3">
              <p14:nvContentPartPr>
                <p14:cNvPr id="2514" name="Input penna 2513">
                  <a:extLst>
                    <a:ext uri="{FF2B5EF4-FFF2-40B4-BE49-F238E27FC236}">
                      <a16:creationId xmlns:a16="http://schemas.microsoft.com/office/drawing/2014/main" id="{6A58775E-E506-4269-8F94-71C2046AFF53}"/>
                    </a:ext>
                  </a:extLst>
                </p14:cNvPr>
                <p14:cNvContentPartPr/>
                <p14:nvPr/>
              </p14:nvContentPartPr>
              <p14:xfrm>
                <a:off x="9475600" y="5735227"/>
                <a:ext cx="15480" cy="81000"/>
              </p14:xfrm>
            </p:contentPart>
          </mc:Choice>
          <mc:Fallback xmlns="">
            <p:pic>
              <p:nvPicPr>
                <p:cNvPr id="2514" name="Input penna 2513">
                  <a:extLst>
                    <a:ext uri="{FF2B5EF4-FFF2-40B4-BE49-F238E27FC236}">
                      <a16:creationId xmlns:a16="http://schemas.microsoft.com/office/drawing/2014/main" id="{6A58775E-E506-4269-8F94-71C2046AFF53}"/>
                    </a:ext>
                  </a:extLst>
                </p:cNvPr>
                <p:cNvPicPr/>
                <p:nvPr/>
              </p:nvPicPr>
              <p:blipFill>
                <a:blip r:embed="rId1794"/>
                <a:stretch>
                  <a:fillRect/>
                </a:stretch>
              </p:blipFill>
              <p:spPr>
                <a:xfrm>
                  <a:off x="9466600" y="5726587"/>
                  <a:ext cx="331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5">
              <p14:nvContentPartPr>
                <p14:cNvPr id="2515" name="Input penna 2514">
                  <a:extLst>
                    <a:ext uri="{FF2B5EF4-FFF2-40B4-BE49-F238E27FC236}">
                      <a16:creationId xmlns:a16="http://schemas.microsoft.com/office/drawing/2014/main" id="{B57CA41E-F324-4A47-BF48-FCED0ADB8232}"/>
                    </a:ext>
                  </a:extLst>
                </p14:cNvPr>
                <p14:cNvContentPartPr/>
                <p14:nvPr/>
              </p14:nvContentPartPr>
              <p14:xfrm>
                <a:off x="9435640" y="5768707"/>
                <a:ext cx="76320" cy="5400"/>
              </p14:xfrm>
            </p:contentPart>
          </mc:Choice>
          <mc:Fallback xmlns="">
            <p:pic>
              <p:nvPicPr>
                <p:cNvPr id="2515" name="Input penna 2514">
                  <a:extLst>
                    <a:ext uri="{FF2B5EF4-FFF2-40B4-BE49-F238E27FC236}">
                      <a16:creationId xmlns:a16="http://schemas.microsoft.com/office/drawing/2014/main" id="{B57CA41E-F324-4A47-BF48-FCED0ADB8232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9427000" y="5759707"/>
                  <a:ext cx="93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6">
              <p14:nvContentPartPr>
                <p14:cNvPr id="2518" name="Input penna 2517">
                  <a:extLst>
                    <a:ext uri="{FF2B5EF4-FFF2-40B4-BE49-F238E27FC236}">
                      <a16:creationId xmlns:a16="http://schemas.microsoft.com/office/drawing/2014/main" id="{2CDB5789-27C9-43C5-998F-74B8F86819FC}"/>
                    </a:ext>
                  </a:extLst>
                </p14:cNvPr>
                <p14:cNvContentPartPr/>
                <p14:nvPr/>
              </p14:nvContentPartPr>
              <p14:xfrm>
                <a:off x="9638680" y="5566387"/>
                <a:ext cx="78840" cy="186120"/>
              </p14:xfrm>
            </p:contentPart>
          </mc:Choice>
          <mc:Fallback xmlns="">
            <p:pic>
              <p:nvPicPr>
                <p:cNvPr id="2518" name="Input penna 2517">
                  <a:extLst>
                    <a:ext uri="{FF2B5EF4-FFF2-40B4-BE49-F238E27FC236}">
                      <a16:creationId xmlns:a16="http://schemas.microsoft.com/office/drawing/2014/main" id="{2CDB5789-27C9-43C5-998F-74B8F86819FC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9630040" y="5557747"/>
                  <a:ext cx="964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8">
              <p14:nvContentPartPr>
                <p14:cNvPr id="2519" name="Input penna 2518">
                  <a:extLst>
                    <a:ext uri="{FF2B5EF4-FFF2-40B4-BE49-F238E27FC236}">
                      <a16:creationId xmlns:a16="http://schemas.microsoft.com/office/drawing/2014/main" id="{44FB62C0-AB74-44FD-B8F8-C05AD0E82083}"/>
                    </a:ext>
                  </a:extLst>
                </p14:cNvPr>
                <p14:cNvContentPartPr/>
                <p14:nvPr/>
              </p14:nvContentPartPr>
              <p14:xfrm>
                <a:off x="9737680" y="5656387"/>
                <a:ext cx="77040" cy="92880"/>
              </p14:xfrm>
            </p:contentPart>
          </mc:Choice>
          <mc:Fallback xmlns="">
            <p:pic>
              <p:nvPicPr>
                <p:cNvPr id="2519" name="Input penna 2518">
                  <a:extLst>
                    <a:ext uri="{FF2B5EF4-FFF2-40B4-BE49-F238E27FC236}">
                      <a16:creationId xmlns:a16="http://schemas.microsoft.com/office/drawing/2014/main" id="{44FB62C0-AB74-44FD-B8F8-C05AD0E82083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9728680" y="5647387"/>
                  <a:ext cx="946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0">
              <p14:nvContentPartPr>
                <p14:cNvPr id="2520" name="Input penna 2519">
                  <a:extLst>
                    <a:ext uri="{FF2B5EF4-FFF2-40B4-BE49-F238E27FC236}">
                      <a16:creationId xmlns:a16="http://schemas.microsoft.com/office/drawing/2014/main" id="{B62A7DC0-F87D-4476-B399-4CC25C37CA08}"/>
                    </a:ext>
                  </a:extLst>
                </p14:cNvPr>
                <p14:cNvContentPartPr/>
                <p14:nvPr/>
              </p14:nvContentPartPr>
              <p14:xfrm>
                <a:off x="9619960" y="5792107"/>
                <a:ext cx="241920" cy="14040"/>
              </p14:xfrm>
            </p:contentPart>
          </mc:Choice>
          <mc:Fallback xmlns="">
            <p:pic>
              <p:nvPicPr>
                <p:cNvPr id="2520" name="Input penna 2519">
                  <a:extLst>
                    <a:ext uri="{FF2B5EF4-FFF2-40B4-BE49-F238E27FC236}">
                      <a16:creationId xmlns:a16="http://schemas.microsoft.com/office/drawing/2014/main" id="{B62A7DC0-F87D-4476-B399-4CC25C37CA08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9610960" y="5783107"/>
                  <a:ext cx="259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2">
              <p14:nvContentPartPr>
                <p14:cNvPr id="2522" name="Input penna 2521">
                  <a:extLst>
                    <a:ext uri="{FF2B5EF4-FFF2-40B4-BE49-F238E27FC236}">
                      <a16:creationId xmlns:a16="http://schemas.microsoft.com/office/drawing/2014/main" id="{676CEE41-EF8D-42C4-A1C3-8516BB8CC93A}"/>
                    </a:ext>
                  </a:extLst>
                </p14:cNvPr>
                <p14:cNvContentPartPr/>
                <p14:nvPr/>
              </p14:nvContentPartPr>
              <p14:xfrm>
                <a:off x="9673600" y="5868067"/>
                <a:ext cx="72720" cy="139320"/>
              </p14:xfrm>
            </p:contentPart>
          </mc:Choice>
          <mc:Fallback xmlns="">
            <p:pic>
              <p:nvPicPr>
                <p:cNvPr id="2522" name="Input penna 2521">
                  <a:extLst>
                    <a:ext uri="{FF2B5EF4-FFF2-40B4-BE49-F238E27FC236}">
                      <a16:creationId xmlns:a16="http://schemas.microsoft.com/office/drawing/2014/main" id="{676CEE41-EF8D-42C4-A1C3-8516BB8CC93A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9664600" y="5859427"/>
                  <a:ext cx="903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4">
              <p14:nvContentPartPr>
                <p14:cNvPr id="2524" name="Input penna 2523">
                  <a:extLst>
                    <a:ext uri="{FF2B5EF4-FFF2-40B4-BE49-F238E27FC236}">
                      <a16:creationId xmlns:a16="http://schemas.microsoft.com/office/drawing/2014/main" id="{7893B2CA-670B-4871-83CD-08A5C4B7AA33}"/>
                    </a:ext>
                  </a:extLst>
                </p14:cNvPr>
                <p14:cNvContentPartPr/>
                <p14:nvPr/>
              </p14:nvContentPartPr>
              <p14:xfrm>
                <a:off x="9811480" y="5861227"/>
                <a:ext cx="66240" cy="68040"/>
              </p14:xfrm>
            </p:contentPart>
          </mc:Choice>
          <mc:Fallback xmlns="">
            <p:pic>
              <p:nvPicPr>
                <p:cNvPr id="2524" name="Input penna 2523">
                  <a:extLst>
                    <a:ext uri="{FF2B5EF4-FFF2-40B4-BE49-F238E27FC236}">
                      <a16:creationId xmlns:a16="http://schemas.microsoft.com/office/drawing/2014/main" id="{7893B2CA-670B-4871-83CD-08A5C4B7AA33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9802480" y="5852227"/>
                  <a:ext cx="838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6">
              <p14:nvContentPartPr>
                <p14:cNvPr id="2526" name="Input penna 2525">
                  <a:extLst>
                    <a:ext uri="{FF2B5EF4-FFF2-40B4-BE49-F238E27FC236}">
                      <a16:creationId xmlns:a16="http://schemas.microsoft.com/office/drawing/2014/main" id="{2E02B274-376A-43D2-8443-7F17476BBC90}"/>
                    </a:ext>
                  </a:extLst>
                </p14:cNvPr>
                <p14:cNvContentPartPr/>
                <p14:nvPr/>
              </p14:nvContentPartPr>
              <p14:xfrm>
                <a:off x="10025680" y="5788147"/>
                <a:ext cx="94680" cy="8280"/>
              </p14:xfrm>
            </p:contentPart>
          </mc:Choice>
          <mc:Fallback xmlns="">
            <p:pic>
              <p:nvPicPr>
                <p:cNvPr id="2526" name="Input penna 2525">
                  <a:extLst>
                    <a:ext uri="{FF2B5EF4-FFF2-40B4-BE49-F238E27FC236}">
                      <a16:creationId xmlns:a16="http://schemas.microsoft.com/office/drawing/2014/main" id="{2E02B274-376A-43D2-8443-7F17476BBC90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10016680" y="5779507"/>
                  <a:ext cx="1123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8">
              <p14:nvContentPartPr>
                <p14:cNvPr id="2527" name="Input penna 2526">
                  <a:extLst>
                    <a:ext uri="{FF2B5EF4-FFF2-40B4-BE49-F238E27FC236}">
                      <a16:creationId xmlns:a16="http://schemas.microsoft.com/office/drawing/2014/main" id="{9466DC98-9AAC-40FB-BE05-F3090C4AE12F}"/>
                    </a:ext>
                  </a:extLst>
                </p14:cNvPr>
                <p14:cNvContentPartPr/>
                <p14:nvPr/>
              </p14:nvContentPartPr>
              <p14:xfrm>
                <a:off x="10035760" y="5823427"/>
                <a:ext cx="75600" cy="360"/>
              </p14:xfrm>
            </p:contentPart>
          </mc:Choice>
          <mc:Fallback xmlns="">
            <p:pic>
              <p:nvPicPr>
                <p:cNvPr id="2527" name="Input penna 2526">
                  <a:extLst>
                    <a:ext uri="{FF2B5EF4-FFF2-40B4-BE49-F238E27FC236}">
                      <a16:creationId xmlns:a16="http://schemas.microsoft.com/office/drawing/2014/main" id="{9466DC98-9AAC-40FB-BE05-F3090C4AE12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027120" y="5814787"/>
                  <a:ext cx="93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9">
              <p14:nvContentPartPr>
                <p14:cNvPr id="2529" name="Input penna 2528">
                  <a:extLst>
                    <a:ext uri="{FF2B5EF4-FFF2-40B4-BE49-F238E27FC236}">
                      <a16:creationId xmlns:a16="http://schemas.microsoft.com/office/drawing/2014/main" id="{36A8BFBD-2DFA-4DEF-90B7-E1755BEDE9F8}"/>
                    </a:ext>
                  </a:extLst>
                </p14:cNvPr>
                <p14:cNvContentPartPr/>
                <p14:nvPr/>
              </p14:nvContentPartPr>
              <p14:xfrm>
                <a:off x="10231600" y="5797507"/>
                <a:ext cx="60480" cy="6480"/>
              </p14:xfrm>
            </p:contentPart>
          </mc:Choice>
          <mc:Fallback xmlns="">
            <p:pic>
              <p:nvPicPr>
                <p:cNvPr id="2529" name="Input penna 2528">
                  <a:extLst>
                    <a:ext uri="{FF2B5EF4-FFF2-40B4-BE49-F238E27FC236}">
                      <a16:creationId xmlns:a16="http://schemas.microsoft.com/office/drawing/2014/main" id="{36A8BFBD-2DFA-4DEF-90B7-E1755BEDE9F8}"/>
                    </a:ext>
                  </a:extLst>
                </p:cNvPr>
                <p:cNvPicPr/>
                <p:nvPr/>
              </p:nvPicPr>
              <p:blipFill>
                <a:blip r:embed="rId1810"/>
                <a:stretch>
                  <a:fillRect/>
                </a:stretch>
              </p:blipFill>
              <p:spPr>
                <a:xfrm>
                  <a:off x="10222600" y="5788867"/>
                  <a:ext cx="78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1">
              <p14:nvContentPartPr>
                <p14:cNvPr id="2530" name="Input penna 2529">
                  <a:extLst>
                    <a:ext uri="{FF2B5EF4-FFF2-40B4-BE49-F238E27FC236}">
                      <a16:creationId xmlns:a16="http://schemas.microsoft.com/office/drawing/2014/main" id="{6EA0A9EF-DC4C-46A7-B640-9FA0C108CA8B}"/>
                    </a:ext>
                  </a:extLst>
                </p14:cNvPr>
                <p14:cNvContentPartPr/>
                <p14:nvPr/>
              </p14:nvContentPartPr>
              <p14:xfrm>
                <a:off x="10385320" y="5682667"/>
                <a:ext cx="87840" cy="144360"/>
              </p14:xfrm>
            </p:contentPart>
          </mc:Choice>
          <mc:Fallback xmlns="">
            <p:pic>
              <p:nvPicPr>
                <p:cNvPr id="2530" name="Input penna 2529">
                  <a:extLst>
                    <a:ext uri="{FF2B5EF4-FFF2-40B4-BE49-F238E27FC236}">
                      <a16:creationId xmlns:a16="http://schemas.microsoft.com/office/drawing/2014/main" id="{6EA0A9EF-DC4C-46A7-B640-9FA0C108CA8B}"/>
                    </a:ext>
                  </a:extLst>
                </p:cNvPr>
                <p:cNvPicPr/>
                <p:nvPr/>
              </p:nvPicPr>
              <p:blipFill>
                <a:blip r:embed="rId1812"/>
                <a:stretch>
                  <a:fillRect/>
                </a:stretch>
              </p:blipFill>
              <p:spPr>
                <a:xfrm>
                  <a:off x="10376680" y="5673667"/>
                  <a:ext cx="1054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3">
              <p14:nvContentPartPr>
                <p14:cNvPr id="2554" name="Input penna 2553">
                  <a:extLst>
                    <a:ext uri="{FF2B5EF4-FFF2-40B4-BE49-F238E27FC236}">
                      <a16:creationId xmlns:a16="http://schemas.microsoft.com/office/drawing/2014/main" id="{CB848D53-D76F-46D0-8E26-5AF12C271D4D}"/>
                    </a:ext>
                  </a:extLst>
                </p14:cNvPr>
                <p14:cNvContentPartPr/>
                <p14:nvPr/>
              </p14:nvContentPartPr>
              <p14:xfrm>
                <a:off x="9745240" y="5973547"/>
                <a:ext cx="47520" cy="112680"/>
              </p14:xfrm>
            </p:contentPart>
          </mc:Choice>
          <mc:Fallback xmlns="">
            <p:pic>
              <p:nvPicPr>
                <p:cNvPr id="2554" name="Input penna 2553">
                  <a:extLst>
                    <a:ext uri="{FF2B5EF4-FFF2-40B4-BE49-F238E27FC236}">
                      <a16:creationId xmlns:a16="http://schemas.microsoft.com/office/drawing/2014/main" id="{CB848D53-D76F-46D0-8E26-5AF12C271D4D}"/>
                    </a:ext>
                  </a:extLst>
                </p:cNvPr>
                <p:cNvPicPr/>
                <p:nvPr/>
              </p:nvPicPr>
              <p:blipFill>
                <a:blip r:embed="rId1814"/>
                <a:stretch>
                  <a:fillRect/>
                </a:stretch>
              </p:blipFill>
              <p:spPr>
                <a:xfrm>
                  <a:off x="9736600" y="5964547"/>
                  <a:ext cx="65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5">
              <p14:nvContentPartPr>
                <p14:cNvPr id="2556" name="Input penna 2555">
                  <a:extLst>
                    <a:ext uri="{FF2B5EF4-FFF2-40B4-BE49-F238E27FC236}">
                      <a16:creationId xmlns:a16="http://schemas.microsoft.com/office/drawing/2014/main" id="{407D5AF5-4D59-4A58-9A28-ADF3275D36FA}"/>
                    </a:ext>
                  </a:extLst>
                </p14:cNvPr>
                <p14:cNvContentPartPr/>
                <p14:nvPr/>
              </p14:nvContentPartPr>
              <p14:xfrm>
                <a:off x="9911560" y="5710027"/>
                <a:ext cx="72360" cy="193680"/>
              </p14:xfrm>
            </p:contentPart>
          </mc:Choice>
          <mc:Fallback xmlns="">
            <p:pic>
              <p:nvPicPr>
                <p:cNvPr id="2556" name="Input penna 2555">
                  <a:extLst>
                    <a:ext uri="{FF2B5EF4-FFF2-40B4-BE49-F238E27FC236}">
                      <a16:creationId xmlns:a16="http://schemas.microsoft.com/office/drawing/2014/main" id="{407D5AF5-4D59-4A58-9A28-ADF3275D36FA}"/>
                    </a:ext>
                  </a:extLst>
                </p:cNvPr>
                <p:cNvPicPr/>
                <p:nvPr/>
              </p:nvPicPr>
              <p:blipFill>
                <a:blip r:embed="rId1816"/>
                <a:stretch>
                  <a:fillRect/>
                </a:stretch>
              </p:blipFill>
              <p:spPr>
                <a:xfrm>
                  <a:off x="9902560" y="5701027"/>
                  <a:ext cx="90000" cy="21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17">
            <p14:nvContentPartPr>
              <p14:cNvPr id="2558" name="Input penna 2557">
                <a:extLst>
                  <a:ext uri="{FF2B5EF4-FFF2-40B4-BE49-F238E27FC236}">
                    <a16:creationId xmlns:a16="http://schemas.microsoft.com/office/drawing/2014/main" id="{7FDCA98B-14BF-4558-8A29-2A3C948A5652}"/>
                  </a:ext>
                </a:extLst>
              </p14:cNvPr>
              <p14:cNvContentPartPr/>
              <p14:nvPr/>
            </p14:nvContentPartPr>
            <p14:xfrm>
              <a:off x="2423920" y="4336987"/>
              <a:ext cx="291240" cy="62640"/>
            </p14:xfrm>
          </p:contentPart>
        </mc:Choice>
        <mc:Fallback xmlns="">
          <p:pic>
            <p:nvPicPr>
              <p:cNvPr id="2558" name="Input penna 2557">
                <a:extLst>
                  <a:ext uri="{FF2B5EF4-FFF2-40B4-BE49-F238E27FC236}">
                    <a16:creationId xmlns:a16="http://schemas.microsoft.com/office/drawing/2014/main" id="{7FDCA98B-14BF-4558-8A29-2A3C948A5652}"/>
                  </a:ext>
                </a:extLst>
              </p:cNvPr>
              <p:cNvPicPr/>
              <p:nvPr/>
            </p:nvPicPr>
            <p:blipFill>
              <a:blip r:embed="rId1818"/>
              <a:stretch>
                <a:fillRect/>
              </a:stretch>
            </p:blipFill>
            <p:spPr>
              <a:xfrm>
                <a:off x="2415280" y="4328347"/>
                <a:ext cx="308880" cy="8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31" name="Gruppo 2730">
            <a:extLst>
              <a:ext uri="{FF2B5EF4-FFF2-40B4-BE49-F238E27FC236}">
                <a16:creationId xmlns:a16="http://schemas.microsoft.com/office/drawing/2014/main" id="{67F16ECB-485B-4906-BF98-7CB749ACB6CD}"/>
              </a:ext>
            </a:extLst>
          </p:cNvPr>
          <p:cNvGrpSpPr/>
          <p:nvPr/>
        </p:nvGrpSpPr>
        <p:grpSpPr>
          <a:xfrm>
            <a:off x="2803360" y="4066987"/>
            <a:ext cx="2925720" cy="1362240"/>
            <a:chOff x="2803360" y="4066987"/>
            <a:chExt cx="2925720" cy="136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19">
              <p14:nvContentPartPr>
                <p14:cNvPr id="2559" name="Input penna 2558">
                  <a:extLst>
                    <a:ext uri="{FF2B5EF4-FFF2-40B4-BE49-F238E27FC236}">
                      <a16:creationId xmlns:a16="http://schemas.microsoft.com/office/drawing/2014/main" id="{570B85CE-BADB-406F-9956-2B94B97E27F8}"/>
                    </a:ext>
                  </a:extLst>
                </p14:cNvPr>
                <p14:cNvContentPartPr/>
                <p14:nvPr/>
              </p14:nvContentPartPr>
              <p14:xfrm>
                <a:off x="3084520" y="4160947"/>
                <a:ext cx="110160" cy="67320"/>
              </p14:xfrm>
            </p:contentPart>
          </mc:Choice>
          <mc:Fallback xmlns="">
            <p:pic>
              <p:nvPicPr>
                <p:cNvPr id="2559" name="Input penna 2558">
                  <a:extLst>
                    <a:ext uri="{FF2B5EF4-FFF2-40B4-BE49-F238E27FC236}">
                      <a16:creationId xmlns:a16="http://schemas.microsoft.com/office/drawing/2014/main" id="{570B85CE-BADB-406F-9956-2B94B97E27F8}"/>
                    </a:ext>
                  </a:extLst>
                </p:cNvPr>
                <p:cNvPicPr/>
                <p:nvPr/>
              </p:nvPicPr>
              <p:blipFill>
                <a:blip r:embed="rId1820"/>
                <a:stretch>
                  <a:fillRect/>
                </a:stretch>
              </p:blipFill>
              <p:spPr>
                <a:xfrm>
                  <a:off x="3075880" y="4152307"/>
                  <a:ext cx="1278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1">
              <p14:nvContentPartPr>
                <p14:cNvPr id="2560" name="Input penna 2559">
                  <a:extLst>
                    <a:ext uri="{FF2B5EF4-FFF2-40B4-BE49-F238E27FC236}">
                      <a16:creationId xmlns:a16="http://schemas.microsoft.com/office/drawing/2014/main" id="{50F61E42-2149-4402-B382-1FF0D58AF649}"/>
                    </a:ext>
                  </a:extLst>
                </p14:cNvPr>
                <p14:cNvContentPartPr/>
                <p14:nvPr/>
              </p14:nvContentPartPr>
              <p14:xfrm>
                <a:off x="3157600" y="4066987"/>
                <a:ext cx="17640" cy="11520"/>
              </p14:xfrm>
            </p:contentPart>
          </mc:Choice>
          <mc:Fallback xmlns="">
            <p:pic>
              <p:nvPicPr>
                <p:cNvPr id="2560" name="Input penna 2559">
                  <a:extLst>
                    <a:ext uri="{FF2B5EF4-FFF2-40B4-BE49-F238E27FC236}">
                      <a16:creationId xmlns:a16="http://schemas.microsoft.com/office/drawing/2014/main" id="{50F61E42-2149-4402-B382-1FF0D58AF649}"/>
                    </a:ext>
                  </a:extLst>
                </p:cNvPr>
                <p:cNvPicPr/>
                <p:nvPr/>
              </p:nvPicPr>
              <p:blipFill>
                <a:blip r:embed="rId1822"/>
                <a:stretch>
                  <a:fillRect/>
                </a:stretch>
              </p:blipFill>
              <p:spPr>
                <a:xfrm>
                  <a:off x="3148600" y="4058347"/>
                  <a:ext cx="352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3">
              <p14:nvContentPartPr>
                <p14:cNvPr id="2561" name="Input penna 2560">
                  <a:extLst>
                    <a:ext uri="{FF2B5EF4-FFF2-40B4-BE49-F238E27FC236}">
                      <a16:creationId xmlns:a16="http://schemas.microsoft.com/office/drawing/2014/main" id="{97EE4D16-233D-474A-97A9-8023C69ECDB6}"/>
                    </a:ext>
                  </a:extLst>
                </p14:cNvPr>
                <p14:cNvContentPartPr/>
                <p14:nvPr/>
              </p14:nvContentPartPr>
              <p14:xfrm>
                <a:off x="3243280" y="4102267"/>
                <a:ext cx="38520" cy="181080"/>
              </p14:xfrm>
            </p:contentPart>
          </mc:Choice>
          <mc:Fallback xmlns="">
            <p:pic>
              <p:nvPicPr>
                <p:cNvPr id="2561" name="Input penna 2560">
                  <a:extLst>
                    <a:ext uri="{FF2B5EF4-FFF2-40B4-BE49-F238E27FC236}">
                      <a16:creationId xmlns:a16="http://schemas.microsoft.com/office/drawing/2014/main" id="{97EE4D16-233D-474A-97A9-8023C69ECDB6}"/>
                    </a:ext>
                  </a:extLst>
                </p:cNvPr>
                <p:cNvPicPr/>
                <p:nvPr/>
              </p:nvPicPr>
              <p:blipFill>
                <a:blip r:embed="rId1824"/>
                <a:stretch>
                  <a:fillRect/>
                </a:stretch>
              </p:blipFill>
              <p:spPr>
                <a:xfrm>
                  <a:off x="3234280" y="4093267"/>
                  <a:ext cx="561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5">
              <p14:nvContentPartPr>
                <p14:cNvPr id="2563" name="Input penna 2562">
                  <a:extLst>
                    <a:ext uri="{FF2B5EF4-FFF2-40B4-BE49-F238E27FC236}">
                      <a16:creationId xmlns:a16="http://schemas.microsoft.com/office/drawing/2014/main" id="{883493C5-E1CF-4376-93D3-B06A76DDC2A2}"/>
                    </a:ext>
                  </a:extLst>
                </p14:cNvPr>
                <p14:cNvContentPartPr/>
                <p14:nvPr/>
              </p14:nvContentPartPr>
              <p14:xfrm>
                <a:off x="3385120" y="4113427"/>
                <a:ext cx="5760" cy="100440"/>
              </p14:xfrm>
            </p:contentPart>
          </mc:Choice>
          <mc:Fallback xmlns="">
            <p:pic>
              <p:nvPicPr>
                <p:cNvPr id="2563" name="Input penna 2562">
                  <a:extLst>
                    <a:ext uri="{FF2B5EF4-FFF2-40B4-BE49-F238E27FC236}">
                      <a16:creationId xmlns:a16="http://schemas.microsoft.com/office/drawing/2014/main" id="{883493C5-E1CF-4376-93D3-B06A76DDC2A2}"/>
                    </a:ext>
                  </a:extLst>
                </p:cNvPr>
                <p:cNvPicPr/>
                <p:nvPr/>
              </p:nvPicPr>
              <p:blipFill>
                <a:blip r:embed="rId1826"/>
                <a:stretch>
                  <a:fillRect/>
                </a:stretch>
              </p:blipFill>
              <p:spPr>
                <a:xfrm>
                  <a:off x="3376120" y="4104787"/>
                  <a:ext cx="23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7">
              <p14:nvContentPartPr>
                <p14:cNvPr id="2564" name="Input penna 2563">
                  <a:extLst>
                    <a:ext uri="{FF2B5EF4-FFF2-40B4-BE49-F238E27FC236}">
                      <a16:creationId xmlns:a16="http://schemas.microsoft.com/office/drawing/2014/main" id="{98007F17-E6A3-4061-8A2A-6FBBE1E47ACB}"/>
                    </a:ext>
                  </a:extLst>
                </p14:cNvPr>
                <p14:cNvContentPartPr/>
                <p14:nvPr/>
              </p14:nvContentPartPr>
              <p14:xfrm>
                <a:off x="3383320" y="4110547"/>
                <a:ext cx="58320" cy="93240"/>
              </p14:xfrm>
            </p:contentPart>
          </mc:Choice>
          <mc:Fallback xmlns="">
            <p:pic>
              <p:nvPicPr>
                <p:cNvPr id="2564" name="Input penna 2563">
                  <a:extLst>
                    <a:ext uri="{FF2B5EF4-FFF2-40B4-BE49-F238E27FC236}">
                      <a16:creationId xmlns:a16="http://schemas.microsoft.com/office/drawing/2014/main" id="{98007F17-E6A3-4061-8A2A-6FBBE1E47ACB}"/>
                    </a:ext>
                  </a:extLst>
                </p:cNvPr>
                <p:cNvPicPr/>
                <p:nvPr/>
              </p:nvPicPr>
              <p:blipFill>
                <a:blip r:embed="rId1828"/>
                <a:stretch>
                  <a:fillRect/>
                </a:stretch>
              </p:blipFill>
              <p:spPr>
                <a:xfrm>
                  <a:off x="3374680" y="4101547"/>
                  <a:ext cx="759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9">
              <p14:nvContentPartPr>
                <p14:cNvPr id="2566" name="Input penna 2565">
                  <a:extLst>
                    <a:ext uri="{FF2B5EF4-FFF2-40B4-BE49-F238E27FC236}">
                      <a16:creationId xmlns:a16="http://schemas.microsoft.com/office/drawing/2014/main" id="{44F43367-8317-4DD4-B335-2CA57AE0AD8D}"/>
                    </a:ext>
                  </a:extLst>
                </p14:cNvPr>
                <p14:cNvContentPartPr/>
                <p14:nvPr/>
              </p14:nvContentPartPr>
              <p14:xfrm>
                <a:off x="3452800" y="4101547"/>
                <a:ext cx="61200" cy="92520"/>
              </p14:xfrm>
            </p:contentPart>
          </mc:Choice>
          <mc:Fallback xmlns="">
            <p:pic>
              <p:nvPicPr>
                <p:cNvPr id="2566" name="Input penna 2565">
                  <a:extLst>
                    <a:ext uri="{FF2B5EF4-FFF2-40B4-BE49-F238E27FC236}">
                      <a16:creationId xmlns:a16="http://schemas.microsoft.com/office/drawing/2014/main" id="{44F43367-8317-4DD4-B335-2CA57AE0AD8D}"/>
                    </a:ext>
                  </a:extLst>
                </p:cNvPr>
                <p:cNvPicPr/>
                <p:nvPr/>
              </p:nvPicPr>
              <p:blipFill>
                <a:blip r:embed="rId1830"/>
                <a:stretch>
                  <a:fillRect/>
                </a:stretch>
              </p:blipFill>
              <p:spPr>
                <a:xfrm>
                  <a:off x="3444160" y="4092907"/>
                  <a:ext cx="78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1">
              <p14:nvContentPartPr>
                <p14:cNvPr id="2567" name="Input penna 2566">
                  <a:extLst>
                    <a:ext uri="{FF2B5EF4-FFF2-40B4-BE49-F238E27FC236}">
                      <a16:creationId xmlns:a16="http://schemas.microsoft.com/office/drawing/2014/main" id="{89DA18F6-785C-4768-B051-C06DC47B18CD}"/>
                    </a:ext>
                  </a:extLst>
                </p14:cNvPr>
                <p14:cNvContentPartPr/>
                <p14:nvPr/>
              </p14:nvContentPartPr>
              <p14:xfrm>
                <a:off x="3547480" y="4123507"/>
                <a:ext cx="14040" cy="85320"/>
              </p14:xfrm>
            </p:contentPart>
          </mc:Choice>
          <mc:Fallback xmlns="">
            <p:pic>
              <p:nvPicPr>
                <p:cNvPr id="2567" name="Input penna 2566">
                  <a:extLst>
                    <a:ext uri="{FF2B5EF4-FFF2-40B4-BE49-F238E27FC236}">
                      <a16:creationId xmlns:a16="http://schemas.microsoft.com/office/drawing/2014/main" id="{89DA18F6-785C-4768-B051-C06DC47B18CD}"/>
                    </a:ext>
                  </a:extLst>
                </p:cNvPr>
                <p:cNvPicPr/>
                <p:nvPr/>
              </p:nvPicPr>
              <p:blipFill>
                <a:blip r:embed="rId1832"/>
                <a:stretch>
                  <a:fillRect/>
                </a:stretch>
              </p:blipFill>
              <p:spPr>
                <a:xfrm>
                  <a:off x="3538480" y="4114507"/>
                  <a:ext cx="316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3">
              <p14:nvContentPartPr>
                <p14:cNvPr id="2568" name="Input penna 2567">
                  <a:extLst>
                    <a:ext uri="{FF2B5EF4-FFF2-40B4-BE49-F238E27FC236}">
                      <a16:creationId xmlns:a16="http://schemas.microsoft.com/office/drawing/2014/main" id="{44DF924F-5F71-4733-BB66-01D2D5255A0A}"/>
                    </a:ext>
                  </a:extLst>
                </p14:cNvPr>
                <p14:cNvContentPartPr/>
                <p14:nvPr/>
              </p14:nvContentPartPr>
              <p14:xfrm>
                <a:off x="3522640" y="4123867"/>
                <a:ext cx="72360" cy="4320"/>
              </p14:xfrm>
            </p:contentPart>
          </mc:Choice>
          <mc:Fallback xmlns="">
            <p:pic>
              <p:nvPicPr>
                <p:cNvPr id="2568" name="Input penna 2567">
                  <a:extLst>
                    <a:ext uri="{FF2B5EF4-FFF2-40B4-BE49-F238E27FC236}">
                      <a16:creationId xmlns:a16="http://schemas.microsoft.com/office/drawing/2014/main" id="{44DF924F-5F71-4733-BB66-01D2D5255A0A}"/>
                    </a:ext>
                  </a:extLst>
                </p:cNvPr>
                <p:cNvPicPr/>
                <p:nvPr/>
              </p:nvPicPr>
              <p:blipFill>
                <a:blip r:embed="rId1834"/>
                <a:stretch>
                  <a:fillRect/>
                </a:stretch>
              </p:blipFill>
              <p:spPr>
                <a:xfrm>
                  <a:off x="3513640" y="4115227"/>
                  <a:ext cx="90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5">
              <p14:nvContentPartPr>
                <p14:cNvPr id="2569" name="Input penna 2568">
                  <a:extLst>
                    <a:ext uri="{FF2B5EF4-FFF2-40B4-BE49-F238E27FC236}">
                      <a16:creationId xmlns:a16="http://schemas.microsoft.com/office/drawing/2014/main" id="{9CF8863E-B61E-4179-A093-614AAFB7AF12}"/>
                    </a:ext>
                  </a:extLst>
                </p14:cNvPr>
                <p14:cNvContentPartPr/>
                <p14:nvPr/>
              </p14:nvContentPartPr>
              <p14:xfrm>
                <a:off x="3604000" y="4145827"/>
                <a:ext cx="63360" cy="75960"/>
              </p14:xfrm>
            </p:contentPart>
          </mc:Choice>
          <mc:Fallback xmlns="">
            <p:pic>
              <p:nvPicPr>
                <p:cNvPr id="2569" name="Input penna 2568">
                  <a:extLst>
                    <a:ext uri="{FF2B5EF4-FFF2-40B4-BE49-F238E27FC236}">
                      <a16:creationId xmlns:a16="http://schemas.microsoft.com/office/drawing/2014/main" id="{9CF8863E-B61E-4179-A093-614AAFB7AF12}"/>
                    </a:ext>
                  </a:extLst>
                </p:cNvPr>
                <p:cNvPicPr/>
                <p:nvPr/>
              </p:nvPicPr>
              <p:blipFill>
                <a:blip r:embed="rId1836"/>
                <a:stretch>
                  <a:fillRect/>
                </a:stretch>
              </p:blipFill>
              <p:spPr>
                <a:xfrm>
                  <a:off x="3595000" y="4137187"/>
                  <a:ext cx="810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7">
              <p14:nvContentPartPr>
                <p14:cNvPr id="2570" name="Input penna 2569">
                  <a:extLst>
                    <a:ext uri="{FF2B5EF4-FFF2-40B4-BE49-F238E27FC236}">
                      <a16:creationId xmlns:a16="http://schemas.microsoft.com/office/drawing/2014/main" id="{DAA4DC2B-1D8A-4358-89FB-0D47291C9596}"/>
                    </a:ext>
                  </a:extLst>
                </p14:cNvPr>
                <p14:cNvContentPartPr/>
                <p14:nvPr/>
              </p14:nvContentPartPr>
              <p14:xfrm>
                <a:off x="3749440" y="4128907"/>
                <a:ext cx="68400" cy="96480"/>
              </p14:xfrm>
            </p:contentPart>
          </mc:Choice>
          <mc:Fallback xmlns="">
            <p:pic>
              <p:nvPicPr>
                <p:cNvPr id="2570" name="Input penna 2569">
                  <a:extLst>
                    <a:ext uri="{FF2B5EF4-FFF2-40B4-BE49-F238E27FC236}">
                      <a16:creationId xmlns:a16="http://schemas.microsoft.com/office/drawing/2014/main" id="{DAA4DC2B-1D8A-4358-89FB-0D47291C9596}"/>
                    </a:ext>
                  </a:extLst>
                </p:cNvPr>
                <p:cNvPicPr/>
                <p:nvPr/>
              </p:nvPicPr>
              <p:blipFill>
                <a:blip r:embed="rId1838"/>
                <a:stretch>
                  <a:fillRect/>
                </a:stretch>
              </p:blipFill>
              <p:spPr>
                <a:xfrm>
                  <a:off x="3740440" y="4120267"/>
                  <a:ext cx="86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9">
              <p14:nvContentPartPr>
                <p14:cNvPr id="2571" name="Input penna 2570">
                  <a:extLst>
                    <a:ext uri="{FF2B5EF4-FFF2-40B4-BE49-F238E27FC236}">
                      <a16:creationId xmlns:a16="http://schemas.microsoft.com/office/drawing/2014/main" id="{762C25B5-D497-43E2-B1D6-441E891826F7}"/>
                    </a:ext>
                  </a:extLst>
                </p14:cNvPr>
                <p14:cNvContentPartPr/>
                <p14:nvPr/>
              </p14:nvContentPartPr>
              <p14:xfrm>
                <a:off x="3828280" y="4134307"/>
                <a:ext cx="57600" cy="83160"/>
              </p14:xfrm>
            </p:contentPart>
          </mc:Choice>
          <mc:Fallback xmlns="">
            <p:pic>
              <p:nvPicPr>
                <p:cNvPr id="2571" name="Input penna 2570">
                  <a:extLst>
                    <a:ext uri="{FF2B5EF4-FFF2-40B4-BE49-F238E27FC236}">
                      <a16:creationId xmlns:a16="http://schemas.microsoft.com/office/drawing/2014/main" id="{762C25B5-D497-43E2-B1D6-441E891826F7}"/>
                    </a:ext>
                  </a:extLst>
                </p:cNvPr>
                <p:cNvPicPr/>
                <p:nvPr/>
              </p:nvPicPr>
              <p:blipFill>
                <a:blip r:embed="rId1840"/>
                <a:stretch>
                  <a:fillRect/>
                </a:stretch>
              </p:blipFill>
              <p:spPr>
                <a:xfrm>
                  <a:off x="3819280" y="4125667"/>
                  <a:ext cx="752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2572" name="Input penna 2571">
                  <a:extLst>
                    <a:ext uri="{FF2B5EF4-FFF2-40B4-BE49-F238E27FC236}">
                      <a16:creationId xmlns:a16="http://schemas.microsoft.com/office/drawing/2014/main" id="{671753AF-FB5C-4198-A2D8-0D2371CD654D}"/>
                    </a:ext>
                  </a:extLst>
                </p14:cNvPr>
                <p14:cNvContentPartPr/>
                <p14:nvPr/>
              </p14:nvContentPartPr>
              <p14:xfrm>
                <a:off x="3913960" y="4136107"/>
                <a:ext cx="43920" cy="75240"/>
              </p14:xfrm>
            </p:contentPart>
          </mc:Choice>
          <mc:Fallback xmlns="">
            <p:pic>
              <p:nvPicPr>
                <p:cNvPr id="2572" name="Input penna 2571">
                  <a:extLst>
                    <a:ext uri="{FF2B5EF4-FFF2-40B4-BE49-F238E27FC236}">
                      <a16:creationId xmlns:a16="http://schemas.microsoft.com/office/drawing/2014/main" id="{671753AF-FB5C-4198-A2D8-0D2371CD654D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3904960" y="4127467"/>
                  <a:ext cx="61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2573" name="Input penna 2572">
                  <a:extLst>
                    <a:ext uri="{FF2B5EF4-FFF2-40B4-BE49-F238E27FC236}">
                      <a16:creationId xmlns:a16="http://schemas.microsoft.com/office/drawing/2014/main" id="{A5F05D09-EABC-4612-ADD6-7C3EB07A2DA4}"/>
                    </a:ext>
                  </a:extLst>
                </p14:cNvPr>
                <p14:cNvContentPartPr/>
                <p14:nvPr/>
              </p14:nvContentPartPr>
              <p14:xfrm>
                <a:off x="4086400" y="4101907"/>
                <a:ext cx="59760" cy="123840"/>
              </p14:xfrm>
            </p:contentPart>
          </mc:Choice>
          <mc:Fallback xmlns="">
            <p:pic>
              <p:nvPicPr>
                <p:cNvPr id="2573" name="Input penna 2572">
                  <a:extLst>
                    <a:ext uri="{FF2B5EF4-FFF2-40B4-BE49-F238E27FC236}">
                      <a16:creationId xmlns:a16="http://schemas.microsoft.com/office/drawing/2014/main" id="{A5F05D09-EABC-4612-ADD6-7C3EB07A2DA4}"/>
                    </a:ext>
                  </a:extLst>
                </p:cNvPr>
                <p:cNvPicPr/>
                <p:nvPr/>
              </p:nvPicPr>
              <p:blipFill>
                <a:blip r:embed="rId1844"/>
                <a:stretch>
                  <a:fillRect/>
                </a:stretch>
              </p:blipFill>
              <p:spPr>
                <a:xfrm>
                  <a:off x="4077760" y="4092907"/>
                  <a:ext cx="77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5">
              <p14:nvContentPartPr>
                <p14:cNvPr id="2574" name="Input penna 2573">
                  <a:extLst>
                    <a:ext uri="{FF2B5EF4-FFF2-40B4-BE49-F238E27FC236}">
                      <a16:creationId xmlns:a16="http://schemas.microsoft.com/office/drawing/2014/main" id="{E0FD2F9B-A3C4-4ECF-91C7-E35E8526D49E}"/>
                    </a:ext>
                  </a:extLst>
                </p14:cNvPr>
                <p14:cNvContentPartPr/>
                <p14:nvPr/>
              </p14:nvContentPartPr>
              <p14:xfrm>
                <a:off x="4142560" y="4117747"/>
                <a:ext cx="64080" cy="97920"/>
              </p14:xfrm>
            </p:contentPart>
          </mc:Choice>
          <mc:Fallback xmlns="">
            <p:pic>
              <p:nvPicPr>
                <p:cNvPr id="2574" name="Input penna 2573">
                  <a:extLst>
                    <a:ext uri="{FF2B5EF4-FFF2-40B4-BE49-F238E27FC236}">
                      <a16:creationId xmlns:a16="http://schemas.microsoft.com/office/drawing/2014/main" id="{E0FD2F9B-A3C4-4ECF-91C7-E35E8526D49E}"/>
                    </a:ext>
                  </a:extLst>
                </p:cNvPr>
                <p:cNvPicPr/>
                <p:nvPr/>
              </p:nvPicPr>
              <p:blipFill>
                <a:blip r:embed="rId1846"/>
                <a:stretch>
                  <a:fillRect/>
                </a:stretch>
              </p:blipFill>
              <p:spPr>
                <a:xfrm>
                  <a:off x="4133560" y="4109107"/>
                  <a:ext cx="817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7">
              <p14:nvContentPartPr>
                <p14:cNvPr id="2575" name="Input penna 2574">
                  <a:extLst>
                    <a:ext uri="{FF2B5EF4-FFF2-40B4-BE49-F238E27FC236}">
                      <a16:creationId xmlns:a16="http://schemas.microsoft.com/office/drawing/2014/main" id="{D885E8C6-10A5-4AB6-B3FC-F507444005E4}"/>
                    </a:ext>
                  </a:extLst>
                </p14:cNvPr>
                <p14:cNvContentPartPr/>
                <p14:nvPr/>
              </p14:nvContentPartPr>
              <p14:xfrm>
                <a:off x="4147600" y="4156627"/>
                <a:ext cx="39600" cy="2880"/>
              </p14:xfrm>
            </p:contentPart>
          </mc:Choice>
          <mc:Fallback xmlns="">
            <p:pic>
              <p:nvPicPr>
                <p:cNvPr id="2575" name="Input penna 2574">
                  <a:extLst>
                    <a:ext uri="{FF2B5EF4-FFF2-40B4-BE49-F238E27FC236}">
                      <a16:creationId xmlns:a16="http://schemas.microsoft.com/office/drawing/2014/main" id="{D885E8C6-10A5-4AB6-B3FC-F507444005E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138600" y="4147987"/>
                  <a:ext cx="572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8">
              <p14:nvContentPartPr>
                <p14:cNvPr id="2576" name="Input penna 2575">
                  <a:extLst>
                    <a:ext uri="{FF2B5EF4-FFF2-40B4-BE49-F238E27FC236}">
                      <a16:creationId xmlns:a16="http://schemas.microsoft.com/office/drawing/2014/main" id="{5606F14E-BD09-4089-8E5E-B6E9DA59251C}"/>
                    </a:ext>
                  </a:extLst>
                </p14:cNvPr>
                <p14:cNvContentPartPr/>
                <p14:nvPr/>
              </p14:nvContentPartPr>
              <p14:xfrm>
                <a:off x="4186480" y="4123507"/>
                <a:ext cx="86760" cy="101160"/>
              </p14:xfrm>
            </p:contentPart>
          </mc:Choice>
          <mc:Fallback xmlns="">
            <p:pic>
              <p:nvPicPr>
                <p:cNvPr id="2576" name="Input penna 2575">
                  <a:extLst>
                    <a:ext uri="{FF2B5EF4-FFF2-40B4-BE49-F238E27FC236}">
                      <a16:creationId xmlns:a16="http://schemas.microsoft.com/office/drawing/2014/main" id="{5606F14E-BD09-4089-8E5E-B6E9DA59251C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4177840" y="4114507"/>
                  <a:ext cx="104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0">
              <p14:nvContentPartPr>
                <p14:cNvPr id="2577" name="Input penna 2576">
                  <a:extLst>
                    <a:ext uri="{FF2B5EF4-FFF2-40B4-BE49-F238E27FC236}">
                      <a16:creationId xmlns:a16="http://schemas.microsoft.com/office/drawing/2014/main" id="{FE267AAD-6DFA-4DAC-A6C6-6C26B5125E21}"/>
                    </a:ext>
                  </a:extLst>
                </p14:cNvPr>
                <p14:cNvContentPartPr/>
                <p14:nvPr/>
              </p14:nvContentPartPr>
              <p14:xfrm>
                <a:off x="4238320" y="4128907"/>
                <a:ext cx="46080" cy="112680"/>
              </p14:xfrm>
            </p:contentPart>
          </mc:Choice>
          <mc:Fallback xmlns="">
            <p:pic>
              <p:nvPicPr>
                <p:cNvPr id="2577" name="Input penna 2576">
                  <a:extLst>
                    <a:ext uri="{FF2B5EF4-FFF2-40B4-BE49-F238E27FC236}">
                      <a16:creationId xmlns:a16="http://schemas.microsoft.com/office/drawing/2014/main" id="{FE267AAD-6DFA-4DAC-A6C6-6C26B5125E21}"/>
                    </a:ext>
                  </a:extLst>
                </p:cNvPr>
                <p:cNvPicPr/>
                <p:nvPr/>
              </p:nvPicPr>
              <p:blipFill>
                <a:blip r:embed="rId1851"/>
                <a:stretch>
                  <a:fillRect/>
                </a:stretch>
              </p:blipFill>
              <p:spPr>
                <a:xfrm>
                  <a:off x="4229320" y="4120267"/>
                  <a:ext cx="637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2">
              <p14:nvContentPartPr>
                <p14:cNvPr id="2578" name="Input penna 2577">
                  <a:extLst>
                    <a:ext uri="{FF2B5EF4-FFF2-40B4-BE49-F238E27FC236}">
                      <a16:creationId xmlns:a16="http://schemas.microsoft.com/office/drawing/2014/main" id="{05D533AC-579A-47D8-BB8A-65A11D67D67E}"/>
                    </a:ext>
                  </a:extLst>
                </p14:cNvPr>
                <p14:cNvContentPartPr/>
                <p14:nvPr/>
              </p14:nvContentPartPr>
              <p14:xfrm>
                <a:off x="4221760" y="4123867"/>
                <a:ext cx="90360" cy="11880"/>
              </p14:xfrm>
            </p:contentPart>
          </mc:Choice>
          <mc:Fallback xmlns="">
            <p:pic>
              <p:nvPicPr>
                <p:cNvPr id="2578" name="Input penna 2577">
                  <a:extLst>
                    <a:ext uri="{FF2B5EF4-FFF2-40B4-BE49-F238E27FC236}">
                      <a16:creationId xmlns:a16="http://schemas.microsoft.com/office/drawing/2014/main" id="{05D533AC-579A-47D8-BB8A-65A11D67D67E}"/>
                    </a:ext>
                  </a:extLst>
                </p:cNvPr>
                <p:cNvPicPr/>
                <p:nvPr/>
              </p:nvPicPr>
              <p:blipFill>
                <a:blip r:embed="rId1853"/>
                <a:stretch>
                  <a:fillRect/>
                </a:stretch>
              </p:blipFill>
              <p:spPr>
                <a:xfrm>
                  <a:off x="4212760" y="4115227"/>
                  <a:ext cx="1080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4">
              <p14:nvContentPartPr>
                <p14:cNvPr id="2579" name="Input penna 2578">
                  <a:extLst>
                    <a:ext uri="{FF2B5EF4-FFF2-40B4-BE49-F238E27FC236}">
                      <a16:creationId xmlns:a16="http://schemas.microsoft.com/office/drawing/2014/main" id="{B51C6587-31BD-47D9-A5CE-1C9E41D10FFB}"/>
                    </a:ext>
                  </a:extLst>
                </p14:cNvPr>
                <p14:cNvContentPartPr/>
                <p14:nvPr/>
              </p14:nvContentPartPr>
              <p14:xfrm>
                <a:off x="4313200" y="4122067"/>
                <a:ext cx="60480" cy="104040"/>
              </p14:xfrm>
            </p:contentPart>
          </mc:Choice>
          <mc:Fallback xmlns="">
            <p:pic>
              <p:nvPicPr>
                <p:cNvPr id="2579" name="Input penna 2578">
                  <a:extLst>
                    <a:ext uri="{FF2B5EF4-FFF2-40B4-BE49-F238E27FC236}">
                      <a16:creationId xmlns:a16="http://schemas.microsoft.com/office/drawing/2014/main" id="{B51C6587-31BD-47D9-A5CE-1C9E41D10FFB}"/>
                    </a:ext>
                  </a:extLst>
                </p:cNvPr>
                <p:cNvPicPr/>
                <p:nvPr/>
              </p:nvPicPr>
              <p:blipFill>
                <a:blip r:embed="rId1855"/>
                <a:stretch>
                  <a:fillRect/>
                </a:stretch>
              </p:blipFill>
              <p:spPr>
                <a:xfrm>
                  <a:off x="4304200" y="4113427"/>
                  <a:ext cx="781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6">
              <p14:nvContentPartPr>
                <p14:cNvPr id="2581" name="Input penna 2580">
                  <a:extLst>
                    <a:ext uri="{FF2B5EF4-FFF2-40B4-BE49-F238E27FC236}">
                      <a16:creationId xmlns:a16="http://schemas.microsoft.com/office/drawing/2014/main" id="{599715F5-7877-4626-A406-E0F3A4BC9E61}"/>
                    </a:ext>
                  </a:extLst>
                </p14:cNvPr>
                <p14:cNvContentPartPr/>
                <p14:nvPr/>
              </p14:nvContentPartPr>
              <p14:xfrm>
                <a:off x="4429840" y="4245547"/>
                <a:ext cx="18360" cy="24480"/>
              </p14:xfrm>
            </p:contentPart>
          </mc:Choice>
          <mc:Fallback xmlns="">
            <p:pic>
              <p:nvPicPr>
                <p:cNvPr id="2581" name="Input penna 2580">
                  <a:extLst>
                    <a:ext uri="{FF2B5EF4-FFF2-40B4-BE49-F238E27FC236}">
                      <a16:creationId xmlns:a16="http://schemas.microsoft.com/office/drawing/2014/main" id="{599715F5-7877-4626-A406-E0F3A4BC9E61}"/>
                    </a:ext>
                  </a:extLst>
                </p:cNvPr>
                <p:cNvPicPr/>
                <p:nvPr/>
              </p:nvPicPr>
              <p:blipFill>
                <a:blip r:embed="rId1857"/>
                <a:stretch>
                  <a:fillRect/>
                </a:stretch>
              </p:blipFill>
              <p:spPr>
                <a:xfrm>
                  <a:off x="4420840" y="4236907"/>
                  <a:ext cx="360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8">
              <p14:nvContentPartPr>
                <p14:cNvPr id="2582" name="Input penna 2581">
                  <a:extLst>
                    <a:ext uri="{FF2B5EF4-FFF2-40B4-BE49-F238E27FC236}">
                      <a16:creationId xmlns:a16="http://schemas.microsoft.com/office/drawing/2014/main" id="{76325686-471E-489A-819C-AA2765DAAA53}"/>
                    </a:ext>
                  </a:extLst>
                </p14:cNvPr>
                <p14:cNvContentPartPr/>
                <p14:nvPr/>
              </p14:nvContentPartPr>
              <p14:xfrm>
                <a:off x="4515880" y="4128907"/>
                <a:ext cx="7920" cy="97200"/>
              </p14:xfrm>
            </p:contentPart>
          </mc:Choice>
          <mc:Fallback xmlns="">
            <p:pic>
              <p:nvPicPr>
                <p:cNvPr id="2582" name="Input penna 2581">
                  <a:extLst>
                    <a:ext uri="{FF2B5EF4-FFF2-40B4-BE49-F238E27FC236}">
                      <a16:creationId xmlns:a16="http://schemas.microsoft.com/office/drawing/2014/main" id="{76325686-471E-489A-819C-AA2765DAAA53}"/>
                    </a:ext>
                  </a:extLst>
                </p:cNvPr>
                <p:cNvPicPr/>
                <p:nvPr/>
              </p:nvPicPr>
              <p:blipFill>
                <a:blip r:embed="rId1859"/>
                <a:stretch>
                  <a:fillRect/>
                </a:stretch>
              </p:blipFill>
              <p:spPr>
                <a:xfrm>
                  <a:off x="4507240" y="4120267"/>
                  <a:ext cx="25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0">
              <p14:nvContentPartPr>
                <p14:cNvPr id="2583" name="Input penna 2582">
                  <a:extLst>
                    <a:ext uri="{FF2B5EF4-FFF2-40B4-BE49-F238E27FC236}">
                      <a16:creationId xmlns:a16="http://schemas.microsoft.com/office/drawing/2014/main" id="{7ADD1C77-7946-48A8-9087-40A6595D75E4}"/>
                    </a:ext>
                  </a:extLst>
                </p14:cNvPr>
                <p14:cNvContentPartPr/>
                <p14:nvPr/>
              </p14:nvContentPartPr>
              <p14:xfrm>
                <a:off x="4517680" y="4094347"/>
                <a:ext cx="61200" cy="60120"/>
              </p14:xfrm>
            </p:contentPart>
          </mc:Choice>
          <mc:Fallback xmlns="">
            <p:pic>
              <p:nvPicPr>
                <p:cNvPr id="2583" name="Input penna 2582">
                  <a:extLst>
                    <a:ext uri="{FF2B5EF4-FFF2-40B4-BE49-F238E27FC236}">
                      <a16:creationId xmlns:a16="http://schemas.microsoft.com/office/drawing/2014/main" id="{7ADD1C77-7946-48A8-9087-40A6595D75E4}"/>
                    </a:ext>
                  </a:extLst>
                </p:cNvPr>
                <p:cNvPicPr/>
                <p:nvPr/>
              </p:nvPicPr>
              <p:blipFill>
                <a:blip r:embed="rId1861"/>
                <a:stretch>
                  <a:fillRect/>
                </a:stretch>
              </p:blipFill>
              <p:spPr>
                <a:xfrm>
                  <a:off x="4508680" y="4085707"/>
                  <a:ext cx="788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2">
              <p14:nvContentPartPr>
                <p14:cNvPr id="2584" name="Input penna 2583">
                  <a:extLst>
                    <a:ext uri="{FF2B5EF4-FFF2-40B4-BE49-F238E27FC236}">
                      <a16:creationId xmlns:a16="http://schemas.microsoft.com/office/drawing/2014/main" id="{81A79BEE-0009-4C5E-8915-F6DB556E7DD7}"/>
                    </a:ext>
                  </a:extLst>
                </p14:cNvPr>
                <p14:cNvContentPartPr/>
                <p14:nvPr/>
              </p14:nvContentPartPr>
              <p14:xfrm>
                <a:off x="4567360" y="4145107"/>
                <a:ext cx="65880" cy="79560"/>
              </p14:xfrm>
            </p:contentPart>
          </mc:Choice>
          <mc:Fallback xmlns="">
            <p:pic>
              <p:nvPicPr>
                <p:cNvPr id="2584" name="Input penna 2583">
                  <a:extLst>
                    <a:ext uri="{FF2B5EF4-FFF2-40B4-BE49-F238E27FC236}">
                      <a16:creationId xmlns:a16="http://schemas.microsoft.com/office/drawing/2014/main" id="{81A79BEE-0009-4C5E-8915-F6DB556E7DD7}"/>
                    </a:ext>
                  </a:extLst>
                </p:cNvPr>
                <p:cNvPicPr/>
                <p:nvPr/>
              </p:nvPicPr>
              <p:blipFill>
                <a:blip r:embed="rId1863"/>
                <a:stretch>
                  <a:fillRect/>
                </a:stretch>
              </p:blipFill>
              <p:spPr>
                <a:xfrm>
                  <a:off x="4558720" y="4136107"/>
                  <a:ext cx="835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4">
              <p14:nvContentPartPr>
                <p14:cNvPr id="2585" name="Input penna 2584">
                  <a:extLst>
                    <a:ext uri="{FF2B5EF4-FFF2-40B4-BE49-F238E27FC236}">
                      <a16:creationId xmlns:a16="http://schemas.microsoft.com/office/drawing/2014/main" id="{4383517C-3E05-4B3B-BC4D-4161BF0EE7A3}"/>
                    </a:ext>
                  </a:extLst>
                </p14:cNvPr>
                <p14:cNvContentPartPr/>
                <p14:nvPr/>
              </p14:nvContentPartPr>
              <p14:xfrm>
                <a:off x="4649440" y="4135027"/>
                <a:ext cx="62280" cy="86040"/>
              </p14:xfrm>
            </p:contentPart>
          </mc:Choice>
          <mc:Fallback xmlns="">
            <p:pic>
              <p:nvPicPr>
                <p:cNvPr id="2585" name="Input penna 2584">
                  <a:extLst>
                    <a:ext uri="{FF2B5EF4-FFF2-40B4-BE49-F238E27FC236}">
                      <a16:creationId xmlns:a16="http://schemas.microsoft.com/office/drawing/2014/main" id="{4383517C-3E05-4B3B-BC4D-4161BF0EE7A3}"/>
                    </a:ext>
                  </a:extLst>
                </p:cNvPr>
                <p:cNvPicPr/>
                <p:nvPr/>
              </p:nvPicPr>
              <p:blipFill>
                <a:blip r:embed="rId1865"/>
                <a:stretch>
                  <a:fillRect/>
                </a:stretch>
              </p:blipFill>
              <p:spPr>
                <a:xfrm>
                  <a:off x="4640800" y="4126387"/>
                  <a:ext cx="79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6">
              <p14:nvContentPartPr>
                <p14:cNvPr id="2586" name="Input penna 2585">
                  <a:extLst>
                    <a:ext uri="{FF2B5EF4-FFF2-40B4-BE49-F238E27FC236}">
                      <a16:creationId xmlns:a16="http://schemas.microsoft.com/office/drawing/2014/main" id="{FB6CE36E-C143-4AE3-B7FA-445184C59C7D}"/>
                    </a:ext>
                  </a:extLst>
                </p14:cNvPr>
                <p14:cNvContentPartPr/>
                <p14:nvPr/>
              </p14:nvContentPartPr>
              <p14:xfrm>
                <a:off x="4710280" y="4145107"/>
                <a:ext cx="38880" cy="84600"/>
              </p14:xfrm>
            </p:contentPart>
          </mc:Choice>
          <mc:Fallback xmlns="">
            <p:pic>
              <p:nvPicPr>
                <p:cNvPr id="2586" name="Input penna 2585">
                  <a:extLst>
                    <a:ext uri="{FF2B5EF4-FFF2-40B4-BE49-F238E27FC236}">
                      <a16:creationId xmlns:a16="http://schemas.microsoft.com/office/drawing/2014/main" id="{FB6CE36E-C143-4AE3-B7FA-445184C59C7D}"/>
                    </a:ext>
                  </a:extLst>
                </p:cNvPr>
                <p:cNvPicPr/>
                <p:nvPr/>
              </p:nvPicPr>
              <p:blipFill>
                <a:blip r:embed="rId1867"/>
                <a:stretch>
                  <a:fillRect/>
                </a:stretch>
              </p:blipFill>
              <p:spPr>
                <a:xfrm>
                  <a:off x="4701640" y="4136107"/>
                  <a:ext cx="565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8">
              <p14:nvContentPartPr>
                <p14:cNvPr id="2587" name="Input penna 2586">
                  <a:extLst>
                    <a:ext uri="{FF2B5EF4-FFF2-40B4-BE49-F238E27FC236}">
                      <a16:creationId xmlns:a16="http://schemas.microsoft.com/office/drawing/2014/main" id="{082F7BBC-A5F4-4C6D-8F70-46762DDD1175}"/>
                    </a:ext>
                  </a:extLst>
                </p14:cNvPr>
                <p14:cNvContentPartPr/>
                <p14:nvPr/>
              </p14:nvContentPartPr>
              <p14:xfrm>
                <a:off x="4772200" y="4134307"/>
                <a:ext cx="51840" cy="62640"/>
              </p14:xfrm>
            </p:contentPart>
          </mc:Choice>
          <mc:Fallback xmlns="">
            <p:pic>
              <p:nvPicPr>
                <p:cNvPr id="2587" name="Input penna 2586">
                  <a:extLst>
                    <a:ext uri="{FF2B5EF4-FFF2-40B4-BE49-F238E27FC236}">
                      <a16:creationId xmlns:a16="http://schemas.microsoft.com/office/drawing/2014/main" id="{082F7BBC-A5F4-4C6D-8F70-46762DDD1175}"/>
                    </a:ext>
                  </a:extLst>
                </p:cNvPr>
                <p:cNvPicPr/>
                <p:nvPr/>
              </p:nvPicPr>
              <p:blipFill>
                <a:blip r:embed="rId1869"/>
                <a:stretch>
                  <a:fillRect/>
                </a:stretch>
              </p:blipFill>
              <p:spPr>
                <a:xfrm>
                  <a:off x="4763560" y="4125667"/>
                  <a:ext cx="694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0">
              <p14:nvContentPartPr>
                <p14:cNvPr id="2589" name="Input penna 2588">
                  <a:extLst>
                    <a:ext uri="{FF2B5EF4-FFF2-40B4-BE49-F238E27FC236}">
                      <a16:creationId xmlns:a16="http://schemas.microsoft.com/office/drawing/2014/main" id="{EC6E4AD2-7507-4D07-9BFA-9DCC2488C279}"/>
                    </a:ext>
                  </a:extLst>
                </p14:cNvPr>
                <p14:cNvContentPartPr/>
                <p14:nvPr/>
              </p14:nvContentPartPr>
              <p14:xfrm>
                <a:off x="4953640" y="4142587"/>
                <a:ext cx="9720" cy="83880"/>
              </p14:xfrm>
            </p:contentPart>
          </mc:Choice>
          <mc:Fallback xmlns="">
            <p:pic>
              <p:nvPicPr>
                <p:cNvPr id="2589" name="Input penna 2588">
                  <a:extLst>
                    <a:ext uri="{FF2B5EF4-FFF2-40B4-BE49-F238E27FC236}">
                      <a16:creationId xmlns:a16="http://schemas.microsoft.com/office/drawing/2014/main" id="{EC6E4AD2-7507-4D07-9BFA-9DCC2488C279}"/>
                    </a:ext>
                  </a:extLst>
                </p:cNvPr>
                <p:cNvPicPr/>
                <p:nvPr/>
              </p:nvPicPr>
              <p:blipFill>
                <a:blip r:embed="rId1871"/>
                <a:stretch>
                  <a:fillRect/>
                </a:stretch>
              </p:blipFill>
              <p:spPr>
                <a:xfrm>
                  <a:off x="4945000" y="4133587"/>
                  <a:ext cx="273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2">
              <p14:nvContentPartPr>
                <p14:cNvPr id="2590" name="Input penna 2589">
                  <a:extLst>
                    <a:ext uri="{FF2B5EF4-FFF2-40B4-BE49-F238E27FC236}">
                      <a16:creationId xmlns:a16="http://schemas.microsoft.com/office/drawing/2014/main" id="{F71E7D73-6DE8-43AC-B3CB-C5FBF78A9905}"/>
                    </a:ext>
                  </a:extLst>
                </p14:cNvPr>
                <p14:cNvContentPartPr/>
                <p14:nvPr/>
              </p14:nvContentPartPr>
              <p14:xfrm>
                <a:off x="4900000" y="4117747"/>
                <a:ext cx="106920" cy="8280"/>
              </p14:xfrm>
            </p:contentPart>
          </mc:Choice>
          <mc:Fallback xmlns="">
            <p:pic>
              <p:nvPicPr>
                <p:cNvPr id="2590" name="Input penna 2589">
                  <a:extLst>
                    <a:ext uri="{FF2B5EF4-FFF2-40B4-BE49-F238E27FC236}">
                      <a16:creationId xmlns:a16="http://schemas.microsoft.com/office/drawing/2014/main" id="{F71E7D73-6DE8-43AC-B3CB-C5FBF78A9905}"/>
                    </a:ext>
                  </a:extLst>
                </p:cNvPr>
                <p:cNvPicPr/>
                <p:nvPr/>
              </p:nvPicPr>
              <p:blipFill>
                <a:blip r:embed="rId1873"/>
                <a:stretch>
                  <a:fillRect/>
                </a:stretch>
              </p:blipFill>
              <p:spPr>
                <a:xfrm>
                  <a:off x="4891360" y="4109107"/>
                  <a:ext cx="124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4">
              <p14:nvContentPartPr>
                <p14:cNvPr id="2591" name="Input penna 2590">
                  <a:extLst>
                    <a:ext uri="{FF2B5EF4-FFF2-40B4-BE49-F238E27FC236}">
                      <a16:creationId xmlns:a16="http://schemas.microsoft.com/office/drawing/2014/main" id="{3F996B2E-BD73-4DBB-986F-7D91166B411B}"/>
                    </a:ext>
                  </a:extLst>
                </p14:cNvPr>
                <p14:cNvContentPartPr/>
                <p14:nvPr/>
              </p14:nvContentPartPr>
              <p14:xfrm>
                <a:off x="5021320" y="4138627"/>
                <a:ext cx="50760" cy="87120"/>
              </p14:xfrm>
            </p:contentPart>
          </mc:Choice>
          <mc:Fallback xmlns="">
            <p:pic>
              <p:nvPicPr>
                <p:cNvPr id="2591" name="Input penna 2590">
                  <a:extLst>
                    <a:ext uri="{FF2B5EF4-FFF2-40B4-BE49-F238E27FC236}">
                      <a16:creationId xmlns:a16="http://schemas.microsoft.com/office/drawing/2014/main" id="{3F996B2E-BD73-4DBB-986F-7D91166B411B}"/>
                    </a:ext>
                  </a:extLst>
                </p:cNvPr>
                <p:cNvPicPr/>
                <p:nvPr/>
              </p:nvPicPr>
              <p:blipFill>
                <a:blip r:embed="rId1875"/>
                <a:stretch>
                  <a:fillRect/>
                </a:stretch>
              </p:blipFill>
              <p:spPr>
                <a:xfrm>
                  <a:off x="5012680" y="4129987"/>
                  <a:ext cx="684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6">
              <p14:nvContentPartPr>
                <p14:cNvPr id="2592" name="Input penna 2591">
                  <a:extLst>
                    <a:ext uri="{FF2B5EF4-FFF2-40B4-BE49-F238E27FC236}">
                      <a16:creationId xmlns:a16="http://schemas.microsoft.com/office/drawing/2014/main" id="{2D436966-B5FC-41DD-84C6-1CC5AB5A6DE4}"/>
                    </a:ext>
                  </a:extLst>
                </p14:cNvPr>
                <p14:cNvContentPartPr/>
                <p14:nvPr/>
              </p14:nvContentPartPr>
              <p14:xfrm>
                <a:off x="5091160" y="4132147"/>
                <a:ext cx="69480" cy="75600"/>
              </p14:xfrm>
            </p:contentPart>
          </mc:Choice>
          <mc:Fallback xmlns="">
            <p:pic>
              <p:nvPicPr>
                <p:cNvPr id="2592" name="Input penna 2591">
                  <a:extLst>
                    <a:ext uri="{FF2B5EF4-FFF2-40B4-BE49-F238E27FC236}">
                      <a16:creationId xmlns:a16="http://schemas.microsoft.com/office/drawing/2014/main" id="{2D436966-B5FC-41DD-84C6-1CC5AB5A6DE4}"/>
                    </a:ext>
                  </a:extLst>
                </p:cNvPr>
                <p:cNvPicPr/>
                <p:nvPr/>
              </p:nvPicPr>
              <p:blipFill>
                <a:blip r:embed="rId1877"/>
                <a:stretch>
                  <a:fillRect/>
                </a:stretch>
              </p:blipFill>
              <p:spPr>
                <a:xfrm>
                  <a:off x="5082520" y="4123147"/>
                  <a:ext cx="871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8">
              <p14:nvContentPartPr>
                <p14:cNvPr id="2593" name="Input penna 2592">
                  <a:extLst>
                    <a:ext uri="{FF2B5EF4-FFF2-40B4-BE49-F238E27FC236}">
                      <a16:creationId xmlns:a16="http://schemas.microsoft.com/office/drawing/2014/main" id="{607AC061-A9B0-4BD8-8543-EF4C20BBEF51}"/>
                    </a:ext>
                  </a:extLst>
                </p14:cNvPr>
                <p14:cNvContentPartPr/>
                <p14:nvPr/>
              </p14:nvContentPartPr>
              <p14:xfrm>
                <a:off x="5152360" y="4118467"/>
                <a:ext cx="78120" cy="84240"/>
              </p14:xfrm>
            </p:contentPart>
          </mc:Choice>
          <mc:Fallback xmlns="">
            <p:pic>
              <p:nvPicPr>
                <p:cNvPr id="2593" name="Input penna 2592">
                  <a:extLst>
                    <a:ext uri="{FF2B5EF4-FFF2-40B4-BE49-F238E27FC236}">
                      <a16:creationId xmlns:a16="http://schemas.microsoft.com/office/drawing/2014/main" id="{607AC061-A9B0-4BD8-8543-EF4C20BBEF51}"/>
                    </a:ext>
                  </a:extLst>
                </p:cNvPr>
                <p:cNvPicPr/>
                <p:nvPr/>
              </p:nvPicPr>
              <p:blipFill>
                <a:blip r:embed="rId1879"/>
                <a:stretch>
                  <a:fillRect/>
                </a:stretch>
              </p:blipFill>
              <p:spPr>
                <a:xfrm>
                  <a:off x="5143720" y="4109467"/>
                  <a:ext cx="957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0">
              <p14:nvContentPartPr>
                <p14:cNvPr id="2594" name="Input penna 2593">
                  <a:extLst>
                    <a:ext uri="{FF2B5EF4-FFF2-40B4-BE49-F238E27FC236}">
                      <a16:creationId xmlns:a16="http://schemas.microsoft.com/office/drawing/2014/main" id="{1A017FC8-31D0-4FBD-9B33-2EF9CAF0F84A}"/>
                    </a:ext>
                  </a:extLst>
                </p14:cNvPr>
                <p14:cNvContentPartPr/>
                <p14:nvPr/>
              </p14:nvContentPartPr>
              <p14:xfrm>
                <a:off x="5240200" y="4140427"/>
                <a:ext cx="68400" cy="73440"/>
              </p14:xfrm>
            </p:contentPart>
          </mc:Choice>
          <mc:Fallback xmlns="">
            <p:pic>
              <p:nvPicPr>
                <p:cNvPr id="2594" name="Input penna 2593">
                  <a:extLst>
                    <a:ext uri="{FF2B5EF4-FFF2-40B4-BE49-F238E27FC236}">
                      <a16:creationId xmlns:a16="http://schemas.microsoft.com/office/drawing/2014/main" id="{1A017FC8-31D0-4FBD-9B33-2EF9CAF0F84A}"/>
                    </a:ext>
                  </a:extLst>
                </p:cNvPr>
                <p:cNvPicPr/>
                <p:nvPr/>
              </p:nvPicPr>
              <p:blipFill>
                <a:blip r:embed="rId1881"/>
                <a:stretch>
                  <a:fillRect/>
                </a:stretch>
              </p:blipFill>
              <p:spPr>
                <a:xfrm>
                  <a:off x="5231560" y="4131427"/>
                  <a:ext cx="860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2">
              <p14:nvContentPartPr>
                <p14:cNvPr id="2595" name="Input penna 2594">
                  <a:extLst>
                    <a:ext uri="{FF2B5EF4-FFF2-40B4-BE49-F238E27FC236}">
                      <a16:creationId xmlns:a16="http://schemas.microsoft.com/office/drawing/2014/main" id="{94692AB5-28E6-4A80-9FB0-442B5E5DA9EF}"/>
                    </a:ext>
                  </a:extLst>
                </p14:cNvPr>
                <p14:cNvContentPartPr/>
                <p14:nvPr/>
              </p14:nvContentPartPr>
              <p14:xfrm>
                <a:off x="5309320" y="4109827"/>
                <a:ext cx="87840" cy="105840"/>
              </p14:xfrm>
            </p:contentPart>
          </mc:Choice>
          <mc:Fallback xmlns="">
            <p:pic>
              <p:nvPicPr>
                <p:cNvPr id="2595" name="Input penna 2594">
                  <a:extLst>
                    <a:ext uri="{FF2B5EF4-FFF2-40B4-BE49-F238E27FC236}">
                      <a16:creationId xmlns:a16="http://schemas.microsoft.com/office/drawing/2014/main" id="{94692AB5-28E6-4A80-9FB0-442B5E5DA9EF}"/>
                    </a:ext>
                  </a:extLst>
                </p:cNvPr>
                <p:cNvPicPr/>
                <p:nvPr/>
              </p:nvPicPr>
              <p:blipFill>
                <a:blip r:embed="rId1883"/>
                <a:stretch>
                  <a:fillRect/>
                </a:stretch>
              </p:blipFill>
              <p:spPr>
                <a:xfrm>
                  <a:off x="5300680" y="4100827"/>
                  <a:ext cx="1054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4">
              <p14:nvContentPartPr>
                <p14:cNvPr id="2596" name="Input penna 2595">
                  <a:extLst>
                    <a:ext uri="{FF2B5EF4-FFF2-40B4-BE49-F238E27FC236}">
                      <a16:creationId xmlns:a16="http://schemas.microsoft.com/office/drawing/2014/main" id="{87BB7ABB-AC5C-498D-9B83-8A07F0C4F5D1}"/>
                    </a:ext>
                  </a:extLst>
                </p14:cNvPr>
                <p14:cNvContentPartPr/>
                <p14:nvPr/>
              </p14:nvContentPartPr>
              <p14:xfrm>
                <a:off x="5377720" y="4139347"/>
                <a:ext cx="60120" cy="78120"/>
              </p14:xfrm>
            </p:contentPart>
          </mc:Choice>
          <mc:Fallback xmlns="">
            <p:pic>
              <p:nvPicPr>
                <p:cNvPr id="2596" name="Input penna 2595">
                  <a:extLst>
                    <a:ext uri="{FF2B5EF4-FFF2-40B4-BE49-F238E27FC236}">
                      <a16:creationId xmlns:a16="http://schemas.microsoft.com/office/drawing/2014/main" id="{87BB7ABB-AC5C-498D-9B83-8A07F0C4F5D1}"/>
                    </a:ext>
                  </a:extLst>
                </p:cNvPr>
                <p:cNvPicPr/>
                <p:nvPr/>
              </p:nvPicPr>
              <p:blipFill>
                <a:blip r:embed="rId1885"/>
                <a:stretch>
                  <a:fillRect/>
                </a:stretch>
              </p:blipFill>
              <p:spPr>
                <a:xfrm>
                  <a:off x="5369080" y="4130707"/>
                  <a:ext cx="77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6">
              <p14:nvContentPartPr>
                <p14:cNvPr id="2597" name="Input penna 2596">
                  <a:extLst>
                    <a:ext uri="{FF2B5EF4-FFF2-40B4-BE49-F238E27FC236}">
                      <a16:creationId xmlns:a16="http://schemas.microsoft.com/office/drawing/2014/main" id="{69B60714-9C10-4B18-B74A-02E596DF8DE9}"/>
                    </a:ext>
                  </a:extLst>
                </p14:cNvPr>
                <p14:cNvContentPartPr/>
                <p14:nvPr/>
              </p14:nvContentPartPr>
              <p14:xfrm>
                <a:off x="5385640" y="4174627"/>
                <a:ext cx="53280" cy="5760"/>
              </p14:xfrm>
            </p:contentPart>
          </mc:Choice>
          <mc:Fallback xmlns="">
            <p:pic>
              <p:nvPicPr>
                <p:cNvPr id="2597" name="Input penna 2596">
                  <a:extLst>
                    <a:ext uri="{FF2B5EF4-FFF2-40B4-BE49-F238E27FC236}">
                      <a16:creationId xmlns:a16="http://schemas.microsoft.com/office/drawing/2014/main" id="{69B60714-9C10-4B18-B74A-02E596DF8DE9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376640" y="4165627"/>
                  <a:ext cx="70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7">
              <p14:nvContentPartPr>
                <p14:cNvPr id="2599" name="Input penna 2598">
                  <a:extLst>
                    <a:ext uri="{FF2B5EF4-FFF2-40B4-BE49-F238E27FC236}">
                      <a16:creationId xmlns:a16="http://schemas.microsoft.com/office/drawing/2014/main" id="{FE960F55-5313-4163-9B68-4E8E1BF6DBF8}"/>
                    </a:ext>
                  </a:extLst>
                </p14:cNvPr>
                <p14:cNvContentPartPr/>
                <p14:nvPr/>
              </p14:nvContentPartPr>
              <p14:xfrm>
                <a:off x="5551240" y="4136467"/>
                <a:ext cx="103320" cy="108360"/>
              </p14:xfrm>
            </p:contentPart>
          </mc:Choice>
          <mc:Fallback xmlns="">
            <p:pic>
              <p:nvPicPr>
                <p:cNvPr id="2599" name="Input penna 2598">
                  <a:extLst>
                    <a:ext uri="{FF2B5EF4-FFF2-40B4-BE49-F238E27FC236}">
                      <a16:creationId xmlns:a16="http://schemas.microsoft.com/office/drawing/2014/main" id="{FE960F55-5313-4163-9B68-4E8E1BF6DBF8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5542240" y="4127467"/>
                  <a:ext cx="1209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9">
              <p14:nvContentPartPr>
                <p14:cNvPr id="2600" name="Input penna 2599">
                  <a:extLst>
                    <a:ext uri="{FF2B5EF4-FFF2-40B4-BE49-F238E27FC236}">
                      <a16:creationId xmlns:a16="http://schemas.microsoft.com/office/drawing/2014/main" id="{EB03C207-4A09-4D65-8524-4712E63697BC}"/>
                    </a:ext>
                  </a:extLst>
                </p14:cNvPr>
                <p14:cNvContentPartPr/>
                <p14:nvPr/>
              </p14:nvContentPartPr>
              <p14:xfrm>
                <a:off x="5597320" y="4209907"/>
                <a:ext cx="45360" cy="4680"/>
              </p14:xfrm>
            </p:contentPart>
          </mc:Choice>
          <mc:Fallback xmlns="">
            <p:pic>
              <p:nvPicPr>
                <p:cNvPr id="2600" name="Input penna 2599">
                  <a:extLst>
                    <a:ext uri="{FF2B5EF4-FFF2-40B4-BE49-F238E27FC236}">
                      <a16:creationId xmlns:a16="http://schemas.microsoft.com/office/drawing/2014/main" id="{EB03C207-4A09-4D65-8524-4712E63697BC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588680" y="4200907"/>
                  <a:ext cx="63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0">
              <p14:nvContentPartPr>
                <p14:cNvPr id="2601" name="Input penna 2600">
                  <a:extLst>
                    <a:ext uri="{FF2B5EF4-FFF2-40B4-BE49-F238E27FC236}">
                      <a16:creationId xmlns:a16="http://schemas.microsoft.com/office/drawing/2014/main" id="{8C9F29B9-F0B3-449F-9F39-617A8A7A1166}"/>
                    </a:ext>
                  </a:extLst>
                </p14:cNvPr>
                <p14:cNvContentPartPr/>
                <p14:nvPr/>
              </p14:nvContentPartPr>
              <p14:xfrm>
                <a:off x="3417520" y="4258507"/>
                <a:ext cx="55440" cy="100440"/>
              </p14:xfrm>
            </p:contentPart>
          </mc:Choice>
          <mc:Fallback xmlns="">
            <p:pic>
              <p:nvPicPr>
                <p:cNvPr id="2601" name="Input penna 2600">
                  <a:extLst>
                    <a:ext uri="{FF2B5EF4-FFF2-40B4-BE49-F238E27FC236}">
                      <a16:creationId xmlns:a16="http://schemas.microsoft.com/office/drawing/2014/main" id="{8C9F29B9-F0B3-449F-9F39-617A8A7A1166}"/>
                    </a:ext>
                  </a:extLst>
                </p:cNvPr>
                <p:cNvPicPr/>
                <p:nvPr/>
              </p:nvPicPr>
              <p:blipFill>
                <a:blip r:embed="rId1891"/>
                <a:stretch>
                  <a:fillRect/>
                </a:stretch>
              </p:blipFill>
              <p:spPr>
                <a:xfrm>
                  <a:off x="3408880" y="4249867"/>
                  <a:ext cx="730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2">
              <p14:nvContentPartPr>
                <p14:cNvPr id="2602" name="Input penna 2601">
                  <a:extLst>
                    <a:ext uri="{FF2B5EF4-FFF2-40B4-BE49-F238E27FC236}">
                      <a16:creationId xmlns:a16="http://schemas.microsoft.com/office/drawing/2014/main" id="{C7F0ED03-AE14-4624-901B-269068753E24}"/>
                    </a:ext>
                  </a:extLst>
                </p14:cNvPr>
                <p14:cNvContentPartPr/>
                <p14:nvPr/>
              </p14:nvContentPartPr>
              <p14:xfrm>
                <a:off x="3485560" y="4280467"/>
                <a:ext cx="48960" cy="82800"/>
              </p14:xfrm>
            </p:contentPart>
          </mc:Choice>
          <mc:Fallback xmlns="">
            <p:pic>
              <p:nvPicPr>
                <p:cNvPr id="2602" name="Input penna 2601">
                  <a:extLst>
                    <a:ext uri="{FF2B5EF4-FFF2-40B4-BE49-F238E27FC236}">
                      <a16:creationId xmlns:a16="http://schemas.microsoft.com/office/drawing/2014/main" id="{C7F0ED03-AE14-4624-901B-269068753E24}"/>
                    </a:ext>
                  </a:extLst>
                </p:cNvPr>
                <p:cNvPicPr/>
                <p:nvPr/>
              </p:nvPicPr>
              <p:blipFill>
                <a:blip r:embed="rId1893"/>
                <a:stretch>
                  <a:fillRect/>
                </a:stretch>
              </p:blipFill>
              <p:spPr>
                <a:xfrm>
                  <a:off x="3476920" y="4271827"/>
                  <a:ext cx="66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4">
              <p14:nvContentPartPr>
                <p14:cNvPr id="2603" name="Input penna 2602">
                  <a:extLst>
                    <a:ext uri="{FF2B5EF4-FFF2-40B4-BE49-F238E27FC236}">
                      <a16:creationId xmlns:a16="http://schemas.microsoft.com/office/drawing/2014/main" id="{2C03CA80-F135-4C29-BA77-BF7005D9B982}"/>
                    </a:ext>
                  </a:extLst>
                </p14:cNvPr>
                <p14:cNvContentPartPr/>
                <p14:nvPr/>
              </p14:nvContentPartPr>
              <p14:xfrm>
                <a:off x="3485560" y="4319707"/>
                <a:ext cx="64080" cy="5760"/>
              </p14:xfrm>
            </p:contentPart>
          </mc:Choice>
          <mc:Fallback xmlns="">
            <p:pic>
              <p:nvPicPr>
                <p:cNvPr id="2603" name="Input penna 2602">
                  <a:extLst>
                    <a:ext uri="{FF2B5EF4-FFF2-40B4-BE49-F238E27FC236}">
                      <a16:creationId xmlns:a16="http://schemas.microsoft.com/office/drawing/2014/main" id="{2C03CA80-F135-4C29-BA77-BF7005D9B982}"/>
                    </a:ext>
                  </a:extLst>
                </p:cNvPr>
                <p:cNvPicPr/>
                <p:nvPr/>
              </p:nvPicPr>
              <p:blipFill>
                <a:blip r:embed="rId1895"/>
                <a:stretch>
                  <a:fillRect/>
                </a:stretch>
              </p:blipFill>
              <p:spPr>
                <a:xfrm>
                  <a:off x="3476920" y="4311067"/>
                  <a:ext cx="817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6">
              <p14:nvContentPartPr>
                <p14:cNvPr id="2604" name="Input penna 2603">
                  <a:extLst>
                    <a:ext uri="{FF2B5EF4-FFF2-40B4-BE49-F238E27FC236}">
                      <a16:creationId xmlns:a16="http://schemas.microsoft.com/office/drawing/2014/main" id="{DEFA76B8-99AD-4236-A636-89E3EAA1F890}"/>
                    </a:ext>
                  </a:extLst>
                </p14:cNvPr>
                <p14:cNvContentPartPr/>
                <p14:nvPr/>
              </p14:nvContentPartPr>
              <p14:xfrm>
                <a:off x="3532360" y="4267147"/>
                <a:ext cx="102600" cy="90720"/>
              </p14:xfrm>
            </p:contentPart>
          </mc:Choice>
          <mc:Fallback xmlns="">
            <p:pic>
              <p:nvPicPr>
                <p:cNvPr id="2604" name="Input penna 2603">
                  <a:extLst>
                    <a:ext uri="{FF2B5EF4-FFF2-40B4-BE49-F238E27FC236}">
                      <a16:creationId xmlns:a16="http://schemas.microsoft.com/office/drawing/2014/main" id="{DEFA76B8-99AD-4236-A636-89E3EAA1F890}"/>
                    </a:ext>
                  </a:extLst>
                </p:cNvPr>
                <p:cNvPicPr/>
                <p:nvPr/>
              </p:nvPicPr>
              <p:blipFill>
                <a:blip r:embed="rId1897"/>
                <a:stretch>
                  <a:fillRect/>
                </a:stretch>
              </p:blipFill>
              <p:spPr>
                <a:xfrm>
                  <a:off x="3523360" y="4258507"/>
                  <a:ext cx="120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8">
              <p14:nvContentPartPr>
                <p14:cNvPr id="2605" name="Input penna 2604">
                  <a:extLst>
                    <a:ext uri="{FF2B5EF4-FFF2-40B4-BE49-F238E27FC236}">
                      <a16:creationId xmlns:a16="http://schemas.microsoft.com/office/drawing/2014/main" id="{B858CB75-806B-40A8-A8E3-4B5A195843FF}"/>
                    </a:ext>
                  </a:extLst>
                </p14:cNvPr>
                <p14:cNvContentPartPr/>
                <p14:nvPr/>
              </p14:nvContentPartPr>
              <p14:xfrm>
                <a:off x="3596800" y="4286587"/>
                <a:ext cx="44640" cy="74520"/>
              </p14:xfrm>
            </p:contentPart>
          </mc:Choice>
          <mc:Fallback xmlns="">
            <p:pic>
              <p:nvPicPr>
                <p:cNvPr id="2605" name="Input penna 2604">
                  <a:extLst>
                    <a:ext uri="{FF2B5EF4-FFF2-40B4-BE49-F238E27FC236}">
                      <a16:creationId xmlns:a16="http://schemas.microsoft.com/office/drawing/2014/main" id="{B858CB75-806B-40A8-A8E3-4B5A195843FF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3587800" y="4277587"/>
                  <a:ext cx="62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0">
              <p14:nvContentPartPr>
                <p14:cNvPr id="2606" name="Input penna 2605">
                  <a:extLst>
                    <a:ext uri="{FF2B5EF4-FFF2-40B4-BE49-F238E27FC236}">
                      <a16:creationId xmlns:a16="http://schemas.microsoft.com/office/drawing/2014/main" id="{0FF85DA8-6BCC-4AD5-837A-E45559724284}"/>
                    </a:ext>
                  </a:extLst>
                </p14:cNvPr>
                <p14:cNvContentPartPr/>
                <p14:nvPr/>
              </p14:nvContentPartPr>
              <p14:xfrm>
                <a:off x="3571240" y="4276507"/>
                <a:ext cx="93960" cy="17640"/>
              </p14:xfrm>
            </p:contentPart>
          </mc:Choice>
          <mc:Fallback xmlns="">
            <p:pic>
              <p:nvPicPr>
                <p:cNvPr id="2606" name="Input penna 2605">
                  <a:extLst>
                    <a:ext uri="{FF2B5EF4-FFF2-40B4-BE49-F238E27FC236}">
                      <a16:creationId xmlns:a16="http://schemas.microsoft.com/office/drawing/2014/main" id="{0FF85DA8-6BCC-4AD5-837A-E45559724284}"/>
                    </a:ext>
                  </a:extLst>
                </p:cNvPr>
                <p:cNvPicPr/>
                <p:nvPr/>
              </p:nvPicPr>
              <p:blipFill>
                <a:blip r:embed="rId1901"/>
                <a:stretch>
                  <a:fillRect/>
                </a:stretch>
              </p:blipFill>
              <p:spPr>
                <a:xfrm>
                  <a:off x="3562600" y="4267867"/>
                  <a:ext cx="1116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2">
              <p14:nvContentPartPr>
                <p14:cNvPr id="2607" name="Input penna 2606">
                  <a:extLst>
                    <a:ext uri="{FF2B5EF4-FFF2-40B4-BE49-F238E27FC236}">
                      <a16:creationId xmlns:a16="http://schemas.microsoft.com/office/drawing/2014/main" id="{0A3F7C51-6F19-4AE4-827E-7370A5B49FA9}"/>
                    </a:ext>
                  </a:extLst>
                </p14:cNvPr>
                <p14:cNvContentPartPr/>
                <p14:nvPr/>
              </p14:nvContentPartPr>
              <p14:xfrm>
                <a:off x="3674200" y="4295227"/>
                <a:ext cx="61200" cy="78120"/>
              </p14:xfrm>
            </p:contentPart>
          </mc:Choice>
          <mc:Fallback xmlns="">
            <p:pic>
              <p:nvPicPr>
                <p:cNvPr id="2607" name="Input penna 2606">
                  <a:extLst>
                    <a:ext uri="{FF2B5EF4-FFF2-40B4-BE49-F238E27FC236}">
                      <a16:creationId xmlns:a16="http://schemas.microsoft.com/office/drawing/2014/main" id="{0A3F7C51-6F19-4AE4-827E-7370A5B49FA9}"/>
                    </a:ext>
                  </a:extLst>
                </p:cNvPr>
                <p:cNvPicPr/>
                <p:nvPr/>
              </p:nvPicPr>
              <p:blipFill>
                <a:blip r:embed="rId1903"/>
                <a:stretch>
                  <a:fillRect/>
                </a:stretch>
              </p:blipFill>
              <p:spPr>
                <a:xfrm>
                  <a:off x="3665560" y="4286227"/>
                  <a:ext cx="78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4">
              <p14:nvContentPartPr>
                <p14:cNvPr id="2608" name="Input penna 2607">
                  <a:extLst>
                    <a:ext uri="{FF2B5EF4-FFF2-40B4-BE49-F238E27FC236}">
                      <a16:creationId xmlns:a16="http://schemas.microsoft.com/office/drawing/2014/main" id="{7918256A-E793-4510-9F87-16085B5DD0BA}"/>
                    </a:ext>
                  </a:extLst>
                </p14:cNvPr>
                <p14:cNvContentPartPr/>
                <p14:nvPr/>
              </p14:nvContentPartPr>
              <p14:xfrm>
                <a:off x="3850600" y="4304947"/>
                <a:ext cx="150480" cy="74520"/>
              </p14:xfrm>
            </p:contentPart>
          </mc:Choice>
          <mc:Fallback xmlns="">
            <p:pic>
              <p:nvPicPr>
                <p:cNvPr id="2608" name="Input penna 2607">
                  <a:extLst>
                    <a:ext uri="{FF2B5EF4-FFF2-40B4-BE49-F238E27FC236}">
                      <a16:creationId xmlns:a16="http://schemas.microsoft.com/office/drawing/2014/main" id="{7918256A-E793-4510-9F87-16085B5DD0BA}"/>
                    </a:ext>
                  </a:extLst>
                </p:cNvPr>
                <p:cNvPicPr/>
                <p:nvPr/>
              </p:nvPicPr>
              <p:blipFill>
                <a:blip r:embed="rId1905"/>
                <a:stretch>
                  <a:fillRect/>
                </a:stretch>
              </p:blipFill>
              <p:spPr>
                <a:xfrm>
                  <a:off x="3841960" y="4296307"/>
                  <a:ext cx="168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6">
              <p14:nvContentPartPr>
                <p14:cNvPr id="2609" name="Input penna 2608">
                  <a:extLst>
                    <a:ext uri="{FF2B5EF4-FFF2-40B4-BE49-F238E27FC236}">
                      <a16:creationId xmlns:a16="http://schemas.microsoft.com/office/drawing/2014/main" id="{5FAA3ACC-F08B-42FF-BDC2-9C570F6F22B8}"/>
                    </a:ext>
                  </a:extLst>
                </p14:cNvPr>
                <p14:cNvContentPartPr/>
                <p14:nvPr/>
              </p14:nvContentPartPr>
              <p14:xfrm>
                <a:off x="3989920" y="4283347"/>
                <a:ext cx="88200" cy="88560"/>
              </p14:xfrm>
            </p:contentPart>
          </mc:Choice>
          <mc:Fallback xmlns="">
            <p:pic>
              <p:nvPicPr>
                <p:cNvPr id="2609" name="Input penna 2608">
                  <a:extLst>
                    <a:ext uri="{FF2B5EF4-FFF2-40B4-BE49-F238E27FC236}">
                      <a16:creationId xmlns:a16="http://schemas.microsoft.com/office/drawing/2014/main" id="{5FAA3ACC-F08B-42FF-BDC2-9C570F6F22B8}"/>
                    </a:ext>
                  </a:extLst>
                </p:cNvPr>
                <p:cNvPicPr/>
                <p:nvPr/>
              </p:nvPicPr>
              <p:blipFill>
                <a:blip r:embed="rId1907"/>
                <a:stretch>
                  <a:fillRect/>
                </a:stretch>
              </p:blipFill>
              <p:spPr>
                <a:xfrm>
                  <a:off x="3981280" y="4274707"/>
                  <a:ext cx="105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8">
              <p14:nvContentPartPr>
                <p14:cNvPr id="2610" name="Input penna 2609">
                  <a:extLst>
                    <a:ext uri="{FF2B5EF4-FFF2-40B4-BE49-F238E27FC236}">
                      <a16:creationId xmlns:a16="http://schemas.microsoft.com/office/drawing/2014/main" id="{5595A49B-46E8-4E36-8CC1-5B2426FBBAD7}"/>
                    </a:ext>
                  </a:extLst>
                </p14:cNvPr>
                <p14:cNvContentPartPr/>
                <p14:nvPr/>
              </p14:nvContentPartPr>
              <p14:xfrm>
                <a:off x="4092880" y="4293067"/>
                <a:ext cx="16920" cy="72720"/>
              </p14:xfrm>
            </p:contentPart>
          </mc:Choice>
          <mc:Fallback xmlns="">
            <p:pic>
              <p:nvPicPr>
                <p:cNvPr id="2610" name="Input penna 2609">
                  <a:extLst>
                    <a:ext uri="{FF2B5EF4-FFF2-40B4-BE49-F238E27FC236}">
                      <a16:creationId xmlns:a16="http://schemas.microsoft.com/office/drawing/2014/main" id="{5595A49B-46E8-4E36-8CC1-5B2426FBBAD7}"/>
                    </a:ext>
                  </a:extLst>
                </p:cNvPr>
                <p:cNvPicPr/>
                <p:nvPr/>
              </p:nvPicPr>
              <p:blipFill>
                <a:blip r:embed="rId1909"/>
                <a:stretch>
                  <a:fillRect/>
                </a:stretch>
              </p:blipFill>
              <p:spPr>
                <a:xfrm>
                  <a:off x="4084240" y="4284427"/>
                  <a:ext cx="345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0">
              <p14:nvContentPartPr>
                <p14:cNvPr id="2611" name="Input penna 2610">
                  <a:extLst>
                    <a:ext uri="{FF2B5EF4-FFF2-40B4-BE49-F238E27FC236}">
                      <a16:creationId xmlns:a16="http://schemas.microsoft.com/office/drawing/2014/main" id="{7BE2B459-8D53-4BF1-9D55-952A32F92645}"/>
                    </a:ext>
                  </a:extLst>
                </p14:cNvPr>
                <p14:cNvContentPartPr/>
                <p14:nvPr/>
              </p14:nvContentPartPr>
              <p14:xfrm>
                <a:off x="4147240" y="4294507"/>
                <a:ext cx="69120" cy="90720"/>
              </p14:xfrm>
            </p:contentPart>
          </mc:Choice>
          <mc:Fallback xmlns="">
            <p:pic>
              <p:nvPicPr>
                <p:cNvPr id="2611" name="Input penna 2610">
                  <a:extLst>
                    <a:ext uri="{FF2B5EF4-FFF2-40B4-BE49-F238E27FC236}">
                      <a16:creationId xmlns:a16="http://schemas.microsoft.com/office/drawing/2014/main" id="{7BE2B459-8D53-4BF1-9D55-952A32F92645}"/>
                    </a:ext>
                  </a:extLst>
                </p:cNvPr>
                <p:cNvPicPr/>
                <p:nvPr/>
              </p:nvPicPr>
              <p:blipFill>
                <a:blip r:embed="rId1911"/>
                <a:stretch>
                  <a:fillRect/>
                </a:stretch>
              </p:blipFill>
              <p:spPr>
                <a:xfrm>
                  <a:off x="4138600" y="4285507"/>
                  <a:ext cx="86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2">
              <p14:nvContentPartPr>
                <p14:cNvPr id="2612" name="Input penna 2611">
                  <a:extLst>
                    <a:ext uri="{FF2B5EF4-FFF2-40B4-BE49-F238E27FC236}">
                      <a16:creationId xmlns:a16="http://schemas.microsoft.com/office/drawing/2014/main" id="{E3DC0A96-F625-43D7-928A-72363EA847F4}"/>
                    </a:ext>
                  </a:extLst>
                </p14:cNvPr>
                <p14:cNvContentPartPr/>
                <p14:nvPr/>
              </p14:nvContentPartPr>
              <p14:xfrm>
                <a:off x="4212040" y="4311067"/>
                <a:ext cx="90360" cy="73800"/>
              </p14:xfrm>
            </p:contentPart>
          </mc:Choice>
          <mc:Fallback xmlns="">
            <p:pic>
              <p:nvPicPr>
                <p:cNvPr id="2612" name="Input penna 2611">
                  <a:extLst>
                    <a:ext uri="{FF2B5EF4-FFF2-40B4-BE49-F238E27FC236}">
                      <a16:creationId xmlns:a16="http://schemas.microsoft.com/office/drawing/2014/main" id="{E3DC0A96-F625-43D7-928A-72363EA847F4}"/>
                    </a:ext>
                  </a:extLst>
                </p:cNvPr>
                <p:cNvPicPr/>
                <p:nvPr/>
              </p:nvPicPr>
              <p:blipFill>
                <a:blip r:embed="rId1913"/>
                <a:stretch>
                  <a:fillRect/>
                </a:stretch>
              </p:blipFill>
              <p:spPr>
                <a:xfrm>
                  <a:off x="4203040" y="4302427"/>
                  <a:ext cx="108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4">
              <p14:nvContentPartPr>
                <p14:cNvPr id="2613" name="Input penna 2612">
                  <a:extLst>
                    <a:ext uri="{FF2B5EF4-FFF2-40B4-BE49-F238E27FC236}">
                      <a16:creationId xmlns:a16="http://schemas.microsoft.com/office/drawing/2014/main" id="{3B38BA39-1838-4718-A829-86221E1F0873}"/>
                    </a:ext>
                  </a:extLst>
                </p14:cNvPr>
                <p14:cNvContentPartPr/>
                <p14:nvPr/>
              </p14:nvContentPartPr>
              <p14:xfrm>
                <a:off x="4327960" y="4300267"/>
                <a:ext cx="49680" cy="95760"/>
              </p14:xfrm>
            </p:contentPart>
          </mc:Choice>
          <mc:Fallback xmlns="">
            <p:pic>
              <p:nvPicPr>
                <p:cNvPr id="2613" name="Input penna 2612">
                  <a:extLst>
                    <a:ext uri="{FF2B5EF4-FFF2-40B4-BE49-F238E27FC236}">
                      <a16:creationId xmlns:a16="http://schemas.microsoft.com/office/drawing/2014/main" id="{3B38BA39-1838-4718-A829-86221E1F0873}"/>
                    </a:ext>
                  </a:extLst>
                </p:cNvPr>
                <p:cNvPicPr/>
                <p:nvPr/>
              </p:nvPicPr>
              <p:blipFill>
                <a:blip r:embed="rId1915"/>
                <a:stretch>
                  <a:fillRect/>
                </a:stretch>
              </p:blipFill>
              <p:spPr>
                <a:xfrm>
                  <a:off x="4319320" y="4291627"/>
                  <a:ext cx="67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6">
              <p14:nvContentPartPr>
                <p14:cNvPr id="2614" name="Input penna 2613">
                  <a:extLst>
                    <a:ext uri="{FF2B5EF4-FFF2-40B4-BE49-F238E27FC236}">
                      <a16:creationId xmlns:a16="http://schemas.microsoft.com/office/drawing/2014/main" id="{A9895727-9FBC-41D0-A716-71186895F814}"/>
                    </a:ext>
                  </a:extLst>
                </p14:cNvPr>
                <p14:cNvContentPartPr/>
                <p14:nvPr/>
              </p14:nvContentPartPr>
              <p14:xfrm>
                <a:off x="4395640" y="4310707"/>
                <a:ext cx="25200" cy="68400"/>
              </p14:xfrm>
            </p:contentPart>
          </mc:Choice>
          <mc:Fallback xmlns="">
            <p:pic>
              <p:nvPicPr>
                <p:cNvPr id="2614" name="Input penna 2613">
                  <a:extLst>
                    <a:ext uri="{FF2B5EF4-FFF2-40B4-BE49-F238E27FC236}">
                      <a16:creationId xmlns:a16="http://schemas.microsoft.com/office/drawing/2014/main" id="{A9895727-9FBC-41D0-A716-71186895F814}"/>
                    </a:ext>
                  </a:extLst>
                </p:cNvPr>
                <p:cNvPicPr/>
                <p:nvPr/>
              </p:nvPicPr>
              <p:blipFill>
                <a:blip r:embed="rId1917"/>
                <a:stretch>
                  <a:fillRect/>
                </a:stretch>
              </p:blipFill>
              <p:spPr>
                <a:xfrm>
                  <a:off x="4387000" y="4301707"/>
                  <a:ext cx="428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8">
              <p14:nvContentPartPr>
                <p14:cNvPr id="2615" name="Input penna 2614">
                  <a:extLst>
                    <a:ext uri="{FF2B5EF4-FFF2-40B4-BE49-F238E27FC236}">
                      <a16:creationId xmlns:a16="http://schemas.microsoft.com/office/drawing/2014/main" id="{1B06CB07-9000-4920-9188-93183A51837C}"/>
                    </a:ext>
                  </a:extLst>
                </p14:cNvPr>
                <p14:cNvContentPartPr/>
                <p14:nvPr/>
              </p14:nvContentPartPr>
              <p14:xfrm>
                <a:off x="4361080" y="4316467"/>
                <a:ext cx="85320" cy="6120"/>
              </p14:xfrm>
            </p:contentPart>
          </mc:Choice>
          <mc:Fallback xmlns="">
            <p:pic>
              <p:nvPicPr>
                <p:cNvPr id="2615" name="Input penna 2614">
                  <a:extLst>
                    <a:ext uri="{FF2B5EF4-FFF2-40B4-BE49-F238E27FC236}">
                      <a16:creationId xmlns:a16="http://schemas.microsoft.com/office/drawing/2014/main" id="{1B06CB07-9000-4920-9188-93183A51837C}"/>
                    </a:ext>
                  </a:extLst>
                </p:cNvPr>
                <p:cNvPicPr/>
                <p:nvPr/>
              </p:nvPicPr>
              <p:blipFill>
                <a:blip r:embed="rId1919"/>
                <a:stretch>
                  <a:fillRect/>
                </a:stretch>
              </p:blipFill>
              <p:spPr>
                <a:xfrm>
                  <a:off x="4352080" y="4307827"/>
                  <a:ext cx="1029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0">
              <p14:nvContentPartPr>
                <p14:cNvPr id="2616" name="Input penna 2615">
                  <a:extLst>
                    <a:ext uri="{FF2B5EF4-FFF2-40B4-BE49-F238E27FC236}">
                      <a16:creationId xmlns:a16="http://schemas.microsoft.com/office/drawing/2014/main" id="{BDAF89BC-3102-4314-9EFC-46D5E33B683D}"/>
                    </a:ext>
                  </a:extLst>
                </p14:cNvPr>
                <p14:cNvContentPartPr/>
                <p14:nvPr/>
              </p14:nvContentPartPr>
              <p14:xfrm>
                <a:off x="4437400" y="4316827"/>
                <a:ext cx="67680" cy="73080"/>
              </p14:xfrm>
            </p:contentPart>
          </mc:Choice>
          <mc:Fallback xmlns="">
            <p:pic>
              <p:nvPicPr>
                <p:cNvPr id="2616" name="Input penna 2615">
                  <a:extLst>
                    <a:ext uri="{FF2B5EF4-FFF2-40B4-BE49-F238E27FC236}">
                      <a16:creationId xmlns:a16="http://schemas.microsoft.com/office/drawing/2014/main" id="{BDAF89BC-3102-4314-9EFC-46D5E33B683D}"/>
                    </a:ext>
                  </a:extLst>
                </p:cNvPr>
                <p:cNvPicPr/>
                <p:nvPr/>
              </p:nvPicPr>
              <p:blipFill>
                <a:blip r:embed="rId1921"/>
                <a:stretch>
                  <a:fillRect/>
                </a:stretch>
              </p:blipFill>
              <p:spPr>
                <a:xfrm>
                  <a:off x="4428400" y="4307827"/>
                  <a:ext cx="853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2">
              <p14:nvContentPartPr>
                <p14:cNvPr id="2618" name="Input penna 2617">
                  <a:extLst>
                    <a:ext uri="{FF2B5EF4-FFF2-40B4-BE49-F238E27FC236}">
                      <a16:creationId xmlns:a16="http://schemas.microsoft.com/office/drawing/2014/main" id="{44601B08-4258-4D68-8444-254033B28183}"/>
                    </a:ext>
                  </a:extLst>
                </p14:cNvPr>
                <p14:cNvContentPartPr/>
                <p14:nvPr/>
              </p14:nvContentPartPr>
              <p14:xfrm>
                <a:off x="3011080" y="4677907"/>
                <a:ext cx="79560" cy="61920"/>
              </p14:xfrm>
            </p:contentPart>
          </mc:Choice>
          <mc:Fallback xmlns="">
            <p:pic>
              <p:nvPicPr>
                <p:cNvPr id="2618" name="Input penna 2617">
                  <a:extLst>
                    <a:ext uri="{FF2B5EF4-FFF2-40B4-BE49-F238E27FC236}">
                      <a16:creationId xmlns:a16="http://schemas.microsoft.com/office/drawing/2014/main" id="{44601B08-4258-4D68-8444-254033B28183}"/>
                    </a:ext>
                  </a:extLst>
                </p:cNvPr>
                <p:cNvPicPr/>
                <p:nvPr/>
              </p:nvPicPr>
              <p:blipFill>
                <a:blip r:embed="rId1923"/>
                <a:stretch>
                  <a:fillRect/>
                </a:stretch>
              </p:blipFill>
              <p:spPr>
                <a:xfrm>
                  <a:off x="3002080" y="4668907"/>
                  <a:ext cx="972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4">
              <p14:nvContentPartPr>
                <p14:cNvPr id="2619" name="Input penna 2618">
                  <a:extLst>
                    <a:ext uri="{FF2B5EF4-FFF2-40B4-BE49-F238E27FC236}">
                      <a16:creationId xmlns:a16="http://schemas.microsoft.com/office/drawing/2014/main" id="{ED2D6AFC-0C42-4B9A-B4A1-DB02CC9A9E54}"/>
                    </a:ext>
                  </a:extLst>
                </p14:cNvPr>
                <p14:cNvContentPartPr/>
                <p14:nvPr/>
              </p14:nvContentPartPr>
              <p14:xfrm>
                <a:off x="3069040" y="4630747"/>
                <a:ext cx="15120" cy="6840"/>
              </p14:xfrm>
            </p:contentPart>
          </mc:Choice>
          <mc:Fallback xmlns="">
            <p:pic>
              <p:nvPicPr>
                <p:cNvPr id="2619" name="Input penna 2618">
                  <a:extLst>
                    <a:ext uri="{FF2B5EF4-FFF2-40B4-BE49-F238E27FC236}">
                      <a16:creationId xmlns:a16="http://schemas.microsoft.com/office/drawing/2014/main" id="{ED2D6AFC-0C42-4B9A-B4A1-DB02CC9A9E54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3060400" y="4621747"/>
                  <a:ext cx="32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5">
              <p14:nvContentPartPr>
                <p14:cNvPr id="2620" name="Input penna 2619">
                  <a:extLst>
                    <a:ext uri="{FF2B5EF4-FFF2-40B4-BE49-F238E27FC236}">
                      <a16:creationId xmlns:a16="http://schemas.microsoft.com/office/drawing/2014/main" id="{64BB8426-356F-4A2A-AFAD-17CBEF766746}"/>
                    </a:ext>
                  </a:extLst>
                </p14:cNvPr>
                <p14:cNvContentPartPr/>
                <p14:nvPr/>
              </p14:nvContentPartPr>
              <p14:xfrm>
                <a:off x="3109000" y="4696627"/>
                <a:ext cx="50400" cy="47160"/>
              </p14:xfrm>
            </p:contentPart>
          </mc:Choice>
          <mc:Fallback xmlns="">
            <p:pic>
              <p:nvPicPr>
                <p:cNvPr id="2620" name="Input penna 2619">
                  <a:extLst>
                    <a:ext uri="{FF2B5EF4-FFF2-40B4-BE49-F238E27FC236}">
                      <a16:creationId xmlns:a16="http://schemas.microsoft.com/office/drawing/2014/main" id="{64BB8426-356F-4A2A-AFAD-17CBEF766746}"/>
                    </a:ext>
                  </a:extLst>
                </p:cNvPr>
                <p:cNvPicPr/>
                <p:nvPr/>
              </p:nvPicPr>
              <p:blipFill>
                <a:blip r:embed="rId1926"/>
                <a:stretch>
                  <a:fillRect/>
                </a:stretch>
              </p:blipFill>
              <p:spPr>
                <a:xfrm>
                  <a:off x="3100360" y="4687987"/>
                  <a:ext cx="680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2621" name="Input penna 2620">
                  <a:extLst>
                    <a:ext uri="{FF2B5EF4-FFF2-40B4-BE49-F238E27FC236}">
                      <a16:creationId xmlns:a16="http://schemas.microsoft.com/office/drawing/2014/main" id="{E3EF39D4-56D7-44F7-B642-B5D4518470AC}"/>
                    </a:ext>
                  </a:extLst>
                </p14:cNvPr>
                <p14:cNvContentPartPr/>
                <p14:nvPr/>
              </p14:nvContentPartPr>
              <p14:xfrm>
                <a:off x="3133840" y="4625707"/>
                <a:ext cx="10440" cy="2160"/>
              </p14:xfrm>
            </p:contentPart>
          </mc:Choice>
          <mc:Fallback xmlns="">
            <p:pic>
              <p:nvPicPr>
                <p:cNvPr id="2621" name="Input penna 2620">
                  <a:extLst>
                    <a:ext uri="{FF2B5EF4-FFF2-40B4-BE49-F238E27FC236}">
                      <a16:creationId xmlns:a16="http://schemas.microsoft.com/office/drawing/2014/main" id="{E3EF39D4-56D7-44F7-B642-B5D4518470AC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3124840" y="4617067"/>
                  <a:ext cx="28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2622" name="Input penna 2621">
                  <a:extLst>
                    <a:ext uri="{FF2B5EF4-FFF2-40B4-BE49-F238E27FC236}">
                      <a16:creationId xmlns:a16="http://schemas.microsoft.com/office/drawing/2014/main" id="{76F1380A-92CF-4A4F-94D4-4C0729E6A382}"/>
                    </a:ext>
                  </a:extLst>
                </p14:cNvPr>
                <p14:cNvContentPartPr/>
                <p14:nvPr/>
              </p14:nvContentPartPr>
              <p14:xfrm>
                <a:off x="3181720" y="4597987"/>
                <a:ext cx="36720" cy="172800"/>
              </p14:xfrm>
            </p:contentPart>
          </mc:Choice>
          <mc:Fallback xmlns="">
            <p:pic>
              <p:nvPicPr>
                <p:cNvPr id="2622" name="Input penna 2621">
                  <a:extLst>
                    <a:ext uri="{FF2B5EF4-FFF2-40B4-BE49-F238E27FC236}">
                      <a16:creationId xmlns:a16="http://schemas.microsoft.com/office/drawing/2014/main" id="{76F1380A-92CF-4A4F-94D4-4C0729E6A382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3172720" y="4588987"/>
                  <a:ext cx="543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2624" name="Input penna 2623">
                  <a:extLst>
                    <a:ext uri="{FF2B5EF4-FFF2-40B4-BE49-F238E27FC236}">
                      <a16:creationId xmlns:a16="http://schemas.microsoft.com/office/drawing/2014/main" id="{805205BF-B756-431B-9865-F1B403A8976E}"/>
                    </a:ext>
                  </a:extLst>
                </p14:cNvPr>
                <p14:cNvContentPartPr/>
                <p14:nvPr/>
              </p14:nvContentPartPr>
              <p14:xfrm>
                <a:off x="3356320" y="4652707"/>
                <a:ext cx="11880" cy="78840"/>
              </p14:xfrm>
            </p:contentPart>
          </mc:Choice>
          <mc:Fallback xmlns="">
            <p:pic>
              <p:nvPicPr>
                <p:cNvPr id="2624" name="Input penna 2623">
                  <a:extLst>
                    <a:ext uri="{FF2B5EF4-FFF2-40B4-BE49-F238E27FC236}">
                      <a16:creationId xmlns:a16="http://schemas.microsoft.com/office/drawing/2014/main" id="{805205BF-B756-431B-9865-F1B403A8976E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3347680" y="4644067"/>
                  <a:ext cx="29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2625" name="Input penna 2624">
                  <a:extLst>
                    <a:ext uri="{FF2B5EF4-FFF2-40B4-BE49-F238E27FC236}">
                      <a16:creationId xmlns:a16="http://schemas.microsoft.com/office/drawing/2014/main" id="{1F55A2AD-C401-45F2-905B-4D7C105F95E9}"/>
                    </a:ext>
                  </a:extLst>
                </p14:cNvPr>
                <p14:cNvContentPartPr/>
                <p14:nvPr/>
              </p14:nvContentPartPr>
              <p14:xfrm>
                <a:off x="3346240" y="4641187"/>
                <a:ext cx="81000" cy="110160"/>
              </p14:xfrm>
            </p:contentPart>
          </mc:Choice>
          <mc:Fallback xmlns="">
            <p:pic>
              <p:nvPicPr>
                <p:cNvPr id="2625" name="Input penna 2624">
                  <a:extLst>
                    <a:ext uri="{FF2B5EF4-FFF2-40B4-BE49-F238E27FC236}">
                      <a16:creationId xmlns:a16="http://schemas.microsoft.com/office/drawing/2014/main" id="{1F55A2AD-C401-45F2-905B-4D7C105F95E9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3337600" y="4632187"/>
                  <a:ext cx="98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2626" name="Input penna 2625">
                  <a:extLst>
                    <a:ext uri="{FF2B5EF4-FFF2-40B4-BE49-F238E27FC236}">
                      <a16:creationId xmlns:a16="http://schemas.microsoft.com/office/drawing/2014/main" id="{6D278486-E2CC-47B2-91A4-18F7C45EB7C9}"/>
                    </a:ext>
                  </a:extLst>
                </p14:cNvPr>
                <p14:cNvContentPartPr/>
                <p14:nvPr/>
              </p14:nvContentPartPr>
              <p14:xfrm>
                <a:off x="3431200" y="4665667"/>
                <a:ext cx="59040" cy="78480"/>
              </p14:xfrm>
            </p:contentPart>
          </mc:Choice>
          <mc:Fallback xmlns="">
            <p:pic>
              <p:nvPicPr>
                <p:cNvPr id="2626" name="Input penna 2625">
                  <a:extLst>
                    <a:ext uri="{FF2B5EF4-FFF2-40B4-BE49-F238E27FC236}">
                      <a16:creationId xmlns:a16="http://schemas.microsoft.com/office/drawing/2014/main" id="{6D278486-E2CC-47B2-91A4-18F7C45EB7C9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3422560" y="4656667"/>
                  <a:ext cx="766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2627" name="Input penna 2626">
                  <a:extLst>
                    <a:ext uri="{FF2B5EF4-FFF2-40B4-BE49-F238E27FC236}">
                      <a16:creationId xmlns:a16="http://schemas.microsoft.com/office/drawing/2014/main" id="{2B69AC84-508E-4EC2-9C30-014E422346EE}"/>
                    </a:ext>
                  </a:extLst>
                </p14:cNvPr>
                <p14:cNvContentPartPr/>
                <p14:nvPr/>
              </p14:nvContentPartPr>
              <p14:xfrm>
                <a:off x="3511120" y="4677547"/>
                <a:ext cx="33840" cy="79200"/>
              </p14:xfrm>
            </p:contentPart>
          </mc:Choice>
          <mc:Fallback xmlns="">
            <p:pic>
              <p:nvPicPr>
                <p:cNvPr id="2627" name="Input penna 2626">
                  <a:extLst>
                    <a:ext uri="{FF2B5EF4-FFF2-40B4-BE49-F238E27FC236}">
                      <a16:creationId xmlns:a16="http://schemas.microsoft.com/office/drawing/2014/main" id="{2B69AC84-508E-4EC2-9C30-014E422346EE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3502120" y="4668547"/>
                  <a:ext cx="514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2628" name="Input penna 2627">
                  <a:extLst>
                    <a:ext uri="{FF2B5EF4-FFF2-40B4-BE49-F238E27FC236}">
                      <a16:creationId xmlns:a16="http://schemas.microsoft.com/office/drawing/2014/main" id="{BC2EFC12-02D9-4DB6-B327-E54D0F22CD4A}"/>
                    </a:ext>
                  </a:extLst>
                </p14:cNvPr>
                <p14:cNvContentPartPr/>
                <p14:nvPr/>
              </p14:nvContentPartPr>
              <p14:xfrm>
                <a:off x="3501040" y="4667107"/>
                <a:ext cx="54720" cy="12240"/>
              </p14:xfrm>
            </p:contentPart>
          </mc:Choice>
          <mc:Fallback xmlns="">
            <p:pic>
              <p:nvPicPr>
                <p:cNvPr id="2628" name="Input penna 2627">
                  <a:extLst>
                    <a:ext uri="{FF2B5EF4-FFF2-40B4-BE49-F238E27FC236}">
                      <a16:creationId xmlns:a16="http://schemas.microsoft.com/office/drawing/2014/main" id="{BC2EFC12-02D9-4DB6-B327-E54D0F22CD4A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3492040" y="4658107"/>
                  <a:ext cx="723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2629" name="Input penna 2628">
                  <a:extLst>
                    <a:ext uri="{FF2B5EF4-FFF2-40B4-BE49-F238E27FC236}">
                      <a16:creationId xmlns:a16="http://schemas.microsoft.com/office/drawing/2014/main" id="{90F057CF-1ED9-4F9A-B813-882EEF3CCA76}"/>
                    </a:ext>
                  </a:extLst>
                </p14:cNvPr>
                <p14:cNvContentPartPr/>
                <p14:nvPr/>
              </p14:nvContentPartPr>
              <p14:xfrm>
                <a:off x="3551800" y="4679347"/>
                <a:ext cx="85320" cy="82080"/>
              </p14:xfrm>
            </p:contentPart>
          </mc:Choice>
          <mc:Fallback xmlns="">
            <p:pic>
              <p:nvPicPr>
                <p:cNvPr id="2629" name="Input penna 2628">
                  <a:extLst>
                    <a:ext uri="{FF2B5EF4-FFF2-40B4-BE49-F238E27FC236}">
                      <a16:creationId xmlns:a16="http://schemas.microsoft.com/office/drawing/2014/main" id="{90F057CF-1ED9-4F9A-B813-882EEF3CCA76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3542800" y="4670707"/>
                  <a:ext cx="1029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2630" name="Input penna 2629">
                  <a:extLst>
                    <a:ext uri="{FF2B5EF4-FFF2-40B4-BE49-F238E27FC236}">
                      <a16:creationId xmlns:a16="http://schemas.microsoft.com/office/drawing/2014/main" id="{5D330DD0-51CF-48F1-BFC0-0E080F0D7DDB}"/>
                    </a:ext>
                  </a:extLst>
                </p14:cNvPr>
                <p14:cNvContentPartPr/>
                <p14:nvPr/>
              </p14:nvContentPartPr>
              <p14:xfrm>
                <a:off x="3742240" y="4676107"/>
                <a:ext cx="8640" cy="83880"/>
              </p14:xfrm>
            </p:contentPart>
          </mc:Choice>
          <mc:Fallback xmlns="">
            <p:pic>
              <p:nvPicPr>
                <p:cNvPr id="2630" name="Input penna 2629">
                  <a:extLst>
                    <a:ext uri="{FF2B5EF4-FFF2-40B4-BE49-F238E27FC236}">
                      <a16:creationId xmlns:a16="http://schemas.microsoft.com/office/drawing/2014/main" id="{5D330DD0-51CF-48F1-BFC0-0E080F0D7DDB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3733600" y="4667467"/>
                  <a:ext cx="262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2631" name="Input penna 2630">
                  <a:extLst>
                    <a:ext uri="{FF2B5EF4-FFF2-40B4-BE49-F238E27FC236}">
                      <a16:creationId xmlns:a16="http://schemas.microsoft.com/office/drawing/2014/main" id="{F532A6C5-016B-41CF-9989-0A96293244CD}"/>
                    </a:ext>
                  </a:extLst>
                </p14:cNvPr>
                <p14:cNvContentPartPr/>
                <p14:nvPr/>
              </p14:nvContentPartPr>
              <p14:xfrm>
                <a:off x="3786160" y="4685467"/>
                <a:ext cx="68400" cy="69480"/>
              </p14:xfrm>
            </p:contentPart>
          </mc:Choice>
          <mc:Fallback xmlns="">
            <p:pic>
              <p:nvPicPr>
                <p:cNvPr id="2631" name="Input penna 2630">
                  <a:extLst>
                    <a:ext uri="{FF2B5EF4-FFF2-40B4-BE49-F238E27FC236}">
                      <a16:creationId xmlns:a16="http://schemas.microsoft.com/office/drawing/2014/main" id="{F532A6C5-016B-41CF-9989-0A96293244CD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3777160" y="4676827"/>
                  <a:ext cx="86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2632" name="Input penna 2631">
                  <a:extLst>
                    <a:ext uri="{FF2B5EF4-FFF2-40B4-BE49-F238E27FC236}">
                      <a16:creationId xmlns:a16="http://schemas.microsoft.com/office/drawing/2014/main" id="{8E1A6D4F-1CCA-4CFF-BAA5-24F8EE7BDFB6}"/>
                    </a:ext>
                  </a:extLst>
                </p14:cNvPr>
                <p14:cNvContentPartPr/>
                <p14:nvPr/>
              </p14:nvContentPartPr>
              <p14:xfrm>
                <a:off x="3942400" y="4666387"/>
                <a:ext cx="14400" cy="91080"/>
              </p14:xfrm>
            </p:contentPart>
          </mc:Choice>
          <mc:Fallback xmlns="">
            <p:pic>
              <p:nvPicPr>
                <p:cNvPr id="2632" name="Input penna 2631">
                  <a:extLst>
                    <a:ext uri="{FF2B5EF4-FFF2-40B4-BE49-F238E27FC236}">
                      <a16:creationId xmlns:a16="http://schemas.microsoft.com/office/drawing/2014/main" id="{8E1A6D4F-1CCA-4CFF-BAA5-24F8EE7BDFB6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3933760" y="4657747"/>
                  <a:ext cx="320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2633" name="Input penna 2632">
                  <a:extLst>
                    <a:ext uri="{FF2B5EF4-FFF2-40B4-BE49-F238E27FC236}">
                      <a16:creationId xmlns:a16="http://schemas.microsoft.com/office/drawing/2014/main" id="{FDB4C78C-4E8F-4B6B-AFE9-6783A2A681DC}"/>
                    </a:ext>
                  </a:extLst>
                </p14:cNvPr>
                <p14:cNvContentPartPr/>
                <p14:nvPr/>
              </p14:nvContentPartPr>
              <p14:xfrm>
                <a:off x="3942760" y="4630747"/>
                <a:ext cx="57240" cy="69840"/>
              </p14:xfrm>
            </p:contentPart>
          </mc:Choice>
          <mc:Fallback xmlns="">
            <p:pic>
              <p:nvPicPr>
                <p:cNvPr id="2633" name="Input penna 2632">
                  <a:extLst>
                    <a:ext uri="{FF2B5EF4-FFF2-40B4-BE49-F238E27FC236}">
                      <a16:creationId xmlns:a16="http://schemas.microsoft.com/office/drawing/2014/main" id="{FDB4C78C-4E8F-4B6B-AFE9-6783A2A681DC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3934120" y="4622107"/>
                  <a:ext cx="748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2634" name="Input penna 2633">
                  <a:extLst>
                    <a:ext uri="{FF2B5EF4-FFF2-40B4-BE49-F238E27FC236}">
                      <a16:creationId xmlns:a16="http://schemas.microsoft.com/office/drawing/2014/main" id="{0C59E469-12C7-4657-B03E-A42566BE0D67}"/>
                    </a:ext>
                  </a:extLst>
                </p14:cNvPr>
                <p14:cNvContentPartPr/>
                <p14:nvPr/>
              </p14:nvContentPartPr>
              <p14:xfrm>
                <a:off x="4017640" y="4664587"/>
                <a:ext cx="62640" cy="82440"/>
              </p14:xfrm>
            </p:contentPart>
          </mc:Choice>
          <mc:Fallback xmlns="">
            <p:pic>
              <p:nvPicPr>
                <p:cNvPr id="2634" name="Input penna 2633">
                  <a:extLst>
                    <a:ext uri="{FF2B5EF4-FFF2-40B4-BE49-F238E27FC236}">
                      <a16:creationId xmlns:a16="http://schemas.microsoft.com/office/drawing/2014/main" id="{0C59E469-12C7-4657-B03E-A42566BE0D67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4008640" y="4655947"/>
                  <a:ext cx="802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2635" name="Input penna 2634">
                  <a:extLst>
                    <a:ext uri="{FF2B5EF4-FFF2-40B4-BE49-F238E27FC236}">
                      <a16:creationId xmlns:a16="http://schemas.microsoft.com/office/drawing/2014/main" id="{C5376D86-A4AB-4ABA-BA39-D730A2E6B82C}"/>
                    </a:ext>
                  </a:extLst>
                </p14:cNvPr>
                <p14:cNvContentPartPr/>
                <p14:nvPr/>
              </p14:nvContentPartPr>
              <p14:xfrm>
                <a:off x="4087840" y="4667107"/>
                <a:ext cx="118080" cy="84600"/>
              </p14:xfrm>
            </p:contentPart>
          </mc:Choice>
          <mc:Fallback xmlns="">
            <p:pic>
              <p:nvPicPr>
                <p:cNvPr id="2635" name="Input penna 2634">
                  <a:extLst>
                    <a:ext uri="{FF2B5EF4-FFF2-40B4-BE49-F238E27FC236}">
                      <a16:creationId xmlns:a16="http://schemas.microsoft.com/office/drawing/2014/main" id="{C5376D86-A4AB-4ABA-BA39-D730A2E6B82C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4079200" y="4658107"/>
                  <a:ext cx="1357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2636" name="Input penna 2635">
                  <a:extLst>
                    <a:ext uri="{FF2B5EF4-FFF2-40B4-BE49-F238E27FC236}">
                      <a16:creationId xmlns:a16="http://schemas.microsoft.com/office/drawing/2014/main" id="{93C75C8B-2D97-4400-8390-5051B2036032}"/>
                    </a:ext>
                  </a:extLst>
                </p14:cNvPr>
                <p14:cNvContentPartPr/>
                <p14:nvPr/>
              </p14:nvContentPartPr>
              <p14:xfrm>
                <a:off x="4218520" y="4763947"/>
                <a:ext cx="28080" cy="50400"/>
              </p14:xfrm>
            </p:contentPart>
          </mc:Choice>
          <mc:Fallback xmlns="">
            <p:pic>
              <p:nvPicPr>
                <p:cNvPr id="2636" name="Input penna 2635">
                  <a:extLst>
                    <a:ext uri="{FF2B5EF4-FFF2-40B4-BE49-F238E27FC236}">
                      <a16:creationId xmlns:a16="http://schemas.microsoft.com/office/drawing/2014/main" id="{93C75C8B-2D97-4400-8390-5051B2036032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4209880" y="4755307"/>
                  <a:ext cx="457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2638" name="Input penna 2637">
                  <a:extLst>
                    <a:ext uri="{FF2B5EF4-FFF2-40B4-BE49-F238E27FC236}">
                      <a16:creationId xmlns:a16="http://schemas.microsoft.com/office/drawing/2014/main" id="{CB1F245D-B598-46E9-A4AE-4AC55E8C76D4}"/>
                    </a:ext>
                  </a:extLst>
                </p14:cNvPr>
                <p14:cNvContentPartPr/>
                <p14:nvPr/>
              </p14:nvContentPartPr>
              <p14:xfrm>
                <a:off x="4339120" y="4645507"/>
                <a:ext cx="14040" cy="90720"/>
              </p14:xfrm>
            </p:contentPart>
          </mc:Choice>
          <mc:Fallback xmlns="">
            <p:pic>
              <p:nvPicPr>
                <p:cNvPr id="2638" name="Input penna 2637">
                  <a:extLst>
                    <a:ext uri="{FF2B5EF4-FFF2-40B4-BE49-F238E27FC236}">
                      <a16:creationId xmlns:a16="http://schemas.microsoft.com/office/drawing/2014/main" id="{CB1F245D-B598-46E9-A4AE-4AC55E8C76D4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4330120" y="4636507"/>
                  <a:ext cx="31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2639" name="Input penna 2638">
                  <a:extLst>
                    <a:ext uri="{FF2B5EF4-FFF2-40B4-BE49-F238E27FC236}">
                      <a16:creationId xmlns:a16="http://schemas.microsoft.com/office/drawing/2014/main" id="{DA2D43C5-25E9-4EB2-AC7C-40A555858FD5}"/>
                    </a:ext>
                  </a:extLst>
                </p14:cNvPr>
                <p14:cNvContentPartPr/>
                <p14:nvPr/>
              </p14:nvContentPartPr>
              <p14:xfrm>
                <a:off x="4340560" y="4621387"/>
                <a:ext cx="57600" cy="69480"/>
              </p14:xfrm>
            </p:contentPart>
          </mc:Choice>
          <mc:Fallback xmlns="">
            <p:pic>
              <p:nvPicPr>
                <p:cNvPr id="2639" name="Input penna 2638">
                  <a:extLst>
                    <a:ext uri="{FF2B5EF4-FFF2-40B4-BE49-F238E27FC236}">
                      <a16:creationId xmlns:a16="http://schemas.microsoft.com/office/drawing/2014/main" id="{DA2D43C5-25E9-4EB2-AC7C-40A555858FD5}"/>
                    </a:ext>
                  </a:extLst>
                </p:cNvPr>
                <p:cNvPicPr/>
                <p:nvPr/>
              </p:nvPicPr>
              <p:blipFill>
                <a:blip r:embed="rId1960"/>
                <a:stretch>
                  <a:fillRect/>
                </a:stretch>
              </p:blipFill>
              <p:spPr>
                <a:xfrm>
                  <a:off x="4331560" y="4612387"/>
                  <a:ext cx="752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1">
              <p14:nvContentPartPr>
                <p14:cNvPr id="2640" name="Input penna 2639">
                  <a:extLst>
                    <a:ext uri="{FF2B5EF4-FFF2-40B4-BE49-F238E27FC236}">
                      <a16:creationId xmlns:a16="http://schemas.microsoft.com/office/drawing/2014/main" id="{A28921EA-D0C2-47DD-B855-6B9280C0278B}"/>
                    </a:ext>
                  </a:extLst>
                </p14:cNvPr>
                <p14:cNvContentPartPr/>
                <p14:nvPr/>
              </p14:nvContentPartPr>
              <p14:xfrm>
                <a:off x="4395640" y="4694107"/>
                <a:ext cx="69120" cy="65160"/>
              </p14:xfrm>
            </p:contentPart>
          </mc:Choice>
          <mc:Fallback xmlns="">
            <p:pic>
              <p:nvPicPr>
                <p:cNvPr id="2640" name="Input penna 2639">
                  <a:extLst>
                    <a:ext uri="{FF2B5EF4-FFF2-40B4-BE49-F238E27FC236}">
                      <a16:creationId xmlns:a16="http://schemas.microsoft.com/office/drawing/2014/main" id="{A28921EA-D0C2-47DD-B855-6B9280C0278B}"/>
                    </a:ext>
                  </a:extLst>
                </p:cNvPr>
                <p:cNvPicPr/>
                <p:nvPr/>
              </p:nvPicPr>
              <p:blipFill>
                <a:blip r:embed="rId1962"/>
                <a:stretch>
                  <a:fillRect/>
                </a:stretch>
              </p:blipFill>
              <p:spPr>
                <a:xfrm>
                  <a:off x="4387000" y="4685467"/>
                  <a:ext cx="867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3">
              <p14:nvContentPartPr>
                <p14:cNvPr id="2641" name="Input penna 2640">
                  <a:extLst>
                    <a:ext uri="{FF2B5EF4-FFF2-40B4-BE49-F238E27FC236}">
                      <a16:creationId xmlns:a16="http://schemas.microsoft.com/office/drawing/2014/main" id="{0D1F24B1-51D3-4498-93EF-FEA9D1B1341A}"/>
                    </a:ext>
                  </a:extLst>
                </p14:cNvPr>
                <p14:cNvContentPartPr/>
                <p14:nvPr/>
              </p14:nvContentPartPr>
              <p14:xfrm>
                <a:off x="4464760" y="4672507"/>
                <a:ext cx="72000" cy="92160"/>
              </p14:xfrm>
            </p:contentPart>
          </mc:Choice>
          <mc:Fallback xmlns="">
            <p:pic>
              <p:nvPicPr>
                <p:cNvPr id="2641" name="Input penna 2640">
                  <a:extLst>
                    <a:ext uri="{FF2B5EF4-FFF2-40B4-BE49-F238E27FC236}">
                      <a16:creationId xmlns:a16="http://schemas.microsoft.com/office/drawing/2014/main" id="{0D1F24B1-51D3-4498-93EF-FEA9D1B1341A}"/>
                    </a:ext>
                  </a:extLst>
                </p:cNvPr>
                <p:cNvPicPr/>
                <p:nvPr/>
              </p:nvPicPr>
              <p:blipFill>
                <a:blip r:embed="rId1964"/>
                <a:stretch>
                  <a:fillRect/>
                </a:stretch>
              </p:blipFill>
              <p:spPr>
                <a:xfrm>
                  <a:off x="4455760" y="4663507"/>
                  <a:ext cx="89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5">
              <p14:nvContentPartPr>
                <p14:cNvPr id="2642" name="Input penna 2641">
                  <a:extLst>
                    <a:ext uri="{FF2B5EF4-FFF2-40B4-BE49-F238E27FC236}">
                      <a16:creationId xmlns:a16="http://schemas.microsoft.com/office/drawing/2014/main" id="{E017AB02-A984-4698-8434-52DE04017086}"/>
                    </a:ext>
                  </a:extLst>
                </p14:cNvPr>
                <p14:cNvContentPartPr/>
                <p14:nvPr/>
              </p14:nvContentPartPr>
              <p14:xfrm>
                <a:off x="4541440" y="4693747"/>
                <a:ext cx="38160" cy="69480"/>
              </p14:xfrm>
            </p:contentPart>
          </mc:Choice>
          <mc:Fallback xmlns="">
            <p:pic>
              <p:nvPicPr>
                <p:cNvPr id="2642" name="Input penna 2641">
                  <a:extLst>
                    <a:ext uri="{FF2B5EF4-FFF2-40B4-BE49-F238E27FC236}">
                      <a16:creationId xmlns:a16="http://schemas.microsoft.com/office/drawing/2014/main" id="{E017AB02-A984-4698-8434-52DE04017086}"/>
                    </a:ext>
                  </a:extLst>
                </p:cNvPr>
                <p:cNvPicPr/>
                <p:nvPr/>
              </p:nvPicPr>
              <p:blipFill>
                <a:blip r:embed="rId1966"/>
                <a:stretch>
                  <a:fillRect/>
                </a:stretch>
              </p:blipFill>
              <p:spPr>
                <a:xfrm>
                  <a:off x="4532800" y="4684747"/>
                  <a:ext cx="558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7">
              <p14:nvContentPartPr>
                <p14:cNvPr id="2643" name="Input penna 2642">
                  <a:extLst>
                    <a:ext uri="{FF2B5EF4-FFF2-40B4-BE49-F238E27FC236}">
                      <a16:creationId xmlns:a16="http://schemas.microsoft.com/office/drawing/2014/main" id="{2C5F1621-BE21-4D04-B8A2-4343F37496DE}"/>
                    </a:ext>
                  </a:extLst>
                </p14:cNvPr>
                <p14:cNvContentPartPr/>
                <p14:nvPr/>
              </p14:nvContentPartPr>
              <p14:xfrm>
                <a:off x="4565200" y="4694467"/>
                <a:ext cx="77760" cy="63000"/>
              </p14:xfrm>
            </p:contentPart>
          </mc:Choice>
          <mc:Fallback xmlns="">
            <p:pic>
              <p:nvPicPr>
                <p:cNvPr id="2643" name="Input penna 2642">
                  <a:extLst>
                    <a:ext uri="{FF2B5EF4-FFF2-40B4-BE49-F238E27FC236}">
                      <a16:creationId xmlns:a16="http://schemas.microsoft.com/office/drawing/2014/main" id="{2C5F1621-BE21-4D04-B8A2-4343F37496DE}"/>
                    </a:ext>
                  </a:extLst>
                </p:cNvPr>
                <p:cNvPicPr/>
                <p:nvPr/>
              </p:nvPicPr>
              <p:blipFill>
                <a:blip r:embed="rId1968"/>
                <a:stretch>
                  <a:fillRect/>
                </a:stretch>
              </p:blipFill>
              <p:spPr>
                <a:xfrm>
                  <a:off x="4556560" y="4685467"/>
                  <a:ext cx="95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9">
              <p14:nvContentPartPr>
                <p14:cNvPr id="2644" name="Input penna 2643">
                  <a:extLst>
                    <a:ext uri="{FF2B5EF4-FFF2-40B4-BE49-F238E27FC236}">
                      <a16:creationId xmlns:a16="http://schemas.microsoft.com/office/drawing/2014/main" id="{10048A97-8AD3-40BC-B793-11702AD10F94}"/>
                    </a:ext>
                  </a:extLst>
                </p14:cNvPr>
                <p14:cNvContentPartPr/>
                <p14:nvPr/>
              </p14:nvContentPartPr>
              <p14:xfrm>
                <a:off x="4685080" y="4689427"/>
                <a:ext cx="79560" cy="70200"/>
              </p14:xfrm>
            </p:contentPart>
          </mc:Choice>
          <mc:Fallback xmlns="">
            <p:pic>
              <p:nvPicPr>
                <p:cNvPr id="2644" name="Input penna 2643">
                  <a:extLst>
                    <a:ext uri="{FF2B5EF4-FFF2-40B4-BE49-F238E27FC236}">
                      <a16:creationId xmlns:a16="http://schemas.microsoft.com/office/drawing/2014/main" id="{10048A97-8AD3-40BC-B793-11702AD10F94}"/>
                    </a:ext>
                  </a:extLst>
                </p:cNvPr>
                <p:cNvPicPr/>
                <p:nvPr/>
              </p:nvPicPr>
              <p:blipFill>
                <a:blip r:embed="rId1970"/>
                <a:stretch>
                  <a:fillRect/>
                </a:stretch>
              </p:blipFill>
              <p:spPr>
                <a:xfrm>
                  <a:off x="4676440" y="4680427"/>
                  <a:ext cx="972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1">
              <p14:nvContentPartPr>
                <p14:cNvPr id="2645" name="Input penna 2644">
                  <a:extLst>
                    <a:ext uri="{FF2B5EF4-FFF2-40B4-BE49-F238E27FC236}">
                      <a16:creationId xmlns:a16="http://schemas.microsoft.com/office/drawing/2014/main" id="{A8C326BA-236B-46BD-8135-E50AF9C39665}"/>
                    </a:ext>
                  </a:extLst>
                </p14:cNvPr>
                <p14:cNvContentPartPr/>
                <p14:nvPr/>
              </p14:nvContentPartPr>
              <p14:xfrm>
                <a:off x="4774360" y="4671067"/>
                <a:ext cx="152280" cy="87840"/>
              </p14:xfrm>
            </p:contentPart>
          </mc:Choice>
          <mc:Fallback xmlns="">
            <p:pic>
              <p:nvPicPr>
                <p:cNvPr id="2645" name="Input penna 2644">
                  <a:extLst>
                    <a:ext uri="{FF2B5EF4-FFF2-40B4-BE49-F238E27FC236}">
                      <a16:creationId xmlns:a16="http://schemas.microsoft.com/office/drawing/2014/main" id="{A8C326BA-236B-46BD-8135-E50AF9C39665}"/>
                    </a:ext>
                  </a:extLst>
                </p:cNvPr>
                <p:cNvPicPr/>
                <p:nvPr/>
              </p:nvPicPr>
              <p:blipFill>
                <a:blip r:embed="rId1972"/>
                <a:stretch>
                  <a:fillRect/>
                </a:stretch>
              </p:blipFill>
              <p:spPr>
                <a:xfrm>
                  <a:off x="4765360" y="4662427"/>
                  <a:ext cx="1699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3">
              <p14:nvContentPartPr>
                <p14:cNvPr id="2646" name="Input penna 2645">
                  <a:extLst>
                    <a:ext uri="{FF2B5EF4-FFF2-40B4-BE49-F238E27FC236}">
                      <a16:creationId xmlns:a16="http://schemas.microsoft.com/office/drawing/2014/main" id="{53A66BC0-7881-4120-919E-27257ABD301C}"/>
                    </a:ext>
                  </a:extLst>
                </p14:cNvPr>
                <p14:cNvContentPartPr/>
                <p14:nvPr/>
              </p14:nvContentPartPr>
              <p14:xfrm>
                <a:off x="4897840" y="4654507"/>
                <a:ext cx="89640" cy="99720"/>
              </p14:xfrm>
            </p:contentPart>
          </mc:Choice>
          <mc:Fallback xmlns="">
            <p:pic>
              <p:nvPicPr>
                <p:cNvPr id="2646" name="Input penna 2645">
                  <a:extLst>
                    <a:ext uri="{FF2B5EF4-FFF2-40B4-BE49-F238E27FC236}">
                      <a16:creationId xmlns:a16="http://schemas.microsoft.com/office/drawing/2014/main" id="{53A66BC0-7881-4120-919E-27257ABD301C}"/>
                    </a:ext>
                  </a:extLst>
                </p:cNvPr>
                <p:cNvPicPr/>
                <p:nvPr/>
              </p:nvPicPr>
              <p:blipFill>
                <a:blip r:embed="rId1974"/>
                <a:stretch>
                  <a:fillRect/>
                </a:stretch>
              </p:blipFill>
              <p:spPr>
                <a:xfrm>
                  <a:off x="4888840" y="4645867"/>
                  <a:ext cx="107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5">
              <p14:nvContentPartPr>
                <p14:cNvPr id="2647" name="Input penna 2646">
                  <a:extLst>
                    <a:ext uri="{FF2B5EF4-FFF2-40B4-BE49-F238E27FC236}">
                      <a16:creationId xmlns:a16="http://schemas.microsoft.com/office/drawing/2014/main" id="{A9891111-5BAA-4E0F-A860-08175C177B98}"/>
                    </a:ext>
                  </a:extLst>
                </p14:cNvPr>
                <p14:cNvContentPartPr/>
                <p14:nvPr/>
              </p14:nvContentPartPr>
              <p14:xfrm>
                <a:off x="5023480" y="4675027"/>
                <a:ext cx="52560" cy="66960"/>
              </p14:xfrm>
            </p:contentPart>
          </mc:Choice>
          <mc:Fallback xmlns="">
            <p:pic>
              <p:nvPicPr>
                <p:cNvPr id="2647" name="Input penna 2646">
                  <a:extLst>
                    <a:ext uri="{FF2B5EF4-FFF2-40B4-BE49-F238E27FC236}">
                      <a16:creationId xmlns:a16="http://schemas.microsoft.com/office/drawing/2014/main" id="{A9891111-5BAA-4E0F-A860-08175C177B98}"/>
                    </a:ext>
                  </a:extLst>
                </p:cNvPr>
                <p:cNvPicPr/>
                <p:nvPr/>
              </p:nvPicPr>
              <p:blipFill>
                <a:blip r:embed="rId1976"/>
                <a:stretch>
                  <a:fillRect/>
                </a:stretch>
              </p:blipFill>
              <p:spPr>
                <a:xfrm>
                  <a:off x="5014480" y="4666027"/>
                  <a:ext cx="702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7">
              <p14:nvContentPartPr>
                <p14:cNvPr id="2648" name="Input penna 2647">
                  <a:extLst>
                    <a:ext uri="{FF2B5EF4-FFF2-40B4-BE49-F238E27FC236}">
                      <a16:creationId xmlns:a16="http://schemas.microsoft.com/office/drawing/2014/main" id="{6FE845B0-1787-42A4-9180-3C754F432625}"/>
                    </a:ext>
                  </a:extLst>
                </p14:cNvPr>
                <p14:cNvContentPartPr/>
                <p14:nvPr/>
              </p14:nvContentPartPr>
              <p14:xfrm>
                <a:off x="5088640" y="4650547"/>
                <a:ext cx="89640" cy="81000"/>
              </p14:xfrm>
            </p:contentPart>
          </mc:Choice>
          <mc:Fallback xmlns="">
            <p:pic>
              <p:nvPicPr>
                <p:cNvPr id="2648" name="Input penna 2647">
                  <a:extLst>
                    <a:ext uri="{FF2B5EF4-FFF2-40B4-BE49-F238E27FC236}">
                      <a16:creationId xmlns:a16="http://schemas.microsoft.com/office/drawing/2014/main" id="{6FE845B0-1787-42A4-9180-3C754F432625}"/>
                    </a:ext>
                  </a:extLst>
                </p:cNvPr>
                <p:cNvPicPr/>
                <p:nvPr/>
              </p:nvPicPr>
              <p:blipFill>
                <a:blip r:embed="rId1978"/>
                <a:stretch>
                  <a:fillRect/>
                </a:stretch>
              </p:blipFill>
              <p:spPr>
                <a:xfrm>
                  <a:off x="5080000" y="4641907"/>
                  <a:ext cx="1072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9">
              <p14:nvContentPartPr>
                <p14:cNvPr id="2649" name="Input penna 2648">
                  <a:extLst>
                    <a:ext uri="{FF2B5EF4-FFF2-40B4-BE49-F238E27FC236}">
                      <a16:creationId xmlns:a16="http://schemas.microsoft.com/office/drawing/2014/main" id="{129913EC-9AD3-4BF0-AC2D-746007D74A75}"/>
                    </a:ext>
                  </a:extLst>
                </p14:cNvPr>
                <p14:cNvContentPartPr/>
                <p14:nvPr/>
              </p14:nvContentPartPr>
              <p14:xfrm>
                <a:off x="5146240" y="4665667"/>
                <a:ext cx="56160" cy="67680"/>
              </p14:xfrm>
            </p:contentPart>
          </mc:Choice>
          <mc:Fallback xmlns="">
            <p:pic>
              <p:nvPicPr>
                <p:cNvPr id="2649" name="Input penna 2648">
                  <a:extLst>
                    <a:ext uri="{FF2B5EF4-FFF2-40B4-BE49-F238E27FC236}">
                      <a16:creationId xmlns:a16="http://schemas.microsoft.com/office/drawing/2014/main" id="{129913EC-9AD3-4BF0-AC2D-746007D74A75}"/>
                    </a:ext>
                  </a:extLst>
                </p:cNvPr>
                <p:cNvPicPr/>
                <p:nvPr/>
              </p:nvPicPr>
              <p:blipFill>
                <a:blip r:embed="rId1980"/>
                <a:stretch>
                  <a:fillRect/>
                </a:stretch>
              </p:blipFill>
              <p:spPr>
                <a:xfrm>
                  <a:off x="5137240" y="4657027"/>
                  <a:ext cx="738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1">
              <p14:nvContentPartPr>
                <p14:cNvPr id="2650" name="Input penna 2649">
                  <a:extLst>
                    <a:ext uri="{FF2B5EF4-FFF2-40B4-BE49-F238E27FC236}">
                      <a16:creationId xmlns:a16="http://schemas.microsoft.com/office/drawing/2014/main" id="{40EA4614-6AC7-43E8-810C-5FFCBAE3489E}"/>
                    </a:ext>
                  </a:extLst>
                </p14:cNvPr>
                <p14:cNvContentPartPr/>
                <p14:nvPr/>
              </p14:nvContentPartPr>
              <p14:xfrm>
                <a:off x="5107720" y="4694107"/>
                <a:ext cx="79560" cy="8280"/>
              </p14:xfrm>
            </p:contentPart>
          </mc:Choice>
          <mc:Fallback xmlns="">
            <p:pic>
              <p:nvPicPr>
                <p:cNvPr id="2650" name="Input penna 2649">
                  <a:extLst>
                    <a:ext uri="{FF2B5EF4-FFF2-40B4-BE49-F238E27FC236}">
                      <a16:creationId xmlns:a16="http://schemas.microsoft.com/office/drawing/2014/main" id="{40EA4614-6AC7-43E8-810C-5FFCBAE3489E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098720" y="4685467"/>
                  <a:ext cx="972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2">
              <p14:nvContentPartPr>
                <p14:cNvPr id="2652" name="Input penna 2651">
                  <a:extLst>
                    <a:ext uri="{FF2B5EF4-FFF2-40B4-BE49-F238E27FC236}">
                      <a16:creationId xmlns:a16="http://schemas.microsoft.com/office/drawing/2014/main" id="{B5E35D56-09FE-4DFF-A1F3-5C15EF85D9DB}"/>
                    </a:ext>
                  </a:extLst>
                </p14:cNvPr>
                <p14:cNvContentPartPr/>
                <p14:nvPr/>
              </p14:nvContentPartPr>
              <p14:xfrm>
                <a:off x="5340640" y="4649107"/>
                <a:ext cx="104400" cy="98280"/>
              </p14:xfrm>
            </p:contentPart>
          </mc:Choice>
          <mc:Fallback xmlns="">
            <p:pic>
              <p:nvPicPr>
                <p:cNvPr id="2652" name="Input penna 2651">
                  <a:extLst>
                    <a:ext uri="{FF2B5EF4-FFF2-40B4-BE49-F238E27FC236}">
                      <a16:creationId xmlns:a16="http://schemas.microsoft.com/office/drawing/2014/main" id="{B5E35D56-09FE-4DFF-A1F3-5C15EF85D9DB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5331640" y="4640107"/>
                  <a:ext cx="1220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4">
              <p14:nvContentPartPr>
                <p14:cNvPr id="2654" name="Input penna 2653">
                  <a:extLst>
                    <a:ext uri="{FF2B5EF4-FFF2-40B4-BE49-F238E27FC236}">
                      <a16:creationId xmlns:a16="http://schemas.microsoft.com/office/drawing/2014/main" id="{B704FC23-F7A9-443A-B5CF-52D032A08448}"/>
                    </a:ext>
                  </a:extLst>
                </p14:cNvPr>
                <p14:cNvContentPartPr/>
                <p14:nvPr/>
              </p14:nvContentPartPr>
              <p14:xfrm>
                <a:off x="3339400" y="4850707"/>
                <a:ext cx="76320" cy="107280"/>
              </p14:xfrm>
            </p:contentPart>
          </mc:Choice>
          <mc:Fallback xmlns="">
            <p:pic>
              <p:nvPicPr>
                <p:cNvPr id="2654" name="Input penna 2653">
                  <a:extLst>
                    <a:ext uri="{FF2B5EF4-FFF2-40B4-BE49-F238E27FC236}">
                      <a16:creationId xmlns:a16="http://schemas.microsoft.com/office/drawing/2014/main" id="{B704FC23-F7A9-443A-B5CF-52D032A08448}"/>
                    </a:ext>
                  </a:extLst>
                </p:cNvPr>
                <p:cNvPicPr/>
                <p:nvPr/>
              </p:nvPicPr>
              <p:blipFill>
                <a:blip r:embed="rId1985"/>
                <a:stretch>
                  <a:fillRect/>
                </a:stretch>
              </p:blipFill>
              <p:spPr>
                <a:xfrm>
                  <a:off x="3330760" y="4841707"/>
                  <a:ext cx="939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6">
              <p14:nvContentPartPr>
                <p14:cNvPr id="2655" name="Input penna 2654">
                  <a:extLst>
                    <a:ext uri="{FF2B5EF4-FFF2-40B4-BE49-F238E27FC236}">
                      <a16:creationId xmlns:a16="http://schemas.microsoft.com/office/drawing/2014/main" id="{83FF3C18-0DAE-4FCD-980C-A06F6B48EF14}"/>
                    </a:ext>
                  </a:extLst>
                </p14:cNvPr>
                <p14:cNvContentPartPr/>
                <p14:nvPr/>
              </p14:nvContentPartPr>
              <p14:xfrm>
                <a:off x="3420760" y="4882027"/>
                <a:ext cx="63000" cy="93960"/>
              </p14:xfrm>
            </p:contentPart>
          </mc:Choice>
          <mc:Fallback xmlns="">
            <p:pic>
              <p:nvPicPr>
                <p:cNvPr id="2655" name="Input penna 2654">
                  <a:extLst>
                    <a:ext uri="{FF2B5EF4-FFF2-40B4-BE49-F238E27FC236}">
                      <a16:creationId xmlns:a16="http://schemas.microsoft.com/office/drawing/2014/main" id="{83FF3C18-0DAE-4FCD-980C-A06F6B48EF14}"/>
                    </a:ext>
                  </a:extLst>
                </p:cNvPr>
                <p:cNvPicPr/>
                <p:nvPr/>
              </p:nvPicPr>
              <p:blipFill>
                <a:blip r:embed="rId1987"/>
                <a:stretch>
                  <a:fillRect/>
                </a:stretch>
              </p:blipFill>
              <p:spPr>
                <a:xfrm>
                  <a:off x="3412120" y="4873387"/>
                  <a:ext cx="80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8">
              <p14:nvContentPartPr>
                <p14:cNvPr id="2656" name="Input penna 2655">
                  <a:extLst>
                    <a:ext uri="{FF2B5EF4-FFF2-40B4-BE49-F238E27FC236}">
                      <a16:creationId xmlns:a16="http://schemas.microsoft.com/office/drawing/2014/main" id="{2E20B159-4739-4119-A3CC-530EB7FE709B}"/>
                    </a:ext>
                  </a:extLst>
                </p14:cNvPr>
                <p14:cNvContentPartPr/>
                <p14:nvPr/>
              </p14:nvContentPartPr>
              <p14:xfrm>
                <a:off x="3436960" y="4921627"/>
                <a:ext cx="64800" cy="5760"/>
              </p14:xfrm>
            </p:contentPart>
          </mc:Choice>
          <mc:Fallback xmlns="">
            <p:pic>
              <p:nvPicPr>
                <p:cNvPr id="2656" name="Input penna 2655">
                  <a:extLst>
                    <a:ext uri="{FF2B5EF4-FFF2-40B4-BE49-F238E27FC236}">
                      <a16:creationId xmlns:a16="http://schemas.microsoft.com/office/drawing/2014/main" id="{2E20B159-4739-4119-A3CC-530EB7FE709B}"/>
                    </a:ext>
                  </a:extLst>
                </p:cNvPr>
                <p:cNvPicPr/>
                <p:nvPr/>
              </p:nvPicPr>
              <p:blipFill>
                <a:blip r:embed="rId1989"/>
                <a:stretch>
                  <a:fillRect/>
                </a:stretch>
              </p:blipFill>
              <p:spPr>
                <a:xfrm>
                  <a:off x="3428320" y="4912627"/>
                  <a:ext cx="82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0">
              <p14:nvContentPartPr>
                <p14:cNvPr id="2657" name="Input penna 2656">
                  <a:extLst>
                    <a:ext uri="{FF2B5EF4-FFF2-40B4-BE49-F238E27FC236}">
                      <a16:creationId xmlns:a16="http://schemas.microsoft.com/office/drawing/2014/main" id="{D22718D9-8ADE-4542-A15C-4F7FBA4F1E45}"/>
                    </a:ext>
                  </a:extLst>
                </p14:cNvPr>
                <p14:cNvContentPartPr/>
                <p14:nvPr/>
              </p14:nvContentPartPr>
              <p14:xfrm>
                <a:off x="3487720" y="4878787"/>
                <a:ext cx="78840" cy="77760"/>
              </p14:xfrm>
            </p:contentPart>
          </mc:Choice>
          <mc:Fallback xmlns="">
            <p:pic>
              <p:nvPicPr>
                <p:cNvPr id="2657" name="Input penna 2656">
                  <a:extLst>
                    <a:ext uri="{FF2B5EF4-FFF2-40B4-BE49-F238E27FC236}">
                      <a16:creationId xmlns:a16="http://schemas.microsoft.com/office/drawing/2014/main" id="{D22718D9-8ADE-4542-A15C-4F7FBA4F1E45}"/>
                    </a:ext>
                  </a:extLst>
                </p:cNvPr>
                <p:cNvPicPr/>
                <p:nvPr/>
              </p:nvPicPr>
              <p:blipFill>
                <a:blip r:embed="rId1991"/>
                <a:stretch>
                  <a:fillRect/>
                </a:stretch>
              </p:blipFill>
              <p:spPr>
                <a:xfrm>
                  <a:off x="3479080" y="4870147"/>
                  <a:ext cx="96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2658" name="Input penna 2657">
                  <a:extLst>
                    <a:ext uri="{FF2B5EF4-FFF2-40B4-BE49-F238E27FC236}">
                      <a16:creationId xmlns:a16="http://schemas.microsoft.com/office/drawing/2014/main" id="{2F7472A6-8196-4106-B123-457B2BA4B30F}"/>
                    </a:ext>
                  </a:extLst>
                </p14:cNvPr>
                <p14:cNvContentPartPr/>
                <p14:nvPr/>
              </p14:nvContentPartPr>
              <p14:xfrm>
                <a:off x="3562600" y="4894987"/>
                <a:ext cx="33840" cy="83160"/>
              </p14:xfrm>
            </p:contentPart>
          </mc:Choice>
          <mc:Fallback xmlns="">
            <p:pic>
              <p:nvPicPr>
                <p:cNvPr id="2658" name="Input penna 2657">
                  <a:extLst>
                    <a:ext uri="{FF2B5EF4-FFF2-40B4-BE49-F238E27FC236}">
                      <a16:creationId xmlns:a16="http://schemas.microsoft.com/office/drawing/2014/main" id="{2F7472A6-8196-4106-B123-457B2BA4B30F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3553600" y="4885987"/>
                  <a:ext cx="514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2659" name="Input penna 2658">
                  <a:extLst>
                    <a:ext uri="{FF2B5EF4-FFF2-40B4-BE49-F238E27FC236}">
                      <a16:creationId xmlns:a16="http://schemas.microsoft.com/office/drawing/2014/main" id="{A58A98AB-F966-42C1-9B21-E3BFCEEA9595}"/>
                    </a:ext>
                  </a:extLst>
                </p14:cNvPr>
                <p14:cNvContentPartPr/>
                <p14:nvPr/>
              </p14:nvContentPartPr>
              <p14:xfrm>
                <a:off x="3542080" y="4898947"/>
                <a:ext cx="96120" cy="16200"/>
              </p14:xfrm>
            </p:contentPart>
          </mc:Choice>
          <mc:Fallback xmlns="">
            <p:pic>
              <p:nvPicPr>
                <p:cNvPr id="2659" name="Input penna 2658">
                  <a:extLst>
                    <a:ext uri="{FF2B5EF4-FFF2-40B4-BE49-F238E27FC236}">
                      <a16:creationId xmlns:a16="http://schemas.microsoft.com/office/drawing/2014/main" id="{A58A98AB-F966-42C1-9B21-E3BFCEEA9595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3533440" y="4889947"/>
                  <a:ext cx="1137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2660" name="Input penna 2659">
                  <a:extLst>
                    <a:ext uri="{FF2B5EF4-FFF2-40B4-BE49-F238E27FC236}">
                      <a16:creationId xmlns:a16="http://schemas.microsoft.com/office/drawing/2014/main" id="{C3FD25FB-3B4E-4FD0-A540-5D5D6686757E}"/>
                    </a:ext>
                  </a:extLst>
                </p14:cNvPr>
                <p14:cNvContentPartPr/>
                <p14:nvPr/>
              </p14:nvContentPartPr>
              <p14:xfrm>
                <a:off x="3639640" y="4914787"/>
                <a:ext cx="59760" cy="66600"/>
              </p14:xfrm>
            </p:contentPart>
          </mc:Choice>
          <mc:Fallback xmlns="">
            <p:pic>
              <p:nvPicPr>
                <p:cNvPr id="2660" name="Input penna 2659">
                  <a:extLst>
                    <a:ext uri="{FF2B5EF4-FFF2-40B4-BE49-F238E27FC236}">
                      <a16:creationId xmlns:a16="http://schemas.microsoft.com/office/drawing/2014/main" id="{C3FD25FB-3B4E-4FD0-A540-5D5D6686757E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3630640" y="4905787"/>
                  <a:ext cx="77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2662" name="Input penna 2661">
                  <a:extLst>
                    <a:ext uri="{FF2B5EF4-FFF2-40B4-BE49-F238E27FC236}">
                      <a16:creationId xmlns:a16="http://schemas.microsoft.com/office/drawing/2014/main" id="{A3FD4317-7D91-4584-BD7F-65CD545DEFE0}"/>
                    </a:ext>
                  </a:extLst>
                </p14:cNvPr>
                <p14:cNvContentPartPr/>
                <p14:nvPr/>
              </p14:nvContentPartPr>
              <p14:xfrm>
                <a:off x="3811360" y="4910467"/>
                <a:ext cx="10440" cy="67680"/>
              </p14:xfrm>
            </p:contentPart>
          </mc:Choice>
          <mc:Fallback xmlns="">
            <p:pic>
              <p:nvPicPr>
                <p:cNvPr id="2662" name="Input penna 2661">
                  <a:extLst>
                    <a:ext uri="{FF2B5EF4-FFF2-40B4-BE49-F238E27FC236}">
                      <a16:creationId xmlns:a16="http://schemas.microsoft.com/office/drawing/2014/main" id="{A3FD4317-7D91-4584-BD7F-65CD545DEFE0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3802720" y="4901467"/>
                  <a:ext cx="28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2663" name="Input penna 2662">
                  <a:extLst>
                    <a:ext uri="{FF2B5EF4-FFF2-40B4-BE49-F238E27FC236}">
                      <a16:creationId xmlns:a16="http://schemas.microsoft.com/office/drawing/2014/main" id="{83593055-A446-4570-A64D-0FE603FE135A}"/>
                    </a:ext>
                  </a:extLst>
                </p14:cNvPr>
                <p14:cNvContentPartPr/>
                <p14:nvPr/>
              </p14:nvContentPartPr>
              <p14:xfrm>
                <a:off x="3814240" y="4879147"/>
                <a:ext cx="50400" cy="58320"/>
              </p14:xfrm>
            </p:contentPart>
          </mc:Choice>
          <mc:Fallback xmlns="">
            <p:pic>
              <p:nvPicPr>
                <p:cNvPr id="2663" name="Input penna 2662">
                  <a:extLst>
                    <a:ext uri="{FF2B5EF4-FFF2-40B4-BE49-F238E27FC236}">
                      <a16:creationId xmlns:a16="http://schemas.microsoft.com/office/drawing/2014/main" id="{83593055-A446-4570-A64D-0FE603FE135A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3805600" y="4870147"/>
                  <a:ext cx="680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2664" name="Input penna 2663">
                  <a:extLst>
                    <a:ext uri="{FF2B5EF4-FFF2-40B4-BE49-F238E27FC236}">
                      <a16:creationId xmlns:a16="http://schemas.microsoft.com/office/drawing/2014/main" id="{B8D739B5-F48A-4860-A097-5E0530F26EE7}"/>
                    </a:ext>
                  </a:extLst>
                </p14:cNvPr>
                <p14:cNvContentPartPr/>
                <p14:nvPr/>
              </p14:nvContentPartPr>
              <p14:xfrm>
                <a:off x="3814240" y="4894987"/>
                <a:ext cx="133920" cy="93960"/>
              </p14:xfrm>
            </p:contentPart>
          </mc:Choice>
          <mc:Fallback xmlns="">
            <p:pic>
              <p:nvPicPr>
                <p:cNvPr id="2664" name="Input penna 2663">
                  <a:extLst>
                    <a:ext uri="{FF2B5EF4-FFF2-40B4-BE49-F238E27FC236}">
                      <a16:creationId xmlns:a16="http://schemas.microsoft.com/office/drawing/2014/main" id="{B8D739B5-F48A-4860-A097-5E0530F26EE7}"/>
                    </a:ext>
                  </a:extLst>
                </p:cNvPr>
                <p:cNvPicPr/>
                <p:nvPr/>
              </p:nvPicPr>
              <p:blipFill>
                <a:blip r:embed="rId2003"/>
                <a:stretch>
                  <a:fillRect/>
                </a:stretch>
              </p:blipFill>
              <p:spPr>
                <a:xfrm>
                  <a:off x="3805600" y="4885987"/>
                  <a:ext cx="1515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4">
              <p14:nvContentPartPr>
                <p14:cNvPr id="2665" name="Input penna 2664">
                  <a:extLst>
                    <a:ext uri="{FF2B5EF4-FFF2-40B4-BE49-F238E27FC236}">
                      <a16:creationId xmlns:a16="http://schemas.microsoft.com/office/drawing/2014/main" id="{9A6331A8-C078-4007-B4B7-050730621CA0}"/>
                    </a:ext>
                  </a:extLst>
                </p14:cNvPr>
                <p14:cNvContentPartPr/>
                <p14:nvPr/>
              </p14:nvContentPartPr>
              <p14:xfrm>
                <a:off x="3961840" y="4909747"/>
                <a:ext cx="103320" cy="82440"/>
              </p14:xfrm>
            </p:contentPart>
          </mc:Choice>
          <mc:Fallback xmlns="">
            <p:pic>
              <p:nvPicPr>
                <p:cNvPr id="2665" name="Input penna 2664">
                  <a:extLst>
                    <a:ext uri="{FF2B5EF4-FFF2-40B4-BE49-F238E27FC236}">
                      <a16:creationId xmlns:a16="http://schemas.microsoft.com/office/drawing/2014/main" id="{9A6331A8-C078-4007-B4B7-050730621CA0}"/>
                    </a:ext>
                  </a:extLst>
                </p:cNvPr>
                <p:cNvPicPr/>
                <p:nvPr/>
              </p:nvPicPr>
              <p:blipFill>
                <a:blip r:embed="rId2005"/>
                <a:stretch>
                  <a:fillRect/>
                </a:stretch>
              </p:blipFill>
              <p:spPr>
                <a:xfrm>
                  <a:off x="3952840" y="4901107"/>
                  <a:ext cx="1209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6">
              <p14:nvContentPartPr>
                <p14:cNvPr id="2666" name="Input penna 2665">
                  <a:extLst>
                    <a:ext uri="{FF2B5EF4-FFF2-40B4-BE49-F238E27FC236}">
                      <a16:creationId xmlns:a16="http://schemas.microsoft.com/office/drawing/2014/main" id="{64809C6B-E4FC-4175-9AED-60C99CE43BDC}"/>
                    </a:ext>
                  </a:extLst>
                </p14:cNvPr>
                <p14:cNvContentPartPr/>
                <p14:nvPr/>
              </p14:nvContentPartPr>
              <p14:xfrm>
                <a:off x="4089640" y="4873747"/>
                <a:ext cx="82800" cy="111240"/>
              </p14:xfrm>
            </p:contentPart>
          </mc:Choice>
          <mc:Fallback xmlns="">
            <p:pic>
              <p:nvPicPr>
                <p:cNvPr id="2666" name="Input penna 2665">
                  <a:extLst>
                    <a:ext uri="{FF2B5EF4-FFF2-40B4-BE49-F238E27FC236}">
                      <a16:creationId xmlns:a16="http://schemas.microsoft.com/office/drawing/2014/main" id="{64809C6B-E4FC-4175-9AED-60C99CE43BDC}"/>
                    </a:ext>
                  </a:extLst>
                </p:cNvPr>
                <p:cNvPicPr/>
                <p:nvPr/>
              </p:nvPicPr>
              <p:blipFill>
                <a:blip r:embed="rId2007"/>
                <a:stretch>
                  <a:fillRect/>
                </a:stretch>
              </p:blipFill>
              <p:spPr>
                <a:xfrm>
                  <a:off x="4081000" y="4864747"/>
                  <a:ext cx="1004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8">
              <p14:nvContentPartPr>
                <p14:cNvPr id="2667" name="Input penna 2666">
                  <a:extLst>
                    <a:ext uri="{FF2B5EF4-FFF2-40B4-BE49-F238E27FC236}">
                      <a16:creationId xmlns:a16="http://schemas.microsoft.com/office/drawing/2014/main" id="{C67999A5-DD45-4009-A0AD-15222985BBBD}"/>
                    </a:ext>
                  </a:extLst>
                </p14:cNvPr>
                <p14:cNvContentPartPr/>
                <p14:nvPr/>
              </p14:nvContentPartPr>
              <p14:xfrm>
                <a:off x="4177840" y="4890307"/>
                <a:ext cx="73080" cy="81720"/>
              </p14:xfrm>
            </p:contentPart>
          </mc:Choice>
          <mc:Fallback xmlns="">
            <p:pic>
              <p:nvPicPr>
                <p:cNvPr id="2667" name="Input penna 2666">
                  <a:extLst>
                    <a:ext uri="{FF2B5EF4-FFF2-40B4-BE49-F238E27FC236}">
                      <a16:creationId xmlns:a16="http://schemas.microsoft.com/office/drawing/2014/main" id="{C67999A5-DD45-4009-A0AD-15222985BBBD}"/>
                    </a:ext>
                  </a:extLst>
                </p:cNvPr>
                <p:cNvPicPr/>
                <p:nvPr/>
              </p:nvPicPr>
              <p:blipFill>
                <a:blip r:embed="rId2009"/>
                <a:stretch>
                  <a:fillRect/>
                </a:stretch>
              </p:blipFill>
              <p:spPr>
                <a:xfrm>
                  <a:off x="4168840" y="4881667"/>
                  <a:ext cx="907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0">
              <p14:nvContentPartPr>
                <p14:cNvPr id="2668" name="Input penna 2667">
                  <a:extLst>
                    <a:ext uri="{FF2B5EF4-FFF2-40B4-BE49-F238E27FC236}">
                      <a16:creationId xmlns:a16="http://schemas.microsoft.com/office/drawing/2014/main" id="{30005C61-B40C-4BCF-9E4A-327787CF5986}"/>
                    </a:ext>
                  </a:extLst>
                </p14:cNvPr>
                <p14:cNvContentPartPr/>
                <p14:nvPr/>
              </p14:nvContentPartPr>
              <p14:xfrm>
                <a:off x="4196200" y="4921987"/>
                <a:ext cx="71640" cy="15120"/>
              </p14:xfrm>
            </p:contentPart>
          </mc:Choice>
          <mc:Fallback xmlns="">
            <p:pic>
              <p:nvPicPr>
                <p:cNvPr id="2668" name="Input penna 2667">
                  <a:extLst>
                    <a:ext uri="{FF2B5EF4-FFF2-40B4-BE49-F238E27FC236}">
                      <a16:creationId xmlns:a16="http://schemas.microsoft.com/office/drawing/2014/main" id="{30005C61-B40C-4BCF-9E4A-327787CF5986}"/>
                    </a:ext>
                  </a:extLst>
                </p:cNvPr>
                <p:cNvPicPr/>
                <p:nvPr/>
              </p:nvPicPr>
              <p:blipFill>
                <a:blip r:embed="rId2011"/>
                <a:stretch>
                  <a:fillRect/>
                </a:stretch>
              </p:blipFill>
              <p:spPr>
                <a:xfrm>
                  <a:off x="4187200" y="4913347"/>
                  <a:ext cx="89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2">
              <p14:nvContentPartPr>
                <p14:cNvPr id="2669" name="Input penna 2668">
                  <a:extLst>
                    <a:ext uri="{FF2B5EF4-FFF2-40B4-BE49-F238E27FC236}">
                      <a16:creationId xmlns:a16="http://schemas.microsoft.com/office/drawing/2014/main" id="{AADADF6C-B132-43D7-9907-B6E347C7F582}"/>
                    </a:ext>
                  </a:extLst>
                </p14:cNvPr>
                <p14:cNvContentPartPr/>
                <p14:nvPr/>
              </p14:nvContentPartPr>
              <p14:xfrm>
                <a:off x="4348120" y="4834507"/>
                <a:ext cx="66600" cy="169920"/>
              </p14:xfrm>
            </p:contentPart>
          </mc:Choice>
          <mc:Fallback xmlns="">
            <p:pic>
              <p:nvPicPr>
                <p:cNvPr id="2669" name="Input penna 2668">
                  <a:extLst>
                    <a:ext uri="{FF2B5EF4-FFF2-40B4-BE49-F238E27FC236}">
                      <a16:creationId xmlns:a16="http://schemas.microsoft.com/office/drawing/2014/main" id="{AADADF6C-B132-43D7-9907-B6E347C7F582}"/>
                    </a:ext>
                  </a:extLst>
                </p:cNvPr>
                <p:cNvPicPr/>
                <p:nvPr/>
              </p:nvPicPr>
              <p:blipFill>
                <a:blip r:embed="rId2013"/>
                <a:stretch>
                  <a:fillRect/>
                </a:stretch>
              </p:blipFill>
              <p:spPr>
                <a:xfrm>
                  <a:off x="4339480" y="4825507"/>
                  <a:ext cx="842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4">
              <p14:nvContentPartPr>
                <p14:cNvPr id="2670" name="Input penna 2669">
                  <a:extLst>
                    <a:ext uri="{FF2B5EF4-FFF2-40B4-BE49-F238E27FC236}">
                      <a16:creationId xmlns:a16="http://schemas.microsoft.com/office/drawing/2014/main" id="{7E9FA66E-D9C6-479E-876C-BC3F903B1C0F}"/>
                    </a:ext>
                  </a:extLst>
                </p14:cNvPr>
                <p14:cNvContentPartPr/>
                <p14:nvPr/>
              </p14:nvContentPartPr>
              <p14:xfrm>
                <a:off x="4442800" y="4925947"/>
                <a:ext cx="80280" cy="45360"/>
              </p14:xfrm>
            </p:contentPart>
          </mc:Choice>
          <mc:Fallback xmlns="">
            <p:pic>
              <p:nvPicPr>
                <p:cNvPr id="2670" name="Input penna 2669">
                  <a:extLst>
                    <a:ext uri="{FF2B5EF4-FFF2-40B4-BE49-F238E27FC236}">
                      <a16:creationId xmlns:a16="http://schemas.microsoft.com/office/drawing/2014/main" id="{7E9FA66E-D9C6-479E-876C-BC3F903B1C0F}"/>
                    </a:ext>
                  </a:extLst>
                </p:cNvPr>
                <p:cNvPicPr/>
                <p:nvPr/>
              </p:nvPicPr>
              <p:blipFill>
                <a:blip r:embed="rId2015"/>
                <a:stretch>
                  <a:fillRect/>
                </a:stretch>
              </p:blipFill>
              <p:spPr>
                <a:xfrm>
                  <a:off x="4433800" y="4916947"/>
                  <a:ext cx="979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6">
              <p14:nvContentPartPr>
                <p14:cNvPr id="2671" name="Input penna 2670">
                  <a:extLst>
                    <a:ext uri="{FF2B5EF4-FFF2-40B4-BE49-F238E27FC236}">
                      <a16:creationId xmlns:a16="http://schemas.microsoft.com/office/drawing/2014/main" id="{EDED804E-5508-4FAD-89DE-02186011A722}"/>
                    </a:ext>
                  </a:extLst>
                </p14:cNvPr>
                <p14:cNvContentPartPr/>
                <p14:nvPr/>
              </p14:nvContentPartPr>
              <p14:xfrm>
                <a:off x="4600840" y="4883827"/>
                <a:ext cx="57240" cy="101160"/>
              </p14:xfrm>
            </p:contentPart>
          </mc:Choice>
          <mc:Fallback xmlns="">
            <p:pic>
              <p:nvPicPr>
                <p:cNvPr id="2671" name="Input penna 2670">
                  <a:extLst>
                    <a:ext uri="{FF2B5EF4-FFF2-40B4-BE49-F238E27FC236}">
                      <a16:creationId xmlns:a16="http://schemas.microsoft.com/office/drawing/2014/main" id="{EDED804E-5508-4FAD-89DE-02186011A722}"/>
                    </a:ext>
                  </a:extLst>
                </p:cNvPr>
                <p:cNvPicPr/>
                <p:nvPr/>
              </p:nvPicPr>
              <p:blipFill>
                <a:blip r:embed="rId2017"/>
                <a:stretch>
                  <a:fillRect/>
                </a:stretch>
              </p:blipFill>
              <p:spPr>
                <a:xfrm>
                  <a:off x="4592200" y="4874827"/>
                  <a:ext cx="748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8">
              <p14:nvContentPartPr>
                <p14:cNvPr id="2672" name="Input penna 2671">
                  <a:extLst>
                    <a:ext uri="{FF2B5EF4-FFF2-40B4-BE49-F238E27FC236}">
                      <a16:creationId xmlns:a16="http://schemas.microsoft.com/office/drawing/2014/main" id="{A119996B-0D6A-4A3E-8C41-E94638693B11}"/>
                    </a:ext>
                  </a:extLst>
                </p14:cNvPr>
                <p14:cNvContentPartPr/>
                <p14:nvPr/>
              </p14:nvContentPartPr>
              <p14:xfrm>
                <a:off x="4601200" y="4984627"/>
                <a:ext cx="360" cy="360"/>
              </p14:xfrm>
            </p:contentPart>
          </mc:Choice>
          <mc:Fallback xmlns="">
            <p:pic>
              <p:nvPicPr>
                <p:cNvPr id="2672" name="Input penna 2671">
                  <a:extLst>
                    <a:ext uri="{FF2B5EF4-FFF2-40B4-BE49-F238E27FC236}">
                      <a16:creationId xmlns:a16="http://schemas.microsoft.com/office/drawing/2014/main" id="{A119996B-0D6A-4A3E-8C41-E94638693B11}"/>
                    </a:ext>
                  </a:extLst>
                </p:cNvPr>
                <p:cNvPicPr/>
                <p:nvPr/>
              </p:nvPicPr>
              <p:blipFill>
                <a:blip r:embed="rId2019"/>
                <a:stretch>
                  <a:fillRect/>
                </a:stretch>
              </p:blipFill>
              <p:spPr>
                <a:xfrm>
                  <a:off x="4592200" y="497562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0">
              <p14:nvContentPartPr>
                <p14:cNvPr id="2673" name="Input penna 2672">
                  <a:extLst>
                    <a:ext uri="{FF2B5EF4-FFF2-40B4-BE49-F238E27FC236}">
                      <a16:creationId xmlns:a16="http://schemas.microsoft.com/office/drawing/2014/main" id="{B819004E-FF2B-409E-A36A-E2E00ABE39BA}"/>
                    </a:ext>
                  </a:extLst>
                </p14:cNvPr>
                <p14:cNvContentPartPr/>
                <p14:nvPr/>
              </p14:nvContentPartPr>
              <p14:xfrm>
                <a:off x="4601200" y="4879147"/>
                <a:ext cx="201240" cy="105840"/>
              </p14:xfrm>
            </p:contentPart>
          </mc:Choice>
          <mc:Fallback xmlns="">
            <p:pic>
              <p:nvPicPr>
                <p:cNvPr id="2673" name="Input penna 2672">
                  <a:extLst>
                    <a:ext uri="{FF2B5EF4-FFF2-40B4-BE49-F238E27FC236}">
                      <a16:creationId xmlns:a16="http://schemas.microsoft.com/office/drawing/2014/main" id="{B819004E-FF2B-409E-A36A-E2E00ABE39BA}"/>
                    </a:ext>
                  </a:extLst>
                </p:cNvPr>
                <p:cNvPicPr/>
                <p:nvPr/>
              </p:nvPicPr>
              <p:blipFill>
                <a:blip r:embed="rId2021"/>
                <a:stretch>
                  <a:fillRect/>
                </a:stretch>
              </p:blipFill>
              <p:spPr>
                <a:xfrm>
                  <a:off x="4592200" y="4870147"/>
                  <a:ext cx="218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2">
              <p14:nvContentPartPr>
                <p14:cNvPr id="2674" name="Input penna 2673">
                  <a:extLst>
                    <a:ext uri="{FF2B5EF4-FFF2-40B4-BE49-F238E27FC236}">
                      <a16:creationId xmlns:a16="http://schemas.microsoft.com/office/drawing/2014/main" id="{C91693CD-C77D-4545-A6BE-69420ED659F7}"/>
                    </a:ext>
                  </a:extLst>
                </p14:cNvPr>
                <p14:cNvContentPartPr/>
                <p14:nvPr/>
              </p14:nvContentPartPr>
              <p14:xfrm>
                <a:off x="4726840" y="4871947"/>
                <a:ext cx="114120" cy="114480"/>
              </p14:xfrm>
            </p:contentPart>
          </mc:Choice>
          <mc:Fallback xmlns="">
            <p:pic>
              <p:nvPicPr>
                <p:cNvPr id="2674" name="Input penna 2673">
                  <a:extLst>
                    <a:ext uri="{FF2B5EF4-FFF2-40B4-BE49-F238E27FC236}">
                      <a16:creationId xmlns:a16="http://schemas.microsoft.com/office/drawing/2014/main" id="{C91693CD-C77D-4545-A6BE-69420ED659F7}"/>
                    </a:ext>
                  </a:extLst>
                </p:cNvPr>
                <p:cNvPicPr/>
                <p:nvPr/>
              </p:nvPicPr>
              <p:blipFill>
                <a:blip r:embed="rId2023"/>
                <a:stretch>
                  <a:fillRect/>
                </a:stretch>
              </p:blipFill>
              <p:spPr>
                <a:xfrm>
                  <a:off x="4717840" y="4863307"/>
                  <a:ext cx="1317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4">
              <p14:nvContentPartPr>
                <p14:cNvPr id="2676" name="Input penna 2675">
                  <a:extLst>
                    <a:ext uri="{FF2B5EF4-FFF2-40B4-BE49-F238E27FC236}">
                      <a16:creationId xmlns:a16="http://schemas.microsoft.com/office/drawing/2014/main" id="{2A05418C-9690-4512-95CF-F9DF51AB8D9E}"/>
                    </a:ext>
                  </a:extLst>
                </p14:cNvPr>
                <p14:cNvContentPartPr/>
                <p14:nvPr/>
              </p14:nvContentPartPr>
              <p14:xfrm>
                <a:off x="4877680" y="4881307"/>
                <a:ext cx="19800" cy="82080"/>
              </p14:xfrm>
            </p:contentPart>
          </mc:Choice>
          <mc:Fallback xmlns="">
            <p:pic>
              <p:nvPicPr>
                <p:cNvPr id="2676" name="Input penna 2675">
                  <a:extLst>
                    <a:ext uri="{FF2B5EF4-FFF2-40B4-BE49-F238E27FC236}">
                      <a16:creationId xmlns:a16="http://schemas.microsoft.com/office/drawing/2014/main" id="{2A05418C-9690-4512-95CF-F9DF51AB8D9E}"/>
                    </a:ext>
                  </a:extLst>
                </p:cNvPr>
                <p:cNvPicPr/>
                <p:nvPr/>
              </p:nvPicPr>
              <p:blipFill>
                <a:blip r:embed="rId2025"/>
                <a:stretch>
                  <a:fillRect/>
                </a:stretch>
              </p:blipFill>
              <p:spPr>
                <a:xfrm>
                  <a:off x="4868680" y="4872667"/>
                  <a:ext cx="374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6">
              <p14:nvContentPartPr>
                <p14:cNvPr id="2677" name="Input penna 2676">
                  <a:extLst>
                    <a:ext uri="{FF2B5EF4-FFF2-40B4-BE49-F238E27FC236}">
                      <a16:creationId xmlns:a16="http://schemas.microsoft.com/office/drawing/2014/main" id="{995271E8-98D0-433A-9EBE-2524C4B0C6AE}"/>
                    </a:ext>
                  </a:extLst>
                </p14:cNvPr>
                <p14:cNvContentPartPr/>
                <p14:nvPr/>
              </p14:nvContentPartPr>
              <p14:xfrm>
                <a:off x="4886320" y="4869787"/>
                <a:ext cx="56880" cy="60480"/>
              </p14:xfrm>
            </p:contentPart>
          </mc:Choice>
          <mc:Fallback xmlns="">
            <p:pic>
              <p:nvPicPr>
                <p:cNvPr id="2677" name="Input penna 2676">
                  <a:extLst>
                    <a:ext uri="{FF2B5EF4-FFF2-40B4-BE49-F238E27FC236}">
                      <a16:creationId xmlns:a16="http://schemas.microsoft.com/office/drawing/2014/main" id="{995271E8-98D0-433A-9EBE-2524C4B0C6AE}"/>
                    </a:ext>
                  </a:extLst>
                </p:cNvPr>
                <p:cNvPicPr/>
                <p:nvPr/>
              </p:nvPicPr>
              <p:blipFill>
                <a:blip r:embed="rId2027"/>
                <a:stretch>
                  <a:fillRect/>
                </a:stretch>
              </p:blipFill>
              <p:spPr>
                <a:xfrm>
                  <a:off x="4877320" y="4861147"/>
                  <a:ext cx="745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8">
              <p14:nvContentPartPr>
                <p14:cNvPr id="2678" name="Input penna 2677">
                  <a:extLst>
                    <a:ext uri="{FF2B5EF4-FFF2-40B4-BE49-F238E27FC236}">
                      <a16:creationId xmlns:a16="http://schemas.microsoft.com/office/drawing/2014/main" id="{5C5BB514-777C-4144-9D5D-ED48DC43E642}"/>
                    </a:ext>
                  </a:extLst>
                </p14:cNvPr>
                <p14:cNvContentPartPr/>
                <p14:nvPr/>
              </p14:nvContentPartPr>
              <p14:xfrm>
                <a:off x="4961920" y="4900387"/>
                <a:ext cx="83880" cy="73800"/>
              </p14:xfrm>
            </p:contentPart>
          </mc:Choice>
          <mc:Fallback xmlns="">
            <p:pic>
              <p:nvPicPr>
                <p:cNvPr id="2678" name="Input penna 2677">
                  <a:extLst>
                    <a:ext uri="{FF2B5EF4-FFF2-40B4-BE49-F238E27FC236}">
                      <a16:creationId xmlns:a16="http://schemas.microsoft.com/office/drawing/2014/main" id="{5C5BB514-777C-4144-9D5D-ED48DC43E642}"/>
                    </a:ext>
                  </a:extLst>
                </p:cNvPr>
                <p:cNvPicPr/>
                <p:nvPr/>
              </p:nvPicPr>
              <p:blipFill>
                <a:blip r:embed="rId2029"/>
                <a:stretch>
                  <a:fillRect/>
                </a:stretch>
              </p:blipFill>
              <p:spPr>
                <a:xfrm>
                  <a:off x="4953280" y="4891387"/>
                  <a:ext cx="1015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0">
              <p14:nvContentPartPr>
                <p14:cNvPr id="2679" name="Input penna 2678">
                  <a:extLst>
                    <a:ext uri="{FF2B5EF4-FFF2-40B4-BE49-F238E27FC236}">
                      <a16:creationId xmlns:a16="http://schemas.microsoft.com/office/drawing/2014/main" id="{75D057FB-6E8F-4EF7-924B-F7E913F9505F}"/>
                    </a:ext>
                  </a:extLst>
                </p14:cNvPr>
                <p14:cNvContentPartPr/>
                <p14:nvPr/>
              </p14:nvContentPartPr>
              <p14:xfrm>
                <a:off x="5052280" y="4889587"/>
                <a:ext cx="111960" cy="78120"/>
              </p14:xfrm>
            </p:contentPart>
          </mc:Choice>
          <mc:Fallback xmlns="">
            <p:pic>
              <p:nvPicPr>
                <p:cNvPr id="2679" name="Input penna 2678">
                  <a:extLst>
                    <a:ext uri="{FF2B5EF4-FFF2-40B4-BE49-F238E27FC236}">
                      <a16:creationId xmlns:a16="http://schemas.microsoft.com/office/drawing/2014/main" id="{75D057FB-6E8F-4EF7-924B-F7E913F9505F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5043640" y="4880587"/>
                  <a:ext cx="129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2">
              <p14:nvContentPartPr>
                <p14:cNvPr id="2680" name="Input penna 2679">
                  <a:extLst>
                    <a:ext uri="{FF2B5EF4-FFF2-40B4-BE49-F238E27FC236}">
                      <a16:creationId xmlns:a16="http://schemas.microsoft.com/office/drawing/2014/main" id="{D1DFB82E-58FB-4F24-B5C0-DDAAFFE471CD}"/>
                    </a:ext>
                  </a:extLst>
                </p14:cNvPr>
                <p14:cNvContentPartPr/>
                <p14:nvPr/>
              </p14:nvContentPartPr>
              <p14:xfrm>
                <a:off x="5178280" y="4871947"/>
                <a:ext cx="67320" cy="83520"/>
              </p14:xfrm>
            </p:contentPart>
          </mc:Choice>
          <mc:Fallback xmlns="">
            <p:pic>
              <p:nvPicPr>
                <p:cNvPr id="2680" name="Input penna 2679">
                  <a:extLst>
                    <a:ext uri="{FF2B5EF4-FFF2-40B4-BE49-F238E27FC236}">
                      <a16:creationId xmlns:a16="http://schemas.microsoft.com/office/drawing/2014/main" id="{D1DFB82E-58FB-4F24-B5C0-DDAAFFE471CD}"/>
                    </a:ext>
                  </a:extLst>
                </p:cNvPr>
                <p:cNvPicPr/>
                <p:nvPr/>
              </p:nvPicPr>
              <p:blipFill>
                <a:blip r:embed="rId2033"/>
                <a:stretch>
                  <a:fillRect/>
                </a:stretch>
              </p:blipFill>
              <p:spPr>
                <a:xfrm>
                  <a:off x="5169640" y="4862947"/>
                  <a:ext cx="84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4">
              <p14:nvContentPartPr>
                <p14:cNvPr id="2681" name="Input penna 2680">
                  <a:extLst>
                    <a:ext uri="{FF2B5EF4-FFF2-40B4-BE49-F238E27FC236}">
                      <a16:creationId xmlns:a16="http://schemas.microsoft.com/office/drawing/2014/main" id="{4D6C4E60-62BA-4AB1-B373-107CE908C152}"/>
                    </a:ext>
                  </a:extLst>
                </p14:cNvPr>
                <p14:cNvContentPartPr/>
                <p14:nvPr/>
              </p14:nvContentPartPr>
              <p14:xfrm>
                <a:off x="5252800" y="4868347"/>
                <a:ext cx="71640" cy="87480"/>
              </p14:xfrm>
            </p:contentPart>
          </mc:Choice>
          <mc:Fallback xmlns="">
            <p:pic>
              <p:nvPicPr>
                <p:cNvPr id="2681" name="Input penna 2680">
                  <a:extLst>
                    <a:ext uri="{FF2B5EF4-FFF2-40B4-BE49-F238E27FC236}">
                      <a16:creationId xmlns:a16="http://schemas.microsoft.com/office/drawing/2014/main" id="{4D6C4E60-62BA-4AB1-B373-107CE908C152}"/>
                    </a:ext>
                  </a:extLst>
                </p:cNvPr>
                <p:cNvPicPr/>
                <p:nvPr/>
              </p:nvPicPr>
              <p:blipFill>
                <a:blip r:embed="rId2035"/>
                <a:stretch>
                  <a:fillRect/>
                </a:stretch>
              </p:blipFill>
              <p:spPr>
                <a:xfrm>
                  <a:off x="5243800" y="4859347"/>
                  <a:ext cx="892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6">
              <p14:nvContentPartPr>
                <p14:cNvPr id="2682" name="Input penna 2681">
                  <a:extLst>
                    <a:ext uri="{FF2B5EF4-FFF2-40B4-BE49-F238E27FC236}">
                      <a16:creationId xmlns:a16="http://schemas.microsoft.com/office/drawing/2014/main" id="{C3E55C0C-C704-4C85-B7E9-14D17B782DD1}"/>
                    </a:ext>
                  </a:extLst>
                </p14:cNvPr>
                <p14:cNvContentPartPr/>
                <p14:nvPr/>
              </p14:nvContentPartPr>
              <p14:xfrm>
                <a:off x="5240200" y="4917667"/>
                <a:ext cx="66240" cy="7200"/>
              </p14:xfrm>
            </p:contentPart>
          </mc:Choice>
          <mc:Fallback xmlns="">
            <p:pic>
              <p:nvPicPr>
                <p:cNvPr id="2682" name="Input penna 2681">
                  <a:extLst>
                    <a:ext uri="{FF2B5EF4-FFF2-40B4-BE49-F238E27FC236}">
                      <a16:creationId xmlns:a16="http://schemas.microsoft.com/office/drawing/2014/main" id="{C3E55C0C-C704-4C85-B7E9-14D17B782DD1}"/>
                    </a:ext>
                  </a:extLst>
                </p:cNvPr>
                <p:cNvPicPr/>
                <p:nvPr/>
              </p:nvPicPr>
              <p:blipFill>
                <a:blip r:embed="rId2037"/>
                <a:stretch>
                  <a:fillRect/>
                </a:stretch>
              </p:blipFill>
              <p:spPr>
                <a:xfrm>
                  <a:off x="5231560" y="4909027"/>
                  <a:ext cx="83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8">
              <p14:nvContentPartPr>
                <p14:cNvPr id="2683" name="Input penna 2682">
                  <a:extLst>
                    <a:ext uri="{FF2B5EF4-FFF2-40B4-BE49-F238E27FC236}">
                      <a16:creationId xmlns:a16="http://schemas.microsoft.com/office/drawing/2014/main" id="{C47E4CA0-16CF-4239-AD1A-C079D0421DEA}"/>
                    </a:ext>
                  </a:extLst>
                </p14:cNvPr>
                <p14:cNvContentPartPr/>
                <p14:nvPr/>
              </p14:nvContentPartPr>
              <p14:xfrm>
                <a:off x="5353600" y="4814707"/>
                <a:ext cx="60120" cy="204840"/>
              </p14:xfrm>
            </p:contentPart>
          </mc:Choice>
          <mc:Fallback xmlns="">
            <p:pic>
              <p:nvPicPr>
                <p:cNvPr id="2683" name="Input penna 2682">
                  <a:extLst>
                    <a:ext uri="{FF2B5EF4-FFF2-40B4-BE49-F238E27FC236}">
                      <a16:creationId xmlns:a16="http://schemas.microsoft.com/office/drawing/2014/main" id="{C47E4CA0-16CF-4239-AD1A-C079D0421DEA}"/>
                    </a:ext>
                  </a:extLst>
                </p:cNvPr>
                <p:cNvPicPr/>
                <p:nvPr/>
              </p:nvPicPr>
              <p:blipFill>
                <a:blip r:embed="rId2039"/>
                <a:stretch>
                  <a:fillRect/>
                </a:stretch>
              </p:blipFill>
              <p:spPr>
                <a:xfrm>
                  <a:off x="5344600" y="4805707"/>
                  <a:ext cx="777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0">
              <p14:nvContentPartPr>
                <p14:cNvPr id="2685" name="Input penna 2684">
                  <a:extLst>
                    <a:ext uri="{FF2B5EF4-FFF2-40B4-BE49-F238E27FC236}">
                      <a16:creationId xmlns:a16="http://schemas.microsoft.com/office/drawing/2014/main" id="{DAE6C54E-2289-436E-BB19-E7702F12A0DD}"/>
                    </a:ext>
                  </a:extLst>
                </p14:cNvPr>
                <p14:cNvContentPartPr/>
                <p14:nvPr/>
              </p14:nvContentPartPr>
              <p14:xfrm>
                <a:off x="2942320" y="5271547"/>
                <a:ext cx="74880" cy="70560"/>
              </p14:xfrm>
            </p:contentPart>
          </mc:Choice>
          <mc:Fallback xmlns="">
            <p:pic>
              <p:nvPicPr>
                <p:cNvPr id="2685" name="Input penna 2684">
                  <a:extLst>
                    <a:ext uri="{FF2B5EF4-FFF2-40B4-BE49-F238E27FC236}">
                      <a16:creationId xmlns:a16="http://schemas.microsoft.com/office/drawing/2014/main" id="{DAE6C54E-2289-436E-BB19-E7702F12A0DD}"/>
                    </a:ext>
                  </a:extLst>
                </p:cNvPr>
                <p:cNvPicPr/>
                <p:nvPr/>
              </p:nvPicPr>
              <p:blipFill>
                <a:blip r:embed="rId2041"/>
                <a:stretch>
                  <a:fillRect/>
                </a:stretch>
              </p:blipFill>
              <p:spPr>
                <a:xfrm>
                  <a:off x="2933320" y="5262547"/>
                  <a:ext cx="92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2">
              <p14:nvContentPartPr>
                <p14:cNvPr id="2686" name="Input penna 2685">
                  <a:extLst>
                    <a:ext uri="{FF2B5EF4-FFF2-40B4-BE49-F238E27FC236}">
                      <a16:creationId xmlns:a16="http://schemas.microsoft.com/office/drawing/2014/main" id="{65F607BF-6ED0-45DD-BE54-562E87E7939B}"/>
                    </a:ext>
                  </a:extLst>
                </p14:cNvPr>
                <p14:cNvContentPartPr/>
                <p14:nvPr/>
              </p14:nvContentPartPr>
              <p14:xfrm>
                <a:off x="2997040" y="5198467"/>
                <a:ext cx="10080" cy="21240"/>
              </p14:xfrm>
            </p:contentPart>
          </mc:Choice>
          <mc:Fallback xmlns="">
            <p:pic>
              <p:nvPicPr>
                <p:cNvPr id="2686" name="Input penna 2685">
                  <a:extLst>
                    <a:ext uri="{FF2B5EF4-FFF2-40B4-BE49-F238E27FC236}">
                      <a16:creationId xmlns:a16="http://schemas.microsoft.com/office/drawing/2014/main" id="{65F607BF-6ED0-45DD-BE54-562E87E7939B}"/>
                    </a:ext>
                  </a:extLst>
                </p:cNvPr>
                <p:cNvPicPr/>
                <p:nvPr/>
              </p:nvPicPr>
              <p:blipFill>
                <a:blip r:embed="rId2043"/>
                <a:stretch>
                  <a:fillRect/>
                </a:stretch>
              </p:blipFill>
              <p:spPr>
                <a:xfrm>
                  <a:off x="2988400" y="5189467"/>
                  <a:ext cx="27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4">
              <p14:nvContentPartPr>
                <p14:cNvPr id="2687" name="Input penna 2686">
                  <a:extLst>
                    <a:ext uri="{FF2B5EF4-FFF2-40B4-BE49-F238E27FC236}">
                      <a16:creationId xmlns:a16="http://schemas.microsoft.com/office/drawing/2014/main" id="{8944954B-6336-4BD2-B148-6FAEF80ABF48}"/>
                    </a:ext>
                  </a:extLst>
                </p14:cNvPr>
                <p14:cNvContentPartPr/>
                <p14:nvPr/>
              </p14:nvContentPartPr>
              <p14:xfrm>
                <a:off x="3033040" y="5278027"/>
                <a:ext cx="64800" cy="62640"/>
              </p14:xfrm>
            </p:contentPart>
          </mc:Choice>
          <mc:Fallback xmlns="">
            <p:pic>
              <p:nvPicPr>
                <p:cNvPr id="2687" name="Input penna 2686">
                  <a:extLst>
                    <a:ext uri="{FF2B5EF4-FFF2-40B4-BE49-F238E27FC236}">
                      <a16:creationId xmlns:a16="http://schemas.microsoft.com/office/drawing/2014/main" id="{8944954B-6336-4BD2-B148-6FAEF80ABF48}"/>
                    </a:ext>
                  </a:extLst>
                </p:cNvPr>
                <p:cNvPicPr/>
                <p:nvPr/>
              </p:nvPicPr>
              <p:blipFill>
                <a:blip r:embed="rId2045"/>
                <a:stretch>
                  <a:fillRect/>
                </a:stretch>
              </p:blipFill>
              <p:spPr>
                <a:xfrm>
                  <a:off x="3024400" y="5269027"/>
                  <a:ext cx="824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6">
              <p14:nvContentPartPr>
                <p14:cNvPr id="2688" name="Input penna 2687">
                  <a:extLst>
                    <a:ext uri="{FF2B5EF4-FFF2-40B4-BE49-F238E27FC236}">
                      <a16:creationId xmlns:a16="http://schemas.microsoft.com/office/drawing/2014/main" id="{BC3C2A7F-94A2-46EC-A04D-10E406B4C118}"/>
                    </a:ext>
                  </a:extLst>
                </p14:cNvPr>
                <p14:cNvContentPartPr/>
                <p14:nvPr/>
              </p14:nvContentPartPr>
              <p14:xfrm>
                <a:off x="3087400" y="5221147"/>
                <a:ext cx="10440" cy="26280"/>
              </p14:xfrm>
            </p:contentPart>
          </mc:Choice>
          <mc:Fallback xmlns="">
            <p:pic>
              <p:nvPicPr>
                <p:cNvPr id="2688" name="Input penna 2687">
                  <a:extLst>
                    <a:ext uri="{FF2B5EF4-FFF2-40B4-BE49-F238E27FC236}">
                      <a16:creationId xmlns:a16="http://schemas.microsoft.com/office/drawing/2014/main" id="{BC3C2A7F-94A2-46EC-A04D-10E406B4C118}"/>
                    </a:ext>
                  </a:extLst>
                </p:cNvPr>
                <p:cNvPicPr/>
                <p:nvPr/>
              </p:nvPicPr>
              <p:blipFill>
                <a:blip r:embed="rId2047"/>
                <a:stretch>
                  <a:fillRect/>
                </a:stretch>
              </p:blipFill>
              <p:spPr>
                <a:xfrm>
                  <a:off x="3078400" y="5212147"/>
                  <a:ext cx="280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8">
              <p14:nvContentPartPr>
                <p14:cNvPr id="2689" name="Input penna 2688">
                  <a:extLst>
                    <a:ext uri="{FF2B5EF4-FFF2-40B4-BE49-F238E27FC236}">
                      <a16:creationId xmlns:a16="http://schemas.microsoft.com/office/drawing/2014/main" id="{A1D33BEE-5390-482B-A375-60F43F410B23}"/>
                    </a:ext>
                  </a:extLst>
                </p14:cNvPr>
                <p14:cNvContentPartPr/>
                <p14:nvPr/>
              </p14:nvContentPartPr>
              <p14:xfrm>
                <a:off x="3110080" y="5272987"/>
                <a:ext cx="69840" cy="75600"/>
              </p14:xfrm>
            </p:contentPart>
          </mc:Choice>
          <mc:Fallback xmlns="">
            <p:pic>
              <p:nvPicPr>
                <p:cNvPr id="2689" name="Input penna 2688">
                  <a:extLst>
                    <a:ext uri="{FF2B5EF4-FFF2-40B4-BE49-F238E27FC236}">
                      <a16:creationId xmlns:a16="http://schemas.microsoft.com/office/drawing/2014/main" id="{A1D33BEE-5390-482B-A375-60F43F410B23}"/>
                    </a:ext>
                  </a:extLst>
                </p:cNvPr>
                <p:cNvPicPr/>
                <p:nvPr/>
              </p:nvPicPr>
              <p:blipFill>
                <a:blip r:embed="rId2049"/>
                <a:stretch>
                  <a:fillRect/>
                </a:stretch>
              </p:blipFill>
              <p:spPr>
                <a:xfrm>
                  <a:off x="3101080" y="5263987"/>
                  <a:ext cx="874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0">
              <p14:nvContentPartPr>
                <p14:cNvPr id="2690" name="Input penna 2689">
                  <a:extLst>
                    <a:ext uri="{FF2B5EF4-FFF2-40B4-BE49-F238E27FC236}">
                      <a16:creationId xmlns:a16="http://schemas.microsoft.com/office/drawing/2014/main" id="{2AE77D38-BCD5-46D1-AE6D-74A6869E6CEA}"/>
                    </a:ext>
                  </a:extLst>
                </p14:cNvPr>
                <p14:cNvContentPartPr/>
                <p14:nvPr/>
              </p14:nvContentPartPr>
              <p14:xfrm>
                <a:off x="3159760" y="5213227"/>
                <a:ext cx="16560" cy="22680"/>
              </p14:xfrm>
            </p:contentPart>
          </mc:Choice>
          <mc:Fallback xmlns="">
            <p:pic>
              <p:nvPicPr>
                <p:cNvPr id="2690" name="Input penna 2689">
                  <a:extLst>
                    <a:ext uri="{FF2B5EF4-FFF2-40B4-BE49-F238E27FC236}">
                      <a16:creationId xmlns:a16="http://schemas.microsoft.com/office/drawing/2014/main" id="{2AE77D38-BCD5-46D1-AE6D-74A6869E6CEA}"/>
                    </a:ext>
                  </a:extLst>
                </p:cNvPr>
                <p:cNvPicPr/>
                <p:nvPr/>
              </p:nvPicPr>
              <p:blipFill>
                <a:blip r:embed="rId2051"/>
                <a:stretch>
                  <a:fillRect/>
                </a:stretch>
              </p:blipFill>
              <p:spPr>
                <a:xfrm>
                  <a:off x="3151120" y="5204227"/>
                  <a:ext cx="342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2">
              <p14:nvContentPartPr>
                <p14:cNvPr id="2691" name="Input penna 2690">
                  <a:extLst>
                    <a:ext uri="{FF2B5EF4-FFF2-40B4-BE49-F238E27FC236}">
                      <a16:creationId xmlns:a16="http://schemas.microsoft.com/office/drawing/2014/main" id="{6AAD4935-58BF-4D9B-8E55-71D14BBEE3F4}"/>
                    </a:ext>
                  </a:extLst>
                </p14:cNvPr>
                <p14:cNvContentPartPr/>
                <p14:nvPr/>
              </p14:nvContentPartPr>
              <p14:xfrm>
                <a:off x="3198280" y="5203867"/>
                <a:ext cx="43200" cy="204120"/>
              </p14:xfrm>
            </p:contentPart>
          </mc:Choice>
          <mc:Fallback xmlns="">
            <p:pic>
              <p:nvPicPr>
                <p:cNvPr id="2691" name="Input penna 2690">
                  <a:extLst>
                    <a:ext uri="{FF2B5EF4-FFF2-40B4-BE49-F238E27FC236}">
                      <a16:creationId xmlns:a16="http://schemas.microsoft.com/office/drawing/2014/main" id="{6AAD4935-58BF-4D9B-8E55-71D14BBEE3F4}"/>
                    </a:ext>
                  </a:extLst>
                </p:cNvPr>
                <p:cNvPicPr/>
                <p:nvPr/>
              </p:nvPicPr>
              <p:blipFill>
                <a:blip r:embed="rId2053"/>
                <a:stretch>
                  <a:fillRect/>
                </a:stretch>
              </p:blipFill>
              <p:spPr>
                <a:xfrm>
                  <a:off x="3189280" y="5195227"/>
                  <a:ext cx="608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4">
              <p14:nvContentPartPr>
                <p14:cNvPr id="2693" name="Input penna 2692">
                  <a:extLst>
                    <a:ext uri="{FF2B5EF4-FFF2-40B4-BE49-F238E27FC236}">
                      <a16:creationId xmlns:a16="http://schemas.microsoft.com/office/drawing/2014/main" id="{C80C2159-4AF5-4C6E-A891-6577D7711E01}"/>
                    </a:ext>
                  </a:extLst>
                </p14:cNvPr>
                <p14:cNvContentPartPr/>
                <p14:nvPr/>
              </p14:nvContentPartPr>
              <p14:xfrm>
                <a:off x="3349840" y="5284867"/>
                <a:ext cx="5760" cy="104040"/>
              </p14:xfrm>
            </p:contentPart>
          </mc:Choice>
          <mc:Fallback xmlns="">
            <p:pic>
              <p:nvPicPr>
                <p:cNvPr id="2693" name="Input penna 2692">
                  <a:extLst>
                    <a:ext uri="{FF2B5EF4-FFF2-40B4-BE49-F238E27FC236}">
                      <a16:creationId xmlns:a16="http://schemas.microsoft.com/office/drawing/2014/main" id="{C80C2159-4AF5-4C6E-A891-6577D7711E01}"/>
                    </a:ext>
                  </a:extLst>
                </p:cNvPr>
                <p:cNvPicPr/>
                <p:nvPr/>
              </p:nvPicPr>
              <p:blipFill>
                <a:blip r:embed="rId2055"/>
                <a:stretch>
                  <a:fillRect/>
                </a:stretch>
              </p:blipFill>
              <p:spPr>
                <a:xfrm>
                  <a:off x="3340840" y="5275867"/>
                  <a:ext cx="23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6">
              <p14:nvContentPartPr>
                <p14:cNvPr id="2694" name="Input penna 2693">
                  <a:extLst>
                    <a:ext uri="{FF2B5EF4-FFF2-40B4-BE49-F238E27FC236}">
                      <a16:creationId xmlns:a16="http://schemas.microsoft.com/office/drawing/2014/main" id="{B16B62AF-3E60-4EF6-B70E-0BC183F24011}"/>
                    </a:ext>
                  </a:extLst>
                </p14:cNvPr>
                <p14:cNvContentPartPr/>
                <p14:nvPr/>
              </p14:nvContentPartPr>
              <p14:xfrm>
                <a:off x="3325360" y="5297107"/>
                <a:ext cx="76680" cy="107280"/>
              </p14:xfrm>
            </p:contentPart>
          </mc:Choice>
          <mc:Fallback xmlns="">
            <p:pic>
              <p:nvPicPr>
                <p:cNvPr id="2694" name="Input penna 2693">
                  <a:extLst>
                    <a:ext uri="{FF2B5EF4-FFF2-40B4-BE49-F238E27FC236}">
                      <a16:creationId xmlns:a16="http://schemas.microsoft.com/office/drawing/2014/main" id="{B16B62AF-3E60-4EF6-B70E-0BC183F24011}"/>
                    </a:ext>
                  </a:extLst>
                </p:cNvPr>
                <p:cNvPicPr/>
                <p:nvPr/>
              </p:nvPicPr>
              <p:blipFill>
                <a:blip r:embed="rId2057"/>
                <a:stretch>
                  <a:fillRect/>
                </a:stretch>
              </p:blipFill>
              <p:spPr>
                <a:xfrm>
                  <a:off x="3316360" y="5288467"/>
                  <a:ext cx="94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8">
              <p14:nvContentPartPr>
                <p14:cNvPr id="2695" name="Input penna 2694">
                  <a:extLst>
                    <a:ext uri="{FF2B5EF4-FFF2-40B4-BE49-F238E27FC236}">
                      <a16:creationId xmlns:a16="http://schemas.microsoft.com/office/drawing/2014/main" id="{1857CF5E-4946-4C75-8FF9-445FEB3666D8}"/>
                    </a:ext>
                  </a:extLst>
                </p14:cNvPr>
                <p14:cNvContentPartPr/>
                <p14:nvPr/>
              </p14:nvContentPartPr>
              <p14:xfrm>
                <a:off x="3401320" y="5307547"/>
                <a:ext cx="61200" cy="86760"/>
              </p14:xfrm>
            </p:contentPart>
          </mc:Choice>
          <mc:Fallback xmlns="">
            <p:pic>
              <p:nvPicPr>
                <p:cNvPr id="2695" name="Input penna 2694">
                  <a:extLst>
                    <a:ext uri="{FF2B5EF4-FFF2-40B4-BE49-F238E27FC236}">
                      <a16:creationId xmlns:a16="http://schemas.microsoft.com/office/drawing/2014/main" id="{1857CF5E-4946-4C75-8FF9-445FEB3666D8}"/>
                    </a:ext>
                  </a:extLst>
                </p:cNvPr>
                <p:cNvPicPr/>
                <p:nvPr/>
              </p:nvPicPr>
              <p:blipFill>
                <a:blip r:embed="rId2059"/>
                <a:stretch>
                  <a:fillRect/>
                </a:stretch>
              </p:blipFill>
              <p:spPr>
                <a:xfrm>
                  <a:off x="3392680" y="5298907"/>
                  <a:ext cx="788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0">
              <p14:nvContentPartPr>
                <p14:cNvPr id="2696" name="Input penna 2695">
                  <a:extLst>
                    <a:ext uri="{FF2B5EF4-FFF2-40B4-BE49-F238E27FC236}">
                      <a16:creationId xmlns:a16="http://schemas.microsoft.com/office/drawing/2014/main" id="{24385A8B-350B-4568-87F5-930C022AB2E7}"/>
                    </a:ext>
                  </a:extLst>
                </p14:cNvPr>
                <p14:cNvContentPartPr/>
                <p14:nvPr/>
              </p14:nvContentPartPr>
              <p14:xfrm>
                <a:off x="3482680" y="5328787"/>
                <a:ext cx="42480" cy="76320"/>
              </p14:xfrm>
            </p:contentPart>
          </mc:Choice>
          <mc:Fallback xmlns="">
            <p:pic>
              <p:nvPicPr>
                <p:cNvPr id="2696" name="Input penna 2695">
                  <a:extLst>
                    <a:ext uri="{FF2B5EF4-FFF2-40B4-BE49-F238E27FC236}">
                      <a16:creationId xmlns:a16="http://schemas.microsoft.com/office/drawing/2014/main" id="{24385A8B-350B-4568-87F5-930C022AB2E7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3474040" y="5319787"/>
                  <a:ext cx="60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1">
              <p14:nvContentPartPr>
                <p14:cNvPr id="2697" name="Input penna 2696">
                  <a:extLst>
                    <a:ext uri="{FF2B5EF4-FFF2-40B4-BE49-F238E27FC236}">
                      <a16:creationId xmlns:a16="http://schemas.microsoft.com/office/drawing/2014/main" id="{D829DD5A-6262-40C5-A977-BE63B31A5289}"/>
                    </a:ext>
                  </a:extLst>
                </p14:cNvPr>
                <p14:cNvContentPartPr/>
                <p14:nvPr/>
              </p14:nvContentPartPr>
              <p14:xfrm>
                <a:off x="3455680" y="5311147"/>
                <a:ext cx="83880" cy="7200"/>
              </p14:xfrm>
            </p:contentPart>
          </mc:Choice>
          <mc:Fallback xmlns="">
            <p:pic>
              <p:nvPicPr>
                <p:cNvPr id="2697" name="Input penna 2696">
                  <a:extLst>
                    <a:ext uri="{FF2B5EF4-FFF2-40B4-BE49-F238E27FC236}">
                      <a16:creationId xmlns:a16="http://schemas.microsoft.com/office/drawing/2014/main" id="{D829DD5A-6262-40C5-A977-BE63B31A5289}"/>
                    </a:ext>
                  </a:extLst>
                </p:cNvPr>
                <p:cNvPicPr/>
                <p:nvPr/>
              </p:nvPicPr>
              <p:blipFill>
                <a:blip r:embed="rId2062"/>
                <a:stretch>
                  <a:fillRect/>
                </a:stretch>
              </p:blipFill>
              <p:spPr>
                <a:xfrm>
                  <a:off x="3447040" y="5302147"/>
                  <a:ext cx="101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3">
              <p14:nvContentPartPr>
                <p14:cNvPr id="2698" name="Input penna 2697">
                  <a:extLst>
                    <a:ext uri="{FF2B5EF4-FFF2-40B4-BE49-F238E27FC236}">
                      <a16:creationId xmlns:a16="http://schemas.microsoft.com/office/drawing/2014/main" id="{9971002F-DA55-4A4F-94E1-D977A56B06F4}"/>
                    </a:ext>
                  </a:extLst>
                </p14:cNvPr>
                <p14:cNvContentPartPr/>
                <p14:nvPr/>
              </p14:nvContentPartPr>
              <p14:xfrm>
                <a:off x="3537760" y="5316547"/>
                <a:ext cx="64440" cy="73800"/>
              </p14:xfrm>
            </p:contentPart>
          </mc:Choice>
          <mc:Fallback xmlns="">
            <p:pic>
              <p:nvPicPr>
                <p:cNvPr id="2698" name="Input penna 2697">
                  <a:extLst>
                    <a:ext uri="{FF2B5EF4-FFF2-40B4-BE49-F238E27FC236}">
                      <a16:creationId xmlns:a16="http://schemas.microsoft.com/office/drawing/2014/main" id="{9971002F-DA55-4A4F-94E1-D977A56B06F4}"/>
                    </a:ext>
                  </a:extLst>
                </p:cNvPr>
                <p:cNvPicPr/>
                <p:nvPr/>
              </p:nvPicPr>
              <p:blipFill>
                <a:blip r:embed="rId2064"/>
                <a:stretch>
                  <a:fillRect/>
                </a:stretch>
              </p:blipFill>
              <p:spPr>
                <a:xfrm>
                  <a:off x="3529120" y="5307547"/>
                  <a:ext cx="82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5">
              <p14:nvContentPartPr>
                <p14:cNvPr id="2700" name="Input penna 2699">
                  <a:extLst>
                    <a:ext uri="{FF2B5EF4-FFF2-40B4-BE49-F238E27FC236}">
                      <a16:creationId xmlns:a16="http://schemas.microsoft.com/office/drawing/2014/main" id="{CDDB0802-7A80-445F-BD3B-6881D872A1E2}"/>
                    </a:ext>
                  </a:extLst>
                </p14:cNvPr>
                <p14:cNvContentPartPr/>
                <p14:nvPr/>
              </p14:nvContentPartPr>
              <p14:xfrm>
                <a:off x="3685360" y="5298907"/>
                <a:ext cx="68400" cy="107280"/>
              </p14:xfrm>
            </p:contentPart>
          </mc:Choice>
          <mc:Fallback xmlns="">
            <p:pic>
              <p:nvPicPr>
                <p:cNvPr id="2700" name="Input penna 2699">
                  <a:extLst>
                    <a:ext uri="{FF2B5EF4-FFF2-40B4-BE49-F238E27FC236}">
                      <a16:creationId xmlns:a16="http://schemas.microsoft.com/office/drawing/2014/main" id="{CDDB0802-7A80-445F-BD3B-6881D872A1E2}"/>
                    </a:ext>
                  </a:extLst>
                </p:cNvPr>
                <p:cNvPicPr/>
                <p:nvPr/>
              </p:nvPicPr>
              <p:blipFill>
                <a:blip r:embed="rId2066"/>
                <a:stretch>
                  <a:fillRect/>
                </a:stretch>
              </p:blipFill>
              <p:spPr>
                <a:xfrm>
                  <a:off x="3676360" y="5289907"/>
                  <a:ext cx="860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7">
              <p14:nvContentPartPr>
                <p14:cNvPr id="2701" name="Input penna 2700">
                  <a:extLst>
                    <a:ext uri="{FF2B5EF4-FFF2-40B4-BE49-F238E27FC236}">
                      <a16:creationId xmlns:a16="http://schemas.microsoft.com/office/drawing/2014/main" id="{5CEAFD04-09F8-4C9A-89E0-D56AB7536C07}"/>
                    </a:ext>
                  </a:extLst>
                </p14:cNvPr>
                <p14:cNvContentPartPr/>
                <p14:nvPr/>
              </p14:nvContentPartPr>
              <p14:xfrm>
                <a:off x="3760600" y="5314747"/>
                <a:ext cx="62640" cy="70920"/>
              </p14:xfrm>
            </p:contentPart>
          </mc:Choice>
          <mc:Fallback xmlns="">
            <p:pic>
              <p:nvPicPr>
                <p:cNvPr id="2701" name="Input penna 2700">
                  <a:extLst>
                    <a:ext uri="{FF2B5EF4-FFF2-40B4-BE49-F238E27FC236}">
                      <a16:creationId xmlns:a16="http://schemas.microsoft.com/office/drawing/2014/main" id="{5CEAFD04-09F8-4C9A-89E0-D56AB7536C07}"/>
                    </a:ext>
                  </a:extLst>
                </p:cNvPr>
                <p:cNvPicPr/>
                <p:nvPr/>
              </p:nvPicPr>
              <p:blipFill>
                <a:blip r:embed="rId2068"/>
                <a:stretch>
                  <a:fillRect/>
                </a:stretch>
              </p:blipFill>
              <p:spPr>
                <a:xfrm>
                  <a:off x="3751960" y="5306107"/>
                  <a:ext cx="80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9">
              <p14:nvContentPartPr>
                <p14:cNvPr id="2702" name="Input penna 2701">
                  <a:extLst>
                    <a:ext uri="{FF2B5EF4-FFF2-40B4-BE49-F238E27FC236}">
                      <a16:creationId xmlns:a16="http://schemas.microsoft.com/office/drawing/2014/main" id="{7FDA890D-2A7C-4046-A1E8-D39D53E6913D}"/>
                    </a:ext>
                  </a:extLst>
                </p14:cNvPr>
                <p14:cNvContentPartPr/>
                <p14:nvPr/>
              </p14:nvContentPartPr>
              <p14:xfrm>
                <a:off x="3762760" y="5339227"/>
                <a:ext cx="78840" cy="19440"/>
              </p14:xfrm>
            </p:contentPart>
          </mc:Choice>
          <mc:Fallback xmlns="">
            <p:pic>
              <p:nvPicPr>
                <p:cNvPr id="2702" name="Input penna 2701">
                  <a:extLst>
                    <a:ext uri="{FF2B5EF4-FFF2-40B4-BE49-F238E27FC236}">
                      <a16:creationId xmlns:a16="http://schemas.microsoft.com/office/drawing/2014/main" id="{7FDA890D-2A7C-4046-A1E8-D39D53E6913D}"/>
                    </a:ext>
                  </a:extLst>
                </p:cNvPr>
                <p:cNvPicPr/>
                <p:nvPr/>
              </p:nvPicPr>
              <p:blipFill>
                <a:blip r:embed="rId2070"/>
                <a:stretch>
                  <a:fillRect/>
                </a:stretch>
              </p:blipFill>
              <p:spPr>
                <a:xfrm>
                  <a:off x="3754120" y="5330227"/>
                  <a:ext cx="964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1">
              <p14:nvContentPartPr>
                <p14:cNvPr id="2703" name="Input penna 2702">
                  <a:extLst>
                    <a:ext uri="{FF2B5EF4-FFF2-40B4-BE49-F238E27FC236}">
                      <a16:creationId xmlns:a16="http://schemas.microsoft.com/office/drawing/2014/main" id="{661EFECE-0CC4-4494-8290-C4D64EA9A774}"/>
                    </a:ext>
                  </a:extLst>
                </p14:cNvPr>
                <p14:cNvContentPartPr/>
                <p14:nvPr/>
              </p14:nvContentPartPr>
              <p14:xfrm>
                <a:off x="3822520" y="5305747"/>
                <a:ext cx="96840" cy="85320"/>
              </p14:xfrm>
            </p:contentPart>
          </mc:Choice>
          <mc:Fallback xmlns="">
            <p:pic>
              <p:nvPicPr>
                <p:cNvPr id="2703" name="Input penna 2702">
                  <a:extLst>
                    <a:ext uri="{FF2B5EF4-FFF2-40B4-BE49-F238E27FC236}">
                      <a16:creationId xmlns:a16="http://schemas.microsoft.com/office/drawing/2014/main" id="{661EFECE-0CC4-4494-8290-C4D64EA9A774}"/>
                    </a:ext>
                  </a:extLst>
                </p:cNvPr>
                <p:cNvPicPr/>
                <p:nvPr/>
              </p:nvPicPr>
              <p:blipFill>
                <a:blip r:embed="rId2072"/>
                <a:stretch>
                  <a:fillRect/>
                </a:stretch>
              </p:blipFill>
              <p:spPr>
                <a:xfrm>
                  <a:off x="3813520" y="5297107"/>
                  <a:ext cx="114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3">
              <p14:nvContentPartPr>
                <p14:cNvPr id="2704" name="Input penna 2703">
                  <a:extLst>
                    <a:ext uri="{FF2B5EF4-FFF2-40B4-BE49-F238E27FC236}">
                      <a16:creationId xmlns:a16="http://schemas.microsoft.com/office/drawing/2014/main" id="{00568A24-D8B0-403E-A417-9392F450597D}"/>
                    </a:ext>
                  </a:extLst>
                </p14:cNvPr>
                <p14:cNvContentPartPr/>
                <p14:nvPr/>
              </p14:nvContentPartPr>
              <p14:xfrm>
                <a:off x="3866080" y="5305027"/>
                <a:ext cx="106200" cy="86400"/>
              </p14:xfrm>
            </p:contentPart>
          </mc:Choice>
          <mc:Fallback xmlns="">
            <p:pic>
              <p:nvPicPr>
                <p:cNvPr id="2704" name="Input penna 2703">
                  <a:extLst>
                    <a:ext uri="{FF2B5EF4-FFF2-40B4-BE49-F238E27FC236}">
                      <a16:creationId xmlns:a16="http://schemas.microsoft.com/office/drawing/2014/main" id="{00568A24-D8B0-403E-A417-9392F450597D}"/>
                    </a:ext>
                  </a:extLst>
                </p:cNvPr>
                <p:cNvPicPr/>
                <p:nvPr/>
              </p:nvPicPr>
              <p:blipFill>
                <a:blip r:embed="rId2074"/>
                <a:stretch>
                  <a:fillRect/>
                </a:stretch>
              </p:blipFill>
              <p:spPr>
                <a:xfrm>
                  <a:off x="3857080" y="5296387"/>
                  <a:ext cx="1238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5">
              <p14:nvContentPartPr>
                <p14:cNvPr id="2705" name="Input penna 2704">
                  <a:extLst>
                    <a:ext uri="{FF2B5EF4-FFF2-40B4-BE49-F238E27FC236}">
                      <a16:creationId xmlns:a16="http://schemas.microsoft.com/office/drawing/2014/main" id="{845D3C7C-1322-43AE-9AB2-454864D394B9}"/>
                    </a:ext>
                  </a:extLst>
                </p14:cNvPr>
                <p14:cNvContentPartPr/>
                <p14:nvPr/>
              </p14:nvContentPartPr>
              <p14:xfrm>
                <a:off x="3966160" y="5317267"/>
                <a:ext cx="71280" cy="81000"/>
              </p14:xfrm>
            </p:contentPart>
          </mc:Choice>
          <mc:Fallback xmlns="">
            <p:pic>
              <p:nvPicPr>
                <p:cNvPr id="2705" name="Input penna 2704">
                  <a:extLst>
                    <a:ext uri="{FF2B5EF4-FFF2-40B4-BE49-F238E27FC236}">
                      <a16:creationId xmlns:a16="http://schemas.microsoft.com/office/drawing/2014/main" id="{845D3C7C-1322-43AE-9AB2-454864D394B9}"/>
                    </a:ext>
                  </a:extLst>
                </p:cNvPr>
                <p:cNvPicPr/>
                <p:nvPr/>
              </p:nvPicPr>
              <p:blipFill>
                <a:blip r:embed="rId2076"/>
                <a:stretch>
                  <a:fillRect/>
                </a:stretch>
              </p:blipFill>
              <p:spPr>
                <a:xfrm>
                  <a:off x="3957160" y="5308267"/>
                  <a:ext cx="88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7">
              <p14:nvContentPartPr>
                <p14:cNvPr id="2707" name="Input penna 2706">
                  <a:extLst>
                    <a:ext uri="{FF2B5EF4-FFF2-40B4-BE49-F238E27FC236}">
                      <a16:creationId xmlns:a16="http://schemas.microsoft.com/office/drawing/2014/main" id="{2EF6E20A-A3C5-462A-AB5A-77C1A4CA0457}"/>
                    </a:ext>
                  </a:extLst>
                </p14:cNvPr>
                <p14:cNvContentPartPr/>
                <p14:nvPr/>
              </p14:nvContentPartPr>
              <p14:xfrm>
                <a:off x="4079200" y="5378107"/>
                <a:ext cx="11160" cy="51120"/>
              </p14:xfrm>
            </p:contentPart>
          </mc:Choice>
          <mc:Fallback xmlns="">
            <p:pic>
              <p:nvPicPr>
                <p:cNvPr id="2707" name="Input penna 2706">
                  <a:extLst>
                    <a:ext uri="{FF2B5EF4-FFF2-40B4-BE49-F238E27FC236}">
                      <a16:creationId xmlns:a16="http://schemas.microsoft.com/office/drawing/2014/main" id="{2EF6E20A-A3C5-462A-AB5A-77C1A4CA0457}"/>
                    </a:ext>
                  </a:extLst>
                </p:cNvPr>
                <p:cNvPicPr/>
                <p:nvPr/>
              </p:nvPicPr>
              <p:blipFill>
                <a:blip r:embed="rId2078"/>
                <a:stretch>
                  <a:fillRect/>
                </a:stretch>
              </p:blipFill>
              <p:spPr>
                <a:xfrm>
                  <a:off x="4070560" y="5369107"/>
                  <a:ext cx="2880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9">
              <p14:nvContentPartPr>
                <p14:cNvPr id="2708" name="Input penna 2707">
                  <a:extLst>
                    <a:ext uri="{FF2B5EF4-FFF2-40B4-BE49-F238E27FC236}">
                      <a16:creationId xmlns:a16="http://schemas.microsoft.com/office/drawing/2014/main" id="{4878C07E-0F63-41CE-B128-9EE0FF3EA2A2}"/>
                    </a:ext>
                  </a:extLst>
                </p14:cNvPr>
                <p14:cNvContentPartPr/>
                <p14:nvPr/>
              </p14:nvContentPartPr>
              <p14:xfrm>
                <a:off x="4156240" y="5307187"/>
                <a:ext cx="13320" cy="86040"/>
              </p14:xfrm>
            </p:contentPart>
          </mc:Choice>
          <mc:Fallback xmlns="">
            <p:pic>
              <p:nvPicPr>
                <p:cNvPr id="2708" name="Input penna 2707">
                  <a:extLst>
                    <a:ext uri="{FF2B5EF4-FFF2-40B4-BE49-F238E27FC236}">
                      <a16:creationId xmlns:a16="http://schemas.microsoft.com/office/drawing/2014/main" id="{4878C07E-0F63-41CE-B128-9EE0FF3EA2A2}"/>
                    </a:ext>
                  </a:extLst>
                </p:cNvPr>
                <p:cNvPicPr/>
                <p:nvPr/>
              </p:nvPicPr>
              <p:blipFill>
                <a:blip r:embed="rId2080"/>
                <a:stretch>
                  <a:fillRect/>
                </a:stretch>
              </p:blipFill>
              <p:spPr>
                <a:xfrm>
                  <a:off x="4147240" y="5298187"/>
                  <a:ext cx="309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1">
              <p14:nvContentPartPr>
                <p14:cNvPr id="2709" name="Input penna 2708">
                  <a:extLst>
                    <a:ext uri="{FF2B5EF4-FFF2-40B4-BE49-F238E27FC236}">
                      <a16:creationId xmlns:a16="http://schemas.microsoft.com/office/drawing/2014/main" id="{6C6AF243-F817-4601-8136-C161BD430C08}"/>
                    </a:ext>
                  </a:extLst>
                </p14:cNvPr>
                <p14:cNvContentPartPr/>
                <p14:nvPr/>
              </p14:nvContentPartPr>
              <p14:xfrm>
                <a:off x="4172080" y="5282347"/>
                <a:ext cx="32760" cy="57960"/>
              </p14:xfrm>
            </p:contentPart>
          </mc:Choice>
          <mc:Fallback xmlns="">
            <p:pic>
              <p:nvPicPr>
                <p:cNvPr id="2709" name="Input penna 2708">
                  <a:extLst>
                    <a:ext uri="{FF2B5EF4-FFF2-40B4-BE49-F238E27FC236}">
                      <a16:creationId xmlns:a16="http://schemas.microsoft.com/office/drawing/2014/main" id="{6C6AF243-F817-4601-8136-C161BD430C08}"/>
                    </a:ext>
                  </a:extLst>
                </p:cNvPr>
                <p:cNvPicPr/>
                <p:nvPr/>
              </p:nvPicPr>
              <p:blipFill>
                <a:blip r:embed="rId2082"/>
                <a:stretch>
                  <a:fillRect/>
                </a:stretch>
              </p:blipFill>
              <p:spPr>
                <a:xfrm>
                  <a:off x="4163440" y="5273347"/>
                  <a:ext cx="504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3">
              <p14:nvContentPartPr>
                <p14:cNvPr id="2710" name="Input penna 2709">
                  <a:extLst>
                    <a:ext uri="{FF2B5EF4-FFF2-40B4-BE49-F238E27FC236}">
                      <a16:creationId xmlns:a16="http://schemas.microsoft.com/office/drawing/2014/main" id="{E54B6C6C-005C-4F4C-812B-165126018E5E}"/>
                    </a:ext>
                  </a:extLst>
                </p14:cNvPr>
                <p14:cNvContentPartPr/>
                <p14:nvPr/>
              </p14:nvContentPartPr>
              <p14:xfrm>
                <a:off x="4207000" y="5324827"/>
                <a:ext cx="87120" cy="62640"/>
              </p14:xfrm>
            </p:contentPart>
          </mc:Choice>
          <mc:Fallback xmlns="">
            <p:pic>
              <p:nvPicPr>
                <p:cNvPr id="2710" name="Input penna 2709">
                  <a:extLst>
                    <a:ext uri="{FF2B5EF4-FFF2-40B4-BE49-F238E27FC236}">
                      <a16:creationId xmlns:a16="http://schemas.microsoft.com/office/drawing/2014/main" id="{E54B6C6C-005C-4F4C-812B-165126018E5E}"/>
                    </a:ext>
                  </a:extLst>
                </p:cNvPr>
                <p:cNvPicPr/>
                <p:nvPr/>
              </p:nvPicPr>
              <p:blipFill>
                <a:blip r:embed="rId2084"/>
                <a:stretch>
                  <a:fillRect/>
                </a:stretch>
              </p:blipFill>
              <p:spPr>
                <a:xfrm>
                  <a:off x="4198000" y="5316187"/>
                  <a:ext cx="1047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5">
              <p14:nvContentPartPr>
                <p14:cNvPr id="2711" name="Input penna 2710">
                  <a:extLst>
                    <a:ext uri="{FF2B5EF4-FFF2-40B4-BE49-F238E27FC236}">
                      <a16:creationId xmlns:a16="http://schemas.microsoft.com/office/drawing/2014/main" id="{D4E32820-C938-4835-94DF-5F30BCB3202C}"/>
                    </a:ext>
                  </a:extLst>
                </p14:cNvPr>
                <p14:cNvContentPartPr/>
                <p14:nvPr/>
              </p14:nvContentPartPr>
              <p14:xfrm>
                <a:off x="4315720" y="5310787"/>
                <a:ext cx="61560" cy="73080"/>
              </p14:xfrm>
            </p:contentPart>
          </mc:Choice>
          <mc:Fallback xmlns="">
            <p:pic>
              <p:nvPicPr>
                <p:cNvPr id="2711" name="Input penna 2710">
                  <a:extLst>
                    <a:ext uri="{FF2B5EF4-FFF2-40B4-BE49-F238E27FC236}">
                      <a16:creationId xmlns:a16="http://schemas.microsoft.com/office/drawing/2014/main" id="{D4E32820-C938-4835-94DF-5F30BCB3202C}"/>
                    </a:ext>
                  </a:extLst>
                </p:cNvPr>
                <p:cNvPicPr/>
                <p:nvPr/>
              </p:nvPicPr>
              <p:blipFill>
                <a:blip r:embed="rId2086"/>
                <a:stretch>
                  <a:fillRect/>
                </a:stretch>
              </p:blipFill>
              <p:spPr>
                <a:xfrm>
                  <a:off x="4306720" y="5301787"/>
                  <a:ext cx="792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7">
              <p14:nvContentPartPr>
                <p14:cNvPr id="2712" name="Input penna 2711">
                  <a:extLst>
                    <a:ext uri="{FF2B5EF4-FFF2-40B4-BE49-F238E27FC236}">
                      <a16:creationId xmlns:a16="http://schemas.microsoft.com/office/drawing/2014/main" id="{640F3D9E-A634-4594-B598-451C84111D01}"/>
                    </a:ext>
                  </a:extLst>
                </p14:cNvPr>
                <p14:cNvContentPartPr/>
                <p14:nvPr/>
              </p14:nvContentPartPr>
              <p14:xfrm>
                <a:off x="4375480" y="5311507"/>
                <a:ext cx="39600" cy="75600"/>
              </p14:xfrm>
            </p:contentPart>
          </mc:Choice>
          <mc:Fallback xmlns="">
            <p:pic>
              <p:nvPicPr>
                <p:cNvPr id="2712" name="Input penna 2711">
                  <a:extLst>
                    <a:ext uri="{FF2B5EF4-FFF2-40B4-BE49-F238E27FC236}">
                      <a16:creationId xmlns:a16="http://schemas.microsoft.com/office/drawing/2014/main" id="{640F3D9E-A634-4594-B598-451C84111D01}"/>
                    </a:ext>
                  </a:extLst>
                </p:cNvPr>
                <p:cNvPicPr/>
                <p:nvPr/>
              </p:nvPicPr>
              <p:blipFill>
                <a:blip r:embed="rId2088"/>
                <a:stretch>
                  <a:fillRect/>
                </a:stretch>
              </p:blipFill>
              <p:spPr>
                <a:xfrm>
                  <a:off x="4366480" y="5302507"/>
                  <a:ext cx="572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9">
              <p14:nvContentPartPr>
                <p14:cNvPr id="2713" name="Input penna 2712">
                  <a:extLst>
                    <a:ext uri="{FF2B5EF4-FFF2-40B4-BE49-F238E27FC236}">
                      <a16:creationId xmlns:a16="http://schemas.microsoft.com/office/drawing/2014/main" id="{4DF7C150-4797-4995-A0A4-E5870E7B731E}"/>
                    </a:ext>
                  </a:extLst>
                </p14:cNvPr>
                <p14:cNvContentPartPr/>
                <p14:nvPr/>
              </p14:nvContentPartPr>
              <p14:xfrm>
                <a:off x="4424080" y="5335267"/>
                <a:ext cx="79560" cy="54720"/>
              </p14:xfrm>
            </p:contentPart>
          </mc:Choice>
          <mc:Fallback xmlns="">
            <p:pic>
              <p:nvPicPr>
                <p:cNvPr id="2713" name="Input penna 2712">
                  <a:extLst>
                    <a:ext uri="{FF2B5EF4-FFF2-40B4-BE49-F238E27FC236}">
                      <a16:creationId xmlns:a16="http://schemas.microsoft.com/office/drawing/2014/main" id="{4DF7C150-4797-4995-A0A4-E5870E7B731E}"/>
                    </a:ext>
                  </a:extLst>
                </p:cNvPr>
                <p:cNvPicPr/>
                <p:nvPr/>
              </p:nvPicPr>
              <p:blipFill>
                <a:blip r:embed="rId2090"/>
                <a:stretch>
                  <a:fillRect/>
                </a:stretch>
              </p:blipFill>
              <p:spPr>
                <a:xfrm>
                  <a:off x="4415080" y="5326267"/>
                  <a:ext cx="97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1">
              <p14:nvContentPartPr>
                <p14:cNvPr id="2714" name="Input penna 2713">
                  <a:extLst>
                    <a:ext uri="{FF2B5EF4-FFF2-40B4-BE49-F238E27FC236}">
                      <a16:creationId xmlns:a16="http://schemas.microsoft.com/office/drawing/2014/main" id="{42074557-E1AD-42B5-B4AA-0896378D39AA}"/>
                    </a:ext>
                  </a:extLst>
                </p14:cNvPr>
                <p14:cNvContentPartPr/>
                <p14:nvPr/>
              </p14:nvContentPartPr>
              <p14:xfrm>
                <a:off x="4614160" y="5320147"/>
                <a:ext cx="14760" cy="83160"/>
              </p14:xfrm>
            </p:contentPart>
          </mc:Choice>
          <mc:Fallback xmlns="">
            <p:pic>
              <p:nvPicPr>
                <p:cNvPr id="2714" name="Input penna 2713">
                  <a:extLst>
                    <a:ext uri="{FF2B5EF4-FFF2-40B4-BE49-F238E27FC236}">
                      <a16:creationId xmlns:a16="http://schemas.microsoft.com/office/drawing/2014/main" id="{42074557-E1AD-42B5-B4AA-0896378D39AA}"/>
                    </a:ext>
                  </a:extLst>
                </p:cNvPr>
                <p:cNvPicPr/>
                <p:nvPr/>
              </p:nvPicPr>
              <p:blipFill>
                <a:blip r:embed="rId2092"/>
                <a:stretch>
                  <a:fillRect/>
                </a:stretch>
              </p:blipFill>
              <p:spPr>
                <a:xfrm>
                  <a:off x="4605160" y="5311147"/>
                  <a:ext cx="32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3">
              <p14:nvContentPartPr>
                <p14:cNvPr id="2715" name="Input penna 2714">
                  <a:extLst>
                    <a:ext uri="{FF2B5EF4-FFF2-40B4-BE49-F238E27FC236}">
                      <a16:creationId xmlns:a16="http://schemas.microsoft.com/office/drawing/2014/main" id="{F3B5F937-EF14-4ED6-BC87-4605C210F218}"/>
                    </a:ext>
                  </a:extLst>
                </p14:cNvPr>
                <p14:cNvContentPartPr/>
                <p14:nvPr/>
              </p14:nvContentPartPr>
              <p14:xfrm>
                <a:off x="4577800" y="5308987"/>
                <a:ext cx="83160" cy="12600"/>
              </p14:xfrm>
            </p:contentPart>
          </mc:Choice>
          <mc:Fallback xmlns="">
            <p:pic>
              <p:nvPicPr>
                <p:cNvPr id="2715" name="Input penna 2714">
                  <a:extLst>
                    <a:ext uri="{FF2B5EF4-FFF2-40B4-BE49-F238E27FC236}">
                      <a16:creationId xmlns:a16="http://schemas.microsoft.com/office/drawing/2014/main" id="{F3B5F937-EF14-4ED6-BC87-4605C210F218}"/>
                    </a:ext>
                  </a:extLst>
                </p:cNvPr>
                <p:cNvPicPr/>
                <p:nvPr/>
              </p:nvPicPr>
              <p:blipFill>
                <a:blip r:embed="rId2094"/>
                <a:stretch>
                  <a:fillRect/>
                </a:stretch>
              </p:blipFill>
              <p:spPr>
                <a:xfrm>
                  <a:off x="4568800" y="5299987"/>
                  <a:ext cx="100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5">
              <p14:nvContentPartPr>
                <p14:cNvPr id="2716" name="Input penna 2715">
                  <a:extLst>
                    <a:ext uri="{FF2B5EF4-FFF2-40B4-BE49-F238E27FC236}">
                      <a16:creationId xmlns:a16="http://schemas.microsoft.com/office/drawing/2014/main" id="{59597DC3-5E60-445D-BB5E-D036C9741997}"/>
                    </a:ext>
                  </a:extLst>
                </p14:cNvPr>
                <p14:cNvContentPartPr/>
                <p14:nvPr/>
              </p14:nvContentPartPr>
              <p14:xfrm>
                <a:off x="4680040" y="5319067"/>
                <a:ext cx="139680" cy="88200"/>
              </p14:xfrm>
            </p:contentPart>
          </mc:Choice>
          <mc:Fallback xmlns="">
            <p:pic>
              <p:nvPicPr>
                <p:cNvPr id="2716" name="Input penna 2715">
                  <a:extLst>
                    <a:ext uri="{FF2B5EF4-FFF2-40B4-BE49-F238E27FC236}">
                      <a16:creationId xmlns:a16="http://schemas.microsoft.com/office/drawing/2014/main" id="{59597DC3-5E60-445D-BB5E-D036C9741997}"/>
                    </a:ext>
                  </a:extLst>
                </p:cNvPr>
                <p:cNvPicPr/>
                <p:nvPr/>
              </p:nvPicPr>
              <p:blipFill>
                <a:blip r:embed="rId2096"/>
                <a:stretch>
                  <a:fillRect/>
                </a:stretch>
              </p:blipFill>
              <p:spPr>
                <a:xfrm>
                  <a:off x="4671400" y="5310427"/>
                  <a:ext cx="157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7">
              <p14:nvContentPartPr>
                <p14:cNvPr id="2717" name="Input penna 2716">
                  <a:extLst>
                    <a:ext uri="{FF2B5EF4-FFF2-40B4-BE49-F238E27FC236}">
                      <a16:creationId xmlns:a16="http://schemas.microsoft.com/office/drawing/2014/main" id="{C8ACDD45-16E9-46D2-927E-1B86CB42D55C}"/>
                    </a:ext>
                  </a:extLst>
                </p14:cNvPr>
                <p14:cNvContentPartPr/>
                <p14:nvPr/>
              </p14:nvContentPartPr>
              <p14:xfrm>
                <a:off x="4796320" y="5326987"/>
                <a:ext cx="91800" cy="77400"/>
              </p14:xfrm>
            </p:contentPart>
          </mc:Choice>
          <mc:Fallback xmlns="">
            <p:pic>
              <p:nvPicPr>
                <p:cNvPr id="2717" name="Input penna 2716">
                  <a:extLst>
                    <a:ext uri="{FF2B5EF4-FFF2-40B4-BE49-F238E27FC236}">
                      <a16:creationId xmlns:a16="http://schemas.microsoft.com/office/drawing/2014/main" id="{C8ACDD45-16E9-46D2-927E-1B86CB42D55C}"/>
                    </a:ext>
                  </a:extLst>
                </p:cNvPr>
                <p:cNvPicPr/>
                <p:nvPr/>
              </p:nvPicPr>
              <p:blipFill>
                <a:blip r:embed="rId2098"/>
                <a:stretch>
                  <a:fillRect/>
                </a:stretch>
              </p:blipFill>
              <p:spPr>
                <a:xfrm>
                  <a:off x="4787320" y="5317987"/>
                  <a:ext cx="1094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9">
              <p14:nvContentPartPr>
                <p14:cNvPr id="2718" name="Input penna 2717">
                  <a:extLst>
                    <a:ext uri="{FF2B5EF4-FFF2-40B4-BE49-F238E27FC236}">
                      <a16:creationId xmlns:a16="http://schemas.microsoft.com/office/drawing/2014/main" id="{B1B246EA-2F26-4976-9A7E-4B25116FD312}"/>
                    </a:ext>
                  </a:extLst>
                </p14:cNvPr>
                <p14:cNvContentPartPr/>
                <p14:nvPr/>
              </p14:nvContentPartPr>
              <p14:xfrm>
                <a:off x="4909720" y="5327347"/>
                <a:ext cx="63360" cy="74520"/>
              </p14:xfrm>
            </p:contentPart>
          </mc:Choice>
          <mc:Fallback xmlns="">
            <p:pic>
              <p:nvPicPr>
                <p:cNvPr id="2718" name="Input penna 2717">
                  <a:extLst>
                    <a:ext uri="{FF2B5EF4-FFF2-40B4-BE49-F238E27FC236}">
                      <a16:creationId xmlns:a16="http://schemas.microsoft.com/office/drawing/2014/main" id="{B1B246EA-2F26-4976-9A7E-4B25116FD312}"/>
                    </a:ext>
                  </a:extLst>
                </p:cNvPr>
                <p:cNvPicPr/>
                <p:nvPr/>
              </p:nvPicPr>
              <p:blipFill>
                <a:blip r:embed="rId2100"/>
                <a:stretch>
                  <a:fillRect/>
                </a:stretch>
              </p:blipFill>
              <p:spPr>
                <a:xfrm>
                  <a:off x="4900720" y="5318347"/>
                  <a:ext cx="810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1">
              <p14:nvContentPartPr>
                <p14:cNvPr id="2719" name="Input penna 2718">
                  <a:extLst>
                    <a:ext uri="{FF2B5EF4-FFF2-40B4-BE49-F238E27FC236}">
                      <a16:creationId xmlns:a16="http://schemas.microsoft.com/office/drawing/2014/main" id="{AF98A70E-1437-4EF5-B6D8-35399F8B47A5}"/>
                    </a:ext>
                  </a:extLst>
                </p14:cNvPr>
                <p14:cNvContentPartPr/>
                <p14:nvPr/>
              </p14:nvContentPartPr>
              <p14:xfrm>
                <a:off x="4976680" y="5305747"/>
                <a:ext cx="94320" cy="99000"/>
              </p14:xfrm>
            </p:contentPart>
          </mc:Choice>
          <mc:Fallback xmlns="">
            <p:pic>
              <p:nvPicPr>
                <p:cNvPr id="2719" name="Input penna 2718">
                  <a:extLst>
                    <a:ext uri="{FF2B5EF4-FFF2-40B4-BE49-F238E27FC236}">
                      <a16:creationId xmlns:a16="http://schemas.microsoft.com/office/drawing/2014/main" id="{AF98A70E-1437-4EF5-B6D8-35399F8B47A5}"/>
                    </a:ext>
                  </a:extLst>
                </p:cNvPr>
                <p:cNvPicPr/>
                <p:nvPr/>
              </p:nvPicPr>
              <p:blipFill>
                <a:blip r:embed="rId2102"/>
                <a:stretch>
                  <a:fillRect/>
                </a:stretch>
              </p:blipFill>
              <p:spPr>
                <a:xfrm>
                  <a:off x="4968040" y="5296747"/>
                  <a:ext cx="1119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3">
              <p14:nvContentPartPr>
                <p14:cNvPr id="2720" name="Input penna 2719">
                  <a:extLst>
                    <a:ext uri="{FF2B5EF4-FFF2-40B4-BE49-F238E27FC236}">
                      <a16:creationId xmlns:a16="http://schemas.microsoft.com/office/drawing/2014/main" id="{694B99F8-10BA-4E82-8FE7-518C871E6E73}"/>
                    </a:ext>
                  </a:extLst>
                </p14:cNvPr>
                <p14:cNvContentPartPr/>
                <p14:nvPr/>
              </p14:nvContentPartPr>
              <p14:xfrm>
                <a:off x="5058760" y="5338507"/>
                <a:ext cx="45360" cy="72720"/>
              </p14:xfrm>
            </p:contentPart>
          </mc:Choice>
          <mc:Fallback xmlns="">
            <p:pic>
              <p:nvPicPr>
                <p:cNvPr id="2720" name="Input penna 2719">
                  <a:extLst>
                    <a:ext uri="{FF2B5EF4-FFF2-40B4-BE49-F238E27FC236}">
                      <a16:creationId xmlns:a16="http://schemas.microsoft.com/office/drawing/2014/main" id="{694B99F8-10BA-4E82-8FE7-518C871E6E73}"/>
                    </a:ext>
                  </a:extLst>
                </p:cNvPr>
                <p:cNvPicPr/>
                <p:nvPr/>
              </p:nvPicPr>
              <p:blipFill>
                <a:blip r:embed="rId2104"/>
                <a:stretch>
                  <a:fillRect/>
                </a:stretch>
              </p:blipFill>
              <p:spPr>
                <a:xfrm>
                  <a:off x="5050120" y="5329867"/>
                  <a:ext cx="630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5">
              <p14:nvContentPartPr>
                <p14:cNvPr id="2721" name="Input penna 2720">
                  <a:extLst>
                    <a:ext uri="{FF2B5EF4-FFF2-40B4-BE49-F238E27FC236}">
                      <a16:creationId xmlns:a16="http://schemas.microsoft.com/office/drawing/2014/main" id="{07EA5D75-BE10-478E-87C2-91F068E9CCB9}"/>
                    </a:ext>
                  </a:extLst>
                </p14:cNvPr>
                <p14:cNvContentPartPr/>
                <p14:nvPr/>
              </p14:nvContentPartPr>
              <p14:xfrm>
                <a:off x="5038600" y="5373067"/>
                <a:ext cx="76680" cy="7920"/>
              </p14:xfrm>
            </p:contentPart>
          </mc:Choice>
          <mc:Fallback xmlns="">
            <p:pic>
              <p:nvPicPr>
                <p:cNvPr id="2721" name="Input penna 2720">
                  <a:extLst>
                    <a:ext uri="{FF2B5EF4-FFF2-40B4-BE49-F238E27FC236}">
                      <a16:creationId xmlns:a16="http://schemas.microsoft.com/office/drawing/2014/main" id="{07EA5D75-BE10-478E-87C2-91F068E9CCB9}"/>
                    </a:ext>
                  </a:extLst>
                </p:cNvPr>
                <p:cNvPicPr/>
                <p:nvPr/>
              </p:nvPicPr>
              <p:blipFill>
                <a:blip r:embed="rId2106"/>
                <a:stretch>
                  <a:fillRect/>
                </a:stretch>
              </p:blipFill>
              <p:spPr>
                <a:xfrm>
                  <a:off x="5029960" y="5364427"/>
                  <a:ext cx="94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7">
              <p14:nvContentPartPr>
                <p14:cNvPr id="2723" name="Input penna 2722">
                  <a:extLst>
                    <a:ext uri="{FF2B5EF4-FFF2-40B4-BE49-F238E27FC236}">
                      <a16:creationId xmlns:a16="http://schemas.microsoft.com/office/drawing/2014/main" id="{FDDABF9D-B56D-4ECE-B3FE-A7AF5E4C4AF1}"/>
                    </a:ext>
                  </a:extLst>
                </p14:cNvPr>
                <p14:cNvContentPartPr/>
                <p14:nvPr/>
              </p14:nvContentPartPr>
              <p14:xfrm>
                <a:off x="5244160" y="5324827"/>
                <a:ext cx="11880" cy="80640"/>
              </p14:xfrm>
            </p:contentPart>
          </mc:Choice>
          <mc:Fallback xmlns="">
            <p:pic>
              <p:nvPicPr>
                <p:cNvPr id="2723" name="Input penna 2722">
                  <a:extLst>
                    <a:ext uri="{FF2B5EF4-FFF2-40B4-BE49-F238E27FC236}">
                      <a16:creationId xmlns:a16="http://schemas.microsoft.com/office/drawing/2014/main" id="{FDDABF9D-B56D-4ECE-B3FE-A7AF5E4C4AF1}"/>
                    </a:ext>
                  </a:extLst>
                </p:cNvPr>
                <p:cNvPicPr/>
                <p:nvPr/>
              </p:nvPicPr>
              <p:blipFill>
                <a:blip r:embed="rId2108"/>
                <a:stretch>
                  <a:fillRect/>
                </a:stretch>
              </p:blipFill>
              <p:spPr>
                <a:xfrm>
                  <a:off x="5235520" y="5316187"/>
                  <a:ext cx="295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9">
              <p14:nvContentPartPr>
                <p14:cNvPr id="2724" name="Input penna 2723">
                  <a:extLst>
                    <a:ext uri="{FF2B5EF4-FFF2-40B4-BE49-F238E27FC236}">
                      <a16:creationId xmlns:a16="http://schemas.microsoft.com/office/drawing/2014/main" id="{760718EC-4A36-47C9-8DAC-B98DF9152F37}"/>
                    </a:ext>
                  </a:extLst>
                </p14:cNvPr>
                <p14:cNvContentPartPr/>
                <p14:nvPr/>
              </p14:nvContentPartPr>
              <p14:xfrm>
                <a:off x="5280160" y="5324467"/>
                <a:ext cx="65160" cy="92160"/>
              </p14:xfrm>
            </p:contentPart>
          </mc:Choice>
          <mc:Fallback xmlns="">
            <p:pic>
              <p:nvPicPr>
                <p:cNvPr id="2724" name="Input penna 2723">
                  <a:extLst>
                    <a:ext uri="{FF2B5EF4-FFF2-40B4-BE49-F238E27FC236}">
                      <a16:creationId xmlns:a16="http://schemas.microsoft.com/office/drawing/2014/main" id="{760718EC-4A36-47C9-8DAC-B98DF9152F37}"/>
                    </a:ext>
                  </a:extLst>
                </p:cNvPr>
                <p:cNvPicPr/>
                <p:nvPr/>
              </p:nvPicPr>
              <p:blipFill>
                <a:blip r:embed="rId2110"/>
                <a:stretch>
                  <a:fillRect/>
                </a:stretch>
              </p:blipFill>
              <p:spPr>
                <a:xfrm>
                  <a:off x="5271520" y="5315467"/>
                  <a:ext cx="828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1">
              <p14:nvContentPartPr>
                <p14:cNvPr id="2725" name="Input penna 2724">
                  <a:extLst>
                    <a:ext uri="{FF2B5EF4-FFF2-40B4-BE49-F238E27FC236}">
                      <a16:creationId xmlns:a16="http://schemas.microsoft.com/office/drawing/2014/main" id="{926A6CD3-8ACF-4D15-89E0-43EE8622E35B}"/>
                    </a:ext>
                  </a:extLst>
                </p14:cNvPr>
                <p14:cNvContentPartPr/>
                <p14:nvPr/>
              </p14:nvContentPartPr>
              <p14:xfrm>
                <a:off x="5445760" y="5339947"/>
                <a:ext cx="13320" cy="73440"/>
              </p14:xfrm>
            </p:contentPart>
          </mc:Choice>
          <mc:Fallback xmlns="">
            <p:pic>
              <p:nvPicPr>
                <p:cNvPr id="2725" name="Input penna 2724">
                  <a:extLst>
                    <a:ext uri="{FF2B5EF4-FFF2-40B4-BE49-F238E27FC236}">
                      <a16:creationId xmlns:a16="http://schemas.microsoft.com/office/drawing/2014/main" id="{926A6CD3-8ACF-4D15-89E0-43EE8622E35B}"/>
                    </a:ext>
                  </a:extLst>
                </p:cNvPr>
                <p:cNvPicPr/>
                <p:nvPr/>
              </p:nvPicPr>
              <p:blipFill>
                <a:blip r:embed="rId2112"/>
                <a:stretch>
                  <a:fillRect/>
                </a:stretch>
              </p:blipFill>
              <p:spPr>
                <a:xfrm>
                  <a:off x="5437120" y="5330947"/>
                  <a:ext cx="30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3">
              <p14:nvContentPartPr>
                <p14:cNvPr id="2726" name="Input penna 2725">
                  <a:extLst>
                    <a:ext uri="{FF2B5EF4-FFF2-40B4-BE49-F238E27FC236}">
                      <a16:creationId xmlns:a16="http://schemas.microsoft.com/office/drawing/2014/main" id="{D56DCA6E-E490-4A36-AEC3-3FAA98A2B8D6}"/>
                    </a:ext>
                  </a:extLst>
                </p14:cNvPr>
                <p14:cNvContentPartPr/>
                <p14:nvPr/>
              </p14:nvContentPartPr>
              <p14:xfrm>
                <a:off x="5438920" y="5305387"/>
                <a:ext cx="66960" cy="59760"/>
              </p14:xfrm>
            </p:contentPart>
          </mc:Choice>
          <mc:Fallback xmlns="">
            <p:pic>
              <p:nvPicPr>
                <p:cNvPr id="2726" name="Input penna 2725">
                  <a:extLst>
                    <a:ext uri="{FF2B5EF4-FFF2-40B4-BE49-F238E27FC236}">
                      <a16:creationId xmlns:a16="http://schemas.microsoft.com/office/drawing/2014/main" id="{D56DCA6E-E490-4A36-AEC3-3FAA98A2B8D6}"/>
                    </a:ext>
                  </a:extLst>
                </p:cNvPr>
                <p:cNvPicPr/>
                <p:nvPr/>
              </p:nvPicPr>
              <p:blipFill>
                <a:blip r:embed="rId2114"/>
                <a:stretch>
                  <a:fillRect/>
                </a:stretch>
              </p:blipFill>
              <p:spPr>
                <a:xfrm>
                  <a:off x="5430280" y="5296747"/>
                  <a:ext cx="84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5">
              <p14:nvContentPartPr>
                <p14:cNvPr id="2727" name="Input penna 2726">
                  <a:extLst>
                    <a:ext uri="{FF2B5EF4-FFF2-40B4-BE49-F238E27FC236}">
                      <a16:creationId xmlns:a16="http://schemas.microsoft.com/office/drawing/2014/main" id="{36A610B9-604B-4C75-94AB-384EA0FB2420}"/>
                    </a:ext>
                  </a:extLst>
                </p14:cNvPr>
                <p14:cNvContentPartPr/>
                <p14:nvPr/>
              </p14:nvContentPartPr>
              <p14:xfrm>
                <a:off x="5440000" y="5328787"/>
                <a:ext cx="140040" cy="71280"/>
              </p14:xfrm>
            </p:contentPart>
          </mc:Choice>
          <mc:Fallback xmlns="">
            <p:pic>
              <p:nvPicPr>
                <p:cNvPr id="2727" name="Input penna 2726">
                  <a:extLst>
                    <a:ext uri="{FF2B5EF4-FFF2-40B4-BE49-F238E27FC236}">
                      <a16:creationId xmlns:a16="http://schemas.microsoft.com/office/drawing/2014/main" id="{36A610B9-604B-4C75-94AB-384EA0FB2420}"/>
                    </a:ext>
                  </a:extLst>
                </p:cNvPr>
                <p:cNvPicPr/>
                <p:nvPr/>
              </p:nvPicPr>
              <p:blipFill>
                <a:blip r:embed="rId2116"/>
                <a:stretch>
                  <a:fillRect/>
                </a:stretch>
              </p:blipFill>
              <p:spPr>
                <a:xfrm>
                  <a:off x="5431000" y="5319787"/>
                  <a:ext cx="1576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7">
              <p14:nvContentPartPr>
                <p14:cNvPr id="2728" name="Input penna 2727">
                  <a:extLst>
                    <a:ext uri="{FF2B5EF4-FFF2-40B4-BE49-F238E27FC236}">
                      <a16:creationId xmlns:a16="http://schemas.microsoft.com/office/drawing/2014/main" id="{69483D5B-15A0-4089-83B2-A81CFE3FA099}"/>
                    </a:ext>
                  </a:extLst>
                </p14:cNvPr>
                <p14:cNvContentPartPr/>
                <p14:nvPr/>
              </p14:nvContentPartPr>
              <p14:xfrm>
                <a:off x="5593360" y="5330587"/>
                <a:ext cx="135720" cy="88920"/>
              </p14:xfrm>
            </p:contentPart>
          </mc:Choice>
          <mc:Fallback xmlns="">
            <p:pic>
              <p:nvPicPr>
                <p:cNvPr id="2728" name="Input penna 2727">
                  <a:extLst>
                    <a:ext uri="{FF2B5EF4-FFF2-40B4-BE49-F238E27FC236}">
                      <a16:creationId xmlns:a16="http://schemas.microsoft.com/office/drawing/2014/main" id="{69483D5B-15A0-4089-83B2-A81CFE3FA099}"/>
                    </a:ext>
                  </a:extLst>
                </p:cNvPr>
                <p:cNvPicPr/>
                <p:nvPr/>
              </p:nvPicPr>
              <p:blipFill>
                <a:blip r:embed="rId2118"/>
                <a:stretch>
                  <a:fillRect/>
                </a:stretch>
              </p:blipFill>
              <p:spPr>
                <a:xfrm>
                  <a:off x="5584720" y="5321587"/>
                  <a:ext cx="153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9">
              <p14:nvContentPartPr>
                <p14:cNvPr id="2730" name="Input penna 2729">
                  <a:extLst>
                    <a:ext uri="{FF2B5EF4-FFF2-40B4-BE49-F238E27FC236}">
                      <a16:creationId xmlns:a16="http://schemas.microsoft.com/office/drawing/2014/main" id="{102A1E51-3A09-40AE-B211-C2FDFF3DD27D}"/>
                    </a:ext>
                  </a:extLst>
                </p14:cNvPr>
                <p14:cNvContentPartPr/>
                <p14:nvPr/>
              </p14:nvContentPartPr>
              <p14:xfrm>
                <a:off x="2803360" y="4079947"/>
                <a:ext cx="120240" cy="1242000"/>
              </p14:xfrm>
            </p:contentPart>
          </mc:Choice>
          <mc:Fallback xmlns="">
            <p:pic>
              <p:nvPicPr>
                <p:cNvPr id="2730" name="Input penna 2729">
                  <a:extLst>
                    <a:ext uri="{FF2B5EF4-FFF2-40B4-BE49-F238E27FC236}">
                      <a16:creationId xmlns:a16="http://schemas.microsoft.com/office/drawing/2014/main" id="{102A1E51-3A09-40AE-B211-C2FDFF3DD27D}"/>
                    </a:ext>
                  </a:extLst>
                </p:cNvPr>
                <p:cNvPicPr/>
                <p:nvPr/>
              </p:nvPicPr>
              <p:blipFill>
                <a:blip r:embed="rId2120"/>
                <a:stretch>
                  <a:fillRect/>
                </a:stretch>
              </p:blipFill>
              <p:spPr>
                <a:xfrm>
                  <a:off x="2794720" y="4071307"/>
                  <a:ext cx="137880" cy="1259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510526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uppo 17">
            <a:extLst>
              <a:ext uri="{FF2B5EF4-FFF2-40B4-BE49-F238E27FC236}">
                <a16:creationId xmlns:a16="http://schemas.microsoft.com/office/drawing/2014/main" id="{C6D1C2EE-3CE9-4E4C-B0F1-04A9FAA85275}"/>
              </a:ext>
            </a:extLst>
          </p:cNvPr>
          <p:cNvGrpSpPr/>
          <p:nvPr/>
        </p:nvGrpSpPr>
        <p:grpSpPr>
          <a:xfrm>
            <a:off x="375667" y="176187"/>
            <a:ext cx="1355040" cy="160200"/>
            <a:chOff x="198040" y="141187"/>
            <a:chExt cx="1355040" cy="16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put penna 1">
                  <a:extLst>
                    <a:ext uri="{FF2B5EF4-FFF2-40B4-BE49-F238E27FC236}">
                      <a16:creationId xmlns:a16="http://schemas.microsoft.com/office/drawing/2014/main" id="{48A6E381-2EA3-4FEE-AC31-C1831F834B46}"/>
                    </a:ext>
                  </a:extLst>
                </p14:cNvPr>
                <p14:cNvContentPartPr/>
                <p14:nvPr/>
              </p14:nvContentPartPr>
              <p14:xfrm>
                <a:off x="198040" y="141187"/>
                <a:ext cx="82440" cy="132840"/>
              </p14:xfrm>
            </p:contentPart>
          </mc:Choice>
          <mc:Fallback xmlns="">
            <p:pic>
              <p:nvPicPr>
                <p:cNvPr id="2" name="Input penna 1">
                  <a:extLst>
                    <a:ext uri="{FF2B5EF4-FFF2-40B4-BE49-F238E27FC236}">
                      <a16:creationId xmlns:a16="http://schemas.microsoft.com/office/drawing/2014/main" id="{48A6E381-2EA3-4FEE-AC31-C1831F834B4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9400" y="132547"/>
                  <a:ext cx="1000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A66510DB-99D6-4626-828D-7BC3E9736E86}"/>
                    </a:ext>
                  </a:extLst>
                </p14:cNvPr>
                <p14:cNvContentPartPr/>
                <p14:nvPr/>
              </p14:nvContentPartPr>
              <p14:xfrm>
                <a:off x="299200" y="158827"/>
                <a:ext cx="78840" cy="10980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A66510DB-99D6-4626-828D-7BC3E9736E8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90200" y="150187"/>
                  <a:ext cx="964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D40BBFDF-494E-475F-842F-239DDAE3E5C0}"/>
                    </a:ext>
                  </a:extLst>
                </p14:cNvPr>
                <p14:cNvContentPartPr/>
                <p14:nvPr/>
              </p14:nvContentPartPr>
              <p14:xfrm>
                <a:off x="299920" y="228307"/>
                <a:ext cx="85680" cy="792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D40BBFDF-494E-475F-842F-239DDAE3E5C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1280" y="219307"/>
                  <a:ext cx="103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9B30D0E2-929B-48F0-B637-ABFAEF1852C9}"/>
                    </a:ext>
                  </a:extLst>
                </p14:cNvPr>
                <p14:cNvContentPartPr/>
                <p14:nvPr/>
              </p14:nvContentPartPr>
              <p14:xfrm>
                <a:off x="361840" y="177547"/>
                <a:ext cx="103320" cy="10620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9B30D0E2-929B-48F0-B637-ABFAEF1852C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2840" y="168547"/>
                  <a:ext cx="1209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B7043F12-D0D8-4AE6-BF20-6A05217CD58B}"/>
                    </a:ext>
                  </a:extLst>
                </p14:cNvPr>
                <p14:cNvContentPartPr/>
                <p14:nvPr/>
              </p14:nvContentPartPr>
              <p14:xfrm>
                <a:off x="428800" y="177547"/>
                <a:ext cx="102960" cy="10224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B7043F12-D0D8-4AE6-BF20-6A05217CD58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19800" y="168547"/>
                  <a:ext cx="1206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826CDACB-FF06-41DE-95D2-9371A1CEBC21}"/>
                    </a:ext>
                  </a:extLst>
                </p14:cNvPr>
                <p14:cNvContentPartPr/>
                <p14:nvPr/>
              </p14:nvContentPartPr>
              <p14:xfrm>
                <a:off x="528520" y="183667"/>
                <a:ext cx="82440" cy="9792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826CDACB-FF06-41DE-95D2-9371A1CEBC2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19520" y="174667"/>
                  <a:ext cx="100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B8312AD3-0ADD-42B5-A184-553457F44095}"/>
                    </a:ext>
                  </a:extLst>
                </p14:cNvPr>
                <p14:cNvContentPartPr/>
                <p14:nvPr/>
              </p14:nvContentPartPr>
              <p14:xfrm>
                <a:off x="527800" y="248467"/>
                <a:ext cx="84600" cy="1440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B8312AD3-0ADD-42B5-A184-553457F4409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18800" y="239827"/>
                  <a:ext cx="1022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291CF276-F82B-48E0-BCC6-6790F17AC7BE}"/>
                    </a:ext>
                  </a:extLst>
                </p14:cNvPr>
                <p14:cNvContentPartPr/>
                <p14:nvPr/>
              </p14:nvContentPartPr>
              <p14:xfrm>
                <a:off x="751000" y="185467"/>
                <a:ext cx="167040" cy="11088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291CF276-F82B-48E0-BCC6-6790F17AC7B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42360" y="176827"/>
                  <a:ext cx="1846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B6F574D3-C45E-4662-BD33-9654DD8534E7}"/>
                    </a:ext>
                  </a:extLst>
                </p14:cNvPr>
                <p14:cNvContentPartPr/>
                <p14:nvPr/>
              </p14:nvContentPartPr>
              <p14:xfrm>
                <a:off x="907960" y="200227"/>
                <a:ext cx="108000" cy="9288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B6F574D3-C45E-4662-BD33-9654DD8534E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899320" y="191587"/>
                  <a:ext cx="125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A524A29F-06F9-457A-B0F7-DFF67E39AC48}"/>
                    </a:ext>
                  </a:extLst>
                </p14:cNvPr>
                <p14:cNvContentPartPr/>
                <p14:nvPr/>
              </p14:nvContentPartPr>
              <p14:xfrm>
                <a:off x="1037920" y="205267"/>
                <a:ext cx="20520" cy="9612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A524A29F-06F9-457A-B0F7-DFF67E39AC4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029280" y="196627"/>
                  <a:ext cx="381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9CD387DA-38E3-4CE3-B38B-4C1C4DCEBB84}"/>
                    </a:ext>
                  </a:extLst>
                </p14:cNvPr>
                <p14:cNvContentPartPr/>
                <p14:nvPr/>
              </p14:nvContentPartPr>
              <p14:xfrm>
                <a:off x="1111360" y="197347"/>
                <a:ext cx="52200" cy="8928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9CD387DA-38E3-4CE3-B38B-4C1C4DCEBB8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02360" y="188347"/>
                  <a:ext cx="69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77B5A75F-0A13-4A58-8710-E427B5EB0DCE}"/>
                    </a:ext>
                  </a:extLst>
                </p14:cNvPr>
                <p14:cNvContentPartPr/>
                <p14:nvPr/>
              </p14:nvContentPartPr>
              <p14:xfrm>
                <a:off x="1181200" y="196627"/>
                <a:ext cx="110520" cy="8928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77B5A75F-0A13-4A58-8710-E427B5EB0DC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172200" y="187987"/>
                  <a:ext cx="1281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B95B7F72-84B9-45AB-95FC-F96E848ED0D6}"/>
                    </a:ext>
                  </a:extLst>
                </p14:cNvPr>
                <p14:cNvContentPartPr/>
                <p14:nvPr/>
              </p14:nvContentPartPr>
              <p14:xfrm>
                <a:off x="1306480" y="196987"/>
                <a:ext cx="67320" cy="9504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B95B7F72-84B9-45AB-95FC-F96E848ED0D6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297480" y="188347"/>
                  <a:ext cx="849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760F26EA-583C-4B46-8360-B18DDA3BE13C}"/>
                    </a:ext>
                  </a:extLst>
                </p14:cNvPr>
                <p14:cNvContentPartPr/>
                <p14:nvPr/>
              </p14:nvContentPartPr>
              <p14:xfrm>
                <a:off x="1403680" y="217147"/>
                <a:ext cx="29520" cy="5652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760F26EA-583C-4B46-8360-B18DDA3BE13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394680" y="208147"/>
                  <a:ext cx="47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7DB4A886-814F-4694-8273-90BDB4A3BDB1}"/>
                    </a:ext>
                  </a:extLst>
                </p14:cNvPr>
                <p14:cNvContentPartPr/>
                <p14:nvPr/>
              </p14:nvContentPartPr>
              <p14:xfrm>
                <a:off x="1378120" y="186187"/>
                <a:ext cx="107280" cy="540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7DB4A886-814F-4694-8273-90BDB4A3BDB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369120" y="177187"/>
                  <a:ext cx="1249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4F433028-39B0-47D2-B98D-47EDF5C4F049}"/>
                    </a:ext>
                  </a:extLst>
                </p14:cNvPr>
                <p14:cNvContentPartPr/>
                <p14:nvPr/>
              </p14:nvContentPartPr>
              <p14:xfrm>
                <a:off x="1480720" y="189787"/>
                <a:ext cx="72360" cy="10656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4F433028-39B0-47D2-B98D-47EDF5C4F04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471720" y="181147"/>
                  <a:ext cx="90000" cy="12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uppo 36">
            <a:extLst>
              <a:ext uri="{FF2B5EF4-FFF2-40B4-BE49-F238E27FC236}">
                <a16:creationId xmlns:a16="http://schemas.microsoft.com/office/drawing/2014/main" id="{3C780AD4-CFDD-454C-8140-FD3837743CFA}"/>
              </a:ext>
            </a:extLst>
          </p:cNvPr>
          <p:cNvGrpSpPr/>
          <p:nvPr/>
        </p:nvGrpSpPr>
        <p:grpSpPr>
          <a:xfrm>
            <a:off x="1905667" y="161067"/>
            <a:ext cx="1262880" cy="156600"/>
            <a:chOff x="1728040" y="126067"/>
            <a:chExt cx="1262880" cy="15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3BCF99FF-AF63-4016-A972-4AD17B4D4597}"/>
                    </a:ext>
                  </a:extLst>
                </p14:cNvPr>
                <p14:cNvContentPartPr/>
                <p14:nvPr/>
              </p14:nvContentPartPr>
              <p14:xfrm>
                <a:off x="1765120" y="185467"/>
                <a:ext cx="11880" cy="9720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3BCF99FF-AF63-4016-A972-4AD17B4D459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756120" y="176827"/>
                  <a:ext cx="295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6FC8BFD7-F3FD-4BBA-A7F7-EC3839CCFA02}"/>
                    </a:ext>
                  </a:extLst>
                </p14:cNvPr>
                <p14:cNvContentPartPr/>
                <p14:nvPr/>
              </p14:nvContentPartPr>
              <p14:xfrm>
                <a:off x="1728040" y="187627"/>
                <a:ext cx="75960" cy="540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6FC8BFD7-F3FD-4BBA-A7F7-EC3839CCFA0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719040" y="178987"/>
                  <a:ext cx="936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53BF86A1-821D-48C7-8CE2-150F1ED82C38}"/>
                    </a:ext>
                  </a:extLst>
                </p14:cNvPr>
                <p14:cNvContentPartPr/>
                <p14:nvPr/>
              </p14:nvContentPartPr>
              <p14:xfrm>
                <a:off x="1806880" y="157387"/>
                <a:ext cx="125280" cy="11484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53BF86A1-821D-48C7-8CE2-150F1ED82C3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797880" y="148747"/>
                  <a:ext cx="1429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2B855829-C6F3-488A-A64F-9637F67A6E20}"/>
                    </a:ext>
                  </a:extLst>
                </p14:cNvPr>
                <p14:cNvContentPartPr/>
                <p14:nvPr/>
              </p14:nvContentPartPr>
              <p14:xfrm>
                <a:off x="1922080" y="187267"/>
                <a:ext cx="105480" cy="9072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2B855829-C6F3-488A-A64F-9637F67A6E2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913080" y="178627"/>
                  <a:ext cx="123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78928DC3-D422-41F4-A374-E79A97B7424B}"/>
                    </a:ext>
                  </a:extLst>
                </p14:cNvPr>
                <p14:cNvContentPartPr/>
                <p14:nvPr/>
              </p14:nvContentPartPr>
              <p14:xfrm>
                <a:off x="2044480" y="197347"/>
                <a:ext cx="16920" cy="6552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78928DC3-D422-41F4-A374-E79A97B7424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035480" y="188347"/>
                  <a:ext cx="345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08E7D3BE-3036-4E2C-A5C2-084E8A69355A}"/>
                    </a:ext>
                  </a:extLst>
                </p14:cNvPr>
                <p14:cNvContentPartPr/>
                <p14:nvPr/>
              </p14:nvContentPartPr>
              <p14:xfrm>
                <a:off x="2045200" y="175027"/>
                <a:ext cx="119520" cy="9540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08E7D3BE-3036-4E2C-A5C2-084E8A69355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036200" y="166027"/>
                  <a:ext cx="137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91BD6D47-9857-4DC8-A98B-528D767AEDFF}"/>
                    </a:ext>
                  </a:extLst>
                </p14:cNvPr>
                <p14:cNvContentPartPr/>
                <p14:nvPr/>
              </p14:nvContentPartPr>
              <p14:xfrm>
                <a:off x="2144200" y="187987"/>
                <a:ext cx="70200" cy="7956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91BD6D47-9857-4DC8-A98B-528D767AEDF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135560" y="179347"/>
                  <a:ext cx="878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C5C53BBE-D9C1-4C5E-BA5D-7B1B4F467740}"/>
                    </a:ext>
                  </a:extLst>
                </p14:cNvPr>
                <p14:cNvContentPartPr/>
                <p14:nvPr/>
              </p14:nvContentPartPr>
              <p14:xfrm>
                <a:off x="2163280" y="230467"/>
                <a:ext cx="65520" cy="216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C5C53BBE-D9C1-4C5E-BA5D-7B1B4F46774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154640" y="221827"/>
                  <a:ext cx="831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42B376F4-B6F3-40BF-A595-B451B424FE38}"/>
                    </a:ext>
                  </a:extLst>
                </p14:cNvPr>
                <p14:cNvContentPartPr/>
                <p14:nvPr/>
              </p14:nvContentPartPr>
              <p14:xfrm>
                <a:off x="2324200" y="180067"/>
                <a:ext cx="77040" cy="9864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42B376F4-B6F3-40BF-A595-B451B424FE3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315200" y="171067"/>
                  <a:ext cx="946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8442B2DC-242B-4DB8-860E-E0B04411E959}"/>
                    </a:ext>
                  </a:extLst>
                </p14:cNvPr>
                <p14:cNvContentPartPr/>
                <p14:nvPr/>
              </p14:nvContentPartPr>
              <p14:xfrm>
                <a:off x="2416360" y="126067"/>
                <a:ext cx="5400" cy="7020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8442B2DC-242B-4DB8-860E-E0B04411E95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407360" y="117427"/>
                  <a:ext cx="23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7B5AE349-F050-46FE-A574-9486C0E81FA8}"/>
                    </a:ext>
                  </a:extLst>
                </p14:cNvPr>
                <p14:cNvContentPartPr/>
                <p14:nvPr/>
              </p14:nvContentPartPr>
              <p14:xfrm>
                <a:off x="2468560" y="175027"/>
                <a:ext cx="83520" cy="8820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7B5AE349-F050-46FE-A574-9486C0E81FA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459560" y="166027"/>
                  <a:ext cx="101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47D71175-ECD0-4947-A71F-2E26B5AAD2F6}"/>
                    </a:ext>
                  </a:extLst>
                </p14:cNvPr>
                <p14:cNvContentPartPr/>
                <p14:nvPr/>
              </p14:nvContentPartPr>
              <p14:xfrm>
                <a:off x="2481160" y="215347"/>
                <a:ext cx="64080" cy="540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47D71175-ECD0-4947-A71F-2E26B5AAD2F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472520" y="206347"/>
                  <a:ext cx="81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37E142F5-7C5F-4D54-83D6-2DA1D5944EC9}"/>
                    </a:ext>
                  </a:extLst>
                </p14:cNvPr>
                <p14:cNvContentPartPr/>
                <p14:nvPr/>
              </p14:nvContentPartPr>
              <p14:xfrm>
                <a:off x="2535880" y="187987"/>
                <a:ext cx="121680" cy="7704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37E142F5-7C5F-4D54-83D6-2DA1D5944EC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526880" y="178987"/>
                  <a:ext cx="1393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2" name="Input penna 31">
                  <a:extLst>
                    <a:ext uri="{FF2B5EF4-FFF2-40B4-BE49-F238E27FC236}">
                      <a16:creationId xmlns:a16="http://schemas.microsoft.com/office/drawing/2014/main" id="{B3D0D599-0FBA-4D34-8720-16B9BE422230}"/>
                    </a:ext>
                  </a:extLst>
                </p14:cNvPr>
                <p14:cNvContentPartPr/>
                <p14:nvPr/>
              </p14:nvContentPartPr>
              <p14:xfrm>
                <a:off x="2648560" y="200227"/>
                <a:ext cx="106920" cy="67680"/>
              </p14:xfrm>
            </p:contentPart>
          </mc:Choice>
          <mc:Fallback xmlns="">
            <p:pic>
              <p:nvPicPr>
                <p:cNvPr id="32" name="Input penna 31">
                  <a:extLst>
                    <a:ext uri="{FF2B5EF4-FFF2-40B4-BE49-F238E27FC236}">
                      <a16:creationId xmlns:a16="http://schemas.microsoft.com/office/drawing/2014/main" id="{B3D0D599-0FBA-4D34-8720-16B9BE42223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639560" y="191587"/>
                  <a:ext cx="1245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13CD6913-28FD-4746-AF8A-4786A989C154}"/>
                    </a:ext>
                  </a:extLst>
                </p14:cNvPr>
                <p14:cNvContentPartPr/>
                <p14:nvPr/>
              </p14:nvContentPartPr>
              <p14:xfrm>
                <a:off x="2757640" y="183667"/>
                <a:ext cx="41760" cy="6804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13CD6913-28FD-4746-AF8A-4786A989C15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749000" y="174667"/>
                  <a:ext cx="594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92E797F2-8FD7-45A7-8FF3-E4DB24F37DF9}"/>
                    </a:ext>
                  </a:extLst>
                </p14:cNvPr>
                <p14:cNvContentPartPr/>
                <p14:nvPr/>
              </p14:nvContentPartPr>
              <p14:xfrm>
                <a:off x="2789680" y="163867"/>
                <a:ext cx="107640" cy="10728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92E797F2-8FD7-45A7-8FF3-E4DB24F37DF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80680" y="155227"/>
                  <a:ext cx="125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19396E43-BD6E-40CE-999A-EDE9A0071E8C}"/>
                    </a:ext>
                  </a:extLst>
                </p14:cNvPr>
                <p14:cNvContentPartPr/>
                <p14:nvPr/>
              </p14:nvContentPartPr>
              <p14:xfrm>
                <a:off x="2924320" y="184387"/>
                <a:ext cx="61560" cy="88200"/>
              </p14:xfrm>
            </p:contentPart>
          </mc:Choice>
          <mc:Fallback xmlns="">
            <p:pic>
              <p:nvPicPr>
                <p:cNvPr id="35" name="Input penna 34">
                  <a:extLst>
                    <a:ext uri="{FF2B5EF4-FFF2-40B4-BE49-F238E27FC236}">
                      <a16:creationId xmlns:a16="http://schemas.microsoft.com/office/drawing/2014/main" id="{19396E43-BD6E-40CE-999A-EDE9A0071E8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915680" y="175387"/>
                  <a:ext cx="792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BB06ADA5-81FA-442E-AB36-E65F8FBC459F}"/>
                    </a:ext>
                  </a:extLst>
                </p14:cNvPr>
                <p14:cNvContentPartPr/>
                <p14:nvPr/>
              </p14:nvContentPartPr>
              <p14:xfrm>
                <a:off x="2927560" y="231187"/>
                <a:ext cx="63360" cy="6480"/>
              </p14:xfrm>
            </p:contentPart>
          </mc:Choice>
          <mc:Fallback xmlns="">
            <p:pic>
              <p:nvPicPr>
                <p:cNvPr id="36" name="Input penna 35">
                  <a:extLst>
                    <a:ext uri="{FF2B5EF4-FFF2-40B4-BE49-F238E27FC236}">
                      <a16:creationId xmlns:a16="http://schemas.microsoft.com/office/drawing/2014/main" id="{BB06ADA5-81FA-442E-AB36-E65F8FBC459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918920" y="222547"/>
                  <a:ext cx="8100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put penna 37">
                <a:extLst>
                  <a:ext uri="{FF2B5EF4-FFF2-40B4-BE49-F238E27FC236}">
                    <a16:creationId xmlns:a16="http://schemas.microsoft.com/office/drawing/2014/main" id="{844CD784-7265-4A79-89CA-997FD3BFD652}"/>
                  </a:ext>
                </a:extLst>
              </p14:cNvPr>
              <p14:cNvContentPartPr/>
              <p14:nvPr/>
            </p14:nvContentPartPr>
            <p14:xfrm>
              <a:off x="1836249" y="1549890"/>
              <a:ext cx="5760" cy="6840"/>
            </p14:xfrm>
          </p:contentPart>
        </mc:Choice>
        <mc:Fallback xmlns="">
          <p:pic>
            <p:nvPicPr>
              <p:cNvPr id="38" name="Input penna 37">
                <a:extLst>
                  <a:ext uri="{FF2B5EF4-FFF2-40B4-BE49-F238E27FC236}">
                    <a16:creationId xmlns:a16="http://schemas.microsoft.com/office/drawing/2014/main" id="{844CD784-7265-4A79-89CA-997FD3BFD6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827249" y="1541340"/>
                <a:ext cx="23400" cy="23598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uppo 38">
            <a:extLst>
              <a:ext uri="{FF2B5EF4-FFF2-40B4-BE49-F238E27FC236}">
                <a16:creationId xmlns:a16="http://schemas.microsoft.com/office/drawing/2014/main" id="{7CDB08FE-11EC-4FE3-905B-18DEFC048E76}"/>
              </a:ext>
            </a:extLst>
          </p:cNvPr>
          <p:cNvGrpSpPr/>
          <p:nvPr/>
        </p:nvGrpSpPr>
        <p:grpSpPr>
          <a:xfrm>
            <a:off x="1166289" y="769050"/>
            <a:ext cx="253800" cy="2841120"/>
            <a:chOff x="6918160" y="798547"/>
            <a:chExt cx="253800" cy="284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787C1876-B2CD-4BCD-A8BB-32E20261C6FC}"/>
                    </a:ext>
                  </a:extLst>
                </p14:cNvPr>
                <p14:cNvContentPartPr/>
                <p14:nvPr/>
              </p14:nvContentPartPr>
              <p14:xfrm>
                <a:off x="7042360" y="945427"/>
                <a:ext cx="64800" cy="269424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787C1876-B2CD-4BCD-A8BB-32E20261C6F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033360" y="936427"/>
                  <a:ext cx="82440" cy="27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B8FCFA86-C498-4519-9388-BD2AC870D393}"/>
                    </a:ext>
                  </a:extLst>
                </p14:cNvPr>
                <p14:cNvContentPartPr/>
                <p14:nvPr/>
              </p14:nvContentPartPr>
              <p14:xfrm>
                <a:off x="7063960" y="871987"/>
                <a:ext cx="108000" cy="11232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B8FCFA86-C498-4519-9388-BD2AC870D39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054960" y="862987"/>
                  <a:ext cx="1256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191B2007-7435-4605-BAB8-C019CBBD7244}"/>
                    </a:ext>
                  </a:extLst>
                </p14:cNvPr>
                <p14:cNvContentPartPr/>
                <p14:nvPr/>
              </p14:nvContentPartPr>
              <p14:xfrm>
                <a:off x="6918160" y="798547"/>
                <a:ext cx="65520" cy="21132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191B2007-7435-4605-BAB8-C019CBBD724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909160" y="789547"/>
                  <a:ext cx="83160" cy="22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put penna 42">
                <a:extLst>
                  <a:ext uri="{FF2B5EF4-FFF2-40B4-BE49-F238E27FC236}">
                    <a16:creationId xmlns:a16="http://schemas.microsoft.com/office/drawing/2014/main" id="{49101A56-C5D0-47F2-A4AB-BFC4BB6F0BA3}"/>
                  </a:ext>
                </a:extLst>
              </p14:cNvPr>
              <p14:cNvContentPartPr/>
              <p14:nvPr/>
            </p14:nvContentPartPr>
            <p14:xfrm>
              <a:off x="410649" y="2100330"/>
              <a:ext cx="2133000" cy="158400"/>
            </p14:xfrm>
          </p:contentPart>
        </mc:Choice>
        <mc:Fallback xmlns="">
          <p:pic>
            <p:nvPicPr>
              <p:cNvPr id="43" name="Input penna 42">
                <a:extLst>
                  <a:ext uri="{FF2B5EF4-FFF2-40B4-BE49-F238E27FC236}">
                    <a16:creationId xmlns:a16="http://schemas.microsoft.com/office/drawing/2014/main" id="{49101A56-C5D0-47F2-A4AB-BFC4BB6F0BA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2009" y="2091330"/>
                <a:ext cx="21506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put penna 43">
                <a:extLst>
                  <a:ext uri="{FF2B5EF4-FFF2-40B4-BE49-F238E27FC236}">
                    <a16:creationId xmlns:a16="http://schemas.microsoft.com/office/drawing/2014/main" id="{BF2C7932-4671-45FF-90BD-B8938887E5D8}"/>
                  </a:ext>
                </a:extLst>
              </p14:cNvPr>
              <p14:cNvContentPartPr/>
              <p14:nvPr/>
            </p14:nvContentPartPr>
            <p14:xfrm>
              <a:off x="2525649" y="2326410"/>
              <a:ext cx="71280" cy="164160"/>
            </p14:xfrm>
          </p:contentPart>
        </mc:Choice>
        <mc:Fallback xmlns="">
          <p:pic>
            <p:nvPicPr>
              <p:cNvPr id="44" name="Input penna 43">
                <a:extLst>
                  <a:ext uri="{FF2B5EF4-FFF2-40B4-BE49-F238E27FC236}">
                    <a16:creationId xmlns:a16="http://schemas.microsoft.com/office/drawing/2014/main" id="{BF2C7932-4671-45FF-90BD-B8938887E5D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516649" y="2317410"/>
                <a:ext cx="889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put penna 44">
                <a:extLst>
                  <a:ext uri="{FF2B5EF4-FFF2-40B4-BE49-F238E27FC236}">
                    <a16:creationId xmlns:a16="http://schemas.microsoft.com/office/drawing/2014/main" id="{3EFCDADF-6F8A-4809-BC0C-3C6424500F9F}"/>
                  </a:ext>
                </a:extLst>
              </p14:cNvPr>
              <p14:cNvContentPartPr/>
              <p14:nvPr/>
            </p14:nvContentPartPr>
            <p14:xfrm>
              <a:off x="1392729" y="1175850"/>
              <a:ext cx="473400" cy="976320"/>
            </p14:xfrm>
          </p:contentPart>
        </mc:Choice>
        <mc:Fallback xmlns="">
          <p:pic>
            <p:nvPicPr>
              <p:cNvPr id="45" name="Input penna 44">
                <a:extLst>
                  <a:ext uri="{FF2B5EF4-FFF2-40B4-BE49-F238E27FC236}">
                    <a16:creationId xmlns:a16="http://schemas.microsoft.com/office/drawing/2014/main" id="{3EFCDADF-6F8A-4809-BC0C-3C6424500F9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83729" y="1167210"/>
                <a:ext cx="491040" cy="9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put penna 45">
                <a:extLst>
                  <a:ext uri="{FF2B5EF4-FFF2-40B4-BE49-F238E27FC236}">
                    <a16:creationId xmlns:a16="http://schemas.microsoft.com/office/drawing/2014/main" id="{FDA9A0D4-044F-4DF1-A530-16B9D1D0B9BE}"/>
                  </a:ext>
                </a:extLst>
              </p14:cNvPr>
              <p14:cNvContentPartPr/>
              <p14:nvPr/>
            </p14:nvContentPartPr>
            <p14:xfrm>
              <a:off x="1331529" y="2252250"/>
              <a:ext cx="560160" cy="1098360"/>
            </p14:xfrm>
          </p:contentPart>
        </mc:Choice>
        <mc:Fallback xmlns="">
          <p:pic>
            <p:nvPicPr>
              <p:cNvPr id="46" name="Input penna 45">
                <a:extLst>
                  <a:ext uri="{FF2B5EF4-FFF2-40B4-BE49-F238E27FC236}">
                    <a16:creationId xmlns:a16="http://schemas.microsoft.com/office/drawing/2014/main" id="{FDA9A0D4-044F-4DF1-A530-16B9D1D0B9B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322889" y="2243250"/>
                <a:ext cx="577800" cy="11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7" name="Input penna 46">
                <a:extLst>
                  <a:ext uri="{FF2B5EF4-FFF2-40B4-BE49-F238E27FC236}">
                    <a16:creationId xmlns:a16="http://schemas.microsoft.com/office/drawing/2014/main" id="{F7162E37-E9C3-44BD-B510-286B7DDD45E5}"/>
                  </a:ext>
                </a:extLst>
              </p14:cNvPr>
              <p14:cNvContentPartPr/>
              <p14:nvPr/>
            </p14:nvContentPartPr>
            <p14:xfrm>
              <a:off x="826809" y="1183410"/>
              <a:ext cx="488160" cy="966960"/>
            </p14:xfrm>
          </p:contentPart>
        </mc:Choice>
        <mc:Fallback xmlns="">
          <p:pic>
            <p:nvPicPr>
              <p:cNvPr id="47" name="Input penna 46">
                <a:extLst>
                  <a:ext uri="{FF2B5EF4-FFF2-40B4-BE49-F238E27FC236}">
                    <a16:creationId xmlns:a16="http://schemas.microsoft.com/office/drawing/2014/main" id="{F7162E37-E9C3-44BD-B510-286B7DDD45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7809" y="1174770"/>
                <a:ext cx="505800" cy="9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8" name="Input penna 47">
                <a:extLst>
                  <a:ext uri="{FF2B5EF4-FFF2-40B4-BE49-F238E27FC236}">
                    <a16:creationId xmlns:a16="http://schemas.microsoft.com/office/drawing/2014/main" id="{59C158AB-3CC7-4C44-9679-928D0D222934}"/>
                  </a:ext>
                </a:extLst>
              </p14:cNvPr>
              <p14:cNvContentPartPr/>
              <p14:nvPr/>
            </p14:nvContentPartPr>
            <p14:xfrm>
              <a:off x="814569" y="2236050"/>
              <a:ext cx="396720" cy="1080720"/>
            </p14:xfrm>
          </p:contentPart>
        </mc:Choice>
        <mc:Fallback xmlns="">
          <p:pic>
            <p:nvPicPr>
              <p:cNvPr id="48" name="Input penna 47">
                <a:extLst>
                  <a:ext uri="{FF2B5EF4-FFF2-40B4-BE49-F238E27FC236}">
                    <a16:creationId xmlns:a16="http://schemas.microsoft.com/office/drawing/2014/main" id="{59C158AB-3CC7-4C44-9679-928D0D22293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5569" y="2227410"/>
                <a:ext cx="414360" cy="10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put penna 48">
                <a:extLst>
                  <a:ext uri="{FF2B5EF4-FFF2-40B4-BE49-F238E27FC236}">
                    <a16:creationId xmlns:a16="http://schemas.microsoft.com/office/drawing/2014/main" id="{14F3756F-7005-46D7-8F62-DCBDAA055288}"/>
                  </a:ext>
                </a:extLst>
              </p14:cNvPr>
              <p14:cNvContentPartPr/>
              <p14:nvPr/>
            </p14:nvContentPartPr>
            <p14:xfrm>
              <a:off x="1246929" y="1232730"/>
              <a:ext cx="56880" cy="888480"/>
            </p14:xfrm>
          </p:contentPart>
        </mc:Choice>
        <mc:Fallback xmlns="">
          <p:pic>
            <p:nvPicPr>
              <p:cNvPr id="49" name="Input penna 48">
                <a:extLst>
                  <a:ext uri="{FF2B5EF4-FFF2-40B4-BE49-F238E27FC236}">
                    <a16:creationId xmlns:a16="http://schemas.microsoft.com/office/drawing/2014/main" id="{14F3756F-7005-46D7-8F62-DCBDAA05528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238289" y="1224090"/>
                <a:ext cx="74520" cy="90612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uppo 49">
            <a:extLst>
              <a:ext uri="{FF2B5EF4-FFF2-40B4-BE49-F238E27FC236}">
                <a16:creationId xmlns:a16="http://schemas.microsoft.com/office/drawing/2014/main" id="{A368CDFE-B19D-49BF-A80D-755DE044EA05}"/>
              </a:ext>
            </a:extLst>
          </p:cNvPr>
          <p:cNvGrpSpPr/>
          <p:nvPr/>
        </p:nvGrpSpPr>
        <p:grpSpPr>
          <a:xfrm>
            <a:off x="1039929" y="1706130"/>
            <a:ext cx="104040" cy="244080"/>
            <a:chOff x="6791800" y="1735627"/>
            <a:chExt cx="104040" cy="24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0F1587AB-3638-45BE-B4E9-D99CAB54C851}"/>
                    </a:ext>
                  </a:extLst>
                </p14:cNvPr>
                <p14:cNvContentPartPr/>
                <p14:nvPr/>
              </p14:nvContentPartPr>
              <p14:xfrm>
                <a:off x="6791800" y="1735627"/>
                <a:ext cx="56520" cy="183960"/>
              </p14:xfrm>
            </p:contentPart>
          </mc:Choice>
          <mc:Fallback xmlns="">
            <p:pic>
              <p:nvPicPr>
                <p:cNvPr id="51" name="Input penna 50">
                  <a:extLst>
                    <a:ext uri="{FF2B5EF4-FFF2-40B4-BE49-F238E27FC236}">
                      <a16:creationId xmlns:a16="http://schemas.microsoft.com/office/drawing/2014/main" id="{0F1587AB-3638-45BE-B4E9-D99CAB54C85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783160" y="1726627"/>
                  <a:ext cx="741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2" name="Input penna 51">
                  <a:extLst>
                    <a:ext uri="{FF2B5EF4-FFF2-40B4-BE49-F238E27FC236}">
                      <a16:creationId xmlns:a16="http://schemas.microsoft.com/office/drawing/2014/main" id="{116270E2-E4F0-43FD-A66A-FE1FBF75AEB6}"/>
                    </a:ext>
                  </a:extLst>
                </p14:cNvPr>
                <p14:cNvContentPartPr/>
                <p14:nvPr/>
              </p14:nvContentPartPr>
              <p14:xfrm>
                <a:off x="6849760" y="1851547"/>
                <a:ext cx="46080" cy="128160"/>
              </p14:xfrm>
            </p:contentPart>
          </mc:Choice>
          <mc:Fallback xmlns="">
            <p:pic>
              <p:nvPicPr>
                <p:cNvPr id="52" name="Input penna 51">
                  <a:extLst>
                    <a:ext uri="{FF2B5EF4-FFF2-40B4-BE49-F238E27FC236}">
                      <a16:creationId xmlns:a16="http://schemas.microsoft.com/office/drawing/2014/main" id="{116270E2-E4F0-43FD-A66A-FE1FBF75AEB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841120" y="1842907"/>
                  <a:ext cx="63720" cy="14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uppo 52">
            <a:extLst>
              <a:ext uri="{FF2B5EF4-FFF2-40B4-BE49-F238E27FC236}">
                <a16:creationId xmlns:a16="http://schemas.microsoft.com/office/drawing/2014/main" id="{F27C9CE6-8296-4DC6-9E8E-ED4901C14E70}"/>
              </a:ext>
            </a:extLst>
          </p:cNvPr>
          <p:cNvGrpSpPr/>
          <p:nvPr/>
        </p:nvGrpSpPr>
        <p:grpSpPr>
          <a:xfrm>
            <a:off x="1361409" y="2250810"/>
            <a:ext cx="478440" cy="408600"/>
            <a:chOff x="7113280" y="2280307"/>
            <a:chExt cx="47844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E5D40591-BCB5-4F16-8282-B4802E2A9033}"/>
                    </a:ext>
                  </a:extLst>
                </p14:cNvPr>
                <p14:cNvContentPartPr/>
                <p14:nvPr/>
              </p14:nvContentPartPr>
              <p14:xfrm>
                <a:off x="7113280" y="2280307"/>
                <a:ext cx="478440" cy="720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E5D40591-BCB5-4F16-8282-B4802E2A903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104640" y="2271667"/>
                  <a:ext cx="4960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C2C5203E-AC0E-41EB-B00D-C7307F24BE3D}"/>
                    </a:ext>
                  </a:extLst>
                </p14:cNvPr>
                <p14:cNvContentPartPr/>
                <p14:nvPr/>
              </p14:nvContentPartPr>
              <p14:xfrm>
                <a:off x="7213360" y="2403787"/>
                <a:ext cx="111960" cy="157320"/>
              </p14:xfrm>
            </p:contentPart>
          </mc:Choice>
          <mc:Fallback xmlns="">
            <p:pic>
              <p:nvPicPr>
                <p:cNvPr id="55" name="Input penna 54">
                  <a:extLst>
                    <a:ext uri="{FF2B5EF4-FFF2-40B4-BE49-F238E27FC236}">
                      <a16:creationId xmlns:a16="http://schemas.microsoft.com/office/drawing/2014/main" id="{C2C5203E-AC0E-41EB-B00D-C7307F24BE3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204720" y="2395147"/>
                  <a:ext cx="129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E5FBBE8B-A10C-474C-8A96-6FF00D141312}"/>
                    </a:ext>
                  </a:extLst>
                </p14:cNvPr>
                <p14:cNvContentPartPr/>
                <p14:nvPr/>
              </p14:nvContentPartPr>
              <p14:xfrm>
                <a:off x="7298680" y="2510347"/>
                <a:ext cx="71280" cy="17856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E5FBBE8B-A10C-474C-8A96-6FF00D14131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289680" y="2501347"/>
                  <a:ext cx="88920" cy="19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put penna 56">
                <a:extLst>
                  <a:ext uri="{FF2B5EF4-FFF2-40B4-BE49-F238E27FC236}">
                    <a16:creationId xmlns:a16="http://schemas.microsoft.com/office/drawing/2014/main" id="{38B65C2B-5FE8-4498-AEF3-A4D0A8609ACA}"/>
                  </a:ext>
                </a:extLst>
              </p14:cNvPr>
              <p14:cNvContentPartPr/>
              <p14:nvPr/>
            </p14:nvContentPartPr>
            <p14:xfrm>
              <a:off x="1079133" y="2274700"/>
              <a:ext cx="122400" cy="145440"/>
            </p14:xfrm>
          </p:contentPart>
        </mc:Choice>
        <mc:Fallback xmlns="">
          <p:pic>
            <p:nvPicPr>
              <p:cNvPr id="57" name="Input penna 56">
                <a:extLst>
                  <a:ext uri="{FF2B5EF4-FFF2-40B4-BE49-F238E27FC236}">
                    <a16:creationId xmlns:a16="http://schemas.microsoft.com/office/drawing/2014/main" id="{38B65C2B-5FE8-4498-AEF3-A4D0A8609AC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70133" y="2266060"/>
                <a:ext cx="140040" cy="163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" name="Gruppo 57">
            <a:extLst>
              <a:ext uri="{FF2B5EF4-FFF2-40B4-BE49-F238E27FC236}">
                <a16:creationId xmlns:a16="http://schemas.microsoft.com/office/drawing/2014/main" id="{D94683F4-EF7D-4D4B-91DB-4DFB4FDFE933}"/>
              </a:ext>
            </a:extLst>
          </p:cNvPr>
          <p:cNvGrpSpPr/>
          <p:nvPr/>
        </p:nvGrpSpPr>
        <p:grpSpPr>
          <a:xfrm>
            <a:off x="1328613" y="1291180"/>
            <a:ext cx="1291320" cy="850680"/>
            <a:chOff x="7080484" y="1320677"/>
            <a:chExt cx="1291320" cy="85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DA773BB0-3BA2-45FA-88BE-E3B98A52970E}"/>
                    </a:ext>
                  </a:extLst>
                </p14:cNvPr>
                <p14:cNvContentPartPr/>
                <p14:nvPr/>
              </p14:nvContentPartPr>
              <p14:xfrm>
                <a:off x="7080484" y="1439117"/>
                <a:ext cx="1137600" cy="73224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DA773BB0-3BA2-45FA-88BE-E3B98A52970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071484" y="1430117"/>
                  <a:ext cx="1155240" cy="74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0592A3B9-3325-45CE-B53C-5CA007ACFF50}"/>
                    </a:ext>
                  </a:extLst>
                </p14:cNvPr>
                <p14:cNvContentPartPr/>
                <p14:nvPr/>
              </p14:nvContentPartPr>
              <p14:xfrm>
                <a:off x="8208004" y="1346237"/>
                <a:ext cx="76680" cy="6624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0592A3B9-3325-45CE-B53C-5CA007ACFF5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199004" y="1337237"/>
                  <a:ext cx="943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F77F26B4-1571-4BB1-B3D0-D1FFD605C617}"/>
                    </a:ext>
                  </a:extLst>
                </p14:cNvPr>
                <p14:cNvContentPartPr/>
                <p14:nvPr/>
              </p14:nvContentPartPr>
              <p14:xfrm>
                <a:off x="8262364" y="1320677"/>
                <a:ext cx="109440" cy="8964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F77F26B4-1571-4BB1-B3D0-D1FFD605C617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253364" y="1312037"/>
                  <a:ext cx="127080" cy="10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put penna 61">
                <a:extLst>
                  <a:ext uri="{FF2B5EF4-FFF2-40B4-BE49-F238E27FC236}">
                    <a16:creationId xmlns:a16="http://schemas.microsoft.com/office/drawing/2014/main" id="{48078625-AF9A-46C2-BA64-5FFFA6716A23}"/>
                  </a:ext>
                </a:extLst>
              </p14:cNvPr>
              <p14:cNvContentPartPr/>
              <p14:nvPr/>
            </p14:nvContentPartPr>
            <p14:xfrm>
              <a:off x="1799493" y="1767460"/>
              <a:ext cx="50040" cy="41040"/>
            </p14:xfrm>
          </p:contentPart>
        </mc:Choice>
        <mc:Fallback xmlns="">
          <p:pic>
            <p:nvPicPr>
              <p:cNvPr id="62" name="Input penna 61">
                <a:extLst>
                  <a:ext uri="{FF2B5EF4-FFF2-40B4-BE49-F238E27FC236}">
                    <a16:creationId xmlns:a16="http://schemas.microsoft.com/office/drawing/2014/main" id="{48078625-AF9A-46C2-BA64-5FFFA6716A2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790853" y="1758460"/>
                <a:ext cx="67680" cy="5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uppo 62">
            <a:extLst>
              <a:ext uri="{FF2B5EF4-FFF2-40B4-BE49-F238E27FC236}">
                <a16:creationId xmlns:a16="http://schemas.microsoft.com/office/drawing/2014/main" id="{AD7552FA-CD43-4837-9D1C-E54F514CD93D}"/>
              </a:ext>
            </a:extLst>
          </p:cNvPr>
          <p:cNvGrpSpPr/>
          <p:nvPr/>
        </p:nvGrpSpPr>
        <p:grpSpPr>
          <a:xfrm>
            <a:off x="1508973" y="776740"/>
            <a:ext cx="650880" cy="1991520"/>
            <a:chOff x="7260844" y="806237"/>
            <a:chExt cx="650880" cy="19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A2F463C7-AC06-4098-8C92-3D233C3067D0}"/>
                    </a:ext>
                  </a:extLst>
                </p14:cNvPr>
                <p14:cNvContentPartPr/>
                <p14:nvPr/>
              </p14:nvContentPartPr>
              <p14:xfrm>
                <a:off x="7260844" y="806237"/>
                <a:ext cx="307080" cy="1018440"/>
              </p14:xfrm>
            </p:contentPart>
          </mc:Choice>
          <mc:Fallback xmlns="">
            <p:pic>
              <p:nvPicPr>
                <p:cNvPr id="64" name="Input penna 63">
                  <a:extLst>
                    <a:ext uri="{FF2B5EF4-FFF2-40B4-BE49-F238E27FC236}">
                      <a16:creationId xmlns:a16="http://schemas.microsoft.com/office/drawing/2014/main" id="{A2F463C7-AC06-4098-8C92-3D233C3067D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251844" y="797597"/>
                  <a:ext cx="324720" cy="10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68CB4A53-8B4C-4B0E-96B9-47B97055981B}"/>
                    </a:ext>
                  </a:extLst>
                </p14:cNvPr>
                <p14:cNvContentPartPr/>
                <p14:nvPr/>
              </p14:nvContentPartPr>
              <p14:xfrm>
                <a:off x="7555684" y="1813517"/>
                <a:ext cx="287640" cy="893520"/>
              </p14:xfrm>
            </p:contentPart>
          </mc:Choice>
          <mc:Fallback xmlns="">
            <p:pic>
              <p:nvPicPr>
                <p:cNvPr id="65" name="Input penna 64">
                  <a:extLst>
                    <a:ext uri="{FF2B5EF4-FFF2-40B4-BE49-F238E27FC236}">
                      <a16:creationId xmlns:a16="http://schemas.microsoft.com/office/drawing/2014/main" id="{68CB4A53-8B4C-4B0E-96B9-47B97055981B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546684" y="1804877"/>
                  <a:ext cx="305280" cy="9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2194B3A0-7391-4E98-BEA3-0AF8E92E3E6C}"/>
                    </a:ext>
                  </a:extLst>
                </p14:cNvPr>
                <p14:cNvContentPartPr/>
                <p14:nvPr/>
              </p14:nvContentPartPr>
              <p14:xfrm>
                <a:off x="7853764" y="2653757"/>
                <a:ext cx="57960" cy="14400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2194B3A0-7391-4E98-BEA3-0AF8E92E3E6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844764" y="2644757"/>
                  <a:ext cx="7560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" name="Gruppo 66">
            <a:extLst>
              <a:ext uri="{FF2B5EF4-FFF2-40B4-BE49-F238E27FC236}">
                <a16:creationId xmlns:a16="http://schemas.microsoft.com/office/drawing/2014/main" id="{97A0AF16-0A14-4984-8A34-1A09BFA04AD7}"/>
              </a:ext>
            </a:extLst>
          </p:cNvPr>
          <p:cNvGrpSpPr/>
          <p:nvPr/>
        </p:nvGrpSpPr>
        <p:grpSpPr>
          <a:xfrm>
            <a:off x="1465053" y="1706260"/>
            <a:ext cx="113040" cy="226080"/>
            <a:chOff x="7216924" y="1735757"/>
            <a:chExt cx="11304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97AF3B35-5478-4C4C-B562-73CEEE1261AC}"/>
                    </a:ext>
                  </a:extLst>
                </p14:cNvPr>
                <p14:cNvContentPartPr/>
                <p14:nvPr/>
              </p14:nvContentPartPr>
              <p14:xfrm>
                <a:off x="7216924" y="1735757"/>
                <a:ext cx="69840" cy="164160"/>
              </p14:xfrm>
            </p:contentPart>
          </mc:Choice>
          <mc:Fallback xmlns="">
            <p:pic>
              <p:nvPicPr>
                <p:cNvPr id="68" name="Input penna 67">
                  <a:extLst>
                    <a:ext uri="{FF2B5EF4-FFF2-40B4-BE49-F238E27FC236}">
                      <a16:creationId xmlns:a16="http://schemas.microsoft.com/office/drawing/2014/main" id="{97AF3B35-5478-4C4C-B562-73CEEE1261A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207924" y="1727117"/>
                  <a:ext cx="874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962C9F94-87E1-4FDA-9204-6506834F293D}"/>
                    </a:ext>
                  </a:extLst>
                </p14:cNvPr>
                <p14:cNvContentPartPr/>
                <p14:nvPr/>
              </p14:nvContentPartPr>
              <p14:xfrm>
                <a:off x="7269844" y="1834397"/>
                <a:ext cx="60120" cy="127440"/>
              </p14:xfrm>
            </p:contentPart>
          </mc:Choice>
          <mc:Fallback xmlns="">
            <p:pic>
              <p:nvPicPr>
                <p:cNvPr id="69" name="Input penna 68">
                  <a:extLst>
                    <a:ext uri="{FF2B5EF4-FFF2-40B4-BE49-F238E27FC236}">
                      <a16:creationId xmlns:a16="http://schemas.microsoft.com/office/drawing/2014/main" id="{962C9F94-87E1-4FDA-9204-6506834F293D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261204" y="1825757"/>
                  <a:ext cx="77760" cy="14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0" name="Input penna 69">
                <a:extLst>
                  <a:ext uri="{FF2B5EF4-FFF2-40B4-BE49-F238E27FC236}">
                    <a16:creationId xmlns:a16="http://schemas.microsoft.com/office/drawing/2014/main" id="{3580E03A-D95F-4924-AACB-1FDDBE3B7252}"/>
                  </a:ext>
                </a:extLst>
              </p14:cNvPr>
              <p14:cNvContentPartPr/>
              <p14:nvPr/>
            </p14:nvContentPartPr>
            <p14:xfrm>
              <a:off x="1427973" y="1864300"/>
              <a:ext cx="365760" cy="281880"/>
            </p14:xfrm>
          </p:contentPart>
        </mc:Choice>
        <mc:Fallback xmlns="">
          <p:pic>
            <p:nvPicPr>
              <p:cNvPr id="70" name="Input penna 69">
                <a:extLst>
                  <a:ext uri="{FF2B5EF4-FFF2-40B4-BE49-F238E27FC236}">
                    <a16:creationId xmlns:a16="http://schemas.microsoft.com/office/drawing/2014/main" id="{3580E03A-D95F-4924-AACB-1FDDBE3B725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418973" y="1855660"/>
                <a:ext cx="383400" cy="29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" name="Gruppo 105">
            <a:extLst>
              <a:ext uri="{FF2B5EF4-FFF2-40B4-BE49-F238E27FC236}">
                <a16:creationId xmlns:a16="http://schemas.microsoft.com/office/drawing/2014/main" id="{6F683071-84B4-4B70-8DDC-51D9960FECB3}"/>
              </a:ext>
            </a:extLst>
          </p:cNvPr>
          <p:cNvGrpSpPr/>
          <p:nvPr/>
        </p:nvGrpSpPr>
        <p:grpSpPr>
          <a:xfrm>
            <a:off x="3106480" y="403987"/>
            <a:ext cx="2013120" cy="645840"/>
            <a:chOff x="3106480" y="403987"/>
            <a:chExt cx="2013120" cy="64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06E581C0-1419-42EF-B6EF-1E767D3E5AA3}"/>
                    </a:ext>
                  </a:extLst>
                </p14:cNvPr>
                <p14:cNvContentPartPr/>
                <p14:nvPr/>
              </p14:nvContentPartPr>
              <p14:xfrm>
                <a:off x="3144640" y="559867"/>
                <a:ext cx="67320" cy="188280"/>
              </p14:xfrm>
            </p:contentPart>
          </mc:Choice>
          <mc:Fallback xmlns="">
            <p:pic>
              <p:nvPicPr>
                <p:cNvPr id="71" name="Input penna 70">
                  <a:extLst>
                    <a:ext uri="{FF2B5EF4-FFF2-40B4-BE49-F238E27FC236}">
                      <a16:creationId xmlns:a16="http://schemas.microsoft.com/office/drawing/2014/main" id="{06E581C0-1419-42EF-B6EF-1E767D3E5AA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135640" y="550867"/>
                  <a:ext cx="849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0B82BF24-D4D1-4730-8E44-B1B4F598079A}"/>
                    </a:ext>
                  </a:extLst>
                </p14:cNvPr>
                <p14:cNvContentPartPr/>
                <p14:nvPr/>
              </p14:nvContentPartPr>
              <p14:xfrm>
                <a:off x="3106480" y="650587"/>
                <a:ext cx="62280" cy="828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0B82BF24-D4D1-4730-8E44-B1B4F598079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097840" y="641947"/>
                  <a:ext cx="799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237C024C-1293-425D-B01C-BEFA93C0D421}"/>
                    </a:ext>
                  </a:extLst>
                </p14:cNvPr>
                <p14:cNvContentPartPr/>
                <p14:nvPr/>
              </p14:nvContentPartPr>
              <p14:xfrm>
                <a:off x="3210520" y="567427"/>
                <a:ext cx="74520" cy="20268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237C024C-1293-425D-B01C-BEFA93C0D42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201520" y="558427"/>
                  <a:ext cx="92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BFAEA22E-1F53-48D4-82A4-4A5B9F2B7288}"/>
                    </a:ext>
                  </a:extLst>
                </p14:cNvPr>
                <p14:cNvContentPartPr/>
                <p14:nvPr/>
              </p14:nvContentPartPr>
              <p14:xfrm>
                <a:off x="3309880" y="614947"/>
                <a:ext cx="50760" cy="106920"/>
              </p14:xfrm>
            </p:contentPart>
          </mc:Choice>
          <mc:Fallback xmlns="">
            <p:pic>
              <p:nvPicPr>
                <p:cNvPr id="74" name="Input penna 73">
                  <a:extLst>
                    <a:ext uri="{FF2B5EF4-FFF2-40B4-BE49-F238E27FC236}">
                      <a16:creationId xmlns:a16="http://schemas.microsoft.com/office/drawing/2014/main" id="{BFAEA22E-1F53-48D4-82A4-4A5B9F2B728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301240" y="605947"/>
                  <a:ext cx="68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F483F046-868F-43FF-98E3-12B730480A9C}"/>
                    </a:ext>
                  </a:extLst>
                </p14:cNvPr>
                <p14:cNvContentPartPr/>
                <p14:nvPr/>
              </p14:nvContentPartPr>
              <p14:xfrm>
                <a:off x="3394120" y="734827"/>
                <a:ext cx="9000" cy="5148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F483F046-868F-43FF-98E3-12B730480A9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385480" y="725827"/>
                  <a:ext cx="266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FD7A807E-30A2-41D2-ABE2-A6D2033F9489}"/>
                    </a:ext>
                  </a:extLst>
                </p14:cNvPr>
                <p14:cNvContentPartPr/>
                <p14:nvPr/>
              </p14:nvContentPartPr>
              <p14:xfrm>
                <a:off x="3433720" y="637267"/>
                <a:ext cx="60840" cy="16812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FD7A807E-30A2-41D2-ABE2-A6D2033F948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425080" y="628627"/>
                  <a:ext cx="784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E5AED923-E7B4-4DC6-86FD-9F3008EFFFCB}"/>
                    </a:ext>
                  </a:extLst>
                </p14:cNvPr>
                <p14:cNvContentPartPr/>
                <p14:nvPr/>
              </p14:nvContentPartPr>
              <p14:xfrm>
                <a:off x="3547480" y="558067"/>
                <a:ext cx="37800" cy="21240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E5AED923-E7B4-4DC6-86FD-9F3008EFFFCB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538480" y="549067"/>
                  <a:ext cx="554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CE76B08F-B79A-465E-800A-3A2ED5990053}"/>
                    </a:ext>
                  </a:extLst>
                </p14:cNvPr>
                <p14:cNvContentPartPr/>
                <p14:nvPr/>
              </p14:nvContentPartPr>
              <p14:xfrm>
                <a:off x="3657640" y="666067"/>
                <a:ext cx="59760" cy="1152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CE76B08F-B79A-465E-800A-3A2ED599005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649000" y="657427"/>
                  <a:ext cx="774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E64DEC59-0AB5-4155-9C66-8070DE01B9BE}"/>
                    </a:ext>
                  </a:extLst>
                </p14:cNvPr>
                <p14:cNvContentPartPr/>
                <p14:nvPr/>
              </p14:nvContentPartPr>
              <p14:xfrm>
                <a:off x="3668440" y="698107"/>
                <a:ext cx="48960" cy="720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E64DEC59-0AB5-4155-9C66-8070DE01B9B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659800" y="689467"/>
                  <a:ext cx="666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6C71BE02-31AE-41C0-A2C5-ADE251BE9514}"/>
                    </a:ext>
                  </a:extLst>
                </p14:cNvPr>
                <p14:cNvContentPartPr/>
                <p14:nvPr/>
              </p14:nvContentPartPr>
              <p14:xfrm>
                <a:off x="3895240" y="484987"/>
                <a:ext cx="28440" cy="15372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6C71BE02-31AE-41C0-A2C5-ADE251BE951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886240" y="476347"/>
                  <a:ext cx="460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4A5B96B2-E266-4F8E-9BE2-5E903BC77C39}"/>
                    </a:ext>
                  </a:extLst>
                </p14:cNvPr>
                <p14:cNvContentPartPr/>
                <p14:nvPr/>
              </p14:nvContentPartPr>
              <p14:xfrm>
                <a:off x="3984880" y="424147"/>
                <a:ext cx="81720" cy="6192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4A5B96B2-E266-4F8E-9BE2-5E903BC77C3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976240" y="415507"/>
                  <a:ext cx="99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E11545A8-77A3-46AD-B69B-6C9B3B2DE20C}"/>
                    </a:ext>
                  </a:extLst>
                </p14:cNvPr>
                <p14:cNvContentPartPr/>
                <p14:nvPr/>
              </p14:nvContentPartPr>
              <p14:xfrm>
                <a:off x="3860320" y="698827"/>
                <a:ext cx="159120" cy="324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E11545A8-77A3-46AD-B69B-6C9B3B2DE20C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851680" y="690187"/>
                  <a:ext cx="1767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744E9EF8-4C4E-43B9-A407-13F3FE9D2505}"/>
                    </a:ext>
                  </a:extLst>
                </p14:cNvPr>
                <p14:cNvContentPartPr/>
                <p14:nvPr/>
              </p14:nvContentPartPr>
              <p14:xfrm>
                <a:off x="3845200" y="774787"/>
                <a:ext cx="75240" cy="153000"/>
              </p14:xfrm>
            </p:contentPart>
          </mc:Choice>
          <mc:Fallback xmlns="">
            <p:pic>
              <p:nvPicPr>
                <p:cNvPr id="85" name="Input penna 84">
                  <a:extLst>
                    <a:ext uri="{FF2B5EF4-FFF2-40B4-BE49-F238E27FC236}">
                      <a16:creationId xmlns:a16="http://schemas.microsoft.com/office/drawing/2014/main" id="{744E9EF8-4C4E-43B9-A407-13F3FE9D250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836560" y="766147"/>
                  <a:ext cx="928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208E8842-D24D-43DB-B4B4-51D5438FF36B}"/>
                    </a:ext>
                  </a:extLst>
                </p14:cNvPr>
                <p14:cNvContentPartPr/>
                <p14:nvPr/>
              </p14:nvContentPartPr>
              <p14:xfrm>
                <a:off x="3971920" y="761827"/>
                <a:ext cx="52200" cy="5472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208E8842-D24D-43DB-B4B4-51D5438FF36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962920" y="753187"/>
                  <a:ext cx="698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91E9B1A8-8B54-4A7F-BC6C-A8671AC43311}"/>
                    </a:ext>
                  </a:extLst>
                </p14:cNvPr>
                <p14:cNvContentPartPr/>
                <p14:nvPr/>
              </p14:nvContentPartPr>
              <p14:xfrm>
                <a:off x="3952120" y="894667"/>
                <a:ext cx="95400" cy="15516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91E9B1A8-8B54-4A7F-BC6C-A8671AC4331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943480" y="885667"/>
                  <a:ext cx="1130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1DFAAC3F-C524-49FC-9537-68176A51B41C}"/>
                    </a:ext>
                  </a:extLst>
                </p14:cNvPr>
                <p14:cNvContentPartPr/>
                <p14:nvPr/>
              </p14:nvContentPartPr>
              <p14:xfrm>
                <a:off x="4156960" y="718627"/>
                <a:ext cx="70200" cy="1008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1DFAAC3F-C524-49FC-9537-68176A51B41C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147960" y="709987"/>
                  <a:ext cx="87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478A2319-6D3B-4572-B87C-DEAF62201B57}"/>
                    </a:ext>
                  </a:extLst>
                </p14:cNvPr>
                <p14:cNvContentPartPr/>
                <p14:nvPr/>
              </p14:nvContentPartPr>
              <p14:xfrm>
                <a:off x="4186840" y="679027"/>
                <a:ext cx="5040" cy="9432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478A2319-6D3B-4572-B87C-DEAF62201B5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178200" y="670387"/>
                  <a:ext cx="22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F1B5F00B-8FD8-4CF3-9644-73EACDDB19FA}"/>
                    </a:ext>
                  </a:extLst>
                </p14:cNvPr>
                <p14:cNvContentPartPr/>
                <p14:nvPr/>
              </p14:nvContentPartPr>
              <p14:xfrm>
                <a:off x="4319320" y="474547"/>
                <a:ext cx="98640" cy="18864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F1B5F00B-8FD8-4CF3-9644-73EACDDB19F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310320" y="465907"/>
                  <a:ext cx="1162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AEBBDD56-0A6B-4292-88B0-94F99A16EAA7}"/>
                    </a:ext>
                  </a:extLst>
                </p14:cNvPr>
                <p14:cNvContentPartPr/>
                <p14:nvPr/>
              </p14:nvContentPartPr>
              <p14:xfrm>
                <a:off x="4434880" y="403987"/>
                <a:ext cx="55440" cy="7920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AEBBDD56-0A6B-4292-88B0-94F99A16EAA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425880" y="395347"/>
                  <a:ext cx="730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6B06A94F-4A56-4E5F-9412-4E2E82C4A702}"/>
                    </a:ext>
                  </a:extLst>
                </p14:cNvPr>
                <p14:cNvContentPartPr/>
                <p14:nvPr/>
              </p14:nvContentPartPr>
              <p14:xfrm>
                <a:off x="4323280" y="691627"/>
                <a:ext cx="166320" cy="1008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6B06A94F-4A56-4E5F-9412-4E2E82C4A70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314640" y="682627"/>
                  <a:ext cx="183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817E4D7F-2314-47A5-8449-8632910A752C}"/>
                    </a:ext>
                  </a:extLst>
                </p14:cNvPr>
                <p14:cNvContentPartPr/>
                <p14:nvPr/>
              </p14:nvContentPartPr>
              <p14:xfrm>
                <a:off x="4341640" y="817627"/>
                <a:ext cx="47160" cy="15876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817E4D7F-2314-47A5-8449-8632910A752C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332640" y="808987"/>
                  <a:ext cx="648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4114ABAB-C2CF-46B3-B3A0-6968FB03646A}"/>
                    </a:ext>
                  </a:extLst>
                </p14:cNvPr>
                <p14:cNvContentPartPr/>
                <p14:nvPr/>
              </p14:nvContentPartPr>
              <p14:xfrm>
                <a:off x="4425520" y="939307"/>
                <a:ext cx="27360" cy="10116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4114ABAB-C2CF-46B3-B3A0-6968FB03646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416520" y="930307"/>
                  <a:ext cx="450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F0C9547B-A7AB-4727-BFCB-CBA9E600D825}"/>
                    </a:ext>
                  </a:extLst>
                </p14:cNvPr>
                <p14:cNvContentPartPr/>
                <p14:nvPr/>
              </p14:nvContentPartPr>
              <p14:xfrm>
                <a:off x="4443520" y="803227"/>
                <a:ext cx="51120" cy="5544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F0C9547B-A7AB-4727-BFCB-CBA9E600D82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434880" y="794587"/>
                  <a:ext cx="687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5DD28877-8556-4448-839C-2B507845A803}"/>
                    </a:ext>
                  </a:extLst>
                </p14:cNvPr>
                <p14:cNvContentPartPr/>
                <p14:nvPr/>
              </p14:nvContentPartPr>
              <p14:xfrm>
                <a:off x="4582480" y="739507"/>
                <a:ext cx="63000" cy="36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5DD28877-8556-4448-839C-2B507845A80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573840" y="730867"/>
                  <a:ext cx="806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FAAE7501-679E-4AF5-BD41-1EE56397E4ED}"/>
                    </a:ext>
                  </a:extLst>
                </p14:cNvPr>
                <p14:cNvContentPartPr/>
                <p14:nvPr/>
              </p14:nvContentPartPr>
              <p14:xfrm>
                <a:off x="4717120" y="621067"/>
                <a:ext cx="6840" cy="10908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FAAE7501-679E-4AF5-BD41-1EE56397E4E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708480" y="612067"/>
                  <a:ext cx="24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8118CF50-8B78-416D-ACB1-FB338DFE663C}"/>
                    </a:ext>
                  </a:extLst>
                </p14:cNvPr>
                <p14:cNvContentPartPr/>
                <p14:nvPr/>
              </p14:nvContentPartPr>
              <p14:xfrm>
                <a:off x="4842760" y="667507"/>
                <a:ext cx="80280" cy="360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8118CF50-8B78-416D-ACB1-FB338DFE663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833760" y="658507"/>
                  <a:ext cx="979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3657253C-5D28-4053-A44F-FB9ACE98DB5B}"/>
                    </a:ext>
                  </a:extLst>
                </p14:cNvPr>
                <p14:cNvContentPartPr/>
                <p14:nvPr/>
              </p14:nvContentPartPr>
              <p14:xfrm>
                <a:off x="4862920" y="708907"/>
                <a:ext cx="52920" cy="1152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3657253C-5D28-4053-A44F-FB9ACE98DB5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853920" y="699907"/>
                  <a:ext cx="705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401C995C-40B0-413A-91F5-2987F2592F43}"/>
                    </a:ext>
                  </a:extLst>
                </p14:cNvPr>
                <p14:cNvContentPartPr/>
                <p14:nvPr/>
              </p14:nvContentPartPr>
              <p14:xfrm>
                <a:off x="4981360" y="633307"/>
                <a:ext cx="138240" cy="10656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401C995C-40B0-413A-91F5-2987F2592F4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972360" y="624667"/>
                  <a:ext cx="155880" cy="12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7" name="Input penna 106">
                <a:extLst>
                  <a:ext uri="{FF2B5EF4-FFF2-40B4-BE49-F238E27FC236}">
                    <a16:creationId xmlns:a16="http://schemas.microsoft.com/office/drawing/2014/main" id="{AAFCEFFA-7AF1-423E-9BC0-639C7753E5BA}"/>
                  </a:ext>
                </a:extLst>
              </p14:cNvPr>
              <p14:cNvContentPartPr/>
              <p14:nvPr/>
            </p14:nvContentPartPr>
            <p14:xfrm>
              <a:off x="1931080" y="1809787"/>
              <a:ext cx="91440" cy="95400"/>
            </p14:xfrm>
          </p:contentPart>
        </mc:Choice>
        <mc:Fallback xmlns="">
          <p:pic>
            <p:nvPicPr>
              <p:cNvPr id="107" name="Input penna 106">
                <a:extLst>
                  <a:ext uri="{FF2B5EF4-FFF2-40B4-BE49-F238E27FC236}">
                    <a16:creationId xmlns:a16="http://schemas.microsoft.com/office/drawing/2014/main" id="{AAFCEFFA-7AF1-423E-9BC0-639C7753E5B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922440" y="1801147"/>
                <a:ext cx="109080" cy="11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" name="Gruppo 151">
            <a:extLst>
              <a:ext uri="{FF2B5EF4-FFF2-40B4-BE49-F238E27FC236}">
                <a16:creationId xmlns:a16="http://schemas.microsoft.com/office/drawing/2014/main" id="{8E7689D6-EBB1-414B-BE91-912DDE44C74C}"/>
              </a:ext>
            </a:extLst>
          </p:cNvPr>
          <p:cNvGrpSpPr/>
          <p:nvPr/>
        </p:nvGrpSpPr>
        <p:grpSpPr>
          <a:xfrm>
            <a:off x="3074440" y="1186267"/>
            <a:ext cx="2064600" cy="502560"/>
            <a:chOff x="3074440" y="1186267"/>
            <a:chExt cx="2064600" cy="50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85C356DF-9A84-41AC-9E23-4587A168E9B9}"/>
                    </a:ext>
                  </a:extLst>
                </p14:cNvPr>
                <p14:cNvContentPartPr/>
                <p14:nvPr/>
              </p14:nvContentPartPr>
              <p14:xfrm>
                <a:off x="3074440" y="1271587"/>
                <a:ext cx="101880" cy="87840"/>
              </p14:xfrm>
            </p:contentPart>
          </mc:Choice>
          <mc:Fallback xmlns="">
            <p:pic>
              <p:nvPicPr>
                <p:cNvPr id="108" name="Input penna 107">
                  <a:extLst>
                    <a:ext uri="{FF2B5EF4-FFF2-40B4-BE49-F238E27FC236}">
                      <a16:creationId xmlns:a16="http://schemas.microsoft.com/office/drawing/2014/main" id="{85C356DF-9A84-41AC-9E23-4587A168E9B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065440" y="1262587"/>
                  <a:ext cx="1195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B9A73530-279F-4E78-8E90-B075757D85B9}"/>
                    </a:ext>
                  </a:extLst>
                </p14:cNvPr>
                <p14:cNvContentPartPr/>
                <p14:nvPr/>
              </p14:nvContentPartPr>
              <p14:xfrm>
                <a:off x="3314920" y="1256827"/>
                <a:ext cx="14400" cy="8532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B9A73530-279F-4E78-8E90-B075757D85B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306280" y="1247827"/>
                  <a:ext cx="320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FCB13EB4-E648-4585-A73C-B3E9B11A4C0C}"/>
                    </a:ext>
                  </a:extLst>
                </p14:cNvPr>
                <p14:cNvContentPartPr/>
                <p14:nvPr/>
              </p14:nvContentPartPr>
              <p14:xfrm>
                <a:off x="3268120" y="1243147"/>
                <a:ext cx="81720" cy="1224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FCB13EB4-E648-4585-A73C-B3E9B11A4C0C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259120" y="1234507"/>
                  <a:ext cx="993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B5F01685-FF10-49AC-9ED1-3B8C024660FB}"/>
                    </a:ext>
                  </a:extLst>
                </p14:cNvPr>
                <p14:cNvContentPartPr/>
                <p14:nvPr/>
              </p14:nvContentPartPr>
              <p14:xfrm>
                <a:off x="3357040" y="1254307"/>
                <a:ext cx="66960" cy="7236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B5F01685-FF10-49AC-9ED1-3B8C024660F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348400" y="1245667"/>
                  <a:ext cx="846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D1B46AD0-0B56-4B99-89B7-4DC431D118EA}"/>
                    </a:ext>
                  </a:extLst>
                </p14:cNvPr>
                <p14:cNvContentPartPr/>
                <p14:nvPr/>
              </p14:nvContentPartPr>
              <p14:xfrm>
                <a:off x="3418960" y="1247467"/>
                <a:ext cx="82440" cy="84240"/>
              </p14:xfrm>
            </p:contentPart>
          </mc:Choice>
          <mc:Fallback xmlns="">
            <p:pic>
              <p:nvPicPr>
                <p:cNvPr id="112" name="Input penna 111">
                  <a:extLst>
                    <a:ext uri="{FF2B5EF4-FFF2-40B4-BE49-F238E27FC236}">
                      <a16:creationId xmlns:a16="http://schemas.microsoft.com/office/drawing/2014/main" id="{D1B46AD0-0B56-4B99-89B7-4DC431D118E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409960" y="1238827"/>
                  <a:ext cx="100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C13458FB-05E6-486D-91D0-6BA16A09D9A9}"/>
                    </a:ext>
                  </a:extLst>
                </p14:cNvPr>
                <p14:cNvContentPartPr/>
                <p14:nvPr/>
              </p14:nvContentPartPr>
              <p14:xfrm>
                <a:off x="3507880" y="1249267"/>
                <a:ext cx="86040" cy="8892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C13458FB-05E6-486D-91D0-6BA16A09D9A9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98880" y="1240627"/>
                  <a:ext cx="103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55C8D81E-A12E-4C31-86E6-780352111F68}"/>
                    </a:ext>
                  </a:extLst>
                </p14:cNvPr>
                <p14:cNvContentPartPr/>
                <p14:nvPr/>
              </p14:nvContentPartPr>
              <p14:xfrm>
                <a:off x="3586000" y="1280227"/>
                <a:ext cx="78480" cy="7812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55C8D81E-A12E-4C31-86E6-780352111F6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577360" y="1271587"/>
                  <a:ext cx="961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CD00AC33-ED78-435A-9F2D-DB8E323B2B06}"/>
                    </a:ext>
                  </a:extLst>
                </p14:cNvPr>
                <p14:cNvContentPartPr/>
                <p14:nvPr/>
              </p14:nvContentPartPr>
              <p14:xfrm>
                <a:off x="3599320" y="1313347"/>
                <a:ext cx="60840" cy="18360"/>
              </p14:xfrm>
            </p:contentPart>
          </mc:Choice>
          <mc:Fallback xmlns="">
            <p:pic>
              <p:nvPicPr>
                <p:cNvPr id="115" name="Input penna 114">
                  <a:extLst>
                    <a:ext uri="{FF2B5EF4-FFF2-40B4-BE49-F238E27FC236}">
                      <a16:creationId xmlns:a16="http://schemas.microsoft.com/office/drawing/2014/main" id="{CD00AC33-ED78-435A-9F2D-DB8E323B2B0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590680" y="1304707"/>
                  <a:ext cx="784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0C1E4A6C-5731-4A0D-A2A4-F0B3442C2D95}"/>
                    </a:ext>
                  </a:extLst>
                </p14:cNvPr>
                <p14:cNvContentPartPr/>
                <p14:nvPr/>
              </p14:nvContentPartPr>
              <p14:xfrm>
                <a:off x="3659800" y="1276987"/>
                <a:ext cx="133200" cy="6948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0C1E4A6C-5731-4A0D-A2A4-F0B3442C2D9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651160" y="1268347"/>
                  <a:ext cx="1508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39FBAAB2-1FD6-42AE-8064-F42FFA2FE117}"/>
                    </a:ext>
                  </a:extLst>
                </p14:cNvPr>
                <p14:cNvContentPartPr/>
                <p14:nvPr/>
              </p14:nvContentPartPr>
              <p14:xfrm>
                <a:off x="3724960" y="1257907"/>
                <a:ext cx="84600" cy="7200"/>
              </p14:xfrm>
            </p:contentPart>
          </mc:Choice>
          <mc:Fallback xmlns="">
            <p:pic>
              <p:nvPicPr>
                <p:cNvPr id="117" name="Input penna 116">
                  <a:extLst>
                    <a:ext uri="{FF2B5EF4-FFF2-40B4-BE49-F238E27FC236}">
                      <a16:creationId xmlns:a16="http://schemas.microsoft.com/office/drawing/2014/main" id="{39FBAAB2-1FD6-42AE-8064-F42FFA2FE11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716320" y="1249267"/>
                  <a:ext cx="1022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BCEEC15E-444D-44E8-8869-2A49ED79CA72}"/>
                    </a:ext>
                  </a:extLst>
                </p14:cNvPr>
                <p14:cNvContentPartPr/>
                <p14:nvPr/>
              </p14:nvContentPartPr>
              <p14:xfrm>
                <a:off x="3818200" y="1280227"/>
                <a:ext cx="80640" cy="72000"/>
              </p14:xfrm>
            </p:contentPart>
          </mc:Choice>
          <mc:Fallback xmlns="">
            <p:pic>
              <p:nvPicPr>
                <p:cNvPr id="118" name="Input penna 117">
                  <a:extLst>
                    <a:ext uri="{FF2B5EF4-FFF2-40B4-BE49-F238E27FC236}">
                      <a16:creationId xmlns:a16="http://schemas.microsoft.com/office/drawing/2014/main" id="{BCEEC15E-444D-44E8-8869-2A49ED79CA7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809560" y="1271587"/>
                  <a:ext cx="982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06BD4AF4-9D33-4AE7-AB37-7C51AEF25A5A}"/>
                    </a:ext>
                  </a:extLst>
                </p14:cNvPr>
                <p14:cNvContentPartPr/>
                <p14:nvPr/>
              </p14:nvContentPartPr>
              <p14:xfrm>
                <a:off x="4043920" y="1256107"/>
                <a:ext cx="14760" cy="9612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06BD4AF4-9D33-4AE7-AB37-7C51AEF25A5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034920" y="1247467"/>
                  <a:ext cx="324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88C46429-B79F-4B10-B1E3-369D2753789B}"/>
                    </a:ext>
                  </a:extLst>
                </p14:cNvPr>
                <p14:cNvContentPartPr/>
                <p14:nvPr/>
              </p14:nvContentPartPr>
              <p14:xfrm>
                <a:off x="4078480" y="1276987"/>
                <a:ext cx="98280" cy="8316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88C46429-B79F-4B10-B1E3-369D2753789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069840" y="1268347"/>
                  <a:ext cx="1159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4FC6D3BB-662C-43DA-B7FD-0437CAB2458B}"/>
                    </a:ext>
                  </a:extLst>
                </p14:cNvPr>
                <p14:cNvContentPartPr/>
                <p14:nvPr/>
              </p14:nvContentPartPr>
              <p14:xfrm>
                <a:off x="4270720" y="1282027"/>
                <a:ext cx="53280" cy="7128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4FC6D3BB-662C-43DA-B7FD-0437CAB2458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262080" y="1273387"/>
                  <a:ext cx="70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B69C13A1-D9B6-4AAF-9EBA-26DE44272335}"/>
                    </a:ext>
                  </a:extLst>
                </p14:cNvPr>
                <p14:cNvContentPartPr/>
                <p14:nvPr/>
              </p14:nvContentPartPr>
              <p14:xfrm>
                <a:off x="4356400" y="1269787"/>
                <a:ext cx="75240" cy="8640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B69C13A1-D9B6-4AAF-9EBA-26DE4427233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347760" y="1260787"/>
                  <a:ext cx="928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7EA990BA-E1D0-488C-99E4-891DB97E1979}"/>
                    </a:ext>
                  </a:extLst>
                </p14:cNvPr>
                <p14:cNvContentPartPr/>
                <p14:nvPr/>
              </p14:nvContentPartPr>
              <p14:xfrm>
                <a:off x="4520920" y="1261147"/>
                <a:ext cx="17280" cy="8604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7EA990BA-E1D0-488C-99E4-891DB97E1979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512280" y="1252147"/>
                  <a:ext cx="34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6865F274-D5BC-46FE-8DD7-A8715B6F20A9}"/>
                    </a:ext>
                  </a:extLst>
                </p14:cNvPr>
                <p14:cNvContentPartPr/>
                <p14:nvPr/>
              </p14:nvContentPartPr>
              <p14:xfrm>
                <a:off x="4532080" y="1230907"/>
                <a:ext cx="42840" cy="6552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6865F274-D5BC-46FE-8DD7-A8715B6F20A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523440" y="1221907"/>
                  <a:ext cx="604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B537B6B8-89AD-42C6-A3AC-14896D0B2345}"/>
                    </a:ext>
                  </a:extLst>
                </p14:cNvPr>
                <p14:cNvContentPartPr/>
                <p14:nvPr/>
              </p14:nvContentPartPr>
              <p14:xfrm>
                <a:off x="4585720" y="1260427"/>
                <a:ext cx="64080" cy="8964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B537B6B8-89AD-42C6-A3AC-14896D0B234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577080" y="1251787"/>
                  <a:ext cx="81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09F201F6-AC35-4BD0-9A2E-FE9F9D2561F1}"/>
                    </a:ext>
                  </a:extLst>
                </p14:cNvPr>
                <p14:cNvContentPartPr/>
                <p14:nvPr/>
              </p14:nvContentPartPr>
              <p14:xfrm>
                <a:off x="4677160" y="1260427"/>
                <a:ext cx="70200" cy="8568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09F201F6-AC35-4BD0-9A2E-FE9F9D2561F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668520" y="1251787"/>
                  <a:ext cx="87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C912709F-B3A1-4AD5-BFA2-273380B2E29E}"/>
                    </a:ext>
                  </a:extLst>
                </p14:cNvPr>
                <p14:cNvContentPartPr/>
                <p14:nvPr/>
              </p14:nvContentPartPr>
              <p14:xfrm>
                <a:off x="4742680" y="1246387"/>
                <a:ext cx="68400" cy="9252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C912709F-B3A1-4AD5-BFA2-273380B2E29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733680" y="1237387"/>
                  <a:ext cx="860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46E0F590-B56B-4890-B765-76FB9AD1246B}"/>
                    </a:ext>
                  </a:extLst>
                </p14:cNvPr>
                <p14:cNvContentPartPr/>
                <p14:nvPr/>
              </p14:nvContentPartPr>
              <p14:xfrm>
                <a:off x="4833400" y="1261147"/>
                <a:ext cx="61560" cy="7236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46E0F590-B56B-4890-B765-76FB9AD1246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824400" y="1252147"/>
                  <a:ext cx="792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82EAFA9E-9B11-4EC6-B473-EC64D530901B}"/>
                    </a:ext>
                  </a:extLst>
                </p14:cNvPr>
                <p14:cNvContentPartPr/>
                <p14:nvPr/>
              </p14:nvContentPartPr>
              <p14:xfrm>
                <a:off x="5008360" y="1243867"/>
                <a:ext cx="124920" cy="12852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82EAFA9E-9B11-4EC6-B473-EC64D53090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999360" y="1234867"/>
                  <a:ext cx="1425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76EA36F8-43F0-40A6-95D1-B394A58B3940}"/>
                    </a:ext>
                  </a:extLst>
                </p14:cNvPr>
                <p14:cNvContentPartPr/>
                <p14:nvPr/>
              </p14:nvContentPartPr>
              <p14:xfrm>
                <a:off x="5131480" y="1186267"/>
                <a:ext cx="7560" cy="7992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76EA36F8-43F0-40A6-95D1-B394A58B394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122840" y="1177627"/>
                  <a:ext cx="252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59563318-6BEE-4837-A1F1-49E6C61FC2EB}"/>
                    </a:ext>
                  </a:extLst>
                </p14:cNvPr>
                <p14:cNvContentPartPr/>
                <p14:nvPr/>
              </p14:nvContentPartPr>
              <p14:xfrm>
                <a:off x="5005120" y="1346827"/>
                <a:ext cx="30240" cy="7128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59563318-6BEE-4837-A1F1-49E6C61FC2E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996480" y="1338187"/>
                  <a:ext cx="478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BEE64FA8-ABA5-4246-9F41-D9C1361EF24C}"/>
                    </a:ext>
                  </a:extLst>
                </p14:cNvPr>
                <p14:cNvContentPartPr/>
                <p14:nvPr/>
              </p14:nvContentPartPr>
              <p14:xfrm>
                <a:off x="3157240" y="1522147"/>
                <a:ext cx="46800" cy="4104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BEE64FA8-ABA5-4246-9F41-D9C1361EF24C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148240" y="1513507"/>
                  <a:ext cx="644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4FB4E3FF-9FF0-4532-92C1-1E12CAB271A1}"/>
                    </a:ext>
                  </a:extLst>
                </p14:cNvPr>
                <p14:cNvContentPartPr/>
                <p14:nvPr/>
              </p14:nvContentPartPr>
              <p14:xfrm>
                <a:off x="3197200" y="1440427"/>
                <a:ext cx="348120" cy="14688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4FB4E3FF-9FF0-4532-92C1-1E12CAB271A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188560" y="1431787"/>
                  <a:ext cx="3657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132CE753-7A22-4389-BAC0-F7B35AE5EE61}"/>
                    </a:ext>
                  </a:extLst>
                </p14:cNvPr>
                <p14:cNvContentPartPr/>
                <p14:nvPr/>
              </p14:nvContentPartPr>
              <p14:xfrm>
                <a:off x="3589960" y="1476787"/>
                <a:ext cx="86760" cy="8820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132CE753-7A22-4389-BAC0-F7B35AE5EE6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581320" y="1467787"/>
                  <a:ext cx="104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7" name="Input penna 136">
                  <a:extLst>
                    <a:ext uri="{FF2B5EF4-FFF2-40B4-BE49-F238E27FC236}">
                      <a16:creationId xmlns:a16="http://schemas.microsoft.com/office/drawing/2014/main" id="{30E0C6DC-E2F2-4B41-B8C8-466BE2F56205}"/>
                    </a:ext>
                  </a:extLst>
                </p14:cNvPr>
                <p14:cNvContentPartPr/>
                <p14:nvPr/>
              </p14:nvContentPartPr>
              <p14:xfrm>
                <a:off x="3684640" y="1495147"/>
                <a:ext cx="66600" cy="73800"/>
              </p14:xfrm>
            </p:contentPart>
          </mc:Choice>
          <mc:Fallback xmlns="">
            <p:pic>
              <p:nvPicPr>
                <p:cNvPr id="137" name="Input penna 136">
                  <a:extLst>
                    <a:ext uri="{FF2B5EF4-FFF2-40B4-BE49-F238E27FC236}">
                      <a16:creationId xmlns:a16="http://schemas.microsoft.com/office/drawing/2014/main" id="{30E0C6DC-E2F2-4B41-B8C8-466BE2F56205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675640" y="1486507"/>
                  <a:ext cx="84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D7F0F04A-F5ED-4F83-980F-C1774E26E2F3}"/>
                    </a:ext>
                  </a:extLst>
                </p14:cNvPr>
                <p14:cNvContentPartPr/>
                <p14:nvPr/>
              </p14:nvContentPartPr>
              <p14:xfrm>
                <a:off x="3789040" y="1452307"/>
                <a:ext cx="76680" cy="11628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D7F0F04A-F5ED-4F83-980F-C1774E26E2F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780040" y="1443307"/>
                  <a:ext cx="943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C4D29231-930C-4ACD-B03A-64CCD519077B}"/>
                    </a:ext>
                  </a:extLst>
                </p14:cNvPr>
                <p14:cNvContentPartPr/>
                <p14:nvPr/>
              </p14:nvContentPartPr>
              <p14:xfrm>
                <a:off x="3862840" y="1482187"/>
                <a:ext cx="67680" cy="8064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C4D29231-930C-4ACD-B03A-64CCD519077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854200" y="1473547"/>
                  <a:ext cx="85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9BC6BEBC-376C-4908-8197-A34D799907C0}"/>
                    </a:ext>
                  </a:extLst>
                </p14:cNvPr>
                <p14:cNvContentPartPr/>
                <p14:nvPr/>
              </p14:nvContentPartPr>
              <p14:xfrm>
                <a:off x="3958960" y="1484707"/>
                <a:ext cx="66960" cy="8352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9BC6BEBC-376C-4908-8197-A34D799907C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949960" y="1475707"/>
                  <a:ext cx="846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3D4DE029-577A-411C-AF48-69B72A7342FC}"/>
                    </a:ext>
                  </a:extLst>
                </p14:cNvPr>
                <p14:cNvContentPartPr/>
                <p14:nvPr/>
              </p14:nvContentPartPr>
              <p14:xfrm>
                <a:off x="4133560" y="1453027"/>
                <a:ext cx="66600" cy="13788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3D4DE029-577A-411C-AF48-69B72A7342F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124560" y="1444027"/>
                  <a:ext cx="842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5E56ADF8-78F2-4A42-A6AC-6100B6CCA0FC}"/>
                    </a:ext>
                  </a:extLst>
                </p14:cNvPr>
                <p14:cNvContentPartPr/>
                <p14:nvPr/>
              </p14:nvContentPartPr>
              <p14:xfrm>
                <a:off x="4114840" y="1516747"/>
                <a:ext cx="61200" cy="612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5E56ADF8-78F2-4A42-A6AC-6100B6CCA0F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105840" y="1508107"/>
                  <a:ext cx="78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66393B75-0F33-44CB-9C76-3839F4BC0CC9}"/>
                    </a:ext>
                  </a:extLst>
                </p14:cNvPr>
                <p14:cNvContentPartPr/>
                <p14:nvPr/>
              </p14:nvContentPartPr>
              <p14:xfrm>
                <a:off x="4221400" y="1458787"/>
                <a:ext cx="75960" cy="16236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66393B75-0F33-44CB-9C76-3839F4BC0CC9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212760" y="1450147"/>
                  <a:ext cx="936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F940EFA3-A0D2-4685-814B-40BB3011DD7D}"/>
                    </a:ext>
                  </a:extLst>
                </p14:cNvPr>
                <p14:cNvContentPartPr/>
                <p14:nvPr/>
              </p14:nvContentPartPr>
              <p14:xfrm>
                <a:off x="4307440" y="1509907"/>
                <a:ext cx="51480" cy="105840"/>
              </p14:xfrm>
            </p:contentPart>
          </mc:Choice>
          <mc:Fallback xmlns="">
            <p:pic>
              <p:nvPicPr>
                <p:cNvPr id="144" name="Input penna 143">
                  <a:extLst>
                    <a:ext uri="{FF2B5EF4-FFF2-40B4-BE49-F238E27FC236}">
                      <a16:creationId xmlns:a16="http://schemas.microsoft.com/office/drawing/2014/main" id="{F940EFA3-A0D2-4685-814B-40BB3011DD7D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298440" y="1501267"/>
                  <a:ext cx="691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317B2927-C687-4C5D-A9DF-60F73787FBC9}"/>
                    </a:ext>
                  </a:extLst>
                </p14:cNvPr>
                <p14:cNvContentPartPr/>
                <p14:nvPr/>
              </p14:nvContentPartPr>
              <p14:xfrm>
                <a:off x="4398520" y="1608187"/>
                <a:ext cx="19800" cy="8064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317B2927-C687-4C5D-A9DF-60F73787FBC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389880" y="1599547"/>
                  <a:ext cx="37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8B12F17C-4274-4FC4-BF9D-A329A1AE35B5}"/>
                    </a:ext>
                  </a:extLst>
                </p14:cNvPr>
                <p14:cNvContentPartPr/>
                <p14:nvPr/>
              </p14:nvContentPartPr>
              <p14:xfrm>
                <a:off x="4453960" y="1517107"/>
                <a:ext cx="56160" cy="16164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8B12F17C-4274-4FC4-BF9D-A329A1AE35B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444960" y="1508107"/>
                  <a:ext cx="738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93E8CC3D-389C-43D0-B065-F16CA8F734F5}"/>
                    </a:ext>
                  </a:extLst>
                </p14:cNvPr>
                <p14:cNvContentPartPr/>
                <p14:nvPr/>
              </p14:nvContentPartPr>
              <p14:xfrm>
                <a:off x="4550800" y="1489027"/>
                <a:ext cx="35280" cy="16848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93E8CC3D-389C-43D0-B065-F16CA8F734F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542160" y="1480387"/>
                  <a:ext cx="529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18E43177-B4F3-446F-9F4D-48470EEF6A59}"/>
                    </a:ext>
                  </a:extLst>
                </p14:cNvPr>
                <p14:cNvContentPartPr/>
                <p14:nvPr/>
              </p14:nvContentPartPr>
              <p14:xfrm>
                <a:off x="4654480" y="1558147"/>
                <a:ext cx="45360" cy="1404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18E43177-B4F3-446F-9F4D-48470EEF6A5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645840" y="1549507"/>
                  <a:ext cx="630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F3B38CFF-DF5B-4ABF-B7D3-DF3E436A1BA1}"/>
                    </a:ext>
                  </a:extLst>
                </p14:cNvPr>
                <p14:cNvContentPartPr/>
                <p14:nvPr/>
              </p14:nvContentPartPr>
              <p14:xfrm>
                <a:off x="4648360" y="1521787"/>
                <a:ext cx="173520" cy="9864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F3B38CFF-DF5B-4ABF-B7D3-DF3E436A1BA1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639360" y="1513147"/>
                  <a:ext cx="1911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6387BD15-6C34-4DB7-B345-590AE3A98104}"/>
                    </a:ext>
                  </a:extLst>
                </p14:cNvPr>
                <p14:cNvContentPartPr/>
                <p14:nvPr/>
              </p14:nvContentPartPr>
              <p14:xfrm>
                <a:off x="4946080" y="1592347"/>
                <a:ext cx="79920" cy="6660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6387BD15-6C34-4DB7-B345-590AE3A9810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937080" y="1583347"/>
                  <a:ext cx="975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05C10FB8-60C6-47E2-A393-4C3CBDDE6392}"/>
                    </a:ext>
                  </a:extLst>
                </p14:cNvPr>
                <p14:cNvContentPartPr/>
                <p14:nvPr/>
              </p14:nvContentPartPr>
              <p14:xfrm>
                <a:off x="5021320" y="1476787"/>
                <a:ext cx="47520" cy="7524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05C10FB8-60C6-47E2-A393-4C3CBDDE639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12320" y="1467787"/>
                  <a:ext cx="6516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uppo 189">
            <a:extLst>
              <a:ext uri="{FF2B5EF4-FFF2-40B4-BE49-F238E27FC236}">
                <a16:creationId xmlns:a16="http://schemas.microsoft.com/office/drawing/2014/main" id="{0E4C7FB9-F9F5-4DA2-BB31-1B3248FC2F41}"/>
              </a:ext>
            </a:extLst>
          </p:cNvPr>
          <p:cNvGrpSpPr/>
          <p:nvPr/>
        </p:nvGrpSpPr>
        <p:grpSpPr>
          <a:xfrm>
            <a:off x="2889760" y="1921747"/>
            <a:ext cx="2394360" cy="452880"/>
            <a:chOff x="2889760" y="1921747"/>
            <a:chExt cx="2394360" cy="4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79F04BA3-5907-4C47-8386-75AC48DAFCB9}"/>
                    </a:ext>
                  </a:extLst>
                </p14:cNvPr>
                <p14:cNvContentPartPr/>
                <p14:nvPr/>
              </p14:nvContentPartPr>
              <p14:xfrm>
                <a:off x="2891200" y="1953427"/>
                <a:ext cx="75600" cy="13320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79F04BA3-5907-4C47-8386-75AC48DAFCB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882560" y="1944427"/>
                  <a:ext cx="932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77B9F353-B648-418A-AC87-F21D38A2E389}"/>
                    </a:ext>
                  </a:extLst>
                </p14:cNvPr>
                <p14:cNvContentPartPr/>
                <p14:nvPr/>
              </p14:nvContentPartPr>
              <p14:xfrm>
                <a:off x="2992720" y="1921747"/>
                <a:ext cx="82800" cy="150840"/>
              </p14:xfrm>
            </p:contentPart>
          </mc:Choice>
          <mc:Fallback xmlns="">
            <p:pic>
              <p:nvPicPr>
                <p:cNvPr id="154" name="Input penna 153">
                  <a:extLst>
                    <a:ext uri="{FF2B5EF4-FFF2-40B4-BE49-F238E27FC236}">
                      <a16:creationId xmlns:a16="http://schemas.microsoft.com/office/drawing/2014/main" id="{77B9F353-B648-418A-AC87-F21D38A2E38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983720" y="1912747"/>
                  <a:ext cx="100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3F84AC2C-B47E-40E6-8085-1DBCCA98C199}"/>
                    </a:ext>
                  </a:extLst>
                </p14:cNvPr>
                <p14:cNvContentPartPr/>
                <p14:nvPr/>
              </p14:nvContentPartPr>
              <p14:xfrm>
                <a:off x="2984800" y="1999147"/>
                <a:ext cx="71640" cy="1512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3F84AC2C-B47E-40E6-8085-1DBCCA98C19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976160" y="1990507"/>
                  <a:ext cx="89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330EB3F6-C754-4A3D-9AF6-6A188F84F74B}"/>
                    </a:ext>
                  </a:extLst>
                </p14:cNvPr>
                <p14:cNvContentPartPr/>
                <p14:nvPr/>
              </p14:nvContentPartPr>
              <p14:xfrm>
                <a:off x="2891200" y="2108227"/>
                <a:ext cx="189000" cy="3204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330EB3F6-C754-4A3D-9AF6-6A188F84F74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882560" y="2099227"/>
                  <a:ext cx="2066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D172BE53-BE1F-4C97-BC38-2AFF8586374B}"/>
                    </a:ext>
                  </a:extLst>
                </p14:cNvPr>
                <p14:cNvContentPartPr/>
                <p14:nvPr/>
              </p14:nvContentPartPr>
              <p14:xfrm>
                <a:off x="2889760" y="2155747"/>
                <a:ext cx="60120" cy="14184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D172BE53-BE1F-4C97-BC38-2AFF8586374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881120" y="2146747"/>
                  <a:ext cx="77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AAC86819-E162-4CD9-B065-315F473D0A88}"/>
                    </a:ext>
                  </a:extLst>
                </p14:cNvPr>
                <p14:cNvContentPartPr/>
                <p14:nvPr/>
              </p14:nvContentPartPr>
              <p14:xfrm>
                <a:off x="2991640" y="2201467"/>
                <a:ext cx="47160" cy="12708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AAC86819-E162-4CD9-B065-315F473D0A8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983000" y="2192467"/>
                  <a:ext cx="648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C402B71B-3B53-4F19-9C38-C09B196A245E}"/>
                    </a:ext>
                  </a:extLst>
                </p14:cNvPr>
                <p14:cNvContentPartPr/>
                <p14:nvPr/>
              </p14:nvContentPartPr>
              <p14:xfrm>
                <a:off x="3137800" y="1957387"/>
                <a:ext cx="20880" cy="39528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C402B71B-3B53-4F19-9C38-C09B196A245E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129160" y="1948747"/>
                  <a:ext cx="3852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1" name="Input penna 160">
                  <a:extLst>
                    <a:ext uri="{FF2B5EF4-FFF2-40B4-BE49-F238E27FC236}">
                      <a16:creationId xmlns:a16="http://schemas.microsoft.com/office/drawing/2014/main" id="{EF980991-15EF-4EDE-A3A2-3BE3FFD872F0}"/>
                    </a:ext>
                  </a:extLst>
                </p14:cNvPr>
                <p14:cNvContentPartPr/>
                <p14:nvPr/>
              </p14:nvContentPartPr>
              <p14:xfrm>
                <a:off x="3180640" y="2301547"/>
                <a:ext cx="63720" cy="73080"/>
              </p14:xfrm>
            </p:contentPart>
          </mc:Choice>
          <mc:Fallback xmlns="">
            <p:pic>
              <p:nvPicPr>
                <p:cNvPr id="161" name="Input penna 160">
                  <a:extLst>
                    <a:ext uri="{FF2B5EF4-FFF2-40B4-BE49-F238E27FC236}">
                      <a16:creationId xmlns:a16="http://schemas.microsoft.com/office/drawing/2014/main" id="{EF980991-15EF-4EDE-A3A2-3BE3FFD872F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172000" y="2292907"/>
                  <a:ext cx="81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4AB6CFD8-2729-44B9-B692-4B5131879575}"/>
                    </a:ext>
                  </a:extLst>
                </p14:cNvPr>
                <p14:cNvContentPartPr/>
                <p14:nvPr/>
              </p14:nvContentPartPr>
              <p14:xfrm>
                <a:off x="3258040" y="2022187"/>
                <a:ext cx="69120" cy="18828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4AB6CFD8-2729-44B9-B692-4B513187957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249040" y="2013547"/>
                  <a:ext cx="867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71FD7DAE-94C8-4926-8F3E-870CD1D5B225}"/>
                    </a:ext>
                  </a:extLst>
                </p14:cNvPr>
                <p14:cNvContentPartPr/>
                <p14:nvPr/>
              </p14:nvContentPartPr>
              <p14:xfrm>
                <a:off x="3346240" y="2059987"/>
                <a:ext cx="50400" cy="11844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71FD7DAE-94C8-4926-8F3E-870CD1D5B22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337240" y="2050987"/>
                  <a:ext cx="680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3C4D4F9E-DC82-4ED5-89B2-1DBE0B80FC8F}"/>
                    </a:ext>
                  </a:extLst>
                </p14:cNvPr>
                <p14:cNvContentPartPr/>
                <p14:nvPr/>
              </p14:nvContentPartPr>
              <p14:xfrm>
                <a:off x="3451720" y="2129827"/>
                <a:ext cx="59760" cy="900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3C4D4F9E-DC82-4ED5-89B2-1DBE0B80FC8F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442720" y="2120827"/>
                  <a:ext cx="77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E6F42AF0-28C0-4D3F-AEA7-49D3BB011958}"/>
                    </a:ext>
                  </a:extLst>
                </p14:cNvPr>
                <p14:cNvContentPartPr/>
                <p14:nvPr/>
              </p14:nvContentPartPr>
              <p14:xfrm>
                <a:off x="3524800" y="2047387"/>
                <a:ext cx="69840" cy="14508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E6F42AF0-28C0-4D3F-AEA7-49D3BB01195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516160" y="2038747"/>
                  <a:ext cx="874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6C25E4E5-832A-4C04-B7A5-3287CF62B41E}"/>
                    </a:ext>
                  </a:extLst>
                </p14:cNvPr>
                <p14:cNvContentPartPr/>
                <p14:nvPr/>
              </p14:nvContentPartPr>
              <p14:xfrm>
                <a:off x="3623800" y="2134507"/>
                <a:ext cx="29880" cy="5976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6C25E4E5-832A-4C04-B7A5-3287CF62B41E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614800" y="2125867"/>
                  <a:ext cx="475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44AB75F8-0F41-4C95-9A1A-87D33E572A03}"/>
                    </a:ext>
                  </a:extLst>
                </p14:cNvPr>
                <p14:cNvContentPartPr/>
                <p14:nvPr/>
              </p14:nvContentPartPr>
              <p14:xfrm>
                <a:off x="3691840" y="2013547"/>
                <a:ext cx="45360" cy="21456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44AB75F8-0F41-4C95-9A1A-87D33E572A0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682840" y="2004907"/>
                  <a:ext cx="630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84037A7E-53A1-4FC8-AB2D-74C37CA28357}"/>
                    </a:ext>
                  </a:extLst>
                </p14:cNvPr>
                <p14:cNvContentPartPr/>
                <p14:nvPr/>
              </p14:nvContentPartPr>
              <p14:xfrm>
                <a:off x="3873280" y="2079067"/>
                <a:ext cx="26640" cy="9180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84037A7E-53A1-4FC8-AB2D-74C37CA2835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864280" y="2070067"/>
                  <a:ext cx="44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E3958AF9-375C-4477-AD36-1FC32A098BE1}"/>
                    </a:ext>
                  </a:extLst>
                </p14:cNvPr>
                <p14:cNvContentPartPr/>
                <p14:nvPr/>
              </p14:nvContentPartPr>
              <p14:xfrm>
                <a:off x="3860320" y="2129827"/>
                <a:ext cx="51840" cy="360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E3958AF9-375C-4477-AD36-1FC32A098BE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851320" y="2120827"/>
                  <a:ext cx="694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A01782BC-F4A4-48CB-A1F8-4D984D414DF0}"/>
                    </a:ext>
                  </a:extLst>
                </p14:cNvPr>
                <p14:cNvContentPartPr/>
                <p14:nvPr/>
              </p14:nvContentPartPr>
              <p14:xfrm>
                <a:off x="4048600" y="1963867"/>
                <a:ext cx="53280" cy="13140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A01782BC-F4A4-48CB-A1F8-4D984D414DF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039960" y="1954867"/>
                  <a:ext cx="70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360AD005-FF99-42DD-9120-C6A26C3C30B2}"/>
                    </a:ext>
                  </a:extLst>
                </p14:cNvPr>
                <p14:cNvContentPartPr/>
                <p14:nvPr/>
              </p14:nvContentPartPr>
              <p14:xfrm>
                <a:off x="4133560" y="1936507"/>
                <a:ext cx="73800" cy="15228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360AD005-FF99-42DD-9120-C6A26C3C30B2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124920" y="1927507"/>
                  <a:ext cx="91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6756E8A5-B31E-483A-BC46-D4E9AA5FAB9E}"/>
                    </a:ext>
                  </a:extLst>
                </p14:cNvPr>
                <p14:cNvContentPartPr/>
                <p14:nvPr/>
              </p14:nvContentPartPr>
              <p14:xfrm>
                <a:off x="4119160" y="2009947"/>
                <a:ext cx="67680" cy="972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6756E8A5-B31E-483A-BC46-D4E9AA5FAB9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110520" y="2000947"/>
                  <a:ext cx="85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6514EC5D-1319-4422-B347-B47C522EE489}"/>
                    </a:ext>
                  </a:extLst>
                </p14:cNvPr>
                <p14:cNvContentPartPr/>
                <p14:nvPr/>
              </p14:nvContentPartPr>
              <p14:xfrm>
                <a:off x="4021960" y="2132347"/>
                <a:ext cx="191160" cy="360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6514EC5D-1319-4422-B347-B47C522EE48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12960" y="2123347"/>
                  <a:ext cx="2088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8FDA5385-302E-4DB1-A44E-EBAB749C19FB}"/>
                    </a:ext>
                  </a:extLst>
                </p14:cNvPr>
                <p14:cNvContentPartPr/>
                <p14:nvPr/>
              </p14:nvContentPartPr>
              <p14:xfrm>
                <a:off x="4048600" y="2136667"/>
                <a:ext cx="50040" cy="12996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8FDA5385-302E-4DB1-A44E-EBAB749C19F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039960" y="2128027"/>
                  <a:ext cx="676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ADFED762-94DC-42FA-9DB4-1B148B220DA8}"/>
                    </a:ext>
                  </a:extLst>
                </p14:cNvPr>
                <p14:cNvContentPartPr/>
                <p14:nvPr/>
              </p14:nvContentPartPr>
              <p14:xfrm>
                <a:off x="4101880" y="2179507"/>
                <a:ext cx="88560" cy="18756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ADFED762-94DC-42FA-9DB4-1B148B220DA8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093240" y="2170507"/>
                  <a:ext cx="1062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18C71A32-A954-49BB-9547-4188083CE543}"/>
                    </a:ext>
                  </a:extLst>
                </p14:cNvPr>
                <p14:cNvContentPartPr/>
                <p14:nvPr/>
              </p14:nvContentPartPr>
              <p14:xfrm>
                <a:off x="4259920" y="1943347"/>
                <a:ext cx="34560" cy="31392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18C71A32-A954-49BB-9547-4188083CE543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250920" y="1934707"/>
                  <a:ext cx="5220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64803B83-BBC4-4930-9C8B-B0E6FE28318E}"/>
                    </a:ext>
                  </a:extLst>
                </p14:cNvPr>
                <p14:cNvContentPartPr/>
                <p14:nvPr/>
              </p14:nvContentPartPr>
              <p14:xfrm>
                <a:off x="4299520" y="2219827"/>
                <a:ext cx="43200" cy="8532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64803B83-BBC4-4930-9C8B-B0E6FE28318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290520" y="2211187"/>
                  <a:ext cx="608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B07D2E9D-AB9C-4D93-8FA7-37CBE68EFCF9}"/>
                    </a:ext>
                  </a:extLst>
                </p14:cNvPr>
                <p14:cNvContentPartPr/>
                <p14:nvPr/>
              </p14:nvContentPartPr>
              <p14:xfrm>
                <a:off x="4439920" y="2006707"/>
                <a:ext cx="53280" cy="17208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B07D2E9D-AB9C-4D93-8FA7-37CBE68EFCF9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431280" y="1998067"/>
                  <a:ext cx="70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E37B77D4-711B-4C73-B913-1E4252FB79B9}"/>
                    </a:ext>
                  </a:extLst>
                </p14:cNvPr>
                <p14:cNvContentPartPr/>
                <p14:nvPr/>
              </p14:nvContentPartPr>
              <p14:xfrm>
                <a:off x="4533520" y="2044147"/>
                <a:ext cx="73800" cy="18540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E37B77D4-711B-4C73-B913-1E4252FB79B9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524880" y="2035147"/>
                  <a:ext cx="914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B2939713-1002-4C74-91DA-CD709FE4B8B2}"/>
                    </a:ext>
                  </a:extLst>
                </p14:cNvPr>
                <p14:cNvContentPartPr/>
                <p14:nvPr/>
              </p14:nvContentPartPr>
              <p14:xfrm>
                <a:off x="4628200" y="2106427"/>
                <a:ext cx="63360" cy="612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B2939713-1002-4C74-91DA-CD709FE4B8B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619200" y="2097427"/>
                  <a:ext cx="810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B3B132C8-D0DF-4241-A2B8-8B5AADD4F79B}"/>
                    </a:ext>
                  </a:extLst>
                </p14:cNvPr>
                <p14:cNvContentPartPr/>
                <p14:nvPr/>
              </p14:nvContentPartPr>
              <p14:xfrm>
                <a:off x="4706320" y="2039467"/>
                <a:ext cx="51840" cy="16308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B3B132C8-D0DF-4241-A2B8-8B5AADD4F79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697320" y="2030827"/>
                  <a:ext cx="694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F74A098C-8406-4103-88EF-CDFEC8C98587}"/>
                    </a:ext>
                  </a:extLst>
                </p14:cNvPr>
                <p14:cNvContentPartPr/>
                <p14:nvPr/>
              </p14:nvContentPartPr>
              <p14:xfrm>
                <a:off x="4779040" y="2132707"/>
                <a:ext cx="46440" cy="8820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F74A098C-8406-4103-88EF-CDFEC8C9858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770400" y="2124067"/>
                  <a:ext cx="64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6C90C361-E51D-4D2B-81B4-7C4CA4F5D7F5}"/>
                    </a:ext>
                  </a:extLst>
                </p14:cNvPr>
                <p14:cNvContentPartPr/>
                <p14:nvPr/>
              </p14:nvContentPartPr>
              <p14:xfrm>
                <a:off x="4877680" y="2004187"/>
                <a:ext cx="43200" cy="21240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6C90C361-E51D-4D2B-81B4-7C4CA4F5D7F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868680" y="1995547"/>
                  <a:ext cx="608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8566C7FF-0B93-47B1-8DB0-2E6FD2EA69A5}"/>
                    </a:ext>
                  </a:extLst>
                </p14:cNvPr>
                <p14:cNvContentPartPr/>
                <p14:nvPr/>
              </p14:nvContentPartPr>
              <p14:xfrm>
                <a:off x="5026720" y="2121187"/>
                <a:ext cx="56520" cy="1152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8566C7FF-0B93-47B1-8DB0-2E6FD2EA69A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017720" y="2112187"/>
                  <a:ext cx="74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D73433E0-E6E8-400F-ACEB-F9505F2DB113}"/>
                    </a:ext>
                  </a:extLst>
                </p14:cNvPr>
                <p14:cNvContentPartPr/>
                <p14:nvPr/>
              </p14:nvContentPartPr>
              <p14:xfrm>
                <a:off x="5025280" y="2169427"/>
                <a:ext cx="37080" cy="324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D73433E0-E6E8-400F-ACEB-F9505F2DB11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016280" y="2160787"/>
                  <a:ext cx="54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E2E12434-97DF-420C-B8C7-C280F94882FA}"/>
                    </a:ext>
                  </a:extLst>
                </p14:cNvPr>
                <p14:cNvContentPartPr/>
                <p14:nvPr/>
              </p14:nvContentPartPr>
              <p14:xfrm>
                <a:off x="5133640" y="2061067"/>
                <a:ext cx="150480" cy="120600"/>
              </p14:xfrm>
            </p:contentPart>
          </mc:Choice>
          <mc:Fallback xmlns="">
            <p:pic>
              <p:nvPicPr>
                <p:cNvPr id="189" name="Input penna 188">
                  <a:extLst>
                    <a:ext uri="{FF2B5EF4-FFF2-40B4-BE49-F238E27FC236}">
                      <a16:creationId xmlns:a16="http://schemas.microsoft.com/office/drawing/2014/main" id="{E2E12434-97DF-420C-B8C7-C280F94882F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124640" y="2052067"/>
                  <a:ext cx="16812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2" name="Gruppo 201">
            <a:extLst>
              <a:ext uri="{FF2B5EF4-FFF2-40B4-BE49-F238E27FC236}">
                <a16:creationId xmlns:a16="http://schemas.microsoft.com/office/drawing/2014/main" id="{3088829B-5594-4F1B-ADC0-C635C62F9A99}"/>
              </a:ext>
            </a:extLst>
          </p:cNvPr>
          <p:cNvGrpSpPr/>
          <p:nvPr/>
        </p:nvGrpSpPr>
        <p:grpSpPr>
          <a:xfrm>
            <a:off x="2793640" y="2672707"/>
            <a:ext cx="340560" cy="442440"/>
            <a:chOff x="2793640" y="2672707"/>
            <a:chExt cx="340560" cy="44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FD3D66A7-1A66-4761-8287-99DA6EB6C449}"/>
                    </a:ext>
                  </a:extLst>
                </p14:cNvPr>
                <p14:cNvContentPartPr/>
                <p14:nvPr/>
              </p14:nvContentPartPr>
              <p14:xfrm>
                <a:off x="2793640" y="2681347"/>
                <a:ext cx="67680" cy="13572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FD3D66A7-1A66-4761-8287-99DA6EB6C44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784640" y="2672707"/>
                  <a:ext cx="853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6177E2A2-FE2E-43D4-8FC0-693D8DEAC513}"/>
                    </a:ext>
                  </a:extLst>
                </p14:cNvPr>
                <p14:cNvContentPartPr/>
                <p14:nvPr/>
              </p14:nvContentPartPr>
              <p14:xfrm>
                <a:off x="2889400" y="2687827"/>
                <a:ext cx="68040" cy="129960"/>
              </p14:xfrm>
            </p:contentPart>
          </mc:Choice>
          <mc:Fallback xmlns="">
            <p:pic>
              <p:nvPicPr>
                <p:cNvPr id="192" name="Input penna 191">
                  <a:extLst>
                    <a:ext uri="{FF2B5EF4-FFF2-40B4-BE49-F238E27FC236}">
                      <a16:creationId xmlns:a16="http://schemas.microsoft.com/office/drawing/2014/main" id="{6177E2A2-FE2E-43D4-8FC0-693D8DEAC513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880760" y="2678827"/>
                  <a:ext cx="856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31EB3628-9A2A-423F-9D00-B6553E2D090A}"/>
                    </a:ext>
                  </a:extLst>
                </p14:cNvPr>
                <p14:cNvContentPartPr/>
                <p14:nvPr/>
              </p14:nvContentPartPr>
              <p14:xfrm>
                <a:off x="2882560" y="2746867"/>
                <a:ext cx="61200" cy="1404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31EB3628-9A2A-423F-9D00-B6553E2D090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873920" y="2738227"/>
                  <a:ext cx="78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94" name="Input penna 193">
                  <a:extLst>
                    <a:ext uri="{FF2B5EF4-FFF2-40B4-BE49-F238E27FC236}">
                      <a16:creationId xmlns:a16="http://schemas.microsoft.com/office/drawing/2014/main" id="{AD5011FD-2EA9-43AD-A88D-00DE8C9D4A04}"/>
                    </a:ext>
                  </a:extLst>
                </p14:cNvPr>
                <p14:cNvContentPartPr/>
                <p14:nvPr/>
              </p14:nvContentPartPr>
              <p14:xfrm>
                <a:off x="2800120" y="2857027"/>
                <a:ext cx="185400" cy="2268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AD5011FD-2EA9-43AD-A88D-00DE8C9D4A04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791120" y="2848027"/>
                  <a:ext cx="2030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4CBD2AA7-D417-48D8-A212-76B3264C9751}"/>
                    </a:ext>
                  </a:extLst>
                </p14:cNvPr>
                <p14:cNvContentPartPr/>
                <p14:nvPr/>
              </p14:nvContentPartPr>
              <p14:xfrm>
                <a:off x="2805520" y="2914267"/>
                <a:ext cx="65520" cy="12528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4CBD2AA7-D417-48D8-A212-76B3264C975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796520" y="2905627"/>
                  <a:ext cx="83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4F22359B-8811-4A90-8DB8-06E9C4DD12F0}"/>
                    </a:ext>
                  </a:extLst>
                </p14:cNvPr>
                <p14:cNvContentPartPr/>
                <p14:nvPr/>
              </p14:nvContentPartPr>
              <p14:xfrm>
                <a:off x="2904880" y="2925427"/>
                <a:ext cx="45000" cy="14148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4F22359B-8811-4A90-8DB8-06E9C4DD12F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896240" y="2916787"/>
                  <a:ext cx="62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97" name="Input penna 196">
                  <a:extLst>
                    <a:ext uri="{FF2B5EF4-FFF2-40B4-BE49-F238E27FC236}">
                      <a16:creationId xmlns:a16="http://schemas.microsoft.com/office/drawing/2014/main" id="{1CA65073-16C8-4CD8-B77C-F201FF73618C}"/>
                    </a:ext>
                  </a:extLst>
                </p14:cNvPr>
                <p14:cNvContentPartPr/>
                <p14:nvPr/>
              </p14:nvContentPartPr>
              <p14:xfrm>
                <a:off x="3065440" y="2839747"/>
                <a:ext cx="63360" cy="792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1CA65073-16C8-4CD8-B77C-F201FF73618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056800" y="2830747"/>
                  <a:ext cx="8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A6B124C0-7418-4A88-9DED-7889CC86A57F}"/>
                    </a:ext>
                  </a:extLst>
                </p14:cNvPr>
                <p14:cNvContentPartPr/>
                <p14:nvPr/>
              </p14:nvContentPartPr>
              <p14:xfrm>
                <a:off x="3078760" y="2868547"/>
                <a:ext cx="55440" cy="648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A6B124C0-7418-4A88-9DED-7889CC86A57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070120" y="2859907"/>
                  <a:ext cx="73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D0122081-6041-4DB6-85FF-ED4F34FB6EF3}"/>
                    </a:ext>
                  </a:extLst>
                </p14:cNvPr>
                <p14:cNvContentPartPr/>
                <p14:nvPr/>
              </p14:nvContentPartPr>
              <p14:xfrm>
                <a:off x="3006760" y="2672707"/>
                <a:ext cx="38160" cy="35244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D0122081-6041-4DB6-85FF-ED4F34FB6EF3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997760" y="2664067"/>
                  <a:ext cx="5580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5F09EE34-E9E5-4E8D-BE99-89E393CA9D5C}"/>
                    </a:ext>
                  </a:extLst>
                </p14:cNvPr>
                <p14:cNvContentPartPr/>
                <p14:nvPr/>
              </p14:nvContentPartPr>
              <p14:xfrm>
                <a:off x="3062560" y="3026587"/>
                <a:ext cx="35280" cy="8856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5F09EE34-E9E5-4E8D-BE99-89E393CA9D5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053920" y="3017947"/>
                  <a:ext cx="529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o 211">
            <a:extLst>
              <a:ext uri="{FF2B5EF4-FFF2-40B4-BE49-F238E27FC236}">
                <a16:creationId xmlns:a16="http://schemas.microsoft.com/office/drawing/2014/main" id="{5D998E18-CACB-4C04-9865-FF753FA01BE9}"/>
              </a:ext>
            </a:extLst>
          </p:cNvPr>
          <p:cNvGrpSpPr/>
          <p:nvPr/>
        </p:nvGrpSpPr>
        <p:grpSpPr>
          <a:xfrm>
            <a:off x="3325360" y="2656507"/>
            <a:ext cx="362160" cy="514800"/>
            <a:chOff x="3325360" y="2656507"/>
            <a:chExt cx="362160" cy="51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3D3CB5B2-0304-47B6-A65E-700255CE3FB0}"/>
                    </a:ext>
                  </a:extLst>
                </p14:cNvPr>
                <p14:cNvContentPartPr/>
                <p14:nvPr/>
              </p14:nvContentPartPr>
              <p14:xfrm>
                <a:off x="3325360" y="2656507"/>
                <a:ext cx="92160" cy="14076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3D3CB5B2-0304-47B6-A65E-700255CE3FB0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316720" y="2647507"/>
                  <a:ext cx="109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9D038AD2-94E3-403B-83B8-2ED022181D78}"/>
                    </a:ext>
                  </a:extLst>
                </p14:cNvPr>
                <p14:cNvContentPartPr/>
                <p14:nvPr/>
              </p14:nvContentPartPr>
              <p14:xfrm>
                <a:off x="3475840" y="2659027"/>
                <a:ext cx="48240" cy="12924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9D038AD2-94E3-403B-83B8-2ED022181D7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466840" y="2650387"/>
                  <a:ext cx="658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94AE8D28-428D-4C91-A555-9F807ACC5366}"/>
                    </a:ext>
                  </a:extLst>
                </p14:cNvPr>
                <p14:cNvContentPartPr/>
                <p14:nvPr/>
              </p14:nvContentPartPr>
              <p14:xfrm>
                <a:off x="3578080" y="2730307"/>
                <a:ext cx="37440" cy="6516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94AE8D28-428D-4C91-A555-9F807ACC536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569080" y="2721307"/>
                  <a:ext cx="550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B7A09431-48DD-4B5F-9866-2353116CD6BE}"/>
                    </a:ext>
                  </a:extLst>
                </p14:cNvPr>
                <p14:cNvContentPartPr/>
                <p14:nvPr/>
              </p14:nvContentPartPr>
              <p14:xfrm>
                <a:off x="3395920" y="2848747"/>
                <a:ext cx="291600" cy="3780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B7A09431-48DD-4B5F-9866-2353116CD6B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387280" y="2840107"/>
                  <a:ext cx="309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00D276F9-C3A5-4297-A960-3E50E4ABCD0D}"/>
                    </a:ext>
                  </a:extLst>
                </p14:cNvPr>
                <p14:cNvContentPartPr/>
                <p14:nvPr/>
              </p14:nvContentPartPr>
              <p14:xfrm>
                <a:off x="3455320" y="2942707"/>
                <a:ext cx="66240" cy="14760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00D276F9-C3A5-4297-A960-3E50E4ABCD0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446320" y="2933707"/>
                  <a:ext cx="838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9ED55E70-AA75-4179-A2A7-D09836655BC9}"/>
                    </a:ext>
                  </a:extLst>
                </p14:cNvPr>
                <p14:cNvContentPartPr/>
                <p14:nvPr/>
              </p14:nvContentPartPr>
              <p14:xfrm>
                <a:off x="3537040" y="3033787"/>
                <a:ext cx="70200" cy="13752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9ED55E70-AA75-4179-A2A7-D09836655BC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528400" y="3025147"/>
                  <a:ext cx="87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9FCEB91A-2B55-4FA4-A272-70B11A28F232}"/>
                    </a:ext>
                  </a:extLst>
                </p14:cNvPr>
                <p14:cNvContentPartPr/>
                <p14:nvPr/>
              </p14:nvContentPartPr>
              <p14:xfrm>
                <a:off x="3582040" y="2931907"/>
                <a:ext cx="77400" cy="6012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9FCEB91A-2B55-4FA4-A272-70B11A28F232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573400" y="2923267"/>
                  <a:ext cx="95040" cy="7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11" name="Input penna 210">
                <a:extLst>
                  <a:ext uri="{FF2B5EF4-FFF2-40B4-BE49-F238E27FC236}">
                    <a16:creationId xmlns:a16="http://schemas.microsoft.com/office/drawing/2014/main" id="{8310C428-D399-4552-AA18-1AD093DBE6C0}"/>
                  </a:ext>
                </a:extLst>
              </p14:cNvPr>
              <p14:cNvContentPartPr/>
              <p14:nvPr/>
            </p14:nvContentPartPr>
            <p14:xfrm>
              <a:off x="4001440" y="2886547"/>
              <a:ext cx="28080" cy="71280"/>
            </p14:xfrm>
          </p:contentPart>
        </mc:Choice>
        <mc:Fallback xmlns="">
          <p:pic>
            <p:nvPicPr>
              <p:cNvPr id="211" name="Input penna 210">
                <a:extLst>
                  <a:ext uri="{FF2B5EF4-FFF2-40B4-BE49-F238E27FC236}">
                    <a16:creationId xmlns:a16="http://schemas.microsoft.com/office/drawing/2014/main" id="{8310C428-D399-4552-AA18-1AD093DBE6C0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3992800" y="2877547"/>
                <a:ext cx="45720" cy="8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uppo 223">
            <a:extLst>
              <a:ext uri="{FF2B5EF4-FFF2-40B4-BE49-F238E27FC236}">
                <a16:creationId xmlns:a16="http://schemas.microsoft.com/office/drawing/2014/main" id="{740422B9-2BF5-4401-87CB-7182BBC3605A}"/>
              </a:ext>
            </a:extLst>
          </p:cNvPr>
          <p:cNvGrpSpPr/>
          <p:nvPr/>
        </p:nvGrpSpPr>
        <p:grpSpPr>
          <a:xfrm>
            <a:off x="4191880" y="2647507"/>
            <a:ext cx="477360" cy="448560"/>
            <a:chOff x="4191880" y="2647507"/>
            <a:chExt cx="477360" cy="44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BF58116B-B3EB-42B5-9BA1-364CEF20DF54}"/>
                    </a:ext>
                  </a:extLst>
                </p14:cNvPr>
                <p14:cNvContentPartPr/>
                <p14:nvPr/>
              </p14:nvContentPartPr>
              <p14:xfrm>
                <a:off x="4194040" y="2688907"/>
                <a:ext cx="60840" cy="13608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BF58116B-B3EB-42B5-9BA1-364CEF20DF54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185040" y="2680267"/>
                  <a:ext cx="78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E932F453-CF16-4DC6-886D-1E7EC395EBAE}"/>
                    </a:ext>
                  </a:extLst>
                </p14:cNvPr>
                <p14:cNvContentPartPr/>
                <p14:nvPr/>
              </p14:nvContentPartPr>
              <p14:xfrm>
                <a:off x="4308160" y="2649667"/>
                <a:ext cx="73440" cy="14940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E932F453-CF16-4DC6-886D-1E7EC395EBA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299160" y="2640667"/>
                  <a:ext cx="910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B66C002D-A811-4C13-A391-4712D1F4DAF2}"/>
                    </a:ext>
                  </a:extLst>
                </p14:cNvPr>
                <p14:cNvContentPartPr/>
                <p14:nvPr/>
              </p14:nvContentPartPr>
              <p14:xfrm>
                <a:off x="4302760" y="2719867"/>
                <a:ext cx="59040" cy="108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B66C002D-A811-4C13-A391-4712D1F4DAF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4294120" y="2710867"/>
                  <a:ext cx="766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2A61ED90-A3C7-4555-981D-ABFA5CAE5475}"/>
                    </a:ext>
                  </a:extLst>
                </p14:cNvPr>
                <p14:cNvContentPartPr/>
                <p14:nvPr/>
              </p14:nvContentPartPr>
              <p14:xfrm>
                <a:off x="4191880" y="2827147"/>
                <a:ext cx="202680" cy="2268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2A61ED90-A3C7-4555-981D-ABFA5CAE547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183240" y="2818507"/>
                  <a:ext cx="2203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28DD5523-EF05-40E7-832C-463490736C95}"/>
                    </a:ext>
                  </a:extLst>
                </p14:cNvPr>
                <p14:cNvContentPartPr/>
                <p14:nvPr/>
              </p14:nvContentPartPr>
              <p14:xfrm>
                <a:off x="4197640" y="2905627"/>
                <a:ext cx="76680" cy="13284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28DD5523-EF05-40E7-832C-463490736C9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188640" y="2896987"/>
                  <a:ext cx="94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25C58F13-2A59-4D81-8867-7AC06CF4A7ED}"/>
                    </a:ext>
                  </a:extLst>
                </p14:cNvPr>
                <p14:cNvContentPartPr/>
                <p14:nvPr/>
              </p14:nvContentPartPr>
              <p14:xfrm>
                <a:off x="4291600" y="2938387"/>
                <a:ext cx="140040" cy="15768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25C58F13-2A59-4D81-8867-7AC06CF4A7E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282600" y="2929747"/>
                  <a:ext cx="1576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7B6187EF-20FB-4F32-A279-520A8DC37368}"/>
                    </a:ext>
                  </a:extLst>
                </p14:cNvPr>
                <p14:cNvContentPartPr/>
                <p14:nvPr/>
              </p14:nvContentPartPr>
              <p14:xfrm>
                <a:off x="4474840" y="2647507"/>
                <a:ext cx="14760" cy="29484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7B6187EF-20FB-4F32-A279-520A8DC37368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466200" y="2638507"/>
                  <a:ext cx="3240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4D4CF7DF-92C5-45F7-9857-8C9B06FA1F0C}"/>
                    </a:ext>
                  </a:extLst>
                </p14:cNvPr>
                <p14:cNvContentPartPr/>
                <p14:nvPr/>
              </p14:nvContentPartPr>
              <p14:xfrm>
                <a:off x="4514080" y="2913187"/>
                <a:ext cx="34920" cy="99720"/>
              </p14:xfrm>
            </p:contentPart>
          </mc:Choice>
          <mc:Fallback xmlns="">
            <p:pic>
              <p:nvPicPr>
                <p:cNvPr id="221" name="Input penna 220">
                  <a:extLst>
                    <a:ext uri="{FF2B5EF4-FFF2-40B4-BE49-F238E27FC236}">
                      <a16:creationId xmlns:a16="http://schemas.microsoft.com/office/drawing/2014/main" id="{4D4CF7DF-92C5-45F7-9857-8C9B06FA1F0C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505440" y="2904187"/>
                  <a:ext cx="525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2" name="Input penna 221">
                  <a:extLst>
                    <a:ext uri="{FF2B5EF4-FFF2-40B4-BE49-F238E27FC236}">
                      <a16:creationId xmlns:a16="http://schemas.microsoft.com/office/drawing/2014/main" id="{0C5636BF-1A57-4DCE-8ED2-34C297BB78CC}"/>
                    </a:ext>
                  </a:extLst>
                </p14:cNvPr>
                <p14:cNvContentPartPr/>
                <p14:nvPr/>
              </p14:nvContentPartPr>
              <p14:xfrm>
                <a:off x="4613080" y="2801947"/>
                <a:ext cx="51480" cy="15120"/>
              </p14:xfrm>
            </p:contentPart>
          </mc:Choice>
          <mc:Fallback xmlns="">
            <p:pic>
              <p:nvPicPr>
                <p:cNvPr id="222" name="Input penna 221">
                  <a:extLst>
                    <a:ext uri="{FF2B5EF4-FFF2-40B4-BE49-F238E27FC236}">
                      <a16:creationId xmlns:a16="http://schemas.microsoft.com/office/drawing/2014/main" id="{0C5636BF-1A57-4DCE-8ED2-34C297BB78CC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604080" y="2792947"/>
                  <a:ext cx="691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006A0684-66D3-469B-908E-8FE4A3C2A5E4}"/>
                    </a:ext>
                  </a:extLst>
                </p14:cNvPr>
                <p14:cNvContentPartPr/>
                <p14:nvPr/>
              </p14:nvContentPartPr>
              <p14:xfrm>
                <a:off x="4620280" y="2801947"/>
                <a:ext cx="48960" cy="4284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006A0684-66D3-469B-908E-8FE4A3C2A5E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611280" y="2792947"/>
                  <a:ext cx="66600" cy="6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3" name="Gruppo 232">
            <a:extLst>
              <a:ext uri="{FF2B5EF4-FFF2-40B4-BE49-F238E27FC236}">
                <a16:creationId xmlns:a16="http://schemas.microsoft.com/office/drawing/2014/main" id="{99ED7B57-1E70-43B0-BB8D-039034D4FB1E}"/>
              </a:ext>
            </a:extLst>
          </p:cNvPr>
          <p:cNvGrpSpPr/>
          <p:nvPr/>
        </p:nvGrpSpPr>
        <p:grpSpPr>
          <a:xfrm>
            <a:off x="4831240" y="2624107"/>
            <a:ext cx="276840" cy="517680"/>
            <a:chOff x="4831240" y="2624107"/>
            <a:chExt cx="276840" cy="51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A2C265C8-3081-4A61-B896-068FB255F2C6}"/>
                    </a:ext>
                  </a:extLst>
                </p14:cNvPr>
                <p14:cNvContentPartPr/>
                <p14:nvPr/>
              </p14:nvContentPartPr>
              <p14:xfrm>
                <a:off x="4834120" y="2651467"/>
                <a:ext cx="72360" cy="12816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A2C265C8-3081-4A61-B896-068FB255F2C6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825120" y="2642827"/>
                  <a:ext cx="900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362E2C19-9186-4F20-A9CA-7F8B3E1868F0}"/>
                    </a:ext>
                  </a:extLst>
                </p14:cNvPr>
                <p14:cNvContentPartPr/>
                <p14:nvPr/>
              </p14:nvContentPartPr>
              <p14:xfrm>
                <a:off x="4933480" y="2624107"/>
                <a:ext cx="77400" cy="19836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362E2C19-9186-4F20-A9CA-7F8B3E1868F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924480" y="2615467"/>
                  <a:ext cx="9504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DE8211CB-1A82-4342-98F5-88A23B17C1BF}"/>
                    </a:ext>
                  </a:extLst>
                </p14:cNvPr>
                <p14:cNvContentPartPr/>
                <p14:nvPr/>
              </p14:nvContentPartPr>
              <p14:xfrm>
                <a:off x="5023480" y="2724547"/>
                <a:ext cx="46800" cy="8640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DE8211CB-1A82-4342-98F5-88A23B17C1B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014840" y="2715907"/>
                  <a:ext cx="644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4269C095-1D17-497D-94BE-9D5408FD7389}"/>
                    </a:ext>
                  </a:extLst>
                </p14:cNvPr>
                <p14:cNvContentPartPr/>
                <p14:nvPr/>
              </p14:nvContentPartPr>
              <p14:xfrm>
                <a:off x="4831240" y="2851267"/>
                <a:ext cx="276840" cy="2268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4269C095-1D17-497D-94BE-9D5408FD738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822240" y="2842627"/>
                  <a:ext cx="294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023831A2-7D72-446A-92CC-683158901AC6}"/>
                    </a:ext>
                  </a:extLst>
                </p14:cNvPr>
                <p14:cNvContentPartPr/>
                <p14:nvPr/>
              </p14:nvContentPartPr>
              <p14:xfrm>
                <a:off x="4875880" y="2943067"/>
                <a:ext cx="73800" cy="14580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023831A2-7D72-446A-92CC-683158901AC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867240" y="2934427"/>
                  <a:ext cx="91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D5C67239-997C-4825-BC5F-6607B5F56A26}"/>
                    </a:ext>
                  </a:extLst>
                </p14:cNvPr>
                <p14:cNvContentPartPr/>
                <p14:nvPr/>
              </p14:nvContentPartPr>
              <p14:xfrm>
                <a:off x="4977040" y="3022267"/>
                <a:ext cx="33840" cy="11952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D5C67239-997C-4825-BC5F-6607B5F56A2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968040" y="3013627"/>
                  <a:ext cx="51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B64AEB1D-24FB-43CA-BAA1-5E76A2345112}"/>
                    </a:ext>
                  </a:extLst>
                </p14:cNvPr>
                <p14:cNvContentPartPr/>
                <p14:nvPr/>
              </p14:nvContentPartPr>
              <p14:xfrm>
                <a:off x="4984960" y="2896267"/>
                <a:ext cx="67680" cy="5040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B64AEB1D-24FB-43CA-BAA1-5E76A2345112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975960" y="2887627"/>
                  <a:ext cx="85320" cy="6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uppo 239">
            <a:extLst>
              <a:ext uri="{FF2B5EF4-FFF2-40B4-BE49-F238E27FC236}">
                <a16:creationId xmlns:a16="http://schemas.microsoft.com/office/drawing/2014/main" id="{E28F748D-8DCD-45BF-AE97-EA0F94458F60}"/>
              </a:ext>
            </a:extLst>
          </p:cNvPr>
          <p:cNvGrpSpPr/>
          <p:nvPr/>
        </p:nvGrpSpPr>
        <p:grpSpPr>
          <a:xfrm>
            <a:off x="340600" y="3669907"/>
            <a:ext cx="419040" cy="203040"/>
            <a:chOff x="340600" y="3669907"/>
            <a:chExt cx="419040" cy="20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45BD462B-9CD6-4552-8F8B-7F52050E4E13}"/>
                    </a:ext>
                  </a:extLst>
                </p14:cNvPr>
                <p14:cNvContentPartPr/>
                <p14:nvPr/>
              </p14:nvContentPartPr>
              <p14:xfrm>
                <a:off x="340600" y="3669907"/>
                <a:ext cx="84240" cy="14832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45BD462B-9CD6-4552-8F8B-7F52050E4E13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31600" y="3660907"/>
                  <a:ext cx="1018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19EED449-8ACE-4921-B1A1-221AA88D3529}"/>
                    </a:ext>
                  </a:extLst>
                </p14:cNvPr>
                <p14:cNvContentPartPr/>
                <p14:nvPr/>
              </p14:nvContentPartPr>
              <p14:xfrm>
                <a:off x="392080" y="3745147"/>
                <a:ext cx="41040" cy="7956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19EED449-8ACE-4921-B1A1-221AA88D3529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83080" y="3736507"/>
                  <a:ext cx="58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B72D0288-DD10-4FCD-A277-A5AFADE25592}"/>
                    </a:ext>
                  </a:extLst>
                </p14:cNvPr>
                <p14:cNvContentPartPr/>
                <p14:nvPr/>
              </p14:nvContentPartPr>
              <p14:xfrm>
                <a:off x="448960" y="3723187"/>
                <a:ext cx="70560" cy="849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B72D0288-DD10-4FCD-A277-A5AFADE2559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39960" y="3714187"/>
                  <a:ext cx="882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529A9655-15F4-4A28-97BA-20FD4D30AC4B}"/>
                    </a:ext>
                  </a:extLst>
                </p14:cNvPr>
                <p14:cNvContentPartPr/>
                <p14:nvPr/>
              </p14:nvContentPartPr>
              <p14:xfrm>
                <a:off x="525280" y="3719947"/>
                <a:ext cx="12960" cy="11700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529A9655-15F4-4A28-97BA-20FD4D30AC4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16640" y="3710947"/>
                  <a:ext cx="306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2823BCBC-94FF-40B7-935F-DBEA19810299}"/>
                    </a:ext>
                  </a:extLst>
                </p14:cNvPr>
                <p14:cNvContentPartPr/>
                <p14:nvPr/>
              </p14:nvContentPartPr>
              <p14:xfrm>
                <a:off x="577840" y="3742987"/>
                <a:ext cx="59760" cy="7164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2823BCBC-94FF-40B7-935F-DBEA1981029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69200" y="3734347"/>
                  <a:ext cx="774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3AD0360A-C5F3-4F3F-B79F-E26A7DC85A7E}"/>
                    </a:ext>
                  </a:extLst>
                </p14:cNvPr>
                <p14:cNvContentPartPr/>
                <p14:nvPr/>
              </p14:nvContentPartPr>
              <p14:xfrm>
                <a:off x="663520" y="3736507"/>
                <a:ext cx="96120" cy="13644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3AD0360A-C5F3-4F3F-B79F-E26A7DC85A7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54520" y="3727507"/>
                  <a:ext cx="11376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uppo 249">
            <a:extLst>
              <a:ext uri="{FF2B5EF4-FFF2-40B4-BE49-F238E27FC236}">
                <a16:creationId xmlns:a16="http://schemas.microsoft.com/office/drawing/2014/main" id="{3B227A2B-A710-46B8-9554-C4FA6F0B5E0C}"/>
              </a:ext>
            </a:extLst>
          </p:cNvPr>
          <p:cNvGrpSpPr/>
          <p:nvPr/>
        </p:nvGrpSpPr>
        <p:grpSpPr>
          <a:xfrm>
            <a:off x="905080" y="3742627"/>
            <a:ext cx="812160" cy="222120"/>
            <a:chOff x="905080" y="3742627"/>
            <a:chExt cx="81216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958BF58C-4CC9-40FE-B2DB-E17EF6CDEEC8}"/>
                    </a:ext>
                  </a:extLst>
                </p14:cNvPr>
                <p14:cNvContentPartPr/>
                <p14:nvPr/>
              </p14:nvContentPartPr>
              <p14:xfrm>
                <a:off x="905080" y="3786187"/>
                <a:ext cx="126360" cy="9756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958BF58C-4CC9-40FE-B2DB-E17EF6CDEEC8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96440" y="3777187"/>
                  <a:ext cx="144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AD1E6F88-D795-4FFC-B259-574DFF51A4F9}"/>
                    </a:ext>
                  </a:extLst>
                </p14:cNvPr>
                <p14:cNvContentPartPr/>
                <p14:nvPr/>
              </p14:nvContentPartPr>
              <p14:xfrm>
                <a:off x="1148800" y="3742627"/>
                <a:ext cx="91080" cy="12960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AD1E6F88-D795-4FFC-B259-574DFF51A4F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139800" y="3733987"/>
                  <a:ext cx="108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881521E1-C84D-48DB-8926-9113C72CF47B}"/>
                    </a:ext>
                  </a:extLst>
                </p14:cNvPr>
                <p14:cNvContentPartPr/>
                <p14:nvPr/>
              </p14:nvContentPartPr>
              <p14:xfrm>
                <a:off x="1247440" y="3774667"/>
                <a:ext cx="47880" cy="8208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881521E1-C84D-48DB-8926-9113C72CF47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238800" y="3765667"/>
                  <a:ext cx="65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63D2733E-4F27-4ADA-B1C2-6F419E7CA3E6}"/>
                    </a:ext>
                  </a:extLst>
                </p14:cNvPr>
                <p14:cNvContentPartPr/>
                <p14:nvPr/>
              </p14:nvContentPartPr>
              <p14:xfrm>
                <a:off x="1235920" y="3802387"/>
                <a:ext cx="117360" cy="7812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63D2733E-4F27-4ADA-B1C2-6F419E7CA3E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227280" y="3793387"/>
                  <a:ext cx="135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6E71C397-B7FD-47F7-B69E-39E9691AE69D}"/>
                    </a:ext>
                  </a:extLst>
                </p14:cNvPr>
                <p14:cNvContentPartPr/>
                <p14:nvPr/>
              </p14:nvContentPartPr>
              <p14:xfrm>
                <a:off x="1290640" y="3779347"/>
                <a:ext cx="95760" cy="468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6E71C397-B7FD-47F7-B69E-39E9691AE69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82000" y="3770347"/>
                  <a:ext cx="113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25616344-2700-46ED-9338-E6C8D41A156B}"/>
                    </a:ext>
                  </a:extLst>
                </p14:cNvPr>
                <p14:cNvContentPartPr/>
                <p14:nvPr/>
              </p14:nvContentPartPr>
              <p14:xfrm>
                <a:off x="1362280" y="3764587"/>
                <a:ext cx="84600" cy="11844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25616344-2700-46ED-9338-E6C8D41A156B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353640" y="3755587"/>
                  <a:ext cx="1022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25DA2550-1A10-43C1-AD02-001B8CA1BFAE}"/>
                    </a:ext>
                  </a:extLst>
                </p14:cNvPr>
                <p14:cNvContentPartPr/>
                <p14:nvPr/>
              </p14:nvContentPartPr>
              <p14:xfrm>
                <a:off x="1468840" y="3804187"/>
                <a:ext cx="68400" cy="9144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25DA2550-1A10-43C1-AD02-001B8CA1BFA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60200" y="3795187"/>
                  <a:ext cx="860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C06712AC-DC57-4AB1-A034-891799C08A88}"/>
                    </a:ext>
                  </a:extLst>
                </p14:cNvPr>
                <p14:cNvContentPartPr/>
                <p14:nvPr/>
              </p14:nvContentPartPr>
              <p14:xfrm>
                <a:off x="1647400" y="3805267"/>
                <a:ext cx="69840" cy="15948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C06712AC-DC57-4AB1-A034-891799C08A8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638760" y="3796267"/>
                  <a:ext cx="87480" cy="17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uppo 258">
            <a:extLst>
              <a:ext uri="{FF2B5EF4-FFF2-40B4-BE49-F238E27FC236}">
                <a16:creationId xmlns:a16="http://schemas.microsoft.com/office/drawing/2014/main" id="{FFFE75E3-3C38-4AE4-AA95-FDD2F39A5D3F}"/>
              </a:ext>
            </a:extLst>
          </p:cNvPr>
          <p:cNvGrpSpPr/>
          <p:nvPr/>
        </p:nvGrpSpPr>
        <p:grpSpPr>
          <a:xfrm>
            <a:off x="1881760" y="3785467"/>
            <a:ext cx="474840" cy="115200"/>
            <a:chOff x="1881760" y="3785467"/>
            <a:chExt cx="474840" cy="11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44FCF049-B526-4082-95B0-3B092169FE68}"/>
                    </a:ext>
                  </a:extLst>
                </p14:cNvPr>
                <p14:cNvContentPartPr/>
                <p14:nvPr/>
              </p14:nvContentPartPr>
              <p14:xfrm>
                <a:off x="1897240" y="3792307"/>
                <a:ext cx="3240" cy="9936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44FCF049-B526-4082-95B0-3B092169FE6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888240" y="3783307"/>
                  <a:ext cx="20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2DE8A063-3EB5-4FE7-B29A-5F915322F62B}"/>
                    </a:ext>
                  </a:extLst>
                </p14:cNvPr>
                <p14:cNvContentPartPr/>
                <p14:nvPr/>
              </p14:nvContentPartPr>
              <p14:xfrm>
                <a:off x="1881760" y="3795907"/>
                <a:ext cx="66600" cy="10476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2DE8A063-3EB5-4FE7-B29A-5F915322F62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873120" y="3787267"/>
                  <a:ext cx="842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7F6658DC-BD7A-46BF-87E1-3B4DE8AFB09F}"/>
                    </a:ext>
                  </a:extLst>
                </p14:cNvPr>
                <p14:cNvContentPartPr/>
                <p14:nvPr/>
              </p14:nvContentPartPr>
              <p14:xfrm>
                <a:off x="1938640" y="3790867"/>
                <a:ext cx="31680" cy="9180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7F6658DC-BD7A-46BF-87E1-3B4DE8AFB09F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929640" y="3782227"/>
                  <a:ext cx="493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20005837-6114-491B-9646-B3753D50E746}"/>
                    </a:ext>
                  </a:extLst>
                </p14:cNvPr>
                <p14:cNvContentPartPr/>
                <p14:nvPr/>
              </p14:nvContentPartPr>
              <p14:xfrm>
                <a:off x="1985800" y="3799147"/>
                <a:ext cx="51840" cy="9756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20005837-6114-491B-9646-B3753D50E74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976800" y="3790147"/>
                  <a:ext cx="694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843F0DD9-5222-4111-85DF-E9BEACD2C4CB}"/>
                    </a:ext>
                  </a:extLst>
                </p14:cNvPr>
                <p14:cNvContentPartPr/>
                <p14:nvPr/>
              </p14:nvContentPartPr>
              <p14:xfrm>
                <a:off x="2063920" y="3788347"/>
                <a:ext cx="61920" cy="8820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843F0DD9-5222-4111-85DF-E9BEACD2C4CB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055280" y="3779707"/>
                  <a:ext cx="795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B0661CBC-B65D-4985-84F6-36E813FC2E18}"/>
                    </a:ext>
                  </a:extLst>
                </p14:cNvPr>
                <p14:cNvContentPartPr/>
                <p14:nvPr/>
              </p14:nvContentPartPr>
              <p14:xfrm>
                <a:off x="2132320" y="3785467"/>
                <a:ext cx="118080" cy="10476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B0661CBC-B65D-4985-84F6-36E813FC2E1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123320" y="3776467"/>
                  <a:ext cx="135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4413BEF0-D014-4808-A2C3-7141A8E9B6BE}"/>
                    </a:ext>
                  </a:extLst>
                </p14:cNvPr>
                <p14:cNvContentPartPr/>
                <p14:nvPr/>
              </p14:nvContentPartPr>
              <p14:xfrm>
                <a:off x="2208280" y="3786187"/>
                <a:ext cx="76680" cy="540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4413BEF0-D014-4808-A2C3-7141A8E9B6B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199640" y="3777187"/>
                  <a:ext cx="943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4A6866F2-507D-4E10-81D6-16346AAB573F}"/>
                    </a:ext>
                  </a:extLst>
                </p14:cNvPr>
                <p14:cNvContentPartPr/>
                <p14:nvPr/>
              </p14:nvContentPartPr>
              <p14:xfrm>
                <a:off x="2302960" y="3807427"/>
                <a:ext cx="53640" cy="7632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4A6866F2-507D-4E10-81D6-16346AAB573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293960" y="3798427"/>
                  <a:ext cx="71280" cy="9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uppo 267">
            <a:extLst>
              <a:ext uri="{FF2B5EF4-FFF2-40B4-BE49-F238E27FC236}">
                <a16:creationId xmlns:a16="http://schemas.microsoft.com/office/drawing/2014/main" id="{E4FBF34D-8CBB-4182-B27D-5A9548662629}"/>
              </a:ext>
            </a:extLst>
          </p:cNvPr>
          <p:cNvGrpSpPr/>
          <p:nvPr/>
        </p:nvGrpSpPr>
        <p:grpSpPr>
          <a:xfrm>
            <a:off x="2713000" y="3676747"/>
            <a:ext cx="356040" cy="551160"/>
            <a:chOff x="2713000" y="3676747"/>
            <a:chExt cx="356040" cy="55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DDE30D21-27E2-433C-9266-973182751966}"/>
                    </a:ext>
                  </a:extLst>
                </p14:cNvPr>
                <p14:cNvContentPartPr/>
                <p14:nvPr/>
              </p14:nvContentPartPr>
              <p14:xfrm>
                <a:off x="2766280" y="3676747"/>
                <a:ext cx="30960" cy="14796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DDE30D21-27E2-433C-9266-97318275196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57640" y="3667747"/>
                  <a:ext cx="486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9505A46A-8A2E-4451-829B-DBE4BA77CC40}"/>
                    </a:ext>
                  </a:extLst>
                </p14:cNvPr>
                <p14:cNvContentPartPr/>
                <p14:nvPr/>
              </p14:nvContentPartPr>
              <p14:xfrm>
                <a:off x="2836840" y="3762427"/>
                <a:ext cx="42480" cy="7272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9505A46A-8A2E-4451-829B-DBE4BA77CC4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828200" y="3753787"/>
                  <a:ext cx="60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AA31C954-751E-4FB3-95D5-1751B7A36553}"/>
                    </a:ext>
                  </a:extLst>
                </p14:cNvPr>
                <p14:cNvContentPartPr/>
                <p14:nvPr/>
              </p14:nvContentPartPr>
              <p14:xfrm>
                <a:off x="2713000" y="3878707"/>
                <a:ext cx="231120" cy="468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AA31C954-751E-4FB3-95D5-1751B7A3655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2704000" y="3869707"/>
                  <a:ext cx="2487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E3B3B275-A37E-40CF-89D7-32F54FA4925F}"/>
                    </a:ext>
                  </a:extLst>
                </p14:cNvPr>
                <p14:cNvContentPartPr/>
                <p14:nvPr/>
              </p14:nvContentPartPr>
              <p14:xfrm>
                <a:off x="2729920" y="3939547"/>
                <a:ext cx="62280" cy="14724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E3B3B275-A37E-40CF-89D7-32F54FA4925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721280" y="3930907"/>
                  <a:ext cx="799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EF87AB3B-F9C3-45BD-8BB9-052F34D16C92}"/>
                    </a:ext>
                  </a:extLst>
                </p14:cNvPr>
                <p14:cNvContentPartPr/>
                <p14:nvPr/>
              </p14:nvContentPartPr>
              <p14:xfrm>
                <a:off x="2805520" y="4059787"/>
                <a:ext cx="97560" cy="16812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EF87AB3B-F9C3-45BD-8BB9-052F34D16C9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796880" y="4050787"/>
                  <a:ext cx="1152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3D9AA01A-4861-48F7-A37C-1A2489B124DF}"/>
                    </a:ext>
                  </a:extLst>
                </p14:cNvPr>
                <p14:cNvContentPartPr/>
                <p14:nvPr/>
              </p14:nvContentPartPr>
              <p14:xfrm>
                <a:off x="2866720" y="3931627"/>
                <a:ext cx="70920" cy="6228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3D9AA01A-4861-48F7-A37C-1A2489B124D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857720" y="3922627"/>
                  <a:ext cx="88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2639C200-E0FF-4089-9E45-7E9C3691FDD7}"/>
                    </a:ext>
                  </a:extLst>
                </p14:cNvPr>
                <p14:cNvContentPartPr/>
                <p14:nvPr/>
              </p14:nvContentPartPr>
              <p14:xfrm>
                <a:off x="3008200" y="3779707"/>
                <a:ext cx="60840" cy="16344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2639C200-E0FF-4089-9E45-7E9C3691FDD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999200" y="3771067"/>
                  <a:ext cx="7848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1" name="Gruppo 270">
            <a:extLst>
              <a:ext uri="{FF2B5EF4-FFF2-40B4-BE49-F238E27FC236}">
                <a16:creationId xmlns:a16="http://schemas.microsoft.com/office/drawing/2014/main" id="{F6BA5ED9-78B7-419C-B8F6-546D564FBC2C}"/>
              </a:ext>
            </a:extLst>
          </p:cNvPr>
          <p:cNvGrpSpPr/>
          <p:nvPr/>
        </p:nvGrpSpPr>
        <p:grpSpPr>
          <a:xfrm>
            <a:off x="3213400" y="3827947"/>
            <a:ext cx="61920" cy="92880"/>
            <a:chOff x="3213400" y="3827947"/>
            <a:chExt cx="61920" cy="9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6AF4835C-0446-4D67-8C7E-7B44A58A78C1}"/>
                    </a:ext>
                  </a:extLst>
                </p14:cNvPr>
                <p14:cNvContentPartPr/>
                <p14:nvPr/>
              </p14:nvContentPartPr>
              <p14:xfrm>
                <a:off x="3240400" y="3827947"/>
                <a:ext cx="9000" cy="9288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6AF4835C-0446-4D67-8C7E-7B44A58A78C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231760" y="3819307"/>
                  <a:ext cx="26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87306AA1-9931-4FCD-803E-A5908719EA12}"/>
                    </a:ext>
                  </a:extLst>
                </p14:cNvPr>
                <p14:cNvContentPartPr/>
                <p14:nvPr/>
              </p14:nvContentPartPr>
              <p14:xfrm>
                <a:off x="3213400" y="3863227"/>
                <a:ext cx="61920" cy="468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87306AA1-9931-4FCD-803E-A5908719EA12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204760" y="3854587"/>
                  <a:ext cx="7956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uppo 280">
            <a:extLst>
              <a:ext uri="{FF2B5EF4-FFF2-40B4-BE49-F238E27FC236}">
                <a16:creationId xmlns:a16="http://schemas.microsoft.com/office/drawing/2014/main" id="{8B51E1E8-4A1F-460A-8EF1-3BA4B35CA202}"/>
              </a:ext>
            </a:extLst>
          </p:cNvPr>
          <p:cNvGrpSpPr/>
          <p:nvPr/>
        </p:nvGrpSpPr>
        <p:grpSpPr>
          <a:xfrm>
            <a:off x="3416080" y="3661627"/>
            <a:ext cx="387000" cy="567720"/>
            <a:chOff x="3416080" y="3661627"/>
            <a:chExt cx="387000" cy="56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6CCB86BD-F53B-42D7-804D-E3BFDCE1D9C6}"/>
                    </a:ext>
                  </a:extLst>
                </p14:cNvPr>
                <p14:cNvContentPartPr/>
                <p14:nvPr/>
              </p14:nvContentPartPr>
              <p14:xfrm>
                <a:off x="3416080" y="3661627"/>
                <a:ext cx="75960" cy="19404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6CCB86BD-F53B-42D7-804D-E3BFDCE1D9C6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407080" y="3652987"/>
                  <a:ext cx="936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C0DD03CF-44DF-4BC4-BC1A-EB3C26BCD82C}"/>
                    </a:ext>
                  </a:extLst>
                </p14:cNvPr>
                <p14:cNvContentPartPr/>
                <p14:nvPr/>
              </p14:nvContentPartPr>
              <p14:xfrm>
                <a:off x="3518320" y="3789787"/>
                <a:ext cx="36360" cy="63360"/>
              </p14:xfrm>
            </p:contentPart>
          </mc:Choice>
          <mc:Fallback xmlns="">
            <p:pic>
              <p:nvPicPr>
                <p:cNvPr id="273" name="Input penna 272">
                  <a:extLst>
                    <a:ext uri="{FF2B5EF4-FFF2-40B4-BE49-F238E27FC236}">
                      <a16:creationId xmlns:a16="http://schemas.microsoft.com/office/drawing/2014/main" id="{C0DD03CF-44DF-4BC4-BC1A-EB3C26BCD82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509320" y="3780787"/>
                  <a:ext cx="540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952200C1-A2C6-424F-A93B-68F688A45B6B}"/>
                    </a:ext>
                  </a:extLst>
                </p14:cNvPr>
                <p14:cNvContentPartPr/>
                <p14:nvPr/>
              </p14:nvContentPartPr>
              <p14:xfrm>
                <a:off x="3422920" y="3891667"/>
                <a:ext cx="187920" cy="1008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952200C1-A2C6-424F-A93B-68F688A45B6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413920" y="3883027"/>
                  <a:ext cx="205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050E6853-7DAB-43DA-87D6-80B173A5C617}"/>
                    </a:ext>
                  </a:extLst>
                </p14:cNvPr>
                <p14:cNvContentPartPr/>
                <p14:nvPr/>
              </p14:nvContentPartPr>
              <p14:xfrm>
                <a:off x="3451360" y="3971227"/>
                <a:ext cx="59400" cy="19188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050E6853-7DAB-43DA-87D6-80B173A5C61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442360" y="3962227"/>
                  <a:ext cx="770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1981138A-7D86-4260-86C5-6611AB4B1722}"/>
                    </a:ext>
                  </a:extLst>
                </p14:cNvPr>
                <p14:cNvContentPartPr/>
                <p14:nvPr/>
              </p14:nvContentPartPr>
              <p14:xfrm>
                <a:off x="3518320" y="4090747"/>
                <a:ext cx="59400" cy="13860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1981138A-7D86-4260-86C5-6611AB4B1722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509320" y="4081747"/>
                  <a:ext cx="770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CB8B8121-5CE0-4A1B-AF84-76F2F176D8AB}"/>
                    </a:ext>
                  </a:extLst>
                </p14:cNvPr>
                <p14:cNvContentPartPr/>
                <p14:nvPr/>
              </p14:nvContentPartPr>
              <p14:xfrm>
                <a:off x="3570520" y="3991747"/>
                <a:ext cx="49680" cy="5724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CB8B8121-5CE0-4A1B-AF84-76F2F176D8A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561880" y="3983107"/>
                  <a:ext cx="673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C9EB5FC7-EF0D-4C5B-A3FB-C0B22B51CB01}"/>
                    </a:ext>
                  </a:extLst>
                </p14:cNvPr>
                <p14:cNvContentPartPr/>
                <p14:nvPr/>
              </p14:nvContentPartPr>
              <p14:xfrm>
                <a:off x="3691840" y="3826507"/>
                <a:ext cx="111240" cy="19980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C9EB5FC7-EF0D-4C5B-A3FB-C0B22B51CB0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682840" y="3817507"/>
                  <a:ext cx="128880" cy="21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282" name="Input penna 281">
                <a:extLst>
                  <a:ext uri="{FF2B5EF4-FFF2-40B4-BE49-F238E27FC236}">
                    <a16:creationId xmlns:a16="http://schemas.microsoft.com/office/drawing/2014/main" id="{2A32A553-DDBB-4A4A-AE9C-5DDC722B1AFF}"/>
                  </a:ext>
                </a:extLst>
              </p14:cNvPr>
              <p14:cNvContentPartPr/>
              <p14:nvPr/>
            </p14:nvContentPartPr>
            <p14:xfrm>
              <a:off x="3917560" y="3852427"/>
              <a:ext cx="61200" cy="3240"/>
            </p14:xfrm>
          </p:contentPart>
        </mc:Choice>
        <mc:Fallback xmlns="">
          <p:pic>
            <p:nvPicPr>
              <p:cNvPr id="282" name="Input penna 281">
                <a:extLst>
                  <a:ext uri="{FF2B5EF4-FFF2-40B4-BE49-F238E27FC236}">
                    <a16:creationId xmlns:a16="http://schemas.microsoft.com/office/drawing/2014/main" id="{2A32A553-DDBB-4A4A-AE9C-5DDC722B1AF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908560" y="3843787"/>
                <a:ext cx="78840" cy="2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9" name="Gruppo 308">
            <a:extLst>
              <a:ext uri="{FF2B5EF4-FFF2-40B4-BE49-F238E27FC236}">
                <a16:creationId xmlns:a16="http://schemas.microsoft.com/office/drawing/2014/main" id="{196EE8C4-5BA3-43DC-9D6E-835BE69F4DFE}"/>
              </a:ext>
            </a:extLst>
          </p:cNvPr>
          <p:cNvGrpSpPr/>
          <p:nvPr/>
        </p:nvGrpSpPr>
        <p:grpSpPr>
          <a:xfrm>
            <a:off x="4032040" y="3619867"/>
            <a:ext cx="1301040" cy="821160"/>
            <a:chOff x="4032040" y="3619867"/>
            <a:chExt cx="1301040" cy="82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825F8705-9302-462B-9405-7FEB57194672}"/>
                    </a:ext>
                  </a:extLst>
                </p14:cNvPr>
                <p14:cNvContentPartPr/>
                <p14:nvPr/>
              </p14:nvContentPartPr>
              <p14:xfrm>
                <a:off x="4032040" y="3663067"/>
                <a:ext cx="63720" cy="41004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825F8705-9302-462B-9405-7FEB57194672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023400" y="3654427"/>
                  <a:ext cx="8136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2A33DECF-737C-4540-9773-2A04AAB77E3D}"/>
                    </a:ext>
                  </a:extLst>
                </p14:cNvPr>
                <p14:cNvContentPartPr/>
                <p14:nvPr/>
              </p14:nvContentPartPr>
              <p14:xfrm>
                <a:off x="4203040" y="3722467"/>
                <a:ext cx="68400" cy="12636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2A33DECF-737C-4540-9773-2A04AAB77E3D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194040" y="3713467"/>
                  <a:ext cx="86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714ACC88-930E-49EA-BE8A-0061B755EEC3}"/>
                    </a:ext>
                  </a:extLst>
                </p14:cNvPr>
                <p14:cNvContentPartPr/>
                <p14:nvPr/>
              </p14:nvContentPartPr>
              <p14:xfrm>
                <a:off x="4300600" y="3638587"/>
                <a:ext cx="66960" cy="53640"/>
              </p14:xfrm>
            </p:contentPart>
          </mc:Choice>
          <mc:Fallback xmlns="">
            <p:pic>
              <p:nvPicPr>
                <p:cNvPr id="285" name="Input penna 284">
                  <a:extLst>
                    <a:ext uri="{FF2B5EF4-FFF2-40B4-BE49-F238E27FC236}">
                      <a16:creationId xmlns:a16="http://schemas.microsoft.com/office/drawing/2014/main" id="{714ACC88-930E-49EA-BE8A-0061B755EEC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291600" y="3629947"/>
                  <a:ext cx="846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86" name="Input penna 285">
                  <a:extLst>
                    <a:ext uri="{FF2B5EF4-FFF2-40B4-BE49-F238E27FC236}">
                      <a16:creationId xmlns:a16="http://schemas.microsoft.com/office/drawing/2014/main" id="{C3032512-F1F0-4315-A11E-53F7E1285DFE}"/>
                    </a:ext>
                  </a:extLst>
                </p14:cNvPr>
                <p14:cNvContentPartPr/>
                <p14:nvPr/>
              </p14:nvContentPartPr>
              <p14:xfrm>
                <a:off x="4326160" y="3754147"/>
                <a:ext cx="28800" cy="64440"/>
              </p14:xfrm>
            </p:contentPart>
          </mc:Choice>
          <mc:Fallback xmlns="">
            <p:pic>
              <p:nvPicPr>
                <p:cNvPr id="286" name="Input penna 285">
                  <a:extLst>
                    <a:ext uri="{FF2B5EF4-FFF2-40B4-BE49-F238E27FC236}">
                      <a16:creationId xmlns:a16="http://schemas.microsoft.com/office/drawing/2014/main" id="{C3032512-F1F0-4315-A11E-53F7E1285DFE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317160" y="3745507"/>
                  <a:ext cx="464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215B7258-573E-4CFA-B4D4-A8541DE656A8}"/>
                    </a:ext>
                  </a:extLst>
                </p14:cNvPr>
                <p14:cNvContentPartPr/>
                <p14:nvPr/>
              </p14:nvContentPartPr>
              <p14:xfrm>
                <a:off x="4215640" y="3862867"/>
                <a:ext cx="191160" cy="1728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215B7258-573E-4CFA-B4D4-A8541DE656A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207000" y="3853867"/>
                  <a:ext cx="2088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FD7C0C17-2CBE-4D9E-AA57-487EAEB16679}"/>
                    </a:ext>
                  </a:extLst>
                </p14:cNvPr>
                <p14:cNvContentPartPr/>
                <p14:nvPr/>
              </p14:nvContentPartPr>
              <p14:xfrm>
                <a:off x="4246240" y="3975187"/>
                <a:ext cx="49320" cy="13824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FD7C0C17-2CBE-4D9E-AA57-487EAEB16679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237240" y="3966187"/>
                  <a:ext cx="669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9305A7B7-07A8-4AD9-8A94-9DF0989962BD}"/>
                    </a:ext>
                  </a:extLst>
                </p14:cNvPr>
                <p14:cNvContentPartPr/>
                <p14:nvPr/>
              </p14:nvContentPartPr>
              <p14:xfrm>
                <a:off x="4313920" y="4045747"/>
                <a:ext cx="70560" cy="16200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9305A7B7-07A8-4AD9-8A94-9DF0989962BD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304920" y="4037107"/>
                  <a:ext cx="882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9A83512C-42BB-4FF3-AD28-B1E683FDA1BD}"/>
                    </a:ext>
                  </a:extLst>
                </p14:cNvPr>
                <p14:cNvContentPartPr/>
                <p14:nvPr/>
              </p14:nvContentPartPr>
              <p14:xfrm>
                <a:off x="4373320" y="3957187"/>
                <a:ext cx="60480" cy="5220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9A83512C-42BB-4FF3-AD28-B1E683FDA1BD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364320" y="3948187"/>
                  <a:ext cx="781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AB1AC684-488F-4A3D-83D8-8EC34390CEBD}"/>
                    </a:ext>
                  </a:extLst>
                </p14:cNvPr>
                <p14:cNvContentPartPr/>
                <p14:nvPr/>
              </p14:nvContentPartPr>
              <p14:xfrm>
                <a:off x="4530640" y="3841627"/>
                <a:ext cx="11520" cy="7128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AB1AC684-488F-4A3D-83D8-8EC34390CEBD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521640" y="3832987"/>
                  <a:ext cx="291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94CE7B3C-9A51-43BD-92CC-A140D0B978E3}"/>
                    </a:ext>
                  </a:extLst>
                </p14:cNvPr>
                <p14:cNvContentPartPr/>
                <p14:nvPr/>
              </p14:nvContentPartPr>
              <p14:xfrm>
                <a:off x="4506880" y="3885547"/>
                <a:ext cx="64800" cy="108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94CE7B3C-9A51-43BD-92CC-A140D0B978E3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498240" y="3876547"/>
                  <a:ext cx="82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19BE1DA0-1FCD-4603-97A7-A0D3BBDCB2A4}"/>
                    </a:ext>
                  </a:extLst>
                </p14:cNvPr>
                <p14:cNvContentPartPr/>
                <p14:nvPr/>
              </p14:nvContentPartPr>
              <p14:xfrm>
                <a:off x="4719640" y="3728587"/>
                <a:ext cx="69840" cy="16020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19BE1DA0-1FCD-4603-97A7-A0D3BBDCB2A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711000" y="3719947"/>
                  <a:ext cx="874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8A9AB985-D544-4425-845B-2890AAF01532}"/>
                    </a:ext>
                  </a:extLst>
                </p14:cNvPr>
                <p14:cNvContentPartPr/>
                <p14:nvPr/>
              </p14:nvContentPartPr>
              <p14:xfrm>
                <a:off x="4826560" y="3619867"/>
                <a:ext cx="47160" cy="7164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8A9AB985-D544-4425-845B-2890AAF01532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817920" y="3610867"/>
                  <a:ext cx="648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91B818DA-0AE2-4551-92EA-F6B8B362E083}"/>
                    </a:ext>
                  </a:extLst>
                </p14:cNvPr>
                <p14:cNvContentPartPr/>
                <p14:nvPr/>
              </p14:nvContentPartPr>
              <p14:xfrm>
                <a:off x="4844200" y="3798427"/>
                <a:ext cx="33840" cy="7308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91B818DA-0AE2-4551-92EA-F6B8B362E083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835200" y="3789427"/>
                  <a:ext cx="51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88C6E799-7021-4F03-A8A1-C0C35E40E251}"/>
                    </a:ext>
                  </a:extLst>
                </p14:cNvPr>
                <p14:cNvContentPartPr/>
                <p14:nvPr/>
              </p14:nvContentPartPr>
              <p14:xfrm>
                <a:off x="4653040" y="3932347"/>
                <a:ext cx="258840" cy="900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88C6E799-7021-4F03-A8A1-C0C35E40E251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644040" y="3923707"/>
                  <a:ext cx="276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98" name="Input penna 297">
                  <a:extLst>
                    <a:ext uri="{FF2B5EF4-FFF2-40B4-BE49-F238E27FC236}">
                      <a16:creationId xmlns:a16="http://schemas.microsoft.com/office/drawing/2014/main" id="{C3B83D4D-23C5-4A5B-BB4A-3619638D200D}"/>
                    </a:ext>
                  </a:extLst>
                </p14:cNvPr>
                <p14:cNvContentPartPr/>
                <p14:nvPr/>
              </p14:nvContentPartPr>
              <p14:xfrm>
                <a:off x="4720000" y="4015867"/>
                <a:ext cx="60480" cy="13464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C3B83D4D-23C5-4A5B-BB4A-3619638D200D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711360" y="4007227"/>
                  <a:ext cx="78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73ECA2D8-5CF8-4A7B-869A-81ECAFEC505A}"/>
                    </a:ext>
                  </a:extLst>
                </p14:cNvPr>
                <p14:cNvContentPartPr/>
                <p14:nvPr/>
              </p14:nvContentPartPr>
              <p14:xfrm>
                <a:off x="4802440" y="4068427"/>
                <a:ext cx="33480" cy="11448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73ECA2D8-5CF8-4A7B-869A-81ECAFEC505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793440" y="4059427"/>
                  <a:ext cx="511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C92C37C6-CE3A-4262-B464-FD292BDBB633}"/>
                    </a:ext>
                  </a:extLst>
                </p14:cNvPr>
                <p14:cNvContentPartPr/>
                <p14:nvPr/>
              </p14:nvContentPartPr>
              <p14:xfrm>
                <a:off x="4852120" y="3985627"/>
                <a:ext cx="43920" cy="4716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C92C37C6-CE3A-4262-B464-FD292BDBB633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843120" y="3976987"/>
                  <a:ext cx="615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0364F2A9-A6F9-4DE8-BF59-B7FFA43B18C1}"/>
                    </a:ext>
                  </a:extLst>
                </p14:cNvPr>
                <p14:cNvContentPartPr/>
                <p14:nvPr/>
              </p14:nvContentPartPr>
              <p14:xfrm>
                <a:off x="4980640" y="3717427"/>
                <a:ext cx="78120" cy="43344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0364F2A9-A6F9-4DE8-BF59-B7FFA43B18C1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71640" y="3708787"/>
                  <a:ext cx="95760" cy="45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169DC114-303B-4E8B-BCC6-542D82B52783}"/>
                    </a:ext>
                  </a:extLst>
                </p14:cNvPr>
                <p14:cNvContentPartPr/>
                <p14:nvPr/>
              </p14:nvContentPartPr>
              <p14:xfrm>
                <a:off x="5112400" y="3889867"/>
                <a:ext cx="65880" cy="720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169DC114-303B-4E8B-BCC6-542D82B52783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103400" y="3880867"/>
                  <a:ext cx="83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6E539006-8EAA-4CED-9007-84844A28555E}"/>
                    </a:ext>
                  </a:extLst>
                </p14:cNvPr>
                <p14:cNvContentPartPr/>
                <p14:nvPr/>
              </p14:nvContentPartPr>
              <p14:xfrm>
                <a:off x="5121400" y="3931267"/>
                <a:ext cx="39240" cy="684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6E539006-8EAA-4CED-9007-84844A28555E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5112760" y="3922267"/>
                  <a:ext cx="568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B054BA50-8017-415C-92B7-9689B1E73A28}"/>
                    </a:ext>
                  </a:extLst>
                </p14:cNvPr>
                <p14:cNvContentPartPr/>
                <p14:nvPr/>
              </p14:nvContentPartPr>
              <p14:xfrm>
                <a:off x="5239480" y="3825067"/>
                <a:ext cx="93600" cy="8604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B054BA50-8017-415C-92B7-9689B1E73A28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230840" y="3816067"/>
                  <a:ext cx="111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1D4AC20D-633D-4025-97A1-2A0D5242B625}"/>
                    </a:ext>
                  </a:extLst>
                </p14:cNvPr>
                <p14:cNvContentPartPr/>
                <p14:nvPr/>
              </p14:nvContentPartPr>
              <p14:xfrm>
                <a:off x="4040680" y="4189387"/>
                <a:ext cx="837000" cy="11448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1D4AC20D-633D-4025-97A1-2A0D5242B625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032040" y="4180747"/>
                  <a:ext cx="854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851E20BF-F451-4E95-8945-EE892CA48B22}"/>
                    </a:ext>
                  </a:extLst>
                </p14:cNvPr>
                <p14:cNvContentPartPr/>
                <p14:nvPr/>
              </p14:nvContentPartPr>
              <p14:xfrm>
                <a:off x="4322560" y="4394227"/>
                <a:ext cx="41040" cy="396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851E20BF-F451-4E95-8945-EE892CA48B2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313560" y="4385587"/>
                  <a:ext cx="58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6016DA49-175E-4BB6-BD1B-AFE1304968FB}"/>
                    </a:ext>
                  </a:extLst>
                </p14:cNvPr>
                <p14:cNvContentPartPr/>
                <p14:nvPr/>
              </p14:nvContentPartPr>
              <p14:xfrm>
                <a:off x="4328320" y="4396387"/>
                <a:ext cx="38520" cy="306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6016DA49-175E-4BB6-BD1B-AFE1304968FB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319320" y="4387747"/>
                  <a:ext cx="561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308" name="Input penna 307">
                  <a:extLst>
                    <a:ext uri="{FF2B5EF4-FFF2-40B4-BE49-F238E27FC236}">
                      <a16:creationId xmlns:a16="http://schemas.microsoft.com/office/drawing/2014/main" id="{0B0C575B-FA6C-421A-9963-16E49C689C75}"/>
                    </a:ext>
                  </a:extLst>
                </p14:cNvPr>
                <p14:cNvContentPartPr/>
                <p14:nvPr/>
              </p14:nvContentPartPr>
              <p14:xfrm>
                <a:off x="4460800" y="4355707"/>
                <a:ext cx="78120" cy="85320"/>
              </p14:xfrm>
            </p:contentPart>
          </mc:Choice>
          <mc:Fallback xmlns="">
            <p:pic>
              <p:nvPicPr>
                <p:cNvPr id="308" name="Input penna 307">
                  <a:extLst>
                    <a:ext uri="{FF2B5EF4-FFF2-40B4-BE49-F238E27FC236}">
                      <a16:creationId xmlns:a16="http://schemas.microsoft.com/office/drawing/2014/main" id="{0B0C575B-FA6C-421A-9963-16E49C689C75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452160" y="4347067"/>
                  <a:ext cx="9576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2" name="Gruppo 321">
            <a:extLst>
              <a:ext uri="{FF2B5EF4-FFF2-40B4-BE49-F238E27FC236}">
                <a16:creationId xmlns:a16="http://schemas.microsoft.com/office/drawing/2014/main" id="{987921CE-55D4-493A-B5DE-13E5BAE4FD2D}"/>
              </a:ext>
            </a:extLst>
          </p:cNvPr>
          <p:cNvGrpSpPr/>
          <p:nvPr/>
        </p:nvGrpSpPr>
        <p:grpSpPr>
          <a:xfrm>
            <a:off x="314680" y="4482787"/>
            <a:ext cx="577080" cy="570600"/>
            <a:chOff x="314680" y="4482787"/>
            <a:chExt cx="577080" cy="57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FD4762F8-7FF5-4BCB-81BF-78BB23FA1CE3}"/>
                    </a:ext>
                  </a:extLst>
                </p14:cNvPr>
                <p14:cNvContentPartPr/>
                <p14:nvPr/>
              </p14:nvContentPartPr>
              <p14:xfrm>
                <a:off x="361120" y="4482787"/>
                <a:ext cx="65160" cy="14364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FD4762F8-7FF5-4BCB-81BF-78BB23FA1CE3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52480" y="4474147"/>
                  <a:ext cx="828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AB2F6FDE-E81F-48E8-B0EE-69C6D7AAF383}"/>
                    </a:ext>
                  </a:extLst>
                </p14:cNvPr>
                <p14:cNvContentPartPr/>
                <p14:nvPr/>
              </p14:nvContentPartPr>
              <p14:xfrm>
                <a:off x="431680" y="4582867"/>
                <a:ext cx="72720" cy="7200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AB2F6FDE-E81F-48E8-B0EE-69C6D7AAF383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422680" y="4574227"/>
                  <a:ext cx="903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12090E5F-09D5-4AE3-A6D6-3F45CD6809CF}"/>
                    </a:ext>
                  </a:extLst>
                </p14:cNvPr>
                <p14:cNvContentPartPr/>
                <p14:nvPr/>
              </p14:nvContentPartPr>
              <p14:xfrm>
                <a:off x="314680" y="4713907"/>
                <a:ext cx="259200" cy="288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12090E5F-09D5-4AE3-A6D6-3F45CD6809CF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305680" y="4704907"/>
                  <a:ext cx="276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B4BAFC5D-5387-426B-9225-224E59BC9312}"/>
                    </a:ext>
                  </a:extLst>
                </p14:cNvPr>
                <p14:cNvContentPartPr/>
                <p14:nvPr/>
              </p14:nvContentPartPr>
              <p14:xfrm>
                <a:off x="376600" y="4777627"/>
                <a:ext cx="65160" cy="16200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B4BAFC5D-5387-426B-9225-224E59BC9312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367960" y="4768627"/>
                  <a:ext cx="828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01CEA618-FBEE-4A7E-829D-5EF9CEDB1473}"/>
                    </a:ext>
                  </a:extLst>
                </p14:cNvPr>
                <p14:cNvContentPartPr/>
                <p14:nvPr/>
              </p14:nvContentPartPr>
              <p14:xfrm>
                <a:off x="451480" y="4873027"/>
                <a:ext cx="76680" cy="18036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01CEA618-FBEE-4A7E-829D-5EF9CEDB1473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42480" y="4864387"/>
                  <a:ext cx="943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EBD0CC4F-2594-4C90-A713-14C944F1B65E}"/>
                    </a:ext>
                  </a:extLst>
                </p14:cNvPr>
                <p14:cNvContentPartPr/>
                <p14:nvPr/>
              </p14:nvContentPartPr>
              <p14:xfrm>
                <a:off x="518440" y="4776907"/>
                <a:ext cx="70200" cy="5724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EBD0CC4F-2594-4C90-A713-14C944F1B65E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09440" y="4768267"/>
                  <a:ext cx="87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5B54526B-6EB6-4BA3-B293-4B657537A865}"/>
                    </a:ext>
                  </a:extLst>
                </p14:cNvPr>
                <p14:cNvContentPartPr/>
                <p14:nvPr/>
              </p14:nvContentPartPr>
              <p14:xfrm>
                <a:off x="664600" y="4639387"/>
                <a:ext cx="41040" cy="15984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5B54526B-6EB6-4BA3-B293-4B657537A865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655600" y="4630387"/>
                  <a:ext cx="586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F9528025-968B-4FA8-81A5-63D518CEE164}"/>
                    </a:ext>
                  </a:extLst>
                </p14:cNvPr>
                <p14:cNvContentPartPr/>
                <p14:nvPr/>
              </p14:nvContentPartPr>
              <p14:xfrm>
                <a:off x="846400" y="4669627"/>
                <a:ext cx="11880" cy="9252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F9528025-968B-4FA8-81A5-63D518CEE164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837400" y="4660627"/>
                  <a:ext cx="29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B2FFD112-5206-479B-8E86-797BF0073713}"/>
                    </a:ext>
                  </a:extLst>
                </p14:cNvPr>
                <p14:cNvContentPartPr/>
                <p14:nvPr/>
              </p14:nvContentPartPr>
              <p14:xfrm>
                <a:off x="805360" y="4715347"/>
                <a:ext cx="86400" cy="360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B2FFD112-5206-479B-8E86-797BF0073713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796360" y="4706347"/>
                  <a:ext cx="104040" cy="2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uppo 337">
            <a:extLst>
              <a:ext uri="{FF2B5EF4-FFF2-40B4-BE49-F238E27FC236}">
                <a16:creationId xmlns:a16="http://schemas.microsoft.com/office/drawing/2014/main" id="{71B0F296-CAE0-49E4-A743-0402480F5186}"/>
              </a:ext>
            </a:extLst>
          </p:cNvPr>
          <p:cNvGrpSpPr/>
          <p:nvPr/>
        </p:nvGrpSpPr>
        <p:grpSpPr>
          <a:xfrm>
            <a:off x="1053040" y="4505107"/>
            <a:ext cx="1080360" cy="545760"/>
            <a:chOff x="1053040" y="4505107"/>
            <a:chExt cx="1080360" cy="54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A9372A25-F0EA-49E4-8D79-60D887FA0D22}"/>
                    </a:ext>
                  </a:extLst>
                </p14:cNvPr>
                <p14:cNvContentPartPr/>
                <p14:nvPr/>
              </p14:nvContentPartPr>
              <p14:xfrm>
                <a:off x="1067800" y="4505107"/>
                <a:ext cx="64080" cy="19188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A9372A25-F0EA-49E4-8D79-60D887FA0D22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059160" y="4496107"/>
                  <a:ext cx="817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DCA28A3B-56D3-443E-B4AE-92641352DA35}"/>
                    </a:ext>
                  </a:extLst>
                </p14:cNvPr>
                <p14:cNvContentPartPr/>
                <p14:nvPr/>
              </p14:nvContentPartPr>
              <p14:xfrm>
                <a:off x="1165000" y="4594027"/>
                <a:ext cx="48240" cy="9288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DCA28A3B-56D3-443E-B4AE-92641352DA35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156000" y="4585387"/>
                  <a:ext cx="658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65829E5C-0C75-48E2-BC67-1A014728134F}"/>
                    </a:ext>
                  </a:extLst>
                </p14:cNvPr>
                <p14:cNvContentPartPr/>
                <p14:nvPr/>
              </p14:nvContentPartPr>
              <p14:xfrm>
                <a:off x="1053040" y="4756027"/>
                <a:ext cx="227160" cy="792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65829E5C-0C75-48E2-BC67-1A014728134F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044040" y="4747027"/>
                  <a:ext cx="2448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468A598B-211F-46B9-B6D4-1AE1AEFC6F68}"/>
                    </a:ext>
                  </a:extLst>
                </p14:cNvPr>
                <p14:cNvContentPartPr/>
                <p14:nvPr/>
              </p14:nvContentPartPr>
              <p14:xfrm>
                <a:off x="1121080" y="4829467"/>
                <a:ext cx="66600" cy="16020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468A598B-211F-46B9-B6D4-1AE1AEFC6F68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112080" y="4820467"/>
                  <a:ext cx="842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5938E815-E558-4A1F-B69D-D535A1351C18}"/>
                    </a:ext>
                  </a:extLst>
                </p14:cNvPr>
                <p14:cNvContentPartPr/>
                <p14:nvPr/>
              </p14:nvContentPartPr>
              <p14:xfrm>
                <a:off x="1217560" y="4941787"/>
                <a:ext cx="32400" cy="10908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5938E815-E558-4A1F-B69D-D535A1351C18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208560" y="4933147"/>
                  <a:ext cx="500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45BA3302-88A5-43EE-BCF1-0E7428C83B74}"/>
                    </a:ext>
                  </a:extLst>
                </p14:cNvPr>
                <p14:cNvContentPartPr/>
                <p14:nvPr/>
              </p14:nvContentPartPr>
              <p14:xfrm>
                <a:off x="1225120" y="4791307"/>
                <a:ext cx="58680" cy="5256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45BA3302-88A5-43EE-BCF1-0E7428C83B74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216480" y="4782667"/>
                  <a:ext cx="763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3D70F407-E909-48C8-AC39-6697A4AAE49A}"/>
                    </a:ext>
                  </a:extLst>
                </p14:cNvPr>
                <p14:cNvContentPartPr/>
                <p14:nvPr/>
              </p14:nvContentPartPr>
              <p14:xfrm>
                <a:off x="1379560" y="4678267"/>
                <a:ext cx="97920" cy="21348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3D70F407-E909-48C8-AC39-6697A4AAE49A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370560" y="4669267"/>
                  <a:ext cx="1155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CF3D9396-2044-4992-BD50-86E59C971B17}"/>
                    </a:ext>
                  </a:extLst>
                </p14:cNvPr>
                <p14:cNvContentPartPr/>
                <p14:nvPr/>
              </p14:nvContentPartPr>
              <p14:xfrm>
                <a:off x="1537960" y="4715347"/>
                <a:ext cx="75960" cy="1944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CF3D9396-2044-4992-BD50-86E59C971B17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528960" y="4706347"/>
                  <a:ext cx="936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7890A571-044B-42DE-9494-5AB6FDF3A5AD}"/>
                    </a:ext>
                  </a:extLst>
                </p14:cNvPr>
                <p14:cNvContentPartPr/>
                <p14:nvPr/>
              </p14:nvContentPartPr>
              <p14:xfrm>
                <a:off x="1713640" y="4607347"/>
                <a:ext cx="59760" cy="15336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7890A571-044B-42DE-9494-5AB6FDF3A5AD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704640" y="4598347"/>
                  <a:ext cx="774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B680E92A-2316-4008-B015-375F88BBB104}"/>
                    </a:ext>
                  </a:extLst>
                </p14:cNvPr>
                <p14:cNvContentPartPr/>
                <p14:nvPr/>
              </p14:nvContentPartPr>
              <p14:xfrm>
                <a:off x="1896520" y="4694107"/>
                <a:ext cx="70920" cy="576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B680E92A-2316-4008-B015-375F88BBB104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887520" y="4685467"/>
                  <a:ext cx="88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214D419A-756E-4602-BC7B-C0C453CDDA18}"/>
                    </a:ext>
                  </a:extLst>
                </p14:cNvPr>
                <p14:cNvContentPartPr/>
                <p14:nvPr/>
              </p14:nvContentPartPr>
              <p14:xfrm>
                <a:off x="1906240" y="4730107"/>
                <a:ext cx="47160" cy="648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214D419A-756E-4602-BC7B-C0C453CDDA1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897240" y="4721107"/>
                  <a:ext cx="648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0279F8C0-D28E-49DB-9591-955CD11BB6E7}"/>
                    </a:ext>
                  </a:extLst>
                </p14:cNvPr>
                <p14:cNvContentPartPr/>
                <p14:nvPr/>
              </p14:nvContentPartPr>
              <p14:xfrm>
                <a:off x="2012440" y="4657747"/>
                <a:ext cx="120960" cy="10260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0279F8C0-D28E-49DB-9591-955CD11BB6E7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2003440" y="4648747"/>
                  <a:ext cx="138600" cy="12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0" name="Gruppo 359">
            <a:extLst>
              <a:ext uri="{FF2B5EF4-FFF2-40B4-BE49-F238E27FC236}">
                <a16:creationId xmlns:a16="http://schemas.microsoft.com/office/drawing/2014/main" id="{B05EA015-889D-489E-B9C9-DDD1465967EF}"/>
              </a:ext>
            </a:extLst>
          </p:cNvPr>
          <p:cNvGrpSpPr/>
          <p:nvPr/>
        </p:nvGrpSpPr>
        <p:grpSpPr>
          <a:xfrm>
            <a:off x="2626600" y="4636147"/>
            <a:ext cx="2137320" cy="239760"/>
            <a:chOff x="2626600" y="4636147"/>
            <a:chExt cx="2137320" cy="23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4D518FC4-3C27-4CA1-9733-012C3647285A}"/>
                    </a:ext>
                  </a:extLst>
                </p14:cNvPr>
                <p14:cNvContentPartPr/>
                <p14:nvPr/>
              </p14:nvContentPartPr>
              <p14:xfrm>
                <a:off x="2626600" y="4636147"/>
                <a:ext cx="94320" cy="14580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4D518FC4-3C27-4CA1-9733-012C3647285A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617600" y="4627147"/>
                  <a:ext cx="1119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7C4CF330-D9B1-4F17-907A-AB9512C52F44}"/>
                    </a:ext>
                  </a:extLst>
                </p14:cNvPr>
                <p14:cNvContentPartPr/>
                <p14:nvPr/>
              </p14:nvContentPartPr>
              <p14:xfrm>
                <a:off x="2835400" y="4749187"/>
                <a:ext cx="101880" cy="4860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7C4CF330-D9B1-4F17-907A-AB9512C52F44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826760" y="4740187"/>
                  <a:ext cx="1195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955F3A01-014B-44C1-9762-2D00A9CADC66}"/>
                    </a:ext>
                  </a:extLst>
                </p14:cNvPr>
                <p14:cNvContentPartPr/>
                <p14:nvPr/>
              </p14:nvContentPartPr>
              <p14:xfrm>
                <a:off x="2890480" y="4639387"/>
                <a:ext cx="36000" cy="5472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955F3A01-014B-44C1-9762-2D00A9CADC66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881840" y="4630387"/>
                  <a:ext cx="536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A60988C8-F063-4FCF-A5BD-37042AB978E4}"/>
                    </a:ext>
                  </a:extLst>
                </p14:cNvPr>
                <p14:cNvContentPartPr/>
                <p14:nvPr/>
              </p14:nvContentPartPr>
              <p14:xfrm>
                <a:off x="3043480" y="4705267"/>
                <a:ext cx="15120" cy="9864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A60988C8-F063-4FCF-A5BD-37042AB978E4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3034840" y="4696627"/>
                  <a:ext cx="327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DA9D2D96-9A2D-4F11-8D93-C4693F158D82}"/>
                    </a:ext>
                  </a:extLst>
                </p14:cNvPr>
                <p14:cNvContentPartPr/>
                <p14:nvPr/>
              </p14:nvContentPartPr>
              <p14:xfrm>
                <a:off x="3085240" y="4721827"/>
                <a:ext cx="72000" cy="8928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DA9D2D96-9A2D-4F11-8D93-C4693F158D82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3076600" y="4713187"/>
                  <a:ext cx="89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018F7BE6-0C75-4867-B7D2-198FD628FCC6}"/>
                    </a:ext>
                  </a:extLst>
                </p14:cNvPr>
                <p14:cNvContentPartPr/>
                <p14:nvPr/>
              </p14:nvContentPartPr>
              <p14:xfrm>
                <a:off x="3230680" y="4734787"/>
                <a:ext cx="16560" cy="7812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018F7BE6-0C75-4867-B7D2-198FD628FCC6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3222040" y="4726147"/>
                  <a:ext cx="34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790329D3-7432-499B-B8C2-D6E227F166F3}"/>
                    </a:ext>
                  </a:extLst>
                </p14:cNvPr>
                <p14:cNvContentPartPr/>
                <p14:nvPr/>
              </p14:nvContentPartPr>
              <p14:xfrm>
                <a:off x="3226000" y="4687627"/>
                <a:ext cx="68040" cy="6228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790329D3-7432-499B-B8C2-D6E227F166F3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3217000" y="4678627"/>
                  <a:ext cx="85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BB5FD538-C628-4CB2-8FE3-4EAB9C53AA1B}"/>
                    </a:ext>
                  </a:extLst>
                </p14:cNvPr>
                <p14:cNvContentPartPr/>
                <p14:nvPr/>
              </p14:nvContentPartPr>
              <p14:xfrm>
                <a:off x="3312040" y="4720747"/>
                <a:ext cx="67320" cy="8784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BB5FD538-C628-4CB2-8FE3-4EAB9C53AA1B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3303400" y="4712107"/>
                  <a:ext cx="84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C3011F26-B7D0-40CD-A411-A63F18E0CC40}"/>
                    </a:ext>
                  </a:extLst>
                </p14:cNvPr>
                <p14:cNvContentPartPr/>
                <p14:nvPr/>
              </p14:nvContentPartPr>
              <p14:xfrm>
                <a:off x="3389800" y="4718587"/>
                <a:ext cx="120240" cy="7524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C3011F26-B7D0-40CD-A411-A63F18E0CC40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3381160" y="4709587"/>
                  <a:ext cx="1378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B3617576-C88B-4612-AEB0-89A5C4413258}"/>
                    </a:ext>
                  </a:extLst>
                </p14:cNvPr>
                <p14:cNvContentPartPr/>
                <p14:nvPr/>
              </p14:nvContentPartPr>
              <p14:xfrm>
                <a:off x="3598240" y="4789147"/>
                <a:ext cx="34560" cy="2952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B3617576-C88B-4612-AEB0-89A5C4413258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3589240" y="4780147"/>
                  <a:ext cx="522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6D5629B4-9644-4A22-87FE-FCF8916DB86F}"/>
                    </a:ext>
                  </a:extLst>
                </p14:cNvPr>
                <p14:cNvContentPartPr/>
                <p14:nvPr/>
              </p14:nvContentPartPr>
              <p14:xfrm>
                <a:off x="3643240" y="4698067"/>
                <a:ext cx="75240" cy="10476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6D5629B4-9644-4A22-87FE-FCF8916DB86F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3634240" y="4689067"/>
                  <a:ext cx="928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E8DFA0F9-9AC8-40BF-9BC7-BF0EE452835E}"/>
                    </a:ext>
                  </a:extLst>
                </p14:cNvPr>
                <p14:cNvContentPartPr/>
                <p14:nvPr/>
              </p14:nvContentPartPr>
              <p14:xfrm>
                <a:off x="3699040" y="4731907"/>
                <a:ext cx="22680" cy="360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E8DFA0F9-9AC8-40BF-9BC7-BF0EE452835E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3690040" y="4722907"/>
                  <a:ext cx="40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2DB1DFFA-5B79-4FA3-8301-6D516BB9F04B}"/>
                    </a:ext>
                  </a:extLst>
                </p14:cNvPr>
                <p14:cNvContentPartPr/>
                <p14:nvPr/>
              </p14:nvContentPartPr>
              <p14:xfrm>
                <a:off x="3797680" y="4736947"/>
                <a:ext cx="57600" cy="13896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2DB1DFFA-5B79-4FA3-8301-6D516BB9F04B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3788680" y="4728307"/>
                  <a:ext cx="752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E21BBD1D-BE27-411E-8E8D-E00CED003762}"/>
                    </a:ext>
                  </a:extLst>
                </p14:cNvPr>
                <p14:cNvContentPartPr/>
                <p14:nvPr/>
              </p14:nvContentPartPr>
              <p14:xfrm>
                <a:off x="3934840" y="4804627"/>
                <a:ext cx="41760" cy="6696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E21BBD1D-BE27-411E-8E8D-E00CED003762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3926200" y="4795987"/>
                  <a:ext cx="594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354" name="Input penna 353">
                  <a:extLst>
                    <a:ext uri="{FF2B5EF4-FFF2-40B4-BE49-F238E27FC236}">
                      <a16:creationId xmlns:a16="http://schemas.microsoft.com/office/drawing/2014/main" id="{F326C143-2E6F-4CCB-96D9-67EB86FAFA89}"/>
                    </a:ext>
                  </a:extLst>
                </p14:cNvPr>
                <p14:cNvContentPartPr/>
                <p14:nvPr/>
              </p14:nvContentPartPr>
              <p14:xfrm>
                <a:off x="4038880" y="4694107"/>
                <a:ext cx="145080" cy="11160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F326C143-2E6F-4CCB-96D9-67EB86FAFA89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4029880" y="4685107"/>
                  <a:ext cx="1627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5BD1B7B6-8AD0-40A4-99EA-82D663CA39BF}"/>
                    </a:ext>
                  </a:extLst>
                </p14:cNvPr>
                <p14:cNvContentPartPr/>
                <p14:nvPr/>
              </p14:nvContentPartPr>
              <p14:xfrm>
                <a:off x="4313560" y="4668907"/>
                <a:ext cx="120240" cy="10764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5BD1B7B6-8AD0-40A4-99EA-82D663CA39BF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4304920" y="4659907"/>
                  <a:ext cx="1378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FA6BDF65-DC4C-474E-AC38-071D86BF7B54}"/>
                    </a:ext>
                  </a:extLst>
                </p14:cNvPr>
                <p14:cNvContentPartPr/>
                <p14:nvPr/>
              </p14:nvContentPartPr>
              <p14:xfrm>
                <a:off x="4489600" y="4702027"/>
                <a:ext cx="93600" cy="8280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FA6BDF65-DC4C-474E-AC38-071D86BF7B5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4480960" y="4693387"/>
                  <a:ext cx="111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7AA260AF-C763-4DEA-972D-8BE85CAC9CA2}"/>
                    </a:ext>
                  </a:extLst>
                </p14:cNvPr>
                <p14:cNvContentPartPr/>
                <p14:nvPr/>
              </p14:nvContentPartPr>
              <p14:xfrm>
                <a:off x="4497160" y="4740547"/>
                <a:ext cx="51120" cy="36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7AA260AF-C763-4DEA-972D-8BE85CAC9CA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488520" y="4731547"/>
                  <a:ext cx="68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2396DEB6-0501-4841-B404-251B6870FE7E}"/>
                    </a:ext>
                  </a:extLst>
                </p14:cNvPr>
                <p14:cNvContentPartPr/>
                <p14:nvPr/>
              </p14:nvContentPartPr>
              <p14:xfrm>
                <a:off x="4636480" y="4717507"/>
                <a:ext cx="39960" cy="6768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2396DEB6-0501-4841-B404-251B6870FE7E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627840" y="4708867"/>
                  <a:ext cx="576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C0C6915C-D37B-4D05-8FE5-FABFDC1CD0BB}"/>
                    </a:ext>
                  </a:extLst>
                </p14:cNvPr>
                <p14:cNvContentPartPr/>
                <p14:nvPr/>
              </p14:nvContentPartPr>
              <p14:xfrm>
                <a:off x="4691920" y="4736227"/>
                <a:ext cx="72000" cy="6624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C0C6915C-D37B-4D05-8FE5-FABFDC1CD0BB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682920" y="4727227"/>
                  <a:ext cx="89640" cy="8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uppo 377">
            <a:extLst>
              <a:ext uri="{FF2B5EF4-FFF2-40B4-BE49-F238E27FC236}">
                <a16:creationId xmlns:a16="http://schemas.microsoft.com/office/drawing/2014/main" id="{698B59BC-93EF-46A1-8ABD-D95BAD916E04}"/>
              </a:ext>
            </a:extLst>
          </p:cNvPr>
          <p:cNvGrpSpPr/>
          <p:nvPr/>
        </p:nvGrpSpPr>
        <p:grpSpPr>
          <a:xfrm>
            <a:off x="2702200" y="4937467"/>
            <a:ext cx="235800" cy="270000"/>
            <a:chOff x="2702200" y="4937467"/>
            <a:chExt cx="23580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52C8DBF5-C819-472C-AFE2-5F313160EF30}"/>
                    </a:ext>
                  </a:extLst>
                </p14:cNvPr>
                <p14:cNvContentPartPr/>
                <p14:nvPr/>
              </p14:nvContentPartPr>
              <p14:xfrm>
                <a:off x="2702200" y="5064907"/>
                <a:ext cx="68760" cy="14256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52C8DBF5-C819-472C-AFE2-5F313160EF30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693560" y="5055907"/>
                  <a:ext cx="864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CCE6F246-C1D9-4574-AC3D-DB9A45D6CFC1}"/>
                    </a:ext>
                  </a:extLst>
                </p14:cNvPr>
                <p14:cNvContentPartPr/>
                <p14:nvPr/>
              </p14:nvContentPartPr>
              <p14:xfrm>
                <a:off x="2886880" y="5095147"/>
                <a:ext cx="51120" cy="8316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CCE6F246-C1D9-4574-AC3D-DB9A45D6CFC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878240" y="5086147"/>
                  <a:ext cx="687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EBE90CCC-73F8-413A-84B0-29401498B53D}"/>
                    </a:ext>
                  </a:extLst>
                </p14:cNvPr>
                <p14:cNvContentPartPr/>
                <p14:nvPr/>
              </p14:nvContentPartPr>
              <p14:xfrm>
                <a:off x="2888320" y="4937467"/>
                <a:ext cx="49680" cy="19620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EBE90CCC-73F8-413A-84B0-29401498B53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879680" y="4928827"/>
                  <a:ext cx="6732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uppo 380">
            <a:extLst>
              <a:ext uri="{FF2B5EF4-FFF2-40B4-BE49-F238E27FC236}">
                <a16:creationId xmlns:a16="http://schemas.microsoft.com/office/drawing/2014/main" id="{673E33A7-6085-44F7-A69D-98428257B7F2}"/>
              </a:ext>
            </a:extLst>
          </p:cNvPr>
          <p:cNvGrpSpPr/>
          <p:nvPr/>
        </p:nvGrpSpPr>
        <p:grpSpPr>
          <a:xfrm>
            <a:off x="3082720" y="5022787"/>
            <a:ext cx="1398240" cy="145800"/>
            <a:chOff x="3082720" y="5022787"/>
            <a:chExt cx="1398240" cy="14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3E96D399-9FCB-4D74-B312-B00AC36232FC}"/>
                    </a:ext>
                  </a:extLst>
                </p14:cNvPr>
                <p14:cNvContentPartPr/>
                <p14:nvPr/>
              </p14:nvContentPartPr>
              <p14:xfrm>
                <a:off x="3082720" y="5074267"/>
                <a:ext cx="102960" cy="9432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3E96D399-9FCB-4D74-B312-B00AC36232FC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073720" y="5065267"/>
                  <a:ext cx="120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7F395F66-D38A-48E8-B3DB-AAC5EC16A02C}"/>
                    </a:ext>
                  </a:extLst>
                </p14:cNvPr>
                <p14:cNvContentPartPr/>
                <p14:nvPr/>
              </p14:nvContentPartPr>
              <p14:xfrm>
                <a:off x="3280720" y="5079667"/>
                <a:ext cx="160560" cy="6912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7F395F66-D38A-48E8-B3DB-AAC5EC16A02C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271720" y="5070667"/>
                  <a:ext cx="1782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8693792C-CC6F-42D7-AE89-496CEDB5217A}"/>
                    </a:ext>
                  </a:extLst>
                </p14:cNvPr>
                <p14:cNvContentPartPr/>
                <p14:nvPr/>
              </p14:nvContentPartPr>
              <p14:xfrm>
                <a:off x="3447040" y="5059507"/>
                <a:ext cx="82440" cy="8784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8693792C-CC6F-42D7-AE89-496CEDB5217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438400" y="5050507"/>
                  <a:ext cx="100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F758E67C-C87B-4E96-A26B-B0015657605A}"/>
                    </a:ext>
                  </a:extLst>
                </p14:cNvPr>
                <p14:cNvContentPartPr/>
                <p14:nvPr/>
              </p14:nvContentPartPr>
              <p14:xfrm>
                <a:off x="3541360" y="5078587"/>
                <a:ext cx="25920" cy="7452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F758E67C-C87B-4E96-A26B-B0015657605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532720" y="5069587"/>
                  <a:ext cx="435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45F68ACA-EE81-40C7-AF8D-0631E82F9810}"/>
                    </a:ext>
                  </a:extLst>
                </p14:cNvPr>
                <p14:cNvContentPartPr/>
                <p14:nvPr/>
              </p14:nvContentPartPr>
              <p14:xfrm>
                <a:off x="3597520" y="5027107"/>
                <a:ext cx="43560" cy="9540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45F68ACA-EE81-40C7-AF8D-0631E82F981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588520" y="5018467"/>
                  <a:ext cx="612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46BBFF54-C8C5-4F01-B4D4-0825C12CAE80}"/>
                    </a:ext>
                  </a:extLst>
                </p14:cNvPr>
                <p14:cNvContentPartPr/>
                <p14:nvPr/>
              </p14:nvContentPartPr>
              <p14:xfrm>
                <a:off x="3667360" y="5058787"/>
                <a:ext cx="79200" cy="6984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46BBFF54-C8C5-4F01-B4D4-0825C12CAE8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658720" y="5049787"/>
                  <a:ext cx="96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BA860A4E-0545-4AE8-9B84-9F0CF913BD90}"/>
                    </a:ext>
                  </a:extLst>
                </p14:cNvPr>
                <p14:cNvContentPartPr/>
                <p14:nvPr/>
              </p14:nvContentPartPr>
              <p14:xfrm>
                <a:off x="3760600" y="5062027"/>
                <a:ext cx="61920" cy="7524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BA860A4E-0545-4AE8-9B84-9F0CF913BD9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751960" y="5053387"/>
                  <a:ext cx="79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473420F4-8DAD-42EF-B744-87CB6E586A47}"/>
                    </a:ext>
                  </a:extLst>
                </p14:cNvPr>
                <p14:cNvContentPartPr/>
                <p14:nvPr/>
              </p14:nvContentPartPr>
              <p14:xfrm>
                <a:off x="3835480" y="5069227"/>
                <a:ext cx="32400" cy="7416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473420F4-8DAD-42EF-B744-87CB6E586A4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826480" y="5060227"/>
                  <a:ext cx="500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6616E9B0-B568-4034-BE51-E07AD7D887A2}"/>
                    </a:ext>
                  </a:extLst>
                </p14:cNvPr>
                <p14:cNvContentPartPr/>
                <p14:nvPr/>
              </p14:nvContentPartPr>
              <p14:xfrm>
                <a:off x="3813160" y="5048707"/>
                <a:ext cx="81720" cy="720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6616E9B0-B568-4034-BE51-E07AD7D887A2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804160" y="5039707"/>
                  <a:ext cx="99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7C7894A4-A48A-4824-86A8-FD2C1B43855D}"/>
                    </a:ext>
                  </a:extLst>
                </p14:cNvPr>
                <p14:cNvContentPartPr/>
                <p14:nvPr/>
              </p14:nvContentPartPr>
              <p14:xfrm>
                <a:off x="3889120" y="5068147"/>
                <a:ext cx="81720" cy="6120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7C7894A4-A48A-4824-86A8-FD2C1B43855D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880480" y="5059507"/>
                  <a:ext cx="993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1857B82C-8CC0-4A5E-9379-0F158C5496C3}"/>
                    </a:ext>
                  </a:extLst>
                </p14:cNvPr>
                <p14:cNvContentPartPr/>
                <p14:nvPr/>
              </p14:nvContentPartPr>
              <p14:xfrm>
                <a:off x="4083160" y="5098747"/>
                <a:ext cx="54720" cy="3492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1857B82C-8CC0-4A5E-9379-0F158C5496C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074160" y="5090107"/>
                  <a:ext cx="723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62339D90-0B0C-4CFA-8D22-3D410A858D18}"/>
                    </a:ext>
                  </a:extLst>
                </p14:cNvPr>
                <p14:cNvContentPartPr/>
                <p14:nvPr/>
              </p14:nvContentPartPr>
              <p14:xfrm>
                <a:off x="4134280" y="5022787"/>
                <a:ext cx="88920" cy="9864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62339D90-0B0C-4CFA-8D22-3D410A858D18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125640" y="5014147"/>
                  <a:ext cx="1065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44CCD6F0-1EBB-442D-9317-3D60F8F96B8B}"/>
                    </a:ext>
                  </a:extLst>
                </p14:cNvPr>
                <p14:cNvContentPartPr/>
                <p14:nvPr/>
              </p14:nvContentPartPr>
              <p14:xfrm>
                <a:off x="4204480" y="5052667"/>
                <a:ext cx="10080" cy="324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44CCD6F0-1EBB-442D-9317-3D60F8F96B8B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195480" y="5043667"/>
                  <a:ext cx="27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92DFFB1B-4E88-4148-BD12-5DAC18D938E7}"/>
                    </a:ext>
                  </a:extLst>
                </p14:cNvPr>
                <p14:cNvContentPartPr/>
                <p14:nvPr/>
              </p14:nvContentPartPr>
              <p14:xfrm>
                <a:off x="4315000" y="5047987"/>
                <a:ext cx="54720" cy="6192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92DFFB1B-4E88-4148-BD12-5DAC18D938E7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306360" y="5038987"/>
                  <a:ext cx="72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FFFEBC72-BF54-4E40-8E10-7A7553D6E462}"/>
                    </a:ext>
                  </a:extLst>
                </p14:cNvPr>
                <p14:cNvContentPartPr/>
                <p14:nvPr/>
              </p14:nvContentPartPr>
              <p14:xfrm>
                <a:off x="4384840" y="5064187"/>
                <a:ext cx="96120" cy="5652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FFFEBC72-BF54-4E40-8E10-7A7553D6E462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376200" y="5055547"/>
                  <a:ext cx="113760" cy="7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4" name="Gruppo 383">
            <a:extLst>
              <a:ext uri="{FF2B5EF4-FFF2-40B4-BE49-F238E27FC236}">
                <a16:creationId xmlns:a16="http://schemas.microsoft.com/office/drawing/2014/main" id="{851C4AA0-0641-4BCB-B435-A421B1893638}"/>
              </a:ext>
            </a:extLst>
          </p:cNvPr>
          <p:cNvGrpSpPr/>
          <p:nvPr/>
        </p:nvGrpSpPr>
        <p:grpSpPr>
          <a:xfrm>
            <a:off x="2782840" y="5265787"/>
            <a:ext cx="1608840" cy="71640"/>
            <a:chOff x="2782840" y="5265787"/>
            <a:chExt cx="1608840" cy="7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840E479A-99A1-4910-886E-DB21D4725467}"/>
                    </a:ext>
                  </a:extLst>
                </p14:cNvPr>
                <p14:cNvContentPartPr/>
                <p14:nvPr/>
              </p14:nvContentPartPr>
              <p14:xfrm>
                <a:off x="2782840" y="5265787"/>
                <a:ext cx="1608840" cy="3060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840E479A-99A1-4910-886E-DB21D4725467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2773840" y="5256787"/>
                  <a:ext cx="16264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ED7D76C5-FCCD-468A-BAAA-85EC9D513047}"/>
                    </a:ext>
                  </a:extLst>
                </p14:cNvPr>
                <p14:cNvContentPartPr/>
                <p14:nvPr/>
              </p14:nvContentPartPr>
              <p14:xfrm>
                <a:off x="3042400" y="5296387"/>
                <a:ext cx="1084680" cy="4104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ED7D76C5-FCCD-468A-BAAA-85EC9D51304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033400" y="5287747"/>
                  <a:ext cx="110232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7" name="Gruppo 386">
            <a:extLst>
              <a:ext uri="{FF2B5EF4-FFF2-40B4-BE49-F238E27FC236}">
                <a16:creationId xmlns:a16="http://schemas.microsoft.com/office/drawing/2014/main" id="{EBECD76E-6221-420B-A123-70DEED152696}"/>
              </a:ext>
            </a:extLst>
          </p:cNvPr>
          <p:cNvGrpSpPr/>
          <p:nvPr/>
        </p:nvGrpSpPr>
        <p:grpSpPr>
          <a:xfrm>
            <a:off x="1549480" y="1960987"/>
            <a:ext cx="227520" cy="183960"/>
            <a:chOff x="1549480" y="1960987"/>
            <a:chExt cx="227520" cy="18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4CEB1D4B-8F09-429C-B581-10506CEA4C70}"/>
                    </a:ext>
                  </a:extLst>
                </p14:cNvPr>
                <p14:cNvContentPartPr/>
                <p14:nvPr/>
              </p14:nvContentPartPr>
              <p14:xfrm>
                <a:off x="1549480" y="1960987"/>
                <a:ext cx="82080" cy="18396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4CEB1D4B-8F09-429C-B581-10506CEA4C70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540840" y="1951987"/>
                  <a:ext cx="997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53632951-63CE-468B-9DD5-FAB370D5828D}"/>
                    </a:ext>
                  </a:extLst>
                </p14:cNvPr>
                <p14:cNvContentPartPr/>
                <p14:nvPr/>
              </p14:nvContentPartPr>
              <p14:xfrm>
                <a:off x="1650280" y="2004907"/>
                <a:ext cx="126720" cy="8928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53632951-63CE-468B-9DD5-FAB370D5828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641280" y="1996267"/>
                  <a:ext cx="14436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6" name="Gruppo 485">
            <a:extLst>
              <a:ext uri="{FF2B5EF4-FFF2-40B4-BE49-F238E27FC236}">
                <a16:creationId xmlns:a16="http://schemas.microsoft.com/office/drawing/2014/main" id="{7F9BFF46-4F4F-49D6-930F-7894F1DCF6A8}"/>
              </a:ext>
            </a:extLst>
          </p:cNvPr>
          <p:cNvGrpSpPr/>
          <p:nvPr/>
        </p:nvGrpSpPr>
        <p:grpSpPr>
          <a:xfrm>
            <a:off x="247000" y="5350747"/>
            <a:ext cx="4601520" cy="339120"/>
            <a:chOff x="247000" y="5350747"/>
            <a:chExt cx="4601520" cy="33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D91D94FB-6164-4A4A-8476-C669C4C6AE88}"/>
                    </a:ext>
                  </a:extLst>
                </p14:cNvPr>
                <p14:cNvContentPartPr/>
                <p14:nvPr/>
              </p14:nvContentPartPr>
              <p14:xfrm>
                <a:off x="265720" y="5378107"/>
                <a:ext cx="9000" cy="8676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D91D94FB-6164-4A4A-8476-C669C4C6AE8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257080" y="5369107"/>
                  <a:ext cx="266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949F062A-579E-4844-A5AF-52D7D2997A92}"/>
                    </a:ext>
                  </a:extLst>
                </p14:cNvPr>
                <p14:cNvContentPartPr/>
                <p14:nvPr/>
              </p14:nvContentPartPr>
              <p14:xfrm>
                <a:off x="247720" y="5350747"/>
                <a:ext cx="60840" cy="4392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949F062A-579E-4844-A5AF-52D7D2997A92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238720" y="5342107"/>
                  <a:ext cx="784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17E2C177-E509-43E9-A6B5-DF0638478866}"/>
                    </a:ext>
                  </a:extLst>
                </p14:cNvPr>
                <p14:cNvContentPartPr/>
                <p14:nvPr/>
              </p14:nvContentPartPr>
              <p14:xfrm>
                <a:off x="295240" y="5374867"/>
                <a:ext cx="82080" cy="8640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17E2C177-E509-43E9-A6B5-DF0638478866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86240" y="5366227"/>
                  <a:ext cx="997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8A76FFBD-804D-4284-900A-D84516CFB7ED}"/>
                    </a:ext>
                  </a:extLst>
                </p14:cNvPr>
                <p14:cNvContentPartPr/>
                <p14:nvPr/>
              </p14:nvContentPartPr>
              <p14:xfrm>
                <a:off x="307840" y="5415187"/>
                <a:ext cx="56880" cy="36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8A76FFBD-804D-4284-900A-D84516CFB7E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299200" y="5406187"/>
                  <a:ext cx="74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C43C2682-EF7E-4E9A-B5EF-B7987299D689}"/>
                    </a:ext>
                  </a:extLst>
                </p14:cNvPr>
                <p14:cNvContentPartPr/>
                <p14:nvPr/>
              </p14:nvContentPartPr>
              <p14:xfrm>
                <a:off x="384160" y="5386387"/>
                <a:ext cx="96120" cy="8532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C43C2682-EF7E-4E9A-B5EF-B7987299D689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75160" y="5377387"/>
                  <a:ext cx="113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7C987833-8C68-495F-9AFD-E4067E7C9369}"/>
                    </a:ext>
                  </a:extLst>
                </p14:cNvPr>
                <p14:cNvContentPartPr/>
                <p14:nvPr/>
              </p14:nvContentPartPr>
              <p14:xfrm>
                <a:off x="562720" y="5403307"/>
                <a:ext cx="13320" cy="5292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7C987833-8C68-495F-9AFD-E4067E7C9369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553720" y="5394667"/>
                  <a:ext cx="309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1F62DBE3-4A73-4EAE-BDCE-E639E33AF3CF}"/>
                    </a:ext>
                  </a:extLst>
                </p14:cNvPr>
                <p14:cNvContentPartPr/>
                <p14:nvPr/>
              </p14:nvContentPartPr>
              <p14:xfrm>
                <a:off x="524200" y="5383507"/>
                <a:ext cx="81000" cy="720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1F62DBE3-4A73-4EAE-BDCE-E639E33AF3CF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515200" y="5374507"/>
                  <a:ext cx="986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F1C8A9C7-A7B9-44E0-9587-8E42CB3BAD03}"/>
                    </a:ext>
                  </a:extLst>
                </p14:cNvPr>
                <p14:cNvContentPartPr/>
                <p14:nvPr/>
              </p14:nvContentPartPr>
              <p14:xfrm>
                <a:off x="618520" y="5387827"/>
                <a:ext cx="110880" cy="6768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F1C8A9C7-A7B9-44E0-9587-8E42CB3BAD0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09520" y="5379187"/>
                  <a:ext cx="1285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8C17EE48-0DC9-47D0-8479-D4FA198FAF3B}"/>
                    </a:ext>
                  </a:extLst>
                </p14:cNvPr>
                <p14:cNvContentPartPr/>
                <p14:nvPr/>
              </p14:nvContentPartPr>
              <p14:xfrm>
                <a:off x="733000" y="5381707"/>
                <a:ext cx="81000" cy="7740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8C17EE48-0DC9-47D0-8479-D4FA198FAF3B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24360" y="5373067"/>
                  <a:ext cx="98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EC770D58-B333-4171-97B9-F76949906340}"/>
                    </a:ext>
                  </a:extLst>
                </p14:cNvPr>
                <p14:cNvContentPartPr/>
                <p14:nvPr/>
              </p14:nvContentPartPr>
              <p14:xfrm>
                <a:off x="839200" y="5369827"/>
                <a:ext cx="44640" cy="8064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EC770D58-B333-4171-97B9-F76949906340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830200" y="5361187"/>
                  <a:ext cx="622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D5712B93-9431-47EB-976C-6CCE0E138B3E}"/>
                    </a:ext>
                  </a:extLst>
                </p14:cNvPr>
                <p14:cNvContentPartPr/>
                <p14:nvPr/>
              </p14:nvContentPartPr>
              <p14:xfrm>
                <a:off x="910840" y="5368027"/>
                <a:ext cx="79560" cy="10692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D5712B93-9431-47EB-976C-6CCE0E138B3E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902200" y="5359027"/>
                  <a:ext cx="97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500C5BF9-6B22-4640-96D9-FE4514C36188}"/>
                    </a:ext>
                  </a:extLst>
                </p14:cNvPr>
                <p14:cNvContentPartPr/>
                <p14:nvPr/>
              </p14:nvContentPartPr>
              <p14:xfrm>
                <a:off x="979600" y="5371267"/>
                <a:ext cx="56520" cy="7272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500C5BF9-6B22-4640-96D9-FE4514C36188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970600" y="5362627"/>
                  <a:ext cx="741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9953A20A-F80E-438C-B69E-5C2BB561FB81}"/>
                    </a:ext>
                  </a:extLst>
                </p14:cNvPr>
                <p14:cNvContentPartPr/>
                <p14:nvPr/>
              </p14:nvContentPartPr>
              <p14:xfrm>
                <a:off x="1021360" y="5415907"/>
                <a:ext cx="360" cy="36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9953A20A-F80E-438C-B69E-5C2BB561FB81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12360" y="540690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CC304644-6B60-477A-B7A8-A9A887B63BBA}"/>
                    </a:ext>
                  </a:extLst>
                </p14:cNvPr>
                <p14:cNvContentPartPr/>
                <p14:nvPr/>
              </p14:nvContentPartPr>
              <p14:xfrm>
                <a:off x="1138000" y="5388547"/>
                <a:ext cx="104400" cy="7524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CC304644-6B60-477A-B7A8-A9A887B63BBA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129360" y="5379907"/>
                  <a:ext cx="122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0342E904-3745-4D68-84E0-BA33F4C44D9A}"/>
                    </a:ext>
                  </a:extLst>
                </p14:cNvPr>
                <p14:cNvContentPartPr/>
                <p14:nvPr/>
              </p14:nvContentPartPr>
              <p14:xfrm>
                <a:off x="1323760" y="5356147"/>
                <a:ext cx="91080" cy="10296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0342E904-3745-4D68-84E0-BA33F4C44D9A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1315120" y="5347147"/>
                  <a:ext cx="108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C3199212-EB96-4612-8B64-885C5251E399}"/>
                    </a:ext>
                  </a:extLst>
                </p14:cNvPr>
                <p14:cNvContentPartPr/>
                <p14:nvPr/>
              </p14:nvContentPartPr>
              <p14:xfrm>
                <a:off x="1402960" y="5381707"/>
                <a:ext cx="50400" cy="7524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C3199212-EB96-4612-8B64-885C5251E399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1393960" y="5373067"/>
                  <a:ext cx="68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E905ACA1-6921-4C0F-8DC0-95778B85067D}"/>
                    </a:ext>
                  </a:extLst>
                </p14:cNvPr>
                <p14:cNvContentPartPr/>
                <p14:nvPr/>
              </p14:nvContentPartPr>
              <p14:xfrm>
                <a:off x="1412320" y="5397547"/>
                <a:ext cx="93240" cy="4536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E905ACA1-6921-4C0F-8DC0-95778B85067D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1403680" y="5388547"/>
                  <a:ext cx="1108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E0BCA482-0592-4A3E-8372-528EFB900BED}"/>
                    </a:ext>
                  </a:extLst>
                </p14:cNvPr>
                <p14:cNvContentPartPr/>
                <p14:nvPr/>
              </p14:nvContentPartPr>
              <p14:xfrm>
                <a:off x="1446520" y="5363707"/>
                <a:ext cx="114840" cy="9252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E0BCA482-0592-4A3E-8372-528EFB900BED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437880" y="5355067"/>
                  <a:ext cx="1324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6FCA22FD-6751-4395-BAD2-4E399B3F4857}"/>
                    </a:ext>
                  </a:extLst>
                </p14:cNvPr>
                <p14:cNvContentPartPr/>
                <p14:nvPr/>
              </p14:nvContentPartPr>
              <p14:xfrm>
                <a:off x="1504480" y="5374867"/>
                <a:ext cx="75240" cy="792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6FCA22FD-6751-4395-BAD2-4E399B3F4857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495480" y="5365867"/>
                  <a:ext cx="928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A166AAEB-E88A-412C-997B-CC2C060D0767}"/>
                    </a:ext>
                  </a:extLst>
                </p14:cNvPr>
                <p14:cNvContentPartPr/>
                <p14:nvPr/>
              </p14:nvContentPartPr>
              <p14:xfrm>
                <a:off x="1598440" y="5377027"/>
                <a:ext cx="61920" cy="8208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A166AAEB-E88A-412C-997B-CC2C060D0767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589440" y="5368027"/>
                  <a:ext cx="795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8E8F835B-58AF-4509-8010-9080BD5D6C87}"/>
                    </a:ext>
                  </a:extLst>
                </p14:cNvPr>
                <p14:cNvContentPartPr/>
                <p14:nvPr/>
              </p14:nvContentPartPr>
              <p14:xfrm>
                <a:off x="1843240" y="5372707"/>
                <a:ext cx="15840" cy="9108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8E8F835B-58AF-4509-8010-9080BD5D6C87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834240" y="5363707"/>
                  <a:ext cx="33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4973B48B-924B-4069-A585-97A86E30D8DC}"/>
                    </a:ext>
                  </a:extLst>
                </p14:cNvPr>
                <p14:cNvContentPartPr/>
                <p14:nvPr/>
              </p14:nvContentPartPr>
              <p14:xfrm>
                <a:off x="1835320" y="5351827"/>
                <a:ext cx="79920" cy="6012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4973B48B-924B-4069-A585-97A86E30D8DC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826320" y="5342827"/>
                  <a:ext cx="975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00273582-B0F8-4A05-9790-6B04597578D3}"/>
                    </a:ext>
                  </a:extLst>
                </p14:cNvPr>
                <p14:cNvContentPartPr/>
                <p14:nvPr/>
              </p14:nvContentPartPr>
              <p14:xfrm>
                <a:off x="1910920" y="5377747"/>
                <a:ext cx="73800" cy="6480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00273582-B0F8-4A05-9790-6B04597578D3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901920" y="5369107"/>
                  <a:ext cx="91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01D37BE4-C96A-44CF-A45F-47FC93B3647B}"/>
                    </a:ext>
                  </a:extLst>
                </p14:cNvPr>
                <p14:cNvContentPartPr/>
                <p14:nvPr/>
              </p14:nvContentPartPr>
              <p14:xfrm>
                <a:off x="2004520" y="5382787"/>
                <a:ext cx="88920" cy="6876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01D37BE4-C96A-44CF-A45F-47FC93B3647B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995880" y="5373787"/>
                  <a:ext cx="1065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01F4FBD3-EDCC-4FC6-8752-1193DDC2E8B8}"/>
                    </a:ext>
                  </a:extLst>
                </p14:cNvPr>
                <p14:cNvContentPartPr/>
                <p14:nvPr/>
              </p14:nvContentPartPr>
              <p14:xfrm>
                <a:off x="2121520" y="5358307"/>
                <a:ext cx="88560" cy="10044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01F4FBD3-EDCC-4FC6-8752-1193DDC2E8B8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112880" y="5349667"/>
                  <a:ext cx="1062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67249DDF-D1E0-47FF-83D4-4D4826950CC6}"/>
                    </a:ext>
                  </a:extLst>
                </p14:cNvPr>
                <p14:cNvContentPartPr/>
                <p14:nvPr/>
              </p14:nvContentPartPr>
              <p14:xfrm>
                <a:off x="2193520" y="5395387"/>
                <a:ext cx="56160" cy="7632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67249DDF-D1E0-47FF-83D4-4D4826950CC6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2184520" y="5386747"/>
                  <a:ext cx="738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9529FD62-3D5E-45DE-A817-53BDA5B49148}"/>
                    </a:ext>
                  </a:extLst>
                </p14:cNvPr>
                <p14:cNvContentPartPr/>
                <p14:nvPr/>
              </p14:nvContentPartPr>
              <p14:xfrm>
                <a:off x="2168680" y="5435707"/>
                <a:ext cx="66240" cy="144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9529FD62-3D5E-45DE-A817-53BDA5B4914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2159680" y="5426707"/>
                  <a:ext cx="838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A2BB6392-DDB1-4D24-8D0B-A3669820D401}"/>
                    </a:ext>
                  </a:extLst>
                </p14:cNvPr>
                <p14:cNvContentPartPr/>
                <p14:nvPr/>
              </p14:nvContentPartPr>
              <p14:xfrm>
                <a:off x="247000" y="5568547"/>
                <a:ext cx="76680" cy="7884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A2BB6392-DDB1-4D24-8D0B-A3669820D401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238000" y="5559907"/>
                  <a:ext cx="94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37CF7EC0-D6D3-4A9A-9EC8-69E6D4DB53B1}"/>
                    </a:ext>
                  </a:extLst>
                </p14:cNvPr>
                <p14:cNvContentPartPr/>
                <p14:nvPr/>
              </p14:nvContentPartPr>
              <p14:xfrm>
                <a:off x="359320" y="5574667"/>
                <a:ext cx="22680" cy="7380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37CF7EC0-D6D3-4A9A-9EC8-69E6D4DB53B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350680" y="5565667"/>
                  <a:ext cx="403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410D9777-13CC-4F87-AF73-1EB11AB3D3AB}"/>
                    </a:ext>
                  </a:extLst>
                </p14:cNvPr>
                <p14:cNvContentPartPr/>
                <p14:nvPr/>
              </p14:nvContentPartPr>
              <p14:xfrm>
                <a:off x="497920" y="5595547"/>
                <a:ext cx="3960" cy="7560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410D9777-13CC-4F87-AF73-1EB11AB3D3AB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89280" y="5586907"/>
                  <a:ext cx="216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00AAB185-DBB3-4444-A468-513057CD8021}"/>
                    </a:ext>
                  </a:extLst>
                </p14:cNvPr>
                <p14:cNvContentPartPr/>
                <p14:nvPr/>
              </p14:nvContentPartPr>
              <p14:xfrm>
                <a:off x="459760" y="5575747"/>
                <a:ext cx="90720" cy="792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00AAB185-DBB3-4444-A468-513057CD8021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51120" y="5567107"/>
                  <a:ext cx="108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098D4F6D-61E9-4877-9AF9-3A2D495367E2}"/>
                    </a:ext>
                  </a:extLst>
                </p14:cNvPr>
                <p14:cNvContentPartPr/>
                <p14:nvPr/>
              </p14:nvContentPartPr>
              <p14:xfrm>
                <a:off x="560560" y="5587627"/>
                <a:ext cx="129240" cy="9108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098D4F6D-61E9-4877-9AF9-3A2D495367E2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51560" y="5578627"/>
                  <a:ext cx="1468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7342B5D7-358E-442C-A253-B502F6368207}"/>
                    </a:ext>
                  </a:extLst>
                </p14:cNvPr>
                <p14:cNvContentPartPr/>
                <p14:nvPr/>
              </p14:nvContentPartPr>
              <p14:xfrm>
                <a:off x="689440" y="5600587"/>
                <a:ext cx="88560" cy="7164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7342B5D7-358E-442C-A253-B502F6368207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680440" y="5591587"/>
                  <a:ext cx="106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957F831F-F5CB-45F6-A35E-CF274C83F577}"/>
                    </a:ext>
                  </a:extLst>
                </p14:cNvPr>
                <p14:cNvContentPartPr/>
                <p14:nvPr/>
              </p14:nvContentPartPr>
              <p14:xfrm>
                <a:off x="772600" y="5608507"/>
                <a:ext cx="77760" cy="6732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957F831F-F5CB-45F6-A35E-CF274C83F577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63600" y="5599867"/>
                  <a:ext cx="954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9E61B43B-4EBA-4CE1-92CF-2877F2DF5D40}"/>
                    </a:ext>
                  </a:extLst>
                </p14:cNvPr>
                <p14:cNvContentPartPr/>
                <p14:nvPr/>
              </p14:nvContentPartPr>
              <p14:xfrm>
                <a:off x="857920" y="5618587"/>
                <a:ext cx="16200" cy="6264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9E61B43B-4EBA-4CE1-92CF-2877F2DF5D40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849280" y="5609587"/>
                  <a:ext cx="338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AC65CCEE-7B58-4DCD-893F-03BCECA83C56}"/>
                    </a:ext>
                  </a:extLst>
                </p14:cNvPr>
                <p14:cNvContentPartPr/>
                <p14:nvPr/>
              </p14:nvContentPartPr>
              <p14:xfrm>
                <a:off x="895720" y="5594827"/>
                <a:ext cx="45360" cy="7164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AC65CCEE-7B58-4DCD-893F-03BCECA83C56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886720" y="5585827"/>
                  <a:ext cx="63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8692D10A-4CFE-412E-BAE5-93BBFC8604AE}"/>
                    </a:ext>
                  </a:extLst>
                </p14:cNvPr>
                <p14:cNvContentPartPr/>
                <p14:nvPr/>
              </p14:nvContentPartPr>
              <p14:xfrm>
                <a:off x="1053760" y="5605987"/>
                <a:ext cx="123120" cy="8388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8692D10A-4CFE-412E-BAE5-93BBFC8604AE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1045120" y="5597347"/>
                  <a:ext cx="140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7DD71401-E3B1-44F3-914D-EDBB98596238}"/>
                    </a:ext>
                  </a:extLst>
                </p14:cNvPr>
                <p14:cNvContentPartPr/>
                <p14:nvPr/>
              </p14:nvContentPartPr>
              <p14:xfrm>
                <a:off x="1320160" y="5596267"/>
                <a:ext cx="6840" cy="6768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7DD71401-E3B1-44F3-914D-EDBB9859623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1311520" y="5587267"/>
                  <a:ext cx="244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40" name="Input penna 439">
                  <a:extLst>
                    <a:ext uri="{FF2B5EF4-FFF2-40B4-BE49-F238E27FC236}">
                      <a16:creationId xmlns:a16="http://schemas.microsoft.com/office/drawing/2014/main" id="{6617E79B-7644-4BEB-ABB2-F7234020173F}"/>
                    </a:ext>
                  </a:extLst>
                </p14:cNvPr>
                <p14:cNvContentPartPr/>
                <p14:nvPr/>
              </p14:nvContentPartPr>
              <p14:xfrm>
                <a:off x="1273000" y="5575747"/>
                <a:ext cx="99000" cy="1764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6617E79B-7644-4BEB-ABB2-F7234020173F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1264360" y="5567107"/>
                  <a:ext cx="1166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CDB00768-C877-4266-B595-30D6F8CB9100}"/>
                    </a:ext>
                  </a:extLst>
                </p14:cNvPr>
                <p14:cNvContentPartPr/>
                <p14:nvPr/>
              </p14:nvContentPartPr>
              <p14:xfrm>
                <a:off x="1384960" y="5588347"/>
                <a:ext cx="58680" cy="8064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CDB00768-C877-4266-B595-30D6F8CB9100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1375960" y="5579347"/>
                  <a:ext cx="76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C652DBE2-9E3E-46F1-BF54-1B06CDFDA3A8}"/>
                    </a:ext>
                  </a:extLst>
                </p14:cNvPr>
                <p14:cNvContentPartPr/>
                <p14:nvPr/>
              </p14:nvContentPartPr>
              <p14:xfrm>
                <a:off x="1462360" y="5570707"/>
                <a:ext cx="86040" cy="10908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C652DBE2-9E3E-46F1-BF54-1B06CDFDA3A8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1453720" y="5562067"/>
                  <a:ext cx="1036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5FC558DD-BCBC-454A-AE47-6BE408B0207D}"/>
                    </a:ext>
                  </a:extLst>
                </p14:cNvPr>
                <p14:cNvContentPartPr/>
                <p14:nvPr/>
              </p14:nvContentPartPr>
              <p14:xfrm>
                <a:off x="1566040" y="5587987"/>
                <a:ext cx="83520" cy="6912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5FC558DD-BCBC-454A-AE47-6BE408B0207D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557040" y="5578987"/>
                  <a:ext cx="1011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FE7411D0-DB1F-4D2D-8FC6-0F059B4D4FBB}"/>
                    </a:ext>
                  </a:extLst>
                </p14:cNvPr>
                <p14:cNvContentPartPr/>
                <p14:nvPr/>
              </p14:nvContentPartPr>
              <p14:xfrm>
                <a:off x="1660720" y="5584387"/>
                <a:ext cx="73080" cy="8028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FE7411D0-DB1F-4D2D-8FC6-0F059B4D4FBB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651720" y="5575747"/>
                  <a:ext cx="90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466A5BC2-84A6-4584-806F-3A1EAFDF3FBD}"/>
                    </a:ext>
                  </a:extLst>
                </p14:cNvPr>
                <p14:cNvContentPartPr/>
                <p14:nvPr/>
              </p14:nvContentPartPr>
              <p14:xfrm>
                <a:off x="1664320" y="5623267"/>
                <a:ext cx="64080" cy="720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466A5BC2-84A6-4584-806F-3A1EAFDF3FBD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655320" y="5614627"/>
                  <a:ext cx="81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AC117094-E635-492B-A45A-DC970CEBC9F7}"/>
                    </a:ext>
                  </a:extLst>
                </p14:cNvPr>
                <p14:cNvContentPartPr/>
                <p14:nvPr/>
              </p14:nvContentPartPr>
              <p14:xfrm>
                <a:off x="1724440" y="5601667"/>
                <a:ext cx="116640" cy="6552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AC117094-E635-492B-A45A-DC970CEBC9F7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715440" y="5593027"/>
                  <a:ext cx="1342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98FE14CC-041A-4F2F-B9C4-2BDD8504CC19}"/>
                    </a:ext>
                  </a:extLst>
                </p14:cNvPr>
                <p14:cNvContentPartPr/>
                <p14:nvPr/>
              </p14:nvContentPartPr>
              <p14:xfrm>
                <a:off x="1765120" y="5581507"/>
                <a:ext cx="99720" cy="540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98FE14CC-041A-4F2F-B9C4-2BDD8504CC19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756480" y="5572507"/>
                  <a:ext cx="117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CF985A9E-3369-4649-8BC2-EE52C7D3DB6E}"/>
                    </a:ext>
                  </a:extLst>
                </p14:cNvPr>
                <p14:cNvContentPartPr/>
                <p14:nvPr/>
              </p14:nvContentPartPr>
              <p14:xfrm>
                <a:off x="1852960" y="5596627"/>
                <a:ext cx="78120" cy="6768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CF985A9E-3369-4649-8BC2-EE52C7D3DB6E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843960" y="5587987"/>
                  <a:ext cx="957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F19E50BF-0486-4BE9-9901-6EC0D304F2D9}"/>
                    </a:ext>
                  </a:extLst>
                </p14:cNvPr>
                <p14:cNvContentPartPr/>
                <p14:nvPr/>
              </p14:nvContentPartPr>
              <p14:xfrm>
                <a:off x="2015320" y="5577187"/>
                <a:ext cx="75240" cy="9612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F19E50BF-0486-4BE9-9901-6EC0D304F2D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2006680" y="5568547"/>
                  <a:ext cx="92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05E794EA-2105-44B0-9ED7-EEDB308E966F}"/>
                    </a:ext>
                  </a:extLst>
                </p14:cNvPr>
                <p14:cNvContentPartPr/>
                <p14:nvPr/>
              </p14:nvContentPartPr>
              <p14:xfrm>
                <a:off x="2108920" y="5592307"/>
                <a:ext cx="72360" cy="7776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05E794EA-2105-44B0-9ED7-EEDB308E966F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2100280" y="5583667"/>
                  <a:ext cx="900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BAC8F7F4-524F-469B-B95D-3A7A6A9C8CB1}"/>
                    </a:ext>
                  </a:extLst>
                </p14:cNvPr>
                <p14:cNvContentPartPr/>
                <p14:nvPr/>
              </p14:nvContentPartPr>
              <p14:xfrm>
                <a:off x="2191360" y="5605987"/>
                <a:ext cx="97200" cy="7272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BAC8F7F4-524F-469B-B95D-3A7A6A9C8CB1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182720" y="5597347"/>
                  <a:ext cx="1148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0F95EA57-1F1D-4649-A17A-540DB7C5224A}"/>
                    </a:ext>
                  </a:extLst>
                </p14:cNvPr>
                <p14:cNvContentPartPr/>
                <p14:nvPr/>
              </p14:nvContentPartPr>
              <p14:xfrm>
                <a:off x="2388640" y="5593747"/>
                <a:ext cx="138600" cy="8280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0F95EA57-1F1D-4649-A17A-540DB7C5224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2380000" y="5584747"/>
                  <a:ext cx="156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7A703B15-C87F-4578-A6D9-8A80EF88AC6E}"/>
                    </a:ext>
                  </a:extLst>
                </p14:cNvPr>
                <p14:cNvContentPartPr/>
                <p14:nvPr/>
              </p14:nvContentPartPr>
              <p14:xfrm>
                <a:off x="2544520" y="5586187"/>
                <a:ext cx="72720" cy="6156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7A703B15-C87F-4578-A6D9-8A80EF88AC6E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2535520" y="5577187"/>
                  <a:ext cx="90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2896556B-0B27-4DBC-BD32-463CE828123E}"/>
                    </a:ext>
                  </a:extLst>
                </p14:cNvPr>
                <p14:cNvContentPartPr/>
                <p14:nvPr/>
              </p14:nvContentPartPr>
              <p14:xfrm>
                <a:off x="2639560" y="5602387"/>
                <a:ext cx="15480" cy="4536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2896556B-0B27-4DBC-BD32-463CE828123E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2630560" y="5593387"/>
                  <a:ext cx="331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EEA948E5-CBFA-45FF-B3C5-542DD528C65D}"/>
                    </a:ext>
                  </a:extLst>
                </p14:cNvPr>
                <p14:cNvContentPartPr/>
                <p14:nvPr/>
              </p14:nvContentPartPr>
              <p14:xfrm>
                <a:off x="2687800" y="5575027"/>
                <a:ext cx="97920" cy="7020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EEA948E5-CBFA-45FF-B3C5-542DD528C65D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2679160" y="5566387"/>
                  <a:ext cx="1155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459" name="Input penna 458">
                  <a:extLst>
                    <a:ext uri="{FF2B5EF4-FFF2-40B4-BE49-F238E27FC236}">
                      <a16:creationId xmlns:a16="http://schemas.microsoft.com/office/drawing/2014/main" id="{08C692AE-8966-406D-BFF8-9522E598EAAE}"/>
                    </a:ext>
                  </a:extLst>
                </p14:cNvPr>
                <p14:cNvContentPartPr/>
                <p14:nvPr/>
              </p14:nvContentPartPr>
              <p14:xfrm>
                <a:off x="2926840" y="5568547"/>
                <a:ext cx="64440" cy="80280"/>
              </p14:xfrm>
            </p:contentPart>
          </mc:Choice>
          <mc:Fallback xmlns="">
            <p:pic>
              <p:nvPicPr>
                <p:cNvPr id="459" name="Input penna 458">
                  <a:extLst>
                    <a:ext uri="{FF2B5EF4-FFF2-40B4-BE49-F238E27FC236}">
                      <a16:creationId xmlns:a16="http://schemas.microsoft.com/office/drawing/2014/main" id="{08C692AE-8966-406D-BFF8-9522E598EAAE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2917840" y="5559547"/>
                  <a:ext cx="820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77B63385-D1DE-42D5-BF9F-5D49FF0C0CFF}"/>
                    </a:ext>
                  </a:extLst>
                </p14:cNvPr>
                <p14:cNvContentPartPr/>
                <p14:nvPr/>
              </p14:nvContentPartPr>
              <p14:xfrm>
                <a:off x="3002080" y="5582947"/>
                <a:ext cx="57960" cy="8208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77B63385-D1DE-42D5-BF9F-5D49FF0C0CFF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2993440" y="5574307"/>
                  <a:ext cx="756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46EB29C9-3DCC-44F9-BA27-4FA76895A839}"/>
                    </a:ext>
                  </a:extLst>
                </p14:cNvPr>
                <p14:cNvContentPartPr/>
                <p14:nvPr/>
              </p14:nvContentPartPr>
              <p14:xfrm>
                <a:off x="3013960" y="5622187"/>
                <a:ext cx="62640" cy="720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46EB29C9-3DCC-44F9-BA27-4FA76895A839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3004960" y="5613187"/>
                  <a:ext cx="802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34F9AB1C-3D8A-499B-A1F0-0FE2C2CEFD0A}"/>
                    </a:ext>
                  </a:extLst>
                </p14:cNvPr>
                <p14:cNvContentPartPr/>
                <p14:nvPr/>
              </p14:nvContentPartPr>
              <p14:xfrm>
                <a:off x="3098200" y="5586907"/>
                <a:ext cx="96840" cy="6084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34F9AB1C-3D8A-499B-A1F0-0FE2C2CEFD0A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3089560" y="5577907"/>
                  <a:ext cx="1144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71842ED2-C408-4535-8FFF-9B34E083346A}"/>
                    </a:ext>
                  </a:extLst>
                </p14:cNvPr>
                <p14:cNvContentPartPr/>
                <p14:nvPr/>
              </p14:nvContentPartPr>
              <p14:xfrm>
                <a:off x="3322480" y="5583307"/>
                <a:ext cx="11160" cy="7344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71842ED2-C408-4535-8FFF-9B34E083346A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3313480" y="5574307"/>
                  <a:ext cx="288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F05B2C34-3F9D-4E6B-923F-7E4CC86B5E86}"/>
                    </a:ext>
                  </a:extLst>
                </p14:cNvPr>
                <p14:cNvContentPartPr/>
                <p14:nvPr/>
              </p14:nvContentPartPr>
              <p14:xfrm>
                <a:off x="3319600" y="5559547"/>
                <a:ext cx="66600" cy="4680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F05B2C34-3F9D-4E6B-923F-7E4CC86B5E86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3310600" y="5550907"/>
                  <a:ext cx="842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CAEA0935-6C53-45A0-A957-7DF6F7A11A80}"/>
                    </a:ext>
                  </a:extLst>
                </p14:cNvPr>
                <p14:cNvContentPartPr/>
                <p14:nvPr/>
              </p14:nvContentPartPr>
              <p14:xfrm>
                <a:off x="3368200" y="5569627"/>
                <a:ext cx="73800" cy="8352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CAEA0935-6C53-45A0-A957-7DF6F7A11A80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3359200" y="5560627"/>
                  <a:ext cx="91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33AFB89B-E476-4431-83A0-598AFBC69D3C}"/>
                    </a:ext>
                  </a:extLst>
                </p14:cNvPr>
                <p14:cNvContentPartPr/>
                <p14:nvPr/>
              </p14:nvContentPartPr>
              <p14:xfrm>
                <a:off x="3459640" y="5565307"/>
                <a:ext cx="80280" cy="8316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33AFB89B-E476-4431-83A0-598AFBC69D3C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3450640" y="5556307"/>
                  <a:ext cx="979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0940748D-826C-4571-9A4E-F419C14714D9}"/>
                    </a:ext>
                  </a:extLst>
                </p14:cNvPr>
                <p14:cNvContentPartPr/>
                <p14:nvPr/>
              </p14:nvContentPartPr>
              <p14:xfrm>
                <a:off x="3512560" y="5556667"/>
                <a:ext cx="83880" cy="9252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0940748D-826C-4571-9A4E-F419C14714D9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3503560" y="5547667"/>
                  <a:ext cx="101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2FF5FF7E-B843-4BA6-BFBC-0E5E47A7A56D}"/>
                    </a:ext>
                  </a:extLst>
                </p14:cNvPr>
                <p14:cNvContentPartPr/>
                <p14:nvPr/>
              </p14:nvContentPartPr>
              <p14:xfrm>
                <a:off x="3596800" y="5572507"/>
                <a:ext cx="65520" cy="7344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2FF5FF7E-B843-4BA6-BFBC-0E5E47A7A56D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3587800" y="5563867"/>
                  <a:ext cx="831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16B81F02-B993-47A3-B29B-7D858B788CB1}"/>
                    </a:ext>
                  </a:extLst>
                </p14:cNvPr>
                <p14:cNvContentPartPr/>
                <p14:nvPr/>
              </p14:nvContentPartPr>
              <p14:xfrm>
                <a:off x="3762040" y="5562787"/>
                <a:ext cx="13320" cy="5580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16B81F02-B993-47A3-B29B-7D858B788CB1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3753400" y="5554147"/>
                  <a:ext cx="309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4124E9FC-C318-491E-8735-083C2A713BFD}"/>
                    </a:ext>
                  </a:extLst>
                </p14:cNvPr>
                <p14:cNvContentPartPr/>
                <p14:nvPr/>
              </p14:nvContentPartPr>
              <p14:xfrm>
                <a:off x="3767800" y="5554147"/>
                <a:ext cx="55440" cy="7704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4124E9FC-C318-491E-8735-083C2A713BFD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3759160" y="5545507"/>
                  <a:ext cx="730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760541AA-FADD-49CD-BCAD-77CDEE031E1C}"/>
                    </a:ext>
                  </a:extLst>
                </p14:cNvPr>
                <p14:cNvContentPartPr/>
                <p14:nvPr/>
              </p14:nvContentPartPr>
              <p14:xfrm>
                <a:off x="3859240" y="5566027"/>
                <a:ext cx="15480" cy="7632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760541AA-FADD-49CD-BCAD-77CDEE031E1C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3850600" y="5557027"/>
                  <a:ext cx="33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E2B75020-7FEB-4061-8834-8DE901AAC23E}"/>
                    </a:ext>
                  </a:extLst>
                </p14:cNvPr>
                <p14:cNvContentPartPr/>
                <p14:nvPr/>
              </p14:nvContentPartPr>
              <p14:xfrm>
                <a:off x="4005400" y="5575027"/>
                <a:ext cx="1800" cy="7128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E2B75020-7FEB-4061-8834-8DE901AAC23E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3996400" y="5566387"/>
                  <a:ext cx="194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C8458C42-D853-4C5D-B778-8862FCDCFABF}"/>
                    </a:ext>
                  </a:extLst>
                </p14:cNvPr>
                <p14:cNvContentPartPr/>
                <p14:nvPr/>
              </p14:nvContentPartPr>
              <p14:xfrm>
                <a:off x="4034920" y="5556667"/>
                <a:ext cx="71640" cy="7632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C8458C42-D853-4C5D-B778-8862FCDCFABF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4026280" y="5547667"/>
                  <a:ext cx="892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9E46D1CD-7ED5-44ED-B686-0D201B9F722A}"/>
                    </a:ext>
                  </a:extLst>
                </p14:cNvPr>
                <p14:cNvContentPartPr/>
                <p14:nvPr/>
              </p14:nvContentPartPr>
              <p14:xfrm>
                <a:off x="4129960" y="5587627"/>
                <a:ext cx="26640" cy="6372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9E46D1CD-7ED5-44ED-B686-0D201B9F722A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4121320" y="5578627"/>
                  <a:ext cx="44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71B8D9BF-9E33-4F7D-B602-53FB1BF60A39}"/>
                    </a:ext>
                  </a:extLst>
                </p14:cNvPr>
                <p14:cNvContentPartPr/>
                <p14:nvPr/>
              </p14:nvContentPartPr>
              <p14:xfrm>
                <a:off x="4091080" y="5557747"/>
                <a:ext cx="91800" cy="504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71B8D9BF-9E33-4F7D-B602-53FB1BF60A39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4082080" y="5549107"/>
                  <a:ext cx="1094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15042B92-7E08-4BDB-80A2-3964FA1B0A17}"/>
                    </a:ext>
                  </a:extLst>
                </p14:cNvPr>
                <p14:cNvContentPartPr/>
                <p14:nvPr/>
              </p14:nvContentPartPr>
              <p14:xfrm>
                <a:off x="4185760" y="5562787"/>
                <a:ext cx="79200" cy="6516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15042B92-7E08-4BDB-80A2-3964FA1B0A17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4176760" y="5554147"/>
                  <a:ext cx="96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26822A58-6301-4C04-A436-51BEC6B6C55E}"/>
                    </a:ext>
                  </a:extLst>
                </p14:cNvPr>
                <p14:cNvContentPartPr/>
                <p14:nvPr/>
              </p14:nvContentPartPr>
              <p14:xfrm>
                <a:off x="4234000" y="5564947"/>
                <a:ext cx="121680" cy="7200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26822A58-6301-4C04-A436-51BEC6B6C55E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4225000" y="5555947"/>
                  <a:ext cx="1393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2DE6D451-B776-4F9C-B924-D9BBC16705FC}"/>
                    </a:ext>
                  </a:extLst>
                </p14:cNvPr>
                <p14:cNvContentPartPr/>
                <p14:nvPr/>
              </p14:nvContentPartPr>
              <p14:xfrm>
                <a:off x="4347760" y="5571427"/>
                <a:ext cx="58680" cy="8604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2DE6D451-B776-4F9C-B924-D9BBC16705FC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4338760" y="5562787"/>
                  <a:ext cx="76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26766FDD-1C6E-43E3-A79E-1244F46DBD48}"/>
                    </a:ext>
                  </a:extLst>
                </p14:cNvPr>
                <p14:cNvContentPartPr/>
                <p14:nvPr/>
              </p14:nvContentPartPr>
              <p14:xfrm>
                <a:off x="4396720" y="5570347"/>
                <a:ext cx="82440" cy="8064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26766FDD-1C6E-43E3-A79E-1244F46DBD48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4388080" y="5561347"/>
                  <a:ext cx="100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A15FBE7B-F5B9-4EE2-935F-9740FC71FB0B}"/>
                    </a:ext>
                  </a:extLst>
                </p14:cNvPr>
                <p14:cNvContentPartPr/>
                <p14:nvPr/>
              </p14:nvContentPartPr>
              <p14:xfrm>
                <a:off x="4414360" y="5613547"/>
                <a:ext cx="46080" cy="1080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A15FBE7B-F5B9-4EE2-935F-9740FC71FB0B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4405720" y="5604547"/>
                  <a:ext cx="637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86C7AC6C-3AC8-4C96-A4BD-65F94AE1FB85}"/>
                    </a:ext>
                  </a:extLst>
                </p14:cNvPr>
                <p14:cNvContentPartPr/>
                <p14:nvPr/>
              </p14:nvContentPartPr>
              <p14:xfrm>
                <a:off x="4474120" y="5568547"/>
                <a:ext cx="73800" cy="8964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86C7AC6C-3AC8-4C96-A4BD-65F94AE1FB85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4465120" y="5559547"/>
                  <a:ext cx="914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82" name="Input penna 481">
                  <a:extLst>
                    <a:ext uri="{FF2B5EF4-FFF2-40B4-BE49-F238E27FC236}">
                      <a16:creationId xmlns:a16="http://schemas.microsoft.com/office/drawing/2014/main" id="{F3AE7405-C5AE-411A-8FB1-54F439E4F7F1}"/>
                    </a:ext>
                  </a:extLst>
                </p14:cNvPr>
                <p14:cNvContentPartPr/>
                <p14:nvPr/>
              </p14:nvContentPartPr>
              <p14:xfrm>
                <a:off x="4555480" y="5576467"/>
                <a:ext cx="102600" cy="7416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F3AE7405-C5AE-411A-8FB1-54F439E4F7F1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4546480" y="5567467"/>
                  <a:ext cx="1202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915C7DD0-AC1A-490B-9ED6-5B996FA24A4B}"/>
                    </a:ext>
                  </a:extLst>
                </p14:cNvPr>
                <p14:cNvContentPartPr/>
                <p14:nvPr/>
              </p14:nvContentPartPr>
              <p14:xfrm>
                <a:off x="4675000" y="5536867"/>
                <a:ext cx="84600" cy="10836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915C7DD0-AC1A-490B-9ED6-5B996FA24A4B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4666360" y="5527867"/>
                  <a:ext cx="1022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089B4B85-AA7C-4F06-A500-E3AA1F0A2D88}"/>
                    </a:ext>
                  </a:extLst>
                </p14:cNvPr>
                <p14:cNvContentPartPr/>
                <p14:nvPr/>
              </p14:nvContentPartPr>
              <p14:xfrm>
                <a:off x="4781200" y="5553067"/>
                <a:ext cx="59760" cy="8388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089B4B85-AA7C-4F06-A500-E3AA1F0A2D88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4772200" y="5544067"/>
                  <a:ext cx="774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940D0EE2-DC6C-4F50-98D3-596B66A448AF}"/>
                    </a:ext>
                  </a:extLst>
                </p14:cNvPr>
                <p14:cNvContentPartPr/>
                <p14:nvPr/>
              </p14:nvContentPartPr>
              <p14:xfrm>
                <a:off x="4783720" y="5608507"/>
                <a:ext cx="64800" cy="1152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940D0EE2-DC6C-4F50-98D3-596B66A448AF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4775080" y="5599867"/>
                  <a:ext cx="824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0" name="Gruppo 499">
            <a:extLst>
              <a:ext uri="{FF2B5EF4-FFF2-40B4-BE49-F238E27FC236}">
                <a16:creationId xmlns:a16="http://schemas.microsoft.com/office/drawing/2014/main" id="{4457E436-4121-4707-B3B0-F00507B16F79}"/>
              </a:ext>
            </a:extLst>
          </p:cNvPr>
          <p:cNvGrpSpPr/>
          <p:nvPr/>
        </p:nvGrpSpPr>
        <p:grpSpPr>
          <a:xfrm>
            <a:off x="192640" y="5860147"/>
            <a:ext cx="686520" cy="460800"/>
            <a:chOff x="192640" y="5860147"/>
            <a:chExt cx="686520" cy="46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A63FBC8E-80E5-42FE-AFE8-A56419BC74D0}"/>
                    </a:ext>
                  </a:extLst>
                </p14:cNvPr>
                <p14:cNvContentPartPr/>
                <p14:nvPr/>
              </p14:nvContentPartPr>
              <p14:xfrm>
                <a:off x="225040" y="5989747"/>
                <a:ext cx="139320" cy="21132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A63FBC8E-80E5-42FE-AFE8-A56419BC74D0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216040" y="5980747"/>
                  <a:ext cx="1569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B70A4B87-FE9D-498F-918B-21CB7F241EB0}"/>
                    </a:ext>
                  </a:extLst>
                </p14:cNvPr>
                <p14:cNvContentPartPr/>
                <p14:nvPr/>
              </p14:nvContentPartPr>
              <p14:xfrm>
                <a:off x="192640" y="5978587"/>
                <a:ext cx="77040" cy="396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B70A4B87-FE9D-498F-918B-21CB7F241EB0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83640" y="5969947"/>
                  <a:ext cx="94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D658621A-6473-47F9-A9F4-A2E3AEC29592}"/>
                    </a:ext>
                  </a:extLst>
                </p14:cNvPr>
                <p14:cNvContentPartPr/>
                <p14:nvPr/>
              </p14:nvContentPartPr>
              <p14:xfrm>
                <a:off x="212800" y="5929267"/>
                <a:ext cx="4320" cy="7272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D658621A-6473-47F9-A9F4-A2E3AEC29592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03800" y="5920267"/>
                  <a:ext cx="219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CF87FB5F-BFA0-41D5-9A88-29D98310AD69}"/>
                    </a:ext>
                  </a:extLst>
                </p14:cNvPr>
                <p14:cNvContentPartPr/>
                <p14:nvPr/>
              </p14:nvContentPartPr>
              <p14:xfrm>
                <a:off x="341680" y="5958787"/>
                <a:ext cx="113760" cy="11412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CF87FB5F-BFA0-41D5-9A88-29D98310AD69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333040" y="5950147"/>
                  <a:ext cx="1314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9A9CE6CC-C972-4150-BCDE-F1B93DFC2193}"/>
                    </a:ext>
                  </a:extLst>
                </p14:cNvPr>
                <p14:cNvContentPartPr/>
                <p14:nvPr/>
              </p14:nvContentPartPr>
              <p14:xfrm>
                <a:off x="488200" y="6001627"/>
                <a:ext cx="70200" cy="1008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9A9CE6CC-C972-4150-BCDE-F1B93DFC2193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479560" y="5992627"/>
                  <a:ext cx="87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3BF4019A-03E4-475A-B265-81E6D5263CEF}"/>
                    </a:ext>
                  </a:extLst>
                </p14:cNvPr>
                <p14:cNvContentPartPr/>
                <p14:nvPr/>
              </p14:nvContentPartPr>
              <p14:xfrm>
                <a:off x="512680" y="6056347"/>
                <a:ext cx="51120" cy="648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3BF4019A-03E4-475A-B265-81E6D5263CEF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503680" y="6047707"/>
                  <a:ext cx="687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D4C4A7EE-FC0A-466B-96D1-D2D1343166DA}"/>
                    </a:ext>
                  </a:extLst>
                </p14:cNvPr>
                <p14:cNvContentPartPr/>
                <p14:nvPr/>
              </p14:nvContentPartPr>
              <p14:xfrm>
                <a:off x="692320" y="5860147"/>
                <a:ext cx="82440" cy="17640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D4C4A7EE-FC0A-466B-96D1-D2D1343166DA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683680" y="5851147"/>
                  <a:ext cx="1000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B07DE18E-B636-4EEB-BD5F-94239B93358E}"/>
                    </a:ext>
                  </a:extLst>
                </p14:cNvPr>
                <p14:cNvContentPartPr/>
                <p14:nvPr/>
              </p14:nvContentPartPr>
              <p14:xfrm>
                <a:off x="802840" y="5964547"/>
                <a:ext cx="40680" cy="7884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B07DE18E-B636-4EEB-BD5F-94239B93358E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793840" y="5955547"/>
                  <a:ext cx="58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52ED684C-5D86-4FF8-BB2B-D206F709EB58}"/>
                    </a:ext>
                  </a:extLst>
                </p14:cNvPr>
                <p14:cNvContentPartPr/>
                <p14:nvPr/>
              </p14:nvContentPartPr>
              <p14:xfrm>
                <a:off x="690520" y="6097747"/>
                <a:ext cx="188640" cy="1332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52ED684C-5D86-4FF8-BB2B-D206F709EB58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681880" y="6089107"/>
                  <a:ext cx="2062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49D96D8E-99E4-428E-9FEC-FBDB8FCC8D74}"/>
                    </a:ext>
                  </a:extLst>
                </p14:cNvPr>
                <p14:cNvContentPartPr/>
                <p14:nvPr/>
              </p14:nvContentPartPr>
              <p14:xfrm>
                <a:off x="727960" y="6169747"/>
                <a:ext cx="51120" cy="14724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49D96D8E-99E4-428E-9FEC-FBDB8FCC8D74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19320" y="6160747"/>
                  <a:ext cx="68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EE10DC0C-00C2-47A7-8AC1-B7FAAAC0D474}"/>
                    </a:ext>
                  </a:extLst>
                </p14:cNvPr>
                <p14:cNvContentPartPr/>
                <p14:nvPr/>
              </p14:nvContentPartPr>
              <p14:xfrm>
                <a:off x="800320" y="6257227"/>
                <a:ext cx="49680" cy="6372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EE10DC0C-00C2-47A7-8AC1-B7FAAAC0D474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91320" y="6248227"/>
                  <a:ext cx="67320" cy="8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9" name="Gruppo 508">
            <a:extLst>
              <a:ext uri="{FF2B5EF4-FFF2-40B4-BE49-F238E27FC236}">
                <a16:creationId xmlns:a16="http://schemas.microsoft.com/office/drawing/2014/main" id="{ECC1474D-4D96-4677-99EA-D99A8FF0D9B2}"/>
              </a:ext>
            </a:extLst>
          </p:cNvPr>
          <p:cNvGrpSpPr/>
          <p:nvPr/>
        </p:nvGrpSpPr>
        <p:grpSpPr>
          <a:xfrm>
            <a:off x="244840" y="6521467"/>
            <a:ext cx="648360" cy="216000"/>
            <a:chOff x="244840" y="6521467"/>
            <a:chExt cx="64836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AD207A97-3C9E-4E74-BB58-5E0E82E1B249}"/>
                    </a:ext>
                  </a:extLst>
                </p14:cNvPr>
                <p14:cNvContentPartPr/>
                <p14:nvPr/>
              </p14:nvContentPartPr>
              <p14:xfrm>
                <a:off x="279040" y="6541267"/>
                <a:ext cx="150480" cy="19620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AD207A97-3C9E-4E74-BB58-5E0E82E1B249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270040" y="6532627"/>
                  <a:ext cx="1681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BC1ED76C-D570-404E-B17D-22F75AA755E2}"/>
                    </a:ext>
                  </a:extLst>
                </p14:cNvPr>
                <p14:cNvContentPartPr/>
                <p14:nvPr/>
              </p14:nvContentPartPr>
              <p14:xfrm>
                <a:off x="244840" y="6525787"/>
                <a:ext cx="108360" cy="1260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BC1ED76C-D570-404E-B17D-22F75AA755E2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235840" y="6517147"/>
                  <a:ext cx="1260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3ECB3D4C-6B63-47A3-ACB4-BCD94939A95C}"/>
                    </a:ext>
                  </a:extLst>
                </p14:cNvPr>
                <p14:cNvContentPartPr/>
                <p14:nvPr/>
              </p14:nvContentPartPr>
              <p14:xfrm>
                <a:off x="445720" y="6549547"/>
                <a:ext cx="14760" cy="17388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3ECB3D4C-6B63-47A3-ACB4-BCD94939A95C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37080" y="6540547"/>
                  <a:ext cx="324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CE0DFCC7-5614-4896-B80C-BFBBE4406E49}"/>
                    </a:ext>
                  </a:extLst>
                </p14:cNvPr>
                <p14:cNvContentPartPr/>
                <p14:nvPr/>
              </p14:nvContentPartPr>
              <p14:xfrm>
                <a:off x="449320" y="6521467"/>
                <a:ext cx="89280" cy="10188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CE0DFCC7-5614-4896-B80C-BFBBE4406E49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440680" y="6512827"/>
                  <a:ext cx="1069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82DDDE61-7D48-4083-8988-FF9C6ADD07D0}"/>
                    </a:ext>
                  </a:extLst>
                </p14:cNvPr>
                <p14:cNvContentPartPr/>
                <p14:nvPr/>
              </p14:nvContentPartPr>
              <p14:xfrm>
                <a:off x="654160" y="6578347"/>
                <a:ext cx="67680" cy="360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82DDDE61-7D48-4083-8988-FF9C6ADD07D0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645520" y="6569707"/>
                  <a:ext cx="85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C998B808-52D0-457C-8096-97426D3E780D}"/>
                    </a:ext>
                  </a:extLst>
                </p14:cNvPr>
                <p14:cNvContentPartPr/>
                <p14:nvPr/>
              </p14:nvContentPartPr>
              <p14:xfrm>
                <a:off x="674680" y="6608587"/>
                <a:ext cx="51480" cy="576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C998B808-52D0-457C-8096-97426D3E780D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665680" y="6599947"/>
                  <a:ext cx="69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497F899E-E883-4FE3-8CC9-C000B345A7AB}"/>
                    </a:ext>
                  </a:extLst>
                </p14:cNvPr>
                <p14:cNvContentPartPr/>
                <p14:nvPr/>
              </p14:nvContentPartPr>
              <p14:xfrm>
                <a:off x="824440" y="6571507"/>
                <a:ext cx="68760" cy="72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497F899E-E883-4FE3-8CC9-C000B345A7AB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815440" y="6562867"/>
                  <a:ext cx="86400" cy="1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48">
            <p14:nvContentPartPr>
              <p14:cNvPr id="525" name="Input penna 524">
                <a:extLst>
                  <a:ext uri="{FF2B5EF4-FFF2-40B4-BE49-F238E27FC236}">
                    <a16:creationId xmlns:a16="http://schemas.microsoft.com/office/drawing/2014/main" id="{6E2B1AE0-75B5-4209-BE7B-3ED4A2614261}"/>
                  </a:ext>
                </a:extLst>
              </p14:cNvPr>
              <p14:cNvContentPartPr/>
              <p14:nvPr/>
            </p14:nvContentPartPr>
            <p14:xfrm>
              <a:off x="1755040" y="6240320"/>
              <a:ext cx="182520" cy="101160"/>
            </p14:xfrm>
          </p:contentPart>
        </mc:Choice>
        <mc:Fallback xmlns="">
          <p:pic>
            <p:nvPicPr>
              <p:cNvPr id="525" name="Input penna 524">
                <a:extLst>
                  <a:ext uri="{FF2B5EF4-FFF2-40B4-BE49-F238E27FC236}">
                    <a16:creationId xmlns:a16="http://schemas.microsoft.com/office/drawing/2014/main" id="{6E2B1AE0-75B5-4209-BE7B-3ED4A2614261}"/>
                  </a:ext>
                </a:extLst>
              </p:cNvPr>
              <p:cNvPicPr/>
              <p:nvPr/>
            </p:nvPicPr>
            <p:blipFill>
              <a:blip r:embed="rId849"/>
              <a:stretch>
                <a:fillRect/>
              </a:stretch>
            </p:blipFill>
            <p:spPr>
              <a:xfrm>
                <a:off x="1746040" y="6231320"/>
                <a:ext cx="200160" cy="11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29" name="Gruppo 528">
            <a:extLst>
              <a:ext uri="{FF2B5EF4-FFF2-40B4-BE49-F238E27FC236}">
                <a16:creationId xmlns:a16="http://schemas.microsoft.com/office/drawing/2014/main" id="{288A2F17-6F41-4104-B3E6-F4B531D4F49C}"/>
              </a:ext>
            </a:extLst>
          </p:cNvPr>
          <p:cNvGrpSpPr/>
          <p:nvPr/>
        </p:nvGrpSpPr>
        <p:grpSpPr>
          <a:xfrm>
            <a:off x="1940440" y="1901240"/>
            <a:ext cx="269280" cy="250560"/>
            <a:chOff x="1940440" y="1901240"/>
            <a:chExt cx="26928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AD1C06B2-E26F-4CD8-9E92-601B698A6846}"/>
                    </a:ext>
                  </a:extLst>
                </p14:cNvPr>
                <p14:cNvContentPartPr/>
                <p14:nvPr/>
              </p14:nvContentPartPr>
              <p14:xfrm>
                <a:off x="1940440" y="1980080"/>
                <a:ext cx="173880" cy="17172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AD1C06B2-E26F-4CD8-9E92-601B698A6846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931800" y="1971440"/>
                  <a:ext cx="1915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79E61DA7-10EA-43D8-83E8-CC36AA1F3F51}"/>
                    </a:ext>
                  </a:extLst>
                </p14:cNvPr>
                <p14:cNvContentPartPr/>
                <p14:nvPr/>
              </p14:nvContentPartPr>
              <p14:xfrm>
                <a:off x="2129440" y="1969280"/>
                <a:ext cx="12600" cy="8748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79E61DA7-10EA-43D8-83E8-CC36AA1F3F51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2120440" y="1960640"/>
                  <a:ext cx="302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2D6C9F1A-87D9-4873-93B9-B969E9CAFF2B}"/>
                    </a:ext>
                  </a:extLst>
                </p14:cNvPr>
                <p14:cNvContentPartPr/>
                <p14:nvPr/>
              </p14:nvContentPartPr>
              <p14:xfrm>
                <a:off x="2113960" y="1901240"/>
                <a:ext cx="95760" cy="8100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2D6C9F1A-87D9-4873-93B9-B969E9CAFF2B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2105320" y="1892240"/>
                  <a:ext cx="113400" cy="9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3" name="Gruppo 532">
            <a:extLst>
              <a:ext uri="{FF2B5EF4-FFF2-40B4-BE49-F238E27FC236}">
                <a16:creationId xmlns:a16="http://schemas.microsoft.com/office/drawing/2014/main" id="{BBA4F800-1131-4B69-AC56-6467884AF3E8}"/>
              </a:ext>
            </a:extLst>
          </p:cNvPr>
          <p:cNvGrpSpPr/>
          <p:nvPr/>
        </p:nvGrpSpPr>
        <p:grpSpPr>
          <a:xfrm>
            <a:off x="1057000" y="6619040"/>
            <a:ext cx="235800" cy="112307"/>
            <a:chOff x="1057000" y="6619040"/>
            <a:chExt cx="235800" cy="11230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509A6D29-206B-4C32-89E0-F8B566DBEF2B}"/>
                    </a:ext>
                  </a:extLst>
                </p14:cNvPr>
                <p14:cNvContentPartPr/>
                <p14:nvPr/>
              </p14:nvContentPartPr>
              <p14:xfrm>
                <a:off x="1151680" y="6730987"/>
                <a:ext cx="360" cy="36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509A6D29-206B-4C32-89E0-F8B566DBEF2B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143040" y="67223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0071A7FF-7FBC-4D7C-BC76-5AE27B952B15}"/>
                    </a:ext>
                  </a:extLst>
                </p14:cNvPr>
                <p14:cNvContentPartPr/>
                <p14:nvPr/>
              </p14:nvContentPartPr>
              <p14:xfrm>
                <a:off x="1057000" y="6619040"/>
                <a:ext cx="235800" cy="1152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0071A7FF-7FBC-4D7C-BC76-5AE27B952B15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1048360" y="6610040"/>
                  <a:ext cx="2534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6" name="Gruppo 535">
            <a:extLst>
              <a:ext uri="{FF2B5EF4-FFF2-40B4-BE49-F238E27FC236}">
                <a16:creationId xmlns:a16="http://schemas.microsoft.com/office/drawing/2014/main" id="{5CC94ADF-E75D-48CF-9A9E-7AA192078473}"/>
              </a:ext>
            </a:extLst>
          </p:cNvPr>
          <p:cNvGrpSpPr/>
          <p:nvPr/>
        </p:nvGrpSpPr>
        <p:grpSpPr>
          <a:xfrm>
            <a:off x="1131880" y="6359480"/>
            <a:ext cx="93600" cy="178920"/>
            <a:chOff x="1131880" y="6359480"/>
            <a:chExt cx="93600" cy="17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1E185035-8C9A-4452-A895-7C6D116D4FF7}"/>
                    </a:ext>
                  </a:extLst>
                </p14:cNvPr>
                <p14:cNvContentPartPr/>
                <p14:nvPr/>
              </p14:nvContentPartPr>
              <p14:xfrm>
                <a:off x="1131880" y="6359480"/>
                <a:ext cx="37800" cy="12888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1E185035-8C9A-4452-A895-7C6D116D4FF7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1123240" y="6350840"/>
                  <a:ext cx="554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A724780E-6D99-413E-BCF3-F49C5D4CB6C9}"/>
                    </a:ext>
                  </a:extLst>
                </p14:cNvPr>
                <p14:cNvContentPartPr/>
                <p14:nvPr/>
              </p14:nvContentPartPr>
              <p14:xfrm>
                <a:off x="1190200" y="6463160"/>
                <a:ext cx="35280" cy="7524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A724780E-6D99-413E-BCF3-F49C5D4CB6C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1181560" y="6454160"/>
                  <a:ext cx="5292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uppo 538">
            <a:extLst>
              <a:ext uri="{FF2B5EF4-FFF2-40B4-BE49-F238E27FC236}">
                <a16:creationId xmlns:a16="http://schemas.microsoft.com/office/drawing/2014/main" id="{4A51411B-5F71-4202-918E-A865B3DAD876}"/>
              </a:ext>
            </a:extLst>
          </p:cNvPr>
          <p:cNvGrpSpPr/>
          <p:nvPr/>
        </p:nvGrpSpPr>
        <p:grpSpPr>
          <a:xfrm>
            <a:off x="1081480" y="6668360"/>
            <a:ext cx="129240" cy="160560"/>
            <a:chOff x="1081480" y="6668360"/>
            <a:chExt cx="12924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022C1A64-48DC-4B0B-BFC2-4BD306497E82}"/>
                    </a:ext>
                  </a:extLst>
                </p14:cNvPr>
                <p14:cNvContentPartPr/>
                <p14:nvPr/>
              </p14:nvContentPartPr>
              <p14:xfrm>
                <a:off x="1081480" y="6668360"/>
                <a:ext cx="66240" cy="15840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022C1A64-48DC-4B0B-BFC2-4BD306497E82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1072480" y="6659720"/>
                  <a:ext cx="838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538" name="Input penna 537">
                  <a:extLst>
                    <a:ext uri="{FF2B5EF4-FFF2-40B4-BE49-F238E27FC236}">
                      <a16:creationId xmlns:a16="http://schemas.microsoft.com/office/drawing/2014/main" id="{AD2AE318-FC1E-418C-BB65-3C46CCAE40E2}"/>
                    </a:ext>
                  </a:extLst>
                </p14:cNvPr>
                <p14:cNvContentPartPr/>
                <p14:nvPr/>
              </p14:nvContentPartPr>
              <p14:xfrm>
                <a:off x="1176880" y="6743600"/>
                <a:ext cx="33840" cy="853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AD2AE318-FC1E-418C-BB65-3C46CCAE40E2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1167880" y="6734960"/>
                  <a:ext cx="5148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o 557">
            <a:extLst>
              <a:ext uri="{FF2B5EF4-FFF2-40B4-BE49-F238E27FC236}">
                <a16:creationId xmlns:a16="http://schemas.microsoft.com/office/drawing/2014/main" id="{948B4287-55FA-4DFF-9D64-B10804ABE0F9}"/>
              </a:ext>
            </a:extLst>
          </p:cNvPr>
          <p:cNvGrpSpPr/>
          <p:nvPr/>
        </p:nvGrpSpPr>
        <p:grpSpPr>
          <a:xfrm>
            <a:off x="1377400" y="6241387"/>
            <a:ext cx="254160" cy="620280"/>
            <a:chOff x="1377400" y="6241387"/>
            <a:chExt cx="254160" cy="62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551" name="Input penna 550">
                  <a:extLst>
                    <a:ext uri="{FF2B5EF4-FFF2-40B4-BE49-F238E27FC236}">
                      <a16:creationId xmlns:a16="http://schemas.microsoft.com/office/drawing/2014/main" id="{4312DA60-7BC6-4B33-9CDE-FE49DD211A0E}"/>
                    </a:ext>
                  </a:extLst>
                </p14:cNvPr>
                <p14:cNvContentPartPr/>
                <p14:nvPr/>
              </p14:nvContentPartPr>
              <p14:xfrm>
                <a:off x="1414120" y="6348307"/>
                <a:ext cx="59400" cy="14760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4312DA60-7BC6-4B33-9CDE-FE49DD211A0E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1405480" y="6339307"/>
                  <a:ext cx="770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552" name="Input penna 551">
                  <a:extLst>
                    <a:ext uri="{FF2B5EF4-FFF2-40B4-BE49-F238E27FC236}">
                      <a16:creationId xmlns:a16="http://schemas.microsoft.com/office/drawing/2014/main" id="{6513ABF5-2856-4F8E-B0C4-A96FA4F3FF87}"/>
                    </a:ext>
                  </a:extLst>
                </p14:cNvPr>
                <p14:cNvContentPartPr/>
                <p14:nvPr/>
              </p14:nvContentPartPr>
              <p14:xfrm>
                <a:off x="1483600" y="6449827"/>
                <a:ext cx="38520" cy="9972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6513ABF5-2856-4F8E-B0C4-A96FA4F3FF87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1474960" y="6441187"/>
                  <a:ext cx="561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553" name="Input penna 552">
                  <a:extLst>
                    <a:ext uri="{FF2B5EF4-FFF2-40B4-BE49-F238E27FC236}">
                      <a16:creationId xmlns:a16="http://schemas.microsoft.com/office/drawing/2014/main" id="{F2012B22-E3C2-4D2F-B2B1-F0222FECA9C0}"/>
                    </a:ext>
                  </a:extLst>
                </p14:cNvPr>
                <p14:cNvContentPartPr/>
                <p14:nvPr/>
              </p14:nvContentPartPr>
              <p14:xfrm>
                <a:off x="1511680" y="6241387"/>
                <a:ext cx="91080" cy="63720"/>
              </p14:xfrm>
            </p:contentPart>
          </mc:Choice>
          <mc:Fallback xmlns="">
            <p:pic>
              <p:nvPicPr>
                <p:cNvPr id="553" name="Input penna 552">
                  <a:extLst>
                    <a:ext uri="{FF2B5EF4-FFF2-40B4-BE49-F238E27FC236}">
                      <a16:creationId xmlns:a16="http://schemas.microsoft.com/office/drawing/2014/main" id="{F2012B22-E3C2-4D2F-B2B1-F0222FECA9C0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1503040" y="6232747"/>
                  <a:ext cx="108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554" name="Input penna 553">
                  <a:extLst>
                    <a:ext uri="{FF2B5EF4-FFF2-40B4-BE49-F238E27FC236}">
                      <a16:creationId xmlns:a16="http://schemas.microsoft.com/office/drawing/2014/main" id="{E4DD9894-0786-498B-A0E2-B63EC122325C}"/>
                    </a:ext>
                  </a:extLst>
                </p14:cNvPr>
                <p14:cNvContentPartPr/>
                <p14:nvPr/>
              </p14:nvContentPartPr>
              <p14:xfrm>
                <a:off x="1392880" y="6575827"/>
                <a:ext cx="194760" cy="2376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E4DD9894-0786-498B-A0E2-B63EC122325C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1383880" y="6567187"/>
                  <a:ext cx="2124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555" name="Input penna 554">
                  <a:extLst>
                    <a:ext uri="{FF2B5EF4-FFF2-40B4-BE49-F238E27FC236}">
                      <a16:creationId xmlns:a16="http://schemas.microsoft.com/office/drawing/2014/main" id="{78E0780A-2C0F-47AE-9911-A127A861C305}"/>
                    </a:ext>
                  </a:extLst>
                </p14:cNvPr>
                <p14:cNvContentPartPr/>
                <p14:nvPr/>
              </p14:nvContentPartPr>
              <p14:xfrm>
                <a:off x="1377400" y="6624787"/>
                <a:ext cx="81720" cy="16272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78E0780A-2C0F-47AE-9911-A127A861C305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1368400" y="6616147"/>
                  <a:ext cx="99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556" name="Input penna 555">
                  <a:extLst>
                    <a:ext uri="{FF2B5EF4-FFF2-40B4-BE49-F238E27FC236}">
                      <a16:creationId xmlns:a16="http://schemas.microsoft.com/office/drawing/2014/main" id="{FCC364F2-2002-46D7-A6EA-0B24973A0C97}"/>
                    </a:ext>
                  </a:extLst>
                </p14:cNvPr>
                <p14:cNvContentPartPr/>
                <p14:nvPr/>
              </p14:nvContentPartPr>
              <p14:xfrm>
                <a:off x="1461640" y="6714427"/>
                <a:ext cx="53280" cy="14724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FCC364F2-2002-46D7-A6EA-0B24973A0C97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1453000" y="6705427"/>
                  <a:ext cx="709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557" name="Input penna 556">
                  <a:extLst>
                    <a:ext uri="{FF2B5EF4-FFF2-40B4-BE49-F238E27FC236}">
                      <a16:creationId xmlns:a16="http://schemas.microsoft.com/office/drawing/2014/main" id="{2B14585F-9D4E-4162-BE30-FB1C9BB7F8DE}"/>
                    </a:ext>
                  </a:extLst>
                </p14:cNvPr>
                <p14:cNvContentPartPr/>
                <p14:nvPr/>
              </p14:nvContentPartPr>
              <p14:xfrm>
                <a:off x="1541920" y="6659547"/>
                <a:ext cx="89640" cy="5724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2B14585F-9D4E-4162-BE30-FB1C9BB7F8DE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1533280" y="6650907"/>
                  <a:ext cx="10728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8" name="Gruppo 567">
            <a:extLst>
              <a:ext uri="{FF2B5EF4-FFF2-40B4-BE49-F238E27FC236}">
                <a16:creationId xmlns:a16="http://schemas.microsoft.com/office/drawing/2014/main" id="{E2A89BC9-AC04-4A46-B6CA-A8E3A5377DD3}"/>
              </a:ext>
            </a:extLst>
          </p:cNvPr>
          <p:cNvGrpSpPr/>
          <p:nvPr/>
        </p:nvGrpSpPr>
        <p:grpSpPr>
          <a:xfrm>
            <a:off x="2338960" y="5907507"/>
            <a:ext cx="1438200" cy="711360"/>
            <a:chOff x="2338960" y="5907507"/>
            <a:chExt cx="1438200" cy="71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DBCB46FA-3CD9-482A-B658-5D4EECC9E2AE}"/>
                    </a:ext>
                  </a:extLst>
                </p14:cNvPr>
                <p14:cNvContentPartPr/>
                <p14:nvPr/>
              </p14:nvContentPartPr>
              <p14:xfrm>
                <a:off x="2351920" y="6128360"/>
                <a:ext cx="129960" cy="30276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DBCB46FA-3CD9-482A-B658-5D4EECC9E2AE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2342920" y="6119720"/>
                  <a:ext cx="14760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88E5E3F3-1636-4005-AAFC-26A173DD76AA}"/>
                    </a:ext>
                  </a:extLst>
                </p14:cNvPr>
                <p14:cNvContentPartPr/>
                <p14:nvPr/>
              </p14:nvContentPartPr>
              <p14:xfrm>
                <a:off x="2338960" y="6162200"/>
                <a:ext cx="100440" cy="1152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88E5E3F3-1636-4005-AAFC-26A173DD76AA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2330320" y="6153560"/>
                  <a:ext cx="1180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4B0FB053-EA49-4D6E-BD34-2A42004AA9EE}"/>
                    </a:ext>
                  </a:extLst>
                </p14:cNvPr>
                <p14:cNvContentPartPr/>
                <p14:nvPr/>
              </p14:nvContentPartPr>
              <p14:xfrm>
                <a:off x="2500240" y="6205040"/>
                <a:ext cx="107640" cy="8964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4B0FB053-EA49-4D6E-BD34-2A42004AA9EE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491240" y="6196040"/>
                  <a:ext cx="125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544" name="Input penna 543">
                  <a:extLst>
                    <a:ext uri="{FF2B5EF4-FFF2-40B4-BE49-F238E27FC236}">
                      <a16:creationId xmlns:a16="http://schemas.microsoft.com/office/drawing/2014/main" id="{D39FEFE3-3A54-4056-86D4-3A0EE1D4564F}"/>
                    </a:ext>
                  </a:extLst>
                </p14:cNvPr>
                <p14:cNvContentPartPr/>
                <p14:nvPr/>
              </p14:nvContentPartPr>
              <p14:xfrm>
                <a:off x="2733880" y="6129440"/>
                <a:ext cx="133920" cy="31428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D39FEFE3-3A54-4056-86D4-3A0EE1D4564F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724880" y="6120800"/>
                  <a:ext cx="1515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545" name="Input penna 544">
                  <a:extLst>
                    <a:ext uri="{FF2B5EF4-FFF2-40B4-BE49-F238E27FC236}">
                      <a16:creationId xmlns:a16="http://schemas.microsoft.com/office/drawing/2014/main" id="{0B018D3A-F0C3-4754-8778-7FF7A9C0C52F}"/>
                    </a:ext>
                  </a:extLst>
                </p14:cNvPr>
                <p14:cNvContentPartPr/>
                <p14:nvPr/>
              </p14:nvContentPartPr>
              <p14:xfrm>
                <a:off x="2739640" y="6187040"/>
                <a:ext cx="66960" cy="360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0B018D3A-F0C3-4754-8778-7FF7A9C0C52F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731000" y="6178040"/>
                  <a:ext cx="84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8E76850D-DDEF-47CC-A4F9-89B35FF752F4}"/>
                    </a:ext>
                  </a:extLst>
                </p14:cNvPr>
                <p14:cNvContentPartPr/>
                <p14:nvPr/>
              </p14:nvContentPartPr>
              <p14:xfrm>
                <a:off x="2919640" y="6236360"/>
                <a:ext cx="16200" cy="18144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8E76850D-DDEF-47CC-A4F9-89B35FF752F4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2911000" y="6227720"/>
                  <a:ext cx="338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D57545C4-FBA3-40A0-AEF0-8D4923F46061}"/>
                    </a:ext>
                  </a:extLst>
                </p14:cNvPr>
                <p14:cNvContentPartPr/>
                <p14:nvPr/>
              </p14:nvContentPartPr>
              <p14:xfrm>
                <a:off x="2926840" y="6178400"/>
                <a:ext cx="97560" cy="12384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D57545C4-FBA3-40A0-AEF0-8D4923F46061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2918200" y="6169400"/>
                  <a:ext cx="115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548" name="Input penna 547">
                  <a:extLst>
                    <a:ext uri="{FF2B5EF4-FFF2-40B4-BE49-F238E27FC236}">
                      <a16:creationId xmlns:a16="http://schemas.microsoft.com/office/drawing/2014/main" id="{ECDBBB0F-57E0-4789-8E79-726F043443BC}"/>
                    </a:ext>
                  </a:extLst>
                </p14:cNvPr>
                <p14:cNvContentPartPr/>
                <p14:nvPr/>
              </p14:nvContentPartPr>
              <p14:xfrm>
                <a:off x="3167320" y="6226640"/>
                <a:ext cx="90720" cy="1080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ECDBBB0F-57E0-4789-8E79-726F043443BC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3158680" y="6217640"/>
                  <a:ext cx="108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549" name="Input penna 548">
                  <a:extLst>
                    <a:ext uri="{FF2B5EF4-FFF2-40B4-BE49-F238E27FC236}">
                      <a16:creationId xmlns:a16="http://schemas.microsoft.com/office/drawing/2014/main" id="{50B226F4-7057-4069-9639-FECC363023F0}"/>
                    </a:ext>
                  </a:extLst>
                </p14:cNvPr>
                <p14:cNvContentPartPr/>
                <p14:nvPr/>
              </p14:nvContentPartPr>
              <p14:xfrm>
                <a:off x="3161200" y="6273080"/>
                <a:ext cx="84600" cy="7560"/>
              </p14:xfrm>
            </p:contentPart>
          </mc:Choice>
          <mc:Fallback xmlns="">
            <p:pic>
              <p:nvPicPr>
                <p:cNvPr id="549" name="Input penna 548">
                  <a:extLst>
                    <a:ext uri="{FF2B5EF4-FFF2-40B4-BE49-F238E27FC236}">
                      <a16:creationId xmlns:a16="http://schemas.microsoft.com/office/drawing/2014/main" id="{50B226F4-7057-4069-9639-FECC363023F0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3152560" y="6264440"/>
                  <a:ext cx="102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559" name="Input penna 558">
                  <a:extLst>
                    <a:ext uri="{FF2B5EF4-FFF2-40B4-BE49-F238E27FC236}">
                      <a16:creationId xmlns:a16="http://schemas.microsoft.com/office/drawing/2014/main" id="{C7776697-F87C-449B-ABC4-2DA2F82659BA}"/>
                    </a:ext>
                  </a:extLst>
                </p14:cNvPr>
                <p14:cNvContentPartPr/>
                <p14:nvPr/>
              </p14:nvContentPartPr>
              <p14:xfrm>
                <a:off x="3338320" y="6206667"/>
                <a:ext cx="85320" cy="288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C7776697-F87C-449B-ABC4-2DA2F82659BA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3329680" y="6197667"/>
                  <a:ext cx="102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561" name="Input penna 560">
                  <a:extLst>
                    <a:ext uri="{FF2B5EF4-FFF2-40B4-BE49-F238E27FC236}">
                      <a16:creationId xmlns:a16="http://schemas.microsoft.com/office/drawing/2014/main" id="{B66FD656-DEEC-4A13-ACCC-7E406A9ADA9E}"/>
                    </a:ext>
                  </a:extLst>
                </p14:cNvPr>
                <p14:cNvContentPartPr/>
                <p14:nvPr/>
              </p14:nvContentPartPr>
              <p14:xfrm>
                <a:off x="3557920" y="6011187"/>
                <a:ext cx="62280" cy="14616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B66FD656-DEEC-4A13-ACCC-7E406A9ADA9E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3549280" y="6002547"/>
                  <a:ext cx="79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562" name="Input penna 561">
                  <a:extLst>
                    <a:ext uri="{FF2B5EF4-FFF2-40B4-BE49-F238E27FC236}">
                      <a16:creationId xmlns:a16="http://schemas.microsoft.com/office/drawing/2014/main" id="{D179DF9A-A105-4B83-8EBC-EA4912467DFA}"/>
                    </a:ext>
                  </a:extLst>
                </p14:cNvPr>
                <p14:cNvContentPartPr/>
                <p14:nvPr/>
              </p14:nvContentPartPr>
              <p14:xfrm>
                <a:off x="3648280" y="6099027"/>
                <a:ext cx="34920" cy="10116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D179DF9A-A105-4B83-8EBC-EA4912467DFA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3639280" y="6090387"/>
                  <a:ext cx="525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F83DA1F8-A666-430B-94DD-D1CB67185133}"/>
                    </a:ext>
                  </a:extLst>
                </p14:cNvPr>
                <p14:cNvContentPartPr/>
                <p14:nvPr/>
              </p14:nvContentPartPr>
              <p14:xfrm>
                <a:off x="3686080" y="5907507"/>
                <a:ext cx="78840" cy="7092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F83DA1F8-A666-430B-94DD-D1CB67185133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3677080" y="5898867"/>
                  <a:ext cx="964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564" name="Input penna 563">
                  <a:extLst>
                    <a:ext uri="{FF2B5EF4-FFF2-40B4-BE49-F238E27FC236}">
                      <a16:creationId xmlns:a16="http://schemas.microsoft.com/office/drawing/2014/main" id="{780CE004-0BC0-4F63-97D6-8694C582339A}"/>
                    </a:ext>
                  </a:extLst>
                </p14:cNvPr>
                <p14:cNvContentPartPr/>
                <p14:nvPr/>
              </p14:nvContentPartPr>
              <p14:xfrm>
                <a:off x="3559720" y="6235107"/>
                <a:ext cx="186840" cy="1620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780CE004-0BC0-4F63-97D6-8694C582339A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3550720" y="6226467"/>
                  <a:ext cx="204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565" name="Input penna 564">
                  <a:extLst>
                    <a:ext uri="{FF2B5EF4-FFF2-40B4-BE49-F238E27FC236}">
                      <a16:creationId xmlns:a16="http://schemas.microsoft.com/office/drawing/2014/main" id="{5C6E1D58-A36C-487E-B05C-A672A8E1FA81}"/>
                    </a:ext>
                  </a:extLst>
                </p14:cNvPr>
                <p14:cNvContentPartPr/>
                <p14:nvPr/>
              </p14:nvContentPartPr>
              <p14:xfrm>
                <a:off x="3529840" y="6312147"/>
                <a:ext cx="84240" cy="16848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5C6E1D58-A36C-487E-B05C-A672A8E1FA81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3521200" y="6303507"/>
                  <a:ext cx="1018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D6D7A81C-2992-4A1B-9599-98D742CB166B}"/>
                    </a:ext>
                  </a:extLst>
                </p14:cNvPr>
                <p14:cNvContentPartPr/>
                <p14:nvPr/>
              </p14:nvContentPartPr>
              <p14:xfrm>
                <a:off x="3597520" y="6416187"/>
                <a:ext cx="61920" cy="20268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D6D7A81C-2992-4A1B-9599-98D742CB166B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3588520" y="6407187"/>
                  <a:ext cx="795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2E7A2029-E229-4E8D-B90B-607CA74F7A26}"/>
                    </a:ext>
                  </a:extLst>
                </p14:cNvPr>
                <p14:cNvContentPartPr/>
                <p14:nvPr/>
              </p14:nvContentPartPr>
              <p14:xfrm>
                <a:off x="3699760" y="6336987"/>
                <a:ext cx="77400" cy="6300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2E7A2029-E229-4E8D-B90B-607CA74F7A26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3690760" y="6327987"/>
                  <a:ext cx="95040" cy="8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0" name="Gruppo 589">
            <a:extLst>
              <a:ext uri="{FF2B5EF4-FFF2-40B4-BE49-F238E27FC236}">
                <a16:creationId xmlns:a16="http://schemas.microsoft.com/office/drawing/2014/main" id="{7F4AB226-EA28-4D55-AECA-C89A847512FA}"/>
              </a:ext>
            </a:extLst>
          </p:cNvPr>
          <p:cNvGrpSpPr/>
          <p:nvPr/>
        </p:nvGrpSpPr>
        <p:grpSpPr>
          <a:xfrm>
            <a:off x="4180720" y="6031347"/>
            <a:ext cx="743760" cy="282240"/>
            <a:chOff x="4180720" y="6031347"/>
            <a:chExt cx="74376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569" name="Input penna 568">
                  <a:extLst>
                    <a:ext uri="{FF2B5EF4-FFF2-40B4-BE49-F238E27FC236}">
                      <a16:creationId xmlns:a16="http://schemas.microsoft.com/office/drawing/2014/main" id="{0B52CBC3-B0F8-4DB2-AF99-A6BAC18CA483}"/>
                    </a:ext>
                  </a:extLst>
                </p14:cNvPr>
                <p14:cNvContentPartPr/>
                <p14:nvPr/>
              </p14:nvContentPartPr>
              <p14:xfrm>
                <a:off x="4180720" y="6031347"/>
                <a:ext cx="68400" cy="11916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0B52CBC3-B0F8-4DB2-AF99-A6BAC18CA483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172080" y="6022347"/>
                  <a:ext cx="86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570" name="Input penna 569">
                  <a:extLst>
                    <a:ext uri="{FF2B5EF4-FFF2-40B4-BE49-F238E27FC236}">
                      <a16:creationId xmlns:a16="http://schemas.microsoft.com/office/drawing/2014/main" id="{092B0E27-E285-4D3F-9E10-207FA921C71A}"/>
                    </a:ext>
                  </a:extLst>
                </p14:cNvPr>
                <p14:cNvContentPartPr/>
                <p14:nvPr/>
              </p14:nvContentPartPr>
              <p14:xfrm>
                <a:off x="4260640" y="6042507"/>
                <a:ext cx="59760" cy="9900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092B0E27-E285-4D3F-9E10-207FA921C71A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4252000" y="6033507"/>
                  <a:ext cx="77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571" name="Input penna 570">
                  <a:extLst>
                    <a:ext uri="{FF2B5EF4-FFF2-40B4-BE49-F238E27FC236}">
                      <a16:creationId xmlns:a16="http://schemas.microsoft.com/office/drawing/2014/main" id="{9B1002A3-EE77-4461-B7ED-85F755D5AE1E}"/>
                    </a:ext>
                  </a:extLst>
                </p14:cNvPr>
                <p14:cNvContentPartPr/>
                <p14:nvPr/>
              </p14:nvContentPartPr>
              <p14:xfrm>
                <a:off x="4260640" y="6093627"/>
                <a:ext cx="68400" cy="1008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9B1002A3-EE77-4461-B7ED-85F755D5AE1E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252000" y="6084627"/>
                  <a:ext cx="86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572" name="Input penna 571">
                  <a:extLst>
                    <a:ext uri="{FF2B5EF4-FFF2-40B4-BE49-F238E27FC236}">
                      <a16:creationId xmlns:a16="http://schemas.microsoft.com/office/drawing/2014/main" id="{E5000075-703F-4B8B-B80B-4257D2CEA8D5}"/>
                    </a:ext>
                  </a:extLst>
                </p14:cNvPr>
                <p14:cNvContentPartPr/>
                <p14:nvPr/>
              </p14:nvContentPartPr>
              <p14:xfrm>
                <a:off x="4344160" y="6054747"/>
                <a:ext cx="109440" cy="9036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E5000075-703F-4B8B-B80B-4257D2CEA8D5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4335160" y="6046107"/>
                  <a:ext cx="127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449E9368-F9B9-4E3C-8212-1E7FF82A6C5F}"/>
                    </a:ext>
                  </a:extLst>
                </p14:cNvPr>
                <p14:cNvContentPartPr/>
                <p14:nvPr/>
              </p14:nvContentPartPr>
              <p14:xfrm>
                <a:off x="4483480" y="6041067"/>
                <a:ext cx="81000" cy="10548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449E9368-F9B9-4E3C-8212-1E7FF82A6C5F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4474480" y="6032067"/>
                  <a:ext cx="98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4209D5D7-9154-44B3-97FD-E058C61C14D4}"/>
                    </a:ext>
                  </a:extLst>
                </p14:cNvPr>
                <p14:cNvContentPartPr/>
                <p14:nvPr/>
              </p14:nvContentPartPr>
              <p14:xfrm>
                <a:off x="4495720" y="6098667"/>
                <a:ext cx="62640" cy="1764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4209D5D7-9154-44B3-97FD-E058C61C14D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4487080" y="6089667"/>
                  <a:ext cx="802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575" name="Input penna 574">
                  <a:extLst>
                    <a:ext uri="{FF2B5EF4-FFF2-40B4-BE49-F238E27FC236}">
                      <a16:creationId xmlns:a16="http://schemas.microsoft.com/office/drawing/2014/main" id="{253CAAAB-DE07-49AF-9C2C-0BC01641F1C9}"/>
                    </a:ext>
                  </a:extLst>
                </p14:cNvPr>
                <p14:cNvContentPartPr/>
                <p14:nvPr/>
              </p14:nvContentPartPr>
              <p14:xfrm>
                <a:off x="4573120" y="6075987"/>
                <a:ext cx="132480" cy="8064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253CAAAB-DE07-49AF-9C2C-0BC01641F1C9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4564120" y="6066987"/>
                  <a:ext cx="150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3DF3A4BC-88B9-4F6A-93E8-2098F8906AC8}"/>
                    </a:ext>
                  </a:extLst>
                </p14:cNvPr>
                <p14:cNvContentPartPr/>
                <p14:nvPr/>
              </p14:nvContentPartPr>
              <p14:xfrm>
                <a:off x="4716400" y="6039267"/>
                <a:ext cx="96840" cy="10368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3DF3A4BC-88B9-4F6A-93E8-2098F8906AC8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4707760" y="6030267"/>
                  <a:ext cx="114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482E786D-68DE-4C05-B310-54A8AA9BA7A9}"/>
                    </a:ext>
                  </a:extLst>
                </p14:cNvPr>
                <p14:cNvContentPartPr/>
                <p14:nvPr/>
              </p14:nvContentPartPr>
              <p14:xfrm>
                <a:off x="4819360" y="6044307"/>
                <a:ext cx="78840" cy="8676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482E786D-68DE-4C05-B310-54A8AA9BA7A9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4810720" y="6035307"/>
                  <a:ext cx="96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578" name="Input penna 577">
                  <a:extLst>
                    <a:ext uri="{FF2B5EF4-FFF2-40B4-BE49-F238E27FC236}">
                      <a16:creationId xmlns:a16="http://schemas.microsoft.com/office/drawing/2014/main" id="{977A8EB3-84EA-4E98-8FA7-01D2BDC5C259}"/>
                    </a:ext>
                  </a:extLst>
                </p14:cNvPr>
                <p14:cNvContentPartPr/>
                <p14:nvPr/>
              </p14:nvContentPartPr>
              <p14:xfrm>
                <a:off x="4799920" y="6091827"/>
                <a:ext cx="124560" cy="1080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977A8EB3-84EA-4E98-8FA7-01D2BDC5C259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4790920" y="6082827"/>
                  <a:ext cx="1422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579" name="Input penna 578">
                  <a:extLst>
                    <a:ext uri="{FF2B5EF4-FFF2-40B4-BE49-F238E27FC236}">
                      <a16:creationId xmlns:a16="http://schemas.microsoft.com/office/drawing/2014/main" id="{BDCE2754-CE8C-4882-9C18-AF6C7E6E29B8}"/>
                    </a:ext>
                  </a:extLst>
                </p14:cNvPr>
                <p14:cNvContentPartPr/>
                <p14:nvPr/>
              </p14:nvContentPartPr>
              <p14:xfrm>
                <a:off x="4421920" y="6219627"/>
                <a:ext cx="11880" cy="9108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BDCE2754-CE8C-4882-9C18-AF6C7E6E29B8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412920" y="6210627"/>
                  <a:ext cx="295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95E4F8D9-198B-4C49-A50E-9904918812B8}"/>
                    </a:ext>
                  </a:extLst>
                </p14:cNvPr>
                <p14:cNvContentPartPr/>
                <p14:nvPr/>
              </p14:nvContentPartPr>
              <p14:xfrm>
                <a:off x="4426960" y="6237987"/>
                <a:ext cx="59400" cy="7380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95E4F8D9-198B-4C49-A50E-9904918812B8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4417960" y="6228987"/>
                  <a:ext cx="77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7313A043-EA88-461B-8F9E-8A07D1159751}"/>
                    </a:ext>
                  </a:extLst>
                </p14:cNvPr>
                <p14:cNvContentPartPr/>
                <p14:nvPr/>
              </p14:nvContentPartPr>
              <p14:xfrm>
                <a:off x="4530640" y="6225027"/>
                <a:ext cx="4680" cy="8856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7313A043-EA88-461B-8F9E-8A07D1159751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4521640" y="6216387"/>
                  <a:ext cx="223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9" name="Gruppo 588">
            <a:extLst>
              <a:ext uri="{FF2B5EF4-FFF2-40B4-BE49-F238E27FC236}">
                <a16:creationId xmlns:a16="http://schemas.microsoft.com/office/drawing/2014/main" id="{872A37DF-850E-40CE-B06C-5289BC59059D}"/>
              </a:ext>
            </a:extLst>
          </p:cNvPr>
          <p:cNvGrpSpPr/>
          <p:nvPr/>
        </p:nvGrpSpPr>
        <p:grpSpPr>
          <a:xfrm>
            <a:off x="4125640" y="6423027"/>
            <a:ext cx="707040" cy="102960"/>
            <a:chOff x="4125640" y="6423027"/>
            <a:chExt cx="707040" cy="10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582" name="Input penna 581">
                  <a:extLst>
                    <a:ext uri="{FF2B5EF4-FFF2-40B4-BE49-F238E27FC236}">
                      <a16:creationId xmlns:a16="http://schemas.microsoft.com/office/drawing/2014/main" id="{8858DA49-A3AD-418F-A1CD-BE77194C3F90}"/>
                    </a:ext>
                  </a:extLst>
                </p14:cNvPr>
                <p14:cNvContentPartPr/>
                <p14:nvPr/>
              </p14:nvContentPartPr>
              <p14:xfrm>
                <a:off x="4125640" y="6436707"/>
                <a:ext cx="168120" cy="8928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8858DA49-A3AD-418F-A1CD-BE77194C3F90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4117000" y="6427707"/>
                  <a:ext cx="1857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583" name="Input penna 582">
                  <a:extLst>
                    <a:ext uri="{FF2B5EF4-FFF2-40B4-BE49-F238E27FC236}">
                      <a16:creationId xmlns:a16="http://schemas.microsoft.com/office/drawing/2014/main" id="{3EC021EE-C4C6-4497-8375-F3DDD28D9C50}"/>
                    </a:ext>
                  </a:extLst>
                </p14:cNvPr>
                <p14:cNvContentPartPr/>
                <p14:nvPr/>
              </p14:nvContentPartPr>
              <p14:xfrm>
                <a:off x="4300600" y="6424107"/>
                <a:ext cx="101520" cy="9180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3EC021EE-C4C6-4497-8375-F3DDD28D9C50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4291600" y="6415107"/>
                  <a:ext cx="119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584" name="Input penna 583">
                  <a:extLst>
                    <a:ext uri="{FF2B5EF4-FFF2-40B4-BE49-F238E27FC236}">
                      <a16:creationId xmlns:a16="http://schemas.microsoft.com/office/drawing/2014/main" id="{DE58CCCD-EDF5-4D9A-9F7A-1E059D20C8F6}"/>
                    </a:ext>
                  </a:extLst>
                </p14:cNvPr>
                <p14:cNvContentPartPr/>
                <p14:nvPr/>
              </p14:nvContentPartPr>
              <p14:xfrm>
                <a:off x="4442080" y="6425187"/>
                <a:ext cx="18000" cy="9000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DE58CCCD-EDF5-4D9A-9F7A-1E059D20C8F6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4433080" y="6416547"/>
                  <a:ext cx="356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585" name="Input penna 584">
                  <a:extLst>
                    <a:ext uri="{FF2B5EF4-FFF2-40B4-BE49-F238E27FC236}">
                      <a16:creationId xmlns:a16="http://schemas.microsoft.com/office/drawing/2014/main" id="{C0A9710D-0D6E-4616-9A5B-006FE7C96B75}"/>
                    </a:ext>
                  </a:extLst>
                </p14:cNvPr>
                <p14:cNvContentPartPr/>
                <p14:nvPr/>
              </p14:nvContentPartPr>
              <p14:xfrm>
                <a:off x="4489240" y="6423387"/>
                <a:ext cx="67680" cy="83160"/>
              </p14:xfrm>
            </p:contentPart>
          </mc:Choice>
          <mc:Fallback xmlns="">
            <p:pic>
              <p:nvPicPr>
                <p:cNvPr id="585" name="Input penna 584">
                  <a:extLst>
                    <a:ext uri="{FF2B5EF4-FFF2-40B4-BE49-F238E27FC236}">
                      <a16:creationId xmlns:a16="http://schemas.microsoft.com/office/drawing/2014/main" id="{C0A9710D-0D6E-4616-9A5B-006FE7C96B75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4480240" y="6414747"/>
                  <a:ext cx="85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586" name="Input penna 585">
                  <a:extLst>
                    <a:ext uri="{FF2B5EF4-FFF2-40B4-BE49-F238E27FC236}">
                      <a16:creationId xmlns:a16="http://schemas.microsoft.com/office/drawing/2014/main" id="{63FF85E0-2D5E-4F6B-95C5-7832B8564522}"/>
                    </a:ext>
                  </a:extLst>
                </p14:cNvPr>
                <p14:cNvContentPartPr/>
                <p14:nvPr/>
              </p14:nvContentPartPr>
              <p14:xfrm>
                <a:off x="4579960" y="6423027"/>
                <a:ext cx="88200" cy="9684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63FF85E0-2D5E-4F6B-95C5-7832B8564522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4570960" y="6414027"/>
                  <a:ext cx="1058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587" name="Input penna 586">
                  <a:extLst>
                    <a:ext uri="{FF2B5EF4-FFF2-40B4-BE49-F238E27FC236}">
                      <a16:creationId xmlns:a16="http://schemas.microsoft.com/office/drawing/2014/main" id="{EF04C3F7-31A0-4822-AB9D-91FAC05A6B21}"/>
                    </a:ext>
                  </a:extLst>
                </p14:cNvPr>
                <p14:cNvContentPartPr/>
                <p14:nvPr/>
              </p14:nvContentPartPr>
              <p14:xfrm>
                <a:off x="4689760" y="6430227"/>
                <a:ext cx="9000" cy="8676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EF04C3F7-31A0-4822-AB9D-91FAC05A6B21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4680760" y="6421587"/>
                  <a:ext cx="266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588" name="Input penna 587">
                  <a:extLst>
                    <a:ext uri="{FF2B5EF4-FFF2-40B4-BE49-F238E27FC236}">
                      <a16:creationId xmlns:a16="http://schemas.microsoft.com/office/drawing/2014/main" id="{22910D57-BFDF-467E-B337-C90EC5EA5DB4}"/>
                    </a:ext>
                  </a:extLst>
                </p14:cNvPr>
                <p14:cNvContentPartPr/>
                <p14:nvPr/>
              </p14:nvContentPartPr>
              <p14:xfrm>
                <a:off x="4744480" y="6423387"/>
                <a:ext cx="88200" cy="8136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22910D57-BFDF-467E-B337-C90EC5EA5DB4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4735480" y="6414387"/>
                  <a:ext cx="105840" cy="9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4">
            <p14:nvContentPartPr>
              <p14:cNvPr id="591" name="Input penna 590">
                <a:extLst>
                  <a:ext uri="{FF2B5EF4-FFF2-40B4-BE49-F238E27FC236}">
                    <a16:creationId xmlns:a16="http://schemas.microsoft.com/office/drawing/2014/main" id="{E614555E-1524-43BC-8809-29AA6B964471}"/>
                  </a:ext>
                </a:extLst>
              </p14:cNvPr>
              <p14:cNvContentPartPr/>
              <p14:nvPr/>
            </p14:nvContentPartPr>
            <p14:xfrm>
              <a:off x="2131600" y="5964027"/>
              <a:ext cx="54720" cy="722160"/>
            </p14:xfrm>
          </p:contentPart>
        </mc:Choice>
        <mc:Fallback xmlns="">
          <p:pic>
            <p:nvPicPr>
              <p:cNvPr id="591" name="Input penna 590">
                <a:extLst>
                  <a:ext uri="{FF2B5EF4-FFF2-40B4-BE49-F238E27FC236}">
                    <a16:creationId xmlns:a16="http://schemas.microsoft.com/office/drawing/2014/main" id="{E614555E-1524-43BC-8809-29AA6B964471}"/>
                  </a:ext>
                </a:extLst>
              </p:cNvPr>
              <p:cNvPicPr/>
              <p:nvPr/>
            </p:nvPicPr>
            <p:blipFill>
              <a:blip r:embed="rId955"/>
              <a:stretch>
                <a:fillRect/>
              </a:stretch>
            </p:blipFill>
            <p:spPr>
              <a:xfrm>
                <a:off x="2122600" y="5955387"/>
                <a:ext cx="72360" cy="73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95" name="Gruppo 594">
            <a:extLst>
              <a:ext uri="{FF2B5EF4-FFF2-40B4-BE49-F238E27FC236}">
                <a16:creationId xmlns:a16="http://schemas.microsoft.com/office/drawing/2014/main" id="{160AE304-1F32-4907-9539-4CFA1803B7AA}"/>
              </a:ext>
            </a:extLst>
          </p:cNvPr>
          <p:cNvGrpSpPr/>
          <p:nvPr/>
        </p:nvGrpSpPr>
        <p:grpSpPr>
          <a:xfrm>
            <a:off x="2133760" y="5737227"/>
            <a:ext cx="1846800" cy="937440"/>
            <a:chOff x="2133760" y="5737227"/>
            <a:chExt cx="1846800" cy="93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885BF83A-C6F2-45CF-A68F-47CF1A9BFA8B}"/>
                    </a:ext>
                  </a:extLst>
                </p14:cNvPr>
                <p14:cNvContentPartPr/>
                <p14:nvPr/>
              </p14:nvContentPartPr>
              <p14:xfrm>
                <a:off x="2197840" y="6626787"/>
                <a:ext cx="1673640" cy="4788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885BF83A-C6F2-45CF-A68F-47CF1A9BFA8B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2188840" y="6617787"/>
                  <a:ext cx="16912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593" name="Input penna 592">
                  <a:extLst>
                    <a:ext uri="{FF2B5EF4-FFF2-40B4-BE49-F238E27FC236}">
                      <a16:creationId xmlns:a16="http://schemas.microsoft.com/office/drawing/2014/main" id="{4F8A3CDD-E7F7-4EB5-8187-C581ECF3FD8A}"/>
                    </a:ext>
                  </a:extLst>
                </p14:cNvPr>
                <p14:cNvContentPartPr/>
                <p14:nvPr/>
              </p14:nvContentPartPr>
              <p14:xfrm>
                <a:off x="2133760" y="5763147"/>
                <a:ext cx="1752120" cy="175320"/>
              </p14:xfrm>
            </p:contentPart>
          </mc:Choice>
          <mc:Fallback xmlns="">
            <p:pic>
              <p:nvPicPr>
                <p:cNvPr id="593" name="Input penna 592">
                  <a:extLst>
                    <a:ext uri="{FF2B5EF4-FFF2-40B4-BE49-F238E27FC236}">
                      <a16:creationId xmlns:a16="http://schemas.microsoft.com/office/drawing/2014/main" id="{4F8A3CDD-E7F7-4EB5-8187-C581ECF3FD8A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2124760" y="5754147"/>
                  <a:ext cx="17697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594" name="Input penna 593">
                  <a:extLst>
                    <a:ext uri="{FF2B5EF4-FFF2-40B4-BE49-F238E27FC236}">
                      <a16:creationId xmlns:a16="http://schemas.microsoft.com/office/drawing/2014/main" id="{D3BB4D2A-121C-422E-B2FD-F275850B139D}"/>
                    </a:ext>
                  </a:extLst>
                </p14:cNvPr>
                <p14:cNvContentPartPr/>
                <p14:nvPr/>
              </p14:nvContentPartPr>
              <p14:xfrm>
                <a:off x="3870400" y="5737227"/>
                <a:ext cx="110160" cy="902520"/>
              </p14:xfrm>
            </p:contentPart>
          </mc:Choice>
          <mc:Fallback xmlns="">
            <p:pic>
              <p:nvPicPr>
                <p:cNvPr id="594" name="Input penna 593">
                  <a:extLst>
                    <a:ext uri="{FF2B5EF4-FFF2-40B4-BE49-F238E27FC236}">
                      <a16:creationId xmlns:a16="http://schemas.microsoft.com/office/drawing/2014/main" id="{D3BB4D2A-121C-422E-B2FD-F275850B139D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3861400" y="5728227"/>
                  <a:ext cx="127800" cy="92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9" name="Gruppo 598">
            <a:extLst>
              <a:ext uri="{FF2B5EF4-FFF2-40B4-BE49-F238E27FC236}">
                <a16:creationId xmlns:a16="http://schemas.microsoft.com/office/drawing/2014/main" id="{2E4C8117-82D8-48A6-B3A6-C05F4ECE941B}"/>
              </a:ext>
            </a:extLst>
          </p:cNvPr>
          <p:cNvGrpSpPr/>
          <p:nvPr/>
        </p:nvGrpSpPr>
        <p:grpSpPr>
          <a:xfrm>
            <a:off x="135760" y="4387587"/>
            <a:ext cx="2183400" cy="780480"/>
            <a:chOff x="135760" y="4387587"/>
            <a:chExt cx="2183400" cy="78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596" name="Input penna 595">
                  <a:extLst>
                    <a:ext uri="{FF2B5EF4-FFF2-40B4-BE49-F238E27FC236}">
                      <a16:creationId xmlns:a16="http://schemas.microsoft.com/office/drawing/2014/main" id="{2C0F7183-7553-420F-9C3E-51A7C3821172}"/>
                    </a:ext>
                  </a:extLst>
                </p14:cNvPr>
                <p14:cNvContentPartPr/>
                <p14:nvPr/>
              </p14:nvContentPartPr>
              <p14:xfrm>
                <a:off x="271480" y="5132427"/>
                <a:ext cx="2011320" cy="3564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2C0F7183-7553-420F-9C3E-51A7C3821172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262840" y="5123427"/>
                  <a:ext cx="20289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597" name="Input penna 596">
                  <a:extLst>
                    <a:ext uri="{FF2B5EF4-FFF2-40B4-BE49-F238E27FC236}">
                      <a16:creationId xmlns:a16="http://schemas.microsoft.com/office/drawing/2014/main" id="{83B00540-BD12-445B-BB85-02F47C9A3414}"/>
                    </a:ext>
                  </a:extLst>
                </p14:cNvPr>
                <p14:cNvContentPartPr/>
                <p14:nvPr/>
              </p14:nvContentPartPr>
              <p14:xfrm>
                <a:off x="2246800" y="4565787"/>
                <a:ext cx="72360" cy="540360"/>
              </p14:xfrm>
            </p:contentPart>
          </mc:Choice>
          <mc:Fallback xmlns="">
            <p:pic>
              <p:nvPicPr>
                <p:cNvPr id="597" name="Input penna 596">
                  <a:extLst>
                    <a:ext uri="{FF2B5EF4-FFF2-40B4-BE49-F238E27FC236}">
                      <a16:creationId xmlns:a16="http://schemas.microsoft.com/office/drawing/2014/main" id="{83B00540-BD12-445B-BB85-02F47C9A3414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2238160" y="4557147"/>
                  <a:ext cx="90000" cy="55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598" name="Input penna 597">
                  <a:extLst>
                    <a:ext uri="{FF2B5EF4-FFF2-40B4-BE49-F238E27FC236}">
                      <a16:creationId xmlns:a16="http://schemas.microsoft.com/office/drawing/2014/main" id="{8D20E569-5D53-4CBD-8951-4247AB727680}"/>
                    </a:ext>
                  </a:extLst>
                </p14:cNvPr>
                <p14:cNvContentPartPr/>
                <p14:nvPr/>
              </p14:nvContentPartPr>
              <p14:xfrm>
                <a:off x="135760" y="4387587"/>
                <a:ext cx="98280" cy="70632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8D20E569-5D53-4CBD-8951-4247AB727680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127120" y="4378587"/>
                  <a:ext cx="115920" cy="723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8">
            <p14:nvContentPartPr>
              <p14:cNvPr id="600" name="Input penna 599">
                <a:extLst>
                  <a:ext uri="{FF2B5EF4-FFF2-40B4-BE49-F238E27FC236}">
                    <a16:creationId xmlns:a16="http://schemas.microsoft.com/office/drawing/2014/main" id="{5E3835F7-1264-4425-A5D9-F7A341523446}"/>
                  </a:ext>
                </a:extLst>
              </p14:cNvPr>
              <p14:cNvContentPartPr/>
              <p14:nvPr/>
            </p14:nvContentPartPr>
            <p14:xfrm>
              <a:off x="151240" y="4371747"/>
              <a:ext cx="2077920" cy="19440"/>
            </p14:xfrm>
          </p:contentPart>
        </mc:Choice>
        <mc:Fallback xmlns="">
          <p:pic>
            <p:nvPicPr>
              <p:cNvPr id="600" name="Input penna 599">
                <a:extLst>
                  <a:ext uri="{FF2B5EF4-FFF2-40B4-BE49-F238E27FC236}">
                    <a16:creationId xmlns:a16="http://schemas.microsoft.com/office/drawing/2014/main" id="{5E3835F7-1264-4425-A5D9-F7A341523446}"/>
                  </a:ext>
                </a:extLst>
              </p:cNvPr>
              <p:cNvPicPr/>
              <p:nvPr/>
            </p:nvPicPr>
            <p:blipFill>
              <a:blip r:embed="rId969"/>
              <a:stretch>
                <a:fillRect/>
              </a:stretch>
            </p:blipFill>
            <p:spPr>
              <a:xfrm>
                <a:off x="142600" y="4363107"/>
                <a:ext cx="20955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0">
            <p14:nvContentPartPr>
              <p14:cNvPr id="601" name="Input penna 600">
                <a:extLst>
                  <a:ext uri="{FF2B5EF4-FFF2-40B4-BE49-F238E27FC236}">
                    <a16:creationId xmlns:a16="http://schemas.microsoft.com/office/drawing/2014/main" id="{4ED57ECE-05C0-44DE-81BC-B9184F8EE3C9}"/>
                  </a:ext>
                </a:extLst>
              </p14:cNvPr>
              <p14:cNvContentPartPr/>
              <p14:nvPr/>
            </p14:nvContentPartPr>
            <p14:xfrm>
              <a:off x="5673640" y="234267"/>
              <a:ext cx="19080" cy="112320"/>
            </p14:xfrm>
          </p:contentPart>
        </mc:Choice>
        <mc:Fallback xmlns="">
          <p:pic>
            <p:nvPicPr>
              <p:cNvPr id="601" name="Input penna 600">
                <a:extLst>
                  <a:ext uri="{FF2B5EF4-FFF2-40B4-BE49-F238E27FC236}">
                    <a16:creationId xmlns:a16="http://schemas.microsoft.com/office/drawing/2014/main" id="{4ED57ECE-05C0-44DE-81BC-B9184F8EE3C9}"/>
                  </a:ext>
                </a:extLst>
              </p:cNvPr>
              <p:cNvPicPr/>
              <p:nvPr/>
            </p:nvPicPr>
            <p:blipFill>
              <a:blip r:embed="rId971"/>
              <a:stretch>
                <a:fillRect/>
              </a:stretch>
            </p:blipFill>
            <p:spPr>
              <a:xfrm>
                <a:off x="5664640" y="225627"/>
                <a:ext cx="367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2">
            <p14:nvContentPartPr>
              <p14:cNvPr id="602" name="Input penna 601">
                <a:extLst>
                  <a:ext uri="{FF2B5EF4-FFF2-40B4-BE49-F238E27FC236}">
                    <a16:creationId xmlns:a16="http://schemas.microsoft.com/office/drawing/2014/main" id="{FC8C8B5F-DF7B-4A13-8DBD-264C84641B24}"/>
                  </a:ext>
                </a:extLst>
              </p14:cNvPr>
              <p14:cNvContentPartPr/>
              <p14:nvPr/>
            </p14:nvContentPartPr>
            <p14:xfrm>
              <a:off x="5693800" y="446307"/>
              <a:ext cx="10800" cy="437760"/>
            </p14:xfrm>
          </p:contentPart>
        </mc:Choice>
        <mc:Fallback xmlns="">
          <p:pic>
            <p:nvPicPr>
              <p:cNvPr id="602" name="Input penna 601">
                <a:extLst>
                  <a:ext uri="{FF2B5EF4-FFF2-40B4-BE49-F238E27FC236}">
                    <a16:creationId xmlns:a16="http://schemas.microsoft.com/office/drawing/2014/main" id="{FC8C8B5F-DF7B-4A13-8DBD-264C84641B24}"/>
                  </a:ext>
                </a:extLst>
              </p:cNvPr>
              <p:cNvPicPr/>
              <p:nvPr/>
            </p:nvPicPr>
            <p:blipFill>
              <a:blip r:embed="rId973"/>
              <a:stretch>
                <a:fillRect/>
              </a:stretch>
            </p:blipFill>
            <p:spPr>
              <a:xfrm>
                <a:off x="5685160" y="437307"/>
                <a:ext cx="2844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4">
            <p14:nvContentPartPr>
              <p14:cNvPr id="603" name="Input penna 602">
                <a:extLst>
                  <a:ext uri="{FF2B5EF4-FFF2-40B4-BE49-F238E27FC236}">
                    <a16:creationId xmlns:a16="http://schemas.microsoft.com/office/drawing/2014/main" id="{D81F210C-07AA-47EB-91E1-B4828FF77AF2}"/>
                  </a:ext>
                </a:extLst>
              </p14:cNvPr>
              <p14:cNvContentPartPr/>
              <p14:nvPr/>
            </p14:nvContentPartPr>
            <p14:xfrm>
              <a:off x="5704960" y="996747"/>
              <a:ext cx="3240" cy="101520"/>
            </p14:xfrm>
          </p:contentPart>
        </mc:Choice>
        <mc:Fallback xmlns="">
          <p:pic>
            <p:nvPicPr>
              <p:cNvPr id="603" name="Input penna 602">
                <a:extLst>
                  <a:ext uri="{FF2B5EF4-FFF2-40B4-BE49-F238E27FC236}">
                    <a16:creationId xmlns:a16="http://schemas.microsoft.com/office/drawing/2014/main" id="{D81F210C-07AA-47EB-91E1-B4828FF77AF2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5695960" y="988107"/>
                <a:ext cx="208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5">
            <p14:nvContentPartPr>
              <p14:cNvPr id="604" name="Input penna 603">
                <a:extLst>
                  <a:ext uri="{FF2B5EF4-FFF2-40B4-BE49-F238E27FC236}">
                    <a16:creationId xmlns:a16="http://schemas.microsoft.com/office/drawing/2014/main" id="{CDEBC238-1537-4DCE-8328-3A666C282017}"/>
                  </a:ext>
                </a:extLst>
              </p14:cNvPr>
              <p14:cNvContentPartPr/>
              <p14:nvPr/>
            </p14:nvContentPartPr>
            <p14:xfrm>
              <a:off x="5693800" y="1205547"/>
              <a:ext cx="14040" cy="411840"/>
            </p14:xfrm>
          </p:contentPart>
        </mc:Choice>
        <mc:Fallback xmlns="">
          <p:pic>
            <p:nvPicPr>
              <p:cNvPr id="604" name="Input penna 603">
                <a:extLst>
                  <a:ext uri="{FF2B5EF4-FFF2-40B4-BE49-F238E27FC236}">
                    <a16:creationId xmlns:a16="http://schemas.microsoft.com/office/drawing/2014/main" id="{CDEBC238-1537-4DCE-8328-3A666C282017}"/>
                  </a:ext>
                </a:extLst>
              </p:cNvPr>
              <p:cNvPicPr/>
              <p:nvPr/>
            </p:nvPicPr>
            <p:blipFill>
              <a:blip r:embed="rId976"/>
              <a:stretch>
                <a:fillRect/>
              </a:stretch>
            </p:blipFill>
            <p:spPr>
              <a:xfrm>
                <a:off x="5685160" y="1196907"/>
                <a:ext cx="3168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7">
            <p14:nvContentPartPr>
              <p14:cNvPr id="605" name="Input penna 604">
                <a:extLst>
                  <a:ext uri="{FF2B5EF4-FFF2-40B4-BE49-F238E27FC236}">
                    <a16:creationId xmlns:a16="http://schemas.microsoft.com/office/drawing/2014/main" id="{FD0BC8BD-F3A5-4E05-AB1A-6DF6F75455D4}"/>
                  </a:ext>
                </a:extLst>
              </p14:cNvPr>
              <p14:cNvContentPartPr/>
              <p14:nvPr/>
            </p14:nvContentPartPr>
            <p14:xfrm>
              <a:off x="5707120" y="2066307"/>
              <a:ext cx="45000" cy="767160"/>
            </p14:xfrm>
          </p:contentPart>
        </mc:Choice>
        <mc:Fallback xmlns="">
          <p:pic>
            <p:nvPicPr>
              <p:cNvPr id="605" name="Input penna 604">
                <a:extLst>
                  <a:ext uri="{FF2B5EF4-FFF2-40B4-BE49-F238E27FC236}">
                    <a16:creationId xmlns:a16="http://schemas.microsoft.com/office/drawing/2014/main" id="{FD0BC8BD-F3A5-4E05-AB1A-6DF6F75455D4}"/>
                  </a:ext>
                </a:extLst>
              </p:cNvPr>
              <p:cNvPicPr/>
              <p:nvPr/>
            </p:nvPicPr>
            <p:blipFill>
              <a:blip r:embed="rId978"/>
              <a:stretch>
                <a:fillRect/>
              </a:stretch>
            </p:blipFill>
            <p:spPr>
              <a:xfrm>
                <a:off x="5698120" y="2057307"/>
                <a:ext cx="62640" cy="78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9">
            <p14:nvContentPartPr>
              <p14:cNvPr id="606" name="Input penna 605">
                <a:extLst>
                  <a:ext uri="{FF2B5EF4-FFF2-40B4-BE49-F238E27FC236}">
                    <a16:creationId xmlns:a16="http://schemas.microsoft.com/office/drawing/2014/main" id="{D19501F3-B3B2-40D1-887D-186EF1CA92CC}"/>
                  </a:ext>
                </a:extLst>
              </p14:cNvPr>
              <p14:cNvContentPartPr/>
              <p14:nvPr/>
            </p14:nvContentPartPr>
            <p14:xfrm>
              <a:off x="5738800" y="3882507"/>
              <a:ext cx="92520" cy="2691000"/>
            </p14:xfrm>
          </p:contentPart>
        </mc:Choice>
        <mc:Fallback xmlns="">
          <p:pic>
            <p:nvPicPr>
              <p:cNvPr id="606" name="Input penna 605">
                <a:extLst>
                  <a:ext uri="{FF2B5EF4-FFF2-40B4-BE49-F238E27FC236}">
                    <a16:creationId xmlns:a16="http://schemas.microsoft.com/office/drawing/2014/main" id="{D19501F3-B3B2-40D1-887D-186EF1CA92CC}"/>
                  </a:ext>
                </a:extLst>
              </p:cNvPr>
              <p:cNvPicPr/>
              <p:nvPr/>
            </p:nvPicPr>
            <p:blipFill>
              <a:blip r:embed="rId980"/>
              <a:stretch>
                <a:fillRect/>
              </a:stretch>
            </p:blipFill>
            <p:spPr>
              <a:xfrm>
                <a:off x="5730160" y="3873507"/>
                <a:ext cx="110160" cy="2708640"/>
              </a:xfrm>
              <a:prstGeom prst="rect">
                <a:avLst/>
              </a:prstGeom>
            </p:spPr>
          </p:pic>
        </mc:Fallback>
      </mc:AlternateContent>
      <p:grpSp>
        <p:nvGrpSpPr>
          <p:cNvPr id="613" name="Gruppo 612">
            <a:extLst>
              <a:ext uri="{FF2B5EF4-FFF2-40B4-BE49-F238E27FC236}">
                <a16:creationId xmlns:a16="http://schemas.microsoft.com/office/drawing/2014/main" id="{1173891E-8453-4F08-A725-392BAE9B65BE}"/>
              </a:ext>
            </a:extLst>
          </p:cNvPr>
          <p:cNvGrpSpPr/>
          <p:nvPr/>
        </p:nvGrpSpPr>
        <p:grpSpPr>
          <a:xfrm>
            <a:off x="85720" y="119427"/>
            <a:ext cx="187200" cy="216360"/>
            <a:chOff x="85720" y="119427"/>
            <a:chExt cx="18720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610" name="Input penna 609">
                  <a:extLst>
                    <a:ext uri="{FF2B5EF4-FFF2-40B4-BE49-F238E27FC236}">
                      <a16:creationId xmlns:a16="http://schemas.microsoft.com/office/drawing/2014/main" id="{7B6CE5F2-B435-4091-AB60-A1445046078B}"/>
                    </a:ext>
                  </a:extLst>
                </p14:cNvPr>
                <p14:cNvContentPartPr/>
                <p14:nvPr/>
              </p14:nvContentPartPr>
              <p14:xfrm>
                <a:off x="85720" y="216987"/>
                <a:ext cx="106200" cy="7452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7B6CE5F2-B435-4091-AB60-A1445046078B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77080" y="208347"/>
                  <a:ext cx="1238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611" name="Input penna 610">
                  <a:extLst>
                    <a:ext uri="{FF2B5EF4-FFF2-40B4-BE49-F238E27FC236}">
                      <a16:creationId xmlns:a16="http://schemas.microsoft.com/office/drawing/2014/main" id="{F6991A83-6B30-478F-9175-4D5348BF969F}"/>
                    </a:ext>
                  </a:extLst>
                </p14:cNvPr>
                <p14:cNvContentPartPr/>
                <p14:nvPr/>
              </p14:nvContentPartPr>
              <p14:xfrm>
                <a:off x="124240" y="132387"/>
                <a:ext cx="26640" cy="1692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F6991A83-6B30-478F-9175-4D5348BF969F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15600" y="123747"/>
                  <a:ext cx="442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612" name="Input penna 611">
                  <a:extLst>
                    <a:ext uri="{FF2B5EF4-FFF2-40B4-BE49-F238E27FC236}">
                      <a16:creationId xmlns:a16="http://schemas.microsoft.com/office/drawing/2014/main" id="{2B6A8A9A-C567-4475-9858-328E9D082218}"/>
                    </a:ext>
                  </a:extLst>
                </p14:cNvPr>
                <p14:cNvContentPartPr/>
                <p14:nvPr/>
              </p14:nvContentPartPr>
              <p14:xfrm>
                <a:off x="193360" y="119427"/>
                <a:ext cx="79560" cy="21636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2B6A8A9A-C567-4475-9858-328E9D082218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84360" y="110787"/>
                  <a:ext cx="9720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9" name="Gruppo 618">
            <a:extLst>
              <a:ext uri="{FF2B5EF4-FFF2-40B4-BE49-F238E27FC236}">
                <a16:creationId xmlns:a16="http://schemas.microsoft.com/office/drawing/2014/main" id="{7F8B750F-37C5-4E51-B2FF-BEB37BF478CF}"/>
              </a:ext>
            </a:extLst>
          </p:cNvPr>
          <p:cNvGrpSpPr/>
          <p:nvPr/>
        </p:nvGrpSpPr>
        <p:grpSpPr>
          <a:xfrm>
            <a:off x="5841760" y="126987"/>
            <a:ext cx="259560" cy="198720"/>
            <a:chOff x="5841760" y="126987"/>
            <a:chExt cx="259560" cy="19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614" name="Input penna 613">
                  <a:extLst>
                    <a:ext uri="{FF2B5EF4-FFF2-40B4-BE49-F238E27FC236}">
                      <a16:creationId xmlns:a16="http://schemas.microsoft.com/office/drawing/2014/main" id="{0EA99656-AD87-4E37-BE3D-2F5967E3A43E}"/>
                    </a:ext>
                  </a:extLst>
                </p14:cNvPr>
                <p14:cNvContentPartPr/>
                <p14:nvPr/>
              </p14:nvContentPartPr>
              <p14:xfrm>
                <a:off x="5841760" y="245427"/>
                <a:ext cx="64080" cy="6444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0EA99656-AD87-4E37-BE3D-2F5967E3A43E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5833120" y="236787"/>
                  <a:ext cx="817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615" name="Input penna 614">
                  <a:extLst>
                    <a:ext uri="{FF2B5EF4-FFF2-40B4-BE49-F238E27FC236}">
                      <a16:creationId xmlns:a16="http://schemas.microsoft.com/office/drawing/2014/main" id="{6D6235D1-6D97-401C-9999-8081F381F36A}"/>
                    </a:ext>
                  </a:extLst>
                </p14:cNvPr>
                <p14:cNvContentPartPr/>
                <p14:nvPr/>
              </p14:nvContentPartPr>
              <p14:xfrm>
                <a:off x="5902240" y="150387"/>
                <a:ext cx="2880" cy="1008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6D6235D1-6D97-401C-9999-8081F381F36A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5893240" y="141387"/>
                  <a:ext cx="20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616" name="Input penna 615">
                  <a:extLst>
                    <a:ext uri="{FF2B5EF4-FFF2-40B4-BE49-F238E27FC236}">
                      <a16:creationId xmlns:a16="http://schemas.microsoft.com/office/drawing/2014/main" id="{7CC8C4F8-C2D3-45A1-A64A-AC2EA96C4EAE}"/>
                    </a:ext>
                  </a:extLst>
                </p14:cNvPr>
                <p14:cNvContentPartPr/>
                <p14:nvPr/>
              </p14:nvContentPartPr>
              <p14:xfrm>
                <a:off x="5931040" y="252267"/>
                <a:ext cx="62640" cy="6228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7CC8C4F8-C2D3-45A1-A64A-AC2EA96C4EAE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5922400" y="243627"/>
                  <a:ext cx="802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617" name="Input penna 616">
                  <a:extLst>
                    <a:ext uri="{FF2B5EF4-FFF2-40B4-BE49-F238E27FC236}">
                      <a16:creationId xmlns:a16="http://schemas.microsoft.com/office/drawing/2014/main" id="{5A129B64-8531-47F6-833B-9FA006972E30}"/>
                    </a:ext>
                  </a:extLst>
                </p14:cNvPr>
                <p14:cNvContentPartPr/>
                <p14:nvPr/>
              </p14:nvContentPartPr>
              <p14:xfrm>
                <a:off x="5978200" y="181707"/>
                <a:ext cx="12960" cy="1584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5A129B64-8531-47F6-833B-9FA006972E30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5969560" y="173067"/>
                  <a:ext cx="306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618" name="Input penna 617">
                  <a:extLst>
                    <a:ext uri="{FF2B5EF4-FFF2-40B4-BE49-F238E27FC236}">
                      <a16:creationId xmlns:a16="http://schemas.microsoft.com/office/drawing/2014/main" id="{D0F42891-2F94-4B59-941F-5098300E1AE3}"/>
                    </a:ext>
                  </a:extLst>
                </p14:cNvPr>
                <p14:cNvContentPartPr/>
                <p14:nvPr/>
              </p14:nvContentPartPr>
              <p14:xfrm>
                <a:off x="6056680" y="126987"/>
                <a:ext cx="44640" cy="19872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D0F42891-2F94-4B59-941F-5098300E1AE3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6048040" y="118347"/>
                  <a:ext cx="6228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1" name="Gruppo 630">
            <a:extLst>
              <a:ext uri="{FF2B5EF4-FFF2-40B4-BE49-F238E27FC236}">
                <a16:creationId xmlns:a16="http://schemas.microsoft.com/office/drawing/2014/main" id="{A457E23D-EBDB-4E90-B2A0-29342343825F}"/>
              </a:ext>
            </a:extLst>
          </p:cNvPr>
          <p:cNvGrpSpPr/>
          <p:nvPr/>
        </p:nvGrpSpPr>
        <p:grpSpPr>
          <a:xfrm>
            <a:off x="6259000" y="161547"/>
            <a:ext cx="314280" cy="117000"/>
            <a:chOff x="6259000" y="161547"/>
            <a:chExt cx="314280" cy="11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620" name="Input penna 619">
                  <a:extLst>
                    <a:ext uri="{FF2B5EF4-FFF2-40B4-BE49-F238E27FC236}">
                      <a16:creationId xmlns:a16="http://schemas.microsoft.com/office/drawing/2014/main" id="{96D25596-4E4C-4BE8-BDC0-92D81F1D9B95}"/>
                    </a:ext>
                  </a:extLst>
                </p14:cNvPr>
                <p14:cNvContentPartPr/>
                <p14:nvPr/>
              </p14:nvContentPartPr>
              <p14:xfrm>
                <a:off x="6265120" y="166947"/>
                <a:ext cx="9000" cy="10512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96D25596-4E4C-4BE8-BDC0-92D81F1D9B95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6256120" y="158307"/>
                  <a:ext cx="266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621" name="Input penna 620">
                  <a:extLst>
                    <a:ext uri="{FF2B5EF4-FFF2-40B4-BE49-F238E27FC236}">
                      <a16:creationId xmlns:a16="http://schemas.microsoft.com/office/drawing/2014/main" id="{58407E8A-46D6-4710-8E9C-3E7452759075}"/>
                    </a:ext>
                  </a:extLst>
                </p14:cNvPr>
                <p14:cNvContentPartPr/>
                <p14:nvPr/>
              </p14:nvContentPartPr>
              <p14:xfrm>
                <a:off x="6259000" y="169107"/>
                <a:ext cx="74160" cy="10224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58407E8A-46D6-4710-8E9C-3E7452759075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6250360" y="160467"/>
                  <a:ext cx="918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622" name="Input penna 621">
                  <a:extLst>
                    <a:ext uri="{FF2B5EF4-FFF2-40B4-BE49-F238E27FC236}">
                      <a16:creationId xmlns:a16="http://schemas.microsoft.com/office/drawing/2014/main" id="{910F600D-A892-4C42-87AE-2A5F6C83F524}"/>
                    </a:ext>
                  </a:extLst>
                </p14:cNvPr>
                <p14:cNvContentPartPr/>
                <p14:nvPr/>
              </p14:nvContentPartPr>
              <p14:xfrm>
                <a:off x="6343960" y="181707"/>
                <a:ext cx="66960" cy="9684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910F600D-A892-4C42-87AE-2A5F6C83F524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6335320" y="172707"/>
                  <a:ext cx="846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623" name="Input penna 622">
                  <a:extLst>
                    <a:ext uri="{FF2B5EF4-FFF2-40B4-BE49-F238E27FC236}">
                      <a16:creationId xmlns:a16="http://schemas.microsoft.com/office/drawing/2014/main" id="{0E67B25E-C04F-4E57-9150-083EBCAC94C7}"/>
                    </a:ext>
                  </a:extLst>
                </p14:cNvPr>
                <p14:cNvContentPartPr/>
                <p14:nvPr/>
              </p14:nvContentPartPr>
              <p14:xfrm>
                <a:off x="6436840" y="194307"/>
                <a:ext cx="26640" cy="78840"/>
              </p14:xfrm>
            </p:contentPart>
          </mc:Choice>
          <mc:Fallback xmlns="">
            <p:pic>
              <p:nvPicPr>
                <p:cNvPr id="623" name="Input penna 622">
                  <a:extLst>
                    <a:ext uri="{FF2B5EF4-FFF2-40B4-BE49-F238E27FC236}">
                      <a16:creationId xmlns:a16="http://schemas.microsoft.com/office/drawing/2014/main" id="{0E67B25E-C04F-4E57-9150-083EBCAC94C7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6428200" y="185307"/>
                  <a:ext cx="442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624" name="Input penna 623">
                  <a:extLst>
                    <a:ext uri="{FF2B5EF4-FFF2-40B4-BE49-F238E27FC236}">
                      <a16:creationId xmlns:a16="http://schemas.microsoft.com/office/drawing/2014/main" id="{E1B4A56D-2932-4452-9CC7-B0635C9ABB3A}"/>
                    </a:ext>
                  </a:extLst>
                </p14:cNvPr>
                <p14:cNvContentPartPr/>
                <p14:nvPr/>
              </p14:nvContentPartPr>
              <p14:xfrm>
                <a:off x="6421000" y="161547"/>
                <a:ext cx="152280" cy="9180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E1B4A56D-2932-4452-9CC7-B0635C9ABB3A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6412360" y="152547"/>
                  <a:ext cx="169920" cy="10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3" name="Gruppo 642">
            <a:extLst>
              <a:ext uri="{FF2B5EF4-FFF2-40B4-BE49-F238E27FC236}">
                <a16:creationId xmlns:a16="http://schemas.microsoft.com/office/drawing/2014/main" id="{F8AF53FE-8FF0-4C15-9967-9CF208B061AF}"/>
              </a:ext>
            </a:extLst>
          </p:cNvPr>
          <p:cNvGrpSpPr/>
          <p:nvPr/>
        </p:nvGrpSpPr>
        <p:grpSpPr>
          <a:xfrm>
            <a:off x="6728800" y="124467"/>
            <a:ext cx="1277640" cy="200520"/>
            <a:chOff x="6728800" y="124467"/>
            <a:chExt cx="1277640" cy="20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625" name="Input penna 624">
                  <a:extLst>
                    <a:ext uri="{FF2B5EF4-FFF2-40B4-BE49-F238E27FC236}">
                      <a16:creationId xmlns:a16="http://schemas.microsoft.com/office/drawing/2014/main" id="{1652F9E5-ED26-4544-B55A-AE9DCEFDCDEF}"/>
                    </a:ext>
                  </a:extLst>
                </p14:cNvPr>
                <p14:cNvContentPartPr/>
                <p14:nvPr/>
              </p14:nvContentPartPr>
              <p14:xfrm>
                <a:off x="6740320" y="159027"/>
                <a:ext cx="6840" cy="7452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1652F9E5-ED26-4544-B55A-AE9DCEFDCDEF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6731680" y="150027"/>
                  <a:ext cx="244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626" name="Input penna 625">
                  <a:extLst>
                    <a:ext uri="{FF2B5EF4-FFF2-40B4-BE49-F238E27FC236}">
                      <a16:creationId xmlns:a16="http://schemas.microsoft.com/office/drawing/2014/main" id="{0DC96518-083C-42A5-876A-1A2806AB7ABC}"/>
                    </a:ext>
                  </a:extLst>
                </p14:cNvPr>
                <p14:cNvContentPartPr/>
                <p14:nvPr/>
              </p14:nvContentPartPr>
              <p14:xfrm>
                <a:off x="6728800" y="124467"/>
                <a:ext cx="63720" cy="7560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0DC96518-083C-42A5-876A-1A2806AB7ABC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6719800" y="115827"/>
                  <a:ext cx="813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627" name="Input penna 626">
                  <a:extLst>
                    <a:ext uri="{FF2B5EF4-FFF2-40B4-BE49-F238E27FC236}">
                      <a16:creationId xmlns:a16="http://schemas.microsoft.com/office/drawing/2014/main" id="{AE4A5D51-966D-4E46-A0F0-AE1A7C768BF3}"/>
                    </a:ext>
                  </a:extLst>
                </p14:cNvPr>
                <p14:cNvContentPartPr/>
                <p14:nvPr/>
              </p14:nvContentPartPr>
              <p14:xfrm>
                <a:off x="6806920" y="168027"/>
                <a:ext cx="77040" cy="8280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AE4A5D51-966D-4E46-A0F0-AE1A7C768BF3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6798280" y="159387"/>
                  <a:ext cx="946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628" name="Input penna 627">
                  <a:extLst>
                    <a:ext uri="{FF2B5EF4-FFF2-40B4-BE49-F238E27FC236}">
                      <a16:creationId xmlns:a16="http://schemas.microsoft.com/office/drawing/2014/main" id="{A1400C72-E58D-4438-9242-47146BCA1EF8}"/>
                    </a:ext>
                  </a:extLst>
                </p14:cNvPr>
                <p14:cNvContentPartPr/>
                <p14:nvPr/>
              </p14:nvContentPartPr>
              <p14:xfrm>
                <a:off x="6911680" y="171267"/>
                <a:ext cx="40320" cy="7812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A1400C72-E58D-4438-9242-47146BCA1EF8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6902680" y="162627"/>
                  <a:ext cx="57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629" name="Input penna 628">
                  <a:extLst>
                    <a:ext uri="{FF2B5EF4-FFF2-40B4-BE49-F238E27FC236}">
                      <a16:creationId xmlns:a16="http://schemas.microsoft.com/office/drawing/2014/main" id="{D39F180B-04E3-4407-820D-1606DAA95E93}"/>
                    </a:ext>
                  </a:extLst>
                </p14:cNvPr>
                <p14:cNvContentPartPr/>
                <p14:nvPr/>
              </p14:nvContentPartPr>
              <p14:xfrm>
                <a:off x="6976120" y="175587"/>
                <a:ext cx="84960" cy="7668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D39F180B-04E3-4407-820D-1606DAA95E9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6967480" y="166947"/>
                  <a:ext cx="102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632" name="Input penna 631">
                  <a:extLst>
                    <a:ext uri="{FF2B5EF4-FFF2-40B4-BE49-F238E27FC236}">
                      <a16:creationId xmlns:a16="http://schemas.microsoft.com/office/drawing/2014/main" id="{217DA170-59E0-4B79-B125-37EFB633F616}"/>
                    </a:ext>
                  </a:extLst>
                </p14:cNvPr>
                <p14:cNvContentPartPr/>
                <p14:nvPr/>
              </p14:nvContentPartPr>
              <p14:xfrm>
                <a:off x="7116160" y="238587"/>
                <a:ext cx="28800" cy="8640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217DA170-59E0-4B79-B125-37EFB633F616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7107520" y="229947"/>
                  <a:ext cx="464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633" name="Input penna 632">
                  <a:extLst>
                    <a:ext uri="{FF2B5EF4-FFF2-40B4-BE49-F238E27FC236}">
                      <a16:creationId xmlns:a16="http://schemas.microsoft.com/office/drawing/2014/main" id="{C764EDC1-42ED-4B06-AFE8-AC6131E03100}"/>
                    </a:ext>
                  </a:extLst>
                </p14:cNvPr>
                <p14:cNvContentPartPr/>
                <p14:nvPr/>
              </p14:nvContentPartPr>
              <p14:xfrm>
                <a:off x="7228120" y="173067"/>
                <a:ext cx="13320" cy="8496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C764EDC1-42ED-4B06-AFE8-AC6131E0310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7219120" y="164427"/>
                  <a:ext cx="309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634" name="Input penna 633">
                  <a:extLst>
                    <a:ext uri="{FF2B5EF4-FFF2-40B4-BE49-F238E27FC236}">
                      <a16:creationId xmlns:a16="http://schemas.microsoft.com/office/drawing/2014/main" id="{3CB733C4-F7DD-4FD1-8401-5EEC040262A1}"/>
                    </a:ext>
                  </a:extLst>
                </p14:cNvPr>
                <p14:cNvContentPartPr/>
                <p14:nvPr/>
              </p14:nvContentPartPr>
              <p14:xfrm>
                <a:off x="7208320" y="155787"/>
                <a:ext cx="85320" cy="1476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3CB733C4-F7DD-4FD1-8401-5EEC040262A1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7199680" y="147147"/>
                  <a:ext cx="1029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635" name="Input penna 634">
                  <a:extLst>
                    <a:ext uri="{FF2B5EF4-FFF2-40B4-BE49-F238E27FC236}">
                      <a16:creationId xmlns:a16="http://schemas.microsoft.com/office/drawing/2014/main" id="{036876B2-25C6-4D72-B54D-7D312F36E173}"/>
                    </a:ext>
                  </a:extLst>
                </p14:cNvPr>
                <p14:cNvContentPartPr/>
                <p14:nvPr/>
              </p14:nvContentPartPr>
              <p14:xfrm>
                <a:off x="7299760" y="162987"/>
                <a:ext cx="170640" cy="8640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036876B2-25C6-4D72-B54D-7D312F36E173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7291120" y="154347"/>
                  <a:ext cx="1882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636" name="Input penna 635">
                  <a:extLst>
                    <a:ext uri="{FF2B5EF4-FFF2-40B4-BE49-F238E27FC236}">
                      <a16:creationId xmlns:a16="http://schemas.microsoft.com/office/drawing/2014/main" id="{AFE77D7E-1C4E-4B70-AFB8-92F7B71FCF03}"/>
                    </a:ext>
                  </a:extLst>
                </p14:cNvPr>
                <p14:cNvContentPartPr/>
                <p14:nvPr/>
              </p14:nvContentPartPr>
              <p14:xfrm>
                <a:off x="7463200" y="149307"/>
                <a:ext cx="78120" cy="9936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AFE77D7E-1C4E-4B70-AFB8-92F7B71FCF03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7454200" y="140307"/>
                  <a:ext cx="95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637" name="Input penna 636">
                  <a:extLst>
                    <a:ext uri="{FF2B5EF4-FFF2-40B4-BE49-F238E27FC236}">
                      <a16:creationId xmlns:a16="http://schemas.microsoft.com/office/drawing/2014/main" id="{F4708AD6-BE2E-4CFA-87D8-95ACC7468E89}"/>
                    </a:ext>
                  </a:extLst>
                </p14:cNvPr>
                <p14:cNvContentPartPr/>
                <p14:nvPr/>
              </p14:nvContentPartPr>
              <p14:xfrm>
                <a:off x="7559680" y="171627"/>
                <a:ext cx="60480" cy="9540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F4708AD6-BE2E-4CFA-87D8-95ACC7468E89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7550680" y="162987"/>
                  <a:ext cx="78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638" name="Input penna 637">
                  <a:extLst>
                    <a:ext uri="{FF2B5EF4-FFF2-40B4-BE49-F238E27FC236}">
                      <a16:creationId xmlns:a16="http://schemas.microsoft.com/office/drawing/2014/main" id="{8BEC4AA8-80DE-4384-9303-F59E1B26E18E}"/>
                    </a:ext>
                  </a:extLst>
                </p14:cNvPr>
                <p14:cNvContentPartPr/>
                <p14:nvPr/>
              </p14:nvContentPartPr>
              <p14:xfrm>
                <a:off x="7637440" y="156867"/>
                <a:ext cx="73440" cy="10008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8BEC4AA8-80DE-4384-9303-F59E1B26E18E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7628440" y="148227"/>
                  <a:ext cx="910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639" name="Input penna 638">
                  <a:extLst>
                    <a:ext uri="{FF2B5EF4-FFF2-40B4-BE49-F238E27FC236}">
                      <a16:creationId xmlns:a16="http://schemas.microsoft.com/office/drawing/2014/main" id="{6F1EC13F-A31F-4A7E-82BC-6A0BAF53D924}"/>
                    </a:ext>
                  </a:extLst>
                </p14:cNvPr>
                <p14:cNvContentPartPr/>
                <p14:nvPr/>
              </p14:nvContentPartPr>
              <p14:xfrm>
                <a:off x="7735720" y="155067"/>
                <a:ext cx="59400" cy="9072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6F1EC13F-A31F-4A7E-82BC-6A0BAF53D924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7726720" y="146067"/>
                  <a:ext cx="770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640" name="Input penna 639">
                  <a:extLst>
                    <a:ext uri="{FF2B5EF4-FFF2-40B4-BE49-F238E27FC236}">
                      <a16:creationId xmlns:a16="http://schemas.microsoft.com/office/drawing/2014/main" id="{20A1F721-3FAF-4A9A-AE6A-B3DCC2360EC7}"/>
                    </a:ext>
                  </a:extLst>
                </p14:cNvPr>
                <p14:cNvContentPartPr/>
                <p14:nvPr/>
              </p14:nvContentPartPr>
              <p14:xfrm>
                <a:off x="7744000" y="203667"/>
                <a:ext cx="43920" cy="468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20A1F721-3FAF-4A9A-AE6A-B3DCC2360EC7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7735000" y="194667"/>
                  <a:ext cx="615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642" name="Input penna 641">
                  <a:extLst>
                    <a:ext uri="{FF2B5EF4-FFF2-40B4-BE49-F238E27FC236}">
                      <a16:creationId xmlns:a16="http://schemas.microsoft.com/office/drawing/2014/main" id="{40FD0739-C14A-4B59-AB77-EB332E1D821E}"/>
                    </a:ext>
                  </a:extLst>
                </p14:cNvPr>
                <p14:cNvContentPartPr/>
                <p14:nvPr/>
              </p14:nvContentPartPr>
              <p14:xfrm>
                <a:off x="7884760" y="152907"/>
                <a:ext cx="121680" cy="12888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40FD0739-C14A-4B59-AB77-EB332E1D821E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7875760" y="143907"/>
                  <a:ext cx="13932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uppo 650">
            <a:extLst>
              <a:ext uri="{FF2B5EF4-FFF2-40B4-BE49-F238E27FC236}">
                <a16:creationId xmlns:a16="http://schemas.microsoft.com/office/drawing/2014/main" id="{D7C12D6D-9663-4B31-A798-6C2B0E10C376}"/>
              </a:ext>
            </a:extLst>
          </p:cNvPr>
          <p:cNvGrpSpPr/>
          <p:nvPr/>
        </p:nvGrpSpPr>
        <p:grpSpPr>
          <a:xfrm>
            <a:off x="8108680" y="137067"/>
            <a:ext cx="375120" cy="118080"/>
            <a:chOff x="8108680" y="137067"/>
            <a:chExt cx="375120" cy="11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644" name="Input penna 643">
                  <a:extLst>
                    <a:ext uri="{FF2B5EF4-FFF2-40B4-BE49-F238E27FC236}">
                      <a16:creationId xmlns:a16="http://schemas.microsoft.com/office/drawing/2014/main" id="{A3881640-27A8-4792-9C48-76A9A1302F63}"/>
                    </a:ext>
                  </a:extLst>
                </p14:cNvPr>
                <p14:cNvContentPartPr/>
                <p14:nvPr/>
              </p14:nvContentPartPr>
              <p14:xfrm>
                <a:off x="8108680" y="137067"/>
                <a:ext cx="52200" cy="9828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A3881640-27A8-4792-9C48-76A9A1302F63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8099680" y="128067"/>
                  <a:ext cx="698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645" name="Input penna 644">
                  <a:extLst>
                    <a:ext uri="{FF2B5EF4-FFF2-40B4-BE49-F238E27FC236}">
                      <a16:creationId xmlns:a16="http://schemas.microsoft.com/office/drawing/2014/main" id="{2F940630-0E90-48CD-9CB6-3EBA85F6B37E}"/>
                    </a:ext>
                  </a:extLst>
                </p14:cNvPr>
                <p14:cNvContentPartPr/>
                <p14:nvPr/>
              </p14:nvContentPartPr>
              <p14:xfrm>
                <a:off x="8180680" y="152907"/>
                <a:ext cx="57240" cy="7884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2F940630-0E90-48CD-9CB6-3EBA85F6B37E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8171680" y="144267"/>
                  <a:ext cx="748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646" name="Input penna 645">
                  <a:extLst>
                    <a:ext uri="{FF2B5EF4-FFF2-40B4-BE49-F238E27FC236}">
                      <a16:creationId xmlns:a16="http://schemas.microsoft.com/office/drawing/2014/main" id="{BE9825B5-40C2-4292-BE2F-F5578D74796D}"/>
                    </a:ext>
                  </a:extLst>
                </p14:cNvPr>
                <p14:cNvContentPartPr/>
                <p14:nvPr/>
              </p14:nvContentPartPr>
              <p14:xfrm>
                <a:off x="8180680" y="176667"/>
                <a:ext cx="57960" cy="3240"/>
              </p14:xfrm>
            </p:contentPart>
          </mc:Choice>
          <mc:Fallback xmlns="">
            <p:pic>
              <p:nvPicPr>
                <p:cNvPr id="646" name="Input penna 645">
                  <a:extLst>
                    <a:ext uri="{FF2B5EF4-FFF2-40B4-BE49-F238E27FC236}">
                      <a16:creationId xmlns:a16="http://schemas.microsoft.com/office/drawing/2014/main" id="{BE9825B5-40C2-4292-BE2F-F5578D74796D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8172040" y="168027"/>
                  <a:ext cx="756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647" name="Input penna 646">
                  <a:extLst>
                    <a:ext uri="{FF2B5EF4-FFF2-40B4-BE49-F238E27FC236}">
                      <a16:creationId xmlns:a16="http://schemas.microsoft.com/office/drawing/2014/main" id="{A50AAF37-B6B8-45D2-A754-02A0355B3D01}"/>
                    </a:ext>
                  </a:extLst>
                </p14:cNvPr>
                <p14:cNvContentPartPr/>
                <p14:nvPr/>
              </p14:nvContentPartPr>
              <p14:xfrm>
                <a:off x="8282560" y="166947"/>
                <a:ext cx="17640" cy="7056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A50AAF37-B6B8-45D2-A754-02A0355B3D01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8273560" y="158307"/>
                  <a:ext cx="35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648" name="Input penna 647">
                  <a:extLst>
                    <a:ext uri="{FF2B5EF4-FFF2-40B4-BE49-F238E27FC236}">
                      <a16:creationId xmlns:a16="http://schemas.microsoft.com/office/drawing/2014/main" id="{311B9849-4748-42E3-B86E-8D518D7B83DA}"/>
                    </a:ext>
                  </a:extLst>
                </p14:cNvPr>
                <p14:cNvContentPartPr/>
                <p14:nvPr/>
              </p14:nvContentPartPr>
              <p14:xfrm>
                <a:off x="8247640" y="141027"/>
                <a:ext cx="116280" cy="96840"/>
              </p14:xfrm>
            </p:contentPart>
          </mc:Choice>
          <mc:Fallback xmlns="">
            <p:pic>
              <p:nvPicPr>
                <p:cNvPr id="648" name="Input penna 647">
                  <a:extLst>
                    <a:ext uri="{FF2B5EF4-FFF2-40B4-BE49-F238E27FC236}">
                      <a16:creationId xmlns:a16="http://schemas.microsoft.com/office/drawing/2014/main" id="{311B9849-4748-42E3-B86E-8D518D7B83DA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8239000" y="132387"/>
                  <a:ext cx="1339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649" name="Input penna 648">
                  <a:extLst>
                    <a:ext uri="{FF2B5EF4-FFF2-40B4-BE49-F238E27FC236}">
                      <a16:creationId xmlns:a16="http://schemas.microsoft.com/office/drawing/2014/main" id="{56479F12-CEC5-4C35-8F53-F7B88EA757D2}"/>
                    </a:ext>
                  </a:extLst>
                </p14:cNvPr>
                <p14:cNvContentPartPr/>
                <p14:nvPr/>
              </p14:nvContentPartPr>
              <p14:xfrm>
                <a:off x="8303800" y="147147"/>
                <a:ext cx="93600" cy="1440"/>
              </p14:xfrm>
            </p:contentPart>
          </mc:Choice>
          <mc:Fallback xmlns="">
            <p:pic>
              <p:nvPicPr>
                <p:cNvPr id="649" name="Input penna 648">
                  <a:extLst>
                    <a:ext uri="{FF2B5EF4-FFF2-40B4-BE49-F238E27FC236}">
                      <a16:creationId xmlns:a16="http://schemas.microsoft.com/office/drawing/2014/main" id="{56479F12-CEC5-4C35-8F53-F7B88EA757D2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8294800" y="138507"/>
                  <a:ext cx="1112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650" name="Input penna 649">
                  <a:extLst>
                    <a:ext uri="{FF2B5EF4-FFF2-40B4-BE49-F238E27FC236}">
                      <a16:creationId xmlns:a16="http://schemas.microsoft.com/office/drawing/2014/main" id="{641EC4DA-9B6D-4D52-9FE8-1087C541FBE5}"/>
                    </a:ext>
                  </a:extLst>
                </p14:cNvPr>
                <p14:cNvContentPartPr/>
                <p14:nvPr/>
              </p14:nvContentPartPr>
              <p14:xfrm>
                <a:off x="8421520" y="169107"/>
                <a:ext cx="62280" cy="8604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641EC4DA-9B6D-4D52-9FE8-1087C541FBE5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8412520" y="160467"/>
                  <a:ext cx="7992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3" name="Gruppo 672">
            <a:extLst>
              <a:ext uri="{FF2B5EF4-FFF2-40B4-BE49-F238E27FC236}">
                <a16:creationId xmlns:a16="http://schemas.microsoft.com/office/drawing/2014/main" id="{B579F6A7-386D-4D90-A8C6-7D8A0FB624CB}"/>
              </a:ext>
            </a:extLst>
          </p:cNvPr>
          <p:cNvGrpSpPr/>
          <p:nvPr/>
        </p:nvGrpSpPr>
        <p:grpSpPr>
          <a:xfrm>
            <a:off x="8605480" y="114387"/>
            <a:ext cx="721080" cy="140760"/>
            <a:chOff x="8605480" y="114387"/>
            <a:chExt cx="721080" cy="14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660" name="Input penna 659">
                  <a:extLst>
                    <a:ext uri="{FF2B5EF4-FFF2-40B4-BE49-F238E27FC236}">
                      <a16:creationId xmlns:a16="http://schemas.microsoft.com/office/drawing/2014/main" id="{77C44D78-EFA7-48D2-9227-87D0F4D4FED3}"/>
                    </a:ext>
                  </a:extLst>
                </p14:cNvPr>
                <p14:cNvContentPartPr/>
                <p14:nvPr/>
              </p14:nvContentPartPr>
              <p14:xfrm>
                <a:off x="8615560" y="144987"/>
                <a:ext cx="53280" cy="11016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77C44D78-EFA7-48D2-9227-87D0F4D4FED3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8606920" y="136347"/>
                  <a:ext cx="709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661" name="Input penna 660">
                  <a:extLst>
                    <a:ext uri="{FF2B5EF4-FFF2-40B4-BE49-F238E27FC236}">
                      <a16:creationId xmlns:a16="http://schemas.microsoft.com/office/drawing/2014/main" id="{C8E880D2-C95A-4791-8311-8348F042FB26}"/>
                    </a:ext>
                  </a:extLst>
                </p14:cNvPr>
                <p14:cNvContentPartPr/>
                <p14:nvPr/>
              </p14:nvContentPartPr>
              <p14:xfrm>
                <a:off x="8605480" y="199347"/>
                <a:ext cx="44640" cy="396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C8E880D2-C95A-4791-8311-8348F042FB26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8596480" y="190347"/>
                  <a:ext cx="62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663" name="Input penna 662">
                  <a:extLst>
                    <a:ext uri="{FF2B5EF4-FFF2-40B4-BE49-F238E27FC236}">
                      <a16:creationId xmlns:a16="http://schemas.microsoft.com/office/drawing/2014/main" id="{2F81C8F1-623A-485A-AF8F-08920DAA2C2B}"/>
                    </a:ext>
                  </a:extLst>
                </p14:cNvPr>
                <p14:cNvContentPartPr/>
                <p14:nvPr/>
              </p14:nvContentPartPr>
              <p14:xfrm>
                <a:off x="8699080" y="147867"/>
                <a:ext cx="43920" cy="9432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2F81C8F1-623A-485A-AF8F-08920DAA2C2B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8690080" y="139227"/>
                  <a:ext cx="61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664" name="Input penna 663">
                  <a:extLst>
                    <a:ext uri="{FF2B5EF4-FFF2-40B4-BE49-F238E27FC236}">
                      <a16:creationId xmlns:a16="http://schemas.microsoft.com/office/drawing/2014/main" id="{A0C1686C-A9F4-4B83-8D8E-5059FA87BE93}"/>
                    </a:ext>
                  </a:extLst>
                </p14:cNvPr>
                <p14:cNvContentPartPr/>
                <p14:nvPr/>
              </p14:nvContentPartPr>
              <p14:xfrm>
                <a:off x="8776480" y="149667"/>
                <a:ext cx="19080" cy="7956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A0C1686C-A9F4-4B83-8D8E-5059FA87BE93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8767840" y="141027"/>
                  <a:ext cx="367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665" name="Input penna 664">
                  <a:extLst>
                    <a:ext uri="{FF2B5EF4-FFF2-40B4-BE49-F238E27FC236}">
                      <a16:creationId xmlns:a16="http://schemas.microsoft.com/office/drawing/2014/main" id="{F6525DC3-DF99-4151-AD21-029E1C91032E}"/>
                    </a:ext>
                  </a:extLst>
                </p14:cNvPr>
                <p14:cNvContentPartPr/>
                <p14:nvPr/>
              </p14:nvContentPartPr>
              <p14:xfrm>
                <a:off x="8736160" y="130587"/>
                <a:ext cx="77040" cy="468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F6525DC3-DF99-4151-AD21-029E1C91032E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8727160" y="121587"/>
                  <a:ext cx="94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666" name="Input penna 665">
                  <a:extLst>
                    <a:ext uri="{FF2B5EF4-FFF2-40B4-BE49-F238E27FC236}">
                      <a16:creationId xmlns:a16="http://schemas.microsoft.com/office/drawing/2014/main" id="{3F0C9625-4E6C-4FE9-ABE3-C7B19D573D48}"/>
                    </a:ext>
                  </a:extLst>
                </p14:cNvPr>
                <p14:cNvContentPartPr/>
                <p14:nvPr/>
              </p14:nvContentPartPr>
              <p14:xfrm>
                <a:off x="8822200" y="136707"/>
                <a:ext cx="21960" cy="10044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3F0C9625-4E6C-4FE9-ABE3-C7B19D573D48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8813560" y="128067"/>
                  <a:ext cx="396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667" name="Input penna 666">
                  <a:extLst>
                    <a:ext uri="{FF2B5EF4-FFF2-40B4-BE49-F238E27FC236}">
                      <a16:creationId xmlns:a16="http://schemas.microsoft.com/office/drawing/2014/main" id="{5DF2B285-4CB0-4486-AE0E-AE8820B78462}"/>
                    </a:ext>
                  </a:extLst>
                </p14:cNvPr>
                <p14:cNvContentPartPr/>
                <p14:nvPr/>
              </p14:nvContentPartPr>
              <p14:xfrm>
                <a:off x="8882680" y="114387"/>
                <a:ext cx="35640" cy="11988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5DF2B285-4CB0-4486-AE0E-AE8820B78462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8873680" y="105747"/>
                  <a:ext cx="53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668" name="Input penna 667">
                  <a:extLst>
                    <a:ext uri="{FF2B5EF4-FFF2-40B4-BE49-F238E27FC236}">
                      <a16:creationId xmlns:a16="http://schemas.microsoft.com/office/drawing/2014/main" id="{4520BD90-DF38-4784-A35D-E44B5DA54AB3}"/>
                    </a:ext>
                  </a:extLst>
                </p14:cNvPr>
                <p14:cNvContentPartPr/>
                <p14:nvPr/>
              </p14:nvContentPartPr>
              <p14:xfrm>
                <a:off x="8932720" y="147147"/>
                <a:ext cx="73080" cy="7884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4520BD90-DF38-4784-A35D-E44B5DA54AB3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8923720" y="138507"/>
                  <a:ext cx="90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669" name="Input penna 668">
                  <a:extLst>
                    <a:ext uri="{FF2B5EF4-FFF2-40B4-BE49-F238E27FC236}">
                      <a16:creationId xmlns:a16="http://schemas.microsoft.com/office/drawing/2014/main" id="{11A20F81-14AF-42BD-A624-4E0A6BBBDF89}"/>
                    </a:ext>
                  </a:extLst>
                </p14:cNvPr>
                <p14:cNvContentPartPr/>
                <p14:nvPr/>
              </p14:nvContentPartPr>
              <p14:xfrm>
                <a:off x="9022000" y="132387"/>
                <a:ext cx="92520" cy="9000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11A20F81-14AF-42BD-A624-4E0A6BBBDF89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9013000" y="123387"/>
                  <a:ext cx="110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670" name="Input penna 669">
                  <a:extLst>
                    <a:ext uri="{FF2B5EF4-FFF2-40B4-BE49-F238E27FC236}">
                      <a16:creationId xmlns:a16="http://schemas.microsoft.com/office/drawing/2014/main" id="{8D931859-EC4A-470F-A53F-4C6AC1F30422}"/>
                    </a:ext>
                  </a:extLst>
                </p14:cNvPr>
                <p14:cNvContentPartPr/>
                <p14:nvPr/>
              </p14:nvContentPartPr>
              <p14:xfrm>
                <a:off x="9155920" y="144987"/>
                <a:ext cx="80280" cy="8604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8D931859-EC4A-470F-A53F-4C6AC1F30422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9147280" y="136347"/>
                  <a:ext cx="97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671" name="Input penna 670">
                  <a:extLst>
                    <a:ext uri="{FF2B5EF4-FFF2-40B4-BE49-F238E27FC236}">
                      <a16:creationId xmlns:a16="http://schemas.microsoft.com/office/drawing/2014/main" id="{0EE124CF-C140-4A45-A2CB-6040E3F87A67}"/>
                    </a:ext>
                  </a:extLst>
                </p14:cNvPr>
                <p14:cNvContentPartPr/>
                <p14:nvPr/>
              </p14:nvContentPartPr>
              <p14:xfrm>
                <a:off x="9240880" y="143547"/>
                <a:ext cx="85680" cy="8604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0EE124CF-C140-4A45-A2CB-6040E3F87A67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9231880" y="134907"/>
                  <a:ext cx="103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672" name="Input penna 671">
                  <a:extLst>
                    <a:ext uri="{FF2B5EF4-FFF2-40B4-BE49-F238E27FC236}">
                      <a16:creationId xmlns:a16="http://schemas.microsoft.com/office/drawing/2014/main" id="{3C018A1B-BD38-4D12-A971-954C70E0FB0F}"/>
                    </a:ext>
                  </a:extLst>
                </p14:cNvPr>
                <p14:cNvContentPartPr/>
                <p14:nvPr/>
              </p14:nvContentPartPr>
              <p14:xfrm>
                <a:off x="9234400" y="183147"/>
                <a:ext cx="80280" cy="792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3C018A1B-BD38-4D12-A971-954C70E0FB0F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9225760" y="174147"/>
                  <a:ext cx="9792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8" name="Gruppo 677">
            <a:extLst>
              <a:ext uri="{FF2B5EF4-FFF2-40B4-BE49-F238E27FC236}">
                <a16:creationId xmlns:a16="http://schemas.microsoft.com/office/drawing/2014/main" id="{6139FD25-C3B0-4ED5-8869-5D34CBE2316E}"/>
              </a:ext>
            </a:extLst>
          </p:cNvPr>
          <p:cNvGrpSpPr/>
          <p:nvPr/>
        </p:nvGrpSpPr>
        <p:grpSpPr>
          <a:xfrm>
            <a:off x="7031560" y="422907"/>
            <a:ext cx="221400" cy="2449080"/>
            <a:chOff x="7031560" y="422907"/>
            <a:chExt cx="221400" cy="244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674" name="Input penna 673">
                  <a:extLst>
                    <a:ext uri="{FF2B5EF4-FFF2-40B4-BE49-F238E27FC236}">
                      <a16:creationId xmlns:a16="http://schemas.microsoft.com/office/drawing/2014/main" id="{F7A7BF93-2D02-4831-9A97-E739675F51A7}"/>
                    </a:ext>
                  </a:extLst>
                </p14:cNvPr>
                <p14:cNvContentPartPr/>
                <p14:nvPr/>
              </p14:nvContentPartPr>
              <p14:xfrm>
                <a:off x="7184560" y="590307"/>
                <a:ext cx="29160" cy="228168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F7A7BF93-2D02-4831-9A97-E739675F51A7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175920" y="581667"/>
                  <a:ext cx="46800" cy="22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675" name="Input penna 674">
                  <a:extLst>
                    <a:ext uri="{FF2B5EF4-FFF2-40B4-BE49-F238E27FC236}">
                      <a16:creationId xmlns:a16="http://schemas.microsoft.com/office/drawing/2014/main" id="{C64F46FE-3D8E-4AC5-99A9-C623AC4D2D0A}"/>
                    </a:ext>
                  </a:extLst>
                </p14:cNvPr>
                <p14:cNvContentPartPr/>
                <p14:nvPr/>
              </p14:nvContentPartPr>
              <p14:xfrm>
                <a:off x="7168360" y="505707"/>
                <a:ext cx="84600" cy="9216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C64F46FE-3D8E-4AC5-99A9-C623AC4D2D0A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159720" y="496707"/>
                  <a:ext cx="102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677" name="Input penna 676">
                  <a:extLst>
                    <a:ext uri="{FF2B5EF4-FFF2-40B4-BE49-F238E27FC236}">
                      <a16:creationId xmlns:a16="http://schemas.microsoft.com/office/drawing/2014/main" id="{01080A78-7CE5-4145-9BC9-FB042D5B6441}"/>
                    </a:ext>
                  </a:extLst>
                </p14:cNvPr>
                <p14:cNvContentPartPr/>
                <p14:nvPr/>
              </p14:nvContentPartPr>
              <p14:xfrm>
                <a:off x="7031560" y="422907"/>
                <a:ext cx="68400" cy="23508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01080A78-7CE5-4145-9BC9-FB042D5B6441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022560" y="413907"/>
                  <a:ext cx="86040" cy="25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81">
            <p14:nvContentPartPr>
              <p14:cNvPr id="684" name="Input penna 683">
                <a:extLst>
                  <a:ext uri="{FF2B5EF4-FFF2-40B4-BE49-F238E27FC236}">
                    <a16:creationId xmlns:a16="http://schemas.microsoft.com/office/drawing/2014/main" id="{52A288EF-6EB1-4EBA-834E-449F0908B443}"/>
                  </a:ext>
                </a:extLst>
              </p14:cNvPr>
              <p14:cNvContentPartPr/>
              <p14:nvPr/>
            </p14:nvContentPartPr>
            <p14:xfrm>
              <a:off x="6420640" y="1707387"/>
              <a:ext cx="1850040" cy="81000"/>
            </p14:xfrm>
          </p:contentPart>
        </mc:Choice>
        <mc:Fallback xmlns="">
          <p:pic>
            <p:nvPicPr>
              <p:cNvPr id="684" name="Input penna 683">
                <a:extLst>
                  <a:ext uri="{FF2B5EF4-FFF2-40B4-BE49-F238E27FC236}">
                    <a16:creationId xmlns:a16="http://schemas.microsoft.com/office/drawing/2014/main" id="{52A288EF-6EB1-4EBA-834E-449F0908B443}"/>
                  </a:ext>
                </a:extLst>
              </p:cNvPr>
              <p:cNvPicPr/>
              <p:nvPr/>
            </p:nvPicPr>
            <p:blipFill>
              <a:blip r:embed="rId1082"/>
              <a:stretch>
                <a:fillRect/>
              </a:stretch>
            </p:blipFill>
            <p:spPr>
              <a:xfrm>
                <a:off x="6411640" y="1698387"/>
                <a:ext cx="18676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3">
            <p14:nvContentPartPr>
              <p14:cNvPr id="685" name="Input penna 684">
                <a:extLst>
                  <a:ext uri="{FF2B5EF4-FFF2-40B4-BE49-F238E27FC236}">
                    <a16:creationId xmlns:a16="http://schemas.microsoft.com/office/drawing/2014/main" id="{66CCA9E0-AB11-4F2E-876F-1821659D7A6B}"/>
                  </a:ext>
                </a:extLst>
              </p14:cNvPr>
              <p14:cNvContentPartPr/>
              <p14:nvPr/>
            </p14:nvContentPartPr>
            <p14:xfrm>
              <a:off x="8289760" y="1823667"/>
              <a:ext cx="59040" cy="155160"/>
            </p14:xfrm>
          </p:contentPart>
        </mc:Choice>
        <mc:Fallback xmlns="">
          <p:pic>
            <p:nvPicPr>
              <p:cNvPr id="685" name="Input penna 684">
                <a:extLst>
                  <a:ext uri="{FF2B5EF4-FFF2-40B4-BE49-F238E27FC236}">
                    <a16:creationId xmlns:a16="http://schemas.microsoft.com/office/drawing/2014/main" id="{66CCA9E0-AB11-4F2E-876F-1821659D7A6B}"/>
                  </a:ext>
                </a:extLst>
              </p:cNvPr>
              <p:cNvPicPr/>
              <p:nvPr/>
            </p:nvPicPr>
            <p:blipFill>
              <a:blip r:embed="rId1084"/>
              <a:stretch>
                <a:fillRect/>
              </a:stretch>
            </p:blipFill>
            <p:spPr>
              <a:xfrm>
                <a:off x="8280760" y="1814667"/>
                <a:ext cx="766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5">
            <p14:nvContentPartPr>
              <p14:cNvPr id="686" name="Input penna 685">
                <a:extLst>
                  <a:ext uri="{FF2B5EF4-FFF2-40B4-BE49-F238E27FC236}">
                    <a16:creationId xmlns:a16="http://schemas.microsoft.com/office/drawing/2014/main" id="{DE0C5C81-D8AF-4473-8E30-2F5497E1F0AE}"/>
                  </a:ext>
                </a:extLst>
              </p14:cNvPr>
              <p14:cNvContentPartPr/>
              <p14:nvPr/>
            </p14:nvContentPartPr>
            <p14:xfrm>
              <a:off x="7232800" y="881907"/>
              <a:ext cx="420840" cy="811440"/>
            </p14:xfrm>
          </p:contentPart>
        </mc:Choice>
        <mc:Fallback xmlns="">
          <p:pic>
            <p:nvPicPr>
              <p:cNvPr id="686" name="Input penna 685">
                <a:extLst>
                  <a:ext uri="{FF2B5EF4-FFF2-40B4-BE49-F238E27FC236}">
                    <a16:creationId xmlns:a16="http://schemas.microsoft.com/office/drawing/2014/main" id="{DE0C5C81-D8AF-4473-8E30-2F5497E1F0AE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7224160" y="873267"/>
                <a:ext cx="43848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7">
            <p14:nvContentPartPr>
              <p14:cNvPr id="691" name="Input penna 690">
                <a:extLst>
                  <a:ext uri="{FF2B5EF4-FFF2-40B4-BE49-F238E27FC236}">
                    <a16:creationId xmlns:a16="http://schemas.microsoft.com/office/drawing/2014/main" id="{A8B2B6A2-1518-49E5-B9D9-F57B03CBD890}"/>
                  </a:ext>
                </a:extLst>
              </p14:cNvPr>
              <p14:cNvContentPartPr/>
              <p14:nvPr/>
            </p14:nvContentPartPr>
            <p14:xfrm>
              <a:off x="7254400" y="1771467"/>
              <a:ext cx="387360" cy="705960"/>
            </p14:xfrm>
          </p:contentPart>
        </mc:Choice>
        <mc:Fallback xmlns="">
          <p:pic>
            <p:nvPicPr>
              <p:cNvPr id="691" name="Input penna 690">
                <a:extLst>
                  <a:ext uri="{FF2B5EF4-FFF2-40B4-BE49-F238E27FC236}">
                    <a16:creationId xmlns:a16="http://schemas.microsoft.com/office/drawing/2014/main" id="{A8B2B6A2-1518-49E5-B9D9-F57B03CBD890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7245760" y="1762827"/>
                <a:ext cx="4050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9">
            <p14:nvContentPartPr>
              <p14:cNvPr id="692" name="Input penna 691">
                <a:extLst>
                  <a:ext uri="{FF2B5EF4-FFF2-40B4-BE49-F238E27FC236}">
                    <a16:creationId xmlns:a16="http://schemas.microsoft.com/office/drawing/2014/main" id="{78DC8325-8EEC-4F01-88AC-36B52B3D1D82}"/>
                  </a:ext>
                </a:extLst>
              </p14:cNvPr>
              <p14:cNvContentPartPr/>
              <p14:nvPr/>
            </p14:nvContentPartPr>
            <p14:xfrm>
              <a:off x="6820240" y="1792347"/>
              <a:ext cx="324720" cy="690480"/>
            </p14:xfrm>
          </p:contentPart>
        </mc:Choice>
        <mc:Fallback xmlns="">
          <p:pic>
            <p:nvPicPr>
              <p:cNvPr id="692" name="Input penna 691">
                <a:extLst>
                  <a:ext uri="{FF2B5EF4-FFF2-40B4-BE49-F238E27FC236}">
                    <a16:creationId xmlns:a16="http://schemas.microsoft.com/office/drawing/2014/main" id="{78DC8325-8EEC-4F01-88AC-36B52B3D1D82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6811240" y="1783707"/>
                <a:ext cx="34236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1">
            <p14:nvContentPartPr>
              <p14:cNvPr id="693" name="Input penna 692">
                <a:extLst>
                  <a:ext uri="{FF2B5EF4-FFF2-40B4-BE49-F238E27FC236}">
                    <a16:creationId xmlns:a16="http://schemas.microsoft.com/office/drawing/2014/main" id="{BA9DB858-56D1-4B8D-B7D7-52C756033571}"/>
                  </a:ext>
                </a:extLst>
              </p14:cNvPr>
              <p14:cNvContentPartPr/>
              <p14:nvPr/>
            </p14:nvContentPartPr>
            <p14:xfrm>
              <a:off x="6811600" y="884787"/>
              <a:ext cx="345600" cy="817200"/>
            </p14:xfrm>
          </p:contentPart>
        </mc:Choice>
        <mc:Fallback xmlns="">
          <p:pic>
            <p:nvPicPr>
              <p:cNvPr id="693" name="Input penna 692">
                <a:extLst>
                  <a:ext uri="{FF2B5EF4-FFF2-40B4-BE49-F238E27FC236}">
                    <a16:creationId xmlns:a16="http://schemas.microsoft.com/office/drawing/2014/main" id="{BA9DB858-56D1-4B8D-B7D7-52C756033571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6802600" y="876147"/>
                <a:ext cx="363240" cy="83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97" name="Gruppo 696">
            <a:extLst>
              <a:ext uri="{FF2B5EF4-FFF2-40B4-BE49-F238E27FC236}">
                <a16:creationId xmlns:a16="http://schemas.microsoft.com/office/drawing/2014/main" id="{3F6689C4-A959-4FBD-96A1-9BD38FBF81FF}"/>
              </a:ext>
            </a:extLst>
          </p:cNvPr>
          <p:cNvGrpSpPr/>
          <p:nvPr/>
        </p:nvGrpSpPr>
        <p:grpSpPr>
          <a:xfrm>
            <a:off x="8010760" y="727827"/>
            <a:ext cx="237600" cy="156600"/>
            <a:chOff x="8010760" y="727827"/>
            <a:chExt cx="237600" cy="15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694" name="Input penna 693">
                  <a:extLst>
                    <a:ext uri="{FF2B5EF4-FFF2-40B4-BE49-F238E27FC236}">
                      <a16:creationId xmlns:a16="http://schemas.microsoft.com/office/drawing/2014/main" id="{FC33B6DE-8616-4136-9B50-B614B935F129}"/>
                    </a:ext>
                  </a:extLst>
                </p14:cNvPr>
                <p14:cNvContentPartPr/>
                <p14:nvPr/>
              </p14:nvContentPartPr>
              <p14:xfrm>
                <a:off x="8010760" y="727827"/>
                <a:ext cx="34560" cy="2664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FC33B6DE-8616-4136-9B50-B614B935F129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8002120" y="718827"/>
                  <a:ext cx="522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695" name="Input penna 694">
                  <a:extLst>
                    <a:ext uri="{FF2B5EF4-FFF2-40B4-BE49-F238E27FC236}">
                      <a16:creationId xmlns:a16="http://schemas.microsoft.com/office/drawing/2014/main" id="{9949B603-93C6-4C6D-B30C-496C09D2BF1B}"/>
                    </a:ext>
                  </a:extLst>
                </p14:cNvPr>
                <p14:cNvContentPartPr/>
                <p14:nvPr/>
              </p14:nvContentPartPr>
              <p14:xfrm>
                <a:off x="8159080" y="754467"/>
                <a:ext cx="19080" cy="12996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9949B603-93C6-4C6D-B30C-496C09D2BF1B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8150080" y="745827"/>
                  <a:ext cx="36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696" name="Input penna 695">
                  <a:extLst>
                    <a:ext uri="{FF2B5EF4-FFF2-40B4-BE49-F238E27FC236}">
                      <a16:creationId xmlns:a16="http://schemas.microsoft.com/office/drawing/2014/main" id="{D5892F19-7BC5-4BD7-847C-8E36D0376CFF}"/>
                    </a:ext>
                  </a:extLst>
                </p14:cNvPr>
                <p14:cNvContentPartPr/>
                <p14:nvPr/>
              </p14:nvContentPartPr>
              <p14:xfrm>
                <a:off x="8159440" y="750147"/>
                <a:ext cx="88920" cy="5364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D5892F19-7BC5-4BD7-847C-8E36D0376CFF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8150440" y="741507"/>
                  <a:ext cx="106560" cy="7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0" name="Gruppo 699">
            <a:extLst>
              <a:ext uri="{FF2B5EF4-FFF2-40B4-BE49-F238E27FC236}">
                <a16:creationId xmlns:a16="http://schemas.microsoft.com/office/drawing/2014/main" id="{8D803FE2-8820-4C89-B36A-2A22F278A211}"/>
              </a:ext>
            </a:extLst>
          </p:cNvPr>
          <p:cNvGrpSpPr/>
          <p:nvPr/>
        </p:nvGrpSpPr>
        <p:grpSpPr>
          <a:xfrm>
            <a:off x="8055400" y="427587"/>
            <a:ext cx="223200" cy="285840"/>
            <a:chOff x="8055400" y="427587"/>
            <a:chExt cx="223200" cy="28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698" name="Input penna 697">
                  <a:extLst>
                    <a:ext uri="{FF2B5EF4-FFF2-40B4-BE49-F238E27FC236}">
                      <a16:creationId xmlns:a16="http://schemas.microsoft.com/office/drawing/2014/main" id="{7F67C979-F410-43D1-A6DC-271E5B9CD091}"/>
                    </a:ext>
                  </a:extLst>
                </p14:cNvPr>
                <p14:cNvContentPartPr/>
                <p14:nvPr/>
              </p14:nvContentPartPr>
              <p14:xfrm>
                <a:off x="8273560" y="427587"/>
                <a:ext cx="4680" cy="2628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7F67C979-F410-43D1-A6DC-271E5B9CD091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8264920" y="418947"/>
                  <a:ext cx="22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699" name="Input penna 698">
                  <a:extLst>
                    <a:ext uri="{FF2B5EF4-FFF2-40B4-BE49-F238E27FC236}">
                      <a16:creationId xmlns:a16="http://schemas.microsoft.com/office/drawing/2014/main" id="{8D6C12E8-B21C-460D-ABC7-55DE6228FC57}"/>
                    </a:ext>
                  </a:extLst>
                </p14:cNvPr>
                <p14:cNvContentPartPr/>
                <p14:nvPr/>
              </p14:nvContentPartPr>
              <p14:xfrm>
                <a:off x="8055400" y="427587"/>
                <a:ext cx="223200" cy="28584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8D6C12E8-B21C-460D-ABC7-55DE6228FC57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8046400" y="418947"/>
                  <a:ext cx="240840" cy="30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03">
            <p14:nvContentPartPr>
              <p14:cNvPr id="701" name="Input penna 700">
                <a:extLst>
                  <a:ext uri="{FF2B5EF4-FFF2-40B4-BE49-F238E27FC236}">
                    <a16:creationId xmlns:a16="http://schemas.microsoft.com/office/drawing/2014/main" id="{A5DE94B2-C7D9-4328-A1F5-E9D3E9FAFB25}"/>
                  </a:ext>
                </a:extLst>
              </p14:cNvPr>
              <p14:cNvContentPartPr/>
              <p14:nvPr/>
            </p14:nvContentPartPr>
            <p14:xfrm>
              <a:off x="7250080" y="767067"/>
              <a:ext cx="738000" cy="940320"/>
            </p14:xfrm>
          </p:contentPart>
        </mc:Choice>
        <mc:Fallback xmlns="">
          <p:pic>
            <p:nvPicPr>
              <p:cNvPr id="701" name="Input penna 700">
                <a:extLst>
                  <a:ext uri="{FF2B5EF4-FFF2-40B4-BE49-F238E27FC236}">
                    <a16:creationId xmlns:a16="http://schemas.microsoft.com/office/drawing/2014/main" id="{A5DE94B2-C7D9-4328-A1F5-E9D3E9FAFB25}"/>
                  </a:ext>
                </a:extLst>
              </p:cNvPr>
              <p:cNvPicPr/>
              <p:nvPr/>
            </p:nvPicPr>
            <p:blipFill>
              <a:blip r:embed="rId1104"/>
              <a:stretch>
                <a:fillRect/>
              </a:stretch>
            </p:blipFill>
            <p:spPr>
              <a:xfrm>
                <a:off x="7241440" y="758067"/>
                <a:ext cx="755640" cy="9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5">
            <p14:nvContentPartPr>
              <p14:cNvPr id="702" name="Input penna 701">
                <a:extLst>
                  <a:ext uri="{FF2B5EF4-FFF2-40B4-BE49-F238E27FC236}">
                    <a16:creationId xmlns:a16="http://schemas.microsoft.com/office/drawing/2014/main" id="{9FE9B045-0F7C-4EB7-83F6-4D29601EEDFF}"/>
                  </a:ext>
                </a:extLst>
              </p14:cNvPr>
              <p14:cNvContentPartPr/>
              <p14:nvPr/>
            </p14:nvContentPartPr>
            <p14:xfrm>
              <a:off x="6423160" y="1775787"/>
              <a:ext cx="742680" cy="861120"/>
            </p14:xfrm>
          </p:contentPart>
        </mc:Choice>
        <mc:Fallback xmlns="">
          <p:pic>
            <p:nvPicPr>
              <p:cNvPr id="702" name="Input penna 701">
                <a:extLst>
                  <a:ext uri="{FF2B5EF4-FFF2-40B4-BE49-F238E27FC236}">
                    <a16:creationId xmlns:a16="http://schemas.microsoft.com/office/drawing/2014/main" id="{9FE9B045-0F7C-4EB7-83F6-4D29601EEDFF}"/>
                  </a:ext>
                </a:extLst>
              </p:cNvPr>
              <p:cNvPicPr/>
              <p:nvPr/>
            </p:nvPicPr>
            <p:blipFill>
              <a:blip r:embed="rId1106"/>
              <a:stretch>
                <a:fillRect/>
              </a:stretch>
            </p:blipFill>
            <p:spPr>
              <a:xfrm>
                <a:off x="6414520" y="1767147"/>
                <a:ext cx="760320" cy="87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7">
            <p14:nvContentPartPr>
              <p14:cNvPr id="729" name="Input penna 728">
                <a:extLst>
                  <a:ext uri="{FF2B5EF4-FFF2-40B4-BE49-F238E27FC236}">
                    <a16:creationId xmlns:a16="http://schemas.microsoft.com/office/drawing/2014/main" id="{9C17068C-68A5-48B7-9303-F3E301F3B627}"/>
                  </a:ext>
                </a:extLst>
              </p14:cNvPr>
              <p14:cNvContentPartPr/>
              <p14:nvPr/>
            </p14:nvContentPartPr>
            <p14:xfrm>
              <a:off x="6691360" y="745827"/>
              <a:ext cx="1282320" cy="536760"/>
            </p14:xfrm>
          </p:contentPart>
        </mc:Choice>
        <mc:Fallback xmlns="">
          <p:pic>
            <p:nvPicPr>
              <p:cNvPr id="729" name="Input penna 728">
                <a:extLst>
                  <a:ext uri="{FF2B5EF4-FFF2-40B4-BE49-F238E27FC236}">
                    <a16:creationId xmlns:a16="http://schemas.microsoft.com/office/drawing/2014/main" id="{9C17068C-68A5-48B7-9303-F3E301F3B627}"/>
                  </a:ext>
                </a:extLst>
              </p:cNvPr>
              <p:cNvPicPr/>
              <p:nvPr/>
            </p:nvPicPr>
            <p:blipFill>
              <a:blip r:embed="rId1108"/>
              <a:stretch>
                <a:fillRect/>
              </a:stretch>
            </p:blipFill>
            <p:spPr>
              <a:xfrm>
                <a:off x="6682360" y="736827"/>
                <a:ext cx="1299960" cy="55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732" name="Gruppo 731">
            <a:extLst>
              <a:ext uri="{FF2B5EF4-FFF2-40B4-BE49-F238E27FC236}">
                <a16:creationId xmlns:a16="http://schemas.microsoft.com/office/drawing/2014/main" id="{B84CDE40-37D7-4979-B583-88AC74B398EB}"/>
              </a:ext>
            </a:extLst>
          </p:cNvPr>
          <p:cNvGrpSpPr/>
          <p:nvPr/>
        </p:nvGrpSpPr>
        <p:grpSpPr>
          <a:xfrm>
            <a:off x="6698200" y="1241907"/>
            <a:ext cx="307080" cy="757440"/>
            <a:chOff x="6698200" y="1241907"/>
            <a:chExt cx="307080" cy="75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730" name="Input penna 729">
                  <a:extLst>
                    <a:ext uri="{FF2B5EF4-FFF2-40B4-BE49-F238E27FC236}">
                      <a16:creationId xmlns:a16="http://schemas.microsoft.com/office/drawing/2014/main" id="{0C090501-3440-48FD-8AC6-FA9167EF6826}"/>
                    </a:ext>
                  </a:extLst>
                </p14:cNvPr>
                <p14:cNvContentPartPr/>
                <p14:nvPr/>
              </p14:nvContentPartPr>
              <p14:xfrm>
                <a:off x="6698200" y="1285827"/>
                <a:ext cx="307080" cy="71352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0C090501-3440-48FD-8AC6-FA9167EF6826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6689560" y="1277187"/>
                  <a:ext cx="324720" cy="73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731" name="Input penna 730">
                  <a:extLst>
                    <a:ext uri="{FF2B5EF4-FFF2-40B4-BE49-F238E27FC236}">
                      <a16:creationId xmlns:a16="http://schemas.microsoft.com/office/drawing/2014/main" id="{D773B3B7-C512-418A-AC55-06F010014B92}"/>
                    </a:ext>
                  </a:extLst>
                </p14:cNvPr>
                <p14:cNvContentPartPr/>
                <p14:nvPr/>
              </p14:nvContentPartPr>
              <p14:xfrm>
                <a:off x="6728800" y="1241907"/>
                <a:ext cx="90000" cy="12708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D773B3B7-C512-418A-AC55-06F010014B92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6719800" y="1233267"/>
                  <a:ext cx="107640" cy="144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13">
            <p14:nvContentPartPr>
              <p14:cNvPr id="742" name="Input penna 741">
                <a:extLst>
                  <a:ext uri="{FF2B5EF4-FFF2-40B4-BE49-F238E27FC236}">
                    <a16:creationId xmlns:a16="http://schemas.microsoft.com/office/drawing/2014/main" id="{086F2ED1-A2D1-4937-89C7-1911448CDA68}"/>
                  </a:ext>
                </a:extLst>
              </p14:cNvPr>
              <p14:cNvContentPartPr/>
              <p14:nvPr/>
            </p14:nvContentPartPr>
            <p14:xfrm>
              <a:off x="6265840" y="903507"/>
              <a:ext cx="682920" cy="1021320"/>
            </p14:xfrm>
          </p:contentPart>
        </mc:Choice>
        <mc:Fallback xmlns="">
          <p:pic>
            <p:nvPicPr>
              <p:cNvPr id="742" name="Input penna 741">
                <a:extLst>
                  <a:ext uri="{FF2B5EF4-FFF2-40B4-BE49-F238E27FC236}">
                    <a16:creationId xmlns:a16="http://schemas.microsoft.com/office/drawing/2014/main" id="{086F2ED1-A2D1-4937-89C7-1911448CDA68}"/>
                  </a:ext>
                </a:extLst>
              </p:cNvPr>
              <p:cNvPicPr/>
              <p:nvPr/>
            </p:nvPicPr>
            <p:blipFill>
              <a:blip r:embed="rId1114"/>
              <a:stretch>
                <a:fillRect/>
              </a:stretch>
            </p:blipFill>
            <p:spPr>
              <a:xfrm>
                <a:off x="6256840" y="894507"/>
                <a:ext cx="700560" cy="10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5">
            <p14:nvContentPartPr>
              <p14:cNvPr id="743" name="Input penna 742">
                <a:extLst>
                  <a:ext uri="{FF2B5EF4-FFF2-40B4-BE49-F238E27FC236}">
                    <a16:creationId xmlns:a16="http://schemas.microsoft.com/office/drawing/2014/main" id="{3AA4CF97-5891-4BF3-9EE2-4831901349A5}"/>
                  </a:ext>
                </a:extLst>
              </p14:cNvPr>
              <p14:cNvContentPartPr/>
              <p14:nvPr/>
            </p14:nvContentPartPr>
            <p14:xfrm>
              <a:off x="6984400" y="1960827"/>
              <a:ext cx="616320" cy="1074240"/>
            </p14:xfrm>
          </p:contentPart>
        </mc:Choice>
        <mc:Fallback xmlns="">
          <p:pic>
            <p:nvPicPr>
              <p:cNvPr id="743" name="Input penna 742">
                <a:extLst>
                  <a:ext uri="{FF2B5EF4-FFF2-40B4-BE49-F238E27FC236}">
                    <a16:creationId xmlns:a16="http://schemas.microsoft.com/office/drawing/2014/main" id="{3AA4CF97-5891-4BF3-9EE2-4831901349A5}"/>
                  </a:ext>
                </a:extLst>
              </p:cNvPr>
              <p:cNvPicPr/>
              <p:nvPr/>
            </p:nvPicPr>
            <p:blipFill>
              <a:blip r:embed="rId1116"/>
              <a:stretch>
                <a:fillRect/>
              </a:stretch>
            </p:blipFill>
            <p:spPr>
              <a:xfrm>
                <a:off x="6975760" y="1951827"/>
                <a:ext cx="633960" cy="109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47" name="Gruppo 746">
            <a:extLst>
              <a:ext uri="{FF2B5EF4-FFF2-40B4-BE49-F238E27FC236}">
                <a16:creationId xmlns:a16="http://schemas.microsoft.com/office/drawing/2014/main" id="{23FE2AB7-651B-456D-BB0D-810493324C1F}"/>
              </a:ext>
            </a:extLst>
          </p:cNvPr>
          <p:cNvGrpSpPr/>
          <p:nvPr/>
        </p:nvGrpSpPr>
        <p:grpSpPr>
          <a:xfrm>
            <a:off x="7641760" y="2937147"/>
            <a:ext cx="73800" cy="153360"/>
            <a:chOff x="7641760" y="2937147"/>
            <a:chExt cx="7380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745" name="Input penna 744">
                  <a:extLst>
                    <a:ext uri="{FF2B5EF4-FFF2-40B4-BE49-F238E27FC236}">
                      <a16:creationId xmlns:a16="http://schemas.microsoft.com/office/drawing/2014/main" id="{7FD00192-F040-40ED-9B16-C315AD5F16BC}"/>
                    </a:ext>
                  </a:extLst>
                </p14:cNvPr>
                <p14:cNvContentPartPr/>
                <p14:nvPr/>
              </p14:nvContentPartPr>
              <p14:xfrm>
                <a:off x="7659040" y="2981787"/>
                <a:ext cx="6840" cy="10872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7FD00192-F040-40ED-9B16-C315AD5F16BC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7650400" y="2972787"/>
                  <a:ext cx="24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F7526B56-F2A8-4FFF-9972-0F4EF1426C5F}"/>
                    </a:ext>
                  </a:extLst>
                </p14:cNvPr>
                <p14:cNvContentPartPr/>
                <p14:nvPr/>
              </p14:nvContentPartPr>
              <p14:xfrm>
                <a:off x="7641760" y="2937147"/>
                <a:ext cx="73800" cy="5184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F7526B56-F2A8-4FFF-9972-0F4EF1426C5F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632760" y="2928507"/>
                  <a:ext cx="91440" cy="6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1">
            <p14:nvContentPartPr>
              <p14:cNvPr id="748" name="Input penna 747">
                <a:extLst>
                  <a:ext uri="{FF2B5EF4-FFF2-40B4-BE49-F238E27FC236}">
                    <a16:creationId xmlns:a16="http://schemas.microsoft.com/office/drawing/2014/main" id="{EA89B05B-4F27-4EAA-8D2E-6D110BBBBB84}"/>
                  </a:ext>
                </a:extLst>
              </p14:cNvPr>
              <p14:cNvContentPartPr/>
              <p14:nvPr/>
            </p14:nvContentPartPr>
            <p14:xfrm>
              <a:off x="7576600" y="1232730"/>
              <a:ext cx="587804" cy="1024537"/>
            </p14:xfrm>
          </p:contentPart>
        </mc:Choice>
        <mc:Fallback xmlns="">
          <p:pic>
            <p:nvPicPr>
              <p:cNvPr id="748" name="Input penna 747">
                <a:extLst>
                  <a:ext uri="{FF2B5EF4-FFF2-40B4-BE49-F238E27FC236}">
                    <a16:creationId xmlns:a16="http://schemas.microsoft.com/office/drawing/2014/main" id="{EA89B05B-4F27-4EAA-8D2E-6D110BBBBB84}"/>
                  </a:ext>
                </a:extLst>
              </p:cNvPr>
              <p:cNvPicPr/>
              <p:nvPr/>
            </p:nvPicPr>
            <p:blipFill>
              <a:blip r:embed="rId1122"/>
              <a:stretch>
                <a:fillRect/>
              </a:stretch>
            </p:blipFill>
            <p:spPr>
              <a:xfrm>
                <a:off x="7567956" y="1223730"/>
                <a:ext cx="605453" cy="1042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3">
            <p14:nvContentPartPr>
              <p14:cNvPr id="750" name="Input penna 749">
                <a:extLst>
                  <a:ext uri="{FF2B5EF4-FFF2-40B4-BE49-F238E27FC236}">
                    <a16:creationId xmlns:a16="http://schemas.microsoft.com/office/drawing/2014/main" id="{0D03383B-8CBD-484F-9300-CF1F4C54BFBA}"/>
                  </a:ext>
                </a:extLst>
              </p14:cNvPr>
              <p14:cNvContentPartPr/>
              <p14:nvPr/>
            </p14:nvContentPartPr>
            <p14:xfrm>
              <a:off x="7001320" y="233887"/>
              <a:ext cx="616320" cy="1074240"/>
            </p14:xfrm>
          </p:contentPart>
        </mc:Choice>
        <mc:Fallback xmlns="">
          <p:pic>
            <p:nvPicPr>
              <p:cNvPr id="750" name="Input penna 749">
                <a:extLst>
                  <a:ext uri="{FF2B5EF4-FFF2-40B4-BE49-F238E27FC236}">
                    <a16:creationId xmlns:a16="http://schemas.microsoft.com/office/drawing/2014/main" id="{0D03383B-8CBD-484F-9300-CF1F4C54BFBA}"/>
                  </a:ext>
                </a:extLst>
              </p:cNvPr>
              <p:cNvPicPr/>
              <p:nvPr/>
            </p:nvPicPr>
            <p:blipFill>
              <a:blip r:embed="rId1116"/>
              <a:stretch>
                <a:fillRect/>
              </a:stretch>
            </p:blipFill>
            <p:spPr>
              <a:xfrm>
                <a:off x="6992680" y="224887"/>
                <a:ext cx="633960" cy="10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4">
            <p14:nvContentPartPr>
              <p14:cNvPr id="751" name="Input penna 750">
                <a:extLst>
                  <a:ext uri="{FF2B5EF4-FFF2-40B4-BE49-F238E27FC236}">
                    <a16:creationId xmlns:a16="http://schemas.microsoft.com/office/drawing/2014/main" id="{E19446C8-1D9F-44C5-9D30-6847DE3CDD2C}"/>
                  </a:ext>
                </a:extLst>
              </p14:cNvPr>
              <p14:cNvContentPartPr/>
              <p14:nvPr/>
            </p14:nvContentPartPr>
            <p14:xfrm>
              <a:off x="8110480" y="2322627"/>
              <a:ext cx="83160" cy="87120"/>
            </p14:xfrm>
          </p:contentPart>
        </mc:Choice>
        <mc:Fallback xmlns="">
          <p:pic>
            <p:nvPicPr>
              <p:cNvPr id="751" name="Input penna 750">
                <a:extLst>
                  <a:ext uri="{FF2B5EF4-FFF2-40B4-BE49-F238E27FC236}">
                    <a16:creationId xmlns:a16="http://schemas.microsoft.com/office/drawing/2014/main" id="{E19446C8-1D9F-44C5-9D30-6847DE3CDD2C}"/>
                  </a:ext>
                </a:extLst>
              </p:cNvPr>
              <p:cNvPicPr/>
              <p:nvPr/>
            </p:nvPicPr>
            <p:blipFill>
              <a:blip r:embed="rId1125"/>
              <a:stretch>
                <a:fillRect/>
              </a:stretch>
            </p:blipFill>
            <p:spPr>
              <a:xfrm>
                <a:off x="8101480" y="2313627"/>
                <a:ext cx="100800" cy="10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752" name="Gruppo 751">
            <a:extLst>
              <a:ext uri="{FF2B5EF4-FFF2-40B4-BE49-F238E27FC236}">
                <a16:creationId xmlns:a16="http://schemas.microsoft.com/office/drawing/2014/main" id="{3AAEEA97-D6D1-4AC5-804C-3475998AD85A}"/>
              </a:ext>
            </a:extLst>
          </p:cNvPr>
          <p:cNvGrpSpPr/>
          <p:nvPr/>
        </p:nvGrpSpPr>
        <p:grpSpPr>
          <a:xfrm>
            <a:off x="9952240" y="397394"/>
            <a:ext cx="221400" cy="2449080"/>
            <a:chOff x="7031560" y="422907"/>
            <a:chExt cx="221400" cy="244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325D0AEB-5A95-4097-986B-CB865BEF6F01}"/>
                    </a:ext>
                  </a:extLst>
                </p14:cNvPr>
                <p14:cNvContentPartPr/>
                <p14:nvPr/>
              </p14:nvContentPartPr>
              <p14:xfrm>
                <a:off x="7184560" y="590307"/>
                <a:ext cx="29160" cy="228168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325D0AEB-5A95-4097-986B-CB865BEF6F01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175920" y="581667"/>
                  <a:ext cx="46800" cy="22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754" name="Input penna 753">
                  <a:extLst>
                    <a:ext uri="{FF2B5EF4-FFF2-40B4-BE49-F238E27FC236}">
                      <a16:creationId xmlns:a16="http://schemas.microsoft.com/office/drawing/2014/main" id="{FDAE5B95-4597-4068-ACE9-A9425CF5EFB9}"/>
                    </a:ext>
                  </a:extLst>
                </p14:cNvPr>
                <p14:cNvContentPartPr/>
                <p14:nvPr/>
              </p14:nvContentPartPr>
              <p14:xfrm>
                <a:off x="7168360" y="505707"/>
                <a:ext cx="84600" cy="9216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FDAE5B95-4597-4068-ACE9-A9425CF5EFB9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159720" y="496707"/>
                  <a:ext cx="102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755" name="Input penna 754">
                  <a:extLst>
                    <a:ext uri="{FF2B5EF4-FFF2-40B4-BE49-F238E27FC236}">
                      <a16:creationId xmlns:a16="http://schemas.microsoft.com/office/drawing/2014/main" id="{02CAC247-024E-46C8-A746-726D06641942}"/>
                    </a:ext>
                  </a:extLst>
                </p14:cNvPr>
                <p14:cNvContentPartPr/>
                <p14:nvPr/>
              </p14:nvContentPartPr>
              <p14:xfrm>
                <a:off x="7031560" y="422907"/>
                <a:ext cx="68400" cy="23508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02CAC247-024E-46C8-A746-726D06641942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022560" y="413907"/>
                  <a:ext cx="86040" cy="25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9">
            <p14:nvContentPartPr>
              <p14:cNvPr id="756" name="Input penna 755">
                <a:extLst>
                  <a:ext uri="{FF2B5EF4-FFF2-40B4-BE49-F238E27FC236}">
                    <a16:creationId xmlns:a16="http://schemas.microsoft.com/office/drawing/2014/main" id="{3FDA0B1C-C07D-4036-8F45-4DA49A01DA9F}"/>
                  </a:ext>
                </a:extLst>
              </p14:cNvPr>
              <p14:cNvContentPartPr/>
              <p14:nvPr/>
            </p14:nvContentPartPr>
            <p14:xfrm>
              <a:off x="9341320" y="1681874"/>
              <a:ext cx="1850040" cy="81000"/>
            </p14:xfrm>
          </p:contentPart>
        </mc:Choice>
        <mc:Fallback xmlns="">
          <p:pic>
            <p:nvPicPr>
              <p:cNvPr id="756" name="Input penna 755">
                <a:extLst>
                  <a:ext uri="{FF2B5EF4-FFF2-40B4-BE49-F238E27FC236}">
                    <a16:creationId xmlns:a16="http://schemas.microsoft.com/office/drawing/2014/main" id="{3FDA0B1C-C07D-4036-8F45-4DA49A01DA9F}"/>
                  </a:ext>
                </a:extLst>
              </p:cNvPr>
              <p:cNvPicPr/>
              <p:nvPr/>
            </p:nvPicPr>
            <p:blipFill>
              <a:blip r:embed="rId1082"/>
              <a:stretch>
                <a:fillRect/>
              </a:stretch>
            </p:blipFill>
            <p:spPr>
              <a:xfrm>
                <a:off x="9332320" y="1672874"/>
                <a:ext cx="18676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0">
            <p14:nvContentPartPr>
              <p14:cNvPr id="757" name="Input penna 756">
                <a:extLst>
                  <a:ext uri="{FF2B5EF4-FFF2-40B4-BE49-F238E27FC236}">
                    <a16:creationId xmlns:a16="http://schemas.microsoft.com/office/drawing/2014/main" id="{03564BE9-CF01-4A7A-AA25-7E206BD25515}"/>
                  </a:ext>
                </a:extLst>
              </p14:cNvPr>
              <p14:cNvContentPartPr/>
              <p14:nvPr/>
            </p14:nvContentPartPr>
            <p14:xfrm>
              <a:off x="11210440" y="1798154"/>
              <a:ext cx="59040" cy="155160"/>
            </p14:xfrm>
          </p:contentPart>
        </mc:Choice>
        <mc:Fallback xmlns="">
          <p:pic>
            <p:nvPicPr>
              <p:cNvPr id="757" name="Input penna 756">
                <a:extLst>
                  <a:ext uri="{FF2B5EF4-FFF2-40B4-BE49-F238E27FC236}">
                    <a16:creationId xmlns:a16="http://schemas.microsoft.com/office/drawing/2014/main" id="{03564BE9-CF01-4A7A-AA25-7E206BD25515}"/>
                  </a:ext>
                </a:extLst>
              </p:cNvPr>
              <p:cNvPicPr/>
              <p:nvPr/>
            </p:nvPicPr>
            <p:blipFill>
              <a:blip r:embed="rId1084"/>
              <a:stretch>
                <a:fillRect/>
              </a:stretch>
            </p:blipFill>
            <p:spPr>
              <a:xfrm>
                <a:off x="11201440" y="1789154"/>
                <a:ext cx="766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1">
            <p14:nvContentPartPr>
              <p14:cNvPr id="758" name="Input penna 757">
                <a:extLst>
                  <a:ext uri="{FF2B5EF4-FFF2-40B4-BE49-F238E27FC236}">
                    <a16:creationId xmlns:a16="http://schemas.microsoft.com/office/drawing/2014/main" id="{7C15F650-CFC9-486A-B832-CB86370FFF3C}"/>
                  </a:ext>
                </a:extLst>
              </p14:cNvPr>
              <p14:cNvContentPartPr/>
              <p14:nvPr/>
            </p14:nvContentPartPr>
            <p14:xfrm>
              <a:off x="10153480" y="856394"/>
              <a:ext cx="420840" cy="811440"/>
            </p14:xfrm>
          </p:contentPart>
        </mc:Choice>
        <mc:Fallback xmlns="">
          <p:pic>
            <p:nvPicPr>
              <p:cNvPr id="758" name="Input penna 757">
                <a:extLst>
                  <a:ext uri="{FF2B5EF4-FFF2-40B4-BE49-F238E27FC236}">
                    <a16:creationId xmlns:a16="http://schemas.microsoft.com/office/drawing/2014/main" id="{7C15F650-CFC9-486A-B832-CB86370FFF3C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10144840" y="847754"/>
                <a:ext cx="43848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2">
            <p14:nvContentPartPr>
              <p14:cNvPr id="759" name="Input penna 758">
                <a:extLst>
                  <a:ext uri="{FF2B5EF4-FFF2-40B4-BE49-F238E27FC236}">
                    <a16:creationId xmlns:a16="http://schemas.microsoft.com/office/drawing/2014/main" id="{0E640ED8-82C2-492E-90D7-4095B037F724}"/>
                  </a:ext>
                </a:extLst>
              </p14:cNvPr>
              <p14:cNvContentPartPr/>
              <p14:nvPr/>
            </p14:nvContentPartPr>
            <p14:xfrm>
              <a:off x="10175080" y="1745954"/>
              <a:ext cx="387360" cy="705960"/>
            </p14:xfrm>
          </p:contentPart>
        </mc:Choice>
        <mc:Fallback xmlns="">
          <p:pic>
            <p:nvPicPr>
              <p:cNvPr id="759" name="Input penna 758">
                <a:extLst>
                  <a:ext uri="{FF2B5EF4-FFF2-40B4-BE49-F238E27FC236}">
                    <a16:creationId xmlns:a16="http://schemas.microsoft.com/office/drawing/2014/main" id="{0E640ED8-82C2-492E-90D7-4095B037F724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10166440" y="1737314"/>
                <a:ext cx="4050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3">
            <p14:nvContentPartPr>
              <p14:cNvPr id="760" name="Input penna 759">
                <a:extLst>
                  <a:ext uri="{FF2B5EF4-FFF2-40B4-BE49-F238E27FC236}">
                    <a16:creationId xmlns:a16="http://schemas.microsoft.com/office/drawing/2014/main" id="{3646B164-DAD0-441C-81B5-0623F0263617}"/>
                  </a:ext>
                </a:extLst>
              </p14:cNvPr>
              <p14:cNvContentPartPr/>
              <p14:nvPr/>
            </p14:nvContentPartPr>
            <p14:xfrm>
              <a:off x="9740920" y="1766834"/>
              <a:ext cx="324720" cy="690480"/>
            </p14:xfrm>
          </p:contentPart>
        </mc:Choice>
        <mc:Fallback xmlns="">
          <p:pic>
            <p:nvPicPr>
              <p:cNvPr id="760" name="Input penna 759">
                <a:extLst>
                  <a:ext uri="{FF2B5EF4-FFF2-40B4-BE49-F238E27FC236}">
                    <a16:creationId xmlns:a16="http://schemas.microsoft.com/office/drawing/2014/main" id="{3646B164-DAD0-441C-81B5-0623F0263617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9731920" y="1758194"/>
                <a:ext cx="34236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4">
            <p14:nvContentPartPr>
              <p14:cNvPr id="761" name="Input penna 760">
                <a:extLst>
                  <a:ext uri="{FF2B5EF4-FFF2-40B4-BE49-F238E27FC236}">
                    <a16:creationId xmlns:a16="http://schemas.microsoft.com/office/drawing/2014/main" id="{FF0C3506-80C9-4148-983E-90639C12C7FB}"/>
                  </a:ext>
                </a:extLst>
              </p14:cNvPr>
              <p14:cNvContentPartPr/>
              <p14:nvPr/>
            </p14:nvContentPartPr>
            <p14:xfrm>
              <a:off x="9732280" y="859274"/>
              <a:ext cx="345600" cy="817200"/>
            </p14:xfrm>
          </p:contentPart>
        </mc:Choice>
        <mc:Fallback xmlns="">
          <p:pic>
            <p:nvPicPr>
              <p:cNvPr id="761" name="Input penna 760">
                <a:extLst>
                  <a:ext uri="{FF2B5EF4-FFF2-40B4-BE49-F238E27FC236}">
                    <a16:creationId xmlns:a16="http://schemas.microsoft.com/office/drawing/2014/main" id="{FF0C3506-80C9-4148-983E-90639C12C7FB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9723280" y="850634"/>
                <a:ext cx="363240" cy="83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5">
            <p14:nvContentPartPr>
              <p14:cNvPr id="767" name="Input penna 766">
                <a:extLst>
                  <a:ext uri="{FF2B5EF4-FFF2-40B4-BE49-F238E27FC236}">
                    <a16:creationId xmlns:a16="http://schemas.microsoft.com/office/drawing/2014/main" id="{77ECFF08-BDE8-438E-8724-C1F1E16D020A}"/>
                  </a:ext>
                </a:extLst>
              </p14:cNvPr>
              <p14:cNvContentPartPr/>
              <p14:nvPr/>
            </p14:nvContentPartPr>
            <p14:xfrm>
              <a:off x="11194240" y="402074"/>
              <a:ext cx="4680" cy="26280"/>
            </p14:xfrm>
          </p:contentPart>
        </mc:Choice>
        <mc:Fallback xmlns="">
          <p:pic>
            <p:nvPicPr>
              <p:cNvPr id="767" name="Input penna 766">
                <a:extLst>
                  <a:ext uri="{FF2B5EF4-FFF2-40B4-BE49-F238E27FC236}">
                    <a16:creationId xmlns:a16="http://schemas.microsoft.com/office/drawing/2014/main" id="{77ECFF08-BDE8-438E-8724-C1F1E16D020A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11185600" y="393434"/>
                <a:ext cx="22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6">
            <p14:nvContentPartPr>
              <p14:cNvPr id="773" name="Input penna 772">
                <a:extLst>
                  <a:ext uri="{FF2B5EF4-FFF2-40B4-BE49-F238E27FC236}">
                    <a16:creationId xmlns:a16="http://schemas.microsoft.com/office/drawing/2014/main" id="{14DB5054-7700-409E-841A-57F1758BF08D}"/>
                  </a:ext>
                </a:extLst>
              </p14:cNvPr>
              <p14:cNvContentPartPr/>
              <p14:nvPr/>
            </p14:nvContentPartPr>
            <p14:xfrm>
              <a:off x="9900400" y="1492154"/>
              <a:ext cx="360" cy="360"/>
            </p14:xfrm>
          </p:contentPart>
        </mc:Choice>
        <mc:Fallback xmlns="">
          <p:pic>
            <p:nvPicPr>
              <p:cNvPr id="773" name="Input penna 772">
                <a:extLst>
                  <a:ext uri="{FF2B5EF4-FFF2-40B4-BE49-F238E27FC236}">
                    <a16:creationId xmlns:a16="http://schemas.microsoft.com/office/drawing/2014/main" id="{14DB5054-7700-409E-841A-57F1758BF08D}"/>
                  </a:ext>
                </a:extLst>
              </p:cNvPr>
              <p:cNvPicPr/>
              <p:nvPr/>
            </p:nvPicPr>
            <p:blipFill>
              <a:blip r:embed="rId1137"/>
              <a:stretch>
                <a:fillRect/>
              </a:stretch>
            </p:blipFill>
            <p:spPr>
              <a:xfrm>
                <a:off x="9891760" y="1483154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8" name="Gruppo 787">
            <a:extLst>
              <a:ext uri="{FF2B5EF4-FFF2-40B4-BE49-F238E27FC236}">
                <a16:creationId xmlns:a16="http://schemas.microsoft.com/office/drawing/2014/main" id="{B14B448B-7488-4415-847E-016F3AF42C7B}"/>
              </a:ext>
            </a:extLst>
          </p:cNvPr>
          <p:cNvGrpSpPr/>
          <p:nvPr/>
        </p:nvGrpSpPr>
        <p:grpSpPr>
          <a:xfrm>
            <a:off x="6999200" y="3912407"/>
            <a:ext cx="221400" cy="2449080"/>
            <a:chOff x="7031560" y="422907"/>
            <a:chExt cx="221400" cy="244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789" name="Input penna 788">
                  <a:extLst>
                    <a:ext uri="{FF2B5EF4-FFF2-40B4-BE49-F238E27FC236}">
                      <a16:creationId xmlns:a16="http://schemas.microsoft.com/office/drawing/2014/main" id="{E9672C2C-EB23-4272-B35B-5E26C2DC2C47}"/>
                    </a:ext>
                  </a:extLst>
                </p14:cNvPr>
                <p14:cNvContentPartPr/>
                <p14:nvPr/>
              </p14:nvContentPartPr>
              <p14:xfrm>
                <a:off x="7184560" y="590307"/>
                <a:ext cx="29160" cy="228168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E9672C2C-EB23-4272-B35B-5E26C2DC2C47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175920" y="581667"/>
                  <a:ext cx="46800" cy="22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790" name="Input penna 789">
                  <a:extLst>
                    <a:ext uri="{FF2B5EF4-FFF2-40B4-BE49-F238E27FC236}">
                      <a16:creationId xmlns:a16="http://schemas.microsoft.com/office/drawing/2014/main" id="{15EBC932-1B8A-4A99-92E8-3A9B2F43EF47}"/>
                    </a:ext>
                  </a:extLst>
                </p14:cNvPr>
                <p14:cNvContentPartPr/>
                <p14:nvPr/>
              </p14:nvContentPartPr>
              <p14:xfrm>
                <a:off x="7168360" y="505707"/>
                <a:ext cx="84600" cy="9216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15EBC932-1B8A-4A99-92E8-3A9B2F43EF47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159720" y="496707"/>
                  <a:ext cx="102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791" name="Input penna 790">
                  <a:extLst>
                    <a:ext uri="{FF2B5EF4-FFF2-40B4-BE49-F238E27FC236}">
                      <a16:creationId xmlns:a16="http://schemas.microsoft.com/office/drawing/2014/main" id="{DFCBF729-7F3E-427A-A54B-B29BB6EF4A17}"/>
                    </a:ext>
                  </a:extLst>
                </p14:cNvPr>
                <p14:cNvContentPartPr/>
                <p14:nvPr/>
              </p14:nvContentPartPr>
              <p14:xfrm>
                <a:off x="7031560" y="422907"/>
                <a:ext cx="68400" cy="235080"/>
              </p14:xfrm>
            </p:contentPart>
          </mc:Choice>
          <mc:Fallback xmlns="">
            <p:pic>
              <p:nvPicPr>
                <p:cNvPr id="791" name="Input penna 790">
                  <a:extLst>
                    <a:ext uri="{FF2B5EF4-FFF2-40B4-BE49-F238E27FC236}">
                      <a16:creationId xmlns:a16="http://schemas.microsoft.com/office/drawing/2014/main" id="{DFCBF729-7F3E-427A-A54B-B29BB6EF4A17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022560" y="413907"/>
                  <a:ext cx="86040" cy="25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1">
            <p14:nvContentPartPr>
              <p14:cNvPr id="792" name="Input penna 791">
                <a:extLst>
                  <a:ext uri="{FF2B5EF4-FFF2-40B4-BE49-F238E27FC236}">
                    <a16:creationId xmlns:a16="http://schemas.microsoft.com/office/drawing/2014/main" id="{F9DEDF84-51D7-4D39-ABF2-91C327F3FD01}"/>
                  </a:ext>
                </a:extLst>
              </p14:cNvPr>
              <p14:cNvContentPartPr/>
              <p14:nvPr/>
            </p14:nvContentPartPr>
            <p14:xfrm>
              <a:off x="6388280" y="5196887"/>
              <a:ext cx="1850040" cy="81000"/>
            </p14:xfrm>
          </p:contentPart>
        </mc:Choice>
        <mc:Fallback xmlns="">
          <p:pic>
            <p:nvPicPr>
              <p:cNvPr id="792" name="Input penna 791">
                <a:extLst>
                  <a:ext uri="{FF2B5EF4-FFF2-40B4-BE49-F238E27FC236}">
                    <a16:creationId xmlns:a16="http://schemas.microsoft.com/office/drawing/2014/main" id="{F9DEDF84-51D7-4D39-ABF2-91C327F3FD01}"/>
                  </a:ext>
                </a:extLst>
              </p:cNvPr>
              <p:cNvPicPr/>
              <p:nvPr/>
            </p:nvPicPr>
            <p:blipFill>
              <a:blip r:embed="rId1082"/>
              <a:stretch>
                <a:fillRect/>
              </a:stretch>
            </p:blipFill>
            <p:spPr>
              <a:xfrm>
                <a:off x="6379280" y="5187887"/>
                <a:ext cx="18676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2">
            <p14:nvContentPartPr>
              <p14:cNvPr id="793" name="Input penna 792">
                <a:extLst>
                  <a:ext uri="{FF2B5EF4-FFF2-40B4-BE49-F238E27FC236}">
                    <a16:creationId xmlns:a16="http://schemas.microsoft.com/office/drawing/2014/main" id="{B7A05E43-2FDA-478A-836C-490BFBA5BEFE}"/>
                  </a:ext>
                </a:extLst>
              </p14:cNvPr>
              <p14:cNvContentPartPr/>
              <p14:nvPr/>
            </p14:nvContentPartPr>
            <p14:xfrm>
              <a:off x="8257400" y="5313167"/>
              <a:ext cx="59040" cy="155160"/>
            </p14:xfrm>
          </p:contentPart>
        </mc:Choice>
        <mc:Fallback xmlns="">
          <p:pic>
            <p:nvPicPr>
              <p:cNvPr id="793" name="Input penna 792">
                <a:extLst>
                  <a:ext uri="{FF2B5EF4-FFF2-40B4-BE49-F238E27FC236}">
                    <a16:creationId xmlns:a16="http://schemas.microsoft.com/office/drawing/2014/main" id="{B7A05E43-2FDA-478A-836C-490BFBA5BEFE}"/>
                  </a:ext>
                </a:extLst>
              </p:cNvPr>
              <p:cNvPicPr/>
              <p:nvPr/>
            </p:nvPicPr>
            <p:blipFill>
              <a:blip r:embed="rId1084"/>
              <a:stretch>
                <a:fillRect/>
              </a:stretch>
            </p:blipFill>
            <p:spPr>
              <a:xfrm>
                <a:off x="8248400" y="5304167"/>
                <a:ext cx="766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3">
            <p14:nvContentPartPr>
              <p14:cNvPr id="794" name="Input penna 793">
                <a:extLst>
                  <a:ext uri="{FF2B5EF4-FFF2-40B4-BE49-F238E27FC236}">
                    <a16:creationId xmlns:a16="http://schemas.microsoft.com/office/drawing/2014/main" id="{A773510E-F0BC-46FB-A8ED-566B3E96E0F8}"/>
                  </a:ext>
                </a:extLst>
              </p14:cNvPr>
              <p14:cNvContentPartPr/>
              <p14:nvPr/>
            </p14:nvContentPartPr>
            <p14:xfrm>
              <a:off x="7200440" y="4371407"/>
              <a:ext cx="420840" cy="811440"/>
            </p14:xfrm>
          </p:contentPart>
        </mc:Choice>
        <mc:Fallback xmlns="">
          <p:pic>
            <p:nvPicPr>
              <p:cNvPr id="794" name="Input penna 793">
                <a:extLst>
                  <a:ext uri="{FF2B5EF4-FFF2-40B4-BE49-F238E27FC236}">
                    <a16:creationId xmlns:a16="http://schemas.microsoft.com/office/drawing/2014/main" id="{A773510E-F0BC-46FB-A8ED-566B3E96E0F8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7191800" y="4362767"/>
                <a:ext cx="43848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4">
            <p14:nvContentPartPr>
              <p14:cNvPr id="795" name="Input penna 794">
                <a:extLst>
                  <a:ext uri="{FF2B5EF4-FFF2-40B4-BE49-F238E27FC236}">
                    <a16:creationId xmlns:a16="http://schemas.microsoft.com/office/drawing/2014/main" id="{39F3788F-F9B7-463C-BE5C-F669A9B3AF26}"/>
                  </a:ext>
                </a:extLst>
              </p14:cNvPr>
              <p14:cNvContentPartPr/>
              <p14:nvPr/>
            </p14:nvContentPartPr>
            <p14:xfrm>
              <a:off x="7222040" y="5260967"/>
              <a:ext cx="387360" cy="705960"/>
            </p14:xfrm>
          </p:contentPart>
        </mc:Choice>
        <mc:Fallback xmlns="">
          <p:pic>
            <p:nvPicPr>
              <p:cNvPr id="795" name="Input penna 794">
                <a:extLst>
                  <a:ext uri="{FF2B5EF4-FFF2-40B4-BE49-F238E27FC236}">
                    <a16:creationId xmlns:a16="http://schemas.microsoft.com/office/drawing/2014/main" id="{39F3788F-F9B7-463C-BE5C-F669A9B3AF26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7213400" y="5252327"/>
                <a:ext cx="4050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5">
            <p14:nvContentPartPr>
              <p14:cNvPr id="796" name="Input penna 795">
                <a:extLst>
                  <a:ext uri="{FF2B5EF4-FFF2-40B4-BE49-F238E27FC236}">
                    <a16:creationId xmlns:a16="http://schemas.microsoft.com/office/drawing/2014/main" id="{640350C2-14F4-40C4-A246-AB0B6C8E78C6}"/>
                  </a:ext>
                </a:extLst>
              </p14:cNvPr>
              <p14:cNvContentPartPr/>
              <p14:nvPr/>
            </p14:nvContentPartPr>
            <p14:xfrm>
              <a:off x="6787880" y="5281847"/>
              <a:ext cx="324720" cy="690480"/>
            </p14:xfrm>
          </p:contentPart>
        </mc:Choice>
        <mc:Fallback xmlns="">
          <p:pic>
            <p:nvPicPr>
              <p:cNvPr id="796" name="Input penna 795">
                <a:extLst>
                  <a:ext uri="{FF2B5EF4-FFF2-40B4-BE49-F238E27FC236}">
                    <a16:creationId xmlns:a16="http://schemas.microsoft.com/office/drawing/2014/main" id="{640350C2-14F4-40C4-A246-AB0B6C8E78C6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6778880" y="5273207"/>
                <a:ext cx="34236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6">
            <p14:nvContentPartPr>
              <p14:cNvPr id="797" name="Input penna 796">
                <a:extLst>
                  <a:ext uri="{FF2B5EF4-FFF2-40B4-BE49-F238E27FC236}">
                    <a16:creationId xmlns:a16="http://schemas.microsoft.com/office/drawing/2014/main" id="{D7FC1412-C30C-4E36-A251-A17F7C9BBE1E}"/>
                  </a:ext>
                </a:extLst>
              </p14:cNvPr>
              <p14:cNvContentPartPr/>
              <p14:nvPr/>
            </p14:nvContentPartPr>
            <p14:xfrm>
              <a:off x="6779240" y="4374287"/>
              <a:ext cx="345600" cy="817200"/>
            </p14:xfrm>
          </p:contentPart>
        </mc:Choice>
        <mc:Fallback xmlns="">
          <p:pic>
            <p:nvPicPr>
              <p:cNvPr id="797" name="Input penna 796">
                <a:extLst>
                  <a:ext uri="{FF2B5EF4-FFF2-40B4-BE49-F238E27FC236}">
                    <a16:creationId xmlns:a16="http://schemas.microsoft.com/office/drawing/2014/main" id="{D7FC1412-C30C-4E36-A251-A17F7C9BBE1E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6770240" y="4365647"/>
                <a:ext cx="363240" cy="83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98" name="Gruppo 797">
            <a:extLst>
              <a:ext uri="{FF2B5EF4-FFF2-40B4-BE49-F238E27FC236}">
                <a16:creationId xmlns:a16="http://schemas.microsoft.com/office/drawing/2014/main" id="{811E09AD-4FAF-4AE9-852B-EB0DDBC5955C}"/>
              </a:ext>
            </a:extLst>
          </p:cNvPr>
          <p:cNvGrpSpPr/>
          <p:nvPr/>
        </p:nvGrpSpPr>
        <p:grpSpPr>
          <a:xfrm>
            <a:off x="7978400" y="4217327"/>
            <a:ext cx="237600" cy="156600"/>
            <a:chOff x="8010760" y="727827"/>
            <a:chExt cx="237600" cy="15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799" name="Input penna 798">
                  <a:extLst>
                    <a:ext uri="{FF2B5EF4-FFF2-40B4-BE49-F238E27FC236}">
                      <a16:creationId xmlns:a16="http://schemas.microsoft.com/office/drawing/2014/main" id="{82441206-B050-470B-BC40-99370D53AB3E}"/>
                    </a:ext>
                  </a:extLst>
                </p14:cNvPr>
                <p14:cNvContentPartPr/>
                <p14:nvPr/>
              </p14:nvContentPartPr>
              <p14:xfrm>
                <a:off x="8010760" y="727827"/>
                <a:ext cx="34560" cy="2664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82441206-B050-470B-BC40-99370D53AB3E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8002120" y="718827"/>
                  <a:ext cx="522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800" name="Input penna 799">
                  <a:extLst>
                    <a:ext uri="{FF2B5EF4-FFF2-40B4-BE49-F238E27FC236}">
                      <a16:creationId xmlns:a16="http://schemas.microsoft.com/office/drawing/2014/main" id="{46F820D8-09BC-42F4-9175-ED4367D5B8F2}"/>
                    </a:ext>
                  </a:extLst>
                </p14:cNvPr>
                <p14:cNvContentPartPr/>
                <p14:nvPr/>
              </p14:nvContentPartPr>
              <p14:xfrm>
                <a:off x="8159080" y="754467"/>
                <a:ext cx="19080" cy="12996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46F820D8-09BC-42F4-9175-ED4367D5B8F2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8150080" y="745827"/>
                  <a:ext cx="36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801" name="Input penna 800">
                  <a:extLst>
                    <a:ext uri="{FF2B5EF4-FFF2-40B4-BE49-F238E27FC236}">
                      <a16:creationId xmlns:a16="http://schemas.microsoft.com/office/drawing/2014/main" id="{0DDCC212-5E01-4A51-B0A9-0C6FBC6E10B4}"/>
                    </a:ext>
                  </a:extLst>
                </p14:cNvPr>
                <p14:cNvContentPartPr/>
                <p14:nvPr/>
              </p14:nvContentPartPr>
              <p14:xfrm>
                <a:off x="8159440" y="750147"/>
                <a:ext cx="88920" cy="53640"/>
              </p14:xfrm>
            </p:contentPart>
          </mc:Choice>
          <mc:Fallback xmlns="">
            <p:pic>
              <p:nvPicPr>
                <p:cNvPr id="801" name="Input penna 800">
                  <a:extLst>
                    <a:ext uri="{FF2B5EF4-FFF2-40B4-BE49-F238E27FC236}">
                      <a16:creationId xmlns:a16="http://schemas.microsoft.com/office/drawing/2014/main" id="{0DDCC212-5E01-4A51-B0A9-0C6FBC6E10B4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8150440" y="741507"/>
                  <a:ext cx="106560" cy="7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2" name="Gruppo 801">
            <a:extLst>
              <a:ext uri="{FF2B5EF4-FFF2-40B4-BE49-F238E27FC236}">
                <a16:creationId xmlns:a16="http://schemas.microsoft.com/office/drawing/2014/main" id="{DB4DFF11-E354-4AB8-98DD-E68B7232C73D}"/>
              </a:ext>
            </a:extLst>
          </p:cNvPr>
          <p:cNvGrpSpPr/>
          <p:nvPr/>
        </p:nvGrpSpPr>
        <p:grpSpPr>
          <a:xfrm>
            <a:off x="8023040" y="3917087"/>
            <a:ext cx="223200" cy="285840"/>
            <a:chOff x="8055400" y="427587"/>
            <a:chExt cx="223200" cy="28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636B26FF-F52D-4021-BA3E-48778EB4A4FE}"/>
                    </a:ext>
                  </a:extLst>
                </p14:cNvPr>
                <p14:cNvContentPartPr/>
                <p14:nvPr/>
              </p14:nvContentPartPr>
              <p14:xfrm>
                <a:off x="8273560" y="427587"/>
                <a:ext cx="4680" cy="2628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636B26FF-F52D-4021-BA3E-48778EB4A4FE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8264920" y="418947"/>
                  <a:ext cx="22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7C575168-D407-4EBB-B6D3-4CB8A3234D6C}"/>
                    </a:ext>
                  </a:extLst>
                </p14:cNvPr>
                <p14:cNvContentPartPr/>
                <p14:nvPr/>
              </p14:nvContentPartPr>
              <p14:xfrm>
                <a:off x="8055400" y="427587"/>
                <a:ext cx="223200" cy="28584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7C575168-D407-4EBB-B6D3-4CB8A3234D6C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8046400" y="418947"/>
                  <a:ext cx="240840" cy="30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52">
            <p14:nvContentPartPr>
              <p14:cNvPr id="805" name="Input penna 804">
                <a:extLst>
                  <a:ext uri="{FF2B5EF4-FFF2-40B4-BE49-F238E27FC236}">
                    <a16:creationId xmlns:a16="http://schemas.microsoft.com/office/drawing/2014/main" id="{602B0823-55D2-423D-9EE8-A2937DE9C6F6}"/>
                  </a:ext>
                </a:extLst>
              </p14:cNvPr>
              <p14:cNvContentPartPr/>
              <p14:nvPr/>
            </p14:nvContentPartPr>
            <p14:xfrm>
              <a:off x="7217720" y="4256567"/>
              <a:ext cx="738000" cy="940320"/>
            </p14:xfrm>
          </p:contentPart>
        </mc:Choice>
        <mc:Fallback xmlns="">
          <p:pic>
            <p:nvPicPr>
              <p:cNvPr id="805" name="Input penna 804">
                <a:extLst>
                  <a:ext uri="{FF2B5EF4-FFF2-40B4-BE49-F238E27FC236}">
                    <a16:creationId xmlns:a16="http://schemas.microsoft.com/office/drawing/2014/main" id="{602B0823-55D2-423D-9EE8-A2937DE9C6F6}"/>
                  </a:ext>
                </a:extLst>
              </p:cNvPr>
              <p:cNvPicPr/>
              <p:nvPr/>
            </p:nvPicPr>
            <p:blipFill>
              <a:blip r:embed="rId1104"/>
              <a:stretch>
                <a:fillRect/>
              </a:stretch>
            </p:blipFill>
            <p:spPr>
              <a:xfrm>
                <a:off x="7209080" y="4247567"/>
                <a:ext cx="755640" cy="9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3">
            <p14:nvContentPartPr>
              <p14:cNvPr id="806" name="Input penna 805">
                <a:extLst>
                  <a:ext uri="{FF2B5EF4-FFF2-40B4-BE49-F238E27FC236}">
                    <a16:creationId xmlns:a16="http://schemas.microsoft.com/office/drawing/2014/main" id="{84DC6E9F-D8A2-4FB3-B420-06BA3B557211}"/>
                  </a:ext>
                </a:extLst>
              </p14:cNvPr>
              <p14:cNvContentPartPr/>
              <p14:nvPr/>
            </p14:nvContentPartPr>
            <p14:xfrm>
              <a:off x="6390800" y="5265287"/>
              <a:ext cx="742680" cy="861120"/>
            </p14:xfrm>
          </p:contentPart>
        </mc:Choice>
        <mc:Fallback xmlns="">
          <p:pic>
            <p:nvPicPr>
              <p:cNvPr id="806" name="Input penna 805">
                <a:extLst>
                  <a:ext uri="{FF2B5EF4-FFF2-40B4-BE49-F238E27FC236}">
                    <a16:creationId xmlns:a16="http://schemas.microsoft.com/office/drawing/2014/main" id="{84DC6E9F-D8A2-4FB3-B420-06BA3B557211}"/>
                  </a:ext>
                </a:extLst>
              </p:cNvPr>
              <p:cNvPicPr/>
              <p:nvPr/>
            </p:nvPicPr>
            <p:blipFill>
              <a:blip r:embed="rId1106"/>
              <a:stretch>
                <a:fillRect/>
              </a:stretch>
            </p:blipFill>
            <p:spPr>
              <a:xfrm>
                <a:off x="6382160" y="5256647"/>
                <a:ext cx="760320" cy="87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807" name="Gruppo 806">
            <a:extLst>
              <a:ext uri="{FF2B5EF4-FFF2-40B4-BE49-F238E27FC236}">
                <a16:creationId xmlns:a16="http://schemas.microsoft.com/office/drawing/2014/main" id="{F750C6A3-DCB5-4E82-A9C6-A3673ED03B3E}"/>
              </a:ext>
            </a:extLst>
          </p:cNvPr>
          <p:cNvGrpSpPr/>
          <p:nvPr/>
        </p:nvGrpSpPr>
        <p:grpSpPr>
          <a:xfrm>
            <a:off x="6666560" y="4663367"/>
            <a:ext cx="822600" cy="519120"/>
            <a:chOff x="6698920" y="1173867"/>
            <a:chExt cx="822600" cy="51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1159E9A7-444D-491B-9AE9-0ED349B8B6DF}"/>
                    </a:ext>
                  </a:extLst>
                </p14:cNvPr>
                <p14:cNvContentPartPr/>
                <p14:nvPr/>
              </p14:nvContentPartPr>
              <p14:xfrm>
                <a:off x="6698920" y="1287267"/>
                <a:ext cx="451080" cy="40572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1159E9A7-444D-491B-9AE9-0ED349B8B6DF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6690280" y="1278267"/>
                  <a:ext cx="468720" cy="42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48D9C60D-A524-4994-BB64-86A736B14365}"/>
                    </a:ext>
                  </a:extLst>
                </p14:cNvPr>
                <p14:cNvContentPartPr/>
                <p14:nvPr/>
              </p14:nvContentPartPr>
              <p14:xfrm>
                <a:off x="6979720" y="1517667"/>
                <a:ext cx="360" cy="36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48D9C60D-A524-4994-BB64-86A736B14365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6971080" y="15086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810" name="Input penna 809">
                  <a:extLst>
                    <a:ext uri="{FF2B5EF4-FFF2-40B4-BE49-F238E27FC236}">
                      <a16:creationId xmlns:a16="http://schemas.microsoft.com/office/drawing/2014/main" id="{121FBDE1-8FB7-4F97-9A97-FA42710ABBE7}"/>
                    </a:ext>
                  </a:extLst>
                </p14:cNvPr>
                <p14:cNvContentPartPr/>
                <p14:nvPr/>
              </p14:nvContentPartPr>
              <p14:xfrm>
                <a:off x="6796480" y="1173867"/>
                <a:ext cx="725040" cy="9432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121FBDE1-8FB7-4F97-9A97-FA42710ABBE7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6787480" y="1165227"/>
                  <a:ext cx="742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E865A4B9-D102-4A70-9B4C-1915032735EA}"/>
                    </a:ext>
                  </a:extLst>
                </p14:cNvPr>
                <p14:cNvContentPartPr/>
                <p14:nvPr/>
              </p14:nvContentPartPr>
              <p14:xfrm>
                <a:off x="7116880" y="1575267"/>
                <a:ext cx="149400" cy="8568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E865A4B9-D102-4A70-9B4C-1915032735EA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7107880" y="1566627"/>
                  <a:ext cx="167040" cy="10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61">
            <p14:nvContentPartPr>
              <p14:cNvPr id="812" name="Input penna 811">
                <a:extLst>
                  <a:ext uri="{FF2B5EF4-FFF2-40B4-BE49-F238E27FC236}">
                    <a16:creationId xmlns:a16="http://schemas.microsoft.com/office/drawing/2014/main" id="{5FB06FE6-8585-4B54-817A-E2CD46CCCA1F}"/>
                  </a:ext>
                </a:extLst>
              </p14:cNvPr>
              <p14:cNvContentPartPr/>
              <p14:nvPr/>
            </p14:nvContentPartPr>
            <p14:xfrm>
              <a:off x="6659000" y="4235327"/>
              <a:ext cx="1282320" cy="536760"/>
            </p14:xfrm>
          </p:contentPart>
        </mc:Choice>
        <mc:Fallback xmlns="">
          <p:pic>
            <p:nvPicPr>
              <p:cNvPr id="812" name="Input penna 811">
                <a:extLst>
                  <a:ext uri="{FF2B5EF4-FFF2-40B4-BE49-F238E27FC236}">
                    <a16:creationId xmlns:a16="http://schemas.microsoft.com/office/drawing/2014/main" id="{5FB06FE6-8585-4B54-817A-E2CD46CCCA1F}"/>
                  </a:ext>
                </a:extLst>
              </p:cNvPr>
              <p:cNvPicPr/>
              <p:nvPr/>
            </p:nvPicPr>
            <p:blipFill>
              <a:blip r:embed="rId1108"/>
              <a:stretch>
                <a:fillRect/>
              </a:stretch>
            </p:blipFill>
            <p:spPr>
              <a:xfrm>
                <a:off x="6650000" y="4226327"/>
                <a:ext cx="1299960" cy="55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813" name="Gruppo 812">
            <a:extLst>
              <a:ext uri="{FF2B5EF4-FFF2-40B4-BE49-F238E27FC236}">
                <a16:creationId xmlns:a16="http://schemas.microsoft.com/office/drawing/2014/main" id="{7A00893B-9089-4410-AA49-2BBE0CACBF2F}"/>
              </a:ext>
            </a:extLst>
          </p:cNvPr>
          <p:cNvGrpSpPr/>
          <p:nvPr/>
        </p:nvGrpSpPr>
        <p:grpSpPr>
          <a:xfrm>
            <a:off x="6665840" y="4731407"/>
            <a:ext cx="307080" cy="757440"/>
            <a:chOff x="6698200" y="1241907"/>
            <a:chExt cx="307080" cy="75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E0B45A7F-5823-4425-9C75-F9BD4A62AB81}"/>
                    </a:ext>
                  </a:extLst>
                </p14:cNvPr>
                <p14:cNvContentPartPr/>
                <p14:nvPr/>
              </p14:nvContentPartPr>
              <p14:xfrm>
                <a:off x="6698200" y="1285827"/>
                <a:ext cx="307080" cy="71352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E0B45A7F-5823-4425-9C75-F9BD4A62AB81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6689560" y="1277187"/>
                  <a:ext cx="324720" cy="73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ABE636B6-B4D3-4822-91B3-8CB687104C7D}"/>
                    </a:ext>
                  </a:extLst>
                </p14:cNvPr>
                <p14:cNvContentPartPr/>
                <p14:nvPr/>
              </p14:nvContentPartPr>
              <p14:xfrm>
                <a:off x="6728800" y="1241907"/>
                <a:ext cx="90000" cy="12708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ABE636B6-B4D3-4822-91B3-8CB687104C7D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6719800" y="1233267"/>
                  <a:ext cx="107640" cy="144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64">
            <p14:nvContentPartPr>
              <p14:cNvPr id="816" name="Input penna 815">
                <a:extLst>
                  <a:ext uri="{FF2B5EF4-FFF2-40B4-BE49-F238E27FC236}">
                    <a16:creationId xmlns:a16="http://schemas.microsoft.com/office/drawing/2014/main" id="{4739EFB0-389A-4556-8067-E2E55EF37D79}"/>
                  </a:ext>
                </a:extLst>
              </p14:cNvPr>
              <p14:cNvContentPartPr/>
              <p14:nvPr/>
            </p14:nvContentPartPr>
            <p14:xfrm>
              <a:off x="6233480" y="4393007"/>
              <a:ext cx="682920" cy="1021320"/>
            </p14:xfrm>
          </p:contentPart>
        </mc:Choice>
        <mc:Fallback xmlns="">
          <p:pic>
            <p:nvPicPr>
              <p:cNvPr id="816" name="Input penna 815">
                <a:extLst>
                  <a:ext uri="{FF2B5EF4-FFF2-40B4-BE49-F238E27FC236}">
                    <a16:creationId xmlns:a16="http://schemas.microsoft.com/office/drawing/2014/main" id="{4739EFB0-389A-4556-8067-E2E55EF37D79}"/>
                  </a:ext>
                </a:extLst>
              </p:cNvPr>
              <p:cNvPicPr/>
              <p:nvPr/>
            </p:nvPicPr>
            <p:blipFill>
              <a:blip r:embed="rId1114"/>
              <a:stretch>
                <a:fillRect/>
              </a:stretch>
            </p:blipFill>
            <p:spPr>
              <a:xfrm>
                <a:off x="6224480" y="4384007"/>
                <a:ext cx="700560" cy="10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5">
            <p14:nvContentPartPr>
              <p14:cNvPr id="817" name="Input penna 816">
                <a:extLst>
                  <a:ext uri="{FF2B5EF4-FFF2-40B4-BE49-F238E27FC236}">
                    <a16:creationId xmlns:a16="http://schemas.microsoft.com/office/drawing/2014/main" id="{22CF4F49-6778-4C5B-B330-EAED0354F9CE}"/>
                  </a:ext>
                </a:extLst>
              </p14:cNvPr>
              <p14:cNvContentPartPr/>
              <p14:nvPr/>
            </p14:nvContentPartPr>
            <p14:xfrm>
              <a:off x="6952040" y="5450327"/>
              <a:ext cx="616320" cy="1074240"/>
            </p14:xfrm>
          </p:contentPart>
        </mc:Choice>
        <mc:Fallback xmlns="">
          <p:pic>
            <p:nvPicPr>
              <p:cNvPr id="817" name="Input penna 816">
                <a:extLst>
                  <a:ext uri="{FF2B5EF4-FFF2-40B4-BE49-F238E27FC236}">
                    <a16:creationId xmlns:a16="http://schemas.microsoft.com/office/drawing/2014/main" id="{22CF4F49-6778-4C5B-B330-EAED0354F9CE}"/>
                  </a:ext>
                </a:extLst>
              </p:cNvPr>
              <p:cNvPicPr/>
              <p:nvPr/>
            </p:nvPicPr>
            <p:blipFill>
              <a:blip r:embed="rId1116"/>
              <a:stretch>
                <a:fillRect/>
              </a:stretch>
            </p:blipFill>
            <p:spPr>
              <a:xfrm>
                <a:off x="6943400" y="5441327"/>
                <a:ext cx="633960" cy="109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819" name="Gruppo 818">
            <a:extLst>
              <a:ext uri="{FF2B5EF4-FFF2-40B4-BE49-F238E27FC236}">
                <a16:creationId xmlns:a16="http://schemas.microsoft.com/office/drawing/2014/main" id="{88788E9E-BDBE-4178-B9BE-A6E4075D79EC}"/>
              </a:ext>
            </a:extLst>
          </p:cNvPr>
          <p:cNvGrpSpPr/>
          <p:nvPr/>
        </p:nvGrpSpPr>
        <p:grpSpPr>
          <a:xfrm>
            <a:off x="7609400" y="6426647"/>
            <a:ext cx="73800" cy="153360"/>
            <a:chOff x="7641760" y="2937147"/>
            <a:chExt cx="7380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1978BFA7-7FB8-4C27-8EBA-BAA08EE0A7BE}"/>
                    </a:ext>
                  </a:extLst>
                </p14:cNvPr>
                <p14:cNvContentPartPr/>
                <p14:nvPr/>
              </p14:nvContentPartPr>
              <p14:xfrm>
                <a:off x="7659040" y="2981787"/>
                <a:ext cx="6840" cy="10872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1978BFA7-7FB8-4C27-8EBA-BAA08EE0A7BE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7650400" y="2972787"/>
                  <a:ext cx="24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E46B8F2F-75A7-42EA-B02C-F5DC114F2FE6}"/>
                    </a:ext>
                  </a:extLst>
                </p14:cNvPr>
                <p14:cNvContentPartPr/>
                <p14:nvPr/>
              </p14:nvContentPartPr>
              <p14:xfrm>
                <a:off x="7641760" y="2937147"/>
                <a:ext cx="73800" cy="5184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E46B8F2F-75A7-42EA-B02C-F5DC114F2FE6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632760" y="2928507"/>
                  <a:ext cx="91440" cy="6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68">
            <p14:nvContentPartPr>
              <p14:cNvPr id="822" name="Input penna 821">
                <a:extLst>
                  <a:ext uri="{FF2B5EF4-FFF2-40B4-BE49-F238E27FC236}">
                    <a16:creationId xmlns:a16="http://schemas.microsoft.com/office/drawing/2014/main" id="{CB6CA295-C2DA-42D4-B549-6CC1EA726076}"/>
                  </a:ext>
                </a:extLst>
              </p14:cNvPr>
              <p14:cNvContentPartPr/>
              <p14:nvPr/>
            </p14:nvContentPartPr>
            <p14:xfrm>
              <a:off x="7544240" y="4722230"/>
              <a:ext cx="587804" cy="1024537"/>
            </p14:xfrm>
          </p:contentPart>
        </mc:Choice>
        <mc:Fallback xmlns="">
          <p:pic>
            <p:nvPicPr>
              <p:cNvPr id="822" name="Input penna 821">
                <a:extLst>
                  <a:ext uri="{FF2B5EF4-FFF2-40B4-BE49-F238E27FC236}">
                    <a16:creationId xmlns:a16="http://schemas.microsoft.com/office/drawing/2014/main" id="{CB6CA295-C2DA-42D4-B549-6CC1EA726076}"/>
                  </a:ext>
                </a:extLst>
              </p:cNvPr>
              <p:cNvPicPr/>
              <p:nvPr/>
            </p:nvPicPr>
            <p:blipFill>
              <a:blip r:embed="rId1122"/>
              <a:stretch>
                <a:fillRect/>
              </a:stretch>
            </p:blipFill>
            <p:spPr>
              <a:xfrm>
                <a:off x="7535596" y="4713230"/>
                <a:ext cx="605453" cy="1042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9">
            <p14:nvContentPartPr>
              <p14:cNvPr id="823" name="Input penna 822">
                <a:extLst>
                  <a:ext uri="{FF2B5EF4-FFF2-40B4-BE49-F238E27FC236}">
                    <a16:creationId xmlns:a16="http://schemas.microsoft.com/office/drawing/2014/main" id="{A02D1605-F4BE-463D-9496-EB495EA4A072}"/>
                  </a:ext>
                </a:extLst>
              </p14:cNvPr>
              <p14:cNvContentPartPr/>
              <p14:nvPr/>
            </p14:nvContentPartPr>
            <p14:xfrm>
              <a:off x="8078120" y="5812127"/>
              <a:ext cx="83160" cy="87120"/>
            </p14:xfrm>
          </p:contentPart>
        </mc:Choice>
        <mc:Fallback xmlns="">
          <p:pic>
            <p:nvPicPr>
              <p:cNvPr id="823" name="Input penna 822">
                <a:extLst>
                  <a:ext uri="{FF2B5EF4-FFF2-40B4-BE49-F238E27FC236}">
                    <a16:creationId xmlns:a16="http://schemas.microsoft.com/office/drawing/2014/main" id="{A02D1605-F4BE-463D-9496-EB495EA4A072}"/>
                  </a:ext>
                </a:extLst>
              </p:cNvPr>
              <p:cNvPicPr/>
              <p:nvPr/>
            </p:nvPicPr>
            <p:blipFill>
              <a:blip r:embed="rId1125"/>
              <a:stretch>
                <a:fillRect/>
              </a:stretch>
            </p:blipFill>
            <p:spPr>
              <a:xfrm>
                <a:off x="8069120" y="5803127"/>
                <a:ext cx="100800" cy="10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897" name="Gruppo 896">
            <a:extLst>
              <a:ext uri="{FF2B5EF4-FFF2-40B4-BE49-F238E27FC236}">
                <a16:creationId xmlns:a16="http://schemas.microsoft.com/office/drawing/2014/main" id="{F057A3D9-3B85-4FEC-AFFF-8B4CF265B251}"/>
              </a:ext>
            </a:extLst>
          </p:cNvPr>
          <p:cNvGrpSpPr/>
          <p:nvPr/>
        </p:nvGrpSpPr>
        <p:grpSpPr>
          <a:xfrm>
            <a:off x="5941660" y="3459167"/>
            <a:ext cx="2616840" cy="223560"/>
            <a:chOff x="5929600" y="3221907"/>
            <a:chExt cx="2616840" cy="22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51D4FA64-F12F-40C6-AAFE-54316FF277CE}"/>
                    </a:ext>
                  </a:extLst>
                </p14:cNvPr>
                <p14:cNvContentPartPr/>
                <p14:nvPr/>
              </p14:nvContentPartPr>
              <p14:xfrm>
                <a:off x="5929600" y="3281667"/>
                <a:ext cx="87480" cy="6912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51D4FA64-F12F-40C6-AAFE-54316FF277CE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5920960" y="3272667"/>
                  <a:ext cx="105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148F8C4D-65A9-40ED-93FD-8A0A02231D07}"/>
                    </a:ext>
                  </a:extLst>
                </p14:cNvPr>
                <p14:cNvContentPartPr/>
                <p14:nvPr/>
              </p14:nvContentPartPr>
              <p14:xfrm>
                <a:off x="6002320" y="3241707"/>
                <a:ext cx="3240" cy="360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148F8C4D-65A9-40ED-93FD-8A0A02231D07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5993320" y="3233067"/>
                  <a:ext cx="20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B134AA71-50FB-421B-B184-7D15381FCAFA}"/>
                    </a:ext>
                  </a:extLst>
                </p14:cNvPr>
                <p14:cNvContentPartPr/>
                <p14:nvPr/>
              </p14:nvContentPartPr>
              <p14:xfrm>
                <a:off x="6027160" y="3326307"/>
                <a:ext cx="75240" cy="3780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B134AA71-50FB-421B-B184-7D15381FCAFA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6018160" y="3317307"/>
                  <a:ext cx="928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863" name="Input penna 862">
                  <a:extLst>
                    <a:ext uri="{FF2B5EF4-FFF2-40B4-BE49-F238E27FC236}">
                      <a16:creationId xmlns:a16="http://schemas.microsoft.com/office/drawing/2014/main" id="{B05C4B17-514C-45BC-9803-538735B3DA9C}"/>
                    </a:ext>
                  </a:extLst>
                </p14:cNvPr>
                <p14:cNvContentPartPr/>
                <p14:nvPr/>
              </p14:nvContentPartPr>
              <p14:xfrm>
                <a:off x="6081520" y="3277707"/>
                <a:ext cx="20880" cy="576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B05C4B17-514C-45BC-9803-538735B3DA9C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6072520" y="3268707"/>
                  <a:ext cx="385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864" name="Input penna 863">
                  <a:extLst>
                    <a:ext uri="{FF2B5EF4-FFF2-40B4-BE49-F238E27FC236}">
                      <a16:creationId xmlns:a16="http://schemas.microsoft.com/office/drawing/2014/main" id="{65A15481-A148-4E28-9766-3F21C8A97429}"/>
                    </a:ext>
                  </a:extLst>
                </p14:cNvPr>
                <p14:cNvContentPartPr/>
                <p14:nvPr/>
              </p14:nvContentPartPr>
              <p14:xfrm>
                <a:off x="6129760" y="3312987"/>
                <a:ext cx="66600" cy="5328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65A15481-A148-4E28-9766-3F21C8A97429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6120760" y="3303987"/>
                  <a:ext cx="84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D6C0E72F-5F5B-4709-9AD8-8B70A0E58823}"/>
                    </a:ext>
                  </a:extLst>
                </p14:cNvPr>
                <p14:cNvContentPartPr/>
                <p14:nvPr/>
              </p14:nvContentPartPr>
              <p14:xfrm>
                <a:off x="6175120" y="3246027"/>
                <a:ext cx="11160" cy="864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D6C0E72F-5F5B-4709-9AD8-8B70A0E58823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6166120" y="3237027"/>
                  <a:ext cx="28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866" name="Input penna 865">
                  <a:extLst>
                    <a:ext uri="{FF2B5EF4-FFF2-40B4-BE49-F238E27FC236}">
                      <a16:creationId xmlns:a16="http://schemas.microsoft.com/office/drawing/2014/main" id="{4B872B61-3156-4D36-B465-1A05049BA24C}"/>
                    </a:ext>
                  </a:extLst>
                </p14:cNvPr>
                <p14:cNvContentPartPr/>
                <p14:nvPr/>
              </p14:nvContentPartPr>
              <p14:xfrm>
                <a:off x="6263680" y="3221907"/>
                <a:ext cx="38880" cy="19404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4B872B61-3156-4D36-B465-1A05049BA24C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6254680" y="3213267"/>
                  <a:ext cx="565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9301701A-87AF-4344-94DF-C3538B7CC023}"/>
                    </a:ext>
                  </a:extLst>
                </p14:cNvPr>
                <p14:cNvContentPartPr/>
                <p14:nvPr/>
              </p14:nvContentPartPr>
              <p14:xfrm>
                <a:off x="6424600" y="3269067"/>
                <a:ext cx="4680" cy="9288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9301701A-87AF-4344-94DF-C3538B7CC023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6415960" y="3260067"/>
                  <a:ext cx="22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32581966-5135-43A3-8095-A4E580D5E435}"/>
                    </a:ext>
                  </a:extLst>
                </p14:cNvPr>
                <p14:cNvContentPartPr/>
                <p14:nvPr/>
              </p14:nvContentPartPr>
              <p14:xfrm>
                <a:off x="6421000" y="3251067"/>
                <a:ext cx="73080" cy="10332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32581966-5135-43A3-8095-A4E580D5E435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6412360" y="3242427"/>
                  <a:ext cx="90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870" name="Input penna 869">
                  <a:extLst>
                    <a:ext uri="{FF2B5EF4-FFF2-40B4-BE49-F238E27FC236}">
                      <a16:creationId xmlns:a16="http://schemas.microsoft.com/office/drawing/2014/main" id="{97DB6C26-4342-400A-8111-A5309B2F6BB9}"/>
                    </a:ext>
                  </a:extLst>
                </p14:cNvPr>
                <p14:cNvContentPartPr/>
                <p14:nvPr/>
              </p14:nvContentPartPr>
              <p14:xfrm>
                <a:off x="6496600" y="3259707"/>
                <a:ext cx="61200" cy="9324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97DB6C26-4342-400A-8111-A5309B2F6BB9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6487600" y="3250707"/>
                  <a:ext cx="78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871" name="Input penna 870">
                  <a:extLst>
                    <a:ext uri="{FF2B5EF4-FFF2-40B4-BE49-F238E27FC236}">
                      <a16:creationId xmlns:a16="http://schemas.microsoft.com/office/drawing/2014/main" id="{56B812C7-DD76-44E6-B2CC-E4D59CB03A98}"/>
                    </a:ext>
                  </a:extLst>
                </p14:cNvPr>
                <p14:cNvContentPartPr/>
                <p14:nvPr/>
              </p14:nvContentPartPr>
              <p14:xfrm>
                <a:off x="6576160" y="3283107"/>
                <a:ext cx="19800" cy="7308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56B812C7-DD76-44E6-B2CC-E4D59CB03A98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6567520" y="3274467"/>
                  <a:ext cx="374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73F35142-8341-4853-AFAC-0E4EE929F91F}"/>
                    </a:ext>
                  </a:extLst>
                </p14:cNvPr>
                <p14:cNvContentPartPr/>
                <p14:nvPr/>
              </p14:nvContentPartPr>
              <p14:xfrm>
                <a:off x="6562840" y="3260427"/>
                <a:ext cx="87840" cy="1332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73F35142-8341-4853-AFAC-0E4EE929F91F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6554200" y="3251427"/>
                  <a:ext cx="1054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873" name="Input penna 872">
                  <a:extLst>
                    <a:ext uri="{FF2B5EF4-FFF2-40B4-BE49-F238E27FC236}">
                      <a16:creationId xmlns:a16="http://schemas.microsoft.com/office/drawing/2014/main" id="{26048BFD-F6C3-4424-AE57-5F4CE1008EA8}"/>
                    </a:ext>
                  </a:extLst>
                </p14:cNvPr>
                <p14:cNvContentPartPr/>
                <p14:nvPr/>
              </p14:nvContentPartPr>
              <p14:xfrm>
                <a:off x="6642760" y="3290667"/>
                <a:ext cx="60120" cy="6804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26048BFD-F6C3-4424-AE57-5F4CE1008EA8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6633760" y="3282027"/>
                  <a:ext cx="777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874" name="Input penna 873">
                  <a:extLst>
                    <a:ext uri="{FF2B5EF4-FFF2-40B4-BE49-F238E27FC236}">
                      <a16:creationId xmlns:a16="http://schemas.microsoft.com/office/drawing/2014/main" id="{481358A7-C97F-4608-A9DF-C94BD2BC1C13}"/>
                    </a:ext>
                  </a:extLst>
                </p14:cNvPr>
                <p14:cNvContentPartPr/>
                <p14:nvPr/>
              </p14:nvContentPartPr>
              <p14:xfrm>
                <a:off x="6854800" y="3261867"/>
                <a:ext cx="71640" cy="10908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481358A7-C97F-4608-A9DF-C94BD2BC1C13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6845800" y="3252867"/>
                  <a:ext cx="89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A7BCAFE5-60E2-4BF2-A097-A6469C98D14A}"/>
                    </a:ext>
                  </a:extLst>
                </p14:cNvPr>
                <p14:cNvContentPartPr/>
                <p14:nvPr/>
              </p14:nvContentPartPr>
              <p14:xfrm>
                <a:off x="6953800" y="3276267"/>
                <a:ext cx="61200" cy="8640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A7BCAFE5-60E2-4BF2-A097-A6469C98D14A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6944800" y="3267627"/>
                  <a:ext cx="788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F5A6EF6E-AF26-4A5F-96F5-EE9E7186309B}"/>
                    </a:ext>
                  </a:extLst>
                </p14:cNvPr>
                <p14:cNvContentPartPr/>
                <p14:nvPr/>
              </p14:nvContentPartPr>
              <p14:xfrm>
                <a:off x="6950200" y="3315147"/>
                <a:ext cx="70560" cy="1404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F5A6EF6E-AF26-4A5F-96F5-EE9E7186309B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6941200" y="3306507"/>
                  <a:ext cx="88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877" name="Input penna 876">
                  <a:extLst>
                    <a:ext uri="{FF2B5EF4-FFF2-40B4-BE49-F238E27FC236}">
                      <a16:creationId xmlns:a16="http://schemas.microsoft.com/office/drawing/2014/main" id="{51852B65-58D9-4F6D-90DF-FC53D0D2377B}"/>
                    </a:ext>
                  </a:extLst>
                </p14:cNvPr>
                <p14:cNvContentPartPr/>
                <p14:nvPr/>
              </p14:nvContentPartPr>
              <p14:xfrm>
                <a:off x="7031200" y="3267987"/>
                <a:ext cx="77400" cy="10224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51852B65-58D9-4F6D-90DF-FC53D0D2377B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7022560" y="3258987"/>
                  <a:ext cx="95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6A4E23F9-F650-4799-BBD6-71F37C8953F0}"/>
                    </a:ext>
                  </a:extLst>
                </p14:cNvPr>
                <p14:cNvContentPartPr/>
                <p14:nvPr/>
              </p14:nvContentPartPr>
              <p14:xfrm>
                <a:off x="7069000" y="3278787"/>
                <a:ext cx="92520" cy="10548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6A4E23F9-F650-4799-BBD6-71F37C8953F0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7060360" y="3270147"/>
                  <a:ext cx="1101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5C8116EF-F037-4F91-9738-617AD9B70E41}"/>
                    </a:ext>
                  </a:extLst>
                </p14:cNvPr>
                <p14:cNvContentPartPr/>
                <p14:nvPr/>
              </p14:nvContentPartPr>
              <p14:xfrm>
                <a:off x="7153960" y="3319467"/>
                <a:ext cx="68400" cy="6192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5C8116EF-F037-4F91-9738-617AD9B70E41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7145320" y="3310827"/>
                  <a:ext cx="860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2844BF4C-0447-43DA-AAA9-9F1295D2132B}"/>
                    </a:ext>
                  </a:extLst>
                </p14:cNvPr>
                <p14:cNvContentPartPr/>
                <p14:nvPr/>
              </p14:nvContentPartPr>
              <p14:xfrm>
                <a:off x="7278880" y="3406227"/>
                <a:ext cx="54000" cy="3924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2844BF4C-0447-43DA-AAA9-9F1295D2132B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7270240" y="3397227"/>
                  <a:ext cx="7164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882" name="Input penna 881">
                  <a:extLst>
                    <a:ext uri="{FF2B5EF4-FFF2-40B4-BE49-F238E27FC236}">
                      <a16:creationId xmlns:a16="http://schemas.microsoft.com/office/drawing/2014/main" id="{A29AFD84-C101-4035-B335-C49AA455C186}"/>
                    </a:ext>
                  </a:extLst>
                </p14:cNvPr>
                <p14:cNvContentPartPr/>
                <p14:nvPr/>
              </p14:nvContentPartPr>
              <p14:xfrm>
                <a:off x="7413160" y="3327747"/>
                <a:ext cx="8280" cy="7092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A29AFD84-C101-4035-B335-C49AA455C186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7404160" y="3318747"/>
                  <a:ext cx="259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883" name="Input penna 882">
                  <a:extLst>
                    <a:ext uri="{FF2B5EF4-FFF2-40B4-BE49-F238E27FC236}">
                      <a16:creationId xmlns:a16="http://schemas.microsoft.com/office/drawing/2014/main" id="{5B5596F3-4482-47FE-9E38-BCB8E1E63AAF}"/>
                    </a:ext>
                  </a:extLst>
                </p14:cNvPr>
                <p14:cNvContentPartPr/>
                <p14:nvPr/>
              </p14:nvContentPartPr>
              <p14:xfrm>
                <a:off x="7370320" y="3296787"/>
                <a:ext cx="101160" cy="2160"/>
              </p14:xfrm>
            </p:contentPart>
          </mc:Choice>
          <mc:Fallback xmlns="">
            <p:pic>
              <p:nvPicPr>
                <p:cNvPr id="883" name="Input penna 882">
                  <a:extLst>
                    <a:ext uri="{FF2B5EF4-FFF2-40B4-BE49-F238E27FC236}">
                      <a16:creationId xmlns:a16="http://schemas.microsoft.com/office/drawing/2014/main" id="{5B5596F3-4482-47FE-9E38-BCB8E1E63AAF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7361680" y="3288147"/>
                  <a:ext cx="118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C643F609-A236-4A44-AF71-6DABFD6C64D9}"/>
                    </a:ext>
                  </a:extLst>
                </p14:cNvPr>
                <p14:cNvContentPartPr/>
                <p14:nvPr/>
              </p14:nvContentPartPr>
              <p14:xfrm>
                <a:off x="7469680" y="3300747"/>
                <a:ext cx="165960" cy="9360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C643F609-A236-4A44-AF71-6DABFD6C64D9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7460680" y="3291747"/>
                  <a:ext cx="183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885" name="Input penna 884">
                  <a:extLst>
                    <a:ext uri="{FF2B5EF4-FFF2-40B4-BE49-F238E27FC236}">
                      <a16:creationId xmlns:a16="http://schemas.microsoft.com/office/drawing/2014/main" id="{978D2FC7-56B9-4A5E-ABD4-A776FC48F166}"/>
                    </a:ext>
                  </a:extLst>
                </p14:cNvPr>
                <p14:cNvContentPartPr/>
                <p14:nvPr/>
              </p14:nvContentPartPr>
              <p14:xfrm>
                <a:off x="7629160" y="3320907"/>
                <a:ext cx="69120" cy="7344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978D2FC7-56B9-4A5E-ABD4-A776FC48F166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7620520" y="3311907"/>
                  <a:ext cx="867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886" name="Input penna 885">
                  <a:extLst>
                    <a:ext uri="{FF2B5EF4-FFF2-40B4-BE49-F238E27FC236}">
                      <a16:creationId xmlns:a16="http://schemas.microsoft.com/office/drawing/2014/main" id="{02FDD475-B9A8-4455-96C8-FB7244370F23}"/>
                    </a:ext>
                  </a:extLst>
                </p14:cNvPr>
                <p14:cNvContentPartPr/>
                <p14:nvPr/>
              </p14:nvContentPartPr>
              <p14:xfrm>
                <a:off x="7725640" y="3318387"/>
                <a:ext cx="55440" cy="6336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02FDD475-B9A8-4455-96C8-FB7244370F23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7717000" y="3309387"/>
                  <a:ext cx="730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887" name="Input penna 886">
                  <a:extLst>
                    <a:ext uri="{FF2B5EF4-FFF2-40B4-BE49-F238E27FC236}">
                      <a16:creationId xmlns:a16="http://schemas.microsoft.com/office/drawing/2014/main" id="{06F71F6D-9F80-4A37-AC84-73736F569AF9}"/>
                    </a:ext>
                  </a:extLst>
                </p14:cNvPr>
                <p14:cNvContentPartPr/>
                <p14:nvPr/>
              </p14:nvContentPartPr>
              <p14:xfrm>
                <a:off x="7791160" y="3297507"/>
                <a:ext cx="84600" cy="9036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06F71F6D-9F80-4A37-AC84-73736F569AF9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7782160" y="3288507"/>
                  <a:ext cx="1022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888" name="Input penna 887">
                  <a:extLst>
                    <a:ext uri="{FF2B5EF4-FFF2-40B4-BE49-F238E27FC236}">
                      <a16:creationId xmlns:a16="http://schemas.microsoft.com/office/drawing/2014/main" id="{764C5B21-133C-410C-837F-9F74A9288BE1}"/>
                    </a:ext>
                  </a:extLst>
                </p14:cNvPr>
                <p14:cNvContentPartPr/>
                <p14:nvPr/>
              </p14:nvContentPartPr>
              <p14:xfrm>
                <a:off x="7884040" y="3301107"/>
                <a:ext cx="73080" cy="77400"/>
              </p14:xfrm>
            </p:contentPart>
          </mc:Choice>
          <mc:Fallback xmlns="">
            <p:pic>
              <p:nvPicPr>
                <p:cNvPr id="888" name="Input penna 887">
                  <a:extLst>
                    <a:ext uri="{FF2B5EF4-FFF2-40B4-BE49-F238E27FC236}">
                      <a16:creationId xmlns:a16="http://schemas.microsoft.com/office/drawing/2014/main" id="{764C5B21-133C-410C-837F-9F74A9288BE1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7875040" y="3292467"/>
                  <a:ext cx="907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889" name="Input penna 888">
                  <a:extLst>
                    <a:ext uri="{FF2B5EF4-FFF2-40B4-BE49-F238E27FC236}">
                      <a16:creationId xmlns:a16="http://schemas.microsoft.com/office/drawing/2014/main" id="{62ABBF2C-16DA-4B17-9386-BAF2F2B2AE4F}"/>
                    </a:ext>
                  </a:extLst>
                </p14:cNvPr>
                <p14:cNvContentPartPr/>
                <p14:nvPr/>
              </p14:nvContentPartPr>
              <p14:xfrm>
                <a:off x="7881880" y="3349347"/>
                <a:ext cx="66960" cy="6480"/>
              </p14:xfrm>
            </p:contentPart>
          </mc:Choice>
          <mc:Fallback xmlns="">
            <p:pic>
              <p:nvPicPr>
                <p:cNvPr id="889" name="Input penna 888">
                  <a:extLst>
                    <a:ext uri="{FF2B5EF4-FFF2-40B4-BE49-F238E27FC236}">
                      <a16:creationId xmlns:a16="http://schemas.microsoft.com/office/drawing/2014/main" id="{62ABBF2C-16DA-4B17-9386-BAF2F2B2AE4F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7872880" y="3340707"/>
                  <a:ext cx="846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890" name="Input penna 889">
                  <a:extLst>
                    <a:ext uri="{FF2B5EF4-FFF2-40B4-BE49-F238E27FC236}">
                      <a16:creationId xmlns:a16="http://schemas.microsoft.com/office/drawing/2014/main" id="{3F8FED0E-4AF7-4F02-9B18-F9EC6D5AE6D9}"/>
                    </a:ext>
                  </a:extLst>
                </p14:cNvPr>
                <p14:cNvContentPartPr/>
                <p14:nvPr/>
              </p14:nvContentPartPr>
              <p14:xfrm>
                <a:off x="8053240" y="3301107"/>
                <a:ext cx="6120" cy="69480"/>
              </p14:xfrm>
            </p:contentPart>
          </mc:Choice>
          <mc:Fallback xmlns="">
            <p:pic>
              <p:nvPicPr>
                <p:cNvPr id="890" name="Input penna 889">
                  <a:extLst>
                    <a:ext uri="{FF2B5EF4-FFF2-40B4-BE49-F238E27FC236}">
                      <a16:creationId xmlns:a16="http://schemas.microsoft.com/office/drawing/2014/main" id="{3F8FED0E-4AF7-4F02-9B18-F9EC6D5AE6D9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8044240" y="3292467"/>
                  <a:ext cx="23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891" name="Input penna 890">
                  <a:extLst>
                    <a:ext uri="{FF2B5EF4-FFF2-40B4-BE49-F238E27FC236}">
                      <a16:creationId xmlns:a16="http://schemas.microsoft.com/office/drawing/2014/main" id="{4BFBB971-25F8-4015-9227-AFF3C4F3EE36}"/>
                    </a:ext>
                  </a:extLst>
                </p14:cNvPr>
                <p14:cNvContentPartPr/>
                <p14:nvPr/>
              </p14:nvContentPartPr>
              <p14:xfrm>
                <a:off x="8083480" y="3311187"/>
                <a:ext cx="83880" cy="87840"/>
              </p14:xfrm>
            </p:contentPart>
          </mc:Choice>
          <mc:Fallback xmlns="">
            <p:pic>
              <p:nvPicPr>
                <p:cNvPr id="891" name="Input penna 890">
                  <a:extLst>
                    <a:ext uri="{FF2B5EF4-FFF2-40B4-BE49-F238E27FC236}">
                      <a16:creationId xmlns:a16="http://schemas.microsoft.com/office/drawing/2014/main" id="{4BFBB971-25F8-4015-9227-AFF3C4F3EE36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8074840" y="3302187"/>
                  <a:ext cx="1015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892" name="Input penna 891">
                  <a:extLst>
                    <a:ext uri="{FF2B5EF4-FFF2-40B4-BE49-F238E27FC236}">
                      <a16:creationId xmlns:a16="http://schemas.microsoft.com/office/drawing/2014/main" id="{90481CFA-35DF-4418-B1A9-9F8B3E44E195}"/>
                    </a:ext>
                  </a:extLst>
                </p14:cNvPr>
                <p14:cNvContentPartPr/>
                <p14:nvPr/>
              </p14:nvContentPartPr>
              <p14:xfrm>
                <a:off x="8239000" y="3303627"/>
                <a:ext cx="6120" cy="82800"/>
              </p14:xfrm>
            </p:contentPart>
          </mc:Choice>
          <mc:Fallback xmlns="">
            <p:pic>
              <p:nvPicPr>
                <p:cNvPr id="892" name="Input penna 891">
                  <a:extLst>
                    <a:ext uri="{FF2B5EF4-FFF2-40B4-BE49-F238E27FC236}">
                      <a16:creationId xmlns:a16="http://schemas.microsoft.com/office/drawing/2014/main" id="{90481CFA-35DF-4418-B1A9-9F8B3E44E195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8230000" y="3294627"/>
                  <a:ext cx="23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893" name="Input penna 892">
                  <a:extLst>
                    <a:ext uri="{FF2B5EF4-FFF2-40B4-BE49-F238E27FC236}">
                      <a16:creationId xmlns:a16="http://schemas.microsoft.com/office/drawing/2014/main" id="{3B67D4FA-CD23-41B9-8EEA-6B204746F349}"/>
                    </a:ext>
                  </a:extLst>
                </p14:cNvPr>
                <p14:cNvContentPartPr/>
                <p14:nvPr/>
              </p14:nvContentPartPr>
              <p14:xfrm>
                <a:off x="8227840" y="3279507"/>
                <a:ext cx="72720" cy="55080"/>
              </p14:xfrm>
            </p:contentPart>
          </mc:Choice>
          <mc:Fallback xmlns="">
            <p:pic>
              <p:nvPicPr>
                <p:cNvPr id="893" name="Input penna 892">
                  <a:extLst>
                    <a:ext uri="{FF2B5EF4-FFF2-40B4-BE49-F238E27FC236}">
                      <a16:creationId xmlns:a16="http://schemas.microsoft.com/office/drawing/2014/main" id="{3B67D4FA-CD23-41B9-8EEA-6B204746F349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8219200" y="3270507"/>
                  <a:ext cx="90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894" name="Input penna 893">
                  <a:extLst>
                    <a:ext uri="{FF2B5EF4-FFF2-40B4-BE49-F238E27FC236}">
                      <a16:creationId xmlns:a16="http://schemas.microsoft.com/office/drawing/2014/main" id="{45DAE495-B7F8-4D45-A89A-90257FAF616A}"/>
                    </a:ext>
                  </a:extLst>
                </p14:cNvPr>
                <p14:cNvContentPartPr/>
                <p14:nvPr/>
              </p14:nvContentPartPr>
              <p14:xfrm>
                <a:off x="8297680" y="3314787"/>
                <a:ext cx="87120" cy="71280"/>
              </p14:xfrm>
            </p:contentPart>
          </mc:Choice>
          <mc:Fallback xmlns="">
            <p:pic>
              <p:nvPicPr>
                <p:cNvPr id="894" name="Input penna 893">
                  <a:extLst>
                    <a:ext uri="{FF2B5EF4-FFF2-40B4-BE49-F238E27FC236}">
                      <a16:creationId xmlns:a16="http://schemas.microsoft.com/office/drawing/2014/main" id="{45DAE495-B7F8-4D45-A89A-90257FAF616A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8289040" y="3305787"/>
                  <a:ext cx="1047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895" name="Input penna 894">
                  <a:extLst>
                    <a:ext uri="{FF2B5EF4-FFF2-40B4-BE49-F238E27FC236}">
                      <a16:creationId xmlns:a16="http://schemas.microsoft.com/office/drawing/2014/main" id="{9EBE6001-B0D3-442A-BFA5-54DCD5645FF4}"/>
                    </a:ext>
                  </a:extLst>
                </p14:cNvPr>
                <p14:cNvContentPartPr/>
                <p14:nvPr/>
              </p14:nvContentPartPr>
              <p14:xfrm>
                <a:off x="8402800" y="3318387"/>
                <a:ext cx="74520" cy="75960"/>
              </p14:xfrm>
            </p:contentPart>
          </mc:Choice>
          <mc:Fallback xmlns="">
            <p:pic>
              <p:nvPicPr>
                <p:cNvPr id="895" name="Input penna 894">
                  <a:extLst>
                    <a:ext uri="{FF2B5EF4-FFF2-40B4-BE49-F238E27FC236}">
                      <a16:creationId xmlns:a16="http://schemas.microsoft.com/office/drawing/2014/main" id="{9EBE6001-B0D3-442A-BFA5-54DCD5645FF4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8394160" y="3309747"/>
                  <a:ext cx="921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896" name="Input penna 895">
                  <a:extLst>
                    <a:ext uri="{FF2B5EF4-FFF2-40B4-BE49-F238E27FC236}">
                      <a16:creationId xmlns:a16="http://schemas.microsoft.com/office/drawing/2014/main" id="{2A29CD8E-6654-4D8E-B23D-445B28C8FC95}"/>
                    </a:ext>
                  </a:extLst>
                </p14:cNvPr>
                <p14:cNvContentPartPr/>
                <p14:nvPr/>
              </p14:nvContentPartPr>
              <p14:xfrm>
                <a:off x="8474080" y="3320907"/>
                <a:ext cx="72360" cy="69120"/>
              </p14:xfrm>
            </p:contentPart>
          </mc:Choice>
          <mc:Fallback xmlns="">
            <p:pic>
              <p:nvPicPr>
                <p:cNvPr id="896" name="Input penna 895">
                  <a:extLst>
                    <a:ext uri="{FF2B5EF4-FFF2-40B4-BE49-F238E27FC236}">
                      <a16:creationId xmlns:a16="http://schemas.microsoft.com/office/drawing/2014/main" id="{2A29CD8E-6654-4D8E-B23D-445B28C8FC95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8465080" y="3312267"/>
                  <a:ext cx="90000" cy="8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40">
            <p14:nvContentPartPr>
              <p14:cNvPr id="899" name="Input penna 898">
                <a:extLst>
                  <a:ext uri="{FF2B5EF4-FFF2-40B4-BE49-F238E27FC236}">
                    <a16:creationId xmlns:a16="http://schemas.microsoft.com/office/drawing/2014/main" id="{FCDB0D80-08E7-4CA2-9641-D7758C7C9C8B}"/>
                  </a:ext>
                </a:extLst>
              </p14:cNvPr>
              <p14:cNvContentPartPr/>
              <p14:nvPr/>
            </p14:nvContentPartPr>
            <p14:xfrm>
              <a:off x="6925560" y="3654941"/>
              <a:ext cx="616320" cy="1074240"/>
            </p14:xfrm>
          </p:contentPart>
        </mc:Choice>
        <mc:Fallback xmlns="">
          <p:pic>
            <p:nvPicPr>
              <p:cNvPr id="899" name="Input penna 898">
                <a:extLst>
                  <a:ext uri="{FF2B5EF4-FFF2-40B4-BE49-F238E27FC236}">
                    <a16:creationId xmlns:a16="http://schemas.microsoft.com/office/drawing/2014/main" id="{FCDB0D80-08E7-4CA2-9641-D7758C7C9C8B}"/>
                  </a:ext>
                </a:extLst>
              </p:cNvPr>
              <p:cNvPicPr/>
              <p:nvPr/>
            </p:nvPicPr>
            <p:blipFill>
              <a:blip r:embed="rId1116"/>
              <a:stretch>
                <a:fillRect/>
              </a:stretch>
            </p:blipFill>
            <p:spPr>
              <a:xfrm>
                <a:off x="6916920" y="3645941"/>
                <a:ext cx="633960" cy="109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904" name="Gruppo 903">
            <a:extLst>
              <a:ext uri="{FF2B5EF4-FFF2-40B4-BE49-F238E27FC236}">
                <a16:creationId xmlns:a16="http://schemas.microsoft.com/office/drawing/2014/main" id="{E16684D6-4EAA-49C6-85AD-03BE28D2F0CB}"/>
              </a:ext>
            </a:extLst>
          </p:cNvPr>
          <p:cNvGrpSpPr/>
          <p:nvPr/>
        </p:nvGrpSpPr>
        <p:grpSpPr>
          <a:xfrm>
            <a:off x="10264868" y="1063260"/>
            <a:ext cx="116640" cy="173880"/>
            <a:chOff x="10264868" y="1063260"/>
            <a:chExt cx="11664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901" name="Input penna 900">
                  <a:extLst>
                    <a:ext uri="{FF2B5EF4-FFF2-40B4-BE49-F238E27FC236}">
                      <a16:creationId xmlns:a16="http://schemas.microsoft.com/office/drawing/2014/main" id="{E048EAD6-B07C-4A03-9333-17CF498389C1}"/>
                    </a:ext>
                  </a:extLst>
                </p14:cNvPr>
                <p14:cNvContentPartPr/>
                <p14:nvPr/>
              </p14:nvContentPartPr>
              <p14:xfrm>
                <a:off x="10264868" y="1063260"/>
                <a:ext cx="27720" cy="21960"/>
              </p14:xfrm>
            </p:contentPart>
          </mc:Choice>
          <mc:Fallback xmlns="">
            <p:pic>
              <p:nvPicPr>
                <p:cNvPr id="901" name="Input penna 900">
                  <a:extLst>
                    <a:ext uri="{FF2B5EF4-FFF2-40B4-BE49-F238E27FC236}">
                      <a16:creationId xmlns:a16="http://schemas.microsoft.com/office/drawing/2014/main" id="{E048EAD6-B07C-4A03-9333-17CF498389C1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10255868" y="1054260"/>
                  <a:ext cx="45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902" name="Input penna 901">
                  <a:extLst>
                    <a:ext uri="{FF2B5EF4-FFF2-40B4-BE49-F238E27FC236}">
                      <a16:creationId xmlns:a16="http://schemas.microsoft.com/office/drawing/2014/main" id="{B2B27925-45B2-45D6-B276-7492C1DF4CBC}"/>
                    </a:ext>
                  </a:extLst>
                </p14:cNvPr>
                <p14:cNvContentPartPr/>
                <p14:nvPr/>
              </p14:nvContentPartPr>
              <p14:xfrm>
                <a:off x="10324628" y="1139940"/>
                <a:ext cx="5760" cy="97200"/>
              </p14:xfrm>
            </p:contentPart>
          </mc:Choice>
          <mc:Fallback xmlns="">
            <p:pic>
              <p:nvPicPr>
                <p:cNvPr id="902" name="Input penna 901">
                  <a:extLst>
                    <a:ext uri="{FF2B5EF4-FFF2-40B4-BE49-F238E27FC236}">
                      <a16:creationId xmlns:a16="http://schemas.microsoft.com/office/drawing/2014/main" id="{B2B27925-45B2-45D6-B276-7492C1DF4CBC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10315628" y="1130940"/>
                  <a:ext cx="23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903" name="Input penna 902">
                  <a:extLst>
                    <a:ext uri="{FF2B5EF4-FFF2-40B4-BE49-F238E27FC236}">
                      <a16:creationId xmlns:a16="http://schemas.microsoft.com/office/drawing/2014/main" id="{7260AB4D-E519-4F9F-AE22-7FBA9A0D1D6C}"/>
                    </a:ext>
                  </a:extLst>
                </p14:cNvPr>
                <p14:cNvContentPartPr/>
                <p14:nvPr/>
              </p14:nvContentPartPr>
              <p14:xfrm>
                <a:off x="10323548" y="1142460"/>
                <a:ext cx="57960" cy="45000"/>
              </p14:xfrm>
            </p:contentPart>
          </mc:Choice>
          <mc:Fallback xmlns="">
            <p:pic>
              <p:nvPicPr>
                <p:cNvPr id="903" name="Input penna 902">
                  <a:extLst>
                    <a:ext uri="{FF2B5EF4-FFF2-40B4-BE49-F238E27FC236}">
                      <a16:creationId xmlns:a16="http://schemas.microsoft.com/office/drawing/2014/main" id="{7260AB4D-E519-4F9F-AE22-7FBA9A0D1D6C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10314908" y="1133820"/>
                  <a:ext cx="7560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0" name="Gruppo 909">
            <a:extLst>
              <a:ext uri="{FF2B5EF4-FFF2-40B4-BE49-F238E27FC236}">
                <a16:creationId xmlns:a16="http://schemas.microsoft.com/office/drawing/2014/main" id="{1411E8BE-E4C9-458B-A37C-6CC62F8E7B8F}"/>
              </a:ext>
            </a:extLst>
          </p:cNvPr>
          <p:cNvGrpSpPr/>
          <p:nvPr/>
        </p:nvGrpSpPr>
        <p:grpSpPr>
          <a:xfrm>
            <a:off x="10143548" y="393660"/>
            <a:ext cx="244080" cy="1311120"/>
            <a:chOff x="10143548" y="393660"/>
            <a:chExt cx="244080" cy="131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906" name="Input penna 905">
                  <a:extLst>
                    <a:ext uri="{FF2B5EF4-FFF2-40B4-BE49-F238E27FC236}">
                      <a16:creationId xmlns:a16="http://schemas.microsoft.com/office/drawing/2014/main" id="{C9CD5065-B998-4A64-9D1A-CBFE85280DB2}"/>
                    </a:ext>
                  </a:extLst>
                </p14:cNvPr>
                <p14:cNvContentPartPr/>
                <p14:nvPr/>
              </p14:nvContentPartPr>
              <p14:xfrm>
                <a:off x="10272788" y="1103940"/>
                <a:ext cx="6840" cy="9000"/>
              </p14:xfrm>
            </p:contentPart>
          </mc:Choice>
          <mc:Fallback xmlns="">
            <p:pic>
              <p:nvPicPr>
                <p:cNvPr id="906" name="Input penna 905">
                  <a:extLst>
                    <a:ext uri="{FF2B5EF4-FFF2-40B4-BE49-F238E27FC236}">
                      <a16:creationId xmlns:a16="http://schemas.microsoft.com/office/drawing/2014/main" id="{C9CD5065-B998-4A64-9D1A-CBFE85280DB2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10263788" y="1095300"/>
                  <a:ext cx="24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907" name="Input penna 906">
                  <a:extLst>
                    <a:ext uri="{FF2B5EF4-FFF2-40B4-BE49-F238E27FC236}">
                      <a16:creationId xmlns:a16="http://schemas.microsoft.com/office/drawing/2014/main" id="{22847CF5-158A-4F0A-B0C0-1CC4F4F98A89}"/>
                    </a:ext>
                  </a:extLst>
                </p14:cNvPr>
                <p14:cNvContentPartPr/>
                <p14:nvPr/>
              </p14:nvContentPartPr>
              <p14:xfrm>
                <a:off x="10143548" y="1103580"/>
                <a:ext cx="128160" cy="60120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22847CF5-158A-4F0A-B0C0-1CC4F4F98A89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10134908" y="1094940"/>
                  <a:ext cx="145800" cy="61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909" name="Input penna 908">
                  <a:extLst>
                    <a:ext uri="{FF2B5EF4-FFF2-40B4-BE49-F238E27FC236}">
                      <a16:creationId xmlns:a16="http://schemas.microsoft.com/office/drawing/2014/main" id="{ADECFEC3-CFC4-422B-8BFB-D153B5F32A25}"/>
                    </a:ext>
                  </a:extLst>
                </p14:cNvPr>
                <p14:cNvContentPartPr/>
                <p14:nvPr/>
              </p14:nvContentPartPr>
              <p14:xfrm>
                <a:off x="10274588" y="393660"/>
                <a:ext cx="113040" cy="655560"/>
              </p14:xfrm>
            </p:contentPart>
          </mc:Choice>
          <mc:Fallback xmlns="">
            <p:pic>
              <p:nvPicPr>
                <p:cNvPr id="909" name="Input penna 908">
                  <a:extLst>
                    <a:ext uri="{FF2B5EF4-FFF2-40B4-BE49-F238E27FC236}">
                      <a16:creationId xmlns:a16="http://schemas.microsoft.com/office/drawing/2014/main" id="{ADECFEC3-CFC4-422B-8BFB-D153B5F32A25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10265948" y="384660"/>
                  <a:ext cx="130680" cy="67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53">
            <p14:nvContentPartPr>
              <p14:cNvPr id="911" name="Input penna 910">
                <a:extLst>
                  <a:ext uri="{FF2B5EF4-FFF2-40B4-BE49-F238E27FC236}">
                    <a16:creationId xmlns:a16="http://schemas.microsoft.com/office/drawing/2014/main" id="{F73B495B-5F4C-4804-927A-D91626E817A7}"/>
                  </a:ext>
                </a:extLst>
              </p14:cNvPr>
              <p14:cNvContentPartPr/>
              <p14:nvPr/>
            </p14:nvContentPartPr>
            <p14:xfrm>
              <a:off x="10313468" y="930780"/>
              <a:ext cx="645480" cy="561600"/>
            </p14:xfrm>
          </p:contentPart>
        </mc:Choice>
        <mc:Fallback xmlns="">
          <p:pic>
            <p:nvPicPr>
              <p:cNvPr id="911" name="Input penna 910">
                <a:extLst>
                  <a:ext uri="{FF2B5EF4-FFF2-40B4-BE49-F238E27FC236}">
                    <a16:creationId xmlns:a16="http://schemas.microsoft.com/office/drawing/2014/main" id="{F73B495B-5F4C-4804-927A-D91626E817A7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10304468" y="921780"/>
                <a:ext cx="663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5">
            <p14:nvContentPartPr>
              <p14:cNvPr id="912" name="Input penna 911">
                <a:extLst>
                  <a:ext uri="{FF2B5EF4-FFF2-40B4-BE49-F238E27FC236}">
                    <a16:creationId xmlns:a16="http://schemas.microsoft.com/office/drawing/2014/main" id="{7EE74D2D-CC5E-4D39-86AC-08ECD18A2875}"/>
                  </a:ext>
                </a:extLst>
              </p14:cNvPr>
              <p14:cNvContentPartPr/>
              <p14:nvPr/>
            </p14:nvContentPartPr>
            <p14:xfrm>
              <a:off x="9665828" y="449460"/>
              <a:ext cx="635040" cy="468360"/>
            </p14:xfrm>
          </p:contentPart>
        </mc:Choice>
        <mc:Fallback xmlns="">
          <p:pic>
            <p:nvPicPr>
              <p:cNvPr id="912" name="Input penna 911">
                <a:extLst>
                  <a:ext uri="{FF2B5EF4-FFF2-40B4-BE49-F238E27FC236}">
                    <a16:creationId xmlns:a16="http://schemas.microsoft.com/office/drawing/2014/main" id="{7EE74D2D-CC5E-4D39-86AC-08ECD18A2875}"/>
                  </a:ext>
                </a:extLst>
              </p:cNvPr>
              <p:cNvPicPr/>
              <p:nvPr/>
            </p:nvPicPr>
            <p:blipFill>
              <a:blip r:embed="rId1256"/>
              <a:stretch>
                <a:fillRect/>
              </a:stretch>
            </p:blipFill>
            <p:spPr>
              <a:xfrm>
                <a:off x="9656828" y="440820"/>
                <a:ext cx="65268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7">
            <p14:nvContentPartPr>
              <p14:cNvPr id="913" name="Input penna 912">
                <a:extLst>
                  <a:ext uri="{FF2B5EF4-FFF2-40B4-BE49-F238E27FC236}">
                    <a16:creationId xmlns:a16="http://schemas.microsoft.com/office/drawing/2014/main" id="{A0885727-68A0-41A3-9492-7A23E082EF7A}"/>
                  </a:ext>
                </a:extLst>
              </p14:cNvPr>
              <p14:cNvContentPartPr/>
              <p14:nvPr/>
            </p14:nvContentPartPr>
            <p14:xfrm>
              <a:off x="9873908" y="1722060"/>
              <a:ext cx="257400" cy="1149120"/>
            </p14:xfrm>
          </p:contentPart>
        </mc:Choice>
        <mc:Fallback xmlns="">
          <p:pic>
            <p:nvPicPr>
              <p:cNvPr id="913" name="Input penna 912">
                <a:extLst>
                  <a:ext uri="{FF2B5EF4-FFF2-40B4-BE49-F238E27FC236}">
                    <a16:creationId xmlns:a16="http://schemas.microsoft.com/office/drawing/2014/main" id="{A0885727-68A0-41A3-9492-7A23E082EF7A}"/>
                  </a:ext>
                </a:extLst>
              </p:cNvPr>
              <p:cNvPicPr/>
              <p:nvPr/>
            </p:nvPicPr>
            <p:blipFill>
              <a:blip r:embed="rId1258"/>
              <a:stretch>
                <a:fillRect/>
              </a:stretch>
            </p:blipFill>
            <p:spPr>
              <a:xfrm>
                <a:off x="9864908" y="1713060"/>
                <a:ext cx="275040" cy="11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9">
            <p14:nvContentPartPr>
              <p14:cNvPr id="917" name="Input penna 916">
                <a:extLst>
                  <a:ext uri="{FF2B5EF4-FFF2-40B4-BE49-F238E27FC236}">
                    <a16:creationId xmlns:a16="http://schemas.microsoft.com/office/drawing/2014/main" id="{B6E025C3-8992-47E8-8D47-A742F07780ED}"/>
                  </a:ext>
                </a:extLst>
              </p14:cNvPr>
              <p14:cNvContentPartPr/>
              <p14:nvPr/>
            </p14:nvContentPartPr>
            <p14:xfrm>
              <a:off x="9309428" y="1436940"/>
              <a:ext cx="808560" cy="292680"/>
            </p14:xfrm>
          </p:contentPart>
        </mc:Choice>
        <mc:Fallback xmlns="">
          <p:pic>
            <p:nvPicPr>
              <p:cNvPr id="917" name="Input penna 916">
                <a:extLst>
                  <a:ext uri="{FF2B5EF4-FFF2-40B4-BE49-F238E27FC236}">
                    <a16:creationId xmlns:a16="http://schemas.microsoft.com/office/drawing/2014/main" id="{B6E025C3-8992-47E8-8D47-A742F07780ED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9300428" y="1428300"/>
                <a:ext cx="826200" cy="31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922" name="Gruppo 921">
            <a:extLst>
              <a:ext uri="{FF2B5EF4-FFF2-40B4-BE49-F238E27FC236}">
                <a16:creationId xmlns:a16="http://schemas.microsoft.com/office/drawing/2014/main" id="{447646D8-6222-47DA-BBA7-6C5DABAE081A}"/>
              </a:ext>
            </a:extLst>
          </p:cNvPr>
          <p:cNvGrpSpPr/>
          <p:nvPr/>
        </p:nvGrpSpPr>
        <p:grpSpPr>
          <a:xfrm>
            <a:off x="6698920" y="1173867"/>
            <a:ext cx="822600" cy="519120"/>
            <a:chOff x="6698920" y="1173867"/>
            <a:chExt cx="822600" cy="51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1">
              <p14:nvContentPartPr>
                <p14:cNvPr id="711" name="Input penna 710">
                  <a:extLst>
                    <a:ext uri="{FF2B5EF4-FFF2-40B4-BE49-F238E27FC236}">
                      <a16:creationId xmlns:a16="http://schemas.microsoft.com/office/drawing/2014/main" id="{01329BEE-B741-4215-9378-3D2EF98F056F}"/>
                    </a:ext>
                  </a:extLst>
                </p14:cNvPr>
                <p14:cNvContentPartPr/>
                <p14:nvPr/>
              </p14:nvContentPartPr>
              <p14:xfrm>
                <a:off x="6698920" y="1287267"/>
                <a:ext cx="451080" cy="405720"/>
              </p14:xfrm>
            </p:contentPart>
          </mc:Choice>
          <mc:Fallback xmlns="">
            <p:pic>
              <p:nvPicPr>
                <p:cNvPr id="711" name="Input penna 710">
                  <a:extLst>
                    <a:ext uri="{FF2B5EF4-FFF2-40B4-BE49-F238E27FC236}">
                      <a16:creationId xmlns:a16="http://schemas.microsoft.com/office/drawing/2014/main" id="{01329BEE-B741-4215-9378-3D2EF98F056F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6690280" y="1278267"/>
                  <a:ext cx="468720" cy="42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712" name="Input penna 711">
                  <a:extLst>
                    <a:ext uri="{FF2B5EF4-FFF2-40B4-BE49-F238E27FC236}">
                      <a16:creationId xmlns:a16="http://schemas.microsoft.com/office/drawing/2014/main" id="{F86E6106-781B-493A-BD3D-BECE0E13D216}"/>
                    </a:ext>
                  </a:extLst>
                </p14:cNvPr>
                <p14:cNvContentPartPr/>
                <p14:nvPr/>
              </p14:nvContentPartPr>
              <p14:xfrm>
                <a:off x="6979720" y="1517667"/>
                <a:ext cx="360" cy="36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F86E6106-781B-493A-BD3D-BECE0E13D216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6971080" y="15086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726" name="Input penna 725">
                  <a:extLst>
                    <a:ext uri="{FF2B5EF4-FFF2-40B4-BE49-F238E27FC236}">
                      <a16:creationId xmlns:a16="http://schemas.microsoft.com/office/drawing/2014/main" id="{D314A8DC-7C7B-4A64-9B05-948FE777F97A}"/>
                    </a:ext>
                  </a:extLst>
                </p14:cNvPr>
                <p14:cNvContentPartPr/>
                <p14:nvPr/>
              </p14:nvContentPartPr>
              <p14:xfrm>
                <a:off x="6796480" y="1173867"/>
                <a:ext cx="725040" cy="9432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D314A8DC-7C7B-4A64-9B05-948FE777F97A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6787480" y="1165227"/>
                  <a:ext cx="742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727" name="Input penna 726">
                  <a:extLst>
                    <a:ext uri="{FF2B5EF4-FFF2-40B4-BE49-F238E27FC236}">
                      <a16:creationId xmlns:a16="http://schemas.microsoft.com/office/drawing/2014/main" id="{37DF51F9-4A54-4B96-B9E1-6CBB76823816}"/>
                    </a:ext>
                  </a:extLst>
                </p14:cNvPr>
                <p14:cNvContentPartPr/>
                <p14:nvPr/>
              </p14:nvContentPartPr>
              <p14:xfrm>
                <a:off x="7116880" y="1575267"/>
                <a:ext cx="149400" cy="8568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37DF51F9-4A54-4B96-B9E1-6CBB76823816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7107880" y="1566627"/>
                  <a:ext cx="167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50D09D2E-D7B9-49EE-89D1-2967EBD29E6A}"/>
                    </a:ext>
                  </a:extLst>
                </p14:cNvPr>
                <p14:cNvContentPartPr/>
                <p14:nvPr/>
              </p14:nvContentPartPr>
              <p14:xfrm>
                <a:off x="6946028" y="1362420"/>
                <a:ext cx="39240" cy="89280"/>
              </p14:xfrm>
            </p:contentPart>
          </mc:Choice>
          <mc:Fallback xmlns="">
            <p:pic>
              <p:nvPicPr>
                <p:cNvPr id="921" name="Input penna 920">
                  <a:extLst>
                    <a:ext uri="{FF2B5EF4-FFF2-40B4-BE49-F238E27FC236}">
                      <a16:creationId xmlns:a16="http://schemas.microsoft.com/office/drawing/2014/main" id="{50D09D2E-D7B9-49EE-89D1-2967EBD29E6A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6937388" y="1353780"/>
                  <a:ext cx="5688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4" name="Gruppo 923">
            <a:extLst>
              <a:ext uri="{FF2B5EF4-FFF2-40B4-BE49-F238E27FC236}">
                <a16:creationId xmlns:a16="http://schemas.microsoft.com/office/drawing/2014/main" id="{76C0D43E-3953-46D4-9A10-39734D3CCB47}"/>
              </a:ext>
            </a:extLst>
          </p:cNvPr>
          <p:cNvGrpSpPr/>
          <p:nvPr/>
        </p:nvGrpSpPr>
        <p:grpSpPr>
          <a:xfrm>
            <a:off x="9310148" y="888300"/>
            <a:ext cx="956520" cy="607320"/>
            <a:chOff x="9310148" y="888300"/>
            <a:chExt cx="956520" cy="60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7">
              <p14:nvContentPartPr>
                <p14:cNvPr id="918" name="Input penna 917">
                  <a:extLst>
                    <a:ext uri="{FF2B5EF4-FFF2-40B4-BE49-F238E27FC236}">
                      <a16:creationId xmlns:a16="http://schemas.microsoft.com/office/drawing/2014/main" id="{9FA1393F-22D2-447C-81D4-5D4A0FED7AA6}"/>
                    </a:ext>
                  </a:extLst>
                </p14:cNvPr>
                <p14:cNvContentPartPr/>
                <p14:nvPr/>
              </p14:nvContentPartPr>
              <p14:xfrm>
                <a:off x="9358028" y="888300"/>
                <a:ext cx="908640" cy="51300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9FA1393F-22D2-447C-81D4-5D4A0FED7AA6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9349028" y="879300"/>
                  <a:ext cx="92628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9">
              <p14:nvContentPartPr>
                <p14:cNvPr id="919" name="Input penna 918">
                  <a:extLst>
                    <a:ext uri="{FF2B5EF4-FFF2-40B4-BE49-F238E27FC236}">
                      <a16:creationId xmlns:a16="http://schemas.microsoft.com/office/drawing/2014/main" id="{F45B9718-07ED-49E6-A26F-C06068BADD1E}"/>
                    </a:ext>
                  </a:extLst>
                </p14:cNvPr>
                <p14:cNvContentPartPr/>
                <p14:nvPr/>
              </p14:nvContentPartPr>
              <p14:xfrm>
                <a:off x="9310148" y="1436940"/>
                <a:ext cx="28440" cy="13320"/>
              </p14:xfrm>
            </p:contentPart>
          </mc:Choice>
          <mc:Fallback xmlns="">
            <p:pic>
              <p:nvPicPr>
                <p:cNvPr id="919" name="Input penna 918">
                  <a:extLst>
                    <a:ext uri="{FF2B5EF4-FFF2-40B4-BE49-F238E27FC236}">
                      <a16:creationId xmlns:a16="http://schemas.microsoft.com/office/drawing/2014/main" id="{F45B9718-07ED-49E6-A26F-C06068BADD1E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9301148" y="1427940"/>
                  <a:ext cx="460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1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3CEED36F-24B9-4294-BD85-1607A4C84471}"/>
                    </a:ext>
                  </a:extLst>
                </p14:cNvPr>
                <p14:cNvContentPartPr/>
                <p14:nvPr/>
              </p14:nvContentPartPr>
              <p14:xfrm>
                <a:off x="9559988" y="1416420"/>
                <a:ext cx="22320" cy="7920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3CEED36F-24B9-4294-BD85-1607A4C84471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9551348" y="1407420"/>
                  <a:ext cx="39960" cy="96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73">
            <p14:nvContentPartPr>
              <p14:cNvPr id="926" name="Input penna 925">
                <a:extLst>
                  <a:ext uri="{FF2B5EF4-FFF2-40B4-BE49-F238E27FC236}">
                    <a16:creationId xmlns:a16="http://schemas.microsoft.com/office/drawing/2014/main" id="{2ECE1C46-CD5F-4CE6-B750-28515C26A92C}"/>
                  </a:ext>
                </a:extLst>
              </p14:cNvPr>
              <p14:cNvContentPartPr/>
              <p14:nvPr/>
            </p14:nvContentPartPr>
            <p14:xfrm>
              <a:off x="9349748" y="1102860"/>
              <a:ext cx="896760" cy="325800"/>
            </p14:xfrm>
          </p:contentPart>
        </mc:Choice>
        <mc:Fallback xmlns="">
          <p:pic>
            <p:nvPicPr>
              <p:cNvPr id="926" name="Input penna 925">
                <a:extLst>
                  <a:ext uri="{FF2B5EF4-FFF2-40B4-BE49-F238E27FC236}">
                    <a16:creationId xmlns:a16="http://schemas.microsoft.com/office/drawing/2014/main" id="{2ECE1C46-CD5F-4CE6-B750-28515C26A92C}"/>
                  </a:ext>
                </a:extLst>
              </p:cNvPr>
              <p:cNvPicPr/>
              <p:nvPr/>
            </p:nvPicPr>
            <p:blipFill>
              <a:blip r:embed="rId1274"/>
              <a:stretch>
                <a:fillRect/>
              </a:stretch>
            </p:blipFill>
            <p:spPr>
              <a:xfrm>
                <a:off x="9341108" y="1094220"/>
                <a:ext cx="914400" cy="343440"/>
              </a:xfrm>
              <a:prstGeom prst="rect">
                <a:avLst/>
              </a:prstGeom>
            </p:spPr>
          </p:pic>
        </mc:Fallback>
      </mc:AlternateContent>
      <p:grpSp>
        <p:nvGrpSpPr>
          <p:cNvPr id="930" name="Gruppo 929">
            <a:extLst>
              <a:ext uri="{FF2B5EF4-FFF2-40B4-BE49-F238E27FC236}">
                <a16:creationId xmlns:a16="http://schemas.microsoft.com/office/drawing/2014/main" id="{7D18A989-7034-44A6-AA06-6B4733B1F290}"/>
              </a:ext>
            </a:extLst>
          </p:cNvPr>
          <p:cNvGrpSpPr/>
          <p:nvPr/>
        </p:nvGrpSpPr>
        <p:grpSpPr>
          <a:xfrm>
            <a:off x="9359468" y="1440180"/>
            <a:ext cx="545400" cy="1265040"/>
            <a:chOff x="9359468" y="1440180"/>
            <a:chExt cx="545400" cy="126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5">
              <p14:nvContentPartPr>
                <p14:cNvPr id="928" name="Input penna 927">
                  <a:extLst>
                    <a:ext uri="{FF2B5EF4-FFF2-40B4-BE49-F238E27FC236}">
                      <a16:creationId xmlns:a16="http://schemas.microsoft.com/office/drawing/2014/main" id="{FDD17614-5480-41E3-987F-EF97F6881947}"/>
                    </a:ext>
                  </a:extLst>
                </p14:cNvPr>
                <p14:cNvContentPartPr/>
                <p14:nvPr/>
              </p14:nvContentPartPr>
              <p14:xfrm>
                <a:off x="9359468" y="1440180"/>
                <a:ext cx="510840" cy="1241640"/>
              </p14:xfrm>
            </p:contentPart>
          </mc:Choice>
          <mc:Fallback xmlns="">
            <p:pic>
              <p:nvPicPr>
                <p:cNvPr id="928" name="Input penna 927">
                  <a:extLst>
                    <a:ext uri="{FF2B5EF4-FFF2-40B4-BE49-F238E27FC236}">
                      <a16:creationId xmlns:a16="http://schemas.microsoft.com/office/drawing/2014/main" id="{FDD17614-5480-41E3-987F-EF97F6881947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9350828" y="1431180"/>
                  <a:ext cx="528480" cy="12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7">
              <p14:nvContentPartPr>
                <p14:cNvPr id="929" name="Input penna 928">
                  <a:extLst>
                    <a:ext uri="{FF2B5EF4-FFF2-40B4-BE49-F238E27FC236}">
                      <a16:creationId xmlns:a16="http://schemas.microsoft.com/office/drawing/2014/main" id="{7C002779-E215-4E27-8063-0F4E773BB5B0}"/>
                    </a:ext>
                  </a:extLst>
                </p14:cNvPr>
                <p14:cNvContentPartPr/>
                <p14:nvPr/>
              </p14:nvContentPartPr>
              <p14:xfrm>
                <a:off x="9884348" y="2681460"/>
                <a:ext cx="20520" cy="23760"/>
              </p14:xfrm>
            </p:contentPart>
          </mc:Choice>
          <mc:Fallback xmlns="">
            <p:pic>
              <p:nvPicPr>
                <p:cNvPr id="929" name="Input penna 928">
                  <a:extLst>
                    <a:ext uri="{FF2B5EF4-FFF2-40B4-BE49-F238E27FC236}">
                      <a16:creationId xmlns:a16="http://schemas.microsoft.com/office/drawing/2014/main" id="{7C002779-E215-4E27-8063-0F4E773BB5B0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9875708" y="2672460"/>
                  <a:ext cx="38160" cy="4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79">
            <p14:nvContentPartPr>
              <p14:cNvPr id="931" name="Input penna 930">
                <a:extLst>
                  <a:ext uri="{FF2B5EF4-FFF2-40B4-BE49-F238E27FC236}">
                    <a16:creationId xmlns:a16="http://schemas.microsoft.com/office/drawing/2014/main" id="{F990FB47-4F83-4ECC-B2CA-A42EA2461AF9}"/>
                  </a:ext>
                </a:extLst>
              </p14:cNvPr>
              <p14:cNvContentPartPr/>
              <p14:nvPr/>
            </p14:nvContentPartPr>
            <p14:xfrm>
              <a:off x="9397988" y="1413900"/>
              <a:ext cx="72720" cy="106560"/>
            </p14:xfrm>
          </p:contentPart>
        </mc:Choice>
        <mc:Fallback xmlns="">
          <p:pic>
            <p:nvPicPr>
              <p:cNvPr id="931" name="Input penna 930">
                <a:extLst>
                  <a:ext uri="{FF2B5EF4-FFF2-40B4-BE49-F238E27FC236}">
                    <a16:creationId xmlns:a16="http://schemas.microsoft.com/office/drawing/2014/main" id="{F990FB47-4F83-4ECC-B2CA-A42EA2461AF9}"/>
                  </a:ext>
                </a:extLst>
              </p:cNvPr>
              <p:cNvPicPr/>
              <p:nvPr/>
            </p:nvPicPr>
            <p:blipFill>
              <a:blip r:embed="rId1280"/>
              <a:stretch>
                <a:fillRect/>
              </a:stretch>
            </p:blipFill>
            <p:spPr>
              <a:xfrm>
                <a:off x="9389348" y="1404900"/>
                <a:ext cx="90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1">
            <p14:nvContentPartPr>
              <p14:cNvPr id="932" name="Input penna 931">
                <a:extLst>
                  <a:ext uri="{FF2B5EF4-FFF2-40B4-BE49-F238E27FC236}">
                    <a16:creationId xmlns:a16="http://schemas.microsoft.com/office/drawing/2014/main" id="{24A312C9-8F74-4CD9-B7B9-31D6D7B89198}"/>
                  </a:ext>
                </a:extLst>
              </p14:cNvPr>
              <p14:cNvContentPartPr/>
              <p14:nvPr/>
            </p14:nvContentPartPr>
            <p14:xfrm>
              <a:off x="10967806" y="1388061"/>
              <a:ext cx="83160" cy="87120"/>
            </p14:xfrm>
          </p:contentPart>
        </mc:Choice>
        <mc:Fallback xmlns="">
          <p:pic>
            <p:nvPicPr>
              <p:cNvPr id="932" name="Input penna 931">
                <a:extLst>
                  <a:ext uri="{FF2B5EF4-FFF2-40B4-BE49-F238E27FC236}">
                    <a16:creationId xmlns:a16="http://schemas.microsoft.com/office/drawing/2014/main" id="{24A312C9-8F74-4CD9-B7B9-31D6D7B89198}"/>
                  </a:ext>
                </a:extLst>
              </p:cNvPr>
              <p:cNvPicPr/>
              <p:nvPr/>
            </p:nvPicPr>
            <p:blipFill>
              <a:blip r:embed="rId1125"/>
              <a:stretch>
                <a:fillRect/>
              </a:stretch>
            </p:blipFill>
            <p:spPr>
              <a:xfrm>
                <a:off x="10958806" y="1379061"/>
                <a:ext cx="100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2">
            <p14:nvContentPartPr>
              <p14:cNvPr id="933" name="Input penna 932">
                <a:extLst>
                  <a:ext uri="{FF2B5EF4-FFF2-40B4-BE49-F238E27FC236}">
                    <a16:creationId xmlns:a16="http://schemas.microsoft.com/office/drawing/2014/main" id="{4AFBF0B5-3045-431B-B828-8E42E0C77D8A}"/>
                  </a:ext>
                </a:extLst>
              </p14:cNvPr>
              <p14:cNvContentPartPr/>
              <p14:nvPr/>
            </p14:nvContentPartPr>
            <p14:xfrm>
              <a:off x="9820808" y="2630880"/>
              <a:ext cx="645480" cy="561600"/>
            </p14:xfrm>
          </p:contentPart>
        </mc:Choice>
        <mc:Fallback xmlns="">
          <p:pic>
            <p:nvPicPr>
              <p:cNvPr id="933" name="Input penna 932">
                <a:extLst>
                  <a:ext uri="{FF2B5EF4-FFF2-40B4-BE49-F238E27FC236}">
                    <a16:creationId xmlns:a16="http://schemas.microsoft.com/office/drawing/2014/main" id="{4AFBF0B5-3045-431B-B828-8E42E0C77D8A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9811808" y="2621880"/>
                <a:ext cx="663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3">
            <p14:nvContentPartPr>
              <p14:cNvPr id="934" name="Input penna 933">
                <a:extLst>
                  <a:ext uri="{FF2B5EF4-FFF2-40B4-BE49-F238E27FC236}">
                    <a16:creationId xmlns:a16="http://schemas.microsoft.com/office/drawing/2014/main" id="{B8100A7F-979D-4ED0-AF9E-EE7EE503DB72}"/>
                  </a:ext>
                </a:extLst>
              </p14:cNvPr>
              <p14:cNvContentPartPr/>
              <p14:nvPr/>
            </p14:nvContentPartPr>
            <p14:xfrm>
              <a:off x="9247200" y="2135947"/>
              <a:ext cx="645480" cy="561600"/>
            </p14:xfrm>
          </p:contentPart>
        </mc:Choice>
        <mc:Fallback xmlns="">
          <p:pic>
            <p:nvPicPr>
              <p:cNvPr id="934" name="Input penna 933">
                <a:extLst>
                  <a:ext uri="{FF2B5EF4-FFF2-40B4-BE49-F238E27FC236}">
                    <a16:creationId xmlns:a16="http://schemas.microsoft.com/office/drawing/2014/main" id="{B8100A7F-979D-4ED0-AF9E-EE7EE503DB72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9238200" y="2126947"/>
                <a:ext cx="663120" cy="57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935" name="Gruppo 934">
            <a:extLst>
              <a:ext uri="{FF2B5EF4-FFF2-40B4-BE49-F238E27FC236}">
                <a16:creationId xmlns:a16="http://schemas.microsoft.com/office/drawing/2014/main" id="{5335B9E4-531F-4CB6-B934-B42DB80DE4F7}"/>
              </a:ext>
            </a:extLst>
          </p:cNvPr>
          <p:cNvGrpSpPr/>
          <p:nvPr/>
        </p:nvGrpSpPr>
        <p:grpSpPr>
          <a:xfrm>
            <a:off x="10525540" y="3081596"/>
            <a:ext cx="73800" cy="153360"/>
            <a:chOff x="7641760" y="2937147"/>
            <a:chExt cx="7380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936" name="Input penna 935">
                  <a:extLst>
                    <a:ext uri="{FF2B5EF4-FFF2-40B4-BE49-F238E27FC236}">
                      <a16:creationId xmlns:a16="http://schemas.microsoft.com/office/drawing/2014/main" id="{6E68C16D-ADF6-4053-B64A-CE2C43314BA1}"/>
                    </a:ext>
                  </a:extLst>
                </p14:cNvPr>
                <p14:cNvContentPartPr/>
                <p14:nvPr/>
              </p14:nvContentPartPr>
              <p14:xfrm>
                <a:off x="7659040" y="2981787"/>
                <a:ext cx="6840" cy="108720"/>
              </p14:xfrm>
            </p:contentPart>
          </mc:Choice>
          <mc:Fallback xmlns="">
            <p:pic>
              <p:nvPicPr>
                <p:cNvPr id="936" name="Input penna 935">
                  <a:extLst>
                    <a:ext uri="{FF2B5EF4-FFF2-40B4-BE49-F238E27FC236}">
                      <a16:creationId xmlns:a16="http://schemas.microsoft.com/office/drawing/2014/main" id="{6E68C16D-ADF6-4053-B64A-CE2C43314BA1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7650400" y="2972787"/>
                  <a:ext cx="24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5">
              <p14:nvContentPartPr>
                <p14:cNvPr id="937" name="Input penna 936">
                  <a:extLst>
                    <a:ext uri="{FF2B5EF4-FFF2-40B4-BE49-F238E27FC236}">
                      <a16:creationId xmlns:a16="http://schemas.microsoft.com/office/drawing/2014/main" id="{96BE4D46-3D37-46DD-9A11-A7722420A168}"/>
                    </a:ext>
                  </a:extLst>
                </p14:cNvPr>
                <p14:cNvContentPartPr/>
                <p14:nvPr/>
              </p14:nvContentPartPr>
              <p14:xfrm>
                <a:off x="7641760" y="2937147"/>
                <a:ext cx="73800" cy="51840"/>
              </p14:xfrm>
            </p:contentPart>
          </mc:Choice>
          <mc:Fallback xmlns="">
            <p:pic>
              <p:nvPicPr>
                <p:cNvPr id="937" name="Input penna 936">
                  <a:extLst>
                    <a:ext uri="{FF2B5EF4-FFF2-40B4-BE49-F238E27FC236}">
                      <a16:creationId xmlns:a16="http://schemas.microsoft.com/office/drawing/2014/main" id="{96BE4D46-3D37-46DD-9A11-A7722420A168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632760" y="2928507"/>
                  <a:ext cx="91440" cy="6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8" name="Gruppo 937">
            <a:extLst>
              <a:ext uri="{FF2B5EF4-FFF2-40B4-BE49-F238E27FC236}">
                <a16:creationId xmlns:a16="http://schemas.microsoft.com/office/drawing/2014/main" id="{43627EC6-01A9-4BDC-90F5-037115719048}"/>
              </a:ext>
            </a:extLst>
          </p:cNvPr>
          <p:cNvGrpSpPr/>
          <p:nvPr/>
        </p:nvGrpSpPr>
        <p:grpSpPr>
          <a:xfrm>
            <a:off x="10284956" y="3794285"/>
            <a:ext cx="221400" cy="2449080"/>
            <a:chOff x="7031560" y="422907"/>
            <a:chExt cx="221400" cy="244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939" name="Input penna 938">
                  <a:extLst>
                    <a:ext uri="{FF2B5EF4-FFF2-40B4-BE49-F238E27FC236}">
                      <a16:creationId xmlns:a16="http://schemas.microsoft.com/office/drawing/2014/main" id="{89266396-7193-4C9D-BB89-EEE1A70B5CA3}"/>
                    </a:ext>
                  </a:extLst>
                </p14:cNvPr>
                <p14:cNvContentPartPr/>
                <p14:nvPr/>
              </p14:nvContentPartPr>
              <p14:xfrm>
                <a:off x="7184560" y="590307"/>
                <a:ext cx="29160" cy="2281680"/>
              </p14:xfrm>
            </p:contentPart>
          </mc:Choice>
          <mc:Fallback xmlns="">
            <p:pic>
              <p:nvPicPr>
                <p:cNvPr id="939" name="Input penna 938">
                  <a:extLst>
                    <a:ext uri="{FF2B5EF4-FFF2-40B4-BE49-F238E27FC236}">
                      <a16:creationId xmlns:a16="http://schemas.microsoft.com/office/drawing/2014/main" id="{89266396-7193-4C9D-BB89-EEE1A70B5CA3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175920" y="581667"/>
                  <a:ext cx="46800" cy="22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7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603FA7DE-258A-410A-AAD1-B9C9B25394C0}"/>
                    </a:ext>
                  </a:extLst>
                </p14:cNvPr>
                <p14:cNvContentPartPr/>
                <p14:nvPr/>
              </p14:nvContentPartPr>
              <p14:xfrm>
                <a:off x="7168360" y="505707"/>
                <a:ext cx="84600" cy="9216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603FA7DE-258A-410A-AAD1-B9C9B25394C0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159720" y="496707"/>
                  <a:ext cx="102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941" name="Input penna 940">
                  <a:extLst>
                    <a:ext uri="{FF2B5EF4-FFF2-40B4-BE49-F238E27FC236}">
                      <a16:creationId xmlns:a16="http://schemas.microsoft.com/office/drawing/2014/main" id="{11947265-46B8-43FB-9927-5582A10D2EB2}"/>
                    </a:ext>
                  </a:extLst>
                </p14:cNvPr>
                <p14:cNvContentPartPr/>
                <p14:nvPr/>
              </p14:nvContentPartPr>
              <p14:xfrm>
                <a:off x="7031560" y="422907"/>
                <a:ext cx="68400" cy="23508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11947265-46B8-43FB-9927-5582A10D2EB2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022560" y="413907"/>
                  <a:ext cx="86040" cy="25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89">
            <p14:nvContentPartPr>
              <p14:cNvPr id="942" name="Input penna 941">
                <a:extLst>
                  <a:ext uri="{FF2B5EF4-FFF2-40B4-BE49-F238E27FC236}">
                    <a16:creationId xmlns:a16="http://schemas.microsoft.com/office/drawing/2014/main" id="{57993355-0768-40FE-AF0A-6D3D46CE49A4}"/>
                  </a:ext>
                </a:extLst>
              </p14:cNvPr>
              <p14:cNvContentPartPr/>
              <p14:nvPr/>
            </p14:nvContentPartPr>
            <p14:xfrm>
              <a:off x="9674036" y="5078765"/>
              <a:ext cx="1850040" cy="81000"/>
            </p14:xfrm>
          </p:contentPart>
        </mc:Choice>
        <mc:Fallback xmlns="">
          <p:pic>
            <p:nvPicPr>
              <p:cNvPr id="942" name="Input penna 941">
                <a:extLst>
                  <a:ext uri="{FF2B5EF4-FFF2-40B4-BE49-F238E27FC236}">
                    <a16:creationId xmlns:a16="http://schemas.microsoft.com/office/drawing/2014/main" id="{57993355-0768-40FE-AF0A-6D3D46CE49A4}"/>
                  </a:ext>
                </a:extLst>
              </p:cNvPr>
              <p:cNvPicPr/>
              <p:nvPr/>
            </p:nvPicPr>
            <p:blipFill>
              <a:blip r:embed="rId1082"/>
              <a:stretch>
                <a:fillRect/>
              </a:stretch>
            </p:blipFill>
            <p:spPr>
              <a:xfrm>
                <a:off x="9665036" y="5069765"/>
                <a:ext cx="18676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0">
            <p14:nvContentPartPr>
              <p14:cNvPr id="943" name="Input penna 942">
                <a:extLst>
                  <a:ext uri="{FF2B5EF4-FFF2-40B4-BE49-F238E27FC236}">
                    <a16:creationId xmlns:a16="http://schemas.microsoft.com/office/drawing/2014/main" id="{B81D272C-0F58-4522-9CB1-48720756339C}"/>
                  </a:ext>
                </a:extLst>
              </p14:cNvPr>
              <p14:cNvContentPartPr/>
              <p14:nvPr/>
            </p14:nvContentPartPr>
            <p14:xfrm>
              <a:off x="11543156" y="5195045"/>
              <a:ext cx="59040" cy="155160"/>
            </p14:xfrm>
          </p:contentPart>
        </mc:Choice>
        <mc:Fallback xmlns="">
          <p:pic>
            <p:nvPicPr>
              <p:cNvPr id="943" name="Input penna 942">
                <a:extLst>
                  <a:ext uri="{FF2B5EF4-FFF2-40B4-BE49-F238E27FC236}">
                    <a16:creationId xmlns:a16="http://schemas.microsoft.com/office/drawing/2014/main" id="{B81D272C-0F58-4522-9CB1-48720756339C}"/>
                  </a:ext>
                </a:extLst>
              </p:cNvPr>
              <p:cNvPicPr/>
              <p:nvPr/>
            </p:nvPicPr>
            <p:blipFill>
              <a:blip r:embed="rId1084"/>
              <a:stretch>
                <a:fillRect/>
              </a:stretch>
            </p:blipFill>
            <p:spPr>
              <a:xfrm>
                <a:off x="11534156" y="5186045"/>
                <a:ext cx="766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1">
            <p14:nvContentPartPr>
              <p14:cNvPr id="944" name="Input penna 943">
                <a:extLst>
                  <a:ext uri="{FF2B5EF4-FFF2-40B4-BE49-F238E27FC236}">
                    <a16:creationId xmlns:a16="http://schemas.microsoft.com/office/drawing/2014/main" id="{13B32C22-0EFC-4D70-B2FC-ACF2CD260977}"/>
                  </a:ext>
                </a:extLst>
              </p14:cNvPr>
              <p14:cNvContentPartPr/>
              <p14:nvPr/>
            </p14:nvContentPartPr>
            <p14:xfrm>
              <a:off x="10486196" y="4253285"/>
              <a:ext cx="420840" cy="811440"/>
            </p14:xfrm>
          </p:contentPart>
        </mc:Choice>
        <mc:Fallback xmlns="">
          <p:pic>
            <p:nvPicPr>
              <p:cNvPr id="944" name="Input penna 943">
                <a:extLst>
                  <a:ext uri="{FF2B5EF4-FFF2-40B4-BE49-F238E27FC236}">
                    <a16:creationId xmlns:a16="http://schemas.microsoft.com/office/drawing/2014/main" id="{13B32C22-0EFC-4D70-B2FC-ACF2CD260977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10477556" y="4244645"/>
                <a:ext cx="43848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2">
            <p14:nvContentPartPr>
              <p14:cNvPr id="945" name="Input penna 944">
                <a:extLst>
                  <a:ext uri="{FF2B5EF4-FFF2-40B4-BE49-F238E27FC236}">
                    <a16:creationId xmlns:a16="http://schemas.microsoft.com/office/drawing/2014/main" id="{C53A3CC6-23B2-4275-88E3-5070D487C109}"/>
                  </a:ext>
                </a:extLst>
              </p14:cNvPr>
              <p14:cNvContentPartPr/>
              <p14:nvPr/>
            </p14:nvContentPartPr>
            <p14:xfrm>
              <a:off x="10507796" y="5142845"/>
              <a:ext cx="387360" cy="705960"/>
            </p14:xfrm>
          </p:contentPart>
        </mc:Choice>
        <mc:Fallback xmlns="">
          <p:pic>
            <p:nvPicPr>
              <p:cNvPr id="945" name="Input penna 944">
                <a:extLst>
                  <a:ext uri="{FF2B5EF4-FFF2-40B4-BE49-F238E27FC236}">
                    <a16:creationId xmlns:a16="http://schemas.microsoft.com/office/drawing/2014/main" id="{C53A3CC6-23B2-4275-88E3-5070D487C109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10499156" y="5134205"/>
                <a:ext cx="4050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3">
            <p14:nvContentPartPr>
              <p14:cNvPr id="946" name="Input penna 945">
                <a:extLst>
                  <a:ext uri="{FF2B5EF4-FFF2-40B4-BE49-F238E27FC236}">
                    <a16:creationId xmlns:a16="http://schemas.microsoft.com/office/drawing/2014/main" id="{47BA5A07-25BF-4FFA-BA8E-11D6306ACACC}"/>
                  </a:ext>
                </a:extLst>
              </p14:cNvPr>
              <p14:cNvContentPartPr/>
              <p14:nvPr/>
            </p14:nvContentPartPr>
            <p14:xfrm>
              <a:off x="10073636" y="5163725"/>
              <a:ext cx="324720" cy="690480"/>
            </p14:xfrm>
          </p:contentPart>
        </mc:Choice>
        <mc:Fallback xmlns="">
          <p:pic>
            <p:nvPicPr>
              <p:cNvPr id="946" name="Input penna 945">
                <a:extLst>
                  <a:ext uri="{FF2B5EF4-FFF2-40B4-BE49-F238E27FC236}">
                    <a16:creationId xmlns:a16="http://schemas.microsoft.com/office/drawing/2014/main" id="{47BA5A07-25BF-4FFA-BA8E-11D6306ACACC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10064636" y="5155085"/>
                <a:ext cx="34236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4">
            <p14:nvContentPartPr>
              <p14:cNvPr id="947" name="Input penna 946">
                <a:extLst>
                  <a:ext uri="{FF2B5EF4-FFF2-40B4-BE49-F238E27FC236}">
                    <a16:creationId xmlns:a16="http://schemas.microsoft.com/office/drawing/2014/main" id="{07327116-FD65-4C10-B4FD-5D42DE1A3B3D}"/>
                  </a:ext>
                </a:extLst>
              </p14:cNvPr>
              <p14:cNvContentPartPr/>
              <p14:nvPr/>
            </p14:nvContentPartPr>
            <p14:xfrm>
              <a:off x="10064996" y="4256165"/>
              <a:ext cx="345600" cy="817200"/>
            </p14:xfrm>
          </p:contentPart>
        </mc:Choice>
        <mc:Fallback xmlns="">
          <p:pic>
            <p:nvPicPr>
              <p:cNvPr id="947" name="Input penna 946">
                <a:extLst>
                  <a:ext uri="{FF2B5EF4-FFF2-40B4-BE49-F238E27FC236}">
                    <a16:creationId xmlns:a16="http://schemas.microsoft.com/office/drawing/2014/main" id="{07327116-FD65-4C10-B4FD-5D42DE1A3B3D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10055996" y="4247525"/>
                <a:ext cx="363240" cy="83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5">
            <p14:nvContentPartPr>
              <p14:cNvPr id="948" name="Input penna 947">
                <a:extLst>
                  <a:ext uri="{FF2B5EF4-FFF2-40B4-BE49-F238E27FC236}">
                    <a16:creationId xmlns:a16="http://schemas.microsoft.com/office/drawing/2014/main" id="{0EE2929D-B427-42B2-B2E1-128298284F15}"/>
                  </a:ext>
                </a:extLst>
              </p14:cNvPr>
              <p14:cNvContentPartPr/>
              <p14:nvPr/>
            </p14:nvContentPartPr>
            <p14:xfrm>
              <a:off x="11526956" y="3798965"/>
              <a:ext cx="4680" cy="26280"/>
            </p14:xfrm>
          </p:contentPart>
        </mc:Choice>
        <mc:Fallback xmlns="">
          <p:pic>
            <p:nvPicPr>
              <p:cNvPr id="948" name="Input penna 947">
                <a:extLst>
                  <a:ext uri="{FF2B5EF4-FFF2-40B4-BE49-F238E27FC236}">
                    <a16:creationId xmlns:a16="http://schemas.microsoft.com/office/drawing/2014/main" id="{0EE2929D-B427-42B2-B2E1-128298284F15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11518316" y="3790325"/>
                <a:ext cx="223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6">
            <p14:nvContentPartPr>
              <p14:cNvPr id="949" name="Input penna 948">
                <a:extLst>
                  <a:ext uri="{FF2B5EF4-FFF2-40B4-BE49-F238E27FC236}">
                    <a16:creationId xmlns:a16="http://schemas.microsoft.com/office/drawing/2014/main" id="{07A67AE1-399E-4843-B429-0A16A0BA000E}"/>
                  </a:ext>
                </a:extLst>
              </p14:cNvPr>
              <p14:cNvContentPartPr/>
              <p14:nvPr/>
            </p14:nvContentPartPr>
            <p14:xfrm>
              <a:off x="10233116" y="4889045"/>
              <a:ext cx="360" cy="360"/>
            </p14:xfrm>
          </p:contentPart>
        </mc:Choice>
        <mc:Fallback xmlns="">
          <p:pic>
            <p:nvPicPr>
              <p:cNvPr id="949" name="Input penna 948">
                <a:extLst>
                  <a:ext uri="{FF2B5EF4-FFF2-40B4-BE49-F238E27FC236}">
                    <a16:creationId xmlns:a16="http://schemas.microsoft.com/office/drawing/2014/main" id="{07A67AE1-399E-4843-B429-0A16A0BA000E}"/>
                  </a:ext>
                </a:extLst>
              </p:cNvPr>
              <p:cNvPicPr/>
              <p:nvPr/>
            </p:nvPicPr>
            <p:blipFill>
              <a:blip r:embed="rId1137"/>
              <a:stretch>
                <a:fillRect/>
              </a:stretch>
            </p:blipFill>
            <p:spPr>
              <a:xfrm>
                <a:off x="10224476" y="4880045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0" name="Gruppo 949">
            <a:extLst>
              <a:ext uri="{FF2B5EF4-FFF2-40B4-BE49-F238E27FC236}">
                <a16:creationId xmlns:a16="http://schemas.microsoft.com/office/drawing/2014/main" id="{7860C799-C17E-4723-AA85-ABDE0A90175E}"/>
              </a:ext>
            </a:extLst>
          </p:cNvPr>
          <p:cNvGrpSpPr/>
          <p:nvPr/>
        </p:nvGrpSpPr>
        <p:grpSpPr>
          <a:xfrm>
            <a:off x="10597584" y="4460151"/>
            <a:ext cx="116640" cy="173880"/>
            <a:chOff x="10264868" y="1063260"/>
            <a:chExt cx="116640" cy="1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7">
              <p14:nvContentPartPr>
                <p14:cNvPr id="951" name="Input penna 950">
                  <a:extLst>
                    <a:ext uri="{FF2B5EF4-FFF2-40B4-BE49-F238E27FC236}">
                      <a16:creationId xmlns:a16="http://schemas.microsoft.com/office/drawing/2014/main" id="{C6E224E7-E1B4-421D-A389-60D5EBBB7389}"/>
                    </a:ext>
                  </a:extLst>
                </p14:cNvPr>
                <p14:cNvContentPartPr/>
                <p14:nvPr/>
              </p14:nvContentPartPr>
              <p14:xfrm>
                <a:off x="10264868" y="1063260"/>
                <a:ext cx="27720" cy="21960"/>
              </p14:xfrm>
            </p:contentPart>
          </mc:Choice>
          <mc:Fallback xmlns="">
            <p:pic>
              <p:nvPicPr>
                <p:cNvPr id="951" name="Input penna 950">
                  <a:extLst>
                    <a:ext uri="{FF2B5EF4-FFF2-40B4-BE49-F238E27FC236}">
                      <a16:creationId xmlns:a16="http://schemas.microsoft.com/office/drawing/2014/main" id="{C6E224E7-E1B4-421D-A389-60D5EBBB7389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10255868" y="1054260"/>
                  <a:ext cx="45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952" name="Input penna 951">
                  <a:extLst>
                    <a:ext uri="{FF2B5EF4-FFF2-40B4-BE49-F238E27FC236}">
                      <a16:creationId xmlns:a16="http://schemas.microsoft.com/office/drawing/2014/main" id="{A208CDBD-9FB5-4384-9708-6B6468F6824A}"/>
                    </a:ext>
                  </a:extLst>
                </p14:cNvPr>
                <p14:cNvContentPartPr/>
                <p14:nvPr/>
              </p14:nvContentPartPr>
              <p14:xfrm>
                <a:off x="10324628" y="1139940"/>
                <a:ext cx="5760" cy="9720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A208CDBD-9FB5-4384-9708-6B6468F6824A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10315628" y="1130940"/>
                  <a:ext cx="23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9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EEDDBFED-F143-4E8C-9FB7-007E45303B93}"/>
                    </a:ext>
                  </a:extLst>
                </p14:cNvPr>
                <p14:cNvContentPartPr/>
                <p14:nvPr/>
              </p14:nvContentPartPr>
              <p14:xfrm>
                <a:off x="10323548" y="1142460"/>
                <a:ext cx="57960" cy="4500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EEDDBFED-F143-4E8C-9FB7-007E45303B93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10314908" y="1133820"/>
                  <a:ext cx="7560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4" name="Gruppo 953">
            <a:extLst>
              <a:ext uri="{FF2B5EF4-FFF2-40B4-BE49-F238E27FC236}">
                <a16:creationId xmlns:a16="http://schemas.microsoft.com/office/drawing/2014/main" id="{3F622D05-A1A3-4B80-8392-E2FCBDB6A7D0}"/>
              </a:ext>
            </a:extLst>
          </p:cNvPr>
          <p:cNvGrpSpPr/>
          <p:nvPr/>
        </p:nvGrpSpPr>
        <p:grpSpPr>
          <a:xfrm>
            <a:off x="10476264" y="3790551"/>
            <a:ext cx="244080" cy="1311120"/>
            <a:chOff x="10143548" y="393660"/>
            <a:chExt cx="244080" cy="131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955" name="Input penna 954">
                  <a:extLst>
                    <a:ext uri="{FF2B5EF4-FFF2-40B4-BE49-F238E27FC236}">
                      <a16:creationId xmlns:a16="http://schemas.microsoft.com/office/drawing/2014/main" id="{DE96BEB3-0395-49C2-AA0C-9613B98F290C}"/>
                    </a:ext>
                  </a:extLst>
                </p14:cNvPr>
                <p14:cNvContentPartPr/>
                <p14:nvPr/>
              </p14:nvContentPartPr>
              <p14:xfrm>
                <a:off x="10272788" y="1103940"/>
                <a:ext cx="6840" cy="9000"/>
              </p14:xfrm>
            </p:contentPart>
          </mc:Choice>
          <mc:Fallback xmlns="">
            <p:pic>
              <p:nvPicPr>
                <p:cNvPr id="955" name="Input penna 954">
                  <a:extLst>
                    <a:ext uri="{FF2B5EF4-FFF2-40B4-BE49-F238E27FC236}">
                      <a16:creationId xmlns:a16="http://schemas.microsoft.com/office/drawing/2014/main" id="{DE96BEB3-0395-49C2-AA0C-9613B98F290C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10263788" y="1095300"/>
                  <a:ext cx="24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41CB989F-D284-434A-B705-EFDDA120ABDF}"/>
                    </a:ext>
                  </a:extLst>
                </p14:cNvPr>
                <p14:cNvContentPartPr/>
                <p14:nvPr/>
              </p14:nvContentPartPr>
              <p14:xfrm>
                <a:off x="10143548" y="1103580"/>
                <a:ext cx="128160" cy="601200"/>
              </p14:xfrm>
            </p:contentPart>
          </mc:Choice>
          <mc:Fallback xmlns="">
            <p:pic>
              <p:nvPicPr>
                <p:cNvPr id="956" name="Input penna 955">
                  <a:extLst>
                    <a:ext uri="{FF2B5EF4-FFF2-40B4-BE49-F238E27FC236}">
                      <a16:creationId xmlns:a16="http://schemas.microsoft.com/office/drawing/2014/main" id="{41CB989F-D284-434A-B705-EFDDA120ABDF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10134908" y="1094940"/>
                  <a:ext cx="145800" cy="61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957" name="Input penna 956">
                  <a:extLst>
                    <a:ext uri="{FF2B5EF4-FFF2-40B4-BE49-F238E27FC236}">
                      <a16:creationId xmlns:a16="http://schemas.microsoft.com/office/drawing/2014/main" id="{59C65194-4E56-435F-9345-435814DCD36D}"/>
                    </a:ext>
                  </a:extLst>
                </p14:cNvPr>
                <p14:cNvContentPartPr/>
                <p14:nvPr/>
              </p14:nvContentPartPr>
              <p14:xfrm>
                <a:off x="10274588" y="393660"/>
                <a:ext cx="113040" cy="655560"/>
              </p14:xfrm>
            </p:contentPart>
          </mc:Choice>
          <mc:Fallback xmlns="">
            <p:pic>
              <p:nvPicPr>
                <p:cNvPr id="957" name="Input penna 956">
                  <a:extLst>
                    <a:ext uri="{FF2B5EF4-FFF2-40B4-BE49-F238E27FC236}">
                      <a16:creationId xmlns:a16="http://schemas.microsoft.com/office/drawing/2014/main" id="{59C65194-4E56-435F-9345-435814DCD36D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10265948" y="384660"/>
                  <a:ext cx="130680" cy="67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3">
            <p14:nvContentPartPr>
              <p14:cNvPr id="958" name="Input penna 957">
                <a:extLst>
                  <a:ext uri="{FF2B5EF4-FFF2-40B4-BE49-F238E27FC236}">
                    <a16:creationId xmlns:a16="http://schemas.microsoft.com/office/drawing/2014/main" id="{8B9AF265-5EF8-40D0-91BF-C8E0D3D702E3}"/>
                  </a:ext>
                </a:extLst>
              </p14:cNvPr>
              <p14:cNvContentPartPr/>
              <p14:nvPr/>
            </p14:nvContentPartPr>
            <p14:xfrm>
              <a:off x="10646184" y="4327671"/>
              <a:ext cx="645480" cy="561600"/>
            </p14:xfrm>
          </p:contentPart>
        </mc:Choice>
        <mc:Fallback xmlns="">
          <p:pic>
            <p:nvPicPr>
              <p:cNvPr id="958" name="Input penna 957">
                <a:extLst>
                  <a:ext uri="{FF2B5EF4-FFF2-40B4-BE49-F238E27FC236}">
                    <a16:creationId xmlns:a16="http://schemas.microsoft.com/office/drawing/2014/main" id="{8B9AF265-5EF8-40D0-91BF-C8E0D3D702E3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10637184" y="4318671"/>
                <a:ext cx="663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4">
            <p14:nvContentPartPr>
              <p14:cNvPr id="959" name="Input penna 958">
                <a:extLst>
                  <a:ext uri="{FF2B5EF4-FFF2-40B4-BE49-F238E27FC236}">
                    <a16:creationId xmlns:a16="http://schemas.microsoft.com/office/drawing/2014/main" id="{42FEA09B-3769-4324-B07B-A08FFDB03421}"/>
                  </a:ext>
                </a:extLst>
              </p14:cNvPr>
              <p14:cNvContentPartPr/>
              <p14:nvPr/>
            </p14:nvContentPartPr>
            <p14:xfrm>
              <a:off x="9998544" y="3846351"/>
              <a:ext cx="635040" cy="468360"/>
            </p14:xfrm>
          </p:contentPart>
        </mc:Choice>
        <mc:Fallback xmlns="">
          <p:pic>
            <p:nvPicPr>
              <p:cNvPr id="959" name="Input penna 958">
                <a:extLst>
                  <a:ext uri="{FF2B5EF4-FFF2-40B4-BE49-F238E27FC236}">
                    <a16:creationId xmlns:a16="http://schemas.microsoft.com/office/drawing/2014/main" id="{42FEA09B-3769-4324-B07B-A08FFDB03421}"/>
                  </a:ext>
                </a:extLst>
              </p:cNvPr>
              <p:cNvPicPr/>
              <p:nvPr/>
            </p:nvPicPr>
            <p:blipFill>
              <a:blip r:embed="rId1256"/>
              <a:stretch>
                <a:fillRect/>
              </a:stretch>
            </p:blipFill>
            <p:spPr>
              <a:xfrm>
                <a:off x="9989544" y="3837711"/>
                <a:ext cx="65268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5">
            <p14:nvContentPartPr>
              <p14:cNvPr id="960" name="Input penna 959">
                <a:extLst>
                  <a:ext uri="{FF2B5EF4-FFF2-40B4-BE49-F238E27FC236}">
                    <a16:creationId xmlns:a16="http://schemas.microsoft.com/office/drawing/2014/main" id="{B3ED55B8-4213-4595-9255-9C6E396B971E}"/>
                  </a:ext>
                </a:extLst>
              </p14:cNvPr>
              <p14:cNvContentPartPr/>
              <p14:nvPr/>
            </p14:nvContentPartPr>
            <p14:xfrm>
              <a:off x="10206624" y="5118951"/>
              <a:ext cx="257400" cy="1149120"/>
            </p14:xfrm>
          </p:contentPart>
        </mc:Choice>
        <mc:Fallback xmlns="">
          <p:pic>
            <p:nvPicPr>
              <p:cNvPr id="960" name="Input penna 959">
                <a:extLst>
                  <a:ext uri="{FF2B5EF4-FFF2-40B4-BE49-F238E27FC236}">
                    <a16:creationId xmlns:a16="http://schemas.microsoft.com/office/drawing/2014/main" id="{B3ED55B8-4213-4595-9255-9C6E396B971E}"/>
                  </a:ext>
                </a:extLst>
              </p:cNvPr>
              <p:cNvPicPr/>
              <p:nvPr/>
            </p:nvPicPr>
            <p:blipFill>
              <a:blip r:embed="rId1258"/>
              <a:stretch>
                <a:fillRect/>
              </a:stretch>
            </p:blipFill>
            <p:spPr>
              <a:xfrm>
                <a:off x="10197624" y="5109951"/>
                <a:ext cx="275040" cy="11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6">
            <p14:nvContentPartPr>
              <p14:cNvPr id="961" name="Input penna 960">
                <a:extLst>
                  <a:ext uri="{FF2B5EF4-FFF2-40B4-BE49-F238E27FC236}">
                    <a16:creationId xmlns:a16="http://schemas.microsoft.com/office/drawing/2014/main" id="{3F538C48-C33C-4554-A394-272B1B612918}"/>
                  </a:ext>
                </a:extLst>
              </p14:cNvPr>
              <p14:cNvContentPartPr/>
              <p14:nvPr/>
            </p14:nvContentPartPr>
            <p14:xfrm>
              <a:off x="9642144" y="4833831"/>
              <a:ext cx="808560" cy="292680"/>
            </p14:xfrm>
          </p:contentPart>
        </mc:Choice>
        <mc:Fallback xmlns="">
          <p:pic>
            <p:nvPicPr>
              <p:cNvPr id="961" name="Input penna 960">
                <a:extLst>
                  <a:ext uri="{FF2B5EF4-FFF2-40B4-BE49-F238E27FC236}">
                    <a16:creationId xmlns:a16="http://schemas.microsoft.com/office/drawing/2014/main" id="{3F538C48-C33C-4554-A394-272B1B612918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9633144" y="4825191"/>
                <a:ext cx="826200" cy="31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962" name="Gruppo 961">
            <a:extLst>
              <a:ext uri="{FF2B5EF4-FFF2-40B4-BE49-F238E27FC236}">
                <a16:creationId xmlns:a16="http://schemas.microsoft.com/office/drawing/2014/main" id="{C8AA1CC1-963C-4E83-987E-D5E99B59DEDE}"/>
              </a:ext>
            </a:extLst>
          </p:cNvPr>
          <p:cNvGrpSpPr/>
          <p:nvPr/>
        </p:nvGrpSpPr>
        <p:grpSpPr>
          <a:xfrm>
            <a:off x="9642864" y="4285191"/>
            <a:ext cx="956520" cy="607320"/>
            <a:chOff x="9310148" y="888300"/>
            <a:chExt cx="956520" cy="60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401C64E5-E61B-4619-A63D-581A5B3EC544}"/>
                    </a:ext>
                  </a:extLst>
                </p14:cNvPr>
                <p14:cNvContentPartPr/>
                <p14:nvPr/>
              </p14:nvContentPartPr>
              <p14:xfrm>
                <a:off x="9358028" y="888300"/>
                <a:ext cx="908640" cy="51300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401C64E5-E61B-4619-A63D-581A5B3EC544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9349028" y="879300"/>
                  <a:ext cx="92628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964" name="Input penna 963">
                  <a:extLst>
                    <a:ext uri="{FF2B5EF4-FFF2-40B4-BE49-F238E27FC236}">
                      <a16:creationId xmlns:a16="http://schemas.microsoft.com/office/drawing/2014/main" id="{4B743834-04EA-4BD5-ABF5-EBFD663C7EED}"/>
                    </a:ext>
                  </a:extLst>
                </p14:cNvPr>
                <p14:cNvContentPartPr/>
                <p14:nvPr/>
              </p14:nvContentPartPr>
              <p14:xfrm>
                <a:off x="9310148" y="1436940"/>
                <a:ext cx="28440" cy="13320"/>
              </p14:xfrm>
            </p:contentPart>
          </mc:Choice>
          <mc:Fallback xmlns="">
            <p:pic>
              <p:nvPicPr>
                <p:cNvPr id="964" name="Input penna 963">
                  <a:extLst>
                    <a:ext uri="{FF2B5EF4-FFF2-40B4-BE49-F238E27FC236}">
                      <a16:creationId xmlns:a16="http://schemas.microsoft.com/office/drawing/2014/main" id="{4B743834-04EA-4BD5-ABF5-EBFD663C7EED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9301148" y="1427940"/>
                  <a:ext cx="460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9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9FAEBB93-7661-4B37-A969-DD3BB0E94114}"/>
                    </a:ext>
                  </a:extLst>
                </p14:cNvPr>
                <p14:cNvContentPartPr/>
                <p14:nvPr/>
              </p14:nvContentPartPr>
              <p14:xfrm>
                <a:off x="9559988" y="1416420"/>
                <a:ext cx="22320" cy="79200"/>
              </p14:xfrm>
            </p:contentPart>
          </mc:Choice>
          <mc:Fallback xmlns="">
            <p:pic>
              <p:nvPicPr>
                <p:cNvPr id="965" name="Input penna 964">
                  <a:extLst>
                    <a:ext uri="{FF2B5EF4-FFF2-40B4-BE49-F238E27FC236}">
                      <a16:creationId xmlns:a16="http://schemas.microsoft.com/office/drawing/2014/main" id="{9FAEBB93-7661-4B37-A969-DD3BB0E94114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9551348" y="1407420"/>
                  <a:ext cx="39960" cy="96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10">
            <p14:nvContentPartPr>
              <p14:cNvPr id="966" name="Input penna 965">
                <a:extLst>
                  <a:ext uri="{FF2B5EF4-FFF2-40B4-BE49-F238E27FC236}">
                    <a16:creationId xmlns:a16="http://schemas.microsoft.com/office/drawing/2014/main" id="{6D5BF55E-263A-480E-B72E-C5291A956503}"/>
                  </a:ext>
                </a:extLst>
              </p14:cNvPr>
              <p14:cNvContentPartPr/>
              <p14:nvPr/>
            </p14:nvContentPartPr>
            <p14:xfrm>
              <a:off x="9682464" y="4499751"/>
              <a:ext cx="896760" cy="325800"/>
            </p14:xfrm>
          </p:contentPart>
        </mc:Choice>
        <mc:Fallback xmlns="">
          <p:pic>
            <p:nvPicPr>
              <p:cNvPr id="966" name="Input penna 965">
                <a:extLst>
                  <a:ext uri="{FF2B5EF4-FFF2-40B4-BE49-F238E27FC236}">
                    <a16:creationId xmlns:a16="http://schemas.microsoft.com/office/drawing/2014/main" id="{6D5BF55E-263A-480E-B72E-C5291A956503}"/>
                  </a:ext>
                </a:extLst>
              </p:cNvPr>
              <p:cNvPicPr/>
              <p:nvPr/>
            </p:nvPicPr>
            <p:blipFill>
              <a:blip r:embed="rId1274"/>
              <a:stretch>
                <a:fillRect/>
              </a:stretch>
            </p:blipFill>
            <p:spPr>
              <a:xfrm>
                <a:off x="9673824" y="4491111"/>
                <a:ext cx="914400" cy="343440"/>
              </a:xfrm>
              <a:prstGeom prst="rect">
                <a:avLst/>
              </a:prstGeom>
            </p:spPr>
          </p:pic>
        </mc:Fallback>
      </mc:AlternateContent>
      <p:grpSp>
        <p:nvGrpSpPr>
          <p:cNvPr id="967" name="Gruppo 966">
            <a:extLst>
              <a:ext uri="{FF2B5EF4-FFF2-40B4-BE49-F238E27FC236}">
                <a16:creationId xmlns:a16="http://schemas.microsoft.com/office/drawing/2014/main" id="{9971218B-4983-451A-9495-596847E931D9}"/>
              </a:ext>
            </a:extLst>
          </p:cNvPr>
          <p:cNvGrpSpPr/>
          <p:nvPr/>
        </p:nvGrpSpPr>
        <p:grpSpPr>
          <a:xfrm>
            <a:off x="9692184" y="4837071"/>
            <a:ext cx="545400" cy="1265040"/>
            <a:chOff x="9359468" y="1440180"/>
            <a:chExt cx="545400" cy="126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1">
              <p14:nvContentPartPr>
                <p14:cNvPr id="968" name="Input penna 967">
                  <a:extLst>
                    <a:ext uri="{FF2B5EF4-FFF2-40B4-BE49-F238E27FC236}">
                      <a16:creationId xmlns:a16="http://schemas.microsoft.com/office/drawing/2014/main" id="{9699C443-71F7-4377-B954-195BB99134BB}"/>
                    </a:ext>
                  </a:extLst>
                </p14:cNvPr>
                <p14:cNvContentPartPr/>
                <p14:nvPr/>
              </p14:nvContentPartPr>
              <p14:xfrm>
                <a:off x="9359468" y="1440180"/>
                <a:ext cx="510840" cy="1241640"/>
              </p14:xfrm>
            </p:contentPart>
          </mc:Choice>
          <mc:Fallback xmlns="">
            <p:pic>
              <p:nvPicPr>
                <p:cNvPr id="968" name="Input penna 967">
                  <a:extLst>
                    <a:ext uri="{FF2B5EF4-FFF2-40B4-BE49-F238E27FC236}">
                      <a16:creationId xmlns:a16="http://schemas.microsoft.com/office/drawing/2014/main" id="{9699C443-71F7-4377-B954-195BB99134BB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9350828" y="1431180"/>
                  <a:ext cx="528480" cy="12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969" name="Input penna 968">
                  <a:extLst>
                    <a:ext uri="{FF2B5EF4-FFF2-40B4-BE49-F238E27FC236}">
                      <a16:creationId xmlns:a16="http://schemas.microsoft.com/office/drawing/2014/main" id="{3BBB147D-51EE-4DAB-92A3-111F6EF18D16}"/>
                    </a:ext>
                  </a:extLst>
                </p14:cNvPr>
                <p14:cNvContentPartPr/>
                <p14:nvPr/>
              </p14:nvContentPartPr>
              <p14:xfrm>
                <a:off x="9884348" y="2681460"/>
                <a:ext cx="20520" cy="23760"/>
              </p14:xfrm>
            </p:contentPart>
          </mc:Choice>
          <mc:Fallback xmlns="">
            <p:pic>
              <p:nvPicPr>
                <p:cNvPr id="969" name="Input penna 968">
                  <a:extLst>
                    <a:ext uri="{FF2B5EF4-FFF2-40B4-BE49-F238E27FC236}">
                      <a16:creationId xmlns:a16="http://schemas.microsoft.com/office/drawing/2014/main" id="{3BBB147D-51EE-4DAB-92A3-111F6EF18D16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9875708" y="2672460"/>
                  <a:ext cx="38160" cy="4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13">
            <p14:nvContentPartPr>
              <p14:cNvPr id="970" name="Input penna 969">
                <a:extLst>
                  <a:ext uri="{FF2B5EF4-FFF2-40B4-BE49-F238E27FC236}">
                    <a16:creationId xmlns:a16="http://schemas.microsoft.com/office/drawing/2014/main" id="{57B45865-A7D5-4170-B286-3032004A09D3}"/>
                  </a:ext>
                </a:extLst>
              </p14:cNvPr>
              <p14:cNvContentPartPr/>
              <p14:nvPr/>
            </p14:nvContentPartPr>
            <p14:xfrm>
              <a:off x="9730704" y="4810791"/>
              <a:ext cx="72720" cy="106560"/>
            </p14:xfrm>
          </p:contentPart>
        </mc:Choice>
        <mc:Fallback xmlns="">
          <p:pic>
            <p:nvPicPr>
              <p:cNvPr id="970" name="Input penna 969">
                <a:extLst>
                  <a:ext uri="{FF2B5EF4-FFF2-40B4-BE49-F238E27FC236}">
                    <a16:creationId xmlns:a16="http://schemas.microsoft.com/office/drawing/2014/main" id="{57B45865-A7D5-4170-B286-3032004A09D3}"/>
                  </a:ext>
                </a:extLst>
              </p:cNvPr>
              <p:cNvPicPr/>
              <p:nvPr/>
            </p:nvPicPr>
            <p:blipFill>
              <a:blip r:embed="rId1280"/>
              <a:stretch>
                <a:fillRect/>
              </a:stretch>
            </p:blipFill>
            <p:spPr>
              <a:xfrm>
                <a:off x="9722064" y="4801791"/>
                <a:ext cx="903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4">
            <p14:nvContentPartPr>
              <p14:cNvPr id="971" name="Input penna 970">
                <a:extLst>
                  <a:ext uri="{FF2B5EF4-FFF2-40B4-BE49-F238E27FC236}">
                    <a16:creationId xmlns:a16="http://schemas.microsoft.com/office/drawing/2014/main" id="{D5363E9E-4735-47D7-93EF-A8F9B5873345}"/>
                  </a:ext>
                </a:extLst>
              </p14:cNvPr>
              <p14:cNvContentPartPr/>
              <p14:nvPr/>
            </p14:nvContentPartPr>
            <p14:xfrm>
              <a:off x="11300522" y="4784952"/>
              <a:ext cx="83160" cy="87120"/>
            </p14:xfrm>
          </p:contentPart>
        </mc:Choice>
        <mc:Fallback xmlns="">
          <p:pic>
            <p:nvPicPr>
              <p:cNvPr id="971" name="Input penna 970">
                <a:extLst>
                  <a:ext uri="{FF2B5EF4-FFF2-40B4-BE49-F238E27FC236}">
                    <a16:creationId xmlns:a16="http://schemas.microsoft.com/office/drawing/2014/main" id="{D5363E9E-4735-47D7-93EF-A8F9B5873345}"/>
                  </a:ext>
                </a:extLst>
              </p:cNvPr>
              <p:cNvPicPr/>
              <p:nvPr/>
            </p:nvPicPr>
            <p:blipFill>
              <a:blip r:embed="rId1125"/>
              <a:stretch>
                <a:fillRect/>
              </a:stretch>
            </p:blipFill>
            <p:spPr>
              <a:xfrm>
                <a:off x="11291522" y="4775952"/>
                <a:ext cx="100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5">
            <p14:nvContentPartPr>
              <p14:cNvPr id="972" name="Input penna 971">
                <a:extLst>
                  <a:ext uri="{FF2B5EF4-FFF2-40B4-BE49-F238E27FC236}">
                    <a16:creationId xmlns:a16="http://schemas.microsoft.com/office/drawing/2014/main" id="{D86BA43F-EE22-47E9-8249-826683874886}"/>
                  </a:ext>
                </a:extLst>
              </p14:cNvPr>
              <p14:cNvContentPartPr/>
              <p14:nvPr/>
            </p14:nvContentPartPr>
            <p14:xfrm>
              <a:off x="10153524" y="6027771"/>
              <a:ext cx="645480" cy="561600"/>
            </p14:xfrm>
          </p:contentPart>
        </mc:Choice>
        <mc:Fallback xmlns="">
          <p:pic>
            <p:nvPicPr>
              <p:cNvPr id="972" name="Input penna 971">
                <a:extLst>
                  <a:ext uri="{FF2B5EF4-FFF2-40B4-BE49-F238E27FC236}">
                    <a16:creationId xmlns:a16="http://schemas.microsoft.com/office/drawing/2014/main" id="{D86BA43F-EE22-47E9-8249-826683874886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10144524" y="6018771"/>
                <a:ext cx="66312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6">
            <p14:nvContentPartPr>
              <p14:cNvPr id="973" name="Input penna 972">
                <a:extLst>
                  <a:ext uri="{FF2B5EF4-FFF2-40B4-BE49-F238E27FC236}">
                    <a16:creationId xmlns:a16="http://schemas.microsoft.com/office/drawing/2014/main" id="{2F2D40F1-E7B8-47C0-8AAD-09BC7285BAE3}"/>
                  </a:ext>
                </a:extLst>
              </p14:cNvPr>
              <p14:cNvContentPartPr/>
              <p14:nvPr/>
            </p14:nvContentPartPr>
            <p14:xfrm>
              <a:off x="9579916" y="5532838"/>
              <a:ext cx="645480" cy="561600"/>
            </p14:xfrm>
          </p:contentPart>
        </mc:Choice>
        <mc:Fallback xmlns="">
          <p:pic>
            <p:nvPicPr>
              <p:cNvPr id="973" name="Input penna 972">
                <a:extLst>
                  <a:ext uri="{FF2B5EF4-FFF2-40B4-BE49-F238E27FC236}">
                    <a16:creationId xmlns:a16="http://schemas.microsoft.com/office/drawing/2014/main" id="{2F2D40F1-E7B8-47C0-8AAD-09BC7285BAE3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9570916" y="5523838"/>
                <a:ext cx="663120" cy="57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4" name="Gruppo 973">
            <a:extLst>
              <a:ext uri="{FF2B5EF4-FFF2-40B4-BE49-F238E27FC236}">
                <a16:creationId xmlns:a16="http://schemas.microsoft.com/office/drawing/2014/main" id="{5A0D644A-824C-4EEB-8C12-65BE671E6A9D}"/>
              </a:ext>
            </a:extLst>
          </p:cNvPr>
          <p:cNvGrpSpPr/>
          <p:nvPr/>
        </p:nvGrpSpPr>
        <p:grpSpPr>
          <a:xfrm>
            <a:off x="10858256" y="6478487"/>
            <a:ext cx="73800" cy="153360"/>
            <a:chOff x="7641760" y="2937147"/>
            <a:chExt cx="7380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7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C29F0699-6960-4507-99D7-E73F5FC01F3B}"/>
                    </a:ext>
                  </a:extLst>
                </p14:cNvPr>
                <p14:cNvContentPartPr/>
                <p14:nvPr/>
              </p14:nvContentPartPr>
              <p14:xfrm>
                <a:off x="7659040" y="2981787"/>
                <a:ext cx="6840" cy="108720"/>
              </p14:xfrm>
            </p:contentPart>
          </mc:Choice>
          <mc:Fallback xmlns="">
            <p:pic>
              <p:nvPicPr>
                <p:cNvPr id="975" name="Input penna 974">
                  <a:extLst>
                    <a:ext uri="{FF2B5EF4-FFF2-40B4-BE49-F238E27FC236}">
                      <a16:creationId xmlns:a16="http://schemas.microsoft.com/office/drawing/2014/main" id="{C29F0699-6960-4507-99D7-E73F5FC01F3B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7650400" y="2972787"/>
                  <a:ext cx="24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335BECB9-27AA-470C-9ACA-65C8451E7573}"/>
                    </a:ext>
                  </a:extLst>
                </p14:cNvPr>
                <p14:cNvContentPartPr/>
                <p14:nvPr/>
              </p14:nvContentPartPr>
              <p14:xfrm>
                <a:off x="7641760" y="2937147"/>
                <a:ext cx="73800" cy="5184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335BECB9-27AA-470C-9ACA-65C8451E7573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632760" y="2928507"/>
                  <a:ext cx="91440" cy="69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95433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1" fill="hold">
                      <p:stCondLst>
                        <p:cond delay="indefinite"/>
                      </p:stCondLst>
                      <p:childTnLst>
                        <p:par>
                          <p:cTn id="282" fill="hold">
                            <p:stCondLst>
                              <p:cond delay="0"/>
                            </p:stCondLst>
                            <p:childTnLst>
                              <p:par>
                                <p:cTn id="2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9" fill="hold">
                      <p:stCondLst>
                        <p:cond delay="indefinite"/>
                      </p:stCondLst>
                      <p:childTnLst>
                        <p:par>
                          <p:cTn id="310" fill="hold">
                            <p:stCondLst>
                              <p:cond delay="0"/>
                            </p:stCondLst>
                            <p:childTnLst>
                              <p:par>
                                <p:cTn id="3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>
                      <p:stCondLst>
                        <p:cond delay="indefinite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5" fill="hold">
                      <p:stCondLst>
                        <p:cond delay="indefinite"/>
                      </p:stCondLst>
                      <p:childTnLst>
                        <p:par>
                          <p:cTn id="346" fill="hold">
                            <p:stCondLst>
                              <p:cond delay="0"/>
                            </p:stCondLst>
                            <p:childTnLst>
                              <p:par>
                                <p:cTn id="3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5" fill="hold">
                      <p:stCondLst>
                        <p:cond delay="indefinite"/>
                      </p:stCondLst>
                      <p:childTnLst>
                        <p:par>
                          <p:cTn id="366" fill="hold">
                            <p:stCondLst>
                              <p:cond delay="0"/>
                            </p:stCondLst>
                            <p:childTnLst>
                              <p:par>
                                <p:cTn id="3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1" fill="hold">
                      <p:stCondLst>
                        <p:cond delay="indefinite"/>
                      </p:stCondLst>
                      <p:childTnLst>
                        <p:par>
                          <p:cTn id="382" fill="hold">
                            <p:stCondLst>
                              <p:cond delay="0"/>
                            </p:stCondLst>
                            <p:childTnLst>
                              <p:par>
                                <p:cTn id="3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3" fill="hold">
                      <p:stCondLst>
                        <p:cond delay="indefinite"/>
                      </p:stCondLst>
                      <p:childTnLst>
                        <p:par>
                          <p:cTn id="394" fill="hold">
                            <p:stCondLst>
                              <p:cond delay="0"/>
                            </p:stCondLst>
                            <p:childTnLst>
                              <p:par>
                                <p:cTn id="3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7" fill="hold">
                      <p:stCondLst>
                        <p:cond delay="indefinite"/>
                      </p:stCondLst>
                      <p:childTnLst>
                        <p:par>
                          <p:cTn id="398" fill="hold">
                            <p:stCondLst>
                              <p:cond delay="0"/>
                            </p:stCondLst>
                            <p:childTnLst>
                              <p:par>
                                <p:cTn id="3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3" fill="hold">
                      <p:stCondLst>
                        <p:cond delay="indefinite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put penna 1">
                <a:extLst>
                  <a:ext uri="{FF2B5EF4-FFF2-40B4-BE49-F238E27FC236}">
                    <a16:creationId xmlns:a16="http://schemas.microsoft.com/office/drawing/2014/main" id="{8E40DF69-A9A3-4C4E-B709-A7DF96DBABB8}"/>
                  </a:ext>
                </a:extLst>
              </p14:cNvPr>
              <p14:cNvContentPartPr/>
              <p14:nvPr/>
            </p14:nvContentPartPr>
            <p14:xfrm>
              <a:off x="-922280" y="2056747"/>
              <a:ext cx="360" cy="720"/>
            </p14:xfrm>
          </p:contentPart>
        </mc:Choice>
        <mc:Fallback xmlns="">
          <p:pic>
            <p:nvPicPr>
              <p:cNvPr id="2" name="Input penna 1">
                <a:extLst>
                  <a:ext uri="{FF2B5EF4-FFF2-40B4-BE49-F238E27FC236}">
                    <a16:creationId xmlns:a16="http://schemas.microsoft.com/office/drawing/2014/main" id="{8E40DF69-A9A3-4C4E-B709-A7DF96DBABB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931280" y="2038747"/>
                <a:ext cx="1800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uppo 2">
            <a:extLst>
              <a:ext uri="{FF2B5EF4-FFF2-40B4-BE49-F238E27FC236}">
                <a16:creationId xmlns:a16="http://schemas.microsoft.com/office/drawing/2014/main" id="{4FC2A2F4-A345-4A07-8ADF-065AD244054D}"/>
              </a:ext>
            </a:extLst>
          </p:cNvPr>
          <p:cNvGrpSpPr/>
          <p:nvPr/>
        </p:nvGrpSpPr>
        <p:grpSpPr>
          <a:xfrm>
            <a:off x="328360" y="167467"/>
            <a:ext cx="2511360" cy="343080"/>
            <a:chOff x="328360" y="167467"/>
            <a:chExt cx="251136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7943193B-4D92-4AB7-8A3D-2B7328393E04}"/>
                    </a:ext>
                  </a:extLst>
                </p14:cNvPr>
                <p14:cNvContentPartPr/>
                <p14:nvPr/>
              </p14:nvContentPartPr>
              <p14:xfrm>
                <a:off x="328360" y="234787"/>
                <a:ext cx="81000" cy="13572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C136B71E-20CF-4877-A499-8E806DDA061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19720" y="225787"/>
                  <a:ext cx="986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88B3F70D-6AE2-4F9D-92E8-CD02C4BB781C}"/>
                    </a:ext>
                  </a:extLst>
                </p14:cNvPr>
                <p14:cNvContentPartPr/>
                <p14:nvPr/>
              </p14:nvContentPartPr>
              <p14:xfrm>
                <a:off x="437440" y="267907"/>
                <a:ext cx="75960" cy="10512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2BF03313-BC93-4A19-9EFA-02ED8875874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28440" y="258907"/>
                  <a:ext cx="936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A47EC7BD-EB10-4C18-8F34-1DC784FCE559}"/>
                    </a:ext>
                  </a:extLst>
                </p14:cNvPr>
                <p14:cNvContentPartPr/>
                <p14:nvPr/>
              </p14:nvContentPartPr>
              <p14:xfrm>
                <a:off x="511960" y="276907"/>
                <a:ext cx="86760" cy="9792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A67F3328-0912-4076-9DA2-89D44AEED6D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02960" y="268267"/>
                  <a:ext cx="1044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B04457B2-EE27-47AD-8B9B-101B5C1EA04A}"/>
                    </a:ext>
                  </a:extLst>
                </p14:cNvPr>
                <p14:cNvContentPartPr/>
                <p14:nvPr/>
              </p14:nvContentPartPr>
              <p14:xfrm>
                <a:off x="603400" y="270787"/>
                <a:ext cx="84960" cy="10764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6028CDBE-1EBA-4FAD-BE95-B6F96C7DC07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94760" y="262147"/>
                  <a:ext cx="1026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E4869439-0891-46D4-86E6-D2A437374732}"/>
                    </a:ext>
                  </a:extLst>
                </p14:cNvPr>
                <p14:cNvContentPartPr/>
                <p14:nvPr/>
              </p14:nvContentPartPr>
              <p14:xfrm>
                <a:off x="708520" y="293827"/>
                <a:ext cx="16200" cy="9180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DDE9E453-DF0F-4E1C-BD3A-477D0419F0E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99520" y="284827"/>
                  <a:ext cx="33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D159615F-2EB7-44EF-BCE5-60607B73CC6B}"/>
                    </a:ext>
                  </a:extLst>
                </p14:cNvPr>
                <p14:cNvContentPartPr/>
                <p14:nvPr/>
              </p14:nvContentPartPr>
              <p14:xfrm>
                <a:off x="744880" y="256747"/>
                <a:ext cx="77400" cy="9864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D57A726F-EC5F-493C-B3E3-0D04B6BE373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36240" y="247747"/>
                  <a:ext cx="95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97770F89-4230-4E2E-A238-4BDE2F816215}"/>
                    </a:ext>
                  </a:extLst>
                </p14:cNvPr>
                <p14:cNvContentPartPr/>
                <p14:nvPr/>
              </p14:nvContentPartPr>
              <p14:xfrm>
                <a:off x="841000" y="263227"/>
                <a:ext cx="76680" cy="9540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38C70517-9A78-442F-9467-81884D08C50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32000" y="254587"/>
                  <a:ext cx="943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0DF967E8-84A9-4B17-8218-F8D3467CE783}"/>
                    </a:ext>
                  </a:extLst>
                </p14:cNvPr>
                <p14:cNvContentPartPr/>
                <p14:nvPr/>
              </p14:nvContentPartPr>
              <p14:xfrm>
                <a:off x="932800" y="267187"/>
                <a:ext cx="82440" cy="8856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B3D7BCBD-0786-404E-AEE4-E8014E3A979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23800" y="258187"/>
                  <a:ext cx="100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AE732080-1E58-4166-BA69-5310E26BA6D7}"/>
                    </a:ext>
                  </a:extLst>
                </p14:cNvPr>
                <p14:cNvContentPartPr/>
                <p14:nvPr/>
              </p14:nvContentPartPr>
              <p14:xfrm>
                <a:off x="1212160" y="258547"/>
                <a:ext cx="110880" cy="11196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AFE8F400-2E66-4D6F-BCAD-6CEA12609FF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03520" y="249547"/>
                  <a:ext cx="1285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3072AB5A-59B7-43AA-AEBC-A6C9985F66CC}"/>
                    </a:ext>
                  </a:extLst>
                </p14:cNvPr>
                <p14:cNvContentPartPr/>
                <p14:nvPr/>
              </p14:nvContentPartPr>
              <p14:xfrm>
                <a:off x="1318360" y="257467"/>
                <a:ext cx="73800" cy="11268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CA61731B-6ED1-4EDF-8309-C4BB374FDA9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309360" y="248827"/>
                  <a:ext cx="914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498C4A70-5012-4012-8113-5F3D2AF06CB3}"/>
                    </a:ext>
                  </a:extLst>
                </p14:cNvPr>
                <p14:cNvContentPartPr/>
                <p14:nvPr/>
              </p14:nvContentPartPr>
              <p14:xfrm>
                <a:off x="1316920" y="322627"/>
                <a:ext cx="59760" cy="2484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D0B3FDE4-1B0D-4273-AF58-A588E2DCC45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308280" y="313987"/>
                  <a:ext cx="774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8E445981-DF39-40D0-9FBA-CD092FA373D2}"/>
                    </a:ext>
                  </a:extLst>
                </p14:cNvPr>
                <p14:cNvContentPartPr/>
                <p14:nvPr/>
              </p14:nvContentPartPr>
              <p14:xfrm>
                <a:off x="1410880" y="254227"/>
                <a:ext cx="73440" cy="9648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9DE741C9-B4EB-46B0-BFDA-CCF7235C5DF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401880" y="245227"/>
                  <a:ext cx="910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C6C1303D-B118-41C0-B416-2F8708DFDA5F}"/>
                    </a:ext>
                  </a:extLst>
                </p14:cNvPr>
                <p14:cNvContentPartPr/>
                <p14:nvPr/>
              </p14:nvContentPartPr>
              <p14:xfrm>
                <a:off x="1510240" y="293827"/>
                <a:ext cx="38520" cy="7200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6F681FB5-695D-4DA5-89A1-A1BE99A9928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501240" y="284827"/>
                  <a:ext cx="561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D2AF2ACF-613A-4AD4-AD04-D9E8F062717C}"/>
                    </a:ext>
                  </a:extLst>
                </p14:cNvPr>
                <p14:cNvContentPartPr/>
                <p14:nvPr/>
              </p14:nvContentPartPr>
              <p14:xfrm>
                <a:off x="1473880" y="254227"/>
                <a:ext cx="107640" cy="2160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3B629AF0-D2EF-42CB-8B30-65BB5868D61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464880" y="245227"/>
                  <a:ext cx="1252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C21DA95E-9BBB-46EB-9E0E-93700A9D4C8A}"/>
                    </a:ext>
                  </a:extLst>
                </p14:cNvPr>
                <p14:cNvContentPartPr/>
                <p14:nvPr/>
              </p14:nvContentPartPr>
              <p14:xfrm>
                <a:off x="1586560" y="243067"/>
                <a:ext cx="139680" cy="10908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F09B0CCD-F91B-48EF-8932-0A1FF5AC4FA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577920" y="234067"/>
                  <a:ext cx="1573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B8929960-040D-4033-AC7D-4671FC0EDF25}"/>
                    </a:ext>
                  </a:extLst>
                </p14:cNvPr>
                <p14:cNvContentPartPr/>
                <p14:nvPr/>
              </p14:nvContentPartPr>
              <p14:xfrm>
                <a:off x="1741720" y="241987"/>
                <a:ext cx="113040" cy="9684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AB50DCBD-649A-4B54-9C39-8C950937A61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732720" y="233347"/>
                  <a:ext cx="130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3F124A7B-B262-41BA-8579-20F166044956}"/>
                    </a:ext>
                  </a:extLst>
                </p14:cNvPr>
                <p14:cNvContentPartPr/>
                <p14:nvPr/>
              </p14:nvContentPartPr>
              <p14:xfrm>
                <a:off x="1858360" y="229387"/>
                <a:ext cx="70920" cy="11232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7FB8C381-C40F-4478-AE6A-E30529F1C4B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849720" y="220387"/>
                  <a:ext cx="885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24D65F83-B3FB-4697-9EEA-C48CBBE77ACF}"/>
                    </a:ext>
                  </a:extLst>
                </p14:cNvPr>
                <p14:cNvContentPartPr/>
                <p14:nvPr/>
              </p14:nvContentPartPr>
              <p14:xfrm>
                <a:off x="1844680" y="284827"/>
                <a:ext cx="90360" cy="648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0567E235-9BC5-4232-BDEE-F93123B7366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836040" y="275827"/>
                  <a:ext cx="108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B58C771D-FFE6-45A6-85E5-F38B0E041C4C}"/>
                    </a:ext>
                  </a:extLst>
                </p14:cNvPr>
                <p14:cNvContentPartPr/>
                <p14:nvPr/>
              </p14:nvContentPartPr>
              <p14:xfrm>
                <a:off x="2116480" y="225427"/>
                <a:ext cx="25200" cy="13896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F0A6ACA1-6FB4-42ED-8679-25251BA8005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107480" y="216427"/>
                  <a:ext cx="428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188B2ED2-A4E7-4019-9E32-6E9B6A310439}"/>
                    </a:ext>
                  </a:extLst>
                </p14:cNvPr>
                <p14:cNvContentPartPr/>
                <p14:nvPr/>
              </p14:nvContentPartPr>
              <p14:xfrm>
                <a:off x="2116480" y="232627"/>
                <a:ext cx="56520" cy="13644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B22C8383-9F34-41B7-95BD-A47E83E52E9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107840" y="223627"/>
                  <a:ext cx="74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21CE93EF-CD83-41D6-A5AF-53E0F9A3B467}"/>
                    </a:ext>
                  </a:extLst>
                </p14:cNvPr>
                <p14:cNvContentPartPr/>
                <p14:nvPr/>
              </p14:nvContentPartPr>
              <p14:xfrm>
                <a:off x="2200360" y="167467"/>
                <a:ext cx="19440" cy="10260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415DE433-23DA-4474-B2AE-94BE70CFD6E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191720" y="158467"/>
                  <a:ext cx="370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AD532B9C-8BF9-42F7-B1E0-FBD029D1E42E}"/>
                    </a:ext>
                  </a:extLst>
                </p14:cNvPr>
                <p14:cNvContentPartPr/>
                <p14:nvPr/>
              </p14:nvContentPartPr>
              <p14:xfrm>
                <a:off x="2274880" y="254227"/>
                <a:ext cx="10080" cy="9468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97955FE3-A2B3-4739-9C93-BB328965DA4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265880" y="245227"/>
                  <a:ext cx="27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CB2511C2-E04B-411D-90D2-9269F5700001}"/>
                    </a:ext>
                  </a:extLst>
                </p14:cNvPr>
                <p14:cNvContentPartPr/>
                <p14:nvPr/>
              </p14:nvContentPartPr>
              <p14:xfrm>
                <a:off x="2311600" y="231187"/>
                <a:ext cx="78840" cy="12384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A7311C5C-919E-4904-A7C6-C438DECACE6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302600" y="222547"/>
                  <a:ext cx="964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66A32DC4-1348-4C19-B068-8E0539C7C7C1}"/>
                    </a:ext>
                  </a:extLst>
                </p14:cNvPr>
                <p14:cNvContentPartPr/>
                <p14:nvPr/>
              </p14:nvContentPartPr>
              <p14:xfrm>
                <a:off x="2431480" y="239107"/>
                <a:ext cx="67680" cy="9936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2172533C-AC2B-4B4D-A82D-8C07A7B8D9D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422480" y="230107"/>
                  <a:ext cx="85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976AE5AA-B323-4158-B56E-15E7A01F2AE8}"/>
                    </a:ext>
                  </a:extLst>
                </p14:cNvPr>
                <p14:cNvContentPartPr/>
                <p14:nvPr/>
              </p14:nvContentPartPr>
              <p14:xfrm>
                <a:off x="2445160" y="289147"/>
                <a:ext cx="59760" cy="936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A562963A-AB6C-4BBB-9F2F-93A0FF9FA6B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436520" y="280507"/>
                  <a:ext cx="77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F66BCB5B-4387-4789-AE30-4410CF96C245}"/>
                    </a:ext>
                  </a:extLst>
                </p14:cNvPr>
                <p14:cNvContentPartPr/>
                <p14:nvPr/>
              </p14:nvContentPartPr>
              <p14:xfrm>
                <a:off x="2509960" y="241627"/>
                <a:ext cx="90360" cy="10548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94AB8887-7857-41FE-8FBC-73B289E3726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501320" y="232987"/>
                  <a:ext cx="108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6E0F0C69-4E81-4C96-9157-EA97219D3F45}"/>
                    </a:ext>
                  </a:extLst>
                </p14:cNvPr>
                <p14:cNvContentPartPr/>
                <p14:nvPr/>
              </p14:nvContentPartPr>
              <p14:xfrm>
                <a:off x="2603920" y="231907"/>
                <a:ext cx="103680" cy="117360"/>
              </p14:xfrm>
            </p:contentPart>
          </mc:Choice>
          <mc:Fallback xmlns="">
            <p:pic>
              <p:nvPicPr>
                <p:cNvPr id="32" name="Input penna 31">
                  <a:extLst>
                    <a:ext uri="{FF2B5EF4-FFF2-40B4-BE49-F238E27FC236}">
                      <a16:creationId xmlns:a16="http://schemas.microsoft.com/office/drawing/2014/main" id="{840253ED-DF68-434E-BDCE-5887552735B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595280" y="222907"/>
                  <a:ext cx="1213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513A2C04-159C-43B6-96CB-9AFF569E9896}"/>
                    </a:ext>
                  </a:extLst>
                </p14:cNvPr>
                <p14:cNvContentPartPr/>
                <p14:nvPr/>
              </p14:nvContentPartPr>
              <p14:xfrm>
                <a:off x="2617600" y="289147"/>
                <a:ext cx="74520" cy="720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860E5D0F-E9E9-4A49-B5E1-C29D6195E51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608960" y="280507"/>
                  <a:ext cx="921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2" name="Input penna 31">
                  <a:extLst>
                    <a:ext uri="{FF2B5EF4-FFF2-40B4-BE49-F238E27FC236}">
                      <a16:creationId xmlns:a16="http://schemas.microsoft.com/office/drawing/2014/main" id="{FE599BA5-2182-4936-8326-9967A3AAE5A7}"/>
                    </a:ext>
                  </a:extLst>
                </p14:cNvPr>
                <p14:cNvContentPartPr/>
                <p14:nvPr/>
              </p14:nvContentPartPr>
              <p14:xfrm>
                <a:off x="2711200" y="228307"/>
                <a:ext cx="21240" cy="9936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76B2A905-A7E8-4E10-9C7E-17F18D7975D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702200" y="219307"/>
                  <a:ext cx="38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B255C137-554D-4C6A-9311-B40713199B6C}"/>
                    </a:ext>
                  </a:extLst>
                </p14:cNvPr>
                <p14:cNvContentPartPr/>
                <p14:nvPr/>
              </p14:nvContentPartPr>
              <p14:xfrm>
                <a:off x="2772400" y="212827"/>
                <a:ext cx="67320" cy="111600"/>
              </p14:xfrm>
            </p:contentPart>
          </mc:Choice>
          <mc:Fallback xmlns="">
            <p:pic>
              <p:nvPicPr>
                <p:cNvPr id="35" name="Input penna 34">
                  <a:extLst>
                    <a:ext uri="{FF2B5EF4-FFF2-40B4-BE49-F238E27FC236}">
                      <a16:creationId xmlns:a16="http://schemas.microsoft.com/office/drawing/2014/main" id="{541F8756-04D3-49DD-A9A7-B888F4A0686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763400" y="204187"/>
                  <a:ext cx="84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897C4FF9-DE4E-4BCC-90B8-A3EC1B6B3019}"/>
                    </a:ext>
                  </a:extLst>
                </p14:cNvPr>
                <p14:cNvContentPartPr/>
                <p14:nvPr/>
              </p14:nvContentPartPr>
              <p14:xfrm>
                <a:off x="2764480" y="270787"/>
                <a:ext cx="69120" cy="3240"/>
              </p14:xfrm>
            </p:contentPart>
          </mc:Choice>
          <mc:Fallback xmlns="">
            <p:pic>
              <p:nvPicPr>
                <p:cNvPr id="36" name="Input penna 35">
                  <a:extLst>
                    <a:ext uri="{FF2B5EF4-FFF2-40B4-BE49-F238E27FC236}">
                      <a16:creationId xmlns:a16="http://schemas.microsoft.com/office/drawing/2014/main" id="{2C7CB1A3-E392-4110-9293-DC2BAAF85090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55840" y="262147"/>
                  <a:ext cx="867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D567CCBE-71C8-4BF8-994A-2231F7FC8A14}"/>
                    </a:ext>
                  </a:extLst>
                </p14:cNvPr>
                <p14:cNvContentPartPr/>
                <p14:nvPr/>
              </p14:nvContentPartPr>
              <p14:xfrm>
                <a:off x="538600" y="400387"/>
                <a:ext cx="2262600" cy="110160"/>
              </p14:xfrm>
            </p:contentPart>
          </mc:Choice>
          <mc:Fallback xmlns="">
            <p:pic>
              <p:nvPicPr>
                <p:cNvPr id="38" name="Input penna 37">
                  <a:extLst>
                    <a:ext uri="{FF2B5EF4-FFF2-40B4-BE49-F238E27FC236}">
                      <a16:creationId xmlns:a16="http://schemas.microsoft.com/office/drawing/2014/main" id="{437F3DF4-D63C-4181-863F-80FEB4109356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29960" y="391747"/>
                  <a:ext cx="2280240" cy="12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uppo 35">
            <a:extLst>
              <a:ext uri="{FF2B5EF4-FFF2-40B4-BE49-F238E27FC236}">
                <a16:creationId xmlns:a16="http://schemas.microsoft.com/office/drawing/2014/main" id="{A874230C-4001-445E-8599-5F73B4D7845B}"/>
              </a:ext>
            </a:extLst>
          </p:cNvPr>
          <p:cNvGrpSpPr/>
          <p:nvPr/>
        </p:nvGrpSpPr>
        <p:grpSpPr>
          <a:xfrm>
            <a:off x="415480" y="590467"/>
            <a:ext cx="3215520" cy="555840"/>
            <a:chOff x="415480" y="590467"/>
            <a:chExt cx="3215520" cy="55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77FAFA01-CD54-488B-881A-E1667A2B8812}"/>
                    </a:ext>
                  </a:extLst>
                </p14:cNvPr>
                <p14:cNvContentPartPr/>
                <p14:nvPr/>
              </p14:nvContentPartPr>
              <p14:xfrm>
                <a:off x="2785720" y="640867"/>
                <a:ext cx="11880" cy="78480"/>
              </p14:xfrm>
            </p:contentPart>
          </mc:Choice>
          <mc:Fallback xmlns="">
            <p:pic>
              <p:nvPicPr>
                <p:cNvPr id="70" name="Input penna 69">
                  <a:extLst>
                    <a:ext uri="{FF2B5EF4-FFF2-40B4-BE49-F238E27FC236}">
                      <a16:creationId xmlns:a16="http://schemas.microsoft.com/office/drawing/2014/main" id="{816EE4B8-B205-4ABA-9E8D-C9D62D28640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776720" y="632227"/>
                  <a:ext cx="29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2FE66EF4-A870-4603-B7B5-4A04263330A7}"/>
                    </a:ext>
                  </a:extLst>
                </p14:cNvPr>
                <p14:cNvContentPartPr/>
                <p14:nvPr/>
              </p14:nvContentPartPr>
              <p14:xfrm>
                <a:off x="2781760" y="626107"/>
                <a:ext cx="48240" cy="103320"/>
              </p14:xfrm>
            </p:contentPart>
          </mc:Choice>
          <mc:Fallback xmlns="">
            <p:pic>
              <p:nvPicPr>
                <p:cNvPr id="71" name="Input penna 70">
                  <a:extLst>
                    <a:ext uri="{FF2B5EF4-FFF2-40B4-BE49-F238E27FC236}">
                      <a16:creationId xmlns:a16="http://schemas.microsoft.com/office/drawing/2014/main" id="{3E7139A6-6F32-46CF-97FF-8BCE4BEEF64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773120" y="617107"/>
                  <a:ext cx="65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48D4E94B-5F42-4172-95B0-876C40A649DC}"/>
                    </a:ext>
                  </a:extLst>
                </p14:cNvPr>
                <p14:cNvContentPartPr/>
                <p14:nvPr/>
              </p14:nvContentPartPr>
              <p14:xfrm>
                <a:off x="2857360" y="649867"/>
                <a:ext cx="48960" cy="6948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E1564EB6-5A29-4DC2-9ED5-6D9D3DB3307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848720" y="640867"/>
                  <a:ext cx="666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1C756CC2-C328-421D-BCBA-0E7D8FB29D9F}"/>
                    </a:ext>
                  </a:extLst>
                </p14:cNvPr>
                <p14:cNvContentPartPr/>
                <p14:nvPr/>
              </p14:nvContentPartPr>
              <p14:xfrm>
                <a:off x="2873560" y="677947"/>
                <a:ext cx="40680" cy="504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E4667AC6-4782-4FA6-B36F-21394931D44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864920" y="668947"/>
                  <a:ext cx="583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8DBAB1BF-0393-4212-8A9A-94C18E69CB81}"/>
                    </a:ext>
                  </a:extLst>
                </p14:cNvPr>
                <p14:cNvContentPartPr/>
                <p14:nvPr/>
              </p14:nvContentPartPr>
              <p14:xfrm>
                <a:off x="2923240" y="636547"/>
                <a:ext cx="96120" cy="84240"/>
              </p14:xfrm>
            </p:contentPart>
          </mc:Choice>
          <mc:Fallback xmlns="">
            <p:pic>
              <p:nvPicPr>
                <p:cNvPr id="74" name="Input penna 73">
                  <a:extLst>
                    <a:ext uri="{FF2B5EF4-FFF2-40B4-BE49-F238E27FC236}">
                      <a16:creationId xmlns:a16="http://schemas.microsoft.com/office/drawing/2014/main" id="{ADFD67E1-1E16-4D27-A173-B774BF31FAF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914600" y="627907"/>
                  <a:ext cx="1137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9E088E59-4D7C-4339-BE33-2FFCA9DE3A27}"/>
                    </a:ext>
                  </a:extLst>
                </p14:cNvPr>
                <p14:cNvContentPartPr/>
                <p14:nvPr/>
              </p14:nvContentPartPr>
              <p14:xfrm>
                <a:off x="3022600" y="628987"/>
                <a:ext cx="79200" cy="10116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3E9007D3-151B-4954-916F-84468811B7A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013600" y="620347"/>
                  <a:ext cx="96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3" name="Input penna 42">
                  <a:extLst>
                    <a:ext uri="{FF2B5EF4-FFF2-40B4-BE49-F238E27FC236}">
                      <a16:creationId xmlns:a16="http://schemas.microsoft.com/office/drawing/2014/main" id="{72293C11-37D4-4946-A8B4-D7B1D6094B91}"/>
                    </a:ext>
                  </a:extLst>
                </p14:cNvPr>
                <p14:cNvContentPartPr/>
                <p14:nvPr/>
              </p14:nvContentPartPr>
              <p14:xfrm>
                <a:off x="3097120" y="628987"/>
                <a:ext cx="54360" cy="9792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464730CE-7FA8-44E8-B35B-68C956ED018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88120" y="620347"/>
                  <a:ext cx="72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B7C5AB25-6C93-46F3-8BD9-BF2919CEA842}"/>
                    </a:ext>
                  </a:extLst>
                </p14:cNvPr>
                <p14:cNvContentPartPr/>
                <p14:nvPr/>
              </p14:nvContentPartPr>
              <p14:xfrm>
                <a:off x="3105040" y="693067"/>
                <a:ext cx="54000" cy="504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446017D6-0C42-4DC4-B114-3F582849372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096040" y="684067"/>
                  <a:ext cx="71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A73B6158-C910-44C9-920E-60E29153864C}"/>
                    </a:ext>
                  </a:extLst>
                </p14:cNvPr>
                <p14:cNvContentPartPr/>
                <p14:nvPr/>
              </p14:nvContentPartPr>
              <p14:xfrm>
                <a:off x="3274960" y="590467"/>
                <a:ext cx="75240" cy="11700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63F2DA3E-3A29-4FE1-AFFC-F4471542E83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266320" y="581827"/>
                  <a:ext cx="92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76E29B1B-8D0B-4E76-8F86-D09D992A460C}"/>
                    </a:ext>
                  </a:extLst>
                </p14:cNvPr>
                <p14:cNvContentPartPr/>
                <p14:nvPr/>
              </p14:nvContentPartPr>
              <p14:xfrm>
                <a:off x="3361000" y="624307"/>
                <a:ext cx="52200" cy="7668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9A65F375-2DCA-4C2B-8C06-AA28F642793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52360" y="615667"/>
                  <a:ext cx="69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EC9BE900-4853-4C17-894E-55F802DC8CAA}"/>
                    </a:ext>
                  </a:extLst>
                </p14:cNvPr>
                <p14:cNvContentPartPr/>
                <p14:nvPr/>
              </p14:nvContentPartPr>
              <p14:xfrm>
                <a:off x="3366040" y="666067"/>
                <a:ext cx="56520" cy="936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9F73175F-DE52-4616-9A82-57C277985E6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357400" y="657067"/>
                  <a:ext cx="74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6BE3FA91-6C2E-4FA7-8CA6-3FFA6292F5D1}"/>
                    </a:ext>
                  </a:extLst>
                </p14:cNvPr>
                <p14:cNvContentPartPr/>
                <p14:nvPr/>
              </p14:nvContentPartPr>
              <p14:xfrm>
                <a:off x="3426160" y="626107"/>
                <a:ext cx="71280" cy="8100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EC59D16B-640A-4625-9FB3-AC56913912F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417520" y="617107"/>
                  <a:ext cx="88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9A07057B-06E9-4A8C-8AA2-A8092BD8F491}"/>
                    </a:ext>
                  </a:extLst>
                </p14:cNvPr>
                <p14:cNvContentPartPr/>
                <p14:nvPr/>
              </p14:nvContentPartPr>
              <p14:xfrm>
                <a:off x="3468640" y="615307"/>
                <a:ext cx="99360" cy="9612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871052FB-84A3-435E-B53E-E2901E95601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460000" y="606667"/>
                  <a:ext cx="117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30D41D89-9E19-4344-82F7-3117EACFC2BC}"/>
                    </a:ext>
                  </a:extLst>
                </p14:cNvPr>
                <p14:cNvContentPartPr/>
                <p14:nvPr/>
              </p14:nvContentPartPr>
              <p14:xfrm>
                <a:off x="3549280" y="610627"/>
                <a:ext cx="62640" cy="9360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BA2EFA86-9D0E-44C1-8BEB-A0E5B3402D5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540640" y="601627"/>
                  <a:ext cx="802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341E936B-664E-483A-9499-70FAC9095D10}"/>
                    </a:ext>
                  </a:extLst>
                </p14:cNvPr>
                <p14:cNvContentPartPr/>
                <p14:nvPr/>
              </p14:nvContentPartPr>
              <p14:xfrm>
                <a:off x="3542800" y="662467"/>
                <a:ext cx="88200" cy="6480"/>
              </p14:xfrm>
            </p:contentPart>
          </mc:Choice>
          <mc:Fallback xmlns="">
            <p:pic>
              <p:nvPicPr>
                <p:cNvPr id="84" name="Input penna 83">
                  <a:extLst>
                    <a:ext uri="{FF2B5EF4-FFF2-40B4-BE49-F238E27FC236}">
                      <a16:creationId xmlns:a16="http://schemas.microsoft.com/office/drawing/2014/main" id="{965D06D2-F36D-4C17-B478-AC82AE3D03A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534160" y="653827"/>
                  <a:ext cx="105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2" name="Input penna 51">
                  <a:extLst>
                    <a:ext uri="{FF2B5EF4-FFF2-40B4-BE49-F238E27FC236}">
                      <a16:creationId xmlns:a16="http://schemas.microsoft.com/office/drawing/2014/main" id="{04C176B0-403E-41F9-8F60-AD2BB5854B38}"/>
                    </a:ext>
                  </a:extLst>
                </p14:cNvPr>
                <p14:cNvContentPartPr/>
                <p14:nvPr/>
              </p14:nvContentPartPr>
              <p14:xfrm>
                <a:off x="415480" y="770107"/>
                <a:ext cx="48960" cy="12132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9D5C6D88-DCD9-4076-9EA0-307E04A27DE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06840" y="761467"/>
                  <a:ext cx="666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A7D39625-8987-4657-8F7E-4AFBFA87F78A}"/>
                    </a:ext>
                  </a:extLst>
                </p14:cNvPr>
                <p14:cNvContentPartPr/>
                <p14:nvPr/>
              </p14:nvContentPartPr>
              <p14:xfrm>
                <a:off x="416200" y="817987"/>
                <a:ext cx="33120" cy="2016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39918A54-4C0B-4A9A-B469-DFBA41EA124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07560" y="809347"/>
                  <a:ext cx="507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4CB55B42-3A40-4BA6-A86F-CDC55438399F}"/>
                    </a:ext>
                  </a:extLst>
                </p14:cNvPr>
                <p14:cNvContentPartPr/>
                <p14:nvPr/>
              </p14:nvContentPartPr>
              <p14:xfrm>
                <a:off x="427720" y="680827"/>
                <a:ext cx="19440" cy="3996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203A2F1D-640B-4DA4-929A-37E66D38538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19080" y="672187"/>
                  <a:ext cx="37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04679DDA-4E0F-4C6D-92D8-6ECD82DFDDF6}"/>
                    </a:ext>
                  </a:extLst>
                </p14:cNvPr>
                <p14:cNvContentPartPr/>
                <p14:nvPr/>
              </p14:nvContentPartPr>
              <p14:xfrm>
                <a:off x="582160" y="785947"/>
                <a:ext cx="11880" cy="88200"/>
              </p14:xfrm>
            </p:contentPart>
          </mc:Choice>
          <mc:Fallback xmlns="">
            <p:pic>
              <p:nvPicPr>
                <p:cNvPr id="43" name="Input penna 42">
                  <a:extLst>
                    <a:ext uri="{FF2B5EF4-FFF2-40B4-BE49-F238E27FC236}">
                      <a16:creationId xmlns:a16="http://schemas.microsoft.com/office/drawing/2014/main" id="{AE6D0600-534A-490E-9273-CB8C9DE64EF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73160" y="777307"/>
                  <a:ext cx="29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A9030604-8017-4D11-9FAC-A0C016BE553B}"/>
                    </a:ext>
                  </a:extLst>
                </p14:cNvPr>
                <p14:cNvContentPartPr/>
                <p14:nvPr/>
              </p14:nvContentPartPr>
              <p14:xfrm>
                <a:off x="616720" y="793507"/>
                <a:ext cx="59760" cy="90360"/>
              </p14:xfrm>
            </p:contentPart>
          </mc:Choice>
          <mc:Fallback xmlns="">
            <p:pic>
              <p:nvPicPr>
                <p:cNvPr id="44" name="Input penna 43">
                  <a:extLst>
                    <a:ext uri="{FF2B5EF4-FFF2-40B4-BE49-F238E27FC236}">
                      <a16:creationId xmlns:a16="http://schemas.microsoft.com/office/drawing/2014/main" id="{831AECBA-BE6F-4EA3-ADC6-6307ED91FC4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08080" y="784867"/>
                  <a:ext cx="77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0F79EAD0-0AEF-4A62-9557-465A13A7A0EC}"/>
                    </a:ext>
                  </a:extLst>
                </p14:cNvPr>
                <p14:cNvContentPartPr/>
                <p14:nvPr/>
              </p14:nvContentPartPr>
              <p14:xfrm>
                <a:off x="762160" y="775147"/>
                <a:ext cx="78840" cy="89640"/>
              </p14:xfrm>
            </p:contentPart>
          </mc:Choice>
          <mc:Fallback xmlns="">
            <p:pic>
              <p:nvPicPr>
                <p:cNvPr id="45" name="Input penna 44">
                  <a:extLst>
                    <a:ext uri="{FF2B5EF4-FFF2-40B4-BE49-F238E27FC236}">
                      <a16:creationId xmlns:a16="http://schemas.microsoft.com/office/drawing/2014/main" id="{268000F5-E712-4E25-B259-2B4FA228BB8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53520" y="766507"/>
                  <a:ext cx="964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B890E2D7-50F3-4811-AF5E-34EA2027CC45}"/>
                    </a:ext>
                  </a:extLst>
                </p14:cNvPr>
                <p14:cNvContentPartPr/>
                <p14:nvPr/>
              </p14:nvContentPartPr>
              <p14:xfrm>
                <a:off x="846040" y="778387"/>
                <a:ext cx="58320" cy="87840"/>
              </p14:xfrm>
            </p:contentPart>
          </mc:Choice>
          <mc:Fallback xmlns="">
            <p:pic>
              <p:nvPicPr>
                <p:cNvPr id="46" name="Input penna 45">
                  <a:extLst>
                    <a:ext uri="{FF2B5EF4-FFF2-40B4-BE49-F238E27FC236}">
                      <a16:creationId xmlns:a16="http://schemas.microsoft.com/office/drawing/2014/main" id="{1BEAF2F0-60C8-4713-890D-1BE5A62085D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37400" y="769387"/>
                  <a:ext cx="75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14CC2F70-B9A6-4578-970B-C8FBF5915940}"/>
                    </a:ext>
                  </a:extLst>
                </p14:cNvPr>
                <p14:cNvContentPartPr/>
                <p14:nvPr/>
              </p14:nvContentPartPr>
              <p14:xfrm>
                <a:off x="911560" y="770467"/>
                <a:ext cx="56880" cy="82440"/>
              </p14:xfrm>
            </p:contentPart>
          </mc:Choice>
          <mc:Fallback xmlns="">
            <p:pic>
              <p:nvPicPr>
                <p:cNvPr id="47" name="Input penna 46">
                  <a:extLst>
                    <a:ext uri="{FF2B5EF4-FFF2-40B4-BE49-F238E27FC236}">
                      <a16:creationId xmlns:a16="http://schemas.microsoft.com/office/drawing/2014/main" id="{792119D6-C865-45A8-AAE0-2C50054F6C0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02920" y="761467"/>
                  <a:ext cx="745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B8064DFF-580D-4D17-8834-518C5FC0FF64}"/>
                    </a:ext>
                  </a:extLst>
                </p14:cNvPr>
                <p14:cNvContentPartPr/>
                <p14:nvPr/>
              </p14:nvContentPartPr>
              <p14:xfrm>
                <a:off x="1013080" y="770107"/>
                <a:ext cx="146520" cy="88920"/>
              </p14:xfrm>
            </p:contentPart>
          </mc:Choice>
          <mc:Fallback xmlns="">
            <p:pic>
              <p:nvPicPr>
                <p:cNvPr id="48" name="Input penna 47">
                  <a:extLst>
                    <a:ext uri="{FF2B5EF4-FFF2-40B4-BE49-F238E27FC236}">
                      <a16:creationId xmlns:a16="http://schemas.microsoft.com/office/drawing/2014/main" id="{0787F63F-6E4E-489E-B48D-F25DEFA57A7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04080" y="761467"/>
                  <a:ext cx="1641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55954812-EB89-4E0C-996B-161FD94BFB71}"/>
                    </a:ext>
                  </a:extLst>
                </p14:cNvPr>
                <p14:cNvContentPartPr/>
                <p14:nvPr/>
              </p14:nvContentPartPr>
              <p14:xfrm>
                <a:off x="1242400" y="799627"/>
                <a:ext cx="38880" cy="3708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1EDCDE7D-C4D7-4C7D-A024-7415B2441E5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233400" y="790987"/>
                  <a:ext cx="56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6D48D90A-3B72-48A4-B5B9-8792C02F7010}"/>
                    </a:ext>
                  </a:extLst>
                </p14:cNvPr>
                <p14:cNvContentPartPr/>
                <p14:nvPr/>
              </p14:nvContentPartPr>
              <p14:xfrm>
                <a:off x="1288480" y="738787"/>
                <a:ext cx="126720" cy="106560"/>
              </p14:xfrm>
            </p:contentPart>
          </mc:Choice>
          <mc:Fallback xmlns="">
            <p:pic>
              <p:nvPicPr>
                <p:cNvPr id="50" name="Input penna 49">
                  <a:extLst>
                    <a:ext uri="{FF2B5EF4-FFF2-40B4-BE49-F238E27FC236}">
                      <a16:creationId xmlns:a16="http://schemas.microsoft.com/office/drawing/2014/main" id="{572882B3-0562-4741-9C9A-810A74E7F94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279480" y="729787"/>
                  <a:ext cx="1443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7B2C355A-42BC-43DC-8912-14DFDCD4BE81}"/>
                    </a:ext>
                  </a:extLst>
                </p14:cNvPr>
                <p14:cNvContentPartPr/>
                <p14:nvPr/>
              </p14:nvContentPartPr>
              <p14:xfrm>
                <a:off x="1418440" y="773707"/>
                <a:ext cx="36720" cy="3240"/>
              </p14:xfrm>
            </p:contentPart>
          </mc:Choice>
          <mc:Fallback xmlns="">
            <p:pic>
              <p:nvPicPr>
                <p:cNvPr id="51" name="Input penna 50">
                  <a:extLst>
                    <a:ext uri="{FF2B5EF4-FFF2-40B4-BE49-F238E27FC236}">
                      <a16:creationId xmlns:a16="http://schemas.microsoft.com/office/drawing/2014/main" id="{CE4D98C5-210B-41B6-B0D3-559E2D99B62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409440" y="765067"/>
                  <a:ext cx="54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BCFA04EE-1457-4705-8D55-D5BE6454C503}"/>
                    </a:ext>
                  </a:extLst>
                </p14:cNvPr>
                <p14:cNvContentPartPr/>
                <p14:nvPr/>
              </p14:nvContentPartPr>
              <p14:xfrm>
                <a:off x="1539040" y="725107"/>
                <a:ext cx="109440" cy="108720"/>
              </p14:xfrm>
            </p:contentPart>
          </mc:Choice>
          <mc:Fallback xmlns="">
            <p:pic>
              <p:nvPicPr>
                <p:cNvPr id="52" name="Input penna 51">
                  <a:extLst>
                    <a:ext uri="{FF2B5EF4-FFF2-40B4-BE49-F238E27FC236}">
                      <a16:creationId xmlns:a16="http://schemas.microsoft.com/office/drawing/2014/main" id="{AEE3626A-5836-41EB-AE47-1E9B26589ACB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530040" y="716107"/>
                  <a:ext cx="127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8D58A98D-B5A4-4329-A329-BAA313D168B0}"/>
                    </a:ext>
                  </a:extLst>
                </p14:cNvPr>
                <p14:cNvContentPartPr/>
                <p14:nvPr/>
              </p14:nvContentPartPr>
              <p14:xfrm>
                <a:off x="1625440" y="740587"/>
                <a:ext cx="74160" cy="9324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27BF1DD5-9874-42F8-A6E2-C0E9FB86575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616800" y="731587"/>
                  <a:ext cx="918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50DFF3BD-B060-4AE6-A30D-0AFBD633BEFF}"/>
                    </a:ext>
                  </a:extLst>
                </p14:cNvPr>
                <p14:cNvContentPartPr/>
                <p14:nvPr/>
              </p14:nvContentPartPr>
              <p14:xfrm>
                <a:off x="1641280" y="782707"/>
                <a:ext cx="52920" cy="504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73C068DC-7B5A-403A-808E-5F5E995D816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632280" y="774067"/>
                  <a:ext cx="705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5345E3DD-8EB5-40C3-8E3A-731F5578D48F}"/>
                    </a:ext>
                  </a:extLst>
                </p14:cNvPr>
                <p14:cNvContentPartPr/>
                <p14:nvPr/>
              </p14:nvContentPartPr>
              <p14:xfrm>
                <a:off x="1693840" y="721867"/>
                <a:ext cx="90360" cy="87480"/>
              </p14:xfrm>
            </p:contentPart>
          </mc:Choice>
          <mc:Fallback xmlns="">
            <p:pic>
              <p:nvPicPr>
                <p:cNvPr id="55" name="Input penna 54">
                  <a:extLst>
                    <a:ext uri="{FF2B5EF4-FFF2-40B4-BE49-F238E27FC236}">
                      <a16:creationId xmlns:a16="http://schemas.microsoft.com/office/drawing/2014/main" id="{5CDAA30D-5445-4D83-B176-2582F005CF5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684840" y="713227"/>
                  <a:ext cx="1080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1F3F57F9-86BD-494A-98D7-63BDC8FC2EAD}"/>
                    </a:ext>
                  </a:extLst>
                </p14:cNvPr>
                <p14:cNvContentPartPr/>
                <p14:nvPr/>
              </p14:nvContentPartPr>
              <p14:xfrm>
                <a:off x="1812280" y="747787"/>
                <a:ext cx="29160" cy="6624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CCA45E08-06B4-499C-A58D-ADBE4F496CA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803640" y="739147"/>
                  <a:ext cx="468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7A8BB491-5DEE-457C-A860-08BA0D60DA8E}"/>
                    </a:ext>
                  </a:extLst>
                </p14:cNvPr>
                <p14:cNvContentPartPr/>
                <p14:nvPr/>
              </p14:nvContentPartPr>
              <p14:xfrm>
                <a:off x="1758640" y="712507"/>
                <a:ext cx="99720" cy="828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C2570292-BB8C-4276-9B2F-29F7405631D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750000" y="703507"/>
                  <a:ext cx="1173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0" name="Input penna 69">
                  <a:extLst>
                    <a:ext uri="{FF2B5EF4-FFF2-40B4-BE49-F238E27FC236}">
                      <a16:creationId xmlns:a16="http://schemas.microsoft.com/office/drawing/2014/main" id="{084DBCBC-011B-40FA-A7F0-457147E96E29}"/>
                    </a:ext>
                  </a:extLst>
                </p14:cNvPr>
                <p14:cNvContentPartPr/>
                <p14:nvPr/>
              </p14:nvContentPartPr>
              <p14:xfrm>
                <a:off x="1875280" y="702067"/>
                <a:ext cx="57960" cy="109800"/>
              </p14:xfrm>
            </p:contentPart>
          </mc:Choice>
          <mc:Fallback xmlns="">
            <p:pic>
              <p:nvPicPr>
                <p:cNvPr id="58" name="Input penna 57">
                  <a:extLst>
                    <a:ext uri="{FF2B5EF4-FFF2-40B4-BE49-F238E27FC236}">
                      <a16:creationId xmlns:a16="http://schemas.microsoft.com/office/drawing/2014/main" id="{DFDA4497-DEA5-4FB7-881E-C55C0D162D6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866280" y="693067"/>
                  <a:ext cx="756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D874946B-BA8A-4222-AE98-CEDD6C1CCD78}"/>
                    </a:ext>
                  </a:extLst>
                </p14:cNvPr>
                <p14:cNvContentPartPr/>
                <p14:nvPr/>
              </p14:nvContentPartPr>
              <p14:xfrm>
                <a:off x="1971040" y="703867"/>
                <a:ext cx="21240" cy="9792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B7EB81F7-E3DA-4334-A829-5E9C422FC8B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962400" y="694867"/>
                  <a:ext cx="38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2553575F-B1B7-4CDD-A78A-9EF92D7FD918}"/>
                    </a:ext>
                  </a:extLst>
                </p14:cNvPr>
                <p14:cNvContentPartPr/>
                <p14:nvPr/>
              </p14:nvContentPartPr>
              <p14:xfrm>
                <a:off x="2096320" y="662467"/>
                <a:ext cx="75960" cy="12528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C793EA48-4C07-4E40-9A2E-5E9D1853248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087320" y="653827"/>
                  <a:ext cx="936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50F28478-AEB7-4F04-99DB-24FDF057A14E}"/>
                    </a:ext>
                  </a:extLst>
                </p14:cNvPr>
                <p14:cNvContentPartPr/>
                <p14:nvPr/>
              </p14:nvContentPartPr>
              <p14:xfrm>
                <a:off x="2183800" y="689827"/>
                <a:ext cx="45720" cy="81360"/>
              </p14:xfrm>
            </p:contentPart>
          </mc:Choice>
          <mc:Fallback xmlns="">
            <p:pic>
              <p:nvPicPr>
                <p:cNvPr id="62" name="Input penna 61">
                  <a:extLst>
                    <a:ext uri="{FF2B5EF4-FFF2-40B4-BE49-F238E27FC236}">
                      <a16:creationId xmlns:a16="http://schemas.microsoft.com/office/drawing/2014/main" id="{FE2E5DEC-BBC2-4412-AC87-35EAD754D33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175160" y="681187"/>
                  <a:ext cx="63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7AD4C768-D1E3-4F52-B47F-4F45D4FED141}"/>
                    </a:ext>
                  </a:extLst>
                </p14:cNvPr>
                <p14:cNvContentPartPr/>
                <p14:nvPr/>
              </p14:nvContentPartPr>
              <p14:xfrm>
                <a:off x="2187040" y="735547"/>
                <a:ext cx="54000" cy="3240"/>
              </p14:xfrm>
            </p:contentPart>
          </mc:Choice>
          <mc:Fallback xmlns="">
            <p:pic>
              <p:nvPicPr>
                <p:cNvPr id="63" name="Input penna 62">
                  <a:extLst>
                    <a:ext uri="{FF2B5EF4-FFF2-40B4-BE49-F238E27FC236}">
                      <a16:creationId xmlns:a16="http://schemas.microsoft.com/office/drawing/2014/main" id="{F396A9A5-1286-4FDC-BF01-4A0ADA08D32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178400" y="726907"/>
                  <a:ext cx="71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A3116FA4-EC84-4074-A410-4A2433778CAF}"/>
                    </a:ext>
                  </a:extLst>
                </p14:cNvPr>
                <p14:cNvContentPartPr/>
                <p14:nvPr/>
              </p14:nvContentPartPr>
              <p14:xfrm>
                <a:off x="2255800" y="670027"/>
                <a:ext cx="96120" cy="95760"/>
              </p14:xfrm>
            </p:contentPart>
          </mc:Choice>
          <mc:Fallback xmlns="">
            <p:pic>
              <p:nvPicPr>
                <p:cNvPr id="64" name="Input penna 63">
                  <a:extLst>
                    <a:ext uri="{FF2B5EF4-FFF2-40B4-BE49-F238E27FC236}">
                      <a16:creationId xmlns:a16="http://schemas.microsoft.com/office/drawing/2014/main" id="{81BD7CDF-3939-48E1-8FA9-2103853BF9AF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247160" y="661387"/>
                  <a:ext cx="1137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501E9ADC-27FF-4C98-AA14-DB098CF01476}"/>
                    </a:ext>
                  </a:extLst>
                </p14:cNvPr>
                <p14:cNvContentPartPr/>
                <p14:nvPr/>
              </p14:nvContentPartPr>
              <p14:xfrm>
                <a:off x="2372440" y="656347"/>
                <a:ext cx="50040" cy="82440"/>
              </p14:xfrm>
            </p:contentPart>
          </mc:Choice>
          <mc:Fallback xmlns="">
            <p:pic>
              <p:nvPicPr>
                <p:cNvPr id="65" name="Input penna 64">
                  <a:extLst>
                    <a:ext uri="{FF2B5EF4-FFF2-40B4-BE49-F238E27FC236}">
                      <a16:creationId xmlns:a16="http://schemas.microsoft.com/office/drawing/2014/main" id="{091523FD-EEAA-48F6-B90B-09A6EA411BD7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2363800" y="647707"/>
                  <a:ext cx="676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0E0820E7-7D18-4AF3-8CB8-139ADEBE20C1}"/>
                    </a:ext>
                  </a:extLst>
                </p14:cNvPr>
                <p14:cNvContentPartPr/>
                <p14:nvPr/>
              </p14:nvContentPartPr>
              <p14:xfrm>
                <a:off x="2361640" y="647347"/>
                <a:ext cx="116640" cy="10548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68631BA3-9F2A-4CF3-81C3-E5A73E5EC0B5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2352640" y="638347"/>
                  <a:ext cx="134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259FCB6F-522D-48A5-9A1F-8F08DCC72C10}"/>
                    </a:ext>
                  </a:extLst>
                </p14:cNvPr>
                <p14:cNvContentPartPr/>
                <p14:nvPr/>
              </p14:nvContentPartPr>
              <p14:xfrm>
                <a:off x="2512120" y="661027"/>
                <a:ext cx="59760" cy="81000"/>
              </p14:xfrm>
            </p:contentPart>
          </mc:Choice>
          <mc:Fallback xmlns="">
            <p:pic>
              <p:nvPicPr>
                <p:cNvPr id="67" name="Input penna 66">
                  <a:extLst>
                    <a:ext uri="{FF2B5EF4-FFF2-40B4-BE49-F238E27FC236}">
                      <a16:creationId xmlns:a16="http://schemas.microsoft.com/office/drawing/2014/main" id="{F4163B6C-02B1-4496-B94F-DB67709A833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503480" y="652387"/>
                  <a:ext cx="774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DFF42EAA-E75C-4111-9D45-A2791AF81F9F}"/>
                    </a:ext>
                  </a:extLst>
                </p14:cNvPr>
                <p14:cNvContentPartPr/>
                <p14:nvPr/>
              </p14:nvContentPartPr>
              <p14:xfrm>
                <a:off x="2608240" y="630427"/>
                <a:ext cx="11520" cy="106920"/>
              </p14:xfrm>
            </p:contentPart>
          </mc:Choice>
          <mc:Fallback xmlns="">
            <p:pic>
              <p:nvPicPr>
                <p:cNvPr id="68" name="Input penna 67">
                  <a:extLst>
                    <a:ext uri="{FF2B5EF4-FFF2-40B4-BE49-F238E27FC236}">
                      <a16:creationId xmlns:a16="http://schemas.microsoft.com/office/drawing/2014/main" id="{5974FA8C-5236-46D4-AF87-6E2A5EEBEBAB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599240" y="621787"/>
                  <a:ext cx="29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5B8487FE-935D-4059-A532-CAFAFC330426}"/>
                    </a:ext>
                  </a:extLst>
                </p14:cNvPr>
                <p14:cNvContentPartPr/>
                <p14:nvPr/>
              </p14:nvContentPartPr>
              <p14:xfrm>
                <a:off x="474520" y="1005547"/>
                <a:ext cx="72360" cy="81000"/>
              </p14:xfrm>
            </p:contentPart>
          </mc:Choice>
          <mc:Fallback xmlns="">
            <p:pic>
              <p:nvPicPr>
                <p:cNvPr id="86" name="Input penna 85">
                  <a:extLst>
                    <a:ext uri="{FF2B5EF4-FFF2-40B4-BE49-F238E27FC236}">
                      <a16:creationId xmlns:a16="http://schemas.microsoft.com/office/drawing/2014/main" id="{D21D8FEB-A2BD-43EF-89E8-02014783A75F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65520" y="996547"/>
                  <a:ext cx="900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C5197E10-DD93-446E-AA17-13BEEDB488CE}"/>
                    </a:ext>
                  </a:extLst>
                </p14:cNvPr>
                <p14:cNvContentPartPr/>
                <p14:nvPr/>
              </p14:nvContentPartPr>
              <p14:xfrm>
                <a:off x="552280" y="1019227"/>
                <a:ext cx="27000" cy="7344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58F64336-8219-4558-9BF2-8C85AD00CCF3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43280" y="1010227"/>
                  <a:ext cx="446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5FF28296-9CCC-4C64-9AB7-031EDC2A2AAE}"/>
                    </a:ext>
                  </a:extLst>
                </p14:cNvPr>
                <p14:cNvContentPartPr/>
                <p14:nvPr/>
              </p14:nvContentPartPr>
              <p14:xfrm>
                <a:off x="548680" y="1035787"/>
                <a:ext cx="51840" cy="61200"/>
              </p14:xfrm>
            </p:contentPart>
          </mc:Choice>
          <mc:Fallback xmlns="">
            <p:pic>
              <p:nvPicPr>
                <p:cNvPr id="88" name="Input penna 87">
                  <a:extLst>
                    <a:ext uri="{FF2B5EF4-FFF2-40B4-BE49-F238E27FC236}">
                      <a16:creationId xmlns:a16="http://schemas.microsoft.com/office/drawing/2014/main" id="{25CDEA64-F7DD-42B3-B8B7-9B11C1D82D9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539680" y="1027147"/>
                  <a:ext cx="694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F9E685B6-30A0-4F62-85FA-FFD64E1EAE14}"/>
                    </a:ext>
                  </a:extLst>
                </p14:cNvPr>
                <p14:cNvContentPartPr/>
                <p14:nvPr/>
              </p14:nvContentPartPr>
              <p14:xfrm>
                <a:off x="655600" y="1021387"/>
                <a:ext cx="61560" cy="7596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1ED6E81F-821A-4046-AEE1-855335532A41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646600" y="1012747"/>
                  <a:ext cx="79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61251DD5-B0E2-4BFD-B4C5-59A1D0C6A81D}"/>
                    </a:ext>
                  </a:extLst>
                </p14:cNvPr>
                <p14:cNvContentPartPr/>
                <p14:nvPr/>
              </p14:nvContentPartPr>
              <p14:xfrm>
                <a:off x="678280" y="1052707"/>
                <a:ext cx="38520" cy="11160"/>
              </p14:xfrm>
            </p:contentPart>
          </mc:Choice>
          <mc:Fallback xmlns="">
            <p:pic>
              <p:nvPicPr>
                <p:cNvPr id="90" name="Input penna 89">
                  <a:extLst>
                    <a:ext uri="{FF2B5EF4-FFF2-40B4-BE49-F238E27FC236}">
                      <a16:creationId xmlns:a16="http://schemas.microsoft.com/office/drawing/2014/main" id="{684166BC-160D-4FFC-9973-B49C180D9C45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669640" y="1043707"/>
                  <a:ext cx="56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FB7E6DFA-AC2F-47B0-B09C-2C046489FA9E}"/>
                    </a:ext>
                  </a:extLst>
                </p14:cNvPr>
                <p14:cNvContentPartPr/>
                <p14:nvPr/>
              </p14:nvContentPartPr>
              <p14:xfrm>
                <a:off x="856120" y="1002307"/>
                <a:ext cx="147600" cy="9324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509136E1-9A01-446D-AD47-60148BE52AB1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847480" y="993667"/>
                  <a:ext cx="1652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7849C07B-2693-4EDB-9174-46D9738F8AA2}"/>
                    </a:ext>
                  </a:extLst>
                </p14:cNvPr>
                <p14:cNvContentPartPr/>
                <p14:nvPr/>
              </p14:nvContentPartPr>
              <p14:xfrm>
                <a:off x="1009120" y="999427"/>
                <a:ext cx="84600" cy="8568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98EB7BAC-3006-4AE7-9B8B-C18D4F41AF0E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000480" y="990427"/>
                  <a:ext cx="102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5B0BC0CA-5F08-47B4-99F9-0AD177426FE4}"/>
                    </a:ext>
                  </a:extLst>
                </p14:cNvPr>
                <p14:cNvContentPartPr/>
                <p14:nvPr/>
              </p14:nvContentPartPr>
              <p14:xfrm>
                <a:off x="1223320" y="979627"/>
                <a:ext cx="33120" cy="90720"/>
              </p14:xfrm>
            </p:contentPart>
          </mc:Choice>
          <mc:Fallback xmlns="">
            <p:pic>
              <p:nvPicPr>
                <p:cNvPr id="93" name="Input penna 92">
                  <a:extLst>
                    <a:ext uri="{FF2B5EF4-FFF2-40B4-BE49-F238E27FC236}">
                      <a16:creationId xmlns:a16="http://schemas.microsoft.com/office/drawing/2014/main" id="{27748D38-0A3D-470A-915A-69B14E3ADD47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214320" y="970627"/>
                  <a:ext cx="50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B2055B8D-3318-4F22-B726-3E9FD343197F}"/>
                    </a:ext>
                  </a:extLst>
                </p14:cNvPr>
                <p14:cNvContentPartPr/>
                <p14:nvPr/>
              </p14:nvContentPartPr>
              <p14:xfrm>
                <a:off x="1183360" y="982507"/>
                <a:ext cx="101880" cy="756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04E34720-5DFF-497C-9B89-04F824D3F31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74360" y="973867"/>
                  <a:ext cx="119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010D3BF6-6D41-419B-8664-1620CD69B3A5}"/>
                    </a:ext>
                  </a:extLst>
                </p14:cNvPr>
                <p14:cNvContentPartPr/>
                <p14:nvPr/>
              </p14:nvContentPartPr>
              <p14:xfrm>
                <a:off x="1294240" y="989347"/>
                <a:ext cx="63360" cy="6984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2623A8B5-04D6-41ED-9057-1C674CC5B9D0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285240" y="980707"/>
                  <a:ext cx="810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6A2EC8FB-B8A4-4D08-99C4-DE983D7FF082}"/>
                    </a:ext>
                  </a:extLst>
                </p14:cNvPr>
                <p14:cNvContentPartPr/>
                <p14:nvPr/>
              </p14:nvContentPartPr>
              <p14:xfrm>
                <a:off x="1382440" y="956587"/>
                <a:ext cx="99360" cy="9648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FCCC9B53-2DBD-4D25-B80B-4CC0CA3CA54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373800" y="947947"/>
                  <a:ext cx="1170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7C43B078-9873-45BF-A227-D95A380E5511}"/>
                    </a:ext>
                  </a:extLst>
                </p14:cNvPr>
                <p14:cNvContentPartPr/>
                <p14:nvPr/>
              </p14:nvContentPartPr>
              <p14:xfrm>
                <a:off x="1485400" y="962707"/>
                <a:ext cx="73080" cy="9216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C07CA0EB-8C85-4A57-A7EF-DDE08F1DD22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476400" y="954067"/>
                  <a:ext cx="907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ABF6ED0F-774E-4A20-A3ED-F92C63FAFD91}"/>
                    </a:ext>
                  </a:extLst>
                </p14:cNvPr>
                <p14:cNvContentPartPr/>
                <p14:nvPr/>
              </p14:nvContentPartPr>
              <p14:xfrm>
                <a:off x="1561720" y="970267"/>
                <a:ext cx="11880" cy="8280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794CD95A-0FB2-45EC-A3AD-235A0106B10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553080" y="961627"/>
                  <a:ext cx="295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526370CC-AB50-44AB-AE47-4D04224ED116}"/>
                    </a:ext>
                  </a:extLst>
                </p14:cNvPr>
                <p14:cNvContentPartPr/>
                <p14:nvPr/>
              </p14:nvContentPartPr>
              <p14:xfrm>
                <a:off x="1577200" y="961987"/>
                <a:ext cx="63360" cy="9108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2950746E-37EF-4D45-A980-535569F3330F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568200" y="952987"/>
                  <a:ext cx="81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84F37E66-8FD2-4A32-9EC9-AE7216292839}"/>
                    </a:ext>
                  </a:extLst>
                </p14:cNvPr>
                <p14:cNvContentPartPr/>
                <p14:nvPr/>
              </p14:nvContentPartPr>
              <p14:xfrm>
                <a:off x="1582960" y="953347"/>
                <a:ext cx="194400" cy="9972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AF881EF7-02C1-49D5-8190-17C43896A03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573960" y="944707"/>
                  <a:ext cx="2120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B5CDD85C-29FB-475E-B3BE-31F038547080}"/>
                    </a:ext>
                  </a:extLst>
                </p14:cNvPr>
                <p14:cNvContentPartPr/>
                <p14:nvPr/>
              </p14:nvContentPartPr>
              <p14:xfrm>
                <a:off x="1944040" y="942907"/>
                <a:ext cx="123480" cy="9036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79C38CA7-CB94-4FF0-B40E-16AB5C4E719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935040" y="934267"/>
                  <a:ext cx="1411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1310005B-E7B3-4786-836E-28EBA4A85BEF}"/>
                    </a:ext>
                  </a:extLst>
                </p14:cNvPr>
                <p14:cNvContentPartPr/>
                <p14:nvPr/>
              </p14:nvContentPartPr>
              <p14:xfrm>
                <a:off x="2150680" y="936787"/>
                <a:ext cx="36720" cy="8316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766A4D69-5F5F-4820-8332-0FE203DB0F6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2142040" y="928147"/>
                  <a:ext cx="543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6F0AF75C-6F5E-48D8-B1D6-A7B200833A41}"/>
                    </a:ext>
                  </a:extLst>
                </p14:cNvPr>
                <p14:cNvContentPartPr/>
                <p14:nvPr/>
              </p14:nvContentPartPr>
              <p14:xfrm>
                <a:off x="2160400" y="924547"/>
                <a:ext cx="84600" cy="684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0AC1E5B6-C624-428C-86B6-90E8648878F5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151400" y="915547"/>
                  <a:ext cx="1022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500939F1-8C04-44C5-975F-D63F1F18F78D}"/>
                    </a:ext>
                  </a:extLst>
                </p14:cNvPr>
                <p14:cNvContentPartPr/>
                <p14:nvPr/>
              </p14:nvContentPartPr>
              <p14:xfrm>
                <a:off x="2134480" y="926347"/>
                <a:ext cx="125640" cy="8316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1CC91D9E-5501-4863-92E7-6614BDF7B02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125840" y="917347"/>
                  <a:ext cx="1432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9197C6D4-7A29-467A-91E7-749C575C06C0}"/>
                    </a:ext>
                  </a:extLst>
                </p14:cNvPr>
                <p14:cNvContentPartPr/>
                <p14:nvPr/>
              </p14:nvContentPartPr>
              <p14:xfrm>
                <a:off x="2269840" y="909427"/>
                <a:ext cx="93600" cy="8568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1FBDD562-1267-4A19-B23D-7083E0A5052B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261200" y="900427"/>
                  <a:ext cx="111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1D9CCCE4-7A8F-4B70-8C9B-4615030C1780}"/>
                    </a:ext>
                  </a:extLst>
                </p14:cNvPr>
                <p14:cNvContentPartPr/>
                <p14:nvPr/>
              </p14:nvContentPartPr>
              <p14:xfrm>
                <a:off x="2373880" y="915547"/>
                <a:ext cx="54720" cy="63720"/>
              </p14:xfrm>
            </p:contentPart>
          </mc:Choice>
          <mc:Fallback xmlns="">
            <p:pic>
              <p:nvPicPr>
                <p:cNvPr id="106" name="Input penna 105">
                  <a:extLst>
                    <a:ext uri="{FF2B5EF4-FFF2-40B4-BE49-F238E27FC236}">
                      <a16:creationId xmlns:a16="http://schemas.microsoft.com/office/drawing/2014/main" id="{3496CCE5-6473-47F8-B6FF-559A5C57D9C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365240" y="906547"/>
                  <a:ext cx="723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C3F6761D-D2C2-4084-B2C2-111875517D82}"/>
                    </a:ext>
                  </a:extLst>
                </p14:cNvPr>
                <p14:cNvContentPartPr/>
                <p14:nvPr/>
              </p14:nvContentPartPr>
              <p14:xfrm>
                <a:off x="2443360" y="887467"/>
                <a:ext cx="120960" cy="8928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447746D4-BCC2-4EF4-B134-2C0063C8648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434720" y="878827"/>
                  <a:ext cx="138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E6DE48F3-3F0B-4C49-B1A5-C3CDF31FDE2C}"/>
                    </a:ext>
                  </a:extLst>
                </p14:cNvPr>
                <p14:cNvContentPartPr/>
                <p14:nvPr/>
              </p14:nvContentPartPr>
              <p14:xfrm>
                <a:off x="2693920" y="871267"/>
                <a:ext cx="11880" cy="7668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144C94E5-6913-45CA-AA5F-5EFA8FFE39F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684920" y="862627"/>
                  <a:ext cx="295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0D716D3F-88CB-4A2C-9AD1-528D6F9BD823}"/>
                    </a:ext>
                  </a:extLst>
                </p14:cNvPr>
                <p14:cNvContentPartPr/>
                <p14:nvPr/>
              </p14:nvContentPartPr>
              <p14:xfrm>
                <a:off x="2689960" y="868387"/>
                <a:ext cx="71280" cy="10080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5454D1B5-CC5D-457E-A862-353F1271FB9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681320" y="859387"/>
                  <a:ext cx="889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B94651E7-5D46-4E58-B716-51F463BB9D22}"/>
                    </a:ext>
                  </a:extLst>
                </p14:cNvPr>
                <p14:cNvContentPartPr/>
                <p14:nvPr/>
              </p14:nvContentPartPr>
              <p14:xfrm>
                <a:off x="2779960" y="873787"/>
                <a:ext cx="64440" cy="9072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F3810795-9820-4750-8586-E74802D275BE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770960" y="864787"/>
                  <a:ext cx="820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B9C9C527-B0AB-49CA-9441-0E5C4874118E}"/>
                    </a:ext>
                  </a:extLst>
                </p14:cNvPr>
                <p14:cNvContentPartPr/>
                <p14:nvPr/>
              </p14:nvContentPartPr>
              <p14:xfrm>
                <a:off x="2856280" y="874507"/>
                <a:ext cx="42480" cy="76320"/>
              </p14:xfrm>
            </p:contentPart>
          </mc:Choice>
          <mc:Fallback xmlns="">
            <p:pic>
              <p:nvPicPr>
                <p:cNvPr id="112" name="Input penna 111">
                  <a:extLst>
                    <a:ext uri="{FF2B5EF4-FFF2-40B4-BE49-F238E27FC236}">
                      <a16:creationId xmlns:a16="http://schemas.microsoft.com/office/drawing/2014/main" id="{8291925E-C4FF-48EF-AED9-22336FE8C81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847640" y="865507"/>
                  <a:ext cx="60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0491101A-716A-482A-B0DE-4E9E675FBD3C}"/>
                    </a:ext>
                  </a:extLst>
                </p14:cNvPr>
                <p14:cNvContentPartPr/>
                <p14:nvPr/>
              </p14:nvContentPartPr>
              <p14:xfrm>
                <a:off x="2839360" y="854707"/>
                <a:ext cx="105480" cy="504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AEDCD6E0-D66F-4858-A98C-65A6AD028B8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830360" y="845707"/>
                  <a:ext cx="1231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A368A653-5ADE-4DFF-BCAF-453606C0C2E2}"/>
                    </a:ext>
                  </a:extLst>
                </p14:cNvPr>
                <p14:cNvContentPartPr/>
                <p14:nvPr/>
              </p14:nvContentPartPr>
              <p14:xfrm>
                <a:off x="2927200" y="854347"/>
                <a:ext cx="69840" cy="10368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91681F83-52CF-4126-B1C4-5B30DD2DDF9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918200" y="845707"/>
                  <a:ext cx="87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F335957A-FB75-431C-B1AC-25788A0AF4FD}"/>
                    </a:ext>
                  </a:extLst>
                </p14:cNvPr>
                <p14:cNvContentPartPr/>
                <p14:nvPr/>
              </p14:nvContentPartPr>
              <p14:xfrm>
                <a:off x="864040" y="1114987"/>
                <a:ext cx="219960" cy="216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C7AEEDB6-224F-496E-89B8-5C477EFFD3D8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55400" y="1106347"/>
                  <a:ext cx="237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B54BD0C2-7F76-4778-8DEB-BF1A59A0FB5E}"/>
                    </a:ext>
                  </a:extLst>
                </p14:cNvPr>
                <p14:cNvContentPartPr/>
                <p14:nvPr/>
              </p14:nvContentPartPr>
              <p14:xfrm>
                <a:off x="884920" y="1125787"/>
                <a:ext cx="174240" cy="20520"/>
              </p14:xfrm>
            </p:contentPart>
          </mc:Choice>
          <mc:Fallback xmlns="">
            <p:pic>
              <p:nvPicPr>
                <p:cNvPr id="117" name="Input penna 116">
                  <a:extLst>
                    <a:ext uri="{FF2B5EF4-FFF2-40B4-BE49-F238E27FC236}">
                      <a16:creationId xmlns:a16="http://schemas.microsoft.com/office/drawing/2014/main" id="{A287EDBF-A2CC-40CB-97F7-7F5F196C115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75920" y="1116787"/>
                  <a:ext cx="19188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uppo 109">
            <a:extLst>
              <a:ext uri="{FF2B5EF4-FFF2-40B4-BE49-F238E27FC236}">
                <a16:creationId xmlns:a16="http://schemas.microsoft.com/office/drawing/2014/main" id="{D662CB57-37A7-4E8D-9C7C-B8C706303001}"/>
              </a:ext>
            </a:extLst>
          </p:cNvPr>
          <p:cNvGrpSpPr/>
          <p:nvPr/>
        </p:nvGrpSpPr>
        <p:grpSpPr>
          <a:xfrm>
            <a:off x="1148800" y="1267627"/>
            <a:ext cx="2589480" cy="461160"/>
            <a:chOff x="1148800" y="1267627"/>
            <a:chExt cx="2589480" cy="46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C3FA38F6-ABCD-4895-BD65-E12B15D8DB26}"/>
                    </a:ext>
                  </a:extLst>
                </p14:cNvPr>
                <p14:cNvContentPartPr/>
                <p14:nvPr/>
              </p14:nvContentPartPr>
              <p14:xfrm>
                <a:off x="1148800" y="1267627"/>
                <a:ext cx="252360" cy="22860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0A3EE3A3-7855-4FAC-9E76-F6AE6820AAB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39800" y="1258627"/>
                  <a:ext cx="2700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B2FB5718-F27D-4E1F-9FC5-4E5397DD8D2F}"/>
                    </a:ext>
                  </a:extLst>
                </p14:cNvPr>
                <p14:cNvContentPartPr/>
                <p14:nvPr/>
              </p14:nvContentPartPr>
              <p14:xfrm>
                <a:off x="1554160" y="1386427"/>
                <a:ext cx="17640" cy="11160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B5C67BB8-42BD-4F66-9138-F6F81F3FC5A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545520" y="1377427"/>
                  <a:ext cx="352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5DD9AA1E-B731-4F69-8CE6-77AC730AF4DA}"/>
                    </a:ext>
                  </a:extLst>
                </p14:cNvPr>
                <p14:cNvContentPartPr/>
                <p14:nvPr/>
              </p14:nvContentPartPr>
              <p14:xfrm>
                <a:off x="1600240" y="1395427"/>
                <a:ext cx="67320" cy="9864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369A42FE-1B99-494B-8D30-1D8CB9DF33B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91240" y="1386787"/>
                  <a:ext cx="84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7F43270F-9850-41B0-8EE6-055CD5835460}"/>
                    </a:ext>
                  </a:extLst>
                </p14:cNvPr>
                <p14:cNvContentPartPr/>
                <p14:nvPr/>
              </p14:nvContentPartPr>
              <p14:xfrm>
                <a:off x="1822000" y="1415227"/>
                <a:ext cx="16920" cy="8892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22007250-061E-4718-8223-E277C500B66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813000" y="1406587"/>
                  <a:ext cx="345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FAE884F7-FCB8-4CC4-AB6F-49698B87C5DB}"/>
                    </a:ext>
                  </a:extLst>
                </p14:cNvPr>
                <p14:cNvContentPartPr/>
                <p14:nvPr/>
              </p14:nvContentPartPr>
              <p14:xfrm>
                <a:off x="1822360" y="1407667"/>
                <a:ext cx="82440" cy="12240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A38A0CC9-55C3-4EBE-8553-585E7C3F37B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813720" y="1398667"/>
                  <a:ext cx="1000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7C72034F-1546-489F-8288-A83FD2777BEC}"/>
                    </a:ext>
                  </a:extLst>
                </p14:cNvPr>
                <p14:cNvContentPartPr/>
                <p14:nvPr/>
              </p14:nvContentPartPr>
              <p14:xfrm>
                <a:off x="1923160" y="1444027"/>
                <a:ext cx="58320" cy="6264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6D8E40D3-CD40-46BB-A743-549909BC9BE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914520" y="1435027"/>
                  <a:ext cx="759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C8D949DE-20DB-4AA7-A51C-B78D63CFF635}"/>
                    </a:ext>
                  </a:extLst>
                </p14:cNvPr>
                <p14:cNvContentPartPr/>
                <p14:nvPr/>
              </p14:nvContentPartPr>
              <p14:xfrm>
                <a:off x="2024680" y="1401547"/>
                <a:ext cx="122040" cy="10800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2EFEE304-9405-4767-80A6-9A8D3B93F411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015680" y="1392907"/>
                  <a:ext cx="1396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1B81512F-03B8-449A-8D4C-D140E0E43BDA}"/>
                    </a:ext>
                  </a:extLst>
                </p14:cNvPr>
                <p14:cNvContentPartPr/>
                <p14:nvPr/>
              </p14:nvContentPartPr>
              <p14:xfrm>
                <a:off x="2160400" y="1409467"/>
                <a:ext cx="67680" cy="6984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26F8AF80-865F-4027-BF3B-F9DC65D764D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151400" y="1400467"/>
                  <a:ext cx="853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5424357F-8238-4B43-9EF6-3453A76AC222}"/>
                    </a:ext>
                  </a:extLst>
                </p14:cNvPr>
                <p14:cNvContentPartPr/>
                <p14:nvPr/>
              </p14:nvContentPartPr>
              <p14:xfrm>
                <a:off x="2347240" y="1453387"/>
                <a:ext cx="56880" cy="3240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DF17AA51-42A5-4C74-94E9-67F0A3D6187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338600" y="1444747"/>
                  <a:ext cx="745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FFD787EA-3A98-4602-805C-F036FAEEB8A3}"/>
                    </a:ext>
                  </a:extLst>
                </p14:cNvPr>
                <p14:cNvContentPartPr/>
                <p14:nvPr/>
              </p14:nvContentPartPr>
              <p14:xfrm>
                <a:off x="2394400" y="1369507"/>
                <a:ext cx="156600" cy="11772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2D07ADF2-3429-4ECE-AC53-4DB85250280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385400" y="1360867"/>
                  <a:ext cx="1742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D4018744-2296-4E7F-888F-7E83D60195A6}"/>
                    </a:ext>
                  </a:extLst>
                </p14:cNvPr>
                <p14:cNvContentPartPr/>
                <p14:nvPr/>
              </p14:nvContentPartPr>
              <p14:xfrm>
                <a:off x="2659360" y="1369507"/>
                <a:ext cx="59400" cy="9468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35B09A7B-E56E-46DC-BC9C-7855EC3E0CC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650720" y="1360867"/>
                  <a:ext cx="77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C36FCEDC-4675-4C0E-AAE7-5BC5FBC1A459}"/>
                    </a:ext>
                  </a:extLst>
                </p14:cNvPr>
                <p14:cNvContentPartPr/>
                <p14:nvPr/>
              </p14:nvContentPartPr>
              <p14:xfrm>
                <a:off x="2737120" y="1375627"/>
                <a:ext cx="60840" cy="7020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7D691EAF-2E51-4093-8C3E-4E2E48A7872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728480" y="1366987"/>
                  <a:ext cx="784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5A3D17B0-465A-4341-9687-AABD66F5F032}"/>
                    </a:ext>
                  </a:extLst>
                </p14:cNvPr>
                <p14:cNvContentPartPr/>
                <p14:nvPr/>
              </p14:nvContentPartPr>
              <p14:xfrm>
                <a:off x="2803360" y="1354387"/>
                <a:ext cx="82080" cy="92160"/>
              </p14:xfrm>
            </p:contentPart>
          </mc:Choice>
          <mc:Fallback xmlns="">
            <p:pic>
              <p:nvPicPr>
                <p:cNvPr id="132" name="Input penna 131">
                  <a:extLst>
                    <a:ext uri="{FF2B5EF4-FFF2-40B4-BE49-F238E27FC236}">
                      <a16:creationId xmlns:a16="http://schemas.microsoft.com/office/drawing/2014/main" id="{1C507496-C448-498E-B2C5-F5B262E4377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794360" y="1345387"/>
                  <a:ext cx="997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4A1D819E-3D00-4F3D-B2FB-1BDD497DE8D4}"/>
                    </a:ext>
                  </a:extLst>
                </p14:cNvPr>
                <p14:cNvContentPartPr/>
                <p14:nvPr/>
              </p14:nvContentPartPr>
              <p14:xfrm>
                <a:off x="2895160" y="1368067"/>
                <a:ext cx="78480" cy="7704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834DBE63-20F0-45C8-9F3E-17E70A9E9F4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886160" y="1359067"/>
                  <a:ext cx="961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E5B897C3-0567-415D-8C75-AAFEC4A69358}"/>
                    </a:ext>
                  </a:extLst>
                </p14:cNvPr>
                <p14:cNvContentPartPr/>
                <p14:nvPr/>
              </p14:nvContentPartPr>
              <p14:xfrm>
                <a:off x="2987680" y="1378867"/>
                <a:ext cx="20160" cy="6876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AFFD9349-2619-41F2-9C38-225409674A2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979040" y="1369867"/>
                  <a:ext cx="37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6F11B682-DD91-4973-8691-1081DF00A5EA}"/>
                    </a:ext>
                  </a:extLst>
                </p14:cNvPr>
                <p14:cNvContentPartPr/>
                <p14:nvPr/>
              </p14:nvContentPartPr>
              <p14:xfrm>
                <a:off x="3022960" y="1369507"/>
                <a:ext cx="60120" cy="5724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98044D28-2569-4AEA-B7A6-282DFFF2717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013960" y="1360867"/>
                  <a:ext cx="777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5C6B620E-C695-46C8-8076-86BF5C624E42}"/>
                    </a:ext>
                  </a:extLst>
                </p14:cNvPr>
                <p14:cNvContentPartPr/>
                <p14:nvPr/>
              </p14:nvContentPartPr>
              <p14:xfrm>
                <a:off x="3099280" y="1343587"/>
                <a:ext cx="115920" cy="8316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6069FA83-0CBE-4FD4-8448-BC03B596AD0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090280" y="1334947"/>
                  <a:ext cx="1335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AB0D2622-9838-46BA-960F-F047A1D8FCB4}"/>
                    </a:ext>
                  </a:extLst>
                </p14:cNvPr>
                <p14:cNvContentPartPr/>
                <p14:nvPr/>
              </p14:nvContentPartPr>
              <p14:xfrm>
                <a:off x="3282880" y="1399747"/>
                <a:ext cx="73080" cy="49320"/>
              </p14:xfrm>
            </p:contentPart>
          </mc:Choice>
          <mc:Fallback xmlns="">
            <p:pic>
              <p:nvPicPr>
                <p:cNvPr id="137" name="Input penna 136">
                  <a:extLst>
                    <a:ext uri="{FF2B5EF4-FFF2-40B4-BE49-F238E27FC236}">
                      <a16:creationId xmlns:a16="http://schemas.microsoft.com/office/drawing/2014/main" id="{2D52DAC5-8551-4A9B-9513-ADF067FE9AB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273880" y="1391107"/>
                  <a:ext cx="907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EFC85D6C-0B3E-48CF-9B67-BFF224A72C29}"/>
                    </a:ext>
                  </a:extLst>
                </p14:cNvPr>
                <p14:cNvContentPartPr/>
                <p14:nvPr/>
              </p14:nvContentPartPr>
              <p14:xfrm>
                <a:off x="3336520" y="1314787"/>
                <a:ext cx="27000" cy="5688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850B70C7-318D-4640-9DA3-9AFCEFA7615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327520" y="1305787"/>
                  <a:ext cx="446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71D3C989-3C2C-4D2A-B08D-D9150793149B}"/>
                    </a:ext>
                  </a:extLst>
                </p14:cNvPr>
                <p14:cNvContentPartPr/>
                <p14:nvPr/>
              </p14:nvContentPartPr>
              <p14:xfrm>
                <a:off x="3449200" y="1365187"/>
                <a:ext cx="15480" cy="8856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DA3BA895-5F37-4CC7-8ECE-30B8E7A050F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440560" y="1356187"/>
                  <a:ext cx="331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D306A02E-DE89-4F21-8C04-CB0ED6F4CA1F}"/>
                    </a:ext>
                  </a:extLst>
                </p14:cNvPr>
                <p14:cNvContentPartPr/>
                <p14:nvPr/>
              </p14:nvContentPartPr>
              <p14:xfrm>
                <a:off x="3494200" y="1368067"/>
                <a:ext cx="72000" cy="7884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7785D13E-48F8-4C1B-AB52-99D2D9335AC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485200" y="1359067"/>
                  <a:ext cx="89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DCF88A38-4A2F-4B44-9B68-4D9F7BF050BF}"/>
                    </a:ext>
                  </a:extLst>
                </p14:cNvPr>
                <p14:cNvContentPartPr/>
                <p14:nvPr/>
              </p14:nvContentPartPr>
              <p14:xfrm>
                <a:off x="1508440" y="1615027"/>
                <a:ext cx="57600" cy="10152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E1E0E0CE-A287-4FBB-89F3-FAA532DB9BB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499440" y="1606027"/>
                  <a:ext cx="752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12C3F707-70EB-4968-BD84-8CDBCDE34303}"/>
                    </a:ext>
                  </a:extLst>
                </p14:cNvPr>
                <p14:cNvContentPartPr/>
                <p14:nvPr/>
              </p14:nvContentPartPr>
              <p14:xfrm>
                <a:off x="1570360" y="1636267"/>
                <a:ext cx="58680" cy="92520"/>
              </p14:xfrm>
            </p:contentPart>
          </mc:Choice>
          <mc:Fallback xmlns="">
            <p:pic>
              <p:nvPicPr>
                <p:cNvPr id="144" name="Input penna 143">
                  <a:extLst>
                    <a:ext uri="{FF2B5EF4-FFF2-40B4-BE49-F238E27FC236}">
                      <a16:creationId xmlns:a16="http://schemas.microsoft.com/office/drawing/2014/main" id="{7924C40E-67F6-42EF-9CBB-430B61AAC74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561720" y="1627267"/>
                  <a:ext cx="763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D8A17F4C-EE3D-4B3E-8843-E5265F0B2EA1}"/>
                    </a:ext>
                  </a:extLst>
                </p14:cNvPr>
                <p14:cNvContentPartPr/>
                <p14:nvPr/>
              </p14:nvContentPartPr>
              <p14:xfrm>
                <a:off x="1659280" y="1628707"/>
                <a:ext cx="66600" cy="8568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64ECC873-AE0D-4C20-BDB8-7F98247EA73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650280" y="1619707"/>
                  <a:ext cx="84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6270BD0C-FC21-4747-BE5C-BE745A9F8B3E}"/>
                    </a:ext>
                  </a:extLst>
                </p14:cNvPr>
                <p14:cNvContentPartPr/>
                <p14:nvPr/>
              </p14:nvContentPartPr>
              <p14:xfrm>
                <a:off x="1730560" y="1631587"/>
                <a:ext cx="160560" cy="9324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A0E9D7FA-AC82-4025-856B-2CD169A5280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721560" y="1622947"/>
                  <a:ext cx="1782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54EB21A4-6832-45D6-9A9D-EDC5BB464392}"/>
                    </a:ext>
                  </a:extLst>
                </p14:cNvPr>
                <p14:cNvContentPartPr/>
                <p14:nvPr/>
              </p14:nvContentPartPr>
              <p14:xfrm>
                <a:off x="1986880" y="1598107"/>
                <a:ext cx="22680" cy="8712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9ECC3AA5-B91C-49C4-A984-70597F7877A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978240" y="1589467"/>
                  <a:ext cx="403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37" name="Input penna 136">
                  <a:extLst>
                    <a:ext uri="{FF2B5EF4-FFF2-40B4-BE49-F238E27FC236}">
                      <a16:creationId xmlns:a16="http://schemas.microsoft.com/office/drawing/2014/main" id="{755ACABE-6385-4831-899A-854E83218BE2}"/>
                    </a:ext>
                  </a:extLst>
                </p14:cNvPr>
                <p14:cNvContentPartPr/>
                <p14:nvPr/>
              </p14:nvContentPartPr>
              <p14:xfrm>
                <a:off x="1994080" y="1605667"/>
                <a:ext cx="67680" cy="11088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D0EC447D-E365-44E7-B062-723048AF33F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985080" y="1597027"/>
                  <a:ext cx="853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77A8226E-1BBA-43EE-B5C3-DA10DF1ECE41}"/>
                    </a:ext>
                  </a:extLst>
                </p14:cNvPr>
                <p14:cNvContentPartPr/>
                <p14:nvPr/>
              </p14:nvContentPartPr>
              <p14:xfrm>
                <a:off x="2070400" y="1611787"/>
                <a:ext cx="55800" cy="9180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95154857-353C-40BD-933C-86C778939AB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061760" y="1603147"/>
                  <a:ext cx="73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4B4B10FD-48CE-4160-A498-A02EA647AC47}"/>
                    </a:ext>
                  </a:extLst>
                </p14:cNvPr>
                <p14:cNvContentPartPr/>
                <p14:nvPr/>
              </p14:nvContentPartPr>
              <p14:xfrm>
                <a:off x="2083720" y="1677307"/>
                <a:ext cx="71280" cy="324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93032E94-0572-4A26-B5FF-1AB0BA69AB8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075080" y="1668667"/>
                  <a:ext cx="88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E3AF2388-5D98-4B28-8A17-DEAACDCC04AB}"/>
                    </a:ext>
                  </a:extLst>
                </p14:cNvPr>
                <p14:cNvContentPartPr/>
                <p14:nvPr/>
              </p14:nvContentPartPr>
              <p14:xfrm>
                <a:off x="2154640" y="1619347"/>
                <a:ext cx="168480" cy="8604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F97A949E-15D9-491E-9DC2-681A7352F5A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145640" y="1610707"/>
                  <a:ext cx="1861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8759D988-F71B-4613-8B5C-81DF366D578E}"/>
                    </a:ext>
                  </a:extLst>
                </p14:cNvPr>
                <p14:cNvContentPartPr/>
                <p14:nvPr/>
              </p14:nvContentPartPr>
              <p14:xfrm>
                <a:off x="2297560" y="1611787"/>
                <a:ext cx="63720" cy="85680"/>
              </p14:xfrm>
            </p:contentPart>
          </mc:Choice>
          <mc:Fallback xmlns="">
            <p:pic>
              <p:nvPicPr>
                <p:cNvPr id="152" name="Input penna 151">
                  <a:extLst>
                    <a:ext uri="{FF2B5EF4-FFF2-40B4-BE49-F238E27FC236}">
                      <a16:creationId xmlns:a16="http://schemas.microsoft.com/office/drawing/2014/main" id="{75BE0040-3897-446F-8DB9-D3273040C00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288920" y="1603147"/>
                  <a:ext cx="813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D2D810C4-DCD3-4A57-9C3A-9282AC4E5E98}"/>
                    </a:ext>
                  </a:extLst>
                </p14:cNvPr>
                <p14:cNvContentPartPr/>
                <p14:nvPr/>
              </p14:nvContentPartPr>
              <p14:xfrm>
                <a:off x="2301880" y="1663627"/>
                <a:ext cx="71280" cy="36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70E034DE-6B25-49F0-B89A-A849D7CB5E7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292880" y="1654987"/>
                  <a:ext cx="88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B61DC425-974E-473E-B34C-9DB969B15D68}"/>
                    </a:ext>
                  </a:extLst>
                </p14:cNvPr>
                <p14:cNvContentPartPr/>
                <p14:nvPr/>
              </p14:nvContentPartPr>
              <p14:xfrm>
                <a:off x="2485480" y="1579747"/>
                <a:ext cx="145800" cy="100800"/>
              </p14:xfrm>
            </p:contentPart>
          </mc:Choice>
          <mc:Fallback xmlns="">
            <p:pic>
              <p:nvPicPr>
                <p:cNvPr id="154" name="Input penna 153">
                  <a:extLst>
                    <a:ext uri="{FF2B5EF4-FFF2-40B4-BE49-F238E27FC236}">
                      <a16:creationId xmlns:a16="http://schemas.microsoft.com/office/drawing/2014/main" id="{75CC3000-63BE-4508-940F-4A5DD3286637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476480" y="1571107"/>
                  <a:ext cx="163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57B41916-3768-47A8-8994-6FE665B67067}"/>
                    </a:ext>
                  </a:extLst>
                </p14:cNvPr>
                <p14:cNvContentPartPr/>
                <p14:nvPr/>
              </p14:nvContentPartPr>
              <p14:xfrm>
                <a:off x="2634520" y="1581547"/>
                <a:ext cx="61920" cy="9648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D67F420C-5CF5-4FBB-B680-7CE83CC71C4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625880" y="1572547"/>
                  <a:ext cx="795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B4C7E508-484D-479D-9A47-034C76B38521}"/>
                    </a:ext>
                  </a:extLst>
                </p14:cNvPr>
                <p14:cNvContentPartPr/>
                <p14:nvPr/>
              </p14:nvContentPartPr>
              <p14:xfrm>
                <a:off x="2704000" y="1587307"/>
                <a:ext cx="66960" cy="8568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88CCC30E-3920-46F6-8487-6046DF6A546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2695000" y="1578667"/>
                  <a:ext cx="846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06CA02DA-226B-4ACF-AC33-92899C4863BF}"/>
                    </a:ext>
                  </a:extLst>
                </p14:cNvPr>
                <p14:cNvContentPartPr/>
                <p14:nvPr/>
              </p14:nvContentPartPr>
              <p14:xfrm>
                <a:off x="2720560" y="1640947"/>
                <a:ext cx="57600" cy="792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7AE0F9ED-565D-4A24-9EF3-508F9AC2B1BE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2711920" y="1631947"/>
                  <a:ext cx="75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935D5359-D952-49B3-85F9-DFA83E981372}"/>
                    </a:ext>
                  </a:extLst>
                </p14:cNvPr>
                <p14:cNvContentPartPr/>
                <p14:nvPr/>
              </p14:nvContentPartPr>
              <p14:xfrm>
                <a:off x="2774200" y="1579027"/>
                <a:ext cx="130320" cy="9720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6D74D283-A48B-4199-9228-E07008EFBB3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765200" y="1570387"/>
                  <a:ext cx="1479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699C7F80-BB99-42AD-B666-B3A6D74981AA}"/>
                    </a:ext>
                  </a:extLst>
                </p14:cNvPr>
                <p14:cNvContentPartPr/>
                <p14:nvPr/>
              </p14:nvContentPartPr>
              <p14:xfrm>
                <a:off x="2817040" y="1573627"/>
                <a:ext cx="123840" cy="9468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9748B360-A210-495D-A3A2-D81F4B31AB2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808040" y="1564987"/>
                  <a:ext cx="141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023081F1-F4A8-46C9-B52B-197BC99872FC}"/>
                    </a:ext>
                  </a:extLst>
                </p14:cNvPr>
                <p14:cNvContentPartPr/>
                <p14:nvPr/>
              </p14:nvContentPartPr>
              <p14:xfrm>
                <a:off x="3028360" y="1555627"/>
                <a:ext cx="54000" cy="100800"/>
              </p14:xfrm>
            </p:contentPart>
          </mc:Choice>
          <mc:Fallback xmlns="">
            <p:pic>
              <p:nvPicPr>
                <p:cNvPr id="161" name="Input penna 160">
                  <a:extLst>
                    <a:ext uri="{FF2B5EF4-FFF2-40B4-BE49-F238E27FC236}">
                      <a16:creationId xmlns:a16="http://schemas.microsoft.com/office/drawing/2014/main" id="{0EB05142-3C36-4FE6-B898-09868820793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3019720" y="1546627"/>
                  <a:ext cx="71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8827564F-E9F7-4C1C-9449-AE220800DF89}"/>
                    </a:ext>
                  </a:extLst>
                </p14:cNvPr>
                <p14:cNvContentPartPr/>
                <p14:nvPr/>
              </p14:nvContentPartPr>
              <p14:xfrm>
                <a:off x="3080200" y="1567507"/>
                <a:ext cx="74880" cy="8460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ADF50A14-AE45-4D63-8211-7887E53951AD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3071200" y="1558867"/>
                  <a:ext cx="925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E141BC70-7D33-4CCC-A591-4EB5E60337FD}"/>
                    </a:ext>
                  </a:extLst>
                </p14:cNvPr>
                <p14:cNvContentPartPr/>
                <p14:nvPr/>
              </p14:nvContentPartPr>
              <p14:xfrm>
                <a:off x="3163720" y="1584787"/>
                <a:ext cx="90360" cy="8676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20962C38-A910-45AF-8C70-B43F79D36C6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3155080" y="1575787"/>
                  <a:ext cx="1080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3F138EA3-F361-460E-82C6-133306E5B354}"/>
                    </a:ext>
                  </a:extLst>
                </p14:cNvPr>
                <p14:cNvContentPartPr/>
                <p14:nvPr/>
              </p14:nvContentPartPr>
              <p14:xfrm>
                <a:off x="3357040" y="1564627"/>
                <a:ext cx="18000" cy="9036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C1D4E04D-B47E-43AD-9CFB-C5D6AAF64591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3348040" y="1555627"/>
                  <a:ext cx="356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1B54CD01-E033-42AA-8D26-A35DCA1E186E}"/>
                    </a:ext>
                  </a:extLst>
                </p14:cNvPr>
                <p14:cNvContentPartPr/>
                <p14:nvPr/>
              </p14:nvContentPartPr>
              <p14:xfrm>
                <a:off x="3342280" y="1535827"/>
                <a:ext cx="96120" cy="1980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27832B47-E800-4E69-B8B8-33C5C41C8343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333280" y="1526827"/>
                  <a:ext cx="1137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D34337A4-7D3E-4C83-968E-B1A1CAEE2784}"/>
                    </a:ext>
                  </a:extLst>
                </p14:cNvPr>
                <p14:cNvContentPartPr/>
                <p14:nvPr/>
              </p14:nvContentPartPr>
              <p14:xfrm>
                <a:off x="3348040" y="1595227"/>
                <a:ext cx="55800" cy="1044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5E12B75F-A54A-4675-9510-CB5110835A6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339040" y="1586587"/>
                  <a:ext cx="734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C6E3B1B3-E045-4986-921C-BFD69BC9AE2F}"/>
                    </a:ext>
                  </a:extLst>
                </p14:cNvPr>
                <p14:cNvContentPartPr/>
                <p14:nvPr/>
              </p14:nvContentPartPr>
              <p14:xfrm>
                <a:off x="3403480" y="1585507"/>
                <a:ext cx="34920" cy="7596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D68ABF93-FF29-4406-A9A0-F8468206D322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394480" y="1576507"/>
                  <a:ext cx="525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6E3199E5-06A1-4BC8-9D13-FD667D044C67}"/>
                    </a:ext>
                  </a:extLst>
                </p14:cNvPr>
                <p14:cNvContentPartPr/>
                <p14:nvPr/>
              </p14:nvContentPartPr>
              <p14:xfrm>
                <a:off x="3475480" y="1546267"/>
                <a:ext cx="88920" cy="10260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4A1F5F01-BEA5-43D2-8C4A-8A4EC980B58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466840" y="1537627"/>
                  <a:ext cx="1065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FD9DC798-6036-4798-840A-E18223BA00B9}"/>
                    </a:ext>
                  </a:extLst>
                </p14:cNvPr>
                <p14:cNvContentPartPr/>
                <p14:nvPr/>
              </p14:nvContentPartPr>
              <p14:xfrm>
                <a:off x="3557560" y="1564627"/>
                <a:ext cx="56520" cy="7632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43A46516-623A-4744-89DF-BEFD6DF57C8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548920" y="1555627"/>
                  <a:ext cx="741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40C453E6-EBE4-4E99-9CE2-A8092026E0DF}"/>
                    </a:ext>
                  </a:extLst>
                </p14:cNvPr>
                <p14:cNvContentPartPr/>
                <p14:nvPr/>
              </p14:nvContentPartPr>
              <p14:xfrm>
                <a:off x="3635680" y="1545907"/>
                <a:ext cx="102600" cy="9684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49356AB3-B07B-4565-B81E-BBC366BBDB9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627040" y="1537267"/>
                  <a:ext cx="120240" cy="11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59" name="Input penna 158">
                <a:extLst>
                  <a:ext uri="{FF2B5EF4-FFF2-40B4-BE49-F238E27FC236}">
                    <a16:creationId xmlns:a16="http://schemas.microsoft.com/office/drawing/2014/main" id="{B21F6FDF-45BB-43C9-9FE5-D65967B188F5}"/>
                  </a:ext>
                </a:extLst>
              </p14:cNvPr>
              <p14:cNvContentPartPr/>
              <p14:nvPr/>
            </p14:nvContentPartPr>
            <p14:xfrm>
              <a:off x="1306120" y="2407387"/>
              <a:ext cx="1742040" cy="1679400"/>
            </p14:xfrm>
          </p:contentPart>
        </mc:Choice>
        <mc:Fallback xmlns="">
          <p:pic>
            <p:nvPicPr>
              <p:cNvPr id="159" name="Input penna 158">
                <a:extLst>
                  <a:ext uri="{FF2B5EF4-FFF2-40B4-BE49-F238E27FC236}">
                    <a16:creationId xmlns:a16="http://schemas.microsoft.com/office/drawing/2014/main" id="{B21F6FDF-45BB-43C9-9FE5-D65967B188F5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1297120" y="2398389"/>
                <a:ext cx="1759680" cy="1697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60" name="Input penna 159">
                <a:extLst>
                  <a:ext uri="{FF2B5EF4-FFF2-40B4-BE49-F238E27FC236}">
                    <a16:creationId xmlns:a16="http://schemas.microsoft.com/office/drawing/2014/main" id="{01BDBDAF-6EDB-4836-A937-80AC3AE2D638}"/>
                  </a:ext>
                </a:extLst>
              </p14:cNvPr>
              <p14:cNvContentPartPr/>
              <p14:nvPr/>
            </p14:nvContentPartPr>
            <p14:xfrm>
              <a:off x="2536960" y="1883227"/>
              <a:ext cx="520560" cy="1875960"/>
            </p14:xfrm>
          </p:contentPart>
        </mc:Choice>
        <mc:Fallback xmlns="">
          <p:pic>
            <p:nvPicPr>
              <p:cNvPr id="160" name="Input penna 159">
                <a:extLst>
                  <a:ext uri="{FF2B5EF4-FFF2-40B4-BE49-F238E27FC236}">
                    <a16:creationId xmlns:a16="http://schemas.microsoft.com/office/drawing/2014/main" id="{01BDBDAF-6EDB-4836-A937-80AC3AE2D63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527960" y="1874227"/>
                <a:ext cx="538200" cy="18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61" name="Input penna 160">
                <a:extLst>
                  <a:ext uri="{FF2B5EF4-FFF2-40B4-BE49-F238E27FC236}">
                    <a16:creationId xmlns:a16="http://schemas.microsoft.com/office/drawing/2014/main" id="{4C309BFE-90D4-4256-B772-1904CE24E0E9}"/>
                  </a:ext>
                </a:extLst>
              </p14:cNvPr>
              <p14:cNvContentPartPr/>
              <p14:nvPr/>
            </p14:nvContentPartPr>
            <p14:xfrm>
              <a:off x="3051400" y="3730027"/>
              <a:ext cx="185760" cy="768240"/>
            </p14:xfrm>
          </p:contentPart>
        </mc:Choice>
        <mc:Fallback xmlns="">
          <p:pic>
            <p:nvPicPr>
              <p:cNvPr id="161" name="Input penna 160">
                <a:extLst>
                  <a:ext uri="{FF2B5EF4-FFF2-40B4-BE49-F238E27FC236}">
                    <a16:creationId xmlns:a16="http://schemas.microsoft.com/office/drawing/2014/main" id="{4C309BFE-90D4-4256-B772-1904CE24E0E9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3042400" y="3721027"/>
                <a:ext cx="203400" cy="78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62" name="Input penna 161">
                <a:extLst>
                  <a:ext uri="{FF2B5EF4-FFF2-40B4-BE49-F238E27FC236}">
                    <a16:creationId xmlns:a16="http://schemas.microsoft.com/office/drawing/2014/main" id="{D92DDDBE-72C2-42D4-AE22-BD611E73A48B}"/>
                  </a:ext>
                </a:extLst>
              </p14:cNvPr>
              <p14:cNvContentPartPr/>
              <p14:nvPr/>
            </p14:nvContentPartPr>
            <p14:xfrm>
              <a:off x="2718760" y="2999947"/>
              <a:ext cx="912600" cy="1315440"/>
            </p14:xfrm>
          </p:contentPart>
        </mc:Choice>
        <mc:Fallback xmlns="">
          <p:pic>
            <p:nvPicPr>
              <p:cNvPr id="162" name="Input penna 161">
                <a:extLst>
                  <a:ext uri="{FF2B5EF4-FFF2-40B4-BE49-F238E27FC236}">
                    <a16:creationId xmlns:a16="http://schemas.microsoft.com/office/drawing/2014/main" id="{D92DDDBE-72C2-42D4-AE22-BD611E73A48B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709760" y="2990945"/>
                <a:ext cx="930240" cy="1333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63" name="Input penna 162">
                <a:extLst>
                  <a:ext uri="{FF2B5EF4-FFF2-40B4-BE49-F238E27FC236}">
                    <a16:creationId xmlns:a16="http://schemas.microsoft.com/office/drawing/2014/main" id="{7610AC10-0176-4AD3-B1C0-52C79C5AE2CC}"/>
                  </a:ext>
                </a:extLst>
              </p14:cNvPr>
              <p14:cNvContentPartPr/>
              <p14:nvPr/>
            </p14:nvContentPartPr>
            <p14:xfrm>
              <a:off x="1613560" y="4369747"/>
              <a:ext cx="193320" cy="63000"/>
            </p14:xfrm>
          </p:contentPart>
        </mc:Choice>
        <mc:Fallback xmlns="">
          <p:pic>
            <p:nvPicPr>
              <p:cNvPr id="163" name="Input penna 162">
                <a:extLst>
                  <a:ext uri="{FF2B5EF4-FFF2-40B4-BE49-F238E27FC236}">
                    <a16:creationId xmlns:a16="http://schemas.microsoft.com/office/drawing/2014/main" id="{7610AC10-0176-4AD3-B1C0-52C79C5AE2CC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604577" y="4360695"/>
                <a:ext cx="210927" cy="80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64" name="Input penna 163">
                <a:extLst>
                  <a:ext uri="{FF2B5EF4-FFF2-40B4-BE49-F238E27FC236}">
                    <a16:creationId xmlns:a16="http://schemas.microsoft.com/office/drawing/2014/main" id="{26B3E3FB-0039-4BDB-ACB1-8C042364E5BA}"/>
                  </a:ext>
                </a:extLst>
              </p14:cNvPr>
              <p14:cNvContentPartPr/>
              <p14:nvPr/>
            </p14:nvContentPartPr>
            <p14:xfrm>
              <a:off x="393520" y="3694747"/>
              <a:ext cx="2212920" cy="445320"/>
            </p14:xfrm>
          </p:contentPart>
        </mc:Choice>
        <mc:Fallback xmlns="">
          <p:pic>
            <p:nvPicPr>
              <p:cNvPr id="164" name="Input penna 163">
                <a:extLst>
                  <a:ext uri="{FF2B5EF4-FFF2-40B4-BE49-F238E27FC236}">
                    <a16:creationId xmlns:a16="http://schemas.microsoft.com/office/drawing/2014/main" id="{26B3E3FB-0039-4BDB-ACB1-8C042364E5BA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384520" y="3685747"/>
                <a:ext cx="2230560" cy="46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uppo 164">
            <a:extLst>
              <a:ext uri="{FF2B5EF4-FFF2-40B4-BE49-F238E27FC236}">
                <a16:creationId xmlns:a16="http://schemas.microsoft.com/office/drawing/2014/main" id="{26F5EBE6-9CF1-4126-90EA-33B0C4665C54}"/>
              </a:ext>
            </a:extLst>
          </p:cNvPr>
          <p:cNvGrpSpPr/>
          <p:nvPr/>
        </p:nvGrpSpPr>
        <p:grpSpPr>
          <a:xfrm>
            <a:off x="605560" y="2821747"/>
            <a:ext cx="3488040" cy="1379160"/>
            <a:chOff x="605560" y="2821747"/>
            <a:chExt cx="3488040" cy="137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65D2677A-890C-4035-9382-E743E0D26388}"/>
                    </a:ext>
                  </a:extLst>
                </p14:cNvPr>
                <p14:cNvContentPartPr/>
                <p14:nvPr/>
              </p14:nvContentPartPr>
              <p14:xfrm>
                <a:off x="2878240" y="3921907"/>
                <a:ext cx="309240" cy="11448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C97D10B8-C289-4E2F-9E8E-5E20CAFDADA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2869240" y="3912907"/>
                  <a:ext cx="326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FAD6E8EA-6023-41B4-B901-3EF61989BD8A}"/>
                    </a:ext>
                  </a:extLst>
                </p14:cNvPr>
                <p14:cNvContentPartPr/>
                <p14:nvPr/>
              </p14:nvContentPartPr>
              <p14:xfrm>
                <a:off x="3401320" y="3603307"/>
                <a:ext cx="692280" cy="23976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08F5A0DC-25E4-4946-A305-B421C53E6FED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3392680" y="3594667"/>
                  <a:ext cx="7099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900361C6-355C-4492-93B8-288DD4B564EA}"/>
                    </a:ext>
                  </a:extLst>
                </p14:cNvPr>
                <p14:cNvContentPartPr/>
                <p14:nvPr/>
              </p14:nvContentPartPr>
              <p14:xfrm>
                <a:off x="2301880" y="4034587"/>
                <a:ext cx="543600" cy="16632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A7236A93-140E-4D3E-B453-1172D36FF604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2292880" y="4025947"/>
                  <a:ext cx="561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69" name="Input penna 168">
                  <a:extLst>
                    <a:ext uri="{FF2B5EF4-FFF2-40B4-BE49-F238E27FC236}">
                      <a16:creationId xmlns:a16="http://schemas.microsoft.com/office/drawing/2014/main" id="{6E9BE730-7D27-491E-87B7-80E344AD2B09}"/>
                    </a:ext>
                  </a:extLst>
                </p14:cNvPr>
                <p14:cNvContentPartPr/>
                <p14:nvPr/>
              </p14:nvContentPartPr>
              <p14:xfrm>
                <a:off x="1131520" y="4010107"/>
                <a:ext cx="2237760" cy="8604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B6F1E3F7-05FE-4BA6-947B-E1C4E57358C2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122880" y="4001467"/>
                  <a:ext cx="2255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79831B26-894D-4854-A391-B14A5A26E3FC}"/>
                    </a:ext>
                  </a:extLst>
                </p14:cNvPr>
                <p14:cNvContentPartPr/>
                <p14:nvPr/>
              </p14:nvContentPartPr>
              <p14:xfrm>
                <a:off x="1755040" y="4042147"/>
                <a:ext cx="55800" cy="1728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39302E19-E573-4E52-A58F-2EC7E18AA867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746040" y="4033507"/>
                  <a:ext cx="73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0ED2F2E2-8108-4E99-AA46-300C395407B6}"/>
                    </a:ext>
                  </a:extLst>
                </p14:cNvPr>
                <p14:cNvContentPartPr/>
                <p14:nvPr/>
              </p14:nvContentPartPr>
              <p14:xfrm>
                <a:off x="605560" y="2821747"/>
                <a:ext cx="1258560" cy="132156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187AD06E-BC59-485B-B3BF-DFC74338F2AA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596920" y="2812747"/>
                  <a:ext cx="1276200" cy="133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172" name="Input penna 171">
                <a:extLst>
                  <a:ext uri="{FF2B5EF4-FFF2-40B4-BE49-F238E27FC236}">
                    <a16:creationId xmlns:a16="http://schemas.microsoft.com/office/drawing/2014/main" id="{7DF3BCCF-6848-481E-91ED-24C3862E59B8}"/>
                  </a:ext>
                </a:extLst>
              </p14:cNvPr>
              <p14:cNvContentPartPr/>
              <p14:nvPr/>
            </p14:nvContentPartPr>
            <p14:xfrm>
              <a:off x="1405120" y="3809227"/>
              <a:ext cx="10080" cy="27720"/>
            </p14:xfrm>
          </p:contentPart>
        </mc:Choice>
        <mc:Fallback xmlns="">
          <p:pic>
            <p:nvPicPr>
              <p:cNvPr id="172" name="Input penna 171">
                <a:extLst>
                  <a:ext uri="{FF2B5EF4-FFF2-40B4-BE49-F238E27FC236}">
                    <a16:creationId xmlns:a16="http://schemas.microsoft.com/office/drawing/2014/main" id="{7DF3BCCF-6848-481E-91ED-24C3862E59B8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1396120" y="3800227"/>
                <a:ext cx="27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173" name="Input penna 172">
                <a:extLst>
                  <a:ext uri="{FF2B5EF4-FFF2-40B4-BE49-F238E27FC236}">
                    <a16:creationId xmlns:a16="http://schemas.microsoft.com/office/drawing/2014/main" id="{EFBFA62C-B8A4-44D5-B8BC-1651F4B70D2B}"/>
                  </a:ext>
                </a:extLst>
              </p14:cNvPr>
              <p14:cNvContentPartPr/>
              <p14:nvPr/>
            </p14:nvContentPartPr>
            <p14:xfrm>
              <a:off x="1089400" y="2197147"/>
              <a:ext cx="203040" cy="1109520"/>
            </p14:xfrm>
          </p:contentPart>
        </mc:Choice>
        <mc:Fallback xmlns="">
          <p:pic>
            <p:nvPicPr>
              <p:cNvPr id="173" name="Input penna 172">
                <a:extLst>
                  <a:ext uri="{FF2B5EF4-FFF2-40B4-BE49-F238E27FC236}">
                    <a16:creationId xmlns:a16="http://schemas.microsoft.com/office/drawing/2014/main" id="{EFBFA62C-B8A4-44D5-B8BC-1651F4B70D2B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1080400" y="2188147"/>
                <a:ext cx="220680" cy="11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174" name="Input penna 173">
                <a:extLst>
                  <a:ext uri="{FF2B5EF4-FFF2-40B4-BE49-F238E27FC236}">
                    <a16:creationId xmlns:a16="http://schemas.microsoft.com/office/drawing/2014/main" id="{6319500A-82F7-4BF2-B7EC-F1E8B06BAA45}"/>
                  </a:ext>
                </a:extLst>
              </p14:cNvPr>
              <p14:cNvContentPartPr/>
              <p14:nvPr/>
            </p14:nvContentPartPr>
            <p14:xfrm>
              <a:off x="1175440" y="2002027"/>
              <a:ext cx="587520" cy="1673280"/>
            </p14:xfrm>
          </p:contentPart>
        </mc:Choice>
        <mc:Fallback xmlns="">
          <p:pic>
            <p:nvPicPr>
              <p:cNvPr id="174" name="Input penna 173">
                <a:extLst>
                  <a:ext uri="{FF2B5EF4-FFF2-40B4-BE49-F238E27FC236}">
                    <a16:creationId xmlns:a16="http://schemas.microsoft.com/office/drawing/2014/main" id="{6319500A-82F7-4BF2-B7EC-F1E8B06BAA45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1166440" y="1993029"/>
                <a:ext cx="605160" cy="16909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175" name="Input penna 174">
                <a:extLst>
                  <a:ext uri="{FF2B5EF4-FFF2-40B4-BE49-F238E27FC236}">
                    <a16:creationId xmlns:a16="http://schemas.microsoft.com/office/drawing/2014/main" id="{4495E512-BEC1-4414-8F37-D12A4E94D545}"/>
                  </a:ext>
                </a:extLst>
              </p14:cNvPr>
              <p14:cNvContentPartPr/>
              <p14:nvPr/>
            </p14:nvContentPartPr>
            <p14:xfrm>
              <a:off x="1315120" y="2346187"/>
              <a:ext cx="1970280" cy="214200"/>
            </p14:xfrm>
          </p:contentPart>
        </mc:Choice>
        <mc:Fallback xmlns="">
          <p:pic>
            <p:nvPicPr>
              <p:cNvPr id="175" name="Input penna 174">
                <a:extLst>
                  <a:ext uri="{FF2B5EF4-FFF2-40B4-BE49-F238E27FC236}">
                    <a16:creationId xmlns:a16="http://schemas.microsoft.com/office/drawing/2014/main" id="{4495E512-BEC1-4414-8F37-D12A4E94D545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1306120" y="2337187"/>
                <a:ext cx="19879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176" name="Input penna 175">
                <a:extLst>
                  <a:ext uri="{FF2B5EF4-FFF2-40B4-BE49-F238E27FC236}">
                    <a16:creationId xmlns:a16="http://schemas.microsoft.com/office/drawing/2014/main" id="{551B479A-0B15-4F80-AFFB-368C4823B89E}"/>
                  </a:ext>
                </a:extLst>
              </p14:cNvPr>
              <p14:cNvContentPartPr/>
              <p14:nvPr/>
            </p14:nvContentPartPr>
            <p14:xfrm>
              <a:off x="2070400" y="2102827"/>
              <a:ext cx="1040760" cy="649440"/>
            </p14:xfrm>
          </p:contentPart>
        </mc:Choice>
        <mc:Fallback xmlns="">
          <p:pic>
            <p:nvPicPr>
              <p:cNvPr id="176" name="Input penna 175">
                <a:extLst>
                  <a:ext uri="{FF2B5EF4-FFF2-40B4-BE49-F238E27FC236}">
                    <a16:creationId xmlns:a16="http://schemas.microsoft.com/office/drawing/2014/main" id="{551B479A-0B15-4F80-AFFB-368C4823B89E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061400" y="2093832"/>
                <a:ext cx="1058400" cy="667070"/>
              </a:xfrm>
              <a:prstGeom prst="rect">
                <a:avLst/>
              </a:prstGeom>
            </p:spPr>
          </p:pic>
        </mc:Fallback>
      </mc:AlternateContent>
      <p:grpSp>
        <p:nvGrpSpPr>
          <p:cNvPr id="177" name="Gruppo 176">
            <a:extLst>
              <a:ext uri="{FF2B5EF4-FFF2-40B4-BE49-F238E27FC236}">
                <a16:creationId xmlns:a16="http://schemas.microsoft.com/office/drawing/2014/main" id="{6EFBA03C-AE80-4BB8-952D-A071636D48EF}"/>
              </a:ext>
            </a:extLst>
          </p:cNvPr>
          <p:cNvGrpSpPr/>
          <p:nvPr/>
        </p:nvGrpSpPr>
        <p:grpSpPr>
          <a:xfrm>
            <a:off x="844600" y="2038387"/>
            <a:ext cx="1636920" cy="1231560"/>
            <a:chOff x="844600" y="2038387"/>
            <a:chExt cx="1636920" cy="123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7B98AA42-321F-4552-AD72-61DDD23E8780}"/>
                    </a:ext>
                  </a:extLst>
                </p14:cNvPr>
                <p14:cNvContentPartPr/>
                <p14:nvPr/>
              </p14:nvContentPartPr>
              <p14:xfrm>
                <a:off x="1617160" y="2038387"/>
                <a:ext cx="864360" cy="58248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7A54C324-3D22-407C-9C7E-A0333AE276F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608520" y="2029747"/>
                  <a:ext cx="882000" cy="60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36506586-B503-41CD-8F35-5BA6F5B50A22}"/>
                    </a:ext>
                  </a:extLst>
                </p14:cNvPr>
                <p14:cNvContentPartPr/>
                <p14:nvPr/>
              </p14:nvContentPartPr>
              <p14:xfrm>
                <a:off x="1651720" y="2542747"/>
                <a:ext cx="7920" cy="936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7D74E70A-C11D-4479-9B87-5DC59D73CF37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642720" y="2534107"/>
                  <a:ext cx="25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68F52DF1-FAD9-4459-8BCC-FC45F2DC7689}"/>
                    </a:ext>
                  </a:extLst>
                </p14:cNvPr>
                <p14:cNvContentPartPr/>
                <p14:nvPr/>
              </p14:nvContentPartPr>
              <p14:xfrm>
                <a:off x="844600" y="2558227"/>
                <a:ext cx="822600" cy="71172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2AC972AB-F4E7-4B96-A8D5-A3B90112D94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35960" y="2549587"/>
                  <a:ext cx="840240" cy="72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18744C84-381B-4FDA-8EDD-8594932DF4D1}"/>
                    </a:ext>
                  </a:extLst>
                </p14:cNvPr>
                <p14:cNvContentPartPr/>
                <p14:nvPr/>
              </p14:nvContentPartPr>
              <p14:xfrm>
                <a:off x="1637320" y="2560387"/>
                <a:ext cx="38520" cy="2808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74219BC8-59E7-433B-AD53-5B7FD800D0B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628680" y="2551387"/>
                  <a:ext cx="5616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uppo 181">
            <a:extLst>
              <a:ext uri="{FF2B5EF4-FFF2-40B4-BE49-F238E27FC236}">
                <a16:creationId xmlns:a16="http://schemas.microsoft.com/office/drawing/2014/main" id="{72216F4B-5785-4EFC-AE04-EF20C6DF6C0B}"/>
              </a:ext>
            </a:extLst>
          </p:cNvPr>
          <p:cNvGrpSpPr/>
          <p:nvPr/>
        </p:nvGrpSpPr>
        <p:grpSpPr>
          <a:xfrm>
            <a:off x="1768000" y="3007867"/>
            <a:ext cx="488160" cy="465120"/>
            <a:chOff x="1768000" y="3007867"/>
            <a:chExt cx="488160" cy="46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E1E0B455-D299-435D-B39C-611701CA0771}"/>
                    </a:ext>
                  </a:extLst>
                </p14:cNvPr>
                <p14:cNvContentPartPr/>
                <p14:nvPr/>
              </p14:nvContentPartPr>
              <p14:xfrm>
                <a:off x="1768000" y="3007867"/>
                <a:ext cx="488160" cy="46512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7DB21293-DC47-4B59-8BBB-C8347F0D412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759360" y="2998867"/>
                  <a:ext cx="50580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9827E886-18F1-4271-AD52-5C30DD032B38}"/>
                    </a:ext>
                  </a:extLst>
                </p14:cNvPr>
                <p14:cNvContentPartPr/>
                <p14:nvPr/>
              </p14:nvContentPartPr>
              <p14:xfrm>
                <a:off x="2128000" y="3359587"/>
                <a:ext cx="74880" cy="9468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C11B36ED-7906-4A70-8FB0-D15063B7197C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119000" y="3350947"/>
                  <a:ext cx="925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5088A139-AA3F-4731-A719-9E914939C5B1}"/>
                    </a:ext>
                  </a:extLst>
                </p14:cNvPr>
                <p14:cNvContentPartPr/>
                <p14:nvPr/>
              </p14:nvContentPartPr>
              <p14:xfrm>
                <a:off x="2083720" y="3307747"/>
                <a:ext cx="124200" cy="13608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33BDAC6F-E0D6-47FE-9F10-C98E335A9C5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075080" y="3299107"/>
                  <a:ext cx="1418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86D4226D-3EDF-42E1-832C-6EA553CD29BD}"/>
                    </a:ext>
                  </a:extLst>
                </p14:cNvPr>
                <p14:cNvContentPartPr/>
                <p14:nvPr/>
              </p14:nvContentPartPr>
              <p14:xfrm>
                <a:off x="2013160" y="3260947"/>
                <a:ext cx="195480" cy="19224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4FFFE03E-046A-4B85-87FB-56A65BD6DB56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2004160" y="3251947"/>
                  <a:ext cx="21312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C0C4DCA5-A32B-4129-B86C-A1558EA678F1}"/>
                    </a:ext>
                  </a:extLst>
                </p14:cNvPr>
                <p14:cNvContentPartPr/>
                <p14:nvPr/>
              </p14:nvContentPartPr>
              <p14:xfrm>
                <a:off x="1951960" y="3204067"/>
                <a:ext cx="254520" cy="23364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969C2B4F-258C-4577-836C-839F82248CF2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942960" y="3195427"/>
                  <a:ext cx="2721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E69F2A78-B9A7-4EC3-A437-A05FCA68E56A}"/>
                    </a:ext>
                  </a:extLst>
                </p14:cNvPr>
                <p14:cNvContentPartPr/>
                <p14:nvPr/>
              </p14:nvContentPartPr>
              <p14:xfrm>
                <a:off x="1890760" y="3155467"/>
                <a:ext cx="304560" cy="27756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4C824353-6851-457F-832A-2B7FAFD382A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881760" y="3146467"/>
                  <a:ext cx="3222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24D47E6D-5EBF-4CC4-9A63-8CA8B88E36D4}"/>
                    </a:ext>
                  </a:extLst>
                </p14:cNvPr>
                <p14:cNvContentPartPr/>
                <p14:nvPr/>
              </p14:nvContentPartPr>
              <p14:xfrm>
                <a:off x="1852600" y="3140347"/>
                <a:ext cx="300600" cy="27000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EE891924-E88B-43D5-985D-6B69A4D0E162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843600" y="3131347"/>
                  <a:ext cx="31824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90" name="Input penna 189">
                  <a:extLst>
                    <a:ext uri="{FF2B5EF4-FFF2-40B4-BE49-F238E27FC236}">
                      <a16:creationId xmlns:a16="http://schemas.microsoft.com/office/drawing/2014/main" id="{EA9348E5-67A4-48BE-BCCF-A1A1A1EA2BA0}"/>
                    </a:ext>
                  </a:extLst>
                </p14:cNvPr>
                <p14:cNvContentPartPr/>
                <p14:nvPr/>
              </p14:nvContentPartPr>
              <p14:xfrm>
                <a:off x="1844680" y="3094627"/>
                <a:ext cx="273960" cy="25776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5C06A345-23B2-47D4-960A-31EE08E04429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836040" y="3085627"/>
                  <a:ext cx="2916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9DC16481-FFC4-4881-BAF9-117ABB6BBA90}"/>
                    </a:ext>
                  </a:extLst>
                </p14:cNvPr>
                <p14:cNvContentPartPr/>
                <p14:nvPr/>
              </p14:nvContentPartPr>
              <p14:xfrm>
                <a:off x="1814080" y="3085267"/>
                <a:ext cx="241200" cy="25020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CD9A82D6-CCA5-4D2C-98AD-7D9D4BB44BF7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805440" y="3076627"/>
                  <a:ext cx="2588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C8F180E5-684A-4660-BA85-805FC89DF068}"/>
                    </a:ext>
                  </a:extLst>
                </p14:cNvPr>
                <p14:cNvContentPartPr/>
                <p14:nvPr/>
              </p14:nvContentPartPr>
              <p14:xfrm>
                <a:off x="1825600" y="3042787"/>
                <a:ext cx="187920" cy="20772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0790EE8E-DC25-4122-8F84-D2A73A3487C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816960" y="3033787"/>
                  <a:ext cx="2055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913E3880-054D-4166-8E70-7603CA38DD8E}"/>
                    </a:ext>
                  </a:extLst>
                </p14:cNvPr>
                <p14:cNvContentPartPr/>
                <p14:nvPr/>
              </p14:nvContentPartPr>
              <p14:xfrm>
                <a:off x="1864120" y="3053227"/>
                <a:ext cx="80280" cy="10548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FDA7D48A-D28F-4420-9B2E-A2044E586C61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855120" y="3044587"/>
                  <a:ext cx="9792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uppo 193">
            <a:extLst>
              <a:ext uri="{FF2B5EF4-FFF2-40B4-BE49-F238E27FC236}">
                <a16:creationId xmlns:a16="http://schemas.microsoft.com/office/drawing/2014/main" id="{0CA2C281-0C02-43F4-AF40-8BAA64962BF2}"/>
              </a:ext>
            </a:extLst>
          </p:cNvPr>
          <p:cNvGrpSpPr/>
          <p:nvPr/>
        </p:nvGrpSpPr>
        <p:grpSpPr>
          <a:xfrm>
            <a:off x="2005600" y="3117667"/>
            <a:ext cx="134280" cy="154440"/>
            <a:chOff x="2005600" y="3117667"/>
            <a:chExt cx="134280" cy="15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7C16455D-0492-4980-8189-AE66B2724081}"/>
                    </a:ext>
                  </a:extLst>
                </p14:cNvPr>
                <p14:cNvContentPartPr/>
                <p14:nvPr/>
              </p14:nvContentPartPr>
              <p14:xfrm>
                <a:off x="2005600" y="3237907"/>
                <a:ext cx="30960" cy="3420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779C9D39-0AD1-43F2-B4C7-6630C94BFE8C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996600" y="3229267"/>
                  <a:ext cx="486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10860C41-1F57-4797-80F5-1461A1FFAE20}"/>
                    </a:ext>
                  </a:extLst>
                </p14:cNvPr>
                <p14:cNvContentPartPr/>
                <p14:nvPr/>
              </p14:nvContentPartPr>
              <p14:xfrm>
                <a:off x="2034400" y="3117667"/>
                <a:ext cx="105480" cy="882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CF64BC21-5AB3-4D89-BC1D-A90E6676E560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025400" y="3108667"/>
                  <a:ext cx="123120" cy="10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197" name="Input penna 196">
                <a:extLst>
                  <a:ext uri="{FF2B5EF4-FFF2-40B4-BE49-F238E27FC236}">
                    <a16:creationId xmlns:a16="http://schemas.microsoft.com/office/drawing/2014/main" id="{20E6B66A-BEC9-4324-AD7B-908C6EA3DD21}"/>
                  </a:ext>
                </a:extLst>
              </p14:cNvPr>
              <p14:cNvContentPartPr/>
              <p14:nvPr/>
            </p14:nvContentPartPr>
            <p14:xfrm>
              <a:off x="2101360" y="3438787"/>
              <a:ext cx="28800" cy="48960"/>
            </p14:xfrm>
          </p:contentPart>
        </mc:Choice>
        <mc:Fallback xmlns="">
          <p:pic>
            <p:nvPicPr>
              <p:cNvPr id="197" name="Input penna 196">
                <a:extLst>
                  <a:ext uri="{FF2B5EF4-FFF2-40B4-BE49-F238E27FC236}">
                    <a16:creationId xmlns:a16="http://schemas.microsoft.com/office/drawing/2014/main" id="{20E6B66A-BEC9-4324-AD7B-908C6EA3DD21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2092360" y="3429787"/>
                <a:ext cx="46440" cy="6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uppo 197">
            <a:extLst>
              <a:ext uri="{FF2B5EF4-FFF2-40B4-BE49-F238E27FC236}">
                <a16:creationId xmlns:a16="http://schemas.microsoft.com/office/drawing/2014/main" id="{8B2F6685-EB63-418A-A631-B3B569C9F59F}"/>
              </a:ext>
            </a:extLst>
          </p:cNvPr>
          <p:cNvGrpSpPr/>
          <p:nvPr/>
        </p:nvGrpSpPr>
        <p:grpSpPr>
          <a:xfrm>
            <a:off x="2112520" y="3550027"/>
            <a:ext cx="74880" cy="171000"/>
            <a:chOff x="2112520" y="3550027"/>
            <a:chExt cx="74880" cy="17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E272EB07-6524-4F3F-B7D0-C3576C4DD2A4}"/>
                    </a:ext>
                  </a:extLst>
                </p14:cNvPr>
                <p14:cNvContentPartPr/>
                <p14:nvPr/>
              </p14:nvContentPartPr>
              <p14:xfrm>
                <a:off x="2112520" y="3550027"/>
                <a:ext cx="71280" cy="17100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18321BEB-FAD3-483E-A6AE-DA22005DB592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2103880" y="3541387"/>
                  <a:ext cx="889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9DA77772-CB25-453E-B071-3FFDB378C6EC}"/>
                    </a:ext>
                  </a:extLst>
                </p14:cNvPr>
                <p14:cNvContentPartPr/>
                <p14:nvPr/>
              </p14:nvContentPartPr>
              <p14:xfrm>
                <a:off x="2112520" y="3598987"/>
                <a:ext cx="74880" cy="11448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2F5B0599-CEC4-4983-8933-2BDC77DD4A41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2103880" y="3589987"/>
                  <a:ext cx="9252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201" name="Input penna 200">
                <a:extLst>
                  <a:ext uri="{FF2B5EF4-FFF2-40B4-BE49-F238E27FC236}">
                    <a16:creationId xmlns:a16="http://schemas.microsoft.com/office/drawing/2014/main" id="{53486184-982B-42E7-9548-1D2AFBE17605}"/>
                  </a:ext>
                </a:extLst>
              </p14:cNvPr>
              <p14:cNvContentPartPr/>
              <p14:nvPr/>
            </p14:nvContentPartPr>
            <p14:xfrm>
              <a:off x="1932880" y="1804027"/>
              <a:ext cx="6120" cy="38520"/>
            </p14:xfrm>
          </p:contentPart>
        </mc:Choice>
        <mc:Fallback xmlns="">
          <p:pic>
            <p:nvPicPr>
              <p:cNvPr id="201" name="Input penna 200">
                <a:extLst>
                  <a:ext uri="{FF2B5EF4-FFF2-40B4-BE49-F238E27FC236}">
                    <a16:creationId xmlns:a16="http://schemas.microsoft.com/office/drawing/2014/main" id="{53486184-982B-42E7-9548-1D2AFBE17605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1923880" y="1795027"/>
                <a:ext cx="237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202" name="Input penna 201">
                <a:extLst>
                  <a:ext uri="{FF2B5EF4-FFF2-40B4-BE49-F238E27FC236}">
                    <a16:creationId xmlns:a16="http://schemas.microsoft.com/office/drawing/2014/main" id="{273519F3-4451-4270-95EA-42C91F32EABC}"/>
                  </a:ext>
                </a:extLst>
              </p14:cNvPr>
              <p14:cNvContentPartPr/>
              <p14:nvPr/>
            </p14:nvContentPartPr>
            <p14:xfrm>
              <a:off x="663160" y="1804027"/>
              <a:ext cx="1289160" cy="1109520"/>
            </p14:xfrm>
          </p:contentPart>
        </mc:Choice>
        <mc:Fallback xmlns="">
          <p:pic>
            <p:nvPicPr>
              <p:cNvPr id="202" name="Input penna 201">
                <a:extLst>
                  <a:ext uri="{FF2B5EF4-FFF2-40B4-BE49-F238E27FC236}">
                    <a16:creationId xmlns:a16="http://schemas.microsoft.com/office/drawing/2014/main" id="{273519F3-4451-4270-95EA-42C91F32EABC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654160" y="1795027"/>
                <a:ext cx="1306800" cy="112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3" name="Gruppo 202">
            <a:extLst>
              <a:ext uri="{FF2B5EF4-FFF2-40B4-BE49-F238E27FC236}">
                <a16:creationId xmlns:a16="http://schemas.microsoft.com/office/drawing/2014/main" id="{A7937B23-8290-4784-A310-074B8754515E}"/>
              </a:ext>
            </a:extLst>
          </p:cNvPr>
          <p:cNvGrpSpPr/>
          <p:nvPr/>
        </p:nvGrpSpPr>
        <p:grpSpPr>
          <a:xfrm>
            <a:off x="1879240" y="3330427"/>
            <a:ext cx="188280" cy="197280"/>
            <a:chOff x="1879240" y="3330427"/>
            <a:chExt cx="188280" cy="19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E87ECFEF-E39E-469A-911B-CE2F0778E575}"/>
                    </a:ext>
                  </a:extLst>
                </p14:cNvPr>
                <p14:cNvContentPartPr/>
                <p14:nvPr/>
              </p14:nvContentPartPr>
              <p14:xfrm>
                <a:off x="2045200" y="3338707"/>
                <a:ext cx="22320" cy="2664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62008456-A821-4846-A157-523FA5469DF1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2036200" y="3330067"/>
                  <a:ext cx="399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5E989B5E-3A6D-4BD5-8926-74E3A7EB2BD2}"/>
                    </a:ext>
                  </a:extLst>
                </p14:cNvPr>
                <p14:cNvContentPartPr/>
                <p14:nvPr/>
              </p14:nvContentPartPr>
              <p14:xfrm>
                <a:off x="1879240" y="3422227"/>
                <a:ext cx="74880" cy="102600"/>
              </p14:xfrm>
            </p:contentPart>
          </mc:Choice>
          <mc:Fallback xmlns="">
            <p:pic>
              <p:nvPicPr>
                <p:cNvPr id="224" name="Input penna 223">
                  <a:extLst>
                    <a:ext uri="{FF2B5EF4-FFF2-40B4-BE49-F238E27FC236}">
                      <a16:creationId xmlns:a16="http://schemas.microsoft.com/office/drawing/2014/main" id="{F6AA25B1-4836-4A2F-A204-149F72E4915B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870600" y="3413227"/>
                  <a:ext cx="925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DAD3E605-CD60-42DB-8040-EE1EEDF2C714}"/>
                    </a:ext>
                  </a:extLst>
                </p14:cNvPr>
                <p14:cNvContentPartPr/>
                <p14:nvPr/>
              </p14:nvContentPartPr>
              <p14:xfrm>
                <a:off x="1880320" y="3432307"/>
                <a:ext cx="72000" cy="9540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39FCC748-8B8D-4DF4-9DCF-DC5B60AE234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871320" y="3423307"/>
                  <a:ext cx="89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EEEB48C3-11A8-46D1-B96D-5BC29390E32F}"/>
                    </a:ext>
                  </a:extLst>
                </p14:cNvPr>
                <p14:cNvContentPartPr/>
                <p14:nvPr/>
              </p14:nvContentPartPr>
              <p14:xfrm>
                <a:off x="1984360" y="3405307"/>
                <a:ext cx="2160" cy="6300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E654ED30-FA5A-4B16-902B-B069A1ED523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975720" y="3396667"/>
                  <a:ext cx="198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93A7EE66-CC33-4476-85CB-9B78371E1D53}"/>
                    </a:ext>
                  </a:extLst>
                </p14:cNvPr>
                <p14:cNvContentPartPr/>
                <p14:nvPr/>
              </p14:nvContentPartPr>
              <p14:xfrm>
                <a:off x="2043760" y="3330427"/>
                <a:ext cx="17280" cy="2844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1AA727A5-7C80-4F6B-9E7F-B77B0F1E8574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2034760" y="3321427"/>
                  <a:ext cx="3492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209" name="Input penna 208">
                <a:extLst>
                  <a:ext uri="{FF2B5EF4-FFF2-40B4-BE49-F238E27FC236}">
                    <a16:creationId xmlns:a16="http://schemas.microsoft.com/office/drawing/2014/main" id="{812924E9-DB99-4647-B6CF-FF425A4F8C82}"/>
                  </a:ext>
                </a:extLst>
              </p14:cNvPr>
              <p14:cNvContentPartPr/>
              <p14:nvPr/>
            </p14:nvContentPartPr>
            <p14:xfrm>
              <a:off x="2270200" y="4924867"/>
              <a:ext cx="307800" cy="101880"/>
            </p14:xfrm>
          </p:contentPart>
        </mc:Choice>
        <mc:Fallback xmlns="">
          <p:pic>
            <p:nvPicPr>
              <p:cNvPr id="209" name="Input penna 208">
                <a:extLst>
                  <a:ext uri="{FF2B5EF4-FFF2-40B4-BE49-F238E27FC236}">
                    <a16:creationId xmlns:a16="http://schemas.microsoft.com/office/drawing/2014/main" id="{812924E9-DB99-4647-B6CF-FF425A4F8C82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2261200" y="4915867"/>
                <a:ext cx="325440" cy="11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0" name="Gruppo 209">
            <a:extLst>
              <a:ext uri="{FF2B5EF4-FFF2-40B4-BE49-F238E27FC236}">
                <a16:creationId xmlns:a16="http://schemas.microsoft.com/office/drawing/2014/main" id="{0BC6B109-616A-4A8F-9ABB-EEBECE8D1FFC}"/>
              </a:ext>
            </a:extLst>
          </p:cNvPr>
          <p:cNvGrpSpPr/>
          <p:nvPr/>
        </p:nvGrpSpPr>
        <p:grpSpPr>
          <a:xfrm>
            <a:off x="344920" y="4601227"/>
            <a:ext cx="3958560" cy="1674720"/>
            <a:chOff x="344920" y="4601227"/>
            <a:chExt cx="3958560" cy="167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82DFA320-8A5F-408E-ACFD-1308BA18F4BE}"/>
                    </a:ext>
                  </a:extLst>
                </p14:cNvPr>
                <p14:cNvContentPartPr/>
                <p14:nvPr/>
              </p14:nvContentPartPr>
              <p14:xfrm>
                <a:off x="344920" y="4766107"/>
                <a:ext cx="54720" cy="9324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D6FA6D71-3B8E-4A49-B871-82F1C6059871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336280" y="4757107"/>
                  <a:ext cx="72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1E187D90-CA5E-4B16-BF97-DA0DA52E571E}"/>
                    </a:ext>
                  </a:extLst>
                </p14:cNvPr>
                <p14:cNvContentPartPr/>
                <p14:nvPr/>
              </p14:nvContentPartPr>
              <p14:xfrm>
                <a:off x="425920" y="4776547"/>
                <a:ext cx="30960" cy="9468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311CC9A2-567F-4E95-8E8E-24C7B6BB5035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417280" y="4767907"/>
                  <a:ext cx="48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459AF437-0DB7-4DC8-83B2-AB8492690F95}"/>
                    </a:ext>
                  </a:extLst>
                </p14:cNvPr>
                <p14:cNvContentPartPr/>
                <p14:nvPr/>
              </p14:nvContentPartPr>
              <p14:xfrm>
                <a:off x="405400" y="4781227"/>
                <a:ext cx="72720" cy="180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A7244C3F-D0F9-4F52-8C01-1A8C2618092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96400" y="4772587"/>
                  <a:ext cx="903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4196E15B-D1B6-42FF-AEC8-0F70A2CDBFAE}"/>
                    </a:ext>
                  </a:extLst>
                </p14:cNvPr>
                <p14:cNvContentPartPr/>
                <p14:nvPr/>
              </p14:nvContentPartPr>
              <p14:xfrm>
                <a:off x="475600" y="4776547"/>
                <a:ext cx="17640" cy="7488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7449A215-ECC6-4FA8-9CE2-A38DFF8DEBC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66960" y="4767907"/>
                  <a:ext cx="35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221E3EBE-6A23-4162-A1AC-CD03FDBF00AD}"/>
                    </a:ext>
                  </a:extLst>
                </p14:cNvPr>
                <p14:cNvContentPartPr/>
                <p14:nvPr/>
              </p14:nvContentPartPr>
              <p14:xfrm>
                <a:off x="516640" y="4796347"/>
                <a:ext cx="68400" cy="8964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8D9D59FE-D2B7-4788-92F3-FD4DFA7E04D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08000" y="4787707"/>
                  <a:ext cx="860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D966CDD4-51F8-4D4E-8C97-43D2B81C0B9B}"/>
                    </a:ext>
                  </a:extLst>
                </p14:cNvPr>
                <p14:cNvContentPartPr/>
                <p14:nvPr/>
              </p14:nvContentPartPr>
              <p14:xfrm>
                <a:off x="573160" y="4792027"/>
                <a:ext cx="63360" cy="9468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CC4F5738-C423-4D84-84D4-6D00AD9CB86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64520" y="4783027"/>
                  <a:ext cx="810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17" name="Input penna 216">
                  <a:extLst>
                    <a:ext uri="{FF2B5EF4-FFF2-40B4-BE49-F238E27FC236}">
                      <a16:creationId xmlns:a16="http://schemas.microsoft.com/office/drawing/2014/main" id="{9006EFC6-0F1C-4514-9406-3E3E41381432}"/>
                    </a:ext>
                  </a:extLst>
                </p14:cNvPr>
                <p14:cNvContentPartPr/>
                <p14:nvPr/>
              </p14:nvContentPartPr>
              <p14:xfrm>
                <a:off x="734080" y="4772227"/>
                <a:ext cx="61920" cy="9612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6BB5FCC3-D2D9-414B-BA50-14248E83C8A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25440" y="4763587"/>
                  <a:ext cx="79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4B3195E1-5184-498F-A9A6-B37511ED0B31}"/>
                    </a:ext>
                  </a:extLst>
                </p14:cNvPr>
                <p14:cNvContentPartPr/>
                <p14:nvPr/>
              </p14:nvContentPartPr>
              <p14:xfrm>
                <a:off x="808240" y="4784467"/>
                <a:ext cx="51840" cy="8712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07378818-D7B2-4F5F-B338-C641E6731D1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99600" y="4775467"/>
                  <a:ext cx="69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41EA44E5-F7BA-4F9F-A785-170BB3980B53}"/>
                    </a:ext>
                  </a:extLst>
                </p14:cNvPr>
                <p14:cNvContentPartPr/>
                <p14:nvPr/>
              </p14:nvContentPartPr>
              <p14:xfrm>
                <a:off x="823720" y="4828387"/>
                <a:ext cx="44280" cy="324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FFF8F749-1D80-490A-8DFF-A104D57F7A4F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14720" y="4819747"/>
                  <a:ext cx="61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800B4394-9368-4CD4-8FFD-A919CE52B1CE}"/>
                    </a:ext>
                  </a:extLst>
                </p14:cNvPr>
                <p14:cNvContentPartPr/>
                <p14:nvPr/>
              </p14:nvContentPartPr>
              <p14:xfrm>
                <a:off x="867640" y="4789507"/>
                <a:ext cx="80640" cy="8028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FA517714-BA01-4E97-B135-B5CC87D4883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59000" y="4780867"/>
                  <a:ext cx="98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6EAF0961-70A5-4EF5-AA65-89057CEFE5E4}"/>
                    </a:ext>
                  </a:extLst>
                </p14:cNvPr>
                <p14:cNvContentPartPr/>
                <p14:nvPr/>
              </p14:nvContentPartPr>
              <p14:xfrm>
                <a:off x="967000" y="4797787"/>
                <a:ext cx="93960" cy="7704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2856D1DD-4EC9-4784-9C7E-0E846C35A5B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58360" y="4788787"/>
                  <a:ext cx="1116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22" name="Input penna 221">
                  <a:extLst>
                    <a:ext uri="{FF2B5EF4-FFF2-40B4-BE49-F238E27FC236}">
                      <a16:creationId xmlns:a16="http://schemas.microsoft.com/office/drawing/2014/main" id="{D25AD09A-EA5B-4D25-B46E-634D9FAA67CA}"/>
                    </a:ext>
                  </a:extLst>
                </p14:cNvPr>
                <p14:cNvContentPartPr/>
                <p14:nvPr/>
              </p14:nvContentPartPr>
              <p14:xfrm>
                <a:off x="1213240" y="4785907"/>
                <a:ext cx="58680" cy="10584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BD2FF16C-5337-4DDE-A93C-8B1F980906DC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204600" y="4776907"/>
                  <a:ext cx="763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B391CC6D-DC87-41FE-81ED-E86B41A21FA8}"/>
                    </a:ext>
                  </a:extLst>
                </p14:cNvPr>
                <p14:cNvContentPartPr/>
                <p14:nvPr/>
              </p14:nvContentPartPr>
              <p14:xfrm>
                <a:off x="1297840" y="4802467"/>
                <a:ext cx="29160" cy="7272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6FAF1E16-DC2C-4556-9FB9-AA0597067A0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288840" y="4793827"/>
                  <a:ext cx="46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C0CEAB05-CE4E-4240-84AF-5369A93E870D}"/>
                    </a:ext>
                  </a:extLst>
                </p14:cNvPr>
                <p14:cNvContentPartPr/>
                <p14:nvPr/>
              </p14:nvContentPartPr>
              <p14:xfrm>
                <a:off x="1275160" y="4781227"/>
                <a:ext cx="84240" cy="5976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C47720E3-D09C-432F-8A7A-C6A2CE30A59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266520" y="4772587"/>
                  <a:ext cx="1018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104DD0E9-B76F-440B-9518-C4BCF71F87D2}"/>
                    </a:ext>
                  </a:extLst>
                </p14:cNvPr>
                <p14:cNvContentPartPr/>
                <p14:nvPr/>
              </p14:nvContentPartPr>
              <p14:xfrm>
                <a:off x="1343920" y="4806067"/>
                <a:ext cx="65880" cy="6552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C9B084BB-719F-491A-BCA1-A1E03B8B188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334920" y="4797427"/>
                  <a:ext cx="835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9BC79F6F-7E5B-4AA7-86AD-99F6AB31EE2E}"/>
                    </a:ext>
                  </a:extLst>
                </p14:cNvPr>
                <p14:cNvContentPartPr/>
                <p14:nvPr/>
              </p14:nvContentPartPr>
              <p14:xfrm>
                <a:off x="1426000" y="4780147"/>
                <a:ext cx="84600" cy="9000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794D7318-0E2A-4BEE-AC28-59C00E5561B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17360" y="4771507"/>
                  <a:ext cx="1022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A448C565-33CE-4415-84A4-BACF469F47D0}"/>
                    </a:ext>
                  </a:extLst>
                </p14:cNvPr>
                <p14:cNvContentPartPr/>
                <p14:nvPr/>
              </p14:nvContentPartPr>
              <p14:xfrm>
                <a:off x="1516000" y="4785907"/>
                <a:ext cx="65520" cy="9144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64F43EE2-7146-48AC-A855-27C872F04970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507000" y="4776907"/>
                  <a:ext cx="83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46A4A133-456B-4103-8B0A-DBC5FC526F1D}"/>
                    </a:ext>
                  </a:extLst>
                </p14:cNvPr>
                <p14:cNvContentPartPr/>
                <p14:nvPr/>
              </p14:nvContentPartPr>
              <p14:xfrm>
                <a:off x="1494760" y="4840627"/>
                <a:ext cx="73080" cy="180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2A3BAF55-16EB-4D46-96CD-1B08902E89C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486120" y="4831987"/>
                  <a:ext cx="907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D85C8BC0-AC87-4432-8CF3-8BF6ECCA63A5}"/>
                    </a:ext>
                  </a:extLst>
                </p14:cNvPr>
                <p14:cNvContentPartPr/>
                <p14:nvPr/>
              </p14:nvContentPartPr>
              <p14:xfrm>
                <a:off x="1561720" y="4802467"/>
                <a:ext cx="66600" cy="6876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2F45BAC1-EC67-4F40-930C-62DCB2347E64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553080" y="4793827"/>
                  <a:ext cx="84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0D3BEF4C-FFD9-4C35-9DC0-8F060A5BD023}"/>
                    </a:ext>
                  </a:extLst>
                </p14:cNvPr>
                <p14:cNvContentPartPr/>
                <p14:nvPr/>
              </p14:nvContentPartPr>
              <p14:xfrm>
                <a:off x="1745680" y="4782667"/>
                <a:ext cx="49680" cy="8568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0B0D65AE-30F5-422B-A8B0-1DC0588771DF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737040" y="4774027"/>
                  <a:ext cx="67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8C84E997-9E03-4519-A1AB-25A3FB2449C2}"/>
                    </a:ext>
                  </a:extLst>
                </p14:cNvPr>
                <p14:cNvContentPartPr/>
                <p14:nvPr/>
              </p14:nvContentPartPr>
              <p14:xfrm>
                <a:off x="1813000" y="4801027"/>
                <a:ext cx="60840" cy="6768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9F584C87-84A2-4DE9-B1C4-F7B82F28830B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804000" y="4792387"/>
                  <a:ext cx="784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E5B333A4-2A3A-4DBC-86A3-7A41FEAC9FEE}"/>
                    </a:ext>
                  </a:extLst>
                </p14:cNvPr>
                <p14:cNvContentPartPr/>
                <p14:nvPr/>
              </p14:nvContentPartPr>
              <p14:xfrm>
                <a:off x="1902280" y="4767547"/>
                <a:ext cx="166680" cy="9792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C6DE7D46-FF3A-41B8-84F5-037FC0286D8F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893280" y="4758547"/>
                  <a:ext cx="184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437E16D0-E4A1-48F0-826E-56C47DEA6BE6}"/>
                    </a:ext>
                  </a:extLst>
                </p14:cNvPr>
                <p14:cNvContentPartPr/>
                <p14:nvPr/>
              </p14:nvContentPartPr>
              <p14:xfrm>
                <a:off x="2087680" y="4768987"/>
                <a:ext cx="76680" cy="9360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0E730C80-F5E4-404E-975A-F256ACE78C48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2079040" y="4760347"/>
                  <a:ext cx="943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BB7D72DD-3303-4813-B5B0-B24D6B9E0AB7}"/>
                    </a:ext>
                  </a:extLst>
                </p14:cNvPr>
                <p14:cNvContentPartPr/>
                <p14:nvPr/>
              </p14:nvContentPartPr>
              <p14:xfrm>
                <a:off x="2150320" y="4768987"/>
                <a:ext cx="56160" cy="8568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3E6DA934-F05D-4CEC-A4DD-7E04D890ED6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2141320" y="4760347"/>
                  <a:ext cx="73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35160E7A-7262-4208-B80E-49536ADF7A90}"/>
                    </a:ext>
                  </a:extLst>
                </p14:cNvPr>
                <p14:cNvContentPartPr/>
                <p14:nvPr/>
              </p14:nvContentPartPr>
              <p14:xfrm>
                <a:off x="2144920" y="4828387"/>
                <a:ext cx="73080" cy="180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79A9F578-8EAE-46C2-AC4D-C07F3AB15CE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136280" y="4819747"/>
                  <a:ext cx="907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316E0CE9-BE6F-4B0F-AA8C-A591145D9DEB}"/>
                    </a:ext>
                  </a:extLst>
                </p14:cNvPr>
                <p14:cNvContentPartPr/>
                <p14:nvPr/>
              </p14:nvContentPartPr>
              <p14:xfrm>
                <a:off x="519520" y="4979227"/>
                <a:ext cx="73080" cy="9324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03961EB3-39C8-4C47-A85B-18DE4F0E257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10880" y="4970587"/>
                  <a:ext cx="907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4588E421-194C-4291-BF7B-9575C3B4CDCA}"/>
                    </a:ext>
                  </a:extLst>
                </p14:cNvPr>
                <p14:cNvContentPartPr/>
                <p14:nvPr/>
              </p14:nvContentPartPr>
              <p14:xfrm>
                <a:off x="525280" y="5031067"/>
                <a:ext cx="44280" cy="648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D0129D72-5FF4-4626-9997-F0FD950852DF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16640" y="5022427"/>
                  <a:ext cx="61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D5D4BD5A-4EA7-4D1A-A7D6-EDCE8CBEAF03}"/>
                    </a:ext>
                  </a:extLst>
                </p14:cNvPr>
                <p14:cNvContentPartPr/>
                <p14:nvPr/>
              </p14:nvContentPartPr>
              <p14:xfrm>
                <a:off x="603400" y="4990027"/>
                <a:ext cx="79200" cy="6732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56C5CFDA-7A96-4A9A-A267-06AD3AFF88B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94760" y="4981027"/>
                  <a:ext cx="968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45FFF349-E446-4D80-9AC6-6457F1DA3D5E}"/>
                    </a:ext>
                  </a:extLst>
                </p14:cNvPr>
                <p14:cNvContentPartPr/>
                <p14:nvPr/>
              </p14:nvContentPartPr>
              <p14:xfrm>
                <a:off x="682600" y="4999027"/>
                <a:ext cx="72360" cy="6624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E209E903-E408-45F4-8C57-A372BDA0804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73960" y="4990387"/>
                  <a:ext cx="900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0EDA2F8F-8AF8-4ACA-8D64-F96BFB6BB56C}"/>
                    </a:ext>
                  </a:extLst>
                </p14:cNvPr>
                <p14:cNvContentPartPr/>
                <p14:nvPr/>
              </p14:nvContentPartPr>
              <p14:xfrm>
                <a:off x="757480" y="4982467"/>
                <a:ext cx="63000" cy="7992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081FF8DB-0BD6-4C61-88AA-9ACD2F3C709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48480" y="4973467"/>
                  <a:ext cx="806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CAE05196-2F29-4BCB-AAE3-FFE023B7370C}"/>
                    </a:ext>
                  </a:extLst>
                </p14:cNvPr>
                <p14:cNvContentPartPr/>
                <p14:nvPr/>
              </p14:nvContentPartPr>
              <p14:xfrm>
                <a:off x="779800" y="5023507"/>
                <a:ext cx="54000" cy="648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1E12B276-F819-4C88-9DEC-C79830BA9684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70800" y="5014867"/>
                  <a:ext cx="716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9E6CD248-01E6-41E3-9D32-6B14E460872E}"/>
                    </a:ext>
                  </a:extLst>
                </p14:cNvPr>
                <p14:cNvContentPartPr/>
                <p14:nvPr/>
              </p14:nvContentPartPr>
              <p14:xfrm>
                <a:off x="831280" y="4974907"/>
                <a:ext cx="84600" cy="7668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385C0C4B-6773-40D0-A2DF-36063ECF7E6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22640" y="4965907"/>
                  <a:ext cx="1022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9D23DA9C-4933-4C6C-BAA4-3ABA5F8E3F2E}"/>
                    </a:ext>
                  </a:extLst>
                </p14:cNvPr>
                <p14:cNvContentPartPr/>
                <p14:nvPr/>
              </p14:nvContentPartPr>
              <p14:xfrm>
                <a:off x="911560" y="4977787"/>
                <a:ext cx="55800" cy="8316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0A53C5E7-5E4D-4ECB-B3D6-5335AF201008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902920" y="4969147"/>
                  <a:ext cx="734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10E41181-ECE6-4A4F-8D62-DF8B258FB9E4}"/>
                    </a:ext>
                  </a:extLst>
                </p14:cNvPr>
                <p14:cNvContentPartPr/>
                <p14:nvPr/>
              </p14:nvContentPartPr>
              <p14:xfrm>
                <a:off x="982480" y="4967707"/>
                <a:ext cx="73080" cy="8028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F346B1DA-8BAC-46AF-933F-3A4E8583F9CA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973480" y="4959067"/>
                  <a:ext cx="90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3AF833B6-D7A9-4F08-8830-D276C2A31CF5}"/>
                    </a:ext>
                  </a:extLst>
                </p14:cNvPr>
                <p14:cNvContentPartPr/>
                <p14:nvPr/>
              </p14:nvContentPartPr>
              <p14:xfrm>
                <a:off x="1070320" y="4981027"/>
                <a:ext cx="13680" cy="6336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53C14393-580F-4D9F-A030-558F726688AE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061680" y="4972027"/>
                  <a:ext cx="31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DA179E02-0F0F-4FBC-9BC7-D58EB8D76157}"/>
                    </a:ext>
                  </a:extLst>
                </p14:cNvPr>
                <p14:cNvContentPartPr/>
                <p14:nvPr/>
              </p14:nvContentPartPr>
              <p14:xfrm>
                <a:off x="1116760" y="4985347"/>
                <a:ext cx="126720" cy="7344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761D11CB-7831-499C-A5AB-4AA844C02FED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08120" y="4976707"/>
                  <a:ext cx="144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6F6C2212-B324-4829-A5EC-E66C0999F85A}"/>
                    </a:ext>
                  </a:extLst>
                </p14:cNvPr>
                <p14:cNvContentPartPr/>
                <p14:nvPr/>
              </p14:nvContentPartPr>
              <p14:xfrm>
                <a:off x="2879680" y="4648747"/>
                <a:ext cx="86040" cy="9936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DAF3A10C-D9C2-451A-865D-612BFBDB8714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870680" y="4639747"/>
                  <a:ext cx="103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48" name="Input penna 247">
                  <a:extLst>
                    <a:ext uri="{FF2B5EF4-FFF2-40B4-BE49-F238E27FC236}">
                      <a16:creationId xmlns:a16="http://schemas.microsoft.com/office/drawing/2014/main" id="{1A08F361-C197-4C9C-9B2E-A6387444493F}"/>
                    </a:ext>
                  </a:extLst>
                </p14:cNvPr>
                <p14:cNvContentPartPr/>
                <p14:nvPr/>
              </p14:nvContentPartPr>
              <p14:xfrm>
                <a:off x="2974360" y="4657747"/>
                <a:ext cx="52560" cy="97920"/>
              </p14:xfrm>
            </p:contentPart>
          </mc:Choice>
          <mc:Fallback xmlns="">
            <p:pic>
              <p:nvPicPr>
                <p:cNvPr id="275" name="Input penna 274">
                  <a:extLst>
                    <a:ext uri="{FF2B5EF4-FFF2-40B4-BE49-F238E27FC236}">
                      <a16:creationId xmlns:a16="http://schemas.microsoft.com/office/drawing/2014/main" id="{64D9C142-A645-4C57-B991-93283089E3E4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965360" y="4649107"/>
                  <a:ext cx="70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09AF040D-8179-43CE-8E9C-263C67B6E589}"/>
                    </a:ext>
                  </a:extLst>
                </p14:cNvPr>
                <p14:cNvContentPartPr/>
                <p14:nvPr/>
              </p14:nvContentPartPr>
              <p14:xfrm>
                <a:off x="2967160" y="4700587"/>
                <a:ext cx="55800" cy="1116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A2BB1102-F1B2-44D0-AF1A-9491E08BF9E1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958520" y="4691587"/>
                  <a:ext cx="73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4DD9F36D-A29B-436B-8CEA-B95D71EC0335}"/>
                    </a:ext>
                  </a:extLst>
                </p14:cNvPr>
                <p14:cNvContentPartPr/>
                <p14:nvPr/>
              </p14:nvContentPartPr>
              <p14:xfrm>
                <a:off x="3038080" y="4647307"/>
                <a:ext cx="71280" cy="8856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A8A94AD8-425F-4856-9AF5-1E0EF6F4B01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029080" y="4638307"/>
                  <a:ext cx="88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B21A6655-FEBE-4126-839D-C4DAB65647E2}"/>
                    </a:ext>
                  </a:extLst>
                </p14:cNvPr>
                <p14:cNvContentPartPr/>
                <p14:nvPr/>
              </p14:nvContentPartPr>
              <p14:xfrm>
                <a:off x="3087760" y="4639387"/>
                <a:ext cx="74880" cy="10440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005C3BF4-94C7-4CC5-A70A-10AEC3BC796F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079120" y="4630747"/>
                  <a:ext cx="92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C20814C4-DCD5-406F-87A5-2627A64B22B0}"/>
                    </a:ext>
                  </a:extLst>
                </p14:cNvPr>
                <p14:cNvContentPartPr/>
                <p14:nvPr/>
              </p14:nvContentPartPr>
              <p14:xfrm>
                <a:off x="3166240" y="4646227"/>
                <a:ext cx="147600" cy="9720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E8F26565-EBEB-4DB8-A3D7-E4DE963B0D5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157240" y="4637227"/>
                  <a:ext cx="1652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81A8F99D-A207-4EDC-82AD-96BC2B057BFC}"/>
                    </a:ext>
                  </a:extLst>
                </p14:cNvPr>
                <p14:cNvContentPartPr/>
                <p14:nvPr/>
              </p14:nvContentPartPr>
              <p14:xfrm>
                <a:off x="3395560" y="4625707"/>
                <a:ext cx="17640" cy="10080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E7B3A837-F487-4484-BE17-BA15C8350F7C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3386920" y="4617067"/>
                  <a:ext cx="352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F7B3B8B1-1D6A-424C-8BC3-0E3D382EFF1B}"/>
                    </a:ext>
                  </a:extLst>
                </p14:cNvPr>
                <p14:cNvContentPartPr/>
                <p14:nvPr/>
              </p14:nvContentPartPr>
              <p14:xfrm>
                <a:off x="3397360" y="4641187"/>
                <a:ext cx="70920" cy="99720"/>
              </p14:xfrm>
            </p:contentPart>
          </mc:Choice>
          <mc:Fallback xmlns="">
            <p:pic>
              <p:nvPicPr>
                <p:cNvPr id="282" name="Input penna 281">
                  <a:extLst>
                    <a:ext uri="{FF2B5EF4-FFF2-40B4-BE49-F238E27FC236}">
                      <a16:creationId xmlns:a16="http://schemas.microsoft.com/office/drawing/2014/main" id="{73D6A9CA-7567-4B48-93D0-6FDB054764D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388720" y="4632187"/>
                  <a:ext cx="885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F3671ADB-D2F1-488C-B616-C495AC950016}"/>
                    </a:ext>
                  </a:extLst>
                </p14:cNvPr>
                <p14:cNvContentPartPr/>
                <p14:nvPr/>
              </p14:nvContentPartPr>
              <p14:xfrm>
                <a:off x="3489520" y="4642627"/>
                <a:ext cx="15480" cy="10080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F669CA5F-80B6-4788-B4AB-371179F8669B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480520" y="4633627"/>
                  <a:ext cx="331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5C7EA6FC-ACD3-446C-9593-B391575A3FE4}"/>
                    </a:ext>
                  </a:extLst>
                </p14:cNvPr>
                <p14:cNvContentPartPr/>
                <p14:nvPr/>
              </p14:nvContentPartPr>
              <p14:xfrm>
                <a:off x="3607600" y="4623187"/>
                <a:ext cx="6840" cy="9900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EA8F6B2C-3F19-4F1E-8E0F-5318ADC85215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3598960" y="4614547"/>
                  <a:ext cx="244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5DE5FAAC-E9A9-427E-AFF5-1C8AC3E5D9B9}"/>
                    </a:ext>
                  </a:extLst>
                </p14:cNvPr>
                <p14:cNvContentPartPr/>
                <p14:nvPr/>
              </p14:nvContentPartPr>
              <p14:xfrm>
                <a:off x="3596440" y="4601227"/>
                <a:ext cx="57600" cy="59760"/>
              </p14:xfrm>
            </p:contentPart>
          </mc:Choice>
          <mc:Fallback xmlns="">
            <p:pic>
              <p:nvPicPr>
                <p:cNvPr id="285" name="Input penna 284">
                  <a:extLst>
                    <a:ext uri="{FF2B5EF4-FFF2-40B4-BE49-F238E27FC236}">
                      <a16:creationId xmlns:a16="http://schemas.microsoft.com/office/drawing/2014/main" id="{9A6EE4F6-4470-43E3-BCEC-E8C3ACDC07B6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587800" y="4592587"/>
                  <a:ext cx="752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7A501C61-0C9E-42FA-80AD-2582F1F245D6}"/>
                    </a:ext>
                  </a:extLst>
                </p14:cNvPr>
                <p14:cNvContentPartPr/>
                <p14:nvPr/>
              </p14:nvContentPartPr>
              <p14:xfrm>
                <a:off x="3661600" y="4632907"/>
                <a:ext cx="69120" cy="96840"/>
              </p14:xfrm>
            </p:contentPart>
          </mc:Choice>
          <mc:Fallback xmlns="">
            <p:pic>
              <p:nvPicPr>
                <p:cNvPr id="286" name="Input penna 285">
                  <a:extLst>
                    <a:ext uri="{FF2B5EF4-FFF2-40B4-BE49-F238E27FC236}">
                      <a16:creationId xmlns:a16="http://schemas.microsoft.com/office/drawing/2014/main" id="{04D39182-2F7E-433E-A2E7-12F7C336EF1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652600" y="4623907"/>
                  <a:ext cx="867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C4EDDA54-2869-4D3B-AFFF-A9FCBBAF08A9}"/>
                    </a:ext>
                  </a:extLst>
                </p14:cNvPr>
                <p14:cNvContentPartPr/>
                <p14:nvPr/>
              </p14:nvContentPartPr>
              <p14:xfrm>
                <a:off x="3736480" y="4619587"/>
                <a:ext cx="59040" cy="9072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2D2A2B98-CC0F-4514-9457-2EE40FE6D25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727840" y="4610947"/>
                  <a:ext cx="76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1C691CE6-F613-46B2-B48B-42715DF700EC}"/>
                    </a:ext>
                  </a:extLst>
                </p14:cNvPr>
                <p14:cNvContentPartPr/>
                <p14:nvPr/>
              </p14:nvContentPartPr>
              <p14:xfrm>
                <a:off x="3740080" y="4674667"/>
                <a:ext cx="55440" cy="504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8963DDAC-F698-4C23-8309-F170059A4269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731440" y="4665667"/>
                  <a:ext cx="730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BE445F5D-67EC-43C1-809F-FADD7F2C9B88}"/>
                    </a:ext>
                  </a:extLst>
                </p14:cNvPr>
                <p14:cNvContentPartPr/>
                <p14:nvPr/>
              </p14:nvContentPartPr>
              <p14:xfrm>
                <a:off x="3786520" y="4640827"/>
                <a:ext cx="57240" cy="6948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EC788954-5472-4EFE-B72A-D1C1B40FDB4C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777880" y="4631827"/>
                  <a:ext cx="748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A3B54822-7427-446A-A016-3612DC46B86A}"/>
                    </a:ext>
                  </a:extLst>
                </p14:cNvPr>
                <p14:cNvContentPartPr/>
                <p14:nvPr/>
              </p14:nvContentPartPr>
              <p14:xfrm>
                <a:off x="3848800" y="4624267"/>
                <a:ext cx="40320" cy="9540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E3E65066-7EA2-4097-8451-7E2AD6BDBD94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840160" y="4615627"/>
                  <a:ext cx="57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EB8B60D3-F99F-40CA-8697-CE38DB1F4537}"/>
                    </a:ext>
                  </a:extLst>
                </p14:cNvPr>
                <p14:cNvContentPartPr/>
                <p14:nvPr/>
              </p14:nvContentPartPr>
              <p14:xfrm>
                <a:off x="3904240" y="4630387"/>
                <a:ext cx="23400" cy="7668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B89D3BB2-AE40-4300-ABF7-F2886FA76F33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895600" y="4621747"/>
                  <a:ext cx="410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20D569E0-CEAB-4604-9277-1CF4DDA9F956}"/>
                    </a:ext>
                  </a:extLst>
                </p14:cNvPr>
                <p14:cNvContentPartPr/>
                <p14:nvPr/>
              </p14:nvContentPartPr>
              <p14:xfrm>
                <a:off x="3946360" y="4630387"/>
                <a:ext cx="65160" cy="7020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69567CF4-28BE-4666-B695-2A7A179DD0AF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937720" y="4621747"/>
                  <a:ext cx="828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8E3D497D-63FA-4191-9F4D-8677AE1D83E7}"/>
                    </a:ext>
                  </a:extLst>
                </p14:cNvPr>
                <p14:cNvContentPartPr/>
                <p14:nvPr/>
              </p14:nvContentPartPr>
              <p14:xfrm>
                <a:off x="4028800" y="4601587"/>
                <a:ext cx="77040" cy="9936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A5ED6F1F-140B-4E29-A96C-A617094F9D1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019800" y="4592587"/>
                  <a:ext cx="94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161C985A-0CE1-47E4-8345-A4659E67E6E1}"/>
                    </a:ext>
                  </a:extLst>
                </p14:cNvPr>
                <p14:cNvContentPartPr/>
                <p14:nvPr/>
              </p14:nvContentPartPr>
              <p14:xfrm>
                <a:off x="4113760" y="4617067"/>
                <a:ext cx="66240" cy="9036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99806CF0-0834-4C0F-8345-F11F0A7621A6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104760" y="4608067"/>
                  <a:ext cx="838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0A3108B4-C706-473E-94BD-ADFA863A3FD5}"/>
                    </a:ext>
                  </a:extLst>
                </p14:cNvPr>
                <p14:cNvContentPartPr/>
                <p14:nvPr/>
              </p14:nvContentPartPr>
              <p14:xfrm>
                <a:off x="2877520" y="4869427"/>
                <a:ext cx="57240" cy="1116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473FD876-1A4E-4A7F-A669-DF17D9A6D8F4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2868520" y="4860787"/>
                  <a:ext cx="748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68" name="Input penna 267">
                  <a:extLst>
                    <a:ext uri="{FF2B5EF4-FFF2-40B4-BE49-F238E27FC236}">
                      <a16:creationId xmlns:a16="http://schemas.microsoft.com/office/drawing/2014/main" id="{E1AB2030-F023-408A-A712-99AAD01537B9}"/>
                    </a:ext>
                  </a:extLst>
                </p14:cNvPr>
                <p14:cNvContentPartPr/>
                <p14:nvPr/>
              </p14:nvContentPartPr>
              <p14:xfrm>
                <a:off x="2877520" y="4872667"/>
                <a:ext cx="80640" cy="10440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50C22AB3-F1FA-41FF-AC48-B83612C9DE63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2868520" y="4864027"/>
                  <a:ext cx="98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357CDE6C-5146-494A-81C4-005884F6F88F}"/>
                    </a:ext>
                  </a:extLst>
                </p14:cNvPr>
                <p14:cNvContentPartPr/>
                <p14:nvPr/>
              </p14:nvContentPartPr>
              <p14:xfrm>
                <a:off x="2879680" y="4930627"/>
                <a:ext cx="49680" cy="180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AF325CA3-D6A0-4E4A-B0A9-202A79ED9DF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871040" y="4921627"/>
                  <a:ext cx="67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D5DB8DBA-F29D-4B4D-9D18-77CB94574D85}"/>
                    </a:ext>
                  </a:extLst>
                </p14:cNvPr>
                <p14:cNvContentPartPr/>
                <p14:nvPr/>
              </p14:nvContentPartPr>
              <p14:xfrm>
                <a:off x="3049960" y="4862227"/>
                <a:ext cx="42120" cy="11160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92E590F0-9B25-4BBA-B76B-A122F8A5A85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040960" y="4853227"/>
                  <a:ext cx="597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7225FC7C-BBE3-4BB7-A933-100926E4AEF1}"/>
                    </a:ext>
                  </a:extLst>
                </p14:cNvPr>
                <p14:cNvContentPartPr/>
                <p14:nvPr/>
              </p14:nvContentPartPr>
              <p14:xfrm>
                <a:off x="3123760" y="4884907"/>
                <a:ext cx="64440" cy="8064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BDEC34CF-B9B3-490A-BC95-43913911370D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114760" y="4875907"/>
                  <a:ext cx="82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56FC70FC-EF9B-4E41-9A40-0D214B2890E2}"/>
                    </a:ext>
                  </a:extLst>
                </p14:cNvPr>
                <p14:cNvContentPartPr/>
                <p14:nvPr/>
              </p14:nvContentPartPr>
              <p14:xfrm>
                <a:off x="3206200" y="4884907"/>
                <a:ext cx="48240" cy="8784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5F8CF078-16FA-4B1A-B8E0-280411CA651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197200" y="4875907"/>
                  <a:ext cx="658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67AC5493-BF21-413F-9513-C7C10F4BC95C}"/>
                    </a:ext>
                  </a:extLst>
                </p14:cNvPr>
                <p14:cNvContentPartPr/>
                <p14:nvPr/>
              </p14:nvContentPartPr>
              <p14:xfrm>
                <a:off x="3260560" y="4874107"/>
                <a:ext cx="74160" cy="9036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95A3A20B-5CC9-4ABA-BF9D-68C1BAB9ECF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251920" y="4865467"/>
                  <a:ext cx="91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FC4E6DA4-5732-4520-BEBB-2584845E3A70}"/>
                    </a:ext>
                  </a:extLst>
                </p14:cNvPr>
                <p14:cNvContentPartPr/>
                <p14:nvPr/>
              </p14:nvContentPartPr>
              <p14:xfrm>
                <a:off x="3271360" y="4925947"/>
                <a:ext cx="73080" cy="504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CA499234-46EB-4742-8058-F0030FA139B9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262720" y="4917307"/>
                  <a:ext cx="90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A072FF21-AD77-4F0E-8680-B2F5ED600A82}"/>
                    </a:ext>
                  </a:extLst>
                </p14:cNvPr>
                <p14:cNvContentPartPr/>
                <p14:nvPr/>
              </p14:nvContentPartPr>
              <p14:xfrm>
                <a:off x="3466120" y="4857547"/>
                <a:ext cx="48600" cy="8424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AAACCEE4-BEF5-44A9-8737-8363B3974B2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457120" y="4848547"/>
                  <a:ext cx="662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92896F02-FF80-4D5F-97F9-6DBF4338F4F3}"/>
                    </a:ext>
                  </a:extLst>
                </p14:cNvPr>
                <p14:cNvContentPartPr/>
                <p14:nvPr/>
              </p14:nvContentPartPr>
              <p14:xfrm>
                <a:off x="3542800" y="4861147"/>
                <a:ext cx="54000" cy="8352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CFB08A47-7292-40C8-A6DB-F5E23FA7145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534160" y="4852507"/>
                  <a:ext cx="716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1C129A74-2DF6-4B45-BC58-9F6522096FB6}"/>
                    </a:ext>
                  </a:extLst>
                </p14:cNvPr>
                <p14:cNvContentPartPr/>
                <p14:nvPr/>
              </p14:nvContentPartPr>
              <p14:xfrm>
                <a:off x="3548560" y="4903267"/>
                <a:ext cx="61560" cy="18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D970C514-F140-47DF-951C-55739107966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539920" y="4894267"/>
                  <a:ext cx="792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483AACF5-7B85-4159-91E0-45E56DCE2BFE}"/>
                    </a:ext>
                  </a:extLst>
                </p14:cNvPr>
                <p14:cNvContentPartPr/>
                <p14:nvPr/>
              </p14:nvContentPartPr>
              <p14:xfrm>
                <a:off x="3616600" y="4857547"/>
                <a:ext cx="68400" cy="73440"/>
              </p14:xfrm>
            </p:contentPart>
          </mc:Choice>
          <mc:Fallback xmlns="">
            <p:pic>
              <p:nvPicPr>
                <p:cNvPr id="308" name="Input penna 307">
                  <a:extLst>
                    <a:ext uri="{FF2B5EF4-FFF2-40B4-BE49-F238E27FC236}">
                      <a16:creationId xmlns:a16="http://schemas.microsoft.com/office/drawing/2014/main" id="{DAAA4C35-A96A-45D3-BF1B-864E727F496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607600" y="4848547"/>
                  <a:ext cx="860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28E4D4FA-84A9-4496-908C-ADAA57981213}"/>
                    </a:ext>
                  </a:extLst>
                </p14:cNvPr>
                <p14:cNvContentPartPr/>
                <p14:nvPr/>
              </p14:nvContentPartPr>
              <p14:xfrm>
                <a:off x="3669160" y="4846747"/>
                <a:ext cx="96120" cy="8892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5D8D97C9-E503-4E6B-BA57-59E847D156F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660160" y="4838107"/>
                  <a:ext cx="113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AEBA7D0A-2208-4F5B-82B1-AD08FCC10408}"/>
                    </a:ext>
                  </a:extLst>
                </p14:cNvPr>
                <p14:cNvContentPartPr/>
                <p14:nvPr/>
              </p14:nvContentPartPr>
              <p14:xfrm>
                <a:off x="3757000" y="4838107"/>
                <a:ext cx="157320" cy="9288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69530773-1CFC-4D2E-BCBC-838E4BEF296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748360" y="4829467"/>
                  <a:ext cx="174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53687D66-231B-4DBB-B7A7-95C51333161C}"/>
                    </a:ext>
                  </a:extLst>
                </p14:cNvPr>
                <p14:cNvContentPartPr/>
                <p14:nvPr/>
              </p14:nvContentPartPr>
              <p14:xfrm>
                <a:off x="4017640" y="4853947"/>
                <a:ext cx="59400" cy="9504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0418851C-FBEA-498D-A88E-D18E9CD2BDCC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008640" y="4845307"/>
                  <a:ext cx="77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9CF1E448-8644-469A-BDF1-AC2316642005}"/>
                    </a:ext>
                  </a:extLst>
                </p14:cNvPr>
                <p14:cNvContentPartPr/>
                <p14:nvPr/>
              </p14:nvContentPartPr>
              <p14:xfrm>
                <a:off x="4055440" y="4857547"/>
                <a:ext cx="89640" cy="7488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AF6998A6-238F-4DE7-A756-A3A1C02BA58C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046440" y="4848547"/>
                  <a:ext cx="107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CFBE59D8-612C-4B32-B9CD-30125C040137}"/>
                    </a:ext>
                  </a:extLst>
                </p14:cNvPr>
                <p14:cNvContentPartPr/>
                <p14:nvPr/>
              </p14:nvContentPartPr>
              <p14:xfrm>
                <a:off x="4168120" y="4846747"/>
                <a:ext cx="135360" cy="8964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09BA0D49-B518-4DE6-BD2D-2D79C237738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4159480" y="4837747"/>
                  <a:ext cx="1530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C177E737-7C41-430A-9724-1AEF548CD0F0}"/>
                    </a:ext>
                  </a:extLst>
                </p14:cNvPr>
                <p14:cNvContentPartPr/>
                <p14:nvPr/>
              </p14:nvContentPartPr>
              <p14:xfrm>
                <a:off x="2956000" y="5108827"/>
                <a:ext cx="76680" cy="9648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E0F9CDE9-5D4C-4761-9DE0-B95A1192CE35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947000" y="5100187"/>
                  <a:ext cx="943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E3EE330E-5D59-430E-A1A5-6BB0313F37A6}"/>
                    </a:ext>
                  </a:extLst>
                </p14:cNvPr>
                <p14:cNvContentPartPr/>
                <p14:nvPr/>
              </p14:nvContentPartPr>
              <p14:xfrm>
                <a:off x="2950960" y="5185147"/>
                <a:ext cx="72000" cy="180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2CBF12DD-07A5-42A7-A7DE-DA98DE12233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942320" y="5176147"/>
                  <a:ext cx="896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86" name="Input penna 285">
                  <a:extLst>
                    <a:ext uri="{FF2B5EF4-FFF2-40B4-BE49-F238E27FC236}">
                      <a16:creationId xmlns:a16="http://schemas.microsoft.com/office/drawing/2014/main" id="{A4F895DC-55B7-49EC-BCD2-3CECFCFBE4C1}"/>
                    </a:ext>
                  </a:extLst>
                </p14:cNvPr>
                <p14:cNvContentPartPr/>
                <p14:nvPr/>
              </p14:nvContentPartPr>
              <p14:xfrm>
                <a:off x="3055360" y="5107387"/>
                <a:ext cx="65520" cy="11304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9BB71C96-989D-4C15-A3DF-E3A9074B298D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3046360" y="5098387"/>
                  <a:ext cx="83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3B8DC053-AD8B-4C1E-A768-FF792A488865}"/>
                    </a:ext>
                  </a:extLst>
                </p14:cNvPr>
                <p14:cNvContentPartPr/>
                <p14:nvPr/>
              </p14:nvContentPartPr>
              <p14:xfrm>
                <a:off x="3154720" y="5116387"/>
                <a:ext cx="19440" cy="7884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1E41E458-E483-4FAE-B694-F096D21A5060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3145720" y="5107747"/>
                  <a:ext cx="37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92ADE86E-25D8-4980-B7C9-2F13B37FEB60}"/>
                    </a:ext>
                  </a:extLst>
                </p14:cNvPr>
                <p14:cNvContentPartPr/>
                <p14:nvPr/>
              </p14:nvContentPartPr>
              <p14:xfrm>
                <a:off x="3088120" y="5127187"/>
                <a:ext cx="107280" cy="180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B59B64D1-191E-4646-9F9D-2E73F1331FA7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079120" y="5118187"/>
                  <a:ext cx="124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37E75692-725C-4B39-AF53-EEA2642DA784}"/>
                    </a:ext>
                  </a:extLst>
                </p14:cNvPr>
                <p14:cNvContentPartPr/>
                <p14:nvPr/>
              </p14:nvContentPartPr>
              <p14:xfrm>
                <a:off x="3191080" y="5122507"/>
                <a:ext cx="19440" cy="9324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7A668694-F0A3-4930-9CCD-1B56F0D22052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182080" y="5113867"/>
                  <a:ext cx="370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9F77DFBB-EBA3-4F00-8FA1-736D80854430}"/>
                    </a:ext>
                  </a:extLst>
                </p14:cNvPr>
                <p14:cNvContentPartPr/>
                <p14:nvPr/>
              </p14:nvContentPartPr>
              <p14:xfrm>
                <a:off x="3242560" y="5121067"/>
                <a:ext cx="7920" cy="9180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D21FFCE8-638D-4B36-A862-E19AEFBB38DC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233920" y="5112067"/>
                  <a:ext cx="25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11DFBA97-6019-4CAB-B79B-4FF367652C40}"/>
                    </a:ext>
                  </a:extLst>
                </p14:cNvPr>
                <p14:cNvContentPartPr/>
                <p14:nvPr/>
              </p14:nvContentPartPr>
              <p14:xfrm>
                <a:off x="3240760" y="5106307"/>
                <a:ext cx="66240" cy="5688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DE186201-ED19-4AC1-B783-014F116691AE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232120" y="5097667"/>
                  <a:ext cx="838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36412357-2B9A-4A5A-9BCF-5741C064524E}"/>
                    </a:ext>
                  </a:extLst>
                </p14:cNvPr>
                <p14:cNvContentPartPr/>
                <p14:nvPr/>
              </p14:nvContentPartPr>
              <p14:xfrm>
                <a:off x="3307720" y="5140867"/>
                <a:ext cx="82800" cy="6624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766CE9DC-194A-4DE3-92C5-EEC4B33E305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298720" y="5131867"/>
                  <a:ext cx="1004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27964E80-37B0-4C37-A013-8F59D8E0F93C}"/>
                    </a:ext>
                  </a:extLst>
                </p14:cNvPr>
                <p14:cNvContentPartPr/>
                <p14:nvPr/>
              </p14:nvContentPartPr>
              <p14:xfrm>
                <a:off x="3408880" y="5125027"/>
                <a:ext cx="109080" cy="8820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9B35B134-5DE5-4BEB-A2BC-45DDCA7510A9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400240" y="5116027"/>
                  <a:ext cx="1267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582E5886-FF34-4D8B-BBE7-CA2BC84E84D3}"/>
                    </a:ext>
                  </a:extLst>
                </p14:cNvPr>
                <p14:cNvContentPartPr/>
                <p14:nvPr/>
              </p14:nvContentPartPr>
              <p14:xfrm>
                <a:off x="3513640" y="5105947"/>
                <a:ext cx="108000" cy="9324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22F775F9-8877-4EA3-ADAC-292FC2B6CCD8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505000" y="5097307"/>
                  <a:ext cx="125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14EC3B99-9211-4AF7-BAD2-C529B5F38250}"/>
                    </a:ext>
                  </a:extLst>
                </p14:cNvPr>
                <p14:cNvContentPartPr/>
                <p14:nvPr/>
              </p14:nvContentPartPr>
              <p14:xfrm>
                <a:off x="3653680" y="5098027"/>
                <a:ext cx="13680" cy="10836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C9FF2CE3-0729-4C5F-89A4-7C81F9ABC89D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645040" y="5089387"/>
                  <a:ext cx="31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350CBB3E-BB68-4FCB-9048-C25CE61BF048}"/>
                    </a:ext>
                  </a:extLst>
                </p14:cNvPr>
                <p14:cNvContentPartPr/>
                <p14:nvPr/>
              </p14:nvContentPartPr>
              <p14:xfrm>
                <a:off x="944320" y="5245987"/>
                <a:ext cx="221040" cy="44532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31FEC619-C467-4300-81C8-49D2AA7FD4A1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935320" y="5237347"/>
                  <a:ext cx="23868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1A09C925-0AE2-4C52-B2C9-9AB4EB713893}"/>
                    </a:ext>
                  </a:extLst>
                </p14:cNvPr>
                <p14:cNvContentPartPr/>
                <p14:nvPr/>
              </p14:nvContentPartPr>
              <p14:xfrm>
                <a:off x="1319080" y="5518867"/>
                <a:ext cx="69480" cy="10548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BF493F61-6FAA-4C31-9394-A9A67740D131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310080" y="5509867"/>
                  <a:ext cx="871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98" name="Input penna 297">
                  <a:extLst>
                    <a:ext uri="{FF2B5EF4-FFF2-40B4-BE49-F238E27FC236}">
                      <a16:creationId xmlns:a16="http://schemas.microsoft.com/office/drawing/2014/main" id="{F89766AA-1448-4B10-86A2-667FCA75E099}"/>
                    </a:ext>
                  </a:extLst>
                </p14:cNvPr>
                <p14:cNvContentPartPr/>
                <p14:nvPr/>
              </p14:nvContentPartPr>
              <p14:xfrm>
                <a:off x="1411960" y="5551987"/>
                <a:ext cx="65880" cy="7704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03D3FDCD-B6CA-4262-9672-A1497C7896F2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403320" y="5543347"/>
                  <a:ext cx="835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AF4E6F03-11A9-4FE1-B73B-4041353D5405}"/>
                    </a:ext>
                  </a:extLst>
                </p14:cNvPr>
                <p14:cNvContentPartPr/>
                <p14:nvPr/>
              </p14:nvContentPartPr>
              <p14:xfrm>
                <a:off x="1410880" y="5599507"/>
                <a:ext cx="57600" cy="504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3CEEB781-9C4B-4195-97E0-2875E6DB9F1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401880" y="5590507"/>
                  <a:ext cx="75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5301772E-6180-4B00-9DC7-B20E9A5DCFE3}"/>
                    </a:ext>
                  </a:extLst>
                </p14:cNvPr>
                <p14:cNvContentPartPr/>
                <p14:nvPr/>
              </p14:nvContentPartPr>
              <p14:xfrm>
                <a:off x="1611400" y="5544787"/>
                <a:ext cx="10080" cy="9036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781602E5-D272-42BA-AB9F-FA7C8437AF5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602760" y="5535787"/>
                  <a:ext cx="277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147E7003-EA1E-4073-813A-4FA0E79BB98F}"/>
                    </a:ext>
                  </a:extLst>
                </p14:cNvPr>
                <p14:cNvContentPartPr/>
                <p14:nvPr/>
              </p14:nvContentPartPr>
              <p14:xfrm>
                <a:off x="1654600" y="5564587"/>
                <a:ext cx="52920" cy="8820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6A3DA9D2-5748-47C5-ABC9-3326D0238F0A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645600" y="5555587"/>
                  <a:ext cx="705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524744BF-EDB2-40D9-B2DA-04E1617A5BBE}"/>
                    </a:ext>
                  </a:extLst>
                </p14:cNvPr>
                <p14:cNvContentPartPr/>
                <p14:nvPr/>
              </p14:nvContentPartPr>
              <p14:xfrm>
                <a:off x="1783120" y="5535427"/>
                <a:ext cx="81360" cy="7884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7D80EEE2-195B-40E6-96FB-EA0867FF755A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774120" y="5526427"/>
                  <a:ext cx="990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D3C5ED3C-7729-46E0-BCF1-F295B844E50F}"/>
                    </a:ext>
                  </a:extLst>
                </p14:cNvPr>
                <p14:cNvContentPartPr/>
                <p14:nvPr/>
              </p14:nvContentPartPr>
              <p14:xfrm>
                <a:off x="1849360" y="5540107"/>
                <a:ext cx="66600" cy="9180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272CE1D7-3C4F-43F5-B01B-713267ABE4A9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840720" y="5531107"/>
                  <a:ext cx="84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FD99BDF2-C66A-479E-B172-F735242DCE1C}"/>
                    </a:ext>
                  </a:extLst>
                </p14:cNvPr>
                <p14:cNvContentPartPr/>
                <p14:nvPr/>
              </p14:nvContentPartPr>
              <p14:xfrm>
                <a:off x="1861960" y="5584387"/>
                <a:ext cx="61560" cy="648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2F8C9EE6-1922-48DD-9B42-D93EE82B467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853320" y="5575387"/>
                  <a:ext cx="792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23C9E0F4-2EBB-4EF5-90F7-D81664D1996E}"/>
                    </a:ext>
                  </a:extLst>
                </p14:cNvPr>
                <p14:cNvContentPartPr/>
                <p14:nvPr/>
              </p14:nvContentPartPr>
              <p14:xfrm>
                <a:off x="1932880" y="5532547"/>
                <a:ext cx="101880" cy="91800"/>
              </p14:xfrm>
            </p:contentPart>
          </mc:Choice>
          <mc:Fallback xmlns="">
            <p:pic>
              <p:nvPicPr>
                <p:cNvPr id="338" name="Input penna 337">
                  <a:extLst>
                    <a:ext uri="{FF2B5EF4-FFF2-40B4-BE49-F238E27FC236}">
                      <a16:creationId xmlns:a16="http://schemas.microsoft.com/office/drawing/2014/main" id="{0740E975-0796-4F5B-B6F6-2910742F1898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923880" y="5523547"/>
                  <a:ext cx="1195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2376E7EB-9C5C-4361-AB55-1FBF179111E4}"/>
                    </a:ext>
                  </a:extLst>
                </p14:cNvPr>
                <p14:cNvContentPartPr/>
                <p14:nvPr/>
              </p14:nvContentPartPr>
              <p14:xfrm>
                <a:off x="1965280" y="5531107"/>
                <a:ext cx="99720" cy="324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6E3B39A0-E8F1-4292-9664-16F5AFE0F49A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956640" y="5522107"/>
                  <a:ext cx="117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D496DF27-8ECF-459A-AD5C-885621F5AE11}"/>
                    </a:ext>
                  </a:extLst>
                </p14:cNvPr>
                <p14:cNvContentPartPr/>
                <p14:nvPr/>
              </p14:nvContentPartPr>
              <p14:xfrm>
                <a:off x="2068600" y="5531827"/>
                <a:ext cx="126720" cy="8856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E1EAB8E5-27FE-48F7-8AD4-B3830247FE6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059600" y="5523187"/>
                  <a:ext cx="144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08" name="Input penna 307">
                  <a:extLst>
                    <a:ext uri="{FF2B5EF4-FFF2-40B4-BE49-F238E27FC236}">
                      <a16:creationId xmlns:a16="http://schemas.microsoft.com/office/drawing/2014/main" id="{BDF1C158-85D7-41A0-921E-E1778CC18E72}"/>
                    </a:ext>
                  </a:extLst>
                </p14:cNvPr>
                <p14:cNvContentPartPr/>
                <p14:nvPr/>
              </p14:nvContentPartPr>
              <p14:xfrm>
                <a:off x="2292160" y="5536867"/>
                <a:ext cx="11880" cy="6444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CDC3D6D8-E38D-452C-870A-019CA5ACDDE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283160" y="5528227"/>
                  <a:ext cx="295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6B22A6FF-A3E1-4BAB-82A1-EDE89176BF18}"/>
                    </a:ext>
                  </a:extLst>
                </p14:cNvPr>
                <p14:cNvContentPartPr/>
                <p14:nvPr/>
              </p14:nvContentPartPr>
              <p14:xfrm>
                <a:off x="2284600" y="5533987"/>
                <a:ext cx="71280" cy="9468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564497AF-81DF-4A19-811A-7F1942B30B88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275960" y="5524987"/>
                  <a:ext cx="889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306B2D76-71CB-4F83-B0EC-4D071D785CFE}"/>
                    </a:ext>
                  </a:extLst>
                </p14:cNvPr>
                <p14:cNvContentPartPr/>
                <p14:nvPr/>
              </p14:nvContentPartPr>
              <p14:xfrm>
                <a:off x="2389720" y="5536867"/>
                <a:ext cx="11880" cy="8424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8A97AA1A-A5C8-47B3-A061-8D89781B20A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381080" y="5528227"/>
                  <a:ext cx="295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1BFB3388-E457-48EC-A426-95B6A2E85678}"/>
                    </a:ext>
                  </a:extLst>
                </p14:cNvPr>
                <p14:cNvContentPartPr/>
                <p14:nvPr/>
              </p14:nvContentPartPr>
              <p14:xfrm>
                <a:off x="2514280" y="5559907"/>
                <a:ext cx="15480" cy="6876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3655802A-D836-41DB-9A75-3A29C98B54B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505280" y="5550907"/>
                  <a:ext cx="33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F0A350DF-E9B8-4D10-B374-6F8FCA24A5F4}"/>
                    </a:ext>
                  </a:extLst>
                </p14:cNvPr>
                <p14:cNvContentPartPr/>
                <p14:nvPr/>
              </p14:nvContentPartPr>
              <p14:xfrm>
                <a:off x="2512120" y="5521747"/>
                <a:ext cx="58680" cy="5040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EE33AFA4-659B-4F67-81E7-CD8DC0C1D20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503480" y="5513107"/>
                  <a:ext cx="76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5AD5246E-6942-41F4-9DEF-7CDC252EEC99}"/>
                    </a:ext>
                  </a:extLst>
                </p14:cNvPr>
                <p14:cNvContentPartPr/>
                <p14:nvPr/>
              </p14:nvContentPartPr>
              <p14:xfrm>
                <a:off x="2580880" y="5524987"/>
                <a:ext cx="84600" cy="9036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D427D00C-122E-47BB-9ADA-7CE18639B38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572240" y="5515987"/>
                  <a:ext cx="1022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6C8BDCE4-A621-4A9F-9012-745211990485}"/>
                    </a:ext>
                  </a:extLst>
                </p14:cNvPr>
                <p14:cNvContentPartPr/>
                <p14:nvPr/>
              </p14:nvContentPartPr>
              <p14:xfrm>
                <a:off x="2664760" y="5523187"/>
                <a:ext cx="79200" cy="9792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67B38E32-6A55-4FC7-89D5-CDC2006D5C0B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655760" y="5514547"/>
                  <a:ext cx="96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F90334D8-F17D-4A61-9012-63195BB1BA1E}"/>
                    </a:ext>
                  </a:extLst>
                </p14:cNvPr>
                <p14:cNvContentPartPr/>
                <p14:nvPr/>
              </p14:nvContentPartPr>
              <p14:xfrm>
                <a:off x="2646040" y="5576827"/>
                <a:ext cx="69120" cy="792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5777CF5C-0E8F-4B19-A967-C78EDBFAEE5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637400" y="5567827"/>
                  <a:ext cx="86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48516D2A-FEFB-438B-90FB-5B50A04376FF}"/>
                    </a:ext>
                  </a:extLst>
                </p14:cNvPr>
                <p14:cNvContentPartPr/>
                <p14:nvPr/>
              </p14:nvContentPartPr>
              <p14:xfrm>
                <a:off x="2708680" y="5546227"/>
                <a:ext cx="68040" cy="7668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2A7D3F7A-05F5-489B-AEA6-9B9CB8307314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699680" y="5537227"/>
                  <a:ext cx="856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7A7AF1A9-7F07-40F4-B6CB-E850324DE6A5}"/>
                    </a:ext>
                  </a:extLst>
                </p14:cNvPr>
                <p14:cNvContentPartPr/>
                <p14:nvPr/>
              </p14:nvContentPartPr>
              <p14:xfrm>
                <a:off x="2797240" y="5549107"/>
                <a:ext cx="42480" cy="7416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28427EF3-889A-44BA-8A7A-2C7EAA656F4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788240" y="5540467"/>
                  <a:ext cx="601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0B45E8DA-3A37-4668-B9F2-92E6EDA15962}"/>
                    </a:ext>
                  </a:extLst>
                </p14:cNvPr>
                <p14:cNvContentPartPr/>
                <p14:nvPr/>
              </p14:nvContentPartPr>
              <p14:xfrm>
                <a:off x="2858440" y="5536867"/>
                <a:ext cx="17640" cy="7344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F98C9A10-CCCD-45AF-B598-259F4FC1A34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849440" y="5528227"/>
                  <a:ext cx="352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762453DA-EBEB-433B-BE8D-2724D5575A5B}"/>
                    </a:ext>
                  </a:extLst>
                </p14:cNvPr>
                <p14:cNvContentPartPr/>
                <p14:nvPr/>
              </p14:nvContentPartPr>
              <p14:xfrm>
                <a:off x="2908120" y="5549107"/>
                <a:ext cx="59760" cy="7848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4CB625BB-8F15-46F1-96FF-EBBB8F26D083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899120" y="5540467"/>
                  <a:ext cx="77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13CB9652-7725-4670-A502-4B719D8536E5}"/>
                    </a:ext>
                  </a:extLst>
                </p14:cNvPr>
                <p14:cNvContentPartPr/>
                <p14:nvPr/>
              </p14:nvContentPartPr>
              <p14:xfrm>
                <a:off x="2980840" y="5506627"/>
                <a:ext cx="77400" cy="11016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95B0D634-458A-4882-8D9C-3106E9E93EA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971840" y="5497627"/>
                  <a:ext cx="95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B4B7640D-3413-4852-811B-75A60623B580}"/>
                    </a:ext>
                  </a:extLst>
                </p14:cNvPr>
                <p14:cNvContentPartPr/>
                <p14:nvPr/>
              </p14:nvContentPartPr>
              <p14:xfrm>
                <a:off x="3045640" y="5522107"/>
                <a:ext cx="117000" cy="7020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B3F16850-36ED-4773-8A51-9609FEDE1117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037000" y="5513107"/>
                  <a:ext cx="1346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F7BA01BB-05FA-4081-A834-56CD4D8DDC57}"/>
                    </a:ext>
                  </a:extLst>
                </p14:cNvPr>
                <p14:cNvContentPartPr/>
                <p14:nvPr/>
              </p14:nvContentPartPr>
              <p14:xfrm>
                <a:off x="1314400" y="5745667"/>
                <a:ext cx="52920" cy="10260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CD869896-3572-4EEF-B9F4-96A16BBDAF9C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305400" y="5737027"/>
                  <a:ext cx="705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51B03450-5382-46F0-9D60-8A62D423C3E7}"/>
                    </a:ext>
                  </a:extLst>
                </p14:cNvPr>
                <p14:cNvContentPartPr/>
                <p14:nvPr/>
              </p14:nvContentPartPr>
              <p14:xfrm>
                <a:off x="1326640" y="5667907"/>
                <a:ext cx="54000" cy="13284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C0877A98-7F08-48E1-9C74-1DCE3CE7989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317640" y="5659267"/>
                  <a:ext cx="71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F9A425A1-A180-47D3-81BF-FF086A8E4CC6}"/>
                    </a:ext>
                  </a:extLst>
                </p14:cNvPr>
                <p14:cNvContentPartPr/>
                <p14:nvPr/>
              </p14:nvContentPartPr>
              <p14:xfrm>
                <a:off x="1477840" y="5730547"/>
                <a:ext cx="6120" cy="9648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2DA8B2E4-3130-4363-BC15-E980A7751FB3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468840" y="5721907"/>
                  <a:ext cx="237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42937939-BB23-44CD-A3D8-CD98A329EAA5}"/>
                    </a:ext>
                  </a:extLst>
                </p14:cNvPr>
                <p14:cNvContentPartPr/>
                <p14:nvPr/>
              </p14:nvContentPartPr>
              <p14:xfrm>
                <a:off x="1473880" y="5729107"/>
                <a:ext cx="77760" cy="10584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C966761B-2FA4-4E23-A890-8FC52F2B0626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464880" y="5720107"/>
                  <a:ext cx="95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13BACFFF-4504-4A1E-A740-C9B3D6C2EE8D}"/>
                    </a:ext>
                  </a:extLst>
                </p14:cNvPr>
                <p14:cNvContentPartPr/>
                <p14:nvPr/>
              </p14:nvContentPartPr>
              <p14:xfrm>
                <a:off x="1550920" y="5738107"/>
                <a:ext cx="76320" cy="8856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B5660895-A013-46CD-9AF5-936CD1E870B7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542280" y="5729467"/>
                  <a:ext cx="93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44C06C8D-0735-4348-B5A3-AE660D61E76D}"/>
                    </a:ext>
                  </a:extLst>
                </p14:cNvPr>
                <p14:cNvContentPartPr/>
                <p14:nvPr/>
              </p14:nvContentPartPr>
              <p14:xfrm>
                <a:off x="1567480" y="5787067"/>
                <a:ext cx="61560" cy="1728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F00E5998-EFE5-452C-B8D8-9F75CBDF940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558840" y="5778067"/>
                  <a:ext cx="79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6D837D40-7FC9-484E-87F3-C021B7C5C226}"/>
                    </a:ext>
                  </a:extLst>
                </p14:cNvPr>
                <p14:cNvContentPartPr/>
                <p14:nvPr/>
              </p14:nvContentPartPr>
              <p14:xfrm>
                <a:off x="1638400" y="5729467"/>
                <a:ext cx="130320" cy="8964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1A3E97AF-D616-45F9-8C8A-91C945271404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629400" y="5720827"/>
                  <a:ext cx="147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38EA066E-1B25-4FF7-B14F-00B05E66E960}"/>
                    </a:ext>
                  </a:extLst>
                </p14:cNvPr>
                <p14:cNvContentPartPr/>
                <p14:nvPr/>
              </p14:nvContentPartPr>
              <p14:xfrm>
                <a:off x="1707160" y="5726947"/>
                <a:ext cx="93960" cy="576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77F67690-7E78-4222-8B48-65DD5115EBAB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698160" y="5717947"/>
                  <a:ext cx="111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C3215CDB-DF8A-47C0-B9D2-C98434B6C6C5}"/>
                    </a:ext>
                  </a:extLst>
                </p14:cNvPr>
                <p14:cNvContentPartPr/>
                <p14:nvPr/>
              </p14:nvContentPartPr>
              <p14:xfrm>
                <a:off x="1802920" y="5738827"/>
                <a:ext cx="136080" cy="7560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B5B5BB17-DDE9-4FF6-B64D-9FF6CAF57EAD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793920" y="5730187"/>
                  <a:ext cx="1537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4D499924-E3A2-4780-BC24-57F81B78CE54}"/>
                    </a:ext>
                  </a:extLst>
                </p14:cNvPr>
                <p14:cNvContentPartPr/>
                <p14:nvPr/>
              </p14:nvContentPartPr>
              <p14:xfrm>
                <a:off x="2046280" y="5725867"/>
                <a:ext cx="67320" cy="9936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2EE50D93-8A65-41AF-BD69-D0408F699CCD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037640" y="5716867"/>
                  <a:ext cx="849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AD5209A0-EADF-4DC0-A39C-689A12E3B0A1}"/>
                    </a:ext>
                  </a:extLst>
                </p14:cNvPr>
                <p14:cNvContentPartPr/>
                <p14:nvPr/>
              </p14:nvContentPartPr>
              <p14:xfrm>
                <a:off x="2120080" y="5716867"/>
                <a:ext cx="73080" cy="9324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73E02B41-81CB-4608-9FE7-1FD2BC6438E6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111440" y="5707867"/>
                  <a:ext cx="907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37DB91EA-8BB9-4293-8F65-F61828A6202C}"/>
                    </a:ext>
                  </a:extLst>
                </p14:cNvPr>
                <p14:cNvContentPartPr/>
                <p14:nvPr/>
              </p14:nvContentPartPr>
              <p14:xfrm>
                <a:off x="2263720" y="5716867"/>
                <a:ext cx="157320" cy="9792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258CA001-280E-420D-B035-1088AC77D89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254720" y="5707867"/>
                  <a:ext cx="1749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98B355F0-028B-48AE-8E44-008B08070461}"/>
                    </a:ext>
                  </a:extLst>
                </p14:cNvPr>
                <p14:cNvContentPartPr/>
                <p14:nvPr/>
              </p14:nvContentPartPr>
              <p14:xfrm>
                <a:off x="2403040" y="5716867"/>
                <a:ext cx="98280" cy="9144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6AF6EA48-35FB-48A7-A189-30407BFF79A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394040" y="5707867"/>
                  <a:ext cx="1159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9EB18A57-EC86-4015-81A0-53AB85C1117E}"/>
                    </a:ext>
                  </a:extLst>
                </p14:cNvPr>
                <p14:cNvContentPartPr/>
                <p14:nvPr/>
              </p14:nvContentPartPr>
              <p14:xfrm>
                <a:off x="2477200" y="5733427"/>
                <a:ext cx="100440" cy="8208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08E94BA2-D70C-4657-B40A-1A498399B66B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468200" y="5724787"/>
                  <a:ext cx="1180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76F14A0F-B772-4643-B299-6001CCE196EC}"/>
                    </a:ext>
                  </a:extLst>
                </p14:cNvPr>
                <p14:cNvContentPartPr/>
                <p14:nvPr/>
              </p14:nvContentPartPr>
              <p14:xfrm>
                <a:off x="2555320" y="5731987"/>
                <a:ext cx="14400" cy="7812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F9619E52-8541-4E81-AB61-09BBE0233611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2546680" y="5723347"/>
                  <a:ext cx="32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E5DAC2DF-983B-4319-BFF6-A5161C8BAA1E}"/>
                    </a:ext>
                  </a:extLst>
                </p14:cNvPr>
                <p14:cNvContentPartPr/>
                <p14:nvPr/>
              </p14:nvContentPartPr>
              <p14:xfrm>
                <a:off x="2596000" y="5722987"/>
                <a:ext cx="56160" cy="7992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31147766-7C16-4168-993C-429F39BD940A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587360" y="5713987"/>
                  <a:ext cx="73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255B25EB-FEBB-493A-8A92-6A22ECE40888}"/>
                    </a:ext>
                  </a:extLst>
                </p14:cNvPr>
                <p14:cNvContentPartPr/>
                <p14:nvPr/>
              </p14:nvContentPartPr>
              <p14:xfrm>
                <a:off x="2603920" y="5717947"/>
                <a:ext cx="181800" cy="10080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89684539-81AA-4AC8-8CE8-683B141B89CC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2595280" y="5709307"/>
                  <a:ext cx="199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4D0DC1C5-08AD-4B8B-9EC7-F55BB995EBE8}"/>
                    </a:ext>
                  </a:extLst>
                </p14:cNvPr>
                <p14:cNvContentPartPr/>
                <p14:nvPr/>
              </p14:nvContentPartPr>
              <p14:xfrm>
                <a:off x="2789320" y="5820547"/>
                <a:ext cx="29160" cy="8424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9555C1D8-047B-4557-A15B-82F674E4CAC6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2780680" y="5811547"/>
                  <a:ext cx="468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51A97027-B8EF-4854-8985-4BF86E910217}"/>
                    </a:ext>
                  </a:extLst>
                </p14:cNvPr>
                <p14:cNvContentPartPr/>
                <p14:nvPr/>
              </p14:nvContentPartPr>
              <p14:xfrm>
                <a:off x="2913880" y="5745667"/>
                <a:ext cx="74880" cy="9936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4DB93A3A-7D79-4E5A-9535-9D4C12B9308C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2904880" y="5737027"/>
                  <a:ext cx="92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0453F5F2-F4A4-4743-BAAE-7F4BE28E8394}"/>
                    </a:ext>
                  </a:extLst>
                </p14:cNvPr>
                <p14:cNvContentPartPr/>
                <p14:nvPr/>
              </p14:nvContentPartPr>
              <p14:xfrm>
                <a:off x="2982640" y="5692387"/>
                <a:ext cx="10080" cy="6300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9EEE5F81-03D3-4C9F-8AD0-107D0C61EED4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2973640" y="5683747"/>
                  <a:ext cx="277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A11EA692-A4A6-4A47-85C4-8A08C7A88413}"/>
                    </a:ext>
                  </a:extLst>
                </p14:cNvPr>
                <p14:cNvContentPartPr/>
                <p14:nvPr/>
              </p14:nvContentPartPr>
              <p14:xfrm>
                <a:off x="3049600" y="5722627"/>
                <a:ext cx="60120" cy="8640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DC1FF5A8-8F73-4F71-A843-D92DE44B8E18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040600" y="5713987"/>
                  <a:ext cx="777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0F9378CA-4E30-4336-9357-663E1571E6F1}"/>
                    </a:ext>
                  </a:extLst>
                </p14:cNvPr>
                <p14:cNvContentPartPr/>
                <p14:nvPr/>
              </p14:nvContentPartPr>
              <p14:xfrm>
                <a:off x="3114400" y="5719747"/>
                <a:ext cx="65520" cy="8352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ACF67180-F9CC-49DD-9970-D7781E3C5C4E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3105400" y="5711107"/>
                  <a:ext cx="831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CC152653-7981-406E-B837-4A8B65A98D0F}"/>
                    </a:ext>
                  </a:extLst>
                </p14:cNvPr>
                <p14:cNvContentPartPr/>
                <p14:nvPr/>
              </p14:nvContentPartPr>
              <p14:xfrm>
                <a:off x="3177760" y="5716867"/>
                <a:ext cx="42840" cy="8928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F00CF693-B52F-4632-A426-44AC3E548855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3168760" y="5707867"/>
                  <a:ext cx="60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A4EFE5A1-964F-47A3-AE04-40B7D10DA351}"/>
                    </a:ext>
                  </a:extLst>
                </p14:cNvPr>
                <p14:cNvContentPartPr/>
                <p14:nvPr/>
              </p14:nvContentPartPr>
              <p14:xfrm>
                <a:off x="3239680" y="5716867"/>
                <a:ext cx="60480" cy="9540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F1B2962D-1EEC-4CE8-B0F0-5171A26F259D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231040" y="5707867"/>
                  <a:ext cx="78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893A9235-28AF-4AC5-AD5F-0CC45CFFD523}"/>
                    </a:ext>
                  </a:extLst>
                </p14:cNvPr>
                <p14:cNvContentPartPr/>
                <p14:nvPr/>
              </p14:nvContentPartPr>
              <p14:xfrm>
                <a:off x="3248320" y="5770147"/>
                <a:ext cx="65520" cy="324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14155DA6-8A08-4437-A1B5-12772E53D339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239680" y="5761507"/>
                  <a:ext cx="831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51FDC480-608B-466F-9C17-B69E1DD53659}"/>
                    </a:ext>
                  </a:extLst>
                </p14:cNvPr>
                <p14:cNvContentPartPr/>
                <p14:nvPr/>
              </p14:nvContentPartPr>
              <p14:xfrm>
                <a:off x="3410680" y="5674027"/>
                <a:ext cx="71640" cy="11772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AEF82F5C-B8CB-46FF-B25D-0A7F467B3CEF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401680" y="5665387"/>
                  <a:ext cx="892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B23A3C9B-4F58-4A14-8C85-D45ADC553899}"/>
                    </a:ext>
                  </a:extLst>
                </p14:cNvPr>
                <p14:cNvContentPartPr/>
                <p14:nvPr/>
              </p14:nvContentPartPr>
              <p14:xfrm>
                <a:off x="3498880" y="5692387"/>
                <a:ext cx="69120" cy="8568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61FDA6FA-51EC-4903-917B-EB2C28834677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3490240" y="5683747"/>
                  <a:ext cx="867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93DEC2FC-999B-42DB-9292-EA93BF426AC9}"/>
                    </a:ext>
                  </a:extLst>
                </p14:cNvPr>
                <p14:cNvContentPartPr/>
                <p14:nvPr/>
              </p14:nvContentPartPr>
              <p14:xfrm>
                <a:off x="3500680" y="5739547"/>
                <a:ext cx="61560" cy="648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FA101144-E054-466F-B456-BC64A8F5A73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492040" y="5730907"/>
                  <a:ext cx="792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070F2C8E-69BD-40F6-B0F9-71B0F0AC893A}"/>
                    </a:ext>
                  </a:extLst>
                </p14:cNvPr>
                <p14:cNvContentPartPr/>
                <p14:nvPr/>
              </p14:nvContentPartPr>
              <p14:xfrm>
                <a:off x="3575200" y="5689507"/>
                <a:ext cx="107640" cy="9000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1193070E-695F-4884-85E2-178FF688F2C4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3566200" y="5680507"/>
                  <a:ext cx="125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600144EB-E3DB-418C-908C-91A0763BF837}"/>
                    </a:ext>
                  </a:extLst>
                </p14:cNvPr>
                <p14:cNvContentPartPr/>
                <p14:nvPr/>
              </p14:nvContentPartPr>
              <p14:xfrm>
                <a:off x="3631000" y="5687707"/>
                <a:ext cx="82440" cy="36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8E3FF1B2-6BDA-4B41-8CB4-CD0A21883921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3622000" y="5679067"/>
                  <a:ext cx="100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A1743E67-1B18-4B71-9FC8-955780FAE1BA}"/>
                    </a:ext>
                  </a:extLst>
                </p14:cNvPr>
                <p14:cNvContentPartPr/>
                <p14:nvPr/>
              </p14:nvContentPartPr>
              <p14:xfrm>
                <a:off x="3708760" y="5675467"/>
                <a:ext cx="130680" cy="9936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15722CE0-4D31-4F57-8481-28D5072FCFC6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700120" y="5666827"/>
                  <a:ext cx="148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0A623204-765C-4C3C-AB1D-BEE5EEC72CF6}"/>
                    </a:ext>
                  </a:extLst>
                </p14:cNvPr>
                <p14:cNvContentPartPr/>
                <p14:nvPr/>
              </p14:nvContentPartPr>
              <p14:xfrm>
                <a:off x="3936640" y="5665027"/>
                <a:ext cx="65520" cy="9612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191C10E8-EB2D-434E-8F58-13858538498D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3928000" y="5656027"/>
                  <a:ext cx="831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54" name="Input penna 353">
                  <a:extLst>
                    <a:ext uri="{FF2B5EF4-FFF2-40B4-BE49-F238E27FC236}">
                      <a16:creationId xmlns:a16="http://schemas.microsoft.com/office/drawing/2014/main" id="{B5B22828-6465-40C1-856A-85B962104534}"/>
                    </a:ext>
                  </a:extLst>
                </p14:cNvPr>
                <p14:cNvContentPartPr/>
                <p14:nvPr/>
              </p14:nvContentPartPr>
              <p14:xfrm>
                <a:off x="3946360" y="5704627"/>
                <a:ext cx="50040" cy="792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D27C5534-D8DE-455D-9760-2AFC3BA41706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3937720" y="5695987"/>
                  <a:ext cx="67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DF57456A-373C-4D08-A737-CFAB5B06454A}"/>
                    </a:ext>
                  </a:extLst>
                </p14:cNvPr>
                <p14:cNvContentPartPr/>
                <p14:nvPr/>
              </p14:nvContentPartPr>
              <p14:xfrm>
                <a:off x="3980920" y="5572147"/>
                <a:ext cx="44280" cy="2772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CF02F6E3-E438-409B-96F3-0AB3BAEE19F6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3971920" y="5563147"/>
                  <a:ext cx="619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1CF9F77B-DF2B-4A61-BA81-15D7CC8CD586}"/>
                    </a:ext>
                  </a:extLst>
                </p14:cNvPr>
                <p14:cNvContentPartPr/>
                <p14:nvPr/>
              </p14:nvContentPartPr>
              <p14:xfrm>
                <a:off x="1225120" y="5940787"/>
                <a:ext cx="80280" cy="9648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1213DFA5-4815-475D-ADF8-357B3A1B5606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216480" y="5932147"/>
                  <a:ext cx="97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6E2A1B3F-EF02-4C8B-8FA3-F3F4F65B1542}"/>
                    </a:ext>
                  </a:extLst>
                </p14:cNvPr>
                <p14:cNvContentPartPr/>
                <p14:nvPr/>
              </p14:nvContentPartPr>
              <p14:xfrm>
                <a:off x="1215760" y="5991187"/>
                <a:ext cx="50040" cy="324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8830A22E-1B40-40EC-9F65-BE796C69A104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206760" y="5982187"/>
                  <a:ext cx="676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34C42D29-2EA8-4C1B-AB5B-80806E78798B}"/>
                    </a:ext>
                  </a:extLst>
                </p14:cNvPr>
                <p14:cNvContentPartPr/>
                <p14:nvPr/>
              </p14:nvContentPartPr>
              <p14:xfrm>
                <a:off x="1273000" y="5945467"/>
                <a:ext cx="63720" cy="7812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7BFDFDD9-4537-4081-9F2D-CD7EACDC093B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1264360" y="5936827"/>
                  <a:ext cx="813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5088E76F-750C-42F1-9930-EBD2823B6A2C}"/>
                    </a:ext>
                  </a:extLst>
                </p14:cNvPr>
                <p14:cNvContentPartPr/>
                <p14:nvPr/>
              </p14:nvContentPartPr>
              <p14:xfrm>
                <a:off x="1328440" y="5945467"/>
                <a:ext cx="90360" cy="9108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5C43B05A-E90D-4811-939E-4D35B09E8E17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319800" y="5936467"/>
                  <a:ext cx="108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D71B612C-237C-4B73-BEC3-2FCE402F48A5}"/>
                    </a:ext>
                  </a:extLst>
                </p14:cNvPr>
                <p14:cNvContentPartPr/>
                <p14:nvPr/>
              </p14:nvContentPartPr>
              <p14:xfrm>
                <a:off x="1404040" y="5953027"/>
                <a:ext cx="72360" cy="8496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B7653FC4-C00E-4F09-B827-BBDE674C566F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395040" y="5944027"/>
                  <a:ext cx="900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694DB2A5-04AD-41F2-9E69-8E8A842101E6}"/>
                    </a:ext>
                  </a:extLst>
                </p14:cNvPr>
                <p14:cNvContentPartPr/>
                <p14:nvPr/>
              </p14:nvContentPartPr>
              <p14:xfrm>
                <a:off x="1412680" y="6001627"/>
                <a:ext cx="65520" cy="180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1398DC15-F9F1-49BB-A7B1-C0BF76F08541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403680" y="5992987"/>
                  <a:ext cx="83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EA6D35B3-ED92-443B-92F0-2C826058AB7B}"/>
                    </a:ext>
                  </a:extLst>
                </p14:cNvPr>
                <p14:cNvContentPartPr/>
                <p14:nvPr/>
              </p14:nvContentPartPr>
              <p14:xfrm>
                <a:off x="1472080" y="5946187"/>
                <a:ext cx="224640" cy="8316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EC21BF95-3183-4868-BC22-1DBBCB1F645D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463080" y="5937547"/>
                  <a:ext cx="2422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E1C5B9C8-B83F-4821-B2A9-2F6E25FC64F0}"/>
                    </a:ext>
                  </a:extLst>
                </p14:cNvPr>
                <p14:cNvContentPartPr/>
                <p14:nvPr/>
              </p14:nvContentPartPr>
              <p14:xfrm>
                <a:off x="1783120" y="5949067"/>
                <a:ext cx="56880" cy="9144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6CB8CDEC-B017-467C-A04C-44BD3B968674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774480" y="5940067"/>
                  <a:ext cx="74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232910A5-8B17-47C6-BD30-229B63FCFA56}"/>
                    </a:ext>
                  </a:extLst>
                </p14:cNvPr>
                <p14:cNvContentPartPr/>
                <p14:nvPr/>
              </p14:nvContentPartPr>
              <p14:xfrm>
                <a:off x="1848640" y="5940787"/>
                <a:ext cx="67320" cy="10332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EE29F9E3-28CD-4556-ACE5-F0A16E18FEF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839640" y="5932147"/>
                  <a:ext cx="849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453EED32-175A-4C29-87B5-19DBDCB36C4F}"/>
                    </a:ext>
                  </a:extLst>
                </p14:cNvPr>
                <p14:cNvContentPartPr/>
                <p14:nvPr/>
              </p14:nvContentPartPr>
              <p14:xfrm>
                <a:off x="1924600" y="5954827"/>
                <a:ext cx="93600" cy="7920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63B38736-6AAF-42EC-AB8B-47B1B91A3F89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915600" y="5945827"/>
                  <a:ext cx="1112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4077812A-61D0-4E46-AC03-E4449CC2B692}"/>
                    </a:ext>
                  </a:extLst>
                </p14:cNvPr>
                <p14:cNvContentPartPr/>
                <p14:nvPr/>
              </p14:nvContentPartPr>
              <p14:xfrm>
                <a:off x="2125840" y="5953027"/>
                <a:ext cx="10080" cy="7488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AF88D356-F489-4460-B27A-2EEE9612EA3C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2117200" y="5944027"/>
                  <a:ext cx="277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30360DA5-DA26-4EC6-8F55-7407CE7304C8}"/>
                    </a:ext>
                  </a:extLst>
                </p14:cNvPr>
                <p14:cNvContentPartPr/>
                <p14:nvPr/>
              </p14:nvContentPartPr>
              <p14:xfrm>
                <a:off x="2093800" y="5939347"/>
                <a:ext cx="103320" cy="792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CE37C1D6-B904-423F-97FD-164DC4A98B47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2084800" y="5930347"/>
                  <a:ext cx="1209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859B4C3E-9F92-41F8-982C-ADD6038D299B}"/>
                    </a:ext>
                  </a:extLst>
                </p14:cNvPr>
                <p14:cNvContentPartPr/>
                <p14:nvPr/>
              </p14:nvContentPartPr>
              <p14:xfrm>
                <a:off x="2097400" y="5963827"/>
                <a:ext cx="91800" cy="6480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7BA0D09F-CE20-4D01-A9C1-C34E4C25317D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2088760" y="5954827"/>
                  <a:ext cx="109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87B82662-6ED3-48F2-8015-BAA903B9A90F}"/>
                    </a:ext>
                  </a:extLst>
                </p14:cNvPr>
                <p14:cNvContentPartPr/>
                <p14:nvPr/>
              </p14:nvContentPartPr>
              <p14:xfrm>
                <a:off x="2217640" y="5940787"/>
                <a:ext cx="99720" cy="9360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3DA36B4F-D1D6-46B0-9BE0-71B1862A8D36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2209000" y="5932147"/>
                  <a:ext cx="1173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059B5062-224C-49D2-90CC-1D49BDD32080}"/>
                    </a:ext>
                  </a:extLst>
                </p14:cNvPr>
                <p14:cNvContentPartPr/>
                <p14:nvPr/>
              </p14:nvContentPartPr>
              <p14:xfrm>
                <a:off x="2322400" y="5955907"/>
                <a:ext cx="45000" cy="7092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98477D05-6C60-4898-9D88-B64A2898E1C4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2313400" y="5947267"/>
                  <a:ext cx="626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85CCDF9C-C443-490C-A689-6711C0A8FD53}"/>
                    </a:ext>
                  </a:extLst>
                </p14:cNvPr>
                <p14:cNvContentPartPr/>
                <p14:nvPr/>
              </p14:nvContentPartPr>
              <p14:xfrm>
                <a:off x="2401240" y="5947627"/>
                <a:ext cx="107640" cy="8964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A4DE65D2-16B1-4B61-AE41-B3702848B72C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2392240" y="5938627"/>
                  <a:ext cx="125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7D409AB0-E54E-44B6-A58C-F389E0F861BD}"/>
                    </a:ext>
                  </a:extLst>
                </p14:cNvPr>
                <p14:cNvContentPartPr/>
                <p14:nvPr/>
              </p14:nvContentPartPr>
              <p14:xfrm>
                <a:off x="2521840" y="6035467"/>
                <a:ext cx="32760" cy="4464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245B0CC1-FD33-4777-9B5E-A67165A07C43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2512840" y="6026467"/>
                  <a:ext cx="504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0CA4EF3A-8678-4154-870D-95E5CF6A52CB}"/>
                    </a:ext>
                  </a:extLst>
                </p14:cNvPr>
                <p14:cNvContentPartPr/>
                <p14:nvPr/>
              </p14:nvContentPartPr>
              <p14:xfrm>
                <a:off x="2626600" y="5955907"/>
                <a:ext cx="105840" cy="8136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F5FA5C1F-5610-4B26-A13E-4CB0CFEDE538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2617960" y="5947267"/>
                  <a:ext cx="123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443D5E56-C14E-4FF5-873D-087AB97A1A63}"/>
                    </a:ext>
                  </a:extLst>
                </p14:cNvPr>
                <p14:cNvContentPartPr/>
                <p14:nvPr/>
              </p14:nvContentPartPr>
              <p14:xfrm>
                <a:off x="2657560" y="5955907"/>
                <a:ext cx="76680" cy="11304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F0F72E4C-EA58-4FE5-813C-B8203DD3B983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2648560" y="5947267"/>
                  <a:ext cx="943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6690D569-E6AA-49AD-A7D9-0BCCB7779F07}"/>
                    </a:ext>
                  </a:extLst>
                </p14:cNvPr>
                <p14:cNvContentPartPr/>
                <p14:nvPr/>
              </p14:nvContentPartPr>
              <p14:xfrm>
                <a:off x="2747560" y="5989747"/>
                <a:ext cx="59760" cy="6012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AE88A9C5-34E7-46E6-A524-36D2344BC5A0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738560" y="5980747"/>
                  <a:ext cx="774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3057F92A-24C2-44BD-93C5-9F79AED213C9}"/>
                    </a:ext>
                  </a:extLst>
                </p14:cNvPr>
                <p14:cNvContentPartPr/>
                <p14:nvPr/>
              </p14:nvContentPartPr>
              <p14:xfrm>
                <a:off x="2823880" y="5937907"/>
                <a:ext cx="104040" cy="11916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34015946-6981-4C29-B605-17C30F924FDC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2815240" y="5928907"/>
                  <a:ext cx="1216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585B15C5-54EE-435C-ACD2-DDDB278C2CA3}"/>
                    </a:ext>
                  </a:extLst>
                </p14:cNvPr>
                <p14:cNvContentPartPr/>
                <p14:nvPr/>
              </p14:nvContentPartPr>
              <p14:xfrm>
                <a:off x="2936560" y="5953747"/>
                <a:ext cx="43200" cy="9144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98BD3F71-D3B1-4E09-A613-66509453658E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2927920" y="5945107"/>
                  <a:ext cx="608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BAFB8C7E-0579-4E03-A20C-551B26F8ECBE}"/>
                    </a:ext>
                  </a:extLst>
                </p14:cNvPr>
                <p14:cNvContentPartPr/>
                <p14:nvPr/>
              </p14:nvContentPartPr>
              <p14:xfrm>
                <a:off x="2995960" y="5994067"/>
                <a:ext cx="15480" cy="6300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C9DE8718-BCCC-498C-B73D-C67D6ED8BB91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2987320" y="5985427"/>
                  <a:ext cx="33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86F11D48-C667-4D9B-9C85-26B757F81AD5}"/>
                    </a:ext>
                  </a:extLst>
                </p14:cNvPr>
                <p14:cNvContentPartPr/>
                <p14:nvPr/>
              </p14:nvContentPartPr>
              <p14:xfrm>
                <a:off x="3087760" y="5955187"/>
                <a:ext cx="134280" cy="8640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451794C2-F77E-47EE-9379-F2F4357A3D42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079120" y="5946187"/>
                  <a:ext cx="151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F9B472F1-E83B-4933-AFFA-87D30D093B44}"/>
                    </a:ext>
                  </a:extLst>
                </p14:cNvPr>
                <p14:cNvContentPartPr/>
                <p14:nvPr/>
              </p14:nvContentPartPr>
              <p14:xfrm>
                <a:off x="3293320" y="5905867"/>
                <a:ext cx="64440" cy="9252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28264596-F178-4956-8AAB-2391CFBAC98B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284320" y="5896867"/>
                  <a:ext cx="820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381" name="Input penna 380">
                  <a:extLst>
                    <a:ext uri="{FF2B5EF4-FFF2-40B4-BE49-F238E27FC236}">
                      <a16:creationId xmlns:a16="http://schemas.microsoft.com/office/drawing/2014/main" id="{F9016CC9-2FA0-4BC8-922B-B054241BE32B}"/>
                    </a:ext>
                  </a:extLst>
                </p14:cNvPr>
                <p14:cNvContentPartPr/>
                <p14:nvPr/>
              </p14:nvContentPartPr>
              <p14:xfrm>
                <a:off x="3359920" y="5916307"/>
                <a:ext cx="66600" cy="9180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B4D5C509-347E-4626-982A-5AB442F39604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3351280" y="5907667"/>
                  <a:ext cx="84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2F502828-BE90-403B-BC56-4019072B73BF}"/>
                    </a:ext>
                  </a:extLst>
                </p14:cNvPr>
                <p14:cNvContentPartPr/>
                <p14:nvPr/>
              </p14:nvContentPartPr>
              <p14:xfrm>
                <a:off x="3370720" y="5963827"/>
                <a:ext cx="67320" cy="1728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AC4AC6BB-1BF8-4B0F-A96B-40ECA77FA033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3362080" y="5954827"/>
                  <a:ext cx="849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273C85F4-C88C-4C74-A358-1E5BA78792B2}"/>
                    </a:ext>
                  </a:extLst>
                </p14:cNvPr>
                <p14:cNvContentPartPr/>
                <p14:nvPr/>
              </p14:nvContentPartPr>
              <p14:xfrm>
                <a:off x="3431920" y="5920987"/>
                <a:ext cx="82440" cy="9360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3EF1F8BE-C85C-4DF1-9B74-E63343055F88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3423280" y="5912347"/>
                  <a:ext cx="100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750178B5-9DBD-4F2E-B4F5-68A855C28BBB}"/>
                    </a:ext>
                  </a:extLst>
                </p14:cNvPr>
                <p14:cNvContentPartPr/>
                <p14:nvPr/>
              </p14:nvContentPartPr>
              <p14:xfrm>
                <a:off x="3506440" y="5929987"/>
                <a:ext cx="21600" cy="8136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86F0C6D6-55BC-4389-9221-E60D3546D4F9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3497440" y="5921347"/>
                  <a:ext cx="39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30917CA9-1676-4A95-9F74-0AACEDEA19C8}"/>
                    </a:ext>
                  </a:extLst>
                </p14:cNvPr>
                <p14:cNvContentPartPr/>
                <p14:nvPr/>
              </p14:nvContentPartPr>
              <p14:xfrm>
                <a:off x="3545320" y="5945467"/>
                <a:ext cx="64440" cy="6660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14466DE4-E2C9-4849-ABE5-1FBC6299F369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3536680" y="5936467"/>
                  <a:ext cx="820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69D75E67-3DAA-4077-B066-C834A701ADCE}"/>
                    </a:ext>
                  </a:extLst>
                </p14:cNvPr>
                <p14:cNvContentPartPr/>
                <p14:nvPr/>
              </p14:nvContentPartPr>
              <p14:xfrm>
                <a:off x="3640000" y="5896507"/>
                <a:ext cx="69840" cy="10440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A10C94FD-7FBB-4162-88D7-CAF4DBCBA306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3631000" y="5887867"/>
                  <a:ext cx="87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DA13A806-9A12-4FBA-83E7-2A0C83502FFC}"/>
                    </a:ext>
                  </a:extLst>
                </p14:cNvPr>
                <p14:cNvContentPartPr/>
                <p14:nvPr/>
              </p14:nvContentPartPr>
              <p14:xfrm>
                <a:off x="3703720" y="5917747"/>
                <a:ext cx="82440" cy="9252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F126CA75-0FB5-4EE4-8B44-4B3E5B9E37B2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3694720" y="5908747"/>
                  <a:ext cx="1000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2859EDEB-1914-4006-A6FC-87412C596F66}"/>
                    </a:ext>
                  </a:extLst>
                </p14:cNvPr>
                <p14:cNvContentPartPr/>
                <p14:nvPr/>
              </p14:nvContentPartPr>
              <p14:xfrm>
                <a:off x="3886240" y="5909827"/>
                <a:ext cx="62280" cy="9720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7CCC6067-6F9B-4385-853A-CD54B9BD80D3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3877600" y="5900827"/>
                  <a:ext cx="79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389" name="Input penna 388">
                  <a:extLst>
                    <a:ext uri="{FF2B5EF4-FFF2-40B4-BE49-F238E27FC236}">
                      <a16:creationId xmlns:a16="http://schemas.microsoft.com/office/drawing/2014/main" id="{D2BB348B-C7A2-4BB7-8CFE-4DC2624F02AD}"/>
                    </a:ext>
                  </a:extLst>
                </p14:cNvPr>
                <p14:cNvContentPartPr/>
                <p14:nvPr/>
              </p14:nvContentPartPr>
              <p14:xfrm>
                <a:off x="3898480" y="5940787"/>
                <a:ext cx="32760" cy="2916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2EA9650D-EE91-496A-B238-5F258B839940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3889840" y="5932147"/>
                  <a:ext cx="504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9D552ECF-0C03-4223-9657-2E342944EF55}"/>
                    </a:ext>
                  </a:extLst>
                </p14:cNvPr>
                <p14:cNvContentPartPr/>
                <p14:nvPr/>
              </p14:nvContentPartPr>
              <p14:xfrm>
                <a:off x="3923320" y="5837107"/>
                <a:ext cx="44280" cy="3996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7829D020-FACF-43FB-99DD-2B61EAFB7BE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3914680" y="5828467"/>
                  <a:ext cx="619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348A0B4B-3727-4646-8611-6940542BB749}"/>
                    </a:ext>
                  </a:extLst>
                </p14:cNvPr>
                <p14:cNvContentPartPr/>
                <p14:nvPr/>
              </p14:nvContentPartPr>
              <p14:xfrm>
                <a:off x="1269400" y="6129787"/>
                <a:ext cx="11880" cy="7488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FE129EC0-8AAD-4580-BA6C-BACA0BB40AC9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1260400" y="6120787"/>
                  <a:ext cx="29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5A9E2622-6CF8-4B70-A610-F50DA0CF6F6A}"/>
                    </a:ext>
                  </a:extLst>
                </p14:cNvPr>
                <p14:cNvContentPartPr/>
                <p14:nvPr/>
              </p14:nvContentPartPr>
              <p14:xfrm>
                <a:off x="1219720" y="6117547"/>
                <a:ext cx="87840" cy="36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A316AD08-DB9A-4EDE-A923-BDB3939880D3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1211080" y="6108907"/>
                  <a:ext cx="105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509BE6E7-2544-42AF-87C1-BFCC9236380D}"/>
                    </a:ext>
                  </a:extLst>
                </p14:cNvPr>
                <p14:cNvContentPartPr/>
                <p14:nvPr/>
              </p14:nvContentPartPr>
              <p14:xfrm>
                <a:off x="1300000" y="6123667"/>
                <a:ext cx="74880" cy="9468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99FFF886-6AC1-4D1D-AD20-A3B44F120437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1291000" y="6115027"/>
                  <a:ext cx="925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1BAA35FC-1540-4C69-9B60-63B47C2DF4AB}"/>
                    </a:ext>
                  </a:extLst>
                </p14:cNvPr>
                <p14:cNvContentPartPr/>
                <p14:nvPr/>
              </p14:nvContentPartPr>
              <p14:xfrm>
                <a:off x="1347520" y="6126547"/>
                <a:ext cx="93960" cy="9468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13C2D19E-07AD-417C-9A0F-1756F99A7964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1338880" y="6117907"/>
                  <a:ext cx="111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851DC7C5-6DE0-47AB-B2F0-1CB3728C85A8}"/>
                    </a:ext>
                  </a:extLst>
                </p14:cNvPr>
                <p14:cNvContentPartPr/>
                <p14:nvPr/>
              </p14:nvContentPartPr>
              <p14:xfrm>
                <a:off x="1420240" y="6132667"/>
                <a:ext cx="29160" cy="8280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0A6F18BB-1B4E-4FB4-92EC-B4C89C7B2B15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1411600" y="6124027"/>
                  <a:ext cx="468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D353C8F4-4809-40DB-8FD5-498117EE637C}"/>
                    </a:ext>
                  </a:extLst>
                </p14:cNvPr>
                <p14:cNvContentPartPr/>
                <p14:nvPr/>
              </p14:nvContentPartPr>
              <p14:xfrm>
                <a:off x="1389640" y="6132667"/>
                <a:ext cx="101880" cy="2016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1D909E33-84DC-4B54-8F31-B73ADEB5E891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1380640" y="6124027"/>
                  <a:ext cx="1195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A349A282-8215-4F6F-AEC4-CB7E4C724DF8}"/>
                    </a:ext>
                  </a:extLst>
                </p14:cNvPr>
                <p14:cNvContentPartPr/>
                <p14:nvPr/>
              </p14:nvContentPartPr>
              <p14:xfrm>
                <a:off x="1481800" y="6140947"/>
                <a:ext cx="60840" cy="8064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49373B04-A90C-46B1-8046-2FB3C72BE17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1473160" y="6131947"/>
                  <a:ext cx="78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0E803F7F-1B2B-42C6-A6C4-BA8AD9291693}"/>
                    </a:ext>
                  </a:extLst>
                </p14:cNvPr>
                <p14:cNvContentPartPr/>
                <p14:nvPr/>
              </p14:nvContentPartPr>
              <p14:xfrm>
                <a:off x="1699600" y="6143467"/>
                <a:ext cx="13680" cy="9036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C6283DA9-7723-4F76-A998-5D4849828A03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1690600" y="6134827"/>
                  <a:ext cx="31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14A0A844-D15E-4F9C-B5C7-EC2379A12603}"/>
                    </a:ext>
                  </a:extLst>
                </p14:cNvPr>
                <p14:cNvContentPartPr/>
                <p14:nvPr/>
              </p14:nvContentPartPr>
              <p14:xfrm>
                <a:off x="1657480" y="6144907"/>
                <a:ext cx="92160" cy="828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37DEE8A4-2D2A-4ECA-8146-1398BA40039A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648480" y="6136267"/>
                  <a:ext cx="1098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98C0DE8F-5842-4143-9E2F-583847C377E8}"/>
                    </a:ext>
                  </a:extLst>
                </p14:cNvPr>
                <p14:cNvContentPartPr/>
                <p14:nvPr/>
              </p14:nvContentPartPr>
              <p14:xfrm>
                <a:off x="1741720" y="6140587"/>
                <a:ext cx="59760" cy="9684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3E5AD0EF-3EA1-4B81-A34D-464F1BEB7A2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732720" y="6131587"/>
                  <a:ext cx="77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55C512C8-E362-4D21-BA7D-9EFF251C2313}"/>
                    </a:ext>
                  </a:extLst>
                </p14:cNvPr>
                <p14:cNvContentPartPr/>
                <p14:nvPr/>
              </p14:nvContentPartPr>
              <p14:xfrm>
                <a:off x="1743520" y="6195307"/>
                <a:ext cx="51840" cy="36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B970C83B-7946-44A2-9F25-E27FDBC7227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734520" y="6186307"/>
                  <a:ext cx="69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0E70FC4A-8215-4129-84F9-6EC1E1C40CAC}"/>
                    </a:ext>
                  </a:extLst>
                </p14:cNvPr>
                <p14:cNvContentPartPr/>
                <p14:nvPr/>
              </p14:nvContentPartPr>
              <p14:xfrm>
                <a:off x="1805080" y="6152827"/>
                <a:ext cx="63000" cy="8460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732183F9-D6E8-48D1-9DF0-7FE3338E8049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1796080" y="6144187"/>
                  <a:ext cx="80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A3CEBF10-3353-483B-8635-CBA58217EB5E}"/>
                    </a:ext>
                  </a:extLst>
                </p14:cNvPr>
                <p14:cNvContentPartPr/>
                <p14:nvPr/>
              </p14:nvContentPartPr>
              <p14:xfrm>
                <a:off x="1879240" y="6158227"/>
                <a:ext cx="71640" cy="8532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2CF1005A-D2A5-46DA-8EFD-5E3B6AE2FC59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870600" y="6149227"/>
                  <a:ext cx="89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9F46476E-126E-48C6-BDCA-28BAA1301EF3}"/>
                    </a:ext>
                  </a:extLst>
                </p14:cNvPr>
                <p14:cNvContentPartPr/>
                <p14:nvPr/>
              </p14:nvContentPartPr>
              <p14:xfrm>
                <a:off x="2007400" y="6157147"/>
                <a:ext cx="95760" cy="6480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395B53A5-477C-44BE-BF11-021C97EA1C70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998760" y="6148507"/>
                  <a:ext cx="1134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0A0F88E1-B259-4B5A-9406-85336372CDF9}"/>
                    </a:ext>
                  </a:extLst>
                </p14:cNvPr>
                <p14:cNvContentPartPr/>
                <p14:nvPr/>
              </p14:nvContentPartPr>
              <p14:xfrm>
                <a:off x="2236720" y="6161827"/>
                <a:ext cx="15840" cy="8280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A7BA1847-03B0-4F32-BCA6-3D236CF368B5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2228080" y="6152827"/>
                  <a:ext cx="33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B9A355C2-B7B2-4C59-B437-8A30E701F927}"/>
                    </a:ext>
                  </a:extLst>
                </p14:cNvPr>
                <p14:cNvContentPartPr/>
                <p14:nvPr/>
              </p14:nvContentPartPr>
              <p14:xfrm>
                <a:off x="2169760" y="6154267"/>
                <a:ext cx="99720" cy="504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36BEDF4A-1BDC-4381-9B38-4E3653A2016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161120" y="6145267"/>
                  <a:ext cx="1173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4D4B4513-A3BF-47DF-ABA9-729A3BCC3696}"/>
                    </a:ext>
                  </a:extLst>
                </p14:cNvPr>
                <p14:cNvContentPartPr/>
                <p14:nvPr/>
              </p14:nvContentPartPr>
              <p14:xfrm>
                <a:off x="2265520" y="6146707"/>
                <a:ext cx="54000" cy="9684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56F9CD56-D364-4D6F-8F7B-0ED3092AA2ED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2256880" y="6137707"/>
                  <a:ext cx="716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C906841B-5C52-47C7-A53F-325A8043BA9D}"/>
                    </a:ext>
                  </a:extLst>
                </p14:cNvPr>
                <p14:cNvContentPartPr/>
                <p14:nvPr/>
              </p14:nvContentPartPr>
              <p14:xfrm>
                <a:off x="2301880" y="6152467"/>
                <a:ext cx="93960" cy="9936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1103BC4C-B329-42E6-ACC1-6D7AF874556C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2292880" y="6143827"/>
                  <a:ext cx="111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416D1795-DB84-4ED1-A870-5E037EF8230E}"/>
                    </a:ext>
                  </a:extLst>
                </p14:cNvPr>
                <p14:cNvContentPartPr/>
                <p14:nvPr/>
              </p14:nvContentPartPr>
              <p14:xfrm>
                <a:off x="2380360" y="6163267"/>
                <a:ext cx="27000" cy="8424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BA001084-057F-4737-B83B-D725CD7C78D5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2371360" y="6154627"/>
                  <a:ext cx="446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F48EEDD4-2DE9-43E5-B2E6-A7432D252832}"/>
                    </a:ext>
                  </a:extLst>
                </p14:cNvPr>
                <p14:cNvContentPartPr/>
                <p14:nvPr/>
              </p14:nvContentPartPr>
              <p14:xfrm>
                <a:off x="2319160" y="6154627"/>
                <a:ext cx="124560" cy="2268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33EC06A8-D909-4524-A757-F527AACED3C1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2310160" y="6145627"/>
                  <a:ext cx="1422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56C423F3-2CB7-4F0B-B807-AB8C99007DB1}"/>
                    </a:ext>
                  </a:extLst>
                </p14:cNvPr>
                <p14:cNvContentPartPr/>
                <p14:nvPr/>
              </p14:nvContentPartPr>
              <p14:xfrm>
                <a:off x="2426080" y="6162547"/>
                <a:ext cx="88200" cy="7884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D127F975-F228-4608-A843-33269ECA27E1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417440" y="6153907"/>
                  <a:ext cx="1058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CEE10FE0-71CB-410F-9C1F-180BDC12D0B2}"/>
                    </a:ext>
                  </a:extLst>
                </p14:cNvPr>
                <p14:cNvContentPartPr/>
                <p14:nvPr/>
              </p14:nvContentPartPr>
              <p14:xfrm>
                <a:off x="2632360" y="6177667"/>
                <a:ext cx="132480" cy="8064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26D85B76-D547-4FF9-9AC5-0C43AAE28A4A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2623720" y="6168667"/>
                  <a:ext cx="150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5E5343EE-7A96-4335-9C71-CE9268A5917E}"/>
                    </a:ext>
                  </a:extLst>
                </p14:cNvPr>
                <p14:cNvContentPartPr/>
                <p14:nvPr/>
              </p14:nvContentPartPr>
              <p14:xfrm>
                <a:off x="2764840" y="6154267"/>
                <a:ext cx="130680" cy="10080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32B5B70C-F4AA-466D-B84E-8ECFF83490F5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756200" y="6145267"/>
                  <a:ext cx="1483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C0503FA9-4A2E-4C8B-B340-0440010FCD91}"/>
                    </a:ext>
                  </a:extLst>
                </p14:cNvPr>
                <p14:cNvContentPartPr/>
                <p14:nvPr/>
              </p14:nvContentPartPr>
              <p14:xfrm>
                <a:off x="2904160" y="6145987"/>
                <a:ext cx="57240" cy="10296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94A11F1A-2BAE-4217-B2F9-2163F19CBA51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2895520" y="6136987"/>
                  <a:ext cx="74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B60B44B8-018C-470E-A347-52A5B9ED3C68}"/>
                    </a:ext>
                  </a:extLst>
                </p14:cNvPr>
                <p14:cNvContentPartPr/>
                <p14:nvPr/>
              </p14:nvContentPartPr>
              <p14:xfrm>
                <a:off x="2958520" y="6154267"/>
                <a:ext cx="68400" cy="11628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0606CCA5-1D95-4D74-985D-8FF87B950B49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2949880" y="6145267"/>
                  <a:ext cx="860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F52CC08D-7D8A-4B78-AC62-8ECC2030A0CC}"/>
                    </a:ext>
                  </a:extLst>
                </p14:cNvPr>
                <p14:cNvContentPartPr/>
                <p14:nvPr/>
              </p14:nvContentPartPr>
              <p14:xfrm>
                <a:off x="2963560" y="6206107"/>
                <a:ext cx="59760" cy="1404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D2F1ADA5-C33D-44A6-9E13-DB694B044359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2954560" y="6197107"/>
                  <a:ext cx="774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0155CDA5-E7A6-4701-AB20-0B517E43CA0C}"/>
                    </a:ext>
                  </a:extLst>
                </p14:cNvPr>
                <p14:cNvContentPartPr/>
                <p14:nvPr/>
              </p14:nvContentPartPr>
              <p14:xfrm>
                <a:off x="2997040" y="6176947"/>
                <a:ext cx="68400" cy="85680"/>
              </p14:xfrm>
            </p:contentPart>
          </mc:Choice>
          <mc:Fallback xmlns="">
            <p:pic>
              <p:nvPicPr>
                <p:cNvPr id="459" name="Input penna 458">
                  <a:extLst>
                    <a:ext uri="{FF2B5EF4-FFF2-40B4-BE49-F238E27FC236}">
                      <a16:creationId xmlns:a16="http://schemas.microsoft.com/office/drawing/2014/main" id="{ED8CDD49-C04A-4E6C-9D3A-5BA5F3F96611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988040" y="6168307"/>
                  <a:ext cx="86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5122B591-DC72-468D-97AB-64B88AF8DB5A}"/>
                    </a:ext>
                  </a:extLst>
                </p14:cNvPr>
                <p14:cNvContentPartPr/>
                <p14:nvPr/>
              </p14:nvContentPartPr>
              <p14:xfrm>
                <a:off x="3055360" y="6163267"/>
                <a:ext cx="76680" cy="9288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6197FF38-4A1A-4A01-9E5B-635ADF241C59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3046360" y="6154627"/>
                  <a:ext cx="94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33C469DD-BE7C-488A-A9C1-D8FF22CF61B2}"/>
                    </a:ext>
                  </a:extLst>
                </p14:cNvPr>
                <p14:cNvContentPartPr/>
                <p14:nvPr/>
              </p14:nvContentPartPr>
              <p14:xfrm>
                <a:off x="3136720" y="6183787"/>
                <a:ext cx="80280" cy="9216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901485A8-D219-45D4-A731-839F7EAD3927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3127720" y="6174787"/>
                  <a:ext cx="97920" cy="10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4">
            <p14:nvContentPartPr>
              <p14:cNvPr id="420" name="Input penna 419">
                <a:extLst>
                  <a:ext uri="{FF2B5EF4-FFF2-40B4-BE49-F238E27FC236}">
                    <a16:creationId xmlns:a16="http://schemas.microsoft.com/office/drawing/2014/main" id="{9DC2012D-7391-4AD6-BF43-AF14568CC371}"/>
                  </a:ext>
                </a:extLst>
              </p14:cNvPr>
              <p14:cNvContentPartPr/>
              <p14:nvPr/>
            </p14:nvContentPartPr>
            <p14:xfrm>
              <a:off x="7386520" y="693067"/>
              <a:ext cx="405720" cy="41400"/>
            </p14:xfrm>
          </p:contentPart>
        </mc:Choice>
        <mc:Fallback xmlns="">
          <p:pic>
            <p:nvPicPr>
              <p:cNvPr id="420" name="Input penna 419">
                <a:extLst>
                  <a:ext uri="{FF2B5EF4-FFF2-40B4-BE49-F238E27FC236}">
                    <a16:creationId xmlns:a16="http://schemas.microsoft.com/office/drawing/2014/main" id="{9DC2012D-7391-4AD6-BF43-AF14568CC371}"/>
                  </a:ext>
                </a:extLst>
              </p:cNvPr>
              <p:cNvPicPr/>
              <p:nvPr/>
            </p:nvPicPr>
            <p:blipFill>
              <a:blip r:embed="rId805"/>
              <a:stretch>
                <a:fillRect/>
              </a:stretch>
            </p:blipFill>
            <p:spPr>
              <a:xfrm>
                <a:off x="7377520" y="684145"/>
                <a:ext cx="423360" cy="58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6">
            <p14:nvContentPartPr>
              <p14:cNvPr id="421" name="Input penna 420">
                <a:extLst>
                  <a:ext uri="{FF2B5EF4-FFF2-40B4-BE49-F238E27FC236}">
                    <a16:creationId xmlns:a16="http://schemas.microsoft.com/office/drawing/2014/main" id="{DAB24355-7369-4E50-B945-5B537812B06F}"/>
                  </a:ext>
                </a:extLst>
              </p14:cNvPr>
              <p14:cNvContentPartPr/>
              <p14:nvPr/>
            </p14:nvContentPartPr>
            <p14:xfrm>
              <a:off x="10327720" y="527107"/>
              <a:ext cx="51840" cy="1317240"/>
            </p14:xfrm>
          </p:contentPart>
        </mc:Choice>
        <mc:Fallback xmlns="">
          <p:pic>
            <p:nvPicPr>
              <p:cNvPr id="421" name="Input penna 420">
                <a:extLst>
                  <a:ext uri="{FF2B5EF4-FFF2-40B4-BE49-F238E27FC236}">
                    <a16:creationId xmlns:a16="http://schemas.microsoft.com/office/drawing/2014/main" id="{DAB24355-7369-4E50-B945-5B537812B06F}"/>
                  </a:ext>
                </a:extLst>
              </p:cNvPr>
              <p:cNvPicPr/>
              <p:nvPr/>
            </p:nvPicPr>
            <p:blipFill>
              <a:blip r:embed="rId807"/>
              <a:stretch>
                <a:fillRect/>
              </a:stretch>
            </p:blipFill>
            <p:spPr>
              <a:xfrm>
                <a:off x="10318720" y="518107"/>
                <a:ext cx="69480" cy="133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22" name="Gruppo 421">
            <a:extLst>
              <a:ext uri="{FF2B5EF4-FFF2-40B4-BE49-F238E27FC236}">
                <a16:creationId xmlns:a16="http://schemas.microsoft.com/office/drawing/2014/main" id="{E82AAC17-7157-4318-BA5E-C27FB884835B}"/>
              </a:ext>
            </a:extLst>
          </p:cNvPr>
          <p:cNvGrpSpPr/>
          <p:nvPr/>
        </p:nvGrpSpPr>
        <p:grpSpPr>
          <a:xfrm>
            <a:off x="10673680" y="924547"/>
            <a:ext cx="306360" cy="600120"/>
            <a:chOff x="10673680" y="924547"/>
            <a:chExt cx="306360" cy="60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EF42EB49-0867-43D6-B225-04D9E940DDA2}"/>
                    </a:ext>
                  </a:extLst>
                </p14:cNvPr>
                <p14:cNvContentPartPr/>
                <p14:nvPr/>
              </p14:nvContentPartPr>
              <p14:xfrm>
                <a:off x="10673680" y="1176187"/>
                <a:ext cx="141840" cy="34848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22509890-D902-4279-BB25-ACC2C6ECFBC9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10664680" y="1167187"/>
                  <a:ext cx="15948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C6C7786F-236D-4BCA-B570-299B2D474DFB}"/>
                    </a:ext>
                  </a:extLst>
                </p14:cNvPr>
                <p14:cNvContentPartPr/>
                <p14:nvPr/>
              </p14:nvContentPartPr>
              <p14:xfrm>
                <a:off x="10687000" y="945787"/>
                <a:ext cx="96480" cy="27936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EDE98F20-29A7-47B2-B623-45AAAA7EB6B0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10678360" y="936787"/>
                  <a:ext cx="1141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BC4414D1-6CFA-456D-AEC4-8CEC6FBBC6C6}"/>
                    </a:ext>
                  </a:extLst>
                </p14:cNvPr>
                <p14:cNvContentPartPr/>
                <p14:nvPr/>
              </p14:nvContentPartPr>
              <p14:xfrm>
                <a:off x="10801840" y="924547"/>
                <a:ext cx="178200" cy="26856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C8B5FF31-E6AA-4877-A084-EDDED68328F2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10792840" y="915907"/>
                  <a:ext cx="1958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65CAEB66-DFE3-4F47-97CE-8CF7D53C4D11}"/>
                    </a:ext>
                  </a:extLst>
                </p14:cNvPr>
                <p14:cNvContentPartPr/>
                <p14:nvPr/>
              </p14:nvContentPartPr>
              <p14:xfrm>
                <a:off x="10845760" y="1220467"/>
                <a:ext cx="120960" cy="27360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273ADD4A-9627-42D2-A992-80B98261A3A6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0837120" y="1211827"/>
                  <a:ext cx="1386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DBE17D6D-F404-4BC6-BAE5-220101F9313B}"/>
                    </a:ext>
                  </a:extLst>
                </p14:cNvPr>
                <p14:cNvContentPartPr/>
                <p14:nvPr/>
              </p14:nvContentPartPr>
              <p14:xfrm>
                <a:off x="10803640" y="1374187"/>
                <a:ext cx="54000" cy="5076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96E67A6F-5623-4005-97E1-BC8E41A80E37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0795000" y="1365187"/>
                  <a:ext cx="716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8E6169CF-3D24-4E43-AC11-BFEFFF13ADC0}"/>
                    </a:ext>
                  </a:extLst>
                </p14:cNvPr>
                <p14:cNvContentPartPr/>
                <p14:nvPr/>
              </p14:nvContentPartPr>
              <p14:xfrm>
                <a:off x="10819120" y="1340707"/>
                <a:ext cx="59760" cy="5220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91B4E4A7-FD1F-470D-BC4F-D9B87139348B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10810120" y="1331707"/>
                  <a:ext cx="77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9D9ECB86-5A4A-4197-845C-758495E9491E}"/>
                    </a:ext>
                  </a:extLst>
                </p14:cNvPr>
                <p14:cNvContentPartPr/>
                <p14:nvPr/>
              </p14:nvContentPartPr>
              <p14:xfrm>
                <a:off x="10788520" y="1284187"/>
                <a:ext cx="117000" cy="10692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D1DD13B4-67F0-48BC-9B2F-3988EF5E2E63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10779520" y="1275547"/>
                  <a:ext cx="1346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FF1A6381-47D3-4418-8F03-117DB00AEA90}"/>
                    </a:ext>
                  </a:extLst>
                </p14:cNvPr>
                <p14:cNvContentPartPr/>
                <p14:nvPr/>
              </p14:nvContentPartPr>
              <p14:xfrm>
                <a:off x="10822720" y="1247827"/>
                <a:ext cx="96120" cy="8856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A601BAA0-42A9-4C62-A7A1-8F01BEFBB345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10814080" y="1238827"/>
                  <a:ext cx="113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77111810-A1DA-4880-8662-3FDDAEE2DB5C}"/>
                    </a:ext>
                  </a:extLst>
                </p14:cNvPr>
                <p14:cNvContentPartPr/>
                <p14:nvPr/>
              </p14:nvContentPartPr>
              <p14:xfrm>
                <a:off x="10777000" y="1209667"/>
                <a:ext cx="155160" cy="14040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06D3754F-960D-46F6-9107-7AF0F8F7EBB5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10768000" y="1200667"/>
                  <a:ext cx="172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E1EF3C87-7F2D-4442-87FA-C2A9DC7181B9}"/>
                    </a:ext>
                  </a:extLst>
                </p14:cNvPr>
                <p14:cNvContentPartPr/>
                <p14:nvPr/>
              </p14:nvContentPartPr>
              <p14:xfrm>
                <a:off x="10773040" y="1177627"/>
                <a:ext cx="137880" cy="13608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7B2E9CC4-1D7B-4785-A6E6-BD0BCC9E5FE5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10764400" y="1168627"/>
                  <a:ext cx="155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A5DAA585-536F-48AD-A936-7DB4E82D0C9F}"/>
                    </a:ext>
                  </a:extLst>
                </p14:cNvPr>
                <p14:cNvContentPartPr/>
                <p14:nvPr/>
              </p14:nvContentPartPr>
              <p14:xfrm>
                <a:off x="10746400" y="1182307"/>
                <a:ext cx="124560" cy="10692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D2F38729-A685-4323-95DF-9EDC17B947CD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10737400" y="1173307"/>
                  <a:ext cx="142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1C1AC542-4CED-4429-825A-37E179800E91}"/>
                    </a:ext>
                  </a:extLst>
                </p14:cNvPr>
                <p14:cNvContentPartPr/>
                <p14:nvPr/>
              </p14:nvContentPartPr>
              <p14:xfrm>
                <a:off x="10730920" y="1113547"/>
                <a:ext cx="183960" cy="15588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2D3EC21B-A4EE-4E17-8E21-2CA220963CB6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10722280" y="1104907"/>
                  <a:ext cx="2016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C6ACA851-A876-466C-BD32-7C48ABF2FA2C}"/>
                    </a:ext>
                  </a:extLst>
                </p14:cNvPr>
                <p14:cNvContentPartPr/>
                <p14:nvPr/>
              </p14:nvContentPartPr>
              <p14:xfrm>
                <a:off x="10740640" y="1066387"/>
                <a:ext cx="140040" cy="16020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96A9DAD4-473F-48C7-9F9A-94A54E464B36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10731640" y="1057387"/>
                  <a:ext cx="1576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664BCF71-98D6-4EE0-8BD0-B5A2EE34ECB6}"/>
                    </a:ext>
                  </a:extLst>
                </p14:cNvPr>
                <p14:cNvContentPartPr/>
                <p14:nvPr/>
              </p14:nvContentPartPr>
              <p14:xfrm>
                <a:off x="10698520" y="1035787"/>
                <a:ext cx="147600" cy="14508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23AC798D-991C-4625-9AD2-84D206B9CFCA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10689880" y="1027147"/>
                  <a:ext cx="165240" cy="162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6">
            <p14:nvContentPartPr>
              <p14:cNvPr id="437" name="Input penna 436">
                <a:extLst>
                  <a:ext uri="{FF2B5EF4-FFF2-40B4-BE49-F238E27FC236}">
                    <a16:creationId xmlns:a16="http://schemas.microsoft.com/office/drawing/2014/main" id="{3BB4B263-A75C-4D68-B264-B5507107723F}"/>
                  </a:ext>
                </a:extLst>
              </p14:cNvPr>
              <p14:cNvContentPartPr/>
              <p14:nvPr/>
            </p14:nvContentPartPr>
            <p14:xfrm>
              <a:off x="9581800" y="2911747"/>
              <a:ext cx="50040" cy="65880"/>
            </p14:xfrm>
          </p:contentPart>
        </mc:Choice>
        <mc:Fallback xmlns="">
          <p:pic>
            <p:nvPicPr>
              <p:cNvPr id="437" name="Input penna 436">
                <a:extLst>
                  <a:ext uri="{FF2B5EF4-FFF2-40B4-BE49-F238E27FC236}">
                    <a16:creationId xmlns:a16="http://schemas.microsoft.com/office/drawing/2014/main" id="{3BB4B263-A75C-4D68-B264-B5507107723F}"/>
                  </a:ext>
                </a:extLst>
              </p:cNvPr>
              <p:cNvPicPr/>
              <p:nvPr/>
            </p:nvPicPr>
            <p:blipFill>
              <a:blip r:embed="rId837"/>
              <a:stretch>
                <a:fillRect/>
              </a:stretch>
            </p:blipFill>
            <p:spPr>
              <a:xfrm>
                <a:off x="9572864" y="2902747"/>
                <a:ext cx="67554" cy="83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38" name="Gruppo 437">
            <a:extLst>
              <a:ext uri="{FF2B5EF4-FFF2-40B4-BE49-F238E27FC236}">
                <a16:creationId xmlns:a16="http://schemas.microsoft.com/office/drawing/2014/main" id="{A600A74B-A14C-447F-93E8-84BD5FCB6E79}"/>
              </a:ext>
            </a:extLst>
          </p:cNvPr>
          <p:cNvGrpSpPr/>
          <p:nvPr/>
        </p:nvGrpSpPr>
        <p:grpSpPr>
          <a:xfrm>
            <a:off x="4993960" y="3574465"/>
            <a:ext cx="1834560" cy="217800"/>
            <a:chOff x="4993960" y="3625267"/>
            <a:chExt cx="1834560" cy="21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65ADCA51-9B93-4438-BD8C-87BC0D947122}"/>
                    </a:ext>
                  </a:extLst>
                </p14:cNvPr>
                <p14:cNvContentPartPr/>
                <p14:nvPr/>
              </p14:nvContentPartPr>
              <p14:xfrm>
                <a:off x="4993960" y="3625267"/>
                <a:ext cx="73440" cy="159840"/>
              </p14:xfrm>
            </p:contentPart>
          </mc:Choice>
          <mc:Fallback xmlns="">
            <p:pic>
              <p:nvPicPr>
                <p:cNvPr id="896" name="Input penna 895">
                  <a:extLst>
                    <a:ext uri="{FF2B5EF4-FFF2-40B4-BE49-F238E27FC236}">
                      <a16:creationId xmlns:a16="http://schemas.microsoft.com/office/drawing/2014/main" id="{0F2A0132-09CA-402F-875F-D4E4EDEE3D3D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984960" y="3616267"/>
                  <a:ext cx="910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440" name="Input penna 439">
                  <a:extLst>
                    <a:ext uri="{FF2B5EF4-FFF2-40B4-BE49-F238E27FC236}">
                      <a16:creationId xmlns:a16="http://schemas.microsoft.com/office/drawing/2014/main" id="{A35BBC78-FAFA-4E1C-92BF-C5FDD5036BE4}"/>
                    </a:ext>
                  </a:extLst>
                </p14:cNvPr>
                <p14:cNvContentPartPr/>
                <p14:nvPr/>
              </p14:nvContentPartPr>
              <p14:xfrm>
                <a:off x="5097280" y="3688627"/>
                <a:ext cx="79920" cy="94680"/>
              </p14:xfrm>
            </p:contentPart>
          </mc:Choice>
          <mc:Fallback xmlns="">
            <p:pic>
              <p:nvPicPr>
                <p:cNvPr id="897" name="Input penna 896">
                  <a:extLst>
                    <a:ext uri="{FF2B5EF4-FFF2-40B4-BE49-F238E27FC236}">
                      <a16:creationId xmlns:a16="http://schemas.microsoft.com/office/drawing/2014/main" id="{AF88207D-1344-463A-AC7C-FBEB457CA694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088640" y="3679627"/>
                  <a:ext cx="97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8412D497-72EE-4D98-B4F8-9EEE189492CF}"/>
                    </a:ext>
                  </a:extLst>
                </p14:cNvPr>
                <p14:cNvContentPartPr/>
                <p14:nvPr/>
              </p14:nvContentPartPr>
              <p14:xfrm>
                <a:off x="5208520" y="3670627"/>
                <a:ext cx="86400" cy="136080"/>
              </p14:xfrm>
            </p:contentPart>
          </mc:Choice>
          <mc:Fallback xmlns="">
            <p:pic>
              <p:nvPicPr>
                <p:cNvPr id="898" name="Input penna 897">
                  <a:extLst>
                    <a:ext uri="{FF2B5EF4-FFF2-40B4-BE49-F238E27FC236}">
                      <a16:creationId xmlns:a16="http://schemas.microsoft.com/office/drawing/2014/main" id="{97D25A6B-FAF3-4254-B9BE-1628CDEB9C94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199520" y="3661987"/>
                  <a:ext cx="104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4FC954C9-E429-4145-9964-F1637313A406}"/>
                    </a:ext>
                  </a:extLst>
                </p14:cNvPr>
                <p14:cNvContentPartPr/>
                <p14:nvPr/>
              </p14:nvContentPartPr>
              <p14:xfrm>
                <a:off x="5333800" y="3678187"/>
                <a:ext cx="64080" cy="117720"/>
              </p14:xfrm>
            </p:contentPart>
          </mc:Choice>
          <mc:Fallback xmlns="">
            <p:pic>
              <p:nvPicPr>
                <p:cNvPr id="899" name="Input penna 898">
                  <a:extLst>
                    <a:ext uri="{FF2B5EF4-FFF2-40B4-BE49-F238E27FC236}">
                      <a16:creationId xmlns:a16="http://schemas.microsoft.com/office/drawing/2014/main" id="{D75D9CBC-D3FB-467F-8D2D-0EDAA77F9176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325160" y="3669187"/>
                  <a:ext cx="817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1BB614B3-E58A-4C45-92D8-DC90550296D5}"/>
                    </a:ext>
                  </a:extLst>
                </p14:cNvPr>
                <p14:cNvContentPartPr/>
                <p14:nvPr/>
              </p14:nvContentPartPr>
              <p14:xfrm>
                <a:off x="5405440" y="3682507"/>
                <a:ext cx="136080" cy="148320"/>
              </p14:xfrm>
            </p:contentPart>
          </mc:Choice>
          <mc:Fallback xmlns="">
            <p:pic>
              <p:nvPicPr>
                <p:cNvPr id="900" name="Input penna 899">
                  <a:extLst>
                    <a:ext uri="{FF2B5EF4-FFF2-40B4-BE49-F238E27FC236}">
                      <a16:creationId xmlns:a16="http://schemas.microsoft.com/office/drawing/2014/main" id="{E17A81E6-912F-4812-9EE0-E0213F2A390B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396440" y="3673867"/>
                  <a:ext cx="1537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C8F1DDBB-1A2A-412C-963F-A06CE2FB917D}"/>
                    </a:ext>
                  </a:extLst>
                </p14:cNvPr>
                <p14:cNvContentPartPr/>
                <p14:nvPr/>
              </p14:nvContentPartPr>
              <p14:xfrm>
                <a:off x="5537560" y="3751267"/>
                <a:ext cx="17640" cy="82800"/>
              </p14:xfrm>
            </p:contentPart>
          </mc:Choice>
          <mc:Fallback xmlns="">
            <p:pic>
              <p:nvPicPr>
                <p:cNvPr id="901" name="Input penna 900">
                  <a:extLst>
                    <a:ext uri="{FF2B5EF4-FFF2-40B4-BE49-F238E27FC236}">
                      <a16:creationId xmlns:a16="http://schemas.microsoft.com/office/drawing/2014/main" id="{7D8367F3-3FA1-4A20-A189-280BC20C2AA1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5528560" y="3742267"/>
                  <a:ext cx="352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917892FB-F191-46EB-9747-3346C19B3017}"/>
                    </a:ext>
                  </a:extLst>
                </p14:cNvPr>
                <p14:cNvContentPartPr/>
                <p14:nvPr/>
              </p14:nvContentPartPr>
              <p14:xfrm>
                <a:off x="5673280" y="3739027"/>
                <a:ext cx="4320" cy="78120"/>
              </p14:xfrm>
            </p:contentPart>
          </mc:Choice>
          <mc:Fallback xmlns="">
            <p:pic>
              <p:nvPicPr>
                <p:cNvPr id="902" name="Input penna 901">
                  <a:extLst>
                    <a:ext uri="{FF2B5EF4-FFF2-40B4-BE49-F238E27FC236}">
                      <a16:creationId xmlns:a16="http://schemas.microsoft.com/office/drawing/2014/main" id="{A2C07FCC-9DD1-43A3-99DD-59269D789785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5664280" y="3730027"/>
                  <a:ext cx="21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DC30DB5F-5DB7-4AEB-8392-6D02E3DBE965}"/>
                    </a:ext>
                  </a:extLst>
                </p14:cNvPr>
                <p14:cNvContentPartPr/>
                <p14:nvPr/>
              </p14:nvContentPartPr>
              <p14:xfrm>
                <a:off x="5665360" y="3714547"/>
                <a:ext cx="64440" cy="113400"/>
              </p14:xfrm>
            </p:contentPart>
          </mc:Choice>
          <mc:Fallback xmlns="">
            <p:pic>
              <p:nvPicPr>
                <p:cNvPr id="903" name="Input penna 902">
                  <a:extLst>
                    <a:ext uri="{FF2B5EF4-FFF2-40B4-BE49-F238E27FC236}">
                      <a16:creationId xmlns:a16="http://schemas.microsoft.com/office/drawing/2014/main" id="{C60A8195-2078-4BC5-9469-DA7109E6F530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5656720" y="3705907"/>
                  <a:ext cx="820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B215D454-65F8-4A75-9C5B-0A188F531D67}"/>
                    </a:ext>
                  </a:extLst>
                </p14:cNvPr>
                <p14:cNvContentPartPr/>
                <p14:nvPr/>
              </p14:nvContentPartPr>
              <p14:xfrm>
                <a:off x="5761120" y="3702307"/>
                <a:ext cx="23400" cy="117720"/>
              </p14:xfrm>
            </p:contentPart>
          </mc:Choice>
          <mc:Fallback xmlns="">
            <p:pic>
              <p:nvPicPr>
                <p:cNvPr id="904" name="Input penna 903">
                  <a:extLst>
                    <a:ext uri="{FF2B5EF4-FFF2-40B4-BE49-F238E27FC236}">
                      <a16:creationId xmlns:a16="http://schemas.microsoft.com/office/drawing/2014/main" id="{95339354-FA5B-4BAE-9CF7-BCBD1EED4395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5752120" y="3693667"/>
                  <a:ext cx="410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ED23D5BC-9DBD-43CF-B58C-10210827E5AF}"/>
                    </a:ext>
                  </a:extLst>
                </p14:cNvPr>
                <p14:cNvContentPartPr/>
                <p14:nvPr/>
              </p14:nvContentPartPr>
              <p14:xfrm>
                <a:off x="5914120" y="3672427"/>
                <a:ext cx="63360" cy="135360"/>
              </p14:xfrm>
            </p:contentPart>
          </mc:Choice>
          <mc:Fallback xmlns="">
            <p:pic>
              <p:nvPicPr>
                <p:cNvPr id="905" name="Input penna 904">
                  <a:extLst>
                    <a:ext uri="{FF2B5EF4-FFF2-40B4-BE49-F238E27FC236}">
                      <a16:creationId xmlns:a16="http://schemas.microsoft.com/office/drawing/2014/main" id="{CAC6951C-069D-4830-95DA-4DEF62F8CB73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5905120" y="3663787"/>
                  <a:ext cx="81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A757FD98-D650-4347-A66C-9AC2AE617293}"/>
                    </a:ext>
                  </a:extLst>
                </p14:cNvPr>
                <p14:cNvContentPartPr/>
                <p14:nvPr/>
              </p14:nvContentPartPr>
              <p14:xfrm>
                <a:off x="6005920" y="3692587"/>
                <a:ext cx="55800" cy="100080"/>
              </p14:xfrm>
            </p:contentPart>
          </mc:Choice>
          <mc:Fallback xmlns="">
            <p:pic>
              <p:nvPicPr>
                <p:cNvPr id="906" name="Input penna 905">
                  <a:extLst>
                    <a:ext uri="{FF2B5EF4-FFF2-40B4-BE49-F238E27FC236}">
                      <a16:creationId xmlns:a16="http://schemas.microsoft.com/office/drawing/2014/main" id="{ACA7FAD4-79C0-4B3E-AB87-A9FC1B3D9D23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5996920" y="3683947"/>
                  <a:ext cx="734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4729E156-0957-49D2-88A9-1DF9199FF137}"/>
                    </a:ext>
                  </a:extLst>
                </p14:cNvPr>
                <p14:cNvContentPartPr/>
                <p14:nvPr/>
              </p14:nvContentPartPr>
              <p14:xfrm>
                <a:off x="5998360" y="3743707"/>
                <a:ext cx="69120" cy="1116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28E6AA5D-1916-4A52-9A21-35C7E79BCC77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989360" y="3734707"/>
                  <a:ext cx="86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8C2CA673-A3FF-48C4-ABE1-AC7D83DB694B}"/>
                    </a:ext>
                  </a:extLst>
                </p14:cNvPr>
                <p14:cNvContentPartPr/>
                <p14:nvPr/>
              </p14:nvContentPartPr>
              <p14:xfrm>
                <a:off x="6088720" y="3711667"/>
                <a:ext cx="66960" cy="97920"/>
              </p14:xfrm>
            </p:contentPart>
          </mc:Choice>
          <mc:Fallback xmlns="">
            <p:pic>
              <p:nvPicPr>
                <p:cNvPr id="908" name="Input penna 907">
                  <a:extLst>
                    <a:ext uri="{FF2B5EF4-FFF2-40B4-BE49-F238E27FC236}">
                      <a16:creationId xmlns:a16="http://schemas.microsoft.com/office/drawing/2014/main" id="{6603A77B-5A2E-49E1-83B2-0C96F38FDB37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6079720" y="3702667"/>
                  <a:ext cx="846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88BB74AD-C02E-4E57-9CA0-90640ABE3B9F}"/>
                    </a:ext>
                  </a:extLst>
                </p14:cNvPr>
                <p14:cNvContentPartPr/>
                <p14:nvPr/>
              </p14:nvContentPartPr>
              <p14:xfrm>
                <a:off x="6158920" y="3715987"/>
                <a:ext cx="44280" cy="81720"/>
              </p14:xfrm>
            </p:contentPart>
          </mc:Choice>
          <mc:Fallback xmlns="">
            <p:pic>
              <p:nvPicPr>
                <p:cNvPr id="909" name="Input penna 908">
                  <a:extLst>
                    <a:ext uri="{FF2B5EF4-FFF2-40B4-BE49-F238E27FC236}">
                      <a16:creationId xmlns:a16="http://schemas.microsoft.com/office/drawing/2014/main" id="{9D107B27-2CB5-47D1-957D-2E45F219738D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6149920" y="3707347"/>
                  <a:ext cx="61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9089B9F5-4882-4108-A692-351F652778BB}"/>
                    </a:ext>
                  </a:extLst>
                </p14:cNvPr>
                <p14:cNvContentPartPr/>
                <p14:nvPr/>
              </p14:nvContentPartPr>
              <p14:xfrm>
                <a:off x="6226240" y="3719227"/>
                <a:ext cx="133560" cy="104400"/>
              </p14:xfrm>
            </p:contentPart>
          </mc:Choice>
          <mc:Fallback xmlns="">
            <p:pic>
              <p:nvPicPr>
                <p:cNvPr id="910" name="Input penna 909">
                  <a:extLst>
                    <a:ext uri="{FF2B5EF4-FFF2-40B4-BE49-F238E27FC236}">
                      <a16:creationId xmlns:a16="http://schemas.microsoft.com/office/drawing/2014/main" id="{EBFC031E-CAE2-4F52-A746-BFEA3864E8F9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217600" y="3710227"/>
                  <a:ext cx="1512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79EF9C8C-044C-4C2A-8EBD-372B853B812B}"/>
                    </a:ext>
                  </a:extLst>
                </p14:cNvPr>
                <p14:cNvContentPartPr/>
                <p14:nvPr/>
              </p14:nvContentPartPr>
              <p14:xfrm>
                <a:off x="6308320" y="3720667"/>
                <a:ext cx="88200" cy="3600"/>
              </p14:xfrm>
            </p:contentPart>
          </mc:Choice>
          <mc:Fallback xmlns="">
            <p:pic>
              <p:nvPicPr>
                <p:cNvPr id="911" name="Input penna 910">
                  <a:extLst>
                    <a:ext uri="{FF2B5EF4-FFF2-40B4-BE49-F238E27FC236}">
                      <a16:creationId xmlns:a16="http://schemas.microsoft.com/office/drawing/2014/main" id="{B1EEC34F-D4DA-4A13-97B9-1FE013BFEA7E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299320" y="3712027"/>
                  <a:ext cx="1058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2E7B7492-E2FE-404F-A0A2-7732C656A94A}"/>
                    </a:ext>
                  </a:extLst>
                </p14:cNvPr>
                <p14:cNvContentPartPr/>
                <p14:nvPr/>
              </p14:nvContentPartPr>
              <p14:xfrm>
                <a:off x="6406600" y="3739027"/>
                <a:ext cx="75600" cy="87840"/>
              </p14:xfrm>
            </p:contentPart>
          </mc:Choice>
          <mc:Fallback xmlns="">
            <p:pic>
              <p:nvPicPr>
                <p:cNvPr id="912" name="Input penna 911">
                  <a:extLst>
                    <a:ext uri="{FF2B5EF4-FFF2-40B4-BE49-F238E27FC236}">
                      <a16:creationId xmlns:a16="http://schemas.microsoft.com/office/drawing/2014/main" id="{670272CE-2D11-41BF-B27E-C12DD9D7CC12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6397960" y="3730027"/>
                  <a:ext cx="93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1F2E7A4E-6DFE-4F20-A917-65F91F54F5F0}"/>
                    </a:ext>
                  </a:extLst>
                </p14:cNvPr>
                <p14:cNvContentPartPr/>
                <p14:nvPr/>
              </p14:nvContentPartPr>
              <p14:xfrm>
                <a:off x="6403720" y="3795547"/>
                <a:ext cx="76680" cy="15480"/>
              </p14:xfrm>
            </p:contentPart>
          </mc:Choice>
          <mc:Fallback xmlns="">
            <p:pic>
              <p:nvPicPr>
                <p:cNvPr id="913" name="Input penna 912">
                  <a:extLst>
                    <a:ext uri="{FF2B5EF4-FFF2-40B4-BE49-F238E27FC236}">
                      <a16:creationId xmlns:a16="http://schemas.microsoft.com/office/drawing/2014/main" id="{53FE0110-66C2-4B06-9129-F1A64A87EA17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6394720" y="3786547"/>
                  <a:ext cx="943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D87321EB-C6F7-4519-BF01-2B338193718D}"/>
                    </a:ext>
                  </a:extLst>
                </p14:cNvPr>
                <p14:cNvContentPartPr/>
                <p14:nvPr/>
              </p14:nvContentPartPr>
              <p14:xfrm>
                <a:off x="6522160" y="3705187"/>
                <a:ext cx="88200" cy="119520"/>
              </p14:xfrm>
            </p:contentPart>
          </mc:Choice>
          <mc:Fallback xmlns="">
            <p:pic>
              <p:nvPicPr>
                <p:cNvPr id="914" name="Input penna 913">
                  <a:extLst>
                    <a:ext uri="{FF2B5EF4-FFF2-40B4-BE49-F238E27FC236}">
                      <a16:creationId xmlns:a16="http://schemas.microsoft.com/office/drawing/2014/main" id="{42B471CE-6BD4-403C-AA93-B39B347992DC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6513520" y="3696547"/>
                  <a:ext cx="105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451BA49C-1F57-4E71-B716-5C16E6FDE5B7}"/>
                    </a:ext>
                  </a:extLst>
                </p14:cNvPr>
                <p14:cNvContentPartPr/>
                <p14:nvPr/>
              </p14:nvContentPartPr>
              <p14:xfrm>
                <a:off x="6628360" y="3712027"/>
                <a:ext cx="91080" cy="118800"/>
              </p14:xfrm>
            </p:contentPart>
          </mc:Choice>
          <mc:Fallback xmlns="">
            <p:pic>
              <p:nvPicPr>
                <p:cNvPr id="915" name="Input penna 914">
                  <a:extLst>
                    <a:ext uri="{FF2B5EF4-FFF2-40B4-BE49-F238E27FC236}">
                      <a16:creationId xmlns:a16="http://schemas.microsoft.com/office/drawing/2014/main" id="{15122FFF-50AC-4507-B688-AF08F9C6B4E3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6619720" y="3703387"/>
                  <a:ext cx="108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459" name="Input penna 458">
                  <a:extLst>
                    <a:ext uri="{FF2B5EF4-FFF2-40B4-BE49-F238E27FC236}">
                      <a16:creationId xmlns:a16="http://schemas.microsoft.com/office/drawing/2014/main" id="{A08F3414-1D91-4C17-A34D-FF6F5EB6A10E}"/>
                    </a:ext>
                  </a:extLst>
                </p14:cNvPr>
                <p14:cNvContentPartPr/>
                <p14:nvPr/>
              </p14:nvContentPartPr>
              <p14:xfrm>
                <a:off x="6637720" y="3780067"/>
                <a:ext cx="59040" cy="1800"/>
              </p14:xfrm>
            </p:contentPart>
          </mc:Choice>
          <mc:Fallback xmlns="">
            <p:pic>
              <p:nvPicPr>
                <p:cNvPr id="916" name="Input penna 915">
                  <a:extLst>
                    <a:ext uri="{FF2B5EF4-FFF2-40B4-BE49-F238E27FC236}">
                      <a16:creationId xmlns:a16="http://schemas.microsoft.com/office/drawing/2014/main" id="{B6264556-F07F-4084-BD94-C29672FF2DFA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6628720" y="3771427"/>
                  <a:ext cx="766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AE27E1F3-2066-4AE7-8087-932BCB45D856}"/>
                    </a:ext>
                  </a:extLst>
                </p14:cNvPr>
                <p14:cNvContentPartPr/>
                <p14:nvPr/>
              </p14:nvContentPartPr>
              <p14:xfrm>
                <a:off x="6751480" y="3720667"/>
                <a:ext cx="77040" cy="122400"/>
              </p14:xfrm>
            </p:contentPart>
          </mc:Choice>
          <mc:Fallback xmlns="">
            <p:pic>
              <p:nvPicPr>
                <p:cNvPr id="917" name="Input penna 916">
                  <a:extLst>
                    <a:ext uri="{FF2B5EF4-FFF2-40B4-BE49-F238E27FC236}">
                      <a16:creationId xmlns:a16="http://schemas.microsoft.com/office/drawing/2014/main" id="{89CCF1F7-37FD-40E1-A674-C9EFE7473CA4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6742840" y="3711667"/>
                  <a:ext cx="946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659D36E2-6B65-4306-96A6-C3CBE9C9B111}"/>
                    </a:ext>
                  </a:extLst>
                </p14:cNvPr>
                <p14:cNvContentPartPr/>
                <p14:nvPr/>
              </p14:nvContentPartPr>
              <p14:xfrm>
                <a:off x="6755800" y="3790867"/>
                <a:ext cx="65160" cy="504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2779D9C6-5ACE-48B8-8161-8CCECB75F54D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6747160" y="3781867"/>
                  <a:ext cx="828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4">
            <p14:nvContentPartPr>
              <p14:cNvPr id="462" name="Input penna 461">
                <a:extLst>
                  <a:ext uri="{FF2B5EF4-FFF2-40B4-BE49-F238E27FC236}">
                    <a16:creationId xmlns:a16="http://schemas.microsoft.com/office/drawing/2014/main" id="{614DCB19-E507-4B8D-9C8E-503EAC2E0CE6}"/>
                  </a:ext>
                </a:extLst>
              </p14:cNvPr>
              <p14:cNvContentPartPr/>
              <p14:nvPr/>
            </p14:nvContentPartPr>
            <p14:xfrm>
              <a:off x="5155240" y="4075225"/>
              <a:ext cx="1384200" cy="1730160"/>
            </p14:xfrm>
          </p:contentPart>
        </mc:Choice>
        <mc:Fallback xmlns="">
          <p:pic>
            <p:nvPicPr>
              <p:cNvPr id="462" name="Input penna 461">
                <a:extLst>
                  <a:ext uri="{FF2B5EF4-FFF2-40B4-BE49-F238E27FC236}">
                    <a16:creationId xmlns:a16="http://schemas.microsoft.com/office/drawing/2014/main" id="{614DCB19-E507-4B8D-9C8E-503EAC2E0CE6}"/>
                  </a:ext>
                </a:extLst>
              </p:cNvPr>
              <p:cNvPicPr/>
              <p:nvPr/>
            </p:nvPicPr>
            <p:blipFill>
              <a:blip r:embed="rId885"/>
              <a:stretch>
                <a:fillRect/>
              </a:stretch>
            </p:blipFill>
            <p:spPr>
              <a:xfrm>
                <a:off x="5146240" y="4066223"/>
                <a:ext cx="1401840" cy="1747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6">
            <p14:nvContentPartPr>
              <p14:cNvPr id="463" name="Input penna 462">
                <a:extLst>
                  <a:ext uri="{FF2B5EF4-FFF2-40B4-BE49-F238E27FC236}">
                    <a16:creationId xmlns:a16="http://schemas.microsoft.com/office/drawing/2014/main" id="{C8D7B2A6-56B4-4338-804B-028210E2C7B7}"/>
                  </a:ext>
                </a:extLst>
              </p14:cNvPr>
              <p14:cNvContentPartPr/>
              <p14:nvPr/>
            </p14:nvContentPartPr>
            <p14:xfrm>
              <a:off x="4862213" y="4567920"/>
              <a:ext cx="2322000" cy="900720"/>
            </p14:xfrm>
          </p:contentPart>
        </mc:Choice>
        <mc:Fallback xmlns="">
          <p:pic>
            <p:nvPicPr>
              <p:cNvPr id="463" name="Input penna 462">
                <a:extLst>
                  <a:ext uri="{FF2B5EF4-FFF2-40B4-BE49-F238E27FC236}">
                    <a16:creationId xmlns:a16="http://schemas.microsoft.com/office/drawing/2014/main" id="{C8D7B2A6-56B4-4338-804B-028210E2C7B7}"/>
                  </a:ext>
                </a:extLst>
              </p:cNvPr>
              <p:cNvPicPr/>
              <p:nvPr/>
            </p:nvPicPr>
            <p:blipFill>
              <a:blip r:embed="rId887"/>
              <a:stretch>
                <a:fillRect/>
              </a:stretch>
            </p:blipFill>
            <p:spPr>
              <a:xfrm>
                <a:off x="4853214" y="4558920"/>
                <a:ext cx="2339637" cy="91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64" name="Gruppo 463">
            <a:extLst>
              <a:ext uri="{FF2B5EF4-FFF2-40B4-BE49-F238E27FC236}">
                <a16:creationId xmlns:a16="http://schemas.microsoft.com/office/drawing/2014/main" id="{2A298801-2AF4-4645-94E3-8D9674C573F4}"/>
              </a:ext>
            </a:extLst>
          </p:cNvPr>
          <p:cNvGrpSpPr/>
          <p:nvPr/>
        </p:nvGrpSpPr>
        <p:grpSpPr>
          <a:xfrm>
            <a:off x="7176280" y="5542585"/>
            <a:ext cx="137880" cy="80280"/>
            <a:chOff x="7176280" y="5593387"/>
            <a:chExt cx="137880" cy="8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CCAAE177-FBAF-4A90-BF65-9A50C7D3CB0F}"/>
                    </a:ext>
                  </a:extLst>
                </p14:cNvPr>
                <p14:cNvContentPartPr/>
                <p14:nvPr/>
              </p14:nvContentPartPr>
              <p14:xfrm>
                <a:off x="7176280" y="5598067"/>
                <a:ext cx="45720" cy="6732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3C09704C-8CFD-4990-A32B-C4C41AAB368E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7167280" y="5589067"/>
                  <a:ext cx="633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1B2FC3D5-8D88-45CF-B050-E003DBE624DA}"/>
                    </a:ext>
                  </a:extLst>
                </p14:cNvPr>
                <p14:cNvContentPartPr/>
                <p14:nvPr/>
              </p14:nvContentPartPr>
              <p14:xfrm>
                <a:off x="7233520" y="5593387"/>
                <a:ext cx="80640" cy="8028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92DF61D3-FBDA-44CD-81FB-746DC4867608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7224880" y="5584747"/>
                  <a:ext cx="98280" cy="9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2">
            <p14:nvContentPartPr>
              <p14:cNvPr id="467" name="Input penna 466">
                <a:extLst>
                  <a:ext uri="{FF2B5EF4-FFF2-40B4-BE49-F238E27FC236}">
                    <a16:creationId xmlns:a16="http://schemas.microsoft.com/office/drawing/2014/main" id="{F6E906A8-0950-4396-9A9F-373B38DDB08E}"/>
                  </a:ext>
                </a:extLst>
              </p14:cNvPr>
              <p14:cNvContentPartPr/>
              <p14:nvPr/>
            </p14:nvContentPartPr>
            <p14:xfrm>
              <a:off x="5184600" y="3737667"/>
              <a:ext cx="2322000" cy="900720"/>
            </p14:xfrm>
          </p:contentPart>
        </mc:Choice>
        <mc:Fallback xmlns="">
          <p:pic>
            <p:nvPicPr>
              <p:cNvPr id="467" name="Input penna 466">
                <a:extLst>
                  <a:ext uri="{FF2B5EF4-FFF2-40B4-BE49-F238E27FC236}">
                    <a16:creationId xmlns:a16="http://schemas.microsoft.com/office/drawing/2014/main" id="{F6E906A8-0950-4396-9A9F-373B38DDB08E}"/>
                  </a:ext>
                </a:extLst>
              </p:cNvPr>
              <p:cNvPicPr/>
              <p:nvPr/>
            </p:nvPicPr>
            <p:blipFill>
              <a:blip r:embed="rId887"/>
              <a:stretch>
                <a:fillRect/>
              </a:stretch>
            </p:blipFill>
            <p:spPr>
              <a:xfrm>
                <a:off x="5175601" y="3728667"/>
                <a:ext cx="2339637" cy="9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3">
            <p14:nvContentPartPr>
              <p14:cNvPr id="468" name="Input penna 467">
                <a:extLst>
                  <a:ext uri="{FF2B5EF4-FFF2-40B4-BE49-F238E27FC236}">
                    <a16:creationId xmlns:a16="http://schemas.microsoft.com/office/drawing/2014/main" id="{14AF8A0E-B9F0-48F8-8211-00FC9D12C297}"/>
                  </a:ext>
                </a:extLst>
              </p14:cNvPr>
              <p14:cNvContentPartPr/>
              <p14:nvPr/>
            </p14:nvContentPartPr>
            <p14:xfrm>
              <a:off x="4608213" y="5355025"/>
              <a:ext cx="2322000" cy="900720"/>
            </p14:xfrm>
          </p:contentPart>
        </mc:Choice>
        <mc:Fallback xmlns="">
          <p:pic>
            <p:nvPicPr>
              <p:cNvPr id="468" name="Input penna 467">
                <a:extLst>
                  <a:ext uri="{FF2B5EF4-FFF2-40B4-BE49-F238E27FC236}">
                    <a16:creationId xmlns:a16="http://schemas.microsoft.com/office/drawing/2014/main" id="{14AF8A0E-B9F0-48F8-8211-00FC9D12C297}"/>
                  </a:ext>
                </a:extLst>
              </p:cNvPr>
              <p:cNvPicPr/>
              <p:nvPr/>
            </p:nvPicPr>
            <p:blipFill>
              <a:blip r:embed="rId887"/>
              <a:stretch>
                <a:fillRect/>
              </a:stretch>
            </p:blipFill>
            <p:spPr>
              <a:xfrm>
                <a:off x="4599214" y="5346025"/>
                <a:ext cx="2339637" cy="9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4">
            <p14:nvContentPartPr>
              <p14:cNvPr id="469" name="Input penna 468">
                <a:extLst>
                  <a:ext uri="{FF2B5EF4-FFF2-40B4-BE49-F238E27FC236}">
                    <a16:creationId xmlns:a16="http://schemas.microsoft.com/office/drawing/2014/main" id="{E036D09C-8EE1-4187-A1A1-8850E3B7E828}"/>
                  </a:ext>
                </a:extLst>
              </p14:cNvPr>
              <p14:cNvContentPartPr/>
              <p14:nvPr/>
            </p14:nvContentPartPr>
            <p14:xfrm>
              <a:off x="-846680" y="973507"/>
              <a:ext cx="360" cy="360"/>
            </p14:xfrm>
          </p:contentPart>
        </mc:Choice>
        <mc:Fallback xmlns="">
          <p:pic>
            <p:nvPicPr>
              <p:cNvPr id="469" name="Input penna 468">
                <a:extLst>
                  <a:ext uri="{FF2B5EF4-FFF2-40B4-BE49-F238E27FC236}">
                    <a16:creationId xmlns:a16="http://schemas.microsoft.com/office/drawing/2014/main" id="{E036D09C-8EE1-4187-A1A1-8850E3B7E828}"/>
                  </a:ext>
                </a:extLst>
              </p:cNvPr>
              <p:cNvPicPr/>
              <p:nvPr/>
            </p:nvPicPr>
            <p:blipFill>
              <a:blip r:embed="rId895"/>
              <a:stretch>
                <a:fillRect/>
              </a:stretch>
            </p:blipFill>
            <p:spPr>
              <a:xfrm>
                <a:off x="-855680" y="964507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6">
            <p14:nvContentPartPr>
              <p14:cNvPr id="470" name="Input penna 469">
                <a:extLst>
                  <a:ext uri="{FF2B5EF4-FFF2-40B4-BE49-F238E27FC236}">
                    <a16:creationId xmlns:a16="http://schemas.microsoft.com/office/drawing/2014/main" id="{DF463BBC-D2D8-4D12-83C8-42E638A277FD}"/>
                  </a:ext>
                </a:extLst>
              </p14:cNvPr>
              <p14:cNvContentPartPr/>
              <p14:nvPr/>
            </p14:nvContentPartPr>
            <p14:xfrm>
              <a:off x="5499040" y="3796585"/>
              <a:ext cx="1245240" cy="1345320"/>
            </p14:xfrm>
          </p:contentPart>
        </mc:Choice>
        <mc:Fallback xmlns="">
          <p:pic>
            <p:nvPicPr>
              <p:cNvPr id="470" name="Input penna 469">
                <a:extLst>
                  <a:ext uri="{FF2B5EF4-FFF2-40B4-BE49-F238E27FC236}">
                    <a16:creationId xmlns:a16="http://schemas.microsoft.com/office/drawing/2014/main" id="{DF463BBC-D2D8-4D12-83C8-42E638A277FD}"/>
                  </a:ext>
                </a:extLst>
              </p:cNvPr>
              <p:cNvPicPr/>
              <p:nvPr/>
            </p:nvPicPr>
            <p:blipFill>
              <a:blip r:embed="rId897"/>
              <a:stretch>
                <a:fillRect/>
              </a:stretch>
            </p:blipFill>
            <p:spPr>
              <a:xfrm>
                <a:off x="5490040" y="3787587"/>
                <a:ext cx="1262880" cy="13629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8">
            <p14:nvContentPartPr>
              <p14:cNvPr id="471" name="Input penna 470">
                <a:extLst>
                  <a:ext uri="{FF2B5EF4-FFF2-40B4-BE49-F238E27FC236}">
                    <a16:creationId xmlns:a16="http://schemas.microsoft.com/office/drawing/2014/main" id="{DA179D4F-1DA3-4620-9023-042117A33861}"/>
                  </a:ext>
                </a:extLst>
              </p14:cNvPr>
              <p14:cNvContentPartPr/>
              <p14:nvPr/>
            </p14:nvContentPartPr>
            <p14:xfrm>
              <a:off x="6772360" y="3846625"/>
              <a:ext cx="65880" cy="127800"/>
            </p14:xfrm>
          </p:contentPart>
        </mc:Choice>
        <mc:Fallback xmlns="">
          <p:pic>
            <p:nvPicPr>
              <p:cNvPr id="471" name="Input penna 470">
                <a:extLst>
                  <a:ext uri="{FF2B5EF4-FFF2-40B4-BE49-F238E27FC236}">
                    <a16:creationId xmlns:a16="http://schemas.microsoft.com/office/drawing/2014/main" id="{DA179D4F-1DA3-4620-9023-042117A33861}"/>
                  </a:ext>
                </a:extLst>
              </p:cNvPr>
              <p:cNvPicPr/>
              <p:nvPr/>
            </p:nvPicPr>
            <p:blipFill>
              <a:blip r:embed="rId899"/>
              <a:stretch>
                <a:fillRect/>
              </a:stretch>
            </p:blipFill>
            <p:spPr>
              <a:xfrm>
                <a:off x="6763360" y="3837625"/>
                <a:ext cx="83520" cy="14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72" name="Gruppo 471">
            <a:extLst>
              <a:ext uri="{FF2B5EF4-FFF2-40B4-BE49-F238E27FC236}">
                <a16:creationId xmlns:a16="http://schemas.microsoft.com/office/drawing/2014/main" id="{B53E8226-7E14-4506-BB03-EE2E958FC6D8}"/>
              </a:ext>
            </a:extLst>
          </p:cNvPr>
          <p:cNvGrpSpPr/>
          <p:nvPr/>
        </p:nvGrpSpPr>
        <p:grpSpPr>
          <a:xfrm>
            <a:off x="7545280" y="4669585"/>
            <a:ext cx="197280" cy="164880"/>
            <a:chOff x="7545280" y="4720387"/>
            <a:chExt cx="19728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B2A522DF-D355-423B-A6E3-B6320CA6928D}"/>
                    </a:ext>
                  </a:extLst>
                </p14:cNvPr>
                <p14:cNvContentPartPr/>
                <p14:nvPr/>
              </p14:nvContentPartPr>
              <p14:xfrm>
                <a:off x="7545280" y="4782667"/>
                <a:ext cx="52200" cy="8028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53884717-CD5A-48D9-954E-3B8E3756A60A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7536280" y="4774027"/>
                  <a:ext cx="698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3D81CEAB-2630-4051-9614-ABAA65325432}"/>
                    </a:ext>
                  </a:extLst>
                </p14:cNvPr>
                <p14:cNvContentPartPr/>
                <p14:nvPr/>
              </p14:nvContentPartPr>
              <p14:xfrm>
                <a:off x="7599640" y="4790227"/>
                <a:ext cx="62640" cy="95040"/>
              </p14:xfrm>
            </p:contentPart>
          </mc:Choice>
          <mc:Fallback xmlns="">
            <p:pic>
              <p:nvPicPr>
                <p:cNvPr id="936" name="Input penna 935">
                  <a:extLst>
                    <a:ext uri="{FF2B5EF4-FFF2-40B4-BE49-F238E27FC236}">
                      <a16:creationId xmlns:a16="http://schemas.microsoft.com/office/drawing/2014/main" id="{130E54AA-FD56-4258-B692-957150C2DBC1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7591000" y="4781587"/>
                  <a:ext cx="802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54C46898-2E4C-43AE-8B87-F28E5AD5B74B}"/>
                    </a:ext>
                  </a:extLst>
                </p14:cNvPr>
                <p14:cNvContentPartPr/>
                <p14:nvPr/>
              </p14:nvContentPartPr>
              <p14:xfrm>
                <a:off x="7698280" y="4720387"/>
                <a:ext cx="10080" cy="6588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370C2576-AD9B-4AAD-BB4C-57BF049EE95A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7689280" y="4711387"/>
                  <a:ext cx="277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F0B2C4CA-1D98-4EE7-A9C4-336F1E3FFF18}"/>
                    </a:ext>
                  </a:extLst>
                </p14:cNvPr>
                <p14:cNvContentPartPr/>
                <p14:nvPr/>
              </p14:nvContentPartPr>
              <p14:xfrm>
                <a:off x="7732480" y="4720387"/>
                <a:ext cx="10080" cy="72000"/>
              </p14:xfrm>
            </p:contentPart>
          </mc:Choice>
          <mc:Fallback xmlns="">
            <p:pic>
              <p:nvPicPr>
                <p:cNvPr id="939" name="Input penna 938">
                  <a:extLst>
                    <a:ext uri="{FF2B5EF4-FFF2-40B4-BE49-F238E27FC236}">
                      <a16:creationId xmlns:a16="http://schemas.microsoft.com/office/drawing/2014/main" id="{9450225C-79DC-49E9-B53E-2D5479F5B058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7723840" y="4711387"/>
                  <a:ext cx="27720" cy="8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7" name="Gruppo 476">
            <a:extLst>
              <a:ext uri="{FF2B5EF4-FFF2-40B4-BE49-F238E27FC236}">
                <a16:creationId xmlns:a16="http://schemas.microsoft.com/office/drawing/2014/main" id="{36A084DF-7861-4983-B68E-CAEBD943D806}"/>
              </a:ext>
            </a:extLst>
          </p:cNvPr>
          <p:cNvGrpSpPr/>
          <p:nvPr/>
        </p:nvGrpSpPr>
        <p:grpSpPr>
          <a:xfrm>
            <a:off x="6644560" y="6356185"/>
            <a:ext cx="166680" cy="90360"/>
            <a:chOff x="6644560" y="6406987"/>
            <a:chExt cx="166680" cy="9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30871201-A335-4BF3-A25D-A605CF9BBA6A}"/>
                    </a:ext>
                  </a:extLst>
                </p14:cNvPr>
                <p14:cNvContentPartPr/>
                <p14:nvPr/>
              </p14:nvContentPartPr>
              <p14:xfrm>
                <a:off x="6644560" y="6416347"/>
                <a:ext cx="82440" cy="7668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7958F5CD-DC87-4D6B-A7F0-FBF710DC85BA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6635920" y="6407347"/>
                  <a:ext cx="1000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E191461C-B8F0-4D19-8A35-8BF033653708}"/>
                    </a:ext>
                  </a:extLst>
                </p14:cNvPr>
                <p14:cNvContentPartPr/>
                <p14:nvPr/>
              </p14:nvContentPartPr>
              <p14:xfrm>
                <a:off x="6661840" y="6437587"/>
                <a:ext cx="54000" cy="59760"/>
              </p14:xfrm>
            </p:contentPart>
          </mc:Choice>
          <mc:Fallback xmlns="">
            <p:pic>
              <p:nvPicPr>
                <p:cNvPr id="942" name="Input penna 941">
                  <a:extLst>
                    <a:ext uri="{FF2B5EF4-FFF2-40B4-BE49-F238E27FC236}">
                      <a16:creationId xmlns:a16="http://schemas.microsoft.com/office/drawing/2014/main" id="{C0553805-8384-40A8-9288-434A567208BE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6652840" y="6428587"/>
                  <a:ext cx="716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09D58D0D-0EC1-491F-B4C7-4BA2BC40556E}"/>
                    </a:ext>
                  </a:extLst>
                </p14:cNvPr>
                <p14:cNvContentPartPr/>
                <p14:nvPr/>
              </p14:nvContentPartPr>
              <p14:xfrm>
                <a:off x="6810880" y="6406987"/>
                <a:ext cx="360" cy="46080"/>
              </p14:xfrm>
            </p:contentPart>
          </mc:Choice>
          <mc:Fallback xmlns="">
            <p:pic>
              <p:nvPicPr>
                <p:cNvPr id="943" name="Input penna 942">
                  <a:extLst>
                    <a:ext uri="{FF2B5EF4-FFF2-40B4-BE49-F238E27FC236}">
                      <a16:creationId xmlns:a16="http://schemas.microsoft.com/office/drawing/2014/main" id="{E2A85B7F-A854-4229-AE64-F23BB07E25DF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6802240" y="6398347"/>
                  <a:ext cx="18000" cy="6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4">
            <p14:nvContentPartPr>
              <p14:cNvPr id="481" name="Input penna 480">
                <a:extLst>
                  <a:ext uri="{FF2B5EF4-FFF2-40B4-BE49-F238E27FC236}">
                    <a16:creationId xmlns:a16="http://schemas.microsoft.com/office/drawing/2014/main" id="{323B509F-B373-4710-A88F-DBE32B6FFACE}"/>
                  </a:ext>
                </a:extLst>
              </p14:cNvPr>
              <p14:cNvContentPartPr/>
              <p14:nvPr/>
            </p14:nvContentPartPr>
            <p14:xfrm>
              <a:off x="5426320" y="4512625"/>
              <a:ext cx="612720" cy="680760"/>
            </p14:xfrm>
          </p:contentPart>
        </mc:Choice>
        <mc:Fallback xmlns="">
          <p:pic>
            <p:nvPicPr>
              <p:cNvPr id="481" name="Input penna 480">
                <a:extLst>
                  <a:ext uri="{FF2B5EF4-FFF2-40B4-BE49-F238E27FC236}">
                    <a16:creationId xmlns:a16="http://schemas.microsoft.com/office/drawing/2014/main" id="{323B509F-B373-4710-A88F-DBE32B6FFACE}"/>
                  </a:ext>
                </a:extLst>
              </p:cNvPr>
              <p:cNvPicPr/>
              <p:nvPr/>
            </p:nvPicPr>
            <p:blipFill>
              <a:blip r:embed="rId915"/>
              <a:stretch>
                <a:fillRect/>
              </a:stretch>
            </p:blipFill>
            <p:spPr>
              <a:xfrm>
                <a:off x="5417315" y="4503625"/>
                <a:ext cx="630370" cy="69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6">
            <p14:nvContentPartPr>
              <p14:cNvPr id="482" name="Input penna 481">
                <a:extLst>
                  <a:ext uri="{FF2B5EF4-FFF2-40B4-BE49-F238E27FC236}">
                    <a16:creationId xmlns:a16="http://schemas.microsoft.com/office/drawing/2014/main" id="{E23EE33E-F572-4ED4-9366-137D5E75EACE}"/>
                  </a:ext>
                </a:extLst>
              </p14:cNvPr>
              <p14:cNvContentPartPr/>
              <p14:nvPr/>
            </p14:nvContentPartPr>
            <p14:xfrm>
              <a:off x="5774800" y="4657345"/>
              <a:ext cx="213840" cy="237600"/>
            </p14:xfrm>
          </p:contentPart>
        </mc:Choice>
        <mc:Fallback xmlns="">
          <p:pic>
            <p:nvPicPr>
              <p:cNvPr id="482" name="Input penna 481">
                <a:extLst>
                  <a:ext uri="{FF2B5EF4-FFF2-40B4-BE49-F238E27FC236}">
                    <a16:creationId xmlns:a16="http://schemas.microsoft.com/office/drawing/2014/main" id="{E23EE33E-F572-4ED4-9366-137D5E75EACE}"/>
                  </a:ext>
                </a:extLst>
              </p:cNvPr>
              <p:cNvPicPr/>
              <p:nvPr/>
            </p:nvPicPr>
            <p:blipFill>
              <a:blip r:embed="rId917"/>
              <a:stretch>
                <a:fillRect/>
              </a:stretch>
            </p:blipFill>
            <p:spPr>
              <a:xfrm>
                <a:off x="5765800" y="4648345"/>
                <a:ext cx="231480" cy="25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3" name="Gruppo 482">
            <a:extLst>
              <a:ext uri="{FF2B5EF4-FFF2-40B4-BE49-F238E27FC236}">
                <a16:creationId xmlns:a16="http://schemas.microsoft.com/office/drawing/2014/main" id="{2824E6F4-32B4-4C3D-A67F-0591477FCE39}"/>
              </a:ext>
            </a:extLst>
          </p:cNvPr>
          <p:cNvGrpSpPr/>
          <p:nvPr/>
        </p:nvGrpSpPr>
        <p:grpSpPr>
          <a:xfrm>
            <a:off x="6019240" y="4505065"/>
            <a:ext cx="212760" cy="185400"/>
            <a:chOff x="6019240" y="4555867"/>
            <a:chExt cx="212760" cy="18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03BF0E33-3918-4D80-AA92-5A826809CB0C}"/>
                    </a:ext>
                  </a:extLst>
                </p14:cNvPr>
                <p14:cNvContentPartPr/>
                <p14:nvPr/>
              </p14:nvContentPartPr>
              <p14:xfrm>
                <a:off x="6019240" y="4629307"/>
                <a:ext cx="168480" cy="111960"/>
              </p14:xfrm>
            </p:contentPart>
          </mc:Choice>
          <mc:Fallback xmlns="">
            <p:pic>
              <p:nvPicPr>
                <p:cNvPr id="947" name="Input penna 946">
                  <a:extLst>
                    <a:ext uri="{FF2B5EF4-FFF2-40B4-BE49-F238E27FC236}">
                      <a16:creationId xmlns:a16="http://schemas.microsoft.com/office/drawing/2014/main" id="{454A66AC-7894-4AE9-B359-AA4AF44EC424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6010600" y="4620307"/>
                  <a:ext cx="186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332FAC73-6C41-4ABE-BB2B-6492399A56D1}"/>
                    </a:ext>
                  </a:extLst>
                </p14:cNvPr>
                <p14:cNvContentPartPr/>
                <p14:nvPr/>
              </p14:nvContentPartPr>
              <p14:xfrm>
                <a:off x="6214360" y="4555867"/>
                <a:ext cx="17640" cy="85680"/>
              </p14:xfrm>
            </p:contentPart>
          </mc:Choice>
          <mc:Fallback xmlns="">
            <p:pic>
              <p:nvPicPr>
                <p:cNvPr id="948" name="Input penna 947">
                  <a:extLst>
                    <a:ext uri="{FF2B5EF4-FFF2-40B4-BE49-F238E27FC236}">
                      <a16:creationId xmlns:a16="http://schemas.microsoft.com/office/drawing/2014/main" id="{8F4DE619-81E8-42AE-9B6A-B945AE173B1D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6205360" y="4546867"/>
                  <a:ext cx="35280" cy="10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6" name="Gruppo 485">
            <a:extLst>
              <a:ext uri="{FF2B5EF4-FFF2-40B4-BE49-F238E27FC236}">
                <a16:creationId xmlns:a16="http://schemas.microsoft.com/office/drawing/2014/main" id="{7BFEBE65-C301-417F-A844-9C975F322D98}"/>
              </a:ext>
            </a:extLst>
          </p:cNvPr>
          <p:cNvGrpSpPr/>
          <p:nvPr/>
        </p:nvGrpSpPr>
        <p:grpSpPr>
          <a:xfrm>
            <a:off x="5560240" y="4972705"/>
            <a:ext cx="335160" cy="174240"/>
            <a:chOff x="5560240" y="5023507"/>
            <a:chExt cx="335160" cy="17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466CD87A-81AE-41E5-BAA5-B6CA483D66CE}"/>
                    </a:ext>
                  </a:extLst>
                </p14:cNvPr>
                <p14:cNvContentPartPr/>
                <p14:nvPr/>
              </p14:nvContentPartPr>
              <p14:xfrm>
                <a:off x="5560240" y="5023507"/>
                <a:ext cx="125280" cy="16056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9824F3A3-1017-4D09-9ED7-D348AFF69B9D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5551600" y="5014867"/>
                  <a:ext cx="1429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42495C4E-9DC3-4F65-908C-3EA2F430BF14}"/>
                    </a:ext>
                  </a:extLst>
                </p14:cNvPr>
                <p14:cNvContentPartPr/>
                <p14:nvPr/>
              </p14:nvContentPartPr>
              <p14:xfrm>
                <a:off x="5686600" y="5090467"/>
                <a:ext cx="170640" cy="107280"/>
              </p14:xfrm>
            </p:contentPart>
          </mc:Choice>
          <mc:Fallback xmlns="">
            <p:pic>
              <p:nvPicPr>
                <p:cNvPr id="951" name="Input penna 950">
                  <a:extLst>
                    <a:ext uri="{FF2B5EF4-FFF2-40B4-BE49-F238E27FC236}">
                      <a16:creationId xmlns:a16="http://schemas.microsoft.com/office/drawing/2014/main" id="{8DE28B84-8B02-41DB-B6A6-4633FE84F738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5677600" y="5081827"/>
                  <a:ext cx="188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D6987EFB-184A-4DC1-B8E0-590605FA4734}"/>
                    </a:ext>
                  </a:extLst>
                </p14:cNvPr>
                <p14:cNvContentPartPr/>
                <p14:nvPr/>
              </p14:nvContentPartPr>
              <p14:xfrm>
                <a:off x="5856520" y="5064547"/>
                <a:ext cx="17640" cy="8172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C4D2A5EE-94A3-4F70-8021-2CB51149A29F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5847880" y="5055907"/>
                  <a:ext cx="35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8A319249-D1C9-4285-ADC4-B3EB19A553EB}"/>
                    </a:ext>
                  </a:extLst>
                </p14:cNvPr>
                <p14:cNvContentPartPr/>
                <p14:nvPr/>
              </p14:nvContentPartPr>
              <p14:xfrm>
                <a:off x="5891080" y="5076787"/>
                <a:ext cx="4320" cy="7056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EC04163E-6EB9-4C0B-B813-C6F7C7941543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5882440" y="5068147"/>
                  <a:ext cx="21960" cy="88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30">
            <p14:nvContentPartPr>
              <p14:cNvPr id="491" name="Input penna 490">
                <a:extLst>
                  <a:ext uri="{FF2B5EF4-FFF2-40B4-BE49-F238E27FC236}">
                    <a16:creationId xmlns:a16="http://schemas.microsoft.com/office/drawing/2014/main" id="{B67EFAA6-0C70-4845-AE68-58B06F7D53C3}"/>
                  </a:ext>
                </a:extLst>
              </p14:cNvPr>
              <p14:cNvContentPartPr/>
              <p14:nvPr/>
            </p14:nvContentPartPr>
            <p14:xfrm>
              <a:off x="6252520" y="6113905"/>
              <a:ext cx="360" cy="360"/>
            </p14:xfrm>
          </p:contentPart>
        </mc:Choice>
        <mc:Fallback xmlns="">
          <p:pic>
            <p:nvPicPr>
              <p:cNvPr id="491" name="Input penna 490">
                <a:extLst>
                  <a:ext uri="{FF2B5EF4-FFF2-40B4-BE49-F238E27FC236}">
                    <a16:creationId xmlns:a16="http://schemas.microsoft.com/office/drawing/2014/main" id="{B67EFAA6-0C70-4845-AE68-58B06F7D53C3}"/>
                  </a:ext>
                </a:extLst>
              </p:cNvPr>
              <p:cNvPicPr/>
              <p:nvPr/>
            </p:nvPicPr>
            <p:blipFill>
              <a:blip r:embed="rId895"/>
              <a:stretch>
                <a:fillRect/>
              </a:stretch>
            </p:blipFill>
            <p:spPr>
              <a:xfrm>
                <a:off x="6243520" y="6104905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1">
            <p14:nvContentPartPr>
              <p14:cNvPr id="492" name="Input penna 491">
                <a:extLst>
                  <a:ext uri="{FF2B5EF4-FFF2-40B4-BE49-F238E27FC236}">
                    <a16:creationId xmlns:a16="http://schemas.microsoft.com/office/drawing/2014/main" id="{2047A2D5-ECAF-4AF3-8834-87A4E4AA64F7}"/>
                  </a:ext>
                </a:extLst>
              </p14:cNvPr>
              <p14:cNvContentPartPr/>
              <p14:nvPr/>
            </p14:nvContentPartPr>
            <p14:xfrm>
              <a:off x="7979080" y="5678179"/>
              <a:ext cx="199440" cy="84240"/>
            </p14:xfrm>
          </p:contentPart>
        </mc:Choice>
        <mc:Fallback xmlns="">
          <p:pic>
            <p:nvPicPr>
              <p:cNvPr id="492" name="Input penna 491">
                <a:extLst>
                  <a:ext uri="{FF2B5EF4-FFF2-40B4-BE49-F238E27FC236}">
                    <a16:creationId xmlns:a16="http://schemas.microsoft.com/office/drawing/2014/main" id="{2047A2D5-ECAF-4AF3-8834-87A4E4AA64F7}"/>
                  </a:ext>
                </a:extLst>
              </p:cNvPr>
              <p:cNvPicPr/>
              <p:nvPr/>
            </p:nvPicPr>
            <p:blipFill>
              <a:blip r:embed="rId932"/>
              <a:stretch>
                <a:fillRect/>
              </a:stretch>
            </p:blipFill>
            <p:spPr>
              <a:xfrm>
                <a:off x="7970080" y="5669179"/>
                <a:ext cx="2170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3">
            <p14:nvContentPartPr>
              <p14:cNvPr id="493" name="Input penna 492">
                <a:extLst>
                  <a:ext uri="{FF2B5EF4-FFF2-40B4-BE49-F238E27FC236}">
                    <a16:creationId xmlns:a16="http://schemas.microsoft.com/office/drawing/2014/main" id="{AA945C37-8C79-4F24-9978-E9BA4ADE3657}"/>
                  </a:ext>
                </a:extLst>
              </p14:cNvPr>
              <p14:cNvContentPartPr/>
              <p14:nvPr/>
            </p14:nvContentPartPr>
            <p14:xfrm>
              <a:off x="8816800" y="5213419"/>
              <a:ext cx="74880" cy="535320"/>
            </p14:xfrm>
          </p:contentPart>
        </mc:Choice>
        <mc:Fallback xmlns="">
          <p:pic>
            <p:nvPicPr>
              <p:cNvPr id="493" name="Input penna 492">
                <a:extLst>
                  <a:ext uri="{FF2B5EF4-FFF2-40B4-BE49-F238E27FC236}">
                    <a16:creationId xmlns:a16="http://schemas.microsoft.com/office/drawing/2014/main" id="{AA945C37-8C79-4F24-9978-E9BA4ADE3657}"/>
                  </a:ext>
                </a:extLst>
              </p:cNvPr>
              <p:cNvPicPr/>
              <p:nvPr/>
            </p:nvPicPr>
            <p:blipFill>
              <a:blip r:embed="rId934"/>
              <a:stretch>
                <a:fillRect/>
              </a:stretch>
            </p:blipFill>
            <p:spPr>
              <a:xfrm>
                <a:off x="8807800" y="5204413"/>
                <a:ext cx="92520" cy="552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5">
            <p14:nvContentPartPr>
              <p14:cNvPr id="494" name="Input penna 493">
                <a:extLst>
                  <a:ext uri="{FF2B5EF4-FFF2-40B4-BE49-F238E27FC236}">
                    <a16:creationId xmlns:a16="http://schemas.microsoft.com/office/drawing/2014/main" id="{F06814FC-A352-4812-9285-DE1C8A0CA398}"/>
                  </a:ext>
                </a:extLst>
              </p14:cNvPr>
              <p14:cNvContentPartPr/>
              <p14:nvPr/>
            </p14:nvContentPartPr>
            <p14:xfrm>
              <a:off x="11134480" y="5180299"/>
              <a:ext cx="15480" cy="563400"/>
            </p14:xfrm>
          </p:contentPart>
        </mc:Choice>
        <mc:Fallback xmlns="">
          <p:pic>
            <p:nvPicPr>
              <p:cNvPr id="494" name="Input penna 493">
                <a:extLst>
                  <a:ext uri="{FF2B5EF4-FFF2-40B4-BE49-F238E27FC236}">
                    <a16:creationId xmlns:a16="http://schemas.microsoft.com/office/drawing/2014/main" id="{F06814FC-A352-4812-9285-DE1C8A0CA398}"/>
                  </a:ext>
                </a:extLst>
              </p:cNvPr>
              <p:cNvPicPr/>
              <p:nvPr/>
            </p:nvPicPr>
            <p:blipFill>
              <a:blip r:embed="rId936"/>
              <a:stretch>
                <a:fillRect/>
              </a:stretch>
            </p:blipFill>
            <p:spPr>
              <a:xfrm>
                <a:off x="11125480" y="5171299"/>
                <a:ext cx="3312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7">
            <p14:nvContentPartPr>
              <p14:cNvPr id="495" name="Input penna 494">
                <a:extLst>
                  <a:ext uri="{FF2B5EF4-FFF2-40B4-BE49-F238E27FC236}">
                    <a16:creationId xmlns:a16="http://schemas.microsoft.com/office/drawing/2014/main" id="{D1826263-CE49-410B-8A15-F2E0C17AF130}"/>
                  </a:ext>
                </a:extLst>
              </p14:cNvPr>
              <p14:cNvContentPartPr/>
              <p14:nvPr/>
            </p14:nvContentPartPr>
            <p14:xfrm>
              <a:off x="9151600" y="5752699"/>
              <a:ext cx="1966320" cy="74880"/>
            </p14:xfrm>
          </p:contentPart>
        </mc:Choice>
        <mc:Fallback xmlns="">
          <p:pic>
            <p:nvPicPr>
              <p:cNvPr id="495" name="Input penna 494">
                <a:extLst>
                  <a:ext uri="{FF2B5EF4-FFF2-40B4-BE49-F238E27FC236}">
                    <a16:creationId xmlns:a16="http://schemas.microsoft.com/office/drawing/2014/main" id="{D1826263-CE49-410B-8A15-F2E0C17AF130}"/>
                  </a:ext>
                </a:extLst>
              </p:cNvPr>
              <p:cNvPicPr/>
              <p:nvPr/>
            </p:nvPicPr>
            <p:blipFill>
              <a:blip r:embed="rId938"/>
              <a:stretch>
                <a:fillRect/>
              </a:stretch>
            </p:blipFill>
            <p:spPr>
              <a:xfrm>
                <a:off x="9142600" y="5743699"/>
                <a:ext cx="19839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9">
            <p14:nvContentPartPr>
              <p14:cNvPr id="496" name="Input penna 495">
                <a:extLst>
                  <a:ext uri="{FF2B5EF4-FFF2-40B4-BE49-F238E27FC236}">
                    <a16:creationId xmlns:a16="http://schemas.microsoft.com/office/drawing/2014/main" id="{55F4AE57-4C8E-4D6C-B952-933162DE3FCD}"/>
                  </a:ext>
                </a:extLst>
              </p14:cNvPr>
              <p14:cNvContentPartPr/>
              <p14:nvPr/>
            </p14:nvContentPartPr>
            <p14:xfrm>
              <a:off x="9107680" y="5152939"/>
              <a:ext cx="37080" cy="677880"/>
            </p14:xfrm>
          </p:contentPart>
        </mc:Choice>
        <mc:Fallback xmlns="">
          <p:pic>
            <p:nvPicPr>
              <p:cNvPr id="496" name="Input penna 495">
                <a:extLst>
                  <a:ext uri="{FF2B5EF4-FFF2-40B4-BE49-F238E27FC236}">
                    <a16:creationId xmlns:a16="http://schemas.microsoft.com/office/drawing/2014/main" id="{55F4AE57-4C8E-4D6C-B952-933162DE3FCD}"/>
                  </a:ext>
                </a:extLst>
              </p:cNvPr>
              <p:cNvPicPr/>
              <p:nvPr/>
            </p:nvPicPr>
            <p:blipFill>
              <a:blip r:embed="rId940"/>
              <a:stretch>
                <a:fillRect/>
              </a:stretch>
            </p:blipFill>
            <p:spPr>
              <a:xfrm>
                <a:off x="9098767" y="5143939"/>
                <a:ext cx="54550" cy="69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1">
            <p14:nvContentPartPr>
              <p14:cNvPr id="497" name="Input penna 496">
                <a:extLst>
                  <a:ext uri="{FF2B5EF4-FFF2-40B4-BE49-F238E27FC236}">
                    <a16:creationId xmlns:a16="http://schemas.microsoft.com/office/drawing/2014/main" id="{3F421A23-1D0A-4B21-A145-4D6E2422C3FC}"/>
                  </a:ext>
                </a:extLst>
              </p14:cNvPr>
              <p14:cNvContentPartPr/>
              <p14:nvPr/>
            </p14:nvContentPartPr>
            <p14:xfrm>
              <a:off x="9097960" y="5098579"/>
              <a:ext cx="2037600" cy="57600"/>
            </p14:xfrm>
          </p:contentPart>
        </mc:Choice>
        <mc:Fallback xmlns="">
          <p:pic>
            <p:nvPicPr>
              <p:cNvPr id="497" name="Input penna 496">
                <a:extLst>
                  <a:ext uri="{FF2B5EF4-FFF2-40B4-BE49-F238E27FC236}">
                    <a16:creationId xmlns:a16="http://schemas.microsoft.com/office/drawing/2014/main" id="{3F421A23-1D0A-4B21-A145-4D6E2422C3FC}"/>
                  </a:ext>
                </a:extLst>
              </p:cNvPr>
              <p:cNvPicPr/>
              <p:nvPr/>
            </p:nvPicPr>
            <p:blipFill>
              <a:blip r:embed="rId942"/>
              <a:stretch>
                <a:fillRect/>
              </a:stretch>
            </p:blipFill>
            <p:spPr>
              <a:xfrm>
                <a:off x="9088960" y="5089579"/>
                <a:ext cx="2055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3">
            <p14:nvContentPartPr>
              <p14:cNvPr id="498" name="Input penna 497">
                <a:extLst>
                  <a:ext uri="{FF2B5EF4-FFF2-40B4-BE49-F238E27FC236}">
                    <a16:creationId xmlns:a16="http://schemas.microsoft.com/office/drawing/2014/main" id="{72978BFB-54A9-4B03-987D-FDD8F347908D}"/>
                  </a:ext>
                </a:extLst>
              </p14:cNvPr>
              <p14:cNvContentPartPr/>
              <p14:nvPr/>
            </p14:nvContentPartPr>
            <p14:xfrm>
              <a:off x="9048280" y="6039787"/>
              <a:ext cx="23400" cy="618840"/>
            </p14:xfrm>
          </p:contentPart>
        </mc:Choice>
        <mc:Fallback xmlns="">
          <p:pic>
            <p:nvPicPr>
              <p:cNvPr id="498" name="Input penna 497">
                <a:extLst>
                  <a:ext uri="{FF2B5EF4-FFF2-40B4-BE49-F238E27FC236}">
                    <a16:creationId xmlns:a16="http://schemas.microsoft.com/office/drawing/2014/main" id="{72978BFB-54A9-4B03-987D-FDD8F347908D}"/>
                  </a:ext>
                </a:extLst>
              </p:cNvPr>
              <p:cNvPicPr/>
              <p:nvPr/>
            </p:nvPicPr>
            <p:blipFill>
              <a:blip r:embed="rId944"/>
              <a:stretch>
                <a:fillRect/>
              </a:stretch>
            </p:blipFill>
            <p:spPr>
              <a:xfrm>
                <a:off x="9039280" y="6030787"/>
                <a:ext cx="41040" cy="63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5">
            <p14:nvContentPartPr>
              <p14:cNvPr id="499" name="Input penna 498">
                <a:extLst>
                  <a:ext uri="{FF2B5EF4-FFF2-40B4-BE49-F238E27FC236}">
                    <a16:creationId xmlns:a16="http://schemas.microsoft.com/office/drawing/2014/main" id="{2D47279C-33E6-452F-AE88-1ACF17F8C580}"/>
                  </a:ext>
                </a:extLst>
              </p14:cNvPr>
              <p14:cNvContentPartPr/>
              <p14:nvPr/>
            </p14:nvContentPartPr>
            <p14:xfrm>
              <a:off x="7368880" y="6669067"/>
              <a:ext cx="1685520" cy="50760"/>
            </p14:xfrm>
          </p:contentPart>
        </mc:Choice>
        <mc:Fallback xmlns="">
          <p:pic>
            <p:nvPicPr>
              <p:cNvPr id="499" name="Input penna 498">
                <a:extLst>
                  <a:ext uri="{FF2B5EF4-FFF2-40B4-BE49-F238E27FC236}">
                    <a16:creationId xmlns:a16="http://schemas.microsoft.com/office/drawing/2014/main" id="{2D47279C-33E6-452F-AE88-1ACF17F8C580}"/>
                  </a:ext>
                </a:extLst>
              </p:cNvPr>
              <p:cNvPicPr/>
              <p:nvPr/>
            </p:nvPicPr>
            <p:blipFill>
              <a:blip r:embed="rId946"/>
              <a:stretch>
                <a:fillRect/>
              </a:stretch>
            </p:blipFill>
            <p:spPr>
              <a:xfrm>
                <a:off x="7359878" y="6660003"/>
                <a:ext cx="1703164" cy="6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7">
            <p14:nvContentPartPr>
              <p14:cNvPr id="500" name="Input penna 499">
                <a:extLst>
                  <a:ext uri="{FF2B5EF4-FFF2-40B4-BE49-F238E27FC236}">
                    <a16:creationId xmlns:a16="http://schemas.microsoft.com/office/drawing/2014/main" id="{37EEA238-ED52-4465-8A29-9E818951982B}"/>
                  </a:ext>
                </a:extLst>
              </p14:cNvPr>
              <p14:cNvContentPartPr/>
              <p14:nvPr/>
            </p14:nvContentPartPr>
            <p14:xfrm>
              <a:off x="7283200" y="6009547"/>
              <a:ext cx="25200" cy="686160"/>
            </p14:xfrm>
          </p:contentPart>
        </mc:Choice>
        <mc:Fallback xmlns="">
          <p:pic>
            <p:nvPicPr>
              <p:cNvPr id="500" name="Input penna 499">
                <a:extLst>
                  <a:ext uri="{FF2B5EF4-FFF2-40B4-BE49-F238E27FC236}">
                    <a16:creationId xmlns:a16="http://schemas.microsoft.com/office/drawing/2014/main" id="{37EEA238-ED52-4465-8A29-9E818951982B}"/>
                  </a:ext>
                </a:extLst>
              </p:cNvPr>
              <p:cNvPicPr/>
              <p:nvPr/>
            </p:nvPicPr>
            <p:blipFill>
              <a:blip r:embed="rId948"/>
              <a:stretch>
                <a:fillRect/>
              </a:stretch>
            </p:blipFill>
            <p:spPr>
              <a:xfrm>
                <a:off x="7274200" y="6000547"/>
                <a:ext cx="428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9">
            <p14:nvContentPartPr>
              <p14:cNvPr id="501" name="Input penna 500">
                <a:extLst>
                  <a:ext uri="{FF2B5EF4-FFF2-40B4-BE49-F238E27FC236}">
                    <a16:creationId xmlns:a16="http://schemas.microsoft.com/office/drawing/2014/main" id="{EACEC8E5-BCC3-4499-B643-69D93261644C}"/>
                  </a:ext>
                </a:extLst>
              </p14:cNvPr>
              <p14:cNvContentPartPr/>
              <p14:nvPr/>
            </p14:nvContentPartPr>
            <p14:xfrm>
              <a:off x="7262320" y="5944027"/>
              <a:ext cx="1807560" cy="78840"/>
            </p14:xfrm>
          </p:contentPart>
        </mc:Choice>
        <mc:Fallback xmlns="">
          <p:pic>
            <p:nvPicPr>
              <p:cNvPr id="501" name="Input penna 500">
                <a:extLst>
                  <a:ext uri="{FF2B5EF4-FFF2-40B4-BE49-F238E27FC236}">
                    <a16:creationId xmlns:a16="http://schemas.microsoft.com/office/drawing/2014/main" id="{EACEC8E5-BCC3-4499-B643-69D93261644C}"/>
                  </a:ext>
                </a:extLst>
              </p:cNvPr>
              <p:cNvPicPr/>
              <p:nvPr/>
            </p:nvPicPr>
            <p:blipFill>
              <a:blip r:embed="rId950"/>
              <a:stretch>
                <a:fillRect/>
              </a:stretch>
            </p:blipFill>
            <p:spPr>
              <a:xfrm>
                <a:off x="7253320" y="5935027"/>
                <a:ext cx="182520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1">
            <p14:nvContentPartPr>
              <p14:cNvPr id="502" name="Input penna 501">
                <a:extLst>
                  <a:ext uri="{FF2B5EF4-FFF2-40B4-BE49-F238E27FC236}">
                    <a16:creationId xmlns:a16="http://schemas.microsoft.com/office/drawing/2014/main" id="{4540EECB-7260-427E-8106-2C73299C1D0E}"/>
                  </a:ext>
                </a:extLst>
              </p14:cNvPr>
              <p14:cNvContentPartPr/>
              <p14:nvPr/>
            </p14:nvContentPartPr>
            <p14:xfrm>
              <a:off x="11260840" y="449478"/>
              <a:ext cx="104040" cy="1316520"/>
            </p14:xfrm>
          </p:contentPart>
        </mc:Choice>
        <mc:Fallback xmlns="">
          <p:pic>
            <p:nvPicPr>
              <p:cNvPr id="502" name="Input penna 501">
                <a:extLst>
                  <a:ext uri="{FF2B5EF4-FFF2-40B4-BE49-F238E27FC236}">
                    <a16:creationId xmlns:a16="http://schemas.microsoft.com/office/drawing/2014/main" id="{4540EECB-7260-427E-8106-2C73299C1D0E}"/>
                  </a:ext>
                </a:extLst>
              </p:cNvPr>
              <p:cNvPicPr/>
              <p:nvPr/>
            </p:nvPicPr>
            <p:blipFill>
              <a:blip r:embed="rId952"/>
              <a:stretch>
                <a:fillRect/>
              </a:stretch>
            </p:blipFill>
            <p:spPr>
              <a:xfrm>
                <a:off x="11251840" y="440480"/>
                <a:ext cx="121680" cy="1334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3">
            <p14:nvContentPartPr>
              <p14:cNvPr id="503" name="Input penna 502">
                <a:extLst>
                  <a:ext uri="{FF2B5EF4-FFF2-40B4-BE49-F238E27FC236}">
                    <a16:creationId xmlns:a16="http://schemas.microsoft.com/office/drawing/2014/main" id="{3F3CF980-94E9-49D5-A4CC-057DDDEA800C}"/>
                  </a:ext>
                </a:extLst>
              </p14:cNvPr>
              <p14:cNvContentPartPr/>
              <p14:nvPr/>
            </p14:nvContentPartPr>
            <p14:xfrm>
              <a:off x="10383160" y="450558"/>
              <a:ext cx="855000" cy="69480"/>
            </p14:xfrm>
          </p:contentPart>
        </mc:Choice>
        <mc:Fallback xmlns="">
          <p:pic>
            <p:nvPicPr>
              <p:cNvPr id="503" name="Input penna 502">
                <a:extLst>
                  <a:ext uri="{FF2B5EF4-FFF2-40B4-BE49-F238E27FC236}">
                    <a16:creationId xmlns:a16="http://schemas.microsoft.com/office/drawing/2014/main" id="{3F3CF980-94E9-49D5-A4CC-057DDDEA800C}"/>
                  </a:ext>
                </a:extLst>
              </p:cNvPr>
              <p:cNvPicPr/>
              <p:nvPr/>
            </p:nvPicPr>
            <p:blipFill>
              <a:blip r:embed="rId954"/>
              <a:stretch>
                <a:fillRect/>
              </a:stretch>
            </p:blipFill>
            <p:spPr>
              <a:xfrm>
                <a:off x="10374160" y="441558"/>
                <a:ext cx="8726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5">
            <p14:nvContentPartPr>
              <p14:cNvPr id="504" name="Input penna 503">
                <a:extLst>
                  <a:ext uri="{FF2B5EF4-FFF2-40B4-BE49-F238E27FC236}">
                    <a16:creationId xmlns:a16="http://schemas.microsoft.com/office/drawing/2014/main" id="{6DF2DA75-FB8B-473B-AFAF-BD4428CA6A83}"/>
                  </a:ext>
                </a:extLst>
              </p14:cNvPr>
              <p14:cNvContentPartPr/>
              <p14:nvPr/>
            </p14:nvContentPartPr>
            <p14:xfrm>
              <a:off x="10375240" y="1770318"/>
              <a:ext cx="984960" cy="24840"/>
            </p14:xfrm>
          </p:contentPart>
        </mc:Choice>
        <mc:Fallback xmlns="">
          <p:pic>
            <p:nvPicPr>
              <p:cNvPr id="504" name="Input penna 503">
                <a:extLst>
                  <a:ext uri="{FF2B5EF4-FFF2-40B4-BE49-F238E27FC236}">
                    <a16:creationId xmlns:a16="http://schemas.microsoft.com/office/drawing/2014/main" id="{6DF2DA75-FB8B-473B-AFAF-BD4428CA6A83}"/>
                  </a:ext>
                </a:extLst>
              </p:cNvPr>
              <p:cNvPicPr/>
              <p:nvPr/>
            </p:nvPicPr>
            <p:blipFill>
              <a:blip r:embed="rId956"/>
              <a:stretch>
                <a:fillRect/>
              </a:stretch>
            </p:blipFill>
            <p:spPr>
              <a:xfrm>
                <a:off x="10366240" y="1761318"/>
                <a:ext cx="10026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7">
            <p14:nvContentPartPr>
              <p14:cNvPr id="505" name="Input penna 504">
                <a:extLst>
                  <a:ext uri="{FF2B5EF4-FFF2-40B4-BE49-F238E27FC236}">
                    <a16:creationId xmlns:a16="http://schemas.microsoft.com/office/drawing/2014/main" id="{3BE9AFB0-28B2-489F-A56F-4924CC1DD619}"/>
                  </a:ext>
                </a:extLst>
              </p14:cNvPr>
              <p14:cNvContentPartPr/>
              <p14:nvPr/>
            </p14:nvContentPartPr>
            <p14:xfrm>
              <a:off x="10820920" y="1758438"/>
              <a:ext cx="11880" cy="245520"/>
            </p14:xfrm>
          </p:contentPart>
        </mc:Choice>
        <mc:Fallback xmlns="">
          <p:pic>
            <p:nvPicPr>
              <p:cNvPr id="505" name="Input penna 504">
                <a:extLst>
                  <a:ext uri="{FF2B5EF4-FFF2-40B4-BE49-F238E27FC236}">
                    <a16:creationId xmlns:a16="http://schemas.microsoft.com/office/drawing/2014/main" id="{3BE9AFB0-28B2-489F-A56F-4924CC1DD619}"/>
                  </a:ext>
                </a:extLst>
              </p:cNvPr>
              <p:cNvPicPr/>
              <p:nvPr/>
            </p:nvPicPr>
            <p:blipFill>
              <a:blip r:embed="rId958"/>
              <a:stretch>
                <a:fillRect/>
              </a:stretch>
            </p:blipFill>
            <p:spPr>
              <a:xfrm>
                <a:off x="10811920" y="1749451"/>
                <a:ext cx="29520" cy="263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9">
            <p14:nvContentPartPr>
              <p14:cNvPr id="506" name="Input penna 505">
                <a:extLst>
                  <a:ext uri="{FF2B5EF4-FFF2-40B4-BE49-F238E27FC236}">
                    <a16:creationId xmlns:a16="http://schemas.microsoft.com/office/drawing/2014/main" id="{ADA0F302-994F-4E0B-A3BB-620E1CC4D4D5}"/>
                  </a:ext>
                </a:extLst>
              </p14:cNvPr>
              <p14:cNvContentPartPr/>
              <p14:nvPr/>
            </p14:nvContentPartPr>
            <p14:xfrm>
              <a:off x="10232680" y="1182438"/>
              <a:ext cx="95040" cy="17280"/>
            </p14:xfrm>
          </p:contentPart>
        </mc:Choice>
        <mc:Fallback xmlns="">
          <p:pic>
            <p:nvPicPr>
              <p:cNvPr id="506" name="Input penna 505">
                <a:extLst>
                  <a:ext uri="{FF2B5EF4-FFF2-40B4-BE49-F238E27FC236}">
                    <a16:creationId xmlns:a16="http://schemas.microsoft.com/office/drawing/2014/main" id="{ADA0F302-994F-4E0B-A3BB-620E1CC4D4D5}"/>
                  </a:ext>
                </a:extLst>
              </p:cNvPr>
              <p:cNvPicPr/>
              <p:nvPr/>
            </p:nvPicPr>
            <p:blipFill>
              <a:blip r:embed="rId960"/>
              <a:stretch>
                <a:fillRect/>
              </a:stretch>
            </p:blipFill>
            <p:spPr>
              <a:xfrm>
                <a:off x="10223680" y="1173438"/>
                <a:ext cx="1126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1">
            <p14:nvContentPartPr>
              <p14:cNvPr id="507" name="Input penna 506">
                <a:extLst>
                  <a:ext uri="{FF2B5EF4-FFF2-40B4-BE49-F238E27FC236}">
                    <a16:creationId xmlns:a16="http://schemas.microsoft.com/office/drawing/2014/main" id="{E885417C-E1AF-4069-8F86-AA8C86E550B6}"/>
                  </a:ext>
                </a:extLst>
              </p14:cNvPr>
              <p14:cNvContentPartPr/>
              <p14:nvPr/>
            </p14:nvContentPartPr>
            <p14:xfrm>
              <a:off x="10524640" y="1157958"/>
              <a:ext cx="1015920" cy="17280"/>
            </p14:xfrm>
          </p:contentPart>
        </mc:Choice>
        <mc:Fallback xmlns="">
          <p:pic>
            <p:nvPicPr>
              <p:cNvPr id="507" name="Input penna 506">
                <a:extLst>
                  <a:ext uri="{FF2B5EF4-FFF2-40B4-BE49-F238E27FC236}">
                    <a16:creationId xmlns:a16="http://schemas.microsoft.com/office/drawing/2014/main" id="{E885417C-E1AF-4069-8F86-AA8C86E550B6}"/>
                  </a:ext>
                </a:extLst>
              </p:cNvPr>
              <p:cNvPicPr/>
              <p:nvPr/>
            </p:nvPicPr>
            <p:blipFill>
              <a:blip r:embed="rId962"/>
              <a:stretch>
                <a:fillRect/>
              </a:stretch>
            </p:blipFill>
            <p:spPr>
              <a:xfrm>
                <a:off x="10515640" y="1148958"/>
                <a:ext cx="10335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3">
            <p14:nvContentPartPr>
              <p14:cNvPr id="508" name="Input penna 507">
                <a:extLst>
                  <a:ext uri="{FF2B5EF4-FFF2-40B4-BE49-F238E27FC236}">
                    <a16:creationId xmlns:a16="http://schemas.microsoft.com/office/drawing/2014/main" id="{F8EA8873-6D29-41E8-80F2-ADBC82E4362A}"/>
                  </a:ext>
                </a:extLst>
              </p14:cNvPr>
              <p14:cNvContentPartPr/>
              <p14:nvPr/>
            </p14:nvContentPartPr>
            <p14:xfrm>
              <a:off x="10780600" y="191718"/>
              <a:ext cx="10080" cy="157320"/>
            </p14:xfrm>
          </p:contentPart>
        </mc:Choice>
        <mc:Fallback xmlns="">
          <p:pic>
            <p:nvPicPr>
              <p:cNvPr id="508" name="Input penna 507">
                <a:extLst>
                  <a:ext uri="{FF2B5EF4-FFF2-40B4-BE49-F238E27FC236}">
                    <a16:creationId xmlns:a16="http://schemas.microsoft.com/office/drawing/2014/main" id="{F8EA8873-6D29-41E8-80F2-ADBC82E4362A}"/>
                  </a:ext>
                </a:extLst>
              </p:cNvPr>
              <p:cNvPicPr/>
              <p:nvPr/>
            </p:nvPicPr>
            <p:blipFill>
              <a:blip r:embed="rId964"/>
              <a:stretch>
                <a:fillRect/>
              </a:stretch>
            </p:blipFill>
            <p:spPr>
              <a:xfrm>
                <a:off x="10771600" y="182718"/>
                <a:ext cx="277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5">
            <p14:nvContentPartPr>
              <p14:cNvPr id="509" name="Input penna 508">
                <a:extLst>
                  <a:ext uri="{FF2B5EF4-FFF2-40B4-BE49-F238E27FC236}">
                    <a16:creationId xmlns:a16="http://schemas.microsoft.com/office/drawing/2014/main" id="{9BE36023-4637-4F16-8818-D2338EB7AAA3}"/>
                  </a:ext>
                </a:extLst>
              </p14:cNvPr>
              <p14:cNvContentPartPr/>
              <p14:nvPr/>
            </p14:nvContentPartPr>
            <p14:xfrm>
              <a:off x="10778800" y="397638"/>
              <a:ext cx="4320" cy="209160"/>
            </p14:xfrm>
          </p:contentPart>
        </mc:Choice>
        <mc:Fallback xmlns="">
          <p:pic>
            <p:nvPicPr>
              <p:cNvPr id="509" name="Input penna 508">
                <a:extLst>
                  <a:ext uri="{FF2B5EF4-FFF2-40B4-BE49-F238E27FC236}">
                    <a16:creationId xmlns:a16="http://schemas.microsoft.com/office/drawing/2014/main" id="{9BE36023-4637-4F16-8818-D2338EB7AAA3}"/>
                  </a:ext>
                </a:extLst>
              </p:cNvPr>
              <p:cNvPicPr/>
              <p:nvPr/>
            </p:nvPicPr>
            <p:blipFill>
              <a:blip r:embed="rId966"/>
              <a:stretch>
                <a:fillRect/>
              </a:stretch>
            </p:blipFill>
            <p:spPr>
              <a:xfrm>
                <a:off x="10768982" y="388638"/>
                <a:ext cx="23564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7">
            <p14:nvContentPartPr>
              <p14:cNvPr id="510" name="Input penna 509">
                <a:extLst>
                  <a:ext uri="{FF2B5EF4-FFF2-40B4-BE49-F238E27FC236}">
                    <a16:creationId xmlns:a16="http://schemas.microsoft.com/office/drawing/2014/main" id="{77BDEF9A-31E3-4D74-9B4B-01B55F8098A5}"/>
                  </a:ext>
                </a:extLst>
              </p14:cNvPr>
              <p14:cNvContentPartPr/>
              <p14:nvPr/>
            </p14:nvContentPartPr>
            <p14:xfrm>
              <a:off x="10784560" y="708318"/>
              <a:ext cx="23400" cy="682920"/>
            </p14:xfrm>
          </p:contentPart>
        </mc:Choice>
        <mc:Fallback xmlns="">
          <p:pic>
            <p:nvPicPr>
              <p:cNvPr id="510" name="Input penna 509">
                <a:extLst>
                  <a:ext uri="{FF2B5EF4-FFF2-40B4-BE49-F238E27FC236}">
                    <a16:creationId xmlns:a16="http://schemas.microsoft.com/office/drawing/2014/main" id="{77BDEF9A-31E3-4D74-9B4B-01B55F8098A5}"/>
                  </a:ext>
                </a:extLst>
              </p:cNvPr>
              <p:cNvPicPr/>
              <p:nvPr/>
            </p:nvPicPr>
            <p:blipFill>
              <a:blip r:embed="rId968"/>
              <a:stretch>
                <a:fillRect/>
              </a:stretch>
            </p:blipFill>
            <p:spPr>
              <a:xfrm>
                <a:off x="10775560" y="699318"/>
                <a:ext cx="41040" cy="70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9">
            <p14:nvContentPartPr>
              <p14:cNvPr id="511" name="Input penna 510">
                <a:extLst>
                  <a:ext uri="{FF2B5EF4-FFF2-40B4-BE49-F238E27FC236}">
                    <a16:creationId xmlns:a16="http://schemas.microsoft.com/office/drawing/2014/main" id="{B2FC9921-222F-455C-8125-80DF587F4252}"/>
                  </a:ext>
                </a:extLst>
              </p14:cNvPr>
              <p14:cNvContentPartPr/>
              <p14:nvPr/>
            </p14:nvContentPartPr>
            <p14:xfrm>
              <a:off x="10807600" y="1462518"/>
              <a:ext cx="7920" cy="131400"/>
            </p14:xfrm>
          </p:contentPart>
        </mc:Choice>
        <mc:Fallback xmlns="">
          <p:pic>
            <p:nvPicPr>
              <p:cNvPr id="511" name="Input penna 510">
                <a:extLst>
                  <a:ext uri="{FF2B5EF4-FFF2-40B4-BE49-F238E27FC236}">
                    <a16:creationId xmlns:a16="http://schemas.microsoft.com/office/drawing/2014/main" id="{B2FC9921-222F-455C-8125-80DF587F4252}"/>
                  </a:ext>
                </a:extLst>
              </p:cNvPr>
              <p:cNvPicPr/>
              <p:nvPr/>
            </p:nvPicPr>
            <p:blipFill>
              <a:blip r:embed="rId970"/>
              <a:stretch>
                <a:fillRect/>
              </a:stretch>
            </p:blipFill>
            <p:spPr>
              <a:xfrm>
                <a:off x="10798991" y="1453518"/>
                <a:ext cx="24793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1">
            <p14:nvContentPartPr>
              <p14:cNvPr id="512" name="Input penna 511">
                <a:extLst>
                  <a:ext uri="{FF2B5EF4-FFF2-40B4-BE49-F238E27FC236}">
                    <a16:creationId xmlns:a16="http://schemas.microsoft.com/office/drawing/2014/main" id="{B45F2F21-FA33-4D58-874C-6AC7053E493F}"/>
                  </a:ext>
                </a:extLst>
              </p14:cNvPr>
              <p14:cNvContentPartPr/>
              <p14:nvPr/>
            </p14:nvContentPartPr>
            <p14:xfrm>
              <a:off x="10752160" y="851598"/>
              <a:ext cx="59760" cy="26280"/>
            </p14:xfrm>
          </p:contentPart>
        </mc:Choice>
        <mc:Fallback xmlns="">
          <p:pic>
            <p:nvPicPr>
              <p:cNvPr id="512" name="Input penna 511">
                <a:extLst>
                  <a:ext uri="{FF2B5EF4-FFF2-40B4-BE49-F238E27FC236}">
                    <a16:creationId xmlns:a16="http://schemas.microsoft.com/office/drawing/2014/main" id="{B45F2F21-FA33-4D58-874C-6AC7053E493F}"/>
                  </a:ext>
                </a:extLst>
              </p:cNvPr>
              <p:cNvPicPr/>
              <p:nvPr/>
            </p:nvPicPr>
            <p:blipFill>
              <a:blip r:embed="rId972"/>
              <a:stretch>
                <a:fillRect/>
              </a:stretch>
            </p:blipFill>
            <p:spPr>
              <a:xfrm>
                <a:off x="10743160" y="842598"/>
                <a:ext cx="774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3">
            <p14:nvContentPartPr>
              <p14:cNvPr id="513" name="Input penna 512">
                <a:extLst>
                  <a:ext uri="{FF2B5EF4-FFF2-40B4-BE49-F238E27FC236}">
                    <a16:creationId xmlns:a16="http://schemas.microsoft.com/office/drawing/2014/main" id="{457065DE-11D6-40A4-9A49-E5423E93591A}"/>
                  </a:ext>
                </a:extLst>
              </p14:cNvPr>
              <p14:cNvContentPartPr/>
              <p14:nvPr/>
            </p14:nvContentPartPr>
            <p14:xfrm>
              <a:off x="10755760" y="1447398"/>
              <a:ext cx="101880" cy="9360"/>
            </p14:xfrm>
          </p:contentPart>
        </mc:Choice>
        <mc:Fallback xmlns="">
          <p:pic>
            <p:nvPicPr>
              <p:cNvPr id="513" name="Input penna 512">
                <a:extLst>
                  <a:ext uri="{FF2B5EF4-FFF2-40B4-BE49-F238E27FC236}">
                    <a16:creationId xmlns:a16="http://schemas.microsoft.com/office/drawing/2014/main" id="{457065DE-11D6-40A4-9A49-E5423E93591A}"/>
                  </a:ext>
                </a:extLst>
              </p:cNvPr>
              <p:cNvPicPr/>
              <p:nvPr/>
            </p:nvPicPr>
            <p:blipFill>
              <a:blip r:embed="rId974"/>
              <a:stretch>
                <a:fillRect/>
              </a:stretch>
            </p:blipFill>
            <p:spPr>
              <a:xfrm>
                <a:off x="10746728" y="1438398"/>
                <a:ext cx="119583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5">
            <p14:nvContentPartPr>
              <p14:cNvPr id="514" name="Input penna 513">
                <a:extLst>
                  <a:ext uri="{FF2B5EF4-FFF2-40B4-BE49-F238E27FC236}">
                    <a16:creationId xmlns:a16="http://schemas.microsoft.com/office/drawing/2014/main" id="{F97AD50D-9E82-416E-8186-72136290ECA1}"/>
                  </a:ext>
                </a:extLst>
              </p14:cNvPr>
              <p14:cNvContentPartPr/>
              <p14:nvPr/>
            </p14:nvContentPartPr>
            <p14:xfrm>
              <a:off x="10996960" y="1127718"/>
              <a:ext cx="21240" cy="66240"/>
            </p14:xfrm>
          </p:contentPart>
        </mc:Choice>
        <mc:Fallback xmlns="">
          <p:pic>
            <p:nvPicPr>
              <p:cNvPr id="514" name="Input penna 513">
                <a:extLst>
                  <a:ext uri="{FF2B5EF4-FFF2-40B4-BE49-F238E27FC236}">
                    <a16:creationId xmlns:a16="http://schemas.microsoft.com/office/drawing/2014/main" id="{F97AD50D-9E82-416E-8186-72136290ECA1}"/>
                  </a:ext>
                </a:extLst>
              </p:cNvPr>
              <p:cNvPicPr/>
              <p:nvPr/>
            </p:nvPicPr>
            <p:blipFill>
              <a:blip r:embed="rId976"/>
              <a:stretch>
                <a:fillRect/>
              </a:stretch>
            </p:blipFill>
            <p:spPr>
              <a:xfrm>
                <a:off x="10988110" y="1118718"/>
                <a:ext cx="38586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7">
            <p14:nvContentPartPr>
              <p14:cNvPr id="515" name="Input penna 514">
                <a:extLst>
                  <a:ext uri="{FF2B5EF4-FFF2-40B4-BE49-F238E27FC236}">
                    <a16:creationId xmlns:a16="http://schemas.microsoft.com/office/drawing/2014/main" id="{12AA9102-E226-40E8-9BE8-AE5E3700E05F}"/>
                  </a:ext>
                </a:extLst>
              </p14:cNvPr>
              <p14:cNvContentPartPr/>
              <p14:nvPr/>
            </p14:nvContentPartPr>
            <p14:xfrm>
              <a:off x="10648840" y="1124478"/>
              <a:ext cx="21240" cy="90360"/>
            </p14:xfrm>
          </p:contentPart>
        </mc:Choice>
        <mc:Fallback xmlns="">
          <p:pic>
            <p:nvPicPr>
              <p:cNvPr id="515" name="Input penna 514">
                <a:extLst>
                  <a:ext uri="{FF2B5EF4-FFF2-40B4-BE49-F238E27FC236}">
                    <a16:creationId xmlns:a16="http://schemas.microsoft.com/office/drawing/2014/main" id="{12AA9102-E226-40E8-9BE8-AE5E3700E05F}"/>
                  </a:ext>
                </a:extLst>
              </p:cNvPr>
              <p:cNvPicPr/>
              <p:nvPr/>
            </p:nvPicPr>
            <p:blipFill>
              <a:blip r:embed="rId978"/>
              <a:stretch>
                <a:fillRect/>
              </a:stretch>
            </p:blipFill>
            <p:spPr>
              <a:xfrm>
                <a:off x="10639990" y="1115478"/>
                <a:ext cx="38586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9">
            <p14:nvContentPartPr>
              <p14:cNvPr id="516" name="Input penna 515">
                <a:extLst>
                  <a:ext uri="{FF2B5EF4-FFF2-40B4-BE49-F238E27FC236}">
                    <a16:creationId xmlns:a16="http://schemas.microsoft.com/office/drawing/2014/main" id="{B0AAA70F-B045-49BC-95BB-9EF8206722AB}"/>
                  </a:ext>
                </a:extLst>
              </p14:cNvPr>
              <p14:cNvContentPartPr/>
              <p14:nvPr/>
            </p14:nvContentPartPr>
            <p14:xfrm>
              <a:off x="10783840" y="1133478"/>
              <a:ext cx="45000" cy="32400"/>
            </p14:xfrm>
          </p:contentPart>
        </mc:Choice>
        <mc:Fallback xmlns="">
          <p:pic>
            <p:nvPicPr>
              <p:cNvPr id="516" name="Input penna 515">
                <a:extLst>
                  <a:ext uri="{FF2B5EF4-FFF2-40B4-BE49-F238E27FC236}">
                    <a16:creationId xmlns:a16="http://schemas.microsoft.com/office/drawing/2014/main" id="{B0AAA70F-B045-49BC-95BB-9EF8206722AB}"/>
                  </a:ext>
                </a:extLst>
              </p:cNvPr>
              <p:cNvPicPr/>
              <p:nvPr/>
            </p:nvPicPr>
            <p:blipFill>
              <a:blip r:embed="rId980"/>
              <a:stretch>
                <a:fillRect/>
              </a:stretch>
            </p:blipFill>
            <p:spPr>
              <a:xfrm>
                <a:off x="10774840" y="1124478"/>
                <a:ext cx="62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1">
            <p14:nvContentPartPr>
              <p14:cNvPr id="517" name="Input penna 516">
                <a:extLst>
                  <a:ext uri="{FF2B5EF4-FFF2-40B4-BE49-F238E27FC236}">
                    <a16:creationId xmlns:a16="http://schemas.microsoft.com/office/drawing/2014/main" id="{A31432EE-E3FC-4F40-B497-95D0C6B45B8F}"/>
                  </a:ext>
                </a:extLst>
              </p14:cNvPr>
              <p14:cNvContentPartPr/>
              <p14:nvPr/>
            </p14:nvContentPartPr>
            <p14:xfrm>
              <a:off x="10602760" y="923598"/>
              <a:ext cx="87120" cy="94680"/>
            </p14:xfrm>
          </p:contentPart>
        </mc:Choice>
        <mc:Fallback xmlns="">
          <p:pic>
            <p:nvPicPr>
              <p:cNvPr id="517" name="Input penna 516">
                <a:extLst>
                  <a:ext uri="{FF2B5EF4-FFF2-40B4-BE49-F238E27FC236}">
                    <a16:creationId xmlns:a16="http://schemas.microsoft.com/office/drawing/2014/main" id="{A31432EE-E3FC-4F40-B497-95D0C6B45B8F}"/>
                  </a:ext>
                </a:extLst>
              </p:cNvPr>
              <p:cNvPicPr/>
              <p:nvPr/>
            </p:nvPicPr>
            <p:blipFill>
              <a:blip r:embed="rId982"/>
              <a:stretch>
                <a:fillRect/>
              </a:stretch>
            </p:blipFill>
            <p:spPr>
              <a:xfrm>
                <a:off x="10593760" y="914598"/>
                <a:ext cx="1047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3">
            <p14:nvContentPartPr>
              <p14:cNvPr id="518" name="Input penna 517">
                <a:extLst>
                  <a:ext uri="{FF2B5EF4-FFF2-40B4-BE49-F238E27FC236}">
                    <a16:creationId xmlns:a16="http://schemas.microsoft.com/office/drawing/2014/main" id="{2B54C304-649A-4BC5-86A9-A171D94D4C77}"/>
                  </a:ext>
                </a:extLst>
              </p14:cNvPr>
              <p14:cNvContentPartPr/>
              <p14:nvPr/>
            </p14:nvContentPartPr>
            <p14:xfrm>
              <a:off x="9734800" y="2723958"/>
              <a:ext cx="10800" cy="106920"/>
            </p14:xfrm>
          </p:contentPart>
        </mc:Choice>
        <mc:Fallback xmlns="">
          <p:pic>
            <p:nvPicPr>
              <p:cNvPr id="518" name="Input penna 517">
                <a:extLst>
                  <a:ext uri="{FF2B5EF4-FFF2-40B4-BE49-F238E27FC236}">
                    <a16:creationId xmlns:a16="http://schemas.microsoft.com/office/drawing/2014/main" id="{2B54C304-649A-4BC5-86A9-A171D94D4C77}"/>
                  </a:ext>
                </a:extLst>
              </p:cNvPr>
              <p:cNvPicPr/>
              <p:nvPr/>
            </p:nvPicPr>
            <p:blipFill>
              <a:blip r:embed="rId984"/>
              <a:stretch>
                <a:fillRect/>
              </a:stretch>
            </p:blipFill>
            <p:spPr>
              <a:xfrm>
                <a:off x="9726090" y="2714958"/>
                <a:ext cx="27871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5">
            <p14:nvContentPartPr>
              <p14:cNvPr id="519" name="Input penna 518">
                <a:extLst>
                  <a:ext uri="{FF2B5EF4-FFF2-40B4-BE49-F238E27FC236}">
                    <a16:creationId xmlns:a16="http://schemas.microsoft.com/office/drawing/2014/main" id="{E11503EA-32F9-4604-BFC1-7CF6A6B82CE2}"/>
                  </a:ext>
                </a:extLst>
              </p14:cNvPr>
              <p14:cNvContentPartPr/>
              <p14:nvPr/>
            </p14:nvContentPartPr>
            <p14:xfrm>
              <a:off x="9761440" y="2748798"/>
              <a:ext cx="63360" cy="78120"/>
            </p14:xfrm>
          </p:contentPart>
        </mc:Choice>
        <mc:Fallback xmlns="">
          <p:pic>
            <p:nvPicPr>
              <p:cNvPr id="519" name="Input penna 518">
                <a:extLst>
                  <a:ext uri="{FF2B5EF4-FFF2-40B4-BE49-F238E27FC236}">
                    <a16:creationId xmlns:a16="http://schemas.microsoft.com/office/drawing/2014/main" id="{E11503EA-32F9-4604-BFC1-7CF6A6B82CE2}"/>
                  </a:ext>
                </a:extLst>
              </p:cNvPr>
              <p:cNvPicPr/>
              <p:nvPr/>
            </p:nvPicPr>
            <p:blipFill>
              <a:blip r:embed="rId986"/>
              <a:stretch>
                <a:fillRect/>
              </a:stretch>
            </p:blipFill>
            <p:spPr>
              <a:xfrm>
                <a:off x="9752440" y="2739798"/>
                <a:ext cx="81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7">
            <p14:nvContentPartPr>
              <p14:cNvPr id="520" name="Input penna 519">
                <a:extLst>
                  <a:ext uri="{FF2B5EF4-FFF2-40B4-BE49-F238E27FC236}">
                    <a16:creationId xmlns:a16="http://schemas.microsoft.com/office/drawing/2014/main" id="{385EEA9E-A0AE-4F2A-A528-E40CC3CDB99F}"/>
                  </a:ext>
                </a:extLst>
              </p14:cNvPr>
              <p14:cNvContentPartPr/>
              <p14:nvPr/>
            </p14:nvContentPartPr>
            <p14:xfrm>
              <a:off x="9910840" y="2726118"/>
              <a:ext cx="135720" cy="111240"/>
            </p14:xfrm>
          </p:contentPart>
        </mc:Choice>
        <mc:Fallback xmlns="">
          <p:pic>
            <p:nvPicPr>
              <p:cNvPr id="520" name="Input penna 519">
                <a:extLst>
                  <a:ext uri="{FF2B5EF4-FFF2-40B4-BE49-F238E27FC236}">
                    <a16:creationId xmlns:a16="http://schemas.microsoft.com/office/drawing/2014/main" id="{385EEA9E-A0AE-4F2A-A528-E40CC3CDB99F}"/>
                  </a:ext>
                </a:extLst>
              </p:cNvPr>
              <p:cNvPicPr/>
              <p:nvPr/>
            </p:nvPicPr>
            <p:blipFill>
              <a:blip r:embed="rId988"/>
              <a:stretch>
                <a:fillRect/>
              </a:stretch>
            </p:blipFill>
            <p:spPr>
              <a:xfrm>
                <a:off x="9901840" y="2717118"/>
                <a:ext cx="1533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9">
            <p14:nvContentPartPr>
              <p14:cNvPr id="521" name="Input penna 520">
                <a:extLst>
                  <a:ext uri="{FF2B5EF4-FFF2-40B4-BE49-F238E27FC236}">
                    <a16:creationId xmlns:a16="http://schemas.microsoft.com/office/drawing/2014/main" id="{16610DC6-41AC-4A8B-B076-2A7426C4D305}"/>
                  </a:ext>
                </a:extLst>
              </p14:cNvPr>
              <p14:cNvContentPartPr/>
              <p14:nvPr/>
            </p14:nvContentPartPr>
            <p14:xfrm>
              <a:off x="10060600" y="2739438"/>
              <a:ext cx="74160" cy="88560"/>
            </p14:xfrm>
          </p:contentPart>
        </mc:Choice>
        <mc:Fallback xmlns="">
          <p:pic>
            <p:nvPicPr>
              <p:cNvPr id="521" name="Input penna 520">
                <a:extLst>
                  <a:ext uri="{FF2B5EF4-FFF2-40B4-BE49-F238E27FC236}">
                    <a16:creationId xmlns:a16="http://schemas.microsoft.com/office/drawing/2014/main" id="{16610DC6-41AC-4A8B-B076-2A7426C4D305}"/>
                  </a:ext>
                </a:extLst>
              </p:cNvPr>
              <p:cNvPicPr/>
              <p:nvPr/>
            </p:nvPicPr>
            <p:blipFill>
              <a:blip r:embed="rId990"/>
              <a:stretch>
                <a:fillRect/>
              </a:stretch>
            </p:blipFill>
            <p:spPr>
              <a:xfrm>
                <a:off x="10051643" y="2730438"/>
                <a:ext cx="91715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1">
            <p14:nvContentPartPr>
              <p14:cNvPr id="522" name="Input penna 521">
                <a:extLst>
                  <a:ext uri="{FF2B5EF4-FFF2-40B4-BE49-F238E27FC236}">
                    <a16:creationId xmlns:a16="http://schemas.microsoft.com/office/drawing/2014/main" id="{24CB5D91-1450-4FEB-8B55-7418FCEEBF5C}"/>
                  </a:ext>
                </a:extLst>
              </p14:cNvPr>
              <p14:cNvContentPartPr/>
              <p14:nvPr/>
            </p14:nvContentPartPr>
            <p14:xfrm>
              <a:off x="10118560" y="2761038"/>
              <a:ext cx="68040" cy="65160"/>
            </p14:xfrm>
          </p:contentPart>
        </mc:Choice>
        <mc:Fallback xmlns="">
          <p:pic>
            <p:nvPicPr>
              <p:cNvPr id="522" name="Input penna 521">
                <a:extLst>
                  <a:ext uri="{FF2B5EF4-FFF2-40B4-BE49-F238E27FC236}">
                    <a16:creationId xmlns:a16="http://schemas.microsoft.com/office/drawing/2014/main" id="{24CB5D91-1450-4FEB-8B55-7418FCEEBF5C}"/>
                  </a:ext>
                </a:extLst>
              </p:cNvPr>
              <p:cNvPicPr/>
              <p:nvPr/>
            </p:nvPicPr>
            <p:blipFill>
              <a:blip r:embed="rId992"/>
              <a:stretch>
                <a:fillRect/>
              </a:stretch>
            </p:blipFill>
            <p:spPr>
              <a:xfrm>
                <a:off x="10109560" y="2752087"/>
                <a:ext cx="85680" cy="8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3">
            <p14:nvContentPartPr>
              <p14:cNvPr id="523" name="Input penna 522">
                <a:extLst>
                  <a:ext uri="{FF2B5EF4-FFF2-40B4-BE49-F238E27FC236}">
                    <a16:creationId xmlns:a16="http://schemas.microsoft.com/office/drawing/2014/main" id="{DE850816-F36A-4F69-BC2F-6F890FC7D5E1}"/>
                  </a:ext>
                </a:extLst>
              </p14:cNvPr>
              <p14:cNvContentPartPr/>
              <p14:nvPr/>
            </p14:nvContentPartPr>
            <p14:xfrm>
              <a:off x="10217920" y="2759238"/>
              <a:ext cx="18360" cy="81000"/>
            </p14:xfrm>
          </p:contentPart>
        </mc:Choice>
        <mc:Fallback xmlns="">
          <p:pic>
            <p:nvPicPr>
              <p:cNvPr id="523" name="Input penna 522">
                <a:extLst>
                  <a:ext uri="{FF2B5EF4-FFF2-40B4-BE49-F238E27FC236}">
                    <a16:creationId xmlns:a16="http://schemas.microsoft.com/office/drawing/2014/main" id="{DE850816-F36A-4F69-BC2F-6F890FC7D5E1}"/>
                  </a:ext>
                </a:extLst>
              </p:cNvPr>
              <p:cNvPicPr/>
              <p:nvPr/>
            </p:nvPicPr>
            <p:blipFill>
              <a:blip r:embed="rId994"/>
              <a:stretch>
                <a:fillRect/>
              </a:stretch>
            </p:blipFill>
            <p:spPr>
              <a:xfrm>
                <a:off x="10208920" y="2750238"/>
                <a:ext cx="360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5">
            <p14:nvContentPartPr>
              <p14:cNvPr id="524" name="Input penna 523">
                <a:extLst>
                  <a:ext uri="{FF2B5EF4-FFF2-40B4-BE49-F238E27FC236}">
                    <a16:creationId xmlns:a16="http://schemas.microsoft.com/office/drawing/2014/main" id="{3BE3CC58-AAB7-4E03-9B2A-E52CE9D408F1}"/>
                  </a:ext>
                </a:extLst>
              </p14:cNvPr>
              <p14:cNvContentPartPr/>
              <p14:nvPr/>
            </p14:nvContentPartPr>
            <p14:xfrm>
              <a:off x="10248520" y="2744118"/>
              <a:ext cx="62280" cy="80640"/>
            </p14:xfrm>
          </p:contentPart>
        </mc:Choice>
        <mc:Fallback xmlns="">
          <p:pic>
            <p:nvPicPr>
              <p:cNvPr id="524" name="Input penna 523">
                <a:extLst>
                  <a:ext uri="{FF2B5EF4-FFF2-40B4-BE49-F238E27FC236}">
                    <a16:creationId xmlns:a16="http://schemas.microsoft.com/office/drawing/2014/main" id="{3BE3CC58-AAB7-4E03-9B2A-E52CE9D408F1}"/>
                  </a:ext>
                </a:extLst>
              </p:cNvPr>
              <p:cNvPicPr/>
              <p:nvPr/>
            </p:nvPicPr>
            <p:blipFill>
              <a:blip r:embed="rId996"/>
              <a:stretch>
                <a:fillRect/>
              </a:stretch>
            </p:blipFill>
            <p:spPr>
              <a:xfrm>
                <a:off x="10239572" y="2735078"/>
                <a:ext cx="79819" cy="98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7">
            <p14:nvContentPartPr>
              <p14:cNvPr id="525" name="Input penna 524">
                <a:extLst>
                  <a:ext uri="{FF2B5EF4-FFF2-40B4-BE49-F238E27FC236}">
                    <a16:creationId xmlns:a16="http://schemas.microsoft.com/office/drawing/2014/main" id="{D07E7A75-A1BD-4C21-9A40-41C04F376BBB}"/>
                  </a:ext>
                </a:extLst>
              </p14:cNvPr>
              <p14:cNvContentPartPr/>
              <p14:nvPr/>
            </p14:nvContentPartPr>
            <p14:xfrm>
              <a:off x="10314040" y="2741238"/>
              <a:ext cx="145440" cy="86400"/>
            </p14:xfrm>
          </p:contentPart>
        </mc:Choice>
        <mc:Fallback xmlns="">
          <p:pic>
            <p:nvPicPr>
              <p:cNvPr id="525" name="Input penna 524">
                <a:extLst>
                  <a:ext uri="{FF2B5EF4-FFF2-40B4-BE49-F238E27FC236}">
                    <a16:creationId xmlns:a16="http://schemas.microsoft.com/office/drawing/2014/main" id="{D07E7A75-A1BD-4C21-9A40-41C04F376BBB}"/>
                  </a:ext>
                </a:extLst>
              </p:cNvPr>
              <p:cNvPicPr/>
              <p:nvPr/>
            </p:nvPicPr>
            <p:blipFill>
              <a:blip r:embed="rId998"/>
              <a:stretch>
                <a:fillRect/>
              </a:stretch>
            </p:blipFill>
            <p:spPr>
              <a:xfrm>
                <a:off x="10305040" y="2732238"/>
                <a:ext cx="163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9">
            <p14:nvContentPartPr>
              <p14:cNvPr id="526" name="Input penna 525">
                <a:extLst>
                  <a:ext uri="{FF2B5EF4-FFF2-40B4-BE49-F238E27FC236}">
                    <a16:creationId xmlns:a16="http://schemas.microsoft.com/office/drawing/2014/main" id="{E9890DE0-AE82-4403-AA04-6E3744FDF6A9}"/>
                  </a:ext>
                </a:extLst>
              </p14:cNvPr>
              <p14:cNvContentPartPr/>
              <p14:nvPr/>
            </p14:nvContentPartPr>
            <p14:xfrm>
              <a:off x="10580080" y="2739438"/>
              <a:ext cx="51840" cy="93240"/>
            </p14:xfrm>
          </p:contentPart>
        </mc:Choice>
        <mc:Fallback xmlns="">
          <p:pic>
            <p:nvPicPr>
              <p:cNvPr id="526" name="Input penna 525">
                <a:extLst>
                  <a:ext uri="{FF2B5EF4-FFF2-40B4-BE49-F238E27FC236}">
                    <a16:creationId xmlns:a16="http://schemas.microsoft.com/office/drawing/2014/main" id="{E9890DE0-AE82-4403-AA04-6E3744FDF6A9}"/>
                  </a:ext>
                </a:extLst>
              </p:cNvPr>
              <p:cNvPicPr/>
              <p:nvPr/>
            </p:nvPicPr>
            <p:blipFill>
              <a:blip r:embed="rId1000"/>
              <a:stretch>
                <a:fillRect/>
              </a:stretch>
            </p:blipFill>
            <p:spPr>
              <a:xfrm>
                <a:off x="10571142" y="2730438"/>
                <a:ext cx="69358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1">
            <p14:nvContentPartPr>
              <p14:cNvPr id="527" name="Input penna 526">
                <a:extLst>
                  <a:ext uri="{FF2B5EF4-FFF2-40B4-BE49-F238E27FC236}">
                    <a16:creationId xmlns:a16="http://schemas.microsoft.com/office/drawing/2014/main" id="{AF100B88-500D-4A26-9847-3222E28F9F27}"/>
                  </a:ext>
                </a:extLst>
              </p14:cNvPr>
              <p14:cNvContentPartPr/>
              <p14:nvPr/>
            </p14:nvContentPartPr>
            <p14:xfrm>
              <a:off x="10603120" y="2593278"/>
              <a:ext cx="46080" cy="215280"/>
            </p14:xfrm>
          </p:contentPart>
        </mc:Choice>
        <mc:Fallback xmlns="">
          <p:pic>
            <p:nvPicPr>
              <p:cNvPr id="527" name="Input penna 526">
                <a:extLst>
                  <a:ext uri="{FF2B5EF4-FFF2-40B4-BE49-F238E27FC236}">
                    <a16:creationId xmlns:a16="http://schemas.microsoft.com/office/drawing/2014/main" id="{AF100B88-500D-4A26-9847-3222E28F9F27}"/>
                  </a:ext>
                </a:extLst>
              </p:cNvPr>
              <p:cNvPicPr/>
              <p:nvPr/>
            </p:nvPicPr>
            <p:blipFill>
              <a:blip r:embed="rId1002"/>
              <a:stretch>
                <a:fillRect/>
              </a:stretch>
            </p:blipFill>
            <p:spPr>
              <a:xfrm>
                <a:off x="10594049" y="2584263"/>
                <a:ext cx="63859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3">
            <p14:nvContentPartPr>
              <p14:cNvPr id="528" name="Input penna 527">
                <a:extLst>
                  <a:ext uri="{FF2B5EF4-FFF2-40B4-BE49-F238E27FC236}">
                    <a16:creationId xmlns:a16="http://schemas.microsoft.com/office/drawing/2014/main" id="{F9D31160-07CC-4930-8E87-20E4E7C50280}"/>
                  </a:ext>
                </a:extLst>
              </p14:cNvPr>
              <p14:cNvContentPartPr/>
              <p14:nvPr/>
            </p14:nvContentPartPr>
            <p14:xfrm>
              <a:off x="10746760" y="2744118"/>
              <a:ext cx="9360" cy="82800"/>
            </p14:xfrm>
          </p:contentPart>
        </mc:Choice>
        <mc:Fallback xmlns="">
          <p:pic>
            <p:nvPicPr>
              <p:cNvPr id="528" name="Input penna 527">
                <a:extLst>
                  <a:ext uri="{FF2B5EF4-FFF2-40B4-BE49-F238E27FC236}">
                    <a16:creationId xmlns:a16="http://schemas.microsoft.com/office/drawing/2014/main" id="{F9D31160-07CC-4930-8E87-20E4E7C50280}"/>
                  </a:ext>
                </a:extLst>
              </p:cNvPr>
              <p:cNvPicPr/>
              <p:nvPr/>
            </p:nvPicPr>
            <p:blipFill>
              <a:blip r:embed="rId1004"/>
              <a:stretch>
                <a:fillRect/>
              </a:stretch>
            </p:blipFill>
            <p:spPr>
              <a:xfrm>
                <a:off x="10737760" y="2735079"/>
                <a:ext cx="27000" cy="100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5">
            <p14:nvContentPartPr>
              <p14:cNvPr id="529" name="Input penna 528">
                <a:extLst>
                  <a:ext uri="{FF2B5EF4-FFF2-40B4-BE49-F238E27FC236}">
                    <a16:creationId xmlns:a16="http://schemas.microsoft.com/office/drawing/2014/main" id="{271FBD66-54B6-4AC5-B446-2EA2C45A738D}"/>
                  </a:ext>
                </a:extLst>
              </p14:cNvPr>
              <p14:cNvContentPartPr/>
              <p14:nvPr/>
            </p14:nvContentPartPr>
            <p14:xfrm>
              <a:off x="10769440" y="2727558"/>
              <a:ext cx="92160" cy="100800"/>
            </p14:xfrm>
          </p:contentPart>
        </mc:Choice>
        <mc:Fallback xmlns="">
          <p:pic>
            <p:nvPicPr>
              <p:cNvPr id="529" name="Input penna 528">
                <a:extLst>
                  <a:ext uri="{FF2B5EF4-FFF2-40B4-BE49-F238E27FC236}">
                    <a16:creationId xmlns:a16="http://schemas.microsoft.com/office/drawing/2014/main" id="{271FBD66-54B6-4AC5-B446-2EA2C45A738D}"/>
                  </a:ext>
                </a:extLst>
              </p:cNvPr>
              <p:cNvPicPr/>
              <p:nvPr/>
            </p:nvPicPr>
            <p:blipFill>
              <a:blip r:embed="rId1006"/>
              <a:stretch>
                <a:fillRect/>
              </a:stretch>
            </p:blipFill>
            <p:spPr>
              <a:xfrm>
                <a:off x="10760440" y="2718558"/>
                <a:ext cx="1098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7">
            <p14:nvContentPartPr>
              <p14:cNvPr id="530" name="Input penna 529">
                <a:extLst>
                  <a:ext uri="{FF2B5EF4-FFF2-40B4-BE49-F238E27FC236}">
                    <a16:creationId xmlns:a16="http://schemas.microsoft.com/office/drawing/2014/main" id="{91A01A0A-451C-499F-B399-412E178EB86C}"/>
                  </a:ext>
                </a:extLst>
              </p14:cNvPr>
              <p14:cNvContentPartPr/>
              <p14:nvPr/>
            </p14:nvContentPartPr>
            <p14:xfrm>
              <a:off x="10875640" y="2748798"/>
              <a:ext cx="14400" cy="69840"/>
            </p14:xfrm>
          </p:contentPart>
        </mc:Choice>
        <mc:Fallback xmlns="">
          <p:pic>
            <p:nvPicPr>
              <p:cNvPr id="530" name="Input penna 529">
                <a:extLst>
                  <a:ext uri="{FF2B5EF4-FFF2-40B4-BE49-F238E27FC236}">
                    <a16:creationId xmlns:a16="http://schemas.microsoft.com/office/drawing/2014/main" id="{91A01A0A-451C-499F-B399-412E178EB86C}"/>
                  </a:ext>
                </a:extLst>
              </p:cNvPr>
              <p:cNvPicPr/>
              <p:nvPr/>
            </p:nvPicPr>
            <p:blipFill>
              <a:blip r:embed="rId1008"/>
              <a:stretch>
                <a:fillRect/>
              </a:stretch>
            </p:blipFill>
            <p:spPr>
              <a:xfrm>
                <a:off x="10866640" y="2739798"/>
                <a:ext cx="3204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9">
            <p14:nvContentPartPr>
              <p14:cNvPr id="531" name="Input penna 530">
                <a:extLst>
                  <a:ext uri="{FF2B5EF4-FFF2-40B4-BE49-F238E27FC236}">
                    <a16:creationId xmlns:a16="http://schemas.microsoft.com/office/drawing/2014/main" id="{E853D1C6-9F24-4606-BC43-50C736B264E3}"/>
                  </a:ext>
                </a:extLst>
              </p14:cNvPr>
              <p14:cNvContentPartPr/>
              <p14:nvPr/>
            </p14:nvContentPartPr>
            <p14:xfrm>
              <a:off x="10836400" y="2713518"/>
              <a:ext cx="95760" cy="5040"/>
            </p14:xfrm>
          </p:contentPart>
        </mc:Choice>
        <mc:Fallback xmlns="">
          <p:pic>
            <p:nvPicPr>
              <p:cNvPr id="531" name="Input penna 530">
                <a:extLst>
                  <a:ext uri="{FF2B5EF4-FFF2-40B4-BE49-F238E27FC236}">
                    <a16:creationId xmlns:a16="http://schemas.microsoft.com/office/drawing/2014/main" id="{E853D1C6-9F24-4606-BC43-50C736B264E3}"/>
                  </a:ext>
                </a:extLst>
              </p:cNvPr>
              <p:cNvPicPr/>
              <p:nvPr/>
            </p:nvPicPr>
            <p:blipFill>
              <a:blip r:embed="rId1010"/>
              <a:stretch>
                <a:fillRect/>
              </a:stretch>
            </p:blipFill>
            <p:spPr>
              <a:xfrm>
                <a:off x="10827400" y="2704518"/>
                <a:ext cx="1134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1">
            <p14:nvContentPartPr>
              <p14:cNvPr id="532" name="Input penna 531">
                <a:extLst>
                  <a:ext uri="{FF2B5EF4-FFF2-40B4-BE49-F238E27FC236}">
                    <a16:creationId xmlns:a16="http://schemas.microsoft.com/office/drawing/2014/main" id="{907E8F51-0E18-4BB7-BA78-01DFFFD0F242}"/>
                  </a:ext>
                </a:extLst>
              </p14:cNvPr>
              <p14:cNvContentPartPr/>
              <p14:nvPr/>
            </p14:nvContentPartPr>
            <p14:xfrm>
              <a:off x="10920280" y="2741238"/>
              <a:ext cx="86400" cy="90360"/>
            </p14:xfrm>
          </p:contentPart>
        </mc:Choice>
        <mc:Fallback xmlns="">
          <p:pic>
            <p:nvPicPr>
              <p:cNvPr id="532" name="Input penna 531">
                <a:extLst>
                  <a:ext uri="{FF2B5EF4-FFF2-40B4-BE49-F238E27FC236}">
                    <a16:creationId xmlns:a16="http://schemas.microsoft.com/office/drawing/2014/main" id="{907E8F51-0E18-4BB7-BA78-01DFFFD0F242}"/>
                  </a:ext>
                </a:extLst>
              </p:cNvPr>
              <p:cNvPicPr/>
              <p:nvPr/>
            </p:nvPicPr>
            <p:blipFill>
              <a:blip r:embed="rId1012"/>
              <a:stretch>
                <a:fillRect/>
              </a:stretch>
            </p:blipFill>
            <p:spPr>
              <a:xfrm>
                <a:off x="10911317" y="2732238"/>
                <a:ext cx="103967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3">
            <p14:nvContentPartPr>
              <p14:cNvPr id="533" name="Input penna 532">
                <a:extLst>
                  <a:ext uri="{FF2B5EF4-FFF2-40B4-BE49-F238E27FC236}">
                    <a16:creationId xmlns:a16="http://schemas.microsoft.com/office/drawing/2014/main" id="{B8483944-3462-4C78-A99C-DDE64ADBDDB0}"/>
                  </a:ext>
                </a:extLst>
              </p14:cNvPr>
              <p14:cNvContentPartPr/>
              <p14:nvPr/>
            </p14:nvContentPartPr>
            <p14:xfrm>
              <a:off x="11008480" y="2725398"/>
              <a:ext cx="209880" cy="100080"/>
            </p14:xfrm>
          </p:contentPart>
        </mc:Choice>
        <mc:Fallback xmlns="">
          <p:pic>
            <p:nvPicPr>
              <p:cNvPr id="533" name="Input penna 532">
                <a:extLst>
                  <a:ext uri="{FF2B5EF4-FFF2-40B4-BE49-F238E27FC236}">
                    <a16:creationId xmlns:a16="http://schemas.microsoft.com/office/drawing/2014/main" id="{B8483944-3462-4C78-A99C-DDE64ADBDDB0}"/>
                  </a:ext>
                </a:extLst>
              </p:cNvPr>
              <p:cNvPicPr/>
              <p:nvPr/>
            </p:nvPicPr>
            <p:blipFill>
              <a:blip r:embed="rId1014"/>
              <a:stretch>
                <a:fillRect/>
              </a:stretch>
            </p:blipFill>
            <p:spPr>
              <a:xfrm>
                <a:off x="10999480" y="2716366"/>
                <a:ext cx="227520" cy="117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5">
            <p14:nvContentPartPr>
              <p14:cNvPr id="534" name="Input penna 533">
                <a:extLst>
                  <a:ext uri="{FF2B5EF4-FFF2-40B4-BE49-F238E27FC236}">
                    <a16:creationId xmlns:a16="http://schemas.microsoft.com/office/drawing/2014/main" id="{C7AE6416-EB8F-416E-AFA2-DF1D3E726F5E}"/>
                  </a:ext>
                </a:extLst>
              </p14:cNvPr>
              <p14:cNvContentPartPr/>
              <p14:nvPr/>
            </p14:nvContentPartPr>
            <p14:xfrm>
              <a:off x="11308720" y="2710278"/>
              <a:ext cx="195480" cy="135000"/>
            </p14:xfrm>
          </p:contentPart>
        </mc:Choice>
        <mc:Fallback xmlns="">
          <p:pic>
            <p:nvPicPr>
              <p:cNvPr id="534" name="Input penna 533">
                <a:extLst>
                  <a:ext uri="{FF2B5EF4-FFF2-40B4-BE49-F238E27FC236}">
                    <a16:creationId xmlns:a16="http://schemas.microsoft.com/office/drawing/2014/main" id="{C7AE6416-EB8F-416E-AFA2-DF1D3E726F5E}"/>
                  </a:ext>
                </a:extLst>
              </p:cNvPr>
              <p:cNvPicPr/>
              <p:nvPr/>
            </p:nvPicPr>
            <p:blipFill>
              <a:blip r:embed="rId1016"/>
              <a:stretch>
                <a:fillRect/>
              </a:stretch>
            </p:blipFill>
            <p:spPr>
              <a:xfrm>
                <a:off x="11299720" y="2701254"/>
                <a:ext cx="213120" cy="152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7">
            <p14:nvContentPartPr>
              <p14:cNvPr id="535" name="Input penna 534">
                <a:extLst>
                  <a:ext uri="{FF2B5EF4-FFF2-40B4-BE49-F238E27FC236}">
                    <a16:creationId xmlns:a16="http://schemas.microsoft.com/office/drawing/2014/main" id="{60C2F25B-FA0C-44BA-BE19-A738CA99DCE5}"/>
                  </a:ext>
                </a:extLst>
              </p14:cNvPr>
              <p14:cNvContentPartPr/>
              <p14:nvPr/>
            </p14:nvContentPartPr>
            <p14:xfrm>
              <a:off x="11522560" y="2671038"/>
              <a:ext cx="10080" cy="85680"/>
            </p14:xfrm>
          </p:contentPart>
        </mc:Choice>
        <mc:Fallback xmlns="">
          <p:pic>
            <p:nvPicPr>
              <p:cNvPr id="535" name="Input penna 534">
                <a:extLst>
                  <a:ext uri="{FF2B5EF4-FFF2-40B4-BE49-F238E27FC236}">
                    <a16:creationId xmlns:a16="http://schemas.microsoft.com/office/drawing/2014/main" id="{60C2F25B-FA0C-44BA-BE19-A738CA99DCE5}"/>
                  </a:ext>
                </a:extLst>
              </p:cNvPr>
              <p:cNvPicPr/>
              <p:nvPr/>
            </p:nvPicPr>
            <p:blipFill>
              <a:blip r:embed="rId1018"/>
              <a:stretch>
                <a:fillRect/>
              </a:stretch>
            </p:blipFill>
            <p:spPr>
              <a:xfrm>
                <a:off x="11513227" y="2662038"/>
                <a:ext cx="28373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9">
            <p14:nvContentPartPr>
              <p14:cNvPr id="536" name="Input penna 535">
                <a:extLst>
                  <a:ext uri="{FF2B5EF4-FFF2-40B4-BE49-F238E27FC236}">
                    <a16:creationId xmlns:a16="http://schemas.microsoft.com/office/drawing/2014/main" id="{5DBABF8A-C953-4B56-8316-B7670EC5BFFD}"/>
                  </a:ext>
                </a:extLst>
              </p14:cNvPr>
              <p14:cNvContentPartPr/>
              <p14:nvPr/>
            </p14:nvContentPartPr>
            <p14:xfrm>
              <a:off x="11547400" y="2730798"/>
              <a:ext cx="75240" cy="99000"/>
            </p14:xfrm>
          </p:contentPart>
        </mc:Choice>
        <mc:Fallback xmlns="">
          <p:pic>
            <p:nvPicPr>
              <p:cNvPr id="536" name="Input penna 535">
                <a:extLst>
                  <a:ext uri="{FF2B5EF4-FFF2-40B4-BE49-F238E27FC236}">
                    <a16:creationId xmlns:a16="http://schemas.microsoft.com/office/drawing/2014/main" id="{5DBABF8A-C953-4B56-8316-B7670EC5BFFD}"/>
                  </a:ext>
                </a:extLst>
              </p:cNvPr>
              <p:cNvPicPr/>
              <p:nvPr/>
            </p:nvPicPr>
            <p:blipFill>
              <a:blip r:embed="rId1020"/>
              <a:stretch>
                <a:fillRect/>
              </a:stretch>
            </p:blipFill>
            <p:spPr>
              <a:xfrm>
                <a:off x="11538400" y="2721798"/>
                <a:ext cx="92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1">
            <p14:nvContentPartPr>
              <p14:cNvPr id="537" name="Input penna 536">
                <a:extLst>
                  <a:ext uri="{FF2B5EF4-FFF2-40B4-BE49-F238E27FC236}">
                    <a16:creationId xmlns:a16="http://schemas.microsoft.com/office/drawing/2014/main" id="{36C769D7-2833-4820-B98D-E1FDE0BC1B7C}"/>
                  </a:ext>
                </a:extLst>
              </p14:cNvPr>
              <p14:cNvContentPartPr/>
              <p14:nvPr/>
            </p14:nvContentPartPr>
            <p14:xfrm>
              <a:off x="11557120" y="2780838"/>
              <a:ext cx="63360" cy="9360"/>
            </p14:xfrm>
          </p:contentPart>
        </mc:Choice>
        <mc:Fallback xmlns="">
          <p:pic>
            <p:nvPicPr>
              <p:cNvPr id="537" name="Input penna 536">
                <a:extLst>
                  <a:ext uri="{FF2B5EF4-FFF2-40B4-BE49-F238E27FC236}">
                    <a16:creationId xmlns:a16="http://schemas.microsoft.com/office/drawing/2014/main" id="{36C769D7-2833-4820-B98D-E1FDE0BC1B7C}"/>
                  </a:ext>
                </a:extLst>
              </p:cNvPr>
              <p:cNvPicPr/>
              <p:nvPr/>
            </p:nvPicPr>
            <p:blipFill>
              <a:blip r:embed="rId1022"/>
              <a:stretch>
                <a:fillRect/>
              </a:stretch>
            </p:blipFill>
            <p:spPr>
              <a:xfrm>
                <a:off x="11548120" y="2772171"/>
                <a:ext cx="81000" cy="26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3">
            <p14:nvContentPartPr>
              <p14:cNvPr id="538" name="Input penna 537">
                <a:extLst>
                  <a:ext uri="{FF2B5EF4-FFF2-40B4-BE49-F238E27FC236}">
                    <a16:creationId xmlns:a16="http://schemas.microsoft.com/office/drawing/2014/main" id="{848E6033-A1A9-4F7D-9E3A-D35B58BD81CA}"/>
                  </a:ext>
                </a:extLst>
              </p14:cNvPr>
              <p14:cNvContentPartPr/>
              <p14:nvPr/>
            </p14:nvContentPartPr>
            <p14:xfrm>
              <a:off x="11618320" y="2730438"/>
              <a:ext cx="195480" cy="104400"/>
            </p14:xfrm>
          </p:contentPart>
        </mc:Choice>
        <mc:Fallback xmlns="">
          <p:pic>
            <p:nvPicPr>
              <p:cNvPr id="538" name="Input penna 537">
                <a:extLst>
                  <a:ext uri="{FF2B5EF4-FFF2-40B4-BE49-F238E27FC236}">
                    <a16:creationId xmlns:a16="http://schemas.microsoft.com/office/drawing/2014/main" id="{848E6033-A1A9-4F7D-9E3A-D35B58BD81CA}"/>
                  </a:ext>
                </a:extLst>
              </p:cNvPr>
              <p:cNvPicPr/>
              <p:nvPr/>
            </p:nvPicPr>
            <p:blipFill>
              <a:blip r:embed="rId1024"/>
              <a:stretch>
                <a:fillRect/>
              </a:stretch>
            </p:blipFill>
            <p:spPr>
              <a:xfrm>
                <a:off x="11609303" y="2721438"/>
                <a:ext cx="213153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5">
            <p14:nvContentPartPr>
              <p14:cNvPr id="539" name="Input penna 538">
                <a:extLst>
                  <a:ext uri="{FF2B5EF4-FFF2-40B4-BE49-F238E27FC236}">
                    <a16:creationId xmlns:a16="http://schemas.microsoft.com/office/drawing/2014/main" id="{29BFDA81-72E8-4AEB-B4E9-D2A0C0AECBDF}"/>
                  </a:ext>
                </a:extLst>
              </p14:cNvPr>
              <p14:cNvContentPartPr/>
              <p14:nvPr/>
            </p14:nvContentPartPr>
            <p14:xfrm>
              <a:off x="11803720" y="2745558"/>
              <a:ext cx="13680" cy="67320"/>
            </p14:xfrm>
          </p:contentPart>
        </mc:Choice>
        <mc:Fallback xmlns="">
          <p:pic>
            <p:nvPicPr>
              <p:cNvPr id="539" name="Input penna 538">
                <a:extLst>
                  <a:ext uri="{FF2B5EF4-FFF2-40B4-BE49-F238E27FC236}">
                    <a16:creationId xmlns:a16="http://schemas.microsoft.com/office/drawing/2014/main" id="{29BFDA81-72E8-4AEB-B4E9-D2A0C0AECBDF}"/>
                  </a:ext>
                </a:extLst>
              </p:cNvPr>
              <p:cNvPicPr/>
              <p:nvPr/>
            </p:nvPicPr>
            <p:blipFill>
              <a:blip r:embed="rId1026"/>
              <a:stretch>
                <a:fillRect/>
              </a:stretch>
            </p:blipFill>
            <p:spPr>
              <a:xfrm>
                <a:off x="11794720" y="2736558"/>
                <a:ext cx="31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7">
            <p14:nvContentPartPr>
              <p14:cNvPr id="540" name="Input penna 539">
                <a:extLst>
                  <a:ext uri="{FF2B5EF4-FFF2-40B4-BE49-F238E27FC236}">
                    <a16:creationId xmlns:a16="http://schemas.microsoft.com/office/drawing/2014/main" id="{4A63D5A7-3E0D-4D20-B217-2202E34C7F54}"/>
                  </a:ext>
                </a:extLst>
              </p14:cNvPr>
              <p14:cNvContentPartPr/>
              <p14:nvPr/>
            </p14:nvContentPartPr>
            <p14:xfrm>
              <a:off x="11815240" y="2733318"/>
              <a:ext cx="59760" cy="93240"/>
            </p14:xfrm>
          </p:contentPart>
        </mc:Choice>
        <mc:Fallback xmlns="">
          <p:pic>
            <p:nvPicPr>
              <p:cNvPr id="540" name="Input penna 539">
                <a:extLst>
                  <a:ext uri="{FF2B5EF4-FFF2-40B4-BE49-F238E27FC236}">
                    <a16:creationId xmlns:a16="http://schemas.microsoft.com/office/drawing/2014/main" id="{4A63D5A7-3E0D-4D20-B217-2202E34C7F54}"/>
                  </a:ext>
                </a:extLst>
              </p:cNvPr>
              <p:cNvPicPr/>
              <p:nvPr/>
            </p:nvPicPr>
            <p:blipFill>
              <a:blip r:embed="rId1028"/>
              <a:stretch>
                <a:fillRect/>
              </a:stretch>
            </p:blipFill>
            <p:spPr>
              <a:xfrm>
                <a:off x="11806240" y="2724318"/>
                <a:ext cx="774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9">
            <p14:nvContentPartPr>
              <p14:cNvPr id="541" name="Input penna 540">
                <a:extLst>
                  <a:ext uri="{FF2B5EF4-FFF2-40B4-BE49-F238E27FC236}">
                    <a16:creationId xmlns:a16="http://schemas.microsoft.com/office/drawing/2014/main" id="{373EE2FB-0522-4D35-85EA-A9B10E720BBF}"/>
                  </a:ext>
                </a:extLst>
              </p14:cNvPr>
              <p14:cNvContentPartPr/>
              <p14:nvPr/>
            </p14:nvContentPartPr>
            <p14:xfrm>
              <a:off x="11886520" y="2727558"/>
              <a:ext cx="54000" cy="114120"/>
            </p14:xfrm>
          </p:contentPart>
        </mc:Choice>
        <mc:Fallback xmlns="">
          <p:pic>
            <p:nvPicPr>
              <p:cNvPr id="541" name="Input penna 540">
                <a:extLst>
                  <a:ext uri="{FF2B5EF4-FFF2-40B4-BE49-F238E27FC236}">
                    <a16:creationId xmlns:a16="http://schemas.microsoft.com/office/drawing/2014/main" id="{373EE2FB-0522-4D35-85EA-A9B10E720BBF}"/>
                  </a:ext>
                </a:extLst>
              </p:cNvPr>
              <p:cNvPicPr/>
              <p:nvPr/>
            </p:nvPicPr>
            <p:blipFill>
              <a:blip r:embed="rId1030"/>
              <a:stretch>
                <a:fillRect/>
              </a:stretch>
            </p:blipFill>
            <p:spPr>
              <a:xfrm>
                <a:off x="11877520" y="2718558"/>
                <a:ext cx="716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1">
            <p14:nvContentPartPr>
              <p14:cNvPr id="542" name="Input penna 541">
                <a:extLst>
                  <a:ext uri="{FF2B5EF4-FFF2-40B4-BE49-F238E27FC236}">
                    <a16:creationId xmlns:a16="http://schemas.microsoft.com/office/drawing/2014/main" id="{AA584AEA-8631-4789-9918-69098F883DBE}"/>
                  </a:ext>
                </a:extLst>
              </p14:cNvPr>
              <p14:cNvContentPartPr/>
              <p14:nvPr/>
            </p14:nvContentPartPr>
            <p14:xfrm>
              <a:off x="11947000" y="2739438"/>
              <a:ext cx="73080" cy="91800"/>
            </p14:xfrm>
          </p:contentPart>
        </mc:Choice>
        <mc:Fallback xmlns="">
          <p:pic>
            <p:nvPicPr>
              <p:cNvPr id="542" name="Input penna 541">
                <a:extLst>
                  <a:ext uri="{FF2B5EF4-FFF2-40B4-BE49-F238E27FC236}">
                    <a16:creationId xmlns:a16="http://schemas.microsoft.com/office/drawing/2014/main" id="{AA584AEA-8631-4789-9918-69098F883DBE}"/>
                  </a:ext>
                </a:extLst>
              </p:cNvPr>
              <p:cNvPicPr/>
              <p:nvPr/>
            </p:nvPicPr>
            <p:blipFill>
              <a:blip r:embed="rId1032"/>
              <a:stretch>
                <a:fillRect/>
              </a:stretch>
            </p:blipFill>
            <p:spPr>
              <a:xfrm>
                <a:off x="11938000" y="2730438"/>
                <a:ext cx="907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3">
            <p14:nvContentPartPr>
              <p14:cNvPr id="543" name="Input penna 542">
                <a:extLst>
                  <a:ext uri="{FF2B5EF4-FFF2-40B4-BE49-F238E27FC236}">
                    <a16:creationId xmlns:a16="http://schemas.microsoft.com/office/drawing/2014/main" id="{4AC5081B-89B6-4240-96CC-1771D226E84B}"/>
                  </a:ext>
                </a:extLst>
              </p14:cNvPr>
              <p14:cNvContentPartPr/>
              <p14:nvPr/>
            </p14:nvContentPartPr>
            <p14:xfrm>
              <a:off x="4705600" y="138438"/>
              <a:ext cx="73440" cy="2552760"/>
            </p14:xfrm>
          </p:contentPart>
        </mc:Choice>
        <mc:Fallback xmlns="">
          <p:pic>
            <p:nvPicPr>
              <p:cNvPr id="543" name="Input penna 542">
                <a:extLst>
                  <a:ext uri="{FF2B5EF4-FFF2-40B4-BE49-F238E27FC236}">
                    <a16:creationId xmlns:a16="http://schemas.microsoft.com/office/drawing/2014/main" id="{4AC5081B-89B6-4240-96CC-1771D226E84B}"/>
                  </a:ext>
                </a:extLst>
              </p:cNvPr>
              <p:cNvPicPr/>
              <p:nvPr/>
            </p:nvPicPr>
            <p:blipFill>
              <a:blip r:embed="rId1034"/>
              <a:stretch>
                <a:fillRect/>
              </a:stretch>
            </p:blipFill>
            <p:spPr>
              <a:xfrm>
                <a:off x="4696600" y="129437"/>
                <a:ext cx="91080" cy="2570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5">
            <p14:nvContentPartPr>
              <p14:cNvPr id="544" name="Input penna 543">
                <a:extLst>
                  <a:ext uri="{FF2B5EF4-FFF2-40B4-BE49-F238E27FC236}">
                    <a16:creationId xmlns:a16="http://schemas.microsoft.com/office/drawing/2014/main" id="{467CE75C-B9D6-4BDF-A902-0932BD11ACB2}"/>
                  </a:ext>
                </a:extLst>
              </p14:cNvPr>
              <p14:cNvContentPartPr/>
              <p14:nvPr/>
            </p14:nvContentPartPr>
            <p14:xfrm>
              <a:off x="4705600" y="53118"/>
              <a:ext cx="2335320" cy="6188400"/>
            </p14:xfrm>
          </p:contentPart>
        </mc:Choice>
        <mc:Fallback xmlns="">
          <p:pic>
            <p:nvPicPr>
              <p:cNvPr id="544" name="Input penna 543">
                <a:extLst>
                  <a:ext uri="{FF2B5EF4-FFF2-40B4-BE49-F238E27FC236}">
                    <a16:creationId xmlns:a16="http://schemas.microsoft.com/office/drawing/2014/main" id="{467CE75C-B9D6-4BDF-A902-0932BD11ACB2}"/>
                  </a:ext>
                </a:extLst>
              </p:cNvPr>
              <p:cNvPicPr/>
              <p:nvPr/>
            </p:nvPicPr>
            <p:blipFill>
              <a:blip r:embed="rId1036"/>
              <a:stretch>
                <a:fillRect/>
              </a:stretch>
            </p:blipFill>
            <p:spPr>
              <a:xfrm>
                <a:off x="4696600" y="44118"/>
                <a:ext cx="2352960" cy="62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7">
            <p14:nvContentPartPr>
              <p14:cNvPr id="545" name="Input penna 544">
                <a:extLst>
                  <a:ext uri="{FF2B5EF4-FFF2-40B4-BE49-F238E27FC236}">
                    <a16:creationId xmlns:a16="http://schemas.microsoft.com/office/drawing/2014/main" id="{1AC9B7F2-86FC-4AA0-8E5C-9068D86A378D}"/>
                  </a:ext>
                </a:extLst>
              </p14:cNvPr>
              <p14:cNvContentPartPr/>
              <p14:nvPr/>
            </p14:nvContentPartPr>
            <p14:xfrm>
              <a:off x="7059280" y="495558"/>
              <a:ext cx="78840" cy="123120"/>
            </p14:xfrm>
          </p:contentPart>
        </mc:Choice>
        <mc:Fallback xmlns="">
          <p:pic>
            <p:nvPicPr>
              <p:cNvPr id="545" name="Input penna 544">
                <a:extLst>
                  <a:ext uri="{FF2B5EF4-FFF2-40B4-BE49-F238E27FC236}">
                    <a16:creationId xmlns:a16="http://schemas.microsoft.com/office/drawing/2014/main" id="{1AC9B7F2-86FC-4AA0-8E5C-9068D86A378D}"/>
                  </a:ext>
                </a:extLst>
              </p:cNvPr>
              <p:cNvPicPr/>
              <p:nvPr/>
            </p:nvPicPr>
            <p:blipFill>
              <a:blip r:embed="rId1038"/>
              <a:stretch>
                <a:fillRect/>
              </a:stretch>
            </p:blipFill>
            <p:spPr>
              <a:xfrm>
                <a:off x="7050280" y="486558"/>
                <a:ext cx="964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9">
            <p14:nvContentPartPr>
              <p14:cNvPr id="546" name="Input penna 545">
                <a:extLst>
                  <a:ext uri="{FF2B5EF4-FFF2-40B4-BE49-F238E27FC236}">
                    <a16:creationId xmlns:a16="http://schemas.microsoft.com/office/drawing/2014/main" id="{BC33BA76-F19E-4CFD-8F6E-11EE5CDF11A1}"/>
                  </a:ext>
                </a:extLst>
              </p14:cNvPr>
              <p14:cNvContentPartPr/>
              <p14:nvPr/>
            </p14:nvContentPartPr>
            <p14:xfrm>
              <a:off x="7126240" y="511398"/>
              <a:ext cx="81000" cy="84600"/>
            </p14:xfrm>
          </p:contentPart>
        </mc:Choice>
        <mc:Fallback xmlns="">
          <p:pic>
            <p:nvPicPr>
              <p:cNvPr id="546" name="Input penna 545">
                <a:extLst>
                  <a:ext uri="{FF2B5EF4-FFF2-40B4-BE49-F238E27FC236}">
                    <a16:creationId xmlns:a16="http://schemas.microsoft.com/office/drawing/2014/main" id="{BC33BA76-F19E-4CFD-8F6E-11EE5CDF11A1}"/>
                  </a:ext>
                </a:extLst>
              </p:cNvPr>
              <p:cNvPicPr/>
              <p:nvPr/>
            </p:nvPicPr>
            <p:blipFill>
              <a:blip r:embed="rId1040"/>
              <a:stretch>
                <a:fillRect/>
              </a:stretch>
            </p:blipFill>
            <p:spPr>
              <a:xfrm>
                <a:off x="7117240" y="502398"/>
                <a:ext cx="9864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1">
            <p14:nvContentPartPr>
              <p14:cNvPr id="547" name="Input penna 546">
                <a:extLst>
                  <a:ext uri="{FF2B5EF4-FFF2-40B4-BE49-F238E27FC236}">
                    <a16:creationId xmlns:a16="http://schemas.microsoft.com/office/drawing/2014/main" id="{9605C9AB-1C3A-4BCE-BE8F-97C546F90BEF}"/>
                  </a:ext>
                </a:extLst>
              </p14:cNvPr>
              <p14:cNvContentPartPr/>
              <p14:nvPr/>
            </p14:nvContentPartPr>
            <p14:xfrm>
              <a:off x="7323520" y="504198"/>
              <a:ext cx="7920" cy="100800"/>
            </p14:xfrm>
          </p:contentPart>
        </mc:Choice>
        <mc:Fallback xmlns="">
          <p:pic>
            <p:nvPicPr>
              <p:cNvPr id="547" name="Input penna 546">
                <a:extLst>
                  <a:ext uri="{FF2B5EF4-FFF2-40B4-BE49-F238E27FC236}">
                    <a16:creationId xmlns:a16="http://schemas.microsoft.com/office/drawing/2014/main" id="{9605C9AB-1C3A-4BCE-BE8F-97C546F90BEF}"/>
                  </a:ext>
                </a:extLst>
              </p:cNvPr>
              <p:cNvPicPr/>
              <p:nvPr/>
            </p:nvPicPr>
            <p:blipFill>
              <a:blip r:embed="rId1042"/>
              <a:stretch>
                <a:fillRect/>
              </a:stretch>
            </p:blipFill>
            <p:spPr>
              <a:xfrm>
                <a:off x="7314520" y="495198"/>
                <a:ext cx="255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3">
            <p14:nvContentPartPr>
              <p14:cNvPr id="548" name="Input penna 547">
                <a:extLst>
                  <a:ext uri="{FF2B5EF4-FFF2-40B4-BE49-F238E27FC236}">
                    <a16:creationId xmlns:a16="http://schemas.microsoft.com/office/drawing/2014/main" id="{7EA5D02D-BF56-45A4-8D9B-31A09ACA9FFE}"/>
                  </a:ext>
                </a:extLst>
              </p14:cNvPr>
              <p14:cNvContentPartPr/>
              <p14:nvPr/>
            </p14:nvContentPartPr>
            <p14:xfrm>
              <a:off x="7342600" y="499518"/>
              <a:ext cx="69120" cy="108720"/>
            </p14:xfrm>
          </p:contentPart>
        </mc:Choice>
        <mc:Fallback xmlns="">
          <p:pic>
            <p:nvPicPr>
              <p:cNvPr id="548" name="Input penna 547">
                <a:extLst>
                  <a:ext uri="{FF2B5EF4-FFF2-40B4-BE49-F238E27FC236}">
                    <a16:creationId xmlns:a16="http://schemas.microsoft.com/office/drawing/2014/main" id="{7EA5D02D-BF56-45A4-8D9B-31A09ACA9FFE}"/>
                  </a:ext>
                </a:extLst>
              </p:cNvPr>
              <p:cNvPicPr/>
              <p:nvPr/>
            </p:nvPicPr>
            <p:blipFill>
              <a:blip r:embed="rId1044"/>
              <a:stretch>
                <a:fillRect/>
              </a:stretch>
            </p:blipFill>
            <p:spPr>
              <a:xfrm>
                <a:off x="7333647" y="490488"/>
                <a:ext cx="86669" cy="12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5">
            <p14:nvContentPartPr>
              <p14:cNvPr id="549" name="Input penna 548">
                <a:extLst>
                  <a:ext uri="{FF2B5EF4-FFF2-40B4-BE49-F238E27FC236}">
                    <a16:creationId xmlns:a16="http://schemas.microsoft.com/office/drawing/2014/main" id="{5C1BE928-1163-4B56-9E48-3040C1B81330}"/>
                  </a:ext>
                </a:extLst>
              </p14:cNvPr>
              <p14:cNvContentPartPr/>
              <p14:nvPr/>
            </p14:nvContentPartPr>
            <p14:xfrm>
              <a:off x="7447720" y="508878"/>
              <a:ext cx="21240" cy="100800"/>
            </p14:xfrm>
          </p:contentPart>
        </mc:Choice>
        <mc:Fallback xmlns="">
          <p:pic>
            <p:nvPicPr>
              <p:cNvPr id="549" name="Input penna 548">
                <a:extLst>
                  <a:ext uri="{FF2B5EF4-FFF2-40B4-BE49-F238E27FC236}">
                    <a16:creationId xmlns:a16="http://schemas.microsoft.com/office/drawing/2014/main" id="{5C1BE928-1163-4B56-9E48-3040C1B81330}"/>
                  </a:ext>
                </a:extLst>
              </p:cNvPr>
              <p:cNvPicPr/>
              <p:nvPr/>
            </p:nvPicPr>
            <p:blipFill>
              <a:blip r:embed="rId1046"/>
              <a:stretch>
                <a:fillRect/>
              </a:stretch>
            </p:blipFill>
            <p:spPr>
              <a:xfrm>
                <a:off x="7438870" y="499910"/>
                <a:ext cx="38586" cy="118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7">
            <p14:nvContentPartPr>
              <p14:cNvPr id="550" name="Input penna 549">
                <a:extLst>
                  <a:ext uri="{FF2B5EF4-FFF2-40B4-BE49-F238E27FC236}">
                    <a16:creationId xmlns:a16="http://schemas.microsoft.com/office/drawing/2014/main" id="{6CD0F279-6044-4AD3-BE64-24FBFC1141C6}"/>
                  </a:ext>
                </a:extLst>
              </p14:cNvPr>
              <p14:cNvContentPartPr/>
              <p14:nvPr/>
            </p14:nvContentPartPr>
            <p14:xfrm>
              <a:off x="7411360" y="496638"/>
              <a:ext cx="82440" cy="1800"/>
            </p14:xfrm>
          </p:contentPart>
        </mc:Choice>
        <mc:Fallback xmlns="">
          <p:pic>
            <p:nvPicPr>
              <p:cNvPr id="550" name="Input penna 549">
                <a:extLst>
                  <a:ext uri="{FF2B5EF4-FFF2-40B4-BE49-F238E27FC236}">
                    <a16:creationId xmlns:a16="http://schemas.microsoft.com/office/drawing/2014/main" id="{6CD0F279-6044-4AD3-BE64-24FBFC1141C6}"/>
                  </a:ext>
                </a:extLst>
              </p:cNvPr>
              <p:cNvPicPr/>
              <p:nvPr/>
            </p:nvPicPr>
            <p:blipFill>
              <a:blip r:embed="rId1048"/>
              <a:stretch>
                <a:fillRect/>
              </a:stretch>
            </p:blipFill>
            <p:spPr>
              <a:xfrm>
                <a:off x="7402360" y="489138"/>
                <a:ext cx="100080" cy="16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9">
            <p14:nvContentPartPr>
              <p14:cNvPr id="551" name="Input penna 550">
                <a:extLst>
                  <a:ext uri="{FF2B5EF4-FFF2-40B4-BE49-F238E27FC236}">
                    <a16:creationId xmlns:a16="http://schemas.microsoft.com/office/drawing/2014/main" id="{86228108-5776-4A50-A31F-177951CD0113}"/>
                  </a:ext>
                </a:extLst>
              </p14:cNvPr>
              <p14:cNvContentPartPr/>
              <p14:nvPr/>
            </p14:nvContentPartPr>
            <p14:xfrm>
              <a:off x="7498480" y="485478"/>
              <a:ext cx="85320" cy="102960"/>
            </p14:xfrm>
          </p:contentPart>
        </mc:Choice>
        <mc:Fallback xmlns="">
          <p:pic>
            <p:nvPicPr>
              <p:cNvPr id="551" name="Input penna 550">
                <a:extLst>
                  <a:ext uri="{FF2B5EF4-FFF2-40B4-BE49-F238E27FC236}">
                    <a16:creationId xmlns:a16="http://schemas.microsoft.com/office/drawing/2014/main" id="{86228108-5776-4A50-A31F-177951CD0113}"/>
                  </a:ext>
                </a:extLst>
              </p:cNvPr>
              <p:cNvPicPr/>
              <p:nvPr/>
            </p:nvPicPr>
            <p:blipFill>
              <a:blip r:embed="rId1050"/>
              <a:stretch>
                <a:fillRect/>
              </a:stretch>
            </p:blipFill>
            <p:spPr>
              <a:xfrm>
                <a:off x="7489518" y="476446"/>
                <a:ext cx="102886" cy="120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1">
            <p14:nvContentPartPr>
              <p14:cNvPr id="552" name="Input penna 551">
                <a:extLst>
                  <a:ext uri="{FF2B5EF4-FFF2-40B4-BE49-F238E27FC236}">
                    <a16:creationId xmlns:a16="http://schemas.microsoft.com/office/drawing/2014/main" id="{A77D4092-9C85-47F0-AC45-0C43320E5A3A}"/>
                  </a:ext>
                </a:extLst>
              </p14:cNvPr>
              <p14:cNvContentPartPr/>
              <p14:nvPr/>
            </p14:nvContentPartPr>
            <p14:xfrm>
              <a:off x="7571200" y="466758"/>
              <a:ext cx="127440" cy="121680"/>
            </p14:xfrm>
          </p:contentPart>
        </mc:Choice>
        <mc:Fallback xmlns="">
          <p:pic>
            <p:nvPicPr>
              <p:cNvPr id="552" name="Input penna 551">
                <a:extLst>
                  <a:ext uri="{FF2B5EF4-FFF2-40B4-BE49-F238E27FC236}">
                    <a16:creationId xmlns:a16="http://schemas.microsoft.com/office/drawing/2014/main" id="{A77D4092-9C85-47F0-AC45-0C43320E5A3A}"/>
                  </a:ext>
                </a:extLst>
              </p:cNvPr>
              <p:cNvPicPr/>
              <p:nvPr/>
            </p:nvPicPr>
            <p:blipFill>
              <a:blip r:embed="rId1052"/>
              <a:stretch>
                <a:fillRect/>
              </a:stretch>
            </p:blipFill>
            <p:spPr>
              <a:xfrm>
                <a:off x="7562175" y="457758"/>
                <a:ext cx="14513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3">
            <p14:nvContentPartPr>
              <p14:cNvPr id="553" name="Input penna 552">
                <a:extLst>
                  <a:ext uri="{FF2B5EF4-FFF2-40B4-BE49-F238E27FC236}">
                    <a16:creationId xmlns:a16="http://schemas.microsoft.com/office/drawing/2014/main" id="{6824DA7B-9787-4A1F-BCC8-56B97C604DBD}"/>
                  </a:ext>
                </a:extLst>
              </p14:cNvPr>
              <p14:cNvContentPartPr/>
              <p14:nvPr/>
            </p14:nvContentPartPr>
            <p14:xfrm>
              <a:off x="7698280" y="493758"/>
              <a:ext cx="81720" cy="74880"/>
            </p14:xfrm>
          </p:contentPart>
        </mc:Choice>
        <mc:Fallback xmlns="">
          <p:pic>
            <p:nvPicPr>
              <p:cNvPr id="553" name="Input penna 552">
                <a:extLst>
                  <a:ext uri="{FF2B5EF4-FFF2-40B4-BE49-F238E27FC236}">
                    <a16:creationId xmlns:a16="http://schemas.microsoft.com/office/drawing/2014/main" id="{6824DA7B-9787-4A1F-BCC8-56B97C604DBD}"/>
                  </a:ext>
                </a:extLst>
              </p:cNvPr>
              <p:cNvPicPr/>
              <p:nvPr/>
            </p:nvPicPr>
            <p:blipFill>
              <a:blip r:embed="rId1054"/>
              <a:stretch>
                <a:fillRect/>
              </a:stretch>
            </p:blipFill>
            <p:spPr>
              <a:xfrm>
                <a:off x="7689319" y="484758"/>
                <a:ext cx="99283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5">
            <p14:nvContentPartPr>
              <p14:cNvPr id="554" name="Input penna 553">
                <a:extLst>
                  <a:ext uri="{FF2B5EF4-FFF2-40B4-BE49-F238E27FC236}">
                    <a16:creationId xmlns:a16="http://schemas.microsoft.com/office/drawing/2014/main" id="{A2E1150F-4201-47C1-BA70-423079C3AF58}"/>
                  </a:ext>
                </a:extLst>
              </p14:cNvPr>
              <p14:cNvContentPartPr/>
              <p14:nvPr/>
            </p14:nvContentPartPr>
            <p14:xfrm>
              <a:off x="7874320" y="461358"/>
              <a:ext cx="54000" cy="111600"/>
            </p14:xfrm>
          </p:contentPart>
        </mc:Choice>
        <mc:Fallback xmlns="">
          <p:pic>
            <p:nvPicPr>
              <p:cNvPr id="554" name="Input penna 553">
                <a:extLst>
                  <a:ext uri="{FF2B5EF4-FFF2-40B4-BE49-F238E27FC236}">
                    <a16:creationId xmlns:a16="http://schemas.microsoft.com/office/drawing/2014/main" id="{A2E1150F-4201-47C1-BA70-423079C3AF58}"/>
                  </a:ext>
                </a:extLst>
              </p:cNvPr>
              <p:cNvPicPr/>
              <p:nvPr/>
            </p:nvPicPr>
            <p:blipFill>
              <a:blip r:embed="rId1056"/>
              <a:stretch>
                <a:fillRect/>
              </a:stretch>
            </p:blipFill>
            <p:spPr>
              <a:xfrm>
                <a:off x="7865320" y="452358"/>
                <a:ext cx="716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7">
            <p14:nvContentPartPr>
              <p14:cNvPr id="555" name="Input penna 554">
                <a:extLst>
                  <a:ext uri="{FF2B5EF4-FFF2-40B4-BE49-F238E27FC236}">
                    <a16:creationId xmlns:a16="http://schemas.microsoft.com/office/drawing/2014/main" id="{57B324B0-E1C8-4428-A26E-30B82512991F}"/>
                  </a:ext>
                </a:extLst>
              </p14:cNvPr>
              <p14:cNvContentPartPr/>
              <p14:nvPr/>
            </p14:nvContentPartPr>
            <p14:xfrm>
              <a:off x="7935160" y="465318"/>
              <a:ext cx="145800" cy="94680"/>
            </p14:xfrm>
          </p:contentPart>
        </mc:Choice>
        <mc:Fallback xmlns="">
          <p:pic>
            <p:nvPicPr>
              <p:cNvPr id="555" name="Input penna 554">
                <a:extLst>
                  <a:ext uri="{FF2B5EF4-FFF2-40B4-BE49-F238E27FC236}">
                    <a16:creationId xmlns:a16="http://schemas.microsoft.com/office/drawing/2014/main" id="{57B324B0-E1C8-4428-A26E-30B82512991F}"/>
                  </a:ext>
                </a:extLst>
              </p:cNvPr>
              <p:cNvPicPr/>
              <p:nvPr/>
            </p:nvPicPr>
            <p:blipFill>
              <a:blip r:embed="rId1058"/>
              <a:stretch>
                <a:fillRect/>
              </a:stretch>
            </p:blipFill>
            <p:spPr>
              <a:xfrm>
                <a:off x="7926160" y="456284"/>
                <a:ext cx="163440" cy="112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9">
            <p14:nvContentPartPr>
              <p14:cNvPr id="556" name="Input penna 555">
                <a:extLst>
                  <a:ext uri="{FF2B5EF4-FFF2-40B4-BE49-F238E27FC236}">
                    <a16:creationId xmlns:a16="http://schemas.microsoft.com/office/drawing/2014/main" id="{5A91A282-D1CF-4C30-9A36-325AC52EA13F}"/>
                  </a:ext>
                </a:extLst>
              </p14:cNvPr>
              <p14:cNvContentPartPr/>
              <p14:nvPr/>
            </p14:nvContentPartPr>
            <p14:xfrm>
              <a:off x="8143600" y="461718"/>
              <a:ext cx="54000" cy="99360"/>
            </p14:xfrm>
          </p:contentPart>
        </mc:Choice>
        <mc:Fallback xmlns="">
          <p:pic>
            <p:nvPicPr>
              <p:cNvPr id="556" name="Input penna 555">
                <a:extLst>
                  <a:ext uri="{FF2B5EF4-FFF2-40B4-BE49-F238E27FC236}">
                    <a16:creationId xmlns:a16="http://schemas.microsoft.com/office/drawing/2014/main" id="{5A91A282-D1CF-4C30-9A36-325AC52EA13F}"/>
                  </a:ext>
                </a:extLst>
              </p:cNvPr>
              <p:cNvPicPr/>
              <p:nvPr/>
            </p:nvPicPr>
            <p:blipFill>
              <a:blip r:embed="rId1060"/>
              <a:stretch>
                <a:fillRect/>
              </a:stretch>
            </p:blipFill>
            <p:spPr>
              <a:xfrm>
                <a:off x="8134600" y="452718"/>
                <a:ext cx="716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1">
            <p14:nvContentPartPr>
              <p14:cNvPr id="557" name="Input penna 556">
                <a:extLst>
                  <a:ext uri="{FF2B5EF4-FFF2-40B4-BE49-F238E27FC236}">
                    <a16:creationId xmlns:a16="http://schemas.microsoft.com/office/drawing/2014/main" id="{AA0F4CCE-07B4-44A2-80D8-988184121F65}"/>
                  </a:ext>
                </a:extLst>
              </p14:cNvPr>
              <p14:cNvContentPartPr/>
              <p14:nvPr/>
            </p14:nvContentPartPr>
            <p14:xfrm>
              <a:off x="8227120" y="459558"/>
              <a:ext cx="73800" cy="80280"/>
            </p14:xfrm>
          </p:contentPart>
        </mc:Choice>
        <mc:Fallback xmlns="">
          <p:pic>
            <p:nvPicPr>
              <p:cNvPr id="557" name="Input penna 556">
                <a:extLst>
                  <a:ext uri="{FF2B5EF4-FFF2-40B4-BE49-F238E27FC236}">
                    <a16:creationId xmlns:a16="http://schemas.microsoft.com/office/drawing/2014/main" id="{AA0F4CCE-07B4-44A2-80D8-988184121F65}"/>
                  </a:ext>
                </a:extLst>
              </p:cNvPr>
              <p:cNvPicPr/>
              <p:nvPr/>
            </p:nvPicPr>
            <p:blipFill>
              <a:blip r:embed="rId1062"/>
              <a:stretch>
                <a:fillRect/>
              </a:stretch>
            </p:blipFill>
            <p:spPr>
              <a:xfrm>
                <a:off x="8218164" y="450517"/>
                <a:ext cx="91354" cy="97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3">
            <p14:nvContentPartPr>
              <p14:cNvPr id="558" name="Input penna 557">
                <a:extLst>
                  <a:ext uri="{FF2B5EF4-FFF2-40B4-BE49-F238E27FC236}">
                    <a16:creationId xmlns:a16="http://schemas.microsoft.com/office/drawing/2014/main" id="{8A4EFDC7-9270-433F-81E8-164C594A1427}"/>
                  </a:ext>
                </a:extLst>
              </p14:cNvPr>
              <p14:cNvContentPartPr/>
              <p14:nvPr/>
            </p14:nvContentPartPr>
            <p14:xfrm>
              <a:off x="8341960" y="466038"/>
              <a:ext cx="87120" cy="90000"/>
            </p14:xfrm>
          </p:contentPart>
        </mc:Choice>
        <mc:Fallback xmlns="">
          <p:pic>
            <p:nvPicPr>
              <p:cNvPr id="558" name="Input penna 557">
                <a:extLst>
                  <a:ext uri="{FF2B5EF4-FFF2-40B4-BE49-F238E27FC236}">
                    <a16:creationId xmlns:a16="http://schemas.microsoft.com/office/drawing/2014/main" id="{8A4EFDC7-9270-433F-81E8-164C594A1427}"/>
                  </a:ext>
                </a:extLst>
              </p:cNvPr>
              <p:cNvPicPr/>
              <p:nvPr/>
            </p:nvPicPr>
            <p:blipFill>
              <a:blip r:embed="rId1064"/>
              <a:stretch>
                <a:fillRect/>
              </a:stretch>
            </p:blipFill>
            <p:spPr>
              <a:xfrm>
                <a:off x="8332960" y="457038"/>
                <a:ext cx="10476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5">
            <p14:nvContentPartPr>
              <p14:cNvPr id="559" name="Input penna 558">
                <a:extLst>
                  <a:ext uri="{FF2B5EF4-FFF2-40B4-BE49-F238E27FC236}">
                    <a16:creationId xmlns:a16="http://schemas.microsoft.com/office/drawing/2014/main" id="{ACD2D8A2-F4EF-44F2-853E-E7EA377C0384}"/>
                  </a:ext>
                </a:extLst>
              </p14:cNvPr>
              <p14:cNvContentPartPr/>
              <p14:nvPr/>
            </p14:nvContentPartPr>
            <p14:xfrm>
              <a:off x="8400640" y="496638"/>
              <a:ext cx="110880" cy="59040"/>
            </p14:xfrm>
          </p:contentPart>
        </mc:Choice>
        <mc:Fallback xmlns="">
          <p:pic>
            <p:nvPicPr>
              <p:cNvPr id="559" name="Input penna 558">
                <a:extLst>
                  <a:ext uri="{FF2B5EF4-FFF2-40B4-BE49-F238E27FC236}">
                    <a16:creationId xmlns:a16="http://schemas.microsoft.com/office/drawing/2014/main" id="{ACD2D8A2-F4EF-44F2-853E-E7EA377C0384}"/>
                  </a:ext>
                </a:extLst>
              </p:cNvPr>
              <p:cNvPicPr/>
              <p:nvPr/>
            </p:nvPicPr>
            <p:blipFill>
              <a:blip r:embed="rId1066"/>
              <a:stretch>
                <a:fillRect/>
              </a:stretch>
            </p:blipFill>
            <p:spPr>
              <a:xfrm>
                <a:off x="8391640" y="487693"/>
                <a:ext cx="128520" cy="76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7">
            <p14:nvContentPartPr>
              <p14:cNvPr id="560" name="Input penna 559">
                <a:extLst>
                  <a:ext uri="{FF2B5EF4-FFF2-40B4-BE49-F238E27FC236}">
                    <a16:creationId xmlns:a16="http://schemas.microsoft.com/office/drawing/2014/main" id="{A03CC549-3AF4-43E6-9DAE-9BF45149A6F3}"/>
                  </a:ext>
                </a:extLst>
              </p14:cNvPr>
              <p14:cNvContentPartPr/>
              <p14:nvPr/>
            </p14:nvContentPartPr>
            <p14:xfrm>
              <a:off x="8516560" y="459918"/>
              <a:ext cx="17640" cy="106920"/>
            </p14:xfrm>
          </p:contentPart>
        </mc:Choice>
        <mc:Fallback xmlns="">
          <p:pic>
            <p:nvPicPr>
              <p:cNvPr id="560" name="Input penna 559">
                <a:extLst>
                  <a:ext uri="{FF2B5EF4-FFF2-40B4-BE49-F238E27FC236}">
                    <a16:creationId xmlns:a16="http://schemas.microsoft.com/office/drawing/2014/main" id="{A03CC549-3AF4-43E6-9DAE-9BF45149A6F3}"/>
                  </a:ext>
                </a:extLst>
              </p:cNvPr>
              <p:cNvPicPr/>
              <p:nvPr/>
            </p:nvPicPr>
            <p:blipFill>
              <a:blip r:embed="rId1068"/>
              <a:stretch>
                <a:fillRect/>
              </a:stretch>
            </p:blipFill>
            <p:spPr>
              <a:xfrm>
                <a:off x="8507740" y="450918"/>
                <a:ext cx="34927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9">
            <p14:nvContentPartPr>
              <p14:cNvPr id="561" name="Input penna 560">
                <a:extLst>
                  <a:ext uri="{FF2B5EF4-FFF2-40B4-BE49-F238E27FC236}">
                    <a16:creationId xmlns:a16="http://schemas.microsoft.com/office/drawing/2014/main" id="{BCD1ED7D-F229-410E-9046-0CA6F8E3093D}"/>
                  </a:ext>
                </a:extLst>
              </p14:cNvPr>
              <p14:cNvContentPartPr/>
              <p14:nvPr/>
            </p14:nvContentPartPr>
            <p14:xfrm>
              <a:off x="8541040" y="467838"/>
              <a:ext cx="79560" cy="79200"/>
            </p14:xfrm>
          </p:contentPart>
        </mc:Choice>
        <mc:Fallback xmlns="">
          <p:pic>
            <p:nvPicPr>
              <p:cNvPr id="561" name="Input penna 560">
                <a:extLst>
                  <a:ext uri="{FF2B5EF4-FFF2-40B4-BE49-F238E27FC236}">
                    <a16:creationId xmlns:a16="http://schemas.microsoft.com/office/drawing/2014/main" id="{BCD1ED7D-F229-410E-9046-0CA6F8E3093D}"/>
                  </a:ext>
                </a:extLst>
              </p:cNvPr>
              <p:cNvPicPr/>
              <p:nvPr/>
            </p:nvPicPr>
            <p:blipFill>
              <a:blip r:embed="rId1070"/>
              <a:stretch>
                <a:fillRect/>
              </a:stretch>
            </p:blipFill>
            <p:spPr>
              <a:xfrm>
                <a:off x="8532040" y="458879"/>
                <a:ext cx="97200" cy="9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1">
            <p14:nvContentPartPr>
              <p14:cNvPr id="562" name="Input penna 561">
                <a:extLst>
                  <a:ext uri="{FF2B5EF4-FFF2-40B4-BE49-F238E27FC236}">
                    <a16:creationId xmlns:a16="http://schemas.microsoft.com/office/drawing/2014/main" id="{7E929040-DBB7-43C6-AE7E-BF7AA8E8596C}"/>
                  </a:ext>
                </a:extLst>
              </p14:cNvPr>
              <p14:cNvContentPartPr/>
              <p14:nvPr/>
            </p14:nvContentPartPr>
            <p14:xfrm>
              <a:off x="8625640" y="481518"/>
              <a:ext cx="93960" cy="69120"/>
            </p14:xfrm>
          </p:contentPart>
        </mc:Choice>
        <mc:Fallback xmlns="">
          <p:pic>
            <p:nvPicPr>
              <p:cNvPr id="562" name="Input penna 561">
                <a:extLst>
                  <a:ext uri="{FF2B5EF4-FFF2-40B4-BE49-F238E27FC236}">
                    <a16:creationId xmlns:a16="http://schemas.microsoft.com/office/drawing/2014/main" id="{7E929040-DBB7-43C6-AE7E-BF7AA8E8596C}"/>
                  </a:ext>
                </a:extLst>
              </p:cNvPr>
              <p:cNvPicPr/>
              <p:nvPr/>
            </p:nvPicPr>
            <p:blipFill>
              <a:blip r:embed="rId1072"/>
              <a:stretch>
                <a:fillRect/>
              </a:stretch>
            </p:blipFill>
            <p:spPr>
              <a:xfrm>
                <a:off x="8616640" y="472518"/>
                <a:ext cx="1116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3">
            <p14:nvContentPartPr>
              <p14:cNvPr id="563" name="Input penna 562">
                <a:extLst>
                  <a:ext uri="{FF2B5EF4-FFF2-40B4-BE49-F238E27FC236}">
                    <a16:creationId xmlns:a16="http://schemas.microsoft.com/office/drawing/2014/main" id="{D147FDE7-C0EA-4F42-BAB9-80ACF3DE6A07}"/>
                  </a:ext>
                </a:extLst>
              </p14:cNvPr>
              <p14:cNvContentPartPr/>
              <p14:nvPr/>
            </p14:nvContentPartPr>
            <p14:xfrm>
              <a:off x="8700160" y="473598"/>
              <a:ext cx="69120" cy="75600"/>
            </p14:xfrm>
          </p:contentPart>
        </mc:Choice>
        <mc:Fallback xmlns="">
          <p:pic>
            <p:nvPicPr>
              <p:cNvPr id="563" name="Input penna 562">
                <a:extLst>
                  <a:ext uri="{FF2B5EF4-FFF2-40B4-BE49-F238E27FC236}">
                    <a16:creationId xmlns:a16="http://schemas.microsoft.com/office/drawing/2014/main" id="{D147FDE7-C0EA-4F42-BAB9-80ACF3DE6A07}"/>
                  </a:ext>
                </a:extLst>
              </p:cNvPr>
              <p:cNvPicPr/>
              <p:nvPr/>
            </p:nvPicPr>
            <p:blipFill>
              <a:blip r:embed="rId1074"/>
              <a:stretch>
                <a:fillRect/>
              </a:stretch>
            </p:blipFill>
            <p:spPr>
              <a:xfrm>
                <a:off x="8691160" y="464598"/>
                <a:ext cx="8676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5">
            <p14:nvContentPartPr>
              <p14:cNvPr id="564" name="Input penna 563">
                <a:extLst>
                  <a:ext uri="{FF2B5EF4-FFF2-40B4-BE49-F238E27FC236}">
                    <a16:creationId xmlns:a16="http://schemas.microsoft.com/office/drawing/2014/main" id="{6DC8E414-1B93-48F3-B8ED-36F6D3267C57}"/>
                  </a:ext>
                </a:extLst>
              </p14:cNvPr>
              <p14:cNvContentPartPr/>
              <p14:nvPr/>
            </p14:nvContentPartPr>
            <p14:xfrm>
              <a:off x="5020960" y="1027638"/>
              <a:ext cx="95760" cy="121320"/>
            </p14:xfrm>
          </p:contentPart>
        </mc:Choice>
        <mc:Fallback xmlns="">
          <p:pic>
            <p:nvPicPr>
              <p:cNvPr id="564" name="Input penna 563">
                <a:extLst>
                  <a:ext uri="{FF2B5EF4-FFF2-40B4-BE49-F238E27FC236}">
                    <a16:creationId xmlns:a16="http://schemas.microsoft.com/office/drawing/2014/main" id="{6DC8E414-1B93-48F3-B8ED-36F6D3267C57}"/>
                  </a:ext>
                </a:extLst>
              </p:cNvPr>
              <p:cNvPicPr/>
              <p:nvPr/>
            </p:nvPicPr>
            <p:blipFill>
              <a:blip r:embed="rId1076"/>
              <a:stretch>
                <a:fillRect/>
              </a:stretch>
            </p:blipFill>
            <p:spPr>
              <a:xfrm>
                <a:off x="5011960" y="1018638"/>
                <a:ext cx="113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7">
            <p14:nvContentPartPr>
              <p14:cNvPr id="565" name="Input penna 564">
                <a:extLst>
                  <a:ext uri="{FF2B5EF4-FFF2-40B4-BE49-F238E27FC236}">
                    <a16:creationId xmlns:a16="http://schemas.microsoft.com/office/drawing/2014/main" id="{17682240-B4D4-4B6E-B928-83A837969C45}"/>
                  </a:ext>
                </a:extLst>
              </p14:cNvPr>
              <p14:cNvContentPartPr/>
              <p14:nvPr/>
            </p14:nvContentPartPr>
            <p14:xfrm>
              <a:off x="5145520" y="993438"/>
              <a:ext cx="33480" cy="189360"/>
            </p14:xfrm>
          </p:contentPart>
        </mc:Choice>
        <mc:Fallback xmlns="">
          <p:pic>
            <p:nvPicPr>
              <p:cNvPr id="565" name="Input penna 564">
                <a:extLst>
                  <a:ext uri="{FF2B5EF4-FFF2-40B4-BE49-F238E27FC236}">
                    <a16:creationId xmlns:a16="http://schemas.microsoft.com/office/drawing/2014/main" id="{17682240-B4D4-4B6E-B928-83A837969C45}"/>
                  </a:ext>
                </a:extLst>
              </p:cNvPr>
              <p:cNvPicPr/>
              <p:nvPr/>
            </p:nvPicPr>
            <p:blipFill>
              <a:blip r:embed="rId1078"/>
              <a:stretch>
                <a:fillRect/>
              </a:stretch>
            </p:blipFill>
            <p:spPr>
              <a:xfrm>
                <a:off x="5136520" y="984438"/>
                <a:ext cx="511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9">
            <p14:nvContentPartPr>
              <p14:cNvPr id="566" name="Input penna 565">
                <a:extLst>
                  <a:ext uri="{FF2B5EF4-FFF2-40B4-BE49-F238E27FC236}">
                    <a16:creationId xmlns:a16="http://schemas.microsoft.com/office/drawing/2014/main" id="{17C45916-DFCF-448F-9BAF-EB96D527B131}"/>
                  </a:ext>
                </a:extLst>
              </p14:cNvPr>
              <p14:cNvContentPartPr/>
              <p14:nvPr/>
            </p14:nvContentPartPr>
            <p14:xfrm>
              <a:off x="5269360" y="1031598"/>
              <a:ext cx="74160" cy="97920"/>
            </p14:xfrm>
          </p:contentPart>
        </mc:Choice>
        <mc:Fallback xmlns="">
          <p:pic>
            <p:nvPicPr>
              <p:cNvPr id="566" name="Input penna 565">
                <a:extLst>
                  <a:ext uri="{FF2B5EF4-FFF2-40B4-BE49-F238E27FC236}">
                    <a16:creationId xmlns:a16="http://schemas.microsoft.com/office/drawing/2014/main" id="{17C45916-DFCF-448F-9BAF-EB96D527B131}"/>
                  </a:ext>
                </a:extLst>
              </p:cNvPr>
              <p:cNvPicPr/>
              <p:nvPr/>
            </p:nvPicPr>
            <p:blipFill>
              <a:blip r:embed="rId1080"/>
              <a:stretch>
                <a:fillRect/>
              </a:stretch>
            </p:blipFill>
            <p:spPr>
              <a:xfrm>
                <a:off x="5260403" y="1022598"/>
                <a:ext cx="91715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1">
            <p14:nvContentPartPr>
              <p14:cNvPr id="567" name="Input penna 566">
                <a:extLst>
                  <a:ext uri="{FF2B5EF4-FFF2-40B4-BE49-F238E27FC236}">
                    <a16:creationId xmlns:a16="http://schemas.microsoft.com/office/drawing/2014/main" id="{5E18C03F-C6A0-4A78-9AE2-EFC3EAB475BE}"/>
                  </a:ext>
                </a:extLst>
              </p14:cNvPr>
              <p14:cNvContentPartPr/>
              <p14:nvPr/>
            </p14:nvContentPartPr>
            <p14:xfrm>
              <a:off x="5378800" y="1042038"/>
              <a:ext cx="19440" cy="94680"/>
            </p14:xfrm>
          </p:contentPart>
        </mc:Choice>
        <mc:Fallback xmlns="">
          <p:pic>
            <p:nvPicPr>
              <p:cNvPr id="567" name="Input penna 566">
                <a:extLst>
                  <a:ext uri="{FF2B5EF4-FFF2-40B4-BE49-F238E27FC236}">
                    <a16:creationId xmlns:a16="http://schemas.microsoft.com/office/drawing/2014/main" id="{5E18C03F-C6A0-4A78-9AE2-EFC3EAB475BE}"/>
                  </a:ext>
                </a:extLst>
              </p:cNvPr>
              <p:cNvPicPr/>
              <p:nvPr/>
            </p:nvPicPr>
            <p:blipFill>
              <a:blip r:embed="rId1082"/>
              <a:stretch>
                <a:fillRect/>
              </a:stretch>
            </p:blipFill>
            <p:spPr>
              <a:xfrm>
                <a:off x="5369800" y="1033038"/>
                <a:ext cx="370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3">
            <p14:nvContentPartPr>
              <p14:cNvPr id="568" name="Input penna 567">
                <a:extLst>
                  <a:ext uri="{FF2B5EF4-FFF2-40B4-BE49-F238E27FC236}">
                    <a16:creationId xmlns:a16="http://schemas.microsoft.com/office/drawing/2014/main" id="{5FA7CC11-3E8F-407D-A9D0-D2749CFFBB42}"/>
                  </a:ext>
                </a:extLst>
              </p14:cNvPr>
              <p14:cNvContentPartPr/>
              <p14:nvPr/>
            </p14:nvContentPartPr>
            <p14:xfrm>
              <a:off x="5533600" y="1017918"/>
              <a:ext cx="67320" cy="115200"/>
            </p14:xfrm>
          </p:contentPart>
        </mc:Choice>
        <mc:Fallback xmlns="">
          <p:pic>
            <p:nvPicPr>
              <p:cNvPr id="568" name="Input penna 567">
                <a:extLst>
                  <a:ext uri="{FF2B5EF4-FFF2-40B4-BE49-F238E27FC236}">
                    <a16:creationId xmlns:a16="http://schemas.microsoft.com/office/drawing/2014/main" id="{5FA7CC11-3E8F-407D-A9D0-D2749CFFBB42}"/>
                  </a:ext>
                </a:extLst>
              </p:cNvPr>
              <p:cNvPicPr/>
              <p:nvPr/>
            </p:nvPicPr>
            <p:blipFill>
              <a:blip r:embed="rId1084"/>
              <a:stretch>
                <a:fillRect/>
              </a:stretch>
            </p:blipFill>
            <p:spPr>
              <a:xfrm>
                <a:off x="5524600" y="1008918"/>
                <a:ext cx="8496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5">
            <p14:nvContentPartPr>
              <p14:cNvPr id="569" name="Input penna 568">
                <a:extLst>
                  <a:ext uri="{FF2B5EF4-FFF2-40B4-BE49-F238E27FC236}">
                    <a16:creationId xmlns:a16="http://schemas.microsoft.com/office/drawing/2014/main" id="{2F6872DA-C19D-4687-AE69-7E57D5AB96ED}"/>
                  </a:ext>
                </a:extLst>
              </p14:cNvPr>
              <p14:cNvContentPartPr/>
              <p14:nvPr/>
            </p14:nvContentPartPr>
            <p14:xfrm>
              <a:off x="5621080" y="1033758"/>
              <a:ext cx="56160" cy="110880"/>
            </p14:xfrm>
          </p:contentPart>
        </mc:Choice>
        <mc:Fallback xmlns="">
          <p:pic>
            <p:nvPicPr>
              <p:cNvPr id="569" name="Input penna 568">
                <a:extLst>
                  <a:ext uri="{FF2B5EF4-FFF2-40B4-BE49-F238E27FC236}">
                    <a16:creationId xmlns:a16="http://schemas.microsoft.com/office/drawing/2014/main" id="{2F6872DA-C19D-4687-AE69-7E57D5AB96ED}"/>
                  </a:ext>
                </a:extLst>
              </p:cNvPr>
              <p:cNvPicPr/>
              <p:nvPr/>
            </p:nvPicPr>
            <p:blipFill>
              <a:blip r:embed="rId1086"/>
              <a:stretch>
                <a:fillRect/>
              </a:stretch>
            </p:blipFill>
            <p:spPr>
              <a:xfrm>
                <a:off x="5612080" y="1024758"/>
                <a:ext cx="738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7">
            <p14:nvContentPartPr>
              <p14:cNvPr id="570" name="Input penna 569">
                <a:extLst>
                  <a:ext uri="{FF2B5EF4-FFF2-40B4-BE49-F238E27FC236}">
                    <a16:creationId xmlns:a16="http://schemas.microsoft.com/office/drawing/2014/main" id="{6E2A424A-6DF3-4A40-8673-F391A6DAD35A}"/>
                  </a:ext>
                </a:extLst>
              </p14:cNvPr>
              <p14:cNvContentPartPr/>
              <p14:nvPr/>
            </p14:nvContentPartPr>
            <p14:xfrm>
              <a:off x="5627560" y="1098558"/>
              <a:ext cx="49680" cy="3240"/>
            </p14:xfrm>
          </p:contentPart>
        </mc:Choice>
        <mc:Fallback xmlns="">
          <p:pic>
            <p:nvPicPr>
              <p:cNvPr id="570" name="Input penna 569">
                <a:extLst>
                  <a:ext uri="{FF2B5EF4-FFF2-40B4-BE49-F238E27FC236}">
                    <a16:creationId xmlns:a16="http://schemas.microsoft.com/office/drawing/2014/main" id="{6E2A424A-6DF3-4A40-8673-F391A6DAD35A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5618560" y="1090458"/>
                <a:ext cx="67320" cy="19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9">
            <p14:nvContentPartPr>
              <p14:cNvPr id="571" name="Input penna 570">
                <a:extLst>
                  <a:ext uri="{FF2B5EF4-FFF2-40B4-BE49-F238E27FC236}">
                    <a16:creationId xmlns:a16="http://schemas.microsoft.com/office/drawing/2014/main" id="{2CDEA415-2DAA-4A6D-B6AD-F08E0569166B}"/>
                  </a:ext>
                </a:extLst>
              </p14:cNvPr>
              <p14:cNvContentPartPr/>
              <p14:nvPr/>
            </p14:nvContentPartPr>
            <p14:xfrm>
              <a:off x="5682640" y="1052118"/>
              <a:ext cx="76680" cy="101520"/>
            </p14:xfrm>
          </p:contentPart>
        </mc:Choice>
        <mc:Fallback xmlns="">
          <p:pic>
            <p:nvPicPr>
              <p:cNvPr id="571" name="Input penna 570">
                <a:extLst>
                  <a:ext uri="{FF2B5EF4-FFF2-40B4-BE49-F238E27FC236}">
                    <a16:creationId xmlns:a16="http://schemas.microsoft.com/office/drawing/2014/main" id="{2CDEA415-2DAA-4A6D-B6AD-F08E0569166B}"/>
                  </a:ext>
                </a:extLst>
              </p:cNvPr>
              <p:cNvPicPr/>
              <p:nvPr/>
            </p:nvPicPr>
            <p:blipFill>
              <a:blip r:embed="rId1090"/>
              <a:stretch>
                <a:fillRect/>
              </a:stretch>
            </p:blipFill>
            <p:spPr>
              <a:xfrm>
                <a:off x="5673640" y="1043150"/>
                <a:ext cx="94320" cy="119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1">
            <p14:nvContentPartPr>
              <p14:cNvPr id="572" name="Input penna 571">
                <a:extLst>
                  <a:ext uri="{FF2B5EF4-FFF2-40B4-BE49-F238E27FC236}">
                    <a16:creationId xmlns:a16="http://schemas.microsoft.com/office/drawing/2014/main" id="{0C02F46A-359B-435D-9A6F-4287F4E7502B}"/>
                  </a:ext>
                </a:extLst>
              </p14:cNvPr>
              <p14:cNvContentPartPr/>
              <p14:nvPr/>
            </p14:nvContentPartPr>
            <p14:xfrm>
              <a:off x="5777320" y="1077318"/>
              <a:ext cx="16920" cy="61200"/>
            </p14:xfrm>
          </p:contentPart>
        </mc:Choice>
        <mc:Fallback xmlns="">
          <p:pic>
            <p:nvPicPr>
              <p:cNvPr id="572" name="Input penna 571">
                <a:extLst>
                  <a:ext uri="{FF2B5EF4-FFF2-40B4-BE49-F238E27FC236}">
                    <a16:creationId xmlns:a16="http://schemas.microsoft.com/office/drawing/2014/main" id="{0C02F46A-359B-435D-9A6F-4287F4E7502B}"/>
                  </a:ext>
                </a:extLst>
              </p:cNvPr>
              <p:cNvPicPr/>
              <p:nvPr/>
            </p:nvPicPr>
            <p:blipFill>
              <a:blip r:embed="rId1092"/>
              <a:stretch>
                <a:fillRect/>
              </a:stretch>
            </p:blipFill>
            <p:spPr>
              <a:xfrm>
                <a:off x="5768320" y="1068318"/>
                <a:ext cx="345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3">
            <p14:nvContentPartPr>
              <p14:cNvPr id="573" name="Input penna 572">
                <a:extLst>
                  <a:ext uri="{FF2B5EF4-FFF2-40B4-BE49-F238E27FC236}">
                    <a16:creationId xmlns:a16="http://schemas.microsoft.com/office/drawing/2014/main" id="{875F31E7-537B-44A6-B0C6-42BF3C388DEB}"/>
                  </a:ext>
                </a:extLst>
              </p14:cNvPr>
              <p14:cNvContentPartPr/>
              <p14:nvPr/>
            </p14:nvContentPartPr>
            <p14:xfrm>
              <a:off x="5729080" y="1020798"/>
              <a:ext cx="116640" cy="111600"/>
            </p14:xfrm>
          </p:contentPart>
        </mc:Choice>
        <mc:Fallback xmlns="">
          <p:pic>
            <p:nvPicPr>
              <p:cNvPr id="573" name="Input penna 572">
                <a:extLst>
                  <a:ext uri="{FF2B5EF4-FFF2-40B4-BE49-F238E27FC236}">
                    <a16:creationId xmlns:a16="http://schemas.microsoft.com/office/drawing/2014/main" id="{875F31E7-537B-44A6-B0C6-42BF3C388DEB}"/>
                  </a:ext>
                </a:extLst>
              </p:cNvPr>
              <p:cNvPicPr/>
              <p:nvPr/>
            </p:nvPicPr>
            <p:blipFill>
              <a:blip r:embed="rId1094"/>
              <a:stretch>
                <a:fillRect/>
              </a:stretch>
            </p:blipFill>
            <p:spPr>
              <a:xfrm>
                <a:off x="5720080" y="1011798"/>
                <a:ext cx="1342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5">
            <p14:nvContentPartPr>
              <p14:cNvPr id="574" name="Input penna 573">
                <a:extLst>
                  <a:ext uri="{FF2B5EF4-FFF2-40B4-BE49-F238E27FC236}">
                    <a16:creationId xmlns:a16="http://schemas.microsoft.com/office/drawing/2014/main" id="{7E989376-AC8B-431A-99A1-AF308B28C002}"/>
                  </a:ext>
                </a:extLst>
              </p14:cNvPr>
              <p14:cNvContentPartPr/>
              <p14:nvPr/>
            </p14:nvContentPartPr>
            <p14:xfrm>
              <a:off x="5856880" y="1060398"/>
              <a:ext cx="84600" cy="67680"/>
            </p14:xfrm>
          </p:contentPart>
        </mc:Choice>
        <mc:Fallback xmlns="">
          <p:pic>
            <p:nvPicPr>
              <p:cNvPr id="574" name="Input penna 573">
                <a:extLst>
                  <a:ext uri="{FF2B5EF4-FFF2-40B4-BE49-F238E27FC236}">
                    <a16:creationId xmlns:a16="http://schemas.microsoft.com/office/drawing/2014/main" id="{7E989376-AC8B-431A-99A1-AF308B28C002}"/>
                  </a:ext>
                </a:extLst>
              </p:cNvPr>
              <p:cNvPicPr/>
              <p:nvPr/>
            </p:nvPicPr>
            <p:blipFill>
              <a:blip r:embed="rId1096"/>
              <a:stretch>
                <a:fillRect/>
              </a:stretch>
            </p:blipFill>
            <p:spPr>
              <a:xfrm>
                <a:off x="5847880" y="1051398"/>
                <a:ext cx="10224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7">
            <p14:nvContentPartPr>
              <p14:cNvPr id="575" name="Input penna 574">
                <a:extLst>
                  <a:ext uri="{FF2B5EF4-FFF2-40B4-BE49-F238E27FC236}">
                    <a16:creationId xmlns:a16="http://schemas.microsoft.com/office/drawing/2014/main" id="{EAFE7561-8569-4498-B959-A7FA3F46B3C6}"/>
                  </a:ext>
                </a:extLst>
              </p14:cNvPr>
              <p14:cNvContentPartPr/>
              <p14:nvPr/>
            </p14:nvContentPartPr>
            <p14:xfrm>
              <a:off x="5958040" y="1058958"/>
              <a:ext cx="23400" cy="79560"/>
            </p14:xfrm>
          </p:contentPart>
        </mc:Choice>
        <mc:Fallback xmlns="">
          <p:pic>
            <p:nvPicPr>
              <p:cNvPr id="575" name="Input penna 574">
                <a:extLst>
                  <a:ext uri="{FF2B5EF4-FFF2-40B4-BE49-F238E27FC236}">
                    <a16:creationId xmlns:a16="http://schemas.microsoft.com/office/drawing/2014/main" id="{EAFE7561-8569-4498-B959-A7FA3F46B3C6}"/>
                  </a:ext>
                </a:extLst>
              </p:cNvPr>
              <p:cNvPicPr/>
              <p:nvPr/>
            </p:nvPicPr>
            <p:blipFill>
              <a:blip r:embed="rId1098"/>
              <a:stretch>
                <a:fillRect/>
              </a:stretch>
            </p:blipFill>
            <p:spPr>
              <a:xfrm>
                <a:off x="5948899" y="1049958"/>
                <a:ext cx="41316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9">
            <p14:nvContentPartPr>
              <p14:cNvPr id="576" name="Input penna 575">
                <a:extLst>
                  <a:ext uri="{FF2B5EF4-FFF2-40B4-BE49-F238E27FC236}">
                    <a16:creationId xmlns:a16="http://schemas.microsoft.com/office/drawing/2014/main" id="{62CDA0E6-3511-4330-BFB6-7A51DE69BA8B}"/>
                  </a:ext>
                </a:extLst>
              </p14:cNvPr>
              <p14:cNvContentPartPr/>
              <p14:nvPr/>
            </p14:nvContentPartPr>
            <p14:xfrm>
              <a:off x="6107080" y="1040598"/>
              <a:ext cx="6120" cy="73440"/>
            </p14:xfrm>
          </p:contentPart>
        </mc:Choice>
        <mc:Fallback xmlns="">
          <p:pic>
            <p:nvPicPr>
              <p:cNvPr id="576" name="Input penna 575">
                <a:extLst>
                  <a:ext uri="{FF2B5EF4-FFF2-40B4-BE49-F238E27FC236}">
                    <a16:creationId xmlns:a16="http://schemas.microsoft.com/office/drawing/2014/main" id="{62CDA0E6-3511-4330-BFB6-7A51DE69BA8B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6098080" y="1031598"/>
                <a:ext cx="23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1">
            <p14:nvContentPartPr>
              <p14:cNvPr id="577" name="Input penna 576">
                <a:extLst>
                  <a:ext uri="{FF2B5EF4-FFF2-40B4-BE49-F238E27FC236}">
                    <a16:creationId xmlns:a16="http://schemas.microsoft.com/office/drawing/2014/main" id="{C3AD25CC-E223-49BE-ABD0-01A93F61A784}"/>
                  </a:ext>
                </a:extLst>
              </p14:cNvPr>
              <p14:cNvContentPartPr/>
              <p14:nvPr/>
            </p14:nvContentPartPr>
            <p14:xfrm>
              <a:off x="6097720" y="1028358"/>
              <a:ext cx="74880" cy="120240"/>
            </p14:xfrm>
          </p:contentPart>
        </mc:Choice>
        <mc:Fallback xmlns="">
          <p:pic>
            <p:nvPicPr>
              <p:cNvPr id="577" name="Input penna 576">
                <a:extLst>
                  <a:ext uri="{FF2B5EF4-FFF2-40B4-BE49-F238E27FC236}">
                    <a16:creationId xmlns:a16="http://schemas.microsoft.com/office/drawing/2014/main" id="{C3AD25CC-E223-49BE-ABD0-01A93F61A784}"/>
                  </a:ext>
                </a:extLst>
              </p:cNvPr>
              <p:cNvPicPr/>
              <p:nvPr/>
            </p:nvPicPr>
            <p:blipFill>
              <a:blip r:embed="rId1102"/>
              <a:stretch>
                <a:fillRect/>
              </a:stretch>
            </p:blipFill>
            <p:spPr>
              <a:xfrm>
                <a:off x="6088763" y="1019358"/>
                <a:ext cx="92436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3">
            <p14:nvContentPartPr>
              <p14:cNvPr id="578" name="Input penna 577">
                <a:extLst>
                  <a:ext uri="{FF2B5EF4-FFF2-40B4-BE49-F238E27FC236}">
                    <a16:creationId xmlns:a16="http://schemas.microsoft.com/office/drawing/2014/main" id="{A5C2D216-E4BC-4FB4-B1A7-F6CE97A05EF8}"/>
                  </a:ext>
                </a:extLst>
              </p14:cNvPr>
              <p14:cNvContentPartPr/>
              <p14:nvPr/>
            </p14:nvContentPartPr>
            <p14:xfrm>
              <a:off x="6187720" y="1034118"/>
              <a:ext cx="74880" cy="90720"/>
            </p14:xfrm>
          </p:contentPart>
        </mc:Choice>
        <mc:Fallback xmlns="">
          <p:pic>
            <p:nvPicPr>
              <p:cNvPr id="578" name="Input penna 577">
                <a:extLst>
                  <a:ext uri="{FF2B5EF4-FFF2-40B4-BE49-F238E27FC236}">
                    <a16:creationId xmlns:a16="http://schemas.microsoft.com/office/drawing/2014/main" id="{A5C2D216-E4BC-4FB4-B1A7-F6CE97A05EF8}"/>
                  </a:ext>
                </a:extLst>
              </p:cNvPr>
              <p:cNvPicPr/>
              <p:nvPr/>
            </p:nvPicPr>
            <p:blipFill>
              <a:blip r:embed="rId1104"/>
              <a:stretch>
                <a:fillRect/>
              </a:stretch>
            </p:blipFill>
            <p:spPr>
              <a:xfrm>
                <a:off x="6178720" y="1025118"/>
                <a:ext cx="92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5">
            <p14:nvContentPartPr>
              <p14:cNvPr id="579" name="Input penna 578">
                <a:extLst>
                  <a:ext uri="{FF2B5EF4-FFF2-40B4-BE49-F238E27FC236}">
                    <a16:creationId xmlns:a16="http://schemas.microsoft.com/office/drawing/2014/main" id="{9A3FB10D-E5F1-4A0C-8015-6AA8D42882F5}"/>
                  </a:ext>
                </a:extLst>
              </p14:cNvPr>
              <p14:cNvContentPartPr/>
              <p14:nvPr/>
            </p14:nvContentPartPr>
            <p14:xfrm>
              <a:off x="6202840" y="1084878"/>
              <a:ext cx="54000" cy="1800"/>
            </p14:xfrm>
          </p:contentPart>
        </mc:Choice>
        <mc:Fallback xmlns="">
          <p:pic>
            <p:nvPicPr>
              <p:cNvPr id="579" name="Input penna 578">
                <a:extLst>
                  <a:ext uri="{FF2B5EF4-FFF2-40B4-BE49-F238E27FC236}">
                    <a16:creationId xmlns:a16="http://schemas.microsoft.com/office/drawing/2014/main" id="{9A3FB10D-E5F1-4A0C-8015-6AA8D42882F5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6193780" y="1077378"/>
                <a:ext cx="71758" cy="16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6">
            <p14:nvContentPartPr>
              <p14:cNvPr id="580" name="Input penna 579">
                <a:extLst>
                  <a:ext uri="{FF2B5EF4-FFF2-40B4-BE49-F238E27FC236}">
                    <a16:creationId xmlns:a16="http://schemas.microsoft.com/office/drawing/2014/main" id="{2B3B5A39-4DEE-4E90-A63B-95F6CDA716B3}"/>
                  </a:ext>
                </a:extLst>
              </p14:cNvPr>
              <p14:cNvContentPartPr/>
              <p14:nvPr/>
            </p14:nvContentPartPr>
            <p14:xfrm>
              <a:off x="6296440" y="1039158"/>
              <a:ext cx="80640" cy="89280"/>
            </p14:xfrm>
          </p:contentPart>
        </mc:Choice>
        <mc:Fallback xmlns="">
          <p:pic>
            <p:nvPicPr>
              <p:cNvPr id="580" name="Input penna 579">
                <a:extLst>
                  <a:ext uri="{FF2B5EF4-FFF2-40B4-BE49-F238E27FC236}">
                    <a16:creationId xmlns:a16="http://schemas.microsoft.com/office/drawing/2014/main" id="{2B3B5A39-4DEE-4E90-A63B-95F6CDA716B3}"/>
                  </a:ext>
                </a:extLst>
              </p:cNvPr>
              <p:cNvPicPr/>
              <p:nvPr/>
            </p:nvPicPr>
            <p:blipFill>
              <a:blip r:embed="rId1107"/>
              <a:stretch>
                <a:fillRect/>
              </a:stretch>
            </p:blipFill>
            <p:spPr>
              <a:xfrm>
                <a:off x="6287440" y="1030158"/>
                <a:ext cx="982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8">
            <p14:nvContentPartPr>
              <p14:cNvPr id="581" name="Input penna 580">
                <a:extLst>
                  <a:ext uri="{FF2B5EF4-FFF2-40B4-BE49-F238E27FC236}">
                    <a16:creationId xmlns:a16="http://schemas.microsoft.com/office/drawing/2014/main" id="{9C49EA9E-B1F5-4E98-9B8E-B42051EACE39}"/>
                  </a:ext>
                </a:extLst>
              </p14:cNvPr>
              <p14:cNvContentPartPr/>
              <p14:nvPr/>
            </p14:nvContentPartPr>
            <p14:xfrm>
              <a:off x="6483280" y="1016118"/>
              <a:ext cx="125280" cy="105840"/>
            </p14:xfrm>
          </p:contentPart>
        </mc:Choice>
        <mc:Fallback xmlns="">
          <p:pic>
            <p:nvPicPr>
              <p:cNvPr id="581" name="Input penna 580">
                <a:extLst>
                  <a:ext uri="{FF2B5EF4-FFF2-40B4-BE49-F238E27FC236}">
                    <a16:creationId xmlns:a16="http://schemas.microsoft.com/office/drawing/2014/main" id="{9C49EA9E-B1F5-4E98-9B8E-B42051EACE39}"/>
                  </a:ext>
                </a:extLst>
              </p:cNvPr>
              <p:cNvPicPr/>
              <p:nvPr/>
            </p:nvPicPr>
            <p:blipFill>
              <a:blip r:embed="rId1109"/>
              <a:stretch>
                <a:fillRect/>
              </a:stretch>
            </p:blipFill>
            <p:spPr>
              <a:xfrm>
                <a:off x="6474280" y="1007118"/>
                <a:ext cx="1429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0">
            <p14:nvContentPartPr>
              <p14:cNvPr id="582" name="Input penna 581">
                <a:extLst>
                  <a:ext uri="{FF2B5EF4-FFF2-40B4-BE49-F238E27FC236}">
                    <a16:creationId xmlns:a16="http://schemas.microsoft.com/office/drawing/2014/main" id="{1A012BAA-9E99-4649-AD4A-8C3E6FBDEDB1}"/>
                  </a:ext>
                </a:extLst>
              </p14:cNvPr>
              <p14:cNvContentPartPr/>
              <p14:nvPr/>
            </p14:nvContentPartPr>
            <p14:xfrm>
              <a:off x="6621520" y="1039158"/>
              <a:ext cx="93960" cy="82800"/>
            </p14:xfrm>
          </p:contentPart>
        </mc:Choice>
        <mc:Fallback xmlns="">
          <p:pic>
            <p:nvPicPr>
              <p:cNvPr id="582" name="Input penna 581">
                <a:extLst>
                  <a:ext uri="{FF2B5EF4-FFF2-40B4-BE49-F238E27FC236}">
                    <a16:creationId xmlns:a16="http://schemas.microsoft.com/office/drawing/2014/main" id="{1A012BAA-9E99-4649-AD4A-8C3E6FBDEDB1}"/>
                  </a:ext>
                </a:extLst>
              </p:cNvPr>
              <p:cNvPicPr/>
              <p:nvPr/>
            </p:nvPicPr>
            <p:blipFill>
              <a:blip r:embed="rId1111"/>
              <a:stretch>
                <a:fillRect/>
              </a:stretch>
            </p:blipFill>
            <p:spPr>
              <a:xfrm>
                <a:off x="6612520" y="1030158"/>
                <a:ext cx="1116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2">
            <p14:nvContentPartPr>
              <p14:cNvPr id="583" name="Input penna 582">
                <a:extLst>
                  <a:ext uri="{FF2B5EF4-FFF2-40B4-BE49-F238E27FC236}">
                    <a16:creationId xmlns:a16="http://schemas.microsoft.com/office/drawing/2014/main" id="{CDF203DF-66DA-426E-BC07-F4097A1B1A1F}"/>
                  </a:ext>
                </a:extLst>
              </p14:cNvPr>
              <p14:cNvContentPartPr/>
              <p14:nvPr/>
            </p14:nvContentPartPr>
            <p14:xfrm>
              <a:off x="6732400" y="1033038"/>
              <a:ext cx="21240" cy="88200"/>
            </p14:xfrm>
          </p:contentPart>
        </mc:Choice>
        <mc:Fallback xmlns="">
          <p:pic>
            <p:nvPicPr>
              <p:cNvPr id="583" name="Input penna 582">
                <a:extLst>
                  <a:ext uri="{FF2B5EF4-FFF2-40B4-BE49-F238E27FC236}">
                    <a16:creationId xmlns:a16="http://schemas.microsoft.com/office/drawing/2014/main" id="{CDF203DF-66DA-426E-BC07-F4097A1B1A1F}"/>
                  </a:ext>
                </a:extLst>
              </p:cNvPr>
              <p:cNvPicPr/>
              <p:nvPr/>
            </p:nvPicPr>
            <p:blipFill>
              <a:blip r:embed="rId1113"/>
              <a:stretch>
                <a:fillRect/>
              </a:stretch>
            </p:blipFill>
            <p:spPr>
              <a:xfrm>
                <a:off x="6723400" y="1024038"/>
                <a:ext cx="388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4">
            <p14:nvContentPartPr>
              <p14:cNvPr id="584" name="Input penna 583">
                <a:extLst>
                  <a:ext uri="{FF2B5EF4-FFF2-40B4-BE49-F238E27FC236}">
                    <a16:creationId xmlns:a16="http://schemas.microsoft.com/office/drawing/2014/main" id="{EF46D901-B10E-4C1E-BE1A-74A1AD739928}"/>
                  </a:ext>
                </a:extLst>
              </p14:cNvPr>
              <p14:cNvContentPartPr/>
              <p14:nvPr/>
            </p14:nvContentPartPr>
            <p14:xfrm>
              <a:off x="6693520" y="1023678"/>
              <a:ext cx="91080" cy="12600"/>
            </p14:xfrm>
          </p:contentPart>
        </mc:Choice>
        <mc:Fallback xmlns="">
          <p:pic>
            <p:nvPicPr>
              <p:cNvPr id="584" name="Input penna 583">
                <a:extLst>
                  <a:ext uri="{FF2B5EF4-FFF2-40B4-BE49-F238E27FC236}">
                    <a16:creationId xmlns:a16="http://schemas.microsoft.com/office/drawing/2014/main" id="{EF46D901-B10E-4C1E-BE1A-74A1AD739928}"/>
                  </a:ext>
                </a:extLst>
              </p:cNvPr>
              <p:cNvPicPr/>
              <p:nvPr/>
            </p:nvPicPr>
            <p:blipFill>
              <a:blip r:embed="rId1115"/>
              <a:stretch>
                <a:fillRect/>
              </a:stretch>
            </p:blipFill>
            <p:spPr>
              <a:xfrm>
                <a:off x="6684484" y="1014678"/>
                <a:ext cx="10879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6">
            <p14:nvContentPartPr>
              <p14:cNvPr id="585" name="Input penna 584">
                <a:extLst>
                  <a:ext uri="{FF2B5EF4-FFF2-40B4-BE49-F238E27FC236}">
                    <a16:creationId xmlns:a16="http://schemas.microsoft.com/office/drawing/2014/main" id="{E954760E-DC66-4877-AEBC-1FEEC6BD27FD}"/>
                  </a:ext>
                </a:extLst>
              </p14:cNvPr>
              <p14:cNvContentPartPr/>
              <p14:nvPr/>
            </p14:nvContentPartPr>
            <p14:xfrm>
              <a:off x="6772720" y="1029798"/>
              <a:ext cx="64440" cy="81360"/>
            </p14:xfrm>
          </p:contentPart>
        </mc:Choice>
        <mc:Fallback xmlns="">
          <p:pic>
            <p:nvPicPr>
              <p:cNvPr id="585" name="Input penna 584">
                <a:extLst>
                  <a:ext uri="{FF2B5EF4-FFF2-40B4-BE49-F238E27FC236}">
                    <a16:creationId xmlns:a16="http://schemas.microsoft.com/office/drawing/2014/main" id="{E954760E-DC66-4877-AEBC-1FEEC6BD27FD}"/>
                  </a:ext>
                </a:extLst>
              </p:cNvPr>
              <p:cNvPicPr/>
              <p:nvPr/>
            </p:nvPicPr>
            <p:blipFill>
              <a:blip r:embed="rId1117"/>
              <a:stretch>
                <a:fillRect/>
              </a:stretch>
            </p:blipFill>
            <p:spPr>
              <a:xfrm>
                <a:off x="6763720" y="1020798"/>
                <a:ext cx="820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8">
            <p14:nvContentPartPr>
              <p14:cNvPr id="586" name="Input penna 585">
                <a:extLst>
                  <a:ext uri="{FF2B5EF4-FFF2-40B4-BE49-F238E27FC236}">
                    <a16:creationId xmlns:a16="http://schemas.microsoft.com/office/drawing/2014/main" id="{0BB36F5E-0583-4AE6-B1FB-78A4196A3989}"/>
                  </a:ext>
                </a:extLst>
              </p14:cNvPr>
              <p14:cNvContentPartPr/>
              <p14:nvPr/>
            </p14:nvContentPartPr>
            <p14:xfrm>
              <a:off x="6849040" y="1012158"/>
              <a:ext cx="220680" cy="98640"/>
            </p14:xfrm>
          </p:contentPart>
        </mc:Choice>
        <mc:Fallback xmlns="">
          <p:pic>
            <p:nvPicPr>
              <p:cNvPr id="586" name="Input penna 585">
                <a:extLst>
                  <a:ext uri="{FF2B5EF4-FFF2-40B4-BE49-F238E27FC236}">
                    <a16:creationId xmlns:a16="http://schemas.microsoft.com/office/drawing/2014/main" id="{0BB36F5E-0583-4AE6-B1FB-78A4196A3989}"/>
                  </a:ext>
                </a:extLst>
              </p:cNvPr>
              <p:cNvPicPr/>
              <p:nvPr/>
            </p:nvPicPr>
            <p:blipFill>
              <a:blip r:embed="rId1119"/>
              <a:stretch>
                <a:fillRect/>
              </a:stretch>
            </p:blipFill>
            <p:spPr>
              <a:xfrm>
                <a:off x="6840040" y="1003158"/>
                <a:ext cx="2383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0">
            <p14:nvContentPartPr>
              <p14:cNvPr id="587" name="Input penna 586">
                <a:extLst>
                  <a:ext uri="{FF2B5EF4-FFF2-40B4-BE49-F238E27FC236}">
                    <a16:creationId xmlns:a16="http://schemas.microsoft.com/office/drawing/2014/main" id="{35E3F199-CC8D-438B-B81E-CB9E86272FBC}"/>
                  </a:ext>
                </a:extLst>
              </p14:cNvPr>
              <p14:cNvContentPartPr/>
              <p14:nvPr/>
            </p14:nvContentPartPr>
            <p14:xfrm>
              <a:off x="7134160" y="1057158"/>
              <a:ext cx="52200" cy="27720"/>
            </p14:xfrm>
          </p:contentPart>
        </mc:Choice>
        <mc:Fallback xmlns="">
          <p:pic>
            <p:nvPicPr>
              <p:cNvPr id="587" name="Input penna 586">
                <a:extLst>
                  <a:ext uri="{FF2B5EF4-FFF2-40B4-BE49-F238E27FC236}">
                    <a16:creationId xmlns:a16="http://schemas.microsoft.com/office/drawing/2014/main" id="{35E3F199-CC8D-438B-B81E-CB9E86272FBC}"/>
                  </a:ext>
                </a:extLst>
              </p:cNvPr>
              <p:cNvPicPr/>
              <p:nvPr/>
            </p:nvPicPr>
            <p:blipFill>
              <a:blip r:embed="rId1121"/>
              <a:stretch>
                <a:fillRect/>
              </a:stretch>
            </p:blipFill>
            <p:spPr>
              <a:xfrm>
                <a:off x="7125222" y="1048158"/>
                <a:ext cx="69719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2">
            <p14:nvContentPartPr>
              <p14:cNvPr id="588" name="Input penna 587">
                <a:extLst>
                  <a:ext uri="{FF2B5EF4-FFF2-40B4-BE49-F238E27FC236}">
                    <a16:creationId xmlns:a16="http://schemas.microsoft.com/office/drawing/2014/main" id="{8AD0610A-3E33-41E4-9917-FB8200939C6B}"/>
                  </a:ext>
                </a:extLst>
              </p14:cNvPr>
              <p14:cNvContentPartPr/>
              <p14:nvPr/>
            </p14:nvContentPartPr>
            <p14:xfrm>
              <a:off x="7197160" y="932958"/>
              <a:ext cx="319680" cy="166680"/>
            </p14:xfrm>
          </p:contentPart>
        </mc:Choice>
        <mc:Fallback xmlns="">
          <p:pic>
            <p:nvPicPr>
              <p:cNvPr id="588" name="Input penna 587">
                <a:extLst>
                  <a:ext uri="{FF2B5EF4-FFF2-40B4-BE49-F238E27FC236}">
                    <a16:creationId xmlns:a16="http://schemas.microsoft.com/office/drawing/2014/main" id="{8AD0610A-3E33-41E4-9917-FB8200939C6B}"/>
                  </a:ext>
                </a:extLst>
              </p:cNvPr>
              <p:cNvPicPr/>
              <p:nvPr/>
            </p:nvPicPr>
            <p:blipFill>
              <a:blip r:embed="rId1123"/>
              <a:stretch>
                <a:fillRect/>
              </a:stretch>
            </p:blipFill>
            <p:spPr>
              <a:xfrm>
                <a:off x="7188170" y="923977"/>
                <a:ext cx="337300" cy="184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4">
            <p14:nvContentPartPr>
              <p14:cNvPr id="589" name="Input penna 588">
                <a:extLst>
                  <a:ext uri="{FF2B5EF4-FFF2-40B4-BE49-F238E27FC236}">
                    <a16:creationId xmlns:a16="http://schemas.microsoft.com/office/drawing/2014/main" id="{271C5DEF-5BAD-4AF4-85E6-EEFD6285A677}"/>
                  </a:ext>
                </a:extLst>
              </p14:cNvPr>
              <p14:cNvContentPartPr/>
              <p14:nvPr/>
            </p14:nvContentPartPr>
            <p14:xfrm>
              <a:off x="7585240" y="1003878"/>
              <a:ext cx="17640" cy="77040"/>
            </p14:xfrm>
          </p:contentPart>
        </mc:Choice>
        <mc:Fallback xmlns="">
          <p:pic>
            <p:nvPicPr>
              <p:cNvPr id="589" name="Input penna 588">
                <a:extLst>
                  <a:ext uri="{FF2B5EF4-FFF2-40B4-BE49-F238E27FC236}">
                    <a16:creationId xmlns:a16="http://schemas.microsoft.com/office/drawing/2014/main" id="{271C5DEF-5BAD-4AF4-85E6-EEFD6285A677}"/>
                  </a:ext>
                </a:extLst>
              </p:cNvPr>
              <p:cNvPicPr/>
              <p:nvPr/>
            </p:nvPicPr>
            <p:blipFill>
              <a:blip r:embed="rId1125"/>
              <a:stretch>
                <a:fillRect/>
              </a:stretch>
            </p:blipFill>
            <p:spPr>
              <a:xfrm>
                <a:off x="7576420" y="994878"/>
                <a:ext cx="34927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6">
            <p14:nvContentPartPr>
              <p14:cNvPr id="590" name="Input penna 589">
                <a:extLst>
                  <a:ext uri="{FF2B5EF4-FFF2-40B4-BE49-F238E27FC236}">
                    <a16:creationId xmlns:a16="http://schemas.microsoft.com/office/drawing/2014/main" id="{0E137ADE-09D2-44F2-A7BD-26E90254E1FE}"/>
                  </a:ext>
                </a:extLst>
              </p14:cNvPr>
              <p14:cNvContentPartPr/>
              <p14:nvPr/>
            </p14:nvContentPartPr>
            <p14:xfrm>
              <a:off x="7558960" y="949158"/>
              <a:ext cx="110880" cy="27720"/>
            </p14:xfrm>
          </p:contentPart>
        </mc:Choice>
        <mc:Fallback xmlns="">
          <p:pic>
            <p:nvPicPr>
              <p:cNvPr id="590" name="Input penna 589">
                <a:extLst>
                  <a:ext uri="{FF2B5EF4-FFF2-40B4-BE49-F238E27FC236}">
                    <a16:creationId xmlns:a16="http://schemas.microsoft.com/office/drawing/2014/main" id="{0E137ADE-09D2-44F2-A7BD-26E90254E1FE}"/>
                  </a:ext>
                </a:extLst>
              </p:cNvPr>
              <p:cNvPicPr/>
              <p:nvPr/>
            </p:nvPicPr>
            <p:blipFill>
              <a:blip r:embed="rId1127"/>
              <a:stretch>
                <a:fillRect/>
              </a:stretch>
            </p:blipFill>
            <p:spPr>
              <a:xfrm>
                <a:off x="7549989" y="940158"/>
                <a:ext cx="128463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8">
            <p14:nvContentPartPr>
              <p14:cNvPr id="591" name="Input penna 590">
                <a:extLst>
                  <a:ext uri="{FF2B5EF4-FFF2-40B4-BE49-F238E27FC236}">
                    <a16:creationId xmlns:a16="http://schemas.microsoft.com/office/drawing/2014/main" id="{B3C34D40-C43F-499B-BFC5-8536815B6B40}"/>
                  </a:ext>
                </a:extLst>
              </p14:cNvPr>
              <p14:cNvContentPartPr/>
              <p14:nvPr/>
            </p14:nvContentPartPr>
            <p14:xfrm>
              <a:off x="7560760" y="991998"/>
              <a:ext cx="124200" cy="97920"/>
            </p14:xfrm>
          </p:contentPart>
        </mc:Choice>
        <mc:Fallback xmlns="">
          <p:pic>
            <p:nvPicPr>
              <p:cNvPr id="591" name="Input penna 590">
                <a:extLst>
                  <a:ext uri="{FF2B5EF4-FFF2-40B4-BE49-F238E27FC236}">
                    <a16:creationId xmlns:a16="http://schemas.microsoft.com/office/drawing/2014/main" id="{B3C34D40-C43F-499B-BFC5-8536815B6B40}"/>
                  </a:ext>
                </a:extLst>
              </p:cNvPr>
              <p:cNvPicPr/>
              <p:nvPr/>
            </p:nvPicPr>
            <p:blipFill>
              <a:blip r:embed="rId1129"/>
              <a:stretch>
                <a:fillRect/>
              </a:stretch>
            </p:blipFill>
            <p:spPr>
              <a:xfrm>
                <a:off x="7551760" y="982998"/>
                <a:ext cx="141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0">
            <p14:nvContentPartPr>
              <p14:cNvPr id="592" name="Input penna 591">
                <a:extLst>
                  <a:ext uri="{FF2B5EF4-FFF2-40B4-BE49-F238E27FC236}">
                    <a16:creationId xmlns:a16="http://schemas.microsoft.com/office/drawing/2014/main" id="{08D23401-EF47-429B-B66D-F74E2F6F8313}"/>
                  </a:ext>
                </a:extLst>
              </p14:cNvPr>
              <p14:cNvContentPartPr/>
              <p14:nvPr/>
            </p14:nvContentPartPr>
            <p14:xfrm>
              <a:off x="7716640" y="979758"/>
              <a:ext cx="85320" cy="118080"/>
            </p14:xfrm>
          </p:contentPart>
        </mc:Choice>
        <mc:Fallback xmlns="">
          <p:pic>
            <p:nvPicPr>
              <p:cNvPr id="592" name="Input penna 591">
                <a:extLst>
                  <a:ext uri="{FF2B5EF4-FFF2-40B4-BE49-F238E27FC236}">
                    <a16:creationId xmlns:a16="http://schemas.microsoft.com/office/drawing/2014/main" id="{08D23401-EF47-429B-B66D-F74E2F6F8313}"/>
                  </a:ext>
                </a:extLst>
              </p:cNvPr>
              <p:cNvPicPr/>
              <p:nvPr/>
            </p:nvPicPr>
            <p:blipFill>
              <a:blip r:embed="rId1131"/>
              <a:stretch>
                <a:fillRect/>
              </a:stretch>
            </p:blipFill>
            <p:spPr>
              <a:xfrm>
                <a:off x="7707640" y="970785"/>
                <a:ext cx="102960" cy="135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2">
            <p14:nvContentPartPr>
              <p14:cNvPr id="593" name="Input penna 592">
                <a:extLst>
                  <a:ext uri="{FF2B5EF4-FFF2-40B4-BE49-F238E27FC236}">
                    <a16:creationId xmlns:a16="http://schemas.microsoft.com/office/drawing/2014/main" id="{10FBB1A0-446F-4699-B352-668C3497D9A6}"/>
                  </a:ext>
                </a:extLst>
              </p14:cNvPr>
              <p14:cNvContentPartPr/>
              <p14:nvPr/>
            </p14:nvContentPartPr>
            <p14:xfrm>
              <a:off x="7820680" y="994878"/>
              <a:ext cx="42480" cy="89280"/>
            </p14:xfrm>
          </p:contentPart>
        </mc:Choice>
        <mc:Fallback xmlns="">
          <p:pic>
            <p:nvPicPr>
              <p:cNvPr id="593" name="Input penna 592">
                <a:extLst>
                  <a:ext uri="{FF2B5EF4-FFF2-40B4-BE49-F238E27FC236}">
                    <a16:creationId xmlns:a16="http://schemas.microsoft.com/office/drawing/2014/main" id="{10FBB1A0-446F-4699-B352-668C3497D9A6}"/>
                  </a:ext>
                </a:extLst>
              </p:cNvPr>
              <p:cNvPicPr/>
              <p:nvPr/>
            </p:nvPicPr>
            <p:blipFill>
              <a:blip r:embed="rId1133"/>
              <a:stretch>
                <a:fillRect/>
              </a:stretch>
            </p:blipFill>
            <p:spPr>
              <a:xfrm>
                <a:off x="7811603" y="985842"/>
                <a:ext cx="60271" cy="1069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4">
            <p14:nvContentPartPr>
              <p14:cNvPr id="594" name="Input penna 593">
                <a:extLst>
                  <a:ext uri="{FF2B5EF4-FFF2-40B4-BE49-F238E27FC236}">
                    <a16:creationId xmlns:a16="http://schemas.microsoft.com/office/drawing/2014/main" id="{1D1647E4-AA16-457B-9DFA-18626845478C}"/>
                  </a:ext>
                </a:extLst>
              </p14:cNvPr>
              <p14:cNvContentPartPr/>
              <p14:nvPr/>
            </p14:nvContentPartPr>
            <p14:xfrm>
              <a:off x="7900600" y="978318"/>
              <a:ext cx="104040" cy="105480"/>
            </p14:xfrm>
          </p:contentPart>
        </mc:Choice>
        <mc:Fallback xmlns="">
          <p:pic>
            <p:nvPicPr>
              <p:cNvPr id="594" name="Input penna 593">
                <a:extLst>
                  <a:ext uri="{FF2B5EF4-FFF2-40B4-BE49-F238E27FC236}">
                    <a16:creationId xmlns:a16="http://schemas.microsoft.com/office/drawing/2014/main" id="{1D1647E4-AA16-457B-9DFA-18626845478C}"/>
                  </a:ext>
                </a:extLst>
              </p:cNvPr>
              <p:cNvPicPr/>
              <p:nvPr/>
            </p:nvPicPr>
            <p:blipFill>
              <a:blip r:embed="rId1135"/>
              <a:stretch>
                <a:fillRect/>
              </a:stretch>
            </p:blipFill>
            <p:spPr>
              <a:xfrm>
                <a:off x="7891600" y="969318"/>
                <a:ext cx="12168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6">
            <p14:nvContentPartPr>
              <p14:cNvPr id="595" name="Input penna 594">
                <a:extLst>
                  <a:ext uri="{FF2B5EF4-FFF2-40B4-BE49-F238E27FC236}">
                    <a16:creationId xmlns:a16="http://schemas.microsoft.com/office/drawing/2014/main" id="{01E65E93-7FE5-4103-BFA0-2DF56F50AB34}"/>
                  </a:ext>
                </a:extLst>
              </p14:cNvPr>
              <p14:cNvContentPartPr/>
              <p14:nvPr/>
            </p14:nvContentPartPr>
            <p14:xfrm>
              <a:off x="8145760" y="998478"/>
              <a:ext cx="160920" cy="92880"/>
            </p14:xfrm>
          </p:contentPart>
        </mc:Choice>
        <mc:Fallback xmlns="">
          <p:pic>
            <p:nvPicPr>
              <p:cNvPr id="595" name="Input penna 594">
                <a:extLst>
                  <a:ext uri="{FF2B5EF4-FFF2-40B4-BE49-F238E27FC236}">
                    <a16:creationId xmlns:a16="http://schemas.microsoft.com/office/drawing/2014/main" id="{01E65E93-7FE5-4103-BFA0-2DF56F50AB34}"/>
                  </a:ext>
                </a:extLst>
              </p:cNvPr>
              <p:cNvPicPr/>
              <p:nvPr/>
            </p:nvPicPr>
            <p:blipFill>
              <a:blip r:embed="rId1137"/>
              <a:stretch>
                <a:fillRect/>
              </a:stretch>
            </p:blipFill>
            <p:spPr>
              <a:xfrm>
                <a:off x="8136780" y="989478"/>
                <a:ext cx="178521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8">
            <p14:nvContentPartPr>
              <p14:cNvPr id="596" name="Input penna 595">
                <a:extLst>
                  <a:ext uri="{FF2B5EF4-FFF2-40B4-BE49-F238E27FC236}">
                    <a16:creationId xmlns:a16="http://schemas.microsoft.com/office/drawing/2014/main" id="{D6B9A8EC-0B2A-4092-BAF5-B0CB8451128C}"/>
                  </a:ext>
                </a:extLst>
              </p14:cNvPr>
              <p14:cNvContentPartPr/>
              <p14:nvPr/>
            </p14:nvContentPartPr>
            <p14:xfrm>
              <a:off x="8344480" y="981918"/>
              <a:ext cx="130680" cy="106560"/>
            </p14:xfrm>
          </p:contentPart>
        </mc:Choice>
        <mc:Fallback xmlns="">
          <p:pic>
            <p:nvPicPr>
              <p:cNvPr id="596" name="Input penna 595">
                <a:extLst>
                  <a:ext uri="{FF2B5EF4-FFF2-40B4-BE49-F238E27FC236}">
                    <a16:creationId xmlns:a16="http://schemas.microsoft.com/office/drawing/2014/main" id="{D6B9A8EC-0B2A-4092-BAF5-B0CB8451128C}"/>
                  </a:ext>
                </a:extLst>
              </p:cNvPr>
              <p:cNvPicPr/>
              <p:nvPr/>
            </p:nvPicPr>
            <p:blipFill>
              <a:blip r:embed="rId1139"/>
              <a:stretch>
                <a:fillRect/>
              </a:stretch>
            </p:blipFill>
            <p:spPr>
              <a:xfrm>
                <a:off x="8335480" y="972918"/>
                <a:ext cx="148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0">
            <p14:nvContentPartPr>
              <p14:cNvPr id="597" name="Input penna 596">
                <a:extLst>
                  <a:ext uri="{FF2B5EF4-FFF2-40B4-BE49-F238E27FC236}">
                    <a16:creationId xmlns:a16="http://schemas.microsoft.com/office/drawing/2014/main" id="{A7601825-4BF4-4313-92AF-54D83A2BFB5E}"/>
                  </a:ext>
                </a:extLst>
              </p14:cNvPr>
              <p14:cNvContentPartPr/>
              <p14:nvPr/>
            </p14:nvContentPartPr>
            <p14:xfrm>
              <a:off x="8495680" y="1008558"/>
              <a:ext cx="15480" cy="69120"/>
            </p14:xfrm>
          </p:contentPart>
        </mc:Choice>
        <mc:Fallback xmlns="">
          <p:pic>
            <p:nvPicPr>
              <p:cNvPr id="597" name="Input penna 596">
                <a:extLst>
                  <a:ext uri="{FF2B5EF4-FFF2-40B4-BE49-F238E27FC236}">
                    <a16:creationId xmlns:a16="http://schemas.microsoft.com/office/drawing/2014/main" id="{A7601825-4BF4-4313-92AF-54D83A2BFB5E}"/>
                  </a:ext>
                </a:extLst>
              </p:cNvPr>
              <p:cNvPicPr/>
              <p:nvPr/>
            </p:nvPicPr>
            <p:blipFill>
              <a:blip r:embed="rId1026"/>
              <a:stretch>
                <a:fillRect/>
              </a:stretch>
            </p:blipFill>
            <p:spPr>
              <a:xfrm>
                <a:off x="8486885" y="999511"/>
                <a:ext cx="32719" cy="86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1">
            <p14:nvContentPartPr>
              <p14:cNvPr id="598" name="Input penna 597">
                <a:extLst>
                  <a:ext uri="{FF2B5EF4-FFF2-40B4-BE49-F238E27FC236}">
                    <a16:creationId xmlns:a16="http://schemas.microsoft.com/office/drawing/2014/main" id="{86B089A3-F700-46A4-91FF-F04A81616994}"/>
                  </a:ext>
                </a:extLst>
              </p14:cNvPr>
              <p14:cNvContentPartPr/>
              <p14:nvPr/>
            </p14:nvContentPartPr>
            <p14:xfrm>
              <a:off x="8522320" y="982638"/>
              <a:ext cx="54360" cy="104760"/>
            </p14:xfrm>
          </p:contentPart>
        </mc:Choice>
        <mc:Fallback xmlns="">
          <p:pic>
            <p:nvPicPr>
              <p:cNvPr id="598" name="Input penna 597">
                <a:extLst>
                  <a:ext uri="{FF2B5EF4-FFF2-40B4-BE49-F238E27FC236}">
                    <a16:creationId xmlns:a16="http://schemas.microsoft.com/office/drawing/2014/main" id="{86B089A3-F700-46A4-91FF-F04A81616994}"/>
                  </a:ext>
                </a:extLst>
              </p:cNvPr>
              <p:cNvPicPr/>
              <p:nvPr/>
            </p:nvPicPr>
            <p:blipFill>
              <a:blip r:embed="rId1142"/>
              <a:stretch>
                <a:fillRect/>
              </a:stretch>
            </p:blipFill>
            <p:spPr>
              <a:xfrm>
                <a:off x="8513320" y="973638"/>
                <a:ext cx="720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3">
            <p14:nvContentPartPr>
              <p14:cNvPr id="599" name="Input penna 598">
                <a:extLst>
                  <a:ext uri="{FF2B5EF4-FFF2-40B4-BE49-F238E27FC236}">
                    <a16:creationId xmlns:a16="http://schemas.microsoft.com/office/drawing/2014/main" id="{9B3BB09B-4AC5-4208-B2AA-33FF7B850AB5}"/>
                  </a:ext>
                </a:extLst>
              </p14:cNvPr>
              <p14:cNvContentPartPr/>
              <p14:nvPr/>
            </p14:nvContentPartPr>
            <p14:xfrm>
              <a:off x="8598280" y="968958"/>
              <a:ext cx="34560" cy="114840"/>
            </p14:xfrm>
          </p:contentPart>
        </mc:Choice>
        <mc:Fallback xmlns="">
          <p:pic>
            <p:nvPicPr>
              <p:cNvPr id="599" name="Input penna 598">
                <a:extLst>
                  <a:ext uri="{FF2B5EF4-FFF2-40B4-BE49-F238E27FC236}">
                    <a16:creationId xmlns:a16="http://schemas.microsoft.com/office/drawing/2014/main" id="{9B3BB09B-4AC5-4208-B2AA-33FF7B850AB5}"/>
                  </a:ext>
                </a:extLst>
              </p:cNvPr>
              <p:cNvPicPr/>
              <p:nvPr/>
            </p:nvPicPr>
            <p:blipFill>
              <a:blip r:embed="rId1144"/>
              <a:stretch>
                <a:fillRect/>
              </a:stretch>
            </p:blipFill>
            <p:spPr>
              <a:xfrm>
                <a:off x="8589280" y="959930"/>
                <a:ext cx="52200" cy="132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5">
            <p14:nvContentPartPr>
              <p14:cNvPr id="600" name="Input penna 599">
                <a:extLst>
                  <a:ext uri="{FF2B5EF4-FFF2-40B4-BE49-F238E27FC236}">
                    <a16:creationId xmlns:a16="http://schemas.microsoft.com/office/drawing/2014/main" id="{1798A311-27B4-4E2D-99A5-EEBC19957668}"/>
                  </a:ext>
                </a:extLst>
              </p14:cNvPr>
              <p14:cNvContentPartPr/>
              <p14:nvPr/>
            </p14:nvContentPartPr>
            <p14:xfrm>
              <a:off x="8629600" y="994878"/>
              <a:ext cx="68760" cy="64080"/>
            </p14:xfrm>
          </p:contentPart>
        </mc:Choice>
        <mc:Fallback xmlns="">
          <p:pic>
            <p:nvPicPr>
              <p:cNvPr id="600" name="Input penna 599">
                <a:extLst>
                  <a:ext uri="{FF2B5EF4-FFF2-40B4-BE49-F238E27FC236}">
                    <a16:creationId xmlns:a16="http://schemas.microsoft.com/office/drawing/2014/main" id="{1798A311-27B4-4E2D-99A5-EEBC19957668}"/>
                  </a:ext>
                </a:extLst>
              </p:cNvPr>
              <p:cNvPicPr/>
              <p:nvPr/>
            </p:nvPicPr>
            <p:blipFill>
              <a:blip r:embed="rId1146"/>
              <a:stretch>
                <a:fillRect/>
              </a:stretch>
            </p:blipFill>
            <p:spPr>
              <a:xfrm>
                <a:off x="8620600" y="985928"/>
                <a:ext cx="86400" cy="816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7">
            <p14:nvContentPartPr>
              <p14:cNvPr id="601" name="Input penna 600">
                <a:extLst>
                  <a:ext uri="{FF2B5EF4-FFF2-40B4-BE49-F238E27FC236}">
                    <a16:creationId xmlns:a16="http://schemas.microsoft.com/office/drawing/2014/main" id="{B3EB8ACB-3989-4CD4-94C5-B0BAC1CCE161}"/>
                  </a:ext>
                </a:extLst>
              </p14:cNvPr>
              <p14:cNvContentPartPr/>
              <p14:nvPr/>
            </p14:nvContentPartPr>
            <p14:xfrm>
              <a:off x="8723200" y="954198"/>
              <a:ext cx="59760" cy="105120"/>
            </p14:xfrm>
          </p:contentPart>
        </mc:Choice>
        <mc:Fallback xmlns="">
          <p:pic>
            <p:nvPicPr>
              <p:cNvPr id="601" name="Input penna 600">
                <a:extLst>
                  <a:ext uri="{FF2B5EF4-FFF2-40B4-BE49-F238E27FC236}">
                    <a16:creationId xmlns:a16="http://schemas.microsoft.com/office/drawing/2014/main" id="{B3EB8ACB-3989-4CD4-94C5-B0BAC1CCE161}"/>
                  </a:ext>
                </a:extLst>
              </p:cNvPr>
              <p:cNvPicPr/>
              <p:nvPr/>
            </p:nvPicPr>
            <p:blipFill>
              <a:blip r:embed="rId1148"/>
              <a:stretch>
                <a:fillRect/>
              </a:stretch>
            </p:blipFill>
            <p:spPr>
              <a:xfrm>
                <a:off x="8714200" y="945167"/>
                <a:ext cx="77400" cy="122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9">
            <p14:nvContentPartPr>
              <p14:cNvPr id="602" name="Input penna 601">
                <a:extLst>
                  <a:ext uri="{FF2B5EF4-FFF2-40B4-BE49-F238E27FC236}">
                    <a16:creationId xmlns:a16="http://schemas.microsoft.com/office/drawing/2014/main" id="{01ED8CD0-2DC5-4FA6-B64E-D31C70ED1BF4}"/>
                  </a:ext>
                </a:extLst>
              </p14:cNvPr>
              <p14:cNvContentPartPr/>
              <p14:nvPr/>
            </p14:nvContentPartPr>
            <p14:xfrm>
              <a:off x="8793760" y="972198"/>
              <a:ext cx="61920" cy="101880"/>
            </p14:xfrm>
          </p:contentPart>
        </mc:Choice>
        <mc:Fallback xmlns="">
          <p:pic>
            <p:nvPicPr>
              <p:cNvPr id="602" name="Input penna 601">
                <a:extLst>
                  <a:ext uri="{FF2B5EF4-FFF2-40B4-BE49-F238E27FC236}">
                    <a16:creationId xmlns:a16="http://schemas.microsoft.com/office/drawing/2014/main" id="{01ED8CD0-2DC5-4FA6-B64E-D31C70ED1BF4}"/>
                  </a:ext>
                </a:extLst>
              </p:cNvPr>
              <p:cNvPicPr/>
              <p:nvPr/>
            </p:nvPicPr>
            <p:blipFill>
              <a:blip r:embed="rId1150"/>
              <a:stretch>
                <a:fillRect/>
              </a:stretch>
            </p:blipFill>
            <p:spPr>
              <a:xfrm>
                <a:off x="8784760" y="963198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1">
            <p14:nvContentPartPr>
              <p14:cNvPr id="603" name="Input penna 602">
                <a:extLst>
                  <a:ext uri="{FF2B5EF4-FFF2-40B4-BE49-F238E27FC236}">
                    <a16:creationId xmlns:a16="http://schemas.microsoft.com/office/drawing/2014/main" id="{4D8F7C57-2E1C-4D0C-81A5-A84E6D8ACA75}"/>
                  </a:ext>
                </a:extLst>
              </p14:cNvPr>
              <p14:cNvContentPartPr/>
              <p14:nvPr/>
            </p14:nvContentPartPr>
            <p14:xfrm>
              <a:off x="8807440" y="994878"/>
              <a:ext cx="105480" cy="75240"/>
            </p14:xfrm>
          </p:contentPart>
        </mc:Choice>
        <mc:Fallback xmlns="">
          <p:pic>
            <p:nvPicPr>
              <p:cNvPr id="603" name="Input penna 602">
                <a:extLst>
                  <a:ext uri="{FF2B5EF4-FFF2-40B4-BE49-F238E27FC236}">
                    <a16:creationId xmlns:a16="http://schemas.microsoft.com/office/drawing/2014/main" id="{4D8F7C57-2E1C-4D0C-81A5-A84E6D8ACA75}"/>
                  </a:ext>
                </a:extLst>
              </p:cNvPr>
              <p:cNvPicPr/>
              <p:nvPr/>
            </p:nvPicPr>
            <p:blipFill>
              <a:blip r:embed="rId1152"/>
              <a:stretch>
                <a:fillRect/>
              </a:stretch>
            </p:blipFill>
            <p:spPr>
              <a:xfrm>
                <a:off x="8798440" y="985835"/>
                <a:ext cx="123120" cy="929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3">
            <p14:nvContentPartPr>
              <p14:cNvPr id="604" name="Input penna 603">
                <a:extLst>
                  <a:ext uri="{FF2B5EF4-FFF2-40B4-BE49-F238E27FC236}">
                    <a16:creationId xmlns:a16="http://schemas.microsoft.com/office/drawing/2014/main" id="{70F87D0C-A576-413A-9CFC-CEB3F23D6723}"/>
                  </a:ext>
                </a:extLst>
              </p14:cNvPr>
              <p14:cNvContentPartPr/>
              <p14:nvPr/>
            </p14:nvContentPartPr>
            <p14:xfrm>
              <a:off x="8944960" y="970398"/>
              <a:ext cx="159480" cy="102600"/>
            </p14:xfrm>
          </p:contentPart>
        </mc:Choice>
        <mc:Fallback xmlns="">
          <p:pic>
            <p:nvPicPr>
              <p:cNvPr id="604" name="Input penna 603">
                <a:extLst>
                  <a:ext uri="{FF2B5EF4-FFF2-40B4-BE49-F238E27FC236}">
                    <a16:creationId xmlns:a16="http://schemas.microsoft.com/office/drawing/2014/main" id="{70F87D0C-A576-413A-9CFC-CEB3F23D6723}"/>
                  </a:ext>
                </a:extLst>
              </p:cNvPr>
              <p:cNvPicPr/>
              <p:nvPr/>
            </p:nvPicPr>
            <p:blipFill>
              <a:blip r:embed="rId1154"/>
              <a:stretch>
                <a:fillRect/>
              </a:stretch>
            </p:blipFill>
            <p:spPr>
              <a:xfrm>
                <a:off x="8935960" y="961366"/>
                <a:ext cx="177120" cy="120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5">
            <p14:nvContentPartPr>
              <p14:cNvPr id="605" name="Input penna 604">
                <a:extLst>
                  <a:ext uri="{FF2B5EF4-FFF2-40B4-BE49-F238E27FC236}">
                    <a16:creationId xmlns:a16="http://schemas.microsoft.com/office/drawing/2014/main" id="{AD803BB8-CB24-428D-91CA-0B2FF63C39AF}"/>
                  </a:ext>
                </a:extLst>
              </p14:cNvPr>
              <p14:cNvContentPartPr/>
              <p14:nvPr/>
            </p14:nvContentPartPr>
            <p14:xfrm>
              <a:off x="5317600" y="1212678"/>
              <a:ext cx="4320" cy="103680"/>
            </p14:xfrm>
          </p:contentPart>
        </mc:Choice>
        <mc:Fallback xmlns="">
          <p:pic>
            <p:nvPicPr>
              <p:cNvPr id="605" name="Input penna 604">
                <a:extLst>
                  <a:ext uri="{FF2B5EF4-FFF2-40B4-BE49-F238E27FC236}">
                    <a16:creationId xmlns:a16="http://schemas.microsoft.com/office/drawing/2014/main" id="{AD803BB8-CB24-428D-91CA-0B2FF63C39AF}"/>
                  </a:ext>
                </a:extLst>
              </p:cNvPr>
              <p:cNvPicPr/>
              <p:nvPr/>
            </p:nvPicPr>
            <p:blipFill>
              <a:blip r:embed="rId1156"/>
              <a:stretch>
                <a:fillRect/>
              </a:stretch>
            </p:blipFill>
            <p:spPr>
              <a:xfrm>
                <a:off x="5308600" y="1203678"/>
                <a:ext cx="21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7">
            <p14:nvContentPartPr>
              <p14:cNvPr id="606" name="Input penna 605">
                <a:extLst>
                  <a:ext uri="{FF2B5EF4-FFF2-40B4-BE49-F238E27FC236}">
                    <a16:creationId xmlns:a16="http://schemas.microsoft.com/office/drawing/2014/main" id="{0B4F4C35-F0F3-449A-BF2A-92E7D3714DBC}"/>
                  </a:ext>
                </a:extLst>
              </p14:cNvPr>
              <p14:cNvContentPartPr/>
              <p14:nvPr/>
            </p14:nvContentPartPr>
            <p14:xfrm>
              <a:off x="5279080" y="1215918"/>
              <a:ext cx="90360" cy="3240"/>
            </p14:xfrm>
          </p:contentPart>
        </mc:Choice>
        <mc:Fallback xmlns="">
          <p:pic>
            <p:nvPicPr>
              <p:cNvPr id="606" name="Input penna 605">
                <a:extLst>
                  <a:ext uri="{FF2B5EF4-FFF2-40B4-BE49-F238E27FC236}">
                    <a16:creationId xmlns:a16="http://schemas.microsoft.com/office/drawing/2014/main" id="{0B4F4C35-F0F3-449A-BF2A-92E7D3714DBC}"/>
                  </a:ext>
                </a:extLst>
              </p:cNvPr>
              <p:cNvPicPr/>
              <p:nvPr/>
            </p:nvPicPr>
            <p:blipFill>
              <a:blip r:embed="rId1158"/>
              <a:stretch>
                <a:fillRect/>
              </a:stretch>
            </p:blipFill>
            <p:spPr>
              <a:xfrm>
                <a:off x="5270080" y="1207818"/>
                <a:ext cx="108000" cy="19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9">
            <p14:nvContentPartPr>
              <p14:cNvPr id="607" name="Input penna 606">
                <a:extLst>
                  <a:ext uri="{FF2B5EF4-FFF2-40B4-BE49-F238E27FC236}">
                    <a16:creationId xmlns:a16="http://schemas.microsoft.com/office/drawing/2014/main" id="{126F7BF2-5E72-471D-95B2-8396A8BD5395}"/>
                  </a:ext>
                </a:extLst>
              </p14:cNvPr>
              <p14:cNvContentPartPr/>
              <p14:nvPr/>
            </p14:nvContentPartPr>
            <p14:xfrm>
              <a:off x="5371240" y="1219518"/>
              <a:ext cx="113040" cy="89640"/>
            </p14:xfrm>
          </p:contentPart>
        </mc:Choice>
        <mc:Fallback xmlns="">
          <p:pic>
            <p:nvPicPr>
              <p:cNvPr id="607" name="Input penna 606">
                <a:extLst>
                  <a:ext uri="{FF2B5EF4-FFF2-40B4-BE49-F238E27FC236}">
                    <a16:creationId xmlns:a16="http://schemas.microsoft.com/office/drawing/2014/main" id="{126F7BF2-5E72-471D-95B2-8396A8BD5395}"/>
                  </a:ext>
                </a:extLst>
              </p:cNvPr>
              <p:cNvPicPr/>
              <p:nvPr/>
            </p:nvPicPr>
            <p:blipFill>
              <a:blip r:embed="rId1160"/>
              <a:stretch>
                <a:fillRect/>
              </a:stretch>
            </p:blipFill>
            <p:spPr>
              <a:xfrm>
                <a:off x="5362240" y="1210482"/>
                <a:ext cx="130680" cy="107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1">
            <p14:nvContentPartPr>
              <p14:cNvPr id="608" name="Input penna 607">
                <a:extLst>
                  <a:ext uri="{FF2B5EF4-FFF2-40B4-BE49-F238E27FC236}">
                    <a16:creationId xmlns:a16="http://schemas.microsoft.com/office/drawing/2014/main" id="{6ADC375D-2816-4679-A5EB-A2AB1A57F609}"/>
                  </a:ext>
                </a:extLst>
              </p14:cNvPr>
              <p14:cNvContentPartPr/>
              <p14:nvPr/>
            </p14:nvContentPartPr>
            <p14:xfrm>
              <a:off x="5495440" y="1237158"/>
              <a:ext cx="27000" cy="77400"/>
            </p14:xfrm>
          </p:contentPart>
        </mc:Choice>
        <mc:Fallback xmlns="">
          <p:pic>
            <p:nvPicPr>
              <p:cNvPr id="608" name="Input penna 607">
                <a:extLst>
                  <a:ext uri="{FF2B5EF4-FFF2-40B4-BE49-F238E27FC236}">
                    <a16:creationId xmlns:a16="http://schemas.microsoft.com/office/drawing/2014/main" id="{6ADC375D-2816-4679-A5EB-A2AB1A57F609}"/>
                  </a:ext>
                </a:extLst>
              </p:cNvPr>
              <p:cNvPicPr/>
              <p:nvPr/>
            </p:nvPicPr>
            <p:blipFill>
              <a:blip r:embed="rId1162"/>
              <a:stretch>
                <a:fillRect/>
              </a:stretch>
            </p:blipFill>
            <p:spPr>
              <a:xfrm>
                <a:off x="5486558" y="1228116"/>
                <a:ext cx="44408" cy="95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3">
            <p14:nvContentPartPr>
              <p14:cNvPr id="609" name="Input penna 608">
                <a:extLst>
                  <a:ext uri="{FF2B5EF4-FFF2-40B4-BE49-F238E27FC236}">
                    <a16:creationId xmlns:a16="http://schemas.microsoft.com/office/drawing/2014/main" id="{AAC5BFF9-3847-4CF0-BB27-3B50B99C5A14}"/>
                  </a:ext>
                </a:extLst>
              </p14:cNvPr>
              <p14:cNvContentPartPr/>
              <p14:nvPr/>
            </p14:nvContentPartPr>
            <p14:xfrm>
              <a:off x="5491480" y="1222038"/>
              <a:ext cx="105480" cy="94680"/>
            </p14:xfrm>
          </p:contentPart>
        </mc:Choice>
        <mc:Fallback xmlns="">
          <p:pic>
            <p:nvPicPr>
              <p:cNvPr id="609" name="Input penna 608">
                <a:extLst>
                  <a:ext uri="{FF2B5EF4-FFF2-40B4-BE49-F238E27FC236}">
                    <a16:creationId xmlns:a16="http://schemas.microsoft.com/office/drawing/2014/main" id="{AAC5BFF9-3847-4CF0-BB27-3B50B99C5A14}"/>
                  </a:ext>
                </a:extLst>
              </p:cNvPr>
              <p:cNvPicPr/>
              <p:nvPr/>
            </p:nvPicPr>
            <p:blipFill>
              <a:blip r:embed="rId1164"/>
              <a:stretch>
                <a:fillRect/>
              </a:stretch>
            </p:blipFill>
            <p:spPr>
              <a:xfrm>
                <a:off x="5482480" y="1213072"/>
                <a:ext cx="123120" cy="1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5">
            <p14:nvContentPartPr>
              <p14:cNvPr id="610" name="Input penna 609">
                <a:extLst>
                  <a:ext uri="{FF2B5EF4-FFF2-40B4-BE49-F238E27FC236}">
                    <a16:creationId xmlns:a16="http://schemas.microsoft.com/office/drawing/2014/main" id="{D252D936-4CDB-461A-99A9-E30C02A87430}"/>
                  </a:ext>
                </a:extLst>
              </p14:cNvPr>
              <p14:cNvContentPartPr/>
              <p14:nvPr/>
            </p14:nvContentPartPr>
            <p14:xfrm>
              <a:off x="5541160" y="1221318"/>
              <a:ext cx="99720" cy="10080"/>
            </p14:xfrm>
          </p:contentPart>
        </mc:Choice>
        <mc:Fallback xmlns="">
          <p:pic>
            <p:nvPicPr>
              <p:cNvPr id="610" name="Input penna 609">
                <a:extLst>
                  <a:ext uri="{FF2B5EF4-FFF2-40B4-BE49-F238E27FC236}">
                    <a16:creationId xmlns:a16="http://schemas.microsoft.com/office/drawing/2014/main" id="{D252D936-4CDB-461A-99A9-E30C02A87430}"/>
                  </a:ext>
                </a:extLst>
              </p:cNvPr>
              <p:cNvPicPr/>
              <p:nvPr/>
            </p:nvPicPr>
            <p:blipFill>
              <a:blip r:embed="rId1166"/>
              <a:stretch>
                <a:fillRect/>
              </a:stretch>
            </p:blipFill>
            <p:spPr>
              <a:xfrm>
                <a:off x="5532160" y="1212318"/>
                <a:ext cx="117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7">
            <p14:nvContentPartPr>
              <p14:cNvPr id="611" name="Input penna 610">
                <a:extLst>
                  <a:ext uri="{FF2B5EF4-FFF2-40B4-BE49-F238E27FC236}">
                    <a16:creationId xmlns:a16="http://schemas.microsoft.com/office/drawing/2014/main" id="{5E172B23-2E49-47CF-A7B4-577F9E2559DC}"/>
                  </a:ext>
                </a:extLst>
              </p14:cNvPr>
              <p14:cNvContentPartPr/>
              <p14:nvPr/>
            </p14:nvContentPartPr>
            <p14:xfrm>
              <a:off x="5661760" y="1240398"/>
              <a:ext cx="7920" cy="84240"/>
            </p14:xfrm>
          </p:contentPart>
        </mc:Choice>
        <mc:Fallback xmlns="">
          <p:pic>
            <p:nvPicPr>
              <p:cNvPr id="611" name="Input penna 610">
                <a:extLst>
                  <a:ext uri="{FF2B5EF4-FFF2-40B4-BE49-F238E27FC236}">
                    <a16:creationId xmlns:a16="http://schemas.microsoft.com/office/drawing/2014/main" id="{5E172B23-2E49-47CF-A7B4-577F9E2559DC}"/>
                  </a:ext>
                </a:extLst>
              </p:cNvPr>
              <p:cNvPicPr/>
              <p:nvPr/>
            </p:nvPicPr>
            <p:blipFill>
              <a:blip r:embed="rId1168"/>
              <a:stretch>
                <a:fillRect/>
              </a:stretch>
            </p:blipFill>
            <p:spPr>
              <a:xfrm>
                <a:off x="5653151" y="1231398"/>
                <a:ext cx="24793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9">
            <p14:nvContentPartPr>
              <p14:cNvPr id="612" name="Input penna 611">
                <a:extLst>
                  <a:ext uri="{FF2B5EF4-FFF2-40B4-BE49-F238E27FC236}">
                    <a16:creationId xmlns:a16="http://schemas.microsoft.com/office/drawing/2014/main" id="{10C4D596-0853-45AC-9471-A28C0D15CE9F}"/>
                  </a:ext>
                </a:extLst>
              </p14:cNvPr>
              <p14:cNvContentPartPr/>
              <p14:nvPr/>
            </p14:nvContentPartPr>
            <p14:xfrm>
              <a:off x="5784160" y="1218798"/>
              <a:ext cx="88200" cy="88920"/>
            </p14:xfrm>
          </p:contentPart>
        </mc:Choice>
        <mc:Fallback xmlns="">
          <p:pic>
            <p:nvPicPr>
              <p:cNvPr id="612" name="Input penna 611">
                <a:extLst>
                  <a:ext uri="{FF2B5EF4-FFF2-40B4-BE49-F238E27FC236}">
                    <a16:creationId xmlns:a16="http://schemas.microsoft.com/office/drawing/2014/main" id="{10C4D596-0853-45AC-9471-A28C0D15CE9F}"/>
                  </a:ext>
                </a:extLst>
              </p:cNvPr>
              <p:cNvPicPr/>
              <p:nvPr/>
            </p:nvPicPr>
            <p:blipFill>
              <a:blip r:embed="rId1170"/>
              <a:stretch>
                <a:fillRect/>
              </a:stretch>
            </p:blipFill>
            <p:spPr>
              <a:xfrm>
                <a:off x="5775197" y="1209761"/>
                <a:ext cx="105768" cy="106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1">
            <p14:nvContentPartPr>
              <p14:cNvPr id="613" name="Input penna 612">
                <a:extLst>
                  <a:ext uri="{FF2B5EF4-FFF2-40B4-BE49-F238E27FC236}">
                    <a16:creationId xmlns:a16="http://schemas.microsoft.com/office/drawing/2014/main" id="{4D913F19-A16D-4418-9AF5-E2243384D709}"/>
                  </a:ext>
                </a:extLst>
              </p14:cNvPr>
              <p14:cNvContentPartPr/>
              <p14:nvPr/>
            </p14:nvContentPartPr>
            <p14:xfrm>
              <a:off x="5878120" y="1253358"/>
              <a:ext cx="61200" cy="78840"/>
            </p14:xfrm>
          </p:contentPart>
        </mc:Choice>
        <mc:Fallback xmlns="">
          <p:pic>
            <p:nvPicPr>
              <p:cNvPr id="613" name="Input penna 612">
                <a:extLst>
                  <a:ext uri="{FF2B5EF4-FFF2-40B4-BE49-F238E27FC236}">
                    <a16:creationId xmlns:a16="http://schemas.microsoft.com/office/drawing/2014/main" id="{4D913F19-A16D-4418-9AF5-E2243384D709}"/>
                  </a:ext>
                </a:extLst>
              </p:cNvPr>
              <p:cNvPicPr/>
              <p:nvPr/>
            </p:nvPicPr>
            <p:blipFill>
              <a:blip r:embed="rId1172"/>
              <a:stretch>
                <a:fillRect/>
              </a:stretch>
            </p:blipFill>
            <p:spPr>
              <a:xfrm>
                <a:off x="5869120" y="1244358"/>
                <a:ext cx="788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3">
            <p14:nvContentPartPr>
              <p14:cNvPr id="614" name="Input penna 613">
                <a:extLst>
                  <a:ext uri="{FF2B5EF4-FFF2-40B4-BE49-F238E27FC236}">
                    <a16:creationId xmlns:a16="http://schemas.microsoft.com/office/drawing/2014/main" id="{84AB04DC-A2AA-478A-8581-C5E64123334A}"/>
                  </a:ext>
                </a:extLst>
              </p14:cNvPr>
              <p14:cNvContentPartPr/>
              <p14:nvPr/>
            </p14:nvContentPartPr>
            <p14:xfrm>
              <a:off x="5885320" y="1299798"/>
              <a:ext cx="57600" cy="1800"/>
            </p14:xfrm>
          </p:contentPart>
        </mc:Choice>
        <mc:Fallback xmlns="">
          <p:pic>
            <p:nvPicPr>
              <p:cNvPr id="614" name="Input penna 613">
                <a:extLst>
                  <a:ext uri="{FF2B5EF4-FFF2-40B4-BE49-F238E27FC236}">
                    <a16:creationId xmlns:a16="http://schemas.microsoft.com/office/drawing/2014/main" id="{84AB04DC-A2AA-478A-8581-C5E64123334A}"/>
                  </a:ext>
                </a:extLst>
              </p:cNvPr>
              <p:cNvPicPr/>
              <p:nvPr/>
            </p:nvPicPr>
            <p:blipFill>
              <a:blip r:embed="rId1174"/>
              <a:stretch>
                <a:fillRect/>
              </a:stretch>
            </p:blipFill>
            <p:spPr>
              <a:xfrm>
                <a:off x="5876320" y="1290798"/>
                <a:ext cx="752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5">
            <p14:nvContentPartPr>
              <p14:cNvPr id="615" name="Input penna 614">
                <a:extLst>
                  <a:ext uri="{FF2B5EF4-FFF2-40B4-BE49-F238E27FC236}">
                    <a16:creationId xmlns:a16="http://schemas.microsoft.com/office/drawing/2014/main" id="{FFF34918-8C03-4DC7-A7D8-8860ED5BA286}"/>
                  </a:ext>
                </a:extLst>
              </p14:cNvPr>
              <p14:cNvContentPartPr/>
              <p14:nvPr/>
            </p14:nvContentPartPr>
            <p14:xfrm>
              <a:off x="5954080" y="1243278"/>
              <a:ext cx="86400" cy="78120"/>
            </p14:xfrm>
          </p:contentPart>
        </mc:Choice>
        <mc:Fallback xmlns="">
          <p:pic>
            <p:nvPicPr>
              <p:cNvPr id="615" name="Input penna 614">
                <a:extLst>
                  <a:ext uri="{FF2B5EF4-FFF2-40B4-BE49-F238E27FC236}">
                    <a16:creationId xmlns:a16="http://schemas.microsoft.com/office/drawing/2014/main" id="{FFF34918-8C03-4DC7-A7D8-8860ED5BA286}"/>
                  </a:ext>
                </a:extLst>
              </p:cNvPr>
              <p:cNvPicPr/>
              <p:nvPr/>
            </p:nvPicPr>
            <p:blipFill>
              <a:blip r:embed="rId1176"/>
              <a:stretch>
                <a:fillRect/>
              </a:stretch>
            </p:blipFill>
            <p:spPr>
              <a:xfrm>
                <a:off x="5945080" y="1234278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7">
            <p14:nvContentPartPr>
              <p14:cNvPr id="616" name="Input penna 615">
                <a:extLst>
                  <a:ext uri="{FF2B5EF4-FFF2-40B4-BE49-F238E27FC236}">
                    <a16:creationId xmlns:a16="http://schemas.microsoft.com/office/drawing/2014/main" id="{64D29D28-0ABF-4B3D-B056-264436ACFC33}"/>
                  </a:ext>
                </a:extLst>
              </p14:cNvPr>
              <p14:cNvContentPartPr/>
              <p14:nvPr/>
            </p14:nvContentPartPr>
            <p14:xfrm>
              <a:off x="5994400" y="1247958"/>
              <a:ext cx="113040" cy="90720"/>
            </p14:xfrm>
          </p:contentPart>
        </mc:Choice>
        <mc:Fallback xmlns="">
          <p:pic>
            <p:nvPicPr>
              <p:cNvPr id="616" name="Input penna 615">
                <a:extLst>
                  <a:ext uri="{FF2B5EF4-FFF2-40B4-BE49-F238E27FC236}">
                    <a16:creationId xmlns:a16="http://schemas.microsoft.com/office/drawing/2014/main" id="{64D29D28-0ABF-4B3D-B056-264436ACFC33}"/>
                  </a:ext>
                </a:extLst>
              </p:cNvPr>
              <p:cNvPicPr/>
              <p:nvPr/>
            </p:nvPicPr>
            <p:blipFill>
              <a:blip r:embed="rId1178"/>
              <a:stretch>
                <a:fillRect/>
              </a:stretch>
            </p:blipFill>
            <p:spPr>
              <a:xfrm>
                <a:off x="5985400" y="1238958"/>
                <a:ext cx="1306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9">
            <p14:nvContentPartPr>
              <p14:cNvPr id="617" name="Input penna 616">
                <a:extLst>
                  <a:ext uri="{FF2B5EF4-FFF2-40B4-BE49-F238E27FC236}">
                    <a16:creationId xmlns:a16="http://schemas.microsoft.com/office/drawing/2014/main" id="{06E89383-4181-419F-9734-1F94EB6B4A11}"/>
                  </a:ext>
                </a:extLst>
              </p14:cNvPr>
              <p14:cNvContentPartPr/>
              <p14:nvPr/>
            </p14:nvContentPartPr>
            <p14:xfrm>
              <a:off x="6086200" y="1252278"/>
              <a:ext cx="7920" cy="96120"/>
            </p14:xfrm>
          </p:contentPart>
        </mc:Choice>
        <mc:Fallback xmlns="">
          <p:pic>
            <p:nvPicPr>
              <p:cNvPr id="617" name="Input penna 616">
                <a:extLst>
                  <a:ext uri="{FF2B5EF4-FFF2-40B4-BE49-F238E27FC236}">
                    <a16:creationId xmlns:a16="http://schemas.microsoft.com/office/drawing/2014/main" id="{06E89383-4181-419F-9734-1F94EB6B4A11}"/>
                  </a:ext>
                </a:extLst>
              </p:cNvPr>
              <p:cNvPicPr/>
              <p:nvPr/>
            </p:nvPicPr>
            <p:blipFill>
              <a:blip r:embed="rId1180"/>
              <a:stretch>
                <a:fillRect/>
              </a:stretch>
            </p:blipFill>
            <p:spPr>
              <a:xfrm>
                <a:off x="6077591" y="1243278"/>
                <a:ext cx="24793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1">
            <p14:nvContentPartPr>
              <p14:cNvPr id="618" name="Input penna 617">
                <a:extLst>
                  <a:ext uri="{FF2B5EF4-FFF2-40B4-BE49-F238E27FC236}">
                    <a16:creationId xmlns:a16="http://schemas.microsoft.com/office/drawing/2014/main" id="{BA812414-A4F4-4964-A736-5DA5D3855910}"/>
                  </a:ext>
                </a:extLst>
              </p14:cNvPr>
              <p14:cNvContentPartPr/>
              <p14:nvPr/>
            </p14:nvContentPartPr>
            <p14:xfrm>
              <a:off x="6122560" y="1256958"/>
              <a:ext cx="99720" cy="90360"/>
            </p14:xfrm>
          </p:contentPart>
        </mc:Choice>
        <mc:Fallback xmlns="">
          <p:pic>
            <p:nvPicPr>
              <p:cNvPr id="618" name="Input penna 617">
                <a:extLst>
                  <a:ext uri="{FF2B5EF4-FFF2-40B4-BE49-F238E27FC236}">
                    <a16:creationId xmlns:a16="http://schemas.microsoft.com/office/drawing/2014/main" id="{BA812414-A4F4-4964-A736-5DA5D3855910}"/>
                  </a:ext>
                </a:extLst>
              </p:cNvPr>
              <p:cNvPicPr/>
              <p:nvPr/>
            </p:nvPicPr>
            <p:blipFill>
              <a:blip r:embed="rId1182"/>
              <a:stretch>
                <a:fillRect/>
              </a:stretch>
            </p:blipFill>
            <p:spPr>
              <a:xfrm>
                <a:off x="6113592" y="1247922"/>
                <a:ext cx="117297" cy="10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3">
            <p14:nvContentPartPr>
              <p14:cNvPr id="619" name="Input penna 618">
                <a:extLst>
                  <a:ext uri="{FF2B5EF4-FFF2-40B4-BE49-F238E27FC236}">
                    <a16:creationId xmlns:a16="http://schemas.microsoft.com/office/drawing/2014/main" id="{CCFE364E-1283-4C3A-A2A3-985FFF91D477}"/>
                  </a:ext>
                </a:extLst>
              </p14:cNvPr>
              <p14:cNvContentPartPr/>
              <p14:nvPr/>
            </p14:nvContentPartPr>
            <p14:xfrm>
              <a:off x="6216160" y="1276758"/>
              <a:ext cx="7920" cy="46080"/>
            </p14:xfrm>
          </p:contentPart>
        </mc:Choice>
        <mc:Fallback xmlns="">
          <p:pic>
            <p:nvPicPr>
              <p:cNvPr id="619" name="Input penna 618">
                <a:extLst>
                  <a:ext uri="{FF2B5EF4-FFF2-40B4-BE49-F238E27FC236}">
                    <a16:creationId xmlns:a16="http://schemas.microsoft.com/office/drawing/2014/main" id="{CCFE364E-1283-4C3A-A2A3-985FFF91D477}"/>
                  </a:ext>
                </a:extLst>
              </p:cNvPr>
              <p:cNvPicPr/>
              <p:nvPr/>
            </p:nvPicPr>
            <p:blipFill>
              <a:blip r:embed="rId1184"/>
              <a:stretch>
                <a:fillRect/>
              </a:stretch>
            </p:blipFill>
            <p:spPr>
              <a:xfrm>
                <a:off x="6207160" y="1267758"/>
                <a:ext cx="25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5">
            <p14:nvContentPartPr>
              <p14:cNvPr id="620" name="Input penna 619">
                <a:extLst>
                  <a:ext uri="{FF2B5EF4-FFF2-40B4-BE49-F238E27FC236}">
                    <a16:creationId xmlns:a16="http://schemas.microsoft.com/office/drawing/2014/main" id="{6DB11E37-77A5-4266-B972-1AFB29F53D88}"/>
                  </a:ext>
                </a:extLst>
              </p14:cNvPr>
              <p14:cNvContentPartPr/>
              <p14:nvPr/>
            </p14:nvContentPartPr>
            <p14:xfrm>
              <a:off x="6243160" y="1243278"/>
              <a:ext cx="84600" cy="104040"/>
            </p14:xfrm>
          </p:contentPart>
        </mc:Choice>
        <mc:Fallback xmlns="">
          <p:pic>
            <p:nvPicPr>
              <p:cNvPr id="620" name="Input penna 619">
                <a:extLst>
                  <a:ext uri="{FF2B5EF4-FFF2-40B4-BE49-F238E27FC236}">
                    <a16:creationId xmlns:a16="http://schemas.microsoft.com/office/drawing/2014/main" id="{6DB11E37-77A5-4266-B972-1AFB29F53D88}"/>
                  </a:ext>
                </a:extLst>
              </p:cNvPr>
              <p:cNvPicPr/>
              <p:nvPr/>
            </p:nvPicPr>
            <p:blipFill>
              <a:blip r:embed="rId1186"/>
              <a:stretch>
                <a:fillRect/>
              </a:stretch>
            </p:blipFill>
            <p:spPr>
              <a:xfrm>
                <a:off x="6234160" y="1234278"/>
                <a:ext cx="1022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7">
            <p14:nvContentPartPr>
              <p14:cNvPr id="621" name="Input penna 620">
                <a:extLst>
                  <a:ext uri="{FF2B5EF4-FFF2-40B4-BE49-F238E27FC236}">
                    <a16:creationId xmlns:a16="http://schemas.microsoft.com/office/drawing/2014/main" id="{1E0F7502-1ADC-428E-A5FB-9B2AAB0B4DAA}"/>
                  </a:ext>
                </a:extLst>
              </p14:cNvPr>
              <p14:cNvContentPartPr/>
              <p14:nvPr/>
            </p14:nvContentPartPr>
            <p14:xfrm>
              <a:off x="6323440" y="1255518"/>
              <a:ext cx="80640" cy="88560"/>
            </p14:xfrm>
          </p:contentPart>
        </mc:Choice>
        <mc:Fallback xmlns="">
          <p:pic>
            <p:nvPicPr>
              <p:cNvPr id="621" name="Input penna 620">
                <a:extLst>
                  <a:ext uri="{FF2B5EF4-FFF2-40B4-BE49-F238E27FC236}">
                    <a16:creationId xmlns:a16="http://schemas.microsoft.com/office/drawing/2014/main" id="{1E0F7502-1ADC-428E-A5FB-9B2AAB0B4DAA}"/>
                  </a:ext>
                </a:extLst>
              </p:cNvPr>
              <p:cNvPicPr/>
              <p:nvPr/>
            </p:nvPicPr>
            <p:blipFill>
              <a:blip r:embed="rId1188"/>
              <a:stretch>
                <a:fillRect/>
              </a:stretch>
            </p:blipFill>
            <p:spPr>
              <a:xfrm>
                <a:off x="6314440" y="1246554"/>
                <a:ext cx="98280" cy="106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9">
            <p14:nvContentPartPr>
              <p14:cNvPr id="622" name="Input penna 621">
                <a:extLst>
                  <a:ext uri="{FF2B5EF4-FFF2-40B4-BE49-F238E27FC236}">
                    <a16:creationId xmlns:a16="http://schemas.microsoft.com/office/drawing/2014/main" id="{E943ED5A-1E4D-4709-8051-5F2937A22F45}"/>
                  </a:ext>
                </a:extLst>
              </p14:cNvPr>
              <p14:cNvContentPartPr/>
              <p14:nvPr/>
            </p14:nvContentPartPr>
            <p14:xfrm>
              <a:off x="6420280" y="1255518"/>
              <a:ext cx="6840" cy="81000"/>
            </p14:xfrm>
          </p:contentPart>
        </mc:Choice>
        <mc:Fallback xmlns="">
          <p:pic>
            <p:nvPicPr>
              <p:cNvPr id="622" name="Input penna 621">
                <a:extLst>
                  <a:ext uri="{FF2B5EF4-FFF2-40B4-BE49-F238E27FC236}">
                    <a16:creationId xmlns:a16="http://schemas.microsoft.com/office/drawing/2014/main" id="{E943ED5A-1E4D-4709-8051-5F2937A22F45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6411280" y="1246558"/>
                <a:ext cx="24480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1">
            <p14:nvContentPartPr>
              <p14:cNvPr id="623" name="Input penna 622">
                <a:extLst>
                  <a:ext uri="{FF2B5EF4-FFF2-40B4-BE49-F238E27FC236}">
                    <a16:creationId xmlns:a16="http://schemas.microsoft.com/office/drawing/2014/main" id="{4DA49DD7-39BB-490D-A4C0-AA8DFFC36233}"/>
                  </a:ext>
                </a:extLst>
              </p14:cNvPr>
              <p14:cNvContentPartPr/>
              <p14:nvPr/>
            </p14:nvContentPartPr>
            <p14:xfrm>
              <a:off x="6561040" y="1258398"/>
              <a:ext cx="11160" cy="82800"/>
            </p14:xfrm>
          </p:contentPart>
        </mc:Choice>
        <mc:Fallback xmlns="">
          <p:pic>
            <p:nvPicPr>
              <p:cNvPr id="623" name="Input penna 622">
                <a:extLst>
                  <a:ext uri="{FF2B5EF4-FFF2-40B4-BE49-F238E27FC236}">
                    <a16:creationId xmlns:a16="http://schemas.microsoft.com/office/drawing/2014/main" id="{4DA49DD7-39BB-490D-A4C0-AA8DFFC36233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6552040" y="1249359"/>
                <a:ext cx="28800" cy="100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3">
            <p14:nvContentPartPr>
              <p14:cNvPr id="624" name="Input penna 623">
                <a:extLst>
                  <a:ext uri="{FF2B5EF4-FFF2-40B4-BE49-F238E27FC236}">
                    <a16:creationId xmlns:a16="http://schemas.microsoft.com/office/drawing/2014/main" id="{C989A913-553D-42F1-A96D-506A9423FD47}"/>
                  </a:ext>
                </a:extLst>
              </p14:cNvPr>
              <p14:cNvContentPartPr/>
              <p14:nvPr/>
            </p14:nvContentPartPr>
            <p14:xfrm>
              <a:off x="6556720" y="1254078"/>
              <a:ext cx="68400" cy="98280"/>
            </p14:xfrm>
          </p:contentPart>
        </mc:Choice>
        <mc:Fallback xmlns="">
          <p:pic>
            <p:nvPicPr>
              <p:cNvPr id="624" name="Input penna 623">
                <a:extLst>
                  <a:ext uri="{FF2B5EF4-FFF2-40B4-BE49-F238E27FC236}">
                    <a16:creationId xmlns:a16="http://schemas.microsoft.com/office/drawing/2014/main" id="{C989A913-553D-42F1-A96D-506A9423FD47}"/>
                  </a:ext>
                </a:extLst>
              </p:cNvPr>
              <p:cNvPicPr/>
              <p:nvPr/>
            </p:nvPicPr>
            <p:blipFill>
              <a:blip r:embed="rId1194"/>
              <a:stretch>
                <a:fillRect/>
              </a:stretch>
            </p:blipFill>
            <p:spPr>
              <a:xfrm>
                <a:off x="6547720" y="1245078"/>
                <a:ext cx="860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5">
            <p14:nvContentPartPr>
              <p14:cNvPr id="625" name="Input penna 624">
                <a:extLst>
                  <a:ext uri="{FF2B5EF4-FFF2-40B4-BE49-F238E27FC236}">
                    <a16:creationId xmlns:a16="http://schemas.microsoft.com/office/drawing/2014/main" id="{4AE63650-94BA-4745-9180-6E2576AF0DD0}"/>
                  </a:ext>
                </a:extLst>
              </p14:cNvPr>
              <p14:cNvContentPartPr/>
              <p14:nvPr/>
            </p14:nvContentPartPr>
            <p14:xfrm>
              <a:off x="6620800" y="1246158"/>
              <a:ext cx="87120" cy="99720"/>
            </p14:xfrm>
          </p:contentPart>
        </mc:Choice>
        <mc:Fallback xmlns="">
          <p:pic>
            <p:nvPicPr>
              <p:cNvPr id="625" name="Input penna 624">
                <a:extLst>
                  <a:ext uri="{FF2B5EF4-FFF2-40B4-BE49-F238E27FC236}">
                    <a16:creationId xmlns:a16="http://schemas.microsoft.com/office/drawing/2014/main" id="{4AE63650-94BA-4745-9180-6E2576AF0DD0}"/>
                  </a:ext>
                </a:extLst>
              </p:cNvPr>
              <p:cNvPicPr/>
              <p:nvPr/>
            </p:nvPicPr>
            <p:blipFill>
              <a:blip r:embed="rId1196"/>
              <a:stretch>
                <a:fillRect/>
              </a:stretch>
            </p:blipFill>
            <p:spPr>
              <a:xfrm>
                <a:off x="6611800" y="1237158"/>
                <a:ext cx="1047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7">
            <p14:nvContentPartPr>
              <p14:cNvPr id="626" name="Input penna 625">
                <a:extLst>
                  <a:ext uri="{FF2B5EF4-FFF2-40B4-BE49-F238E27FC236}">
                    <a16:creationId xmlns:a16="http://schemas.microsoft.com/office/drawing/2014/main" id="{4B78E114-2CCB-41F0-BD96-C8F66B586564}"/>
                  </a:ext>
                </a:extLst>
              </p14:cNvPr>
              <p14:cNvContentPartPr/>
              <p14:nvPr/>
            </p14:nvContentPartPr>
            <p14:xfrm>
              <a:off x="6633040" y="1307358"/>
              <a:ext cx="69120" cy="11160"/>
            </p14:xfrm>
          </p:contentPart>
        </mc:Choice>
        <mc:Fallback xmlns="">
          <p:pic>
            <p:nvPicPr>
              <p:cNvPr id="626" name="Input penna 625">
                <a:extLst>
                  <a:ext uri="{FF2B5EF4-FFF2-40B4-BE49-F238E27FC236}">
                    <a16:creationId xmlns:a16="http://schemas.microsoft.com/office/drawing/2014/main" id="{4B78E114-2CCB-41F0-BD96-C8F66B586564}"/>
                  </a:ext>
                </a:extLst>
              </p:cNvPr>
              <p:cNvPicPr/>
              <p:nvPr/>
            </p:nvPicPr>
            <p:blipFill>
              <a:blip r:embed="rId1198"/>
              <a:stretch>
                <a:fillRect/>
              </a:stretch>
            </p:blipFill>
            <p:spPr>
              <a:xfrm>
                <a:off x="6624040" y="1298358"/>
                <a:ext cx="867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9">
            <p14:nvContentPartPr>
              <p14:cNvPr id="627" name="Input penna 626">
                <a:extLst>
                  <a:ext uri="{FF2B5EF4-FFF2-40B4-BE49-F238E27FC236}">
                    <a16:creationId xmlns:a16="http://schemas.microsoft.com/office/drawing/2014/main" id="{24D1E900-9D2E-401B-B852-8A59549F1E8A}"/>
                  </a:ext>
                </a:extLst>
              </p14:cNvPr>
              <p14:cNvContentPartPr/>
              <p14:nvPr/>
            </p14:nvContentPartPr>
            <p14:xfrm>
              <a:off x="6719080" y="1250838"/>
              <a:ext cx="105480" cy="90360"/>
            </p14:xfrm>
          </p:contentPart>
        </mc:Choice>
        <mc:Fallback xmlns="">
          <p:pic>
            <p:nvPicPr>
              <p:cNvPr id="627" name="Input penna 626">
                <a:extLst>
                  <a:ext uri="{FF2B5EF4-FFF2-40B4-BE49-F238E27FC236}">
                    <a16:creationId xmlns:a16="http://schemas.microsoft.com/office/drawing/2014/main" id="{24D1E900-9D2E-401B-B852-8A59549F1E8A}"/>
                  </a:ext>
                </a:extLst>
              </p:cNvPr>
              <p:cNvPicPr/>
              <p:nvPr/>
            </p:nvPicPr>
            <p:blipFill>
              <a:blip r:embed="rId1200"/>
              <a:stretch>
                <a:fillRect/>
              </a:stretch>
            </p:blipFill>
            <p:spPr>
              <a:xfrm>
                <a:off x="6710080" y="1241802"/>
                <a:ext cx="123120" cy="10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1">
            <p14:nvContentPartPr>
              <p14:cNvPr id="628" name="Input penna 627">
                <a:extLst>
                  <a:ext uri="{FF2B5EF4-FFF2-40B4-BE49-F238E27FC236}">
                    <a16:creationId xmlns:a16="http://schemas.microsoft.com/office/drawing/2014/main" id="{A7996EA8-072F-4DFB-BE87-42B834D4F732}"/>
                  </a:ext>
                </a:extLst>
              </p14:cNvPr>
              <p14:cNvContentPartPr/>
              <p14:nvPr/>
            </p14:nvContentPartPr>
            <p14:xfrm>
              <a:off x="6898720" y="1246158"/>
              <a:ext cx="162720" cy="87120"/>
            </p14:xfrm>
          </p:contentPart>
        </mc:Choice>
        <mc:Fallback xmlns="">
          <p:pic>
            <p:nvPicPr>
              <p:cNvPr id="628" name="Input penna 627">
                <a:extLst>
                  <a:ext uri="{FF2B5EF4-FFF2-40B4-BE49-F238E27FC236}">
                    <a16:creationId xmlns:a16="http://schemas.microsoft.com/office/drawing/2014/main" id="{A7996EA8-072F-4DFB-BE87-42B834D4F732}"/>
                  </a:ext>
                </a:extLst>
              </p:cNvPr>
              <p:cNvPicPr/>
              <p:nvPr/>
            </p:nvPicPr>
            <p:blipFill>
              <a:blip r:embed="rId1202"/>
              <a:stretch>
                <a:fillRect/>
              </a:stretch>
            </p:blipFill>
            <p:spPr>
              <a:xfrm>
                <a:off x="6889720" y="1237158"/>
                <a:ext cx="1803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3">
            <p14:nvContentPartPr>
              <p14:cNvPr id="629" name="Input penna 628">
                <a:extLst>
                  <a:ext uri="{FF2B5EF4-FFF2-40B4-BE49-F238E27FC236}">
                    <a16:creationId xmlns:a16="http://schemas.microsoft.com/office/drawing/2014/main" id="{AEF3A004-AF23-45F4-BF81-C3353ADCAFF2}"/>
                  </a:ext>
                </a:extLst>
              </p14:cNvPr>
              <p14:cNvContentPartPr/>
              <p14:nvPr/>
            </p14:nvContentPartPr>
            <p14:xfrm>
              <a:off x="7043800" y="1235718"/>
              <a:ext cx="98280" cy="84600"/>
            </p14:xfrm>
          </p:contentPart>
        </mc:Choice>
        <mc:Fallback xmlns="">
          <p:pic>
            <p:nvPicPr>
              <p:cNvPr id="629" name="Input penna 628">
                <a:extLst>
                  <a:ext uri="{FF2B5EF4-FFF2-40B4-BE49-F238E27FC236}">
                    <a16:creationId xmlns:a16="http://schemas.microsoft.com/office/drawing/2014/main" id="{AEF3A004-AF23-45F4-BF81-C3353ADCAFF2}"/>
                  </a:ext>
                </a:extLst>
              </p:cNvPr>
              <p:cNvPicPr/>
              <p:nvPr/>
            </p:nvPicPr>
            <p:blipFill>
              <a:blip r:embed="rId1204"/>
              <a:stretch>
                <a:fillRect/>
              </a:stretch>
            </p:blipFill>
            <p:spPr>
              <a:xfrm>
                <a:off x="7034800" y="1226718"/>
                <a:ext cx="11592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5">
            <p14:nvContentPartPr>
              <p14:cNvPr id="630" name="Input penna 629">
                <a:extLst>
                  <a:ext uri="{FF2B5EF4-FFF2-40B4-BE49-F238E27FC236}">
                    <a16:creationId xmlns:a16="http://schemas.microsoft.com/office/drawing/2014/main" id="{6C5822AD-D9D7-4085-8175-E7032AB47DB7}"/>
                  </a:ext>
                </a:extLst>
              </p14:cNvPr>
              <p14:cNvContentPartPr/>
              <p14:nvPr/>
            </p14:nvContentPartPr>
            <p14:xfrm>
              <a:off x="7128400" y="1246158"/>
              <a:ext cx="93960" cy="74160"/>
            </p14:xfrm>
          </p:contentPart>
        </mc:Choice>
        <mc:Fallback xmlns="">
          <p:pic>
            <p:nvPicPr>
              <p:cNvPr id="630" name="Input penna 629">
                <a:extLst>
                  <a:ext uri="{FF2B5EF4-FFF2-40B4-BE49-F238E27FC236}">
                    <a16:creationId xmlns:a16="http://schemas.microsoft.com/office/drawing/2014/main" id="{6C5822AD-D9D7-4085-8175-E7032AB47DB7}"/>
                  </a:ext>
                </a:extLst>
              </p:cNvPr>
              <p:cNvPicPr/>
              <p:nvPr/>
            </p:nvPicPr>
            <p:blipFill>
              <a:blip r:embed="rId1206"/>
              <a:stretch>
                <a:fillRect/>
              </a:stretch>
            </p:blipFill>
            <p:spPr>
              <a:xfrm>
                <a:off x="7119434" y="1237158"/>
                <a:ext cx="111533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7">
            <p14:nvContentPartPr>
              <p14:cNvPr id="631" name="Input penna 630">
                <a:extLst>
                  <a:ext uri="{FF2B5EF4-FFF2-40B4-BE49-F238E27FC236}">
                    <a16:creationId xmlns:a16="http://schemas.microsoft.com/office/drawing/2014/main" id="{EC19FCBC-790E-4560-88B4-4334D151B221}"/>
                  </a:ext>
                </a:extLst>
              </p14:cNvPr>
              <p14:cNvContentPartPr/>
              <p14:nvPr/>
            </p14:nvContentPartPr>
            <p14:xfrm>
              <a:off x="7227760" y="1244718"/>
              <a:ext cx="11880" cy="74880"/>
            </p14:xfrm>
          </p:contentPart>
        </mc:Choice>
        <mc:Fallback xmlns="">
          <p:pic>
            <p:nvPicPr>
              <p:cNvPr id="631" name="Input penna 630">
                <a:extLst>
                  <a:ext uri="{FF2B5EF4-FFF2-40B4-BE49-F238E27FC236}">
                    <a16:creationId xmlns:a16="http://schemas.microsoft.com/office/drawing/2014/main" id="{EC19FCBC-790E-4560-88B4-4334D151B221}"/>
                  </a:ext>
                </a:extLst>
              </p:cNvPr>
              <p:cNvPicPr/>
              <p:nvPr/>
            </p:nvPicPr>
            <p:blipFill>
              <a:blip r:embed="rId1208"/>
              <a:stretch>
                <a:fillRect/>
              </a:stretch>
            </p:blipFill>
            <p:spPr>
              <a:xfrm>
                <a:off x="7218760" y="1235718"/>
                <a:ext cx="295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9">
            <p14:nvContentPartPr>
              <p14:cNvPr id="632" name="Input penna 631">
                <a:extLst>
                  <a:ext uri="{FF2B5EF4-FFF2-40B4-BE49-F238E27FC236}">
                    <a16:creationId xmlns:a16="http://schemas.microsoft.com/office/drawing/2014/main" id="{6B2FF88F-A6E6-4538-915A-6C923172A910}"/>
                  </a:ext>
                </a:extLst>
              </p14:cNvPr>
              <p14:cNvContentPartPr/>
              <p14:nvPr/>
            </p14:nvContentPartPr>
            <p14:xfrm>
              <a:off x="7268080" y="1232478"/>
              <a:ext cx="60480" cy="76680"/>
            </p14:xfrm>
          </p:contentPart>
        </mc:Choice>
        <mc:Fallback xmlns="">
          <p:pic>
            <p:nvPicPr>
              <p:cNvPr id="632" name="Input penna 631">
                <a:extLst>
                  <a:ext uri="{FF2B5EF4-FFF2-40B4-BE49-F238E27FC236}">
                    <a16:creationId xmlns:a16="http://schemas.microsoft.com/office/drawing/2014/main" id="{6B2FF88F-A6E6-4538-915A-6C923172A910}"/>
                  </a:ext>
                </a:extLst>
              </p:cNvPr>
              <p:cNvPicPr/>
              <p:nvPr/>
            </p:nvPicPr>
            <p:blipFill>
              <a:blip r:embed="rId1210"/>
              <a:stretch>
                <a:fillRect/>
              </a:stretch>
            </p:blipFill>
            <p:spPr>
              <a:xfrm>
                <a:off x="7259080" y="1223478"/>
                <a:ext cx="78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1">
            <p14:nvContentPartPr>
              <p14:cNvPr id="633" name="Input penna 632">
                <a:extLst>
                  <a:ext uri="{FF2B5EF4-FFF2-40B4-BE49-F238E27FC236}">
                    <a16:creationId xmlns:a16="http://schemas.microsoft.com/office/drawing/2014/main" id="{3C3890EB-97D5-4216-930F-40AA44AEA760}"/>
                  </a:ext>
                </a:extLst>
              </p14:cNvPr>
              <p14:cNvContentPartPr/>
              <p14:nvPr/>
            </p14:nvContentPartPr>
            <p14:xfrm>
              <a:off x="7273840" y="1221678"/>
              <a:ext cx="189720" cy="90720"/>
            </p14:xfrm>
          </p:contentPart>
        </mc:Choice>
        <mc:Fallback xmlns="">
          <p:pic>
            <p:nvPicPr>
              <p:cNvPr id="633" name="Input penna 632">
                <a:extLst>
                  <a:ext uri="{FF2B5EF4-FFF2-40B4-BE49-F238E27FC236}">
                    <a16:creationId xmlns:a16="http://schemas.microsoft.com/office/drawing/2014/main" id="{3C3890EB-97D5-4216-930F-40AA44AEA760}"/>
                  </a:ext>
                </a:extLst>
              </p:cNvPr>
              <p:cNvPicPr/>
              <p:nvPr/>
            </p:nvPicPr>
            <p:blipFill>
              <a:blip r:embed="rId1212"/>
              <a:stretch>
                <a:fillRect/>
              </a:stretch>
            </p:blipFill>
            <p:spPr>
              <a:xfrm>
                <a:off x="7264840" y="1212642"/>
                <a:ext cx="207360" cy="1084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3">
            <p14:nvContentPartPr>
              <p14:cNvPr id="634" name="Input penna 633">
                <a:extLst>
                  <a:ext uri="{FF2B5EF4-FFF2-40B4-BE49-F238E27FC236}">
                    <a16:creationId xmlns:a16="http://schemas.microsoft.com/office/drawing/2014/main" id="{62CAEB7E-B315-494B-A808-40CE75D8F81F}"/>
                  </a:ext>
                </a:extLst>
              </p14:cNvPr>
              <p14:cNvContentPartPr/>
              <p14:nvPr/>
            </p14:nvContentPartPr>
            <p14:xfrm>
              <a:off x="7574080" y="1295118"/>
              <a:ext cx="113040" cy="43200"/>
            </p14:xfrm>
          </p:contentPart>
        </mc:Choice>
        <mc:Fallback xmlns="">
          <p:pic>
            <p:nvPicPr>
              <p:cNvPr id="634" name="Input penna 633">
                <a:extLst>
                  <a:ext uri="{FF2B5EF4-FFF2-40B4-BE49-F238E27FC236}">
                    <a16:creationId xmlns:a16="http://schemas.microsoft.com/office/drawing/2014/main" id="{62CAEB7E-B315-494B-A808-40CE75D8F81F}"/>
                  </a:ext>
                </a:extLst>
              </p:cNvPr>
              <p:cNvPicPr/>
              <p:nvPr/>
            </p:nvPicPr>
            <p:blipFill>
              <a:blip r:embed="rId1214"/>
              <a:stretch>
                <a:fillRect/>
              </a:stretch>
            </p:blipFill>
            <p:spPr>
              <a:xfrm>
                <a:off x="7565080" y="1286118"/>
                <a:ext cx="1306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5">
            <p14:nvContentPartPr>
              <p14:cNvPr id="635" name="Input penna 634">
                <a:extLst>
                  <a:ext uri="{FF2B5EF4-FFF2-40B4-BE49-F238E27FC236}">
                    <a16:creationId xmlns:a16="http://schemas.microsoft.com/office/drawing/2014/main" id="{C0B8E16D-FB3C-4AAF-BAB3-07F6EBA8C0EC}"/>
                  </a:ext>
                </a:extLst>
              </p14:cNvPr>
              <p14:cNvContentPartPr/>
              <p14:nvPr/>
            </p14:nvContentPartPr>
            <p14:xfrm>
              <a:off x="7761280" y="1229598"/>
              <a:ext cx="74880" cy="90720"/>
            </p14:xfrm>
          </p:contentPart>
        </mc:Choice>
        <mc:Fallback xmlns="">
          <p:pic>
            <p:nvPicPr>
              <p:cNvPr id="635" name="Input penna 634">
                <a:extLst>
                  <a:ext uri="{FF2B5EF4-FFF2-40B4-BE49-F238E27FC236}">
                    <a16:creationId xmlns:a16="http://schemas.microsoft.com/office/drawing/2014/main" id="{C0B8E16D-FB3C-4AAF-BAB3-07F6EBA8C0EC}"/>
                  </a:ext>
                </a:extLst>
              </p:cNvPr>
              <p:cNvPicPr/>
              <p:nvPr/>
            </p:nvPicPr>
            <p:blipFill>
              <a:blip r:embed="rId1216"/>
              <a:stretch>
                <a:fillRect/>
              </a:stretch>
            </p:blipFill>
            <p:spPr>
              <a:xfrm>
                <a:off x="7752280" y="1220634"/>
                <a:ext cx="92520" cy="10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7">
            <p14:nvContentPartPr>
              <p14:cNvPr id="636" name="Input penna 635">
                <a:extLst>
                  <a:ext uri="{FF2B5EF4-FFF2-40B4-BE49-F238E27FC236}">
                    <a16:creationId xmlns:a16="http://schemas.microsoft.com/office/drawing/2014/main" id="{E7CE098E-395F-442A-9752-A44CC88758B7}"/>
                  </a:ext>
                </a:extLst>
              </p14:cNvPr>
              <p14:cNvContentPartPr/>
              <p14:nvPr/>
            </p14:nvContentPartPr>
            <p14:xfrm>
              <a:off x="7851280" y="1228158"/>
              <a:ext cx="10080" cy="84240"/>
            </p14:xfrm>
          </p:contentPart>
        </mc:Choice>
        <mc:Fallback xmlns="">
          <p:pic>
            <p:nvPicPr>
              <p:cNvPr id="636" name="Input penna 635">
                <a:extLst>
                  <a:ext uri="{FF2B5EF4-FFF2-40B4-BE49-F238E27FC236}">
                    <a16:creationId xmlns:a16="http://schemas.microsoft.com/office/drawing/2014/main" id="{E7CE098E-395F-442A-9752-A44CC88758B7}"/>
                  </a:ext>
                </a:extLst>
              </p:cNvPr>
              <p:cNvPicPr/>
              <p:nvPr/>
            </p:nvPicPr>
            <p:blipFill>
              <a:blip r:embed="rId1218"/>
              <a:stretch>
                <a:fillRect/>
              </a:stretch>
            </p:blipFill>
            <p:spPr>
              <a:xfrm>
                <a:off x="7842280" y="1219158"/>
                <a:ext cx="277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9">
            <p14:nvContentPartPr>
              <p14:cNvPr id="637" name="Input penna 636">
                <a:extLst>
                  <a:ext uri="{FF2B5EF4-FFF2-40B4-BE49-F238E27FC236}">
                    <a16:creationId xmlns:a16="http://schemas.microsoft.com/office/drawing/2014/main" id="{E352AD04-7019-4E66-A9A0-65A73CECD7F2}"/>
                  </a:ext>
                </a:extLst>
              </p14:cNvPr>
              <p14:cNvContentPartPr/>
              <p14:nvPr/>
            </p14:nvContentPartPr>
            <p14:xfrm>
              <a:off x="7872520" y="1235718"/>
              <a:ext cx="120600" cy="81720"/>
            </p14:xfrm>
          </p:contentPart>
        </mc:Choice>
        <mc:Fallback xmlns="">
          <p:pic>
            <p:nvPicPr>
              <p:cNvPr id="637" name="Input penna 636">
                <a:extLst>
                  <a:ext uri="{FF2B5EF4-FFF2-40B4-BE49-F238E27FC236}">
                    <a16:creationId xmlns:a16="http://schemas.microsoft.com/office/drawing/2014/main" id="{E352AD04-7019-4E66-A9A0-65A73CECD7F2}"/>
                  </a:ext>
                </a:extLst>
              </p:cNvPr>
              <p:cNvPicPr/>
              <p:nvPr/>
            </p:nvPicPr>
            <p:blipFill>
              <a:blip r:embed="rId1220"/>
              <a:stretch>
                <a:fillRect/>
              </a:stretch>
            </p:blipFill>
            <p:spPr>
              <a:xfrm>
                <a:off x="7863520" y="1226718"/>
                <a:ext cx="1382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1">
            <p14:nvContentPartPr>
              <p14:cNvPr id="638" name="Input penna 637">
                <a:extLst>
                  <a:ext uri="{FF2B5EF4-FFF2-40B4-BE49-F238E27FC236}">
                    <a16:creationId xmlns:a16="http://schemas.microsoft.com/office/drawing/2014/main" id="{110845F3-7783-4690-A56E-7332218BC315}"/>
                  </a:ext>
                </a:extLst>
              </p14:cNvPr>
              <p14:cNvContentPartPr/>
              <p14:nvPr/>
            </p14:nvContentPartPr>
            <p14:xfrm>
              <a:off x="7974400" y="1229598"/>
              <a:ext cx="82080" cy="96480"/>
            </p14:xfrm>
          </p:contentPart>
        </mc:Choice>
        <mc:Fallback xmlns="">
          <p:pic>
            <p:nvPicPr>
              <p:cNvPr id="638" name="Input penna 637">
                <a:extLst>
                  <a:ext uri="{FF2B5EF4-FFF2-40B4-BE49-F238E27FC236}">
                    <a16:creationId xmlns:a16="http://schemas.microsoft.com/office/drawing/2014/main" id="{110845F3-7783-4690-A56E-7332218BC315}"/>
                  </a:ext>
                </a:extLst>
              </p:cNvPr>
              <p:cNvPicPr/>
              <p:nvPr/>
            </p:nvPicPr>
            <p:blipFill>
              <a:blip r:embed="rId1222"/>
              <a:stretch>
                <a:fillRect/>
              </a:stretch>
            </p:blipFill>
            <p:spPr>
              <a:xfrm>
                <a:off x="7965400" y="1220598"/>
                <a:ext cx="997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3">
            <p14:nvContentPartPr>
              <p14:cNvPr id="639" name="Input penna 638">
                <a:extLst>
                  <a:ext uri="{FF2B5EF4-FFF2-40B4-BE49-F238E27FC236}">
                    <a16:creationId xmlns:a16="http://schemas.microsoft.com/office/drawing/2014/main" id="{8D01DA54-FE5E-4162-B406-1063762AD56B}"/>
                  </a:ext>
                </a:extLst>
              </p14:cNvPr>
              <p14:cNvContentPartPr/>
              <p14:nvPr/>
            </p14:nvContentPartPr>
            <p14:xfrm>
              <a:off x="8042440" y="1231038"/>
              <a:ext cx="74880" cy="84240"/>
            </p14:xfrm>
          </p:contentPart>
        </mc:Choice>
        <mc:Fallback xmlns="">
          <p:pic>
            <p:nvPicPr>
              <p:cNvPr id="639" name="Input penna 638">
                <a:extLst>
                  <a:ext uri="{FF2B5EF4-FFF2-40B4-BE49-F238E27FC236}">
                    <a16:creationId xmlns:a16="http://schemas.microsoft.com/office/drawing/2014/main" id="{8D01DA54-FE5E-4162-B406-1063762AD56B}"/>
                  </a:ext>
                </a:extLst>
              </p:cNvPr>
              <p:cNvPicPr/>
              <p:nvPr/>
            </p:nvPicPr>
            <p:blipFill>
              <a:blip r:embed="rId1224"/>
              <a:stretch>
                <a:fillRect/>
              </a:stretch>
            </p:blipFill>
            <p:spPr>
              <a:xfrm>
                <a:off x="8033483" y="1221999"/>
                <a:ext cx="92436" cy="101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5">
            <p14:nvContentPartPr>
              <p14:cNvPr id="640" name="Input penna 639">
                <a:extLst>
                  <a:ext uri="{FF2B5EF4-FFF2-40B4-BE49-F238E27FC236}">
                    <a16:creationId xmlns:a16="http://schemas.microsoft.com/office/drawing/2014/main" id="{2D6D75C4-179A-4CA6-AE93-C5E87F123EC7}"/>
                  </a:ext>
                </a:extLst>
              </p14:cNvPr>
              <p14:cNvContentPartPr/>
              <p14:nvPr/>
            </p14:nvContentPartPr>
            <p14:xfrm>
              <a:off x="8136400" y="1240398"/>
              <a:ext cx="66960" cy="81360"/>
            </p14:xfrm>
          </p:contentPart>
        </mc:Choice>
        <mc:Fallback xmlns="">
          <p:pic>
            <p:nvPicPr>
              <p:cNvPr id="640" name="Input penna 639">
                <a:extLst>
                  <a:ext uri="{FF2B5EF4-FFF2-40B4-BE49-F238E27FC236}">
                    <a16:creationId xmlns:a16="http://schemas.microsoft.com/office/drawing/2014/main" id="{2D6D75C4-179A-4CA6-AE93-C5E87F123EC7}"/>
                  </a:ext>
                </a:extLst>
              </p:cNvPr>
              <p:cNvPicPr/>
              <p:nvPr/>
            </p:nvPicPr>
            <p:blipFill>
              <a:blip r:embed="rId1226"/>
              <a:stretch>
                <a:fillRect/>
              </a:stretch>
            </p:blipFill>
            <p:spPr>
              <a:xfrm>
                <a:off x="8127400" y="1231398"/>
                <a:ext cx="8460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7">
            <p14:nvContentPartPr>
              <p14:cNvPr id="641" name="Input penna 640">
                <a:extLst>
                  <a:ext uri="{FF2B5EF4-FFF2-40B4-BE49-F238E27FC236}">
                    <a16:creationId xmlns:a16="http://schemas.microsoft.com/office/drawing/2014/main" id="{FCFF830C-02BE-4DEE-A355-25F4D982455A}"/>
                  </a:ext>
                </a:extLst>
              </p14:cNvPr>
              <p14:cNvContentPartPr/>
              <p14:nvPr/>
            </p14:nvContentPartPr>
            <p14:xfrm>
              <a:off x="8153320" y="1275318"/>
              <a:ext cx="61560" cy="6480"/>
            </p14:xfrm>
          </p:contentPart>
        </mc:Choice>
        <mc:Fallback xmlns="">
          <p:pic>
            <p:nvPicPr>
              <p:cNvPr id="641" name="Input penna 640">
                <a:extLst>
                  <a:ext uri="{FF2B5EF4-FFF2-40B4-BE49-F238E27FC236}">
                    <a16:creationId xmlns:a16="http://schemas.microsoft.com/office/drawing/2014/main" id="{FCFF830C-02BE-4DEE-A355-25F4D982455A}"/>
                  </a:ext>
                </a:extLst>
              </p:cNvPr>
              <p:cNvPicPr/>
              <p:nvPr/>
            </p:nvPicPr>
            <p:blipFill>
              <a:blip r:embed="rId1228"/>
              <a:stretch>
                <a:fillRect/>
              </a:stretch>
            </p:blipFill>
            <p:spPr>
              <a:xfrm>
                <a:off x="8144320" y="1266318"/>
                <a:ext cx="7920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9">
            <p14:nvContentPartPr>
              <p14:cNvPr id="642" name="Input penna 641">
                <a:extLst>
                  <a:ext uri="{FF2B5EF4-FFF2-40B4-BE49-F238E27FC236}">
                    <a16:creationId xmlns:a16="http://schemas.microsoft.com/office/drawing/2014/main" id="{91FB1235-84A1-4EF0-89C6-C6BF6D85790D}"/>
                  </a:ext>
                </a:extLst>
              </p14:cNvPr>
              <p14:cNvContentPartPr/>
              <p14:nvPr/>
            </p14:nvContentPartPr>
            <p14:xfrm>
              <a:off x="8227840" y="1233198"/>
              <a:ext cx="71280" cy="85320"/>
            </p14:xfrm>
          </p:contentPart>
        </mc:Choice>
        <mc:Fallback xmlns="">
          <p:pic>
            <p:nvPicPr>
              <p:cNvPr id="642" name="Input penna 641">
                <a:extLst>
                  <a:ext uri="{FF2B5EF4-FFF2-40B4-BE49-F238E27FC236}">
                    <a16:creationId xmlns:a16="http://schemas.microsoft.com/office/drawing/2014/main" id="{91FB1235-84A1-4EF0-89C6-C6BF6D85790D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8218794" y="1224198"/>
                <a:ext cx="8901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1">
            <p14:nvContentPartPr>
              <p14:cNvPr id="643" name="Input penna 642">
                <a:extLst>
                  <a:ext uri="{FF2B5EF4-FFF2-40B4-BE49-F238E27FC236}">
                    <a16:creationId xmlns:a16="http://schemas.microsoft.com/office/drawing/2014/main" id="{76018530-683E-4224-8CC3-E27766580363}"/>
                  </a:ext>
                </a:extLst>
              </p14:cNvPr>
              <p14:cNvContentPartPr/>
              <p14:nvPr/>
            </p14:nvContentPartPr>
            <p14:xfrm>
              <a:off x="8296600" y="1248678"/>
              <a:ext cx="57600" cy="77400"/>
            </p14:xfrm>
          </p:contentPart>
        </mc:Choice>
        <mc:Fallback xmlns="">
          <p:pic>
            <p:nvPicPr>
              <p:cNvPr id="643" name="Input penna 642">
                <a:extLst>
                  <a:ext uri="{FF2B5EF4-FFF2-40B4-BE49-F238E27FC236}">
                    <a16:creationId xmlns:a16="http://schemas.microsoft.com/office/drawing/2014/main" id="{76018530-683E-4224-8CC3-E27766580363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8287600" y="1239636"/>
                <a:ext cx="75240" cy="95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3">
            <p14:nvContentPartPr>
              <p14:cNvPr id="644" name="Input penna 643">
                <a:extLst>
                  <a:ext uri="{FF2B5EF4-FFF2-40B4-BE49-F238E27FC236}">
                    <a16:creationId xmlns:a16="http://schemas.microsoft.com/office/drawing/2014/main" id="{44176EE4-DBED-480D-AA3D-C63363586AAE}"/>
                  </a:ext>
                </a:extLst>
              </p14:cNvPr>
              <p14:cNvContentPartPr/>
              <p14:nvPr/>
            </p14:nvContentPartPr>
            <p14:xfrm>
              <a:off x="8377240" y="1233558"/>
              <a:ext cx="59760" cy="83520"/>
            </p14:xfrm>
          </p:contentPart>
        </mc:Choice>
        <mc:Fallback xmlns="">
          <p:pic>
            <p:nvPicPr>
              <p:cNvPr id="644" name="Input penna 643">
                <a:extLst>
                  <a:ext uri="{FF2B5EF4-FFF2-40B4-BE49-F238E27FC236}">
                    <a16:creationId xmlns:a16="http://schemas.microsoft.com/office/drawing/2014/main" id="{44176EE4-DBED-480D-AA3D-C63363586AAE}"/>
                  </a:ext>
                </a:extLst>
              </p:cNvPr>
              <p:cNvPicPr/>
              <p:nvPr/>
            </p:nvPicPr>
            <p:blipFill>
              <a:blip r:embed="rId1234"/>
              <a:stretch>
                <a:fillRect/>
              </a:stretch>
            </p:blipFill>
            <p:spPr>
              <a:xfrm>
                <a:off x="8368240" y="1224558"/>
                <a:ext cx="774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5">
            <p14:nvContentPartPr>
              <p14:cNvPr id="645" name="Input penna 644">
                <a:extLst>
                  <a:ext uri="{FF2B5EF4-FFF2-40B4-BE49-F238E27FC236}">
                    <a16:creationId xmlns:a16="http://schemas.microsoft.com/office/drawing/2014/main" id="{91FB8AE3-5A00-4C0A-9B82-46522E25A967}"/>
                  </a:ext>
                </a:extLst>
              </p14:cNvPr>
              <p14:cNvContentPartPr/>
              <p14:nvPr/>
            </p14:nvContentPartPr>
            <p14:xfrm>
              <a:off x="5038240" y="1636398"/>
              <a:ext cx="87120" cy="113760"/>
            </p14:xfrm>
          </p:contentPart>
        </mc:Choice>
        <mc:Fallback xmlns="">
          <p:pic>
            <p:nvPicPr>
              <p:cNvPr id="645" name="Input penna 644">
                <a:extLst>
                  <a:ext uri="{FF2B5EF4-FFF2-40B4-BE49-F238E27FC236}">
                    <a16:creationId xmlns:a16="http://schemas.microsoft.com/office/drawing/2014/main" id="{91FB8AE3-5A00-4C0A-9B82-46522E25A967}"/>
                  </a:ext>
                </a:extLst>
              </p:cNvPr>
              <p:cNvPicPr/>
              <p:nvPr/>
            </p:nvPicPr>
            <p:blipFill>
              <a:blip r:embed="rId1236"/>
              <a:stretch>
                <a:fillRect/>
              </a:stretch>
            </p:blipFill>
            <p:spPr>
              <a:xfrm>
                <a:off x="5029240" y="1627398"/>
                <a:ext cx="10476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7">
            <p14:nvContentPartPr>
              <p14:cNvPr id="646" name="Input penna 645">
                <a:extLst>
                  <a:ext uri="{FF2B5EF4-FFF2-40B4-BE49-F238E27FC236}">
                    <a16:creationId xmlns:a16="http://schemas.microsoft.com/office/drawing/2014/main" id="{D47FA7D1-4000-42D2-8F43-C301C8F3F67A}"/>
                  </a:ext>
                </a:extLst>
              </p14:cNvPr>
              <p14:cNvContentPartPr/>
              <p14:nvPr/>
            </p14:nvContentPartPr>
            <p14:xfrm>
              <a:off x="5149480" y="1611918"/>
              <a:ext cx="49680" cy="203040"/>
            </p14:xfrm>
          </p:contentPart>
        </mc:Choice>
        <mc:Fallback xmlns="">
          <p:pic>
            <p:nvPicPr>
              <p:cNvPr id="646" name="Input penna 645">
                <a:extLst>
                  <a:ext uri="{FF2B5EF4-FFF2-40B4-BE49-F238E27FC236}">
                    <a16:creationId xmlns:a16="http://schemas.microsoft.com/office/drawing/2014/main" id="{D47FA7D1-4000-42D2-8F43-C301C8F3F67A}"/>
                  </a:ext>
                </a:extLst>
              </p:cNvPr>
              <p:cNvPicPr/>
              <p:nvPr/>
            </p:nvPicPr>
            <p:blipFill>
              <a:blip r:embed="rId1238"/>
              <a:stretch>
                <a:fillRect/>
              </a:stretch>
            </p:blipFill>
            <p:spPr>
              <a:xfrm>
                <a:off x="5140480" y="1602918"/>
                <a:ext cx="67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9">
            <p14:nvContentPartPr>
              <p14:cNvPr id="647" name="Input penna 646">
                <a:extLst>
                  <a:ext uri="{FF2B5EF4-FFF2-40B4-BE49-F238E27FC236}">
                    <a16:creationId xmlns:a16="http://schemas.microsoft.com/office/drawing/2014/main" id="{C76E6106-1777-49F7-8520-D34EF6058576}"/>
                  </a:ext>
                </a:extLst>
              </p14:cNvPr>
              <p14:cNvContentPartPr/>
              <p14:nvPr/>
            </p14:nvContentPartPr>
            <p14:xfrm>
              <a:off x="5296360" y="1662318"/>
              <a:ext cx="71280" cy="106200"/>
            </p14:xfrm>
          </p:contentPart>
        </mc:Choice>
        <mc:Fallback xmlns="">
          <p:pic>
            <p:nvPicPr>
              <p:cNvPr id="647" name="Input penna 646">
                <a:extLst>
                  <a:ext uri="{FF2B5EF4-FFF2-40B4-BE49-F238E27FC236}">
                    <a16:creationId xmlns:a16="http://schemas.microsoft.com/office/drawing/2014/main" id="{C76E6106-1777-49F7-8520-D34EF6058576}"/>
                  </a:ext>
                </a:extLst>
              </p:cNvPr>
              <p:cNvPicPr/>
              <p:nvPr/>
            </p:nvPicPr>
            <p:blipFill>
              <a:blip r:embed="rId1240"/>
              <a:stretch>
                <a:fillRect/>
              </a:stretch>
            </p:blipFill>
            <p:spPr>
              <a:xfrm>
                <a:off x="5287360" y="1653348"/>
                <a:ext cx="88920" cy="123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1">
            <p14:nvContentPartPr>
              <p14:cNvPr id="648" name="Input penna 647">
                <a:extLst>
                  <a:ext uri="{FF2B5EF4-FFF2-40B4-BE49-F238E27FC236}">
                    <a16:creationId xmlns:a16="http://schemas.microsoft.com/office/drawing/2014/main" id="{B010310C-B9C1-481D-B0C4-5351BEB812E6}"/>
                  </a:ext>
                </a:extLst>
              </p14:cNvPr>
              <p14:cNvContentPartPr/>
              <p14:nvPr/>
            </p14:nvContentPartPr>
            <p14:xfrm>
              <a:off x="5389600" y="1664118"/>
              <a:ext cx="50400" cy="93240"/>
            </p14:xfrm>
          </p:contentPart>
        </mc:Choice>
        <mc:Fallback xmlns="">
          <p:pic>
            <p:nvPicPr>
              <p:cNvPr id="648" name="Input penna 647">
                <a:extLst>
                  <a:ext uri="{FF2B5EF4-FFF2-40B4-BE49-F238E27FC236}">
                    <a16:creationId xmlns:a16="http://schemas.microsoft.com/office/drawing/2014/main" id="{B010310C-B9C1-481D-B0C4-5351BEB812E6}"/>
                  </a:ext>
                </a:extLst>
              </p:cNvPr>
              <p:cNvPicPr/>
              <p:nvPr/>
            </p:nvPicPr>
            <p:blipFill>
              <a:blip r:embed="rId1242"/>
              <a:stretch>
                <a:fillRect/>
              </a:stretch>
            </p:blipFill>
            <p:spPr>
              <a:xfrm>
                <a:off x="5380600" y="1655118"/>
                <a:ext cx="68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3">
            <p14:nvContentPartPr>
              <p14:cNvPr id="649" name="Input penna 648">
                <a:extLst>
                  <a:ext uri="{FF2B5EF4-FFF2-40B4-BE49-F238E27FC236}">
                    <a16:creationId xmlns:a16="http://schemas.microsoft.com/office/drawing/2014/main" id="{329855B6-2A5E-4DCD-84E4-67BA895C5815}"/>
                  </a:ext>
                </a:extLst>
              </p14:cNvPr>
              <p14:cNvContentPartPr/>
              <p14:nvPr/>
            </p14:nvContentPartPr>
            <p14:xfrm>
              <a:off x="5376640" y="1710918"/>
              <a:ext cx="48240" cy="3240"/>
            </p14:xfrm>
          </p:contentPart>
        </mc:Choice>
        <mc:Fallback xmlns="">
          <p:pic>
            <p:nvPicPr>
              <p:cNvPr id="649" name="Input penna 648">
                <a:extLst>
                  <a:ext uri="{FF2B5EF4-FFF2-40B4-BE49-F238E27FC236}">
                    <a16:creationId xmlns:a16="http://schemas.microsoft.com/office/drawing/2014/main" id="{329855B6-2A5E-4DCD-84E4-67BA895C5815}"/>
                  </a:ext>
                </a:extLst>
              </p:cNvPr>
              <p:cNvPicPr/>
              <p:nvPr/>
            </p:nvPicPr>
            <p:blipFill>
              <a:blip r:embed="rId1244"/>
              <a:stretch>
                <a:fillRect/>
              </a:stretch>
            </p:blipFill>
            <p:spPr>
              <a:xfrm>
                <a:off x="5367640" y="1701918"/>
                <a:ext cx="6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5">
            <p14:nvContentPartPr>
              <p14:cNvPr id="650" name="Input penna 649">
                <a:extLst>
                  <a:ext uri="{FF2B5EF4-FFF2-40B4-BE49-F238E27FC236}">
                    <a16:creationId xmlns:a16="http://schemas.microsoft.com/office/drawing/2014/main" id="{A6F342B4-6A6F-459B-8325-FFABD5BD6581}"/>
                  </a:ext>
                </a:extLst>
              </p14:cNvPr>
              <p14:cNvContentPartPr/>
              <p14:nvPr/>
            </p14:nvContentPartPr>
            <p14:xfrm>
              <a:off x="5556640" y="1665558"/>
              <a:ext cx="126720" cy="101520"/>
            </p14:xfrm>
          </p:contentPart>
        </mc:Choice>
        <mc:Fallback xmlns="">
          <p:pic>
            <p:nvPicPr>
              <p:cNvPr id="650" name="Input penna 649">
                <a:extLst>
                  <a:ext uri="{FF2B5EF4-FFF2-40B4-BE49-F238E27FC236}">
                    <a16:creationId xmlns:a16="http://schemas.microsoft.com/office/drawing/2014/main" id="{A6F342B4-6A6F-459B-8325-FFABD5BD6581}"/>
                  </a:ext>
                </a:extLst>
              </p:cNvPr>
              <p:cNvPicPr/>
              <p:nvPr/>
            </p:nvPicPr>
            <p:blipFill>
              <a:blip r:embed="rId1246"/>
              <a:stretch>
                <a:fillRect/>
              </a:stretch>
            </p:blipFill>
            <p:spPr>
              <a:xfrm>
                <a:off x="5547640" y="1656558"/>
                <a:ext cx="1443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7">
            <p14:nvContentPartPr>
              <p14:cNvPr id="651" name="Input penna 650">
                <a:extLst>
                  <a:ext uri="{FF2B5EF4-FFF2-40B4-BE49-F238E27FC236}">
                    <a16:creationId xmlns:a16="http://schemas.microsoft.com/office/drawing/2014/main" id="{0A145877-52ED-497B-8B89-933FEF597994}"/>
                  </a:ext>
                </a:extLst>
              </p14:cNvPr>
              <p14:cNvContentPartPr/>
              <p14:nvPr/>
            </p14:nvContentPartPr>
            <p14:xfrm>
              <a:off x="5772640" y="1662318"/>
              <a:ext cx="15480" cy="77040"/>
            </p14:xfrm>
          </p:contentPart>
        </mc:Choice>
        <mc:Fallback xmlns="">
          <p:pic>
            <p:nvPicPr>
              <p:cNvPr id="651" name="Input penna 650">
                <a:extLst>
                  <a:ext uri="{FF2B5EF4-FFF2-40B4-BE49-F238E27FC236}">
                    <a16:creationId xmlns:a16="http://schemas.microsoft.com/office/drawing/2014/main" id="{0A145877-52ED-497B-8B89-933FEF597994}"/>
                  </a:ext>
                </a:extLst>
              </p:cNvPr>
              <p:cNvPicPr/>
              <p:nvPr/>
            </p:nvPicPr>
            <p:blipFill>
              <a:blip r:embed="rId1248"/>
              <a:stretch>
                <a:fillRect/>
              </a:stretch>
            </p:blipFill>
            <p:spPr>
              <a:xfrm>
                <a:off x="5763845" y="1653318"/>
                <a:ext cx="32719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9">
            <p14:nvContentPartPr>
              <p14:cNvPr id="652" name="Input penna 651">
                <a:extLst>
                  <a:ext uri="{FF2B5EF4-FFF2-40B4-BE49-F238E27FC236}">
                    <a16:creationId xmlns:a16="http://schemas.microsoft.com/office/drawing/2014/main" id="{9FED1519-55CE-46DC-9535-954FD029F7B6}"/>
                  </a:ext>
                </a:extLst>
              </p14:cNvPr>
              <p14:cNvContentPartPr/>
              <p14:nvPr/>
            </p14:nvContentPartPr>
            <p14:xfrm>
              <a:off x="5732320" y="1630278"/>
              <a:ext cx="101880" cy="19800"/>
            </p14:xfrm>
          </p:contentPart>
        </mc:Choice>
        <mc:Fallback xmlns="">
          <p:pic>
            <p:nvPicPr>
              <p:cNvPr id="652" name="Input penna 651">
                <a:extLst>
                  <a:ext uri="{FF2B5EF4-FFF2-40B4-BE49-F238E27FC236}">
                    <a16:creationId xmlns:a16="http://schemas.microsoft.com/office/drawing/2014/main" id="{9FED1519-55CE-46DC-9535-954FD029F7B6}"/>
                  </a:ext>
                </a:extLst>
              </p:cNvPr>
              <p:cNvPicPr/>
              <p:nvPr/>
            </p:nvPicPr>
            <p:blipFill>
              <a:blip r:embed="rId1250"/>
              <a:stretch>
                <a:fillRect/>
              </a:stretch>
            </p:blipFill>
            <p:spPr>
              <a:xfrm>
                <a:off x="5723288" y="1621111"/>
                <a:ext cx="119583" cy="37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1">
            <p14:nvContentPartPr>
              <p14:cNvPr id="653" name="Input penna 652">
                <a:extLst>
                  <a:ext uri="{FF2B5EF4-FFF2-40B4-BE49-F238E27FC236}">
                    <a16:creationId xmlns:a16="http://schemas.microsoft.com/office/drawing/2014/main" id="{5986E156-4DA8-4A88-8216-CEA7BC4FB63B}"/>
                  </a:ext>
                </a:extLst>
              </p14:cNvPr>
              <p14:cNvContentPartPr/>
              <p14:nvPr/>
            </p14:nvContentPartPr>
            <p14:xfrm>
              <a:off x="5732320" y="1669878"/>
              <a:ext cx="97920" cy="69840"/>
            </p14:xfrm>
          </p:contentPart>
        </mc:Choice>
        <mc:Fallback xmlns="">
          <p:pic>
            <p:nvPicPr>
              <p:cNvPr id="653" name="Input penna 652">
                <a:extLst>
                  <a:ext uri="{FF2B5EF4-FFF2-40B4-BE49-F238E27FC236}">
                    <a16:creationId xmlns:a16="http://schemas.microsoft.com/office/drawing/2014/main" id="{5986E156-4DA8-4A88-8216-CEA7BC4FB63B}"/>
                  </a:ext>
                </a:extLst>
              </p:cNvPr>
              <p:cNvPicPr/>
              <p:nvPr/>
            </p:nvPicPr>
            <p:blipFill>
              <a:blip r:embed="rId1252"/>
              <a:stretch>
                <a:fillRect/>
              </a:stretch>
            </p:blipFill>
            <p:spPr>
              <a:xfrm>
                <a:off x="5723353" y="1660878"/>
                <a:ext cx="115495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3">
            <p14:nvContentPartPr>
              <p14:cNvPr id="654" name="Input penna 653">
                <a:extLst>
                  <a:ext uri="{FF2B5EF4-FFF2-40B4-BE49-F238E27FC236}">
                    <a16:creationId xmlns:a16="http://schemas.microsoft.com/office/drawing/2014/main" id="{11C1A0C1-6F0D-4B8F-BFEA-96C836227AFD}"/>
                  </a:ext>
                </a:extLst>
              </p14:cNvPr>
              <p14:cNvContentPartPr/>
              <p14:nvPr/>
            </p14:nvContentPartPr>
            <p14:xfrm>
              <a:off x="5861920" y="1645398"/>
              <a:ext cx="92880" cy="96480"/>
            </p14:xfrm>
          </p:contentPart>
        </mc:Choice>
        <mc:Fallback xmlns="">
          <p:pic>
            <p:nvPicPr>
              <p:cNvPr id="654" name="Input penna 653">
                <a:extLst>
                  <a:ext uri="{FF2B5EF4-FFF2-40B4-BE49-F238E27FC236}">
                    <a16:creationId xmlns:a16="http://schemas.microsoft.com/office/drawing/2014/main" id="{11C1A0C1-6F0D-4B8F-BFEA-96C836227AFD}"/>
                  </a:ext>
                </a:extLst>
              </p:cNvPr>
              <p:cNvPicPr/>
              <p:nvPr/>
            </p:nvPicPr>
            <p:blipFill>
              <a:blip r:embed="rId1254"/>
              <a:stretch>
                <a:fillRect/>
              </a:stretch>
            </p:blipFill>
            <p:spPr>
              <a:xfrm>
                <a:off x="5852920" y="1636398"/>
                <a:ext cx="1105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5">
            <p14:nvContentPartPr>
              <p14:cNvPr id="655" name="Input penna 654">
                <a:extLst>
                  <a:ext uri="{FF2B5EF4-FFF2-40B4-BE49-F238E27FC236}">
                    <a16:creationId xmlns:a16="http://schemas.microsoft.com/office/drawing/2014/main" id="{CCD2D73D-4780-4ADF-81B7-08F52EC947B7}"/>
                  </a:ext>
                </a:extLst>
              </p14:cNvPr>
              <p14:cNvContentPartPr/>
              <p14:nvPr/>
            </p14:nvContentPartPr>
            <p14:xfrm>
              <a:off x="5971360" y="1666998"/>
              <a:ext cx="34920" cy="70560"/>
            </p14:xfrm>
          </p:contentPart>
        </mc:Choice>
        <mc:Fallback xmlns="">
          <p:pic>
            <p:nvPicPr>
              <p:cNvPr id="655" name="Input penna 654">
                <a:extLst>
                  <a:ext uri="{FF2B5EF4-FFF2-40B4-BE49-F238E27FC236}">
                    <a16:creationId xmlns:a16="http://schemas.microsoft.com/office/drawing/2014/main" id="{CCD2D73D-4780-4ADF-81B7-08F52EC947B7}"/>
                  </a:ext>
                </a:extLst>
              </p:cNvPr>
              <p:cNvPicPr/>
              <p:nvPr/>
            </p:nvPicPr>
            <p:blipFill>
              <a:blip r:embed="rId1256"/>
              <a:stretch>
                <a:fillRect/>
              </a:stretch>
            </p:blipFill>
            <p:spPr>
              <a:xfrm>
                <a:off x="5962360" y="1658044"/>
                <a:ext cx="52560" cy="88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7">
            <p14:nvContentPartPr>
              <p14:cNvPr id="656" name="Input penna 655">
                <a:extLst>
                  <a:ext uri="{FF2B5EF4-FFF2-40B4-BE49-F238E27FC236}">
                    <a16:creationId xmlns:a16="http://schemas.microsoft.com/office/drawing/2014/main" id="{36DA1EDF-64B5-4A06-A9F8-D390DFC33BBD}"/>
                  </a:ext>
                </a:extLst>
              </p14:cNvPr>
              <p14:cNvContentPartPr/>
              <p14:nvPr/>
            </p14:nvContentPartPr>
            <p14:xfrm>
              <a:off x="6026800" y="1636398"/>
              <a:ext cx="130680" cy="94680"/>
            </p14:xfrm>
          </p:contentPart>
        </mc:Choice>
        <mc:Fallback xmlns="">
          <p:pic>
            <p:nvPicPr>
              <p:cNvPr id="656" name="Input penna 655">
                <a:extLst>
                  <a:ext uri="{FF2B5EF4-FFF2-40B4-BE49-F238E27FC236}">
                    <a16:creationId xmlns:a16="http://schemas.microsoft.com/office/drawing/2014/main" id="{36DA1EDF-64B5-4A06-A9F8-D390DFC33BBD}"/>
                  </a:ext>
                </a:extLst>
              </p:cNvPr>
              <p:cNvPicPr/>
              <p:nvPr/>
            </p:nvPicPr>
            <p:blipFill>
              <a:blip r:embed="rId1258"/>
              <a:stretch>
                <a:fillRect/>
              </a:stretch>
            </p:blipFill>
            <p:spPr>
              <a:xfrm>
                <a:off x="6017800" y="1627398"/>
                <a:ext cx="1483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9">
            <p14:nvContentPartPr>
              <p14:cNvPr id="657" name="Input penna 656">
                <a:extLst>
                  <a:ext uri="{FF2B5EF4-FFF2-40B4-BE49-F238E27FC236}">
                    <a16:creationId xmlns:a16="http://schemas.microsoft.com/office/drawing/2014/main" id="{A79D0FFA-3EC3-4379-9E9E-6B1314AA7C45}"/>
                  </a:ext>
                </a:extLst>
              </p14:cNvPr>
              <p14:cNvContentPartPr/>
              <p14:nvPr/>
            </p14:nvContentPartPr>
            <p14:xfrm>
              <a:off x="6264040" y="1673478"/>
              <a:ext cx="76680" cy="55080"/>
            </p14:xfrm>
          </p:contentPart>
        </mc:Choice>
        <mc:Fallback xmlns="">
          <p:pic>
            <p:nvPicPr>
              <p:cNvPr id="657" name="Input penna 656">
                <a:extLst>
                  <a:ext uri="{FF2B5EF4-FFF2-40B4-BE49-F238E27FC236}">
                    <a16:creationId xmlns:a16="http://schemas.microsoft.com/office/drawing/2014/main" id="{A79D0FFA-3EC3-4379-9E9E-6B1314AA7C45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6255082" y="1664478"/>
                <a:ext cx="94238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1">
            <p14:nvContentPartPr>
              <p14:cNvPr id="658" name="Input penna 657">
                <a:extLst>
                  <a:ext uri="{FF2B5EF4-FFF2-40B4-BE49-F238E27FC236}">
                    <a16:creationId xmlns:a16="http://schemas.microsoft.com/office/drawing/2014/main" id="{679AC441-FA4E-44EB-942B-5B9FC2227631}"/>
                  </a:ext>
                </a:extLst>
              </p14:cNvPr>
              <p14:cNvContentPartPr/>
              <p14:nvPr/>
            </p14:nvContentPartPr>
            <p14:xfrm>
              <a:off x="6294640" y="1523718"/>
              <a:ext cx="34920" cy="97920"/>
            </p14:xfrm>
          </p:contentPart>
        </mc:Choice>
        <mc:Fallback xmlns="">
          <p:pic>
            <p:nvPicPr>
              <p:cNvPr id="658" name="Input penna 657">
                <a:extLst>
                  <a:ext uri="{FF2B5EF4-FFF2-40B4-BE49-F238E27FC236}">
                    <a16:creationId xmlns:a16="http://schemas.microsoft.com/office/drawing/2014/main" id="{679AC441-FA4E-44EB-942B-5B9FC2227631}"/>
                  </a:ext>
                </a:extLst>
              </p:cNvPr>
              <p:cNvPicPr/>
              <p:nvPr/>
            </p:nvPicPr>
            <p:blipFill>
              <a:blip r:embed="rId1262"/>
              <a:stretch>
                <a:fillRect/>
              </a:stretch>
            </p:blipFill>
            <p:spPr>
              <a:xfrm>
                <a:off x="6285640" y="1514718"/>
                <a:ext cx="5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3">
            <p14:nvContentPartPr>
              <p14:cNvPr id="659" name="Input penna 658">
                <a:extLst>
                  <a:ext uri="{FF2B5EF4-FFF2-40B4-BE49-F238E27FC236}">
                    <a16:creationId xmlns:a16="http://schemas.microsoft.com/office/drawing/2014/main" id="{461C00D6-384E-44EB-A26D-E50FBC7C64A6}"/>
                  </a:ext>
                </a:extLst>
              </p14:cNvPr>
              <p14:cNvContentPartPr/>
              <p14:nvPr/>
            </p14:nvContentPartPr>
            <p14:xfrm>
              <a:off x="6414160" y="1633518"/>
              <a:ext cx="66240" cy="75600"/>
            </p14:xfrm>
          </p:contentPart>
        </mc:Choice>
        <mc:Fallback xmlns="">
          <p:pic>
            <p:nvPicPr>
              <p:cNvPr id="659" name="Input penna 658">
                <a:extLst>
                  <a:ext uri="{FF2B5EF4-FFF2-40B4-BE49-F238E27FC236}">
                    <a16:creationId xmlns:a16="http://schemas.microsoft.com/office/drawing/2014/main" id="{461C00D6-384E-44EB-A26D-E50FBC7C64A6}"/>
                  </a:ext>
                </a:extLst>
              </p:cNvPr>
              <p:cNvPicPr/>
              <p:nvPr/>
            </p:nvPicPr>
            <p:blipFill>
              <a:blip r:embed="rId1264"/>
              <a:stretch>
                <a:fillRect/>
              </a:stretch>
            </p:blipFill>
            <p:spPr>
              <a:xfrm>
                <a:off x="6405209" y="1624518"/>
                <a:ext cx="83785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5">
            <p14:nvContentPartPr>
              <p14:cNvPr id="660" name="Input penna 659">
                <a:extLst>
                  <a:ext uri="{FF2B5EF4-FFF2-40B4-BE49-F238E27FC236}">
                    <a16:creationId xmlns:a16="http://schemas.microsoft.com/office/drawing/2014/main" id="{B748B3F5-7FDC-42C2-A8D9-236DD96C6426}"/>
                  </a:ext>
                </a:extLst>
              </p14:cNvPr>
              <p14:cNvContentPartPr/>
              <p14:nvPr/>
            </p14:nvContentPartPr>
            <p14:xfrm>
              <a:off x="6501280" y="1613718"/>
              <a:ext cx="55800" cy="110160"/>
            </p14:xfrm>
          </p:contentPart>
        </mc:Choice>
        <mc:Fallback xmlns="">
          <p:pic>
            <p:nvPicPr>
              <p:cNvPr id="660" name="Input penna 659">
                <a:extLst>
                  <a:ext uri="{FF2B5EF4-FFF2-40B4-BE49-F238E27FC236}">
                    <a16:creationId xmlns:a16="http://schemas.microsoft.com/office/drawing/2014/main" id="{B748B3F5-7FDC-42C2-A8D9-236DD96C6426}"/>
                  </a:ext>
                </a:extLst>
              </p:cNvPr>
              <p:cNvPicPr/>
              <p:nvPr/>
            </p:nvPicPr>
            <p:blipFill>
              <a:blip r:embed="rId1266"/>
              <a:stretch>
                <a:fillRect/>
              </a:stretch>
            </p:blipFill>
            <p:spPr>
              <a:xfrm>
                <a:off x="6492280" y="1604718"/>
                <a:ext cx="734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7">
            <p14:nvContentPartPr>
              <p14:cNvPr id="661" name="Input penna 660">
                <a:extLst>
                  <a:ext uri="{FF2B5EF4-FFF2-40B4-BE49-F238E27FC236}">
                    <a16:creationId xmlns:a16="http://schemas.microsoft.com/office/drawing/2014/main" id="{2F765891-4F30-4EFA-AE68-42E4DB38674E}"/>
                  </a:ext>
                </a:extLst>
              </p14:cNvPr>
              <p14:cNvContentPartPr/>
              <p14:nvPr/>
            </p14:nvContentPartPr>
            <p14:xfrm>
              <a:off x="6590560" y="1619478"/>
              <a:ext cx="44640" cy="92160"/>
            </p14:xfrm>
          </p:contentPart>
        </mc:Choice>
        <mc:Fallback xmlns="">
          <p:pic>
            <p:nvPicPr>
              <p:cNvPr id="661" name="Input penna 660">
                <a:extLst>
                  <a:ext uri="{FF2B5EF4-FFF2-40B4-BE49-F238E27FC236}">
                    <a16:creationId xmlns:a16="http://schemas.microsoft.com/office/drawing/2014/main" id="{2F765891-4F30-4EFA-AE68-42E4DB38674E}"/>
                  </a:ext>
                </a:extLst>
              </p:cNvPr>
              <p:cNvPicPr/>
              <p:nvPr/>
            </p:nvPicPr>
            <p:blipFill>
              <a:blip r:embed="rId1268"/>
              <a:stretch>
                <a:fillRect/>
              </a:stretch>
            </p:blipFill>
            <p:spPr>
              <a:xfrm>
                <a:off x="6581560" y="1610478"/>
                <a:ext cx="6228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9">
            <p14:nvContentPartPr>
              <p14:cNvPr id="662" name="Input penna 661">
                <a:extLst>
                  <a:ext uri="{FF2B5EF4-FFF2-40B4-BE49-F238E27FC236}">
                    <a16:creationId xmlns:a16="http://schemas.microsoft.com/office/drawing/2014/main" id="{0584ADCC-EA64-43FC-ABBB-8FE1841A973E}"/>
                  </a:ext>
                </a:extLst>
              </p14:cNvPr>
              <p14:cNvContentPartPr/>
              <p14:nvPr/>
            </p14:nvContentPartPr>
            <p14:xfrm>
              <a:off x="6731680" y="1598238"/>
              <a:ext cx="10440" cy="85680"/>
            </p14:xfrm>
          </p:contentPart>
        </mc:Choice>
        <mc:Fallback xmlns="">
          <p:pic>
            <p:nvPicPr>
              <p:cNvPr id="662" name="Input penna 661">
                <a:extLst>
                  <a:ext uri="{FF2B5EF4-FFF2-40B4-BE49-F238E27FC236}">
                    <a16:creationId xmlns:a16="http://schemas.microsoft.com/office/drawing/2014/main" id="{0584ADCC-EA64-43FC-ABBB-8FE1841A973E}"/>
                  </a:ext>
                </a:extLst>
              </p:cNvPr>
              <p:cNvPicPr/>
              <p:nvPr/>
            </p:nvPicPr>
            <p:blipFill>
              <a:blip r:embed="rId1018"/>
              <a:stretch>
                <a:fillRect/>
              </a:stretch>
            </p:blipFill>
            <p:spPr>
              <a:xfrm>
                <a:off x="6722680" y="1589238"/>
                <a:ext cx="28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0">
            <p14:nvContentPartPr>
              <p14:cNvPr id="663" name="Input penna 662">
                <a:extLst>
                  <a:ext uri="{FF2B5EF4-FFF2-40B4-BE49-F238E27FC236}">
                    <a16:creationId xmlns:a16="http://schemas.microsoft.com/office/drawing/2014/main" id="{EF219322-8FEF-4F48-87CA-2ABE0C0C1B4F}"/>
                  </a:ext>
                </a:extLst>
              </p14:cNvPr>
              <p14:cNvContentPartPr/>
              <p14:nvPr/>
            </p14:nvContentPartPr>
            <p14:xfrm>
              <a:off x="6732400" y="1569798"/>
              <a:ext cx="54360" cy="72360"/>
            </p14:xfrm>
          </p:contentPart>
        </mc:Choice>
        <mc:Fallback xmlns="">
          <p:pic>
            <p:nvPicPr>
              <p:cNvPr id="663" name="Input penna 662">
                <a:extLst>
                  <a:ext uri="{FF2B5EF4-FFF2-40B4-BE49-F238E27FC236}">
                    <a16:creationId xmlns:a16="http://schemas.microsoft.com/office/drawing/2014/main" id="{EF219322-8FEF-4F48-87CA-2ABE0C0C1B4F}"/>
                  </a:ext>
                </a:extLst>
              </p:cNvPr>
              <p:cNvPicPr/>
              <p:nvPr/>
            </p:nvPicPr>
            <p:blipFill>
              <a:blip r:embed="rId1271"/>
              <a:stretch>
                <a:fillRect/>
              </a:stretch>
            </p:blipFill>
            <p:spPr>
              <a:xfrm>
                <a:off x="6723400" y="1560798"/>
                <a:ext cx="720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2">
            <p14:nvContentPartPr>
              <p14:cNvPr id="664" name="Input penna 663">
                <a:extLst>
                  <a:ext uri="{FF2B5EF4-FFF2-40B4-BE49-F238E27FC236}">
                    <a16:creationId xmlns:a16="http://schemas.microsoft.com/office/drawing/2014/main" id="{DF2F8ACA-9372-4FF6-8021-C970C05AEE0A}"/>
                  </a:ext>
                </a:extLst>
              </p14:cNvPr>
              <p14:cNvContentPartPr/>
              <p14:nvPr/>
            </p14:nvContentPartPr>
            <p14:xfrm>
              <a:off x="6803320" y="1590318"/>
              <a:ext cx="80640" cy="79200"/>
            </p14:xfrm>
          </p:contentPart>
        </mc:Choice>
        <mc:Fallback xmlns="">
          <p:pic>
            <p:nvPicPr>
              <p:cNvPr id="664" name="Input penna 663">
                <a:extLst>
                  <a:ext uri="{FF2B5EF4-FFF2-40B4-BE49-F238E27FC236}">
                    <a16:creationId xmlns:a16="http://schemas.microsoft.com/office/drawing/2014/main" id="{DF2F8ACA-9372-4FF6-8021-C970C05AEE0A}"/>
                  </a:ext>
                </a:extLst>
              </p:cNvPr>
              <p:cNvPicPr/>
              <p:nvPr/>
            </p:nvPicPr>
            <p:blipFill>
              <a:blip r:embed="rId1273"/>
              <a:stretch>
                <a:fillRect/>
              </a:stretch>
            </p:blipFill>
            <p:spPr>
              <a:xfrm>
                <a:off x="6794320" y="1581318"/>
                <a:ext cx="982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4">
            <p14:nvContentPartPr>
              <p14:cNvPr id="665" name="Input penna 664">
                <a:extLst>
                  <a:ext uri="{FF2B5EF4-FFF2-40B4-BE49-F238E27FC236}">
                    <a16:creationId xmlns:a16="http://schemas.microsoft.com/office/drawing/2014/main" id="{D4D8B718-2628-4264-9FB0-9A07675C8252}"/>
                  </a:ext>
                </a:extLst>
              </p14:cNvPr>
              <p14:cNvContentPartPr/>
              <p14:nvPr/>
            </p14:nvContentPartPr>
            <p14:xfrm>
              <a:off x="6893320" y="1589238"/>
              <a:ext cx="78840" cy="99000"/>
            </p14:xfrm>
          </p:contentPart>
        </mc:Choice>
        <mc:Fallback xmlns="">
          <p:pic>
            <p:nvPicPr>
              <p:cNvPr id="665" name="Input penna 664">
                <a:extLst>
                  <a:ext uri="{FF2B5EF4-FFF2-40B4-BE49-F238E27FC236}">
                    <a16:creationId xmlns:a16="http://schemas.microsoft.com/office/drawing/2014/main" id="{D4D8B718-2628-4264-9FB0-9A07675C8252}"/>
                  </a:ext>
                </a:extLst>
              </p:cNvPr>
              <p:cNvPicPr/>
              <p:nvPr/>
            </p:nvPicPr>
            <p:blipFill>
              <a:blip r:embed="rId1275"/>
              <a:stretch>
                <a:fillRect/>
              </a:stretch>
            </p:blipFill>
            <p:spPr>
              <a:xfrm>
                <a:off x="6884320" y="1580238"/>
                <a:ext cx="96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6">
            <p14:nvContentPartPr>
              <p14:cNvPr id="666" name="Input penna 665">
                <a:extLst>
                  <a:ext uri="{FF2B5EF4-FFF2-40B4-BE49-F238E27FC236}">
                    <a16:creationId xmlns:a16="http://schemas.microsoft.com/office/drawing/2014/main" id="{41A76DB3-8BDF-4365-BCDA-52E62EB671FE}"/>
                  </a:ext>
                </a:extLst>
              </p14:cNvPr>
              <p14:cNvContentPartPr/>
              <p14:nvPr/>
            </p14:nvContentPartPr>
            <p14:xfrm>
              <a:off x="6977200" y="1618038"/>
              <a:ext cx="23400" cy="73440"/>
            </p14:xfrm>
          </p:contentPart>
        </mc:Choice>
        <mc:Fallback xmlns="">
          <p:pic>
            <p:nvPicPr>
              <p:cNvPr id="666" name="Input penna 665">
                <a:extLst>
                  <a:ext uri="{FF2B5EF4-FFF2-40B4-BE49-F238E27FC236}">
                    <a16:creationId xmlns:a16="http://schemas.microsoft.com/office/drawing/2014/main" id="{41A76DB3-8BDF-4365-BCDA-52E62EB671FE}"/>
                  </a:ext>
                </a:extLst>
              </p:cNvPr>
              <p:cNvPicPr/>
              <p:nvPr/>
            </p:nvPicPr>
            <p:blipFill>
              <a:blip r:embed="rId1277"/>
              <a:stretch>
                <a:fillRect/>
              </a:stretch>
            </p:blipFill>
            <p:spPr>
              <a:xfrm>
                <a:off x="6968200" y="1609038"/>
                <a:ext cx="410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8">
            <p14:nvContentPartPr>
              <p14:cNvPr id="667" name="Input penna 666">
                <a:extLst>
                  <a:ext uri="{FF2B5EF4-FFF2-40B4-BE49-F238E27FC236}">
                    <a16:creationId xmlns:a16="http://schemas.microsoft.com/office/drawing/2014/main" id="{C390472A-BB6A-4B7B-9FB2-9E3BAC5AA0EE}"/>
                  </a:ext>
                </a:extLst>
              </p14:cNvPr>
              <p14:cNvContentPartPr/>
              <p14:nvPr/>
            </p14:nvContentPartPr>
            <p14:xfrm>
              <a:off x="7022920" y="1611918"/>
              <a:ext cx="167760" cy="95040"/>
            </p14:xfrm>
          </p:contentPart>
        </mc:Choice>
        <mc:Fallback xmlns="">
          <p:pic>
            <p:nvPicPr>
              <p:cNvPr id="667" name="Input penna 666">
                <a:extLst>
                  <a:ext uri="{FF2B5EF4-FFF2-40B4-BE49-F238E27FC236}">
                    <a16:creationId xmlns:a16="http://schemas.microsoft.com/office/drawing/2014/main" id="{C390472A-BB6A-4B7B-9FB2-9E3BAC5AA0EE}"/>
                  </a:ext>
                </a:extLst>
              </p:cNvPr>
              <p:cNvPicPr/>
              <p:nvPr/>
            </p:nvPicPr>
            <p:blipFill>
              <a:blip r:embed="rId1279"/>
              <a:stretch>
                <a:fillRect/>
              </a:stretch>
            </p:blipFill>
            <p:spPr>
              <a:xfrm>
                <a:off x="7013920" y="1602884"/>
                <a:ext cx="185400" cy="11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0">
            <p14:nvContentPartPr>
              <p14:cNvPr id="668" name="Input penna 667">
                <a:extLst>
                  <a:ext uri="{FF2B5EF4-FFF2-40B4-BE49-F238E27FC236}">
                    <a16:creationId xmlns:a16="http://schemas.microsoft.com/office/drawing/2014/main" id="{EA8C99D2-2DCD-472B-A3E6-C30C15BFD65A}"/>
                  </a:ext>
                </a:extLst>
              </p14:cNvPr>
              <p14:cNvContentPartPr/>
              <p14:nvPr/>
            </p14:nvContentPartPr>
            <p14:xfrm>
              <a:off x="7202200" y="1585998"/>
              <a:ext cx="62280" cy="97920"/>
            </p14:xfrm>
          </p:contentPart>
        </mc:Choice>
        <mc:Fallback xmlns="">
          <p:pic>
            <p:nvPicPr>
              <p:cNvPr id="668" name="Input penna 667">
                <a:extLst>
                  <a:ext uri="{FF2B5EF4-FFF2-40B4-BE49-F238E27FC236}">
                    <a16:creationId xmlns:a16="http://schemas.microsoft.com/office/drawing/2014/main" id="{EA8C99D2-2DCD-472B-A3E6-C30C15BFD65A}"/>
                  </a:ext>
                </a:extLst>
              </p:cNvPr>
              <p:cNvPicPr/>
              <p:nvPr/>
            </p:nvPicPr>
            <p:blipFill>
              <a:blip r:embed="rId1281"/>
              <a:stretch>
                <a:fillRect/>
              </a:stretch>
            </p:blipFill>
            <p:spPr>
              <a:xfrm>
                <a:off x="7193252" y="1576998"/>
                <a:ext cx="79819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2">
            <p14:nvContentPartPr>
              <p14:cNvPr id="669" name="Input penna 668">
                <a:extLst>
                  <a:ext uri="{FF2B5EF4-FFF2-40B4-BE49-F238E27FC236}">
                    <a16:creationId xmlns:a16="http://schemas.microsoft.com/office/drawing/2014/main" id="{19FE984C-5AF3-4EE8-9C9C-BA16C5AC3C09}"/>
                  </a:ext>
                </a:extLst>
              </p14:cNvPr>
              <p14:cNvContentPartPr/>
              <p14:nvPr/>
            </p14:nvContentPartPr>
            <p14:xfrm>
              <a:off x="7269880" y="1589238"/>
              <a:ext cx="85320" cy="93240"/>
            </p14:xfrm>
          </p:contentPart>
        </mc:Choice>
        <mc:Fallback xmlns="">
          <p:pic>
            <p:nvPicPr>
              <p:cNvPr id="669" name="Input penna 668">
                <a:extLst>
                  <a:ext uri="{FF2B5EF4-FFF2-40B4-BE49-F238E27FC236}">
                    <a16:creationId xmlns:a16="http://schemas.microsoft.com/office/drawing/2014/main" id="{19FE984C-5AF3-4EE8-9C9C-BA16C5AC3C09}"/>
                  </a:ext>
                </a:extLst>
              </p:cNvPr>
              <p:cNvPicPr/>
              <p:nvPr/>
            </p:nvPicPr>
            <p:blipFill>
              <a:blip r:embed="rId1283"/>
              <a:stretch>
                <a:fillRect/>
              </a:stretch>
            </p:blipFill>
            <p:spPr>
              <a:xfrm>
                <a:off x="7260880" y="1580238"/>
                <a:ext cx="102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4">
            <p14:nvContentPartPr>
              <p14:cNvPr id="670" name="Input penna 669">
                <a:extLst>
                  <a:ext uri="{FF2B5EF4-FFF2-40B4-BE49-F238E27FC236}">
                    <a16:creationId xmlns:a16="http://schemas.microsoft.com/office/drawing/2014/main" id="{36CFE893-D7FE-45DA-A3FD-8FE1F82A3AE3}"/>
                  </a:ext>
                </a:extLst>
              </p14:cNvPr>
              <p14:cNvContentPartPr/>
              <p14:nvPr/>
            </p14:nvContentPartPr>
            <p14:xfrm>
              <a:off x="7357720" y="1579878"/>
              <a:ext cx="73080" cy="84240"/>
            </p14:xfrm>
          </p:contentPart>
        </mc:Choice>
        <mc:Fallback xmlns="">
          <p:pic>
            <p:nvPicPr>
              <p:cNvPr id="670" name="Input penna 669">
                <a:extLst>
                  <a:ext uri="{FF2B5EF4-FFF2-40B4-BE49-F238E27FC236}">
                    <a16:creationId xmlns:a16="http://schemas.microsoft.com/office/drawing/2014/main" id="{36CFE893-D7FE-45DA-A3FD-8FE1F82A3AE3}"/>
                  </a:ext>
                </a:extLst>
              </p:cNvPr>
              <p:cNvPicPr/>
              <p:nvPr/>
            </p:nvPicPr>
            <p:blipFill>
              <a:blip r:embed="rId1285"/>
              <a:stretch>
                <a:fillRect/>
              </a:stretch>
            </p:blipFill>
            <p:spPr>
              <a:xfrm>
                <a:off x="7348720" y="1570878"/>
                <a:ext cx="907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6">
            <p14:nvContentPartPr>
              <p14:cNvPr id="671" name="Input penna 670">
                <a:extLst>
                  <a:ext uri="{FF2B5EF4-FFF2-40B4-BE49-F238E27FC236}">
                    <a16:creationId xmlns:a16="http://schemas.microsoft.com/office/drawing/2014/main" id="{C8B2DFDD-1DBF-4E1D-9156-3512999737F1}"/>
                  </a:ext>
                </a:extLst>
              </p14:cNvPr>
              <p14:cNvContentPartPr/>
              <p14:nvPr/>
            </p14:nvContentPartPr>
            <p14:xfrm>
              <a:off x="7426840" y="1568718"/>
              <a:ext cx="61200" cy="79200"/>
            </p14:xfrm>
          </p:contentPart>
        </mc:Choice>
        <mc:Fallback xmlns="">
          <p:pic>
            <p:nvPicPr>
              <p:cNvPr id="671" name="Input penna 670">
                <a:extLst>
                  <a:ext uri="{FF2B5EF4-FFF2-40B4-BE49-F238E27FC236}">
                    <a16:creationId xmlns:a16="http://schemas.microsoft.com/office/drawing/2014/main" id="{C8B2DFDD-1DBF-4E1D-9156-3512999737F1}"/>
                  </a:ext>
                </a:extLst>
              </p:cNvPr>
              <p:cNvPicPr/>
              <p:nvPr/>
            </p:nvPicPr>
            <p:blipFill>
              <a:blip r:embed="rId1287"/>
              <a:stretch>
                <a:fillRect/>
              </a:stretch>
            </p:blipFill>
            <p:spPr>
              <a:xfrm>
                <a:off x="7417840" y="1559677"/>
                <a:ext cx="78840" cy="969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8">
            <p14:nvContentPartPr>
              <p14:cNvPr id="672" name="Input penna 671">
                <a:extLst>
                  <a:ext uri="{FF2B5EF4-FFF2-40B4-BE49-F238E27FC236}">
                    <a16:creationId xmlns:a16="http://schemas.microsoft.com/office/drawing/2014/main" id="{B1D25B87-9CAF-49D8-A6AB-CB2F4F6938A2}"/>
                  </a:ext>
                </a:extLst>
              </p14:cNvPr>
              <p14:cNvContentPartPr/>
              <p14:nvPr/>
            </p14:nvContentPartPr>
            <p14:xfrm>
              <a:off x="7424680" y="1605798"/>
              <a:ext cx="46080" cy="11160"/>
            </p14:xfrm>
          </p:contentPart>
        </mc:Choice>
        <mc:Fallback xmlns="">
          <p:pic>
            <p:nvPicPr>
              <p:cNvPr id="672" name="Input penna 671">
                <a:extLst>
                  <a:ext uri="{FF2B5EF4-FFF2-40B4-BE49-F238E27FC236}">
                    <a16:creationId xmlns:a16="http://schemas.microsoft.com/office/drawing/2014/main" id="{B1D25B87-9CAF-49D8-A6AB-CB2F4F6938A2}"/>
                  </a:ext>
                </a:extLst>
              </p:cNvPr>
              <p:cNvPicPr/>
              <p:nvPr/>
            </p:nvPicPr>
            <p:blipFill>
              <a:blip r:embed="rId1289"/>
              <a:stretch>
                <a:fillRect/>
              </a:stretch>
            </p:blipFill>
            <p:spPr>
              <a:xfrm>
                <a:off x="7415680" y="1596498"/>
                <a:ext cx="63720" cy="29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0">
            <p14:nvContentPartPr>
              <p14:cNvPr id="673" name="Input penna 672">
                <a:extLst>
                  <a:ext uri="{FF2B5EF4-FFF2-40B4-BE49-F238E27FC236}">
                    <a16:creationId xmlns:a16="http://schemas.microsoft.com/office/drawing/2014/main" id="{C5222D8C-9AC5-4AB3-AF31-54DC2F3D8205}"/>
                  </a:ext>
                </a:extLst>
              </p14:cNvPr>
              <p14:cNvContentPartPr/>
              <p14:nvPr/>
            </p14:nvContentPartPr>
            <p14:xfrm>
              <a:off x="7570120" y="1613358"/>
              <a:ext cx="145800" cy="56880"/>
            </p14:xfrm>
          </p:contentPart>
        </mc:Choice>
        <mc:Fallback xmlns="">
          <p:pic>
            <p:nvPicPr>
              <p:cNvPr id="673" name="Input penna 672">
                <a:extLst>
                  <a:ext uri="{FF2B5EF4-FFF2-40B4-BE49-F238E27FC236}">
                    <a16:creationId xmlns:a16="http://schemas.microsoft.com/office/drawing/2014/main" id="{C5222D8C-9AC5-4AB3-AF31-54DC2F3D8205}"/>
                  </a:ext>
                </a:extLst>
              </p:cNvPr>
              <p:cNvPicPr/>
              <p:nvPr/>
            </p:nvPicPr>
            <p:blipFill>
              <a:blip r:embed="rId1291"/>
              <a:stretch>
                <a:fillRect/>
              </a:stretch>
            </p:blipFill>
            <p:spPr>
              <a:xfrm>
                <a:off x="7561120" y="1604415"/>
                <a:ext cx="163440" cy="74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2">
            <p14:nvContentPartPr>
              <p14:cNvPr id="674" name="Input penna 673">
                <a:extLst>
                  <a:ext uri="{FF2B5EF4-FFF2-40B4-BE49-F238E27FC236}">
                    <a16:creationId xmlns:a16="http://schemas.microsoft.com/office/drawing/2014/main" id="{8EDC3577-AAD4-4D3A-97D7-1E15FFF38D96}"/>
                  </a:ext>
                </a:extLst>
              </p14:cNvPr>
              <p14:cNvContentPartPr/>
              <p14:nvPr/>
            </p14:nvContentPartPr>
            <p14:xfrm>
              <a:off x="7791880" y="1590678"/>
              <a:ext cx="86400" cy="69120"/>
            </p14:xfrm>
          </p:contentPart>
        </mc:Choice>
        <mc:Fallback xmlns="">
          <p:pic>
            <p:nvPicPr>
              <p:cNvPr id="674" name="Input penna 673">
                <a:extLst>
                  <a:ext uri="{FF2B5EF4-FFF2-40B4-BE49-F238E27FC236}">
                    <a16:creationId xmlns:a16="http://schemas.microsoft.com/office/drawing/2014/main" id="{8EDC3577-AAD4-4D3A-97D7-1E15FFF38D96}"/>
                  </a:ext>
                </a:extLst>
              </p:cNvPr>
              <p:cNvPicPr/>
              <p:nvPr/>
            </p:nvPicPr>
            <p:blipFill>
              <a:blip r:embed="rId1293"/>
              <a:stretch>
                <a:fillRect/>
              </a:stretch>
            </p:blipFill>
            <p:spPr>
              <a:xfrm>
                <a:off x="7782917" y="1581678"/>
                <a:ext cx="103967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4">
            <p14:nvContentPartPr>
              <p14:cNvPr id="675" name="Input penna 674">
                <a:extLst>
                  <a:ext uri="{FF2B5EF4-FFF2-40B4-BE49-F238E27FC236}">
                    <a16:creationId xmlns:a16="http://schemas.microsoft.com/office/drawing/2014/main" id="{69ED84DF-AB62-40A8-9CA7-7D17F4F2917B}"/>
                  </a:ext>
                </a:extLst>
              </p14:cNvPr>
              <p14:cNvContentPartPr/>
              <p14:nvPr/>
            </p14:nvContentPartPr>
            <p14:xfrm>
              <a:off x="7981240" y="1557198"/>
              <a:ext cx="124560" cy="90720"/>
            </p14:xfrm>
          </p:contentPart>
        </mc:Choice>
        <mc:Fallback xmlns="">
          <p:pic>
            <p:nvPicPr>
              <p:cNvPr id="675" name="Input penna 674">
                <a:extLst>
                  <a:ext uri="{FF2B5EF4-FFF2-40B4-BE49-F238E27FC236}">
                    <a16:creationId xmlns:a16="http://schemas.microsoft.com/office/drawing/2014/main" id="{69ED84DF-AB62-40A8-9CA7-7D17F4F2917B}"/>
                  </a:ext>
                </a:extLst>
              </p:cNvPr>
              <p:cNvPicPr/>
              <p:nvPr/>
            </p:nvPicPr>
            <p:blipFill>
              <a:blip r:embed="rId1295"/>
              <a:stretch>
                <a:fillRect/>
              </a:stretch>
            </p:blipFill>
            <p:spPr>
              <a:xfrm>
                <a:off x="7972266" y="1548198"/>
                <a:ext cx="142149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6">
            <p14:nvContentPartPr>
              <p14:cNvPr id="676" name="Input penna 675">
                <a:extLst>
                  <a:ext uri="{FF2B5EF4-FFF2-40B4-BE49-F238E27FC236}">
                    <a16:creationId xmlns:a16="http://schemas.microsoft.com/office/drawing/2014/main" id="{4D85127D-11DD-45EB-9BF7-A4571B950314}"/>
                  </a:ext>
                </a:extLst>
              </p14:cNvPr>
              <p14:cNvContentPartPr/>
              <p14:nvPr/>
            </p14:nvContentPartPr>
            <p14:xfrm>
              <a:off x="8113000" y="1557198"/>
              <a:ext cx="17640" cy="70920"/>
            </p14:xfrm>
          </p:contentPart>
        </mc:Choice>
        <mc:Fallback xmlns="">
          <p:pic>
            <p:nvPicPr>
              <p:cNvPr id="676" name="Input penna 675">
                <a:extLst>
                  <a:ext uri="{FF2B5EF4-FFF2-40B4-BE49-F238E27FC236}">
                    <a16:creationId xmlns:a16="http://schemas.microsoft.com/office/drawing/2014/main" id="{4D85127D-11DD-45EB-9BF7-A4571B950314}"/>
                  </a:ext>
                </a:extLst>
              </p:cNvPr>
              <p:cNvPicPr/>
              <p:nvPr/>
            </p:nvPicPr>
            <p:blipFill>
              <a:blip r:embed="rId1297"/>
              <a:stretch>
                <a:fillRect/>
              </a:stretch>
            </p:blipFill>
            <p:spPr>
              <a:xfrm>
                <a:off x="8104000" y="1548198"/>
                <a:ext cx="352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8">
            <p14:nvContentPartPr>
              <p14:cNvPr id="677" name="Input penna 676">
                <a:extLst>
                  <a:ext uri="{FF2B5EF4-FFF2-40B4-BE49-F238E27FC236}">
                    <a16:creationId xmlns:a16="http://schemas.microsoft.com/office/drawing/2014/main" id="{088D1E59-F30E-4866-9B8B-FFD2226A7970}"/>
                  </a:ext>
                </a:extLst>
              </p14:cNvPr>
              <p14:cNvContentPartPr/>
              <p14:nvPr/>
            </p14:nvContentPartPr>
            <p14:xfrm>
              <a:off x="8082760" y="1534158"/>
              <a:ext cx="101880" cy="100800"/>
            </p14:xfrm>
          </p:contentPart>
        </mc:Choice>
        <mc:Fallback xmlns="">
          <p:pic>
            <p:nvPicPr>
              <p:cNvPr id="677" name="Input penna 676">
                <a:extLst>
                  <a:ext uri="{FF2B5EF4-FFF2-40B4-BE49-F238E27FC236}">
                    <a16:creationId xmlns:a16="http://schemas.microsoft.com/office/drawing/2014/main" id="{088D1E59-F30E-4866-9B8B-FFD2226A7970}"/>
                  </a:ext>
                </a:extLst>
              </p:cNvPr>
              <p:cNvPicPr/>
              <p:nvPr/>
            </p:nvPicPr>
            <p:blipFill>
              <a:blip r:embed="rId1299"/>
              <a:stretch>
                <a:fillRect/>
              </a:stretch>
            </p:blipFill>
            <p:spPr>
              <a:xfrm>
                <a:off x="8073760" y="1525158"/>
                <a:ext cx="1195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0">
            <p14:nvContentPartPr>
              <p14:cNvPr id="678" name="Input penna 677">
                <a:extLst>
                  <a:ext uri="{FF2B5EF4-FFF2-40B4-BE49-F238E27FC236}">
                    <a16:creationId xmlns:a16="http://schemas.microsoft.com/office/drawing/2014/main" id="{86B6C124-82BE-4AB5-9525-581CEEA67736}"/>
                  </a:ext>
                </a:extLst>
              </p14:cNvPr>
              <p14:cNvContentPartPr/>
              <p14:nvPr/>
            </p14:nvContentPartPr>
            <p14:xfrm>
              <a:off x="8197240" y="1666998"/>
              <a:ext cx="29160" cy="44640"/>
            </p14:xfrm>
          </p:contentPart>
        </mc:Choice>
        <mc:Fallback xmlns="">
          <p:pic>
            <p:nvPicPr>
              <p:cNvPr id="678" name="Input penna 677">
                <a:extLst>
                  <a:ext uri="{FF2B5EF4-FFF2-40B4-BE49-F238E27FC236}">
                    <a16:creationId xmlns:a16="http://schemas.microsoft.com/office/drawing/2014/main" id="{86B6C124-82BE-4AB5-9525-581CEEA67736}"/>
                  </a:ext>
                </a:extLst>
              </p:cNvPr>
              <p:cNvPicPr/>
              <p:nvPr/>
            </p:nvPicPr>
            <p:blipFill>
              <a:blip r:embed="rId1301"/>
              <a:stretch>
                <a:fillRect/>
              </a:stretch>
            </p:blipFill>
            <p:spPr>
              <a:xfrm>
                <a:off x="8188127" y="1657998"/>
                <a:ext cx="47021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2">
            <p14:nvContentPartPr>
              <p14:cNvPr id="679" name="Input penna 678">
                <a:extLst>
                  <a:ext uri="{FF2B5EF4-FFF2-40B4-BE49-F238E27FC236}">
                    <a16:creationId xmlns:a16="http://schemas.microsoft.com/office/drawing/2014/main" id="{5CF17900-7306-40BC-BABD-FB10D1B64E3A}"/>
                  </a:ext>
                </a:extLst>
              </p14:cNvPr>
              <p14:cNvContentPartPr/>
              <p14:nvPr/>
            </p14:nvContentPartPr>
            <p14:xfrm>
              <a:off x="8318200" y="1566918"/>
              <a:ext cx="57240" cy="84600"/>
            </p14:xfrm>
          </p:contentPart>
        </mc:Choice>
        <mc:Fallback xmlns="">
          <p:pic>
            <p:nvPicPr>
              <p:cNvPr id="679" name="Input penna 678">
                <a:extLst>
                  <a:ext uri="{FF2B5EF4-FFF2-40B4-BE49-F238E27FC236}">
                    <a16:creationId xmlns:a16="http://schemas.microsoft.com/office/drawing/2014/main" id="{5CF17900-7306-40BC-BABD-FB10D1B64E3A}"/>
                  </a:ext>
                </a:extLst>
              </p:cNvPr>
              <p:cNvPicPr/>
              <p:nvPr/>
            </p:nvPicPr>
            <p:blipFill>
              <a:blip r:embed="rId1303"/>
              <a:stretch>
                <a:fillRect/>
              </a:stretch>
            </p:blipFill>
            <p:spPr>
              <a:xfrm>
                <a:off x="8309200" y="1557918"/>
                <a:ext cx="748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4">
            <p14:nvContentPartPr>
              <p14:cNvPr id="680" name="Input penna 679">
                <a:extLst>
                  <a:ext uri="{FF2B5EF4-FFF2-40B4-BE49-F238E27FC236}">
                    <a16:creationId xmlns:a16="http://schemas.microsoft.com/office/drawing/2014/main" id="{561D9812-5821-4DEE-A4F8-23E02C467C55}"/>
                  </a:ext>
                </a:extLst>
              </p14:cNvPr>
              <p14:cNvContentPartPr/>
              <p14:nvPr/>
            </p14:nvContentPartPr>
            <p14:xfrm>
              <a:off x="8319640" y="1645398"/>
              <a:ext cx="360" cy="360"/>
            </p14:xfrm>
          </p:contentPart>
        </mc:Choice>
        <mc:Fallback xmlns="">
          <p:pic>
            <p:nvPicPr>
              <p:cNvPr id="680" name="Input penna 679">
                <a:extLst>
                  <a:ext uri="{FF2B5EF4-FFF2-40B4-BE49-F238E27FC236}">
                    <a16:creationId xmlns:a16="http://schemas.microsoft.com/office/drawing/2014/main" id="{561D9812-5821-4DEE-A4F8-23E02C467C55}"/>
                  </a:ext>
                </a:extLst>
              </p:cNvPr>
              <p:cNvPicPr/>
              <p:nvPr/>
            </p:nvPicPr>
            <p:blipFill>
              <a:blip r:embed="rId895"/>
              <a:stretch>
                <a:fillRect/>
              </a:stretch>
            </p:blipFill>
            <p:spPr>
              <a:xfrm>
                <a:off x="8310640" y="1636398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5">
            <p14:nvContentPartPr>
              <p14:cNvPr id="681" name="Input penna 680">
                <a:extLst>
                  <a:ext uri="{FF2B5EF4-FFF2-40B4-BE49-F238E27FC236}">
                    <a16:creationId xmlns:a16="http://schemas.microsoft.com/office/drawing/2014/main" id="{14004129-3B38-4CBA-A7BD-156711589DD0}"/>
                  </a:ext>
                </a:extLst>
              </p14:cNvPr>
              <p14:cNvContentPartPr/>
              <p14:nvPr/>
            </p14:nvContentPartPr>
            <p14:xfrm>
              <a:off x="8319640" y="1551078"/>
              <a:ext cx="216360" cy="104400"/>
            </p14:xfrm>
          </p:contentPart>
        </mc:Choice>
        <mc:Fallback xmlns="">
          <p:pic>
            <p:nvPicPr>
              <p:cNvPr id="681" name="Input penna 680">
                <a:extLst>
                  <a:ext uri="{FF2B5EF4-FFF2-40B4-BE49-F238E27FC236}">
                    <a16:creationId xmlns:a16="http://schemas.microsoft.com/office/drawing/2014/main" id="{14004129-3B38-4CBA-A7BD-156711589DD0}"/>
                  </a:ext>
                </a:extLst>
              </p:cNvPr>
              <p:cNvPicPr/>
              <p:nvPr/>
            </p:nvPicPr>
            <p:blipFill>
              <a:blip r:embed="rId1306"/>
              <a:stretch>
                <a:fillRect/>
              </a:stretch>
            </p:blipFill>
            <p:spPr>
              <a:xfrm>
                <a:off x="8310640" y="1542109"/>
                <a:ext cx="234000" cy="121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7">
            <p14:nvContentPartPr>
              <p14:cNvPr id="682" name="Input penna 681">
                <a:extLst>
                  <a:ext uri="{FF2B5EF4-FFF2-40B4-BE49-F238E27FC236}">
                    <a16:creationId xmlns:a16="http://schemas.microsoft.com/office/drawing/2014/main" id="{F3226A66-D2F5-4FCD-B171-A36E7CDA3EE6}"/>
                  </a:ext>
                </a:extLst>
              </p14:cNvPr>
              <p14:cNvContentPartPr/>
              <p14:nvPr/>
            </p14:nvContentPartPr>
            <p14:xfrm>
              <a:off x="8546080" y="1560078"/>
              <a:ext cx="24480" cy="73440"/>
            </p14:xfrm>
          </p:contentPart>
        </mc:Choice>
        <mc:Fallback xmlns="">
          <p:pic>
            <p:nvPicPr>
              <p:cNvPr id="682" name="Input penna 681">
                <a:extLst>
                  <a:ext uri="{FF2B5EF4-FFF2-40B4-BE49-F238E27FC236}">
                    <a16:creationId xmlns:a16="http://schemas.microsoft.com/office/drawing/2014/main" id="{F3226A66-D2F5-4FCD-B171-A36E7CDA3EE6}"/>
                  </a:ext>
                </a:extLst>
              </p:cNvPr>
              <p:cNvPicPr/>
              <p:nvPr/>
            </p:nvPicPr>
            <p:blipFill>
              <a:blip r:embed="rId1308"/>
              <a:stretch>
                <a:fillRect/>
              </a:stretch>
            </p:blipFill>
            <p:spPr>
              <a:xfrm>
                <a:off x="8537210" y="1551078"/>
                <a:ext cx="41864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9">
            <p14:nvContentPartPr>
              <p14:cNvPr id="683" name="Input penna 682">
                <a:extLst>
                  <a:ext uri="{FF2B5EF4-FFF2-40B4-BE49-F238E27FC236}">
                    <a16:creationId xmlns:a16="http://schemas.microsoft.com/office/drawing/2014/main" id="{3D8DF2E4-9850-4EDF-8E38-39FDEC6AE0B8}"/>
                  </a:ext>
                </a:extLst>
              </p14:cNvPr>
              <p14:cNvContentPartPr/>
              <p14:nvPr/>
            </p14:nvContentPartPr>
            <p14:xfrm>
              <a:off x="8522320" y="1553958"/>
              <a:ext cx="65520" cy="77400"/>
            </p14:xfrm>
          </p:contentPart>
        </mc:Choice>
        <mc:Fallback xmlns="">
          <p:pic>
            <p:nvPicPr>
              <p:cNvPr id="683" name="Input penna 682">
                <a:extLst>
                  <a:ext uri="{FF2B5EF4-FFF2-40B4-BE49-F238E27FC236}">
                    <a16:creationId xmlns:a16="http://schemas.microsoft.com/office/drawing/2014/main" id="{3D8DF2E4-9850-4EDF-8E38-39FDEC6AE0B8}"/>
                  </a:ext>
                </a:extLst>
              </p:cNvPr>
              <p:cNvPicPr/>
              <p:nvPr/>
            </p:nvPicPr>
            <p:blipFill>
              <a:blip r:embed="rId1310"/>
              <a:stretch>
                <a:fillRect/>
              </a:stretch>
            </p:blipFill>
            <p:spPr>
              <a:xfrm>
                <a:off x="8513270" y="1544958"/>
                <a:ext cx="83257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1">
            <p14:nvContentPartPr>
              <p14:cNvPr id="684" name="Input penna 683">
                <a:extLst>
                  <a:ext uri="{FF2B5EF4-FFF2-40B4-BE49-F238E27FC236}">
                    <a16:creationId xmlns:a16="http://schemas.microsoft.com/office/drawing/2014/main" id="{7EDC6B74-EE87-44D4-AD0F-DC2F3227A40E}"/>
                  </a:ext>
                </a:extLst>
              </p14:cNvPr>
              <p14:cNvContentPartPr/>
              <p14:nvPr/>
            </p14:nvContentPartPr>
            <p14:xfrm>
              <a:off x="8603320" y="1555758"/>
              <a:ext cx="76320" cy="79560"/>
            </p14:xfrm>
          </p:contentPart>
        </mc:Choice>
        <mc:Fallback xmlns="">
          <p:pic>
            <p:nvPicPr>
              <p:cNvPr id="684" name="Input penna 683">
                <a:extLst>
                  <a:ext uri="{FF2B5EF4-FFF2-40B4-BE49-F238E27FC236}">
                    <a16:creationId xmlns:a16="http://schemas.microsoft.com/office/drawing/2014/main" id="{7EDC6B74-EE87-44D4-AD0F-DC2F3227A40E}"/>
                  </a:ext>
                </a:extLst>
              </p:cNvPr>
              <p:cNvPicPr/>
              <p:nvPr/>
            </p:nvPicPr>
            <p:blipFill>
              <a:blip r:embed="rId1312"/>
              <a:stretch>
                <a:fillRect/>
              </a:stretch>
            </p:blipFill>
            <p:spPr>
              <a:xfrm>
                <a:off x="8594277" y="1546758"/>
                <a:ext cx="94044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3">
            <p14:nvContentPartPr>
              <p14:cNvPr id="685" name="Input penna 684">
                <a:extLst>
                  <a:ext uri="{FF2B5EF4-FFF2-40B4-BE49-F238E27FC236}">
                    <a16:creationId xmlns:a16="http://schemas.microsoft.com/office/drawing/2014/main" id="{D6A2421D-75FB-40B2-B48E-1A7402C002B7}"/>
                  </a:ext>
                </a:extLst>
              </p14:cNvPr>
              <p14:cNvContentPartPr/>
              <p14:nvPr/>
            </p14:nvContentPartPr>
            <p14:xfrm>
              <a:off x="8765320" y="1544958"/>
              <a:ext cx="7920" cy="84240"/>
            </p14:xfrm>
          </p:contentPart>
        </mc:Choice>
        <mc:Fallback xmlns="">
          <p:pic>
            <p:nvPicPr>
              <p:cNvPr id="685" name="Input penna 684">
                <a:extLst>
                  <a:ext uri="{FF2B5EF4-FFF2-40B4-BE49-F238E27FC236}">
                    <a16:creationId xmlns:a16="http://schemas.microsoft.com/office/drawing/2014/main" id="{D6A2421D-75FB-40B2-B48E-1A7402C002B7}"/>
                  </a:ext>
                </a:extLst>
              </p:cNvPr>
              <p:cNvPicPr/>
              <p:nvPr/>
            </p:nvPicPr>
            <p:blipFill>
              <a:blip r:embed="rId1168"/>
              <a:stretch>
                <a:fillRect/>
              </a:stretch>
            </p:blipFill>
            <p:spPr>
              <a:xfrm>
                <a:off x="8756711" y="1535919"/>
                <a:ext cx="24793" cy="101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4">
            <p14:nvContentPartPr>
              <p14:cNvPr id="686" name="Input penna 685">
                <a:extLst>
                  <a:ext uri="{FF2B5EF4-FFF2-40B4-BE49-F238E27FC236}">
                    <a16:creationId xmlns:a16="http://schemas.microsoft.com/office/drawing/2014/main" id="{7E07D3D3-98C4-4D32-B1AC-19108B2AC582}"/>
                  </a:ext>
                </a:extLst>
              </p14:cNvPr>
              <p14:cNvContentPartPr/>
              <p14:nvPr/>
            </p14:nvContentPartPr>
            <p14:xfrm>
              <a:off x="8803480" y="1575558"/>
              <a:ext cx="74880" cy="55800"/>
            </p14:xfrm>
          </p:contentPart>
        </mc:Choice>
        <mc:Fallback xmlns="">
          <p:pic>
            <p:nvPicPr>
              <p:cNvPr id="686" name="Input penna 685">
                <a:extLst>
                  <a:ext uri="{FF2B5EF4-FFF2-40B4-BE49-F238E27FC236}">
                    <a16:creationId xmlns:a16="http://schemas.microsoft.com/office/drawing/2014/main" id="{7E07D3D3-98C4-4D32-B1AC-19108B2AC582}"/>
                  </a:ext>
                </a:extLst>
              </p:cNvPr>
              <p:cNvPicPr/>
              <p:nvPr/>
            </p:nvPicPr>
            <p:blipFill>
              <a:blip r:embed="rId1315"/>
              <a:stretch>
                <a:fillRect/>
              </a:stretch>
            </p:blipFill>
            <p:spPr>
              <a:xfrm>
                <a:off x="8794480" y="1566616"/>
                <a:ext cx="92520" cy="73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6">
            <p14:nvContentPartPr>
              <p14:cNvPr id="687" name="Input penna 686">
                <a:extLst>
                  <a:ext uri="{FF2B5EF4-FFF2-40B4-BE49-F238E27FC236}">
                    <a16:creationId xmlns:a16="http://schemas.microsoft.com/office/drawing/2014/main" id="{2122A34E-8253-4A3D-837D-8C636AA03A78}"/>
                  </a:ext>
                </a:extLst>
              </p14:cNvPr>
              <p14:cNvContentPartPr/>
              <p14:nvPr/>
            </p14:nvContentPartPr>
            <p14:xfrm>
              <a:off x="8952520" y="1522278"/>
              <a:ext cx="111600" cy="90360"/>
            </p14:xfrm>
          </p:contentPart>
        </mc:Choice>
        <mc:Fallback xmlns="">
          <p:pic>
            <p:nvPicPr>
              <p:cNvPr id="687" name="Input penna 686">
                <a:extLst>
                  <a:ext uri="{FF2B5EF4-FFF2-40B4-BE49-F238E27FC236}">
                    <a16:creationId xmlns:a16="http://schemas.microsoft.com/office/drawing/2014/main" id="{2122A34E-8253-4A3D-837D-8C636AA03A78}"/>
                  </a:ext>
                </a:extLst>
              </p:cNvPr>
              <p:cNvPicPr/>
              <p:nvPr/>
            </p:nvPicPr>
            <p:blipFill>
              <a:blip r:embed="rId1317"/>
              <a:stretch>
                <a:fillRect/>
              </a:stretch>
            </p:blipFill>
            <p:spPr>
              <a:xfrm>
                <a:off x="8943520" y="1513278"/>
                <a:ext cx="1292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8">
            <p14:nvContentPartPr>
              <p14:cNvPr id="688" name="Input penna 687">
                <a:extLst>
                  <a:ext uri="{FF2B5EF4-FFF2-40B4-BE49-F238E27FC236}">
                    <a16:creationId xmlns:a16="http://schemas.microsoft.com/office/drawing/2014/main" id="{B0F9CCF6-4610-403D-9407-43D8F7B807A7}"/>
                  </a:ext>
                </a:extLst>
              </p14:cNvPr>
              <p14:cNvContentPartPr/>
              <p14:nvPr/>
            </p14:nvContentPartPr>
            <p14:xfrm>
              <a:off x="9076360" y="1540278"/>
              <a:ext cx="98280" cy="78840"/>
            </p14:xfrm>
          </p:contentPart>
        </mc:Choice>
        <mc:Fallback xmlns="">
          <p:pic>
            <p:nvPicPr>
              <p:cNvPr id="688" name="Input penna 687">
                <a:extLst>
                  <a:ext uri="{FF2B5EF4-FFF2-40B4-BE49-F238E27FC236}">
                    <a16:creationId xmlns:a16="http://schemas.microsoft.com/office/drawing/2014/main" id="{B0F9CCF6-4610-403D-9407-43D8F7B807A7}"/>
                  </a:ext>
                </a:extLst>
              </p:cNvPr>
              <p:cNvPicPr/>
              <p:nvPr/>
            </p:nvPicPr>
            <p:blipFill>
              <a:blip r:embed="rId1319"/>
              <a:stretch>
                <a:fillRect/>
              </a:stretch>
            </p:blipFill>
            <p:spPr>
              <a:xfrm>
                <a:off x="9067360" y="1531278"/>
                <a:ext cx="1159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0">
            <p14:nvContentPartPr>
              <p14:cNvPr id="689" name="Input penna 688">
                <a:extLst>
                  <a:ext uri="{FF2B5EF4-FFF2-40B4-BE49-F238E27FC236}">
                    <a16:creationId xmlns:a16="http://schemas.microsoft.com/office/drawing/2014/main" id="{C18C0492-53C8-4EE9-A120-F5546A293C4C}"/>
                  </a:ext>
                </a:extLst>
              </p14:cNvPr>
              <p14:cNvContentPartPr/>
              <p14:nvPr/>
            </p14:nvContentPartPr>
            <p14:xfrm>
              <a:off x="9148720" y="1548198"/>
              <a:ext cx="93240" cy="78120"/>
            </p14:xfrm>
          </p:contentPart>
        </mc:Choice>
        <mc:Fallback xmlns="">
          <p:pic>
            <p:nvPicPr>
              <p:cNvPr id="689" name="Input penna 688">
                <a:extLst>
                  <a:ext uri="{FF2B5EF4-FFF2-40B4-BE49-F238E27FC236}">
                    <a16:creationId xmlns:a16="http://schemas.microsoft.com/office/drawing/2014/main" id="{C18C0492-53C8-4EE9-A120-F5546A293C4C}"/>
                  </a:ext>
                </a:extLst>
              </p:cNvPr>
              <p:cNvPicPr/>
              <p:nvPr/>
            </p:nvPicPr>
            <p:blipFill>
              <a:blip r:embed="rId1321"/>
              <a:stretch>
                <a:fillRect/>
              </a:stretch>
            </p:blipFill>
            <p:spPr>
              <a:xfrm>
                <a:off x="9139720" y="1539198"/>
                <a:ext cx="110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2">
            <p14:nvContentPartPr>
              <p14:cNvPr id="690" name="Input penna 689">
                <a:extLst>
                  <a:ext uri="{FF2B5EF4-FFF2-40B4-BE49-F238E27FC236}">
                    <a16:creationId xmlns:a16="http://schemas.microsoft.com/office/drawing/2014/main" id="{5E8518D2-2F99-4647-8567-925D278477D4}"/>
                  </a:ext>
                </a:extLst>
              </p14:cNvPr>
              <p14:cNvContentPartPr/>
              <p14:nvPr/>
            </p14:nvContentPartPr>
            <p14:xfrm>
              <a:off x="9237640" y="1549638"/>
              <a:ext cx="7920" cy="81000"/>
            </p14:xfrm>
          </p:contentPart>
        </mc:Choice>
        <mc:Fallback xmlns="">
          <p:pic>
            <p:nvPicPr>
              <p:cNvPr id="690" name="Input penna 689">
                <a:extLst>
                  <a:ext uri="{FF2B5EF4-FFF2-40B4-BE49-F238E27FC236}">
                    <a16:creationId xmlns:a16="http://schemas.microsoft.com/office/drawing/2014/main" id="{5E8518D2-2F99-4647-8567-925D278477D4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9229031" y="1540678"/>
                <a:ext cx="24793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3">
            <p14:nvContentPartPr>
              <p14:cNvPr id="691" name="Input penna 690">
                <a:extLst>
                  <a:ext uri="{FF2B5EF4-FFF2-40B4-BE49-F238E27FC236}">
                    <a16:creationId xmlns:a16="http://schemas.microsoft.com/office/drawing/2014/main" id="{B6A03545-682F-494A-80FA-3743348C6FED}"/>
                  </a:ext>
                </a:extLst>
              </p14:cNvPr>
              <p14:cNvContentPartPr/>
              <p14:nvPr/>
            </p14:nvContentPartPr>
            <p14:xfrm>
              <a:off x="9268240" y="1532718"/>
              <a:ext cx="64440" cy="79920"/>
            </p14:xfrm>
          </p:contentPart>
        </mc:Choice>
        <mc:Fallback xmlns="">
          <p:pic>
            <p:nvPicPr>
              <p:cNvPr id="691" name="Input penna 690">
                <a:extLst>
                  <a:ext uri="{FF2B5EF4-FFF2-40B4-BE49-F238E27FC236}">
                    <a16:creationId xmlns:a16="http://schemas.microsoft.com/office/drawing/2014/main" id="{B6A03545-682F-494A-80FA-3743348C6FED}"/>
                  </a:ext>
                </a:extLst>
              </p:cNvPr>
              <p:cNvPicPr/>
              <p:nvPr/>
            </p:nvPicPr>
            <p:blipFill>
              <a:blip r:embed="rId1324"/>
              <a:stretch>
                <a:fillRect/>
              </a:stretch>
            </p:blipFill>
            <p:spPr>
              <a:xfrm>
                <a:off x="9259290" y="1523718"/>
                <a:ext cx="81982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5">
            <p14:nvContentPartPr>
              <p14:cNvPr id="692" name="Input penna 691">
                <a:extLst>
                  <a:ext uri="{FF2B5EF4-FFF2-40B4-BE49-F238E27FC236}">
                    <a16:creationId xmlns:a16="http://schemas.microsoft.com/office/drawing/2014/main" id="{0DDED351-A1FA-4B18-A831-9202F82BB156}"/>
                  </a:ext>
                </a:extLst>
              </p14:cNvPr>
              <p14:cNvContentPartPr/>
              <p14:nvPr/>
            </p14:nvContentPartPr>
            <p14:xfrm>
              <a:off x="9335920" y="1517598"/>
              <a:ext cx="131400" cy="101520"/>
            </p14:xfrm>
          </p:contentPart>
        </mc:Choice>
        <mc:Fallback xmlns="">
          <p:pic>
            <p:nvPicPr>
              <p:cNvPr id="692" name="Input penna 691">
                <a:extLst>
                  <a:ext uri="{FF2B5EF4-FFF2-40B4-BE49-F238E27FC236}">
                    <a16:creationId xmlns:a16="http://schemas.microsoft.com/office/drawing/2014/main" id="{0DDED351-A1FA-4B18-A831-9202F82BB156}"/>
                  </a:ext>
                </a:extLst>
              </p:cNvPr>
              <p:cNvPicPr/>
              <p:nvPr/>
            </p:nvPicPr>
            <p:blipFill>
              <a:blip r:embed="rId1326"/>
              <a:stretch>
                <a:fillRect/>
              </a:stretch>
            </p:blipFill>
            <p:spPr>
              <a:xfrm>
                <a:off x="9326920" y="1508598"/>
                <a:ext cx="1490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7">
            <p14:nvContentPartPr>
              <p14:cNvPr id="693" name="Input penna 692">
                <a:extLst>
                  <a:ext uri="{FF2B5EF4-FFF2-40B4-BE49-F238E27FC236}">
                    <a16:creationId xmlns:a16="http://schemas.microsoft.com/office/drawing/2014/main" id="{FD315B6D-AC98-45C7-9F6D-998CC0979072}"/>
                  </a:ext>
                </a:extLst>
              </p14:cNvPr>
              <p14:cNvContentPartPr/>
              <p14:nvPr/>
            </p14:nvContentPartPr>
            <p14:xfrm>
              <a:off x="5300320" y="1855998"/>
              <a:ext cx="59760" cy="94680"/>
            </p14:xfrm>
          </p:contentPart>
        </mc:Choice>
        <mc:Fallback xmlns="">
          <p:pic>
            <p:nvPicPr>
              <p:cNvPr id="693" name="Input penna 692">
                <a:extLst>
                  <a:ext uri="{FF2B5EF4-FFF2-40B4-BE49-F238E27FC236}">
                    <a16:creationId xmlns:a16="http://schemas.microsoft.com/office/drawing/2014/main" id="{FD315B6D-AC98-45C7-9F6D-998CC0979072}"/>
                  </a:ext>
                </a:extLst>
              </p:cNvPr>
              <p:cNvPicPr/>
              <p:nvPr/>
            </p:nvPicPr>
            <p:blipFill>
              <a:blip r:embed="rId1328"/>
              <a:stretch>
                <a:fillRect/>
              </a:stretch>
            </p:blipFill>
            <p:spPr>
              <a:xfrm>
                <a:off x="5291320" y="1846998"/>
                <a:ext cx="77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9">
            <p14:nvContentPartPr>
              <p14:cNvPr id="694" name="Input penna 693">
                <a:extLst>
                  <a:ext uri="{FF2B5EF4-FFF2-40B4-BE49-F238E27FC236}">
                    <a16:creationId xmlns:a16="http://schemas.microsoft.com/office/drawing/2014/main" id="{886B55CD-3B9E-49F9-A071-B6F23FDB9B62}"/>
                  </a:ext>
                </a:extLst>
              </p14:cNvPr>
              <p14:cNvContentPartPr/>
              <p14:nvPr/>
            </p14:nvContentPartPr>
            <p14:xfrm>
              <a:off x="5354320" y="1881918"/>
              <a:ext cx="55800" cy="73440"/>
            </p14:xfrm>
          </p:contentPart>
        </mc:Choice>
        <mc:Fallback xmlns="">
          <p:pic>
            <p:nvPicPr>
              <p:cNvPr id="694" name="Input penna 693">
                <a:extLst>
                  <a:ext uri="{FF2B5EF4-FFF2-40B4-BE49-F238E27FC236}">
                    <a16:creationId xmlns:a16="http://schemas.microsoft.com/office/drawing/2014/main" id="{886B55CD-3B9E-49F9-A071-B6F23FDB9B62}"/>
                  </a:ext>
                </a:extLst>
              </p:cNvPr>
              <p:cNvPicPr/>
              <p:nvPr/>
            </p:nvPicPr>
            <p:blipFill>
              <a:blip r:embed="rId1330"/>
              <a:stretch>
                <a:fillRect/>
              </a:stretch>
            </p:blipFill>
            <p:spPr>
              <a:xfrm>
                <a:off x="5345320" y="1872918"/>
                <a:ext cx="734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1">
            <p14:nvContentPartPr>
              <p14:cNvPr id="695" name="Input penna 694">
                <a:extLst>
                  <a:ext uri="{FF2B5EF4-FFF2-40B4-BE49-F238E27FC236}">
                    <a16:creationId xmlns:a16="http://schemas.microsoft.com/office/drawing/2014/main" id="{588E7A3F-58C2-4311-A163-B89BB3F1DDFE}"/>
                  </a:ext>
                </a:extLst>
              </p14:cNvPr>
              <p14:cNvContentPartPr/>
              <p14:nvPr/>
            </p14:nvContentPartPr>
            <p14:xfrm>
              <a:off x="5474920" y="1880118"/>
              <a:ext cx="72360" cy="69120"/>
            </p14:xfrm>
          </p:contentPart>
        </mc:Choice>
        <mc:Fallback xmlns="">
          <p:pic>
            <p:nvPicPr>
              <p:cNvPr id="695" name="Input penna 694">
                <a:extLst>
                  <a:ext uri="{FF2B5EF4-FFF2-40B4-BE49-F238E27FC236}">
                    <a16:creationId xmlns:a16="http://schemas.microsoft.com/office/drawing/2014/main" id="{588E7A3F-58C2-4311-A163-B89BB3F1DDFE}"/>
                  </a:ext>
                </a:extLst>
              </p:cNvPr>
              <p:cNvPicPr/>
              <p:nvPr/>
            </p:nvPicPr>
            <p:blipFill>
              <a:blip r:embed="rId1332"/>
              <a:stretch>
                <a:fillRect/>
              </a:stretch>
            </p:blipFill>
            <p:spPr>
              <a:xfrm>
                <a:off x="5465920" y="1871118"/>
                <a:ext cx="90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3">
            <p14:nvContentPartPr>
              <p14:cNvPr id="696" name="Input penna 695">
                <a:extLst>
                  <a:ext uri="{FF2B5EF4-FFF2-40B4-BE49-F238E27FC236}">
                    <a16:creationId xmlns:a16="http://schemas.microsoft.com/office/drawing/2014/main" id="{3E140DEB-E952-464C-92F7-BC1F21B3DBC6}"/>
                  </a:ext>
                </a:extLst>
              </p14:cNvPr>
              <p14:cNvContentPartPr/>
              <p14:nvPr/>
            </p14:nvContentPartPr>
            <p14:xfrm>
              <a:off x="5506960" y="1790118"/>
              <a:ext cx="40680" cy="132840"/>
            </p14:xfrm>
          </p:contentPart>
        </mc:Choice>
        <mc:Fallback xmlns="">
          <p:pic>
            <p:nvPicPr>
              <p:cNvPr id="696" name="Input penna 695">
                <a:extLst>
                  <a:ext uri="{FF2B5EF4-FFF2-40B4-BE49-F238E27FC236}">
                    <a16:creationId xmlns:a16="http://schemas.microsoft.com/office/drawing/2014/main" id="{3E140DEB-E952-464C-92F7-BC1F21B3DBC6}"/>
                  </a:ext>
                </a:extLst>
              </p:cNvPr>
              <p:cNvPicPr/>
              <p:nvPr/>
            </p:nvPicPr>
            <p:blipFill>
              <a:blip r:embed="rId1334"/>
              <a:stretch>
                <a:fillRect/>
              </a:stretch>
            </p:blipFill>
            <p:spPr>
              <a:xfrm>
                <a:off x="5497960" y="1781118"/>
                <a:ext cx="583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5">
            <p14:nvContentPartPr>
              <p14:cNvPr id="697" name="Input penna 696">
                <a:extLst>
                  <a:ext uri="{FF2B5EF4-FFF2-40B4-BE49-F238E27FC236}">
                    <a16:creationId xmlns:a16="http://schemas.microsoft.com/office/drawing/2014/main" id="{7807C00B-6112-4C9A-BDDC-04BED0FF9A71}"/>
                  </a:ext>
                </a:extLst>
              </p14:cNvPr>
              <p14:cNvContentPartPr/>
              <p14:nvPr/>
            </p14:nvContentPartPr>
            <p14:xfrm>
              <a:off x="4994320" y="2228958"/>
              <a:ext cx="95760" cy="117720"/>
            </p14:xfrm>
          </p:contentPart>
        </mc:Choice>
        <mc:Fallback xmlns="">
          <p:pic>
            <p:nvPicPr>
              <p:cNvPr id="697" name="Input penna 696">
                <a:extLst>
                  <a:ext uri="{FF2B5EF4-FFF2-40B4-BE49-F238E27FC236}">
                    <a16:creationId xmlns:a16="http://schemas.microsoft.com/office/drawing/2014/main" id="{7807C00B-6112-4C9A-BDDC-04BED0FF9A71}"/>
                  </a:ext>
                </a:extLst>
              </p:cNvPr>
              <p:cNvPicPr/>
              <p:nvPr/>
            </p:nvPicPr>
            <p:blipFill>
              <a:blip r:embed="rId1336"/>
              <a:stretch>
                <a:fillRect/>
              </a:stretch>
            </p:blipFill>
            <p:spPr>
              <a:xfrm>
                <a:off x="4985320" y="2219958"/>
                <a:ext cx="11340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7">
            <p14:nvContentPartPr>
              <p14:cNvPr id="698" name="Input penna 697">
                <a:extLst>
                  <a:ext uri="{FF2B5EF4-FFF2-40B4-BE49-F238E27FC236}">
                    <a16:creationId xmlns:a16="http://schemas.microsoft.com/office/drawing/2014/main" id="{7DFE5DCB-C51E-4BCA-8D6F-FAA5F7C22F83}"/>
                  </a:ext>
                </a:extLst>
              </p14:cNvPr>
              <p14:cNvContentPartPr/>
              <p14:nvPr/>
            </p14:nvContentPartPr>
            <p14:xfrm>
              <a:off x="5063080" y="2318958"/>
              <a:ext cx="2160" cy="93240"/>
            </p14:xfrm>
          </p:contentPart>
        </mc:Choice>
        <mc:Fallback xmlns="">
          <p:pic>
            <p:nvPicPr>
              <p:cNvPr id="698" name="Input penna 697">
                <a:extLst>
                  <a:ext uri="{FF2B5EF4-FFF2-40B4-BE49-F238E27FC236}">
                    <a16:creationId xmlns:a16="http://schemas.microsoft.com/office/drawing/2014/main" id="{7DFE5DCB-C51E-4BCA-8D6F-FAA5F7C22F83}"/>
                  </a:ext>
                </a:extLst>
              </p:cNvPr>
              <p:cNvPicPr/>
              <p:nvPr/>
            </p:nvPicPr>
            <p:blipFill>
              <a:blip r:embed="rId1338"/>
              <a:stretch>
                <a:fillRect/>
              </a:stretch>
            </p:blipFill>
            <p:spPr>
              <a:xfrm>
                <a:off x="5054080" y="2309958"/>
                <a:ext cx="19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9">
            <p14:nvContentPartPr>
              <p14:cNvPr id="699" name="Input penna 698">
                <a:extLst>
                  <a:ext uri="{FF2B5EF4-FFF2-40B4-BE49-F238E27FC236}">
                    <a16:creationId xmlns:a16="http://schemas.microsoft.com/office/drawing/2014/main" id="{3552AFD8-3B43-4BEE-911F-7437A23D8E48}"/>
                  </a:ext>
                </a:extLst>
              </p14:cNvPr>
              <p14:cNvContentPartPr/>
              <p14:nvPr/>
            </p14:nvContentPartPr>
            <p14:xfrm>
              <a:off x="5109160" y="2212398"/>
              <a:ext cx="32760" cy="218160"/>
            </p14:xfrm>
          </p:contentPart>
        </mc:Choice>
        <mc:Fallback xmlns="">
          <p:pic>
            <p:nvPicPr>
              <p:cNvPr id="699" name="Input penna 698">
                <a:extLst>
                  <a:ext uri="{FF2B5EF4-FFF2-40B4-BE49-F238E27FC236}">
                    <a16:creationId xmlns:a16="http://schemas.microsoft.com/office/drawing/2014/main" id="{3552AFD8-3B43-4BEE-911F-7437A23D8E48}"/>
                  </a:ext>
                </a:extLst>
              </p:cNvPr>
              <p:cNvPicPr/>
              <p:nvPr/>
            </p:nvPicPr>
            <p:blipFill>
              <a:blip r:embed="rId1340"/>
              <a:stretch>
                <a:fillRect/>
              </a:stretch>
            </p:blipFill>
            <p:spPr>
              <a:xfrm>
                <a:off x="5100258" y="2203413"/>
                <a:ext cx="50208" cy="235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1">
            <p14:nvContentPartPr>
              <p14:cNvPr id="700" name="Input penna 699">
                <a:extLst>
                  <a:ext uri="{FF2B5EF4-FFF2-40B4-BE49-F238E27FC236}">
                    <a16:creationId xmlns:a16="http://schemas.microsoft.com/office/drawing/2014/main" id="{9039111B-F2F7-46F0-9AA1-2DFB0E54A39A}"/>
                  </a:ext>
                </a:extLst>
              </p14:cNvPr>
              <p14:cNvContentPartPr/>
              <p14:nvPr/>
            </p14:nvContentPartPr>
            <p14:xfrm>
              <a:off x="5260000" y="2254878"/>
              <a:ext cx="6120" cy="105480"/>
            </p14:xfrm>
          </p:contentPart>
        </mc:Choice>
        <mc:Fallback xmlns="">
          <p:pic>
            <p:nvPicPr>
              <p:cNvPr id="700" name="Input penna 699">
                <a:extLst>
                  <a:ext uri="{FF2B5EF4-FFF2-40B4-BE49-F238E27FC236}">
                    <a16:creationId xmlns:a16="http://schemas.microsoft.com/office/drawing/2014/main" id="{9039111B-F2F7-46F0-9AA1-2DFB0E54A39A}"/>
                  </a:ext>
                </a:extLst>
              </p:cNvPr>
              <p:cNvPicPr/>
              <p:nvPr/>
            </p:nvPicPr>
            <p:blipFill>
              <a:blip r:embed="rId1342"/>
              <a:stretch>
                <a:fillRect/>
              </a:stretch>
            </p:blipFill>
            <p:spPr>
              <a:xfrm>
                <a:off x="5251000" y="2245878"/>
                <a:ext cx="237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3">
            <p14:nvContentPartPr>
              <p14:cNvPr id="701" name="Input penna 700">
                <a:extLst>
                  <a:ext uri="{FF2B5EF4-FFF2-40B4-BE49-F238E27FC236}">
                    <a16:creationId xmlns:a16="http://schemas.microsoft.com/office/drawing/2014/main" id="{1AA4CBAF-9868-4F48-A6D8-899AF59AE824}"/>
                  </a:ext>
                </a:extLst>
              </p14:cNvPr>
              <p14:cNvContentPartPr/>
              <p14:nvPr/>
            </p14:nvContentPartPr>
            <p14:xfrm>
              <a:off x="5287000" y="2277918"/>
              <a:ext cx="90360" cy="86040"/>
            </p14:xfrm>
          </p:contentPart>
        </mc:Choice>
        <mc:Fallback xmlns="">
          <p:pic>
            <p:nvPicPr>
              <p:cNvPr id="701" name="Input penna 700">
                <a:extLst>
                  <a:ext uri="{FF2B5EF4-FFF2-40B4-BE49-F238E27FC236}">
                    <a16:creationId xmlns:a16="http://schemas.microsoft.com/office/drawing/2014/main" id="{1AA4CBAF-9868-4F48-A6D8-899AF59AE824}"/>
                  </a:ext>
                </a:extLst>
              </p:cNvPr>
              <p:cNvPicPr/>
              <p:nvPr/>
            </p:nvPicPr>
            <p:blipFill>
              <a:blip r:embed="rId1344"/>
              <a:stretch>
                <a:fillRect/>
              </a:stretch>
            </p:blipFill>
            <p:spPr>
              <a:xfrm>
                <a:off x="5278000" y="2268955"/>
                <a:ext cx="108000" cy="1036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5">
            <p14:nvContentPartPr>
              <p14:cNvPr id="702" name="Input penna 701">
                <a:extLst>
                  <a:ext uri="{FF2B5EF4-FFF2-40B4-BE49-F238E27FC236}">
                    <a16:creationId xmlns:a16="http://schemas.microsoft.com/office/drawing/2014/main" id="{26149F3C-EB09-456F-B6EB-638FCF9C7621}"/>
                  </a:ext>
                </a:extLst>
              </p14:cNvPr>
              <p14:cNvContentPartPr/>
              <p14:nvPr/>
            </p14:nvContentPartPr>
            <p14:xfrm>
              <a:off x="5466640" y="2256678"/>
              <a:ext cx="137880" cy="104040"/>
            </p14:xfrm>
          </p:contentPart>
        </mc:Choice>
        <mc:Fallback xmlns="">
          <p:pic>
            <p:nvPicPr>
              <p:cNvPr id="702" name="Input penna 701">
                <a:extLst>
                  <a:ext uri="{FF2B5EF4-FFF2-40B4-BE49-F238E27FC236}">
                    <a16:creationId xmlns:a16="http://schemas.microsoft.com/office/drawing/2014/main" id="{26149F3C-EB09-456F-B6EB-638FCF9C7621}"/>
                  </a:ext>
                </a:extLst>
              </p:cNvPr>
              <p:cNvPicPr/>
              <p:nvPr/>
            </p:nvPicPr>
            <p:blipFill>
              <a:blip r:embed="rId1346"/>
              <a:stretch>
                <a:fillRect/>
              </a:stretch>
            </p:blipFill>
            <p:spPr>
              <a:xfrm>
                <a:off x="5457663" y="2247678"/>
                <a:ext cx="155474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7">
            <p14:nvContentPartPr>
              <p14:cNvPr id="703" name="Input penna 702">
                <a:extLst>
                  <a:ext uri="{FF2B5EF4-FFF2-40B4-BE49-F238E27FC236}">
                    <a16:creationId xmlns:a16="http://schemas.microsoft.com/office/drawing/2014/main" id="{09877FC9-8A78-469B-803C-63283D21A788}"/>
                  </a:ext>
                </a:extLst>
              </p14:cNvPr>
              <p14:cNvContentPartPr/>
              <p14:nvPr/>
            </p14:nvContentPartPr>
            <p14:xfrm>
              <a:off x="5621800" y="2261358"/>
              <a:ext cx="105480" cy="68760"/>
            </p14:xfrm>
          </p:contentPart>
        </mc:Choice>
        <mc:Fallback xmlns="">
          <p:pic>
            <p:nvPicPr>
              <p:cNvPr id="703" name="Input penna 702">
                <a:extLst>
                  <a:ext uri="{FF2B5EF4-FFF2-40B4-BE49-F238E27FC236}">
                    <a16:creationId xmlns:a16="http://schemas.microsoft.com/office/drawing/2014/main" id="{09877FC9-8A78-469B-803C-63283D21A788}"/>
                  </a:ext>
                </a:extLst>
              </p:cNvPr>
              <p:cNvPicPr/>
              <p:nvPr/>
            </p:nvPicPr>
            <p:blipFill>
              <a:blip r:embed="rId1348"/>
              <a:stretch>
                <a:fillRect/>
              </a:stretch>
            </p:blipFill>
            <p:spPr>
              <a:xfrm>
                <a:off x="5612800" y="2252358"/>
                <a:ext cx="1231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9">
            <p14:nvContentPartPr>
              <p14:cNvPr id="704" name="Input penna 703">
                <a:extLst>
                  <a:ext uri="{FF2B5EF4-FFF2-40B4-BE49-F238E27FC236}">
                    <a16:creationId xmlns:a16="http://schemas.microsoft.com/office/drawing/2014/main" id="{C95BE32C-DFBA-44CD-9DA3-F450B2D62678}"/>
                  </a:ext>
                </a:extLst>
              </p14:cNvPr>
              <p14:cNvContentPartPr/>
              <p14:nvPr/>
            </p14:nvContentPartPr>
            <p14:xfrm>
              <a:off x="5701720" y="2274678"/>
              <a:ext cx="81000" cy="57240"/>
            </p14:xfrm>
          </p:contentPart>
        </mc:Choice>
        <mc:Fallback xmlns="">
          <p:pic>
            <p:nvPicPr>
              <p:cNvPr id="704" name="Input penna 703">
                <a:extLst>
                  <a:ext uri="{FF2B5EF4-FFF2-40B4-BE49-F238E27FC236}">
                    <a16:creationId xmlns:a16="http://schemas.microsoft.com/office/drawing/2014/main" id="{C95BE32C-DFBA-44CD-9DA3-F450B2D62678}"/>
                  </a:ext>
                </a:extLst>
              </p:cNvPr>
              <p:cNvPicPr/>
              <p:nvPr/>
            </p:nvPicPr>
            <p:blipFill>
              <a:blip r:embed="rId1350"/>
              <a:stretch>
                <a:fillRect/>
              </a:stretch>
            </p:blipFill>
            <p:spPr>
              <a:xfrm>
                <a:off x="5692720" y="2265678"/>
                <a:ext cx="986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1">
            <p14:nvContentPartPr>
              <p14:cNvPr id="705" name="Input penna 704">
                <a:extLst>
                  <a:ext uri="{FF2B5EF4-FFF2-40B4-BE49-F238E27FC236}">
                    <a16:creationId xmlns:a16="http://schemas.microsoft.com/office/drawing/2014/main" id="{890D77BE-BF2A-4891-AE0D-569534DE14A4}"/>
                  </a:ext>
                </a:extLst>
              </p14:cNvPr>
              <p14:cNvContentPartPr/>
              <p14:nvPr/>
            </p14:nvContentPartPr>
            <p14:xfrm>
              <a:off x="5779840" y="2267118"/>
              <a:ext cx="33120" cy="81720"/>
            </p14:xfrm>
          </p:contentPart>
        </mc:Choice>
        <mc:Fallback xmlns="">
          <p:pic>
            <p:nvPicPr>
              <p:cNvPr id="705" name="Input penna 704">
                <a:extLst>
                  <a:ext uri="{FF2B5EF4-FFF2-40B4-BE49-F238E27FC236}">
                    <a16:creationId xmlns:a16="http://schemas.microsoft.com/office/drawing/2014/main" id="{890D77BE-BF2A-4891-AE0D-569534DE14A4}"/>
                  </a:ext>
                </a:extLst>
              </p:cNvPr>
              <p:cNvPicPr/>
              <p:nvPr/>
            </p:nvPicPr>
            <p:blipFill>
              <a:blip r:embed="rId1352"/>
              <a:stretch>
                <a:fillRect/>
              </a:stretch>
            </p:blipFill>
            <p:spPr>
              <a:xfrm>
                <a:off x="5770840" y="2258118"/>
                <a:ext cx="507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3">
            <p14:nvContentPartPr>
              <p14:cNvPr id="706" name="Input penna 705">
                <a:extLst>
                  <a:ext uri="{FF2B5EF4-FFF2-40B4-BE49-F238E27FC236}">
                    <a16:creationId xmlns:a16="http://schemas.microsoft.com/office/drawing/2014/main" id="{98D8C56B-CE1D-4705-B7BB-23F680AB45BC}"/>
                  </a:ext>
                </a:extLst>
              </p14:cNvPr>
              <p14:cNvContentPartPr/>
              <p14:nvPr/>
            </p14:nvContentPartPr>
            <p14:xfrm>
              <a:off x="5818360" y="2262798"/>
              <a:ext cx="78480" cy="72360"/>
            </p14:xfrm>
          </p:contentPart>
        </mc:Choice>
        <mc:Fallback xmlns="">
          <p:pic>
            <p:nvPicPr>
              <p:cNvPr id="706" name="Input penna 705">
                <a:extLst>
                  <a:ext uri="{FF2B5EF4-FFF2-40B4-BE49-F238E27FC236}">
                    <a16:creationId xmlns:a16="http://schemas.microsoft.com/office/drawing/2014/main" id="{98D8C56B-CE1D-4705-B7BB-23F680AB45BC}"/>
                  </a:ext>
                </a:extLst>
              </p:cNvPr>
              <p:cNvPicPr/>
              <p:nvPr/>
            </p:nvPicPr>
            <p:blipFill>
              <a:blip r:embed="rId1354"/>
              <a:stretch>
                <a:fillRect/>
              </a:stretch>
            </p:blipFill>
            <p:spPr>
              <a:xfrm>
                <a:off x="5809401" y="2253798"/>
                <a:ext cx="96039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5">
            <p14:nvContentPartPr>
              <p14:cNvPr id="707" name="Input penna 706">
                <a:extLst>
                  <a:ext uri="{FF2B5EF4-FFF2-40B4-BE49-F238E27FC236}">
                    <a16:creationId xmlns:a16="http://schemas.microsoft.com/office/drawing/2014/main" id="{D1F95E54-C227-4805-9EF4-868D1BDC1097}"/>
                  </a:ext>
                </a:extLst>
              </p14:cNvPr>
              <p14:cNvContentPartPr/>
              <p14:nvPr/>
            </p14:nvContentPartPr>
            <p14:xfrm>
              <a:off x="5900800" y="2250558"/>
              <a:ext cx="151560" cy="90360"/>
            </p14:xfrm>
          </p:contentPart>
        </mc:Choice>
        <mc:Fallback xmlns="">
          <p:pic>
            <p:nvPicPr>
              <p:cNvPr id="707" name="Input penna 706">
                <a:extLst>
                  <a:ext uri="{FF2B5EF4-FFF2-40B4-BE49-F238E27FC236}">
                    <a16:creationId xmlns:a16="http://schemas.microsoft.com/office/drawing/2014/main" id="{D1F95E54-C227-4805-9EF4-868D1BDC1097}"/>
                  </a:ext>
                </a:extLst>
              </p:cNvPr>
              <p:cNvPicPr/>
              <p:nvPr/>
            </p:nvPicPr>
            <p:blipFill>
              <a:blip r:embed="rId1356"/>
              <a:stretch>
                <a:fillRect/>
              </a:stretch>
            </p:blipFill>
            <p:spPr>
              <a:xfrm>
                <a:off x="5891821" y="2241522"/>
                <a:ext cx="169158" cy="10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7">
            <p14:nvContentPartPr>
              <p14:cNvPr id="708" name="Input penna 707">
                <a:extLst>
                  <a:ext uri="{FF2B5EF4-FFF2-40B4-BE49-F238E27FC236}">
                    <a16:creationId xmlns:a16="http://schemas.microsoft.com/office/drawing/2014/main" id="{F19F4DD2-DE22-4385-85A4-E96853D54B85}"/>
                  </a:ext>
                </a:extLst>
              </p14:cNvPr>
              <p14:cNvContentPartPr/>
              <p14:nvPr/>
            </p14:nvContentPartPr>
            <p14:xfrm>
              <a:off x="6232000" y="2270358"/>
              <a:ext cx="82080" cy="92520"/>
            </p14:xfrm>
          </p:contentPart>
        </mc:Choice>
        <mc:Fallback xmlns="">
          <p:pic>
            <p:nvPicPr>
              <p:cNvPr id="708" name="Input penna 707">
                <a:extLst>
                  <a:ext uri="{FF2B5EF4-FFF2-40B4-BE49-F238E27FC236}">
                    <a16:creationId xmlns:a16="http://schemas.microsoft.com/office/drawing/2014/main" id="{F19F4DD2-DE22-4385-85A4-E96853D54B85}"/>
                  </a:ext>
                </a:extLst>
              </p:cNvPr>
              <p:cNvPicPr/>
              <p:nvPr/>
            </p:nvPicPr>
            <p:blipFill>
              <a:blip r:embed="rId1358"/>
              <a:stretch>
                <a:fillRect/>
              </a:stretch>
            </p:blipFill>
            <p:spPr>
              <a:xfrm>
                <a:off x="6223000" y="2261358"/>
                <a:ext cx="99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9">
            <p14:nvContentPartPr>
              <p14:cNvPr id="709" name="Input penna 708">
                <a:extLst>
                  <a:ext uri="{FF2B5EF4-FFF2-40B4-BE49-F238E27FC236}">
                    <a16:creationId xmlns:a16="http://schemas.microsoft.com/office/drawing/2014/main" id="{6EE78455-74A7-41C2-BF20-68156ACB71AA}"/>
                  </a:ext>
                </a:extLst>
              </p14:cNvPr>
              <p14:cNvContentPartPr/>
              <p14:nvPr/>
            </p14:nvContentPartPr>
            <p14:xfrm>
              <a:off x="6239200" y="2143638"/>
              <a:ext cx="78840" cy="186120"/>
            </p14:xfrm>
          </p:contentPart>
        </mc:Choice>
        <mc:Fallback xmlns="">
          <p:pic>
            <p:nvPicPr>
              <p:cNvPr id="709" name="Input penna 708">
                <a:extLst>
                  <a:ext uri="{FF2B5EF4-FFF2-40B4-BE49-F238E27FC236}">
                    <a16:creationId xmlns:a16="http://schemas.microsoft.com/office/drawing/2014/main" id="{6EE78455-74A7-41C2-BF20-68156ACB71AA}"/>
                  </a:ext>
                </a:extLst>
              </p:cNvPr>
              <p:cNvPicPr/>
              <p:nvPr/>
            </p:nvPicPr>
            <p:blipFill>
              <a:blip r:embed="rId1360"/>
              <a:stretch>
                <a:fillRect/>
              </a:stretch>
            </p:blipFill>
            <p:spPr>
              <a:xfrm>
                <a:off x="6230200" y="2134638"/>
                <a:ext cx="964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1">
            <p14:nvContentPartPr>
              <p14:cNvPr id="710" name="Input penna 709">
                <a:extLst>
                  <a:ext uri="{FF2B5EF4-FFF2-40B4-BE49-F238E27FC236}">
                    <a16:creationId xmlns:a16="http://schemas.microsoft.com/office/drawing/2014/main" id="{E435D2DB-A3E7-4360-88CC-B3AEFC8695F9}"/>
                  </a:ext>
                </a:extLst>
              </p14:cNvPr>
              <p14:cNvContentPartPr/>
              <p14:nvPr/>
            </p14:nvContentPartPr>
            <p14:xfrm>
              <a:off x="6459160" y="2277198"/>
              <a:ext cx="74880" cy="87120"/>
            </p14:xfrm>
          </p:contentPart>
        </mc:Choice>
        <mc:Fallback xmlns="">
          <p:pic>
            <p:nvPicPr>
              <p:cNvPr id="710" name="Input penna 709">
                <a:extLst>
                  <a:ext uri="{FF2B5EF4-FFF2-40B4-BE49-F238E27FC236}">
                    <a16:creationId xmlns:a16="http://schemas.microsoft.com/office/drawing/2014/main" id="{E435D2DB-A3E7-4360-88CC-B3AEFC8695F9}"/>
                  </a:ext>
                </a:extLst>
              </p:cNvPr>
              <p:cNvPicPr/>
              <p:nvPr/>
            </p:nvPicPr>
            <p:blipFill>
              <a:blip r:embed="rId1362"/>
              <a:stretch>
                <a:fillRect/>
              </a:stretch>
            </p:blipFill>
            <p:spPr>
              <a:xfrm>
                <a:off x="6450160" y="2268198"/>
                <a:ext cx="925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3">
            <p14:nvContentPartPr>
              <p14:cNvPr id="711" name="Input penna 710">
                <a:extLst>
                  <a:ext uri="{FF2B5EF4-FFF2-40B4-BE49-F238E27FC236}">
                    <a16:creationId xmlns:a16="http://schemas.microsoft.com/office/drawing/2014/main" id="{B4003A57-E2AE-4BED-9B00-E69BBA5230C1}"/>
                  </a:ext>
                </a:extLst>
              </p14:cNvPr>
              <p14:cNvContentPartPr/>
              <p14:nvPr/>
            </p14:nvContentPartPr>
            <p14:xfrm>
              <a:off x="6526480" y="2265678"/>
              <a:ext cx="59400" cy="87120"/>
            </p14:xfrm>
          </p:contentPart>
        </mc:Choice>
        <mc:Fallback xmlns="">
          <p:pic>
            <p:nvPicPr>
              <p:cNvPr id="711" name="Input penna 710">
                <a:extLst>
                  <a:ext uri="{FF2B5EF4-FFF2-40B4-BE49-F238E27FC236}">
                    <a16:creationId xmlns:a16="http://schemas.microsoft.com/office/drawing/2014/main" id="{B4003A57-E2AE-4BED-9B00-E69BBA5230C1}"/>
                  </a:ext>
                </a:extLst>
              </p:cNvPr>
              <p:cNvPicPr/>
              <p:nvPr/>
            </p:nvPicPr>
            <p:blipFill>
              <a:blip r:embed="rId1364"/>
              <a:stretch>
                <a:fillRect/>
              </a:stretch>
            </p:blipFill>
            <p:spPr>
              <a:xfrm>
                <a:off x="6517480" y="2256678"/>
                <a:ext cx="77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5">
            <p14:nvContentPartPr>
              <p14:cNvPr id="712" name="Input penna 711">
                <a:extLst>
                  <a:ext uri="{FF2B5EF4-FFF2-40B4-BE49-F238E27FC236}">
                    <a16:creationId xmlns:a16="http://schemas.microsoft.com/office/drawing/2014/main" id="{30617AA8-3A41-47E7-9061-A3591284F351}"/>
                  </a:ext>
                </a:extLst>
              </p14:cNvPr>
              <p14:cNvContentPartPr/>
              <p14:nvPr/>
            </p14:nvContentPartPr>
            <p14:xfrm>
              <a:off x="6529720" y="2322198"/>
              <a:ext cx="82440" cy="6480"/>
            </p14:xfrm>
          </p:contentPart>
        </mc:Choice>
        <mc:Fallback xmlns="">
          <p:pic>
            <p:nvPicPr>
              <p:cNvPr id="712" name="Input penna 711">
                <a:extLst>
                  <a:ext uri="{FF2B5EF4-FFF2-40B4-BE49-F238E27FC236}">
                    <a16:creationId xmlns:a16="http://schemas.microsoft.com/office/drawing/2014/main" id="{30617AA8-3A41-47E7-9061-A3591284F351}"/>
                  </a:ext>
                </a:extLst>
              </p:cNvPr>
              <p:cNvPicPr/>
              <p:nvPr/>
            </p:nvPicPr>
            <p:blipFill>
              <a:blip r:embed="rId1366"/>
              <a:stretch>
                <a:fillRect/>
              </a:stretch>
            </p:blipFill>
            <p:spPr>
              <a:xfrm>
                <a:off x="6520720" y="2313198"/>
                <a:ext cx="1000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7">
            <p14:nvContentPartPr>
              <p14:cNvPr id="713" name="Input penna 712">
                <a:extLst>
                  <a:ext uri="{FF2B5EF4-FFF2-40B4-BE49-F238E27FC236}">
                    <a16:creationId xmlns:a16="http://schemas.microsoft.com/office/drawing/2014/main" id="{69271170-B012-49B5-B051-4398CDE72A4D}"/>
                  </a:ext>
                </a:extLst>
              </p14:cNvPr>
              <p14:cNvContentPartPr/>
              <p14:nvPr/>
            </p14:nvContentPartPr>
            <p14:xfrm>
              <a:off x="6585160" y="2250918"/>
              <a:ext cx="124560" cy="99720"/>
            </p14:xfrm>
          </p:contentPart>
        </mc:Choice>
        <mc:Fallback xmlns="">
          <p:pic>
            <p:nvPicPr>
              <p:cNvPr id="713" name="Input penna 712">
                <a:extLst>
                  <a:ext uri="{FF2B5EF4-FFF2-40B4-BE49-F238E27FC236}">
                    <a16:creationId xmlns:a16="http://schemas.microsoft.com/office/drawing/2014/main" id="{69271170-B012-49B5-B051-4398CDE72A4D}"/>
                  </a:ext>
                </a:extLst>
              </p:cNvPr>
              <p:cNvPicPr/>
              <p:nvPr/>
            </p:nvPicPr>
            <p:blipFill>
              <a:blip r:embed="rId1368"/>
              <a:stretch>
                <a:fillRect/>
              </a:stretch>
            </p:blipFill>
            <p:spPr>
              <a:xfrm>
                <a:off x="6576160" y="2241918"/>
                <a:ext cx="1422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9">
            <p14:nvContentPartPr>
              <p14:cNvPr id="714" name="Input penna 713">
                <a:extLst>
                  <a:ext uri="{FF2B5EF4-FFF2-40B4-BE49-F238E27FC236}">
                    <a16:creationId xmlns:a16="http://schemas.microsoft.com/office/drawing/2014/main" id="{13DD1E1E-C8FF-4258-9208-C2A5E987D3DF}"/>
                  </a:ext>
                </a:extLst>
              </p14:cNvPr>
              <p14:cNvContentPartPr/>
              <p14:nvPr/>
            </p14:nvContentPartPr>
            <p14:xfrm>
              <a:off x="6723040" y="2259918"/>
              <a:ext cx="120960" cy="96840"/>
            </p14:xfrm>
          </p:contentPart>
        </mc:Choice>
        <mc:Fallback xmlns="">
          <p:pic>
            <p:nvPicPr>
              <p:cNvPr id="714" name="Input penna 713">
                <a:extLst>
                  <a:ext uri="{FF2B5EF4-FFF2-40B4-BE49-F238E27FC236}">
                    <a16:creationId xmlns:a16="http://schemas.microsoft.com/office/drawing/2014/main" id="{13DD1E1E-C8FF-4258-9208-C2A5E987D3DF}"/>
                  </a:ext>
                </a:extLst>
              </p:cNvPr>
              <p:cNvPicPr/>
              <p:nvPr/>
            </p:nvPicPr>
            <p:blipFill>
              <a:blip r:embed="rId1370"/>
              <a:stretch>
                <a:fillRect/>
              </a:stretch>
            </p:blipFill>
            <p:spPr>
              <a:xfrm>
                <a:off x="6714040" y="2250918"/>
                <a:ext cx="138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1">
            <p14:nvContentPartPr>
              <p14:cNvPr id="715" name="Input penna 714">
                <a:extLst>
                  <a:ext uri="{FF2B5EF4-FFF2-40B4-BE49-F238E27FC236}">
                    <a16:creationId xmlns:a16="http://schemas.microsoft.com/office/drawing/2014/main" id="{D761B0D2-11C9-4D28-BF0F-8B04986FC9FB}"/>
                  </a:ext>
                </a:extLst>
              </p14:cNvPr>
              <p14:cNvContentPartPr/>
              <p14:nvPr/>
            </p14:nvContentPartPr>
            <p14:xfrm>
              <a:off x="6801160" y="2270358"/>
              <a:ext cx="86760" cy="81000"/>
            </p14:xfrm>
          </p:contentPart>
        </mc:Choice>
        <mc:Fallback xmlns="">
          <p:pic>
            <p:nvPicPr>
              <p:cNvPr id="715" name="Input penna 714">
                <a:extLst>
                  <a:ext uri="{FF2B5EF4-FFF2-40B4-BE49-F238E27FC236}">
                    <a16:creationId xmlns:a16="http://schemas.microsoft.com/office/drawing/2014/main" id="{D761B0D2-11C9-4D28-BF0F-8B04986FC9FB}"/>
                  </a:ext>
                </a:extLst>
              </p:cNvPr>
              <p:cNvPicPr/>
              <p:nvPr/>
            </p:nvPicPr>
            <p:blipFill>
              <a:blip r:embed="rId1372"/>
              <a:stretch>
                <a:fillRect/>
              </a:stretch>
            </p:blipFill>
            <p:spPr>
              <a:xfrm>
                <a:off x="6792160" y="2261398"/>
                <a:ext cx="104400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3">
            <p14:nvContentPartPr>
              <p14:cNvPr id="716" name="Input penna 715">
                <a:extLst>
                  <a:ext uri="{FF2B5EF4-FFF2-40B4-BE49-F238E27FC236}">
                    <a16:creationId xmlns:a16="http://schemas.microsoft.com/office/drawing/2014/main" id="{89CE79A6-A9DF-4F86-8CC7-DB80E1CD9658}"/>
                  </a:ext>
                </a:extLst>
              </p14:cNvPr>
              <p14:cNvContentPartPr/>
              <p14:nvPr/>
            </p14:nvContentPartPr>
            <p14:xfrm>
              <a:off x="6805120" y="2306718"/>
              <a:ext cx="73080" cy="7920"/>
            </p14:xfrm>
          </p:contentPart>
        </mc:Choice>
        <mc:Fallback xmlns="">
          <p:pic>
            <p:nvPicPr>
              <p:cNvPr id="716" name="Input penna 715">
                <a:extLst>
                  <a:ext uri="{FF2B5EF4-FFF2-40B4-BE49-F238E27FC236}">
                    <a16:creationId xmlns:a16="http://schemas.microsoft.com/office/drawing/2014/main" id="{89CE79A6-A9DF-4F86-8CC7-DB80E1CD9658}"/>
                  </a:ext>
                </a:extLst>
              </p:cNvPr>
              <p:cNvPicPr/>
              <p:nvPr/>
            </p:nvPicPr>
            <p:blipFill>
              <a:blip r:embed="rId1374"/>
              <a:stretch>
                <a:fillRect/>
              </a:stretch>
            </p:blipFill>
            <p:spPr>
              <a:xfrm>
                <a:off x="6796120" y="2297718"/>
                <a:ext cx="907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5">
            <p14:nvContentPartPr>
              <p14:cNvPr id="717" name="Input penna 716">
                <a:extLst>
                  <a:ext uri="{FF2B5EF4-FFF2-40B4-BE49-F238E27FC236}">
                    <a16:creationId xmlns:a16="http://schemas.microsoft.com/office/drawing/2014/main" id="{48D8991E-6988-4B5E-9C02-8898412A4DB2}"/>
                  </a:ext>
                </a:extLst>
              </p14:cNvPr>
              <p14:cNvContentPartPr/>
              <p14:nvPr/>
            </p14:nvContentPartPr>
            <p14:xfrm>
              <a:off x="7035160" y="2262798"/>
              <a:ext cx="15120" cy="85680"/>
            </p14:xfrm>
          </p:contentPart>
        </mc:Choice>
        <mc:Fallback xmlns="">
          <p:pic>
            <p:nvPicPr>
              <p:cNvPr id="717" name="Input penna 716">
                <a:extLst>
                  <a:ext uri="{FF2B5EF4-FFF2-40B4-BE49-F238E27FC236}">
                    <a16:creationId xmlns:a16="http://schemas.microsoft.com/office/drawing/2014/main" id="{48D8991E-6988-4B5E-9C02-8898412A4DB2}"/>
                  </a:ext>
                </a:extLst>
              </p:cNvPr>
              <p:cNvPicPr/>
              <p:nvPr/>
            </p:nvPicPr>
            <p:blipFill>
              <a:blip r:embed="rId1376"/>
              <a:stretch>
                <a:fillRect/>
              </a:stretch>
            </p:blipFill>
            <p:spPr>
              <a:xfrm>
                <a:off x="7026160" y="2253798"/>
                <a:ext cx="327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7">
            <p14:nvContentPartPr>
              <p14:cNvPr id="718" name="Input penna 717">
                <a:extLst>
                  <a:ext uri="{FF2B5EF4-FFF2-40B4-BE49-F238E27FC236}">
                    <a16:creationId xmlns:a16="http://schemas.microsoft.com/office/drawing/2014/main" id="{11A8BAEB-960F-499F-B8A3-D47341F78356}"/>
                  </a:ext>
                </a:extLst>
              </p14:cNvPr>
              <p14:cNvContentPartPr/>
              <p14:nvPr/>
            </p14:nvContentPartPr>
            <p14:xfrm>
              <a:off x="7072960" y="2255958"/>
              <a:ext cx="76680" cy="90720"/>
            </p14:xfrm>
          </p:contentPart>
        </mc:Choice>
        <mc:Fallback xmlns="">
          <p:pic>
            <p:nvPicPr>
              <p:cNvPr id="718" name="Input penna 717">
                <a:extLst>
                  <a:ext uri="{FF2B5EF4-FFF2-40B4-BE49-F238E27FC236}">
                    <a16:creationId xmlns:a16="http://schemas.microsoft.com/office/drawing/2014/main" id="{11A8BAEB-960F-499F-B8A3-D47341F78356}"/>
                  </a:ext>
                </a:extLst>
              </p:cNvPr>
              <p:cNvPicPr/>
              <p:nvPr/>
            </p:nvPicPr>
            <p:blipFill>
              <a:blip r:embed="rId1378"/>
              <a:stretch>
                <a:fillRect/>
              </a:stretch>
            </p:blipFill>
            <p:spPr>
              <a:xfrm>
                <a:off x="7064002" y="2246958"/>
                <a:ext cx="94238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9">
            <p14:nvContentPartPr>
              <p14:cNvPr id="719" name="Input penna 718">
                <a:extLst>
                  <a:ext uri="{FF2B5EF4-FFF2-40B4-BE49-F238E27FC236}">
                    <a16:creationId xmlns:a16="http://schemas.microsoft.com/office/drawing/2014/main" id="{96B47A74-EDFB-4119-B300-A7134B085D65}"/>
                  </a:ext>
                </a:extLst>
              </p14:cNvPr>
              <p14:cNvContentPartPr/>
              <p14:nvPr/>
            </p14:nvContentPartPr>
            <p14:xfrm>
              <a:off x="7159000" y="2253438"/>
              <a:ext cx="27000" cy="76320"/>
            </p14:xfrm>
          </p:contentPart>
        </mc:Choice>
        <mc:Fallback xmlns="">
          <p:pic>
            <p:nvPicPr>
              <p:cNvPr id="719" name="Input penna 718">
                <a:extLst>
                  <a:ext uri="{FF2B5EF4-FFF2-40B4-BE49-F238E27FC236}">
                    <a16:creationId xmlns:a16="http://schemas.microsoft.com/office/drawing/2014/main" id="{96B47A74-EDFB-4119-B300-A7134B085D65}"/>
                  </a:ext>
                </a:extLst>
              </p:cNvPr>
              <p:cNvPicPr/>
              <p:nvPr/>
            </p:nvPicPr>
            <p:blipFill>
              <a:blip r:embed="rId1380"/>
              <a:stretch>
                <a:fillRect/>
              </a:stretch>
            </p:blipFill>
            <p:spPr>
              <a:xfrm>
                <a:off x="7150118" y="2244438"/>
                <a:ext cx="44408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1">
            <p14:nvContentPartPr>
              <p14:cNvPr id="720" name="Input penna 719">
                <a:extLst>
                  <a:ext uri="{FF2B5EF4-FFF2-40B4-BE49-F238E27FC236}">
                    <a16:creationId xmlns:a16="http://schemas.microsoft.com/office/drawing/2014/main" id="{91AB4918-F4CB-4221-9C75-E9655C21BAB7}"/>
                  </a:ext>
                </a:extLst>
              </p14:cNvPr>
              <p14:cNvContentPartPr/>
              <p14:nvPr/>
            </p14:nvContentPartPr>
            <p14:xfrm>
              <a:off x="7123000" y="2247318"/>
              <a:ext cx="93600" cy="3240"/>
            </p14:xfrm>
          </p:contentPart>
        </mc:Choice>
        <mc:Fallback xmlns="">
          <p:pic>
            <p:nvPicPr>
              <p:cNvPr id="720" name="Input penna 719">
                <a:extLst>
                  <a:ext uri="{FF2B5EF4-FFF2-40B4-BE49-F238E27FC236}">
                    <a16:creationId xmlns:a16="http://schemas.microsoft.com/office/drawing/2014/main" id="{91AB4918-F4CB-4221-9C75-E9655C21BAB7}"/>
                  </a:ext>
                </a:extLst>
              </p:cNvPr>
              <p:cNvPicPr/>
              <p:nvPr/>
            </p:nvPicPr>
            <p:blipFill>
              <a:blip r:embed="rId1382"/>
              <a:stretch>
                <a:fillRect/>
              </a:stretch>
            </p:blipFill>
            <p:spPr>
              <a:xfrm>
                <a:off x="7114034" y="2238318"/>
                <a:ext cx="111172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3">
            <p14:nvContentPartPr>
              <p14:cNvPr id="721" name="Input penna 720">
                <a:extLst>
                  <a:ext uri="{FF2B5EF4-FFF2-40B4-BE49-F238E27FC236}">
                    <a16:creationId xmlns:a16="http://schemas.microsoft.com/office/drawing/2014/main" id="{4DAB9B0D-24FB-4D77-B425-9FD096CFA284}"/>
                  </a:ext>
                </a:extLst>
              </p14:cNvPr>
              <p14:cNvContentPartPr/>
              <p14:nvPr/>
            </p14:nvContentPartPr>
            <p14:xfrm>
              <a:off x="7188880" y="2253798"/>
              <a:ext cx="75600" cy="85320"/>
            </p14:xfrm>
          </p:contentPart>
        </mc:Choice>
        <mc:Fallback xmlns="">
          <p:pic>
            <p:nvPicPr>
              <p:cNvPr id="721" name="Input penna 720">
                <a:extLst>
                  <a:ext uri="{FF2B5EF4-FFF2-40B4-BE49-F238E27FC236}">
                    <a16:creationId xmlns:a16="http://schemas.microsoft.com/office/drawing/2014/main" id="{4DAB9B0D-24FB-4D77-B425-9FD096CFA284}"/>
                  </a:ext>
                </a:extLst>
              </p:cNvPr>
              <p:cNvPicPr/>
              <p:nvPr/>
            </p:nvPicPr>
            <p:blipFill>
              <a:blip r:embed="rId1384"/>
              <a:stretch>
                <a:fillRect/>
              </a:stretch>
            </p:blipFill>
            <p:spPr>
              <a:xfrm>
                <a:off x="7179880" y="2244798"/>
                <a:ext cx="93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5">
            <p14:nvContentPartPr>
              <p14:cNvPr id="722" name="Input penna 721">
                <a:extLst>
                  <a:ext uri="{FF2B5EF4-FFF2-40B4-BE49-F238E27FC236}">
                    <a16:creationId xmlns:a16="http://schemas.microsoft.com/office/drawing/2014/main" id="{23B6968C-D430-464E-9E97-50CF870947F2}"/>
                  </a:ext>
                </a:extLst>
              </p14:cNvPr>
              <p14:cNvContentPartPr/>
              <p14:nvPr/>
            </p14:nvContentPartPr>
            <p14:xfrm>
              <a:off x="7272760" y="2249838"/>
              <a:ext cx="190800" cy="84960"/>
            </p14:xfrm>
          </p:contentPart>
        </mc:Choice>
        <mc:Fallback xmlns="">
          <p:pic>
            <p:nvPicPr>
              <p:cNvPr id="722" name="Input penna 721">
                <a:extLst>
                  <a:ext uri="{FF2B5EF4-FFF2-40B4-BE49-F238E27FC236}">
                    <a16:creationId xmlns:a16="http://schemas.microsoft.com/office/drawing/2014/main" id="{23B6968C-D430-464E-9E97-50CF870947F2}"/>
                  </a:ext>
                </a:extLst>
              </p:cNvPr>
              <p:cNvPicPr/>
              <p:nvPr/>
            </p:nvPicPr>
            <p:blipFill>
              <a:blip r:embed="rId1386"/>
              <a:stretch>
                <a:fillRect/>
              </a:stretch>
            </p:blipFill>
            <p:spPr>
              <a:xfrm>
                <a:off x="7263777" y="2240838"/>
                <a:ext cx="208407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7">
            <p14:nvContentPartPr>
              <p14:cNvPr id="723" name="Input penna 722">
                <a:extLst>
                  <a:ext uri="{FF2B5EF4-FFF2-40B4-BE49-F238E27FC236}">
                    <a16:creationId xmlns:a16="http://schemas.microsoft.com/office/drawing/2014/main" id="{8467426B-E282-45F3-8D6F-A8E0BD490FBA}"/>
                  </a:ext>
                </a:extLst>
              </p14:cNvPr>
              <p14:cNvContentPartPr/>
              <p14:nvPr/>
            </p14:nvContentPartPr>
            <p14:xfrm>
              <a:off x="7574080" y="2239758"/>
              <a:ext cx="49680" cy="105480"/>
            </p14:xfrm>
          </p:contentPart>
        </mc:Choice>
        <mc:Fallback xmlns="">
          <p:pic>
            <p:nvPicPr>
              <p:cNvPr id="723" name="Input penna 722">
                <a:extLst>
                  <a:ext uri="{FF2B5EF4-FFF2-40B4-BE49-F238E27FC236}">
                    <a16:creationId xmlns:a16="http://schemas.microsoft.com/office/drawing/2014/main" id="{8467426B-E282-45F3-8D6F-A8E0BD490FBA}"/>
                  </a:ext>
                </a:extLst>
              </p:cNvPr>
              <p:cNvPicPr/>
              <p:nvPr/>
            </p:nvPicPr>
            <p:blipFill>
              <a:blip r:embed="rId1388"/>
              <a:stretch>
                <a:fillRect/>
              </a:stretch>
            </p:blipFill>
            <p:spPr>
              <a:xfrm>
                <a:off x="7565080" y="2230758"/>
                <a:ext cx="6732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9">
            <p14:nvContentPartPr>
              <p14:cNvPr id="724" name="Input penna 723">
                <a:extLst>
                  <a:ext uri="{FF2B5EF4-FFF2-40B4-BE49-F238E27FC236}">
                    <a16:creationId xmlns:a16="http://schemas.microsoft.com/office/drawing/2014/main" id="{7AB4F475-5B4D-4E63-BC71-4C853D51F50D}"/>
                  </a:ext>
                </a:extLst>
              </p14:cNvPr>
              <p14:cNvContentPartPr/>
              <p14:nvPr/>
            </p14:nvContentPartPr>
            <p14:xfrm>
              <a:off x="7618000" y="2245878"/>
              <a:ext cx="126720" cy="92160"/>
            </p14:xfrm>
          </p:contentPart>
        </mc:Choice>
        <mc:Fallback xmlns="">
          <p:pic>
            <p:nvPicPr>
              <p:cNvPr id="724" name="Input penna 723">
                <a:extLst>
                  <a:ext uri="{FF2B5EF4-FFF2-40B4-BE49-F238E27FC236}">
                    <a16:creationId xmlns:a16="http://schemas.microsoft.com/office/drawing/2014/main" id="{7AB4F475-5B4D-4E63-BC71-4C853D51F50D}"/>
                  </a:ext>
                </a:extLst>
              </p:cNvPr>
              <p:cNvPicPr/>
              <p:nvPr/>
            </p:nvPicPr>
            <p:blipFill>
              <a:blip r:embed="rId1390"/>
              <a:stretch>
                <a:fillRect/>
              </a:stretch>
            </p:blipFill>
            <p:spPr>
              <a:xfrm>
                <a:off x="7609000" y="2236878"/>
                <a:ext cx="144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1">
            <p14:nvContentPartPr>
              <p14:cNvPr id="725" name="Input penna 724">
                <a:extLst>
                  <a:ext uri="{FF2B5EF4-FFF2-40B4-BE49-F238E27FC236}">
                    <a16:creationId xmlns:a16="http://schemas.microsoft.com/office/drawing/2014/main" id="{B7A3BF2D-F3E0-4722-9021-D3D0FDB2975A}"/>
                  </a:ext>
                </a:extLst>
              </p14:cNvPr>
              <p14:cNvContentPartPr/>
              <p14:nvPr/>
            </p14:nvContentPartPr>
            <p14:xfrm>
              <a:off x="7727440" y="2258118"/>
              <a:ext cx="80280" cy="86040"/>
            </p14:xfrm>
          </p:contentPart>
        </mc:Choice>
        <mc:Fallback xmlns="">
          <p:pic>
            <p:nvPicPr>
              <p:cNvPr id="725" name="Input penna 724">
                <a:extLst>
                  <a:ext uri="{FF2B5EF4-FFF2-40B4-BE49-F238E27FC236}">
                    <a16:creationId xmlns:a16="http://schemas.microsoft.com/office/drawing/2014/main" id="{B7A3BF2D-F3E0-4722-9021-D3D0FDB2975A}"/>
                  </a:ext>
                </a:extLst>
              </p:cNvPr>
              <p:cNvPicPr/>
              <p:nvPr/>
            </p:nvPicPr>
            <p:blipFill>
              <a:blip r:embed="rId1392"/>
              <a:stretch>
                <a:fillRect/>
              </a:stretch>
            </p:blipFill>
            <p:spPr>
              <a:xfrm>
                <a:off x="7718399" y="2249118"/>
                <a:ext cx="97999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3">
            <p14:nvContentPartPr>
              <p14:cNvPr id="726" name="Input penna 725">
                <a:extLst>
                  <a:ext uri="{FF2B5EF4-FFF2-40B4-BE49-F238E27FC236}">
                    <a16:creationId xmlns:a16="http://schemas.microsoft.com/office/drawing/2014/main" id="{2BC18EDC-637D-4C86-98BD-5EE43DC7BC23}"/>
                  </a:ext>
                </a:extLst>
              </p14:cNvPr>
              <p14:cNvContentPartPr/>
              <p14:nvPr/>
            </p14:nvContentPartPr>
            <p14:xfrm>
              <a:off x="7779280" y="2230758"/>
              <a:ext cx="87480" cy="92880"/>
            </p14:xfrm>
          </p:contentPart>
        </mc:Choice>
        <mc:Fallback xmlns="">
          <p:pic>
            <p:nvPicPr>
              <p:cNvPr id="726" name="Input penna 725">
                <a:extLst>
                  <a:ext uri="{FF2B5EF4-FFF2-40B4-BE49-F238E27FC236}">
                    <a16:creationId xmlns:a16="http://schemas.microsoft.com/office/drawing/2014/main" id="{2BC18EDC-637D-4C86-98BD-5EE43DC7BC23}"/>
                  </a:ext>
                </a:extLst>
              </p:cNvPr>
              <p:cNvPicPr/>
              <p:nvPr/>
            </p:nvPicPr>
            <p:blipFill>
              <a:blip r:embed="rId1394"/>
              <a:stretch>
                <a:fillRect/>
              </a:stretch>
            </p:blipFill>
            <p:spPr>
              <a:xfrm>
                <a:off x="7770280" y="2221793"/>
                <a:ext cx="105120" cy="110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5">
            <p14:nvContentPartPr>
              <p14:cNvPr id="727" name="Input penna 726">
                <a:extLst>
                  <a:ext uri="{FF2B5EF4-FFF2-40B4-BE49-F238E27FC236}">
                    <a16:creationId xmlns:a16="http://schemas.microsoft.com/office/drawing/2014/main" id="{979A51D7-4EA6-4BD9-8053-7F07E974C121}"/>
                  </a:ext>
                </a:extLst>
              </p14:cNvPr>
              <p14:cNvContentPartPr/>
              <p14:nvPr/>
            </p14:nvContentPartPr>
            <p14:xfrm>
              <a:off x="7787920" y="2277918"/>
              <a:ext cx="67320" cy="11160"/>
            </p14:xfrm>
          </p:contentPart>
        </mc:Choice>
        <mc:Fallback xmlns="">
          <p:pic>
            <p:nvPicPr>
              <p:cNvPr id="727" name="Input penna 726">
                <a:extLst>
                  <a:ext uri="{FF2B5EF4-FFF2-40B4-BE49-F238E27FC236}">
                    <a16:creationId xmlns:a16="http://schemas.microsoft.com/office/drawing/2014/main" id="{979A51D7-4EA6-4BD9-8053-7F07E974C121}"/>
                  </a:ext>
                </a:extLst>
              </p:cNvPr>
              <p:cNvPicPr/>
              <p:nvPr/>
            </p:nvPicPr>
            <p:blipFill>
              <a:blip r:embed="rId1396"/>
              <a:stretch>
                <a:fillRect/>
              </a:stretch>
            </p:blipFill>
            <p:spPr>
              <a:xfrm>
                <a:off x="7778920" y="2268918"/>
                <a:ext cx="849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7">
            <p14:nvContentPartPr>
              <p14:cNvPr id="728" name="Input penna 727">
                <a:extLst>
                  <a:ext uri="{FF2B5EF4-FFF2-40B4-BE49-F238E27FC236}">
                    <a16:creationId xmlns:a16="http://schemas.microsoft.com/office/drawing/2014/main" id="{0F3FDCEF-237C-4FFA-BB71-2FAAC8D36391}"/>
                  </a:ext>
                </a:extLst>
              </p14:cNvPr>
              <p14:cNvContentPartPr/>
              <p14:nvPr/>
            </p14:nvContentPartPr>
            <p14:xfrm>
              <a:off x="7989520" y="2218878"/>
              <a:ext cx="129960" cy="102600"/>
            </p14:xfrm>
          </p:contentPart>
        </mc:Choice>
        <mc:Fallback xmlns="">
          <p:pic>
            <p:nvPicPr>
              <p:cNvPr id="728" name="Input penna 727">
                <a:extLst>
                  <a:ext uri="{FF2B5EF4-FFF2-40B4-BE49-F238E27FC236}">
                    <a16:creationId xmlns:a16="http://schemas.microsoft.com/office/drawing/2014/main" id="{0F3FDCEF-237C-4FFA-BB71-2FAAC8D36391}"/>
                  </a:ext>
                </a:extLst>
              </p:cNvPr>
              <p:cNvPicPr/>
              <p:nvPr/>
            </p:nvPicPr>
            <p:blipFill>
              <a:blip r:embed="rId1398"/>
              <a:stretch>
                <a:fillRect/>
              </a:stretch>
            </p:blipFill>
            <p:spPr>
              <a:xfrm>
                <a:off x="7980520" y="2209846"/>
                <a:ext cx="147600" cy="120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9">
            <p14:nvContentPartPr>
              <p14:cNvPr id="729" name="Input penna 728">
                <a:extLst>
                  <a:ext uri="{FF2B5EF4-FFF2-40B4-BE49-F238E27FC236}">
                    <a16:creationId xmlns:a16="http://schemas.microsoft.com/office/drawing/2014/main" id="{7575EA4C-0D3B-4132-A4DD-16E2C8FEF905}"/>
                  </a:ext>
                </a:extLst>
              </p14:cNvPr>
              <p14:cNvContentPartPr/>
              <p14:nvPr/>
            </p14:nvContentPartPr>
            <p14:xfrm>
              <a:off x="8126680" y="2221398"/>
              <a:ext cx="56160" cy="95760"/>
            </p14:xfrm>
          </p:contentPart>
        </mc:Choice>
        <mc:Fallback xmlns="">
          <p:pic>
            <p:nvPicPr>
              <p:cNvPr id="729" name="Input penna 728">
                <a:extLst>
                  <a:ext uri="{FF2B5EF4-FFF2-40B4-BE49-F238E27FC236}">
                    <a16:creationId xmlns:a16="http://schemas.microsoft.com/office/drawing/2014/main" id="{7575EA4C-0D3B-4132-A4DD-16E2C8FEF905}"/>
                  </a:ext>
                </a:extLst>
              </p:cNvPr>
              <p:cNvPicPr/>
              <p:nvPr/>
            </p:nvPicPr>
            <p:blipFill>
              <a:blip r:embed="rId1400"/>
              <a:stretch>
                <a:fillRect/>
              </a:stretch>
            </p:blipFill>
            <p:spPr>
              <a:xfrm>
                <a:off x="8117680" y="2212398"/>
                <a:ext cx="738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1">
            <p14:nvContentPartPr>
              <p14:cNvPr id="730" name="Input penna 729">
                <a:extLst>
                  <a:ext uri="{FF2B5EF4-FFF2-40B4-BE49-F238E27FC236}">
                    <a16:creationId xmlns:a16="http://schemas.microsoft.com/office/drawing/2014/main" id="{86A6F722-6B54-438A-935D-A3CB7B1FD18B}"/>
                  </a:ext>
                </a:extLst>
              </p14:cNvPr>
              <p14:cNvContentPartPr/>
              <p14:nvPr/>
            </p14:nvContentPartPr>
            <p14:xfrm>
              <a:off x="8179240" y="2219958"/>
              <a:ext cx="77760" cy="90360"/>
            </p14:xfrm>
          </p:contentPart>
        </mc:Choice>
        <mc:Fallback xmlns="">
          <p:pic>
            <p:nvPicPr>
              <p:cNvPr id="730" name="Input penna 729">
                <a:extLst>
                  <a:ext uri="{FF2B5EF4-FFF2-40B4-BE49-F238E27FC236}">
                    <a16:creationId xmlns:a16="http://schemas.microsoft.com/office/drawing/2014/main" id="{86A6F722-6B54-438A-935D-A3CB7B1FD18B}"/>
                  </a:ext>
                </a:extLst>
              </p:cNvPr>
              <p:cNvPicPr/>
              <p:nvPr/>
            </p:nvPicPr>
            <p:blipFill>
              <a:blip r:embed="rId1402"/>
              <a:stretch>
                <a:fillRect/>
              </a:stretch>
            </p:blipFill>
            <p:spPr>
              <a:xfrm>
                <a:off x="8170198" y="2210922"/>
                <a:ext cx="95482" cy="10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3">
            <p14:nvContentPartPr>
              <p14:cNvPr id="731" name="Input penna 730">
                <a:extLst>
                  <a:ext uri="{FF2B5EF4-FFF2-40B4-BE49-F238E27FC236}">
                    <a16:creationId xmlns:a16="http://schemas.microsoft.com/office/drawing/2014/main" id="{B0BAB0A1-81D1-489C-8794-827EE38278A1}"/>
                  </a:ext>
                </a:extLst>
              </p14:cNvPr>
              <p14:cNvContentPartPr/>
              <p14:nvPr/>
            </p14:nvContentPartPr>
            <p14:xfrm>
              <a:off x="8185720" y="2267118"/>
              <a:ext cx="73080" cy="5040"/>
            </p14:xfrm>
          </p:contentPart>
        </mc:Choice>
        <mc:Fallback xmlns="">
          <p:pic>
            <p:nvPicPr>
              <p:cNvPr id="731" name="Input penna 730">
                <a:extLst>
                  <a:ext uri="{FF2B5EF4-FFF2-40B4-BE49-F238E27FC236}">
                    <a16:creationId xmlns:a16="http://schemas.microsoft.com/office/drawing/2014/main" id="{B0BAB0A1-81D1-489C-8794-827EE38278A1}"/>
                  </a:ext>
                </a:extLst>
              </p:cNvPr>
              <p:cNvPicPr/>
              <p:nvPr/>
            </p:nvPicPr>
            <p:blipFill>
              <a:blip r:embed="rId1404"/>
              <a:stretch>
                <a:fillRect/>
              </a:stretch>
            </p:blipFill>
            <p:spPr>
              <a:xfrm>
                <a:off x="8176720" y="2258118"/>
                <a:ext cx="9072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5">
            <p14:nvContentPartPr>
              <p14:cNvPr id="732" name="Input penna 731">
                <a:extLst>
                  <a:ext uri="{FF2B5EF4-FFF2-40B4-BE49-F238E27FC236}">
                    <a16:creationId xmlns:a16="http://schemas.microsoft.com/office/drawing/2014/main" id="{A3AB3F1E-25A2-45C9-8C7B-E43BD5D535D5}"/>
                  </a:ext>
                </a:extLst>
              </p14:cNvPr>
              <p14:cNvContentPartPr/>
              <p14:nvPr/>
            </p14:nvContentPartPr>
            <p14:xfrm>
              <a:off x="8256640" y="2223198"/>
              <a:ext cx="115200" cy="90360"/>
            </p14:xfrm>
          </p:contentPart>
        </mc:Choice>
        <mc:Fallback xmlns="">
          <p:pic>
            <p:nvPicPr>
              <p:cNvPr id="732" name="Input penna 731">
                <a:extLst>
                  <a:ext uri="{FF2B5EF4-FFF2-40B4-BE49-F238E27FC236}">
                    <a16:creationId xmlns:a16="http://schemas.microsoft.com/office/drawing/2014/main" id="{A3AB3F1E-25A2-45C9-8C7B-E43BD5D535D5}"/>
                  </a:ext>
                </a:extLst>
              </p:cNvPr>
              <p:cNvPicPr/>
              <p:nvPr/>
            </p:nvPicPr>
            <p:blipFill>
              <a:blip r:embed="rId1406"/>
              <a:stretch>
                <a:fillRect/>
              </a:stretch>
            </p:blipFill>
            <p:spPr>
              <a:xfrm>
                <a:off x="8247640" y="2214198"/>
                <a:ext cx="1328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7">
            <p14:nvContentPartPr>
              <p14:cNvPr id="733" name="Input penna 732">
                <a:extLst>
                  <a:ext uri="{FF2B5EF4-FFF2-40B4-BE49-F238E27FC236}">
                    <a16:creationId xmlns:a16="http://schemas.microsoft.com/office/drawing/2014/main" id="{A255C8DA-1376-46BB-A37B-0665297AB02D}"/>
                  </a:ext>
                </a:extLst>
              </p14:cNvPr>
              <p14:cNvContentPartPr/>
              <p14:nvPr/>
            </p14:nvContentPartPr>
            <p14:xfrm>
              <a:off x="8293000" y="2207718"/>
              <a:ext cx="109440" cy="102600"/>
            </p14:xfrm>
          </p:contentPart>
        </mc:Choice>
        <mc:Fallback xmlns="">
          <p:pic>
            <p:nvPicPr>
              <p:cNvPr id="733" name="Input penna 732">
                <a:extLst>
                  <a:ext uri="{FF2B5EF4-FFF2-40B4-BE49-F238E27FC236}">
                    <a16:creationId xmlns:a16="http://schemas.microsoft.com/office/drawing/2014/main" id="{A255C8DA-1376-46BB-A37B-0665297AB02D}"/>
                  </a:ext>
                </a:extLst>
              </p:cNvPr>
              <p:cNvPicPr/>
              <p:nvPr/>
            </p:nvPicPr>
            <p:blipFill>
              <a:blip r:embed="rId1408"/>
              <a:stretch>
                <a:fillRect/>
              </a:stretch>
            </p:blipFill>
            <p:spPr>
              <a:xfrm>
                <a:off x="8284000" y="2198686"/>
                <a:ext cx="127080" cy="120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9">
            <p14:nvContentPartPr>
              <p14:cNvPr id="734" name="Input penna 733">
                <a:extLst>
                  <a:ext uri="{FF2B5EF4-FFF2-40B4-BE49-F238E27FC236}">
                    <a16:creationId xmlns:a16="http://schemas.microsoft.com/office/drawing/2014/main" id="{67F76FE5-FC29-43AB-B0FA-90561EE5DB17}"/>
                  </a:ext>
                </a:extLst>
              </p14:cNvPr>
              <p14:cNvContentPartPr/>
              <p14:nvPr/>
            </p14:nvContentPartPr>
            <p14:xfrm>
              <a:off x="8488120" y="2190798"/>
              <a:ext cx="11160" cy="120960"/>
            </p14:xfrm>
          </p:contentPart>
        </mc:Choice>
        <mc:Fallback xmlns="">
          <p:pic>
            <p:nvPicPr>
              <p:cNvPr id="734" name="Input penna 733">
                <a:extLst>
                  <a:ext uri="{FF2B5EF4-FFF2-40B4-BE49-F238E27FC236}">
                    <a16:creationId xmlns:a16="http://schemas.microsoft.com/office/drawing/2014/main" id="{67F76FE5-FC29-43AB-B0FA-90561EE5DB17}"/>
                  </a:ext>
                </a:extLst>
              </p:cNvPr>
              <p:cNvPicPr/>
              <p:nvPr/>
            </p:nvPicPr>
            <p:blipFill>
              <a:blip r:embed="rId1410"/>
              <a:stretch>
                <a:fillRect/>
              </a:stretch>
            </p:blipFill>
            <p:spPr>
              <a:xfrm>
                <a:off x="8479120" y="2181825"/>
                <a:ext cx="28800" cy="13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1">
            <p14:nvContentPartPr>
              <p14:cNvPr id="735" name="Input penna 734">
                <a:extLst>
                  <a:ext uri="{FF2B5EF4-FFF2-40B4-BE49-F238E27FC236}">
                    <a16:creationId xmlns:a16="http://schemas.microsoft.com/office/drawing/2014/main" id="{517D5F7A-2DAE-460B-8280-9B823A0047F2}"/>
                  </a:ext>
                </a:extLst>
              </p14:cNvPr>
              <p14:cNvContentPartPr/>
              <p14:nvPr/>
            </p14:nvContentPartPr>
            <p14:xfrm>
              <a:off x="8478400" y="2213838"/>
              <a:ext cx="63360" cy="96840"/>
            </p14:xfrm>
          </p:contentPart>
        </mc:Choice>
        <mc:Fallback xmlns="">
          <p:pic>
            <p:nvPicPr>
              <p:cNvPr id="735" name="Input penna 734">
                <a:extLst>
                  <a:ext uri="{FF2B5EF4-FFF2-40B4-BE49-F238E27FC236}">
                    <a16:creationId xmlns:a16="http://schemas.microsoft.com/office/drawing/2014/main" id="{517D5F7A-2DAE-460B-8280-9B823A0047F2}"/>
                  </a:ext>
                </a:extLst>
              </p:cNvPr>
              <p:cNvPicPr/>
              <p:nvPr/>
            </p:nvPicPr>
            <p:blipFill>
              <a:blip r:embed="rId1412"/>
              <a:stretch>
                <a:fillRect/>
              </a:stretch>
            </p:blipFill>
            <p:spPr>
              <a:xfrm>
                <a:off x="8469400" y="2204838"/>
                <a:ext cx="81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3">
            <p14:nvContentPartPr>
              <p14:cNvPr id="736" name="Input penna 735">
                <a:extLst>
                  <a:ext uri="{FF2B5EF4-FFF2-40B4-BE49-F238E27FC236}">
                    <a16:creationId xmlns:a16="http://schemas.microsoft.com/office/drawing/2014/main" id="{80A49A15-A1B5-4147-8034-340EDBAD9222}"/>
                  </a:ext>
                </a:extLst>
              </p14:cNvPr>
              <p14:cNvContentPartPr/>
              <p14:nvPr/>
            </p14:nvContentPartPr>
            <p14:xfrm>
              <a:off x="8570560" y="2218158"/>
              <a:ext cx="64800" cy="86040"/>
            </p14:xfrm>
          </p:contentPart>
        </mc:Choice>
        <mc:Fallback xmlns="">
          <p:pic>
            <p:nvPicPr>
              <p:cNvPr id="736" name="Input penna 735">
                <a:extLst>
                  <a:ext uri="{FF2B5EF4-FFF2-40B4-BE49-F238E27FC236}">
                    <a16:creationId xmlns:a16="http://schemas.microsoft.com/office/drawing/2014/main" id="{80A49A15-A1B5-4147-8034-340EDBAD9222}"/>
                  </a:ext>
                </a:extLst>
              </p:cNvPr>
              <p:cNvPicPr/>
              <p:nvPr/>
            </p:nvPicPr>
            <p:blipFill>
              <a:blip r:embed="rId1414"/>
              <a:stretch>
                <a:fillRect/>
              </a:stretch>
            </p:blipFill>
            <p:spPr>
              <a:xfrm>
                <a:off x="8561560" y="2209158"/>
                <a:ext cx="824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5">
            <p14:nvContentPartPr>
              <p14:cNvPr id="737" name="Input penna 736">
                <a:extLst>
                  <a:ext uri="{FF2B5EF4-FFF2-40B4-BE49-F238E27FC236}">
                    <a16:creationId xmlns:a16="http://schemas.microsoft.com/office/drawing/2014/main" id="{498723FD-D894-4CD6-95F3-A2FCE47F21F4}"/>
                  </a:ext>
                </a:extLst>
              </p14:cNvPr>
              <p14:cNvContentPartPr/>
              <p14:nvPr/>
            </p14:nvContentPartPr>
            <p14:xfrm>
              <a:off x="8577760" y="2265678"/>
              <a:ext cx="46080" cy="3240"/>
            </p14:xfrm>
          </p:contentPart>
        </mc:Choice>
        <mc:Fallback xmlns="">
          <p:pic>
            <p:nvPicPr>
              <p:cNvPr id="737" name="Input penna 736">
                <a:extLst>
                  <a:ext uri="{FF2B5EF4-FFF2-40B4-BE49-F238E27FC236}">
                    <a16:creationId xmlns:a16="http://schemas.microsoft.com/office/drawing/2014/main" id="{498723FD-D894-4CD6-95F3-A2FCE47F21F4}"/>
                  </a:ext>
                </a:extLst>
              </p:cNvPr>
              <p:cNvPicPr/>
              <p:nvPr/>
            </p:nvPicPr>
            <p:blipFill>
              <a:blip r:embed="rId1416"/>
              <a:stretch>
                <a:fillRect/>
              </a:stretch>
            </p:blipFill>
            <p:spPr>
              <a:xfrm>
                <a:off x="8568760" y="2256678"/>
                <a:ext cx="637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7">
            <p14:nvContentPartPr>
              <p14:cNvPr id="738" name="Input penna 737">
                <a:extLst>
                  <a:ext uri="{FF2B5EF4-FFF2-40B4-BE49-F238E27FC236}">
                    <a16:creationId xmlns:a16="http://schemas.microsoft.com/office/drawing/2014/main" id="{032524A2-2C59-4E0B-A2EF-075AB9773768}"/>
                  </a:ext>
                </a:extLst>
              </p14:cNvPr>
              <p14:cNvContentPartPr/>
              <p14:nvPr/>
            </p14:nvContentPartPr>
            <p14:xfrm>
              <a:off x="8623840" y="2231478"/>
              <a:ext cx="88200" cy="73800"/>
            </p14:xfrm>
          </p:contentPart>
        </mc:Choice>
        <mc:Fallback xmlns="">
          <p:pic>
            <p:nvPicPr>
              <p:cNvPr id="738" name="Input penna 737">
                <a:extLst>
                  <a:ext uri="{FF2B5EF4-FFF2-40B4-BE49-F238E27FC236}">
                    <a16:creationId xmlns:a16="http://schemas.microsoft.com/office/drawing/2014/main" id="{032524A2-2C59-4E0B-A2EF-075AB9773768}"/>
                  </a:ext>
                </a:extLst>
              </p:cNvPr>
              <p:cNvPicPr/>
              <p:nvPr/>
            </p:nvPicPr>
            <p:blipFill>
              <a:blip r:embed="rId1418"/>
              <a:stretch>
                <a:fillRect/>
              </a:stretch>
            </p:blipFill>
            <p:spPr>
              <a:xfrm>
                <a:off x="8614877" y="2222478"/>
                <a:ext cx="105768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9">
            <p14:nvContentPartPr>
              <p14:cNvPr id="739" name="Input penna 738">
                <a:extLst>
                  <a:ext uri="{FF2B5EF4-FFF2-40B4-BE49-F238E27FC236}">
                    <a16:creationId xmlns:a16="http://schemas.microsoft.com/office/drawing/2014/main" id="{4BD70C33-97B6-48AF-A526-7824C39E70A7}"/>
                  </a:ext>
                </a:extLst>
              </p14:cNvPr>
              <p14:cNvContentPartPr/>
              <p14:nvPr/>
            </p14:nvContentPartPr>
            <p14:xfrm>
              <a:off x="8705920" y="2233638"/>
              <a:ext cx="96120" cy="76680"/>
            </p14:xfrm>
          </p:contentPart>
        </mc:Choice>
        <mc:Fallback xmlns="">
          <p:pic>
            <p:nvPicPr>
              <p:cNvPr id="739" name="Input penna 738">
                <a:extLst>
                  <a:ext uri="{FF2B5EF4-FFF2-40B4-BE49-F238E27FC236}">
                    <a16:creationId xmlns:a16="http://schemas.microsoft.com/office/drawing/2014/main" id="{4BD70C33-97B6-48AF-A526-7824C39E70A7}"/>
                  </a:ext>
                </a:extLst>
              </p:cNvPr>
              <p:cNvPicPr/>
              <p:nvPr/>
            </p:nvPicPr>
            <p:blipFill>
              <a:blip r:embed="rId1420"/>
              <a:stretch>
                <a:fillRect/>
              </a:stretch>
            </p:blipFill>
            <p:spPr>
              <a:xfrm>
                <a:off x="8696920" y="2224638"/>
                <a:ext cx="1137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1">
            <p14:nvContentPartPr>
              <p14:cNvPr id="740" name="Input penna 739">
                <a:extLst>
                  <a:ext uri="{FF2B5EF4-FFF2-40B4-BE49-F238E27FC236}">
                    <a16:creationId xmlns:a16="http://schemas.microsoft.com/office/drawing/2014/main" id="{B987AD99-4691-499C-A369-CB08D191A80A}"/>
                  </a:ext>
                </a:extLst>
              </p14:cNvPr>
              <p14:cNvContentPartPr/>
              <p14:nvPr/>
            </p14:nvContentPartPr>
            <p14:xfrm>
              <a:off x="8874040" y="2227518"/>
              <a:ext cx="7920" cy="77760"/>
            </p14:xfrm>
          </p:contentPart>
        </mc:Choice>
        <mc:Fallback xmlns="">
          <p:pic>
            <p:nvPicPr>
              <p:cNvPr id="740" name="Input penna 739">
                <a:extLst>
                  <a:ext uri="{FF2B5EF4-FFF2-40B4-BE49-F238E27FC236}">
                    <a16:creationId xmlns:a16="http://schemas.microsoft.com/office/drawing/2014/main" id="{B987AD99-4691-499C-A369-CB08D191A80A}"/>
                  </a:ext>
                </a:extLst>
              </p:cNvPr>
              <p:cNvPicPr/>
              <p:nvPr/>
            </p:nvPicPr>
            <p:blipFill>
              <a:blip r:embed="rId1422"/>
              <a:stretch>
                <a:fillRect/>
              </a:stretch>
            </p:blipFill>
            <p:spPr>
              <a:xfrm>
                <a:off x="8865040" y="2218518"/>
                <a:ext cx="25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3">
            <p14:nvContentPartPr>
              <p14:cNvPr id="741" name="Input penna 740">
                <a:extLst>
                  <a:ext uri="{FF2B5EF4-FFF2-40B4-BE49-F238E27FC236}">
                    <a16:creationId xmlns:a16="http://schemas.microsoft.com/office/drawing/2014/main" id="{0C0E8C2A-F38E-470A-AC83-974C3A799519}"/>
                  </a:ext>
                </a:extLst>
              </p14:cNvPr>
              <p14:cNvContentPartPr/>
              <p14:nvPr/>
            </p14:nvContentPartPr>
            <p14:xfrm>
              <a:off x="8834080" y="2201598"/>
              <a:ext cx="126720" cy="15480"/>
            </p14:xfrm>
          </p:contentPart>
        </mc:Choice>
        <mc:Fallback xmlns="">
          <p:pic>
            <p:nvPicPr>
              <p:cNvPr id="741" name="Input penna 740">
                <a:extLst>
                  <a:ext uri="{FF2B5EF4-FFF2-40B4-BE49-F238E27FC236}">
                    <a16:creationId xmlns:a16="http://schemas.microsoft.com/office/drawing/2014/main" id="{0C0E8C2A-F38E-470A-AC83-974C3A799519}"/>
                  </a:ext>
                </a:extLst>
              </p:cNvPr>
              <p:cNvPicPr/>
              <p:nvPr/>
            </p:nvPicPr>
            <p:blipFill>
              <a:blip r:embed="rId1424"/>
              <a:stretch>
                <a:fillRect/>
              </a:stretch>
            </p:blipFill>
            <p:spPr>
              <a:xfrm>
                <a:off x="8825080" y="2192598"/>
                <a:ext cx="1443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5">
            <p14:nvContentPartPr>
              <p14:cNvPr id="742" name="Input penna 741">
                <a:extLst>
                  <a:ext uri="{FF2B5EF4-FFF2-40B4-BE49-F238E27FC236}">
                    <a16:creationId xmlns:a16="http://schemas.microsoft.com/office/drawing/2014/main" id="{89C6032A-D7DF-4A70-A4FA-B9A0E9B52DAC}"/>
                  </a:ext>
                </a:extLst>
              </p14:cNvPr>
              <p14:cNvContentPartPr/>
              <p14:nvPr/>
            </p14:nvContentPartPr>
            <p14:xfrm>
              <a:off x="8843800" y="2254878"/>
              <a:ext cx="71280" cy="9360"/>
            </p14:xfrm>
          </p:contentPart>
        </mc:Choice>
        <mc:Fallback xmlns="">
          <p:pic>
            <p:nvPicPr>
              <p:cNvPr id="742" name="Input penna 741">
                <a:extLst>
                  <a:ext uri="{FF2B5EF4-FFF2-40B4-BE49-F238E27FC236}">
                    <a16:creationId xmlns:a16="http://schemas.microsoft.com/office/drawing/2014/main" id="{89C6032A-D7DF-4A70-A4FA-B9A0E9B52DAC}"/>
                  </a:ext>
                </a:extLst>
              </p:cNvPr>
              <p:cNvPicPr/>
              <p:nvPr/>
            </p:nvPicPr>
            <p:blipFill>
              <a:blip r:embed="rId1426"/>
              <a:stretch>
                <a:fillRect/>
              </a:stretch>
            </p:blipFill>
            <p:spPr>
              <a:xfrm>
                <a:off x="8834800" y="2245878"/>
                <a:ext cx="88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7">
            <p14:nvContentPartPr>
              <p14:cNvPr id="743" name="Input penna 742">
                <a:extLst>
                  <a:ext uri="{FF2B5EF4-FFF2-40B4-BE49-F238E27FC236}">
                    <a16:creationId xmlns:a16="http://schemas.microsoft.com/office/drawing/2014/main" id="{F44F59E0-1DAF-43BC-AA23-DE94BEC43684}"/>
                  </a:ext>
                </a:extLst>
              </p14:cNvPr>
              <p14:cNvContentPartPr/>
              <p14:nvPr/>
            </p14:nvContentPartPr>
            <p14:xfrm>
              <a:off x="8925880" y="2244438"/>
              <a:ext cx="15840" cy="79560"/>
            </p14:xfrm>
          </p:contentPart>
        </mc:Choice>
        <mc:Fallback xmlns="">
          <p:pic>
            <p:nvPicPr>
              <p:cNvPr id="743" name="Input penna 742">
                <a:extLst>
                  <a:ext uri="{FF2B5EF4-FFF2-40B4-BE49-F238E27FC236}">
                    <a16:creationId xmlns:a16="http://schemas.microsoft.com/office/drawing/2014/main" id="{F44F59E0-1DAF-43BC-AA23-DE94BEC43684}"/>
                  </a:ext>
                </a:extLst>
              </p:cNvPr>
              <p:cNvPicPr/>
              <p:nvPr/>
            </p:nvPicPr>
            <p:blipFill>
              <a:blip r:embed="rId1428"/>
              <a:stretch>
                <a:fillRect/>
              </a:stretch>
            </p:blipFill>
            <p:spPr>
              <a:xfrm>
                <a:off x="8916880" y="2235479"/>
                <a:ext cx="33480" cy="97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9">
            <p14:nvContentPartPr>
              <p14:cNvPr id="744" name="Input penna 743">
                <a:extLst>
                  <a:ext uri="{FF2B5EF4-FFF2-40B4-BE49-F238E27FC236}">
                    <a16:creationId xmlns:a16="http://schemas.microsoft.com/office/drawing/2014/main" id="{B14DDDAA-CCDD-4297-AF7E-1603A49592E2}"/>
                  </a:ext>
                </a:extLst>
              </p14:cNvPr>
              <p14:cNvContentPartPr/>
              <p14:nvPr/>
            </p14:nvContentPartPr>
            <p14:xfrm>
              <a:off x="8970520" y="2224638"/>
              <a:ext cx="94320" cy="99360"/>
            </p14:xfrm>
          </p:contentPart>
        </mc:Choice>
        <mc:Fallback xmlns="">
          <p:pic>
            <p:nvPicPr>
              <p:cNvPr id="744" name="Input penna 743">
                <a:extLst>
                  <a:ext uri="{FF2B5EF4-FFF2-40B4-BE49-F238E27FC236}">
                    <a16:creationId xmlns:a16="http://schemas.microsoft.com/office/drawing/2014/main" id="{B14DDDAA-CCDD-4297-AF7E-1603A49592E2}"/>
                  </a:ext>
                </a:extLst>
              </p:cNvPr>
              <p:cNvPicPr/>
              <p:nvPr/>
            </p:nvPicPr>
            <p:blipFill>
              <a:blip r:embed="rId1430"/>
              <a:stretch>
                <a:fillRect/>
              </a:stretch>
            </p:blipFill>
            <p:spPr>
              <a:xfrm>
                <a:off x="8961520" y="2215638"/>
                <a:ext cx="11196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1">
            <p14:nvContentPartPr>
              <p14:cNvPr id="745" name="Input penna 744">
                <a:extLst>
                  <a:ext uri="{FF2B5EF4-FFF2-40B4-BE49-F238E27FC236}">
                    <a16:creationId xmlns:a16="http://schemas.microsoft.com/office/drawing/2014/main" id="{A9BD3102-F5E4-481F-ABBA-264928CA3F5F}"/>
                  </a:ext>
                </a:extLst>
              </p14:cNvPr>
              <p14:cNvContentPartPr/>
              <p14:nvPr/>
            </p14:nvContentPartPr>
            <p14:xfrm>
              <a:off x="9074920" y="2244438"/>
              <a:ext cx="50040" cy="76320"/>
            </p14:xfrm>
          </p:contentPart>
        </mc:Choice>
        <mc:Fallback xmlns="">
          <p:pic>
            <p:nvPicPr>
              <p:cNvPr id="745" name="Input penna 744">
                <a:extLst>
                  <a:ext uri="{FF2B5EF4-FFF2-40B4-BE49-F238E27FC236}">
                    <a16:creationId xmlns:a16="http://schemas.microsoft.com/office/drawing/2014/main" id="{A9BD3102-F5E4-481F-ABBA-264928CA3F5F}"/>
                  </a:ext>
                </a:extLst>
              </p:cNvPr>
              <p:cNvPicPr/>
              <p:nvPr/>
            </p:nvPicPr>
            <p:blipFill>
              <a:blip r:embed="rId1432"/>
              <a:stretch>
                <a:fillRect/>
              </a:stretch>
            </p:blipFill>
            <p:spPr>
              <a:xfrm>
                <a:off x="9065920" y="2235438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3">
            <p14:nvContentPartPr>
              <p14:cNvPr id="746" name="Input penna 745">
                <a:extLst>
                  <a:ext uri="{FF2B5EF4-FFF2-40B4-BE49-F238E27FC236}">
                    <a16:creationId xmlns:a16="http://schemas.microsoft.com/office/drawing/2014/main" id="{4855089A-8580-49AD-8FA3-3F0A0D8BD8F7}"/>
                  </a:ext>
                </a:extLst>
              </p14:cNvPr>
              <p14:cNvContentPartPr/>
              <p14:nvPr/>
            </p14:nvContentPartPr>
            <p14:xfrm>
              <a:off x="9144400" y="2213838"/>
              <a:ext cx="115560" cy="105480"/>
            </p14:xfrm>
          </p:contentPart>
        </mc:Choice>
        <mc:Fallback xmlns="">
          <p:pic>
            <p:nvPicPr>
              <p:cNvPr id="746" name="Input penna 745">
                <a:extLst>
                  <a:ext uri="{FF2B5EF4-FFF2-40B4-BE49-F238E27FC236}">
                    <a16:creationId xmlns:a16="http://schemas.microsoft.com/office/drawing/2014/main" id="{4855089A-8580-49AD-8FA3-3F0A0D8BD8F7}"/>
                  </a:ext>
                </a:extLst>
              </p:cNvPr>
              <p:cNvPicPr/>
              <p:nvPr/>
            </p:nvPicPr>
            <p:blipFill>
              <a:blip r:embed="rId1434"/>
              <a:stretch>
                <a:fillRect/>
              </a:stretch>
            </p:blipFill>
            <p:spPr>
              <a:xfrm>
                <a:off x="9135400" y="2204838"/>
                <a:ext cx="133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5">
            <p14:nvContentPartPr>
              <p14:cNvPr id="747" name="Input penna 746">
                <a:extLst>
                  <a:ext uri="{FF2B5EF4-FFF2-40B4-BE49-F238E27FC236}">
                    <a16:creationId xmlns:a16="http://schemas.microsoft.com/office/drawing/2014/main" id="{8A822D88-8304-49A4-8D85-0D96899C8CD4}"/>
                  </a:ext>
                </a:extLst>
              </p14:cNvPr>
              <p14:cNvContentPartPr/>
              <p14:nvPr/>
            </p14:nvContentPartPr>
            <p14:xfrm>
              <a:off x="5011600" y="2713518"/>
              <a:ext cx="74880" cy="106920"/>
            </p14:xfrm>
          </p:contentPart>
        </mc:Choice>
        <mc:Fallback xmlns="">
          <p:pic>
            <p:nvPicPr>
              <p:cNvPr id="747" name="Input penna 746">
                <a:extLst>
                  <a:ext uri="{FF2B5EF4-FFF2-40B4-BE49-F238E27FC236}">
                    <a16:creationId xmlns:a16="http://schemas.microsoft.com/office/drawing/2014/main" id="{8A822D88-8304-49A4-8D85-0D96899C8CD4}"/>
                  </a:ext>
                </a:extLst>
              </p:cNvPr>
              <p:cNvPicPr/>
              <p:nvPr/>
            </p:nvPicPr>
            <p:blipFill>
              <a:blip r:embed="rId1436"/>
              <a:stretch>
                <a:fillRect/>
              </a:stretch>
            </p:blipFill>
            <p:spPr>
              <a:xfrm>
                <a:off x="5002600" y="2704518"/>
                <a:ext cx="925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7">
            <p14:nvContentPartPr>
              <p14:cNvPr id="748" name="Input penna 747">
                <a:extLst>
                  <a:ext uri="{FF2B5EF4-FFF2-40B4-BE49-F238E27FC236}">
                    <a16:creationId xmlns:a16="http://schemas.microsoft.com/office/drawing/2014/main" id="{D76F6683-BE62-498A-9EDD-ADE059F5F612}"/>
                  </a:ext>
                </a:extLst>
              </p14:cNvPr>
              <p14:cNvContentPartPr/>
              <p14:nvPr/>
            </p14:nvContentPartPr>
            <p14:xfrm>
              <a:off x="5109160" y="2692278"/>
              <a:ext cx="42120" cy="190800"/>
            </p14:xfrm>
          </p:contentPart>
        </mc:Choice>
        <mc:Fallback xmlns="">
          <p:pic>
            <p:nvPicPr>
              <p:cNvPr id="748" name="Input penna 747">
                <a:extLst>
                  <a:ext uri="{FF2B5EF4-FFF2-40B4-BE49-F238E27FC236}">
                    <a16:creationId xmlns:a16="http://schemas.microsoft.com/office/drawing/2014/main" id="{D76F6683-BE62-498A-9EDD-ADE059F5F612}"/>
                  </a:ext>
                </a:extLst>
              </p:cNvPr>
              <p:cNvPicPr/>
              <p:nvPr/>
            </p:nvPicPr>
            <p:blipFill>
              <a:blip r:embed="rId1438"/>
              <a:stretch>
                <a:fillRect/>
              </a:stretch>
            </p:blipFill>
            <p:spPr>
              <a:xfrm>
                <a:off x="5100160" y="2683278"/>
                <a:ext cx="597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9">
            <p14:nvContentPartPr>
              <p14:cNvPr id="749" name="Input penna 748">
                <a:extLst>
                  <a:ext uri="{FF2B5EF4-FFF2-40B4-BE49-F238E27FC236}">
                    <a16:creationId xmlns:a16="http://schemas.microsoft.com/office/drawing/2014/main" id="{AFC486A3-67CC-406B-ABE1-472C262FFD8E}"/>
                  </a:ext>
                </a:extLst>
              </p14:cNvPr>
              <p14:cNvContentPartPr/>
              <p14:nvPr/>
            </p14:nvContentPartPr>
            <p14:xfrm>
              <a:off x="5253880" y="2719638"/>
              <a:ext cx="71640" cy="122040"/>
            </p14:xfrm>
          </p:contentPart>
        </mc:Choice>
        <mc:Fallback xmlns="">
          <p:pic>
            <p:nvPicPr>
              <p:cNvPr id="749" name="Input penna 748">
                <a:extLst>
                  <a:ext uri="{FF2B5EF4-FFF2-40B4-BE49-F238E27FC236}">
                    <a16:creationId xmlns:a16="http://schemas.microsoft.com/office/drawing/2014/main" id="{AFC486A3-67CC-406B-ABE1-472C262FFD8E}"/>
                  </a:ext>
                </a:extLst>
              </p:cNvPr>
              <p:cNvPicPr/>
              <p:nvPr/>
            </p:nvPicPr>
            <p:blipFill>
              <a:blip r:embed="rId1440"/>
              <a:stretch>
                <a:fillRect/>
              </a:stretch>
            </p:blipFill>
            <p:spPr>
              <a:xfrm>
                <a:off x="5244880" y="2710638"/>
                <a:ext cx="892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1">
            <p14:nvContentPartPr>
              <p14:cNvPr id="750" name="Input penna 749">
                <a:extLst>
                  <a:ext uri="{FF2B5EF4-FFF2-40B4-BE49-F238E27FC236}">
                    <a16:creationId xmlns:a16="http://schemas.microsoft.com/office/drawing/2014/main" id="{4C7D09C0-1BC2-4810-9C4F-4703DD4BDEA4}"/>
                  </a:ext>
                </a:extLst>
              </p14:cNvPr>
              <p14:cNvContentPartPr/>
              <p14:nvPr/>
            </p14:nvContentPartPr>
            <p14:xfrm>
              <a:off x="5340640" y="2739798"/>
              <a:ext cx="80640" cy="91440"/>
            </p14:xfrm>
          </p:contentPart>
        </mc:Choice>
        <mc:Fallback xmlns="">
          <p:pic>
            <p:nvPicPr>
              <p:cNvPr id="750" name="Input penna 749">
                <a:extLst>
                  <a:ext uri="{FF2B5EF4-FFF2-40B4-BE49-F238E27FC236}">
                    <a16:creationId xmlns:a16="http://schemas.microsoft.com/office/drawing/2014/main" id="{4C7D09C0-1BC2-4810-9C4F-4703DD4BDEA4}"/>
                  </a:ext>
                </a:extLst>
              </p:cNvPr>
              <p:cNvPicPr/>
              <p:nvPr/>
            </p:nvPicPr>
            <p:blipFill>
              <a:blip r:embed="rId1442"/>
              <a:stretch>
                <a:fillRect/>
              </a:stretch>
            </p:blipFill>
            <p:spPr>
              <a:xfrm>
                <a:off x="5331640" y="2730798"/>
                <a:ext cx="982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3">
            <p14:nvContentPartPr>
              <p14:cNvPr id="751" name="Input penna 750">
                <a:extLst>
                  <a:ext uri="{FF2B5EF4-FFF2-40B4-BE49-F238E27FC236}">
                    <a16:creationId xmlns:a16="http://schemas.microsoft.com/office/drawing/2014/main" id="{AA80481E-90A3-4A1A-80FA-6FB734E1FB83}"/>
                  </a:ext>
                </a:extLst>
              </p14:cNvPr>
              <p14:cNvContentPartPr/>
              <p14:nvPr/>
            </p14:nvContentPartPr>
            <p14:xfrm>
              <a:off x="5357560" y="2791278"/>
              <a:ext cx="50040" cy="11160"/>
            </p14:xfrm>
          </p:contentPart>
        </mc:Choice>
        <mc:Fallback xmlns="">
          <p:pic>
            <p:nvPicPr>
              <p:cNvPr id="751" name="Input penna 750">
                <a:extLst>
                  <a:ext uri="{FF2B5EF4-FFF2-40B4-BE49-F238E27FC236}">
                    <a16:creationId xmlns:a16="http://schemas.microsoft.com/office/drawing/2014/main" id="{AA80481E-90A3-4A1A-80FA-6FB734E1FB83}"/>
                  </a:ext>
                </a:extLst>
              </p:cNvPr>
              <p:cNvPicPr/>
              <p:nvPr/>
            </p:nvPicPr>
            <p:blipFill>
              <a:blip r:embed="rId1444"/>
              <a:stretch>
                <a:fillRect/>
              </a:stretch>
            </p:blipFill>
            <p:spPr>
              <a:xfrm>
                <a:off x="5348560" y="2781978"/>
                <a:ext cx="67680" cy="29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5">
            <p14:nvContentPartPr>
              <p14:cNvPr id="752" name="Input penna 751">
                <a:extLst>
                  <a:ext uri="{FF2B5EF4-FFF2-40B4-BE49-F238E27FC236}">
                    <a16:creationId xmlns:a16="http://schemas.microsoft.com/office/drawing/2014/main" id="{5537DDE2-69BB-43D2-B3B7-F5DA6970FEC8}"/>
                  </a:ext>
                </a:extLst>
              </p14:cNvPr>
              <p14:cNvContentPartPr/>
              <p14:nvPr/>
            </p14:nvContentPartPr>
            <p14:xfrm>
              <a:off x="5556640" y="2733318"/>
              <a:ext cx="59760" cy="118080"/>
            </p14:xfrm>
          </p:contentPart>
        </mc:Choice>
        <mc:Fallback xmlns="">
          <p:pic>
            <p:nvPicPr>
              <p:cNvPr id="752" name="Input penna 751">
                <a:extLst>
                  <a:ext uri="{FF2B5EF4-FFF2-40B4-BE49-F238E27FC236}">
                    <a16:creationId xmlns:a16="http://schemas.microsoft.com/office/drawing/2014/main" id="{5537DDE2-69BB-43D2-B3B7-F5DA6970FEC8}"/>
                  </a:ext>
                </a:extLst>
              </p:cNvPr>
              <p:cNvPicPr/>
              <p:nvPr/>
            </p:nvPicPr>
            <p:blipFill>
              <a:blip r:embed="rId1446"/>
              <a:stretch>
                <a:fillRect/>
              </a:stretch>
            </p:blipFill>
            <p:spPr>
              <a:xfrm>
                <a:off x="5547640" y="2724318"/>
                <a:ext cx="7740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7">
            <p14:nvContentPartPr>
              <p14:cNvPr id="753" name="Input penna 752">
                <a:extLst>
                  <a:ext uri="{FF2B5EF4-FFF2-40B4-BE49-F238E27FC236}">
                    <a16:creationId xmlns:a16="http://schemas.microsoft.com/office/drawing/2014/main" id="{402AC214-24CE-434B-BD46-5D1BB07C8F69}"/>
                  </a:ext>
                </a:extLst>
              </p14:cNvPr>
              <p14:cNvContentPartPr/>
              <p14:nvPr/>
            </p14:nvContentPartPr>
            <p14:xfrm>
              <a:off x="5648440" y="2678598"/>
              <a:ext cx="2160" cy="55080"/>
            </p14:xfrm>
          </p:contentPart>
        </mc:Choice>
        <mc:Fallback xmlns="">
          <p:pic>
            <p:nvPicPr>
              <p:cNvPr id="753" name="Input penna 752">
                <a:extLst>
                  <a:ext uri="{FF2B5EF4-FFF2-40B4-BE49-F238E27FC236}">
                    <a16:creationId xmlns:a16="http://schemas.microsoft.com/office/drawing/2014/main" id="{402AC214-24CE-434B-BD46-5D1BB07C8F69}"/>
                  </a:ext>
                </a:extLst>
              </p:cNvPr>
              <p:cNvPicPr/>
              <p:nvPr/>
            </p:nvPicPr>
            <p:blipFill>
              <a:blip r:embed="rId1448"/>
              <a:stretch>
                <a:fillRect/>
              </a:stretch>
            </p:blipFill>
            <p:spPr>
              <a:xfrm>
                <a:off x="5639440" y="2669598"/>
                <a:ext cx="198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9">
            <p14:nvContentPartPr>
              <p14:cNvPr id="754" name="Input penna 753">
                <a:extLst>
                  <a:ext uri="{FF2B5EF4-FFF2-40B4-BE49-F238E27FC236}">
                    <a16:creationId xmlns:a16="http://schemas.microsoft.com/office/drawing/2014/main" id="{74532C8A-61B4-4148-9557-26ECB6D8ABC7}"/>
                  </a:ext>
                </a:extLst>
              </p14:cNvPr>
              <p14:cNvContentPartPr/>
              <p14:nvPr/>
            </p14:nvContentPartPr>
            <p14:xfrm>
              <a:off x="5682640" y="2737998"/>
              <a:ext cx="57600" cy="102600"/>
            </p14:xfrm>
          </p:contentPart>
        </mc:Choice>
        <mc:Fallback xmlns="">
          <p:pic>
            <p:nvPicPr>
              <p:cNvPr id="754" name="Input penna 753">
                <a:extLst>
                  <a:ext uri="{FF2B5EF4-FFF2-40B4-BE49-F238E27FC236}">
                    <a16:creationId xmlns:a16="http://schemas.microsoft.com/office/drawing/2014/main" id="{74532C8A-61B4-4148-9557-26ECB6D8ABC7}"/>
                  </a:ext>
                </a:extLst>
              </p:cNvPr>
              <p:cNvPicPr/>
              <p:nvPr/>
            </p:nvPicPr>
            <p:blipFill>
              <a:blip r:embed="rId1450"/>
              <a:stretch>
                <a:fillRect/>
              </a:stretch>
            </p:blipFill>
            <p:spPr>
              <a:xfrm>
                <a:off x="5673640" y="2728998"/>
                <a:ext cx="75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1">
            <p14:nvContentPartPr>
              <p14:cNvPr id="755" name="Input penna 754">
                <a:extLst>
                  <a:ext uri="{FF2B5EF4-FFF2-40B4-BE49-F238E27FC236}">
                    <a16:creationId xmlns:a16="http://schemas.microsoft.com/office/drawing/2014/main" id="{B035D264-7DDA-4781-96C4-6D92497EBEDE}"/>
                  </a:ext>
                </a:extLst>
              </p14:cNvPr>
              <p14:cNvContentPartPr/>
              <p14:nvPr/>
            </p14:nvContentPartPr>
            <p14:xfrm>
              <a:off x="5690200" y="2791278"/>
              <a:ext cx="48240" cy="3240"/>
            </p14:xfrm>
          </p:contentPart>
        </mc:Choice>
        <mc:Fallback xmlns="">
          <p:pic>
            <p:nvPicPr>
              <p:cNvPr id="755" name="Input penna 754">
                <a:extLst>
                  <a:ext uri="{FF2B5EF4-FFF2-40B4-BE49-F238E27FC236}">
                    <a16:creationId xmlns:a16="http://schemas.microsoft.com/office/drawing/2014/main" id="{B035D264-7DDA-4781-96C4-6D92497EBEDE}"/>
                  </a:ext>
                </a:extLst>
              </p:cNvPr>
              <p:cNvPicPr/>
              <p:nvPr/>
            </p:nvPicPr>
            <p:blipFill>
              <a:blip r:embed="rId1244"/>
              <a:stretch>
                <a:fillRect/>
              </a:stretch>
            </p:blipFill>
            <p:spPr>
              <a:xfrm>
                <a:off x="5681200" y="2782278"/>
                <a:ext cx="6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2">
            <p14:nvContentPartPr>
              <p14:cNvPr id="756" name="Input penna 755">
                <a:extLst>
                  <a:ext uri="{FF2B5EF4-FFF2-40B4-BE49-F238E27FC236}">
                    <a16:creationId xmlns:a16="http://schemas.microsoft.com/office/drawing/2014/main" id="{49B85F9D-3175-46DA-A8A3-BB009953B4C1}"/>
                  </a:ext>
                </a:extLst>
              </p14:cNvPr>
              <p14:cNvContentPartPr/>
              <p14:nvPr/>
            </p14:nvContentPartPr>
            <p14:xfrm>
              <a:off x="5749600" y="2742678"/>
              <a:ext cx="92160" cy="99360"/>
            </p14:xfrm>
          </p:contentPart>
        </mc:Choice>
        <mc:Fallback xmlns="">
          <p:pic>
            <p:nvPicPr>
              <p:cNvPr id="756" name="Input penna 755">
                <a:extLst>
                  <a:ext uri="{FF2B5EF4-FFF2-40B4-BE49-F238E27FC236}">
                    <a16:creationId xmlns:a16="http://schemas.microsoft.com/office/drawing/2014/main" id="{49B85F9D-3175-46DA-A8A3-BB009953B4C1}"/>
                  </a:ext>
                </a:extLst>
              </p:cNvPr>
              <p:cNvPicPr/>
              <p:nvPr/>
            </p:nvPicPr>
            <p:blipFill>
              <a:blip r:embed="rId1453"/>
              <a:stretch>
                <a:fillRect/>
              </a:stretch>
            </p:blipFill>
            <p:spPr>
              <a:xfrm>
                <a:off x="5740600" y="2733710"/>
                <a:ext cx="109800" cy="116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4">
            <p14:nvContentPartPr>
              <p14:cNvPr id="757" name="Input penna 756">
                <a:extLst>
                  <a:ext uri="{FF2B5EF4-FFF2-40B4-BE49-F238E27FC236}">
                    <a16:creationId xmlns:a16="http://schemas.microsoft.com/office/drawing/2014/main" id="{093D08DA-1F76-4561-AB54-9FC435C4F574}"/>
                  </a:ext>
                </a:extLst>
              </p14:cNvPr>
              <p14:cNvContentPartPr/>
              <p14:nvPr/>
            </p14:nvContentPartPr>
            <p14:xfrm>
              <a:off x="5845720" y="2762478"/>
              <a:ext cx="116640" cy="92160"/>
            </p14:xfrm>
          </p:contentPart>
        </mc:Choice>
        <mc:Fallback xmlns="">
          <p:pic>
            <p:nvPicPr>
              <p:cNvPr id="757" name="Input penna 756">
                <a:extLst>
                  <a:ext uri="{FF2B5EF4-FFF2-40B4-BE49-F238E27FC236}">
                    <a16:creationId xmlns:a16="http://schemas.microsoft.com/office/drawing/2014/main" id="{093D08DA-1F76-4561-AB54-9FC435C4F574}"/>
                  </a:ext>
                </a:extLst>
              </p:cNvPr>
              <p:cNvPicPr/>
              <p:nvPr/>
            </p:nvPicPr>
            <p:blipFill>
              <a:blip r:embed="rId1455"/>
              <a:stretch>
                <a:fillRect/>
              </a:stretch>
            </p:blipFill>
            <p:spPr>
              <a:xfrm>
                <a:off x="5836692" y="2753478"/>
                <a:ext cx="134335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6">
            <p14:nvContentPartPr>
              <p14:cNvPr id="758" name="Input penna 757">
                <a:extLst>
                  <a:ext uri="{FF2B5EF4-FFF2-40B4-BE49-F238E27FC236}">
                    <a16:creationId xmlns:a16="http://schemas.microsoft.com/office/drawing/2014/main" id="{1634D3A8-30DA-4E87-90B6-25A7535BFC02}"/>
                  </a:ext>
                </a:extLst>
              </p14:cNvPr>
              <p14:cNvContentPartPr/>
              <p14:nvPr/>
            </p14:nvContentPartPr>
            <p14:xfrm>
              <a:off x="5955880" y="2753478"/>
              <a:ext cx="72720" cy="90360"/>
            </p14:xfrm>
          </p:contentPart>
        </mc:Choice>
        <mc:Fallback xmlns="">
          <p:pic>
            <p:nvPicPr>
              <p:cNvPr id="758" name="Input penna 757">
                <a:extLst>
                  <a:ext uri="{FF2B5EF4-FFF2-40B4-BE49-F238E27FC236}">
                    <a16:creationId xmlns:a16="http://schemas.microsoft.com/office/drawing/2014/main" id="{1634D3A8-30DA-4E87-90B6-25A7535BFC02}"/>
                  </a:ext>
                </a:extLst>
              </p:cNvPr>
              <p:cNvPicPr/>
              <p:nvPr/>
            </p:nvPicPr>
            <p:blipFill>
              <a:blip r:embed="rId1457"/>
              <a:stretch>
                <a:fillRect/>
              </a:stretch>
            </p:blipFill>
            <p:spPr>
              <a:xfrm>
                <a:off x="5946924" y="2744478"/>
                <a:ext cx="90273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8">
            <p14:nvContentPartPr>
              <p14:cNvPr id="759" name="Input penna 758">
                <a:extLst>
                  <a:ext uri="{FF2B5EF4-FFF2-40B4-BE49-F238E27FC236}">
                    <a16:creationId xmlns:a16="http://schemas.microsoft.com/office/drawing/2014/main" id="{B679750A-A636-44AB-B10B-02E27D63FC03}"/>
                  </a:ext>
                </a:extLst>
              </p14:cNvPr>
              <p14:cNvContentPartPr/>
              <p14:nvPr/>
            </p14:nvContentPartPr>
            <p14:xfrm>
              <a:off x="6029680" y="2750238"/>
              <a:ext cx="59040" cy="101160"/>
            </p14:xfrm>
          </p:contentPart>
        </mc:Choice>
        <mc:Fallback xmlns="">
          <p:pic>
            <p:nvPicPr>
              <p:cNvPr id="759" name="Input penna 758">
                <a:extLst>
                  <a:ext uri="{FF2B5EF4-FFF2-40B4-BE49-F238E27FC236}">
                    <a16:creationId xmlns:a16="http://schemas.microsoft.com/office/drawing/2014/main" id="{B679750A-A636-44AB-B10B-02E27D63FC03}"/>
                  </a:ext>
                </a:extLst>
              </p:cNvPr>
              <p:cNvPicPr/>
              <p:nvPr/>
            </p:nvPicPr>
            <p:blipFill>
              <a:blip r:embed="rId1459"/>
              <a:stretch>
                <a:fillRect/>
              </a:stretch>
            </p:blipFill>
            <p:spPr>
              <a:xfrm>
                <a:off x="6020680" y="2741206"/>
                <a:ext cx="76680" cy="1188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0">
            <p14:nvContentPartPr>
              <p14:cNvPr id="760" name="Input penna 759">
                <a:extLst>
                  <a:ext uri="{FF2B5EF4-FFF2-40B4-BE49-F238E27FC236}">
                    <a16:creationId xmlns:a16="http://schemas.microsoft.com/office/drawing/2014/main" id="{5EB22DD2-74DE-41B2-A4EB-D4EA408F6074}"/>
                  </a:ext>
                </a:extLst>
              </p14:cNvPr>
              <p14:cNvContentPartPr/>
              <p14:nvPr/>
            </p14:nvContentPartPr>
            <p14:xfrm>
              <a:off x="6099160" y="2754918"/>
              <a:ext cx="98280" cy="88560"/>
            </p14:xfrm>
          </p:contentPart>
        </mc:Choice>
        <mc:Fallback xmlns="">
          <p:pic>
            <p:nvPicPr>
              <p:cNvPr id="760" name="Input penna 759">
                <a:extLst>
                  <a:ext uri="{FF2B5EF4-FFF2-40B4-BE49-F238E27FC236}">
                    <a16:creationId xmlns:a16="http://schemas.microsoft.com/office/drawing/2014/main" id="{5EB22DD2-74DE-41B2-A4EB-D4EA408F6074}"/>
                  </a:ext>
                </a:extLst>
              </p:cNvPr>
              <p:cNvPicPr/>
              <p:nvPr/>
            </p:nvPicPr>
            <p:blipFill>
              <a:blip r:embed="rId1461"/>
              <a:stretch>
                <a:fillRect/>
              </a:stretch>
            </p:blipFill>
            <p:spPr>
              <a:xfrm>
                <a:off x="6090193" y="2745954"/>
                <a:ext cx="115856" cy="106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2">
            <p14:nvContentPartPr>
              <p14:cNvPr id="761" name="Input penna 760">
                <a:extLst>
                  <a:ext uri="{FF2B5EF4-FFF2-40B4-BE49-F238E27FC236}">
                    <a16:creationId xmlns:a16="http://schemas.microsoft.com/office/drawing/2014/main" id="{B00356E8-B631-4A26-B1C0-264B9A594E74}"/>
                  </a:ext>
                </a:extLst>
              </p14:cNvPr>
              <p14:cNvContentPartPr/>
              <p14:nvPr/>
            </p14:nvContentPartPr>
            <p14:xfrm>
              <a:off x="6346120" y="2763918"/>
              <a:ext cx="4320" cy="102240"/>
            </p14:xfrm>
          </p:contentPart>
        </mc:Choice>
        <mc:Fallback xmlns="">
          <p:pic>
            <p:nvPicPr>
              <p:cNvPr id="761" name="Input penna 760">
                <a:extLst>
                  <a:ext uri="{FF2B5EF4-FFF2-40B4-BE49-F238E27FC236}">
                    <a16:creationId xmlns:a16="http://schemas.microsoft.com/office/drawing/2014/main" id="{B00356E8-B631-4A26-B1C0-264B9A594E74}"/>
                  </a:ext>
                </a:extLst>
              </p:cNvPr>
              <p:cNvPicPr/>
              <p:nvPr/>
            </p:nvPicPr>
            <p:blipFill>
              <a:blip r:embed="rId1463"/>
              <a:stretch>
                <a:fillRect/>
              </a:stretch>
            </p:blipFill>
            <p:spPr>
              <a:xfrm>
                <a:off x="6337120" y="2754918"/>
                <a:ext cx="219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4">
            <p14:nvContentPartPr>
              <p14:cNvPr id="762" name="Input penna 761">
                <a:extLst>
                  <a:ext uri="{FF2B5EF4-FFF2-40B4-BE49-F238E27FC236}">
                    <a16:creationId xmlns:a16="http://schemas.microsoft.com/office/drawing/2014/main" id="{6088F067-A98E-471E-941C-8B5CEBA8F427}"/>
                  </a:ext>
                </a:extLst>
              </p14:cNvPr>
              <p14:cNvContentPartPr/>
              <p14:nvPr/>
            </p14:nvContentPartPr>
            <p14:xfrm>
              <a:off x="6332800" y="2770038"/>
              <a:ext cx="79920" cy="116640"/>
            </p14:xfrm>
          </p:contentPart>
        </mc:Choice>
        <mc:Fallback xmlns="">
          <p:pic>
            <p:nvPicPr>
              <p:cNvPr id="762" name="Input penna 761">
                <a:extLst>
                  <a:ext uri="{FF2B5EF4-FFF2-40B4-BE49-F238E27FC236}">
                    <a16:creationId xmlns:a16="http://schemas.microsoft.com/office/drawing/2014/main" id="{6088F067-A98E-471E-941C-8B5CEBA8F427}"/>
                  </a:ext>
                </a:extLst>
              </p:cNvPr>
              <p:cNvPicPr/>
              <p:nvPr/>
            </p:nvPicPr>
            <p:blipFill>
              <a:blip r:embed="rId1465"/>
              <a:stretch>
                <a:fillRect/>
              </a:stretch>
            </p:blipFill>
            <p:spPr>
              <a:xfrm>
                <a:off x="6323759" y="2761038"/>
                <a:ext cx="976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6">
            <p14:nvContentPartPr>
              <p14:cNvPr id="763" name="Input penna 762">
                <a:extLst>
                  <a:ext uri="{FF2B5EF4-FFF2-40B4-BE49-F238E27FC236}">
                    <a16:creationId xmlns:a16="http://schemas.microsoft.com/office/drawing/2014/main" id="{2449AB2E-981D-442E-975D-8718CC677777}"/>
                  </a:ext>
                </a:extLst>
              </p14:cNvPr>
              <p14:cNvContentPartPr/>
              <p14:nvPr/>
            </p14:nvContentPartPr>
            <p14:xfrm>
              <a:off x="6417040" y="2716758"/>
              <a:ext cx="17640" cy="106920"/>
            </p14:xfrm>
          </p:contentPart>
        </mc:Choice>
        <mc:Fallback xmlns="">
          <p:pic>
            <p:nvPicPr>
              <p:cNvPr id="763" name="Input penna 762">
                <a:extLst>
                  <a:ext uri="{FF2B5EF4-FFF2-40B4-BE49-F238E27FC236}">
                    <a16:creationId xmlns:a16="http://schemas.microsoft.com/office/drawing/2014/main" id="{2449AB2E-981D-442E-975D-8718CC677777}"/>
                  </a:ext>
                </a:extLst>
              </p:cNvPr>
              <p:cNvPicPr/>
              <p:nvPr/>
            </p:nvPicPr>
            <p:blipFill>
              <a:blip r:embed="rId1467"/>
              <a:stretch>
                <a:fillRect/>
              </a:stretch>
            </p:blipFill>
            <p:spPr>
              <a:xfrm>
                <a:off x="6408040" y="2707788"/>
                <a:ext cx="35280" cy="124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8">
            <p14:nvContentPartPr>
              <p14:cNvPr id="764" name="Input penna 763">
                <a:extLst>
                  <a:ext uri="{FF2B5EF4-FFF2-40B4-BE49-F238E27FC236}">
                    <a16:creationId xmlns:a16="http://schemas.microsoft.com/office/drawing/2014/main" id="{E9445A20-191F-4F62-8A64-6400B0804F95}"/>
                  </a:ext>
                </a:extLst>
              </p14:cNvPr>
              <p14:cNvContentPartPr/>
              <p14:nvPr/>
            </p14:nvContentPartPr>
            <p14:xfrm>
              <a:off x="6470680" y="2785158"/>
              <a:ext cx="4320" cy="84240"/>
            </p14:xfrm>
          </p:contentPart>
        </mc:Choice>
        <mc:Fallback xmlns="">
          <p:pic>
            <p:nvPicPr>
              <p:cNvPr id="764" name="Input penna 763">
                <a:extLst>
                  <a:ext uri="{FF2B5EF4-FFF2-40B4-BE49-F238E27FC236}">
                    <a16:creationId xmlns:a16="http://schemas.microsoft.com/office/drawing/2014/main" id="{E9445A20-191F-4F62-8A64-6400B0804F95}"/>
                  </a:ext>
                </a:extLst>
              </p:cNvPr>
              <p:cNvPicPr/>
              <p:nvPr/>
            </p:nvPicPr>
            <p:blipFill>
              <a:blip r:embed="rId1469"/>
              <a:stretch>
                <a:fillRect/>
              </a:stretch>
            </p:blipFill>
            <p:spPr>
              <a:xfrm>
                <a:off x="6461680" y="2776158"/>
                <a:ext cx="2196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0">
            <p14:nvContentPartPr>
              <p14:cNvPr id="765" name="Input penna 764">
                <a:extLst>
                  <a:ext uri="{FF2B5EF4-FFF2-40B4-BE49-F238E27FC236}">
                    <a16:creationId xmlns:a16="http://schemas.microsoft.com/office/drawing/2014/main" id="{3B27E3D9-7523-4D27-A204-03AA06A79252}"/>
                  </a:ext>
                </a:extLst>
              </p14:cNvPr>
              <p14:cNvContentPartPr/>
              <p14:nvPr/>
            </p14:nvContentPartPr>
            <p14:xfrm>
              <a:off x="6485800" y="2761038"/>
              <a:ext cx="69120" cy="114480"/>
            </p14:xfrm>
          </p:contentPart>
        </mc:Choice>
        <mc:Fallback xmlns="">
          <p:pic>
            <p:nvPicPr>
              <p:cNvPr id="765" name="Input penna 764">
                <a:extLst>
                  <a:ext uri="{FF2B5EF4-FFF2-40B4-BE49-F238E27FC236}">
                    <a16:creationId xmlns:a16="http://schemas.microsoft.com/office/drawing/2014/main" id="{3B27E3D9-7523-4D27-A204-03AA06A79252}"/>
                  </a:ext>
                </a:extLst>
              </p:cNvPr>
              <p:cNvPicPr/>
              <p:nvPr/>
            </p:nvPicPr>
            <p:blipFill>
              <a:blip r:embed="rId1471"/>
              <a:stretch>
                <a:fillRect/>
              </a:stretch>
            </p:blipFill>
            <p:spPr>
              <a:xfrm>
                <a:off x="6476800" y="2752066"/>
                <a:ext cx="86760" cy="13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2">
            <p14:nvContentPartPr>
              <p14:cNvPr id="766" name="Input penna 765">
                <a:extLst>
                  <a:ext uri="{FF2B5EF4-FFF2-40B4-BE49-F238E27FC236}">
                    <a16:creationId xmlns:a16="http://schemas.microsoft.com/office/drawing/2014/main" id="{D218B479-6498-4CD3-8DEC-A5984A0D3167}"/>
                  </a:ext>
                </a:extLst>
              </p14:cNvPr>
              <p14:cNvContentPartPr/>
              <p14:nvPr/>
            </p14:nvContentPartPr>
            <p14:xfrm>
              <a:off x="6585520" y="2762478"/>
              <a:ext cx="70920" cy="88920"/>
            </p14:xfrm>
          </p:contentPart>
        </mc:Choice>
        <mc:Fallback xmlns="">
          <p:pic>
            <p:nvPicPr>
              <p:cNvPr id="766" name="Input penna 765">
                <a:extLst>
                  <a:ext uri="{FF2B5EF4-FFF2-40B4-BE49-F238E27FC236}">
                    <a16:creationId xmlns:a16="http://schemas.microsoft.com/office/drawing/2014/main" id="{D218B479-6498-4CD3-8DEC-A5984A0D3167}"/>
                  </a:ext>
                </a:extLst>
              </p:cNvPr>
              <p:cNvPicPr/>
              <p:nvPr/>
            </p:nvPicPr>
            <p:blipFill>
              <a:blip r:embed="rId1473"/>
              <a:stretch>
                <a:fillRect/>
              </a:stretch>
            </p:blipFill>
            <p:spPr>
              <a:xfrm>
                <a:off x="6576474" y="2753478"/>
                <a:ext cx="8865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4">
            <p14:nvContentPartPr>
              <p14:cNvPr id="767" name="Input penna 766">
                <a:extLst>
                  <a:ext uri="{FF2B5EF4-FFF2-40B4-BE49-F238E27FC236}">
                    <a16:creationId xmlns:a16="http://schemas.microsoft.com/office/drawing/2014/main" id="{07BB5639-C170-4B14-B3C8-BDCB6ABEFA66}"/>
                  </a:ext>
                </a:extLst>
              </p14:cNvPr>
              <p14:cNvContentPartPr/>
              <p14:nvPr/>
            </p14:nvContentPartPr>
            <p14:xfrm>
              <a:off x="6596680" y="2814318"/>
              <a:ext cx="61560" cy="5040"/>
            </p14:xfrm>
          </p:contentPart>
        </mc:Choice>
        <mc:Fallback xmlns="">
          <p:pic>
            <p:nvPicPr>
              <p:cNvPr id="767" name="Input penna 766">
                <a:extLst>
                  <a:ext uri="{FF2B5EF4-FFF2-40B4-BE49-F238E27FC236}">
                    <a16:creationId xmlns:a16="http://schemas.microsoft.com/office/drawing/2014/main" id="{07BB5639-C170-4B14-B3C8-BDCB6ABEFA66}"/>
                  </a:ext>
                </a:extLst>
              </p:cNvPr>
              <p:cNvPicPr/>
              <p:nvPr/>
            </p:nvPicPr>
            <p:blipFill>
              <a:blip r:embed="rId1174"/>
              <a:stretch>
                <a:fillRect/>
              </a:stretch>
            </p:blipFill>
            <p:spPr>
              <a:xfrm>
                <a:off x="6587680" y="2805318"/>
                <a:ext cx="792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5">
            <p14:nvContentPartPr>
              <p14:cNvPr id="768" name="Input penna 767">
                <a:extLst>
                  <a:ext uri="{FF2B5EF4-FFF2-40B4-BE49-F238E27FC236}">
                    <a16:creationId xmlns:a16="http://schemas.microsoft.com/office/drawing/2014/main" id="{8C995E23-9F49-4266-B4E9-9853B3C105B0}"/>
                  </a:ext>
                </a:extLst>
              </p14:cNvPr>
              <p14:cNvContentPartPr/>
              <p14:nvPr/>
            </p14:nvContentPartPr>
            <p14:xfrm>
              <a:off x="6667600" y="2755278"/>
              <a:ext cx="82440" cy="104760"/>
            </p14:xfrm>
          </p:contentPart>
        </mc:Choice>
        <mc:Fallback xmlns="">
          <p:pic>
            <p:nvPicPr>
              <p:cNvPr id="768" name="Input penna 767">
                <a:extLst>
                  <a:ext uri="{FF2B5EF4-FFF2-40B4-BE49-F238E27FC236}">
                    <a16:creationId xmlns:a16="http://schemas.microsoft.com/office/drawing/2014/main" id="{8C995E23-9F49-4266-B4E9-9853B3C105B0}"/>
                  </a:ext>
                </a:extLst>
              </p:cNvPr>
              <p:cNvPicPr/>
              <p:nvPr/>
            </p:nvPicPr>
            <p:blipFill>
              <a:blip r:embed="rId1476"/>
              <a:stretch>
                <a:fillRect/>
              </a:stretch>
            </p:blipFill>
            <p:spPr>
              <a:xfrm>
                <a:off x="6658639" y="2746278"/>
                <a:ext cx="100003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7">
            <p14:nvContentPartPr>
              <p14:cNvPr id="769" name="Input penna 768">
                <a:extLst>
                  <a:ext uri="{FF2B5EF4-FFF2-40B4-BE49-F238E27FC236}">
                    <a16:creationId xmlns:a16="http://schemas.microsoft.com/office/drawing/2014/main" id="{588FD770-6858-4FA1-A0C3-3DE0CB8A3B27}"/>
                  </a:ext>
                </a:extLst>
              </p14:cNvPr>
              <p14:cNvContentPartPr/>
              <p14:nvPr/>
            </p14:nvContentPartPr>
            <p14:xfrm>
              <a:off x="6750040" y="2763918"/>
              <a:ext cx="70920" cy="95040"/>
            </p14:xfrm>
          </p:contentPart>
        </mc:Choice>
        <mc:Fallback xmlns="">
          <p:pic>
            <p:nvPicPr>
              <p:cNvPr id="769" name="Input penna 768">
                <a:extLst>
                  <a:ext uri="{FF2B5EF4-FFF2-40B4-BE49-F238E27FC236}">
                    <a16:creationId xmlns:a16="http://schemas.microsoft.com/office/drawing/2014/main" id="{588FD770-6858-4FA1-A0C3-3DE0CB8A3B27}"/>
                  </a:ext>
                </a:extLst>
              </p:cNvPr>
              <p:cNvPicPr/>
              <p:nvPr/>
            </p:nvPicPr>
            <p:blipFill>
              <a:blip r:embed="rId1478"/>
              <a:stretch>
                <a:fillRect/>
              </a:stretch>
            </p:blipFill>
            <p:spPr>
              <a:xfrm>
                <a:off x="6740994" y="2754884"/>
                <a:ext cx="88650" cy="11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9">
            <p14:nvContentPartPr>
              <p14:cNvPr id="770" name="Input penna 769">
                <a:extLst>
                  <a:ext uri="{FF2B5EF4-FFF2-40B4-BE49-F238E27FC236}">
                    <a16:creationId xmlns:a16="http://schemas.microsoft.com/office/drawing/2014/main" id="{28517B38-26D2-4F40-909B-58464B7BA7E7}"/>
                  </a:ext>
                </a:extLst>
              </p14:cNvPr>
              <p14:cNvContentPartPr/>
              <p14:nvPr/>
            </p14:nvContentPartPr>
            <p14:xfrm>
              <a:off x="6835720" y="2763918"/>
              <a:ext cx="27000" cy="85680"/>
            </p14:xfrm>
          </p:contentPart>
        </mc:Choice>
        <mc:Fallback xmlns="">
          <p:pic>
            <p:nvPicPr>
              <p:cNvPr id="770" name="Input penna 769">
                <a:extLst>
                  <a:ext uri="{FF2B5EF4-FFF2-40B4-BE49-F238E27FC236}">
                    <a16:creationId xmlns:a16="http://schemas.microsoft.com/office/drawing/2014/main" id="{28517B38-26D2-4F40-909B-58464B7BA7E7}"/>
                  </a:ext>
                </a:extLst>
              </p:cNvPr>
              <p:cNvPicPr/>
              <p:nvPr/>
            </p:nvPicPr>
            <p:blipFill>
              <a:blip r:embed="rId1480"/>
              <a:stretch>
                <a:fillRect/>
              </a:stretch>
            </p:blipFill>
            <p:spPr>
              <a:xfrm>
                <a:off x="6826720" y="2754918"/>
                <a:ext cx="446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1">
            <p14:nvContentPartPr>
              <p14:cNvPr id="771" name="Input penna 770">
                <a:extLst>
                  <a:ext uri="{FF2B5EF4-FFF2-40B4-BE49-F238E27FC236}">
                    <a16:creationId xmlns:a16="http://schemas.microsoft.com/office/drawing/2014/main" id="{976573D0-0DBC-4E96-A207-BFB6FA80340A}"/>
                  </a:ext>
                </a:extLst>
              </p14:cNvPr>
              <p14:cNvContentPartPr/>
              <p14:nvPr/>
            </p14:nvContentPartPr>
            <p14:xfrm>
              <a:off x="6872440" y="2775438"/>
              <a:ext cx="44280" cy="89280"/>
            </p14:xfrm>
          </p:contentPart>
        </mc:Choice>
        <mc:Fallback xmlns="">
          <p:pic>
            <p:nvPicPr>
              <p:cNvPr id="771" name="Input penna 770">
                <a:extLst>
                  <a:ext uri="{FF2B5EF4-FFF2-40B4-BE49-F238E27FC236}">
                    <a16:creationId xmlns:a16="http://schemas.microsoft.com/office/drawing/2014/main" id="{976573D0-0DBC-4E96-A207-BFB6FA80340A}"/>
                  </a:ext>
                </a:extLst>
              </p:cNvPr>
              <p:cNvPicPr/>
              <p:nvPr/>
            </p:nvPicPr>
            <p:blipFill>
              <a:blip r:embed="rId1482"/>
              <a:stretch>
                <a:fillRect/>
              </a:stretch>
            </p:blipFill>
            <p:spPr>
              <a:xfrm>
                <a:off x="6863440" y="2766438"/>
                <a:ext cx="61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3">
            <p14:nvContentPartPr>
              <p14:cNvPr id="772" name="Input penna 771">
                <a:extLst>
                  <a:ext uri="{FF2B5EF4-FFF2-40B4-BE49-F238E27FC236}">
                    <a16:creationId xmlns:a16="http://schemas.microsoft.com/office/drawing/2014/main" id="{6901AFAC-5ECD-47B1-A8EA-94DE1915FD3A}"/>
                  </a:ext>
                </a:extLst>
              </p14:cNvPr>
              <p14:cNvContentPartPr/>
              <p14:nvPr/>
            </p14:nvContentPartPr>
            <p14:xfrm>
              <a:off x="6971440" y="2798118"/>
              <a:ext cx="109440" cy="47160"/>
            </p14:xfrm>
          </p:contentPart>
        </mc:Choice>
        <mc:Fallback xmlns="">
          <p:pic>
            <p:nvPicPr>
              <p:cNvPr id="772" name="Input penna 771">
                <a:extLst>
                  <a:ext uri="{FF2B5EF4-FFF2-40B4-BE49-F238E27FC236}">
                    <a16:creationId xmlns:a16="http://schemas.microsoft.com/office/drawing/2014/main" id="{6901AFAC-5ECD-47B1-A8EA-94DE1915FD3A}"/>
                  </a:ext>
                </a:extLst>
              </p:cNvPr>
              <p:cNvPicPr/>
              <p:nvPr/>
            </p:nvPicPr>
            <p:blipFill>
              <a:blip r:embed="rId1484"/>
              <a:stretch>
                <a:fillRect/>
              </a:stretch>
            </p:blipFill>
            <p:spPr>
              <a:xfrm>
                <a:off x="6962440" y="2789118"/>
                <a:ext cx="1270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5">
            <p14:nvContentPartPr>
              <p14:cNvPr id="773" name="Input penna 772">
                <a:extLst>
                  <a:ext uri="{FF2B5EF4-FFF2-40B4-BE49-F238E27FC236}">
                    <a16:creationId xmlns:a16="http://schemas.microsoft.com/office/drawing/2014/main" id="{CB9AF307-2917-471F-B437-29085140D0D8}"/>
                  </a:ext>
                </a:extLst>
              </p14:cNvPr>
              <p14:cNvContentPartPr/>
              <p14:nvPr/>
            </p14:nvContentPartPr>
            <p14:xfrm>
              <a:off x="7004200" y="2673918"/>
              <a:ext cx="80640" cy="111600"/>
            </p14:xfrm>
          </p:contentPart>
        </mc:Choice>
        <mc:Fallback xmlns="">
          <p:pic>
            <p:nvPicPr>
              <p:cNvPr id="773" name="Input penna 772">
                <a:extLst>
                  <a:ext uri="{FF2B5EF4-FFF2-40B4-BE49-F238E27FC236}">
                    <a16:creationId xmlns:a16="http://schemas.microsoft.com/office/drawing/2014/main" id="{CB9AF307-2917-471F-B437-29085140D0D8}"/>
                  </a:ext>
                </a:extLst>
              </p:cNvPr>
              <p:cNvPicPr/>
              <p:nvPr/>
            </p:nvPicPr>
            <p:blipFill>
              <a:blip r:embed="rId1486"/>
              <a:stretch>
                <a:fillRect/>
              </a:stretch>
            </p:blipFill>
            <p:spPr>
              <a:xfrm>
                <a:off x="6995200" y="2664918"/>
                <a:ext cx="982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7">
            <p14:nvContentPartPr>
              <p14:cNvPr id="774" name="Input penna 773">
                <a:extLst>
                  <a:ext uri="{FF2B5EF4-FFF2-40B4-BE49-F238E27FC236}">
                    <a16:creationId xmlns:a16="http://schemas.microsoft.com/office/drawing/2014/main" id="{0633DC24-55F0-4FEE-BCDF-1D751415C0D6}"/>
                  </a:ext>
                </a:extLst>
              </p14:cNvPr>
              <p14:cNvContentPartPr/>
              <p14:nvPr/>
            </p14:nvContentPartPr>
            <p14:xfrm>
              <a:off x="7169080" y="2731878"/>
              <a:ext cx="15120" cy="104040"/>
            </p14:xfrm>
          </p:contentPart>
        </mc:Choice>
        <mc:Fallback xmlns="">
          <p:pic>
            <p:nvPicPr>
              <p:cNvPr id="774" name="Input penna 773">
                <a:extLst>
                  <a:ext uri="{FF2B5EF4-FFF2-40B4-BE49-F238E27FC236}">
                    <a16:creationId xmlns:a16="http://schemas.microsoft.com/office/drawing/2014/main" id="{0633DC24-55F0-4FEE-BCDF-1D751415C0D6}"/>
                  </a:ext>
                </a:extLst>
              </p:cNvPr>
              <p:cNvPicPr/>
              <p:nvPr/>
            </p:nvPicPr>
            <p:blipFill>
              <a:blip r:embed="rId1488"/>
              <a:stretch>
                <a:fillRect/>
              </a:stretch>
            </p:blipFill>
            <p:spPr>
              <a:xfrm>
                <a:off x="7160080" y="2722878"/>
                <a:ext cx="3276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9">
            <p14:nvContentPartPr>
              <p14:cNvPr id="775" name="Input penna 774">
                <a:extLst>
                  <a:ext uri="{FF2B5EF4-FFF2-40B4-BE49-F238E27FC236}">
                    <a16:creationId xmlns:a16="http://schemas.microsoft.com/office/drawing/2014/main" id="{98C6E07E-2E5F-410E-A13A-DC238DE4A6CA}"/>
                  </a:ext>
                </a:extLst>
              </p14:cNvPr>
              <p14:cNvContentPartPr/>
              <p14:nvPr/>
            </p14:nvContentPartPr>
            <p14:xfrm>
              <a:off x="7191400" y="2750238"/>
              <a:ext cx="78840" cy="90360"/>
            </p14:xfrm>
          </p:contentPart>
        </mc:Choice>
        <mc:Fallback xmlns="">
          <p:pic>
            <p:nvPicPr>
              <p:cNvPr id="775" name="Input penna 774">
                <a:extLst>
                  <a:ext uri="{FF2B5EF4-FFF2-40B4-BE49-F238E27FC236}">
                    <a16:creationId xmlns:a16="http://schemas.microsoft.com/office/drawing/2014/main" id="{98C6E07E-2E5F-410E-A13A-DC238DE4A6CA}"/>
                  </a:ext>
                </a:extLst>
              </p:cNvPr>
              <p:cNvPicPr/>
              <p:nvPr/>
            </p:nvPicPr>
            <p:blipFill>
              <a:blip r:embed="rId1490"/>
              <a:stretch>
                <a:fillRect/>
              </a:stretch>
            </p:blipFill>
            <p:spPr>
              <a:xfrm>
                <a:off x="7182359" y="2741202"/>
                <a:ext cx="96561" cy="1080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1">
            <p14:nvContentPartPr>
              <p14:cNvPr id="776" name="Input penna 775">
                <a:extLst>
                  <a:ext uri="{FF2B5EF4-FFF2-40B4-BE49-F238E27FC236}">
                    <a16:creationId xmlns:a16="http://schemas.microsoft.com/office/drawing/2014/main" id="{43FB3D5E-CFD0-4D0A-926B-3061EA56777F}"/>
                  </a:ext>
                </a:extLst>
              </p14:cNvPr>
              <p14:cNvContentPartPr/>
              <p14:nvPr/>
            </p14:nvContentPartPr>
            <p14:xfrm>
              <a:off x="7294720" y="2756358"/>
              <a:ext cx="30960" cy="77760"/>
            </p14:xfrm>
          </p:contentPart>
        </mc:Choice>
        <mc:Fallback xmlns="">
          <p:pic>
            <p:nvPicPr>
              <p:cNvPr id="776" name="Input penna 775">
                <a:extLst>
                  <a:ext uri="{FF2B5EF4-FFF2-40B4-BE49-F238E27FC236}">
                    <a16:creationId xmlns:a16="http://schemas.microsoft.com/office/drawing/2014/main" id="{43FB3D5E-CFD0-4D0A-926B-3061EA56777F}"/>
                  </a:ext>
                </a:extLst>
              </p:cNvPr>
              <p:cNvPicPr/>
              <p:nvPr/>
            </p:nvPicPr>
            <p:blipFill>
              <a:blip r:embed="rId1492"/>
              <a:stretch>
                <a:fillRect/>
              </a:stretch>
            </p:blipFill>
            <p:spPr>
              <a:xfrm>
                <a:off x="7285720" y="2747399"/>
                <a:ext cx="48600" cy="953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3">
            <p14:nvContentPartPr>
              <p14:cNvPr id="777" name="Input penna 776">
                <a:extLst>
                  <a:ext uri="{FF2B5EF4-FFF2-40B4-BE49-F238E27FC236}">
                    <a16:creationId xmlns:a16="http://schemas.microsoft.com/office/drawing/2014/main" id="{3AC79CCA-BF84-440B-A290-EEABDB29F38D}"/>
                  </a:ext>
                </a:extLst>
              </p14:cNvPr>
              <p14:cNvContentPartPr/>
              <p14:nvPr/>
            </p14:nvContentPartPr>
            <p14:xfrm>
              <a:off x="7259080" y="2721438"/>
              <a:ext cx="102960" cy="3240"/>
            </p14:xfrm>
          </p:contentPart>
        </mc:Choice>
        <mc:Fallback xmlns="">
          <p:pic>
            <p:nvPicPr>
              <p:cNvPr id="777" name="Input penna 776">
                <a:extLst>
                  <a:ext uri="{FF2B5EF4-FFF2-40B4-BE49-F238E27FC236}">
                    <a16:creationId xmlns:a16="http://schemas.microsoft.com/office/drawing/2014/main" id="{3AC79CCA-BF84-440B-A290-EEABDB29F38D}"/>
                  </a:ext>
                </a:extLst>
              </p:cNvPr>
              <p:cNvPicPr/>
              <p:nvPr/>
            </p:nvPicPr>
            <p:blipFill>
              <a:blip r:embed="rId1494"/>
              <a:stretch>
                <a:fillRect/>
              </a:stretch>
            </p:blipFill>
            <p:spPr>
              <a:xfrm>
                <a:off x="7250080" y="2713338"/>
                <a:ext cx="120600" cy="19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5">
            <p14:nvContentPartPr>
              <p14:cNvPr id="778" name="Input penna 777">
                <a:extLst>
                  <a:ext uri="{FF2B5EF4-FFF2-40B4-BE49-F238E27FC236}">
                    <a16:creationId xmlns:a16="http://schemas.microsoft.com/office/drawing/2014/main" id="{B19B7633-8244-450D-A374-1D6BEBA75FB2}"/>
                  </a:ext>
                </a:extLst>
              </p14:cNvPr>
              <p14:cNvContentPartPr/>
              <p14:nvPr/>
            </p14:nvContentPartPr>
            <p14:xfrm>
              <a:off x="7343320" y="2744118"/>
              <a:ext cx="93240" cy="96480"/>
            </p14:xfrm>
          </p:contentPart>
        </mc:Choice>
        <mc:Fallback xmlns="">
          <p:pic>
            <p:nvPicPr>
              <p:cNvPr id="778" name="Input penna 777">
                <a:extLst>
                  <a:ext uri="{FF2B5EF4-FFF2-40B4-BE49-F238E27FC236}">
                    <a16:creationId xmlns:a16="http://schemas.microsoft.com/office/drawing/2014/main" id="{B19B7633-8244-450D-A374-1D6BEBA75FB2}"/>
                  </a:ext>
                </a:extLst>
              </p:cNvPr>
              <p:cNvPicPr/>
              <p:nvPr/>
            </p:nvPicPr>
            <p:blipFill>
              <a:blip r:embed="rId1496"/>
              <a:stretch>
                <a:fillRect/>
              </a:stretch>
            </p:blipFill>
            <p:spPr>
              <a:xfrm>
                <a:off x="7334355" y="2735084"/>
                <a:ext cx="110812" cy="11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7">
            <p14:nvContentPartPr>
              <p14:cNvPr id="779" name="Input penna 778">
                <a:extLst>
                  <a:ext uri="{FF2B5EF4-FFF2-40B4-BE49-F238E27FC236}">
                    <a16:creationId xmlns:a16="http://schemas.microsoft.com/office/drawing/2014/main" id="{B5F8AB3B-65C8-4F71-A67B-CEBD17CBB617}"/>
                  </a:ext>
                </a:extLst>
              </p14:cNvPr>
              <p14:cNvContentPartPr/>
              <p14:nvPr/>
            </p14:nvContentPartPr>
            <p14:xfrm>
              <a:off x="7430440" y="2753118"/>
              <a:ext cx="220680" cy="87480"/>
            </p14:xfrm>
          </p:contentPart>
        </mc:Choice>
        <mc:Fallback xmlns="">
          <p:pic>
            <p:nvPicPr>
              <p:cNvPr id="779" name="Input penna 778">
                <a:extLst>
                  <a:ext uri="{FF2B5EF4-FFF2-40B4-BE49-F238E27FC236}">
                    <a16:creationId xmlns:a16="http://schemas.microsoft.com/office/drawing/2014/main" id="{B5F8AB3B-65C8-4F71-A67B-CEBD17CBB617}"/>
                  </a:ext>
                </a:extLst>
              </p:cNvPr>
              <p:cNvPicPr/>
              <p:nvPr/>
            </p:nvPicPr>
            <p:blipFill>
              <a:blip r:embed="rId1498"/>
              <a:stretch>
                <a:fillRect/>
              </a:stretch>
            </p:blipFill>
            <p:spPr>
              <a:xfrm>
                <a:off x="7421425" y="2744118"/>
                <a:ext cx="238349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9">
            <p14:nvContentPartPr>
              <p14:cNvPr id="780" name="Input penna 779">
                <a:extLst>
                  <a:ext uri="{FF2B5EF4-FFF2-40B4-BE49-F238E27FC236}">
                    <a16:creationId xmlns:a16="http://schemas.microsoft.com/office/drawing/2014/main" id="{E6AF2EAC-194A-49E5-A21F-A4174FBD20DD}"/>
                  </a:ext>
                </a:extLst>
              </p14:cNvPr>
              <p14:cNvContentPartPr/>
              <p14:nvPr/>
            </p14:nvContentPartPr>
            <p14:xfrm>
              <a:off x="7721320" y="2716398"/>
              <a:ext cx="254520" cy="139320"/>
            </p14:xfrm>
          </p:contentPart>
        </mc:Choice>
        <mc:Fallback xmlns="">
          <p:pic>
            <p:nvPicPr>
              <p:cNvPr id="780" name="Input penna 779">
                <a:extLst>
                  <a:ext uri="{FF2B5EF4-FFF2-40B4-BE49-F238E27FC236}">
                    <a16:creationId xmlns:a16="http://schemas.microsoft.com/office/drawing/2014/main" id="{E6AF2EAC-194A-49E5-A21F-A4174FBD20DD}"/>
                  </a:ext>
                </a:extLst>
              </p:cNvPr>
              <p:cNvPicPr/>
              <p:nvPr/>
            </p:nvPicPr>
            <p:blipFill>
              <a:blip r:embed="rId1500"/>
              <a:stretch>
                <a:fillRect/>
              </a:stretch>
            </p:blipFill>
            <p:spPr>
              <a:xfrm>
                <a:off x="7712333" y="2707375"/>
                <a:ext cx="272135" cy="157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1">
            <p14:nvContentPartPr>
              <p14:cNvPr id="781" name="Input penna 780">
                <a:extLst>
                  <a:ext uri="{FF2B5EF4-FFF2-40B4-BE49-F238E27FC236}">
                    <a16:creationId xmlns:a16="http://schemas.microsoft.com/office/drawing/2014/main" id="{0D320B0A-C00B-4EFA-93C4-E7A607FB67FE}"/>
                  </a:ext>
                </a:extLst>
              </p14:cNvPr>
              <p14:cNvContentPartPr/>
              <p14:nvPr/>
            </p14:nvContentPartPr>
            <p14:xfrm>
              <a:off x="7981240" y="2683278"/>
              <a:ext cx="21240" cy="96480"/>
            </p14:xfrm>
          </p:contentPart>
        </mc:Choice>
        <mc:Fallback xmlns="">
          <p:pic>
            <p:nvPicPr>
              <p:cNvPr id="781" name="Input penna 780">
                <a:extLst>
                  <a:ext uri="{FF2B5EF4-FFF2-40B4-BE49-F238E27FC236}">
                    <a16:creationId xmlns:a16="http://schemas.microsoft.com/office/drawing/2014/main" id="{0D320B0A-C00B-4EFA-93C4-E7A607FB67FE}"/>
                  </a:ext>
                </a:extLst>
              </p:cNvPr>
              <p:cNvPicPr/>
              <p:nvPr/>
            </p:nvPicPr>
            <p:blipFill>
              <a:blip r:embed="rId1502"/>
              <a:stretch>
                <a:fillRect/>
              </a:stretch>
            </p:blipFill>
            <p:spPr>
              <a:xfrm>
                <a:off x="7972390" y="2674278"/>
                <a:ext cx="38586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3">
            <p14:nvContentPartPr>
              <p14:cNvPr id="782" name="Input penna 781">
                <a:extLst>
                  <a:ext uri="{FF2B5EF4-FFF2-40B4-BE49-F238E27FC236}">
                    <a16:creationId xmlns:a16="http://schemas.microsoft.com/office/drawing/2014/main" id="{A8E6969E-7225-4FDF-A915-64211504192D}"/>
                  </a:ext>
                </a:extLst>
              </p14:cNvPr>
              <p14:cNvContentPartPr/>
              <p14:nvPr/>
            </p14:nvContentPartPr>
            <p14:xfrm>
              <a:off x="8057560" y="2750238"/>
              <a:ext cx="6120" cy="94680"/>
            </p14:xfrm>
          </p:contentPart>
        </mc:Choice>
        <mc:Fallback xmlns="">
          <p:pic>
            <p:nvPicPr>
              <p:cNvPr id="782" name="Input penna 781">
                <a:extLst>
                  <a:ext uri="{FF2B5EF4-FFF2-40B4-BE49-F238E27FC236}">
                    <a16:creationId xmlns:a16="http://schemas.microsoft.com/office/drawing/2014/main" id="{A8E6969E-7225-4FDF-A915-64211504192D}"/>
                  </a:ext>
                </a:extLst>
              </p:cNvPr>
              <p:cNvPicPr/>
              <p:nvPr/>
            </p:nvPicPr>
            <p:blipFill>
              <a:blip r:embed="rId1504"/>
              <a:stretch>
                <a:fillRect/>
              </a:stretch>
            </p:blipFill>
            <p:spPr>
              <a:xfrm>
                <a:off x="8048560" y="2741238"/>
                <a:ext cx="2376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5">
            <p14:nvContentPartPr>
              <p14:cNvPr id="783" name="Input penna 782">
                <a:extLst>
                  <a:ext uri="{FF2B5EF4-FFF2-40B4-BE49-F238E27FC236}">
                    <a16:creationId xmlns:a16="http://schemas.microsoft.com/office/drawing/2014/main" id="{091AF0E4-3870-4D7C-A1A2-46D960A1E6EB}"/>
                  </a:ext>
                </a:extLst>
              </p14:cNvPr>
              <p14:cNvContentPartPr/>
              <p14:nvPr/>
            </p14:nvContentPartPr>
            <p14:xfrm>
              <a:off x="8080600" y="2765718"/>
              <a:ext cx="80640" cy="84600"/>
            </p14:xfrm>
          </p:contentPart>
        </mc:Choice>
        <mc:Fallback xmlns="">
          <p:pic>
            <p:nvPicPr>
              <p:cNvPr id="783" name="Input penna 782">
                <a:extLst>
                  <a:ext uri="{FF2B5EF4-FFF2-40B4-BE49-F238E27FC236}">
                    <a16:creationId xmlns:a16="http://schemas.microsoft.com/office/drawing/2014/main" id="{091AF0E4-3870-4D7C-A1A2-46D960A1E6EB}"/>
                  </a:ext>
                </a:extLst>
              </p:cNvPr>
              <p:cNvPicPr/>
              <p:nvPr/>
            </p:nvPicPr>
            <p:blipFill>
              <a:blip r:embed="rId1506"/>
              <a:stretch>
                <a:fillRect/>
              </a:stretch>
            </p:blipFill>
            <p:spPr>
              <a:xfrm>
                <a:off x="8071600" y="2756680"/>
                <a:ext cx="98280" cy="102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7">
            <p14:nvContentPartPr>
              <p14:cNvPr id="784" name="Input penna 783">
                <a:extLst>
                  <a:ext uri="{FF2B5EF4-FFF2-40B4-BE49-F238E27FC236}">
                    <a16:creationId xmlns:a16="http://schemas.microsoft.com/office/drawing/2014/main" id="{12258D31-65D8-4AB8-970F-4F43539AF834}"/>
                  </a:ext>
                </a:extLst>
              </p14:cNvPr>
              <p14:cNvContentPartPr/>
              <p14:nvPr/>
            </p14:nvContentPartPr>
            <p14:xfrm>
              <a:off x="8170600" y="2753478"/>
              <a:ext cx="86400" cy="104040"/>
            </p14:xfrm>
          </p:contentPart>
        </mc:Choice>
        <mc:Fallback xmlns="">
          <p:pic>
            <p:nvPicPr>
              <p:cNvPr id="784" name="Input penna 783">
                <a:extLst>
                  <a:ext uri="{FF2B5EF4-FFF2-40B4-BE49-F238E27FC236}">
                    <a16:creationId xmlns:a16="http://schemas.microsoft.com/office/drawing/2014/main" id="{12258D31-65D8-4AB8-970F-4F43539AF834}"/>
                  </a:ext>
                </a:extLst>
              </p:cNvPr>
              <p:cNvPicPr/>
              <p:nvPr/>
            </p:nvPicPr>
            <p:blipFill>
              <a:blip r:embed="rId1508"/>
              <a:stretch>
                <a:fillRect/>
              </a:stretch>
            </p:blipFill>
            <p:spPr>
              <a:xfrm>
                <a:off x="8161600" y="2744478"/>
                <a:ext cx="1040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9">
            <p14:nvContentPartPr>
              <p14:cNvPr id="785" name="Input penna 784">
                <a:extLst>
                  <a:ext uri="{FF2B5EF4-FFF2-40B4-BE49-F238E27FC236}">
                    <a16:creationId xmlns:a16="http://schemas.microsoft.com/office/drawing/2014/main" id="{AF75C01A-B7D5-4F84-B63B-78C4538F6507}"/>
                  </a:ext>
                </a:extLst>
              </p14:cNvPr>
              <p14:cNvContentPartPr/>
              <p14:nvPr/>
            </p14:nvContentPartPr>
            <p14:xfrm>
              <a:off x="8273920" y="2753478"/>
              <a:ext cx="6120" cy="100800"/>
            </p14:xfrm>
          </p:contentPart>
        </mc:Choice>
        <mc:Fallback xmlns="">
          <p:pic>
            <p:nvPicPr>
              <p:cNvPr id="785" name="Input penna 784">
                <a:extLst>
                  <a:ext uri="{FF2B5EF4-FFF2-40B4-BE49-F238E27FC236}">
                    <a16:creationId xmlns:a16="http://schemas.microsoft.com/office/drawing/2014/main" id="{AF75C01A-B7D5-4F84-B63B-78C4538F6507}"/>
                  </a:ext>
                </a:extLst>
              </p:cNvPr>
              <p:cNvPicPr/>
              <p:nvPr/>
            </p:nvPicPr>
            <p:blipFill>
              <a:blip r:embed="rId1510"/>
              <a:stretch>
                <a:fillRect/>
              </a:stretch>
            </p:blipFill>
            <p:spPr>
              <a:xfrm>
                <a:off x="8264920" y="2744478"/>
                <a:ext cx="23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1">
            <p14:nvContentPartPr>
              <p14:cNvPr id="786" name="Input penna 785">
                <a:extLst>
                  <a:ext uri="{FF2B5EF4-FFF2-40B4-BE49-F238E27FC236}">
                    <a16:creationId xmlns:a16="http://schemas.microsoft.com/office/drawing/2014/main" id="{5648FA97-8B56-40ED-93D3-E30BC204D501}"/>
                  </a:ext>
                </a:extLst>
              </p14:cNvPr>
              <p14:cNvContentPartPr/>
              <p14:nvPr/>
            </p14:nvContentPartPr>
            <p14:xfrm>
              <a:off x="8298760" y="2765358"/>
              <a:ext cx="86400" cy="89640"/>
            </p14:xfrm>
          </p:contentPart>
        </mc:Choice>
        <mc:Fallback xmlns="">
          <p:pic>
            <p:nvPicPr>
              <p:cNvPr id="786" name="Input penna 785">
                <a:extLst>
                  <a:ext uri="{FF2B5EF4-FFF2-40B4-BE49-F238E27FC236}">
                    <a16:creationId xmlns:a16="http://schemas.microsoft.com/office/drawing/2014/main" id="{5648FA97-8B56-40ED-93D3-E30BC204D501}"/>
                  </a:ext>
                </a:extLst>
              </p:cNvPr>
              <p:cNvPicPr/>
              <p:nvPr/>
            </p:nvPicPr>
            <p:blipFill>
              <a:blip r:embed="rId1512"/>
              <a:stretch>
                <a:fillRect/>
              </a:stretch>
            </p:blipFill>
            <p:spPr>
              <a:xfrm>
                <a:off x="8289760" y="2756358"/>
                <a:ext cx="1040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3">
            <p14:nvContentPartPr>
              <p14:cNvPr id="787" name="Input penna 786">
                <a:extLst>
                  <a:ext uri="{FF2B5EF4-FFF2-40B4-BE49-F238E27FC236}">
                    <a16:creationId xmlns:a16="http://schemas.microsoft.com/office/drawing/2014/main" id="{60D8CC51-E56B-4E90-9D2B-ECB7F200723A}"/>
                  </a:ext>
                </a:extLst>
              </p14:cNvPr>
              <p14:cNvContentPartPr/>
              <p14:nvPr/>
            </p14:nvContentPartPr>
            <p14:xfrm>
              <a:off x="8375080" y="2770038"/>
              <a:ext cx="52200" cy="87120"/>
            </p14:xfrm>
          </p:contentPart>
        </mc:Choice>
        <mc:Fallback xmlns="">
          <p:pic>
            <p:nvPicPr>
              <p:cNvPr id="787" name="Input penna 786">
                <a:extLst>
                  <a:ext uri="{FF2B5EF4-FFF2-40B4-BE49-F238E27FC236}">
                    <a16:creationId xmlns:a16="http://schemas.microsoft.com/office/drawing/2014/main" id="{60D8CC51-E56B-4E90-9D2B-ECB7F200723A}"/>
                  </a:ext>
                </a:extLst>
              </p:cNvPr>
              <p:cNvPicPr/>
              <p:nvPr/>
            </p:nvPicPr>
            <p:blipFill>
              <a:blip r:embed="rId1514"/>
              <a:stretch>
                <a:fillRect/>
              </a:stretch>
            </p:blipFill>
            <p:spPr>
              <a:xfrm>
                <a:off x="8366017" y="2761038"/>
                <a:ext cx="69963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5">
            <p14:nvContentPartPr>
              <p14:cNvPr id="788" name="Input penna 787">
                <a:extLst>
                  <a:ext uri="{FF2B5EF4-FFF2-40B4-BE49-F238E27FC236}">
                    <a16:creationId xmlns:a16="http://schemas.microsoft.com/office/drawing/2014/main" id="{D82AFC0C-C083-4042-8253-67451BF817ED}"/>
                  </a:ext>
                </a:extLst>
              </p14:cNvPr>
              <p14:cNvContentPartPr/>
              <p14:nvPr/>
            </p14:nvContentPartPr>
            <p14:xfrm>
              <a:off x="8426920" y="2722158"/>
              <a:ext cx="69120" cy="131760"/>
            </p14:xfrm>
          </p:contentPart>
        </mc:Choice>
        <mc:Fallback xmlns="">
          <p:pic>
            <p:nvPicPr>
              <p:cNvPr id="788" name="Input penna 787">
                <a:extLst>
                  <a:ext uri="{FF2B5EF4-FFF2-40B4-BE49-F238E27FC236}">
                    <a16:creationId xmlns:a16="http://schemas.microsoft.com/office/drawing/2014/main" id="{D82AFC0C-C083-4042-8253-67451BF817ED}"/>
                  </a:ext>
                </a:extLst>
              </p:cNvPr>
              <p:cNvPicPr/>
              <p:nvPr/>
            </p:nvPicPr>
            <p:blipFill>
              <a:blip r:embed="rId1516"/>
              <a:stretch>
                <a:fillRect/>
              </a:stretch>
            </p:blipFill>
            <p:spPr>
              <a:xfrm>
                <a:off x="8417920" y="2713158"/>
                <a:ext cx="86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7">
            <p14:nvContentPartPr>
              <p14:cNvPr id="789" name="Input penna 788">
                <a:extLst>
                  <a:ext uri="{FF2B5EF4-FFF2-40B4-BE49-F238E27FC236}">
                    <a16:creationId xmlns:a16="http://schemas.microsoft.com/office/drawing/2014/main" id="{AA65A332-EB5C-4094-B1D2-D155594AE660}"/>
                  </a:ext>
                </a:extLst>
              </p14:cNvPr>
              <p14:cNvContentPartPr/>
              <p14:nvPr/>
            </p14:nvContentPartPr>
            <p14:xfrm>
              <a:off x="8495680" y="2735118"/>
              <a:ext cx="55800" cy="106920"/>
            </p14:xfrm>
          </p:contentPart>
        </mc:Choice>
        <mc:Fallback xmlns="">
          <p:pic>
            <p:nvPicPr>
              <p:cNvPr id="789" name="Input penna 788">
                <a:extLst>
                  <a:ext uri="{FF2B5EF4-FFF2-40B4-BE49-F238E27FC236}">
                    <a16:creationId xmlns:a16="http://schemas.microsoft.com/office/drawing/2014/main" id="{AA65A332-EB5C-4094-B1D2-D155594AE660}"/>
                  </a:ext>
                </a:extLst>
              </p:cNvPr>
              <p:cNvPicPr/>
              <p:nvPr/>
            </p:nvPicPr>
            <p:blipFill>
              <a:blip r:embed="rId1518"/>
              <a:stretch>
                <a:fillRect/>
              </a:stretch>
            </p:blipFill>
            <p:spPr>
              <a:xfrm>
                <a:off x="8486738" y="2726148"/>
                <a:ext cx="73327" cy="124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9">
            <p14:nvContentPartPr>
              <p14:cNvPr id="790" name="Input penna 789">
                <a:extLst>
                  <a:ext uri="{FF2B5EF4-FFF2-40B4-BE49-F238E27FC236}">
                    <a16:creationId xmlns:a16="http://schemas.microsoft.com/office/drawing/2014/main" id="{06970D2C-A2AC-4843-A45B-DCFB38EFA4A9}"/>
                  </a:ext>
                </a:extLst>
              </p14:cNvPr>
              <p14:cNvContentPartPr/>
              <p14:nvPr/>
            </p14:nvContentPartPr>
            <p14:xfrm>
              <a:off x="8539600" y="2757078"/>
              <a:ext cx="87840" cy="87480"/>
            </p14:xfrm>
          </p:contentPart>
        </mc:Choice>
        <mc:Fallback xmlns="">
          <p:pic>
            <p:nvPicPr>
              <p:cNvPr id="790" name="Input penna 789">
                <a:extLst>
                  <a:ext uri="{FF2B5EF4-FFF2-40B4-BE49-F238E27FC236}">
                    <a16:creationId xmlns:a16="http://schemas.microsoft.com/office/drawing/2014/main" id="{06970D2C-A2AC-4843-A45B-DCFB38EFA4A9}"/>
                  </a:ext>
                </a:extLst>
              </p:cNvPr>
              <p:cNvPicPr/>
              <p:nvPr/>
            </p:nvPicPr>
            <p:blipFill>
              <a:blip r:embed="rId1520"/>
              <a:stretch>
                <a:fillRect/>
              </a:stretch>
            </p:blipFill>
            <p:spPr>
              <a:xfrm>
                <a:off x="8530563" y="2748078"/>
                <a:ext cx="105553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1">
            <p14:nvContentPartPr>
              <p14:cNvPr id="791" name="Input penna 790">
                <a:extLst>
                  <a:ext uri="{FF2B5EF4-FFF2-40B4-BE49-F238E27FC236}">
                    <a16:creationId xmlns:a16="http://schemas.microsoft.com/office/drawing/2014/main" id="{D059C3FD-4030-4A75-8ABD-D81CCD13E9EF}"/>
                  </a:ext>
                </a:extLst>
              </p14:cNvPr>
              <p14:cNvContentPartPr/>
              <p14:nvPr/>
            </p14:nvContentPartPr>
            <p14:xfrm>
              <a:off x="8691520" y="2802798"/>
              <a:ext cx="55080" cy="57960"/>
            </p14:xfrm>
          </p:contentPart>
        </mc:Choice>
        <mc:Fallback xmlns="">
          <p:pic>
            <p:nvPicPr>
              <p:cNvPr id="791" name="Input penna 790">
                <a:extLst>
                  <a:ext uri="{FF2B5EF4-FFF2-40B4-BE49-F238E27FC236}">
                    <a16:creationId xmlns:a16="http://schemas.microsoft.com/office/drawing/2014/main" id="{D059C3FD-4030-4A75-8ABD-D81CCD13E9EF}"/>
                  </a:ext>
                </a:extLst>
              </p:cNvPr>
              <p:cNvPicPr/>
              <p:nvPr/>
            </p:nvPicPr>
            <p:blipFill>
              <a:blip r:embed="rId1522"/>
              <a:stretch>
                <a:fillRect/>
              </a:stretch>
            </p:blipFill>
            <p:spPr>
              <a:xfrm>
                <a:off x="8682520" y="2793798"/>
                <a:ext cx="7272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3">
            <p14:nvContentPartPr>
              <p14:cNvPr id="792" name="Input penna 791">
                <a:extLst>
                  <a:ext uri="{FF2B5EF4-FFF2-40B4-BE49-F238E27FC236}">
                    <a16:creationId xmlns:a16="http://schemas.microsoft.com/office/drawing/2014/main" id="{409E19C3-39AD-4B10-AC2C-345B43A7A970}"/>
                  </a:ext>
                </a:extLst>
              </p14:cNvPr>
              <p14:cNvContentPartPr/>
              <p14:nvPr/>
            </p14:nvContentPartPr>
            <p14:xfrm>
              <a:off x="8740480" y="2707758"/>
              <a:ext cx="289080" cy="151200"/>
            </p14:xfrm>
          </p:contentPart>
        </mc:Choice>
        <mc:Fallback xmlns="">
          <p:pic>
            <p:nvPicPr>
              <p:cNvPr id="792" name="Input penna 791">
                <a:extLst>
                  <a:ext uri="{FF2B5EF4-FFF2-40B4-BE49-F238E27FC236}">
                    <a16:creationId xmlns:a16="http://schemas.microsoft.com/office/drawing/2014/main" id="{409E19C3-39AD-4B10-AC2C-345B43A7A970}"/>
                  </a:ext>
                </a:extLst>
              </p:cNvPr>
              <p:cNvPicPr/>
              <p:nvPr/>
            </p:nvPicPr>
            <p:blipFill>
              <a:blip r:embed="rId1524"/>
              <a:stretch>
                <a:fillRect/>
              </a:stretch>
            </p:blipFill>
            <p:spPr>
              <a:xfrm>
                <a:off x="8731480" y="2698779"/>
                <a:ext cx="306720" cy="168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5">
            <p14:nvContentPartPr>
              <p14:cNvPr id="793" name="Input penna 792">
                <a:extLst>
                  <a:ext uri="{FF2B5EF4-FFF2-40B4-BE49-F238E27FC236}">
                    <a16:creationId xmlns:a16="http://schemas.microsoft.com/office/drawing/2014/main" id="{5FE5A3CB-03AA-472A-8447-512040A949B4}"/>
                  </a:ext>
                </a:extLst>
              </p14:cNvPr>
              <p14:cNvContentPartPr/>
              <p14:nvPr/>
            </p14:nvContentPartPr>
            <p14:xfrm>
              <a:off x="9077800" y="2725758"/>
              <a:ext cx="140760" cy="123480"/>
            </p14:xfrm>
          </p:contentPart>
        </mc:Choice>
        <mc:Fallback xmlns="">
          <p:pic>
            <p:nvPicPr>
              <p:cNvPr id="793" name="Input penna 792">
                <a:extLst>
                  <a:ext uri="{FF2B5EF4-FFF2-40B4-BE49-F238E27FC236}">
                    <a16:creationId xmlns:a16="http://schemas.microsoft.com/office/drawing/2014/main" id="{5FE5A3CB-03AA-472A-8447-512040A949B4}"/>
                  </a:ext>
                </a:extLst>
              </p:cNvPr>
              <p:cNvPicPr/>
              <p:nvPr/>
            </p:nvPicPr>
            <p:blipFill>
              <a:blip r:embed="rId1526"/>
              <a:stretch>
                <a:fillRect/>
              </a:stretch>
            </p:blipFill>
            <p:spPr>
              <a:xfrm>
                <a:off x="9068800" y="2716758"/>
                <a:ext cx="158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7">
            <p14:nvContentPartPr>
              <p14:cNvPr id="794" name="Input penna 793">
                <a:extLst>
                  <a:ext uri="{FF2B5EF4-FFF2-40B4-BE49-F238E27FC236}">
                    <a16:creationId xmlns:a16="http://schemas.microsoft.com/office/drawing/2014/main" id="{0F85EEE5-0BCA-4A75-BE77-CC28FD1EA69D}"/>
                  </a:ext>
                </a:extLst>
              </p14:cNvPr>
              <p14:cNvContentPartPr/>
              <p14:nvPr/>
            </p14:nvContentPartPr>
            <p14:xfrm>
              <a:off x="9227920" y="2736558"/>
              <a:ext cx="67320" cy="104040"/>
            </p14:xfrm>
          </p:contentPart>
        </mc:Choice>
        <mc:Fallback xmlns="">
          <p:pic>
            <p:nvPicPr>
              <p:cNvPr id="794" name="Input penna 793">
                <a:extLst>
                  <a:ext uri="{FF2B5EF4-FFF2-40B4-BE49-F238E27FC236}">
                    <a16:creationId xmlns:a16="http://schemas.microsoft.com/office/drawing/2014/main" id="{0F85EEE5-0BCA-4A75-BE77-CC28FD1EA69D}"/>
                  </a:ext>
                </a:extLst>
              </p:cNvPr>
              <p:cNvPicPr/>
              <p:nvPr/>
            </p:nvPicPr>
            <p:blipFill>
              <a:blip r:embed="rId1528"/>
              <a:stretch>
                <a:fillRect/>
              </a:stretch>
            </p:blipFill>
            <p:spPr>
              <a:xfrm>
                <a:off x="9218920" y="2727558"/>
                <a:ext cx="8496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9">
            <p14:nvContentPartPr>
              <p14:cNvPr id="795" name="Input penna 794">
                <a:extLst>
                  <a:ext uri="{FF2B5EF4-FFF2-40B4-BE49-F238E27FC236}">
                    <a16:creationId xmlns:a16="http://schemas.microsoft.com/office/drawing/2014/main" id="{AF38076B-D4BA-4F34-AABA-34BB77DEF273}"/>
                  </a:ext>
                </a:extLst>
              </p14:cNvPr>
              <p14:cNvContentPartPr/>
              <p14:nvPr/>
            </p14:nvContentPartPr>
            <p14:xfrm>
              <a:off x="9301720" y="2725758"/>
              <a:ext cx="87480" cy="116280"/>
            </p14:xfrm>
          </p:contentPart>
        </mc:Choice>
        <mc:Fallback xmlns="">
          <p:pic>
            <p:nvPicPr>
              <p:cNvPr id="795" name="Input penna 794">
                <a:extLst>
                  <a:ext uri="{FF2B5EF4-FFF2-40B4-BE49-F238E27FC236}">
                    <a16:creationId xmlns:a16="http://schemas.microsoft.com/office/drawing/2014/main" id="{AF38076B-D4BA-4F34-AABA-34BB77DEF273}"/>
                  </a:ext>
                </a:extLst>
              </p:cNvPr>
              <p:cNvPicPr/>
              <p:nvPr/>
            </p:nvPicPr>
            <p:blipFill>
              <a:blip r:embed="rId1530"/>
              <a:stretch>
                <a:fillRect/>
              </a:stretch>
            </p:blipFill>
            <p:spPr>
              <a:xfrm>
                <a:off x="9292720" y="2716758"/>
                <a:ext cx="10512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1">
            <p14:nvContentPartPr>
              <p14:cNvPr id="796" name="Input penna 795">
                <a:extLst>
                  <a:ext uri="{FF2B5EF4-FFF2-40B4-BE49-F238E27FC236}">
                    <a16:creationId xmlns:a16="http://schemas.microsoft.com/office/drawing/2014/main" id="{C9408C3F-541E-4ECA-8092-328D417C51CF}"/>
                  </a:ext>
                </a:extLst>
              </p14:cNvPr>
              <p14:cNvContentPartPr/>
              <p14:nvPr/>
            </p14:nvContentPartPr>
            <p14:xfrm>
              <a:off x="9296680" y="2794878"/>
              <a:ext cx="96120" cy="7560"/>
            </p14:xfrm>
          </p:contentPart>
        </mc:Choice>
        <mc:Fallback xmlns="">
          <p:pic>
            <p:nvPicPr>
              <p:cNvPr id="796" name="Input penna 795">
                <a:extLst>
                  <a:ext uri="{FF2B5EF4-FFF2-40B4-BE49-F238E27FC236}">
                    <a16:creationId xmlns:a16="http://schemas.microsoft.com/office/drawing/2014/main" id="{C9408C3F-541E-4ECA-8092-328D417C51CF}"/>
                  </a:ext>
                </a:extLst>
              </p:cNvPr>
              <p:cNvPicPr/>
              <p:nvPr/>
            </p:nvPicPr>
            <p:blipFill>
              <a:blip r:embed="rId1532"/>
              <a:stretch>
                <a:fillRect/>
              </a:stretch>
            </p:blipFill>
            <p:spPr>
              <a:xfrm>
                <a:off x="9287680" y="2785428"/>
                <a:ext cx="113760" cy="26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3">
            <p14:nvContentPartPr>
              <p14:cNvPr id="797" name="Input penna 796">
                <a:extLst>
                  <a:ext uri="{FF2B5EF4-FFF2-40B4-BE49-F238E27FC236}">
                    <a16:creationId xmlns:a16="http://schemas.microsoft.com/office/drawing/2014/main" id="{36F47754-9530-4B3A-A4C3-39DF8EE2A071}"/>
                  </a:ext>
                </a:extLst>
              </p14:cNvPr>
              <p14:cNvContentPartPr/>
              <p14:nvPr/>
            </p14:nvContentPartPr>
            <p14:xfrm>
              <a:off x="9376240" y="2735118"/>
              <a:ext cx="121680" cy="111240"/>
            </p14:xfrm>
          </p:contentPart>
        </mc:Choice>
        <mc:Fallback xmlns="">
          <p:pic>
            <p:nvPicPr>
              <p:cNvPr id="797" name="Input penna 796">
                <a:extLst>
                  <a:ext uri="{FF2B5EF4-FFF2-40B4-BE49-F238E27FC236}">
                    <a16:creationId xmlns:a16="http://schemas.microsoft.com/office/drawing/2014/main" id="{36F47754-9530-4B3A-A4C3-39DF8EE2A071}"/>
                  </a:ext>
                </a:extLst>
              </p:cNvPr>
              <p:cNvPicPr/>
              <p:nvPr/>
            </p:nvPicPr>
            <p:blipFill>
              <a:blip r:embed="rId1534"/>
              <a:stretch>
                <a:fillRect/>
              </a:stretch>
            </p:blipFill>
            <p:spPr>
              <a:xfrm>
                <a:off x="9367240" y="2726118"/>
                <a:ext cx="1393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5">
            <p14:nvContentPartPr>
              <p14:cNvPr id="798" name="Input penna 797">
                <a:extLst>
                  <a:ext uri="{FF2B5EF4-FFF2-40B4-BE49-F238E27FC236}">
                    <a16:creationId xmlns:a16="http://schemas.microsoft.com/office/drawing/2014/main" id="{F27E1CC9-5E11-415D-B0ED-683DBED49BB8}"/>
                  </a:ext>
                </a:extLst>
              </p14:cNvPr>
              <p14:cNvContentPartPr/>
              <p14:nvPr/>
            </p14:nvContentPartPr>
            <p14:xfrm>
              <a:off x="9423040" y="2725758"/>
              <a:ext cx="120960" cy="96480"/>
            </p14:xfrm>
          </p:contentPart>
        </mc:Choice>
        <mc:Fallback xmlns="">
          <p:pic>
            <p:nvPicPr>
              <p:cNvPr id="798" name="Input penna 797">
                <a:extLst>
                  <a:ext uri="{FF2B5EF4-FFF2-40B4-BE49-F238E27FC236}">
                    <a16:creationId xmlns:a16="http://schemas.microsoft.com/office/drawing/2014/main" id="{F27E1CC9-5E11-415D-B0ED-683DBED49BB8}"/>
                  </a:ext>
                </a:extLst>
              </p:cNvPr>
              <p:cNvPicPr/>
              <p:nvPr/>
            </p:nvPicPr>
            <p:blipFill>
              <a:blip r:embed="rId1536"/>
              <a:stretch>
                <a:fillRect/>
              </a:stretch>
            </p:blipFill>
            <p:spPr>
              <a:xfrm>
                <a:off x="9414013" y="2716724"/>
                <a:ext cx="138653" cy="11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7">
            <p14:nvContentPartPr>
              <p14:cNvPr id="799" name="Input penna 798">
                <a:extLst>
                  <a:ext uri="{FF2B5EF4-FFF2-40B4-BE49-F238E27FC236}">
                    <a16:creationId xmlns:a16="http://schemas.microsoft.com/office/drawing/2014/main" id="{41F54925-F7EB-4AFF-ADE1-71645802E617}"/>
                  </a:ext>
                </a:extLst>
              </p14:cNvPr>
              <p14:cNvContentPartPr/>
              <p14:nvPr/>
            </p14:nvContentPartPr>
            <p14:xfrm>
              <a:off x="4975240" y="3150918"/>
              <a:ext cx="64800" cy="106920"/>
            </p14:xfrm>
          </p:contentPart>
        </mc:Choice>
        <mc:Fallback xmlns="">
          <p:pic>
            <p:nvPicPr>
              <p:cNvPr id="799" name="Input penna 798">
                <a:extLst>
                  <a:ext uri="{FF2B5EF4-FFF2-40B4-BE49-F238E27FC236}">
                    <a16:creationId xmlns:a16="http://schemas.microsoft.com/office/drawing/2014/main" id="{41F54925-F7EB-4AFF-ADE1-71645802E617}"/>
                  </a:ext>
                </a:extLst>
              </p:cNvPr>
              <p:cNvPicPr/>
              <p:nvPr/>
            </p:nvPicPr>
            <p:blipFill>
              <a:blip r:embed="rId1538"/>
              <a:stretch>
                <a:fillRect/>
              </a:stretch>
            </p:blipFill>
            <p:spPr>
              <a:xfrm>
                <a:off x="4966240" y="3141918"/>
                <a:ext cx="824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9">
            <p14:nvContentPartPr>
              <p14:cNvPr id="800" name="Input penna 799">
                <a:extLst>
                  <a:ext uri="{FF2B5EF4-FFF2-40B4-BE49-F238E27FC236}">
                    <a16:creationId xmlns:a16="http://schemas.microsoft.com/office/drawing/2014/main" id="{8C7A8F09-B3D6-4A8C-B44C-D1D256BE8C91}"/>
                  </a:ext>
                </a:extLst>
              </p14:cNvPr>
              <p14:cNvContentPartPr/>
              <p14:nvPr/>
            </p14:nvContentPartPr>
            <p14:xfrm>
              <a:off x="5074960" y="3122118"/>
              <a:ext cx="43560" cy="166320"/>
            </p14:xfrm>
          </p:contentPart>
        </mc:Choice>
        <mc:Fallback xmlns="">
          <p:pic>
            <p:nvPicPr>
              <p:cNvPr id="800" name="Input penna 799">
                <a:extLst>
                  <a:ext uri="{FF2B5EF4-FFF2-40B4-BE49-F238E27FC236}">
                    <a16:creationId xmlns:a16="http://schemas.microsoft.com/office/drawing/2014/main" id="{8C7A8F09-B3D6-4A8C-B44C-D1D256BE8C91}"/>
                  </a:ext>
                </a:extLst>
              </p:cNvPr>
              <p:cNvPicPr/>
              <p:nvPr/>
            </p:nvPicPr>
            <p:blipFill>
              <a:blip r:embed="rId1540"/>
              <a:stretch>
                <a:fillRect/>
              </a:stretch>
            </p:blipFill>
            <p:spPr>
              <a:xfrm>
                <a:off x="5066034" y="3113137"/>
                <a:ext cx="61055" cy="1839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1">
            <p14:nvContentPartPr>
              <p14:cNvPr id="801" name="Input penna 800">
                <a:extLst>
                  <a:ext uri="{FF2B5EF4-FFF2-40B4-BE49-F238E27FC236}">
                    <a16:creationId xmlns:a16="http://schemas.microsoft.com/office/drawing/2014/main" id="{34C96596-752A-4237-B59E-789DBFAF5C13}"/>
                  </a:ext>
                </a:extLst>
              </p14:cNvPr>
              <p14:cNvContentPartPr/>
              <p14:nvPr/>
            </p14:nvContentPartPr>
            <p14:xfrm>
              <a:off x="5233360" y="3132558"/>
              <a:ext cx="6120" cy="99360"/>
            </p14:xfrm>
          </p:contentPart>
        </mc:Choice>
        <mc:Fallback xmlns="">
          <p:pic>
            <p:nvPicPr>
              <p:cNvPr id="801" name="Input penna 800">
                <a:extLst>
                  <a:ext uri="{FF2B5EF4-FFF2-40B4-BE49-F238E27FC236}">
                    <a16:creationId xmlns:a16="http://schemas.microsoft.com/office/drawing/2014/main" id="{34C96596-752A-4237-B59E-789DBFAF5C13}"/>
                  </a:ext>
                </a:extLst>
              </p:cNvPr>
              <p:cNvPicPr/>
              <p:nvPr/>
            </p:nvPicPr>
            <p:blipFill>
              <a:blip r:embed="rId1542"/>
              <a:stretch>
                <a:fillRect/>
              </a:stretch>
            </p:blipFill>
            <p:spPr>
              <a:xfrm>
                <a:off x="5224360" y="3123558"/>
                <a:ext cx="2376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3">
            <p14:nvContentPartPr>
              <p14:cNvPr id="802" name="Input penna 801">
                <a:extLst>
                  <a:ext uri="{FF2B5EF4-FFF2-40B4-BE49-F238E27FC236}">
                    <a16:creationId xmlns:a16="http://schemas.microsoft.com/office/drawing/2014/main" id="{930D1337-6DCE-4540-860E-CFD288CC52A8}"/>
                  </a:ext>
                </a:extLst>
              </p14:cNvPr>
              <p14:cNvContentPartPr/>
              <p14:nvPr/>
            </p14:nvContentPartPr>
            <p14:xfrm>
              <a:off x="5271520" y="3150918"/>
              <a:ext cx="67320" cy="93600"/>
            </p14:xfrm>
          </p:contentPart>
        </mc:Choice>
        <mc:Fallback xmlns="">
          <p:pic>
            <p:nvPicPr>
              <p:cNvPr id="802" name="Input penna 801">
                <a:extLst>
                  <a:ext uri="{FF2B5EF4-FFF2-40B4-BE49-F238E27FC236}">
                    <a16:creationId xmlns:a16="http://schemas.microsoft.com/office/drawing/2014/main" id="{930D1337-6DCE-4540-860E-CFD288CC52A8}"/>
                  </a:ext>
                </a:extLst>
              </p:cNvPr>
              <p:cNvPicPr/>
              <p:nvPr/>
            </p:nvPicPr>
            <p:blipFill>
              <a:blip r:embed="rId1544"/>
              <a:stretch>
                <a:fillRect/>
              </a:stretch>
            </p:blipFill>
            <p:spPr>
              <a:xfrm>
                <a:off x="5262520" y="3141918"/>
                <a:ext cx="8496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5">
            <p14:nvContentPartPr>
              <p14:cNvPr id="803" name="Input penna 802">
                <a:extLst>
                  <a:ext uri="{FF2B5EF4-FFF2-40B4-BE49-F238E27FC236}">
                    <a16:creationId xmlns:a16="http://schemas.microsoft.com/office/drawing/2014/main" id="{A08AFAC8-9A12-449C-941E-9B1E1271F7FD}"/>
                  </a:ext>
                </a:extLst>
              </p14:cNvPr>
              <p14:cNvContentPartPr/>
              <p14:nvPr/>
            </p14:nvContentPartPr>
            <p14:xfrm>
              <a:off x="5414800" y="3109518"/>
              <a:ext cx="62280" cy="125640"/>
            </p14:xfrm>
          </p:contentPart>
        </mc:Choice>
        <mc:Fallback xmlns="">
          <p:pic>
            <p:nvPicPr>
              <p:cNvPr id="803" name="Input penna 802">
                <a:extLst>
                  <a:ext uri="{FF2B5EF4-FFF2-40B4-BE49-F238E27FC236}">
                    <a16:creationId xmlns:a16="http://schemas.microsoft.com/office/drawing/2014/main" id="{A08AFAC8-9A12-449C-941E-9B1E1271F7FD}"/>
                  </a:ext>
                </a:extLst>
              </p:cNvPr>
              <p:cNvPicPr/>
              <p:nvPr/>
            </p:nvPicPr>
            <p:blipFill>
              <a:blip r:embed="rId1546"/>
              <a:stretch>
                <a:fillRect/>
              </a:stretch>
            </p:blipFill>
            <p:spPr>
              <a:xfrm>
                <a:off x="5405800" y="3100544"/>
                <a:ext cx="79920" cy="143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7">
            <p14:nvContentPartPr>
              <p14:cNvPr id="804" name="Input penna 803">
                <a:extLst>
                  <a:ext uri="{FF2B5EF4-FFF2-40B4-BE49-F238E27FC236}">
                    <a16:creationId xmlns:a16="http://schemas.microsoft.com/office/drawing/2014/main" id="{56FEEC30-A1BD-4D94-9D74-9A0A2207C6F7}"/>
                  </a:ext>
                </a:extLst>
              </p14:cNvPr>
              <p14:cNvContentPartPr/>
              <p14:nvPr/>
            </p14:nvContentPartPr>
            <p14:xfrm>
              <a:off x="5470600" y="3154158"/>
              <a:ext cx="92160" cy="94680"/>
            </p14:xfrm>
          </p:contentPart>
        </mc:Choice>
        <mc:Fallback xmlns="">
          <p:pic>
            <p:nvPicPr>
              <p:cNvPr id="804" name="Input penna 803">
                <a:extLst>
                  <a:ext uri="{FF2B5EF4-FFF2-40B4-BE49-F238E27FC236}">
                    <a16:creationId xmlns:a16="http://schemas.microsoft.com/office/drawing/2014/main" id="{56FEEC30-A1BD-4D94-9D74-9A0A2207C6F7}"/>
                  </a:ext>
                </a:extLst>
              </p:cNvPr>
              <p:cNvPicPr/>
              <p:nvPr/>
            </p:nvPicPr>
            <p:blipFill>
              <a:blip r:embed="rId1548"/>
              <a:stretch>
                <a:fillRect/>
              </a:stretch>
            </p:blipFill>
            <p:spPr>
              <a:xfrm>
                <a:off x="5461635" y="3145158"/>
                <a:ext cx="109731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9">
            <p14:nvContentPartPr>
              <p14:cNvPr id="805" name="Input penna 804">
                <a:extLst>
                  <a:ext uri="{FF2B5EF4-FFF2-40B4-BE49-F238E27FC236}">
                    <a16:creationId xmlns:a16="http://schemas.microsoft.com/office/drawing/2014/main" id="{02B51BEC-A360-4EB6-AE35-15EFE09A9C98}"/>
                  </a:ext>
                </a:extLst>
              </p14:cNvPr>
              <p14:cNvContentPartPr/>
              <p14:nvPr/>
            </p14:nvContentPartPr>
            <p14:xfrm>
              <a:off x="5560240" y="3150918"/>
              <a:ext cx="116280" cy="92520"/>
            </p14:xfrm>
          </p:contentPart>
        </mc:Choice>
        <mc:Fallback xmlns="">
          <p:pic>
            <p:nvPicPr>
              <p:cNvPr id="805" name="Input penna 804">
                <a:extLst>
                  <a:ext uri="{FF2B5EF4-FFF2-40B4-BE49-F238E27FC236}">
                    <a16:creationId xmlns:a16="http://schemas.microsoft.com/office/drawing/2014/main" id="{02B51BEC-A360-4EB6-AE35-15EFE09A9C98}"/>
                  </a:ext>
                </a:extLst>
              </p:cNvPr>
              <p:cNvPicPr/>
              <p:nvPr/>
            </p:nvPicPr>
            <p:blipFill>
              <a:blip r:embed="rId1550"/>
              <a:stretch>
                <a:fillRect/>
              </a:stretch>
            </p:blipFill>
            <p:spPr>
              <a:xfrm>
                <a:off x="5551212" y="3141918"/>
                <a:ext cx="133975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1">
            <p14:nvContentPartPr>
              <p14:cNvPr id="806" name="Input penna 805">
                <a:extLst>
                  <a:ext uri="{FF2B5EF4-FFF2-40B4-BE49-F238E27FC236}">
                    <a16:creationId xmlns:a16="http://schemas.microsoft.com/office/drawing/2014/main" id="{BCCF71B4-A9AC-4165-9C49-3C6A1691867E}"/>
                  </a:ext>
                </a:extLst>
              </p14:cNvPr>
              <p14:cNvContentPartPr/>
              <p14:nvPr/>
            </p14:nvContentPartPr>
            <p14:xfrm>
              <a:off x="5675080" y="3140838"/>
              <a:ext cx="68760" cy="78840"/>
            </p14:xfrm>
          </p:contentPart>
        </mc:Choice>
        <mc:Fallback xmlns="">
          <p:pic>
            <p:nvPicPr>
              <p:cNvPr id="806" name="Input penna 805">
                <a:extLst>
                  <a:ext uri="{FF2B5EF4-FFF2-40B4-BE49-F238E27FC236}">
                    <a16:creationId xmlns:a16="http://schemas.microsoft.com/office/drawing/2014/main" id="{BCCF71B4-A9AC-4165-9C49-3C6A1691867E}"/>
                  </a:ext>
                </a:extLst>
              </p:cNvPr>
              <p:cNvPicPr/>
              <p:nvPr/>
            </p:nvPicPr>
            <p:blipFill>
              <a:blip r:embed="rId1552"/>
              <a:stretch>
                <a:fillRect/>
              </a:stretch>
            </p:blipFill>
            <p:spPr>
              <a:xfrm>
                <a:off x="5666127" y="3131838"/>
                <a:ext cx="86308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3">
            <p14:nvContentPartPr>
              <p14:cNvPr id="807" name="Input penna 806">
                <a:extLst>
                  <a:ext uri="{FF2B5EF4-FFF2-40B4-BE49-F238E27FC236}">
                    <a16:creationId xmlns:a16="http://schemas.microsoft.com/office/drawing/2014/main" id="{A1B78E26-7ECB-44BB-ABEA-8B7C6F324D17}"/>
                  </a:ext>
                </a:extLst>
              </p14:cNvPr>
              <p14:cNvContentPartPr/>
              <p14:nvPr/>
            </p14:nvContentPartPr>
            <p14:xfrm>
              <a:off x="5810800" y="3195198"/>
              <a:ext cx="46080" cy="32400"/>
            </p14:xfrm>
          </p:contentPart>
        </mc:Choice>
        <mc:Fallback xmlns="">
          <p:pic>
            <p:nvPicPr>
              <p:cNvPr id="807" name="Input penna 806">
                <a:extLst>
                  <a:ext uri="{FF2B5EF4-FFF2-40B4-BE49-F238E27FC236}">
                    <a16:creationId xmlns:a16="http://schemas.microsoft.com/office/drawing/2014/main" id="{A1B78E26-7ECB-44BB-ABEA-8B7C6F324D17}"/>
                  </a:ext>
                </a:extLst>
              </p:cNvPr>
              <p:cNvPicPr/>
              <p:nvPr/>
            </p:nvPicPr>
            <p:blipFill>
              <a:blip r:embed="rId1554"/>
              <a:stretch>
                <a:fillRect/>
              </a:stretch>
            </p:blipFill>
            <p:spPr>
              <a:xfrm>
                <a:off x="5801800" y="3186198"/>
                <a:ext cx="63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5">
            <p14:nvContentPartPr>
              <p14:cNvPr id="808" name="Input penna 807">
                <a:extLst>
                  <a:ext uri="{FF2B5EF4-FFF2-40B4-BE49-F238E27FC236}">
                    <a16:creationId xmlns:a16="http://schemas.microsoft.com/office/drawing/2014/main" id="{B892F5B6-C415-45B0-9000-339AFF2BF88B}"/>
                  </a:ext>
                </a:extLst>
              </p14:cNvPr>
              <p14:cNvContentPartPr/>
              <p14:nvPr/>
            </p14:nvContentPartPr>
            <p14:xfrm>
              <a:off x="5873440" y="3084318"/>
              <a:ext cx="155880" cy="149400"/>
            </p14:xfrm>
          </p:contentPart>
        </mc:Choice>
        <mc:Fallback xmlns="">
          <p:pic>
            <p:nvPicPr>
              <p:cNvPr id="808" name="Input penna 807">
                <a:extLst>
                  <a:ext uri="{FF2B5EF4-FFF2-40B4-BE49-F238E27FC236}">
                    <a16:creationId xmlns:a16="http://schemas.microsoft.com/office/drawing/2014/main" id="{B892F5B6-C415-45B0-9000-339AFF2BF88B}"/>
                  </a:ext>
                </a:extLst>
              </p:cNvPr>
              <p:cNvPicPr/>
              <p:nvPr/>
            </p:nvPicPr>
            <p:blipFill>
              <a:blip r:embed="rId1556"/>
              <a:stretch>
                <a:fillRect/>
              </a:stretch>
            </p:blipFill>
            <p:spPr>
              <a:xfrm>
                <a:off x="5864440" y="3075318"/>
                <a:ext cx="1735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7">
            <p14:nvContentPartPr>
              <p14:cNvPr id="809" name="Input penna 808">
                <a:extLst>
                  <a:ext uri="{FF2B5EF4-FFF2-40B4-BE49-F238E27FC236}">
                    <a16:creationId xmlns:a16="http://schemas.microsoft.com/office/drawing/2014/main" id="{8B7925BC-0823-4422-81EC-1E29B70B0FEF}"/>
                  </a:ext>
                </a:extLst>
              </p14:cNvPr>
              <p14:cNvContentPartPr/>
              <p14:nvPr/>
            </p14:nvContentPartPr>
            <p14:xfrm>
              <a:off x="6099520" y="3125718"/>
              <a:ext cx="147240" cy="103680"/>
            </p14:xfrm>
          </p:contentPart>
        </mc:Choice>
        <mc:Fallback xmlns="">
          <p:pic>
            <p:nvPicPr>
              <p:cNvPr id="809" name="Input penna 808">
                <a:extLst>
                  <a:ext uri="{FF2B5EF4-FFF2-40B4-BE49-F238E27FC236}">
                    <a16:creationId xmlns:a16="http://schemas.microsoft.com/office/drawing/2014/main" id="{8B7925BC-0823-4422-81EC-1E29B70B0FEF}"/>
                  </a:ext>
                </a:extLst>
              </p:cNvPr>
              <p:cNvPicPr/>
              <p:nvPr/>
            </p:nvPicPr>
            <p:blipFill>
              <a:blip r:embed="rId1558"/>
              <a:stretch>
                <a:fillRect/>
              </a:stretch>
            </p:blipFill>
            <p:spPr>
              <a:xfrm>
                <a:off x="6090520" y="3116718"/>
                <a:ext cx="1648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9">
            <p14:nvContentPartPr>
              <p14:cNvPr id="810" name="Input penna 809">
                <a:extLst>
                  <a:ext uri="{FF2B5EF4-FFF2-40B4-BE49-F238E27FC236}">
                    <a16:creationId xmlns:a16="http://schemas.microsoft.com/office/drawing/2014/main" id="{A48D4AE3-F978-457B-8C13-69833A584213}"/>
                  </a:ext>
                </a:extLst>
              </p14:cNvPr>
              <p14:cNvContentPartPr/>
              <p14:nvPr/>
            </p14:nvContentPartPr>
            <p14:xfrm>
              <a:off x="6244600" y="3134358"/>
              <a:ext cx="78840" cy="79920"/>
            </p14:xfrm>
          </p:contentPart>
        </mc:Choice>
        <mc:Fallback xmlns="">
          <p:pic>
            <p:nvPicPr>
              <p:cNvPr id="810" name="Input penna 809">
                <a:extLst>
                  <a:ext uri="{FF2B5EF4-FFF2-40B4-BE49-F238E27FC236}">
                    <a16:creationId xmlns:a16="http://schemas.microsoft.com/office/drawing/2014/main" id="{A48D4AE3-F978-457B-8C13-69833A584213}"/>
                  </a:ext>
                </a:extLst>
              </p:cNvPr>
              <p:cNvPicPr/>
              <p:nvPr/>
            </p:nvPicPr>
            <p:blipFill>
              <a:blip r:embed="rId1560"/>
              <a:stretch>
                <a:fillRect/>
              </a:stretch>
            </p:blipFill>
            <p:spPr>
              <a:xfrm>
                <a:off x="6235600" y="3125358"/>
                <a:ext cx="964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1">
            <p14:nvContentPartPr>
              <p14:cNvPr id="811" name="Input penna 810">
                <a:extLst>
                  <a:ext uri="{FF2B5EF4-FFF2-40B4-BE49-F238E27FC236}">
                    <a16:creationId xmlns:a16="http://schemas.microsoft.com/office/drawing/2014/main" id="{770D581F-AF6F-430F-A390-64CD69B342B4}"/>
                  </a:ext>
                </a:extLst>
              </p14:cNvPr>
              <p14:cNvContentPartPr/>
              <p14:nvPr/>
            </p14:nvContentPartPr>
            <p14:xfrm>
              <a:off x="6312280" y="3141918"/>
              <a:ext cx="82080" cy="73800"/>
            </p14:xfrm>
          </p:contentPart>
        </mc:Choice>
        <mc:Fallback xmlns="">
          <p:pic>
            <p:nvPicPr>
              <p:cNvPr id="811" name="Input penna 810">
                <a:extLst>
                  <a:ext uri="{FF2B5EF4-FFF2-40B4-BE49-F238E27FC236}">
                    <a16:creationId xmlns:a16="http://schemas.microsoft.com/office/drawing/2014/main" id="{770D581F-AF6F-430F-A390-64CD69B342B4}"/>
                  </a:ext>
                </a:extLst>
              </p:cNvPr>
              <p:cNvPicPr/>
              <p:nvPr/>
            </p:nvPicPr>
            <p:blipFill>
              <a:blip r:embed="rId1562"/>
              <a:stretch>
                <a:fillRect/>
              </a:stretch>
            </p:blipFill>
            <p:spPr>
              <a:xfrm>
                <a:off x="6303319" y="3132918"/>
                <a:ext cx="99643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3">
            <p14:nvContentPartPr>
              <p14:cNvPr id="812" name="Input penna 811">
                <a:extLst>
                  <a:ext uri="{FF2B5EF4-FFF2-40B4-BE49-F238E27FC236}">
                    <a16:creationId xmlns:a16="http://schemas.microsoft.com/office/drawing/2014/main" id="{76EBD0ED-9240-44E9-A17E-6D9680E8DAD3}"/>
                  </a:ext>
                </a:extLst>
              </p14:cNvPr>
              <p14:cNvContentPartPr/>
              <p14:nvPr/>
            </p14:nvContentPartPr>
            <p14:xfrm>
              <a:off x="6417040" y="3148038"/>
              <a:ext cx="19440" cy="65880"/>
            </p14:xfrm>
          </p:contentPart>
        </mc:Choice>
        <mc:Fallback xmlns="">
          <p:pic>
            <p:nvPicPr>
              <p:cNvPr id="812" name="Input penna 811">
                <a:extLst>
                  <a:ext uri="{FF2B5EF4-FFF2-40B4-BE49-F238E27FC236}">
                    <a16:creationId xmlns:a16="http://schemas.microsoft.com/office/drawing/2014/main" id="{76EBD0ED-9240-44E9-A17E-6D9680E8DAD3}"/>
                  </a:ext>
                </a:extLst>
              </p:cNvPr>
              <p:cNvPicPr/>
              <p:nvPr/>
            </p:nvPicPr>
            <p:blipFill>
              <a:blip r:embed="rId1564"/>
              <a:stretch>
                <a:fillRect/>
              </a:stretch>
            </p:blipFill>
            <p:spPr>
              <a:xfrm>
                <a:off x="6408204" y="3139038"/>
                <a:ext cx="36759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5">
            <p14:nvContentPartPr>
              <p14:cNvPr id="813" name="Input penna 812">
                <a:extLst>
                  <a:ext uri="{FF2B5EF4-FFF2-40B4-BE49-F238E27FC236}">
                    <a16:creationId xmlns:a16="http://schemas.microsoft.com/office/drawing/2014/main" id="{1E54CDC1-BE9A-4E15-B332-12FF364C0C47}"/>
                  </a:ext>
                </a:extLst>
              </p14:cNvPr>
              <p14:cNvContentPartPr/>
              <p14:nvPr/>
            </p14:nvContentPartPr>
            <p14:xfrm>
              <a:off x="6441880" y="3141918"/>
              <a:ext cx="73440" cy="74160"/>
            </p14:xfrm>
          </p:contentPart>
        </mc:Choice>
        <mc:Fallback xmlns="">
          <p:pic>
            <p:nvPicPr>
              <p:cNvPr id="813" name="Input penna 812">
                <a:extLst>
                  <a:ext uri="{FF2B5EF4-FFF2-40B4-BE49-F238E27FC236}">
                    <a16:creationId xmlns:a16="http://schemas.microsoft.com/office/drawing/2014/main" id="{1E54CDC1-BE9A-4E15-B332-12FF364C0C47}"/>
                  </a:ext>
                </a:extLst>
              </p:cNvPr>
              <p:cNvPicPr/>
              <p:nvPr/>
            </p:nvPicPr>
            <p:blipFill>
              <a:blip r:embed="rId1566"/>
              <a:stretch>
                <a:fillRect/>
              </a:stretch>
            </p:blipFill>
            <p:spPr>
              <a:xfrm>
                <a:off x="6432880" y="3132961"/>
                <a:ext cx="91080" cy="91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7">
            <p14:nvContentPartPr>
              <p14:cNvPr id="814" name="Input penna 813">
                <a:extLst>
                  <a:ext uri="{FF2B5EF4-FFF2-40B4-BE49-F238E27FC236}">
                    <a16:creationId xmlns:a16="http://schemas.microsoft.com/office/drawing/2014/main" id="{CA57A3F5-69A5-4BAA-B0EF-4870686B9012}"/>
                  </a:ext>
                </a:extLst>
              </p14:cNvPr>
              <p14:cNvContentPartPr/>
              <p14:nvPr/>
            </p14:nvContentPartPr>
            <p14:xfrm>
              <a:off x="6512800" y="3134358"/>
              <a:ext cx="142560" cy="93960"/>
            </p14:xfrm>
          </p:contentPart>
        </mc:Choice>
        <mc:Fallback xmlns="">
          <p:pic>
            <p:nvPicPr>
              <p:cNvPr id="814" name="Input penna 813">
                <a:extLst>
                  <a:ext uri="{FF2B5EF4-FFF2-40B4-BE49-F238E27FC236}">
                    <a16:creationId xmlns:a16="http://schemas.microsoft.com/office/drawing/2014/main" id="{CA57A3F5-69A5-4BAA-B0EF-4870686B9012}"/>
                  </a:ext>
                </a:extLst>
              </p:cNvPr>
              <p:cNvPicPr/>
              <p:nvPr/>
            </p:nvPicPr>
            <p:blipFill>
              <a:blip r:embed="rId1568"/>
              <a:stretch>
                <a:fillRect/>
              </a:stretch>
            </p:blipFill>
            <p:spPr>
              <a:xfrm>
                <a:off x="6503800" y="3125392"/>
                <a:ext cx="160200" cy="111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9">
            <p14:nvContentPartPr>
              <p14:cNvPr id="815" name="Input penna 814">
                <a:extLst>
                  <a:ext uri="{FF2B5EF4-FFF2-40B4-BE49-F238E27FC236}">
                    <a16:creationId xmlns:a16="http://schemas.microsoft.com/office/drawing/2014/main" id="{1AA45AD4-C544-4BFC-B9DE-DF557E264E7E}"/>
                  </a:ext>
                </a:extLst>
              </p14:cNvPr>
              <p14:cNvContentPartPr/>
              <p14:nvPr/>
            </p14:nvContentPartPr>
            <p14:xfrm>
              <a:off x="6781720" y="3154158"/>
              <a:ext cx="14400" cy="79560"/>
            </p14:xfrm>
          </p:contentPart>
        </mc:Choice>
        <mc:Fallback xmlns="">
          <p:pic>
            <p:nvPicPr>
              <p:cNvPr id="815" name="Input penna 814">
                <a:extLst>
                  <a:ext uri="{FF2B5EF4-FFF2-40B4-BE49-F238E27FC236}">
                    <a16:creationId xmlns:a16="http://schemas.microsoft.com/office/drawing/2014/main" id="{1AA45AD4-C544-4BFC-B9DE-DF557E264E7E}"/>
                  </a:ext>
                </a:extLst>
              </p:cNvPr>
              <p:cNvPicPr/>
              <p:nvPr/>
            </p:nvPicPr>
            <p:blipFill>
              <a:blip r:embed="rId1570"/>
              <a:stretch>
                <a:fillRect/>
              </a:stretch>
            </p:blipFill>
            <p:spPr>
              <a:xfrm>
                <a:off x="6772720" y="3145158"/>
                <a:ext cx="320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1">
            <p14:nvContentPartPr>
              <p14:cNvPr id="816" name="Input penna 815">
                <a:extLst>
                  <a:ext uri="{FF2B5EF4-FFF2-40B4-BE49-F238E27FC236}">
                    <a16:creationId xmlns:a16="http://schemas.microsoft.com/office/drawing/2014/main" id="{A390B54C-1AA8-4DAC-AC30-290A05BEF35E}"/>
                  </a:ext>
                </a:extLst>
              </p14:cNvPr>
              <p14:cNvContentPartPr/>
              <p14:nvPr/>
            </p14:nvContentPartPr>
            <p14:xfrm>
              <a:off x="6784600" y="3132558"/>
              <a:ext cx="63720" cy="95760"/>
            </p14:xfrm>
          </p:contentPart>
        </mc:Choice>
        <mc:Fallback xmlns="">
          <p:pic>
            <p:nvPicPr>
              <p:cNvPr id="816" name="Input penna 815">
                <a:extLst>
                  <a:ext uri="{FF2B5EF4-FFF2-40B4-BE49-F238E27FC236}">
                    <a16:creationId xmlns:a16="http://schemas.microsoft.com/office/drawing/2014/main" id="{A390B54C-1AA8-4DAC-AC30-290A05BEF35E}"/>
                  </a:ext>
                </a:extLst>
              </p:cNvPr>
              <p:cNvPicPr/>
              <p:nvPr/>
            </p:nvPicPr>
            <p:blipFill>
              <a:blip r:embed="rId1572"/>
              <a:stretch>
                <a:fillRect/>
              </a:stretch>
            </p:blipFill>
            <p:spPr>
              <a:xfrm>
                <a:off x="6775600" y="3123558"/>
                <a:ext cx="813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3">
            <p14:nvContentPartPr>
              <p14:cNvPr id="817" name="Input penna 816">
                <a:extLst>
                  <a:ext uri="{FF2B5EF4-FFF2-40B4-BE49-F238E27FC236}">
                    <a16:creationId xmlns:a16="http://schemas.microsoft.com/office/drawing/2014/main" id="{44E6E098-E896-441C-8088-ED57C03E40A7}"/>
                  </a:ext>
                </a:extLst>
              </p14:cNvPr>
              <p14:cNvContentPartPr/>
              <p14:nvPr/>
            </p14:nvContentPartPr>
            <p14:xfrm>
              <a:off x="6854800" y="3126438"/>
              <a:ext cx="76680" cy="96480"/>
            </p14:xfrm>
          </p:contentPart>
        </mc:Choice>
        <mc:Fallback xmlns="">
          <p:pic>
            <p:nvPicPr>
              <p:cNvPr id="817" name="Input penna 816">
                <a:extLst>
                  <a:ext uri="{FF2B5EF4-FFF2-40B4-BE49-F238E27FC236}">
                    <a16:creationId xmlns:a16="http://schemas.microsoft.com/office/drawing/2014/main" id="{44E6E098-E896-441C-8088-ED57C03E40A7}"/>
                  </a:ext>
                </a:extLst>
              </p:cNvPr>
              <p:cNvPicPr/>
              <p:nvPr/>
            </p:nvPicPr>
            <p:blipFill>
              <a:blip r:embed="rId1574"/>
              <a:stretch>
                <a:fillRect/>
              </a:stretch>
            </p:blipFill>
            <p:spPr>
              <a:xfrm>
                <a:off x="6845800" y="3117438"/>
                <a:ext cx="9432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5">
            <p14:nvContentPartPr>
              <p14:cNvPr id="818" name="Input penna 817">
                <a:extLst>
                  <a:ext uri="{FF2B5EF4-FFF2-40B4-BE49-F238E27FC236}">
                    <a16:creationId xmlns:a16="http://schemas.microsoft.com/office/drawing/2014/main" id="{E13D4334-163F-44B9-8557-9922AEBF276B}"/>
                  </a:ext>
                </a:extLst>
              </p14:cNvPr>
              <p14:cNvContentPartPr/>
              <p14:nvPr/>
            </p14:nvContentPartPr>
            <p14:xfrm>
              <a:off x="7013560" y="3135798"/>
              <a:ext cx="89280" cy="76680"/>
            </p14:xfrm>
          </p:contentPart>
        </mc:Choice>
        <mc:Fallback xmlns="">
          <p:pic>
            <p:nvPicPr>
              <p:cNvPr id="818" name="Input penna 817">
                <a:extLst>
                  <a:ext uri="{FF2B5EF4-FFF2-40B4-BE49-F238E27FC236}">
                    <a16:creationId xmlns:a16="http://schemas.microsoft.com/office/drawing/2014/main" id="{E13D4334-163F-44B9-8557-9922AEBF276B}"/>
                  </a:ext>
                </a:extLst>
              </p:cNvPr>
              <p:cNvPicPr/>
              <p:nvPr/>
            </p:nvPicPr>
            <p:blipFill>
              <a:blip r:embed="rId1576"/>
              <a:stretch>
                <a:fillRect/>
              </a:stretch>
            </p:blipFill>
            <p:spPr>
              <a:xfrm>
                <a:off x="7004560" y="3126798"/>
                <a:ext cx="1069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7">
            <p14:nvContentPartPr>
              <p14:cNvPr id="819" name="Input penna 818">
                <a:extLst>
                  <a:ext uri="{FF2B5EF4-FFF2-40B4-BE49-F238E27FC236}">
                    <a16:creationId xmlns:a16="http://schemas.microsoft.com/office/drawing/2014/main" id="{6F2B1F24-8DCF-4C69-A134-A3609997E8CD}"/>
                  </a:ext>
                </a:extLst>
              </p14:cNvPr>
              <p14:cNvContentPartPr/>
              <p14:nvPr/>
            </p14:nvContentPartPr>
            <p14:xfrm>
              <a:off x="7120840" y="3141918"/>
              <a:ext cx="82440" cy="68760"/>
            </p14:xfrm>
          </p:contentPart>
        </mc:Choice>
        <mc:Fallback xmlns="">
          <p:pic>
            <p:nvPicPr>
              <p:cNvPr id="819" name="Input penna 818">
                <a:extLst>
                  <a:ext uri="{FF2B5EF4-FFF2-40B4-BE49-F238E27FC236}">
                    <a16:creationId xmlns:a16="http://schemas.microsoft.com/office/drawing/2014/main" id="{6F2B1F24-8DCF-4C69-A134-A3609997E8CD}"/>
                  </a:ext>
                </a:extLst>
              </p:cNvPr>
              <p:cNvPicPr/>
              <p:nvPr/>
            </p:nvPicPr>
            <p:blipFill>
              <a:blip r:embed="rId1578"/>
              <a:stretch>
                <a:fillRect/>
              </a:stretch>
            </p:blipFill>
            <p:spPr>
              <a:xfrm>
                <a:off x="7111879" y="3132965"/>
                <a:ext cx="100003" cy="86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9">
            <p14:nvContentPartPr>
              <p14:cNvPr id="820" name="Input penna 819">
                <a:extLst>
                  <a:ext uri="{FF2B5EF4-FFF2-40B4-BE49-F238E27FC236}">
                    <a16:creationId xmlns:a16="http://schemas.microsoft.com/office/drawing/2014/main" id="{C10800B6-92FA-47D3-AE04-5EDFD7005814}"/>
                  </a:ext>
                </a:extLst>
              </p14:cNvPr>
              <p14:cNvContentPartPr/>
              <p14:nvPr/>
            </p14:nvContentPartPr>
            <p14:xfrm>
              <a:off x="7206880" y="3140478"/>
              <a:ext cx="17640" cy="72000"/>
            </p14:xfrm>
          </p:contentPart>
        </mc:Choice>
        <mc:Fallback xmlns="">
          <p:pic>
            <p:nvPicPr>
              <p:cNvPr id="820" name="Input penna 819">
                <a:extLst>
                  <a:ext uri="{FF2B5EF4-FFF2-40B4-BE49-F238E27FC236}">
                    <a16:creationId xmlns:a16="http://schemas.microsoft.com/office/drawing/2014/main" id="{C10800B6-92FA-47D3-AE04-5EDFD7005814}"/>
                  </a:ext>
                </a:extLst>
              </p:cNvPr>
              <p:cNvPicPr/>
              <p:nvPr/>
            </p:nvPicPr>
            <p:blipFill>
              <a:blip r:embed="rId1580"/>
              <a:stretch>
                <a:fillRect/>
              </a:stretch>
            </p:blipFill>
            <p:spPr>
              <a:xfrm>
                <a:off x="7197880" y="3131478"/>
                <a:ext cx="352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1">
            <p14:nvContentPartPr>
              <p14:cNvPr id="821" name="Input penna 820">
                <a:extLst>
                  <a:ext uri="{FF2B5EF4-FFF2-40B4-BE49-F238E27FC236}">
                    <a16:creationId xmlns:a16="http://schemas.microsoft.com/office/drawing/2014/main" id="{F6F7AD5F-8BF2-442E-A352-AC32D0B377AB}"/>
                  </a:ext>
                </a:extLst>
              </p14:cNvPr>
              <p14:cNvContentPartPr/>
              <p14:nvPr/>
            </p14:nvContentPartPr>
            <p14:xfrm>
              <a:off x="7308760" y="3128238"/>
              <a:ext cx="66960" cy="102600"/>
            </p14:xfrm>
          </p:contentPart>
        </mc:Choice>
        <mc:Fallback xmlns="">
          <p:pic>
            <p:nvPicPr>
              <p:cNvPr id="821" name="Input penna 820">
                <a:extLst>
                  <a:ext uri="{FF2B5EF4-FFF2-40B4-BE49-F238E27FC236}">
                    <a16:creationId xmlns:a16="http://schemas.microsoft.com/office/drawing/2014/main" id="{F6F7AD5F-8BF2-442E-A352-AC32D0B377AB}"/>
                  </a:ext>
                </a:extLst>
              </p:cNvPr>
              <p:cNvPicPr/>
              <p:nvPr/>
            </p:nvPicPr>
            <p:blipFill>
              <a:blip r:embed="rId1582"/>
              <a:stretch>
                <a:fillRect/>
              </a:stretch>
            </p:blipFill>
            <p:spPr>
              <a:xfrm>
                <a:off x="7299760" y="3119238"/>
                <a:ext cx="846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3">
            <p14:nvContentPartPr>
              <p14:cNvPr id="822" name="Input penna 821">
                <a:extLst>
                  <a:ext uri="{FF2B5EF4-FFF2-40B4-BE49-F238E27FC236}">
                    <a16:creationId xmlns:a16="http://schemas.microsoft.com/office/drawing/2014/main" id="{FAFABC99-C276-4FE3-A800-EDACB9CFF5D7}"/>
                  </a:ext>
                </a:extLst>
              </p14:cNvPr>
              <p14:cNvContentPartPr/>
              <p14:nvPr/>
            </p14:nvContentPartPr>
            <p14:xfrm>
              <a:off x="7399840" y="3134358"/>
              <a:ext cx="13680" cy="74160"/>
            </p14:xfrm>
          </p:contentPart>
        </mc:Choice>
        <mc:Fallback xmlns="">
          <p:pic>
            <p:nvPicPr>
              <p:cNvPr id="822" name="Input penna 821">
                <a:extLst>
                  <a:ext uri="{FF2B5EF4-FFF2-40B4-BE49-F238E27FC236}">
                    <a16:creationId xmlns:a16="http://schemas.microsoft.com/office/drawing/2014/main" id="{FAFABC99-C276-4FE3-A800-EDACB9CFF5D7}"/>
                  </a:ext>
                </a:extLst>
              </p:cNvPr>
              <p:cNvPicPr/>
              <p:nvPr/>
            </p:nvPicPr>
            <p:blipFill>
              <a:blip r:embed="rId1584"/>
              <a:stretch>
                <a:fillRect/>
              </a:stretch>
            </p:blipFill>
            <p:spPr>
              <a:xfrm>
                <a:off x="7390840" y="3125358"/>
                <a:ext cx="313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5">
            <p14:nvContentPartPr>
              <p14:cNvPr id="823" name="Input penna 822">
                <a:extLst>
                  <a:ext uri="{FF2B5EF4-FFF2-40B4-BE49-F238E27FC236}">
                    <a16:creationId xmlns:a16="http://schemas.microsoft.com/office/drawing/2014/main" id="{4AF01E3A-0554-4501-AFA9-0508DBC89EEB}"/>
                  </a:ext>
                </a:extLst>
              </p14:cNvPr>
              <p14:cNvContentPartPr/>
              <p14:nvPr/>
            </p14:nvContentPartPr>
            <p14:xfrm>
              <a:off x="7344400" y="3118878"/>
              <a:ext cx="115200" cy="18720"/>
            </p14:xfrm>
          </p:contentPart>
        </mc:Choice>
        <mc:Fallback xmlns="">
          <p:pic>
            <p:nvPicPr>
              <p:cNvPr id="823" name="Input penna 822">
                <a:extLst>
                  <a:ext uri="{FF2B5EF4-FFF2-40B4-BE49-F238E27FC236}">
                    <a16:creationId xmlns:a16="http://schemas.microsoft.com/office/drawing/2014/main" id="{4AF01E3A-0554-4501-AFA9-0508DBC89EEB}"/>
                  </a:ext>
                </a:extLst>
              </p:cNvPr>
              <p:cNvPicPr/>
              <p:nvPr/>
            </p:nvPicPr>
            <p:blipFill>
              <a:blip r:embed="rId1586"/>
              <a:stretch>
                <a:fillRect/>
              </a:stretch>
            </p:blipFill>
            <p:spPr>
              <a:xfrm>
                <a:off x="7335372" y="3109878"/>
                <a:ext cx="132895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7">
            <p14:nvContentPartPr>
              <p14:cNvPr id="824" name="Input penna 823">
                <a:extLst>
                  <a:ext uri="{FF2B5EF4-FFF2-40B4-BE49-F238E27FC236}">
                    <a16:creationId xmlns:a16="http://schemas.microsoft.com/office/drawing/2014/main" id="{0C85B407-5169-4329-A2B1-2750E80BBC00}"/>
                  </a:ext>
                </a:extLst>
              </p14:cNvPr>
              <p14:cNvContentPartPr/>
              <p14:nvPr/>
            </p14:nvContentPartPr>
            <p14:xfrm>
              <a:off x="7415320" y="3126798"/>
              <a:ext cx="76680" cy="114480"/>
            </p14:xfrm>
          </p:contentPart>
        </mc:Choice>
        <mc:Fallback xmlns="">
          <p:pic>
            <p:nvPicPr>
              <p:cNvPr id="824" name="Input penna 823">
                <a:extLst>
                  <a:ext uri="{FF2B5EF4-FFF2-40B4-BE49-F238E27FC236}">
                    <a16:creationId xmlns:a16="http://schemas.microsoft.com/office/drawing/2014/main" id="{0C85B407-5169-4329-A2B1-2750E80BBC00}"/>
                  </a:ext>
                </a:extLst>
              </p:cNvPr>
              <p:cNvPicPr/>
              <p:nvPr/>
            </p:nvPicPr>
            <p:blipFill>
              <a:blip r:embed="rId1588"/>
              <a:stretch>
                <a:fillRect/>
              </a:stretch>
            </p:blipFill>
            <p:spPr>
              <a:xfrm>
                <a:off x="7406362" y="3117798"/>
                <a:ext cx="94238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9">
            <p14:nvContentPartPr>
              <p14:cNvPr id="825" name="Input penna 824">
                <a:extLst>
                  <a:ext uri="{FF2B5EF4-FFF2-40B4-BE49-F238E27FC236}">
                    <a16:creationId xmlns:a16="http://schemas.microsoft.com/office/drawing/2014/main" id="{C116A4B0-DFAC-4D48-BB58-E26D0F9CDEFF}"/>
                  </a:ext>
                </a:extLst>
              </p14:cNvPr>
              <p14:cNvContentPartPr/>
              <p14:nvPr/>
            </p14:nvContentPartPr>
            <p14:xfrm>
              <a:off x="7478320" y="3141918"/>
              <a:ext cx="87480" cy="90720"/>
            </p14:xfrm>
          </p:contentPart>
        </mc:Choice>
        <mc:Fallback xmlns="">
          <p:pic>
            <p:nvPicPr>
              <p:cNvPr id="825" name="Input penna 824">
                <a:extLst>
                  <a:ext uri="{FF2B5EF4-FFF2-40B4-BE49-F238E27FC236}">
                    <a16:creationId xmlns:a16="http://schemas.microsoft.com/office/drawing/2014/main" id="{C116A4B0-DFAC-4D48-BB58-E26D0F9CDEFF}"/>
                  </a:ext>
                </a:extLst>
              </p:cNvPr>
              <p:cNvPicPr/>
              <p:nvPr/>
            </p:nvPicPr>
            <p:blipFill>
              <a:blip r:embed="rId1590"/>
              <a:stretch>
                <a:fillRect/>
              </a:stretch>
            </p:blipFill>
            <p:spPr>
              <a:xfrm>
                <a:off x="7469320" y="3132918"/>
                <a:ext cx="1051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1">
            <p14:nvContentPartPr>
              <p14:cNvPr id="826" name="Input penna 825">
                <a:extLst>
                  <a:ext uri="{FF2B5EF4-FFF2-40B4-BE49-F238E27FC236}">
                    <a16:creationId xmlns:a16="http://schemas.microsoft.com/office/drawing/2014/main" id="{2935C783-0FAF-41BB-AB90-AFD497BF3CB6}"/>
                  </a:ext>
                </a:extLst>
              </p14:cNvPr>
              <p14:cNvContentPartPr/>
              <p14:nvPr/>
            </p14:nvContentPartPr>
            <p14:xfrm>
              <a:off x="7546000" y="3131118"/>
              <a:ext cx="79920" cy="110160"/>
            </p14:xfrm>
          </p:contentPart>
        </mc:Choice>
        <mc:Fallback xmlns="">
          <p:pic>
            <p:nvPicPr>
              <p:cNvPr id="826" name="Input penna 825">
                <a:extLst>
                  <a:ext uri="{FF2B5EF4-FFF2-40B4-BE49-F238E27FC236}">
                    <a16:creationId xmlns:a16="http://schemas.microsoft.com/office/drawing/2014/main" id="{2935C783-0FAF-41BB-AB90-AFD497BF3CB6}"/>
                  </a:ext>
                </a:extLst>
              </p:cNvPr>
              <p:cNvPicPr/>
              <p:nvPr/>
            </p:nvPicPr>
            <p:blipFill>
              <a:blip r:embed="rId1592"/>
              <a:stretch>
                <a:fillRect/>
              </a:stretch>
            </p:blipFill>
            <p:spPr>
              <a:xfrm>
                <a:off x="7536959" y="3122088"/>
                <a:ext cx="97640" cy="127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3">
            <p14:nvContentPartPr>
              <p14:cNvPr id="827" name="Input penna 826">
                <a:extLst>
                  <a:ext uri="{FF2B5EF4-FFF2-40B4-BE49-F238E27FC236}">
                    <a16:creationId xmlns:a16="http://schemas.microsoft.com/office/drawing/2014/main" id="{6694B72F-F90D-48A2-BAE2-94766FEF830C}"/>
                  </a:ext>
                </a:extLst>
              </p14:cNvPr>
              <p14:cNvContentPartPr/>
              <p14:nvPr/>
            </p14:nvContentPartPr>
            <p14:xfrm>
              <a:off x="7715560" y="3115638"/>
              <a:ext cx="55080" cy="101160"/>
            </p14:xfrm>
          </p:contentPart>
        </mc:Choice>
        <mc:Fallback xmlns="">
          <p:pic>
            <p:nvPicPr>
              <p:cNvPr id="827" name="Input penna 826">
                <a:extLst>
                  <a:ext uri="{FF2B5EF4-FFF2-40B4-BE49-F238E27FC236}">
                    <a16:creationId xmlns:a16="http://schemas.microsoft.com/office/drawing/2014/main" id="{6694B72F-F90D-48A2-BAE2-94766FEF830C}"/>
                  </a:ext>
                </a:extLst>
              </p:cNvPr>
              <p:cNvPicPr/>
              <p:nvPr/>
            </p:nvPicPr>
            <p:blipFill>
              <a:blip r:embed="rId1594"/>
              <a:stretch>
                <a:fillRect/>
              </a:stretch>
            </p:blipFill>
            <p:spPr>
              <a:xfrm>
                <a:off x="7706560" y="3106638"/>
                <a:ext cx="727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5">
            <p14:nvContentPartPr>
              <p14:cNvPr id="828" name="Input penna 827">
                <a:extLst>
                  <a:ext uri="{FF2B5EF4-FFF2-40B4-BE49-F238E27FC236}">
                    <a16:creationId xmlns:a16="http://schemas.microsoft.com/office/drawing/2014/main" id="{1B9E421B-090B-43B3-B6CF-2E2A3A6240AD}"/>
                  </a:ext>
                </a:extLst>
              </p14:cNvPr>
              <p14:cNvContentPartPr/>
              <p14:nvPr/>
            </p14:nvContentPartPr>
            <p14:xfrm>
              <a:off x="7777840" y="3131118"/>
              <a:ext cx="73080" cy="76680"/>
            </p14:xfrm>
          </p:contentPart>
        </mc:Choice>
        <mc:Fallback xmlns="">
          <p:pic>
            <p:nvPicPr>
              <p:cNvPr id="828" name="Input penna 827">
                <a:extLst>
                  <a:ext uri="{FF2B5EF4-FFF2-40B4-BE49-F238E27FC236}">
                    <a16:creationId xmlns:a16="http://schemas.microsoft.com/office/drawing/2014/main" id="{1B9E421B-090B-43B3-B6CF-2E2A3A6240AD}"/>
                  </a:ext>
                </a:extLst>
              </p:cNvPr>
              <p:cNvPicPr/>
              <p:nvPr/>
            </p:nvPicPr>
            <p:blipFill>
              <a:blip r:embed="rId1596"/>
              <a:stretch>
                <a:fillRect/>
              </a:stretch>
            </p:blipFill>
            <p:spPr>
              <a:xfrm>
                <a:off x="7768840" y="3122118"/>
                <a:ext cx="90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7">
            <p14:nvContentPartPr>
              <p14:cNvPr id="829" name="Input penna 828">
                <a:extLst>
                  <a:ext uri="{FF2B5EF4-FFF2-40B4-BE49-F238E27FC236}">
                    <a16:creationId xmlns:a16="http://schemas.microsoft.com/office/drawing/2014/main" id="{92CE9672-AD72-4CE2-9856-4BE9D84DE225}"/>
                  </a:ext>
                </a:extLst>
              </p14:cNvPr>
              <p14:cNvContentPartPr/>
              <p14:nvPr/>
            </p14:nvContentPartPr>
            <p14:xfrm>
              <a:off x="7845520" y="3134358"/>
              <a:ext cx="73080" cy="84240"/>
            </p14:xfrm>
          </p:contentPart>
        </mc:Choice>
        <mc:Fallback xmlns="">
          <p:pic>
            <p:nvPicPr>
              <p:cNvPr id="829" name="Input penna 828">
                <a:extLst>
                  <a:ext uri="{FF2B5EF4-FFF2-40B4-BE49-F238E27FC236}">
                    <a16:creationId xmlns:a16="http://schemas.microsoft.com/office/drawing/2014/main" id="{92CE9672-AD72-4CE2-9856-4BE9D84DE225}"/>
                  </a:ext>
                </a:extLst>
              </p:cNvPr>
              <p:cNvPicPr/>
              <p:nvPr/>
            </p:nvPicPr>
            <p:blipFill>
              <a:blip r:embed="rId1598"/>
              <a:stretch>
                <a:fillRect/>
              </a:stretch>
            </p:blipFill>
            <p:spPr>
              <a:xfrm>
                <a:off x="7836520" y="3125358"/>
                <a:ext cx="907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9">
            <p14:nvContentPartPr>
              <p14:cNvPr id="830" name="Input penna 829">
                <a:extLst>
                  <a:ext uri="{FF2B5EF4-FFF2-40B4-BE49-F238E27FC236}">
                    <a16:creationId xmlns:a16="http://schemas.microsoft.com/office/drawing/2014/main" id="{EF8CFA04-95A4-4BB3-B070-7DE667501680}"/>
                  </a:ext>
                </a:extLst>
              </p14:cNvPr>
              <p14:cNvContentPartPr/>
              <p14:nvPr/>
            </p14:nvContentPartPr>
            <p14:xfrm>
              <a:off x="7954600" y="3160278"/>
              <a:ext cx="15480" cy="55080"/>
            </p14:xfrm>
          </p:contentPart>
        </mc:Choice>
        <mc:Fallback xmlns="">
          <p:pic>
            <p:nvPicPr>
              <p:cNvPr id="830" name="Input penna 829">
                <a:extLst>
                  <a:ext uri="{FF2B5EF4-FFF2-40B4-BE49-F238E27FC236}">
                    <a16:creationId xmlns:a16="http://schemas.microsoft.com/office/drawing/2014/main" id="{EF8CFA04-95A4-4BB3-B070-7DE667501680}"/>
                  </a:ext>
                </a:extLst>
              </p:cNvPr>
              <p:cNvPicPr/>
              <p:nvPr/>
            </p:nvPicPr>
            <p:blipFill>
              <a:blip r:embed="rId1600"/>
              <a:stretch>
                <a:fillRect/>
              </a:stretch>
            </p:blipFill>
            <p:spPr>
              <a:xfrm>
                <a:off x="7945805" y="3151336"/>
                <a:ext cx="32719" cy="7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1">
            <p14:nvContentPartPr>
              <p14:cNvPr id="831" name="Input penna 830">
                <a:extLst>
                  <a:ext uri="{FF2B5EF4-FFF2-40B4-BE49-F238E27FC236}">
                    <a16:creationId xmlns:a16="http://schemas.microsoft.com/office/drawing/2014/main" id="{DDC50C24-D701-4CEB-8E9C-AA47E01F034C}"/>
                  </a:ext>
                </a:extLst>
              </p14:cNvPr>
              <p14:cNvContentPartPr/>
              <p14:nvPr/>
            </p14:nvContentPartPr>
            <p14:xfrm>
              <a:off x="8059720" y="3131118"/>
              <a:ext cx="4320" cy="76680"/>
            </p14:xfrm>
          </p:contentPart>
        </mc:Choice>
        <mc:Fallback xmlns="">
          <p:pic>
            <p:nvPicPr>
              <p:cNvPr id="831" name="Input penna 830">
                <a:extLst>
                  <a:ext uri="{FF2B5EF4-FFF2-40B4-BE49-F238E27FC236}">
                    <a16:creationId xmlns:a16="http://schemas.microsoft.com/office/drawing/2014/main" id="{DDC50C24-D701-4CEB-8E9C-AA47E01F034C}"/>
                  </a:ext>
                </a:extLst>
              </p:cNvPr>
              <p:cNvPicPr/>
              <p:nvPr/>
            </p:nvPicPr>
            <p:blipFill>
              <a:blip r:embed="rId1602"/>
              <a:stretch>
                <a:fillRect/>
              </a:stretch>
            </p:blipFill>
            <p:spPr>
              <a:xfrm>
                <a:off x="8050720" y="3122076"/>
                <a:ext cx="21960" cy="94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3">
            <p14:nvContentPartPr>
              <p14:cNvPr id="832" name="Input penna 831">
                <a:extLst>
                  <a:ext uri="{FF2B5EF4-FFF2-40B4-BE49-F238E27FC236}">
                    <a16:creationId xmlns:a16="http://schemas.microsoft.com/office/drawing/2014/main" id="{488A133E-6D04-41BC-BCF7-77F63A23A3DF}"/>
                  </a:ext>
                </a:extLst>
              </p14:cNvPr>
              <p14:cNvContentPartPr/>
              <p14:nvPr/>
            </p14:nvContentPartPr>
            <p14:xfrm>
              <a:off x="8057560" y="3115998"/>
              <a:ext cx="63360" cy="96480"/>
            </p14:xfrm>
          </p:contentPart>
        </mc:Choice>
        <mc:Fallback xmlns="">
          <p:pic>
            <p:nvPicPr>
              <p:cNvPr id="832" name="Input penna 831">
                <a:extLst>
                  <a:ext uri="{FF2B5EF4-FFF2-40B4-BE49-F238E27FC236}">
                    <a16:creationId xmlns:a16="http://schemas.microsoft.com/office/drawing/2014/main" id="{488A133E-6D04-41BC-BCF7-77F63A23A3DF}"/>
                  </a:ext>
                </a:extLst>
              </p:cNvPr>
              <p:cNvPicPr/>
              <p:nvPr/>
            </p:nvPicPr>
            <p:blipFill>
              <a:blip r:embed="rId1604"/>
              <a:stretch>
                <a:fillRect/>
              </a:stretch>
            </p:blipFill>
            <p:spPr>
              <a:xfrm>
                <a:off x="8048560" y="3106998"/>
                <a:ext cx="810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5">
            <p14:nvContentPartPr>
              <p14:cNvPr id="833" name="Input penna 832">
                <a:extLst>
                  <a:ext uri="{FF2B5EF4-FFF2-40B4-BE49-F238E27FC236}">
                    <a16:creationId xmlns:a16="http://schemas.microsoft.com/office/drawing/2014/main" id="{0CA8B7B3-A6E5-4C11-9A57-13CCA3E9FE9A}"/>
                  </a:ext>
                </a:extLst>
              </p14:cNvPr>
              <p14:cNvContentPartPr/>
              <p14:nvPr/>
            </p14:nvContentPartPr>
            <p14:xfrm>
              <a:off x="8136040" y="3115998"/>
              <a:ext cx="10080" cy="81000"/>
            </p14:xfrm>
          </p:contentPart>
        </mc:Choice>
        <mc:Fallback xmlns="">
          <p:pic>
            <p:nvPicPr>
              <p:cNvPr id="833" name="Input penna 832">
                <a:extLst>
                  <a:ext uri="{FF2B5EF4-FFF2-40B4-BE49-F238E27FC236}">
                    <a16:creationId xmlns:a16="http://schemas.microsoft.com/office/drawing/2014/main" id="{0CA8B7B3-A6E5-4C11-9A57-13CCA3E9FE9A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8126707" y="3107038"/>
                <a:ext cx="28373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6">
            <p14:nvContentPartPr>
              <p14:cNvPr id="834" name="Input penna 833">
                <a:extLst>
                  <a:ext uri="{FF2B5EF4-FFF2-40B4-BE49-F238E27FC236}">
                    <a16:creationId xmlns:a16="http://schemas.microsoft.com/office/drawing/2014/main" id="{824C1CC2-6F75-4DF8-BA3F-940A438FAE14}"/>
                  </a:ext>
                </a:extLst>
              </p14:cNvPr>
              <p14:cNvContentPartPr/>
              <p14:nvPr/>
            </p14:nvContentPartPr>
            <p14:xfrm>
              <a:off x="8245120" y="3148038"/>
              <a:ext cx="38880" cy="81000"/>
            </p14:xfrm>
          </p:contentPart>
        </mc:Choice>
        <mc:Fallback xmlns="">
          <p:pic>
            <p:nvPicPr>
              <p:cNvPr id="834" name="Input penna 833">
                <a:extLst>
                  <a:ext uri="{FF2B5EF4-FFF2-40B4-BE49-F238E27FC236}">
                    <a16:creationId xmlns:a16="http://schemas.microsoft.com/office/drawing/2014/main" id="{824C1CC2-6F75-4DF8-BA3F-940A438FAE14}"/>
                  </a:ext>
                </a:extLst>
              </p:cNvPr>
              <p:cNvPicPr/>
              <p:nvPr/>
            </p:nvPicPr>
            <p:blipFill>
              <a:blip r:embed="rId1607"/>
              <a:stretch>
                <a:fillRect/>
              </a:stretch>
            </p:blipFill>
            <p:spPr>
              <a:xfrm>
                <a:off x="8236036" y="3139078"/>
                <a:ext cx="56685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8">
            <p14:nvContentPartPr>
              <p14:cNvPr id="835" name="Input penna 834">
                <a:extLst>
                  <a:ext uri="{FF2B5EF4-FFF2-40B4-BE49-F238E27FC236}">
                    <a16:creationId xmlns:a16="http://schemas.microsoft.com/office/drawing/2014/main" id="{232D6A7C-F921-410F-B035-EE185D58B59A}"/>
                  </a:ext>
                </a:extLst>
              </p14:cNvPr>
              <p14:cNvContentPartPr/>
              <p14:nvPr/>
            </p14:nvContentPartPr>
            <p14:xfrm>
              <a:off x="8292640" y="3135798"/>
              <a:ext cx="10080" cy="76680"/>
            </p14:xfrm>
          </p:contentPart>
        </mc:Choice>
        <mc:Fallback xmlns="">
          <p:pic>
            <p:nvPicPr>
              <p:cNvPr id="835" name="Input penna 834">
                <a:extLst>
                  <a:ext uri="{FF2B5EF4-FFF2-40B4-BE49-F238E27FC236}">
                    <a16:creationId xmlns:a16="http://schemas.microsoft.com/office/drawing/2014/main" id="{232D6A7C-F921-410F-B035-EE185D58B59A}"/>
                  </a:ext>
                </a:extLst>
              </p:cNvPr>
              <p:cNvPicPr/>
              <p:nvPr/>
            </p:nvPicPr>
            <p:blipFill>
              <a:blip r:embed="rId1609"/>
              <a:stretch>
                <a:fillRect/>
              </a:stretch>
            </p:blipFill>
            <p:spPr>
              <a:xfrm>
                <a:off x="8283640" y="3126798"/>
                <a:ext cx="277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0">
            <p14:nvContentPartPr>
              <p14:cNvPr id="836" name="Input penna 835">
                <a:extLst>
                  <a:ext uri="{FF2B5EF4-FFF2-40B4-BE49-F238E27FC236}">
                    <a16:creationId xmlns:a16="http://schemas.microsoft.com/office/drawing/2014/main" id="{2164BFD9-A0FE-4A7D-B574-2919BF39A2BE}"/>
                  </a:ext>
                </a:extLst>
              </p14:cNvPr>
              <p14:cNvContentPartPr/>
              <p14:nvPr/>
            </p14:nvContentPartPr>
            <p14:xfrm>
              <a:off x="8323600" y="3115998"/>
              <a:ext cx="130320" cy="108720"/>
            </p14:xfrm>
          </p:contentPart>
        </mc:Choice>
        <mc:Fallback xmlns="">
          <p:pic>
            <p:nvPicPr>
              <p:cNvPr id="836" name="Input penna 835">
                <a:extLst>
                  <a:ext uri="{FF2B5EF4-FFF2-40B4-BE49-F238E27FC236}">
                    <a16:creationId xmlns:a16="http://schemas.microsoft.com/office/drawing/2014/main" id="{2164BFD9-A0FE-4A7D-B574-2919BF39A2BE}"/>
                  </a:ext>
                </a:extLst>
              </p:cNvPr>
              <p:cNvPicPr/>
              <p:nvPr/>
            </p:nvPicPr>
            <p:blipFill>
              <a:blip r:embed="rId1611"/>
              <a:stretch>
                <a:fillRect/>
              </a:stretch>
            </p:blipFill>
            <p:spPr>
              <a:xfrm>
                <a:off x="8314600" y="3106998"/>
                <a:ext cx="14796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2">
            <p14:nvContentPartPr>
              <p14:cNvPr id="837" name="Input penna 836">
                <a:extLst>
                  <a:ext uri="{FF2B5EF4-FFF2-40B4-BE49-F238E27FC236}">
                    <a16:creationId xmlns:a16="http://schemas.microsoft.com/office/drawing/2014/main" id="{13ABFC2A-F9BA-43D8-A0EA-2EF66050BCE1}"/>
                  </a:ext>
                </a:extLst>
              </p14:cNvPr>
              <p14:cNvContentPartPr/>
              <p14:nvPr/>
            </p14:nvContentPartPr>
            <p14:xfrm>
              <a:off x="8467600" y="3123558"/>
              <a:ext cx="74160" cy="84240"/>
            </p14:xfrm>
          </p:contentPart>
        </mc:Choice>
        <mc:Fallback xmlns="">
          <p:pic>
            <p:nvPicPr>
              <p:cNvPr id="837" name="Input penna 836">
                <a:extLst>
                  <a:ext uri="{FF2B5EF4-FFF2-40B4-BE49-F238E27FC236}">
                    <a16:creationId xmlns:a16="http://schemas.microsoft.com/office/drawing/2014/main" id="{13ABFC2A-F9BA-43D8-A0EA-2EF66050BCE1}"/>
                  </a:ext>
                </a:extLst>
              </p:cNvPr>
              <p:cNvPicPr/>
              <p:nvPr/>
            </p:nvPicPr>
            <p:blipFill>
              <a:blip r:embed="rId1613"/>
              <a:stretch>
                <a:fillRect/>
              </a:stretch>
            </p:blipFill>
            <p:spPr>
              <a:xfrm>
                <a:off x="8458600" y="3114519"/>
                <a:ext cx="91800" cy="101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4">
            <p14:nvContentPartPr>
              <p14:cNvPr id="838" name="Input penna 837">
                <a:extLst>
                  <a:ext uri="{FF2B5EF4-FFF2-40B4-BE49-F238E27FC236}">
                    <a16:creationId xmlns:a16="http://schemas.microsoft.com/office/drawing/2014/main" id="{DB38CF1C-7984-4B55-8A6B-D30A2DEEB909}"/>
                  </a:ext>
                </a:extLst>
              </p14:cNvPr>
              <p14:cNvContentPartPr/>
              <p14:nvPr/>
            </p14:nvContentPartPr>
            <p14:xfrm>
              <a:off x="8470840" y="3135798"/>
              <a:ext cx="105480" cy="70920"/>
            </p14:xfrm>
          </p:contentPart>
        </mc:Choice>
        <mc:Fallback xmlns="">
          <p:pic>
            <p:nvPicPr>
              <p:cNvPr id="838" name="Input penna 837">
                <a:extLst>
                  <a:ext uri="{FF2B5EF4-FFF2-40B4-BE49-F238E27FC236}">
                    <a16:creationId xmlns:a16="http://schemas.microsoft.com/office/drawing/2014/main" id="{DB38CF1C-7984-4B55-8A6B-D30A2DEEB909}"/>
                  </a:ext>
                </a:extLst>
              </p:cNvPr>
              <p:cNvPicPr/>
              <p:nvPr/>
            </p:nvPicPr>
            <p:blipFill>
              <a:blip r:embed="rId1615"/>
              <a:stretch>
                <a:fillRect/>
              </a:stretch>
            </p:blipFill>
            <p:spPr>
              <a:xfrm>
                <a:off x="8461840" y="3126798"/>
                <a:ext cx="1231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6">
            <p14:nvContentPartPr>
              <p14:cNvPr id="839" name="Input penna 838">
                <a:extLst>
                  <a:ext uri="{FF2B5EF4-FFF2-40B4-BE49-F238E27FC236}">
                    <a16:creationId xmlns:a16="http://schemas.microsoft.com/office/drawing/2014/main" id="{504B95FA-8701-48E7-92A2-DEC3FD059A71}"/>
                  </a:ext>
                </a:extLst>
              </p14:cNvPr>
              <p14:cNvContentPartPr/>
              <p14:nvPr/>
            </p14:nvContentPartPr>
            <p14:xfrm>
              <a:off x="8522320" y="3118878"/>
              <a:ext cx="103680" cy="11160"/>
            </p14:xfrm>
          </p:contentPart>
        </mc:Choice>
        <mc:Fallback xmlns="">
          <p:pic>
            <p:nvPicPr>
              <p:cNvPr id="839" name="Input penna 838">
                <a:extLst>
                  <a:ext uri="{FF2B5EF4-FFF2-40B4-BE49-F238E27FC236}">
                    <a16:creationId xmlns:a16="http://schemas.microsoft.com/office/drawing/2014/main" id="{504B95FA-8701-48E7-92A2-DEC3FD059A71}"/>
                  </a:ext>
                </a:extLst>
              </p:cNvPr>
              <p:cNvPicPr/>
              <p:nvPr/>
            </p:nvPicPr>
            <p:blipFill>
              <a:blip r:embed="rId1617"/>
              <a:stretch>
                <a:fillRect/>
              </a:stretch>
            </p:blipFill>
            <p:spPr>
              <a:xfrm>
                <a:off x="8513320" y="3109578"/>
                <a:ext cx="121320" cy="29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8">
            <p14:nvContentPartPr>
              <p14:cNvPr id="840" name="Input penna 839">
                <a:extLst>
                  <a:ext uri="{FF2B5EF4-FFF2-40B4-BE49-F238E27FC236}">
                    <a16:creationId xmlns:a16="http://schemas.microsoft.com/office/drawing/2014/main" id="{98650489-7D62-4523-9FDD-4C829AE83D2E}"/>
                  </a:ext>
                </a:extLst>
              </p14:cNvPr>
              <p14:cNvContentPartPr/>
              <p14:nvPr/>
            </p14:nvContentPartPr>
            <p14:xfrm>
              <a:off x="8619880" y="3108798"/>
              <a:ext cx="63360" cy="102240"/>
            </p14:xfrm>
          </p:contentPart>
        </mc:Choice>
        <mc:Fallback xmlns="">
          <p:pic>
            <p:nvPicPr>
              <p:cNvPr id="840" name="Input penna 839">
                <a:extLst>
                  <a:ext uri="{FF2B5EF4-FFF2-40B4-BE49-F238E27FC236}">
                    <a16:creationId xmlns:a16="http://schemas.microsoft.com/office/drawing/2014/main" id="{98650489-7D62-4523-9FDD-4C829AE83D2E}"/>
                  </a:ext>
                </a:extLst>
              </p:cNvPr>
              <p:cNvPicPr/>
              <p:nvPr/>
            </p:nvPicPr>
            <p:blipFill>
              <a:blip r:embed="rId1619"/>
              <a:stretch>
                <a:fillRect/>
              </a:stretch>
            </p:blipFill>
            <p:spPr>
              <a:xfrm>
                <a:off x="8610880" y="3099766"/>
                <a:ext cx="81000" cy="119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0">
            <p14:nvContentPartPr>
              <p14:cNvPr id="841" name="Input penna 840">
                <a:extLst>
                  <a:ext uri="{FF2B5EF4-FFF2-40B4-BE49-F238E27FC236}">
                    <a16:creationId xmlns:a16="http://schemas.microsoft.com/office/drawing/2014/main" id="{32CCDA67-0B7E-4FD7-B7E4-DBFEFBA73C22}"/>
                  </a:ext>
                </a:extLst>
              </p14:cNvPr>
              <p14:cNvContentPartPr/>
              <p14:nvPr/>
            </p14:nvContentPartPr>
            <p14:xfrm>
              <a:off x="8707720" y="3140478"/>
              <a:ext cx="12240" cy="81000"/>
            </p14:xfrm>
          </p:contentPart>
        </mc:Choice>
        <mc:Fallback xmlns="">
          <p:pic>
            <p:nvPicPr>
              <p:cNvPr id="841" name="Input penna 840">
                <a:extLst>
                  <a:ext uri="{FF2B5EF4-FFF2-40B4-BE49-F238E27FC236}">
                    <a16:creationId xmlns:a16="http://schemas.microsoft.com/office/drawing/2014/main" id="{32CCDA67-0B7E-4FD7-B7E4-DBFEFBA73C22}"/>
                  </a:ext>
                </a:extLst>
              </p:cNvPr>
              <p:cNvPicPr/>
              <p:nvPr/>
            </p:nvPicPr>
            <p:blipFill>
              <a:blip r:embed="rId1621"/>
              <a:stretch>
                <a:fillRect/>
              </a:stretch>
            </p:blipFill>
            <p:spPr>
              <a:xfrm>
                <a:off x="8698720" y="3131478"/>
                <a:ext cx="298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2">
            <p14:nvContentPartPr>
              <p14:cNvPr id="842" name="Input penna 841">
                <a:extLst>
                  <a:ext uri="{FF2B5EF4-FFF2-40B4-BE49-F238E27FC236}">
                    <a16:creationId xmlns:a16="http://schemas.microsoft.com/office/drawing/2014/main" id="{B702B746-23BC-4C02-841D-84C68A117C83}"/>
                  </a:ext>
                </a:extLst>
              </p14:cNvPr>
              <p14:cNvContentPartPr/>
              <p14:nvPr/>
            </p14:nvContentPartPr>
            <p14:xfrm>
              <a:off x="8734720" y="3117438"/>
              <a:ext cx="84240" cy="113040"/>
            </p14:xfrm>
          </p:contentPart>
        </mc:Choice>
        <mc:Fallback xmlns="">
          <p:pic>
            <p:nvPicPr>
              <p:cNvPr id="842" name="Input penna 841">
                <a:extLst>
                  <a:ext uri="{FF2B5EF4-FFF2-40B4-BE49-F238E27FC236}">
                    <a16:creationId xmlns:a16="http://schemas.microsoft.com/office/drawing/2014/main" id="{B702B746-23BC-4C02-841D-84C68A117C83}"/>
                  </a:ext>
                </a:extLst>
              </p:cNvPr>
              <p:cNvPicPr/>
              <p:nvPr/>
            </p:nvPicPr>
            <p:blipFill>
              <a:blip r:embed="rId1623"/>
              <a:stretch>
                <a:fillRect/>
              </a:stretch>
            </p:blipFill>
            <p:spPr>
              <a:xfrm>
                <a:off x="8725720" y="3108438"/>
                <a:ext cx="10188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4">
            <p14:nvContentPartPr>
              <p14:cNvPr id="843" name="Input penna 842">
                <a:extLst>
                  <a:ext uri="{FF2B5EF4-FFF2-40B4-BE49-F238E27FC236}">
                    <a16:creationId xmlns:a16="http://schemas.microsoft.com/office/drawing/2014/main" id="{040133A8-9A9A-41E9-B107-1C91E0FBCA26}"/>
                  </a:ext>
                </a:extLst>
              </p14:cNvPr>
              <p14:cNvContentPartPr/>
              <p14:nvPr/>
            </p14:nvContentPartPr>
            <p14:xfrm>
              <a:off x="8938840" y="3160638"/>
              <a:ext cx="52560" cy="55080"/>
            </p14:xfrm>
          </p:contentPart>
        </mc:Choice>
        <mc:Fallback xmlns="">
          <p:pic>
            <p:nvPicPr>
              <p:cNvPr id="843" name="Input penna 842">
                <a:extLst>
                  <a:ext uri="{FF2B5EF4-FFF2-40B4-BE49-F238E27FC236}">
                    <a16:creationId xmlns:a16="http://schemas.microsoft.com/office/drawing/2014/main" id="{040133A8-9A9A-41E9-B107-1C91E0FBCA26}"/>
                  </a:ext>
                </a:extLst>
              </p:cNvPr>
              <p:cNvPicPr/>
              <p:nvPr/>
            </p:nvPicPr>
            <p:blipFill>
              <a:blip r:embed="rId1625"/>
              <a:stretch>
                <a:fillRect/>
              </a:stretch>
            </p:blipFill>
            <p:spPr>
              <a:xfrm>
                <a:off x="8929840" y="3151638"/>
                <a:ext cx="702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6">
            <p14:nvContentPartPr>
              <p14:cNvPr id="844" name="Input penna 843">
                <a:extLst>
                  <a:ext uri="{FF2B5EF4-FFF2-40B4-BE49-F238E27FC236}">
                    <a16:creationId xmlns:a16="http://schemas.microsoft.com/office/drawing/2014/main" id="{1BC4E19A-76DA-4981-BFC5-9B1C489D3E72}"/>
                  </a:ext>
                </a:extLst>
              </p14:cNvPr>
              <p14:cNvContentPartPr/>
              <p14:nvPr/>
            </p14:nvContentPartPr>
            <p14:xfrm>
              <a:off x="8987800" y="3062358"/>
              <a:ext cx="322920" cy="163440"/>
            </p14:xfrm>
          </p:contentPart>
        </mc:Choice>
        <mc:Fallback xmlns="">
          <p:pic>
            <p:nvPicPr>
              <p:cNvPr id="844" name="Input penna 843">
                <a:extLst>
                  <a:ext uri="{FF2B5EF4-FFF2-40B4-BE49-F238E27FC236}">
                    <a16:creationId xmlns:a16="http://schemas.microsoft.com/office/drawing/2014/main" id="{1BC4E19A-76DA-4981-BFC5-9B1C489D3E72}"/>
                  </a:ext>
                </a:extLst>
              </p:cNvPr>
              <p:cNvPicPr/>
              <p:nvPr/>
            </p:nvPicPr>
            <p:blipFill>
              <a:blip r:embed="rId1627"/>
              <a:stretch>
                <a:fillRect/>
              </a:stretch>
            </p:blipFill>
            <p:spPr>
              <a:xfrm>
                <a:off x="8978800" y="3053358"/>
                <a:ext cx="3405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8">
            <p14:nvContentPartPr>
              <p14:cNvPr id="845" name="Input penna 844">
                <a:extLst>
                  <a:ext uri="{FF2B5EF4-FFF2-40B4-BE49-F238E27FC236}">
                    <a16:creationId xmlns:a16="http://schemas.microsoft.com/office/drawing/2014/main" id="{3F5A1CD7-775D-45A8-ACE4-DF2FDF0723A1}"/>
                  </a:ext>
                </a:extLst>
              </p14:cNvPr>
              <p14:cNvContentPartPr/>
              <p14:nvPr/>
            </p14:nvContentPartPr>
            <p14:xfrm>
              <a:off x="9407560" y="3106638"/>
              <a:ext cx="17640" cy="100800"/>
            </p14:xfrm>
          </p:contentPart>
        </mc:Choice>
        <mc:Fallback xmlns="">
          <p:pic>
            <p:nvPicPr>
              <p:cNvPr id="845" name="Input penna 844">
                <a:extLst>
                  <a:ext uri="{FF2B5EF4-FFF2-40B4-BE49-F238E27FC236}">
                    <a16:creationId xmlns:a16="http://schemas.microsoft.com/office/drawing/2014/main" id="{3F5A1CD7-775D-45A8-ACE4-DF2FDF0723A1}"/>
                  </a:ext>
                </a:extLst>
              </p:cNvPr>
              <p:cNvPicPr/>
              <p:nvPr/>
            </p:nvPicPr>
            <p:blipFill>
              <a:blip r:embed="rId1629"/>
              <a:stretch>
                <a:fillRect/>
              </a:stretch>
            </p:blipFill>
            <p:spPr>
              <a:xfrm>
                <a:off x="9398560" y="3097638"/>
                <a:ext cx="35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0">
            <p14:nvContentPartPr>
              <p14:cNvPr id="846" name="Input penna 845">
                <a:extLst>
                  <a:ext uri="{FF2B5EF4-FFF2-40B4-BE49-F238E27FC236}">
                    <a16:creationId xmlns:a16="http://schemas.microsoft.com/office/drawing/2014/main" id="{78DBED90-F0EB-4ED7-9C0C-5E7C706B2A9B}"/>
                  </a:ext>
                </a:extLst>
              </p14:cNvPr>
              <p14:cNvContentPartPr/>
              <p14:nvPr/>
            </p14:nvContentPartPr>
            <p14:xfrm>
              <a:off x="9380920" y="3076398"/>
              <a:ext cx="107280" cy="24840"/>
            </p14:xfrm>
          </p:contentPart>
        </mc:Choice>
        <mc:Fallback xmlns="">
          <p:pic>
            <p:nvPicPr>
              <p:cNvPr id="846" name="Input penna 845">
                <a:extLst>
                  <a:ext uri="{FF2B5EF4-FFF2-40B4-BE49-F238E27FC236}">
                    <a16:creationId xmlns:a16="http://schemas.microsoft.com/office/drawing/2014/main" id="{78DBED90-F0EB-4ED7-9C0C-5E7C706B2A9B}"/>
                  </a:ext>
                </a:extLst>
              </p:cNvPr>
              <p:cNvPicPr/>
              <p:nvPr/>
            </p:nvPicPr>
            <p:blipFill>
              <a:blip r:embed="rId1631"/>
              <a:stretch>
                <a:fillRect/>
              </a:stretch>
            </p:blipFill>
            <p:spPr>
              <a:xfrm>
                <a:off x="9371920" y="3067398"/>
                <a:ext cx="124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2">
            <p14:nvContentPartPr>
              <p14:cNvPr id="847" name="Input penna 846">
                <a:extLst>
                  <a:ext uri="{FF2B5EF4-FFF2-40B4-BE49-F238E27FC236}">
                    <a16:creationId xmlns:a16="http://schemas.microsoft.com/office/drawing/2014/main" id="{60672BF6-459A-4682-951B-A0C40C62AC25}"/>
                  </a:ext>
                </a:extLst>
              </p14:cNvPr>
              <p14:cNvContentPartPr/>
              <p14:nvPr/>
            </p14:nvContentPartPr>
            <p14:xfrm>
              <a:off x="9377680" y="3117438"/>
              <a:ext cx="112680" cy="99360"/>
            </p14:xfrm>
          </p:contentPart>
        </mc:Choice>
        <mc:Fallback xmlns="">
          <p:pic>
            <p:nvPicPr>
              <p:cNvPr id="847" name="Input penna 846">
                <a:extLst>
                  <a:ext uri="{FF2B5EF4-FFF2-40B4-BE49-F238E27FC236}">
                    <a16:creationId xmlns:a16="http://schemas.microsoft.com/office/drawing/2014/main" id="{60672BF6-459A-4682-951B-A0C40C62AC25}"/>
                  </a:ext>
                </a:extLst>
              </p:cNvPr>
              <p:cNvPicPr/>
              <p:nvPr/>
            </p:nvPicPr>
            <p:blipFill>
              <a:blip r:embed="rId1633"/>
              <a:stretch>
                <a:fillRect/>
              </a:stretch>
            </p:blipFill>
            <p:spPr>
              <a:xfrm>
                <a:off x="9368651" y="3108438"/>
                <a:ext cx="130377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4">
            <p14:nvContentPartPr>
              <p14:cNvPr id="848" name="Input penna 847">
                <a:extLst>
                  <a:ext uri="{FF2B5EF4-FFF2-40B4-BE49-F238E27FC236}">
                    <a16:creationId xmlns:a16="http://schemas.microsoft.com/office/drawing/2014/main" id="{4562FA58-7E42-47B6-B44C-585AD535DBC2}"/>
                  </a:ext>
                </a:extLst>
              </p14:cNvPr>
              <p14:cNvContentPartPr/>
              <p14:nvPr/>
            </p14:nvContentPartPr>
            <p14:xfrm>
              <a:off x="9505840" y="3077838"/>
              <a:ext cx="96840" cy="124920"/>
            </p14:xfrm>
          </p:contentPart>
        </mc:Choice>
        <mc:Fallback xmlns="">
          <p:pic>
            <p:nvPicPr>
              <p:cNvPr id="848" name="Input penna 847">
                <a:extLst>
                  <a:ext uri="{FF2B5EF4-FFF2-40B4-BE49-F238E27FC236}">
                    <a16:creationId xmlns:a16="http://schemas.microsoft.com/office/drawing/2014/main" id="{4562FA58-7E42-47B6-B44C-585AD535DBC2}"/>
                  </a:ext>
                </a:extLst>
              </p:cNvPr>
              <p:cNvPicPr/>
              <p:nvPr/>
            </p:nvPicPr>
            <p:blipFill>
              <a:blip r:embed="rId1635"/>
              <a:stretch>
                <a:fillRect/>
              </a:stretch>
            </p:blipFill>
            <p:spPr>
              <a:xfrm>
                <a:off x="9496840" y="3068838"/>
                <a:ext cx="1144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6">
            <p14:nvContentPartPr>
              <p14:cNvPr id="849" name="Input penna 848">
                <a:extLst>
                  <a:ext uri="{FF2B5EF4-FFF2-40B4-BE49-F238E27FC236}">
                    <a16:creationId xmlns:a16="http://schemas.microsoft.com/office/drawing/2014/main" id="{838DB11C-DA88-4819-8CEE-685BD964F2D9}"/>
                  </a:ext>
                </a:extLst>
              </p14:cNvPr>
              <p14:cNvContentPartPr/>
              <p14:nvPr/>
            </p14:nvContentPartPr>
            <p14:xfrm>
              <a:off x="9608440" y="3111318"/>
              <a:ext cx="59040" cy="82800"/>
            </p14:xfrm>
          </p:contentPart>
        </mc:Choice>
        <mc:Fallback xmlns="">
          <p:pic>
            <p:nvPicPr>
              <p:cNvPr id="849" name="Input penna 848">
                <a:extLst>
                  <a:ext uri="{FF2B5EF4-FFF2-40B4-BE49-F238E27FC236}">
                    <a16:creationId xmlns:a16="http://schemas.microsoft.com/office/drawing/2014/main" id="{838DB11C-DA88-4819-8CEE-685BD964F2D9}"/>
                  </a:ext>
                </a:extLst>
              </p:cNvPr>
              <p:cNvPicPr/>
              <p:nvPr/>
            </p:nvPicPr>
            <p:blipFill>
              <a:blip r:embed="rId1637"/>
              <a:stretch>
                <a:fillRect/>
              </a:stretch>
            </p:blipFill>
            <p:spPr>
              <a:xfrm>
                <a:off x="9599440" y="3102318"/>
                <a:ext cx="766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8">
            <p14:nvContentPartPr>
              <p14:cNvPr id="850" name="Input penna 849">
                <a:extLst>
                  <a:ext uri="{FF2B5EF4-FFF2-40B4-BE49-F238E27FC236}">
                    <a16:creationId xmlns:a16="http://schemas.microsoft.com/office/drawing/2014/main" id="{5F711F0F-1362-48D6-B02B-03CE22E54A59}"/>
                  </a:ext>
                </a:extLst>
              </p14:cNvPr>
              <p14:cNvContentPartPr/>
              <p14:nvPr/>
            </p14:nvContentPartPr>
            <p14:xfrm>
              <a:off x="9676840" y="3071358"/>
              <a:ext cx="115560" cy="137880"/>
            </p14:xfrm>
          </p:contentPart>
        </mc:Choice>
        <mc:Fallback xmlns="">
          <p:pic>
            <p:nvPicPr>
              <p:cNvPr id="850" name="Input penna 849">
                <a:extLst>
                  <a:ext uri="{FF2B5EF4-FFF2-40B4-BE49-F238E27FC236}">
                    <a16:creationId xmlns:a16="http://schemas.microsoft.com/office/drawing/2014/main" id="{5F711F0F-1362-48D6-B02B-03CE22E54A59}"/>
                  </a:ext>
                </a:extLst>
              </p:cNvPr>
              <p:cNvPicPr/>
              <p:nvPr/>
            </p:nvPicPr>
            <p:blipFill>
              <a:blip r:embed="rId1639"/>
              <a:stretch>
                <a:fillRect/>
              </a:stretch>
            </p:blipFill>
            <p:spPr>
              <a:xfrm>
                <a:off x="9667840" y="3062381"/>
                <a:ext cx="133200" cy="15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0">
            <p14:nvContentPartPr>
              <p14:cNvPr id="851" name="Input penna 850">
                <a:extLst>
                  <a:ext uri="{FF2B5EF4-FFF2-40B4-BE49-F238E27FC236}">
                    <a16:creationId xmlns:a16="http://schemas.microsoft.com/office/drawing/2014/main" id="{5614CEE6-25A1-4503-AAA4-F86B2C92E61C}"/>
                  </a:ext>
                </a:extLst>
              </p14:cNvPr>
              <p14:cNvContentPartPr/>
              <p14:nvPr/>
            </p14:nvContentPartPr>
            <p14:xfrm>
              <a:off x="5714680" y="4889718"/>
              <a:ext cx="38880" cy="39240"/>
            </p14:xfrm>
          </p:contentPart>
        </mc:Choice>
        <mc:Fallback xmlns="">
          <p:pic>
            <p:nvPicPr>
              <p:cNvPr id="851" name="Input penna 850">
                <a:extLst>
                  <a:ext uri="{FF2B5EF4-FFF2-40B4-BE49-F238E27FC236}">
                    <a16:creationId xmlns:a16="http://schemas.microsoft.com/office/drawing/2014/main" id="{5614CEE6-25A1-4503-AAA4-F86B2C92E61C}"/>
                  </a:ext>
                </a:extLst>
              </p:cNvPr>
              <p:cNvPicPr/>
              <p:nvPr/>
            </p:nvPicPr>
            <p:blipFill>
              <a:blip r:embed="rId1641"/>
              <a:stretch>
                <a:fillRect/>
              </a:stretch>
            </p:blipFill>
            <p:spPr>
              <a:xfrm>
                <a:off x="5705680" y="4880718"/>
                <a:ext cx="56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2">
            <p14:nvContentPartPr>
              <p14:cNvPr id="852" name="Input penna 851">
                <a:extLst>
                  <a:ext uri="{FF2B5EF4-FFF2-40B4-BE49-F238E27FC236}">
                    <a16:creationId xmlns:a16="http://schemas.microsoft.com/office/drawing/2014/main" id="{051C959B-1AD3-40C1-9410-9893D67B9ACB}"/>
                  </a:ext>
                </a:extLst>
              </p14:cNvPr>
              <p14:cNvContentPartPr/>
              <p14:nvPr/>
            </p14:nvContentPartPr>
            <p14:xfrm>
              <a:off x="5620720" y="4748598"/>
              <a:ext cx="75960" cy="77400"/>
            </p14:xfrm>
          </p:contentPart>
        </mc:Choice>
        <mc:Fallback xmlns="">
          <p:pic>
            <p:nvPicPr>
              <p:cNvPr id="852" name="Input penna 851">
                <a:extLst>
                  <a:ext uri="{FF2B5EF4-FFF2-40B4-BE49-F238E27FC236}">
                    <a16:creationId xmlns:a16="http://schemas.microsoft.com/office/drawing/2014/main" id="{051C959B-1AD3-40C1-9410-9893D67B9ACB}"/>
                  </a:ext>
                </a:extLst>
              </p:cNvPr>
              <p:cNvPicPr/>
              <p:nvPr/>
            </p:nvPicPr>
            <p:blipFill>
              <a:blip r:embed="rId1643"/>
              <a:stretch>
                <a:fillRect/>
              </a:stretch>
            </p:blipFill>
            <p:spPr>
              <a:xfrm>
                <a:off x="5611720" y="4739640"/>
                <a:ext cx="93600" cy="949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4">
            <p14:nvContentPartPr>
              <p14:cNvPr id="853" name="Input penna 852">
                <a:extLst>
                  <a:ext uri="{FF2B5EF4-FFF2-40B4-BE49-F238E27FC236}">
                    <a16:creationId xmlns:a16="http://schemas.microsoft.com/office/drawing/2014/main" id="{459A6593-0364-4EC7-9324-10E0A913FB52}"/>
                  </a:ext>
                </a:extLst>
              </p14:cNvPr>
              <p14:cNvContentPartPr/>
              <p14:nvPr/>
            </p14:nvContentPartPr>
            <p14:xfrm>
              <a:off x="6252520" y="4417398"/>
              <a:ext cx="1214640" cy="1688760"/>
            </p14:xfrm>
          </p:contentPart>
        </mc:Choice>
        <mc:Fallback xmlns="">
          <p:pic>
            <p:nvPicPr>
              <p:cNvPr id="853" name="Input penna 852">
                <a:extLst>
                  <a:ext uri="{FF2B5EF4-FFF2-40B4-BE49-F238E27FC236}">
                    <a16:creationId xmlns:a16="http://schemas.microsoft.com/office/drawing/2014/main" id="{459A6593-0364-4EC7-9324-10E0A913FB52}"/>
                  </a:ext>
                </a:extLst>
              </p:cNvPr>
              <p:cNvPicPr/>
              <p:nvPr/>
            </p:nvPicPr>
            <p:blipFill>
              <a:blip r:embed="rId1645"/>
              <a:stretch>
                <a:fillRect/>
              </a:stretch>
            </p:blipFill>
            <p:spPr>
              <a:xfrm>
                <a:off x="6243520" y="4408398"/>
                <a:ext cx="1232280" cy="170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6">
            <p14:nvContentPartPr>
              <p14:cNvPr id="854" name="Input penna 853">
                <a:extLst>
                  <a:ext uri="{FF2B5EF4-FFF2-40B4-BE49-F238E27FC236}">
                    <a16:creationId xmlns:a16="http://schemas.microsoft.com/office/drawing/2014/main" id="{78AC67D0-70E0-4E0B-95CD-518911E0482A}"/>
                  </a:ext>
                </a:extLst>
              </p14:cNvPr>
              <p14:cNvContentPartPr/>
              <p14:nvPr/>
            </p14:nvContentPartPr>
            <p14:xfrm>
              <a:off x="7336840" y="4478238"/>
              <a:ext cx="23760" cy="148320"/>
            </p14:xfrm>
          </p:contentPart>
        </mc:Choice>
        <mc:Fallback xmlns="">
          <p:pic>
            <p:nvPicPr>
              <p:cNvPr id="854" name="Input penna 853">
                <a:extLst>
                  <a:ext uri="{FF2B5EF4-FFF2-40B4-BE49-F238E27FC236}">
                    <a16:creationId xmlns:a16="http://schemas.microsoft.com/office/drawing/2014/main" id="{78AC67D0-70E0-4E0B-95CD-518911E0482A}"/>
                  </a:ext>
                </a:extLst>
              </p:cNvPr>
              <p:cNvPicPr/>
              <p:nvPr/>
            </p:nvPicPr>
            <p:blipFill>
              <a:blip r:embed="rId1647"/>
              <a:stretch>
                <a:fillRect/>
              </a:stretch>
            </p:blipFill>
            <p:spPr>
              <a:xfrm>
                <a:off x="7327974" y="4469238"/>
                <a:ext cx="41137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8">
            <p14:nvContentPartPr>
              <p14:cNvPr id="855" name="Input penna 854">
                <a:extLst>
                  <a:ext uri="{FF2B5EF4-FFF2-40B4-BE49-F238E27FC236}">
                    <a16:creationId xmlns:a16="http://schemas.microsoft.com/office/drawing/2014/main" id="{951FF625-06A6-46A1-A683-981EED6E633D}"/>
                  </a:ext>
                </a:extLst>
              </p14:cNvPr>
              <p14:cNvContentPartPr/>
              <p14:nvPr/>
            </p14:nvContentPartPr>
            <p14:xfrm>
              <a:off x="6805120" y="5237118"/>
              <a:ext cx="12600" cy="118800"/>
            </p14:xfrm>
          </p:contentPart>
        </mc:Choice>
        <mc:Fallback xmlns="">
          <p:pic>
            <p:nvPicPr>
              <p:cNvPr id="855" name="Input penna 854">
                <a:extLst>
                  <a:ext uri="{FF2B5EF4-FFF2-40B4-BE49-F238E27FC236}">
                    <a16:creationId xmlns:a16="http://schemas.microsoft.com/office/drawing/2014/main" id="{951FF625-06A6-46A1-A683-981EED6E633D}"/>
                  </a:ext>
                </a:extLst>
              </p:cNvPr>
              <p:cNvPicPr/>
              <p:nvPr/>
            </p:nvPicPr>
            <p:blipFill>
              <a:blip r:embed="rId1649"/>
              <a:stretch>
                <a:fillRect/>
              </a:stretch>
            </p:blipFill>
            <p:spPr>
              <a:xfrm>
                <a:off x="6796120" y="5228145"/>
                <a:ext cx="30240" cy="136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0">
            <p14:nvContentPartPr>
              <p14:cNvPr id="856" name="Input penna 855">
                <a:extLst>
                  <a:ext uri="{FF2B5EF4-FFF2-40B4-BE49-F238E27FC236}">
                    <a16:creationId xmlns:a16="http://schemas.microsoft.com/office/drawing/2014/main" id="{93427169-6A42-45AE-BC27-EF36953DC6B4}"/>
                  </a:ext>
                </a:extLst>
              </p14:cNvPr>
              <p14:cNvContentPartPr/>
              <p14:nvPr/>
            </p14:nvContentPartPr>
            <p14:xfrm>
              <a:off x="7195360" y="4932198"/>
              <a:ext cx="76680" cy="131400"/>
            </p14:xfrm>
          </p:contentPart>
        </mc:Choice>
        <mc:Fallback xmlns="">
          <p:pic>
            <p:nvPicPr>
              <p:cNvPr id="856" name="Input penna 855">
                <a:extLst>
                  <a:ext uri="{FF2B5EF4-FFF2-40B4-BE49-F238E27FC236}">
                    <a16:creationId xmlns:a16="http://schemas.microsoft.com/office/drawing/2014/main" id="{93427169-6A42-45AE-BC27-EF36953DC6B4}"/>
                  </a:ext>
                </a:extLst>
              </p:cNvPr>
              <p:cNvPicPr/>
              <p:nvPr/>
            </p:nvPicPr>
            <p:blipFill>
              <a:blip r:embed="rId1651"/>
              <a:stretch>
                <a:fillRect/>
              </a:stretch>
            </p:blipFill>
            <p:spPr>
              <a:xfrm>
                <a:off x="7186402" y="4923198"/>
                <a:ext cx="94238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2">
            <p14:nvContentPartPr>
              <p14:cNvPr id="857" name="Input penna 856">
                <a:extLst>
                  <a:ext uri="{FF2B5EF4-FFF2-40B4-BE49-F238E27FC236}">
                    <a16:creationId xmlns:a16="http://schemas.microsoft.com/office/drawing/2014/main" id="{FA69D65B-9F0E-4981-8108-00FE356E21C3}"/>
                  </a:ext>
                </a:extLst>
              </p14:cNvPr>
              <p14:cNvContentPartPr/>
              <p14:nvPr/>
            </p14:nvContentPartPr>
            <p14:xfrm>
              <a:off x="7329280" y="4869918"/>
              <a:ext cx="9360" cy="68760"/>
            </p14:xfrm>
          </p:contentPart>
        </mc:Choice>
        <mc:Fallback xmlns="">
          <p:pic>
            <p:nvPicPr>
              <p:cNvPr id="857" name="Input penna 856">
                <a:extLst>
                  <a:ext uri="{FF2B5EF4-FFF2-40B4-BE49-F238E27FC236}">
                    <a16:creationId xmlns:a16="http://schemas.microsoft.com/office/drawing/2014/main" id="{FA69D65B-9F0E-4981-8108-00FE356E21C3}"/>
                  </a:ext>
                </a:extLst>
              </p:cNvPr>
              <p:cNvPicPr/>
              <p:nvPr/>
            </p:nvPicPr>
            <p:blipFill>
              <a:blip r:embed="rId1653"/>
              <a:stretch>
                <a:fillRect/>
              </a:stretch>
            </p:blipFill>
            <p:spPr>
              <a:xfrm>
                <a:off x="7320280" y="4860918"/>
                <a:ext cx="27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4">
            <p14:nvContentPartPr>
              <p14:cNvPr id="858" name="Input penna 857">
                <a:extLst>
                  <a:ext uri="{FF2B5EF4-FFF2-40B4-BE49-F238E27FC236}">
                    <a16:creationId xmlns:a16="http://schemas.microsoft.com/office/drawing/2014/main" id="{1F322DD0-1574-486A-8E7E-5797C7DE0AFB}"/>
                  </a:ext>
                </a:extLst>
              </p14:cNvPr>
              <p14:cNvContentPartPr/>
              <p14:nvPr/>
            </p14:nvContentPartPr>
            <p14:xfrm>
              <a:off x="7361680" y="4898718"/>
              <a:ext cx="2160" cy="70560"/>
            </p14:xfrm>
          </p:contentPart>
        </mc:Choice>
        <mc:Fallback xmlns="">
          <p:pic>
            <p:nvPicPr>
              <p:cNvPr id="858" name="Input penna 857">
                <a:extLst>
                  <a:ext uri="{FF2B5EF4-FFF2-40B4-BE49-F238E27FC236}">
                    <a16:creationId xmlns:a16="http://schemas.microsoft.com/office/drawing/2014/main" id="{1F322DD0-1574-486A-8E7E-5797C7DE0AFB}"/>
                  </a:ext>
                </a:extLst>
              </p:cNvPr>
              <p:cNvPicPr/>
              <p:nvPr/>
            </p:nvPicPr>
            <p:blipFill>
              <a:blip r:embed="rId1655"/>
              <a:stretch>
                <a:fillRect/>
              </a:stretch>
            </p:blipFill>
            <p:spPr>
              <a:xfrm>
                <a:off x="7353966" y="4889672"/>
                <a:ext cx="17280" cy="88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6">
            <p14:nvContentPartPr>
              <p14:cNvPr id="859" name="Input penna 858">
                <a:extLst>
                  <a:ext uri="{FF2B5EF4-FFF2-40B4-BE49-F238E27FC236}">
                    <a16:creationId xmlns:a16="http://schemas.microsoft.com/office/drawing/2014/main" id="{F6720F85-1600-472F-9B59-70E5E25D13A4}"/>
                  </a:ext>
                </a:extLst>
              </p14:cNvPr>
              <p14:cNvContentPartPr/>
              <p14:nvPr/>
            </p14:nvContentPartPr>
            <p14:xfrm>
              <a:off x="6307960" y="5938038"/>
              <a:ext cx="22680" cy="181800"/>
            </p14:xfrm>
          </p:contentPart>
        </mc:Choice>
        <mc:Fallback xmlns="">
          <p:pic>
            <p:nvPicPr>
              <p:cNvPr id="859" name="Input penna 858">
                <a:extLst>
                  <a:ext uri="{FF2B5EF4-FFF2-40B4-BE49-F238E27FC236}">
                    <a16:creationId xmlns:a16="http://schemas.microsoft.com/office/drawing/2014/main" id="{F6720F85-1600-472F-9B59-70E5E25D13A4}"/>
                  </a:ext>
                </a:extLst>
              </p:cNvPr>
              <p:cNvPicPr/>
              <p:nvPr/>
            </p:nvPicPr>
            <p:blipFill>
              <a:blip r:embed="rId1657"/>
              <a:stretch>
                <a:fillRect/>
              </a:stretch>
            </p:blipFill>
            <p:spPr>
              <a:xfrm>
                <a:off x="6298815" y="5929038"/>
                <a:ext cx="40605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8">
            <p14:nvContentPartPr>
              <p14:cNvPr id="860" name="Input penna 859">
                <a:extLst>
                  <a:ext uri="{FF2B5EF4-FFF2-40B4-BE49-F238E27FC236}">
                    <a16:creationId xmlns:a16="http://schemas.microsoft.com/office/drawing/2014/main" id="{9083ABC3-6F8F-468A-B326-6A79DD0A8FB1}"/>
                  </a:ext>
                </a:extLst>
              </p14:cNvPr>
              <p14:cNvContentPartPr/>
              <p14:nvPr/>
            </p14:nvContentPartPr>
            <p14:xfrm>
              <a:off x="6663640" y="5744358"/>
              <a:ext cx="44640" cy="124200"/>
            </p14:xfrm>
          </p:contentPart>
        </mc:Choice>
        <mc:Fallback xmlns="">
          <p:pic>
            <p:nvPicPr>
              <p:cNvPr id="860" name="Input penna 859">
                <a:extLst>
                  <a:ext uri="{FF2B5EF4-FFF2-40B4-BE49-F238E27FC236}">
                    <a16:creationId xmlns:a16="http://schemas.microsoft.com/office/drawing/2014/main" id="{9083ABC3-6F8F-468A-B326-6A79DD0A8FB1}"/>
                  </a:ext>
                </a:extLst>
              </p:cNvPr>
              <p:cNvPicPr/>
              <p:nvPr/>
            </p:nvPicPr>
            <p:blipFill>
              <a:blip r:embed="rId1659"/>
              <a:stretch>
                <a:fillRect/>
              </a:stretch>
            </p:blipFill>
            <p:spPr>
              <a:xfrm>
                <a:off x="6654640" y="5735358"/>
                <a:ext cx="62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0">
            <p14:nvContentPartPr>
              <p14:cNvPr id="861" name="Input penna 860">
                <a:extLst>
                  <a:ext uri="{FF2B5EF4-FFF2-40B4-BE49-F238E27FC236}">
                    <a16:creationId xmlns:a16="http://schemas.microsoft.com/office/drawing/2014/main" id="{9F8FFF93-0C40-434B-9C10-CEAA7191ACFA}"/>
                  </a:ext>
                </a:extLst>
              </p14:cNvPr>
              <p14:cNvContentPartPr/>
              <p14:nvPr/>
            </p14:nvContentPartPr>
            <p14:xfrm>
              <a:off x="6766960" y="5700078"/>
              <a:ext cx="17640" cy="78120"/>
            </p14:xfrm>
          </p:contentPart>
        </mc:Choice>
        <mc:Fallback xmlns="">
          <p:pic>
            <p:nvPicPr>
              <p:cNvPr id="861" name="Input penna 860">
                <a:extLst>
                  <a:ext uri="{FF2B5EF4-FFF2-40B4-BE49-F238E27FC236}">
                    <a16:creationId xmlns:a16="http://schemas.microsoft.com/office/drawing/2014/main" id="{9F8FFF93-0C40-434B-9C10-CEAA7191ACFA}"/>
                  </a:ext>
                </a:extLst>
              </p:cNvPr>
              <p:cNvPicPr/>
              <p:nvPr/>
            </p:nvPicPr>
            <p:blipFill>
              <a:blip r:embed="rId1661"/>
              <a:stretch>
                <a:fillRect/>
              </a:stretch>
            </p:blipFill>
            <p:spPr>
              <a:xfrm>
                <a:off x="6757960" y="5691078"/>
                <a:ext cx="35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2">
            <p14:nvContentPartPr>
              <p14:cNvPr id="862" name="Input penna 861">
                <a:extLst>
                  <a:ext uri="{FF2B5EF4-FFF2-40B4-BE49-F238E27FC236}">
                    <a16:creationId xmlns:a16="http://schemas.microsoft.com/office/drawing/2014/main" id="{882038CA-563A-4570-A7F0-185599F4275F}"/>
                  </a:ext>
                </a:extLst>
              </p14:cNvPr>
              <p14:cNvContentPartPr/>
              <p14:nvPr/>
            </p14:nvContentPartPr>
            <p14:xfrm>
              <a:off x="5535400" y="5124078"/>
              <a:ext cx="34920" cy="55440"/>
            </p14:xfrm>
          </p:contentPart>
        </mc:Choice>
        <mc:Fallback xmlns="">
          <p:pic>
            <p:nvPicPr>
              <p:cNvPr id="862" name="Input penna 861">
                <a:extLst>
                  <a:ext uri="{FF2B5EF4-FFF2-40B4-BE49-F238E27FC236}">
                    <a16:creationId xmlns:a16="http://schemas.microsoft.com/office/drawing/2014/main" id="{882038CA-563A-4570-A7F0-185599F4275F}"/>
                  </a:ext>
                </a:extLst>
              </p:cNvPr>
              <p:cNvPicPr/>
              <p:nvPr/>
            </p:nvPicPr>
            <p:blipFill>
              <a:blip r:embed="rId1663"/>
              <a:stretch>
                <a:fillRect/>
              </a:stretch>
            </p:blipFill>
            <p:spPr>
              <a:xfrm>
                <a:off x="5526400" y="5115136"/>
                <a:ext cx="52560" cy="729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4">
            <p14:nvContentPartPr>
              <p14:cNvPr id="863" name="Input penna 862">
                <a:extLst>
                  <a:ext uri="{FF2B5EF4-FFF2-40B4-BE49-F238E27FC236}">
                    <a16:creationId xmlns:a16="http://schemas.microsoft.com/office/drawing/2014/main" id="{71C18BD2-672F-4C22-841B-BCDBC397E12C}"/>
                  </a:ext>
                </a:extLst>
              </p14:cNvPr>
              <p14:cNvContentPartPr/>
              <p14:nvPr/>
            </p14:nvContentPartPr>
            <p14:xfrm>
              <a:off x="5462680" y="5276718"/>
              <a:ext cx="82440" cy="104040"/>
            </p14:xfrm>
          </p:contentPart>
        </mc:Choice>
        <mc:Fallback xmlns="">
          <p:pic>
            <p:nvPicPr>
              <p:cNvPr id="863" name="Input penna 862">
                <a:extLst>
                  <a:ext uri="{FF2B5EF4-FFF2-40B4-BE49-F238E27FC236}">
                    <a16:creationId xmlns:a16="http://schemas.microsoft.com/office/drawing/2014/main" id="{71C18BD2-672F-4C22-841B-BCDBC397E12C}"/>
                  </a:ext>
                </a:extLst>
              </p:cNvPr>
              <p:cNvPicPr/>
              <p:nvPr/>
            </p:nvPicPr>
            <p:blipFill>
              <a:blip r:embed="rId1665"/>
              <a:stretch>
                <a:fillRect/>
              </a:stretch>
            </p:blipFill>
            <p:spPr>
              <a:xfrm>
                <a:off x="5453680" y="5267718"/>
                <a:ext cx="100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6">
            <p14:nvContentPartPr>
              <p14:cNvPr id="864" name="Input penna 863">
                <a:extLst>
                  <a:ext uri="{FF2B5EF4-FFF2-40B4-BE49-F238E27FC236}">
                    <a16:creationId xmlns:a16="http://schemas.microsoft.com/office/drawing/2014/main" id="{1FF7E03B-58C6-4741-B5EA-3E1FF258CC9E}"/>
                  </a:ext>
                </a:extLst>
              </p14:cNvPr>
              <p14:cNvContentPartPr/>
              <p14:nvPr/>
            </p14:nvContentPartPr>
            <p14:xfrm>
              <a:off x="5468440" y="5279598"/>
              <a:ext cx="77040" cy="106920"/>
            </p14:xfrm>
          </p:contentPart>
        </mc:Choice>
        <mc:Fallback xmlns="">
          <p:pic>
            <p:nvPicPr>
              <p:cNvPr id="864" name="Input penna 863">
                <a:extLst>
                  <a:ext uri="{FF2B5EF4-FFF2-40B4-BE49-F238E27FC236}">
                    <a16:creationId xmlns:a16="http://schemas.microsoft.com/office/drawing/2014/main" id="{1FF7E03B-58C6-4741-B5EA-3E1FF258CC9E}"/>
                  </a:ext>
                </a:extLst>
              </p:cNvPr>
              <p:cNvPicPr/>
              <p:nvPr/>
            </p:nvPicPr>
            <p:blipFill>
              <a:blip r:embed="rId1667"/>
              <a:stretch>
                <a:fillRect/>
              </a:stretch>
            </p:blipFill>
            <p:spPr>
              <a:xfrm>
                <a:off x="5459440" y="5270598"/>
                <a:ext cx="9468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8">
            <p14:nvContentPartPr>
              <p14:cNvPr id="865" name="Input penna 864">
                <a:extLst>
                  <a:ext uri="{FF2B5EF4-FFF2-40B4-BE49-F238E27FC236}">
                    <a16:creationId xmlns:a16="http://schemas.microsoft.com/office/drawing/2014/main" id="{4AA6540A-8B16-4B86-BFFF-7E430A74EF4F}"/>
                  </a:ext>
                </a:extLst>
              </p14:cNvPr>
              <p14:cNvContentPartPr/>
              <p14:nvPr/>
            </p14:nvContentPartPr>
            <p14:xfrm>
              <a:off x="5606320" y="5247558"/>
              <a:ext cx="4320" cy="74880"/>
            </p14:xfrm>
          </p:contentPart>
        </mc:Choice>
        <mc:Fallback xmlns="">
          <p:pic>
            <p:nvPicPr>
              <p:cNvPr id="865" name="Input penna 864">
                <a:extLst>
                  <a:ext uri="{FF2B5EF4-FFF2-40B4-BE49-F238E27FC236}">
                    <a16:creationId xmlns:a16="http://schemas.microsoft.com/office/drawing/2014/main" id="{4AA6540A-8B16-4B86-BFFF-7E430A74EF4F}"/>
                  </a:ext>
                </a:extLst>
              </p:cNvPr>
              <p:cNvPicPr/>
              <p:nvPr/>
            </p:nvPicPr>
            <p:blipFill>
              <a:blip r:embed="rId1669"/>
              <a:stretch>
                <a:fillRect/>
              </a:stretch>
            </p:blipFill>
            <p:spPr>
              <a:xfrm>
                <a:off x="5597320" y="5238558"/>
                <a:ext cx="219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0">
            <p14:nvContentPartPr>
              <p14:cNvPr id="866" name="Input penna 865">
                <a:extLst>
                  <a:ext uri="{FF2B5EF4-FFF2-40B4-BE49-F238E27FC236}">
                    <a16:creationId xmlns:a16="http://schemas.microsoft.com/office/drawing/2014/main" id="{B2756B4C-3D36-4C28-89C5-062225A95A65}"/>
                  </a:ext>
                </a:extLst>
              </p14:cNvPr>
              <p14:cNvContentPartPr/>
              <p14:nvPr/>
            </p14:nvContentPartPr>
            <p14:xfrm>
              <a:off x="5640520" y="5243238"/>
              <a:ext cx="7920" cy="68760"/>
            </p14:xfrm>
          </p:contentPart>
        </mc:Choice>
        <mc:Fallback xmlns="">
          <p:pic>
            <p:nvPicPr>
              <p:cNvPr id="866" name="Input penna 865">
                <a:extLst>
                  <a:ext uri="{FF2B5EF4-FFF2-40B4-BE49-F238E27FC236}">
                    <a16:creationId xmlns:a16="http://schemas.microsoft.com/office/drawing/2014/main" id="{B2756B4C-3D36-4C28-89C5-062225A95A65}"/>
                  </a:ext>
                </a:extLst>
              </p:cNvPr>
              <p:cNvPicPr/>
              <p:nvPr/>
            </p:nvPicPr>
            <p:blipFill>
              <a:blip r:embed="rId1671"/>
              <a:stretch>
                <a:fillRect/>
              </a:stretch>
            </p:blipFill>
            <p:spPr>
              <a:xfrm>
                <a:off x="5631520" y="5234238"/>
                <a:ext cx="25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2">
            <p14:nvContentPartPr>
              <p14:cNvPr id="867" name="Input penna 866">
                <a:extLst>
                  <a:ext uri="{FF2B5EF4-FFF2-40B4-BE49-F238E27FC236}">
                    <a16:creationId xmlns:a16="http://schemas.microsoft.com/office/drawing/2014/main" id="{2639B942-4D30-4AE4-A6EE-ED6FF124AEA8}"/>
                  </a:ext>
                </a:extLst>
              </p14:cNvPr>
              <p14:cNvContentPartPr/>
              <p14:nvPr/>
            </p14:nvContentPartPr>
            <p14:xfrm>
              <a:off x="5959840" y="4594878"/>
              <a:ext cx="36360" cy="54720"/>
            </p14:xfrm>
          </p:contentPart>
        </mc:Choice>
        <mc:Fallback xmlns="">
          <p:pic>
            <p:nvPicPr>
              <p:cNvPr id="867" name="Input penna 866">
                <a:extLst>
                  <a:ext uri="{FF2B5EF4-FFF2-40B4-BE49-F238E27FC236}">
                    <a16:creationId xmlns:a16="http://schemas.microsoft.com/office/drawing/2014/main" id="{2639B942-4D30-4AE4-A6EE-ED6FF124AEA8}"/>
                  </a:ext>
                </a:extLst>
              </p:cNvPr>
              <p:cNvPicPr/>
              <p:nvPr/>
            </p:nvPicPr>
            <p:blipFill>
              <a:blip r:embed="rId1673"/>
              <a:stretch>
                <a:fillRect/>
              </a:stretch>
            </p:blipFill>
            <p:spPr>
              <a:xfrm>
                <a:off x="5950928" y="4585878"/>
                <a:ext cx="53827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4">
            <p14:nvContentPartPr>
              <p14:cNvPr id="868" name="Input penna 867">
                <a:extLst>
                  <a:ext uri="{FF2B5EF4-FFF2-40B4-BE49-F238E27FC236}">
                    <a16:creationId xmlns:a16="http://schemas.microsoft.com/office/drawing/2014/main" id="{DCAA5430-F025-441A-A7B7-4841AC04B0D0}"/>
                  </a:ext>
                </a:extLst>
              </p14:cNvPr>
              <p14:cNvContentPartPr/>
              <p14:nvPr/>
            </p14:nvContentPartPr>
            <p14:xfrm>
              <a:off x="5852920" y="4369878"/>
              <a:ext cx="111240" cy="82800"/>
            </p14:xfrm>
          </p:contentPart>
        </mc:Choice>
        <mc:Fallback xmlns="">
          <p:pic>
            <p:nvPicPr>
              <p:cNvPr id="868" name="Input penna 867">
                <a:extLst>
                  <a:ext uri="{FF2B5EF4-FFF2-40B4-BE49-F238E27FC236}">
                    <a16:creationId xmlns:a16="http://schemas.microsoft.com/office/drawing/2014/main" id="{DCAA5430-F025-441A-A7B7-4841AC04B0D0}"/>
                  </a:ext>
                </a:extLst>
              </p:cNvPr>
              <p:cNvPicPr/>
              <p:nvPr/>
            </p:nvPicPr>
            <p:blipFill>
              <a:blip r:embed="rId1675"/>
              <a:stretch>
                <a:fillRect/>
              </a:stretch>
            </p:blipFill>
            <p:spPr>
              <a:xfrm>
                <a:off x="5843949" y="4360839"/>
                <a:ext cx="128823" cy="100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6">
            <p14:nvContentPartPr>
              <p14:cNvPr id="869" name="Input penna 868">
                <a:extLst>
                  <a:ext uri="{FF2B5EF4-FFF2-40B4-BE49-F238E27FC236}">
                    <a16:creationId xmlns:a16="http://schemas.microsoft.com/office/drawing/2014/main" id="{32E07B68-123C-4467-A558-A276D6E81BE9}"/>
                  </a:ext>
                </a:extLst>
              </p14:cNvPr>
              <p14:cNvContentPartPr/>
              <p14:nvPr/>
            </p14:nvContentPartPr>
            <p14:xfrm>
              <a:off x="5887480" y="4351878"/>
              <a:ext cx="61200" cy="99360"/>
            </p14:xfrm>
          </p:contentPart>
        </mc:Choice>
        <mc:Fallback xmlns="">
          <p:pic>
            <p:nvPicPr>
              <p:cNvPr id="869" name="Input penna 868">
                <a:extLst>
                  <a:ext uri="{FF2B5EF4-FFF2-40B4-BE49-F238E27FC236}">
                    <a16:creationId xmlns:a16="http://schemas.microsoft.com/office/drawing/2014/main" id="{32E07B68-123C-4467-A558-A276D6E81BE9}"/>
                  </a:ext>
                </a:extLst>
              </p:cNvPr>
              <p:cNvPicPr/>
              <p:nvPr/>
            </p:nvPicPr>
            <p:blipFill>
              <a:blip r:embed="rId1677"/>
              <a:stretch>
                <a:fillRect/>
              </a:stretch>
            </p:blipFill>
            <p:spPr>
              <a:xfrm>
                <a:off x="5878480" y="4342878"/>
                <a:ext cx="788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8">
            <p14:nvContentPartPr>
              <p14:cNvPr id="870" name="Input penna 869">
                <a:extLst>
                  <a:ext uri="{FF2B5EF4-FFF2-40B4-BE49-F238E27FC236}">
                    <a16:creationId xmlns:a16="http://schemas.microsoft.com/office/drawing/2014/main" id="{E3F3007D-2C09-4F66-9EE4-D6427DEEEC23}"/>
                  </a:ext>
                </a:extLst>
              </p14:cNvPr>
              <p14:cNvContentPartPr/>
              <p14:nvPr/>
            </p14:nvContentPartPr>
            <p14:xfrm>
              <a:off x="5986840" y="4325958"/>
              <a:ext cx="11880" cy="78120"/>
            </p14:xfrm>
          </p:contentPart>
        </mc:Choice>
        <mc:Fallback xmlns="">
          <p:pic>
            <p:nvPicPr>
              <p:cNvPr id="870" name="Input penna 869">
                <a:extLst>
                  <a:ext uri="{FF2B5EF4-FFF2-40B4-BE49-F238E27FC236}">
                    <a16:creationId xmlns:a16="http://schemas.microsoft.com/office/drawing/2014/main" id="{E3F3007D-2C09-4F66-9EE4-D6427DEEEC23}"/>
                  </a:ext>
                </a:extLst>
              </p:cNvPr>
              <p:cNvPicPr/>
              <p:nvPr/>
            </p:nvPicPr>
            <p:blipFill>
              <a:blip r:embed="rId1679"/>
              <a:stretch>
                <a:fillRect/>
              </a:stretch>
            </p:blipFill>
            <p:spPr>
              <a:xfrm>
                <a:off x="5977840" y="4316958"/>
                <a:ext cx="295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0">
            <p14:nvContentPartPr>
              <p14:cNvPr id="871" name="Input penna 870">
                <a:extLst>
                  <a:ext uri="{FF2B5EF4-FFF2-40B4-BE49-F238E27FC236}">
                    <a16:creationId xmlns:a16="http://schemas.microsoft.com/office/drawing/2014/main" id="{422EFD5D-49D3-4265-B660-BE8AB675A00B}"/>
                  </a:ext>
                </a:extLst>
              </p14:cNvPr>
              <p14:cNvContentPartPr/>
              <p14:nvPr/>
            </p14:nvContentPartPr>
            <p14:xfrm>
              <a:off x="7852360" y="3709339"/>
              <a:ext cx="92880" cy="168120"/>
            </p14:xfrm>
          </p:contentPart>
        </mc:Choice>
        <mc:Fallback xmlns="">
          <p:pic>
            <p:nvPicPr>
              <p:cNvPr id="871" name="Input penna 870">
                <a:extLst>
                  <a:ext uri="{FF2B5EF4-FFF2-40B4-BE49-F238E27FC236}">
                    <a16:creationId xmlns:a16="http://schemas.microsoft.com/office/drawing/2014/main" id="{422EFD5D-49D3-4265-B660-BE8AB675A00B}"/>
                  </a:ext>
                </a:extLst>
              </p:cNvPr>
              <p:cNvPicPr/>
              <p:nvPr/>
            </p:nvPicPr>
            <p:blipFill>
              <a:blip r:embed="rId1681"/>
              <a:stretch>
                <a:fillRect/>
              </a:stretch>
            </p:blipFill>
            <p:spPr>
              <a:xfrm>
                <a:off x="7843360" y="3700339"/>
                <a:ext cx="110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2">
            <p14:nvContentPartPr>
              <p14:cNvPr id="872" name="Input penna 871">
                <a:extLst>
                  <a:ext uri="{FF2B5EF4-FFF2-40B4-BE49-F238E27FC236}">
                    <a16:creationId xmlns:a16="http://schemas.microsoft.com/office/drawing/2014/main" id="{7EAD8B60-A85E-438C-9B83-92986AC1C51C}"/>
                  </a:ext>
                </a:extLst>
              </p14:cNvPr>
              <p14:cNvContentPartPr/>
              <p14:nvPr/>
            </p14:nvContentPartPr>
            <p14:xfrm>
              <a:off x="7996360" y="3747499"/>
              <a:ext cx="140040" cy="64440"/>
            </p14:xfrm>
          </p:contentPart>
        </mc:Choice>
        <mc:Fallback xmlns="">
          <p:pic>
            <p:nvPicPr>
              <p:cNvPr id="872" name="Input penna 871">
                <a:extLst>
                  <a:ext uri="{FF2B5EF4-FFF2-40B4-BE49-F238E27FC236}">
                    <a16:creationId xmlns:a16="http://schemas.microsoft.com/office/drawing/2014/main" id="{7EAD8B60-A85E-438C-9B83-92986AC1C51C}"/>
                  </a:ext>
                </a:extLst>
              </p:cNvPr>
              <p:cNvPicPr/>
              <p:nvPr/>
            </p:nvPicPr>
            <p:blipFill>
              <a:blip r:embed="rId1683"/>
              <a:stretch>
                <a:fillRect/>
              </a:stretch>
            </p:blipFill>
            <p:spPr>
              <a:xfrm>
                <a:off x="7987360" y="3738499"/>
                <a:ext cx="15768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4">
            <p14:nvContentPartPr>
              <p14:cNvPr id="873" name="Input penna 872">
                <a:extLst>
                  <a:ext uri="{FF2B5EF4-FFF2-40B4-BE49-F238E27FC236}">
                    <a16:creationId xmlns:a16="http://schemas.microsoft.com/office/drawing/2014/main" id="{B65A24E7-1221-4FCD-AB1E-C51AAAFDE4CD}"/>
                  </a:ext>
                </a:extLst>
              </p14:cNvPr>
              <p14:cNvContentPartPr/>
              <p14:nvPr/>
            </p14:nvContentPartPr>
            <p14:xfrm>
              <a:off x="8214520" y="3724819"/>
              <a:ext cx="132480" cy="78840"/>
            </p14:xfrm>
          </p:contentPart>
        </mc:Choice>
        <mc:Fallback xmlns="">
          <p:pic>
            <p:nvPicPr>
              <p:cNvPr id="873" name="Input penna 872">
                <a:extLst>
                  <a:ext uri="{FF2B5EF4-FFF2-40B4-BE49-F238E27FC236}">
                    <a16:creationId xmlns:a16="http://schemas.microsoft.com/office/drawing/2014/main" id="{B65A24E7-1221-4FCD-AB1E-C51AAAFDE4CD}"/>
                  </a:ext>
                </a:extLst>
              </p:cNvPr>
              <p:cNvPicPr/>
              <p:nvPr/>
            </p:nvPicPr>
            <p:blipFill>
              <a:blip r:embed="rId1685"/>
              <a:stretch>
                <a:fillRect/>
              </a:stretch>
            </p:blipFill>
            <p:spPr>
              <a:xfrm>
                <a:off x="8205495" y="3715819"/>
                <a:ext cx="150168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6">
            <p14:nvContentPartPr>
              <p14:cNvPr id="874" name="Input penna 873">
                <a:extLst>
                  <a:ext uri="{FF2B5EF4-FFF2-40B4-BE49-F238E27FC236}">
                    <a16:creationId xmlns:a16="http://schemas.microsoft.com/office/drawing/2014/main" id="{863E9748-09C5-4E7C-882E-54577E4E080B}"/>
                  </a:ext>
                </a:extLst>
              </p14:cNvPr>
              <p14:cNvContentPartPr/>
              <p14:nvPr/>
            </p14:nvContentPartPr>
            <p14:xfrm>
              <a:off x="8346640" y="3723019"/>
              <a:ext cx="72360" cy="63000"/>
            </p14:xfrm>
          </p:contentPart>
        </mc:Choice>
        <mc:Fallback xmlns="">
          <p:pic>
            <p:nvPicPr>
              <p:cNvPr id="874" name="Input penna 873">
                <a:extLst>
                  <a:ext uri="{FF2B5EF4-FFF2-40B4-BE49-F238E27FC236}">
                    <a16:creationId xmlns:a16="http://schemas.microsoft.com/office/drawing/2014/main" id="{863E9748-09C5-4E7C-882E-54577E4E080B}"/>
                  </a:ext>
                </a:extLst>
              </p:cNvPr>
              <p:cNvPicPr/>
              <p:nvPr/>
            </p:nvPicPr>
            <p:blipFill>
              <a:blip r:embed="rId1687"/>
              <a:stretch>
                <a:fillRect/>
              </a:stretch>
            </p:blipFill>
            <p:spPr>
              <a:xfrm>
                <a:off x="8337640" y="3714019"/>
                <a:ext cx="900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8">
            <p14:nvContentPartPr>
              <p14:cNvPr id="875" name="Input penna 874">
                <a:extLst>
                  <a:ext uri="{FF2B5EF4-FFF2-40B4-BE49-F238E27FC236}">
                    <a16:creationId xmlns:a16="http://schemas.microsoft.com/office/drawing/2014/main" id="{1ECD814D-6CB4-4559-B49F-5137863216F8}"/>
                  </a:ext>
                </a:extLst>
              </p14:cNvPr>
              <p14:cNvContentPartPr/>
              <p14:nvPr/>
            </p14:nvContentPartPr>
            <p14:xfrm>
              <a:off x="8439880" y="3718699"/>
              <a:ext cx="6480" cy="79560"/>
            </p14:xfrm>
          </p:contentPart>
        </mc:Choice>
        <mc:Fallback xmlns="">
          <p:pic>
            <p:nvPicPr>
              <p:cNvPr id="875" name="Input penna 874">
                <a:extLst>
                  <a:ext uri="{FF2B5EF4-FFF2-40B4-BE49-F238E27FC236}">
                    <a16:creationId xmlns:a16="http://schemas.microsoft.com/office/drawing/2014/main" id="{1ECD814D-6CB4-4559-B49F-5137863216F8}"/>
                  </a:ext>
                </a:extLst>
              </p:cNvPr>
              <p:cNvPicPr/>
              <p:nvPr/>
            </p:nvPicPr>
            <p:blipFill>
              <a:blip r:embed="rId1689"/>
              <a:stretch>
                <a:fillRect/>
              </a:stretch>
            </p:blipFill>
            <p:spPr>
              <a:xfrm>
                <a:off x="8430351" y="3709699"/>
                <a:ext cx="25158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0">
            <p14:nvContentPartPr>
              <p14:cNvPr id="876" name="Input penna 875">
                <a:extLst>
                  <a:ext uri="{FF2B5EF4-FFF2-40B4-BE49-F238E27FC236}">
                    <a16:creationId xmlns:a16="http://schemas.microsoft.com/office/drawing/2014/main" id="{2BD7BBC0-B579-4C6D-968A-772BA88AD159}"/>
                  </a:ext>
                </a:extLst>
              </p14:cNvPr>
              <p14:cNvContentPartPr/>
              <p14:nvPr/>
            </p14:nvContentPartPr>
            <p14:xfrm>
              <a:off x="8490280" y="3700339"/>
              <a:ext cx="65520" cy="91080"/>
            </p14:xfrm>
          </p:contentPart>
        </mc:Choice>
        <mc:Fallback xmlns="">
          <p:pic>
            <p:nvPicPr>
              <p:cNvPr id="876" name="Input penna 875">
                <a:extLst>
                  <a:ext uri="{FF2B5EF4-FFF2-40B4-BE49-F238E27FC236}">
                    <a16:creationId xmlns:a16="http://schemas.microsoft.com/office/drawing/2014/main" id="{2BD7BBC0-B579-4C6D-968A-772BA88AD159}"/>
                  </a:ext>
                </a:extLst>
              </p:cNvPr>
              <p:cNvPicPr/>
              <p:nvPr/>
            </p:nvPicPr>
            <p:blipFill>
              <a:blip r:embed="rId1691"/>
              <a:stretch>
                <a:fillRect/>
              </a:stretch>
            </p:blipFill>
            <p:spPr>
              <a:xfrm>
                <a:off x="8481280" y="3691339"/>
                <a:ext cx="8316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2">
            <p14:nvContentPartPr>
              <p14:cNvPr id="877" name="Input penna 876">
                <a:extLst>
                  <a:ext uri="{FF2B5EF4-FFF2-40B4-BE49-F238E27FC236}">
                    <a16:creationId xmlns:a16="http://schemas.microsoft.com/office/drawing/2014/main" id="{9A605970-E51B-4F0C-872D-944BC3B863B3}"/>
                  </a:ext>
                </a:extLst>
              </p14:cNvPr>
              <p14:cNvContentPartPr/>
              <p14:nvPr/>
            </p14:nvContentPartPr>
            <p14:xfrm>
              <a:off x="8565520" y="3695659"/>
              <a:ext cx="102600" cy="61200"/>
            </p14:xfrm>
          </p:contentPart>
        </mc:Choice>
        <mc:Fallback xmlns="">
          <p:pic>
            <p:nvPicPr>
              <p:cNvPr id="877" name="Input penna 876">
                <a:extLst>
                  <a:ext uri="{FF2B5EF4-FFF2-40B4-BE49-F238E27FC236}">
                    <a16:creationId xmlns:a16="http://schemas.microsoft.com/office/drawing/2014/main" id="{9A605970-E51B-4F0C-872D-944BC3B863B3}"/>
                  </a:ext>
                </a:extLst>
              </p:cNvPr>
              <p:cNvPicPr/>
              <p:nvPr/>
            </p:nvPicPr>
            <p:blipFill>
              <a:blip r:embed="rId1693"/>
              <a:stretch>
                <a:fillRect/>
              </a:stretch>
            </p:blipFill>
            <p:spPr>
              <a:xfrm>
                <a:off x="8556488" y="3686659"/>
                <a:ext cx="120302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4">
            <p14:nvContentPartPr>
              <p14:cNvPr id="878" name="Input penna 877">
                <a:extLst>
                  <a:ext uri="{FF2B5EF4-FFF2-40B4-BE49-F238E27FC236}">
                    <a16:creationId xmlns:a16="http://schemas.microsoft.com/office/drawing/2014/main" id="{3D15B779-FB51-4634-88AB-FEF4F0395F6C}"/>
                  </a:ext>
                </a:extLst>
              </p14:cNvPr>
              <p14:cNvContentPartPr/>
              <p14:nvPr/>
            </p14:nvContentPartPr>
            <p14:xfrm>
              <a:off x="8665960" y="3684499"/>
              <a:ext cx="59760" cy="102960"/>
            </p14:xfrm>
          </p:contentPart>
        </mc:Choice>
        <mc:Fallback xmlns="">
          <p:pic>
            <p:nvPicPr>
              <p:cNvPr id="878" name="Input penna 877">
                <a:extLst>
                  <a:ext uri="{FF2B5EF4-FFF2-40B4-BE49-F238E27FC236}">
                    <a16:creationId xmlns:a16="http://schemas.microsoft.com/office/drawing/2014/main" id="{3D15B779-FB51-4634-88AB-FEF4F0395F6C}"/>
                  </a:ext>
                </a:extLst>
              </p:cNvPr>
              <p:cNvPicPr/>
              <p:nvPr/>
            </p:nvPicPr>
            <p:blipFill>
              <a:blip r:embed="rId1695"/>
              <a:stretch>
                <a:fillRect/>
              </a:stretch>
            </p:blipFill>
            <p:spPr>
              <a:xfrm>
                <a:off x="8656960" y="3675530"/>
                <a:ext cx="77400" cy="120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6">
            <p14:nvContentPartPr>
              <p14:cNvPr id="879" name="Input penna 878">
                <a:extLst>
                  <a:ext uri="{FF2B5EF4-FFF2-40B4-BE49-F238E27FC236}">
                    <a16:creationId xmlns:a16="http://schemas.microsoft.com/office/drawing/2014/main" id="{620EB2FD-8D8C-46CC-8FD7-AA6AAA6A19DE}"/>
                  </a:ext>
                </a:extLst>
              </p14:cNvPr>
              <p14:cNvContentPartPr/>
              <p14:nvPr/>
            </p14:nvContentPartPr>
            <p14:xfrm>
              <a:off x="8746240" y="3711139"/>
              <a:ext cx="23400" cy="72000"/>
            </p14:xfrm>
          </p:contentPart>
        </mc:Choice>
        <mc:Fallback xmlns="">
          <p:pic>
            <p:nvPicPr>
              <p:cNvPr id="879" name="Input penna 878">
                <a:extLst>
                  <a:ext uri="{FF2B5EF4-FFF2-40B4-BE49-F238E27FC236}">
                    <a16:creationId xmlns:a16="http://schemas.microsoft.com/office/drawing/2014/main" id="{620EB2FD-8D8C-46CC-8FD7-AA6AAA6A19DE}"/>
                  </a:ext>
                </a:extLst>
              </p:cNvPr>
              <p:cNvPicPr/>
              <p:nvPr/>
            </p:nvPicPr>
            <p:blipFill>
              <a:blip r:embed="rId1697"/>
              <a:stretch>
                <a:fillRect/>
              </a:stretch>
            </p:blipFill>
            <p:spPr>
              <a:xfrm>
                <a:off x="8737240" y="3702139"/>
                <a:ext cx="41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8">
            <p14:nvContentPartPr>
              <p14:cNvPr id="880" name="Input penna 879">
                <a:extLst>
                  <a:ext uri="{FF2B5EF4-FFF2-40B4-BE49-F238E27FC236}">
                    <a16:creationId xmlns:a16="http://schemas.microsoft.com/office/drawing/2014/main" id="{7DAD40F2-C3FE-4C77-A31A-6CB932E44C2D}"/>
                  </a:ext>
                </a:extLst>
              </p14:cNvPr>
              <p14:cNvContentPartPr/>
              <p14:nvPr/>
            </p14:nvContentPartPr>
            <p14:xfrm>
              <a:off x="8729680" y="3692779"/>
              <a:ext cx="68400" cy="5040"/>
            </p14:xfrm>
          </p:contentPart>
        </mc:Choice>
        <mc:Fallback xmlns="">
          <p:pic>
            <p:nvPicPr>
              <p:cNvPr id="880" name="Input penna 879">
                <a:extLst>
                  <a:ext uri="{FF2B5EF4-FFF2-40B4-BE49-F238E27FC236}">
                    <a16:creationId xmlns:a16="http://schemas.microsoft.com/office/drawing/2014/main" id="{7DAD40F2-C3FE-4C77-A31A-6CB932E44C2D}"/>
                  </a:ext>
                </a:extLst>
              </p:cNvPr>
              <p:cNvPicPr/>
              <p:nvPr/>
            </p:nvPicPr>
            <p:blipFill>
              <a:blip r:embed="rId1699"/>
              <a:stretch>
                <a:fillRect/>
              </a:stretch>
            </p:blipFill>
            <p:spPr>
              <a:xfrm>
                <a:off x="8720680" y="3683779"/>
                <a:ext cx="8604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0">
            <p14:nvContentPartPr>
              <p14:cNvPr id="881" name="Input penna 880">
                <a:extLst>
                  <a:ext uri="{FF2B5EF4-FFF2-40B4-BE49-F238E27FC236}">
                    <a16:creationId xmlns:a16="http://schemas.microsoft.com/office/drawing/2014/main" id="{CE235DB4-8C72-4615-9D28-6AA2A9711884}"/>
                  </a:ext>
                </a:extLst>
              </p14:cNvPr>
              <p14:cNvContentPartPr/>
              <p14:nvPr/>
            </p14:nvContentPartPr>
            <p14:xfrm>
              <a:off x="8813200" y="3701419"/>
              <a:ext cx="48240" cy="89280"/>
            </p14:xfrm>
          </p:contentPart>
        </mc:Choice>
        <mc:Fallback xmlns="">
          <p:pic>
            <p:nvPicPr>
              <p:cNvPr id="881" name="Input penna 880">
                <a:extLst>
                  <a:ext uri="{FF2B5EF4-FFF2-40B4-BE49-F238E27FC236}">
                    <a16:creationId xmlns:a16="http://schemas.microsoft.com/office/drawing/2014/main" id="{CE235DB4-8C72-4615-9D28-6AA2A9711884}"/>
                  </a:ext>
                </a:extLst>
              </p:cNvPr>
              <p:cNvPicPr/>
              <p:nvPr/>
            </p:nvPicPr>
            <p:blipFill>
              <a:blip r:embed="rId1701"/>
              <a:stretch>
                <a:fillRect/>
              </a:stretch>
            </p:blipFill>
            <p:spPr>
              <a:xfrm>
                <a:off x="8804200" y="3692419"/>
                <a:ext cx="65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2">
            <p14:nvContentPartPr>
              <p14:cNvPr id="882" name="Input penna 881">
                <a:extLst>
                  <a:ext uri="{FF2B5EF4-FFF2-40B4-BE49-F238E27FC236}">
                    <a16:creationId xmlns:a16="http://schemas.microsoft.com/office/drawing/2014/main" id="{6F358609-2054-4DD3-9E02-CADE8C0BBD8B}"/>
                  </a:ext>
                </a:extLst>
              </p14:cNvPr>
              <p14:cNvContentPartPr/>
              <p14:nvPr/>
            </p14:nvContentPartPr>
            <p14:xfrm>
              <a:off x="8970880" y="3744619"/>
              <a:ext cx="40320" cy="30960"/>
            </p14:xfrm>
          </p:contentPart>
        </mc:Choice>
        <mc:Fallback xmlns="">
          <p:pic>
            <p:nvPicPr>
              <p:cNvPr id="882" name="Input penna 881">
                <a:extLst>
                  <a:ext uri="{FF2B5EF4-FFF2-40B4-BE49-F238E27FC236}">
                    <a16:creationId xmlns:a16="http://schemas.microsoft.com/office/drawing/2014/main" id="{6F358609-2054-4DD3-9E02-CADE8C0BBD8B}"/>
                  </a:ext>
                </a:extLst>
              </p:cNvPr>
              <p:cNvPicPr/>
              <p:nvPr/>
            </p:nvPicPr>
            <p:blipFill>
              <a:blip r:embed="rId1703"/>
              <a:stretch>
                <a:fillRect/>
              </a:stretch>
            </p:blipFill>
            <p:spPr>
              <a:xfrm>
                <a:off x="8961880" y="3735722"/>
                <a:ext cx="57960" cy="48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4">
            <p14:nvContentPartPr>
              <p14:cNvPr id="883" name="Input penna 882">
                <a:extLst>
                  <a:ext uri="{FF2B5EF4-FFF2-40B4-BE49-F238E27FC236}">
                    <a16:creationId xmlns:a16="http://schemas.microsoft.com/office/drawing/2014/main" id="{21DB9A7E-7DCC-4DEA-850C-8147D3EEEFC8}"/>
                  </a:ext>
                </a:extLst>
              </p14:cNvPr>
              <p14:cNvContentPartPr/>
              <p14:nvPr/>
            </p14:nvContentPartPr>
            <p14:xfrm>
              <a:off x="9017680" y="3672979"/>
              <a:ext cx="67320" cy="92880"/>
            </p14:xfrm>
          </p:contentPart>
        </mc:Choice>
        <mc:Fallback xmlns="">
          <p:pic>
            <p:nvPicPr>
              <p:cNvPr id="883" name="Input penna 882">
                <a:extLst>
                  <a:ext uri="{FF2B5EF4-FFF2-40B4-BE49-F238E27FC236}">
                    <a16:creationId xmlns:a16="http://schemas.microsoft.com/office/drawing/2014/main" id="{21DB9A7E-7DCC-4DEA-850C-8147D3EEEFC8}"/>
                  </a:ext>
                </a:extLst>
              </p:cNvPr>
              <p:cNvPicPr/>
              <p:nvPr/>
            </p:nvPicPr>
            <p:blipFill>
              <a:blip r:embed="rId1705"/>
              <a:stretch>
                <a:fillRect/>
              </a:stretch>
            </p:blipFill>
            <p:spPr>
              <a:xfrm>
                <a:off x="9008680" y="3663979"/>
                <a:ext cx="849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6">
            <p14:nvContentPartPr>
              <p14:cNvPr id="884" name="Input penna 883">
                <a:extLst>
                  <a:ext uri="{FF2B5EF4-FFF2-40B4-BE49-F238E27FC236}">
                    <a16:creationId xmlns:a16="http://schemas.microsoft.com/office/drawing/2014/main" id="{B3521352-6BAA-48AA-8CFB-474E32976D8A}"/>
                  </a:ext>
                </a:extLst>
              </p14:cNvPr>
              <p14:cNvContentPartPr/>
              <p14:nvPr/>
            </p14:nvContentPartPr>
            <p14:xfrm>
              <a:off x="9069160" y="3712579"/>
              <a:ext cx="11880" cy="6480"/>
            </p14:xfrm>
          </p:contentPart>
        </mc:Choice>
        <mc:Fallback xmlns="">
          <p:pic>
            <p:nvPicPr>
              <p:cNvPr id="884" name="Input penna 883">
                <a:extLst>
                  <a:ext uri="{FF2B5EF4-FFF2-40B4-BE49-F238E27FC236}">
                    <a16:creationId xmlns:a16="http://schemas.microsoft.com/office/drawing/2014/main" id="{B3521352-6BAA-48AA-8CFB-474E32976D8A}"/>
                  </a:ext>
                </a:extLst>
              </p:cNvPr>
              <p:cNvPicPr/>
              <p:nvPr/>
            </p:nvPicPr>
            <p:blipFill>
              <a:blip r:embed="rId1707"/>
              <a:stretch>
                <a:fillRect/>
              </a:stretch>
            </p:blipFill>
            <p:spPr>
              <a:xfrm>
                <a:off x="9060160" y="3703579"/>
                <a:ext cx="295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8">
            <p14:nvContentPartPr>
              <p14:cNvPr id="885" name="Input penna 884">
                <a:extLst>
                  <a:ext uri="{FF2B5EF4-FFF2-40B4-BE49-F238E27FC236}">
                    <a16:creationId xmlns:a16="http://schemas.microsoft.com/office/drawing/2014/main" id="{670F09B6-196F-4BED-9104-36F178CC8EAA}"/>
                  </a:ext>
                </a:extLst>
              </p14:cNvPr>
              <p14:cNvContentPartPr/>
              <p14:nvPr/>
            </p14:nvContentPartPr>
            <p14:xfrm>
              <a:off x="9201280" y="3715459"/>
              <a:ext cx="46800" cy="60120"/>
            </p14:xfrm>
          </p:contentPart>
        </mc:Choice>
        <mc:Fallback xmlns="">
          <p:pic>
            <p:nvPicPr>
              <p:cNvPr id="885" name="Input penna 884">
                <a:extLst>
                  <a:ext uri="{FF2B5EF4-FFF2-40B4-BE49-F238E27FC236}">
                    <a16:creationId xmlns:a16="http://schemas.microsoft.com/office/drawing/2014/main" id="{670F09B6-196F-4BED-9104-36F178CC8EAA}"/>
                  </a:ext>
                </a:extLst>
              </p:cNvPr>
              <p:cNvPicPr/>
              <p:nvPr/>
            </p:nvPicPr>
            <p:blipFill>
              <a:blip r:embed="rId1709"/>
              <a:stretch>
                <a:fillRect/>
              </a:stretch>
            </p:blipFill>
            <p:spPr>
              <a:xfrm>
                <a:off x="9192280" y="3706459"/>
                <a:ext cx="644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0">
            <p14:nvContentPartPr>
              <p14:cNvPr id="886" name="Input penna 885">
                <a:extLst>
                  <a:ext uri="{FF2B5EF4-FFF2-40B4-BE49-F238E27FC236}">
                    <a16:creationId xmlns:a16="http://schemas.microsoft.com/office/drawing/2014/main" id="{9CC57188-AC4F-4E61-84BD-67A869E7B57A}"/>
                  </a:ext>
                </a:extLst>
              </p14:cNvPr>
              <p14:cNvContentPartPr/>
              <p14:nvPr/>
            </p14:nvContentPartPr>
            <p14:xfrm>
              <a:off x="9248080" y="3726259"/>
              <a:ext cx="98640" cy="68760"/>
            </p14:xfrm>
          </p:contentPart>
        </mc:Choice>
        <mc:Fallback xmlns="">
          <p:pic>
            <p:nvPicPr>
              <p:cNvPr id="886" name="Input penna 885">
                <a:extLst>
                  <a:ext uri="{FF2B5EF4-FFF2-40B4-BE49-F238E27FC236}">
                    <a16:creationId xmlns:a16="http://schemas.microsoft.com/office/drawing/2014/main" id="{9CC57188-AC4F-4E61-84BD-67A869E7B57A}"/>
                  </a:ext>
                </a:extLst>
              </p:cNvPr>
              <p:cNvPicPr/>
              <p:nvPr/>
            </p:nvPicPr>
            <p:blipFill>
              <a:blip r:embed="rId1711"/>
              <a:stretch>
                <a:fillRect/>
              </a:stretch>
            </p:blipFill>
            <p:spPr>
              <a:xfrm>
                <a:off x="9239080" y="3717212"/>
                <a:ext cx="116280" cy="864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2">
            <p14:nvContentPartPr>
              <p14:cNvPr id="887" name="Input penna 886">
                <a:extLst>
                  <a:ext uri="{FF2B5EF4-FFF2-40B4-BE49-F238E27FC236}">
                    <a16:creationId xmlns:a16="http://schemas.microsoft.com/office/drawing/2014/main" id="{D38B51E7-F429-4F36-9FCD-A1289811C494}"/>
                  </a:ext>
                </a:extLst>
              </p14:cNvPr>
              <p14:cNvContentPartPr/>
              <p14:nvPr/>
            </p14:nvContentPartPr>
            <p14:xfrm>
              <a:off x="10105600" y="3822379"/>
              <a:ext cx="27000" cy="68760"/>
            </p14:xfrm>
          </p:contentPart>
        </mc:Choice>
        <mc:Fallback xmlns="">
          <p:pic>
            <p:nvPicPr>
              <p:cNvPr id="887" name="Input penna 886">
                <a:extLst>
                  <a:ext uri="{FF2B5EF4-FFF2-40B4-BE49-F238E27FC236}">
                    <a16:creationId xmlns:a16="http://schemas.microsoft.com/office/drawing/2014/main" id="{D38B51E7-F429-4F36-9FCD-A1289811C494}"/>
                  </a:ext>
                </a:extLst>
              </p:cNvPr>
              <p:cNvPicPr/>
              <p:nvPr/>
            </p:nvPicPr>
            <p:blipFill>
              <a:blip r:embed="rId1713"/>
              <a:stretch>
                <a:fillRect/>
              </a:stretch>
            </p:blipFill>
            <p:spPr>
              <a:xfrm>
                <a:off x="10096600" y="3813426"/>
                <a:ext cx="44640" cy="86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4">
            <p14:nvContentPartPr>
              <p14:cNvPr id="888" name="Input penna 887">
                <a:extLst>
                  <a:ext uri="{FF2B5EF4-FFF2-40B4-BE49-F238E27FC236}">
                    <a16:creationId xmlns:a16="http://schemas.microsoft.com/office/drawing/2014/main" id="{85B5145E-5991-47AE-B635-676E96BEB004}"/>
                  </a:ext>
                </a:extLst>
              </p14:cNvPr>
              <p14:cNvContentPartPr/>
              <p14:nvPr/>
            </p14:nvContentPartPr>
            <p14:xfrm>
              <a:off x="10206760" y="3759739"/>
              <a:ext cx="38880" cy="66240"/>
            </p14:xfrm>
          </p:contentPart>
        </mc:Choice>
        <mc:Fallback xmlns="">
          <p:pic>
            <p:nvPicPr>
              <p:cNvPr id="888" name="Input penna 887">
                <a:extLst>
                  <a:ext uri="{FF2B5EF4-FFF2-40B4-BE49-F238E27FC236}">
                    <a16:creationId xmlns:a16="http://schemas.microsoft.com/office/drawing/2014/main" id="{85B5145E-5991-47AE-B635-676E96BEB004}"/>
                  </a:ext>
                </a:extLst>
              </p:cNvPr>
              <p:cNvPicPr/>
              <p:nvPr/>
            </p:nvPicPr>
            <p:blipFill>
              <a:blip r:embed="rId1715"/>
              <a:stretch>
                <a:fillRect/>
              </a:stretch>
            </p:blipFill>
            <p:spPr>
              <a:xfrm>
                <a:off x="10197760" y="3750739"/>
                <a:ext cx="56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6">
            <p14:nvContentPartPr>
              <p14:cNvPr id="889" name="Input penna 888">
                <a:extLst>
                  <a:ext uri="{FF2B5EF4-FFF2-40B4-BE49-F238E27FC236}">
                    <a16:creationId xmlns:a16="http://schemas.microsoft.com/office/drawing/2014/main" id="{806AA84A-2F23-4EEB-8DF0-ADA2AA631637}"/>
                  </a:ext>
                </a:extLst>
              </p14:cNvPr>
              <p14:cNvContentPartPr/>
              <p14:nvPr/>
            </p14:nvContentPartPr>
            <p14:xfrm>
              <a:off x="10249960" y="3749299"/>
              <a:ext cx="82080" cy="76320"/>
            </p14:xfrm>
          </p:contentPart>
        </mc:Choice>
        <mc:Fallback xmlns="">
          <p:pic>
            <p:nvPicPr>
              <p:cNvPr id="889" name="Input penna 888">
                <a:extLst>
                  <a:ext uri="{FF2B5EF4-FFF2-40B4-BE49-F238E27FC236}">
                    <a16:creationId xmlns:a16="http://schemas.microsoft.com/office/drawing/2014/main" id="{806AA84A-2F23-4EEB-8DF0-ADA2AA631637}"/>
                  </a:ext>
                </a:extLst>
              </p:cNvPr>
              <p:cNvPicPr/>
              <p:nvPr/>
            </p:nvPicPr>
            <p:blipFill>
              <a:blip r:embed="rId1717"/>
              <a:stretch>
                <a:fillRect/>
              </a:stretch>
            </p:blipFill>
            <p:spPr>
              <a:xfrm>
                <a:off x="10240960" y="3740299"/>
                <a:ext cx="997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8">
            <p14:nvContentPartPr>
              <p14:cNvPr id="890" name="Input penna 889">
                <a:extLst>
                  <a:ext uri="{FF2B5EF4-FFF2-40B4-BE49-F238E27FC236}">
                    <a16:creationId xmlns:a16="http://schemas.microsoft.com/office/drawing/2014/main" id="{0B3F4E73-B429-4373-86A8-04CE1BFA858B}"/>
                  </a:ext>
                </a:extLst>
              </p14:cNvPr>
              <p14:cNvContentPartPr/>
              <p14:nvPr/>
            </p14:nvContentPartPr>
            <p14:xfrm>
              <a:off x="10348960" y="3654619"/>
              <a:ext cx="15480" cy="82800"/>
            </p14:xfrm>
          </p:contentPart>
        </mc:Choice>
        <mc:Fallback xmlns="">
          <p:pic>
            <p:nvPicPr>
              <p:cNvPr id="890" name="Input penna 889">
                <a:extLst>
                  <a:ext uri="{FF2B5EF4-FFF2-40B4-BE49-F238E27FC236}">
                    <a16:creationId xmlns:a16="http://schemas.microsoft.com/office/drawing/2014/main" id="{0B3F4E73-B429-4373-86A8-04CE1BFA858B}"/>
                  </a:ext>
                </a:extLst>
              </p:cNvPr>
              <p:cNvPicPr/>
              <p:nvPr/>
            </p:nvPicPr>
            <p:blipFill>
              <a:blip r:embed="rId1719"/>
              <a:stretch>
                <a:fillRect/>
              </a:stretch>
            </p:blipFill>
            <p:spPr>
              <a:xfrm>
                <a:off x="10339960" y="3645580"/>
                <a:ext cx="33120" cy="100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0">
            <p14:nvContentPartPr>
              <p14:cNvPr id="891" name="Input penna 890">
                <a:extLst>
                  <a:ext uri="{FF2B5EF4-FFF2-40B4-BE49-F238E27FC236}">
                    <a16:creationId xmlns:a16="http://schemas.microsoft.com/office/drawing/2014/main" id="{79A55962-B1AC-4B94-87DC-DE7BB75D0120}"/>
                  </a:ext>
                </a:extLst>
              </p14:cNvPr>
              <p14:cNvContentPartPr/>
              <p14:nvPr/>
            </p14:nvContentPartPr>
            <p14:xfrm>
              <a:off x="10381000" y="3645619"/>
              <a:ext cx="25200" cy="97920"/>
            </p14:xfrm>
          </p:contentPart>
        </mc:Choice>
        <mc:Fallback xmlns="">
          <p:pic>
            <p:nvPicPr>
              <p:cNvPr id="891" name="Input penna 890">
                <a:extLst>
                  <a:ext uri="{FF2B5EF4-FFF2-40B4-BE49-F238E27FC236}">
                    <a16:creationId xmlns:a16="http://schemas.microsoft.com/office/drawing/2014/main" id="{79A55962-B1AC-4B94-87DC-DE7BB75D0120}"/>
                  </a:ext>
                </a:extLst>
              </p:cNvPr>
              <p:cNvPicPr/>
              <p:nvPr/>
            </p:nvPicPr>
            <p:blipFill>
              <a:blip r:embed="rId1721"/>
              <a:stretch>
                <a:fillRect/>
              </a:stretch>
            </p:blipFill>
            <p:spPr>
              <a:xfrm>
                <a:off x="10372000" y="3636619"/>
                <a:ext cx="42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2">
            <p14:nvContentPartPr>
              <p14:cNvPr id="892" name="Input penna 891">
                <a:extLst>
                  <a:ext uri="{FF2B5EF4-FFF2-40B4-BE49-F238E27FC236}">
                    <a16:creationId xmlns:a16="http://schemas.microsoft.com/office/drawing/2014/main" id="{61F823C8-4491-41C0-AB00-2B231047DB69}"/>
                  </a:ext>
                </a:extLst>
              </p14:cNvPr>
              <p14:cNvContentPartPr/>
              <p14:nvPr/>
            </p14:nvContentPartPr>
            <p14:xfrm>
              <a:off x="9870520" y="3731299"/>
              <a:ext cx="45720" cy="62280"/>
            </p14:xfrm>
          </p:contentPart>
        </mc:Choice>
        <mc:Fallback xmlns="">
          <p:pic>
            <p:nvPicPr>
              <p:cNvPr id="892" name="Input penna 891">
                <a:extLst>
                  <a:ext uri="{FF2B5EF4-FFF2-40B4-BE49-F238E27FC236}">
                    <a16:creationId xmlns:a16="http://schemas.microsoft.com/office/drawing/2014/main" id="{61F823C8-4491-41C0-AB00-2B231047DB69}"/>
                  </a:ext>
                </a:extLst>
              </p:cNvPr>
              <p:cNvPicPr/>
              <p:nvPr/>
            </p:nvPicPr>
            <p:blipFill>
              <a:blip r:embed="rId1723"/>
              <a:stretch>
                <a:fillRect/>
              </a:stretch>
            </p:blipFill>
            <p:spPr>
              <a:xfrm>
                <a:off x="9861449" y="3722299"/>
                <a:ext cx="6350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4">
            <p14:nvContentPartPr>
              <p14:cNvPr id="893" name="Input penna 892">
                <a:extLst>
                  <a:ext uri="{FF2B5EF4-FFF2-40B4-BE49-F238E27FC236}">
                    <a16:creationId xmlns:a16="http://schemas.microsoft.com/office/drawing/2014/main" id="{6948F8D9-D511-4A30-BD82-5E4B53B8176A}"/>
                  </a:ext>
                </a:extLst>
              </p14:cNvPr>
              <p14:cNvContentPartPr/>
              <p14:nvPr/>
            </p14:nvContentPartPr>
            <p14:xfrm>
              <a:off x="9940000" y="3741379"/>
              <a:ext cx="68760" cy="76320"/>
            </p14:xfrm>
          </p:contentPart>
        </mc:Choice>
        <mc:Fallback xmlns="">
          <p:pic>
            <p:nvPicPr>
              <p:cNvPr id="893" name="Input penna 892">
                <a:extLst>
                  <a:ext uri="{FF2B5EF4-FFF2-40B4-BE49-F238E27FC236}">
                    <a16:creationId xmlns:a16="http://schemas.microsoft.com/office/drawing/2014/main" id="{6948F8D9-D511-4A30-BD82-5E4B53B8176A}"/>
                  </a:ext>
                </a:extLst>
              </p:cNvPr>
              <p:cNvPicPr/>
              <p:nvPr/>
            </p:nvPicPr>
            <p:blipFill>
              <a:blip r:embed="rId1725"/>
              <a:stretch>
                <a:fillRect/>
              </a:stretch>
            </p:blipFill>
            <p:spPr>
              <a:xfrm>
                <a:off x="9931000" y="3732379"/>
                <a:ext cx="8640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6">
            <p14:nvContentPartPr>
              <p14:cNvPr id="894" name="Input penna 893">
                <a:extLst>
                  <a:ext uri="{FF2B5EF4-FFF2-40B4-BE49-F238E27FC236}">
                    <a16:creationId xmlns:a16="http://schemas.microsoft.com/office/drawing/2014/main" id="{FBE0FB15-4316-4FAB-B073-4013B2323BDE}"/>
                  </a:ext>
                </a:extLst>
              </p14:cNvPr>
              <p14:cNvContentPartPr/>
              <p14:nvPr/>
            </p14:nvContentPartPr>
            <p14:xfrm>
              <a:off x="10065640" y="3627259"/>
              <a:ext cx="2160" cy="73440"/>
            </p14:xfrm>
          </p:contentPart>
        </mc:Choice>
        <mc:Fallback xmlns="">
          <p:pic>
            <p:nvPicPr>
              <p:cNvPr id="894" name="Input penna 893">
                <a:extLst>
                  <a:ext uri="{FF2B5EF4-FFF2-40B4-BE49-F238E27FC236}">
                    <a16:creationId xmlns:a16="http://schemas.microsoft.com/office/drawing/2014/main" id="{FBE0FB15-4316-4FAB-B073-4013B2323BDE}"/>
                  </a:ext>
                </a:extLst>
              </p:cNvPr>
              <p:cNvPicPr/>
              <p:nvPr/>
            </p:nvPicPr>
            <p:blipFill>
              <a:blip r:embed="rId1100"/>
              <a:stretch>
                <a:fillRect/>
              </a:stretch>
            </p:blipFill>
            <p:spPr>
              <a:xfrm>
                <a:off x="10057926" y="3618303"/>
                <a:ext cx="17280" cy="909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7">
            <p14:nvContentPartPr>
              <p14:cNvPr id="895" name="Input penna 894">
                <a:extLst>
                  <a:ext uri="{FF2B5EF4-FFF2-40B4-BE49-F238E27FC236}">
                    <a16:creationId xmlns:a16="http://schemas.microsoft.com/office/drawing/2014/main" id="{D497876A-ECF2-4631-ADC3-6B6232B560BC}"/>
                  </a:ext>
                </a:extLst>
              </p14:cNvPr>
              <p14:cNvContentPartPr/>
              <p14:nvPr/>
            </p14:nvContentPartPr>
            <p14:xfrm>
              <a:off x="11781040" y="3691339"/>
              <a:ext cx="48240" cy="73440"/>
            </p14:xfrm>
          </p:contentPart>
        </mc:Choice>
        <mc:Fallback xmlns="">
          <p:pic>
            <p:nvPicPr>
              <p:cNvPr id="895" name="Input penna 894">
                <a:extLst>
                  <a:ext uri="{FF2B5EF4-FFF2-40B4-BE49-F238E27FC236}">
                    <a16:creationId xmlns:a16="http://schemas.microsoft.com/office/drawing/2014/main" id="{D497876A-ECF2-4631-ADC3-6B6232B560BC}"/>
                  </a:ext>
                </a:extLst>
              </p:cNvPr>
              <p:cNvPicPr/>
              <p:nvPr/>
            </p:nvPicPr>
            <p:blipFill>
              <a:blip r:embed="rId1728"/>
              <a:stretch>
                <a:fillRect/>
              </a:stretch>
            </p:blipFill>
            <p:spPr>
              <a:xfrm>
                <a:off x="11771972" y="3682339"/>
                <a:ext cx="66013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9">
            <p14:nvContentPartPr>
              <p14:cNvPr id="896" name="Input penna 895">
                <a:extLst>
                  <a:ext uri="{FF2B5EF4-FFF2-40B4-BE49-F238E27FC236}">
                    <a16:creationId xmlns:a16="http://schemas.microsoft.com/office/drawing/2014/main" id="{190BF762-9933-499D-886C-1594E570156B}"/>
                  </a:ext>
                </a:extLst>
              </p14:cNvPr>
              <p14:cNvContentPartPr/>
              <p14:nvPr/>
            </p14:nvContentPartPr>
            <p14:xfrm>
              <a:off x="11839360" y="3689539"/>
              <a:ext cx="83520" cy="77040"/>
            </p14:xfrm>
          </p:contentPart>
        </mc:Choice>
        <mc:Fallback xmlns="">
          <p:pic>
            <p:nvPicPr>
              <p:cNvPr id="896" name="Input penna 895">
                <a:extLst>
                  <a:ext uri="{FF2B5EF4-FFF2-40B4-BE49-F238E27FC236}">
                    <a16:creationId xmlns:a16="http://schemas.microsoft.com/office/drawing/2014/main" id="{190BF762-9933-499D-886C-1594E570156B}"/>
                  </a:ext>
                </a:extLst>
              </p:cNvPr>
              <p:cNvPicPr/>
              <p:nvPr/>
            </p:nvPicPr>
            <p:blipFill>
              <a:blip r:embed="rId1730"/>
              <a:stretch>
                <a:fillRect/>
              </a:stretch>
            </p:blipFill>
            <p:spPr>
              <a:xfrm>
                <a:off x="11830321" y="3680539"/>
                <a:ext cx="101236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1">
            <p14:nvContentPartPr>
              <p14:cNvPr id="897" name="Input penna 896">
                <a:extLst>
                  <a:ext uri="{FF2B5EF4-FFF2-40B4-BE49-F238E27FC236}">
                    <a16:creationId xmlns:a16="http://schemas.microsoft.com/office/drawing/2014/main" id="{F919ECF0-D612-455C-8E55-44CBCE778A6F}"/>
                  </a:ext>
                </a:extLst>
              </p14:cNvPr>
              <p14:cNvContentPartPr/>
              <p14:nvPr/>
            </p14:nvContentPartPr>
            <p14:xfrm>
              <a:off x="10530400" y="3749299"/>
              <a:ext cx="132480" cy="63000"/>
            </p14:xfrm>
          </p:contentPart>
        </mc:Choice>
        <mc:Fallback xmlns="">
          <p:pic>
            <p:nvPicPr>
              <p:cNvPr id="897" name="Input penna 896">
                <a:extLst>
                  <a:ext uri="{FF2B5EF4-FFF2-40B4-BE49-F238E27FC236}">
                    <a16:creationId xmlns:a16="http://schemas.microsoft.com/office/drawing/2014/main" id="{F919ECF0-D612-455C-8E55-44CBCE778A6F}"/>
                  </a:ext>
                </a:extLst>
              </p:cNvPr>
              <p:cNvPicPr/>
              <p:nvPr/>
            </p:nvPicPr>
            <p:blipFill>
              <a:blip r:embed="rId1732"/>
              <a:stretch>
                <a:fillRect/>
              </a:stretch>
            </p:blipFill>
            <p:spPr>
              <a:xfrm>
                <a:off x="10521400" y="3740299"/>
                <a:ext cx="150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3">
            <p14:nvContentPartPr>
              <p14:cNvPr id="898" name="Input penna 897">
                <a:extLst>
                  <a:ext uri="{FF2B5EF4-FFF2-40B4-BE49-F238E27FC236}">
                    <a16:creationId xmlns:a16="http://schemas.microsoft.com/office/drawing/2014/main" id="{9DBD3EBB-3553-494C-90A7-5F36BAC6C600}"/>
                  </a:ext>
                </a:extLst>
              </p14:cNvPr>
              <p14:cNvContentPartPr/>
              <p14:nvPr/>
            </p14:nvContentPartPr>
            <p14:xfrm>
              <a:off x="10853320" y="3663619"/>
              <a:ext cx="10080" cy="100800"/>
            </p14:xfrm>
          </p:contentPart>
        </mc:Choice>
        <mc:Fallback xmlns="">
          <p:pic>
            <p:nvPicPr>
              <p:cNvPr id="898" name="Input penna 897">
                <a:extLst>
                  <a:ext uri="{FF2B5EF4-FFF2-40B4-BE49-F238E27FC236}">
                    <a16:creationId xmlns:a16="http://schemas.microsoft.com/office/drawing/2014/main" id="{9DBD3EBB-3553-494C-90A7-5F36BAC6C600}"/>
                  </a:ext>
                </a:extLst>
              </p:cNvPr>
              <p:cNvPicPr/>
              <p:nvPr/>
            </p:nvPicPr>
            <p:blipFill>
              <a:blip r:embed="rId1734"/>
              <a:stretch>
                <a:fillRect/>
              </a:stretch>
            </p:blipFill>
            <p:spPr>
              <a:xfrm>
                <a:off x="10843987" y="3654619"/>
                <a:ext cx="28373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5">
            <p14:nvContentPartPr>
              <p14:cNvPr id="899" name="Input penna 898">
                <a:extLst>
                  <a:ext uri="{FF2B5EF4-FFF2-40B4-BE49-F238E27FC236}">
                    <a16:creationId xmlns:a16="http://schemas.microsoft.com/office/drawing/2014/main" id="{5519B8A5-6EDA-41B3-86DB-CB3A14C203EE}"/>
                  </a:ext>
                </a:extLst>
              </p14:cNvPr>
              <p14:cNvContentPartPr/>
              <p14:nvPr/>
            </p14:nvContentPartPr>
            <p14:xfrm>
              <a:off x="10847560" y="3633739"/>
              <a:ext cx="61200" cy="54720"/>
            </p14:xfrm>
          </p:contentPart>
        </mc:Choice>
        <mc:Fallback xmlns="">
          <p:pic>
            <p:nvPicPr>
              <p:cNvPr id="899" name="Input penna 898">
                <a:extLst>
                  <a:ext uri="{FF2B5EF4-FFF2-40B4-BE49-F238E27FC236}">
                    <a16:creationId xmlns:a16="http://schemas.microsoft.com/office/drawing/2014/main" id="{5519B8A5-6EDA-41B3-86DB-CB3A14C203EE}"/>
                  </a:ext>
                </a:extLst>
              </p:cNvPr>
              <p:cNvPicPr/>
              <p:nvPr/>
            </p:nvPicPr>
            <p:blipFill>
              <a:blip r:embed="rId1736"/>
              <a:stretch>
                <a:fillRect/>
              </a:stretch>
            </p:blipFill>
            <p:spPr>
              <a:xfrm>
                <a:off x="10838560" y="3624739"/>
                <a:ext cx="788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7">
            <p14:nvContentPartPr>
              <p14:cNvPr id="900" name="Input penna 899">
                <a:extLst>
                  <a:ext uri="{FF2B5EF4-FFF2-40B4-BE49-F238E27FC236}">
                    <a16:creationId xmlns:a16="http://schemas.microsoft.com/office/drawing/2014/main" id="{854A956F-70BA-4A6E-85F1-ADC06A26A6FB}"/>
                  </a:ext>
                </a:extLst>
              </p14:cNvPr>
              <p14:cNvContentPartPr/>
              <p14:nvPr/>
            </p14:nvContentPartPr>
            <p14:xfrm>
              <a:off x="10910920" y="3670459"/>
              <a:ext cx="48240" cy="82080"/>
            </p14:xfrm>
          </p:contentPart>
        </mc:Choice>
        <mc:Fallback xmlns="">
          <p:pic>
            <p:nvPicPr>
              <p:cNvPr id="900" name="Input penna 899">
                <a:extLst>
                  <a:ext uri="{FF2B5EF4-FFF2-40B4-BE49-F238E27FC236}">
                    <a16:creationId xmlns:a16="http://schemas.microsoft.com/office/drawing/2014/main" id="{854A956F-70BA-4A6E-85F1-ADC06A26A6FB}"/>
                  </a:ext>
                </a:extLst>
              </p:cNvPr>
              <p:cNvPicPr/>
              <p:nvPr/>
            </p:nvPicPr>
            <p:blipFill>
              <a:blip r:embed="rId1738"/>
              <a:stretch>
                <a:fillRect/>
              </a:stretch>
            </p:blipFill>
            <p:spPr>
              <a:xfrm>
                <a:off x="10901920" y="3661419"/>
                <a:ext cx="65880" cy="99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9">
            <p14:nvContentPartPr>
              <p14:cNvPr id="901" name="Input penna 900">
                <a:extLst>
                  <a:ext uri="{FF2B5EF4-FFF2-40B4-BE49-F238E27FC236}">
                    <a16:creationId xmlns:a16="http://schemas.microsoft.com/office/drawing/2014/main" id="{D4A762FF-86FC-4ED6-944B-24D8F73859BA}"/>
                  </a:ext>
                </a:extLst>
              </p14:cNvPr>
              <p14:cNvContentPartPr/>
              <p14:nvPr/>
            </p14:nvContentPartPr>
            <p14:xfrm>
              <a:off x="10977160" y="3654619"/>
              <a:ext cx="96120" cy="101160"/>
            </p14:xfrm>
          </p:contentPart>
        </mc:Choice>
        <mc:Fallback xmlns="">
          <p:pic>
            <p:nvPicPr>
              <p:cNvPr id="901" name="Input penna 900">
                <a:extLst>
                  <a:ext uri="{FF2B5EF4-FFF2-40B4-BE49-F238E27FC236}">
                    <a16:creationId xmlns:a16="http://schemas.microsoft.com/office/drawing/2014/main" id="{D4A762FF-86FC-4ED6-944B-24D8F73859BA}"/>
                  </a:ext>
                </a:extLst>
              </p:cNvPr>
              <p:cNvPicPr/>
              <p:nvPr/>
            </p:nvPicPr>
            <p:blipFill>
              <a:blip r:embed="rId1740"/>
              <a:stretch>
                <a:fillRect/>
              </a:stretch>
            </p:blipFill>
            <p:spPr>
              <a:xfrm>
                <a:off x="10968160" y="3645619"/>
                <a:ext cx="1137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1">
            <p14:nvContentPartPr>
              <p14:cNvPr id="902" name="Input penna 901">
                <a:extLst>
                  <a:ext uri="{FF2B5EF4-FFF2-40B4-BE49-F238E27FC236}">
                    <a16:creationId xmlns:a16="http://schemas.microsoft.com/office/drawing/2014/main" id="{28C943C6-4F9B-44C1-8093-49FDA6122673}"/>
                  </a:ext>
                </a:extLst>
              </p14:cNvPr>
              <p14:cNvContentPartPr/>
              <p14:nvPr/>
            </p14:nvContentPartPr>
            <p14:xfrm>
              <a:off x="11109640" y="3671539"/>
              <a:ext cx="69480" cy="81360"/>
            </p14:xfrm>
          </p:contentPart>
        </mc:Choice>
        <mc:Fallback xmlns="">
          <p:pic>
            <p:nvPicPr>
              <p:cNvPr id="902" name="Input penna 901">
                <a:extLst>
                  <a:ext uri="{FF2B5EF4-FFF2-40B4-BE49-F238E27FC236}">
                    <a16:creationId xmlns:a16="http://schemas.microsoft.com/office/drawing/2014/main" id="{28C943C6-4F9B-44C1-8093-49FDA6122673}"/>
                  </a:ext>
                </a:extLst>
              </p:cNvPr>
              <p:cNvPicPr/>
              <p:nvPr/>
            </p:nvPicPr>
            <p:blipFill>
              <a:blip r:embed="rId1742"/>
              <a:stretch>
                <a:fillRect/>
              </a:stretch>
            </p:blipFill>
            <p:spPr>
              <a:xfrm>
                <a:off x="11100640" y="3662539"/>
                <a:ext cx="8712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3">
            <p14:nvContentPartPr>
              <p14:cNvPr id="903" name="Input penna 902">
                <a:extLst>
                  <a:ext uri="{FF2B5EF4-FFF2-40B4-BE49-F238E27FC236}">
                    <a16:creationId xmlns:a16="http://schemas.microsoft.com/office/drawing/2014/main" id="{6212F136-49EB-445F-A37C-9EBA76C9B903}"/>
                  </a:ext>
                </a:extLst>
              </p14:cNvPr>
              <p14:cNvContentPartPr/>
              <p14:nvPr/>
            </p14:nvContentPartPr>
            <p14:xfrm>
              <a:off x="11194600" y="3691339"/>
              <a:ext cx="49320" cy="72360"/>
            </p14:xfrm>
          </p:contentPart>
        </mc:Choice>
        <mc:Fallback xmlns="">
          <p:pic>
            <p:nvPicPr>
              <p:cNvPr id="903" name="Input penna 902">
                <a:extLst>
                  <a:ext uri="{FF2B5EF4-FFF2-40B4-BE49-F238E27FC236}">
                    <a16:creationId xmlns:a16="http://schemas.microsoft.com/office/drawing/2014/main" id="{6212F136-49EB-445F-A37C-9EBA76C9B903}"/>
                  </a:ext>
                </a:extLst>
              </p:cNvPr>
              <p:cNvPicPr/>
              <p:nvPr/>
            </p:nvPicPr>
            <p:blipFill>
              <a:blip r:embed="rId1744"/>
              <a:stretch>
                <a:fillRect/>
              </a:stretch>
            </p:blipFill>
            <p:spPr>
              <a:xfrm>
                <a:off x="11185600" y="3682339"/>
                <a:ext cx="6696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5">
            <p14:nvContentPartPr>
              <p14:cNvPr id="904" name="Input penna 903">
                <a:extLst>
                  <a:ext uri="{FF2B5EF4-FFF2-40B4-BE49-F238E27FC236}">
                    <a16:creationId xmlns:a16="http://schemas.microsoft.com/office/drawing/2014/main" id="{29D2A0D9-9477-4803-B523-4F0BE3B342D4}"/>
                  </a:ext>
                </a:extLst>
              </p14:cNvPr>
              <p14:cNvContentPartPr/>
              <p14:nvPr/>
            </p14:nvContentPartPr>
            <p14:xfrm>
              <a:off x="11267320" y="3648859"/>
              <a:ext cx="62280" cy="100800"/>
            </p14:xfrm>
          </p:contentPart>
        </mc:Choice>
        <mc:Fallback xmlns="">
          <p:pic>
            <p:nvPicPr>
              <p:cNvPr id="904" name="Input penna 903">
                <a:extLst>
                  <a:ext uri="{FF2B5EF4-FFF2-40B4-BE49-F238E27FC236}">
                    <a16:creationId xmlns:a16="http://schemas.microsoft.com/office/drawing/2014/main" id="{29D2A0D9-9477-4803-B523-4F0BE3B342D4}"/>
                  </a:ext>
                </a:extLst>
              </p:cNvPr>
              <p:cNvPicPr/>
              <p:nvPr/>
            </p:nvPicPr>
            <p:blipFill>
              <a:blip r:embed="rId1746"/>
              <a:stretch>
                <a:fillRect/>
              </a:stretch>
            </p:blipFill>
            <p:spPr>
              <a:xfrm>
                <a:off x="11258320" y="3639859"/>
                <a:ext cx="7992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7">
            <p14:nvContentPartPr>
              <p14:cNvPr id="905" name="Input penna 904">
                <a:extLst>
                  <a:ext uri="{FF2B5EF4-FFF2-40B4-BE49-F238E27FC236}">
                    <a16:creationId xmlns:a16="http://schemas.microsoft.com/office/drawing/2014/main" id="{090D2F05-ED78-422E-84F4-44CDD6B8BDFB}"/>
                  </a:ext>
                </a:extLst>
              </p14:cNvPr>
              <p14:cNvContentPartPr/>
              <p14:nvPr/>
            </p14:nvContentPartPr>
            <p14:xfrm>
              <a:off x="11274160" y="3703579"/>
              <a:ext cx="61560" cy="9360"/>
            </p14:xfrm>
          </p:contentPart>
        </mc:Choice>
        <mc:Fallback xmlns="">
          <p:pic>
            <p:nvPicPr>
              <p:cNvPr id="905" name="Input penna 904">
                <a:extLst>
                  <a:ext uri="{FF2B5EF4-FFF2-40B4-BE49-F238E27FC236}">
                    <a16:creationId xmlns:a16="http://schemas.microsoft.com/office/drawing/2014/main" id="{090D2F05-ED78-422E-84F4-44CDD6B8BDFB}"/>
                  </a:ext>
                </a:extLst>
              </p:cNvPr>
              <p:cNvPicPr/>
              <p:nvPr/>
            </p:nvPicPr>
            <p:blipFill>
              <a:blip r:embed="rId1748"/>
              <a:stretch>
                <a:fillRect/>
              </a:stretch>
            </p:blipFill>
            <p:spPr>
              <a:xfrm>
                <a:off x="11265160" y="3694579"/>
                <a:ext cx="79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9">
            <p14:nvContentPartPr>
              <p14:cNvPr id="906" name="Input penna 905">
                <a:extLst>
                  <a:ext uri="{FF2B5EF4-FFF2-40B4-BE49-F238E27FC236}">
                    <a16:creationId xmlns:a16="http://schemas.microsoft.com/office/drawing/2014/main" id="{EB61FDF8-B32D-4746-85C5-EC05BA8A24EF}"/>
                  </a:ext>
                </a:extLst>
              </p14:cNvPr>
              <p14:cNvContentPartPr/>
              <p14:nvPr/>
            </p14:nvContentPartPr>
            <p14:xfrm>
              <a:off x="11344000" y="3671539"/>
              <a:ext cx="81720" cy="75600"/>
            </p14:xfrm>
          </p:contentPart>
        </mc:Choice>
        <mc:Fallback xmlns="">
          <p:pic>
            <p:nvPicPr>
              <p:cNvPr id="906" name="Input penna 905">
                <a:extLst>
                  <a:ext uri="{FF2B5EF4-FFF2-40B4-BE49-F238E27FC236}">
                    <a16:creationId xmlns:a16="http://schemas.microsoft.com/office/drawing/2014/main" id="{EB61FDF8-B32D-4746-85C5-EC05BA8A24EF}"/>
                  </a:ext>
                </a:extLst>
              </p:cNvPr>
              <p:cNvPicPr/>
              <p:nvPr/>
            </p:nvPicPr>
            <p:blipFill>
              <a:blip r:embed="rId1750"/>
              <a:stretch>
                <a:fillRect/>
              </a:stretch>
            </p:blipFill>
            <p:spPr>
              <a:xfrm>
                <a:off x="11334960" y="3662539"/>
                <a:ext cx="99438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1">
            <p14:nvContentPartPr>
              <p14:cNvPr id="907" name="Input penna 906">
                <a:extLst>
                  <a:ext uri="{FF2B5EF4-FFF2-40B4-BE49-F238E27FC236}">
                    <a16:creationId xmlns:a16="http://schemas.microsoft.com/office/drawing/2014/main" id="{D5B38066-3F96-47C5-AB95-1F28A28DF47A}"/>
                  </a:ext>
                </a:extLst>
              </p14:cNvPr>
              <p14:cNvContentPartPr/>
              <p14:nvPr/>
            </p14:nvContentPartPr>
            <p14:xfrm>
              <a:off x="11411680" y="3672979"/>
              <a:ext cx="65520" cy="85680"/>
            </p14:xfrm>
          </p:contentPart>
        </mc:Choice>
        <mc:Fallback xmlns="">
          <p:pic>
            <p:nvPicPr>
              <p:cNvPr id="907" name="Input penna 906">
                <a:extLst>
                  <a:ext uri="{FF2B5EF4-FFF2-40B4-BE49-F238E27FC236}">
                    <a16:creationId xmlns:a16="http://schemas.microsoft.com/office/drawing/2014/main" id="{D5B38066-3F96-47C5-AB95-1F28A28DF47A}"/>
                  </a:ext>
                </a:extLst>
              </p:cNvPr>
              <p:cNvPicPr/>
              <p:nvPr/>
            </p:nvPicPr>
            <p:blipFill>
              <a:blip r:embed="rId1752"/>
              <a:stretch>
                <a:fillRect/>
              </a:stretch>
            </p:blipFill>
            <p:spPr>
              <a:xfrm>
                <a:off x="11402630" y="3663979"/>
                <a:ext cx="83257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3">
            <p14:nvContentPartPr>
              <p14:cNvPr id="908" name="Input penna 907">
                <a:extLst>
                  <a:ext uri="{FF2B5EF4-FFF2-40B4-BE49-F238E27FC236}">
                    <a16:creationId xmlns:a16="http://schemas.microsoft.com/office/drawing/2014/main" id="{48B01260-CF62-43C5-845E-EE770E072F84}"/>
                  </a:ext>
                </a:extLst>
              </p14:cNvPr>
              <p14:cNvContentPartPr/>
              <p14:nvPr/>
            </p14:nvContentPartPr>
            <p14:xfrm>
              <a:off x="11626960" y="3630499"/>
              <a:ext cx="45360" cy="106920"/>
            </p14:xfrm>
          </p:contentPart>
        </mc:Choice>
        <mc:Fallback xmlns="">
          <p:pic>
            <p:nvPicPr>
              <p:cNvPr id="908" name="Input penna 907">
                <a:extLst>
                  <a:ext uri="{FF2B5EF4-FFF2-40B4-BE49-F238E27FC236}">
                    <a16:creationId xmlns:a16="http://schemas.microsoft.com/office/drawing/2014/main" id="{48B01260-CF62-43C5-845E-EE770E072F84}"/>
                  </a:ext>
                </a:extLst>
              </p:cNvPr>
              <p:cNvPicPr/>
              <p:nvPr/>
            </p:nvPicPr>
            <p:blipFill>
              <a:blip r:embed="rId1754"/>
              <a:stretch>
                <a:fillRect/>
              </a:stretch>
            </p:blipFill>
            <p:spPr>
              <a:xfrm>
                <a:off x="11617960" y="3621499"/>
                <a:ext cx="6300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5">
            <p14:nvContentPartPr>
              <p14:cNvPr id="909" name="Input penna 908">
                <a:extLst>
                  <a:ext uri="{FF2B5EF4-FFF2-40B4-BE49-F238E27FC236}">
                    <a16:creationId xmlns:a16="http://schemas.microsoft.com/office/drawing/2014/main" id="{E044F027-B311-4A24-B45F-CCB26984DEE6}"/>
                  </a:ext>
                </a:extLst>
              </p14:cNvPr>
              <p14:cNvContentPartPr/>
              <p14:nvPr/>
            </p14:nvContentPartPr>
            <p14:xfrm>
              <a:off x="11628040" y="3698899"/>
              <a:ext cx="41400" cy="32040"/>
            </p14:xfrm>
          </p:contentPart>
        </mc:Choice>
        <mc:Fallback xmlns="">
          <p:pic>
            <p:nvPicPr>
              <p:cNvPr id="909" name="Input penna 908">
                <a:extLst>
                  <a:ext uri="{FF2B5EF4-FFF2-40B4-BE49-F238E27FC236}">
                    <a16:creationId xmlns:a16="http://schemas.microsoft.com/office/drawing/2014/main" id="{E044F027-B311-4A24-B45F-CCB26984DEE6}"/>
                  </a:ext>
                </a:extLst>
              </p:cNvPr>
              <p:cNvPicPr/>
              <p:nvPr/>
            </p:nvPicPr>
            <p:blipFill>
              <a:blip r:embed="rId1756"/>
              <a:stretch>
                <a:fillRect/>
              </a:stretch>
            </p:blipFill>
            <p:spPr>
              <a:xfrm>
                <a:off x="11619040" y="3689899"/>
                <a:ext cx="59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7">
            <p14:nvContentPartPr>
              <p14:cNvPr id="910" name="Input penna 909">
                <a:extLst>
                  <a:ext uri="{FF2B5EF4-FFF2-40B4-BE49-F238E27FC236}">
                    <a16:creationId xmlns:a16="http://schemas.microsoft.com/office/drawing/2014/main" id="{3A219CC5-EB2E-472B-9BB6-CD73A0FF53F9}"/>
                  </a:ext>
                </a:extLst>
              </p14:cNvPr>
              <p14:cNvContentPartPr/>
              <p14:nvPr/>
            </p14:nvContentPartPr>
            <p14:xfrm>
              <a:off x="10792120" y="3832459"/>
              <a:ext cx="51840" cy="101520"/>
            </p14:xfrm>
          </p:contentPart>
        </mc:Choice>
        <mc:Fallback xmlns="">
          <p:pic>
            <p:nvPicPr>
              <p:cNvPr id="910" name="Input penna 909">
                <a:extLst>
                  <a:ext uri="{FF2B5EF4-FFF2-40B4-BE49-F238E27FC236}">
                    <a16:creationId xmlns:a16="http://schemas.microsoft.com/office/drawing/2014/main" id="{3A219CC5-EB2E-472B-9BB6-CD73A0FF53F9}"/>
                  </a:ext>
                </a:extLst>
              </p:cNvPr>
              <p:cNvPicPr/>
              <p:nvPr/>
            </p:nvPicPr>
            <p:blipFill>
              <a:blip r:embed="rId1758"/>
              <a:stretch>
                <a:fillRect/>
              </a:stretch>
            </p:blipFill>
            <p:spPr>
              <a:xfrm>
                <a:off x="10783120" y="3823459"/>
                <a:ext cx="694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9">
            <p14:nvContentPartPr>
              <p14:cNvPr id="911" name="Input penna 910">
                <a:extLst>
                  <a:ext uri="{FF2B5EF4-FFF2-40B4-BE49-F238E27FC236}">
                    <a16:creationId xmlns:a16="http://schemas.microsoft.com/office/drawing/2014/main" id="{9598A666-FE70-44D9-BAD8-E43B7AAAC0DF}"/>
                  </a:ext>
                </a:extLst>
              </p14:cNvPr>
              <p14:cNvContentPartPr/>
              <p14:nvPr/>
            </p14:nvContentPartPr>
            <p14:xfrm>
              <a:off x="10788520" y="3884659"/>
              <a:ext cx="42480" cy="3240"/>
            </p14:xfrm>
          </p:contentPart>
        </mc:Choice>
        <mc:Fallback xmlns="">
          <p:pic>
            <p:nvPicPr>
              <p:cNvPr id="911" name="Input penna 910">
                <a:extLst>
                  <a:ext uri="{FF2B5EF4-FFF2-40B4-BE49-F238E27FC236}">
                    <a16:creationId xmlns:a16="http://schemas.microsoft.com/office/drawing/2014/main" id="{9598A666-FE70-44D9-BAD8-E43B7AAAC0DF}"/>
                  </a:ext>
                </a:extLst>
              </p:cNvPr>
              <p:cNvPicPr/>
              <p:nvPr/>
            </p:nvPicPr>
            <p:blipFill>
              <a:blip r:embed="rId1760"/>
              <a:stretch>
                <a:fillRect/>
              </a:stretch>
            </p:blipFill>
            <p:spPr>
              <a:xfrm>
                <a:off x="10779520" y="3875659"/>
                <a:ext cx="601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1">
            <p14:nvContentPartPr>
              <p14:cNvPr id="912" name="Input penna 911">
                <a:extLst>
                  <a:ext uri="{FF2B5EF4-FFF2-40B4-BE49-F238E27FC236}">
                    <a16:creationId xmlns:a16="http://schemas.microsoft.com/office/drawing/2014/main" id="{E80B8721-0E19-43F6-9C3A-E71DB58CF511}"/>
                  </a:ext>
                </a:extLst>
              </p14:cNvPr>
              <p14:cNvContentPartPr/>
              <p14:nvPr/>
            </p14:nvContentPartPr>
            <p14:xfrm>
              <a:off x="10957360" y="3861979"/>
              <a:ext cx="18720" cy="69120"/>
            </p14:xfrm>
          </p:contentPart>
        </mc:Choice>
        <mc:Fallback xmlns="">
          <p:pic>
            <p:nvPicPr>
              <p:cNvPr id="912" name="Input penna 911">
                <a:extLst>
                  <a:ext uri="{FF2B5EF4-FFF2-40B4-BE49-F238E27FC236}">
                    <a16:creationId xmlns:a16="http://schemas.microsoft.com/office/drawing/2014/main" id="{E80B8721-0E19-43F6-9C3A-E71DB58CF511}"/>
                  </a:ext>
                </a:extLst>
              </p:cNvPr>
              <p:cNvPicPr/>
              <p:nvPr/>
            </p:nvPicPr>
            <p:blipFill>
              <a:blip r:embed="rId1762"/>
              <a:stretch>
                <a:fillRect/>
              </a:stretch>
            </p:blipFill>
            <p:spPr>
              <a:xfrm>
                <a:off x="10948360" y="3852979"/>
                <a:ext cx="363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3">
            <p14:nvContentPartPr>
              <p14:cNvPr id="913" name="Input penna 912">
                <a:extLst>
                  <a:ext uri="{FF2B5EF4-FFF2-40B4-BE49-F238E27FC236}">
                    <a16:creationId xmlns:a16="http://schemas.microsoft.com/office/drawing/2014/main" id="{9E77F696-59EE-4846-A961-B40CC349EC1E}"/>
                  </a:ext>
                </a:extLst>
              </p14:cNvPr>
              <p14:cNvContentPartPr/>
              <p14:nvPr/>
            </p14:nvContentPartPr>
            <p14:xfrm>
              <a:off x="10916680" y="3854419"/>
              <a:ext cx="78840" cy="5760"/>
            </p14:xfrm>
          </p:contentPart>
        </mc:Choice>
        <mc:Fallback xmlns="">
          <p:pic>
            <p:nvPicPr>
              <p:cNvPr id="913" name="Input penna 912">
                <a:extLst>
                  <a:ext uri="{FF2B5EF4-FFF2-40B4-BE49-F238E27FC236}">
                    <a16:creationId xmlns:a16="http://schemas.microsoft.com/office/drawing/2014/main" id="{9E77F696-59EE-4846-A961-B40CC349EC1E}"/>
                  </a:ext>
                </a:extLst>
              </p:cNvPr>
              <p:cNvPicPr/>
              <p:nvPr/>
            </p:nvPicPr>
            <p:blipFill>
              <a:blip r:embed="rId1048"/>
              <a:stretch>
                <a:fillRect/>
              </a:stretch>
            </p:blipFill>
            <p:spPr>
              <a:xfrm>
                <a:off x="10907680" y="3845419"/>
                <a:ext cx="96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4">
            <p14:nvContentPartPr>
              <p14:cNvPr id="914" name="Input penna 913">
                <a:extLst>
                  <a:ext uri="{FF2B5EF4-FFF2-40B4-BE49-F238E27FC236}">
                    <a16:creationId xmlns:a16="http://schemas.microsoft.com/office/drawing/2014/main" id="{BFFA1283-6116-4A79-83B1-27FCEF351698}"/>
                  </a:ext>
                </a:extLst>
              </p14:cNvPr>
              <p14:cNvContentPartPr/>
              <p14:nvPr/>
            </p14:nvContentPartPr>
            <p14:xfrm>
              <a:off x="11004880" y="3858019"/>
              <a:ext cx="59400" cy="66960"/>
            </p14:xfrm>
          </p:contentPart>
        </mc:Choice>
        <mc:Fallback xmlns="">
          <p:pic>
            <p:nvPicPr>
              <p:cNvPr id="914" name="Input penna 913">
                <a:extLst>
                  <a:ext uri="{FF2B5EF4-FFF2-40B4-BE49-F238E27FC236}">
                    <a16:creationId xmlns:a16="http://schemas.microsoft.com/office/drawing/2014/main" id="{BFFA1283-6116-4A79-83B1-27FCEF351698}"/>
                  </a:ext>
                </a:extLst>
              </p:cNvPr>
              <p:cNvPicPr/>
              <p:nvPr/>
            </p:nvPicPr>
            <p:blipFill>
              <a:blip r:embed="rId1765"/>
              <a:stretch>
                <a:fillRect/>
              </a:stretch>
            </p:blipFill>
            <p:spPr>
              <a:xfrm>
                <a:off x="10995880" y="3849019"/>
                <a:ext cx="7704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6">
            <p14:nvContentPartPr>
              <p14:cNvPr id="915" name="Input penna 914">
                <a:extLst>
                  <a:ext uri="{FF2B5EF4-FFF2-40B4-BE49-F238E27FC236}">
                    <a16:creationId xmlns:a16="http://schemas.microsoft.com/office/drawing/2014/main" id="{45D3B66B-C95C-40F5-8994-65EFFB0AC85F}"/>
                  </a:ext>
                </a:extLst>
              </p14:cNvPr>
              <p14:cNvContentPartPr/>
              <p14:nvPr/>
            </p14:nvContentPartPr>
            <p14:xfrm>
              <a:off x="11077240" y="3831379"/>
              <a:ext cx="71280" cy="91800"/>
            </p14:xfrm>
          </p:contentPart>
        </mc:Choice>
        <mc:Fallback xmlns="">
          <p:pic>
            <p:nvPicPr>
              <p:cNvPr id="915" name="Input penna 914">
                <a:extLst>
                  <a:ext uri="{FF2B5EF4-FFF2-40B4-BE49-F238E27FC236}">
                    <a16:creationId xmlns:a16="http://schemas.microsoft.com/office/drawing/2014/main" id="{45D3B66B-C95C-40F5-8994-65EFFB0AC85F}"/>
                  </a:ext>
                </a:extLst>
              </p:cNvPr>
              <p:cNvPicPr/>
              <p:nvPr/>
            </p:nvPicPr>
            <p:blipFill>
              <a:blip r:embed="rId1767"/>
              <a:stretch>
                <a:fillRect/>
              </a:stretch>
            </p:blipFill>
            <p:spPr>
              <a:xfrm>
                <a:off x="11068240" y="3822379"/>
                <a:ext cx="88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8">
            <p14:nvContentPartPr>
              <p14:cNvPr id="916" name="Input penna 915">
                <a:extLst>
                  <a:ext uri="{FF2B5EF4-FFF2-40B4-BE49-F238E27FC236}">
                    <a16:creationId xmlns:a16="http://schemas.microsoft.com/office/drawing/2014/main" id="{E9590F30-C5DA-4138-9A8A-C66A6487AD64}"/>
                  </a:ext>
                </a:extLst>
              </p14:cNvPr>
              <p14:cNvContentPartPr/>
              <p14:nvPr/>
            </p14:nvContentPartPr>
            <p14:xfrm>
              <a:off x="11183800" y="3858739"/>
              <a:ext cx="75960" cy="84600"/>
            </p14:xfrm>
          </p:contentPart>
        </mc:Choice>
        <mc:Fallback xmlns="">
          <p:pic>
            <p:nvPicPr>
              <p:cNvPr id="916" name="Input penna 915">
                <a:extLst>
                  <a:ext uri="{FF2B5EF4-FFF2-40B4-BE49-F238E27FC236}">
                    <a16:creationId xmlns:a16="http://schemas.microsoft.com/office/drawing/2014/main" id="{E9590F30-C5DA-4138-9A8A-C66A6487AD64}"/>
                  </a:ext>
                </a:extLst>
              </p:cNvPr>
              <p:cNvPicPr/>
              <p:nvPr/>
            </p:nvPicPr>
            <p:blipFill>
              <a:blip r:embed="rId1769"/>
              <a:stretch>
                <a:fillRect/>
              </a:stretch>
            </p:blipFill>
            <p:spPr>
              <a:xfrm>
                <a:off x="11174800" y="3849701"/>
                <a:ext cx="93600" cy="102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0">
            <p14:nvContentPartPr>
              <p14:cNvPr id="917" name="Input penna 916">
                <a:extLst>
                  <a:ext uri="{FF2B5EF4-FFF2-40B4-BE49-F238E27FC236}">
                    <a16:creationId xmlns:a16="http://schemas.microsoft.com/office/drawing/2014/main" id="{6411B6FC-9510-47A1-8616-AF01C3F82127}"/>
                  </a:ext>
                </a:extLst>
              </p14:cNvPr>
              <p14:cNvContentPartPr/>
              <p14:nvPr/>
            </p14:nvContentPartPr>
            <p14:xfrm>
              <a:off x="11261920" y="3882499"/>
              <a:ext cx="52560" cy="64800"/>
            </p14:xfrm>
          </p:contentPart>
        </mc:Choice>
        <mc:Fallback xmlns="">
          <p:pic>
            <p:nvPicPr>
              <p:cNvPr id="917" name="Input penna 916">
                <a:extLst>
                  <a:ext uri="{FF2B5EF4-FFF2-40B4-BE49-F238E27FC236}">
                    <a16:creationId xmlns:a16="http://schemas.microsoft.com/office/drawing/2014/main" id="{6411B6FC-9510-47A1-8616-AF01C3F82127}"/>
                  </a:ext>
                </a:extLst>
              </p:cNvPr>
              <p:cNvPicPr/>
              <p:nvPr/>
            </p:nvPicPr>
            <p:blipFill>
              <a:blip r:embed="rId1771"/>
              <a:stretch>
                <a:fillRect/>
              </a:stretch>
            </p:blipFill>
            <p:spPr>
              <a:xfrm>
                <a:off x="11252920" y="3873499"/>
                <a:ext cx="7020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2">
            <p14:nvContentPartPr>
              <p14:cNvPr id="918" name="Input penna 917">
                <a:extLst>
                  <a:ext uri="{FF2B5EF4-FFF2-40B4-BE49-F238E27FC236}">
                    <a16:creationId xmlns:a16="http://schemas.microsoft.com/office/drawing/2014/main" id="{5EBCA8A3-2075-44C2-B454-AAE3B8DF3F38}"/>
                  </a:ext>
                </a:extLst>
              </p14:cNvPr>
              <p14:cNvContentPartPr/>
              <p14:nvPr/>
            </p14:nvContentPartPr>
            <p14:xfrm>
              <a:off x="11270200" y="3913819"/>
              <a:ext cx="57600" cy="12600"/>
            </p14:xfrm>
          </p:contentPart>
        </mc:Choice>
        <mc:Fallback xmlns="">
          <p:pic>
            <p:nvPicPr>
              <p:cNvPr id="918" name="Input penna 917">
                <a:extLst>
                  <a:ext uri="{FF2B5EF4-FFF2-40B4-BE49-F238E27FC236}">
                    <a16:creationId xmlns:a16="http://schemas.microsoft.com/office/drawing/2014/main" id="{5EBCA8A3-2075-44C2-B454-AAE3B8DF3F38}"/>
                  </a:ext>
                </a:extLst>
              </p:cNvPr>
              <p:cNvPicPr/>
              <p:nvPr/>
            </p:nvPicPr>
            <p:blipFill>
              <a:blip r:embed="rId1773"/>
              <a:stretch>
                <a:fillRect/>
              </a:stretch>
            </p:blipFill>
            <p:spPr>
              <a:xfrm>
                <a:off x="11261200" y="3904819"/>
                <a:ext cx="75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4">
            <p14:nvContentPartPr>
              <p14:cNvPr id="919" name="Input penna 918">
                <a:extLst>
                  <a:ext uri="{FF2B5EF4-FFF2-40B4-BE49-F238E27FC236}">
                    <a16:creationId xmlns:a16="http://schemas.microsoft.com/office/drawing/2014/main" id="{BD974749-BF3F-4A0E-A83E-C15BD5772C1C}"/>
                  </a:ext>
                </a:extLst>
              </p14:cNvPr>
              <p14:cNvContentPartPr/>
              <p14:nvPr/>
            </p14:nvContentPartPr>
            <p14:xfrm>
              <a:off x="11337160" y="3884659"/>
              <a:ext cx="99720" cy="70200"/>
            </p14:xfrm>
          </p:contentPart>
        </mc:Choice>
        <mc:Fallback xmlns="">
          <p:pic>
            <p:nvPicPr>
              <p:cNvPr id="919" name="Input penna 918">
                <a:extLst>
                  <a:ext uri="{FF2B5EF4-FFF2-40B4-BE49-F238E27FC236}">
                    <a16:creationId xmlns:a16="http://schemas.microsoft.com/office/drawing/2014/main" id="{BD974749-BF3F-4A0E-A83E-C15BD5772C1C}"/>
                  </a:ext>
                </a:extLst>
              </p:cNvPr>
              <p:cNvPicPr/>
              <p:nvPr/>
            </p:nvPicPr>
            <p:blipFill>
              <a:blip r:embed="rId1775"/>
              <a:stretch>
                <a:fillRect/>
              </a:stretch>
            </p:blipFill>
            <p:spPr>
              <a:xfrm>
                <a:off x="11328160" y="3875659"/>
                <a:ext cx="11736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6">
            <p14:nvContentPartPr>
              <p14:cNvPr id="920" name="Input penna 919">
                <a:extLst>
                  <a:ext uri="{FF2B5EF4-FFF2-40B4-BE49-F238E27FC236}">
                    <a16:creationId xmlns:a16="http://schemas.microsoft.com/office/drawing/2014/main" id="{C72BF101-062C-4C71-88EB-87AFEB73FB9B}"/>
                  </a:ext>
                </a:extLst>
              </p14:cNvPr>
              <p14:cNvContentPartPr/>
              <p14:nvPr/>
            </p14:nvContentPartPr>
            <p14:xfrm>
              <a:off x="11379280" y="3868099"/>
              <a:ext cx="118800" cy="97920"/>
            </p14:xfrm>
          </p:contentPart>
        </mc:Choice>
        <mc:Fallback xmlns="">
          <p:pic>
            <p:nvPicPr>
              <p:cNvPr id="920" name="Input penna 919">
                <a:extLst>
                  <a:ext uri="{FF2B5EF4-FFF2-40B4-BE49-F238E27FC236}">
                    <a16:creationId xmlns:a16="http://schemas.microsoft.com/office/drawing/2014/main" id="{C72BF101-062C-4C71-88EB-87AFEB73FB9B}"/>
                  </a:ext>
                </a:extLst>
              </p:cNvPr>
              <p:cNvPicPr/>
              <p:nvPr/>
            </p:nvPicPr>
            <p:blipFill>
              <a:blip r:embed="rId1777"/>
              <a:stretch>
                <a:fillRect/>
              </a:stretch>
            </p:blipFill>
            <p:spPr>
              <a:xfrm>
                <a:off x="11370280" y="3859099"/>
                <a:ext cx="1364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8">
            <p14:nvContentPartPr>
              <p14:cNvPr id="921" name="Input penna 920">
                <a:extLst>
                  <a:ext uri="{FF2B5EF4-FFF2-40B4-BE49-F238E27FC236}">
                    <a16:creationId xmlns:a16="http://schemas.microsoft.com/office/drawing/2014/main" id="{C11B52A2-C95D-4639-AFDB-025AA203E032}"/>
                  </a:ext>
                </a:extLst>
              </p14:cNvPr>
              <p14:cNvContentPartPr/>
              <p14:nvPr/>
            </p14:nvContentPartPr>
            <p14:xfrm>
              <a:off x="11583760" y="3856579"/>
              <a:ext cx="49320" cy="103320"/>
            </p14:xfrm>
          </p:contentPart>
        </mc:Choice>
        <mc:Fallback xmlns="">
          <p:pic>
            <p:nvPicPr>
              <p:cNvPr id="921" name="Input penna 920">
                <a:extLst>
                  <a:ext uri="{FF2B5EF4-FFF2-40B4-BE49-F238E27FC236}">
                    <a16:creationId xmlns:a16="http://schemas.microsoft.com/office/drawing/2014/main" id="{C11B52A2-C95D-4639-AFDB-025AA203E032}"/>
                  </a:ext>
                </a:extLst>
              </p:cNvPr>
              <p:cNvPicPr/>
              <p:nvPr/>
            </p:nvPicPr>
            <p:blipFill>
              <a:blip r:embed="rId1779"/>
              <a:stretch>
                <a:fillRect/>
              </a:stretch>
            </p:blipFill>
            <p:spPr>
              <a:xfrm>
                <a:off x="11574760" y="3847579"/>
                <a:ext cx="66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0">
            <p14:nvContentPartPr>
              <p14:cNvPr id="922" name="Input penna 921">
                <a:extLst>
                  <a:ext uri="{FF2B5EF4-FFF2-40B4-BE49-F238E27FC236}">
                    <a16:creationId xmlns:a16="http://schemas.microsoft.com/office/drawing/2014/main" id="{23593ED1-1643-409F-98D3-E057761F6143}"/>
                  </a:ext>
                </a:extLst>
              </p14:cNvPr>
              <p14:cNvContentPartPr/>
              <p14:nvPr/>
            </p14:nvContentPartPr>
            <p14:xfrm>
              <a:off x="11643160" y="3866299"/>
              <a:ext cx="93960" cy="84240"/>
            </p14:xfrm>
          </p:contentPart>
        </mc:Choice>
        <mc:Fallback xmlns="">
          <p:pic>
            <p:nvPicPr>
              <p:cNvPr id="922" name="Input penna 921">
                <a:extLst>
                  <a:ext uri="{FF2B5EF4-FFF2-40B4-BE49-F238E27FC236}">
                    <a16:creationId xmlns:a16="http://schemas.microsoft.com/office/drawing/2014/main" id="{23593ED1-1643-409F-98D3-E057761F6143}"/>
                  </a:ext>
                </a:extLst>
              </p:cNvPr>
              <p:cNvPicPr/>
              <p:nvPr/>
            </p:nvPicPr>
            <p:blipFill>
              <a:blip r:embed="rId1781"/>
              <a:stretch>
                <a:fillRect/>
              </a:stretch>
            </p:blipFill>
            <p:spPr>
              <a:xfrm>
                <a:off x="11634160" y="3857299"/>
                <a:ext cx="111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2">
            <p14:nvContentPartPr>
              <p14:cNvPr id="923" name="Input penna 922">
                <a:extLst>
                  <a:ext uri="{FF2B5EF4-FFF2-40B4-BE49-F238E27FC236}">
                    <a16:creationId xmlns:a16="http://schemas.microsoft.com/office/drawing/2014/main" id="{2FF4E511-C520-40C0-A8CC-4FCE9EB474C2}"/>
                  </a:ext>
                </a:extLst>
              </p14:cNvPr>
              <p14:cNvContentPartPr/>
              <p14:nvPr/>
            </p14:nvContentPartPr>
            <p14:xfrm>
              <a:off x="11742520" y="3876379"/>
              <a:ext cx="92160" cy="73800"/>
            </p14:xfrm>
          </p:contentPart>
        </mc:Choice>
        <mc:Fallback xmlns="">
          <p:pic>
            <p:nvPicPr>
              <p:cNvPr id="923" name="Input penna 922">
                <a:extLst>
                  <a:ext uri="{FF2B5EF4-FFF2-40B4-BE49-F238E27FC236}">
                    <a16:creationId xmlns:a16="http://schemas.microsoft.com/office/drawing/2014/main" id="{2FF4E511-C520-40C0-A8CC-4FCE9EB474C2}"/>
                  </a:ext>
                </a:extLst>
              </p:cNvPr>
              <p:cNvPicPr/>
              <p:nvPr/>
            </p:nvPicPr>
            <p:blipFill>
              <a:blip r:embed="rId1783"/>
              <a:stretch>
                <a:fillRect/>
              </a:stretch>
            </p:blipFill>
            <p:spPr>
              <a:xfrm>
                <a:off x="11733520" y="3867379"/>
                <a:ext cx="1098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4">
            <p14:nvContentPartPr>
              <p14:cNvPr id="924" name="Input penna 923">
                <a:extLst>
                  <a:ext uri="{FF2B5EF4-FFF2-40B4-BE49-F238E27FC236}">
                    <a16:creationId xmlns:a16="http://schemas.microsoft.com/office/drawing/2014/main" id="{02279A7E-01B2-46C7-B800-330017E05041}"/>
                  </a:ext>
                </a:extLst>
              </p14:cNvPr>
              <p14:cNvContentPartPr/>
              <p14:nvPr/>
            </p14:nvContentPartPr>
            <p14:xfrm>
              <a:off x="10841800" y="3997339"/>
              <a:ext cx="11880" cy="93240"/>
            </p14:xfrm>
          </p:contentPart>
        </mc:Choice>
        <mc:Fallback xmlns="">
          <p:pic>
            <p:nvPicPr>
              <p:cNvPr id="924" name="Input penna 923">
                <a:extLst>
                  <a:ext uri="{FF2B5EF4-FFF2-40B4-BE49-F238E27FC236}">
                    <a16:creationId xmlns:a16="http://schemas.microsoft.com/office/drawing/2014/main" id="{02279A7E-01B2-46C7-B800-330017E05041}"/>
                  </a:ext>
                </a:extLst>
              </p:cNvPr>
              <p:cNvPicPr/>
              <p:nvPr/>
            </p:nvPicPr>
            <p:blipFill>
              <a:blip r:embed="rId1785"/>
              <a:stretch>
                <a:fillRect/>
              </a:stretch>
            </p:blipFill>
            <p:spPr>
              <a:xfrm>
                <a:off x="10832800" y="3988339"/>
                <a:ext cx="29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6">
            <p14:nvContentPartPr>
              <p14:cNvPr id="925" name="Input penna 924">
                <a:extLst>
                  <a:ext uri="{FF2B5EF4-FFF2-40B4-BE49-F238E27FC236}">
                    <a16:creationId xmlns:a16="http://schemas.microsoft.com/office/drawing/2014/main" id="{56CAF31F-AE3A-42F3-A08F-7DD1BF32F03E}"/>
                  </a:ext>
                </a:extLst>
              </p14:cNvPr>
              <p14:cNvContentPartPr/>
              <p14:nvPr/>
            </p14:nvContentPartPr>
            <p14:xfrm>
              <a:off x="10829200" y="3991579"/>
              <a:ext cx="76320" cy="3240"/>
            </p14:xfrm>
          </p:contentPart>
        </mc:Choice>
        <mc:Fallback xmlns="">
          <p:pic>
            <p:nvPicPr>
              <p:cNvPr id="925" name="Input penna 924">
                <a:extLst>
                  <a:ext uri="{FF2B5EF4-FFF2-40B4-BE49-F238E27FC236}">
                    <a16:creationId xmlns:a16="http://schemas.microsoft.com/office/drawing/2014/main" id="{56CAF31F-AE3A-42F3-A08F-7DD1BF32F03E}"/>
                  </a:ext>
                </a:extLst>
              </p:cNvPr>
              <p:cNvPicPr/>
              <p:nvPr/>
            </p:nvPicPr>
            <p:blipFill>
              <a:blip r:embed="rId1366"/>
              <a:stretch>
                <a:fillRect/>
              </a:stretch>
            </p:blipFill>
            <p:spPr>
              <a:xfrm>
                <a:off x="10820157" y="3982579"/>
                <a:ext cx="94044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7">
            <p14:nvContentPartPr>
              <p14:cNvPr id="926" name="Input penna 925">
                <a:extLst>
                  <a:ext uri="{FF2B5EF4-FFF2-40B4-BE49-F238E27FC236}">
                    <a16:creationId xmlns:a16="http://schemas.microsoft.com/office/drawing/2014/main" id="{85E954F2-10D0-4CF7-A89E-B07B33A4B745}"/>
                  </a:ext>
                </a:extLst>
              </p14:cNvPr>
              <p14:cNvContentPartPr/>
              <p14:nvPr/>
            </p14:nvContentPartPr>
            <p14:xfrm>
              <a:off x="10821280" y="4024699"/>
              <a:ext cx="84240" cy="65160"/>
            </p14:xfrm>
          </p:contentPart>
        </mc:Choice>
        <mc:Fallback xmlns="">
          <p:pic>
            <p:nvPicPr>
              <p:cNvPr id="926" name="Input penna 925">
                <a:extLst>
                  <a:ext uri="{FF2B5EF4-FFF2-40B4-BE49-F238E27FC236}">
                    <a16:creationId xmlns:a16="http://schemas.microsoft.com/office/drawing/2014/main" id="{85E954F2-10D0-4CF7-A89E-B07B33A4B745}"/>
                  </a:ext>
                </a:extLst>
              </p:cNvPr>
              <p:cNvPicPr/>
              <p:nvPr/>
            </p:nvPicPr>
            <p:blipFill>
              <a:blip r:embed="rId1788"/>
              <a:stretch>
                <a:fillRect/>
              </a:stretch>
            </p:blipFill>
            <p:spPr>
              <a:xfrm>
                <a:off x="10812280" y="4015649"/>
                <a:ext cx="101880" cy="82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9">
            <p14:nvContentPartPr>
              <p14:cNvPr id="927" name="Input penna 926">
                <a:extLst>
                  <a:ext uri="{FF2B5EF4-FFF2-40B4-BE49-F238E27FC236}">
                    <a16:creationId xmlns:a16="http://schemas.microsoft.com/office/drawing/2014/main" id="{72502B8F-6C1A-4EE5-BBE6-D355A136C164}"/>
                  </a:ext>
                </a:extLst>
              </p14:cNvPr>
              <p14:cNvContentPartPr/>
              <p14:nvPr/>
            </p14:nvContentPartPr>
            <p14:xfrm>
              <a:off x="10931800" y="4015699"/>
              <a:ext cx="95760" cy="90360"/>
            </p14:xfrm>
          </p:contentPart>
        </mc:Choice>
        <mc:Fallback xmlns="">
          <p:pic>
            <p:nvPicPr>
              <p:cNvPr id="927" name="Input penna 926">
                <a:extLst>
                  <a:ext uri="{FF2B5EF4-FFF2-40B4-BE49-F238E27FC236}">
                    <a16:creationId xmlns:a16="http://schemas.microsoft.com/office/drawing/2014/main" id="{72502B8F-6C1A-4EE5-BBE6-D355A136C164}"/>
                  </a:ext>
                </a:extLst>
              </p:cNvPr>
              <p:cNvPicPr/>
              <p:nvPr/>
            </p:nvPicPr>
            <p:blipFill>
              <a:blip r:embed="rId1790"/>
              <a:stretch>
                <a:fillRect/>
              </a:stretch>
            </p:blipFill>
            <p:spPr>
              <a:xfrm>
                <a:off x="10922834" y="4006699"/>
                <a:ext cx="113334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1">
            <p14:nvContentPartPr>
              <p14:cNvPr id="928" name="Input penna 927">
                <a:extLst>
                  <a:ext uri="{FF2B5EF4-FFF2-40B4-BE49-F238E27FC236}">
                    <a16:creationId xmlns:a16="http://schemas.microsoft.com/office/drawing/2014/main" id="{E6F91BED-F276-4678-B3D6-0FE57AF4F65E}"/>
                  </a:ext>
                </a:extLst>
              </p14:cNvPr>
              <p14:cNvContentPartPr/>
              <p14:nvPr/>
            </p14:nvContentPartPr>
            <p14:xfrm>
              <a:off x="11039080" y="4029379"/>
              <a:ext cx="37080" cy="68040"/>
            </p14:xfrm>
          </p:contentPart>
        </mc:Choice>
        <mc:Fallback xmlns="">
          <p:pic>
            <p:nvPicPr>
              <p:cNvPr id="928" name="Input penna 927">
                <a:extLst>
                  <a:ext uri="{FF2B5EF4-FFF2-40B4-BE49-F238E27FC236}">
                    <a16:creationId xmlns:a16="http://schemas.microsoft.com/office/drawing/2014/main" id="{E6F91BED-F276-4678-B3D6-0FE57AF4F65E}"/>
                  </a:ext>
                </a:extLst>
              </p:cNvPr>
              <p:cNvPicPr/>
              <p:nvPr/>
            </p:nvPicPr>
            <p:blipFill>
              <a:blip r:embed="rId1792"/>
              <a:stretch>
                <a:fillRect/>
              </a:stretch>
            </p:blipFill>
            <p:spPr>
              <a:xfrm>
                <a:off x="11030080" y="4020379"/>
                <a:ext cx="5472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3">
            <p14:nvContentPartPr>
              <p14:cNvPr id="929" name="Input penna 928">
                <a:extLst>
                  <a:ext uri="{FF2B5EF4-FFF2-40B4-BE49-F238E27FC236}">
                    <a16:creationId xmlns:a16="http://schemas.microsoft.com/office/drawing/2014/main" id="{888E2E04-60EC-447F-A4E8-285FDBFE9DD4}"/>
                  </a:ext>
                </a:extLst>
              </p14:cNvPr>
              <p14:cNvContentPartPr/>
              <p14:nvPr/>
            </p14:nvContentPartPr>
            <p14:xfrm>
              <a:off x="11113600" y="3998779"/>
              <a:ext cx="103680" cy="108360"/>
            </p14:xfrm>
          </p:contentPart>
        </mc:Choice>
        <mc:Fallback xmlns="">
          <p:pic>
            <p:nvPicPr>
              <p:cNvPr id="929" name="Input penna 928">
                <a:extLst>
                  <a:ext uri="{FF2B5EF4-FFF2-40B4-BE49-F238E27FC236}">
                    <a16:creationId xmlns:a16="http://schemas.microsoft.com/office/drawing/2014/main" id="{888E2E04-60EC-447F-A4E8-285FDBFE9DD4}"/>
                  </a:ext>
                </a:extLst>
              </p:cNvPr>
              <p:cNvPicPr/>
              <p:nvPr/>
            </p:nvPicPr>
            <p:blipFill>
              <a:blip r:embed="rId1794"/>
              <a:stretch>
                <a:fillRect/>
              </a:stretch>
            </p:blipFill>
            <p:spPr>
              <a:xfrm>
                <a:off x="11104600" y="3989779"/>
                <a:ext cx="1213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5">
            <p14:nvContentPartPr>
              <p14:cNvPr id="930" name="Input penna 929">
                <a:extLst>
                  <a:ext uri="{FF2B5EF4-FFF2-40B4-BE49-F238E27FC236}">
                    <a16:creationId xmlns:a16="http://schemas.microsoft.com/office/drawing/2014/main" id="{4FDEA79E-681B-4CB3-92A0-678A6B93324A}"/>
                  </a:ext>
                </a:extLst>
              </p14:cNvPr>
              <p14:cNvContentPartPr/>
              <p14:nvPr/>
            </p14:nvContentPartPr>
            <p14:xfrm>
              <a:off x="8112280" y="4017139"/>
              <a:ext cx="98640" cy="178200"/>
            </p14:xfrm>
          </p:contentPart>
        </mc:Choice>
        <mc:Fallback xmlns="">
          <p:pic>
            <p:nvPicPr>
              <p:cNvPr id="930" name="Input penna 929">
                <a:extLst>
                  <a:ext uri="{FF2B5EF4-FFF2-40B4-BE49-F238E27FC236}">
                    <a16:creationId xmlns:a16="http://schemas.microsoft.com/office/drawing/2014/main" id="{4FDEA79E-681B-4CB3-92A0-678A6B93324A}"/>
                  </a:ext>
                </a:extLst>
              </p:cNvPr>
              <p:cNvPicPr/>
              <p:nvPr/>
            </p:nvPicPr>
            <p:blipFill>
              <a:blip r:embed="rId1796"/>
              <a:stretch>
                <a:fillRect/>
              </a:stretch>
            </p:blipFill>
            <p:spPr>
              <a:xfrm>
                <a:off x="8103280" y="4008139"/>
                <a:ext cx="1162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7">
            <p14:nvContentPartPr>
              <p14:cNvPr id="931" name="Input penna 930">
                <a:extLst>
                  <a:ext uri="{FF2B5EF4-FFF2-40B4-BE49-F238E27FC236}">
                    <a16:creationId xmlns:a16="http://schemas.microsoft.com/office/drawing/2014/main" id="{4FCA2DE6-3FFE-4CDE-A9BB-26CF0EBCB4F1}"/>
                  </a:ext>
                </a:extLst>
              </p14:cNvPr>
              <p14:cNvContentPartPr/>
              <p14:nvPr/>
            </p14:nvContentPartPr>
            <p14:xfrm>
              <a:off x="8120920" y="4065739"/>
              <a:ext cx="76680" cy="113400"/>
            </p14:xfrm>
          </p:contentPart>
        </mc:Choice>
        <mc:Fallback xmlns="">
          <p:pic>
            <p:nvPicPr>
              <p:cNvPr id="931" name="Input penna 930">
                <a:extLst>
                  <a:ext uri="{FF2B5EF4-FFF2-40B4-BE49-F238E27FC236}">
                    <a16:creationId xmlns:a16="http://schemas.microsoft.com/office/drawing/2014/main" id="{4FCA2DE6-3FFE-4CDE-A9BB-26CF0EBCB4F1}"/>
                  </a:ext>
                </a:extLst>
              </p:cNvPr>
              <p:cNvPicPr/>
              <p:nvPr/>
            </p:nvPicPr>
            <p:blipFill>
              <a:blip r:embed="rId1798"/>
              <a:stretch>
                <a:fillRect/>
              </a:stretch>
            </p:blipFill>
            <p:spPr>
              <a:xfrm>
                <a:off x="8111962" y="4056739"/>
                <a:ext cx="94238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9">
            <p14:nvContentPartPr>
              <p14:cNvPr id="932" name="Input penna 931">
                <a:extLst>
                  <a:ext uri="{FF2B5EF4-FFF2-40B4-BE49-F238E27FC236}">
                    <a16:creationId xmlns:a16="http://schemas.microsoft.com/office/drawing/2014/main" id="{02368828-7F8E-4AB0-97F3-74DF3002F2BA}"/>
                  </a:ext>
                </a:extLst>
              </p14:cNvPr>
              <p14:cNvContentPartPr/>
              <p14:nvPr/>
            </p14:nvContentPartPr>
            <p14:xfrm>
              <a:off x="8271760" y="3951619"/>
              <a:ext cx="7920" cy="106920"/>
            </p14:xfrm>
          </p:contentPart>
        </mc:Choice>
        <mc:Fallback xmlns="">
          <p:pic>
            <p:nvPicPr>
              <p:cNvPr id="932" name="Input penna 931">
                <a:extLst>
                  <a:ext uri="{FF2B5EF4-FFF2-40B4-BE49-F238E27FC236}">
                    <a16:creationId xmlns:a16="http://schemas.microsoft.com/office/drawing/2014/main" id="{02368828-7F8E-4AB0-97F3-74DF3002F2BA}"/>
                  </a:ext>
                </a:extLst>
              </p:cNvPr>
              <p:cNvPicPr/>
              <p:nvPr/>
            </p:nvPicPr>
            <p:blipFill>
              <a:blip r:embed="rId1800"/>
              <a:stretch>
                <a:fillRect/>
              </a:stretch>
            </p:blipFill>
            <p:spPr>
              <a:xfrm>
                <a:off x="8262760" y="3942619"/>
                <a:ext cx="255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1">
            <p14:nvContentPartPr>
              <p14:cNvPr id="933" name="Input penna 932">
                <a:extLst>
                  <a:ext uri="{FF2B5EF4-FFF2-40B4-BE49-F238E27FC236}">
                    <a16:creationId xmlns:a16="http://schemas.microsoft.com/office/drawing/2014/main" id="{53499F69-6791-4389-8A9C-A761CEE6B008}"/>
                  </a:ext>
                </a:extLst>
              </p14:cNvPr>
              <p14:cNvContentPartPr/>
              <p14:nvPr/>
            </p14:nvContentPartPr>
            <p14:xfrm>
              <a:off x="8250880" y="4183459"/>
              <a:ext cx="29160" cy="63000"/>
            </p14:xfrm>
          </p:contentPart>
        </mc:Choice>
        <mc:Fallback xmlns="">
          <p:pic>
            <p:nvPicPr>
              <p:cNvPr id="933" name="Input penna 932">
                <a:extLst>
                  <a:ext uri="{FF2B5EF4-FFF2-40B4-BE49-F238E27FC236}">
                    <a16:creationId xmlns:a16="http://schemas.microsoft.com/office/drawing/2014/main" id="{53499F69-6791-4389-8A9C-A761CEE6B008}"/>
                  </a:ext>
                </a:extLst>
              </p:cNvPr>
              <p:cNvPicPr/>
              <p:nvPr/>
            </p:nvPicPr>
            <p:blipFill>
              <a:blip r:embed="rId1802"/>
              <a:stretch>
                <a:fillRect/>
              </a:stretch>
            </p:blipFill>
            <p:spPr>
              <a:xfrm>
                <a:off x="8241880" y="4174459"/>
                <a:ext cx="468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3">
            <p14:nvContentPartPr>
              <p14:cNvPr id="934" name="Input penna 933">
                <a:extLst>
                  <a:ext uri="{FF2B5EF4-FFF2-40B4-BE49-F238E27FC236}">
                    <a16:creationId xmlns:a16="http://schemas.microsoft.com/office/drawing/2014/main" id="{5E756AC8-9531-4E4C-8498-86C19CE90A60}"/>
                  </a:ext>
                </a:extLst>
              </p14:cNvPr>
              <p14:cNvContentPartPr/>
              <p14:nvPr/>
            </p14:nvContentPartPr>
            <p14:xfrm>
              <a:off x="8399200" y="4038739"/>
              <a:ext cx="114120" cy="184680"/>
            </p14:xfrm>
          </p:contentPart>
        </mc:Choice>
        <mc:Fallback xmlns="">
          <p:pic>
            <p:nvPicPr>
              <p:cNvPr id="934" name="Input penna 933">
                <a:extLst>
                  <a:ext uri="{FF2B5EF4-FFF2-40B4-BE49-F238E27FC236}">
                    <a16:creationId xmlns:a16="http://schemas.microsoft.com/office/drawing/2014/main" id="{5E756AC8-9531-4E4C-8498-86C19CE90A60}"/>
                  </a:ext>
                </a:extLst>
              </p:cNvPr>
              <p:cNvPicPr/>
              <p:nvPr/>
            </p:nvPicPr>
            <p:blipFill>
              <a:blip r:embed="rId1804"/>
              <a:stretch>
                <a:fillRect/>
              </a:stretch>
            </p:blipFill>
            <p:spPr>
              <a:xfrm>
                <a:off x="8390200" y="4029739"/>
                <a:ext cx="1317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5">
            <p14:nvContentPartPr>
              <p14:cNvPr id="935" name="Input penna 934">
                <a:extLst>
                  <a:ext uri="{FF2B5EF4-FFF2-40B4-BE49-F238E27FC236}">
                    <a16:creationId xmlns:a16="http://schemas.microsoft.com/office/drawing/2014/main" id="{2BA447AE-0581-4517-A89D-CF69CE63335F}"/>
                  </a:ext>
                </a:extLst>
              </p14:cNvPr>
              <p14:cNvContentPartPr/>
              <p14:nvPr/>
            </p14:nvContentPartPr>
            <p14:xfrm>
              <a:off x="8410720" y="4076899"/>
              <a:ext cx="94680" cy="140400"/>
            </p14:xfrm>
          </p:contentPart>
        </mc:Choice>
        <mc:Fallback xmlns="">
          <p:pic>
            <p:nvPicPr>
              <p:cNvPr id="935" name="Input penna 934">
                <a:extLst>
                  <a:ext uri="{FF2B5EF4-FFF2-40B4-BE49-F238E27FC236}">
                    <a16:creationId xmlns:a16="http://schemas.microsoft.com/office/drawing/2014/main" id="{2BA447AE-0581-4517-A89D-CF69CE63335F}"/>
                  </a:ext>
                </a:extLst>
              </p:cNvPr>
              <p:cNvPicPr/>
              <p:nvPr/>
            </p:nvPicPr>
            <p:blipFill>
              <a:blip r:embed="rId1806"/>
              <a:stretch>
                <a:fillRect/>
              </a:stretch>
            </p:blipFill>
            <p:spPr>
              <a:xfrm>
                <a:off x="8401720" y="4067899"/>
                <a:ext cx="11232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7">
            <p14:nvContentPartPr>
              <p14:cNvPr id="936" name="Input penna 935">
                <a:extLst>
                  <a:ext uri="{FF2B5EF4-FFF2-40B4-BE49-F238E27FC236}">
                    <a16:creationId xmlns:a16="http://schemas.microsoft.com/office/drawing/2014/main" id="{B8DC20EB-43A9-4D56-A496-393743A7F2BB}"/>
                  </a:ext>
                </a:extLst>
              </p14:cNvPr>
              <p14:cNvContentPartPr/>
              <p14:nvPr/>
            </p14:nvContentPartPr>
            <p14:xfrm>
              <a:off x="8577400" y="4003459"/>
              <a:ext cx="10440" cy="79560"/>
            </p14:xfrm>
          </p:contentPart>
        </mc:Choice>
        <mc:Fallback xmlns="">
          <p:pic>
            <p:nvPicPr>
              <p:cNvPr id="936" name="Input penna 935">
                <a:extLst>
                  <a:ext uri="{FF2B5EF4-FFF2-40B4-BE49-F238E27FC236}">
                    <a16:creationId xmlns:a16="http://schemas.microsoft.com/office/drawing/2014/main" id="{B8DC20EB-43A9-4D56-A496-393743A7F2BB}"/>
                  </a:ext>
                </a:extLst>
              </p:cNvPr>
              <p:cNvPicPr/>
              <p:nvPr/>
            </p:nvPicPr>
            <p:blipFill>
              <a:blip r:embed="rId1808"/>
              <a:stretch>
                <a:fillRect/>
              </a:stretch>
            </p:blipFill>
            <p:spPr>
              <a:xfrm>
                <a:off x="8568400" y="3994459"/>
                <a:ext cx="280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9">
            <p14:nvContentPartPr>
              <p14:cNvPr id="937" name="Input penna 936">
                <a:extLst>
                  <a:ext uri="{FF2B5EF4-FFF2-40B4-BE49-F238E27FC236}">
                    <a16:creationId xmlns:a16="http://schemas.microsoft.com/office/drawing/2014/main" id="{2AB457FF-4D3F-47A7-8172-A7C2402ED4F0}"/>
                  </a:ext>
                </a:extLst>
              </p14:cNvPr>
              <p14:cNvContentPartPr/>
              <p14:nvPr/>
            </p14:nvContentPartPr>
            <p14:xfrm>
              <a:off x="8623840" y="4012819"/>
              <a:ext cx="4320" cy="93240"/>
            </p14:xfrm>
          </p:contentPart>
        </mc:Choice>
        <mc:Fallback xmlns="">
          <p:pic>
            <p:nvPicPr>
              <p:cNvPr id="937" name="Input penna 936">
                <a:extLst>
                  <a:ext uri="{FF2B5EF4-FFF2-40B4-BE49-F238E27FC236}">
                    <a16:creationId xmlns:a16="http://schemas.microsoft.com/office/drawing/2014/main" id="{2AB457FF-4D3F-47A7-8172-A7C2402ED4F0}"/>
                  </a:ext>
                </a:extLst>
              </p:cNvPr>
              <p:cNvPicPr/>
              <p:nvPr/>
            </p:nvPicPr>
            <p:blipFill>
              <a:blip r:embed="rId1338"/>
              <a:stretch>
                <a:fillRect/>
              </a:stretch>
            </p:blipFill>
            <p:spPr>
              <a:xfrm>
                <a:off x="8614840" y="4003819"/>
                <a:ext cx="21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0">
            <p14:nvContentPartPr>
              <p14:cNvPr id="938" name="Input penna 937">
                <a:extLst>
                  <a:ext uri="{FF2B5EF4-FFF2-40B4-BE49-F238E27FC236}">
                    <a16:creationId xmlns:a16="http://schemas.microsoft.com/office/drawing/2014/main" id="{064BBB91-B96B-4726-8941-A804DF484AA6}"/>
                  </a:ext>
                </a:extLst>
              </p14:cNvPr>
              <p14:cNvContentPartPr/>
              <p14:nvPr/>
            </p14:nvContentPartPr>
            <p14:xfrm>
              <a:off x="8816080" y="4102459"/>
              <a:ext cx="58320" cy="113040"/>
            </p14:xfrm>
          </p:contentPart>
        </mc:Choice>
        <mc:Fallback xmlns="">
          <p:pic>
            <p:nvPicPr>
              <p:cNvPr id="938" name="Input penna 937">
                <a:extLst>
                  <a:ext uri="{FF2B5EF4-FFF2-40B4-BE49-F238E27FC236}">
                    <a16:creationId xmlns:a16="http://schemas.microsoft.com/office/drawing/2014/main" id="{064BBB91-B96B-4726-8941-A804DF484AA6}"/>
                  </a:ext>
                </a:extLst>
              </p:cNvPr>
              <p:cNvPicPr/>
              <p:nvPr/>
            </p:nvPicPr>
            <p:blipFill>
              <a:blip r:embed="rId1811"/>
              <a:stretch>
                <a:fillRect/>
              </a:stretch>
            </p:blipFill>
            <p:spPr>
              <a:xfrm>
                <a:off x="8807080" y="4093459"/>
                <a:ext cx="759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2">
            <p14:nvContentPartPr>
              <p14:cNvPr id="939" name="Input penna 938">
                <a:extLst>
                  <a:ext uri="{FF2B5EF4-FFF2-40B4-BE49-F238E27FC236}">
                    <a16:creationId xmlns:a16="http://schemas.microsoft.com/office/drawing/2014/main" id="{4E637B9D-DEDE-46E6-ABCD-DEBB9FB8E694}"/>
                  </a:ext>
                </a:extLst>
              </p14:cNvPr>
              <p14:cNvContentPartPr/>
              <p14:nvPr/>
            </p14:nvContentPartPr>
            <p14:xfrm>
              <a:off x="8808520" y="4171219"/>
              <a:ext cx="68040" cy="7920"/>
            </p14:xfrm>
          </p:contentPart>
        </mc:Choice>
        <mc:Fallback xmlns="">
          <p:pic>
            <p:nvPicPr>
              <p:cNvPr id="939" name="Input penna 938">
                <a:extLst>
                  <a:ext uri="{FF2B5EF4-FFF2-40B4-BE49-F238E27FC236}">
                    <a16:creationId xmlns:a16="http://schemas.microsoft.com/office/drawing/2014/main" id="{4E637B9D-DEDE-46E6-ABCD-DEBB9FB8E694}"/>
                  </a:ext>
                </a:extLst>
              </p:cNvPr>
              <p:cNvPicPr/>
              <p:nvPr/>
            </p:nvPicPr>
            <p:blipFill>
              <a:blip r:embed="rId1813"/>
              <a:stretch>
                <a:fillRect/>
              </a:stretch>
            </p:blipFill>
            <p:spPr>
              <a:xfrm>
                <a:off x="8799520" y="4162610"/>
                <a:ext cx="85680" cy="24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4">
            <p14:nvContentPartPr>
              <p14:cNvPr id="940" name="Input penna 939">
                <a:extLst>
                  <a:ext uri="{FF2B5EF4-FFF2-40B4-BE49-F238E27FC236}">
                    <a16:creationId xmlns:a16="http://schemas.microsoft.com/office/drawing/2014/main" id="{30ADDFF5-1819-496A-BF1C-8E2A314728A0}"/>
                  </a:ext>
                </a:extLst>
              </p14:cNvPr>
              <p14:cNvContentPartPr/>
              <p14:nvPr/>
            </p14:nvContentPartPr>
            <p14:xfrm>
              <a:off x="8889520" y="4117939"/>
              <a:ext cx="59760" cy="74880"/>
            </p14:xfrm>
          </p:contentPart>
        </mc:Choice>
        <mc:Fallback xmlns="">
          <p:pic>
            <p:nvPicPr>
              <p:cNvPr id="940" name="Input penna 939">
                <a:extLst>
                  <a:ext uri="{FF2B5EF4-FFF2-40B4-BE49-F238E27FC236}">
                    <a16:creationId xmlns:a16="http://schemas.microsoft.com/office/drawing/2014/main" id="{30ADDFF5-1819-496A-BF1C-8E2A314728A0}"/>
                  </a:ext>
                </a:extLst>
              </p:cNvPr>
              <p:cNvPicPr/>
              <p:nvPr/>
            </p:nvPicPr>
            <p:blipFill>
              <a:blip r:embed="rId1815"/>
              <a:stretch>
                <a:fillRect/>
              </a:stretch>
            </p:blipFill>
            <p:spPr>
              <a:xfrm>
                <a:off x="8880465" y="4108982"/>
                <a:ext cx="77507" cy="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6">
            <p14:nvContentPartPr>
              <p14:cNvPr id="941" name="Input penna 940">
                <a:extLst>
                  <a:ext uri="{FF2B5EF4-FFF2-40B4-BE49-F238E27FC236}">
                    <a16:creationId xmlns:a16="http://schemas.microsoft.com/office/drawing/2014/main" id="{9FF5B547-9C0F-4BCB-A243-0E09784A8699}"/>
                  </a:ext>
                </a:extLst>
              </p14:cNvPr>
              <p14:cNvContentPartPr/>
              <p14:nvPr/>
            </p14:nvContentPartPr>
            <p14:xfrm>
              <a:off x="8975560" y="4126939"/>
              <a:ext cx="25200" cy="57240"/>
            </p14:xfrm>
          </p:contentPart>
        </mc:Choice>
        <mc:Fallback xmlns="">
          <p:pic>
            <p:nvPicPr>
              <p:cNvPr id="941" name="Input penna 940">
                <a:extLst>
                  <a:ext uri="{FF2B5EF4-FFF2-40B4-BE49-F238E27FC236}">
                    <a16:creationId xmlns:a16="http://schemas.microsoft.com/office/drawing/2014/main" id="{9FF5B547-9C0F-4BCB-A243-0E09784A8699}"/>
                  </a:ext>
                </a:extLst>
              </p:cNvPr>
              <p:cNvPicPr/>
              <p:nvPr/>
            </p:nvPicPr>
            <p:blipFill>
              <a:blip r:embed="rId1817"/>
              <a:stretch>
                <a:fillRect/>
              </a:stretch>
            </p:blipFill>
            <p:spPr>
              <a:xfrm>
                <a:off x="8966560" y="4117939"/>
                <a:ext cx="428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8">
            <p14:nvContentPartPr>
              <p14:cNvPr id="942" name="Input penna 941">
                <a:extLst>
                  <a:ext uri="{FF2B5EF4-FFF2-40B4-BE49-F238E27FC236}">
                    <a16:creationId xmlns:a16="http://schemas.microsoft.com/office/drawing/2014/main" id="{73689A33-D0EA-4F19-8D3F-35A2EE02D93B}"/>
                  </a:ext>
                </a:extLst>
              </p14:cNvPr>
              <p14:cNvContentPartPr/>
              <p14:nvPr/>
            </p14:nvContentPartPr>
            <p14:xfrm>
              <a:off x="8957920" y="4085899"/>
              <a:ext cx="84960" cy="91800"/>
            </p14:xfrm>
          </p:contentPart>
        </mc:Choice>
        <mc:Fallback xmlns="">
          <p:pic>
            <p:nvPicPr>
              <p:cNvPr id="942" name="Input penna 941">
                <a:extLst>
                  <a:ext uri="{FF2B5EF4-FFF2-40B4-BE49-F238E27FC236}">
                    <a16:creationId xmlns:a16="http://schemas.microsoft.com/office/drawing/2014/main" id="{73689A33-D0EA-4F19-8D3F-35A2EE02D93B}"/>
                  </a:ext>
                </a:extLst>
              </p:cNvPr>
              <p:cNvPicPr/>
              <p:nvPr/>
            </p:nvPicPr>
            <p:blipFill>
              <a:blip r:embed="rId1819"/>
              <a:stretch>
                <a:fillRect/>
              </a:stretch>
            </p:blipFill>
            <p:spPr>
              <a:xfrm>
                <a:off x="8948958" y="4076899"/>
                <a:ext cx="102526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0">
            <p14:nvContentPartPr>
              <p14:cNvPr id="943" name="Input penna 942">
                <a:extLst>
                  <a:ext uri="{FF2B5EF4-FFF2-40B4-BE49-F238E27FC236}">
                    <a16:creationId xmlns:a16="http://schemas.microsoft.com/office/drawing/2014/main" id="{7F234A74-2945-4EA3-98EC-773C2D212EAA}"/>
                  </a:ext>
                </a:extLst>
              </p14:cNvPr>
              <p14:cNvContentPartPr/>
              <p14:nvPr/>
            </p14:nvContentPartPr>
            <p14:xfrm>
              <a:off x="9076720" y="4070779"/>
              <a:ext cx="52920" cy="114480"/>
            </p14:xfrm>
          </p:contentPart>
        </mc:Choice>
        <mc:Fallback xmlns="">
          <p:pic>
            <p:nvPicPr>
              <p:cNvPr id="943" name="Input penna 942">
                <a:extLst>
                  <a:ext uri="{FF2B5EF4-FFF2-40B4-BE49-F238E27FC236}">
                    <a16:creationId xmlns:a16="http://schemas.microsoft.com/office/drawing/2014/main" id="{7F234A74-2945-4EA3-98EC-773C2D212EAA}"/>
                  </a:ext>
                </a:extLst>
              </p:cNvPr>
              <p:cNvPicPr/>
              <p:nvPr/>
            </p:nvPicPr>
            <p:blipFill>
              <a:blip r:embed="rId1821"/>
              <a:stretch>
                <a:fillRect/>
              </a:stretch>
            </p:blipFill>
            <p:spPr>
              <a:xfrm>
                <a:off x="9067781" y="4061779"/>
                <a:ext cx="70441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2">
            <p14:nvContentPartPr>
              <p14:cNvPr id="944" name="Input penna 943">
                <a:extLst>
                  <a:ext uri="{FF2B5EF4-FFF2-40B4-BE49-F238E27FC236}">
                    <a16:creationId xmlns:a16="http://schemas.microsoft.com/office/drawing/2014/main" id="{A6D26B2C-C858-4680-AB94-6E80CB904C19}"/>
                  </a:ext>
                </a:extLst>
              </p14:cNvPr>
              <p14:cNvContentPartPr/>
              <p14:nvPr/>
            </p14:nvContentPartPr>
            <p14:xfrm>
              <a:off x="9140080" y="4109659"/>
              <a:ext cx="57600" cy="65520"/>
            </p14:xfrm>
          </p:contentPart>
        </mc:Choice>
        <mc:Fallback xmlns="">
          <p:pic>
            <p:nvPicPr>
              <p:cNvPr id="944" name="Input penna 943">
                <a:extLst>
                  <a:ext uri="{FF2B5EF4-FFF2-40B4-BE49-F238E27FC236}">
                    <a16:creationId xmlns:a16="http://schemas.microsoft.com/office/drawing/2014/main" id="{A6D26B2C-C858-4680-AB94-6E80CB904C19}"/>
                  </a:ext>
                </a:extLst>
              </p:cNvPr>
              <p:cNvPicPr/>
              <p:nvPr/>
            </p:nvPicPr>
            <p:blipFill>
              <a:blip r:embed="rId1823"/>
              <a:stretch>
                <a:fillRect/>
              </a:stretch>
            </p:blipFill>
            <p:spPr>
              <a:xfrm>
                <a:off x="9131080" y="4100659"/>
                <a:ext cx="7524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4">
            <p14:nvContentPartPr>
              <p14:cNvPr id="945" name="Input penna 944">
                <a:extLst>
                  <a:ext uri="{FF2B5EF4-FFF2-40B4-BE49-F238E27FC236}">
                    <a16:creationId xmlns:a16="http://schemas.microsoft.com/office/drawing/2014/main" id="{B0CAC6E0-E823-4C7A-B5B8-41AB36F354BB}"/>
                  </a:ext>
                </a:extLst>
              </p14:cNvPr>
              <p14:cNvContentPartPr/>
              <p14:nvPr/>
            </p14:nvContentPartPr>
            <p14:xfrm>
              <a:off x="9212800" y="4108579"/>
              <a:ext cx="92160" cy="91800"/>
            </p14:xfrm>
          </p:contentPart>
        </mc:Choice>
        <mc:Fallback xmlns="">
          <p:pic>
            <p:nvPicPr>
              <p:cNvPr id="945" name="Input penna 944">
                <a:extLst>
                  <a:ext uri="{FF2B5EF4-FFF2-40B4-BE49-F238E27FC236}">
                    <a16:creationId xmlns:a16="http://schemas.microsoft.com/office/drawing/2014/main" id="{B0CAC6E0-E823-4C7A-B5B8-41AB36F354BB}"/>
                  </a:ext>
                </a:extLst>
              </p:cNvPr>
              <p:cNvPicPr/>
              <p:nvPr/>
            </p:nvPicPr>
            <p:blipFill>
              <a:blip r:embed="rId1825"/>
              <a:stretch>
                <a:fillRect/>
              </a:stretch>
            </p:blipFill>
            <p:spPr>
              <a:xfrm>
                <a:off x="9203800" y="4099579"/>
                <a:ext cx="1098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6">
            <p14:nvContentPartPr>
              <p14:cNvPr id="946" name="Input penna 945">
                <a:extLst>
                  <a:ext uri="{FF2B5EF4-FFF2-40B4-BE49-F238E27FC236}">
                    <a16:creationId xmlns:a16="http://schemas.microsoft.com/office/drawing/2014/main" id="{107B9F88-959B-4C4A-949A-FC3C4CA998D1}"/>
                  </a:ext>
                </a:extLst>
              </p14:cNvPr>
              <p14:cNvContentPartPr/>
              <p14:nvPr/>
            </p14:nvContentPartPr>
            <p14:xfrm>
              <a:off x="9312160" y="4122619"/>
              <a:ext cx="9720" cy="73440"/>
            </p14:xfrm>
          </p:contentPart>
        </mc:Choice>
        <mc:Fallback xmlns="">
          <p:pic>
            <p:nvPicPr>
              <p:cNvPr id="946" name="Input penna 945">
                <a:extLst>
                  <a:ext uri="{FF2B5EF4-FFF2-40B4-BE49-F238E27FC236}">
                    <a16:creationId xmlns:a16="http://schemas.microsoft.com/office/drawing/2014/main" id="{107B9F88-959B-4C4A-949A-FC3C4CA998D1}"/>
                  </a:ext>
                </a:extLst>
              </p:cNvPr>
              <p:cNvPicPr/>
              <p:nvPr/>
            </p:nvPicPr>
            <p:blipFill>
              <a:blip r:embed="rId1827"/>
              <a:stretch>
                <a:fillRect/>
              </a:stretch>
            </p:blipFill>
            <p:spPr>
              <a:xfrm>
                <a:off x="9303160" y="4113619"/>
                <a:ext cx="27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8">
            <p14:nvContentPartPr>
              <p14:cNvPr id="947" name="Input penna 946">
                <a:extLst>
                  <a:ext uri="{FF2B5EF4-FFF2-40B4-BE49-F238E27FC236}">
                    <a16:creationId xmlns:a16="http://schemas.microsoft.com/office/drawing/2014/main" id="{0789FD76-D0E4-4605-AAE5-DCDD66E0B5CD}"/>
                  </a:ext>
                </a:extLst>
              </p14:cNvPr>
              <p14:cNvContentPartPr/>
              <p14:nvPr/>
            </p14:nvContentPartPr>
            <p14:xfrm>
              <a:off x="9424840" y="4135939"/>
              <a:ext cx="80280" cy="43200"/>
            </p14:xfrm>
          </p:contentPart>
        </mc:Choice>
        <mc:Fallback xmlns="">
          <p:pic>
            <p:nvPicPr>
              <p:cNvPr id="947" name="Input penna 946">
                <a:extLst>
                  <a:ext uri="{FF2B5EF4-FFF2-40B4-BE49-F238E27FC236}">
                    <a16:creationId xmlns:a16="http://schemas.microsoft.com/office/drawing/2014/main" id="{0789FD76-D0E4-4605-AAE5-DCDD66E0B5CD}"/>
                  </a:ext>
                </a:extLst>
              </p:cNvPr>
              <p:cNvPicPr/>
              <p:nvPr/>
            </p:nvPicPr>
            <p:blipFill>
              <a:blip r:embed="rId1829"/>
              <a:stretch>
                <a:fillRect/>
              </a:stretch>
            </p:blipFill>
            <p:spPr>
              <a:xfrm>
                <a:off x="9415840" y="4126939"/>
                <a:ext cx="97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0">
            <p14:nvContentPartPr>
              <p14:cNvPr id="948" name="Input penna 947">
                <a:extLst>
                  <a:ext uri="{FF2B5EF4-FFF2-40B4-BE49-F238E27FC236}">
                    <a16:creationId xmlns:a16="http://schemas.microsoft.com/office/drawing/2014/main" id="{094DBE7D-B714-4A8D-9EFC-F02D9D8D12FA}"/>
                  </a:ext>
                </a:extLst>
              </p14:cNvPr>
              <p14:cNvContentPartPr/>
              <p14:nvPr/>
            </p14:nvContentPartPr>
            <p14:xfrm>
              <a:off x="9503320" y="4062859"/>
              <a:ext cx="42480" cy="119160"/>
            </p14:xfrm>
          </p:contentPart>
        </mc:Choice>
        <mc:Fallback xmlns="">
          <p:pic>
            <p:nvPicPr>
              <p:cNvPr id="948" name="Input penna 947">
                <a:extLst>
                  <a:ext uri="{FF2B5EF4-FFF2-40B4-BE49-F238E27FC236}">
                    <a16:creationId xmlns:a16="http://schemas.microsoft.com/office/drawing/2014/main" id="{094DBE7D-B714-4A8D-9EFC-F02D9D8D12FA}"/>
                  </a:ext>
                </a:extLst>
              </p:cNvPr>
              <p:cNvPicPr/>
              <p:nvPr/>
            </p:nvPicPr>
            <p:blipFill>
              <a:blip r:embed="rId1831"/>
              <a:stretch>
                <a:fillRect/>
              </a:stretch>
            </p:blipFill>
            <p:spPr>
              <a:xfrm>
                <a:off x="9494320" y="4053859"/>
                <a:ext cx="6012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2">
            <p14:nvContentPartPr>
              <p14:cNvPr id="949" name="Input penna 948">
                <a:extLst>
                  <a:ext uri="{FF2B5EF4-FFF2-40B4-BE49-F238E27FC236}">
                    <a16:creationId xmlns:a16="http://schemas.microsoft.com/office/drawing/2014/main" id="{A7A0C1AD-7890-4205-B416-CF1D703039A0}"/>
                  </a:ext>
                </a:extLst>
              </p14:cNvPr>
              <p14:cNvContentPartPr/>
              <p14:nvPr/>
            </p14:nvContentPartPr>
            <p14:xfrm>
              <a:off x="9555160" y="4076899"/>
              <a:ext cx="17640" cy="12600"/>
            </p14:xfrm>
          </p:contentPart>
        </mc:Choice>
        <mc:Fallback xmlns="">
          <p:pic>
            <p:nvPicPr>
              <p:cNvPr id="949" name="Input penna 948">
                <a:extLst>
                  <a:ext uri="{FF2B5EF4-FFF2-40B4-BE49-F238E27FC236}">
                    <a16:creationId xmlns:a16="http://schemas.microsoft.com/office/drawing/2014/main" id="{A7A0C1AD-7890-4205-B416-CF1D703039A0}"/>
                  </a:ext>
                </a:extLst>
              </p:cNvPr>
              <p:cNvPicPr/>
              <p:nvPr/>
            </p:nvPicPr>
            <p:blipFill>
              <a:blip r:embed="rId1833"/>
              <a:stretch>
                <a:fillRect/>
              </a:stretch>
            </p:blipFill>
            <p:spPr>
              <a:xfrm>
                <a:off x="9546160" y="4067899"/>
                <a:ext cx="352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4">
            <p14:nvContentPartPr>
              <p14:cNvPr id="950" name="Input penna 949">
                <a:extLst>
                  <a:ext uri="{FF2B5EF4-FFF2-40B4-BE49-F238E27FC236}">
                    <a16:creationId xmlns:a16="http://schemas.microsoft.com/office/drawing/2014/main" id="{465785E3-88B8-44C4-971A-E8D567894D13}"/>
                  </a:ext>
                </a:extLst>
              </p14:cNvPr>
              <p14:cNvContentPartPr/>
              <p14:nvPr/>
            </p14:nvContentPartPr>
            <p14:xfrm>
              <a:off x="9629680" y="4095619"/>
              <a:ext cx="34200" cy="52920"/>
            </p14:xfrm>
          </p:contentPart>
        </mc:Choice>
        <mc:Fallback xmlns="">
          <p:pic>
            <p:nvPicPr>
              <p:cNvPr id="950" name="Input penna 949">
                <a:extLst>
                  <a:ext uri="{FF2B5EF4-FFF2-40B4-BE49-F238E27FC236}">
                    <a16:creationId xmlns:a16="http://schemas.microsoft.com/office/drawing/2014/main" id="{465785E3-88B8-44C4-971A-E8D567894D13}"/>
                  </a:ext>
                </a:extLst>
              </p:cNvPr>
              <p:cNvPicPr/>
              <p:nvPr/>
            </p:nvPicPr>
            <p:blipFill>
              <a:blip r:embed="rId1835"/>
              <a:stretch>
                <a:fillRect/>
              </a:stretch>
            </p:blipFill>
            <p:spPr>
              <a:xfrm>
                <a:off x="9620680" y="4086619"/>
                <a:ext cx="518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6">
            <p14:nvContentPartPr>
              <p14:cNvPr id="951" name="Input penna 950">
                <a:extLst>
                  <a:ext uri="{FF2B5EF4-FFF2-40B4-BE49-F238E27FC236}">
                    <a16:creationId xmlns:a16="http://schemas.microsoft.com/office/drawing/2014/main" id="{7D12EBBA-C67A-4D6C-A802-0D2EDE47BBB1}"/>
                  </a:ext>
                </a:extLst>
              </p14:cNvPr>
              <p14:cNvContentPartPr/>
              <p14:nvPr/>
            </p14:nvContentPartPr>
            <p14:xfrm>
              <a:off x="9662440" y="4096699"/>
              <a:ext cx="95400" cy="66960"/>
            </p14:xfrm>
          </p:contentPart>
        </mc:Choice>
        <mc:Fallback xmlns="">
          <p:pic>
            <p:nvPicPr>
              <p:cNvPr id="951" name="Input penna 950">
                <a:extLst>
                  <a:ext uri="{FF2B5EF4-FFF2-40B4-BE49-F238E27FC236}">
                    <a16:creationId xmlns:a16="http://schemas.microsoft.com/office/drawing/2014/main" id="{7D12EBBA-C67A-4D6C-A802-0D2EDE47BBB1}"/>
                  </a:ext>
                </a:extLst>
              </p:cNvPr>
              <p:cNvPicPr/>
              <p:nvPr/>
            </p:nvPicPr>
            <p:blipFill>
              <a:blip r:embed="rId1837"/>
              <a:stretch>
                <a:fillRect/>
              </a:stretch>
            </p:blipFill>
            <p:spPr>
              <a:xfrm>
                <a:off x="9653440" y="4087699"/>
                <a:ext cx="11304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8">
            <p14:nvContentPartPr>
              <p14:cNvPr id="952" name="Input penna 951">
                <a:extLst>
                  <a:ext uri="{FF2B5EF4-FFF2-40B4-BE49-F238E27FC236}">
                    <a16:creationId xmlns:a16="http://schemas.microsoft.com/office/drawing/2014/main" id="{80175C58-F9B8-44F8-8B46-8560933E9F94}"/>
                  </a:ext>
                </a:extLst>
              </p14:cNvPr>
              <p14:cNvContentPartPr/>
              <p14:nvPr/>
            </p14:nvContentPartPr>
            <p14:xfrm>
              <a:off x="9766840" y="4023259"/>
              <a:ext cx="8640" cy="85680"/>
            </p14:xfrm>
          </p:contentPart>
        </mc:Choice>
        <mc:Fallback xmlns="">
          <p:pic>
            <p:nvPicPr>
              <p:cNvPr id="952" name="Input penna 951">
                <a:extLst>
                  <a:ext uri="{FF2B5EF4-FFF2-40B4-BE49-F238E27FC236}">
                    <a16:creationId xmlns:a16="http://schemas.microsoft.com/office/drawing/2014/main" id="{80175C58-F9B8-44F8-8B46-8560933E9F94}"/>
                  </a:ext>
                </a:extLst>
              </p:cNvPr>
              <p:cNvPicPr/>
              <p:nvPr/>
            </p:nvPicPr>
            <p:blipFill>
              <a:blip r:embed="rId1839"/>
              <a:stretch>
                <a:fillRect/>
              </a:stretch>
            </p:blipFill>
            <p:spPr>
              <a:xfrm>
                <a:off x="9757840" y="4014259"/>
                <a:ext cx="262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0">
            <p14:nvContentPartPr>
              <p14:cNvPr id="953" name="Input penna 952">
                <a:extLst>
                  <a:ext uri="{FF2B5EF4-FFF2-40B4-BE49-F238E27FC236}">
                    <a16:creationId xmlns:a16="http://schemas.microsoft.com/office/drawing/2014/main" id="{498ABD89-5E25-4AB5-9C3B-C3DD3C06DF92}"/>
                  </a:ext>
                </a:extLst>
              </p14:cNvPr>
              <p14:cNvContentPartPr/>
              <p14:nvPr/>
            </p14:nvContentPartPr>
            <p14:xfrm>
              <a:off x="9800320" y="4128019"/>
              <a:ext cx="87840" cy="64800"/>
            </p14:xfrm>
          </p:contentPart>
        </mc:Choice>
        <mc:Fallback xmlns="">
          <p:pic>
            <p:nvPicPr>
              <p:cNvPr id="953" name="Input penna 952">
                <a:extLst>
                  <a:ext uri="{FF2B5EF4-FFF2-40B4-BE49-F238E27FC236}">
                    <a16:creationId xmlns:a16="http://schemas.microsoft.com/office/drawing/2014/main" id="{498ABD89-5E25-4AB5-9C3B-C3DD3C06DF92}"/>
                  </a:ext>
                </a:extLst>
              </p:cNvPr>
              <p:cNvPicPr/>
              <p:nvPr/>
            </p:nvPicPr>
            <p:blipFill>
              <a:blip r:embed="rId1841"/>
              <a:stretch>
                <a:fillRect/>
              </a:stretch>
            </p:blipFill>
            <p:spPr>
              <a:xfrm>
                <a:off x="9791320" y="4119069"/>
                <a:ext cx="105480" cy="82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2">
            <p14:nvContentPartPr>
              <p14:cNvPr id="954" name="Input penna 953">
                <a:extLst>
                  <a:ext uri="{FF2B5EF4-FFF2-40B4-BE49-F238E27FC236}">
                    <a16:creationId xmlns:a16="http://schemas.microsoft.com/office/drawing/2014/main" id="{44FB537E-33C3-4D26-8E00-AF4C2E4117D7}"/>
                  </a:ext>
                </a:extLst>
              </p14:cNvPr>
              <p14:cNvContentPartPr/>
              <p14:nvPr/>
            </p14:nvContentPartPr>
            <p14:xfrm>
              <a:off x="9935680" y="4110379"/>
              <a:ext cx="36000" cy="73440"/>
            </p14:xfrm>
          </p:contentPart>
        </mc:Choice>
        <mc:Fallback xmlns="">
          <p:pic>
            <p:nvPicPr>
              <p:cNvPr id="954" name="Input penna 953">
                <a:extLst>
                  <a:ext uri="{FF2B5EF4-FFF2-40B4-BE49-F238E27FC236}">
                    <a16:creationId xmlns:a16="http://schemas.microsoft.com/office/drawing/2014/main" id="{44FB537E-33C3-4D26-8E00-AF4C2E4117D7}"/>
                  </a:ext>
                </a:extLst>
              </p:cNvPr>
              <p:cNvPicPr/>
              <p:nvPr/>
            </p:nvPicPr>
            <p:blipFill>
              <a:blip r:embed="rId1843"/>
              <a:stretch>
                <a:fillRect/>
              </a:stretch>
            </p:blipFill>
            <p:spPr>
              <a:xfrm>
                <a:off x="9926680" y="4101379"/>
                <a:ext cx="536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4">
            <p14:nvContentPartPr>
              <p14:cNvPr id="955" name="Input penna 954">
                <a:extLst>
                  <a:ext uri="{FF2B5EF4-FFF2-40B4-BE49-F238E27FC236}">
                    <a16:creationId xmlns:a16="http://schemas.microsoft.com/office/drawing/2014/main" id="{62A993D3-2A06-4E9A-9EBB-7401CEB37CC1}"/>
                  </a:ext>
                </a:extLst>
              </p14:cNvPr>
              <p14:cNvContentPartPr/>
              <p14:nvPr/>
            </p14:nvContentPartPr>
            <p14:xfrm>
              <a:off x="9973480" y="4102459"/>
              <a:ext cx="92160" cy="87480"/>
            </p14:xfrm>
          </p:contentPart>
        </mc:Choice>
        <mc:Fallback xmlns="">
          <p:pic>
            <p:nvPicPr>
              <p:cNvPr id="955" name="Input penna 954">
                <a:extLst>
                  <a:ext uri="{FF2B5EF4-FFF2-40B4-BE49-F238E27FC236}">
                    <a16:creationId xmlns:a16="http://schemas.microsoft.com/office/drawing/2014/main" id="{62A993D3-2A06-4E9A-9EBB-7401CEB37CC1}"/>
                  </a:ext>
                </a:extLst>
              </p:cNvPr>
              <p:cNvPicPr/>
              <p:nvPr/>
            </p:nvPicPr>
            <p:blipFill>
              <a:blip r:embed="rId1845"/>
              <a:stretch>
                <a:fillRect/>
              </a:stretch>
            </p:blipFill>
            <p:spPr>
              <a:xfrm>
                <a:off x="9964480" y="4093459"/>
                <a:ext cx="10980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6">
            <p14:nvContentPartPr>
              <p14:cNvPr id="956" name="Input penna 955">
                <a:extLst>
                  <a:ext uri="{FF2B5EF4-FFF2-40B4-BE49-F238E27FC236}">
                    <a16:creationId xmlns:a16="http://schemas.microsoft.com/office/drawing/2014/main" id="{6B83FC2D-5A7F-4516-8216-5731A67C8362}"/>
                  </a:ext>
                </a:extLst>
              </p14:cNvPr>
              <p14:cNvContentPartPr/>
              <p14:nvPr/>
            </p14:nvContentPartPr>
            <p14:xfrm>
              <a:off x="10075000" y="4035499"/>
              <a:ext cx="11880" cy="65160"/>
            </p14:xfrm>
          </p:contentPart>
        </mc:Choice>
        <mc:Fallback xmlns="">
          <p:pic>
            <p:nvPicPr>
              <p:cNvPr id="956" name="Input penna 955">
                <a:extLst>
                  <a:ext uri="{FF2B5EF4-FFF2-40B4-BE49-F238E27FC236}">
                    <a16:creationId xmlns:a16="http://schemas.microsoft.com/office/drawing/2014/main" id="{6B83FC2D-5A7F-4516-8216-5731A67C8362}"/>
                  </a:ext>
                </a:extLst>
              </p:cNvPr>
              <p:cNvPicPr/>
              <p:nvPr/>
            </p:nvPicPr>
            <p:blipFill>
              <a:blip r:embed="rId1847"/>
              <a:stretch>
                <a:fillRect/>
              </a:stretch>
            </p:blipFill>
            <p:spPr>
              <a:xfrm>
                <a:off x="10066000" y="4026449"/>
                <a:ext cx="29520" cy="82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8">
            <p14:nvContentPartPr>
              <p14:cNvPr id="957" name="Input penna 956">
                <a:extLst>
                  <a:ext uri="{FF2B5EF4-FFF2-40B4-BE49-F238E27FC236}">
                    <a16:creationId xmlns:a16="http://schemas.microsoft.com/office/drawing/2014/main" id="{034E8D98-8A27-4154-BDC2-57192513EA67}"/>
                  </a:ext>
                </a:extLst>
              </p14:cNvPr>
              <p14:cNvContentPartPr/>
              <p14:nvPr/>
            </p14:nvContentPartPr>
            <p14:xfrm>
              <a:off x="10105600" y="4038739"/>
              <a:ext cx="10080" cy="85680"/>
            </p14:xfrm>
          </p:contentPart>
        </mc:Choice>
        <mc:Fallback xmlns="">
          <p:pic>
            <p:nvPicPr>
              <p:cNvPr id="957" name="Input penna 956">
                <a:extLst>
                  <a:ext uri="{FF2B5EF4-FFF2-40B4-BE49-F238E27FC236}">
                    <a16:creationId xmlns:a16="http://schemas.microsoft.com/office/drawing/2014/main" id="{034E8D98-8A27-4154-BDC2-57192513EA67}"/>
                  </a:ext>
                </a:extLst>
              </p:cNvPr>
              <p:cNvPicPr/>
              <p:nvPr/>
            </p:nvPicPr>
            <p:blipFill>
              <a:blip r:embed="rId1849"/>
              <a:stretch>
                <a:fillRect/>
              </a:stretch>
            </p:blipFill>
            <p:spPr>
              <a:xfrm>
                <a:off x="10096267" y="4029739"/>
                <a:ext cx="28373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0">
            <p14:nvContentPartPr>
              <p14:cNvPr id="958" name="Input penna 957">
                <a:extLst>
                  <a:ext uri="{FF2B5EF4-FFF2-40B4-BE49-F238E27FC236}">
                    <a16:creationId xmlns:a16="http://schemas.microsoft.com/office/drawing/2014/main" id="{6067D360-AAE6-466D-9C5F-AF151CC4B35A}"/>
                  </a:ext>
                </a:extLst>
              </p14:cNvPr>
              <p14:cNvContentPartPr/>
              <p14:nvPr/>
            </p14:nvContentPartPr>
            <p14:xfrm>
              <a:off x="8674960" y="4271659"/>
              <a:ext cx="60120" cy="169560"/>
            </p14:xfrm>
          </p:contentPart>
        </mc:Choice>
        <mc:Fallback xmlns="">
          <p:pic>
            <p:nvPicPr>
              <p:cNvPr id="958" name="Input penna 957">
                <a:extLst>
                  <a:ext uri="{FF2B5EF4-FFF2-40B4-BE49-F238E27FC236}">
                    <a16:creationId xmlns:a16="http://schemas.microsoft.com/office/drawing/2014/main" id="{6067D360-AAE6-466D-9C5F-AF151CC4B35A}"/>
                  </a:ext>
                </a:extLst>
              </p:cNvPr>
              <p:cNvPicPr/>
              <p:nvPr/>
            </p:nvPicPr>
            <p:blipFill>
              <a:blip r:embed="rId1851"/>
              <a:stretch>
                <a:fillRect/>
              </a:stretch>
            </p:blipFill>
            <p:spPr>
              <a:xfrm>
                <a:off x="8665906" y="4262659"/>
                <a:ext cx="77866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2">
            <p14:nvContentPartPr>
              <p14:cNvPr id="959" name="Input penna 958">
                <a:extLst>
                  <a:ext uri="{FF2B5EF4-FFF2-40B4-BE49-F238E27FC236}">
                    <a16:creationId xmlns:a16="http://schemas.microsoft.com/office/drawing/2014/main" id="{72987966-6867-481E-AB2A-9FFBB78BD781}"/>
                  </a:ext>
                </a:extLst>
              </p14:cNvPr>
              <p14:cNvContentPartPr/>
              <p14:nvPr/>
            </p14:nvContentPartPr>
            <p14:xfrm>
              <a:off x="8753800" y="4320619"/>
              <a:ext cx="50760" cy="80640"/>
            </p14:xfrm>
          </p:contentPart>
        </mc:Choice>
        <mc:Fallback xmlns="">
          <p:pic>
            <p:nvPicPr>
              <p:cNvPr id="959" name="Input penna 958">
                <a:extLst>
                  <a:ext uri="{FF2B5EF4-FFF2-40B4-BE49-F238E27FC236}">
                    <a16:creationId xmlns:a16="http://schemas.microsoft.com/office/drawing/2014/main" id="{72987966-6867-481E-AB2A-9FFBB78BD781}"/>
                  </a:ext>
                </a:extLst>
              </p:cNvPr>
              <p:cNvPicPr/>
              <p:nvPr/>
            </p:nvPicPr>
            <p:blipFill>
              <a:blip r:embed="rId1853"/>
              <a:stretch>
                <a:fillRect/>
              </a:stretch>
            </p:blipFill>
            <p:spPr>
              <a:xfrm>
                <a:off x="8744800" y="4311659"/>
                <a:ext cx="68400" cy="982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4">
            <p14:nvContentPartPr>
              <p14:cNvPr id="960" name="Input penna 959">
                <a:extLst>
                  <a:ext uri="{FF2B5EF4-FFF2-40B4-BE49-F238E27FC236}">
                    <a16:creationId xmlns:a16="http://schemas.microsoft.com/office/drawing/2014/main" id="{EE3E8216-0D57-4234-B644-AE3BD3170142}"/>
                  </a:ext>
                </a:extLst>
              </p14:cNvPr>
              <p14:cNvContentPartPr/>
              <p14:nvPr/>
            </p14:nvContentPartPr>
            <p14:xfrm>
              <a:off x="8820760" y="4302259"/>
              <a:ext cx="49320" cy="78480"/>
            </p14:xfrm>
          </p:contentPart>
        </mc:Choice>
        <mc:Fallback xmlns="">
          <p:pic>
            <p:nvPicPr>
              <p:cNvPr id="960" name="Input penna 959">
                <a:extLst>
                  <a:ext uri="{FF2B5EF4-FFF2-40B4-BE49-F238E27FC236}">
                    <a16:creationId xmlns:a16="http://schemas.microsoft.com/office/drawing/2014/main" id="{EE3E8216-0D57-4234-B644-AE3BD3170142}"/>
                  </a:ext>
                </a:extLst>
              </p:cNvPr>
              <p:cNvPicPr/>
              <p:nvPr/>
            </p:nvPicPr>
            <p:blipFill>
              <a:blip r:embed="rId1855"/>
              <a:stretch>
                <a:fillRect/>
              </a:stretch>
            </p:blipFill>
            <p:spPr>
              <a:xfrm>
                <a:off x="8811760" y="4293300"/>
                <a:ext cx="66960" cy="96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6">
            <p14:nvContentPartPr>
              <p14:cNvPr id="961" name="Input penna 960">
                <a:extLst>
                  <a:ext uri="{FF2B5EF4-FFF2-40B4-BE49-F238E27FC236}">
                    <a16:creationId xmlns:a16="http://schemas.microsoft.com/office/drawing/2014/main" id="{03A489FB-C7F0-4DCF-9234-F2A0EF416E06}"/>
                  </a:ext>
                </a:extLst>
              </p14:cNvPr>
              <p14:cNvContentPartPr/>
              <p14:nvPr/>
            </p14:nvContentPartPr>
            <p14:xfrm>
              <a:off x="8895280" y="4320619"/>
              <a:ext cx="71280" cy="84240"/>
            </p14:xfrm>
          </p:contentPart>
        </mc:Choice>
        <mc:Fallback xmlns="">
          <p:pic>
            <p:nvPicPr>
              <p:cNvPr id="961" name="Input penna 960">
                <a:extLst>
                  <a:ext uri="{FF2B5EF4-FFF2-40B4-BE49-F238E27FC236}">
                    <a16:creationId xmlns:a16="http://schemas.microsoft.com/office/drawing/2014/main" id="{03A489FB-C7F0-4DCF-9234-F2A0EF416E06}"/>
                  </a:ext>
                </a:extLst>
              </p:cNvPr>
              <p:cNvPicPr/>
              <p:nvPr/>
            </p:nvPicPr>
            <p:blipFill>
              <a:blip r:embed="rId1857"/>
              <a:stretch>
                <a:fillRect/>
              </a:stretch>
            </p:blipFill>
            <p:spPr>
              <a:xfrm>
                <a:off x="8886234" y="4311657"/>
                <a:ext cx="89010" cy="101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8">
            <p14:nvContentPartPr>
              <p14:cNvPr id="962" name="Input penna 961">
                <a:extLst>
                  <a:ext uri="{FF2B5EF4-FFF2-40B4-BE49-F238E27FC236}">
                    <a16:creationId xmlns:a16="http://schemas.microsoft.com/office/drawing/2014/main" id="{5629DC5E-CED5-47A0-840B-E706FFA16FB2}"/>
                  </a:ext>
                </a:extLst>
              </p14:cNvPr>
              <p14:cNvContentPartPr/>
              <p14:nvPr/>
            </p14:nvContentPartPr>
            <p14:xfrm>
              <a:off x="9065560" y="4311259"/>
              <a:ext cx="134640" cy="78120"/>
            </p14:xfrm>
          </p:contentPart>
        </mc:Choice>
        <mc:Fallback xmlns="">
          <p:pic>
            <p:nvPicPr>
              <p:cNvPr id="962" name="Input penna 961">
                <a:extLst>
                  <a:ext uri="{FF2B5EF4-FFF2-40B4-BE49-F238E27FC236}">
                    <a16:creationId xmlns:a16="http://schemas.microsoft.com/office/drawing/2014/main" id="{5629DC5E-CED5-47A0-840B-E706FFA16FB2}"/>
                  </a:ext>
                </a:extLst>
              </p:cNvPr>
              <p:cNvPicPr/>
              <p:nvPr/>
            </p:nvPicPr>
            <p:blipFill>
              <a:blip r:embed="rId1859"/>
              <a:stretch>
                <a:fillRect/>
              </a:stretch>
            </p:blipFill>
            <p:spPr>
              <a:xfrm>
                <a:off x="9056560" y="4302259"/>
                <a:ext cx="1522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0">
            <p14:nvContentPartPr>
              <p14:cNvPr id="963" name="Input penna 962">
                <a:extLst>
                  <a:ext uri="{FF2B5EF4-FFF2-40B4-BE49-F238E27FC236}">
                    <a16:creationId xmlns:a16="http://schemas.microsoft.com/office/drawing/2014/main" id="{D569677E-0E22-4659-B9D9-E6552B3C21D8}"/>
                  </a:ext>
                </a:extLst>
              </p14:cNvPr>
              <p14:cNvContentPartPr/>
              <p14:nvPr/>
            </p14:nvContentPartPr>
            <p14:xfrm>
              <a:off x="9196600" y="4311259"/>
              <a:ext cx="98640" cy="63000"/>
            </p14:xfrm>
          </p:contentPart>
        </mc:Choice>
        <mc:Fallback xmlns="">
          <p:pic>
            <p:nvPicPr>
              <p:cNvPr id="963" name="Input penna 962">
                <a:extLst>
                  <a:ext uri="{FF2B5EF4-FFF2-40B4-BE49-F238E27FC236}">
                    <a16:creationId xmlns:a16="http://schemas.microsoft.com/office/drawing/2014/main" id="{D569677E-0E22-4659-B9D9-E6552B3C21D8}"/>
                  </a:ext>
                </a:extLst>
              </p:cNvPr>
              <p:cNvPicPr/>
              <p:nvPr/>
            </p:nvPicPr>
            <p:blipFill>
              <a:blip r:embed="rId1861"/>
              <a:stretch>
                <a:fillRect/>
              </a:stretch>
            </p:blipFill>
            <p:spPr>
              <a:xfrm>
                <a:off x="9187633" y="4302259"/>
                <a:ext cx="116216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2">
            <p14:nvContentPartPr>
              <p14:cNvPr id="964" name="Input penna 963">
                <a:extLst>
                  <a:ext uri="{FF2B5EF4-FFF2-40B4-BE49-F238E27FC236}">
                    <a16:creationId xmlns:a16="http://schemas.microsoft.com/office/drawing/2014/main" id="{7EFD38F9-2670-4A9B-BAC0-E6CA813D4AD3}"/>
                  </a:ext>
                </a:extLst>
              </p14:cNvPr>
              <p14:cNvContentPartPr/>
              <p14:nvPr/>
            </p14:nvContentPartPr>
            <p14:xfrm>
              <a:off x="9277240" y="4328179"/>
              <a:ext cx="79200" cy="55440"/>
            </p14:xfrm>
          </p:contentPart>
        </mc:Choice>
        <mc:Fallback xmlns="">
          <p:pic>
            <p:nvPicPr>
              <p:cNvPr id="964" name="Input penna 963">
                <a:extLst>
                  <a:ext uri="{FF2B5EF4-FFF2-40B4-BE49-F238E27FC236}">
                    <a16:creationId xmlns:a16="http://schemas.microsoft.com/office/drawing/2014/main" id="{7EFD38F9-2670-4A9B-BAC0-E6CA813D4AD3}"/>
                  </a:ext>
                </a:extLst>
              </p:cNvPr>
              <p:cNvPicPr/>
              <p:nvPr/>
            </p:nvPicPr>
            <p:blipFill>
              <a:blip r:embed="rId1863"/>
              <a:stretch>
                <a:fillRect/>
              </a:stretch>
            </p:blipFill>
            <p:spPr>
              <a:xfrm>
                <a:off x="9268240" y="4319179"/>
                <a:ext cx="9684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4">
            <p14:nvContentPartPr>
              <p14:cNvPr id="965" name="Input penna 964">
                <a:extLst>
                  <a:ext uri="{FF2B5EF4-FFF2-40B4-BE49-F238E27FC236}">
                    <a16:creationId xmlns:a16="http://schemas.microsoft.com/office/drawing/2014/main" id="{E5C483FE-BD07-4F90-9DC3-F48F4F818C2E}"/>
                  </a:ext>
                </a:extLst>
              </p14:cNvPr>
              <p14:cNvContentPartPr/>
              <p14:nvPr/>
            </p14:nvContentPartPr>
            <p14:xfrm>
              <a:off x="9363640" y="4361659"/>
              <a:ext cx="19440" cy="43200"/>
            </p14:xfrm>
          </p:contentPart>
        </mc:Choice>
        <mc:Fallback xmlns="">
          <p:pic>
            <p:nvPicPr>
              <p:cNvPr id="965" name="Input penna 964">
                <a:extLst>
                  <a:ext uri="{FF2B5EF4-FFF2-40B4-BE49-F238E27FC236}">
                    <a16:creationId xmlns:a16="http://schemas.microsoft.com/office/drawing/2014/main" id="{E5C483FE-BD07-4F90-9DC3-F48F4F818C2E}"/>
                  </a:ext>
                </a:extLst>
              </p:cNvPr>
              <p:cNvPicPr/>
              <p:nvPr/>
            </p:nvPicPr>
            <p:blipFill>
              <a:blip r:embed="rId1865"/>
              <a:stretch>
                <a:fillRect/>
              </a:stretch>
            </p:blipFill>
            <p:spPr>
              <a:xfrm>
                <a:off x="9354640" y="4352583"/>
                <a:ext cx="37080" cy="60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6">
            <p14:nvContentPartPr>
              <p14:cNvPr id="966" name="Input penna 965">
                <a:extLst>
                  <a:ext uri="{FF2B5EF4-FFF2-40B4-BE49-F238E27FC236}">
                    <a16:creationId xmlns:a16="http://schemas.microsoft.com/office/drawing/2014/main" id="{2DC305F4-378A-48B3-AD9E-23A77E823B73}"/>
                  </a:ext>
                </a:extLst>
              </p14:cNvPr>
              <p14:cNvContentPartPr/>
              <p14:nvPr/>
            </p14:nvContentPartPr>
            <p14:xfrm>
              <a:off x="9405760" y="4338979"/>
              <a:ext cx="64080" cy="56880"/>
            </p14:xfrm>
          </p:contentPart>
        </mc:Choice>
        <mc:Fallback xmlns="">
          <p:pic>
            <p:nvPicPr>
              <p:cNvPr id="966" name="Input penna 965">
                <a:extLst>
                  <a:ext uri="{FF2B5EF4-FFF2-40B4-BE49-F238E27FC236}">
                    <a16:creationId xmlns:a16="http://schemas.microsoft.com/office/drawing/2014/main" id="{2DC305F4-378A-48B3-AD9E-23A77E823B73}"/>
                  </a:ext>
                </a:extLst>
              </p:cNvPr>
              <p:cNvPicPr/>
              <p:nvPr/>
            </p:nvPicPr>
            <p:blipFill>
              <a:blip r:embed="rId1867"/>
              <a:stretch>
                <a:fillRect/>
              </a:stretch>
            </p:blipFill>
            <p:spPr>
              <a:xfrm>
                <a:off x="9396760" y="4329979"/>
                <a:ext cx="817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8">
            <p14:nvContentPartPr>
              <p14:cNvPr id="967" name="Input penna 966">
                <a:extLst>
                  <a:ext uri="{FF2B5EF4-FFF2-40B4-BE49-F238E27FC236}">
                    <a16:creationId xmlns:a16="http://schemas.microsoft.com/office/drawing/2014/main" id="{08F4F887-388C-4F97-9EC6-6210A2F9DFCF}"/>
                  </a:ext>
                </a:extLst>
              </p14:cNvPr>
              <p14:cNvContentPartPr/>
              <p14:nvPr/>
            </p14:nvContentPartPr>
            <p14:xfrm>
              <a:off x="9476680" y="4355539"/>
              <a:ext cx="134280" cy="73080"/>
            </p14:xfrm>
          </p:contentPart>
        </mc:Choice>
        <mc:Fallback xmlns="">
          <p:pic>
            <p:nvPicPr>
              <p:cNvPr id="967" name="Input penna 966">
                <a:extLst>
                  <a:ext uri="{FF2B5EF4-FFF2-40B4-BE49-F238E27FC236}">
                    <a16:creationId xmlns:a16="http://schemas.microsoft.com/office/drawing/2014/main" id="{08F4F887-388C-4F97-9EC6-6210A2F9DFCF}"/>
                  </a:ext>
                </a:extLst>
              </p:cNvPr>
              <p:cNvPicPr/>
              <p:nvPr/>
            </p:nvPicPr>
            <p:blipFill>
              <a:blip r:embed="rId1869"/>
              <a:stretch>
                <a:fillRect/>
              </a:stretch>
            </p:blipFill>
            <p:spPr>
              <a:xfrm>
                <a:off x="9467680" y="4346494"/>
                <a:ext cx="151920" cy="90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0">
            <p14:nvContentPartPr>
              <p14:cNvPr id="968" name="Input penna 967">
                <a:extLst>
                  <a:ext uri="{FF2B5EF4-FFF2-40B4-BE49-F238E27FC236}">
                    <a16:creationId xmlns:a16="http://schemas.microsoft.com/office/drawing/2014/main" id="{8320557B-875D-4CD0-A1EB-A2E02FE421E9}"/>
                  </a:ext>
                </a:extLst>
              </p14:cNvPr>
              <p14:cNvContentPartPr/>
              <p14:nvPr/>
            </p14:nvContentPartPr>
            <p14:xfrm>
              <a:off x="9643000" y="4276339"/>
              <a:ext cx="26280" cy="156960"/>
            </p14:xfrm>
          </p:contentPart>
        </mc:Choice>
        <mc:Fallback xmlns="">
          <p:pic>
            <p:nvPicPr>
              <p:cNvPr id="968" name="Input penna 967">
                <a:extLst>
                  <a:ext uri="{FF2B5EF4-FFF2-40B4-BE49-F238E27FC236}">
                    <a16:creationId xmlns:a16="http://schemas.microsoft.com/office/drawing/2014/main" id="{8320557B-875D-4CD0-A1EB-A2E02FE421E9}"/>
                  </a:ext>
                </a:extLst>
              </p:cNvPr>
              <p:cNvPicPr/>
              <p:nvPr/>
            </p:nvPicPr>
            <p:blipFill>
              <a:blip r:embed="rId1871"/>
              <a:stretch>
                <a:fillRect/>
              </a:stretch>
            </p:blipFill>
            <p:spPr>
              <a:xfrm>
                <a:off x="9634000" y="4267339"/>
                <a:ext cx="439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2">
            <p14:nvContentPartPr>
              <p14:cNvPr id="969" name="Input penna 968">
                <a:extLst>
                  <a:ext uri="{FF2B5EF4-FFF2-40B4-BE49-F238E27FC236}">
                    <a16:creationId xmlns:a16="http://schemas.microsoft.com/office/drawing/2014/main" id="{21DFED0A-49A4-44B4-9C16-CE53A21EE500}"/>
                  </a:ext>
                </a:extLst>
              </p14:cNvPr>
              <p14:cNvContentPartPr/>
              <p14:nvPr/>
            </p14:nvContentPartPr>
            <p14:xfrm>
              <a:off x="8048560" y="4648219"/>
              <a:ext cx="177840" cy="109440"/>
            </p14:xfrm>
          </p:contentPart>
        </mc:Choice>
        <mc:Fallback xmlns="">
          <p:pic>
            <p:nvPicPr>
              <p:cNvPr id="969" name="Input penna 968">
                <a:extLst>
                  <a:ext uri="{FF2B5EF4-FFF2-40B4-BE49-F238E27FC236}">
                    <a16:creationId xmlns:a16="http://schemas.microsoft.com/office/drawing/2014/main" id="{21DFED0A-49A4-44B4-9C16-CE53A21EE500}"/>
                  </a:ext>
                </a:extLst>
              </p:cNvPr>
              <p:cNvPicPr/>
              <p:nvPr/>
            </p:nvPicPr>
            <p:blipFill>
              <a:blip r:embed="rId1873"/>
              <a:stretch>
                <a:fillRect/>
              </a:stretch>
            </p:blipFill>
            <p:spPr>
              <a:xfrm>
                <a:off x="8039542" y="4639219"/>
                <a:ext cx="195516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4">
            <p14:nvContentPartPr>
              <p14:cNvPr id="970" name="Input penna 969">
                <a:extLst>
                  <a:ext uri="{FF2B5EF4-FFF2-40B4-BE49-F238E27FC236}">
                    <a16:creationId xmlns:a16="http://schemas.microsoft.com/office/drawing/2014/main" id="{36E7AF6D-E7C6-4B17-97D8-AA7A867DADB9}"/>
                  </a:ext>
                </a:extLst>
              </p14:cNvPr>
              <p14:cNvContentPartPr/>
              <p14:nvPr/>
            </p14:nvContentPartPr>
            <p14:xfrm>
              <a:off x="8273920" y="4553539"/>
              <a:ext cx="11880" cy="84240"/>
            </p14:xfrm>
          </p:contentPart>
        </mc:Choice>
        <mc:Fallback xmlns="">
          <p:pic>
            <p:nvPicPr>
              <p:cNvPr id="970" name="Input penna 969">
                <a:extLst>
                  <a:ext uri="{FF2B5EF4-FFF2-40B4-BE49-F238E27FC236}">
                    <a16:creationId xmlns:a16="http://schemas.microsoft.com/office/drawing/2014/main" id="{36E7AF6D-E7C6-4B17-97D8-AA7A867DADB9}"/>
                  </a:ext>
                </a:extLst>
              </p:cNvPr>
              <p:cNvPicPr/>
              <p:nvPr/>
            </p:nvPicPr>
            <p:blipFill>
              <a:blip r:embed="rId1875"/>
              <a:stretch>
                <a:fillRect/>
              </a:stretch>
            </p:blipFill>
            <p:spPr>
              <a:xfrm>
                <a:off x="8264920" y="4544539"/>
                <a:ext cx="2952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6">
            <p14:nvContentPartPr>
              <p14:cNvPr id="971" name="Input penna 970">
                <a:extLst>
                  <a:ext uri="{FF2B5EF4-FFF2-40B4-BE49-F238E27FC236}">
                    <a16:creationId xmlns:a16="http://schemas.microsoft.com/office/drawing/2014/main" id="{FDC3E1CF-E6F0-4397-8791-8D7F02C575DA}"/>
                  </a:ext>
                </a:extLst>
              </p14:cNvPr>
              <p14:cNvContentPartPr/>
              <p14:nvPr/>
            </p14:nvContentPartPr>
            <p14:xfrm>
              <a:off x="8277880" y="4759459"/>
              <a:ext cx="21240" cy="33480"/>
            </p14:xfrm>
          </p:contentPart>
        </mc:Choice>
        <mc:Fallback xmlns="">
          <p:pic>
            <p:nvPicPr>
              <p:cNvPr id="971" name="Input penna 970">
                <a:extLst>
                  <a:ext uri="{FF2B5EF4-FFF2-40B4-BE49-F238E27FC236}">
                    <a16:creationId xmlns:a16="http://schemas.microsoft.com/office/drawing/2014/main" id="{FDC3E1CF-E6F0-4397-8791-8D7F02C575DA}"/>
                  </a:ext>
                </a:extLst>
              </p:cNvPr>
              <p:cNvPicPr/>
              <p:nvPr/>
            </p:nvPicPr>
            <p:blipFill>
              <a:blip r:embed="rId1877"/>
              <a:stretch>
                <a:fillRect/>
              </a:stretch>
            </p:blipFill>
            <p:spPr>
              <a:xfrm>
                <a:off x="8268725" y="4750555"/>
                <a:ext cx="39184" cy="50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8">
            <p14:nvContentPartPr>
              <p14:cNvPr id="972" name="Input penna 971">
                <a:extLst>
                  <a:ext uri="{FF2B5EF4-FFF2-40B4-BE49-F238E27FC236}">
                    <a16:creationId xmlns:a16="http://schemas.microsoft.com/office/drawing/2014/main" id="{94C1B653-E254-4063-B230-41A8090D18B5}"/>
                  </a:ext>
                </a:extLst>
              </p14:cNvPr>
              <p14:cNvContentPartPr/>
              <p14:nvPr/>
            </p14:nvContentPartPr>
            <p14:xfrm>
              <a:off x="8367520" y="4666579"/>
              <a:ext cx="191520" cy="93240"/>
            </p14:xfrm>
          </p:contentPart>
        </mc:Choice>
        <mc:Fallback xmlns="">
          <p:pic>
            <p:nvPicPr>
              <p:cNvPr id="972" name="Input penna 971">
                <a:extLst>
                  <a:ext uri="{FF2B5EF4-FFF2-40B4-BE49-F238E27FC236}">
                    <a16:creationId xmlns:a16="http://schemas.microsoft.com/office/drawing/2014/main" id="{94C1B653-E254-4063-B230-41A8090D18B5}"/>
                  </a:ext>
                </a:extLst>
              </p:cNvPr>
              <p:cNvPicPr/>
              <p:nvPr/>
            </p:nvPicPr>
            <p:blipFill>
              <a:blip r:embed="rId1879"/>
              <a:stretch>
                <a:fillRect/>
              </a:stretch>
            </p:blipFill>
            <p:spPr>
              <a:xfrm>
                <a:off x="8358537" y="4657579"/>
                <a:ext cx="209127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0">
            <p14:nvContentPartPr>
              <p14:cNvPr id="973" name="Input penna 972">
                <a:extLst>
                  <a:ext uri="{FF2B5EF4-FFF2-40B4-BE49-F238E27FC236}">
                    <a16:creationId xmlns:a16="http://schemas.microsoft.com/office/drawing/2014/main" id="{5CBEA52A-FE83-462B-A335-C0C808659B04}"/>
                  </a:ext>
                </a:extLst>
              </p14:cNvPr>
              <p14:cNvContentPartPr/>
              <p14:nvPr/>
            </p14:nvContentPartPr>
            <p14:xfrm>
              <a:off x="8587480" y="4571899"/>
              <a:ext cx="17640" cy="63360"/>
            </p14:xfrm>
          </p:contentPart>
        </mc:Choice>
        <mc:Fallback xmlns="">
          <p:pic>
            <p:nvPicPr>
              <p:cNvPr id="973" name="Input penna 972">
                <a:extLst>
                  <a:ext uri="{FF2B5EF4-FFF2-40B4-BE49-F238E27FC236}">
                    <a16:creationId xmlns:a16="http://schemas.microsoft.com/office/drawing/2014/main" id="{5CBEA52A-FE83-462B-A335-C0C808659B04}"/>
                  </a:ext>
                </a:extLst>
              </p:cNvPr>
              <p:cNvPicPr/>
              <p:nvPr/>
            </p:nvPicPr>
            <p:blipFill>
              <a:blip r:embed="rId1881"/>
              <a:stretch>
                <a:fillRect/>
              </a:stretch>
            </p:blipFill>
            <p:spPr>
              <a:xfrm>
                <a:off x="8578480" y="4562848"/>
                <a:ext cx="35280" cy="81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2">
            <p14:nvContentPartPr>
              <p14:cNvPr id="974" name="Input penna 973">
                <a:extLst>
                  <a:ext uri="{FF2B5EF4-FFF2-40B4-BE49-F238E27FC236}">
                    <a16:creationId xmlns:a16="http://schemas.microsoft.com/office/drawing/2014/main" id="{36366040-B290-458D-A436-0622ABC6257B}"/>
                  </a:ext>
                </a:extLst>
              </p14:cNvPr>
              <p14:cNvContentPartPr/>
              <p14:nvPr/>
            </p14:nvContentPartPr>
            <p14:xfrm>
              <a:off x="8629240" y="4582699"/>
              <a:ext cx="27360" cy="79560"/>
            </p14:xfrm>
          </p:contentPart>
        </mc:Choice>
        <mc:Fallback xmlns="">
          <p:pic>
            <p:nvPicPr>
              <p:cNvPr id="974" name="Input penna 973">
                <a:extLst>
                  <a:ext uri="{FF2B5EF4-FFF2-40B4-BE49-F238E27FC236}">
                    <a16:creationId xmlns:a16="http://schemas.microsoft.com/office/drawing/2014/main" id="{36366040-B290-458D-A436-0622ABC6257B}"/>
                  </a:ext>
                </a:extLst>
              </p:cNvPr>
              <p:cNvPicPr/>
              <p:nvPr/>
            </p:nvPicPr>
            <p:blipFill>
              <a:blip r:embed="rId1883"/>
              <a:stretch>
                <a:fillRect/>
              </a:stretch>
            </p:blipFill>
            <p:spPr>
              <a:xfrm>
                <a:off x="8620240" y="4573699"/>
                <a:ext cx="450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4">
            <p14:nvContentPartPr>
              <p14:cNvPr id="975" name="Input penna 974">
                <a:extLst>
                  <a:ext uri="{FF2B5EF4-FFF2-40B4-BE49-F238E27FC236}">
                    <a16:creationId xmlns:a16="http://schemas.microsoft.com/office/drawing/2014/main" id="{564192AF-E56D-4149-B1C0-730088A155F0}"/>
                  </a:ext>
                </a:extLst>
              </p14:cNvPr>
              <p14:cNvContentPartPr/>
              <p14:nvPr/>
            </p14:nvContentPartPr>
            <p14:xfrm>
              <a:off x="8666320" y="4672339"/>
              <a:ext cx="202320" cy="79560"/>
            </p14:xfrm>
          </p:contentPart>
        </mc:Choice>
        <mc:Fallback xmlns="">
          <p:pic>
            <p:nvPicPr>
              <p:cNvPr id="975" name="Input penna 974">
                <a:extLst>
                  <a:ext uri="{FF2B5EF4-FFF2-40B4-BE49-F238E27FC236}">
                    <a16:creationId xmlns:a16="http://schemas.microsoft.com/office/drawing/2014/main" id="{564192AF-E56D-4149-B1C0-730088A155F0}"/>
                  </a:ext>
                </a:extLst>
              </p:cNvPr>
              <p:cNvPicPr/>
              <p:nvPr/>
            </p:nvPicPr>
            <p:blipFill>
              <a:blip r:embed="rId1885"/>
              <a:stretch>
                <a:fillRect/>
              </a:stretch>
            </p:blipFill>
            <p:spPr>
              <a:xfrm>
                <a:off x="8657320" y="4663339"/>
                <a:ext cx="2199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6">
            <p14:nvContentPartPr>
              <p14:cNvPr id="976" name="Input penna 975">
                <a:extLst>
                  <a:ext uri="{FF2B5EF4-FFF2-40B4-BE49-F238E27FC236}">
                    <a16:creationId xmlns:a16="http://schemas.microsoft.com/office/drawing/2014/main" id="{4111C48D-A01D-4173-9CD3-E8D63E359608}"/>
                  </a:ext>
                </a:extLst>
              </p14:cNvPr>
              <p14:cNvContentPartPr/>
              <p14:nvPr/>
            </p14:nvContentPartPr>
            <p14:xfrm>
              <a:off x="9005080" y="4633099"/>
              <a:ext cx="106920" cy="108720"/>
            </p14:xfrm>
          </p:contentPart>
        </mc:Choice>
        <mc:Fallback xmlns="">
          <p:pic>
            <p:nvPicPr>
              <p:cNvPr id="976" name="Input penna 975">
                <a:extLst>
                  <a:ext uri="{FF2B5EF4-FFF2-40B4-BE49-F238E27FC236}">
                    <a16:creationId xmlns:a16="http://schemas.microsoft.com/office/drawing/2014/main" id="{4111C48D-A01D-4173-9CD3-E8D63E359608}"/>
                  </a:ext>
                </a:extLst>
              </p:cNvPr>
              <p:cNvPicPr/>
              <p:nvPr/>
            </p:nvPicPr>
            <p:blipFill>
              <a:blip r:embed="rId1887"/>
              <a:stretch>
                <a:fillRect/>
              </a:stretch>
            </p:blipFill>
            <p:spPr>
              <a:xfrm>
                <a:off x="8996110" y="4624099"/>
                <a:ext cx="124501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8">
            <p14:nvContentPartPr>
              <p14:cNvPr id="977" name="Input penna 976">
                <a:extLst>
                  <a:ext uri="{FF2B5EF4-FFF2-40B4-BE49-F238E27FC236}">
                    <a16:creationId xmlns:a16="http://schemas.microsoft.com/office/drawing/2014/main" id="{3AAA69C0-2828-4BC1-BF98-6C315065FAAB}"/>
                  </a:ext>
                </a:extLst>
              </p14:cNvPr>
              <p14:cNvContentPartPr/>
              <p14:nvPr/>
            </p14:nvContentPartPr>
            <p14:xfrm>
              <a:off x="9143320" y="4632739"/>
              <a:ext cx="111600" cy="90000"/>
            </p14:xfrm>
          </p:contentPart>
        </mc:Choice>
        <mc:Fallback xmlns="">
          <p:pic>
            <p:nvPicPr>
              <p:cNvPr id="977" name="Input penna 976">
                <a:extLst>
                  <a:ext uri="{FF2B5EF4-FFF2-40B4-BE49-F238E27FC236}">
                    <a16:creationId xmlns:a16="http://schemas.microsoft.com/office/drawing/2014/main" id="{3AAA69C0-2828-4BC1-BF98-6C315065FAAB}"/>
                  </a:ext>
                </a:extLst>
              </p:cNvPr>
              <p:cNvPicPr/>
              <p:nvPr/>
            </p:nvPicPr>
            <p:blipFill>
              <a:blip r:embed="rId1889"/>
              <a:stretch>
                <a:fillRect/>
              </a:stretch>
            </p:blipFill>
            <p:spPr>
              <a:xfrm>
                <a:off x="9134320" y="4623739"/>
                <a:ext cx="129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0">
            <p14:nvContentPartPr>
              <p14:cNvPr id="978" name="Input penna 977">
                <a:extLst>
                  <a:ext uri="{FF2B5EF4-FFF2-40B4-BE49-F238E27FC236}">
                    <a16:creationId xmlns:a16="http://schemas.microsoft.com/office/drawing/2014/main" id="{F01CFEFC-2BA5-4B70-B9A1-FF5E3294FD5E}"/>
                  </a:ext>
                </a:extLst>
              </p14:cNvPr>
              <p14:cNvContentPartPr/>
              <p14:nvPr/>
            </p14:nvContentPartPr>
            <p14:xfrm>
              <a:off x="9227560" y="4644979"/>
              <a:ext cx="119160" cy="68760"/>
            </p14:xfrm>
          </p:contentPart>
        </mc:Choice>
        <mc:Fallback xmlns="">
          <p:pic>
            <p:nvPicPr>
              <p:cNvPr id="978" name="Input penna 977">
                <a:extLst>
                  <a:ext uri="{FF2B5EF4-FFF2-40B4-BE49-F238E27FC236}">
                    <a16:creationId xmlns:a16="http://schemas.microsoft.com/office/drawing/2014/main" id="{F01CFEFC-2BA5-4B70-B9A1-FF5E3294FD5E}"/>
                  </a:ext>
                </a:extLst>
              </p:cNvPr>
              <p:cNvPicPr/>
              <p:nvPr/>
            </p:nvPicPr>
            <p:blipFill>
              <a:blip r:embed="rId1891"/>
              <a:stretch>
                <a:fillRect/>
              </a:stretch>
            </p:blipFill>
            <p:spPr>
              <a:xfrm>
                <a:off x="9218560" y="4635979"/>
                <a:ext cx="1368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2">
            <p14:nvContentPartPr>
              <p14:cNvPr id="979" name="Input penna 978">
                <a:extLst>
                  <a:ext uri="{FF2B5EF4-FFF2-40B4-BE49-F238E27FC236}">
                    <a16:creationId xmlns:a16="http://schemas.microsoft.com/office/drawing/2014/main" id="{EFA5C08E-AF86-48A9-88B2-819EBFBC5995}"/>
                  </a:ext>
                </a:extLst>
              </p14:cNvPr>
              <p14:cNvContentPartPr/>
              <p14:nvPr/>
            </p14:nvContentPartPr>
            <p14:xfrm>
              <a:off x="9349600" y="4638859"/>
              <a:ext cx="12600" cy="84240"/>
            </p14:xfrm>
          </p:contentPart>
        </mc:Choice>
        <mc:Fallback xmlns="">
          <p:pic>
            <p:nvPicPr>
              <p:cNvPr id="979" name="Input penna 978">
                <a:extLst>
                  <a:ext uri="{FF2B5EF4-FFF2-40B4-BE49-F238E27FC236}">
                    <a16:creationId xmlns:a16="http://schemas.microsoft.com/office/drawing/2014/main" id="{EFA5C08E-AF86-48A9-88B2-819EBFBC5995}"/>
                  </a:ext>
                </a:extLst>
              </p:cNvPr>
              <p:cNvPicPr/>
              <p:nvPr/>
            </p:nvPicPr>
            <p:blipFill>
              <a:blip r:embed="rId1893"/>
              <a:stretch>
                <a:fillRect/>
              </a:stretch>
            </p:blipFill>
            <p:spPr>
              <a:xfrm>
                <a:off x="9340600" y="4629859"/>
                <a:ext cx="302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4">
            <p14:nvContentPartPr>
              <p14:cNvPr id="980" name="Input penna 979">
                <a:extLst>
                  <a:ext uri="{FF2B5EF4-FFF2-40B4-BE49-F238E27FC236}">
                    <a16:creationId xmlns:a16="http://schemas.microsoft.com/office/drawing/2014/main" id="{63A5CAD7-581E-4AFB-9BC3-2898C15648C2}"/>
                  </a:ext>
                </a:extLst>
              </p14:cNvPr>
              <p14:cNvContentPartPr/>
              <p14:nvPr/>
            </p14:nvContentPartPr>
            <p14:xfrm>
              <a:off x="9456160" y="4625179"/>
              <a:ext cx="19080" cy="73800"/>
            </p14:xfrm>
          </p:contentPart>
        </mc:Choice>
        <mc:Fallback xmlns="">
          <p:pic>
            <p:nvPicPr>
              <p:cNvPr id="980" name="Input penna 979">
                <a:extLst>
                  <a:ext uri="{FF2B5EF4-FFF2-40B4-BE49-F238E27FC236}">
                    <a16:creationId xmlns:a16="http://schemas.microsoft.com/office/drawing/2014/main" id="{63A5CAD7-581E-4AFB-9BC3-2898C15648C2}"/>
                  </a:ext>
                </a:extLst>
              </p:cNvPr>
              <p:cNvPicPr/>
              <p:nvPr/>
            </p:nvPicPr>
            <p:blipFill>
              <a:blip r:embed="rId1895"/>
              <a:stretch>
                <a:fillRect/>
              </a:stretch>
            </p:blipFill>
            <p:spPr>
              <a:xfrm>
                <a:off x="9447160" y="4616179"/>
                <a:ext cx="3672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6">
            <p14:nvContentPartPr>
              <p14:cNvPr id="981" name="Input penna 980">
                <a:extLst>
                  <a:ext uri="{FF2B5EF4-FFF2-40B4-BE49-F238E27FC236}">
                    <a16:creationId xmlns:a16="http://schemas.microsoft.com/office/drawing/2014/main" id="{DBE9D743-616C-4413-BD06-708747B910B4}"/>
                  </a:ext>
                </a:extLst>
              </p14:cNvPr>
              <p14:cNvContentPartPr/>
              <p14:nvPr/>
            </p14:nvContentPartPr>
            <p14:xfrm>
              <a:off x="9448600" y="4625179"/>
              <a:ext cx="72000" cy="77400"/>
            </p14:xfrm>
          </p:contentPart>
        </mc:Choice>
        <mc:Fallback xmlns="">
          <p:pic>
            <p:nvPicPr>
              <p:cNvPr id="981" name="Input penna 980">
                <a:extLst>
                  <a:ext uri="{FF2B5EF4-FFF2-40B4-BE49-F238E27FC236}">
                    <a16:creationId xmlns:a16="http://schemas.microsoft.com/office/drawing/2014/main" id="{DBE9D743-616C-4413-BD06-708747B910B4}"/>
                  </a:ext>
                </a:extLst>
              </p:cNvPr>
              <p:cNvPicPr/>
              <p:nvPr/>
            </p:nvPicPr>
            <p:blipFill>
              <a:blip r:embed="rId1897"/>
              <a:stretch>
                <a:fillRect/>
              </a:stretch>
            </p:blipFill>
            <p:spPr>
              <a:xfrm>
                <a:off x="9439600" y="4616179"/>
                <a:ext cx="896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8">
            <p14:nvContentPartPr>
              <p14:cNvPr id="982" name="Input penna 981">
                <a:extLst>
                  <a:ext uri="{FF2B5EF4-FFF2-40B4-BE49-F238E27FC236}">
                    <a16:creationId xmlns:a16="http://schemas.microsoft.com/office/drawing/2014/main" id="{9E9F86F2-6451-4361-AF70-7EC76454A137}"/>
                  </a:ext>
                </a:extLst>
              </p14:cNvPr>
              <p14:cNvContentPartPr/>
              <p14:nvPr/>
            </p14:nvContentPartPr>
            <p14:xfrm>
              <a:off x="9546880" y="4611499"/>
              <a:ext cx="64080" cy="84960"/>
            </p14:xfrm>
          </p:contentPart>
        </mc:Choice>
        <mc:Fallback xmlns="">
          <p:pic>
            <p:nvPicPr>
              <p:cNvPr id="982" name="Input penna 981">
                <a:extLst>
                  <a:ext uri="{FF2B5EF4-FFF2-40B4-BE49-F238E27FC236}">
                    <a16:creationId xmlns:a16="http://schemas.microsoft.com/office/drawing/2014/main" id="{9E9F86F2-6451-4361-AF70-7EC76454A137}"/>
                  </a:ext>
                </a:extLst>
              </p:cNvPr>
              <p:cNvPicPr/>
              <p:nvPr/>
            </p:nvPicPr>
            <p:blipFill>
              <a:blip r:embed="rId1899"/>
              <a:stretch>
                <a:fillRect/>
              </a:stretch>
            </p:blipFill>
            <p:spPr>
              <a:xfrm>
                <a:off x="9537880" y="4602461"/>
                <a:ext cx="81720" cy="1026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0">
            <p14:nvContentPartPr>
              <p14:cNvPr id="983" name="Input penna 982">
                <a:extLst>
                  <a:ext uri="{FF2B5EF4-FFF2-40B4-BE49-F238E27FC236}">
                    <a16:creationId xmlns:a16="http://schemas.microsoft.com/office/drawing/2014/main" id="{5686C99B-2659-4FB7-81F1-0778201A181C}"/>
                  </a:ext>
                </a:extLst>
              </p14:cNvPr>
              <p14:cNvContentPartPr/>
              <p14:nvPr/>
            </p14:nvContentPartPr>
            <p14:xfrm>
              <a:off x="9560920" y="4661899"/>
              <a:ext cx="44280" cy="9360"/>
            </p14:xfrm>
          </p:contentPart>
        </mc:Choice>
        <mc:Fallback xmlns="">
          <p:pic>
            <p:nvPicPr>
              <p:cNvPr id="983" name="Input penna 982">
                <a:extLst>
                  <a:ext uri="{FF2B5EF4-FFF2-40B4-BE49-F238E27FC236}">
                    <a16:creationId xmlns:a16="http://schemas.microsoft.com/office/drawing/2014/main" id="{5686C99B-2659-4FB7-81F1-0778201A181C}"/>
                  </a:ext>
                </a:extLst>
              </p:cNvPr>
              <p:cNvPicPr/>
              <p:nvPr/>
            </p:nvPicPr>
            <p:blipFill>
              <a:blip r:embed="rId1901"/>
              <a:stretch>
                <a:fillRect/>
              </a:stretch>
            </p:blipFill>
            <p:spPr>
              <a:xfrm>
                <a:off x="9551920" y="4653232"/>
                <a:ext cx="61920" cy="26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2">
            <p14:nvContentPartPr>
              <p14:cNvPr id="984" name="Input penna 983">
                <a:extLst>
                  <a:ext uri="{FF2B5EF4-FFF2-40B4-BE49-F238E27FC236}">
                    <a16:creationId xmlns:a16="http://schemas.microsoft.com/office/drawing/2014/main" id="{972F4B3F-0DEF-4059-80BC-585B094D4F20}"/>
                  </a:ext>
                </a:extLst>
              </p14:cNvPr>
              <p14:cNvContentPartPr/>
              <p14:nvPr/>
            </p14:nvContentPartPr>
            <p14:xfrm>
              <a:off x="9604840" y="4643539"/>
              <a:ext cx="113040" cy="56880"/>
            </p14:xfrm>
          </p:contentPart>
        </mc:Choice>
        <mc:Fallback xmlns="">
          <p:pic>
            <p:nvPicPr>
              <p:cNvPr id="984" name="Input penna 983">
                <a:extLst>
                  <a:ext uri="{FF2B5EF4-FFF2-40B4-BE49-F238E27FC236}">
                    <a16:creationId xmlns:a16="http://schemas.microsoft.com/office/drawing/2014/main" id="{972F4B3F-0DEF-4059-80BC-585B094D4F20}"/>
                  </a:ext>
                </a:extLst>
              </p:cNvPr>
              <p:cNvPicPr/>
              <p:nvPr/>
            </p:nvPicPr>
            <p:blipFill>
              <a:blip r:embed="rId1903"/>
              <a:stretch>
                <a:fillRect/>
              </a:stretch>
            </p:blipFill>
            <p:spPr>
              <a:xfrm>
                <a:off x="9595869" y="4634539"/>
                <a:ext cx="130624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4">
            <p14:nvContentPartPr>
              <p14:cNvPr id="985" name="Input penna 984">
                <a:extLst>
                  <a:ext uri="{FF2B5EF4-FFF2-40B4-BE49-F238E27FC236}">
                    <a16:creationId xmlns:a16="http://schemas.microsoft.com/office/drawing/2014/main" id="{8D9B3C9D-FB3E-416C-90E1-0EC59ADFB05F}"/>
                  </a:ext>
                </a:extLst>
              </p14:cNvPr>
              <p14:cNvContentPartPr/>
              <p14:nvPr/>
            </p14:nvContentPartPr>
            <p14:xfrm>
              <a:off x="9819040" y="4614739"/>
              <a:ext cx="57600" cy="84960"/>
            </p14:xfrm>
          </p:contentPart>
        </mc:Choice>
        <mc:Fallback xmlns="">
          <p:pic>
            <p:nvPicPr>
              <p:cNvPr id="985" name="Input penna 984">
                <a:extLst>
                  <a:ext uri="{FF2B5EF4-FFF2-40B4-BE49-F238E27FC236}">
                    <a16:creationId xmlns:a16="http://schemas.microsoft.com/office/drawing/2014/main" id="{8D9B3C9D-FB3E-416C-90E1-0EC59ADFB05F}"/>
                  </a:ext>
                </a:extLst>
              </p:cNvPr>
              <p:cNvPicPr/>
              <p:nvPr/>
            </p:nvPicPr>
            <p:blipFill>
              <a:blip r:embed="rId1905"/>
              <a:stretch>
                <a:fillRect/>
              </a:stretch>
            </p:blipFill>
            <p:spPr>
              <a:xfrm>
                <a:off x="9810040" y="4605739"/>
                <a:ext cx="752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6">
            <p14:nvContentPartPr>
              <p14:cNvPr id="986" name="Input penna 985">
                <a:extLst>
                  <a:ext uri="{FF2B5EF4-FFF2-40B4-BE49-F238E27FC236}">
                    <a16:creationId xmlns:a16="http://schemas.microsoft.com/office/drawing/2014/main" id="{8507CE34-0FD8-416E-98C6-24C4F0F970BE}"/>
                  </a:ext>
                </a:extLst>
              </p14:cNvPr>
              <p14:cNvContentPartPr/>
              <p14:nvPr/>
            </p14:nvContentPartPr>
            <p14:xfrm>
              <a:off x="9900760" y="4625179"/>
              <a:ext cx="55080" cy="69840"/>
            </p14:xfrm>
          </p:contentPart>
        </mc:Choice>
        <mc:Fallback xmlns="">
          <p:pic>
            <p:nvPicPr>
              <p:cNvPr id="986" name="Input penna 985">
                <a:extLst>
                  <a:ext uri="{FF2B5EF4-FFF2-40B4-BE49-F238E27FC236}">
                    <a16:creationId xmlns:a16="http://schemas.microsoft.com/office/drawing/2014/main" id="{8507CE34-0FD8-416E-98C6-24C4F0F970BE}"/>
                  </a:ext>
                </a:extLst>
              </p:cNvPr>
              <p:cNvPicPr/>
              <p:nvPr/>
            </p:nvPicPr>
            <p:blipFill>
              <a:blip r:embed="rId1907"/>
              <a:stretch>
                <a:fillRect/>
              </a:stretch>
            </p:blipFill>
            <p:spPr>
              <a:xfrm>
                <a:off x="9891760" y="4616179"/>
                <a:ext cx="727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8">
            <p14:nvContentPartPr>
              <p14:cNvPr id="987" name="Input penna 986">
                <a:extLst>
                  <a:ext uri="{FF2B5EF4-FFF2-40B4-BE49-F238E27FC236}">
                    <a16:creationId xmlns:a16="http://schemas.microsoft.com/office/drawing/2014/main" id="{31498780-E467-40CB-A50B-96E35DAFDDF6}"/>
                  </a:ext>
                </a:extLst>
              </p14:cNvPr>
              <p14:cNvContentPartPr/>
              <p14:nvPr/>
            </p14:nvContentPartPr>
            <p14:xfrm>
              <a:off x="9980680" y="4619059"/>
              <a:ext cx="81360" cy="67680"/>
            </p14:xfrm>
          </p:contentPart>
        </mc:Choice>
        <mc:Fallback xmlns="">
          <p:pic>
            <p:nvPicPr>
              <p:cNvPr id="987" name="Input penna 986">
                <a:extLst>
                  <a:ext uri="{FF2B5EF4-FFF2-40B4-BE49-F238E27FC236}">
                    <a16:creationId xmlns:a16="http://schemas.microsoft.com/office/drawing/2014/main" id="{31498780-E467-40CB-A50B-96E35DAFDDF6}"/>
                  </a:ext>
                </a:extLst>
              </p:cNvPr>
              <p:cNvPicPr/>
              <p:nvPr/>
            </p:nvPicPr>
            <p:blipFill>
              <a:blip r:embed="rId1909"/>
              <a:stretch>
                <a:fillRect/>
              </a:stretch>
            </p:blipFill>
            <p:spPr>
              <a:xfrm>
                <a:off x="9971720" y="4610059"/>
                <a:ext cx="98922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0">
            <p14:nvContentPartPr>
              <p14:cNvPr id="988" name="Input penna 987">
                <a:extLst>
                  <a:ext uri="{FF2B5EF4-FFF2-40B4-BE49-F238E27FC236}">
                    <a16:creationId xmlns:a16="http://schemas.microsoft.com/office/drawing/2014/main" id="{A58F553C-E7E8-493B-AFA5-2A1EC0E90462}"/>
                  </a:ext>
                </a:extLst>
              </p14:cNvPr>
              <p14:cNvContentPartPr/>
              <p14:nvPr/>
            </p14:nvContentPartPr>
            <p14:xfrm>
              <a:off x="10046920" y="4635979"/>
              <a:ext cx="78120" cy="60840"/>
            </p14:xfrm>
          </p:contentPart>
        </mc:Choice>
        <mc:Fallback xmlns="">
          <p:pic>
            <p:nvPicPr>
              <p:cNvPr id="988" name="Input penna 987">
                <a:extLst>
                  <a:ext uri="{FF2B5EF4-FFF2-40B4-BE49-F238E27FC236}">
                    <a16:creationId xmlns:a16="http://schemas.microsoft.com/office/drawing/2014/main" id="{A58F553C-E7E8-493B-AFA5-2A1EC0E90462}"/>
                  </a:ext>
                </a:extLst>
              </p:cNvPr>
              <p:cNvPicPr/>
              <p:nvPr/>
            </p:nvPicPr>
            <p:blipFill>
              <a:blip r:embed="rId1911"/>
              <a:stretch>
                <a:fillRect/>
              </a:stretch>
            </p:blipFill>
            <p:spPr>
              <a:xfrm>
                <a:off x="10037920" y="4627032"/>
                <a:ext cx="95760" cy="78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2">
            <p14:nvContentPartPr>
              <p14:cNvPr id="989" name="Input penna 988">
                <a:extLst>
                  <a:ext uri="{FF2B5EF4-FFF2-40B4-BE49-F238E27FC236}">
                    <a16:creationId xmlns:a16="http://schemas.microsoft.com/office/drawing/2014/main" id="{5530DC38-DE1F-4DDF-9368-B6623F578D0E}"/>
                  </a:ext>
                </a:extLst>
              </p14:cNvPr>
              <p14:cNvContentPartPr/>
              <p14:nvPr/>
            </p14:nvContentPartPr>
            <p14:xfrm>
              <a:off x="10136920" y="4642099"/>
              <a:ext cx="18720" cy="63000"/>
            </p14:xfrm>
          </p:contentPart>
        </mc:Choice>
        <mc:Fallback xmlns="">
          <p:pic>
            <p:nvPicPr>
              <p:cNvPr id="989" name="Input penna 988">
                <a:extLst>
                  <a:ext uri="{FF2B5EF4-FFF2-40B4-BE49-F238E27FC236}">
                    <a16:creationId xmlns:a16="http://schemas.microsoft.com/office/drawing/2014/main" id="{5530DC38-DE1F-4DDF-9368-B6623F578D0E}"/>
                  </a:ext>
                </a:extLst>
              </p:cNvPr>
              <p:cNvPicPr/>
              <p:nvPr/>
            </p:nvPicPr>
            <p:blipFill>
              <a:blip r:embed="rId1913"/>
              <a:stretch>
                <a:fillRect/>
              </a:stretch>
            </p:blipFill>
            <p:spPr>
              <a:xfrm>
                <a:off x="10127920" y="4633099"/>
                <a:ext cx="363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4">
            <p14:nvContentPartPr>
              <p14:cNvPr id="990" name="Input penna 989">
                <a:extLst>
                  <a:ext uri="{FF2B5EF4-FFF2-40B4-BE49-F238E27FC236}">
                    <a16:creationId xmlns:a16="http://schemas.microsoft.com/office/drawing/2014/main" id="{201B4ACA-49CF-459E-9B34-86F157EE7D85}"/>
                  </a:ext>
                </a:extLst>
              </p14:cNvPr>
              <p14:cNvContentPartPr/>
              <p14:nvPr/>
            </p14:nvContentPartPr>
            <p14:xfrm>
              <a:off x="10169320" y="4634539"/>
              <a:ext cx="51480" cy="51840"/>
            </p14:xfrm>
          </p:contentPart>
        </mc:Choice>
        <mc:Fallback xmlns="">
          <p:pic>
            <p:nvPicPr>
              <p:cNvPr id="990" name="Input penna 989">
                <a:extLst>
                  <a:ext uri="{FF2B5EF4-FFF2-40B4-BE49-F238E27FC236}">
                    <a16:creationId xmlns:a16="http://schemas.microsoft.com/office/drawing/2014/main" id="{201B4ACA-49CF-459E-9B34-86F157EE7D85}"/>
                  </a:ext>
                </a:extLst>
              </p:cNvPr>
              <p:cNvPicPr/>
              <p:nvPr/>
            </p:nvPicPr>
            <p:blipFill>
              <a:blip r:embed="rId1915"/>
              <a:stretch>
                <a:fillRect/>
              </a:stretch>
            </p:blipFill>
            <p:spPr>
              <a:xfrm>
                <a:off x="10160320" y="4625539"/>
                <a:ext cx="691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6">
            <p14:nvContentPartPr>
              <p14:cNvPr id="991" name="Input penna 990">
                <a:extLst>
                  <a:ext uri="{FF2B5EF4-FFF2-40B4-BE49-F238E27FC236}">
                    <a16:creationId xmlns:a16="http://schemas.microsoft.com/office/drawing/2014/main" id="{BF108AF4-5637-417B-BB7B-9C673AD55512}"/>
                  </a:ext>
                </a:extLst>
              </p14:cNvPr>
              <p14:cNvContentPartPr/>
              <p14:nvPr/>
            </p14:nvContentPartPr>
            <p14:xfrm>
              <a:off x="10239160" y="4638859"/>
              <a:ext cx="79200" cy="63000"/>
            </p14:xfrm>
          </p:contentPart>
        </mc:Choice>
        <mc:Fallback xmlns="">
          <p:pic>
            <p:nvPicPr>
              <p:cNvPr id="991" name="Input penna 990">
                <a:extLst>
                  <a:ext uri="{FF2B5EF4-FFF2-40B4-BE49-F238E27FC236}">
                    <a16:creationId xmlns:a16="http://schemas.microsoft.com/office/drawing/2014/main" id="{BF108AF4-5637-417B-BB7B-9C673AD55512}"/>
                  </a:ext>
                </a:extLst>
              </p:cNvPr>
              <p:cNvPicPr/>
              <p:nvPr/>
            </p:nvPicPr>
            <p:blipFill>
              <a:blip r:embed="rId1917"/>
              <a:stretch>
                <a:fillRect/>
              </a:stretch>
            </p:blipFill>
            <p:spPr>
              <a:xfrm>
                <a:off x="10230160" y="4629859"/>
                <a:ext cx="9684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8">
            <p14:nvContentPartPr>
              <p14:cNvPr id="992" name="Input penna 991">
                <a:extLst>
                  <a:ext uri="{FF2B5EF4-FFF2-40B4-BE49-F238E27FC236}">
                    <a16:creationId xmlns:a16="http://schemas.microsoft.com/office/drawing/2014/main" id="{85D558D3-F295-44B7-A04B-14622C661BEE}"/>
                  </a:ext>
                </a:extLst>
              </p14:cNvPr>
              <p14:cNvContentPartPr/>
              <p14:nvPr/>
            </p14:nvContentPartPr>
            <p14:xfrm>
              <a:off x="10318360" y="4645699"/>
              <a:ext cx="67320" cy="62280"/>
            </p14:xfrm>
          </p:contentPart>
        </mc:Choice>
        <mc:Fallback xmlns="">
          <p:pic>
            <p:nvPicPr>
              <p:cNvPr id="992" name="Input penna 991">
                <a:extLst>
                  <a:ext uri="{FF2B5EF4-FFF2-40B4-BE49-F238E27FC236}">
                    <a16:creationId xmlns:a16="http://schemas.microsoft.com/office/drawing/2014/main" id="{85D558D3-F295-44B7-A04B-14622C661BEE}"/>
                  </a:ext>
                </a:extLst>
              </p:cNvPr>
              <p:cNvPicPr/>
              <p:nvPr/>
            </p:nvPicPr>
            <p:blipFill>
              <a:blip r:embed="rId1919"/>
              <a:stretch>
                <a:fillRect/>
              </a:stretch>
            </p:blipFill>
            <p:spPr>
              <a:xfrm>
                <a:off x="10309360" y="4636647"/>
                <a:ext cx="84960" cy="80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0">
            <p14:nvContentPartPr>
              <p14:cNvPr id="993" name="Input penna 992">
                <a:extLst>
                  <a:ext uri="{FF2B5EF4-FFF2-40B4-BE49-F238E27FC236}">
                    <a16:creationId xmlns:a16="http://schemas.microsoft.com/office/drawing/2014/main" id="{B1AFE3A6-CEFE-4D49-A6FB-2ABF1B7D1B91}"/>
                  </a:ext>
                </a:extLst>
              </p14:cNvPr>
              <p14:cNvContentPartPr/>
              <p14:nvPr/>
            </p14:nvContentPartPr>
            <p14:xfrm>
              <a:off x="8883400" y="4820299"/>
              <a:ext cx="60120" cy="157320"/>
            </p14:xfrm>
          </p:contentPart>
        </mc:Choice>
        <mc:Fallback xmlns="">
          <p:pic>
            <p:nvPicPr>
              <p:cNvPr id="993" name="Input penna 992">
                <a:extLst>
                  <a:ext uri="{FF2B5EF4-FFF2-40B4-BE49-F238E27FC236}">
                    <a16:creationId xmlns:a16="http://schemas.microsoft.com/office/drawing/2014/main" id="{B1AFE3A6-CEFE-4D49-A6FB-2ABF1B7D1B91}"/>
                  </a:ext>
                </a:extLst>
              </p:cNvPr>
              <p:cNvPicPr/>
              <p:nvPr/>
            </p:nvPicPr>
            <p:blipFill>
              <a:blip r:embed="rId1921"/>
              <a:stretch>
                <a:fillRect/>
              </a:stretch>
            </p:blipFill>
            <p:spPr>
              <a:xfrm>
                <a:off x="8874346" y="4811299"/>
                <a:ext cx="77866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2">
            <p14:nvContentPartPr>
              <p14:cNvPr id="994" name="Input penna 993">
                <a:extLst>
                  <a:ext uri="{FF2B5EF4-FFF2-40B4-BE49-F238E27FC236}">
                    <a16:creationId xmlns:a16="http://schemas.microsoft.com/office/drawing/2014/main" id="{21BF2909-189C-49D6-AE99-CE2DDA744FBA}"/>
                  </a:ext>
                </a:extLst>
              </p14:cNvPr>
              <p14:cNvContentPartPr/>
              <p14:nvPr/>
            </p14:nvContentPartPr>
            <p14:xfrm>
              <a:off x="8986720" y="4863859"/>
              <a:ext cx="51840" cy="79200"/>
            </p14:xfrm>
          </p:contentPart>
        </mc:Choice>
        <mc:Fallback xmlns="">
          <p:pic>
            <p:nvPicPr>
              <p:cNvPr id="994" name="Input penna 993">
                <a:extLst>
                  <a:ext uri="{FF2B5EF4-FFF2-40B4-BE49-F238E27FC236}">
                    <a16:creationId xmlns:a16="http://schemas.microsoft.com/office/drawing/2014/main" id="{21BF2909-189C-49D6-AE99-CE2DDA744FBA}"/>
                  </a:ext>
                </a:extLst>
              </p:cNvPr>
              <p:cNvPicPr/>
              <p:nvPr/>
            </p:nvPicPr>
            <p:blipFill>
              <a:blip r:embed="rId1923"/>
              <a:stretch>
                <a:fillRect/>
              </a:stretch>
            </p:blipFill>
            <p:spPr>
              <a:xfrm>
                <a:off x="8977720" y="4854859"/>
                <a:ext cx="69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4">
            <p14:nvContentPartPr>
              <p14:cNvPr id="995" name="Input penna 994">
                <a:extLst>
                  <a:ext uri="{FF2B5EF4-FFF2-40B4-BE49-F238E27FC236}">
                    <a16:creationId xmlns:a16="http://schemas.microsoft.com/office/drawing/2014/main" id="{8D1F38B3-FC0D-45AC-AF04-AC12E56617E9}"/>
                  </a:ext>
                </a:extLst>
              </p14:cNvPr>
              <p14:cNvContentPartPr/>
              <p14:nvPr/>
            </p14:nvContentPartPr>
            <p14:xfrm>
              <a:off x="9065560" y="4873579"/>
              <a:ext cx="13680" cy="64440"/>
            </p14:xfrm>
          </p:contentPart>
        </mc:Choice>
        <mc:Fallback xmlns="">
          <p:pic>
            <p:nvPicPr>
              <p:cNvPr id="995" name="Input penna 994">
                <a:extLst>
                  <a:ext uri="{FF2B5EF4-FFF2-40B4-BE49-F238E27FC236}">
                    <a16:creationId xmlns:a16="http://schemas.microsoft.com/office/drawing/2014/main" id="{8D1F38B3-FC0D-45AC-AF04-AC12E56617E9}"/>
                  </a:ext>
                </a:extLst>
              </p:cNvPr>
              <p:cNvPicPr/>
              <p:nvPr/>
            </p:nvPicPr>
            <p:blipFill>
              <a:blip r:embed="rId1925"/>
              <a:stretch>
                <a:fillRect/>
              </a:stretch>
            </p:blipFill>
            <p:spPr>
              <a:xfrm>
                <a:off x="9056560" y="4864528"/>
                <a:ext cx="31320" cy="8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6">
            <p14:nvContentPartPr>
              <p14:cNvPr id="996" name="Input penna 995">
                <a:extLst>
                  <a:ext uri="{FF2B5EF4-FFF2-40B4-BE49-F238E27FC236}">
                    <a16:creationId xmlns:a16="http://schemas.microsoft.com/office/drawing/2014/main" id="{3E18991A-241F-41A9-BAEE-807400A4BF61}"/>
                  </a:ext>
                </a:extLst>
              </p14:cNvPr>
              <p14:cNvContentPartPr/>
              <p14:nvPr/>
            </p14:nvContentPartPr>
            <p14:xfrm>
              <a:off x="9103720" y="4862779"/>
              <a:ext cx="51840" cy="75240"/>
            </p14:xfrm>
          </p:contentPart>
        </mc:Choice>
        <mc:Fallback xmlns="">
          <p:pic>
            <p:nvPicPr>
              <p:cNvPr id="996" name="Input penna 995">
                <a:extLst>
                  <a:ext uri="{FF2B5EF4-FFF2-40B4-BE49-F238E27FC236}">
                    <a16:creationId xmlns:a16="http://schemas.microsoft.com/office/drawing/2014/main" id="{3E18991A-241F-41A9-BAEE-807400A4BF61}"/>
                  </a:ext>
                </a:extLst>
              </p:cNvPr>
              <p:cNvPicPr/>
              <p:nvPr/>
            </p:nvPicPr>
            <p:blipFill>
              <a:blip r:embed="rId1927"/>
              <a:stretch>
                <a:fillRect/>
              </a:stretch>
            </p:blipFill>
            <p:spPr>
              <a:xfrm>
                <a:off x="9094720" y="4853779"/>
                <a:ext cx="694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8">
            <p14:nvContentPartPr>
              <p14:cNvPr id="997" name="Input penna 996">
                <a:extLst>
                  <a:ext uri="{FF2B5EF4-FFF2-40B4-BE49-F238E27FC236}">
                    <a16:creationId xmlns:a16="http://schemas.microsoft.com/office/drawing/2014/main" id="{171A5B1E-70E5-4304-8907-AAD3DAE4AF58}"/>
                  </a:ext>
                </a:extLst>
              </p14:cNvPr>
              <p14:cNvContentPartPr/>
              <p14:nvPr/>
            </p14:nvContentPartPr>
            <p14:xfrm>
              <a:off x="9157360" y="4866019"/>
              <a:ext cx="57600" cy="70560"/>
            </p14:xfrm>
          </p:contentPart>
        </mc:Choice>
        <mc:Fallback xmlns="">
          <p:pic>
            <p:nvPicPr>
              <p:cNvPr id="997" name="Input penna 996">
                <a:extLst>
                  <a:ext uri="{FF2B5EF4-FFF2-40B4-BE49-F238E27FC236}">
                    <a16:creationId xmlns:a16="http://schemas.microsoft.com/office/drawing/2014/main" id="{171A5B1E-70E5-4304-8907-AAD3DAE4AF58}"/>
                  </a:ext>
                </a:extLst>
              </p:cNvPr>
              <p:cNvPicPr/>
              <p:nvPr/>
            </p:nvPicPr>
            <p:blipFill>
              <a:blip r:embed="rId1929"/>
              <a:stretch>
                <a:fillRect/>
              </a:stretch>
            </p:blipFill>
            <p:spPr>
              <a:xfrm>
                <a:off x="9148416" y="4857019"/>
                <a:ext cx="7513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0">
            <p14:nvContentPartPr>
              <p14:cNvPr id="998" name="Input penna 997">
                <a:extLst>
                  <a:ext uri="{FF2B5EF4-FFF2-40B4-BE49-F238E27FC236}">
                    <a16:creationId xmlns:a16="http://schemas.microsoft.com/office/drawing/2014/main" id="{F5F7478F-AC4B-442E-990D-9546BFFB12EF}"/>
                  </a:ext>
                </a:extLst>
              </p14:cNvPr>
              <p14:cNvContentPartPr/>
              <p14:nvPr/>
            </p14:nvContentPartPr>
            <p14:xfrm>
              <a:off x="9243400" y="4849819"/>
              <a:ext cx="95040" cy="77760"/>
            </p14:xfrm>
          </p:contentPart>
        </mc:Choice>
        <mc:Fallback xmlns="">
          <p:pic>
            <p:nvPicPr>
              <p:cNvPr id="998" name="Input penna 997">
                <a:extLst>
                  <a:ext uri="{FF2B5EF4-FFF2-40B4-BE49-F238E27FC236}">
                    <a16:creationId xmlns:a16="http://schemas.microsoft.com/office/drawing/2014/main" id="{F5F7478F-AC4B-442E-990D-9546BFFB12EF}"/>
                  </a:ext>
                </a:extLst>
              </p:cNvPr>
              <p:cNvPicPr/>
              <p:nvPr/>
            </p:nvPicPr>
            <p:blipFill>
              <a:blip r:embed="rId1931"/>
              <a:stretch>
                <a:fillRect/>
              </a:stretch>
            </p:blipFill>
            <p:spPr>
              <a:xfrm>
                <a:off x="9234400" y="4840819"/>
                <a:ext cx="11268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2">
            <p14:nvContentPartPr>
              <p14:cNvPr id="999" name="Input penna 998">
                <a:extLst>
                  <a:ext uri="{FF2B5EF4-FFF2-40B4-BE49-F238E27FC236}">
                    <a16:creationId xmlns:a16="http://schemas.microsoft.com/office/drawing/2014/main" id="{1C55DA07-98AD-4379-9402-3BBC113FBDD4}"/>
                  </a:ext>
                </a:extLst>
              </p14:cNvPr>
              <p14:cNvContentPartPr/>
              <p14:nvPr/>
            </p14:nvContentPartPr>
            <p14:xfrm>
              <a:off x="9367600" y="4858459"/>
              <a:ext cx="21600" cy="78120"/>
            </p14:xfrm>
          </p:contentPart>
        </mc:Choice>
        <mc:Fallback xmlns="">
          <p:pic>
            <p:nvPicPr>
              <p:cNvPr id="999" name="Input penna 998">
                <a:extLst>
                  <a:ext uri="{FF2B5EF4-FFF2-40B4-BE49-F238E27FC236}">
                    <a16:creationId xmlns:a16="http://schemas.microsoft.com/office/drawing/2014/main" id="{1C55DA07-98AD-4379-9402-3BBC113FBDD4}"/>
                  </a:ext>
                </a:extLst>
              </p:cNvPr>
              <p:cNvPicPr/>
              <p:nvPr/>
            </p:nvPicPr>
            <p:blipFill>
              <a:blip r:embed="rId1933"/>
              <a:stretch>
                <a:fillRect/>
              </a:stretch>
            </p:blipFill>
            <p:spPr>
              <a:xfrm>
                <a:off x="9358600" y="4849500"/>
                <a:ext cx="39240" cy="95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4">
            <p14:nvContentPartPr>
              <p14:cNvPr id="1000" name="Input penna 999">
                <a:extLst>
                  <a:ext uri="{FF2B5EF4-FFF2-40B4-BE49-F238E27FC236}">
                    <a16:creationId xmlns:a16="http://schemas.microsoft.com/office/drawing/2014/main" id="{E4E7D6F9-3059-470D-AB01-44E9A41CB00E}"/>
                  </a:ext>
                </a:extLst>
              </p14:cNvPr>
              <p14:cNvContentPartPr/>
              <p14:nvPr/>
            </p14:nvContentPartPr>
            <p14:xfrm>
              <a:off x="9335200" y="4846219"/>
              <a:ext cx="92160" cy="7920"/>
            </p14:xfrm>
          </p:contentPart>
        </mc:Choice>
        <mc:Fallback xmlns="">
          <p:pic>
            <p:nvPicPr>
              <p:cNvPr id="1000" name="Input penna 999">
                <a:extLst>
                  <a:ext uri="{FF2B5EF4-FFF2-40B4-BE49-F238E27FC236}">
                    <a16:creationId xmlns:a16="http://schemas.microsoft.com/office/drawing/2014/main" id="{E4E7D6F9-3059-470D-AB01-44E9A41CB00E}"/>
                  </a:ext>
                </a:extLst>
              </p:cNvPr>
              <p:cNvPicPr/>
              <p:nvPr/>
            </p:nvPicPr>
            <p:blipFill>
              <a:blip r:embed="rId1935"/>
              <a:stretch>
                <a:fillRect/>
              </a:stretch>
            </p:blipFill>
            <p:spPr>
              <a:xfrm>
                <a:off x="9326200" y="4837219"/>
                <a:ext cx="109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6">
            <p14:nvContentPartPr>
              <p14:cNvPr id="1001" name="Input penna 1000">
                <a:extLst>
                  <a:ext uri="{FF2B5EF4-FFF2-40B4-BE49-F238E27FC236}">
                    <a16:creationId xmlns:a16="http://schemas.microsoft.com/office/drawing/2014/main" id="{0DF6D7EB-E214-46B2-915B-F9F3FE3765EF}"/>
                  </a:ext>
                </a:extLst>
              </p14:cNvPr>
              <p14:cNvContentPartPr/>
              <p14:nvPr/>
            </p14:nvContentPartPr>
            <p14:xfrm>
              <a:off x="9428800" y="4855219"/>
              <a:ext cx="6120" cy="68760"/>
            </p14:xfrm>
          </p:contentPart>
        </mc:Choice>
        <mc:Fallback xmlns="">
          <p:pic>
            <p:nvPicPr>
              <p:cNvPr id="1001" name="Input penna 1000">
                <a:extLst>
                  <a:ext uri="{FF2B5EF4-FFF2-40B4-BE49-F238E27FC236}">
                    <a16:creationId xmlns:a16="http://schemas.microsoft.com/office/drawing/2014/main" id="{0DF6D7EB-E214-46B2-915B-F9F3FE3765EF}"/>
                  </a:ext>
                </a:extLst>
              </p:cNvPr>
              <p:cNvPicPr/>
              <p:nvPr/>
            </p:nvPicPr>
            <p:blipFill>
              <a:blip r:embed="rId1655"/>
              <a:stretch>
                <a:fillRect/>
              </a:stretch>
            </p:blipFill>
            <p:spPr>
              <a:xfrm>
                <a:off x="9419237" y="4846219"/>
                <a:ext cx="24863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7">
            <p14:nvContentPartPr>
              <p14:cNvPr id="1002" name="Input penna 1001">
                <a:extLst>
                  <a:ext uri="{FF2B5EF4-FFF2-40B4-BE49-F238E27FC236}">
                    <a16:creationId xmlns:a16="http://schemas.microsoft.com/office/drawing/2014/main" id="{41F9EB68-AA6D-4F01-B0D2-66EE2426F470}"/>
                  </a:ext>
                </a:extLst>
              </p14:cNvPr>
              <p14:cNvContentPartPr/>
              <p14:nvPr/>
            </p14:nvContentPartPr>
            <p14:xfrm>
              <a:off x="9551200" y="4843339"/>
              <a:ext cx="74880" cy="104400"/>
            </p14:xfrm>
          </p:contentPart>
        </mc:Choice>
        <mc:Fallback xmlns="">
          <p:pic>
            <p:nvPicPr>
              <p:cNvPr id="1002" name="Input penna 1001">
                <a:extLst>
                  <a:ext uri="{FF2B5EF4-FFF2-40B4-BE49-F238E27FC236}">
                    <a16:creationId xmlns:a16="http://schemas.microsoft.com/office/drawing/2014/main" id="{41F9EB68-AA6D-4F01-B0D2-66EE2426F470}"/>
                  </a:ext>
                </a:extLst>
              </p:cNvPr>
              <p:cNvPicPr/>
              <p:nvPr/>
            </p:nvPicPr>
            <p:blipFill>
              <a:blip r:embed="rId1938"/>
              <a:stretch>
                <a:fillRect/>
              </a:stretch>
            </p:blipFill>
            <p:spPr>
              <a:xfrm>
                <a:off x="9542243" y="4834339"/>
                <a:ext cx="92436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9">
            <p14:nvContentPartPr>
              <p14:cNvPr id="1003" name="Input penna 1002">
                <a:extLst>
                  <a:ext uri="{FF2B5EF4-FFF2-40B4-BE49-F238E27FC236}">
                    <a16:creationId xmlns:a16="http://schemas.microsoft.com/office/drawing/2014/main" id="{FA87302C-24C4-43B9-8EAA-AA80C617BDAF}"/>
                  </a:ext>
                </a:extLst>
              </p14:cNvPr>
              <p14:cNvContentPartPr/>
              <p14:nvPr/>
            </p14:nvContentPartPr>
            <p14:xfrm>
              <a:off x="9632200" y="4857019"/>
              <a:ext cx="57240" cy="70200"/>
            </p14:xfrm>
          </p:contentPart>
        </mc:Choice>
        <mc:Fallback xmlns="">
          <p:pic>
            <p:nvPicPr>
              <p:cNvPr id="1003" name="Input penna 1002">
                <a:extLst>
                  <a:ext uri="{FF2B5EF4-FFF2-40B4-BE49-F238E27FC236}">
                    <a16:creationId xmlns:a16="http://schemas.microsoft.com/office/drawing/2014/main" id="{FA87302C-24C4-43B9-8EAA-AA80C617BDAF}"/>
                  </a:ext>
                </a:extLst>
              </p:cNvPr>
              <p:cNvPicPr/>
              <p:nvPr/>
            </p:nvPicPr>
            <p:blipFill>
              <a:blip r:embed="rId1940"/>
              <a:stretch>
                <a:fillRect/>
              </a:stretch>
            </p:blipFill>
            <p:spPr>
              <a:xfrm>
                <a:off x="9623200" y="4848019"/>
                <a:ext cx="748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1">
            <p14:nvContentPartPr>
              <p14:cNvPr id="1004" name="Input penna 1003">
                <a:extLst>
                  <a:ext uri="{FF2B5EF4-FFF2-40B4-BE49-F238E27FC236}">
                    <a16:creationId xmlns:a16="http://schemas.microsoft.com/office/drawing/2014/main" id="{1F834141-A09A-4394-969F-EFD2FB087E55}"/>
                  </a:ext>
                </a:extLst>
              </p14:cNvPr>
              <p14:cNvContentPartPr/>
              <p14:nvPr/>
            </p14:nvContentPartPr>
            <p14:xfrm>
              <a:off x="9711760" y="4847659"/>
              <a:ext cx="63360" cy="79560"/>
            </p14:xfrm>
          </p:contentPart>
        </mc:Choice>
        <mc:Fallback xmlns="">
          <p:pic>
            <p:nvPicPr>
              <p:cNvPr id="1004" name="Input penna 1003">
                <a:extLst>
                  <a:ext uri="{FF2B5EF4-FFF2-40B4-BE49-F238E27FC236}">
                    <a16:creationId xmlns:a16="http://schemas.microsoft.com/office/drawing/2014/main" id="{1F834141-A09A-4394-969F-EFD2FB087E55}"/>
                  </a:ext>
                </a:extLst>
              </p:cNvPr>
              <p:cNvPicPr/>
              <p:nvPr/>
            </p:nvPicPr>
            <p:blipFill>
              <a:blip r:embed="rId1942"/>
              <a:stretch>
                <a:fillRect/>
              </a:stretch>
            </p:blipFill>
            <p:spPr>
              <a:xfrm>
                <a:off x="9702760" y="4838659"/>
                <a:ext cx="810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3">
            <p14:nvContentPartPr>
              <p14:cNvPr id="1005" name="Input penna 1004">
                <a:extLst>
                  <a:ext uri="{FF2B5EF4-FFF2-40B4-BE49-F238E27FC236}">
                    <a16:creationId xmlns:a16="http://schemas.microsoft.com/office/drawing/2014/main" id="{230BE3E7-49D2-49F5-83B2-9D8D2D894AC2}"/>
                  </a:ext>
                </a:extLst>
              </p14:cNvPr>
              <p14:cNvContentPartPr/>
              <p14:nvPr/>
            </p14:nvContentPartPr>
            <p14:xfrm>
              <a:off x="9794920" y="4847659"/>
              <a:ext cx="142920" cy="79920"/>
            </p14:xfrm>
          </p:contentPart>
        </mc:Choice>
        <mc:Fallback xmlns="">
          <p:pic>
            <p:nvPicPr>
              <p:cNvPr id="1005" name="Input penna 1004">
                <a:extLst>
                  <a:ext uri="{FF2B5EF4-FFF2-40B4-BE49-F238E27FC236}">
                    <a16:creationId xmlns:a16="http://schemas.microsoft.com/office/drawing/2014/main" id="{230BE3E7-49D2-49F5-83B2-9D8D2D894AC2}"/>
                  </a:ext>
                </a:extLst>
              </p:cNvPr>
              <p:cNvPicPr/>
              <p:nvPr/>
            </p:nvPicPr>
            <p:blipFill>
              <a:blip r:embed="rId1944"/>
              <a:stretch>
                <a:fillRect/>
              </a:stretch>
            </p:blipFill>
            <p:spPr>
              <a:xfrm>
                <a:off x="9785920" y="4838659"/>
                <a:ext cx="160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5">
            <p14:nvContentPartPr>
              <p14:cNvPr id="1006" name="Input penna 1005">
                <a:extLst>
                  <a:ext uri="{FF2B5EF4-FFF2-40B4-BE49-F238E27FC236}">
                    <a16:creationId xmlns:a16="http://schemas.microsoft.com/office/drawing/2014/main" id="{45E0B83D-3746-4D59-B4C6-5649779F4941}"/>
                  </a:ext>
                </a:extLst>
              </p14:cNvPr>
              <p14:cNvContentPartPr/>
              <p14:nvPr/>
            </p14:nvContentPartPr>
            <p14:xfrm>
              <a:off x="9987160" y="4864579"/>
              <a:ext cx="107280" cy="67320"/>
            </p14:xfrm>
          </p:contentPart>
        </mc:Choice>
        <mc:Fallback xmlns="">
          <p:pic>
            <p:nvPicPr>
              <p:cNvPr id="1006" name="Input penna 1005">
                <a:extLst>
                  <a:ext uri="{FF2B5EF4-FFF2-40B4-BE49-F238E27FC236}">
                    <a16:creationId xmlns:a16="http://schemas.microsoft.com/office/drawing/2014/main" id="{45E0B83D-3746-4D59-B4C6-5649779F4941}"/>
                  </a:ext>
                </a:extLst>
              </p:cNvPr>
              <p:cNvPicPr/>
              <p:nvPr/>
            </p:nvPicPr>
            <p:blipFill>
              <a:blip r:embed="rId1946"/>
              <a:stretch>
                <a:fillRect/>
              </a:stretch>
            </p:blipFill>
            <p:spPr>
              <a:xfrm>
                <a:off x="9978160" y="4855627"/>
                <a:ext cx="124920" cy="84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7">
            <p14:nvContentPartPr>
              <p14:cNvPr id="1007" name="Input penna 1006">
                <a:extLst>
                  <a:ext uri="{FF2B5EF4-FFF2-40B4-BE49-F238E27FC236}">
                    <a16:creationId xmlns:a16="http://schemas.microsoft.com/office/drawing/2014/main" id="{F95D0CEB-302C-4042-A383-040B84566181}"/>
                  </a:ext>
                </a:extLst>
              </p14:cNvPr>
              <p14:cNvContentPartPr/>
              <p14:nvPr/>
            </p14:nvContentPartPr>
            <p14:xfrm>
              <a:off x="10168240" y="4850899"/>
              <a:ext cx="133200" cy="76680"/>
            </p14:xfrm>
          </p:contentPart>
        </mc:Choice>
        <mc:Fallback xmlns="">
          <p:pic>
            <p:nvPicPr>
              <p:cNvPr id="1007" name="Input penna 1006">
                <a:extLst>
                  <a:ext uri="{FF2B5EF4-FFF2-40B4-BE49-F238E27FC236}">
                    <a16:creationId xmlns:a16="http://schemas.microsoft.com/office/drawing/2014/main" id="{F95D0CEB-302C-4042-A383-040B84566181}"/>
                  </a:ext>
                </a:extLst>
              </p:cNvPr>
              <p:cNvPicPr/>
              <p:nvPr/>
            </p:nvPicPr>
            <p:blipFill>
              <a:blip r:embed="rId1948"/>
              <a:stretch>
                <a:fillRect/>
              </a:stretch>
            </p:blipFill>
            <p:spPr>
              <a:xfrm>
                <a:off x="10159240" y="4841899"/>
                <a:ext cx="1508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9">
            <p14:nvContentPartPr>
              <p14:cNvPr id="1008" name="Input penna 1007">
                <a:extLst>
                  <a:ext uri="{FF2B5EF4-FFF2-40B4-BE49-F238E27FC236}">
                    <a16:creationId xmlns:a16="http://schemas.microsoft.com/office/drawing/2014/main" id="{6D6691D4-96E7-4E5C-A35A-B07805E6C504}"/>
                  </a:ext>
                </a:extLst>
              </p14:cNvPr>
              <p14:cNvContentPartPr/>
              <p14:nvPr/>
            </p14:nvContentPartPr>
            <p14:xfrm>
              <a:off x="10317640" y="4859899"/>
              <a:ext cx="88920" cy="76680"/>
            </p14:xfrm>
          </p:contentPart>
        </mc:Choice>
        <mc:Fallback xmlns="">
          <p:pic>
            <p:nvPicPr>
              <p:cNvPr id="1008" name="Input penna 1007">
                <a:extLst>
                  <a:ext uri="{FF2B5EF4-FFF2-40B4-BE49-F238E27FC236}">
                    <a16:creationId xmlns:a16="http://schemas.microsoft.com/office/drawing/2014/main" id="{6D6691D4-96E7-4E5C-A35A-B07805E6C504}"/>
                  </a:ext>
                </a:extLst>
              </p:cNvPr>
              <p:cNvPicPr/>
              <p:nvPr/>
            </p:nvPicPr>
            <p:blipFill>
              <a:blip r:embed="rId1950"/>
              <a:stretch>
                <a:fillRect/>
              </a:stretch>
            </p:blipFill>
            <p:spPr>
              <a:xfrm>
                <a:off x="10308640" y="4850857"/>
                <a:ext cx="106560" cy="94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1">
            <p14:nvContentPartPr>
              <p14:cNvPr id="1009" name="Input penna 1008">
                <a:extLst>
                  <a:ext uri="{FF2B5EF4-FFF2-40B4-BE49-F238E27FC236}">
                    <a16:creationId xmlns:a16="http://schemas.microsoft.com/office/drawing/2014/main" id="{99D0D2D4-B3A9-4877-8BCC-0052F331DD5E}"/>
                  </a:ext>
                </a:extLst>
              </p14:cNvPr>
              <p14:cNvContentPartPr/>
              <p14:nvPr/>
            </p14:nvContentPartPr>
            <p14:xfrm>
              <a:off x="10404040" y="4876819"/>
              <a:ext cx="11880" cy="55800"/>
            </p14:xfrm>
          </p:contentPart>
        </mc:Choice>
        <mc:Fallback xmlns="">
          <p:pic>
            <p:nvPicPr>
              <p:cNvPr id="1009" name="Input penna 1008">
                <a:extLst>
                  <a:ext uri="{FF2B5EF4-FFF2-40B4-BE49-F238E27FC236}">
                    <a16:creationId xmlns:a16="http://schemas.microsoft.com/office/drawing/2014/main" id="{99D0D2D4-B3A9-4877-8BCC-0052F331DD5E}"/>
                  </a:ext>
                </a:extLst>
              </p:cNvPr>
              <p:cNvPicPr/>
              <p:nvPr/>
            </p:nvPicPr>
            <p:blipFill>
              <a:blip r:embed="rId1952"/>
              <a:stretch>
                <a:fillRect/>
              </a:stretch>
            </p:blipFill>
            <p:spPr>
              <a:xfrm>
                <a:off x="10394759" y="4867819"/>
                <a:ext cx="30071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3">
            <p14:nvContentPartPr>
              <p14:cNvPr id="1010" name="Input penna 1009">
                <a:extLst>
                  <a:ext uri="{FF2B5EF4-FFF2-40B4-BE49-F238E27FC236}">
                    <a16:creationId xmlns:a16="http://schemas.microsoft.com/office/drawing/2014/main" id="{C83530B5-4315-492B-8ECE-410A5F72B95D}"/>
                  </a:ext>
                </a:extLst>
              </p14:cNvPr>
              <p14:cNvContentPartPr/>
              <p14:nvPr/>
            </p14:nvContentPartPr>
            <p14:xfrm>
              <a:off x="10463440" y="4847659"/>
              <a:ext cx="52200" cy="72000"/>
            </p14:xfrm>
          </p:contentPart>
        </mc:Choice>
        <mc:Fallback xmlns="">
          <p:pic>
            <p:nvPicPr>
              <p:cNvPr id="1010" name="Input penna 1009">
                <a:extLst>
                  <a:ext uri="{FF2B5EF4-FFF2-40B4-BE49-F238E27FC236}">
                    <a16:creationId xmlns:a16="http://schemas.microsoft.com/office/drawing/2014/main" id="{C83530B5-4315-492B-8ECE-410A5F72B95D}"/>
                  </a:ext>
                </a:extLst>
              </p:cNvPr>
              <p:cNvPicPr/>
              <p:nvPr/>
            </p:nvPicPr>
            <p:blipFill>
              <a:blip r:embed="rId1954"/>
              <a:stretch>
                <a:fillRect/>
              </a:stretch>
            </p:blipFill>
            <p:spPr>
              <a:xfrm>
                <a:off x="10454502" y="4838659"/>
                <a:ext cx="69719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5">
            <p14:nvContentPartPr>
              <p14:cNvPr id="1011" name="Input penna 1010">
                <a:extLst>
                  <a:ext uri="{FF2B5EF4-FFF2-40B4-BE49-F238E27FC236}">
                    <a16:creationId xmlns:a16="http://schemas.microsoft.com/office/drawing/2014/main" id="{1C96C36B-8F1B-4427-B74A-D5E6ECDC6F80}"/>
                  </a:ext>
                </a:extLst>
              </p14:cNvPr>
              <p14:cNvContentPartPr/>
              <p14:nvPr/>
            </p14:nvContentPartPr>
            <p14:xfrm>
              <a:off x="10523920" y="4840099"/>
              <a:ext cx="88920" cy="91080"/>
            </p14:xfrm>
          </p:contentPart>
        </mc:Choice>
        <mc:Fallback xmlns="">
          <p:pic>
            <p:nvPicPr>
              <p:cNvPr id="1011" name="Input penna 1010">
                <a:extLst>
                  <a:ext uri="{FF2B5EF4-FFF2-40B4-BE49-F238E27FC236}">
                    <a16:creationId xmlns:a16="http://schemas.microsoft.com/office/drawing/2014/main" id="{1C96C36B-8F1B-4427-B74A-D5E6ECDC6F80}"/>
                  </a:ext>
                </a:extLst>
              </p:cNvPr>
              <p:cNvPicPr/>
              <p:nvPr/>
            </p:nvPicPr>
            <p:blipFill>
              <a:blip r:embed="rId1956"/>
              <a:stretch>
                <a:fillRect/>
              </a:stretch>
            </p:blipFill>
            <p:spPr>
              <a:xfrm>
                <a:off x="10514883" y="4831099"/>
                <a:ext cx="106632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7">
            <p14:nvContentPartPr>
              <p14:cNvPr id="1012" name="Input penna 1011">
                <a:extLst>
                  <a:ext uri="{FF2B5EF4-FFF2-40B4-BE49-F238E27FC236}">
                    <a16:creationId xmlns:a16="http://schemas.microsoft.com/office/drawing/2014/main" id="{FD7733C0-AAB1-40FC-A2A8-9CB421792BB3}"/>
                  </a:ext>
                </a:extLst>
              </p14:cNvPr>
              <p14:cNvContentPartPr/>
              <p14:nvPr/>
            </p14:nvContentPartPr>
            <p14:xfrm>
              <a:off x="10616440" y="4842259"/>
              <a:ext cx="50040" cy="103320"/>
            </p14:xfrm>
          </p:contentPart>
        </mc:Choice>
        <mc:Fallback xmlns="">
          <p:pic>
            <p:nvPicPr>
              <p:cNvPr id="1012" name="Input penna 1011">
                <a:extLst>
                  <a:ext uri="{FF2B5EF4-FFF2-40B4-BE49-F238E27FC236}">
                    <a16:creationId xmlns:a16="http://schemas.microsoft.com/office/drawing/2014/main" id="{FD7733C0-AAB1-40FC-A2A8-9CB421792BB3}"/>
                  </a:ext>
                </a:extLst>
              </p:cNvPr>
              <p:cNvPicPr/>
              <p:nvPr/>
            </p:nvPicPr>
            <p:blipFill>
              <a:blip r:embed="rId1958"/>
              <a:stretch>
                <a:fillRect/>
              </a:stretch>
            </p:blipFill>
            <p:spPr>
              <a:xfrm>
                <a:off x="10607440" y="4833290"/>
                <a:ext cx="67680" cy="1208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9">
            <p14:nvContentPartPr>
              <p14:cNvPr id="1013" name="Input penna 1012">
                <a:extLst>
                  <a:ext uri="{FF2B5EF4-FFF2-40B4-BE49-F238E27FC236}">
                    <a16:creationId xmlns:a16="http://schemas.microsoft.com/office/drawing/2014/main" id="{131BB55A-7F3D-4CBD-AA40-52B727584D35}"/>
                  </a:ext>
                </a:extLst>
              </p14:cNvPr>
              <p14:cNvContentPartPr/>
              <p14:nvPr/>
            </p14:nvContentPartPr>
            <p14:xfrm>
              <a:off x="10677280" y="4855219"/>
              <a:ext cx="36720" cy="55440"/>
            </p14:xfrm>
          </p:contentPart>
        </mc:Choice>
        <mc:Fallback xmlns="">
          <p:pic>
            <p:nvPicPr>
              <p:cNvPr id="1013" name="Input penna 1012">
                <a:extLst>
                  <a:ext uri="{FF2B5EF4-FFF2-40B4-BE49-F238E27FC236}">
                    <a16:creationId xmlns:a16="http://schemas.microsoft.com/office/drawing/2014/main" id="{131BB55A-7F3D-4CBD-AA40-52B727584D35}"/>
                  </a:ext>
                </a:extLst>
              </p:cNvPr>
              <p:cNvPicPr/>
              <p:nvPr/>
            </p:nvPicPr>
            <p:blipFill>
              <a:blip r:embed="rId1960"/>
              <a:stretch>
                <a:fillRect/>
              </a:stretch>
            </p:blipFill>
            <p:spPr>
              <a:xfrm>
                <a:off x="10668280" y="4846219"/>
                <a:ext cx="543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1">
            <p14:nvContentPartPr>
              <p14:cNvPr id="1014" name="Input penna 1013">
                <a:extLst>
                  <a:ext uri="{FF2B5EF4-FFF2-40B4-BE49-F238E27FC236}">
                    <a16:creationId xmlns:a16="http://schemas.microsoft.com/office/drawing/2014/main" id="{9357A3A4-ABC4-4E87-B289-B6A57DE92278}"/>
                  </a:ext>
                </a:extLst>
              </p14:cNvPr>
              <p14:cNvContentPartPr/>
              <p14:nvPr/>
            </p14:nvContentPartPr>
            <p14:xfrm>
              <a:off x="10656400" y="4837219"/>
              <a:ext cx="69120" cy="3240"/>
            </p14:xfrm>
          </p:contentPart>
        </mc:Choice>
        <mc:Fallback xmlns="">
          <p:pic>
            <p:nvPicPr>
              <p:cNvPr id="1014" name="Input penna 1013">
                <a:extLst>
                  <a:ext uri="{FF2B5EF4-FFF2-40B4-BE49-F238E27FC236}">
                    <a16:creationId xmlns:a16="http://schemas.microsoft.com/office/drawing/2014/main" id="{9357A3A4-ABC4-4E87-B289-B6A57DE92278}"/>
                  </a:ext>
                </a:extLst>
              </p:cNvPr>
              <p:cNvPicPr/>
              <p:nvPr/>
            </p:nvPicPr>
            <p:blipFill>
              <a:blip r:embed="rId1404"/>
              <a:stretch>
                <a:fillRect/>
              </a:stretch>
            </p:blipFill>
            <p:spPr>
              <a:xfrm>
                <a:off x="10647400" y="4829119"/>
                <a:ext cx="86760" cy="191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2">
            <p14:nvContentPartPr>
              <p14:cNvPr id="1015" name="Input penna 1014">
                <a:extLst>
                  <a:ext uri="{FF2B5EF4-FFF2-40B4-BE49-F238E27FC236}">
                    <a16:creationId xmlns:a16="http://schemas.microsoft.com/office/drawing/2014/main" id="{46308D9C-4413-4894-82E2-E7719A30617D}"/>
                  </a:ext>
                </a:extLst>
              </p14:cNvPr>
              <p14:cNvContentPartPr/>
              <p14:nvPr/>
            </p14:nvContentPartPr>
            <p14:xfrm>
              <a:off x="10723000" y="4842979"/>
              <a:ext cx="60120" cy="62280"/>
            </p14:xfrm>
          </p:contentPart>
        </mc:Choice>
        <mc:Fallback xmlns="">
          <p:pic>
            <p:nvPicPr>
              <p:cNvPr id="1015" name="Input penna 1014">
                <a:extLst>
                  <a:ext uri="{FF2B5EF4-FFF2-40B4-BE49-F238E27FC236}">
                    <a16:creationId xmlns:a16="http://schemas.microsoft.com/office/drawing/2014/main" id="{46308D9C-4413-4894-82E2-E7719A30617D}"/>
                  </a:ext>
                </a:extLst>
              </p:cNvPr>
              <p:cNvPicPr/>
              <p:nvPr/>
            </p:nvPicPr>
            <p:blipFill>
              <a:blip r:embed="rId1963"/>
              <a:stretch>
                <a:fillRect/>
              </a:stretch>
            </p:blipFill>
            <p:spPr>
              <a:xfrm>
                <a:off x="10713946" y="4834031"/>
                <a:ext cx="77866" cy="798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4">
            <p14:nvContentPartPr>
              <p14:cNvPr id="1016" name="Input penna 1015">
                <a:extLst>
                  <a:ext uri="{FF2B5EF4-FFF2-40B4-BE49-F238E27FC236}">
                    <a16:creationId xmlns:a16="http://schemas.microsoft.com/office/drawing/2014/main" id="{60079010-D6C7-40E1-84E0-E47857B81931}"/>
                  </a:ext>
                </a:extLst>
              </p14:cNvPr>
              <p14:cNvContentPartPr/>
              <p14:nvPr/>
            </p14:nvContentPartPr>
            <p14:xfrm>
              <a:off x="10864840" y="4832539"/>
              <a:ext cx="74160" cy="123480"/>
            </p14:xfrm>
          </p:contentPart>
        </mc:Choice>
        <mc:Fallback xmlns="">
          <p:pic>
            <p:nvPicPr>
              <p:cNvPr id="1016" name="Input penna 1015">
                <a:extLst>
                  <a:ext uri="{FF2B5EF4-FFF2-40B4-BE49-F238E27FC236}">
                    <a16:creationId xmlns:a16="http://schemas.microsoft.com/office/drawing/2014/main" id="{60079010-D6C7-40E1-84E0-E47857B81931}"/>
                  </a:ext>
                </a:extLst>
              </p:cNvPr>
              <p:cNvPicPr/>
              <p:nvPr/>
            </p:nvPicPr>
            <p:blipFill>
              <a:blip r:embed="rId1965"/>
              <a:stretch>
                <a:fillRect/>
              </a:stretch>
            </p:blipFill>
            <p:spPr>
              <a:xfrm>
                <a:off x="10855840" y="4823539"/>
                <a:ext cx="918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6">
            <p14:nvContentPartPr>
              <p14:cNvPr id="1017" name="Input penna 1016">
                <a:extLst>
                  <a:ext uri="{FF2B5EF4-FFF2-40B4-BE49-F238E27FC236}">
                    <a16:creationId xmlns:a16="http://schemas.microsoft.com/office/drawing/2014/main" id="{6828DA3F-615A-4EED-903C-599FC566D9DD}"/>
                  </a:ext>
                </a:extLst>
              </p14:cNvPr>
              <p14:cNvContentPartPr/>
              <p14:nvPr/>
            </p14:nvContentPartPr>
            <p14:xfrm>
              <a:off x="10985440" y="4797619"/>
              <a:ext cx="64080" cy="178560"/>
            </p14:xfrm>
          </p:contentPart>
        </mc:Choice>
        <mc:Fallback xmlns="">
          <p:pic>
            <p:nvPicPr>
              <p:cNvPr id="1017" name="Input penna 1016">
                <a:extLst>
                  <a:ext uri="{FF2B5EF4-FFF2-40B4-BE49-F238E27FC236}">
                    <a16:creationId xmlns:a16="http://schemas.microsoft.com/office/drawing/2014/main" id="{6828DA3F-615A-4EED-903C-599FC566D9DD}"/>
                  </a:ext>
                </a:extLst>
              </p:cNvPr>
              <p:cNvPicPr/>
              <p:nvPr/>
            </p:nvPicPr>
            <p:blipFill>
              <a:blip r:embed="rId1967"/>
              <a:stretch>
                <a:fillRect/>
              </a:stretch>
            </p:blipFill>
            <p:spPr>
              <a:xfrm>
                <a:off x="10976440" y="4788619"/>
                <a:ext cx="817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8">
            <p14:nvContentPartPr>
              <p14:cNvPr id="1018" name="Input penna 1017">
                <a:extLst>
                  <a:ext uri="{FF2B5EF4-FFF2-40B4-BE49-F238E27FC236}">
                    <a16:creationId xmlns:a16="http://schemas.microsoft.com/office/drawing/2014/main" id="{72C3DC6F-573D-41AE-90DE-79173D83C5F7}"/>
                  </a:ext>
                </a:extLst>
              </p14:cNvPr>
              <p14:cNvContentPartPr/>
              <p14:nvPr/>
            </p14:nvContentPartPr>
            <p14:xfrm>
              <a:off x="7812760" y="5251579"/>
              <a:ext cx="77040" cy="155880"/>
            </p14:xfrm>
          </p:contentPart>
        </mc:Choice>
        <mc:Fallback xmlns="">
          <p:pic>
            <p:nvPicPr>
              <p:cNvPr id="1018" name="Input penna 1017">
                <a:extLst>
                  <a:ext uri="{FF2B5EF4-FFF2-40B4-BE49-F238E27FC236}">
                    <a16:creationId xmlns:a16="http://schemas.microsoft.com/office/drawing/2014/main" id="{72C3DC6F-573D-41AE-90DE-79173D83C5F7}"/>
                  </a:ext>
                </a:extLst>
              </p:cNvPr>
              <p:cNvPicPr/>
              <p:nvPr/>
            </p:nvPicPr>
            <p:blipFill>
              <a:blip r:embed="rId1969"/>
              <a:stretch>
                <a:fillRect/>
              </a:stretch>
            </p:blipFill>
            <p:spPr>
              <a:xfrm>
                <a:off x="7803760" y="5242579"/>
                <a:ext cx="9468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0">
            <p14:nvContentPartPr>
              <p14:cNvPr id="1019" name="Input penna 1018">
                <a:extLst>
                  <a:ext uri="{FF2B5EF4-FFF2-40B4-BE49-F238E27FC236}">
                    <a16:creationId xmlns:a16="http://schemas.microsoft.com/office/drawing/2014/main" id="{EF626E13-F3EC-4411-827A-0489ECEDE62E}"/>
                  </a:ext>
                </a:extLst>
              </p14:cNvPr>
              <p14:cNvContentPartPr/>
              <p14:nvPr/>
            </p14:nvContentPartPr>
            <p14:xfrm>
              <a:off x="7946680" y="5163019"/>
              <a:ext cx="360" cy="59760"/>
            </p14:xfrm>
          </p:contentPart>
        </mc:Choice>
        <mc:Fallback xmlns="">
          <p:pic>
            <p:nvPicPr>
              <p:cNvPr id="1019" name="Input penna 1018">
                <a:extLst>
                  <a:ext uri="{FF2B5EF4-FFF2-40B4-BE49-F238E27FC236}">
                    <a16:creationId xmlns:a16="http://schemas.microsoft.com/office/drawing/2014/main" id="{EF626E13-F3EC-4411-827A-0489ECEDE62E}"/>
                  </a:ext>
                </a:extLst>
              </p:cNvPr>
              <p:cNvPicPr/>
              <p:nvPr/>
            </p:nvPicPr>
            <p:blipFill>
              <a:blip r:embed="rId1971"/>
              <a:stretch>
                <a:fillRect/>
              </a:stretch>
            </p:blipFill>
            <p:spPr>
              <a:xfrm>
                <a:off x="7937680" y="5154019"/>
                <a:ext cx="1800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2">
            <p14:nvContentPartPr>
              <p14:cNvPr id="1020" name="Input penna 1019">
                <a:extLst>
                  <a:ext uri="{FF2B5EF4-FFF2-40B4-BE49-F238E27FC236}">
                    <a16:creationId xmlns:a16="http://schemas.microsoft.com/office/drawing/2014/main" id="{78C981AE-DA3C-47E5-80E8-834F962F49A9}"/>
                  </a:ext>
                </a:extLst>
              </p14:cNvPr>
              <p14:cNvContentPartPr/>
              <p14:nvPr/>
            </p14:nvContentPartPr>
            <p14:xfrm>
              <a:off x="8006080" y="5276059"/>
              <a:ext cx="162720" cy="105840"/>
            </p14:xfrm>
          </p:contentPart>
        </mc:Choice>
        <mc:Fallback xmlns="">
          <p:pic>
            <p:nvPicPr>
              <p:cNvPr id="1020" name="Input penna 1019">
                <a:extLst>
                  <a:ext uri="{FF2B5EF4-FFF2-40B4-BE49-F238E27FC236}">
                    <a16:creationId xmlns:a16="http://schemas.microsoft.com/office/drawing/2014/main" id="{78C981AE-DA3C-47E5-80E8-834F962F49A9}"/>
                  </a:ext>
                </a:extLst>
              </p:cNvPr>
              <p:cNvPicPr/>
              <p:nvPr/>
            </p:nvPicPr>
            <p:blipFill>
              <a:blip r:embed="rId1973"/>
              <a:stretch>
                <a:fillRect/>
              </a:stretch>
            </p:blipFill>
            <p:spPr>
              <a:xfrm>
                <a:off x="7997080" y="5267059"/>
                <a:ext cx="1803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4">
            <p14:nvContentPartPr>
              <p14:cNvPr id="1021" name="Input penna 1020">
                <a:extLst>
                  <a:ext uri="{FF2B5EF4-FFF2-40B4-BE49-F238E27FC236}">
                    <a16:creationId xmlns:a16="http://schemas.microsoft.com/office/drawing/2014/main" id="{DCD13AD3-761F-49D0-BCB1-848BB2834AFA}"/>
                  </a:ext>
                </a:extLst>
              </p14:cNvPr>
              <p14:cNvContentPartPr/>
              <p14:nvPr/>
            </p14:nvContentPartPr>
            <p14:xfrm>
              <a:off x="8191480" y="5178499"/>
              <a:ext cx="7920" cy="70560"/>
            </p14:xfrm>
          </p:contentPart>
        </mc:Choice>
        <mc:Fallback xmlns="">
          <p:pic>
            <p:nvPicPr>
              <p:cNvPr id="1021" name="Input penna 1020">
                <a:extLst>
                  <a:ext uri="{FF2B5EF4-FFF2-40B4-BE49-F238E27FC236}">
                    <a16:creationId xmlns:a16="http://schemas.microsoft.com/office/drawing/2014/main" id="{DCD13AD3-761F-49D0-BCB1-848BB2834AFA}"/>
                  </a:ext>
                </a:extLst>
              </p:cNvPr>
              <p:cNvPicPr/>
              <p:nvPr/>
            </p:nvPicPr>
            <p:blipFill>
              <a:blip r:embed="rId1975"/>
              <a:stretch>
                <a:fillRect/>
              </a:stretch>
            </p:blipFill>
            <p:spPr>
              <a:xfrm>
                <a:off x="8182480" y="5169499"/>
                <a:ext cx="255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6">
            <p14:nvContentPartPr>
              <p14:cNvPr id="1022" name="Input penna 1021">
                <a:extLst>
                  <a:ext uri="{FF2B5EF4-FFF2-40B4-BE49-F238E27FC236}">
                    <a16:creationId xmlns:a16="http://schemas.microsoft.com/office/drawing/2014/main" id="{57909F16-8D6B-4A6B-A484-8A2F6A241908}"/>
                  </a:ext>
                </a:extLst>
              </p14:cNvPr>
              <p14:cNvContentPartPr/>
              <p14:nvPr/>
            </p14:nvContentPartPr>
            <p14:xfrm>
              <a:off x="8249080" y="5304859"/>
              <a:ext cx="46080" cy="5040"/>
            </p14:xfrm>
          </p:contentPart>
        </mc:Choice>
        <mc:Fallback xmlns="">
          <p:pic>
            <p:nvPicPr>
              <p:cNvPr id="1022" name="Input penna 1021">
                <a:extLst>
                  <a:ext uri="{FF2B5EF4-FFF2-40B4-BE49-F238E27FC236}">
                    <a16:creationId xmlns:a16="http://schemas.microsoft.com/office/drawing/2014/main" id="{57909F16-8D6B-4A6B-A484-8A2F6A241908}"/>
                  </a:ext>
                </a:extLst>
              </p:cNvPr>
              <p:cNvPicPr/>
              <p:nvPr/>
            </p:nvPicPr>
            <p:blipFill>
              <a:blip r:embed="rId1088"/>
              <a:stretch>
                <a:fillRect/>
              </a:stretch>
            </p:blipFill>
            <p:spPr>
              <a:xfrm>
                <a:off x="8240150" y="5295859"/>
                <a:ext cx="63583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7">
            <p14:nvContentPartPr>
              <p14:cNvPr id="1023" name="Input penna 1022">
                <a:extLst>
                  <a:ext uri="{FF2B5EF4-FFF2-40B4-BE49-F238E27FC236}">
                    <a16:creationId xmlns:a16="http://schemas.microsoft.com/office/drawing/2014/main" id="{CE27E346-C741-402E-A5CD-DC731ECEDE9F}"/>
                  </a:ext>
                </a:extLst>
              </p14:cNvPr>
              <p14:cNvContentPartPr/>
              <p14:nvPr/>
            </p14:nvContentPartPr>
            <p14:xfrm>
              <a:off x="8252680" y="5309539"/>
              <a:ext cx="42480" cy="30600"/>
            </p14:xfrm>
          </p:contentPart>
        </mc:Choice>
        <mc:Fallback xmlns="">
          <p:pic>
            <p:nvPicPr>
              <p:cNvPr id="1023" name="Input penna 1022">
                <a:extLst>
                  <a:ext uri="{FF2B5EF4-FFF2-40B4-BE49-F238E27FC236}">
                    <a16:creationId xmlns:a16="http://schemas.microsoft.com/office/drawing/2014/main" id="{CE27E346-C741-402E-A5CD-DC731ECEDE9F}"/>
                  </a:ext>
                </a:extLst>
              </p:cNvPr>
              <p:cNvPicPr/>
              <p:nvPr/>
            </p:nvPicPr>
            <p:blipFill>
              <a:blip r:embed="rId1978"/>
              <a:stretch>
                <a:fillRect/>
              </a:stretch>
            </p:blipFill>
            <p:spPr>
              <a:xfrm>
                <a:off x="8243680" y="5300539"/>
                <a:ext cx="60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9">
            <p14:nvContentPartPr>
              <p14:cNvPr id="1024" name="Input penna 1023">
                <a:extLst>
                  <a:ext uri="{FF2B5EF4-FFF2-40B4-BE49-F238E27FC236}">
                    <a16:creationId xmlns:a16="http://schemas.microsoft.com/office/drawing/2014/main" id="{5319C793-E1DA-4174-8C5A-B7388915CE98}"/>
                  </a:ext>
                </a:extLst>
              </p14:cNvPr>
              <p14:cNvContentPartPr/>
              <p14:nvPr/>
            </p14:nvContentPartPr>
            <p14:xfrm>
              <a:off x="8367520" y="5289739"/>
              <a:ext cx="81360" cy="182880"/>
            </p14:xfrm>
          </p:contentPart>
        </mc:Choice>
        <mc:Fallback xmlns="">
          <p:pic>
            <p:nvPicPr>
              <p:cNvPr id="1024" name="Input penna 1023">
                <a:extLst>
                  <a:ext uri="{FF2B5EF4-FFF2-40B4-BE49-F238E27FC236}">
                    <a16:creationId xmlns:a16="http://schemas.microsoft.com/office/drawing/2014/main" id="{5319C793-E1DA-4174-8C5A-B7388915CE98}"/>
                  </a:ext>
                </a:extLst>
              </p:cNvPr>
              <p:cNvPicPr/>
              <p:nvPr/>
            </p:nvPicPr>
            <p:blipFill>
              <a:blip r:embed="rId1980"/>
              <a:stretch>
                <a:fillRect/>
              </a:stretch>
            </p:blipFill>
            <p:spPr>
              <a:xfrm>
                <a:off x="8358520" y="5280721"/>
                <a:ext cx="99000" cy="200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1">
            <p14:nvContentPartPr>
              <p14:cNvPr id="1025" name="Input penna 1024">
                <a:extLst>
                  <a:ext uri="{FF2B5EF4-FFF2-40B4-BE49-F238E27FC236}">
                    <a16:creationId xmlns:a16="http://schemas.microsoft.com/office/drawing/2014/main" id="{6F53321F-7A6C-48B9-936A-F6D2A162DFDD}"/>
                  </a:ext>
                </a:extLst>
              </p14:cNvPr>
              <p14:cNvContentPartPr/>
              <p14:nvPr/>
            </p14:nvContentPartPr>
            <p14:xfrm>
              <a:off x="8468680" y="5413219"/>
              <a:ext cx="51840" cy="65880"/>
            </p14:xfrm>
          </p:contentPart>
        </mc:Choice>
        <mc:Fallback xmlns="">
          <p:pic>
            <p:nvPicPr>
              <p:cNvPr id="1025" name="Input penna 1024">
                <a:extLst>
                  <a:ext uri="{FF2B5EF4-FFF2-40B4-BE49-F238E27FC236}">
                    <a16:creationId xmlns:a16="http://schemas.microsoft.com/office/drawing/2014/main" id="{6F53321F-7A6C-48B9-936A-F6D2A162DFDD}"/>
                  </a:ext>
                </a:extLst>
              </p:cNvPr>
              <p:cNvPicPr/>
              <p:nvPr/>
            </p:nvPicPr>
            <p:blipFill>
              <a:blip r:embed="rId1982"/>
              <a:stretch>
                <a:fillRect/>
              </a:stretch>
            </p:blipFill>
            <p:spPr>
              <a:xfrm>
                <a:off x="8459680" y="5404219"/>
                <a:ext cx="69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3">
            <p14:nvContentPartPr>
              <p14:cNvPr id="1026" name="Input penna 1025">
                <a:extLst>
                  <a:ext uri="{FF2B5EF4-FFF2-40B4-BE49-F238E27FC236}">
                    <a16:creationId xmlns:a16="http://schemas.microsoft.com/office/drawing/2014/main" id="{AF6A165D-23B4-4722-AA77-7E346E105CF4}"/>
                  </a:ext>
                </a:extLst>
              </p14:cNvPr>
              <p14:cNvContentPartPr/>
              <p14:nvPr/>
            </p14:nvContentPartPr>
            <p14:xfrm>
              <a:off x="8482360" y="5422219"/>
              <a:ext cx="42480" cy="59760"/>
            </p14:xfrm>
          </p:contentPart>
        </mc:Choice>
        <mc:Fallback xmlns="">
          <p:pic>
            <p:nvPicPr>
              <p:cNvPr id="1026" name="Input penna 1025">
                <a:extLst>
                  <a:ext uri="{FF2B5EF4-FFF2-40B4-BE49-F238E27FC236}">
                    <a16:creationId xmlns:a16="http://schemas.microsoft.com/office/drawing/2014/main" id="{AF6A165D-23B4-4722-AA77-7E346E105CF4}"/>
                  </a:ext>
                </a:extLst>
              </p:cNvPr>
              <p:cNvPicPr/>
              <p:nvPr/>
            </p:nvPicPr>
            <p:blipFill>
              <a:blip r:embed="rId1984"/>
              <a:stretch>
                <a:fillRect/>
              </a:stretch>
            </p:blipFill>
            <p:spPr>
              <a:xfrm>
                <a:off x="8473360" y="5413273"/>
                <a:ext cx="60120" cy="77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5">
            <p14:nvContentPartPr>
              <p14:cNvPr id="1027" name="Input penna 1026">
                <a:extLst>
                  <a:ext uri="{FF2B5EF4-FFF2-40B4-BE49-F238E27FC236}">
                    <a16:creationId xmlns:a16="http://schemas.microsoft.com/office/drawing/2014/main" id="{68931403-164C-42AC-9378-3200E8CB88D8}"/>
                  </a:ext>
                </a:extLst>
              </p14:cNvPr>
              <p14:cNvContentPartPr/>
              <p14:nvPr/>
            </p14:nvContentPartPr>
            <p14:xfrm>
              <a:off x="8518720" y="5235379"/>
              <a:ext cx="92160" cy="53280"/>
            </p14:xfrm>
          </p:contentPart>
        </mc:Choice>
        <mc:Fallback xmlns="">
          <p:pic>
            <p:nvPicPr>
              <p:cNvPr id="1027" name="Input penna 1026">
                <a:extLst>
                  <a:ext uri="{FF2B5EF4-FFF2-40B4-BE49-F238E27FC236}">
                    <a16:creationId xmlns:a16="http://schemas.microsoft.com/office/drawing/2014/main" id="{68931403-164C-42AC-9378-3200E8CB88D8}"/>
                  </a:ext>
                </a:extLst>
              </p:cNvPr>
              <p:cNvPicPr/>
              <p:nvPr/>
            </p:nvPicPr>
            <p:blipFill>
              <a:blip r:embed="rId1986"/>
              <a:stretch>
                <a:fillRect/>
              </a:stretch>
            </p:blipFill>
            <p:spPr>
              <a:xfrm>
                <a:off x="8509720" y="5226379"/>
                <a:ext cx="1098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7">
            <p14:nvContentPartPr>
              <p14:cNvPr id="1028" name="Input penna 1027">
                <a:extLst>
                  <a:ext uri="{FF2B5EF4-FFF2-40B4-BE49-F238E27FC236}">
                    <a16:creationId xmlns:a16="http://schemas.microsoft.com/office/drawing/2014/main" id="{F9CA1957-9239-4F71-AA6C-D8CB3269219C}"/>
                  </a:ext>
                </a:extLst>
              </p14:cNvPr>
              <p14:cNvContentPartPr/>
              <p14:nvPr/>
            </p14:nvContentPartPr>
            <p14:xfrm>
              <a:off x="7774600" y="5655499"/>
              <a:ext cx="50040" cy="162720"/>
            </p14:xfrm>
          </p:contentPart>
        </mc:Choice>
        <mc:Fallback xmlns="">
          <p:pic>
            <p:nvPicPr>
              <p:cNvPr id="1028" name="Input penna 1027">
                <a:extLst>
                  <a:ext uri="{FF2B5EF4-FFF2-40B4-BE49-F238E27FC236}">
                    <a16:creationId xmlns:a16="http://schemas.microsoft.com/office/drawing/2014/main" id="{F9CA1957-9239-4F71-AA6C-D8CB3269219C}"/>
                  </a:ext>
                </a:extLst>
              </p:cNvPr>
              <p:cNvPicPr/>
              <p:nvPr/>
            </p:nvPicPr>
            <p:blipFill>
              <a:blip r:embed="rId1988"/>
              <a:stretch>
                <a:fillRect/>
              </a:stretch>
            </p:blipFill>
            <p:spPr>
              <a:xfrm>
                <a:off x="7765664" y="5646499"/>
                <a:ext cx="67554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9">
            <p14:nvContentPartPr>
              <p14:cNvPr id="1029" name="Input penna 1028">
                <a:extLst>
                  <a:ext uri="{FF2B5EF4-FFF2-40B4-BE49-F238E27FC236}">
                    <a16:creationId xmlns:a16="http://schemas.microsoft.com/office/drawing/2014/main" id="{DCDAB83F-3CFA-4B82-9155-CB40AE06D0BE}"/>
                  </a:ext>
                </a:extLst>
              </p14:cNvPr>
              <p14:cNvContentPartPr/>
              <p14:nvPr/>
            </p14:nvContentPartPr>
            <p14:xfrm>
              <a:off x="7885480" y="5605099"/>
              <a:ext cx="10080" cy="64440"/>
            </p14:xfrm>
          </p:contentPart>
        </mc:Choice>
        <mc:Fallback xmlns="">
          <p:pic>
            <p:nvPicPr>
              <p:cNvPr id="1029" name="Input penna 1028">
                <a:extLst>
                  <a:ext uri="{FF2B5EF4-FFF2-40B4-BE49-F238E27FC236}">
                    <a16:creationId xmlns:a16="http://schemas.microsoft.com/office/drawing/2014/main" id="{DCDAB83F-3CFA-4B82-9155-CB40AE06D0BE}"/>
                  </a:ext>
                </a:extLst>
              </p:cNvPr>
              <p:cNvPicPr/>
              <p:nvPr/>
            </p:nvPicPr>
            <p:blipFill>
              <a:blip r:embed="rId1990"/>
              <a:stretch>
                <a:fillRect/>
              </a:stretch>
            </p:blipFill>
            <p:spPr>
              <a:xfrm>
                <a:off x="7876147" y="5596099"/>
                <a:ext cx="28373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1">
            <p14:nvContentPartPr>
              <p14:cNvPr id="1030" name="Input penna 1029">
                <a:extLst>
                  <a:ext uri="{FF2B5EF4-FFF2-40B4-BE49-F238E27FC236}">
                    <a16:creationId xmlns:a16="http://schemas.microsoft.com/office/drawing/2014/main" id="{3C319DD1-187C-4BA5-AD1F-9532ED8DF7E1}"/>
                  </a:ext>
                </a:extLst>
              </p14:cNvPr>
              <p14:cNvContentPartPr/>
              <p14:nvPr/>
            </p14:nvContentPartPr>
            <p14:xfrm>
              <a:off x="7914280" y="5626339"/>
              <a:ext cx="10080" cy="72000"/>
            </p14:xfrm>
          </p:contentPart>
        </mc:Choice>
        <mc:Fallback xmlns="">
          <p:pic>
            <p:nvPicPr>
              <p:cNvPr id="1030" name="Input penna 1029">
                <a:extLst>
                  <a:ext uri="{FF2B5EF4-FFF2-40B4-BE49-F238E27FC236}">
                    <a16:creationId xmlns:a16="http://schemas.microsoft.com/office/drawing/2014/main" id="{3C319DD1-187C-4BA5-AD1F-9532ED8DF7E1}"/>
                  </a:ext>
                </a:extLst>
              </p:cNvPr>
              <p:cNvPicPr/>
              <p:nvPr/>
            </p:nvPicPr>
            <p:blipFill>
              <a:blip r:embed="rId1992"/>
              <a:stretch>
                <a:fillRect/>
              </a:stretch>
            </p:blipFill>
            <p:spPr>
              <a:xfrm>
                <a:off x="7904947" y="5617339"/>
                <a:ext cx="28373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3">
            <p14:nvContentPartPr>
              <p14:cNvPr id="1031" name="Input penna 1030">
                <a:extLst>
                  <a:ext uri="{FF2B5EF4-FFF2-40B4-BE49-F238E27FC236}">
                    <a16:creationId xmlns:a16="http://schemas.microsoft.com/office/drawing/2014/main" id="{C6754893-3A6C-4A8F-9343-1E4E7E336293}"/>
                  </a:ext>
                </a:extLst>
              </p14:cNvPr>
              <p14:cNvContentPartPr/>
              <p14:nvPr/>
            </p14:nvContentPartPr>
            <p14:xfrm>
              <a:off x="8224240" y="5588179"/>
              <a:ext cx="11880" cy="57240"/>
            </p14:xfrm>
          </p:contentPart>
        </mc:Choice>
        <mc:Fallback xmlns="">
          <p:pic>
            <p:nvPicPr>
              <p:cNvPr id="1031" name="Input penna 1030">
                <a:extLst>
                  <a:ext uri="{FF2B5EF4-FFF2-40B4-BE49-F238E27FC236}">
                    <a16:creationId xmlns:a16="http://schemas.microsoft.com/office/drawing/2014/main" id="{C6754893-3A6C-4A8F-9343-1E4E7E336293}"/>
                  </a:ext>
                </a:extLst>
              </p:cNvPr>
              <p:cNvPicPr/>
              <p:nvPr/>
            </p:nvPicPr>
            <p:blipFill>
              <a:blip r:embed="rId1994"/>
              <a:stretch>
                <a:fillRect/>
              </a:stretch>
            </p:blipFill>
            <p:spPr>
              <a:xfrm>
                <a:off x="8215240" y="5579179"/>
                <a:ext cx="295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5">
            <p14:nvContentPartPr>
              <p14:cNvPr id="1032" name="Input penna 1031">
                <a:extLst>
                  <a:ext uri="{FF2B5EF4-FFF2-40B4-BE49-F238E27FC236}">
                    <a16:creationId xmlns:a16="http://schemas.microsoft.com/office/drawing/2014/main" id="{826AC977-63FB-4C55-AEFE-86308DE41D37}"/>
                  </a:ext>
                </a:extLst>
              </p14:cNvPr>
              <p14:cNvContentPartPr/>
              <p14:nvPr/>
            </p14:nvContentPartPr>
            <p14:xfrm>
              <a:off x="8251960" y="5579179"/>
              <a:ext cx="9000" cy="79560"/>
            </p14:xfrm>
          </p:contentPart>
        </mc:Choice>
        <mc:Fallback xmlns="">
          <p:pic>
            <p:nvPicPr>
              <p:cNvPr id="1032" name="Input penna 1031">
                <a:extLst>
                  <a:ext uri="{FF2B5EF4-FFF2-40B4-BE49-F238E27FC236}">
                    <a16:creationId xmlns:a16="http://schemas.microsoft.com/office/drawing/2014/main" id="{826AC977-63FB-4C55-AEFE-86308DE41D37}"/>
                  </a:ext>
                </a:extLst>
              </p:cNvPr>
              <p:cNvPicPr/>
              <p:nvPr/>
            </p:nvPicPr>
            <p:blipFill>
              <a:blip r:embed="rId1621"/>
              <a:stretch>
                <a:fillRect/>
              </a:stretch>
            </p:blipFill>
            <p:spPr>
              <a:xfrm>
                <a:off x="8242960" y="5570220"/>
                <a:ext cx="26640" cy="97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6">
            <p14:nvContentPartPr>
              <p14:cNvPr id="1033" name="Input penna 1032">
                <a:extLst>
                  <a:ext uri="{FF2B5EF4-FFF2-40B4-BE49-F238E27FC236}">
                    <a16:creationId xmlns:a16="http://schemas.microsoft.com/office/drawing/2014/main" id="{1F2A9A6F-DFFE-4372-A617-B9CB1D04C2C4}"/>
                  </a:ext>
                </a:extLst>
              </p14:cNvPr>
              <p14:cNvContentPartPr/>
              <p14:nvPr/>
            </p14:nvContentPartPr>
            <p14:xfrm>
              <a:off x="8272120" y="5711659"/>
              <a:ext cx="46080" cy="9360"/>
            </p14:xfrm>
          </p:contentPart>
        </mc:Choice>
        <mc:Fallback xmlns="">
          <p:pic>
            <p:nvPicPr>
              <p:cNvPr id="1033" name="Input penna 1032">
                <a:extLst>
                  <a:ext uri="{FF2B5EF4-FFF2-40B4-BE49-F238E27FC236}">
                    <a16:creationId xmlns:a16="http://schemas.microsoft.com/office/drawing/2014/main" id="{1F2A9A6F-DFFE-4372-A617-B9CB1D04C2C4}"/>
                  </a:ext>
                </a:extLst>
              </p:cNvPr>
              <p:cNvPicPr/>
              <p:nvPr/>
            </p:nvPicPr>
            <p:blipFill>
              <a:blip r:embed="rId1997"/>
              <a:stretch>
                <a:fillRect/>
              </a:stretch>
            </p:blipFill>
            <p:spPr>
              <a:xfrm>
                <a:off x="8263049" y="5702659"/>
                <a:ext cx="63859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8">
            <p14:nvContentPartPr>
              <p14:cNvPr id="1034" name="Input penna 1033">
                <a:extLst>
                  <a:ext uri="{FF2B5EF4-FFF2-40B4-BE49-F238E27FC236}">
                    <a16:creationId xmlns:a16="http://schemas.microsoft.com/office/drawing/2014/main" id="{AD1202F9-63B2-4133-9473-89879B8098B9}"/>
                  </a:ext>
                </a:extLst>
              </p14:cNvPr>
              <p14:cNvContentPartPr/>
              <p14:nvPr/>
            </p14:nvContentPartPr>
            <p14:xfrm>
              <a:off x="8289040" y="5711659"/>
              <a:ext cx="30600" cy="43200"/>
            </p14:xfrm>
          </p:contentPart>
        </mc:Choice>
        <mc:Fallback xmlns="">
          <p:pic>
            <p:nvPicPr>
              <p:cNvPr id="1034" name="Input penna 1033">
                <a:extLst>
                  <a:ext uri="{FF2B5EF4-FFF2-40B4-BE49-F238E27FC236}">
                    <a16:creationId xmlns:a16="http://schemas.microsoft.com/office/drawing/2014/main" id="{AD1202F9-63B2-4133-9473-89879B8098B9}"/>
                  </a:ext>
                </a:extLst>
              </p:cNvPr>
              <p:cNvPicPr/>
              <p:nvPr/>
            </p:nvPicPr>
            <p:blipFill>
              <a:blip r:embed="rId1999"/>
              <a:stretch>
                <a:fillRect/>
              </a:stretch>
            </p:blipFill>
            <p:spPr>
              <a:xfrm>
                <a:off x="8280040" y="5702659"/>
                <a:ext cx="482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0">
            <p14:nvContentPartPr>
              <p14:cNvPr id="1035" name="Input penna 1034">
                <a:extLst>
                  <a:ext uri="{FF2B5EF4-FFF2-40B4-BE49-F238E27FC236}">
                    <a16:creationId xmlns:a16="http://schemas.microsoft.com/office/drawing/2014/main" id="{B763C0C5-2D3D-45F6-A71E-CD8F187A2FF5}"/>
                  </a:ext>
                </a:extLst>
              </p14:cNvPr>
              <p14:cNvContentPartPr/>
              <p14:nvPr/>
            </p14:nvContentPartPr>
            <p14:xfrm>
              <a:off x="8402800" y="5681059"/>
              <a:ext cx="52560" cy="156240"/>
            </p14:xfrm>
          </p:contentPart>
        </mc:Choice>
        <mc:Fallback xmlns="">
          <p:pic>
            <p:nvPicPr>
              <p:cNvPr id="1035" name="Input penna 1034">
                <a:extLst>
                  <a:ext uri="{FF2B5EF4-FFF2-40B4-BE49-F238E27FC236}">
                    <a16:creationId xmlns:a16="http://schemas.microsoft.com/office/drawing/2014/main" id="{B763C0C5-2D3D-45F6-A71E-CD8F187A2FF5}"/>
                  </a:ext>
                </a:extLst>
              </p:cNvPr>
              <p:cNvPicPr/>
              <p:nvPr/>
            </p:nvPicPr>
            <p:blipFill>
              <a:blip r:embed="rId2001"/>
              <a:stretch>
                <a:fillRect/>
              </a:stretch>
            </p:blipFill>
            <p:spPr>
              <a:xfrm>
                <a:off x="8393800" y="5672038"/>
                <a:ext cx="70200" cy="1739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2">
            <p14:nvContentPartPr>
              <p14:cNvPr id="1036" name="Input penna 1035">
                <a:extLst>
                  <a:ext uri="{FF2B5EF4-FFF2-40B4-BE49-F238E27FC236}">
                    <a16:creationId xmlns:a16="http://schemas.microsoft.com/office/drawing/2014/main" id="{5AD98306-7B02-4C4C-8AD9-CE540313C57D}"/>
                  </a:ext>
                </a:extLst>
              </p14:cNvPr>
              <p14:cNvContentPartPr/>
              <p14:nvPr/>
            </p14:nvContentPartPr>
            <p14:xfrm>
              <a:off x="8493880" y="5769619"/>
              <a:ext cx="26640" cy="52200"/>
            </p14:xfrm>
          </p:contentPart>
        </mc:Choice>
        <mc:Fallback xmlns="">
          <p:pic>
            <p:nvPicPr>
              <p:cNvPr id="1036" name="Input penna 1035">
                <a:extLst>
                  <a:ext uri="{FF2B5EF4-FFF2-40B4-BE49-F238E27FC236}">
                    <a16:creationId xmlns:a16="http://schemas.microsoft.com/office/drawing/2014/main" id="{5AD98306-7B02-4C4C-8AD9-CE540313C57D}"/>
                  </a:ext>
                </a:extLst>
              </p:cNvPr>
              <p:cNvPicPr/>
              <p:nvPr/>
            </p:nvPicPr>
            <p:blipFill>
              <a:blip r:embed="rId2003"/>
              <a:stretch>
                <a:fillRect/>
              </a:stretch>
            </p:blipFill>
            <p:spPr>
              <a:xfrm>
                <a:off x="8484880" y="5760619"/>
                <a:ext cx="442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4">
            <p14:nvContentPartPr>
              <p14:cNvPr id="1037" name="Input penna 1036">
                <a:extLst>
                  <a:ext uri="{FF2B5EF4-FFF2-40B4-BE49-F238E27FC236}">
                    <a16:creationId xmlns:a16="http://schemas.microsoft.com/office/drawing/2014/main" id="{6EBB7FF6-C1F0-4F46-9C1A-672D113B041C}"/>
                  </a:ext>
                </a:extLst>
              </p14:cNvPr>
              <p14:cNvContentPartPr/>
              <p14:nvPr/>
            </p14:nvContentPartPr>
            <p14:xfrm>
              <a:off x="8466880" y="5751259"/>
              <a:ext cx="78840" cy="91800"/>
            </p14:xfrm>
          </p:contentPart>
        </mc:Choice>
        <mc:Fallback xmlns="">
          <p:pic>
            <p:nvPicPr>
              <p:cNvPr id="1037" name="Input penna 1036">
                <a:extLst>
                  <a:ext uri="{FF2B5EF4-FFF2-40B4-BE49-F238E27FC236}">
                    <a16:creationId xmlns:a16="http://schemas.microsoft.com/office/drawing/2014/main" id="{6EBB7FF6-C1F0-4F46-9C1A-672D113B041C}"/>
                  </a:ext>
                </a:extLst>
              </p:cNvPr>
              <p:cNvPicPr/>
              <p:nvPr/>
            </p:nvPicPr>
            <p:blipFill>
              <a:blip r:embed="rId2005"/>
              <a:stretch>
                <a:fillRect/>
              </a:stretch>
            </p:blipFill>
            <p:spPr>
              <a:xfrm>
                <a:off x="8457839" y="5742259"/>
                <a:ext cx="96561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6">
            <p14:nvContentPartPr>
              <p14:cNvPr id="1038" name="Input penna 1037">
                <a:extLst>
                  <a:ext uri="{FF2B5EF4-FFF2-40B4-BE49-F238E27FC236}">
                    <a16:creationId xmlns:a16="http://schemas.microsoft.com/office/drawing/2014/main" id="{40CA2A3F-5363-406D-A6B7-9D041676C7EE}"/>
                  </a:ext>
                </a:extLst>
              </p14:cNvPr>
              <p14:cNvContentPartPr/>
              <p14:nvPr/>
            </p14:nvContentPartPr>
            <p14:xfrm>
              <a:off x="8547160" y="5639659"/>
              <a:ext cx="51840" cy="51120"/>
            </p14:xfrm>
          </p:contentPart>
        </mc:Choice>
        <mc:Fallback xmlns="">
          <p:pic>
            <p:nvPicPr>
              <p:cNvPr id="1038" name="Input penna 1037">
                <a:extLst>
                  <a:ext uri="{FF2B5EF4-FFF2-40B4-BE49-F238E27FC236}">
                    <a16:creationId xmlns:a16="http://schemas.microsoft.com/office/drawing/2014/main" id="{40CA2A3F-5363-406D-A6B7-9D041676C7EE}"/>
                  </a:ext>
                </a:extLst>
              </p:cNvPr>
              <p:cNvPicPr/>
              <p:nvPr/>
            </p:nvPicPr>
            <p:blipFill>
              <a:blip r:embed="rId2007"/>
              <a:stretch>
                <a:fillRect/>
              </a:stretch>
            </p:blipFill>
            <p:spPr>
              <a:xfrm>
                <a:off x="8538160" y="5630659"/>
                <a:ext cx="694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8">
            <p14:nvContentPartPr>
              <p14:cNvPr id="1039" name="Input penna 1038">
                <a:extLst>
                  <a:ext uri="{FF2B5EF4-FFF2-40B4-BE49-F238E27FC236}">
                    <a16:creationId xmlns:a16="http://schemas.microsoft.com/office/drawing/2014/main" id="{4B323B7A-CD7A-4C2F-B6A5-0019970A52FA}"/>
                  </a:ext>
                </a:extLst>
              </p14:cNvPr>
              <p14:cNvContentPartPr/>
              <p14:nvPr/>
            </p14:nvContentPartPr>
            <p14:xfrm>
              <a:off x="9283360" y="5343019"/>
              <a:ext cx="183600" cy="105480"/>
            </p14:xfrm>
          </p:contentPart>
        </mc:Choice>
        <mc:Fallback xmlns="">
          <p:pic>
            <p:nvPicPr>
              <p:cNvPr id="1039" name="Input penna 1038">
                <a:extLst>
                  <a:ext uri="{FF2B5EF4-FFF2-40B4-BE49-F238E27FC236}">
                    <a16:creationId xmlns:a16="http://schemas.microsoft.com/office/drawing/2014/main" id="{4B323B7A-CD7A-4C2F-B6A5-0019970A52FA}"/>
                  </a:ext>
                </a:extLst>
              </p:cNvPr>
              <p:cNvPicPr/>
              <p:nvPr/>
            </p:nvPicPr>
            <p:blipFill>
              <a:blip r:embed="rId2009"/>
              <a:stretch>
                <a:fillRect/>
              </a:stretch>
            </p:blipFill>
            <p:spPr>
              <a:xfrm>
                <a:off x="9274360" y="5334019"/>
                <a:ext cx="201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0">
            <p14:nvContentPartPr>
              <p14:cNvPr id="1040" name="Input penna 1039">
                <a:extLst>
                  <a:ext uri="{FF2B5EF4-FFF2-40B4-BE49-F238E27FC236}">
                    <a16:creationId xmlns:a16="http://schemas.microsoft.com/office/drawing/2014/main" id="{F442EC8A-A219-4D01-86C2-3F7AFE10BD4E}"/>
                  </a:ext>
                </a:extLst>
              </p14:cNvPr>
              <p14:cNvContentPartPr/>
              <p14:nvPr/>
            </p14:nvContentPartPr>
            <p14:xfrm>
              <a:off x="9499720" y="5233219"/>
              <a:ext cx="2160" cy="87120"/>
            </p14:xfrm>
          </p:contentPart>
        </mc:Choice>
        <mc:Fallback xmlns="">
          <p:pic>
            <p:nvPicPr>
              <p:cNvPr id="1040" name="Input penna 1039">
                <a:extLst>
                  <a:ext uri="{FF2B5EF4-FFF2-40B4-BE49-F238E27FC236}">
                    <a16:creationId xmlns:a16="http://schemas.microsoft.com/office/drawing/2014/main" id="{F442EC8A-A219-4D01-86C2-3F7AFE10BD4E}"/>
                  </a:ext>
                </a:extLst>
              </p:cNvPr>
              <p:cNvPicPr/>
              <p:nvPr/>
            </p:nvPicPr>
            <p:blipFill>
              <a:blip r:embed="rId1469"/>
              <a:stretch>
                <a:fillRect/>
              </a:stretch>
            </p:blipFill>
            <p:spPr>
              <a:xfrm>
                <a:off x="9490720" y="5224219"/>
                <a:ext cx="19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1">
            <p14:nvContentPartPr>
              <p14:cNvPr id="1041" name="Input penna 1040">
                <a:extLst>
                  <a:ext uri="{FF2B5EF4-FFF2-40B4-BE49-F238E27FC236}">
                    <a16:creationId xmlns:a16="http://schemas.microsoft.com/office/drawing/2014/main" id="{E72959B4-41F3-4628-A7B8-A6991CD07C55}"/>
                  </a:ext>
                </a:extLst>
              </p14:cNvPr>
              <p14:cNvContentPartPr/>
              <p14:nvPr/>
            </p14:nvContentPartPr>
            <p14:xfrm>
              <a:off x="9528160" y="5394859"/>
              <a:ext cx="65520" cy="6480"/>
            </p14:xfrm>
          </p:contentPart>
        </mc:Choice>
        <mc:Fallback xmlns="">
          <p:pic>
            <p:nvPicPr>
              <p:cNvPr id="1041" name="Input penna 1040">
                <a:extLst>
                  <a:ext uri="{FF2B5EF4-FFF2-40B4-BE49-F238E27FC236}">
                    <a16:creationId xmlns:a16="http://schemas.microsoft.com/office/drawing/2014/main" id="{E72959B4-41F3-4628-A7B8-A6991CD07C55}"/>
                  </a:ext>
                </a:extLst>
              </p:cNvPr>
              <p:cNvPicPr/>
              <p:nvPr/>
            </p:nvPicPr>
            <p:blipFill>
              <a:blip r:embed="rId2012"/>
              <a:stretch>
                <a:fillRect/>
              </a:stretch>
            </p:blipFill>
            <p:spPr>
              <a:xfrm>
                <a:off x="9519110" y="5385859"/>
                <a:ext cx="83257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3">
            <p14:nvContentPartPr>
              <p14:cNvPr id="1042" name="Input penna 1041">
                <a:extLst>
                  <a:ext uri="{FF2B5EF4-FFF2-40B4-BE49-F238E27FC236}">
                    <a16:creationId xmlns:a16="http://schemas.microsoft.com/office/drawing/2014/main" id="{94FAE401-BFEE-4BB1-90D9-2D68528FE09B}"/>
                  </a:ext>
                </a:extLst>
              </p14:cNvPr>
              <p14:cNvContentPartPr/>
              <p14:nvPr/>
            </p14:nvContentPartPr>
            <p14:xfrm>
              <a:off x="9541840" y="5434459"/>
              <a:ext cx="59400" cy="6480"/>
            </p14:xfrm>
          </p:contentPart>
        </mc:Choice>
        <mc:Fallback xmlns="">
          <p:pic>
            <p:nvPicPr>
              <p:cNvPr id="1042" name="Input penna 1041">
                <a:extLst>
                  <a:ext uri="{FF2B5EF4-FFF2-40B4-BE49-F238E27FC236}">
                    <a16:creationId xmlns:a16="http://schemas.microsoft.com/office/drawing/2014/main" id="{94FAE401-BFEE-4BB1-90D9-2D68528FE09B}"/>
                  </a:ext>
                </a:extLst>
              </p:cNvPr>
              <p:cNvPicPr/>
              <p:nvPr/>
            </p:nvPicPr>
            <p:blipFill>
              <a:blip r:embed="rId2014"/>
              <a:stretch>
                <a:fillRect/>
              </a:stretch>
            </p:blipFill>
            <p:spPr>
              <a:xfrm>
                <a:off x="9532840" y="5425459"/>
                <a:ext cx="7704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5">
            <p14:nvContentPartPr>
              <p14:cNvPr id="1043" name="Input penna 1042">
                <a:extLst>
                  <a:ext uri="{FF2B5EF4-FFF2-40B4-BE49-F238E27FC236}">
                    <a16:creationId xmlns:a16="http://schemas.microsoft.com/office/drawing/2014/main" id="{E45CEC62-C064-4DED-A605-1453EEBB2740}"/>
                  </a:ext>
                </a:extLst>
              </p14:cNvPr>
              <p14:cNvContentPartPr/>
              <p14:nvPr/>
            </p14:nvContentPartPr>
            <p14:xfrm>
              <a:off x="9760360" y="5247259"/>
              <a:ext cx="59040" cy="188280"/>
            </p14:xfrm>
          </p:contentPart>
        </mc:Choice>
        <mc:Fallback xmlns="">
          <p:pic>
            <p:nvPicPr>
              <p:cNvPr id="1043" name="Input penna 1042">
                <a:extLst>
                  <a:ext uri="{FF2B5EF4-FFF2-40B4-BE49-F238E27FC236}">
                    <a16:creationId xmlns:a16="http://schemas.microsoft.com/office/drawing/2014/main" id="{E45CEC62-C064-4DED-A605-1453EEBB2740}"/>
                  </a:ext>
                </a:extLst>
              </p:cNvPr>
              <p:cNvPicPr/>
              <p:nvPr/>
            </p:nvPicPr>
            <p:blipFill>
              <a:blip r:embed="rId2016"/>
              <a:stretch>
                <a:fillRect/>
              </a:stretch>
            </p:blipFill>
            <p:spPr>
              <a:xfrm>
                <a:off x="9751360" y="5238242"/>
                <a:ext cx="76680" cy="205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7">
            <p14:nvContentPartPr>
              <p14:cNvPr id="1044" name="Input penna 1043">
                <a:extLst>
                  <a:ext uri="{FF2B5EF4-FFF2-40B4-BE49-F238E27FC236}">
                    <a16:creationId xmlns:a16="http://schemas.microsoft.com/office/drawing/2014/main" id="{C66A6E4E-4C08-4C07-9E3F-E86ABB7100BD}"/>
                  </a:ext>
                </a:extLst>
              </p14:cNvPr>
              <p14:cNvContentPartPr/>
              <p14:nvPr/>
            </p14:nvContentPartPr>
            <p14:xfrm>
              <a:off x="9859000" y="5371819"/>
              <a:ext cx="46080" cy="65880"/>
            </p14:xfrm>
          </p:contentPart>
        </mc:Choice>
        <mc:Fallback xmlns="">
          <p:pic>
            <p:nvPicPr>
              <p:cNvPr id="1044" name="Input penna 1043">
                <a:extLst>
                  <a:ext uri="{FF2B5EF4-FFF2-40B4-BE49-F238E27FC236}">
                    <a16:creationId xmlns:a16="http://schemas.microsoft.com/office/drawing/2014/main" id="{C66A6E4E-4C08-4C07-9E3F-E86ABB7100BD}"/>
                  </a:ext>
                </a:extLst>
              </p:cNvPr>
              <p:cNvPicPr/>
              <p:nvPr/>
            </p:nvPicPr>
            <p:blipFill>
              <a:blip r:embed="rId2018"/>
              <a:stretch>
                <a:fillRect/>
              </a:stretch>
            </p:blipFill>
            <p:spPr>
              <a:xfrm>
                <a:off x="9850000" y="5362819"/>
                <a:ext cx="637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9">
            <p14:nvContentPartPr>
              <p14:cNvPr id="1045" name="Input penna 1044">
                <a:extLst>
                  <a:ext uri="{FF2B5EF4-FFF2-40B4-BE49-F238E27FC236}">
                    <a16:creationId xmlns:a16="http://schemas.microsoft.com/office/drawing/2014/main" id="{7338EBD0-189B-49F8-8DE9-6F335A2AC091}"/>
                  </a:ext>
                </a:extLst>
              </p14:cNvPr>
              <p14:cNvContentPartPr/>
              <p14:nvPr/>
            </p14:nvContentPartPr>
            <p14:xfrm>
              <a:off x="9855400" y="5381179"/>
              <a:ext cx="73080" cy="70560"/>
            </p14:xfrm>
          </p:contentPart>
        </mc:Choice>
        <mc:Fallback xmlns="">
          <p:pic>
            <p:nvPicPr>
              <p:cNvPr id="1045" name="Input penna 1044">
                <a:extLst>
                  <a:ext uri="{FF2B5EF4-FFF2-40B4-BE49-F238E27FC236}">
                    <a16:creationId xmlns:a16="http://schemas.microsoft.com/office/drawing/2014/main" id="{7338EBD0-189B-49F8-8DE9-6F335A2AC091}"/>
                  </a:ext>
                </a:extLst>
              </p:cNvPr>
              <p:cNvPicPr/>
              <p:nvPr/>
            </p:nvPicPr>
            <p:blipFill>
              <a:blip r:embed="rId2020"/>
              <a:stretch>
                <a:fillRect/>
              </a:stretch>
            </p:blipFill>
            <p:spPr>
              <a:xfrm>
                <a:off x="9846400" y="5372179"/>
                <a:ext cx="907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1">
            <p14:nvContentPartPr>
              <p14:cNvPr id="1046" name="Input penna 1045">
                <a:extLst>
                  <a:ext uri="{FF2B5EF4-FFF2-40B4-BE49-F238E27FC236}">
                    <a16:creationId xmlns:a16="http://schemas.microsoft.com/office/drawing/2014/main" id="{3D29B90D-31A4-4FF5-8180-7AC0DCF1AD8B}"/>
                  </a:ext>
                </a:extLst>
              </p14:cNvPr>
              <p14:cNvContentPartPr/>
              <p14:nvPr/>
            </p14:nvContentPartPr>
            <p14:xfrm>
              <a:off x="9893560" y="5216659"/>
              <a:ext cx="61560" cy="72000"/>
            </p14:xfrm>
          </p:contentPart>
        </mc:Choice>
        <mc:Fallback xmlns="">
          <p:pic>
            <p:nvPicPr>
              <p:cNvPr id="1046" name="Input penna 1045">
                <a:extLst>
                  <a:ext uri="{FF2B5EF4-FFF2-40B4-BE49-F238E27FC236}">
                    <a16:creationId xmlns:a16="http://schemas.microsoft.com/office/drawing/2014/main" id="{3D29B90D-31A4-4FF5-8180-7AC0DCF1AD8B}"/>
                  </a:ext>
                </a:extLst>
              </p:cNvPr>
              <p:cNvPicPr/>
              <p:nvPr/>
            </p:nvPicPr>
            <p:blipFill>
              <a:blip r:embed="rId2022"/>
              <a:stretch>
                <a:fillRect/>
              </a:stretch>
            </p:blipFill>
            <p:spPr>
              <a:xfrm>
                <a:off x="9884560" y="5207659"/>
                <a:ext cx="7920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3">
            <p14:nvContentPartPr>
              <p14:cNvPr id="1047" name="Input penna 1046">
                <a:extLst>
                  <a:ext uri="{FF2B5EF4-FFF2-40B4-BE49-F238E27FC236}">
                    <a16:creationId xmlns:a16="http://schemas.microsoft.com/office/drawing/2014/main" id="{55CE67EB-F652-4763-A601-8075D7F4E00B}"/>
                  </a:ext>
                </a:extLst>
              </p14:cNvPr>
              <p14:cNvContentPartPr/>
              <p14:nvPr/>
            </p14:nvContentPartPr>
            <p14:xfrm>
              <a:off x="9748120" y="5507179"/>
              <a:ext cx="195480" cy="3960"/>
            </p14:xfrm>
          </p:contentPart>
        </mc:Choice>
        <mc:Fallback xmlns="">
          <p:pic>
            <p:nvPicPr>
              <p:cNvPr id="1047" name="Input penna 1046">
                <a:extLst>
                  <a:ext uri="{FF2B5EF4-FFF2-40B4-BE49-F238E27FC236}">
                    <a16:creationId xmlns:a16="http://schemas.microsoft.com/office/drawing/2014/main" id="{55CE67EB-F652-4763-A601-8075D7F4E00B}"/>
                  </a:ext>
                </a:extLst>
              </p:cNvPr>
              <p:cNvPicPr/>
              <p:nvPr/>
            </p:nvPicPr>
            <p:blipFill>
              <a:blip r:embed="rId2024"/>
              <a:stretch>
                <a:fillRect/>
              </a:stretch>
            </p:blipFill>
            <p:spPr>
              <a:xfrm>
                <a:off x="9739103" y="5498179"/>
                <a:ext cx="213153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5">
            <p14:nvContentPartPr>
              <p14:cNvPr id="1048" name="Input penna 1047">
                <a:extLst>
                  <a:ext uri="{FF2B5EF4-FFF2-40B4-BE49-F238E27FC236}">
                    <a16:creationId xmlns:a16="http://schemas.microsoft.com/office/drawing/2014/main" id="{23754CB4-BB3C-4E49-8808-E93A1DCD10EC}"/>
                  </a:ext>
                </a:extLst>
              </p14:cNvPr>
              <p14:cNvContentPartPr/>
              <p14:nvPr/>
            </p14:nvContentPartPr>
            <p14:xfrm>
              <a:off x="9788800" y="5559379"/>
              <a:ext cx="66960" cy="122400"/>
            </p14:xfrm>
          </p:contentPart>
        </mc:Choice>
        <mc:Fallback xmlns="">
          <p:pic>
            <p:nvPicPr>
              <p:cNvPr id="1048" name="Input penna 1047">
                <a:extLst>
                  <a:ext uri="{FF2B5EF4-FFF2-40B4-BE49-F238E27FC236}">
                    <a16:creationId xmlns:a16="http://schemas.microsoft.com/office/drawing/2014/main" id="{23754CB4-BB3C-4E49-8808-E93A1DCD10EC}"/>
                  </a:ext>
                </a:extLst>
              </p:cNvPr>
              <p:cNvPicPr/>
              <p:nvPr/>
            </p:nvPicPr>
            <p:blipFill>
              <a:blip r:embed="rId2026"/>
              <a:stretch>
                <a:fillRect/>
              </a:stretch>
            </p:blipFill>
            <p:spPr>
              <a:xfrm>
                <a:off x="9779800" y="5550405"/>
                <a:ext cx="84600" cy="139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7">
            <p14:nvContentPartPr>
              <p14:cNvPr id="1049" name="Input penna 1048">
                <a:extLst>
                  <a:ext uri="{FF2B5EF4-FFF2-40B4-BE49-F238E27FC236}">
                    <a16:creationId xmlns:a16="http://schemas.microsoft.com/office/drawing/2014/main" id="{E563F68A-A607-4C95-AD40-90A5A57AF4D2}"/>
                  </a:ext>
                </a:extLst>
              </p14:cNvPr>
              <p14:cNvContentPartPr/>
              <p14:nvPr/>
            </p14:nvContentPartPr>
            <p14:xfrm>
              <a:off x="9909400" y="5559379"/>
              <a:ext cx="9360" cy="59760"/>
            </p14:xfrm>
          </p:contentPart>
        </mc:Choice>
        <mc:Fallback xmlns="">
          <p:pic>
            <p:nvPicPr>
              <p:cNvPr id="1049" name="Input penna 1048">
                <a:extLst>
                  <a:ext uri="{FF2B5EF4-FFF2-40B4-BE49-F238E27FC236}">
                    <a16:creationId xmlns:a16="http://schemas.microsoft.com/office/drawing/2014/main" id="{E563F68A-A607-4C95-AD40-90A5A57AF4D2}"/>
                  </a:ext>
                </a:extLst>
              </p:cNvPr>
              <p:cNvPicPr/>
              <p:nvPr/>
            </p:nvPicPr>
            <p:blipFill>
              <a:blip r:embed="rId2028"/>
              <a:stretch>
                <a:fillRect/>
              </a:stretch>
            </p:blipFill>
            <p:spPr>
              <a:xfrm>
                <a:off x="9900040" y="5550379"/>
                <a:ext cx="27706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9">
            <p14:nvContentPartPr>
              <p14:cNvPr id="1050" name="Input penna 1049">
                <a:extLst>
                  <a:ext uri="{FF2B5EF4-FFF2-40B4-BE49-F238E27FC236}">
                    <a16:creationId xmlns:a16="http://schemas.microsoft.com/office/drawing/2014/main" id="{A2617673-9BBF-4DFA-B929-FA255B4FFEBA}"/>
                  </a:ext>
                </a:extLst>
              </p14:cNvPr>
              <p14:cNvContentPartPr/>
              <p14:nvPr/>
            </p14:nvContentPartPr>
            <p14:xfrm>
              <a:off x="10379560" y="5364259"/>
              <a:ext cx="170280" cy="143280"/>
            </p14:xfrm>
          </p:contentPart>
        </mc:Choice>
        <mc:Fallback xmlns="">
          <p:pic>
            <p:nvPicPr>
              <p:cNvPr id="1050" name="Input penna 1049">
                <a:extLst>
                  <a:ext uri="{FF2B5EF4-FFF2-40B4-BE49-F238E27FC236}">
                    <a16:creationId xmlns:a16="http://schemas.microsoft.com/office/drawing/2014/main" id="{A2617673-9BBF-4DFA-B929-FA255B4FFEBA}"/>
                  </a:ext>
                </a:extLst>
              </p:cNvPr>
              <p:cNvPicPr/>
              <p:nvPr/>
            </p:nvPicPr>
            <p:blipFill>
              <a:blip r:embed="rId2030"/>
              <a:stretch>
                <a:fillRect/>
              </a:stretch>
            </p:blipFill>
            <p:spPr>
              <a:xfrm>
                <a:off x="10370560" y="5355259"/>
                <a:ext cx="1879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1">
            <p14:nvContentPartPr>
              <p14:cNvPr id="1051" name="Input penna 1050">
                <a:extLst>
                  <a:ext uri="{FF2B5EF4-FFF2-40B4-BE49-F238E27FC236}">
                    <a16:creationId xmlns:a16="http://schemas.microsoft.com/office/drawing/2014/main" id="{9DFE5F79-BCAB-4A69-AF89-9771724D0C08}"/>
                  </a:ext>
                </a:extLst>
              </p14:cNvPr>
              <p14:cNvContentPartPr/>
              <p14:nvPr/>
            </p14:nvContentPartPr>
            <p14:xfrm>
              <a:off x="10625800" y="5256259"/>
              <a:ext cx="6120" cy="65880"/>
            </p14:xfrm>
          </p:contentPart>
        </mc:Choice>
        <mc:Fallback xmlns="">
          <p:pic>
            <p:nvPicPr>
              <p:cNvPr id="1051" name="Input penna 1050">
                <a:extLst>
                  <a:ext uri="{FF2B5EF4-FFF2-40B4-BE49-F238E27FC236}">
                    <a16:creationId xmlns:a16="http://schemas.microsoft.com/office/drawing/2014/main" id="{9DFE5F79-BCAB-4A69-AF89-9771724D0C08}"/>
                  </a:ext>
                </a:extLst>
              </p:cNvPr>
              <p:cNvPicPr/>
              <p:nvPr/>
            </p:nvPicPr>
            <p:blipFill>
              <a:blip r:embed="rId2032"/>
              <a:stretch>
                <a:fillRect/>
              </a:stretch>
            </p:blipFill>
            <p:spPr>
              <a:xfrm>
                <a:off x="10616800" y="5247259"/>
                <a:ext cx="237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3">
            <p14:nvContentPartPr>
              <p14:cNvPr id="1052" name="Input penna 1051">
                <a:extLst>
                  <a:ext uri="{FF2B5EF4-FFF2-40B4-BE49-F238E27FC236}">
                    <a16:creationId xmlns:a16="http://schemas.microsoft.com/office/drawing/2014/main" id="{06FF674A-ED2C-4EE5-B84C-FCC9DAA55642}"/>
                  </a:ext>
                </a:extLst>
              </p14:cNvPr>
              <p14:cNvContentPartPr/>
              <p14:nvPr/>
            </p14:nvContentPartPr>
            <p14:xfrm>
              <a:off x="10656400" y="5225659"/>
              <a:ext cx="4320" cy="81000"/>
            </p14:xfrm>
          </p:contentPart>
        </mc:Choice>
        <mc:Fallback xmlns="">
          <p:pic>
            <p:nvPicPr>
              <p:cNvPr id="1052" name="Input penna 1051">
                <a:extLst>
                  <a:ext uri="{FF2B5EF4-FFF2-40B4-BE49-F238E27FC236}">
                    <a16:creationId xmlns:a16="http://schemas.microsoft.com/office/drawing/2014/main" id="{06FF674A-ED2C-4EE5-B84C-FCC9DAA55642}"/>
                  </a:ext>
                </a:extLst>
              </p:cNvPr>
              <p:cNvPicPr/>
              <p:nvPr/>
            </p:nvPicPr>
            <p:blipFill>
              <a:blip r:embed="rId1602"/>
              <a:stretch>
                <a:fillRect/>
              </a:stretch>
            </p:blipFill>
            <p:spPr>
              <a:xfrm>
                <a:off x="10646582" y="5216699"/>
                <a:ext cx="23564" cy="985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4">
            <p14:nvContentPartPr>
              <p14:cNvPr id="1053" name="Input penna 1052">
                <a:extLst>
                  <a:ext uri="{FF2B5EF4-FFF2-40B4-BE49-F238E27FC236}">
                    <a16:creationId xmlns:a16="http://schemas.microsoft.com/office/drawing/2014/main" id="{0AAEE552-96F8-4FE4-8DB7-40702F2E5F98}"/>
                  </a:ext>
                </a:extLst>
              </p14:cNvPr>
              <p14:cNvContentPartPr/>
              <p14:nvPr/>
            </p14:nvContentPartPr>
            <p14:xfrm>
              <a:off x="10645240" y="5387299"/>
              <a:ext cx="47880" cy="5040"/>
            </p14:xfrm>
          </p:contentPart>
        </mc:Choice>
        <mc:Fallback xmlns="">
          <p:pic>
            <p:nvPicPr>
              <p:cNvPr id="1053" name="Input penna 1052">
                <a:extLst>
                  <a:ext uri="{FF2B5EF4-FFF2-40B4-BE49-F238E27FC236}">
                    <a16:creationId xmlns:a16="http://schemas.microsoft.com/office/drawing/2014/main" id="{0AAEE552-96F8-4FE4-8DB7-40702F2E5F98}"/>
                  </a:ext>
                </a:extLst>
              </p:cNvPr>
              <p:cNvPicPr/>
              <p:nvPr/>
            </p:nvPicPr>
            <p:blipFill>
              <a:blip r:embed="rId2035"/>
              <a:stretch>
                <a:fillRect/>
              </a:stretch>
            </p:blipFill>
            <p:spPr>
              <a:xfrm>
                <a:off x="10636240" y="5378299"/>
                <a:ext cx="6552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6">
            <p14:nvContentPartPr>
              <p14:cNvPr id="1054" name="Input penna 1053">
                <a:extLst>
                  <a:ext uri="{FF2B5EF4-FFF2-40B4-BE49-F238E27FC236}">
                    <a16:creationId xmlns:a16="http://schemas.microsoft.com/office/drawing/2014/main" id="{98A84389-7059-409B-B15D-E95E92A13B5A}"/>
                  </a:ext>
                </a:extLst>
              </p14:cNvPr>
              <p14:cNvContentPartPr/>
              <p14:nvPr/>
            </p14:nvContentPartPr>
            <p14:xfrm>
              <a:off x="10652800" y="5387299"/>
              <a:ext cx="40680" cy="50760"/>
            </p14:xfrm>
          </p:contentPart>
        </mc:Choice>
        <mc:Fallback xmlns="">
          <p:pic>
            <p:nvPicPr>
              <p:cNvPr id="1054" name="Input penna 1053">
                <a:extLst>
                  <a:ext uri="{FF2B5EF4-FFF2-40B4-BE49-F238E27FC236}">
                    <a16:creationId xmlns:a16="http://schemas.microsoft.com/office/drawing/2014/main" id="{98A84389-7059-409B-B15D-E95E92A13B5A}"/>
                  </a:ext>
                </a:extLst>
              </p:cNvPr>
              <p:cNvPicPr/>
              <p:nvPr/>
            </p:nvPicPr>
            <p:blipFill>
              <a:blip r:embed="rId2037"/>
              <a:stretch>
                <a:fillRect/>
              </a:stretch>
            </p:blipFill>
            <p:spPr>
              <a:xfrm>
                <a:off x="10643800" y="5378299"/>
                <a:ext cx="5832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8">
            <p14:nvContentPartPr>
              <p14:cNvPr id="1055" name="Input penna 1054">
                <a:extLst>
                  <a:ext uri="{FF2B5EF4-FFF2-40B4-BE49-F238E27FC236}">
                    <a16:creationId xmlns:a16="http://schemas.microsoft.com/office/drawing/2014/main" id="{BA6E2DF4-2956-40E6-94F1-56546B9F59BA}"/>
                  </a:ext>
                </a:extLst>
              </p14:cNvPr>
              <p14:cNvContentPartPr/>
              <p14:nvPr/>
            </p14:nvContentPartPr>
            <p14:xfrm>
              <a:off x="10811200" y="5289739"/>
              <a:ext cx="55800" cy="152280"/>
            </p14:xfrm>
          </p:contentPart>
        </mc:Choice>
        <mc:Fallback xmlns="">
          <p:pic>
            <p:nvPicPr>
              <p:cNvPr id="1055" name="Input penna 1054">
                <a:extLst>
                  <a:ext uri="{FF2B5EF4-FFF2-40B4-BE49-F238E27FC236}">
                    <a16:creationId xmlns:a16="http://schemas.microsoft.com/office/drawing/2014/main" id="{BA6E2DF4-2956-40E6-94F1-56546B9F59BA}"/>
                  </a:ext>
                </a:extLst>
              </p:cNvPr>
              <p:cNvPicPr/>
              <p:nvPr/>
            </p:nvPicPr>
            <p:blipFill>
              <a:blip r:embed="rId2039"/>
              <a:stretch>
                <a:fillRect/>
              </a:stretch>
            </p:blipFill>
            <p:spPr>
              <a:xfrm>
                <a:off x="10802200" y="5280739"/>
                <a:ext cx="734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0">
            <p14:nvContentPartPr>
              <p14:cNvPr id="1056" name="Input penna 1055">
                <a:extLst>
                  <a:ext uri="{FF2B5EF4-FFF2-40B4-BE49-F238E27FC236}">
                    <a16:creationId xmlns:a16="http://schemas.microsoft.com/office/drawing/2014/main" id="{CF522A77-C591-4E59-B7F3-C77272186409}"/>
                  </a:ext>
                </a:extLst>
              </p14:cNvPr>
              <p14:cNvContentPartPr/>
              <p14:nvPr/>
            </p14:nvContentPartPr>
            <p14:xfrm>
              <a:off x="10891840" y="5359579"/>
              <a:ext cx="51840" cy="65520"/>
            </p14:xfrm>
          </p:contentPart>
        </mc:Choice>
        <mc:Fallback xmlns="">
          <p:pic>
            <p:nvPicPr>
              <p:cNvPr id="1056" name="Input penna 1055">
                <a:extLst>
                  <a:ext uri="{FF2B5EF4-FFF2-40B4-BE49-F238E27FC236}">
                    <a16:creationId xmlns:a16="http://schemas.microsoft.com/office/drawing/2014/main" id="{CF522A77-C591-4E59-B7F3-C77272186409}"/>
                  </a:ext>
                </a:extLst>
              </p:cNvPr>
              <p:cNvPicPr/>
              <p:nvPr/>
            </p:nvPicPr>
            <p:blipFill>
              <a:blip r:embed="rId2041"/>
              <a:stretch>
                <a:fillRect/>
              </a:stretch>
            </p:blipFill>
            <p:spPr>
              <a:xfrm>
                <a:off x="10882840" y="5350579"/>
                <a:ext cx="694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2">
            <p14:nvContentPartPr>
              <p14:cNvPr id="1057" name="Input penna 1056">
                <a:extLst>
                  <a:ext uri="{FF2B5EF4-FFF2-40B4-BE49-F238E27FC236}">
                    <a16:creationId xmlns:a16="http://schemas.microsoft.com/office/drawing/2014/main" id="{7901476D-6D9F-4456-8358-1D119CF98AAB}"/>
                  </a:ext>
                </a:extLst>
              </p14:cNvPr>
              <p14:cNvContentPartPr/>
              <p14:nvPr/>
            </p14:nvContentPartPr>
            <p14:xfrm>
              <a:off x="10889680" y="5371819"/>
              <a:ext cx="65520" cy="59760"/>
            </p14:xfrm>
          </p:contentPart>
        </mc:Choice>
        <mc:Fallback xmlns="">
          <p:pic>
            <p:nvPicPr>
              <p:cNvPr id="1057" name="Input penna 1056">
                <a:extLst>
                  <a:ext uri="{FF2B5EF4-FFF2-40B4-BE49-F238E27FC236}">
                    <a16:creationId xmlns:a16="http://schemas.microsoft.com/office/drawing/2014/main" id="{7901476D-6D9F-4456-8358-1D119CF98AAB}"/>
                  </a:ext>
                </a:extLst>
              </p:cNvPr>
              <p:cNvPicPr/>
              <p:nvPr/>
            </p:nvPicPr>
            <p:blipFill>
              <a:blip r:embed="rId2043"/>
              <a:stretch>
                <a:fillRect/>
              </a:stretch>
            </p:blipFill>
            <p:spPr>
              <a:xfrm>
                <a:off x="10880630" y="5362819"/>
                <a:ext cx="83257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4">
            <p14:nvContentPartPr>
              <p14:cNvPr id="1058" name="Input penna 1057">
                <a:extLst>
                  <a:ext uri="{FF2B5EF4-FFF2-40B4-BE49-F238E27FC236}">
                    <a16:creationId xmlns:a16="http://schemas.microsoft.com/office/drawing/2014/main" id="{3407CBB3-B087-4E27-BE47-DA24236E09A3}"/>
                  </a:ext>
                </a:extLst>
              </p14:cNvPr>
              <p14:cNvContentPartPr/>
              <p14:nvPr/>
            </p14:nvContentPartPr>
            <p14:xfrm>
              <a:off x="10927480" y="5204419"/>
              <a:ext cx="73800" cy="64440"/>
            </p14:xfrm>
          </p:contentPart>
        </mc:Choice>
        <mc:Fallback xmlns="">
          <p:pic>
            <p:nvPicPr>
              <p:cNvPr id="1058" name="Input penna 1057">
                <a:extLst>
                  <a:ext uri="{FF2B5EF4-FFF2-40B4-BE49-F238E27FC236}">
                    <a16:creationId xmlns:a16="http://schemas.microsoft.com/office/drawing/2014/main" id="{3407CBB3-B087-4E27-BE47-DA24236E09A3}"/>
                  </a:ext>
                </a:extLst>
              </p:cNvPr>
              <p:cNvPicPr/>
              <p:nvPr/>
            </p:nvPicPr>
            <p:blipFill>
              <a:blip r:embed="rId2045"/>
              <a:stretch>
                <a:fillRect/>
              </a:stretch>
            </p:blipFill>
            <p:spPr>
              <a:xfrm>
                <a:off x="10918480" y="5195419"/>
                <a:ext cx="9144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6">
            <p14:nvContentPartPr>
              <p14:cNvPr id="1059" name="Input penna 1058">
                <a:extLst>
                  <a:ext uri="{FF2B5EF4-FFF2-40B4-BE49-F238E27FC236}">
                    <a16:creationId xmlns:a16="http://schemas.microsoft.com/office/drawing/2014/main" id="{38664FA7-432C-4298-AB34-78F52356EF2A}"/>
                  </a:ext>
                </a:extLst>
              </p14:cNvPr>
              <p14:cNvContentPartPr/>
              <p14:nvPr/>
            </p14:nvContentPartPr>
            <p14:xfrm>
              <a:off x="10796080" y="5460379"/>
              <a:ext cx="187920" cy="23040"/>
            </p14:xfrm>
          </p:contentPart>
        </mc:Choice>
        <mc:Fallback xmlns="">
          <p:pic>
            <p:nvPicPr>
              <p:cNvPr id="1059" name="Input penna 1058">
                <a:extLst>
                  <a:ext uri="{FF2B5EF4-FFF2-40B4-BE49-F238E27FC236}">
                    <a16:creationId xmlns:a16="http://schemas.microsoft.com/office/drawing/2014/main" id="{38664FA7-432C-4298-AB34-78F52356EF2A}"/>
                  </a:ext>
                </a:extLst>
              </p:cNvPr>
              <p:cNvPicPr/>
              <p:nvPr/>
            </p:nvPicPr>
            <p:blipFill>
              <a:blip r:embed="rId2047"/>
              <a:stretch>
                <a:fillRect/>
              </a:stretch>
            </p:blipFill>
            <p:spPr>
              <a:xfrm>
                <a:off x="10787080" y="5451517"/>
                <a:ext cx="205560" cy="40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8">
            <p14:nvContentPartPr>
              <p14:cNvPr id="1060" name="Input penna 1059">
                <a:extLst>
                  <a:ext uri="{FF2B5EF4-FFF2-40B4-BE49-F238E27FC236}">
                    <a16:creationId xmlns:a16="http://schemas.microsoft.com/office/drawing/2014/main" id="{96F7FB15-3B2D-4608-9429-0A95E13E4968}"/>
                  </a:ext>
                </a:extLst>
              </p14:cNvPr>
              <p14:cNvContentPartPr/>
              <p14:nvPr/>
            </p14:nvContentPartPr>
            <p14:xfrm>
              <a:off x="10807960" y="5533819"/>
              <a:ext cx="63360" cy="136080"/>
            </p14:xfrm>
          </p:contentPart>
        </mc:Choice>
        <mc:Fallback xmlns="">
          <p:pic>
            <p:nvPicPr>
              <p:cNvPr id="1060" name="Input penna 1059">
                <a:extLst>
                  <a:ext uri="{FF2B5EF4-FFF2-40B4-BE49-F238E27FC236}">
                    <a16:creationId xmlns:a16="http://schemas.microsoft.com/office/drawing/2014/main" id="{96F7FB15-3B2D-4608-9429-0A95E13E4968}"/>
                  </a:ext>
                </a:extLst>
              </p:cNvPr>
              <p:cNvPicPr/>
              <p:nvPr/>
            </p:nvPicPr>
            <p:blipFill>
              <a:blip r:embed="rId2049"/>
              <a:stretch>
                <a:fillRect/>
              </a:stretch>
            </p:blipFill>
            <p:spPr>
              <a:xfrm>
                <a:off x="10798960" y="5524819"/>
                <a:ext cx="81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0">
            <p14:nvContentPartPr>
              <p14:cNvPr id="1061" name="Input penna 1060">
                <a:extLst>
                  <a:ext uri="{FF2B5EF4-FFF2-40B4-BE49-F238E27FC236}">
                    <a16:creationId xmlns:a16="http://schemas.microsoft.com/office/drawing/2014/main" id="{9A316A1C-DE67-43D0-AC44-41ACD522D4B2}"/>
                  </a:ext>
                </a:extLst>
              </p14:cNvPr>
              <p14:cNvContentPartPr/>
              <p14:nvPr/>
            </p14:nvContentPartPr>
            <p14:xfrm>
              <a:off x="10945120" y="5518339"/>
              <a:ext cx="4320" cy="64440"/>
            </p14:xfrm>
          </p:contentPart>
        </mc:Choice>
        <mc:Fallback xmlns="">
          <p:pic>
            <p:nvPicPr>
              <p:cNvPr id="1061" name="Input penna 1060">
                <a:extLst>
                  <a:ext uri="{FF2B5EF4-FFF2-40B4-BE49-F238E27FC236}">
                    <a16:creationId xmlns:a16="http://schemas.microsoft.com/office/drawing/2014/main" id="{9A316A1C-DE67-43D0-AC44-41ACD522D4B2}"/>
                  </a:ext>
                </a:extLst>
              </p:cNvPr>
              <p:cNvPicPr/>
              <p:nvPr/>
            </p:nvPicPr>
            <p:blipFill>
              <a:blip r:embed="rId2051"/>
              <a:stretch>
                <a:fillRect/>
              </a:stretch>
            </p:blipFill>
            <p:spPr>
              <a:xfrm>
                <a:off x="10936120" y="5509339"/>
                <a:ext cx="219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2">
            <p14:nvContentPartPr>
              <p14:cNvPr id="1062" name="Input penna 1061">
                <a:extLst>
                  <a:ext uri="{FF2B5EF4-FFF2-40B4-BE49-F238E27FC236}">
                    <a16:creationId xmlns:a16="http://schemas.microsoft.com/office/drawing/2014/main" id="{3495D7C8-5A81-4667-9414-E4F06C7543FC}"/>
                  </a:ext>
                </a:extLst>
              </p14:cNvPr>
              <p14:cNvContentPartPr/>
              <p14:nvPr/>
            </p14:nvContentPartPr>
            <p14:xfrm>
              <a:off x="10985440" y="5532019"/>
              <a:ext cx="4320" cy="64440"/>
            </p14:xfrm>
          </p:contentPart>
        </mc:Choice>
        <mc:Fallback xmlns="">
          <p:pic>
            <p:nvPicPr>
              <p:cNvPr id="1062" name="Input penna 1061">
                <a:extLst>
                  <a:ext uri="{FF2B5EF4-FFF2-40B4-BE49-F238E27FC236}">
                    <a16:creationId xmlns:a16="http://schemas.microsoft.com/office/drawing/2014/main" id="{3495D7C8-5A81-4667-9414-E4F06C7543FC}"/>
                  </a:ext>
                </a:extLst>
              </p:cNvPr>
              <p:cNvPicPr/>
              <p:nvPr/>
            </p:nvPicPr>
            <p:blipFill>
              <a:blip r:embed="rId2053"/>
              <a:stretch>
                <a:fillRect/>
              </a:stretch>
            </p:blipFill>
            <p:spPr>
              <a:xfrm>
                <a:off x="10976440" y="5523019"/>
                <a:ext cx="2196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4">
            <p14:nvContentPartPr>
              <p14:cNvPr id="1063" name="Input penna 1062">
                <a:extLst>
                  <a:ext uri="{FF2B5EF4-FFF2-40B4-BE49-F238E27FC236}">
                    <a16:creationId xmlns:a16="http://schemas.microsoft.com/office/drawing/2014/main" id="{84E60B42-80CB-42D2-8770-8B81FB4A00BB}"/>
                  </a:ext>
                </a:extLst>
              </p14:cNvPr>
              <p14:cNvContentPartPr/>
              <p14:nvPr/>
            </p14:nvContentPartPr>
            <p14:xfrm>
              <a:off x="7441960" y="6147787"/>
              <a:ext cx="143640" cy="191880"/>
            </p14:xfrm>
          </p:contentPart>
        </mc:Choice>
        <mc:Fallback xmlns="">
          <p:pic>
            <p:nvPicPr>
              <p:cNvPr id="1063" name="Input penna 1062">
                <a:extLst>
                  <a:ext uri="{FF2B5EF4-FFF2-40B4-BE49-F238E27FC236}">
                    <a16:creationId xmlns:a16="http://schemas.microsoft.com/office/drawing/2014/main" id="{84E60B42-80CB-42D2-8770-8B81FB4A00BB}"/>
                  </a:ext>
                </a:extLst>
              </p:cNvPr>
              <p:cNvPicPr/>
              <p:nvPr/>
            </p:nvPicPr>
            <p:blipFill>
              <a:blip r:embed="rId2055"/>
              <a:stretch>
                <a:fillRect/>
              </a:stretch>
            </p:blipFill>
            <p:spPr>
              <a:xfrm>
                <a:off x="7432960" y="6138787"/>
                <a:ext cx="1612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6">
            <p14:nvContentPartPr>
              <p14:cNvPr id="1064" name="Input penna 1063">
                <a:extLst>
                  <a:ext uri="{FF2B5EF4-FFF2-40B4-BE49-F238E27FC236}">
                    <a16:creationId xmlns:a16="http://schemas.microsoft.com/office/drawing/2014/main" id="{3781DC53-FF6C-42CC-807A-36451C849FEA}"/>
                  </a:ext>
                </a:extLst>
              </p14:cNvPr>
              <p14:cNvContentPartPr/>
              <p14:nvPr/>
            </p14:nvContentPartPr>
            <p14:xfrm>
              <a:off x="7647520" y="6059947"/>
              <a:ext cx="7200" cy="82440"/>
            </p14:xfrm>
          </p:contentPart>
        </mc:Choice>
        <mc:Fallback xmlns="">
          <p:pic>
            <p:nvPicPr>
              <p:cNvPr id="1064" name="Input penna 1063">
                <a:extLst>
                  <a:ext uri="{FF2B5EF4-FFF2-40B4-BE49-F238E27FC236}">
                    <a16:creationId xmlns:a16="http://schemas.microsoft.com/office/drawing/2014/main" id="{3781DC53-FF6C-42CC-807A-36451C849FEA}"/>
                  </a:ext>
                </a:extLst>
              </p:cNvPr>
              <p:cNvPicPr/>
              <p:nvPr/>
            </p:nvPicPr>
            <p:blipFill>
              <a:blip r:embed="rId1192"/>
              <a:stretch>
                <a:fillRect/>
              </a:stretch>
            </p:blipFill>
            <p:spPr>
              <a:xfrm>
                <a:off x="7638520" y="6050947"/>
                <a:ext cx="248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7">
            <p14:nvContentPartPr>
              <p14:cNvPr id="1065" name="Input penna 1064">
                <a:extLst>
                  <a:ext uri="{FF2B5EF4-FFF2-40B4-BE49-F238E27FC236}">
                    <a16:creationId xmlns:a16="http://schemas.microsoft.com/office/drawing/2014/main" id="{16683440-B582-4E64-A7C3-E13B1E19949C}"/>
                  </a:ext>
                </a:extLst>
              </p14:cNvPr>
              <p14:cNvContentPartPr/>
              <p14:nvPr/>
            </p14:nvContentPartPr>
            <p14:xfrm>
              <a:off x="7672000" y="6237787"/>
              <a:ext cx="53280" cy="12600"/>
            </p14:xfrm>
          </p:contentPart>
        </mc:Choice>
        <mc:Fallback xmlns="">
          <p:pic>
            <p:nvPicPr>
              <p:cNvPr id="1065" name="Input penna 1064">
                <a:extLst>
                  <a:ext uri="{FF2B5EF4-FFF2-40B4-BE49-F238E27FC236}">
                    <a16:creationId xmlns:a16="http://schemas.microsoft.com/office/drawing/2014/main" id="{16683440-B582-4E64-A7C3-E13B1E19949C}"/>
                  </a:ext>
                </a:extLst>
              </p:cNvPr>
              <p:cNvPicPr/>
              <p:nvPr/>
            </p:nvPicPr>
            <p:blipFill>
              <a:blip r:embed="rId2058"/>
              <a:stretch>
                <a:fillRect/>
              </a:stretch>
            </p:blipFill>
            <p:spPr>
              <a:xfrm>
                <a:off x="7663000" y="6228787"/>
                <a:ext cx="709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9">
            <p14:nvContentPartPr>
              <p14:cNvPr id="1066" name="Input penna 1065">
                <a:extLst>
                  <a:ext uri="{FF2B5EF4-FFF2-40B4-BE49-F238E27FC236}">
                    <a16:creationId xmlns:a16="http://schemas.microsoft.com/office/drawing/2014/main" id="{B7AE11DA-B82C-4072-8F9C-38242F8D1E22}"/>
                  </a:ext>
                </a:extLst>
              </p14:cNvPr>
              <p14:cNvContentPartPr/>
              <p14:nvPr/>
            </p14:nvContentPartPr>
            <p14:xfrm>
              <a:off x="7679560" y="6239587"/>
              <a:ext cx="46080" cy="40320"/>
            </p14:xfrm>
          </p:contentPart>
        </mc:Choice>
        <mc:Fallback xmlns="">
          <p:pic>
            <p:nvPicPr>
              <p:cNvPr id="1066" name="Input penna 1065">
                <a:extLst>
                  <a:ext uri="{FF2B5EF4-FFF2-40B4-BE49-F238E27FC236}">
                    <a16:creationId xmlns:a16="http://schemas.microsoft.com/office/drawing/2014/main" id="{B7AE11DA-B82C-4072-8F9C-38242F8D1E22}"/>
                  </a:ext>
                </a:extLst>
              </p:cNvPr>
              <p:cNvPicPr/>
              <p:nvPr/>
            </p:nvPicPr>
            <p:blipFill>
              <a:blip r:embed="rId2060"/>
              <a:stretch>
                <a:fillRect/>
              </a:stretch>
            </p:blipFill>
            <p:spPr>
              <a:xfrm>
                <a:off x="7670560" y="6230667"/>
                <a:ext cx="63720" cy="57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1">
            <p14:nvContentPartPr>
              <p14:cNvPr id="1067" name="Input penna 1066">
                <a:extLst>
                  <a:ext uri="{FF2B5EF4-FFF2-40B4-BE49-F238E27FC236}">
                    <a16:creationId xmlns:a16="http://schemas.microsoft.com/office/drawing/2014/main" id="{02F81DFD-BA08-4E7E-8713-DC48227E3DD4}"/>
                  </a:ext>
                </a:extLst>
              </p14:cNvPr>
              <p14:cNvContentPartPr/>
              <p14:nvPr/>
            </p14:nvContentPartPr>
            <p14:xfrm>
              <a:off x="7795840" y="6126547"/>
              <a:ext cx="93240" cy="138960"/>
            </p14:xfrm>
          </p:contentPart>
        </mc:Choice>
        <mc:Fallback xmlns="">
          <p:pic>
            <p:nvPicPr>
              <p:cNvPr id="1067" name="Input penna 1066">
                <a:extLst>
                  <a:ext uri="{FF2B5EF4-FFF2-40B4-BE49-F238E27FC236}">
                    <a16:creationId xmlns:a16="http://schemas.microsoft.com/office/drawing/2014/main" id="{02F81DFD-BA08-4E7E-8713-DC48227E3DD4}"/>
                  </a:ext>
                </a:extLst>
              </p:cNvPr>
              <p:cNvPicPr/>
              <p:nvPr/>
            </p:nvPicPr>
            <p:blipFill>
              <a:blip r:embed="rId2062"/>
              <a:stretch>
                <a:fillRect/>
              </a:stretch>
            </p:blipFill>
            <p:spPr>
              <a:xfrm>
                <a:off x="7786840" y="6117547"/>
                <a:ext cx="1108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3">
            <p14:nvContentPartPr>
              <p14:cNvPr id="1068" name="Input penna 1067">
                <a:extLst>
                  <a:ext uri="{FF2B5EF4-FFF2-40B4-BE49-F238E27FC236}">
                    <a16:creationId xmlns:a16="http://schemas.microsoft.com/office/drawing/2014/main" id="{F934AFCA-2CD4-47AC-8F5B-59141E3D1C9C}"/>
                  </a:ext>
                </a:extLst>
              </p14:cNvPr>
              <p14:cNvContentPartPr/>
              <p14:nvPr/>
            </p14:nvContentPartPr>
            <p14:xfrm>
              <a:off x="7918960" y="6196747"/>
              <a:ext cx="81720" cy="85320"/>
            </p14:xfrm>
          </p:contentPart>
        </mc:Choice>
        <mc:Fallback xmlns="">
          <p:pic>
            <p:nvPicPr>
              <p:cNvPr id="1068" name="Input penna 1067">
                <a:extLst>
                  <a:ext uri="{FF2B5EF4-FFF2-40B4-BE49-F238E27FC236}">
                    <a16:creationId xmlns:a16="http://schemas.microsoft.com/office/drawing/2014/main" id="{F934AFCA-2CD4-47AC-8F5B-59141E3D1C9C}"/>
                  </a:ext>
                </a:extLst>
              </p:cNvPr>
              <p:cNvPicPr/>
              <p:nvPr/>
            </p:nvPicPr>
            <p:blipFill>
              <a:blip r:embed="rId2064"/>
              <a:stretch>
                <a:fillRect/>
              </a:stretch>
            </p:blipFill>
            <p:spPr>
              <a:xfrm>
                <a:off x="7909999" y="6187747"/>
                <a:ext cx="99283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5">
            <p14:nvContentPartPr>
              <p14:cNvPr id="1069" name="Input penna 1068">
                <a:extLst>
                  <a:ext uri="{FF2B5EF4-FFF2-40B4-BE49-F238E27FC236}">
                    <a16:creationId xmlns:a16="http://schemas.microsoft.com/office/drawing/2014/main" id="{401DAA0E-90F4-459E-BB18-75586F0BB8CF}"/>
                  </a:ext>
                </a:extLst>
              </p14:cNvPr>
              <p14:cNvContentPartPr/>
              <p14:nvPr/>
            </p14:nvContentPartPr>
            <p14:xfrm>
              <a:off x="7935160" y="6233467"/>
              <a:ext cx="74880" cy="56880"/>
            </p14:xfrm>
          </p:contentPart>
        </mc:Choice>
        <mc:Fallback xmlns="">
          <p:pic>
            <p:nvPicPr>
              <p:cNvPr id="1069" name="Input penna 1068">
                <a:extLst>
                  <a:ext uri="{FF2B5EF4-FFF2-40B4-BE49-F238E27FC236}">
                    <a16:creationId xmlns:a16="http://schemas.microsoft.com/office/drawing/2014/main" id="{401DAA0E-90F4-459E-BB18-75586F0BB8CF}"/>
                  </a:ext>
                </a:extLst>
              </p:cNvPr>
              <p:cNvPicPr/>
              <p:nvPr/>
            </p:nvPicPr>
            <p:blipFill>
              <a:blip r:embed="rId2066"/>
              <a:stretch>
                <a:fillRect/>
              </a:stretch>
            </p:blipFill>
            <p:spPr>
              <a:xfrm>
                <a:off x="7926160" y="6224467"/>
                <a:ext cx="925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7">
            <p14:nvContentPartPr>
              <p14:cNvPr id="1070" name="Input penna 1069">
                <a:extLst>
                  <a:ext uri="{FF2B5EF4-FFF2-40B4-BE49-F238E27FC236}">
                    <a16:creationId xmlns:a16="http://schemas.microsoft.com/office/drawing/2014/main" id="{BE793E77-D822-41C9-B0FC-BE3DE87FD112}"/>
                  </a:ext>
                </a:extLst>
              </p14:cNvPr>
              <p14:cNvContentPartPr/>
              <p14:nvPr/>
            </p14:nvContentPartPr>
            <p14:xfrm>
              <a:off x="7786120" y="6324907"/>
              <a:ext cx="249120" cy="6480"/>
            </p14:xfrm>
          </p:contentPart>
        </mc:Choice>
        <mc:Fallback xmlns="">
          <p:pic>
            <p:nvPicPr>
              <p:cNvPr id="1070" name="Input penna 1069">
                <a:extLst>
                  <a:ext uri="{FF2B5EF4-FFF2-40B4-BE49-F238E27FC236}">
                    <a16:creationId xmlns:a16="http://schemas.microsoft.com/office/drawing/2014/main" id="{BE793E77-D822-41C9-B0FC-BE3DE87FD112}"/>
                  </a:ext>
                </a:extLst>
              </p:cNvPr>
              <p:cNvPicPr/>
              <p:nvPr/>
            </p:nvPicPr>
            <p:blipFill>
              <a:blip r:embed="rId2068"/>
              <a:stretch>
                <a:fillRect/>
              </a:stretch>
            </p:blipFill>
            <p:spPr>
              <a:xfrm>
                <a:off x="7777107" y="6315907"/>
                <a:ext cx="266786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9">
            <p14:nvContentPartPr>
              <p14:cNvPr id="1071" name="Input penna 1070">
                <a:extLst>
                  <a:ext uri="{FF2B5EF4-FFF2-40B4-BE49-F238E27FC236}">
                    <a16:creationId xmlns:a16="http://schemas.microsoft.com/office/drawing/2014/main" id="{018C86E8-DADF-46EE-83EB-52749E9C9617}"/>
                  </a:ext>
                </a:extLst>
              </p14:cNvPr>
              <p14:cNvContentPartPr/>
              <p14:nvPr/>
            </p14:nvContentPartPr>
            <p14:xfrm>
              <a:off x="7820680" y="6430027"/>
              <a:ext cx="61920" cy="164520"/>
            </p14:xfrm>
          </p:contentPart>
        </mc:Choice>
        <mc:Fallback xmlns="">
          <p:pic>
            <p:nvPicPr>
              <p:cNvPr id="1071" name="Input penna 1070">
                <a:extLst>
                  <a:ext uri="{FF2B5EF4-FFF2-40B4-BE49-F238E27FC236}">
                    <a16:creationId xmlns:a16="http://schemas.microsoft.com/office/drawing/2014/main" id="{018C86E8-DADF-46EE-83EB-52749E9C9617}"/>
                  </a:ext>
                </a:extLst>
              </p:cNvPr>
              <p:cNvPicPr/>
              <p:nvPr/>
            </p:nvPicPr>
            <p:blipFill>
              <a:blip r:embed="rId2070"/>
              <a:stretch>
                <a:fillRect/>
              </a:stretch>
            </p:blipFill>
            <p:spPr>
              <a:xfrm>
                <a:off x="7811680" y="6421047"/>
                <a:ext cx="79560" cy="18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1">
            <p14:nvContentPartPr>
              <p14:cNvPr id="1072" name="Input penna 1071">
                <a:extLst>
                  <a:ext uri="{FF2B5EF4-FFF2-40B4-BE49-F238E27FC236}">
                    <a16:creationId xmlns:a16="http://schemas.microsoft.com/office/drawing/2014/main" id="{521C0014-2147-4278-9381-BB8DF0162507}"/>
                  </a:ext>
                </a:extLst>
              </p14:cNvPr>
              <p14:cNvContentPartPr/>
              <p14:nvPr/>
            </p14:nvContentPartPr>
            <p14:xfrm>
              <a:off x="7929760" y="6376747"/>
              <a:ext cx="12600" cy="100800"/>
            </p14:xfrm>
          </p:contentPart>
        </mc:Choice>
        <mc:Fallback xmlns="">
          <p:pic>
            <p:nvPicPr>
              <p:cNvPr id="1072" name="Input penna 1071">
                <a:extLst>
                  <a:ext uri="{FF2B5EF4-FFF2-40B4-BE49-F238E27FC236}">
                    <a16:creationId xmlns:a16="http://schemas.microsoft.com/office/drawing/2014/main" id="{521C0014-2147-4278-9381-BB8DF0162507}"/>
                  </a:ext>
                </a:extLst>
              </p:cNvPr>
              <p:cNvPicPr/>
              <p:nvPr/>
            </p:nvPicPr>
            <p:blipFill>
              <a:blip r:embed="rId2072"/>
              <a:stretch>
                <a:fillRect/>
              </a:stretch>
            </p:blipFill>
            <p:spPr>
              <a:xfrm>
                <a:off x="7920760" y="6367747"/>
                <a:ext cx="302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3">
            <p14:nvContentPartPr>
              <p14:cNvPr id="1073" name="Input penna 1072">
                <a:extLst>
                  <a:ext uri="{FF2B5EF4-FFF2-40B4-BE49-F238E27FC236}">
                    <a16:creationId xmlns:a16="http://schemas.microsoft.com/office/drawing/2014/main" id="{15693E4C-4A38-41FE-A786-BF8F46DF4C72}"/>
                  </a:ext>
                </a:extLst>
              </p14:cNvPr>
              <p14:cNvContentPartPr/>
              <p14:nvPr/>
            </p14:nvContentPartPr>
            <p14:xfrm>
              <a:off x="8182480" y="6329227"/>
              <a:ext cx="42120" cy="47520"/>
            </p14:xfrm>
          </p:contentPart>
        </mc:Choice>
        <mc:Fallback xmlns="">
          <p:pic>
            <p:nvPicPr>
              <p:cNvPr id="1073" name="Input penna 1072">
                <a:extLst>
                  <a:ext uri="{FF2B5EF4-FFF2-40B4-BE49-F238E27FC236}">
                    <a16:creationId xmlns:a16="http://schemas.microsoft.com/office/drawing/2014/main" id="{15693E4C-4A38-41FE-A786-BF8F46DF4C72}"/>
                  </a:ext>
                </a:extLst>
              </p:cNvPr>
              <p:cNvPicPr/>
              <p:nvPr/>
            </p:nvPicPr>
            <p:blipFill>
              <a:blip r:embed="rId2074"/>
              <a:stretch>
                <a:fillRect/>
              </a:stretch>
            </p:blipFill>
            <p:spPr>
              <a:xfrm>
                <a:off x="8173480" y="6320158"/>
                <a:ext cx="59760" cy="65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5">
            <p14:nvContentPartPr>
              <p14:cNvPr id="1074" name="Input penna 1073">
                <a:extLst>
                  <a:ext uri="{FF2B5EF4-FFF2-40B4-BE49-F238E27FC236}">
                    <a16:creationId xmlns:a16="http://schemas.microsoft.com/office/drawing/2014/main" id="{790F948A-7DA2-4139-94AC-F3D7F25369A8}"/>
                  </a:ext>
                </a:extLst>
              </p14:cNvPr>
              <p14:cNvContentPartPr/>
              <p14:nvPr/>
            </p14:nvContentPartPr>
            <p14:xfrm>
              <a:off x="8302720" y="6156787"/>
              <a:ext cx="147240" cy="132840"/>
            </p14:xfrm>
          </p:contentPart>
        </mc:Choice>
        <mc:Fallback xmlns="">
          <p:pic>
            <p:nvPicPr>
              <p:cNvPr id="1074" name="Input penna 1073">
                <a:extLst>
                  <a:ext uri="{FF2B5EF4-FFF2-40B4-BE49-F238E27FC236}">
                    <a16:creationId xmlns:a16="http://schemas.microsoft.com/office/drawing/2014/main" id="{790F948A-7DA2-4139-94AC-F3D7F25369A8}"/>
                  </a:ext>
                </a:extLst>
              </p:cNvPr>
              <p:cNvPicPr/>
              <p:nvPr/>
            </p:nvPicPr>
            <p:blipFill>
              <a:blip r:embed="rId2076"/>
              <a:stretch>
                <a:fillRect/>
              </a:stretch>
            </p:blipFill>
            <p:spPr>
              <a:xfrm>
                <a:off x="8293720" y="6147787"/>
                <a:ext cx="1648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7">
            <p14:nvContentPartPr>
              <p14:cNvPr id="1075" name="Input penna 1074">
                <a:extLst>
                  <a:ext uri="{FF2B5EF4-FFF2-40B4-BE49-F238E27FC236}">
                    <a16:creationId xmlns:a16="http://schemas.microsoft.com/office/drawing/2014/main" id="{2FD0313E-15EC-455F-B5E1-721539642159}"/>
                  </a:ext>
                </a:extLst>
              </p14:cNvPr>
              <p14:cNvContentPartPr/>
              <p14:nvPr/>
            </p14:nvContentPartPr>
            <p14:xfrm>
              <a:off x="8514760" y="6062827"/>
              <a:ext cx="7920" cy="73440"/>
            </p14:xfrm>
          </p:contentPart>
        </mc:Choice>
        <mc:Fallback xmlns="">
          <p:pic>
            <p:nvPicPr>
              <p:cNvPr id="1075" name="Input penna 1074">
                <a:extLst>
                  <a:ext uri="{FF2B5EF4-FFF2-40B4-BE49-F238E27FC236}">
                    <a16:creationId xmlns:a16="http://schemas.microsoft.com/office/drawing/2014/main" id="{2FD0313E-15EC-455F-B5E1-721539642159}"/>
                  </a:ext>
                </a:extLst>
              </p:cNvPr>
              <p:cNvPicPr/>
              <p:nvPr/>
            </p:nvPicPr>
            <p:blipFill>
              <a:blip r:embed="rId2078"/>
              <a:stretch>
                <a:fillRect/>
              </a:stretch>
            </p:blipFill>
            <p:spPr>
              <a:xfrm>
                <a:off x="8506151" y="6053827"/>
                <a:ext cx="24793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9">
            <p14:nvContentPartPr>
              <p14:cNvPr id="1076" name="Input penna 1075">
                <a:extLst>
                  <a:ext uri="{FF2B5EF4-FFF2-40B4-BE49-F238E27FC236}">
                    <a16:creationId xmlns:a16="http://schemas.microsoft.com/office/drawing/2014/main" id="{AAC214A1-0B50-4367-AD99-FA40C1E2E758}"/>
                  </a:ext>
                </a:extLst>
              </p14:cNvPr>
              <p14:cNvContentPartPr/>
              <p14:nvPr/>
            </p14:nvContentPartPr>
            <p14:xfrm>
              <a:off x="8552200" y="6062827"/>
              <a:ext cx="5040" cy="74880"/>
            </p14:xfrm>
          </p:contentPart>
        </mc:Choice>
        <mc:Fallback xmlns="">
          <p:pic>
            <p:nvPicPr>
              <p:cNvPr id="1076" name="Input penna 1075">
                <a:extLst>
                  <a:ext uri="{FF2B5EF4-FFF2-40B4-BE49-F238E27FC236}">
                    <a16:creationId xmlns:a16="http://schemas.microsoft.com/office/drawing/2014/main" id="{AAC214A1-0B50-4367-AD99-FA40C1E2E758}"/>
                  </a:ext>
                </a:extLst>
              </p:cNvPr>
              <p:cNvPicPr/>
              <p:nvPr/>
            </p:nvPicPr>
            <p:blipFill>
              <a:blip r:embed="rId2080"/>
              <a:stretch>
                <a:fillRect/>
              </a:stretch>
            </p:blipFill>
            <p:spPr>
              <a:xfrm>
                <a:off x="8543200" y="6053870"/>
                <a:ext cx="22680" cy="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1">
            <p14:nvContentPartPr>
              <p14:cNvPr id="1077" name="Input penna 1076">
                <a:extLst>
                  <a:ext uri="{FF2B5EF4-FFF2-40B4-BE49-F238E27FC236}">
                    <a16:creationId xmlns:a16="http://schemas.microsoft.com/office/drawing/2014/main" id="{DF6F3FE0-BEAD-411A-98C1-2A9C155D54C6}"/>
                  </a:ext>
                </a:extLst>
              </p14:cNvPr>
              <p14:cNvContentPartPr/>
              <p14:nvPr/>
            </p14:nvContentPartPr>
            <p14:xfrm>
              <a:off x="8560480" y="6222667"/>
              <a:ext cx="50040" cy="34560"/>
            </p14:xfrm>
          </p:contentPart>
        </mc:Choice>
        <mc:Fallback xmlns="">
          <p:pic>
            <p:nvPicPr>
              <p:cNvPr id="1077" name="Input penna 1076">
                <a:extLst>
                  <a:ext uri="{FF2B5EF4-FFF2-40B4-BE49-F238E27FC236}">
                    <a16:creationId xmlns:a16="http://schemas.microsoft.com/office/drawing/2014/main" id="{DF6F3FE0-BEAD-411A-98C1-2A9C155D54C6}"/>
                  </a:ext>
                </a:extLst>
              </p:cNvPr>
              <p:cNvPicPr/>
              <p:nvPr/>
            </p:nvPicPr>
            <p:blipFill>
              <a:blip r:embed="rId2082"/>
              <a:stretch>
                <a:fillRect/>
              </a:stretch>
            </p:blipFill>
            <p:spPr>
              <a:xfrm>
                <a:off x="8551480" y="6213572"/>
                <a:ext cx="67680" cy="52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3">
            <p14:nvContentPartPr>
              <p14:cNvPr id="1078" name="Input penna 1077">
                <a:extLst>
                  <a:ext uri="{FF2B5EF4-FFF2-40B4-BE49-F238E27FC236}">
                    <a16:creationId xmlns:a16="http://schemas.microsoft.com/office/drawing/2014/main" id="{0D275A7C-0EA5-425D-8834-2C2BCFC75CE0}"/>
                  </a:ext>
                </a:extLst>
              </p14:cNvPr>
              <p14:cNvContentPartPr/>
              <p14:nvPr/>
            </p14:nvContentPartPr>
            <p14:xfrm>
              <a:off x="8702320" y="6123667"/>
              <a:ext cx="97560" cy="150120"/>
            </p14:xfrm>
          </p:contentPart>
        </mc:Choice>
        <mc:Fallback xmlns="">
          <p:pic>
            <p:nvPicPr>
              <p:cNvPr id="1078" name="Input penna 1077">
                <a:extLst>
                  <a:ext uri="{FF2B5EF4-FFF2-40B4-BE49-F238E27FC236}">
                    <a16:creationId xmlns:a16="http://schemas.microsoft.com/office/drawing/2014/main" id="{0D275A7C-0EA5-425D-8834-2C2BCFC75CE0}"/>
                  </a:ext>
                </a:extLst>
              </p:cNvPr>
              <p:cNvPicPr/>
              <p:nvPr/>
            </p:nvPicPr>
            <p:blipFill>
              <a:blip r:embed="rId2084"/>
              <a:stretch>
                <a:fillRect/>
              </a:stretch>
            </p:blipFill>
            <p:spPr>
              <a:xfrm>
                <a:off x="8693320" y="6114645"/>
                <a:ext cx="115200" cy="167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5">
            <p14:nvContentPartPr>
              <p14:cNvPr id="1079" name="Input penna 1078">
                <a:extLst>
                  <a:ext uri="{FF2B5EF4-FFF2-40B4-BE49-F238E27FC236}">
                    <a16:creationId xmlns:a16="http://schemas.microsoft.com/office/drawing/2014/main" id="{ED908309-88C8-4634-997A-4255266D0E65}"/>
                  </a:ext>
                </a:extLst>
              </p14:cNvPr>
              <p14:cNvContentPartPr/>
              <p14:nvPr/>
            </p14:nvContentPartPr>
            <p14:xfrm>
              <a:off x="8805280" y="6198187"/>
              <a:ext cx="57600" cy="78120"/>
            </p14:xfrm>
          </p:contentPart>
        </mc:Choice>
        <mc:Fallback xmlns="">
          <p:pic>
            <p:nvPicPr>
              <p:cNvPr id="1079" name="Input penna 1078">
                <a:extLst>
                  <a:ext uri="{FF2B5EF4-FFF2-40B4-BE49-F238E27FC236}">
                    <a16:creationId xmlns:a16="http://schemas.microsoft.com/office/drawing/2014/main" id="{ED908309-88C8-4634-997A-4255266D0E65}"/>
                  </a:ext>
                </a:extLst>
              </p:cNvPr>
              <p:cNvPicPr/>
              <p:nvPr/>
            </p:nvPicPr>
            <p:blipFill>
              <a:blip r:embed="rId2086"/>
              <a:stretch>
                <a:fillRect/>
              </a:stretch>
            </p:blipFill>
            <p:spPr>
              <a:xfrm>
                <a:off x="8796280" y="6189187"/>
                <a:ext cx="752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7">
            <p14:nvContentPartPr>
              <p14:cNvPr id="1080" name="Input penna 1079">
                <a:extLst>
                  <a:ext uri="{FF2B5EF4-FFF2-40B4-BE49-F238E27FC236}">
                    <a16:creationId xmlns:a16="http://schemas.microsoft.com/office/drawing/2014/main" id="{481ECF67-3C07-4024-9A97-EE438EE5B097}"/>
                  </a:ext>
                </a:extLst>
              </p14:cNvPr>
              <p14:cNvContentPartPr/>
              <p14:nvPr/>
            </p14:nvContentPartPr>
            <p14:xfrm>
              <a:off x="8706280" y="6241027"/>
              <a:ext cx="206640" cy="88560"/>
            </p14:xfrm>
          </p:contentPart>
        </mc:Choice>
        <mc:Fallback xmlns="">
          <p:pic>
            <p:nvPicPr>
              <p:cNvPr id="1080" name="Input penna 1079">
                <a:extLst>
                  <a:ext uri="{FF2B5EF4-FFF2-40B4-BE49-F238E27FC236}">
                    <a16:creationId xmlns:a16="http://schemas.microsoft.com/office/drawing/2014/main" id="{481ECF67-3C07-4024-9A97-EE438EE5B097}"/>
                  </a:ext>
                </a:extLst>
              </p:cNvPr>
              <p:cNvPicPr/>
              <p:nvPr/>
            </p:nvPicPr>
            <p:blipFill>
              <a:blip r:embed="rId2088"/>
              <a:stretch>
                <a:fillRect/>
              </a:stretch>
            </p:blipFill>
            <p:spPr>
              <a:xfrm>
                <a:off x="8697264" y="6232063"/>
                <a:ext cx="224311" cy="106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9">
            <p14:nvContentPartPr>
              <p14:cNvPr id="1081" name="Input penna 1080">
                <a:extLst>
                  <a:ext uri="{FF2B5EF4-FFF2-40B4-BE49-F238E27FC236}">
                    <a16:creationId xmlns:a16="http://schemas.microsoft.com/office/drawing/2014/main" id="{D3BE8627-F881-4780-AA08-024F312088E6}"/>
                  </a:ext>
                </a:extLst>
              </p14:cNvPr>
              <p14:cNvContentPartPr/>
              <p14:nvPr/>
            </p14:nvContentPartPr>
            <p14:xfrm>
              <a:off x="8722480" y="6397987"/>
              <a:ext cx="72000" cy="140040"/>
            </p14:xfrm>
          </p:contentPart>
        </mc:Choice>
        <mc:Fallback xmlns="">
          <p:pic>
            <p:nvPicPr>
              <p:cNvPr id="1081" name="Input penna 1080">
                <a:extLst>
                  <a:ext uri="{FF2B5EF4-FFF2-40B4-BE49-F238E27FC236}">
                    <a16:creationId xmlns:a16="http://schemas.microsoft.com/office/drawing/2014/main" id="{D3BE8627-F881-4780-AA08-024F312088E6}"/>
                  </a:ext>
                </a:extLst>
              </p:cNvPr>
              <p:cNvPicPr/>
              <p:nvPr/>
            </p:nvPicPr>
            <p:blipFill>
              <a:blip r:embed="rId2090"/>
              <a:stretch>
                <a:fillRect/>
              </a:stretch>
            </p:blipFill>
            <p:spPr>
              <a:xfrm>
                <a:off x="8713480" y="6388987"/>
                <a:ext cx="896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1">
            <p14:nvContentPartPr>
              <p14:cNvPr id="1082" name="Input penna 1081">
                <a:extLst>
                  <a:ext uri="{FF2B5EF4-FFF2-40B4-BE49-F238E27FC236}">
                    <a16:creationId xmlns:a16="http://schemas.microsoft.com/office/drawing/2014/main" id="{645EE96E-AC17-4D45-B953-65E219283EBB}"/>
                  </a:ext>
                </a:extLst>
              </p14:cNvPr>
              <p14:cNvContentPartPr/>
              <p14:nvPr/>
            </p14:nvContentPartPr>
            <p14:xfrm>
              <a:off x="8858920" y="6370627"/>
              <a:ext cx="29160" cy="56880"/>
            </p14:xfrm>
          </p:contentPart>
        </mc:Choice>
        <mc:Fallback xmlns="">
          <p:pic>
            <p:nvPicPr>
              <p:cNvPr id="1082" name="Input penna 1081">
                <a:extLst>
                  <a:ext uri="{FF2B5EF4-FFF2-40B4-BE49-F238E27FC236}">
                    <a16:creationId xmlns:a16="http://schemas.microsoft.com/office/drawing/2014/main" id="{645EE96E-AC17-4D45-B953-65E219283EBB}"/>
                  </a:ext>
                </a:extLst>
              </p:cNvPr>
              <p:cNvPicPr/>
              <p:nvPr/>
            </p:nvPicPr>
            <p:blipFill>
              <a:blip r:embed="rId2092"/>
              <a:stretch>
                <a:fillRect/>
              </a:stretch>
            </p:blipFill>
            <p:spPr>
              <a:xfrm>
                <a:off x="8849807" y="6361627"/>
                <a:ext cx="47021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3">
            <p14:nvContentPartPr>
              <p14:cNvPr id="1083" name="Input penna 1082">
                <a:extLst>
                  <a:ext uri="{FF2B5EF4-FFF2-40B4-BE49-F238E27FC236}">
                    <a16:creationId xmlns:a16="http://schemas.microsoft.com/office/drawing/2014/main" id="{89D23C68-737B-4E72-A7BC-E3CA4E2F63DF}"/>
                  </a:ext>
                </a:extLst>
              </p14:cNvPr>
              <p14:cNvContentPartPr/>
              <p14:nvPr/>
            </p14:nvContentPartPr>
            <p14:xfrm>
              <a:off x="8898880" y="6378187"/>
              <a:ext cx="4680" cy="68760"/>
            </p14:xfrm>
          </p:contentPart>
        </mc:Choice>
        <mc:Fallback xmlns="">
          <p:pic>
            <p:nvPicPr>
              <p:cNvPr id="1083" name="Input penna 1082">
                <a:extLst>
                  <a:ext uri="{FF2B5EF4-FFF2-40B4-BE49-F238E27FC236}">
                    <a16:creationId xmlns:a16="http://schemas.microsoft.com/office/drawing/2014/main" id="{89D23C68-737B-4E72-A7BC-E3CA4E2F63DF}"/>
                  </a:ext>
                </a:extLst>
              </p:cNvPr>
              <p:cNvPicPr/>
              <p:nvPr/>
            </p:nvPicPr>
            <p:blipFill>
              <a:blip r:embed="rId2094"/>
              <a:stretch>
                <a:fillRect/>
              </a:stretch>
            </p:blipFill>
            <p:spPr>
              <a:xfrm>
                <a:off x="8889880" y="6369234"/>
                <a:ext cx="22320" cy="863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5">
            <p14:nvContentPartPr>
              <p14:cNvPr id="1084" name="Input penna 1083">
                <a:extLst>
                  <a:ext uri="{FF2B5EF4-FFF2-40B4-BE49-F238E27FC236}">
                    <a16:creationId xmlns:a16="http://schemas.microsoft.com/office/drawing/2014/main" id="{909E0BFE-4FD5-4024-86FF-9109432997A2}"/>
                  </a:ext>
                </a:extLst>
              </p14:cNvPr>
              <p14:cNvContentPartPr/>
              <p14:nvPr/>
            </p14:nvContentPartPr>
            <p14:xfrm>
              <a:off x="9155200" y="6008107"/>
              <a:ext cx="80640" cy="88560"/>
            </p14:xfrm>
          </p:contentPart>
        </mc:Choice>
        <mc:Fallback xmlns="">
          <p:pic>
            <p:nvPicPr>
              <p:cNvPr id="1084" name="Input penna 1083">
                <a:extLst>
                  <a:ext uri="{FF2B5EF4-FFF2-40B4-BE49-F238E27FC236}">
                    <a16:creationId xmlns:a16="http://schemas.microsoft.com/office/drawing/2014/main" id="{909E0BFE-4FD5-4024-86FF-9109432997A2}"/>
                  </a:ext>
                </a:extLst>
              </p:cNvPr>
              <p:cNvPicPr/>
              <p:nvPr/>
            </p:nvPicPr>
            <p:blipFill>
              <a:blip r:embed="rId2096"/>
              <a:stretch>
                <a:fillRect/>
              </a:stretch>
            </p:blipFill>
            <p:spPr>
              <a:xfrm>
                <a:off x="9146200" y="5999070"/>
                <a:ext cx="98280" cy="106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7">
            <p14:nvContentPartPr>
              <p14:cNvPr id="1085" name="Input penna 1084">
                <a:extLst>
                  <a:ext uri="{FF2B5EF4-FFF2-40B4-BE49-F238E27FC236}">
                    <a16:creationId xmlns:a16="http://schemas.microsoft.com/office/drawing/2014/main" id="{F2B648B6-D6A7-4792-9F8E-04416D37DA2A}"/>
                  </a:ext>
                </a:extLst>
              </p14:cNvPr>
              <p14:cNvContentPartPr/>
              <p14:nvPr/>
            </p14:nvContentPartPr>
            <p14:xfrm>
              <a:off x="9239440" y="5999107"/>
              <a:ext cx="75240" cy="82440"/>
            </p14:xfrm>
          </p:contentPart>
        </mc:Choice>
        <mc:Fallback xmlns="">
          <p:pic>
            <p:nvPicPr>
              <p:cNvPr id="1085" name="Input penna 1084">
                <a:extLst>
                  <a:ext uri="{FF2B5EF4-FFF2-40B4-BE49-F238E27FC236}">
                    <a16:creationId xmlns:a16="http://schemas.microsoft.com/office/drawing/2014/main" id="{F2B648B6-D6A7-4792-9F8E-04416D37DA2A}"/>
                  </a:ext>
                </a:extLst>
              </p:cNvPr>
              <p:cNvPicPr/>
              <p:nvPr/>
            </p:nvPicPr>
            <p:blipFill>
              <a:blip r:embed="rId2098"/>
              <a:stretch>
                <a:fillRect/>
              </a:stretch>
            </p:blipFill>
            <p:spPr>
              <a:xfrm>
                <a:off x="9230440" y="5990107"/>
                <a:ext cx="928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9">
            <p14:nvContentPartPr>
              <p14:cNvPr id="1086" name="Input penna 1085">
                <a:extLst>
                  <a:ext uri="{FF2B5EF4-FFF2-40B4-BE49-F238E27FC236}">
                    <a16:creationId xmlns:a16="http://schemas.microsoft.com/office/drawing/2014/main" id="{784267D3-8F78-4168-BAC4-9BD1B039C997}"/>
                  </a:ext>
                </a:extLst>
              </p14:cNvPr>
              <p14:cNvContentPartPr/>
              <p14:nvPr/>
            </p14:nvContentPartPr>
            <p14:xfrm>
              <a:off x="9336280" y="5994067"/>
              <a:ext cx="18360" cy="69120"/>
            </p14:xfrm>
          </p:contentPart>
        </mc:Choice>
        <mc:Fallback xmlns="">
          <p:pic>
            <p:nvPicPr>
              <p:cNvPr id="1086" name="Input penna 1085">
                <a:extLst>
                  <a:ext uri="{FF2B5EF4-FFF2-40B4-BE49-F238E27FC236}">
                    <a16:creationId xmlns:a16="http://schemas.microsoft.com/office/drawing/2014/main" id="{784267D3-8F78-4168-BAC4-9BD1B039C997}"/>
                  </a:ext>
                </a:extLst>
              </p:cNvPr>
              <p:cNvPicPr/>
              <p:nvPr/>
            </p:nvPicPr>
            <p:blipFill>
              <a:blip r:embed="rId2100"/>
              <a:stretch>
                <a:fillRect/>
              </a:stretch>
            </p:blipFill>
            <p:spPr>
              <a:xfrm>
                <a:off x="9327280" y="5985067"/>
                <a:ext cx="3600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1">
            <p14:nvContentPartPr>
              <p14:cNvPr id="1087" name="Input penna 1086">
                <a:extLst>
                  <a:ext uri="{FF2B5EF4-FFF2-40B4-BE49-F238E27FC236}">
                    <a16:creationId xmlns:a16="http://schemas.microsoft.com/office/drawing/2014/main" id="{B6366059-7CD2-4D4F-BF50-F7BF44DB9D64}"/>
                  </a:ext>
                </a:extLst>
              </p14:cNvPr>
              <p14:cNvContentPartPr/>
              <p14:nvPr/>
            </p14:nvContentPartPr>
            <p14:xfrm>
              <a:off x="9317920" y="5994067"/>
              <a:ext cx="141840" cy="99720"/>
            </p14:xfrm>
          </p:contentPart>
        </mc:Choice>
        <mc:Fallback xmlns="">
          <p:pic>
            <p:nvPicPr>
              <p:cNvPr id="1087" name="Input penna 1086">
                <a:extLst>
                  <a:ext uri="{FF2B5EF4-FFF2-40B4-BE49-F238E27FC236}">
                    <a16:creationId xmlns:a16="http://schemas.microsoft.com/office/drawing/2014/main" id="{B6366059-7CD2-4D4F-BF50-F7BF44DB9D64}"/>
                  </a:ext>
                </a:extLst>
              </p:cNvPr>
              <p:cNvPicPr/>
              <p:nvPr/>
            </p:nvPicPr>
            <p:blipFill>
              <a:blip r:embed="rId2102"/>
              <a:stretch>
                <a:fillRect/>
              </a:stretch>
            </p:blipFill>
            <p:spPr>
              <a:xfrm>
                <a:off x="9308943" y="5985067"/>
                <a:ext cx="159435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3">
            <p14:nvContentPartPr>
              <p14:cNvPr id="1088" name="Input penna 1087">
                <a:extLst>
                  <a:ext uri="{FF2B5EF4-FFF2-40B4-BE49-F238E27FC236}">
                    <a16:creationId xmlns:a16="http://schemas.microsoft.com/office/drawing/2014/main" id="{DF78D797-C5A4-4195-9FCC-99CC46E79091}"/>
                  </a:ext>
                </a:extLst>
              </p14:cNvPr>
              <p14:cNvContentPartPr/>
              <p14:nvPr/>
            </p14:nvContentPartPr>
            <p14:xfrm>
              <a:off x="9484240" y="6023227"/>
              <a:ext cx="111240" cy="72000"/>
            </p14:xfrm>
          </p:contentPart>
        </mc:Choice>
        <mc:Fallback xmlns="">
          <p:pic>
            <p:nvPicPr>
              <p:cNvPr id="1088" name="Input penna 1087">
                <a:extLst>
                  <a:ext uri="{FF2B5EF4-FFF2-40B4-BE49-F238E27FC236}">
                    <a16:creationId xmlns:a16="http://schemas.microsoft.com/office/drawing/2014/main" id="{DF78D797-C5A4-4195-9FCC-99CC46E79091}"/>
                  </a:ext>
                </a:extLst>
              </p:cNvPr>
              <p:cNvPicPr/>
              <p:nvPr/>
            </p:nvPicPr>
            <p:blipFill>
              <a:blip r:embed="rId2104"/>
              <a:stretch>
                <a:fillRect/>
              </a:stretch>
            </p:blipFill>
            <p:spPr>
              <a:xfrm>
                <a:off x="9475240" y="6014227"/>
                <a:ext cx="1288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5">
            <p14:nvContentPartPr>
              <p14:cNvPr id="1089" name="Input penna 1088">
                <a:extLst>
                  <a:ext uri="{FF2B5EF4-FFF2-40B4-BE49-F238E27FC236}">
                    <a16:creationId xmlns:a16="http://schemas.microsoft.com/office/drawing/2014/main" id="{68C03568-F7D9-4084-8898-E7E2D06A48B3}"/>
                  </a:ext>
                </a:extLst>
              </p14:cNvPr>
              <p14:cNvContentPartPr/>
              <p14:nvPr/>
            </p14:nvContentPartPr>
            <p14:xfrm>
              <a:off x="9686920" y="6006307"/>
              <a:ext cx="6120" cy="73080"/>
            </p14:xfrm>
          </p:contentPart>
        </mc:Choice>
        <mc:Fallback xmlns="">
          <p:pic>
            <p:nvPicPr>
              <p:cNvPr id="1089" name="Input penna 1088">
                <a:extLst>
                  <a:ext uri="{FF2B5EF4-FFF2-40B4-BE49-F238E27FC236}">
                    <a16:creationId xmlns:a16="http://schemas.microsoft.com/office/drawing/2014/main" id="{68C03568-F7D9-4084-8898-E7E2D06A48B3}"/>
                  </a:ext>
                </a:extLst>
              </p:cNvPr>
              <p:cNvPicPr/>
              <p:nvPr/>
            </p:nvPicPr>
            <p:blipFill>
              <a:blip r:embed="rId2106"/>
              <a:stretch>
                <a:fillRect/>
              </a:stretch>
            </p:blipFill>
            <p:spPr>
              <a:xfrm>
                <a:off x="9677920" y="5997307"/>
                <a:ext cx="2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7">
            <p14:nvContentPartPr>
              <p14:cNvPr id="1090" name="Input penna 1089">
                <a:extLst>
                  <a:ext uri="{FF2B5EF4-FFF2-40B4-BE49-F238E27FC236}">
                    <a16:creationId xmlns:a16="http://schemas.microsoft.com/office/drawing/2014/main" id="{A57845C6-4CB9-433D-A826-EF718C4AA97B}"/>
                  </a:ext>
                </a:extLst>
              </p14:cNvPr>
              <p14:cNvContentPartPr/>
              <p14:nvPr/>
            </p14:nvContentPartPr>
            <p14:xfrm>
              <a:off x="9700240" y="6001627"/>
              <a:ext cx="56520" cy="90360"/>
            </p14:xfrm>
          </p:contentPart>
        </mc:Choice>
        <mc:Fallback xmlns="">
          <p:pic>
            <p:nvPicPr>
              <p:cNvPr id="1090" name="Input penna 1089">
                <a:extLst>
                  <a:ext uri="{FF2B5EF4-FFF2-40B4-BE49-F238E27FC236}">
                    <a16:creationId xmlns:a16="http://schemas.microsoft.com/office/drawing/2014/main" id="{A57845C6-4CB9-433D-A826-EF718C4AA97B}"/>
                  </a:ext>
                </a:extLst>
              </p:cNvPr>
              <p:cNvPicPr/>
              <p:nvPr/>
            </p:nvPicPr>
            <p:blipFill>
              <a:blip r:embed="rId2108"/>
              <a:stretch>
                <a:fillRect/>
              </a:stretch>
            </p:blipFill>
            <p:spPr>
              <a:xfrm>
                <a:off x="9691240" y="5992627"/>
                <a:ext cx="74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9">
            <p14:nvContentPartPr>
              <p14:cNvPr id="1091" name="Input penna 1090">
                <a:extLst>
                  <a:ext uri="{FF2B5EF4-FFF2-40B4-BE49-F238E27FC236}">
                    <a16:creationId xmlns:a16="http://schemas.microsoft.com/office/drawing/2014/main" id="{63BF7F6D-534B-428D-AB8B-FDFCCED66CA9}"/>
                  </a:ext>
                </a:extLst>
              </p14:cNvPr>
              <p14:cNvContentPartPr/>
              <p14:nvPr/>
            </p14:nvContentPartPr>
            <p14:xfrm>
              <a:off x="9803560" y="6030787"/>
              <a:ext cx="2160" cy="74880"/>
            </p14:xfrm>
          </p:contentPart>
        </mc:Choice>
        <mc:Fallback xmlns="">
          <p:pic>
            <p:nvPicPr>
              <p:cNvPr id="1091" name="Input penna 1090">
                <a:extLst>
                  <a:ext uri="{FF2B5EF4-FFF2-40B4-BE49-F238E27FC236}">
                    <a16:creationId xmlns:a16="http://schemas.microsoft.com/office/drawing/2014/main" id="{63BF7F6D-534B-428D-AB8B-FDFCCED66CA9}"/>
                  </a:ext>
                </a:extLst>
              </p:cNvPr>
              <p:cNvPicPr/>
              <p:nvPr/>
            </p:nvPicPr>
            <p:blipFill>
              <a:blip r:embed="rId1669"/>
              <a:stretch>
                <a:fillRect/>
              </a:stretch>
            </p:blipFill>
            <p:spPr>
              <a:xfrm>
                <a:off x="9794560" y="6021830"/>
                <a:ext cx="19800" cy="924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0">
            <p14:nvContentPartPr>
              <p14:cNvPr id="1092" name="Input penna 1091">
                <a:extLst>
                  <a:ext uri="{FF2B5EF4-FFF2-40B4-BE49-F238E27FC236}">
                    <a16:creationId xmlns:a16="http://schemas.microsoft.com/office/drawing/2014/main" id="{CD9E1CF8-6030-4744-BD2E-95ED8E16416C}"/>
                  </a:ext>
                </a:extLst>
              </p14:cNvPr>
              <p14:cNvContentPartPr/>
              <p14:nvPr/>
            </p14:nvContentPartPr>
            <p14:xfrm>
              <a:off x="9134320" y="6233107"/>
              <a:ext cx="67320" cy="119520"/>
            </p14:xfrm>
          </p:contentPart>
        </mc:Choice>
        <mc:Fallback xmlns="">
          <p:pic>
            <p:nvPicPr>
              <p:cNvPr id="1092" name="Input penna 1091">
                <a:extLst>
                  <a:ext uri="{FF2B5EF4-FFF2-40B4-BE49-F238E27FC236}">
                    <a16:creationId xmlns:a16="http://schemas.microsoft.com/office/drawing/2014/main" id="{CD9E1CF8-6030-4744-BD2E-95ED8E16416C}"/>
                  </a:ext>
                </a:extLst>
              </p:cNvPr>
              <p:cNvPicPr/>
              <p:nvPr/>
            </p:nvPicPr>
            <p:blipFill>
              <a:blip r:embed="rId2111"/>
              <a:stretch>
                <a:fillRect/>
              </a:stretch>
            </p:blipFill>
            <p:spPr>
              <a:xfrm>
                <a:off x="9125320" y="6224080"/>
                <a:ext cx="84960" cy="137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2">
            <p14:nvContentPartPr>
              <p14:cNvPr id="1093" name="Input penna 1092">
                <a:extLst>
                  <a:ext uri="{FF2B5EF4-FFF2-40B4-BE49-F238E27FC236}">
                    <a16:creationId xmlns:a16="http://schemas.microsoft.com/office/drawing/2014/main" id="{442ED22B-5553-489D-8F88-B05F97BB325C}"/>
                  </a:ext>
                </a:extLst>
              </p14:cNvPr>
              <p14:cNvContentPartPr/>
              <p14:nvPr/>
            </p14:nvContentPartPr>
            <p14:xfrm>
              <a:off x="9226120" y="6227347"/>
              <a:ext cx="57600" cy="122760"/>
            </p14:xfrm>
          </p:contentPart>
        </mc:Choice>
        <mc:Fallback xmlns="">
          <p:pic>
            <p:nvPicPr>
              <p:cNvPr id="1093" name="Input penna 1092">
                <a:extLst>
                  <a:ext uri="{FF2B5EF4-FFF2-40B4-BE49-F238E27FC236}">
                    <a16:creationId xmlns:a16="http://schemas.microsoft.com/office/drawing/2014/main" id="{442ED22B-5553-489D-8F88-B05F97BB325C}"/>
                  </a:ext>
                </a:extLst>
              </p:cNvPr>
              <p:cNvPicPr/>
              <p:nvPr/>
            </p:nvPicPr>
            <p:blipFill>
              <a:blip r:embed="rId2113"/>
              <a:stretch>
                <a:fillRect/>
              </a:stretch>
            </p:blipFill>
            <p:spPr>
              <a:xfrm>
                <a:off x="9217176" y="6218347"/>
                <a:ext cx="7513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4">
            <p14:nvContentPartPr>
              <p14:cNvPr id="1094" name="Input penna 1093">
                <a:extLst>
                  <a:ext uri="{FF2B5EF4-FFF2-40B4-BE49-F238E27FC236}">
                    <a16:creationId xmlns:a16="http://schemas.microsoft.com/office/drawing/2014/main" id="{4F878D4F-ACF9-4266-A82A-6539A9D54F69}"/>
                  </a:ext>
                </a:extLst>
              </p14:cNvPr>
              <p14:cNvContentPartPr/>
              <p14:nvPr/>
            </p14:nvContentPartPr>
            <p14:xfrm>
              <a:off x="9235840" y="6289627"/>
              <a:ext cx="40680" cy="9360"/>
            </p14:xfrm>
          </p:contentPart>
        </mc:Choice>
        <mc:Fallback xmlns="">
          <p:pic>
            <p:nvPicPr>
              <p:cNvPr id="1094" name="Input penna 1093">
                <a:extLst>
                  <a:ext uri="{FF2B5EF4-FFF2-40B4-BE49-F238E27FC236}">
                    <a16:creationId xmlns:a16="http://schemas.microsoft.com/office/drawing/2014/main" id="{4F878D4F-ACF9-4266-A82A-6539A9D54F69}"/>
                  </a:ext>
                </a:extLst>
              </p:cNvPr>
              <p:cNvPicPr/>
              <p:nvPr/>
            </p:nvPicPr>
            <p:blipFill>
              <a:blip r:embed="rId2115"/>
              <a:stretch>
                <a:fillRect/>
              </a:stretch>
            </p:blipFill>
            <p:spPr>
              <a:xfrm>
                <a:off x="9226840" y="6280627"/>
                <a:ext cx="583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6">
            <p14:nvContentPartPr>
              <p14:cNvPr id="1095" name="Input penna 1094">
                <a:extLst>
                  <a:ext uri="{FF2B5EF4-FFF2-40B4-BE49-F238E27FC236}">
                    <a16:creationId xmlns:a16="http://schemas.microsoft.com/office/drawing/2014/main" id="{E69768AE-3F31-4054-B12C-83749826DD41}"/>
                  </a:ext>
                </a:extLst>
              </p14:cNvPr>
              <p14:cNvContentPartPr/>
              <p14:nvPr/>
            </p14:nvContentPartPr>
            <p14:xfrm>
              <a:off x="9281200" y="6246067"/>
              <a:ext cx="73080" cy="92520"/>
            </p14:xfrm>
          </p:contentPart>
        </mc:Choice>
        <mc:Fallback xmlns="">
          <p:pic>
            <p:nvPicPr>
              <p:cNvPr id="1095" name="Input penna 1094">
                <a:extLst>
                  <a:ext uri="{FF2B5EF4-FFF2-40B4-BE49-F238E27FC236}">
                    <a16:creationId xmlns:a16="http://schemas.microsoft.com/office/drawing/2014/main" id="{E69768AE-3F31-4054-B12C-83749826DD41}"/>
                  </a:ext>
                </a:extLst>
              </p:cNvPr>
              <p:cNvPicPr/>
              <p:nvPr/>
            </p:nvPicPr>
            <p:blipFill>
              <a:blip r:embed="rId2117"/>
              <a:stretch>
                <a:fillRect/>
              </a:stretch>
            </p:blipFill>
            <p:spPr>
              <a:xfrm>
                <a:off x="9272200" y="6237067"/>
                <a:ext cx="9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8">
            <p14:nvContentPartPr>
              <p14:cNvPr id="1096" name="Input penna 1095">
                <a:extLst>
                  <a:ext uri="{FF2B5EF4-FFF2-40B4-BE49-F238E27FC236}">
                    <a16:creationId xmlns:a16="http://schemas.microsoft.com/office/drawing/2014/main" id="{30C88796-C11A-4D30-B57C-C5DDB29428ED}"/>
                  </a:ext>
                </a:extLst>
              </p14:cNvPr>
              <p14:cNvContentPartPr/>
              <p14:nvPr/>
            </p14:nvContentPartPr>
            <p14:xfrm>
              <a:off x="9385600" y="6258667"/>
              <a:ext cx="43560" cy="81000"/>
            </p14:xfrm>
          </p:contentPart>
        </mc:Choice>
        <mc:Fallback xmlns="">
          <p:pic>
            <p:nvPicPr>
              <p:cNvPr id="1096" name="Input penna 1095">
                <a:extLst>
                  <a:ext uri="{FF2B5EF4-FFF2-40B4-BE49-F238E27FC236}">
                    <a16:creationId xmlns:a16="http://schemas.microsoft.com/office/drawing/2014/main" id="{30C88796-C11A-4D30-B57C-C5DDB29428ED}"/>
                  </a:ext>
                </a:extLst>
              </p:cNvPr>
              <p:cNvPicPr/>
              <p:nvPr/>
            </p:nvPicPr>
            <p:blipFill>
              <a:blip r:embed="rId2119"/>
              <a:stretch>
                <a:fillRect/>
              </a:stretch>
            </p:blipFill>
            <p:spPr>
              <a:xfrm>
                <a:off x="9376674" y="6249667"/>
                <a:ext cx="61055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0">
            <p14:nvContentPartPr>
              <p14:cNvPr id="1097" name="Input penna 1096">
                <a:extLst>
                  <a:ext uri="{FF2B5EF4-FFF2-40B4-BE49-F238E27FC236}">
                    <a16:creationId xmlns:a16="http://schemas.microsoft.com/office/drawing/2014/main" id="{DDBD4594-BEDF-4291-AB7C-187E688C5336}"/>
                  </a:ext>
                </a:extLst>
              </p14:cNvPr>
              <p14:cNvContentPartPr/>
              <p14:nvPr/>
            </p14:nvContentPartPr>
            <p14:xfrm>
              <a:off x="9413680" y="6250027"/>
              <a:ext cx="109440" cy="93240"/>
            </p14:xfrm>
          </p:contentPart>
        </mc:Choice>
        <mc:Fallback xmlns="">
          <p:pic>
            <p:nvPicPr>
              <p:cNvPr id="1097" name="Input penna 1096">
                <a:extLst>
                  <a:ext uri="{FF2B5EF4-FFF2-40B4-BE49-F238E27FC236}">
                    <a16:creationId xmlns:a16="http://schemas.microsoft.com/office/drawing/2014/main" id="{DDBD4594-BEDF-4291-AB7C-187E688C5336}"/>
                  </a:ext>
                </a:extLst>
              </p:cNvPr>
              <p:cNvPicPr/>
              <p:nvPr/>
            </p:nvPicPr>
            <p:blipFill>
              <a:blip r:embed="rId2121"/>
              <a:stretch>
                <a:fillRect/>
              </a:stretch>
            </p:blipFill>
            <p:spPr>
              <a:xfrm>
                <a:off x="9404680" y="6241027"/>
                <a:ext cx="1270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2">
            <p14:nvContentPartPr>
              <p14:cNvPr id="1098" name="Input penna 1097">
                <a:extLst>
                  <a:ext uri="{FF2B5EF4-FFF2-40B4-BE49-F238E27FC236}">
                    <a16:creationId xmlns:a16="http://schemas.microsoft.com/office/drawing/2014/main" id="{93224921-14A3-4005-ABAB-694F168B7F9C}"/>
                  </a:ext>
                </a:extLst>
              </p14:cNvPr>
              <p14:cNvContentPartPr/>
              <p14:nvPr/>
            </p14:nvContentPartPr>
            <p14:xfrm>
              <a:off x="9500080" y="6245707"/>
              <a:ext cx="78120" cy="114480"/>
            </p14:xfrm>
          </p:contentPart>
        </mc:Choice>
        <mc:Fallback xmlns="">
          <p:pic>
            <p:nvPicPr>
              <p:cNvPr id="1098" name="Input penna 1097">
                <a:extLst>
                  <a:ext uri="{FF2B5EF4-FFF2-40B4-BE49-F238E27FC236}">
                    <a16:creationId xmlns:a16="http://schemas.microsoft.com/office/drawing/2014/main" id="{93224921-14A3-4005-ABAB-694F168B7F9C}"/>
                  </a:ext>
                </a:extLst>
              </p:cNvPr>
              <p:cNvPicPr/>
              <p:nvPr/>
            </p:nvPicPr>
            <p:blipFill>
              <a:blip r:embed="rId2123"/>
              <a:stretch>
                <a:fillRect/>
              </a:stretch>
            </p:blipFill>
            <p:spPr>
              <a:xfrm>
                <a:off x="9491080" y="6236707"/>
                <a:ext cx="957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4">
            <p14:nvContentPartPr>
              <p14:cNvPr id="1099" name="Input penna 1098">
                <a:extLst>
                  <a:ext uri="{FF2B5EF4-FFF2-40B4-BE49-F238E27FC236}">
                    <a16:creationId xmlns:a16="http://schemas.microsoft.com/office/drawing/2014/main" id="{8348519A-6A06-40B6-86A5-BD8410AAFD9C}"/>
                  </a:ext>
                </a:extLst>
              </p14:cNvPr>
              <p14:cNvContentPartPr/>
              <p14:nvPr/>
            </p14:nvContentPartPr>
            <p14:xfrm>
              <a:off x="9514840" y="6307987"/>
              <a:ext cx="67320" cy="360"/>
            </p14:xfrm>
          </p:contentPart>
        </mc:Choice>
        <mc:Fallback xmlns="">
          <p:pic>
            <p:nvPicPr>
              <p:cNvPr id="1099" name="Input penna 1098">
                <a:extLst>
                  <a:ext uri="{FF2B5EF4-FFF2-40B4-BE49-F238E27FC236}">
                    <a16:creationId xmlns:a16="http://schemas.microsoft.com/office/drawing/2014/main" id="{8348519A-6A06-40B6-86A5-BD8410AAFD9C}"/>
                  </a:ext>
                </a:extLst>
              </p:cNvPr>
              <p:cNvPicPr/>
              <p:nvPr/>
            </p:nvPicPr>
            <p:blipFill>
              <a:blip r:embed="rId2125"/>
              <a:stretch>
                <a:fillRect/>
              </a:stretch>
            </p:blipFill>
            <p:spPr>
              <a:xfrm>
                <a:off x="9505792" y="6298987"/>
                <a:ext cx="85055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6">
            <p14:nvContentPartPr>
              <p14:cNvPr id="1100" name="Input penna 1099">
                <a:extLst>
                  <a:ext uri="{FF2B5EF4-FFF2-40B4-BE49-F238E27FC236}">
                    <a16:creationId xmlns:a16="http://schemas.microsoft.com/office/drawing/2014/main" id="{5D24B81B-1A35-44A9-A711-51DF44FB3972}"/>
                  </a:ext>
                </a:extLst>
              </p14:cNvPr>
              <p14:cNvContentPartPr/>
              <p14:nvPr/>
            </p14:nvContentPartPr>
            <p14:xfrm>
              <a:off x="9580000" y="6231667"/>
              <a:ext cx="138600" cy="118440"/>
            </p14:xfrm>
          </p:contentPart>
        </mc:Choice>
        <mc:Fallback xmlns="">
          <p:pic>
            <p:nvPicPr>
              <p:cNvPr id="1100" name="Input penna 1099">
                <a:extLst>
                  <a:ext uri="{FF2B5EF4-FFF2-40B4-BE49-F238E27FC236}">
                    <a16:creationId xmlns:a16="http://schemas.microsoft.com/office/drawing/2014/main" id="{5D24B81B-1A35-44A9-A711-51DF44FB3972}"/>
                  </a:ext>
                </a:extLst>
              </p:cNvPr>
              <p:cNvPicPr/>
              <p:nvPr/>
            </p:nvPicPr>
            <p:blipFill>
              <a:blip r:embed="rId2127"/>
              <a:stretch>
                <a:fillRect/>
              </a:stretch>
            </p:blipFill>
            <p:spPr>
              <a:xfrm>
                <a:off x="9571000" y="6222640"/>
                <a:ext cx="156240" cy="1361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8">
            <p14:nvContentPartPr>
              <p14:cNvPr id="1101" name="Input penna 1100">
                <a:extLst>
                  <a:ext uri="{FF2B5EF4-FFF2-40B4-BE49-F238E27FC236}">
                    <a16:creationId xmlns:a16="http://schemas.microsoft.com/office/drawing/2014/main" id="{DBB83BB4-4687-41B1-BAF8-F5BE0E4137C8}"/>
                  </a:ext>
                </a:extLst>
              </p14:cNvPr>
              <p14:cNvContentPartPr/>
              <p14:nvPr/>
            </p14:nvContentPartPr>
            <p14:xfrm>
              <a:off x="9660280" y="6294307"/>
              <a:ext cx="51840" cy="11160"/>
            </p14:xfrm>
          </p:contentPart>
        </mc:Choice>
        <mc:Fallback xmlns="">
          <p:pic>
            <p:nvPicPr>
              <p:cNvPr id="1101" name="Input penna 1100">
                <a:extLst>
                  <a:ext uri="{FF2B5EF4-FFF2-40B4-BE49-F238E27FC236}">
                    <a16:creationId xmlns:a16="http://schemas.microsoft.com/office/drawing/2014/main" id="{DBB83BB4-4687-41B1-BAF8-F5BE0E4137C8}"/>
                  </a:ext>
                </a:extLst>
              </p:cNvPr>
              <p:cNvPicPr/>
              <p:nvPr/>
            </p:nvPicPr>
            <p:blipFill>
              <a:blip r:embed="rId2129"/>
              <a:stretch>
                <a:fillRect/>
              </a:stretch>
            </p:blipFill>
            <p:spPr>
              <a:xfrm>
                <a:off x="9651342" y="6285007"/>
                <a:ext cx="69358" cy="29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0">
            <p14:nvContentPartPr>
              <p14:cNvPr id="1102" name="Input penna 1101">
                <a:extLst>
                  <a:ext uri="{FF2B5EF4-FFF2-40B4-BE49-F238E27FC236}">
                    <a16:creationId xmlns:a16="http://schemas.microsoft.com/office/drawing/2014/main" id="{D3FF0135-3F92-46D6-85AB-364FBA9E036A}"/>
                  </a:ext>
                </a:extLst>
              </p14:cNvPr>
              <p14:cNvContentPartPr/>
              <p14:nvPr/>
            </p14:nvContentPartPr>
            <p14:xfrm>
              <a:off x="9711760" y="6248227"/>
              <a:ext cx="74880" cy="77400"/>
            </p14:xfrm>
          </p:contentPart>
        </mc:Choice>
        <mc:Fallback xmlns="">
          <p:pic>
            <p:nvPicPr>
              <p:cNvPr id="1102" name="Input penna 1101">
                <a:extLst>
                  <a:ext uri="{FF2B5EF4-FFF2-40B4-BE49-F238E27FC236}">
                    <a16:creationId xmlns:a16="http://schemas.microsoft.com/office/drawing/2014/main" id="{D3FF0135-3F92-46D6-85AB-364FBA9E036A}"/>
                  </a:ext>
                </a:extLst>
              </p:cNvPr>
              <p:cNvPicPr/>
              <p:nvPr/>
            </p:nvPicPr>
            <p:blipFill>
              <a:blip r:embed="rId2131"/>
              <a:stretch>
                <a:fillRect/>
              </a:stretch>
            </p:blipFill>
            <p:spPr>
              <a:xfrm>
                <a:off x="9702760" y="6239227"/>
                <a:ext cx="92520" cy="95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03" name="Gruppo 1102">
            <a:extLst>
              <a:ext uri="{FF2B5EF4-FFF2-40B4-BE49-F238E27FC236}">
                <a16:creationId xmlns:a16="http://schemas.microsoft.com/office/drawing/2014/main" id="{A8B61E62-D327-457C-83A7-3D681F2AB9A1}"/>
              </a:ext>
            </a:extLst>
          </p:cNvPr>
          <p:cNvGrpSpPr/>
          <p:nvPr/>
        </p:nvGrpSpPr>
        <p:grpSpPr>
          <a:xfrm>
            <a:off x="4941400" y="5931787"/>
            <a:ext cx="1168200" cy="845640"/>
            <a:chOff x="4941400" y="5931787"/>
            <a:chExt cx="1168200" cy="84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1104" name="Input penna 1103">
                  <a:extLst>
                    <a:ext uri="{FF2B5EF4-FFF2-40B4-BE49-F238E27FC236}">
                      <a16:creationId xmlns:a16="http://schemas.microsoft.com/office/drawing/2014/main" id="{1BA45DBF-9FF5-433E-BE40-BAF1EC35FA51}"/>
                    </a:ext>
                  </a:extLst>
                </p14:cNvPr>
                <p14:cNvContentPartPr/>
                <p14:nvPr/>
              </p14:nvContentPartPr>
              <p14:xfrm>
                <a:off x="4978120" y="6033667"/>
                <a:ext cx="119880" cy="8748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132557D6-AEF0-4EB9-972C-2A8401012C2F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4969480" y="6024667"/>
                  <a:ext cx="137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1105" name="Input penna 1104">
                  <a:extLst>
                    <a:ext uri="{FF2B5EF4-FFF2-40B4-BE49-F238E27FC236}">
                      <a16:creationId xmlns:a16="http://schemas.microsoft.com/office/drawing/2014/main" id="{E950BACE-0500-4B4F-879A-65A500BEB416}"/>
                    </a:ext>
                  </a:extLst>
                </p14:cNvPr>
                <p14:cNvContentPartPr/>
                <p14:nvPr/>
              </p14:nvContentPartPr>
              <p14:xfrm>
                <a:off x="5121040" y="6045907"/>
                <a:ext cx="91440" cy="64440"/>
              </p14:xfrm>
            </p:contentPart>
          </mc:Choice>
          <mc:Fallback xmlns="">
            <p:pic>
              <p:nvPicPr>
                <p:cNvPr id="1273" name="Input penna 1272">
                  <a:extLst>
                    <a:ext uri="{FF2B5EF4-FFF2-40B4-BE49-F238E27FC236}">
                      <a16:creationId xmlns:a16="http://schemas.microsoft.com/office/drawing/2014/main" id="{0FBEEC70-3D93-425C-9441-407455A9B585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5112400" y="6037267"/>
                  <a:ext cx="1090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C9F2F50E-C6B8-4F86-9D14-36FACA21F5D9}"/>
                    </a:ext>
                  </a:extLst>
                </p14:cNvPr>
                <p14:cNvContentPartPr/>
                <p14:nvPr/>
              </p14:nvContentPartPr>
              <p14:xfrm>
                <a:off x="5183320" y="6047347"/>
                <a:ext cx="134640" cy="72720"/>
              </p14:xfrm>
            </p:contentPart>
          </mc:Choice>
          <mc:Fallback xmlns="">
            <p:pic>
              <p:nvPicPr>
                <p:cNvPr id="1275" name="Input penna 1274">
                  <a:extLst>
                    <a:ext uri="{FF2B5EF4-FFF2-40B4-BE49-F238E27FC236}">
                      <a16:creationId xmlns:a16="http://schemas.microsoft.com/office/drawing/2014/main" id="{893A7F2E-F9FD-447E-B466-EFC567612992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5174320" y="6038707"/>
                  <a:ext cx="1522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8966F4E3-7585-432C-ACB5-43DBC4AA3383}"/>
                    </a:ext>
                  </a:extLst>
                </p14:cNvPr>
                <p14:cNvContentPartPr/>
                <p14:nvPr/>
              </p14:nvContentPartPr>
              <p14:xfrm>
                <a:off x="4967680" y="5931787"/>
                <a:ext cx="748080" cy="44064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F9C598B3-D4BA-4449-BEA2-ABB12E4665EF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4958680" y="5922787"/>
                  <a:ext cx="76572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6B505808-5C74-4A6B-822A-33364BDD5CC0}"/>
                    </a:ext>
                  </a:extLst>
                </p14:cNvPr>
                <p14:cNvContentPartPr/>
                <p14:nvPr/>
              </p14:nvContentPartPr>
              <p14:xfrm>
                <a:off x="5179720" y="6277747"/>
                <a:ext cx="115200" cy="8316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0656CD92-AA99-4C98-B9AC-05F6E680A869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5171080" y="6268747"/>
                  <a:ext cx="132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A6B37D2B-B52E-4825-842F-A0F3E084EE5E}"/>
                    </a:ext>
                  </a:extLst>
                </p14:cNvPr>
                <p14:cNvContentPartPr/>
                <p14:nvPr/>
              </p14:nvContentPartPr>
              <p14:xfrm>
                <a:off x="5292040" y="6265147"/>
                <a:ext cx="113760" cy="114840"/>
              </p14:xfrm>
            </p:contentPart>
          </mc:Choice>
          <mc:Fallback xmlns="">
            <p:pic>
              <p:nvPicPr>
                <p:cNvPr id="1278" name="Input penna 1277">
                  <a:extLst>
                    <a:ext uri="{FF2B5EF4-FFF2-40B4-BE49-F238E27FC236}">
                      <a16:creationId xmlns:a16="http://schemas.microsoft.com/office/drawing/2014/main" id="{0E79E02F-EF75-4077-B189-F52F5CB96A67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5283400" y="6256147"/>
                  <a:ext cx="131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357693C2-1862-49FC-9562-DA1C459F8E46}"/>
                    </a:ext>
                  </a:extLst>
                </p14:cNvPr>
                <p14:cNvContentPartPr/>
                <p14:nvPr/>
              </p14:nvContentPartPr>
              <p14:xfrm>
                <a:off x="5405440" y="6280627"/>
                <a:ext cx="207360" cy="10548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EBE64F32-7381-4F68-8036-5B4D770D794A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5396440" y="6271627"/>
                  <a:ext cx="225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3AC60CA6-A8C0-42CE-98D8-5F86E4EC2C26}"/>
                    </a:ext>
                  </a:extLst>
                </p14:cNvPr>
                <p14:cNvContentPartPr/>
                <p14:nvPr/>
              </p14:nvContentPartPr>
              <p14:xfrm>
                <a:off x="5720440" y="6279187"/>
                <a:ext cx="15840" cy="8568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6D851389-500D-4817-B355-CF04D83DF7ED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5711800" y="6270187"/>
                  <a:ext cx="334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ABFBECFC-E58B-4282-BEB5-2912CF6CBCA1}"/>
                    </a:ext>
                  </a:extLst>
                </p14:cNvPr>
                <p14:cNvContentPartPr/>
                <p14:nvPr/>
              </p14:nvContentPartPr>
              <p14:xfrm>
                <a:off x="5715400" y="6259387"/>
                <a:ext cx="59760" cy="52200"/>
              </p14:xfrm>
            </p:contentPart>
          </mc:Choice>
          <mc:Fallback xmlns="">
            <p:pic>
              <p:nvPicPr>
                <p:cNvPr id="1281" name="Input penna 1280">
                  <a:extLst>
                    <a:ext uri="{FF2B5EF4-FFF2-40B4-BE49-F238E27FC236}">
                      <a16:creationId xmlns:a16="http://schemas.microsoft.com/office/drawing/2014/main" id="{FA71A01E-64F0-4B6B-B106-3FAC0074F785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5706400" y="6250747"/>
                  <a:ext cx="77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5B707E91-50BA-4550-9A79-1609020A3CBF}"/>
                    </a:ext>
                  </a:extLst>
                </p14:cNvPr>
                <p14:cNvContentPartPr/>
                <p14:nvPr/>
              </p14:nvContentPartPr>
              <p14:xfrm>
                <a:off x="5766880" y="6277747"/>
                <a:ext cx="79200" cy="63360"/>
              </p14:xfrm>
            </p:contentPart>
          </mc:Choice>
          <mc:Fallback xmlns="">
            <p:pic>
              <p:nvPicPr>
                <p:cNvPr id="1282" name="Input penna 1281">
                  <a:extLst>
                    <a:ext uri="{FF2B5EF4-FFF2-40B4-BE49-F238E27FC236}">
                      <a16:creationId xmlns:a16="http://schemas.microsoft.com/office/drawing/2014/main" id="{C1D9BA7E-E655-4DB4-9EAC-377291D4D6F7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5757880" y="6268747"/>
                  <a:ext cx="968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60344033-F247-4372-BEB9-7C2746A0C04D}"/>
                    </a:ext>
                  </a:extLst>
                </p14:cNvPr>
                <p14:cNvContentPartPr/>
                <p14:nvPr/>
              </p14:nvContentPartPr>
              <p14:xfrm>
                <a:off x="5852920" y="6257947"/>
                <a:ext cx="103680" cy="101520"/>
              </p14:xfrm>
            </p:contentPart>
          </mc:Choice>
          <mc:Fallback xmlns="">
            <p:pic>
              <p:nvPicPr>
                <p:cNvPr id="1283" name="Input penna 1282">
                  <a:extLst>
                    <a:ext uri="{FF2B5EF4-FFF2-40B4-BE49-F238E27FC236}">
                      <a16:creationId xmlns:a16="http://schemas.microsoft.com/office/drawing/2014/main" id="{665557BB-2C73-419D-804C-E2494FA2FC81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5843920" y="6249307"/>
                  <a:ext cx="1213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C4F2A8EB-FDD2-4458-A626-A18E8A3376DA}"/>
                    </a:ext>
                  </a:extLst>
                </p14:cNvPr>
                <p14:cNvContentPartPr/>
                <p14:nvPr/>
              </p14:nvContentPartPr>
              <p14:xfrm>
                <a:off x="5974960" y="6263707"/>
                <a:ext cx="78840" cy="9792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CB16C0F4-407C-4E3A-9AE9-AA5E252779A1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5966320" y="6255067"/>
                  <a:ext cx="964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C24C0657-8958-44B2-8168-C3472F2CD7A7}"/>
                    </a:ext>
                  </a:extLst>
                </p14:cNvPr>
                <p14:cNvContentPartPr/>
                <p14:nvPr/>
              </p14:nvContentPartPr>
              <p14:xfrm>
                <a:off x="6053800" y="6279187"/>
                <a:ext cx="46440" cy="6444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80B028BA-D74C-4B1D-AD77-D7BDA07913E8}"/>
                    </a:ext>
                  </a:extLst>
                </p:cNvPr>
                <p:cNvPicPr/>
                <p:nvPr/>
              </p:nvPicPr>
              <p:blipFill>
                <a:blip r:embed="rId2157"/>
                <a:stretch>
                  <a:fillRect/>
                </a:stretch>
              </p:blipFill>
              <p:spPr>
                <a:xfrm>
                  <a:off x="6044800" y="6270187"/>
                  <a:ext cx="640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8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100BE1B5-27CA-4CB4-A87B-F4F9741C5DB7}"/>
                    </a:ext>
                  </a:extLst>
                </p14:cNvPr>
                <p14:cNvContentPartPr/>
                <p14:nvPr/>
              </p14:nvContentPartPr>
              <p14:xfrm>
                <a:off x="6025000" y="6314107"/>
                <a:ext cx="84600" cy="11160"/>
              </p14:xfrm>
            </p:contentPart>
          </mc:Choice>
          <mc:Fallback xmlns="">
            <p:pic>
              <p:nvPicPr>
                <p:cNvPr id="1286" name="Input penna 1285">
                  <a:extLst>
                    <a:ext uri="{FF2B5EF4-FFF2-40B4-BE49-F238E27FC236}">
                      <a16:creationId xmlns:a16="http://schemas.microsoft.com/office/drawing/2014/main" id="{E43C208C-B519-42B8-8F56-3EE7EE57AFF2}"/>
                    </a:ext>
                  </a:extLst>
                </p:cNvPr>
                <p:cNvPicPr/>
                <p:nvPr/>
              </p:nvPicPr>
              <p:blipFill>
                <a:blip r:embed="rId2159"/>
                <a:stretch>
                  <a:fillRect/>
                </a:stretch>
              </p:blipFill>
              <p:spPr>
                <a:xfrm>
                  <a:off x="6016360" y="6305467"/>
                  <a:ext cx="1022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0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245B793F-4E94-4F4B-A3B2-F671E1771694}"/>
                    </a:ext>
                  </a:extLst>
                </p14:cNvPr>
                <p14:cNvContentPartPr/>
                <p14:nvPr/>
              </p14:nvContentPartPr>
              <p14:xfrm>
                <a:off x="4941400" y="6487987"/>
                <a:ext cx="22680" cy="6588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A849FF53-752D-4A6C-BC13-89406F9D1244}"/>
                    </a:ext>
                  </a:extLst>
                </p:cNvPr>
                <p:cNvPicPr/>
                <p:nvPr/>
              </p:nvPicPr>
              <p:blipFill>
                <a:blip r:embed="rId2161"/>
                <a:stretch>
                  <a:fillRect/>
                </a:stretch>
              </p:blipFill>
              <p:spPr>
                <a:xfrm>
                  <a:off x="4932760" y="6478987"/>
                  <a:ext cx="403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2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36AD33B8-72CF-483E-80CD-46A554E22AE4}"/>
                    </a:ext>
                  </a:extLst>
                </p14:cNvPr>
                <p14:cNvContentPartPr/>
                <p14:nvPr/>
              </p14:nvContentPartPr>
              <p14:xfrm>
                <a:off x="4942840" y="6473947"/>
                <a:ext cx="75240" cy="79920"/>
              </p14:xfrm>
            </p:contentPart>
          </mc:Choice>
          <mc:Fallback xmlns="">
            <p:pic>
              <p:nvPicPr>
                <p:cNvPr id="1288" name="Input penna 1287">
                  <a:extLst>
                    <a:ext uri="{FF2B5EF4-FFF2-40B4-BE49-F238E27FC236}">
                      <a16:creationId xmlns:a16="http://schemas.microsoft.com/office/drawing/2014/main" id="{24933145-DA3E-4E90-A7BB-5346E41FEF42}"/>
                    </a:ext>
                  </a:extLst>
                </p:cNvPr>
                <p:cNvPicPr/>
                <p:nvPr/>
              </p:nvPicPr>
              <p:blipFill>
                <a:blip r:embed="rId2163"/>
                <a:stretch>
                  <a:fillRect/>
                </a:stretch>
              </p:blipFill>
              <p:spPr>
                <a:xfrm>
                  <a:off x="4933840" y="6464947"/>
                  <a:ext cx="928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4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C32D14CA-B707-4448-8031-68CE9C64E90C}"/>
                    </a:ext>
                  </a:extLst>
                </p14:cNvPr>
                <p14:cNvContentPartPr/>
                <p14:nvPr/>
              </p14:nvContentPartPr>
              <p14:xfrm>
                <a:off x="5019880" y="6477187"/>
                <a:ext cx="74160" cy="83520"/>
              </p14:xfrm>
            </p:contentPart>
          </mc:Choice>
          <mc:Fallback xmlns="">
            <p:pic>
              <p:nvPicPr>
                <p:cNvPr id="1289" name="Input penna 1288">
                  <a:extLst>
                    <a:ext uri="{FF2B5EF4-FFF2-40B4-BE49-F238E27FC236}">
                      <a16:creationId xmlns:a16="http://schemas.microsoft.com/office/drawing/2014/main" id="{615EE859-6EDF-4D67-810B-DE0DC9B64C4F}"/>
                    </a:ext>
                  </a:extLst>
                </p:cNvPr>
                <p:cNvPicPr/>
                <p:nvPr/>
              </p:nvPicPr>
              <p:blipFill>
                <a:blip r:embed="rId2165"/>
                <a:stretch>
                  <a:fillRect/>
                </a:stretch>
              </p:blipFill>
              <p:spPr>
                <a:xfrm>
                  <a:off x="5011240" y="6468547"/>
                  <a:ext cx="91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6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90A0DE1B-1983-4B2A-8760-B47762C0ACCE}"/>
                    </a:ext>
                  </a:extLst>
                </p14:cNvPr>
                <p14:cNvContentPartPr/>
                <p14:nvPr/>
              </p14:nvContentPartPr>
              <p14:xfrm>
                <a:off x="5024920" y="6481867"/>
                <a:ext cx="111240" cy="72000"/>
              </p14:xfrm>
            </p:contentPart>
          </mc:Choice>
          <mc:Fallback xmlns="">
            <p:pic>
              <p:nvPicPr>
                <p:cNvPr id="1290" name="Input penna 1289">
                  <a:extLst>
                    <a:ext uri="{FF2B5EF4-FFF2-40B4-BE49-F238E27FC236}">
                      <a16:creationId xmlns:a16="http://schemas.microsoft.com/office/drawing/2014/main" id="{9E80A80C-B70E-4FB8-B429-70C0C5193E59}"/>
                    </a:ext>
                  </a:extLst>
                </p:cNvPr>
                <p:cNvPicPr/>
                <p:nvPr/>
              </p:nvPicPr>
              <p:blipFill>
                <a:blip r:embed="rId2167"/>
                <a:stretch>
                  <a:fillRect/>
                </a:stretch>
              </p:blipFill>
              <p:spPr>
                <a:xfrm>
                  <a:off x="5015920" y="6472867"/>
                  <a:ext cx="1288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8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97BB28DF-E755-4FAD-A4A8-B7D4B5EA9613}"/>
                    </a:ext>
                  </a:extLst>
                </p14:cNvPr>
                <p14:cNvContentPartPr/>
                <p14:nvPr/>
              </p14:nvContentPartPr>
              <p14:xfrm>
                <a:off x="5216080" y="6458827"/>
                <a:ext cx="164880" cy="104040"/>
              </p14:xfrm>
            </p:contentPart>
          </mc:Choice>
          <mc:Fallback xmlns="">
            <p:pic>
              <p:nvPicPr>
                <p:cNvPr id="1291" name="Input penna 1290">
                  <a:extLst>
                    <a:ext uri="{FF2B5EF4-FFF2-40B4-BE49-F238E27FC236}">
                      <a16:creationId xmlns:a16="http://schemas.microsoft.com/office/drawing/2014/main" id="{17CB35AD-A46E-47FF-A711-08525687C7E9}"/>
                    </a:ext>
                  </a:extLst>
                </p:cNvPr>
                <p:cNvPicPr/>
                <p:nvPr/>
              </p:nvPicPr>
              <p:blipFill>
                <a:blip r:embed="rId2169"/>
                <a:stretch>
                  <a:fillRect/>
                </a:stretch>
              </p:blipFill>
              <p:spPr>
                <a:xfrm>
                  <a:off x="5207440" y="6450187"/>
                  <a:ext cx="1825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0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71FB6072-A739-438F-9E94-864184B6EC90}"/>
                    </a:ext>
                  </a:extLst>
                </p14:cNvPr>
                <p14:cNvContentPartPr/>
                <p14:nvPr/>
              </p14:nvContentPartPr>
              <p14:xfrm>
                <a:off x="5359720" y="6465307"/>
                <a:ext cx="80640" cy="98280"/>
              </p14:xfrm>
            </p:contentPart>
          </mc:Choice>
          <mc:Fallback xmlns="">
            <p:pic>
              <p:nvPicPr>
                <p:cNvPr id="1292" name="Input penna 1291">
                  <a:extLst>
                    <a:ext uri="{FF2B5EF4-FFF2-40B4-BE49-F238E27FC236}">
                      <a16:creationId xmlns:a16="http://schemas.microsoft.com/office/drawing/2014/main" id="{4A42F70F-8440-4AEC-A112-BD77DDB9F945}"/>
                    </a:ext>
                  </a:extLst>
                </p:cNvPr>
                <p:cNvPicPr/>
                <p:nvPr/>
              </p:nvPicPr>
              <p:blipFill>
                <a:blip r:embed="rId2171"/>
                <a:stretch>
                  <a:fillRect/>
                </a:stretch>
              </p:blipFill>
              <p:spPr>
                <a:xfrm>
                  <a:off x="5350720" y="6456307"/>
                  <a:ext cx="982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2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137C5CEA-D820-45A9-BAE2-C12C50B643B9}"/>
                    </a:ext>
                  </a:extLst>
                </p14:cNvPr>
                <p14:cNvContentPartPr/>
                <p14:nvPr/>
              </p14:nvContentPartPr>
              <p14:xfrm>
                <a:off x="5451160" y="6471067"/>
                <a:ext cx="39600" cy="76680"/>
              </p14:xfrm>
            </p:contentPart>
          </mc:Choice>
          <mc:Fallback xmlns="">
            <p:pic>
              <p:nvPicPr>
                <p:cNvPr id="1293" name="Input penna 1292">
                  <a:extLst>
                    <a:ext uri="{FF2B5EF4-FFF2-40B4-BE49-F238E27FC236}">
                      <a16:creationId xmlns:a16="http://schemas.microsoft.com/office/drawing/2014/main" id="{B448212B-24B6-425F-B3DE-4D4D78A4263C}"/>
                    </a:ext>
                  </a:extLst>
                </p:cNvPr>
                <p:cNvPicPr/>
                <p:nvPr/>
              </p:nvPicPr>
              <p:blipFill>
                <a:blip r:embed="rId2173"/>
                <a:stretch>
                  <a:fillRect/>
                </a:stretch>
              </p:blipFill>
              <p:spPr>
                <a:xfrm>
                  <a:off x="5442520" y="6462427"/>
                  <a:ext cx="572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4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8784331C-9F9A-41A9-A671-859F152F4FB3}"/>
                    </a:ext>
                  </a:extLst>
                </p14:cNvPr>
                <p14:cNvContentPartPr/>
                <p14:nvPr/>
              </p14:nvContentPartPr>
              <p14:xfrm>
                <a:off x="5523880" y="6503107"/>
                <a:ext cx="105480" cy="71280"/>
              </p14:xfrm>
            </p:contentPart>
          </mc:Choice>
          <mc:Fallback xmlns="">
            <p:pic>
              <p:nvPicPr>
                <p:cNvPr id="1294" name="Input penna 1293">
                  <a:extLst>
                    <a:ext uri="{FF2B5EF4-FFF2-40B4-BE49-F238E27FC236}">
                      <a16:creationId xmlns:a16="http://schemas.microsoft.com/office/drawing/2014/main" id="{89E1B2DD-E385-42E6-867C-DA4359C5BE13}"/>
                    </a:ext>
                  </a:extLst>
                </p:cNvPr>
                <p:cNvPicPr/>
                <p:nvPr/>
              </p:nvPicPr>
              <p:blipFill>
                <a:blip r:embed="rId2175"/>
                <a:stretch>
                  <a:fillRect/>
                </a:stretch>
              </p:blipFill>
              <p:spPr>
                <a:xfrm>
                  <a:off x="5515240" y="6494107"/>
                  <a:ext cx="1231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6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3964F3BC-4149-465B-90AE-1781ACB49E64}"/>
                    </a:ext>
                  </a:extLst>
                </p14:cNvPr>
                <p14:cNvContentPartPr/>
                <p14:nvPr/>
              </p14:nvContentPartPr>
              <p14:xfrm>
                <a:off x="5745280" y="6498427"/>
                <a:ext cx="52920" cy="91800"/>
              </p14:xfrm>
            </p:contentPart>
          </mc:Choice>
          <mc:Fallback xmlns="">
            <p:pic>
              <p:nvPicPr>
                <p:cNvPr id="1295" name="Input penna 1294">
                  <a:extLst>
                    <a:ext uri="{FF2B5EF4-FFF2-40B4-BE49-F238E27FC236}">
                      <a16:creationId xmlns:a16="http://schemas.microsoft.com/office/drawing/2014/main" id="{028EB43A-39A8-4AD2-A352-0BBD60B4D6B0}"/>
                    </a:ext>
                  </a:extLst>
                </p:cNvPr>
                <p:cNvPicPr/>
                <p:nvPr/>
              </p:nvPicPr>
              <p:blipFill>
                <a:blip r:embed="rId2177"/>
                <a:stretch>
                  <a:fillRect/>
                </a:stretch>
              </p:blipFill>
              <p:spPr>
                <a:xfrm>
                  <a:off x="5736280" y="6489787"/>
                  <a:ext cx="70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8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2A132919-1292-46A8-9E13-84914C67BAA8}"/>
                    </a:ext>
                  </a:extLst>
                </p14:cNvPr>
                <p14:cNvContentPartPr/>
                <p14:nvPr/>
              </p14:nvContentPartPr>
              <p14:xfrm>
                <a:off x="5841400" y="6487987"/>
                <a:ext cx="4320" cy="85680"/>
              </p14:xfrm>
            </p:contentPart>
          </mc:Choice>
          <mc:Fallback xmlns="">
            <p:pic>
              <p:nvPicPr>
                <p:cNvPr id="1296" name="Input penna 1295">
                  <a:extLst>
                    <a:ext uri="{FF2B5EF4-FFF2-40B4-BE49-F238E27FC236}">
                      <a16:creationId xmlns:a16="http://schemas.microsoft.com/office/drawing/2014/main" id="{02168717-C3AE-4865-9D3E-44870E4E126C}"/>
                    </a:ext>
                  </a:extLst>
                </p:cNvPr>
                <p:cNvPicPr/>
                <p:nvPr/>
              </p:nvPicPr>
              <p:blipFill>
                <a:blip r:embed="rId2179"/>
                <a:stretch>
                  <a:fillRect/>
                </a:stretch>
              </p:blipFill>
              <p:spPr>
                <a:xfrm>
                  <a:off x="5832760" y="6478987"/>
                  <a:ext cx="21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0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7EFEA4A9-9DBD-4185-8AA1-A1977668AF93}"/>
                    </a:ext>
                  </a:extLst>
                </p14:cNvPr>
                <p14:cNvContentPartPr/>
                <p14:nvPr/>
              </p14:nvContentPartPr>
              <p14:xfrm>
                <a:off x="5189440" y="6608947"/>
                <a:ext cx="86400" cy="104760"/>
              </p14:xfrm>
            </p:contentPart>
          </mc:Choice>
          <mc:Fallback xmlns="">
            <p:pic>
              <p:nvPicPr>
                <p:cNvPr id="1297" name="Input penna 1296">
                  <a:extLst>
                    <a:ext uri="{FF2B5EF4-FFF2-40B4-BE49-F238E27FC236}">
                      <a16:creationId xmlns:a16="http://schemas.microsoft.com/office/drawing/2014/main" id="{C73A86EF-5A62-444C-B989-109F08A1BBBE}"/>
                    </a:ext>
                  </a:extLst>
                </p:cNvPr>
                <p:cNvPicPr/>
                <p:nvPr/>
              </p:nvPicPr>
              <p:blipFill>
                <a:blip r:embed="rId2181"/>
                <a:stretch>
                  <a:fillRect/>
                </a:stretch>
              </p:blipFill>
              <p:spPr>
                <a:xfrm>
                  <a:off x="5180440" y="6600307"/>
                  <a:ext cx="104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2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7D16322F-0BE7-4B24-B8FB-1B953A7F4FDC}"/>
                    </a:ext>
                  </a:extLst>
                </p14:cNvPr>
                <p14:cNvContentPartPr/>
                <p14:nvPr/>
              </p14:nvContentPartPr>
              <p14:xfrm>
                <a:off x="5282320" y="6625867"/>
                <a:ext cx="54720" cy="80280"/>
              </p14:xfrm>
            </p:contentPart>
          </mc:Choice>
          <mc:Fallback xmlns="">
            <p:pic>
              <p:nvPicPr>
                <p:cNvPr id="1298" name="Input penna 1297">
                  <a:extLst>
                    <a:ext uri="{FF2B5EF4-FFF2-40B4-BE49-F238E27FC236}">
                      <a16:creationId xmlns:a16="http://schemas.microsoft.com/office/drawing/2014/main" id="{0E47BCF3-EE00-4CCD-837B-345E3C8855A4}"/>
                    </a:ext>
                  </a:extLst>
                </p:cNvPr>
                <p:cNvPicPr/>
                <p:nvPr/>
              </p:nvPicPr>
              <p:blipFill>
                <a:blip r:embed="rId2183"/>
                <a:stretch>
                  <a:fillRect/>
                </a:stretch>
              </p:blipFill>
              <p:spPr>
                <a:xfrm>
                  <a:off x="5273320" y="6616867"/>
                  <a:ext cx="723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4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DDEB419A-4998-4347-AA92-56878341CFBF}"/>
                    </a:ext>
                  </a:extLst>
                </p14:cNvPr>
                <p14:cNvContentPartPr/>
                <p14:nvPr/>
              </p14:nvContentPartPr>
              <p14:xfrm>
                <a:off x="5307880" y="6656827"/>
                <a:ext cx="38520" cy="3240"/>
              </p14:xfrm>
            </p:contentPart>
          </mc:Choice>
          <mc:Fallback xmlns="">
            <p:pic>
              <p:nvPicPr>
                <p:cNvPr id="1299" name="Input penna 1298">
                  <a:extLst>
                    <a:ext uri="{FF2B5EF4-FFF2-40B4-BE49-F238E27FC236}">
                      <a16:creationId xmlns:a16="http://schemas.microsoft.com/office/drawing/2014/main" id="{C251007B-057A-42B0-B3D4-909B7EA914F7}"/>
                    </a:ext>
                  </a:extLst>
                </p:cNvPr>
                <p:cNvPicPr/>
                <p:nvPr/>
              </p:nvPicPr>
              <p:blipFill>
                <a:blip r:embed="rId2185"/>
                <a:stretch>
                  <a:fillRect/>
                </a:stretch>
              </p:blipFill>
              <p:spPr>
                <a:xfrm>
                  <a:off x="5299240" y="6648187"/>
                  <a:ext cx="561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6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B8E5A8D7-160F-4B44-BEA4-5617B65E1A65}"/>
                    </a:ext>
                  </a:extLst>
                </p14:cNvPr>
                <p14:cNvContentPartPr/>
                <p14:nvPr/>
              </p14:nvContentPartPr>
              <p14:xfrm>
                <a:off x="5359720" y="6644947"/>
                <a:ext cx="84600" cy="99720"/>
              </p14:xfrm>
            </p:contentPart>
          </mc:Choice>
          <mc:Fallback xmlns="">
            <p:pic>
              <p:nvPicPr>
                <p:cNvPr id="1300" name="Input penna 1299">
                  <a:extLst>
                    <a:ext uri="{FF2B5EF4-FFF2-40B4-BE49-F238E27FC236}">
                      <a16:creationId xmlns:a16="http://schemas.microsoft.com/office/drawing/2014/main" id="{235BBE02-791D-4465-9F96-E03AF8598F68}"/>
                    </a:ext>
                  </a:extLst>
                </p:cNvPr>
                <p:cNvPicPr/>
                <p:nvPr/>
              </p:nvPicPr>
              <p:blipFill>
                <a:blip r:embed="rId2187"/>
                <a:stretch>
                  <a:fillRect/>
                </a:stretch>
              </p:blipFill>
              <p:spPr>
                <a:xfrm>
                  <a:off x="5350720" y="6635947"/>
                  <a:ext cx="1022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8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865E5B52-4972-4974-8060-F1A84F5ED7D0}"/>
                    </a:ext>
                  </a:extLst>
                </p14:cNvPr>
                <p14:cNvContentPartPr/>
                <p14:nvPr/>
              </p14:nvContentPartPr>
              <p14:xfrm>
                <a:off x="5460520" y="6662947"/>
                <a:ext cx="69120" cy="77040"/>
              </p14:xfrm>
            </p:contentPart>
          </mc:Choice>
          <mc:Fallback xmlns="">
            <p:pic>
              <p:nvPicPr>
                <p:cNvPr id="1301" name="Input penna 1300">
                  <a:extLst>
                    <a:ext uri="{FF2B5EF4-FFF2-40B4-BE49-F238E27FC236}">
                      <a16:creationId xmlns:a16="http://schemas.microsoft.com/office/drawing/2014/main" id="{0C05EF78-D19D-4B25-AF85-FDFCAEF6BBBF}"/>
                    </a:ext>
                  </a:extLst>
                </p:cNvPr>
                <p:cNvPicPr/>
                <p:nvPr/>
              </p:nvPicPr>
              <p:blipFill>
                <a:blip r:embed="rId2189"/>
                <a:stretch>
                  <a:fillRect/>
                </a:stretch>
              </p:blipFill>
              <p:spPr>
                <a:xfrm>
                  <a:off x="5451520" y="6654307"/>
                  <a:ext cx="867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0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92960DED-2B17-46BE-9DF7-AC0596E0D0C2}"/>
                    </a:ext>
                  </a:extLst>
                </p14:cNvPr>
                <p14:cNvContentPartPr/>
                <p14:nvPr/>
              </p14:nvContentPartPr>
              <p14:xfrm>
                <a:off x="5512720" y="6660067"/>
                <a:ext cx="124200" cy="82080"/>
              </p14:xfrm>
            </p:contentPart>
          </mc:Choice>
          <mc:Fallback xmlns="">
            <p:pic>
              <p:nvPicPr>
                <p:cNvPr id="1302" name="Input penna 1301">
                  <a:extLst>
                    <a:ext uri="{FF2B5EF4-FFF2-40B4-BE49-F238E27FC236}">
                      <a16:creationId xmlns:a16="http://schemas.microsoft.com/office/drawing/2014/main" id="{D93FECAF-DC1D-4589-ABAB-0267C3579FA5}"/>
                    </a:ext>
                  </a:extLst>
                </p:cNvPr>
                <p:cNvPicPr/>
                <p:nvPr/>
              </p:nvPicPr>
              <p:blipFill>
                <a:blip r:embed="rId2191"/>
                <a:stretch>
                  <a:fillRect/>
                </a:stretch>
              </p:blipFill>
              <p:spPr>
                <a:xfrm>
                  <a:off x="5504080" y="6651067"/>
                  <a:ext cx="1418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2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444291B0-9700-4002-B9EC-BE4F789C1CED}"/>
                    </a:ext>
                  </a:extLst>
                </p14:cNvPr>
                <p14:cNvContentPartPr/>
                <p14:nvPr/>
              </p14:nvContentPartPr>
              <p14:xfrm>
                <a:off x="5618920" y="6675907"/>
                <a:ext cx="67680" cy="83520"/>
              </p14:xfrm>
            </p:contentPart>
          </mc:Choice>
          <mc:Fallback xmlns="">
            <p:pic>
              <p:nvPicPr>
                <p:cNvPr id="1303" name="Input penna 1302">
                  <a:extLst>
                    <a:ext uri="{FF2B5EF4-FFF2-40B4-BE49-F238E27FC236}">
                      <a16:creationId xmlns:a16="http://schemas.microsoft.com/office/drawing/2014/main" id="{6191CAA5-1D70-481E-9461-6FCD2987E466}"/>
                    </a:ext>
                  </a:extLst>
                </p:cNvPr>
                <p:cNvPicPr/>
                <p:nvPr/>
              </p:nvPicPr>
              <p:blipFill>
                <a:blip r:embed="rId2193"/>
                <a:stretch>
                  <a:fillRect/>
                </a:stretch>
              </p:blipFill>
              <p:spPr>
                <a:xfrm>
                  <a:off x="5610280" y="6667267"/>
                  <a:ext cx="853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4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4A07817D-E9DC-4D47-AE8F-403E18D0EDC0}"/>
                    </a:ext>
                  </a:extLst>
                </p14:cNvPr>
                <p14:cNvContentPartPr/>
                <p14:nvPr/>
              </p14:nvContentPartPr>
              <p14:xfrm>
                <a:off x="5657800" y="6719467"/>
                <a:ext cx="42480" cy="7920"/>
              </p14:xfrm>
            </p:contentPart>
          </mc:Choice>
          <mc:Fallback xmlns="">
            <p:pic>
              <p:nvPicPr>
                <p:cNvPr id="1304" name="Input penna 1303">
                  <a:extLst>
                    <a:ext uri="{FF2B5EF4-FFF2-40B4-BE49-F238E27FC236}">
                      <a16:creationId xmlns:a16="http://schemas.microsoft.com/office/drawing/2014/main" id="{387B6F9B-3173-42D2-A7A9-63C87D8412AC}"/>
                    </a:ext>
                  </a:extLst>
                </p:cNvPr>
                <p:cNvPicPr/>
                <p:nvPr/>
              </p:nvPicPr>
              <p:blipFill>
                <a:blip r:embed="rId2195"/>
                <a:stretch>
                  <a:fillRect/>
                </a:stretch>
              </p:blipFill>
              <p:spPr>
                <a:xfrm>
                  <a:off x="5649160" y="6710467"/>
                  <a:ext cx="601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6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EAF61FA8-4235-4E34-99CD-0CF31E0E7B16}"/>
                    </a:ext>
                  </a:extLst>
                </p14:cNvPr>
                <p14:cNvContentPartPr/>
                <p14:nvPr/>
              </p14:nvContentPartPr>
              <p14:xfrm>
                <a:off x="5699920" y="6676627"/>
                <a:ext cx="172440" cy="100800"/>
              </p14:xfrm>
            </p:contentPart>
          </mc:Choice>
          <mc:Fallback xmlns="">
            <p:pic>
              <p:nvPicPr>
                <p:cNvPr id="1305" name="Input penna 1304">
                  <a:extLst>
                    <a:ext uri="{FF2B5EF4-FFF2-40B4-BE49-F238E27FC236}">
                      <a16:creationId xmlns:a16="http://schemas.microsoft.com/office/drawing/2014/main" id="{60A0E6D2-1058-436B-BEAB-A321583E237D}"/>
                    </a:ext>
                  </a:extLst>
                </p:cNvPr>
                <p:cNvPicPr/>
                <p:nvPr/>
              </p:nvPicPr>
              <p:blipFill>
                <a:blip r:embed="rId2197"/>
                <a:stretch>
                  <a:fillRect/>
                </a:stretch>
              </p:blipFill>
              <p:spPr>
                <a:xfrm>
                  <a:off x="5691280" y="6667987"/>
                  <a:ext cx="1900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8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15F71C47-DD2D-4F23-9E5C-4A60A48FBE5B}"/>
                    </a:ext>
                  </a:extLst>
                </p14:cNvPr>
                <p14:cNvContentPartPr/>
                <p14:nvPr/>
              </p14:nvContentPartPr>
              <p14:xfrm>
                <a:off x="5814760" y="6728467"/>
                <a:ext cx="40680" cy="1800"/>
              </p14:xfrm>
            </p:contentPart>
          </mc:Choice>
          <mc:Fallback xmlns="">
            <p:pic>
              <p:nvPicPr>
                <p:cNvPr id="1306" name="Input penna 1305">
                  <a:extLst>
                    <a:ext uri="{FF2B5EF4-FFF2-40B4-BE49-F238E27FC236}">
                      <a16:creationId xmlns:a16="http://schemas.microsoft.com/office/drawing/2014/main" id="{E569B11B-3F77-4DF7-83D0-BCD069A166E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805760" y="6719827"/>
                  <a:ext cx="58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A824A37A-CA68-42A0-BBF5-E33EB7D3FF40}"/>
                    </a:ext>
                  </a:extLst>
                </p14:cNvPr>
                <p14:cNvContentPartPr/>
                <p14:nvPr/>
              </p14:nvContentPartPr>
              <p14:xfrm>
                <a:off x="5854720" y="6684187"/>
                <a:ext cx="90720" cy="71640"/>
              </p14:xfrm>
            </p:contentPart>
          </mc:Choice>
          <mc:Fallback xmlns="">
            <p:pic>
              <p:nvPicPr>
                <p:cNvPr id="1307" name="Input penna 1306">
                  <a:extLst>
                    <a:ext uri="{FF2B5EF4-FFF2-40B4-BE49-F238E27FC236}">
                      <a16:creationId xmlns:a16="http://schemas.microsoft.com/office/drawing/2014/main" id="{049BB62C-2858-48E1-A9FE-3397EDD88F9A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5846080" y="6675547"/>
                  <a:ext cx="108360" cy="8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9" name="Gruppo 1138">
            <a:extLst>
              <a:ext uri="{FF2B5EF4-FFF2-40B4-BE49-F238E27FC236}">
                <a16:creationId xmlns:a16="http://schemas.microsoft.com/office/drawing/2014/main" id="{33D380D5-ED37-45B7-ACAA-F474905FDD02}"/>
              </a:ext>
            </a:extLst>
          </p:cNvPr>
          <p:cNvGrpSpPr/>
          <p:nvPr/>
        </p:nvGrpSpPr>
        <p:grpSpPr>
          <a:xfrm>
            <a:off x="10502680" y="5866267"/>
            <a:ext cx="592200" cy="218160"/>
            <a:chOff x="10502680" y="5866267"/>
            <a:chExt cx="592200" cy="21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0DF8F60B-BE5A-4C3D-9B20-86067CF55277}"/>
                    </a:ext>
                  </a:extLst>
                </p14:cNvPr>
                <p14:cNvContentPartPr/>
                <p14:nvPr/>
              </p14:nvContentPartPr>
              <p14:xfrm>
                <a:off x="10502680" y="5921707"/>
                <a:ext cx="58680" cy="158040"/>
              </p14:xfrm>
            </p:contentPart>
          </mc:Choice>
          <mc:Fallback xmlns="">
            <p:pic>
              <p:nvPicPr>
                <p:cNvPr id="1309" name="Input penna 1308">
                  <a:extLst>
                    <a:ext uri="{FF2B5EF4-FFF2-40B4-BE49-F238E27FC236}">
                      <a16:creationId xmlns:a16="http://schemas.microsoft.com/office/drawing/2014/main" id="{94F339E1-BBF7-481E-9238-684E6850921B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10493680" y="5912707"/>
                  <a:ext cx="763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2F7E866A-BAF5-4686-9A65-F67B92EE720C}"/>
                    </a:ext>
                  </a:extLst>
                </p14:cNvPr>
                <p14:cNvContentPartPr/>
                <p14:nvPr/>
              </p14:nvContentPartPr>
              <p14:xfrm>
                <a:off x="10573960" y="6007747"/>
                <a:ext cx="44280" cy="67320"/>
              </p14:xfrm>
            </p:contentPart>
          </mc:Choice>
          <mc:Fallback xmlns="">
            <p:pic>
              <p:nvPicPr>
                <p:cNvPr id="1310" name="Input penna 1309">
                  <a:extLst>
                    <a:ext uri="{FF2B5EF4-FFF2-40B4-BE49-F238E27FC236}">
                      <a16:creationId xmlns:a16="http://schemas.microsoft.com/office/drawing/2014/main" id="{7450E0E5-6358-43DD-8D94-AC7F79D8F6A7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10565320" y="5999107"/>
                  <a:ext cx="619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279EC25F-E7E4-49AA-B038-A00D197474C2}"/>
                    </a:ext>
                  </a:extLst>
                </p14:cNvPr>
                <p14:cNvContentPartPr/>
                <p14:nvPr/>
              </p14:nvContentPartPr>
              <p14:xfrm>
                <a:off x="10580080" y="6020347"/>
                <a:ext cx="48240" cy="64080"/>
              </p14:xfrm>
            </p:contentPart>
          </mc:Choice>
          <mc:Fallback xmlns="">
            <p:pic>
              <p:nvPicPr>
                <p:cNvPr id="1311" name="Input penna 1310">
                  <a:extLst>
                    <a:ext uri="{FF2B5EF4-FFF2-40B4-BE49-F238E27FC236}">
                      <a16:creationId xmlns:a16="http://schemas.microsoft.com/office/drawing/2014/main" id="{C04B5B9C-1AE4-466A-8172-5BBDC19C2D59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10571080" y="6011347"/>
                  <a:ext cx="658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4F366DCA-912C-471E-AD26-1CC9D2AE2AED}"/>
                    </a:ext>
                  </a:extLst>
                </p14:cNvPr>
                <p14:cNvContentPartPr/>
                <p14:nvPr/>
              </p14:nvContentPartPr>
              <p14:xfrm>
                <a:off x="10635160" y="5866267"/>
                <a:ext cx="59040" cy="64440"/>
              </p14:xfrm>
            </p:contentPart>
          </mc:Choice>
          <mc:Fallback xmlns="">
            <p:pic>
              <p:nvPicPr>
                <p:cNvPr id="1312" name="Input penna 1311">
                  <a:extLst>
                    <a:ext uri="{FF2B5EF4-FFF2-40B4-BE49-F238E27FC236}">
                      <a16:creationId xmlns:a16="http://schemas.microsoft.com/office/drawing/2014/main" id="{2BAF01CC-2415-496C-BDA1-0D696C188C62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10626160" y="5857267"/>
                  <a:ext cx="76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4820F6B8-9D9C-4EB5-8E87-4B43ECC7B840}"/>
                    </a:ext>
                  </a:extLst>
                </p14:cNvPr>
                <p14:cNvContentPartPr/>
                <p14:nvPr/>
              </p14:nvContentPartPr>
              <p14:xfrm>
                <a:off x="10705720" y="5957707"/>
                <a:ext cx="58320" cy="15480"/>
              </p14:xfrm>
            </p:contentPart>
          </mc:Choice>
          <mc:Fallback xmlns="">
            <p:pic>
              <p:nvPicPr>
                <p:cNvPr id="1313" name="Input penna 1312">
                  <a:extLst>
                    <a:ext uri="{FF2B5EF4-FFF2-40B4-BE49-F238E27FC236}">
                      <a16:creationId xmlns:a16="http://schemas.microsoft.com/office/drawing/2014/main" id="{950C60BD-181D-4B01-9D2C-D8A2C4196773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10696720" y="5948707"/>
                  <a:ext cx="75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89EA4C2C-EA11-48C9-B04C-CC595307760A}"/>
                    </a:ext>
                  </a:extLst>
                </p14:cNvPr>
                <p14:cNvContentPartPr/>
                <p14:nvPr/>
              </p14:nvContentPartPr>
              <p14:xfrm>
                <a:off x="10696720" y="6001627"/>
                <a:ext cx="69120" cy="6840"/>
              </p14:xfrm>
            </p:contentPart>
          </mc:Choice>
          <mc:Fallback xmlns="">
            <p:pic>
              <p:nvPicPr>
                <p:cNvPr id="1314" name="Input penna 1313">
                  <a:extLst>
                    <a:ext uri="{FF2B5EF4-FFF2-40B4-BE49-F238E27FC236}">
                      <a16:creationId xmlns:a16="http://schemas.microsoft.com/office/drawing/2014/main" id="{FA76A287-055C-445C-936F-4FEF337ED98A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10687720" y="5992987"/>
                  <a:ext cx="86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3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3FE406E2-217C-4DBF-A029-BCA37ACE3C37}"/>
                    </a:ext>
                  </a:extLst>
                </p14:cNvPr>
                <p14:cNvContentPartPr/>
                <p14:nvPr/>
              </p14:nvContentPartPr>
              <p14:xfrm>
                <a:off x="10818760" y="5884267"/>
                <a:ext cx="67680" cy="133920"/>
              </p14:xfrm>
            </p:contentPart>
          </mc:Choice>
          <mc:Fallback xmlns="">
            <p:pic>
              <p:nvPicPr>
                <p:cNvPr id="1316" name="Input penna 1315">
                  <a:extLst>
                    <a:ext uri="{FF2B5EF4-FFF2-40B4-BE49-F238E27FC236}">
                      <a16:creationId xmlns:a16="http://schemas.microsoft.com/office/drawing/2014/main" id="{43642E4C-3DBB-4001-87FB-142BD524A73A}"/>
                    </a:ext>
                  </a:extLst>
                </p:cNvPr>
                <p:cNvPicPr/>
                <p:nvPr/>
              </p:nvPicPr>
              <p:blipFill>
                <a:blip r:embed="rId2214"/>
                <a:stretch>
                  <a:fillRect/>
                </a:stretch>
              </p:blipFill>
              <p:spPr>
                <a:xfrm>
                  <a:off x="10809760" y="5875627"/>
                  <a:ext cx="853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22C3B058-8E3B-4E3C-998D-F0D90E9EDB4C}"/>
                    </a:ext>
                  </a:extLst>
                </p14:cNvPr>
                <p14:cNvContentPartPr/>
                <p14:nvPr/>
              </p14:nvContentPartPr>
              <p14:xfrm>
                <a:off x="10876360" y="5888947"/>
                <a:ext cx="50040" cy="120600"/>
              </p14:xfrm>
            </p:contentPart>
          </mc:Choice>
          <mc:Fallback xmlns="">
            <p:pic>
              <p:nvPicPr>
                <p:cNvPr id="1317" name="Input penna 1316">
                  <a:extLst>
                    <a:ext uri="{FF2B5EF4-FFF2-40B4-BE49-F238E27FC236}">
                      <a16:creationId xmlns:a16="http://schemas.microsoft.com/office/drawing/2014/main" id="{E251AEDF-3D4D-4730-BFA7-6EA9CF062EEE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10867720" y="5880307"/>
                  <a:ext cx="676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1148" name="Input penna 1147">
                  <a:extLst>
                    <a:ext uri="{FF2B5EF4-FFF2-40B4-BE49-F238E27FC236}">
                      <a16:creationId xmlns:a16="http://schemas.microsoft.com/office/drawing/2014/main" id="{09CE61B4-36F1-40B9-94C7-4ABE7E437F2E}"/>
                    </a:ext>
                  </a:extLst>
                </p14:cNvPr>
                <p14:cNvContentPartPr/>
                <p14:nvPr/>
              </p14:nvContentPartPr>
              <p14:xfrm>
                <a:off x="10843600" y="5962027"/>
                <a:ext cx="50400" cy="5040"/>
              </p14:xfrm>
            </p:contentPart>
          </mc:Choice>
          <mc:Fallback xmlns="">
            <p:pic>
              <p:nvPicPr>
                <p:cNvPr id="1318" name="Input penna 1317">
                  <a:extLst>
                    <a:ext uri="{FF2B5EF4-FFF2-40B4-BE49-F238E27FC236}">
                      <a16:creationId xmlns:a16="http://schemas.microsoft.com/office/drawing/2014/main" id="{3AC364DF-D3A0-4BE5-A237-C6D2583BAE7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834960" y="5953387"/>
                  <a:ext cx="680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8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0377320F-8F26-447F-92B2-FD6684232FAB}"/>
                    </a:ext>
                  </a:extLst>
                </p14:cNvPr>
                <p14:cNvContentPartPr/>
                <p14:nvPr/>
              </p14:nvContentPartPr>
              <p14:xfrm>
                <a:off x="10964200" y="5881747"/>
                <a:ext cx="67320" cy="119520"/>
              </p14:xfrm>
            </p:contentPart>
          </mc:Choice>
          <mc:Fallback xmlns="">
            <p:pic>
              <p:nvPicPr>
                <p:cNvPr id="1319" name="Input penna 1318">
                  <a:extLst>
                    <a:ext uri="{FF2B5EF4-FFF2-40B4-BE49-F238E27FC236}">
                      <a16:creationId xmlns:a16="http://schemas.microsoft.com/office/drawing/2014/main" id="{A434BF3B-51C6-4E8A-A71E-3B313EA80EEA}"/>
                    </a:ext>
                  </a:extLst>
                </p:cNvPr>
                <p:cNvPicPr/>
                <p:nvPr/>
              </p:nvPicPr>
              <p:blipFill>
                <a:blip r:embed="rId2219"/>
                <a:stretch>
                  <a:fillRect/>
                </a:stretch>
              </p:blipFill>
              <p:spPr>
                <a:xfrm>
                  <a:off x="10955560" y="5872747"/>
                  <a:ext cx="84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0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F4A07AE5-4689-458C-8C02-45FB933F56D0}"/>
                    </a:ext>
                  </a:extLst>
                </p14:cNvPr>
                <p14:cNvContentPartPr/>
                <p14:nvPr/>
              </p14:nvContentPartPr>
              <p14:xfrm>
                <a:off x="11033320" y="5962387"/>
                <a:ext cx="43920" cy="62280"/>
              </p14:xfrm>
            </p:contentPart>
          </mc:Choice>
          <mc:Fallback xmlns="">
            <p:pic>
              <p:nvPicPr>
                <p:cNvPr id="1321" name="Input penna 1320">
                  <a:extLst>
                    <a:ext uri="{FF2B5EF4-FFF2-40B4-BE49-F238E27FC236}">
                      <a16:creationId xmlns:a16="http://schemas.microsoft.com/office/drawing/2014/main" id="{C3AFDEF4-7660-4402-AD73-EF413B4DB87C}"/>
                    </a:ext>
                  </a:extLst>
                </p:cNvPr>
                <p:cNvPicPr/>
                <p:nvPr/>
              </p:nvPicPr>
              <p:blipFill>
                <a:blip r:embed="rId2221"/>
                <a:stretch>
                  <a:fillRect/>
                </a:stretch>
              </p:blipFill>
              <p:spPr>
                <a:xfrm>
                  <a:off x="11024680" y="5953747"/>
                  <a:ext cx="61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2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81A9F2D8-114C-4C5E-A9E3-BCB7D31CFBA2}"/>
                    </a:ext>
                  </a:extLst>
                </p14:cNvPr>
                <p14:cNvContentPartPr/>
                <p14:nvPr/>
              </p14:nvContentPartPr>
              <p14:xfrm>
                <a:off x="11021800" y="5957707"/>
                <a:ext cx="73080" cy="63000"/>
              </p14:xfrm>
            </p:contentPart>
          </mc:Choice>
          <mc:Fallback xmlns="">
            <p:pic>
              <p:nvPicPr>
                <p:cNvPr id="1322" name="Input penna 1321">
                  <a:extLst>
                    <a:ext uri="{FF2B5EF4-FFF2-40B4-BE49-F238E27FC236}">
                      <a16:creationId xmlns:a16="http://schemas.microsoft.com/office/drawing/2014/main" id="{8B90D881-5177-41EF-9B59-92A8011CAC7C}"/>
                    </a:ext>
                  </a:extLst>
                </p:cNvPr>
                <p:cNvPicPr/>
                <p:nvPr/>
              </p:nvPicPr>
              <p:blipFill>
                <a:blip r:embed="rId2223"/>
                <a:stretch>
                  <a:fillRect/>
                </a:stretch>
              </p:blipFill>
              <p:spPr>
                <a:xfrm>
                  <a:off x="11012800" y="5948707"/>
                  <a:ext cx="90720" cy="8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2" name="Gruppo 1151">
            <a:extLst>
              <a:ext uri="{FF2B5EF4-FFF2-40B4-BE49-F238E27FC236}">
                <a16:creationId xmlns:a16="http://schemas.microsoft.com/office/drawing/2014/main" id="{D4851231-58E1-4628-8EE6-F0D1B82E14FE}"/>
              </a:ext>
            </a:extLst>
          </p:cNvPr>
          <p:cNvGrpSpPr/>
          <p:nvPr/>
        </p:nvGrpSpPr>
        <p:grpSpPr>
          <a:xfrm>
            <a:off x="10201720" y="6250027"/>
            <a:ext cx="1868040" cy="478800"/>
            <a:chOff x="10201720" y="6250027"/>
            <a:chExt cx="1868040" cy="47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4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14F7E479-E0C1-474B-B1B8-E73D4E964E64}"/>
                    </a:ext>
                  </a:extLst>
                </p14:cNvPr>
                <p14:cNvContentPartPr/>
                <p14:nvPr/>
              </p14:nvContentPartPr>
              <p14:xfrm>
                <a:off x="10306480" y="6413107"/>
                <a:ext cx="136080" cy="147960"/>
              </p14:xfrm>
            </p:contentPart>
          </mc:Choice>
          <mc:Fallback xmlns="">
            <p:pic>
              <p:nvPicPr>
                <p:cNvPr id="1324" name="Input penna 1323">
                  <a:extLst>
                    <a:ext uri="{FF2B5EF4-FFF2-40B4-BE49-F238E27FC236}">
                      <a16:creationId xmlns:a16="http://schemas.microsoft.com/office/drawing/2014/main" id="{91913161-6BA5-4A8F-B4F2-F4157881BA53}"/>
                    </a:ext>
                  </a:extLst>
                </p:cNvPr>
                <p:cNvPicPr/>
                <p:nvPr/>
              </p:nvPicPr>
              <p:blipFill>
                <a:blip r:embed="rId2225"/>
                <a:stretch>
                  <a:fillRect/>
                </a:stretch>
              </p:blipFill>
              <p:spPr>
                <a:xfrm>
                  <a:off x="10297840" y="6404467"/>
                  <a:ext cx="1537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6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700EB5F2-4A9E-4A47-A2FB-C4C0A8688F1A}"/>
                    </a:ext>
                  </a:extLst>
                </p14:cNvPr>
                <p14:cNvContentPartPr/>
                <p14:nvPr/>
              </p14:nvContentPartPr>
              <p14:xfrm>
                <a:off x="10482520" y="6307987"/>
                <a:ext cx="10080" cy="68760"/>
              </p14:xfrm>
            </p:contentPart>
          </mc:Choice>
          <mc:Fallback xmlns="">
            <p:pic>
              <p:nvPicPr>
                <p:cNvPr id="1325" name="Input penna 1324">
                  <a:extLst>
                    <a:ext uri="{FF2B5EF4-FFF2-40B4-BE49-F238E27FC236}">
                      <a16:creationId xmlns:a16="http://schemas.microsoft.com/office/drawing/2014/main" id="{DC2F546C-EDCC-47D2-AC19-7766BBE0237A}"/>
                    </a:ext>
                  </a:extLst>
                </p:cNvPr>
                <p:cNvPicPr/>
                <p:nvPr/>
              </p:nvPicPr>
              <p:blipFill>
                <a:blip r:embed="rId2227"/>
                <a:stretch>
                  <a:fillRect/>
                </a:stretch>
              </p:blipFill>
              <p:spPr>
                <a:xfrm>
                  <a:off x="10473520" y="6299347"/>
                  <a:ext cx="277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8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4FF71592-9B72-47BA-A474-3F08DAA63EA7}"/>
                    </a:ext>
                  </a:extLst>
                </p14:cNvPr>
                <p14:cNvContentPartPr/>
                <p14:nvPr/>
              </p14:nvContentPartPr>
              <p14:xfrm>
                <a:off x="10531480" y="6481867"/>
                <a:ext cx="58320" cy="5040"/>
              </p14:xfrm>
            </p:contentPart>
          </mc:Choice>
          <mc:Fallback xmlns="">
            <p:pic>
              <p:nvPicPr>
                <p:cNvPr id="1327" name="Input penna 1326">
                  <a:extLst>
                    <a:ext uri="{FF2B5EF4-FFF2-40B4-BE49-F238E27FC236}">
                      <a16:creationId xmlns:a16="http://schemas.microsoft.com/office/drawing/2014/main" id="{2B71196E-3C41-445B-B497-D5CC69D8131E}"/>
                    </a:ext>
                  </a:extLst>
                </p:cNvPr>
                <p:cNvPicPr/>
                <p:nvPr/>
              </p:nvPicPr>
              <p:blipFill>
                <a:blip r:embed="rId2229"/>
                <a:stretch>
                  <a:fillRect/>
                </a:stretch>
              </p:blipFill>
              <p:spPr>
                <a:xfrm>
                  <a:off x="10522480" y="6472867"/>
                  <a:ext cx="759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0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23BED890-9897-4B30-9143-B9A048169FC2}"/>
                    </a:ext>
                  </a:extLst>
                </p14:cNvPr>
                <p14:cNvContentPartPr/>
                <p14:nvPr/>
              </p14:nvContentPartPr>
              <p14:xfrm>
                <a:off x="10536160" y="6516787"/>
                <a:ext cx="51840" cy="720"/>
              </p14:xfrm>
            </p:contentPart>
          </mc:Choice>
          <mc:Fallback xmlns="">
            <p:pic>
              <p:nvPicPr>
                <p:cNvPr id="1328" name="Input penna 1327">
                  <a:extLst>
                    <a:ext uri="{FF2B5EF4-FFF2-40B4-BE49-F238E27FC236}">
                      <a16:creationId xmlns:a16="http://schemas.microsoft.com/office/drawing/2014/main" id="{6BE154C0-912E-4475-BFD0-035FC2DC8CF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527520" y="6508147"/>
                  <a:ext cx="694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87596C22-024C-4D52-9C8D-738F2EE862BC}"/>
                    </a:ext>
                  </a:extLst>
                </p14:cNvPr>
                <p14:cNvContentPartPr/>
                <p14:nvPr/>
              </p14:nvContentPartPr>
              <p14:xfrm>
                <a:off x="10663960" y="6367387"/>
                <a:ext cx="63360" cy="155880"/>
              </p14:xfrm>
            </p:contentPart>
          </mc:Choice>
          <mc:Fallback xmlns="">
            <p:pic>
              <p:nvPicPr>
                <p:cNvPr id="1330" name="Input penna 1329">
                  <a:extLst>
                    <a:ext uri="{FF2B5EF4-FFF2-40B4-BE49-F238E27FC236}">
                      <a16:creationId xmlns:a16="http://schemas.microsoft.com/office/drawing/2014/main" id="{B2063495-40C0-42A7-A9E7-C9245AD8D974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10655320" y="6358747"/>
                  <a:ext cx="810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15096E00-CD7A-4267-A523-BCB11A1C5512}"/>
                    </a:ext>
                  </a:extLst>
                </p14:cNvPr>
                <p14:cNvContentPartPr/>
                <p14:nvPr/>
              </p14:nvContentPartPr>
              <p14:xfrm>
                <a:off x="10721560" y="6379627"/>
                <a:ext cx="34920" cy="142560"/>
              </p14:xfrm>
            </p:contentPart>
          </mc:Choice>
          <mc:Fallback xmlns="">
            <p:pic>
              <p:nvPicPr>
                <p:cNvPr id="1331" name="Input penna 1330">
                  <a:extLst>
                    <a:ext uri="{FF2B5EF4-FFF2-40B4-BE49-F238E27FC236}">
                      <a16:creationId xmlns:a16="http://schemas.microsoft.com/office/drawing/2014/main" id="{0E97E615-3BB4-4AC2-8ED6-9F6DBAFA4635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10712560" y="6370987"/>
                  <a:ext cx="525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1159" name="Input penna 1158">
                  <a:extLst>
                    <a:ext uri="{FF2B5EF4-FFF2-40B4-BE49-F238E27FC236}">
                      <a16:creationId xmlns:a16="http://schemas.microsoft.com/office/drawing/2014/main" id="{8BB5DB61-923A-4867-BB11-EC1027C67087}"/>
                    </a:ext>
                  </a:extLst>
                </p14:cNvPr>
                <p14:cNvContentPartPr/>
                <p14:nvPr/>
              </p14:nvContentPartPr>
              <p14:xfrm>
                <a:off x="10669720" y="6460267"/>
                <a:ext cx="48240" cy="3240"/>
              </p14:xfrm>
            </p:contentPart>
          </mc:Choice>
          <mc:Fallback xmlns="">
            <p:pic>
              <p:nvPicPr>
                <p:cNvPr id="1332" name="Input penna 1331">
                  <a:extLst>
                    <a:ext uri="{FF2B5EF4-FFF2-40B4-BE49-F238E27FC236}">
                      <a16:creationId xmlns:a16="http://schemas.microsoft.com/office/drawing/2014/main" id="{2D265C89-5EA2-47D7-9A2F-5C916302D88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661080" y="6451627"/>
                  <a:ext cx="65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6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FBB573EC-DBCF-4553-822D-31F2995CD0CD}"/>
                    </a:ext>
                  </a:extLst>
                </p14:cNvPr>
                <p14:cNvContentPartPr/>
                <p14:nvPr/>
              </p14:nvContentPartPr>
              <p14:xfrm>
                <a:off x="10767280" y="6440467"/>
                <a:ext cx="151560" cy="94320"/>
              </p14:xfrm>
            </p:contentPart>
          </mc:Choice>
          <mc:Fallback xmlns="">
            <p:pic>
              <p:nvPicPr>
                <p:cNvPr id="1333" name="Input penna 1332">
                  <a:extLst>
                    <a:ext uri="{FF2B5EF4-FFF2-40B4-BE49-F238E27FC236}">
                      <a16:creationId xmlns:a16="http://schemas.microsoft.com/office/drawing/2014/main" id="{E2F1D3BE-DEE1-4AAD-9661-6F1B76013867}"/>
                    </a:ext>
                  </a:extLst>
                </p:cNvPr>
                <p:cNvPicPr/>
                <p:nvPr/>
              </p:nvPicPr>
              <p:blipFill>
                <a:blip r:embed="rId2237"/>
                <a:stretch>
                  <a:fillRect/>
                </a:stretch>
              </p:blipFill>
              <p:spPr>
                <a:xfrm>
                  <a:off x="10758640" y="6431827"/>
                  <a:ext cx="169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8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2E28025C-1FCA-49DD-85BE-6E922E0EC979}"/>
                    </a:ext>
                  </a:extLst>
                </p14:cNvPr>
                <p14:cNvContentPartPr/>
                <p14:nvPr/>
              </p14:nvContentPartPr>
              <p14:xfrm>
                <a:off x="10950880" y="6324907"/>
                <a:ext cx="4320" cy="87120"/>
              </p14:xfrm>
            </p:contentPart>
          </mc:Choice>
          <mc:Fallback xmlns="">
            <p:pic>
              <p:nvPicPr>
                <p:cNvPr id="1334" name="Input penna 1333">
                  <a:extLst>
                    <a:ext uri="{FF2B5EF4-FFF2-40B4-BE49-F238E27FC236}">
                      <a16:creationId xmlns:a16="http://schemas.microsoft.com/office/drawing/2014/main" id="{4E152A76-F087-422F-86F1-2FF56F5C5570}"/>
                    </a:ext>
                  </a:extLst>
                </p:cNvPr>
                <p:cNvPicPr/>
                <p:nvPr/>
              </p:nvPicPr>
              <p:blipFill>
                <a:blip r:embed="rId2239"/>
                <a:stretch>
                  <a:fillRect/>
                </a:stretch>
              </p:blipFill>
              <p:spPr>
                <a:xfrm>
                  <a:off x="10942240" y="6315907"/>
                  <a:ext cx="219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0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544D7EE9-000B-4F03-8733-665458536AFE}"/>
                    </a:ext>
                  </a:extLst>
                </p14:cNvPr>
                <p14:cNvContentPartPr/>
                <p14:nvPr/>
              </p14:nvContentPartPr>
              <p14:xfrm>
                <a:off x="11067520" y="6495547"/>
                <a:ext cx="38520" cy="50760"/>
              </p14:xfrm>
            </p:contentPart>
          </mc:Choice>
          <mc:Fallback xmlns="">
            <p:pic>
              <p:nvPicPr>
                <p:cNvPr id="1336" name="Input penna 1335">
                  <a:extLst>
                    <a:ext uri="{FF2B5EF4-FFF2-40B4-BE49-F238E27FC236}">
                      <a16:creationId xmlns:a16="http://schemas.microsoft.com/office/drawing/2014/main" id="{056EA2AE-FF4D-4138-B9EB-9594CC98AD8B}"/>
                    </a:ext>
                  </a:extLst>
                </p:cNvPr>
                <p:cNvPicPr/>
                <p:nvPr/>
              </p:nvPicPr>
              <p:blipFill>
                <a:blip r:embed="rId2241"/>
                <a:stretch>
                  <a:fillRect/>
                </a:stretch>
              </p:blipFill>
              <p:spPr>
                <a:xfrm>
                  <a:off x="11058880" y="6486547"/>
                  <a:ext cx="561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2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FD251C5C-BB49-417D-8E62-BAF1F09664FC}"/>
                    </a:ext>
                  </a:extLst>
                </p14:cNvPr>
                <p14:cNvContentPartPr/>
                <p14:nvPr/>
              </p14:nvContentPartPr>
              <p14:xfrm>
                <a:off x="11214760" y="6340027"/>
                <a:ext cx="134280" cy="154440"/>
              </p14:xfrm>
            </p:contentPart>
          </mc:Choice>
          <mc:Fallback xmlns="">
            <p:pic>
              <p:nvPicPr>
                <p:cNvPr id="1337" name="Input penna 1336">
                  <a:extLst>
                    <a:ext uri="{FF2B5EF4-FFF2-40B4-BE49-F238E27FC236}">
                      <a16:creationId xmlns:a16="http://schemas.microsoft.com/office/drawing/2014/main" id="{141972AA-ACD8-43AB-AFC2-DE3A07681FCA}"/>
                    </a:ext>
                  </a:extLst>
                </p:cNvPr>
                <p:cNvPicPr/>
                <p:nvPr/>
              </p:nvPicPr>
              <p:blipFill>
                <a:blip r:embed="rId2243"/>
                <a:stretch>
                  <a:fillRect/>
                </a:stretch>
              </p:blipFill>
              <p:spPr>
                <a:xfrm>
                  <a:off x="11206120" y="6331387"/>
                  <a:ext cx="1519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4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494FB5CB-6FD4-4AF9-BBF8-18E29744D291}"/>
                    </a:ext>
                  </a:extLst>
                </p14:cNvPr>
                <p14:cNvContentPartPr/>
                <p14:nvPr/>
              </p14:nvContentPartPr>
              <p14:xfrm>
                <a:off x="11410240" y="6265507"/>
                <a:ext cx="9360" cy="73440"/>
              </p14:xfrm>
            </p:contentPart>
          </mc:Choice>
          <mc:Fallback xmlns="">
            <p:pic>
              <p:nvPicPr>
                <p:cNvPr id="1338" name="Input penna 1337">
                  <a:extLst>
                    <a:ext uri="{FF2B5EF4-FFF2-40B4-BE49-F238E27FC236}">
                      <a16:creationId xmlns:a16="http://schemas.microsoft.com/office/drawing/2014/main" id="{A143F947-BCCB-4E97-A7C1-D7A0FE27B1ED}"/>
                    </a:ext>
                  </a:extLst>
                </p:cNvPr>
                <p:cNvPicPr/>
                <p:nvPr/>
              </p:nvPicPr>
              <p:blipFill>
                <a:blip r:embed="rId2245"/>
                <a:stretch>
                  <a:fillRect/>
                </a:stretch>
              </p:blipFill>
              <p:spPr>
                <a:xfrm>
                  <a:off x="11401600" y="6256507"/>
                  <a:ext cx="270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6">
              <p14:nvContentPartPr>
                <p14:cNvPr id="1165" name="Input penna 1164">
                  <a:extLst>
                    <a:ext uri="{FF2B5EF4-FFF2-40B4-BE49-F238E27FC236}">
                      <a16:creationId xmlns:a16="http://schemas.microsoft.com/office/drawing/2014/main" id="{91CD1A26-1BDB-49D8-8CCD-841A5F89269F}"/>
                    </a:ext>
                  </a:extLst>
                </p14:cNvPr>
                <p14:cNvContentPartPr/>
                <p14:nvPr/>
              </p14:nvContentPartPr>
              <p14:xfrm>
                <a:off x="11446240" y="6250027"/>
                <a:ext cx="7920" cy="90360"/>
              </p14:xfrm>
            </p:contentPart>
          </mc:Choice>
          <mc:Fallback xmlns="">
            <p:pic>
              <p:nvPicPr>
                <p:cNvPr id="1339" name="Input penna 1338">
                  <a:extLst>
                    <a:ext uri="{FF2B5EF4-FFF2-40B4-BE49-F238E27FC236}">
                      <a16:creationId xmlns:a16="http://schemas.microsoft.com/office/drawing/2014/main" id="{D00EE3FB-288D-47E9-902A-C48401C67E4F}"/>
                    </a:ext>
                  </a:extLst>
                </p:cNvPr>
                <p:cNvPicPr/>
                <p:nvPr/>
              </p:nvPicPr>
              <p:blipFill>
                <a:blip r:embed="rId2247"/>
                <a:stretch>
                  <a:fillRect/>
                </a:stretch>
              </p:blipFill>
              <p:spPr>
                <a:xfrm>
                  <a:off x="11437240" y="6241387"/>
                  <a:ext cx="255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8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9C7E0EE1-1BE3-4BE8-8796-50B4420B98E7}"/>
                    </a:ext>
                  </a:extLst>
                </p14:cNvPr>
                <p14:cNvContentPartPr/>
                <p14:nvPr/>
              </p14:nvContentPartPr>
              <p14:xfrm>
                <a:off x="11465680" y="6399427"/>
                <a:ext cx="68760" cy="38880"/>
              </p14:xfrm>
            </p:contentPart>
          </mc:Choice>
          <mc:Fallback xmlns="">
            <p:pic>
              <p:nvPicPr>
                <p:cNvPr id="1340" name="Input penna 1339">
                  <a:extLst>
                    <a:ext uri="{FF2B5EF4-FFF2-40B4-BE49-F238E27FC236}">
                      <a16:creationId xmlns:a16="http://schemas.microsoft.com/office/drawing/2014/main" id="{55916AB1-CBD2-48DC-A6FD-0D50F3BFF804}"/>
                    </a:ext>
                  </a:extLst>
                </p:cNvPr>
                <p:cNvPicPr/>
                <p:nvPr/>
              </p:nvPicPr>
              <p:blipFill>
                <a:blip r:embed="rId2249"/>
                <a:stretch>
                  <a:fillRect/>
                </a:stretch>
              </p:blipFill>
              <p:spPr>
                <a:xfrm>
                  <a:off x="11456680" y="6390787"/>
                  <a:ext cx="864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0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48892999-060A-4DB0-9AF8-067ED55AEE3B}"/>
                    </a:ext>
                  </a:extLst>
                </p14:cNvPr>
                <p14:cNvContentPartPr/>
                <p14:nvPr/>
              </p14:nvContentPartPr>
              <p14:xfrm>
                <a:off x="11603200" y="6346147"/>
                <a:ext cx="25200" cy="134280"/>
              </p14:xfrm>
            </p:contentPart>
          </mc:Choice>
          <mc:Fallback xmlns="">
            <p:pic>
              <p:nvPicPr>
                <p:cNvPr id="1341" name="Input penna 1340">
                  <a:extLst>
                    <a:ext uri="{FF2B5EF4-FFF2-40B4-BE49-F238E27FC236}">
                      <a16:creationId xmlns:a16="http://schemas.microsoft.com/office/drawing/2014/main" id="{529EDC4A-71F9-4871-A4EC-86DC0E252262}"/>
                    </a:ext>
                  </a:extLst>
                </p:cNvPr>
                <p:cNvPicPr/>
                <p:nvPr/>
              </p:nvPicPr>
              <p:blipFill>
                <a:blip r:embed="rId2251"/>
                <a:stretch>
                  <a:fillRect/>
                </a:stretch>
              </p:blipFill>
              <p:spPr>
                <a:xfrm>
                  <a:off x="11594200" y="6337147"/>
                  <a:ext cx="428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2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C607725D-0388-40C6-9803-C3C50DB63C08}"/>
                    </a:ext>
                  </a:extLst>
                </p14:cNvPr>
                <p14:cNvContentPartPr/>
                <p14:nvPr/>
              </p14:nvContentPartPr>
              <p14:xfrm>
                <a:off x="11643160" y="6356947"/>
                <a:ext cx="46080" cy="134280"/>
              </p14:xfrm>
            </p:contentPart>
          </mc:Choice>
          <mc:Fallback xmlns="">
            <p:pic>
              <p:nvPicPr>
                <p:cNvPr id="1342" name="Input penna 1341">
                  <a:extLst>
                    <a:ext uri="{FF2B5EF4-FFF2-40B4-BE49-F238E27FC236}">
                      <a16:creationId xmlns:a16="http://schemas.microsoft.com/office/drawing/2014/main" id="{88E38410-1B35-4FDF-98F1-84CA4FB7D889}"/>
                    </a:ext>
                  </a:extLst>
                </p:cNvPr>
                <p:cNvPicPr/>
                <p:nvPr/>
              </p:nvPicPr>
              <p:blipFill>
                <a:blip r:embed="rId2253"/>
                <a:stretch>
                  <a:fillRect/>
                </a:stretch>
              </p:blipFill>
              <p:spPr>
                <a:xfrm>
                  <a:off x="11634520" y="6347947"/>
                  <a:ext cx="637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4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84F6E7C7-98F7-4536-BA93-9542E3D590A4}"/>
                    </a:ext>
                  </a:extLst>
                </p14:cNvPr>
                <p14:cNvContentPartPr/>
                <p14:nvPr/>
              </p14:nvContentPartPr>
              <p14:xfrm>
                <a:off x="11610760" y="6430027"/>
                <a:ext cx="65520" cy="11160"/>
              </p14:xfrm>
            </p:contentPart>
          </mc:Choice>
          <mc:Fallback xmlns="">
            <p:pic>
              <p:nvPicPr>
                <p:cNvPr id="1343" name="Input penna 1342">
                  <a:extLst>
                    <a:ext uri="{FF2B5EF4-FFF2-40B4-BE49-F238E27FC236}">
                      <a16:creationId xmlns:a16="http://schemas.microsoft.com/office/drawing/2014/main" id="{0F75423B-E7EF-42B5-BFE6-783E3EE0B98F}"/>
                    </a:ext>
                  </a:extLst>
                </p:cNvPr>
                <p:cNvPicPr/>
                <p:nvPr/>
              </p:nvPicPr>
              <p:blipFill>
                <a:blip r:embed="rId2255"/>
                <a:stretch>
                  <a:fillRect/>
                </a:stretch>
              </p:blipFill>
              <p:spPr>
                <a:xfrm>
                  <a:off x="11601760" y="6421027"/>
                  <a:ext cx="83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6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6C7B862D-9D08-4143-9766-6072CF559DBC}"/>
                    </a:ext>
                  </a:extLst>
                </p14:cNvPr>
                <p14:cNvContentPartPr/>
                <p14:nvPr/>
              </p14:nvContentPartPr>
              <p14:xfrm>
                <a:off x="11761600" y="6394747"/>
                <a:ext cx="176400" cy="113040"/>
              </p14:xfrm>
            </p:contentPart>
          </mc:Choice>
          <mc:Fallback xmlns="">
            <p:pic>
              <p:nvPicPr>
                <p:cNvPr id="1345" name="Input penna 1344">
                  <a:extLst>
                    <a:ext uri="{FF2B5EF4-FFF2-40B4-BE49-F238E27FC236}">
                      <a16:creationId xmlns:a16="http://schemas.microsoft.com/office/drawing/2014/main" id="{EAAFFA2B-58B2-49E6-8468-B2ACB18CBBAD}"/>
                    </a:ext>
                  </a:extLst>
                </p:cNvPr>
                <p:cNvPicPr/>
                <p:nvPr/>
              </p:nvPicPr>
              <p:blipFill>
                <a:blip r:embed="rId2257"/>
                <a:stretch>
                  <a:fillRect/>
                </a:stretch>
              </p:blipFill>
              <p:spPr>
                <a:xfrm>
                  <a:off x="11752960" y="6386107"/>
                  <a:ext cx="194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8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5A334D7C-0F1D-45BD-90A7-96A922A62538}"/>
                    </a:ext>
                  </a:extLst>
                </p14:cNvPr>
                <p14:cNvContentPartPr/>
                <p14:nvPr/>
              </p14:nvContentPartPr>
              <p14:xfrm>
                <a:off x="11971840" y="6305107"/>
                <a:ext cx="4320" cy="79560"/>
              </p14:xfrm>
            </p:contentPart>
          </mc:Choice>
          <mc:Fallback xmlns="">
            <p:pic>
              <p:nvPicPr>
                <p:cNvPr id="1346" name="Input penna 1345">
                  <a:extLst>
                    <a:ext uri="{FF2B5EF4-FFF2-40B4-BE49-F238E27FC236}">
                      <a16:creationId xmlns:a16="http://schemas.microsoft.com/office/drawing/2014/main" id="{BF4B9067-BCC2-40B0-9560-CFF2B1611A27}"/>
                    </a:ext>
                  </a:extLst>
                </p:cNvPr>
                <p:cNvPicPr/>
                <p:nvPr/>
              </p:nvPicPr>
              <p:blipFill>
                <a:blip r:embed="rId2259"/>
                <a:stretch>
                  <a:fillRect/>
                </a:stretch>
              </p:blipFill>
              <p:spPr>
                <a:xfrm>
                  <a:off x="11963200" y="6296107"/>
                  <a:ext cx="219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0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882F2C1A-1345-42D6-BD53-4B68071B045A}"/>
                    </a:ext>
                  </a:extLst>
                </p14:cNvPr>
                <p14:cNvContentPartPr/>
                <p14:nvPr/>
              </p14:nvContentPartPr>
              <p14:xfrm>
                <a:off x="11993080" y="6320227"/>
                <a:ext cx="6120" cy="102600"/>
              </p14:xfrm>
            </p:contentPart>
          </mc:Choice>
          <mc:Fallback xmlns="">
            <p:pic>
              <p:nvPicPr>
                <p:cNvPr id="1347" name="Input penna 1346">
                  <a:extLst>
                    <a:ext uri="{FF2B5EF4-FFF2-40B4-BE49-F238E27FC236}">
                      <a16:creationId xmlns:a16="http://schemas.microsoft.com/office/drawing/2014/main" id="{BA4B8BF8-69F4-4BE7-87F6-60414759727E}"/>
                    </a:ext>
                  </a:extLst>
                </p:cNvPr>
                <p:cNvPicPr/>
                <p:nvPr/>
              </p:nvPicPr>
              <p:blipFill>
                <a:blip r:embed="rId2261"/>
                <a:stretch>
                  <a:fillRect/>
                </a:stretch>
              </p:blipFill>
              <p:spPr>
                <a:xfrm>
                  <a:off x="11984440" y="6311587"/>
                  <a:ext cx="23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2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3CDB87D1-9706-4A42-A811-6E0832577264}"/>
                    </a:ext>
                  </a:extLst>
                </p14:cNvPr>
                <p14:cNvContentPartPr/>
                <p14:nvPr/>
              </p14:nvContentPartPr>
              <p14:xfrm>
                <a:off x="12065080" y="6341467"/>
                <a:ext cx="4680" cy="255960"/>
              </p14:xfrm>
            </p:contentPart>
          </mc:Choice>
          <mc:Fallback xmlns="">
            <p:pic>
              <p:nvPicPr>
                <p:cNvPr id="1348" name="Input penna 1347">
                  <a:extLst>
                    <a:ext uri="{FF2B5EF4-FFF2-40B4-BE49-F238E27FC236}">
                      <a16:creationId xmlns:a16="http://schemas.microsoft.com/office/drawing/2014/main" id="{CE2944D8-896E-4514-B7A8-CB2706850255}"/>
                    </a:ext>
                  </a:extLst>
                </p:cNvPr>
                <p:cNvPicPr/>
                <p:nvPr/>
              </p:nvPicPr>
              <p:blipFill>
                <a:blip r:embed="rId2263"/>
                <a:stretch>
                  <a:fillRect/>
                </a:stretch>
              </p:blipFill>
              <p:spPr>
                <a:xfrm>
                  <a:off x="12056440" y="6332827"/>
                  <a:ext cx="223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4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5F01B148-6571-4C9C-8795-7C500A012744}"/>
                    </a:ext>
                  </a:extLst>
                </p14:cNvPr>
                <p14:cNvContentPartPr/>
                <p14:nvPr/>
              </p14:nvContentPartPr>
              <p14:xfrm>
                <a:off x="10201720" y="6457747"/>
                <a:ext cx="1858680" cy="271080"/>
              </p14:xfrm>
            </p:contentPart>
          </mc:Choice>
          <mc:Fallback xmlns="">
            <p:pic>
              <p:nvPicPr>
                <p:cNvPr id="1350" name="Input penna 1349">
                  <a:extLst>
                    <a:ext uri="{FF2B5EF4-FFF2-40B4-BE49-F238E27FC236}">
                      <a16:creationId xmlns:a16="http://schemas.microsoft.com/office/drawing/2014/main" id="{FCB2A4D6-88F3-48EB-8F8F-E6560B6D9B65}"/>
                    </a:ext>
                  </a:extLst>
                </p:cNvPr>
                <p:cNvPicPr/>
                <p:nvPr/>
              </p:nvPicPr>
              <p:blipFill>
                <a:blip r:embed="rId2265"/>
                <a:stretch>
                  <a:fillRect/>
                </a:stretch>
              </p:blipFill>
              <p:spPr>
                <a:xfrm>
                  <a:off x="10192720" y="6449107"/>
                  <a:ext cx="1876320" cy="288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87267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1" fill="hold">
                      <p:stCondLst>
                        <p:cond delay="indefinite"/>
                      </p:stCondLst>
                      <p:childTnLst>
                        <p:par>
                          <p:cTn id="772" fill="hold">
                            <p:stCondLst>
                              <p:cond delay="0"/>
                            </p:stCondLst>
                            <p:childTnLst>
                              <p:par>
                                <p:cTn id="7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uppo 174">
            <a:extLst>
              <a:ext uri="{FF2B5EF4-FFF2-40B4-BE49-F238E27FC236}">
                <a16:creationId xmlns:a16="http://schemas.microsoft.com/office/drawing/2014/main" id="{8F234427-51A8-4686-A121-C841725D722A}"/>
              </a:ext>
            </a:extLst>
          </p:cNvPr>
          <p:cNvGrpSpPr/>
          <p:nvPr/>
        </p:nvGrpSpPr>
        <p:grpSpPr>
          <a:xfrm>
            <a:off x="452493" y="231907"/>
            <a:ext cx="1532160" cy="293400"/>
            <a:chOff x="452493" y="231907"/>
            <a:chExt cx="1532160" cy="29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62" name="Input penna 161">
                  <a:extLst>
                    <a:ext uri="{FF2B5EF4-FFF2-40B4-BE49-F238E27FC236}">
                      <a16:creationId xmlns:a16="http://schemas.microsoft.com/office/drawing/2014/main" id="{C6946D4B-986E-407C-8DE0-4E100EEF29D1}"/>
                    </a:ext>
                  </a:extLst>
                </p14:cNvPr>
                <p14:cNvContentPartPr/>
                <p14:nvPr/>
              </p14:nvContentPartPr>
              <p14:xfrm>
                <a:off x="452493" y="301027"/>
                <a:ext cx="209520" cy="22428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C6946D4B-986E-407C-8DE0-4E100EEF29D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43493" y="292387"/>
                  <a:ext cx="2271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259AE384-1420-4D70-BFF8-A2EE280ADBBD}"/>
                    </a:ext>
                  </a:extLst>
                </p14:cNvPr>
                <p14:cNvContentPartPr/>
                <p14:nvPr/>
              </p14:nvContentPartPr>
              <p14:xfrm>
                <a:off x="698373" y="268987"/>
                <a:ext cx="122400" cy="24084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259AE384-1420-4D70-BFF8-A2EE280ADBB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89733" y="259987"/>
                  <a:ext cx="1400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AA45DE5D-F808-4F4B-AF4A-BE153656E064}"/>
                    </a:ext>
                  </a:extLst>
                </p14:cNvPr>
                <p14:cNvContentPartPr/>
                <p14:nvPr/>
              </p14:nvContentPartPr>
              <p14:xfrm>
                <a:off x="677133" y="373387"/>
                <a:ext cx="117360" cy="2268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AA45DE5D-F808-4F4B-AF4A-BE153656E06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68493" y="364387"/>
                  <a:ext cx="1350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CEAF85AC-D9D6-4914-8C23-E5E679D7919D}"/>
                    </a:ext>
                  </a:extLst>
                </p14:cNvPr>
                <p14:cNvContentPartPr/>
                <p14:nvPr/>
              </p14:nvContentPartPr>
              <p14:xfrm>
                <a:off x="831933" y="346387"/>
                <a:ext cx="175320" cy="13500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CEAF85AC-D9D6-4914-8C23-E5E679D7919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23293" y="337747"/>
                  <a:ext cx="192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027EF09B-B3EB-4948-9DB8-29566AF727C5}"/>
                    </a:ext>
                  </a:extLst>
                </p14:cNvPr>
                <p14:cNvContentPartPr/>
                <p14:nvPr/>
              </p14:nvContentPartPr>
              <p14:xfrm>
                <a:off x="1057653" y="289147"/>
                <a:ext cx="150840" cy="19044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027EF09B-B3EB-4948-9DB8-29566AF727C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48653" y="280147"/>
                  <a:ext cx="1684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17B3782B-A5CC-4859-8DFB-70F4814B56FF}"/>
                    </a:ext>
                  </a:extLst>
                </p14:cNvPr>
                <p14:cNvContentPartPr/>
                <p14:nvPr/>
              </p14:nvContentPartPr>
              <p14:xfrm>
                <a:off x="1276533" y="263227"/>
                <a:ext cx="146520" cy="21564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17B3782B-A5CC-4859-8DFB-70F4814B56F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67533" y="254227"/>
                  <a:ext cx="1641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8AB146EC-DC0C-453F-BB32-8CED24A17B9B}"/>
                    </a:ext>
                  </a:extLst>
                </p14:cNvPr>
                <p14:cNvContentPartPr/>
                <p14:nvPr/>
              </p14:nvContentPartPr>
              <p14:xfrm>
                <a:off x="1263213" y="361507"/>
                <a:ext cx="127440" cy="576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8AB146EC-DC0C-453F-BB32-8CED24A17B9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54213" y="352867"/>
                  <a:ext cx="1450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69" name="Input penna 168">
                  <a:extLst>
                    <a:ext uri="{FF2B5EF4-FFF2-40B4-BE49-F238E27FC236}">
                      <a16:creationId xmlns:a16="http://schemas.microsoft.com/office/drawing/2014/main" id="{6DFF3A20-949B-4D6A-A485-06DF455F685B}"/>
                    </a:ext>
                  </a:extLst>
                </p14:cNvPr>
                <p14:cNvContentPartPr/>
                <p14:nvPr/>
              </p14:nvContentPartPr>
              <p14:xfrm>
                <a:off x="1510893" y="300307"/>
                <a:ext cx="24120" cy="14184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6DFF3A20-949B-4D6A-A485-06DF455F685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501893" y="291667"/>
                  <a:ext cx="41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31D3273B-0D62-4DC8-8F02-D6C914975981}"/>
                    </a:ext>
                  </a:extLst>
                </p14:cNvPr>
                <p14:cNvContentPartPr/>
                <p14:nvPr/>
              </p14:nvContentPartPr>
              <p14:xfrm>
                <a:off x="1448253" y="257827"/>
                <a:ext cx="172440" cy="4428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31D3273B-0D62-4DC8-8F02-D6C91497598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39253" y="248827"/>
                  <a:ext cx="190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85E22921-BFFB-437C-AF01-B0529A5F9727}"/>
                    </a:ext>
                  </a:extLst>
                </p14:cNvPr>
                <p14:cNvContentPartPr/>
                <p14:nvPr/>
              </p14:nvContentPartPr>
              <p14:xfrm>
                <a:off x="1605213" y="271867"/>
                <a:ext cx="129240" cy="17928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85E22921-BFFB-437C-AF01-B0529A5F972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596213" y="262867"/>
                  <a:ext cx="1468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72" name="Input penna 171">
                  <a:extLst>
                    <a:ext uri="{FF2B5EF4-FFF2-40B4-BE49-F238E27FC236}">
                      <a16:creationId xmlns:a16="http://schemas.microsoft.com/office/drawing/2014/main" id="{A42DE248-CDE0-4A3A-99F0-4585F00A8245}"/>
                    </a:ext>
                  </a:extLst>
                </p14:cNvPr>
                <p14:cNvContentPartPr/>
                <p14:nvPr/>
              </p14:nvContentPartPr>
              <p14:xfrm>
                <a:off x="1784853" y="303547"/>
                <a:ext cx="27360" cy="128880"/>
              </p14:xfrm>
            </p:contentPart>
          </mc:Choice>
          <mc:Fallback xmlns="">
            <p:pic>
              <p:nvPicPr>
                <p:cNvPr id="172" name="Input penna 171">
                  <a:extLst>
                    <a:ext uri="{FF2B5EF4-FFF2-40B4-BE49-F238E27FC236}">
                      <a16:creationId xmlns:a16="http://schemas.microsoft.com/office/drawing/2014/main" id="{A42DE248-CDE0-4A3A-99F0-4585F00A824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776213" y="294547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F029E4FC-8911-4510-A1D5-01265788952B}"/>
                    </a:ext>
                  </a:extLst>
                </p14:cNvPr>
                <p14:cNvContentPartPr/>
                <p14:nvPr/>
              </p14:nvContentPartPr>
              <p14:xfrm>
                <a:off x="1889613" y="231907"/>
                <a:ext cx="95040" cy="22032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F029E4FC-8911-4510-A1D5-01265788952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880613" y="222907"/>
                  <a:ext cx="11268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E5C4C326-E538-4206-8E0A-2EB2567DB1A1}"/>
                    </a:ext>
                  </a:extLst>
                </p14:cNvPr>
                <p14:cNvContentPartPr/>
                <p14:nvPr/>
              </p14:nvContentPartPr>
              <p14:xfrm>
                <a:off x="1852893" y="351787"/>
                <a:ext cx="111240" cy="972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E5C4C326-E538-4206-8E0A-2EB2567DB1A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844253" y="342787"/>
                  <a:ext cx="12888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uppo 190">
            <a:extLst>
              <a:ext uri="{FF2B5EF4-FFF2-40B4-BE49-F238E27FC236}">
                <a16:creationId xmlns:a16="http://schemas.microsoft.com/office/drawing/2014/main" id="{FC027778-5A0D-499F-A316-3B7BABD5F9F1}"/>
              </a:ext>
            </a:extLst>
          </p:cNvPr>
          <p:cNvGrpSpPr/>
          <p:nvPr/>
        </p:nvGrpSpPr>
        <p:grpSpPr>
          <a:xfrm>
            <a:off x="2186973" y="264667"/>
            <a:ext cx="561240" cy="174240"/>
            <a:chOff x="2186973" y="264667"/>
            <a:chExt cx="561240" cy="17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DB3B4503-1E12-41B5-BA90-907E33C296A8}"/>
                    </a:ext>
                  </a:extLst>
                </p14:cNvPr>
                <p14:cNvContentPartPr/>
                <p14:nvPr/>
              </p14:nvContentPartPr>
              <p14:xfrm>
                <a:off x="2207133" y="268987"/>
                <a:ext cx="6840" cy="12924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DB3B4503-1E12-41B5-BA90-907E33C296A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198493" y="259987"/>
                  <a:ext cx="244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F41CA1CD-D824-4D4D-83F5-B0F02CC6358E}"/>
                    </a:ext>
                  </a:extLst>
                </p14:cNvPr>
                <p14:cNvContentPartPr/>
                <p14:nvPr/>
              </p14:nvContentPartPr>
              <p14:xfrm>
                <a:off x="2186973" y="264667"/>
                <a:ext cx="119520" cy="15012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F41CA1CD-D824-4D4D-83F5-B0F02CC6358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177973" y="255667"/>
                  <a:ext cx="1371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4FE912E1-E846-48BC-A535-6B0EAE2869B6}"/>
                    </a:ext>
                  </a:extLst>
                </p14:cNvPr>
                <p14:cNvContentPartPr/>
                <p14:nvPr/>
              </p14:nvContentPartPr>
              <p14:xfrm>
                <a:off x="2301453" y="289147"/>
                <a:ext cx="135360" cy="14976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4FE912E1-E846-48BC-A535-6B0EAE2869B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292813" y="280507"/>
                  <a:ext cx="153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839EBEB5-FD26-4A12-BCB9-97C4C5B956F7}"/>
                    </a:ext>
                  </a:extLst>
                </p14:cNvPr>
                <p14:cNvContentPartPr/>
                <p14:nvPr/>
              </p14:nvContentPartPr>
              <p14:xfrm>
                <a:off x="2309373" y="355387"/>
                <a:ext cx="87480" cy="648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839EBEB5-FD26-4A12-BCB9-97C4C5B956F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300733" y="346747"/>
                  <a:ext cx="105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0779D80D-C1FB-40EE-9C47-155A896F5664}"/>
                    </a:ext>
                  </a:extLst>
                </p14:cNvPr>
                <p14:cNvContentPartPr/>
                <p14:nvPr/>
              </p14:nvContentPartPr>
              <p14:xfrm>
                <a:off x="2405133" y="293467"/>
                <a:ext cx="144000" cy="12276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0779D80D-C1FB-40EE-9C47-155A896F566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396493" y="284827"/>
                  <a:ext cx="1616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F48BDBE1-A9FD-4331-9FF7-86CB37A824D8}"/>
                    </a:ext>
                  </a:extLst>
                </p14:cNvPr>
                <p14:cNvContentPartPr/>
                <p14:nvPr/>
              </p14:nvContentPartPr>
              <p14:xfrm>
                <a:off x="2539413" y="292387"/>
                <a:ext cx="119520" cy="12708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F48BDBE1-A9FD-4331-9FF7-86CB37A824D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530773" y="283747"/>
                  <a:ext cx="137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C2B33C29-A457-4360-B7F9-A329133F13A2}"/>
                    </a:ext>
                  </a:extLst>
                </p14:cNvPr>
                <p14:cNvContentPartPr/>
                <p14:nvPr/>
              </p14:nvContentPartPr>
              <p14:xfrm>
                <a:off x="2653173" y="297427"/>
                <a:ext cx="95040" cy="13392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C2B33C29-A457-4360-B7F9-A329133F13A2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644533" y="288427"/>
                  <a:ext cx="1126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5BB1BF18-827F-43F2-8035-27FFAC834CB4}"/>
                    </a:ext>
                  </a:extLst>
                </p14:cNvPr>
                <p14:cNvContentPartPr/>
                <p14:nvPr/>
              </p14:nvContentPartPr>
              <p14:xfrm>
                <a:off x="2642733" y="358987"/>
                <a:ext cx="85320" cy="288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5BB1BF18-827F-43F2-8035-27FFAC834CB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633733" y="350347"/>
                  <a:ext cx="10296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uppo 227">
            <a:extLst>
              <a:ext uri="{FF2B5EF4-FFF2-40B4-BE49-F238E27FC236}">
                <a16:creationId xmlns:a16="http://schemas.microsoft.com/office/drawing/2014/main" id="{0BDBF369-01E8-4323-AA0F-971071590C7E}"/>
              </a:ext>
            </a:extLst>
          </p:cNvPr>
          <p:cNvGrpSpPr/>
          <p:nvPr/>
        </p:nvGrpSpPr>
        <p:grpSpPr>
          <a:xfrm>
            <a:off x="521253" y="705667"/>
            <a:ext cx="2419200" cy="252360"/>
            <a:chOff x="521253" y="705667"/>
            <a:chExt cx="2419200" cy="25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285A2200-CB7B-4B17-AF87-0EE3F570B631}"/>
                    </a:ext>
                  </a:extLst>
                </p14:cNvPr>
                <p14:cNvContentPartPr/>
                <p14:nvPr/>
              </p14:nvContentPartPr>
              <p14:xfrm>
                <a:off x="521253" y="754987"/>
                <a:ext cx="81360" cy="19008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285A2200-CB7B-4B17-AF87-0EE3F570B63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12253" y="746347"/>
                  <a:ext cx="990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9DE71C9A-5E43-4A7D-8C73-EB5F45E13B20}"/>
                    </a:ext>
                  </a:extLst>
                </p14:cNvPr>
                <p14:cNvContentPartPr/>
                <p14:nvPr/>
              </p14:nvContentPartPr>
              <p14:xfrm>
                <a:off x="663813" y="790627"/>
                <a:ext cx="64800" cy="10764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9DE71C9A-5E43-4A7D-8C73-EB5F45E13B2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4813" y="781627"/>
                  <a:ext cx="82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97" name="Input penna 196">
                  <a:extLst>
                    <a:ext uri="{FF2B5EF4-FFF2-40B4-BE49-F238E27FC236}">
                      <a16:creationId xmlns:a16="http://schemas.microsoft.com/office/drawing/2014/main" id="{CB8919E3-06E2-4E53-8CF2-B456AEBF4831}"/>
                    </a:ext>
                  </a:extLst>
                </p14:cNvPr>
                <p14:cNvContentPartPr/>
                <p14:nvPr/>
              </p14:nvContentPartPr>
              <p14:xfrm>
                <a:off x="757413" y="787387"/>
                <a:ext cx="55800" cy="9396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CB8919E3-06E2-4E53-8CF2-B456AEBF483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48413" y="778747"/>
                  <a:ext cx="734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9EEE70F2-17E5-419D-9D15-D23611C6D965}"/>
                    </a:ext>
                  </a:extLst>
                </p14:cNvPr>
                <p14:cNvContentPartPr/>
                <p14:nvPr/>
              </p14:nvContentPartPr>
              <p14:xfrm>
                <a:off x="837333" y="784867"/>
                <a:ext cx="114120" cy="10656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9EEE70F2-17E5-419D-9D15-D23611C6D965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28693" y="775867"/>
                  <a:ext cx="131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49910399-99F7-4554-9741-1E466A97C255}"/>
                    </a:ext>
                  </a:extLst>
                </p14:cNvPr>
                <p14:cNvContentPartPr/>
                <p14:nvPr/>
              </p14:nvContentPartPr>
              <p14:xfrm>
                <a:off x="953973" y="789547"/>
                <a:ext cx="161280" cy="9612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49910399-99F7-4554-9741-1E466A97C25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44973" y="780907"/>
                  <a:ext cx="1789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946FED8E-44E4-429C-8235-00DB3BC9395E}"/>
                    </a:ext>
                  </a:extLst>
                </p14:cNvPr>
                <p14:cNvContentPartPr/>
                <p14:nvPr/>
              </p14:nvContentPartPr>
              <p14:xfrm>
                <a:off x="1155213" y="883507"/>
                <a:ext cx="5400" cy="1188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946FED8E-44E4-429C-8235-00DB3BC9395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146213" y="874507"/>
                  <a:ext cx="230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95079887-C5A7-45CE-9432-8A8C351D3426}"/>
                    </a:ext>
                  </a:extLst>
                </p14:cNvPr>
                <p14:cNvContentPartPr/>
                <p14:nvPr/>
              </p14:nvContentPartPr>
              <p14:xfrm>
                <a:off x="1190133" y="771547"/>
                <a:ext cx="183960" cy="10872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95079887-C5A7-45CE-9432-8A8C351D342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181493" y="762547"/>
                  <a:ext cx="2016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78E4CD82-44E9-4861-9DB9-4EA92F7A04AB}"/>
                    </a:ext>
                  </a:extLst>
                </p14:cNvPr>
                <p14:cNvContentPartPr/>
                <p14:nvPr/>
              </p14:nvContentPartPr>
              <p14:xfrm>
                <a:off x="1376253" y="789187"/>
                <a:ext cx="79560" cy="8496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78E4CD82-44E9-4861-9DB9-4EA92F7A04A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367253" y="780187"/>
                  <a:ext cx="972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A3D1AA68-3ADD-4C05-A121-39A9C32F273D}"/>
                    </a:ext>
                  </a:extLst>
                </p14:cNvPr>
                <p14:cNvContentPartPr/>
                <p14:nvPr/>
              </p14:nvContentPartPr>
              <p14:xfrm>
                <a:off x="1467693" y="790987"/>
                <a:ext cx="52200" cy="10008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A3D1AA68-3ADD-4C05-A121-39A9C32F273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458693" y="781987"/>
                  <a:ext cx="69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A15CC844-F12D-41D9-A59A-60C3538749D0}"/>
                    </a:ext>
                  </a:extLst>
                </p14:cNvPr>
                <p14:cNvContentPartPr/>
                <p14:nvPr/>
              </p14:nvContentPartPr>
              <p14:xfrm>
                <a:off x="1549053" y="789187"/>
                <a:ext cx="15480" cy="9252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A15CC844-F12D-41D9-A59A-60C3538749D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540053" y="780187"/>
                  <a:ext cx="331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F8DBE3F9-70FF-4E81-BA6F-B7C66F4C5E78}"/>
                    </a:ext>
                  </a:extLst>
                </p14:cNvPr>
                <p14:cNvContentPartPr/>
                <p14:nvPr/>
              </p14:nvContentPartPr>
              <p14:xfrm>
                <a:off x="1580013" y="737707"/>
                <a:ext cx="169920" cy="17100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F8DBE3F9-70FF-4E81-BA6F-B7C66F4C5E7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571013" y="728707"/>
                  <a:ext cx="1875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05F79EA7-1182-420B-B578-583DF40223DC}"/>
                    </a:ext>
                  </a:extLst>
                </p14:cNvPr>
                <p14:cNvContentPartPr/>
                <p14:nvPr/>
              </p14:nvContentPartPr>
              <p14:xfrm>
                <a:off x="1789893" y="817627"/>
                <a:ext cx="60480" cy="5580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05F79EA7-1182-420B-B578-583DF40223D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781253" y="808627"/>
                  <a:ext cx="781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C6D27FA3-DEE2-4500-854E-73E15A05D068}"/>
                    </a:ext>
                  </a:extLst>
                </p14:cNvPr>
                <p14:cNvContentPartPr/>
                <p14:nvPr/>
              </p14:nvContentPartPr>
              <p14:xfrm>
                <a:off x="1857213" y="715027"/>
                <a:ext cx="84600" cy="13824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C6D27FA3-DEE2-4500-854E-73E15A05D06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848573" y="706387"/>
                  <a:ext cx="102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4811E475-F8C6-446A-8E57-3270AB8A521D}"/>
                    </a:ext>
                  </a:extLst>
                </p14:cNvPr>
                <p14:cNvContentPartPr/>
                <p14:nvPr/>
              </p14:nvContentPartPr>
              <p14:xfrm>
                <a:off x="1911213" y="760747"/>
                <a:ext cx="3960" cy="3456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4811E475-F8C6-446A-8E57-3270AB8A521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902213" y="751747"/>
                  <a:ext cx="216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988B0646-7414-42D7-8603-8377E733209D}"/>
                    </a:ext>
                  </a:extLst>
                </p14:cNvPr>
                <p14:cNvContentPartPr/>
                <p14:nvPr/>
              </p14:nvContentPartPr>
              <p14:xfrm>
                <a:off x="1913373" y="806827"/>
                <a:ext cx="96480" cy="5724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988B0646-7414-42D7-8603-8377E733209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904373" y="798187"/>
                  <a:ext cx="1141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04F61CE4-0CFC-42CE-9007-79DE7ABEF37A}"/>
                    </a:ext>
                  </a:extLst>
                </p14:cNvPr>
                <p14:cNvContentPartPr/>
                <p14:nvPr/>
              </p14:nvContentPartPr>
              <p14:xfrm>
                <a:off x="1992573" y="829867"/>
                <a:ext cx="101160" cy="4104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04F61CE4-0CFC-42CE-9007-79DE7ABEF37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983573" y="821227"/>
                  <a:ext cx="1188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C87754B3-DB0F-44A9-878F-BB3755F7A00F}"/>
                    </a:ext>
                  </a:extLst>
                </p14:cNvPr>
                <p14:cNvContentPartPr/>
                <p14:nvPr/>
              </p14:nvContentPartPr>
              <p14:xfrm>
                <a:off x="2112813" y="867667"/>
                <a:ext cx="9000" cy="1332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C87754B3-DB0F-44A9-878F-BB3755F7A00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104173" y="859027"/>
                  <a:ext cx="266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A99F4732-0185-47A4-808D-294DBD18AFD6}"/>
                    </a:ext>
                  </a:extLst>
                </p14:cNvPr>
                <p14:cNvContentPartPr/>
                <p14:nvPr/>
              </p14:nvContentPartPr>
              <p14:xfrm>
                <a:off x="2170053" y="796387"/>
                <a:ext cx="286200" cy="864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A99F4732-0185-47A4-808D-294DBD18AFD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61413" y="787387"/>
                  <a:ext cx="3038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B0B599F0-5CA7-49F6-989B-532BB5F6D0F8}"/>
                    </a:ext>
                  </a:extLst>
                </p14:cNvPr>
                <p14:cNvContentPartPr/>
                <p14:nvPr/>
              </p14:nvContentPartPr>
              <p14:xfrm>
                <a:off x="2429973" y="767227"/>
                <a:ext cx="1800" cy="144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B0B599F0-5CA7-49F6-989B-532BB5F6D0F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420973" y="758227"/>
                  <a:ext cx="19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1F872ACD-B1AE-40BA-8871-9BE24F0D39F7}"/>
                    </a:ext>
                  </a:extLst>
                </p14:cNvPr>
                <p14:cNvContentPartPr/>
                <p14:nvPr/>
              </p14:nvContentPartPr>
              <p14:xfrm>
                <a:off x="2468493" y="748507"/>
                <a:ext cx="53280" cy="12060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1F872ACD-B1AE-40BA-8871-9BE24F0D39F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459493" y="739507"/>
                  <a:ext cx="709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697BC0E2-B3E4-4312-A8D7-E6AE0FC677BE}"/>
                    </a:ext>
                  </a:extLst>
                </p14:cNvPr>
                <p14:cNvContentPartPr/>
                <p14:nvPr/>
              </p14:nvContentPartPr>
              <p14:xfrm>
                <a:off x="2463453" y="764347"/>
                <a:ext cx="54720" cy="1440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697BC0E2-B3E4-4312-A8D7-E6AE0FC677B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454453" y="755707"/>
                  <a:ext cx="723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8490874B-25B2-4E68-90D8-146CBB294EE2}"/>
                    </a:ext>
                  </a:extLst>
                </p14:cNvPr>
                <p14:cNvContentPartPr/>
                <p14:nvPr/>
              </p14:nvContentPartPr>
              <p14:xfrm>
                <a:off x="2507733" y="812587"/>
                <a:ext cx="64080" cy="6588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8490874B-25B2-4E68-90D8-146CBB294EE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499093" y="803587"/>
                  <a:ext cx="817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1EA6D88A-C476-4CC0-B249-F92F9B387D2F}"/>
                    </a:ext>
                  </a:extLst>
                </p14:cNvPr>
                <p14:cNvContentPartPr/>
                <p14:nvPr/>
              </p14:nvContentPartPr>
              <p14:xfrm>
                <a:off x="2608533" y="876307"/>
                <a:ext cx="5400" cy="4680"/>
              </p14:xfrm>
            </p:contentPart>
          </mc:Choice>
          <mc:Fallback xmlns="">
            <p:pic>
              <p:nvPicPr>
                <p:cNvPr id="221" name="Input penna 220">
                  <a:extLst>
                    <a:ext uri="{FF2B5EF4-FFF2-40B4-BE49-F238E27FC236}">
                      <a16:creationId xmlns:a16="http://schemas.microsoft.com/office/drawing/2014/main" id="{1EA6D88A-C476-4CC0-B249-F92F9B387D2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599893" y="867307"/>
                  <a:ext cx="23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474AAAF2-43AC-40F7-AE4B-FE3078D8B3E3}"/>
                    </a:ext>
                  </a:extLst>
                </p14:cNvPr>
                <p14:cNvContentPartPr/>
                <p14:nvPr/>
              </p14:nvContentPartPr>
              <p14:xfrm>
                <a:off x="2687733" y="830587"/>
                <a:ext cx="33120" cy="4932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474AAAF2-43AC-40F7-AE4B-FE3078D8B3E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678733" y="821587"/>
                  <a:ext cx="507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62C834FA-CA6D-4B18-9C0E-CC0C5A64180A}"/>
                    </a:ext>
                  </a:extLst>
                </p14:cNvPr>
                <p14:cNvContentPartPr/>
                <p14:nvPr/>
              </p14:nvContentPartPr>
              <p14:xfrm>
                <a:off x="2700693" y="772987"/>
                <a:ext cx="11880" cy="8640"/>
              </p14:xfrm>
            </p:contentPart>
          </mc:Choice>
          <mc:Fallback xmlns="">
            <p:pic>
              <p:nvPicPr>
                <p:cNvPr id="224" name="Input penna 223">
                  <a:extLst>
                    <a:ext uri="{FF2B5EF4-FFF2-40B4-BE49-F238E27FC236}">
                      <a16:creationId xmlns:a16="http://schemas.microsoft.com/office/drawing/2014/main" id="{62C834FA-CA6D-4B18-9C0E-CC0C5A64180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91693" y="764347"/>
                  <a:ext cx="295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851CB024-EBDD-4FD9-BC60-AA0DC2E0B614}"/>
                    </a:ext>
                  </a:extLst>
                </p14:cNvPr>
                <p14:cNvContentPartPr/>
                <p14:nvPr/>
              </p14:nvContentPartPr>
              <p14:xfrm>
                <a:off x="2736333" y="749587"/>
                <a:ext cx="55440" cy="14040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851CB024-EBDD-4FD9-BC60-AA0DC2E0B614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727693" y="740587"/>
                  <a:ext cx="730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486A17C2-89E1-4A5C-80AE-71250684953F}"/>
                    </a:ext>
                  </a:extLst>
                </p14:cNvPr>
                <p14:cNvContentPartPr/>
                <p14:nvPr/>
              </p14:nvContentPartPr>
              <p14:xfrm>
                <a:off x="2731293" y="805027"/>
                <a:ext cx="60480" cy="288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486A17C2-89E1-4A5C-80AE-71250684953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722293" y="796387"/>
                  <a:ext cx="78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21DDBEBB-9283-4D96-A290-80B0C9EE4746}"/>
                    </a:ext>
                  </a:extLst>
                </p14:cNvPr>
                <p14:cNvContentPartPr/>
                <p14:nvPr/>
              </p14:nvContentPartPr>
              <p14:xfrm>
                <a:off x="2883573" y="705667"/>
                <a:ext cx="56880" cy="25236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21DDBEBB-9283-4D96-A290-80B0C9EE474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874573" y="697027"/>
                  <a:ext cx="74520" cy="27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uppo 244">
            <a:extLst>
              <a:ext uri="{FF2B5EF4-FFF2-40B4-BE49-F238E27FC236}">
                <a16:creationId xmlns:a16="http://schemas.microsoft.com/office/drawing/2014/main" id="{BC7097FF-334F-4F75-B010-20C3A3582079}"/>
              </a:ext>
            </a:extLst>
          </p:cNvPr>
          <p:cNvGrpSpPr/>
          <p:nvPr/>
        </p:nvGrpSpPr>
        <p:grpSpPr>
          <a:xfrm>
            <a:off x="770373" y="1167907"/>
            <a:ext cx="1077840" cy="149040"/>
            <a:chOff x="770373" y="1167907"/>
            <a:chExt cx="1077840" cy="14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DA11C49A-D926-4FB2-A3FD-10F2B6B21866}"/>
                    </a:ext>
                  </a:extLst>
                </p14:cNvPr>
                <p14:cNvContentPartPr/>
                <p14:nvPr/>
              </p14:nvContentPartPr>
              <p14:xfrm>
                <a:off x="781173" y="1255027"/>
                <a:ext cx="97560" cy="468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DA11C49A-D926-4FB2-A3FD-10F2B6B2186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72533" y="1246027"/>
                  <a:ext cx="115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FE9FDFE6-E677-4B82-8B05-1BA3520B6EA5}"/>
                    </a:ext>
                  </a:extLst>
                </p14:cNvPr>
                <p14:cNvContentPartPr/>
                <p14:nvPr/>
              </p14:nvContentPartPr>
              <p14:xfrm>
                <a:off x="816813" y="1216507"/>
                <a:ext cx="9000" cy="10044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FE9FDFE6-E677-4B82-8B05-1BA3520B6EA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07813" y="1207867"/>
                  <a:ext cx="26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5BB562B4-46EC-4D36-8FF0-615571423B4E}"/>
                    </a:ext>
                  </a:extLst>
                </p14:cNvPr>
                <p14:cNvContentPartPr/>
                <p14:nvPr/>
              </p14:nvContentPartPr>
              <p14:xfrm>
                <a:off x="797373" y="1217227"/>
                <a:ext cx="56880" cy="7092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5BB562B4-46EC-4D36-8FF0-615571423B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88373" y="1208587"/>
                  <a:ext cx="745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2A1347C8-2E15-4E3B-AC33-1137A750F80B}"/>
                    </a:ext>
                  </a:extLst>
                </p14:cNvPr>
                <p14:cNvContentPartPr/>
                <p14:nvPr/>
              </p14:nvContentPartPr>
              <p14:xfrm>
                <a:off x="770373" y="1228387"/>
                <a:ext cx="84600" cy="7272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2A1347C8-2E15-4E3B-AC33-1137A750F80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61373" y="1219387"/>
                  <a:ext cx="1022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4456F355-8D15-4143-AF3C-0E48E310A2F9}"/>
                    </a:ext>
                  </a:extLst>
                </p14:cNvPr>
                <p14:cNvContentPartPr/>
                <p14:nvPr/>
              </p14:nvContentPartPr>
              <p14:xfrm>
                <a:off x="1003293" y="1184467"/>
                <a:ext cx="4680" cy="9108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4456F355-8D15-4143-AF3C-0E48E310A2F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94653" y="1175827"/>
                  <a:ext cx="22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5E84248B-DC0C-4F9E-ADC5-9D98FE5DBE10}"/>
                    </a:ext>
                  </a:extLst>
                </p14:cNvPr>
                <p14:cNvContentPartPr/>
                <p14:nvPr/>
              </p14:nvContentPartPr>
              <p14:xfrm>
                <a:off x="975573" y="1173307"/>
                <a:ext cx="108720" cy="11448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5E84248B-DC0C-4F9E-ADC5-9D98FE5DBE10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66933" y="1164667"/>
                  <a:ext cx="1263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7943909E-B5E5-4DBA-875C-0266005D6220}"/>
                    </a:ext>
                  </a:extLst>
                </p14:cNvPr>
                <p14:cNvContentPartPr/>
                <p14:nvPr/>
              </p14:nvContentPartPr>
              <p14:xfrm>
                <a:off x="1098333" y="1167907"/>
                <a:ext cx="56880" cy="1245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7943909E-B5E5-4DBA-875C-0266005D622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89333" y="1158907"/>
                  <a:ext cx="745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725A20F3-92BC-4FAA-8414-4458C1DE7370}"/>
                    </a:ext>
                  </a:extLst>
                </p14:cNvPr>
                <p14:cNvContentPartPr/>
                <p14:nvPr/>
              </p14:nvContentPartPr>
              <p14:xfrm>
                <a:off x="1167093" y="1175107"/>
                <a:ext cx="104400" cy="11340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725A20F3-92BC-4FAA-8414-4458C1DE737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58453" y="1166467"/>
                  <a:ext cx="1220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F084A20E-FFA4-4088-96F0-0B69F2F6EBF1}"/>
                    </a:ext>
                  </a:extLst>
                </p14:cNvPr>
                <p14:cNvContentPartPr/>
                <p14:nvPr/>
              </p14:nvContentPartPr>
              <p14:xfrm>
                <a:off x="1288773" y="1180147"/>
                <a:ext cx="10440" cy="9108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F084A20E-FFA4-4088-96F0-0B69F2F6EBF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279773" y="1171507"/>
                  <a:ext cx="280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23318A00-67EE-46CB-8802-328EB881C1B9}"/>
                    </a:ext>
                  </a:extLst>
                </p14:cNvPr>
                <p14:cNvContentPartPr/>
                <p14:nvPr/>
              </p14:nvContentPartPr>
              <p14:xfrm>
                <a:off x="1314693" y="1175827"/>
                <a:ext cx="99000" cy="10296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23318A00-67EE-46CB-8802-328EB881C1B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305693" y="1167187"/>
                  <a:ext cx="1166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8DF242C8-AA8B-4ABB-833C-C832598B7DDD}"/>
                    </a:ext>
                  </a:extLst>
                </p14:cNvPr>
                <p14:cNvContentPartPr/>
                <p14:nvPr/>
              </p14:nvContentPartPr>
              <p14:xfrm>
                <a:off x="1389933" y="1183747"/>
                <a:ext cx="98280" cy="10296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8DF242C8-AA8B-4ABB-833C-C832598B7DD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381293" y="1175107"/>
                  <a:ext cx="1159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0B80AFFC-72F9-4D7F-8196-BEB2098244CE}"/>
                    </a:ext>
                  </a:extLst>
                </p14:cNvPr>
                <p14:cNvContentPartPr/>
                <p14:nvPr/>
              </p14:nvContentPartPr>
              <p14:xfrm>
                <a:off x="1400373" y="1238827"/>
                <a:ext cx="86040" cy="1872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0B80AFFC-72F9-4D7F-8196-BEB2098244C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391373" y="1230187"/>
                  <a:ext cx="103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95611680-410B-44EA-917F-5FE90D914FDB}"/>
                    </a:ext>
                  </a:extLst>
                </p14:cNvPr>
                <p14:cNvContentPartPr/>
                <p14:nvPr/>
              </p14:nvContentPartPr>
              <p14:xfrm>
                <a:off x="1468413" y="1191307"/>
                <a:ext cx="106200" cy="9360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95611680-410B-44EA-917F-5FE90D914FDB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459773" y="1182307"/>
                  <a:ext cx="1238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3AFED4B9-A5DB-4669-BA5E-76B2A140346A}"/>
                    </a:ext>
                  </a:extLst>
                </p14:cNvPr>
                <p14:cNvContentPartPr/>
                <p14:nvPr/>
              </p14:nvContentPartPr>
              <p14:xfrm>
                <a:off x="1566333" y="1186987"/>
                <a:ext cx="101160" cy="9792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3AFED4B9-A5DB-4669-BA5E-76B2A140346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557693" y="1177987"/>
                  <a:ext cx="1188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03F33851-21B6-4EE1-812D-65E807259903}"/>
                    </a:ext>
                  </a:extLst>
                </p14:cNvPr>
                <p14:cNvContentPartPr/>
                <p14:nvPr/>
              </p14:nvContentPartPr>
              <p14:xfrm>
                <a:off x="1671813" y="1175827"/>
                <a:ext cx="176400" cy="11556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03F33851-21B6-4EE1-812D-65E80725990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662813" y="1167187"/>
                  <a:ext cx="19404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uppo 264">
            <a:extLst>
              <a:ext uri="{FF2B5EF4-FFF2-40B4-BE49-F238E27FC236}">
                <a16:creationId xmlns:a16="http://schemas.microsoft.com/office/drawing/2014/main" id="{618D7183-459D-4125-94E4-E526DFA6351C}"/>
              </a:ext>
            </a:extLst>
          </p:cNvPr>
          <p:cNvGrpSpPr/>
          <p:nvPr/>
        </p:nvGrpSpPr>
        <p:grpSpPr>
          <a:xfrm>
            <a:off x="743373" y="1473547"/>
            <a:ext cx="1558080" cy="150480"/>
            <a:chOff x="743373" y="1473547"/>
            <a:chExt cx="1558080" cy="15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935776DA-CF74-49E2-AA09-F83A644473C5}"/>
                    </a:ext>
                  </a:extLst>
                </p14:cNvPr>
                <p14:cNvContentPartPr/>
                <p14:nvPr/>
              </p14:nvContentPartPr>
              <p14:xfrm>
                <a:off x="768933" y="1531867"/>
                <a:ext cx="84240" cy="9036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935776DA-CF74-49E2-AA09-F83A644473C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60293" y="1522867"/>
                  <a:ext cx="1018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93136EA1-B6B6-420D-8B85-C0C28FFE6314}"/>
                    </a:ext>
                  </a:extLst>
                </p14:cNvPr>
                <p14:cNvContentPartPr/>
                <p14:nvPr/>
              </p14:nvContentPartPr>
              <p14:xfrm>
                <a:off x="792333" y="1531147"/>
                <a:ext cx="49320" cy="9288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93136EA1-B6B6-420D-8B85-C0C28FFE6314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83693" y="1522147"/>
                  <a:ext cx="66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48" name="Input penna 247">
                  <a:extLst>
                    <a:ext uri="{FF2B5EF4-FFF2-40B4-BE49-F238E27FC236}">
                      <a16:creationId xmlns:a16="http://schemas.microsoft.com/office/drawing/2014/main" id="{1E13A380-545C-4DC7-977B-A974D94DFBB6}"/>
                    </a:ext>
                  </a:extLst>
                </p14:cNvPr>
                <p14:cNvContentPartPr/>
                <p14:nvPr/>
              </p14:nvContentPartPr>
              <p14:xfrm>
                <a:off x="743373" y="1554547"/>
                <a:ext cx="112680" cy="6948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1E13A380-545C-4DC7-977B-A974D94DFBB6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34733" y="1545907"/>
                  <a:ext cx="1303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5D9279C0-51B9-4937-9E25-82BA5CD228A2}"/>
                    </a:ext>
                  </a:extLst>
                </p14:cNvPr>
                <p14:cNvContentPartPr/>
                <p14:nvPr/>
              </p14:nvContentPartPr>
              <p14:xfrm>
                <a:off x="971253" y="1485427"/>
                <a:ext cx="90360" cy="11916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5D9279C0-51B9-4937-9E25-82BA5CD228A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62253" y="1476427"/>
                  <a:ext cx="1080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7CAFF39D-2915-47A2-9FC0-9F1C0EF77E61}"/>
                    </a:ext>
                  </a:extLst>
                </p14:cNvPr>
                <p14:cNvContentPartPr/>
                <p14:nvPr/>
              </p14:nvContentPartPr>
              <p14:xfrm>
                <a:off x="1079613" y="1510627"/>
                <a:ext cx="52920" cy="8280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7CAFF39D-2915-47A2-9FC0-9F1C0EF77E6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70613" y="1501987"/>
                  <a:ext cx="70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8B0CCED5-09F0-482E-8F14-363DD0EFC89E}"/>
                    </a:ext>
                  </a:extLst>
                </p14:cNvPr>
                <p14:cNvContentPartPr/>
                <p14:nvPr/>
              </p14:nvContentPartPr>
              <p14:xfrm>
                <a:off x="1157013" y="1491907"/>
                <a:ext cx="102600" cy="10152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8B0CCED5-09F0-482E-8F14-363DD0EFC89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148373" y="1482907"/>
                  <a:ext cx="1202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939F9B17-78D3-45CF-A854-97C35A0D11C5}"/>
                    </a:ext>
                  </a:extLst>
                </p14:cNvPr>
                <p14:cNvContentPartPr/>
                <p14:nvPr/>
              </p14:nvContentPartPr>
              <p14:xfrm>
                <a:off x="1259253" y="1511707"/>
                <a:ext cx="76320" cy="9900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939F9B17-78D3-45CF-A854-97C35A0D11C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250253" y="1502707"/>
                  <a:ext cx="939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99E5EE67-B4B2-41DA-8043-0F9FC58673BF}"/>
                    </a:ext>
                  </a:extLst>
                </p14:cNvPr>
                <p14:cNvContentPartPr/>
                <p14:nvPr/>
              </p14:nvContentPartPr>
              <p14:xfrm>
                <a:off x="1287693" y="1558867"/>
                <a:ext cx="55440" cy="792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99E5EE67-B4B2-41DA-8043-0F9FC58673B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279053" y="1550227"/>
                  <a:ext cx="730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D7E807B0-6786-4D23-96BB-721F9EADB03A}"/>
                    </a:ext>
                  </a:extLst>
                </p14:cNvPr>
                <p14:cNvContentPartPr/>
                <p14:nvPr/>
              </p14:nvContentPartPr>
              <p14:xfrm>
                <a:off x="1346373" y="1501987"/>
                <a:ext cx="132480" cy="9972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D7E807B0-6786-4D23-96BB-721F9EADB03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337733" y="1493347"/>
                  <a:ext cx="150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2E134F4A-9AA3-4892-BAC1-D9C49A5B8949}"/>
                    </a:ext>
                  </a:extLst>
                </p14:cNvPr>
                <p14:cNvContentPartPr/>
                <p14:nvPr/>
              </p14:nvContentPartPr>
              <p14:xfrm>
                <a:off x="1419093" y="1508107"/>
                <a:ext cx="103320" cy="972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2E134F4A-9AA3-4892-BAC1-D9C49A5B894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10453" y="1499467"/>
                  <a:ext cx="1209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598C7AB3-35CE-463B-AE47-0B0410BEE118}"/>
                    </a:ext>
                  </a:extLst>
                </p14:cNvPr>
                <p14:cNvContentPartPr/>
                <p14:nvPr/>
              </p14:nvContentPartPr>
              <p14:xfrm>
                <a:off x="1509093" y="1496587"/>
                <a:ext cx="74520" cy="8856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598C7AB3-35CE-463B-AE47-0B0410BEE11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500453" y="1487587"/>
                  <a:ext cx="92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A3C3714F-F5FA-4799-A6D2-B82342D7D95E}"/>
                    </a:ext>
                  </a:extLst>
                </p14:cNvPr>
                <p14:cNvContentPartPr/>
                <p14:nvPr/>
              </p14:nvContentPartPr>
              <p14:xfrm>
                <a:off x="1686213" y="1481107"/>
                <a:ext cx="119160" cy="10476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A3C3714F-F5FA-4799-A6D2-B82342D7D95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677213" y="1472107"/>
                  <a:ext cx="136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F36448B8-F692-44B2-9CE7-EDE61BBBB9A4}"/>
                    </a:ext>
                  </a:extLst>
                </p14:cNvPr>
                <p14:cNvContentPartPr/>
                <p14:nvPr/>
              </p14:nvContentPartPr>
              <p14:xfrm>
                <a:off x="1836333" y="1509907"/>
                <a:ext cx="28800" cy="7776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F36448B8-F692-44B2-9CE7-EDE61BBBB9A4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827693" y="1501267"/>
                  <a:ext cx="464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45B59F6F-40C3-42B2-A8FC-3EC4C52A51E3}"/>
                    </a:ext>
                  </a:extLst>
                </p14:cNvPr>
                <p14:cNvContentPartPr/>
                <p14:nvPr/>
              </p14:nvContentPartPr>
              <p14:xfrm>
                <a:off x="1791333" y="1513147"/>
                <a:ext cx="99720" cy="1512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45B59F6F-40C3-42B2-A8FC-3EC4C52A51E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782693" y="1504507"/>
                  <a:ext cx="1173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D312C222-F38E-43C0-BB17-2B48B5A8516B}"/>
                    </a:ext>
                  </a:extLst>
                </p14:cNvPr>
                <p14:cNvContentPartPr/>
                <p14:nvPr/>
              </p14:nvContentPartPr>
              <p14:xfrm>
                <a:off x="1897893" y="1490467"/>
                <a:ext cx="66240" cy="10728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D312C222-F38E-43C0-BB17-2B48B5A8516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888893" y="1481467"/>
                  <a:ext cx="838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F0B535EE-C1AF-4E97-B051-96B87E7C39DB}"/>
                    </a:ext>
                  </a:extLst>
                </p14:cNvPr>
                <p14:cNvContentPartPr/>
                <p14:nvPr/>
              </p14:nvContentPartPr>
              <p14:xfrm>
                <a:off x="1997613" y="1491547"/>
                <a:ext cx="33840" cy="7740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F0B535EE-C1AF-4E97-B051-96B87E7C39D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988613" y="1482547"/>
                  <a:ext cx="514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E07326CC-AA13-402C-A657-E7CE9FD94EF1}"/>
                    </a:ext>
                  </a:extLst>
                </p14:cNvPr>
                <p14:cNvContentPartPr/>
                <p14:nvPr/>
              </p14:nvContentPartPr>
              <p14:xfrm>
                <a:off x="1958373" y="1473547"/>
                <a:ext cx="136080" cy="10656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E07326CC-AA13-402C-A657-E7CE9FD94EF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949373" y="1464907"/>
                  <a:ext cx="153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2CE7D671-8B44-403F-A57E-E3AF6DDECA35}"/>
                    </a:ext>
                  </a:extLst>
                </p14:cNvPr>
                <p14:cNvContentPartPr/>
                <p14:nvPr/>
              </p14:nvContentPartPr>
              <p14:xfrm>
                <a:off x="2111733" y="1488307"/>
                <a:ext cx="189720" cy="9180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2CE7D671-8B44-403F-A57E-E3AF6DDECA3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103093" y="1479667"/>
                  <a:ext cx="207360" cy="10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1" name="Gruppo 290">
            <a:extLst>
              <a:ext uri="{FF2B5EF4-FFF2-40B4-BE49-F238E27FC236}">
                <a16:creationId xmlns:a16="http://schemas.microsoft.com/office/drawing/2014/main" id="{6364439A-A865-40A4-9B01-B7BCCDB72FBF}"/>
              </a:ext>
            </a:extLst>
          </p:cNvPr>
          <p:cNvGrpSpPr/>
          <p:nvPr/>
        </p:nvGrpSpPr>
        <p:grpSpPr>
          <a:xfrm>
            <a:off x="758133" y="1760827"/>
            <a:ext cx="1703520" cy="187200"/>
            <a:chOff x="758133" y="1760827"/>
            <a:chExt cx="170352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32FD6AAD-7767-4874-8830-AB4A4DB2DE1B}"/>
                    </a:ext>
                  </a:extLst>
                </p14:cNvPr>
                <p14:cNvContentPartPr/>
                <p14:nvPr/>
              </p14:nvContentPartPr>
              <p14:xfrm>
                <a:off x="776133" y="1851187"/>
                <a:ext cx="74520" cy="7308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32FD6AAD-7767-4874-8830-AB4A4DB2DE1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67493" y="1842187"/>
                  <a:ext cx="921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25DFA305-79F1-487C-BAB6-8F15F55826E6}"/>
                    </a:ext>
                  </a:extLst>
                </p14:cNvPr>
                <p14:cNvContentPartPr/>
                <p14:nvPr/>
              </p14:nvContentPartPr>
              <p14:xfrm>
                <a:off x="794853" y="1834627"/>
                <a:ext cx="70920" cy="8604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25DFA305-79F1-487C-BAB6-8F15F55826E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85853" y="1825627"/>
                  <a:ext cx="88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68" name="Input penna 267">
                  <a:extLst>
                    <a:ext uri="{FF2B5EF4-FFF2-40B4-BE49-F238E27FC236}">
                      <a16:creationId xmlns:a16="http://schemas.microsoft.com/office/drawing/2014/main" id="{E2CBEB16-4046-4DEE-99D6-5991E3812580}"/>
                    </a:ext>
                  </a:extLst>
                </p14:cNvPr>
                <p14:cNvContentPartPr/>
                <p14:nvPr/>
              </p14:nvContentPartPr>
              <p14:xfrm>
                <a:off x="804573" y="1818427"/>
                <a:ext cx="4680" cy="10836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E2CBEB16-4046-4DEE-99D6-5991E381258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95573" y="1809427"/>
                  <a:ext cx="22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60DE0878-6071-4D75-9C47-E16A13B6D384}"/>
                    </a:ext>
                  </a:extLst>
                </p14:cNvPr>
                <p14:cNvContentPartPr/>
                <p14:nvPr/>
              </p14:nvContentPartPr>
              <p14:xfrm>
                <a:off x="758133" y="1873507"/>
                <a:ext cx="104040" cy="1440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60DE0878-6071-4D75-9C47-E16A13B6D38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49133" y="1864507"/>
                  <a:ext cx="121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E81EC268-88FB-463A-8689-9821641C0E55}"/>
                    </a:ext>
                  </a:extLst>
                </p14:cNvPr>
                <p14:cNvContentPartPr/>
                <p14:nvPr/>
              </p14:nvContentPartPr>
              <p14:xfrm>
                <a:off x="973773" y="1805467"/>
                <a:ext cx="91080" cy="14256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E81EC268-88FB-463A-8689-9821641C0E5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64773" y="1796467"/>
                  <a:ext cx="1087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7AC61082-EECD-41D0-9216-A3EE5825EB10}"/>
                    </a:ext>
                  </a:extLst>
                </p14:cNvPr>
                <p14:cNvContentPartPr/>
                <p14:nvPr/>
              </p14:nvContentPartPr>
              <p14:xfrm>
                <a:off x="1089693" y="1826347"/>
                <a:ext cx="58680" cy="9468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7AC61082-EECD-41D0-9216-A3EE5825EB1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81053" y="1817347"/>
                  <a:ext cx="763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6187B885-7496-4DAA-BA57-5D2BFCEB0B60}"/>
                    </a:ext>
                  </a:extLst>
                </p14:cNvPr>
                <p14:cNvContentPartPr/>
                <p14:nvPr/>
              </p14:nvContentPartPr>
              <p14:xfrm>
                <a:off x="1168173" y="1815187"/>
                <a:ext cx="91800" cy="95040"/>
              </p14:xfrm>
            </p:contentPart>
          </mc:Choice>
          <mc:Fallback xmlns="">
            <p:pic>
              <p:nvPicPr>
                <p:cNvPr id="273" name="Input penna 272">
                  <a:extLst>
                    <a:ext uri="{FF2B5EF4-FFF2-40B4-BE49-F238E27FC236}">
                      <a16:creationId xmlns:a16="http://schemas.microsoft.com/office/drawing/2014/main" id="{6187B885-7496-4DAA-BA57-5D2BFCEB0B60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159173" y="1806187"/>
                  <a:ext cx="1094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AA333D26-2495-4E96-9216-B0C920585721}"/>
                    </a:ext>
                  </a:extLst>
                </p14:cNvPr>
                <p14:cNvContentPartPr/>
                <p14:nvPr/>
              </p14:nvContentPartPr>
              <p14:xfrm>
                <a:off x="1270413" y="1807987"/>
                <a:ext cx="74520" cy="11268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AA333D26-2495-4E96-9216-B0C92058572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261413" y="1798987"/>
                  <a:ext cx="92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05BEFDE8-FF22-4945-981B-9368295DCC92}"/>
                    </a:ext>
                  </a:extLst>
                </p14:cNvPr>
                <p14:cNvContentPartPr/>
                <p14:nvPr/>
              </p14:nvContentPartPr>
              <p14:xfrm>
                <a:off x="1281933" y="1872787"/>
                <a:ext cx="52560" cy="5400"/>
              </p14:xfrm>
            </p:contentPart>
          </mc:Choice>
          <mc:Fallback xmlns="">
            <p:pic>
              <p:nvPicPr>
                <p:cNvPr id="275" name="Input penna 274">
                  <a:extLst>
                    <a:ext uri="{FF2B5EF4-FFF2-40B4-BE49-F238E27FC236}">
                      <a16:creationId xmlns:a16="http://schemas.microsoft.com/office/drawing/2014/main" id="{05BEFDE8-FF22-4945-981B-9368295DCC9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273293" y="1863787"/>
                  <a:ext cx="70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B03D05CF-DD4A-40C2-9678-567D5FD5B585}"/>
                    </a:ext>
                  </a:extLst>
                </p14:cNvPr>
                <p14:cNvContentPartPr/>
                <p14:nvPr/>
              </p14:nvContentPartPr>
              <p14:xfrm>
                <a:off x="1341333" y="1825627"/>
                <a:ext cx="97560" cy="9864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B03D05CF-DD4A-40C2-9678-567D5FD5B58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332693" y="1816987"/>
                  <a:ext cx="1152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E268D60B-C0E5-4D61-BEBD-9B7B20161A3D}"/>
                    </a:ext>
                  </a:extLst>
                </p14:cNvPr>
                <p14:cNvContentPartPr/>
                <p14:nvPr/>
              </p14:nvContentPartPr>
              <p14:xfrm>
                <a:off x="1448253" y="1827067"/>
                <a:ext cx="47520" cy="9792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E268D60B-C0E5-4D61-BEBD-9B7B20161A3D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439253" y="1818067"/>
                  <a:ext cx="651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EDFBC760-EE0C-4155-AE60-A3FBC833E5C6}"/>
                    </a:ext>
                  </a:extLst>
                </p14:cNvPr>
                <p14:cNvContentPartPr/>
                <p14:nvPr/>
              </p14:nvContentPartPr>
              <p14:xfrm>
                <a:off x="1425933" y="1827787"/>
                <a:ext cx="88200" cy="36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EDFBC760-EE0C-4155-AE60-A3FBC833E5C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416933" y="1818787"/>
                  <a:ext cx="105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A03A20F9-17AC-42EA-945E-F82FEE395363}"/>
                    </a:ext>
                  </a:extLst>
                </p14:cNvPr>
                <p14:cNvContentPartPr/>
                <p14:nvPr/>
              </p14:nvContentPartPr>
              <p14:xfrm>
                <a:off x="1527813" y="1819507"/>
                <a:ext cx="73080" cy="8460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A03A20F9-17AC-42EA-945E-F82FEE39536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518813" y="1810867"/>
                  <a:ext cx="907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0DC70DC0-5192-4730-89D8-4AC9E851E1BC}"/>
                    </a:ext>
                  </a:extLst>
                </p14:cNvPr>
                <p14:cNvContentPartPr/>
                <p14:nvPr/>
              </p14:nvContentPartPr>
              <p14:xfrm>
                <a:off x="1710333" y="1814467"/>
                <a:ext cx="4680" cy="8676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0DC70DC0-5192-4730-89D8-4AC9E851E1BC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701333" y="1805827"/>
                  <a:ext cx="22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C2F08008-075B-4F50-BFE3-063897CEE507}"/>
                    </a:ext>
                  </a:extLst>
                </p14:cNvPr>
                <p14:cNvContentPartPr/>
                <p14:nvPr/>
              </p14:nvContentPartPr>
              <p14:xfrm>
                <a:off x="1704213" y="1836787"/>
                <a:ext cx="68760" cy="7920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C2F08008-075B-4F50-BFE3-063897CEE50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695213" y="1828147"/>
                  <a:ext cx="864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2E3B81AA-40F8-42A2-B48D-E12BDD1ECFBE}"/>
                    </a:ext>
                  </a:extLst>
                </p14:cNvPr>
                <p14:cNvContentPartPr/>
                <p14:nvPr/>
              </p14:nvContentPartPr>
              <p14:xfrm>
                <a:off x="1801413" y="1760827"/>
                <a:ext cx="5400" cy="82080"/>
              </p14:xfrm>
            </p:contentPart>
          </mc:Choice>
          <mc:Fallback xmlns="">
            <p:pic>
              <p:nvPicPr>
                <p:cNvPr id="282" name="Input penna 281">
                  <a:extLst>
                    <a:ext uri="{FF2B5EF4-FFF2-40B4-BE49-F238E27FC236}">
                      <a16:creationId xmlns:a16="http://schemas.microsoft.com/office/drawing/2014/main" id="{2E3B81AA-40F8-42A2-B48D-E12BDD1ECFB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792773" y="1752187"/>
                  <a:ext cx="23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76B8AFB9-8FE2-4EAB-8966-96B79FB5C7E4}"/>
                    </a:ext>
                  </a:extLst>
                </p14:cNvPr>
                <p14:cNvContentPartPr/>
                <p14:nvPr/>
              </p14:nvContentPartPr>
              <p14:xfrm>
                <a:off x="1882413" y="1833547"/>
                <a:ext cx="13320" cy="9504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76B8AFB9-8FE2-4EAB-8966-96B79FB5C7E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873413" y="1824907"/>
                  <a:ext cx="309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DECD4FF3-5586-44FF-B0C1-57B591B8957D}"/>
                    </a:ext>
                  </a:extLst>
                </p14:cNvPr>
                <p14:cNvContentPartPr/>
                <p14:nvPr/>
              </p14:nvContentPartPr>
              <p14:xfrm>
                <a:off x="1916973" y="1801507"/>
                <a:ext cx="93960" cy="11016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DECD4FF3-5586-44FF-B0C1-57B591B8957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907973" y="1792867"/>
                  <a:ext cx="111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FD623DBF-3471-4877-A769-0A378BCCED38}"/>
                    </a:ext>
                  </a:extLst>
                </p14:cNvPr>
                <p14:cNvContentPartPr/>
                <p14:nvPr/>
              </p14:nvContentPartPr>
              <p14:xfrm>
                <a:off x="2037933" y="1815187"/>
                <a:ext cx="83520" cy="103320"/>
              </p14:xfrm>
            </p:contentPart>
          </mc:Choice>
          <mc:Fallback xmlns="">
            <p:pic>
              <p:nvPicPr>
                <p:cNvPr id="285" name="Input penna 284">
                  <a:extLst>
                    <a:ext uri="{FF2B5EF4-FFF2-40B4-BE49-F238E27FC236}">
                      <a16:creationId xmlns:a16="http://schemas.microsoft.com/office/drawing/2014/main" id="{FD623DBF-3471-4877-A769-0A378BCCED3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028933" y="1806547"/>
                  <a:ext cx="101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86" name="Input penna 285">
                  <a:extLst>
                    <a:ext uri="{FF2B5EF4-FFF2-40B4-BE49-F238E27FC236}">
                      <a16:creationId xmlns:a16="http://schemas.microsoft.com/office/drawing/2014/main" id="{1575FB42-06E0-437D-8C1D-A9F76A78233F}"/>
                    </a:ext>
                  </a:extLst>
                </p14:cNvPr>
                <p14:cNvContentPartPr/>
                <p14:nvPr/>
              </p14:nvContentPartPr>
              <p14:xfrm>
                <a:off x="2058453" y="1872787"/>
                <a:ext cx="74520" cy="10800"/>
              </p14:xfrm>
            </p:contentPart>
          </mc:Choice>
          <mc:Fallback xmlns="">
            <p:pic>
              <p:nvPicPr>
                <p:cNvPr id="286" name="Input penna 285">
                  <a:extLst>
                    <a:ext uri="{FF2B5EF4-FFF2-40B4-BE49-F238E27FC236}">
                      <a16:creationId xmlns:a16="http://schemas.microsoft.com/office/drawing/2014/main" id="{1575FB42-06E0-437D-8C1D-A9F76A78233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049453" y="1863787"/>
                  <a:ext cx="92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97D05556-9CA6-4EFB-A6CC-0CCC74CFB30B}"/>
                    </a:ext>
                  </a:extLst>
                </p14:cNvPr>
                <p14:cNvContentPartPr/>
                <p14:nvPr/>
              </p14:nvContentPartPr>
              <p14:xfrm>
                <a:off x="2137293" y="1807267"/>
                <a:ext cx="101520" cy="10332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97D05556-9CA6-4EFB-A6CC-0CCC74CFB3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128293" y="1798627"/>
                  <a:ext cx="119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35518D63-4028-48E9-9E34-59BE3BD259D6}"/>
                    </a:ext>
                  </a:extLst>
                </p14:cNvPr>
                <p14:cNvContentPartPr/>
                <p14:nvPr/>
              </p14:nvContentPartPr>
              <p14:xfrm>
                <a:off x="2229813" y="1805827"/>
                <a:ext cx="108360" cy="10584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35518D63-4028-48E9-9E34-59BE3BD259D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220813" y="1797187"/>
                  <a:ext cx="1260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A5FFE5B3-9C5F-4CFE-BC78-FE35D71370EE}"/>
                    </a:ext>
                  </a:extLst>
                </p14:cNvPr>
                <p14:cNvContentPartPr/>
                <p14:nvPr/>
              </p14:nvContentPartPr>
              <p14:xfrm>
                <a:off x="2259333" y="1805827"/>
                <a:ext cx="101880" cy="9000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A5FFE5B3-9C5F-4CFE-BC78-FE35D71370E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250693" y="1797187"/>
                  <a:ext cx="119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6EB69F5A-1820-4288-8552-2EF174894376}"/>
                    </a:ext>
                  </a:extLst>
                </p14:cNvPr>
                <p14:cNvContentPartPr/>
                <p14:nvPr/>
              </p14:nvContentPartPr>
              <p14:xfrm>
                <a:off x="2379213" y="1792867"/>
                <a:ext cx="82440" cy="11376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6EB69F5A-1820-4288-8552-2EF17489437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370573" y="1783867"/>
                  <a:ext cx="100080" cy="13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1" name="Gruppo 320">
            <a:extLst>
              <a:ext uri="{FF2B5EF4-FFF2-40B4-BE49-F238E27FC236}">
                <a16:creationId xmlns:a16="http://schemas.microsoft.com/office/drawing/2014/main" id="{E7EA83E5-534F-4B55-BFB3-E267F48A0397}"/>
              </a:ext>
            </a:extLst>
          </p:cNvPr>
          <p:cNvGrpSpPr/>
          <p:nvPr/>
        </p:nvGrpSpPr>
        <p:grpSpPr>
          <a:xfrm>
            <a:off x="721053" y="2011027"/>
            <a:ext cx="2102760" cy="263520"/>
            <a:chOff x="721053" y="2011027"/>
            <a:chExt cx="210276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FF3203E1-FC08-4F97-8ED9-671DF318AED8}"/>
                    </a:ext>
                  </a:extLst>
                </p14:cNvPr>
                <p14:cNvContentPartPr/>
                <p14:nvPr/>
              </p14:nvContentPartPr>
              <p14:xfrm>
                <a:off x="742293" y="2165467"/>
                <a:ext cx="85680" cy="6768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FF3203E1-FC08-4F97-8ED9-671DF318AED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33293" y="2156827"/>
                  <a:ext cx="1033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A7AADEE8-609C-4007-8B95-7CD3A855DE19}"/>
                    </a:ext>
                  </a:extLst>
                </p14:cNvPr>
                <p14:cNvContentPartPr/>
                <p14:nvPr/>
              </p14:nvContentPartPr>
              <p14:xfrm>
                <a:off x="753093" y="2157547"/>
                <a:ext cx="54000" cy="8856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A7AADEE8-609C-4007-8B95-7CD3A855DE1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44093" y="2148907"/>
                  <a:ext cx="716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AE18C97E-C3DC-49E4-87F2-618AD5FC1429}"/>
                    </a:ext>
                  </a:extLst>
                </p14:cNvPr>
                <p14:cNvContentPartPr/>
                <p14:nvPr/>
              </p14:nvContentPartPr>
              <p14:xfrm>
                <a:off x="768573" y="2137747"/>
                <a:ext cx="10080" cy="12996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AE18C97E-C3DC-49E4-87F2-618AD5FC1429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59573" y="2129107"/>
                  <a:ext cx="27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944BB013-2235-4A99-862B-E09B8F419FA2}"/>
                    </a:ext>
                  </a:extLst>
                </p14:cNvPr>
                <p14:cNvContentPartPr/>
                <p14:nvPr/>
              </p14:nvContentPartPr>
              <p14:xfrm>
                <a:off x="721053" y="2196787"/>
                <a:ext cx="106920" cy="3600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944BB013-2235-4A99-862B-E09B8F419FA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12053" y="2187787"/>
                  <a:ext cx="1245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3E17C1B8-72AB-4D23-8D2A-E58CBD33A8F5}"/>
                    </a:ext>
                  </a:extLst>
                </p14:cNvPr>
                <p14:cNvContentPartPr/>
                <p14:nvPr/>
              </p14:nvContentPartPr>
              <p14:xfrm>
                <a:off x="952533" y="2168707"/>
                <a:ext cx="4680" cy="7668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3E17C1B8-72AB-4D23-8D2A-E58CBD33A8F5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43533" y="2159707"/>
                  <a:ext cx="22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9C2EBD45-2EB7-4363-AFDB-6106101615CB}"/>
                    </a:ext>
                  </a:extLst>
                </p14:cNvPr>
                <p14:cNvContentPartPr/>
                <p14:nvPr/>
              </p14:nvContentPartPr>
              <p14:xfrm>
                <a:off x="947133" y="2106427"/>
                <a:ext cx="70920" cy="7344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9C2EBD45-2EB7-4363-AFDB-6106101615C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938133" y="2097787"/>
                  <a:ext cx="885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98" name="Input penna 297">
                  <a:extLst>
                    <a:ext uri="{FF2B5EF4-FFF2-40B4-BE49-F238E27FC236}">
                      <a16:creationId xmlns:a16="http://schemas.microsoft.com/office/drawing/2014/main" id="{2424B972-8854-45AD-898E-A4941812892A}"/>
                    </a:ext>
                  </a:extLst>
                </p14:cNvPr>
                <p14:cNvContentPartPr/>
                <p14:nvPr/>
              </p14:nvContentPartPr>
              <p14:xfrm>
                <a:off x="1000413" y="2156827"/>
                <a:ext cx="79560" cy="8676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2424B972-8854-45AD-898E-A4941812892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991413" y="2147827"/>
                  <a:ext cx="972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D303822D-E158-4FB6-9BE3-710C0FAC8E13}"/>
                    </a:ext>
                  </a:extLst>
                </p14:cNvPr>
                <p14:cNvContentPartPr/>
                <p14:nvPr/>
              </p14:nvContentPartPr>
              <p14:xfrm>
                <a:off x="1090413" y="2158987"/>
                <a:ext cx="152640" cy="9936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D303822D-E158-4FB6-9BE3-710C0FAC8E1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081413" y="2149987"/>
                  <a:ext cx="1702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BD1BF529-EC37-4785-A3B4-EDF34079FD6A}"/>
                    </a:ext>
                  </a:extLst>
                </p14:cNvPr>
                <p14:cNvContentPartPr/>
                <p14:nvPr/>
              </p14:nvContentPartPr>
              <p14:xfrm>
                <a:off x="1246293" y="2157187"/>
                <a:ext cx="114120" cy="11736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BD1BF529-EC37-4785-A3B4-EDF34079FD6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237653" y="2148547"/>
                  <a:ext cx="1317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2520DD76-8B1E-41DE-8959-A0C5A54AF35E}"/>
                    </a:ext>
                  </a:extLst>
                </p14:cNvPr>
                <p14:cNvContentPartPr/>
                <p14:nvPr/>
              </p14:nvContentPartPr>
              <p14:xfrm>
                <a:off x="1370493" y="2190307"/>
                <a:ext cx="37440" cy="6084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2520DD76-8B1E-41DE-8959-A0C5A54AF35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361493" y="2181307"/>
                  <a:ext cx="550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69092AE9-C3BD-4D5F-B3A1-53F7205BFB0A}"/>
                    </a:ext>
                  </a:extLst>
                </p14:cNvPr>
                <p14:cNvContentPartPr/>
                <p14:nvPr/>
              </p14:nvContentPartPr>
              <p14:xfrm>
                <a:off x="1422693" y="2166907"/>
                <a:ext cx="95400" cy="8640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69092AE9-C3BD-4D5F-B3A1-53F7205BFB0A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414053" y="2157907"/>
                  <a:ext cx="1130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AB4AD226-43E0-4B0A-ABAC-4AE6D8CC0B01}"/>
                    </a:ext>
                  </a:extLst>
                </p14:cNvPr>
                <p14:cNvContentPartPr/>
                <p14:nvPr/>
              </p14:nvContentPartPr>
              <p14:xfrm>
                <a:off x="1513413" y="2170867"/>
                <a:ext cx="58320" cy="8064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AB4AD226-43E0-4B0A-ABAC-4AE6D8CC0B01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504773" y="2162227"/>
                  <a:ext cx="759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C527AB32-4030-40DE-8CCE-ECBD1992E3B5}"/>
                    </a:ext>
                  </a:extLst>
                </p14:cNvPr>
                <p14:cNvContentPartPr/>
                <p14:nvPr/>
              </p14:nvContentPartPr>
              <p14:xfrm>
                <a:off x="1569213" y="2035867"/>
                <a:ext cx="75960" cy="9540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C527AB32-4030-40DE-8CCE-ECBD1992E3B5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560573" y="2026867"/>
                  <a:ext cx="936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AE65474F-A5DA-4BB8-9C95-152A12F3DCE7}"/>
                    </a:ext>
                  </a:extLst>
                </p14:cNvPr>
                <p14:cNvContentPartPr/>
                <p14:nvPr/>
              </p14:nvContentPartPr>
              <p14:xfrm>
                <a:off x="1682613" y="2212267"/>
                <a:ext cx="110520" cy="594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AE65474F-A5DA-4BB8-9C95-152A12F3DCE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673613" y="2203627"/>
                  <a:ext cx="1281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1E0AA3DD-8E8A-43AD-9C02-AE2E544331F4}"/>
                    </a:ext>
                  </a:extLst>
                </p14:cNvPr>
                <p14:cNvContentPartPr/>
                <p14:nvPr/>
              </p14:nvContentPartPr>
              <p14:xfrm>
                <a:off x="1883853" y="2137387"/>
                <a:ext cx="65880" cy="11160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1E0AA3DD-8E8A-43AD-9C02-AE2E544331F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874853" y="2128747"/>
                  <a:ext cx="83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580BD2EB-D316-4C1A-90B6-E848ED5EC24B}"/>
                    </a:ext>
                  </a:extLst>
                </p14:cNvPr>
                <p14:cNvContentPartPr/>
                <p14:nvPr/>
              </p14:nvContentPartPr>
              <p14:xfrm>
                <a:off x="1961253" y="2147107"/>
                <a:ext cx="111240" cy="10584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580BD2EB-D316-4C1A-90B6-E848ED5EC24B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952253" y="2138107"/>
                  <a:ext cx="128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3D8BBF27-7CAD-4E1A-B58B-E983FC592B68}"/>
                    </a:ext>
                  </a:extLst>
                </p14:cNvPr>
                <p14:cNvContentPartPr/>
                <p14:nvPr/>
              </p14:nvContentPartPr>
              <p14:xfrm>
                <a:off x="2032893" y="2151427"/>
                <a:ext cx="110880" cy="10836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3D8BBF27-7CAD-4E1A-B58B-E983FC592B68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2023893" y="2142427"/>
                  <a:ext cx="128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BFEFDC19-12AD-4B60-BC42-5594AC3BC163}"/>
                    </a:ext>
                  </a:extLst>
                </p14:cNvPr>
                <p14:cNvContentPartPr/>
                <p14:nvPr/>
              </p14:nvContentPartPr>
              <p14:xfrm>
                <a:off x="2146293" y="2161867"/>
                <a:ext cx="14760" cy="9432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BFEFDC19-12AD-4B60-BC42-5594AC3BC163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2137293" y="2152867"/>
                  <a:ext cx="32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1313E9AC-8E49-47E2-A9F5-56770CCEF2A0}"/>
                    </a:ext>
                  </a:extLst>
                </p14:cNvPr>
                <p14:cNvContentPartPr/>
                <p14:nvPr/>
              </p14:nvContentPartPr>
              <p14:xfrm>
                <a:off x="2213613" y="2121187"/>
                <a:ext cx="60840" cy="11124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1313E9AC-8E49-47E2-A9F5-56770CCEF2A0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2204973" y="2112187"/>
                  <a:ext cx="784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22526315-7855-47DB-9FC6-9E6317F65F63}"/>
                    </a:ext>
                  </a:extLst>
                </p14:cNvPr>
                <p14:cNvContentPartPr/>
                <p14:nvPr/>
              </p14:nvContentPartPr>
              <p14:xfrm>
                <a:off x="2266533" y="2140267"/>
                <a:ext cx="77040" cy="9036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22526315-7855-47DB-9FC6-9E6317F65F6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257893" y="2131627"/>
                  <a:ext cx="94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EFEB7104-EB69-418D-85CD-35D6DCD619FF}"/>
                    </a:ext>
                  </a:extLst>
                </p14:cNvPr>
                <p14:cNvContentPartPr/>
                <p14:nvPr/>
              </p14:nvContentPartPr>
              <p14:xfrm>
                <a:off x="2371293" y="2138107"/>
                <a:ext cx="105480" cy="9288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EFEB7104-EB69-418D-85CD-35D6DCD619FF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362293" y="2129107"/>
                  <a:ext cx="1231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F87EEE70-9306-4938-B9F9-516A612BB0C8}"/>
                    </a:ext>
                  </a:extLst>
                </p14:cNvPr>
                <p14:cNvContentPartPr/>
                <p14:nvPr/>
              </p14:nvContentPartPr>
              <p14:xfrm>
                <a:off x="2487573" y="2127307"/>
                <a:ext cx="108000" cy="10188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F87EEE70-9306-4938-B9F9-516A612BB0C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478933" y="2118307"/>
                  <a:ext cx="1256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3FE89D1A-48E3-4083-8999-8DB78FBAA54E}"/>
                    </a:ext>
                  </a:extLst>
                </p14:cNvPr>
                <p14:cNvContentPartPr/>
                <p14:nvPr/>
              </p14:nvContentPartPr>
              <p14:xfrm>
                <a:off x="2626533" y="2158267"/>
                <a:ext cx="14760" cy="8388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3FE89D1A-48E3-4083-8999-8DB78FBAA54E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617893" y="2149267"/>
                  <a:ext cx="324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2010E8F9-81FF-474A-9C16-7AB1AD4B4D53}"/>
                    </a:ext>
                  </a:extLst>
                </p14:cNvPr>
                <p14:cNvContentPartPr/>
                <p14:nvPr/>
              </p14:nvContentPartPr>
              <p14:xfrm>
                <a:off x="2647053" y="2147107"/>
                <a:ext cx="87480" cy="9324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2010E8F9-81FF-474A-9C16-7AB1AD4B4D53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638053" y="2138107"/>
                  <a:ext cx="1051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2490D92A-A637-4D53-AD54-104741288164}"/>
                    </a:ext>
                  </a:extLst>
                </p14:cNvPr>
                <p14:cNvContentPartPr/>
                <p14:nvPr/>
              </p14:nvContentPartPr>
              <p14:xfrm>
                <a:off x="2725893" y="2149267"/>
                <a:ext cx="68760" cy="9936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2490D92A-A637-4D53-AD54-10474128816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716893" y="2140627"/>
                  <a:ext cx="864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76B66550-CA3B-48D9-A7E2-B233A6808B55}"/>
                    </a:ext>
                  </a:extLst>
                </p14:cNvPr>
                <p14:cNvContentPartPr/>
                <p14:nvPr/>
              </p14:nvContentPartPr>
              <p14:xfrm>
                <a:off x="2747133" y="2011027"/>
                <a:ext cx="76680" cy="9612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76B66550-CA3B-48D9-A7E2-B233A6808B5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738133" y="2002387"/>
                  <a:ext cx="94320" cy="11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3" name="Gruppo 342">
            <a:extLst>
              <a:ext uri="{FF2B5EF4-FFF2-40B4-BE49-F238E27FC236}">
                <a16:creationId xmlns:a16="http://schemas.microsoft.com/office/drawing/2014/main" id="{84254281-7767-44E2-AA18-5E50EBCDA3B1}"/>
              </a:ext>
            </a:extLst>
          </p:cNvPr>
          <p:cNvGrpSpPr/>
          <p:nvPr/>
        </p:nvGrpSpPr>
        <p:grpSpPr>
          <a:xfrm>
            <a:off x="713853" y="2458867"/>
            <a:ext cx="1506240" cy="166320"/>
            <a:chOff x="713853" y="2458867"/>
            <a:chExt cx="1506240" cy="1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A8F714A4-6611-4C2C-AE37-5C709C21B260}"/>
                    </a:ext>
                  </a:extLst>
                </p14:cNvPr>
                <p14:cNvContentPartPr/>
                <p14:nvPr/>
              </p14:nvContentPartPr>
              <p14:xfrm>
                <a:off x="717093" y="2488747"/>
                <a:ext cx="89640" cy="9072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A8F714A4-6611-4C2C-AE37-5C709C21B26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8453" y="2479747"/>
                  <a:ext cx="107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6D2356BC-A344-4CAF-8FF2-39DB296EA294}"/>
                    </a:ext>
                  </a:extLst>
                </p14:cNvPr>
                <p14:cNvContentPartPr/>
                <p14:nvPr/>
              </p14:nvContentPartPr>
              <p14:xfrm>
                <a:off x="733653" y="2486947"/>
                <a:ext cx="61200" cy="9468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6D2356BC-A344-4CAF-8FF2-39DB296EA294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24653" y="2477947"/>
                  <a:ext cx="788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EC24273C-C680-4567-B007-E33F537A068B}"/>
                    </a:ext>
                  </a:extLst>
                </p14:cNvPr>
                <p14:cNvContentPartPr/>
                <p14:nvPr/>
              </p14:nvContentPartPr>
              <p14:xfrm>
                <a:off x="713853" y="2506747"/>
                <a:ext cx="88920" cy="7524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EC24273C-C680-4567-B007-E33F537A068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04853" y="2497747"/>
                  <a:ext cx="106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BDFC15CA-C489-43E2-83C9-1D4318054228}"/>
                    </a:ext>
                  </a:extLst>
                </p14:cNvPr>
                <p14:cNvContentPartPr/>
                <p14:nvPr/>
              </p14:nvContentPartPr>
              <p14:xfrm>
                <a:off x="893853" y="2480107"/>
                <a:ext cx="86760" cy="10692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BDFC15CA-C489-43E2-83C9-1D4318054228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84853" y="2471107"/>
                  <a:ext cx="104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1A5357ED-D92C-4B31-856A-9A6184EC2B05}"/>
                    </a:ext>
                  </a:extLst>
                </p14:cNvPr>
                <p14:cNvContentPartPr/>
                <p14:nvPr/>
              </p14:nvContentPartPr>
              <p14:xfrm>
                <a:off x="956853" y="2501707"/>
                <a:ext cx="113760" cy="7956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1A5357ED-D92C-4B31-856A-9A6184EC2B05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47853" y="2492707"/>
                  <a:ext cx="1314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87652DDE-0D67-4DCF-B838-18B86B02A295}"/>
                    </a:ext>
                  </a:extLst>
                </p14:cNvPr>
                <p14:cNvContentPartPr/>
                <p14:nvPr/>
              </p14:nvContentPartPr>
              <p14:xfrm>
                <a:off x="1059813" y="2516467"/>
                <a:ext cx="95400" cy="6660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87652DDE-0D67-4DCF-B838-18B86B02A29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51173" y="2507467"/>
                  <a:ext cx="113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D3BF9E51-3DDC-4E6A-98BD-3777F16841EF}"/>
                    </a:ext>
                  </a:extLst>
                </p14:cNvPr>
                <p14:cNvContentPartPr/>
                <p14:nvPr/>
              </p14:nvContentPartPr>
              <p14:xfrm>
                <a:off x="1157013" y="2491627"/>
                <a:ext cx="16920" cy="7128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D3BF9E51-3DDC-4E6A-98BD-3777F16841EF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48373" y="2482987"/>
                  <a:ext cx="34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96874DAC-5291-4C1E-8889-C492F2E30029}"/>
                    </a:ext>
                  </a:extLst>
                </p14:cNvPr>
                <p14:cNvContentPartPr/>
                <p14:nvPr/>
              </p14:nvContentPartPr>
              <p14:xfrm>
                <a:off x="1199853" y="2493427"/>
                <a:ext cx="50400" cy="9360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96874DAC-5291-4C1E-8889-C492F2E3002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91213" y="2484787"/>
                  <a:ext cx="680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F5466906-DC1B-4202-9E0E-EDDF18E78E8A}"/>
                    </a:ext>
                  </a:extLst>
                </p14:cNvPr>
                <p14:cNvContentPartPr/>
                <p14:nvPr/>
              </p14:nvContentPartPr>
              <p14:xfrm>
                <a:off x="1256013" y="2495587"/>
                <a:ext cx="59400" cy="10080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F5466906-DC1B-4202-9E0E-EDDF18E78E8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247373" y="2486587"/>
                  <a:ext cx="770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2AD04681-4937-43EB-BBB1-773633D54955}"/>
                    </a:ext>
                  </a:extLst>
                </p14:cNvPr>
                <p14:cNvContentPartPr/>
                <p14:nvPr/>
              </p14:nvContentPartPr>
              <p14:xfrm>
                <a:off x="1323333" y="2511067"/>
                <a:ext cx="101160" cy="8964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2AD04681-4937-43EB-BBB1-773633D5495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314333" y="2502067"/>
                  <a:ext cx="118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9384DA69-43A1-42DB-9074-1401745F35D0}"/>
                    </a:ext>
                  </a:extLst>
                </p14:cNvPr>
                <p14:cNvContentPartPr/>
                <p14:nvPr/>
              </p14:nvContentPartPr>
              <p14:xfrm>
                <a:off x="1555173" y="2494867"/>
                <a:ext cx="13320" cy="10692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9384DA69-43A1-42DB-9074-1401745F35D0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546173" y="2485867"/>
                  <a:ext cx="309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B437E27F-9D56-484E-A2D3-F1BAC01CA27E}"/>
                    </a:ext>
                  </a:extLst>
                </p14:cNvPr>
                <p14:cNvContentPartPr/>
                <p14:nvPr/>
              </p14:nvContentPartPr>
              <p14:xfrm>
                <a:off x="1538253" y="2508547"/>
                <a:ext cx="78840" cy="9720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B437E27F-9D56-484E-A2D3-F1BAC01CA27E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529253" y="2499547"/>
                  <a:ext cx="964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218E429A-41AA-4506-AA00-0D34E6CA3F55}"/>
                    </a:ext>
                  </a:extLst>
                </p14:cNvPr>
                <p14:cNvContentPartPr/>
                <p14:nvPr/>
              </p14:nvContentPartPr>
              <p14:xfrm>
                <a:off x="1659213" y="2458867"/>
                <a:ext cx="5400" cy="9000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218E429A-41AA-4506-AA00-0D34E6CA3F55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650573" y="2450227"/>
                  <a:ext cx="230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B193EF86-A3BC-434F-A147-8E4694A13225}"/>
                    </a:ext>
                  </a:extLst>
                </p14:cNvPr>
                <p14:cNvContentPartPr/>
                <p14:nvPr/>
              </p14:nvContentPartPr>
              <p14:xfrm>
                <a:off x="1716813" y="2515387"/>
                <a:ext cx="10440" cy="8820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B193EF86-A3BC-434F-A147-8E4694A13225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708173" y="2506387"/>
                  <a:ext cx="28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D84E1937-E667-433E-B1B7-602806650410}"/>
                    </a:ext>
                  </a:extLst>
                </p14:cNvPr>
                <p14:cNvContentPartPr/>
                <p14:nvPr/>
              </p14:nvContentPartPr>
              <p14:xfrm>
                <a:off x="1745613" y="2493427"/>
                <a:ext cx="91800" cy="9936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D84E1937-E667-433E-B1B7-60280665041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736973" y="2484787"/>
                  <a:ext cx="109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4975AA47-F7C9-449C-9B7E-915B33C09EA5}"/>
                    </a:ext>
                  </a:extLst>
                </p14:cNvPr>
                <p14:cNvContentPartPr/>
                <p14:nvPr/>
              </p14:nvContentPartPr>
              <p14:xfrm>
                <a:off x="1857933" y="2514307"/>
                <a:ext cx="68760" cy="8208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4975AA47-F7C9-449C-9B7E-915B33C09EA5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849293" y="2505307"/>
                  <a:ext cx="864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A72C853C-9FF2-4945-902F-F41BC4CC3AB5}"/>
                    </a:ext>
                  </a:extLst>
                </p14:cNvPr>
                <p14:cNvContentPartPr/>
                <p14:nvPr/>
              </p14:nvContentPartPr>
              <p14:xfrm>
                <a:off x="1870893" y="2550307"/>
                <a:ext cx="72000" cy="21240"/>
              </p14:xfrm>
            </p:contentPart>
          </mc:Choice>
          <mc:Fallback xmlns="">
            <p:pic>
              <p:nvPicPr>
                <p:cNvPr id="338" name="Input penna 337">
                  <a:extLst>
                    <a:ext uri="{FF2B5EF4-FFF2-40B4-BE49-F238E27FC236}">
                      <a16:creationId xmlns:a16="http://schemas.microsoft.com/office/drawing/2014/main" id="{A72C853C-9FF2-4945-902F-F41BC4CC3AB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861893" y="2541667"/>
                  <a:ext cx="896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70532E79-A5F1-4F7C-B131-74889E348577}"/>
                    </a:ext>
                  </a:extLst>
                </p14:cNvPr>
                <p14:cNvContentPartPr/>
                <p14:nvPr/>
              </p14:nvContentPartPr>
              <p14:xfrm>
                <a:off x="1946853" y="2509267"/>
                <a:ext cx="86760" cy="9900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70532E79-A5F1-4F7C-B131-74889E348577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937853" y="2500267"/>
                  <a:ext cx="104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A80B0C55-91E0-44EE-89AE-25FF44923F0A}"/>
                    </a:ext>
                  </a:extLst>
                </p14:cNvPr>
                <p14:cNvContentPartPr/>
                <p14:nvPr/>
              </p14:nvContentPartPr>
              <p14:xfrm>
                <a:off x="2028573" y="2508547"/>
                <a:ext cx="78840" cy="11232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A80B0C55-91E0-44EE-89AE-25FF44923F0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2019933" y="2499547"/>
                  <a:ext cx="96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34B21EDD-DFBF-482E-A44A-F90345583550}"/>
                    </a:ext>
                  </a:extLst>
                </p14:cNvPr>
                <p14:cNvContentPartPr/>
                <p14:nvPr/>
              </p14:nvContentPartPr>
              <p14:xfrm>
                <a:off x="2114253" y="2533747"/>
                <a:ext cx="8280" cy="7524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34B21EDD-DFBF-482E-A44A-F9034558355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105613" y="2525107"/>
                  <a:ext cx="259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70976E7A-E95D-4E5C-AD9F-E766F91AE44E}"/>
                    </a:ext>
                  </a:extLst>
                </p14:cNvPr>
                <p14:cNvContentPartPr/>
                <p14:nvPr/>
              </p14:nvContentPartPr>
              <p14:xfrm>
                <a:off x="2148453" y="2519347"/>
                <a:ext cx="71640" cy="10584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70976E7A-E95D-4E5C-AD9F-E766F91AE44E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139813" y="2510707"/>
                  <a:ext cx="8928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6" name="Gruppo 375">
            <a:extLst>
              <a:ext uri="{FF2B5EF4-FFF2-40B4-BE49-F238E27FC236}">
                <a16:creationId xmlns:a16="http://schemas.microsoft.com/office/drawing/2014/main" id="{37EC9DC0-1E3E-4AC0-A75D-79B521F16BD6}"/>
              </a:ext>
            </a:extLst>
          </p:cNvPr>
          <p:cNvGrpSpPr/>
          <p:nvPr/>
        </p:nvGrpSpPr>
        <p:grpSpPr>
          <a:xfrm>
            <a:off x="718173" y="2754787"/>
            <a:ext cx="2306880" cy="182880"/>
            <a:chOff x="718173" y="2754787"/>
            <a:chExt cx="230688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BC58E38B-A4B9-4161-889F-AD8412FEACEF}"/>
                    </a:ext>
                  </a:extLst>
                </p14:cNvPr>
                <p14:cNvContentPartPr/>
                <p14:nvPr/>
              </p14:nvContentPartPr>
              <p14:xfrm>
                <a:off x="736173" y="2825347"/>
                <a:ext cx="67680" cy="6876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BC58E38B-A4B9-4161-889F-AD8412FEACE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27533" y="2816707"/>
                  <a:ext cx="853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07337312-C55A-4A3B-9E03-15533DB8259B}"/>
                    </a:ext>
                  </a:extLst>
                </p14:cNvPr>
                <p14:cNvContentPartPr/>
                <p14:nvPr/>
              </p14:nvContentPartPr>
              <p14:xfrm>
                <a:off x="732573" y="2840107"/>
                <a:ext cx="54720" cy="7164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07337312-C55A-4A3B-9E03-15533DB8259B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23933" y="2831107"/>
                  <a:ext cx="723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CFF3E524-3B53-4D47-A448-E46347F741CA}"/>
                    </a:ext>
                  </a:extLst>
                </p14:cNvPr>
                <p14:cNvContentPartPr/>
                <p14:nvPr/>
              </p14:nvContentPartPr>
              <p14:xfrm>
                <a:off x="767493" y="2793307"/>
                <a:ext cx="4680" cy="9504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CFF3E524-3B53-4D47-A448-E46347F741C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758493" y="2784307"/>
                  <a:ext cx="22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E3F16459-9476-4A72-B4B1-47C4A99E54ED}"/>
                    </a:ext>
                  </a:extLst>
                </p14:cNvPr>
                <p14:cNvContentPartPr/>
                <p14:nvPr/>
              </p14:nvContentPartPr>
              <p14:xfrm>
                <a:off x="718173" y="2853067"/>
                <a:ext cx="91800" cy="1584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E3F16459-9476-4A72-B4B1-47C4A99E54ED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09173" y="2844067"/>
                  <a:ext cx="109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68DA4069-0A9C-4B07-A42D-89AAD3C7EC84}"/>
                    </a:ext>
                  </a:extLst>
                </p14:cNvPr>
                <p14:cNvContentPartPr/>
                <p14:nvPr/>
              </p14:nvContentPartPr>
              <p14:xfrm>
                <a:off x="917973" y="2824267"/>
                <a:ext cx="140760" cy="9756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68DA4069-0A9C-4B07-A42D-89AAD3C7EC84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08973" y="2815267"/>
                  <a:ext cx="1584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58C9A51C-B646-4444-B8FB-D08459ED0A24}"/>
                    </a:ext>
                  </a:extLst>
                </p14:cNvPr>
                <p14:cNvContentPartPr/>
                <p14:nvPr/>
              </p14:nvContentPartPr>
              <p14:xfrm>
                <a:off x="1061973" y="2842627"/>
                <a:ext cx="112680" cy="7524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58C9A51C-B646-4444-B8FB-D08459ED0A24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53333" y="2833987"/>
                  <a:ext cx="1303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BC9C4E74-EE94-46EA-8587-BEFB9D041BE7}"/>
                    </a:ext>
                  </a:extLst>
                </p14:cNvPr>
                <p14:cNvContentPartPr/>
                <p14:nvPr/>
              </p14:nvContentPartPr>
              <p14:xfrm>
                <a:off x="1136133" y="2848387"/>
                <a:ext cx="102600" cy="7236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BC9C4E74-EE94-46EA-8587-BEFB9D041BE7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127133" y="2839387"/>
                  <a:ext cx="120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DF09AAC8-ACB7-4DC5-A728-EC24A2BD0C4E}"/>
                    </a:ext>
                  </a:extLst>
                </p14:cNvPr>
                <p14:cNvContentPartPr/>
                <p14:nvPr/>
              </p14:nvContentPartPr>
              <p14:xfrm>
                <a:off x="1229733" y="2855947"/>
                <a:ext cx="125280" cy="8172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DF09AAC8-ACB7-4DC5-A728-EC24A2BD0C4E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221093" y="2846947"/>
                  <a:ext cx="142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EF3B58D7-A80C-4B2B-9601-2B1231023F9C}"/>
                    </a:ext>
                  </a:extLst>
                </p14:cNvPr>
                <p14:cNvContentPartPr/>
                <p14:nvPr/>
              </p14:nvContentPartPr>
              <p14:xfrm>
                <a:off x="1366173" y="2845867"/>
                <a:ext cx="155520" cy="8028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EF3B58D7-A80C-4B2B-9601-2B1231023F9C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357173" y="2836867"/>
                  <a:ext cx="1731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54" name="Input penna 353">
                  <a:extLst>
                    <a:ext uri="{FF2B5EF4-FFF2-40B4-BE49-F238E27FC236}">
                      <a16:creationId xmlns:a16="http://schemas.microsoft.com/office/drawing/2014/main" id="{26021362-4168-4B56-A9A1-7A790B97B35D}"/>
                    </a:ext>
                  </a:extLst>
                </p14:cNvPr>
                <p14:cNvContentPartPr/>
                <p14:nvPr/>
              </p14:nvContentPartPr>
              <p14:xfrm>
                <a:off x="1627173" y="2846227"/>
                <a:ext cx="122760" cy="8064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26021362-4168-4B56-A9A1-7A790B97B35D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618173" y="2837587"/>
                  <a:ext cx="140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74FC36E0-CB0C-4DBA-8698-4555F3214433}"/>
                    </a:ext>
                  </a:extLst>
                </p14:cNvPr>
                <p14:cNvContentPartPr/>
                <p14:nvPr/>
              </p14:nvContentPartPr>
              <p14:xfrm>
                <a:off x="1716093" y="2841907"/>
                <a:ext cx="77040" cy="7848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74FC36E0-CB0C-4DBA-8698-4555F321443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707093" y="2833267"/>
                  <a:ext cx="946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BFE6E4AF-70C3-4546-BF12-22C5AA886EA1}"/>
                    </a:ext>
                  </a:extLst>
                </p14:cNvPr>
                <p14:cNvContentPartPr/>
                <p14:nvPr/>
              </p14:nvContentPartPr>
              <p14:xfrm>
                <a:off x="1741293" y="2882227"/>
                <a:ext cx="70920" cy="1944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BFE6E4AF-70C3-4546-BF12-22C5AA886EA1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732653" y="2873227"/>
                  <a:ext cx="88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F8A60F72-2163-4FFB-80DE-0241268B4BC2}"/>
                    </a:ext>
                  </a:extLst>
                </p14:cNvPr>
                <p14:cNvContentPartPr/>
                <p14:nvPr/>
              </p14:nvContentPartPr>
              <p14:xfrm>
                <a:off x="1802853" y="2850547"/>
                <a:ext cx="146160" cy="7920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F8A60F72-2163-4FFB-80DE-0241268B4BC2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794213" y="2841907"/>
                  <a:ext cx="163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4CEB26B7-3FC5-4DBF-95C4-EE65F06232C8}"/>
                    </a:ext>
                  </a:extLst>
                </p14:cNvPr>
                <p14:cNvContentPartPr/>
                <p14:nvPr/>
              </p14:nvContentPartPr>
              <p14:xfrm>
                <a:off x="1882053" y="2836507"/>
                <a:ext cx="99000" cy="648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4CEB26B7-3FC5-4DBF-95C4-EE65F06232C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873413" y="2827507"/>
                  <a:ext cx="1166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B3FCA12C-70FC-4406-83D8-79209C577993}"/>
                    </a:ext>
                  </a:extLst>
                </p14:cNvPr>
                <p14:cNvContentPartPr/>
                <p14:nvPr/>
              </p14:nvContentPartPr>
              <p14:xfrm>
                <a:off x="1983573" y="2812387"/>
                <a:ext cx="137520" cy="11448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B3FCA12C-70FC-4406-83D8-79209C577993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974933" y="2803387"/>
                  <a:ext cx="1551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B6668CDB-E882-4D46-A3F2-6CB7CEE72EFD}"/>
                    </a:ext>
                  </a:extLst>
                </p14:cNvPr>
                <p14:cNvContentPartPr/>
                <p14:nvPr/>
              </p14:nvContentPartPr>
              <p14:xfrm>
                <a:off x="2115693" y="2843347"/>
                <a:ext cx="86760" cy="7488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B6668CDB-E882-4D46-A3F2-6CB7CEE72EF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107053" y="2834347"/>
                  <a:ext cx="1044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5C73BEF9-8BA5-40E9-9472-9EB494A9EE84}"/>
                    </a:ext>
                  </a:extLst>
                </p14:cNvPr>
                <p14:cNvContentPartPr/>
                <p14:nvPr/>
              </p14:nvContentPartPr>
              <p14:xfrm>
                <a:off x="2186253" y="2840107"/>
                <a:ext cx="75960" cy="8460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5C73BEF9-8BA5-40E9-9472-9EB494A9EE84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177253" y="2831467"/>
                  <a:ext cx="936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D065254D-52BD-4175-A514-9DEBCA3197BA}"/>
                    </a:ext>
                  </a:extLst>
                </p14:cNvPr>
                <p14:cNvContentPartPr/>
                <p14:nvPr/>
              </p14:nvContentPartPr>
              <p14:xfrm>
                <a:off x="2173653" y="2863147"/>
                <a:ext cx="74520" cy="1224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D065254D-52BD-4175-A514-9DEBCA3197BA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165013" y="2854147"/>
                  <a:ext cx="92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E9C46BA4-4822-4740-AE37-776BCE6756CE}"/>
                    </a:ext>
                  </a:extLst>
                </p14:cNvPr>
                <p14:cNvContentPartPr/>
                <p14:nvPr/>
              </p14:nvContentPartPr>
              <p14:xfrm>
                <a:off x="2414133" y="2814907"/>
                <a:ext cx="8280" cy="8316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E9C46BA4-4822-4740-AE37-776BCE6756CE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2405133" y="2805907"/>
                  <a:ext cx="259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6F218404-A785-421E-9146-2A81C8E6B168}"/>
                    </a:ext>
                  </a:extLst>
                </p14:cNvPr>
                <p14:cNvContentPartPr/>
                <p14:nvPr/>
              </p14:nvContentPartPr>
              <p14:xfrm>
                <a:off x="2417733" y="2806987"/>
                <a:ext cx="70200" cy="10332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6F218404-A785-421E-9146-2A81C8E6B168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2408733" y="2797987"/>
                  <a:ext cx="87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E744C4DA-67A4-4C63-B1E3-3850233FB127}"/>
                    </a:ext>
                  </a:extLst>
                </p14:cNvPr>
                <p14:cNvContentPartPr/>
                <p14:nvPr/>
              </p14:nvContentPartPr>
              <p14:xfrm>
                <a:off x="2512773" y="2754787"/>
                <a:ext cx="6840" cy="9252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E744C4DA-67A4-4C63-B1E3-3850233FB12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2503773" y="2746147"/>
                  <a:ext cx="244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616F3F69-6BB5-4C99-9AF2-94B16E2F96D1}"/>
                    </a:ext>
                  </a:extLst>
                </p14:cNvPr>
                <p14:cNvContentPartPr/>
                <p14:nvPr/>
              </p14:nvContentPartPr>
              <p14:xfrm>
                <a:off x="2567133" y="2827867"/>
                <a:ext cx="4680" cy="7128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616F3F69-6BB5-4C99-9AF2-94B16E2F96D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2558493" y="2818867"/>
                  <a:ext cx="223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3C8DCB7E-2691-4858-ABDE-16D3EC4CBAF1}"/>
                    </a:ext>
                  </a:extLst>
                </p14:cNvPr>
                <p14:cNvContentPartPr/>
                <p14:nvPr/>
              </p14:nvContentPartPr>
              <p14:xfrm>
                <a:off x="2599173" y="2815987"/>
                <a:ext cx="62640" cy="10584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3C8DCB7E-2691-4858-ABDE-16D3EC4CBAF1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2590173" y="2807347"/>
                  <a:ext cx="80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3B1ECBD1-666F-4DB0-A7EA-AD53292BA890}"/>
                    </a:ext>
                  </a:extLst>
                </p14:cNvPr>
                <p14:cNvContentPartPr/>
                <p14:nvPr/>
              </p14:nvContentPartPr>
              <p14:xfrm>
                <a:off x="2693493" y="2817427"/>
                <a:ext cx="62280" cy="7452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3B1ECBD1-666F-4DB0-A7EA-AD53292BA890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2684493" y="2808427"/>
                  <a:ext cx="79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A76FBA21-8B1C-4CF0-AF22-4DCDE6769243}"/>
                    </a:ext>
                  </a:extLst>
                </p14:cNvPr>
                <p14:cNvContentPartPr/>
                <p14:nvPr/>
              </p14:nvContentPartPr>
              <p14:xfrm>
                <a:off x="2691333" y="2861347"/>
                <a:ext cx="75960" cy="1080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A76FBA21-8B1C-4CF0-AF22-4DCDE6769243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682333" y="2852347"/>
                  <a:ext cx="936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0259B508-1CC6-47B0-889B-BD3A54936FD5}"/>
                    </a:ext>
                  </a:extLst>
                </p14:cNvPr>
                <p14:cNvContentPartPr/>
                <p14:nvPr/>
              </p14:nvContentPartPr>
              <p14:xfrm>
                <a:off x="2773053" y="2816347"/>
                <a:ext cx="109440" cy="10476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0259B508-1CC6-47B0-889B-BD3A54936FD5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764413" y="2807707"/>
                  <a:ext cx="127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0F5429C6-C4F2-4D2C-BD52-D5C48867434F}"/>
                    </a:ext>
                  </a:extLst>
                </p14:cNvPr>
                <p14:cNvContentPartPr/>
                <p14:nvPr/>
              </p14:nvContentPartPr>
              <p14:xfrm>
                <a:off x="2870613" y="2828947"/>
                <a:ext cx="74520" cy="9504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0F5429C6-C4F2-4D2C-BD52-D5C48867434F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2861613" y="2820307"/>
                  <a:ext cx="921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0A697E1F-BE95-451E-B7AC-B77C4C821208}"/>
                    </a:ext>
                  </a:extLst>
                </p14:cNvPr>
                <p14:cNvContentPartPr/>
                <p14:nvPr/>
              </p14:nvContentPartPr>
              <p14:xfrm>
                <a:off x="2862693" y="2864947"/>
                <a:ext cx="67680" cy="1404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0A697E1F-BE95-451E-B7AC-B77C4C82120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854053" y="2855947"/>
                  <a:ext cx="853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326108B7-B0B8-4FFB-B75E-701483BF613D}"/>
                    </a:ext>
                  </a:extLst>
                </p14:cNvPr>
                <p14:cNvContentPartPr/>
                <p14:nvPr/>
              </p14:nvContentPartPr>
              <p14:xfrm>
                <a:off x="2932893" y="2835787"/>
                <a:ext cx="92160" cy="9720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326108B7-B0B8-4FFB-B75E-701483BF613D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2923893" y="2827147"/>
                  <a:ext cx="1098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4" name="Gruppo 393">
            <a:extLst>
              <a:ext uri="{FF2B5EF4-FFF2-40B4-BE49-F238E27FC236}">
                <a16:creationId xmlns:a16="http://schemas.microsoft.com/office/drawing/2014/main" id="{0BE46AAF-390F-484A-8BE5-C8F37E71E944}"/>
              </a:ext>
            </a:extLst>
          </p:cNvPr>
          <p:cNvGrpSpPr/>
          <p:nvPr/>
        </p:nvGrpSpPr>
        <p:grpSpPr>
          <a:xfrm>
            <a:off x="428733" y="3561907"/>
            <a:ext cx="1654920" cy="285840"/>
            <a:chOff x="428733" y="3561907"/>
            <a:chExt cx="1654920" cy="28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36FA6174-7749-4531-AFA4-57788513D7AB}"/>
                    </a:ext>
                  </a:extLst>
                </p14:cNvPr>
                <p14:cNvContentPartPr/>
                <p14:nvPr/>
              </p14:nvContentPartPr>
              <p14:xfrm>
                <a:off x="452493" y="3660547"/>
                <a:ext cx="5400" cy="15228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36FA6174-7749-4531-AFA4-57788513D7AB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3853" y="3651907"/>
                  <a:ext cx="230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C58FEA81-3A70-4B52-B31B-6F64CB81C6C2}"/>
                    </a:ext>
                  </a:extLst>
                </p14:cNvPr>
                <p14:cNvContentPartPr/>
                <p14:nvPr/>
              </p14:nvContentPartPr>
              <p14:xfrm>
                <a:off x="428733" y="3622027"/>
                <a:ext cx="100080" cy="8568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C58FEA81-3A70-4B52-B31B-6F64CB81C6C2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19733" y="3613387"/>
                  <a:ext cx="1177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4B444B9B-CE72-486D-A62F-9E7B9E0C9623}"/>
                    </a:ext>
                  </a:extLst>
                </p14:cNvPr>
                <p14:cNvContentPartPr/>
                <p14:nvPr/>
              </p14:nvContentPartPr>
              <p14:xfrm>
                <a:off x="481653" y="3757747"/>
                <a:ext cx="171720" cy="7776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4B444B9B-CE72-486D-A62F-9E7B9E0C9623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72653" y="3748747"/>
                  <a:ext cx="1893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20C52572-D126-42FC-BDEC-CE04B9F95147}"/>
                    </a:ext>
                  </a:extLst>
                </p14:cNvPr>
                <p14:cNvContentPartPr/>
                <p14:nvPr/>
              </p14:nvContentPartPr>
              <p14:xfrm>
                <a:off x="632493" y="3667387"/>
                <a:ext cx="276120" cy="17280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20C52572-D126-42FC-BDEC-CE04B9F95147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23493" y="3658747"/>
                  <a:ext cx="293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381" name="Input penna 380">
                  <a:extLst>
                    <a:ext uri="{FF2B5EF4-FFF2-40B4-BE49-F238E27FC236}">
                      <a16:creationId xmlns:a16="http://schemas.microsoft.com/office/drawing/2014/main" id="{F9C2BCC5-8A5B-46AC-94BA-8F521F8EB1C7}"/>
                    </a:ext>
                  </a:extLst>
                </p14:cNvPr>
                <p14:cNvContentPartPr/>
                <p14:nvPr/>
              </p14:nvContentPartPr>
              <p14:xfrm>
                <a:off x="823293" y="3561907"/>
                <a:ext cx="57600" cy="13140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F9C2BCC5-8A5B-46AC-94BA-8F521F8EB1C7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14653" y="3552907"/>
                  <a:ext cx="75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2D09C41E-6479-41B5-AD5B-209736C1E5E8}"/>
                    </a:ext>
                  </a:extLst>
                </p14:cNvPr>
                <p14:cNvContentPartPr/>
                <p14:nvPr/>
              </p14:nvContentPartPr>
              <p14:xfrm>
                <a:off x="990333" y="3646507"/>
                <a:ext cx="356400" cy="20124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2D09C41E-6479-41B5-AD5B-209736C1E5E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981333" y="3637867"/>
                  <a:ext cx="3740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35592EFC-A3FE-47AE-A51A-7CB81F6BC3F5}"/>
                    </a:ext>
                  </a:extLst>
                </p14:cNvPr>
                <p14:cNvContentPartPr/>
                <p14:nvPr/>
              </p14:nvContentPartPr>
              <p14:xfrm>
                <a:off x="1345653" y="3645067"/>
                <a:ext cx="79560" cy="16776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35592EFC-A3FE-47AE-A51A-7CB81F6BC3F5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337013" y="3636427"/>
                  <a:ext cx="972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41B9AB8D-F2AA-4F90-8E34-C5F2A2D39F67}"/>
                    </a:ext>
                  </a:extLst>
                </p14:cNvPr>
                <p14:cNvContentPartPr/>
                <p14:nvPr/>
              </p14:nvContentPartPr>
              <p14:xfrm>
                <a:off x="1404693" y="3701227"/>
                <a:ext cx="5400" cy="5832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41B9AB8D-F2AA-4F90-8E34-C5F2A2D39F67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395693" y="3692587"/>
                  <a:ext cx="230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25EC1C01-7A92-4E01-B029-4796C546523A}"/>
                    </a:ext>
                  </a:extLst>
                </p14:cNvPr>
                <p14:cNvContentPartPr/>
                <p14:nvPr/>
              </p14:nvContentPartPr>
              <p14:xfrm>
                <a:off x="1416213" y="3627427"/>
                <a:ext cx="466920" cy="21924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25EC1C01-7A92-4E01-B029-4796C546523A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407213" y="3618427"/>
                  <a:ext cx="4845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1F6F262C-2F96-4A19-94D2-82A25CDA8A03}"/>
                    </a:ext>
                  </a:extLst>
                </p14:cNvPr>
                <p14:cNvContentPartPr/>
                <p14:nvPr/>
              </p14:nvContentPartPr>
              <p14:xfrm>
                <a:off x="1063413" y="3677467"/>
                <a:ext cx="132480" cy="1836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1F6F262C-2F96-4A19-94D2-82A25CDA8A03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054773" y="3668467"/>
                  <a:ext cx="1501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9474A518-C71C-4C72-827E-6F90B06723BB}"/>
                    </a:ext>
                  </a:extLst>
                </p14:cNvPr>
                <p14:cNvContentPartPr/>
                <p14:nvPr/>
              </p14:nvContentPartPr>
              <p14:xfrm>
                <a:off x="1946133" y="3617347"/>
                <a:ext cx="47520" cy="14076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9474A518-C71C-4C72-827E-6F90B06723BB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937133" y="3608707"/>
                  <a:ext cx="651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1B495ECF-0770-4FCC-8EDE-040E06172448}"/>
                    </a:ext>
                  </a:extLst>
                </p14:cNvPr>
                <p14:cNvContentPartPr/>
                <p14:nvPr/>
              </p14:nvContentPartPr>
              <p14:xfrm>
                <a:off x="1968453" y="3821107"/>
                <a:ext cx="5400" cy="360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1B495ECF-0770-4FCC-8EDE-040E06172448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959453" y="3812467"/>
                  <a:ext cx="230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8907D31C-4956-4025-803F-2642D68179AC}"/>
                    </a:ext>
                  </a:extLst>
                </p14:cNvPr>
                <p14:cNvContentPartPr/>
                <p14:nvPr/>
              </p14:nvContentPartPr>
              <p14:xfrm>
                <a:off x="2044773" y="3640387"/>
                <a:ext cx="38880" cy="14652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8907D31C-4956-4025-803F-2642D68179AC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2035773" y="3631747"/>
                  <a:ext cx="565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987A4786-CA73-4B3F-A6AB-E887A578466F}"/>
                    </a:ext>
                  </a:extLst>
                </p14:cNvPr>
                <p14:cNvContentPartPr/>
                <p14:nvPr/>
              </p14:nvContentPartPr>
              <p14:xfrm>
                <a:off x="2049813" y="3838387"/>
                <a:ext cx="3240" cy="216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987A4786-CA73-4B3F-A6AB-E887A578466F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2040813" y="3829747"/>
                  <a:ext cx="2088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1" name="Gruppo 410">
            <a:extLst>
              <a:ext uri="{FF2B5EF4-FFF2-40B4-BE49-F238E27FC236}">
                <a16:creationId xmlns:a16="http://schemas.microsoft.com/office/drawing/2014/main" id="{BC4CE2E6-F6A6-42B9-A7C4-A277F4398683}"/>
              </a:ext>
            </a:extLst>
          </p:cNvPr>
          <p:cNvGrpSpPr/>
          <p:nvPr/>
        </p:nvGrpSpPr>
        <p:grpSpPr>
          <a:xfrm>
            <a:off x="480573" y="4183627"/>
            <a:ext cx="1067400" cy="753840"/>
            <a:chOff x="480573" y="4183627"/>
            <a:chExt cx="1067400" cy="75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1534FF20-220A-485C-AEE2-DC2D2A09A5A4}"/>
                    </a:ext>
                  </a:extLst>
                </p14:cNvPr>
                <p14:cNvContentPartPr/>
                <p14:nvPr/>
              </p14:nvContentPartPr>
              <p14:xfrm>
                <a:off x="480573" y="4286587"/>
                <a:ext cx="982080" cy="65088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1534FF20-220A-485C-AEE2-DC2D2A09A5A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71933" y="4277587"/>
                  <a:ext cx="999720" cy="66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3E442AAF-D538-480D-8E69-9A41375B532A}"/>
                    </a:ext>
                  </a:extLst>
                </p14:cNvPr>
                <p14:cNvContentPartPr/>
                <p14:nvPr/>
              </p14:nvContentPartPr>
              <p14:xfrm>
                <a:off x="1045413" y="4183627"/>
                <a:ext cx="195480" cy="42516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3E442AAF-D538-480D-8E69-9A41375B532A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036773" y="4174627"/>
                  <a:ext cx="21312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84B1C33B-3829-482B-B2E3-8FCEF9A19DA8}"/>
                    </a:ext>
                  </a:extLst>
                </p14:cNvPr>
                <p14:cNvContentPartPr/>
                <p14:nvPr/>
              </p14:nvContentPartPr>
              <p14:xfrm>
                <a:off x="1151253" y="4227187"/>
                <a:ext cx="126720" cy="22356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84B1C33B-3829-482B-B2E3-8FCEF9A19DA8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42613" y="4218187"/>
                  <a:ext cx="1443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562841F2-8F18-4625-95AB-CB5BF62E3B72}"/>
                    </a:ext>
                  </a:extLst>
                </p14:cNvPr>
                <p14:cNvContentPartPr/>
                <p14:nvPr/>
              </p14:nvContentPartPr>
              <p14:xfrm>
                <a:off x="1197693" y="4349947"/>
                <a:ext cx="252720" cy="15120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562841F2-8F18-4625-95AB-CB5BF62E3B72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189053" y="4341307"/>
                  <a:ext cx="2703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8F962D64-F924-4375-B677-06D718D39B0F}"/>
                    </a:ext>
                  </a:extLst>
                </p14:cNvPr>
                <p14:cNvContentPartPr/>
                <p14:nvPr/>
              </p14:nvContentPartPr>
              <p14:xfrm>
                <a:off x="1259613" y="4510147"/>
                <a:ext cx="288360" cy="5436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8F962D64-F924-4375-B677-06D718D39B0F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250613" y="4501147"/>
                  <a:ext cx="30600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4" name="Gruppo 413">
            <a:extLst>
              <a:ext uri="{FF2B5EF4-FFF2-40B4-BE49-F238E27FC236}">
                <a16:creationId xmlns:a16="http://schemas.microsoft.com/office/drawing/2014/main" id="{66D884E4-62C7-4C26-8A7D-24E3D8227315}"/>
              </a:ext>
            </a:extLst>
          </p:cNvPr>
          <p:cNvGrpSpPr/>
          <p:nvPr/>
        </p:nvGrpSpPr>
        <p:grpSpPr>
          <a:xfrm>
            <a:off x="609093" y="4743787"/>
            <a:ext cx="113400" cy="116640"/>
            <a:chOff x="609093" y="4743787"/>
            <a:chExt cx="11340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1376D47D-6A61-46E8-A255-8710AE2120A6}"/>
                    </a:ext>
                  </a:extLst>
                </p14:cNvPr>
                <p14:cNvContentPartPr/>
                <p14:nvPr/>
              </p14:nvContentPartPr>
              <p14:xfrm>
                <a:off x="626733" y="4780147"/>
                <a:ext cx="7560" cy="7740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1376D47D-6A61-46E8-A255-8710AE2120A6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17733" y="4771147"/>
                  <a:ext cx="252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AC7284E1-561B-48B4-9AB0-ABED2690B4EA}"/>
                    </a:ext>
                  </a:extLst>
                </p14:cNvPr>
                <p14:cNvContentPartPr/>
                <p14:nvPr/>
              </p14:nvContentPartPr>
              <p14:xfrm>
                <a:off x="609093" y="4743787"/>
                <a:ext cx="113400" cy="11664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AC7284E1-561B-48B4-9AB0-ABED2690B4EA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00453" y="4735147"/>
                  <a:ext cx="13104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415" name="Input penna 414">
                <a:extLst>
                  <a:ext uri="{FF2B5EF4-FFF2-40B4-BE49-F238E27FC236}">
                    <a16:creationId xmlns:a16="http://schemas.microsoft.com/office/drawing/2014/main" id="{2DE7D028-6DF6-4C1E-B181-FFC6B011B1B9}"/>
                  </a:ext>
                </a:extLst>
              </p14:cNvPr>
              <p14:cNvContentPartPr/>
              <p14:nvPr/>
            </p14:nvContentPartPr>
            <p14:xfrm>
              <a:off x="1066293" y="4849267"/>
              <a:ext cx="142560" cy="21600"/>
            </p14:xfrm>
          </p:contentPart>
        </mc:Choice>
        <mc:Fallback xmlns="">
          <p:pic>
            <p:nvPicPr>
              <p:cNvPr id="415" name="Input penna 414">
                <a:extLst>
                  <a:ext uri="{FF2B5EF4-FFF2-40B4-BE49-F238E27FC236}">
                    <a16:creationId xmlns:a16="http://schemas.microsoft.com/office/drawing/2014/main" id="{2DE7D028-6DF6-4C1E-B181-FFC6B011B1B9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1057653" y="4840267"/>
                <a:ext cx="1602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416" name="Input penna 415">
                <a:extLst>
                  <a:ext uri="{FF2B5EF4-FFF2-40B4-BE49-F238E27FC236}">
                    <a16:creationId xmlns:a16="http://schemas.microsoft.com/office/drawing/2014/main" id="{BC683D16-C816-448F-853C-B9230304D9DA}"/>
                  </a:ext>
                </a:extLst>
              </p14:cNvPr>
              <p14:cNvContentPartPr/>
              <p14:nvPr/>
            </p14:nvContentPartPr>
            <p14:xfrm>
              <a:off x="621693" y="4349587"/>
              <a:ext cx="105480" cy="191160"/>
            </p14:xfrm>
          </p:contentPart>
        </mc:Choice>
        <mc:Fallback xmlns="">
          <p:pic>
            <p:nvPicPr>
              <p:cNvPr id="416" name="Input penna 415">
                <a:extLst>
                  <a:ext uri="{FF2B5EF4-FFF2-40B4-BE49-F238E27FC236}">
                    <a16:creationId xmlns:a16="http://schemas.microsoft.com/office/drawing/2014/main" id="{BC683D16-C816-448F-853C-B9230304D9DA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612693" y="4340587"/>
                <a:ext cx="123120" cy="20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424" name="Gruppo 423">
            <a:extLst>
              <a:ext uri="{FF2B5EF4-FFF2-40B4-BE49-F238E27FC236}">
                <a16:creationId xmlns:a16="http://schemas.microsoft.com/office/drawing/2014/main" id="{E6860856-CED7-4C1E-8851-549B74C4613C}"/>
              </a:ext>
            </a:extLst>
          </p:cNvPr>
          <p:cNvGrpSpPr/>
          <p:nvPr/>
        </p:nvGrpSpPr>
        <p:grpSpPr>
          <a:xfrm>
            <a:off x="314253" y="5098387"/>
            <a:ext cx="457200" cy="215640"/>
            <a:chOff x="314253" y="5098387"/>
            <a:chExt cx="4572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33755969-1E2B-4CFC-951B-6F6EEC5734C0}"/>
                    </a:ext>
                  </a:extLst>
                </p14:cNvPr>
                <p14:cNvContentPartPr/>
                <p14:nvPr/>
              </p14:nvContentPartPr>
              <p14:xfrm>
                <a:off x="345213" y="5098387"/>
                <a:ext cx="151200" cy="12132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33755969-1E2B-4CFC-951B-6F6EEC5734C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336213" y="5089747"/>
                  <a:ext cx="1688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E63B4FC3-AEF1-4C50-9756-FD05531187E7}"/>
                    </a:ext>
                  </a:extLst>
                </p14:cNvPr>
                <p14:cNvContentPartPr/>
                <p14:nvPr/>
              </p14:nvContentPartPr>
              <p14:xfrm>
                <a:off x="326853" y="5271907"/>
                <a:ext cx="73800" cy="360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E63B4FC3-AEF1-4C50-9756-FD05531187E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318213" y="5262907"/>
                  <a:ext cx="91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0B4A18DA-EE0A-4D90-ABE9-0B2D57004EC0}"/>
                    </a:ext>
                  </a:extLst>
                </p14:cNvPr>
                <p14:cNvContentPartPr/>
                <p14:nvPr/>
              </p14:nvContentPartPr>
              <p14:xfrm>
                <a:off x="314253" y="5312587"/>
                <a:ext cx="81360" cy="144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0B4A18DA-EE0A-4D90-ABE9-0B2D57004EC0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305253" y="5303947"/>
                  <a:ext cx="990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60250674-5380-4656-A44A-A12FC0274E9F}"/>
                    </a:ext>
                  </a:extLst>
                </p14:cNvPr>
                <p14:cNvContentPartPr/>
                <p14:nvPr/>
              </p14:nvContentPartPr>
              <p14:xfrm>
                <a:off x="506853" y="5222227"/>
                <a:ext cx="45360" cy="6588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60250674-5380-4656-A44A-A12FC0274E9F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498213" y="5213587"/>
                  <a:ext cx="630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99A257C2-D4EA-40B5-8329-C52158F98916}"/>
                    </a:ext>
                  </a:extLst>
                </p14:cNvPr>
                <p14:cNvContentPartPr/>
                <p14:nvPr/>
              </p14:nvContentPartPr>
              <p14:xfrm>
                <a:off x="662733" y="5109187"/>
                <a:ext cx="108720" cy="10116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99A257C2-D4EA-40B5-8329-C52158F98916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53733" y="5100187"/>
                  <a:ext cx="1263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5B51C87C-759D-4B5E-BF2B-1C2FCA3806D8}"/>
                    </a:ext>
                  </a:extLst>
                </p14:cNvPr>
                <p14:cNvContentPartPr/>
                <p14:nvPr/>
              </p14:nvContentPartPr>
              <p14:xfrm>
                <a:off x="668853" y="5265787"/>
                <a:ext cx="88560" cy="1872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5B51C87C-759D-4B5E-BF2B-1C2FCA3806D8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60213" y="5256787"/>
                  <a:ext cx="1062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9C1ED762-5D19-465A-AF57-CBC5E0332DC5}"/>
                    </a:ext>
                  </a:extLst>
                </p14:cNvPr>
                <p14:cNvContentPartPr/>
                <p14:nvPr/>
              </p14:nvContentPartPr>
              <p14:xfrm>
                <a:off x="649773" y="5296027"/>
                <a:ext cx="83880" cy="288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9C1ED762-5D19-465A-AF57-CBC5E0332DC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640773" y="5287027"/>
                  <a:ext cx="10152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8" name="Gruppo 447">
            <a:extLst>
              <a:ext uri="{FF2B5EF4-FFF2-40B4-BE49-F238E27FC236}">
                <a16:creationId xmlns:a16="http://schemas.microsoft.com/office/drawing/2014/main" id="{DD64E803-B8FE-4D4E-9E22-254D68FB8A83}"/>
              </a:ext>
            </a:extLst>
          </p:cNvPr>
          <p:cNvGrpSpPr/>
          <p:nvPr/>
        </p:nvGrpSpPr>
        <p:grpSpPr>
          <a:xfrm>
            <a:off x="281853" y="5544787"/>
            <a:ext cx="1131840" cy="331200"/>
            <a:chOff x="281853" y="5544787"/>
            <a:chExt cx="1131840" cy="33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DDA12E75-6100-4AB7-AC44-555AFCAAE55F}"/>
                    </a:ext>
                  </a:extLst>
                </p14:cNvPr>
                <p14:cNvContentPartPr/>
                <p14:nvPr/>
              </p14:nvContentPartPr>
              <p14:xfrm>
                <a:off x="317493" y="5558467"/>
                <a:ext cx="6120" cy="9972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DDA12E75-6100-4AB7-AC44-555AFCAAE55F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08853" y="5549827"/>
                  <a:ext cx="237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6BF0B41C-17E7-4BB8-AC3B-5F3415342B31}"/>
                    </a:ext>
                  </a:extLst>
                </p14:cNvPr>
                <p14:cNvContentPartPr/>
                <p14:nvPr/>
              </p14:nvContentPartPr>
              <p14:xfrm>
                <a:off x="281853" y="5544787"/>
                <a:ext cx="87840" cy="6804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6BF0B41C-17E7-4BB8-AC3B-5F3415342B31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273213" y="5535787"/>
                  <a:ext cx="105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FE1DA4D9-145F-48E4-8E8F-28318646F606}"/>
                    </a:ext>
                  </a:extLst>
                </p14:cNvPr>
                <p14:cNvContentPartPr/>
                <p14:nvPr/>
              </p14:nvContentPartPr>
              <p14:xfrm>
                <a:off x="367533" y="5563867"/>
                <a:ext cx="99720" cy="10152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FE1DA4D9-145F-48E4-8E8F-28318646F606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358893" y="5554867"/>
                  <a:ext cx="1173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BE9627B0-136B-4F6F-8B90-F5A82F9C317D}"/>
                    </a:ext>
                  </a:extLst>
                </p14:cNvPr>
                <p14:cNvContentPartPr/>
                <p14:nvPr/>
              </p14:nvContentPartPr>
              <p14:xfrm>
                <a:off x="485973" y="5565307"/>
                <a:ext cx="60480" cy="10548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BE9627B0-136B-4F6F-8B90-F5A82F9C317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76973" y="5556667"/>
                  <a:ext cx="781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3BE89876-D337-45B9-943F-30193859CABE}"/>
                    </a:ext>
                  </a:extLst>
                </p14:cNvPr>
                <p14:cNvContentPartPr/>
                <p14:nvPr/>
              </p14:nvContentPartPr>
              <p14:xfrm>
                <a:off x="561933" y="5600587"/>
                <a:ext cx="107280" cy="8028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3BE89876-D337-45B9-943F-30193859CABE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52933" y="5591587"/>
                  <a:ext cx="124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E31AB0C1-A5A6-46A6-BF74-057C048BAFE7}"/>
                    </a:ext>
                  </a:extLst>
                </p14:cNvPr>
                <p14:cNvContentPartPr/>
                <p14:nvPr/>
              </p14:nvContentPartPr>
              <p14:xfrm>
                <a:off x="631053" y="5591587"/>
                <a:ext cx="79200" cy="8820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E31AB0C1-A5A6-46A6-BF74-057C048BAFE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622413" y="5582947"/>
                  <a:ext cx="96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18C15CF9-656D-416A-A7B2-8024AA0A03A3}"/>
                    </a:ext>
                  </a:extLst>
                </p14:cNvPr>
                <p14:cNvContentPartPr/>
                <p14:nvPr/>
              </p14:nvContentPartPr>
              <p14:xfrm>
                <a:off x="635373" y="5632627"/>
                <a:ext cx="47520" cy="828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18C15CF9-656D-416A-A7B2-8024AA0A03A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626733" y="5623627"/>
                  <a:ext cx="65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D2F629F7-C3C8-4BFD-B6E1-6CBD97402FB8}"/>
                    </a:ext>
                  </a:extLst>
                </p14:cNvPr>
                <p14:cNvContentPartPr/>
                <p14:nvPr/>
              </p14:nvContentPartPr>
              <p14:xfrm>
                <a:off x="682533" y="5579707"/>
                <a:ext cx="164520" cy="9504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D2F629F7-C3C8-4BFD-B6E1-6CBD97402FB8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673893" y="5571067"/>
                  <a:ext cx="1821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B5BBEDEE-E322-4355-A013-4875509EA9FC}"/>
                    </a:ext>
                  </a:extLst>
                </p14:cNvPr>
                <p14:cNvContentPartPr/>
                <p14:nvPr/>
              </p14:nvContentPartPr>
              <p14:xfrm>
                <a:off x="970173" y="5551987"/>
                <a:ext cx="84600" cy="9072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B5BBEDEE-E322-4355-A013-4875509EA9FC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961173" y="5543347"/>
                  <a:ext cx="102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A66A5EAC-D90C-473E-8528-F55409963875}"/>
                    </a:ext>
                  </a:extLst>
                </p14:cNvPr>
                <p14:cNvContentPartPr/>
                <p14:nvPr/>
              </p14:nvContentPartPr>
              <p14:xfrm>
                <a:off x="1067013" y="5564227"/>
                <a:ext cx="78840" cy="7308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A66A5EAC-D90C-473E-8528-F5540996387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058373" y="5555587"/>
                  <a:ext cx="96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22AA037D-98BB-4DBD-9E00-C36A6E0C77AC}"/>
                    </a:ext>
                  </a:extLst>
                </p14:cNvPr>
                <p14:cNvContentPartPr/>
                <p14:nvPr/>
              </p14:nvContentPartPr>
              <p14:xfrm>
                <a:off x="1160613" y="5571067"/>
                <a:ext cx="97560" cy="8064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22AA037D-98BB-4DBD-9E00-C36A6E0C77AC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151973" y="5562067"/>
                  <a:ext cx="115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6B91846C-5AD1-439C-89B5-5B84E71A441D}"/>
                    </a:ext>
                  </a:extLst>
                </p14:cNvPr>
                <p14:cNvContentPartPr/>
                <p14:nvPr/>
              </p14:nvContentPartPr>
              <p14:xfrm>
                <a:off x="1256013" y="5604187"/>
                <a:ext cx="19080" cy="5724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6B91846C-5AD1-439C-89B5-5B84E71A441D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247013" y="5595547"/>
                  <a:ext cx="367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93DB7309-E541-4BB8-A8A0-76BF0CA4BED4}"/>
                    </a:ext>
                  </a:extLst>
                </p14:cNvPr>
                <p14:cNvContentPartPr/>
                <p14:nvPr/>
              </p14:nvContentPartPr>
              <p14:xfrm>
                <a:off x="1283013" y="5578987"/>
                <a:ext cx="60120" cy="8100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93DB7309-E541-4BB8-A8A0-76BF0CA4BED4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274373" y="5570347"/>
                  <a:ext cx="777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2B7CB296-F0EA-4AFC-AC90-3BED84E97A0D}"/>
                    </a:ext>
                  </a:extLst>
                </p14:cNvPr>
                <p14:cNvContentPartPr/>
                <p14:nvPr/>
              </p14:nvContentPartPr>
              <p14:xfrm>
                <a:off x="1300653" y="5568547"/>
                <a:ext cx="113040" cy="8064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2B7CB296-F0EA-4AFC-AC90-3BED84E97A0D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292013" y="5559547"/>
                  <a:ext cx="1306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3AB71AA7-97FD-4FBD-9E39-D291D38CB806}"/>
                    </a:ext>
                  </a:extLst>
                </p14:cNvPr>
                <p14:cNvContentPartPr/>
                <p14:nvPr/>
              </p14:nvContentPartPr>
              <p14:xfrm>
                <a:off x="359613" y="5757547"/>
                <a:ext cx="86760" cy="10584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3AB71AA7-97FD-4FBD-9E39-D291D38CB806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50973" y="5748547"/>
                  <a:ext cx="104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362F185E-4423-4A44-9088-44F50E928405}"/>
                    </a:ext>
                  </a:extLst>
                </p14:cNvPr>
                <p14:cNvContentPartPr/>
                <p14:nvPr/>
              </p14:nvContentPartPr>
              <p14:xfrm>
                <a:off x="345213" y="5818027"/>
                <a:ext cx="56880" cy="540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362F185E-4423-4A44-9088-44F50E928405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336573" y="5809027"/>
                  <a:ext cx="74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8F205F3A-6832-4452-9BD9-6A18FC19A595}"/>
                    </a:ext>
                  </a:extLst>
                </p14:cNvPr>
                <p14:cNvContentPartPr/>
                <p14:nvPr/>
              </p14:nvContentPartPr>
              <p14:xfrm>
                <a:off x="424053" y="5770507"/>
                <a:ext cx="137880" cy="9180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8F205F3A-6832-4452-9BD9-6A18FC19A595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15413" y="5761507"/>
                  <a:ext cx="1555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A640BA3C-7C7B-46DE-8510-9C8C8F3618EF}"/>
                    </a:ext>
                  </a:extLst>
                </p14:cNvPr>
                <p14:cNvContentPartPr/>
                <p14:nvPr/>
              </p14:nvContentPartPr>
              <p14:xfrm>
                <a:off x="558693" y="5788507"/>
                <a:ext cx="60480" cy="8208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A640BA3C-7C7B-46DE-8510-9C8C8F3618E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550053" y="5779867"/>
                  <a:ext cx="78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329F950D-B64F-4975-8030-F8E776C5D2A5}"/>
                    </a:ext>
                  </a:extLst>
                </p14:cNvPr>
                <p14:cNvContentPartPr/>
                <p14:nvPr/>
              </p14:nvContentPartPr>
              <p14:xfrm>
                <a:off x="646173" y="5805427"/>
                <a:ext cx="35280" cy="6696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329F950D-B64F-4975-8030-F8E776C5D2A5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37533" y="5796787"/>
                  <a:ext cx="529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12F22469-CB2E-42BB-9AE8-6F90D2DD2497}"/>
                    </a:ext>
                  </a:extLst>
                </p14:cNvPr>
                <p14:cNvContentPartPr/>
                <p14:nvPr/>
              </p14:nvContentPartPr>
              <p14:xfrm>
                <a:off x="607293" y="5804347"/>
                <a:ext cx="146160" cy="7164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12F22469-CB2E-42BB-9AE8-6F90D2DD2497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598653" y="5795347"/>
                  <a:ext cx="1638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A2C190EA-8C06-4D70-BEBD-24B5E2335354}"/>
                    </a:ext>
                  </a:extLst>
                </p14:cNvPr>
                <p14:cNvContentPartPr/>
                <p14:nvPr/>
              </p14:nvContentPartPr>
              <p14:xfrm>
                <a:off x="767493" y="5797867"/>
                <a:ext cx="154800" cy="7416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A2C190EA-8C06-4D70-BEBD-24B5E2335354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758853" y="5789227"/>
                  <a:ext cx="172440" cy="91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9">
            <p14:nvContentPartPr>
              <p14:cNvPr id="449" name="Input penna 448">
                <a:extLst>
                  <a:ext uri="{FF2B5EF4-FFF2-40B4-BE49-F238E27FC236}">
                    <a16:creationId xmlns:a16="http://schemas.microsoft.com/office/drawing/2014/main" id="{A41648CA-A027-4438-B2C5-B3531BA7772A}"/>
                  </a:ext>
                </a:extLst>
              </p14:cNvPr>
              <p14:cNvContentPartPr/>
              <p14:nvPr/>
            </p14:nvContentPartPr>
            <p14:xfrm>
              <a:off x="1731933" y="4304227"/>
              <a:ext cx="650520" cy="165240"/>
            </p14:xfrm>
          </p:contentPart>
        </mc:Choice>
        <mc:Fallback xmlns="">
          <p:pic>
            <p:nvPicPr>
              <p:cNvPr id="449" name="Input penna 448">
                <a:extLst>
                  <a:ext uri="{FF2B5EF4-FFF2-40B4-BE49-F238E27FC236}">
                    <a16:creationId xmlns:a16="http://schemas.microsoft.com/office/drawing/2014/main" id="{A41648CA-A027-4438-B2C5-B3531BA7772A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1722933" y="4295587"/>
                <a:ext cx="66816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1">
            <p14:nvContentPartPr>
              <p14:cNvPr id="453" name="Input penna 452">
                <a:extLst>
                  <a:ext uri="{FF2B5EF4-FFF2-40B4-BE49-F238E27FC236}">
                    <a16:creationId xmlns:a16="http://schemas.microsoft.com/office/drawing/2014/main" id="{2106D3F8-1845-4704-976A-1EC3B51D2D3E}"/>
                  </a:ext>
                </a:extLst>
              </p14:cNvPr>
              <p14:cNvContentPartPr/>
              <p14:nvPr/>
            </p14:nvContentPartPr>
            <p14:xfrm>
              <a:off x="3661173" y="5090107"/>
              <a:ext cx="345960" cy="430200"/>
            </p14:xfrm>
          </p:contentPart>
        </mc:Choice>
        <mc:Fallback xmlns="">
          <p:pic>
            <p:nvPicPr>
              <p:cNvPr id="453" name="Input penna 452">
                <a:extLst>
                  <a:ext uri="{FF2B5EF4-FFF2-40B4-BE49-F238E27FC236}">
                    <a16:creationId xmlns:a16="http://schemas.microsoft.com/office/drawing/2014/main" id="{2106D3F8-1845-4704-976A-1EC3B51D2D3E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3652533" y="5081107"/>
                <a:ext cx="363600" cy="4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454" name="Input penna 453">
                <a:extLst>
                  <a:ext uri="{FF2B5EF4-FFF2-40B4-BE49-F238E27FC236}">
                    <a16:creationId xmlns:a16="http://schemas.microsoft.com/office/drawing/2014/main" id="{1C4064B3-A232-4535-8537-736F1C5FC77A}"/>
                  </a:ext>
                </a:extLst>
              </p14:cNvPr>
              <p14:cNvContentPartPr/>
              <p14:nvPr/>
            </p14:nvContentPartPr>
            <p14:xfrm>
              <a:off x="3158613" y="4092547"/>
              <a:ext cx="816120" cy="995760"/>
            </p14:xfrm>
          </p:contentPart>
        </mc:Choice>
        <mc:Fallback xmlns="">
          <p:pic>
            <p:nvPicPr>
              <p:cNvPr id="454" name="Input penna 453">
                <a:extLst>
                  <a:ext uri="{FF2B5EF4-FFF2-40B4-BE49-F238E27FC236}">
                    <a16:creationId xmlns:a16="http://schemas.microsoft.com/office/drawing/2014/main" id="{1C4064B3-A232-4535-8537-736F1C5FC77A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3149613" y="4083547"/>
                <a:ext cx="833760" cy="10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5">
            <p14:nvContentPartPr>
              <p14:cNvPr id="455" name="Input penna 454">
                <a:extLst>
                  <a:ext uri="{FF2B5EF4-FFF2-40B4-BE49-F238E27FC236}">
                    <a16:creationId xmlns:a16="http://schemas.microsoft.com/office/drawing/2014/main" id="{3CCE2D40-BEBC-472C-B8AD-8108358C917B}"/>
                  </a:ext>
                </a:extLst>
              </p14:cNvPr>
              <p14:cNvContentPartPr/>
              <p14:nvPr/>
            </p14:nvContentPartPr>
            <p14:xfrm>
              <a:off x="2932173" y="4022347"/>
              <a:ext cx="720360" cy="1432080"/>
            </p14:xfrm>
          </p:contentPart>
        </mc:Choice>
        <mc:Fallback xmlns="">
          <p:pic>
            <p:nvPicPr>
              <p:cNvPr id="455" name="Input penna 454">
                <a:extLst>
                  <a:ext uri="{FF2B5EF4-FFF2-40B4-BE49-F238E27FC236}">
                    <a16:creationId xmlns:a16="http://schemas.microsoft.com/office/drawing/2014/main" id="{3CCE2D40-BEBC-472C-B8AD-8108358C917B}"/>
                  </a:ext>
                </a:extLst>
              </p:cNvPr>
              <p:cNvPicPr/>
              <p:nvPr/>
            </p:nvPicPr>
            <p:blipFill>
              <a:blip r:embed="rId486"/>
              <a:stretch>
                <a:fillRect/>
              </a:stretch>
            </p:blipFill>
            <p:spPr>
              <a:xfrm>
                <a:off x="2923173" y="4013347"/>
                <a:ext cx="738000" cy="144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62" name="Gruppo 461">
            <a:extLst>
              <a:ext uri="{FF2B5EF4-FFF2-40B4-BE49-F238E27FC236}">
                <a16:creationId xmlns:a16="http://schemas.microsoft.com/office/drawing/2014/main" id="{8839C792-67F9-4E15-9EFB-92959D0FF03B}"/>
              </a:ext>
            </a:extLst>
          </p:cNvPr>
          <p:cNvGrpSpPr/>
          <p:nvPr/>
        </p:nvGrpSpPr>
        <p:grpSpPr>
          <a:xfrm>
            <a:off x="3299373" y="4485667"/>
            <a:ext cx="385560" cy="450360"/>
            <a:chOff x="3299373" y="4485667"/>
            <a:chExt cx="385560" cy="45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6516A311-9944-406E-8629-A9CE4EC3FEDD}"/>
                    </a:ext>
                  </a:extLst>
                </p14:cNvPr>
                <p14:cNvContentPartPr/>
                <p14:nvPr/>
              </p14:nvContentPartPr>
              <p14:xfrm>
                <a:off x="3299373" y="4485667"/>
                <a:ext cx="385560" cy="45036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6516A311-9944-406E-8629-A9CE4EC3FEDD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290373" y="4477027"/>
                  <a:ext cx="40320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731C908F-4BBD-4C04-B9FB-D08C46806368}"/>
                    </a:ext>
                  </a:extLst>
                </p14:cNvPr>
                <p14:cNvContentPartPr/>
                <p14:nvPr/>
              </p14:nvContentPartPr>
              <p14:xfrm>
                <a:off x="3591693" y="4707787"/>
                <a:ext cx="62280" cy="16272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731C908F-4BBD-4C04-B9FB-D08C46806368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583053" y="4698787"/>
                  <a:ext cx="79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E145A565-C72E-4130-94C0-AB7D95CA8456}"/>
                    </a:ext>
                  </a:extLst>
                </p14:cNvPr>
                <p14:cNvContentPartPr/>
                <p14:nvPr/>
              </p14:nvContentPartPr>
              <p14:xfrm>
                <a:off x="3546693" y="4546507"/>
                <a:ext cx="82440" cy="9504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E145A565-C72E-4130-94C0-AB7D95CA8456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538053" y="4537867"/>
                  <a:ext cx="1000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23005F0F-07B6-4F88-A97A-1DDE2513DAFA}"/>
                    </a:ext>
                  </a:extLst>
                </p14:cNvPr>
                <p14:cNvContentPartPr/>
                <p14:nvPr/>
              </p14:nvContentPartPr>
              <p14:xfrm>
                <a:off x="3342933" y="4655227"/>
                <a:ext cx="13320" cy="7812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23005F0F-07B6-4F88-A97A-1DDE2513DAF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333933" y="4646587"/>
                  <a:ext cx="30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CD5A40D4-31F7-441B-B153-8AF4997E7B03}"/>
                    </a:ext>
                  </a:extLst>
                </p14:cNvPr>
                <p14:cNvContentPartPr/>
                <p14:nvPr/>
              </p14:nvContentPartPr>
              <p14:xfrm>
                <a:off x="3313773" y="4680427"/>
                <a:ext cx="42480" cy="21456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CD5A40D4-31F7-441B-B153-8AF4997E7B03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305133" y="4671787"/>
                  <a:ext cx="60120" cy="23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3" name="Gruppo 532">
            <a:extLst>
              <a:ext uri="{FF2B5EF4-FFF2-40B4-BE49-F238E27FC236}">
                <a16:creationId xmlns:a16="http://schemas.microsoft.com/office/drawing/2014/main" id="{E1C6A876-A7CB-43B6-8FA8-15396EA0C41D}"/>
              </a:ext>
            </a:extLst>
          </p:cNvPr>
          <p:cNvGrpSpPr/>
          <p:nvPr/>
        </p:nvGrpSpPr>
        <p:grpSpPr>
          <a:xfrm>
            <a:off x="2843973" y="5830267"/>
            <a:ext cx="616680" cy="699840"/>
            <a:chOff x="2843973" y="5830267"/>
            <a:chExt cx="616680" cy="69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F6998DAE-13B4-4A1C-843F-80BD37E409E0}"/>
                    </a:ext>
                  </a:extLst>
                </p14:cNvPr>
                <p14:cNvContentPartPr/>
                <p14:nvPr/>
              </p14:nvContentPartPr>
              <p14:xfrm>
                <a:off x="2843973" y="5830267"/>
                <a:ext cx="616680" cy="69984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F6998DAE-13B4-4A1C-843F-80BD37E409E0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2834973" y="5821627"/>
                  <a:ext cx="634320" cy="71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FB7A243D-08D9-4A14-BAD8-B591A64B9C16}"/>
                    </a:ext>
                  </a:extLst>
                </p14:cNvPr>
                <p14:cNvContentPartPr/>
                <p14:nvPr/>
              </p14:nvContentPartPr>
              <p14:xfrm>
                <a:off x="3310893" y="6187387"/>
                <a:ext cx="104760" cy="17208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FB7A243D-08D9-4A14-BAD8-B591A64B9C16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302253" y="6178747"/>
                  <a:ext cx="1224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157BB150-7E86-4AA9-BE23-EE255859D94F}"/>
                    </a:ext>
                  </a:extLst>
                </p14:cNvPr>
                <p14:cNvContentPartPr/>
                <p14:nvPr/>
              </p14:nvContentPartPr>
              <p14:xfrm>
                <a:off x="3356613" y="6066427"/>
                <a:ext cx="37080" cy="12348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157BB150-7E86-4AA9-BE23-EE255859D94F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347973" y="6057427"/>
                  <a:ext cx="54720" cy="14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3">
            <p14:nvContentPartPr>
              <p14:cNvPr id="534" name="Input penna 533">
                <a:extLst>
                  <a:ext uri="{FF2B5EF4-FFF2-40B4-BE49-F238E27FC236}">
                    <a16:creationId xmlns:a16="http://schemas.microsoft.com/office/drawing/2014/main" id="{14FB3395-C704-47C6-8FA0-F0930224B42E}"/>
                  </a:ext>
                </a:extLst>
              </p14:cNvPr>
              <p14:cNvContentPartPr/>
              <p14:nvPr/>
            </p14:nvContentPartPr>
            <p14:xfrm>
              <a:off x="2972853" y="5928547"/>
              <a:ext cx="104760" cy="103680"/>
            </p14:xfrm>
          </p:contentPart>
        </mc:Choice>
        <mc:Fallback xmlns="">
          <p:pic>
            <p:nvPicPr>
              <p:cNvPr id="534" name="Input penna 533">
                <a:extLst>
                  <a:ext uri="{FF2B5EF4-FFF2-40B4-BE49-F238E27FC236}">
                    <a16:creationId xmlns:a16="http://schemas.microsoft.com/office/drawing/2014/main" id="{14FB3395-C704-47C6-8FA0-F0930224B42E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2963853" y="5919547"/>
                <a:ext cx="12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5">
            <p14:nvContentPartPr>
              <p14:cNvPr id="535" name="Input penna 534">
                <a:extLst>
                  <a:ext uri="{FF2B5EF4-FFF2-40B4-BE49-F238E27FC236}">
                    <a16:creationId xmlns:a16="http://schemas.microsoft.com/office/drawing/2014/main" id="{C8D7F5E6-7F12-4DE4-B0C1-2B5CDB83A40E}"/>
                  </a:ext>
                </a:extLst>
              </p14:cNvPr>
              <p14:cNvContentPartPr/>
              <p14:nvPr/>
            </p14:nvContentPartPr>
            <p14:xfrm>
              <a:off x="2920653" y="6462427"/>
              <a:ext cx="163080" cy="16560"/>
            </p14:xfrm>
          </p:contentPart>
        </mc:Choice>
        <mc:Fallback xmlns="">
          <p:pic>
            <p:nvPicPr>
              <p:cNvPr id="535" name="Input penna 534">
                <a:extLst>
                  <a:ext uri="{FF2B5EF4-FFF2-40B4-BE49-F238E27FC236}">
                    <a16:creationId xmlns:a16="http://schemas.microsoft.com/office/drawing/2014/main" id="{C8D7F5E6-7F12-4DE4-B0C1-2B5CDB83A40E}"/>
                  </a:ext>
                </a:extLst>
              </p:cNvPr>
              <p:cNvPicPr/>
              <p:nvPr/>
            </p:nvPicPr>
            <p:blipFill>
              <a:blip r:embed="rId506"/>
              <a:stretch>
                <a:fillRect/>
              </a:stretch>
            </p:blipFill>
            <p:spPr>
              <a:xfrm>
                <a:off x="2911653" y="6453427"/>
                <a:ext cx="1807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7">
            <p14:nvContentPartPr>
              <p14:cNvPr id="544" name="Input penna 543">
                <a:extLst>
                  <a:ext uri="{FF2B5EF4-FFF2-40B4-BE49-F238E27FC236}">
                    <a16:creationId xmlns:a16="http://schemas.microsoft.com/office/drawing/2014/main" id="{C89D10E2-BA05-4371-A396-E0A7A792279B}"/>
                  </a:ext>
                </a:extLst>
              </p14:cNvPr>
              <p14:cNvContentPartPr/>
              <p14:nvPr/>
            </p14:nvContentPartPr>
            <p14:xfrm>
              <a:off x="3227373" y="5833867"/>
              <a:ext cx="312480" cy="118800"/>
            </p14:xfrm>
          </p:contentPart>
        </mc:Choice>
        <mc:Fallback xmlns="">
          <p:pic>
            <p:nvPicPr>
              <p:cNvPr id="544" name="Input penna 543">
                <a:extLst>
                  <a:ext uri="{FF2B5EF4-FFF2-40B4-BE49-F238E27FC236}">
                    <a16:creationId xmlns:a16="http://schemas.microsoft.com/office/drawing/2014/main" id="{C89D10E2-BA05-4371-A396-E0A7A792279B}"/>
                  </a:ext>
                </a:extLst>
              </p:cNvPr>
              <p:cNvPicPr/>
              <p:nvPr/>
            </p:nvPicPr>
            <p:blipFill>
              <a:blip r:embed="rId508"/>
              <a:stretch>
                <a:fillRect/>
              </a:stretch>
            </p:blipFill>
            <p:spPr>
              <a:xfrm>
                <a:off x="3218733" y="5825227"/>
                <a:ext cx="3301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9">
            <p14:nvContentPartPr>
              <p14:cNvPr id="545" name="Input penna 544">
                <a:extLst>
                  <a:ext uri="{FF2B5EF4-FFF2-40B4-BE49-F238E27FC236}">
                    <a16:creationId xmlns:a16="http://schemas.microsoft.com/office/drawing/2014/main" id="{52B6A9BD-137C-40C4-A9BC-038BC7DE6162}"/>
                  </a:ext>
                </a:extLst>
              </p14:cNvPr>
              <p14:cNvContentPartPr/>
              <p14:nvPr/>
            </p14:nvContentPartPr>
            <p14:xfrm>
              <a:off x="3625893" y="5796427"/>
              <a:ext cx="93600" cy="102240"/>
            </p14:xfrm>
          </p:contentPart>
        </mc:Choice>
        <mc:Fallback xmlns="">
          <p:pic>
            <p:nvPicPr>
              <p:cNvPr id="545" name="Input penna 544">
                <a:extLst>
                  <a:ext uri="{FF2B5EF4-FFF2-40B4-BE49-F238E27FC236}">
                    <a16:creationId xmlns:a16="http://schemas.microsoft.com/office/drawing/2014/main" id="{52B6A9BD-137C-40C4-A9BC-038BC7DE6162}"/>
                  </a:ext>
                </a:extLst>
              </p:cNvPr>
              <p:cNvPicPr/>
              <p:nvPr/>
            </p:nvPicPr>
            <p:blipFill>
              <a:blip r:embed="rId510"/>
              <a:stretch>
                <a:fillRect/>
              </a:stretch>
            </p:blipFill>
            <p:spPr>
              <a:xfrm>
                <a:off x="3617253" y="5787427"/>
                <a:ext cx="1112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1">
            <p14:nvContentPartPr>
              <p14:cNvPr id="546" name="Input penna 545">
                <a:extLst>
                  <a:ext uri="{FF2B5EF4-FFF2-40B4-BE49-F238E27FC236}">
                    <a16:creationId xmlns:a16="http://schemas.microsoft.com/office/drawing/2014/main" id="{89C15E05-FFD8-4B7A-A313-9E48ECD7E568}"/>
                  </a:ext>
                </a:extLst>
              </p14:cNvPr>
              <p14:cNvContentPartPr/>
              <p14:nvPr/>
            </p14:nvContentPartPr>
            <p14:xfrm>
              <a:off x="3751533" y="5873107"/>
              <a:ext cx="34560" cy="57240"/>
            </p14:xfrm>
          </p:contentPart>
        </mc:Choice>
        <mc:Fallback xmlns="">
          <p:pic>
            <p:nvPicPr>
              <p:cNvPr id="546" name="Input penna 545">
                <a:extLst>
                  <a:ext uri="{FF2B5EF4-FFF2-40B4-BE49-F238E27FC236}">
                    <a16:creationId xmlns:a16="http://schemas.microsoft.com/office/drawing/2014/main" id="{89C15E05-FFD8-4B7A-A313-9E48ECD7E568}"/>
                  </a:ext>
                </a:extLst>
              </p:cNvPr>
              <p:cNvPicPr/>
              <p:nvPr/>
            </p:nvPicPr>
            <p:blipFill>
              <a:blip r:embed="rId512"/>
              <a:stretch>
                <a:fillRect/>
              </a:stretch>
            </p:blipFill>
            <p:spPr>
              <a:xfrm>
                <a:off x="3742533" y="5864107"/>
                <a:ext cx="522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547" name="Input penna 546">
                <a:extLst>
                  <a:ext uri="{FF2B5EF4-FFF2-40B4-BE49-F238E27FC236}">
                    <a16:creationId xmlns:a16="http://schemas.microsoft.com/office/drawing/2014/main" id="{74B84D76-B996-4AB4-91CC-482BD2FADA10}"/>
                  </a:ext>
                </a:extLst>
              </p14:cNvPr>
              <p14:cNvContentPartPr/>
              <p14:nvPr/>
            </p14:nvContentPartPr>
            <p14:xfrm>
              <a:off x="3750093" y="5893267"/>
              <a:ext cx="42480" cy="28800"/>
            </p14:xfrm>
          </p:contentPart>
        </mc:Choice>
        <mc:Fallback xmlns="">
          <p:pic>
            <p:nvPicPr>
              <p:cNvPr id="547" name="Input penna 546">
                <a:extLst>
                  <a:ext uri="{FF2B5EF4-FFF2-40B4-BE49-F238E27FC236}">
                    <a16:creationId xmlns:a16="http://schemas.microsoft.com/office/drawing/2014/main" id="{74B84D76-B996-4AB4-91CC-482BD2FADA10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3741093" y="5884627"/>
                <a:ext cx="601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5">
            <p14:nvContentPartPr>
              <p14:cNvPr id="548" name="Input penna 547">
                <a:extLst>
                  <a:ext uri="{FF2B5EF4-FFF2-40B4-BE49-F238E27FC236}">
                    <a16:creationId xmlns:a16="http://schemas.microsoft.com/office/drawing/2014/main" id="{E677ADF0-EA6D-43AF-BF66-0E294B423175}"/>
                  </a:ext>
                </a:extLst>
              </p14:cNvPr>
              <p14:cNvContentPartPr/>
              <p14:nvPr/>
            </p14:nvContentPartPr>
            <p14:xfrm>
              <a:off x="3819573" y="5931067"/>
              <a:ext cx="22680" cy="44280"/>
            </p14:xfrm>
          </p:contentPart>
        </mc:Choice>
        <mc:Fallback xmlns="">
          <p:pic>
            <p:nvPicPr>
              <p:cNvPr id="548" name="Input penna 547">
                <a:extLst>
                  <a:ext uri="{FF2B5EF4-FFF2-40B4-BE49-F238E27FC236}">
                    <a16:creationId xmlns:a16="http://schemas.microsoft.com/office/drawing/2014/main" id="{E677ADF0-EA6D-43AF-BF66-0E294B423175}"/>
                  </a:ext>
                </a:extLst>
              </p:cNvPr>
              <p:cNvPicPr/>
              <p:nvPr/>
            </p:nvPicPr>
            <p:blipFill>
              <a:blip r:embed="rId516"/>
              <a:stretch>
                <a:fillRect/>
              </a:stretch>
            </p:blipFill>
            <p:spPr>
              <a:xfrm>
                <a:off x="3810933" y="5922067"/>
                <a:ext cx="403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7">
            <p14:nvContentPartPr>
              <p14:cNvPr id="549" name="Input penna 548">
                <a:extLst>
                  <a:ext uri="{FF2B5EF4-FFF2-40B4-BE49-F238E27FC236}">
                    <a16:creationId xmlns:a16="http://schemas.microsoft.com/office/drawing/2014/main" id="{157063DA-BCEE-4F64-AFC0-6DB77FA7242F}"/>
                  </a:ext>
                </a:extLst>
              </p14:cNvPr>
              <p14:cNvContentPartPr/>
              <p14:nvPr/>
            </p14:nvContentPartPr>
            <p14:xfrm>
              <a:off x="3861693" y="5811547"/>
              <a:ext cx="77400" cy="94320"/>
            </p14:xfrm>
          </p:contentPart>
        </mc:Choice>
        <mc:Fallback xmlns="">
          <p:pic>
            <p:nvPicPr>
              <p:cNvPr id="549" name="Input penna 548">
                <a:extLst>
                  <a:ext uri="{FF2B5EF4-FFF2-40B4-BE49-F238E27FC236}">
                    <a16:creationId xmlns:a16="http://schemas.microsoft.com/office/drawing/2014/main" id="{157063DA-BCEE-4F64-AFC0-6DB77FA7242F}"/>
                  </a:ext>
                </a:extLst>
              </p:cNvPr>
              <p:cNvPicPr/>
              <p:nvPr/>
            </p:nvPicPr>
            <p:blipFill>
              <a:blip r:embed="rId518"/>
              <a:stretch>
                <a:fillRect/>
              </a:stretch>
            </p:blipFill>
            <p:spPr>
              <a:xfrm>
                <a:off x="3853053" y="5802547"/>
                <a:ext cx="950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9">
            <p14:nvContentPartPr>
              <p14:cNvPr id="550" name="Input penna 549">
                <a:extLst>
                  <a:ext uri="{FF2B5EF4-FFF2-40B4-BE49-F238E27FC236}">
                    <a16:creationId xmlns:a16="http://schemas.microsoft.com/office/drawing/2014/main" id="{18F34955-DF04-4D2E-BF50-22ACCDBB058B}"/>
                  </a:ext>
                </a:extLst>
              </p14:cNvPr>
              <p14:cNvContentPartPr/>
              <p14:nvPr/>
            </p14:nvContentPartPr>
            <p14:xfrm>
              <a:off x="3954573" y="5864467"/>
              <a:ext cx="44280" cy="77040"/>
            </p14:xfrm>
          </p:contentPart>
        </mc:Choice>
        <mc:Fallback xmlns="">
          <p:pic>
            <p:nvPicPr>
              <p:cNvPr id="550" name="Input penna 549">
                <a:extLst>
                  <a:ext uri="{FF2B5EF4-FFF2-40B4-BE49-F238E27FC236}">
                    <a16:creationId xmlns:a16="http://schemas.microsoft.com/office/drawing/2014/main" id="{18F34955-DF04-4D2E-BF50-22ACCDBB058B}"/>
                  </a:ext>
                </a:extLst>
              </p:cNvPr>
              <p:cNvPicPr/>
              <p:nvPr/>
            </p:nvPicPr>
            <p:blipFill>
              <a:blip r:embed="rId520"/>
              <a:stretch>
                <a:fillRect/>
              </a:stretch>
            </p:blipFill>
            <p:spPr>
              <a:xfrm>
                <a:off x="3945573" y="5855467"/>
                <a:ext cx="619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1">
            <p14:nvContentPartPr>
              <p14:cNvPr id="551" name="Input penna 550">
                <a:extLst>
                  <a:ext uri="{FF2B5EF4-FFF2-40B4-BE49-F238E27FC236}">
                    <a16:creationId xmlns:a16="http://schemas.microsoft.com/office/drawing/2014/main" id="{1FE8138C-DD50-406F-8192-E46A680D3873}"/>
                  </a:ext>
                </a:extLst>
              </p14:cNvPr>
              <p14:cNvContentPartPr/>
              <p14:nvPr/>
            </p14:nvContentPartPr>
            <p14:xfrm>
              <a:off x="4043853" y="5926027"/>
              <a:ext cx="37440" cy="55800"/>
            </p14:xfrm>
          </p:contentPart>
        </mc:Choice>
        <mc:Fallback xmlns="">
          <p:pic>
            <p:nvPicPr>
              <p:cNvPr id="551" name="Input penna 550">
                <a:extLst>
                  <a:ext uri="{FF2B5EF4-FFF2-40B4-BE49-F238E27FC236}">
                    <a16:creationId xmlns:a16="http://schemas.microsoft.com/office/drawing/2014/main" id="{1FE8138C-DD50-406F-8192-E46A680D3873}"/>
                  </a:ext>
                </a:extLst>
              </p:cNvPr>
              <p:cNvPicPr/>
              <p:nvPr/>
            </p:nvPicPr>
            <p:blipFill>
              <a:blip r:embed="rId522"/>
              <a:stretch>
                <a:fillRect/>
              </a:stretch>
            </p:blipFill>
            <p:spPr>
              <a:xfrm>
                <a:off x="4035213" y="5917387"/>
                <a:ext cx="55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3">
            <p14:nvContentPartPr>
              <p14:cNvPr id="553" name="Input penna 552">
                <a:extLst>
                  <a:ext uri="{FF2B5EF4-FFF2-40B4-BE49-F238E27FC236}">
                    <a16:creationId xmlns:a16="http://schemas.microsoft.com/office/drawing/2014/main" id="{8AFA5E8F-A48A-4C2C-B647-6D2D27391BDC}"/>
                  </a:ext>
                </a:extLst>
              </p14:cNvPr>
              <p14:cNvContentPartPr/>
              <p14:nvPr/>
            </p14:nvContentPartPr>
            <p14:xfrm>
              <a:off x="3585213" y="6028627"/>
              <a:ext cx="89640" cy="104760"/>
            </p14:xfrm>
          </p:contentPart>
        </mc:Choice>
        <mc:Fallback xmlns="">
          <p:pic>
            <p:nvPicPr>
              <p:cNvPr id="553" name="Input penna 552">
                <a:extLst>
                  <a:ext uri="{FF2B5EF4-FFF2-40B4-BE49-F238E27FC236}">
                    <a16:creationId xmlns:a16="http://schemas.microsoft.com/office/drawing/2014/main" id="{8AFA5E8F-A48A-4C2C-B647-6D2D27391BDC}"/>
                  </a:ext>
                </a:extLst>
              </p:cNvPr>
              <p:cNvPicPr/>
              <p:nvPr/>
            </p:nvPicPr>
            <p:blipFill>
              <a:blip r:embed="rId524"/>
              <a:stretch>
                <a:fillRect/>
              </a:stretch>
            </p:blipFill>
            <p:spPr>
              <a:xfrm>
                <a:off x="3576573" y="6019987"/>
                <a:ext cx="10728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5">
            <p14:nvContentPartPr>
              <p14:cNvPr id="555" name="Input penna 554">
                <a:extLst>
                  <a:ext uri="{FF2B5EF4-FFF2-40B4-BE49-F238E27FC236}">
                    <a16:creationId xmlns:a16="http://schemas.microsoft.com/office/drawing/2014/main" id="{F96BE1BD-EB73-40F9-A357-1D82FF2C984E}"/>
                  </a:ext>
                </a:extLst>
              </p14:cNvPr>
              <p14:cNvContentPartPr/>
              <p14:nvPr/>
            </p14:nvContentPartPr>
            <p14:xfrm>
              <a:off x="3706533" y="6123307"/>
              <a:ext cx="39600" cy="56160"/>
            </p14:xfrm>
          </p:contentPart>
        </mc:Choice>
        <mc:Fallback xmlns="">
          <p:pic>
            <p:nvPicPr>
              <p:cNvPr id="555" name="Input penna 554">
                <a:extLst>
                  <a:ext uri="{FF2B5EF4-FFF2-40B4-BE49-F238E27FC236}">
                    <a16:creationId xmlns:a16="http://schemas.microsoft.com/office/drawing/2014/main" id="{F96BE1BD-EB73-40F9-A357-1D82FF2C984E}"/>
                  </a:ext>
                </a:extLst>
              </p:cNvPr>
              <p:cNvPicPr/>
              <p:nvPr/>
            </p:nvPicPr>
            <p:blipFill>
              <a:blip r:embed="rId526"/>
              <a:stretch>
                <a:fillRect/>
              </a:stretch>
            </p:blipFill>
            <p:spPr>
              <a:xfrm>
                <a:off x="3697533" y="6114307"/>
                <a:ext cx="5724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7">
            <p14:nvContentPartPr>
              <p14:cNvPr id="556" name="Input penna 555">
                <a:extLst>
                  <a:ext uri="{FF2B5EF4-FFF2-40B4-BE49-F238E27FC236}">
                    <a16:creationId xmlns:a16="http://schemas.microsoft.com/office/drawing/2014/main" id="{54302CEE-F396-4E14-A515-C429A46AA844}"/>
                  </a:ext>
                </a:extLst>
              </p14:cNvPr>
              <p14:cNvContentPartPr/>
              <p14:nvPr/>
            </p14:nvContentPartPr>
            <p14:xfrm>
              <a:off x="3710853" y="6126907"/>
              <a:ext cx="48960" cy="39240"/>
            </p14:xfrm>
          </p:contentPart>
        </mc:Choice>
        <mc:Fallback xmlns="">
          <p:pic>
            <p:nvPicPr>
              <p:cNvPr id="556" name="Input penna 555">
                <a:extLst>
                  <a:ext uri="{FF2B5EF4-FFF2-40B4-BE49-F238E27FC236}">
                    <a16:creationId xmlns:a16="http://schemas.microsoft.com/office/drawing/2014/main" id="{54302CEE-F396-4E14-A515-C429A46AA844}"/>
                  </a:ext>
                </a:extLst>
              </p:cNvPr>
              <p:cNvPicPr/>
              <p:nvPr/>
            </p:nvPicPr>
            <p:blipFill>
              <a:blip r:embed="rId528"/>
              <a:stretch>
                <a:fillRect/>
              </a:stretch>
            </p:blipFill>
            <p:spPr>
              <a:xfrm>
                <a:off x="3701853" y="6117907"/>
                <a:ext cx="666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9">
            <p14:nvContentPartPr>
              <p14:cNvPr id="557" name="Input penna 556">
                <a:extLst>
                  <a:ext uri="{FF2B5EF4-FFF2-40B4-BE49-F238E27FC236}">
                    <a16:creationId xmlns:a16="http://schemas.microsoft.com/office/drawing/2014/main" id="{10401462-9044-46B8-9E80-DDA06F0F8390}"/>
                  </a:ext>
                </a:extLst>
              </p14:cNvPr>
              <p14:cNvContentPartPr/>
              <p14:nvPr/>
            </p14:nvContentPartPr>
            <p14:xfrm>
              <a:off x="3759453" y="6165787"/>
              <a:ext cx="39600" cy="48240"/>
            </p14:xfrm>
          </p:contentPart>
        </mc:Choice>
        <mc:Fallback xmlns="">
          <p:pic>
            <p:nvPicPr>
              <p:cNvPr id="557" name="Input penna 556">
                <a:extLst>
                  <a:ext uri="{FF2B5EF4-FFF2-40B4-BE49-F238E27FC236}">
                    <a16:creationId xmlns:a16="http://schemas.microsoft.com/office/drawing/2014/main" id="{10401462-9044-46B8-9E80-DDA06F0F8390}"/>
                  </a:ext>
                </a:extLst>
              </p:cNvPr>
              <p:cNvPicPr/>
              <p:nvPr/>
            </p:nvPicPr>
            <p:blipFill>
              <a:blip r:embed="rId530"/>
              <a:stretch>
                <a:fillRect/>
              </a:stretch>
            </p:blipFill>
            <p:spPr>
              <a:xfrm>
                <a:off x="3750453" y="6156787"/>
                <a:ext cx="572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1">
            <p14:nvContentPartPr>
              <p14:cNvPr id="558" name="Input penna 557">
                <a:extLst>
                  <a:ext uri="{FF2B5EF4-FFF2-40B4-BE49-F238E27FC236}">
                    <a16:creationId xmlns:a16="http://schemas.microsoft.com/office/drawing/2014/main" id="{6E875607-6468-4285-B8CC-164645943702}"/>
                  </a:ext>
                </a:extLst>
              </p14:cNvPr>
              <p14:cNvContentPartPr/>
              <p14:nvPr/>
            </p14:nvContentPartPr>
            <p14:xfrm>
              <a:off x="3849453" y="6063187"/>
              <a:ext cx="68400" cy="88560"/>
            </p14:xfrm>
          </p:contentPart>
        </mc:Choice>
        <mc:Fallback xmlns="">
          <p:pic>
            <p:nvPicPr>
              <p:cNvPr id="558" name="Input penna 557">
                <a:extLst>
                  <a:ext uri="{FF2B5EF4-FFF2-40B4-BE49-F238E27FC236}">
                    <a16:creationId xmlns:a16="http://schemas.microsoft.com/office/drawing/2014/main" id="{6E875607-6468-4285-B8CC-164645943702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3840453" y="6054547"/>
                <a:ext cx="860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3">
            <p14:nvContentPartPr>
              <p14:cNvPr id="559" name="Input penna 558">
                <a:extLst>
                  <a:ext uri="{FF2B5EF4-FFF2-40B4-BE49-F238E27FC236}">
                    <a16:creationId xmlns:a16="http://schemas.microsoft.com/office/drawing/2014/main" id="{DFDD6C65-4206-4D47-9D8B-0D1AA334742F}"/>
                  </a:ext>
                </a:extLst>
              </p14:cNvPr>
              <p14:cNvContentPartPr/>
              <p14:nvPr/>
            </p14:nvContentPartPr>
            <p14:xfrm>
              <a:off x="3934413" y="6101347"/>
              <a:ext cx="53640" cy="83880"/>
            </p14:xfrm>
          </p:contentPart>
        </mc:Choice>
        <mc:Fallback xmlns="">
          <p:pic>
            <p:nvPicPr>
              <p:cNvPr id="559" name="Input penna 558">
                <a:extLst>
                  <a:ext uri="{FF2B5EF4-FFF2-40B4-BE49-F238E27FC236}">
                    <a16:creationId xmlns:a16="http://schemas.microsoft.com/office/drawing/2014/main" id="{DFDD6C65-4206-4D47-9D8B-0D1AA334742F}"/>
                  </a:ext>
                </a:extLst>
              </p:cNvPr>
              <p:cNvPicPr/>
              <p:nvPr/>
            </p:nvPicPr>
            <p:blipFill>
              <a:blip r:embed="rId534"/>
              <a:stretch>
                <a:fillRect/>
              </a:stretch>
            </p:blipFill>
            <p:spPr>
              <a:xfrm>
                <a:off x="3925413" y="6092707"/>
                <a:ext cx="71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5">
            <p14:nvContentPartPr>
              <p14:cNvPr id="560" name="Input penna 559">
                <a:extLst>
                  <a:ext uri="{FF2B5EF4-FFF2-40B4-BE49-F238E27FC236}">
                    <a16:creationId xmlns:a16="http://schemas.microsoft.com/office/drawing/2014/main" id="{27BB7D67-8600-4256-A1F0-5A553898C5CA}"/>
                  </a:ext>
                </a:extLst>
              </p14:cNvPr>
              <p14:cNvContentPartPr/>
              <p14:nvPr/>
            </p14:nvContentPartPr>
            <p14:xfrm>
              <a:off x="3978693" y="6184867"/>
              <a:ext cx="43920" cy="59040"/>
            </p14:xfrm>
          </p:contentPart>
        </mc:Choice>
        <mc:Fallback xmlns="">
          <p:pic>
            <p:nvPicPr>
              <p:cNvPr id="560" name="Input penna 559">
                <a:extLst>
                  <a:ext uri="{FF2B5EF4-FFF2-40B4-BE49-F238E27FC236}">
                    <a16:creationId xmlns:a16="http://schemas.microsoft.com/office/drawing/2014/main" id="{27BB7D67-8600-4256-A1F0-5A553898C5CA}"/>
                  </a:ext>
                </a:extLst>
              </p:cNvPr>
              <p:cNvPicPr/>
              <p:nvPr/>
            </p:nvPicPr>
            <p:blipFill>
              <a:blip r:embed="rId536"/>
              <a:stretch>
                <a:fillRect/>
              </a:stretch>
            </p:blipFill>
            <p:spPr>
              <a:xfrm>
                <a:off x="3969693" y="6176227"/>
                <a:ext cx="615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7">
            <p14:nvContentPartPr>
              <p14:cNvPr id="561" name="Input penna 560">
                <a:extLst>
                  <a:ext uri="{FF2B5EF4-FFF2-40B4-BE49-F238E27FC236}">
                    <a16:creationId xmlns:a16="http://schemas.microsoft.com/office/drawing/2014/main" id="{707B667F-198E-410C-8A7A-294D88C2B177}"/>
                  </a:ext>
                </a:extLst>
              </p14:cNvPr>
              <p14:cNvContentPartPr/>
              <p14:nvPr/>
            </p14:nvContentPartPr>
            <p14:xfrm>
              <a:off x="4055373" y="6037987"/>
              <a:ext cx="87840" cy="118440"/>
            </p14:xfrm>
          </p:contentPart>
        </mc:Choice>
        <mc:Fallback xmlns="">
          <p:pic>
            <p:nvPicPr>
              <p:cNvPr id="561" name="Input penna 560">
                <a:extLst>
                  <a:ext uri="{FF2B5EF4-FFF2-40B4-BE49-F238E27FC236}">
                    <a16:creationId xmlns:a16="http://schemas.microsoft.com/office/drawing/2014/main" id="{707B667F-198E-410C-8A7A-294D88C2B177}"/>
                  </a:ext>
                </a:extLst>
              </p:cNvPr>
              <p:cNvPicPr/>
              <p:nvPr/>
            </p:nvPicPr>
            <p:blipFill>
              <a:blip r:embed="rId538"/>
              <a:stretch>
                <a:fillRect/>
              </a:stretch>
            </p:blipFill>
            <p:spPr>
              <a:xfrm>
                <a:off x="4046733" y="6028987"/>
                <a:ext cx="1054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9">
            <p14:nvContentPartPr>
              <p14:cNvPr id="562" name="Input penna 561">
                <a:extLst>
                  <a:ext uri="{FF2B5EF4-FFF2-40B4-BE49-F238E27FC236}">
                    <a16:creationId xmlns:a16="http://schemas.microsoft.com/office/drawing/2014/main" id="{35E15045-317B-4BCF-87BE-DD25FD714629}"/>
                  </a:ext>
                </a:extLst>
              </p14:cNvPr>
              <p14:cNvContentPartPr/>
              <p14:nvPr/>
            </p14:nvContentPartPr>
            <p14:xfrm>
              <a:off x="4151133" y="6108187"/>
              <a:ext cx="56160" cy="99720"/>
            </p14:xfrm>
          </p:contentPart>
        </mc:Choice>
        <mc:Fallback xmlns="">
          <p:pic>
            <p:nvPicPr>
              <p:cNvPr id="562" name="Input penna 561">
                <a:extLst>
                  <a:ext uri="{FF2B5EF4-FFF2-40B4-BE49-F238E27FC236}">
                    <a16:creationId xmlns:a16="http://schemas.microsoft.com/office/drawing/2014/main" id="{35E15045-317B-4BCF-87BE-DD25FD714629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4142493" y="6099187"/>
                <a:ext cx="73800" cy="11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604" name="Gruppo 603">
            <a:extLst>
              <a:ext uri="{FF2B5EF4-FFF2-40B4-BE49-F238E27FC236}">
                <a16:creationId xmlns:a16="http://schemas.microsoft.com/office/drawing/2014/main" id="{5B2871FA-0CEB-45B9-BC62-F3E747A0CC75}"/>
              </a:ext>
            </a:extLst>
          </p:cNvPr>
          <p:cNvGrpSpPr/>
          <p:nvPr/>
        </p:nvGrpSpPr>
        <p:grpSpPr>
          <a:xfrm>
            <a:off x="2210373" y="3877987"/>
            <a:ext cx="1578960" cy="1611720"/>
            <a:chOff x="2210373" y="3877987"/>
            <a:chExt cx="1578960" cy="161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5CFBCF2C-BE15-4A99-B0E2-001BF9A5B94A}"/>
                    </a:ext>
                  </a:extLst>
                </p14:cNvPr>
                <p14:cNvContentPartPr/>
                <p14:nvPr/>
              </p14:nvContentPartPr>
              <p14:xfrm>
                <a:off x="2986533" y="4424827"/>
                <a:ext cx="30600" cy="936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5CFBCF2C-BE15-4A99-B0E2-001BF9A5B94A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977893" y="4416187"/>
                  <a:ext cx="48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5BCC0EEC-07A7-4E21-B59A-37E013F05B95}"/>
                    </a:ext>
                  </a:extLst>
                </p14:cNvPr>
                <p14:cNvContentPartPr/>
                <p14:nvPr/>
              </p14:nvContentPartPr>
              <p14:xfrm>
                <a:off x="3045933" y="4424827"/>
                <a:ext cx="22680" cy="972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5BCC0EEC-07A7-4E21-B59A-37E013F05B95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3037293" y="4416187"/>
                  <a:ext cx="40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CAB012A9-5A4E-4512-853C-B4DD92727580}"/>
                    </a:ext>
                  </a:extLst>
                </p14:cNvPr>
                <p14:cNvContentPartPr/>
                <p14:nvPr/>
              </p14:nvContentPartPr>
              <p14:xfrm>
                <a:off x="3045933" y="4372987"/>
                <a:ext cx="91080" cy="6156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CAB012A9-5A4E-4512-853C-B4DD92727580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037293" y="4363987"/>
                  <a:ext cx="1087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6F1DE659-63CF-4374-BE22-7C662F84F283}"/>
                    </a:ext>
                  </a:extLst>
                </p14:cNvPr>
                <p14:cNvContentPartPr/>
                <p14:nvPr/>
              </p14:nvContentPartPr>
              <p14:xfrm>
                <a:off x="3182373" y="4271107"/>
                <a:ext cx="4680" cy="2088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6F1DE659-63CF-4374-BE22-7C662F84F283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173733" y="4262107"/>
                  <a:ext cx="22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8C89E935-89C0-4D7E-9394-FA256EAFF0E3}"/>
                    </a:ext>
                  </a:extLst>
                </p14:cNvPr>
                <p14:cNvContentPartPr/>
                <p14:nvPr/>
              </p14:nvContentPartPr>
              <p14:xfrm>
                <a:off x="3182373" y="4219627"/>
                <a:ext cx="21960" cy="7200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8C89E935-89C0-4D7E-9394-FA256EAFF0E3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173733" y="4210987"/>
                  <a:ext cx="396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15D8FC79-1362-4371-A195-DE9094C5F19F}"/>
                    </a:ext>
                  </a:extLst>
                </p14:cNvPr>
                <p14:cNvContentPartPr/>
                <p14:nvPr/>
              </p14:nvContentPartPr>
              <p14:xfrm>
                <a:off x="3196413" y="4122067"/>
                <a:ext cx="10440" cy="7344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15D8FC79-1362-4371-A195-DE9094C5F19F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187413" y="4113427"/>
                  <a:ext cx="280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FB1421DE-59FE-4CF1-9248-4FDB896399A6}"/>
                    </a:ext>
                  </a:extLst>
                </p14:cNvPr>
                <p14:cNvContentPartPr/>
                <p14:nvPr/>
              </p14:nvContentPartPr>
              <p14:xfrm>
                <a:off x="3059253" y="4252027"/>
                <a:ext cx="91080" cy="11772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FB1421DE-59FE-4CF1-9248-4FDB896399A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050253" y="4243027"/>
                  <a:ext cx="1087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49A491BA-4835-491A-8CC4-885E614FDE11}"/>
                    </a:ext>
                  </a:extLst>
                </p14:cNvPr>
                <p14:cNvContentPartPr/>
                <p14:nvPr/>
              </p14:nvContentPartPr>
              <p14:xfrm>
                <a:off x="3167253" y="4383427"/>
                <a:ext cx="49680" cy="4788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49A491BA-4835-491A-8CC4-885E614FDE1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158613" y="4374787"/>
                  <a:ext cx="673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618B1C34-B699-4904-BF70-63354C837130}"/>
                    </a:ext>
                  </a:extLst>
                </p14:cNvPr>
                <p14:cNvContentPartPr/>
                <p14:nvPr/>
              </p14:nvContentPartPr>
              <p14:xfrm>
                <a:off x="3254373" y="4474147"/>
                <a:ext cx="38160" cy="5220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618B1C34-B699-4904-BF70-63354C837130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245373" y="4465507"/>
                  <a:ext cx="55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5190D445-937E-4FC1-AF12-93295B064B7F}"/>
                    </a:ext>
                  </a:extLst>
                </p14:cNvPr>
                <p14:cNvContentPartPr/>
                <p14:nvPr/>
              </p14:nvContentPartPr>
              <p14:xfrm>
                <a:off x="3333573" y="4573867"/>
                <a:ext cx="36000" cy="4176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5190D445-937E-4FC1-AF12-93295B064B7F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324573" y="4564867"/>
                  <a:ext cx="536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BCFCAAF4-89B1-4098-8D55-0BD878781B35}"/>
                    </a:ext>
                  </a:extLst>
                </p14:cNvPr>
                <p14:cNvContentPartPr/>
                <p14:nvPr/>
              </p14:nvContentPartPr>
              <p14:xfrm>
                <a:off x="3400173" y="4652707"/>
                <a:ext cx="73080" cy="13752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BCFCAAF4-89B1-4098-8D55-0BD878781B3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3391533" y="4644067"/>
                  <a:ext cx="90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1A7CA422-BB7B-49D4-98F3-4970535A1BDF}"/>
                    </a:ext>
                  </a:extLst>
                </p14:cNvPr>
                <p14:cNvContentPartPr/>
                <p14:nvPr/>
              </p14:nvContentPartPr>
              <p14:xfrm>
                <a:off x="3497373" y="4838107"/>
                <a:ext cx="23760" cy="4716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1A7CA422-BB7B-49D4-98F3-4970535A1BDF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3488733" y="4829467"/>
                  <a:ext cx="414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E4188168-595A-4E2C-999C-3AC59228A009}"/>
                    </a:ext>
                  </a:extLst>
                </p14:cNvPr>
                <p14:cNvContentPartPr/>
                <p14:nvPr/>
              </p14:nvContentPartPr>
              <p14:xfrm>
                <a:off x="3551373" y="4933147"/>
                <a:ext cx="42120" cy="8136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E4188168-595A-4E2C-999C-3AC59228A009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3542733" y="4924507"/>
                  <a:ext cx="59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0224756C-0B89-4D0F-8D3C-402D9BE53667}"/>
                    </a:ext>
                  </a:extLst>
                </p14:cNvPr>
                <p14:cNvContentPartPr/>
                <p14:nvPr/>
              </p14:nvContentPartPr>
              <p14:xfrm>
                <a:off x="3609333" y="5033227"/>
                <a:ext cx="51120" cy="7128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0224756C-0B89-4D0F-8D3C-402D9BE53667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3600333" y="5024587"/>
                  <a:ext cx="687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293D503E-87CF-4BBB-8369-6358CFDED204}"/>
                    </a:ext>
                  </a:extLst>
                </p14:cNvPr>
                <p14:cNvContentPartPr/>
                <p14:nvPr/>
              </p14:nvContentPartPr>
              <p14:xfrm>
                <a:off x="3662253" y="5113507"/>
                <a:ext cx="111960" cy="20736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293D503E-87CF-4BBB-8369-6358CFDED204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3653253" y="5104867"/>
                  <a:ext cx="1296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E0BA0E7A-B81D-4495-9BA8-D22C26829289}"/>
                    </a:ext>
                  </a:extLst>
                </p14:cNvPr>
                <p14:cNvContentPartPr/>
                <p14:nvPr/>
              </p14:nvContentPartPr>
              <p14:xfrm>
                <a:off x="3780333" y="5352907"/>
                <a:ext cx="9000" cy="2016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E0BA0E7A-B81D-4495-9BA8-D22C26829289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3771693" y="5343907"/>
                  <a:ext cx="266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191F8163-E498-4B47-96F8-F6A8D93C4E7D}"/>
                    </a:ext>
                  </a:extLst>
                </p14:cNvPr>
                <p14:cNvContentPartPr/>
                <p14:nvPr/>
              </p14:nvContentPartPr>
              <p14:xfrm>
                <a:off x="2373453" y="4993267"/>
                <a:ext cx="3240" cy="5580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191F8163-E498-4B47-96F8-F6A8D93C4E7D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364453" y="4984267"/>
                  <a:ext cx="208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6E5308C6-73D8-4033-A71D-EB0B8ECF06E9}"/>
                    </a:ext>
                  </a:extLst>
                </p14:cNvPr>
                <p14:cNvContentPartPr/>
                <p14:nvPr/>
              </p14:nvContentPartPr>
              <p14:xfrm>
                <a:off x="2353293" y="4931347"/>
                <a:ext cx="79920" cy="5472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6E5308C6-73D8-4033-A71D-EB0B8ECF06E9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344293" y="4922707"/>
                  <a:ext cx="975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C18A5521-7369-47C7-A507-CCC145789CDE}"/>
                    </a:ext>
                  </a:extLst>
                </p14:cNvPr>
                <p14:cNvContentPartPr/>
                <p14:nvPr/>
              </p14:nvContentPartPr>
              <p14:xfrm>
                <a:off x="2425653" y="4953667"/>
                <a:ext cx="141480" cy="7128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C18A5521-7369-47C7-A507-CCC145789CDE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2417013" y="4945027"/>
                  <a:ext cx="1591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54F0520F-6F62-40F7-A8AA-7CAC2BDC04C3}"/>
                    </a:ext>
                  </a:extLst>
                </p14:cNvPr>
                <p14:cNvContentPartPr/>
                <p14:nvPr/>
              </p14:nvContentPartPr>
              <p14:xfrm>
                <a:off x="2572173" y="4937107"/>
                <a:ext cx="58680" cy="9360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54F0520F-6F62-40F7-A8AA-7CAC2BDC04C3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2563533" y="4928107"/>
                  <a:ext cx="763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A788FCA3-6163-499F-91D5-73F65FE6583D}"/>
                    </a:ext>
                  </a:extLst>
                </p14:cNvPr>
                <p14:cNvContentPartPr/>
                <p14:nvPr/>
              </p14:nvContentPartPr>
              <p14:xfrm>
                <a:off x="2651013" y="4971667"/>
                <a:ext cx="95760" cy="7596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A788FCA3-6163-499F-91D5-73F65FE6583D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2642373" y="4962667"/>
                  <a:ext cx="1134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FFEEA1CA-EC38-4F72-B6A9-D15B6652B59F}"/>
                    </a:ext>
                  </a:extLst>
                </p14:cNvPr>
                <p14:cNvContentPartPr/>
                <p14:nvPr/>
              </p14:nvContentPartPr>
              <p14:xfrm>
                <a:off x="2739573" y="4978867"/>
                <a:ext cx="70200" cy="7452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FFEEA1CA-EC38-4F72-B6A9-D15B6652B59F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2730933" y="4970227"/>
                  <a:ext cx="878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D077D8A6-7FE5-477D-A168-F3129E1102E4}"/>
                    </a:ext>
                  </a:extLst>
                </p14:cNvPr>
                <p14:cNvContentPartPr/>
                <p14:nvPr/>
              </p14:nvContentPartPr>
              <p14:xfrm>
                <a:off x="2746413" y="5014147"/>
                <a:ext cx="59040" cy="1260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D077D8A6-7FE5-477D-A168-F3129E1102E4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2737413" y="5005507"/>
                  <a:ext cx="76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562CC47F-8B89-422E-A968-9098BBECF241}"/>
                    </a:ext>
                  </a:extLst>
                </p14:cNvPr>
                <p14:cNvContentPartPr/>
                <p14:nvPr/>
              </p14:nvContentPartPr>
              <p14:xfrm>
                <a:off x="2812653" y="4967707"/>
                <a:ext cx="139680" cy="9144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562CC47F-8B89-422E-A968-9098BBECF241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2803653" y="4958707"/>
                  <a:ext cx="157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35287BDE-7B2D-42D3-A905-24E92E4BFD27}"/>
                    </a:ext>
                  </a:extLst>
                </p14:cNvPr>
                <p14:cNvContentPartPr/>
                <p14:nvPr/>
              </p14:nvContentPartPr>
              <p14:xfrm>
                <a:off x="3032973" y="5012347"/>
                <a:ext cx="50400" cy="2304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35287BDE-7B2D-42D3-A905-24E92E4BFD27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3024333" y="5003707"/>
                  <a:ext cx="680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497" name="Input penna 496">
                  <a:extLst>
                    <a:ext uri="{FF2B5EF4-FFF2-40B4-BE49-F238E27FC236}">
                      <a16:creationId xmlns:a16="http://schemas.microsoft.com/office/drawing/2014/main" id="{2A8AA5AF-D080-4B52-A2D6-ACF43F2BA867}"/>
                    </a:ext>
                  </a:extLst>
                </p14:cNvPr>
                <p14:cNvContentPartPr/>
                <p14:nvPr/>
              </p14:nvContentPartPr>
              <p14:xfrm>
                <a:off x="3094533" y="4963387"/>
                <a:ext cx="76680" cy="6696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2A8AA5AF-D080-4B52-A2D6-ACF43F2BA867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3085893" y="4954747"/>
                  <a:ext cx="943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8499B67E-7999-4ADD-A592-7B3EF2CFBCF9}"/>
                    </a:ext>
                  </a:extLst>
                </p14:cNvPr>
                <p14:cNvContentPartPr/>
                <p14:nvPr/>
              </p14:nvContentPartPr>
              <p14:xfrm>
                <a:off x="3161493" y="4961587"/>
                <a:ext cx="9720" cy="1260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8499B67E-7999-4ADD-A592-7B3EF2CFBCF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152493" y="4952947"/>
                  <a:ext cx="273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126BFF79-4CA6-46D9-8560-8F7516EB70BB}"/>
                    </a:ext>
                  </a:extLst>
                </p14:cNvPr>
                <p14:cNvContentPartPr/>
                <p14:nvPr/>
              </p14:nvContentPartPr>
              <p14:xfrm>
                <a:off x="2210373" y="5158147"/>
                <a:ext cx="6480" cy="8712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126BFF79-4CA6-46D9-8560-8F7516EB70BB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201733" y="5149507"/>
                  <a:ext cx="241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8BEA2664-ADC1-4E5E-8147-E9242DA2ABEA}"/>
                    </a:ext>
                  </a:extLst>
                </p14:cNvPr>
                <p14:cNvContentPartPr/>
                <p14:nvPr/>
              </p14:nvContentPartPr>
              <p14:xfrm>
                <a:off x="2211453" y="5162467"/>
                <a:ext cx="66240" cy="8676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8BEA2664-ADC1-4E5E-8147-E9242DA2ABEA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202813" y="5153827"/>
                  <a:ext cx="838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F1A7871F-F957-4C50-AD71-4D130C6D45BD}"/>
                    </a:ext>
                  </a:extLst>
                </p14:cNvPr>
                <p14:cNvContentPartPr/>
                <p14:nvPr/>
              </p14:nvContentPartPr>
              <p14:xfrm>
                <a:off x="2285973" y="5181547"/>
                <a:ext cx="74520" cy="8064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F1A7871F-F957-4C50-AD71-4D130C6D45BD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2277333" y="5172907"/>
                  <a:ext cx="921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CAD956EC-D7E2-40CD-82A2-FE9E5DCB9641}"/>
                    </a:ext>
                  </a:extLst>
                </p14:cNvPr>
                <p14:cNvContentPartPr/>
                <p14:nvPr/>
              </p14:nvContentPartPr>
              <p14:xfrm>
                <a:off x="2287773" y="5215747"/>
                <a:ext cx="59760" cy="720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CAD956EC-D7E2-40CD-82A2-FE9E5DCB9641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2279133" y="5206747"/>
                  <a:ext cx="774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3F461671-AD4B-49D1-8BA1-A8C3A8187AF2}"/>
                    </a:ext>
                  </a:extLst>
                </p14:cNvPr>
                <p14:cNvContentPartPr/>
                <p14:nvPr/>
              </p14:nvContentPartPr>
              <p14:xfrm>
                <a:off x="2437893" y="5177227"/>
                <a:ext cx="99720" cy="8496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3F461671-AD4B-49D1-8BA1-A8C3A8187AF2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2429253" y="5168587"/>
                  <a:ext cx="1173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460E5F4E-F3EC-4CD9-A5A5-279315939F63}"/>
                    </a:ext>
                  </a:extLst>
                </p14:cNvPr>
                <p14:cNvContentPartPr/>
                <p14:nvPr/>
              </p14:nvContentPartPr>
              <p14:xfrm>
                <a:off x="2528253" y="5188747"/>
                <a:ext cx="54720" cy="7740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460E5F4E-F3EC-4CD9-A5A5-279315939F63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2519613" y="5179747"/>
                  <a:ext cx="72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C87F1D08-8F13-4D17-80EC-E2B6713232CE}"/>
                    </a:ext>
                  </a:extLst>
                </p14:cNvPr>
                <p14:cNvContentPartPr/>
                <p14:nvPr/>
              </p14:nvContentPartPr>
              <p14:xfrm>
                <a:off x="2612853" y="5186587"/>
                <a:ext cx="2520" cy="6156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C87F1D08-8F13-4D17-80EC-E2B6713232CE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2604213" y="5177587"/>
                  <a:ext cx="201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82366ABE-1BC6-46D1-9175-2B8ACD931028}"/>
                    </a:ext>
                  </a:extLst>
                </p14:cNvPr>
                <p14:cNvContentPartPr/>
                <p14:nvPr/>
              </p14:nvContentPartPr>
              <p14:xfrm>
                <a:off x="2655693" y="5181187"/>
                <a:ext cx="75960" cy="9432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82366ABE-1BC6-46D1-9175-2B8ACD931028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2646693" y="5172187"/>
                  <a:ext cx="93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64D987DF-6AE5-4C57-8ACA-B70A2FEFFAD8}"/>
                    </a:ext>
                  </a:extLst>
                </p14:cNvPr>
                <p14:cNvContentPartPr/>
                <p14:nvPr/>
              </p14:nvContentPartPr>
              <p14:xfrm>
                <a:off x="2752173" y="5198827"/>
                <a:ext cx="32400" cy="7956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64D987DF-6AE5-4C57-8ACA-B70A2FEFFAD8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2743533" y="5190187"/>
                  <a:ext cx="50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0BECF530-C90E-4B2B-93F5-3DE4FCC23994}"/>
                    </a:ext>
                  </a:extLst>
                </p14:cNvPr>
                <p14:cNvContentPartPr/>
                <p14:nvPr/>
              </p14:nvContentPartPr>
              <p14:xfrm>
                <a:off x="2693493" y="5177947"/>
                <a:ext cx="119520" cy="1512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0BECF530-C90E-4B2B-93F5-3DE4FCC23994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2684493" y="5168947"/>
                  <a:ext cx="1371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B3E4DA63-2F43-4B32-9E21-CD427713D106}"/>
                    </a:ext>
                  </a:extLst>
                </p14:cNvPr>
                <p14:cNvContentPartPr/>
                <p14:nvPr/>
              </p14:nvContentPartPr>
              <p14:xfrm>
                <a:off x="2808333" y="5226187"/>
                <a:ext cx="63360" cy="432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B3E4DA63-2F43-4B32-9E21-CD427713D106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799333" y="5217547"/>
                  <a:ext cx="81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4D08206B-6207-4579-83CB-99708B80F3E7}"/>
                    </a:ext>
                  </a:extLst>
                </p14:cNvPr>
                <p14:cNvContentPartPr/>
                <p14:nvPr/>
              </p14:nvContentPartPr>
              <p14:xfrm>
                <a:off x="2907333" y="5179747"/>
                <a:ext cx="54000" cy="7344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4D08206B-6207-4579-83CB-99708B80F3E7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2898693" y="5171107"/>
                  <a:ext cx="716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236B25AD-BADC-4530-9599-2D01390946EA}"/>
                    </a:ext>
                  </a:extLst>
                </p14:cNvPr>
                <p14:cNvContentPartPr/>
                <p14:nvPr/>
              </p14:nvContentPartPr>
              <p14:xfrm>
                <a:off x="2968893" y="5186227"/>
                <a:ext cx="68040" cy="9036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236B25AD-BADC-4530-9599-2D01390946EA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2960253" y="5177227"/>
                  <a:ext cx="85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E70D46D8-791D-4149-AF2D-B18C8A3E4F48}"/>
                    </a:ext>
                  </a:extLst>
                </p14:cNvPr>
                <p14:cNvContentPartPr/>
                <p14:nvPr/>
              </p14:nvContentPartPr>
              <p14:xfrm>
                <a:off x="2976453" y="5229787"/>
                <a:ext cx="45360" cy="1764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E70D46D8-791D-4149-AF2D-B18C8A3E4F48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2967453" y="5221147"/>
                  <a:ext cx="630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467CB570-0E07-4394-9EB7-CDACC899A082}"/>
                    </a:ext>
                  </a:extLst>
                </p14:cNvPr>
                <p14:cNvContentPartPr/>
                <p14:nvPr/>
              </p14:nvContentPartPr>
              <p14:xfrm>
                <a:off x="3021453" y="5203147"/>
                <a:ext cx="79200" cy="6300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467CB570-0E07-4394-9EB7-CDACC899A082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3012453" y="5194507"/>
                  <a:ext cx="96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516" name="Input penna 515">
                  <a:extLst>
                    <a:ext uri="{FF2B5EF4-FFF2-40B4-BE49-F238E27FC236}">
                      <a16:creationId xmlns:a16="http://schemas.microsoft.com/office/drawing/2014/main" id="{246A4D61-D1AE-48B6-83D4-AEA1529AB16E}"/>
                    </a:ext>
                  </a:extLst>
                </p14:cNvPr>
                <p14:cNvContentPartPr/>
                <p14:nvPr/>
              </p14:nvContentPartPr>
              <p14:xfrm>
                <a:off x="3124773" y="5202427"/>
                <a:ext cx="50760" cy="6912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246A4D61-D1AE-48B6-83D4-AEA1529AB16E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3115773" y="5193427"/>
                  <a:ext cx="684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517" name="Input penna 516">
                  <a:extLst>
                    <a:ext uri="{FF2B5EF4-FFF2-40B4-BE49-F238E27FC236}">
                      <a16:creationId xmlns:a16="http://schemas.microsoft.com/office/drawing/2014/main" id="{D4245FB4-0E94-4BE2-8803-EEA38A575E1B}"/>
                    </a:ext>
                  </a:extLst>
                </p14:cNvPr>
                <p14:cNvContentPartPr/>
                <p14:nvPr/>
              </p14:nvContentPartPr>
              <p14:xfrm>
                <a:off x="3135213" y="5271187"/>
                <a:ext cx="360" cy="36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D4245FB4-0E94-4BE2-8803-EEA38A575E1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126573" y="52625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BAB25D6C-199A-485C-961F-03DFA37E29E3}"/>
                    </a:ext>
                  </a:extLst>
                </p14:cNvPr>
                <p14:cNvContentPartPr/>
                <p14:nvPr/>
              </p14:nvContentPartPr>
              <p14:xfrm>
                <a:off x="3135213" y="5204947"/>
                <a:ext cx="213120" cy="8136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BAB25D6C-199A-485C-961F-03DFA37E29E3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126573" y="5196307"/>
                  <a:ext cx="230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FDF66ABF-CE7C-4286-9BA1-300698349538}"/>
                    </a:ext>
                  </a:extLst>
                </p14:cNvPr>
                <p14:cNvContentPartPr/>
                <p14:nvPr/>
              </p14:nvContentPartPr>
              <p14:xfrm>
                <a:off x="3273093" y="5189107"/>
                <a:ext cx="100440" cy="1440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FDF66ABF-CE7C-4286-9BA1-300698349538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264453" y="5180467"/>
                  <a:ext cx="1180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79725E2E-3E4F-4FAC-8D17-F530B4E86AFD}"/>
                    </a:ext>
                  </a:extLst>
                </p14:cNvPr>
                <p14:cNvContentPartPr/>
                <p14:nvPr/>
              </p14:nvContentPartPr>
              <p14:xfrm>
                <a:off x="2246373" y="5325547"/>
                <a:ext cx="54720" cy="13500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79725E2E-3E4F-4FAC-8D17-F530B4E86AFD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237733" y="5316907"/>
                  <a:ext cx="723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DE0A13FE-7AAD-4AF6-AA0E-AC68468CF289}"/>
                    </a:ext>
                  </a:extLst>
                </p14:cNvPr>
                <p14:cNvContentPartPr/>
                <p14:nvPr/>
              </p14:nvContentPartPr>
              <p14:xfrm>
                <a:off x="2348613" y="5391787"/>
                <a:ext cx="11160" cy="5976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DE0A13FE-7AAD-4AF6-AA0E-AC68468CF28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339973" y="5382787"/>
                  <a:ext cx="288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F3D86B74-24F1-484F-B2FB-E85AF0B018EA}"/>
                    </a:ext>
                  </a:extLst>
                </p14:cNvPr>
                <p14:cNvContentPartPr/>
                <p14:nvPr/>
              </p14:nvContentPartPr>
              <p14:xfrm>
                <a:off x="2322693" y="5371267"/>
                <a:ext cx="82440" cy="1080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F3D86B74-24F1-484F-B2FB-E85AF0B018EA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13693" y="5362627"/>
                  <a:ext cx="1000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D27B4105-761E-463E-9FED-1A9008A3304B}"/>
                    </a:ext>
                  </a:extLst>
                </p14:cNvPr>
                <p14:cNvContentPartPr/>
                <p14:nvPr/>
              </p14:nvContentPartPr>
              <p14:xfrm>
                <a:off x="2379933" y="5367307"/>
                <a:ext cx="87480" cy="8496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D27B4105-761E-463E-9FED-1A9008A3304B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370933" y="5358307"/>
                  <a:ext cx="1051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4DDAC438-EFEC-422E-9773-AEFD5A523902}"/>
                    </a:ext>
                  </a:extLst>
                </p14:cNvPr>
                <p14:cNvContentPartPr/>
                <p14:nvPr/>
              </p14:nvContentPartPr>
              <p14:xfrm>
                <a:off x="2477133" y="5386027"/>
                <a:ext cx="65520" cy="6480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4DDAC438-EFEC-422E-9773-AEFD5A523902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468493" y="5377387"/>
                  <a:ext cx="831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21850F2F-861B-4070-B9B6-A4D1D7F10BCB}"/>
                    </a:ext>
                  </a:extLst>
                </p14:cNvPr>
                <p14:cNvContentPartPr/>
                <p14:nvPr/>
              </p14:nvContentPartPr>
              <p14:xfrm>
                <a:off x="2549493" y="5377027"/>
                <a:ext cx="62280" cy="7668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21850F2F-861B-4070-B9B6-A4D1D7F10BCB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2540493" y="5368387"/>
                  <a:ext cx="799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9F12EB95-41FD-4A07-BC78-7D43B247684C}"/>
                    </a:ext>
                  </a:extLst>
                </p14:cNvPr>
                <p14:cNvContentPartPr/>
                <p14:nvPr/>
              </p14:nvContentPartPr>
              <p14:xfrm>
                <a:off x="2547693" y="5416267"/>
                <a:ext cx="52560" cy="576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9F12EB95-41FD-4A07-BC78-7D43B247684C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538693" y="5407627"/>
                  <a:ext cx="702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24050AA7-7198-41E6-AEC3-9F6AFDBB8F19}"/>
                    </a:ext>
                  </a:extLst>
                </p14:cNvPr>
                <p14:cNvContentPartPr/>
                <p14:nvPr/>
              </p14:nvContentPartPr>
              <p14:xfrm>
                <a:off x="2650293" y="5333467"/>
                <a:ext cx="55080" cy="15624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24050AA7-7198-41E6-AEC3-9F6AFDBB8F19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2641653" y="5324467"/>
                  <a:ext cx="727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602" name="Input penna 601">
                  <a:extLst>
                    <a:ext uri="{FF2B5EF4-FFF2-40B4-BE49-F238E27FC236}">
                      <a16:creationId xmlns:a16="http://schemas.microsoft.com/office/drawing/2014/main" id="{29ED1096-22C5-4CF2-AEAB-A948A1A59937}"/>
                    </a:ext>
                  </a:extLst>
                </p14:cNvPr>
                <p14:cNvContentPartPr/>
                <p14:nvPr/>
              </p14:nvContentPartPr>
              <p14:xfrm>
                <a:off x="3178773" y="3986347"/>
                <a:ext cx="249120" cy="40140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29ED1096-22C5-4CF2-AEAB-A948A1A59937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3170133" y="3977347"/>
                  <a:ext cx="26676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603" name="Input penna 602">
                  <a:extLst>
                    <a:ext uri="{FF2B5EF4-FFF2-40B4-BE49-F238E27FC236}">
                      <a16:creationId xmlns:a16="http://schemas.microsoft.com/office/drawing/2014/main" id="{495944EE-8F0E-4AAF-8B13-1D9DDCC4D6D5}"/>
                    </a:ext>
                  </a:extLst>
                </p14:cNvPr>
                <p14:cNvContentPartPr/>
                <p14:nvPr/>
              </p14:nvContentPartPr>
              <p14:xfrm>
                <a:off x="3476133" y="3877987"/>
                <a:ext cx="270000" cy="7956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495944EE-8F0E-4AAF-8B13-1D9DDCC4D6D5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467133" y="3868987"/>
                  <a:ext cx="28764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2" name="Gruppo 611">
            <a:extLst>
              <a:ext uri="{FF2B5EF4-FFF2-40B4-BE49-F238E27FC236}">
                <a16:creationId xmlns:a16="http://schemas.microsoft.com/office/drawing/2014/main" id="{4FEBAF2C-B576-46A7-9C90-006849CB144F}"/>
              </a:ext>
            </a:extLst>
          </p:cNvPr>
          <p:cNvGrpSpPr/>
          <p:nvPr/>
        </p:nvGrpSpPr>
        <p:grpSpPr>
          <a:xfrm>
            <a:off x="3569373" y="4332307"/>
            <a:ext cx="822240" cy="331560"/>
            <a:chOff x="3569373" y="4332307"/>
            <a:chExt cx="822240" cy="33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605" name="Input penna 604">
                  <a:extLst>
                    <a:ext uri="{FF2B5EF4-FFF2-40B4-BE49-F238E27FC236}">
                      <a16:creationId xmlns:a16="http://schemas.microsoft.com/office/drawing/2014/main" id="{427C5C0B-CB2F-458A-86E5-9C96031E7872}"/>
                    </a:ext>
                  </a:extLst>
                </p14:cNvPr>
                <p14:cNvContentPartPr/>
                <p14:nvPr/>
              </p14:nvContentPartPr>
              <p14:xfrm>
                <a:off x="3569373" y="4415107"/>
                <a:ext cx="233280" cy="24876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427C5C0B-CB2F-458A-86E5-9C96031E7872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560373" y="4406107"/>
                  <a:ext cx="2509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606" name="Input penna 605">
                  <a:extLst>
                    <a:ext uri="{FF2B5EF4-FFF2-40B4-BE49-F238E27FC236}">
                      <a16:creationId xmlns:a16="http://schemas.microsoft.com/office/drawing/2014/main" id="{A2863E37-F49B-457B-B572-8DEA0817C1EA}"/>
                    </a:ext>
                  </a:extLst>
                </p14:cNvPr>
                <p14:cNvContentPartPr/>
                <p14:nvPr/>
              </p14:nvContentPartPr>
              <p14:xfrm>
                <a:off x="3850173" y="4336627"/>
                <a:ext cx="59040" cy="7452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A2863E37-F49B-457B-B572-8DEA0817C1EA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841173" y="4327627"/>
                  <a:ext cx="766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607" name="Input penna 606">
                  <a:extLst>
                    <a:ext uri="{FF2B5EF4-FFF2-40B4-BE49-F238E27FC236}">
                      <a16:creationId xmlns:a16="http://schemas.microsoft.com/office/drawing/2014/main" id="{47E995BD-19D0-42AD-8C9D-2D190CD19938}"/>
                    </a:ext>
                  </a:extLst>
                </p14:cNvPr>
                <p14:cNvContentPartPr/>
                <p14:nvPr/>
              </p14:nvContentPartPr>
              <p14:xfrm>
                <a:off x="3892293" y="4335187"/>
                <a:ext cx="163080" cy="8388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47E995BD-19D0-42AD-8C9D-2D190CD1993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3883293" y="4326547"/>
                  <a:ext cx="1807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608" name="Input penna 607">
                  <a:extLst>
                    <a:ext uri="{FF2B5EF4-FFF2-40B4-BE49-F238E27FC236}">
                      <a16:creationId xmlns:a16="http://schemas.microsoft.com/office/drawing/2014/main" id="{2C0CE7CD-E733-447B-B088-ABD35A88828B}"/>
                    </a:ext>
                  </a:extLst>
                </p14:cNvPr>
                <p14:cNvContentPartPr/>
                <p14:nvPr/>
              </p14:nvContentPartPr>
              <p14:xfrm>
                <a:off x="4047453" y="4374787"/>
                <a:ext cx="360" cy="36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2C0CE7CD-E733-447B-B088-ABD35A88828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038813" y="43661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609" name="Input penna 608">
                  <a:extLst>
                    <a:ext uri="{FF2B5EF4-FFF2-40B4-BE49-F238E27FC236}">
                      <a16:creationId xmlns:a16="http://schemas.microsoft.com/office/drawing/2014/main" id="{B0376057-134E-4BCC-BD49-6C1180C11B71}"/>
                    </a:ext>
                  </a:extLst>
                </p14:cNvPr>
                <p14:cNvContentPartPr/>
                <p14:nvPr/>
              </p14:nvContentPartPr>
              <p14:xfrm>
                <a:off x="4047453" y="4374787"/>
                <a:ext cx="360" cy="36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B0376057-134E-4BCC-BD49-6C1180C11B7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038813" y="43661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610" name="Input penna 609">
                  <a:extLst>
                    <a:ext uri="{FF2B5EF4-FFF2-40B4-BE49-F238E27FC236}">
                      <a16:creationId xmlns:a16="http://schemas.microsoft.com/office/drawing/2014/main" id="{946DC2A0-D194-4DCB-8D52-3B94F862B192}"/>
                    </a:ext>
                  </a:extLst>
                </p14:cNvPr>
                <p14:cNvContentPartPr/>
                <p14:nvPr/>
              </p14:nvContentPartPr>
              <p14:xfrm>
                <a:off x="4047453" y="4365787"/>
                <a:ext cx="55440" cy="4104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946DC2A0-D194-4DCB-8D52-3B94F862B192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4038813" y="4356787"/>
                  <a:ext cx="730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611" name="Input penna 610">
                  <a:extLst>
                    <a:ext uri="{FF2B5EF4-FFF2-40B4-BE49-F238E27FC236}">
                      <a16:creationId xmlns:a16="http://schemas.microsoft.com/office/drawing/2014/main" id="{D6376A99-45E2-409C-AB5D-6C1C89048DBE}"/>
                    </a:ext>
                  </a:extLst>
                </p14:cNvPr>
                <p14:cNvContentPartPr/>
                <p14:nvPr/>
              </p14:nvContentPartPr>
              <p14:xfrm>
                <a:off x="4091733" y="4332307"/>
                <a:ext cx="299880" cy="9324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D6376A99-45E2-409C-AB5D-6C1C89048DBE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083093" y="4323307"/>
                  <a:ext cx="31752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6" name="Gruppo 675">
            <a:extLst>
              <a:ext uri="{FF2B5EF4-FFF2-40B4-BE49-F238E27FC236}">
                <a16:creationId xmlns:a16="http://schemas.microsoft.com/office/drawing/2014/main" id="{D2C3C5B6-009F-46BD-8C88-68785A2E03A2}"/>
              </a:ext>
            </a:extLst>
          </p:cNvPr>
          <p:cNvGrpSpPr/>
          <p:nvPr/>
        </p:nvGrpSpPr>
        <p:grpSpPr>
          <a:xfrm>
            <a:off x="422613" y="6031867"/>
            <a:ext cx="2846160" cy="719640"/>
            <a:chOff x="422613" y="6031867"/>
            <a:chExt cx="2846160" cy="71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14C5C0AF-4DA4-4D79-8749-3A19F9AFD2F4}"/>
                    </a:ext>
                  </a:extLst>
                </p14:cNvPr>
                <p14:cNvContentPartPr/>
                <p14:nvPr/>
              </p14:nvContentPartPr>
              <p14:xfrm>
                <a:off x="3038733" y="6199267"/>
                <a:ext cx="90360" cy="50832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14C5C0AF-4DA4-4D79-8749-3A19F9AFD2F4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030093" y="6190267"/>
                  <a:ext cx="10800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4846C01E-505D-42D3-84F0-40976AFAA6B5}"/>
                    </a:ext>
                  </a:extLst>
                </p14:cNvPr>
                <p14:cNvContentPartPr/>
                <p14:nvPr/>
              </p14:nvContentPartPr>
              <p14:xfrm>
                <a:off x="3194973" y="6640987"/>
                <a:ext cx="73800" cy="11052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4846C01E-505D-42D3-84F0-40976AFAA6B5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3185973" y="6631987"/>
                  <a:ext cx="914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6F70FF3D-04D8-4FEA-9E41-0522A15FF9A7}"/>
                    </a:ext>
                  </a:extLst>
                </p14:cNvPr>
                <p14:cNvContentPartPr/>
                <p14:nvPr/>
              </p14:nvContentPartPr>
              <p14:xfrm>
                <a:off x="2672613" y="6198547"/>
                <a:ext cx="513000" cy="5472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6F70FF3D-04D8-4FEA-9E41-0522A15FF9A7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2663613" y="6189907"/>
                  <a:ext cx="5306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2BF4F1A6-1DB2-4AA8-A2DB-7EC0AAFE7A75}"/>
                    </a:ext>
                  </a:extLst>
                </p14:cNvPr>
                <p14:cNvContentPartPr/>
                <p14:nvPr/>
              </p14:nvContentPartPr>
              <p14:xfrm>
                <a:off x="2605293" y="6055267"/>
                <a:ext cx="55080" cy="6336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2BF4F1A6-1DB2-4AA8-A2DB-7EC0AAFE7A7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2596293" y="6046267"/>
                  <a:ext cx="727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45F3157E-19A6-4069-864F-F30A20597C1E}"/>
                    </a:ext>
                  </a:extLst>
                </p14:cNvPr>
                <p14:cNvContentPartPr/>
                <p14:nvPr/>
              </p14:nvContentPartPr>
              <p14:xfrm>
                <a:off x="2589813" y="6031867"/>
                <a:ext cx="88920" cy="9072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45F3157E-19A6-4069-864F-F30A20597C1E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2580813" y="6022867"/>
                  <a:ext cx="106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CB322AED-6EAF-4776-B64E-F38B2AB0EC52}"/>
                    </a:ext>
                  </a:extLst>
                </p14:cNvPr>
                <p14:cNvContentPartPr/>
                <p14:nvPr/>
              </p14:nvContentPartPr>
              <p14:xfrm>
                <a:off x="3168693" y="6122587"/>
                <a:ext cx="85320" cy="8820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CB322AED-6EAF-4776-B64E-F38B2AB0EC52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3160053" y="6113947"/>
                  <a:ext cx="102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A8AD16FB-560E-4B46-9BF9-D03CBD05A398}"/>
                    </a:ext>
                  </a:extLst>
                </p14:cNvPr>
                <p14:cNvContentPartPr/>
                <p14:nvPr/>
              </p14:nvContentPartPr>
              <p14:xfrm>
                <a:off x="422613" y="6239587"/>
                <a:ext cx="92520" cy="9252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A8AD16FB-560E-4B46-9BF9-D03CBD05A398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13973" y="6230947"/>
                  <a:ext cx="110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D7F7308B-2761-4374-BB92-6C29B057096D}"/>
                    </a:ext>
                  </a:extLst>
                </p14:cNvPr>
                <p14:cNvContentPartPr/>
                <p14:nvPr/>
              </p14:nvContentPartPr>
              <p14:xfrm>
                <a:off x="638973" y="6205747"/>
                <a:ext cx="104760" cy="9936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D7F7308B-2761-4374-BB92-6C29B057096D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630333" y="6197107"/>
                  <a:ext cx="1224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78" name="Input penna 577">
                  <a:extLst>
                    <a:ext uri="{FF2B5EF4-FFF2-40B4-BE49-F238E27FC236}">
                      <a16:creationId xmlns:a16="http://schemas.microsoft.com/office/drawing/2014/main" id="{971A3C08-18FB-49D4-9F38-75061C8F7D3A}"/>
                    </a:ext>
                  </a:extLst>
                </p14:cNvPr>
                <p14:cNvContentPartPr/>
                <p14:nvPr/>
              </p14:nvContentPartPr>
              <p14:xfrm>
                <a:off x="718173" y="6212227"/>
                <a:ext cx="61920" cy="8928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971A3C08-18FB-49D4-9F38-75061C8F7D3A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09173" y="6203587"/>
                  <a:ext cx="795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79" name="Input penna 578">
                  <a:extLst>
                    <a:ext uri="{FF2B5EF4-FFF2-40B4-BE49-F238E27FC236}">
                      <a16:creationId xmlns:a16="http://schemas.microsoft.com/office/drawing/2014/main" id="{6518B6F4-A132-4D32-AB0F-34576DBB701A}"/>
                    </a:ext>
                  </a:extLst>
                </p14:cNvPr>
                <p14:cNvContentPartPr/>
                <p14:nvPr/>
              </p14:nvContentPartPr>
              <p14:xfrm>
                <a:off x="730413" y="6253627"/>
                <a:ext cx="43920" cy="1008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6518B6F4-A132-4D32-AB0F-34576DBB701A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21773" y="6244627"/>
                  <a:ext cx="61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179E392F-94D0-4BE4-9E27-B11251029E7F}"/>
                    </a:ext>
                  </a:extLst>
                </p14:cNvPr>
                <p14:cNvContentPartPr/>
                <p14:nvPr/>
              </p14:nvContentPartPr>
              <p14:xfrm>
                <a:off x="773613" y="6231307"/>
                <a:ext cx="71280" cy="5688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179E392F-94D0-4BE4-9E27-B11251029E7F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64973" y="6222307"/>
                  <a:ext cx="889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D93640A3-DC3C-4BC9-A503-4A4F78ABCA64}"/>
                    </a:ext>
                  </a:extLst>
                </p14:cNvPr>
                <p14:cNvContentPartPr/>
                <p14:nvPr/>
              </p14:nvContentPartPr>
              <p14:xfrm>
                <a:off x="859653" y="6195307"/>
                <a:ext cx="97560" cy="10296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D93640A3-DC3C-4BC9-A503-4A4F78ABCA6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50653" y="6186667"/>
                  <a:ext cx="115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82" name="Input penna 581">
                  <a:extLst>
                    <a:ext uri="{FF2B5EF4-FFF2-40B4-BE49-F238E27FC236}">
                      <a16:creationId xmlns:a16="http://schemas.microsoft.com/office/drawing/2014/main" id="{A6E6A3BE-B5C9-42D3-BF9D-82474E45253F}"/>
                    </a:ext>
                  </a:extLst>
                </p14:cNvPr>
                <p14:cNvContentPartPr/>
                <p14:nvPr/>
              </p14:nvContentPartPr>
              <p14:xfrm>
                <a:off x="948933" y="6214027"/>
                <a:ext cx="79560" cy="9936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A6E6A3BE-B5C9-42D3-BF9D-82474E45253F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939933" y="6205027"/>
                  <a:ext cx="97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83" name="Input penna 582">
                  <a:extLst>
                    <a:ext uri="{FF2B5EF4-FFF2-40B4-BE49-F238E27FC236}">
                      <a16:creationId xmlns:a16="http://schemas.microsoft.com/office/drawing/2014/main" id="{D0422A69-452F-4FC3-B315-8ACC35753079}"/>
                    </a:ext>
                  </a:extLst>
                </p14:cNvPr>
                <p14:cNvContentPartPr/>
                <p14:nvPr/>
              </p14:nvContentPartPr>
              <p14:xfrm>
                <a:off x="960453" y="6229867"/>
                <a:ext cx="109080" cy="6876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D0422A69-452F-4FC3-B315-8ACC35753079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51813" y="6221227"/>
                  <a:ext cx="1267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84" name="Input penna 583">
                  <a:extLst>
                    <a:ext uri="{FF2B5EF4-FFF2-40B4-BE49-F238E27FC236}">
                      <a16:creationId xmlns:a16="http://schemas.microsoft.com/office/drawing/2014/main" id="{EE24342D-3C0E-4732-9351-2248C0716AA0}"/>
                    </a:ext>
                  </a:extLst>
                </p14:cNvPr>
                <p14:cNvContentPartPr/>
                <p14:nvPr/>
              </p14:nvContentPartPr>
              <p14:xfrm>
                <a:off x="1028133" y="6220147"/>
                <a:ext cx="73800" cy="288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EE24342D-3C0E-4732-9351-2248C0716AA0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019133" y="6211147"/>
                  <a:ext cx="91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85" name="Input penna 584">
                  <a:extLst>
                    <a:ext uri="{FF2B5EF4-FFF2-40B4-BE49-F238E27FC236}">
                      <a16:creationId xmlns:a16="http://schemas.microsoft.com/office/drawing/2014/main" id="{C36C8DBC-3D37-4916-975E-40495C17D5AE}"/>
                    </a:ext>
                  </a:extLst>
                </p14:cNvPr>
                <p14:cNvContentPartPr/>
                <p14:nvPr/>
              </p14:nvContentPartPr>
              <p14:xfrm>
                <a:off x="1109133" y="6212947"/>
                <a:ext cx="61200" cy="102240"/>
              </p14:xfrm>
            </p:contentPart>
          </mc:Choice>
          <mc:Fallback xmlns="">
            <p:pic>
              <p:nvPicPr>
                <p:cNvPr id="585" name="Input penna 584">
                  <a:extLst>
                    <a:ext uri="{FF2B5EF4-FFF2-40B4-BE49-F238E27FC236}">
                      <a16:creationId xmlns:a16="http://schemas.microsoft.com/office/drawing/2014/main" id="{C36C8DBC-3D37-4916-975E-40495C17D5AE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100493" y="6204307"/>
                  <a:ext cx="788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86" name="Input penna 585">
                  <a:extLst>
                    <a:ext uri="{FF2B5EF4-FFF2-40B4-BE49-F238E27FC236}">
                      <a16:creationId xmlns:a16="http://schemas.microsoft.com/office/drawing/2014/main" id="{2E615569-1E06-410B-AE2E-A204A1EEF575}"/>
                    </a:ext>
                  </a:extLst>
                </p14:cNvPr>
                <p14:cNvContentPartPr/>
                <p14:nvPr/>
              </p14:nvContentPartPr>
              <p14:xfrm>
                <a:off x="1202733" y="6241747"/>
                <a:ext cx="19080" cy="8208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2E615569-1E06-410B-AE2E-A204A1EEF575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194093" y="6233107"/>
                  <a:ext cx="36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87" name="Input penna 586">
                  <a:extLst>
                    <a:ext uri="{FF2B5EF4-FFF2-40B4-BE49-F238E27FC236}">
                      <a16:creationId xmlns:a16="http://schemas.microsoft.com/office/drawing/2014/main" id="{A54D3234-30DE-438E-8B6E-72F0CD0E7B5F}"/>
                    </a:ext>
                  </a:extLst>
                </p14:cNvPr>
                <p14:cNvContentPartPr/>
                <p14:nvPr/>
              </p14:nvContentPartPr>
              <p14:xfrm>
                <a:off x="1233333" y="6189547"/>
                <a:ext cx="61920" cy="10008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A54D3234-30DE-438E-8B6E-72F0CD0E7B5F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224693" y="6180547"/>
                  <a:ext cx="795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88" name="Input penna 587">
                  <a:extLst>
                    <a:ext uri="{FF2B5EF4-FFF2-40B4-BE49-F238E27FC236}">
                      <a16:creationId xmlns:a16="http://schemas.microsoft.com/office/drawing/2014/main" id="{F6EBBE67-1153-4981-B014-8EA72B477407}"/>
                    </a:ext>
                  </a:extLst>
                </p14:cNvPr>
                <p14:cNvContentPartPr/>
                <p14:nvPr/>
              </p14:nvContentPartPr>
              <p14:xfrm>
                <a:off x="1418373" y="6217627"/>
                <a:ext cx="50400" cy="4644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F6EBBE67-1153-4981-B014-8EA72B477407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409733" y="6208987"/>
                  <a:ext cx="6804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90" name="Input penna 589">
                  <a:extLst>
                    <a:ext uri="{FF2B5EF4-FFF2-40B4-BE49-F238E27FC236}">
                      <a16:creationId xmlns:a16="http://schemas.microsoft.com/office/drawing/2014/main" id="{DF47F477-2CA9-4754-8BC0-42D7E9752D07}"/>
                    </a:ext>
                  </a:extLst>
                </p14:cNvPr>
                <p14:cNvContentPartPr/>
                <p14:nvPr/>
              </p14:nvContentPartPr>
              <p14:xfrm>
                <a:off x="1466253" y="6134107"/>
                <a:ext cx="308160" cy="137160"/>
              </p14:xfrm>
            </p:contentPart>
          </mc:Choice>
          <mc:Fallback xmlns="">
            <p:pic>
              <p:nvPicPr>
                <p:cNvPr id="590" name="Input penna 589">
                  <a:extLst>
                    <a:ext uri="{FF2B5EF4-FFF2-40B4-BE49-F238E27FC236}">
                      <a16:creationId xmlns:a16="http://schemas.microsoft.com/office/drawing/2014/main" id="{DF47F477-2CA9-4754-8BC0-42D7E9752D07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457613" y="6125467"/>
                  <a:ext cx="325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C77D4B07-3850-49D0-8614-AEB49ABC4A8E}"/>
                    </a:ext>
                  </a:extLst>
                </p14:cNvPr>
                <p14:cNvContentPartPr/>
                <p14:nvPr/>
              </p14:nvContentPartPr>
              <p14:xfrm>
                <a:off x="1882773" y="6138427"/>
                <a:ext cx="93240" cy="9000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C77D4B07-3850-49D0-8614-AEB49ABC4A8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874133" y="6129787"/>
                  <a:ext cx="110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93" name="Input penna 592">
                  <a:extLst>
                    <a:ext uri="{FF2B5EF4-FFF2-40B4-BE49-F238E27FC236}">
                      <a16:creationId xmlns:a16="http://schemas.microsoft.com/office/drawing/2014/main" id="{CEA0C6A9-C174-438B-AD62-A329989BB1EB}"/>
                    </a:ext>
                  </a:extLst>
                </p14:cNvPr>
                <p14:cNvContentPartPr/>
                <p14:nvPr/>
              </p14:nvContentPartPr>
              <p14:xfrm>
                <a:off x="1961613" y="6148507"/>
                <a:ext cx="72000" cy="79920"/>
              </p14:xfrm>
            </p:contentPart>
          </mc:Choice>
          <mc:Fallback xmlns="">
            <p:pic>
              <p:nvPicPr>
                <p:cNvPr id="593" name="Input penna 592">
                  <a:extLst>
                    <a:ext uri="{FF2B5EF4-FFF2-40B4-BE49-F238E27FC236}">
                      <a16:creationId xmlns:a16="http://schemas.microsoft.com/office/drawing/2014/main" id="{CEA0C6A9-C174-438B-AD62-A329989BB1EB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952613" y="6139507"/>
                  <a:ext cx="896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94" name="Input penna 593">
                  <a:extLst>
                    <a:ext uri="{FF2B5EF4-FFF2-40B4-BE49-F238E27FC236}">
                      <a16:creationId xmlns:a16="http://schemas.microsoft.com/office/drawing/2014/main" id="{0CC7632C-2258-4380-9F0E-4188A8F76DAA}"/>
                    </a:ext>
                  </a:extLst>
                </p14:cNvPr>
                <p14:cNvContentPartPr/>
                <p14:nvPr/>
              </p14:nvContentPartPr>
              <p14:xfrm>
                <a:off x="1995453" y="6194947"/>
                <a:ext cx="19800" cy="2160"/>
              </p14:xfrm>
            </p:contentPart>
          </mc:Choice>
          <mc:Fallback xmlns="">
            <p:pic>
              <p:nvPicPr>
                <p:cNvPr id="594" name="Input penna 593">
                  <a:extLst>
                    <a:ext uri="{FF2B5EF4-FFF2-40B4-BE49-F238E27FC236}">
                      <a16:creationId xmlns:a16="http://schemas.microsoft.com/office/drawing/2014/main" id="{0CC7632C-2258-4380-9F0E-4188A8F76DAA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986453" y="6185947"/>
                  <a:ext cx="37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95" name="Input penna 594">
                  <a:extLst>
                    <a:ext uri="{FF2B5EF4-FFF2-40B4-BE49-F238E27FC236}">
                      <a16:creationId xmlns:a16="http://schemas.microsoft.com/office/drawing/2014/main" id="{AA3571C5-7858-4842-9457-72F5F63CB9A8}"/>
                    </a:ext>
                  </a:extLst>
                </p14:cNvPr>
                <p14:cNvContentPartPr/>
                <p14:nvPr/>
              </p14:nvContentPartPr>
              <p14:xfrm>
                <a:off x="2030733" y="6146707"/>
                <a:ext cx="88920" cy="105120"/>
              </p14:xfrm>
            </p:contentPart>
          </mc:Choice>
          <mc:Fallback xmlns="">
            <p:pic>
              <p:nvPicPr>
                <p:cNvPr id="595" name="Input penna 594">
                  <a:extLst>
                    <a:ext uri="{FF2B5EF4-FFF2-40B4-BE49-F238E27FC236}">
                      <a16:creationId xmlns:a16="http://schemas.microsoft.com/office/drawing/2014/main" id="{AA3571C5-7858-4842-9457-72F5F63CB9A8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2022093" y="6138067"/>
                  <a:ext cx="1065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96" name="Input penna 595">
                  <a:extLst>
                    <a:ext uri="{FF2B5EF4-FFF2-40B4-BE49-F238E27FC236}">
                      <a16:creationId xmlns:a16="http://schemas.microsoft.com/office/drawing/2014/main" id="{1608135A-68C8-45DE-9FD9-D0EB963D3EF1}"/>
                    </a:ext>
                  </a:extLst>
                </p14:cNvPr>
                <p14:cNvContentPartPr/>
                <p14:nvPr/>
              </p14:nvContentPartPr>
              <p14:xfrm>
                <a:off x="2019933" y="6190987"/>
                <a:ext cx="66240" cy="1152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1608135A-68C8-45DE-9FD9-D0EB963D3EF1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2011293" y="6182347"/>
                  <a:ext cx="838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97" name="Input penna 596">
                  <a:extLst>
                    <a:ext uri="{FF2B5EF4-FFF2-40B4-BE49-F238E27FC236}">
                      <a16:creationId xmlns:a16="http://schemas.microsoft.com/office/drawing/2014/main" id="{D6C38E07-0D2B-4D42-BDA0-3D576C6901B0}"/>
                    </a:ext>
                  </a:extLst>
                </p14:cNvPr>
                <p14:cNvContentPartPr/>
                <p14:nvPr/>
              </p14:nvContentPartPr>
              <p14:xfrm>
                <a:off x="2098413" y="6165787"/>
                <a:ext cx="97920" cy="77040"/>
              </p14:xfrm>
            </p:contentPart>
          </mc:Choice>
          <mc:Fallback xmlns="">
            <p:pic>
              <p:nvPicPr>
                <p:cNvPr id="597" name="Input penna 596">
                  <a:extLst>
                    <a:ext uri="{FF2B5EF4-FFF2-40B4-BE49-F238E27FC236}">
                      <a16:creationId xmlns:a16="http://schemas.microsoft.com/office/drawing/2014/main" id="{D6C38E07-0D2B-4D42-BDA0-3D576C6901B0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2089413" y="6156787"/>
                  <a:ext cx="1155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98" name="Input penna 597">
                  <a:extLst>
                    <a:ext uri="{FF2B5EF4-FFF2-40B4-BE49-F238E27FC236}">
                      <a16:creationId xmlns:a16="http://schemas.microsoft.com/office/drawing/2014/main" id="{970D24B1-B5B6-4B4F-A57F-76FCE7E9CF9B}"/>
                    </a:ext>
                  </a:extLst>
                </p14:cNvPr>
                <p14:cNvContentPartPr/>
                <p14:nvPr/>
              </p14:nvContentPartPr>
              <p14:xfrm>
                <a:off x="2216493" y="6145987"/>
                <a:ext cx="75960" cy="9288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970D24B1-B5B6-4B4F-A57F-76FCE7E9CF9B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2207853" y="6137347"/>
                  <a:ext cx="936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599" name="Input penna 598">
                  <a:extLst>
                    <a:ext uri="{FF2B5EF4-FFF2-40B4-BE49-F238E27FC236}">
                      <a16:creationId xmlns:a16="http://schemas.microsoft.com/office/drawing/2014/main" id="{F8ECE422-5F1C-488F-90FD-4B005D443B65}"/>
                    </a:ext>
                  </a:extLst>
                </p14:cNvPr>
                <p14:cNvContentPartPr/>
                <p14:nvPr/>
              </p14:nvContentPartPr>
              <p14:xfrm>
                <a:off x="2288133" y="6141307"/>
                <a:ext cx="80640" cy="9900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F8ECE422-5F1C-488F-90FD-4B005D443B65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279133" y="6132307"/>
                  <a:ext cx="98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600" name="Input penna 599">
                  <a:extLst>
                    <a:ext uri="{FF2B5EF4-FFF2-40B4-BE49-F238E27FC236}">
                      <a16:creationId xmlns:a16="http://schemas.microsoft.com/office/drawing/2014/main" id="{AE76E89F-58E1-4AAE-97FE-8B24F0CDD160}"/>
                    </a:ext>
                  </a:extLst>
                </p14:cNvPr>
                <p14:cNvContentPartPr/>
                <p14:nvPr/>
              </p14:nvContentPartPr>
              <p14:xfrm>
                <a:off x="2282733" y="6181267"/>
                <a:ext cx="74520" cy="1584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AE76E89F-58E1-4AAE-97FE-8B24F0CDD160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2273733" y="6172267"/>
                  <a:ext cx="921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613" name="Input penna 612">
                  <a:extLst>
                    <a:ext uri="{FF2B5EF4-FFF2-40B4-BE49-F238E27FC236}">
                      <a16:creationId xmlns:a16="http://schemas.microsoft.com/office/drawing/2014/main" id="{0BC7F11F-C976-470A-8127-AB833C0FFCE7}"/>
                    </a:ext>
                  </a:extLst>
                </p14:cNvPr>
                <p14:cNvContentPartPr/>
                <p14:nvPr/>
              </p14:nvContentPartPr>
              <p14:xfrm>
                <a:off x="449253" y="6456307"/>
                <a:ext cx="114480" cy="7704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0BC7F11F-C976-470A-8127-AB833C0FFCE7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440613" y="6447667"/>
                  <a:ext cx="1321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614" name="Input penna 613">
                  <a:extLst>
                    <a:ext uri="{FF2B5EF4-FFF2-40B4-BE49-F238E27FC236}">
                      <a16:creationId xmlns:a16="http://schemas.microsoft.com/office/drawing/2014/main" id="{FD0F9339-C764-4087-915B-D9D63DBCC7B2}"/>
                    </a:ext>
                  </a:extLst>
                </p14:cNvPr>
                <p14:cNvContentPartPr/>
                <p14:nvPr/>
              </p14:nvContentPartPr>
              <p14:xfrm>
                <a:off x="508293" y="6366667"/>
                <a:ext cx="43920" cy="6084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FD0F9339-C764-4087-915B-D9D63DBCC7B2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499653" y="6357667"/>
                  <a:ext cx="615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616" name="Input penna 615">
                  <a:extLst>
                    <a:ext uri="{FF2B5EF4-FFF2-40B4-BE49-F238E27FC236}">
                      <a16:creationId xmlns:a16="http://schemas.microsoft.com/office/drawing/2014/main" id="{EEAF6E7D-8C5E-478F-86D0-29F2ECDEAA20}"/>
                    </a:ext>
                  </a:extLst>
                </p14:cNvPr>
                <p14:cNvContentPartPr/>
                <p14:nvPr/>
              </p14:nvContentPartPr>
              <p14:xfrm>
                <a:off x="661293" y="6439387"/>
                <a:ext cx="7560" cy="6732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EEAF6E7D-8C5E-478F-86D0-29F2ECDEAA20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652653" y="6430747"/>
                  <a:ext cx="252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617" name="Input penna 616">
                  <a:extLst>
                    <a:ext uri="{FF2B5EF4-FFF2-40B4-BE49-F238E27FC236}">
                      <a16:creationId xmlns:a16="http://schemas.microsoft.com/office/drawing/2014/main" id="{6DD25D49-701A-4F4C-9BE4-6FCE9529106F}"/>
                    </a:ext>
                  </a:extLst>
                </p14:cNvPr>
                <p14:cNvContentPartPr/>
                <p14:nvPr/>
              </p14:nvContentPartPr>
              <p14:xfrm>
                <a:off x="633933" y="6431467"/>
                <a:ext cx="88200" cy="972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6DD25D49-701A-4F4C-9BE4-6FCE9529106F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24933" y="6422467"/>
                  <a:ext cx="1058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618" name="Input penna 617">
                  <a:extLst>
                    <a:ext uri="{FF2B5EF4-FFF2-40B4-BE49-F238E27FC236}">
                      <a16:creationId xmlns:a16="http://schemas.microsoft.com/office/drawing/2014/main" id="{36022371-A8CE-4F30-9A15-DF513F8D471B}"/>
                    </a:ext>
                  </a:extLst>
                </p14:cNvPr>
                <p14:cNvContentPartPr/>
                <p14:nvPr/>
              </p14:nvContentPartPr>
              <p14:xfrm>
                <a:off x="633933" y="6458107"/>
                <a:ext cx="66960" cy="1152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36022371-A8CE-4F30-9A15-DF513F8D471B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24933" y="6449107"/>
                  <a:ext cx="84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619" name="Input penna 618">
                  <a:extLst>
                    <a:ext uri="{FF2B5EF4-FFF2-40B4-BE49-F238E27FC236}">
                      <a16:creationId xmlns:a16="http://schemas.microsoft.com/office/drawing/2014/main" id="{BD6933C5-9C1F-417E-8706-7B2F2CDC1EF6}"/>
                    </a:ext>
                  </a:extLst>
                </p14:cNvPr>
                <p14:cNvContentPartPr/>
                <p14:nvPr/>
              </p14:nvContentPartPr>
              <p14:xfrm>
                <a:off x="691173" y="6449467"/>
                <a:ext cx="66960" cy="5040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BD6933C5-9C1F-417E-8706-7B2F2CDC1EF6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82533" y="6440467"/>
                  <a:ext cx="846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20" name="Input penna 619">
                  <a:extLst>
                    <a:ext uri="{FF2B5EF4-FFF2-40B4-BE49-F238E27FC236}">
                      <a16:creationId xmlns:a16="http://schemas.microsoft.com/office/drawing/2014/main" id="{2483B9AE-7A10-476D-8B7E-46911221AA15}"/>
                    </a:ext>
                  </a:extLst>
                </p14:cNvPr>
                <p14:cNvContentPartPr/>
                <p14:nvPr/>
              </p14:nvContentPartPr>
              <p14:xfrm>
                <a:off x="774693" y="6440827"/>
                <a:ext cx="60480" cy="7560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2483B9AE-7A10-476D-8B7E-46911221AA15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66053" y="6431827"/>
                  <a:ext cx="781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21" name="Input penna 620">
                  <a:extLst>
                    <a:ext uri="{FF2B5EF4-FFF2-40B4-BE49-F238E27FC236}">
                      <a16:creationId xmlns:a16="http://schemas.microsoft.com/office/drawing/2014/main" id="{58BA1D1A-C8D4-44EE-BCAC-50F6D495FA92}"/>
                    </a:ext>
                  </a:extLst>
                </p14:cNvPr>
                <p14:cNvContentPartPr/>
                <p14:nvPr/>
              </p14:nvContentPartPr>
              <p14:xfrm>
                <a:off x="852453" y="6441547"/>
                <a:ext cx="48960" cy="7416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58BA1D1A-C8D4-44EE-BCAC-50F6D495FA92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843453" y="6432547"/>
                  <a:ext cx="66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22" name="Input penna 621">
                  <a:extLst>
                    <a:ext uri="{FF2B5EF4-FFF2-40B4-BE49-F238E27FC236}">
                      <a16:creationId xmlns:a16="http://schemas.microsoft.com/office/drawing/2014/main" id="{D0E01F30-2AAA-41C4-A205-D10B02ECAB4F}"/>
                    </a:ext>
                  </a:extLst>
                </p14:cNvPr>
                <p14:cNvContentPartPr/>
                <p14:nvPr/>
              </p14:nvContentPartPr>
              <p14:xfrm>
                <a:off x="916893" y="6433627"/>
                <a:ext cx="53640" cy="8136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D0E01F30-2AAA-41C4-A205-D10B02ECAB4F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908253" y="6424627"/>
                  <a:ext cx="712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23" name="Input penna 622">
                  <a:extLst>
                    <a:ext uri="{FF2B5EF4-FFF2-40B4-BE49-F238E27FC236}">
                      <a16:creationId xmlns:a16="http://schemas.microsoft.com/office/drawing/2014/main" id="{E9E71D87-0FAB-421E-BCEA-1504D65D54E0}"/>
                    </a:ext>
                  </a:extLst>
                </p14:cNvPr>
                <p14:cNvContentPartPr/>
                <p14:nvPr/>
              </p14:nvContentPartPr>
              <p14:xfrm>
                <a:off x="966213" y="6424987"/>
                <a:ext cx="99000" cy="87840"/>
              </p14:xfrm>
            </p:contentPart>
          </mc:Choice>
          <mc:Fallback xmlns="">
            <p:pic>
              <p:nvPicPr>
                <p:cNvPr id="623" name="Input penna 622">
                  <a:extLst>
                    <a:ext uri="{FF2B5EF4-FFF2-40B4-BE49-F238E27FC236}">
                      <a16:creationId xmlns:a16="http://schemas.microsoft.com/office/drawing/2014/main" id="{E9E71D87-0FAB-421E-BCEA-1504D65D54E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957573" y="6416347"/>
                  <a:ext cx="116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24" name="Input penna 623">
                  <a:extLst>
                    <a:ext uri="{FF2B5EF4-FFF2-40B4-BE49-F238E27FC236}">
                      <a16:creationId xmlns:a16="http://schemas.microsoft.com/office/drawing/2014/main" id="{0FC70010-F186-4EB4-9984-DCE0664719A3}"/>
                    </a:ext>
                  </a:extLst>
                </p14:cNvPr>
                <p14:cNvContentPartPr/>
                <p14:nvPr/>
              </p14:nvContentPartPr>
              <p14:xfrm>
                <a:off x="1068813" y="6430027"/>
                <a:ext cx="88560" cy="8424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0FC70010-F186-4EB4-9984-DCE0664719A3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59813" y="6421387"/>
                  <a:ext cx="1062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25" name="Input penna 624">
                  <a:extLst>
                    <a:ext uri="{FF2B5EF4-FFF2-40B4-BE49-F238E27FC236}">
                      <a16:creationId xmlns:a16="http://schemas.microsoft.com/office/drawing/2014/main" id="{1AA7F2F5-8FD7-4058-8C32-D4C212C59510}"/>
                    </a:ext>
                  </a:extLst>
                </p14:cNvPr>
                <p14:cNvContentPartPr/>
                <p14:nvPr/>
              </p14:nvContentPartPr>
              <p14:xfrm>
                <a:off x="1149813" y="6434347"/>
                <a:ext cx="113400" cy="6840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1AA7F2F5-8FD7-4058-8C32-D4C212C59510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141173" y="6425347"/>
                  <a:ext cx="1310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26" name="Input penna 625">
                  <a:extLst>
                    <a:ext uri="{FF2B5EF4-FFF2-40B4-BE49-F238E27FC236}">
                      <a16:creationId xmlns:a16="http://schemas.microsoft.com/office/drawing/2014/main" id="{E706EF02-7997-42B6-AF4E-ADF47690C65A}"/>
                    </a:ext>
                  </a:extLst>
                </p14:cNvPr>
                <p14:cNvContentPartPr/>
                <p14:nvPr/>
              </p14:nvContentPartPr>
              <p14:xfrm>
                <a:off x="1198413" y="6430027"/>
                <a:ext cx="94680" cy="252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E706EF02-7997-42B6-AF4E-ADF47690C65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189773" y="6421027"/>
                  <a:ext cx="112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27" name="Input penna 626">
                  <a:extLst>
                    <a:ext uri="{FF2B5EF4-FFF2-40B4-BE49-F238E27FC236}">
                      <a16:creationId xmlns:a16="http://schemas.microsoft.com/office/drawing/2014/main" id="{AF529272-CE74-419A-BC33-6AE164E2CA67}"/>
                    </a:ext>
                  </a:extLst>
                </p14:cNvPr>
                <p14:cNvContentPartPr/>
                <p14:nvPr/>
              </p14:nvContentPartPr>
              <p14:xfrm>
                <a:off x="1275453" y="6419947"/>
                <a:ext cx="44280" cy="7020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AF529272-CE74-419A-BC33-6AE164E2CA67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266813" y="6411307"/>
                  <a:ext cx="619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28" name="Input penna 627">
                  <a:extLst>
                    <a:ext uri="{FF2B5EF4-FFF2-40B4-BE49-F238E27FC236}">
                      <a16:creationId xmlns:a16="http://schemas.microsoft.com/office/drawing/2014/main" id="{BE998066-95C4-4B6C-B4EF-7FBFEFD4FAA7}"/>
                    </a:ext>
                  </a:extLst>
                </p14:cNvPr>
                <p14:cNvContentPartPr/>
                <p14:nvPr/>
              </p14:nvContentPartPr>
              <p14:xfrm>
                <a:off x="1339533" y="6435067"/>
                <a:ext cx="84960" cy="6300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BE998066-95C4-4B6C-B4EF-7FBFEFD4FAA7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1330893" y="6426427"/>
                  <a:ext cx="1026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29" name="Input penna 628">
                  <a:extLst>
                    <a:ext uri="{FF2B5EF4-FFF2-40B4-BE49-F238E27FC236}">
                      <a16:creationId xmlns:a16="http://schemas.microsoft.com/office/drawing/2014/main" id="{D31A7C2E-D85A-4E0C-8B4C-3BE0130CF6A7}"/>
                    </a:ext>
                  </a:extLst>
                </p14:cNvPr>
                <p14:cNvContentPartPr/>
                <p14:nvPr/>
              </p14:nvContentPartPr>
              <p14:xfrm>
                <a:off x="1422333" y="6407347"/>
                <a:ext cx="67680" cy="8064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D31A7C2E-D85A-4E0C-8B4C-3BE0130CF6A7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1413333" y="6398347"/>
                  <a:ext cx="85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30" name="Input penna 629">
                  <a:extLst>
                    <a:ext uri="{FF2B5EF4-FFF2-40B4-BE49-F238E27FC236}">
                      <a16:creationId xmlns:a16="http://schemas.microsoft.com/office/drawing/2014/main" id="{96A35DAA-3917-45FB-B4B2-2EE950FC373D}"/>
                    </a:ext>
                  </a:extLst>
                </p14:cNvPr>
                <p14:cNvContentPartPr/>
                <p14:nvPr/>
              </p14:nvContentPartPr>
              <p14:xfrm>
                <a:off x="1421253" y="6459907"/>
                <a:ext cx="41040" cy="216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96A35DAA-3917-45FB-B4B2-2EE950FC373D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1412613" y="6450907"/>
                  <a:ext cx="586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639" name="Input penna 638">
                  <a:extLst>
                    <a:ext uri="{FF2B5EF4-FFF2-40B4-BE49-F238E27FC236}">
                      <a16:creationId xmlns:a16="http://schemas.microsoft.com/office/drawing/2014/main" id="{A95C6710-FDBC-4DCB-8985-1BD69056C033}"/>
                    </a:ext>
                  </a:extLst>
                </p14:cNvPr>
                <p14:cNvContentPartPr/>
                <p14:nvPr/>
              </p14:nvContentPartPr>
              <p14:xfrm>
                <a:off x="1554093" y="6359467"/>
                <a:ext cx="353880" cy="14292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A95C6710-FDBC-4DCB-8985-1BD69056C033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1545093" y="6350827"/>
                  <a:ext cx="3715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40" name="Input penna 639">
                  <a:extLst>
                    <a:ext uri="{FF2B5EF4-FFF2-40B4-BE49-F238E27FC236}">
                      <a16:creationId xmlns:a16="http://schemas.microsoft.com/office/drawing/2014/main" id="{EFCB9286-8AA1-4FBF-A900-4D73166E87E2}"/>
                    </a:ext>
                  </a:extLst>
                </p14:cNvPr>
                <p14:cNvContentPartPr/>
                <p14:nvPr/>
              </p14:nvContentPartPr>
              <p14:xfrm>
                <a:off x="2022093" y="6384307"/>
                <a:ext cx="9720" cy="7488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EFCB9286-8AA1-4FBF-A900-4D73166E87E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2013453" y="6375667"/>
                  <a:ext cx="273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41" name="Input penna 640">
                  <a:extLst>
                    <a:ext uri="{FF2B5EF4-FFF2-40B4-BE49-F238E27FC236}">
                      <a16:creationId xmlns:a16="http://schemas.microsoft.com/office/drawing/2014/main" id="{87A34D44-194A-42A9-9521-49E7A9214D43}"/>
                    </a:ext>
                  </a:extLst>
                </p14:cNvPr>
                <p14:cNvContentPartPr/>
                <p14:nvPr/>
              </p14:nvContentPartPr>
              <p14:xfrm>
                <a:off x="2018493" y="6362347"/>
                <a:ext cx="76680" cy="83880"/>
              </p14:xfrm>
            </p:contentPart>
          </mc:Choice>
          <mc:Fallback xmlns="">
            <p:pic>
              <p:nvPicPr>
                <p:cNvPr id="641" name="Input penna 640">
                  <a:extLst>
                    <a:ext uri="{FF2B5EF4-FFF2-40B4-BE49-F238E27FC236}">
                      <a16:creationId xmlns:a16="http://schemas.microsoft.com/office/drawing/2014/main" id="{87A34D44-194A-42A9-9521-49E7A9214D43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2009853" y="6353347"/>
                  <a:ext cx="94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642" name="Input penna 641">
                  <a:extLst>
                    <a:ext uri="{FF2B5EF4-FFF2-40B4-BE49-F238E27FC236}">
                      <a16:creationId xmlns:a16="http://schemas.microsoft.com/office/drawing/2014/main" id="{14025981-25A8-4B38-BDD6-36062518289D}"/>
                    </a:ext>
                  </a:extLst>
                </p14:cNvPr>
                <p14:cNvContentPartPr/>
                <p14:nvPr/>
              </p14:nvContentPartPr>
              <p14:xfrm>
                <a:off x="2096253" y="6374587"/>
                <a:ext cx="59040" cy="8316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14025981-25A8-4B38-BDD6-36062518289D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2087613" y="6365947"/>
                  <a:ext cx="766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643" name="Input penna 642">
                  <a:extLst>
                    <a:ext uri="{FF2B5EF4-FFF2-40B4-BE49-F238E27FC236}">
                      <a16:creationId xmlns:a16="http://schemas.microsoft.com/office/drawing/2014/main" id="{432677FF-E65F-4A8F-9635-97790B8131AD}"/>
                    </a:ext>
                  </a:extLst>
                </p14:cNvPr>
                <p14:cNvContentPartPr/>
                <p14:nvPr/>
              </p14:nvContentPartPr>
              <p14:xfrm>
                <a:off x="2115693" y="6412387"/>
                <a:ext cx="48960" cy="2160"/>
              </p14:xfrm>
            </p:contentPart>
          </mc:Choice>
          <mc:Fallback xmlns="">
            <p:pic>
              <p:nvPicPr>
                <p:cNvPr id="643" name="Input penna 642">
                  <a:extLst>
                    <a:ext uri="{FF2B5EF4-FFF2-40B4-BE49-F238E27FC236}">
                      <a16:creationId xmlns:a16="http://schemas.microsoft.com/office/drawing/2014/main" id="{432677FF-E65F-4A8F-9635-97790B8131AD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2107053" y="6403387"/>
                  <a:ext cx="66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44" name="Input penna 643">
                  <a:extLst>
                    <a:ext uri="{FF2B5EF4-FFF2-40B4-BE49-F238E27FC236}">
                      <a16:creationId xmlns:a16="http://schemas.microsoft.com/office/drawing/2014/main" id="{640F8897-EB85-43B1-8ED7-FA838420BB45}"/>
                    </a:ext>
                  </a:extLst>
                </p14:cNvPr>
                <p14:cNvContentPartPr/>
                <p14:nvPr/>
              </p14:nvContentPartPr>
              <p14:xfrm>
                <a:off x="2153853" y="6389347"/>
                <a:ext cx="65160" cy="8676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640F8897-EB85-43B1-8ED7-FA838420BB4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2145213" y="6380707"/>
                  <a:ext cx="82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45" name="Input penna 644">
                  <a:extLst>
                    <a:ext uri="{FF2B5EF4-FFF2-40B4-BE49-F238E27FC236}">
                      <a16:creationId xmlns:a16="http://schemas.microsoft.com/office/drawing/2014/main" id="{F950C073-81AE-4928-96B6-22CE9BF70852}"/>
                    </a:ext>
                  </a:extLst>
                </p14:cNvPr>
                <p14:cNvContentPartPr/>
                <p14:nvPr/>
              </p14:nvContentPartPr>
              <p14:xfrm>
                <a:off x="2253573" y="6368467"/>
                <a:ext cx="96840" cy="9144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F950C073-81AE-4928-96B6-22CE9BF70852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2244933" y="6359827"/>
                  <a:ext cx="1144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46" name="Input penna 645">
                  <a:extLst>
                    <a:ext uri="{FF2B5EF4-FFF2-40B4-BE49-F238E27FC236}">
                      <a16:creationId xmlns:a16="http://schemas.microsoft.com/office/drawing/2014/main" id="{D5DE1F77-1894-4227-8E9F-51AF659CBAC2}"/>
                    </a:ext>
                  </a:extLst>
                </p14:cNvPr>
                <p14:cNvContentPartPr/>
                <p14:nvPr/>
              </p14:nvContentPartPr>
              <p14:xfrm>
                <a:off x="2372373" y="6391147"/>
                <a:ext cx="18000" cy="74880"/>
              </p14:xfrm>
            </p:contentPart>
          </mc:Choice>
          <mc:Fallback xmlns="">
            <p:pic>
              <p:nvPicPr>
                <p:cNvPr id="646" name="Input penna 645">
                  <a:extLst>
                    <a:ext uri="{FF2B5EF4-FFF2-40B4-BE49-F238E27FC236}">
                      <a16:creationId xmlns:a16="http://schemas.microsoft.com/office/drawing/2014/main" id="{D5DE1F77-1894-4227-8E9F-51AF659CBAC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2363733" y="6382507"/>
                  <a:ext cx="35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47" name="Input penna 646">
                  <a:extLst>
                    <a:ext uri="{FF2B5EF4-FFF2-40B4-BE49-F238E27FC236}">
                      <a16:creationId xmlns:a16="http://schemas.microsoft.com/office/drawing/2014/main" id="{A5A8B256-2796-4D01-8282-886517D87764}"/>
                    </a:ext>
                  </a:extLst>
                </p14:cNvPr>
                <p14:cNvContentPartPr/>
                <p14:nvPr/>
              </p14:nvContentPartPr>
              <p14:xfrm>
                <a:off x="2409093" y="6388267"/>
                <a:ext cx="83880" cy="6696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A5A8B256-2796-4D01-8282-886517D87764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2400093" y="6379267"/>
                  <a:ext cx="1015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648" name="Input penna 647">
                  <a:extLst>
                    <a:ext uri="{FF2B5EF4-FFF2-40B4-BE49-F238E27FC236}">
                      <a16:creationId xmlns:a16="http://schemas.microsoft.com/office/drawing/2014/main" id="{C480D258-C322-4C25-B2B9-2FBAF033A27D}"/>
                    </a:ext>
                  </a:extLst>
                </p14:cNvPr>
                <p14:cNvContentPartPr/>
                <p14:nvPr/>
              </p14:nvContentPartPr>
              <p14:xfrm>
                <a:off x="2417733" y="6405547"/>
                <a:ext cx="64080" cy="14400"/>
              </p14:xfrm>
            </p:contentPart>
          </mc:Choice>
          <mc:Fallback xmlns="">
            <p:pic>
              <p:nvPicPr>
                <p:cNvPr id="648" name="Input penna 647">
                  <a:extLst>
                    <a:ext uri="{FF2B5EF4-FFF2-40B4-BE49-F238E27FC236}">
                      <a16:creationId xmlns:a16="http://schemas.microsoft.com/office/drawing/2014/main" id="{C480D258-C322-4C25-B2B9-2FBAF033A27D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2408733" y="6396547"/>
                  <a:ext cx="817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649" name="Input penna 648">
                  <a:extLst>
                    <a:ext uri="{FF2B5EF4-FFF2-40B4-BE49-F238E27FC236}">
                      <a16:creationId xmlns:a16="http://schemas.microsoft.com/office/drawing/2014/main" id="{E7BBF853-AA4F-40A0-BFD4-06BF3BEDAC4F}"/>
                    </a:ext>
                  </a:extLst>
                </p14:cNvPr>
                <p14:cNvContentPartPr/>
                <p14:nvPr/>
              </p14:nvContentPartPr>
              <p14:xfrm>
                <a:off x="2480013" y="6382147"/>
                <a:ext cx="101160" cy="68400"/>
              </p14:xfrm>
            </p:contentPart>
          </mc:Choice>
          <mc:Fallback xmlns="">
            <p:pic>
              <p:nvPicPr>
                <p:cNvPr id="649" name="Input penna 648">
                  <a:extLst>
                    <a:ext uri="{FF2B5EF4-FFF2-40B4-BE49-F238E27FC236}">
                      <a16:creationId xmlns:a16="http://schemas.microsoft.com/office/drawing/2014/main" id="{E7BBF853-AA4F-40A0-BFD4-06BF3BEDAC4F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471373" y="6373147"/>
                  <a:ext cx="1188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650" name="Input penna 649">
                  <a:extLst>
                    <a:ext uri="{FF2B5EF4-FFF2-40B4-BE49-F238E27FC236}">
                      <a16:creationId xmlns:a16="http://schemas.microsoft.com/office/drawing/2014/main" id="{156CF866-6A64-45B3-AA72-62E9FBA3F712}"/>
                    </a:ext>
                  </a:extLst>
                </p14:cNvPr>
                <p14:cNvContentPartPr/>
                <p14:nvPr/>
              </p14:nvContentPartPr>
              <p14:xfrm>
                <a:off x="2596293" y="6362707"/>
                <a:ext cx="61200" cy="7668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156CF866-6A64-45B3-AA72-62E9FBA3F712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587293" y="6354067"/>
                  <a:ext cx="78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651" name="Input penna 650">
                  <a:extLst>
                    <a:ext uri="{FF2B5EF4-FFF2-40B4-BE49-F238E27FC236}">
                      <a16:creationId xmlns:a16="http://schemas.microsoft.com/office/drawing/2014/main" id="{47BE2746-4B9E-4347-9313-02E38A51BE6A}"/>
                    </a:ext>
                  </a:extLst>
                </p14:cNvPr>
                <p14:cNvContentPartPr/>
                <p14:nvPr/>
              </p14:nvContentPartPr>
              <p14:xfrm>
                <a:off x="2669373" y="6364147"/>
                <a:ext cx="63000" cy="73800"/>
              </p14:xfrm>
            </p:contentPart>
          </mc:Choice>
          <mc:Fallback xmlns="">
            <p:pic>
              <p:nvPicPr>
                <p:cNvPr id="651" name="Input penna 650">
                  <a:extLst>
                    <a:ext uri="{FF2B5EF4-FFF2-40B4-BE49-F238E27FC236}">
                      <a16:creationId xmlns:a16="http://schemas.microsoft.com/office/drawing/2014/main" id="{47BE2746-4B9E-4347-9313-02E38A51BE6A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2660373" y="6355147"/>
                  <a:ext cx="80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52" name="Input penna 651">
                  <a:extLst>
                    <a:ext uri="{FF2B5EF4-FFF2-40B4-BE49-F238E27FC236}">
                      <a16:creationId xmlns:a16="http://schemas.microsoft.com/office/drawing/2014/main" id="{63A71524-47A7-4014-B79B-987A85622A1E}"/>
                    </a:ext>
                  </a:extLst>
                </p14:cNvPr>
                <p14:cNvContentPartPr/>
                <p14:nvPr/>
              </p14:nvContentPartPr>
              <p14:xfrm>
                <a:off x="2666493" y="6391867"/>
                <a:ext cx="63360" cy="396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63A71524-47A7-4014-B79B-987A85622A1E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657853" y="6383227"/>
                  <a:ext cx="81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654" name="Input penna 653">
                  <a:extLst>
                    <a:ext uri="{FF2B5EF4-FFF2-40B4-BE49-F238E27FC236}">
                      <a16:creationId xmlns:a16="http://schemas.microsoft.com/office/drawing/2014/main" id="{4161A679-C862-47AD-9664-512A95D726AA}"/>
                    </a:ext>
                  </a:extLst>
                </p14:cNvPr>
                <p14:cNvContentPartPr/>
                <p14:nvPr/>
              </p14:nvContentPartPr>
              <p14:xfrm>
                <a:off x="527013" y="6676627"/>
                <a:ext cx="39600" cy="55080"/>
              </p14:xfrm>
            </p:contentPart>
          </mc:Choice>
          <mc:Fallback xmlns="">
            <p:pic>
              <p:nvPicPr>
                <p:cNvPr id="654" name="Input penna 653">
                  <a:extLst>
                    <a:ext uri="{FF2B5EF4-FFF2-40B4-BE49-F238E27FC236}">
                      <a16:creationId xmlns:a16="http://schemas.microsoft.com/office/drawing/2014/main" id="{4161A679-C862-47AD-9664-512A95D726AA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518373" y="6667987"/>
                  <a:ext cx="572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655" name="Input penna 654">
                  <a:extLst>
                    <a:ext uri="{FF2B5EF4-FFF2-40B4-BE49-F238E27FC236}">
                      <a16:creationId xmlns:a16="http://schemas.microsoft.com/office/drawing/2014/main" id="{F666D26B-167D-4DE7-B4F1-563F0882C58E}"/>
                    </a:ext>
                  </a:extLst>
                </p14:cNvPr>
                <p14:cNvContentPartPr/>
                <p14:nvPr/>
              </p14:nvContentPartPr>
              <p14:xfrm>
                <a:off x="578493" y="6630907"/>
                <a:ext cx="133560" cy="10476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F666D26B-167D-4DE7-B4F1-563F0882C58E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69493" y="6622267"/>
                  <a:ext cx="1512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656" name="Input penna 655">
                  <a:extLst>
                    <a:ext uri="{FF2B5EF4-FFF2-40B4-BE49-F238E27FC236}">
                      <a16:creationId xmlns:a16="http://schemas.microsoft.com/office/drawing/2014/main" id="{E5FA35E3-92C0-45CF-9865-11BCAA505DB8}"/>
                    </a:ext>
                  </a:extLst>
                </p14:cNvPr>
                <p14:cNvContentPartPr/>
                <p14:nvPr/>
              </p14:nvContentPartPr>
              <p14:xfrm>
                <a:off x="802053" y="6650707"/>
                <a:ext cx="125640" cy="6984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E5FA35E3-92C0-45CF-9865-11BCAA505DB8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793413" y="6642067"/>
                  <a:ext cx="143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657" name="Input penna 656">
                  <a:extLst>
                    <a:ext uri="{FF2B5EF4-FFF2-40B4-BE49-F238E27FC236}">
                      <a16:creationId xmlns:a16="http://schemas.microsoft.com/office/drawing/2014/main" id="{E5C56248-12B8-4F5F-8F83-E356F7C32567}"/>
                    </a:ext>
                  </a:extLst>
                </p14:cNvPr>
                <p14:cNvContentPartPr/>
                <p14:nvPr/>
              </p14:nvContentPartPr>
              <p14:xfrm>
                <a:off x="930573" y="6599227"/>
                <a:ext cx="143280" cy="122760"/>
              </p14:xfrm>
            </p:contentPart>
          </mc:Choice>
          <mc:Fallback xmlns="">
            <p:pic>
              <p:nvPicPr>
                <p:cNvPr id="657" name="Input penna 656">
                  <a:extLst>
                    <a:ext uri="{FF2B5EF4-FFF2-40B4-BE49-F238E27FC236}">
                      <a16:creationId xmlns:a16="http://schemas.microsoft.com/office/drawing/2014/main" id="{E5C56248-12B8-4F5F-8F83-E356F7C32567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921933" y="6590587"/>
                  <a:ext cx="1609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658" name="Input penna 657">
                  <a:extLst>
                    <a:ext uri="{FF2B5EF4-FFF2-40B4-BE49-F238E27FC236}">
                      <a16:creationId xmlns:a16="http://schemas.microsoft.com/office/drawing/2014/main" id="{B7918ED4-73FC-410E-9BB0-E040F381B46F}"/>
                    </a:ext>
                  </a:extLst>
                </p14:cNvPr>
                <p14:cNvContentPartPr/>
                <p14:nvPr/>
              </p14:nvContentPartPr>
              <p14:xfrm>
                <a:off x="1076733" y="6622987"/>
                <a:ext cx="80640" cy="6624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B7918ED4-73FC-410E-9BB0-E040F381B46F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1067733" y="6613987"/>
                  <a:ext cx="982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659" name="Input penna 658">
                  <a:extLst>
                    <a:ext uri="{FF2B5EF4-FFF2-40B4-BE49-F238E27FC236}">
                      <a16:creationId xmlns:a16="http://schemas.microsoft.com/office/drawing/2014/main" id="{11AE732B-EBBB-4A5C-BB00-D7D3852A1B4B}"/>
                    </a:ext>
                  </a:extLst>
                </p14:cNvPr>
                <p14:cNvContentPartPr/>
                <p14:nvPr/>
              </p14:nvContentPartPr>
              <p14:xfrm>
                <a:off x="1173933" y="6621187"/>
                <a:ext cx="74520" cy="8172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11AE732B-EBBB-4A5C-BB00-D7D3852A1B4B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1164933" y="6612547"/>
                  <a:ext cx="92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660" name="Input penna 659">
                  <a:extLst>
                    <a:ext uri="{FF2B5EF4-FFF2-40B4-BE49-F238E27FC236}">
                      <a16:creationId xmlns:a16="http://schemas.microsoft.com/office/drawing/2014/main" id="{872593D5-BC6F-4A54-9709-FE60B27B9A25}"/>
                    </a:ext>
                  </a:extLst>
                </p14:cNvPr>
                <p14:cNvContentPartPr/>
                <p14:nvPr/>
              </p14:nvContentPartPr>
              <p14:xfrm>
                <a:off x="1273293" y="6639187"/>
                <a:ext cx="29880" cy="6264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872593D5-BC6F-4A54-9709-FE60B27B9A25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1264653" y="6630187"/>
                  <a:ext cx="475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661" name="Input penna 660">
                  <a:extLst>
                    <a:ext uri="{FF2B5EF4-FFF2-40B4-BE49-F238E27FC236}">
                      <a16:creationId xmlns:a16="http://schemas.microsoft.com/office/drawing/2014/main" id="{2FB19385-1200-4CBB-A5E2-EA790ADCEF58}"/>
                    </a:ext>
                  </a:extLst>
                </p14:cNvPr>
                <p14:cNvContentPartPr/>
                <p14:nvPr/>
              </p14:nvContentPartPr>
              <p14:xfrm>
                <a:off x="1230453" y="6628027"/>
                <a:ext cx="109800" cy="1008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2FB19385-1200-4CBB-A5E2-EA790ADCEF58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221453" y="6619027"/>
                  <a:ext cx="1274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662" name="Input penna 661">
                  <a:extLst>
                    <a:ext uri="{FF2B5EF4-FFF2-40B4-BE49-F238E27FC236}">
                      <a16:creationId xmlns:a16="http://schemas.microsoft.com/office/drawing/2014/main" id="{0613F6DF-868F-476A-82F5-EF42A93DB575}"/>
                    </a:ext>
                  </a:extLst>
                </p14:cNvPr>
                <p14:cNvContentPartPr/>
                <p14:nvPr/>
              </p14:nvContentPartPr>
              <p14:xfrm>
                <a:off x="1321893" y="6625147"/>
                <a:ext cx="47520" cy="6588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0613F6DF-868F-476A-82F5-EF42A93DB575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313253" y="6616507"/>
                  <a:ext cx="651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663" name="Input penna 662">
                  <a:extLst>
                    <a:ext uri="{FF2B5EF4-FFF2-40B4-BE49-F238E27FC236}">
                      <a16:creationId xmlns:a16="http://schemas.microsoft.com/office/drawing/2014/main" id="{E9D970AE-ED1C-4713-8E6B-83530994979C}"/>
                    </a:ext>
                  </a:extLst>
                </p14:cNvPr>
                <p14:cNvContentPartPr/>
                <p14:nvPr/>
              </p14:nvContentPartPr>
              <p14:xfrm>
                <a:off x="1379133" y="6623707"/>
                <a:ext cx="91800" cy="7884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E9D970AE-ED1C-4713-8E6B-83530994979C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370133" y="6614707"/>
                  <a:ext cx="1094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664" name="Input penna 663">
                  <a:extLst>
                    <a:ext uri="{FF2B5EF4-FFF2-40B4-BE49-F238E27FC236}">
                      <a16:creationId xmlns:a16="http://schemas.microsoft.com/office/drawing/2014/main" id="{A6DB32CB-28F1-453F-9AFE-D0E888311AC4}"/>
                    </a:ext>
                  </a:extLst>
                </p14:cNvPr>
                <p14:cNvContentPartPr/>
                <p14:nvPr/>
              </p14:nvContentPartPr>
              <p14:xfrm>
                <a:off x="1466613" y="6643147"/>
                <a:ext cx="92160" cy="6660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A6DB32CB-28F1-453F-9AFE-D0E888311AC4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457973" y="6634507"/>
                  <a:ext cx="1098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665" name="Input penna 664">
                  <a:extLst>
                    <a:ext uri="{FF2B5EF4-FFF2-40B4-BE49-F238E27FC236}">
                      <a16:creationId xmlns:a16="http://schemas.microsoft.com/office/drawing/2014/main" id="{2AC6BED0-D540-46B6-B798-84DC753E5CD7}"/>
                    </a:ext>
                  </a:extLst>
                </p14:cNvPr>
                <p14:cNvContentPartPr/>
                <p14:nvPr/>
              </p14:nvContentPartPr>
              <p14:xfrm>
                <a:off x="1546893" y="6625507"/>
                <a:ext cx="129600" cy="8136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2AC6BED0-D540-46B6-B798-84DC753E5CD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1537893" y="6616867"/>
                  <a:ext cx="147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666" name="Input penna 665">
                  <a:extLst>
                    <a:ext uri="{FF2B5EF4-FFF2-40B4-BE49-F238E27FC236}">
                      <a16:creationId xmlns:a16="http://schemas.microsoft.com/office/drawing/2014/main" id="{8A8DFBE5-45E0-4C5C-8AB2-8B581065783A}"/>
                    </a:ext>
                  </a:extLst>
                </p14:cNvPr>
                <p14:cNvContentPartPr/>
                <p14:nvPr/>
              </p14:nvContentPartPr>
              <p14:xfrm>
                <a:off x="1628253" y="6615427"/>
                <a:ext cx="93240" cy="2556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8A8DFBE5-45E0-4C5C-8AB2-8B581065783A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1619253" y="6606787"/>
                  <a:ext cx="110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667" name="Input penna 666">
                  <a:extLst>
                    <a:ext uri="{FF2B5EF4-FFF2-40B4-BE49-F238E27FC236}">
                      <a16:creationId xmlns:a16="http://schemas.microsoft.com/office/drawing/2014/main" id="{E0BEEA55-B41F-4CF7-9C85-C0B5D38763D9}"/>
                    </a:ext>
                  </a:extLst>
                </p14:cNvPr>
                <p14:cNvContentPartPr/>
                <p14:nvPr/>
              </p14:nvContentPartPr>
              <p14:xfrm>
                <a:off x="1697013" y="6612547"/>
                <a:ext cx="80640" cy="5256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E0BEEA55-B41F-4CF7-9C85-C0B5D38763D9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688373" y="6603907"/>
                  <a:ext cx="982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669" name="Input penna 668">
                  <a:extLst>
                    <a:ext uri="{FF2B5EF4-FFF2-40B4-BE49-F238E27FC236}">
                      <a16:creationId xmlns:a16="http://schemas.microsoft.com/office/drawing/2014/main" id="{3FE3473D-69BA-4CA7-83EB-2CD86A8BA3AA}"/>
                    </a:ext>
                  </a:extLst>
                </p14:cNvPr>
                <p14:cNvContentPartPr/>
                <p14:nvPr/>
              </p14:nvContentPartPr>
              <p14:xfrm>
                <a:off x="1879893" y="6640627"/>
                <a:ext cx="50760" cy="3060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3FE3473D-69BA-4CA7-83EB-2CD86A8BA3AA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871253" y="6631987"/>
                  <a:ext cx="6840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670" name="Input penna 669">
                  <a:extLst>
                    <a:ext uri="{FF2B5EF4-FFF2-40B4-BE49-F238E27FC236}">
                      <a16:creationId xmlns:a16="http://schemas.microsoft.com/office/drawing/2014/main" id="{B9A7A719-96A1-4179-B5FF-C0CC34F9CC7B}"/>
                    </a:ext>
                  </a:extLst>
                </p14:cNvPr>
                <p14:cNvContentPartPr/>
                <p14:nvPr/>
              </p14:nvContentPartPr>
              <p14:xfrm>
                <a:off x="1941453" y="6558187"/>
                <a:ext cx="314280" cy="12744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B9A7A719-96A1-4179-B5FF-C0CC34F9CC7B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1932453" y="6549547"/>
                  <a:ext cx="3319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671" name="Input penna 670">
                  <a:extLst>
                    <a:ext uri="{FF2B5EF4-FFF2-40B4-BE49-F238E27FC236}">
                      <a16:creationId xmlns:a16="http://schemas.microsoft.com/office/drawing/2014/main" id="{0A36C080-4057-4477-BCDB-826D1A5D03E9}"/>
                    </a:ext>
                  </a:extLst>
                </p14:cNvPr>
                <p14:cNvContentPartPr/>
                <p14:nvPr/>
              </p14:nvContentPartPr>
              <p14:xfrm>
                <a:off x="2347173" y="6566827"/>
                <a:ext cx="9720" cy="8928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0A36C080-4057-4477-BCDB-826D1A5D03E9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2338533" y="6557827"/>
                  <a:ext cx="27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672" name="Input penna 671">
                  <a:extLst>
                    <a:ext uri="{FF2B5EF4-FFF2-40B4-BE49-F238E27FC236}">
                      <a16:creationId xmlns:a16="http://schemas.microsoft.com/office/drawing/2014/main" id="{F3F9B440-7703-4432-ADBE-AF05E3DFF33D}"/>
                    </a:ext>
                  </a:extLst>
                </p14:cNvPr>
                <p14:cNvContentPartPr/>
                <p14:nvPr/>
              </p14:nvContentPartPr>
              <p14:xfrm>
                <a:off x="2274093" y="6554227"/>
                <a:ext cx="141840" cy="900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F3F9B440-7703-4432-ADBE-AF05E3DFF33D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2265093" y="6545587"/>
                  <a:ext cx="159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673" name="Input penna 672">
                  <a:extLst>
                    <a:ext uri="{FF2B5EF4-FFF2-40B4-BE49-F238E27FC236}">
                      <a16:creationId xmlns:a16="http://schemas.microsoft.com/office/drawing/2014/main" id="{BF921406-308F-453E-9014-6E81909D8EA8}"/>
                    </a:ext>
                  </a:extLst>
                </p14:cNvPr>
                <p14:cNvContentPartPr/>
                <p14:nvPr/>
              </p14:nvContentPartPr>
              <p14:xfrm>
                <a:off x="2408733" y="6568987"/>
                <a:ext cx="127440" cy="10728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BF921406-308F-453E-9014-6E81909D8EA8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2400093" y="6560347"/>
                  <a:ext cx="1450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674" name="Input penna 673">
                  <a:extLst>
                    <a:ext uri="{FF2B5EF4-FFF2-40B4-BE49-F238E27FC236}">
                      <a16:creationId xmlns:a16="http://schemas.microsoft.com/office/drawing/2014/main" id="{FFC3D917-AAE1-4F8F-BEA9-DA5200A1F5F3}"/>
                    </a:ext>
                  </a:extLst>
                </p14:cNvPr>
                <p14:cNvContentPartPr/>
                <p14:nvPr/>
              </p14:nvContentPartPr>
              <p14:xfrm>
                <a:off x="2560653" y="6562507"/>
                <a:ext cx="96120" cy="8460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FFC3D917-AAE1-4F8F-BEA9-DA5200A1F5F3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2551653" y="6553507"/>
                  <a:ext cx="1137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675" name="Input penna 674">
                  <a:extLst>
                    <a:ext uri="{FF2B5EF4-FFF2-40B4-BE49-F238E27FC236}">
                      <a16:creationId xmlns:a16="http://schemas.microsoft.com/office/drawing/2014/main" id="{DE056647-0323-47E6-BB4D-58342EAFAD0F}"/>
                    </a:ext>
                  </a:extLst>
                </p14:cNvPr>
                <p14:cNvContentPartPr/>
                <p14:nvPr/>
              </p14:nvContentPartPr>
              <p14:xfrm>
                <a:off x="2650653" y="6564307"/>
                <a:ext cx="79560" cy="8676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DE056647-0323-47E6-BB4D-58342EAFAD0F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2641653" y="6555667"/>
                  <a:ext cx="97200" cy="10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1" name="Gruppo 750">
            <a:extLst>
              <a:ext uri="{FF2B5EF4-FFF2-40B4-BE49-F238E27FC236}">
                <a16:creationId xmlns:a16="http://schemas.microsoft.com/office/drawing/2014/main" id="{0F3483DD-0C02-422A-AEBE-481AF9302B31}"/>
              </a:ext>
            </a:extLst>
          </p:cNvPr>
          <p:cNvGrpSpPr/>
          <p:nvPr/>
        </p:nvGrpSpPr>
        <p:grpSpPr>
          <a:xfrm>
            <a:off x="5973880" y="294547"/>
            <a:ext cx="454680" cy="221040"/>
            <a:chOff x="5973880" y="294547"/>
            <a:chExt cx="45468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745" name="Input penna 744">
                  <a:extLst>
                    <a:ext uri="{FF2B5EF4-FFF2-40B4-BE49-F238E27FC236}">
                      <a16:creationId xmlns:a16="http://schemas.microsoft.com/office/drawing/2014/main" id="{7A5598E3-0FF4-4073-BDD8-6045E83E643B}"/>
                    </a:ext>
                  </a:extLst>
                </p14:cNvPr>
                <p14:cNvContentPartPr/>
                <p14:nvPr/>
              </p14:nvContentPartPr>
              <p14:xfrm>
                <a:off x="5973880" y="294547"/>
                <a:ext cx="86040" cy="14868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7A5598E3-0FF4-4073-BDD8-6045E83E643B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5965240" y="285907"/>
                  <a:ext cx="103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3BDEFAEB-EEEF-4B32-8B9D-218CEDD3B861}"/>
                    </a:ext>
                  </a:extLst>
                </p14:cNvPr>
                <p14:cNvContentPartPr/>
                <p14:nvPr/>
              </p14:nvContentPartPr>
              <p14:xfrm>
                <a:off x="6076480" y="296707"/>
                <a:ext cx="64800" cy="13320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3BDEFAEB-EEEF-4B32-8B9D-218CEDD3B861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067840" y="288067"/>
                  <a:ext cx="824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747" name="Input penna 746">
                  <a:extLst>
                    <a:ext uri="{FF2B5EF4-FFF2-40B4-BE49-F238E27FC236}">
                      <a16:creationId xmlns:a16="http://schemas.microsoft.com/office/drawing/2014/main" id="{5FEAB834-A156-4434-9410-C5B211FF0AEB}"/>
                    </a:ext>
                  </a:extLst>
                </p14:cNvPr>
                <p14:cNvContentPartPr/>
                <p14:nvPr/>
              </p14:nvContentPartPr>
              <p14:xfrm>
                <a:off x="6162520" y="315067"/>
                <a:ext cx="79200" cy="11736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5FEAB834-A156-4434-9410-C5B211FF0AEB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6153520" y="306067"/>
                  <a:ext cx="968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748" name="Input penna 747">
                  <a:extLst>
                    <a:ext uri="{FF2B5EF4-FFF2-40B4-BE49-F238E27FC236}">
                      <a16:creationId xmlns:a16="http://schemas.microsoft.com/office/drawing/2014/main" id="{A339F478-F757-48B6-902B-639B71E3A6B4}"/>
                    </a:ext>
                  </a:extLst>
                </p14:cNvPr>
                <p14:cNvContentPartPr/>
                <p14:nvPr/>
              </p14:nvContentPartPr>
              <p14:xfrm>
                <a:off x="6241720" y="348187"/>
                <a:ext cx="73080" cy="10476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A339F478-F757-48B6-902B-639B71E3A6B4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6233080" y="339547"/>
                  <a:ext cx="90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749" name="Input penna 748">
                  <a:extLst>
                    <a:ext uri="{FF2B5EF4-FFF2-40B4-BE49-F238E27FC236}">
                      <a16:creationId xmlns:a16="http://schemas.microsoft.com/office/drawing/2014/main" id="{81F9592A-85D6-4843-9B9F-3ED6B09B6492}"/>
                    </a:ext>
                  </a:extLst>
                </p14:cNvPr>
                <p14:cNvContentPartPr/>
                <p14:nvPr/>
              </p14:nvContentPartPr>
              <p14:xfrm>
                <a:off x="6315160" y="319387"/>
                <a:ext cx="80640" cy="14256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81F9592A-85D6-4843-9B9F-3ED6B09B6492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306160" y="310387"/>
                  <a:ext cx="982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750" name="Input penna 749">
                  <a:extLst>
                    <a:ext uri="{FF2B5EF4-FFF2-40B4-BE49-F238E27FC236}">
                      <a16:creationId xmlns:a16="http://schemas.microsoft.com/office/drawing/2014/main" id="{D3EE4F3A-3863-489F-969A-B6003D0CC810}"/>
                    </a:ext>
                  </a:extLst>
                </p14:cNvPr>
                <p14:cNvContentPartPr/>
                <p14:nvPr/>
              </p14:nvContentPartPr>
              <p14:xfrm>
                <a:off x="6005920" y="483187"/>
                <a:ext cx="422640" cy="3240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D3EE4F3A-3863-489F-969A-B6003D0CC810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5997280" y="474547"/>
                  <a:ext cx="440280" cy="5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uppo 753">
            <a:extLst>
              <a:ext uri="{FF2B5EF4-FFF2-40B4-BE49-F238E27FC236}">
                <a16:creationId xmlns:a16="http://schemas.microsoft.com/office/drawing/2014/main" id="{E59A0C8D-A228-4D89-B687-615DEB0AF7E3}"/>
              </a:ext>
            </a:extLst>
          </p:cNvPr>
          <p:cNvGrpSpPr/>
          <p:nvPr/>
        </p:nvGrpSpPr>
        <p:grpSpPr>
          <a:xfrm>
            <a:off x="6494440" y="365467"/>
            <a:ext cx="9000" cy="54720"/>
            <a:chOff x="6494440" y="365467"/>
            <a:chExt cx="9000" cy="5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752" name="Input penna 751">
                  <a:extLst>
                    <a:ext uri="{FF2B5EF4-FFF2-40B4-BE49-F238E27FC236}">
                      <a16:creationId xmlns:a16="http://schemas.microsoft.com/office/drawing/2014/main" id="{8F54851A-77C6-4E68-8904-FCC1B9C563FE}"/>
                    </a:ext>
                  </a:extLst>
                </p14:cNvPr>
                <p14:cNvContentPartPr/>
                <p14:nvPr/>
              </p14:nvContentPartPr>
              <p14:xfrm>
                <a:off x="6495880" y="365467"/>
                <a:ext cx="7560" cy="1944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8F54851A-77C6-4E68-8904-FCC1B9C563FE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486880" y="356467"/>
                  <a:ext cx="25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3D3ABF3D-2115-4F77-A141-DAA41D09AB2D}"/>
                    </a:ext>
                  </a:extLst>
                </p14:cNvPr>
                <p14:cNvContentPartPr/>
                <p14:nvPr/>
              </p14:nvContentPartPr>
              <p14:xfrm>
                <a:off x="6494440" y="411187"/>
                <a:ext cx="5040" cy="900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3D3ABF3D-2115-4F77-A141-DAA41D09AB2D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485800" y="402187"/>
                  <a:ext cx="2268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5" name="Gruppo 764">
            <a:extLst>
              <a:ext uri="{FF2B5EF4-FFF2-40B4-BE49-F238E27FC236}">
                <a16:creationId xmlns:a16="http://schemas.microsoft.com/office/drawing/2014/main" id="{8DF58E2E-6E04-4C70-ABDB-8AF228464A3C}"/>
              </a:ext>
            </a:extLst>
          </p:cNvPr>
          <p:cNvGrpSpPr/>
          <p:nvPr/>
        </p:nvGrpSpPr>
        <p:grpSpPr>
          <a:xfrm>
            <a:off x="6661840" y="184747"/>
            <a:ext cx="614520" cy="255240"/>
            <a:chOff x="6661840" y="184747"/>
            <a:chExt cx="61452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755" name="Input penna 754">
                  <a:extLst>
                    <a:ext uri="{FF2B5EF4-FFF2-40B4-BE49-F238E27FC236}">
                      <a16:creationId xmlns:a16="http://schemas.microsoft.com/office/drawing/2014/main" id="{93E2F0F1-1119-4BC0-88DB-70C52E07F37B}"/>
                    </a:ext>
                  </a:extLst>
                </p14:cNvPr>
                <p14:cNvContentPartPr/>
                <p14:nvPr/>
              </p14:nvContentPartPr>
              <p14:xfrm>
                <a:off x="6694600" y="347467"/>
                <a:ext cx="11160" cy="9252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93E2F0F1-1119-4BC0-88DB-70C52E07F37B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6685960" y="338467"/>
                  <a:ext cx="28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756" name="Input penna 755">
                  <a:extLst>
                    <a:ext uri="{FF2B5EF4-FFF2-40B4-BE49-F238E27FC236}">
                      <a16:creationId xmlns:a16="http://schemas.microsoft.com/office/drawing/2014/main" id="{C8549B6F-7A90-4AC4-9579-719C36C63D24}"/>
                    </a:ext>
                  </a:extLst>
                </p14:cNvPr>
                <p14:cNvContentPartPr/>
                <p14:nvPr/>
              </p14:nvContentPartPr>
              <p14:xfrm>
                <a:off x="6661840" y="303187"/>
                <a:ext cx="83160" cy="6120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C8549B6F-7A90-4AC4-9579-719C36C63D24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6653200" y="294187"/>
                  <a:ext cx="1008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757" name="Input penna 756">
                  <a:extLst>
                    <a:ext uri="{FF2B5EF4-FFF2-40B4-BE49-F238E27FC236}">
                      <a16:creationId xmlns:a16="http://schemas.microsoft.com/office/drawing/2014/main" id="{E525B287-E20D-4C33-9B5A-5A18B37B7BA9}"/>
                    </a:ext>
                  </a:extLst>
                </p14:cNvPr>
                <p14:cNvContentPartPr/>
                <p14:nvPr/>
              </p14:nvContentPartPr>
              <p14:xfrm>
                <a:off x="6723400" y="313267"/>
                <a:ext cx="144360" cy="10548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E525B287-E20D-4C33-9B5A-5A18B37B7BA9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6714760" y="304627"/>
                  <a:ext cx="162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758" name="Input penna 757">
                  <a:extLst>
                    <a:ext uri="{FF2B5EF4-FFF2-40B4-BE49-F238E27FC236}">
                      <a16:creationId xmlns:a16="http://schemas.microsoft.com/office/drawing/2014/main" id="{6B9B0097-ACFD-455A-B452-8FD4CD74F966}"/>
                    </a:ext>
                  </a:extLst>
                </p14:cNvPr>
                <p14:cNvContentPartPr/>
                <p14:nvPr/>
              </p14:nvContentPartPr>
              <p14:xfrm>
                <a:off x="6874600" y="306427"/>
                <a:ext cx="67680" cy="11592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6B9B0097-ACFD-455A-B452-8FD4CD74F966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6865600" y="297787"/>
                  <a:ext cx="853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759" name="Input penna 758">
                  <a:extLst>
                    <a:ext uri="{FF2B5EF4-FFF2-40B4-BE49-F238E27FC236}">
                      <a16:creationId xmlns:a16="http://schemas.microsoft.com/office/drawing/2014/main" id="{BE5CE174-A53B-49A2-942B-5350EE858149}"/>
                    </a:ext>
                  </a:extLst>
                </p14:cNvPr>
                <p14:cNvContentPartPr/>
                <p14:nvPr/>
              </p14:nvContentPartPr>
              <p14:xfrm>
                <a:off x="6934000" y="314707"/>
                <a:ext cx="73080" cy="10296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BE5CE174-A53B-49A2-942B-5350EE858149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6925360" y="306067"/>
                  <a:ext cx="90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760" name="Input penna 759">
                  <a:extLst>
                    <a:ext uri="{FF2B5EF4-FFF2-40B4-BE49-F238E27FC236}">
                      <a16:creationId xmlns:a16="http://schemas.microsoft.com/office/drawing/2014/main" id="{9ADE851E-8B9F-40E5-92E1-D8E143D14ECD}"/>
                    </a:ext>
                  </a:extLst>
                </p14:cNvPr>
                <p14:cNvContentPartPr/>
                <p14:nvPr/>
              </p14:nvContentPartPr>
              <p14:xfrm>
                <a:off x="7013920" y="329467"/>
                <a:ext cx="32400" cy="6408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9ADE851E-8B9F-40E5-92E1-D8E143D14ECD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7004920" y="320467"/>
                  <a:ext cx="500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761" name="Input penna 760">
                  <a:extLst>
                    <a:ext uri="{FF2B5EF4-FFF2-40B4-BE49-F238E27FC236}">
                      <a16:creationId xmlns:a16="http://schemas.microsoft.com/office/drawing/2014/main" id="{0C8422AF-EBF8-4C7A-9714-CAFD57B6C3ED}"/>
                    </a:ext>
                  </a:extLst>
                </p14:cNvPr>
                <p14:cNvContentPartPr/>
                <p14:nvPr/>
              </p14:nvContentPartPr>
              <p14:xfrm>
                <a:off x="7036600" y="323347"/>
                <a:ext cx="90000" cy="9612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0C8422AF-EBF8-4C7A-9714-CAFD57B6C3ED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7027960" y="314347"/>
                  <a:ext cx="1076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762" name="Input penna 761">
                  <a:extLst>
                    <a:ext uri="{FF2B5EF4-FFF2-40B4-BE49-F238E27FC236}">
                      <a16:creationId xmlns:a16="http://schemas.microsoft.com/office/drawing/2014/main" id="{AAD51534-D1C4-48E5-9DDD-975725D54C3C}"/>
                    </a:ext>
                  </a:extLst>
                </p14:cNvPr>
                <p14:cNvContentPartPr/>
                <p14:nvPr/>
              </p14:nvContentPartPr>
              <p14:xfrm>
                <a:off x="7162600" y="360427"/>
                <a:ext cx="14760" cy="7200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AAD51534-D1C4-48E5-9DDD-975725D54C3C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7153960" y="351427"/>
                  <a:ext cx="324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763" name="Input penna 762">
                  <a:extLst>
                    <a:ext uri="{FF2B5EF4-FFF2-40B4-BE49-F238E27FC236}">
                      <a16:creationId xmlns:a16="http://schemas.microsoft.com/office/drawing/2014/main" id="{F4680BBD-818E-4178-8E07-1F2317BAADE1}"/>
                    </a:ext>
                  </a:extLst>
                </p14:cNvPr>
                <p14:cNvContentPartPr/>
                <p14:nvPr/>
              </p14:nvContentPartPr>
              <p14:xfrm>
                <a:off x="7116160" y="339187"/>
                <a:ext cx="88920" cy="360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F4680BBD-818E-4178-8E07-1F2317BAADE1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7107520" y="330547"/>
                  <a:ext cx="106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764" name="Input penna 763">
                  <a:extLst>
                    <a:ext uri="{FF2B5EF4-FFF2-40B4-BE49-F238E27FC236}">
                      <a16:creationId xmlns:a16="http://schemas.microsoft.com/office/drawing/2014/main" id="{FC470095-CFA6-4BA6-AC30-64AA64446919}"/>
                    </a:ext>
                  </a:extLst>
                </p14:cNvPr>
                <p14:cNvContentPartPr/>
                <p14:nvPr/>
              </p14:nvContentPartPr>
              <p14:xfrm>
                <a:off x="7181680" y="184747"/>
                <a:ext cx="94680" cy="241200"/>
              </p14:xfrm>
            </p:contentPart>
          </mc:Choice>
          <mc:Fallback xmlns="">
            <p:pic>
              <p:nvPicPr>
                <p:cNvPr id="764" name="Input penna 763">
                  <a:extLst>
                    <a:ext uri="{FF2B5EF4-FFF2-40B4-BE49-F238E27FC236}">
                      <a16:creationId xmlns:a16="http://schemas.microsoft.com/office/drawing/2014/main" id="{FC470095-CFA6-4BA6-AC30-64AA64446919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7172680" y="176107"/>
                  <a:ext cx="112320" cy="25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7" name="Gruppo 786">
            <a:extLst>
              <a:ext uri="{FF2B5EF4-FFF2-40B4-BE49-F238E27FC236}">
                <a16:creationId xmlns:a16="http://schemas.microsoft.com/office/drawing/2014/main" id="{BB6A119E-41EF-4CEB-8D5F-10CA341DA343}"/>
              </a:ext>
            </a:extLst>
          </p:cNvPr>
          <p:cNvGrpSpPr/>
          <p:nvPr/>
        </p:nvGrpSpPr>
        <p:grpSpPr>
          <a:xfrm>
            <a:off x="7416040" y="214627"/>
            <a:ext cx="2110320" cy="218880"/>
            <a:chOff x="7416040" y="214627"/>
            <a:chExt cx="211032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766" name="Input penna 765">
                  <a:extLst>
                    <a:ext uri="{FF2B5EF4-FFF2-40B4-BE49-F238E27FC236}">
                      <a16:creationId xmlns:a16="http://schemas.microsoft.com/office/drawing/2014/main" id="{A950398C-EB20-46A9-B145-4AA9E61F67C4}"/>
                    </a:ext>
                  </a:extLst>
                </p14:cNvPr>
                <p14:cNvContentPartPr/>
                <p14:nvPr/>
              </p14:nvContentPartPr>
              <p14:xfrm>
                <a:off x="7416040" y="357187"/>
                <a:ext cx="57960" cy="6408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A950398C-EB20-46A9-B145-4AA9E61F67C4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7407040" y="348547"/>
                  <a:ext cx="75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767" name="Input penna 766">
                  <a:extLst>
                    <a:ext uri="{FF2B5EF4-FFF2-40B4-BE49-F238E27FC236}">
                      <a16:creationId xmlns:a16="http://schemas.microsoft.com/office/drawing/2014/main" id="{F8F79781-CE61-4922-8F1F-807E7479B646}"/>
                    </a:ext>
                  </a:extLst>
                </p14:cNvPr>
                <p14:cNvContentPartPr/>
                <p14:nvPr/>
              </p14:nvContentPartPr>
              <p14:xfrm>
                <a:off x="7479040" y="268987"/>
                <a:ext cx="291240" cy="15552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F8F79781-CE61-4922-8F1F-807E7479B646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7470400" y="259987"/>
                  <a:ext cx="308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769" name="Input penna 768">
                  <a:extLst>
                    <a:ext uri="{FF2B5EF4-FFF2-40B4-BE49-F238E27FC236}">
                      <a16:creationId xmlns:a16="http://schemas.microsoft.com/office/drawing/2014/main" id="{8538E1C4-0772-46B0-B273-31DF1A63A9C7}"/>
                    </a:ext>
                  </a:extLst>
                </p14:cNvPr>
                <p14:cNvContentPartPr/>
                <p14:nvPr/>
              </p14:nvContentPartPr>
              <p14:xfrm>
                <a:off x="7873240" y="289507"/>
                <a:ext cx="138600" cy="13068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8538E1C4-0772-46B0-B273-31DF1A63A9C7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7864600" y="280867"/>
                  <a:ext cx="156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770" name="Input penna 769">
                  <a:extLst>
                    <a:ext uri="{FF2B5EF4-FFF2-40B4-BE49-F238E27FC236}">
                      <a16:creationId xmlns:a16="http://schemas.microsoft.com/office/drawing/2014/main" id="{7C62A0B3-FD3A-40A2-8356-FA32F1E6CA12}"/>
                    </a:ext>
                  </a:extLst>
                </p14:cNvPr>
                <p14:cNvContentPartPr/>
                <p14:nvPr/>
              </p14:nvContentPartPr>
              <p14:xfrm>
                <a:off x="8041360" y="293467"/>
                <a:ext cx="28080" cy="7164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7C62A0B3-FD3A-40A2-8356-FA32F1E6CA12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8032720" y="284827"/>
                  <a:ext cx="457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771" name="Input penna 770">
                  <a:extLst>
                    <a:ext uri="{FF2B5EF4-FFF2-40B4-BE49-F238E27FC236}">
                      <a16:creationId xmlns:a16="http://schemas.microsoft.com/office/drawing/2014/main" id="{A0C6E8EB-59D8-42F7-B45F-A505A34CE92E}"/>
                    </a:ext>
                  </a:extLst>
                </p14:cNvPr>
                <p14:cNvContentPartPr/>
                <p14:nvPr/>
              </p14:nvContentPartPr>
              <p14:xfrm>
                <a:off x="7981600" y="260347"/>
                <a:ext cx="150120" cy="1512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A0C6E8EB-59D8-42F7-B45F-A505A34CE92E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7972600" y="251347"/>
                  <a:ext cx="1677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772" name="Input penna 771">
                  <a:extLst>
                    <a:ext uri="{FF2B5EF4-FFF2-40B4-BE49-F238E27FC236}">
                      <a16:creationId xmlns:a16="http://schemas.microsoft.com/office/drawing/2014/main" id="{3B9E352E-16C3-450B-ADCA-CF85AADB324C}"/>
                    </a:ext>
                  </a:extLst>
                </p14:cNvPr>
                <p14:cNvContentPartPr/>
                <p14:nvPr/>
              </p14:nvContentPartPr>
              <p14:xfrm>
                <a:off x="8064040" y="278707"/>
                <a:ext cx="123840" cy="10980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3B9E352E-16C3-450B-ADCA-CF85AADB324C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8055040" y="270067"/>
                  <a:ext cx="1414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773" name="Input penna 772">
                  <a:extLst>
                    <a:ext uri="{FF2B5EF4-FFF2-40B4-BE49-F238E27FC236}">
                      <a16:creationId xmlns:a16="http://schemas.microsoft.com/office/drawing/2014/main" id="{F62F8D9D-0B31-4DCC-B200-132B6CC5E2AF}"/>
                    </a:ext>
                  </a:extLst>
                </p14:cNvPr>
                <p14:cNvContentPartPr/>
                <p14:nvPr/>
              </p14:nvContentPartPr>
              <p14:xfrm>
                <a:off x="8144680" y="283027"/>
                <a:ext cx="121680" cy="10944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F62F8D9D-0B31-4DCC-B200-132B6CC5E2AF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8135680" y="274027"/>
                  <a:ext cx="139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774" name="Input penna 773">
                  <a:extLst>
                    <a:ext uri="{FF2B5EF4-FFF2-40B4-BE49-F238E27FC236}">
                      <a16:creationId xmlns:a16="http://schemas.microsoft.com/office/drawing/2014/main" id="{2F4A1118-CD2E-4B19-8527-B905DA71FC6E}"/>
                    </a:ext>
                  </a:extLst>
                </p14:cNvPr>
                <p14:cNvContentPartPr/>
                <p14:nvPr/>
              </p14:nvContentPartPr>
              <p14:xfrm>
                <a:off x="8262040" y="299227"/>
                <a:ext cx="13320" cy="8136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2F4A1118-CD2E-4B19-8527-B905DA71FC6E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8253400" y="290227"/>
                  <a:ext cx="309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775" name="Input penna 774">
                  <a:extLst>
                    <a:ext uri="{FF2B5EF4-FFF2-40B4-BE49-F238E27FC236}">
                      <a16:creationId xmlns:a16="http://schemas.microsoft.com/office/drawing/2014/main" id="{F7847C76-B7A8-4844-8900-99988CADA29C}"/>
                    </a:ext>
                  </a:extLst>
                </p14:cNvPr>
                <p14:cNvContentPartPr/>
                <p14:nvPr/>
              </p14:nvContentPartPr>
              <p14:xfrm>
                <a:off x="8322160" y="258547"/>
                <a:ext cx="58680" cy="11880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F7847C76-B7A8-4844-8900-99988CADA29C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8313160" y="249547"/>
                  <a:ext cx="763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776" name="Input penna 775">
                  <a:extLst>
                    <a:ext uri="{FF2B5EF4-FFF2-40B4-BE49-F238E27FC236}">
                      <a16:creationId xmlns:a16="http://schemas.microsoft.com/office/drawing/2014/main" id="{3DD46D52-738B-4654-8930-EEC61886874D}"/>
                    </a:ext>
                  </a:extLst>
                </p14:cNvPr>
                <p14:cNvContentPartPr/>
                <p14:nvPr/>
              </p14:nvContentPartPr>
              <p14:xfrm>
                <a:off x="8314240" y="321187"/>
                <a:ext cx="133200" cy="11232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3DD46D52-738B-4654-8930-EEC61886874D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8305600" y="312187"/>
                  <a:ext cx="150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778" name="Input penna 777">
                  <a:extLst>
                    <a:ext uri="{FF2B5EF4-FFF2-40B4-BE49-F238E27FC236}">
                      <a16:creationId xmlns:a16="http://schemas.microsoft.com/office/drawing/2014/main" id="{C42F4001-67D8-4B6C-9428-CE61AA17916C}"/>
                    </a:ext>
                  </a:extLst>
                </p14:cNvPr>
                <p14:cNvContentPartPr/>
                <p14:nvPr/>
              </p14:nvContentPartPr>
              <p14:xfrm>
                <a:off x="8559760" y="325867"/>
                <a:ext cx="69840" cy="6444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C42F4001-67D8-4B6C-9428-CE61AA17916C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8551120" y="316867"/>
                  <a:ext cx="874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779" name="Input penna 778">
                  <a:extLst>
                    <a:ext uri="{FF2B5EF4-FFF2-40B4-BE49-F238E27FC236}">
                      <a16:creationId xmlns:a16="http://schemas.microsoft.com/office/drawing/2014/main" id="{E984737D-7B16-40DF-A093-506D5906A4EE}"/>
                    </a:ext>
                  </a:extLst>
                </p14:cNvPr>
                <p14:cNvContentPartPr/>
                <p14:nvPr/>
              </p14:nvContentPartPr>
              <p14:xfrm>
                <a:off x="8626360" y="254227"/>
                <a:ext cx="127440" cy="13140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E984737D-7B16-40DF-A093-506D5906A4EE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8617720" y="245227"/>
                  <a:ext cx="145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780" name="Input penna 779">
                  <a:extLst>
                    <a:ext uri="{FF2B5EF4-FFF2-40B4-BE49-F238E27FC236}">
                      <a16:creationId xmlns:a16="http://schemas.microsoft.com/office/drawing/2014/main" id="{A9D3B7C3-A08C-44F0-9671-2BA3747EBF8E}"/>
                    </a:ext>
                  </a:extLst>
                </p14:cNvPr>
                <p14:cNvContentPartPr/>
                <p14:nvPr/>
              </p14:nvContentPartPr>
              <p14:xfrm>
                <a:off x="8653360" y="317947"/>
                <a:ext cx="167040" cy="8676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A9D3B7C3-A08C-44F0-9671-2BA3747EBF8E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8644360" y="308947"/>
                  <a:ext cx="184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781" name="Input penna 780">
                  <a:extLst>
                    <a:ext uri="{FF2B5EF4-FFF2-40B4-BE49-F238E27FC236}">
                      <a16:creationId xmlns:a16="http://schemas.microsoft.com/office/drawing/2014/main" id="{E5E87BAA-042E-4FAF-8219-5C60A44B3C09}"/>
                    </a:ext>
                  </a:extLst>
                </p14:cNvPr>
                <p14:cNvContentPartPr/>
                <p14:nvPr/>
              </p14:nvContentPartPr>
              <p14:xfrm>
                <a:off x="8817160" y="319747"/>
                <a:ext cx="133200" cy="8244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E5E87BAA-042E-4FAF-8219-5C60A44B3C09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8808160" y="311107"/>
                  <a:ext cx="1508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782" name="Input penna 781">
                  <a:extLst>
                    <a:ext uri="{FF2B5EF4-FFF2-40B4-BE49-F238E27FC236}">
                      <a16:creationId xmlns:a16="http://schemas.microsoft.com/office/drawing/2014/main" id="{13758713-039F-47ED-AA56-24D9EA250F0F}"/>
                    </a:ext>
                  </a:extLst>
                </p14:cNvPr>
                <p14:cNvContentPartPr/>
                <p14:nvPr/>
              </p14:nvContentPartPr>
              <p14:xfrm>
                <a:off x="8931280" y="290587"/>
                <a:ext cx="7560" cy="4104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13758713-039F-47ED-AA56-24D9EA250F0F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8922280" y="281587"/>
                  <a:ext cx="252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783" name="Input penna 782">
                  <a:extLst>
                    <a:ext uri="{FF2B5EF4-FFF2-40B4-BE49-F238E27FC236}">
                      <a16:creationId xmlns:a16="http://schemas.microsoft.com/office/drawing/2014/main" id="{5E8FE1A5-A3AC-4715-82E8-A4A5775E20A6}"/>
                    </a:ext>
                  </a:extLst>
                </p14:cNvPr>
                <p14:cNvContentPartPr/>
                <p14:nvPr/>
              </p14:nvContentPartPr>
              <p14:xfrm>
                <a:off x="8964400" y="214627"/>
                <a:ext cx="273960" cy="17316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5E8FE1A5-A3AC-4715-82E8-A4A5775E20A6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8955760" y="205987"/>
                  <a:ext cx="2916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784" name="Input penna 783">
                  <a:extLst>
                    <a:ext uri="{FF2B5EF4-FFF2-40B4-BE49-F238E27FC236}">
                      <a16:creationId xmlns:a16="http://schemas.microsoft.com/office/drawing/2014/main" id="{E0B02143-50EC-46B0-BFE3-2E001D251B39}"/>
                    </a:ext>
                  </a:extLst>
                </p14:cNvPr>
                <p14:cNvContentPartPr/>
                <p14:nvPr/>
              </p14:nvContentPartPr>
              <p14:xfrm>
                <a:off x="8926240" y="241627"/>
                <a:ext cx="153360" cy="828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E0B02143-50EC-46B0-BFE3-2E001D251B39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8917240" y="232987"/>
                  <a:ext cx="171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785" name="Input penna 784">
                  <a:extLst>
                    <a:ext uri="{FF2B5EF4-FFF2-40B4-BE49-F238E27FC236}">
                      <a16:creationId xmlns:a16="http://schemas.microsoft.com/office/drawing/2014/main" id="{DBDED321-1808-460D-B755-E3BDBCFA013E}"/>
                    </a:ext>
                  </a:extLst>
                </p14:cNvPr>
                <p14:cNvContentPartPr/>
                <p14:nvPr/>
              </p14:nvContentPartPr>
              <p14:xfrm>
                <a:off x="9302080" y="333787"/>
                <a:ext cx="62280" cy="6012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DBDED321-1808-460D-B755-E3BDBCFA013E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9293080" y="324787"/>
                  <a:ext cx="799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786" name="Input penna 785">
                  <a:extLst>
                    <a:ext uri="{FF2B5EF4-FFF2-40B4-BE49-F238E27FC236}">
                      <a16:creationId xmlns:a16="http://schemas.microsoft.com/office/drawing/2014/main" id="{5A5DEDAB-28DA-4B01-AC95-359948686BAC}"/>
                    </a:ext>
                  </a:extLst>
                </p14:cNvPr>
                <p14:cNvContentPartPr/>
                <p14:nvPr/>
              </p14:nvContentPartPr>
              <p14:xfrm>
                <a:off x="9358600" y="247387"/>
                <a:ext cx="167760" cy="156240"/>
              </p14:xfrm>
            </p:contentPart>
          </mc:Choice>
          <mc:Fallback xmlns="">
            <p:pic>
              <p:nvPicPr>
                <p:cNvPr id="786" name="Input penna 785">
                  <a:extLst>
                    <a:ext uri="{FF2B5EF4-FFF2-40B4-BE49-F238E27FC236}">
                      <a16:creationId xmlns:a16="http://schemas.microsoft.com/office/drawing/2014/main" id="{5A5DEDAB-28DA-4B01-AC95-359948686BAC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9349960" y="238387"/>
                  <a:ext cx="18540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0" name="Gruppo 799">
            <a:extLst>
              <a:ext uri="{FF2B5EF4-FFF2-40B4-BE49-F238E27FC236}">
                <a16:creationId xmlns:a16="http://schemas.microsoft.com/office/drawing/2014/main" id="{E8C67BE4-E71D-403A-8C3A-74ECA78C0D3E}"/>
              </a:ext>
            </a:extLst>
          </p:cNvPr>
          <p:cNvGrpSpPr/>
          <p:nvPr/>
        </p:nvGrpSpPr>
        <p:grpSpPr>
          <a:xfrm>
            <a:off x="6622600" y="546187"/>
            <a:ext cx="963000" cy="273960"/>
            <a:chOff x="6622600" y="546187"/>
            <a:chExt cx="963000" cy="27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788" name="Input penna 787">
                  <a:extLst>
                    <a:ext uri="{FF2B5EF4-FFF2-40B4-BE49-F238E27FC236}">
                      <a16:creationId xmlns:a16="http://schemas.microsoft.com/office/drawing/2014/main" id="{C3D672A2-7E39-494C-A83C-D96BA976FA0D}"/>
                    </a:ext>
                  </a:extLst>
                </p14:cNvPr>
                <p14:cNvContentPartPr/>
                <p14:nvPr/>
              </p14:nvContentPartPr>
              <p14:xfrm>
                <a:off x="6622600" y="557347"/>
                <a:ext cx="225000" cy="7812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C3D672A2-7E39-494C-A83C-D96BA976FA0D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6613960" y="548707"/>
                  <a:ext cx="242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789" name="Input penna 788">
                  <a:extLst>
                    <a:ext uri="{FF2B5EF4-FFF2-40B4-BE49-F238E27FC236}">
                      <a16:creationId xmlns:a16="http://schemas.microsoft.com/office/drawing/2014/main" id="{366F434D-7890-46DC-8CBE-410CE9DB84F1}"/>
                    </a:ext>
                  </a:extLst>
                </p14:cNvPr>
                <p14:cNvContentPartPr/>
                <p14:nvPr/>
              </p14:nvContentPartPr>
              <p14:xfrm>
                <a:off x="6948760" y="546187"/>
                <a:ext cx="106200" cy="11124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366F434D-7890-46DC-8CBE-410CE9DB84F1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6940120" y="537187"/>
                  <a:ext cx="1238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790" name="Input penna 789">
                  <a:extLst>
                    <a:ext uri="{FF2B5EF4-FFF2-40B4-BE49-F238E27FC236}">
                      <a16:creationId xmlns:a16="http://schemas.microsoft.com/office/drawing/2014/main" id="{536A8C1E-1D67-4880-9F64-2AB4BC71AF63}"/>
                    </a:ext>
                  </a:extLst>
                </p14:cNvPr>
                <p14:cNvContentPartPr/>
                <p14:nvPr/>
              </p14:nvContentPartPr>
              <p14:xfrm>
                <a:off x="7059640" y="567787"/>
                <a:ext cx="123480" cy="10044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536A8C1E-1D67-4880-9F64-2AB4BC71AF63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7051000" y="559147"/>
                  <a:ext cx="1411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792" name="Input penna 791">
                  <a:extLst>
                    <a:ext uri="{FF2B5EF4-FFF2-40B4-BE49-F238E27FC236}">
                      <a16:creationId xmlns:a16="http://schemas.microsoft.com/office/drawing/2014/main" id="{452EE1FE-2468-44E6-AB83-2DFFD5316D8C}"/>
                    </a:ext>
                  </a:extLst>
                </p14:cNvPr>
                <p14:cNvContentPartPr/>
                <p14:nvPr/>
              </p14:nvContentPartPr>
              <p14:xfrm>
                <a:off x="7216960" y="576067"/>
                <a:ext cx="136800" cy="9324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452EE1FE-2468-44E6-AB83-2DFFD5316D8C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7207960" y="567067"/>
                  <a:ext cx="154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793" name="Input penna 792">
                  <a:extLst>
                    <a:ext uri="{FF2B5EF4-FFF2-40B4-BE49-F238E27FC236}">
                      <a16:creationId xmlns:a16="http://schemas.microsoft.com/office/drawing/2014/main" id="{623F9A94-CB83-4AD4-B0DF-7C09A6817D29}"/>
                    </a:ext>
                  </a:extLst>
                </p14:cNvPr>
                <p14:cNvContentPartPr/>
                <p14:nvPr/>
              </p14:nvContentPartPr>
              <p14:xfrm>
                <a:off x="7353400" y="563467"/>
                <a:ext cx="127440" cy="11628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623F9A94-CB83-4AD4-B0DF-7C09A6817D29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7344760" y="554467"/>
                  <a:ext cx="145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794" name="Input penna 793">
                  <a:extLst>
                    <a:ext uri="{FF2B5EF4-FFF2-40B4-BE49-F238E27FC236}">
                      <a16:creationId xmlns:a16="http://schemas.microsoft.com/office/drawing/2014/main" id="{82D2542C-05AA-4921-BD1E-EF1FAF40DC0F}"/>
                    </a:ext>
                  </a:extLst>
                </p14:cNvPr>
                <p14:cNvContentPartPr/>
                <p14:nvPr/>
              </p14:nvContentPartPr>
              <p14:xfrm>
                <a:off x="7482640" y="580747"/>
                <a:ext cx="73080" cy="10368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82D2542C-05AA-4921-BD1E-EF1FAF40DC0F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7473640" y="572107"/>
                  <a:ext cx="907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795" name="Input penna 794">
                  <a:extLst>
                    <a:ext uri="{FF2B5EF4-FFF2-40B4-BE49-F238E27FC236}">
                      <a16:creationId xmlns:a16="http://schemas.microsoft.com/office/drawing/2014/main" id="{5CB1B0B5-6D40-4F51-940C-0B2FA0256D7E}"/>
                    </a:ext>
                  </a:extLst>
                </p14:cNvPr>
                <p14:cNvContentPartPr/>
                <p14:nvPr/>
              </p14:nvContentPartPr>
              <p14:xfrm>
                <a:off x="7466080" y="627907"/>
                <a:ext cx="119520" cy="396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5CB1B0B5-6D40-4F51-940C-0B2FA0256D7E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7457080" y="618907"/>
                  <a:ext cx="137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796" name="Input penna 795">
                  <a:extLst>
                    <a:ext uri="{FF2B5EF4-FFF2-40B4-BE49-F238E27FC236}">
                      <a16:creationId xmlns:a16="http://schemas.microsoft.com/office/drawing/2014/main" id="{93E6C782-24DC-4873-A483-81E85B57224E}"/>
                    </a:ext>
                  </a:extLst>
                </p14:cNvPr>
                <p14:cNvContentPartPr/>
                <p14:nvPr/>
              </p14:nvContentPartPr>
              <p14:xfrm>
                <a:off x="6971800" y="735907"/>
                <a:ext cx="555480" cy="1656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93E6C782-24DC-4873-A483-81E85B57224E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6963160" y="726907"/>
                  <a:ext cx="5731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797" name="Input penna 796">
                  <a:extLst>
                    <a:ext uri="{FF2B5EF4-FFF2-40B4-BE49-F238E27FC236}">
                      <a16:creationId xmlns:a16="http://schemas.microsoft.com/office/drawing/2014/main" id="{A72FAFF4-E484-46D4-86DF-0656F793DB86}"/>
                    </a:ext>
                  </a:extLst>
                </p14:cNvPr>
                <p14:cNvContentPartPr/>
                <p14:nvPr/>
              </p14:nvContentPartPr>
              <p14:xfrm>
                <a:off x="7137040" y="778747"/>
                <a:ext cx="253800" cy="1440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A72FAFF4-E484-46D4-86DF-0656F793DB86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7128400" y="769747"/>
                  <a:ext cx="271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799" name="Input penna 798">
                  <a:extLst>
                    <a:ext uri="{FF2B5EF4-FFF2-40B4-BE49-F238E27FC236}">
                      <a16:creationId xmlns:a16="http://schemas.microsoft.com/office/drawing/2014/main" id="{A20F841F-793C-477F-A9C7-9872D7671417}"/>
                    </a:ext>
                  </a:extLst>
                </p14:cNvPr>
                <p14:cNvContentPartPr/>
                <p14:nvPr/>
              </p14:nvContentPartPr>
              <p14:xfrm>
                <a:off x="7126960" y="816187"/>
                <a:ext cx="238320" cy="396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A20F841F-793C-477F-A9C7-9872D7671417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7118320" y="807547"/>
                  <a:ext cx="25596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6">
            <p14:nvContentPartPr>
              <p14:cNvPr id="801" name="Input penna 800">
                <a:extLst>
                  <a:ext uri="{FF2B5EF4-FFF2-40B4-BE49-F238E27FC236}">
                    <a16:creationId xmlns:a16="http://schemas.microsoft.com/office/drawing/2014/main" id="{BBCEDC53-AFB6-4450-AA2E-0D61C0F02864}"/>
                  </a:ext>
                </a:extLst>
              </p14:cNvPr>
              <p14:cNvContentPartPr/>
              <p14:nvPr/>
            </p14:nvContentPartPr>
            <p14:xfrm>
              <a:off x="9824800" y="439987"/>
              <a:ext cx="433800" cy="108360"/>
            </p14:xfrm>
          </p:contentPart>
        </mc:Choice>
        <mc:Fallback xmlns="">
          <p:pic>
            <p:nvPicPr>
              <p:cNvPr id="801" name="Input penna 800">
                <a:extLst>
                  <a:ext uri="{FF2B5EF4-FFF2-40B4-BE49-F238E27FC236}">
                    <a16:creationId xmlns:a16="http://schemas.microsoft.com/office/drawing/2014/main" id="{BBCEDC53-AFB6-4450-AA2E-0D61C0F02864}"/>
                  </a:ext>
                </a:extLst>
              </p:cNvPr>
              <p:cNvPicPr/>
              <p:nvPr/>
            </p:nvPicPr>
            <p:blipFill>
              <a:blip r:embed="rId917"/>
              <a:stretch>
                <a:fillRect/>
              </a:stretch>
            </p:blipFill>
            <p:spPr>
              <a:xfrm>
                <a:off x="9815800" y="431347"/>
                <a:ext cx="451440" cy="12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867" name="Gruppo 866">
            <a:extLst>
              <a:ext uri="{FF2B5EF4-FFF2-40B4-BE49-F238E27FC236}">
                <a16:creationId xmlns:a16="http://schemas.microsoft.com/office/drawing/2014/main" id="{B24A54E4-ED27-430F-A629-60E18354C915}"/>
              </a:ext>
            </a:extLst>
          </p:cNvPr>
          <p:cNvGrpSpPr/>
          <p:nvPr/>
        </p:nvGrpSpPr>
        <p:grpSpPr>
          <a:xfrm>
            <a:off x="10435720" y="271867"/>
            <a:ext cx="1700640" cy="599040"/>
            <a:chOff x="10435720" y="271867"/>
            <a:chExt cx="1700640" cy="59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7F90F90C-CAB8-420D-8858-1F208C7FCA3C}"/>
                    </a:ext>
                  </a:extLst>
                </p14:cNvPr>
                <p14:cNvContentPartPr/>
                <p14:nvPr/>
              </p14:nvContentPartPr>
              <p14:xfrm>
                <a:off x="10454800" y="280147"/>
                <a:ext cx="10800" cy="9144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7F90F90C-CAB8-420D-8858-1F208C7FCA3C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10446160" y="271507"/>
                  <a:ext cx="284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E0045BFE-10B2-40B8-BAF2-C928124D14D8}"/>
                    </a:ext>
                  </a:extLst>
                </p14:cNvPr>
                <p14:cNvContentPartPr/>
                <p14:nvPr/>
              </p14:nvContentPartPr>
              <p14:xfrm>
                <a:off x="10613560" y="286267"/>
                <a:ext cx="127080" cy="8928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E0045BFE-10B2-40B8-BAF2-C928124D14D8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10604920" y="277267"/>
                  <a:ext cx="144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11F6AFC1-2C40-481B-B2C6-969C58F9D71E}"/>
                    </a:ext>
                  </a:extLst>
                </p14:cNvPr>
                <p14:cNvContentPartPr/>
                <p14:nvPr/>
              </p14:nvContentPartPr>
              <p14:xfrm>
                <a:off x="10753240" y="271867"/>
                <a:ext cx="61920" cy="8676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11F6AFC1-2C40-481B-B2C6-969C58F9D71E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10744600" y="263227"/>
                  <a:ext cx="795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805" name="Input penna 804">
                  <a:extLst>
                    <a:ext uri="{FF2B5EF4-FFF2-40B4-BE49-F238E27FC236}">
                      <a16:creationId xmlns:a16="http://schemas.microsoft.com/office/drawing/2014/main" id="{89136F0D-6BC3-4EA7-9B22-43EA13997C89}"/>
                    </a:ext>
                  </a:extLst>
                </p14:cNvPr>
                <p14:cNvContentPartPr/>
                <p14:nvPr/>
              </p14:nvContentPartPr>
              <p14:xfrm>
                <a:off x="10857280" y="282667"/>
                <a:ext cx="94320" cy="9108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89136F0D-6BC3-4EA7-9B22-43EA13997C89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10848640" y="273667"/>
                  <a:ext cx="1119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806" name="Input penna 805">
                  <a:extLst>
                    <a:ext uri="{FF2B5EF4-FFF2-40B4-BE49-F238E27FC236}">
                      <a16:creationId xmlns:a16="http://schemas.microsoft.com/office/drawing/2014/main" id="{31D8D17D-3540-46CF-98D4-9DAB4D7F5E59}"/>
                    </a:ext>
                  </a:extLst>
                </p14:cNvPr>
                <p14:cNvContentPartPr/>
                <p14:nvPr/>
              </p14:nvContentPartPr>
              <p14:xfrm>
                <a:off x="10919920" y="302827"/>
                <a:ext cx="82440" cy="7884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31D8D17D-3540-46CF-98D4-9DAB4D7F5E59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10911280" y="294187"/>
                  <a:ext cx="100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807" name="Input penna 806">
                  <a:extLst>
                    <a:ext uri="{FF2B5EF4-FFF2-40B4-BE49-F238E27FC236}">
                      <a16:creationId xmlns:a16="http://schemas.microsoft.com/office/drawing/2014/main" id="{25DED256-DC36-4107-9025-01DFEA614C26}"/>
                    </a:ext>
                  </a:extLst>
                </p14:cNvPr>
                <p14:cNvContentPartPr/>
                <p14:nvPr/>
              </p14:nvContentPartPr>
              <p14:xfrm>
                <a:off x="10936840" y="294907"/>
                <a:ext cx="126000" cy="7740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25DED256-DC36-4107-9025-01DFEA614C26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10928200" y="285907"/>
                  <a:ext cx="143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690CB3CB-47E6-4EAC-884A-F67021BF8F82}"/>
                    </a:ext>
                  </a:extLst>
                </p14:cNvPr>
                <p14:cNvContentPartPr/>
                <p14:nvPr/>
              </p14:nvContentPartPr>
              <p14:xfrm>
                <a:off x="10992280" y="302107"/>
                <a:ext cx="121680" cy="6660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690CB3CB-47E6-4EAC-884A-F67021BF8F82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10983280" y="293467"/>
                  <a:ext cx="1393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6A8DF633-B558-4474-B251-5A5FA54A6428}"/>
                    </a:ext>
                  </a:extLst>
                </p14:cNvPr>
                <p14:cNvContentPartPr/>
                <p14:nvPr/>
              </p14:nvContentPartPr>
              <p14:xfrm>
                <a:off x="11031880" y="277627"/>
                <a:ext cx="141120" cy="8856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6A8DF633-B558-4474-B251-5A5FA54A6428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11023240" y="268627"/>
                  <a:ext cx="158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810" name="Input penna 809">
                  <a:extLst>
                    <a:ext uri="{FF2B5EF4-FFF2-40B4-BE49-F238E27FC236}">
                      <a16:creationId xmlns:a16="http://schemas.microsoft.com/office/drawing/2014/main" id="{D0E43BF8-CA4D-4F08-8ED5-AEB7257DA175}"/>
                    </a:ext>
                  </a:extLst>
                </p14:cNvPr>
                <p14:cNvContentPartPr/>
                <p14:nvPr/>
              </p14:nvContentPartPr>
              <p14:xfrm>
                <a:off x="11309080" y="315427"/>
                <a:ext cx="73800" cy="6876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D0E43BF8-CA4D-4F08-8ED5-AEB7257DA175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11300440" y="306427"/>
                  <a:ext cx="91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64095328-D2BB-4DB6-A89B-659551B35D31}"/>
                    </a:ext>
                  </a:extLst>
                </p14:cNvPr>
                <p14:cNvContentPartPr/>
                <p14:nvPr/>
              </p14:nvContentPartPr>
              <p14:xfrm>
                <a:off x="11414560" y="292387"/>
                <a:ext cx="26640" cy="7560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64095328-D2BB-4DB6-A89B-659551B35D31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11405560" y="283747"/>
                  <a:ext cx="442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062A237D-EF0E-4094-B707-A764AC08DC11}"/>
                    </a:ext>
                  </a:extLst>
                </p14:cNvPr>
                <p14:cNvContentPartPr/>
                <p14:nvPr/>
              </p14:nvContentPartPr>
              <p14:xfrm>
                <a:off x="11378560" y="281947"/>
                <a:ext cx="147960" cy="8928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062A237D-EF0E-4094-B707-A764AC08DC11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11369560" y="272947"/>
                  <a:ext cx="165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E342CC21-620A-44F9-9201-E444A7C38288}"/>
                    </a:ext>
                  </a:extLst>
                </p14:cNvPr>
                <p14:cNvContentPartPr/>
                <p14:nvPr/>
              </p14:nvContentPartPr>
              <p14:xfrm>
                <a:off x="11544520" y="280867"/>
                <a:ext cx="56880" cy="92520"/>
              </p14:xfrm>
            </p:contentPart>
          </mc:Choice>
          <mc:Fallback xmlns="">
            <p:pic>
              <p:nvPicPr>
                <p:cNvPr id="813" name="Input penna 812">
                  <a:extLst>
                    <a:ext uri="{FF2B5EF4-FFF2-40B4-BE49-F238E27FC236}">
                      <a16:creationId xmlns:a16="http://schemas.microsoft.com/office/drawing/2014/main" id="{E342CC21-620A-44F9-9201-E444A7C38288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11535520" y="271867"/>
                  <a:ext cx="74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503E4558-EDA5-4352-B5F7-5918E94F75D1}"/>
                    </a:ext>
                  </a:extLst>
                </p14:cNvPr>
                <p14:cNvContentPartPr/>
                <p14:nvPr/>
              </p14:nvContentPartPr>
              <p14:xfrm>
                <a:off x="11641720" y="289867"/>
                <a:ext cx="79560" cy="9972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503E4558-EDA5-4352-B5F7-5918E94F75D1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11632720" y="281227"/>
                  <a:ext cx="972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1F0822F7-2D51-4257-81AD-CCAE8E91CFAA}"/>
                    </a:ext>
                  </a:extLst>
                </p14:cNvPr>
                <p14:cNvContentPartPr/>
                <p14:nvPr/>
              </p14:nvContentPartPr>
              <p14:xfrm>
                <a:off x="11710480" y="291307"/>
                <a:ext cx="99720" cy="8064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1F0822F7-2D51-4257-81AD-CCAE8E91CFAA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11701840" y="282307"/>
                  <a:ext cx="1173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C3A53AD5-D9D0-4622-AF0C-1729141308F0}"/>
                    </a:ext>
                  </a:extLst>
                </p14:cNvPr>
                <p14:cNvContentPartPr/>
                <p14:nvPr/>
              </p14:nvContentPartPr>
              <p14:xfrm>
                <a:off x="11817400" y="278707"/>
                <a:ext cx="5760" cy="8568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C3A53AD5-D9D0-4622-AF0C-1729141308F0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11808760" y="270067"/>
                  <a:ext cx="234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818" name="Input penna 817">
                  <a:extLst>
                    <a:ext uri="{FF2B5EF4-FFF2-40B4-BE49-F238E27FC236}">
                      <a16:creationId xmlns:a16="http://schemas.microsoft.com/office/drawing/2014/main" id="{8B14EC2D-3D62-4CC0-BC72-897AB875ABBE}"/>
                    </a:ext>
                  </a:extLst>
                </p14:cNvPr>
                <p14:cNvContentPartPr/>
                <p14:nvPr/>
              </p14:nvContentPartPr>
              <p14:xfrm>
                <a:off x="10435720" y="451147"/>
                <a:ext cx="90000" cy="9000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8B14EC2D-3D62-4CC0-BC72-897AB875ABBE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10427080" y="442507"/>
                  <a:ext cx="1076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541EE886-E40B-4BC1-8B13-EF5B92D4311F}"/>
                    </a:ext>
                  </a:extLst>
                </p14:cNvPr>
                <p14:cNvContentPartPr/>
                <p14:nvPr/>
              </p14:nvContentPartPr>
              <p14:xfrm>
                <a:off x="10482520" y="470947"/>
                <a:ext cx="41040" cy="6948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541EE886-E40B-4BC1-8B13-EF5B92D4311F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10473880" y="461947"/>
                  <a:ext cx="586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AF432F75-9F38-44E2-AB6F-61B2EF33D3EC}"/>
                    </a:ext>
                  </a:extLst>
                </p14:cNvPr>
                <p14:cNvContentPartPr/>
                <p14:nvPr/>
              </p14:nvContentPartPr>
              <p14:xfrm>
                <a:off x="10545160" y="459067"/>
                <a:ext cx="46800" cy="6156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AF432F75-9F38-44E2-AB6F-61B2EF33D3EC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10536160" y="450427"/>
                  <a:ext cx="644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768EE7E6-54A8-49B3-9534-3A1B5CA03E49}"/>
                    </a:ext>
                  </a:extLst>
                </p14:cNvPr>
                <p14:cNvContentPartPr/>
                <p14:nvPr/>
              </p14:nvContentPartPr>
              <p14:xfrm>
                <a:off x="10618960" y="452947"/>
                <a:ext cx="6840" cy="7776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768EE7E6-54A8-49B3-9534-3A1B5CA03E49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10610320" y="444307"/>
                  <a:ext cx="24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822" name="Input penna 821">
                  <a:extLst>
                    <a:ext uri="{FF2B5EF4-FFF2-40B4-BE49-F238E27FC236}">
                      <a16:creationId xmlns:a16="http://schemas.microsoft.com/office/drawing/2014/main" id="{247F9FED-7C91-469A-A2B7-8018C592DD1A}"/>
                    </a:ext>
                  </a:extLst>
                </p14:cNvPr>
                <p14:cNvContentPartPr/>
                <p14:nvPr/>
              </p14:nvContentPartPr>
              <p14:xfrm>
                <a:off x="10722640" y="411547"/>
                <a:ext cx="61920" cy="7740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247F9FED-7C91-469A-A2B7-8018C592DD1A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10713640" y="402907"/>
                  <a:ext cx="795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F332FBD6-3AAD-4197-A6EB-30FFBA141AD0}"/>
                    </a:ext>
                  </a:extLst>
                </p14:cNvPr>
                <p14:cNvContentPartPr/>
                <p14:nvPr/>
              </p14:nvContentPartPr>
              <p14:xfrm>
                <a:off x="10799680" y="428827"/>
                <a:ext cx="19080" cy="7884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F332FBD6-3AAD-4197-A6EB-30FFBA141AD0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10791040" y="420187"/>
                  <a:ext cx="36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824" name="Input penna 823">
                  <a:extLst>
                    <a:ext uri="{FF2B5EF4-FFF2-40B4-BE49-F238E27FC236}">
                      <a16:creationId xmlns:a16="http://schemas.microsoft.com/office/drawing/2014/main" id="{D8418554-A583-44E1-B890-22AA6FFEB797}"/>
                    </a:ext>
                  </a:extLst>
                </p14:cNvPr>
                <p14:cNvContentPartPr/>
                <p14:nvPr/>
              </p14:nvContentPartPr>
              <p14:xfrm>
                <a:off x="10929640" y="420547"/>
                <a:ext cx="47880" cy="98280"/>
              </p14:xfrm>
            </p:contentPart>
          </mc:Choice>
          <mc:Fallback xmlns="">
            <p:pic>
              <p:nvPicPr>
                <p:cNvPr id="824" name="Input penna 823">
                  <a:extLst>
                    <a:ext uri="{FF2B5EF4-FFF2-40B4-BE49-F238E27FC236}">
                      <a16:creationId xmlns:a16="http://schemas.microsoft.com/office/drawing/2014/main" id="{D8418554-A583-44E1-B890-22AA6FFEB797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0921000" y="411547"/>
                  <a:ext cx="655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A20D51ED-3D88-407B-B20B-5CD05C284EDE}"/>
                    </a:ext>
                  </a:extLst>
                </p14:cNvPr>
                <p14:cNvContentPartPr/>
                <p14:nvPr/>
              </p14:nvContentPartPr>
              <p14:xfrm>
                <a:off x="10939000" y="437467"/>
                <a:ext cx="102600" cy="6912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A20D51ED-3D88-407B-B20B-5CD05C284EDE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10930360" y="428827"/>
                  <a:ext cx="1202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B5087D94-D76A-485B-A70B-BCCBE21230F5}"/>
                    </a:ext>
                  </a:extLst>
                </p14:cNvPr>
                <p14:cNvContentPartPr/>
                <p14:nvPr/>
              </p14:nvContentPartPr>
              <p14:xfrm>
                <a:off x="11054560" y="427027"/>
                <a:ext cx="70560" cy="8388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B5087D94-D76A-485B-A70B-BCCBE21230F5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11045920" y="418027"/>
                  <a:ext cx="882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9ACF573F-9264-4C31-855B-A2881A0BA71F}"/>
                    </a:ext>
                  </a:extLst>
                </p14:cNvPr>
                <p14:cNvContentPartPr/>
                <p14:nvPr/>
              </p14:nvContentPartPr>
              <p14:xfrm>
                <a:off x="11136280" y="445027"/>
                <a:ext cx="45000" cy="8064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9ACF573F-9264-4C31-855B-A2881A0BA71F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11127280" y="436027"/>
                  <a:ext cx="626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828" name="Input penna 827">
                  <a:extLst>
                    <a:ext uri="{FF2B5EF4-FFF2-40B4-BE49-F238E27FC236}">
                      <a16:creationId xmlns:a16="http://schemas.microsoft.com/office/drawing/2014/main" id="{6774E3F5-8745-4E8C-ABDD-5B4694223958}"/>
                    </a:ext>
                  </a:extLst>
                </p14:cNvPr>
                <p14:cNvContentPartPr/>
                <p14:nvPr/>
              </p14:nvContentPartPr>
              <p14:xfrm>
                <a:off x="11185240" y="462307"/>
                <a:ext cx="60840" cy="6696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6774E3F5-8745-4E8C-ABDD-5B4694223958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11176240" y="453307"/>
                  <a:ext cx="784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34E367B5-C4CB-4B5C-9058-146A49D0A54F}"/>
                    </a:ext>
                  </a:extLst>
                </p14:cNvPr>
                <p14:cNvContentPartPr/>
                <p14:nvPr/>
              </p14:nvContentPartPr>
              <p14:xfrm>
                <a:off x="11265520" y="437467"/>
                <a:ext cx="146880" cy="9000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34E367B5-C4CB-4B5C-9058-146A49D0A54F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11256880" y="428827"/>
                  <a:ext cx="164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F7417C7E-748C-4A59-9DB8-27E4BAEC1A0F}"/>
                    </a:ext>
                  </a:extLst>
                </p14:cNvPr>
                <p14:cNvContentPartPr/>
                <p14:nvPr/>
              </p14:nvContentPartPr>
              <p14:xfrm>
                <a:off x="11508160" y="446107"/>
                <a:ext cx="83520" cy="10404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F7417C7E-748C-4A59-9DB8-27E4BAEC1A0F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11499520" y="437467"/>
                  <a:ext cx="1011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6577F7C9-BA22-42CC-B561-402DD728990C}"/>
                    </a:ext>
                  </a:extLst>
                </p14:cNvPr>
                <p14:cNvContentPartPr/>
                <p14:nvPr/>
              </p14:nvContentPartPr>
              <p14:xfrm>
                <a:off x="11553520" y="465907"/>
                <a:ext cx="86760" cy="8604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6577F7C9-BA22-42CC-B561-402DD728990C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11544520" y="456907"/>
                  <a:ext cx="104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832" name="Input penna 831">
                  <a:extLst>
                    <a:ext uri="{FF2B5EF4-FFF2-40B4-BE49-F238E27FC236}">
                      <a16:creationId xmlns:a16="http://schemas.microsoft.com/office/drawing/2014/main" id="{84754960-B666-40CE-B935-067BC3F36ED3}"/>
                    </a:ext>
                  </a:extLst>
                </p14:cNvPr>
                <p14:cNvContentPartPr/>
                <p14:nvPr/>
              </p14:nvContentPartPr>
              <p14:xfrm>
                <a:off x="11668360" y="484627"/>
                <a:ext cx="43920" cy="5652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84754960-B666-40CE-B935-067BC3F36ED3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11659720" y="475627"/>
                  <a:ext cx="615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833" name="Input penna 832">
                  <a:extLst>
                    <a:ext uri="{FF2B5EF4-FFF2-40B4-BE49-F238E27FC236}">
                      <a16:creationId xmlns:a16="http://schemas.microsoft.com/office/drawing/2014/main" id="{6C1D62D6-B414-42CC-9FA8-8AE4C614A709}"/>
                    </a:ext>
                  </a:extLst>
                </p14:cNvPr>
                <p14:cNvContentPartPr/>
                <p14:nvPr/>
              </p14:nvContentPartPr>
              <p14:xfrm>
                <a:off x="11633440" y="451867"/>
                <a:ext cx="177480" cy="10944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6C1D62D6-B414-42CC-9FA8-8AE4C614A709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11624800" y="442867"/>
                  <a:ext cx="1951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81C00657-370D-469A-88AB-CB41BCA4CCAA}"/>
                    </a:ext>
                  </a:extLst>
                </p14:cNvPr>
                <p14:cNvContentPartPr/>
                <p14:nvPr/>
              </p14:nvContentPartPr>
              <p14:xfrm>
                <a:off x="11735320" y="514867"/>
                <a:ext cx="83880" cy="2772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81C00657-370D-469A-88AB-CB41BCA4CCAA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11726320" y="505867"/>
                  <a:ext cx="1015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835" name="Input penna 834">
                  <a:extLst>
                    <a:ext uri="{FF2B5EF4-FFF2-40B4-BE49-F238E27FC236}">
                      <a16:creationId xmlns:a16="http://schemas.microsoft.com/office/drawing/2014/main" id="{7EB8B559-FB03-4075-BEEC-40B85D84183C}"/>
                    </a:ext>
                  </a:extLst>
                </p14:cNvPr>
                <p14:cNvContentPartPr/>
                <p14:nvPr/>
              </p14:nvContentPartPr>
              <p14:xfrm>
                <a:off x="11804080" y="461947"/>
                <a:ext cx="63720" cy="9792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7EB8B559-FB03-4075-BEEC-40B85D84183C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11795440" y="452947"/>
                  <a:ext cx="813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836" name="Input penna 835">
                  <a:extLst>
                    <a:ext uri="{FF2B5EF4-FFF2-40B4-BE49-F238E27FC236}">
                      <a16:creationId xmlns:a16="http://schemas.microsoft.com/office/drawing/2014/main" id="{7D467FBC-1FD5-4DCC-8102-8170AA03F5D1}"/>
                    </a:ext>
                  </a:extLst>
                </p14:cNvPr>
                <p14:cNvContentPartPr/>
                <p14:nvPr/>
              </p14:nvContentPartPr>
              <p14:xfrm>
                <a:off x="11865640" y="475987"/>
                <a:ext cx="142560" cy="8280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7D467FBC-1FD5-4DCC-8102-8170AA03F5D1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11857000" y="466987"/>
                  <a:ext cx="160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837" name="Input penna 836">
                  <a:extLst>
                    <a:ext uri="{FF2B5EF4-FFF2-40B4-BE49-F238E27FC236}">
                      <a16:creationId xmlns:a16="http://schemas.microsoft.com/office/drawing/2014/main" id="{A59641F4-EA55-4AE2-B48F-D459D4C03D57}"/>
                    </a:ext>
                  </a:extLst>
                </p14:cNvPr>
                <p14:cNvContentPartPr/>
                <p14:nvPr/>
              </p14:nvContentPartPr>
              <p14:xfrm>
                <a:off x="11941960" y="526027"/>
                <a:ext cx="76680" cy="288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A59641F4-EA55-4AE2-B48F-D459D4C03D57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1933320" y="517027"/>
                  <a:ext cx="94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838" name="Input penna 837">
                  <a:extLst>
                    <a:ext uri="{FF2B5EF4-FFF2-40B4-BE49-F238E27FC236}">
                      <a16:creationId xmlns:a16="http://schemas.microsoft.com/office/drawing/2014/main" id="{1EC0A237-3F92-4027-8BFE-9C0D36F5C355}"/>
                    </a:ext>
                  </a:extLst>
                </p14:cNvPr>
                <p14:cNvContentPartPr/>
                <p14:nvPr/>
              </p14:nvContentPartPr>
              <p14:xfrm>
                <a:off x="12029800" y="465547"/>
                <a:ext cx="48240" cy="9288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1EC0A237-3F92-4027-8BFE-9C0D36F5C355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2021160" y="456547"/>
                  <a:ext cx="658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839" name="Input penna 838">
                  <a:extLst>
                    <a:ext uri="{FF2B5EF4-FFF2-40B4-BE49-F238E27FC236}">
                      <a16:creationId xmlns:a16="http://schemas.microsoft.com/office/drawing/2014/main" id="{820FE4B7-15CD-44A5-B936-6C859613C34C}"/>
                    </a:ext>
                  </a:extLst>
                </p14:cNvPr>
                <p14:cNvContentPartPr/>
                <p14:nvPr/>
              </p14:nvContentPartPr>
              <p14:xfrm>
                <a:off x="12066160" y="484987"/>
                <a:ext cx="70200" cy="6768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820FE4B7-15CD-44A5-B936-6C859613C34C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2057160" y="476347"/>
                  <a:ext cx="878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841" name="Input penna 840">
                  <a:extLst>
                    <a:ext uri="{FF2B5EF4-FFF2-40B4-BE49-F238E27FC236}">
                      <a16:creationId xmlns:a16="http://schemas.microsoft.com/office/drawing/2014/main" id="{BAF35713-1FEA-42FB-9F38-136A58FB0E4B}"/>
                    </a:ext>
                  </a:extLst>
                </p14:cNvPr>
                <p14:cNvContentPartPr/>
                <p14:nvPr/>
              </p14:nvContentPartPr>
              <p14:xfrm>
                <a:off x="10499080" y="603787"/>
                <a:ext cx="52200" cy="9504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BAF35713-1FEA-42FB-9F38-136A58FB0E4B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0490080" y="595147"/>
                  <a:ext cx="69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842" name="Input penna 841">
                  <a:extLst>
                    <a:ext uri="{FF2B5EF4-FFF2-40B4-BE49-F238E27FC236}">
                      <a16:creationId xmlns:a16="http://schemas.microsoft.com/office/drawing/2014/main" id="{7F74452C-56FC-4A21-A59F-E8DCA9B8C3CC}"/>
                    </a:ext>
                  </a:extLst>
                </p14:cNvPr>
                <p14:cNvContentPartPr/>
                <p14:nvPr/>
              </p14:nvContentPartPr>
              <p14:xfrm>
                <a:off x="10616080" y="607027"/>
                <a:ext cx="97200" cy="7128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7F74452C-56FC-4A21-A59F-E8DCA9B8C3CC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10607440" y="598027"/>
                  <a:ext cx="1148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843" name="Input penna 842">
                  <a:extLst>
                    <a:ext uri="{FF2B5EF4-FFF2-40B4-BE49-F238E27FC236}">
                      <a16:creationId xmlns:a16="http://schemas.microsoft.com/office/drawing/2014/main" id="{0199C01B-0C2F-4954-8135-4E8CFD3BAFDA}"/>
                    </a:ext>
                  </a:extLst>
                </p14:cNvPr>
                <p14:cNvContentPartPr/>
                <p14:nvPr/>
              </p14:nvContentPartPr>
              <p14:xfrm>
                <a:off x="10658200" y="607027"/>
                <a:ext cx="44640" cy="9540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0199C01B-0C2F-4954-8135-4E8CFD3BAFDA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0649560" y="598027"/>
                  <a:ext cx="62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844" name="Input penna 843">
                  <a:extLst>
                    <a:ext uri="{FF2B5EF4-FFF2-40B4-BE49-F238E27FC236}">
                      <a16:creationId xmlns:a16="http://schemas.microsoft.com/office/drawing/2014/main" id="{2A661160-A423-4B91-9CE3-070E9CC24435}"/>
                    </a:ext>
                  </a:extLst>
                </p14:cNvPr>
                <p14:cNvContentPartPr/>
                <p14:nvPr/>
              </p14:nvContentPartPr>
              <p14:xfrm>
                <a:off x="10714720" y="622867"/>
                <a:ext cx="55080" cy="6480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2A661160-A423-4B91-9CE3-070E9CC24435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0705720" y="614227"/>
                  <a:ext cx="72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845" name="Input penna 844">
                  <a:extLst>
                    <a:ext uri="{FF2B5EF4-FFF2-40B4-BE49-F238E27FC236}">
                      <a16:creationId xmlns:a16="http://schemas.microsoft.com/office/drawing/2014/main" id="{739E9DCC-A64E-4DF3-B36D-2B24F5A09EC8}"/>
                    </a:ext>
                  </a:extLst>
                </p14:cNvPr>
                <p14:cNvContentPartPr/>
                <p14:nvPr/>
              </p14:nvContentPartPr>
              <p14:xfrm>
                <a:off x="10774480" y="596947"/>
                <a:ext cx="59760" cy="9432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739E9DCC-A64E-4DF3-B36D-2B24F5A09EC8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0765480" y="587947"/>
                  <a:ext cx="77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846" name="Input penna 845">
                  <a:extLst>
                    <a:ext uri="{FF2B5EF4-FFF2-40B4-BE49-F238E27FC236}">
                      <a16:creationId xmlns:a16="http://schemas.microsoft.com/office/drawing/2014/main" id="{487A08FB-1223-4E57-85EF-236AADAA3652}"/>
                    </a:ext>
                  </a:extLst>
                </p14:cNvPr>
                <p14:cNvContentPartPr/>
                <p14:nvPr/>
              </p14:nvContentPartPr>
              <p14:xfrm>
                <a:off x="10849000" y="604867"/>
                <a:ext cx="89280" cy="6948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487A08FB-1223-4E57-85EF-236AADAA3652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0840000" y="596227"/>
                  <a:ext cx="1069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847" name="Input penna 846">
                  <a:extLst>
                    <a:ext uri="{FF2B5EF4-FFF2-40B4-BE49-F238E27FC236}">
                      <a16:creationId xmlns:a16="http://schemas.microsoft.com/office/drawing/2014/main" id="{F3F1CED0-1E84-4E9F-8AB4-51A5AD5B4813}"/>
                    </a:ext>
                  </a:extLst>
                </p14:cNvPr>
                <p14:cNvContentPartPr/>
                <p14:nvPr/>
              </p14:nvContentPartPr>
              <p14:xfrm>
                <a:off x="10910920" y="602707"/>
                <a:ext cx="116640" cy="9000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F3F1CED0-1E84-4E9F-8AB4-51A5AD5B4813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0901920" y="593707"/>
                  <a:ext cx="134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848" name="Input penna 847">
                  <a:extLst>
                    <a:ext uri="{FF2B5EF4-FFF2-40B4-BE49-F238E27FC236}">
                      <a16:creationId xmlns:a16="http://schemas.microsoft.com/office/drawing/2014/main" id="{890E2A23-FB73-49D4-B72D-4CA43B33CB8B}"/>
                    </a:ext>
                  </a:extLst>
                </p14:cNvPr>
                <p14:cNvContentPartPr/>
                <p14:nvPr/>
              </p14:nvContentPartPr>
              <p14:xfrm>
                <a:off x="11034040" y="602707"/>
                <a:ext cx="60480" cy="9720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890E2A23-FB73-49D4-B72D-4CA43B33CB8B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1025400" y="593707"/>
                  <a:ext cx="78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849" name="Input penna 848">
                  <a:extLst>
                    <a:ext uri="{FF2B5EF4-FFF2-40B4-BE49-F238E27FC236}">
                      <a16:creationId xmlns:a16="http://schemas.microsoft.com/office/drawing/2014/main" id="{975BDF73-B669-4644-AA42-D74B48E83BA7}"/>
                    </a:ext>
                  </a:extLst>
                </p14:cNvPr>
                <p14:cNvContentPartPr/>
                <p14:nvPr/>
              </p14:nvContentPartPr>
              <p14:xfrm>
                <a:off x="11097760" y="619267"/>
                <a:ext cx="59400" cy="8064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975BDF73-B669-4644-AA42-D74B48E83BA7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1088760" y="610267"/>
                  <a:ext cx="770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850" name="Input penna 849">
                  <a:extLst>
                    <a:ext uri="{FF2B5EF4-FFF2-40B4-BE49-F238E27FC236}">
                      <a16:creationId xmlns:a16="http://schemas.microsoft.com/office/drawing/2014/main" id="{D7E0DAC8-6E03-4FEC-90BA-B6700D3B4E82}"/>
                    </a:ext>
                  </a:extLst>
                </p14:cNvPr>
                <p14:cNvContentPartPr/>
                <p14:nvPr/>
              </p14:nvContentPartPr>
              <p14:xfrm>
                <a:off x="11205400" y="624667"/>
                <a:ext cx="22680" cy="7524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D7E0DAC8-6E03-4FEC-90BA-B6700D3B4E82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11196760" y="616027"/>
                  <a:ext cx="403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851" name="Input penna 850">
                  <a:extLst>
                    <a:ext uri="{FF2B5EF4-FFF2-40B4-BE49-F238E27FC236}">
                      <a16:creationId xmlns:a16="http://schemas.microsoft.com/office/drawing/2014/main" id="{26BC5639-DF29-45BA-A13D-C5F673DB8BE4}"/>
                    </a:ext>
                  </a:extLst>
                </p14:cNvPr>
                <p14:cNvContentPartPr/>
                <p14:nvPr/>
              </p14:nvContentPartPr>
              <p14:xfrm>
                <a:off x="11299360" y="627187"/>
                <a:ext cx="91800" cy="6156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26BC5639-DF29-45BA-A13D-C5F673DB8BE4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11290360" y="618547"/>
                  <a:ext cx="1094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852" name="Input penna 851">
                  <a:extLst>
                    <a:ext uri="{FF2B5EF4-FFF2-40B4-BE49-F238E27FC236}">
                      <a16:creationId xmlns:a16="http://schemas.microsoft.com/office/drawing/2014/main" id="{E145E675-F064-4FC0-91BF-6496483D2BD6}"/>
                    </a:ext>
                  </a:extLst>
                </p14:cNvPr>
                <p14:cNvContentPartPr/>
                <p14:nvPr/>
              </p14:nvContentPartPr>
              <p14:xfrm>
                <a:off x="11332480" y="627187"/>
                <a:ext cx="51120" cy="9936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E145E675-F064-4FC0-91BF-6496483D2BD6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11323480" y="618547"/>
                  <a:ext cx="68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853" name="Input penna 852">
                  <a:extLst>
                    <a:ext uri="{FF2B5EF4-FFF2-40B4-BE49-F238E27FC236}">
                      <a16:creationId xmlns:a16="http://schemas.microsoft.com/office/drawing/2014/main" id="{7B1C8C5F-476F-456D-A600-D125907C129C}"/>
                    </a:ext>
                  </a:extLst>
                </p14:cNvPr>
                <p14:cNvContentPartPr/>
                <p14:nvPr/>
              </p14:nvContentPartPr>
              <p14:xfrm>
                <a:off x="11394040" y="632227"/>
                <a:ext cx="74520" cy="7632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7B1C8C5F-476F-456D-A600-D125907C129C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1385400" y="623227"/>
                  <a:ext cx="921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854" name="Input penna 853">
                  <a:extLst>
                    <a:ext uri="{FF2B5EF4-FFF2-40B4-BE49-F238E27FC236}">
                      <a16:creationId xmlns:a16="http://schemas.microsoft.com/office/drawing/2014/main" id="{F7FD585C-9949-49F7-94B2-E36D33B5BA14}"/>
                    </a:ext>
                  </a:extLst>
                </p14:cNvPr>
                <p14:cNvContentPartPr/>
                <p14:nvPr/>
              </p14:nvContentPartPr>
              <p14:xfrm>
                <a:off x="11464600" y="636907"/>
                <a:ext cx="64440" cy="8496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F7FD585C-9949-49F7-94B2-E36D33B5BA14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1455600" y="628267"/>
                  <a:ext cx="82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855" name="Input penna 854">
                  <a:extLst>
                    <a:ext uri="{FF2B5EF4-FFF2-40B4-BE49-F238E27FC236}">
                      <a16:creationId xmlns:a16="http://schemas.microsoft.com/office/drawing/2014/main" id="{0385A4BD-9734-466C-9DD1-3A5129BECD0C}"/>
                    </a:ext>
                  </a:extLst>
                </p14:cNvPr>
                <p14:cNvContentPartPr/>
                <p14:nvPr/>
              </p14:nvContentPartPr>
              <p14:xfrm>
                <a:off x="11487640" y="643747"/>
                <a:ext cx="188280" cy="8244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0385A4BD-9734-466C-9DD1-3A5129BECD0C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1479000" y="635107"/>
                  <a:ext cx="2059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856" name="Input penna 855">
                  <a:extLst>
                    <a:ext uri="{FF2B5EF4-FFF2-40B4-BE49-F238E27FC236}">
                      <a16:creationId xmlns:a16="http://schemas.microsoft.com/office/drawing/2014/main" id="{B41913BD-2DED-4C52-8EE6-07F2F9ECD316}"/>
                    </a:ext>
                  </a:extLst>
                </p14:cNvPr>
                <p14:cNvContentPartPr/>
                <p14:nvPr/>
              </p14:nvContentPartPr>
              <p14:xfrm>
                <a:off x="11620840" y="652747"/>
                <a:ext cx="115560" cy="7092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B41913BD-2DED-4C52-8EE6-07F2F9ECD316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1611840" y="643747"/>
                  <a:ext cx="133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857" name="Input penna 856">
                  <a:extLst>
                    <a:ext uri="{FF2B5EF4-FFF2-40B4-BE49-F238E27FC236}">
                      <a16:creationId xmlns:a16="http://schemas.microsoft.com/office/drawing/2014/main" id="{B0859E64-A6BC-449C-9C66-6AAE68EE92C8}"/>
                    </a:ext>
                  </a:extLst>
                </p14:cNvPr>
                <p14:cNvContentPartPr/>
                <p14:nvPr/>
              </p14:nvContentPartPr>
              <p14:xfrm>
                <a:off x="11764840" y="654907"/>
                <a:ext cx="15480" cy="6768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B0859E64-A6BC-449C-9C66-6AAE68EE92C8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1756200" y="646267"/>
                  <a:ext cx="33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858" name="Input penna 857">
                  <a:extLst>
                    <a:ext uri="{FF2B5EF4-FFF2-40B4-BE49-F238E27FC236}">
                      <a16:creationId xmlns:a16="http://schemas.microsoft.com/office/drawing/2014/main" id="{1957E193-A99D-4AC4-A659-FDFC4CA41BF0}"/>
                    </a:ext>
                  </a:extLst>
                </p14:cNvPr>
                <p14:cNvContentPartPr/>
                <p14:nvPr/>
              </p14:nvContentPartPr>
              <p14:xfrm>
                <a:off x="11716240" y="634027"/>
                <a:ext cx="87120" cy="828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1957E193-A99D-4AC4-A659-FDFC4CA41BF0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1707240" y="625027"/>
                  <a:ext cx="104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859" name="Input penna 858">
                  <a:extLst>
                    <a:ext uri="{FF2B5EF4-FFF2-40B4-BE49-F238E27FC236}">
                      <a16:creationId xmlns:a16="http://schemas.microsoft.com/office/drawing/2014/main" id="{BF7DA2D2-B3FC-4B71-8583-DD5A3F1420A8}"/>
                    </a:ext>
                  </a:extLst>
                </p14:cNvPr>
                <p14:cNvContentPartPr/>
                <p14:nvPr/>
              </p14:nvContentPartPr>
              <p14:xfrm>
                <a:off x="11810560" y="658147"/>
                <a:ext cx="44640" cy="6948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BF7DA2D2-B3FC-4B71-8583-DD5A3F1420A8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1801920" y="649507"/>
                  <a:ext cx="622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690977A8-91FC-4935-BAD7-85927FA3ABA1}"/>
                    </a:ext>
                  </a:extLst>
                </p14:cNvPr>
                <p14:cNvContentPartPr/>
                <p14:nvPr/>
              </p14:nvContentPartPr>
              <p14:xfrm>
                <a:off x="11809120" y="576427"/>
                <a:ext cx="80280" cy="5472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690977A8-91FC-4935-BAD7-85927FA3ABA1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1800480" y="567787"/>
                  <a:ext cx="979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18B4C398-585F-41A6-A7A7-4EBC655920E4}"/>
                    </a:ext>
                  </a:extLst>
                </p14:cNvPr>
                <p14:cNvContentPartPr/>
                <p14:nvPr/>
              </p14:nvContentPartPr>
              <p14:xfrm>
                <a:off x="10568920" y="791707"/>
                <a:ext cx="77400" cy="6984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18B4C398-585F-41A6-A7A7-4EBC655920E4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10560280" y="782707"/>
                  <a:ext cx="950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9EFEC209-5F51-4D5D-85FB-D1276885074C}"/>
                    </a:ext>
                  </a:extLst>
                </p14:cNvPr>
                <p14:cNvContentPartPr/>
                <p14:nvPr/>
              </p14:nvContentPartPr>
              <p14:xfrm>
                <a:off x="10656040" y="776227"/>
                <a:ext cx="102960" cy="8604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9EFEC209-5F51-4D5D-85FB-D1276885074C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10647040" y="767227"/>
                  <a:ext cx="120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863" name="Input penna 862">
                  <a:extLst>
                    <a:ext uri="{FF2B5EF4-FFF2-40B4-BE49-F238E27FC236}">
                      <a16:creationId xmlns:a16="http://schemas.microsoft.com/office/drawing/2014/main" id="{F386533E-620C-44FA-A69C-922E4F59B547}"/>
                    </a:ext>
                  </a:extLst>
                </p14:cNvPr>
                <p14:cNvContentPartPr/>
                <p14:nvPr/>
              </p14:nvContentPartPr>
              <p14:xfrm>
                <a:off x="10783120" y="781627"/>
                <a:ext cx="106920" cy="8928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F386533E-620C-44FA-A69C-922E4F59B547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10774120" y="772627"/>
                  <a:ext cx="1245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864" name="Input penna 863">
                  <a:extLst>
                    <a:ext uri="{FF2B5EF4-FFF2-40B4-BE49-F238E27FC236}">
                      <a16:creationId xmlns:a16="http://schemas.microsoft.com/office/drawing/2014/main" id="{2022B6B9-BA0C-4E6F-A42F-5D93B9FC3CF8}"/>
                    </a:ext>
                  </a:extLst>
                </p14:cNvPr>
                <p14:cNvContentPartPr/>
                <p14:nvPr/>
              </p14:nvContentPartPr>
              <p14:xfrm>
                <a:off x="10908040" y="773707"/>
                <a:ext cx="112680" cy="8928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2022B6B9-BA0C-4E6F-A42F-5D93B9FC3CF8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10899040" y="765067"/>
                  <a:ext cx="130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DCB2A720-E63A-489B-BEBC-D0080B3AA9CE}"/>
                    </a:ext>
                  </a:extLst>
                </p14:cNvPr>
                <p14:cNvContentPartPr/>
                <p14:nvPr/>
              </p14:nvContentPartPr>
              <p14:xfrm>
                <a:off x="10996600" y="787747"/>
                <a:ext cx="74880" cy="7164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DCB2A720-E63A-489B-BEBC-D0080B3AA9CE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10987960" y="778747"/>
                  <a:ext cx="925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866" name="Input penna 865">
                  <a:extLst>
                    <a:ext uri="{FF2B5EF4-FFF2-40B4-BE49-F238E27FC236}">
                      <a16:creationId xmlns:a16="http://schemas.microsoft.com/office/drawing/2014/main" id="{17F7CFCA-B49C-40BC-88F1-F37E7C983512}"/>
                    </a:ext>
                  </a:extLst>
                </p14:cNvPr>
                <p14:cNvContentPartPr/>
                <p14:nvPr/>
              </p14:nvContentPartPr>
              <p14:xfrm>
                <a:off x="11009560" y="819427"/>
                <a:ext cx="59760" cy="540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17F7CFCA-B49C-40BC-88F1-F37E7C98351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000560" y="810427"/>
                  <a:ext cx="7740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2" name="Gruppo 881">
            <a:extLst>
              <a:ext uri="{FF2B5EF4-FFF2-40B4-BE49-F238E27FC236}">
                <a16:creationId xmlns:a16="http://schemas.microsoft.com/office/drawing/2014/main" id="{FB3D4F63-A07C-41ED-A6BA-9AAF0F6758B2}"/>
              </a:ext>
            </a:extLst>
          </p:cNvPr>
          <p:cNvGrpSpPr/>
          <p:nvPr/>
        </p:nvGrpSpPr>
        <p:grpSpPr>
          <a:xfrm>
            <a:off x="5967723" y="1349033"/>
            <a:ext cx="542880" cy="301320"/>
            <a:chOff x="5505520" y="1623667"/>
            <a:chExt cx="542880" cy="30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DE6A93F0-486A-4B26-8AA5-51BF189655C5}"/>
                    </a:ext>
                  </a:extLst>
                </p14:cNvPr>
                <p14:cNvContentPartPr/>
                <p14:nvPr/>
              </p14:nvContentPartPr>
              <p14:xfrm>
                <a:off x="5505520" y="1642387"/>
                <a:ext cx="107640" cy="10260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DE6A93F0-486A-4B26-8AA5-51BF189655C5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5496520" y="1633387"/>
                  <a:ext cx="125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8C942D0D-F077-448A-9502-5CAF77270087}"/>
                    </a:ext>
                  </a:extLst>
                </p14:cNvPr>
                <p14:cNvContentPartPr/>
                <p14:nvPr/>
              </p14:nvContentPartPr>
              <p14:xfrm>
                <a:off x="5620720" y="1652827"/>
                <a:ext cx="26640" cy="8028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8C942D0D-F077-448A-9502-5CAF77270087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5611720" y="1643827"/>
                  <a:ext cx="44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870" name="Input penna 869">
                  <a:extLst>
                    <a:ext uri="{FF2B5EF4-FFF2-40B4-BE49-F238E27FC236}">
                      <a16:creationId xmlns:a16="http://schemas.microsoft.com/office/drawing/2014/main" id="{F7BA48E1-98ED-4221-96DA-68DD16D5C561}"/>
                    </a:ext>
                  </a:extLst>
                </p14:cNvPr>
                <p14:cNvContentPartPr/>
                <p14:nvPr/>
              </p14:nvContentPartPr>
              <p14:xfrm>
                <a:off x="5660680" y="1638067"/>
                <a:ext cx="92160" cy="9000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F7BA48E1-98ED-4221-96DA-68DD16D5C561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5652040" y="1629067"/>
                  <a:ext cx="109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871" name="Input penna 870">
                  <a:extLst>
                    <a:ext uri="{FF2B5EF4-FFF2-40B4-BE49-F238E27FC236}">
                      <a16:creationId xmlns:a16="http://schemas.microsoft.com/office/drawing/2014/main" id="{90C484A3-C8AC-464D-9819-579A01017B29}"/>
                    </a:ext>
                  </a:extLst>
                </p14:cNvPr>
                <p14:cNvContentPartPr/>
                <p14:nvPr/>
              </p14:nvContentPartPr>
              <p14:xfrm>
                <a:off x="5718640" y="1623667"/>
                <a:ext cx="121680" cy="10620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90C484A3-C8AC-464D-9819-579A01017B29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5709640" y="1615027"/>
                  <a:ext cx="139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C0A2E1D7-880D-4ACD-A312-2630717E81E2}"/>
                    </a:ext>
                  </a:extLst>
                </p14:cNvPr>
                <p14:cNvContentPartPr/>
                <p14:nvPr/>
              </p14:nvContentPartPr>
              <p14:xfrm>
                <a:off x="5819080" y="1639507"/>
                <a:ext cx="105840" cy="9036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C0A2E1D7-880D-4ACD-A312-2630717E81E2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5810440" y="1630507"/>
                  <a:ext cx="1234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873" name="Input penna 872">
                  <a:extLst>
                    <a:ext uri="{FF2B5EF4-FFF2-40B4-BE49-F238E27FC236}">
                      <a16:creationId xmlns:a16="http://schemas.microsoft.com/office/drawing/2014/main" id="{496FBFC2-FE87-42FC-BFE3-DBC24288232D}"/>
                    </a:ext>
                  </a:extLst>
                </p14:cNvPr>
                <p14:cNvContentPartPr/>
                <p14:nvPr/>
              </p14:nvContentPartPr>
              <p14:xfrm>
                <a:off x="5833120" y="1679107"/>
                <a:ext cx="86040" cy="1116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496FBFC2-FE87-42FC-BFE3-DBC24288232D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5824120" y="1670107"/>
                  <a:ext cx="103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874" name="Input penna 873">
                  <a:extLst>
                    <a:ext uri="{FF2B5EF4-FFF2-40B4-BE49-F238E27FC236}">
                      <a16:creationId xmlns:a16="http://schemas.microsoft.com/office/drawing/2014/main" id="{DCF4C0F4-5531-424F-9D3F-93A2F8A6BD1D}"/>
                    </a:ext>
                  </a:extLst>
                </p14:cNvPr>
                <p14:cNvContentPartPr/>
                <p14:nvPr/>
              </p14:nvContentPartPr>
              <p14:xfrm>
                <a:off x="5900080" y="1627627"/>
                <a:ext cx="127080" cy="9432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DCF4C0F4-5531-424F-9D3F-93A2F8A6BD1D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5891440" y="1618627"/>
                  <a:ext cx="1447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55F29B52-9E37-4761-80A5-DD7BAB83A70B}"/>
                    </a:ext>
                  </a:extLst>
                </p14:cNvPr>
                <p14:cNvContentPartPr/>
                <p14:nvPr/>
              </p14:nvContentPartPr>
              <p14:xfrm>
                <a:off x="6040840" y="1634827"/>
                <a:ext cx="7560" cy="9288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55F29B52-9E37-4761-80A5-DD7BAB83A70B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6031840" y="1626187"/>
                  <a:ext cx="25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C10BDD72-85AB-4C42-8903-E77274A57CB6}"/>
                    </a:ext>
                  </a:extLst>
                </p14:cNvPr>
                <p14:cNvContentPartPr/>
                <p14:nvPr/>
              </p14:nvContentPartPr>
              <p14:xfrm>
                <a:off x="5593720" y="1840027"/>
                <a:ext cx="12600" cy="7812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C10BDD72-85AB-4C42-8903-E77274A57CB6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5585080" y="1831027"/>
                  <a:ext cx="30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877" name="Input penna 876">
                  <a:extLst>
                    <a:ext uri="{FF2B5EF4-FFF2-40B4-BE49-F238E27FC236}">
                      <a16:creationId xmlns:a16="http://schemas.microsoft.com/office/drawing/2014/main" id="{ACFFDB16-3D90-4170-8032-EF8409DAF539}"/>
                    </a:ext>
                  </a:extLst>
                </p14:cNvPr>
                <p14:cNvContentPartPr/>
                <p14:nvPr/>
              </p14:nvContentPartPr>
              <p14:xfrm>
                <a:off x="5551600" y="1807267"/>
                <a:ext cx="123120" cy="1152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ACFFDB16-3D90-4170-8032-EF8409DAF539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5542600" y="1798627"/>
                  <a:ext cx="1407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772B5279-4898-4787-81E2-F8FDD57CE232}"/>
                    </a:ext>
                  </a:extLst>
                </p14:cNvPr>
                <p14:cNvContentPartPr/>
                <p14:nvPr/>
              </p14:nvContentPartPr>
              <p14:xfrm>
                <a:off x="5560600" y="1823827"/>
                <a:ext cx="134640" cy="8064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772B5279-4898-4787-81E2-F8FDD57CE232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5551600" y="1815187"/>
                  <a:ext cx="1522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1EC35237-5392-48AE-BA32-E1E99567EDED}"/>
                    </a:ext>
                  </a:extLst>
                </p14:cNvPr>
                <p14:cNvContentPartPr/>
                <p14:nvPr/>
              </p14:nvContentPartPr>
              <p14:xfrm>
                <a:off x="5708560" y="1822027"/>
                <a:ext cx="65520" cy="10296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1EC35237-5392-48AE-BA32-E1E99567EDED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5699560" y="1813387"/>
                  <a:ext cx="831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880" name="Input penna 879">
                  <a:extLst>
                    <a:ext uri="{FF2B5EF4-FFF2-40B4-BE49-F238E27FC236}">
                      <a16:creationId xmlns:a16="http://schemas.microsoft.com/office/drawing/2014/main" id="{63A3C372-989F-4B82-8C00-623CF5997F5B}"/>
                    </a:ext>
                  </a:extLst>
                </p14:cNvPr>
                <p14:cNvContentPartPr/>
                <p14:nvPr/>
              </p14:nvContentPartPr>
              <p14:xfrm>
                <a:off x="5785240" y="1830667"/>
                <a:ext cx="49680" cy="8244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63A3C372-989F-4B82-8C00-623CF5997F5B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5776600" y="1822027"/>
                  <a:ext cx="673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6E19977C-99AD-4C24-AFF9-FDC6763F67B8}"/>
                    </a:ext>
                  </a:extLst>
                </p14:cNvPr>
                <p14:cNvContentPartPr/>
                <p14:nvPr/>
              </p14:nvContentPartPr>
              <p14:xfrm>
                <a:off x="5828800" y="1828147"/>
                <a:ext cx="130320" cy="9252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6E19977C-99AD-4C24-AFF9-FDC6763F67B8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5820160" y="1819507"/>
                  <a:ext cx="147960" cy="11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0" name="Gruppo 909">
            <a:extLst>
              <a:ext uri="{FF2B5EF4-FFF2-40B4-BE49-F238E27FC236}">
                <a16:creationId xmlns:a16="http://schemas.microsoft.com/office/drawing/2014/main" id="{EECBEA94-3449-4CC0-A1F7-9C4D07762B03}"/>
              </a:ext>
            </a:extLst>
          </p:cNvPr>
          <p:cNvGrpSpPr/>
          <p:nvPr/>
        </p:nvGrpSpPr>
        <p:grpSpPr>
          <a:xfrm>
            <a:off x="6894760" y="942187"/>
            <a:ext cx="2271240" cy="329040"/>
            <a:chOff x="6527560" y="1098067"/>
            <a:chExt cx="2271240" cy="3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883" name="Input penna 882">
                  <a:extLst>
                    <a:ext uri="{FF2B5EF4-FFF2-40B4-BE49-F238E27FC236}">
                      <a16:creationId xmlns:a16="http://schemas.microsoft.com/office/drawing/2014/main" id="{08022488-0F69-41BB-BC4C-A470687FB233}"/>
                    </a:ext>
                  </a:extLst>
                </p14:cNvPr>
                <p14:cNvContentPartPr/>
                <p14:nvPr/>
              </p14:nvContentPartPr>
              <p14:xfrm>
                <a:off x="6527560" y="1391467"/>
                <a:ext cx="90360" cy="16560"/>
              </p14:xfrm>
            </p:contentPart>
          </mc:Choice>
          <mc:Fallback xmlns="">
            <p:pic>
              <p:nvPicPr>
                <p:cNvPr id="883" name="Input penna 882">
                  <a:extLst>
                    <a:ext uri="{FF2B5EF4-FFF2-40B4-BE49-F238E27FC236}">
                      <a16:creationId xmlns:a16="http://schemas.microsoft.com/office/drawing/2014/main" id="{08022488-0F69-41BB-BC4C-A470687FB233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6518560" y="1382467"/>
                  <a:ext cx="1080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FC26ECC8-ED47-4A5C-AF93-30CE97783F5C}"/>
                    </a:ext>
                  </a:extLst>
                </p14:cNvPr>
                <p14:cNvContentPartPr/>
                <p14:nvPr/>
              </p14:nvContentPartPr>
              <p14:xfrm>
                <a:off x="6669040" y="1312267"/>
                <a:ext cx="133920" cy="11484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FC26ECC8-ED47-4A5C-AF93-30CE97783F5C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6660400" y="1303267"/>
                  <a:ext cx="1515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885" name="Input penna 884">
                  <a:extLst>
                    <a:ext uri="{FF2B5EF4-FFF2-40B4-BE49-F238E27FC236}">
                      <a16:creationId xmlns:a16="http://schemas.microsoft.com/office/drawing/2014/main" id="{F7DFD180-5843-4010-9A1F-E268BA8CBEFF}"/>
                    </a:ext>
                  </a:extLst>
                </p14:cNvPr>
                <p14:cNvContentPartPr/>
                <p14:nvPr/>
              </p14:nvContentPartPr>
              <p14:xfrm>
                <a:off x="6797920" y="1316227"/>
                <a:ext cx="77040" cy="8676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F7DFD180-5843-4010-9A1F-E268BA8CBEFF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6789280" y="1307227"/>
                  <a:ext cx="94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886" name="Input penna 885">
                  <a:extLst>
                    <a:ext uri="{FF2B5EF4-FFF2-40B4-BE49-F238E27FC236}">
                      <a16:creationId xmlns:a16="http://schemas.microsoft.com/office/drawing/2014/main" id="{717771F9-9212-4BD2-8292-50899229220A}"/>
                    </a:ext>
                  </a:extLst>
                </p14:cNvPr>
                <p14:cNvContentPartPr/>
                <p14:nvPr/>
              </p14:nvContentPartPr>
              <p14:xfrm>
                <a:off x="6866680" y="1312987"/>
                <a:ext cx="82440" cy="8820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717771F9-9212-4BD2-8292-50899229220A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6857680" y="1304347"/>
                  <a:ext cx="100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887" name="Input penna 886">
                  <a:extLst>
                    <a:ext uri="{FF2B5EF4-FFF2-40B4-BE49-F238E27FC236}">
                      <a16:creationId xmlns:a16="http://schemas.microsoft.com/office/drawing/2014/main" id="{56C4EB34-0BDF-44FC-AB13-B6DF55A4CFCE}"/>
                    </a:ext>
                  </a:extLst>
                </p14:cNvPr>
                <p14:cNvContentPartPr/>
                <p14:nvPr/>
              </p14:nvContentPartPr>
              <p14:xfrm>
                <a:off x="6972880" y="1300387"/>
                <a:ext cx="72720" cy="10116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56C4EB34-0BDF-44FC-AB13-B6DF55A4CFCE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6964240" y="1291747"/>
                  <a:ext cx="903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888" name="Input penna 887">
                  <a:extLst>
                    <a:ext uri="{FF2B5EF4-FFF2-40B4-BE49-F238E27FC236}">
                      <a16:creationId xmlns:a16="http://schemas.microsoft.com/office/drawing/2014/main" id="{D28A015F-C71F-45A4-866C-ED8FFE4B3C49}"/>
                    </a:ext>
                  </a:extLst>
                </p14:cNvPr>
                <p14:cNvContentPartPr/>
                <p14:nvPr/>
              </p14:nvContentPartPr>
              <p14:xfrm>
                <a:off x="7158640" y="1282027"/>
                <a:ext cx="155520" cy="84960"/>
              </p14:xfrm>
            </p:contentPart>
          </mc:Choice>
          <mc:Fallback xmlns="">
            <p:pic>
              <p:nvPicPr>
                <p:cNvPr id="888" name="Input penna 887">
                  <a:extLst>
                    <a:ext uri="{FF2B5EF4-FFF2-40B4-BE49-F238E27FC236}">
                      <a16:creationId xmlns:a16="http://schemas.microsoft.com/office/drawing/2014/main" id="{D28A015F-C71F-45A4-866C-ED8FFE4B3C49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7149640" y="1273387"/>
                  <a:ext cx="1731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889" name="Input penna 888">
                  <a:extLst>
                    <a:ext uri="{FF2B5EF4-FFF2-40B4-BE49-F238E27FC236}">
                      <a16:creationId xmlns:a16="http://schemas.microsoft.com/office/drawing/2014/main" id="{886C2407-330C-4FA4-A2D7-56BF08CEFFF4}"/>
                    </a:ext>
                  </a:extLst>
                </p14:cNvPr>
                <p14:cNvContentPartPr/>
                <p14:nvPr/>
              </p14:nvContentPartPr>
              <p14:xfrm>
                <a:off x="7309120" y="1259347"/>
                <a:ext cx="91440" cy="108360"/>
              </p14:xfrm>
            </p:contentPart>
          </mc:Choice>
          <mc:Fallback xmlns="">
            <p:pic>
              <p:nvPicPr>
                <p:cNvPr id="889" name="Input penna 888">
                  <a:extLst>
                    <a:ext uri="{FF2B5EF4-FFF2-40B4-BE49-F238E27FC236}">
                      <a16:creationId xmlns:a16="http://schemas.microsoft.com/office/drawing/2014/main" id="{886C2407-330C-4FA4-A2D7-56BF08CEFFF4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7300480" y="1250347"/>
                  <a:ext cx="1090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890" name="Input penna 889">
                  <a:extLst>
                    <a:ext uri="{FF2B5EF4-FFF2-40B4-BE49-F238E27FC236}">
                      <a16:creationId xmlns:a16="http://schemas.microsoft.com/office/drawing/2014/main" id="{441FF9ED-E39F-4B27-80ED-B72EFFAE91E1}"/>
                    </a:ext>
                  </a:extLst>
                </p14:cNvPr>
                <p14:cNvContentPartPr/>
                <p14:nvPr/>
              </p14:nvContentPartPr>
              <p14:xfrm>
                <a:off x="7422520" y="1267987"/>
                <a:ext cx="77400" cy="97200"/>
              </p14:xfrm>
            </p:contentPart>
          </mc:Choice>
          <mc:Fallback xmlns="">
            <p:pic>
              <p:nvPicPr>
                <p:cNvPr id="890" name="Input penna 889">
                  <a:extLst>
                    <a:ext uri="{FF2B5EF4-FFF2-40B4-BE49-F238E27FC236}">
                      <a16:creationId xmlns:a16="http://schemas.microsoft.com/office/drawing/2014/main" id="{441FF9ED-E39F-4B27-80ED-B72EFFAE91E1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7413520" y="1258987"/>
                  <a:ext cx="950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891" name="Input penna 890">
                  <a:extLst>
                    <a:ext uri="{FF2B5EF4-FFF2-40B4-BE49-F238E27FC236}">
                      <a16:creationId xmlns:a16="http://schemas.microsoft.com/office/drawing/2014/main" id="{BFD109E5-768E-48E7-AB6C-440DFB29C7A4}"/>
                    </a:ext>
                  </a:extLst>
                </p14:cNvPr>
                <p14:cNvContentPartPr/>
                <p14:nvPr/>
              </p14:nvContentPartPr>
              <p14:xfrm>
                <a:off x="7487320" y="1293547"/>
                <a:ext cx="83520" cy="93240"/>
              </p14:xfrm>
            </p:contentPart>
          </mc:Choice>
          <mc:Fallback xmlns="">
            <p:pic>
              <p:nvPicPr>
                <p:cNvPr id="891" name="Input penna 890">
                  <a:extLst>
                    <a:ext uri="{FF2B5EF4-FFF2-40B4-BE49-F238E27FC236}">
                      <a16:creationId xmlns:a16="http://schemas.microsoft.com/office/drawing/2014/main" id="{BFD109E5-768E-48E7-AB6C-440DFB29C7A4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7478320" y="1284907"/>
                  <a:ext cx="1011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892" name="Input penna 891">
                  <a:extLst>
                    <a:ext uri="{FF2B5EF4-FFF2-40B4-BE49-F238E27FC236}">
                      <a16:creationId xmlns:a16="http://schemas.microsoft.com/office/drawing/2014/main" id="{A82D372E-B33D-471A-B893-96BFB8B4E5FC}"/>
                    </a:ext>
                  </a:extLst>
                </p14:cNvPr>
                <p14:cNvContentPartPr/>
                <p14:nvPr/>
              </p14:nvContentPartPr>
              <p14:xfrm>
                <a:off x="7498840" y="1329187"/>
                <a:ext cx="74520" cy="11520"/>
              </p14:xfrm>
            </p:contentPart>
          </mc:Choice>
          <mc:Fallback xmlns="">
            <p:pic>
              <p:nvPicPr>
                <p:cNvPr id="892" name="Input penna 891">
                  <a:extLst>
                    <a:ext uri="{FF2B5EF4-FFF2-40B4-BE49-F238E27FC236}">
                      <a16:creationId xmlns:a16="http://schemas.microsoft.com/office/drawing/2014/main" id="{A82D372E-B33D-471A-B893-96BFB8B4E5FC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7489840" y="1320187"/>
                  <a:ext cx="92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893" name="Input penna 892">
                  <a:extLst>
                    <a:ext uri="{FF2B5EF4-FFF2-40B4-BE49-F238E27FC236}">
                      <a16:creationId xmlns:a16="http://schemas.microsoft.com/office/drawing/2014/main" id="{037CF3CF-3557-4487-A60D-87C669D30C4C}"/>
                    </a:ext>
                  </a:extLst>
                </p14:cNvPr>
                <p14:cNvContentPartPr/>
                <p14:nvPr/>
              </p14:nvContentPartPr>
              <p14:xfrm>
                <a:off x="7596040" y="1283107"/>
                <a:ext cx="116640" cy="93240"/>
              </p14:xfrm>
            </p:contentPart>
          </mc:Choice>
          <mc:Fallback xmlns="">
            <p:pic>
              <p:nvPicPr>
                <p:cNvPr id="893" name="Input penna 892">
                  <a:extLst>
                    <a:ext uri="{FF2B5EF4-FFF2-40B4-BE49-F238E27FC236}">
                      <a16:creationId xmlns:a16="http://schemas.microsoft.com/office/drawing/2014/main" id="{037CF3CF-3557-4487-A60D-87C669D30C4C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7587040" y="1274467"/>
                  <a:ext cx="1342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894" name="Input penna 893">
                  <a:extLst>
                    <a:ext uri="{FF2B5EF4-FFF2-40B4-BE49-F238E27FC236}">
                      <a16:creationId xmlns:a16="http://schemas.microsoft.com/office/drawing/2014/main" id="{E0F3C30C-7A89-4EF7-874D-85EA6F2F740D}"/>
                    </a:ext>
                  </a:extLst>
                </p14:cNvPr>
                <p14:cNvContentPartPr/>
                <p14:nvPr/>
              </p14:nvContentPartPr>
              <p14:xfrm>
                <a:off x="7629160" y="1267987"/>
                <a:ext cx="100440" cy="16560"/>
              </p14:xfrm>
            </p:contentPart>
          </mc:Choice>
          <mc:Fallback xmlns="">
            <p:pic>
              <p:nvPicPr>
                <p:cNvPr id="894" name="Input penna 893">
                  <a:extLst>
                    <a:ext uri="{FF2B5EF4-FFF2-40B4-BE49-F238E27FC236}">
                      <a16:creationId xmlns:a16="http://schemas.microsoft.com/office/drawing/2014/main" id="{E0F3C30C-7A89-4EF7-874D-85EA6F2F740D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7620520" y="1258987"/>
                  <a:ext cx="1180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895" name="Input penna 894">
                  <a:extLst>
                    <a:ext uri="{FF2B5EF4-FFF2-40B4-BE49-F238E27FC236}">
                      <a16:creationId xmlns:a16="http://schemas.microsoft.com/office/drawing/2014/main" id="{94AE4D7D-2DC6-4503-8E82-8DDA65DF1DA3}"/>
                    </a:ext>
                  </a:extLst>
                </p14:cNvPr>
                <p14:cNvContentPartPr/>
                <p14:nvPr/>
              </p14:nvContentPartPr>
              <p14:xfrm>
                <a:off x="7733560" y="1253587"/>
                <a:ext cx="141840" cy="121320"/>
              </p14:xfrm>
            </p:contentPart>
          </mc:Choice>
          <mc:Fallback xmlns="">
            <p:pic>
              <p:nvPicPr>
                <p:cNvPr id="895" name="Input penna 894">
                  <a:extLst>
                    <a:ext uri="{FF2B5EF4-FFF2-40B4-BE49-F238E27FC236}">
                      <a16:creationId xmlns:a16="http://schemas.microsoft.com/office/drawing/2014/main" id="{94AE4D7D-2DC6-4503-8E82-8DDA65DF1DA3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7724560" y="1244947"/>
                  <a:ext cx="1594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896" name="Input penna 895">
                  <a:extLst>
                    <a:ext uri="{FF2B5EF4-FFF2-40B4-BE49-F238E27FC236}">
                      <a16:creationId xmlns:a16="http://schemas.microsoft.com/office/drawing/2014/main" id="{3008ED66-4F0F-4531-9B42-D8BD46518B28}"/>
                    </a:ext>
                  </a:extLst>
                </p14:cNvPr>
                <p14:cNvContentPartPr/>
                <p14:nvPr/>
              </p14:nvContentPartPr>
              <p14:xfrm>
                <a:off x="7894840" y="1279147"/>
                <a:ext cx="25920" cy="59760"/>
              </p14:xfrm>
            </p:contentPart>
          </mc:Choice>
          <mc:Fallback xmlns="">
            <p:pic>
              <p:nvPicPr>
                <p:cNvPr id="896" name="Input penna 895">
                  <a:extLst>
                    <a:ext uri="{FF2B5EF4-FFF2-40B4-BE49-F238E27FC236}">
                      <a16:creationId xmlns:a16="http://schemas.microsoft.com/office/drawing/2014/main" id="{3008ED66-4F0F-4531-9B42-D8BD46518B28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7885840" y="1270147"/>
                  <a:ext cx="435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897" name="Input penna 896">
                  <a:extLst>
                    <a:ext uri="{FF2B5EF4-FFF2-40B4-BE49-F238E27FC236}">
                      <a16:creationId xmlns:a16="http://schemas.microsoft.com/office/drawing/2014/main" id="{EA7AEF76-0485-4F5A-A6A6-85B81894D494}"/>
                    </a:ext>
                  </a:extLst>
                </p14:cNvPr>
                <p14:cNvContentPartPr/>
                <p14:nvPr/>
              </p14:nvContentPartPr>
              <p14:xfrm>
                <a:off x="7846960" y="1256107"/>
                <a:ext cx="116640" cy="12600"/>
              </p14:xfrm>
            </p:contentPart>
          </mc:Choice>
          <mc:Fallback xmlns="">
            <p:pic>
              <p:nvPicPr>
                <p:cNvPr id="897" name="Input penna 896">
                  <a:extLst>
                    <a:ext uri="{FF2B5EF4-FFF2-40B4-BE49-F238E27FC236}">
                      <a16:creationId xmlns:a16="http://schemas.microsoft.com/office/drawing/2014/main" id="{EA7AEF76-0485-4F5A-A6A6-85B81894D494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7838320" y="1247467"/>
                  <a:ext cx="134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898" name="Input penna 897">
                  <a:extLst>
                    <a:ext uri="{FF2B5EF4-FFF2-40B4-BE49-F238E27FC236}">
                      <a16:creationId xmlns:a16="http://schemas.microsoft.com/office/drawing/2014/main" id="{414C04A5-4986-4B06-A57B-56F5E1ED6641}"/>
                    </a:ext>
                  </a:extLst>
                </p14:cNvPr>
                <p14:cNvContentPartPr/>
                <p14:nvPr/>
              </p14:nvContentPartPr>
              <p14:xfrm>
                <a:off x="7933000" y="1249987"/>
                <a:ext cx="74520" cy="96480"/>
              </p14:xfrm>
            </p:contentPart>
          </mc:Choice>
          <mc:Fallback xmlns="">
            <p:pic>
              <p:nvPicPr>
                <p:cNvPr id="898" name="Input penna 897">
                  <a:extLst>
                    <a:ext uri="{FF2B5EF4-FFF2-40B4-BE49-F238E27FC236}">
                      <a16:creationId xmlns:a16="http://schemas.microsoft.com/office/drawing/2014/main" id="{414C04A5-4986-4B06-A57B-56F5E1ED6641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7924000" y="1241347"/>
                  <a:ext cx="92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900" name="Input penna 899">
                  <a:extLst>
                    <a:ext uri="{FF2B5EF4-FFF2-40B4-BE49-F238E27FC236}">
                      <a16:creationId xmlns:a16="http://schemas.microsoft.com/office/drawing/2014/main" id="{06E490AE-3D2C-4E3C-9B44-FB3C5CA72331}"/>
                    </a:ext>
                  </a:extLst>
                </p14:cNvPr>
                <p14:cNvContentPartPr/>
                <p14:nvPr/>
              </p14:nvContentPartPr>
              <p14:xfrm>
                <a:off x="8140000" y="1181227"/>
                <a:ext cx="69480" cy="223560"/>
              </p14:xfrm>
            </p:contentPart>
          </mc:Choice>
          <mc:Fallback xmlns="">
            <p:pic>
              <p:nvPicPr>
                <p:cNvPr id="900" name="Input penna 899">
                  <a:extLst>
                    <a:ext uri="{FF2B5EF4-FFF2-40B4-BE49-F238E27FC236}">
                      <a16:creationId xmlns:a16="http://schemas.microsoft.com/office/drawing/2014/main" id="{06E490AE-3D2C-4E3C-9B44-FB3C5CA72331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8131000" y="1172587"/>
                  <a:ext cx="871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902" name="Input penna 901">
                  <a:extLst>
                    <a:ext uri="{FF2B5EF4-FFF2-40B4-BE49-F238E27FC236}">
                      <a16:creationId xmlns:a16="http://schemas.microsoft.com/office/drawing/2014/main" id="{1E0BBEE0-37F8-4EC7-9F44-A5311C4E7780}"/>
                    </a:ext>
                  </a:extLst>
                </p14:cNvPr>
                <p14:cNvContentPartPr/>
                <p14:nvPr/>
              </p14:nvContentPartPr>
              <p14:xfrm>
                <a:off x="8214880" y="1266547"/>
                <a:ext cx="61200" cy="50400"/>
              </p14:xfrm>
            </p:contentPart>
          </mc:Choice>
          <mc:Fallback xmlns="">
            <p:pic>
              <p:nvPicPr>
                <p:cNvPr id="902" name="Input penna 901">
                  <a:extLst>
                    <a:ext uri="{FF2B5EF4-FFF2-40B4-BE49-F238E27FC236}">
                      <a16:creationId xmlns:a16="http://schemas.microsoft.com/office/drawing/2014/main" id="{1E0BBEE0-37F8-4EC7-9F44-A5311C4E7780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8206240" y="1257907"/>
                  <a:ext cx="788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903" name="Input penna 902">
                  <a:extLst>
                    <a:ext uri="{FF2B5EF4-FFF2-40B4-BE49-F238E27FC236}">
                      <a16:creationId xmlns:a16="http://schemas.microsoft.com/office/drawing/2014/main" id="{D6754090-2E3F-402A-ABA9-79E7441E64AF}"/>
                    </a:ext>
                  </a:extLst>
                </p14:cNvPr>
                <p14:cNvContentPartPr/>
                <p14:nvPr/>
              </p14:nvContentPartPr>
              <p14:xfrm>
                <a:off x="8277880" y="1199947"/>
                <a:ext cx="87480" cy="109800"/>
              </p14:xfrm>
            </p:contentPart>
          </mc:Choice>
          <mc:Fallback xmlns="">
            <p:pic>
              <p:nvPicPr>
                <p:cNvPr id="903" name="Input penna 902">
                  <a:extLst>
                    <a:ext uri="{FF2B5EF4-FFF2-40B4-BE49-F238E27FC236}">
                      <a16:creationId xmlns:a16="http://schemas.microsoft.com/office/drawing/2014/main" id="{D6754090-2E3F-402A-ABA9-79E7441E64AF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8269240" y="1190947"/>
                  <a:ext cx="105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904" name="Input penna 903">
                  <a:extLst>
                    <a:ext uri="{FF2B5EF4-FFF2-40B4-BE49-F238E27FC236}">
                      <a16:creationId xmlns:a16="http://schemas.microsoft.com/office/drawing/2014/main" id="{11F48064-4D58-4A48-BD1D-50A5B8ADFDF6}"/>
                    </a:ext>
                  </a:extLst>
                </p14:cNvPr>
                <p14:cNvContentPartPr/>
                <p14:nvPr/>
              </p14:nvContentPartPr>
              <p14:xfrm>
                <a:off x="8341960" y="1222267"/>
                <a:ext cx="6120" cy="23760"/>
              </p14:xfrm>
            </p:contentPart>
          </mc:Choice>
          <mc:Fallback xmlns="">
            <p:pic>
              <p:nvPicPr>
                <p:cNvPr id="904" name="Input penna 903">
                  <a:extLst>
                    <a:ext uri="{FF2B5EF4-FFF2-40B4-BE49-F238E27FC236}">
                      <a16:creationId xmlns:a16="http://schemas.microsoft.com/office/drawing/2014/main" id="{11F48064-4D58-4A48-BD1D-50A5B8ADFDF6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8332960" y="1213267"/>
                  <a:ext cx="237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905" name="Input penna 904">
                  <a:extLst>
                    <a:ext uri="{FF2B5EF4-FFF2-40B4-BE49-F238E27FC236}">
                      <a16:creationId xmlns:a16="http://schemas.microsoft.com/office/drawing/2014/main" id="{ED97D945-79D1-4E71-BE64-E26059FC1F88}"/>
                    </a:ext>
                  </a:extLst>
                </p14:cNvPr>
                <p14:cNvContentPartPr/>
                <p14:nvPr/>
              </p14:nvContentPartPr>
              <p14:xfrm>
                <a:off x="8374000" y="1260787"/>
                <a:ext cx="45720" cy="69840"/>
              </p14:xfrm>
            </p:contentPart>
          </mc:Choice>
          <mc:Fallback xmlns="">
            <p:pic>
              <p:nvPicPr>
                <p:cNvPr id="905" name="Input penna 904">
                  <a:extLst>
                    <a:ext uri="{FF2B5EF4-FFF2-40B4-BE49-F238E27FC236}">
                      <a16:creationId xmlns:a16="http://schemas.microsoft.com/office/drawing/2014/main" id="{ED97D945-79D1-4E71-BE64-E26059FC1F88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8365000" y="1251787"/>
                  <a:ext cx="633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906" name="Input penna 905">
                  <a:extLst>
                    <a:ext uri="{FF2B5EF4-FFF2-40B4-BE49-F238E27FC236}">
                      <a16:creationId xmlns:a16="http://schemas.microsoft.com/office/drawing/2014/main" id="{7C439E84-50DA-40DB-B2DC-A1F6BF65D258}"/>
                    </a:ext>
                  </a:extLst>
                </p14:cNvPr>
                <p14:cNvContentPartPr/>
                <p14:nvPr/>
              </p14:nvContentPartPr>
              <p14:xfrm>
                <a:off x="8434480" y="1165387"/>
                <a:ext cx="273600" cy="182520"/>
              </p14:xfrm>
            </p:contentPart>
          </mc:Choice>
          <mc:Fallback xmlns="">
            <p:pic>
              <p:nvPicPr>
                <p:cNvPr id="906" name="Input penna 905">
                  <a:extLst>
                    <a:ext uri="{FF2B5EF4-FFF2-40B4-BE49-F238E27FC236}">
                      <a16:creationId xmlns:a16="http://schemas.microsoft.com/office/drawing/2014/main" id="{7C439E84-50DA-40DB-B2DC-A1F6BF65D258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8425840" y="1156747"/>
                  <a:ext cx="29124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907" name="Input penna 906">
                  <a:extLst>
                    <a:ext uri="{FF2B5EF4-FFF2-40B4-BE49-F238E27FC236}">
                      <a16:creationId xmlns:a16="http://schemas.microsoft.com/office/drawing/2014/main" id="{08959390-0B28-4260-AE8C-F3988C61C10D}"/>
                    </a:ext>
                  </a:extLst>
                </p14:cNvPr>
                <p14:cNvContentPartPr/>
                <p14:nvPr/>
              </p14:nvContentPartPr>
              <p14:xfrm>
                <a:off x="8685760" y="1216147"/>
                <a:ext cx="1800" cy="108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08959390-0B28-4260-AE8C-F3988C61C10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677120" y="1207147"/>
                  <a:ext cx="1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5">
              <p14:nvContentPartPr>
                <p14:cNvPr id="908" name="Input penna 907">
                  <a:extLst>
                    <a:ext uri="{FF2B5EF4-FFF2-40B4-BE49-F238E27FC236}">
                      <a16:creationId xmlns:a16="http://schemas.microsoft.com/office/drawing/2014/main" id="{9A170B0D-FBFA-4FE3-981D-852DB7FE111C}"/>
                    </a:ext>
                  </a:extLst>
                </p14:cNvPr>
                <p14:cNvContentPartPr/>
                <p14:nvPr/>
              </p14:nvContentPartPr>
              <p14:xfrm>
                <a:off x="8530600" y="1201027"/>
                <a:ext cx="156960" cy="15840"/>
              </p14:xfrm>
            </p:contentPart>
          </mc:Choice>
          <mc:Fallback xmlns="">
            <p:pic>
              <p:nvPicPr>
                <p:cNvPr id="908" name="Input penna 907">
                  <a:extLst>
                    <a:ext uri="{FF2B5EF4-FFF2-40B4-BE49-F238E27FC236}">
                      <a16:creationId xmlns:a16="http://schemas.microsoft.com/office/drawing/2014/main" id="{9A170B0D-FBFA-4FE3-981D-852DB7FE111C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8521600" y="1192387"/>
                  <a:ext cx="1746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909" name="Input penna 908">
                  <a:extLst>
                    <a:ext uri="{FF2B5EF4-FFF2-40B4-BE49-F238E27FC236}">
                      <a16:creationId xmlns:a16="http://schemas.microsoft.com/office/drawing/2014/main" id="{D6584A6D-5140-428D-9BF2-6652A66AE8FF}"/>
                    </a:ext>
                  </a:extLst>
                </p14:cNvPr>
                <p14:cNvContentPartPr/>
                <p14:nvPr/>
              </p14:nvContentPartPr>
              <p14:xfrm>
                <a:off x="8709160" y="1098067"/>
                <a:ext cx="89640" cy="291960"/>
              </p14:xfrm>
            </p:contentPart>
          </mc:Choice>
          <mc:Fallback xmlns="">
            <p:pic>
              <p:nvPicPr>
                <p:cNvPr id="909" name="Input penna 908">
                  <a:extLst>
                    <a:ext uri="{FF2B5EF4-FFF2-40B4-BE49-F238E27FC236}">
                      <a16:creationId xmlns:a16="http://schemas.microsoft.com/office/drawing/2014/main" id="{D6584A6D-5140-428D-9BF2-6652A66AE8FF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8700160" y="1089067"/>
                  <a:ext cx="107280" cy="30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9" name="Gruppo 928">
            <a:extLst>
              <a:ext uri="{FF2B5EF4-FFF2-40B4-BE49-F238E27FC236}">
                <a16:creationId xmlns:a16="http://schemas.microsoft.com/office/drawing/2014/main" id="{4BB335B7-01A0-4A64-8684-821410BF3BD8}"/>
              </a:ext>
            </a:extLst>
          </p:cNvPr>
          <p:cNvGrpSpPr/>
          <p:nvPr/>
        </p:nvGrpSpPr>
        <p:grpSpPr>
          <a:xfrm>
            <a:off x="6867400" y="1595947"/>
            <a:ext cx="1408680" cy="151920"/>
            <a:chOff x="6500200" y="1751827"/>
            <a:chExt cx="1408680" cy="15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911" name="Input penna 910">
                  <a:extLst>
                    <a:ext uri="{FF2B5EF4-FFF2-40B4-BE49-F238E27FC236}">
                      <a16:creationId xmlns:a16="http://schemas.microsoft.com/office/drawing/2014/main" id="{FC7DE32A-5A0A-438F-84A7-719EF470049B}"/>
                    </a:ext>
                  </a:extLst>
                </p14:cNvPr>
                <p14:cNvContentPartPr/>
                <p14:nvPr/>
              </p14:nvContentPartPr>
              <p14:xfrm>
                <a:off x="6500200" y="1854787"/>
                <a:ext cx="109080" cy="6480"/>
              </p14:xfrm>
            </p:contentPart>
          </mc:Choice>
          <mc:Fallback xmlns="">
            <p:pic>
              <p:nvPicPr>
                <p:cNvPr id="911" name="Input penna 910">
                  <a:extLst>
                    <a:ext uri="{FF2B5EF4-FFF2-40B4-BE49-F238E27FC236}">
                      <a16:creationId xmlns:a16="http://schemas.microsoft.com/office/drawing/2014/main" id="{FC7DE32A-5A0A-438F-84A7-719EF470049B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6491560" y="1846147"/>
                  <a:ext cx="126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1">
              <p14:nvContentPartPr>
                <p14:cNvPr id="912" name="Input penna 911">
                  <a:extLst>
                    <a:ext uri="{FF2B5EF4-FFF2-40B4-BE49-F238E27FC236}">
                      <a16:creationId xmlns:a16="http://schemas.microsoft.com/office/drawing/2014/main" id="{AD5F856B-88ED-4604-A970-B0BD889FDF69}"/>
                    </a:ext>
                  </a:extLst>
                </p14:cNvPr>
                <p14:cNvContentPartPr/>
                <p14:nvPr/>
              </p14:nvContentPartPr>
              <p14:xfrm>
                <a:off x="6682360" y="1799347"/>
                <a:ext cx="142560" cy="104400"/>
              </p14:xfrm>
            </p:contentPart>
          </mc:Choice>
          <mc:Fallback xmlns="">
            <p:pic>
              <p:nvPicPr>
                <p:cNvPr id="912" name="Input penna 911">
                  <a:extLst>
                    <a:ext uri="{FF2B5EF4-FFF2-40B4-BE49-F238E27FC236}">
                      <a16:creationId xmlns:a16="http://schemas.microsoft.com/office/drawing/2014/main" id="{AD5F856B-88ED-4604-A970-B0BD889FDF69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6673360" y="1790707"/>
                  <a:ext cx="1602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3">
              <p14:nvContentPartPr>
                <p14:cNvPr id="913" name="Input penna 912">
                  <a:extLst>
                    <a:ext uri="{FF2B5EF4-FFF2-40B4-BE49-F238E27FC236}">
                      <a16:creationId xmlns:a16="http://schemas.microsoft.com/office/drawing/2014/main" id="{A3715F1C-12DE-4F79-B856-D8E04CD422F8}"/>
                    </a:ext>
                  </a:extLst>
                </p14:cNvPr>
                <p14:cNvContentPartPr/>
                <p14:nvPr/>
              </p14:nvContentPartPr>
              <p14:xfrm>
                <a:off x="6811240" y="1784947"/>
                <a:ext cx="86040" cy="110160"/>
              </p14:xfrm>
            </p:contentPart>
          </mc:Choice>
          <mc:Fallback xmlns="">
            <p:pic>
              <p:nvPicPr>
                <p:cNvPr id="913" name="Input penna 912">
                  <a:extLst>
                    <a:ext uri="{FF2B5EF4-FFF2-40B4-BE49-F238E27FC236}">
                      <a16:creationId xmlns:a16="http://schemas.microsoft.com/office/drawing/2014/main" id="{A3715F1C-12DE-4F79-B856-D8E04CD422F8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6802600" y="1776307"/>
                  <a:ext cx="1036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914" name="Input penna 913">
                  <a:extLst>
                    <a:ext uri="{FF2B5EF4-FFF2-40B4-BE49-F238E27FC236}">
                      <a16:creationId xmlns:a16="http://schemas.microsoft.com/office/drawing/2014/main" id="{8D0E17ED-3A29-46E5-A84C-A68582CD37F2}"/>
                    </a:ext>
                  </a:extLst>
                </p14:cNvPr>
                <p14:cNvContentPartPr/>
                <p14:nvPr/>
              </p14:nvContentPartPr>
              <p14:xfrm>
                <a:off x="6881800" y="1802227"/>
                <a:ext cx="66600" cy="90720"/>
              </p14:xfrm>
            </p:contentPart>
          </mc:Choice>
          <mc:Fallback xmlns="">
            <p:pic>
              <p:nvPicPr>
                <p:cNvPr id="914" name="Input penna 913">
                  <a:extLst>
                    <a:ext uri="{FF2B5EF4-FFF2-40B4-BE49-F238E27FC236}">
                      <a16:creationId xmlns:a16="http://schemas.microsoft.com/office/drawing/2014/main" id="{8D0E17ED-3A29-46E5-A84C-A68582CD37F2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6873160" y="1793587"/>
                  <a:ext cx="84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915" name="Input penna 914">
                  <a:extLst>
                    <a:ext uri="{FF2B5EF4-FFF2-40B4-BE49-F238E27FC236}">
                      <a16:creationId xmlns:a16="http://schemas.microsoft.com/office/drawing/2014/main" id="{DF9C44F3-DA75-4662-87C3-E4F5E9C53A25}"/>
                    </a:ext>
                  </a:extLst>
                </p14:cNvPr>
                <p14:cNvContentPartPr/>
                <p14:nvPr/>
              </p14:nvContentPartPr>
              <p14:xfrm>
                <a:off x="6952360" y="1812667"/>
                <a:ext cx="69840" cy="71280"/>
              </p14:xfrm>
            </p:contentPart>
          </mc:Choice>
          <mc:Fallback xmlns="">
            <p:pic>
              <p:nvPicPr>
                <p:cNvPr id="915" name="Input penna 914">
                  <a:extLst>
                    <a:ext uri="{FF2B5EF4-FFF2-40B4-BE49-F238E27FC236}">
                      <a16:creationId xmlns:a16="http://schemas.microsoft.com/office/drawing/2014/main" id="{DF9C44F3-DA75-4662-87C3-E4F5E9C53A25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6943360" y="1803667"/>
                  <a:ext cx="874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917" name="Input penna 916">
                  <a:extLst>
                    <a:ext uri="{FF2B5EF4-FFF2-40B4-BE49-F238E27FC236}">
                      <a16:creationId xmlns:a16="http://schemas.microsoft.com/office/drawing/2014/main" id="{583D7451-71FB-4A59-82E4-C968433C2082}"/>
                    </a:ext>
                  </a:extLst>
                </p14:cNvPr>
                <p14:cNvContentPartPr/>
                <p14:nvPr/>
              </p14:nvContentPartPr>
              <p14:xfrm>
                <a:off x="7182040" y="1755427"/>
                <a:ext cx="11520" cy="100080"/>
              </p14:xfrm>
            </p:contentPart>
          </mc:Choice>
          <mc:Fallback xmlns="">
            <p:pic>
              <p:nvPicPr>
                <p:cNvPr id="917" name="Input penna 916">
                  <a:extLst>
                    <a:ext uri="{FF2B5EF4-FFF2-40B4-BE49-F238E27FC236}">
                      <a16:creationId xmlns:a16="http://schemas.microsoft.com/office/drawing/2014/main" id="{583D7451-71FB-4A59-82E4-C968433C2082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173400" y="1746427"/>
                  <a:ext cx="291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918" name="Input penna 917">
                  <a:extLst>
                    <a:ext uri="{FF2B5EF4-FFF2-40B4-BE49-F238E27FC236}">
                      <a16:creationId xmlns:a16="http://schemas.microsoft.com/office/drawing/2014/main" id="{8682B95F-4195-482E-9884-E75FE9B52BA0}"/>
                    </a:ext>
                  </a:extLst>
                </p14:cNvPr>
                <p14:cNvContentPartPr/>
                <p14:nvPr/>
              </p14:nvContentPartPr>
              <p14:xfrm>
                <a:off x="7168360" y="1764787"/>
                <a:ext cx="68040" cy="8568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8682B95F-4195-482E-9884-E75FE9B52BA0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7159720" y="1755787"/>
                  <a:ext cx="856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919" name="Input penna 918">
                  <a:extLst>
                    <a:ext uri="{FF2B5EF4-FFF2-40B4-BE49-F238E27FC236}">
                      <a16:creationId xmlns:a16="http://schemas.microsoft.com/office/drawing/2014/main" id="{C5B9C092-06CC-4A7B-A40E-98F35A93FA1B}"/>
                    </a:ext>
                  </a:extLst>
                </p14:cNvPr>
                <p14:cNvContentPartPr/>
                <p14:nvPr/>
              </p14:nvContentPartPr>
              <p14:xfrm>
                <a:off x="7243240" y="1760827"/>
                <a:ext cx="28800" cy="82440"/>
              </p14:xfrm>
            </p:contentPart>
          </mc:Choice>
          <mc:Fallback xmlns="">
            <p:pic>
              <p:nvPicPr>
                <p:cNvPr id="919" name="Input penna 918">
                  <a:extLst>
                    <a:ext uri="{FF2B5EF4-FFF2-40B4-BE49-F238E27FC236}">
                      <a16:creationId xmlns:a16="http://schemas.microsoft.com/office/drawing/2014/main" id="{C5B9C092-06CC-4A7B-A40E-98F35A93FA1B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7234240" y="1752187"/>
                  <a:ext cx="464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920" name="Input penna 919">
                  <a:extLst>
                    <a:ext uri="{FF2B5EF4-FFF2-40B4-BE49-F238E27FC236}">
                      <a16:creationId xmlns:a16="http://schemas.microsoft.com/office/drawing/2014/main" id="{D79FCD2E-82BF-48C0-AC38-336702222C9F}"/>
                    </a:ext>
                  </a:extLst>
                </p14:cNvPr>
                <p14:cNvContentPartPr/>
                <p14:nvPr/>
              </p14:nvContentPartPr>
              <p14:xfrm>
                <a:off x="7296880" y="1765147"/>
                <a:ext cx="86040" cy="98280"/>
              </p14:xfrm>
            </p:contentPart>
          </mc:Choice>
          <mc:Fallback xmlns="">
            <p:pic>
              <p:nvPicPr>
                <p:cNvPr id="920" name="Input penna 919">
                  <a:extLst>
                    <a:ext uri="{FF2B5EF4-FFF2-40B4-BE49-F238E27FC236}">
                      <a16:creationId xmlns:a16="http://schemas.microsoft.com/office/drawing/2014/main" id="{D79FCD2E-82BF-48C0-AC38-336702222C9F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7288240" y="1756507"/>
                  <a:ext cx="103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47A1737A-4E32-4BFC-8723-A07214E34DD9}"/>
                    </a:ext>
                  </a:extLst>
                </p14:cNvPr>
                <p14:cNvContentPartPr/>
                <p14:nvPr/>
              </p14:nvContentPartPr>
              <p14:xfrm>
                <a:off x="7345480" y="1755787"/>
                <a:ext cx="86760" cy="24120"/>
              </p14:xfrm>
            </p:contentPart>
          </mc:Choice>
          <mc:Fallback xmlns="">
            <p:pic>
              <p:nvPicPr>
                <p:cNvPr id="921" name="Input penna 920">
                  <a:extLst>
                    <a:ext uri="{FF2B5EF4-FFF2-40B4-BE49-F238E27FC236}">
                      <a16:creationId xmlns:a16="http://schemas.microsoft.com/office/drawing/2014/main" id="{47A1737A-4E32-4BFC-8723-A07214E34DD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7336480" y="1747147"/>
                  <a:ext cx="1044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922" name="Input penna 921">
                  <a:extLst>
                    <a:ext uri="{FF2B5EF4-FFF2-40B4-BE49-F238E27FC236}">
                      <a16:creationId xmlns:a16="http://schemas.microsoft.com/office/drawing/2014/main" id="{554D8303-4F58-4091-BE4E-4C76FC8C4863}"/>
                    </a:ext>
                  </a:extLst>
                </p14:cNvPr>
                <p14:cNvContentPartPr/>
                <p14:nvPr/>
              </p14:nvContentPartPr>
              <p14:xfrm>
                <a:off x="7432240" y="1757947"/>
                <a:ext cx="82800" cy="97200"/>
              </p14:xfrm>
            </p:contentPart>
          </mc:Choice>
          <mc:Fallback xmlns="">
            <p:pic>
              <p:nvPicPr>
                <p:cNvPr id="922" name="Input penna 921">
                  <a:extLst>
                    <a:ext uri="{FF2B5EF4-FFF2-40B4-BE49-F238E27FC236}">
                      <a16:creationId xmlns:a16="http://schemas.microsoft.com/office/drawing/2014/main" id="{554D8303-4F58-4091-BE4E-4C76FC8C4863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7423600" y="1749307"/>
                  <a:ext cx="1004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26148926-F7D9-4A33-ABF3-E9B0392C3D31}"/>
                    </a:ext>
                  </a:extLst>
                </p14:cNvPr>
                <p14:cNvContentPartPr/>
                <p14:nvPr/>
              </p14:nvContentPartPr>
              <p14:xfrm>
                <a:off x="7524760" y="1751827"/>
                <a:ext cx="102600" cy="11088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26148926-F7D9-4A33-ABF3-E9B0392C3D31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7516120" y="1742827"/>
                  <a:ext cx="1202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924" name="Input penna 923">
                  <a:extLst>
                    <a:ext uri="{FF2B5EF4-FFF2-40B4-BE49-F238E27FC236}">
                      <a16:creationId xmlns:a16="http://schemas.microsoft.com/office/drawing/2014/main" id="{246D55FC-409A-4459-AE1C-9035049CA94E}"/>
                    </a:ext>
                  </a:extLst>
                </p14:cNvPr>
                <p14:cNvContentPartPr/>
                <p14:nvPr/>
              </p14:nvContentPartPr>
              <p14:xfrm>
                <a:off x="7611880" y="1759027"/>
                <a:ext cx="80640" cy="95040"/>
              </p14:xfrm>
            </p:contentPart>
          </mc:Choice>
          <mc:Fallback xmlns="">
            <p:pic>
              <p:nvPicPr>
                <p:cNvPr id="924" name="Input penna 923">
                  <a:extLst>
                    <a:ext uri="{FF2B5EF4-FFF2-40B4-BE49-F238E27FC236}">
                      <a16:creationId xmlns:a16="http://schemas.microsoft.com/office/drawing/2014/main" id="{246D55FC-409A-4459-AE1C-9035049CA94E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7602880" y="1750387"/>
                  <a:ext cx="982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925" name="Input penna 924">
                  <a:extLst>
                    <a:ext uri="{FF2B5EF4-FFF2-40B4-BE49-F238E27FC236}">
                      <a16:creationId xmlns:a16="http://schemas.microsoft.com/office/drawing/2014/main" id="{23366201-CE4D-48C2-B483-315F6AD6017B}"/>
                    </a:ext>
                  </a:extLst>
                </p14:cNvPr>
                <p14:cNvContentPartPr/>
                <p14:nvPr/>
              </p14:nvContentPartPr>
              <p14:xfrm>
                <a:off x="7711240" y="1774507"/>
                <a:ext cx="95400" cy="8388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23366201-CE4D-48C2-B483-315F6AD6017B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7702600" y="1765507"/>
                  <a:ext cx="1130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926" name="Input penna 925">
                  <a:extLst>
                    <a:ext uri="{FF2B5EF4-FFF2-40B4-BE49-F238E27FC236}">
                      <a16:creationId xmlns:a16="http://schemas.microsoft.com/office/drawing/2014/main" id="{0088F1D6-9ED2-4FED-AEC8-D5C2FFABE6F1}"/>
                    </a:ext>
                  </a:extLst>
                </p14:cNvPr>
                <p14:cNvContentPartPr/>
                <p14:nvPr/>
              </p14:nvContentPartPr>
              <p14:xfrm>
                <a:off x="7745440" y="1766587"/>
                <a:ext cx="103320" cy="1872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0088F1D6-9ED2-4FED-AEC8-D5C2FFABE6F1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7736440" y="1757587"/>
                  <a:ext cx="120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927" name="Input penna 926">
                  <a:extLst>
                    <a:ext uri="{FF2B5EF4-FFF2-40B4-BE49-F238E27FC236}">
                      <a16:creationId xmlns:a16="http://schemas.microsoft.com/office/drawing/2014/main" id="{0096EC6A-3C9C-48ED-9C3A-74B5AB0C77D9}"/>
                    </a:ext>
                  </a:extLst>
                </p14:cNvPr>
                <p14:cNvContentPartPr/>
                <p14:nvPr/>
              </p14:nvContentPartPr>
              <p14:xfrm>
                <a:off x="7820320" y="1754707"/>
                <a:ext cx="88560" cy="91080"/>
              </p14:xfrm>
            </p:contentPart>
          </mc:Choice>
          <mc:Fallback xmlns="">
            <p:pic>
              <p:nvPicPr>
                <p:cNvPr id="927" name="Input penna 926">
                  <a:extLst>
                    <a:ext uri="{FF2B5EF4-FFF2-40B4-BE49-F238E27FC236}">
                      <a16:creationId xmlns:a16="http://schemas.microsoft.com/office/drawing/2014/main" id="{0096EC6A-3C9C-48ED-9C3A-74B5AB0C77D9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7811320" y="1746067"/>
                  <a:ext cx="10620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6" name="Gruppo 935">
            <a:extLst>
              <a:ext uri="{FF2B5EF4-FFF2-40B4-BE49-F238E27FC236}">
                <a16:creationId xmlns:a16="http://schemas.microsoft.com/office/drawing/2014/main" id="{45450867-221E-4200-8926-29E9BA87AEC3}"/>
              </a:ext>
            </a:extLst>
          </p:cNvPr>
          <p:cNvGrpSpPr/>
          <p:nvPr/>
        </p:nvGrpSpPr>
        <p:grpSpPr>
          <a:xfrm>
            <a:off x="8437360" y="1464907"/>
            <a:ext cx="700560" cy="291240"/>
            <a:chOff x="8070160" y="1620787"/>
            <a:chExt cx="700560" cy="29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928" name="Input penna 927">
                  <a:extLst>
                    <a:ext uri="{FF2B5EF4-FFF2-40B4-BE49-F238E27FC236}">
                      <a16:creationId xmlns:a16="http://schemas.microsoft.com/office/drawing/2014/main" id="{850A7906-B222-47AE-B7F6-D3DE8D2D54DA}"/>
                    </a:ext>
                  </a:extLst>
                </p14:cNvPr>
                <p14:cNvContentPartPr/>
                <p14:nvPr/>
              </p14:nvContentPartPr>
              <p14:xfrm>
                <a:off x="8070160" y="1665787"/>
                <a:ext cx="84960" cy="241200"/>
              </p14:xfrm>
            </p:contentPart>
          </mc:Choice>
          <mc:Fallback xmlns="">
            <p:pic>
              <p:nvPicPr>
                <p:cNvPr id="928" name="Input penna 927">
                  <a:extLst>
                    <a:ext uri="{FF2B5EF4-FFF2-40B4-BE49-F238E27FC236}">
                      <a16:creationId xmlns:a16="http://schemas.microsoft.com/office/drawing/2014/main" id="{850A7906-B222-47AE-B7F6-D3DE8D2D54DA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8061160" y="1657147"/>
                  <a:ext cx="1026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930" name="Input penna 929">
                  <a:extLst>
                    <a:ext uri="{FF2B5EF4-FFF2-40B4-BE49-F238E27FC236}">
                      <a16:creationId xmlns:a16="http://schemas.microsoft.com/office/drawing/2014/main" id="{CCBE2A72-EC72-4991-93B0-B3C1F72AE68B}"/>
                    </a:ext>
                  </a:extLst>
                </p14:cNvPr>
                <p14:cNvContentPartPr/>
                <p14:nvPr/>
              </p14:nvContentPartPr>
              <p14:xfrm>
                <a:off x="8178880" y="1712587"/>
                <a:ext cx="299160" cy="122760"/>
              </p14:xfrm>
            </p:contentPart>
          </mc:Choice>
          <mc:Fallback xmlns="">
            <p:pic>
              <p:nvPicPr>
                <p:cNvPr id="930" name="Input penna 929">
                  <a:extLst>
                    <a:ext uri="{FF2B5EF4-FFF2-40B4-BE49-F238E27FC236}">
                      <a16:creationId xmlns:a16="http://schemas.microsoft.com/office/drawing/2014/main" id="{CCBE2A72-EC72-4991-93B0-B3C1F72AE68B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8169880" y="1703947"/>
                  <a:ext cx="3168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931" name="Input penna 930">
                  <a:extLst>
                    <a:ext uri="{FF2B5EF4-FFF2-40B4-BE49-F238E27FC236}">
                      <a16:creationId xmlns:a16="http://schemas.microsoft.com/office/drawing/2014/main" id="{85AB8720-5DDD-4680-88A3-011B031C77DE}"/>
                    </a:ext>
                  </a:extLst>
                </p14:cNvPr>
                <p14:cNvContentPartPr/>
                <p14:nvPr/>
              </p14:nvContentPartPr>
              <p14:xfrm>
                <a:off x="8351320" y="1718347"/>
                <a:ext cx="104040" cy="18720"/>
              </p14:xfrm>
            </p:contentPart>
          </mc:Choice>
          <mc:Fallback xmlns="">
            <p:pic>
              <p:nvPicPr>
                <p:cNvPr id="931" name="Input penna 930">
                  <a:extLst>
                    <a:ext uri="{FF2B5EF4-FFF2-40B4-BE49-F238E27FC236}">
                      <a16:creationId xmlns:a16="http://schemas.microsoft.com/office/drawing/2014/main" id="{85AB8720-5DDD-4680-88A3-011B031C77DE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8342680" y="1709347"/>
                  <a:ext cx="121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932" name="Input penna 931">
                  <a:extLst>
                    <a:ext uri="{FF2B5EF4-FFF2-40B4-BE49-F238E27FC236}">
                      <a16:creationId xmlns:a16="http://schemas.microsoft.com/office/drawing/2014/main" id="{9CD7BC25-2CC1-412B-922D-4EF4A81C4CC9}"/>
                    </a:ext>
                  </a:extLst>
                </p14:cNvPr>
                <p14:cNvContentPartPr/>
                <p14:nvPr/>
              </p14:nvContentPartPr>
              <p14:xfrm>
                <a:off x="8414320" y="1759747"/>
                <a:ext cx="2520" cy="5400"/>
              </p14:xfrm>
            </p:contentPart>
          </mc:Choice>
          <mc:Fallback xmlns="">
            <p:pic>
              <p:nvPicPr>
                <p:cNvPr id="932" name="Input penna 931">
                  <a:extLst>
                    <a:ext uri="{FF2B5EF4-FFF2-40B4-BE49-F238E27FC236}">
                      <a16:creationId xmlns:a16="http://schemas.microsoft.com/office/drawing/2014/main" id="{9CD7BC25-2CC1-412B-922D-4EF4A81C4CC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05680" y="1750747"/>
                  <a:ext cx="201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933" name="Input penna 932">
                  <a:extLst>
                    <a:ext uri="{FF2B5EF4-FFF2-40B4-BE49-F238E27FC236}">
                      <a16:creationId xmlns:a16="http://schemas.microsoft.com/office/drawing/2014/main" id="{1839393D-0BF9-48DB-98A2-9C7DCA4A10B6}"/>
                    </a:ext>
                  </a:extLst>
                </p14:cNvPr>
                <p14:cNvContentPartPr/>
                <p14:nvPr/>
              </p14:nvContentPartPr>
              <p14:xfrm>
                <a:off x="8447080" y="1787107"/>
                <a:ext cx="219600" cy="48600"/>
              </p14:xfrm>
            </p:contentPart>
          </mc:Choice>
          <mc:Fallback xmlns="">
            <p:pic>
              <p:nvPicPr>
                <p:cNvPr id="933" name="Input penna 932">
                  <a:extLst>
                    <a:ext uri="{FF2B5EF4-FFF2-40B4-BE49-F238E27FC236}">
                      <a16:creationId xmlns:a16="http://schemas.microsoft.com/office/drawing/2014/main" id="{1839393D-0BF9-48DB-98A2-9C7DCA4A10B6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8438440" y="1778467"/>
                  <a:ext cx="2372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934" name="Input penna 933">
                  <a:extLst>
                    <a:ext uri="{FF2B5EF4-FFF2-40B4-BE49-F238E27FC236}">
                      <a16:creationId xmlns:a16="http://schemas.microsoft.com/office/drawing/2014/main" id="{9AB3DA93-9D7F-452B-B5A6-DCDE31B72505}"/>
                    </a:ext>
                  </a:extLst>
                </p14:cNvPr>
                <p14:cNvContentPartPr/>
                <p14:nvPr/>
              </p14:nvContentPartPr>
              <p14:xfrm>
                <a:off x="8647600" y="1762267"/>
                <a:ext cx="5400" cy="11520"/>
              </p14:xfrm>
            </p:contentPart>
          </mc:Choice>
          <mc:Fallback xmlns="">
            <p:pic>
              <p:nvPicPr>
                <p:cNvPr id="934" name="Input penna 933">
                  <a:extLst>
                    <a:ext uri="{FF2B5EF4-FFF2-40B4-BE49-F238E27FC236}">
                      <a16:creationId xmlns:a16="http://schemas.microsoft.com/office/drawing/2014/main" id="{9AB3DA93-9D7F-452B-B5A6-DCDE31B7250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638600" y="1753267"/>
                  <a:ext cx="230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935" name="Input penna 934">
                  <a:extLst>
                    <a:ext uri="{FF2B5EF4-FFF2-40B4-BE49-F238E27FC236}">
                      <a16:creationId xmlns:a16="http://schemas.microsoft.com/office/drawing/2014/main" id="{838590FF-1706-4100-BFB5-FA244F4B888E}"/>
                    </a:ext>
                  </a:extLst>
                </p14:cNvPr>
                <p14:cNvContentPartPr/>
                <p14:nvPr/>
              </p14:nvContentPartPr>
              <p14:xfrm>
                <a:off x="8669920" y="1620787"/>
                <a:ext cx="100800" cy="29124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838590FF-1706-4100-BFB5-FA244F4B888E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8660920" y="1611787"/>
                  <a:ext cx="118440" cy="308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63">
            <p14:nvContentPartPr>
              <p14:cNvPr id="937" name="Input penna 936">
                <a:extLst>
                  <a:ext uri="{FF2B5EF4-FFF2-40B4-BE49-F238E27FC236}">
                    <a16:creationId xmlns:a16="http://schemas.microsoft.com/office/drawing/2014/main" id="{C72078C1-7D22-4E55-AAA0-88DF837BEDE9}"/>
                  </a:ext>
                </a:extLst>
              </p14:cNvPr>
              <p14:cNvContentPartPr/>
              <p14:nvPr/>
            </p14:nvContentPartPr>
            <p14:xfrm>
              <a:off x="6693160" y="1166827"/>
              <a:ext cx="48960" cy="655920"/>
            </p14:xfrm>
          </p:contentPart>
        </mc:Choice>
        <mc:Fallback xmlns="">
          <p:pic>
            <p:nvPicPr>
              <p:cNvPr id="937" name="Input penna 936">
                <a:extLst>
                  <a:ext uri="{FF2B5EF4-FFF2-40B4-BE49-F238E27FC236}">
                    <a16:creationId xmlns:a16="http://schemas.microsoft.com/office/drawing/2014/main" id="{C72078C1-7D22-4E55-AAA0-88DF837BEDE9}"/>
                  </a:ext>
                </a:extLst>
              </p:cNvPr>
              <p:cNvPicPr/>
              <p:nvPr/>
            </p:nvPicPr>
            <p:blipFill>
              <a:blip r:embed="rId1164"/>
              <a:stretch>
                <a:fillRect/>
              </a:stretch>
            </p:blipFill>
            <p:spPr>
              <a:xfrm>
                <a:off x="6684226" y="1157827"/>
                <a:ext cx="66471" cy="67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945" name="Gruppo 944">
            <a:extLst>
              <a:ext uri="{FF2B5EF4-FFF2-40B4-BE49-F238E27FC236}">
                <a16:creationId xmlns:a16="http://schemas.microsoft.com/office/drawing/2014/main" id="{A8034F35-88A9-472E-9B00-50C79F48D208}"/>
              </a:ext>
            </a:extLst>
          </p:cNvPr>
          <p:cNvGrpSpPr/>
          <p:nvPr/>
        </p:nvGrpSpPr>
        <p:grpSpPr>
          <a:xfrm>
            <a:off x="9354640" y="1383187"/>
            <a:ext cx="609480" cy="495720"/>
            <a:chOff x="8987440" y="1539067"/>
            <a:chExt cx="609480" cy="49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938" name="Input penna 937">
                  <a:extLst>
                    <a:ext uri="{FF2B5EF4-FFF2-40B4-BE49-F238E27FC236}">
                      <a16:creationId xmlns:a16="http://schemas.microsoft.com/office/drawing/2014/main" id="{B594D5AF-F12E-4EC6-8655-415AD12FE56C}"/>
                    </a:ext>
                  </a:extLst>
                </p14:cNvPr>
                <p14:cNvContentPartPr/>
                <p14:nvPr/>
              </p14:nvContentPartPr>
              <p14:xfrm>
                <a:off x="8987440" y="1548427"/>
                <a:ext cx="72000" cy="48636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B594D5AF-F12E-4EC6-8655-415AD12FE56C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8978440" y="1539787"/>
                  <a:ext cx="8964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939" name="Input penna 938">
                  <a:extLst>
                    <a:ext uri="{FF2B5EF4-FFF2-40B4-BE49-F238E27FC236}">
                      <a16:creationId xmlns:a16="http://schemas.microsoft.com/office/drawing/2014/main" id="{72526CBC-AF9F-4F4B-96B6-B4EAF17745EF}"/>
                    </a:ext>
                  </a:extLst>
                </p14:cNvPr>
                <p14:cNvContentPartPr/>
                <p14:nvPr/>
              </p14:nvContentPartPr>
              <p14:xfrm>
                <a:off x="9126400" y="1634827"/>
                <a:ext cx="65520" cy="20160"/>
              </p14:xfrm>
            </p:contentPart>
          </mc:Choice>
          <mc:Fallback xmlns="">
            <p:pic>
              <p:nvPicPr>
                <p:cNvPr id="939" name="Input penna 938">
                  <a:extLst>
                    <a:ext uri="{FF2B5EF4-FFF2-40B4-BE49-F238E27FC236}">
                      <a16:creationId xmlns:a16="http://schemas.microsoft.com/office/drawing/2014/main" id="{72526CBC-AF9F-4F4B-96B6-B4EAF17745EF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9117400" y="1626187"/>
                  <a:ext cx="831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9C2C6A62-8AF2-47A6-88A5-BC8428C81E71}"/>
                    </a:ext>
                  </a:extLst>
                </p14:cNvPr>
                <p14:cNvContentPartPr/>
                <p14:nvPr/>
              </p14:nvContentPartPr>
              <p14:xfrm>
                <a:off x="9285880" y="1555267"/>
                <a:ext cx="53280" cy="9108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9C2C6A62-8AF2-47A6-88A5-BC8428C81E71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9277240" y="1546267"/>
                  <a:ext cx="709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941" name="Input penna 940">
                  <a:extLst>
                    <a:ext uri="{FF2B5EF4-FFF2-40B4-BE49-F238E27FC236}">
                      <a16:creationId xmlns:a16="http://schemas.microsoft.com/office/drawing/2014/main" id="{0FF34086-A96C-435B-9CCD-468D177D1F28}"/>
                    </a:ext>
                  </a:extLst>
                </p14:cNvPr>
                <p14:cNvContentPartPr/>
                <p14:nvPr/>
              </p14:nvContentPartPr>
              <p14:xfrm>
                <a:off x="9357880" y="1575427"/>
                <a:ext cx="7560" cy="7632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0FF34086-A96C-435B-9CCD-468D177D1F28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9348880" y="1566787"/>
                  <a:ext cx="252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942" name="Input penna 941">
                  <a:extLst>
                    <a:ext uri="{FF2B5EF4-FFF2-40B4-BE49-F238E27FC236}">
                      <a16:creationId xmlns:a16="http://schemas.microsoft.com/office/drawing/2014/main" id="{9F7AB29C-3941-40D5-8CE9-DAD59ED1B06A}"/>
                    </a:ext>
                  </a:extLst>
                </p14:cNvPr>
                <p14:cNvContentPartPr/>
                <p14:nvPr/>
              </p14:nvContentPartPr>
              <p14:xfrm>
                <a:off x="9386320" y="1539067"/>
                <a:ext cx="66960" cy="98640"/>
              </p14:xfrm>
            </p:contentPart>
          </mc:Choice>
          <mc:Fallback xmlns="">
            <p:pic>
              <p:nvPicPr>
                <p:cNvPr id="942" name="Input penna 941">
                  <a:extLst>
                    <a:ext uri="{FF2B5EF4-FFF2-40B4-BE49-F238E27FC236}">
                      <a16:creationId xmlns:a16="http://schemas.microsoft.com/office/drawing/2014/main" id="{9F7AB29C-3941-40D5-8CE9-DAD59ED1B06A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9377320" y="1530427"/>
                  <a:ext cx="84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943" name="Input penna 942">
                  <a:extLst>
                    <a:ext uri="{FF2B5EF4-FFF2-40B4-BE49-F238E27FC236}">
                      <a16:creationId xmlns:a16="http://schemas.microsoft.com/office/drawing/2014/main" id="{216B27BD-A78B-4B05-9FF1-B927A5DA1A10}"/>
                    </a:ext>
                  </a:extLst>
                </p14:cNvPr>
                <p14:cNvContentPartPr/>
                <p14:nvPr/>
              </p14:nvContentPartPr>
              <p14:xfrm>
                <a:off x="9473080" y="1545187"/>
                <a:ext cx="50760" cy="76320"/>
              </p14:xfrm>
            </p:contentPart>
          </mc:Choice>
          <mc:Fallback xmlns="">
            <p:pic>
              <p:nvPicPr>
                <p:cNvPr id="943" name="Input penna 942">
                  <a:extLst>
                    <a:ext uri="{FF2B5EF4-FFF2-40B4-BE49-F238E27FC236}">
                      <a16:creationId xmlns:a16="http://schemas.microsoft.com/office/drawing/2014/main" id="{216B27BD-A78B-4B05-9FF1-B927A5DA1A10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9464080" y="1536547"/>
                  <a:ext cx="684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944" name="Input penna 943">
                  <a:extLst>
                    <a:ext uri="{FF2B5EF4-FFF2-40B4-BE49-F238E27FC236}">
                      <a16:creationId xmlns:a16="http://schemas.microsoft.com/office/drawing/2014/main" id="{1B97799E-EB56-4F00-964D-8AB018A77D55}"/>
                    </a:ext>
                  </a:extLst>
                </p14:cNvPr>
                <p14:cNvContentPartPr/>
                <p14:nvPr/>
              </p14:nvContentPartPr>
              <p14:xfrm>
                <a:off x="9551200" y="1548067"/>
                <a:ext cx="45720" cy="81720"/>
              </p14:xfrm>
            </p:contentPart>
          </mc:Choice>
          <mc:Fallback xmlns="">
            <p:pic>
              <p:nvPicPr>
                <p:cNvPr id="944" name="Input penna 943">
                  <a:extLst>
                    <a:ext uri="{FF2B5EF4-FFF2-40B4-BE49-F238E27FC236}">
                      <a16:creationId xmlns:a16="http://schemas.microsoft.com/office/drawing/2014/main" id="{1B97799E-EB56-4F00-964D-8AB018A77D55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9542560" y="1539427"/>
                  <a:ext cx="63360" cy="9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8" name="Gruppo 957">
            <a:extLst>
              <a:ext uri="{FF2B5EF4-FFF2-40B4-BE49-F238E27FC236}">
                <a16:creationId xmlns:a16="http://schemas.microsoft.com/office/drawing/2014/main" id="{70DDEB49-EA29-43D7-A777-FCA75A5D86F8}"/>
              </a:ext>
            </a:extLst>
          </p:cNvPr>
          <p:cNvGrpSpPr/>
          <p:nvPr/>
        </p:nvGrpSpPr>
        <p:grpSpPr>
          <a:xfrm>
            <a:off x="9455440" y="1610347"/>
            <a:ext cx="803160" cy="121680"/>
            <a:chOff x="9088240" y="1766227"/>
            <a:chExt cx="803160" cy="12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946" name="Input penna 945">
                  <a:extLst>
                    <a:ext uri="{FF2B5EF4-FFF2-40B4-BE49-F238E27FC236}">
                      <a16:creationId xmlns:a16="http://schemas.microsoft.com/office/drawing/2014/main" id="{2EF6FE3A-6FB6-498D-AF95-712E814F8816}"/>
                    </a:ext>
                  </a:extLst>
                </p14:cNvPr>
                <p14:cNvContentPartPr/>
                <p14:nvPr/>
              </p14:nvContentPartPr>
              <p14:xfrm>
                <a:off x="9088240" y="1810867"/>
                <a:ext cx="60840" cy="9720"/>
              </p14:xfrm>
            </p:contentPart>
          </mc:Choice>
          <mc:Fallback xmlns="">
            <p:pic>
              <p:nvPicPr>
                <p:cNvPr id="946" name="Input penna 945">
                  <a:extLst>
                    <a:ext uri="{FF2B5EF4-FFF2-40B4-BE49-F238E27FC236}">
                      <a16:creationId xmlns:a16="http://schemas.microsoft.com/office/drawing/2014/main" id="{2EF6FE3A-6FB6-498D-AF95-712E814F8816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9079600" y="1801867"/>
                  <a:ext cx="784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947" name="Input penna 946">
                  <a:extLst>
                    <a:ext uri="{FF2B5EF4-FFF2-40B4-BE49-F238E27FC236}">
                      <a16:creationId xmlns:a16="http://schemas.microsoft.com/office/drawing/2014/main" id="{1E62D69F-9933-4A79-B4C5-1EF6F4D051D6}"/>
                    </a:ext>
                  </a:extLst>
                </p14:cNvPr>
                <p14:cNvContentPartPr/>
                <p14:nvPr/>
              </p14:nvContentPartPr>
              <p14:xfrm>
                <a:off x="9198760" y="1780627"/>
                <a:ext cx="67320" cy="73800"/>
              </p14:xfrm>
            </p:contentPart>
          </mc:Choice>
          <mc:Fallback xmlns="">
            <p:pic>
              <p:nvPicPr>
                <p:cNvPr id="947" name="Input penna 946">
                  <a:extLst>
                    <a:ext uri="{FF2B5EF4-FFF2-40B4-BE49-F238E27FC236}">
                      <a16:creationId xmlns:a16="http://schemas.microsoft.com/office/drawing/2014/main" id="{1E62D69F-9933-4A79-B4C5-1EF6F4D051D6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9189760" y="1771987"/>
                  <a:ext cx="849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948" name="Input penna 947">
                  <a:extLst>
                    <a:ext uri="{FF2B5EF4-FFF2-40B4-BE49-F238E27FC236}">
                      <a16:creationId xmlns:a16="http://schemas.microsoft.com/office/drawing/2014/main" id="{79EE1699-7C89-4C57-8178-53F48CC0849B}"/>
                    </a:ext>
                  </a:extLst>
                </p14:cNvPr>
                <p14:cNvContentPartPr/>
                <p14:nvPr/>
              </p14:nvContentPartPr>
              <p14:xfrm>
                <a:off x="9266440" y="1791787"/>
                <a:ext cx="70200" cy="63720"/>
              </p14:xfrm>
            </p:contentPart>
          </mc:Choice>
          <mc:Fallback xmlns="">
            <p:pic>
              <p:nvPicPr>
                <p:cNvPr id="948" name="Input penna 947">
                  <a:extLst>
                    <a:ext uri="{FF2B5EF4-FFF2-40B4-BE49-F238E27FC236}">
                      <a16:creationId xmlns:a16="http://schemas.microsoft.com/office/drawing/2014/main" id="{79EE1699-7C89-4C57-8178-53F48CC0849B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9257440" y="1782787"/>
                  <a:ext cx="878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2500777D-343E-4652-99FB-DC509FEDA202}"/>
                    </a:ext>
                  </a:extLst>
                </p14:cNvPr>
                <p14:cNvContentPartPr/>
                <p14:nvPr/>
              </p14:nvContentPartPr>
              <p14:xfrm>
                <a:off x="9355360" y="1766227"/>
                <a:ext cx="43560" cy="92160"/>
              </p14:xfrm>
            </p:contentPart>
          </mc:Choice>
          <mc:Fallback xmlns="">
            <p:pic>
              <p:nvPicPr>
                <p:cNvPr id="949" name="Input penna 948">
                  <a:extLst>
                    <a:ext uri="{FF2B5EF4-FFF2-40B4-BE49-F238E27FC236}">
                      <a16:creationId xmlns:a16="http://schemas.microsoft.com/office/drawing/2014/main" id="{2500777D-343E-4652-99FB-DC509FEDA202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9346360" y="1757227"/>
                  <a:ext cx="612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D90AB88A-B1ED-4AA6-91FD-143BB8EF5DD1}"/>
                    </a:ext>
                  </a:extLst>
                </p14:cNvPr>
                <p14:cNvContentPartPr/>
                <p14:nvPr/>
              </p14:nvContentPartPr>
              <p14:xfrm>
                <a:off x="9420160" y="1784947"/>
                <a:ext cx="83520" cy="8568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D90AB88A-B1ED-4AA6-91FD-143BB8EF5DD1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9411160" y="1775947"/>
                  <a:ext cx="1011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951" name="Input penna 950">
                  <a:extLst>
                    <a:ext uri="{FF2B5EF4-FFF2-40B4-BE49-F238E27FC236}">
                      <a16:creationId xmlns:a16="http://schemas.microsoft.com/office/drawing/2014/main" id="{562FB139-C1C7-456F-BCD2-487370B21DCD}"/>
                    </a:ext>
                  </a:extLst>
                </p14:cNvPr>
                <p14:cNvContentPartPr/>
                <p14:nvPr/>
              </p14:nvContentPartPr>
              <p14:xfrm>
                <a:off x="9515200" y="1807267"/>
                <a:ext cx="76680" cy="80640"/>
              </p14:xfrm>
            </p:contentPart>
          </mc:Choice>
          <mc:Fallback xmlns="">
            <p:pic>
              <p:nvPicPr>
                <p:cNvPr id="951" name="Input penna 950">
                  <a:extLst>
                    <a:ext uri="{FF2B5EF4-FFF2-40B4-BE49-F238E27FC236}">
                      <a16:creationId xmlns:a16="http://schemas.microsoft.com/office/drawing/2014/main" id="{562FB139-C1C7-456F-BCD2-487370B21DCD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9506560" y="1798267"/>
                  <a:ext cx="94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952" name="Input penna 951">
                  <a:extLst>
                    <a:ext uri="{FF2B5EF4-FFF2-40B4-BE49-F238E27FC236}">
                      <a16:creationId xmlns:a16="http://schemas.microsoft.com/office/drawing/2014/main" id="{9DA274B9-9E94-409E-AAF9-3251FBC85E03}"/>
                    </a:ext>
                  </a:extLst>
                </p14:cNvPr>
                <p14:cNvContentPartPr/>
                <p14:nvPr/>
              </p14:nvContentPartPr>
              <p14:xfrm>
                <a:off x="9603760" y="1797187"/>
                <a:ext cx="27360" cy="8640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9DA274B9-9E94-409E-AAF9-3251FBC85E03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9594760" y="1788547"/>
                  <a:ext cx="450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CDEA3F0C-40EA-497B-8B09-76A2F6316F07}"/>
                    </a:ext>
                  </a:extLst>
                </p14:cNvPr>
                <p14:cNvContentPartPr/>
                <p14:nvPr/>
              </p14:nvContentPartPr>
              <p14:xfrm>
                <a:off x="9584320" y="1795027"/>
                <a:ext cx="97560" cy="4860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CDEA3F0C-40EA-497B-8B09-76A2F6316F07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9575680" y="1786027"/>
                  <a:ext cx="1152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954" name="Input penna 953">
                  <a:extLst>
                    <a:ext uri="{FF2B5EF4-FFF2-40B4-BE49-F238E27FC236}">
                      <a16:creationId xmlns:a16="http://schemas.microsoft.com/office/drawing/2014/main" id="{C0B4FA1B-B3AD-41FA-ADE7-784EEC59BDD3}"/>
                    </a:ext>
                  </a:extLst>
                </p14:cNvPr>
                <p14:cNvContentPartPr/>
                <p14:nvPr/>
              </p14:nvContentPartPr>
              <p14:xfrm>
                <a:off x="9674320" y="1810147"/>
                <a:ext cx="101880" cy="72360"/>
              </p14:xfrm>
            </p:contentPart>
          </mc:Choice>
          <mc:Fallback xmlns="">
            <p:pic>
              <p:nvPicPr>
                <p:cNvPr id="954" name="Input penna 953">
                  <a:extLst>
                    <a:ext uri="{FF2B5EF4-FFF2-40B4-BE49-F238E27FC236}">
                      <a16:creationId xmlns:a16="http://schemas.microsoft.com/office/drawing/2014/main" id="{C0B4FA1B-B3AD-41FA-ADE7-784EEC59BDD3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9665320" y="1801507"/>
                  <a:ext cx="1195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955" name="Input penna 954">
                  <a:extLst>
                    <a:ext uri="{FF2B5EF4-FFF2-40B4-BE49-F238E27FC236}">
                      <a16:creationId xmlns:a16="http://schemas.microsoft.com/office/drawing/2014/main" id="{F38C83AA-76DC-4940-B3CA-6469E17AB3FA}"/>
                    </a:ext>
                  </a:extLst>
                </p14:cNvPr>
                <p14:cNvContentPartPr/>
                <p14:nvPr/>
              </p14:nvContentPartPr>
              <p14:xfrm>
                <a:off x="9799960" y="1831387"/>
                <a:ext cx="19080" cy="53640"/>
              </p14:xfrm>
            </p:contentPart>
          </mc:Choice>
          <mc:Fallback xmlns="">
            <p:pic>
              <p:nvPicPr>
                <p:cNvPr id="955" name="Input penna 954">
                  <a:extLst>
                    <a:ext uri="{FF2B5EF4-FFF2-40B4-BE49-F238E27FC236}">
                      <a16:creationId xmlns:a16="http://schemas.microsoft.com/office/drawing/2014/main" id="{F38C83AA-76DC-4940-B3CA-6469E17AB3FA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9790960" y="1822387"/>
                  <a:ext cx="367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642F5173-601F-4B99-BAC2-D801D02B4275}"/>
                    </a:ext>
                  </a:extLst>
                </p14:cNvPr>
                <p14:cNvContentPartPr/>
                <p14:nvPr/>
              </p14:nvContentPartPr>
              <p14:xfrm>
                <a:off x="9780160" y="1793587"/>
                <a:ext cx="111240" cy="81360"/>
              </p14:xfrm>
            </p:contentPart>
          </mc:Choice>
          <mc:Fallback xmlns="">
            <p:pic>
              <p:nvPicPr>
                <p:cNvPr id="956" name="Input penna 955">
                  <a:extLst>
                    <a:ext uri="{FF2B5EF4-FFF2-40B4-BE49-F238E27FC236}">
                      <a16:creationId xmlns:a16="http://schemas.microsoft.com/office/drawing/2014/main" id="{642F5173-601F-4B99-BAC2-D801D02B4275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9771520" y="1784947"/>
                  <a:ext cx="128880" cy="9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6" name="Gruppo 965">
            <a:extLst>
              <a:ext uri="{FF2B5EF4-FFF2-40B4-BE49-F238E27FC236}">
                <a16:creationId xmlns:a16="http://schemas.microsoft.com/office/drawing/2014/main" id="{70F9A0A1-32CF-4EC8-B805-BA92416A12CE}"/>
              </a:ext>
            </a:extLst>
          </p:cNvPr>
          <p:cNvGrpSpPr/>
          <p:nvPr/>
        </p:nvGrpSpPr>
        <p:grpSpPr>
          <a:xfrm>
            <a:off x="9479200" y="1849027"/>
            <a:ext cx="619920" cy="120240"/>
            <a:chOff x="9112000" y="2004907"/>
            <a:chExt cx="619920" cy="12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957" name="Input penna 956">
                  <a:extLst>
                    <a:ext uri="{FF2B5EF4-FFF2-40B4-BE49-F238E27FC236}">
                      <a16:creationId xmlns:a16="http://schemas.microsoft.com/office/drawing/2014/main" id="{B55E2454-86C0-4061-8CF1-1D22D4904969}"/>
                    </a:ext>
                  </a:extLst>
                </p14:cNvPr>
                <p14:cNvContentPartPr/>
                <p14:nvPr/>
              </p14:nvContentPartPr>
              <p14:xfrm>
                <a:off x="9112000" y="2046307"/>
                <a:ext cx="60480" cy="6120"/>
              </p14:xfrm>
            </p:contentPart>
          </mc:Choice>
          <mc:Fallback xmlns="">
            <p:pic>
              <p:nvPicPr>
                <p:cNvPr id="957" name="Input penna 956">
                  <a:extLst>
                    <a:ext uri="{FF2B5EF4-FFF2-40B4-BE49-F238E27FC236}">
                      <a16:creationId xmlns:a16="http://schemas.microsoft.com/office/drawing/2014/main" id="{B55E2454-86C0-4061-8CF1-1D22D490496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103000" y="2037667"/>
                  <a:ext cx="781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959" name="Input penna 958">
                  <a:extLst>
                    <a:ext uri="{FF2B5EF4-FFF2-40B4-BE49-F238E27FC236}">
                      <a16:creationId xmlns:a16="http://schemas.microsoft.com/office/drawing/2014/main" id="{51B45983-F1FA-4112-A890-1138887BD8AA}"/>
                    </a:ext>
                  </a:extLst>
                </p14:cNvPr>
                <p14:cNvContentPartPr/>
                <p14:nvPr/>
              </p14:nvContentPartPr>
              <p14:xfrm>
                <a:off x="9252760" y="2035867"/>
                <a:ext cx="64800" cy="89280"/>
              </p14:xfrm>
            </p:contentPart>
          </mc:Choice>
          <mc:Fallback xmlns="">
            <p:pic>
              <p:nvPicPr>
                <p:cNvPr id="959" name="Input penna 958">
                  <a:extLst>
                    <a:ext uri="{FF2B5EF4-FFF2-40B4-BE49-F238E27FC236}">
                      <a16:creationId xmlns:a16="http://schemas.microsoft.com/office/drawing/2014/main" id="{51B45983-F1FA-4112-A890-1138887BD8AA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9243760" y="2026867"/>
                  <a:ext cx="824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F6B042CA-ACFF-4BED-8ACF-349A415FD226}"/>
                    </a:ext>
                  </a:extLst>
                </p14:cNvPr>
                <p14:cNvContentPartPr/>
                <p14:nvPr/>
              </p14:nvContentPartPr>
              <p14:xfrm>
                <a:off x="9319360" y="2050627"/>
                <a:ext cx="46800" cy="59400"/>
              </p14:xfrm>
            </p:contentPart>
          </mc:Choice>
          <mc:Fallback xmlns="">
            <p:pic>
              <p:nvPicPr>
                <p:cNvPr id="960" name="Input penna 959">
                  <a:extLst>
                    <a:ext uri="{FF2B5EF4-FFF2-40B4-BE49-F238E27FC236}">
                      <a16:creationId xmlns:a16="http://schemas.microsoft.com/office/drawing/2014/main" id="{F6B042CA-ACFF-4BED-8ACF-349A415FD226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9310720" y="2041987"/>
                  <a:ext cx="644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961" name="Input penna 960">
                  <a:extLst>
                    <a:ext uri="{FF2B5EF4-FFF2-40B4-BE49-F238E27FC236}">
                      <a16:creationId xmlns:a16="http://schemas.microsoft.com/office/drawing/2014/main" id="{D2872FC6-1823-4CD0-BDD1-8A6737376190}"/>
                    </a:ext>
                  </a:extLst>
                </p14:cNvPr>
                <p14:cNvContentPartPr/>
                <p14:nvPr/>
              </p14:nvContentPartPr>
              <p14:xfrm>
                <a:off x="9385600" y="2028307"/>
                <a:ext cx="78120" cy="88920"/>
              </p14:xfrm>
            </p:contentPart>
          </mc:Choice>
          <mc:Fallback xmlns="">
            <p:pic>
              <p:nvPicPr>
                <p:cNvPr id="961" name="Input penna 960">
                  <a:extLst>
                    <a:ext uri="{FF2B5EF4-FFF2-40B4-BE49-F238E27FC236}">
                      <a16:creationId xmlns:a16="http://schemas.microsoft.com/office/drawing/2014/main" id="{D2872FC6-1823-4CD0-BDD1-8A6737376190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9376600" y="2019667"/>
                  <a:ext cx="95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A43EC022-2101-4167-84A3-BAD570831A91}"/>
                    </a:ext>
                  </a:extLst>
                </p14:cNvPr>
                <p14:cNvContentPartPr/>
                <p14:nvPr/>
              </p14:nvContentPartPr>
              <p14:xfrm>
                <a:off x="9480640" y="2043067"/>
                <a:ext cx="54720" cy="64440"/>
              </p14:xfrm>
            </p:contentPart>
          </mc:Choice>
          <mc:Fallback xmlns="">
            <p:pic>
              <p:nvPicPr>
                <p:cNvPr id="962" name="Input penna 961">
                  <a:extLst>
                    <a:ext uri="{FF2B5EF4-FFF2-40B4-BE49-F238E27FC236}">
                      <a16:creationId xmlns:a16="http://schemas.microsoft.com/office/drawing/2014/main" id="{A43EC022-2101-4167-84A3-BAD570831A91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9471640" y="2034427"/>
                  <a:ext cx="723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E1DE1E3C-60A3-488B-B551-53F5C539F791}"/>
                    </a:ext>
                  </a:extLst>
                </p14:cNvPr>
                <p14:cNvContentPartPr/>
                <p14:nvPr/>
              </p14:nvContentPartPr>
              <p14:xfrm>
                <a:off x="9554800" y="2004907"/>
                <a:ext cx="100440" cy="10800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E1DE1E3C-60A3-488B-B551-53F5C539F791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9545800" y="1996267"/>
                  <a:ext cx="11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964" name="Input penna 963">
                  <a:extLst>
                    <a:ext uri="{FF2B5EF4-FFF2-40B4-BE49-F238E27FC236}">
                      <a16:creationId xmlns:a16="http://schemas.microsoft.com/office/drawing/2014/main" id="{DE88E2C9-A547-4EBE-837A-9E738947C1CE}"/>
                    </a:ext>
                  </a:extLst>
                </p14:cNvPr>
                <p14:cNvContentPartPr/>
                <p14:nvPr/>
              </p14:nvContentPartPr>
              <p14:xfrm>
                <a:off x="9654520" y="2011027"/>
                <a:ext cx="68040" cy="101520"/>
              </p14:xfrm>
            </p:contentPart>
          </mc:Choice>
          <mc:Fallback xmlns="">
            <p:pic>
              <p:nvPicPr>
                <p:cNvPr id="964" name="Input penna 963">
                  <a:extLst>
                    <a:ext uri="{FF2B5EF4-FFF2-40B4-BE49-F238E27FC236}">
                      <a16:creationId xmlns:a16="http://schemas.microsoft.com/office/drawing/2014/main" id="{DE88E2C9-A547-4EBE-837A-9E738947C1CE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9645880" y="2002387"/>
                  <a:ext cx="856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7EBFEB4F-7E7E-42DC-8A71-4FB3D0F544FC}"/>
                    </a:ext>
                  </a:extLst>
                </p14:cNvPr>
                <p14:cNvContentPartPr/>
                <p14:nvPr/>
              </p14:nvContentPartPr>
              <p14:xfrm>
                <a:off x="9664960" y="2069707"/>
                <a:ext cx="66960" cy="3960"/>
              </p14:xfrm>
            </p:contentPart>
          </mc:Choice>
          <mc:Fallback xmlns="">
            <p:pic>
              <p:nvPicPr>
                <p:cNvPr id="965" name="Input penna 964">
                  <a:extLst>
                    <a:ext uri="{FF2B5EF4-FFF2-40B4-BE49-F238E27FC236}">
                      <a16:creationId xmlns:a16="http://schemas.microsoft.com/office/drawing/2014/main" id="{7EBFEB4F-7E7E-42DC-8A71-4FB3D0F544FC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9655960" y="2061067"/>
                  <a:ext cx="8460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2" name="Gruppo 1041">
            <a:extLst>
              <a:ext uri="{FF2B5EF4-FFF2-40B4-BE49-F238E27FC236}">
                <a16:creationId xmlns:a16="http://schemas.microsoft.com/office/drawing/2014/main" id="{FB681534-C04E-4CDA-AF5C-AE42E9B7C81B}"/>
              </a:ext>
            </a:extLst>
          </p:cNvPr>
          <p:cNvGrpSpPr/>
          <p:nvPr/>
        </p:nvGrpSpPr>
        <p:grpSpPr>
          <a:xfrm>
            <a:off x="5857925" y="2276347"/>
            <a:ext cx="2149560" cy="1455120"/>
            <a:chOff x="5569960" y="2558587"/>
            <a:chExt cx="2149560" cy="145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A3CB51A5-03CB-41E3-9A40-7B239D6E4982}"/>
                    </a:ext>
                  </a:extLst>
                </p14:cNvPr>
                <p14:cNvContentPartPr/>
                <p14:nvPr/>
              </p14:nvContentPartPr>
              <p14:xfrm>
                <a:off x="5718280" y="2698267"/>
                <a:ext cx="1261800" cy="765360"/>
              </p14:xfrm>
            </p:contentPart>
          </mc:Choice>
          <mc:Fallback xmlns="">
            <p:pic>
              <p:nvPicPr>
                <p:cNvPr id="967" name="Input penna 966">
                  <a:extLst>
                    <a:ext uri="{FF2B5EF4-FFF2-40B4-BE49-F238E27FC236}">
                      <a16:creationId xmlns:a16="http://schemas.microsoft.com/office/drawing/2014/main" id="{A3CB51A5-03CB-41E3-9A40-7B239D6E4982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5709640" y="2689267"/>
                  <a:ext cx="1279440" cy="78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968" name="Input penna 967">
                  <a:extLst>
                    <a:ext uri="{FF2B5EF4-FFF2-40B4-BE49-F238E27FC236}">
                      <a16:creationId xmlns:a16="http://schemas.microsoft.com/office/drawing/2014/main" id="{BD5346C0-E81F-42BC-8262-58758A3BCFFF}"/>
                    </a:ext>
                  </a:extLst>
                </p14:cNvPr>
                <p14:cNvContentPartPr/>
                <p14:nvPr/>
              </p14:nvContentPartPr>
              <p14:xfrm>
                <a:off x="7087360" y="2591347"/>
                <a:ext cx="99000" cy="163800"/>
              </p14:xfrm>
            </p:contentPart>
          </mc:Choice>
          <mc:Fallback xmlns="">
            <p:pic>
              <p:nvPicPr>
                <p:cNvPr id="968" name="Input penna 967">
                  <a:extLst>
                    <a:ext uri="{FF2B5EF4-FFF2-40B4-BE49-F238E27FC236}">
                      <a16:creationId xmlns:a16="http://schemas.microsoft.com/office/drawing/2014/main" id="{BD5346C0-E81F-42BC-8262-58758A3BCFFF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7078360" y="2582707"/>
                  <a:ext cx="1166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970" name="Input penna 969">
                  <a:extLst>
                    <a:ext uri="{FF2B5EF4-FFF2-40B4-BE49-F238E27FC236}">
                      <a16:creationId xmlns:a16="http://schemas.microsoft.com/office/drawing/2014/main" id="{6543F138-8D15-427C-84D5-9EFF86ADD53F}"/>
                    </a:ext>
                  </a:extLst>
                </p14:cNvPr>
                <p14:cNvContentPartPr/>
                <p14:nvPr/>
              </p14:nvContentPartPr>
              <p14:xfrm>
                <a:off x="5738080" y="3322507"/>
                <a:ext cx="60120" cy="69480"/>
              </p14:xfrm>
            </p:contentPart>
          </mc:Choice>
          <mc:Fallback xmlns="">
            <p:pic>
              <p:nvPicPr>
                <p:cNvPr id="970" name="Input penna 969">
                  <a:extLst>
                    <a:ext uri="{FF2B5EF4-FFF2-40B4-BE49-F238E27FC236}">
                      <a16:creationId xmlns:a16="http://schemas.microsoft.com/office/drawing/2014/main" id="{6543F138-8D15-427C-84D5-9EFF86ADD53F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5729440" y="3313867"/>
                  <a:ext cx="77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971" name="Input penna 970">
                  <a:extLst>
                    <a:ext uri="{FF2B5EF4-FFF2-40B4-BE49-F238E27FC236}">
                      <a16:creationId xmlns:a16="http://schemas.microsoft.com/office/drawing/2014/main" id="{181E167E-43B5-430D-9318-2DB92BB63DC1}"/>
                    </a:ext>
                  </a:extLst>
                </p14:cNvPr>
                <p14:cNvContentPartPr/>
                <p14:nvPr/>
              </p14:nvContentPartPr>
              <p14:xfrm>
                <a:off x="5569960" y="3117667"/>
                <a:ext cx="76320" cy="96840"/>
              </p14:xfrm>
            </p:contentPart>
          </mc:Choice>
          <mc:Fallback xmlns="">
            <p:pic>
              <p:nvPicPr>
                <p:cNvPr id="971" name="Input penna 970">
                  <a:extLst>
                    <a:ext uri="{FF2B5EF4-FFF2-40B4-BE49-F238E27FC236}">
                      <a16:creationId xmlns:a16="http://schemas.microsoft.com/office/drawing/2014/main" id="{181E167E-43B5-430D-9318-2DB92BB63DC1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5560960" y="3108667"/>
                  <a:ext cx="93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972" name="Input penna 971">
                  <a:extLst>
                    <a:ext uri="{FF2B5EF4-FFF2-40B4-BE49-F238E27FC236}">
                      <a16:creationId xmlns:a16="http://schemas.microsoft.com/office/drawing/2014/main" id="{FB8CCF40-DBDE-4CEB-B7DD-C3249C872CB9}"/>
                    </a:ext>
                  </a:extLst>
                </p14:cNvPr>
                <p14:cNvContentPartPr/>
                <p14:nvPr/>
              </p14:nvContentPartPr>
              <p14:xfrm>
                <a:off x="5865880" y="3244387"/>
                <a:ext cx="206280" cy="200880"/>
              </p14:xfrm>
            </p:contentPart>
          </mc:Choice>
          <mc:Fallback xmlns="">
            <p:pic>
              <p:nvPicPr>
                <p:cNvPr id="972" name="Input penna 971">
                  <a:extLst>
                    <a:ext uri="{FF2B5EF4-FFF2-40B4-BE49-F238E27FC236}">
                      <a16:creationId xmlns:a16="http://schemas.microsoft.com/office/drawing/2014/main" id="{FB8CCF40-DBDE-4CEB-B7DD-C3249C872CB9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5857240" y="3235747"/>
                  <a:ext cx="2239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973" name="Input penna 972">
                  <a:extLst>
                    <a:ext uri="{FF2B5EF4-FFF2-40B4-BE49-F238E27FC236}">
                      <a16:creationId xmlns:a16="http://schemas.microsoft.com/office/drawing/2014/main" id="{137B290A-F793-4153-843B-09ED1E56924B}"/>
                    </a:ext>
                  </a:extLst>
                </p14:cNvPr>
                <p14:cNvContentPartPr/>
                <p14:nvPr/>
              </p14:nvContentPartPr>
              <p14:xfrm>
                <a:off x="6001600" y="3394867"/>
                <a:ext cx="75960" cy="83520"/>
              </p14:xfrm>
            </p:contentPart>
          </mc:Choice>
          <mc:Fallback xmlns="">
            <p:pic>
              <p:nvPicPr>
                <p:cNvPr id="973" name="Input penna 972">
                  <a:extLst>
                    <a:ext uri="{FF2B5EF4-FFF2-40B4-BE49-F238E27FC236}">
                      <a16:creationId xmlns:a16="http://schemas.microsoft.com/office/drawing/2014/main" id="{137B290A-F793-4153-843B-09ED1E56924B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5992600" y="3385867"/>
                  <a:ext cx="936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BB6C2E68-F156-4E91-B78A-DCFBEC0348A9}"/>
                    </a:ext>
                  </a:extLst>
                </p14:cNvPr>
                <p14:cNvContentPartPr/>
                <p14:nvPr/>
              </p14:nvContentPartPr>
              <p14:xfrm>
                <a:off x="6508120" y="2949547"/>
                <a:ext cx="51120" cy="56160"/>
              </p14:xfrm>
            </p:contentPart>
          </mc:Choice>
          <mc:Fallback xmlns="">
            <p:pic>
              <p:nvPicPr>
                <p:cNvPr id="975" name="Input penna 974">
                  <a:extLst>
                    <a:ext uri="{FF2B5EF4-FFF2-40B4-BE49-F238E27FC236}">
                      <a16:creationId xmlns:a16="http://schemas.microsoft.com/office/drawing/2014/main" id="{BB6C2E68-F156-4E91-B78A-DCFBEC0348A9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6499120" y="2940547"/>
                  <a:ext cx="687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9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053FC5E8-98A5-4A7B-ACD5-7D2CB736DCC9}"/>
                    </a:ext>
                  </a:extLst>
                </p14:cNvPr>
                <p14:cNvContentPartPr/>
                <p14:nvPr/>
              </p14:nvContentPartPr>
              <p14:xfrm>
                <a:off x="6614680" y="3097147"/>
                <a:ext cx="54720" cy="9180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053FC5E8-98A5-4A7B-ACD5-7D2CB736DCC9}"/>
                    </a:ext>
                  </a:extLst>
                </p:cNvPr>
                <p:cNvPicPr/>
                <p:nvPr/>
              </p:nvPicPr>
              <p:blipFill>
                <a:blip r:embed="rId1230"/>
                <a:stretch>
                  <a:fillRect/>
                </a:stretch>
              </p:blipFill>
              <p:spPr>
                <a:xfrm>
                  <a:off x="6606040" y="3088507"/>
                  <a:ext cx="723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1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5552FCA4-9BC1-4C3B-8D6A-3A66C9F2B7BA}"/>
                    </a:ext>
                  </a:extLst>
                </p14:cNvPr>
                <p14:cNvContentPartPr/>
                <p14:nvPr/>
              </p14:nvContentPartPr>
              <p14:xfrm>
                <a:off x="6617920" y="3121987"/>
                <a:ext cx="62640" cy="77040"/>
              </p14:xfrm>
            </p:contentPart>
          </mc:Choice>
          <mc:Fallback xmlns="">
            <p:pic>
              <p:nvPicPr>
                <p:cNvPr id="977" name="Input penna 976">
                  <a:extLst>
                    <a:ext uri="{FF2B5EF4-FFF2-40B4-BE49-F238E27FC236}">
                      <a16:creationId xmlns:a16="http://schemas.microsoft.com/office/drawing/2014/main" id="{5552FCA4-9BC1-4C3B-8D6A-3A66C9F2B7BA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6609280" y="3112987"/>
                  <a:ext cx="802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3E3DF2F7-1D9C-4993-8F73-0B50A4A0E514}"/>
                    </a:ext>
                  </a:extLst>
                </p14:cNvPr>
                <p14:cNvContentPartPr/>
                <p14:nvPr/>
              </p14:nvContentPartPr>
              <p14:xfrm>
                <a:off x="6683800" y="3081307"/>
                <a:ext cx="54720" cy="116280"/>
              </p14:xfrm>
            </p:contentPart>
          </mc:Choice>
          <mc:Fallback xmlns="">
            <p:pic>
              <p:nvPicPr>
                <p:cNvPr id="978" name="Input penna 977">
                  <a:extLst>
                    <a:ext uri="{FF2B5EF4-FFF2-40B4-BE49-F238E27FC236}">
                      <a16:creationId xmlns:a16="http://schemas.microsoft.com/office/drawing/2014/main" id="{3E3DF2F7-1D9C-4993-8F73-0B50A4A0E514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6674800" y="3072667"/>
                  <a:ext cx="72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44DF03EA-F343-46F6-8C38-57D390618309}"/>
                    </a:ext>
                  </a:extLst>
                </p14:cNvPr>
                <p14:cNvContentPartPr/>
                <p14:nvPr/>
              </p14:nvContentPartPr>
              <p14:xfrm>
                <a:off x="6741040" y="3125947"/>
                <a:ext cx="48960" cy="69840"/>
              </p14:xfrm>
            </p:contentPart>
          </mc:Choice>
          <mc:Fallback xmlns="">
            <p:pic>
              <p:nvPicPr>
                <p:cNvPr id="979" name="Input penna 978">
                  <a:extLst>
                    <a:ext uri="{FF2B5EF4-FFF2-40B4-BE49-F238E27FC236}">
                      <a16:creationId xmlns:a16="http://schemas.microsoft.com/office/drawing/2014/main" id="{44DF03EA-F343-46F6-8C38-57D390618309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6732400" y="3116947"/>
                  <a:ext cx="66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5FD878F3-0007-4C6E-9936-06918629AC7D}"/>
                    </a:ext>
                  </a:extLst>
                </p14:cNvPr>
                <p14:cNvContentPartPr/>
                <p14:nvPr/>
              </p14:nvContentPartPr>
              <p14:xfrm>
                <a:off x="6796840" y="3084907"/>
                <a:ext cx="51480" cy="115920"/>
              </p14:xfrm>
            </p:contentPart>
          </mc:Choice>
          <mc:Fallback xmlns="">
            <p:pic>
              <p:nvPicPr>
                <p:cNvPr id="980" name="Input penna 979">
                  <a:extLst>
                    <a:ext uri="{FF2B5EF4-FFF2-40B4-BE49-F238E27FC236}">
                      <a16:creationId xmlns:a16="http://schemas.microsoft.com/office/drawing/2014/main" id="{5FD878F3-0007-4C6E-9936-06918629AC7D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6788200" y="3075907"/>
                  <a:ext cx="691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7981DDA6-14CD-43FA-B89D-B8199B9DEA0D}"/>
                    </a:ext>
                  </a:extLst>
                </p14:cNvPr>
                <p14:cNvContentPartPr/>
                <p14:nvPr/>
              </p14:nvContentPartPr>
              <p14:xfrm>
                <a:off x="6869560" y="3206587"/>
                <a:ext cx="22680" cy="49320"/>
              </p14:xfrm>
            </p:contentPart>
          </mc:Choice>
          <mc:Fallback xmlns="">
            <p:pic>
              <p:nvPicPr>
                <p:cNvPr id="981" name="Input penna 980">
                  <a:extLst>
                    <a:ext uri="{FF2B5EF4-FFF2-40B4-BE49-F238E27FC236}">
                      <a16:creationId xmlns:a16="http://schemas.microsoft.com/office/drawing/2014/main" id="{7981DDA6-14CD-43FA-B89D-B8199B9DEA0D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6860560" y="3197587"/>
                  <a:ext cx="403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A576E0B7-9978-4BA8-82B4-CEB7A210BE4C}"/>
                    </a:ext>
                  </a:extLst>
                </p14:cNvPr>
                <p14:cNvContentPartPr/>
                <p14:nvPr/>
              </p14:nvContentPartPr>
              <p14:xfrm>
                <a:off x="6936520" y="3115147"/>
                <a:ext cx="38520" cy="110880"/>
              </p14:xfrm>
            </p:contentPart>
          </mc:Choice>
          <mc:Fallback xmlns="">
            <p:pic>
              <p:nvPicPr>
                <p:cNvPr id="982" name="Input penna 981">
                  <a:extLst>
                    <a:ext uri="{FF2B5EF4-FFF2-40B4-BE49-F238E27FC236}">
                      <a16:creationId xmlns:a16="http://schemas.microsoft.com/office/drawing/2014/main" id="{A576E0B7-9978-4BA8-82B4-CEB7A210BE4C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6927520" y="3106507"/>
                  <a:ext cx="561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EEB4EF5B-8F31-4923-9CCD-275AE73A5E65}"/>
                    </a:ext>
                  </a:extLst>
                </p14:cNvPr>
                <p14:cNvContentPartPr/>
                <p14:nvPr/>
              </p14:nvContentPartPr>
              <p14:xfrm>
                <a:off x="7010320" y="3099667"/>
                <a:ext cx="52560" cy="112680"/>
              </p14:xfrm>
            </p:contentPart>
          </mc:Choice>
          <mc:Fallback xmlns="">
            <p:pic>
              <p:nvPicPr>
                <p:cNvPr id="983" name="Input penna 982">
                  <a:extLst>
                    <a:ext uri="{FF2B5EF4-FFF2-40B4-BE49-F238E27FC236}">
                      <a16:creationId xmlns:a16="http://schemas.microsoft.com/office/drawing/2014/main" id="{EEB4EF5B-8F31-4923-9CCD-275AE73A5E65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7001320" y="3090667"/>
                  <a:ext cx="702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0078AD2C-212D-4E5C-BA79-CDC97C3B7866}"/>
                    </a:ext>
                  </a:extLst>
                </p14:cNvPr>
                <p14:cNvContentPartPr/>
                <p14:nvPr/>
              </p14:nvContentPartPr>
              <p14:xfrm>
                <a:off x="7076200" y="3122707"/>
                <a:ext cx="48960" cy="64080"/>
              </p14:xfrm>
            </p:contentPart>
          </mc:Choice>
          <mc:Fallback xmlns="">
            <p:pic>
              <p:nvPicPr>
                <p:cNvPr id="984" name="Input penna 983">
                  <a:extLst>
                    <a:ext uri="{FF2B5EF4-FFF2-40B4-BE49-F238E27FC236}">
                      <a16:creationId xmlns:a16="http://schemas.microsoft.com/office/drawing/2014/main" id="{0078AD2C-212D-4E5C-BA79-CDC97C3B7866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7067560" y="3113707"/>
                  <a:ext cx="66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D774F735-99E2-42FE-99EF-1E4D04279355}"/>
                    </a:ext>
                  </a:extLst>
                </p14:cNvPr>
                <p14:cNvContentPartPr/>
                <p14:nvPr/>
              </p14:nvContentPartPr>
              <p14:xfrm>
                <a:off x="7132360" y="3074467"/>
                <a:ext cx="39600" cy="112320"/>
              </p14:xfrm>
            </p:contentPart>
          </mc:Choice>
          <mc:Fallback xmlns="">
            <p:pic>
              <p:nvPicPr>
                <p:cNvPr id="985" name="Input penna 984">
                  <a:extLst>
                    <a:ext uri="{FF2B5EF4-FFF2-40B4-BE49-F238E27FC236}">
                      <a16:creationId xmlns:a16="http://schemas.microsoft.com/office/drawing/2014/main" id="{D774F735-99E2-42FE-99EF-1E4D04279355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7123360" y="3065467"/>
                  <a:ext cx="57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D54EEED4-37D3-450F-83FC-51846F316EB2}"/>
                    </a:ext>
                  </a:extLst>
                </p14:cNvPr>
                <p14:cNvContentPartPr/>
                <p14:nvPr/>
              </p14:nvContentPartPr>
              <p14:xfrm>
                <a:off x="7210480" y="3044587"/>
                <a:ext cx="42480" cy="177120"/>
              </p14:xfrm>
            </p:contentPart>
          </mc:Choice>
          <mc:Fallback xmlns="">
            <p:pic>
              <p:nvPicPr>
                <p:cNvPr id="987" name="Input penna 986">
                  <a:extLst>
                    <a:ext uri="{FF2B5EF4-FFF2-40B4-BE49-F238E27FC236}">
                      <a16:creationId xmlns:a16="http://schemas.microsoft.com/office/drawing/2014/main" id="{D54EEED4-37D3-450F-83FC-51846F316EB2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7201840" y="3035947"/>
                  <a:ext cx="601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8B6FC088-C3D0-4703-A7A0-861F0B6A0C2F}"/>
                    </a:ext>
                  </a:extLst>
                </p14:cNvPr>
                <p14:cNvContentPartPr/>
                <p14:nvPr/>
              </p14:nvContentPartPr>
              <p14:xfrm>
                <a:off x="6550240" y="3105067"/>
                <a:ext cx="24480" cy="149400"/>
              </p14:xfrm>
            </p:contentPart>
          </mc:Choice>
          <mc:Fallback xmlns="">
            <p:pic>
              <p:nvPicPr>
                <p:cNvPr id="988" name="Input penna 987">
                  <a:extLst>
                    <a:ext uri="{FF2B5EF4-FFF2-40B4-BE49-F238E27FC236}">
                      <a16:creationId xmlns:a16="http://schemas.microsoft.com/office/drawing/2014/main" id="{8B6FC088-C3D0-4703-A7A0-861F0B6A0C2F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6541240" y="3096427"/>
                  <a:ext cx="42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990" name="Input penna 989">
                  <a:extLst>
                    <a:ext uri="{FF2B5EF4-FFF2-40B4-BE49-F238E27FC236}">
                      <a16:creationId xmlns:a16="http://schemas.microsoft.com/office/drawing/2014/main" id="{B9B83E8E-DCF9-4273-ABA5-271B230B59A2}"/>
                    </a:ext>
                  </a:extLst>
                </p14:cNvPr>
                <p14:cNvContentPartPr/>
                <p14:nvPr/>
              </p14:nvContentPartPr>
              <p14:xfrm>
                <a:off x="6370960" y="2895907"/>
                <a:ext cx="22680" cy="127080"/>
              </p14:xfrm>
            </p:contentPart>
          </mc:Choice>
          <mc:Fallback xmlns="">
            <p:pic>
              <p:nvPicPr>
                <p:cNvPr id="990" name="Input penna 989">
                  <a:extLst>
                    <a:ext uri="{FF2B5EF4-FFF2-40B4-BE49-F238E27FC236}">
                      <a16:creationId xmlns:a16="http://schemas.microsoft.com/office/drawing/2014/main" id="{B9B83E8E-DCF9-4273-ABA5-271B230B59A2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6361960" y="2886907"/>
                  <a:ext cx="403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D9C97351-3E43-4476-9AE1-86961E4F68C1}"/>
                    </a:ext>
                  </a:extLst>
                </p14:cNvPr>
                <p14:cNvContentPartPr/>
                <p14:nvPr/>
              </p14:nvContentPartPr>
              <p14:xfrm>
                <a:off x="6608920" y="2850547"/>
                <a:ext cx="41760" cy="12384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D9C97351-3E43-4476-9AE1-86961E4F68C1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6600280" y="2841907"/>
                  <a:ext cx="59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7">
              <p14:nvContentPartPr>
                <p14:cNvPr id="993" name="Input penna 992">
                  <a:extLst>
                    <a:ext uri="{FF2B5EF4-FFF2-40B4-BE49-F238E27FC236}">
                      <a16:creationId xmlns:a16="http://schemas.microsoft.com/office/drawing/2014/main" id="{54D17410-92FB-4720-9017-C1BEA06D951A}"/>
                    </a:ext>
                  </a:extLst>
                </p14:cNvPr>
                <p14:cNvContentPartPr/>
                <p14:nvPr/>
              </p14:nvContentPartPr>
              <p14:xfrm>
                <a:off x="6305440" y="2558587"/>
                <a:ext cx="70920" cy="138240"/>
              </p14:xfrm>
            </p:contentPart>
          </mc:Choice>
          <mc:Fallback xmlns="">
            <p:pic>
              <p:nvPicPr>
                <p:cNvPr id="993" name="Input penna 992">
                  <a:extLst>
                    <a:ext uri="{FF2B5EF4-FFF2-40B4-BE49-F238E27FC236}">
                      <a16:creationId xmlns:a16="http://schemas.microsoft.com/office/drawing/2014/main" id="{54D17410-92FB-4720-9017-C1BEA06D951A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6296800" y="2549587"/>
                  <a:ext cx="88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9">
              <p14:nvContentPartPr>
                <p14:cNvPr id="994" name="Input penna 993">
                  <a:extLst>
                    <a:ext uri="{FF2B5EF4-FFF2-40B4-BE49-F238E27FC236}">
                      <a16:creationId xmlns:a16="http://schemas.microsoft.com/office/drawing/2014/main" id="{D93B71AF-DB4B-4DE6-BE01-01F79673E7FF}"/>
                    </a:ext>
                  </a:extLst>
                </p14:cNvPr>
                <p14:cNvContentPartPr/>
                <p14:nvPr/>
              </p14:nvContentPartPr>
              <p14:xfrm>
                <a:off x="6386800" y="2607907"/>
                <a:ext cx="74160" cy="76320"/>
              </p14:xfrm>
            </p:contentPart>
          </mc:Choice>
          <mc:Fallback xmlns="">
            <p:pic>
              <p:nvPicPr>
                <p:cNvPr id="994" name="Input penna 993">
                  <a:extLst>
                    <a:ext uri="{FF2B5EF4-FFF2-40B4-BE49-F238E27FC236}">
                      <a16:creationId xmlns:a16="http://schemas.microsoft.com/office/drawing/2014/main" id="{D93B71AF-DB4B-4DE6-BE01-01F79673E7FF}"/>
                    </a:ext>
                  </a:extLst>
                </p:cNvPr>
                <p:cNvPicPr/>
                <p:nvPr/>
              </p:nvPicPr>
              <p:blipFill>
                <a:blip r:embed="rId1260"/>
                <a:stretch>
                  <a:fillRect/>
                </a:stretch>
              </p:blipFill>
              <p:spPr>
                <a:xfrm>
                  <a:off x="6378160" y="2598907"/>
                  <a:ext cx="918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1">
              <p14:nvContentPartPr>
                <p14:cNvPr id="996" name="Input penna 995">
                  <a:extLst>
                    <a:ext uri="{FF2B5EF4-FFF2-40B4-BE49-F238E27FC236}">
                      <a16:creationId xmlns:a16="http://schemas.microsoft.com/office/drawing/2014/main" id="{0129C794-9CFD-4E1E-BAD6-B332CA8FB66B}"/>
                    </a:ext>
                  </a:extLst>
                </p14:cNvPr>
                <p14:cNvContentPartPr/>
                <p14:nvPr/>
              </p14:nvContentPartPr>
              <p14:xfrm>
                <a:off x="6113920" y="2806267"/>
                <a:ext cx="348840" cy="136080"/>
              </p14:xfrm>
            </p:contentPart>
          </mc:Choice>
          <mc:Fallback xmlns="">
            <p:pic>
              <p:nvPicPr>
                <p:cNvPr id="996" name="Input penna 995">
                  <a:extLst>
                    <a:ext uri="{FF2B5EF4-FFF2-40B4-BE49-F238E27FC236}">
                      <a16:creationId xmlns:a16="http://schemas.microsoft.com/office/drawing/2014/main" id="{0129C794-9CFD-4E1E-BAD6-B332CA8FB66B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6105280" y="2797627"/>
                  <a:ext cx="366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998" name="Input penna 997">
                  <a:extLst>
                    <a:ext uri="{FF2B5EF4-FFF2-40B4-BE49-F238E27FC236}">
                      <a16:creationId xmlns:a16="http://schemas.microsoft.com/office/drawing/2014/main" id="{A3C85178-681B-410D-A324-DA961D2D377D}"/>
                    </a:ext>
                  </a:extLst>
                </p14:cNvPr>
                <p14:cNvContentPartPr/>
                <p14:nvPr/>
              </p14:nvContentPartPr>
              <p14:xfrm>
                <a:off x="5823760" y="2701867"/>
                <a:ext cx="52920" cy="145080"/>
              </p14:xfrm>
            </p:contentPart>
          </mc:Choice>
          <mc:Fallback xmlns="">
            <p:pic>
              <p:nvPicPr>
                <p:cNvPr id="998" name="Input penna 997">
                  <a:extLst>
                    <a:ext uri="{FF2B5EF4-FFF2-40B4-BE49-F238E27FC236}">
                      <a16:creationId xmlns:a16="http://schemas.microsoft.com/office/drawing/2014/main" id="{A3C85178-681B-410D-A324-DA961D2D377D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5814760" y="2692867"/>
                  <a:ext cx="705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999" name="Input penna 998">
                  <a:extLst>
                    <a:ext uri="{FF2B5EF4-FFF2-40B4-BE49-F238E27FC236}">
                      <a16:creationId xmlns:a16="http://schemas.microsoft.com/office/drawing/2014/main" id="{8330CCC7-89AA-4A7F-8B96-302D80323D9D}"/>
                    </a:ext>
                  </a:extLst>
                </p14:cNvPr>
                <p14:cNvContentPartPr/>
                <p14:nvPr/>
              </p14:nvContentPartPr>
              <p14:xfrm>
                <a:off x="5881720" y="2793307"/>
                <a:ext cx="136800" cy="49680"/>
              </p14:xfrm>
            </p:contentPart>
          </mc:Choice>
          <mc:Fallback xmlns="">
            <p:pic>
              <p:nvPicPr>
                <p:cNvPr id="999" name="Input penna 998">
                  <a:extLst>
                    <a:ext uri="{FF2B5EF4-FFF2-40B4-BE49-F238E27FC236}">
                      <a16:creationId xmlns:a16="http://schemas.microsoft.com/office/drawing/2014/main" id="{8330CCC7-89AA-4A7F-8B96-302D80323D9D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5873080" y="2784667"/>
                  <a:ext cx="1544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7">
              <p14:nvContentPartPr>
                <p14:cNvPr id="1001" name="Input penna 1000">
                  <a:extLst>
                    <a:ext uri="{FF2B5EF4-FFF2-40B4-BE49-F238E27FC236}">
                      <a16:creationId xmlns:a16="http://schemas.microsoft.com/office/drawing/2014/main" id="{C335772F-008A-45C0-AD2D-EA319670CD71}"/>
                    </a:ext>
                  </a:extLst>
                </p14:cNvPr>
                <p14:cNvContentPartPr/>
                <p14:nvPr/>
              </p14:nvContentPartPr>
              <p14:xfrm>
                <a:off x="6342520" y="3498907"/>
                <a:ext cx="91800" cy="138600"/>
              </p14:xfrm>
            </p:contentPart>
          </mc:Choice>
          <mc:Fallback xmlns="">
            <p:pic>
              <p:nvPicPr>
                <p:cNvPr id="1001" name="Input penna 1000">
                  <a:extLst>
                    <a:ext uri="{FF2B5EF4-FFF2-40B4-BE49-F238E27FC236}">
                      <a16:creationId xmlns:a16="http://schemas.microsoft.com/office/drawing/2014/main" id="{C335772F-008A-45C0-AD2D-EA319670CD71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6333880" y="3490267"/>
                  <a:ext cx="1094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9">
              <p14:nvContentPartPr>
                <p14:cNvPr id="1002" name="Input penna 1001">
                  <a:extLst>
                    <a:ext uri="{FF2B5EF4-FFF2-40B4-BE49-F238E27FC236}">
                      <a16:creationId xmlns:a16="http://schemas.microsoft.com/office/drawing/2014/main" id="{FF17C11A-35E9-4746-9724-21003152B15B}"/>
                    </a:ext>
                  </a:extLst>
                </p14:cNvPr>
                <p14:cNvContentPartPr/>
                <p14:nvPr/>
              </p14:nvContentPartPr>
              <p14:xfrm>
                <a:off x="6443680" y="3607987"/>
                <a:ext cx="77400" cy="81360"/>
              </p14:xfrm>
            </p:contentPart>
          </mc:Choice>
          <mc:Fallback xmlns="">
            <p:pic>
              <p:nvPicPr>
                <p:cNvPr id="1002" name="Input penna 1001">
                  <a:extLst>
                    <a:ext uri="{FF2B5EF4-FFF2-40B4-BE49-F238E27FC236}">
                      <a16:creationId xmlns:a16="http://schemas.microsoft.com/office/drawing/2014/main" id="{FF17C11A-35E9-4746-9724-21003152B15B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6434680" y="3599347"/>
                  <a:ext cx="95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1">
              <p14:nvContentPartPr>
                <p14:cNvPr id="1003" name="Input penna 1002">
                  <a:extLst>
                    <a:ext uri="{FF2B5EF4-FFF2-40B4-BE49-F238E27FC236}">
                      <a16:creationId xmlns:a16="http://schemas.microsoft.com/office/drawing/2014/main" id="{47CB5386-D383-47F4-B246-41EB5382FC19}"/>
                    </a:ext>
                  </a:extLst>
                </p14:cNvPr>
                <p14:cNvContentPartPr/>
                <p14:nvPr/>
              </p14:nvContentPartPr>
              <p14:xfrm>
                <a:off x="6516040" y="3501067"/>
                <a:ext cx="34560" cy="127080"/>
              </p14:xfrm>
            </p:contentPart>
          </mc:Choice>
          <mc:Fallback xmlns="">
            <p:pic>
              <p:nvPicPr>
                <p:cNvPr id="1003" name="Input penna 1002">
                  <a:extLst>
                    <a:ext uri="{FF2B5EF4-FFF2-40B4-BE49-F238E27FC236}">
                      <a16:creationId xmlns:a16="http://schemas.microsoft.com/office/drawing/2014/main" id="{47CB5386-D383-47F4-B246-41EB5382FC19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6507400" y="3492427"/>
                  <a:ext cx="522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3">
              <p14:nvContentPartPr>
                <p14:cNvPr id="1004" name="Input penna 1003">
                  <a:extLst>
                    <a:ext uri="{FF2B5EF4-FFF2-40B4-BE49-F238E27FC236}">
                      <a16:creationId xmlns:a16="http://schemas.microsoft.com/office/drawing/2014/main" id="{6721A985-A87A-4FB7-AF22-AE443DC081F4}"/>
                    </a:ext>
                  </a:extLst>
                </p14:cNvPr>
                <p14:cNvContentPartPr/>
                <p14:nvPr/>
              </p14:nvContentPartPr>
              <p14:xfrm>
                <a:off x="6557800" y="3551107"/>
                <a:ext cx="62280" cy="87120"/>
              </p14:xfrm>
            </p:contentPart>
          </mc:Choice>
          <mc:Fallback xmlns="">
            <p:pic>
              <p:nvPicPr>
                <p:cNvPr id="1004" name="Input penna 1003">
                  <a:extLst>
                    <a:ext uri="{FF2B5EF4-FFF2-40B4-BE49-F238E27FC236}">
                      <a16:creationId xmlns:a16="http://schemas.microsoft.com/office/drawing/2014/main" id="{6721A985-A87A-4FB7-AF22-AE443DC081F4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6548800" y="3542467"/>
                  <a:ext cx="799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5">
              <p14:nvContentPartPr>
                <p14:cNvPr id="1005" name="Input penna 1004">
                  <a:extLst>
                    <a:ext uri="{FF2B5EF4-FFF2-40B4-BE49-F238E27FC236}">
                      <a16:creationId xmlns:a16="http://schemas.microsoft.com/office/drawing/2014/main" id="{0EEFA8B4-B826-4BB0-86FD-108B86BED005}"/>
                    </a:ext>
                  </a:extLst>
                </p14:cNvPr>
                <p14:cNvContentPartPr/>
                <p14:nvPr/>
              </p14:nvContentPartPr>
              <p14:xfrm>
                <a:off x="6617560" y="3511147"/>
                <a:ext cx="43560" cy="122760"/>
              </p14:xfrm>
            </p:contentPart>
          </mc:Choice>
          <mc:Fallback xmlns="">
            <p:pic>
              <p:nvPicPr>
                <p:cNvPr id="1005" name="Input penna 1004">
                  <a:extLst>
                    <a:ext uri="{FF2B5EF4-FFF2-40B4-BE49-F238E27FC236}">
                      <a16:creationId xmlns:a16="http://schemas.microsoft.com/office/drawing/2014/main" id="{0EEFA8B4-B826-4BB0-86FD-108B86BED005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6608920" y="3502147"/>
                  <a:ext cx="612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7">
              <p14:nvContentPartPr>
                <p14:cNvPr id="1007" name="Input penna 1006">
                  <a:extLst>
                    <a:ext uri="{FF2B5EF4-FFF2-40B4-BE49-F238E27FC236}">
                      <a16:creationId xmlns:a16="http://schemas.microsoft.com/office/drawing/2014/main" id="{4C737D55-6414-4F88-9054-8D40481E0E21}"/>
                    </a:ext>
                  </a:extLst>
                </p14:cNvPr>
                <p14:cNvContentPartPr/>
                <p14:nvPr/>
              </p14:nvContentPartPr>
              <p14:xfrm>
                <a:off x="6747520" y="3550027"/>
                <a:ext cx="47520" cy="1440"/>
              </p14:xfrm>
            </p:contentPart>
          </mc:Choice>
          <mc:Fallback xmlns="">
            <p:pic>
              <p:nvPicPr>
                <p:cNvPr id="1007" name="Input penna 1006">
                  <a:extLst>
                    <a:ext uri="{FF2B5EF4-FFF2-40B4-BE49-F238E27FC236}">
                      <a16:creationId xmlns:a16="http://schemas.microsoft.com/office/drawing/2014/main" id="{4C737D55-6414-4F88-9054-8D40481E0E21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6738880" y="3541387"/>
                  <a:ext cx="651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9">
              <p14:nvContentPartPr>
                <p14:cNvPr id="1008" name="Input penna 1007">
                  <a:extLst>
                    <a:ext uri="{FF2B5EF4-FFF2-40B4-BE49-F238E27FC236}">
                      <a16:creationId xmlns:a16="http://schemas.microsoft.com/office/drawing/2014/main" id="{D91760D4-8D5A-4D70-8EF0-B42891B7E6A3}"/>
                    </a:ext>
                  </a:extLst>
                </p14:cNvPr>
                <p14:cNvContentPartPr/>
                <p14:nvPr/>
              </p14:nvContentPartPr>
              <p14:xfrm>
                <a:off x="6743200" y="3550027"/>
                <a:ext cx="59760" cy="32040"/>
              </p14:xfrm>
            </p:contentPart>
          </mc:Choice>
          <mc:Fallback xmlns="">
            <p:pic>
              <p:nvPicPr>
                <p:cNvPr id="1008" name="Input penna 1007">
                  <a:extLst>
                    <a:ext uri="{FF2B5EF4-FFF2-40B4-BE49-F238E27FC236}">
                      <a16:creationId xmlns:a16="http://schemas.microsoft.com/office/drawing/2014/main" id="{D91760D4-8D5A-4D70-8EF0-B42891B7E6A3}"/>
                    </a:ext>
                  </a:extLst>
                </p:cNvPr>
                <p:cNvPicPr/>
                <p:nvPr/>
              </p:nvPicPr>
              <p:blipFill>
                <a:blip r:embed="rId1280"/>
                <a:stretch>
                  <a:fillRect/>
                </a:stretch>
              </p:blipFill>
              <p:spPr>
                <a:xfrm>
                  <a:off x="6734560" y="3541387"/>
                  <a:ext cx="774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1">
              <p14:nvContentPartPr>
                <p14:cNvPr id="1009" name="Input penna 1008">
                  <a:extLst>
                    <a:ext uri="{FF2B5EF4-FFF2-40B4-BE49-F238E27FC236}">
                      <a16:creationId xmlns:a16="http://schemas.microsoft.com/office/drawing/2014/main" id="{C9B5A49A-07AC-4D91-B7AC-5835D9EC50E5}"/>
                    </a:ext>
                  </a:extLst>
                </p14:cNvPr>
                <p14:cNvContentPartPr/>
                <p14:nvPr/>
              </p14:nvContentPartPr>
              <p14:xfrm>
                <a:off x="6891520" y="3456787"/>
                <a:ext cx="121320" cy="136080"/>
              </p14:xfrm>
            </p:contentPart>
          </mc:Choice>
          <mc:Fallback xmlns="">
            <p:pic>
              <p:nvPicPr>
                <p:cNvPr id="1009" name="Input penna 1008">
                  <a:extLst>
                    <a:ext uri="{FF2B5EF4-FFF2-40B4-BE49-F238E27FC236}">
                      <a16:creationId xmlns:a16="http://schemas.microsoft.com/office/drawing/2014/main" id="{C9B5A49A-07AC-4D91-B7AC-5835D9EC50E5}"/>
                    </a:ext>
                  </a:extLst>
                </p:cNvPr>
                <p:cNvPicPr/>
                <p:nvPr/>
              </p:nvPicPr>
              <p:blipFill>
                <a:blip r:embed="rId1282"/>
                <a:stretch>
                  <a:fillRect/>
                </a:stretch>
              </p:blipFill>
              <p:spPr>
                <a:xfrm>
                  <a:off x="6882520" y="3448147"/>
                  <a:ext cx="138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3">
              <p14:nvContentPartPr>
                <p14:cNvPr id="1010" name="Input penna 1009">
                  <a:extLst>
                    <a:ext uri="{FF2B5EF4-FFF2-40B4-BE49-F238E27FC236}">
                      <a16:creationId xmlns:a16="http://schemas.microsoft.com/office/drawing/2014/main" id="{E0C226A8-04FD-4FA0-B51E-6A2FB179C54A}"/>
                    </a:ext>
                  </a:extLst>
                </p14:cNvPr>
                <p14:cNvContentPartPr/>
                <p14:nvPr/>
              </p14:nvContentPartPr>
              <p14:xfrm>
                <a:off x="6990520" y="3512947"/>
                <a:ext cx="6840" cy="32400"/>
              </p14:xfrm>
            </p:contentPart>
          </mc:Choice>
          <mc:Fallback xmlns="">
            <p:pic>
              <p:nvPicPr>
                <p:cNvPr id="1010" name="Input penna 1009">
                  <a:extLst>
                    <a:ext uri="{FF2B5EF4-FFF2-40B4-BE49-F238E27FC236}">
                      <a16:creationId xmlns:a16="http://schemas.microsoft.com/office/drawing/2014/main" id="{E0C226A8-04FD-4FA0-B51E-6A2FB179C54A}"/>
                    </a:ext>
                  </a:extLst>
                </p:cNvPr>
                <p:cNvPicPr/>
                <p:nvPr/>
              </p:nvPicPr>
              <p:blipFill>
                <a:blip r:embed="rId1284"/>
                <a:stretch>
                  <a:fillRect/>
                </a:stretch>
              </p:blipFill>
              <p:spPr>
                <a:xfrm>
                  <a:off x="6981880" y="3504307"/>
                  <a:ext cx="244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5">
              <p14:nvContentPartPr>
                <p14:cNvPr id="1011" name="Input penna 1010">
                  <a:extLst>
                    <a:ext uri="{FF2B5EF4-FFF2-40B4-BE49-F238E27FC236}">
                      <a16:creationId xmlns:a16="http://schemas.microsoft.com/office/drawing/2014/main" id="{B47F871F-3D18-4140-869B-3783FC66A23F}"/>
                    </a:ext>
                  </a:extLst>
                </p14:cNvPr>
                <p14:cNvContentPartPr/>
                <p14:nvPr/>
              </p14:nvContentPartPr>
              <p14:xfrm>
                <a:off x="7001680" y="3530947"/>
                <a:ext cx="202680" cy="78840"/>
              </p14:xfrm>
            </p:contentPart>
          </mc:Choice>
          <mc:Fallback xmlns="">
            <p:pic>
              <p:nvPicPr>
                <p:cNvPr id="1011" name="Input penna 1010">
                  <a:extLst>
                    <a:ext uri="{FF2B5EF4-FFF2-40B4-BE49-F238E27FC236}">
                      <a16:creationId xmlns:a16="http://schemas.microsoft.com/office/drawing/2014/main" id="{B47F871F-3D18-4140-869B-3783FC66A23F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6992680" y="3522307"/>
                  <a:ext cx="220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7">
              <p14:nvContentPartPr>
                <p14:cNvPr id="1013" name="Input penna 1012">
                  <a:extLst>
                    <a:ext uri="{FF2B5EF4-FFF2-40B4-BE49-F238E27FC236}">
                      <a16:creationId xmlns:a16="http://schemas.microsoft.com/office/drawing/2014/main" id="{D3D6D238-4A69-42D2-8867-E181DB9CA05C}"/>
                    </a:ext>
                  </a:extLst>
                </p14:cNvPr>
                <p14:cNvContentPartPr/>
                <p14:nvPr/>
              </p14:nvContentPartPr>
              <p14:xfrm>
                <a:off x="6886840" y="3644707"/>
                <a:ext cx="48240" cy="125640"/>
              </p14:xfrm>
            </p:contentPart>
          </mc:Choice>
          <mc:Fallback xmlns="">
            <p:pic>
              <p:nvPicPr>
                <p:cNvPr id="1013" name="Input penna 1012">
                  <a:extLst>
                    <a:ext uri="{FF2B5EF4-FFF2-40B4-BE49-F238E27FC236}">
                      <a16:creationId xmlns:a16="http://schemas.microsoft.com/office/drawing/2014/main" id="{D3D6D238-4A69-42D2-8867-E181DB9CA05C}"/>
                    </a:ext>
                  </a:extLst>
                </p:cNvPr>
                <p:cNvPicPr/>
                <p:nvPr/>
              </p:nvPicPr>
              <p:blipFill>
                <a:blip r:embed="rId1288"/>
                <a:stretch>
                  <a:fillRect/>
                </a:stretch>
              </p:blipFill>
              <p:spPr>
                <a:xfrm>
                  <a:off x="6877840" y="3635707"/>
                  <a:ext cx="658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9">
              <p14:nvContentPartPr>
                <p14:cNvPr id="1014" name="Input penna 1013">
                  <a:extLst>
                    <a:ext uri="{FF2B5EF4-FFF2-40B4-BE49-F238E27FC236}">
                      <a16:creationId xmlns:a16="http://schemas.microsoft.com/office/drawing/2014/main" id="{864DBEDB-A3F8-48C6-B82E-33EDF6DFB343}"/>
                    </a:ext>
                  </a:extLst>
                </p14:cNvPr>
                <p14:cNvContentPartPr/>
                <p14:nvPr/>
              </p14:nvContentPartPr>
              <p14:xfrm>
                <a:off x="6926440" y="3693307"/>
                <a:ext cx="49680" cy="88200"/>
              </p14:xfrm>
            </p:contentPart>
          </mc:Choice>
          <mc:Fallback xmlns="">
            <p:pic>
              <p:nvPicPr>
                <p:cNvPr id="1014" name="Input penna 1013">
                  <a:extLst>
                    <a:ext uri="{FF2B5EF4-FFF2-40B4-BE49-F238E27FC236}">
                      <a16:creationId xmlns:a16="http://schemas.microsoft.com/office/drawing/2014/main" id="{864DBEDB-A3F8-48C6-B82E-33EDF6DFB343}"/>
                    </a:ext>
                  </a:extLst>
                </p:cNvPr>
                <p:cNvPicPr/>
                <p:nvPr/>
              </p:nvPicPr>
              <p:blipFill>
                <a:blip r:embed="rId1290"/>
                <a:stretch>
                  <a:fillRect/>
                </a:stretch>
              </p:blipFill>
              <p:spPr>
                <a:xfrm>
                  <a:off x="6917800" y="3684307"/>
                  <a:ext cx="67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1">
              <p14:nvContentPartPr>
                <p14:cNvPr id="1015" name="Input penna 1014">
                  <a:extLst>
                    <a:ext uri="{FF2B5EF4-FFF2-40B4-BE49-F238E27FC236}">
                      <a16:creationId xmlns:a16="http://schemas.microsoft.com/office/drawing/2014/main" id="{37926EE4-8B43-4177-8D76-E0CA946FE4A2}"/>
                    </a:ext>
                  </a:extLst>
                </p14:cNvPr>
                <p14:cNvContentPartPr/>
                <p14:nvPr/>
              </p14:nvContentPartPr>
              <p14:xfrm>
                <a:off x="7003120" y="3688627"/>
                <a:ext cx="108360" cy="62280"/>
              </p14:xfrm>
            </p:contentPart>
          </mc:Choice>
          <mc:Fallback xmlns="">
            <p:pic>
              <p:nvPicPr>
                <p:cNvPr id="1015" name="Input penna 1014">
                  <a:extLst>
                    <a:ext uri="{FF2B5EF4-FFF2-40B4-BE49-F238E27FC236}">
                      <a16:creationId xmlns:a16="http://schemas.microsoft.com/office/drawing/2014/main" id="{37926EE4-8B43-4177-8D76-E0CA946FE4A2}"/>
                    </a:ext>
                  </a:extLst>
                </p:cNvPr>
                <p:cNvPicPr/>
                <p:nvPr/>
              </p:nvPicPr>
              <p:blipFill>
                <a:blip r:embed="rId1292"/>
                <a:stretch>
                  <a:fillRect/>
                </a:stretch>
              </p:blipFill>
              <p:spPr>
                <a:xfrm>
                  <a:off x="6994120" y="3679987"/>
                  <a:ext cx="1260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3">
              <p14:nvContentPartPr>
                <p14:cNvPr id="1016" name="Input penna 1015">
                  <a:extLst>
                    <a:ext uri="{FF2B5EF4-FFF2-40B4-BE49-F238E27FC236}">
                      <a16:creationId xmlns:a16="http://schemas.microsoft.com/office/drawing/2014/main" id="{38125080-87B1-4C8A-8F6E-6CCC406384E2}"/>
                    </a:ext>
                  </a:extLst>
                </p14:cNvPr>
                <p14:cNvContentPartPr/>
                <p14:nvPr/>
              </p14:nvContentPartPr>
              <p14:xfrm>
                <a:off x="7152520" y="3679627"/>
                <a:ext cx="86040" cy="92880"/>
              </p14:xfrm>
            </p:contentPart>
          </mc:Choice>
          <mc:Fallback xmlns="">
            <p:pic>
              <p:nvPicPr>
                <p:cNvPr id="1016" name="Input penna 1015">
                  <a:extLst>
                    <a:ext uri="{FF2B5EF4-FFF2-40B4-BE49-F238E27FC236}">
                      <a16:creationId xmlns:a16="http://schemas.microsoft.com/office/drawing/2014/main" id="{38125080-87B1-4C8A-8F6E-6CCC406384E2}"/>
                    </a:ext>
                  </a:extLst>
                </p:cNvPr>
                <p:cNvPicPr/>
                <p:nvPr/>
              </p:nvPicPr>
              <p:blipFill>
                <a:blip r:embed="rId1294"/>
                <a:stretch>
                  <a:fillRect/>
                </a:stretch>
              </p:blipFill>
              <p:spPr>
                <a:xfrm>
                  <a:off x="7143880" y="3670987"/>
                  <a:ext cx="1036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5">
              <p14:nvContentPartPr>
                <p14:cNvPr id="1018" name="Input penna 1017">
                  <a:extLst>
                    <a:ext uri="{FF2B5EF4-FFF2-40B4-BE49-F238E27FC236}">
                      <a16:creationId xmlns:a16="http://schemas.microsoft.com/office/drawing/2014/main" id="{7941DFBC-C538-48E5-B1DB-207B23E37227}"/>
                    </a:ext>
                  </a:extLst>
                </p14:cNvPr>
                <p14:cNvContentPartPr/>
                <p14:nvPr/>
              </p14:nvContentPartPr>
              <p14:xfrm>
                <a:off x="7439080" y="3413947"/>
                <a:ext cx="69480" cy="127800"/>
              </p14:xfrm>
            </p:contentPart>
          </mc:Choice>
          <mc:Fallback xmlns="">
            <p:pic>
              <p:nvPicPr>
                <p:cNvPr id="1018" name="Input penna 1017">
                  <a:extLst>
                    <a:ext uri="{FF2B5EF4-FFF2-40B4-BE49-F238E27FC236}">
                      <a16:creationId xmlns:a16="http://schemas.microsoft.com/office/drawing/2014/main" id="{7941DFBC-C538-48E5-B1DB-207B23E37227}"/>
                    </a:ext>
                  </a:extLst>
                </p:cNvPr>
                <p:cNvPicPr/>
                <p:nvPr/>
              </p:nvPicPr>
              <p:blipFill>
                <a:blip r:embed="rId1296"/>
                <a:stretch>
                  <a:fillRect/>
                </a:stretch>
              </p:blipFill>
              <p:spPr>
                <a:xfrm>
                  <a:off x="7430440" y="3405307"/>
                  <a:ext cx="871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7">
              <p14:nvContentPartPr>
                <p14:cNvPr id="1019" name="Input penna 1018">
                  <a:extLst>
                    <a:ext uri="{FF2B5EF4-FFF2-40B4-BE49-F238E27FC236}">
                      <a16:creationId xmlns:a16="http://schemas.microsoft.com/office/drawing/2014/main" id="{D1738F88-73E9-4351-AA93-320E15AC589D}"/>
                    </a:ext>
                  </a:extLst>
                </p14:cNvPr>
                <p14:cNvContentPartPr/>
                <p14:nvPr/>
              </p14:nvContentPartPr>
              <p14:xfrm>
                <a:off x="7520440" y="3458227"/>
                <a:ext cx="170280" cy="73080"/>
              </p14:xfrm>
            </p:contentPart>
          </mc:Choice>
          <mc:Fallback xmlns="">
            <p:pic>
              <p:nvPicPr>
                <p:cNvPr id="1019" name="Input penna 1018">
                  <a:extLst>
                    <a:ext uri="{FF2B5EF4-FFF2-40B4-BE49-F238E27FC236}">
                      <a16:creationId xmlns:a16="http://schemas.microsoft.com/office/drawing/2014/main" id="{D1738F88-73E9-4351-AA93-320E15AC589D}"/>
                    </a:ext>
                  </a:extLst>
                </p:cNvPr>
                <p:cNvPicPr/>
                <p:nvPr/>
              </p:nvPicPr>
              <p:blipFill>
                <a:blip r:embed="rId1298"/>
                <a:stretch>
                  <a:fillRect/>
                </a:stretch>
              </p:blipFill>
              <p:spPr>
                <a:xfrm>
                  <a:off x="7511800" y="3449227"/>
                  <a:ext cx="1879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9">
              <p14:nvContentPartPr>
                <p14:cNvPr id="1020" name="Input penna 1019">
                  <a:extLst>
                    <a:ext uri="{FF2B5EF4-FFF2-40B4-BE49-F238E27FC236}">
                      <a16:creationId xmlns:a16="http://schemas.microsoft.com/office/drawing/2014/main" id="{667D0A21-17F7-4D7F-B0D5-1241D3519A5B}"/>
                    </a:ext>
                  </a:extLst>
                </p14:cNvPr>
                <p14:cNvContentPartPr/>
                <p14:nvPr/>
              </p14:nvContentPartPr>
              <p14:xfrm>
                <a:off x="7434760" y="3557587"/>
                <a:ext cx="284760" cy="6480"/>
              </p14:xfrm>
            </p:contentPart>
          </mc:Choice>
          <mc:Fallback xmlns="">
            <p:pic>
              <p:nvPicPr>
                <p:cNvPr id="1020" name="Input penna 1019">
                  <a:extLst>
                    <a:ext uri="{FF2B5EF4-FFF2-40B4-BE49-F238E27FC236}">
                      <a16:creationId xmlns:a16="http://schemas.microsoft.com/office/drawing/2014/main" id="{667D0A21-17F7-4D7F-B0D5-1241D3519A5B}"/>
                    </a:ext>
                  </a:extLst>
                </p:cNvPr>
                <p:cNvPicPr/>
                <p:nvPr/>
              </p:nvPicPr>
              <p:blipFill>
                <a:blip r:embed="rId1300"/>
                <a:stretch>
                  <a:fillRect/>
                </a:stretch>
              </p:blipFill>
              <p:spPr>
                <a:xfrm>
                  <a:off x="7426120" y="3548587"/>
                  <a:ext cx="302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1021" name="Input penna 1020">
                  <a:extLst>
                    <a:ext uri="{FF2B5EF4-FFF2-40B4-BE49-F238E27FC236}">
                      <a16:creationId xmlns:a16="http://schemas.microsoft.com/office/drawing/2014/main" id="{85332D2F-47CC-400B-8279-5854D7A55EEC}"/>
                    </a:ext>
                  </a:extLst>
                </p14:cNvPr>
                <p14:cNvContentPartPr/>
                <p14:nvPr/>
              </p14:nvContentPartPr>
              <p14:xfrm>
                <a:off x="7465360" y="3619507"/>
                <a:ext cx="61200" cy="133200"/>
              </p14:xfrm>
            </p:contentPart>
          </mc:Choice>
          <mc:Fallback xmlns="">
            <p:pic>
              <p:nvPicPr>
                <p:cNvPr id="1021" name="Input penna 1020">
                  <a:extLst>
                    <a:ext uri="{FF2B5EF4-FFF2-40B4-BE49-F238E27FC236}">
                      <a16:creationId xmlns:a16="http://schemas.microsoft.com/office/drawing/2014/main" id="{85332D2F-47CC-400B-8279-5854D7A55EEC}"/>
                    </a:ext>
                  </a:extLst>
                </p:cNvPr>
                <p:cNvPicPr/>
                <p:nvPr/>
              </p:nvPicPr>
              <p:blipFill>
                <a:blip r:embed="rId1302"/>
                <a:stretch>
                  <a:fillRect/>
                </a:stretch>
              </p:blipFill>
              <p:spPr>
                <a:xfrm>
                  <a:off x="7456360" y="3610507"/>
                  <a:ext cx="788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3">
              <p14:nvContentPartPr>
                <p14:cNvPr id="1022" name="Input penna 1021">
                  <a:extLst>
                    <a:ext uri="{FF2B5EF4-FFF2-40B4-BE49-F238E27FC236}">
                      <a16:creationId xmlns:a16="http://schemas.microsoft.com/office/drawing/2014/main" id="{F7C13098-4C67-49CC-9453-1C1CE1F56C64}"/>
                    </a:ext>
                  </a:extLst>
                </p14:cNvPr>
                <p14:cNvContentPartPr/>
                <p14:nvPr/>
              </p14:nvContentPartPr>
              <p14:xfrm>
                <a:off x="7551040" y="3686107"/>
                <a:ext cx="65880" cy="79560"/>
              </p14:xfrm>
            </p:contentPart>
          </mc:Choice>
          <mc:Fallback xmlns="">
            <p:pic>
              <p:nvPicPr>
                <p:cNvPr id="1022" name="Input penna 1021">
                  <a:extLst>
                    <a:ext uri="{FF2B5EF4-FFF2-40B4-BE49-F238E27FC236}">
                      <a16:creationId xmlns:a16="http://schemas.microsoft.com/office/drawing/2014/main" id="{F7C13098-4C67-49CC-9453-1C1CE1F56C64}"/>
                    </a:ext>
                  </a:extLst>
                </p:cNvPr>
                <p:cNvPicPr/>
                <p:nvPr/>
              </p:nvPicPr>
              <p:blipFill>
                <a:blip r:embed="rId1304"/>
                <a:stretch>
                  <a:fillRect/>
                </a:stretch>
              </p:blipFill>
              <p:spPr>
                <a:xfrm>
                  <a:off x="7542040" y="3677107"/>
                  <a:ext cx="835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1024" name="Input penna 1023">
                  <a:extLst>
                    <a:ext uri="{FF2B5EF4-FFF2-40B4-BE49-F238E27FC236}">
                      <a16:creationId xmlns:a16="http://schemas.microsoft.com/office/drawing/2014/main" id="{30C0ED96-C585-4147-9DFC-8F8F8C93147B}"/>
                    </a:ext>
                  </a:extLst>
                </p14:cNvPr>
                <p14:cNvContentPartPr/>
                <p14:nvPr/>
              </p14:nvContentPartPr>
              <p14:xfrm>
                <a:off x="6258640" y="3900307"/>
                <a:ext cx="1080" cy="86400"/>
              </p14:xfrm>
            </p:contentPart>
          </mc:Choice>
          <mc:Fallback xmlns="">
            <p:pic>
              <p:nvPicPr>
                <p:cNvPr id="1024" name="Input penna 1023">
                  <a:extLst>
                    <a:ext uri="{FF2B5EF4-FFF2-40B4-BE49-F238E27FC236}">
                      <a16:creationId xmlns:a16="http://schemas.microsoft.com/office/drawing/2014/main" id="{30C0ED96-C585-4147-9DFC-8F8F8C93147B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6249640" y="3891667"/>
                  <a:ext cx="187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1025" name="Input penna 1024">
                  <a:extLst>
                    <a:ext uri="{FF2B5EF4-FFF2-40B4-BE49-F238E27FC236}">
                      <a16:creationId xmlns:a16="http://schemas.microsoft.com/office/drawing/2014/main" id="{47316099-2874-47A3-BFDE-B96055A7B883}"/>
                    </a:ext>
                  </a:extLst>
                </p14:cNvPr>
                <p14:cNvContentPartPr/>
                <p14:nvPr/>
              </p14:nvContentPartPr>
              <p14:xfrm>
                <a:off x="6229480" y="3908227"/>
                <a:ext cx="64080" cy="86400"/>
              </p14:xfrm>
            </p:contentPart>
          </mc:Choice>
          <mc:Fallback xmlns="">
            <p:pic>
              <p:nvPicPr>
                <p:cNvPr id="1025" name="Input penna 1024">
                  <a:extLst>
                    <a:ext uri="{FF2B5EF4-FFF2-40B4-BE49-F238E27FC236}">
                      <a16:creationId xmlns:a16="http://schemas.microsoft.com/office/drawing/2014/main" id="{47316099-2874-47A3-BFDE-B96055A7B883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6220480" y="3899587"/>
                  <a:ext cx="817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9">
              <p14:nvContentPartPr>
                <p14:cNvPr id="1026" name="Input penna 1025">
                  <a:extLst>
                    <a:ext uri="{FF2B5EF4-FFF2-40B4-BE49-F238E27FC236}">
                      <a16:creationId xmlns:a16="http://schemas.microsoft.com/office/drawing/2014/main" id="{F12DAA0A-BA97-4616-AF2D-33B7ADC4116D}"/>
                    </a:ext>
                  </a:extLst>
                </p14:cNvPr>
                <p14:cNvContentPartPr/>
                <p14:nvPr/>
              </p14:nvContentPartPr>
              <p14:xfrm>
                <a:off x="6312640" y="3928027"/>
                <a:ext cx="67320" cy="83160"/>
              </p14:xfrm>
            </p:contentPart>
          </mc:Choice>
          <mc:Fallback xmlns="">
            <p:pic>
              <p:nvPicPr>
                <p:cNvPr id="1026" name="Input penna 1025">
                  <a:extLst>
                    <a:ext uri="{FF2B5EF4-FFF2-40B4-BE49-F238E27FC236}">
                      <a16:creationId xmlns:a16="http://schemas.microsoft.com/office/drawing/2014/main" id="{F12DAA0A-BA97-4616-AF2D-33B7ADC4116D}"/>
                    </a:ext>
                  </a:extLst>
                </p:cNvPr>
                <p:cNvPicPr/>
                <p:nvPr/>
              </p:nvPicPr>
              <p:blipFill>
                <a:blip r:embed="rId1310"/>
                <a:stretch>
                  <a:fillRect/>
                </a:stretch>
              </p:blipFill>
              <p:spPr>
                <a:xfrm>
                  <a:off x="6303640" y="3919387"/>
                  <a:ext cx="84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1">
              <p14:nvContentPartPr>
                <p14:cNvPr id="1027" name="Input penna 1026">
                  <a:extLst>
                    <a:ext uri="{FF2B5EF4-FFF2-40B4-BE49-F238E27FC236}">
                      <a16:creationId xmlns:a16="http://schemas.microsoft.com/office/drawing/2014/main" id="{2082686F-CFEC-4BA1-8151-2AC30620752D}"/>
                    </a:ext>
                  </a:extLst>
                </p14:cNvPr>
                <p14:cNvContentPartPr/>
                <p14:nvPr/>
              </p14:nvContentPartPr>
              <p14:xfrm>
                <a:off x="6313720" y="3970147"/>
                <a:ext cx="60480" cy="1440"/>
              </p14:xfrm>
            </p:contentPart>
          </mc:Choice>
          <mc:Fallback xmlns="">
            <p:pic>
              <p:nvPicPr>
                <p:cNvPr id="1027" name="Input penna 1026">
                  <a:extLst>
                    <a:ext uri="{FF2B5EF4-FFF2-40B4-BE49-F238E27FC236}">
                      <a16:creationId xmlns:a16="http://schemas.microsoft.com/office/drawing/2014/main" id="{2082686F-CFEC-4BA1-8151-2AC30620752D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6304720" y="3961147"/>
                  <a:ext cx="781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1028" name="Input penna 1027">
                  <a:extLst>
                    <a:ext uri="{FF2B5EF4-FFF2-40B4-BE49-F238E27FC236}">
                      <a16:creationId xmlns:a16="http://schemas.microsoft.com/office/drawing/2014/main" id="{034CA1FA-3FD6-4C28-8C3B-EAFC708A2518}"/>
                    </a:ext>
                  </a:extLst>
                </p14:cNvPr>
                <p14:cNvContentPartPr/>
                <p14:nvPr/>
              </p14:nvContentPartPr>
              <p14:xfrm>
                <a:off x="6379240" y="3934507"/>
                <a:ext cx="83520" cy="76320"/>
              </p14:xfrm>
            </p:contentPart>
          </mc:Choice>
          <mc:Fallback xmlns="">
            <p:pic>
              <p:nvPicPr>
                <p:cNvPr id="1028" name="Input penna 1027">
                  <a:extLst>
                    <a:ext uri="{FF2B5EF4-FFF2-40B4-BE49-F238E27FC236}">
                      <a16:creationId xmlns:a16="http://schemas.microsoft.com/office/drawing/2014/main" id="{034CA1FA-3FD6-4C28-8C3B-EAFC708A2518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6370240" y="3925507"/>
                  <a:ext cx="1011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1029" name="Input penna 1028">
                  <a:extLst>
                    <a:ext uri="{FF2B5EF4-FFF2-40B4-BE49-F238E27FC236}">
                      <a16:creationId xmlns:a16="http://schemas.microsoft.com/office/drawing/2014/main" id="{9F4118DB-18A3-4AFF-AAF8-6179F0E2DD90}"/>
                    </a:ext>
                  </a:extLst>
                </p14:cNvPr>
                <p14:cNvContentPartPr/>
                <p14:nvPr/>
              </p14:nvContentPartPr>
              <p14:xfrm>
                <a:off x="6478600" y="3925507"/>
                <a:ext cx="73440" cy="77760"/>
              </p14:xfrm>
            </p:contentPart>
          </mc:Choice>
          <mc:Fallback xmlns="">
            <p:pic>
              <p:nvPicPr>
                <p:cNvPr id="1029" name="Input penna 1028">
                  <a:extLst>
                    <a:ext uri="{FF2B5EF4-FFF2-40B4-BE49-F238E27FC236}">
                      <a16:creationId xmlns:a16="http://schemas.microsoft.com/office/drawing/2014/main" id="{9F4118DB-18A3-4AFF-AAF8-6179F0E2DD90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6469600" y="3916867"/>
                  <a:ext cx="91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1030" name="Input penna 1029">
                  <a:extLst>
                    <a:ext uri="{FF2B5EF4-FFF2-40B4-BE49-F238E27FC236}">
                      <a16:creationId xmlns:a16="http://schemas.microsoft.com/office/drawing/2014/main" id="{57090074-79CB-4C15-8CDF-B7D85C4CA894}"/>
                    </a:ext>
                  </a:extLst>
                </p14:cNvPr>
                <p14:cNvContentPartPr/>
                <p14:nvPr/>
              </p14:nvContentPartPr>
              <p14:xfrm>
                <a:off x="6571840" y="3934867"/>
                <a:ext cx="99000" cy="78840"/>
              </p14:xfrm>
            </p:contentPart>
          </mc:Choice>
          <mc:Fallback xmlns="">
            <p:pic>
              <p:nvPicPr>
                <p:cNvPr id="1030" name="Input penna 1029">
                  <a:extLst>
                    <a:ext uri="{FF2B5EF4-FFF2-40B4-BE49-F238E27FC236}">
                      <a16:creationId xmlns:a16="http://schemas.microsoft.com/office/drawing/2014/main" id="{57090074-79CB-4C15-8CDF-B7D85C4CA894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6563200" y="3926227"/>
                  <a:ext cx="116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1031" name="Input penna 1030">
                  <a:extLst>
                    <a:ext uri="{FF2B5EF4-FFF2-40B4-BE49-F238E27FC236}">
                      <a16:creationId xmlns:a16="http://schemas.microsoft.com/office/drawing/2014/main" id="{A3E64BF3-4821-40AD-8E07-433BC95005A8}"/>
                    </a:ext>
                  </a:extLst>
                </p14:cNvPr>
                <p14:cNvContentPartPr/>
                <p14:nvPr/>
              </p14:nvContentPartPr>
              <p14:xfrm>
                <a:off x="6620440" y="3933067"/>
                <a:ext cx="89640" cy="10080"/>
              </p14:xfrm>
            </p:contentPart>
          </mc:Choice>
          <mc:Fallback xmlns="">
            <p:pic>
              <p:nvPicPr>
                <p:cNvPr id="1031" name="Input penna 1030">
                  <a:extLst>
                    <a:ext uri="{FF2B5EF4-FFF2-40B4-BE49-F238E27FC236}">
                      <a16:creationId xmlns:a16="http://schemas.microsoft.com/office/drawing/2014/main" id="{A3E64BF3-4821-40AD-8E07-433BC95005A8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6611800" y="3924067"/>
                  <a:ext cx="1072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1032" name="Input penna 1031">
                  <a:extLst>
                    <a:ext uri="{FF2B5EF4-FFF2-40B4-BE49-F238E27FC236}">
                      <a16:creationId xmlns:a16="http://schemas.microsoft.com/office/drawing/2014/main" id="{B8F34DB5-B9B3-49E8-9790-DFEBA4214E15}"/>
                    </a:ext>
                  </a:extLst>
                </p14:cNvPr>
                <p14:cNvContentPartPr/>
                <p14:nvPr/>
              </p14:nvContentPartPr>
              <p14:xfrm>
                <a:off x="6703240" y="3828667"/>
                <a:ext cx="64800" cy="183240"/>
              </p14:xfrm>
            </p:contentPart>
          </mc:Choice>
          <mc:Fallback xmlns="">
            <p:pic>
              <p:nvPicPr>
                <p:cNvPr id="1032" name="Input penna 1031">
                  <a:extLst>
                    <a:ext uri="{FF2B5EF4-FFF2-40B4-BE49-F238E27FC236}">
                      <a16:creationId xmlns:a16="http://schemas.microsoft.com/office/drawing/2014/main" id="{B8F34DB5-B9B3-49E8-9790-DFEBA4214E15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6694600" y="3819667"/>
                  <a:ext cx="824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1033" name="Input penna 1032">
                  <a:extLst>
                    <a:ext uri="{FF2B5EF4-FFF2-40B4-BE49-F238E27FC236}">
                      <a16:creationId xmlns:a16="http://schemas.microsoft.com/office/drawing/2014/main" id="{6BA8C22F-CA27-40F3-A0D1-D166EF0F6398}"/>
                    </a:ext>
                  </a:extLst>
                </p14:cNvPr>
                <p14:cNvContentPartPr/>
                <p14:nvPr/>
              </p14:nvContentPartPr>
              <p14:xfrm>
                <a:off x="6939040" y="3924427"/>
                <a:ext cx="76680" cy="82800"/>
              </p14:xfrm>
            </p:contentPart>
          </mc:Choice>
          <mc:Fallback xmlns="">
            <p:pic>
              <p:nvPicPr>
                <p:cNvPr id="1033" name="Input penna 1032">
                  <a:extLst>
                    <a:ext uri="{FF2B5EF4-FFF2-40B4-BE49-F238E27FC236}">
                      <a16:creationId xmlns:a16="http://schemas.microsoft.com/office/drawing/2014/main" id="{6BA8C22F-CA27-40F3-A0D1-D166EF0F6398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6930400" y="3915427"/>
                  <a:ext cx="943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1034" name="Input penna 1033">
                  <a:extLst>
                    <a:ext uri="{FF2B5EF4-FFF2-40B4-BE49-F238E27FC236}">
                      <a16:creationId xmlns:a16="http://schemas.microsoft.com/office/drawing/2014/main" id="{67DAE28C-2AD3-40DA-B0C9-9B5570AFE8A1}"/>
                    </a:ext>
                  </a:extLst>
                </p14:cNvPr>
                <p14:cNvContentPartPr/>
                <p14:nvPr/>
              </p14:nvContentPartPr>
              <p14:xfrm>
                <a:off x="7011040" y="3946747"/>
                <a:ext cx="11880" cy="57240"/>
              </p14:xfrm>
            </p:contentPart>
          </mc:Choice>
          <mc:Fallback xmlns="">
            <p:pic>
              <p:nvPicPr>
                <p:cNvPr id="1034" name="Input penna 1033">
                  <a:extLst>
                    <a:ext uri="{FF2B5EF4-FFF2-40B4-BE49-F238E27FC236}">
                      <a16:creationId xmlns:a16="http://schemas.microsoft.com/office/drawing/2014/main" id="{67DAE28C-2AD3-40DA-B0C9-9B5570AFE8A1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7002040" y="3937747"/>
                  <a:ext cx="295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1035" name="Input penna 1034">
                  <a:extLst>
                    <a:ext uri="{FF2B5EF4-FFF2-40B4-BE49-F238E27FC236}">
                      <a16:creationId xmlns:a16="http://schemas.microsoft.com/office/drawing/2014/main" id="{ECEF4E9E-549F-40D1-A383-0AC169015397}"/>
                    </a:ext>
                  </a:extLst>
                </p14:cNvPr>
                <p14:cNvContentPartPr/>
                <p14:nvPr/>
              </p14:nvContentPartPr>
              <p14:xfrm>
                <a:off x="7056760" y="3913987"/>
                <a:ext cx="44640" cy="9288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ECEF4E9E-549F-40D1-A383-0AC169015397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7047760" y="3904987"/>
                  <a:ext cx="622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1036" name="Input penna 1035">
                  <a:extLst>
                    <a:ext uri="{FF2B5EF4-FFF2-40B4-BE49-F238E27FC236}">
                      <a16:creationId xmlns:a16="http://schemas.microsoft.com/office/drawing/2014/main" id="{58C4CA8D-0EA9-4C9A-AE30-97DE46BB2FC3}"/>
                    </a:ext>
                  </a:extLst>
                </p14:cNvPr>
                <p14:cNvContentPartPr/>
                <p14:nvPr/>
              </p14:nvContentPartPr>
              <p14:xfrm>
                <a:off x="7131280" y="3921547"/>
                <a:ext cx="83160" cy="7056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58C4CA8D-0EA9-4C9A-AE30-97DE46BB2FC3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7122640" y="3912907"/>
                  <a:ext cx="1008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1037" name="Input penna 1036">
                  <a:extLst>
                    <a:ext uri="{FF2B5EF4-FFF2-40B4-BE49-F238E27FC236}">
                      <a16:creationId xmlns:a16="http://schemas.microsoft.com/office/drawing/2014/main" id="{332229C3-E7AE-43D0-878F-0F43ACC5A610}"/>
                    </a:ext>
                  </a:extLst>
                </p14:cNvPr>
                <p14:cNvContentPartPr/>
                <p14:nvPr/>
              </p14:nvContentPartPr>
              <p14:xfrm>
                <a:off x="7187440" y="3926947"/>
                <a:ext cx="68400" cy="7452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332229C3-E7AE-43D0-878F-0F43ACC5A610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7178800" y="3917947"/>
                  <a:ext cx="860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1038" name="Input penna 1037">
                  <a:extLst>
                    <a:ext uri="{FF2B5EF4-FFF2-40B4-BE49-F238E27FC236}">
                      <a16:creationId xmlns:a16="http://schemas.microsoft.com/office/drawing/2014/main" id="{96287DF7-BC8C-432A-84A0-B690254E47BA}"/>
                    </a:ext>
                  </a:extLst>
                </p14:cNvPr>
                <p14:cNvContentPartPr/>
                <p14:nvPr/>
              </p14:nvContentPartPr>
              <p14:xfrm>
                <a:off x="7207600" y="3997867"/>
                <a:ext cx="360" cy="360"/>
              </p14:xfrm>
            </p:contentPart>
          </mc:Choice>
          <mc:Fallback xmlns="">
            <p:pic>
              <p:nvPicPr>
                <p:cNvPr id="1038" name="Input penna 1037">
                  <a:extLst>
                    <a:ext uri="{FF2B5EF4-FFF2-40B4-BE49-F238E27FC236}">
                      <a16:creationId xmlns:a16="http://schemas.microsoft.com/office/drawing/2014/main" id="{96287DF7-BC8C-432A-84A0-B690254E47B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198960" y="398922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3">
              <p14:nvContentPartPr>
                <p14:cNvPr id="1039" name="Input penna 1038">
                  <a:extLst>
                    <a:ext uri="{FF2B5EF4-FFF2-40B4-BE49-F238E27FC236}">
                      <a16:creationId xmlns:a16="http://schemas.microsoft.com/office/drawing/2014/main" id="{07395FFD-09B2-41A0-B697-55241325231A}"/>
                    </a:ext>
                  </a:extLst>
                </p14:cNvPr>
                <p14:cNvContentPartPr/>
                <p14:nvPr/>
              </p14:nvContentPartPr>
              <p14:xfrm>
                <a:off x="7207600" y="3906787"/>
                <a:ext cx="154080" cy="91440"/>
              </p14:xfrm>
            </p:contentPart>
          </mc:Choice>
          <mc:Fallback xmlns="">
            <p:pic>
              <p:nvPicPr>
                <p:cNvPr id="1039" name="Input penna 1038">
                  <a:extLst>
                    <a:ext uri="{FF2B5EF4-FFF2-40B4-BE49-F238E27FC236}">
                      <a16:creationId xmlns:a16="http://schemas.microsoft.com/office/drawing/2014/main" id="{07395FFD-09B2-41A0-B697-55241325231A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7198960" y="3897787"/>
                  <a:ext cx="1717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5">
              <p14:nvContentPartPr>
                <p14:cNvPr id="1040" name="Input penna 1039">
                  <a:extLst>
                    <a:ext uri="{FF2B5EF4-FFF2-40B4-BE49-F238E27FC236}">
                      <a16:creationId xmlns:a16="http://schemas.microsoft.com/office/drawing/2014/main" id="{D77D4809-53D0-475E-BDCD-1D7BDD8B419B}"/>
                    </a:ext>
                  </a:extLst>
                </p14:cNvPr>
                <p14:cNvContentPartPr/>
                <p14:nvPr/>
              </p14:nvContentPartPr>
              <p14:xfrm>
                <a:off x="7339000" y="3927307"/>
                <a:ext cx="83880" cy="69120"/>
              </p14:xfrm>
            </p:contentPart>
          </mc:Choice>
          <mc:Fallback xmlns="">
            <p:pic>
              <p:nvPicPr>
                <p:cNvPr id="1040" name="Input penna 1039">
                  <a:extLst>
                    <a:ext uri="{FF2B5EF4-FFF2-40B4-BE49-F238E27FC236}">
                      <a16:creationId xmlns:a16="http://schemas.microsoft.com/office/drawing/2014/main" id="{D77D4809-53D0-475E-BDCD-1D7BDD8B419B}"/>
                    </a:ext>
                  </a:extLst>
                </p:cNvPr>
                <p:cNvPicPr/>
                <p:nvPr/>
              </p:nvPicPr>
              <p:blipFill>
                <a:blip r:embed="rId1336"/>
                <a:stretch>
                  <a:fillRect/>
                </a:stretch>
              </p:blipFill>
              <p:spPr>
                <a:xfrm>
                  <a:off x="7330360" y="3918307"/>
                  <a:ext cx="101520" cy="8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8" name="Gruppo 1047">
            <a:extLst>
              <a:ext uri="{FF2B5EF4-FFF2-40B4-BE49-F238E27FC236}">
                <a16:creationId xmlns:a16="http://schemas.microsoft.com/office/drawing/2014/main" id="{A79236AD-066D-432D-9E13-FA455084C137}"/>
              </a:ext>
            </a:extLst>
          </p:cNvPr>
          <p:cNvGrpSpPr/>
          <p:nvPr/>
        </p:nvGrpSpPr>
        <p:grpSpPr>
          <a:xfrm>
            <a:off x="6408725" y="4004707"/>
            <a:ext cx="599040" cy="580320"/>
            <a:chOff x="6120760" y="4286947"/>
            <a:chExt cx="599040" cy="58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37">
              <p14:nvContentPartPr>
                <p14:cNvPr id="1043" name="Input penna 1042">
                  <a:extLst>
                    <a:ext uri="{FF2B5EF4-FFF2-40B4-BE49-F238E27FC236}">
                      <a16:creationId xmlns:a16="http://schemas.microsoft.com/office/drawing/2014/main" id="{2E7A758D-F709-4852-BB12-4AF07B27A161}"/>
                    </a:ext>
                  </a:extLst>
                </p14:cNvPr>
                <p14:cNvContentPartPr/>
                <p14:nvPr/>
              </p14:nvContentPartPr>
              <p14:xfrm>
                <a:off x="6120760" y="4476667"/>
                <a:ext cx="153720" cy="77040"/>
              </p14:xfrm>
            </p:contentPart>
          </mc:Choice>
          <mc:Fallback xmlns="">
            <p:pic>
              <p:nvPicPr>
                <p:cNvPr id="1043" name="Input penna 1042">
                  <a:extLst>
                    <a:ext uri="{FF2B5EF4-FFF2-40B4-BE49-F238E27FC236}">
                      <a16:creationId xmlns:a16="http://schemas.microsoft.com/office/drawing/2014/main" id="{2E7A758D-F709-4852-BB12-4AF07B27A161}"/>
                    </a:ext>
                  </a:extLst>
                </p:cNvPr>
                <p:cNvPicPr/>
                <p:nvPr/>
              </p:nvPicPr>
              <p:blipFill>
                <a:blip r:embed="rId1338"/>
                <a:stretch>
                  <a:fillRect/>
                </a:stretch>
              </p:blipFill>
              <p:spPr>
                <a:xfrm>
                  <a:off x="6112120" y="4467667"/>
                  <a:ext cx="1713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9">
              <p14:nvContentPartPr>
                <p14:cNvPr id="1044" name="Input penna 1043">
                  <a:extLst>
                    <a:ext uri="{FF2B5EF4-FFF2-40B4-BE49-F238E27FC236}">
                      <a16:creationId xmlns:a16="http://schemas.microsoft.com/office/drawing/2014/main" id="{51AFBAC0-59FB-43C1-9E87-91EF71179F8C}"/>
                    </a:ext>
                  </a:extLst>
                </p14:cNvPr>
                <p14:cNvContentPartPr/>
                <p14:nvPr/>
              </p14:nvContentPartPr>
              <p14:xfrm>
                <a:off x="6353680" y="4471267"/>
                <a:ext cx="90360" cy="9360"/>
              </p14:xfrm>
            </p:contentPart>
          </mc:Choice>
          <mc:Fallback xmlns="">
            <p:pic>
              <p:nvPicPr>
                <p:cNvPr id="1044" name="Input penna 1043">
                  <a:extLst>
                    <a:ext uri="{FF2B5EF4-FFF2-40B4-BE49-F238E27FC236}">
                      <a16:creationId xmlns:a16="http://schemas.microsoft.com/office/drawing/2014/main" id="{51AFBAC0-59FB-43C1-9E87-91EF71179F8C}"/>
                    </a:ext>
                  </a:extLst>
                </p:cNvPr>
                <p:cNvPicPr/>
                <p:nvPr/>
              </p:nvPicPr>
              <p:blipFill>
                <a:blip r:embed="rId1340"/>
                <a:stretch>
                  <a:fillRect/>
                </a:stretch>
              </p:blipFill>
              <p:spPr>
                <a:xfrm>
                  <a:off x="6344680" y="4462267"/>
                  <a:ext cx="1080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1">
              <p14:nvContentPartPr>
                <p14:cNvPr id="1045" name="Input penna 1044">
                  <a:extLst>
                    <a:ext uri="{FF2B5EF4-FFF2-40B4-BE49-F238E27FC236}">
                      <a16:creationId xmlns:a16="http://schemas.microsoft.com/office/drawing/2014/main" id="{143794A9-877F-45FB-BDC0-6B3A9B731D12}"/>
                    </a:ext>
                  </a:extLst>
                </p14:cNvPr>
                <p14:cNvContentPartPr/>
                <p14:nvPr/>
              </p14:nvContentPartPr>
              <p14:xfrm>
                <a:off x="6362320" y="4522387"/>
                <a:ext cx="74880" cy="2160"/>
              </p14:xfrm>
            </p:contentPart>
          </mc:Choice>
          <mc:Fallback xmlns="">
            <p:pic>
              <p:nvPicPr>
                <p:cNvPr id="1045" name="Input penna 1044">
                  <a:extLst>
                    <a:ext uri="{FF2B5EF4-FFF2-40B4-BE49-F238E27FC236}">
                      <a16:creationId xmlns:a16="http://schemas.microsoft.com/office/drawing/2014/main" id="{143794A9-877F-45FB-BDC0-6B3A9B731D12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6353680" y="4513747"/>
                  <a:ext cx="92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1046" name="Input penna 1045">
                  <a:extLst>
                    <a:ext uri="{FF2B5EF4-FFF2-40B4-BE49-F238E27FC236}">
                      <a16:creationId xmlns:a16="http://schemas.microsoft.com/office/drawing/2014/main" id="{BFB0DA41-3283-4EB3-8287-96A17485309A}"/>
                    </a:ext>
                  </a:extLst>
                </p14:cNvPr>
                <p14:cNvContentPartPr/>
                <p14:nvPr/>
              </p14:nvContentPartPr>
              <p14:xfrm>
                <a:off x="6631600" y="4286947"/>
                <a:ext cx="88200" cy="358560"/>
              </p14:xfrm>
            </p:contentPart>
          </mc:Choice>
          <mc:Fallback xmlns="">
            <p:pic>
              <p:nvPicPr>
                <p:cNvPr id="1046" name="Input penna 1045">
                  <a:extLst>
                    <a:ext uri="{FF2B5EF4-FFF2-40B4-BE49-F238E27FC236}">
                      <a16:creationId xmlns:a16="http://schemas.microsoft.com/office/drawing/2014/main" id="{BFB0DA41-3283-4EB3-8287-96A17485309A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6622600" y="4278307"/>
                  <a:ext cx="10584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1047" name="Input penna 1046">
                  <a:extLst>
                    <a:ext uri="{FF2B5EF4-FFF2-40B4-BE49-F238E27FC236}">
                      <a16:creationId xmlns:a16="http://schemas.microsoft.com/office/drawing/2014/main" id="{4E1947E4-C94A-4280-AFD7-45591A8FE261}"/>
                    </a:ext>
                  </a:extLst>
                </p14:cNvPr>
                <p14:cNvContentPartPr/>
                <p14:nvPr/>
              </p14:nvContentPartPr>
              <p14:xfrm>
                <a:off x="6558160" y="4726147"/>
                <a:ext cx="104040" cy="141120"/>
              </p14:xfrm>
            </p:contentPart>
          </mc:Choice>
          <mc:Fallback xmlns="">
            <p:pic>
              <p:nvPicPr>
                <p:cNvPr id="1047" name="Input penna 1046">
                  <a:extLst>
                    <a:ext uri="{FF2B5EF4-FFF2-40B4-BE49-F238E27FC236}">
                      <a16:creationId xmlns:a16="http://schemas.microsoft.com/office/drawing/2014/main" id="{4E1947E4-C94A-4280-AFD7-45591A8FE261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6549520" y="4717507"/>
                  <a:ext cx="12168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56" name="Gruppo 1055">
            <a:extLst>
              <a:ext uri="{FF2B5EF4-FFF2-40B4-BE49-F238E27FC236}">
                <a16:creationId xmlns:a16="http://schemas.microsoft.com/office/drawing/2014/main" id="{75F2A9E9-8251-473D-9DBF-5F76579DF751}"/>
              </a:ext>
            </a:extLst>
          </p:cNvPr>
          <p:cNvGrpSpPr/>
          <p:nvPr/>
        </p:nvGrpSpPr>
        <p:grpSpPr>
          <a:xfrm>
            <a:off x="7014605" y="4087507"/>
            <a:ext cx="589320" cy="263520"/>
            <a:chOff x="6726640" y="4369747"/>
            <a:chExt cx="58932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1049" name="Input penna 1048">
                  <a:extLst>
                    <a:ext uri="{FF2B5EF4-FFF2-40B4-BE49-F238E27FC236}">
                      <a16:creationId xmlns:a16="http://schemas.microsoft.com/office/drawing/2014/main" id="{F5106D1C-2F0B-4775-9544-0B66C838334F}"/>
                    </a:ext>
                  </a:extLst>
                </p14:cNvPr>
                <p14:cNvContentPartPr/>
                <p14:nvPr/>
              </p14:nvContentPartPr>
              <p14:xfrm>
                <a:off x="6726640" y="4424107"/>
                <a:ext cx="75600" cy="178920"/>
              </p14:xfrm>
            </p:contentPart>
          </mc:Choice>
          <mc:Fallback xmlns="">
            <p:pic>
              <p:nvPicPr>
                <p:cNvPr id="1049" name="Input penna 1048">
                  <a:extLst>
                    <a:ext uri="{FF2B5EF4-FFF2-40B4-BE49-F238E27FC236}">
                      <a16:creationId xmlns:a16="http://schemas.microsoft.com/office/drawing/2014/main" id="{F5106D1C-2F0B-4775-9544-0B66C838334F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6717640" y="4415467"/>
                  <a:ext cx="932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1050" name="Input penna 1049">
                  <a:extLst>
                    <a:ext uri="{FF2B5EF4-FFF2-40B4-BE49-F238E27FC236}">
                      <a16:creationId xmlns:a16="http://schemas.microsoft.com/office/drawing/2014/main" id="{D0E46394-6A2F-4C8C-AD9E-EEE1D1704B6E}"/>
                    </a:ext>
                  </a:extLst>
                </p14:cNvPr>
                <p14:cNvContentPartPr/>
                <p14:nvPr/>
              </p14:nvContentPartPr>
              <p14:xfrm>
                <a:off x="6796840" y="4537147"/>
                <a:ext cx="54720" cy="96120"/>
              </p14:xfrm>
            </p:contentPart>
          </mc:Choice>
          <mc:Fallback xmlns="">
            <p:pic>
              <p:nvPicPr>
                <p:cNvPr id="1050" name="Input penna 1049">
                  <a:extLst>
                    <a:ext uri="{FF2B5EF4-FFF2-40B4-BE49-F238E27FC236}">
                      <a16:creationId xmlns:a16="http://schemas.microsoft.com/office/drawing/2014/main" id="{D0E46394-6A2F-4C8C-AD9E-EEE1D1704B6E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6788200" y="4528507"/>
                  <a:ext cx="72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1051" name="Input penna 1050">
                  <a:extLst>
                    <a:ext uri="{FF2B5EF4-FFF2-40B4-BE49-F238E27FC236}">
                      <a16:creationId xmlns:a16="http://schemas.microsoft.com/office/drawing/2014/main" id="{76F5090C-2666-40A5-8B1F-4C0230CA097B}"/>
                    </a:ext>
                  </a:extLst>
                </p14:cNvPr>
                <p14:cNvContentPartPr/>
                <p14:nvPr/>
              </p14:nvContentPartPr>
              <p14:xfrm>
                <a:off x="6901960" y="4369747"/>
                <a:ext cx="32400" cy="151200"/>
              </p14:xfrm>
            </p:contentPart>
          </mc:Choice>
          <mc:Fallback xmlns="">
            <p:pic>
              <p:nvPicPr>
                <p:cNvPr id="1051" name="Input penna 1050">
                  <a:extLst>
                    <a:ext uri="{FF2B5EF4-FFF2-40B4-BE49-F238E27FC236}">
                      <a16:creationId xmlns:a16="http://schemas.microsoft.com/office/drawing/2014/main" id="{76F5090C-2666-40A5-8B1F-4C0230CA097B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6893320" y="4361107"/>
                  <a:ext cx="500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2">
              <p14:nvContentPartPr>
                <p14:cNvPr id="1052" name="Input penna 1051">
                  <a:extLst>
                    <a:ext uri="{FF2B5EF4-FFF2-40B4-BE49-F238E27FC236}">
                      <a16:creationId xmlns:a16="http://schemas.microsoft.com/office/drawing/2014/main" id="{B78517C1-1710-49EC-A27F-42B4E383AF41}"/>
                    </a:ext>
                  </a:extLst>
                </p14:cNvPr>
                <p14:cNvContentPartPr/>
                <p14:nvPr/>
              </p14:nvContentPartPr>
              <p14:xfrm>
                <a:off x="6956320" y="4445347"/>
                <a:ext cx="59040" cy="99000"/>
              </p14:xfrm>
            </p:contentPart>
          </mc:Choice>
          <mc:Fallback xmlns="">
            <p:pic>
              <p:nvPicPr>
                <p:cNvPr id="1052" name="Input penna 1051">
                  <a:extLst>
                    <a:ext uri="{FF2B5EF4-FFF2-40B4-BE49-F238E27FC236}">
                      <a16:creationId xmlns:a16="http://schemas.microsoft.com/office/drawing/2014/main" id="{B78517C1-1710-49EC-A27F-42B4E383AF41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6947320" y="4436347"/>
                  <a:ext cx="76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4">
              <p14:nvContentPartPr>
                <p14:cNvPr id="1053" name="Input penna 1052">
                  <a:extLst>
                    <a:ext uri="{FF2B5EF4-FFF2-40B4-BE49-F238E27FC236}">
                      <a16:creationId xmlns:a16="http://schemas.microsoft.com/office/drawing/2014/main" id="{DB95A796-2FB9-453E-B3A3-2E834B13699D}"/>
                    </a:ext>
                  </a:extLst>
                </p14:cNvPr>
                <p14:cNvContentPartPr/>
                <p14:nvPr/>
              </p14:nvContentPartPr>
              <p14:xfrm>
                <a:off x="7031560" y="4401427"/>
                <a:ext cx="42480" cy="138600"/>
              </p14:xfrm>
            </p:contentPart>
          </mc:Choice>
          <mc:Fallback xmlns="">
            <p:pic>
              <p:nvPicPr>
                <p:cNvPr id="1053" name="Input penna 1052">
                  <a:extLst>
                    <a:ext uri="{FF2B5EF4-FFF2-40B4-BE49-F238E27FC236}">
                      <a16:creationId xmlns:a16="http://schemas.microsoft.com/office/drawing/2014/main" id="{DB95A796-2FB9-453E-B3A3-2E834B13699D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7022920" y="4392787"/>
                  <a:ext cx="601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6">
              <p14:nvContentPartPr>
                <p14:cNvPr id="1054" name="Input penna 1053">
                  <a:extLst>
                    <a:ext uri="{FF2B5EF4-FFF2-40B4-BE49-F238E27FC236}">
                      <a16:creationId xmlns:a16="http://schemas.microsoft.com/office/drawing/2014/main" id="{5749ECCB-2DFB-4597-A73B-8266F493BD9A}"/>
                    </a:ext>
                  </a:extLst>
                </p14:cNvPr>
                <p14:cNvContentPartPr/>
                <p14:nvPr/>
              </p14:nvContentPartPr>
              <p14:xfrm>
                <a:off x="7146760" y="4377307"/>
                <a:ext cx="90360" cy="146160"/>
              </p14:xfrm>
            </p:contentPart>
          </mc:Choice>
          <mc:Fallback xmlns="">
            <p:pic>
              <p:nvPicPr>
                <p:cNvPr id="1054" name="Input penna 1053">
                  <a:extLst>
                    <a:ext uri="{FF2B5EF4-FFF2-40B4-BE49-F238E27FC236}">
                      <a16:creationId xmlns:a16="http://schemas.microsoft.com/office/drawing/2014/main" id="{5749ECCB-2DFB-4597-A73B-8266F493BD9A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7138120" y="4368307"/>
                  <a:ext cx="1080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1055" name="Input penna 1054">
                  <a:extLst>
                    <a:ext uri="{FF2B5EF4-FFF2-40B4-BE49-F238E27FC236}">
                      <a16:creationId xmlns:a16="http://schemas.microsoft.com/office/drawing/2014/main" id="{45461130-7353-4405-959F-D102E64B03ED}"/>
                    </a:ext>
                  </a:extLst>
                </p14:cNvPr>
                <p14:cNvContentPartPr/>
                <p14:nvPr/>
              </p14:nvContentPartPr>
              <p14:xfrm>
                <a:off x="7224520" y="4434547"/>
                <a:ext cx="91440" cy="99720"/>
              </p14:xfrm>
            </p:contentPart>
          </mc:Choice>
          <mc:Fallback xmlns="">
            <p:pic>
              <p:nvPicPr>
                <p:cNvPr id="1055" name="Input penna 1054">
                  <a:extLst>
                    <a:ext uri="{FF2B5EF4-FFF2-40B4-BE49-F238E27FC236}">
                      <a16:creationId xmlns:a16="http://schemas.microsoft.com/office/drawing/2014/main" id="{45461130-7353-4405-959F-D102E64B03ED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7215520" y="4425907"/>
                  <a:ext cx="109080" cy="11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3" name="Gruppo 1062">
            <a:extLst>
              <a:ext uri="{FF2B5EF4-FFF2-40B4-BE49-F238E27FC236}">
                <a16:creationId xmlns:a16="http://schemas.microsoft.com/office/drawing/2014/main" id="{07686D52-AFFA-4568-B560-8F85E3C990FE}"/>
              </a:ext>
            </a:extLst>
          </p:cNvPr>
          <p:cNvGrpSpPr/>
          <p:nvPr/>
        </p:nvGrpSpPr>
        <p:grpSpPr>
          <a:xfrm>
            <a:off x="8249405" y="3110827"/>
            <a:ext cx="388440" cy="344160"/>
            <a:chOff x="7961440" y="3393067"/>
            <a:chExt cx="388440" cy="34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1057" name="Input penna 1056">
                  <a:extLst>
                    <a:ext uri="{FF2B5EF4-FFF2-40B4-BE49-F238E27FC236}">
                      <a16:creationId xmlns:a16="http://schemas.microsoft.com/office/drawing/2014/main" id="{61259211-0786-40DE-B550-F7B13EFD2BE2}"/>
                    </a:ext>
                  </a:extLst>
                </p14:cNvPr>
                <p14:cNvContentPartPr/>
                <p14:nvPr/>
              </p14:nvContentPartPr>
              <p14:xfrm>
                <a:off x="7961440" y="3393067"/>
                <a:ext cx="66600" cy="31968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61259211-0786-40DE-B550-F7B13EFD2BE2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7952800" y="3384427"/>
                  <a:ext cx="8424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1058" name="Input penna 1057">
                  <a:extLst>
                    <a:ext uri="{FF2B5EF4-FFF2-40B4-BE49-F238E27FC236}">
                      <a16:creationId xmlns:a16="http://schemas.microsoft.com/office/drawing/2014/main" id="{F5E18641-2415-4860-A49E-B2E69AF3209A}"/>
                    </a:ext>
                  </a:extLst>
                </p14:cNvPr>
                <p14:cNvContentPartPr/>
                <p14:nvPr/>
              </p14:nvContentPartPr>
              <p14:xfrm>
                <a:off x="8097520" y="3425107"/>
                <a:ext cx="6840" cy="11952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F5E18641-2415-4860-A49E-B2E69AF3209A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8088520" y="3416467"/>
                  <a:ext cx="24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1059" name="Input penna 1058">
                  <a:extLst>
                    <a:ext uri="{FF2B5EF4-FFF2-40B4-BE49-F238E27FC236}">
                      <a16:creationId xmlns:a16="http://schemas.microsoft.com/office/drawing/2014/main" id="{AE7C3265-19F3-4749-9390-F3B9AB469CF9}"/>
                    </a:ext>
                  </a:extLst>
                </p14:cNvPr>
                <p14:cNvContentPartPr/>
                <p14:nvPr/>
              </p14:nvContentPartPr>
              <p14:xfrm>
                <a:off x="8134960" y="3430867"/>
                <a:ext cx="127440" cy="13716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AE7C3265-19F3-4749-9390-F3B9AB469CF9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8126320" y="3421867"/>
                  <a:ext cx="145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1060" name="Input penna 1059">
                  <a:extLst>
                    <a:ext uri="{FF2B5EF4-FFF2-40B4-BE49-F238E27FC236}">
                      <a16:creationId xmlns:a16="http://schemas.microsoft.com/office/drawing/2014/main" id="{4DDB2E7A-239B-4B7B-ABE6-D4D7EE266782}"/>
                    </a:ext>
                  </a:extLst>
                </p14:cNvPr>
                <p14:cNvContentPartPr/>
                <p14:nvPr/>
              </p14:nvContentPartPr>
              <p14:xfrm>
                <a:off x="8060440" y="3584227"/>
                <a:ext cx="211680" cy="21240"/>
              </p14:xfrm>
            </p:contentPart>
          </mc:Choice>
          <mc:Fallback xmlns="">
            <p:pic>
              <p:nvPicPr>
                <p:cNvPr id="1060" name="Input penna 1059">
                  <a:extLst>
                    <a:ext uri="{FF2B5EF4-FFF2-40B4-BE49-F238E27FC236}">
                      <a16:creationId xmlns:a16="http://schemas.microsoft.com/office/drawing/2014/main" id="{4DDB2E7A-239B-4B7B-ABE6-D4D7EE266782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8051440" y="3575587"/>
                  <a:ext cx="2293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1061" name="Input penna 1060">
                  <a:extLst>
                    <a:ext uri="{FF2B5EF4-FFF2-40B4-BE49-F238E27FC236}">
                      <a16:creationId xmlns:a16="http://schemas.microsoft.com/office/drawing/2014/main" id="{F8F11FBE-8033-421C-B9D8-47280C1096D9}"/>
                    </a:ext>
                  </a:extLst>
                </p14:cNvPr>
                <p14:cNvContentPartPr/>
                <p14:nvPr/>
              </p14:nvContentPartPr>
              <p14:xfrm>
                <a:off x="8071240" y="3649387"/>
                <a:ext cx="158400" cy="63000"/>
              </p14:xfrm>
            </p:contentPart>
          </mc:Choice>
          <mc:Fallback xmlns="">
            <p:pic>
              <p:nvPicPr>
                <p:cNvPr id="1061" name="Input penna 1060">
                  <a:extLst>
                    <a:ext uri="{FF2B5EF4-FFF2-40B4-BE49-F238E27FC236}">
                      <a16:creationId xmlns:a16="http://schemas.microsoft.com/office/drawing/2014/main" id="{F8F11FBE-8033-421C-B9D8-47280C1096D9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8062240" y="3640387"/>
                  <a:ext cx="1760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1062" name="Input penna 1061">
                  <a:extLst>
                    <a:ext uri="{FF2B5EF4-FFF2-40B4-BE49-F238E27FC236}">
                      <a16:creationId xmlns:a16="http://schemas.microsoft.com/office/drawing/2014/main" id="{4F774FFD-A64A-4470-82BB-F49074C24407}"/>
                    </a:ext>
                  </a:extLst>
                </p14:cNvPr>
                <p14:cNvContentPartPr/>
                <p14:nvPr/>
              </p14:nvContentPartPr>
              <p14:xfrm>
                <a:off x="8296960" y="3418267"/>
                <a:ext cx="52920" cy="31896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4F774FFD-A64A-4470-82BB-F49074C24407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8288320" y="3409627"/>
                  <a:ext cx="70560" cy="336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72">
            <p14:nvContentPartPr>
              <p14:cNvPr id="1064" name="Input penna 1063">
                <a:extLst>
                  <a:ext uri="{FF2B5EF4-FFF2-40B4-BE49-F238E27FC236}">
                    <a16:creationId xmlns:a16="http://schemas.microsoft.com/office/drawing/2014/main" id="{A65BCDC2-3ACE-451E-93D2-E6ED14C109FE}"/>
                  </a:ext>
                </a:extLst>
              </p14:cNvPr>
              <p14:cNvContentPartPr/>
              <p14:nvPr/>
            </p14:nvContentPartPr>
            <p14:xfrm>
              <a:off x="9698440" y="2257365"/>
              <a:ext cx="1120320" cy="858960"/>
            </p14:xfrm>
          </p:contentPart>
        </mc:Choice>
        <mc:Fallback xmlns="">
          <p:pic>
            <p:nvPicPr>
              <p:cNvPr id="1064" name="Input penna 1063">
                <a:extLst>
                  <a:ext uri="{FF2B5EF4-FFF2-40B4-BE49-F238E27FC236}">
                    <a16:creationId xmlns:a16="http://schemas.microsoft.com/office/drawing/2014/main" id="{A65BCDC2-3ACE-451E-93D2-E6ED14C109FE}"/>
                  </a:ext>
                </a:extLst>
              </p:cNvPr>
              <p:cNvPicPr/>
              <p:nvPr/>
            </p:nvPicPr>
            <p:blipFill>
              <a:blip r:embed="rId1373"/>
              <a:stretch>
                <a:fillRect/>
              </a:stretch>
            </p:blipFill>
            <p:spPr>
              <a:xfrm>
                <a:off x="9689440" y="2248369"/>
                <a:ext cx="1137960" cy="876593"/>
              </a:xfrm>
              <a:prstGeom prst="rect">
                <a:avLst/>
              </a:prstGeom>
            </p:spPr>
          </p:pic>
        </mc:Fallback>
      </mc:AlternateContent>
      <p:grpSp>
        <p:nvGrpSpPr>
          <p:cNvPr id="1076" name="Gruppo 1075">
            <a:extLst>
              <a:ext uri="{FF2B5EF4-FFF2-40B4-BE49-F238E27FC236}">
                <a16:creationId xmlns:a16="http://schemas.microsoft.com/office/drawing/2014/main" id="{82F6B0F2-25BD-4699-8396-2CC50D1647A9}"/>
              </a:ext>
            </a:extLst>
          </p:cNvPr>
          <p:cNvGrpSpPr/>
          <p:nvPr/>
        </p:nvGrpSpPr>
        <p:grpSpPr>
          <a:xfrm>
            <a:off x="10251760" y="2153325"/>
            <a:ext cx="1021320" cy="658440"/>
            <a:chOff x="10127920" y="2402707"/>
            <a:chExt cx="1021320" cy="65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1065" name="Input penna 1064">
                  <a:extLst>
                    <a:ext uri="{FF2B5EF4-FFF2-40B4-BE49-F238E27FC236}">
                      <a16:creationId xmlns:a16="http://schemas.microsoft.com/office/drawing/2014/main" id="{79EC400C-4798-443F-BA9F-88E9D91E5F48}"/>
                    </a:ext>
                  </a:extLst>
                </p14:cNvPr>
                <p14:cNvContentPartPr/>
                <p14:nvPr/>
              </p14:nvContentPartPr>
              <p14:xfrm>
                <a:off x="10215040" y="2963587"/>
                <a:ext cx="29160" cy="2952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79EC400C-4798-443F-BA9F-88E9D91E5F48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10206040" y="2954947"/>
                  <a:ext cx="46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1066" name="Input penna 1065">
                  <a:extLst>
                    <a:ext uri="{FF2B5EF4-FFF2-40B4-BE49-F238E27FC236}">
                      <a16:creationId xmlns:a16="http://schemas.microsoft.com/office/drawing/2014/main" id="{19B8F4CB-762A-4072-AF7B-E8A7BAFE6984}"/>
                    </a:ext>
                  </a:extLst>
                </p14:cNvPr>
                <p14:cNvContentPartPr/>
                <p14:nvPr/>
              </p14:nvContentPartPr>
              <p14:xfrm>
                <a:off x="10127920" y="2890867"/>
                <a:ext cx="164520" cy="17028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19B8F4CB-762A-4072-AF7B-E8A7BAFE6984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10118920" y="2881867"/>
                  <a:ext cx="1821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1068" name="Input penna 1067">
                  <a:extLst>
                    <a:ext uri="{FF2B5EF4-FFF2-40B4-BE49-F238E27FC236}">
                      <a16:creationId xmlns:a16="http://schemas.microsoft.com/office/drawing/2014/main" id="{B71B0034-3253-4A0B-8D54-3103D26CC128}"/>
                    </a:ext>
                  </a:extLst>
                </p14:cNvPr>
                <p14:cNvContentPartPr/>
                <p14:nvPr/>
              </p14:nvContentPartPr>
              <p14:xfrm>
                <a:off x="10230520" y="2631307"/>
                <a:ext cx="380520" cy="34884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B71B0034-3253-4A0B-8D54-3103D26CC128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10221520" y="2622667"/>
                  <a:ext cx="3981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F8913829-751F-4B24-9146-164AC267C96C}"/>
                    </a:ext>
                  </a:extLst>
                </p14:cNvPr>
                <p14:cNvContentPartPr/>
                <p14:nvPr/>
              </p14:nvContentPartPr>
              <p14:xfrm>
                <a:off x="10634800" y="2423587"/>
                <a:ext cx="60840" cy="11520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F8913829-751F-4B24-9146-164AC267C96C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10626160" y="2414947"/>
                  <a:ext cx="784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1070" name="Input penna 1069">
                  <a:extLst>
                    <a:ext uri="{FF2B5EF4-FFF2-40B4-BE49-F238E27FC236}">
                      <a16:creationId xmlns:a16="http://schemas.microsoft.com/office/drawing/2014/main" id="{113450D4-D253-44F5-BB1C-A11C6567050A}"/>
                    </a:ext>
                  </a:extLst>
                </p14:cNvPr>
                <p14:cNvContentPartPr/>
                <p14:nvPr/>
              </p14:nvContentPartPr>
              <p14:xfrm>
                <a:off x="10710400" y="2479387"/>
                <a:ext cx="134640" cy="53280"/>
              </p14:xfrm>
            </p:contentPart>
          </mc:Choice>
          <mc:Fallback xmlns="">
            <p:pic>
              <p:nvPicPr>
                <p:cNvPr id="1070" name="Input penna 1069">
                  <a:extLst>
                    <a:ext uri="{FF2B5EF4-FFF2-40B4-BE49-F238E27FC236}">
                      <a16:creationId xmlns:a16="http://schemas.microsoft.com/office/drawing/2014/main" id="{113450D4-D253-44F5-BB1C-A11C6567050A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10701400" y="2470747"/>
                  <a:ext cx="1522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1071" name="Input penna 1070">
                  <a:extLst>
                    <a:ext uri="{FF2B5EF4-FFF2-40B4-BE49-F238E27FC236}">
                      <a16:creationId xmlns:a16="http://schemas.microsoft.com/office/drawing/2014/main" id="{1B0541F8-7CD8-488A-8C1C-6C08827256FE}"/>
                    </a:ext>
                  </a:extLst>
                </p14:cNvPr>
                <p14:cNvContentPartPr/>
                <p14:nvPr/>
              </p14:nvContentPartPr>
              <p14:xfrm>
                <a:off x="10874560" y="2553547"/>
                <a:ext cx="45360" cy="6012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1B0541F8-7CD8-488A-8C1C-6C08827256FE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10865560" y="2544547"/>
                  <a:ext cx="630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1073" name="Input penna 1072">
                  <a:extLst>
                    <a:ext uri="{FF2B5EF4-FFF2-40B4-BE49-F238E27FC236}">
                      <a16:creationId xmlns:a16="http://schemas.microsoft.com/office/drawing/2014/main" id="{B29712B1-E595-417E-8541-D027F8DB76F3}"/>
                    </a:ext>
                  </a:extLst>
                </p14:cNvPr>
                <p14:cNvContentPartPr/>
                <p14:nvPr/>
              </p14:nvContentPartPr>
              <p14:xfrm>
                <a:off x="10956280" y="2402707"/>
                <a:ext cx="56880" cy="139320"/>
              </p14:xfrm>
            </p:contentPart>
          </mc:Choice>
          <mc:Fallback xmlns="">
            <p:pic>
              <p:nvPicPr>
                <p:cNvPr id="1073" name="Input penna 1072">
                  <a:extLst>
                    <a:ext uri="{FF2B5EF4-FFF2-40B4-BE49-F238E27FC236}">
                      <a16:creationId xmlns:a16="http://schemas.microsoft.com/office/drawing/2014/main" id="{B29712B1-E595-417E-8541-D027F8DB76F3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10947280" y="2394067"/>
                  <a:ext cx="745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261671F2-6398-4C5B-A6A2-71AD94D3673B}"/>
                    </a:ext>
                  </a:extLst>
                </p14:cNvPr>
                <p14:cNvContentPartPr/>
                <p14:nvPr/>
              </p14:nvContentPartPr>
              <p14:xfrm>
                <a:off x="11056720" y="2426827"/>
                <a:ext cx="85320" cy="11160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261671F2-6398-4C5B-A6A2-71AD94D3673B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11047720" y="2417827"/>
                  <a:ext cx="102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1075" name="Input penna 1074">
                  <a:extLst>
                    <a:ext uri="{FF2B5EF4-FFF2-40B4-BE49-F238E27FC236}">
                      <a16:creationId xmlns:a16="http://schemas.microsoft.com/office/drawing/2014/main" id="{8EC916DD-A302-43C9-BB43-C04438BCF2F0}"/>
                    </a:ext>
                  </a:extLst>
                </p14:cNvPr>
                <p14:cNvContentPartPr/>
                <p14:nvPr/>
              </p14:nvContentPartPr>
              <p14:xfrm>
                <a:off x="11061040" y="2482987"/>
                <a:ext cx="88200" cy="10800"/>
              </p14:xfrm>
            </p:contentPart>
          </mc:Choice>
          <mc:Fallback xmlns="">
            <p:pic>
              <p:nvPicPr>
                <p:cNvPr id="1075" name="Input penna 1074">
                  <a:extLst>
                    <a:ext uri="{FF2B5EF4-FFF2-40B4-BE49-F238E27FC236}">
                      <a16:creationId xmlns:a16="http://schemas.microsoft.com/office/drawing/2014/main" id="{8EC916DD-A302-43C9-BB43-C04438BCF2F0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11052400" y="2474347"/>
                  <a:ext cx="10584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0" name="Gruppo 1129">
            <a:extLst>
              <a:ext uri="{FF2B5EF4-FFF2-40B4-BE49-F238E27FC236}">
                <a16:creationId xmlns:a16="http://schemas.microsoft.com/office/drawing/2014/main" id="{B97F4925-BB1F-4A5D-889C-BDD34DBC46F0}"/>
              </a:ext>
            </a:extLst>
          </p:cNvPr>
          <p:cNvGrpSpPr/>
          <p:nvPr/>
        </p:nvGrpSpPr>
        <p:grpSpPr>
          <a:xfrm>
            <a:off x="9724000" y="3282645"/>
            <a:ext cx="1684080" cy="632160"/>
            <a:chOff x="9600160" y="3532027"/>
            <a:chExt cx="1684080" cy="63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1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2C56B3D5-90F6-4EEF-A692-26C54FD574D1}"/>
                    </a:ext>
                  </a:extLst>
                </p14:cNvPr>
                <p14:cNvContentPartPr/>
                <p14:nvPr/>
              </p14:nvContentPartPr>
              <p14:xfrm>
                <a:off x="9698800" y="3631027"/>
                <a:ext cx="3240" cy="360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2C56B3D5-90F6-4EEF-A692-26C54FD574D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690160" y="3622027"/>
                  <a:ext cx="20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1078" name="Input penna 1077">
                  <a:extLst>
                    <a:ext uri="{FF2B5EF4-FFF2-40B4-BE49-F238E27FC236}">
                      <a16:creationId xmlns:a16="http://schemas.microsoft.com/office/drawing/2014/main" id="{1BC5E67B-BADD-4D27-B39E-D717D4253055}"/>
                    </a:ext>
                  </a:extLst>
                </p14:cNvPr>
                <p14:cNvContentPartPr/>
                <p14:nvPr/>
              </p14:nvContentPartPr>
              <p14:xfrm>
                <a:off x="9672880" y="3572347"/>
                <a:ext cx="120960" cy="15696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1BC5E67B-BADD-4D27-B39E-D717D4253055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9663880" y="3563347"/>
                  <a:ext cx="1386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28B23EBC-4568-4AED-8503-E4E5267D48CC}"/>
                    </a:ext>
                  </a:extLst>
                </p14:cNvPr>
                <p14:cNvContentPartPr/>
                <p14:nvPr/>
              </p14:nvContentPartPr>
              <p14:xfrm>
                <a:off x="9739480" y="3694747"/>
                <a:ext cx="61200" cy="6624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28B23EBC-4568-4AED-8503-E4E5267D48CC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9730840" y="3685747"/>
                  <a:ext cx="788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097A8F3D-A2CF-4881-B3BB-70CD1382B9BE}"/>
                    </a:ext>
                  </a:extLst>
                </p14:cNvPr>
                <p14:cNvContentPartPr/>
                <p14:nvPr/>
              </p14:nvContentPartPr>
              <p14:xfrm>
                <a:off x="9856120" y="3532747"/>
                <a:ext cx="67320" cy="16236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097A8F3D-A2CF-4881-B3BB-70CD1382B9BE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9847480" y="3523747"/>
                  <a:ext cx="849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1082" name="Input penna 1081">
                  <a:extLst>
                    <a:ext uri="{FF2B5EF4-FFF2-40B4-BE49-F238E27FC236}">
                      <a16:creationId xmlns:a16="http://schemas.microsoft.com/office/drawing/2014/main" id="{36003153-E281-498A-8131-87566BF30728}"/>
                    </a:ext>
                  </a:extLst>
                </p14:cNvPr>
                <p14:cNvContentPartPr/>
                <p14:nvPr/>
              </p14:nvContentPartPr>
              <p14:xfrm>
                <a:off x="9923800" y="3581707"/>
                <a:ext cx="65520" cy="90000"/>
              </p14:xfrm>
            </p:contentPart>
          </mc:Choice>
          <mc:Fallback xmlns="">
            <p:pic>
              <p:nvPicPr>
                <p:cNvPr id="1082" name="Input penna 1081">
                  <a:extLst>
                    <a:ext uri="{FF2B5EF4-FFF2-40B4-BE49-F238E27FC236}">
                      <a16:creationId xmlns:a16="http://schemas.microsoft.com/office/drawing/2014/main" id="{36003153-E281-498A-8131-87566BF30728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9915160" y="3572707"/>
                  <a:ext cx="83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1083" name="Input penna 1082">
                  <a:extLst>
                    <a:ext uri="{FF2B5EF4-FFF2-40B4-BE49-F238E27FC236}">
                      <a16:creationId xmlns:a16="http://schemas.microsoft.com/office/drawing/2014/main" id="{0D9C3DFA-1424-4485-B0B6-5B5A89E8C64E}"/>
                    </a:ext>
                  </a:extLst>
                </p14:cNvPr>
                <p14:cNvContentPartPr/>
                <p14:nvPr/>
              </p14:nvContentPartPr>
              <p14:xfrm>
                <a:off x="9914080" y="3581707"/>
                <a:ext cx="82080" cy="78840"/>
              </p14:xfrm>
            </p:contentPart>
          </mc:Choice>
          <mc:Fallback xmlns="">
            <p:pic>
              <p:nvPicPr>
                <p:cNvPr id="1083" name="Input penna 1082">
                  <a:extLst>
                    <a:ext uri="{FF2B5EF4-FFF2-40B4-BE49-F238E27FC236}">
                      <a16:creationId xmlns:a16="http://schemas.microsoft.com/office/drawing/2014/main" id="{0D9C3DFA-1424-4485-B0B6-5B5A89E8C64E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9905080" y="3572707"/>
                  <a:ext cx="99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F3A51EAA-CF3D-4E56-BF49-670555965BCF}"/>
                    </a:ext>
                  </a:extLst>
                </p14:cNvPr>
                <p14:cNvContentPartPr/>
                <p14:nvPr/>
              </p14:nvContentPartPr>
              <p14:xfrm>
                <a:off x="10012360" y="3649387"/>
                <a:ext cx="20520" cy="7992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F3A51EAA-CF3D-4E56-BF49-670555965BCF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10003720" y="3640747"/>
                  <a:ext cx="381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0C192AC4-B3D2-488D-918E-7BFE823173EF}"/>
                    </a:ext>
                  </a:extLst>
                </p14:cNvPr>
                <p14:cNvContentPartPr/>
                <p14:nvPr/>
              </p14:nvContentPartPr>
              <p14:xfrm>
                <a:off x="10053400" y="3589987"/>
                <a:ext cx="54360" cy="139680"/>
              </p14:xfrm>
            </p:contentPart>
          </mc:Choice>
          <mc:Fallback xmlns="">
            <p:pic>
              <p:nvPicPr>
                <p:cNvPr id="1085" name="Input penna 1084">
                  <a:extLst>
                    <a:ext uri="{FF2B5EF4-FFF2-40B4-BE49-F238E27FC236}">
                      <a16:creationId xmlns:a16="http://schemas.microsoft.com/office/drawing/2014/main" id="{0C192AC4-B3D2-488D-918E-7BFE823173EF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10044400" y="3580987"/>
                  <a:ext cx="72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3EDD7B15-AE78-4C3A-8B02-5FDA203DF456}"/>
                    </a:ext>
                  </a:extLst>
                </p14:cNvPr>
                <p14:cNvContentPartPr/>
                <p14:nvPr/>
              </p14:nvContentPartPr>
              <p14:xfrm>
                <a:off x="10145200" y="3532027"/>
                <a:ext cx="51120" cy="20052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3EDD7B15-AE78-4C3A-8B02-5FDA203DF456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10136560" y="3523387"/>
                  <a:ext cx="687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1088" name="Input penna 1087">
                  <a:extLst>
                    <a:ext uri="{FF2B5EF4-FFF2-40B4-BE49-F238E27FC236}">
                      <a16:creationId xmlns:a16="http://schemas.microsoft.com/office/drawing/2014/main" id="{90188DF3-BB35-430F-9CDB-D6BC5C90EFF8}"/>
                    </a:ext>
                  </a:extLst>
                </p14:cNvPr>
                <p14:cNvContentPartPr/>
                <p14:nvPr/>
              </p14:nvContentPartPr>
              <p14:xfrm>
                <a:off x="10302520" y="3624187"/>
                <a:ext cx="61200" cy="648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90188DF3-BB35-430F-9CDB-D6BC5C90EFF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293880" y="3615187"/>
                  <a:ext cx="78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9">
              <p14:nvContentPartPr>
                <p14:cNvPr id="1089" name="Input penna 1088">
                  <a:extLst>
                    <a:ext uri="{FF2B5EF4-FFF2-40B4-BE49-F238E27FC236}">
                      <a16:creationId xmlns:a16="http://schemas.microsoft.com/office/drawing/2014/main" id="{EC6FFEB4-ECB3-475B-82BA-3FD74BA5FAEC}"/>
                    </a:ext>
                  </a:extLst>
                </p14:cNvPr>
                <p14:cNvContentPartPr/>
                <p14:nvPr/>
              </p14:nvContentPartPr>
              <p14:xfrm>
                <a:off x="10291000" y="3654427"/>
                <a:ext cx="74520" cy="2016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EC6FFEB4-ECB3-475B-82BA-3FD74BA5FAEC}"/>
                    </a:ext>
                  </a:extLst>
                </p:cNvPr>
                <p:cNvPicPr/>
                <p:nvPr/>
              </p:nvPicPr>
              <p:blipFill>
                <a:blip r:embed="rId1410"/>
                <a:stretch>
                  <a:fillRect/>
                </a:stretch>
              </p:blipFill>
              <p:spPr>
                <a:xfrm>
                  <a:off x="10282360" y="3645787"/>
                  <a:ext cx="921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1">
              <p14:nvContentPartPr>
                <p14:cNvPr id="1091" name="Input penna 1090">
                  <a:extLst>
                    <a:ext uri="{FF2B5EF4-FFF2-40B4-BE49-F238E27FC236}">
                      <a16:creationId xmlns:a16="http://schemas.microsoft.com/office/drawing/2014/main" id="{8375E297-2913-465E-9003-40FD6A65DDD0}"/>
                    </a:ext>
                  </a:extLst>
                </p14:cNvPr>
                <p14:cNvContentPartPr/>
                <p14:nvPr/>
              </p14:nvContentPartPr>
              <p14:xfrm>
                <a:off x="10438240" y="3559027"/>
                <a:ext cx="119880" cy="133920"/>
              </p14:xfrm>
            </p:contentPart>
          </mc:Choice>
          <mc:Fallback xmlns="">
            <p:pic>
              <p:nvPicPr>
                <p:cNvPr id="1091" name="Input penna 1090">
                  <a:extLst>
                    <a:ext uri="{FF2B5EF4-FFF2-40B4-BE49-F238E27FC236}">
                      <a16:creationId xmlns:a16="http://schemas.microsoft.com/office/drawing/2014/main" id="{8375E297-2913-465E-9003-40FD6A65DDD0}"/>
                    </a:ext>
                  </a:extLst>
                </p:cNvPr>
                <p:cNvPicPr/>
                <p:nvPr/>
              </p:nvPicPr>
              <p:blipFill>
                <a:blip r:embed="rId1412"/>
                <a:stretch>
                  <a:fillRect/>
                </a:stretch>
              </p:blipFill>
              <p:spPr>
                <a:xfrm>
                  <a:off x="10429600" y="3550387"/>
                  <a:ext cx="1375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3">
              <p14:nvContentPartPr>
                <p14:cNvPr id="1092" name="Input penna 1091">
                  <a:extLst>
                    <a:ext uri="{FF2B5EF4-FFF2-40B4-BE49-F238E27FC236}">
                      <a16:creationId xmlns:a16="http://schemas.microsoft.com/office/drawing/2014/main" id="{579A665C-1346-4D7C-976F-986A599F4534}"/>
                    </a:ext>
                  </a:extLst>
                </p14:cNvPr>
                <p14:cNvContentPartPr/>
                <p14:nvPr/>
              </p14:nvContentPartPr>
              <p14:xfrm>
                <a:off x="10556680" y="3581707"/>
                <a:ext cx="1800" cy="19440"/>
              </p14:xfrm>
            </p:contentPart>
          </mc:Choice>
          <mc:Fallback xmlns="">
            <p:pic>
              <p:nvPicPr>
                <p:cNvPr id="1092" name="Input penna 1091">
                  <a:extLst>
                    <a:ext uri="{FF2B5EF4-FFF2-40B4-BE49-F238E27FC236}">
                      <a16:creationId xmlns:a16="http://schemas.microsoft.com/office/drawing/2014/main" id="{579A665C-1346-4D7C-976F-986A599F4534}"/>
                    </a:ext>
                  </a:extLst>
                </p:cNvPr>
                <p:cNvPicPr/>
                <p:nvPr/>
              </p:nvPicPr>
              <p:blipFill>
                <a:blip r:embed="rId1414"/>
                <a:stretch>
                  <a:fillRect/>
                </a:stretch>
              </p:blipFill>
              <p:spPr>
                <a:xfrm>
                  <a:off x="10548040" y="3572707"/>
                  <a:ext cx="194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5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5149BAA0-17B0-4E67-A6F7-52558DF929FC}"/>
                    </a:ext>
                  </a:extLst>
                </p14:cNvPr>
                <p14:cNvContentPartPr/>
                <p14:nvPr/>
              </p14:nvContentPartPr>
              <p14:xfrm>
                <a:off x="10556680" y="3623467"/>
                <a:ext cx="161640" cy="6408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5149BAA0-17B0-4E67-A6F7-52558DF929FC}"/>
                    </a:ext>
                  </a:extLst>
                </p:cNvPr>
                <p:cNvPicPr/>
                <p:nvPr/>
              </p:nvPicPr>
              <p:blipFill>
                <a:blip r:embed="rId1416"/>
                <a:stretch>
                  <a:fillRect/>
                </a:stretch>
              </p:blipFill>
              <p:spPr>
                <a:xfrm>
                  <a:off x="10548040" y="3614467"/>
                  <a:ext cx="1792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7">
              <p14:nvContentPartPr>
                <p14:cNvPr id="1095" name="Input penna 1094">
                  <a:extLst>
                    <a:ext uri="{FF2B5EF4-FFF2-40B4-BE49-F238E27FC236}">
                      <a16:creationId xmlns:a16="http://schemas.microsoft.com/office/drawing/2014/main" id="{F44C02FC-81AA-4D2B-9D65-E60B63FCE622}"/>
                    </a:ext>
                  </a:extLst>
                </p14:cNvPr>
                <p14:cNvContentPartPr/>
                <p14:nvPr/>
              </p14:nvContentPartPr>
              <p14:xfrm>
                <a:off x="10440760" y="3787267"/>
                <a:ext cx="54360" cy="122760"/>
              </p14:xfrm>
            </p:contentPart>
          </mc:Choice>
          <mc:Fallback xmlns="">
            <p:pic>
              <p:nvPicPr>
                <p:cNvPr id="1095" name="Input penna 1094">
                  <a:extLst>
                    <a:ext uri="{FF2B5EF4-FFF2-40B4-BE49-F238E27FC236}">
                      <a16:creationId xmlns:a16="http://schemas.microsoft.com/office/drawing/2014/main" id="{F44C02FC-81AA-4D2B-9D65-E60B63FCE622}"/>
                    </a:ext>
                  </a:extLst>
                </p:cNvPr>
                <p:cNvPicPr/>
                <p:nvPr/>
              </p:nvPicPr>
              <p:blipFill>
                <a:blip r:embed="rId1418"/>
                <a:stretch>
                  <a:fillRect/>
                </a:stretch>
              </p:blipFill>
              <p:spPr>
                <a:xfrm>
                  <a:off x="10432120" y="3778267"/>
                  <a:ext cx="720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9">
              <p14:nvContentPartPr>
                <p14:cNvPr id="1096" name="Input penna 1095">
                  <a:extLst>
                    <a:ext uri="{FF2B5EF4-FFF2-40B4-BE49-F238E27FC236}">
                      <a16:creationId xmlns:a16="http://schemas.microsoft.com/office/drawing/2014/main" id="{98C8BB5D-4337-49F0-938E-86322E8721B8}"/>
                    </a:ext>
                  </a:extLst>
                </p14:cNvPr>
                <p14:cNvContentPartPr/>
                <p14:nvPr/>
              </p14:nvContentPartPr>
              <p14:xfrm>
                <a:off x="10508440" y="3799147"/>
                <a:ext cx="56160" cy="96480"/>
              </p14:xfrm>
            </p:contentPart>
          </mc:Choice>
          <mc:Fallback xmlns="">
            <p:pic>
              <p:nvPicPr>
                <p:cNvPr id="1096" name="Input penna 1095">
                  <a:extLst>
                    <a:ext uri="{FF2B5EF4-FFF2-40B4-BE49-F238E27FC236}">
                      <a16:creationId xmlns:a16="http://schemas.microsoft.com/office/drawing/2014/main" id="{98C8BB5D-4337-49F0-938E-86322E8721B8}"/>
                    </a:ext>
                  </a:extLst>
                </p:cNvPr>
                <p:cNvPicPr/>
                <p:nvPr/>
              </p:nvPicPr>
              <p:blipFill>
                <a:blip r:embed="rId1420"/>
                <a:stretch>
                  <a:fillRect/>
                </a:stretch>
              </p:blipFill>
              <p:spPr>
                <a:xfrm>
                  <a:off x="10499800" y="3790147"/>
                  <a:ext cx="738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1">
              <p14:nvContentPartPr>
                <p14:cNvPr id="1097" name="Input penna 1096">
                  <a:extLst>
                    <a:ext uri="{FF2B5EF4-FFF2-40B4-BE49-F238E27FC236}">
                      <a16:creationId xmlns:a16="http://schemas.microsoft.com/office/drawing/2014/main" id="{0135C3C7-23AB-4D82-9C05-6716E63A20BB}"/>
                    </a:ext>
                  </a:extLst>
                </p14:cNvPr>
                <p14:cNvContentPartPr/>
                <p14:nvPr/>
              </p14:nvContentPartPr>
              <p14:xfrm>
                <a:off x="10586560" y="3794827"/>
                <a:ext cx="99000" cy="9108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0135C3C7-23AB-4D82-9C05-6716E63A20BB}"/>
                    </a:ext>
                  </a:extLst>
                </p:cNvPr>
                <p:cNvPicPr/>
                <p:nvPr/>
              </p:nvPicPr>
              <p:blipFill>
                <a:blip r:embed="rId1422"/>
                <a:stretch>
                  <a:fillRect/>
                </a:stretch>
              </p:blipFill>
              <p:spPr>
                <a:xfrm>
                  <a:off x="10577560" y="3785827"/>
                  <a:ext cx="1166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3">
              <p14:nvContentPartPr>
                <p14:cNvPr id="1098" name="Input penna 1097">
                  <a:extLst>
                    <a:ext uri="{FF2B5EF4-FFF2-40B4-BE49-F238E27FC236}">
                      <a16:creationId xmlns:a16="http://schemas.microsoft.com/office/drawing/2014/main" id="{73D5BB68-1F42-436C-8E1A-992F38F41BF5}"/>
                    </a:ext>
                  </a:extLst>
                </p14:cNvPr>
                <p14:cNvContentPartPr/>
                <p14:nvPr/>
              </p14:nvContentPartPr>
              <p14:xfrm>
                <a:off x="10715440" y="3800227"/>
                <a:ext cx="78840" cy="94320"/>
              </p14:xfrm>
            </p:contentPart>
          </mc:Choice>
          <mc:Fallback xmlns="">
            <p:pic>
              <p:nvPicPr>
                <p:cNvPr id="1098" name="Input penna 1097">
                  <a:extLst>
                    <a:ext uri="{FF2B5EF4-FFF2-40B4-BE49-F238E27FC236}">
                      <a16:creationId xmlns:a16="http://schemas.microsoft.com/office/drawing/2014/main" id="{73D5BB68-1F42-436C-8E1A-992F38F41BF5}"/>
                    </a:ext>
                  </a:extLst>
                </p:cNvPr>
                <p:cNvPicPr/>
                <p:nvPr/>
              </p:nvPicPr>
              <p:blipFill>
                <a:blip r:embed="rId1424"/>
                <a:stretch>
                  <a:fillRect/>
                </a:stretch>
              </p:blipFill>
              <p:spPr>
                <a:xfrm>
                  <a:off x="10706440" y="3791587"/>
                  <a:ext cx="96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5">
              <p14:nvContentPartPr>
                <p14:cNvPr id="1099" name="Input penna 1098">
                  <a:extLst>
                    <a:ext uri="{FF2B5EF4-FFF2-40B4-BE49-F238E27FC236}">
                      <a16:creationId xmlns:a16="http://schemas.microsoft.com/office/drawing/2014/main" id="{10AE14E3-3B17-46B1-A386-009B1F1CAF4B}"/>
                    </a:ext>
                  </a:extLst>
                </p14:cNvPr>
                <p14:cNvContentPartPr/>
                <p14:nvPr/>
              </p14:nvContentPartPr>
              <p14:xfrm>
                <a:off x="10984000" y="3542107"/>
                <a:ext cx="61920" cy="123480"/>
              </p14:xfrm>
            </p:contentPart>
          </mc:Choice>
          <mc:Fallback xmlns="">
            <p:pic>
              <p:nvPicPr>
                <p:cNvPr id="1099" name="Input penna 1098">
                  <a:extLst>
                    <a:ext uri="{FF2B5EF4-FFF2-40B4-BE49-F238E27FC236}">
                      <a16:creationId xmlns:a16="http://schemas.microsoft.com/office/drawing/2014/main" id="{10AE14E3-3B17-46B1-A386-009B1F1CAF4B}"/>
                    </a:ext>
                  </a:extLst>
                </p:cNvPr>
                <p:cNvPicPr/>
                <p:nvPr/>
              </p:nvPicPr>
              <p:blipFill>
                <a:blip r:embed="rId1426"/>
                <a:stretch>
                  <a:fillRect/>
                </a:stretch>
              </p:blipFill>
              <p:spPr>
                <a:xfrm>
                  <a:off x="10975360" y="3533107"/>
                  <a:ext cx="79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7">
              <p14:nvContentPartPr>
                <p14:cNvPr id="1100" name="Input penna 1099">
                  <a:extLst>
                    <a:ext uri="{FF2B5EF4-FFF2-40B4-BE49-F238E27FC236}">
                      <a16:creationId xmlns:a16="http://schemas.microsoft.com/office/drawing/2014/main" id="{932FFE37-C6B5-473D-83A9-D7C02171CCCC}"/>
                    </a:ext>
                  </a:extLst>
                </p14:cNvPr>
                <p14:cNvContentPartPr/>
                <p14:nvPr/>
              </p14:nvContentPartPr>
              <p14:xfrm>
                <a:off x="11085160" y="3584587"/>
                <a:ext cx="128880" cy="7452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932FFE37-C6B5-473D-83A9-D7C02171CCCC}"/>
                    </a:ext>
                  </a:extLst>
                </p:cNvPr>
                <p:cNvPicPr/>
                <p:nvPr/>
              </p:nvPicPr>
              <p:blipFill>
                <a:blip r:embed="rId1428"/>
                <a:stretch>
                  <a:fillRect/>
                </a:stretch>
              </p:blipFill>
              <p:spPr>
                <a:xfrm>
                  <a:off x="11076160" y="3575947"/>
                  <a:ext cx="146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9">
              <p14:nvContentPartPr>
                <p14:cNvPr id="1101" name="Input penna 1100">
                  <a:extLst>
                    <a:ext uri="{FF2B5EF4-FFF2-40B4-BE49-F238E27FC236}">
                      <a16:creationId xmlns:a16="http://schemas.microsoft.com/office/drawing/2014/main" id="{97CCCD62-91E2-4737-A2BB-AD648FAABA6F}"/>
                    </a:ext>
                  </a:extLst>
                </p14:cNvPr>
                <p14:cNvContentPartPr/>
                <p14:nvPr/>
              </p14:nvContentPartPr>
              <p14:xfrm>
                <a:off x="10993720" y="3670987"/>
                <a:ext cx="290520" cy="41040"/>
              </p14:xfrm>
            </p:contentPart>
          </mc:Choice>
          <mc:Fallback xmlns="">
            <p:pic>
              <p:nvPicPr>
                <p:cNvPr id="1101" name="Input penna 1100">
                  <a:extLst>
                    <a:ext uri="{FF2B5EF4-FFF2-40B4-BE49-F238E27FC236}">
                      <a16:creationId xmlns:a16="http://schemas.microsoft.com/office/drawing/2014/main" id="{97CCCD62-91E2-4737-A2BB-AD648FAABA6F}"/>
                    </a:ext>
                  </a:extLst>
                </p:cNvPr>
                <p:cNvPicPr/>
                <p:nvPr/>
              </p:nvPicPr>
              <p:blipFill>
                <a:blip r:embed="rId1430"/>
                <a:stretch>
                  <a:fillRect/>
                </a:stretch>
              </p:blipFill>
              <p:spPr>
                <a:xfrm>
                  <a:off x="10984720" y="3662347"/>
                  <a:ext cx="308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1">
              <p14:nvContentPartPr>
                <p14:cNvPr id="1102" name="Input penna 1101">
                  <a:extLst>
                    <a:ext uri="{FF2B5EF4-FFF2-40B4-BE49-F238E27FC236}">
                      <a16:creationId xmlns:a16="http://schemas.microsoft.com/office/drawing/2014/main" id="{54E55443-3670-4DA4-B8EB-A61FB5504F63}"/>
                    </a:ext>
                  </a:extLst>
                </p14:cNvPr>
                <p14:cNvContentPartPr/>
                <p14:nvPr/>
              </p14:nvContentPartPr>
              <p14:xfrm>
                <a:off x="11023240" y="3742267"/>
                <a:ext cx="75240" cy="99360"/>
              </p14:xfrm>
            </p:contentPart>
          </mc:Choice>
          <mc:Fallback xmlns="">
            <p:pic>
              <p:nvPicPr>
                <p:cNvPr id="1102" name="Input penna 1101">
                  <a:extLst>
                    <a:ext uri="{FF2B5EF4-FFF2-40B4-BE49-F238E27FC236}">
                      <a16:creationId xmlns:a16="http://schemas.microsoft.com/office/drawing/2014/main" id="{54E55443-3670-4DA4-B8EB-A61FB5504F63}"/>
                    </a:ext>
                  </a:extLst>
                </p:cNvPr>
                <p:cNvPicPr/>
                <p:nvPr/>
              </p:nvPicPr>
              <p:blipFill>
                <a:blip r:embed="rId1432"/>
                <a:stretch>
                  <a:fillRect/>
                </a:stretch>
              </p:blipFill>
              <p:spPr>
                <a:xfrm>
                  <a:off x="11014240" y="3733267"/>
                  <a:ext cx="92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3">
              <p14:nvContentPartPr>
                <p14:cNvPr id="1103" name="Input penna 1102">
                  <a:extLst>
                    <a:ext uri="{FF2B5EF4-FFF2-40B4-BE49-F238E27FC236}">
                      <a16:creationId xmlns:a16="http://schemas.microsoft.com/office/drawing/2014/main" id="{E1E74D59-DB60-4233-8DD5-FE0CFA7F73DB}"/>
                    </a:ext>
                  </a:extLst>
                </p14:cNvPr>
                <p14:cNvContentPartPr/>
                <p14:nvPr/>
              </p14:nvContentPartPr>
              <p14:xfrm>
                <a:off x="11111800" y="3721387"/>
                <a:ext cx="81720" cy="119880"/>
              </p14:xfrm>
            </p:contentPart>
          </mc:Choice>
          <mc:Fallback xmlns="">
            <p:pic>
              <p:nvPicPr>
                <p:cNvPr id="1103" name="Input penna 1102">
                  <a:extLst>
                    <a:ext uri="{FF2B5EF4-FFF2-40B4-BE49-F238E27FC236}">
                      <a16:creationId xmlns:a16="http://schemas.microsoft.com/office/drawing/2014/main" id="{E1E74D59-DB60-4233-8DD5-FE0CFA7F73DB}"/>
                    </a:ext>
                  </a:extLst>
                </p:cNvPr>
                <p:cNvPicPr/>
                <p:nvPr/>
              </p:nvPicPr>
              <p:blipFill>
                <a:blip r:embed="rId1434"/>
                <a:stretch>
                  <a:fillRect/>
                </a:stretch>
              </p:blipFill>
              <p:spPr>
                <a:xfrm>
                  <a:off x="11103160" y="3712387"/>
                  <a:ext cx="99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5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C1A1CB7F-D80E-46A5-B61A-8E8B1BF73495}"/>
                    </a:ext>
                  </a:extLst>
                </p14:cNvPr>
                <p14:cNvContentPartPr/>
                <p14:nvPr/>
              </p14:nvContentPartPr>
              <p14:xfrm>
                <a:off x="9613840" y="4042867"/>
                <a:ext cx="7200" cy="95400"/>
              </p14:xfrm>
            </p:contentPart>
          </mc:Choice>
          <mc:Fallback xmlns="">
            <p:pic>
              <p:nvPicPr>
                <p:cNvPr id="1106" name="Input penna 1105">
                  <a:extLst>
                    <a:ext uri="{FF2B5EF4-FFF2-40B4-BE49-F238E27FC236}">
                      <a16:creationId xmlns:a16="http://schemas.microsoft.com/office/drawing/2014/main" id="{C1A1CB7F-D80E-46A5-B61A-8E8B1BF73495}"/>
                    </a:ext>
                  </a:extLst>
                </p:cNvPr>
                <p:cNvPicPr/>
                <p:nvPr/>
              </p:nvPicPr>
              <p:blipFill>
                <a:blip r:embed="rId1436"/>
                <a:stretch>
                  <a:fillRect/>
                </a:stretch>
              </p:blipFill>
              <p:spPr>
                <a:xfrm>
                  <a:off x="9605200" y="4034227"/>
                  <a:ext cx="248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7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3B6DE726-984D-44BD-A508-30DE88B2B395}"/>
                    </a:ext>
                  </a:extLst>
                </p14:cNvPr>
                <p14:cNvContentPartPr/>
                <p14:nvPr/>
              </p14:nvContentPartPr>
              <p14:xfrm>
                <a:off x="9600160" y="4054747"/>
                <a:ext cx="60840" cy="81360"/>
              </p14:xfrm>
            </p:contentPart>
          </mc:Choice>
          <mc:Fallback xmlns="">
            <p:pic>
              <p:nvPicPr>
                <p:cNvPr id="1107" name="Input penna 1106">
                  <a:extLst>
                    <a:ext uri="{FF2B5EF4-FFF2-40B4-BE49-F238E27FC236}">
                      <a16:creationId xmlns:a16="http://schemas.microsoft.com/office/drawing/2014/main" id="{3B6DE726-984D-44BD-A508-30DE88B2B395}"/>
                    </a:ext>
                  </a:extLst>
                </p:cNvPr>
                <p:cNvPicPr/>
                <p:nvPr/>
              </p:nvPicPr>
              <p:blipFill>
                <a:blip r:embed="rId1438"/>
                <a:stretch>
                  <a:fillRect/>
                </a:stretch>
              </p:blipFill>
              <p:spPr>
                <a:xfrm>
                  <a:off x="9591520" y="4045747"/>
                  <a:ext cx="78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9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32F74F8B-0ECD-423F-9705-06E7AB1CAED7}"/>
                    </a:ext>
                  </a:extLst>
                </p14:cNvPr>
                <p14:cNvContentPartPr/>
                <p14:nvPr/>
              </p14:nvContentPartPr>
              <p14:xfrm>
                <a:off x="9654520" y="4045027"/>
                <a:ext cx="63000" cy="7812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32F74F8B-0ECD-423F-9705-06E7AB1CAED7}"/>
                    </a:ext>
                  </a:extLst>
                </p:cNvPr>
                <p:cNvPicPr/>
                <p:nvPr/>
              </p:nvPicPr>
              <p:blipFill>
                <a:blip r:embed="rId1440"/>
                <a:stretch>
                  <a:fillRect/>
                </a:stretch>
              </p:blipFill>
              <p:spPr>
                <a:xfrm>
                  <a:off x="9645520" y="4036027"/>
                  <a:ext cx="80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1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007A864E-13FA-4DC2-994D-ED20B8F24B75}"/>
                    </a:ext>
                  </a:extLst>
                </p14:cNvPr>
                <p14:cNvContentPartPr/>
                <p14:nvPr/>
              </p14:nvContentPartPr>
              <p14:xfrm>
                <a:off x="9661360" y="4083907"/>
                <a:ext cx="58320" cy="5760"/>
              </p14:xfrm>
            </p:contentPart>
          </mc:Choice>
          <mc:Fallback xmlns="">
            <p:pic>
              <p:nvPicPr>
                <p:cNvPr id="1109" name="Input penna 1108">
                  <a:extLst>
                    <a:ext uri="{FF2B5EF4-FFF2-40B4-BE49-F238E27FC236}">
                      <a16:creationId xmlns:a16="http://schemas.microsoft.com/office/drawing/2014/main" id="{007A864E-13FA-4DC2-994D-ED20B8F24B75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9652360" y="4074907"/>
                  <a:ext cx="75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9BB8321F-1380-4B32-8650-128EA3133F8E}"/>
                    </a:ext>
                  </a:extLst>
                </p14:cNvPr>
                <p14:cNvContentPartPr/>
                <p14:nvPr/>
              </p14:nvContentPartPr>
              <p14:xfrm>
                <a:off x="9719320" y="4038187"/>
                <a:ext cx="63360" cy="7812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9BB8321F-1380-4B32-8650-128EA3133F8E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9710320" y="4029187"/>
                  <a:ext cx="81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255DA0FA-545D-4B50-B9C3-65EB069A5103}"/>
                    </a:ext>
                  </a:extLst>
                </p14:cNvPr>
                <p14:cNvContentPartPr/>
                <p14:nvPr/>
              </p14:nvContentPartPr>
              <p14:xfrm>
                <a:off x="9784840" y="4046107"/>
                <a:ext cx="64800" cy="7740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255DA0FA-545D-4B50-B9C3-65EB069A5103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9775840" y="4037467"/>
                  <a:ext cx="824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5F2ABB52-4C80-499E-B528-31E6EB4A179A}"/>
                    </a:ext>
                  </a:extLst>
                </p14:cNvPr>
                <p14:cNvContentPartPr/>
                <p14:nvPr/>
              </p14:nvContentPartPr>
              <p14:xfrm>
                <a:off x="9874480" y="4043587"/>
                <a:ext cx="75240" cy="83160"/>
              </p14:xfrm>
            </p:contentPart>
          </mc:Choice>
          <mc:Fallback xmlns="">
            <p:pic>
              <p:nvPicPr>
                <p:cNvPr id="1112" name="Input penna 1111">
                  <a:extLst>
                    <a:ext uri="{FF2B5EF4-FFF2-40B4-BE49-F238E27FC236}">
                      <a16:creationId xmlns:a16="http://schemas.microsoft.com/office/drawing/2014/main" id="{5F2ABB52-4C80-499E-B528-31E6EB4A179A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9865840" y="4034947"/>
                  <a:ext cx="928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98568E99-5F42-4CED-8B9E-C02683DD38BD}"/>
                    </a:ext>
                  </a:extLst>
                </p14:cNvPr>
                <p14:cNvContentPartPr/>
                <p14:nvPr/>
              </p14:nvContentPartPr>
              <p14:xfrm>
                <a:off x="9884560" y="4049347"/>
                <a:ext cx="76680" cy="972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98568E99-5F42-4CED-8B9E-C02683DD38BD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9875920" y="4040347"/>
                  <a:ext cx="94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20E254A5-700E-49DC-8FCF-2BEA4DA3A62A}"/>
                    </a:ext>
                  </a:extLst>
                </p14:cNvPr>
                <p14:cNvContentPartPr/>
                <p14:nvPr/>
              </p14:nvContentPartPr>
              <p14:xfrm>
                <a:off x="9937120" y="3934867"/>
                <a:ext cx="69480" cy="20304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20E254A5-700E-49DC-8FCF-2BEA4DA3A62A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9928120" y="3926227"/>
                  <a:ext cx="871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7C91DC60-5C9D-40C0-84F0-BC78722CCA7F}"/>
                    </a:ext>
                  </a:extLst>
                </p14:cNvPr>
                <p14:cNvContentPartPr/>
                <p14:nvPr/>
              </p14:nvContentPartPr>
              <p14:xfrm>
                <a:off x="10158160" y="4057987"/>
                <a:ext cx="67680" cy="8388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7C91DC60-5C9D-40C0-84F0-BC78722CCA7F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10149520" y="4048987"/>
                  <a:ext cx="85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4E5E1269-4282-4A26-8B62-E52276961EAF}"/>
                    </a:ext>
                  </a:extLst>
                </p14:cNvPr>
                <p14:cNvContentPartPr/>
                <p14:nvPr/>
              </p14:nvContentPartPr>
              <p14:xfrm>
                <a:off x="10225840" y="4047187"/>
                <a:ext cx="48960" cy="8208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4E5E1269-4282-4A26-8B62-E52276961EAF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10216840" y="4038547"/>
                  <a:ext cx="666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E04E9F13-87E7-45EF-B36D-D1876B56A21D}"/>
                    </a:ext>
                  </a:extLst>
                </p14:cNvPr>
                <p14:cNvContentPartPr/>
                <p14:nvPr/>
              </p14:nvContentPartPr>
              <p14:xfrm>
                <a:off x="10305400" y="4016947"/>
                <a:ext cx="32760" cy="12276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E04E9F13-87E7-45EF-B36D-D1876B56A21D}"/>
                    </a:ext>
                  </a:extLst>
                </p:cNvPr>
                <p:cNvPicPr/>
                <p:nvPr/>
              </p:nvPicPr>
              <p:blipFill>
                <a:blip r:embed="rId1457"/>
                <a:stretch>
                  <a:fillRect/>
                </a:stretch>
              </p:blipFill>
              <p:spPr>
                <a:xfrm>
                  <a:off x="10296400" y="4008307"/>
                  <a:ext cx="504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F22BCB36-1859-4E67-AA97-F6BD665218CB}"/>
                    </a:ext>
                  </a:extLst>
                </p14:cNvPr>
                <p14:cNvContentPartPr/>
                <p14:nvPr/>
              </p14:nvContentPartPr>
              <p14:xfrm>
                <a:off x="10326280" y="4042867"/>
                <a:ext cx="105120" cy="91080"/>
              </p14:xfrm>
            </p:contentPart>
          </mc:Choice>
          <mc:Fallback xmlns="">
            <p:pic>
              <p:nvPicPr>
                <p:cNvPr id="1119" name="Input penna 1118">
                  <a:extLst>
                    <a:ext uri="{FF2B5EF4-FFF2-40B4-BE49-F238E27FC236}">
                      <a16:creationId xmlns:a16="http://schemas.microsoft.com/office/drawing/2014/main" id="{F22BCB36-1859-4E67-AA97-F6BD665218CB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10317280" y="4034227"/>
                  <a:ext cx="122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66A05B5B-5584-422F-AB07-EADEAD375816}"/>
                    </a:ext>
                  </a:extLst>
                </p14:cNvPr>
                <p14:cNvContentPartPr/>
                <p14:nvPr/>
              </p14:nvContentPartPr>
              <p14:xfrm>
                <a:off x="10418080" y="4042147"/>
                <a:ext cx="95400" cy="10152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66A05B5B-5584-422F-AB07-EADEAD375816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10409080" y="4033507"/>
                  <a:ext cx="1130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C4E59CF5-9AE7-417A-A8F3-127009A263E3}"/>
                    </a:ext>
                  </a:extLst>
                </p14:cNvPr>
                <p14:cNvContentPartPr/>
                <p14:nvPr/>
              </p14:nvContentPartPr>
              <p14:xfrm>
                <a:off x="10518160" y="4066987"/>
                <a:ext cx="42120" cy="8388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C4E59CF5-9AE7-417A-A8F3-127009A263E3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10509160" y="4058347"/>
                  <a:ext cx="59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DA8097AB-0CFB-48BB-8563-4035F7D1C81B}"/>
                    </a:ext>
                  </a:extLst>
                </p14:cNvPr>
                <p14:cNvContentPartPr/>
                <p14:nvPr/>
              </p14:nvContentPartPr>
              <p14:xfrm>
                <a:off x="10474600" y="4059067"/>
                <a:ext cx="109440" cy="44280"/>
              </p14:xfrm>
            </p:contentPart>
          </mc:Choice>
          <mc:Fallback xmlns="">
            <p:pic>
              <p:nvPicPr>
                <p:cNvPr id="1122" name="Input penna 1121">
                  <a:extLst>
                    <a:ext uri="{FF2B5EF4-FFF2-40B4-BE49-F238E27FC236}">
                      <a16:creationId xmlns:a16="http://schemas.microsoft.com/office/drawing/2014/main" id="{DA8097AB-0CFB-48BB-8563-4035F7D1C81B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10465600" y="4050067"/>
                  <a:ext cx="1270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DF81823A-7ABF-4D54-A2F9-C9BC058A87A6}"/>
                    </a:ext>
                  </a:extLst>
                </p14:cNvPr>
                <p14:cNvContentPartPr/>
                <p14:nvPr/>
              </p14:nvContentPartPr>
              <p14:xfrm>
                <a:off x="10584760" y="4078147"/>
                <a:ext cx="28080" cy="7632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DF81823A-7ABF-4D54-A2F9-C9BC058A87A6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10576120" y="4069507"/>
                  <a:ext cx="457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422CDE92-1257-4796-B478-2A160279F8DE}"/>
                    </a:ext>
                  </a:extLst>
                </p14:cNvPr>
                <p14:cNvContentPartPr/>
                <p14:nvPr/>
              </p14:nvContentPartPr>
              <p14:xfrm>
                <a:off x="10621120" y="4058347"/>
                <a:ext cx="79560" cy="9000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422CDE92-1257-4796-B478-2A160279F8DE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10612480" y="4049707"/>
                  <a:ext cx="972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7DE69D44-D8C9-4A08-888C-E4B592675600}"/>
                    </a:ext>
                  </a:extLst>
                </p14:cNvPr>
                <p14:cNvContentPartPr/>
                <p14:nvPr/>
              </p14:nvContentPartPr>
              <p14:xfrm>
                <a:off x="10710400" y="4069507"/>
                <a:ext cx="31680" cy="9108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7DE69D44-D8C9-4A08-888C-E4B592675600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10701400" y="4060867"/>
                  <a:ext cx="49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A67FEBDC-9BAA-4C66-AA12-1D1602EE7BF8}"/>
                    </a:ext>
                  </a:extLst>
                </p14:cNvPr>
                <p14:cNvContentPartPr/>
                <p14:nvPr/>
              </p14:nvContentPartPr>
              <p14:xfrm>
                <a:off x="10739560" y="4067347"/>
                <a:ext cx="67320" cy="9612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A67FEBDC-9BAA-4C66-AA12-1D1602EE7BF8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10730920" y="4058707"/>
                  <a:ext cx="849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942ED80A-B219-45AE-A4F9-E84EF1C76B08}"/>
                    </a:ext>
                  </a:extLst>
                </p14:cNvPr>
                <p14:cNvContentPartPr/>
                <p14:nvPr/>
              </p14:nvContentPartPr>
              <p14:xfrm>
                <a:off x="10829560" y="4069147"/>
                <a:ext cx="78840" cy="9504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942ED80A-B219-45AE-A4F9-E84EF1C76B08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10820560" y="4060147"/>
                  <a:ext cx="964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3BF3D42C-A4CA-4FCC-AE24-C64F64889680}"/>
                    </a:ext>
                  </a:extLst>
                </p14:cNvPr>
                <p14:cNvContentPartPr/>
                <p14:nvPr/>
              </p14:nvContentPartPr>
              <p14:xfrm>
                <a:off x="10879960" y="4062667"/>
                <a:ext cx="81360" cy="92520"/>
              </p14:xfrm>
            </p:contentPart>
          </mc:Choice>
          <mc:Fallback xmlns="">
            <p:pic>
              <p:nvPicPr>
                <p:cNvPr id="1128" name="Input penna 1127">
                  <a:extLst>
                    <a:ext uri="{FF2B5EF4-FFF2-40B4-BE49-F238E27FC236}">
                      <a16:creationId xmlns:a16="http://schemas.microsoft.com/office/drawing/2014/main" id="{3BF3D42C-A4CA-4FCC-AE24-C64F64889680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10871320" y="4054027"/>
                  <a:ext cx="99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55BA9942-BAF6-455F-AF63-E8D6A2518294}"/>
                    </a:ext>
                  </a:extLst>
                </p14:cNvPr>
                <p14:cNvContentPartPr/>
                <p14:nvPr/>
              </p14:nvContentPartPr>
              <p14:xfrm>
                <a:off x="10871680" y="4106587"/>
                <a:ext cx="86760" cy="3960"/>
              </p14:xfrm>
            </p:contentPart>
          </mc:Choice>
          <mc:Fallback xmlns="">
            <p:pic>
              <p:nvPicPr>
                <p:cNvPr id="1129" name="Input penna 1128">
                  <a:extLst>
                    <a:ext uri="{FF2B5EF4-FFF2-40B4-BE49-F238E27FC236}">
                      <a16:creationId xmlns:a16="http://schemas.microsoft.com/office/drawing/2014/main" id="{55BA9942-BAF6-455F-AF63-E8D6A2518294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10862680" y="4097947"/>
                  <a:ext cx="10440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79">
            <p14:nvContentPartPr>
              <p14:cNvPr id="1131" name="Input penna 1130">
                <a:extLst>
                  <a:ext uri="{FF2B5EF4-FFF2-40B4-BE49-F238E27FC236}">
                    <a16:creationId xmlns:a16="http://schemas.microsoft.com/office/drawing/2014/main" id="{9A0CC303-3FDE-4B9B-868C-46D35DEB31DB}"/>
                  </a:ext>
                </a:extLst>
              </p14:cNvPr>
              <p14:cNvContentPartPr/>
              <p14:nvPr/>
            </p14:nvContentPartPr>
            <p14:xfrm>
              <a:off x="9606640" y="4269765"/>
              <a:ext cx="188280" cy="81360"/>
            </p14:xfrm>
          </p:contentPart>
        </mc:Choice>
        <mc:Fallback xmlns="">
          <p:pic>
            <p:nvPicPr>
              <p:cNvPr id="1131" name="Input penna 1130">
                <a:extLst>
                  <a:ext uri="{FF2B5EF4-FFF2-40B4-BE49-F238E27FC236}">
                    <a16:creationId xmlns:a16="http://schemas.microsoft.com/office/drawing/2014/main" id="{9A0CC303-3FDE-4B9B-868C-46D35DEB31DB}"/>
                  </a:ext>
                </a:extLst>
              </p:cNvPr>
              <p:cNvPicPr/>
              <p:nvPr/>
            </p:nvPicPr>
            <p:blipFill>
              <a:blip r:embed="rId1480"/>
              <a:stretch>
                <a:fillRect/>
              </a:stretch>
            </p:blipFill>
            <p:spPr>
              <a:xfrm>
                <a:off x="9597640" y="4260765"/>
                <a:ext cx="20592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1">
            <p14:nvContentPartPr>
              <p14:cNvPr id="1132" name="Input penna 1131">
                <a:extLst>
                  <a:ext uri="{FF2B5EF4-FFF2-40B4-BE49-F238E27FC236}">
                    <a16:creationId xmlns:a16="http://schemas.microsoft.com/office/drawing/2014/main" id="{37EEB36A-4FB0-4BF6-8411-DADBEF29C195}"/>
                  </a:ext>
                </a:extLst>
              </p14:cNvPr>
              <p14:cNvContentPartPr/>
              <p14:nvPr/>
            </p14:nvContentPartPr>
            <p14:xfrm>
              <a:off x="9774040" y="2899965"/>
              <a:ext cx="142560" cy="93240"/>
            </p14:xfrm>
          </p:contentPart>
        </mc:Choice>
        <mc:Fallback xmlns="">
          <p:pic>
            <p:nvPicPr>
              <p:cNvPr id="1132" name="Input penna 1131">
                <a:extLst>
                  <a:ext uri="{FF2B5EF4-FFF2-40B4-BE49-F238E27FC236}">
                    <a16:creationId xmlns:a16="http://schemas.microsoft.com/office/drawing/2014/main" id="{37EEB36A-4FB0-4BF6-8411-DADBEF29C195}"/>
                  </a:ext>
                </a:extLst>
              </p:cNvPr>
              <p:cNvPicPr/>
              <p:nvPr/>
            </p:nvPicPr>
            <p:blipFill>
              <a:blip r:embed="rId1482"/>
              <a:stretch>
                <a:fillRect/>
              </a:stretch>
            </p:blipFill>
            <p:spPr>
              <a:xfrm>
                <a:off x="9765040" y="2890965"/>
                <a:ext cx="160200" cy="11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7" name="Gruppo 1136">
            <a:extLst>
              <a:ext uri="{FF2B5EF4-FFF2-40B4-BE49-F238E27FC236}">
                <a16:creationId xmlns:a16="http://schemas.microsoft.com/office/drawing/2014/main" id="{ED2B7776-B065-4FAF-91C7-3C608F4C917B}"/>
              </a:ext>
            </a:extLst>
          </p:cNvPr>
          <p:cNvGrpSpPr/>
          <p:nvPr/>
        </p:nvGrpSpPr>
        <p:grpSpPr>
          <a:xfrm>
            <a:off x="9852520" y="4122525"/>
            <a:ext cx="307080" cy="359640"/>
            <a:chOff x="9728680" y="4371907"/>
            <a:chExt cx="307080" cy="35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130A680E-C408-4451-94D7-9DCEA8F042B7}"/>
                    </a:ext>
                  </a:extLst>
                </p14:cNvPr>
                <p14:cNvContentPartPr/>
                <p14:nvPr/>
              </p14:nvContentPartPr>
              <p14:xfrm>
                <a:off x="9730120" y="4554427"/>
                <a:ext cx="65520" cy="432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130A680E-C408-4451-94D7-9DCEA8F042B7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9721120" y="4545787"/>
                  <a:ext cx="831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D8C869F7-29C3-414D-9135-73ADA4507B0A}"/>
                    </a:ext>
                  </a:extLst>
                </p14:cNvPr>
                <p14:cNvContentPartPr/>
                <p14:nvPr/>
              </p14:nvContentPartPr>
              <p14:xfrm>
                <a:off x="9728680" y="4582867"/>
                <a:ext cx="56160" cy="648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D8C869F7-29C3-414D-9135-73ADA4507B0A}"/>
                    </a:ext>
                  </a:extLst>
                </p:cNvPr>
                <p:cNvPicPr/>
                <p:nvPr/>
              </p:nvPicPr>
              <p:blipFill>
                <a:blip r:embed="rId1486"/>
                <a:stretch>
                  <a:fillRect/>
                </a:stretch>
              </p:blipFill>
              <p:spPr>
                <a:xfrm>
                  <a:off x="9720040" y="4574227"/>
                  <a:ext cx="738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7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9E14AE9D-920A-4483-9DCA-EFEEEBD387DA}"/>
                    </a:ext>
                  </a:extLst>
                </p14:cNvPr>
                <p14:cNvContentPartPr/>
                <p14:nvPr/>
              </p14:nvContentPartPr>
              <p14:xfrm>
                <a:off x="9926680" y="4371907"/>
                <a:ext cx="109080" cy="35964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9E14AE9D-920A-4483-9DCA-EFEEEBD387DA}"/>
                    </a:ext>
                  </a:extLst>
                </p:cNvPr>
                <p:cNvPicPr/>
                <p:nvPr/>
              </p:nvPicPr>
              <p:blipFill>
                <a:blip r:embed="rId1488"/>
                <a:stretch>
                  <a:fillRect/>
                </a:stretch>
              </p:blipFill>
              <p:spPr>
                <a:xfrm>
                  <a:off x="9918040" y="4363267"/>
                  <a:ext cx="126720" cy="37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89">
            <p14:nvContentPartPr>
              <p14:cNvPr id="1136" name="Input penna 1135">
                <a:extLst>
                  <a:ext uri="{FF2B5EF4-FFF2-40B4-BE49-F238E27FC236}">
                    <a16:creationId xmlns:a16="http://schemas.microsoft.com/office/drawing/2014/main" id="{AB1436F6-2A1F-40DE-8363-E36B02296817}"/>
                  </a:ext>
                </a:extLst>
              </p14:cNvPr>
              <p14:cNvContentPartPr/>
              <p14:nvPr/>
            </p14:nvContentPartPr>
            <p14:xfrm>
              <a:off x="9980320" y="4578285"/>
              <a:ext cx="173160" cy="81720"/>
            </p14:xfrm>
          </p:contentPart>
        </mc:Choice>
        <mc:Fallback xmlns="">
          <p:pic>
            <p:nvPicPr>
              <p:cNvPr id="1136" name="Input penna 1135">
                <a:extLst>
                  <a:ext uri="{FF2B5EF4-FFF2-40B4-BE49-F238E27FC236}">
                    <a16:creationId xmlns:a16="http://schemas.microsoft.com/office/drawing/2014/main" id="{AB1436F6-2A1F-40DE-8363-E36B02296817}"/>
                  </a:ext>
                </a:extLst>
              </p:cNvPr>
              <p:cNvPicPr/>
              <p:nvPr/>
            </p:nvPicPr>
            <p:blipFill>
              <a:blip r:embed="rId1490"/>
              <a:stretch>
                <a:fillRect/>
              </a:stretch>
            </p:blipFill>
            <p:spPr>
              <a:xfrm>
                <a:off x="9971320" y="4569285"/>
                <a:ext cx="19080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44" name="Gruppo 1143">
            <a:extLst>
              <a:ext uri="{FF2B5EF4-FFF2-40B4-BE49-F238E27FC236}">
                <a16:creationId xmlns:a16="http://schemas.microsoft.com/office/drawing/2014/main" id="{B02EBCBF-9932-469C-988D-C4C6CA4BE456}"/>
              </a:ext>
            </a:extLst>
          </p:cNvPr>
          <p:cNvGrpSpPr/>
          <p:nvPr/>
        </p:nvGrpSpPr>
        <p:grpSpPr>
          <a:xfrm>
            <a:off x="10181920" y="4188405"/>
            <a:ext cx="334440" cy="244440"/>
            <a:chOff x="10058080" y="4437787"/>
            <a:chExt cx="334440" cy="24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1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3D4E76CB-32C0-44C3-BFDE-E7CA15D45652}"/>
                    </a:ext>
                  </a:extLst>
                </p14:cNvPr>
                <p14:cNvContentPartPr/>
                <p14:nvPr/>
              </p14:nvContentPartPr>
              <p14:xfrm>
                <a:off x="10058080" y="4515907"/>
                <a:ext cx="66960" cy="154800"/>
              </p14:xfrm>
            </p:contentPart>
          </mc:Choice>
          <mc:Fallback xmlns="">
            <p:pic>
              <p:nvPicPr>
                <p:cNvPr id="1138" name="Input penna 1137">
                  <a:extLst>
                    <a:ext uri="{FF2B5EF4-FFF2-40B4-BE49-F238E27FC236}">
                      <a16:creationId xmlns:a16="http://schemas.microsoft.com/office/drawing/2014/main" id="{3D4E76CB-32C0-44C3-BFDE-E7CA15D45652}"/>
                    </a:ext>
                  </a:extLst>
                </p:cNvPr>
                <p:cNvPicPr/>
                <p:nvPr/>
              </p:nvPicPr>
              <p:blipFill>
                <a:blip r:embed="rId1492"/>
                <a:stretch>
                  <a:fillRect/>
                </a:stretch>
              </p:blipFill>
              <p:spPr>
                <a:xfrm>
                  <a:off x="10049440" y="4507267"/>
                  <a:ext cx="846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12599A6C-DD98-48C6-9A64-A25EB7B8C5E4}"/>
                    </a:ext>
                  </a:extLst>
                </p14:cNvPr>
                <p14:cNvContentPartPr/>
                <p14:nvPr/>
              </p14:nvContentPartPr>
              <p14:xfrm>
                <a:off x="10118560" y="4606987"/>
                <a:ext cx="41760" cy="752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12599A6C-DD98-48C6-9A64-A25EB7B8C5E4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10109560" y="4598347"/>
                  <a:ext cx="59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214A3AA6-1292-494F-AE18-922F36AC215C}"/>
                    </a:ext>
                  </a:extLst>
                </p14:cNvPr>
                <p14:cNvContentPartPr/>
                <p14:nvPr/>
              </p14:nvContentPartPr>
              <p14:xfrm>
                <a:off x="10219720" y="4437787"/>
                <a:ext cx="90720" cy="14364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214A3AA6-1292-494F-AE18-922F36AC215C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10210720" y="4429147"/>
                  <a:ext cx="1083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713F6879-ADEA-4707-BBBE-D51675F6B5E9}"/>
                    </a:ext>
                  </a:extLst>
                </p14:cNvPr>
                <p14:cNvContentPartPr/>
                <p14:nvPr/>
              </p14:nvContentPartPr>
              <p14:xfrm>
                <a:off x="10336360" y="4444627"/>
                <a:ext cx="56160" cy="13392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713F6879-ADEA-4707-BBBE-D51675F6B5E9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0327720" y="4435627"/>
                  <a:ext cx="738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1FC98E8B-5686-440E-A268-9D98A5BFB495}"/>
                    </a:ext>
                  </a:extLst>
                </p14:cNvPr>
                <p14:cNvContentPartPr/>
                <p14:nvPr/>
              </p14:nvContentPartPr>
              <p14:xfrm>
                <a:off x="10323040" y="4521307"/>
                <a:ext cx="59760" cy="1080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1FC98E8B-5686-440E-A268-9D98A5BFB495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0314040" y="4512307"/>
                  <a:ext cx="7740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1" name="Gruppo 1150">
            <a:extLst>
              <a:ext uri="{FF2B5EF4-FFF2-40B4-BE49-F238E27FC236}">
                <a16:creationId xmlns:a16="http://schemas.microsoft.com/office/drawing/2014/main" id="{8C9F8590-4076-4D3B-B050-C6487038CC8A}"/>
              </a:ext>
            </a:extLst>
          </p:cNvPr>
          <p:cNvGrpSpPr/>
          <p:nvPr/>
        </p:nvGrpSpPr>
        <p:grpSpPr>
          <a:xfrm>
            <a:off x="9516640" y="4040085"/>
            <a:ext cx="1197720" cy="544320"/>
            <a:chOff x="9392800" y="4289467"/>
            <a:chExt cx="1197720" cy="54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FBA7234C-A1A5-4DC9-A919-EE3F3B140590}"/>
                    </a:ext>
                  </a:extLst>
                </p14:cNvPr>
                <p14:cNvContentPartPr/>
                <p14:nvPr/>
              </p14:nvContentPartPr>
              <p14:xfrm>
                <a:off x="9485680" y="4811827"/>
                <a:ext cx="328320" cy="2196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FBA7234C-A1A5-4DC9-A919-EE3F3B140590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9481360" y="4807507"/>
                  <a:ext cx="3369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FDEDE208-6503-48AB-8CA2-D45ED63E98BF}"/>
                    </a:ext>
                  </a:extLst>
                </p14:cNvPr>
                <p14:cNvContentPartPr/>
                <p14:nvPr/>
              </p14:nvContentPartPr>
              <p14:xfrm>
                <a:off x="10150960" y="4754227"/>
                <a:ext cx="439560" cy="3420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FDEDE208-6503-48AB-8CA2-D45ED63E98BF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10146640" y="4749907"/>
                  <a:ext cx="4482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DB61D1C9-6EC6-47B2-A517-D9E64D85E514}"/>
                    </a:ext>
                  </a:extLst>
                </p14:cNvPr>
                <p14:cNvContentPartPr/>
                <p14:nvPr/>
              </p14:nvContentPartPr>
              <p14:xfrm>
                <a:off x="10554520" y="4384507"/>
                <a:ext cx="10080" cy="416160"/>
              </p14:xfrm>
            </p:contentPart>
          </mc:Choice>
          <mc:Fallback xmlns="">
            <p:pic>
              <p:nvPicPr>
                <p:cNvPr id="1147" name="Input penna 1146">
                  <a:extLst>
                    <a:ext uri="{FF2B5EF4-FFF2-40B4-BE49-F238E27FC236}">
                      <a16:creationId xmlns:a16="http://schemas.microsoft.com/office/drawing/2014/main" id="{DB61D1C9-6EC6-47B2-A517-D9E64D85E514}"/>
                    </a:ext>
                  </a:extLst>
                </p:cNvPr>
                <p:cNvPicPr/>
                <p:nvPr/>
              </p:nvPicPr>
              <p:blipFill>
                <a:blip r:embed="rId1506"/>
                <a:stretch>
                  <a:fillRect/>
                </a:stretch>
              </p:blipFill>
              <p:spPr>
                <a:xfrm>
                  <a:off x="10550200" y="4380187"/>
                  <a:ext cx="18720" cy="4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7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36CD3C1A-49D0-4398-B4AD-2A331F0EEFEF}"/>
                    </a:ext>
                  </a:extLst>
                </p14:cNvPr>
                <p14:cNvContentPartPr/>
                <p14:nvPr/>
              </p14:nvContentPartPr>
              <p14:xfrm>
                <a:off x="9392800" y="4289467"/>
                <a:ext cx="6840" cy="48420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36CD3C1A-49D0-4398-B4AD-2A331F0EEFEF}"/>
                    </a:ext>
                  </a:extLst>
                </p:cNvPr>
                <p:cNvPicPr/>
                <p:nvPr/>
              </p:nvPicPr>
              <p:blipFill>
                <a:blip r:embed="rId1508"/>
                <a:stretch>
                  <a:fillRect/>
                </a:stretch>
              </p:blipFill>
              <p:spPr>
                <a:xfrm>
                  <a:off x="9388480" y="4285147"/>
                  <a:ext cx="1548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9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67E809E6-6AA7-4C97-B176-EE0C8DAEFFEF}"/>
                    </a:ext>
                  </a:extLst>
                </p14:cNvPr>
                <p14:cNvContentPartPr/>
                <p14:nvPr/>
              </p14:nvContentPartPr>
              <p14:xfrm>
                <a:off x="9404320" y="4304947"/>
                <a:ext cx="1114920" cy="3168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67E809E6-6AA7-4C97-B176-EE0C8DAEFFEF}"/>
                    </a:ext>
                  </a:extLst>
                </p:cNvPr>
                <p:cNvPicPr/>
                <p:nvPr/>
              </p:nvPicPr>
              <p:blipFill>
                <a:blip r:embed="rId1510"/>
                <a:stretch>
                  <a:fillRect/>
                </a:stretch>
              </p:blipFill>
              <p:spPr>
                <a:xfrm>
                  <a:off x="9400000" y="4300627"/>
                  <a:ext cx="112356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9" name="Gruppo 1158">
            <a:extLst>
              <a:ext uri="{FF2B5EF4-FFF2-40B4-BE49-F238E27FC236}">
                <a16:creationId xmlns:a16="http://schemas.microsoft.com/office/drawing/2014/main" id="{BE6BFE5B-FA93-42F8-8CC3-C114018E6D0A}"/>
              </a:ext>
            </a:extLst>
          </p:cNvPr>
          <p:cNvGrpSpPr/>
          <p:nvPr/>
        </p:nvGrpSpPr>
        <p:grpSpPr>
          <a:xfrm>
            <a:off x="6154565" y="3965827"/>
            <a:ext cx="1623960" cy="574920"/>
            <a:chOff x="5866600" y="4248067"/>
            <a:chExt cx="1623960" cy="57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03E98AFA-87D4-4866-8363-D8354B500175}"/>
                    </a:ext>
                  </a:extLst>
                </p14:cNvPr>
                <p14:cNvContentPartPr/>
                <p14:nvPr/>
              </p14:nvContentPartPr>
              <p14:xfrm>
                <a:off x="7473280" y="4302427"/>
                <a:ext cx="17280" cy="451440"/>
              </p14:xfrm>
            </p:contentPart>
          </mc:Choice>
          <mc:Fallback xmlns="">
            <p:pic>
              <p:nvPicPr>
                <p:cNvPr id="1152" name="Input penna 1151">
                  <a:extLst>
                    <a:ext uri="{FF2B5EF4-FFF2-40B4-BE49-F238E27FC236}">
                      <a16:creationId xmlns:a16="http://schemas.microsoft.com/office/drawing/2014/main" id="{03E98AFA-87D4-4866-8363-D8354B500175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7468960" y="4298107"/>
                  <a:ext cx="25920" cy="46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13FE208C-709A-4B3D-812C-3EFDF6BC7040}"/>
                    </a:ext>
                  </a:extLst>
                </p14:cNvPr>
                <p14:cNvContentPartPr/>
                <p14:nvPr/>
              </p14:nvContentPartPr>
              <p14:xfrm>
                <a:off x="6836800" y="4732267"/>
                <a:ext cx="594720" cy="9072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13FE208C-709A-4B3D-812C-3EFDF6BC7040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6832480" y="4727947"/>
                  <a:ext cx="6033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0087A481-5D8F-4863-A314-CD094050E24A}"/>
                    </a:ext>
                  </a:extLst>
                </p14:cNvPr>
                <p14:cNvContentPartPr/>
                <p14:nvPr/>
              </p14:nvContentPartPr>
              <p14:xfrm>
                <a:off x="5960920" y="4772227"/>
                <a:ext cx="441000" cy="17640"/>
              </p14:xfrm>
            </p:contentPart>
          </mc:Choice>
          <mc:Fallback xmlns="">
            <p:pic>
              <p:nvPicPr>
                <p:cNvPr id="1155" name="Input penna 1154">
                  <a:extLst>
                    <a:ext uri="{FF2B5EF4-FFF2-40B4-BE49-F238E27FC236}">
                      <a16:creationId xmlns:a16="http://schemas.microsoft.com/office/drawing/2014/main" id="{0087A481-5D8F-4863-A314-CD094050E24A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5956600" y="4767907"/>
                  <a:ext cx="449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F6B98806-3042-4700-BB77-23DBA15E1E85}"/>
                    </a:ext>
                  </a:extLst>
                </p14:cNvPr>
                <p14:cNvContentPartPr/>
                <p14:nvPr/>
              </p14:nvContentPartPr>
              <p14:xfrm>
                <a:off x="5958400" y="4322227"/>
                <a:ext cx="34200" cy="44892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F6B98806-3042-4700-BB77-23DBA15E1E85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5954080" y="4317907"/>
                  <a:ext cx="4284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946473A2-5F80-44B3-AB1E-65FCC44CD3E5}"/>
                    </a:ext>
                  </a:extLst>
                </p14:cNvPr>
                <p14:cNvContentPartPr/>
                <p14:nvPr/>
              </p14:nvContentPartPr>
              <p14:xfrm>
                <a:off x="5866600" y="4248067"/>
                <a:ext cx="1590480" cy="4248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946473A2-5F80-44B3-AB1E-65FCC44CD3E5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5862280" y="4243747"/>
                  <a:ext cx="159912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9" name="Gruppo 1178">
            <a:extLst>
              <a:ext uri="{FF2B5EF4-FFF2-40B4-BE49-F238E27FC236}">
                <a16:creationId xmlns:a16="http://schemas.microsoft.com/office/drawing/2014/main" id="{3C3CE0E2-4D07-44F8-8855-B46CE0D8DE0A}"/>
              </a:ext>
            </a:extLst>
          </p:cNvPr>
          <p:cNvGrpSpPr/>
          <p:nvPr/>
        </p:nvGrpSpPr>
        <p:grpSpPr>
          <a:xfrm>
            <a:off x="5688120" y="5244111"/>
            <a:ext cx="1181520" cy="369360"/>
            <a:chOff x="5452960" y="5431387"/>
            <a:chExt cx="1181520" cy="36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CBB3E28F-4128-4497-AA4A-12985852111D}"/>
                    </a:ext>
                  </a:extLst>
                </p14:cNvPr>
                <p14:cNvContentPartPr/>
                <p14:nvPr/>
              </p14:nvContentPartPr>
              <p14:xfrm>
                <a:off x="5503000" y="5431387"/>
                <a:ext cx="107280" cy="13140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CBB3E28F-4128-4497-AA4A-12985852111D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5494360" y="5422747"/>
                  <a:ext cx="124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4F61BC04-EA68-4EB5-BE65-FE3D6CE64E2D}"/>
                    </a:ext>
                  </a:extLst>
                </p14:cNvPr>
                <p14:cNvContentPartPr/>
                <p14:nvPr/>
              </p14:nvContentPartPr>
              <p14:xfrm>
                <a:off x="5621440" y="5471347"/>
                <a:ext cx="23040" cy="9540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4F61BC04-EA68-4EB5-BE65-FE3D6CE64E2D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5612440" y="5462707"/>
                  <a:ext cx="40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B47E8CC0-17C9-4760-8CBA-0FC14E59F94D}"/>
                    </a:ext>
                  </a:extLst>
                </p14:cNvPr>
                <p14:cNvContentPartPr/>
                <p14:nvPr/>
              </p14:nvContentPartPr>
              <p14:xfrm>
                <a:off x="5654560" y="5477107"/>
                <a:ext cx="73080" cy="9504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B47E8CC0-17C9-4760-8CBA-0FC14E59F94D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5645920" y="5468107"/>
                  <a:ext cx="907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024941A2-DE57-4690-9366-EF11D0B94205}"/>
                    </a:ext>
                  </a:extLst>
                </p14:cNvPr>
                <p14:cNvContentPartPr/>
                <p14:nvPr/>
              </p14:nvContentPartPr>
              <p14:xfrm>
                <a:off x="5746000" y="5508427"/>
                <a:ext cx="23760" cy="63000"/>
              </p14:xfrm>
            </p:contentPart>
          </mc:Choice>
          <mc:Fallback xmlns="">
            <p:pic>
              <p:nvPicPr>
                <p:cNvPr id="1163" name="Input penna 1162">
                  <a:extLst>
                    <a:ext uri="{FF2B5EF4-FFF2-40B4-BE49-F238E27FC236}">
                      <a16:creationId xmlns:a16="http://schemas.microsoft.com/office/drawing/2014/main" id="{024941A2-DE57-4690-9366-EF11D0B94205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5737360" y="5499787"/>
                  <a:ext cx="41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338F527E-6DB6-42C3-8914-3185808F7289}"/>
                    </a:ext>
                  </a:extLst>
                </p14:cNvPr>
                <p14:cNvContentPartPr/>
                <p14:nvPr/>
              </p14:nvContentPartPr>
              <p14:xfrm>
                <a:off x="5710720" y="5472067"/>
                <a:ext cx="110520" cy="576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338F527E-6DB6-42C3-8914-3185808F7289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5701720" y="5463067"/>
                  <a:ext cx="1281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0">
              <p14:nvContentPartPr>
                <p14:cNvPr id="1165" name="Input penna 1164">
                  <a:extLst>
                    <a:ext uri="{FF2B5EF4-FFF2-40B4-BE49-F238E27FC236}">
                      <a16:creationId xmlns:a16="http://schemas.microsoft.com/office/drawing/2014/main" id="{2DAC3CAC-CB36-4F9A-AB9D-34449F55DE11}"/>
                    </a:ext>
                  </a:extLst>
                </p14:cNvPr>
                <p14:cNvContentPartPr/>
                <p14:nvPr/>
              </p14:nvContentPartPr>
              <p14:xfrm>
                <a:off x="5797120" y="5489347"/>
                <a:ext cx="82080" cy="101880"/>
              </p14:xfrm>
            </p:contentPart>
          </mc:Choice>
          <mc:Fallback xmlns="">
            <p:pic>
              <p:nvPicPr>
                <p:cNvPr id="1165" name="Input penna 1164">
                  <a:extLst>
                    <a:ext uri="{FF2B5EF4-FFF2-40B4-BE49-F238E27FC236}">
                      <a16:creationId xmlns:a16="http://schemas.microsoft.com/office/drawing/2014/main" id="{2DAC3CAC-CB36-4F9A-AB9D-34449F55DE11}"/>
                    </a:ext>
                  </a:extLst>
                </p:cNvPr>
                <p:cNvPicPr/>
                <p:nvPr/>
              </p:nvPicPr>
              <p:blipFill>
                <a:blip r:embed="rId1531"/>
                <a:stretch>
                  <a:fillRect/>
                </a:stretch>
              </p:blipFill>
              <p:spPr>
                <a:xfrm>
                  <a:off x="5788480" y="5480347"/>
                  <a:ext cx="99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2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4B010356-F777-4E34-82FE-7A5CDCD40301}"/>
                    </a:ext>
                  </a:extLst>
                </p14:cNvPr>
                <p14:cNvContentPartPr/>
                <p14:nvPr/>
              </p14:nvContentPartPr>
              <p14:xfrm>
                <a:off x="5858680" y="5490427"/>
                <a:ext cx="147600" cy="9504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4B010356-F777-4E34-82FE-7A5CDCD40301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5849680" y="5481787"/>
                  <a:ext cx="165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4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2C1FC7CA-9260-4E74-9CCE-E72A90418900}"/>
                    </a:ext>
                  </a:extLst>
                </p14:cNvPr>
                <p14:cNvContentPartPr/>
                <p14:nvPr/>
              </p14:nvContentPartPr>
              <p14:xfrm>
                <a:off x="5452960" y="5668627"/>
                <a:ext cx="80280" cy="9864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2C1FC7CA-9260-4E74-9CCE-E72A90418900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5444320" y="5659627"/>
                  <a:ext cx="979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6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6463EE58-30C9-4CE7-B04C-121FDA80274D}"/>
                    </a:ext>
                  </a:extLst>
                </p14:cNvPr>
                <p14:cNvContentPartPr/>
                <p14:nvPr/>
              </p14:nvContentPartPr>
              <p14:xfrm>
                <a:off x="5543320" y="5654947"/>
                <a:ext cx="157320" cy="124560"/>
              </p14:xfrm>
            </p:contentPart>
          </mc:Choice>
          <mc:Fallback xmlns="">
            <p:pic>
              <p:nvPicPr>
                <p:cNvPr id="1169" name="Input penna 1168">
                  <a:extLst>
                    <a:ext uri="{FF2B5EF4-FFF2-40B4-BE49-F238E27FC236}">
                      <a16:creationId xmlns:a16="http://schemas.microsoft.com/office/drawing/2014/main" id="{6463EE58-30C9-4CE7-B04C-121FDA80274D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5534320" y="5646307"/>
                  <a:ext cx="174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8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8967CE72-BB5E-4ABE-9B1C-38E0FABAAF75}"/>
                    </a:ext>
                  </a:extLst>
                </p14:cNvPr>
                <p14:cNvContentPartPr/>
                <p14:nvPr/>
              </p14:nvContentPartPr>
              <p14:xfrm>
                <a:off x="5721160" y="5701747"/>
                <a:ext cx="124200" cy="9252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8967CE72-BB5E-4ABE-9B1C-38E0FABAAF75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5712160" y="5693107"/>
                  <a:ext cx="141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0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7D497D88-483D-42E6-AA0A-6EC47B7A497D}"/>
                    </a:ext>
                  </a:extLst>
                </p14:cNvPr>
                <p14:cNvContentPartPr/>
                <p14:nvPr/>
              </p14:nvContentPartPr>
              <p14:xfrm>
                <a:off x="5832040" y="5694907"/>
                <a:ext cx="94320" cy="10584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7D497D88-483D-42E6-AA0A-6EC47B7A497D}"/>
                    </a:ext>
                  </a:extLst>
                </p:cNvPr>
                <p:cNvPicPr/>
                <p:nvPr/>
              </p:nvPicPr>
              <p:blipFill>
                <a:blip r:embed="rId1541"/>
                <a:stretch>
                  <a:fillRect/>
                </a:stretch>
              </p:blipFill>
              <p:spPr>
                <a:xfrm>
                  <a:off x="5823400" y="5686267"/>
                  <a:ext cx="111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2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589DB78E-00EB-4A14-A573-C91FC5F09CC7}"/>
                    </a:ext>
                  </a:extLst>
                </p14:cNvPr>
                <p14:cNvContentPartPr/>
                <p14:nvPr/>
              </p14:nvContentPartPr>
              <p14:xfrm>
                <a:off x="5838160" y="5755387"/>
                <a:ext cx="46080" cy="9720"/>
              </p14:xfrm>
            </p:contentPart>
          </mc:Choice>
          <mc:Fallback xmlns="">
            <p:pic>
              <p:nvPicPr>
                <p:cNvPr id="1172" name="Input penna 1171">
                  <a:extLst>
                    <a:ext uri="{FF2B5EF4-FFF2-40B4-BE49-F238E27FC236}">
                      <a16:creationId xmlns:a16="http://schemas.microsoft.com/office/drawing/2014/main" id="{589DB78E-00EB-4A14-A573-C91FC5F09CC7}"/>
                    </a:ext>
                  </a:extLst>
                </p:cNvPr>
                <p:cNvPicPr/>
                <p:nvPr/>
              </p:nvPicPr>
              <p:blipFill>
                <a:blip r:embed="rId1543"/>
                <a:stretch>
                  <a:fillRect/>
                </a:stretch>
              </p:blipFill>
              <p:spPr>
                <a:xfrm>
                  <a:off x="5829520" y="5746747"/>
                  <a:ext cx="63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4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A4E1ADB8-00E8-44FB-986C-9B93B06628B3}"/>
                    </a:ext>
                  </a:extLst>
                </p14:cNvPr>
                <p14:cNvContentPartPr/>
                <p14:nvPr/>
              </p14:nvContentPartPr>
              <p14:xfrm>
                <a:off x="5883880" y="5701747"/>
                <a:ext cx="94680" cy="8820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A4E1ADB8-00E8-44FB-986C-9B93B06628B3}"/>
                    </a:ext>
                  </a:extLst>
                </p:cNvPr>
                <p:cNvPicPr/>
                <p:nvPr/>
              </p:nvPicPr>
              <p:blipFill>
                <a:blip r:embed="rId1545"/>
                <a:stretch>
                  <a:fillRect/>
                </a:stretch>
              </p:blipFill>
              <p:spPr>
                <a:xfrm>
                  <a:off x="5875240" y="5693107"/>
                  <a:ext cx="112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6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64E569B2-75A5-45B9-86F4-50332C6766B5}"/>
                    </a:ext>
                  </a:extLst>
                </p14:cNvPr>
                <p14:cNvContentPartPr/>
                <p14:nvPr/>
              </p14:nvContentPartPr>
              <p14:xfrm>
                <a:off x="5991160" y="5687707"/>
                <a:ext cx="88200" cy="101880"/>
              </p14:xfrm>
            </p:contentPart>
          </mc:Choice>
          <mc:Fallback xmlns="">
            <p:pic>
              <p:nvPicPr>
                <p:cNvPr id="1174" name="Input penna 1173">
                  <a:extLst>
                    <a:ext uri="{FF2B5EF4-FFF2-40B4-BE49-F238E27FC236}">
                      <a16:creationId xmlns:a16="http://schemas.microsoft.com/office/drawing/2014/main" id="{64E569B2-75A5-45B9-86F4-50332C6766B5}"/>
                    </a:ext>
                  </a:extLst>
                </p:cNvPr>
                <p:cNvPicPr/>
                <p:nvPr/>
              </p:nvPicPr>
              <p:blipFill>
                <a:blip r:embed="rId1547"/>
                <a:stretch>
                  <a:fillRect/>
                </a:stretch>
              </p:blipFill>
              <p:spPr>
                <a:xfrm>
                  <a:off x="5982520" y="5678707"/>
                  <a:ext cx="1058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8">
              <p14:nvContentPartPr>
                <p14:cNvPr id="1175" name="Input penna 1174">
                  <a:extLst>
                    <a:ext uri="{FF2B5EF4-FFF2-40B4-BE49-F238E27FC236}">
                      <a16:creationId xmlns:a16="http://schemas.microsoft.com/office/drawing/2014/main" id="{A493BD1D-9252-4899-8A0D-8D55CAB58EF3}"/>
                    </a:ext>
                  </a:extLst>
                </p14:cNvPr>
                <p14:cNvContentPartPr/>
                <p14:nvPr/>
              </p14:nvContentPartPr>
              <p14:xfrm>
                <a:off x="5978200" y="5737027"/>
                <a:ext cx="75240" cy="13320"/>
              </p14:xfrm>
            </p:contentPart>
          </mc:Choice>
          <mc:Fallback xmlns="">
            <p:pic>
              <p:nvPicPr>
                <p:cNvPr id="1175" name="Input penna 1174">
                  <a:extLst>
                    <a:ext uri="{FF2B5EF4-FFF2-40B4-BE49-F238E27FC236}">
                      <a16:creationId xmlns:a16="http://schemas.microsoft.com/office/drawing/2014/main" id="{A493BD1D-9252-4899-8A0D-8D55CAB58EF3}"/>
                    </a:ext>
                  </a:extLst>
                </p:cNvPr>
                <p:cNvPicPr/>
                <p:nvPr/>
              </p:nvPicPr>
              <p:blipFill>
                <a:blip r:embed="rId1549"/>
                <a:stretch>
                  <a:fillRect/>
                </a:stretch>
              </p:blipFill>
              <p:spPr>
                <a:xfrm>
                  <a:off x="5969560" y="5728387"/>
                  <a:ext cx="928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0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DF9EA7EA-B8CE-4814-98D4-C6EFE17F6D6F}"/>
                    </a:ext>
                  </a:extLst>
                </p14:cNvPr>
                <p14:cNvContentPartPr/>
                <p14:nvPr/>
              </p14:nvContentPartPr>
              <p14:xfrm>
                <a:off x="6045880" y="5709667"/>
                <a:ext cx="101880" cy="7848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DF9EA7EA-B8CE-4814-98D4-C6EFE17F6D6F}"/>
                    </a:ext>
                  </a:extLst>
                </p:cNvPr>
                <p:cNvPicPr/>
                <p:nvPr/>
              </p:nvPicPr>
              <p:blipFill>
                <a:blip r:embed="rId1551"/>
                <a:stretch>
                  <a:fillRect/>
                </a:stretch>
              </p:blipFill>
              <p:spPr>
                <a:xfrm>
                  <a:off x="6036880" y="5701027"/>
                  <a:ext cx="119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2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6EB86C96-FD69-454D-A68D-F491E8A58EF3}"/>
                    </a:ext>
                  </a:extLst>
                </p14:cNvPr>
                <p14:cNvContentPartPr/>
                <p14:nvPr/>
              </p14:nvContentPartPr>
              <p14:xfrm>
                <a:off x="6236680" y="5593027"/>
                <a:ext cx="397800" cy="101160"/>
              </p14:xfrm>
            </p:contentPart>
          </mc:Choice>
          <mc:Fallback xmlns="">
            <p:pic>
              <p:nvPicPr>
                <p:cNvPr id="1178" name="Input penna 1177">
                  <a:extLst>
                    <a:ext uri="{FF2B5EF4-FFF2-40B4-BE49-F238E27FC236}">
                      <a16:creationId xmlns:a16="http://schemas.microsoft.com/office/drawing/2014/main" id="{6EB86C96-FD69-454D-A68D-F491E8A58EF3}"/>
                    </a:ext>
                  </a:extLst>
                </p:cNvPr>
                <p:cNvPicPr/>
                <p:nvPr/>
              </p:nvPicPr>
              <p:blipFill>
                <a:blip r:embed="rId1553"/>
                <a:stretch>
                  <a:fillRect/>
                </a:stretch>
              </p:blipFill>
              <p:spPr>
                <a:xfrm>
                  <a:off x="6228040" y="5584387"/>
                  <a:ext cx="415440" cy="11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3" name="Gruppo 1222">
            <a:extLst>
              <a:ext uri="{FF2B5EF4-FFF2-40B4-BE49-F238E27FC236}">
                <a16:creationId xmlns:a16="http://schemas.microsoft.com/office/drawing/2014/main" id="{46617A53-89FE-41ED-905A-85EEA036F625}"/>
              </a:ext>
            </a:extLst>
          </p:cNvPr>
          <p:cNvGrpSpPr/>
          <p:nvPr/>
        </p:nvGrpSpPr>
        <p:grpSpPr>
          <a:xfrm>
            <a:off x="7019909" y="5142729"/>
            <a:ext cx="2094480" cy="458280"/>
            <a:chOff x="6863080" y="5344627"/>
            <a:chExt cx="2094480" cy="45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54">
              <p14:nvContentPartPr>
                <p14:cNvPr id="1180" name="Input penna 1179">
                  <a:extLst>
                    <a:ext uri="{FF2B5EF4-FFF2-40B4-BE49-F238E27FC236}">
                      <a16:creationId xmlns:a16="http://schemas.microsoft.com/office/drawing/2014/main" id="{80E98991-A155-4E0B-8FEC-0D61948D7F78}"/>
                    </a:ext>
                  </a:extLst>
                </p14:cNvPr>
                <p14:cNvContentPartPr/>
                <p14:nvPr/>
              </p14:nvContentPartPr>
              <p14:xfrm>
                <a:off x="6885760" y="5444707"/>
                <a:ext cx="8640" cy="91800"/>
              </p14:xfrm>
            </p:contentPart>
          </mc:Choice>
          <mc:Fallback xmlns="">
            <p:pic>
              <p:nvPicPr>
                <p:cNvPr id="1180" name="Input penna 1179">
                  <a:extLst>
                    <a:ext uri="{FF2B5EF4-FFF2-40B4-BE49-F238E27FC236}">
                      <a16:creationId xmlns:a16="http://schemas.microsoft.com/office/drawing/2014/main" id="{80E98991-A155-4E0B-8FEC-0D61948D7F78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6877120" y="5436067"/>
                  <a:ext cx="26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6">
              <p14:nvContentPartPr>
                <p14:cNvPr id="1181" name="Input penna 1180">
                  <a:extLst>
                    <a:ext uri="{FF2B5EF4-FFF2-40B4-BE49-F238E27FC236}">
                      <a16:creationId xmlns:a16="http://schemas.microsoft.com/office/drawing/2014/main" id="{351F4428-91D0-4D31-BF3D-4D4AFBABEB8C}"/>
                    </a:ext>
                  </a:extLst>
                </p14:cNvPr>
                <p14:cNvContentPartPr/>
                <p14:nvPr/>
              </p14:nvContentPartPr>
              <p14:xfrm>
                <a:off x="6867400" y="5441827"/>
                <a:ext cx="59400" cy="82080"/>
              </p14:xfrm>
            </p:contentPart>
          </mc:Choice>
          <mc:Fallback xmlns="">
            <p:pic>
              <p:nvPicPr>
                <p:cNvPr id="1181" name="Input penna 1180">
                  <a:extLst>
                    <a:ext uri="{FF2B5EF4-FFF2-40B4-BE49-F238E27FC236}">
                      <a16:creationId xmlns:a16="http://schemas.microsoft.com/office/drawing/2014/main" id="{351F4428-91D0-4D31-BF3D-4D4AFBABEB8C}"/>
                    </a:ext>
                  </a:extLst>
                </p:cNvPr>
                <p:cNvPicPr/>
                <p:nvPr/>
              </p:nvPicPr>
              <p:blipFill>
                <a:blip r:embed="rId1557"/>
                <a:stretch>
                  <a:fillRect/>
                </a:stretch>
              </p:blipFill>
              <p:spPr>
                <a:xfrm>
                  <a:off x="6858760" y="5432827"/>
                  <a:ext cx="77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8">
              <p14:nvContentPartPr>
                <p14:cNvPr id="1182" name="Input penna 1181">
                  <a:extLst>
                    <a:ext uri="{FF2B5EF4-FFF2-40B4-BE49-F238E27FC236}">
                      <a16:creationId xmlns:a16="http://schemas.microsoft.com/office/drawing/2014/main" id="{A969E8F0-3F76-4FCE-B7CE-86C67A4B18B8}"/>
                    </a:ext>
                  </a:extLst>
                </p14:cNvPr>
                <p14:cNvContentPartPr/>
                <p14:nvPr/>
              </p14:nvContentPartPr>
              <p14:xfrm>
                <a:off x="6934720" y="5437147"/>
                <a:ext cx="67320" cy="99720"/>
              </p14:xfrm>
            </p:contentPart>
          </mc:Choice>
          <mc:Fallback xmlns="">
            <p:pic>
              <p:nvPicPr>
                <p:cNvPr id="1182" name="Input penna 1181">
                  <a:extLst>
                    <a:ext uri="{FF2B5EF4-FFF2-40B4-BE49-F238E27FC236}">
                      <a16:creationId xmlns:a16="http://schemas.microsoft.com/office/drawing/2014/main" id="{A969E8F0-3F76-4FCE-B7CE-86C67A4B18B8}"/>
                    </a:ext>
                  </a:extLst>
                </p:cNvPr>
                <p:cNvPicPr/>
                <p:nvPr/>
              </p:nvPicPr>
              <p:blipFill>
                <a:blip r:embed="rId1559"/>
                <a:stretch>
                  <a:fillRect/>
                </a:stretch>
              </p:blipFill>
              <p:spPr>
                <a:xfrm>
                  <a:off x="6925720" y="5428147"/>
                  <a:ext cx="84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0">
              <p14:nvContentPartPr>
                <p14:cNvPr id="1183" name="Input penna 1182">
                  <a:extLst>
                    <a:ext uri="{FF2B5EF4-FFF2-40B4-BE49-F238E27FC236}">
                      <a16:creationId xmlns:a16="http://schemas.microsoft.com/office/drawing/2014/main" id="{580280E2-56F2-49B7-8984-7744FE352D9E}"/>
                    </a:ext>
                  </a:extLst>
                </p14:cNvPr>
                <p14:cNvContentPartPr/>
                <p14:nvPr/>
              </p14:nvContentPartPr>
              <p14:xfrm>
                <a:off x="6951640" y="5479987"/>
                <a:ext cx="53280" cy="720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580280E2-56F2-49B7-8984-7744FE352D9E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6942640" y="5471347"/>
                  <a:ext cx="709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1184" name="Input penna 1183">
                  <a:extLst>
                    <a:ext uri="{FF2B5EF4-FFF2-40B4-BE49-F238E27FC236}">
                      <a16:creationId xmlns:a16="http://schemas.microsoft.com/office/drawing/2014/main" id="{1E168229-D6AB-48A4-BD5F-D139DCDD4A13}"/>
                    </a:ext>
                  </a:extLst>
                </p14:cNvPr>
                <p14:cNvContentPartPr/>
                <p14:nvPr/>
              </p14:nvContentPartPr>
              <p14:xfrm>
                <a:off x="7005280" y="5444707"/>
                <a:ext cx="80640" cy="73080"/>
              </p14:xfrm>
            </p:contentPart>
          </mc:Choice>
          <mc:Fallback xmlns="">
            <p:pic>
              <p:nvPicPr>
                <p:cNvPr id="1184" name="Input penna 1183">
                  <a:extLst>
                    <a:ext uri="{FF2B5EF4-FFF2-40B4-BE49-F238E27FC236}">
                      <a16:creationId xmlns:a16="http://schemas.microsoft.com/office/drawing/2014/main" id="{1E168229-D6AB-48A4-BD5F-D139DCDD4A13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6996280" y="5436067"/>
                  <a:ext cx="982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1185" name="Input penna 1184">
                  <a:extLst>
                    <a:ext uri="{FF2B5EF4-FFF2-40B4-BE49-F238E27FC236}">
                      <a16:creationId xmlns:a16="http://schemas.microsoft.com/office/drawing/2014/main" id="{B7CC1C1D-5AE9-4C03-90A4-778F0EE85662}"/>
                    </a:ext>
                  </a:extLst>
                </p14:cNvPr>
                <p14:cNvContentPartPr/>
                <p14:nvPr/>
              </p14:nvContentPartPr>
              <p14:xfrm>
                <a:off x="7095280" y="5437867"/>
                <a:ext cx="54000" cy="78840"/>
              </p14:xfrm>
            </p:contentPart>
          </mc:Choice>
          <mc:Fallback xmlns="">
            <p:pic>
              <p:nvPicPr>
                <p:cNvPr id="1185" name="Input penna 1184">
                  <a:extLst>
                    <a:ext uri="{FF2B5EF4-FFF2-40B4-BE49-F238E27FC236}">
                      <a16:creationId xmlns:a16="http://schemas.microsoft.com/office/drawing/2014/main" id="{B7CC1C1D-5AE9-4C03-90A4-778F0EE85662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7086640" y="5429227"/>
                  <a:ext cx="71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1186" name="Input penna 1185">
                  <a:extLst>
                    <a:ext uri="{FF2B5EF4-FFF2-40B4-BE49-F238E27FC236}">
                      <a16:creationId xmlns:a16="http://schemas.microsoft.com/office/drawing/2014/main" id="{B2B6B179-6B9D-4F06-B554-B496BC17A022}"/>
                    </a:ext>
                  </a:extLst>
                </p14:cNvPr>
                <p14:cNvContentPartPr/>
                <p14:nvPr/>
              </p14:nvContentPartPr>
              <p14:xfrm>
                <a:off x="7178080" y="5447947"/>
                <a:ext cx="65520" cy="8172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B2B6B179-6B9D-4F06-B554-B496BC17A022}"/>
                    </a:ext>
                  </a:extLst>
                </p:cNvPr>
                <p:cNvPicPr/>
                <p:nvPr/>
              </p:nvPicPr>
              <p:blipFill>
                <a:blip r:embed="rId1567"/>
                <a:stretch>
                  <a:fillRect/>
                </a:stretch>
              </p:blipFill>
              <p:spPr>
                <a:xfrm>
                  <a:off x="7169080" y="5438947"/>
                  <a:ext cx="83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8">
              <p14:nvContentPartPr>
                <p14:cNvPr id="1187" name="Input penna 1186">
                  <a:extLst>
                    <a:ext uri="{FF2B5EF4-FFF2-40B4-BE49-F238E27FC236}">
                      <a16:creationId xmlns:a16="http://schemas.microsoft.com/office/drawing/2014/main" id="{6A82328D-225A-4BAF-81F8-BCC098619567}"/>
                    </a:ext>
                  </a:extLst>
                </p14:cNvPr>
                <p14:cNvContentPartPr/>
                <p14:nvPr/>
              </p14:nvContentPartPr>
              <p14:xfrm>
                <a:off x="7203280" y="5452267"/>
                <a:ext cx="81000" cy="9000"/>
              </p14:xfrm>
            </p:contentPart>
          </mc:Choice>
          <mc:Fallback xmlns="">
            <p:pic>
              <p:nvPicPr>
                <p:cNvPr id="1187" name="Input penna 1186">
                  <a:extLst>
                    <a:ext uri="{FF2B5EF4-FFF2-40B4-BE49-F238E27FC236}">
                      <a16:creationId xmlns:a16="http://schemas.microsoft.com/office/drawing/2014/main" id="{6A82328D-225A-4BAF-81F8-BCC098619567}"/>
                    </a:ext>
                  </a:extLst>
                </p:cNvPr>
                <p:cNvPicPr/>
                <p:nvPr/>
              </p:nvPicPr>
              <p:blipFill>
                <a:blip r:embed="rId1569"/>
                <a:stretch>
                  <a:fillRect/>
                </a:stretch>
              </p:blipFill>
              <p:spPr>
                <a:xfrm>
                  <a:off x="7194640" y="5443267"/>
                  <a:ext cx="98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0">
              <p14:nvContentPartPr>
                <p14:cNvPr id="1188" name="Input penna 1187">
                  <a:extLst>
                    <a:ext uri="{FF2B5EF4-FFF2-40B4-BE49-F238E27FC236}">
                      <a16:creationId xmlns:a16="http://schemas.microsoft.com/office/drawing/2014/main" id="{D476D8DF-5833-4082-A50D-BC6FFF7EC6A4}"/>
                    </a:ext>
                  </a:extLst>
                </p14:cNvPr>
                <p14:cNvContentPartPr/>
                <p14:nvPr/>
              </p14:nvContentPartPr>
              <p14:xfrm>
                <a:off x="7285000" y="5344627"/>
                <a:ext cx="83160" cy="17892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D476D8DF-5833-4082-A50D-BC6FFF7EC6A4}"/>
                    </a:ext>
                  </a:extLst>
                </p:cNvPr>
                <p:cNvPicPr/>
                <p:nvPr/>
              </p:nvPicPr>
              <p:blipFill>
                <a:blip r:embed="rId1571"/>
                <a:stretch>
                  <a:fillRect/>
                </a:stretch>
              </p:blipFill>
              <p:spPr>
                <a:xfrm>
                  <a:off x="7276360" y="5335987"/>
                  <a:ext cx="1008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2">
              <p14:nvContentPartPr>
                <p14:cNvPr id="1190" name="Input penna 1189">
                  <a:extLst>
                    <a:ext uri="{FF2B5EF4-FFF2-40B4-BE49-F238E27FC236}">
                      <a16:creationId xmlns:a16="http://schemas.microsoft.com/office/drawing/2014/main" id="{D8D4931F-DDBC-4053-9A80-0B0C671204C9}"/>
                    </a:ext>
                  </a:extLst>
                </p14:cNvPr>
                <p14:cNvContentPartPr/>
                <p14:nvPr/>
              </p14:nvContentPartPr>
              <p14:xfrm>
                <a:off x="7477960" y="5488627"/>
                <a:ext cx="38880" cy="40680"/>
              </p14:xfrm>
            </p:contentPart>
          </mc:Choice>
          <mc:Fallback xmlns="">
            <p:pic>
              <p:nvPicPr>
                <p:cNvPr id="1190" name="Input penna 1189">
                  <a:extLst>
                    <a:ext uri="{FF2B5EF4-FFF2-40B4-BE49-F238E27FC236}">
                      <a16:creationId xmlns:a16="http://schemas.microsoft.com/office/drawing/2014/main" id="{D8D4931F-DDBC-4053-9A80-0B0C671204C9}"/>
                    </a:ext>
                  </a:extLst>
                </p:cNvPr>
                <p:cNvPicPr/>
                <p:nvPr/>
              </p:nvPicPr>
              <p:blipFill>
                <a:blip r:embed="rId1573"/>
                <a:stretch>
                  <a:fillRect/>
                </a:stretch>
              </p:blipFill>
              <p:spPr>
                <a:xfrm>
                  <a:off x="7468960" y="5479627"/>
                  <a:ext cx="565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4">
              <p14:nvContentPartPr>
                <p14:cNvPr id="1191" name="Input penna 1190">
                  <a:extLst>
                    <a:ext uri="{FF2B5EF4-FFF2-40B4-BE49-F238E27FC236}">
                      <a16:creationId xmlns:a16="http://schemas.microsoft.com/office/drawing/2014/main" id="{E4FB39A3-C298-448F-881E-7AACB3AAFF5A}"/>
                    </a:ext>
                  </a:extLst>
                </p14:cNvPr>
                <p14:cNvContentPartPr/>
                <p14:nvPr/>
              </p14:nvContentPartPr>
              <p14:xfrm>
                <a:off x="7518280" y="5411947"/>
                <a:ext cx="40320" cy="112320"/>
              </p14:xfrm>
            </p:contentPart>
          </mc:Choice>
          <mc:Fallback xmlns="">
            <p:pic>
              <p:nvPicPr>
                <p:cNvPr id="1191" name="Input penna 1190">
                  <a:extLst>
                    <a:ext uri="{FF2B5EF4-FFF2-40B4-BE49-F238E27FC236}">
                      <a16:creationId xmlns:a16="http://schemas.microsoft.com/office/drawing/2014/main" id="{E4FB39A3-C298-448F-881E-7AACB3AAFF5A}"/>
                    </a:ext>
                  </a:extLst>
                </p:cNvPr>
                <p:cNvPicPr/>
                <p:nvPr/>
              </p:nvPicPr>
              <p:blipFill>
                <a:blip r:embed="rId1575"/>
                <a:stretch>
                  <a:fillRect/>
                </a:stretch>
              </p:blipFill>
              <p:spPr>
                <a:xfrm>
                  <a:off x="7509280" y="5403307"/>
                  <a:ext cx="57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1192" name="Input penna 1191">
                  <a:extLst>
                    <a:ext uri="{FF2B5EF4-FFF2-40B4-BE49-F238E27FC236}">
                      <a16:creationId xmlns:a16="http://schemas.microsoft.com/office/drawing/2014/main" id="{6899CEDD-B5D2-4719-84A5-FF62F4B1B041}"/>
                    </a:ext>
                  </a:extLst>
                </p14:cNvPr>
                <p14:cNvContentPartPr/>
                <p14:nvPr/>
              </p14:nvContentPartPr>
              <p14:xfrm>
                <a:off x="7556080" y="5457307"/>
                <a:ext cx="11880" cy="4680"/>
              </p14:xfrm>
            </p:contentPart>
          </mc:Choice>
          <mc:Fallback xmlns="">
            <p:pic>
              <p:nvPicPr>
                <p:cNvPr id="1192" name="Input penna 1191">
                  <a:extLst>
                    <a:ext uri="{FF2B5EF4-FFF2-40B4-BE49-F238E27FC236}">
                      <a16:creationId xmlns:a16="http://schemas.microsoft.com/office/drawing/2014/main" id="{6899CEDD-B5D2-4719-84A5-FF62F4B1B041}"/>
                    </a:ext>
                  </a:extLst>
                </p:cNvPr>
                <p:cNvPicPr/>
                <p:nvPr/>
              </p:nvPicPr>
              <p:blipFill>
                <a:blip r:embed="rId1577"/>
                <a:stretch>
                  <a:fillRect/>
                </a:stretch>
              </p:blipFill>
              <p:spPr>
                <a:xfrm>
                  <a:off x="7547080" y="5448307"/>
                  <a:ext cx="295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1193" name="Input penna 1192">
                  <a:extLst>
                    <a:ext uri="{FF2B5EF4-FFF2-40B4-BE49-F238E27FC236}">
                      <a16:creationId xmlns:a16="http://schemas.microsoft.com/office/drawing/2014/main" id="{BF91DD54-DC78-4C20-ABB2-2427771DA8CC}"/>
                    </a:ext>
                  </a:extLst>
                </p14:cNvPr>
                <p14:cNvContentPartPr/>
                <p14:nvPr/>
              </p14:nvContentPartPr>
              <p14:xfrm>
                <a:off x="7618360" y="5428147"/>
                <a:ext cx="138240" cy="97920"/>
              </p14:xfrm>
            </p:contentPart>
          </mc:Choice>
          <mc:Fallback xmlns="">
            <p:pic>
              <p:nvPicPr>
                <p:cNvPr id="1193" name="Input penna 1192">
                  <a:extLst>
                    <a:ext uri="{FF2B5EF4-FFF2-40B4-BE49-F238E27FC236}">
                      <a16:creationId xmlns:a16="http://schemas.microsoft.com/office/drawing/2014/main" id="{BF91DD54-DC78-4C20-ABB2-2427771DA8CC}"/>
                    </a:ext>
                  </a:extLst>
                </p:cNvPr>
                <p:cNvPicPr/>
                <p:nvPr/>
              </p:nvPicPr>
              <p:blipFill>
                <a:blip r:embed="rId1579"/>
                <a:stretch>
                  <a:fillRect/>
                </a:stretch>
              </p:blipFill>
              <p:spPr>
                <a:xfrm>
                  <a:off x="7609720" y="5419147"/>
                  <a:ext cx="155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1194" name="Input penna 1193">
                  <a:extLst>
                    <a:ext uri="{FF2B5EF4-FFF2-40B4-BE49-F238E27FC236}">
                      <a16:creationId xmlns:a16="http://schemas.microsoft.com/office/drawing/2014/main" id="{2D59F4B8-BAAD-4D96-A108-E0D0DDE99874}"/>
                    </a:ext>
                  </a:extLst>
                </p14:cNvPr>
                <p14:cNvContentPartPr/>
                <p14:nvPr/>
              </p14:nvContentPartPr>
              <p14:xfrm>
                <a:off x="7765240" y="5438587"/>
                <a:ext cx="75960" cy="81360"/>
              </p14:xfrm>
            </p:contentPart>
          </mc:Choice>
          <mc:Fallback xmlns="">
            <p:pic>
              <p:nvPicPr>
                <p:cNvPr id="1194" name="Input penna 1193">
                  <a:extLst>
                    <a:ext uri="{FF2B5EF4-FFF2-40B4-BE49-F238E27FC236}">
                      <a16:creationId xmlns:a16="http://schemas.microsoft.com/office/drawing/2014/main" id="{2D59F4B8-BAAD-4D96-A108-E0D0DDE99874}"/>
                    </a:ext>
                  </a:extLst>
                </p:cNvPr>
                <p:cNvPicPr/>
                <p:nvPr/>
              </p:nvPicPr>
              <p:blipFill>
                <a:blip r:embed="rId1581"/>
                <a:stretch>
                  <a:fillRect/>
                </a:stretch>
              </p:blipFill>
              <p:spPr>
                <a:xfrm>
                  <a:off x="7756600" y="5429587"/>
                  <a:ext cx="936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1195" name="Input penna 1194">
                  <a:extLst>
                    <a:ext uri="{FF2B5EF4-FFF2-40B4-BE49-F238E27FC236}">
                      <a16:creationId xmlns:a16="http://schemas.microsoft.com/office/drawing/2014/main" id="{C01EDC29-9D1A-4918-8F8C-638E3578F4FA}"/>
                    </a:ext>
                  </a:extLst>
                </p14:cNvPr>
                <p14:cNvContentPartPr/>
                <p14:nvPr/>
              </p14:nvContentPartPr>
              <p14:xfrm>
                <a:off x="7828240" y="5438587"/>
                <a:ext cx="53280" cy="93960"/>
              </p14:xfrm>
            </p:contentPart>
          </mc:Choice>
          <mc:Fallback xmlns="">
            <p:pic>
              <p:nvPicPr>
                <p:cNvPr id="1195" name="Input penna 1194">
                  <a:extLst>
                    <a:ext uri="{FF2B5EF4-FFF2-40B4-BE49-F238E27FC236}">
                      <a16:creationId xmlns:a16="http://schemas.microsoft.com/office/drawing/2014/main" id="{C01EDC29-9D1A-4918-8F8C-638E3578F4FA}"/>
                    </a:ext>
                  </a:extLst>
                </p:cNvPr>
                <p:cNvPicPr/>
                <p:nvPr/>
              </p:nvPicPr>
              <p:blipFill>
                <a:blip r:embed="rId1583"/>
                <a:stretch>
                  <a:fillRect/>
                </a:stretch>
              </p:blipFill>
              <p:spPr>
                <a:xfrm>
                  <a:off x="7819240" y="5429947"/>
                  <a:ext cx="709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4">
              <p14:nvContentPartPr>
                <p14:cNvPr id="1196" name="Input penna 1195">
                  <a:extLst>
                    <a:ext uri="{FF2B5EF4-FFF2-40B4-BE49-F238E27FC236}">
                      <a16:creationId xmlns:a16="http://schemas.microsoft.com/office/drawing/2014/main" id="{A7D01B6A-1388-4F8B-8331-7A044649670C}"/>
                    </a:ext>
                  </a:extLst>
                </p14:cNvPr>
                <p14:cNvContentPartPr/>
                <p14:nvPr/>
              </p14:nvContentPartPr>
              <p14:xfrm>
                <a:off x="7924000" y="5477107"/>
                <a:ext cx="37800" cy="57240"/>
              </p14:xfrm>
            </p:contentPart>
          </mc:Choice>
          <mc:Fallback xmlns="">
            <p:pic>
              <p:nvPicPr>
                <p:cNvPr id="1196" name="Input penna 1195">
                  <a:extLst>
                    <a:ext uri="{FF2B5EF4-FFF2-40B4-BE49-F238E27FC236}">
                      <a16:creationId xmlns:a16="http://schemas.microsoft.com/office/drawing/2014/main" id="{A7D01B6A-1388-4F8B-8331-7A044649670C}"/>
                    </a:ext>
                  </a:extLst>
                </p:cNvPr>
                <p:cNvPicPr/>
                <p:nvPr/>
              </p:nvPicPr>
              <p:blipFill>
                <a:blip r:embed="rId1585"/>
                <a:stretch>
                  <a:fillRect/>
                </a:stretch>
              </p:blipFill>
              <p:spPr>
                <a:xfrm>
                  <a:off x="7915360" y="5468107"/>
                  <a:ext cx="554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6">
              <p14:nvContentPartPr>
                <p14:cNvPr id="1198" name="Input penna 1197">
                  <a:extLst>
                    <a:ext uri="{FF2B5EF4-FFF2-40B4-BE49-F238E27FC236}">
                      <a16:creationId xmlns:a16="http://schemas.microsoft.com/office/drawing/2014/main" id="{778894AA-29BA-4C00-AA0C-88360D554447}"/>
                    </a:ext>
                  </a:extLst>
                </p14:cNvPr>
                <p14:cNvContentPartPr/>
                <p14:nvPr/>
              </p14:nvContentPartPr>
              <p14:xfrm>
                <a:off x="8075560" y="5435707"/>
                <a:ext cx="155880" cy="81720"/>
              </p14:xfrm>
            </p:contentPart>
          </mc:Choice>
          <mc:Fallback xmlns="">
            <p:pic>
              <p:nvPicPr>
                <p:cNvPr id="1198" name="Input penna 1197">
                  <a:extLst>
                    <a:ext uri="{FF2B5EF4-FFF2-40B4-BE49-F238E27FC236}">
                      <a16:creationId xmlns:a16="http://schemas.microsoft.com/office/drawing/2014/main" id="{778894AA-29BA-4C00-AA0C-88360D554447}"/>
                    </a:ext>
                  </a:extLst>
                </p:cNvPr>
                <p:cNvPicPr/>
                <p:nvPr/>
              </p:nvPicPr>
              <p:blipFill>
                <a:blip r:embed="rId1587"/>
                <a:stretch>
                  <a:fillRect/>
                </a:stretch>
              </p:blipFill>
              <p:spPr>
                <a:xfrm>
                  <a:off x="8066920" y="5427067"/>
                  <a:ext cx="1735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8">
              <p14:nvContentPartPr>
                <p14:cNvPr id="1199" name="Input penna 1198">
                  <a:extLst>
                    <a:ext uri="{FF2B5EF4-FFF2-40B4-BE49-F238E27FC236}">
                      <a16:creationId xmlns:a16="http://schemas.microsoft.com/office/drawing/2014/main" id="{31B75869-733E-42FA-9D14-C8BADAA1EA3A}"/>
                    </a:ext>
                  </a:extLst>
                </p14:cNvPr>
                <p14:cNvContentPartPr/>
                <p14:nvPr/>
              </p14:nvContentPartPr>
              <p14:xfrm>
                <a:off x="8249800" y="5395387"/>
                <a:ext cx="75240" cy="11880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31B75869-733E-42FA-9D14-C8BADAA1EA3A}"/>
                    </a:ext>
                  </a:extLst>
                </p:cNvPr>
                <p:cNvPicPr/>
                <p:nvPr/>
              </p:nvPicPr>
              <p:blipFill>
                <a:blip r:embed="rId1589"/>
                <a:stretch>
                  <a:fillRect/>
                </a:stretch>
              </p:blipFill>
              <p:spPr>
                <a:xfrm>
                  <a:off x="8240800" y="5386747"/>
                  <a:ext cx="92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0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1DB99515-2E32-478D-8C62-BC373D5C130F}"/>
                    </a:ext>
                  </a:extLst>
                </p14:cNvPr>
                <p14:cNvContentPartPr/>
                <p14:nvPr/>
              </p14:nvContentPartPr>
              <p14:xfrm>
                <a:off x="8105800" y="5539027"/>
                <a:ext cx="191520" cy="20520"/>
              </p14:xfrm>
            </p:contentPart>
          </mc:Choice>
          <mc:Fallback xmlns="">
            <p:pic>
              <p:nvPicPr>
                <p:cNvPr id="1200" name="Input penna 1199">
                  <a:extLst>
                    <a:ext uri="{FF2B5EF4-FFF2-40B4-BE49-F238E27FC236}">
                      <a16:creationId xmlns:a16="http://schemas.microsoft.com/office/drawing/2014/main" id="{1DB99515-2E32-478D-8C62-BC373D5C130F}"/>
                    </a:ext>
                  </a:extLst>
                </p:cNvPr>
                <p:cNvPicPr/>
                <p:nvPr/>
              </p:nvPicPr>
              <p:blipFill>
                <a:blip r:embed="rId1591"/>
                <a:stretch>
                  <a:fillRect/>
                </a:stretch>
              </p:blipFill>
              <p:spPr>
                <a:xfrm>
                  <a:off x="8097160" y="5530027"/>
                  <a:ext cx="2091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2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D55B5117-E547-4FF4-A346-F0C5ECE57C1F}"/>
                    </a:ext>
                  </a:extLst>
                </p14:cNvPr>
                <p14:cNvContentPartPr/>
                <p14:nvPr/>
              </p14:nvContentPartPr>
              <p14:xfrm>
                <a:off x="8463280" y="5461627"/>
                <a:ext cx="9000" cy="6660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D55B5117-E547-4FF4-A346-F0C5ECE57C1F}"/>
                    </a:ext>
                  </a:extLst>
                </p:cNvPr>
                <p:cNvPicPr/>
                <p:nvPr/>
              </p:nvPicPr>
              <p:blipFill>
                <a:blip r:embed="rId1593"/>
                <a:stretch>
                  <a:fillRect/>
                </a:stretch>
              </p:blipFill>
              <p:spPr>
                <a:xfrm>
                  <a:off x="8454280" y="5452627"/>
                  <a:ext cx="266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1203" name="Input penna 1202">
                  <a:extLst>
                    <a:ext uri="{FF2B5EF4-FFF2-40B4-BE49-F238E27FC236}">
                      <a16:creationId xmlns:a16="http://schemas.microsoft.com/office/drawing/2014/main" id="{1417DE74-19B2-4101-81FB-46A352092447}"/>
                    </a:ext>
                  </a:extLst>
                </p14:cNvPr>
                <p14:cNvContentPartPr/>
                <p14:nvPr/>
              </p14:nvContentPartPr>
              <p14:xfrm>
                <a:off x="8459320" y="5457667"/>
                <a:ext cx="69480" cy="9684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1417DE74-19B2-4101-81FB-46A352092447}"/>
                    </a:ext>
                  </a:extLst>
                </p:cNvPr>
                <p:cNvPicPr/>
                <p:nvPr/>
              </p:nvPicPr>
              <p:blipFill>
                <a:blip r:embed="rId1595"/>
                <a:stretch>
                  <a:fillRect/>
                </a:stretch>
              </p:blipFill>
              <p:spPr>
                <a:xfrm>
                  <a:off x="8450680" y="5449027"/>
                  <a:ext cx="87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1204" name="Input penna 1203">
                  <a:extLst>
                    <a:ext uri="{FF2B5EF4-FFF2-40B4-BE49-F238E27FC236}">
                      <a16:creationId xmlns:a16="http://schemas.microsoft.com/office/drawing/2014/main" id="{C4D7EFD1-4BA3-4695-A717-447162B6E1E5}"/>
                    </a:ext>
                  </a:extLst>
                </p14:cNvPr>
                <p14:cNvContentPartPr/>
                <p14:nvPr/>
              </p14:nvContentPartPr>
              <p14:xfrm>
                <a:off x="8533480" y="5420587"/>
                <a:ext cx="76680" cy="135360"/>
              </p14:xfrm>
            </p:contentPart>
          </mc:Choice>
          <mc:Fallback xmlns="">
            <p:pic>
              <p:nvPicPr>
                <p:cNvPr id="1204" name="Input penna 1203">
                  <a:extLst>
                    <a:ext uri="{FF2B5EF4-FFF2-40B4-BE49-F238E27FC236}">
                      <a16:creationId xmlns:a16="http://schemas.microsoft.com/office/drawing/2014/main" id="{C4D7EFD1-4BA3-4695-A717-447162B6E1E5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8524840" y="5411587"/>
                  <a:ext cx="943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1205" name="Input penna 1204">
                  <a:extLst>
                    <a:ext uri="{FF2B5EF4-FFF2-40B4-BE49-F238E27FC236}">
                      <a16:creationId xmlns:a16="http://schemas.microsoft.com/office/drawing/2014/main" id="{73E42645-1D0C-4893-8553-D5A0F8A5DE7F}"/>
                    </a:ext>
                  </a:extLst>
                </p14:cNvPr>
                <p14:cNvContentPartPr/>
                <p14:nvPr/>
              </p14:nvContentPartPr>
              <p14:xfrm>
                <a:off x="8597560" y="5470267"/>
                <a:ext cx="82440" cy="8424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73E42645-1D0C-4893-8553-D5A0F8A5DE7F}"/>
                    </a:ext>
                  </a:extLst>
                </p:cNvPr>
                <p:cNvPicPr/>
                <p:nvPr/>
              </p:nvPicPr>
              <p:blipFill>
                <a:blip r:embed="rId1599"/>
                <a:stretch>
                  <a:fillRect/>
                </a:stretch>
              </p:blipFill>
              <p:spPr>
                <a:xfrm>
                  <a:off x="8588560" y="5461267"/>
                  <a:ext cx="100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4CEEB77A-4F5A-4399-8D23-ED646C31F9F2}"/>
                    </a:ext>
                  </a:extLst>
                </p14:cNvPr>
                <p14:cNvContentPartPr/>
                <p14:nvPr/>
              </p14:nvContentPartPr>
              <p14:xfrm>
                <a:off x="8626360" y="5512747"/>
                <a:ext cx="61920" cy="1404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4CEEB77A-4F5A-4399-8D23-ED646C31F9F2}"/>
                    </a:ext>
                  </a:extLst>
                </p:cNvPr>
                <p:cNvPicPr/>
                <p:nvPr/>
              </p:nvPicPr>
              <p:blipFill>
                <a:blip r:embed="rId1601"/>
                <a:stretch>
                  <a:fillRect/>
                </a:stretch>
              </p:blipFill>
              <p:spPr>
                <a:xfrm>
                  <a:off x="8617720" y="5504107"/>
                  <a:ext cx="79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2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E7A8B1EF-8F4B-4316-84AC-CFB36789E1BC}"/>
                    </a:ext>
                  </a:extLst>
                </p14:cNvPr>
                <p14:cNvContentPartPr/>
                <p14:nvPr/>
              </p14:nvContentPartPr>
              <p14:xfrm>
                <a:off x="8690800" y="5457307"/>
                <a:ext cx="84600" cy="9792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E7A8B1EF-8F4B-4316-84AC-CFB36789E1BC}"/>
                    </a:ext>
                  </a:extLst>
                </p:cNvPr>
                <p:cNvPicPr/>
                <p:nvPr/>
              </p:nvPicPr>
              <p:blipFill>
                <a:blip r:embed="rId1603"/>
                <a:stretch>
                  <a:fillRect/>
                </a:stretch>
              </p:blipFill>
              <p:spPr>
                <a:xfrm>
                  <a:off x="8682160" y="5448307"/>
                  <a:ext cx="102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4">
              <p14:nvContentPartPr>
                <p14:cNvPr id="1208" name="Input penna 1207">
                  <a:extLst>
                    <a:ext uri="{FF2B5EF4-FFF2-40B4-BE49-F238E27FC236}">
                      <a16:creationId xmlns:a16="http://schemas.microsoft.com/office/drawing/2014/main" id="{5E0E446D-6962-416E-9FB5-F42065BAA07C}"/>
                    </a:ext>
                  </a:extLst>
                </p14:cNvPr>
                <p14:cNvContentPartPr/>
                <p14:nvPr/>
              </p14:nvContentPartPr>
              <p14:xfrm>
                <a:off x="8796280" y="5448667"/>
                <a:ext cx="59760" cy="10512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5E0E446D-6962-416E-9FB5-F42065BAA07C}"/>
                    </a:ext>
                  </a:extLst>
                </p:cNvPr>
                <p:cNvPicPr/>
                <p:nvPr/>
              </p:nvPicPr>
              <p:blipFill>
                <a:blip r:embed="rId1605"/>
                <a:stretch>
                  <a:fillRect/>
                </a:stretch>
              </p:blipFill>
              <p:spPr>
                <a:xfrm>
                  <a:off x="8787280" y="5439667"/>
                  <a:ext cx="774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6">
              <p14:nvContentPartPr>
                <p14:cNvPr id="1209" name="Input penna 1208">
                  <a:extLst>
                    <a:ext uri="{FF2B5EF4-FFF2-40B4-BE49-F238E27FC236}">
                      <a16:creationId xmlns:a16="http://schemas.microsoft.com/office/drawing/2014/main" id="{49BE8700-976D-4EBD-9ED1-A05F15D341E9}"/>
                    </a:ext>
                  </a:extLst>
                </p14:cNvPr>
                <p14:cNvContentPartPr/>
                <p14:nvPr/>
              </p14:nvContentPartPr>
              <p14:xfrm>
                <a:off x="8825080" y="5474227"/>
                <a:ext cx="132480" cy="8028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49BE8700-976D-4EBD-9ED1-A05F15D341E9}"/>
                    </a:ext>
                  </a:extLst>
                </p:cNvPr>
                <p:cNvPicPr/>
                <p:nvPr/>
              </p:nvPicPr>
              <p:blipFill>
                <a:blip r:embed="rId1607"/>
                <a:stretch>
                  <a:fillRect/>
                </a:stretch>
              </p:blipFill>
              <p:spPr>
                <a:xfrm>
                  <a:off x="8816440" y="5465227"/>
                  <a:ext cx="1501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8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CBFD6427-66AF-4E49-804B-898AD7736E82}"/>
                    </a:ext>
                  </a:extLst>
                </p14:cNvPr>
                <p14:cNvContentPartPr/>
                <p14:nvPr/>
              </p14:nvContentPartPr>
              <p14:xfrm>
                <a:off x="6863080" y="5710387"/>
                <a:ext cx="40320" cy="4788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CBFD6427-66AF-4E49-804B-898AD7736E82}"/>
                    </a:ext>
                  </a:extLst>
                </p:cNvPr>
                <p:cNvPicPr/>
                <p:nvPr/>
              </p:nvPicPr>
              <p:blipFill>
                <a:blip r:embed="rId1609"/>
                <a:stretch>
                  <a:fillRect/>
                </a:stretch>
              </p:blipFill>
              <p:spPr>
                <a:xfrm>
                  <a:off x="6854080" y="5701747"/>
                  <a:ext cx="579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0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C3D12B1C-ACAD-4C59-AFF9-08DE0C092309}"/>
                    </a:ext>
                  </a:extLst>
                </p14:cNvPr>
                <p14:cNvContentPartPr/>
                <p14:nvPr/>
              </p14:nvContentPartPr>
              <p14:xfrm>
                <a:off x="6910240" y="5634787"/>
                <a:ext cx="382680" cy="141480"/>
              </p14:xfrm>
            </p:contentPart>
          </mc:Choice>
          <mc:Fallback xmlns="">
            <p:pic>
              <p:nvPicPr>
                <p:cNvPr id="1211" name="Input penna 1210">
                  <a:extLst>
                    <a:ext uri="{FF2B5EF4-FFF2-40B4-BE49-F238E27FC236}">
                      <a16:creationId xmlns:a16="http://schemas.microsoft.com/office/drawing/2014/main" id="{C3D12B1C-ACAD-4C59-AFF9-08DE0C092309}"/>
                    </a:ext>
                  </a:extLst>
                </p:cNvPr>
                <p:cNvPicPr/>
                <p:nvPr/>
              </p:nvPicPr>
              <p:blipFill>
                <a:blip r:embed="rId1611"/>
                <a:stretch>
                  <a:fillRect/>
                </a:stretch>
              </p:blipFill>
              <p:spPr>
                <a:xfrm>
                  <a:off x="6901600" y="5626147"/>
                  <a:ext cx="4003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2">
              <p14:nvContentPartPr>
                <p14:cNvPr id="1212" name="Input penna 1211">
                  <a:extLst>
                    <a:ext uri="{FF2B5EF4-FFF2-40B4-BE49-F238E27FC236}">
                      <a16:creationId xmlns:a16="http://schemas.microsoft.com/office/drawing/2014/main" id="{E6D15277-C52F-45C1-9D26-34E23E10A688}"/>
                    </a:ext>
                  </a:extLst>
                </p14:cNvPr>
                <p14:cNvContentPartPr/>
                <p14:nvPr/>
              </p14:nvContentPartPr>
              <p14:xfrm>
                <a:off x="7440160" y="5625067"/>
                <a:ext cx="35640" cy="11268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E6D15277-C52F-45C1-9D26-34E23E10A688}"/>
                    </a:ext>
                  </a:extLst>
                </p:cNvPr>
                <p:cNvPicPr/>
                <p:nvPr/>
              </p:nvPicPr>
              <p:blipFill>
                <a:blip r:embed="rId1613"/>
                <a:stretch>
                  <a:fillRect/>
                </a:stretch>
              </p:blipFill>
              <p:spPr>
                <a:xfrm>
                  <a:off x="7431520" y="5616427"/>
                  <a:ext cx="532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4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F7D8E1BF-01BE-4FA5-B743-B35D4E7D44B6}"/>
                    </a:ext>
                  </a:extLst>
                </p14:cNvPr>
                <p14:cNvContentPartPr/>
                <p14:nvPr/>
              </p14:nvContentPartPr>
              <p14:xfrm>
                <a:off x="7447720" y="5615347"/>
                <a:ext cx="80640" cy="69840"/>
              </p14:xfrm>
            </p:contentPart>
          </mc:Choice>
          <mc:Fallback xmlns="">
            <p:pic>
              <p:nvPicPr>
                <p:cNvPr id="1213" name="Input penna 1212">
                  <a:extLst>
                    <a:ext uri="{FF2B5EF4-FFF2-40B4-BE49-F238E27FC236}">
                      <a16:creationId xmlns:a16="http://schemas.microsoft.com/office/drawing/2014/main" id="{F7D8E1BF-01BE-4FA5-B743-B35D4E7D44B6}"/>
                    </a:ext>
                  </a:extLst>
                </p:cNvPr>
                <p:cNvPicPr/>
                <p:nvPr/>
              </p:nvPicPr>
              <p:blipFill>
                <a:blip r:embed="rId1615"/>
                <a:stretch>
                  <a:fillRect/>
                </a:stretch>
              </p:blipFill>
              <p:spPr>
                <a:xfrm>
                  <a:off x="7439080" y="5606707"/>
                  <a:ext cx="98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6">
              <p14:nvContentPartPr>
                <p14:cNvPr id="1214" name="Input penna 1213">
                  <a:extLst>
                    <a:ext uri="{FF2B5EF4-FFF2-40B4-BE49-F238E27FC236}">
                      <a16:creationId xmlns:a16="http://schemas.microsoft.com/office/drawing/2014/main" id="{1A08BD8E-4328-428D-88A9-3E4D1A33419D}"/>
                    </a:ext>
                  </a:extLst>
                </p14:cNvPr>
                <p14:cNvContentPartPr/>
                <p14:nvPr/>
              </p14:nvContentPartPr>
              <p14:xfrm>
                <a:off x="7526920" y="5653867"/>
                <a:ext cx="82800" cy="90000"/>
              </p14:xfrm>
            </p:contentPart>
          </mc:Choice>
          <mc:Fallback xmlns="">
            <p:pic>
              <p:nvPicPr>
                <p:cNvPr id="1214" name="Input penna 1213">
                  <a:extLst>
                    <a:ext uri="{FF2B5EF4-FFF2-40B4-BE49-F238E27FC236}">
                      <a16:creationId xmlns:a16="http://schemas.microsoft.com/office/drawing/2014/main" id="{1A08BD8E-4328-428D-88A9-3E4D1A33419D}"/>
                    </a:ext>
                  </a:extLst>
                </p:cNvPr>
                <p:cNvPicPr/>
                <p:nvPr/>
              </p:nvPicPr>
              <p:blipFill>
                <a:blip r:embed="rId1617"/>
                <a:stretch>
                  <a:fillRect/>
                </a:stretch>
              </p:blipFill>
              <p:spPr>
                <a:xfrm>
                  <a:off x="7518280" y="5645227"/>
                  <a:ext cx="100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8">
              <p14:nvContentPartPr>
                <p14:cNvPr id="1215" name="Input penna 1214">
                  <a:extLst>
                    <a:ext uri="{FF2B5EF4-FFF2-40B4-BE49-F238E27FC236}">
                      <a16:creationId xmlns:a16="http://schemas.microsoft.com/office/drawing/2014/main" id="{3D7BA7AC-C8D2-42DC-89BC-86379BAA166B}"/>
                    </a:ext>
                  </a:extLst>
                </p14:cNvPr>
                <p14:cNvContentPartPr/>
                <p14:nvPr/>
              </p14:nvContentPartPr>
              <p14:xfrm>
                <a:off x="7613680" y="5669707"/>
                <a:ext cx="59400" cy="10584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3D7BA7AC-C8D2-42DC-89BC-86379BAA166B}"/>
                    </a:ext>
                  </a:extLst>
                </p:cNvPr>
                <p:cNvPicPr/>
                <p:nvPr/>
              </p:nvPicPr>
              <p:blipFill>
                <a:blip r:embed="rId1619"/>
                <a:stretch>
                  <a:fillRect/>
                </a:stretch>
              </p:blipFill>
              <p:spPr>
                <a:xfrm>
                  <a:off x="7605040" y="5660707"/>
                  <a:ext cx="770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0">
              <p14:nvContentPartPr>
                <p14:cNvPr id="1216" name="Input penna 1215">
                  <a:extLst>
                    <a:ext uri="{FF2B5EF4-FFF2-40B4-BE49-F238E27FC236}">
                      <a16:creationId xmlns:a16="http://schemas.microsoft.com/office/drawing/2014/main" id="{E363D20A-7FD0-4741-8995-10143E2BB1F9}"/>
                    </a:ext>
                  </a:extLst>
                </p14:cNvPr>
                <p14:cNvContentPartPr/>
                <p14:nvPr/>
              </p14:nvContentPartPr>
              <p14:xfrm>
                <a:off x="7693960" y="5690227"/>
                <a:ext cx="16920" cy="92520"/>
              </p14:xfrm>
            </p:contentPart>
          </mc:Choice>
          <mc:Fallback xmlns="">
            <p:pic>
              <p:nvPicPr>
                <p:cNvPr id="1216" name="Input penna 1215">
                  <a:extLst>
                    <a:ext uri="{FF2B5EF4-FFF2-40B4-BE49-F238E27FC236}">
                      <a16:creationId xmlns:a16="http://schemas.microsoft.com/office/drawing/2014/main" id="{E363D20A-7FD0-4741-8995-10143E2BB1F9}"/>
                    </a:ext>
                  </a:extLst>
                </p:cNvPr>
                <p:cNvPicPr/>
                <p:nvPr/>
              </p:nvPicPr>
              <p:blipFill>
                <a:blip r:embed="rId1621"/>
                <a:stretch>
                  <a:fillRect/>
                </a:stretch>
              </p:blipFill>
              <p:spPr>
                <a:xfrm>
                  <a:off x="7684960" y="5681227"/>
                  <a:ext cx="345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2">
              <p14:nvContentPartPr>
                <p14:cNvPr id="1217" name="Input penna 1216">
                  <a:extLst>
                    <a:ext uri="{FF2B5EF4-FFF2-40B4-BE49-F238E27FC236}">
                      <a16:creationId xmlns:a16="http://schemas.microsoft.com/office/drawing/2014/main" id="{A2BE0C7F-6C35-4784-A692-00AF18C58806}"/>
                    </a:ext>
                  </a:extLst>
                </p14:cNvPr>
                <p14:cNvContentPartPr/>
                <p14:nvPr/>
              </p14:nvContentPartPr>
              <p14:xfrm>
                <a:off x="7767040" y="5672227"/>
                <a:ext cx="108360" cy="10836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A2BE0C7F-6C35-4784-A692-00AF18C58806}"/>
                    </a:ext>
                  </a:extLst>
                </p:cNvPr>
                <p:cNvPicPr/>
                <p:nvPr/>
              </p:nvPicPr>
              <p:blipFill>
                <a:blip r:embed="rId1623"/>
                <a:stretch>
                  <a:fillRect/>
                </a:stretch>
              </p:blipFill>
              <p:spPr>
                <a:xfrm>
                  <a:off x="7758400" y="5663587"/>
                  <a:ext cx="1260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4">
              <p14:nvContentPartPr>
                <p14:cNvPr id="1218" name="Input penna 1217">
                  <a:extLst>
                    <a:ext uri="{FF2B5EF4-FFF2-40B4-BE49-F238E27FC236}">
                      <a16:creationId xmlns:a16="http://schemas.microsoft.com/office/drawing/2014/main" id="{83DD2121-BD92-4AA5-8317-E031656C3737}"/>
                    </a:ext>
                  </a:extLst>
                </p14:cNvPr>
                <p14:cNvContentPartPr/>
                <p14:nvPr/>
              </p14:nvContentPartPr>
              <p14:xfrm>
                <a:off x="7779640" y="5731627"/>
                <a:ext cx="78840" cy="5760"/>
              </p14:xfrm>
            </p:contentPart>
          </mc:Choice>
          <mc:Fallback xmlns="">
            <p:pic>
              <p:nvPicPr>
                <p:cNvPr id="1218" name="Input penna 1217">
                  <a:extLst>
                    <a:ext uri="{FF2B5EF4-FFF2-40B4-BE49-F238E27FC236}">
                      <a16:creationId xmlns:a16="http://schemas.microsoft.com/office/drawing/2014/main" id="{83DD2121-BD92-4AA5-8317-E031656C3737}"/>
                    </a:ext>
                  </a:extLst>
                </p:cNvPr>
                <p:cNvPicPr/>
                <p:nvPr/>
              </p:nvPicPr>
              <p:blipFill>
                <a:blip r:embed="rId1625"/>
                <a:stretch>
                  <a:fillRect/>
                </a:stretch>
              </p:blipFill>
              <p:spPr>
                <a:xfrm>
                  <a:off x="7770640" y="5722627"/>
                  <a:ext cx="964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6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30209281-D8F3-43CA-A578-1C5B0C782DAC}"/>
                    </a:ext>
                  </a:extLst>
                </p14:cNvPr>
                <p14:cNvContentPartPr/>
                <p14:nvPr/>
              </p14:nvContentPartPr>
              <p14:xfrm>
                <a:off x="7851280" y="5686987"/>
                <a:ext cx="135000" cy="98640"/>
              </p14:xfrm>
            </p:contentPart>
          </mc:Choice>
          <mc:Fallback xmlns="">
            <p:pic>
              <p:nvPicPr>
                <p:cNvPr id="1219" name="Input penna 1218">
                  <a:extLst>
                    <a:ext uri="{FF2B5EF4-FFF2-40B4-BE49-F238E27FC236}">
                      <a16:creationId xmlns:a16="http://schemas.microsoft.com/office/drawing/2014/main" id="{30209281-D8F3-43CA-A578-1C5B0C782DAC}"/>
                    </a:ext>
                  </a:extLst>
                </p:cNvPr>
                <p:cNvPicPr/>
                <p:nvPr/>
              </p:nvPicPr>
              <p:blipFill>
                <a:blip r:embed="rId1627"/>
                <a:stretch>
                  <a:fillRect/>
                </a:stretch>
              </p:blipFill>
              <p:spPr>
                <a:xfrm>
                  <a:off x="7842640" y="5678347"/>
                  <a:ext cx="152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8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C48317F9-B5C0-49B8-A6F0-E27A9057DC1B}"/>
                    </a:ext>
                  </a:extLst>
                </p14:cNvPr>
                <p14:cNvContentPartPr/>
                <p14:nvPr/>
              </p14:nvContentPartPr>
              <p14:xfrm>
                <a:off x="8007520" y="5668987"/>
                <a:ext cx="96120" cy="12888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C48317F9-B5C0-49B8-A6F0-E27A9057DC1B}"/>
                    </a:ext>
                  </a:extLst>
                </p:cNvPr>
                <p:cNvPicPr/>
                <p:nvPr/>
              </p:nvPicPr>
              <p:blipFill>
                <a:blip r:embed="rId1629"/>
                <a:stretch>
                  <a:fillRect/>
                </a:stretch>
              </p:blipFill>
              <p:spPr>
                <a:xfrm>
                  <a:off x="7998520" y="5660347"/>
                  <a:ext cx="1137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0">
              <p14:nvContentPartPr>
                <p14:cNvPr id="1221" name="Input penna 1220">
                  <a:extLst>
                    <a:ext uri="{FF2B5EF4-FFF2-40B4-BE49-F238E27FC236}">
                      <a16:creationId xmlns:a16="http://schemas.microsoft.com/office/drawing/2014/main" id="{A547DA17-219F-4E66-BFBA-9821B6710619}"/>
                    </a:ext>
                  </a:extLst>
                </p14:cNvPr>
                <p14:cNvContentPartPr/>
                <p14:nvPr/>
              </p14:nvContentPartPr>
              <p14:xfrm>
                <a:off x="8124520" y="5686627"/>
                <a:ext cx="80640" cy="11628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A547DA17-219F-4E66-BFBA-9821B6710619}"/>
                    </a:ext>
                  </a:extLst>
                </p:cNvPr>
                <p:cNvPicPr/>
                <p:nvPr/>
              </p:nvPicPr>
              <p:blipFill>
                <a:blip r:embed="rId1631"/>
                <a:stretch>
                  <a:fillRect/>
                </a:stretch>
              </p:blipFill>
              <p:spPr>
                <a:xfrm>
                  <a:off x="8115880" y="5677627"/>
                  <a:ext cx="98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2">
              <p14:nvContentPartPr>
                <p14:cNvPr id="1222" name="Input penna 1221">
                  <a:extLst>
                    <a:ext uri="{FF2B5EF4-FFF2-40B4-BE49-F238E27FC236}">
                      <a16:creationId xmlns:a16="http://schemas.microsoft.com/office/drawing/2014/main" id="{70E2BAAF-C449-43B6-AFBE-B847775B96DF}"/>
                    </a:ext>
                  </a:extLst>
                </p14:cNvPr>
                <p14:cNvContentPartPr/>
                <p14:nvPr/>
              </p14:nvContentPartPr>
              <p14:xfrm>
                <a:off x="8124880" y="5748187"/>
                <a:ext cx="53280" cy="828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70E2BAAF-C449-43B6-AFBE-B847775B96DF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8116240" y="5739187"/>
                  <a:ext cx="7092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8" name="Gruppo 1237">
            <a:extLst>
              <a:ext uri="{FF2B5EF4-FFF2-40B4-BE49-F238E27FC236}">
                <a16:creationId xmlns:a16="http://schemas.microsoft.com/office/drawing/2014/main" id="{1BE975FB-38B3-41A0-A342-8088BAB29980}"/>
              </a:ext>
            </a:extLst>
          </p:cNvPr>
          <p:cNvGrpSpPr/>
          <p:nvPr/>
        </p:nvGrpSpPr>
        <p:grpSpPr>
          <a:xfrm>
            <a:off x="7259963" y="5729467"/>
            <a:ext cx="1392840" cy="252360"/>
            <a:chOff x="6936880" y="5967427"/>
            <a:chExt cx="1392840" cy="25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4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9CE67BE6-D4E2-4D4E-8C8F-B87D70C29E43}"/>
                    </a:ext>
                  </a:extLst>
                </p14:cNvPr>
                <p14:cNvContentPartPr/>
                <p14:nvPr/>
              </p14:nvContentPartPr>
              <p14:xfrm>
                <a:off x="6936880" y="5992627"/>
                <a:ext cx="114120" cy="187200"/>
              </p14:xfrm>
            </p:contentPart>
          </mc:Choice>
          <mc:Fallback xmlns="">
            <p:pic>
              <p:nvPicPr>
                <p:cNvPr id="1224" name="Input penna 1223">
                  <a:extLst>
                    <a:ext uri="{FF2B5EF4-FFF2-40B4-BE49-F238E27FC236}">
                      <a16:creationId xmlns:a16="http://schemas.microsoft.com/office/drawing/2014/main" id="{9CE67BE6-D4E2-4D4E-8C8F-B87D70C29E43}"/>
                    </a:ext>
                  </a:extLst>
                </p:cNvPr>
                <p:cNvPicPr/>
                <p:nvPr/>
              </p:nvPicPr>
              <p:blipFill>
                <a:blip r:embed="rId1635"/>
                <a:stretch>
                  <a:fillRect/>
                </a:stretch>
              </p:blipFill>
              <p:spPr>
                <a:xfrm>
                  <a:off x="6928240" y="5983627"/>
                  <a:ext cx="1317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6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328DB7BA-A580-4184-B19B-E7D3A79C16C5}"/>
                    </a:ext>
                  </a:extLst>
                </p14:cNvPr>
                <p14:cNvContentPartPr/>
                <p14:nvPr/>
              </p14:nvContentPartPr>
              <p14:xfrm>
                <a:off x="7031200" y="6129787"/>
                <a:ext cx="68040" cy="81000"/>
              </p14:xfrm>
            </p:contentPart>
          </mc:Choice>
          <mc:Fallback xmlns="">
            <p:pic>
              <p:nvPicPr>
                <p:cNvPr id="1225" name="Input penna 1224">
                  <a:extLst>
                    <a:ext uri="{FF2B5EF4-FFF2-40B4-BE49-F238E27FC236}">
                      <a16:creationId xmlns:a16="http://schemas.microsoft.com/office/drawing/2014/main" id="{328DB7BA-A580-4184-B19B-E7D3A79C16C5}"/>
                    </a:ext>
                  </a:extLst>
                </p:cNvPr>
                <p:cNvPicPr/>
                <p:nvPr/>
              </p:nvPicPr>
              <p:blipFill>
                <a:blip r:embed="rId1637"/>
                <a:stretch>
                  <a:fillRect/>
                </a:stretch>
              </p:blipFill>
              <p:spPr>
                <a:xfrm>
                  <a:off x="7022560" y="6121147"/>
                  <a:ext cx="856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8">
              <p14:nvContentPartPr>
                <p14:cNvPr id="1226" name="Input penna 1225">
                  <a:extLst>
                    <a:ext uri="{FF2B5EF4-FFF2-40B4-BE49-F238E27FC236}">
                      <a16:creationId xmlns:a16="http://schemas.microsoft.com/office/drawing/2014/main" id="{71E712CA-67B3-418A-914F-A1F016B99B48}"/>
                    </a:ext>
                  </a:extLst>
                </p14:cNvPr>
                <p14:cNvContentPartPr/>
                <p14:nvPr/>
              </p14:nvContentPartPr>
              <p14:xfrm>
                <a:off x="7125520" y="6081547"/>
                <a:ext cx="66600" cy="14760"/>
              </p14:xfrm>
            </p:contentPart>
          </mc:Choice>
          <mc:Fallback xmlns="">
            <p:pic>
              <p:nvPicPr>
                <p:cNvPr id="1226" name="Input penna 1225">
                  <a:extLst>
                    <a:ext uri="{FF2B5EF4-FFF2-40B4-BE49-F238E27FC236}">
                      <a16:creationId xmlns:a16="http://schemas.microsoft.com/office/drawing/2014/main" id="{71E712CA-67B3-418A-914F-A1F016B99B48}"/>
                    </a:ext>
                  </a:extLst>
                </p:cNvPr>
                <p:cNvPicPr/>
                <p:nvPr/>
              </p:nvPicPr>
              <p:blipFill>
                <a:blip r:embed="rId1639"/>
                <a:stretch>
                  <a:fillRect/>
                </a:stretch>
              </p:blipFill>
              <p:spPr>
                <a:xfrm>
                  <a:off x="7116520" y="6072547"/>
                  <a:ext cx="84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0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66A5502C-5E24-480A-8529-11ED9342F509}"/>
                    </a:ext>
                  </a:extLst>
                </p14:cNvPr>
                <p14:cNvContentPartPr/>
                <p14:nvPr/>
              </p14:nvContentPartPr>
              <p14:xfrm>
                <a:off x="7121200" y="6130507"/>
                <a:ext cx="73800" cy="17640"/>
              </p14:xfrm>
            </p:contentPart>
          </mc:Choice>
          <mc:Fallback xmlns="">
            <p:pic>
              <p:nvPicPr>
                <p:cNvPr id="1227" name="Input penna 1226">
                  <a:extLst>
                    <a:ext uri="{FF2B5EF4-FFF2-40B4-BE49-F238E27FC236}">
                      <a16:creationId xmlns:a16="http://schemas.microsoft.com/office/drawing/2014/main" id="{66A5502C-5E24-480A-8529-11ED9342F509}"/>
                    </a:ext>
                  </a:extLst>
                </p:cNvPr>
                <p:cNvPicPr/>
                <p:nvPr/>
              </p:nvPicPr>
              <p:blipFill>
                <a:blip r:embed="rId1641"/>
                <a:stretch>
                  <a:fillRect/>
                </a:stretch>
              </p:blipFill>
              <p:spPr>
                <a:xfrm>
                  <a:off x="7112560" y="6121867"/>
                  <a:ext cx="91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2">
              <p14:nvContentPartPr>
                <p14:cNvPr id="1228" name="Input penna 1227">
                  <a:extLst>
                    <a:ext uri="{FF2B5EF4-FFF2-40B4-BE49-F238E27FC236}">
                      <a16:creationId xmlns:a16="http://schemas.microsoft.com/office/drawing/2014/main" id="{0503CAE3-DB62-4B3F-986D-C8BFF5EB16A1}"/>
                    </a:ext>
                  </a:extLst>
                </p14:cNvPr>
                <p14:cNvContentPartPr/>
                <p14:nvPr/>
              </p14:nvContentPartPr>
              <p14:xfrm>
                <a:off x="7293280" y="5968147"/>
                <a:ext cx="195120" cy="171000"/>
              </p14:xfrm>
            </p:contentPart>
          </mc:Choice>
          <mc:Fallback xmlns="">
            <p:pic>
              <p:nvPicPr>
                <p:cNvPr id="1228" name="Input penna 1227">
                  <a:extLst>
                    <a:ext uri="{FF2B5EF4-FFF2-40B4-BE49-F238E27FC236}">
                      <a16:creationId xmlns:a16="http://schemas.microsoft.com/office/drawing/2014/main" id="{0503CAE3-DB62-4B3F-986D-C8BFF5EB16A1}"/>
                    </a:ext>
                  </a:extLst>
                </p:cNvPr>
                <p:cNvPicPr/>
                <p:nvPr/>
              </p:nvPicPr>
              <p:blipFill>
                <a:blip r:embed="rId1643"/>
                <a:stretch>
                  <a:fillRect/>
                </a:stretch>
              </p:blipFill>
              <p:spPr>
                <a:xfrm>
                  <a:off x="7284280" y="5959147"/>
                  <a:ext cx="2127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4">
              <p14:nvContentPartPr>
                <p14:cNvPr id="1229" name="Input penna 1228">
                  <a:extLst>
                    <a:ext uri="{FF2B5EF4-FFF2-40B4-BE49-F238E27FC236}">
                      <a16:creationId xmlns:a16="http://schemas.microsoft.com/office/drawing/2014/main" id="{F2626545-A97C-453E-A9E0-10B06229452F}"/>
                    </a:ext>
                  </a:extLst>
                </p14:cNvPr>
                <p14:cNvContentPartPr/>
                <p14:nvPr/>
              </p14:nvContentPartPr>
              <p14:xfrm>
                <a:off x="7396240" y="6054547"/>
                <a:ext cx="106200" cy="2880"/>
              </p14:xfrm>
            </p:contentPart>
          </mc:Choice>
          <mc:Fallback xmlns="">
            <p:pic>
              <p:nvPicPr>
                <p:cNvPr id="1229" name="Input penna 1228">
                  <a:extLst>
                    <a:ext uri="{FF2B5EF4-FFF2-40B4-BE49-F238E27FC236}">
                      <a16:creationId xmlns:a16="http://schemas.microsoft.com/office/drawing/2014/main" id="{F2626545-A97C-453E-A9E0-10B06229452F}"/>
                    </a:ext>
                  </a:extLst>
                </p:cNvPr>
                <p:cNvPicPr/>
                <p:nvPr/>
              </p:nvPicPr>
              <p:blipFill>
                <a:blip r:embed="rId1645"/>
                <a:stretch>
                  <a:fillRect/>
                </a:stretch>
              </p:blipFill>
              <p:spPr>
                <a:xfrm>
                  <a:off x="7387600" y="6045907"/>
                  <a:ext cx="123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6">
              <p14:nvContentPartPr>
                <p14:cNvPr id="1230" name="Input penna 1229">
                  <a:extLst>
                    <a:ext uri="{FF2B5EF4-FFF2-40B4-BE49-F238E27FC236}">
                      <a16:creationId xmlns:a16="http://schemas.microsoft.com/office/drawing/2014/main" id="{EF7583DF-116B-4B51-B0CD-990512C89132}"/>
                    </a:ext>
                  </a:extLst>
                </p14:cNvPr>
                <p14:cNvContentPartPr/>
                <p14:nvPr/>
              </p14:nvContentPartPr>
              <p14:xfrm>
                <a:off x="7597480" y="6133027"/>
                <a:ext cx="47520" cy="86760"/>
              </p14:xfrm>
            </p:contentPart>
          </mc:Choice>
          <mc:Fallback xmlns="">
            <p:pic>
              <p:nvPicPr>
                <p:cNvPr id="1230" name="Input penna 1229">
                  <a:extLst>
                    <a:ext uri="{FF2B5EF4-FFF2-40B4-BE49-F238E27FC236}">
                      <a16:creationId xmlns:a16="http://schemas.microsoft.com/office/drawing/2014/main" id="{EF7583DF-116B-4B51-B0CD-990512C89132}"/>
                    </a:ext>
                  </a:extLst>
                </p:cNvPr>
                <p:cNvPicPr/>
                <p:nvPr/>
              </p:nvPicPr>
              <p:blipFill>
                <a:blip r:embed="rId1647"/>
                <a:stretch>
                  <a:fillRect/>
                </a:stretch>
              </p:blipFill>
              <p:spPr>
                <a:xfrm>
                  <a:off x="7588480" y="6124387"/>
                  <a:ext cx="651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8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93F4545D-9FA0-4FC0-B0C0-E379205D5B21}"/>
                    </a:ext>
                  </a:extLst>
                </p14:cNvPr>
                <p14:cNvContentPartPr/>
                <p14:nvPr/>
              </p14:nvContentPartPr>
              <p14:xfrm>
                <a:off x="7759120" y="6028267"/>
                <a:ext cx="96120" cy="142920"/>
              </p14:xfrm>
            </p:contentPart>
          </mc:Choice>
          <mc:Fallback xmlns="">
            <p:pic>
              <p:nvPicPr>
                <p:cNvPr id="1231" name="Input penna 1230">
                  <a:extLst>
                    <a:ext uri="{FF2B5EF4-FFF2-40B4-BE49-F238E27FC236}">
                      <a16:creationId xmlns:a16="http://schemas.microsoft.com/office/drawing/2014/main" id="{93F4545D-9FA0-4FC0-B0C0-E379205D5B21}"/>
                    </a:ext>
                  </a:extLst>
                </p:cNvPr>
                <p:cNvPicPr/>
                <p:nvPr/>
              </p:nvPicPr>
              <p:blipFill>
                <a:blip r:embed="rId1649"/>
                <a:stretch>
                  <a:fillRect/>
                </a:stretch>
              </p:blipFill>
              <p:spPr>
                <a:xfrm>
                  <a:off x="7750480" y="6019627"/>
                  <a:ext cx="1137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0">
              <p14:nvContentPartPr>
                <p14:cNvPr id="1232" name="Input penna 1231">
                  <a:extLst>
                    <a:ext uri="{FF2B5EF4-FFF2-40B4-BE49-F238E27FC236}">
                      <a16:creationId xmlns:a16="http://schemas.microsoft.com/office/drawing/2014/main" id="{6BD8C3CE-0BA6-40FF-98A2-5980509B73D0}"/>
                    </a:ext>
                  </a:extLst>
                </p14:cNvPr>
                <p14:cNvContentPartPr/>
                <p14:nvPr/>
              </p14:nvContentPartPr>
              <p14:xfrm>
                <a:off x="7861000" y="6121147"/>
                <a:ext cx="53640" cy="75600"/>
              </p14:xfrm>
            </p:contentPart>
          </mc:Choice>
          <mc:Fallback xmlns="">
            <p:pic>
              <p:nvPicPr>
                <p:cNvPr id="1232" name="Input penna 1231">
                  <a:extLst>
                    <a:ext uri="{FF2B5EF4-FFF2-40B4-BE49-F238E27FC236}">
                      <a16:creationId xmlns:a16="http://schemas.microsoft.com/office/drawing/2014/main" id="{6BD8C3CE-0BA6-40FF-98A2-5980509B73D0}"/>
                    </a:ext>
                  </a:extLst>
                </p:cNvPr>
                <p:cNvPicPr/>
                <p:nvPr/>
              </p:nvPicPr>
              <p:blipFill>
                <a:blip r:embed="rId1651"/>
                <a:stretch>
                  <a:fillRect/>
                </a:stretch>
              </p:blipFill>
              <p:spPr>
                <a:xfrm>
                  <a:off x="7852360" y="6112507"/>
                  <a:ext cx="712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2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191FEB02-A6E8-4EAB-AA8E-7C2C704DC958}"/>
                    </a:ext>
                  </a:extLst>
                </p14:cNvPr>
                <p14:cNvContentPartPr/>
                <p14:nvPr/>
              </p14:nvContentPartPr>
              <p14:xfrm>
                <a:off x="7995640" y="6083707"/>
                <a:ext cx="56880" cy="10080"/>
              </p14:xfrm>
            </p:contentPart>
          </mc:Choice>
          <mc:Fallback xmlns="">
            <p:pic>
              <p:nvPicPr>
                <p:cNvPr id="1234" name="Input penna 1233">
                  <a:extLst>
                    <a:ext uri="{FF2B5EF4-FFF2-40B4-BE49-F238E27FC236}">
                      <a16:creationId xmlns:a16="http://schemas.microsoft.com/office/drawing/2014/main" id="{191FEB02-A6E8-4EAB-AA8E-7C2C704DC958}"/>
                    </a:ext>
                  </a:extLst>
                </p:cNvPr>
                <p:cNvPicPr/>
                <p:nvPr/>
              </p:nvPicPr>
              <p:blipFill>
                <a:blip r:embed="rId1653"/>
                <a:stretch>
                  <a:fillRect/>
                </a:stretch>
              </p:blipFill>
              <p:spPr>
                <a:xfrm>
                  <a:off x="7987000" y="6074707"/>
                  <a:ext cx="74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4">
              <p14:nvContentPartPr>
                <p14:cNvPr id="1235" name="Input penna 1234">
                  <a:extLst>
                    <a:ext uri="{FF2B5EF4-FFF2-40B4-BE49-F238E27FC236}">
                      <a16:creationId xmlns:a16="http://schemas.microsoft.com/office/drawing/2014/main" id="{D3DE47FC-3F4A-43A3-99EC-DA4A16579D7B}"/>
                    </a:ext>
                  </a:extLst>
                </p14:cNvPr>
                <p14:cNvContentPartPr/>
                <p14:nvPr/>
              </p14:nvContentPartPr>
              <p14:xfrm>
                <a:off x="7997800" y="6111427"/>
                <a:ext cx="61200" cy="252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D3DE47FC-3F4A-43A3-99EC-DA4A16579D7B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989160" y="6102427"/>
                  <a:ext cx="78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E50348B2-DC49-44CA-AB45-C0CE72288388}"/>
                    </a:ext>
                  </a:extLst>
                </p14:cNvPr>
                <p14:cNvContentPartPr/>
                <p14:nvPr/>
              </p14:nvContentPartPr>
              <p14:xfrm>
                <a:off x="8117320" y="5967427"/>
                <a:ext cx="212400" cy="168480"/>
              </p14:xfrm>
            </p:contentPart>
          </mc:Choice>
          <mc:Fallback xmlns="">
            <p:pic>
              <p:nvPicPr>
                <p:cNvPr id="1236" name="Input penna 1235">
                  <a:extLst>
                    <a:ext uri="{FF2B5EF4-FFF2-40B4-BE49-F238E27FC236}">
                      <a16:creationId xmlns:a16="http://schemas.microsoft.com/office/drawing/2014/main" id="{E50348B2-DC49-44CA-AB45-C0CE72288388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8108680" y="5958787"/>
                  <a:ext cx="2300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1237" name="Input penna 1236">
                  <a:extLst>
                    <a:ext uri="{FF2B5EF4-FFF2-40B4-BE49-F238E27FC236}">
                      <a16:creationId xmlns:a16="http://schemas.microsoft.com/office/drawing/2014/main" id="{DF1FB572-6D2B-43E7-9E66-1EC31B5D3385}"/>
                    </a:ext>
                  </a:extLst>
                </p14:cNvPr>
                <p14:cNvContentPartPr/>
                <p14:nvPr/>
              </p14:nvContentPartPr>
              <p14:xfrm>
                <a:off x="8224240" y="6052027"/>
                <a:ext cx="95400" cy="360"/>
              </p14:xfrm>
            </p:contentPart>
          </mc:Choice>
          <mc:Fallback xmlns="">
            <p:pic>
              <p:nvPicPr>
                <p:cNvPr id="1237" name="Input penna 1236">
                  <a:extLst>
                    <a:ext uri="{FF2B5EF4-FFF2-40B4-BE49-F238E27FC236}">
                      <a16:creationId xmlns:a16="http://schemas.microsoft.com/office/drawing/2014/main" id="{DF1FB572-6D2B-43E7-9E66-1EC31B5D3385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8215600" y="6043387"/>
                  <a:ext cx="11304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59">
            <p14:nvContentPartPr>
              <p14:cNvPr id="1239" name="Input penna 1238">
                <a:extLst>
                  <a:ext uri="{FF2B5EF4-FFF2-40B4-BE49-F238E27FC236}">
                    <a16:creationId xmlns:a16="http://schemas.microsoft.com/office/drawing/2014/main" id="{AE98CD51-6B4C-4355-B82E-7850ECF0153E}"/>
                  </a:ext>
                </a:extLst>
              </p14:cNvPr>
              <p14:cNvContentPartPr/>
              <p14:nvPr/>
            </p14:nvContentPartPr>
            <p14:xfrm>
              <a:off x="9259827" y="5244111"/>
              <a:ext cx="417240" cy="191520"/>
            </p14:xfrm>
          </p:contentPart>
        </mc:Choice>
        <mc:Fallback xmlns="">
          <p:pic>
            <p:nvPicPr>
              <p:cNvPr id="1239" name="Input penna 1238">
                <a:extLst>
                  <a:ext uri="{FF2B5EF4-FFF2-40B4-BE49-F238E27FC236}">
                    <a16:creationId xmlns:a16="http://schemas.microsoft.com/office/drawing/2014/main" id="{AE98CD51-6B4C-4355-B82E-7850ECF0153E}"/>
                  </a:ext>
                </a:extLst>
              </p:cNvPr>
              <p:cNvPicPr/>
              <p:nvPr/>
            </p:nvPicPr>
            <p:blipFill>
              <a:blip r:embed="rId1660"/>
              <a:stretch>
                <a:fillRect/>
              </a:stretch>
            </p:blipFill>
            <p:spPr>
              <a:xfrm>
                <a:off x="9250819" y="5235111"/>
                <a:ext cx="434895" cy="20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89" name="Gruppo 1288">
            <a:extLst>
              <a:ext uri="{FF2B5EF4-FFF2-40B4-BE49-F238E27FC236}">
                <a16:creationId xmlns:a16="http://schemas.microsoft.com/office/drawing/2014/main" id="{CA1F7882-2C7D-497B-A031-254363590AD3}"/>
              </a:ext>
            </a:extLst>
          </p:cNvPr>
          <p:cNvGrpSpPr/>
          <p:nvPr/>
        </p:nvGrpSpPr>
        <p:grpSpPr>
          <a:xfrm>
            <a:off x="9750367" y="5088307"/>
            <a:ext cx="2084400" cy="345600"/>
            <a:chOff x="9789880" y="5256427"/>
            <a:chExt cx="208440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1">
              <p14:nvContentPartPr>
                <p14:cNvPr id="1240" name="Input penna 1239">
                  <a:extLst>
                    <a:ext uri="{FF2B5EF4-FFF2-40B4-BE49-F238E27FC236}">
                      <a16:creationId xmlns:a16="http://schemas.microsoft.com/office/drawing/2014/main" id="{5B9BDAC4-141A-4C87-BF29-97435D1D69CA}"/>
                    </a:ext>
                  </a:extLst>
                </p14:cNvPr>
                <p14:cNvContentPartPr/>
                <p14:nvPr/>
              </p14:nvContentPartPr>
              <p14:xfrm>
                <a:off x="9789880" y="5272627"/>
                <a:ext cx="97920" cy="102600"/>
              </p14:xfrm>
            </p:contentPart>
          </mc:Choice>
          <mc:Fallback xmlns="">
            <p:pic>
              <p:nvPicPr>
                <p:cNvPr id="1240" name="Input penna 1239">
                  <a:extLst>
                    <a:ext uri="{FF2B5EF4-FFF2-40B4-BE49-F238E27FC236}">
                      <a16:creationId xmlns:a16="http://schemas.microsoft.com/office/drawing/2014/main" id="{5B9BDAC4-141A-4C87-BF29-97435D1D69CA}"/>
                    </a:ext>
                  </a:extLst>
                </p:cNvPr>
                <p:cNvPicPr/>
                <p:nvPr/>
              </p:nvPicPr>
              <p:blipFill>
                <a:blip r:embed="rId1662"/>
                <a:stretch>
                  <a:fillRect/>
                </a:stretch>
              </p:blipFill>
              <p:spPr>
                <a:xfrm>
                  <a:off x="9781240" y="5263627"/>
                  <a:ext cx="1155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3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BC8527CB-7355-40F7-9634-C383B3E3C249}"/>
                    </a:ext>
                  </a:extLst>
                </p14:cNvPr>
                <p14:cNvContentPartPr/>
                <p14:nvPr/>
              </p14:nvContentPartPr>
              <p14:xfrm>
                <a:off x="9827680" y="5291707"/>
                <a:ext cx="44280" cy="83520"/>
              </p14:xfrm>
            </p:contentPart>
          </mc:Choice>
          <mc:Fallback xmlns="">
            <p:pic>
              <p:nvPicPr>
                <p:cNvPr id="1241" name="Input penna 1240">
                  <a:extLst>
                    <a:ext uri="{FF2B5EF4-FFF2-40B4-BE49-F238E27FC236}">
                      <a16:creationId xmlns:a16="http://schemas.microsoft.com/office/drawing/2014/main" id="{BC8527CB-7355-40F7-9634-C383B3E3C249}"/>
                    </a:ext>
                  </a:extLst>
                </p:cNvPr>
                <p:cNvPicPr/>
                <p:nvPr/>
              </p:nvPicPr>
              <p:blipFill>
                <a:blip r:embed="rId1664"/>
                <a:stretch>
                  <a:fillRect/>
                </a:stretch>
              </p:blipFill>
              <p:spPr>
                <a:xfrm>
                  <a:off x="9819040" y="5282707"/>
                  <a:ext cx="61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5">
              <p14:nvContentPartPr>
                <p14:cNvPr id="1242" name="Input penna 1241">
                  <a:extLst>
                    <a:ext uri="{FF2B5EF4-FFF2-40B4-BE49-F238E27FC236}">
                      <a16:creationId xmlns:a16="http://schemas.microsoft.com/office/drawing/2014/main" id="{B3C8F97B-8270-4AC4-9DB4-7C4DBBC0BEE6}"/>
                    </a:ext>
                  </a:extLst>
                </p14:cNvPr>
                <p14:cNvContentPartPr/>
                <p14:nvPr/>
              </p14:nvContentPartPr>
              <p14:xfrm>
                <a:off x="9875920" y="5283427"/>
                <a:ext cx="70200" cy="69120"/>
              </p14:xfrm>
            </p:contentPart>
          </mc:Choice>
          <mc:Fallback xmlns="">
            <p:pic>
              <p:nvPicPr>
                <p:cNvPr id="1242" name="Input penna 1241">
                  <a:extLst>
                    <a:ext uri="{FF2B5EF4-FFF2-40B4-BE49-F238E27FC236}">
                      <a16:creationId xmlns:a16="http://schemas.microsoft.com/office/drawing/2014/main" id="{B3C8F97B-8270-4AC4-9DB4-7C4DBBC0BEE6}"/>
                    </a:ext>
                  </a:extLst>
                </p:cNvPr>
                <p:cNvPicPr/>
                <p:nvPr/>
              </p:nvPicPr>
              <p:blipFill>
                <a:blip r:embed="rId1666"/>
                <a:stretch>
                  <a:fillRect/>
                </a:stretch>
              </p:blipFill>
              <p:spPr>
                <a:xfrm>
                  <a:off x="9867280" y="5274787"/>
                  <a:ext cx="87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7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145CD6ED-CF92-487F-A50A-36C155D26667}"/>
                    </a:ext>
                  </a:extLst>
                </p14:cNvPr>
                <p14:cNvContentPartPr/>
                <p14:nvPr/>
              </p14:nvContentPartPr>
              <p14:xfrm>
                <a:off x="9959080" y="5270827"/>
                <a:ext cx="78480" cy="89640"/>
              </p14:xfrm>
            </p:contentPart>
          </mc:Choice>
          <mc:Fallback xmlns="">
            <p:pic>
              <p:nvPicPr>
                <p:cNvPr id="1243" name="Input penna 1242">
                  <a:extLst>
                    <a:ext uri="{FF2B5EF4-FFF2-40B4-BE49-F238E27FC236}">
                      <a16:creationId xmlns:a16="http://schemas.microsoft.com/office/drawing/2014/main" id="{145CD6ED-CF92-487F-A50A-36C155D26667}"/>
                    </a:ext>
                  </a:extLst>
                </p:cNvPr>
                <p:cNvPicPr/>
                <p:nvPr/>
              </p:nvPicPr>
              <p:blipFill>
                <a:blip r:embed="rId1668"/>
                <a:stretch>
                  <a:fillRect/>
                </a:stretch>
              </p:blipFill>
              <p:spPr>
                <a:xfrm>
                  <a:off x="9950080" y="5262187"/>
                  <a:ext cx="96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9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0EBB85A9-F28E-478E-A286-46776AAF830F}"/>
                    </a:ext>
                  </a:extLst>
                </p14:cNvPr>
                <p14:cNvContentPartPr/>
                <p14:nvPr/>
              </p14:nvContentPartPr>
              <p14:xfrm>
                <a:off x="10040800" y="5283067"/>
                <a:ext cx="83160" cy="69480"/>
              </p14:xfrm>
            </p:contentPart>
          </mc:Choice>
          <mc:Fallback xmlns="">
            <p:pic>
              <p:nvPicPr>
                <p:cNvPr id="1244" name="Input penna 1243">
                  <a:extLst>
                    <a:ext uri="{FF2B5EF4-FFF2-40B4-BE49-F238E27FC236}">
                      <a16:creationId xmlns:a16="http://schemas.microsoft.com/office/drawing/2014/main" id="{0EBB85A9-F28E-478E-A286-46776AAF830F}"/>
                    </a:ext>
                  </a:extLst>
                </p:cNvPr>
                <p:cNvPicPr/>
                <p:nvPr/>
              </p:nvPicPr>
              <p:blipFill>
                <a:blip r:embed="rId1670"/>
                <a:stretch>
                  <a:fillRect/>
                </a:stretch>
              </p:blipFill>
              <p:spPr>
                <a:xfrm>
                  <a:off x="10031800" y="5274067"/>
                  <a:ext cx="1008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1">
              <p14:nvContentPartPr>
                <p14:cNvPr id="1245" name="Input penna 1244">
                  <a:extLst>
                    <a:ext uri="{FF2B5EF4-FFF2-40B4-BE49-F238E27FC236}">
                      <a16:creationId xmlns:a16="http://schemas.microsoft.com/office/drawing/2014/main" id="{F9259FE1-00C7-4BFC-921E-1065C3F14DE2}"/>
                    </a:ext>
                  </a:extLst>
                </p14:cNvPr>
                <p14:cNvContentPartPr/>
                <p14:nvPr/>
              </p14:nvContentPartPr>
              <p14:xfrm>
                <a:off x="10116760" y="5290267"/>
                <a:ext cx="117000" cy="75240"/>
              </p14:xfrm>
            </p:contentPart>
          </mc:Choice>
          <mc:Fallback xmlns="">
            <p:pic>
              <p:nvPicPr>
                <p:cNvPr id="1245" name="Input penna 1244">
                  <a:extLst>
                    <a:ext uri="{FF2B5EF4-FFF2-40B4-BE49-F238E27FC236}">
                      <a16:creationId xmlns:a16="http://schemas.microsoft.com/office/drawing/2014/main" id="{F9259FE1-00C7-4BFC-921E-1065C3F14DE2}"/>
                    </a:ext>
                  </a:extLst>
                </p:cNvPr>
                <p:cNvPicPr/>
                <p:nvPr/>
              </p:nvPicPr>
              <p:blipFill>
                <a:blip r:embed="rId1672"/>
                <a:stretch>
                  <a:fillRect/>
                </a:stretch>
              </p:blipFill>
              <p:spPr>
                <a:xfrm>
                  <a:off x="10108120" y="5281627"/>
                  <a:ext cx="1346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5DD81CBB-4C5E-418B-918C-CF62893B2C1C}"/>
                    </a:ext>
                  </a:extLst>
                </p14:cNvPr>
                <p14:cNvContentPartPr/>
                <p14:nvPr/>
              </p14:nvContentPartPr>
              <p14:xfrm>
                <a:off x="10332760" y="5284147"/>
                <a:ext cx="94680" cy="89640"/>
              </p14:xfrm>
            </p:contentPart>
          </mc:Choice>
          <mc:Fallback xmlns="">
            <p:pic>
              <p:nvPicPr>
                <p:cNvPr id="1247" name="Input penna 1246">
                  <a:extLst>
                    <a:ext uri="{FF2B5EF4-FFF2-40B4-BE49-F238E27FC236}">
                      <a16:creationId xmlns:a16="http://schemas.microsoft.com/office/drawing/2014/main" id="{5DD81CBB-4C5E-418B-918C-CF62893B2C1C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>
                  <a:off x="10323760" y="5275147"/>
                  <a:ext cx="1123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6B5C11AD-85E8-4911-926E-4E47C626DD8D}"/>
                    </a:ext>
                  </a:extLst>
                </p14:cNvPr>
                <p14:cNvContentPartPr/>
                <p14:nvPr/>
              </p14:nvContentPartPr>
              <p14:xfrm>
                <a:off x="10424920" y="5305747"/>
                <a:ext cx="26280" cy="79200"/>
              </p14:xfrm>
            </p:contentPart>
          </mc:Choice>
          <mc:Fallback xmlns="">
            <p:pic>
              <p:nvPicPr>
                <p:cNvPr id="1248" name="Input penna 1247">
                  <a:extLst>
                    <a:ext uri="{FF2B5EF4-FFF2-40B4-BE49-F238E27FC236}">
                      <a16:creationId xmlns:a16="http://schemas.microsoft.com/office/drawing/2014/main" id="{6B5C11AD-85E8-4911-926E-4E47C626DD8D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>
                  <a:off x="10416280" y="5297107"/>
                  <a:ext cx="439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1249" name="Input penna 1248">
                  <a:extLst>
                    <a:ext uri="{FF2B5EF4-FFF2-40B4-BE49-F238E27FC236}">
                      <a16:creationId xmlns:a16="http://schemas.microsoft.com/office/drawing/2014/main" id="{2B3BE879-2B57-4EE5-960E-3F661C6C1C00}"/>
                    </a:ext>
                  </a:extLst>
                </p14:cNvPr>
                <p14:cNvContentPartPr/>
                <p14:nvPr/>
              </p14:nvContentPartPr>
              <p14:xfrm>
                <a:off x="10415920" y="5301427"/>
                <a:ext cx="57600" cy="75240"/>
              </p14:xfrm>
            </p:contentPart>
          </mc:Choice>
          <mc:Fallback xmlns="">
            <p:pic>
              <p:nvPicPr>
                <p:cNvPr id="1249" name="Input penna 1248">
                  <a:extLst>
                    <a:ext uri="{FF2B5EF4-FFF2-40B4-BE49-F238E27FC236}">
                      <a16:creationId xmlns:a16="http://schemas.microsoft.com/office/drawing/2014/main" id="{2B3BE879-2B57-4EE5-960E-3F661C6C1C00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10407280" y="5292787"/>
                  <a:ext cx="752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58802C2C-F88A-43C4-845D-2D236F318890}"/>
                    </a:ext>
                  </a:extLst>
                </p14:cNvPr>
                <p14:cNvContentPartPr/>
                <p14:nvPr/>
              </p14:nvContentPartPr>
              <p14:xfrm>
                <a:off x="10489000" y="5304307"/>
                <a:ext cx="68040" cy="68760"/>
              </p14:xfrm>
            </p:contentPart>
          </mc:Choice>
          <mc:Fallback xmlns="">
            <p:pic>
              <p:nvPicPr>
                <p:cNvPr id="1250" name="Input penna 1249">
                  <a:extLst>
                    <a:ext uri="{FF2B5EF4-FFF2-40B4-BE49-F238E27FC236}">
                      <a16:creationId xmlns:a16="http://schemas.microsoft.com/office/drawing/2014/main" id="{58802C2C-F88A-43C4-845D-2D236F318890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>
                  <a:off x="10480360" y="5295307"/>
                  <a:ext cx="856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CEE47439-9319-4DE8-BE4E-627C619A6A6C}"/>
                    </a:ext>
                  </a:extLst>
                </p14:cNvPr>
                <p14:cNvContentPartPr/>
                <p14:nvPr/>
              </p14:nvContentPartPr>
              <p14:xfrm>
                <a:off x="10651360" y="5303947"/>
                <a:ext cx="17280" cy="67320"/>
              </p14:xfrm>
            </p:contentPart>
          </mc:Choice>
          <mc:Fallback xmlns="">
            <p:pic>
              <p:nvPicPr>
                <p:cNvPr id="1251" name="Input penna 1250">
                  <a:extLst>
                    <a:ext uri="{FF2B5EF4-FFF2-40B4-BE49-F238E27FC236}">
                      <a16:creationId xmlns:a16="http://schemas.microsoft.com/office/drawing/2014/main" id="{CEE47439-9319-4DE8-BE4E-627C619A6A6C}"/>
                    </a:ext>
                  </a:extLst>
                </p:cNvPr>
                <p:cNvPicPr/>
                <p:nvPr/>
              </p:nvPicPr>
              <p:blipFill>
                <a:blip r:embed="rId1682"/>
                <a:stretch>
                  <a:fillRect/>
                </a:stretch>
              </p:blipFill>
              <p:spPr>
                <a:xfrm>
                  <a:off x="10642720" y="5295307"/>
                  <a:ext cx="349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2D8D7257-ACDA-41D3-BC10-0AA2A1A240E0}"/>
                    </a:ext>
                  </a:extLst>
                </p14:cNvPr>
                <p14:cNvContentPartPr/>
                <p14:nvPr/>
              </p14:nvContentPartPr>
              <p14:xfrm>
                <a:off x="10645240" y="5294227"/>
                <a:ext cx="64800" cy="75960"/>
              </p14:xfrm>
            </p:contentPart>
          </mc:Choice>
          <mc:Fallback xmlns="">
            <p:pic>
              <p:nvPicPr>
                <p:cNvPr id="1252" name="Input penna 1251">
                  <a:extLst>
                    <a:ext uri="{FF2B5EF4-FFF2-40B4-BE49-F238E27FC236}">
                      <a16:creationId xmlns:a16="http://schemas.microsoft.com/office/drawing/2014/main" id="{2D8D7257-ACDA-41D3-BC10-0AA2A1A240E0}"/>
                    </a:ext>
                  </a:extLst>
                </p:cNvPr>
                <p:cNvPicPr/>
                <p:nvPr/>
              </p:nvPicPr>
              <p:blipFill>
                <a:blip r:embed="rId1684"/>
                <a:stretch>
                  <a:fillRect/>
                </a:stretch>
              </p:blipFill>
              <p:spPr>
                <a:xfrm>
                  <a:off x="10636240" y="5285227"/>
                  <a:ext cx="824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5">
              <p14:nvContentPartPr>
                <p14:cNvPr id="1253" name="Input penna 1252">
                  <a:extLst>
                    <a:ext uri="{FF2B5EF4-FFF2-40B4-BE49-F238E27FC236}">
                      <a16:creationId xmlns:a16="http://schemas.microsoft.com/office/drawing/2014/main" id="{544F5F6E-6C63-456D-8A7D-D716CB1CE138}"/>
                    </a:ext>
                  </a:extLst>
                </p14:cNvPr>
                <p14:cNvContentPartPr/>
                <p14:nvPr/>
              </p14:nvContentPartPr>
              <p14:xfrm>
                <a:off x="10722280" y="5289907"/>
                <a:ext cx="38880" cy="67680"/>
              </p14:xfrm>
            </p:contentPart>
          </mc:Choice>
          <mc:Fallback xmlns="">
            <p:pic>
              <p:nvPicPr>
                <p:cNvPr id="1253" name="Input penna 1252">
                  <a:extLst>
                    <a:ext uri="{FF2B5EF4-FFF2-40B4-BE49-F238E27FC236}">
                      <a16:creationId xmlns:a16="http://schemas.microsoft.com/office/drawing/2014/main" id="{544F5F6E-6C63-456D-8A7D-D716CB1CE138}"/>
                    </a:ext>
                  </a:extLst>
                </p:cNvPr>
                <p:cNvPicPr/>
                <p:nvPr/>
              </p:nvPicPr>
              <p:blipFill>
                <a:blip r:embed="rId1686"/>
                <a:stretch>
                  <a:fillRect/>
                </a:stretch>
              </p:blipFill>
              <p:spPr>
                <a:xfrm>
                  <a:off x="10713280" y="5280907"/>
                  <a:ext cx="565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7">
              <p14:nvContentPartPr>
                <p14:cNvPr id="1254" name="Input penna 1253">
                  <a:extLst>
                    <a:ext uri="{FF2B5EF4-FFF2-40B4-BE49-F238E27FC236}">
                      <a16:creationId xmlns:a16="http://schemas.microsoft.com/office/drawing/2014/main" id="{7F1C46C2-395F-4A33-843B-B0C3395AF4A5}"/>
                    </a:ext>
                  </a:extLst>
                </p14:cNvPr>
                <p14:cNvContentPartPr/>
                <p14:nvPr/>
              </p14:nvContentPartPr>
              <p14:xfrm>
                <a:off x="10763680" y="5256427"/>
                <a:ext cx="152640" cy="104040"/>
              </p14:xfrm>
            </p:contentPart>
          </mc:Choice>
          <mc:Fallback xmlns="">
            <p:pic>
              <p:nvPicPr>
                <p:cNvPr id="1254" name="Input penna 1253">
                  <a:extLst>
                    <a:ext uri="{FF2B5EF4-FFF2-40B4-BE49-F238E27FC236}">
                      <a16:creationId xmlns:a16="http://schemas.microsoft.com/office/drawing/2014/main" id="{7F1C46C2-395F-4A33-843B-B0C3395AF4A5}"/>
                    </a:ext>
                  </a:extLst>
                </p:cNvPr>
                <p:cNvPicPr/>
                <p:nvPr/>
              </p:nvPicPr>
              <p:blipFill>
                <a:blip r:embed="rId1688"/>
                <a:stretch>
                  <a:fillRect/>
                </a:stretch>
              </p:blipFill>
              <p:spPr>
                <a:xfrm>
                  <a:off x="10754680" y="5247427"/>
                  <a:ext cx="170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9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FE18CD06-1599-4659-8A48-BFF25B4D6F4A}"/>
                    </a:ext>
                  </a:extLst>
                </p14:cNvPr>
                <p14:cNvContentPartPr/>
                <p14:nvPr/>
              </p14:nvContentPartPr>
              <p14:xfrm>
                <a:off x="10863760" y="5317987"/>
                <a:ext cx="59760" cy="17640"/>
              </p14:xfrm>
            </p:contentPart>
          </mc:Choice>
          <mc:Fallback xmlns="">
            <p:pic>
              <p:nvPicPr>
                <p:cNvPr id="1255" name="Input penna 1254">
                  <a:extLst>
                    <a:ext uri="{FF2B5EF4-FFF2-40B4-BE49-F238E27FC236}">
                      <a16:creationId xmlns:a16="http://schemas.microsoft.com/office/drawing/2014/main" id="{FE18CD06-1599-4659-8A48-BFF25B4D6F4A}"/>
                    </a:ext>
                  </a:extLst>
                </p:cNvPr>
                <p:cNvPicPr/>
                <p:nvPr/>
              </p:nvPicPr>
              <p:blipFill>
                <a:blip r:embed="rId1690"/>
                <a:stretch>
                  <a:fillRect/>
                </a:stretch>
              </p:blipFill>
              <p:spPr>
                <a:xfrm>
                  <a:off x="10854760" y="5309347"/>
                  <a:ext cx="77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1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4276ADDC-5D6E-49E0-AFAA-FCF0FA0A2155}"/>
                    </a:ext>
                  </a:extLst>
                </p14:cNvPr>
                <p14:cNvContentPartPr/>
                <p14:nvPr/>
              </p14:nvContentPartPr>
              <p14:xfrm>
                <a:off x="10921720" y="5262547"/>
                <a:ext cx="156240" cy="103680"/>
              </p14:xfrm>
            </p:contentPart>
          </mc:Choice>
          <mc:Fallback xmlns="">
            <p:pic>
              <p:nvPicPr>
                <p:cNvPr id="1256" name="Input penna 1255">
                  <a:extLst>
                    <a:ext uri="{FF2B5EF4-FFF2-40B4-BE49-F238E27FC236}">
                      <a16:creationId xmlns:a16="http://schemas.microsoft.com/office/drawing/2014/main" id="{4276ADDC-5D6E-49E0-AFAA-FCF0FA0A2155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10912720" y="5253907"/>
                  <a:ext cx="1738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3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0C1F5347-D1FC-4CCE-9BF8-0AF189A93078}"/>
                    </a:ext>
                  </a:extLst>
                </p14:cNvPr>
                <p14:cNvContentPartPr/>
                <p14:nvPr/>
              </p14:nvContentPartPr>
              <p14:xfrm>
                <a:off x="11034760" y="5263267"/>
                <a:ext cx="75240" cy="76320"/>
              </p14:xfrm>
            </p:contentPart>
          </mc:Choice>
          <mc:Fallback xmlns="">
            <p:pic>
              <p:nvPicPr>
                <p:cNvPr id="1257" name="Input penna 1256">
                  <a:extLst>
                    <a:ext uri="{FF2B5EF4-FFF2-40B4-BE49-F238E27FC236}">
                      <a16:creationId xmlns:a16="http://schemas.microsoft.com/office/drawing/2014/main" id="{0C1F5347-D1FC-4CCE-9BF8-0AF189A93078}"/>
                    </a:ext>
                  </a:extLst>
                </p:cNvPr>
                <p:cNvPicPr/>
                <p:nvPr/>
              </p:nvPicPr>
              <p:blipFill>
                <a:blip r:embed="rId1694"/>
                <a:stretch>
                  <a:fillRect/>
                </a:stretch>
              </p:blipFill>
              <p:spPr>
                <a:xfrm>
                  <a:off x="11026120" y="5254267"/>
                  <a:ext cx="928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5">
              <p14:nvContentPartPr>
                <p14:cNvPr id="1259" name="Input penna 1258">
                  <a:extLst>
                    <a:ext uri="{FF2B5EF4-FFF2-40B4-BE49-F238E27FC236}">
                      <a16:creationId xmlns:a16="http://schemas.microsoft.com/office/drawing/2014/main" id="{15A534EE-FD1E-4806-8D05-62136DC67B8E}"/>
                    </a:ext>
                  </a:extLst>
                </p14:cNvPr>
                <p14:cNvContentPartPr/>
                <p14:nvPr/>
              </p14:nvContentPartPr>
              <p14:xfrm>
                <a:off x="11246800" y="5281627"/>
                <a:ext cx="4680" cy="87480"/>
              </p14:xfrm>
            </p:contentPart>
          </mc:Choice>
          <mc:Fallback xmlns="">
            <p:pic>
              <p:nvPicPr>
                <p:cNvPr id="1259" name="Input penna 1258">
                  <a:extLst>
                    <a:ext uri="{FF2B5EF4-FFF2-40B4-BE49-F238E27FC236}">
                      <a16:creationId xmlns:a16="http://schemas.microsoft.com/office/drawing/2014/main" id="{15A534EE-FD1E-4806-8D05-62136DC67B8E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1237800" y="5272987"/>
                  <a:ext cx="223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6">
              <p14:nvContentPartPr>
                <p14:cNvPr id="1260" name="Input penna 1259">
                  <a:extLst>
                    <a:ext uri="{FF2B5EF4-FFF2-40B4-BE49-F238E27FC236}">
                      <a16:creationId xmlns:a16="http://schemas.microsoft.com/office/drawing/2014/main" id="{193FB741-2AF3-453A-9479-2F0655669C2A}"/>
                    </a:ext>
                  </a:extLst>
                </p14:cNvPr>
                <p14:cNvContentPartPr/>
                <p14:nvPr/>
              </p14:nvContentPartPr>
              <p14:xfrm>
                <a:off x="11268760" y="5276227"/>
                <a:ext cx="109080" cy="108720"/>
              </p14:xfrm>
            </p:contentPart>
          </mc:Choice>
          <mc:Fallback xmlns="">
            <p:pic>
              <p:nvPicPr>
                <p:cNvPr id="1260" name="Input penna 1259">
                  <a:extLst>
                    <a:ext uri="{FF2B5EF4-FFF2-40B4-BE49-F238E27FC236}">
                      <a16:creationId xmlns:a16="http://schemas.microsoft.com/office/drawing/2014/main" id="{193FB741-2AF3-453A-9479-2F0655669C2A}"/>
                    </a:ext>
                  </a:extLst>
                </p:cNvPr>
                <p:cNvPicPr/>
                <p:nvPr/>
              </p:nvPicPr>
              <p:blipFill>
                <a:blip r:embed="rId1697"/>
                <a:stretch>
                  <a:fillRect/>
                </a:stretch>
              </p:blipFill>
              <p:spPr>
                <a:xfrm>
                  <a:off x="11259760" y="5267227"/>
                  <a:ext cx="1267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8">
              <p14:nvContentPartPr>
                <p14:cNvPr id="1261" name="Input penna 1260">
                  <a:extLst>
                    <a:ext uri="{FF2B5EF4-FFF2-40B4-BE49-F238E27FC236}">
                      <a16:creationId xmlns:a16="http://schemas.microsoft.com/office/drawing/2014/main" id="{6096541B-AE5B-4A67-902C-F4D5A8D533AC}"/>
                    </a:ext>
                  </a:extLst>
                </p14:cNvPr>
                <p14:cNvContentPartPr/>
                <p14:nvPr/>
              </p14:nvContentPartPr>
              <p14:xfrm>
                <a:off x="11373880" y="5294587"/>
                <a:ext cx="58320" cy="74880"/>
              </p14:xfrm>
            </p:contentPart>
          </mc:Choice>
          <mc:Fallback xmlns="">
            <p:pic>
              <p:nvPicPr>
                <p:cNvPr id="1261" name="Input penna 1260">
                  <a:extLst>
                    <a:ext uri="{FF2B5EF4-FFF2-40B4-BE49-F238E27FC236}">
                      <a16:creationId xmlns:a16="http://schemas.microsoft.com/office/drawing/2014/main" id="{6096541B-AE5B-4A67-902C-F4D5A8D533AC}"/>
                    </a:ext>
                  </a:extLst>
                </p:cNvPr>
                <p:cNvPicPr/>
                <p:nvPr/>
              </p:nvPicPr>
              <p:blipFill>
                <a:blip r:embed="rId1699"/>
                <a:stretch>
                  <a:fillRect/>
                </a:stretch>
              </p:blipFill>
              <p:spPr>
                <a:xfrm>
                  <a:off x="11364880" y="5285947"/>
                  <a:ext cx="759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0">
              <p14:nvContentPartPr>
                <p14:cNvPr id="1262" name="Input penna 1261">
                  <a:extLst>
                    <a:ext uri="{FF2B5EF4-FFF2-40B4-BE49-F238E27FC236}">
                      <a16:creationId xmlns:a16="http://schemas.microsoft.com/office/drawing/2014/main" id="{43D7B3DC-D308-401E-B456-F21B5159447A}"/>
                    </a:ext>
                  </a:extLst>
                </p14:cNvPr>
                <p14:cNvContentPartPr/>
                <p14:nvPr/>
              </p14:nvContentPartPr>
              <p14:xfrm>
                <a:off x="11458120" y="5267947"/>
                <a:ext cx="61920" cy="106200"/>
              </p14:xfrm>
            </p:contentPart>
          </mc:Choice>
          <mc:Fallback xmlns="">
            <p:pic>
              <p:nvPicPr>
                <p:cNvPr id="1262" name="Input penna 1261">
                  <a:extLst>
                    <a:ext uri="{FF2B5EF4-FFF2-40B4-BE49-F238E27FC236}">
                      <a16:creationId xmlns:a16="http://schemas.microsoft.com/office/drawing/2014/main" id="{43D7B3DC-D308-401E-B456-F21B5159447A}"/>
                    </a:ext>
                  </a:extLst>
                </p:cNvPr>
                <p:cNvPicPr/>
                <p:nvPr/>
              </p:nvPicPr>
              <p:blipFill>
                <a:blip r:embed="rId1701"/>
                <a:stretch>
                  <a:fillRect/>
                </a:stretch>
              </p:blipFill>
              <p:spPr>
                <a:xfrm>
                  <a:off x="11449120" y="5258947"/>
                  <a:ext cx="795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2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B57A7E7C-FB24-40A1-A486-34E7526D299F}"/>
                    </a:ext>
                  </a:extLst>
                </p14:cNvPr>
                <p14:cNvContentPartPr/>
                <p14:nvPr/>
              </p14:nvContentPartPr>
              <p14:xfrm>
                <a:off x="11539120" y="5294227"/>
                <a:ext cx="35280" cy="91440"/>
              </p14:xfrm>
            </p:contentPart>
          </mc:Choice>
          <mc:Fallback xmlns="">
            <p:pic>
              <p:nvPicPr>
                <p:cNvPr id="1263" name="Input penna 1262">
                  <a:extLst>
                    <a:ext uri="{FF2B5EF4-FFF2-40B4-BE49-F238E27FC236}">
                      <a16:creationId xmlns:a16="http://schemas.microsoft.com/office/drawing/2014/main" id="{B57A7E7C-FB24-40A1-A486-34E7526D299F}"/>
                    </a:ext>
                  </a:extLst>
                </p:cNvPr>
                <p:cNvPicPr/>
                <p:nvPr/>
              </p:nvPicPr>
              <p:blipFill>
                <a:blip r:embed="rId1703"/>
                <a:stretch>
                  <a:fillRect/>
                </a:stretch>
              </p:blipFill>
              <p:spPr>
                <a:xfrm>
                  <a:off x="11530480" y="5285227"/>
                  <a:ext cx="529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4">
              <p14:nvContentPartPr>
                <p14:cNvPr id="1264" name="Input penna 1263">
                  <a:extLst>
                    <a:ext uri="{FF2B5EF4-FFF2-40B4-BE49-F238E27FC236}">
                      <a16:creationId xmlns:a16="http://schemas.microsoft.com/office/drawing/2014/main" id="{0B2E8DCF-81F5-40A7-BF87-1DD17334DCE0}"/>
                    </a:ext>
                  </a:extLst>
                </p14:cNvPr>
                <p14:cNvContentPartPr/>
                <p14:nvPr/>
              </p14:nvContentPartPr>
              <p14:xfrm>
                <a:off x="11525440" y="5290987"/>
                <a:ext cx="81720" cy="10800"/>
              </p14:xfrm>
            </p:contentPart>
          </mc:Choice>
          <mc:Fallback xmlns="">
            <p:pic>
              <p:nvPicPr>
                <p:cNvPr id="1264" name="Input penna 1263">
                  <a:extLst>
                    <a:ext uri="{FF2B5EF4-FFF2-40B4-BE49-F238E27FC236}">
                      <a16:creationId xmlns:a16="http://schemas.microsoft.com/office/drawing/2014/main" id="{0B2E8DCF-81F5-40A7-BF87-1DD17334DCE0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1516800" y="5281987"/>
                  <a:ext cx="99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5">
              <p14:nvContentPartPr>
                <p14:cNvPr id="1265" name="Input penna 1264">
                  <a:extLst>
                    <a:ext uri="{FF2B5EF4-FFF2-40B4-BE49-F238E27FC236}">
                      <a16:creationId xmlns:a16="http://schemas.microsoft.com/office/drawing/2014/main" id="{31381FB3-60CB-450D-A64E-FB6498E2F2B8}"/>
                    </a:ext>
                  </a:extLst>
                </p14:cNvPr>
                <p14:cNvContentPartPr/>
                <p14:nvPr/>
              </p14:nvContentPartPr>
              <p14:xfrm>
                <a:off x="11585200" y="5297107"/>
                <a:ext cx="64800" cy="79200"/>
              </p14:xfrm>
            </p:contentPart>
          </mc:Choice>
          <mc:Fallback xmlns="">
            <p:pic>
              <p:nvPicPr>
                <p:cNvPr id="1265" name="Input penna 1264">
                  <a:extLst>
                    <a:ext uri="{FF2B5EF4-FFF2-40B4-BE49-F238E27FC236}">
                      <a16:creationId xmlns:a16="http://schemas.microsoft.com/office/drawing/2014/main" id="{31381FB3-60CB-450D-A64E-FB6498E2F2B8}"/>
                    </a:ext>
                  </a:extLst>
                </p:cNvPr>
                <p:cNvPicPr/>
                <p:nvPr/>
              </p:nvPicPr>
              <p:blipFill>
                <a:blip r:embed="rId1706"/>
                <a:stretch>
                  <a:fillRect/>
                </a:stretch>
              </p:blipFill>
              <p:spPr>
                <a:xfrm>
                  <a:off x="11576560" y="5288467"/>
                  <a:ext cx="82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7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A854A8AF-E299-494F-9792-A9ABA013E222}"/>
                    </a:ext>
                  </a:extLst>
                </p14:cNvPr>
                <p14:cNvContentPartPr/>
                <p14:nvPr/>
              </p14:nvContentPartPr>
              <p14:xfrm>
                <a:off x="11646760" y="5286667"/>
                <a:ext cx="165240" cy="102960"/>
              </p14:xfrm>
            </p:contentPart>
          </mc:Choice>
          <mc:Fallback xmlns="">
            <p:pic>
              <p:nvPicPr>
                <p:cNvPr id="1266" name="Input penna 1265">
                  <a:extLst>
                    <a:ext uri="{FF2B5EF4-FFF2-40B4-BE49-F238E27FC236}">
                      <a16:creationId xmlns:a16="http://schemas.microsoft.com/office/drawing/2014/main" id="{A854A8AF-E299-494F-9792-A9ABA013E222}"/>
                    </a:ext>
                  </a:extLst>
                </p:cNvPr>
                <p:cNvPicPr/>
                <p:nvPr/>
              </p:nvPicPr>
              <p:blipFill>
                <a:blip r:embed="rId1708"/>
                <a:stretch>
                  <a:fillRect/>
                </a:stretch>
              </p:blipFill>
              <p:spPr>
                <a:xfrm>
                  <a:off x="11637760" y="5278027"/>
                  <a:ext cx="182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9">
              <p14:nvContentPartPr>
                <p14:cNvPr id="1267" name="Input penna 1266">
                  <a:extLst>
                    <a:ext uri="{FF2B5EF4-FFF2-40B4-BE49-F238E27FC236}">
                      <a16:creationId xmlns:a16="http://schemas.microsoft.com/office/drawing/2014/main" id="{60CC6DF8-6C13-4F48-92CC-8E17FD6B736D}"/>
                    </a:ext>
                  </a:extLst>
                </p14:cNvPr>
                <p14:cNvContentPartPr/>
                <p14:nvPr/>
              </p14:nvContentPartPr>
              <p14:xfrm>
                <a:off x="11796520" y="5307547"/>
                <a:ext cx="77760" cy="84960"/>
              </p14:xfrm>
            </p:contentPart>
          </mc:Choice>
          <mc:Fallback xmlns="">
            <p:pic>
              <p:nvPicPr>
                <p:cNvPr id="1267" name="Input penna 1266">
                  <a:extLst>
                    <a:ext uri="{FF2B5EF4-FFF2-40B4-BE49-F238E27FC236}">
                      <a16:creationId xmlns:a16="http://schemas.microsoft.com/office/drawing/2014/main" id="{60CC6DF8-6C13-4F48-92CC-8E17FD6B736D}"/>
                    </a:ext>
                  </a:extLst>
                </p:cNvPr>
                <p:cNvPicPr/>
                <p:nvPr/>
              </p:nvPicPr>
              <p:blipFill>
                <a:blip r:embed="rId1710"/>
                <a:stretch>
                  <a:fillRect/>
                </a:stretch>
              </p:blipFill>
              <p:spPr>
                <a:xfrm>
                  <a:off x="11787520" y="5298907"/>
                  <a:ext cx="954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1">
              <p14:nvContentPartPr>
                <p14:cNvPr id="1268" name="Input penna 1267">
                  <a:extLst>
                    <a:ext uri="{FF2B5EF4-FFF2-40B4-BE49-F238E27FC236}">
                      <a16:creationId xmlns:a16="http://schemas.microsoft.com/office/drawing/2014/main" id="{6314E9EF-DC77-4896-AFBF-D18D3B9D96C2}"/>
                    </a:ext>
                  </a:extLst>
                </p14:cNvPr>
                <p14:cNvContentPartPr/>
                <p14:nvPr/>
              </p14:nvContentPartPr>
              <p14:xfrm>
                <a:off x="11778880" y="5354707"/>
                <a:ext cx="94680" cy="13320"/>
              </p14:xfrm>
            </p:contentPart>
          </mc:Choice>
          <mc:Fallback xmlns="">
            <p:pic>
              <p:nvPicPr>
                <p:cNvPr id="1268" name="Input penna 1267">
                  <a:extLst>
                    <a:ext uri="{FF2B5EF4-FFF2-40B4-BE49-F238E27FC236}">
                      <a16:creationId xmlns:a16="http://schemas.microsoft.com/office/drawing/2014/main" id="{6314E9EF-DC77-4896-AFBF-D18D3B9D96C2}"/>
                    </a:ext>
                  </a:extLst>
                </p:cNvPr>
                <p:cNvPicPr/>
                <p:nvPr/>
              </p:nvPicPr>
              <p:blipFill>
                <a:blip r:embed="rId1712"/>
                <a:stretch>
                  <a:fillRect/>
                </a:stretch>
              </p:blipFill>
              <p:spPr>
                <a:xfrm>
                  <a:off x="11769880" y="5345707"/>
                  <a:ext cx="1123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3">
              <p14:nvContentPartPr>
                <p14:cNvPr id="1269" name="Input penna 1268">
                  <a:extLst>
                    <a:ext uri="{FF2B5EF4-FFF2-40B4-BE49-F238E27FC236}">
                      <a16:creationId xmlns:a16="http://schemas.microsoft.com/office/drawing/2014/main" id="{4A85D05B-4CE9-4A1C-B6F0-521FEB3DA5E9}"/>
                    </a:ext>
                  </a:extLst>
                </p14:cNvPr>
                <p14:cNvContentPartPr/>
                <p14:nvPr/>
              </p14:nvContentPartPr>
              <p14:xfrm>
                <a:off x="9900040" y="5506987"/>
                <a:ext cx="61200" cy="88920"/>
              </p14:xfrm>
            </p:contentPart>
          </mc:Choice>
          <mc:Fallback xmlns="">
            <p:pic>
              <p:nvPicPr>
                <p:cNvPr id="1269" name="Input penna 1268">
                  <a:extLst>
                    <a:ext uri="{FF2B5EF4-FFF2-40B4-BE49-F238E27FC236}">
                      <a16:creationId xmlns:a16="http://schemas.microsoft.com/office/drawing/2014/main" id="{4A85D05B-4CE9-4A1C-B6F0-521FEB3DA5E9}"/>
                    </a:ext>
                  </a:extLst>
                </p:cNvPr>
                <p:cNvPicPr/>
                <p:nvPr/>
              </p:nvPicPr>
              <p:blipFill>
                <a:blip r:embed="rId1714"/>
                <a:stretch>
                  <a:fillRect/>
                </a:stretch>
              </p:blipFill>
              <p:spPr>
                <a:xfrm>
                  <a:off x="9891040" y="5498347"/>
                  <a:ext cx="788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5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BDFAA6FD-3F9D-4B55-869F-32A0DA50413B}"/>
                    </a:ext>
                  </a:extLst>
                </p14:cNvPr>
                <p14:cNvContentPartPr/>
                <p14:nvPr/>
              </p14:nvContentPartPr>
              <p14:xfrm>
                <a:off x="9901480" y="5554147"/>
                <a:ext cx="44640" cy="2160"/>
              </p14:xfrm>
            </p:contentPart>
          </mc:Choice>
          <mc:Fallback xmlns="">
            <p:pic>
              <p:nvPicPr>
                <p:cNvPr id="1270" name="Input penna 1269">
                  <a:extLst>
                    <a:ext uri="{FF2B5EF4-FFF2-40B4-BE49-F238E27FC236}">
                      <a16:creationId xmlns:a16="http://schemas.microsoft.com/office/drawing/2014/main" id="{BDFAA6FD-3F9D-4B55-869F-32A0DA50413B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9892480" y="5545507"/>
                  <a:ext cx="622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6">
              <p14:nvContentPartPr>
                <p14:cNvPr id="1271" name="Input penna 1270">
                  <a:extLst>
                    <a:ext uri="{FF2B5EF4-FFF2-40B4-BE49-F238E27FC236}">
                      <a16:creationId xmlns:a16="http://schemas.microsoft.com/office/drawing/2014/main" id="{35E90A7B-AFF6-4BF4-9AB8-AC80AB105341}"/>
                    </a:ext>
                  </a:extLst>
                </p14:cNvPr>
                <p14:cNvContentPartPr/>
                <p14:nvPr/>
              </p14:nvContentPartPr>
              <p14:xfrm>
                <a:off x="9919480" y="5421307"/>
                <a:ext cx="28080" cy="61560"/>
              </p14:xfrm>
            </p:contentPart>
          </mc:Choice>
          <mc:Fallback xmlns="">
            <p:pic>
              <p:nvPicPr>
                <p:cNvPr id="1271" name="Input penna 1270">
                  <a:extLst>
                    <a:ext uri="{FF2B5EF4-FFF2-40B4-BE49-F238E27FC236}">
                      <a16:creationId xmlns:a16="http://schemas.microsoft.com/office/drawing/2014/main" id="{35E90A7B-AFF6-4BF4-9AB8-AC80AB105341}"/>
                    </a:ext>
                  </a:extLst>
                </p:cNvPr>
                <p:cNvPicPr/>
                <p:nvPr/>
              </p:nvPicPr>
              <p:blipFill>
                <a:blip r:embed="rId1717"/>
                <a:stretch>
                  <a:fillRect/>
                </a:stretch>
              </p:blipFill>
              <p:spPr>
                <a:xfrm>
                  <a:off x="9910840" y="5412667"/>
                  <a:ext cx="457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8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F8E74322-DC1A-4026-9ACF-B2AD7CD75D66}"/>
                    </a:ext>
                  </a:extLst>
                </p14:cNvPr>
                <p14:cNvContentPartPr/>
                <p14:nvPr/>
              </p14:nvContentPartPr>
              <p14:xfrm>
                <a:off x="10098760" y="5483227"/>
                <a:ext cx="90360" cy="9252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F8E74322-DC1A-4026-9ACF-B2AD7CD75D66}"/>
                    </a:ext>
                  </a:extLst>
                </p:cNvPr>
                <p:cNvPicPr/>
                <p:nvPr/>
              </p:nvPicPr>
              <p:blipFill>
                <a:blip r:embed="rId1719"/>
                <a:stretch>
                  <a:fillRect/>
                </a:stretch>
              </p:blipFill>
              <p:spPr>
                <a:xfrm>
                  <a:off x="10090120" y="5474227"/>
                  <a:ext cx="108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0">
              <p14:nvContentPartPr>
                <p14:cNvPr id="1273" name="Input penna 1272">
                  <a:extLst>
                    <a:ext uri="{FF2B5EF4-FFF2-40B4-BE49-F238E27FC236}">
                      <a16:creationId xmlns:a16="http://schemas.microsoft.com/office/drawing/2014/main" id="{DD7D0356-F4BA-4AEC-B68E-24E2AD2421CD}"/>
                    </a:ext>
                  </a:extLst>
                </p14:cNvPr>
                <p14:cNvContentPartPr/>
                <p14:nvPr/>
              </p14:nvContentPartPr>
              <p14:xfrm>
                <a:off x="10199920" y="5497267"/>
                <a:ext cx="141840" cy="84600"/>
              </p14:xfrm>
            </p:contentPart>
          </mc:Choice>
          <mc:Fallback xmlns="">
            <p:pic>
              <p:nvPicPr>
                <p:cNvPr id="1273" name="Input penna 1272">
                  <a:extLst>
                    <a:ext uri="{FF2B5EF4-FFF2-40B4-BE49-F238E27FC236}">
                      <a16:creationId xmlns:a16="http://schemas.microsoft.com/office/drawing/2014/main" id="{DD7D0356-F4BA-4AEC-B68E-24E2AD2421CD}"/>
                    </a:ext>
                  </a:extLst>
                </p:cNvPr>
                <p:cNvPicPr/>
                <p:nvPr/>
              </p:nvPicPr>
              <p:blipFill>
                <a:blip r:embed="rId1721"/>
                <a:stretch>
                  <a:fillRect/>
                </a:stretch>
              </p:blipFill>
              <p:spPr>
                <a:xfrm>
                  <a:off x="10191280" y="5488627"/>
                  <a:ext cx="1594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2">
              <p14:nvContentPartPr>
                <p14:cNvPr id="1275" name="Input penna 1274">
                  <a:extLst>
                    <a:ext uri="{FF2B5EF4-FFF2-40B4-BE49-F238E27FC236}">
                      <a16:creationId xmlns:a16="http://schemas.microsoft.com/office/drawing/2014/main" id="{A35E5D6D-778C-4764-81F2-812DBCF68F04}"/>
                    </a:ext>
                  </a:extLst>
                </p14:cNvPr>
                <p14:cNvContentPartPr/>
                <p14:nvPr/>
              </p14:nvContentPartPr>
              <p14:xfrm>
                <a:off x="10442920" y="5500507"/>
                <a:ext cx="101880" cy="87480"/>
              </p14:xfrm>
            </p:contentPart>
          </mc:Choice>
          <mc:Fallback xmlns="">
            <p:pic>
              <p:nvPicPr>
                <p:cNvPr id="1275" name="Input penna 1274">
                  <a:extLst>
                    <a:ext uri="{FF2B5EF4-FFF2-40B4-BE49-F238E27FC236}">
                      <a16:creationId xmlns:a16="http://schemas.microsoft.com/office/drawing/2014/main" id="{A35E5D6D-778C-4764-81F2-812DBCF68F04}"/>
                    </a:ext>
                  </a:extLst>
                </p:cNvPr>
                <p:cNvPicPr/>
                <p:nvPr/>
              </p:nvPicPr>
              <p:blipFill>
                <a:blip r:embed="rId1723"/>
                <a:stretch>
                  <a:fillRect/>
                </a:stretch>
              </p:blipFill>
              <p:spPr>
                <a:xfrm>
                  <a:off x="10433920" y="5491507"/>
                  <a:ext cx="119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4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6F89B616-B5B6-45EE-BD5A-FC777494BFAC}"/>
                    </a:ext>
                  </a:extLst>
                </p14:cNvPr>
                <p14:cNvContentPartPr/>
                <p14:nvPr/>
              </p14:nvContentPartPr>
              <p14:xfrm>
                <a:off x="10611040" y="5481427"/>
                <a:ext cx="61560" cy="8388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6F89B616-B5B6-45EE-BD5A-FC777494BFAC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10602040" y="5472427"/>
                  <a:ext cx="792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6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55AFB0D2-6DB2-4F23-9E58-266598720F88}"/>
                    </a:ext>
                  </a:extLst>
                </p14:cNvPr>
                <p14:cNvContentPartPr/>
                <p14:nvPr/>
              </p14:nvContentPartPr>
              <p14:xfrm>
                <a:off x="10697440" y="5480707"/>
                <a:ext cx="31680" cy="9252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55AFB0D2-6DB2-4F23-9E58-266598720F88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10688800" y="5471707"/>
                  <a:ext cx="493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8">
              <p14:nvContentPartPr>
                <p14:cNvPr id="1278" name="Input penna 1277">
                  <a:extLst>
                    <a:ext uri="{FF2B5EF4-FFF2-40B4-BE49-F238E27FC236}">
                      <a16:creationId xmlns:a16="http://schemas.microsoft.com/office/drawing/2014/main" id="{C202F5D4-79D2-4B6E-A1A2-1861E15A3093}"/>
                    </a:ext>
                  </a:extLst>
                </p14:cNvPr>
                <p14:cNvContentPartPr/>
                <p14:nvPr/>
              </p14:nvContentPartPr>
              <p14:xfrm>
                <a:off x="10758640" y="5487907"/>
                <a:ext cx="64800" cy="96120"/>
              </p14:xfrm>
            </p:contentPart>
          </mc:Choice>
          <mc:Fallback xmlns="">
            <p:pic>
              <p:nvPicPr>
                <p:cNvPr id="1278" name="Input penna 1277">
                  <a:extLst>
                    <a:ext uri="{FF2B5EF4-FFF2-40B4-BE49-F238E27FC236}">
                      <a16:creationId xmlns:a16="http://schemas.microsoft.com/office/drawing/2014/main" id="{C202F5D4-79D2-4B6E-A1A2-1861E15A3093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10750000" y="5479267"/>
                  <a:ext cx="824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0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00C8B33A-3E09-4F96-B15E-30515B3EC31A}"/>
                    </a:ext>
                  </a:extLst>
                </p14:cNvPr>
                <p14:cNvContentPartPr/>
                <p14:nvPr/>
              </p14:nvContentPartPr>
              <p14:xfrm>
                <a:off x="10825960" y="5481787"/>
                <a:ext cx="99000" cy="8244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00C8B33A-3E09-4F96-B15E-30515B3EC31A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10816960" y="5473147"/>
                  <a:ext cx="1166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2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A82A74FA-7B6C-463F-AC73-CC4814B0CF97}"/>
                    </a:ext>
                  </a:extLst>
                </p14:cNvPr>
                <p14:cNvContentPartPr/>
                <p14:nvPr/>
              </p14:nvContentPartPr>
              <p14:xfrm>
                <a:off x="10922440" y="5486467"/>
                <a:ext cx="93960" cy="9684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A82A74FA-7B6C-463F-AC73-CC4814B0CF97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10913800" y="5477467"/>
                  <a:ext cx="1116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4">
              <p14:nvContentPartPr>
                <p14:cNvPr id="1281" name="Input penna 1280">
                  <a:extLst>
                    <a:ext uri="{FF2B5EF4-FFF2-40B4-BE49-F238E27FC236}">
                      <a16:creationId xmlns:a16="http://schemas.microsoft.com/office/drawing/2014/main" id="{27420B76-776B-4AF6-87E3-6D8AADC7F370}"/>
                    </a:ext>
                  </a:extLst>
                </p14:cNvPr>
                <p14:cNvContentPartPr/>
                <p14:nvPr/>
              </p14:nvContentPartPr>
              <p14:xfrm>
                <a:off x="11023960" y="5497267"/>
                <a:ext cx="38160" cy="81360"/>
              </p14:xfrm>
            </p:contentPart>
          </mc:Choice>
          <mc:Fallback xmlns="">
            <p:pic>
              <p:nvPicPr>
                <p:cNvPr id="1281" name="Input penna 1280">
                  <a:extLst>
                    <a:ext uri="{FF2B5EF4-FFF2-40B4-BE49-F238E27FC236}">
                      <a16:creationId xmlns:a16="http://schemas.microsoft.com/office/drawing/2014/main" id="{27420B76-776B-4AF6-87E3-6D8AADC7F370}"/>
                    </a:ext>
                  </a:extLst>
                </p:cNvPr>
                <p:cNvPicPr/>
                <p:nvPr/>
              </p:nvPicPr>
              <p:blipFill>
                <a:blip r:embed="rId1735"/>
                <a:stretch>
                  <a:fillRect/>
                </a:stretch>
              </p:blipFill>
              <p:spPr>
                <a:xfrm>
                  <a:off x="11015320" y="5488627"/>
                  <a:ext cx="558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6">
              <p14:nvContentPartPr>
                <p14:cNvPr id="1282" name="Input penna 1281">
                  <a:extLst>
                    <a:ext uri="{FF2B5EF4-FFF2-40B4-BE49-F238E27FC236}">
                      <a16:creationId xmlns:a16="http://schemas.microsoft.com/office/drawing/2014/main" id="{890AF466-8404-418E-9AFA-F94D08A52C12}"/>
                    </a:ext>
                  </a:extLst>
                </p14:cNvPr>
                <p14:cNvContentPartPr/>
                <p14:nvPr/>
              </p14:nvContentPartPr>
              <p14:xfrm>
                <a:off x="11051320" y="5491867"/>
                <a:ext cx="76320" cy="93600"/>
              </p14:xfrm>
            </p:contentPart>
          </mc:Choice>
          <mc:Fallback xmlns="">
            <p:pic>
              <p:nvPicPr>
                <p:cNvPr id="1282" name="Input penna 1281">
                  <a:extLst>
                    <a:ext uri="{FF2B5EF4-FFF2-40B4-BE49-F238E27FC236}">
                      <a16:creationId xmlns:a16="http://schemas.microsoft.com/office/drawing/2014/main" id="{890AF466-8404-418E-9AFA-F94D08A52C12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11042680" y="5482867"/>
                  <a:ext cx="939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8">
              <p14:nvContentPartPr>
                <p14:cNvPr id="1283" name="Input penna 1282">
                  <a:extLst>
                    <a:ext uri="{FF2B5EF4-FFF2-40B4-BE49-F238E27FC236}">
                      <a16:creationId xmlns:a16="http://schemas.microsoft.com/office/drawing/2014/main" id="{DE7C0BCC-3210-46C8-B277-8BB5681EC9AA}"/>
                    </a:ext>
                  </a:extLst>
                </p14:cNvPr>
                <p14:cNvContentPartPr/>
                <p14:nvPr/>
              </p14:nvContentPartPr>
              <p14:xfrm>
                <a:off x="11120440" y="5481427"/>
                <a:ext cx="135360" cy="110160"/>
              </p14:xfrm>
            </p:contentPart>
          </mc:Choice>
          <mc:Fallback xmlns="">
            <p:pic>
              <p:nvPicPr>
                <p:cNvPr id="1283" name="Input penna 1282">
                  <a:extLst>
                    <a:ext uri="{FF2B5EF4-FFF2-40B4-BE49-F238E27FC236}">
                      <a16:creationId xmlns:a16="http://schemas.microsoft.com/office/drawing/2014/main" id="{DE7C0BCC-3210-46C8-B277-8BB5681EC9AA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11111800" y="5472787"/>
                  <a:ext cx="1530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0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72BC6770-EE59-4930-B067-FEF5157E58FB}"/>
                    </a:ext>
                  </a:extLst>
                </p14:cNvPr>
                <p14:cNvContentPartPr/>
                <p14:nvPr/>
              </p14:nvContentPartPr>
              <p14:xfrm>
                <a:off x="11182360" y="5522107"/>
                <a:ext cx="106920" cy="5580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72BC6770-EE59-4930-B067-FEF5157E58FB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11173360" y="5513107"/>
                  <a:ext cx="1245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2">
              <p14:nvContentPartPr>
                <p14:cNvPr id="1285" name="Input penna 1284">
                  <a:extLst>
                    <a:ext uri="{FF2B5EF4-FFF2-40B4-BE49-F238E27FC236}">
                      <a16:creationId xmlns:a16="http://schemas.microsoft.com/office/drawing/2014/main" id="{89E68E6D-0A82-4BA4-B892-2DFFFE0E166A}"/>
                    </a:ext>
                  </a:extLst>
                </p14:cNvPr>
                <p14:cNvContentPartPr/>
                <p14:nvPr/>
              </p14:nvContentPartPr>
              <p14:xfrm>
                <a:off x="11320240" y="5505907"/>
                <a:ext cx="51120" cy="6480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89E68E6D-0A82-4BA4-B892-2DFFFE0E166A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11311240" y="5497267"/>
                  <a:ext cx="687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4">
              <p14:nvContentPartPr>
                <p14:cNvPr id="1286" name="Input penna 1285">
                  <a:extLst>
                    <a:ext uri="{FF2B5EF4-FFF2-40B4-BE49-F238E27FC236}">
                      <a16:creationId xmlns:a16="http://schemas.microsoft.com/office/drawing/2014/main" id="{8032F75C-D90C-4288-89EB-26594CE483C8}"/>
                    </a:ext>
                  </a:extLst>
                </p14:cNvPr>
                <p14:cNvContentPartPr/>
                <p14:nvPr/>
              </p14:nvContentPartPr>
              <p14:xfrm>
                <a:off x="11392600" y="5486827"/>
                <a:ext cx="81720" cy="95400"/>
              </p14:xfrm>
            </p:contentPart>
          </mc:Choice>
          <mc:Fallback xmlns="">
            <p:pic>
              <p:nvPicPr>
                <p:cNvPr id="1286" name="Input penna 1285">
                  <a:extLst>
                    <a:ext uri="{FF2B5EF4-FFF2-40B4-BE49-F238E27FC236}">
                      <a16:creationId xmlns:a16="http://schemas.microsoft.com/office/drawing/2014/main" id="{8032F75C-D90C-4288-89EB-26594CE483C8}"/>
                    </a:ext>
                  </a:extLst>
                </p:cNvPr>
                <p:cNvPicPr/>
                <p:nvPr/>
              </p:nvPicPr>
              <p:blipFill>
                <a:blip r:embed="rId1745"/>
                <a:stretch>
                  <a:fillRect/>
                </a:stretch>
              </p:blipFill>
              <p:spPr>
                <a:xfrm>
                  <a:off x="11383960" y="5477827"/>
                  <a:ext cx="99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6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60E68077-412D-4906-857C-E1E48EAB2876}"/>
                    </a:ext>
                  </a:extLst>
                </p14:cNvPr>
                <p14:cNvContentPartPr/>
                <p14:nvPr/>
              </p14:nvContentPartPr>
              <p14:xfrm>
                <a:off x="11489080" y="5499787"/>
                <a:ext cx="52920" cy="10224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60E68077-412D-4906-857C-E1E48EAB2876}"/>
                    </a:ext>
                  </a:extLst>
                </p:cNvPr>
                <p:cNvPicPr/>
                <p:nvPr/>
              </p:nvPicPr>
              <p:blipFill>
                <a:blip r:embed="rId1747"/>
                <a:stretch>
                  <a:fillRect/>
                </a:stretch>
              </p:blipFill>
              <p:spPr>
                <a:xfrm>
                  <a:off x="11480080" y="5491147"/>
                  <a:ext cx="705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8">
              <p14:nvContentPartPr>
                <p14:cNvPr id="1288" name="Input penna 1287">
                  <a:extLst>
                    <a:ext uri="{FF2B5EF4-FFF2-40B4-BE49-F238E27FC236}">
                      <a16:creationId xmlns:a16="http://schemas.microsoft.com/office/drawing/2014/main" id="{762F62CA-248B-42C5-A83F-4EB9F24E2B87}"/>
                    </a:ext>
                  </a:extLst>
                </p14:cNvPr>
                <p14:cNvContentPartPr/>
                <p14:nvPr/>
              </p14:nvContentPartPr>
              <p14:xfrm>
                <a:off x="11467480" y="5540107"/>
                <a:ext cx="91080" cy="15120"/>
              </p14:xfrm>
            </p:contentPart>
          </mc:Choice>
          <mc:Fallback xmlns="">
            <p:pic>
              <p:nvPicPr>
                <p:cNvPr id="1288" name="Input penna 1287">
                  <a:extLst>
                    <a:ext uri="{FF2B5EF4-FFF2-40B4-BE49-F238E27FC236}">
                      <a16:creationId xmlns:a16="http://schemas.microsoft.com/office/drawing/2014/main" id="{762F62CA-248B-42C5-A83F-4EB9F24E2B87}"/>
                    </a:ext>
                  </a:extLst>
                </p:cNvPr>
                <p:cNvPicPr/>
                <p:nvPr/>
              </p:nvPicPr>
              <p:blipFill>
                <a:blip r:embed="rId1749"/>
                <a:stretch>
                  <a:fillRect/>
                </a:stretch>
              </p:blipFill>
              <p:spPr>
                <a:xfrm>
                  <a:off x="11458480" y="5531107"/>
                  <a:ext cx="10872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2" name="Gruppo 1301">
            <a:extLst>
              <a:ext uri="{FF2B5EF4-FFF2-40B4-BE49-F238E27FC236}">
                <a16:creationId xmlns:a16="http://schemas.microsoft.com/office/drawing/2014/main" id="{D579B720-1AAB-429A-BA5D-662EBD0D762B}"/>
              </a:ext>
            </a:extLst>
          </p:cNvPr>
          <p:cNvGrpSpPr/>
          <p:nvPr/>
        </p:nvGrpSpPr>
        <p:grpSpPr>
          <a:xfrm>
            <a:off x="10153480" y="5524820"/>
            <a:ext cx="769320" cy="202320"/>
            <a:chOff x="9980320" y="5688787"/>
            <a:chExt cx="769320" cy="20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50">
              <p14:nvContentPartPr>
                <p14:cNvPr id="1290" name="Input penna 1289">
                  <a:extLst>
                    <a:ext uri="{FF2B5EF4-FFF2-40B4-BE49-F238E27FC236}">
                      <a16:creationId xmlns:a16="http://schemas.microsoft.com/office/drawing/2014/main" id="{AAC3B7E2-4F91-4BFB-A1E9-338A00361B66}"/>
                    </a:ext>
                  </a:extLst>
                </p14:cNvPr>
                <p14:cNvContentPartPr/>
                <p14:nvPr/>
              </p14:nvContentPartPr>
              <p14:xfrm>
                <a:off x="9980320" y="5688787"/>
                <a:ext cx="123120" cy="117360"/>
              </p14:xfrm>
            </p:contentPart>
          </mc:Choice>
          <mc:Fallback xmlns="">
            <p:pic>
              <p:nvPicPr>
                <p:cNvPr id="1290" name="Input penna 1289">
                  <a:extLst>
                    <a:ext uri="{FF2B5EF4-FFF2-40B4-BE49-F238E27FC236}">
                      <a16:creationId xmlns:a16="http://schemas.microsoft.com/office/drawing/2014/main" id="{AAC3B7E2-4F91-4BFB-A1E9-338A00361B66}"/>
                    </a:ext>
                  </a:extLst>
                </p:cNvPr>
                <p:cNvPicPr/>
                <p:nvPr/>
              </p:nvPicPr>
              <p:blipFill>
                <a:blip r:embed="rId1751"/>
                <a:stretch>
                  <a:fillRect/>
                </a:stretch>
              </p:blipFill>
              <p:spPr>
                <a:xfrm>
                  <a:off x="9971320" y="5680147"/>
                  <a:ext cx="1407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2">
              <p14:nvContentPartPr>
                <p14:cNvPr id="1291" name="Input penna 1290">
                  <a:extLst>
                    <a:ext uri="{FF2B5EF4-FFF2-40B4-BE49-F238E27FC236}">
                      <a16:creationId xmlns:a16="http://schemas.microsoft.com/office/drawing/2014/main" id="{3AF1514A-91D8-4900-A34A-300B27D2D351}"/>
                    </a:ext>
                  </a:extLst>
                </p14:cNvPr>
                <p14:cNvContentPartPr/>
                <p14:nvPr/>
              </p14:nvContentPartPr>
              <p14:xfrm>
                <a:off x="10075720" y="5711107"/>
                <a:ext cx="77040" cy="101160"/>
              </p14:xfrm>
            </p:contentPart>
          </mc:Choice>
          <mc:Fallback xmlns="">
            <p:pic>
              <p:nvPicPr>
                <p:cNvPr id="1291" name="Input penna 1290">
                  <a:extLst>
                    <a:ext uri="{FF2B5EF4-FFF2-40B4-BE49-F238E27FC236}">
                      <a16:creationId xmlns:a16="http://schemas.microsoft.com/office/drawing/2014/main" id="{3AF1514A-91D8-4900-A34A-300B27D2D351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10067080" y="5702107"/>
                  <a:ext cx="946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4">
              <p14:nvContentPartPr>
                <p14:cNvPr id="1292" name="Input penna 1291">
                  <a:extLst>
                    <a:ext uri="{FF2B5EF4-FFF2-40B4-BE49-F238E27FC236}">
                      <a16:creationId xmlns:a16="http://schemas.microsoft.com/office/drawing/2014/main" id="{3AC52BAA-5AB7-4EFB-ADE5-542D43A23863}"/>
                    </a:ext>
                  </a:extLst>
                </p14:cNvPr>
                <p14:cNvContentPartPr/>
                <p14:nvPr/>
              </p14:nvContentPartPr>
              <p14:xfrm>
                <a:off x="10063840" y="5779147"/>
                <a:ext cx="64800" cy="3600"/>
              </p14:xfrm>
            </p:contentPart>
          </mc:Choice>
          <mc:Fallback xmlns="">
            <p:pic>
              <p:nvPicPr>
                <p:cNvPr id="1292" name="Input penna 1291">
                  <a:extLst>
                    <a:ext uri="{FF2B5EF4-FFF2-40B4-BE49-F238E27FC236}">
                      <a16:creationId xmlns:a16="http://schemas.microsoft.com/office/drawing/2014/main" id="{3AC52BAA-5AB7-4EFB-ADE5-542D43A23863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10055200" y="5770147"/>
                  <a:ext cx="82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6">
              <p14:nvContentPartPr>
                <p14:cNvPr id="1293" name="Input penna 1292">
                  <a:extLst>
                    <a:ext uri="{FF2B5EF4-FFF2-40B4-BE49-F238E27FC236}">
                      <a16:creationId xmlns:a16="http://schemas.microsoft.com/office/drawing/2014/main" id="{02E0AC19-9391-45F4-9936-8A22748C827C}"/>
                    </a:ext>
                  </a:extLst>
                </p14:cNvPr>
                <p14:cNvContentPartPr/>
                <p14:nvPr/>
              </p14:nvContentPartPr>
              <p14:xfrm>
                <a:off x="10140520" y="5729827"/>
                <a:ext cx="80640" cy="69480"/>
              </p14:xfrm>
            </p:contentPart>
          </mc:Choice>
          <mc:Fallback xmlns="">
            <p:pic>
              <p:nvPicPr>
                <p:cNvPr id="1293" name="Input penna 1292">
                  <a:extLst>
                    <a:ext uri="{FF2B5EF4-FFF2-40B4-BE49-F238E27FC236}">
                      <a16:creationId xmlns:a16="http://schemas.microsoft.com/office/drawing/2014/main" id="{02E0AC19-9391-45F4-9936-8A22748C827C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10131880" y="5720827"/>
                  <a:ext cx="982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8">
              <p14:nvContentPartPr>
                <p14:cNvPr id="1294" name="Input penna 1293">
                  <a:extLst>
                    <a:ext uri="{FF2B5EF4-FFF2-40B4-BE49-F238E27FC236}">
                      <a16:creationId xmlns:a16="http://schemas.microsoft.com/office/drawing/2014/main" id="{9D4C399D-3A00-4171-9E4B-9CEAFEDB2261}"/>
                    </a:ext>
                  </a:extLst>
                </p14:cNvPr>
                <p14:cNvContentPartPr/>
                <p14:nvPr/>
              </p14:nvContentPartPr>
              <p14:xfrm>
                <a:off x="10255000" y="5689507"/>
                <a:ext cx="86040" cy="117000"/>
              </p14:xfrm>
            </p:contentPart>
          </mc:Choice>
          <mc:Fallback xmlns="">
            <p:pic>
              <p:nvPicPr>
                <p:cNvPr id="1294" name="Input penna 1293">
                  <a:extLst>
                    <a:ext uri="{FF2B5EF4-FFF2-40B4-BE49-F238E27FC236}">
                      <a16:creationId xmlns:a16="http://schemas.microsoft.com/office/drawing/2014/main" id="{9D4C399D-3A00-4171-9E4B-9CEAFEDB2261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10246000" y="5680507"/>
                  <a:ext cx="1036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0">
              <p14:nvContentPartPr>
                <p14:cNvPr id="1295" name="Input penna 1294">
                  <a:extLst>
                    <a:ext uri="{FF2B5EF4-FFF2-40B4-BE49-F238E27FC236}">
                      <a16:creationId xmlns:a16="http://schemas.microsoft.com/office/drawing/2014/main" id="{AA00041D-14A2-47C1-B3F4-514491D2E97F}"/>
                    </a:ext>
                  </a:extLst>
                </p14:cNvPr>
                <p14:cNvContentPartPr/>
                <p14:nvPr/>
              </p14:nvContentPartPr>
              <p14:xfrm>
                <a:off x="10349680" y="5712187"/>
                <a:ext cx="48600" cy="88560"/>
              </p14:xfrm>
            </p:contentPart>
          </mc:Choice>
          <mc:Fallback xmlns="">
            <p:pic>
              <p:nvPicPr>
                <p:cNvPr id="1295" name="Input penna 1294">
                  <a:extLst>
                    <a:ext uri="{FF2B5EF4-FFF2-40B4-BE49-F238E27FC236}">
                      <a16:creationId xmlns:a16="http://schemas.microsoft.com/office/drawing/2014/main" id="{AA00041D-14A2-47C1-B3F4-514491D2E97F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10340680" y="5703547"/>
                  <a:ext cx="662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2">
              <p14:nvContentPartPr>
                <p14:cNvPr id="1296" name="Input penna 1295">
                  <a:extLst>
                    <a:ext uri="{FF2B5EF4-FFF2-40B4-BE49-F238E27FC236}">
                      <a16:creationId xmlns:a16="http://schemas.microsoft.com/office/drawing/2014/main" id="{CC9757B2-B781-424F-9C1F-4189053B4E05}"/>
                    </a:ext>
                  </a:extLst>
                </p14:cNvPr>
                <p14:cNvContentPartPr/>
                <p14:nvPr/>
              </p14:nvContentPartPr>
              <p14:xfrm>
                <a:off x="10357240" y="5728387"/>
                <a:ext cx="113400" cy="75960"/>
              </p14:xfrm>
            </p:contentPart>
          </mc:Choice>
          <mc:Fallback xmlns="">
            <p:pic>
              <p:nvPicPr>
                <p:cNvPr id="1296" name="Input penna 1295">
                  <a:extLst>
                    <a:ext uri="{FF2B5EF4-FFF2-40B4-BE49-F238E27FC236}">
                      <a16:creationId xmlns:a16="http://schemas.microsoft.com/office/drawing/2014/main" id="{CC9757B2-B781-424F-9C1F-4189053B4E05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10348240" y="5719387"/>
                  <a:ext cx="1310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4">
              <p14:nvContentPartPr>
                <p14:cNvPr id="1297" name="Input penna 1296">
                  <a:extLst>
                    <a:ext uri="{FF2B5EF4-FFF2-40B4-BE49-F238E27FC236}">
                      <a16:creationId xmlns:a16="http://schemas.microsoft.com/office/drawing/2014/main" id="{0B56A6DE-A9A3-4687-AC65-6AFDC6202BC8}"/>
                    </a:ext>
                  </a:extLst>
                </p14:cNvPr>
                <p14:cNvContentPartPr/>
                <p14:nvPr/>
              </p14:nvContentPartPr>
              <p14:xfrm>
                <a:off x="10408720" y="5715427"/>
                <a:ext cx="114840" cy="15840"/>
              </p14:xfrm>
            </p:contentPart>
          </mc:Choice>
          <mc:Fallback xmlns="">
            <p:pic>
              <p:nvPicPr>
                <p:cNvPr id="1297" name="Input penna 1296">
                  <a:extLst>
                    <a:ext uri="{FF2B5EF4-FFF2-40B4-BE49-F238E27FC236}">
                      <a16:creationId xmlns:a16="http://schemas.microsoft.com/office/drawing/2014/main" id="{0B56A6DE-A9A3-4687-AC65-6AFDC6202BC8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10399720" y="5706427"/>
                  <a:ext cx="1324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6">
              <p14:nvContentPartPr>
                <p14:cNvPr id="1298" name="Input penna 1297">
                  <a:extLst>
                    <a:ext uri="{FF2B5EF4-FFF2-40B4-BE49-F238E27FC236}">
                      <a16:creationId xmlns:a16="http://schemas.microsoft.com/office/drawing/2014/main" id="{DDFD4E61-98C0-46D9-B6CE-FA158B55247F}"/>
                    </a:ext>
                  </a:extLst>
                </p14:cNvPr>
                <p14:cNvContentPartPr/>
                <p14:nvPr/>
              </p14:nvContentPartPr>
              <p14:xfrm>
                <a:off x="10511320" y="5699227"/>
                <a:ext cx="64080" cy="116280"/>
              </p14:xfrm>
            </p:contentPart>
          </mc:Choice>
          <mc:Fallback xmlns="">
            <p:pic>
              <p:nvPicPr>
                <p:cNvPr id="1298" name="Input penna 1297">
                  <a:extLst>
                    <a:ext uri="{FF2B5EF4-FFF2-40B4-BE49-F238E27FC236}">
                      <a16:creationId xmlns:a16="http://schemas.microsoft.com/office/drawing/2014/main" id="{DDFD4E61-98C0-46D9-B6CE-FA158B55247F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10502320" y="5690587"/>
                  <a:ext cx="81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8">
              <p14:nvContentPartPr>
                <p14:cNvPr id="1299" name="Input penna 1298">
                  <a:extLst>
                    <a:ext uri="{FF2B5EF4-FFF2-40B4-BE49-F238E27FC236}">
                      <a16:creationId xmlns:a16="http://schemas.microsoft.com/office/drawing/2014/main" id="{3FA1ED26-16A5-4270-B823-9A960AE31C9B}"/>
                    </a:ext>
                  </a:extLst>
                </p14:cNvPr>
                <p14:cNvContentPartPr/>
                <p14:nvPr/>
              </p14:nvContentPartPr>
              <p14:xfrm>
                <a:off x="10595920" y="5719747"/>
                <a:ext cx="21960" cy="88200"/>
              </p14:xfrm>
            </p:contentPart>
          </mc:Choice>
          <mc:Fallback xmlns="">
            <p:pic>
              <p:nvPicPr>
                <p:cNvPr id="1299" name="Input penna 1298">
                  <a:extLst>
                    <a:ext uri="{FF2B5EF4-FFF2-40B4-BE49-F238E27FC236}">
                      <a16:creationId xmlns:a16="http://schemas.microsoft.com/office/drawing/2014/main" id="{3FA1ED26-16A5-4270-B823-9A960AE31C9B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10587280" y="5710747"/>
                  <a:ext cx="39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0">
              <p14:nvContentPartPr>
                <p14:cNvPr id="1300" name="Input penna 1299">
                  <a:extLst>
                    <a:ext uri="{FF2B5EF4-FFF2-40B4-BE49-F238E27FC236}">
                      <a16:creationId xmlns:a16="http://schemas.microsoft.com/office/drawing/2014/main" id="{C1C34D3E-FF1A-4552-8567-4FA4CF442B95}"/>
                    </a:ext>
                  </a:extLst>
                </p14:cNvPr>
                <p14:cNvContentPartPr/>
                <p14:nvPr/>
              </p14:nvContentPartPr>
              <p14:xfrm>
                <a:off x="10635880" y="5731627"/>
                <a:ext cx="113760" cy="75960"/>
              </p14:xfrm>
            </p:contentPart>
          </mc:Choice>
          <mc:Fallback xmlns="">
            <p:pic>
              <p:nvPicPr>
                <p:cNvPr id="1300" name="Input penna 1299">
                  <a:extLst>
                    <a:ext uri="{FF2B5EF4-FFF2-40B4-BE49-F238E27FC236}">
                      <a16:creationId xmlns:a16="http://schemas.microsoft.com/office/drawing/2014/main" id="{C1C34D3E-FF1A-4552-8567-4FA4CF442B95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10627240" y="5722987"/>
                  <a:ext cx="1314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2">
              <p14:nvContentPartPr>
                <p14:cNvPr id="1301" name="Input penna 1300">
                  <a:extLst>
                    <a:ext uri="{FF2B5EF4-FFF2-40B4-BE49-F238E27FC236}">
                      <a16:creationId xmlns:a16="http://schemas.microsoft.com/office/drawing/2014/main" id="{3AF4683A-15F2-413C-915F-0E04CCC2DBAA}"/>
                    </a:ext>
                  </a:extLst>
                </p14:cNvPr>
                <p14:cNvContentPartPr/>
                <p14:nvPr/>
              </p14:nvContentPartPr>
              <p14:xfrm>
                <a:off x="10081480" y="5862667"/>
                <a:ext cx="619200" cy="28440"/>
              </p14:xfrm>
            </p:contentPart>
          </mc:Choice>
          <mc:Fallback xmlns="">
            <p:pic>
              <p:nvPicPr>
                <p:cNvPr id="1301" name="Input penna 1300">
                  <a:extLst>
                    <a:ext uri="{FF2B5EF4-FFF2-40B4-BE49-F238E27FC236}">
                      <a16:creationId xmlns:a16="http://schemas.microsoft.com/office/drawing/2014/main" id="{3AF4683A-15F2-413C-915F-0E04CCC2DBAA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10072480" y="5853667"/>
                  <a:ext cx="636840" cy="4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7" name="Gruppo 1316">
            <a:extLst>
              <a:ext uri="{FF2B5EF4-FFF2-40B4-BE49-F238E27FC236}">
                <a16:creationId xmlns:a16="http://schemas.microsoft.com/office/drawing/2014/main" id="{DB499ADA-D5A6-49AF-B511-425A8023B8A1}"/>
              </a:ext>
            </a:extLst>
          </p:cNvPr>
          <p:cNvGrpSpPr/>
          <p:nvPr/>
        </p:nvGrpSpPr>
        <p:grpSpPr>
          <a:xfrm>
            <a:off x="9917645" y="5739547"/>
            <a:ext cx="1252800" cy="267120"/>
            <a:chOff x="9656680" y="5966347"/>
            <a:chExt cx="125280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4">
              <p14:nvContentPartPr>
                <p14:cNvPr id="1303" name="Input penna 1302">
                  <a:extLst>
                    <a:ext uri="{FF2B5EF4-FFF2-40B4-BE49-F238E27FC236}">
                      <a16:creationId xmlns:a16="http://schemas.microsoft.com/office/drawing/2014/main" id="{951B5FA8-CED5-4794-BDAD-3E25F4219D88}"/>
                    </a:ext>
                  </a:extLst>
                </p14:cNvPr>
                <p14:cNvContentPartPr/>
                <p14:nvPr/>
              </p14:nvContentPartPr>
              <p14:xfrm>
                <a:off x="9656680" y="5966347"/>
                <a:ext cx="53640" cy="204120"/>
              </p14:xfrm>
            </p:contentPart>
          </mc:Choice>
          <mc:Fallback xmlns="">
            <p:pic>
              <p:nvPicPr>
                <p:cNvPr id="1303" name="Input penna 1302">
                  <a:extLst>
                    <a:ext uri="{FF2B5EF4-FFF2-40B4-BE49-F238E27FC236}">
                      <a16:creationId xmlns:a16="http://schemas.microsoft.com/office/drawing/2014/main" id="{951B5FA8-CED5-4794-BDAD-3E25F4219D88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9647680" y="5957347"/>
                  <a:ext cx="7128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6">
              <p14:nvContentPartPr>
                <p14:cNvPr id="1304" name="Input penna 1303">
                  <a:extLst>
                    <a:ext uri="{FF2B5EF4-FFF2-40B4-BE49-F238E27FC236}">
                      <a16:creationId xmlns:a16="http://schemas.microsoft.com/office/drawing/2014/main" id="{53863556-C6AF-457F-8F25-762C0A01B9C9}"/>
                    </a:ext>
                  </a:extLst>
                </p14:cNvPr>
                <p14:cNvContentPartPr/>
                <p14:nvPr/>
              </p14:nvContentPartPr>
              <p14:xfrm>
                <a:off x="9758560" y="6035107"/>
                <a:ext cx="99000" cy="139680"/>
              </p14:xfrm>
            </p:contentPart>
          </mc:Choice>
          <mc:Fallback xmlns="">
            <p:pic>
              <p:nvPicPr>
                <p:cNvPr id="1304" name="Input penna 1303">
                  <a:extLst>
                    <a:ext uri="{FF2B5EF4-FFF2-40B4-BE49-F238E27FC236}">
                      <a16:creationId xmlns:a16="http://schemas.microsoft.com/office/drawing/2014/main" id="{53863556-C6AF-457F-8F25-762C0A01B9C9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9749560" y="6026107"/>
                  <a:ext cx="1166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8">
              <p14:nvContentPartPr>
                <p14:cNvPr id="1305" name="Input penna 1304">
                  <a:extLst>
                    <a:ext uri="{FF2B5EF4-FFF2-40B4-BE49-F238E27FC236}">
                      <a16:creationId xmlns:a16="http://schemas.microsoft.com/office/drawing/2014/main" id="{C67D83FD-62B2-416E-B917-79C8424096E2}"/>
                    </a:ext>
                  </a:extLst>
                </p14:cNvPr>
                <p14:cNvContentPartPr/>
                <p14:nvPr/>
              </p14:nvContentPartPr>
              <p14:xfrm>
                <a:off x="9837040" y="6126187"/>
                <a:ext cx="58320" cy="74880"/>
              </p14:xfrm>
            </p:contentPart>
          </mc:Choice>
          <mc:Fallback xmlns="">
            <p:pic>
              <p:nvPicPr>
                <p:cNvPr id="1305" name="Input penna 1304">
                  <a:extLst>
                    <a:ext uri="{FF2B5EF4-FFF2-40B4-BE49-F238E27FC236}">
                      <a16:creationId xmlns:a16="http://schemas.microsoft.com/office/drawing/2014/main" id="{C67D83FD-62B2-416E-B917-79C8424096E2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9828040" y="6117547"/>
                  <a:ext cx="759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0">
              <p14:nvContentPartPr>
                <p14:cNvPr id="1306" name="Input penna 1305">
                  <a:extLst>
                    <a:ext uri="{FF2B5EF4-FFF2-40B4-BE49-F238E27FC236}">
                      <a16:creationId xmlns:a16="http://schemas.microsoft.com/office/drawing/2014/main" id="{06A9A8E8-BF92-4D23-B617-6B646E288F38}"/>
                    </a:ext>
                  </a:extLst>
                </p14:cNvPr>
                <p14:cNvContentPartPr/>
                <p14:nvPr/>
              </p14:nvContentPartPr>
              <p14:xfrm>
                <a:off x="9949360" y="6112147"/>
                <a:ext cx="66240" cy="3960"/>
              </p14:xfrm>
            </p:contentPart>
          </mc:Choice>
          <mc:Fallback xmlns="">
            <p:pic>
              <p:nvPicPr>
                <p:cNvPr id="1306" name="Input penna 1305">
                  <a:extLst>
                    <a:ext uri="{FF2B5EF4-FFF2-40B4-BE49-F238E27FC236}">
                      <a16:creationId xmlns:a16="http://schemas.microsoft.com/office/drawing/2014/main" id="{06A9A8E8-BF92-4D23-B617-6B646E288F38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9940720" y="6103147"/>
                  <a:ext cx="838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1">
              <p14:nvContentPartPr>
                <p14:cNvPr id="1307" name="Input penna 1306">
                  <a:extLst>
                    <a:ext uri="{FF2B5EF4-FFF2-40B4-BE49-F238E27FC236}">
                      <a16:creationId xmlns:a16="http://schemas.microsoft.com/office/drawing/2014/main" id="{8E1D2E99-804E-456A-B18E-339A7BA2FA6B}"/>
                    </a:ext>
                  </a:extLst>
                </p14:cNvPr>
                <p14:cNvContentPartPr/>
                <p14:nvPr/>
              </p14:nvContentPartPr>
              <p14:xfrm>
                <a:off x="9959080" y="6138067"/>
                <a:ext cx="50760" cy="3960"/>
              </p14:xfrm>
            </p:contentPart>
          </mc:Choice>
          <mc:Fallback xmlns="">
            <p:pic>
              <p:nvPicPr>
                <p:cNvPr id="1307" name="Input penna 1306">
                  <a:extLst>
                    <a:ext uri="{FF2B5EF4-FFF2-40B4-BE49-F238E27FC236}">
                      <a16:creationId xmlns:a16="http://schemas.microsoft.com/office/drawing/2014/main" id="{8E1D2E99-804E-456A-B18E-339A7BA2FA6B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950080" y="6129067"/>
                  <a:ext cx="684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2">
              <p14:nvContentPartPr>
                <p14:cNvPr id="1308" name="Input penna 1307">
                  <a:extLst>
                    <a:ext uri="{FF2B5EF4-FFF2-40B4-BE49-F238E27FC236}">
                      <a16:creationId xmlns:a16="http://schemas.microsoft.com/office/drawing/2014/main" id="{40777A2C-0AC5-4752-B087-5D98BD601BAB}"/>
                    </a:ext>
                  </a:extLst>
                </p14:cNvPr>
                <p14:cNvContentPartPr/>
                <p14:nvPr/>
              </p14:nvContentPartPr>
              <p14:xfrm>
                <a:off x="10075000" y="6025027"/>
                <a:ext cx="118800" cy="140040"/>
              </p14:xfrm>
            </p:contentPart>
          </mc:Choice>
          <mc:Fallback xmlns="">
            <p:pic>
              <p:nvPicPr>
                <p:cNvPr id="1308" name="Input penna 1307">
                  <a:extLst>
                    <a:ext uri="{FF2B5EF4-FFF2-40B4-BE49-F238E27FC236}">
                      <a16:creationId xmlns:a16="http://schemas.microsoft.com/office/drawing/2014/main" id="{40777A2C-0AC5-4752-B087-5D98BD601BAB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10066000" y="6016027"/>
                  <a:ext cx="1364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4">
              <p14:nvContentPartPr>
                <p14:cNvPr id="1309" name="Input penna 1308">
                  <a:extLst>
                    <a:ext uri="{FF2B5EF4-FFF2-40B4-BE49-F238E27FC236}">
                      <a16:creationId xmlns:a16="http://schemas.microsoft.com/office/drawing/2014/main" id="{E7CDB5AB-0EA2-4430-A0E7-2306A6AD1EB2}"/>
                    </a:ext>
                  </a:extLst>
                </p14:cNvPr>
                <p14:cNvContentPartPr/>
                <p14:nvPr/>
              </p14:nvContentPartPr>
              <p14:xfrm>
                <a:off x="10260040" y="6162547"/>
                <a:ext cx="31680" cy="70920"/>
              </p14:xfrm>
            </p:contentPart>
          </mc:Choice>
          <mc:Fallback xmlns="">
            <p:pic>
              <p:nvPicPr>
                <p:cNvPr id="1309" name="Input penna 1308">
                  <a:extLst>
                    <a:ext uri="{FF2B5EF4-FFF2-40B4-BE49-F238E27FC236}">
                      <a16:creationId xmlns:a16="http://schemas.microsoft.com/office/drawing/2014/main" id="{E7CDB5AB-0EA2-4430-A0E7-2306A6AD1EB2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10251040" y="6153907"/>
                  <a:ext cx="49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6">
              <p14:nvContentPartPr>
                <p14:cNvPr id="1311" name="Input penna 1310">
                  <a:extLst>
                    <a:ext uri="{FF2B5EF4-FFF2-40B4-BE49-F238E27FC236}">
                      <a16:creationId xmlns:a16="http://schemas.microsoft.com/office/drawing/2014/main" id="{8E636298-E408-48A6-9C9E-703D4517D12A}"/>
                    </a:ext>
                  </a:extLst>
                </p14:cNvPr>
                <p14:cNvContentPartPr/>
                <p14:nvPr/>
              </p14:nvContentPartPr>
              <p14:xfrm>
                <a:off x="10410160" y="6052027"/>
                <a:ext cx="88920" cy="130320"/>
              </p14:xfrm>
            </p:contentPart>
          </mc:Choice>
          <mc:Fallback xmlns="">
            <p:pic>
              <p:nvPicPr>
                <p:cNvPr id="1311" name="Input penna 1310">
                  <a:extLst>
                    <a:ext uri="{FF2B5EF4-FFF2-40B4-BE49-F238E27FC236}">
                      <a16:creationId xmlns:a16="http://schemas.microsoft.com/office/drawing/2014/main" id="{8E636298-E408-48A6-9C9E-703D4517D12A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10401160" y="6043027"/>
                  <a:ext cx="1065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8">
              <p14:nvContentPartPr>
                <p14:cNvPr id="1312" name="Input penna 1311">
                  <a:extLst>
                    <a:ext uri="{FF2B5EF4-FFF2-40B4-BE49-F238E27FC236}">
                      <a16:creationId xmlns:a16="http://schemas.microsoft.com/office/drawing/2014/main" id="{4F270575-3A5B-460D-8EDE-75D2A1230FC6}"/>
                    </a:ext>
                  </a:extLst>
                </p14:cNvPr>
                <p14:cNvContentPartPr/>
                <p14:nvPr/>
              </p14:nvContentPartPr>
              <p14:xfrm>
                <a:off x="10526800" y="6139867"/>
                <a:ext cx="48960" cy="60840"/>
              </p14:xfrm>
            </p:contentPart>
          </mc:Choice>
          <mc:Fallback xmlns="">
            <p:pic>
              <p:nvPicPr>
                <p:cNvPr id="1312" name="Input penna 1311">
                  <a:extLst>
                    <a:ext uri="{FF2B5EF4-FFF2-40B4-BE49-F238E27FC236}">
                      <a16:creationId xmlns:a16="http://schemas.microsoft.com/office/drawing/2014/main" id="{4F270575-3A5B-460D-8EDE-75D2A1230FC6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10518160" y="6130867"/>
                  <a:ext cx="66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0">
              <p14:nvContentPartPr>
                <p14:cNvPr id="1313" name="Input penna 1312">
                  <a:extLst>
                    <a:ext uri="{FF2B5EF4-FFF2-40B4-BE49-F238E27FC236}">
                      <a16:creationId xmlns:a16="http://schemas.microsoft.com/office/drawing/2014/main" id="{FF772818-1933-4F30-B36C-0A11359FCD64}"/>
                    </a:ext>
                  </a:extLst>
                </p14:cNvPr>
                <p14:cNvContentPartPr/>
                <p14:nvPr/>
              </p14:nvContentPartPr>
              <p14:xfrm>
                <a:off x="10622920" y="6105307"/>
                <a:ext cx="69120" cy="7200"/>
              </p14:xfrm>
            </p:contentPart>
          </mc:Choice>
          <mc:Fallback xmlns="">
            <p:pic>
              <p:nvPicPr>
                <p:cNvPr id="1313" name="Input penna 1312">
                  <a:extLst>
                    <a:ext uri="{FF2B5EF4-FFF2-40B4-BE49-F238E27FC236}">
                      <a16:creationId xmlns:a16="http://schemas.microsoft.com/office/drawing/2014/main" id="{FF772818-1933-4F30-B36C-0A11359FCD64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10613920" y="6096307"/>
                  <a:ext cx="867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2">
              <p14:nvContentPartPr>
                <p14:cNvPr id="1314" name="Input penna 1313">
                  <a:extLst>
                    <a:ext uri="{FF2B5EF4-FFF2-40B4-BE49-F238E27FC236}">
                      <a16:creationId xmlns:a16="http://schemas.microsoft.com/office/drawing/2014/main" id="{C01217F5-15CE-4D0A-8BF9-C879D3C00F4A}"/>
                    </a:ext>
                  </a:extLst>
                </p14:cNvPr>
                <p14:cNvContentPartPr/>
                <p14:nvPr/>
              </p14:nvContentPartPr>
              <p14:xfrm>
                <a:off x="10622920" y="6125107"/>
                <a:ext cx="56160" cy="8640"/>
              </p14:xfrm>
            </p:contentPart>
          </mc:Choice>
          <mc:Fallback xmlns="">
            <p:pic>
              <p:nvPicPr>
                <p:cNvPr id="1314" name="Input penna 1313">
                  <a:extLst>
                    <a:ext uri="{FF2B5EF4-FFF2-40B4-BE49-F238E27FC236}">
                      <a16:creationId xmlns:a16="http://schemas.microsoft.com/office/drawing/2014/main" id="{C01217F5-15CE-4D0A-8BF9-C879D3C00F4A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10613920" y="6116107"/>
                  <a:ext cx="73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4">
              <p14:nvContentPartPr>
                <p14:cNvPr id="1315" name="Input penna 1314">
                  <a:extLst>
                    <a:ext uri="{FF2B5EF4-FFF2-40B4-BE49-F238E27FC236}">
                      <a16:creationId xmlns:a16="http://schemas.microsoft.com/office/drawing/2014/main" id="{80A7C5A6-1AB3-48FA-A137-6475883CCDA2}"/>
                    </a:ext>
                  </a:extLst>
                </p14:cNvPr>
                <p14:cNvContentPartPr/>
                <p14:nvPr/>
              </p14:nvContentPartPr>
              <p14:xfrm>
                <a:off x="10738480" y="6034747"/>
                <a:ext cx="69480" cy="110160"/>
              </p14:xfrm>
            </p:contentPart>
          </mc:Choice>
          <mc:Fallback xmlns="">
            <p:pic>
              <p:nvPicPr>
                <p:cNvPr id="1315" name="Input penna 1314">
                  <a:extLst>
                    <a:ext uri="{FF2B5EF4-FFF2-40B4-BE49-F238E27FC236}">
                      <a16:creationId xmlns:a16="http://schemas.microsoft.com/office/drawing/2014/main" id="{80A7C5A6-1AB3-48FA-A137-6475883CCDA2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10729480" y="6025747"/>
                  <a:ext cx="87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6">
              <p14:nvContentPartPr>
                <p14:cNvPr id="1316" name="Input penna 1315">
                  <a:extLst>
                    <a:ext uri="{FF2B5EF4-FFF2-40B4-BE49-F238E27FC236}">
                      <a16:creationId xmlns:a16="http://schemas.microsoft.com/office/drawing/2014/main" id="{FC7612D4-DB92-4CD3-9984-46DA0794606F}"/>
                    </a:ext>
                  </a:extLst>
                </p14:cNvPr>
                <p14:cNvContentPartPr/>
                <p14:nvPr/>
              </p14:nvContentPartPr>
              <p14:xfrm>
                <a:off x="10848640" y="5968867"/>
                <a:ext cx="60840" cy="235800"/>
              </p14:xfrm>
            </p:contentPart>
          </mc:Choice>
          <mc:Fallback xmlns="">
            <p:pic>
              <p:nvPicPr>
                <p:cNvPr id="1316" name="Input penna 1315">
                  <a:extLst>
                    <a:ext uri="{FF2B5EF4-FFF2-40B4-BE49-F238E27FC236}">
                      <a16:creationId xmlns:a16="http://schemas.microsoft.com/office/drawing/2014/main" id="{FC7612D4-DB92-4CD3-9984-46DA0794606F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10839640" y="5959867"/>
                  <a:ext cx="78480" cy="25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8" name="Gruppo 1337">
            <a:extLst>
              <a:ext uri="{FF2B5EF4-FFF2-40B4-BE49-F238E27FC236}">
                <a16:creationId xmlns:a16="http://schemas.microsoft.com/office/drawing/2014/main" id="{B0775F9E-B85C-415C-ACBA-B4CC4CE03238}"/>
              </a:ext>
            </a:extLst>
          </p:cNvPr>
          <p:cNvGrpSpPr/>
          <p:nvPr/>
        </p:nvGrpSpPr>
        <p:grpSpPr>
          <a:xfrm>
            <a:off x="8221860" y="6321667"/>
            <a:ext cx="1795767" cy="191520"/>
            <a:chOff x="10226200" y="6334627"/>
            <a:chExt cx="151560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8">
              <p14:nvContentPartPr>
                <p14:cNvPr id="1319" name="Input penna 1318">
                  <a:extLst>
                    <a:ext uri="{FF2B5EF4-FFF2-40B4-BE49-F238E27FC236}">
                      <a16:creationId xmlns:a16="http://schemas.microsoft.com/office/drawing/2014/main" id="{D2BBE833-358C-4DFD-B52B-440D1BD0E52B}"/>
                    </a:ext>
                  </a:extLst>
                </p14:cNvPr>
                <p14:cNvContentPartPr/>
                <p14:nvPr/>
              </p14:nvContentPartPr>
              <p14:xfrm>
                <a:off x="10226200" y="6401587"/>
                <a:ext cx="110880" cy="93240"/>
              </p14:xfrm>
            </p:contentPart>
          </mc:Choice>
          <mc:Fallback xmlns="">
            <p:pic>
              <p:nvPicPr>
                <p:cNvPr id="1319" name="Input penna 1318">
                  <a:extLst>
                    <a:ext uri="{FF2B5EF4-FFF2-40B4-BE49-F238E27FC236}">
                      <a16:creationId xmlns:a16="http://schemas.microsoft.com/office/drawing/2014/main" id="{D2BBE833-358C-4DFD-B52B-440D1BD0E52B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10217200" y="6392947"/>
                  <a:ext cx="128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2">
              <p14:nvContentPartPr>
                <p14:cNvPr id="1320" name="Input penna 1319">
                  <a:extLst>
                    <a:ext uri="{FF2B5EF4-FFF2-40B4-BE49-F238E27FC236}">
                      <a16:creationId xmlns:a16="http://schemas.microsoft.com/office/drawing/2014/main" id="{3003DC23-54FD-4474-B65E-22A759273CC2}"/>
                    </a:ext>
                  </a:extLst>
                </p14:cNvPr>
                <p14:cNvContentPartPr/>
                <p14:nvPr/>
              </p14:nvContentPartPr>
              <p14:xfrm>
                <a:off x="10309720" y="6418507"/>
                <a:ext cx="80640" cy="74160"/>
              </p14:xfrm>
            </p:contentPart>
          </mc:Choice>
          <mc:Fallback xmlns="">
            <p:pic>
              <p:nvPicPr>
                <p:cNvPr id="1320" name="Input penna 1319">
                  <a:extLst>
                    <a:ext uri="{FF2B5EF4-FFF2-40B4-BE49-F238E27FC236}">
                      <a16:creationId xmlns:a16="http://schemas.microsoft.com/office/drawing/2014/main" id="{3003DC23-54FD-4474-B65E-22A759273CC2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10300720" y="6409867"/>
                  <a:ext cx="982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4">
              <p14:nvContentPartPr>
                <p14:cNvPr id="1321" name="Input penna 1320">
                  <a:extLst>
                    <a:ext uri="{FF2B5EF4-FFF2-40B4-BE49-F238E27FC236}">
                      <a16:creationId xmlns:a16="http://schemas.microsoft.com/office/drawing/2014/main" id="{9E34DBB9-2EB2-4E78-B6DE-34827832968B}"/>
                    </a:ext>
                  </a:extLst>
                </p14:cNvPr>
                <p14:cNvContentPartPr/>
                <p14:nvPr/>
              </p14:nvContentPartPr>
              <p14:xfrm>
                <a:off x="10307200" y="6455587"/>
                <a:ext cx="69480" cy="5400"/>
              </p14:xfrm>
            </p:contentPart>
          </mc:Choice>
          <mc:Fallback xmlns="">
            <p:pic>
              <p:nvPicPr>
                <p:cNvPr id="1321" name="Input penna 1320">
                  <a:extLst>
                    <a:ext uri="{FF2B5EF4-FFF2-40B4-BE49-F238E27FC236}">
                      <a16:creationId xmlns:a16="http://schemas.microsoft.com/office/drawing/2014/main" id="{9E34DBB9-2EB2-4E78-B6DE-34827832968B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10298200" y="6446587"/>
                  <a:ext cx="87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6">
              <p14:nvContentPartPr>
                <p14:cNvPr id="1322" name="Input penna 1321">
                  <a:extLst>
                    <a:ext uri="{FF2B5EF4-FFF2-40B4-BE49-F238E27FC236}">
                      <a16:creationId xmlns:a16="http://schemas.microsoft.com/office/drawing/2014/main" id="{FD406822-26C8-4157-9FCB-503A5DE645C1}"/>
                    </a:ext>
                  </a:extLst>
                </p14:cNvPr>
                <p14:cNvContentPartPr/>
                <p14:nvPr/>
              </p14:nvContentPartPr>
              <p14:xfrm>
                <a:off x="10366600" y="6426427"/>
                <a:ext cx="69120" cy="50040"/>
              </p14:xfrm>
            </p:contentPart>
          </mc:Choice>
          <mc:Fallback xmlns="">
            <p:pic>
              <p:nvPicPr>
                <p:cNvPr id="1322" name="Input penna 1321">
                  <a:extLst>
                    <a:ext uri="{FF2B5EF4-FFF2-40B4-BE49-F238E27FC236}">
                      <a16:creationId xmlns:a16="http://schemas.microsoft.com/office/drawing/2014/main" id="{FD406822-26C8-4157-9FCB-503A5DE645C1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10357600" y="6417787"/>
                  <a:ext cx="867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8">
              <p14:nvContentPartPr>
                <p14:cNvPr id="1323" name="Input penna 1322">
                  <a:extLst>
                    <a:ext uri="{FF2B5EF4-FFF2-40B4-BE49-F238E27FC236}">
                      <a16:creationId xmlns:a16="http://schemas.microsoft.com/office/drawing/2014/main" id="{6502C340-62AE-4006-8866-90470FAA03D3}"/>
                    </a:ext>
                  </a:extLst>
                </p14:cNvPr>
                <p14:cNvContentPartPr/>
                <p14:nvPr/>
              </p14:nvContentPartPr>
              <p14:xfrm>
                <a:off x="10447240" y="6370987"/>
                <a:ext cx="101880" cy="117360"/>
              </p14:xfrm>
            </p:contentPart>
          </mc:Choice>
          <mc:Fallback xmlns="">
            <p:pic>
              <p:nvPicPr>
                <p:cNvPr id="1323" name="Input penna 1322">
                  <a:extLst>
                    <a:ext uri="{FF2B5EF4-FFF2-40B4-BE49-F238E27FC236}">
                      <a16:creationId xmlns:a16="http://schemas.microsoft.com/office/drawing/2014/main" id="{6502C340-62AE-4006-8866-90470FAA03D3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10438600" y="6362347"/>
                  <a:ext cx="1195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0">
              <p14:nvContentPartPr>
                <p14:cNvPr id="1324" name="Input penna 1323">
                  <a:extLst>
                    <a:ext uri="{FF2B5EF4-FFF2-40B4-BE49-F238E27FC236}">
                      <a16:creationId xmlns:a16="http://schemas.microsoft.com/office/drawing/2014/main" id="{8C9335B3-5808-45ED-B107-B101CC651EA4}"/>
                    </a:ext>
                  </a:extLst>
                </p14:cNvPr>
                <p14:cNvContentPartPr/>
                <p14:nvPr/>
              </p14:nvContentPartPr>
              <p14:xfrm>
                <a:off x="10534720" y="6410947"/>
                <a:ext cx="86040" cy="74520"/>
              </p14:xfrm>
            </p:contentPart>
          </mc:Choice>
          <mc:Fallback xmlns="">
            <p:pic>
              <p:nvPicPr>
                <p:cNvPr id="1324" name="Input penna 1323">
                  <a:extLst>
                    <a:ext uri="{FF2B5EF4-FFF2-40B4-BE49-F238E27FC236}">
                      <a16:creationId xmlns:a16="http://schemas.microsoft.com/office/drawing/2014/main" id="{8C9335B3-5808-45ED-B107-B101CC651EA4}"/>
                    </a:ext>
                  </a:extLst>
                </p:cNvPr>
                <p:cNvPicPr/>
                <p:nvPr/>
              </p:nvPicPr>
              <p:blipFill>
                <a:blip r:embed="rId1811"/>
                <a:stretch>
                  <a:fillRect/>
                </a:stretch>
              </p:blipFill>
              <p:spPr>
                <a:xfrm>
                  <a:off x="10526080" y="6401947"/>
                  <a:ext cx="1036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2">
              <p14:nvContentPartPr>
                <p14:cNvPr id="1325" name="Input penna 1324">
                  <a:extLst>
                    <a:ext uri="{FF2B5EF4-FFF2-40B4-BE49-F238E27FC236}">
                      <a16:creationId xmlns:a16="http://schemas.microsoft.com/office/drawing/2014/main" id="{B2F999F0-A790-4945-A284-79D5CFE9FE90}"/>
                    </a:ext>
                  </a:extLst>
                </p14:cNvPr>
                <p14:cNvContentPartPr/>
                <p14:nvPr/>
              </p14:nvContentPartPr>
              <p14:xfrm>
                <a:off x="10534360" y="6415987"/>
                <a:ext cx="110520" cy="56880"/>
              </p14:xfrm>
            </p:contentPart>
          </mc:Choice>
          <mc:Fallback xmlns="">
            <p:pic>
              <p:nvPicPr>
                <p:cNvPr id="1325" name="Input penna 1324">
                  <a:extLst>
                    <a:ext uri="{FF2B5EF4-FFF2-40B4-BE49-F238E27FC236}">
                      <a16:creationId xmlns:a16="http://schemas.microsoft.com/office/drawing/2014/main" id="{B2F999F0-A790-4945-A284-79D5CFE9FE90}"/>
                    </a:ext>
                  </a:extLst>
                </p:cNvPr>
                <p:cNvPicPr/>
                <p:nvPr/>
              </p:nvPicPr>
              <p:blipFill>
                <a:blip r:embed="rId1813"/>
                <a:stretch>
                  <a:fillRect/>
                </a:stretch>
              </p:blipFill>
              <p:spPr>
                <a:xfrm>
                  <a:off x="10525360" y="6407347"/>
                  <a:ext cx="1281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4">
              <p14:nvContentPartPr>
                <p14:cNvPr id="1326" name="Input penna 1325">
                  <a:extLst>
                    <a:ext uri="{FF2B5EF4-FFF2-40B4-BE49-F238E27FC236}">
                      <a16:creationId xmlns:a16="http://schemas.microsoft.com/office/drawing/2014/main" id="{C2960564-E8CF-4228-AD40-A220C2F341FC}"/>
                    </a:ext>
                  </a:extLst>
                </p14:cNvPr>
                <p14:cNvContentPartPr/>
                <p14:nvPr/>
              </p14:nvContentPartPr>
              <p14:xfrm>
                <a:off x="10614640" y="6409147"/>
                <a:ext cx="67680" cy="2880"/>
              </p14:xfrm>
            </p:contentPart>
          </mc:Choice>
          <mc:Fallback xmlns="">
            <p:pic>
              <p:nvPicPr>
                <p:cNvPr id="1326" name="Input penna 1325">
                  <a:extLst>
                    <a:ext uri="{FF2B5EF4-FFF2-40B4-BE49-F238E27FC236}">
                      <a16:creationId xmlns:a16="http://schemas.microsoft.com/office/drawing/2014/main" id="{C2960564-E8CF-4228-AD40-A220C2F341FC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10606000" y="6400507"/>
                  <a:ext cx="85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6">
              <p14:nvContentPartPr>
                <p14:cNvPr id="1327" name="Input penna 1326">
                  <a:extLst>
                    <a:ext uri="{FF2B5EF4-FFF2-40B4-BE49-F238E27FC236}">
                      <a16:creationId xmlns:a16="http://schemas.microsoft.com/office/drawing/2014/main" id="{CD10DB41-2CFF-4EA7-8BC4-EF5444FF9719}"/>
                    </a:ext>
                  </a:extLst>
                </p14:cNvPr>
                <p14:cNvContentPartPr/>
                <p14:nvPr/>
              </p14:nvContentPartPr>
              <p14:xfrm>
                <a:off x="10689520" y="6397987"/>
                <a:ext cx="86760" cy="98280"/>
              </p14:xfrm>
            </p:contentPart>
          </mc:Choice>
          <mc:Fallback xmlns="">
            <p:pic>
              <p:nvPicPr>
                <p:cNvPr id="1327" name="Input penna 1326">
                  <a:extLst>
                    <a:ext uri="{FF2B5EF4-FFF2-40B4-BE49-F238E27FC236}">
                      <a16:creationId xmlns:a16="http://schemas.microsoft.com/office/drawing/2014/main" id="{CD10DB41-2CFF-4EA7-8BC4-EF5444FF9719}"/>
                    </a:ext>
                  </a:extLst>
                </p:cNvPr>
                <p:cNvPicPr/>
                <p:nvPr/>
              </p:nvPicPr>
              <p:blipFill>
                <a:blip r:embed="rId1817"/>
                <a:stretch>
                  <a:fillRect/>
                </a:stretch>
              </p:blipFill>
              <p:spPr>
                <a:xfrm>
                  <a:off x="10680520" y="6388987"/>
                  <a:ext cx="1044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8">
              <p14:nvContentPartPr>
                <p14:cNvPr id="1328" name="Input penna 1327">
                  <a:extLst>
                    <a:ext uri="{FF2B5EF4-FFF2-40B4-BE49-F238E27FC236}">
                      <a16:creationId xmlns:a16="http://schemas.microsoft.com/office/drawing/2014/main" id="{BB3CA982-0282-478A-A589-EA38DF21F071}"/>
                    </a:ext>
                  </a:extLst>
                </p14:cNvPr>
                <p14:cNvContentPartPr/>
                <p14:nvPr/>
              </p14:nvContentPartPr>
              <p14:xfrm>
                <a:off x="10791760" y="6405187"/>
                <a:ext cx="79920" cy="83880"/>
              </p14:xfrm>
            </p:contentPart>
          </mc:Choice>
          <mc:Fallback xmlns="">
            <p:pic>
              <p:nvPicPr>
                <p:cNvPr id="1328" name="Input penna 1327">
                  <a:extLst>
                    <a:ext uri="{FF2B5EF4-FFF2-40B4-BE49-F238E27FC236}">
                      <a16:creationId xmlns:a16="http://schemas.microsoft.com/office/drawing/2014/main" id="{BB3CA982-0282-478A-A589-EA38DF21F071}"/>
                    </a:ext>
                  </a:extLst>
                </p:cNvPr>
                <p:cNvPicPr/>
                <p:nvPr/>
              </p:nvPicPr>
              <p:blipFill>
                <a:blip r:embed="rId1819"/>
                <a:stretch>
                  <a:fillRect/>
                </a:stretch>
              </p:blipFill>
              <p:spPr>
                <a:xfrm>
                  <a:off x="10783120" y="6396187"/>
                  <a:ext cx="975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0">
              <p14:nvContentPartPr>
                <p14:cNvPr id="1329" name="Input penna 1328">
                  <a:extLst>
                    <a:ext uri="{FF2B5EF4-FFF2-40B4-BE49-F238E27FC236}">
                      <a16:creationId xmlns:a16="http://schemas.microsoft.com/office/drawing/2014/main" id="{B4B55D63-7069-4AE0-AD44-9F6B66D591E9}"/>
                    </a:ext>
                  </a:extLst>
                </p14:cNvPr>
                <p14:cNvContentPartPr/>
                <p14:nvPr/>
              </p14:nvContentPartPr>
              <p14:xfrm>
                <a:off x="10992280" y="6428947"/>
                <a:ext cx="46080" cy="41040"/>
              </p14:xfrm>
            </p:contentPart>
          </mc:Choice>
          <mc:Fallback xmlns="">
            <p:pic>
              <p:nvPicPr>
                <p:cNvPr id="1329" name="Input penna 1328">
                  <a:extLst>
                    <a:ext uri="{FF2B5EF4-FFF2-40B4-BE49-F238E27FC236}">
                      <a16:creationId xmlns:a16="http://schemas.microsoft.com/office/drawing/2014/main" id="{B4B55D63-7069-4AE0-AD44-9F6B66D591E9}"/>
                    </a:ext>
                  </a:extLst>
                </p:cNvPr>
                <p:cNvPicPr/>
                <p:nvPr/>
              </p:nvPicPr>
              <p:blipFill>
                <a:blip r:embed="rId1821"/>
                <a:stretch>
                  <a:fillRect/>
                </a:stretch>
              </p:blipFill>
              <p:spPr>
                <a:xfrm>
                  <a:off x="10983280" y="6420307"/>
                  <a:ext cx="637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2">
              <p14:nvContentPartPr>
                <p14:cNvPr id="1330" name="Input penna 1329">
                  <a:extLst>
                    <a:ext uri="{FF2B5EF4-FFF2-40B4-BE49-F238E27FC236}">
                      <a16:creationId xmlns:a16="http://schemas.microsoft.com/office/drawing/2014/main" id="{EA21EC9A-1846-4C5B-BB24-15EB52AA84CB}"/>
                    </a:ext>
                  </a:extLst>
                </p14:cNvPr>
                <p14:cNvContentPartPr/>
                <p14:nvPr/>
              </p14:nvContentPartPr>
              <p14:xfrm>
                <a:off x="11047360" y="6356227"/>
                <a:ext cx="266040" cy="133920"/>
              </p14:xfrm>
            </p:contentPart>
          </mc:Choice>
          <mc:Fallback xmlns="">
            <p:pic>
              <p:nvPicPr>
                <p:cNvPr id="1330" name="Input penna 1329">
                  <a:extLst>
                    <a:ext uri="{FF2B5EF4-FFF2-40B4-BE49-F238E27FC236}">
                      <a16:creationId xmlns:a16="http://schemas.microsoft.com/office/drawing/2014/main" id="{EA21EC9A-1846-4C5B-BB24-15EB52AA84CB}"/>
                    </a:ext>
                  </a:extLst>
                </p:cNvPr>
                <p:cNvPicPr/>
                <p:nvPr/>
              </p:nvPicPr>
              <p:blipFill>
                <a:blip r:embed="rId1823"/>
                <a:stretch>
                  <a:fillRect/>
                </a:stretch>
              </p:blipFill>
              <p:spPr>
                <a:xfrm>
                  <a:off x="11038360" y="6347227"/>
                  <a:ext cx="2836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4">
              <p14:nvContentPartPr>
                <p14:cNvPr id="1332" name="Input penna 1331">
                  <a:extLst>
                    <a:ext uri="{FF2B5EF4-FFF2-40B4-BE49-F238E27FC236}">
                      <a16:creationId xmlns:a16="http://schemas.microsoft.com/office/drawing/2014/main" id="{C9E9EA54-15E6-47D5-8588-0C0E5C2DAC15}"/>
                    </a:ext>
                  </a:extLst>
                </p14:cNvPr>
                <p14:cNvContentPartPr/>
                <p14:nvPr/>
              </p14:nvContentPartPr>
              <p14:xfrm>
                <a:off x="11396920" y="6334627"/>
                <a:ext cx="72720" cy="119520"/>
              </p14:xfrm>
            </p:contentPart>
          </mc:Choice>
          <mc:Fallback xmlns="">
            <p:pic>
              <p:nvPicPr>
                <p:cNvPr id="1332" name="Input penna 1331">
                  <a:extLst>
                    <a:ext uri="{FF2B5EF4-FFF2-40B4-BE49-F238E27FC236}">
                      <a16:creationId xmlns:a16="http://schemas.microsoft.com/office/drawing/2014/main" id="{C9E9EA54-15E6-47D5-8588-0C0E5C2DAC15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11387920" y="6325627"/>
                  <a:ext cx="903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6">
              <p14:nvContentPartPr>
                <p14:cNvPr id="1333" name="Input penna 1332">
                  <a:extLst>
                    <a:ext uri="{FF2B5EF4-FFF2-40B4-BE49-F238E27FC236}">
                      <a16:creationId xmlns:a16="http://schemas.microsoft.com/office/drawing/2014/main" id="{B6251C17-0FFB-4D7D-B960-8030FAB26BF0}"/>
                    </a:ext>
                  </a:extLst>
                </p14:cNvPr>
                <p14:cNvContentPartPr/>
                <p14:nvPr/>
              </p14:nvContentPartPr>
              <p14:xfrm>
                <a:off x="11479720" y="6350107"/>
                <a:ext cx="101520" cy="123120"/>
              </p14:xfrm>
            </p:contentPart>
          </mc:Choice>
          <mc:Fallback xmlns="">
            <p:pic>
              <p:nvPicPr>
                <p:cNvPr id="1333" name="Input penna 1332">
                  <a:extLst>
                    <a:ext uri="{FF2B5EF4-FFF2-40B4-BE49-F238E27FC236}">
                      <a16:creationId xmlns:a16="http://schemas.microsoft.com/office/drawing/2014/main" id="{B6251C17-0FFB-4D7D-B960-8030FAB26BF0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11470720" y="6341467"/>
                  <a:ext cx="1191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8">
              <p14:nvContentPartPr>
                <p14:cNvPr id="1334" name="Input penna 1333">
                  <a:extLst>
                    <a:ext uri="{FF2B5EF4-FFF2-40B4-BE49-F238E27FC236}">
                      <a16:creationId xmlns:a16="http://schemas.microsoft.com/office/drawing/2014/main" id="{ED289418-FA7B-4A10-BF1B-88FA2D1D5A4D}"/>
                    </a:ext>
                  </a:extLst>
                </p14:cNvPr>
                <p14:cNvContentPartPr/>
                <p14:nvPr/>
              </p14:nvContentPartPr>
              <p14:xfrm>
                <a:off x="11577640" y="6373507"/>
                <a:ext cx="74520" cy="97920"/>
              </p14:xfrm>
            </p:contentPart>
          </mc:Choice>
          <mc:Fallback xmlns="">
            <p:pic>
              <p:nvPicPr>
                <p:cNvPr id="1334" name="Input penna 1333">
                  <a:extLst>
                    <a:ext uri="{FF2B5EF4-FFF2-40B4-BE49-F238E27FC236}">
                      <a16:creationId xmlns:a16="http://schemas.microsoft.com/office/drawing/2014/main" id="{ED289418-FA7B-4A10-BF1B-88FA2D1D5A4D}"/>
                    </a:ext>
                  </a:extLst>
                </p:cNvPr>
                <p:cNvPicPr/>
                <p:nvPr/>
              </p:nvPicPr>
              <p:blipFill>
                <a:blip r:embed="rId1829"/>
                <a:stretch>
                  <a:fillRect/>
                </a:stretch>
              </p:blipFill>
              <p:spPr>
                <a:xfrm>
                  <a:off x="11568640" y="6364507"/>
                  <a:ext cx="921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0">
              <p14:nvContentPartPr>
                <p14:cNvPr id="1335" name="Input penna 1334">
                  <a:extLst>
                    <a:ext uri="{FF2B5EF4-FFF2-40B4-BE49-F238E27FC236}">
                      <a16:creationId xmlns:a16="http://schemas.microsoft.com/office/drawing/2014/main" id="{EC9D1F30-2074-4AEC-900F-F496AD45C627}"/>
                    </a:ext>
                  </a:extLst>
                </p14:cNvPr>
                <p14:cNvContentPartPr/>
                <p14:nvPr/>
              </p14:nvContentPartPr>
              <p14:xfrm>
                <a:off x="11584840" y="6428947"/>
                <a:ext cx="61200" cy="2160"/>
              </p14:xfrm>
            </p:contentPart>
          </mc:Choice>
          <mc:Fallback xmlns="">
            <p:pic>
              <p:nvPicPr>
                <p:cNvPr id="1335" name="Input penna 1334">
                  <a:extLst>
                    <a:ext uri="{FF2B5EF4-FFF2-40B4-BE49-F238E27FC236}">
                      <a16:creationId xmlns:a16="http://schemas.microsoft.com/office/drawing/2014/main" id="{EC9D1F30-2074-4AEC-900F-F496AD45C627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1576200" y="6420307"/>
                  <a:ext cx="78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1">
              <p14:nvContentPartPr>
                <p14:cNvPr id="1336" name="Input penna 1335">
                  <a:extLst>
                    <a:ext uri="{FF2B5EF4-FFF2-40B4-BE49-F238E27FC236}">
                      <a16:creationId xmlns:a16="http://schemas.microsoft.com/office/drawing/2014/main" id="{1E660280-A4F4-4672-AC61-B4D3B31A100F}"/>
                    </a:ext>
                  </a:extLst>
                </p14:cNvPr>
                <p14:cNvContentPartPr/>
                <p14:nvPr/>
              </p14:nvContentPartPr>
              <p14:xfrm>
                <a:off x="11653240" y="6393667"/>
                <a:ext cx="88560" cy="101520"/>
              </p14:xfrm>
            </p:contentPart>
          </mc:Choice>
          <mc:Fallback xmlns="">
            <p:pic>
              <p:nvPicPr>
                <p:cNvPr id="1336" name="Input penna 1335">
                  <a:extLst>
                    <a:ext uri="{FF2B5EF4-FFF2-40B4-BE49-F238E27FC236}">
                      <a16:creationId xmlns:a16="http://schemas.microsoft.com/office/drawing/2014/main" id="{1E660280-A4F4-4672-AC61-B4D3B31A100F}"/>
                    </a:ext>
                  </a:extLst>
                </p:cNvPr>
                <p:cNvPicPr/>
                <p:nvPr/>
              </p:nvPicPr>
              <p:blipFill>
                <a:blip r:embed="rId1832"/>
                <a:stretch>
                  <a:fillRect/>
                </a:stretch>
              </p:blipFill>
              <p:spPr>
                <a:xfrm>
                  <a:off x="11644600" y="6385027"/>
                  <a:ext cx="1062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3">
              <p14:nvContentPartPr>
                <p14:cNvPr id="1337" name="Input penna 1336">
                  <a:extLst>
                    <a:ext uri="{FF2B5EF4-FFF2-40B4-BE49-F238E27FC236}">
                      <a16:creationId xmlns:a16="http://schemas.microsoft.com/office/drawing/2014/main" id="{AD79C1ED-3365-44D8-A6CF-A6AA361AD39C}"/>
                    </a:ext>
                  </a:extLst>
                </p14:cNvPr>
                <p14:cNvContentPartPr/>
                <p14:nvPr/>
              </p14:nvContentPartPr>
              <p14:xfrm>
                <a:off x="11666920" y="6448027"/>
                <a:ext cx="61920" cy="15120"/>
              </p14:xfrm>
            </p:contentPart>
          </mc:Choice>
          <mc:Fallback xmlns="">
            <p:pic>
              <p:nvPicPr>
                <p:cNvPr id="1337" name="Input penna 1336">
                  <a:extLst>
                    <a:ext uri="{FF2B5EF4-FFF2-40B4-BE49-F238E27FC236}">
                      <a16:creationId xmlns:a16="http://schemas.microsoft.com/office/drawing/2014/main" id="{AD79C1ED-3365-44D8-A6CF-A6AA361AD39C}"/>
                    </a:ext>
                  </a:extLst>
                </p:cNvPr>
                <p:cNvPicPr/>
                <p:nvPr/>
              </p:nvPicPr>
              <p:blipFill>
                <a:blip r:embed="rId1834"/>
                <a:stretch>
                  <a:fillRect/>
                </a:stretch>
              </p:blipFill>
              <p:spPr>
                <a:xfrm>
                  <a:off x="11658280" y="6439387"/>
                  <a:ext cx="7956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uppo 20">
            <a:extLst>
              <a:ext uri="{FF2B5EF4-FFF2-40B4-BE49-F238E27FC236}">
                <a16:creationId xmlns:a16="http://schemas.microsoft.com/office/drawing/2014/main" id="{C836E585-A8EF-414C-B6A0-A90599865F41}"/>
              </a:ext>
            </a:extLst>
          </p:cNvPr>
          <p:cNvGrpSpPr/>
          <p:nvPr/>
        </p:nvGrpSpPr>
        <p:grpSpPr>
          <a:xfrm>
            <a:off x="2937640" y="206347"/>
            <a:ext cx="507240" cy="233280"/>
            <a:chOff x="2937640" y="206347"/>
            <a:chExt cx="507240" cy="2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5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D0F4CB32-9E4D-4B6F-B287-CA760A600601}"/>
                    </a:ext>
                  </a:extLst>
                </p14:cNvPr>
                <p14:cNvContentPartPr/>
                <p14:nvPr/>
              </p14:nvContentPartPr>
              <p14:xfrm>
                <a:off x="2937640" y="233347"/>
                <a:ext cx="45360" cy="20628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D0F4CB32-9E4D-4B6F-B287-CA760A600601}"/>
                    </a:ext>
                  </a:extLst>
                </p:cNvPr>
                <p:cNvPicPr/>
                <p:nvPr/>
              </p:nvPicPr>
              <p:blipFill>
                <a:blip r:embed="rId1836"/>
                <a:stretch>
                  <a:fillRect/>
                </a:stretch>
              </p:blipFill>
              <p:spPr>
                <a:xfrm>
                  <a:off x="2928640" y="224347"/>
                  <a:ext cx="6300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7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39332EB0-FB93-4957-81A0-9D264871FEEA}"/>
                    </a:ext>
                  </a:extLst>
                </p14:cNvPr>
                <p14:cNvContentPartPr/>
                <p14:nvPr/>
              </p14:nvContentPartPr>
              <p14:xfrm>
                <a:off x="2979040" y="206347"/>
                <a:ext cx="60480" cy="18288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39332EB0-FB93-4957-81A0-9D264871FEEA}"/>
                    </a:ext>
                  </a:extLst>
                </p:cNvPr>
                <p:cNvPicPr/>
                <p:nvPr/>
              </p:nvPicPr>
              <p:blipFill>
                <a:blip r:embed="rId1838"/>
                <a:stretch>
                  <a:fillRect/>
                </a:stretch>
              </p:blipFill>
              <p:spPr>
                <a:xfrm>
                  <a:off x="2970400" y="197707"/>
                  <a:ext cx="781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9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46CA1211-0C1B-414B-9D4C-2C78283C8A35}"/>
                    </a:ext>
                  </a:extLst>
                </p14:cNvPr>
                <p14:cNvContentPartPr/>
                <p14:nvPr/>
              </p14:nvContentPartPr>
              <p14:xfrm>
                <a:off x="2953120" y="326947"/>
                <a:ext cx="73800" cy="720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46CA1211-0C1B-414B-9D4C-2C78283C8A35}"/>
                    </a:ext>
                  </a:extLst>
                </p:cNvPr>
                <p:cNvPicPr/>
                <p:nvPr/>
              </p:nvPicPr>
              <p:blipFill>
                <a:blip r:embed="rId1840"/>
                <a:stretch>
                  <a:fillRect/>
                </a:stretch>
              </p:blipFill>
              <p:spPr>
                <a:xfrm>
                  <a:off x="2944120" y="318307"/>
                  <a:ext cx="91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A42116BB-D56F-447A-BF03-81A45726D001}"/>
                    </a:ext>
                  </a:extLst>
                </p14:cNvPr>
                <p14:cNvContentPartPr/>
                <p14:nvPr/>
              </p14:nvContentPartPr>
              <p14:xfrm>
                <a:off x="3029080" y="218227"/>
                <a:ext cx="140400" cy="17820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A42116BB-D56F-447A-BF03-81A45726D001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3020440" y="209587"/>
                  <a:ext cx="15804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9DD94063-1E15-4082-B994-9196D6B67E1B}"/>
                    </a:ext>
                  </a:extLst>
                </p14:cNvPr>
                <p14:cNvContentPartPr/>
                <p14:nvPr/>
              </p14:nvContentPartPr>
              <p14:xfrm>
                <a:off x="3185680" y="213547"/>
                <a:ext cx="110880" cy="18972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9DD94063-1E15-4082-B994-9196D6B67E1B}"/>
                    </a:ext>
                  </a:extLst>
                </p:cNvPr>
                <p:cNvPicPr/>
                <p:nvPr/>
              </p:nvPicPr>
              <p:blipFill>
                <a:blip r:embed="rId1844"/>
                <a:stretch>
                  <a:fillRect/>
                </a:stretch>
              </p:blipFill>
              <p:spPr>
                <a:xfrm>
                  <a:off x="3177040" y="204907"/>
                  <a:ext cx="12852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5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435DA15A-A094-43F1-8363-388C7B37A092}"/>
                    </a:ext>
                  </a:extLst>
                </p14:cNvPr>
                <p14:cNvContentPartPr/>
                <p14:nvPr/>
              </p14:nvContentPartPr>
              <p14:xfrm>
                <a:off x="3203320" y="292387"/>
                <a:ext cx="73080" cy="1260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435DA15A-A094-43F1-8363-388C7B37A092}"/>
                    </a:ext>
                  </a:extLst>
                </p:cNvPr>
                <p:cNvPicPr/>
                <p:nvPr/>
              </p:nvPicPr>
              <p:blipFill>
                <a:blip r:embed="rId1846"/>
                <a:stretch>
                  <a:fillRect/>
                </a:stretch>
              </p:blipFill>
              <p:spPr>
                <a:xfrm>
                  <a:off x="3194680" y="283747"/>
                  <a:ext cx="90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7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092A60DA-4C2A-49A4-8FDD-8D34CA0AAEF4}"/>
                    </a:ext>
                  </a:extLst>
                </p14:cNvPr>
                <p14:cNvContentPartPr/>
                <p14:nvPr/>
              </p14:nvContentPartPr>
              <p14:xfrm>
                <a:off x="3334720" y="211387"/>
                <a:ext cx="110160" cy="18828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092A60DA-4C2A-49A4-8FDD-8D34CA0AAEF4}"/>
                    </a:ext>
                  </a:extLst>
                </p:cNvPr>
                <p:cNvPicPr/>
                <p:nvPr/>
              </p:nvPicPr>
              <p:blipFill>
                <a:blip r:embed="rId1848"/>
                <a:stretch>
                  <a:fillRect/>
                </a:stretch>
              </p:blipFill>
              <p:spPr>
                <a:xfrm>
                  <a:off x="3325720" y="202747"/>
                  <a:ext cx="1278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9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50D7CFE2-A101-4691-B630-C3B8FDE1C572}"/>
                    </a:ext>
                  </a:extLst>
                </p14:cNvPr>
                <p14:cNvContentPartPr/>
                <p14:nvPr/>
              </p14:nvContentPartPr>
              <p14:xfrm>
                <a:off x="3345520" y="302107"/>
                <a:ext cx="89640" cy="576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50D7CFE2-A101-4691-B630-C3B8FDE1C572}"/>
                    </a:ext>
                  </a:extLst>
                </p:cNvPr>
                <p:cNvPicPr/>
                <p:nvPr/>
              </p:nvPicPr>
              <p:blipFill>
                <a:blip r:embed="rId1850"/>
                <a:stretch>
                  <a:fillRect/>
                </a:stretch>
              </p:blipFill>
              <p:spPr>
                <a:xfrm>
                  <a:off x="3336880" y="293467"/>
                  <a:ext cx="10728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uppo 24">
            <a:extLst>
              <a:ext uri="{FF2B5EF4-FFF2-40B4-BE49-F238E27FC236}">
                <a16:creationId xmlns:a16="http://schemas.microsoft.com/office/drawing/2014/main" id="{974D99CE-2137-4832-994F-D728D2C771C7}"/>
              </a:ext>
            </a:extLst>
          </p:cNvPr>
          <p:cNvGrpSpPr/>
          <p:nvPr/>
        </p:nvGrpSpPr>
        <p:grpSpPr>
          <a:xfrm>
            <a:off x="7116919" y="1796297"/>
            <a:ext cx="1087200" cy="123120"/>
            <a:chOff x="7116919" y="1796297"/>
            <a:chExt cx="1087200" cy="12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1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82CDD8C6-0A5D-4B61-9287-54D96CC20443}"/>
                    </a:ext>
                  </a:extLst>
                </p14:cNvPr>
                <p14:cNvContentPartPr/>
                <p14:nvPr/>
              </p14:nvContentPartPr>
              <p14:xfrm>
                <a:off x="7116919" y="1796297"/>
                <a:ext cx="1087200" cy="3852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82CDD8C6-0A5D-4B61-9287-54D96CC20443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7107919" y="1787657"/>
                  <a:ext cx="11048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3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5B616B6F-1719-424C-AFD5-CB8053F3F456}"/>
                    </a:ext>
                  </a:extLst>
                </p14:cNvPr>
                <p14:cNvContentPartPr/>
                <p14:nvPr/>
              </p14:nvContentPartPr>
              <p14:xfrm>
                <a:off x="7236079" y="1860377"/>
                <a:ext cx="806400" cy="792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5B616B6F-1719-424C-AFD5-CB8053F3F456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7227079" y="1851377"/>
                  <a:ext cx="824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5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5062A088-23D1-4B33-8057-91F4B27799AE}"/>
                    </a:ext>
                  </a:extLst>
                </p14:cNvPr>
                <p14:cNvContentPartPr/>
                <p14:nvPr/>
              </p14:nvContentPartPr>
              <p14:xfrm>
                <a:off x="7304119" y="1889177"/>
                <a:ext cx="642600" cy="3024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5062A088-23D1-4B33-8057-91F4B27799AE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7295119" y="1880537"/>
                  <a:ext cx="660240" cy="47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57">
            <p14:nvContentPartPr>
              <p14:cNvPr id="30" name="Input penna 29">
                <a:extLst>
                  <a:ext uri="{FF2B5EF4-FFF2-40B4-BE49-F238E27FC236}">
                    <a16:creationId xmlns:a16="http://schemas.microsoft.com/office/drawing/2014/main" id="{88A585F8-9F64-44A9-A315-578434F3184C}"/>
                  </a:ext>
                </a:extLst>
              </p14:cNvPr>
              <p14:cNvContentPartPr/>
              <p14:nvPr/>
            </p14:nvContentPartPr>
            <p14:xfrm>
              <a:off x="8083879" y="6708137"/>
              <a:ext cx="2145960" cy="76680"/>
            </p14:xfrm>
          </p:contentPart>
        </mc:Choice>
        <mc:Fallback xmlns="">
          <p:pic>
            <p:nvPicPr>
              <p:cNvPr id="30" name="Input penna 29">
                <a:extLst>
                  <a:ext uri="{FF2B5EF4-FFF2-40B4-BE49-F238E27FC236}">
                    <a16:creationId xmlns:a16="http://schemas.microsoft.com/office/drawing/2014/main" id="{88A585F8-9F64-44A9-A315-578434F3184C}"/>
                  </a:ext>
                </a:extLst>
              </p:cNvPr>
              <p:cNvPicPr/>
              <p:nvPr/>
            </p:nvPicPr>
            <p:blipFill>
              <a:blip r:embed="rId1858"/>
              <a:stretch>
                <a:fillRect/>
              </a:stretch>
            </p:blipFill>
            <p:spPr>
              <a:xfrm>
                <a:off x="8074879" y="6699497"/>
                <a:ext cx="2163600" cy="9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1" name="Gruppo 160">
            <a:extLst>
              <a:ext uri="{FF2B5EF4-FFF2-40B4-BE49-F238E27FC236}">
                <a16:creationId xmlns:a16="http://schemas.microsoft.com/office/drawing/2014/main" id="{CE2C12A4-0DDA-4930-A03F-61363F5517F0}"/>
              </a:ext>
            </a:extLst>
          </p:cNvPr>
          <p:cNvGrpSpPr/>
          <p:nvPr/>
        </p:nvGrpSpPr>
        <p:grpSpPr>
          <a:xfrm>
            <a:off x="8051119" y="6236897"/>
            <a:ext cx="2158560" cy="497520"/>
            <a:chOff x="8051119" y="6236897"/>
            <a:chExt cx="2158560" cy="49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9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A34BC4D2-3A05-4329-A046-6AD6CF52A0CF}"/>
                    </a:ext>
                  </a:extLst>
                </p14:cNvPr>
                <p14:cNvContentPartPr/>
                <p14:nvPr/>
              </p14:nvContentPartPr>
              <p14:xfrm>
                <a:off x="10175479" y="6252377"/>
                <a:ext cx="22320" cy="42300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A34BC4D2-3A05-4329-A046-6AD6CF52A0CF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10166479" y="6243737"/>
                  <a:ext cx="3996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1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6B103843-6F39-4E78-BD9B-391EA2D9E9C4}"/>
                    </a:ext>
                  </a:extLst>
                </p14:cNvPr>
                <p14:cNvContentPartPr/>
                <p14:nvPr/>
              </p14:nvContentPartPr>
              <p14:xfrm>
                <a:off x="8051119" y="6285497"/>
                <a:ext cx="15480" cy="44892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6B103843-6F39-4E78-BD9B-391EA2D9E9C4}"/>
                    </a:ext>
                  </a:extLst>
                </p:cNvPr>
                <p:cNvPicPr/>
                <p:nvPr/>
              </p:nvPicPr>
              <p:blipFill>
                <a:blip r:embed="rId1862"/>
                <a:stretch>
                  <a:fillRect/>
                </a:stretch>
              </p:blipFill>
              <p:spPr>
                <a:xfrm>
                  <a:off x="8042479" y="6276857"/>
                  <a:ext cx="33120" cy="46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3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AA7A1281-06EB-41BA-8431-EA5CAB43DE2C}"/>
                    </a:ext>
                  </a:extLst>
                </p14:cNvPr>
                <p14:cNvContentPartPr/>
                <p14:nvPr/>
              </p14:nvContentPartPr>
              <p14:xfrm>
                <a:off x="8051479" y="6236897"/>
                <a:ext cx="2158200" cy="8172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AA7A1281-06EB-41BA-8431-EA5CAB43DE2C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042479" y="6227897"/>
                  <a:ext cx="2175840" cy="99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255102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uppo 30">
            <a:extLst>
              <a:ext uri="{FF2B5EF4-FFF2-40B4-BE49-F238E27FC236}">
                <a16:creationId xmlns:a16="http://schemas.microsoft.com/office/drawing/2014/main" id="{22A34C45-DF51-4009-AE79-499E806499A0}"/>
              </a:ext>
            </a:extLst>
          </p:cNvPr>
          <p:cNvGrpSpPr/>
          <p:nvPr/>
        </p:nvGrpSpPr>
        <p:grpSpPr>
          <a:xfrm>
            <a:off x="202759" y="174497"/>
            <a:ext cx="3114000" cy="219600"/>
            <a:chOff x="202759" y="174497"/>
            <a:chExt cx="3114000" cy="21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put penna 1">
                  <a:extLst>
                    <a:ext uri="{FF2B5EF4-FFF2-40B4-BE49-F238E27FC236}">
                      <a16:creationId xmlns:a16="http://schemas.microsoft.com/office/drawing/2014/main" id="{A16874BC-38AA-448B-ACF0-E86D8D8A7DED}"/>
                    </a:ext>
                  </a:extLst>
                </p14:cNvPr>
                <p14:cNvContentPartPr/>
                <p14:nvPr/>
              </p14:nvContentPartPr>
              <p14:xfrm>
                <a:off x="243439" y="202577"/>
                <a:ext cx="12240" cy="140760"/>
              </p14:xfrm>
            </p:contentPart>
          </mc:Choice>
          <mc:Fallback xmlns="">
            <p:pic>
              <p:nvPicPr>
                <p:cNvPr id="2" name="Input penna 1">
                  <a:extLst>
                    <a:ext uri="{FF2B5EF4-FFF2-40B4-BE49-F238E27FC236}">
                      <a16:creationId xmlns:a16="http://schemas.microsoft.com/office/drawing/2014/main" id="{A16874BC-38AA-448B-ACF0-E86D8D8A7DE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34439" y="193577"/>
                  <a:ext cx="298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19D3F7E8-9304-4F23-A684-219FFE11654B}"/>
                    </a:ext>
                  </a:extLst>
                </p14:cNvPr>
                <p14:cNvContentPartPr/>
                <p14:nvPr/>
              </p14:nvContentPartPr>
              <p14:xfrm>
                <a:off x="202759" y="174497"/>
                <a:ext cx="174600" cy="21384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19D3F7E8-9304-4F23-A684-219FFE11654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119" y="165497"/>
                  <a:ext cx="1922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C526AB9E-5AA6-4F1F-A51C-43998C147076}"/>
                    </a:ext>
                  </a:extLst>
                </p14:cNvPr>
                <p14:cNvContentPartPr/>
                <p14:nvPr/>
              </p14:nvContentPartPr>
              <p14:xfrm>
                <a:off x="393559" y="192497"/>
                <a:ext cx="82440" cy="19152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C526AB9E-5AA6-4F1F-A51C-43998C14707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4919" y="183857"/>
                  <a:ext cx="1000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46E027C1-AD73-4F25-B170-F34C9EE87F4C}"/>
                    </a:ext>
                  </a:extLst>
                </p14:cNvPr>
                <p14:cNvContentPartPr/>
                <p14:nvPr/>
              </p14:nvContentPartPr>
              <p14:xfrm>
                <a:off x="490399" y="199337"/>
                <a:ext cx="117000" cy="18108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46E027C1-AD73-4F25-B170-F34C9EE87F4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81399" y="190697"/>
                  <a:ext cx="134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CB8CC93E-E2A5-4E80-BC40-0625EC616E9E}"/>
                    </a:ext>
                  </a:extLst>
                </p14:cNvPr>
                <p14:cNvContentPartPr/>
                <p14:nvPr/>
              </p14:nvContentPartPr>
              <p14:xfrm>
                <a:off x="643399" y="194657"/>
                <a:ext cx="7560" cy="14148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CB8CC93E-E2A5-4E80-BC40-0625EC616E9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34399" y="185657"/>
                  <a:ext cx="25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351D90BF-763A-49CE-841F-C072689E820D}"/>
                    </a:ext>
                  </a:extLst>
                </p14:cNvPr>
                <p14:cNvContentPartPr/>
                <p14:nvPr/>
              </p14:nvContentPartPr>
              <p14:xfrm>
                <a:off x="690199" y="223457"/>
                <a:ext cx="118440" cy="17064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351D90BF-763A-49CE-841F-C072689E820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81199" y="214817"/>
                  <a:ext cx="1360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B0B276BA-450B-4E4F-88E7-8AF967459EAF}"/>
                    </a:ext>
                  </a:extLst>
                </p14:cNvPr>
                <p14:cNvContentPartPr/>
                <p14:nvPr/>
              </p14:nvContentPartPr>
              <p14:xfrm>
                <a:off x="829159" y="228137"/>
                <a:ext cx="98640" cy="14976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B0B276BA-450B-4E4F-88E7-8AF967459EA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20159" y="219497"/>
                  <a:ext cx="116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CD5E2C2B-7C52-455D-8983-778432993370}"/>
                    </a:ext>
                  </a:extLst>
                </p14:cNvPr>
                <p14:cNvContentPartPr/>
                <p14:nvPr/>
              </p14:nvContentPartPr>
              <p14:xfrm>
                <a:off x="857239" y="293297"/>
                <a:ext cx="61560" cy="1764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CD5E2C2B-7C52-455D-8983-77843299337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48239" y="284657"/>
                  <a:ext cx="79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4D8E6D0B-F368-437B-B9ED-4DB447DE3821}"/>
                    </a:ext>
                  </a:extLst>
                </p14:cNvPr>
                <p14:cNvContentPartPr/>
                <p14:nvPr/>
              </p14:nvContentPartPr>
              <p14:xfrm>
                <a:off x="944719" y="242177"/>
                <a:ext cx="160200" cy="13824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4D8E6D0B-F368-437B-B9ED-4DB447DE382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35719" y="233177"/>
                  <a:ext cx="1778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05A92F90-121B-4D47-AB43-3BF59D01A8BA}"/>
                    </a:ext>
                  </a:extLst>
                </p14:cNvPr>
                <p14:cNvContentPartPr/>
                <p14:nvPr/>
              </p14:nvContentPartPr>
              <p14:xfrm>
                <a:off x="1033639" y="223097"/>
                <a:ext cx="108000" cy="324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05A92F90-121B-4D47-AB43-3BF59D01A8B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024639" y="214457"/>
                  <a:ext cx="125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A1C9A58F-526A-475B-BF5A-04207E6E8649}"/>
                    </a:ext>
                  </a:extLst>
                </p14:cNvPr>
                <p14:cNvContentPartPr/>
                <p14:nvPr/>
              </p14:nvContentPartPr>
              <p14:xfrm>
                <a:off x="1126879" y="218777"/>
                <a:ext cx="230400" cy="14760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A1C9A58F-526A-475B-BF5A-04207E6E864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17879" y="210137"/>
                  <a:ext cx="2480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115C4975-EF11-4A96-A9F7-4904E1678ABE}"/>
                    </a:ext>
                  </a:extLst>
                </p14:cNvPr>
                <p14:cNvContentPartPr/>
                <p14:nvPr/>
              </p14:nvContentPartPr>
              <p14:xfrm>
                <a:off x="1442239" y="288977"/>
                <a:ext cx="114480" cy="6876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115C4975-EF11-4A96-A9F7-4904E1678AB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433599" y="279977"/>
                  <a:ext cx="132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DE65C013-95D6-416B-8C63-161CCA4138C5}"/>
                    </a:ext>
                  </a:extLst>
                </p14:cNvPr>
                <p14:cNvContentPartPr/>
                <p14:nvPr/>
              </p14:nvContentPartPr>
              <p14:xfrm>
                <a:off x="1625839" y="176657"/>
                <a:ext cx="112320" cy="15696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DE65C013-95D6-416B-8C63-161CCA4138C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16839" y="167657"/>
                  <a:ext cx="1299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889F685C-7FD6-4CA5-A3CB-A4675330CEB8}"/>
                    </a:ext>
                  </a:extLst>
                </p14:cNvPr>
                <p14:cNvContentPartPr/>
                <p14:nvPr/>
              </p14:nvContentPartPr>
              <p14:xfrm>
                <a:off x="1764799" y="238937"/>
                <a:ext cx="63720" cy="10908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889F685C-7FD6-4CA5-A3CB-A4675330CEB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755799" y="229937"/>
                  <a:ext cx="81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2F6A8EDC-3AFE-43E2-9E72-8F3DAD0C64AD}"/>
                    </a:ext>
                  </a:extLst>
                </p14:cNvPr>
                <p14:cNvContentPartPr/>
                <p14:nvPr/>
              </p14:nvContentPartPr>
              <p14:xfrm>
                <a:off x="1844359" y="198977"/>
                <a:ext cx="118440" cy="15984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2F6A8EDC-3AFE-43E2-9E72-8F3DAD0C64A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835719" y="190337"/>
                  <a:ext cx="1360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C2318978-6BB3-4FF8-9AC8-1EAAB6A35B57}"/>
                    </a:ext>
                  </a:extLst>
                </p14:cNvPr>
                <p14:cNvContentPartPr/>
                <p14:nvPr/>
              </p14:nvContentPartPr>
              <p14:xfrm>
                <a:off x="1991959" y="198977"/>
                <a:ext cx="97200" cy="13716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C2318978-6BB3-4FF8-9AC8-1EAAB6A35B5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83319" y="190337"/>
                  <a:ext cx="114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78FE81D1-72D0-456D-8E30-AC0D487B7ABC}"/>
                    </a:ext>
                  </a:extLst>
                </p14:cNvPr>
                <p14:cNvContentPartPr/>
                <p14:nvPr/>
              </p14:nvContentPartPr>
              <p14:xfrm>
                <a:off x="2001319" y="277817"/>
                <a:ext cx="78840" cy="396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78FE81D1-72D0-456D-8E30-AC0D487B7AB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992319" y="269177"/>
                  <a:ext cx="96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94FD3EAD-353A-472B-BAAE-E2C15B5E3959}"/>
                    </a:ext>
                  </a:extLst>
                </p14:cNvPr>
                <p14:cNvContentPartPr/>
                <p14:nvPr/>
              </p14:nvContentPartPr>
              <p14:xfrm>
                <a:off x="2084479" y="215177"/>
                <a:ext cx="168480" cy="13320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94FD3EAD-353A-472B-BAAE-E2C15B5E395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075839" y="206177"/>
                  <a:ext cx="1861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BF7AF29E-3E92-4DB9-B493-965B3A6FE80D}"/>
                    </a:ext>
                  </a:extLst>
                </p14:cNvPr>
                <p14:cNvContentPartPr/>
                <p14:nvPr/>
              </p14:nvContentPartPr>
              <p14:xfrm>
                <a:off x="2152879" y="220577"/>
                <a:ext cx="153000" cy="720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BF7AF29E-3E92-4DB9-B493-965B3A6FE80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144239" y="211937"/>
                  <a:ext cx="1706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9D508853-E645-453F-9437-C074D7AF1057}"/>
                    </a:ext>
                  </a:extLst>
                </p14:cNvPr>
                <p14:cNvContentPartPr/>
                <p14:nvPr/>
              </p14:nvContentPartPr>
              <p14:xfrm>
                <a:off x="2277079" y="237137"/>
                <a:ext cx="144720" cy="12024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9D508853-E645-453F-9437-C074D7AF105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268079" y="228137"/>
                  <a:ext cx="1623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6478EE9C-E004-4BAD-8DC2-DC0599E6E0D7}"/>
                    </a:ext>
                  </a:extLst>
                </p14:cNvPr>
                <p14:cNvContentPartPr/>
                <p14:nvPr/>
              </p14:nvContentPartPr>
              <p14:xfrm>
                <a:off x="2535559" y="237137"/>
                <a:ext cx="119520" cy="14292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6478EE9C-E004-4BAD-8DC2-DC0599E6E0D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526559" y="228137"/>
                  <a:ext cx="1371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35F9FC43-3F10-4000-B01F-F0E651199697}"/>
                    </a:ext>
                  </a:extLst>
                </p14:cNvPr>
                <p14:cNvContentPartPr/>
                <p14:nvPr/>
              </p14:nvContentPartPr>
              <p14:xfrm>
                <a:off x="2665879" y="255137"/>
                <a:ext cx="118440" cy="10512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35F9FC43-3F10-4000-B01F-F0E65119969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656879" y="246497"/>
                  <a:ext cx="1360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AAE3A20D-042E-4C35-8FCD-77AD06871892}"/>
                    </a:ext>
                  </a:extLst>
                </p14:cNvPr>
                <p14:cNvContentPartPr/>
                <p14:nvPr/>
              </p14:nvContentPartPr>
              <p14:xfrm>
                <a:off x="2827879" y="250457"/>
                <a:ext cx="69480" cy="13248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AAE3A20D-042E-4C35-8FCD-77AD0687189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818879" y="241817"/>
                  <a:ext cx="871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BB348531-9687-4CDE-8398-BEC5F8D9BFFB}"/>
                    </a:ext>
                  </a:extLst>
                </p14:cNvPr>
                <p14:cNvContentPartPr/>
                <p14:nvPr/>
              </p14:nvContentPartPr>
              <p14:xfrm>
                <a:off x="2919319" y="245777"/>
                <a:ext cx="62280" cy="9576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BB348531-9687-4CDE-8398-BEC5F8D9BFF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910319" y="236777"/>
                  <a:ext cx="799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88FB15A0-6462-4E93-849C-FC2C66B0BDD3}"/>
                    </a:ext>
                  </a:extLst>
                </p14:cNvPr>
                <p14:cNvContentPartPr/>
                <p14:nvPr/>
              </p14:nvContentPartPr>
              <p14:xfrm>
                <a:off x="2874679" y="220937"/>
                <a:ext cx="180000" cy="12852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88FB15A0-6462-4E93-849C-FC2C66B0BDD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866039" y="211937"/>
                  <a:ext cx="197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CDC9D425-EFBA-4E99-9F75-09C7A55E30CA}"/>
                    </a:ext>
                  </a:extLst>
                </p14:cNvPr>
                <p14:cNvContentPartPr/>
                <p14:nvPr/>
              </p14:nvContentPartPr>
              <p14:xfrm>
                <a:off x="3102199" y="247577"/>
                <a:ext cx="214560" cy="12168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CDC9D425-EFBA-4E99-9F75-09C7A55E30C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93559" y="238577"/>
                  <a:ext cx="232200" cy="13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1A1B43F1-D7F4-4812-8A66-B796C09700CE}"/>
              </a:ext>
            </a:extLst>
          </p:cNvPr>
          <p:cNvGrpSpPr/>
          <p:nvPr/>
        </p:nvGrpSpPr>
        <p:grpSpPr>
          <a:xfrm>
            <a:off x="1713679" y="399857"/>
            <a:ext cx="1049400" cy="275400"/>
            <a:chOff x="1713679" y="399857"/>
            <a:chExt cx="1049400" cy="2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2" name="Input penna 31">
                  <a:extLst>
                    <a:ext uri="{FF2B5EF4-FFF2-40B4-BE49-F238E27FC236}">
                      <a16:creationId xmlns:a16="http://schemas.microsoft.com/office/drawing/2014/main" id="{B81DB02C-801F-415C-ACF8-6ADB44037796}"/>
                    </a:ext>
                  </a:extLst>
                </p14:cNvPr>
                <p14:cNvContentPartPr/>
                <p14:nvPr/>
              </p14:nvContentPartPr>
              <p14:xfrm>
                <a:off x="1713679" y="399857"/>
                <a:ext cx="93600" cy="261360"/>
              </p14:xfrm>
            </p:contentPart>
          </mc:Choice>
          <mc:Fallback xmlns="">
            <p:pic>
              <p:nvPicPr>
                <p:cNvPr id="32" name="Input penna 31">
                  <a:extLst>
                    <a:ext uri="{FF2B5EF4-FFF2-40B4-BE49-F238E27FC236}">
                      <a16:creationId xmlns:a16="http://schemas.microsoft.com/office/drawing/2014/main" id="{B81DB02C-801F-415C-ACF8-6ADB4403779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704679" y="391217"/>
                  <a:ext cx="1112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83F88537-72A8-48DF-A4D9-6EB41D345A79}"/>
                    </a:ext>
                  </a:extLst>
                </p14:cNvPr>
                <p14:cNvContentPartPr/>
                <p14:nvPr/>
              </p14:nvContentPartPr>
              <p14:xfrm>
                <a:off x="1801519" y="455297"/>
                <a:ext cx="119520" cy="14508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83F88537-72A8-48DF-A4D9-6EB41D345A7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792879" y="446657"/>
                  <a:ext cx="1371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8187045F-3495-45F3-A31C-174A7CBD015A}"/>
                    </a:ext>
                  </a:extLst>
                </p14:cNvPr>
                <p14:cNvContentPartPr/>
                <p14:nvPr/>
              </p14:nvContentPartPr>
              <p14:xfrm>
                <a:off x="1945159" y="451337"/>
                <a:ext cx="57240" cy="7308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8187045F-3495-45F3-A31C-174A7CBD015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936519" y="442697"/>
                  <a:ext cx="748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371C94A7-EB2B-4FDD-9999-A9E35EC63F98}"/>
                    </a:ext>
                  </a:extLst>
                </p14:cNvPr>
                <p14:cNvContentPartPr/>
                <p14:nvPr/>
              </p14:nvContentPartPr>
              <p14:xfrm>
                <a:off x="2089159" y="496337"/>
                <a:ext cx="83160" cy="88920"/>
              </p14:xfrm>
            </p:contentPart>
          </mc:Choice>
          <mc:Fallback xmlns="">
            <p:pic>
              <p:nvPicPr>
                <p:cNvPr id="36" name="Input penna 35">
                  <a:extLst>
                    <a:ext uri="{FF2B5EF4-FFF2-40B4-BE49-F238E27FC236}">
                      <a16:creationId xmlns:a16="http://schemas.microsoft.com/office/drawing/2014/main" id="{371C94A7-EB2B-4FDD-9999-A9E35EC63F9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080519" y="487337"/>
                  <a:ext cx="100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915E971B-EE8E-458B-80A8-E0B2874CB29F}"/>
                    </a:ext>
                  </a:extLst>
                </p14:cNvPr>
                <p14:cNvContentPartPr/>
                <p14:nvPr/>
              </p14:nvContentPartPr>
              <p14:xfrm>
                <a:off x="2196439" y="492377"/>
                <a:ext cx="149760" cy="120600"/>
              </p14:xfrm>
            </p:contentPart>
          </mc:Choice>
          <mc:Fallback xmlns="">
            <p:pic>
              <p:nvPicPr>
                <p:cNvPr id="38" name="Input penna 37">
                  <a:extLst>
                    <a:ext uri="{FF2B5EF4-FFF2-40B4-BE49-F238E27FC236}">
                      <a16:creationId xmlns:a16="http://schemas.microsoft.com/office/drawing/2014/main" id="{915E971B-EE8E-458B-80A8-E0B2874CB29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187799" y="483737"/>
                  <a:ext cx="167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3A47DBA7-AA0B-4609-96A3-C843933B61A2}"/>
                    </a:ext>
                  </a:extLst>
                </p14:cNvPr>
                <p14:cNvContentPartPr/>
                <p14:nvPr/>
              </p14:nvContentPartPr>
              <p14:xfrm>
                <a:off x="2373559" y="524057"/>
                <a:ext cx="5400" cy="71280"/>
              </p14:xfrm>
            </p:contentPart>
          </mc:Choice>
          <mc:Fallback xmlns="">
            <p:pic>
              <p:nvPicPr>
                <p:cNvPr id="39" name="Input penna 38">
                  <a:extLst>
                    <a:ext uri="{FF2B5EF4-FFF2-40B4-BE49-F238E27FC236}">
                      <a16:creationId xmlns:a16="http://schemas.microsoft.com/office/drawing/2014/main" id="{3A47DBA7-AA0B-4609-96A3-C843933B61A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364919" y="515057"/>
                  <a:ext cx="230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29364CCD-44A6-4DEB-9648-CB8191ACE5E2}"/>
                    </a:ext>
                  </a:extLst>
                </p14:cNvPr>
                <p14:cNvContentPartPr/>
                <p14:nvPr/>
              </p14:nvContentPartPr>
              <p14:xfrm>
                <a:off x="2405239" y="498137"/>
                <a:ext cx="113400" cy="11988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29364CCD-44A6-4DEB-9648-CB8191ACE5E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396599" y="489137"/>
                  <a:ext cx="1310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1D81FF1D-9E49-46EB-A3BA-905F9480DF4A}"/>
                    </a:ext>
                  </a:extLst>
                </p14:cNvPr>
                <p14:cNvContentPartPr/>
                <p14:nvPr/>
              </p14:nvContentPartPr>
              <p14:xfrm>
                <a:off x="2556799" y="500657"/>
                <a:ext cx="66600" cy="8424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1D81FF1D-9E49-46EB-A3BA-905F9480DF4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548159" y="491657"/>
                  <a:ext cx="842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A7D4BBD2-AF54-4020-B57C-5B5A69A2FB45}"/>
                    </a:ext>
                  </a:extLst>
                </p14:cNvPr>
                <p14:cNvContentPartPr/>
                <p14:nvPr/>
              </p14:nvContentPartPr>
              <p14:xfrm>
                <a:off x="2708719" y="458177"/>
                <a:ext cx="54360" cy="21708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A7D4BBD2-AF54-4020-B57C-5B5A69A2FB4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699719" y="449177"/>
                  <a:ext cx="72000" cy="23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uppo 45">
            <a:extLst>
              <a:ext uri="{FF2B5EF4-FFF2-40B4-BE49-F238E27FC236}">
                <a16:creationId xmlns:a16="http://schemas.microsoft.com/office/drawing/2014/main" id="{AF7AE34B-220C-4639-8748-8E7EE0F1CA0A}"/>
              </a:ext>
            </a:extLst>
          </p:cNvPr>
          <p:cNvGrpSpPr/>
          <p:nvPr/>
        </p:nvGrpSpPr>
        <p:grpSpPr>
          <a:xfrm>
            <a:off x="722959" y="1024097"/>
            <a:ext cx="137520" cy="1551240"/>
            <a:chOff x="722959" y="1024097"/>
            <a:chExt cx="137520" cy="155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17819B1A-2603-4962-9573-8BA16FB65462}"/>
                    </a:ext>
                  </a:extLst>
                </p14:cNvPr>
                <p14:cNvContentPartPr/>
                <p14:nvPr/>
              </p14:nvContentPartPr>
              <p14:xfrm>
                <a:off x="757519" y="1069817"/>
                <a:ext cx="34200" cy="1505520"/>
              </p14:xfrm>
            </p:contentPart>
          </mc:Choice>
          <mc:Fallback xmlns="">
            <p:pic>
              <p:nvPicPr>
                <p:cNvPr id="44" name="Input penna 43">
                  <a:extLst>
                    <a:ext uri="{FF2B5EF4-FFF2-40B4-BE49-F238E27FC236}">
                      <a16:creationId xmlns:a16="http://schemas.microsoft.com/office/drawing/2014/main" id="{17819B1A-2603-4962-9573-8BA16FB6546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48519" y="1061177"/>
                  <a:ext cx="51840" cy="152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DED1D5EB-6759-4026-A07C-FEE4732BB9B9}"/>
                    </a:ext>
                  </a:extLst>
                </p14:cNvPr>
                <p14:cNvContentPartPr/>
                <p14:nvPr/>
              </p14:nvContentPartPr>
              <p14:xfrm>
                <a:off x="722959" y="1024097"/>
                <a:ext cx="137520" cy="126000"/>
              </p14:xfrm>
            </p:contentPart>
          </mc:Choice>
          <mc:Fallback xmlns="">
            <p:pic>
              <p:nvPicPr>
                <p:cNvPr id="45" name="Input penna 44">
                  <a:extLst>
                    <a:ext uri="{FF2B5EF4-FFF2-40B4-BE49-F238E27FC236}">
                      <a16:creationId xmlns:a16="http://schemas.microsoft.com/office/drawing/2014/main" id="{DED1D5EB-6759-4026-A07C-FEE4732BB9B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14319" y="1015097"/>
                  <a:ext cx="155160" cy="143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put penna 46">
                <a:extLst>
                  <a:ext uri="{FF2B5EF4-FFF2-40B4-BE49-F238E27FC236}">
                    <a16:creationId xmlns:a16="http://schemas.microsoft.com/office/drawing/2014/main" id="{A03B1F25-47BF-4155-9D35-1D95F71C91EC}"/>
                  </a:ext>
                </a:extLst>
              </p14:cNvPr>
              <p14:cNvContentPartPr/>
              <p14:nvPr/>
            </p14:nvContentPartPr>
            <p14:xfrm>
              <a:off x="421999" y="2228297"/>
              <a:ext cx="1839960" cy="133920"/>
            </p14:xfrm>
          </p:contentPart>
        </mc:Choice>
        <mc:Fallback xmlns="">
          <p:pic>
            <p:nvPicPr>
              <p:cNvPr id="47" name="Input penna 46">
                <a:extLst>
                  <a:ext uri="{FF2B5EF4-FFF2-40B4-BE49-F238E27FC236}">
                    <a16:creationId xmlns:a16="http://schemas.microsoft.com/office/drawing/2014/main" id="{A03B1F25-47BF-4155-9D35-1D95F71C91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2999" y="2219657"/>
                <a:ext cx="185760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put penna 50">
                <a:extLst>
                  <a:ext uri="{FF2B5EF4-FFF2-40B4-BE49-F238E27FC236}">
                    <a16:creationId xmlns:a16="http://schemas.microsoft.com/office/drawing/2014/main" id="{1BCC91BE-8E86-4295-A11F-59833EC6A7D5}"/>
                  </a:ext>
                </a:extLst>
              </p14:cNvPr>
              <p14:cNvContentPartPr/>
              <p14:nvPr/>
            </p14:nvContentPartPr>
            <p14:xfrm>
              <a:off x="430639" y="919337"/>
              <a:ext cx="79560" cy="204120"/>
            </p14:xfrm>
          </p:contentPart>
        </mc:Choice>
        <mc:Fallback xmlns="">
          <p:pic>
            <p:nvPicPr>
              <p:cNvPr id="51" name="Input penna 50">
                <a:extLst>
                  <a:ext uri="{FF2B5EF4-FFF2-40B4-BE49-F238E27FC236}">
                    <a16:creationId xmlns:a16="http://schemas.microsoft.com/office/drawing/2014/main" id="{1BCC91BE-8E86-4295-A11F-59833EC6A7D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1639" y="910697"/>
                <a:ext cx="972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put penna 51">
                <a:extLst>
                  <a:ext uri="{FF2B5EF4-FFF2-40B4-BE49-F238E27FC236}">
                    <a16:creationId xmlns:a16="http://schemas.microsoft.com/office/drawing/2014/main" id="{C26FF9C3-14A5-441C-9D61-273E7D9BC05F}"/>
                  </a:ext>
                </a:extLst>
              </p14:cNvPr>
              <p14:cNvContentPartPr/>
              <p14:nvPr/>
            </p14:nvContentPartPr>
            <p14:xfrm>
              <a:off x="1045519" y="949217"/>
              <a:ext cx="1626840" cy="1194480"/>
            </p14:xfrm>
          </p:contentPart>
        </mc:Choice>
        <mc:Fallback xmlns="">
          <p:pic>
            <p:nvPicPr>
              <p:cNvPr id="52" name="Input penna 51">
                <a:extLst>
                  <a:ext uri="{FF2B5EF4-FFF2-40B4-BE49-F238E27FC236}">
                    <a16:creationId xmlns:a16="http://schemas.microsoft.com/office/drawing/2014/main" id="{C26FF9C3-14A5-441C-9D61-273E7D9BC0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36519" y="940577"/>
                <a:ext cx="164448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5" name="Input penna 54">
                <a:extLst>
                  <a:ext uri="{FF2B5EF4-FFF2-40B4-BE49-F238E27FC236}">
                    <a16:creationId xmlns:a16="http://schemas.microsoft.com/office/drawing/2014/main" id="{AD5047AC-C39F-4EEC-A48B-F8AED0C571AA}"/>
                  </a:ext>
                </a:extLst>
              </p14:cNvPr>
              <p14:cNvContentPartPr/>
              <p14:nvPr/>
            </p14:nvContentPartPr>
            <p14:xfrm>
              <a:off x="1344679" y="994937"/>
              <a:ext cx="123480" cy="26640"/>
            </p14:xfrm>
          </p:contentPart>
        </mc:Choice>
        <mc:Fallback xmlns="">
          <p:pic>
            <p:nvPicPr>
              <p:cNvPr id="55" name="Input penna 54">
                <a:extLst>
                  <a:ext uri="{FF2B5EF4-FFF2-40B4-BE49-F238E27FC236}">
                    <a16:creationId xmlns:a16="http://schemas.microsoft.com/office/drawing/2014/main" id="{AD5047AC-C39F-4EEC-A48B-F8AED0C571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35679" y="986297"/>
                <a:ext cx="141120" cy="4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uppo 62">
            <a:extLst>
              <a:ext uri="{FF2B5EF4-FFF2-40B4-BE49-F238E27FC236}">
                <a16:creationId xmlns:a16="http://schemas.microsoft.com/office/drawing/2014/main" id="{EF0CE18C-D0B9-4EA4-8D1A-B294E5671804}"/>
              </a:ext>
            </a:extLst>
          </p:cNvPr>
          <p:cNvGrpSpPr/>
          <p:nvPr/>
        </p:nvGrpSpPr>
        <p:grpSpPr>
          <a:xfrm>
            <a:off x="1084039" y="1193657"/>
            <a:ext cx="1546920" cy="875880"/>
            <a:chOff x="1084039" y="1193657"/>
            <a:chExt cx="1546920" cy="87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FCCEE189-F1E2-4702-9C3A-EA0484E9F959}"/>
                    </a:ext>
                  </a:extLst>
                </p14:cNvPr>
                <p14:cNvContentPartPr/>
                <p14:nvPr/>
              </p14:nvContentPartPr>
              <p14:xfrm>
                <a:off x="2336119" y="1656617"/>
                <a:ext cx="294840" cy="41292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FCCEE189-F1E2-4702-9C3A-EA0484E9F95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327119" y="1647617"/>
                  <a:ext cx="31248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1179AFBA-E055-4130-9028-B097323D1C05}"/>
                    </a:ext>
                  </a:extLst>
                </p14:cNvPr>
                <p14:cNvContentPartPr/>
                <p14:nvPr/>
              </p14:nvContentPartPr>
              <p14:xfrm>
                <a:off x="2036959" y="1221377"/>
                <a:ext cx="368640" cy="21528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1179AFBA-E055-4130-9028-B097323D1C0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027959" y="1212737"/>
                  <a:ext cx="38628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607C7E07-A079-4BA6-942D-AD289A662897}"/>
                    </a:ext>
                  </a:extLst>
                </p14:cNvPr>
                <p14:cNvContentPartPr/>
                <p14:nvPr/>
              </p14:nvContentPartPr>
              <p14:xfrm>
                <a:off x="1214359" y="1214537"/>
                <a:ext cx="32040" cy="24228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607C7E07-A079-4BA6-942D-AD289A66289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205719" y="1205897"/>
                  <a:ext cx="496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176DBFE3-A329-4CC4-BAF6-791FB45B3DF3}"/>
                    </a:ext>
                  </a:extLst>
                </p14:cNvPr>
                <p14:cNvContentPartPr/>
                <p14:nvPr/>
              </p14:nvContentPartPr>
              <p14:xfrm>
                <a:off x="1084039" y="1556897"/>
                <a:ext cx="99000" cy="41040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176DBFE3-A329-4CC4-BAF6-791FB45B3DF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75399" y="1547897"/>
                  <a:ext cx="11664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3F1D5645-3538-4BBE-B57D-AEDBA55383D3}"/>
                    </a:ext>
                  </a:extLst>
                </p14:cNvPr>
                <p14:cNvContentPartPr/>
                <p14:nvPr/>
              </p14:nvContentPartPr>
              <p14:xfrm>
                <a:off x="2350159" y="1680017"/>
                <a:ext cx="198720" cy="26388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3F1D5645-3538-4BBE-B57D-AEDBA55383D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341519" y="1671017"/>
                  <a:ext cx="21636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C67E0AB7-DD7A-4BD3-8D87-838B599C7636}"/>
                    </a:ext>
                  </a:extLst>
                </p14:cNvPr>
                <p14:cNvContentPartPr/>
                <p14:nvPr/>
              </p14:nvContentPartPr>
              <p14:xfrm>
                <a:off x="1995919" y="1462217"/>
                <a:ext cx="299520" cy="44568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C67E0AB7-DD7A-4BD3-8D87-838B599C763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987279" y="1453577"/>
                  <a:ext cx="31716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CF44E4A3-6B19-4222-AF48-940F31E6BFC4}"/>
                    </a:ext>
                  </a:extLst>
                </p14:cNvPr>
                <p14:cNvContentPartPr/>
                <p14:nvPr/>
              </p14:nvContentPartPr>
              <p14:xfrm>
                <a:off x="1597039" y="1321097"/>
                <a:ext cx="359640" cy="54972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CF44E4A3-6B19-4222-AF48-940F31E6BFC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588399" y="1312457"/>
                  <a:ext cx="377280" cy="56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D49F3C9F-C012-43CB-BD3B-840B33C57E32}"/>
                    </a:ext>
                  </a:extLst>
                </p14:cNvPr>
                <p14:cNvContentPartPr/>
                <p14:nvPr/>
              </p14:nvContentPartPr>
              <p14:xfrm>
                <a:off x="1312999" y="1193657"/>
                <a:ext cx="379080" cy="555840"/>
              </p14:xfrm>
            </p:contentPart>
          </mc:Choice>
          <mc:Fallback xmlns="">
            <p:pic>
              <p:nvPicPr>
                <p:cNvPr id="62" name="Input penna 61">
                  <a:extLst>
                    <a:ext uri="{FF2B5EF4-FFF2-40B4-BE49-F238E27FC236}">
                      <a16:creationId xmlns:a16="http://schemas.microsoft.com/office/drawing/2014/main" id="{D49F3C9F-C012-43CB-BD3B-840B33C57E3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304359" y="1185017"/>
                  <a:ext cx="396720" cy="57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put penna 63">
                <a:extLst>
                  <a:ext uri="{FF2B5EF4-FFF2-40B4-BE49-F238E27FC236}">
                    <a16:creationId xmlns:a16="http://schemas.microsoft.com/office/drawing/2014/main" id="{CDCA7AA6-458A-4E79-862A-577C76452DA5}"/>
                  </a:ext>
                </a:extLst>
              </p14:cNvPr>
              <p14:cNvContentPartPr/>
              <p14:nvPr/>
            </p14:nvContentPartPr>
            <p14:xfrm>
              <a:off x="1601719" y="1591097"/>
              <a:ext cx="55800" cy="45360"/>
            </p14:xfrm>
          </p:contentPart>
        </mc:Choice>
        <mc:Fallback xmlns="">
          <p:pic>
            <p:nvPicPr>
              <p:cNvPr id="64" name="Input penna 63">
                <a:extLst>
                  <a:ext uri="{FF2B5EF4-FFF2-40B4-BE49-F238E27FC236}">
                    <a16:creationId xmlns:a16="http://schemas.microsoft.com/office/drawing/2014/main" id="{CDCA7AA6-458A-4E79-862A-577C76452DA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592719" y="1582097"/>
                <a:ext cx="73440" cy="63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2" name="Gruppo 71">
            <a:extLst>
              <a:ext uri="{FF2B5EF4-FFF2-40B4-BE49-F238E27FC236}">
                <a16:creationId xmlns:a16="http://schemas.microsoft.com/office/drawing/2014/main" id="{911B2195-6547-4255-A0D0-400448DB78AB}"/>
              </a:ext>
            </a:extLst>
          </p:cNvPr>
          <p:cNvGrpSpPr/>
          <p:nvPr/>
        </p:nvGrpSpPr>
        <p:grpSpPr>
          <a:xfrm>
            <a:off x="1558519" y="1443137"/>
            <a:ext cx="422280" cy="291240"/>
            <a:chOff x="1558519" y="1443137"/>
            <a:chExt cx="422280" cy="29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F6A880FB-DD78-44A1-A6CC-A67CCB2CC778}"/>
                    </a:ext>
                  </a:extLst>
                </p14:cNvPr>
                <p14:cNvContentPartPr/>
                <p14:nvPr/>
              </p14:nvContentPartPr>
              <p14:xfrm>
                <a:off x="1558519" y="1519817"/>
                <a:ext cx="143640" cy="214560"/>
              </p14:xfrm>
            </p:contentPart>
          </mc:Choice>
          <mc:Fallback xmlns="">
            <p:pic>
              <p:nvPicPr>
                <p:cNvPr id="69" name="Input penna 68">
                  <a:extLst>
                    <a:ext uri="{FF2B5EF4-FFF2-40B4-BE49-F238E27FC236}">
                      <a16:creationId xmlns:a16="http://schemas.microsoft.com/office/drawing/2014/main" id="{F6A880FB-DD78-44A1-A6CC-A67CCB2CC77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549879" y="1511177"/>
                  <a:ext cx="1612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0" name="Input penna 69">
                  <a:extLst>
                    <a:ext uri="{FF2B5EF4-FFF2-40B4-BE49-F238E27FC236}">
                      <a16:creationId xmlns:a16="http://schemas.microsoft.com/office/drawing/2014/main" id="{99904E67-68B6-462B-A692-B13E80C5876E}"/>
                    </a:ext>
                  </a:extLst>
                </p14:cNvPr>
                <p14:cNvContentPartPr/>
                <p14:nvPr/>
              </p14:nvContentPartPr>
              <p14:xfrm>
                <a:off x="1621879" y="1581377"/>
                <a:ext cx="37800" cy="43560"/>
              </p14:xfrm>
            </p:contentPart>
          </mc:Choice>
          <mc:Fallback xmlns="">
            <p:pic>
              <p:nvPicPr>
                <p:cNvPr id="70" name="Input penna 69">
                  <a:extLst>
                    <a:ext uri="{FF2B5EF4-FFF2-40B4-BE49-F238E27FC236}">
                      <a16:creationId xmlns:a16="http://schemas.microsoft.com/office/drawing/2014/main" id="{99904E67-68B6-462B-A692-B13E80C5876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613239" y="1572377"/>
                  <a:ext cx="554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811174FD-E35C-4517-A33B-1FA72CEA8F7C}"/>
                    </a:ext>
                  </a:extLst>
                </p14:cNvPr>
                <p14:cNvContentPartPr/>
                <p14:nvPr/>
              </p14:nvContentPartPr>
              <p14:xfrm>
                <a:off x="1784599" y="1443137"/>
                <a:ext cx="196200" cy="155880"/>
              </p14:xfrm>
            </p:contentPart>
          </mc:Choice>
          <mc:Fallback xmlns="">
            <p:pic>
              <p:nvPicPr>
                <p:cNvPr id="71" name="Input penna 70">
                  <a:extLst>
                    <a:ext uri="{FF2B5EF4-FFF2-40B4-BE49-F238E27FC236}">
                      <a16:creationId xmlns:a16="http://schemas.microsoft.com/office/drawing/2014/main" id="{811174FD-E35C-4517-A33B-1FA72CEA8F7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775959" y="1434497"/>
                  <a:ext cx="21384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uppo 88">
            <a:extLst>
              <a:ext uri="{FF2B5EF4-FFF2-40B4-BE49-F238E27FC236}">
                <a16:creationId xmlns:a16="http://schemas.microsoft.com/office/drawing/2014/main" id="{FE08FF27-641D-4532-A870-01CC9B559326}"/>
              </a:ext>
            </a:extLst>
          </p:cNvPr>
          <p:cNvGrpSpPr/>
          <p:nvPr/>
        </p:nvGrpSpPr>
        <p:grpSpPr>
          <a:xfrm>
            <a:off x="400039" y="1563737"/>
            <a:ext cx="1264680" cy="1002600"/>
            <a:chOff x="400039" y="1563737"/>
            <a:chExt cx="1264680" cy="100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3E230CFD-3939-440F-87B6-FADD12B7D891}"/>
                    </a:ext>
                  </a:extLst>
                </p14:cNvPr>
                <p14:cNvContentPartPr/>
                <p14:nvPr/>
              </p14:nvContentPartPr>
              <p14:xfrm>
                <a:off x="1623679" y="1605497"/>
                <a:ext cx="14400" cy="504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3E230CFD-3939-440F-87B6-FADD12B7D89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614679" y="1596497"/>
                  <a:ext cx="320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2DA95CB0-7CAE-41A8-91BB-F05E9BBDA9D9}"/>
                    </a:ext>
                  </a:extLst>
                </p14:cNvPr>
                <p14:cNvContentPartPr/>
                <p14:nvPr/>
              </p14:nvContentPartPr>
              <p14:xfrm>
                <a:off x="1623679" y="1606217"/>
                <a:ext cx="16560" cy="191880"/>
              </p14:xfrm>
            </p:contentPart>
          </mc:Choice>
          <mc:Fallback xmlns="">
            <p:pic>
              <p:nvPicPr>
                <p:cNvPr id="74" name="Input penna 73">
                  <a:extLst>
                    <a:ext uri="{FF2B5EF4-FFF2-40B4-BE49-F238E27FC236}">
                      <a16:creationId xmlns:a16="http://schemas.microsoft.com/office/drawing/2014/main" id="{2DA95CB0-7CAE-41A8-91BB-F05E9BBDA9D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614679" y="1597217"/>
                  <a:ext cx="342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DA87965A-740B-46CB-B0E1-5D5A71D78F63}"/>
                    </a:ext>
                  </a:extLst>
                </p14:cNvPr>
                <p14:cNvContentPartPr/>
                <p14:nvPr/>
              </p14:nvContentPartPr>
              <p14:xfrm>
                <a:off x="1637719" y="1866137"/>
                <a:ext cx="6480" cy="3852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DA87965A-740B-46CB-B0E1-5D5A71D78F6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629079" y="1857497"/>
                  <a:ext cx="241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F8B643A4-7AEC-41A3-B171-0FD5586D2DD3}"/>
                    </a:ext>
                  </a:extLst>
                </p14:cNvPr>
                <p14:cNvContentPartPr/>
                <p14:nvPr/>
              </p14:nvContentPartPr>
              <p14:xfrm>
                <a:off x="1640959" y="1964777"/>
                <a:ext cx="23760" cy="17208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F8B643A4-7AEC-41A3-B171-0FD5586D2DD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631959" y="1956137"/>
                  <a:ext cx="414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0BB68CBB-8565-4182-A470-D1A5C796970B}"/>
                    </a:ext>
                  </a:extLst>
                </p14:cNvPr>
                <p14:cNvContentPartPr/>
                <p14:nvPr/>
              </p14:nvContentPartPr>
              <p14:xfrm>
                <a:off x="1660039" y="2228297"/>
                <a:ext cx="2520" cy="16164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0BB68CBB-8565-4182-A470-D1A5C796970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651399" y="2219657"/>
                  <a:ext cx="201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04513ECA-7143-40DC-B95C-F2E7664DFF23}"/>
                    </a:ext>
                  </a:extLst>
                </p14:cNvPr>
                <p14:cNvContentPartPr/>
                <p14:nvPr/>
              </p14:nvContentPartPr>
              <p14:xfrm>
                <a:off x="1157479" y="2385977"/>
                <a:ext cx="51120" cy="13032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04513ECA-7143-40DC-B95C-F2E7664DFF2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48479" y="2377337"/>
                  <a:ext cx="687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64CA1265-4039-4B9C-B2AB-7CB44FC33121}"/>
                    </a:ext>
                  </a:extLst>
                </p14:cNvPr>
                <p14:cNvContentPartPr/>
                <p14:nvPr/>
              </p14:nvContentPartPr>
              <p14:xfrm>
                <a:off x="1118599" y="2425937"/>
                <a:ext cx="100080" cy="6624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64CA1265-4039-4B9C-B2AB-7CB44FC3312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09959" y="2416937"/>
                  <a:ext cx="1177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BC07B5C5-0F67-4A7E-9289-FB937A5B92D6}"/>
                    </a:ext>
                  </a:extLst>
                </p14:cNvPr>
                <p14:cNvContentPartPr/>
                <p14:nvPr/>
              </p14:nvContentPartPr>
              <p14:xfrm>
                <a:off x="1256839" y="2463017"/>
                <a:ext cx="115920" cy="10332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BC07B5C5-0F67-4A7E-9289-FB937A5B92D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247839" y="2454017"/>
                  <a:ext cx="1335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DA7D053C-9895-40B4-9516-40FAE5BCFB6C}"/>
                    </a:ext>
                  </a:extLst>
                </p14:cNvPr>
                <p14:cNvContentPartPr/>
                <p14:nvPr/>
              </p14:nvContentPartPr>
              <p14:xfrm>
                <a:off x="1493359" y="1610537"/>
                <a:ext cx="85680" cy="648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DA7D053C-9895-40B4-9516-40FAE5BCFB6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484359" y="1601897"/>
                  <a:ext cx="103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289AF969-E183-4DE0-BCED-627E2A3008FF}"/>
                    </a:ext>
                  </a:extLst>
                </p14:cNvPr>
                <p14:cNvContentPartPr/>
                <p14:nvPr/>
              </p14:nvContentPartPr>
              <p14:xfrm>
                <a:off x="1276639" y="1619897"/>
                <a:ext cx="140760" cy="4680"/>
              </p14:xfrm>
            </p:contentPart>
          </mc:Choice>
          <mc:Fallback xmlns="">
            <p:pic>
              <p:nvPicPr>
                <p:cNvPr id="84" name="Input penna 83">
                  <a:extLst>
                    <a:ext uri="{FF2B5EF4-FFF2-40B4-BE49-F238E27FC236}">
                      <a16:creationId xmlns:a16="http://schemas.microsoft.com/office/drawing/2014/main" id="{289AF969-E183-4DE0-BCED-627E2A3008F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267639" y="1611257"/>
                  <a:ext cx="158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42F1CD6A-F26D-453B-B50F-B4EA8200AD8A}"/>
                    </a:ext>
                  </a:extLst>
                </p14:cNvPr>
                <p14:cNvContentPartPr/>
                <p14:nvPr/>
              </p14:nvContentPartPr>
              <p14:xfrm>
                <a:off x="931399" y="1620977"/>
                <a:ext cx="292320" cy="34200"/>
              </p14:xfrm>
            </p:contentPart>
          </mc:Choice>
          <mc:Fallback xmlns="">
            <p:pic>
              <p:nvPicPr>
                <p:cNvPr id="85" name="Input penna 84">
                  <a:extLst>
                    <a:ext uri="{FF2B5EF4-FFF2-40B4-BE49-F238E27FC236}">
                      <a16:creationId xmlns:a16="http://schemas.microsoft.com/office/drawing/2014/main" id="{42F1CD6A-F26D-453B-B50F-B4EA8200AD8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22759" y="1611977"/>
                  <a:ext cx="3099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D7371D47-F59C-45FE-B2A9-7801441EF60C}"/>
                    </a:ext>
                  </a:extLst>
                </p14:cNvPr>
                <p14:cNvContentPartPr/>
                <p14:nvPr/>
              </p14:nvContentPartPr>
              <p14:xfrm>
                <a:off x="802159" y="1661657"/>
                <a:ext cx="92880" cy="17640"/>
              </p14:xfrm>
            </p:contentPart>
          </mc:Choice>
          <mc:Fallback xmlns="">
            <p:pic>
              <p:nvPicPr>
                <p:cNvPr id="86" name="Input penna 85">
                  <a:extLst>
                    <a:ext uri="{FF2B5EF4-FFF2-40B4-BE49-F238E27FC236}">
                      <a16:creationId xmlns:a16="http://schemas.microsoft.com/office/drawing/2014/main" id="{D7371D47-F59C-45FE-B2A9-7801441EF60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93519" y="1653017"/>
                  <a:ext cx="1105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F00DA42D-4AE8-4A27-95FC-1C4563FBD5FC}"/>
                    </a:ext>
                  </a:extLst>
                </p14:cNvPr>
                <p14:cNvContentPartPr/>
                <p14:nvPr/>
              </p14:nvContentPartPr>
              <p14:xfrm>
                <a:off x="400039" y="1563737"/>
                <a:ext cx="74160" cy="21492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F00DA42D-4AE8-4A27-95FC-1C4563FBD5F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91399" y="1555097"/>
                  <a:ext cx="91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5130BC39-4F0D-4D7E-B649-58FF662BDFED}"/>
                    </a:ext>
                  </a:extLst>
                </p14:cNvPr>
                <p14:cNvContentPartPr/>
                <p14:nvPr/>
              </p14:nvContentPartPr>
              <p14:xfrm>
                <a:off x="517759" y="1680737"/>
                <a:ext cx="96480" cy="93960"/>
              </p14:xfrm>
            </p:contentPart>
          </mc:Choice>
          <mc:Fallback xmlns="">
            <p:pic>
              <p:nvPicPr>
                <p:cNvPr id="88" name="Input penna 87">
                  <a:extLst>
                    <a:ext uri="{FF2B5EF4-FFF2-40B4-BE49-F238E27FC236}">
                      <a16:creationId xmlns:a16="http://schemas.microsoft.com/office/drawing/2014/main" id="{5130BC39-4F0D-4D7E-B649-58FF662BDFE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09119" y="1671737"/>
                  <a:ext cx="114120" cy="11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put penna 89">
                <a:extLst>
                  <a:ext uri="{FF2B5EF4-FFF2-40B4-BE49-F238E27FC236}">
                    <a16:creationId xmlns:a16="http://schemas.microsoft.com/office/drawing/2014/main" id="{38816736-8EF5-4CBD-9DD5-94DB60BD71DF}"/>
                  </a:ext>
                </a:extLst>
              </p14:cNvPr>
              <p14:cNvContentPartPr/>
              <p14:nvPr/>
            </p14:nvContentPartPr>
            <p14:xfrm>
              <a:off x="2229199" y="1584257"/>
              <a:ext cx="145800" cy="158400"/>
            </p14:xfrm>
          </p:contentPart>
        </mc:Choice>
        <mc:Fallback xmlns="">
          <p:pic>
            <p:nvPicPr>
              <p:cNvPr id="90" name="Input penna 89">
                <a:extLst>
                  <a:ext uri="{FF2B5EF4-FFF2-40B4-BE49-F238E27FC236}">
                    <a16:creationId xmlns:a16="http://schemas.microsoft.com/office/drawing/2014/main" id="{38816736-8EF5-4CBD-9DD5-94DB60BD71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220559" y="1575617"/>
                <a:ext cx="163440" cy="176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1" name="Gruppo 180">
            <a:extLst>
              <a:ext uri="{FF2B5EF4-FFF2-40B4-BE49-F238E27FC236}">
                <a16:creationId xmlns:a16="http://schemas.microsoft.com/office/drawing/2014/main" id="{5DF1A02A-0886-46E5-BAC3-11A8604EE1D9}"/>
              </a:ext>
            </a:extLst>
          </p:cNvPr>
          <p:cNvGrpSpPr/>
          <p:nvPr/>
        </p:nvGrpSpPr>
        <p:grpSpPr>
          <a:xfrm>
            <a:off x="2167999" y="791537"/>
            <a:ext cx="3152880" cy="2315880"/>
            <a:chOff x="2167999" y="791537"/>
            <a:chExt cx="3152880" cy="231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C30EE35D-C599-4A39-AC7F-95AE4C1715A4}"/>
                    </a:ext>
                  </a:extLst>
                </p14:cNvPr>
                <p14:cNvContentPartPr/>
                <p14:nvPr/>
              </p14:nvContentPartPr>
              <p14:xfrm>
                <a:off x="2191399" y="2507297"/>
                <a:ext cx="136800" cy="122400"/>
              </p14:xfrm>
            </p:contentPart>
          </mc:Choice>
          <mc:Fallback xmlns="">
            <p:pic>
              <p:nvPicPr>
                <p:cNvPr id="48" name="Input penna 47">
                  <a:extLst>
                    <a:ext uri="{FF2B5EF4-FFF2-40B4-BE49-F238E27FC236}">
                      <a16:creationId xmlns:a16="http://schemas.microsoft.com/office/drawing/2014/main" id="{C30EE35D-C599-4A39-AC7F-95AE4C1715A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182759" y="2498657"/>
                  <a:ext cx="1544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27E36576-1E66-4A7D-AE8E-4075DBF1ABBE}"/>
                    </a:ext>
                  </a:extLst>
                </p14:cNvPr>
                <p14:cNvContentPartPr/>
                <p14:nvPr/>
              </p14:nvContentPartPr>
              <p14:xfrm>
                <a:off x="2167999" y="2525657"/>
                <a:ext cx="109440" cy="9324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27E36576-1E66-4A7D-AE8E-4075DBF1ABB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159359" y="2516657"/>
                  <a:ext cx="1270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29A51A78-7A38-4D2A-B874-2257B71A7066}"/>
                    </a:ext>
                  </a:extLst>
                </p14:cNvPr>
                <p14:cNvContentPartPr/>
                <p14:nvPr/>
              </p14:nvContentPartPr>
              <p14:xfrm>
                <a:off x="3001759" y="994937"/>
                <a:ext cx="75600" cy="26712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29A51A78-7A38-4D2A-B874-2257B71A706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992759" y="985937"/>
                  <a:ext cx="9324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E18BD69F-541F-490D-808B-6137291E5679}"/>
                    </a:ext>
                  </a:extLst>
                </p14:cNvPr>
                <p14:cNvContentPartPr/>
                <p14:nvPr/>
              </p14:nvContentPartPr>
              <p14:xfrm>
                <a:off x="3135679" y="978017"/>
                <a:ext cx="118800" cy="18036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E18BD69F-541F-490D-808B-6137291E567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126679" y="969017"/>
                  <a:ext cx="1364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A71CDA24-EEFD-4654-A871-478C04D30751}"/>
                    </a:ext>
                  </a:extLst>
                </p14:cNvPr>
                <p14:cNvContentPartPr/>
                <p14:nvPr/>
              </p14:nvContentPartPr>
              <p14:xfrm>
                <a:off x="3237919" y="992777"/>
                <a:ext cx="78840" cy="12672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A71CDA24-EEFD-4654-A871-478C04D3075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228919" y="983777"/>
                  <a:ext cx="96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E9687983-478D-41B6-8A26-EB2E6FA14053}"/>
                    </a:ext>
                  </a:extLst>
                </p14:cNvPr>
                <p14:cNvContentPartPr/>
                <p14:nvPr/>
              </p14:nvContentPartPr>
              <p14:xfrm>
                <a:off x="3220639" y="1033457"/>
                <a:ext cx="138600" cy="16416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E9687983-478D-41B6-8A26-EB2E6FA1405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211999" y="1024817"/>
                  <a:ext cx="1562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E659DD17-329A-45A2-B9EA-B0D4CD740642}"/>
                    </a:ext>
                  </a:extLst>
                </p14:cNvPr>
                <p14:cNvContentPartPr/>
                <p14:nvPr/>
              </p14:nvContentPartPr>
              <p14:xfrm>
                <a:off x="3421159" y="989537"/>
                <a:ext cx="59040" cy="17460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E659DD17-329A-45A2-B9EA-B0D4CD74064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412159" y="980897"/>
                  <a:ext cx="766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D63D339F-26B3-448F-998D-1272FDB4398E}"/>
                    </a:ext>
                  </a:extLst>
                </p14:cNvPr>
                <p14:cNvContentPartPr/>
                <p14:nvPr/>
              </p14:nvContentPartPr>
              <p14:xfrm>
                <a:off x="3537079" y="942377"/>
                <a:ext cx="76320" cy="28188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D63D339F-26B3-448F-998D-1272FDB4398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528439" y="933737"/>
                  <a:ext cx="9396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4A4F77CE-52BB-4705-811A-E9D11E2A0D14}"/>
                    </a:ext>
                  </a:extLst>
                </p14:cNvPr>
                <p14:cNvContentPartPr/>
                <p14:nvPr/>
              </p14:nvContentPartPr>
              <p14:xfrm>
                <a:off x="3778279" y="942377"/>
                <a:ext cx="6480" cy="14148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4A4F77CE-52BB-4705-811A-E9D11E2A0D1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769639" y="933737"/>
                  <a:ext cx="24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35DD28CA-F578-4BD0-9BBA-0B3500238FEA}"/>
                    </a:ext>
                  </a:extLst>
                </p14:cNvPr>
                <p14:cNvContentPartPr/>
                <p14:nvPr/>
              </p14:nvContentPartPr>
              <p14:xfrm>
                <a:off x="3767119" y="939857"/>
                <a:ext cx="103320" cy="16920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35DD28CA-F578-4BD0-9BBA-0B3500238FE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758119" y="930857"/>
                  <a:ext cx="1209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ECDEA359-EDB2-408B-BA75-B78E863F9C61}"/>
                    </a:ext>
                  </a:extLst>
                </p14:cNvPr>
                <p14:cNvContentPartPr/>
                <p14:nvPr/>
              </p14:nvContentPartPr>
              <p14:xfrm>
                <a:off x="3898519" y="996737"/>
                <a:ext cx="93600" cy="10476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ECDEA359-EDB2-408B-BA75-B78E863F9C6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889879" y="988097"/>
                  <a:ext cx="1112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AFD3AF4C-3A50-43BE-B7F9-B01AADCC5C58}"/>
                    </a:ext>
                  </a:extLst>
                </p14:cNvPr>
                <p14:cNvContentPartPr/>
                <p14:nvPr/>
              </p14:nvContentPartPr>
              <p14:xfrm>
                <a:off x="3893479" y="1042817"/>
                <a:ext cx="65520" cy="972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AFD3AF4C-3A50-43BE-B7F9-B01AADCC5C5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884479" y="1034177"/>
                  <a:ext cx="83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926D9B3F-8B1F-41FF-A934-829AF61367FC}"/>
                    </a:ext>
                  </a:extLst>
                </p14:cNvPr>
                <p14:cNvContentPartPr/>
                <p14:nvPr/>
              </p14:nvContentPartPr>
              <p14:xfrm>
                <a:off x="3958639" y="980537"/>
                <a:ext cx="146880" cy="105120"/>
              </p14:xfrm>
            </p:contentPart>
          </mc:Choice>
          <mc:Fallback xmlns="">
            <p:pic>
              <p:nvPicPr>
                <p:cNvPr id="106" name="Input penna 105">
                  <a:extLst>
                    <a:ext uri="{FF2B5EF4-FFF2-40B4-BE49-F238E27FC236}">
                      <a16:creationId xmlns:a16="http://schemas.microsoft.com/office/drawing/2014/main" id="{926D9B3F-8B1F-41FF-A934-829AF61367F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949639" y="971897"/>
                  <a:ext cx="1645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D8AF7626-4824-47E5-943E-0C826AC19CAF}"/>
                    </a:ext>
                  </a:extLst>
                </p14:cNvPr>
                <p14:cNvContentPartPr/>
                <p14:nvPr/>
              </p14:nvContentPartPr>
              <p14:xfrm>
                <a:off x="4106959" y="976937"/>
                <a:ext cx="75960" cy="9864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D8AF7626-4824-47E5-943E-0C826AC19CA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097959" y="968297"/>
                  <a:ext cx="93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5D938B63-07AC-4848-9F63-F9C502955B7A}"/>
                    </a:ext>
                  </a:extLst>
                </p14:cNvPr>
                <p14:cNvContentPartPr/>
                <p14:nvPr/>
              </p14:nvContentPartPr>
              <p14:xfrm>
                <a:off x="4182559" y="976937"/>
                <a:ext cx="112320" cy="87840"/>
              </p14:xfrm>
            </p:contentPart>
          </mc:Choice>
          <mc:Fallback xmlns="">
            <p:pic>
              <p:nvPicPr>
                <p:cNvPr id="108" name="Input penna 107">
                  <a:extLst>
                    <a:ext uri="{FF2B5EF4-FFF2-40B4-BE49-F238E27FC236}">
                      <a16:creationId xmlns:a16="http://schemas.microsoft.com/office/drawing/2014/main" id="{5D938B63-07AC-4848-9F63-F9C502955B7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173559" y="968297"/>
                  <a:ext cx="129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7CC74F73-68A5-4CC0-8334-6E4A5482BDA1}"/>
                    </a:ext>
                  </a:extLst>
                </p14:cNvPr>
                <p14:cNvContentPartPr/>
                <p14:nvPr/>
              </p14:nvContentPartPr>
              <p14:xfrm>
                <a:off x="4216399" y="961457"/>
                <a:ext cx="106920" cy="900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7CC74F73-68A5-4CC0-8334-6E4A5482BDA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207399" y="952817"/>
                  <a:ext cx="1245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D8F4F8CB-0861-4F20-9522-543681BD9DE8}"/>
                    </a:ext>
                  </a:extLst>
                </p14:cNvPr>
                <p14:cNvContentPartPr/>
                <p14:nvPr/>
              </p14:nvContentPartPr>
              <p14:xfrm>
                <a:off x="4338079" y="971537"/>
                <a:ext cx="85680" cy="10044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D8F4F8CB-0861-4F20-9522-543681BD9DE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329439" y="962897"/>
                  <a:ext cx="1033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9FC5142A-FFF5-4EA5-A81D-DC727584341B}"/>
                    </a:ext>
                  </a:extLst>
                </p14:cNvPr>
                <p14:cNvContentPartPr/>
                <p14:nvPr/>
              </p14:nvContentPartPr>
              <p14:xfrm>
                <a:off x="4367599" y="791537"/>
                <a:ext cx="58320" cy="6804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9FC5142A-FFF5-4EA5-A81D-DC727584341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358959" y="782897"/>
                  <a:ext cx="759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7FFD70FA-630C-4632-9B2E-30F690C4BF20}"/>
                    </a:ext>
                  </a:extLst>
                </p14:cNvPr>
                <p14:cNvContentPartPr/>
                <p14:nvPr/>
              </p14:nvContentPartPr>
              <p14:xfrm>
                <a:off x="3213439" y="1282217"/>
                <a:ext cx="256680" cy="22824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7FFD70FA-630C-4632-9B2E-30F690C4BF2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204439" y="1273217"/>
                  <a:ext cx="2743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D14FC453-A848-4B45-83C1-DE9088A8869A}"/>
                    </a:ext>
                  </a:extLst>
                </p14:cNvPr>
                <p14:cNvContentPartPr/>
                <p14:nvPr/>
              </p14:nvContentPartPr>
              <p14:xfrm>
                <a:off x="3518719" y="1458977"/>
                <a:ext cx="52920" cy="11736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D14FC453-A848-4B45-83C1-DE9088A8869A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510079" y="1449977"/>
                  <a:ext cx="705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B777CD81-3A66-4E7D-86F8-3A180B2338E9}"/>
                    </a:ext>
                  </a:extLst>
                </p14:cNvPr>
                <p14:cNvContentPartPr/>
                <p14:nvPr/>
              </p14:nvContentPartPr>
              <p14:xfrm>
                <a:off x="3618439" y="1449257"/>
                <a:ext cx="83880" cy="124200"/>
              </p14:xfrm>
            </p:contentPart>
          </mc:Choice>
          <mc:Fallback xmlns="">
            <p:pic>
              <p:nvPicPr>
                <p:cNvPr id="115" name="Input penna 114">
                  <a:extLst>
                    <a:ext uri="{FF2B5EF4-FFF2-40B4-BE49-F238E27FC236}">
                      <a16:creationId xmlns:a16="http://schemas.microsoft.com/office/drawing/2014/main" id="{B777CD81-3A66-4E7D-86F8-3A180B2338E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609799" y="1440617"/>
                  <a:ext cx="101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24CCE40C-A515-4BA4-AD63-70652850EC52}"/>
                    </a:ext>
                  </a:extLst>
                </p14:cNvPr>
                <p14:cNvContentPartPr/>
                <p14:nvPr/>
              </p14:nvContentPartPr>
              <p14:xfrm>
                <a:off x="3602239" y="1518737"/>
                <a:ext cx="91800" cy="1764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24CCE40C-A515-4BA4-AD63-70652850EC5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593599" y="1509737"/>
                  <a:ext cx="109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F1599297-4D2E-4100-BC08-F4CEB5FA103D}"/>
                    </a:ext>
                  </a:extLst>
                </p14:cNvPr>
                <p14:cNvContentPartPr/>
                <p14:nvPr/>
              </p14:nvContentPartPr>
              <p14:xfrm>
                <a:off x="3839479" y="1442417"/>
                <a:ext cx="138960" cy="128880"/>
              </p14:xfrm>
            </p:contentPart>
          </mc:Choice>
          <mc:Fallback xmlns="">
            <p:pic>
              <p:nvPicPr>
                <p:cNvPr id="117" name="Input penna 116">
                  <a:extLst>
                    <a:ext uri="{FF2B5EF4-FFF2-40B4-BE49-F238E27FC236}">
                      <a16:creationId xmlns:a16="http://schemas.microsoft.com/office/drawing/2014/main" id="{F1599297-4D2E-4100-BC08-F4CEB5FA103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830479" y="1433777"/>
                  <a:ext cx="1566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C3A14721-7D61-4624-BB5F-878710E785B5}"/>
                    </a:ext>
                  </a:extLst>
                </p14:cNvPr>
                <p14:cNvContentPartPr/>
                <p14:nvPr/>
              </p14:nvContentPartPr>
              <p14:xfrm>
                <a:off x="4123519" y="1444937"/>
                <a:ext cx="118440" cy="135360"/>
              </p14:xfrm>
            </p:contentPart>
          </mc:Choice>
          <mc:Fallback xmlns="">
            <p:pic>
              <p:nvPicPr>
                <p:cNvPr id="118" name="Input penna 117">
                  <a:extLst>
                    <a:ext uri="{FF2B5EF4-FFF2-40B4-BE49-F238E27FC236}">
                      <a16:creationId xmlns:a16="http://schemas.microsoft.com/office/drawing/2014/main" id="{C3A14721-7D61-4624-BB5F-878710E785B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114519" y="1436297"/>
                  <a:ext cx="13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596BD587-141D-4D0F-A29A-282E73C6AC5A}"/>
                    </a:ext>
                  </a:extLst>
                </p14:cNvPr>
                <p14:cNvContentPartPr/>
                <p14:nvPr/>
              </p14:nvContentPartPr>
              <p14:xfrm>
                <a:off x="4270039" y="1461137"/>
                <a:ext cx="110160" cy="11952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596BD587-141D-4D0F-A29A-282E73C6AC5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61399" y="1452497"/>
                  <a:ext cx="127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BEF0518E-0B5F-4AA7-B08C-51EFEE439E3F}"/>
                    </a:ext>
                  </a:extLst>
                </p14:cNvPr>
                <p14:cNvContentPartPr/>
                <p14:nvPr/>
              </p14:nvContentPartPr>
              <p14:xfrm>
                <a:off x="4422679" y="1442057"/>
                <a:ext cx="126360" cy="15840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BEF0518E-0B5F-4AA7-B08C-51EFEE439E3F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13679" y="1433417"/>
                  <a:ext cx="1440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FE8D2B45-D7E2-4363-8014-FDC4D2A7FC02}"/>
                    </a:ext>
                  </a:extLst>
                </p14:cNvPr>
                <p14:cNvContentPartPr/>
                <p14:nvPr/>
              </p14:nvContentPartPr>
              <p14:xfrm>
                <a:off x="4589719" y="1436297"/>
                <a:ext cx="61560" cy="12420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FE8D2B45-D7E2-4363-8014-FDC4D2A7FC0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580719" y="1427657"/>
                  <a:ext cx="792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00E4BD04-69C4-405B-8021-CB5AE9C58068}"/>
                    </a:ext>
                  </a:extLst>
                </p14:cNvPr>
                <p14:cNvContentPartPr/>
                <p14:nvPr/>
              </p14:nvContentPartPr>
              <p14:xfrm>
                <a:off x="4715719" y="1489577"/>
                <a:ext cx="120600" cy="8640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00E4BD04-69C4-405B-8021-CB5AE9C5806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707079" y="1480577"/>
                  <a:ext cx="1382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DCF1C466-4F49-44A2-97CC-850E0D0607ED}"/>
                    </a:ext>
                  </a:extLst>
                </p14:cNvPr>
                <p14:cNvContentPartPr/>
                <p14:nvPr/>
              </p14:nvContentPartPr>
              <p14:xfrm>
                <a:off x="4771879" y="1321817"/>
                <a:ext cx="44280" cy="10080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DCF1C466-4F49-44A2-97CC-850E0D0607ED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762879" y="1313177"/>
                  <a:ext cx="619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5793CAC0-801E-41D2-8A8A-8CCAEC633A29}"/>
                    </a:ext>
                  </a:extLst>
                </p14:cNvPr>
                <p14:cNvContentPartPr/>
                <p14:nvPr/>
              </p14:nvContentPartPr>
              <p14:xfrm>
                <a:off x="3562999" y="1649417"/>
                <a:ext cx="96480" cy="11772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5793CAC0-801E-41D2-8A8A-8CCAEC633A2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553999" y="1640777"/>
                  <a:ext cx="1141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8D3F8B57-D6CB-4F08-8DDB-C90B53E02592}"/>
                    </a:ext>
                  </a:extLst>
                </p14:cNvPr>
                <p14:cNvContentPartPr/>
                <p14:nvPr/>
              </p14:nvContentPartPr>
              <p14:xfrm>
                <a:off x="3676399" y="1670297"/>
                <a:ext cx="251280" cy="12672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8D3F8B57-D6CB-4F08-8DDB-C90B53E0259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667759" y="1661657"/>
                  <a:ext cx="2689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EB02D4C9-1998-44E7-856F-55491CEDEFB6}"/>
                    </a:ext>
                  </a:extLst>
                </p14:cNvPr>
                <p14:cNvContentPartPr/>
                <p14:nvPr/>
              </p14:nvContentPartPr>
              <p14:xfrm>
                <a:off x="3928759" y="1671017"/>
                <a:ext cx="146160" cy="15228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EB02D4C9-1998-44E7-856F-55491CEDEFB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920119" y="1662377"/>
                  <a:ext cx="1638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939205B5-FF9B-4B6F-82EF-B1AC59D7FF8E}"/>
                    </a:ext>
                  </a:extLst>
                </p14:cNvPr>
                <p14:cNvContentPartPr/>
                <p14:nvPr/>
              </p14:nvContentPartPr>
              <p14:xfrm>
                <a:off x="4039999" y="1700897"/>
                <a:ext cx="76680" cy="10908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939205B5-FF9B-4B6F-82EF-B1AC59D7FF8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030999" y="1692257"/>
                  <a:ext cx="943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0F3EC2D0-BB51-428D-AAFB-B1948C3D06F4}"/>
                    </a:ext>
                  </a:extLst>
                </p14:cNvPr>
                <p14:cNvContentPartPr/>
                <p14:nvPr/>
              </p14:nvContentPartPr>
              <p14:xfrm>
                <a:off x="4074559" y="1757057"/>
                <a:ext cx="57240" cy="1332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0F3EC2D0-BB51-428D-AAFB-B1948C3D06F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065559" y="1748057"/>
                  <a:ext cx="748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D7DCC508-72EE-4BD7-B3AF-C11F33B1EB3C}"/>
                    </a:ext>
                  </a:extLst>
                </p14:cNvPr>
                <p14:cNvContentPartPr/>
                <p14:nvPr/>
              </p14:nvContentPartPr>
              <p14:xfrm>
                <a:off x="4131439" y="1690097"/>
                <a:ext cx="137880" cy="11664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D7DCC508-72EE-4BD7-B3AF-C11F33B1EB3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122799" y="1681457"/>
                  <a:ext cx="1555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A4424F2A-D07B-4FC5-9934-4C34DB89526B}"/>
                    </a:ext>
                  </a:extLst>
                </p14:cNvPr>
                <p14:cNvContentPartPr/>
                <p14:nvPr/>
              </p14:nvContentPartPr>
              <p14:xfrm>
                <a:off x="4280119" y="1692977"/>
                <a:ext cx="86040" cy="9828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A4424F2A-D07B-4FC5-9934-4C34DB89526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271119" y="1684337"/>
                  <a:ext cx="103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BED0679C-BDFB-42BD-A1ED-EC0E00DB21DF}"/>
                    </a:ext>
                  </a:extLst>
                </p14:cNvPr>
                <p14:cNvContentPartPr/>
                <p14:nvPr/>
              </p14:nvContentPartPr>
              <p14:xfrm>
                <a:off x="4355359" y="1682537"/>
                <a:ext cx="122400" cy="12672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BED0679C-BDFB-42BD-A1ED-EC0E00DB21DF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346719" y="1673537"/>
                  <a:ext cx="140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A26343BD-7867-47EB-B87B-483496AE1AAD}"/>
                    </a:ext>
                  </a:extLst>
                </p14:cNvPr>
                <p14:cNvContentPartPr/>
                <p14:nvPr/>
              </p14:nvContentPartPr>
              <p14:xfrm>
                <a:off x="4519159" y="1788017"/>
                <a:ext cx="27000" cy="6696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A26343BD-7867-47EB-B87B-483496AE1AA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510519" y="1779377"/>
                  <a:ext cx="446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C3F70206-0AED-443E-8FB4-5DF0B54A3FC9}"/>
                    </a:ext>
                  </a:extLst>
                </p14:cNvPr>
                <p14:cNvContentPartPr/>
                <p14:nvPr/>
              </p14:nvContentPartPr>
              <p14:xfrm>
                <a:off x="3366799" y="1897817"/>
                <a:ext cx="127800" cy="9324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C3F70206-0AED-443E-8FB4-5DF0B54A3FC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358159" y="1888817"/>
                  <a:ext cx="145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9EDE93DB-D74D-4AD8-BCDD-FA5D84AC5727}"/>
                    </a:ext>
                  </a:extLst>
                </p14:cNvPr>
                <p14:cNvContentPartPr/>
                <p14:nvPr/>
              </p14:nvContentPartPr>
              <p14:xfrm>
                <a:off x="3605479" y="1916537"/>
                <a:ext cx="17640" cy="7740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9EDE93DB-D74D-4AD8-BCDD-FA5D84AC572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596479" y="1907537"/>
                  <a:ext cx="352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287A95D8-62CB-4FD7-8E48-8A01DD5F8653}"/>
                    </a:ext>
                  </a:extLst>
                </p14:cNvPr>
                <p14:cNvContentPartPr/>
                <p14:nvPr/>
              </p14:nvContentPartPr>
              <p14:xfrm>
                <a:off x="3605119" y="1897097"/>
                <a:ext cx="72360" cy="12060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287A95D8-62CB-4FD7-8E48-8A01DD5F8653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596479" y="1888457"/>
                  <a:ext cx="900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7" name="Input penna 136">
                  <a:extLst>
                    <a:ext uri="{FF2B5EF4-FFF2-40B4-BE49-F238E27FC236}">
                      <a16:creationId xmlns:a16="http://schemas.microsoft.com/office/drawing/2014/main" id="{DC44DB45-F5B3-4D03-AF1F-C5977ECA4A24}"/>
                    </a:ext>
                  </a:extLst>
                </p14:cNvPr>
                <p14:cNvContentPartPr/>
                <p14:nvPr/>
              </p14:nvContentPartPr>
              <p14:xfrm>
                <a:off x="3709519" y="1916537"/>
                <a:ext cx="86400" cy="97560"/>
              </p14:xfrm>
            </p:contentPart>
          </mc:Choice>
          <mc:Fallback xmlns="">
            <p:pic>
              <p:nvPicPr>
                <p:cNvPr id="137" name="Input penna 136">
                  <a:extLst>
                    <a:ext uri="{FF2B5EF4-FFF2-40B4-BE49-F238E27FC236}">
                      <a16:creationId xmlns:a16="http://schemas.microsoft.com/office/drawing/2014/main" id="{DC44DB45-F5B3-4D03-AF1F-C5977ECA4A24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700519" y="1907537"/>
                  <a:ext cx="104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DFAD6A83-85E1-4510-A903-2EA1FB99AAD4}"/>
                    </a:ext>
                  </a:extLst>
                </p14:cNvPr>
                <p14:cNvContentPartPr/>
                <p14:nvPr/>
              </p14:nvContentPartPr>
              <p14:xfrm>
                <a:off x="3745879" y="1963337"/>
                <a:ext cx="56520" cy="720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DFAD6A83-85E1-4510-A903-2EA1FB99AAD4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736879" y="1954337"/>
                  <a:ext cx="741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4BBC03E3-A45D-47CC-B27E-97EE6CFE77F6}"/>
                    </a:ext>
                  </a:extLst>
                </p14:cNvPr>
                <p14:cNvContentPartPr/>
                <p14:nvPr/>
              </p14:nvContentPartPr>
              <p14:xfrm>
                <a:off x="3801679" y="1899977"/>
                <a:ext cx="137880" cy="10368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4BBC03E3-A45D-47CC-B27E-97EE6CFE77F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793039" y="1890977"/>
                  <a:ext cx="1555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86C76042-3158-4DF7-AEFD-272795EE2E43}"/>
                    </a:ext>
                  </a:extLst>
                </p14:cNvPr>
                <p14:cNvContentPartPr/>
                <p14:nvPr/>
              </p14:nvContentPartPr>
              <p14:xfrm>
                <a:off x="3973399" y="1909337"/>
                <a:ext cx="123840" cy="11412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86C76042-3158-4DF7-AEFD-272795EE2E43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964399" y="1900697"/>
                  <a:ext cx="1414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3BF5AA52-A9D2-469B-9778-15FC0993DEDC}"/>
                    </a:ext>
                  </a:extLst>
                </p14:cNvPr>
                <p14:cNvContentPartPr/>
                <p14:nvPr/>
              </p14:nvContentPartPr>
              <p14:xfrm>
                <a:off x="4132519" y="1894937"/>
                <a:ext cx="87840" cy="10764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3BF5AA52-A9D2-469B-9778-15FC0993DEDC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123879" y="1885937"/>
                  <a:ext cx="105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82558D6B-1854-4322-B6BF-45B58141EB22}"/>
                    </a:ext>
                  </a:extLst>
                </p14:cNvPr>
                <p14:cNvContentPartPr/>
                <p14:nvPr/>
              </p14:nvContentPartPr>
              <p14:xfrm>
                <a:off x="4221799" y="1929497"/>
                <a:ext cx="57600" cy="9540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82558D6B-1854-4322-B6BF-45B58141EB2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213159" y="1920857"/>
                  <a:ext cx="75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BCF796F9-E7E2-4D5D-B04B-DFF7A4FAE5FE}"/>
                    </a:ext>
                  </a:extLst>
                </p14:cNvPr>
                <p14:cNvContentPartPr/>
                <p14:nvPr/>
              </p14:nvContentPartPr>
              <p14:xfrm>
                <a:off x="4267879" y="1810697"/>
                <a:ext cx="33840" cy="10692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BCF796F9-E7E2-4D5D-B04B-DFF7A4FAE5F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259239" y="1802057"/>
                  <a:ext cx="514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35B9DF14-C37F-42C4-B4D3-B6F407A77D30}"/>
                    </a:ext>
                  </a:extLst>
                </p14:cNvPr>
                <p14:cNvContentPartPr/>
                <p14:nvPr/>
              </p14:nvContentPartPr>
              <p14:xfrm>
                <a:off x="4445359" y="1899257"/>
                <a:ext cx="68040" cy="121680"/>
              </p14:xfrm>
            </p:contentPart>
          </mc:Choice>
          <mc:Fallback xmlns="">
            <p:pic>
              <p:nvPicPr>
                <p:cNvPr id="144" name="Input penna 143">
                  <a:extLst>
                    <a:ext uri="{FF2B5EF4-FFF2-40B4-BE49-F238E27FC236}">
                      <a16:creationId xmlns:a16="http://schemas.microsoft.com/office/drawing/2014/main" id="{35B9DF14-C37F-42C4-B4D3-B6F407A77D3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436719" y="1890257"/>
                  <a:ext cx="85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D547A296-C3E4-47A7-AA56-779A9F2A6265}"/>
                    </a:ext>
                  </a:extLst>
                </p14:cNvPr>
                <p14:cNvContentPartPr/>
                <p14:nvPr/>
              </p14:nvContentPartPr>
              <p14:xfrm>
                <a:off x="4467679" y="1933817"/>
                <a:ext cx="60120" cy="2808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D547A296-C3E4-47A7-AA56-779A9F2A6265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458679" y="1924817"/>
                  <a:ext cx="777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4A0E0ACB-A0E3-4994-B27B-B76F4220DC6D}"/>
                    </a:ext>
                  </a:extLst>
                </p14:cNvPr>
                <p14:cNvContentPartPr/>
                <p14:nvPr/>
              </p14:nvContentPartPr>
              <p14:xfrm>
                <a:off x="4548679" y="1827257"/>
                <a:ext cx="38880" cy="6192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4A0E0ACB-A0E3-4994-B27B-B76F4220DC6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540039" y="1818257"/>
                  <a:ext cx="565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01411B30-B655-4B77-A77F-661A9CA56E54}"/>
                    </a:ext>
                  </a:extLst>
                </p14:cNvPr>
                <p14:cNvContentPartPr/>
                <p14:nvPr/>
              </p14:nvContentPartPr>
              <p14:xfrm>
                <a:off x="4606639" y="1893857"/>
                <a:ext cx="178560" cy="7848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01411B30-B655-4B77-A77F-661A9CA56E5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597639" y="1885217"/>
                  <a:ext cx="196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4147B66E-7487-4228-AB6E-F0197C9178B7}"/>
                    </a:ext>
                  </a:extLst>
                </p14:cNvPr>
                <p14:cNvContentPartPr/>
                <p14:nvPr/>
              </p14:nvContentPartPr>
              <p14:xfrm>
                <a:off x="4798879" y="1874777"/>
                <a:ext cx="72360" cy="11592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4147B66E-7487-4228-AB6E-F0197C9178B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789879" y="1866137"/>
                  <a:ext cx="900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2BDEDD1D-F5A0-4F4D-8AE2-6040926C8E53}"/>
                    </a:ext>
                  </a:extLst>
                </p14:cNvPr>
                <p14:cNvContentPartPr/>
                <p14:nvPr/>
              </p14:nvContentPartPr>
              <p14:xfrm>
                <a:off x="4906159" y="1903577"/>
                <a:ext cx="18720" cy="6876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2BDEDD1D-F5A0-4F4D-8AE2-6040926C8E5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897159" y="1894577"/>
                  <a:ext cx="363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CD845D94-BAA3-4396-B375-38C1299F9D2E}"/>
                    </a:ext>
                  </a:extLst>
                </p14:cNvPr>
                <p14:cNvContentPartPr/>
                <p14:nvPr/>
              </p14:nvContentPartPr>
              <p14:xfrm>
                <a:off x="4855039" y="1865417"/>
                <a:ext cx="117360" cy="2124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CD845D94-BAA3-4396-B375-38C1299F9D2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846399" y="1856417"/>
                  <a:ext cx="1350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48E3AFE9-FBB0-4365-BF73-4AACF8FBC7D4}"/>
                    </a:ext>
                  </a:extLst>
                </p14:cNvPr>
                <p14:cNvContentPartPr/>
                <p14:nvPr/>
              </p14:nvContentPartPr>
              <p14:xfrm>
                <a:off x="4977439" y="1863257"/>
                <a:ext cx="70560" cy="10296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48E3AFE9-FBB0-4365-BF73-4AACF8FBC7D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68439" y="1854617"/>
                  <a:ext cx="88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361F8ACB-7E9D-49F3-B3E8-E1F96D8D2BEC}"/>
                    </a:ext>
                  </a:extLst>
                </p14:cNvPr>
                <p14:cNvContentPartPr/>
                <p14:nvPr/>
              </p14:nvContentPartPr>
              <p14:xfrm>
                <a:off x="5061679" y="1805657"/>
                <a:ext cx="201960" cy="164880"/>
              </p14:xfrm>
            </p:contentPart>
          </mc:Choice>
          <mc:Fallback xmlns="">
            <p:pic>
              <p:nvPicPr>
                <p:cNvPr id="152" name="Input penna 151">
                  <a:extLst>
                    <a:ext uri="{FF2B5EF4-FFF2-40B4-BE49-F238E27FC236}">
                      <a16:creationId xmlns:a16="http://schemas.microsoft.com/office/drawing/2014/main" id="{361F8ACB-7E9D-49F3-B3E8-E1F96D8D2BE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053039" y="1796657"/>
                  <a:ext cx="2196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332B589A-2140-489D-AEAA-E2C7CF9A41E1}"/>
                    </a:ext>
                  </a:extLst>
                </p14:cNvPr>
                <p14:cNvContentPartPr/>
                <p14:nvPr/>
              </p14:nvContentPartPr>
              <p14:xfrm>
                <a:off x="5238799" y="1842737"/>
                <a:ext cx="73800" cy="9144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332B589A-2140-489D-AEAA-E2C7CF9A41E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229799" y="1834097"/>
                  <a:ext cx="914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E88AC5CC-4CE7-4E61-8BFA-3B91E6046D9D}"/>
                    </a:ext>
                  </a:extLst>
                </p14:cNvPr>
                <p14:cNvContentPartPr/>
                <p14:nvPr/>
              </p14:nvContentPartPr>
              <p14:xfrm>
                <a:off x="5213599" y="1884497"/>
                <a:ext cx="107280" cy="19440"/>
              </p14:xfrm>
            </p:contentPart>
          </mc:Choice>
          <mc:Fallback xmlns="">
            <p:pic>
              <p:nvPicPr>
                <p:cNvPr id="154" name="Input penna 153">
                  <a:extLst>
                    <a:ext uri="{FF2B5EF4-FFF2-40B4-BE49-F238E27FC236}">
                      <a16:creationId xmlns:a16="http://schemas.microsoft.com/office/drawing/2014/main" id="{E88AC5CC-4CE7-4E61-8BFA-3B91E6046D9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204599" y="1875497"/>
                  <a:ext cx="1249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391098E6-FBD3-418E-A2A6-74557118DC73}"/>
                    </a:ext>
                  </a:extLst>
                </p14:cNvPr>
                <p14:cNvContentPartPr/>
                <p14:nvPr/>
              </p14:nvContentPartPr>
              <p14:xfrm>
                <a:off x="3459319" y="2268977"/>
                <a:ext cx="101520" cy="21420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391098E6-FBD3-418E-A2A6-74557118DC73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450319" y="2259977"/>
                  <a:ext cx="1191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FFBE99A8-8341-41FF-9F43-61E2B4E1B6A5}"/>
                    </a:ext>
                  </a:extLst>
                </p14:cNvPr>
                <p14:cNvContentPartPr/>
                <p14:nvPr/>
              </p14:nvContentPartPr>
              <p14:xfrm>
                <a:off x="3617359" y="2225777"/>
                <a:ext cx="54720" cy="18864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FFBE99A8-8341-41FF-9F43-61E2B4E1B6A5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608359" y="2216777"/>
                  <a:ext cx="723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E6922D26-A209-4834-9089-2B0AC5E1616C}"/>
                    </a:ext>
                  </a:extLst>
                </p14:cNvPr>
                <p14:cNvContentPartPr/>
                <p14:nvPr/>
              </p14:nvContentPartPr>
              <p14:xfrm>
                <a:off x="3692959" y="2285537"/>
                <a:ext cx="87840" cy="10764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E6922D26-A209-4834-9089-2B0AC5E1616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683959" y="2276897"/>
                  <a:ext cx="105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19D01707-E381-402B-BC9C-3190F8224A7E}"/>
                    </a:ext>
                  </a:extLst>
                </p14:cNvPr>
                <p14:cNvContentPartPr/>
                <p14:nvPr/>
              </p14:nvContentPartPr>
              <p14:xfrm>
                <a:off x="3719239" y="2283017"/>
                <a:ext cx="96120" cy="17100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19D01707-E381-402B-BC9C-3190F8224A7E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710599" y="2274017"/>
                  <a:ext cx="1137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D596B2B9-F090-4E18-97D9-0656E3AE9CC4}"/>
                    </a:ext>
                  </a:extLst>
                </p14:cNvPr>
                <p14:cNvContentPartPr/>
                <p14:nvPr/>
              </p14:nvContentPartPr>
              <p14:xfrm>
                <a:off x="3881599" y="2276897"/>
                <a:ext cx="72360" cy="20268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D596B2B9-F090-4E18-97D9-0656E3AE9CC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872599" y="2267897"/>
                  <a:ext cx="9000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7FCB7F68-159E-47DC-9D03-C576D02E95B9}"/>
                    </a:ext>
                  </a:extLst>
                </p14:cNvPr>
                <p14:cNvContentPartPr/>
                <p14:nvPr/>
              </p14:nvContentPartPr>
              <p14:xfrm>
                <a:off x="4022719" y="2218937"/>
                <a:ext cx="45360" cy="24480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7FCB7F68-159E-47DC-9D03-C576D02E95B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013719" y="2209937"/>
                  <a:ext cx="6300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3B691374-E161-438A-986D-8EF0EB2FA397}"/>
                    </a:ext>
                  </a:extLst>
                </p14:cNvPr>
                <p14:cNvContentPartPr/>
                <p14:nvPr/>
              </p14:nvContentPartPr>
              <p14:xfrm>
                <a:off x="4171040" y="2305120"/>
                <a:ext cx="65520" cy="900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3B691374-E161-438A-986D-8EF0EB2FA39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162400" y="2296480"/>
                  <a:ext cx="831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9B6973D0-9A5F-45AC-AD03-1C25AE62D5FA}"/>
                    </a:ext>
                  </a:extLst>
                </p14:cNvPr>
                <p14:cNvContentPartPr/>
                <p14:nvPr/>
              </p14:nvContentPartPr>
              <p14:xfrm>
                <a:off x="4168880" y="2349760"/>
                <a:ext cx="65880" cy="1008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9B6973D0-9A5F-45AC-AD03-1C25AE62D5F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159880" y="2340760"/>
                  <a:ext cx="83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4F948A88-72F1-4683-AF34-77FA699EF40C}"/>
                    </a:ext>
                  </a:extLst>
                </p14:cNvPr>
                <p14:cNvContentPartPr/>
                <p14:nvPr/>
              </p14:nvContentPartPr>
              <p14:xfrm>
                <a:off x="4366520" y="2273800"/>
                <a:ext cx="145080" cy="9828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4F948A88-72F1-4683-AF34-77FA699EF40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357520" y="2264800"/>
                  <a:ext cx="162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AC3B4CBB-4EF1-4AA1-9E66-AD24FF471C39}"/>
                    </a:ext>
                  </a:extLst>
                </p14:cNvPr>
                <p14:cNvContentPartPr/>
                <p14:nvPr/>
              </p14:nvContentPartPr>
              <p14:xfrm>
                <a:off x="4509080" y="2173360"/>
                <a:ext cx="169560" cy="18648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AC3B4CBB-4EF1-4AA1-9E66-AD24FF471C3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500440" y="2164360"/>
                  <a:ext cx="1872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0D4B220E-5690-4A53-9868-9491911EDDC8}"/>
                    </a:ext>
                  </a:extLst>
                </p14:cNvPr>
                <p14:cNvContentPartPr/>
                <p14:nvPr/>
              </p14:nvContentPartPr>
              <p14:xfrm>
                <a:off x="4569200" y="2208280"/>
                <a:ext cx="109080" cy="1008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0D4B220E-5690-4A53-9868-9491911EDDC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560200" y="2199640"/>
                  <a:ext cx="1267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B2D501B2-7508-4CB4-8FCC-88063A20064D}"/>
                    </a:ext>
                  </a:extLst>
                </p14:cNvPr>
                <p14:cNvContentPartPr/>
                <p14:nvPr/>
              </p14:nvContentPartPr>
              <p14:xfrm>
                <a:off x="4718600" y="2341840"/>
                <a:ext cx="1440" cy="1440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B2D501B2-7508-4CB4-8FCC-88063A20064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709960" y="2332840"/>
                  <a:ext cx="190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3D2DBF36-0874-40BB-9000-BFAFCE7D0F9D}"/>
                    </a:ext>
                  </a:extLst>
                </p14:cNvPr>
                <p14:cNvContentPartPr/>
                <p14:nvPr/>
              </p14:nvContentPartPr>
              <p14:xfrm>
                <a:off x="2286800" y="1256440"/>
                <a:ext cx="560880" cy="39924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3D2DBF36-0874-40BB-9000-BFAFCE7D0F9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278160" y="1247440"/>
                  <a:ext cx="57852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8A8B0195-3DD1-4CCA-9F22-E0B3DF434FB1}"/>
                    </a:ext>
                  </a:extLst>
                </p14:cNvPr>
                <p14:cNvContentPartPr/>
                <p14:nvPr/>
              </p14:nvContentPartPr>
              <p14:xfrm>
                <a:off x="2309479" y="1685057"/>
                <a:ext cx="377280" cy="117396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8A8B0195-3DD1-4CCA-9F22-E0B3DF434FB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300839" y="1676417"/>
                  <a:ext cx="394920" cy="11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72" name="Input penna 171">
                  <a:extLst>
                    <a:ext uri="{FF2B5EF4-FFF2-40B4-BE49-F238E27FC236}">
                      <a16:creationId xmlns:a16="http://schemas.microsoft.com/office/drawing/2014/main" id="{24339902-8ABB-4331-8B37-7295FD3F9DFB}"/>
                    </a:ext>
                  </a:extLst>
                </p14:cNvPr>
                <p14:cNvContentPartPr/>
                <p14:nvPr/>
              </p14:nvContentPartPr>
              <p14:xfrm>
                <a:off x="2801239" y="2746697"/>
                <a:ext cx="92880" cy="203400"/>
              </p14:xfrm>
            </p:contentPart>
          </mc:Choice>
          <mc:Fallback xmlns="">
            <p:pic>
              <p:nvPicPr>
                <p:cNvPr id="172" name="Input penna 171">
                  <a:extLst>
                    <a:ext uri="{FF2B5EF4-FFF2-40B4-BE49-F238E27FC236}">
                      <a16:creationId xmlns:a16="http://schemas.microsoft.com/office/drawing/2014/main" id="{24339902-8ABB-4331-8B37-7295FD3F9DF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792599" y="2737697"/>
                  <a:ext cx="1105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1333307D-C82B-48E1-8450-99A54CBE0333}"/>
                    </a:ext>
                  </a:extLst>
                </p14:cNvPr>
                <p14:cNvContentPartPr/>
                <p14:nvPr/>
              </p14:nvContentPartPr>
              <p14:xfrm>
                <a:off x="2903119" y="2832737"/>
                <a:ext cx="203760" cy="11160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1333307D-C82B-48E1-8450-99A54CBE033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894119" y="2824097"/>
                  <a:ext cx="221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09F4E118-C69F-4AE1-B6C3-7063158C6954}"/>
                    </a:ext>
                  </a:extLst>
                </p14:cNvPr>
                <p14:cNvContentPartPr/>
                <p14:nvPr/>
              </p14:nvContentPartPr>
              <p14:xfrm>
                <a:off x="3173839" y="2877377"/>
                <a:ext cx="108360" cy="828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09F4E118-C69F-4AE1-B6C3-7063158C695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164839" y="2868737"/>
                  <a:ext cx="126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B7B1AAED-FB51-402E-874A-3F48F8DC85CF}"/>
                    </a:ext>
                  </a:extLst>
                </p14:cNvPr>
                <p14:cNvContentPartPr/>
                <p14:nvPr/>
              </p14:nvContentPartPr>
              <p14:xfrm>
                <a:off x="3187879" y="2914817"/>
                <a:ext cx="73800" cy="720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B7B1AAED-FB51-402E-874A-3F48F8DC85C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179239" y="2905817"/>
                  <a:ext cx="91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AAD0CE06-E61F-435E-B47D-B0C76C1D0CB6}"/>
                    </a:ext>
                  </a:extLst>
                </p14:cNvPr>
                <p14:cNvContentPartPr/>
                <p14:nvPr/>
              </p14:nvContentPartPr>
              <p14:xfrm>
                <a:off x="3350959" y="2864777"/>
                <a:ext cx="112320" cy="24264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AAD0CE06-E61F-435E-B47D-B0C76C1D0CB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341959" y="2855777"/>
                  <a:ext cx="1299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7210E898-EF27-4B2E-BD82-4558AF8BF63A}"/>
                    </a:ext>
                  </a:extLst>
                </p14:cNvPr>
                <p14:cNvContentPartPr/>
                <p14:nvPr/>
              </p14:nvContentPartPr>
              <p14:xfrm>
                <a:off x="3525199" y="2736257"/>
                <a:ext cx="109080" cy="20592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7210E898-EF27-4B2E-BD82-4558AF8BF63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516199" y="2727257"/>
                  <a:ext cx="126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7F378C28-376D-42A0-88C7-C72C798503FD}"/>
                    </a:ext>
                  </a:extLst>
                </p14:cNvPr>
                <p14:cNvContentPartPr/>
                <p14:nvPr/>
              </p14:nvContentPartPr>
              <p14:xfrm>
                <a:off x="3694039" y="2712497"/>
                <a:ext cx="105120" cy="21384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7F378C28-376D-42A0-88C7-C72C798503F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685039" y="2703497"/>
                  <a:ext cx="1227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79C34B91-1A79-4862-AF30-E83E9E101B5C}"/>
                    </a:ext>
                  </a:extLst>
                </p14:cNvPr>
                <p14:cNvContentPartPr/>
                <p14:nvPr/>
              </p14:nvContentPartPr>
              <p14:xfrm>
                <a:off x="3680719" y="2821217"/>
                <a:ext cx="81720" cy="720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79C34B91-1A79-4862-AF30-E83E9E101B5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71719" y="2812217"/>
                  <a:ext cx="9936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uppo 196">
            <a:extLst>
              <a:ext uri="{FF2B5EF4-FFF2-40B4-BE49-F238E27FC236}">
                <a16:creationId xmlns:a16="http://schemas.microsoft.com/office/drawing/2014/main" id="{A4B52FF9-E892-4787-8B74-D41260CB1159}"/>
              </a:ext>
            </a:extLst>
          </p:cNvPr>
          <p:cNvGrpSpPr/>
          <p:nvPr/>
        </p:nvGrpSpPr>
        <p:grpSpPr>
          <a:xfrm>
            <a:off x="4029559" y="2724737"/>
            <a:ext cx="921600" cy="306360"/>
            <a:chOff x="4029559" y="2724737"/>
            <a:chExt cx="921600" cy="30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37B1BA84-5138-4560-8E45-1E346180A44E}"/>
                    </a:ext>
                  </a:extLst>
                </p14:cNvPr>
                <p14:cNvContentPartPr/>
                <p14:nvPr/>
              </p14:nvContentPartPr>
              <p14:xfrm>
                <a:off x="4050079" y="2756777"/>
                <a:ext cx="163080" cy="10980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37B1BA84-5138-4560-8E45-1E346180A44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041439" y="2748137"/>
                  <a:ext cx="180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DCE13354-5EC0-4F74-A5AC-8B6B3FB355C7}"/>
                    </a:ext>
                  </a:extLst>
                </p14:cNvPr>
                <p14:cNvContentPartPr/>
                <p14:nvPr/>
              </p14:nvContentPartPr>
              <p14:xfrm>
                <a:off x="4228279" y="2762177"/>
                <a:ext cx="66600" cy="8964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DCE13354-5EC0-4F74-A5AC-8B6B3FB355C7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219639" y="2753177"/>
                  <a:ext cx="84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C5F6C39D-5F5D-429A-8621-3CBFB6F222E6}"/>
                    </a:ext>
                  </a:extLst>
                </p14:cNvPr>
                <p14:cNvContentPartPr/>
                <p14:nvPr/>
              </p14:nvContentPartPr>
              <p14:xfrm>
                <a:off x="4312519" y="2747417"/>
                <a:ext cx="79920" cy="9828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C5F6C39D-5F5D-429A-8621-3CBFB6F222E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303879" y="2738777"/>
                  <a:ext cx="97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409BA643-2525-4B68-8201-FD3948256184}"/>
                    </a:ext>
                  </a:extLst>
                </p14:cNvPr>
                <p14:cNvContentPartPr/>
                <p14:nvPr/>
              </p14:nvContentPartPr>
              <p14:xfrm>
                <a:off x="4401079" y="2724737"/>
                <a:ext cx="105120" cy="11736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409BA643-2525-4B68-8201-FD394825618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392439" y="2716097"/>
                  <a:ext cx="1227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1E3AC922-7506-4E23-9299-55182518A545}"/>
                    </a:ext>
                  </a:extLst>
                </p14:cNvPr>
                <p14:cNvContentPartPr/>
                <p14:nvPr/>
              </p14:nvContentPartPr>
              <p14:xfrm>
                <a:off x="4029559" y="2900777"/>
                <a:ext cx="4680" cy="12420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1E3AC922-7506-4E23-9299-55182518A54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020919" y="2892137"/>
                  <a:ext cx="223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352AF6FD-92D2-42C0-BB1F-048F9F071A86}"/>
                    </a:ext>
                  </a:extLst>
                </p14:cNvPr>
                <p14:cNvContentPartPr/>
                <p14:nvPr/>
              </p14:nvContentPartPr>
              <p14:xfrm>
                <a:off x="4069519" y="2903297"/>
                <a:ext cx="150120" cy="12780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352AF6FD-92D2-42C0-BB1F-048F9F071A8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060519" y="2894657"/>
                  <a:ext cx="1677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33585E7D-8D4E-4ABF-B2B0-60AC7E1F009B}"/>
                    </a:ext>
                  </a:extLst>
                </p14:cNvPr>
                <p14:cNvContentPartPr/>
                <p14:nvPr/>
              </p14:nvContentPartPr>
              <p14:xfrm>
                <a:off x="4184359" y="2901497"/>
                <a:ext cx="100080" cy="2808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33585E7D-8D4E-4ABF-B2B0-60AC7E1F009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175719" y="2892857"/>
                  <a:ext cx="1177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6BDB01F9-72A0-4734-A406-CE53B1093D68}"/>
                    </a:ext>
                  </a:extLst>
                </p14:cNvPr>
                <p14:cNvContentPartPr/>
                <p14:nvPr/>
              </p14:nvContentPartPr>
              <p14:xfrm>
                <a:off x="4176439" y="2964857"/>
                <a:ext cx="84960" cy="7200"/>
              </p14:xfrm>
            </p:contentPart>
          </mc:Choice>
          <mc:Fallback xmlns="">
            <p:pic>
              <p:nvPicPr>
                <p:cNvPr id="189" name="Input penna 188">
                  <a:extLst>
                    <a:ext uri="{FF2B5EF4-FFF2-40B4-BE49-F238E27FC236}">
                      <a16:creationId xmlns:a16="http://schemas.microsoft.com/office/drawing/2014/main" id="{6BDB01F9-72A0-4734-A406-CE53B1093D6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167439" y="2956217"/>
                  <a:ext cx="1026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0" name="Input penna 189">
                  <a:extLst>
                    <a:ext uri="{FF2B5EF4-FFF2-40B4-BE49-F238E27FC236}">
                      <a16:creationId xmlns:a16="http://schemas.microsoft.com/office/drawing/2014/main" id="{F443763A-6752-4916-8DD6-100C70EE4B3A}"/>
                    </a:ext>
                  </a:extLst>
                </p14:cNvPr>
                <p14:cNvContentPartPr/>
                <p14:nvPr/>
              </p14:nvContentPartPr>
              <p14:xfrm>
                <a:off x="4260679" y="2910857"/>
                <a:ext cx="272160" cy="110880"/>
              </p14:xfrm>
            </p:contentPart>
          </mc:Choice>
          <mc:Fallback xmlns="">
            <p:pic>
              <p:nvPicPr>
                <p:cNvPr id="190" name="Input penna 189">
                  <a:extLst>
                    <a:ext uri="{FF2B5EF4-FFF2-40B4-BE49-F238E27FC236}">
                      <a16:creationId xmlns:a16="http://schemas.microsoft.com/office/drawing/2014/main" id="{F443763A-6752-4916-8DD6-100C70EE4B3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252039" y="2901857"/>
                  <a:ext cx="289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559F80AF-6E83-4B6F-BB33-9556A90F53E4}"/>
                    </a:ext>
                  </a:extLst>
                </p14:cNvPr>
                <p14:cNvContentPartPr/>
                <p14:nvPr/>
              </p14:nvContentPartPr>
              <p14:xfrm>
                <a:off x="4439239" y="2893937"/>
                <a:ext cx="125280" cy="1152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559F80AF-6E83-4B6F-BB33-9556A90F53E4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430599" y="2884937"/>
                  <a:ext cx="1429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2381C05A-09BC-4DD7-AD67-F113555957E8}"/>
                    </a:ext>
                  </a:extLst>
                </p14:cNvPr>
                <p14:cNvContentPartPr/>
                <p14:nvPr/>
              </p14:nvContentPartPr>
              <p14:xfrm>
                <a:off x="4567759" y="2904377"/>
                <a:ext cx="87480" cy="106200"/>
              </p14:xfrm>
            </p:contentPart>
          </mc:Choice>
          <mc:Fallback xmlns="">
            <p:pic>
              <p:nvPicPr>
                <p:cNvPr id="192" name="Input penna 191">
                  <a:extLst>
                    <a:ext uri="{FF2B5EF4-FFF2-40B4-BE49-F238E27FC236}">
                      <a16:creationId xmlns:a16="http://schemas.microsoft.com/office/drawing/2014/main" id="{2381C05A-09BC-4DD7-AD67-F113555957E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558759" y="2895377"/>
                  <a:ext cx="1051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7CCF097A-8D40-4613-9CC3-2C05466865D3}"/>
                    </a:ext>
                  </a:extLst>
                </p14:cNvPr>
                <p14:cNvContentPartPr/>
                <p14:nvPr/>
              </p14:nvContentPartPr>
              <p14:xfrm>
                <a:off x="4649839" y="2893937"/>
                <a:ext cx="88920" cy="11556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7CCF097A-8D40-4613-9CC3-2C05466865D3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641199" y="2884937"/>
                  <a:ext cx="106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4" name="Input penna 193">
                  <a:extLst>
                    <a:ext uri="{FF2B5EF4-FFF2-40B4-BE49-F238E27FC236}">
                      <a16:creationId xmlns:a16="http://schemas.microsoft.com/office/drawing/2014/main" id="{D184F586-DC5A-4452-8FC0-9AA7AC197992}"/>
                    </a:ext>
                  </a:extLst>
                </p14:cNvPr>
                <p14:cNvContentPartPr/>
                <p14:nvPr/>
              </p14:nvContentPartPr>
              <p14:xfrm>
                <a:off x="4736959" y="2905097"/>
                <a:ext cx="16560" cy="6084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D184F586-DC5A-4452-8FC0-9AA7AC19799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728319" y="2896457"/>
                  <a:ext cx="342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33929783-7A2B-4689-890A-75A5CF50D8E4}"/>
                    </a:ext>
                  </a:extLst>
                </p14:cNvPr>
                <p14:cNvContentPartPr/>
                <p14:nvPr/>
              </p14:nvContentPartPr>
              <p14:xfrm>
                <a:off x="4775839" y="2869457"/>
                <a:ext cx="175320" cy="11772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33929783-7A2B-4689-890A-75A5CF50D8E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766839" y="2860457"/>
                  <a:ext cx="192960" cy="13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uppo 210">
            <a:extLst>
              <a:ext uri="{FF2B5EF4-FFF2-40B4-BE49-F238E27FC236}">
                <a16:creationId xmlns:a16="http://schemas.microsoft.com/office/drawing/2014/main" id="{61FB05C1-0818-4362-9BD0-1EF189706B27}"/>
              </a:ext>
            </a:extLst>
          </p:cNvPr>
          <p:cNvGrpSpPr/>
          <p:nvPr/>
        </p:nvGrpSpPr>
        <p:grpSpPr>
          <a:xfrm>
            <a:off x="163519" y="3170777"/>
            <a:ext cx="1068840" cy="311040"/>
            <a:chOff x="163519" y="3170777"/>
            <a:chExt cx="1068840" cy="31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A0DB6C21-FA71-4EC1-B334-E6A7451502EA}"/>
                    </a:ext>
                  </a:extLst>
                </p14:cNvPr>
                <p14:cNvContentPartPr/>
                <p14:nvPr/>
              </p14:nvContentPartPr>
              <p14:xfrm>
                <a:off x="192319" y="3212897"/>
                <a:ext cx="15480" cy="13644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A0DB6C21-FA71-4EC1-B334-E6A7451502E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83679" y="3203897"/>
                  <a:ext cx="331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EEC9AEF3-BC69-49CC-8B77-CE9D955A1420}"/>
                    </a:ext>
                  </a:extLst>
                </p14:cNvPr>
                <p14:cNvContentPartPr/>
                <p14:nvPr/>
              </p14:nvContentPartPr>
              <p14:xfrm>
                <a:off x="163519" y="3170777"/>
                <a:ext cx="143280" cy="18000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EEC9AEF3-BC69-49CC-8B77-CE9D955A142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54879" y="3161777"/>
                  <a:ext cx="1609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5B66BE8F-4CC1-4F01-8B62-6DC09854C46F}"/>
                    </a:ext>
                  </a:extLst>
                </p14:cNvPr>
                <p14:cNvContentPartPr/>
                <p14:nvPr/>
              </p14:nvContentPartPr>
              <p14:xfrm>
                <a:off x="322999" y="3186257"/>
                <a:ext cx="56520" cy="15228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5B66BE8F-4CC1-4F01-8B62-6DC09854C46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14359" y="3177617"/>
                  <a:ext cx="741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CC95DE29-DA07-409E-9945-7B86668F276F}"/>
                    </a:ext>
                  </a:extLst>
                </p14:cNvPr>
                <p14:cNvContentPartPr/>
                <p14:nvPr/>
              </p14:nvContentPartPr>
              <p14:xfrm>
                <a:off x="429559" y="3183737"/>
                <a:ext cx="87840" cy="16344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CC95DE29-DA07-409E-9945-7B86668F276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20919" y="3175097"/>
                  <a:ext cx="105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4CA52C55-9997-4DF7-8611-A61079DAE41E}"/>
                    </a:ext>
                  </a:extLst>
                </p14:cNvPr>
                <p14:cNvContentPartPr/>
                <p14:nvPr/>
              </p14:nvContentPartPr>
              <p14:xfrm>
                <a:off x="553759" y="3199577"/>
                <a:ext cx="13680" cy="9756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4CA52C55-9997-4DF7-8611-A61079DAE41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45119" y="3190937"/>
                  <a:ext cx="313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D0EB1745-EC3C-4D5A-A5DC-5034F1F12B5C}"/>
                    </a:ext>
                  </a:extLst>
                </p14:cNvPr>
                <p14:cNvContentPartPr/>
                <p14:nvPr/>
              </p14:nvContentPartPr>
              <p14:xfrm>
                <a:off x="586879" y="3207857"/>
                <a:ext cx="128880" cy="9972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D0EB1745-EC3C-4D5A-A5DC-5034F1F12B5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78239" y="3198857"/>
                  <a:ext cx="1465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2EDFC6CE-CA95-43C6-8FD4-332E2A07EF57}"/>
                    </a:ext>
                  </a:extLst>
                </p14:cNvPr>
                <p14:cNvContentPartPr/>
                <p14:nvPr/>
              </p14:nvContentPartPr>
              <p14:xfrm>
                <a:off x="711799" y="3202817"/>
                <a:ext cx="95760" cy="11196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2EDFC6CE-CA95-43C6-8FD4-332E2A07EF5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03159" y="3194177"/>
                  <a:ext cx="1134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6CFFB4AF-D482-48B9-8809-8D0514CE75F7}"/>
                    </a:ext>
                  </a:extLst>
                </p14:cNvPr>
                <p14:cNvContentPartPr/>
                <p14:nvPr/>
              </p14:nvContentPartPr>
              <p14:xfrm>
                <a:off x="691279" y="3257897"/>
                <a:ext cx="93960" cy="972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6CFFB4AF-D482-48B9-8809-8D0514CE75F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82279" y="3248897"/>
                  <a:ext cx="1116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B322DA9B-27F3-4FD6-9B45-7A211A0102EB}"/>
                    </a:ext>
                  </a:extLst>
                </p14:cNvPr>
                <p14:cNvContentPartPr/>
                <p14:nvPr/>
              </p14:nvContentPartPr>
              <p14:xfrm>
                <a:off x="793519" y="3192737"/>
                <a:ext cx="90360" cy="13392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B322DA9B-27F3-4FD6-9B45-7A211A0102E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84519" y="3184097"/>
                  <a:ext cx="108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EFFD05F1-7FF3-4D69-8693-0B8009C5182B}"/>
                    </a:ext>
                  </a:extLst>
                </p14:cNvPr>
                <p14:cNvContentPartPr/>
                <p14:nvPr/>
              </p14:nvContentPartPr>
              <p14:xfrm>
                <a:off x="931399" y="3224777"/>
                <a:ext cx="24840" cy="11232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EFFD05F1-7FF3-4D69-8693-0B8009C5182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22759" y="3216137"/>
                  <a:ext cx="42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3ADACF79-EEBB-445B-B8B8-CF48FF2E3554}"/>
                    </a:ext>
                  </a:extLst>
                </p14:cNvPr>
                <p14:cNvContentPartPr/>
                <p14:nvPr/>
              </p14:nvContentPartPr>
              <p14:xfrm>
                <a:off x="902959" y="3208577"/>
                <a:ext cx="115200" cy="540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3ADACF79-EEBB-445B-B8B8-CF48FF2E355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93959" y="3199577"/>
                  <a:ext cx="132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DDBA6145-052F-496C-802F-D06A020DAAFD}"/>
                    </a:ext>
                  </a:extLst>
                </p14:cNvPr>
                <p14:cNvContentPartPr/>
                <p14:nvPr/>
              </p14:nvContentPartPr>
              <p14:xfrm>
                <a:off x="1014919" y="3198857"/>
                <a:ext cx="217440" cy="11628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DDBA6145-052F-496C-802F-D06A020DAAFD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06279" y="3190217"/>
                  <a:ext cx="235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06166C54-2666-43BD-A3EB-24204A22914B}"/>
                    </a:ext>
                  </a:extLst>
                </p14:cNvPr>
                <p14:cNvContentPartPr/>
                <p14:nvPr/>
              </p14:nvContentPartPr>
              <p14:xfrm>
                <a:off x="225079" y="3366977"/>
                <a:ext cx="936720" cy="11484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06166C54-2666-43BD-A3EB-24204A22914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16079" y="3357977"/>
                  <a:ext cx="954360" cy="13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uppo 216">
            <a:extLst>
              <a:ext uri="{FF2B5EF4-FFF2-40B4-BE49-F238E27FC236}">
                <a16:creationId xmlns:a16="http://schemas.microsoft.com/office/drawing/2014/main" id="{67E9C7B0-3A52-4F2A-92C3-9839E4E3A599}"/>
              </a:ext>
            </a:extLst>
          </p:cNvPr>
          <p:cNvGrpSpPr/>
          <p:nvPr/>
        </p:nvGrpSpPr>
        <p:grpSpPr>
          <a:xfrm>
            <a:off x="469879" y="3779537"/>
            <a:ext cx="536040" cy="195120"/>
            <a:chOff x="469879" y="3779537"/>
            <a:chExt cx="536040" cy="19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8643C5E4-97BC-43A4-8161-1BB646B04CA1}"/>
                    </a:ext>
                  </a:extLst>
                </p14:cNvPr>
                <p14:cNvContentPartPr/>
                <p14:nvPr/>
              </p14:nvContentPartPr>
              <p14:xfrm>
                <a:off x="501919" y="3779537"/>
                <a:ext cx="106200" cy="16128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8643C5E4-97BC-43A4-8161-1BB646B04CA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92919" y="3770537"/>
                  <a:ext cx="1238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E79B20B6-4FA0-4CE1-ACA8-1CB62782E608}"/>
                    </a:ext>
                  </a:extLst>
                </p14:cNvPr>
                <p14:cNvContentPartPr/>
                <p14:nvPr/>
              </p14:nvContentPartPr>
              <p14:xfrm>
                <a:off x="469879" y="3815897"/>
                <a:ext cx="157680" cy="10944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E79B20B6-4FA0-4CE1-ACA8-1CB62782E60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60879" y="3807257"/>
                  <a:ext cx="175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95141D48-4799-4762-B071-0195466B2439}"/>
                    </a:ext>
                  </a:extLst>
                </p14:cNvPr>
                <p14:cNvContentPartPr/>
                <p14:nvPr/>
              </p14:nvContentPartPr>
              <p14:xfrm>
                <a:off x="659239" y="3869897"/>
                <a:ext cx="113040" cy="10476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95141D48-4799-4762-B071-0195466B243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50239" y="3861257"/>
                  <a:ext cx="1306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0944E1CC-E939-48A7-BFCF-F2DAB73FCD91}"/>
                    </a:ext>
                  </a:extLst>
                </p14:cNvPr>
                <p14:cNvContentPartPr/>
                <p14:nvPr/>
              </p14:nvContentPartPr>
              <p14:xfrm>
                <a:off x="907639" y="3824537"/>
                <a:ext cx="90360" cy="72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0944E1CC-E939-48A7-BFCF-F2DAB73FCD9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98639" y="3815897"/>
                  <a:ext cx="108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430771A8-9852-4752-B1C6-3998C7D673DF}"/>
                    </a:ext>
                  </a:extLst>
                </p14:cNvPr>
                <p14:cNvContentPartPr/>
                <p14:nvPr/>
              </p14:nvContentPartPr>
              <p14:xfrm>
                <a:off x="925279" y="3861617"/>
                <a:ext cx="80640" cy="900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430771A8-9852-4752-B1C6-3998C7D673D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16639" y="3852977"/>
                  <a:ext cx="9828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24" name="Input penna 223">
                <a:extLst>
                  <a:ext uri="{FF2B5EF4-FFF2-40B4-BE49-F238E27FC236}">
                    <a16:creationId xmlns:a16="http://schemas.microsoft.com/office/drawing/2014/main" id="{66E0BAD4-2B54-4EDC-AB5A-8DE28D743502}"/>
                  </a:ext>
                </a:extLst>
              </p14:cNvPr>
              <p14:cNvContentPartPr/>
              <p14:nvPr/>
            </p14:nvContentPartPr>
            <p14:xfrm>
              <a:off x="1792519" y="3521057"/>
              <a:ext cx="107280" cy="243000"/>
            </p14:xfrm>
          </p:contentPart>
        </mc:Choice>
        <mc:Fallback xmlns="">
          <p:pic>
            <p:nvPicPr>
              <p:cNvPr id="224" name="Input penna 223">
                <a:extLst>
                  <a:ext uri="{FF2B5EF4-FFF2-40B4-BE49-F238E27FC236}">
                    <a16:creationId xmlns:a16="http://schemas.microsoft.com/office/drawing/2014/main" id="{66E0BAD4-2B54-4EDC-AB5A-8DE28D743502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1783519" y="3512417"/>
                <a:ext cx="124920" cy="260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1" name="Gruppo 230">
            <a:extLst>
              <a:ext uri="{FF2B5EF4-FFF2-40B4-BE49-F238E27FC236}">
                <a16:creationId xmlns:a16="http://schemas.microsoft.com/office/drawing/2014/main" id="{B9E1F675-82DB-47D7-B921-D1DA61CF2315}"/>
              </a:ext>
            </a:extLst>
          </p:cNvPr>
          <p:cNvGrpSpPr/>
          <p:nvPr/>
        </p:nvGrpSpPr>
        <p:grpSpPr>
          <a:xfrm>
            <a:off x="1210399" y="3443297"/>
            <a:ext cx="1043640" cy="537840"/>
            <a:chOff x="1210399" y="3443297"/>
            <a:chExt cx="1043640" cy="53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842E88D8-6DA7-4451-A0D6-9829C858845A}"/>
                    </a:ext>
                  </a:extLst>
                </p14:cNvPr>
                <p14:cNvContentPartPr/>
                <p14:nvPr/>
              </p14:nvContentPartPr>
              <p14:xfrm>
                <a:off x="1331359" y="3443297"/>
                <a:ext cx="143640" cy="42300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842E88D8-6DA7-4451-A0D6-9829C858845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322719" y="3434657"/>
                  <a:ext cx="16128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E44EFA62-0411-44CF-AA99-EE0BF64EA936}"/>
                    </a:ext>
                  </a:extLst>
                </p14:cNvPr>
                <p14:cNvContentPartPr/>
                <p14:nvPr/>
              </p14:nvContentPartPr>
              <p14:xfrm>
                <a:off x="1488319" y="3753977"/>
                <a:ext cx="66960" cy="15120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E44EFA62-0411-44CF-AA99-EE0BF64EA93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79319" y="3744977"/>
                  <a:ext cx="84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8A870599-C83E-43F7-AB2D-0E554E493E6B}"/>
                    </a:ext>
                  </a:extLst>
                </p14:cNvPr>
                <p14:cNvContentPartPr/>
                <p14:nvPr/>
              </p14:nvContentPartPr>
              <p14:xfrm>
                <a:off x="1484359" y="3850457"/>
                <a:ext cx="67320" cy="288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8A870599-C83E-43F7-AB2D-0E554E493E6B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475359" y="3841817"/>
                  <a:ext cx="84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22056A7C-7B8C-44DC-86C1-C942FAC6458D}"/>
                    </a:ext>
                  </a:extLst>
                </p14:cNvPr>
                <p14:cNvContentPartPr/>
                <p14:nvPr/>
              </p14:nvContentPartPr>
              <p14:xfrm>
                <a:off x="1640959" y="3616457"/>
                <a:ext cx="81720" cy="13104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22056A7C-7B8C-44DC-86C1-C942FAC6458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631959" y="3607817"/>
                  <a:ext cx="993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55740BA6-2C28-4B0D-826F-0D20FBE9A0C9}"/>
                    </a:ext>
                  </a:extLst>
                </p14:cNvPr>
                <p14:cNvContentPartPr/>
                <p14:nvPr/>
              </p14:nvContentPartPr>
              <p14:xfrm>
                <a:off x="1628719" y="3638057"/>
                <a:ext cx="100080" cy="10944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55740BA6-2C28-4B0D-826F-0D20FBE9A0C9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620079" y="3629417"/>
                  <a:ext cx="1177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62BD1FAD-7AA5-4670-B4DB-A0B89A9ECEEF}"/>
                    </a:ext>
                  </a:extLst>
                </p14:cNvPr>
                <p14:cNvContentPartPr/>
                <p14:nvPr/>
              </p14:nvContentPartPr>
              <p14:xfrm>
                <a:off x="1940119" y="3642377"/>
                <a:ext cx="203760" cy="8532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62BD1FAD-7AA5-4670-B4DB-A0B89A9ECEE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931479" y="3633737"/>
                  <a:ext cx="2214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ADF0DBC0-7E4E-42F6-92FE-E7122440019D}"/>
                    </a:ext>
                  </a:extLst>
                </p14:cNvPr>
                <p14:cNvContentPartPr/>
                <p14:nvPr/>
              </p14:nvContentPartPr>
              <p14:xfrm>
                <a:off x="1210399" y="3894017"/>
                <a:ext cx="1043640" cy="8712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ADF0DBC0-7E4E-42F6-92FE-E7122440019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201399" y="3885017"/>
                  <a:ext cx="106128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uppo 236">
            <a:extLst>
              <a:ext uri="{FF2B5EF4-FFF2-40B4-BE49-F238E27FC236}">
                <a16:creationId xmlns:a16="http://schemas.microsoft.com/office/drawing/2014/main" id="{605B5FEE-329B-437D-A5AB-0BBD47A46979}"/>
              </a:ext>
            </a:extLst>
          </p:cNvPr>
          <p:cNvGrpSpPr/>
          <p:nvPr/>
        </p:nvGrpSpPr>
        <p:grpSpPr>
          <a:xfrm>
            <a:off x="1384279" y="4000577"/>
            <a:ext cx="658800" cy="403560"/>
            <a:chOff x="1384279" y="4000577"/>
            <a:chExt cx="658800" cy="40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1616CE8E-08BA-4330-91B6-674BF156D335}"/>
                    </a:ext>
                  </a:extLst>
                </p14:cNvPr>
                <p14:cNvContentPartPr/>
                <p14:nvPr/>
              </p14:nvContentPartPr>
              <p14:xfrm>
                <a:off x="1384279" y="4000577"/>
                <a:ext cx="180360" cy="38736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1616CE8E-08BA-4330-91B6-674BF156D33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375639" y="3991937"/>
                  <a:ext cx="19800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65DB52FE-B22E-4E35-B47D-B26584CB7E24}"/>
                    </a:ext>
                  </a:extLst>
                </p14:cNvPr>
                <p14:cNvContentPartPr/>
                <p14:nvPr/>
              </p14:nvContentPartPr>
              <p14:xfrm>
                <a:off x="1541239" y="4290017"/>
                <a:ext cx="69840" cy="11412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65DB52FE-B22E-4E35-B47D-B26584CB7E2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532239" y="4281017"/>
                  <a:ext cx="874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4DE81D9B-F8D8-48B5-A655-B2B77CE43399}"/>
                    </a:ext>
                  </a:extLst>
                </p14:cNvPr>
                <p14:cNvContentPartPr/>
                <p14:nvPr/>
              </p14:nvContentPartPr>
              <p14:xfrm>
                <a:off x="1680919" y="4067897"/>
                <a:ext cx="120960" cy="19584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4DE81D9B-F8D8-48B5-A655-B2B77CE4339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672279" y="4059257"/>
                  <a:ext cx="1386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0D4943BB-E45E-4C6E-BB95-553DE46352C3}"/>
                    </a:ext>
                  </a:extLst>
                </p14:cNvPr>
                <p14:cNvContentPartPr/>
                <p14:nvPr/>
              </p14:nvContentPartPr>
              <p14:xfrm>
                <a:off x="1811599" y="4143497"/>
                <a:ext cx="231480" cy="1155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0D4943BB-E45E-4C6E-BB95-553DE46352C3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802959" y="4134497"/>
                  <a:ext cx="24912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uppo 239">
            <a:extLst>
              <a:ext uri="{FF2B5EF4-FFF2-40B4-BE49-F238E27FC236}">
                <a16:creationId xmlns:a16="http://schemas.microsoft.com/office/drawing/2014/main" id="{F101839E-6BF6-4C96-8D53-66887A6F7864}"/>
              </a:ext>
            </a:extLst>
          </p:cNvPr>
          <p:cNvGrpSpPr/>
          <p:nvPr/>
        </p:nvGrpSpPr>
        <p:grpSpPr>
          <a:xfrm>
            <a:off x="2431519" y="3868817"/>
            <a:ext cx="95760" cy="52920"/>
            <a:chOff x="2431519" y="3868817"/>
            <a:chExt cx="95760" cy="5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2ED1B75D-AD01-4C40-9D1C-4A5A92965790}"/>
                    </a:ext>
                  </a:extLst>
                </p14:cNvPr>
                <p14:cNvContentPartPr/>
                <p14:nvPr/>
              </p14:nvContentPartPr>
              <p14:xfrm>
                <a:off x="2431519" y="3868817"/>
                <a:ext cx="95760" cy="720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2ED1B75D-AD01-4C40-9D1C-4A5A92965790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422519" y="3859817"/>
                  <a:ext cx="1134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EDB19ECB-B23F-444B-9083-0FEC64EE455A}"/>
                    </a:ext>
                  </a:extLst>
                </p14:cNvPr>
                <p14:cNvContentPartPr/>
                <p14:nvPr/>
              </p14:nvContentPartPr>
              <p14:xfrm>
                <a:off x="2444119" y="3910217"/>
                <a:ext cx="79560" cy="1152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EDB19ECB-B23F-444B-9083-0FEC64EE455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435119" y="3901577"/>
                  <a:ext cx="9720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" name="Gruppo 255">
            <a:extLst>
              <a:ext uri="{FF2B5EF4-FFF2-40B4-BE49-F238E27FC236}">
                <a16:creationId xmlns:a16="http://schemas.microsoft.com/office/drawing/2014/main" id="{8AA1502D-93A5-4D16-AB3A-1C096C779599}"/>
              </a:ext>
            </a:extLst>
          </p:cNvPr>
          <p:cNvGrpSpPr/>
          <p:nvPr/>
        </p:nvGrpSpPr>
        <p:grpSpPr>
          <a:xfrm>
            <a:off x="2844799" y="3341777"/>
            <a:ext cx="828000" cy="474840"/>
            <a:chOff x="2844799" y="3341777"/>
            <a:chExt cx="828000" cy="47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EDFA3409-6192-44C6-8608-7339778AE162}"/>
                    </a:ext>
                  </a:extLst>
                </p14:cNvPr>
                <p14:cNvContentPartPr/>
                <p14:nvPr/>
              </p14:nvContentPartPr>
              <p14:xfrm>
                <a:off x="2844799" y="3341777"/>
                <a:ext cx="118440" cy="40356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EDFA3409-6192-44C6-8608-7339778AE162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836159" y="3333137"/>
                  <a:ext cx="13608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DC324B17-86CE-4E28-8EE8-A784B473C4C0}"/>
                    </a:ext>
                  </a:extLst>
                </p14:cNvPr>
                <p14:cNvContentPartPr/>
                <p14:nvPr/>
              </p14:nvContentPartPr>
              <p14:xfrm>
                <a:off x="2930479" y="3623657"/>
                <a:ext cx="73440" cy="17496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DC324B17-86CE-4E28-8EE8-A784B473C4C0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921479" y="3614657"/>
                  <a:ext cx="910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D5852F4F-B147-4FC0-89E3-A3F13C1C6ABF}"/>
                    </a:ext>
                  </a:extLst>
                </p14:cNvPr>
                <p14:cNvContentPartPr/>
                <p14:nvPr/>
              </p14:nvContentPartPr>
              <p14:xfrm>
                <a:off x="2933359" y="3716897"/>
                <a:ext cx="53280" cy="468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D5852F4F-B147-4FC0-89E3-A3F13C1C6AB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924719" y="3708257"/>
                  <a:ext cx="709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184027F3-0340-44E2-A28F-3AEDF71FCAE9}"/>
                    </a:ext>
                  </a:extLst>
                </p14:cNvPr>
                <p14:cNvContentPartPr/>
                <p14:nvPr/>
              </p14:nvContentPartPr>
              <p14:xfrm>
                <a:off x="3106879" y="3486497"/>
                <a:ext cx="95760" cy="13536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184027F3-0340-44E2-A28F-3AEDF71FCAE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098239" y="3477857"/>
                  <a:ext cx="1134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9BADC56A-F31B-4FCA-8342-4C1FC48980DB}"/>
                    </a:ext>
                  </a:extLst>
                </p14:cNvPr>
                <p14:cNvContentPartPr/>
                <p14:nvPr/>
              </p14:nvContentPartPr>
              <p14:xfrm>
                <a:off x="3111919" y="3539417"/>
                <a:ext cx="91800" cy="6624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9BADC56A-F31B-4FCA-8342-4C1FC48980D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102919" y="3530417"/>
                  <a:ext cx="1094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188649D0-4741-4DC4-A57C-D7C9EC27B59A}"/>
                    </a:ext>
                  </a:extLst>
                </p14:cNvPr>
                <p14:cNvContentPartPr/>
                <p14:nvPr/>
              </p14:nvContentPartPr>
              <p14:xfrm>
                <a:off x="3285799" y="3462377"/>
                <a:ext cx="83880" cy="27576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188649D0-4741-4DC4-A57C-D7C9EC27B59A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276799" y="3453737"/>
                  <a:ext cx="101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EF0AD705-4B17-4BC9-9D43-038AAF47E74F}"/>
                    </a:ext>
                  </a:extLst>
                </p14:cNvPr>
                <p14:cNvContentPartPr/>
                <p14:nvPr/>
              </p14:nvContentPartPr>
              <p14:xfrm>
                <a:off x="3416839" y="3393977"/>
                <a:ext cx="112680" cy="20880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EF0AD705-4B17-4BC9-9D43-038AAF47E74F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407839" y="3384977"/>
                  <a:ext cx="13032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46E4303A-F625-4B44-B4D2-9F2352C77700}"/>
                    </a:ext>
                  </a:extLst>
                </p14:cNvPr>
                <p14:cNvContentPartPr/>
                <p14:nvPr/>
              </p14:nvContentPartPr>
              <p14:xfrm>
                <a:off x="3583879" y="3402617"/>
                <a:ext cx="88920" cy="20664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46E4303A-F625-4B44-B4D2-9F2352C7770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575239" y="3393617"/>
                  <a:ext cx="1065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F2F88770-9857-4394-80F9-2E3337CA46F6}"/>
                    </a:ext>
                  </a:extLst>
                </p14:cNvPr>
                <p14:cNvContentPartPr/>
                <p14:nvPr/>
              </p14:nvContentPartPr>
              <p14:xfrm>
                <a:off x="3570559" y="3516737"/>
                <a:ext cx="100080" cy="288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F2F88770-9857-4394-80F9-2E3337CA46F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561919" y="3508097"/>
                  <a:ext cx="1177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24E38C90-EAFE-4CC2-9EAD-2F7858653FD0}"/>
                    </a:ext>
                  </a:extLst>
                </p14:cNvPr>
                <p14:cNvContentPartPr/>
                <p14:nvPr/>
              </p14:nvContentPartPr>
              <p14:xfrm>
                <a:off x="2858119" y="3725537"/>
                <a:ext cx="806400" cy="9108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24E38C90-EAFE-4CC2-9EAD-2F7858653FD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49479" y="3716897"/>
                  <a:ext cx="82404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uppo 267">
            <a:extLst>
              <a:ext uri="{FF2B5EF4-FFF2-40B4-BE49-F238E27FC236}">
                <a16:creationId xmlns:a16="http://schemas.microsoft.com/office/drawing/2014/main" id="{BB51023D-98AC-489C-8CCC-58708BF11B07}"/>
              </a:ext>
            </a:extLst>
          </p:cNvPr>
          <p:cNvGrpSpPr/>
          <p:nvPr/>
        </p:nvGrpSpPr>
        <p:grpSpPr>
          <a:xfrm>
            <a:off x="2941639" y="3920297"/>
            <a:ext cx="567360" cy="418320"/>
            <a:chOff x="2941639" y="3920297"/>
            <a:chExt cx="567360" cy="41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30831653-153F-4E64-AFF6-240D350D62D6}"/>
                    </a:ext>
                  </a:extLst>
                </p14:cNvPr>
                <p14:cNvContentPartPr/>
                <p14:nvPr/>
              </p14:nvContentPartPr>
              <p14:xfrm>
                <a:off x="2941639" y="3920297"/>
                <a:ext cx="106200" cy="36180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30831653-153F-4E64-AFF6-240D350D62D6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932999" y="3911297"/>
                  <a:ext cx="12384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B2DB33F3-23B0-4CBB-BC9F-E2E158E5281D}"/>
                    </a:ext>
                  </a:extLst>
                </p14:cNvPr>
                <p14:cNvContentPartPr/>
                <p14:nvPr/>
              </p14:nvContentPartPr>
              <p14:xfrm>
                <a:off x="3048919" y="4196057"/>
                <a:ext cx="61920" cy="14256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B2DB33F3-23B0-4CBB-BC9F-E2E158E5281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039919" y="4187417"/>
                  <a:ext cx="795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BAFA05F2-66D6-4A56-A76D-994D4B473642}"/>
                    </a:ext>
                  </a:extLst>
                </p14:cNvPr>
                <p14:cNvContentPartPr/>
                <p14:nvPr/>
              </p14:nvContentPartPr>
              <p14:xfrm>
                <a:off x="3181759" y="4040537"/>
                <a:ext cx="85680" cy="23616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BAFA05F2-66D6-4A56-A76D-994D4B473642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173119" y="4031897"/>
                  <a:ext cx="1033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4A21D4EE-DFE1-4F07-ACEF-D7150CC7DC2B}"/>
                    </a:ext>
                  </a:extLst>
                </p14:cNvPr>
                <p14:cNvContentPartPr/>
                <p14:nvPr/>
              </p14:nvContentPartPr>
              <p14:xfrm>
                <a:off x="3307399" y="3958817"/>
                <a:ext cx="106920" cy="19080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4A21D4EE-DFE1-4F07-ACEF-D7150CC7DC2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298759" y="3949817"/>
                  <a:ext cx="1245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5A4F08D7-A06F-46DE-B0A0-47B28DA2D720}"/>
                    </a:ext>
                  </a:extLst>
                </p14:cNvPr>
                <p14:cNvContentPartPr/>
                <p14:nvPr/>
              </p14:nvContentPartPr>
              <p14:xfrm>
                <a:off x="3427279" y="3973217"/>
                <a:ext cx="81720" cy="18720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5A4F08D7-A06F-46DE-B0A0-47B28DA2D72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418279" y="3964217"/>
                  <a:ext cx="99360" cy="20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87" name="Input penna 286">
                <a:extLst>
                  <a:ext uri="{FF2B5EF4-FFF2-40B4-BE49-F238E27FC236}">
                    <a16:creationId xmlns:a16="http://schemas.microsoft.com/office/drawing/2014/main" id="{72AF2346-F041-426C-9980-8C18067E5FB3}"/>
                  </a:ext>
                </a:extLst>
              </p14:cNvPr>
              <p14:cNvContentPartPr/>
              <p14:nvPr/>
            </p14:nvContentPartPr>
            <p14:xfrm>
              <a:off x="5287039" y="3411257"/>
              <a:ext cx="144360" cy="201240"/>
            </p14:xfrm>
          </p:contentPart>
        </mc:Choice>
        <mc:Fallback xmlns="">
          <p:pic>
            <p:nvPicPr>
              <p:cNvPr id="287" name="Input penna 286">
                <a:extLst>
                  <a:ext uri="{FF2B5EF4-FFF2-40B4-BE49-F238E27FC236}">
                    <a16:creationId xmlns:a16="http://schemas.microsoft.com/office/drawing/2014/main" id="{72AF2346-F041-426C-9980-8C18067E5FB3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5278039" y="3402257"/>
                <a:ext cx="162000" cy="21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5" name="Gruppo 294">
            <a:extLst>
              <a:ext uri="{FF2B5EF4-FFF2-40B4-BE49-F238E27FC236}">
                <a16:creationId xmlns:a16="http://schemas.microsoft.com/office/drawing/2014/main" id="{6B4DC61C-A176-4971-BF7C-30317A4567DB}"/>
              </a:ext>
            </a:extLst>
          </p:cNvPr>
          <p:cNvGrpSpPr/>
          <p:nvPr/>
        </p:nvGrpSpPr>
        <p:grpSpPr>
          <a:xfrm>
            <a:off x="482479" y="5034857"/>
            <a:ext cx="240480" cy="218520"/>
            <a:chOff x="482479" y="5034857"/>
            <a:chExt cx="240480" cy="21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D7BEB820-B081-4287-9900-DFDB46CA018C}"/>
                    </a:ext>
                  </a:extLst>
                </p14:cNvPr>
                <p14:cNvContentPartPr/>
                <p14:nvPr/>
              </p14:nvContentPartPr>
              <p14:xfrm>
                <a:off x="482479" y="5034857"/>
                <a:ext cx="110520" cy="21852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D7BEB820-B081-4287-9900-DFDB46CA018C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73479" y="5025857"/>
                  <a:ext cx="1281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15D045C7-3764-4417-8159-E76F431D5D4B}"/>
                    </a:ext>
                  </a:extLst>
                </p14:cNvPr>
                <p14:cNvContentPartPr/>
                <p14:nvPr/>
              </p14:nvContentPartPr>
              <p14:xfrm>
                <a:off x="610639" y="5148617"/>
                <a:ext cx="112320" cy="9864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15D045C7-3764-4417-8159-E76F431D5D4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01999" y="5139617"/>
                  <a:ext cx="129960" cy="11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uppo 297">
            <a:extLst>
              <a:ext uri="{FF2B5EF4-FFF2-40B4-BE49-F238E27FC236}">
                <a16:creationId xmlns:a16="http://schemas.microsoft.com/office/drawing/2014/main" id="{D555D05C-B751-437B-890F-81101B088515}"/>
              </a:ext>
            </a:extLst>
          </p:cNvPr>
          <p:cNvGrpSpPr/>
          <p:nvPr/>
        </p:nvGrpSpPr>
        <p:grpSpPr>
          <a:xfrm>
            <a:off x="904759" y="5102177"/>
            <a:ext cx="74160" cy="83880"/>
            <a:chOff x="904759" y="5102177"/>
            <a:chExt cx="74160" cy="8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D3E9556A-7869-46F9-957C-B9693681B548}"/>
                    </a:ext>
                  </a:extLst>
                </p14:cNvPr>
                <p14:cNvContentPartPr/>
                <p14:nvPr/>
              </p14:nvContentPartPr>
              <p14:xfrm>
                <a:off x="904759" y="5102177"/>
                <a:ext cx="66960" cy="1044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D3E9556A-7869-46F9-957C-B9693681B54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96119" y="5093177"/>
                  <a:ext cx="846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3DDC7946-0F07-469A-B022-97934F940891}"/>
                    </a:ext>
                  </a:extLst>
                </p14:cNvPr>
                <p14:cNvContentPartPr/>
                <p14:nvPr/>
              </p14:nvContentPartPr>
              <p14:xfrm>
                <a:off x="914119" y="5109377"/>
                <a:ext cx="64800" cy="7668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3DDC7946-0F07-469A-B022-97934F94089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05119" y="5100737"/>
                  <a:ext cx="82440" cy="9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uppo 307">
            <a:extLst>
              <a:ext uri="{FF2B5EF4-FFF2-40B4-BE49-F238E27FC236}">
                <a16:creationId xmlns:a16="http://schemas.microsoft.com/office/drawing/2014/main" id="{253A98D1-E41B-4865-9F80-D0DAB55F7B89}"/>
              </a:ext>
            </a:extLst>
          </p:cNvPr>
          <p:cNvGrpSpPr/>
          <p:nvPr/>
        </p:nvGrpSpPr>
        <p:grpSpPr>
          <a:xfrm>
            <a:off x="1302199" y="4709057"/>
            <a:ext cx="823320" cy="466920"/>
            <a:chOff x="1302199" y="4709057"/>
            <a:chExt cx="823320" cy="46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36721866-38D5-44F1-BB41-9149BD281B1D}"/>
                    </a:ext>
                  </a:extLst>
                </p14:cNvPr>
                <p14:cNvContentPartPr/>
                <p14:nvPr/>
              </p14:nvContentPartPr>
              <p14:xfrm>
                <a:off x="1302199" y="4709057"/>
                <a:ext cx="105120" cy="39096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36721866-38D5-44F1-BB41-9149BD281B1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293199" y="4700057"/>
                  <a:ext cx="12276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D8BD1A97-DFCF-4407-9749-FF6A3DD0CF85}"/>
                    </a:ext>
                  </a:extLst>
                </p14:cNvPr>
                <p14:cNvContentPartPr/>
                <p14:nvPr/>
              </p14:nvContentPartPr>
              <p14:xfrm>
                <a:off x="1422439" y="4993817"/>
                <a:ext cx="74520" cy="13860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D8BD1A97-DFCF-4407-9749-FF6A3DD0CF85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413439" y="4984817"/>
                  <a:ext cx="921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77ACA5D0-02F1-4A55-BFF5-6E655A4CBCEE}"/>
                    </a:ext>
                  </a:extLst>
                </p14:cNvPr>
                <p14:cNvContentPartPr/>
                <p14:nvPr/>
              </p14:nvContentPartPr>
              <p14:xfrm>
                <a:off x="1611799" y="4856657"/>
                <a:ext cx="81360" cy="18720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77ACA5D0-02F1-4A55-BFF5-6E655A4CBCE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602799" y="4847657"/>
                  <a:ext cx="990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9F06C861-83BA-445F-829A-2033FE829CCA}"/>
                    </a:ext>
                  </a:extLst>
                </p14:cNvPr>
                <p14:cNvContentPartPr/>
                <p14:nvPr/>
              </p14:nvContentPartPr>
              <p14:xfrm>
                <a:off x="1785679" y="4777817"/>
                <a:ext cx="115920" cy="19512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9F06C861-83BA-445F-829A-2033FE829CC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777039" y="4769177"/>
                  <a:ext cx="133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4AC016C0-22F4-4D6B-83BA-0A8190FED1E6}"/>
                    </a:ext>
                  </a:extLst>
                </p14:cNvPr>
                <p14:cNvContentPartPr/>
                <p14:nvPr/>
              </p14:nvContentPartPr>
              <p14:xfrm>
                <a:off x="1920319" y="4854857"/>
                <a:ext cx="205200" cy="11808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4AC016C0-22F4-4D6B-83BA-0A8190FED1E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911679" y="4845857"/>
                  <a:ext cx="2228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5231BB85-4912-4848-B9BB-3967A8242388}"/>
                    </a:ext>
                  </a:extLst>
                </p14:cNvPr>
                <p14:cNvContentPartPr/>
                <p14:nvPr/>
              </p14:nvContentPartPr>
              <p14:xfrm>
                <a:off x="1317319" y="5096417"/>
                <a:ext cx="760680" cy="7956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5231BB85-4912-4848-B9BB-3967A8242388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308319" y="5087777"/>
                  <a:ext cx="77832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1" name="Gruppo 310">
            <a:extLst>
              <a:ext uri="{FF2B5EF4-FFF2-40B4-BE49-F238E27FC236}">
                <a16:creationId xmlns:a16="http://schemas.microsoft.com/office/drawing/2014/main" id="{3C190DC4-8E2D-4F46-8EAC-CAB61372AABC}"/>
              </a:ext>
            </a:extLst>
          </p:cNvPr>
          <p:cNvGrpSpPr/>
          <p:nvPr/>
        </p:nvGrpSpPr>
        <p:grpSpPr>
          <a:xfrm>
            <a:off x="3851719" y="3309737"/>
            <a:ext cx="1776600" cy="961200"/>
            <a:chOff x="3851719" y="3309737"/>
            <a:chExt cx="1776600" cy="96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82E468D1-DBB7-49B3-A9CB-8D74E5E7752F}"/>
                    </a:ext>
                  </a:extLst>
                </p14:cNvPr>
                <p14:cNvContentPartPr/>
                <p14:nvPr/>
              </p14:nvContentPartPr>
              <p14:xfrm>
                <a:off x="3861439" y="3760457"/>
                <a:ext cx="77040" cy="2448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82E468D1-DBB7-49B3-A9CB-8D74E5E7752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852439" y="3751457"/>
                  <a:ext cx="946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70DC3F19-66FA-4C48-A139-ABD9EF8D05A2}"/>
                    </a:ext>
                  </a:extLst>
                </p14:cNvPr>
                <p14:cNvContentPartPr/>
                <p14:nvPr/>
              </p14:nvContentPartPr>
              <p14:xfrm>
                <a:off x="3851719" y="3760457"/>
                <a:ext cx="87120" cy="7308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70DC3F19-66FA-4C48-A139-ABD9EF8D05A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842719" y="3751457"/>
                  <a:ext cx="1047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A3E5D174-986A-424F-BE6F-30FCBAC2DCAE}"/>
                    </a:ext>
                  </a:extLst>
                </p14:cNvPr>
                <p14:cNvContentPartPr/>
                <p14:nvPr/>
              </p14:nvContentPartPr>
              <p14:xfrm>
                <a:off x="4155919" y="3475697"/>
                <a:ext cx="140040" cy="23940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A3E5D174-986A-424F-BE6F-30FCBAC2DCA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147279" y="3466697"/>
                  <a:ext cx="1576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9930CDA1-EB4D-468F-BEDC-EDCAF935D3A6}"/>
                    </a:ext>
                  </a:extLst>
                </p14:cNvPr>
                <p14:cNvContentPartPr/>
                <p14:nvPr/>
              </p14:nvContentPartPr>
              <p14:xfrm>
                <a:off x="4384879" y="3309737"/>
                <a:ext cx="127800" cy="41472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9930CDA1-EB4D-468F-BEDC-EDCAF935D3A6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375879" y="3300737"/>
                  <a:ext cx="1454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39B01E12-905C-437C-BA74-337D3AB22CF7}"/>
                    </a:ext>
                  </a:extLst>
                </p14:cNvPr>
                <p14:cNvContentPartPr/>
                <p14:nvPr/>
              </p14:nvContentPartPr>
              <p14:xfrm>
                <a:off x="4495759" y="3573257"/>
                <a:ext cx="71640" cy="13464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39B01E12-905C-437C-BA74-337D3AB22CF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487119" y="3564257"/>
                  <a:ext cx="892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1116B841-9E8C-4A6D-AAD3-652539BBAF8B}"/>
                    </a:ext>
                  </a:extLst>
                </p14:cNvPr>
                <p14:cNvContentPartPr/>
                <p14:nvPr/>
              </p14:nvContentPartPr>
              <p14:xfrm>
                <a:off x="4492879" y="3643457"/>
                <a:ext cx="57960" cy="4284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1116B841-9E8C-4A6D-AAD3-652539BBAF8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484239" y="3634457"/>
                  <a:ext cx="75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606449D2-3104-460E-A35A-A25D108CB68A}"/>
                    </a:ext>
                  </a:extLst>
                </p14:cNvPr>
                <p14:cNvContentPartPr/>
                <p14:nvPr/>
              </p14:nvContentPartPr>
              <p14:xfrm>
                <a:off x="4643719" y="3477137"/>
                <a:ext cx="82800" cy="10872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606449D2-3104-460E-A35A-A25D108CB68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634719" y="3468137"/>
                  <a:ext cx="1004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73BA887A-336E-48B1-B3B4-0491382C5458}"/>
                    </a:ext>
                  </a:extLst>
                </p14:cNvPr>
                <p14:cNvContentPartPr/>
                <p14:nvPr/>
              </p14:nvContentPartPr>
              <p14:xfrm>
                <a:off x="4661719" y="3503417"/>
                <a:ext cx="68760" cy="6264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73BA887A-336E-48B1-B3B4-0491382C545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652719" y="3494417"/>
                  <a:ext cx="864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C38CCAD6-2BB3-4E65-B4CB-3E93B8A1F30A}"/>
                    </a:ext>
                  </a:extLst>
                </p14:cNvPr>
                <p14:cNvContentPartPr/>
                <p14:nvPr/>
              </p14:nvContentPartPr>
              <p14:xfrm>
                <a:off x="4778719" y="3357617"/>
                <a:ext cx="113400" cy="24120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C38CCAD6-2BB3-4E65-B4CB-3E93B8A1F30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770079" y="3348617"/>
                  <a:ext cx="1310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277652DC-4965-448F-A8E6-BFCF5168433B}"/>
                    </a:ext>
                  </a:extLst>
                </p14:cNvPr>
                <p14:cNvContentPartPr/>
                <p14:nvPr/>
              </p14:nvContentPartPr>
              <p14:xfrm>
                <a:off x="4935319" y="3371657"/>
                <a:ext cx="83160" cy="19332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277652DC-4965-448F-A8E6-BFCF5168433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926319" y="3362657"/>
                  <a:ext cx="1008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F7C92BD8-0702-4E54-8A3C-DF10C1F8558F}"/>
                    </a:ext>
                  </a:extLst>
                </p14:cNvPr>
                <p14:cNvContentPartPr/>
                <p14:nvPr/>
              </p14:nvContentPartPr>
              <p14:xfrm>
                <a:off x="4931719" y="3482177"/>
                <a:ext cx="96120" cy="15120"/>
              </p14:xfrm>
            </p:contentPart>
          </mc:Choice>
          <mc:Fallback xmlns="">
            <p:pic>
              <p:nvPicPr>
                <p:cNvPr id="273" name="Input penna 272">
                  <a:extLst>
                    <a:ext uri="{FF2B5EF4-FFF2-40B4-BE49-F238E27FC236}">
                      <a16:creationId xmlns:a16="http://schemas.microsoft.com/office/drawing/2014/main" id="{F7C92BD8-0702-4E54-8A3C-DF10C1F8558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922719" y="3473537"/>
                  <a:ext cx="1137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0399A96A-FC20-490D-8718-958915C34BF3}"/>
                    </a:ext>
                  </a:extLst>
                </p14:cNvPr>
                <p14:cNvContentPartPr/>
                <p14:nvPr/>
              </p14:nvContentPartPr>
              <p14:xfrm>
                <a:off x="4148719" y="3708257"/>
                <a:ext cx="822960" cy="8820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0399A96A-FC20-490D-8718-958915C34BF3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140079" y="3699617"/>
                  <a:ext cx="840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9CE87E49-20E1-44EC-A04B-D492B3B80C12}"/>
                    </a:ext>
                  </a:extLst>
                </p14:cNvPr>
                <p14:cNvContentPartPr/>
                <p14:nvPr/>
              </p14:nvContentPartPr>
              <p14:xfrm>
                <a:off x="4165999" y="3952337"/>
                <a:ext cx="96840" cy="26820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9CE87E49-20E1-44EC-A04B-D492B3B80C1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156999" y="3943697"/>
                  <a:ext cx="11448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6CDEF14E-537E-4A83-8A87-4A425FA0A290}"/>
                    </a:ext>
                  </a:extLst>
                </p14:cNvPr>
                <p14:cNvContentPartPr/>
                <p14:nvPr/>
              </p14:nvContentPartPr>
              <p14:xfrm>
                <a:off x="4404319" y="3864857"/>
                <a:ext cx="75600" cy="35064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6CDEF14E-537E-4A83-8A87-4A425FA0A29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395319" y="3855857"/>
                  <a:ext cx="932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673DEE56-5E37-4AF5-A394-CD05C38CA754}"/>
                    </a:ext>
                  </a:extLst>
                </p14:cNvPr>
                <p14:cNvContentPartPr/>
                <p14:nvPr/>
              </p14:nvContentPartPr>
              <p14:xfrm>
                <a:off x="4511599" y="4154657"/>
                <a:ext cx="63000" cy="11628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673DEE56-5E37-4AF5-A394-CD05C38CA754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502959" y="4145657"/>
                  <a:ext cx="80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FC2EC64C-5696-41FD-AFC5-6A76DAA16C85}"/>
                    </a:ext>
                  </a:extLst>
                </p14:cNvPr>
                <p14:cNvContentPartPr/>
                <p14:nvPr/>
              </p14:nvContentPartPr>
              <p14:xfrm>
                <a:off x="4513039" y="4224857"/>
                <a:ext cx="63720" cy="3996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FC2EC64C-5696-41FD-AFC5-6A76DAA16C85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504399" y="4216217"/>
                  <a:ext cx="813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40D5E8C2-2D08-4C22-B04A-46B70371D698}"/>
                    </a:ext>
                  </a:extLst>
                </p14:cNvPr>
                <p14:cNvContentPartPr/>
                <p14:nvPr/>
              </p14:nvContentPartPr>
              <p14:xfrm>
                <a:off x="4567399" y="3887897"/>
                <a:ext cx="105840" cy="19260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40D5E8C2-2D08-4C22-B04A-46B70371D698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558759" y="3878897"/>
                  <a:ext cx="1234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C20AA197-CE7A-4DEE-A683-1EAEA57A1621}"/>
                    </a:ext>
                  </a:extLst>
                </p14:cNvPr>
                <p14:cNvContentPartPr/>
                <p14:nvPr/>
              </p14:nvContentPartPr>
              <p14:xfrm>
                <a:off x="4730839" y="3896537"/>
                <a:ext cx="63360" cy="17208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C20AA197-CE7A-4DEE-A683-1EAEA57A162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722199" y="3887537"/>
                  <a:ext cx="810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4912ED3C-AD51-44AD-8F72-981DD031BB60}"/>
                    </a:ext>
                  </a:extLst>
                </p14:cNvPr>
                <p14:cNvContentPartPr/>
                <p14:nvPr/>
              </p14:nvContentPartPr>
              <p14:xfrm>
                <a:off x="4704559" y="3998777"/>
                <a:ext cx="85320" cy="69840"/>
              </p14:xfrm>
            </p:contentPart>
          </mc:Choice>
          <mc:Fallback xmlns="">
            <p:pic>
              <p:nvPicPr>
                <p:cNvPr id="282" name="Input penna 281">
                  <a:extLst>
                    <a:ext uri="{FF2B5EF4-FFF2-40B4-BE49-F238E27FC236}">
                      <a16:creationId xmlns:a16="http://schemas.microsoft.com/office/drawing/2014/main" id="{4912ED3C-AD51-44AD-8F72-981DD031BB6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695919" y="3989777"/>
                  <a:ext cx="102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A8E4AA78-B73D-4D23-AB34-1B7C0C28D505}"/>
                    </a:ext>
                  </a:extLst>
                </p14:cNvPr>
                <p14:cNvContentPartPr/>
                <p14:nvPr/>
              </p14:nvContentPartPr>
              <p14:xfrm>
                <a:off x="5101639" y="3723017"/>
                <a:ext cx="88920" cy="1512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A8E4AA78-B73D-4D23-AB34-1B7C0C28D50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092999" y="3714377"/>
                  <a:ext cx="1065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3F25A9CE-8AE5-4748-B94F-AE4E98205B49}"/>
                    </a:ext>
                  </a:extLst>
                </p14:cNvPr>
                <p14:cNvContentPartPr/>
                <p14:nvPr/>
              </p14:nvContentPartPr>
              <p14:xfrm>
                <a:off x="5123239" y="3759377"/>
                <a:ext cx="64080" cy="828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3F25A9CE-8AE5-4748-B94F-AE4E98205B4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114599" y="3750737"/>
                  <a:ext cx="81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995B4FC9-EA22-4843-BC20-6228F03C340C}"/>
                    </a:ext>
                  </a:extLst>
                </p14:cNvPr>
                <p14:cNvContentPartPr/>
                <p14:nvPr/>
              </p14:nvContentPartPr>
              <p14:xfrm>
                <a:off x="5452639" y="3541217"/>
                <a:ext cx="101160" cy="17208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995B4FC9-EA22-4843-BC20-6228F03C340C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443999" y="3532217"/>
                  <a:ext cx="1188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D19A4C2C-7079-4F20-A338-EACB646D50CE}"/>
                    </a:ext>
                  </a:extLst>
                </p14:cNvPr>
                <p14:cNvContentPartPr/>
                <p14:nvPr/>
              </p14:nvContentPartPr>
              <p14:xfrm>
                <a:off x="5287399" y="3755057"/>
                <a:ext cx="340920" cy="1332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D19A4C2C-7079-4F20-A338-EACB646D50C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278399" y="3746417"/>
                  <a:ext cx="358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40CF1ABA-A8A6-4F00-95D8-F0F28346C952}"/>
                    </a:ext>
                  </a:extLst>
                </p14:cNvPr>
                <p14:cNvContentPartPr/>
                <p14:nvPr/>
              </p14:nvContentPartPr>
              <p14:xfrm>
                <a:off x="5336719" y="3840017"/>
                <a:ext cx="148680" cy="20484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40CF1ABA-A8A6-4F00-95D8-F0F28346C952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328079" y="3831017"/>
                  <a:ext cx="1663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214BE1A9-493C-43EF-AE5A-54C6C0A35674}"/>
                    </a:ext>
                  </a:extLst>
                </p14:cNvPr>
                <p14:cNvContentPartPr/>
                <p14:nvPr/>
              </p14:nvContentPartPr>
              <p14:xfrm>
                <a:off x="5353999" y="3944777"/>
                <a:ext cx="116280" cy="1512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214BE1A9-493C-43EF-AE5A-54C6C0A35674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344999" y="3936137"/>
                  <a:ext cx="1339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90CBA8A4-BDB5-4BB6-9E02-E3EF4DAD5E79}"/>
                    </a:ext>
                  </a:extLst>
                </p14:cNvPr>
                <p14:cNvContentPartPr/>
                <p14:nvPr/>
              </p14:nvContentPartPr>
              <p14:xfrm>
                <a:off x="4187599" y="3437897"/>
                <a:ext cx="180360" cy="22464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90CBA8A4-BDB5-4BB6-9E02-E3EF4DAD5E7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178599" y="3429257"/>
                  <a:ext cx="1980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62BAD8C2-A632-43EB-AF97-B7813DD91280}"/>
                    </a:ext>
                  </a:extLst>
                </p14:cNvPr>
                <p14:cNvContentPartPr/>
                <p14:nvPr/>
              </p14:nvContentPartPr>
              <p14:xfrm>
                <a:off x="4087879" y="3953777"/>
                <a:ext cx="209160" cy="24120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62BAD8C2-A632-43EB-AF97-B7813DD91280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078879" y="3944777"/>
                  <a:ext cx="226800" cy="25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6" name="Gruppo 315">
            <a:extLst>
              <a:ext uri="{FF2B5EF4-FFF2-40B4-BE49-F238E27FC236}">
                <a16:creationId xmlns:a16="http://schemas.microsoft.com/office/drawing/2014/main" id="{B914A00A-15D8-4B41-8073-7516A5024DAC}"/>
              </a:ext>
            </a:extLst>
          </p:cNvPr>
          <p:cNvGrpSpPr/>
          <p:nvPr/>
        </p:nvGrpSpPr>
        <p:grpSpPr>
          <a:xfrm>
            <a:off x="1360879" y="5233577"/>
            <a:ext cx="693720" cy="403920"/>
            <a:chOff x="1360879" y="5233577"/>
            <a:chExt cx="693720" cy="40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161CD828-D0BB-49D8-92ED-F6B6E2A046D9}"/>
                    </a:ext>
                  </a:extLst>
                </p14:cNvPr>
                <p14:cNvContentPartPr/>
                <p14:nvPr/>
              </p14:nvContentPartPr>
              <p14:xfrm>
                <a:off x="1360879" y="5233577"/>
                <a:ext cx="87840" cy="39384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161CD828-D0BB-49D8-92ED-F6B6E2A046D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352239" y="5224577"/>
                  <a:ext cx="10548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0B72076E-42C5-4C33-8ACF-EE4348F647A5}"/>
                    </a:ext>
                  </a:extLst>
                </p14:cNvPr>
                <p14:cNvContentPartPr/>
                <p14:nvPr/>
              </p14:nvContentPartPr>
              <p14:xfrm>
                <a:off x="1520359" y="5528417"/>
                <a:ext cx="65880" cy="10908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0B72076E-42C5-4C33-8ACF-EE4348F647A5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511719" y="5519777"/>
                  <a:ext cx="835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FC406232-6270-4339-A963-19FFA5CF7281}"/>
                    </a:ext>
                  </a:extLst>
                </p14:cNvPr>
                <p14:cNvContentPartPr/>
                <p14:nvPr/>
              </p14:nvContentPartPr>
              <p14:xfrm>
                <a:off x="1707199" y="5342657"/>
                <a:ext cx="106920" cy="17856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FC406232-6270-4339-A963-19FFA5CF7281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698559" y="5333657"/>
                  <a:ext cx="1245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77D7A8B0-71BE-490C-9905-B84EF5434700}"/>
                    </a:ext>
                  </a:extLst>
                </p14:cNvPr>
                <p14:cNvContentPartPr/>
                <p14:nvPr/>
              </p14:nvContentPartPr>
              <p14:xfrm>
                <a:off x="1832119" y="5396297"/>
                <a:ext cx="222480" cy="9720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77D7A8B0-71BE-490C-9905-B84EF543470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823119" y="5387657"/>
                  <a:ext cx="24012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uppo 318">
            <a:extLst>
              <a:ext uri="{FF2B5EF4-FFF2-40B4-BE49-F238E27FC236}">
                <a16:creationId xmlns:a16="http://schemas.microsoft.com/office/drawing/2014/main" id="{F89D6426-002B-4561-A1C9-D06704D6F551}"/>
              </a:ext>
            </a:extLst>
          </p:cNvPr>
          <p:cNvGrpSpPr/>
          <p:nvPr/>
        </p:nvGrpSpPr>
        <p:grpSpPr>
          <a:xfrm>
            <a:off x="2458519" y="5019377"/>
            <a:ext cx="98640" cy="26640"/>
            <a:chOff x="2458519" y="5019377"/>
            <a:chExt cx="98640" cy="2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DD684D06-A94D-4043-942D-0A82BA5B3519}"/>
                    </a:ext>
                  </a:extLst>
                </p14:cNvPr>
                <p14:cNvContentPartPr/>
                <p14:nvPr/>
              </p14:nvContentPartPr>
              <p14:xfrm>
                <a:off x="2458519" y="5019377"/>
                <a:ext cx="98640" cy="468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DD684D06-A94D-4043-942D-0A82BA5B351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449879" y="5010737"/>
                  <a:ext cx="116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71331283-83BF-4B6D-80A1-C742D4083506}"/>
                    </a:ext>
                  </a:extLst>
                </p14:cNvPr>
                <p14:cNvContentPartPr/>
                <p14:nvPr/>
              </p14:nvContentPartPr>
              <p14:xfrm>
                <a:off x="2460319" y="5043857"/>
                <a:ext cx="82800" cy="216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71331283-83BF-4B6D-80A1-C742D4083506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451679" y="5034857"/>
                  <a:ext cx="10044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uppo 338">
            <a:extLst>
              <a:ext uri="{FF2B5EF4-FFF2-40B4-BE49-F238E27FC236}">
                <a16:creationId xmlns:a16="http://schemas.microsoft.com/office/drawing/2014/main" id="{D77893E6-125A-45F6-886B-D6314E708B87}"/>
              </a:ext>
            </a:extLst>
          </p:cNvPr>
          <p:cNvGrpSpPr/>
          <p:nvPr/>
        </p:nvGrpSpPr>
        <p:grpSpPr>
          <a:xfrm>
            <a:off x="2811319" y="4612937"/>
            <a:ext cx="897120" cy="921600"/>
            <a:chOff x="2811319" y="4612937"/>
            <a:chExt cx="897120" cy="92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59CBC01F-37B7-4048-A520-7FD9D2D00336}"/>
                    </a:ext>
                  </a:extLst>
                </p14:cNvPr>
                <p14:cNvContentPartPr/>
                <p14:nvPr/>
              </p14:nvContentPartPr>
              <p14:xfrm>
                <a:off x="2811319" y="4761617"/>
                <a:ext cx="113760" cy="22500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59CBC01F-37B7-4048-A520-7FD9D2D00336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802319" y="4752617"/>
                  <a:ext cx="1314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6CB10178-3CF2-47E9-9CB2-90EAB5721435}"/>
                    </a:ext>
                  </a:extLst>
                </p14:cNvPr>
                <p14:cNvContentPartPr/>
                <p14:nvPr/>
              </p14:nvContentPartPr>
              <p14:xfrm>
                <a:off x="3079879" y="4612937"/>
                <a:ext cx="103320" cy="41652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6CB10178-3CF2-47E9-9CB2-90EAB5721435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070879" y="4604297"/>
                  <a:ext cx="12096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6729713A-532A-4908-8D19-52A7E2A2A302}"/>
                    </a:ext>
                  </a:extLst>
                </p14:cNvPr>
                <p14:cNvContentPartPr/>
                <p14:nvPr/>
              </p14:nvContentPartPr>
              <p14:xfrm>
                <a:off x="3187879" y="4876457"/>
                <a:ext cx="63360" cy="14724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6729713A-532A-4908-8D19-52A7E2A2A302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179239" y="4867817"/>
                  <a:ext cx="810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772B6379-76D4-47FC-AE84-7C07E1A1D86E}"/>
                    </a:ext>
                  </a:extLst>
                </p14:cNvPr>
                <p14:cNvContentPartPr/>
                <p14:nvPr/>
              </p14:nvContentPartPr>
              <p14:xfrm>
                <a:off x="3178159" y="4954577"/>
                <a:ext cx="65520" cy="6084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772B6379-76D4-47FC-AE84-7C07E1A1D86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169159" y="4945577"/>
                  <a:ext cx="831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513ACD39-499A-4C47-A285-B1BA7D6916C3}"/>
                    </a:ext>
                  </a:extLst>
                </p14:cNvPr>
                <p14:cNvContentPartPr/>
                <p14:nvPr/>
              </p14:nvContentPartPr>
              <p14:xfrm>
                <a:off x="3335479" y="4756217"/>
                <a:ext cx="82440" cy="19836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513ACD39-499A-4C47-A285-B1BA7D6916C3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326839" y="4747217"/>
                  <a:ext cx="1000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852E723E-517C-46C6-BE69-D52E3BCE0775}"/>
                    </a:ext>
                  </a:extLst>
                </p14:cNvPr>
                <p14:cNvContentPartPr/>
                <p14:nvPr/>
              </p14:nvContentPartPr>
              <p14:xfrm>
                <a:off x="3474079" y="4691057"/>
                <a:ext cx="88920" cy="22104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852E723E-517C-46C6-BE69-D52E3BCE0775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465079" y="4682057"/>
                  <a:ext cx="10656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D9405030-940D-4277-B1E0-EE6B3CCD0F25}"/>
                    </a:ext>
                  </a:extLst>
                </p14:cNvPr>
                <p14:cNvContentPartPr/>
                <p14:nvPr/>
              </p14:nvContentPartPr>
              <p14:xfrm>
                <a:off x="3587839" y="4710497"/>
                <a:ext cx="69480" cy="19476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D9405030-940D-4277-B1E0-EE6B3CCD0F2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579199" y="4701857"/>
                  <a:ext cx="871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E289088E-7D7F-42D2-8243-15004E0043D4}"/>
                    </a:ext>
                  </a:extLst>
                </p14:cNvPr>
                <p14:cNvContentPartPr/>
                <p14:nvPr/>
              </p14:nvContentPartPr>
              <p14:xfrm>
                <a:off x="3604399" y="4817417"/>
                <a:ext cx="69480" cy="828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E289088E-7D7F-42D2-8243-15004E0043D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595399" y="4808777"/>
                  <a:ext cx="871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9E28538F-25C9-4065-8735-9CD333B19EB6}"/>
                    </a:ext>
                  </a:extLst>
                </p14:cNvPr>
                <p14:cNvContentPartPr/>
                <p14:nvPr/>
              </p14:nvContentPartPr>
              <p14:xfrm>
                <a:off x="3039199" y="5037737"/>
                <a:ext cx="669240" cy="3996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9E28538F-25C9-4065-8735-9CD333B19EB6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030559" y="5029097"/>
                  <a:ext cx="6868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41ED003B-04B0-4329-9A25-ACE29A0F7A61}"/>
                    </a:ext>
                  </a:extLst>
                </p14:cNvPr>
                <p14:cNvContentPartPr/>
                <p14:nvPr/>
              </p14:nvContentPartPr>
              <p14:xfrm>
                <a:off x="3078079" y="5157257"/>
                <a:ext cx="79920" cy="37548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41ED003B-04B0-4329-9A25-ACE29A0F7A61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069079" y="5148257"/>
                  <a:ext cx="9756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7C159DFC-1B1E-4D24-A93E-01A2F1E1C6CA}"/>
                    </a:ext>
                  </a:extLst>
                </p14:cNvPr>
                <p14:cNvContentPartPr/>
                <p14:nvPr/>
              </p14:nvContentPartPr>
              <p14:xfrm>
                <a:off x="3190759" y="5417897"/>
                <a:ext cx="51480" cy="11664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7C159DFC-1B1E-4D24-A93E-01A2F1E1C6C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182119" y="5408897"/>
                  <a:ext cx="691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56B58411-2F2A-4A0B-B3A0-E3E816B56049}"/>
                    </a:ext>
                  </a:extLst>
                </p14:cNvPr>
                <p14:cNvContentPartPr/>
                <p14:nvPr/>
              </p14:nvContentPartPr>
              <p14:xfrm>
                <a:off x="3305239" y="5209097"/>
                <a:ext cx="113040" cy="20556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56B58411-2F2A-4A0B-B3A0-E3E816B5604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296599" y="5200457"/>
                  <a:ext cx="1306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A9357B7E-E3EF-40EC-81B1-FB0D6B6118C9}"/>
                    </a:ext>
                  </a:extLst>
                </p14:cNvPr>
                <p14:cNvContentPartPr/>
                <p14:nvPr/>
              </p14:nvContentPartPr>
              <p14:xfrm>
                <a:off x="3440599" y="5213057"/>
                <a:ext cx="96120" cy="20700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A9357B7E-E3EF-40EC-81B1-FB0D6B6118C9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431959" y="5204417"/>
                  <a:ext cx="113760" cy="22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uppo 337">
            <a:extLst>
              <a:ext uri="{FF2B5EF4-FFF2-40B4-BE49-F238E27FC236}">
                <a16:creationId xmlns:a16="http://schemas.microsoft.com/office/drawing/2014/main" id="{5E40E6C6-061F-4898-9BB6-B099DE85BD6D}"/>
              </a:ext>
            </a:extLst>
          </p:cNvPr>
          <p:cNvGrpSpPr/>
          <p:nvPr/>
        </p:nvGrpSpPr>
        <p:grpSpPr>
          <a:xfrm>
            <a:off x="3964759" y="4986617"/>
            <a:ext cx="125640" cy="59760"/>
            <a:chOff x="3964759" y="4986617"/>
            <a:chExt cx="125640" cy="5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BD8132EE-FFF1-4B7A-BD04-268B3F673B03}"/>
                    </a:ext>
                  </a:extLst>
                </p14:cNvPr>
                <p14:cNvContentPartPr/>
                <p14:nvPr/>
              </p14:nvContentPartPr>
              <p14:xfrm>
                <a:off x="3964759" y="4986617"/>
                <a:ext cx="125640" cy="1152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BD8132EE-FFF1-4B7A-BD04-268B3F673B03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955759" y="4977617"/>
                  <a:ext cx="1432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C5E9219A-3B4D-4EB5-BB02-4AAFE023AB6E}"/>
                    </a:ext>
                  </a:extLst>
                </p14:cNvPr>
                <p14:cNvContentPartPr/>
                <p14:nvPr/>
              </p14:nvContentPartPr>
              <p14:xfrm>
                <a:off x="3979879" y="5021897"/>
                <a:ext cx="104040" cy="2448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C5E9219A-3B4D-4EB5-BB02-4AAFE023AB6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970879" y="5013257"/>
                  <a:ext cx="12168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8" name="Gruppo 347">
            <a:extLst>
              <a:ext uri="{FF2B5EF4-FFF2-40B4-BE49-F238E27FC236}">
                <a16:creationId xmlns:a16="http://schemas.microsoft.com/office/drawing/2014/main" id="{1A12B474-0872-461D-A7F1-C1641F40A01A}"/>
              </a:ext>
            </a:extLst>
          </p:cNvPr>
          <p:cNvGrpSpPr/>
          <p:nvPr/>
        </p:nvGrpSpPr>
        <p:grpSpPr>
          <a:xfrm>
            <a:off x="4349239" y="4726337"/>
            <a:ext cx="328320" cy="280440"/>
            <a:chOff x="4349239" y="4726337"/>
            <a:chExt cx="328320" cy="28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3EF73A45-650F-4B8B-A925-E37683C98415}"/>
                    </a:ext>
                  </a:extLst>
                </p14:cNvPr>
                <p14:cNvContentPartPr/>
                <p14:nvPr/>
              </p14:nvContentPartPr>
              <p14:xfrm>
                <a:off x="4349239" y="4726337"/>
                <a:ext cx="174600" cy="17928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3EF73A45-650F-4B8B-A925-E37683C98415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4340239" y="4717337"/>
                  <a:ext cx="192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8C0E64D0-D0B3-4756-8C86-B67BB57ABB05}"/>
                    </a:ext>
                  </a:extLst>
                </p14:cNvPr>
                <p14:cNvContentPartPr/>
                <p14:nvPr/>
              </p14:nvContentPartPr>
              <p14:xfrm>
                <a:off x="4564159" y="4834697"/>
                <a:ext cx="70560" cy="10764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8C0E64D0-D0B3-4756-8C86-B67BB57ABB0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4555159" y="4826057"/>
                  <a:ext cx="88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BAD073B3-825D-4427-93A3-A29D8E7263E3}"/>
                    </a:ext>
                  </a:extLst>
                </p14:cNvPr>
                <p14:cNvContentPartPr/>
                <p14:nvPr/>
              </p14:nvContentPartPr>
              <p14:xfrm>
                <a:off x="4569199" y="4854857"/>
                <a:ext cx="79920" cy="7236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BAD073B3-825D-4427-93A3-A29D8E7263E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560199" y="4845857"/>
                  <a:ext cx="975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B4005FEF-57D8-408A-8576-6431709F5607}"/>
                    </a:ext>
                  </a:extLst>
                </p14:cNvPr>
                <p14:cNvContentPartPr/>
                <p14:nvPr/>
              </p14:nvContentPartPr>
              <p14:xfrm>
                <a:off x="4362919" y="5004617"/>
                <a:ext cx="314640" cy="216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B4005FEF-57D8-408A-8576-6431709F560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353919" y="4995977"/>
                  <a:ext cx="33228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7" name="Gruppo 346">
            <a:extLst>
              <a:ext uri="{FF2B5EF4-FFF2-40B4-BE49-F238E27FC236}">
                <a16:creationId xmlns:a16="http://schemas.microsoft.com/office/drawing/2014/main" id="{EDA28B5E-B705-48A1-AA05-F0AF74DFE782}"/>
              </a:ext>
            </a:extLst>
          </p:cNvPr>
          <p:cNvGrpSpPr/>
          <p:nvPr/>
        </p:nvGrpSpPr>
        <p:grpSpPr>
          <a:xfrm>
            <a:off x="4417639" y="5100737"/>
            <a:ext cx="155160" cy="226080"/>
            <a:chOff x="4417639" y="5100737"/>
            <a:chExt cx="15516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2894C639-E2FD-43D0-89B7-119ACB21BD57}"/>
                    </a:ext>
                  </a:extLst>
                </p14:cNvPr>
                <p14:cNvContentPartPr/>
                <p14:nvPr/>
              </p14:nvContentPartPr>
              <p14:xfrm>
                <a:off x="4417639" y="5100737"/>
                <a:ext cx="76680" cy="22608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2894C639-E2FD-43D0-89B7-119ACB21BD5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408999" y="5092097"/>
                  <a:ext cx="943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5A785A5C-ECBA-4120-AF5E-21391656CB7F}"/>
                    </a:ext>
                  </a:extLst>
                </p14:cNvPr>
                <p14:cNvContentPartPr/>
                <p14:nvPr/>
              </p14:nvContentPartPr>
              <p14:xfrm>
                <a:off x="4518439" y="5127737"/>
                <a:ext cx="54360" cy="19584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5A785A5C-ECBA-4120-AF5E-21391656CB7F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509439" y="5118737"/>
                  <a:ext cx="720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6B43C776-6AE5-4984-A1B5-E8A9A76A13A2}"/>
                    </a:ext>
                  </a:extLst>
                </p14:cNvPr>
                <p14:cNvContentPartPr/>
                <p14:nvPr/>
              </p14:nvContentPartPr>
              <p14:xfrm>
                <a:off x="4426639" y="5229257"/>
                <a:ext cx="135720" cy="540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6B43C776-6AE5-4984-A1B5-E8A9A76A13A2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417999" y="5220257"/>
                  <a:ext cx="153360" cy="23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349" name="Input penna 348">
                <a:extLst>
                  <a:ext uri="{FF2B5EF4-FFF2-40B4-BE49-F238E27FC236}">
                    <a16:creationId xmlns:a16="http://schemas.microsoft.com/office/drawing/2014/main" id="{685C9155-1516-4464-8F9C-B359022AA95C}"/>
                  </a:ext>
                </a:extLst>
              </p14:cNvPr>
              <p14:cNvContentPartPr/>
              <p14:nvPr/>
            </p14:nvContentPartPr>
            <p14:xfrm>
              <a:off x="5246719" y="3243497"/>
              <a:ext cx="411840" cy="497520"/>
            </p14:xfrm>
          </p:contentPart>
        </mc:Choice>
        <mc:Fallback xmlns="">
          <p:pic>
            <p:nvPicPr>
              <p:cNvPr id="349" name="Input penna 348">
                <a:extLst>
                  <a:ext uri="{FF2B5EF4-FFF2-40B4-BE49-F238E27FC236}">
                    <a16:creationId xmlns:a16="http://schemas.microsoft.com/office/drawing/2014/main" id="{685C9155-1516-4464-8F9C-B359022AA95C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5238079" y="3234857"/>
                <a:ext cx="42948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350" name="Input penna 349">
                <a:extLst>
                  <a:ext uri="{FF2B5EF4-FFF2-40B4-BE49-F238E27FC236}">
                    <a16:creationId xmlns:a16="http://schemas.microsoft.com/office/drawing/2014/main" id="{0E99B222-EC97-431E-863F-D25A2FB30CED}"/>
                  </a:ext>
                </a:extLst>
              </p14:cNvPr>
              <p14:cNvContentPartPr/>
              <p14:nvPr/>
            </p14:nvContentPartPr>
            <p14:xfrm>
              <a:off x="4276159" y="4584137"/>
              <a:ext cx="478440" cy="456480"/>
            </p14:xfrm>
          </p:contentPart>
        </mc:Choice>
        <mc:Fallback xmlns="">
          <p:pic>
            <p:nvPicPr>
              <p:cNvPr id="350" name="Input penna 349">
                <a:extLst>
                  <a:ext uri="{FF2B5EF4-FFF2-40B4-BE49-F238E27FC236}">
                    <a16:creationId xmlns:a16="http://schemas.microsoft.com/office/drawing/2014/main" id="{0E99B222-EC97-431E-863F-D25A2FB30CED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4267159" y="4575137"/>
                <a:ext cx="496080" cy="47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76" name="Gruppo 375">
            <a:extLst>
              <a:ext uri="{FF2B5EF4-FFF2-40B4-BE49-F238E27FC236}">
                <a16:creationId xmlns:a16="http://schemas.microsoft.com/office/drawing/2014/main" id="{C0C7DF9B-865F-46B3-A5F9-BCBB575A0D12}"/>
              </a:ext>
            </a:extLst>
          </p:cNvPr>
          <p:cNvGrpSpPr/>
          <p:nvPr/>
        </p:nvGrpSpPr>
        <p:grpSpPr>
          <a:xfrm>
            <a:off x="332359" y="5847737"/>
            <a:ext cx="1797480" cy="219600"/>
            <a:chOff x="332359" y="5847737"/>
            <a:chExt cx="1797480" cy="21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D1D3AA43-62D7-4DC5-BC98-76F6822266CE}"/>
                    </a:ext>
                  </a:extLst>
                </p14:cNvPr>
                <p14:cNvContentPartPr/>
                <p14:nvPr/>
              </p14:nvContentPartPr>
              <p14:xfrm>
                <a:off x="332359" y="5906777"/>
                <a:ext cx="107640" cy="12564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D1D3AA43-62D7-4DC5-BC98-76F6822266CE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23359" y="5897777"/>
                  <a:ext cx="125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A4040917-CC80-4EFA-BEE9-9B85CD7CA5EB}"/>
                    </a:ext>
                  </a:extLst>
                </p14:cNvPr>
                <p14:cNvContentPartPr/>
                <p14:nvPr/>
              </p14:nvContentPartPr>
              <p14:xfrm>
                <a:off x="369439" y="5938817"/>
                <a:ext cx="65520" cy="11304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A4040917-CC80-4EFA-BEE9-9B85CD7CA5EB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60799" y="5929817"/>
                  <a:ext cx="83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3E5C1CF7-BC6A-421C-A832-9D763AB127A9}"/>
                    </a:ext>
                  </a:extLst>
                </p14:cNvPr>
                <p14:cNvContentPartPr/>
                <p14:nvPr/>
              </p14:nvContentPartPr>
              <p14:xfrm>
                <a:off x="471319" y="5934497"/>
                <a:ext cx="79920" cy="10656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3E5C1CF7-BC6A-421C-A832-9D763AB127A9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62679" y="5925497"/>
                  <a:ext cx="97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54" name="Input penna 353">
                  <a:extLst>
                    <a:ext uri="{FF2B5EF4-FFF2-40B4-BE49-F238E27FC236}">
                      <a16:creationId xmlns:a16="http://schemas.microsoft.com/office/drawing/2014/main" id="{C9BF2F22-809C-4470-B9C5-E6D68F38B091}"/>
                    </a:ext>
                  </a:extLst>
                </p14:cNvPr>
                <p14:cNvContentPartPr/>
                <p14:nvPr/>
              </p14:nvContentPartPr>
              <p14:xfrm>
                <a:off x="575359" y="5923697"/>
                <a:ext cx="73800" cy="11412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C9BF2F22-809C-4470-B9C5-E6D68F38B09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66359" y="5915057"/>
                  <a:ext cx="914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EB4A37DD-CFA3-4785-BFE9-1E90E65639D0}"/>
                    </a:ext>
                  </a:extLst>
                </p14:cNvPr>
                <p14:cNvContentPartPr/>
                <p14:nvPr/>
              </p14:nvContentPartPr>
              <p14:xfrm>
                <a:off x="675799" y="5914697"/>
                <a:ext cx="87840" cy="15264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EB4A37DD-CFA3-4785-BFE9-1E90E65639D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67159" y="5905697"/>
                  <a:ext cx="105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4E513136-231B-4729-AB28-15915F6ED305}"/>
                    </a:ext>
                  </a:extLst>
                </p14:cNvPr>
                <p14:cNvContentPartPr/>
                <p14:nvPr/>
              </p14:nvContentPartPr>
              <p14:xfrm>
                <a:off x="797119" y="5925857"/>
                <a:ext cx="63360" cy="12132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4E513136-231B-4729-AB28-15915F6ED305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88119" y="5917217"/>
                  <a:ext cx="81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3F910656-6B33-415E-8682-C4B286D425E9}"/>
                    </a:ext>
                  </a:extLst>
                </p14:cNvPr>
                <p14:cNvContentPartPr/>
                <p14:nvPr/>
              </p14:nvContentPartPr>
              <p14:xfrm>
                <a:off x="803239" y="5934497"/>
                <a:ext cx="147240" cy="9828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3F910656-6B33-415E-8682-C4B286D425E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794239" y="5925857"/>
                  <a:ext cx="1648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5D692B87-C536-45ED-89C8-BC50F70F5F76}"/>
                    </a:ext>
                  </a:extLst>
                </p14:cNvPr>
                <p14:cNvContentPartPr/>
                <p14:nvPr/>
              </p14:nvContentPartPr>
              <p14:xfrm>
                <a:off x="1118599" y="5934497"/>
                <a:ext cx="129600" cy="9396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5D692B87-C536-45ED-89C8-BC50F70F5F76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109599" y="5925857"/>
                  <a:ext cx="147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3B778189-42F8-4D14-BE61-6D429CA8BCF4}"/>
                    </a:ext>
                  </a:extLst>
                </p14:cNvPr>
                <p14:cNvContentPartPr/>
                <p14:nvPr/>
              </p14:nvContentPartPr>
              <p14:xfrm>
                <a:off x="1376359" y="5900657"/>
                <a:ext cx="177120" cy="12708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3B778189-42F8-4D14-BE61-6D429CA8BCF4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367359" y="5892017"/>
                  <a:ext cx="1947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73A06B37-14E5-4115-B194-9730EAB9F6F6}"/>
                    </a:ext>
                  </a:extLst>
                </p14:cNvPr>
                <p14:cNvContentPartPr/>
                <p14:nvPr/>
              </p14:nvContentPartPr>
              <p14:xfrm>
                <a:off x="1563559" y="5932337"/>
                <a:ext cx="116280" cy="11952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73A06B37-14E5-4115-B194-9730EAB9F6F6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554559" y="5923337"/>
                  <a:ext cx="133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CBDBBA44-1D30-4E5B-80FB-464FCE3056CD}"/>
                    </a:ext>
                  </a:extLst>
                </p14:cNvPr>
                <p14:cNvContentPartPr/>
                <p14:nvPr/>
              </p14:nvContentPartPr>
              <p14:xfrm>
                <a:off x="1710079" y="5938817"/>
                <a:ext cx="112320" cy="11160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CBDBBA44-1D30-4E5B-80FB-464FCE3056CD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701079" y="5929817"/>
                  <a:ext cx="129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B976A2AE-77CD-42B0-B808-B5CA70802C70}"/>
                    </a:ext>
                  </a:extLst>
                </p14:cNvPr>
                <p14:cNvContentPartPr/>
                <p14:nvPr/>
              </p14:nvContentPartPr>
              <p14:xfrm>
                <a:off x="1867039" y="5931977"/>
                <a:ext cx="69120" cy="11664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B976A2AE-77CD-42B0-B808-B5CA70802C70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858039" y="5922977"/>
                  <a:ext cx="86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39D35F85-84FA-4704-A62C-2E0A4CC528B1}"/>
                    </a:ext>
                  </a:extLst>
                </p14:cNvPr>
                <p14:cNvContentPartPr/>
                <p14:nvPr/>
              </p14:nvContentPartPr>
              <p14:xfrm>
                <a:off x="2036959" y="5985617"/>
                <a:ext cx="92880" cy="7740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39D35F85-84FA-4704-A62C-2E0A4CC528B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027959" y="5976977"/>
                  <a:ext cx="1105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DF8D0ABF-C3CC-41BD-A692-4B886188D8FA}"/>
                    </a:ext>
                  </a:extLst>
                </p14:cNvPr>
                <p14:cNvContentPartPr/>
                <p14:nvPr/>
              </p14:nvContentPartPr>
              <p14:xfrm>
                <a:off x="2064319" y="5847737"/>
                <a:ext cx="32760" cy="9396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DF8D0ABF-C3CC-41BD-A692-4B886188D8FA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055319" y="5839097"/>
                  <a:ext cx="50400" cy="11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9" name="Gruppo 388">
            <a:extLst>
              <a:ext uri="{FF2B5EF4-FFF2-40B4-BE49-F238E27FC236}">
                <a16:creationId xmlns:a16="http://schemas.microsoft.com/office/drawing/2014/main" id="{A6183779-EA8B-4B9E-AC00-5A553FF023C6}"/>
              </a:ext>
            </a:extLst>
          </p:cNvPr>
          <p:cNvGrpSpPr/>
          <p:nvPr/>
        </p:nvGrpSpPr>
        <p:grpSpPr>
          <a:xfrm>
            <a:off x="2306239" y="5899577"/>
            <a:ext cx="2160360" cy="165600"/>
            <a:chOff x="2306239" y="5899577"/>
            <a:chExt cx="2160360" cy="16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53451972-4739-49F8-8CED-9AE54064CDAF}"/>
                    </a:ext>
                  </a:extLst>
                </p14:cNvPr>
                <p14:cNvContentPartPr/>
                <p14:nvPr/>
              </p14:nvContentPartPr>
              <p14:xfrm>
                <a:off x="2306239" y="5926577"/>
                <a:ext cx="83520" cy="11916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53451972-4739-49F8-8CED-9AE54064CDA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297239" y="5917937"/>
                  <a:ext cx="1011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33C443A6-CFD3-4F71-8AB4-2336522B5D67}"/>
                    </a:ext>
                  </a:extLst>
                </p14:cNvPr>
                <p14:cNvContentPartPr/>
                <p14:nvPr/>
              </p14:nvContentPartPr>
              <p14:xfrm>
                <a:off x="2407399" y="5933777"/>
                <a:ext cx="256680" cy="10332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33C443A6-CFD3-4F71-8AB4-2336522B5D6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398759" y="5924777"/>
                  <a:ext cx="274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75B192D9-1139-4BFD-8883-23C5C3D016DE}"/>
                    </a:ext>
                  </a:extLst>
                </p14:cNvPr>
                <p14:cNvContentPartPr/>
                <p14:nvPr/>
              </p14:nvContentPartPr>
              <p14:xfrm>
                <a:off x="2669839" y="5930177"/>
                <a:ext cx="89280" cy="11376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75B192D9-1139-4BFD-8883-23C5C3D016DE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660839" y="5921177"/>
                  <a:ext cx="1069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11382468-0D52-4179-89C2-011209D32D3B}"/>
                    </a:ext>
                  </a:extLst>
                </p14:cNvPr>
                <p14:cNvContentPartPr/>
                <p14:nvPr/>
              </p14:nvContentPartPr>
              <p14:xfrm>
                <a:off x="2763079" y="5948177"/>
                <a:ext cx="108000" cy="9216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11382468-0D52-4179-89C2-011209D32D3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754079" y="5939537"/>
                  <a:ext cx="125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8CBE9AC9-203D-435E-B842-50166807702F}"/>
                    </a:ext>
                  </a:extLst>
                </p14:cNvPr>
                <p14:cNvContentPartPr/>
                <p14:nvPr/>
              </p14:nvContentPartPr>
              <p14:xfrm>
                <a:off x="2776759" y="6005417"/>
                <a:ext cx="59400" cy="648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8CBE9AC9-203D-435E-B842-50166807702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68119" y="5996777"/>
                  <a:ext cx="770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3403FED3-A144-46DF-81BF-A93BEC134C14}"/>
                    </a:ext>
                  </a:extLst>
                </p14:cNvPr>
                <p14:cNvContentPartPr/>
                <p14:nvPr/>
              </p14:nvContentPartPr>
              <p14:xfrm>
                <a:off x="2835799" y="5944937"/>
                <a:ext cx="134640" cy="10368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3403FED3-A144-46DF-81BF-A93BEC134C1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827159" y="5935937"/>
                  <a:ext cx="1522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1EFD9D1E-2D24-42B1-8AC5-D09F0B440627}"/>
                    </a:ext>
                  </a:extLst>
                </p14:cNvPr>
                <p14:cNvContentPartPr/>
                <p14:nvPr/>
              </p14:nvContentPartPr>
              <p14:xfrm>
                <a:off x="2977999" y="5947097"/>
                <a:ext cx="92520" cy="9612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1EFD9D1E-2D24-42B1-8AC5-D09F0B440627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968999" y="5938097"/>
                  <a:ext cx="1101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35FB7435-D566-4E70-9593-D2B47CA6D46A}"/>
                    </a:ext>
                  </a:extLst>
                </p14:cNvPr>
                <p14:cNvContentPartPr/>
                <p14:nvPr/>
              </p14:nvContentPartPr>
              <p14:xfrm>
                <a:off x="3087079" y="5933057"/>
                <a:ext cx="79920" cy="11700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35FB7435-D566-4E70-9593-D2B47CA6D46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078439" y="5924057"/>
                  <a:ext cx="975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10A649E9-A856-41C9-8022-336288A261AE}"/>
                    </a:ext>
                  </a:extLst>
                </p14:cNvPr>
                <p14:cNvContentPartPr/>
                <p14:nvPr/>
              </p14:nvContentPartPr>
              <p14:xfrm>
                <a:off x="3201199" y="6027017"/>
                <a:ext cx="38880" cy="3744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10A649E9-A856-41C9-8022-336288A261AE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192559" y="6018377"/>
                  <a:ext cx="56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E2CCB6EB-C748-46E3-AD3D-F2F9E3900564}"/>
                    </a:ext>
                  </a:extLst>
                </p14:cNvPr>
                <p14:cNvContentPartPr/>
                <p14:nvPr/>
              </p14:nvContentPartPr>
              <p14:xfrm>
                <a:off x="3325399" y="5937017"/>
                <a:ext cx="8640" cy="11880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E2CCB6EB-C748-46E3-AD3D-F2F9E3900564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316399" y="5928377"/>
                  <a:ext cx="262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0AD2CFB5-545E-4AB5-8331-AF257B7C11DD}"/>
                    </a:ext>
                  </a:extLst>
                </p14:cNvPr>
                <p14:cNvContentPartPr/>
                <p14:nvPr/>
              </p14:nvContentPartPr>
              <p14:xfrm>
                <a:off x="3379399" y="5970857"/>
                <a:ext cx="79200" cy="9432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0AD2CFB5-545E-4AB5-8331-AF257B7C11DD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370399" y="5962217"/>
                  <a:ext cx="968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DF6B995D-C0AD-4B18-A696-1D6441059FF7}"/>
                    </a:ext>
                  </a:extLst>
                </p14:cNvPr>
                <p14:cNvContentPartPr/>
                <p14:nvPr/>
              </p14:nvContentPartPr>
              <p14:xfrm>
                <a:off x="3577759" y="5938817"/>
                <a:ext cx="2520" cy="9396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DF6B995D-C0AD-4B18-A696-1D6441059FF7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569119" y="5929817"/>
                  <a:ext cx="20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8EB8B8C0-18EE-4AE7-A83B-B582FFCAAD2D}"/>
                    </a:ext>
                  </a:extLst>
                </p14:cNvPr>
                <p14:cNvContentPartPr/>
                <p14:nvPr/>
              </p14:nvContentPartPr>
              <p14:xfrm>
                <a:off x="3549679" y="5899577"/>
                <a:ext cx="114120" cy="14364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8EB8B8C0-18EE-4AE7-A83B-B582FFCAAD2D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540679" y="5890937"/>
                  <a:ext cx="1317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81" name="Input penna 380">
                  <a:extLst>
                    <a:ext uri="{FF2B5EF4-FFF2-40B4-BE49-F238E27FC236}">
                      <a16:creationId xmlns:a16="http://schemas.microsoft.com/office/drawing/2014/main" id="{F35B6FD4-583E-41BF-B07D-048200C873DD}"/>
                    </a:ext>
                  </a:extLst>
                </p14:cNvPr>
                <p14:cNvContentPartPr/>
                <p14:nvPr/>
              </p14:nvContentPartPr>
              <p14:xfrm>
                <a:off x="3669919" y="5937377"/>
                <a:ext cx="77760" cy="11700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F35B6FD4-583E-41BF-B07D-048200C873DD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661279" y="5928377"/>
                  <a:ext cx="954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06961A7D-B738-4E2D-A90E-12F74E6AB0D3}"/>
                    </a:ext>
                  </a:extLst>
                </p14:cNvPr>
                <p14:cNvContentPartPr/>
                <p14:nvPr/>
              </p14:nvContentPartPr>
              <p14:xfrm>
                <a:off x="3674599" y="6054017"/>
                <a:ext cx="360" cy="36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06961A7D-B738-4E2D-A90E-12F74E6AB0D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665599" y="604537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C28750F2-166E-4E2A-944B-A49442BFFA8C}"/>
                    </a:ext>
                  </a:extLst>
                </p14:cNvPr>
                <p14:cNvContentPartPr/>
                <p14:nvPr/>
              </p14:nvContentPartPr>
              <p14:xfrm>
                <a:off x="3674599" y="5928377"/>
                <a:ext cx="203760" cy="12600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C28750F2-166E-4E2A-944B-A49442BFFA8C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665599" y="5919377"/>
                  <a:ext cx="2214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9818E1F9-71B6-4956-A915-915789FFF50D}"/>
                    </a:ext>
                  </a:extLst>
                </p14:cNvPr>
                <p14:cNvContentPartPr/>
                <p14:nvPr/>
              </p14:nvContentPartPr>
              <p14:xfrm>
                <a:off x="3887719" y="5948177"/>
                <a:ext cx="91440" cy="8784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9818E1F9-71B6-4956-A915-915789FFF50D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879079" y="5939537"/>
                  <a:ext cx="109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163445C1-21FD-49EC-933B-1DABCA333A7F}"/>
                    </a:ext>
                  </a:extLst>
                </p14:cNvPr>
                <p14:cNvContentPartPr/>
                <p14:nvPr/>
              </p14:nvContentPartPr>
              <p14:xfrm>
                <a:off x="3984919" y="5944937"/>
                <a:ext cx="76680" cy="10692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163445C1-21FD-49EC-933B-1DABCA333A7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975919" y="5935937"/>
                  <a:ext cx="943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640A0A93-0B20-4DC2-AD56-A3D74B7B06FA}"/>
                    </a:ext>
                  </a:extLst>
                </p14:cNvPr>
                <p14:cNvContentPartPr/>
                <p14:nvPr/>
              </p14:nvContentPartPr>
              <p14:xfrm>
                <a:off x="4055119" y="5941697"/>
                <a:ext cx="192600" cy="10800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640A0A93-0B20-4DC2-AD56-A3D74B7B06F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046479" y="5932697"/>
                  <a:ext cx="2102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A8B4F8C0-0CE4-4E55-BA63-CC30BB28F418}"/>
                    </a:ext>
                  </a:extLst>
                </p14:cNvPr>
                <p14:cNvContentPartPr/>
                <p14:nvPr/>
              </p14:nvContentPartPr>
              <p14:xfrm>
                <a:off x="4173199" y="5944937"/>
                <a:ext cx="105120" cy="720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A8B4F8C0-0CE4-4E55-BA63-CC30BB28F418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164559" y="5935937"/>
                  <a:ext cx="1227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591E1358-6CA5-43CA-90E2-E44EFB8D0BC1}"/>
                    </a:ext>
                  </a:extLst>
                </p14:cNvPr>
                <p14:cNvContentPartPr/>
                <p14:nvPr/>
              </p14:nvContentPartPr>
              <p14:xfrm>
                <a:off x="4285879" y="5901377"/>
                <a:ext cx="180720" cy="12888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591E1358-6CA5-43CA-90E2-E44EFB8D0BC1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277239" y="5892737"/>
                  <a:ext cx="19836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2" name="Gruppo 421">
            <a:extLst>
              <a:ext uri="{FF2B5EF4-FFF2-40B4-BE49-F238E27FC236}">
                <a16:creationId xmlns:a16="http://schemas.microsoft.com/office/drawing/2014/main" id="{C382170C-5013-49D3-9B39-BF344EAFFC30}"/>
              </a:ext>
            </a:extLst>
          </p:cNvPr>
          <p:cNvGrpSpPr/>
          <p:nvPr/>
        </p:nvGrpSpPr>
        <p:grpSpPr>
          <a:xfrm>
            <a:off x="420559" y="6167417"/>
            <a:ext cx="3354120" cy="196560"/>
            <a:chOff x="420559" y="6167417"/>
            <a:chExt cx="3354120" cy="19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66F35975-EEDA-4BE2-9A3C-BC1B6B5422B0}"/>
                    </a:ext>
                  </a:extLst>
                </p14:cNvPr>
                <p14:cNvContentPartPr/>
                <p14:nvPr/>
              </p14:nvContentPartPr>
              <p14:xfrm>
                <a:off x="441799" y="6190097"/>
                <a:ext cx="16920" cy="8532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66F35975-EEDA-4BE2-9A3C-BC1B6B5422B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32799" y="6181457"/>
                  <a:ext cx="345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76226D58-F88E-440D-BC7E-A9DE7352CCD7}"/>
                    </a:ext>
                  </a:extLst>
                </p14:cNvPr>
                <p14:cNvContentPartPr/>
                <p14:nvPr/>
              </p14:nvContentPartPr>
              <p14:xfrm>
                <a:off x="420559" y="6167417"/>
                <a:ext cx="86760" cy="13464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76226D58-F88E-440D-BC7E-A9DE7352CCD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11559" y="6158777"/>
                  <a:ext cx="1044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2FA99E2C-60BE-4448-A3CA-FF6155EB27B1}"/>
                    </a:ext>
                  </a:extLst>
                </p14:cNvPr>
                <p14:cNvContentPartPr/>
                <p14:nvPr/>
              </p14:nvContentPartPr>
              <p14:xfrm>
                <a:off x="539719" y="6200537"/>
                <a:ext cx="17640" cy="9144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2FA99E2C-60BE-4448-A3CA-FF6155EB27B1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530719" y="6191537"/>
                  <a:ext cx="352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A6168B48-EDC6-461D-B8CB-6680B981AB63}"/>
                    </a:ext>
                  </a:extLst>
                </p14:cNvPr>
                <p14:cNvContentPartPr/>
                <p14:nvPr/>
              </p14:nvContentPartPr>
              <p14:xfrm>
                <a:off x="600559" y="6182177"/>
                <a:ext cx="33840" cy="9900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A6168B48-EDC6-461D-B8CB-6680B981AB6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591919" y="6173537"/>
                  <a:ext cx="514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B3ED519B-6640-4E30-8803-A20EEDB77488}"/>
                    </a:ext>
                  </a:extLst>
                </p14:cNvPr>
                <p14:cNvContentPartPr/>
                <p14:nvPr/>
              </p14:nvContentPartPr>
              <p14:xfrm>
                <a:off x="662839" y="6209537"/>
                <a:ext cx="97920" cy="9684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B3ED519B-6640-4E30-8803-A20EEDB7748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654199" y="6200897"/>
                  <a:ext cx="1155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D3A40E7A-C091-4405-A652-CBEB1E278F83}"/>
                    </a:ext>
                  </a:extLst>
                </p14:cNvPr>
                <p14:cNvContentPartPr/>
                <p14:nvPr/>
              </p14:nvContentPartPr>
              <p14:xfrm>
                <a:off x="760399" y="6199457"/>
                <a:ext cx="103320" cy="7596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D3A40E7A-C091-4405-A652-CBEB1E278F83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51759" y="6190817"/>
                  <a:ext cx="1209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7F624BD8-01D6-44A1-8940-19EDB873DFF4}"/>
                    </a:ext>
                  </a:extLst>
                </p14:cNvPr>
                <p14:cNvContentPartPr/>
                <p14:nvPr/>
              </p14:nvContentPartPr>
              <p14:xfrm>
                <a:off x="886759" y="6187937"/>
                <a:ext cx="58680" cy="11520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7F624BD8-01D6-44A1-8940-19EDB873DFF4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877759" y="6179297"/>
                  <a:ext cx="76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E679A6CA-2809-4A7C-9421-320D7F2FF90C}"/>
                    </a:ext>
                  </a:extLst>
                </p14:cNvPr>
                <p14:cNvContentPartPr/>
                <p14:nvPr/>
              </p14:nvContentPartPr>
              <p14:xfrm>
                <a:off x="958759" y="6216017"/>
                <a:ext cx="103320" cy="11232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E679A6CA-2809-4A7C-9421-320D7F2FF90C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50119" y="6207017"/>
                  <a:ext cx="120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3EA356A9-45AE-4ED7-BDB6-4101359D3AF6}"/>
                    </a:ext>
                  </a:extLst>
                </p14:cNvPr>
                <p14:cNvContentPartPr/>
                <p14:nvPr/>
              </p14:nvContentPartPr>
              <p14:xfrm>
                <a:off x="1195639" y="6241217"/>
                <a:ext cx="170640" cy="11916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3EA356A9-45AE-4ED7-BDB6-4101359D3AF6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186999" y="6232577"/>
                  <a:ext cx="188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5795B98B-2629-4251-90A9-A1E197A36884}"/>
                    </a:ext>
                  </a:extLst>
                </p14:cNvPr>
                <p14:cNvContentPartPr/>
                <p14:nvPr/>
              </p14:nvContentPartPr>
              <p14:xfrm>
                <a:off x="1361959" y="6262817"/>
                <a:ext cx="188640" cy="10116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5795B98B-2629-4251-90A9-A1E197A36884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353319" y="6254177"/>
                  <a:ext cx="2062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64EF6E38-8E8D-413D-AD53-DC6A64EEBD34}"/>
                    </a:ext>
                  </a:extLst>
                </p14:cNvPr>
                <p14:cNvContentPartPr/>
                <p14:nvPr/>
              </p14:nvContentPartPr>
              <p14:xfrm>
                <a:off x="1692439" y="6243737"/>
                <a:ext cx="13680" cy="10692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64EF6E38-8E8D-413D-AD53-DC6A64EEBD34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683799" y="6235097"/>
                  <a:ext cx="313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9AA4ECA9-4F49-4C54-9216-1766AC95E49D}"/>
                    </a:ext>
                  </a:extLst>
                </p14:cNvPr>
                <p14:cNvContentPartPr/>
                <p14:nvPr/>
              </p14:nvContentPartPr>
              <p14:xfrm>
                <a:off x="1671559" y="6230057"/>
                <a:ext cx="104040" cy="11664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9AA4ECA9-4F49-4C54-9216-1766AC95E49D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662559" y="6221057"/>
                  <a:ext cx="121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56085BC8-EFC6-4058-B720-FB6AE864E22D}"/>
                    </a:ext>
                  </a:extLst>
                </p14:cNvPr>
                <p14:cNvContentPartPr/>
                <p14:nvPr/>
              </p14:nvContentPartPr>
              <p14:xfrm>
                <a:off x="1793599" y="6252017"/>
                <a:ext cx="79560" cy="9072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56085BC8-EFC6-4058-B720-FB6AE864E22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784599" y="6243377"/>
                  <a:ext cx="972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D7E2B5EA-C508-4BB5-A812-19CC261195C2}"/>
                    </a:ext>
                  </a:extLst>
                </p14:cNvPr>
                <p14:cNvContentPartPr/>
                <p14:nvPr/>
              </p14:nvContentPartPr>
              <p14:xfrm>
                <a:off x="1907359" y="6240497"/>
                <a:ext cx="78840" cy="8928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D7E2B5EA-C508-4BB5-A812-19CC261195C2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898719" y="6231497"/>
                  <a:ext cx="96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BC8D925B-1F84-4612-965F-4E04503C8D05}"/>
                    </a:ext>
                  </a:extLst>
                </p14:cNvPr>
                <p14:cNvContentPartPr/>
                <p14:nvPr/>
              </p14:nvContentPartPr>
              <p14:xfrm>
                <a:off x="2011399" y="6236897"/>
                <a:ext cx="92880" cy="9324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BC8D925B-1F84-4612-965F-4E04503C8D05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2002399" y="6227897"/>
                  <a:ext cx="110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336A9BA0-8B16-40B0-9D85-05AFE425C02A}"/>
                    </a:ext>
                  </a:extLst>
                </p14:cNvPr>
                <p14:cNvContentPartPr/>
                <p14:nvPr/>
              </p14:nvContentPartPr>
              <p14:xfrm>
                <a:off x="2090599" y="6223937"/>
                <a:ext cx="72720" cy="11736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336A9BA0-8B16-40B0-9D85-05AFE425C02A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2081599" y="6214937"/>
                  <a:ext cx="90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C46C1509-7773-46CA-95EE-631DBB561F70}"/>
                    </a:ext>
                  </a:extLst>
                </p14:cNvPr>
                <p14:cNvContentPartPr/>
                <p14:nvPr/>
              </p14:nvContentPartPr>
              <p14:xfrm>
                <a:off x="2092759" y="6273257"/>
                <a:ext cx="73800" cy="396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C46C1509-7773-46CA-95EE-631DBB561F70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2084119" y="6264617"/>
                  <a:ext cx="91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641C098F-5959-401E-BF2E-0C9F11538E91}"/>
                    </a:ext>
                  </a:extLst>
                </p14:cNvPr>
                <p14:cNvContentPartPr/>
                <p14:nvPr/>
              </p14:nvContentPartPr>
              <p14:xfrm>
                <a:off x="2332519" y="6222137"/>
                <a:ext cx="153720" cy="11484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641C098F-5959-401E-BF2E-0C9F11538E91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2323519" y="6213497"/>
                  <a:ext cx="171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F1B1D5C3-E066-4799-B40D-1D6D98008AA4}"/>
                    </a:ext>
                  </a:extLst>
                </p14:cNvPr>
                <p14:cNvContentPartPr/>
                <p14:nvPr/>
              </p14:nvContentPartPr>
              <p14:xfrm>
                <a:off x="2512519" y="6194057"/>
                <a:ext cx="160560" cy="12996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F1B1D5C3-E066-4799-B40D-1D6D98008AA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503519" y="6185057"/>
                  <a:ext cx="1782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BB0BA6F5-B1FC-4103-A833-20D1C99348BE}"/>
                    </a:ext>
                  </a:extLst>
                </p14:cNvPr>
                <p14:cNvContentPartPr/>
                <p14:nvPr/>
              </p14:nvContentPartPr>
              <p14:xfrm>
                <a:off x="2709439" y="6211697"/>
                <a:ext cx="25920" cy="8460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BB0BA6F5-B1FC-4103-A833-20D1C99348B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2700799" y="6203057"/>
                  <a:ext cx="43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ABA545C5-1C00-49BA-AE92-5F0033922F8A}"/>
                    </a:ext>
                  </a:extLst>
                </p14:cNvPr>
                <p14:cNvContentPartPr/>
                <p14:nvPr/>
              </p14:nvContentPartPr>
              <p14:xfrm>
                <a:off x="2651479" y="6209897"/>
                <a:ext cx="159120" cy="8604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ABA545C5-1C00-49BA-AE92-5F0033922F8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2642839" y="6201257"/>
                  <a:ext cx="1767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64F49141-086C-42C6-8D1D-44664FB8A8FB}"/>
                    </a:ext>
                  </a:extLst>
                </p14:cNvPr>
                <p14:cNvContentPartPr/>
                <p14:nvPr/>
              </p14:nvContentPartPr>
              <p14:xfrm>
                <a:off x="2725999" y="6195137"/>
                <a:ext cx="83880" cy="288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64F49141-086C-42C6-8D1D-44664FB8A8F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2716999" y="6186497"/>
                  <a:ext cx="101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28915E97-717D-48C3-9B2C-637E8F9F8CD6}"/>
                    </a:ext>
                  </a:extLst>
                </p14:cNvPr>
                <p14:cNvContentPartPr/>
                <p14:nvPr/>
              </p14:nvContentPartPr>
              <p14:xfrm>
                <a:off x="2861719" y="6206657"/>
                <a:ext cx="102600" cy="9576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28915E97-717D-48C3-9B2C-637E8F9F8CD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2852719" y="6197657"/>
                  <a:ext cx="1202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1952E84F-9C2F-4790-A6AE-AB62DAC98EC4}"/>
                    </a:ext>
                  </a:extLst>
                </p14:cNvPr>
                <p14:cNvContentPartPr/>
                <p14:nvPr/>
              </p14:nvContentPartPr>
              <p14:xfrm>
                <a:off x="2994559" y="6183617"/>
                <a:ext cx="108360" cy="11268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1952E84F-9C2F-4790-A6AE-AB62DAC98EC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2985919" y="6174977"/>
                  <a:ext cx="1260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001906E9-2A29-401A-A6D4-D7604B162DD0}"/>
                    </a:ext>
                  </a:extLst>
                </p14:cNvPr>
                <p14:cNvContentPartPr/>
                <p14:nvPr/>
              </p14:nvContentPartPr>
              <p14:xfrm>
                <a:off x="3125959" y="6217817"/>
                <a:ext cx="39960" cy="9612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001906E9-2A29-401A-A6D4-D7604B162DD0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3116959" y="6209177"/>
                  <a:ext cx="576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957CB933-F115-41B1-A293-86D935A8B3FF}"/>
                    </a:ext>
                  </a:extLst>
                </p14:cNvPr>
                <p14:cNvContentPartPr/>
                <p14:nvPr/>
              </p14:nvContentPartPr>
              <p14:xfrm>
                <a:off x="3186439" y="6218537"/>
                <a:ext cx="160920" cy="9648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957CB933-F115-41B1-A293-86D935A8B3FF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3177439" y="6209897"/>
                  <a:ext cx="1785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D8A187CA-5558-4354-9F08-0D0EA2B08F87}"/>
                    </a:ext>
                  </a:extLst>
                </p14:cNvPr>
                <p14:cNvContentPartPr/>
                <p14:nvPr/>
              </p14:nvContentPartPr>
              <p14:xfrm>
                <a:off x="3260959" y="6223937"/>
                <a:ext cx="117000" cy="972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D8A187CA-5558-4354-9F08-0D0EA2B08F87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3251959" y="6214937"/>
                  <a:ext cx="134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CE3B03D1-5FE4-46AB-B43D-E2BFBE23C3A2}"/>
                    </a:ext>
                  </a:extLst>
                </p14:cNvPr>
                <p14:cNvContentPartPr/>
                <p14:nvPr/>
              </p14:nvContentPartPr>
              <p14:xfrm>
                <a:off x="3384439" y="6225737"/>
                <a:ext cx="15480" cy="10512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CE3B03D1-5FE4-46AB-B43D-E2BFBE23C3A2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3375439" y="6216737"/>
                  <a:ext cx="33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2095B0F5-0DBA-4BB2-8876-3E2392B1A0CE}"/>
                    </a:ext>
                  </a:extLst>
                </p14:cNvPr>
                <p14:cNvContentPartPr/>
                <p14:nvPr/>
              </p14:nvContentPartPr>
              <p14:xfrm>
                <a:off x="3466519" y="6226457"/>
                <a:ext cx="67680" cy="8100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2095B0F5-0DBA-4BB2-8876-3E2392B1A0CE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3457879" y="6217817"/>
                  <a:ext cx="853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A727E044-86CD-40F4-959D-59B7D1FC6660}"/>
                    </a:ext>
                  </a:extLst>
                </p14:cNvPr>
                <p14:cNvContentPartPr/>
                <p14:nvPr/>
              </p14:nvContentPartPr>
              <p14:xfrm>
                <a:off x="3584959" y="6206657"/>
                <a:ext cx="67320" cy="10908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A727E044-86CD-40F4-959D-59B7D1FC6660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3576319" y="6197657"/>
                  <a:ext cx="84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90F40A59-AE73-4AE1-98AC-308D523E7C0A}"/>
                    </a:ext>
                  </a:extLst>
                </p14:cNvPr>
                <p14:cNvContentPartPr/>
                <p14:nvPr/>
              </p14:nvContentPartPr>
              <p14:xfrm>
                <a:off x="3681079" y="6203777"/>
                <a:ext cx="86400" cy="10692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90F40A59-AE73-4AE1-98AC-308D523E7C0A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672439" y="6195137"/>
                  <a:ext cx="104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AD05234C-4BD8-4D0B-9034-A98B4E002E2E}"/>
                    </a:ext>
                  </a:extLst>
                </p14:cNvPr>
                <p14:cNvContentPartPr/>
                <p14:nvPr/>
              </p14:nvContentPartPr>
              <p14:xfrm>
                <a:off x="3695839" y="6268217"/>
                <a:ext cx="78840" cy="648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AD05234C-4BD8-4D0B-9034-A98B4E002E2E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3687199" y="6259217"/>
                  <a:ext cx="9648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423" name="Input penna 422">
                <a:extLst>
                  <a:ext uri="{FF2B5EF4-FFF2-40B4-BE49-F238E27FC236}">
                    <a16:creationId xmlns:a16="http://schemas.microsoft.com/office/drawing/2014/main" id="{1740A0BF-A9A1-4B1D-B1CB-8B83AF1E5F32}"/>
                  </a:ext>
                </a:extLst>
              </p14:cNvPr>
              <p14:cNvContentPartPr/>
              <p14:nvPr/>
            </p14:nvContentPartPr>
            <p14:xfrm>
              <a:off x="1022119" y="6459737"/>
              <a:ext cx="15480" cy="140040"/>
            </p14:xfrm>
          </p:contentPart>
        </mc:Choice>
        <mc:Fallback xmlns="">
          <p:pic>
            <p:nvPicPr>
              <p:cNvPr id="423" name="Input penna 422">
                <a:extLst>
                  <a:ext uri="{FF2B5EF4-FFF2-40B4-BE49-F238E27FC236}">
                    <a16:creationId xmlns:a16="http://schemas.microsoft.com/office/drawing/2014/main" id="{1740A0BF-A9A1-4B1D-B1CB-8B83AF1E5F32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1013119" y="6450737"/>
                <a:ext cx="33120" cy="157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40" name="Gruppo 439">
            <a:extLst>
              <a:ext uri="{FF2B5EF4-FFF2-40B4-BE49-F238E27FC236}">
                <a16:creationId xmlns:a16="http://schemas.microsoft.com/office/drawing/2014/main" id="{EDC37C48-09B3-4FDE-B585-55FE76CAFBAD}"/>
              </a:ext>
            </a:extLst>
          </p:cNvPr>
          <p:cNvGrpSpPr/>
          <p:nvPr/>
        </p:nvGrpSpPr>
        <p:grpSpPr>
          <a:xfrm>
            <a:off x="1003039" y="6455417"/>
            <a:ext cx="1470960" cy="327600"/>
            <a:chOff x="1003039" y="6455417"/>
            <a:chExt cx="1470960" cy="32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D3309E41-B20D-4DAC-92E0-9C827F57663C}"/>
                    </a:ext>
                  </a:extLst>
                </p14:cNvPr>
                <p14:cNvContentPartPr/>
                <p14:nvPr/>
              </p14:nvContentPartPr>
              <p14:xfrm>
                <a:off x="1003039" y="6461177"/>
                <a:ext cx="168840" cy="13428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D3309E41-B20D-4DAC-92E0-9C827F57663C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94399" y="6452177"/>
                  <a:ext cx="186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2EA2C8BE-5664-454E-82BC-6AB12D34FE67}"/>
                    </a:ext>
                  </a:extLst>
                </p14:cNvPr>
                <p14:cNvContentPartPr/>
                <p14:nvPr/>
              </p14:nvContentPartPr>
              <p14:xfrm>
                <a:off x="1195999" y="6456857"/>
                <a:ext cx="91800" cy="12348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2EA2C8BE-5664-454E-82BC-6AB12D34FE6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187359" y="6448217"/>
                  <a:ext cx="109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B9D978D8-4070-4F17-9B1C-0255CBCEC363}"/>
                    </a:ext>
                  </a:extLst>
                </p14:cNvPr>
                <p14:cNvContentPartPr/>
                <p14:nvPr/>
              </p14:nvContentPartPr>
              <p14:xfrm>
                <a:off x="1206079" y="6506537"/>
                <a:ext cx="87840" cy="396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B9D978D8-4070-4F17-9B1C-0255CBCEC363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197439" y="6497537"/>
                  <a:ext cx="1054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39AFC516-91D0-4471-A2E3-7FC7674BE8FD}"/>
                    </a:ext>
                  </a:extLst>
                </p14:cNvPr>
                <p14:cNvContentPartPr/>
                <p14:nvPr/>
              </p14:nvContentPartPr>
              <p14:xfrm>
                <a:off x="1306159" y="6484577"/>
                <a:ext cx="118080" cy="9252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39AFC516-91D0-4471-A2E3-7FC7674BE8FD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297519" y="6475577"/>
                  <a:ext cx="1357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ABBC2B78-4074-437D-A347-6D12362E8159}"/>
                    </a:ext>
                  </a:extLst>
                </p14:cNvPr>
                <p14:cNvContentPartPr/>
                <p14:nvPr/>
              </p14:nvContentPartPr>
              <p14:xfrm>
                <a:off x="1433239" y="6467297"/>
                <a:ext cx="156240" cy="13464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ABBC2B78-4074-437D-A347-6D12362E815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424239" y="6458657"/>
                  <a:ext cx="1738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4E23DE02-70E3-4B4A-BF94-484C1AA6514F}"/>
                    </a:ext>
                  </a:extLst>
                </p14:cNvPr>
                <p14:cNvContentPartPr/>
                <p14:nvPr/>
              </p14:nvContentPartPr>
              <p14:xfrm>
                <a:off x="1636279" y="6466577"/>
                <a:ext cx="92520" cy="12312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4E23DE02-70E3-4B4A-BF94-484C1AA6514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627279" y="6457937"/>
                  <a:ext cx="1101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9E895931-4ECE-4E28-9DAE-10350535AC77}"/>
                    </a:ext>
                  </a:extLst>
                </p14:cNvPr>
                <p14:cNvContentPartPr/>
                <p14:nvPr/>
              </p14:nvContentPartPr>
              <p14:xfrm>
                <a:off x="1653199" y="6520937"/>
                <a:ext cx="81720" cy="972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9E895931-4ECE-4E28-9DAE-10350535AC77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644199" y="6512297"/>
                  <a:ext cx="993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9D8E1BA9-EF7F-41A2-9E16-2746D6FBF607}"/>
                    </a:ext>
                  </a:extLst>
                </p14:cNvPr>
                <p14:cNvContentPartPr/>
                <p14:nvPr/>
              </p14:nvContentPartPr>
              <p14:xfrm>
                <a:off x="1764079" y="6477017"/>
                <a:ext cx="108360" cy="11736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9D8E1BA9-EF7F-41A2-9E16-2746D6FBF607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755079" y="6468017"/>
                  <a:ext cx="1260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1063C30F-E1C6-4071-A95A-9FD92F5E565F}"/>
                    </a:ext>
                  </a:extLst>
                </p14:cNvPr>
                <p14:cNvContentPartPr/>
                <p14:nvPr/>
              </p14:nvContentPartPr>
              <p14:xfrm>
                <a:off x="1886119" y="6463697"/>
                <a:ext cx="106200" cy="10404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1063C30F-E1C6-4071-A95A-9FD92F5E565F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1877479" y="6454697"/>
                  <a:ext cx="1238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A20DD234-8F75-4E29-B065-F447BF47B840}"/>
                    </a:ext>
                  </a:extLst>
                </p14:cNvPr>
                <p14:cNvContentPartPr/>
                <p14:nvPr/>
              </p14:nvContentPartPr>
              <p14:xfrm>
                <a:off x="2026519" y="6460457"/>
                <a:ext cx="45000" cy="9324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A20DD234-8F75-4E29-B065-F447BF47B840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2017879" y="6451457"/>
                  <a:ext cx="62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290B06EE-5BF4-480E-8D46-7ECCB498E288}"/>
                    </a:ext>
                  </a:extLst>
                </p14:cNvPr>
                <p14:cNvContentPartPr/>
                <p14:nvPr/>
              </p14:nvContentPartPr>
              <p14:xfrm>
                <a:off x="2085919" y="6455417"/>
                <a:ext cx="161640" cy="11052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290B06EE-5BF4-480E-8D46-7ECCB498E288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2077279" y="6446417"/>
                  <a:ext cx="179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A5099E77-F932-44EF-875E-574E9AE2B0C6}"/>
                    </a:ext>
                  </a:extLst>
                </p14:cNvPr>
                <p14:cNvContentPartPr/>
                <p14:nvPr/>
              </p14:nvContentPartPr>
              <p14:xfrm>
                <a:off x="2247559" y="6461177"/>
                <a:ext cx="90360" cy="9792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A5099E77-F932-44EF-875E-574E9AE2B0C6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238559" y="6452537"/>
                  <a:ext cx="108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DCAF3AC1-175D-4689-86AF-327FD584331F}"/>
                    </a:ext>
                  </a:extLst>
                </p14:cNvPr>
                <p14:cNvContentPartPr/>
                <p14:nvPr/>
              </p14:nvContentPartPr>
              <p14:xfrm>
                <a:off x="2370319" y="6457937"/>
                <a:ext cx="102600" cy="11304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DCAF3AC1-175D-4689-86AF-327FD584331F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2361319" y="6448937"/>
                  <a:ext cx="120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E91C1E94-46B9-4B0C-974D-FC648D57AC6C}"/>
                    </a:ext>
                  </a:extLst>
                </p14:cNvPr>
                <p14:cNvContentPartPr/>
                <p14:nvPr/>
              </p14:nvContentPartPr>
              <p14:xfrm>
                <a:off x="2407399" y="6507257"/>
                <a:ext cx="66600" cy="1260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E91C1E94-46B9-4B0C-974D-FC648D57AC6C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2398399" y="6498257"/>
                  <a:ext cx="842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09909F8F-E6DC-4E56-803A-04202292A4A7}"/>
                    </a:ext>
                  </a:extLst>
                </p14:cNvPr>
                <p14:cNvContentPartPr/>
                <p14:nvPr/>
              </p14:nvContentPartPr>
              <p14:xfrm>
                <a:off x="1105639" y="6669977"/>
                <a:ext cx="1312200" cy="11304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09909F8F-E6DC-4E56-803A-04202292A4A7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096999" y="6660977"/>
                  <a:ext cx="13298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9D80CD78-725B-47F7-939C-743CE25AE862}"/>
                    </a:ext>
                  </a:extLst>
                </p14:cNvPr>
                <p14:cNvContentPartPr/>
                <p14:nvPr/>
              </p14:nvContentPartPr>
              <p14:xfrm>
                <a:off x="1182679" y="6635417"/>
                <a:ext cx="907200" cy="8964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9D80CD78-725B-47F7-939C-743CE25AE862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1174039" y="6626777"/>
                  <a:ext cx="92484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5" name="Gruppo 444">
            <a:extLst>
              <a:ext uri="{FF2B5EF4-FFF2-40B4-BE49-F238E27FC236}">
                <a16:creationId xmlns:a16="http://schemas.microsoft.com/office/drawing/2014/main" id="{20DAB128-A5A9-473D-98E8-A6124D67376B}"/>
              </a:ext>
            </a:extLst>
          </p:cNvPr>
          <p:cNvGrpSpPr/>
          <p:nvPr/>
        </p:nvGrpSpPr>
        <p:grpSpPr>
          <a:xfrm>
            <a:off x="6026839" y="195377"/>
            <a:ext cx="57960" cy="647640"/>
            <a:chOff x="6026839" y="195377"/>
            <a:chExt cx="57960" cy="64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486FDE12-6372-4191-B9FA-51B6FDDF2078}"/>
                    </a:ext>
                  </a:extLst>
                </p14:cNvPr>
                <p14:cNvContentPartPr/>
                <p14:nvPr/>
              </p14:nvContentPartPr>
              <p14:xfrm>
                <a:off x="6026839" y="195377"/>
                <a:ext cx="20880" cy="4464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486FDE12-6372-4191-B9FA-51B6FDDF2078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017839" y="186737"/>
                  <a:ext cx="385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B51D6C55-27AB-4A3C-90F9-04419F9DF6B2}"/>
                    </a:ext>
                  </a:extLst>
                </p14:cNvPr>
                <p14:cNvContentPartPr/>
                <p14:nvPr/>
              </p14:nvContentPartPr>
              <p14:xfrm>
                <a:off x="6060319" y="291857"/>
                <a:ext cx="20880" cy="23796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B51D6C55-27AB-4A3C-90F9-04419F9DF6B2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051679" y="282857"/>
                  <a:ext cx="3852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9C3E54E1-AC1D-4140-AF3E-69ADAA48CDBA}"/>
                    </a:ext>
                  </a:extLst>
                </p14:cNvPr>
                <p14:cNvContentPartPr/>
                <p14:nvPr/>
              </p14:nvContentPartPr>
              <p14:xfrm>
                <a:off x="6081559" y="603617"/>
                <a:ext cx="3240" cy="23940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9C3E54E1-AC1D-4140-AF3E-69ADAA48CDBA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072919" y="594977"/>
                  <a:ext cx="20880" cy="25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2">
            <p14:nvContentPartPr>
              <p14:cNvPr id="444" name="Input penna 443">
                <a:extLst>
                  <a:ext uri="{FF2B5EF4-FFF2-40B4-BE49-F238E27FC236}">
                    <a16:creationId xmlns:a16="http://schemas.microsoft.com/office/drawing/2014/main" id="{C90CC613-4457-410A-B4CE-8BCE1A51633F}"/>
                  </a:ext>
                </a:extLst>
              </p14:cNvPr>
              <p14:cNvContentPartPr/>
              <p14:nvPr/>
            </p14:nvContentPartPr>
            <p14:xfrm>
              <a:off x="6080839" y="1078457"/>
              <a:ext cx="360" cy="268200"/>
            </p14:xfrm>
          </p:contentPart>
        </mc:Choice>
        <mc:Fallback xmlns="">
          <p:pic>
            <p:nvPicPr>
              <p:cNvPr id="444" name="Input penna 443">
                <a:extLst>
                  <a:ext uri="{FF2B5EF4-FFF2-40B4-BE49-F238E27FC236}">
                    <a16:creationId xmlns:a16="http://schemas.microsoft.com/office/drawing/2014/main" id="{C90CC613-4457-410A-B4CE-8BCE1A51633F}"/>
                  </a:ext>
                </a:extLst>
              </p:cNvPr>
              <p:cNvPicPr/>
              <p:nvPr/>
            </p:nvPicPr>
            <p:blipFill>
              <a:blip r:embed="rId733"/>
              <a:stretch>
                <a:fillRect/>
              </a:stretch>
            </p:blipFill>
            <p:spPr>
              <a:xfrm>
                <a:off x="6071839" y="1069817"/>
                <a:ext cx="18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4">
            <p14:nvContentPartPr>
              <p14:cNvPr id="446" name="Input penna 445">
                <a:extLst>
                  <a:ext uri="{FF2B5EF4-FFF2-40B4-BE49-F238E27FC236}">
                    <a16:creationId xmlns:a16="http://schemas.microsoft.com/office/drawing/2014/main" id="{02E56A53-80A3-4596-841F-EE5FF45846B8}"/>
                  </a:ext>
                </a:extLst>
              </p14:cNvPr>
              <p14:cNvContentPartPr/>
              <p14:nvPr/>
            </p14:nvContentPartPr>
            <p14:xfrm>
              <a:off x="6068599" y="2326217"/>
              <a:ext cx="9360" cy="255240"/>
            </p14:xfrm>
          </p:contentPart>
        </mc:Choice>
        <mc:Fallback xmlns="">
          <p:pic>
            <p:nvPicPr>
              <p:cNvPr id="446" name="Input penna 445">
                <a:extLst>
                  <a:ext uri="{FF2B5EF4-FFF2-40B4-BE49-F238E27FC236}">
                    <a16:creationId xmlns:a16="http://schemas.microsoft.com/office/drawing/2014/main" id="{02E56A53-80A3-4596-841F-EE5FF45846B8}"/>
                  </a:ext>
                </a:extLst>
              </p:cNvPr>
              <p:cNvPicPr/>
              <p:nvPr/>
            </p:nvPicPr>
            <p:blipFill>
              <a:blip r:embed="rId735"/>
              <a:stretch>
                <a:fillRect/>
              </a:stretch>
            </p:blipFill>
            <p:spPr>
              <a:xfrm>
                <a:off x="6059599" y="2317577"/>
                <a:ext cx="2700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447" name="Input penna 446">
                <a:extLst>
                  <a:ext uri="{FF2B5EF4-FFF2-40B4-BE49-F238E27FC236}">
                    <a16:creationId xmlns:a16="http://schemas.microsoft.com/office/drawing/2014/main" id="{47006506-556D-49B2-9C39-2D762DC56D11}"/>
                  </a:ext>
                </a:extLst>
              </p14:cNvPr>
              <p14:cNvContentPartPr/>
              <p14:nvPr/>
            </p14:nvContentPartPr>
            <p14:xfrm>
              <a:off x="6023599" y="2928497"/>
              <a:ext cx="34920" cy="389520"/>
            </p14:xfrm>
          </p:contentPart>
        </mc:Choice>
        <mc:Fallback xmlns="">
          <p:pic>
            <p:nvPicPr>
              <p:cNvPr id="447" name="Input penna 446">
                <a:extLst>
                  <a:ext uri="{FF2B5EF4-FFF2-40B4-BE49-F238E27FC236}">
                    <a16:creationId xmlns:a16="http://schemas.microsoft.com/office/drawing/2014/main" id="{47006506-556D-49B2-9C39-2D762DC56D11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6014959" y="2919857"/>
                <a:ext cx="5256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8">
            <p14:nvContentPartPr>
              <p14:cNvPr id="448" name="Input penna 447">
                <a:extLst>
                  <a:ext uri="{FF2B5EF4-FFF2-40B4-BE49-F238E27FC236}">
                    <a16:creationId xmlns:a16="http://schemas.microsoft.com/office/drawing/2014/main" id="{9E8FA4E8-BE64-4F33-AA50-99E595171EB5}"/>
                  </a:ext>
                </a:extLst>
              </p14:cNvPr>
              <p14:cNvContentPartPr/>
              <p14:nvPr/>
            </p14:nvContentPartPr>
            <p14:xfrm>
              <a:off x="6013519" y="3432137"/>
              <a:ext cx="2520" cy="194400"/>
            </p14:xfrm>
          </p:contentPart>
        </mc:Choice>
        <mc:Fallback xmlns="">
          <p:pic>
            <p:nvPicPr>
              <p:cNvPr id="448" name="Input penna 447">
                <a:extLst>
                  <a:ext uri="{FF2B5EF4-FFF2-40B4-BE49-F238E27FC236}">
                    <a16:creationId xmlns:a16="http://schemas.microsoft.com/office/drawing/2014/main" id="{9E8FA4E8-BE64-4F33-AA50-99E595171EB5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6004519" y="3423137"/>
                <a:ext cx="20160" cy="21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459" name="Gruppo 458">
            <a:extLst>
              <a:ext uri="{FF2B5EF4-FFF2-40B4-BE49-F238E27FC236}">
                <a16:creationId xmlns:a16="http://schemas.microsoft.com/office/drawing/2014/main" id="{B411CE52-B401-41E5-A326-8E19109D58AD}"/>
              </a:ext>
            </a:extLst>
          </p:cNvPr>
          <p:cNvGrpSpPr/>
          <p:nvPr/>
        </p:nvGrpSpPr>
        <p:grpSpPr>
          <a:xfrm>
            <a:off x="6641719" y="367457"/>
            <a:ext cx="522360" cy="275040"/>
            <a:chOff x="6641719" y="367457"/>
            <a:chExt cx="522360" cy="27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6DEAEB9F-F1F3-4A3C-98B0-4D7A259EBF66}"/>
                    </a:ext>
                  </a:extLst>
                </p14:cNvPr>
                <p14:cNvContentPartPr/>
                <p14:nvPr/>
              </p14:nvContentPartPr>
              <p14:xfrm>
                <a:off x="6641719" y="367457"/>
                <a:ext cx="188640" cy="22788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6DEAEB9F-F1F3-4A3C-98B0-4D7A259EBF66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6633079" y="358817"/>
                  <a:ext cx="20628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3F20229F-9E19-46E7-9A99-7064F0F459B1}"/>
                    </a:ext>
                  </a:extLst>
                </p14:cNvPr>
                <p14:cNvContentPartPr/>
                <p14:nvPr/>
              </p14:nvContentPartPr>
              <p14:xfrm>
                <a:off x="6831439" y="534497"/>
                <a:ext cx="96120" cy="10800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3F20229F-9E19-46E7-9A99-7064F0F459B1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6822799" y="525497"/>
                  <a:ext cx="113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BEA783ED-5744-4A91-B25D-211159338113}"/>
                    </a:ext>
                  </a:extLst>
                </p14:cNvPr>
                <p14:cNvContentPartPr/>
                <p14:nvPr/>
              </p14:nvContentPartPr>
              <p14:xfrm>
                <a:off x="6846199" y="553217"/>
                <a:ext cx="86760" cy="7128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BEA783ED-5744-4A91-B25D-211159338113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837199" y="544577"/>
                  <a:ext cx="1044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DA8E03A0-C4FA-4034-9B63-7135E5FA3E9E}"/>
                    </a:ext>
                  </a:extLst>
                </p14:cNvPr>
                <p14:cNvContentPartPr/>
                <p14:nvPr/>
              </p14:nvContentPartPr>
              <p14:xfrm>
                <a:off x="7071559" y="500657"/>
                <a:ext cx="91800" cy="720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DA8E03A0-C4FA-4034-9B63-7135E5FA3E9E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7062559" y="491657"/>
                  <a:ext cx="109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E14D4306-F5CC-4A3C-95B8-5026248596F5}"/>
                    </a:ext>
                  </a:extLst>
                </p14:cNvPr>
                <p14:cNvContentPartPr/>
                <p14:nvPr/>
              </p14:nvContentPartPr>
              <p14:xfrm>
                <a:off x="7087039" y="539537"/>
                <a:ext cx="77040" cy="972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E14D4306-F5CC-4A3C-95B8-5026248596F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078399" y="530537"/>
                  <a:ext cx="9468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8" name="Gruppo 467">
            <a:extLst>
              <a:ext uri="{FF2B5EF4-FFF2-40B4-BE49-F238E27FC236}">
                <a16:creationId xmlns:a16="http://schemas.microsoft.com/office/drawing/2014/main" id="{478C6EF2-50AC-4E77-A1DF-91B94C1CA941}"/>
              </a:ext>
            </a:extLst>
          </p:cNvPr>
          <p:cNvGrpSpPr/>
          <p:nvPr/>
        </p:nvGrpSpPr>
        <p:grpSpPr>
          <a:xfrm>
            <a:off x="7384759" y="249737"/>
            <a:ext cx="612000" cy="681840"/>
            <a:chOff x="7384759" y="249737"/>
            <a:chExt cx="612000" cy="68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106360CC-AAB7-42F7-81B4-E2B70D9A5B9E}"/>
                    </a:ext>
                  </a:extLst>
                </p14:cNvPr>
                <p14:cNvContentPartPr/>
                <p14:nvPr/>
              </p14:nvContentPartPr>
              <p14:xfrm>
                <a:off x="7384759" y="249737"/>
                <a:ext cx="113040" cy="51300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106360CC-AAB7-42F7-81B4-E2B70D9A5B9E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7375759" y="240737"/>
                  <a:ext cx="13068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2F5C9FC5-CC34-4ECF-B778-B387DE581F75}"/>
                    </a:ext>
                  </a:extLst>
                </p14:cNvPr>
                <p14:cNvContentPartPr/>
                <p14:nvPr/>
              </p14:nvContentPartPr>
              <p14:xfrm>
                <a:off x="7476559" y="799817"/>
                <a:ext cx="56880" cy="13176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2F5C9FC5-CC34-4ECF-B778-B387DE581F7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467559" y="790817"/>
                  <a:ext cx="745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05E1D982-AE8D-4E20-A515-7811A2696555}"/>
                    </a:ext>
                  </a:extLst>
                </p14:cNvPr>
                <p14:cNvContentPartPr/>
                <p14:nvPr/>
              </p14:nvContentPartPr>
              <p14:xfrm>
                <a:off x="7457839" y="877937"/>
                <a:ext cx="76680" cy="5040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05E1D982-AE8D-4E20-A515-7811A269655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448839" y="868937"/>
                  <a:ext cx="94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2ED4FA16-41C3-4627-895C-7122323A491F}"/>
                    </a:ext>
                  </a:extLst>
                </p14:cNvPr>
                <p14:cNvContentPartPr/>
                <p14:nvPr/>
              </p14:nvContentPartPr>
              <p14:xfrm>
                <a:off x="7603279" y="421817"/>
                <a:ext cx="77400" cy="20556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2ED4FA16-41C3-4627-895C-7122323A491F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7594639" y="412817"/>
                  <a:ext cx="950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C667AFBE-1698-40F3-B9C3-D523FCD55F44}"/>
                    </a:ext>
                  </a:extLst>
                </p14:cNvPr>
                <p14:cNvContentPartPr/>
                <p14:nvPr/>
              </p14:nvContentPartPr>
              <p14:xfrm>
                <a:off x="7763839" y="314177"/>
                <a:ext cx="94320" cy="22644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C667AFBE-1698-40F3-B9C3-D523FCD55F44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7755199" y="305537"/>
                  <a:ext cx="11196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DB6F2515-49D1-471D-8C15-3C366B5A4CA8}"/>
                    </a:ext>
                  </a:extLst>
                </p14:cNvPr>
                <p14:cNvContentPartPr/>
                <p14:nvPr/>
              </p14:nvContentPartPr>
              <p14:xfrm>
                <a:off x="7922959" y="357737"/>
                <a:ext cx="73800" cy="18288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DB6F2515-49D1-471D-8C15-3C366B5A4CA8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7913959" y="349097"/>
                  <a:ext cx="914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AF9A9B8E-BE08-4CE1-9A3A-52E2DE4C4F14}"/>
                    </a:ext>
                  </a:extLst>
                </p14:cNvPr>
                <p14:cNvContentPartPr/>
                <p14:nvPr/>
              </p14:nvContentPartPr>
              <p14:xfrm>
                <a:off x="7906759" y="450257"/>
                <a:ext cx="90000" cy="288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AF9A9B8E-BE08-4CE1-9A3A-52E2DE4C4F14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7897759" y="441617"/>
                  <a:ext cx="10764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uppo 477">
            <a:extLst>
              <a:ext uri="{FF2B5EF4-FFF2-40B4-BE49-F238E27FC236}">
                <a16:creationId xmlns:a16="http://schemas.microsoft.com/office/drawing/2014/main" id="{5722BB24-4EBD-479A-824C-5847E068F381}"/>
              </a:ext>
            </a:extLst>
          </p:cNvPr>
          <p:cNvGrpSpPr/>
          <p:nvPr/>
        </p:nvGrpSpPr>
        <p:grpSpPr>
          <a:xfrm>
            <a:off x="6649639" y="1186457"/>
            <a:ext cx="482040" cy="351000"/>
            <a:chOff x="6649639" y="1186457"/>
            <a:chExt cx="482040" cy="35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36A6506F-50D0-4218-B420-7516DE387E37}"/>
                    </a:ext>
                  </a:extLst>
                </p14:cNvPr>
                <p14:cNvContentPartPr/>
                <p14:nvPr/>
              </p14:nvContentPartPr>
              <p14:xfrm>
                <a:off x="6649639" y="1186457"/>
                <a:ext cx="180360" cy="22572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36A6506F-50D0-4218-B420-7516DE387E37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6640999" y="1177457"/>
                  <a:ext cx="19800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BA3BC457-559A-4580-96AD-BEA3A6357541}"/>
                    </a:ext>
                  </a:extLst>
                </p14:cNvPr>
                <p14:cNvContentPartPr/>
                <p14:nvPr/>
              </p14:nvContentPartPr>
              <p14:xfrm>
                <a:off x="6844039" y="1372937"/>
                <a:ext cx="79560" cy="16452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BA3BC457-559A-4580-96AD-BEA3A6357541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6835399" y="1364297"/>
                  <a:ext cx="972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9257AFAA-D67B-4D86-8D76-2CBD07943585}"/>
                    </a:ext>
                  </a:extLst>
                </p14:cNvPr>
                <p14:cNvContentPartPr/>
                <p14:nvPr/>
              </p14:nvContentPartPr>
              <p14:xfrm>
                <a:off x="7039159" y="1378337"/>
                <a:ext cx="92520" cy="2448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9257AFAA-D67B-4D86-8D76-2CBD07943585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7030159" y="1369337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1F8AEAC9-F56D-4786-8D21-C419492EF758}"/>
                    </a:ext>
                  </a:extLst>
                </p14:cNvPr>
                <p14:cNvContentPartPr/>
                <p14:nvPr/>
              </p14:nvContentPartPr>
              <p14:xfrm>
                <a:off x="7051759" y="1419737"/>
                <a:ext cx="76680" cy="1512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1F8AEAC9-F56D-4786-8D21-C419492EF758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7042759" y="1411097"/>
                  <a:ext cx="943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2">
            <p14:nvContentPartPr>
              <p14:cNvPr id="473" name="Input penna 472">
                <a:extLst>
                  <a:ext uri="{FF2B5EF4-FFF2-40B4-BE49-F238E27FC236}">
                    <a16:creationId xmlns:a16="http://schemas.microsoft.com/office/drawing/2014/main" id="{EEFE6AED-3771-4326-9E8D-8A7B79B08A4B}"/>
                  </a:ext>
                </a:extLst>
              </p14:cNvPr>
              <p14:cNvContentPartPr/>
              <p14:nvPr/>
            </p14:nvContentPartPr>
            <p14:xfrm>
              <a:off x="7332199" y="1185017"/>
              <a:ext cx="116640" cy="493560"/>
            </p14:xfrm>
          </p:contentPart>
        </mc:Choice>
        <mc:Fallback xmlns="">
          <p:pic>
            <p:nvPicPr>
              <p:cNvPr id="473" name="Input penna 472">
                <a:extLst>
                  <a:ext uri="{FF2B5EF4-FFF2-40B4-BE49-F238E27FC236}">
                    <a16:creationId xmlns:a16="http://schemas.microsoft.com/office/drawing/2014/main" id="{EEFE6AED-3771-4326-9E8D-8A7B79B08A4B}"/>
                  </a:ext>
                </a:extLst>
              </p:cNvPr>
              <p:cNvPicPr/>
              <p:nvPr/>
            </p:nvPicPr>
            <p:blipFill>
              <a:blip r:embed="rId773"/>
              <a:stretch>
                <a:fillRect/>
              </a:stretch>
            </p:blipFill>
            <p:spPr>
              <a:xfrm>
                <a:off x="7323559" y="1176017"/>
                <a:ext cx="1342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4">
            <p14:nvContentPartPr>
              <p14:cNvPr id="474" name="Input penna 473">
                <a:extLst>
                  <a:ext uri="{FF2B5EF4-FFF2-40B4-BE49-F238E27FC236}">
                    <a16:creationId xmlns:a16="http://schemas.microsoft.com/office/drawing/2014/main" id="{E8120DBC-DBCC-410F-A42F-562DA0317F44}"/>
                  </a:ext>
                </a:extLst>
              </p14:cNvPr>
              <p14:cNvContentPartPr/>
              <p14:nvPr/>
            </p14:nvContentPartPr>
            <p14:xfrm>
              <a:off x="7476199" y="1554017"/>
              <a:ext cx="79560" cy="133200"/>
            </p14:xfrm>
          </p:contentPart>
        </mc:Choice>
        <mc:Fallback xmlns="">
          <p:pic>
            <p:nvPicPr>
              <p:cNvPr id="474" name="Input penna 473">
                <a:extLst>
                  <a:ext uri="{FF2B5EF4-FFF2-40B4-BE49-F238E27FC236}">
                    <a16:creationId xmlns:a16="http://schemas.microsoft.com/office/drawing/2014/main" id="{E8120DBC-DBCC-410F-A42F-562DA0317F44}"/>
                  </a:ext>
                </a:extLst>
              </p:cNvPr>
              <p:cNvPicPr/>
              <p:nvPr/>
            </p:nvPicPr>
            <p:blipFill>
              <a:blip r:embed="rId775"/>
              <a:stretch>
                <a:fillRect/>
              </a:stretch>
            </p:blipFill>
            <p:spPr>
              <a:xfrm>
                <a:off x="7467199" y="1545017"/>
                <a:ext cx="97200" cy="15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2" name="Gruppo 481">
            <a:extLst>
              <a:ext uri="{FF2B5EF4-FFF2-40B4-BE49-F238E27FC236}">
                <a16:creationId xmlns:a16="http://schemas.microsoft.com/office/drawing/2014/main" id="{20B10B7A-E888-4445-8587-4E3EB2EA35E8}"/>
              </a:ext>
            </a:extLst>
          </p:cNvPr>
          <p:cNvGrpSpPr/>
          <p:nvPr/>
        </p:nvGrpSpPr>
        <p:grpSpPr>
          <a:xfrm>
            <a:off x="7598599" y="1249457"/>
            <a:ext cx="390960" cy="208800"/>
            <a:chOff x="7598599" y="1249457"/>
            <a:chExt cx="39096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72276FF8-B0D9-47EE-9B6E-522D976A8091}"/>
                    </a:ext>
                  </a:extLst>
                </p14:cNvPr>
                <p14:cNvContentPartPr/>
                <p14:nvPr/>
              </p14:nvContentPartPr>
              <p14:xfrm>
                <a:off x="7598599" y="1326497"/>
                <a:ext cx="78480" cy="13176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72276FF8-B0D9-47EE-9B6E-522D976A8091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7589599" y="1317497"/>
                  <a:ext cx="961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2DFF0F02-59AE-4A2F-A43D-582413A25277}"/>
                    </a:ext>
                  </a:extLst>
                </p14:cNvPr>
                <p14:cNvContentPartPr/>
                <p14:nvPr/>
              </p14:nvContentPartPr>
              <p14:xfrm>
                <a:off x="7604359" y="1363577"/>
                <a:ext cx="92880" cy="7848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2DFF0F02-59AE-4A2F-A43D-582413A25277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7595719" y="1354937"/>
                  <a:ext cx="110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BF817830-23D7-4705-B0AB-38E7BDAD7BD9}"/>
                    </a:ext>
                  </a:extLst>
                </p14:cNvPr>
                <p14:cNvContentPartPr/>
                <p14:nvPr/>
              </p14:nvContentPartPr>
              <p14:xfrm>
                <a:off x="7767079" y="1260617"/>
                <a:ext cx="89280" cy="16560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BF817830-23D7-4705-B0AB-38E7BDAD7BD9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7758079" y="1251977"/>
                  <a:ext cx="1069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19666DAA-0287-4BA0-A429-21EAB318EB86}"/>
                    </a:ext>
                  </a:extLst>
                </p14:cNvPr>
                <p14:cNvContentPartPr/>
                <p14:nvPr/>
              </p14:nvContentPartPr>
              <p14:xfrm>
                <a:off x="7908559" y="1249457"/>
                <a:ext cx="75960" cy="18972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19666DAA-0287-4BA0-A429-21EAB318EB86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7899559" y="1240817"/>
                  <a:ext cx="936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C7DAE835-590E-4428-A7A9-74F3A84FC030}"/>
                    </a:ext>
                  </a:extLst>
                </p14:cNvPr>
                <p14:cNvContentPartPr/>
                <p14:nvPr/>
              </p14:nvContentPartPr>
              <p14:xfrm>
                <a:off x="7906759" y="1361777"/>
                <a:ext cx="82800" cy="396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C7DAE835-590E-4428-A7A9-74F3A84FC03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897759" y="1353137"/>
                  <a:ext cx="1004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uppo 504">
            <a:extLst>
              <a:ext uri="{FF2B5EF4-FFF2-40B4-BE49-F238E27FC236}">
                <a16:creationId xmlns:a16="http://schemas.microsoft.com/office/drawing/2014/main" id="{7B6C4B51-9F5A-4739-8061-AC2A2ED55A2E}"/>
              </a:ext>
            </a:extLst>
          </p:cNvPr>
          <p:cNvGrpSpPr/>
          <p:nvPr/>
        </p:nvGrpSpPr>
        <p:grpSpPr>
          <a:xfrm>
            <a:off x="9289879" y="215537"/>
            <a:ext cx="1588320" cy="486360"/>
            <a:chOff x="9289879" y="215537"/>
            <a:chExt cx="1588320" cy="48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627F14BC-9737-406F-8153-B69C0AD7E232}"/>
                    </a:ext>
                  </a:extLst>
                </p14:cNvPr>
                <p14:cNvContentPartPr/>
                <p14:nvPr/>
              </p14:nvContentPartPr>
              <p14:xfrm>
                <a:off x="9289879" y="215537"/>
                <a:ext cx="120600" cy="11808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627F14BC-9737-406F-8153-B69C0AD7E232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9281239" y="206537"/>
                  <a:ext cx="138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5AF6FC71-8373-478C-8F9E-F88B1AF58B24}"/>
                    </a:ext>
                  </a:extLst>
                </p14:cNvPr>
                <p14:cNvContentPartPr/>
                <p14:nvPr/>
              </p14:nvContentPartPr>
              <p14:xfrm>
                <a:off x="9423439" y="252617"/>
                <a:ext cx="65520" cy="7560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5AF6FC71-8373-478C-8F9E-F88B1AF58B24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9414439" y="243977"/>
                  <a:ext cx="83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9172F319-06A6-4A63-9B79-18701D19530C}"/>
                    </a:ext>
                  </a:extLst>
                </p14:cNvPr>
                <p14:cNvContentPartPr/>
                <p14:nvPr/>
              </p14:nvContentPartPr>
              <p14:xfrm>
                <a:off x="9498679" y="249017"/>
                <a:ext cx="105120" cy="9756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9172F319-06A6-4A63-9B79-18701D19530C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489679" y="240017"/>
                  <a:ext cx="1227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486" name="Input penna 485">
                  <a:extLst>
                    <a:ext uri="{FF2B5EF4-FFF2-40B4-BE49-F238E27FC236}">
                      <a16:creationId xmlns:a16="http://schemas.microsoft.com/office/drawing/2014/main" id="{18ADE71F-3D97-4D2B-AEC9-F5651DC91301}"/>
                    </a:ext>
                  </a:extLst>
                </p14:cNvPr>
                <p14:cNvContentPartPr/>
                <p14:nvPr/>
              </p14:nvContentPartPr>
              <p14:xfrm>
                <a:off x="9600199" y="246857"/>
                <a:ext cx="101160" cy="9792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18ADE71F-3D97-4D2B-AEC9-F5651DC91301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9591559" y="238217"/>
                  <a:ext cx="1188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C86D7BF0-A098-43BE-B232-D9CCDFD2B9E0}"/>
                    </a:ext>
                  </a:extLst>
                </p14:cNvPr>
                <p14:cNvContentPartPr/>
                <p14:nvPr/>
              </p14:nvContentPartPr>
              <p14:xfrm>
                <a:off x="9621799" y="304817"/>
                <a:ext cx="73800" cy="1584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C86D7BF0-A098-43BE-B232-D9CCDFD2B9E0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9612799" y="295817"/>
                  <a:ext cx="91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B14D58EB-0A21-4E18-BDC8-E310A4733087}"/>
                    </a:ext>
                  </a:extLst>
                </p14:cNvPr>
                <p14:cNvContentPartPr/>
                <p14:nvPr/>
              </p14:nvContentPartPr>
              <p14:xfrm>
                <a:off x="9712159" y="241097"/>
                <a:ext cx="213120" cy="12420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B14D58EB-0A21-4E18-BDC8-E310A4733087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9703519" y="232097"/>
                  <a:ext cx="2307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42C99AAE-CE6C-4D23-B299-DE47A5A97695}"/>
                    </a:ext>
                  </a:extLst>
                </p14:cNvPr>
                <p14:cNvContentPartPr/>
                <p14:nvPr/>
              </p14:nvContentPartPr>
              <p14:xfrm>
                <a:off x="9915919" y="220217"/>
                <a:ext cx="114120" cy="10188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42C99AAE-CE6C-4D23-B299-DE47A5A97695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9906919" y="211217"/>
                  <a:ext cx="131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E89FFC93-2A82-4B62-BCD8-434FE70D4A43}"/>
                    </a:ext>
                  </a:extLst>
                </p14:cNvPr>
                <p14:cNvContentPartPr/>
                <p14:nvPr/>
              </p14:nvContentPartPr>
              <p14:xfrm>
                <a:off x="10190239" y="240737"/>
                <a:ext cx="106920" cy="10368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E89FFC93-2A82-4B62-BCD8-434FE70D4A43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0181599" y="231737"/>
                  <a:ext cx="124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F6CB9841-EB2A-47E3-94B6-F9B4A573A57A}"/>
                    </a:ext>
                  </a:extLst>
                </p14:cNvPr>
                <p14:cNvContentPartPr/>
                <p14:nvPr/>
              </p14:nvContentPartPr>
              <p14:xfrm>
                <a:off x="10279159" y="240737"/>
                <a:ext cx="90000" cy="10260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F6CB9841-EB2A-47E3-94B6-F9B4A573A57A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0270519" y="231737"/>
                  <a:ext cx="107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A492437B-D220-4B51-9736-BA033FE007F8}"/>
                    </a:ext>
                  </a:extLst>
                </p14:cNvPr>
                <p14:cNvContentPartPr/>
                <p14:nvPr/>
              </p14:nvContentPartPr>
              <p14:xfrm>
                <a:off x="10300039" y="239657"/>
                <a:ext cx="138600" cy="828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A492437B-D220-4B51-9736-BA033FE007F8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10291039" y="231017"/>
                  <a:ext cx="1562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37F2AD21-91BF-40A7-A2EF-8F5A04CC7103}"/>
                    </a:ext>
                  </a:extLst>
                </p14:cNvPr>
                <p14:cNvContentPartPr/>
                <p14:nvPr/>
              </p14:nvContentPartPr>
              <p14:xfrm>
                <a:off x="10388239" y="237137"/>
                <a:ext cx="189360" cy="11808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37F2AD21-91BF-40A7-A2EF-8F5A04CC7103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10379599" y="228137"/>
                  <a:ext cx="207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854C4700-66EC-45E1-A14A-19BC1414BD34}"/>
                    </a:ext>
                  </a:extLst>
                </p14:cNvPr>
                <p14:cNvContentPartPr/>
                <p14:nvPr/>
              </p14:nvContentPartPr>
              <p14:xfrm>
                <a:off x="10473919" y="232817"/>
                <a:ext cx="164160" cy="10260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854C4700-66EC-45E1-A14A-19BC1414BD34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0464919" y="223817"/>
                  <a:ext cx="181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78D615A9-29AF-4857-978E-0EA546234CDA}"/>
                    </a:ext>
                  </a:extLst>
                </p14:cNvPr>
                <p14:cNvContentPartPr/>
                <p14:nvPr/>
              </p14:nvContentPartPr>
              <p14:xfrm>
                <a:off x="10688839" y="258737"/>
                <a:ext cx="189360" cy="9288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78D615A9-29AF-4857-978E-0EA546234CDA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0679839" y="250097"/>
                  <a:ext cx="207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96B7F7F1-AD65-4B94-89AE-B31540FF0E92}"/>
                    </a:ext>
                  </a:extLst>
                </p14:cNvPr>
                <p14:cNvContentPartPr/>
                <p14:nvPr/>
              </p14:nvContentPartPr>
              <p14:xfrm>
                <a:off x="9430279" y="495617"/>
                <a:ext cx="121680" cy="9252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96B7F7F1-AD65-4B94-89AE-B31540FF0E92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9421639" y="486977"/>
                  <a:ext cx="1393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EC60498D-0BFD-42B2-A878-3246162FF332}"/>
                    </a:ext>
                  </a:extLst>
                </p14:cNvPr>
                <p14:cNvContentPartPr/>
                <p14:nvPr/>
              </p14:nvContentPartPr>
              <p14:xfrm>
                <a:off x="9530719" y="489857"/>
                <a:ext cx="7920" cy="216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EC60498D-0BFD-42B2-A878-3246162FF332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9522079" y="481217"/>
                  <a:ext cx="25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4A537F77-150D-4DC1-95CB-782A83B0B390}"/>
                    </a:ext>
                  </a:extLst>
                </p14:cNvPr>
                <p14:cNvContentPartPr/>
                <p14:nvPr/>
              </p14:nvContentPartPr>
              <p14:xfrm>
                <a:off x="9544399" y="447017"/>
                <a:ext cx="533880" cy="25488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4A537F77-150D-4DC1-95CB-782A83B0B390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9535399" y="438017"/>
                  <a:ext cx="5515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94B1A3F4-D7F7-41CB-BDBA-2FDC494C9C04}"/>
                    </a:ext>
                  </a:extLst>
                </p14:cNvPr>
                <p14:cNvContentPartPr/>
                <p14:nvPr/>
              </p14:nvContentPartPr>
              <p14:xfrm>
                <a:off x="9823399" y="488417"/>
                <a:ext cx="128520" cy="36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94B1A3F4-D7F7-41CB-BDBA-2FDC494C9C04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9814399" y="479417"/>
                  <a:ext cx="146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257AF544-5CFF-4979-BF01-3CB44AE33BCE}"/>
                    </a:ext>
                  </a:extLst>
                </p14:cNvPr>
                <p14:cNvContentPartPr/>
                <p14:nvPr/>
              </p14:nvContentPartPr>
              <p14:xfrm>
                <a:off x="10225159" y="426497"/>
                <a:ext cx="332280" cy="18216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257AF544-5CFF-4979-BF01-3CB44AE33BCE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216519" y="417857"/>
                  <a:ext cx="3499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76957818-4CBF-49AF-878F-02DCE37F3DDA}"/>
                    </a:ext>
                  </a:extLst>
                </p14:cNvPr>
                <p14:cNvContentPartPr/>
                <p14:nvPr/>
              </p14:nvContentPartPr>
              <p14:xfrm>
                <a:off x="10532599" y="429377"/>
                <a:ext cx="38880" cy="8964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76957818-4CBF-49AF-878F-02DCE37F3DDA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523959" y="420737"/>
                  <a:ext cx="5652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uppo 514">
            <a:extLst>
              <a:ext uri="{FF2B5EF4-FFF2-40B4-BE49-F238E27FC236}">
                <a16:creationId xmlns:a16="http://schemas.microsoft.com/office/drawing/2014/main" id="{226895C2-5AF2-4278-B9B2-5EA970B9FF0D}"/>
              </a:ext>
            </a:extLst>
          </p:cNvPr>
          <p:cNvGrpSpPr/>
          <p:nvPr/>
        </p:nvGrpSpPr>
        <p:grpSpPr>
          <a:xfrm>
            <a:off x="9456919" y="737897"/>
            <a:ext cx="426600" cy="134640"/>
            <a:chOff x="9456919" y="737897"/>
            <a:chExt cx="426600" cy="13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8E674BE7-705A-4CF0-86B0-8E4378FABD63}"/>
                    </a:ext>
                  </a:extLst>
                </p14:cNvPr>
                <p14:cNvContentPartPr/>
                <p14:nvPr/>
              </p14:nvContentPartPr>
              <p14:xfrm>
                <a:off x="9456919" y="740417"/>
                <a:ext cx="90720" cy="13212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8E674BE7-705A-4CF0-86B0-8E4378FABD63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448279" y="731777"/>
                  <a:ext cx="108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ECE4C53A-0CC7-4079-9C29-2CF682D7D8A8}"/>
                    </a:ext>
                  </a:extLst>
                </p14:cNvPr>
                <p14:cNvContentPartPr/>
                <p14:nvPr/>
              </p14:nvContentPartPr>
              <p14:xfrm>
                <a:off x="9547279" y="746537"/>
                <a:ext cx="90720" cy="12528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ECE4C53A-0CC7-4079-9C29-2CF682D7D8A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538639" y="737897"/>
                  <a:ext cx="1083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F6FADA05-BAF1-4AA7-8B59-B6E377EA329D}"/>
                    </a:ext>
                  </a:extLst>
                </p14:cNvPr>
                <p14:cNvContentPartPr/>
                <p14:nvPr/>
              </p14:nvContentPartPr>
              <p14:xfrm>
                <a:off x="9643399" y="755177"/>
                <a:ext cx="133560" cy="11664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F6FADA05-BAF1-4AA7-8B59-B6E377EA329D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634399" y="746537"/>
                  <a:ext cx="151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5F90C4BC-ACD8-479C-A2CA-109503FF08DD}"/>
                    </a:ext>
                  </a:extLst>
                </p14:cNvPr>
                <p14:cNvContentPartPr/>
                <p14:nvPr/>
              </p14:nvContentPartPr>
              <p14:xfrm>
                <a:off x="9758599" y="737897"/>
                <a:ext cx="124920" cy="11664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5F90C4BC-ACD8-479C-A2CA-109503FF08DD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9749959" y="728897"/>
                  <a:ext cx="142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D3CAC04B-0919-408A-A760-25ABAA56E0C5}"/>
                    </a:ext>
                  </a:extLst>
                </p14:cNvPr>
                <p14:cNvContentPartPr/>
                <p14:nvPr/>
              </p14:nvContentPartPr>
              <p14:xfrm>
                <a:off x="9767599" y="817817"/>
                <a:ext cx="114120" cy="36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D3CAC04B-0919-408A-A760-25ABAA56E0C5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9758959" y="808817"/>
                  <a:ext cx="13176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uppo 513">
            <a:extLst>
              <a:ext uri="{FF2B5EF4-FFF2-40B4-BE49-F238E27FC236}">
                <a16:creationId xmlns:a16="http://schemas.microsoft.com/office/drawing/2014/main" id="{2BA9A40B-5F1A-4E54-A825-9B06FC083670}"/>
              </a:ext>
            </a:extLst>
          </p:cNvPr>
          <p:cNvGrpSpPr/>
          <p:nvPr/>
        </p:nvGrpSpPr>
        <p:grpSpPr>
          <a:xfrm>
            <a:off x="10117519" y="769217"/>
            <a:ext cx="139680" cy="126720"/>
            <a:chOff x="10117519" y="769217"/>
            <a:chExt cx="139680" cy="12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490ACA0B-3F3C-4C6D-8D34-72F606D248E8}"/>
                    </a:ext>
                  </a:extLst>
                </p14:cNvPr>
                <p14:cNvContentPartPr/>
                <p14:nvPr/>
              </p14:nvContentPartPr>
              <p14:xfrm>
                <a:off x="10136959" y="797297"/>
                <a:ext cx="74520" cy="7884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490ACA0B-3F3C-4C6D-8D34-72F606D248E8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10127959" y="788297"/>
                  <a:ext cx="921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8F3505F4-56D2-47C2-A9F5-E9F8EA359099}"/>
                    </a:ext>
                  </a:extLst>
                </p14:cNvPr>
                <p14:cNvContentPartPr/>
                <p14:nvPr/>
              </p14:nvContentPartPr>
              <p14:xfrm>
                <a:off x="10117519" y="769217"/>
                <a:ext cx="139680" cy="12672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8F3505F4-56D2-47C2-A9F5-E9F8EA359099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10108519" y="760217"/>
                  <a:ext cx="157320" cy="144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7">
            <p14:nvContentPartPr>
              <p14:cNvPr id="513" name="Input penna 512">
                <a:extLst>
                  <a:ext uri="{FF2B5EF4-FFF2-40B4-BE49-F238E27FC236}">
                    <a16:creationId xmlns:a16="http://schemas.microsoft.com/office/drawing/2014/main" id="{FB78B37E-4AE8-43F1-B854-ACD3C521387B}"/>
                  </a:ext>
                </a:extLst>
              </p14:cNvPr>
              <p14:cNvContentPartPr/>
              <p14:nvPr/>
            </p14:nvContentPartPr>
            <p14:xfrm>
              <a:off x="8978119" y="548897"/>
              <a:ext cx="99360" cy="8640"/>
            </p14:xfrm>
          </p:contentPart>
        </mc:Choice>
        <mc:Fallback xmlns="">
          <p:pic>
            <p:nvPicPr>
              <p:cNvPr id="513" name="Input penna 512">
                <a:extLst>
                  <a:ext uri="{FF2B5EF4-FFF2-40B4-BE49-F238E27FC236}">
                    <a16:creationId xmlns:a16="http://schemas.microsoft.com/office/drawing/2014/main" id="{FB78B37E-4AE8-43F1-B854-ACD3C521387B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8969479" y="540257"/>
                <a:ext cx="1170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9">
            <p14:nvContentPartPr>
              <p14:cNvPr id="516" name="Input penna 515">
                <a:extLst>
                  <a:ext uri="{FF2B5EF4-FFF2-40B4-BE49-F238E27FC236}">
                    <a16:creationId xmlns:a16="http://schemas.microsoft.com/office/drawing/2014/main" id="{3F4B73A4-7BF3-43C9-BB52-29AD0DE4AAAD}"/>
                  </a:ext>
                </a:extLst>
              </p14:cNvPr>
              <p14:cNvContentPartPr/>
              <p14:nvPr/>
            </p14:nvContentPartPr>
            <p14:xfrm>
              <a:off x="11137399" y="545657"/>
              <a:ext cx="106920" cy="27360"/>
            </p14:xfrm>
          </p:contentPart>
        </mc:Choice>
        <mc:Fallback xmlns="">
          <p:pic>
            <p:nvPicPr>
              <p:cNvPr id="516" name="Input penna 515">
                <a:extLst>
                  <a:ext uri="{FF2B5EF4-FFF2-40B4-BE49-F238E27FC236}">
                    <a16:creationId xmlns:a16="http://schemas.microsoft.com/office/drawing/2014/main" id="{3F4B73A4-7BF3-43C9-BB52-29AD0DE4AAAD}"/>
                  </a:ext>
                </a:extLst>
              </p:cNvPr>
              <p:cNvPicPr/>
              <p:nvPr/>
            </p:nvPicPr>
            <p:blipFill>
              <a:blip r:embed="rId840"/>
              <a:stretch>
                <a:fillRect/>
              </a:stretch>
            </p:blipFill>
            <p:spPr>
              <a:xfrm>
                <a:off x="11128759" y="536657"/>
                <a:ext cx="12456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17" name="Gruppo 516">
            <a:extLst>
              <a:ext uri="{FF2B5EF4-FFF2-40B4-BE49-F238E27FC236}">
                <a16:creationId xmlns:a16="http://schemas.microsoft.com/office/drawing/2014/main" id="{3340993B-01E2-4D8D-9B52-BCD9BEB70631}"/>
              </a:ext>
            </a:extLst>
          </p:cNvPr>
          <p:cNvGrpSpPr/>
          <p:nvPr/>
        </p:nvGrpSpPr>
        <p:grpSpPr>
          <a:xfrm>
            <a:off x="9251428" y="1078948"/>
            <a:ext cx="1588320" cy="486360"/>
            <a:chOff x="9289879" y="215537"/>
            <a:chExt cx="1588320" cy="48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A7B723BD-9CB5-4A96-81DE-E8A33BC425BA}"/>
                    </a:ext>
                  </a:extLst>
                </p14:cNvPr>
                <p14:cNvContentPartPr/>
                <p14:nvPr/>
              </p14:nvContentPartPr>
              <p14:xfrm>
                <a:off x="9289879" y="215537"/>
                <a:ext cx="120600" cy="11808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A7B723BD-9CB5-4A96-81DE-E8A33BC425BA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9281239" y="206537"/>
                  <a:ext cx="138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CB8A4F9E-1545-43D7-9F4A-F2953181C994}"/>
                    </a:ext>
                  </a:extLst>
                </p14:cNvPr>
                <p14:cNvContentPartPr/>
                <p14:nvPr/>
              </p14:nvContentPartPr>
              <p14:xfrm>
                <a:off x="9423439" y="252617"/>
                <a:ext cx="65520" cy="7560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CB8A4F9E-1545-43D7-9F4A-F2953181C994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9414439" y="243977"/>
                  <a:ext cx="83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520" name="Input penna 519">
                  <a:extLst>
                    <a:ext uri="{FF2B5EF4-FFF2-40B4-BE49-F238E27FC236}">
                      <a16:creationId xmlns:a16="http://schemas.microsoft.com/office/drawing/2014/main" id="{34E1A8FA-4CEF-4E17-9D9A-3E05A94B815D}"/>
                    </a:ext>
                  </a:extLst>
                </p14:cNvPr>
                <p14:cNvContentPartPr/>
                <p14:nvPr/>
              </p14:nvContentPartPr>
              <p14:xfrm>
                <a:off x="9498679" y="249017"/>
                <a:ext cx="105120" cy="9756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34E1A8FA-4CEF-4E17-9D9A-3E05A94B815D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489679" y="240017"/>
                  <a:ext cx="1227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9B2A60A5-BDF6-4449-B005-53E90CD50C6C}"/>
                    </a:ext>
                  </a:extLst>
                </p14:cNvPr>
                <p14:cNvContentPartPr/>
                <p14:nvPr/>
              </p14:nvContentPartPr>
              <p14:xfrm>
                <a:off x="9600199" y="246857"/>
                <a:ext cx="101160" cy="9792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9B2A60A5-BDF6-4449-B005-53E90CD50C6C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9591559" y="238217"/>
                  <a:ext cx="1188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A5AF5888-EEA8-40BE-A4E6-EBF244F56E57}"/>
                    </a:ext>
                  </a:extLst>
                </p14:cNvPr>
                <p14:cNvContentPartPr/>
                <p14:nvPr/>
              </p14:nvContentPartPr>
              <p14:xfrm>
                <a:off x="9621799" y="304817"/>
                <a:ext cx="73800" cy="1584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A5AF5888-EEA8-40BE-A4E6-EBF244F56E57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9612799" y="295817"/>
                  <a:ext cx="91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26008516-EDA4-4DD5-827E-31BA6F980849}"/>
                    </a:ext>
                  </a:extLst>
                </p14:cNvPr>
                <p14:cNvContentPartPr/>
                <p14:nvPr/>
              </p14:nvContentPartPr>
              <p14:xfrm>
                <a:off x="9712159" y="241097"/>
                <a:ext cx="213120" cy="12420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26008516-EDA4-4DD5-827E-31BA6F980849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9703519" y="232097"/>
                  <a:ext cx="2307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4F38E18B-56D6-4273-975E-B1ED066F3EB1}"/>
                    </a:ext>
                  </a:extLst>
                </p14:cNvPr>
                <p14:cNvContentPartPr/>
                <p14:nvPr/>
              </p14:nvContentPartPr>
              <p14:xfrm>
                <a:off x="9915919" y="220217"/>
                <a:ext cx="114120" cy="10188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4F38E18B-56D6-4273-975E-B1ED066F3EB1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9906919" y="211217"/>
                  <a:ext cx="131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45C04959-4DBB-48FE-A69F-E811009050A9}"/>
                    </a:ext>
                  </a:extLst>
                </p14:cNvPr>
                <p14:cNvContentPartPr/>
                <p14:nvPr/>
              </p14:nvContentPartPr>
              <p14:xfrm>
                <a:off x="10190239" y="240737"/>
                <a:ext cx="106920" cy="10368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45C04959-4DBB-48FE-A69F-E811009050A9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0181599" y="231737"/>
                  <a:ext cx="124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03B58414-D9BE-42BB-BCE5-DF54011A23C2}"/>
                    </a:ext>
                  </a:extLst>
                </p14:cNvPr>
                <p14:cNvContentPartPr/>
                <p14:nvPr/>
              </p14:nvContentPartPr>
              <p14:xfrm>
                <a:off x="10279159" y="240737"/>
                <a:ext cx="90000" cy="10260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03B58414-D9BE-42BB-BCE5-DF54011A23C2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0270519" y="231737"/>
                  <a:ext cx="107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797780B2-E767-4819-B728-43BB7903F3D4}"/>
                    </a:ext>
                  </a:extLst>
                </p14:cNvPr>
                <p14:cNvContentPartPr/>
                <p14:nvPr/>
              </p14:nvContentPartPr>
              <p14:xfrm>
                <a:off x="10300039" y="239657"/>
                <a:ext cx="138600" cy="828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797780B2-E767-4819-B728-43BB7903F3D4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10291039" y="231017"/>
                  <a:ext cx="1562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DE1E1447-BD9F-49A6-B882-A580EE9018C8}"/>
                    </a:ext>
                  </a:extLst>
                </p14:cNvPr>
                <p14:cNvContentPartPr/>
                <p14:nvPr/>
              </p14:nvContentPartPr>
              <p14:xfrm>
                <a:off x="10388239" y="237137"/>
                <a:ext cx="189360" cy="11808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DE1E1447-BD9F-49A6-B882-A580EE9018C8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10379599" y="228137"/>
                  <a:ext cx="207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550B7A27-D2CD-40DF-A7E4-66AA2CB654D1}"/>
                    </a:ext>
                  </a:extLst>
                </p14:cNvPr>
                <p14:cNvContentPartPr/>
                <p14:nvPr/>
              </p14:nvContentPartPr>
              <p14:xfrm>
                <a:off x="10473919" y="232817"/>
                <a:ext cx="164160" cy="10260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550B7A27-D2CD-40DF-A7E4-66AA2CB654D1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0464919" y="223817"/>
                  <a:ext cx="181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17AC0175-CCF7-46EE-B1EA-4D2A0D035516}"/>
                    </a:ext>
                  </a:extLst>
                </p14:cNvPr>
                <p14:cNvContentPartPr/>
                <p14:nvPr/>
              </p14:nvContentPartPr>
              <p14:xfrm>
                <a:off x="10688839" y="258737"/>
                <a:ext cx="189360" cy="9288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17AC0175-CCF7-46EE-B1EA-4D2A0D035516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0679839" y="250097"/>
                  <a:ext cx="207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CD85D758-5679-4C25-9528-A448F51A81FF}"/>
                    </a:ext>
                  </a:extLst>
                </p14:cNvPr>
                <p14:cNvContentPartPr/>
                <p14:nvPr/>
              </p14:nvContentPartPr>
              <p14:xfrm>
                <a:off x="9430279" y="495617"/>
                <a:ext cx="121680" cy="9252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CD85D758-5679-4C25-9528-A448F51A81FF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9421639" y="486977"/>
                  <a:ext cx="1393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B90F6C21-5E5A-4220-B916-9D881CECCB97}"/>
                    </a:ext>
                  </a:extLst>
                </p14:cNvPr>
                <p14:cNvContentPartPr/>
                <p14:nvPr/>
              </p14:nvContentPartPr>
              <p14:xfrm>
                <a:off x="9530719" y="489857"/>
                <a:ext cx="7920" cy="216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B90F6C21-5E5A-4220-B916-9D881CECCB97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9522079" y="481217"/>
                  <a:ext cx="25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33" name="Input penna 532">
                  <a:extLst>
                    <a:ext uri="{FF2B5EF4-FFF2-40B4-BE49-F238E27FC236}">
                      <a16:creationId xmlns:a16="http://schemas.microsoft.com/office/drawing/2014/main" id="{F0445BC0-B02C-4E33-8500-B37C16ECD1EC}"/>
                    </a:ext>
                  </a:extLst>
                </p14:cNvPr>
                <p14:cNvContentPartPr/>
                <p14:nvPr/>
              </p14:nvContentPartPr>
              <p14:xfrm>
                <a:off x="9544399" y="447017"/>
                <a:ext cx="533880" cy="25488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F0445BC0-B02C-4E33-8500-B37C16ECD1EC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9535399" y="438017"/>
                  <a:ext cx="5515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53904A9E-8E07-4979-A978-D196B2753213}"/>
                    </a:ext>
                  </a:extLst>
                </p14:cNvPr>
                <p14:cNvContentPartPr/>
                <p14:nvPr/>
              </p14:nvContentPartPr>
              <p14:xfrm>
                <a:off x="9823399" y="488417"/>
                <a:ext cx="128520" cy="36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53904A9E-8E07-4979-A978-D196B2753213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9814399" y="479417"/>
                  <a:ext cx="146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ADAF1534-2327-4572-B503-17CECE0FC4EB}"/>
                    </a:ext>
                  </a:extLst>
                </p14:cNvPr>
                <p14:cNvContentPartPr/>
                <p14:nvPr/>
              </p14:nvContentPartPr>
              <p14:xfrm>
                <a:off x="10225159" y="426497"/>
                <a:ext cx="332280" cy="18216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ADAF1534-2327-4572-B503-17CECE0FC4EB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216519" y="417857"/>
                  <a:ext cx="3499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6987E457-B48A-4204-8BF2-699436D8BB56}"/>
                    </a:ext>
                  </a:extLst>
                </p14:cNvPr>
                <p14:cNvContentPartPr/>
                <p14:nvPr/>
              </p14:nvContentPartPr>
              <p14:xfrm>
                <a:off x="10532599" y="429377"/>
                <a:ext cx="38880" cy="8964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6987E457-B48A-4204-8BF2-699436D8BB56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523959" y="420737"/>
                  <a:ext cx="5652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7" name="Gruppo 536">
            <a:extLst>
              <a:ext uri="{FF2B5EF4-FFF2-40B4-BE49-F238E27FC236}">
                <a16:creationId xmlns:a16="http://schemas.microsoft.com/office/drawing/2014/main" id="{0732CD29-531C-499D-910B-DD71721DEEAC}"/>
              </a:ext>
            </a:extLst>
          </p:cNvPr>
          <p:cNvGrpSpPr/>
          <p:nvPr/>
        </p:nvGrpSpPr>
        <p:grpSpPr>
          <a:xfrm>
            <a:off x="9418468" y="1601308"/>
            <a:ext cx="426600" cy="134640"/>
            <a:chOff x="9456919" y="737897"/>
            <a:chExt cx="426600" cy="13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538" name="Input penna 537">
                  <a:extLst>
                    <a:ext uri="{FF2B5EF4-FFF2-40B4-BE49-F238E27FC236}">
                      <a16:creationId xmlns:a16="http://schemas.microsoft.com/office/drawing/2014/main" id="{EA555C27-4B55-44A2-9243-FEB565B61DF5}"/>
                    </a:ext>
                  </a:extLst>
                </p14:cNvPr>
                <p14:cNvContentPartPr/>
                <p14:nvPr/>
              </p14:nvContentPartPr>
              <p14:xfrm>
                <a:off x="9456919" y="740417"/>
                <a:ext cx="90720" cy="1321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EA555C27-4B55-44A2-9243-FEB565B61DF5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448279" y="731777"/>
                  <a:ext cx="108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3C54E48B-FCAC-46B2-A5FD-66E32D96199E}"/>
                    </a:ext>
                  </a:extLst>
                </p14:cNvPr>
                <p14:cNvContentPartPr/>
                <p14:nvPr/>
              </p14:nvContentPartPr>
              <p14:xfrm>
                <a:off x="9547279" y="746537"/>
                <a:ext cx="90720" cy="12528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3C54E48B-FCAC-46B2-A5FD-66E32D96199E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538639" y="737897"/>
                  <a:ext cx="1083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DB9D6604-4B80-4263-8EE1-6FD35BEDA4C2}"/>
                    </a:ext>
                  </a:extLst>
                </p14:cNvPr>
                <p14:cNvContentPartPr/>
                <p14:nvPr/>
              </p14:nvContentPartPr>
              <p14:xfrm>
                <a:off x="9643399" y="755177"/>
                <a:ext cx="133560" cy="11664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DB9D6604-4B80-4263-8EE1-6FD35BEDA4C2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634399" y="746537"/>
                  <a:ext cx="151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0C52F4D5-3435-4F3F-A4A4-8FEDBD12D7C2}"/>
                    </a:ext>
                  </a:extLst>
                </p14:cNvPr>
                <p14:cNvContentPartPr/>
                <p14:nvPr/>
              </p14:nvContentPartPr>
              <p14:xfrm>
                <a:off x="9758599" y="737897"/>
                <a:ext cx="124920" cy="11664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0C52F4D5-3435-4F3F-A4A4-8FEDBD12D7C2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9749959" y="728897"/>
                  <a:ext cx="142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69814EB5-3C08-4364-B1F0-09686D13B992}"/>
                    </a:ext>
                  </a:extLst>
                </p14:cNvPr>
                <p14:cNvContentPartPr/>
                <p14:nvPr/>
              </p14:nvContentPartPr>
              <p14:xfrm>
                <a:off x="9767599" y="817817"/>
                <a:ext cx="114120" cy="36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69814EB5-3C08-4364-B1F0-09686D13B992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9758959" y="808817"/>
                  <a:ext cx="13176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546" name="Input penna 545">
                <a:extLst>
                  <a:ext uri="{FF2B5EF4-FFF2-40B4-BE49-F238E27FC236}">
                    <a16:creationId xmlns:a16="http://schemas.microsoft.com/office/drawing/2014/main" id="{22420736-3EAF-42A4-B0E1-50CB1E0B97DE}"/>
                  </a:ext>
                </a:extLst>
              </p14:cNvPr>
              <p14:cNvContentPartPr/>
              <p14:nvPr/>
            </p14:nvContentPartPr>
            <p14:xfrm>
              <a:off x="8939668" y="1412308"/>
              <a:ext cx="99360" cy="8640"/>
            </p14:xfrm>
          </p:contentPart>
        </mc:Choice>
        <mc:Fallback xmlns="">
          <p:pic>
            <p:nvPicPr>
              <p:cNvPr id="546" name="Input penna 545">
                <a:extLst>
                  <a:ext uri="{FF2B5EF4-FFF2-40B4-BE49-F238E27FC236}">
                    <a16:creationId xmlns:a16="http://schemas.microsoft.com/office/drawing/2014/main" id="{22420736-3EAF-42A4-B0E1-50CB1E0B97DE}"/>
                  </a:ext>
                </a:extLst>
              </p:cNvPr>
              <p:cNvPicPr/>
              <p:nvPr/>
            </p:nvPicPr>
            <p:blipFill>
              <a:blip r:embed="rId838"/>
              <a:stretch>
                <a:fillRect/>
              </a:stretch>
            </p:blipFill>
            <p:spPr>
              <a:xfrm>
                <a:off x="8931028" y="1403668"/>
                <a:ext cx="1170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547" name="Input penna 546">
                <a:extLst>
                  <a:ext uri="{FF2B5EF4-FFF2-40B4-BE49-F238E27FC236}">
                    <a16:creationId xmlns:a16="http://schemas.microsoft.com/office/drawing/2014/main" id="{B271EC3D-EE67-436A-942B-1CA3946A405D}"/>
                  </a:ext>
                </a:extLst>
              </p14:cNvPr>
              <p14:cNvContentPartPr/>
              <p14:nvPr/>
            </p14:nvContentPartPr>
            <p14:xfrm>
              <a:off x="11098948" y="1409068"/>
              <a:ext cx="106920" cy="27360"/>
            </p14:xfrm>
          </p:contentPart>
        </mc:Choice>
        <mc:Fallback xmlns="">
          <p:pic>
            <p:nvPicPr>
              <p:cNvPr id="547" name="Input penna 546">
                <a:extLst>
                  <a:ext uri="{FF2B5EF4-FFF2-40B4-BE49-F238E27FC236}">
                    <a16:creationId xmlns:a16="http://schemas.microsoft.com/office/drawing/2014/main" id="{B271EC3D-EE67-436A-942B-1CA3946A405D}"/>
                  </a:ext>
                </a:extLst>
              </p:cNvPr>
              <p:cNvPicPr/>
              <p:nvPr/>
            </p:nvPicPr>
            <p:blipFill>
              <a:blip r:embed="rId840"/>
              <a:stretch>
                <a:fillRect/>
              </a:stretch>
            </p:blipFill>
            <p:spPr>
              <a:xfrm>
                <a:off x="11090308" y="1400068"/>
                <a:ext cx="124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7">
            <p14:nvContentPartPr>
              <p14:cNvPr id="548" name="Input penna 547">
                <a:extLst>
                  <a:ext uri="{FF2B5EF4-FFF2-40B4-BE49-F238E27FC236}">
                    <a16:creationId xmlns:a16="http://schemas.microsoft.com/office/drawing/2014/main" id="{53A9AF19-9F09-49B5-A3E9-D1B30901F1D7}"/>
                  </a:ext>
                </a:extLst>
              </p14:cNvPr>
              <p14:cNvContentPartPr/>
              <p14:nvPr/>
            </p14:nvContentPartPr>
            <p14:xfrm>
              <a:off x="10027948" y="1634428"/>
              <a:ext cx="71640" cy="187560"/>
            </p14:xfrm>
          </p:contentPart>
        </mc:Choice>
        <mc:Fallback xmlns="">
          <p:pic>
            <p:nvPicPr>
              <p:cNvPr id="548" name="Input penna 547">
                <a:extLst>
                  <a:ext uri="{FF2B5EF4-FFF2-40B4-BE49-F238E27FC236}">
                    <a16:creationId xmlns:a16="http://schemas.microsoft.com/office/drawing/2014/main" id="{53A9AF19-9F09-49B5-A3E9-D1B30901F1D7}"/>
                  </a:ext>
                </a:extLst>
              </p:cNvPr>
              <p:cNvPicPr/>
              <p:nvPr/>
            </p:nvPicPr>
            <p:blipFill>
              <a:blip r:embed="rId868"/>
              <a:stretch>
                <a:fillRect/>
              </a:stretch>
            </p:blipFill>
            <p:spPr>
              <a:xfrm>
                <a:off x="10018948" y="1625788"/>
                <a:ext cx="89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561" name="Input penna 560">
                <a:extLst>
                  <a:ext uri="{FF2B5EF4-FFF2-40B4-BE49-F238E27FC236}">
                    <a16:creationId xmlns:a16="http://schemas.microsoft.com/office/drawing/2014/main" id="{9A14E43C-C678-4C0D-BD78-91D79FC01DA4}"/>
                  </a:ext>
                </a:extLst>
              </p14:cNvPr>
              <p14:cNvContentPartPr/>
              <p14:nvPr/>
            </p14:nvContentPartPr>
            <p14:xfrm>
              <a:off x="6495919" y="1768217"/>
              <a:ext cx="1794960" cy="38880"/>
            </p14:xfrm>
          </p:contentPart>
        </mc:Choice>
        <mc:Fallback xmlns="">
          <p:pic>
            <p:nvPicPr>
              <p:cNvPr id="561" name="Input penna 560">
                <a:extLst>
                  <a:ext uri="{FF2B5EF4-FFF2-40B4-BE49-F238E27FC236}">
                    <a16:creationId xmlns:a16="http://schemas.microsoft.com/office/drawing/2014/main" id="{9A14E43C-C678-4C0D-BD78-91D79FC01DA4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6487279" y="1759577"/>
                <a:ext cx="181260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64" name="Gruppo 563">
            <a:extLst>
              <a:ext uri="{FF2B5EF4-FFF2-40B4-BE49-F238E27FC236}">
                <a16:creationId xmlns:a16="http://schemas.microsoft.com/office/drawing/2014/main" id="{9AE61CF9-67E1-4857-ABEB-E13012152558}"/>
              </a:ext>
            </a:extLst>
          </p:cNvPr>
          <p:cNvGrpSpPr/>
          <p:nvPr/>
        </p:nvGrpSpPr>
        <p:grpSpPr>
          <a:xfrm>
            <a:off x="6393319" y="151457"/>
            <a:ext cx="1914120" cy="1543320"/>
            <a:chOff x="6393319" y="151457"/>
            <a:chExt cx="1914120" cy="154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559" name="Input penna 558">
                  <a:extLst>
                    <a:ext uri="{FF2B5EF4-FFF2-40B4-BE49-F238E27FC236}">
                      <a16:creationId xmlns:a16="http://schemas.microsoft.com/office/drawing/2014/main" id="{E6EF8BDE-AC86-478F-BF3A-98DF7B8E8F9D}"/>
                    </a:ext>
                  </a:extLst>
                </p14:cNvPr>
                <p14:cNvContentPartPr/>
                <p14:nvPr/>
              </p14:nvContentPartPr>
              <p14:xfrm>
                <a:off x="6393319" y="216257"/>
                <a:ext cx="62280" cy="147852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E6EF8BDE-AC86-478F-BF3A-98DF7B8E8F9D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6384319" y="207617"/>
                  <a:ext cx="79920" cy="149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560" name="Input penna 559">
                  <a:extLst>
                    <a:ext uri="{FF2B5EF4-FFF2-40B4-BE49-F238E27FC236}">
                      <a16:creationId xmlns:a16="http://schemas.microsoft.com/office/drawing/2014/main" id="{405EA785-8296-44FB-94D5-56FC313E672E}"/>
                    </a:ext>
                  </a:extLst>
                </p14:cNvPr>
                <p14:cNvContentPartPr/>
                <p14:nvPr/>
              </p14:nvContentPartPr>
              <p14:xfrm>
                <a:off x="8271799" y="215537"/>
                <a:ext cx="35640" cy="1475280"/>
              </p14:xfrm>
            </p:contentPart>
          </mc:Choice>
          <mc:Fallback xmlns="">
            <p:pic>
              <p:nvPicPr>
                <p:cNvPr id="560" name="Input penna 559">
                  <a:extLst>
                    <a:ext uri="{FF2B5EF4-FFF2-40B4-BE49-F238E27FC236}">
                      <a16:creationId xmlns:a16="http://schemas.microsoft.com/office/drawing/2014/main" id="{405EA785-8296-44FB-94D5-56FC313E672E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8262799" y="206537"/>
                  <a:ext cx="53280" cy="149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2000AAC1-1D17-4196-93D3-B85B4EFE6BE4}"/>
                    </a:ext>
                  </a:extLst>
                </p14:cNvPr>
                <p14:cNvContentPartPr/>
                <p14:nvPr/>
              </p14:nvContentPartPr>
              <p14:xfrm>
                <a:off x="6399439" y="151457"/>
                <a:ext cx="1882080" cy="3924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2000AAC1-1D17-4196-93D3-B85B4EFE6BE4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390439" y="142817"/>
                  <a:ext cx="1899720" cy="5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8" name="Gruppo 577">
            <a:extLst>
              <a:ext uri="{FF2B5EF4-FFF2-40B4-BE49-F238E27FC236}">
                <a16:creationId xmlns:a16="http://schemas.microsoft.com/office/drawing/2014/main" id="{6D05D637-D2AF-49CC-A34A-92FD707EADCC}"/>
              </a:ext>
            </a:extLst>
          </p:cNvPr>
          <p:cNvGrpSpPr/>
          <p:nvPr/>
        </p:nvGrpSpPr>
        <p:grpSpPr>
          <a:xfrm>
            <a:off x="6487406" y="2029510"/>
            <a:ext cx="832680" cy="483840"/>
            <a:chOff x="6511399" y="2208137"/>
            <a:chExt cx="832680" cy="48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565" name="Input penna 564">
                  <a:extLst>
                    <a:ext uri="{FF2B5EF4-FFF2-40B4-BE49-F238E27FC236}">
                      <a16:creationId xmlns:a16="http://schemas.microsoft.com/office/drawing/2014/main" id="{21777623-C833-41BC-BCBF-04077755E9AE}"/>
                    </a:ext>
                  </a:extLst>
                </p14:cNvPr>
                <p14:cNvContentPartPr/>
                <p14:nvPr/>
              </p14:nvContentPartPr>
              <p14:xfrm>
                <a:off x="6511399" y="2366537"/>
                <a:ext cx="140760" cy="14364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21777623-C833-41BC-BCBF-04077755E9AE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502399" y="2357897"/>
                  <a:ext cx="1584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D2515976-1899-487A-8953-7108F9221351}"/>
                    </a:ext>
                  </a:extLst>
                </p14:cNvPr>
                <p14:cNvContentPartPr/>
                <p14:nvPr/>
              </p14:nvContentPartPr>
              <p14:xfrm>
                <a:off x="6515359" y="2382737"/>
                <a:ext cx="125640" cy="8964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D2515976-1899-487A-8953-7108F9221351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506359" y="2374097"/>
                  <a:ext cx="143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D7B0D762-40D4-4B5B-B12C-4EFA422C48EA}"/>
                    </a:ext>
                  </a:extLst>
                </p14:cNvPr>
                <p14:cNvContentPartPr/>
                <p14:nvPr/>
              </p14:nvContentPartPr>
              <p14:xfrm>
                <a:off x="6647479" y="2406137"/>
                <a:ext cx="116280" cy="11016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D7B0D762-40D4-4B5B-B12C-4EFA422C48EA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6638839" y="2397137"/>
                  <a:ext cx="1339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568" name="Input penna 567">
                  <a:extLst>
                    <a:ext uri="{FF2B5EF4-FFF2-40B4-BE49-F238E27FC236}">
                      <a16:creationId xmlns:a16="http://schemas.microsoft.com/office/drawing/2014/main" id="{592FB993-1D22-4372-921A-3A85E8620E83}"/>
                    </a:ext>
                  </a:extLst>
                </p14:cNvPr>
                <p14:cNvContentPartPr/>
                <p14:nvPr/>
              </p14:nvContentPartPr>
              <p14:xfrm>
                <a:off x="6825679" y="2368697"/>
                <a:ext cx="86760" cy="1440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592FB993-1D22-4372-921A-3A85E8620E83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817039" y="2360057"/>
                  <a:ext cx="104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69" name="Input penna 568">
                  <a:extLst>
                    <a:ext uri="{FF2B5EF4-FFF2-40B4-BE49-F238E27FC236}">
                      <a16:creationId xmlns:a16="http://schemas.microsoft.com/office/drawing/2014/main" id="{93714F0A-73CA-43DE-AF42-0CEB9C8FFB38}"/>
                    </a:ext>
                  </a:extLst>
                </p14:cNvPr>
                <p14:cNvContentPartPr/>
                <p14:nvPr/>
              </p14:nvContentPartPr>
              <p14:xfrm>
                <a:off x="6837919" y="2427737"/>
                <a:ext cx="71640" cy="2016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93714F0A-73CA-43DE-AF42-0CEB9C8FFB38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829279" y="2418737"/>
                  <a:ext cx="892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571" name="Input penna 570">
                  <a:extLst>
                    <a:ext uri="{FF2B5EF4-FFF2-40B4-BE49-F238E27FC236}">
                      <a16:creationId xmlns:a16="http://schemas.microsoft.com/office/drawing/2014/main" id="{C6A2AAEF-2074-4FC1-B1B8-CAB2E66E10E8}"/>
                    </a:ext>
                  </a:extLst>
                </p14:cNvPr>
                <p14:cNvContentPartPr/>
                <p14:nvPr/>
              </p14:nvContentPartPr>
              <p14:xfrm>
                <a:off x="7013599" y="2208137"/>
                <a:ext cx="150840" cy="19188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C6A2AAEF-2074-4FC1-B1B8-CAB2E66E10E8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004959" y="2199137"/>
                  <a:ext cx="1684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A5FD14A2-44E1-4348-977B-5AF32596FF17}"/>
                    </a:ext>
                  </a:extLst>
                </p14:cNvPr>
                <p14:cNvContentPartPr/>
                <p14:nvPr/>
              </p14:nvContentPartPr>
              <p14:xfrm>
                <a:off x="7178479" y="2276177"/>
                <a:ext cx="72720" cy="15156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A5FD14A2-44E1-4348-977B-5AF32596FF17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169479" y="2267177"/>
                  <a:ext cx="903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B97A861A-22B5-46EE-A9FC-17335F8453A1}"/>
                    </a:ext>
                  </a:extLst>
                </p14:cNvPr>
                <p14:cNvContentPartPr/>
                <p14:nvPr/>
              </p14:nvContentPartPr>
              <p14:xfrm>
                <a:off x="7016119" y="2465897"/>
                <a:ext cx="327960" cy="2304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B97A861A-22B5-46EE-A9FC-17335F8453A1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007119" y="2456897"/>
                  <a:ext cx="3456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575" name="Input penna 574">
                  <a:extLst>
                    <a:ext uri="{FF2B5EF4-FFF2-40B4-BE49-F238E27FC236}">
                      <a16:creationId xmlns:a16="http://schemas.microsoft.com/office/drawing/2014/main" id="{B7B404AB-AAC5-4A2B-B2BB-CF4ABBBB2391}"/>
                    </a:ext>
                  </a:extLst>
                </p14:cNvPr>
                <p14:cNvContentPartPr/>
                <p14:nvPr/>
              </p14:nvContentPartPr>
              <p14:xfrm>
                <a:off x="7083079" y="2528177"/>
                <a:ext cx="78840" cy="16380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B7B404AB-AAC5-4A2B-B2BB-CF4ABBBB2391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074439" y="2519537"/>
                  <a:ext cx="964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7AC95ACE-D9E9-42AA-AF22-91B229CD3C4D}"/>
                    </a:ext>
                  </a:extLst>
                </p14:cNvPr>
                <p14:cNvContentPartPr/>
                <p14:nvPr/>
              </p14:nvContentPartPr>
              <p14:xfrm>
                <a:off x="7157599" y="2544737"/>
                <a:ext cx="52200" cy="14616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7AC95ACE-D9E9-42AA-AF22-91B229CD3C4D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148599" y="2535737"/>
                  <a:ext cx="69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E97780E3-8BE0-406B-8EAB-1E71E587AEE3}"/>
                    </a:ext>
                  </a:extLst>
                </p14:cNvPr>
                <p14:cNvContentPartPr/>
                <p14:nvPr/>
              </p14:nvContentPartPr>
              <p14:xfrm>
                <a:off x="7069039" y="2626817"/>
                <a:ext cx="116280" cy="288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E97780E3-8BE0-406B-8EAB-1E71E587AEE3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7060399" y="2618177"/>
                  <a:ext cx="13392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1" name="Gruppo 590">
            <a:extLst>
              <a:ext uri="{FF2B5EF4-FFF2-40B4-BE49-F238E27FC236}">
                <a16:creationId xmlns:a16="http://schemas.microsoft.com/office/drawing/2014/main" id="{5ACA8E21-2AF0-4AE2-AC53-CA9EB8B563FC}"/>
              </a:ext>
            </a:extLst>
          </p:cNvPr>
          <p:cNvGrpSpPr/>
          <p:nvPr/>
        </p:nvGrpSpPr>
        <p:grpSpPr>
          <a:xfrm>
            <a:off x="7460486" y="2035990"/>
            <a:ext cx="1000800" cy="437760"/>
            <a:chOff x="7484479" y="2214617"/>
            <a:chExt cx="1000800" cy="43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579" name="Input penna 578">
                  <a:extLst>
                    <a:ext uri="{FF2B5EF4-FFF2-40B4-BE49-F238E27FC236}">
                      <a16:creationId xmlns:a16="http://schemas.microsoft.com/office/drawing/2014/main" id="{A4B0EFE6-F508-4188-9483-108E3949D4F7}"/>
                    </a:ext>
                  </a:extLst>
                </p14:cNvPr>
                <p14:cNvContentPartPr/>
                <p14:nvPr/>
              </p14:nvContentPartPr>
              <p14:xfrm>
                <a:off x="7484479" y="2450057"/>
                <a:ext cx="78480" cy="10152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A4B0EFE6-F508-4188-9483-108E3949D4F7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7475839" y="2441417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7CBE52BD-4AF8-433F-862D-9470A9F28EA6}"/>
                    </a:ext>
                  </a:extLst>
                </p14:cNvPr>
                <p14:cNvContentPartPr/>
                <p14:nvPr/>
              </p14:nvContentPartPr>
              <p14:xfrm>
                <a:off x="7672039" y="2330897"/>
                <a:ext cx="70920" cy="22032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7CBE52BD-4AF8-433F-862D-9470A9F28EA6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7663399" y="2322257"/>
                  <a:ext cx="885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535D65AC-A0AA-47FF-858F-220B2E26D34D}"/>
                    </a:ext>
                  </a:extLst>
                </p14:cNvPr>
                <p14:cNvContentPartPr/>
                <p14:nvPr/>
              </p14:nvContentPartPr>
              <p14:xfrm>
                <a:off x="7780759" y="2462297"/>
                <a:ext cx="97920" cy="9432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535D65AC-A0AA-47FF-858F-220B2E26D34D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7772119" y="2453657"/>
                  <a:ext cx="115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582" name="Input penna 581">
                  <a:extLst>
                    <a:ext uri="{FF2B5EF4-FFF2-40B4-BE49-F238E27FC236}">
                      <a16:creationId xmlns:a16="http://schemas.microsoft.com/office/drawing/2014/main" id="{6B02B784-4A65-4E94-B946-B30E9C36490D}"/>
                    </a:ext>
                  </a:extLst>
                </p14:cNvPr>
                <p14:cNvContentPartPr/>
                <p14:nvPr/>
              </p14:nvContentPartPr>
              <p14:xfrm>
                <a:off x="7954279" y="2381657"/>
                <a:ext cx="108720" cy="1008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6B02B784-4A65-4E94-B946-B30E9C36490D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7945279" y="2372657"/>
                  <a:ext cx="126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583" name="Input penna 582">
                  <a:extLst>
                    <a:ext uri="{FF2B5EF4-FFF2-40B4-BE49-F238E27FC236}">
                      <a16:creationId xmlns:a16="http://schemas.microsoft.com/office/drawing/2014/main" id="{84A75EBD-ED08-40A8-9D0C-E429455A6973}"/>
                    </a:ext>
                  </a:extLst>
                </p14:cNvPr>
                <p14:cNvContentPartPr/>
                <p14:nvPr/>
              </p14:nvContentPartPr>
              <p14:xfrm>
                <a:off x="7979119" y="2421617"/>
                <a:ext cx="68400" cy="540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84A75EBD-ED08-40A8-9D0C-E429455A6973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7970119" y="2412617"/>
                  <a:ext cx="86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585" name="Input penna 584">
                  <a:extLst>
                    <a:ext uri="{FF2B5EF4-FFF2-40B4-BE49-F238E27FC236}">
                      <a16:creationId xmlns:a16="http://schemas.microsoft.com/office/drawing/2014/main" id="{E9DB89BD-F792-4091-B683-D77C9EF8BC56}"/>
                    </a:ext>
                  </a:extLst>
                </p14:cNvPr>
                <p14:cNvContentPartPr/>
                <p14:nvPr/>
              </p14:nvContentPartPr>
              <p14:xfrm>
                <a:off x="8201599" y="2214617"/>
                <a:ext cx="124920" cy="175320"/>
              </p14:xfrm>
            </p:contentPart>
          </mc:Choice>
          <mc:Fallback xmlns="">
            <p:pic>
              <p:nvPicPr>
                <p:cNvPr id="585" name="Input penna 584">
                  <a:extLst>
                    <a:ext uri="{FF2B5EF4-FFF2-40B4-BE49-F238E27FC236}">
                      <a16:creationId xmlns:a16="http://schemas.microsoft.com/office/drawing/2014/main" id="{E9DB89BD-F792-4091-B683-D77C9EF8BC56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8192599" y="2205977"/>
                  <a:ext cx="1425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586" name="Input penna 585">
                  <a:extLst>
                    <a:ext uri="{FF2B5EF4-FFF2-40B4-BE49-F238E27FC236}">
                      <a16:creationId xmlns:a16="http://schemas.microsoft.com/office/drawing/2014/main" id="{7D31ECDD-7AAF-4F86-89A1-4301313D7667}"/>
                    </a:ext>
                  </a:extLst>
                </p14:cNvPr>
                <p14:cNvContentPartPr/>
                <p14:nvPr/>
              </p14:nvContentPartPr>
              <p14:xfrm>
                <a:off x="8370799" y="2283017"/>
                <a:ext cx="96120" cy="10332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7D31ECDD-7AAF-4F86-89A1-4301313D7667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8361799" y="2274017"/>
                  <a:ext cx="1137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587" name="Input penna 586">
                  <a:extLst>
                    <a:ext uri="{FF2B5EF4-FFF2-40B4-BE49-F238E27FC236}">
                      <a16:creationId xmlns:a16="http://schemas.microsoft.com/office/drawing/2014/main" id="{ABA59329-A5CF-4C2D-B8F9-E55003E1099C}"/>
                    </a:ext>
                  </a:extLst>
                </p14:cNvPr>
                <p14:cNvContentPartPr/>
                <p14:nvPr/>
              </p14:nvContentPartPr>
              <p14:xfrm>
                <a:off x="8376919" y="2345297"/>
                <a:ext cx="85680" cy="4284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ABA59329-A5CF-4C2D-B8F9-E55003E1099C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8368279" y="2336657"/>
                  <a:ext cx="1033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588" name="Input penna 587">
                  <a:extLst>
                    <a:ext uri="{FF2B5EF4-FFF2-40B4-BE49-F238E27FC236}">
                      <a16:creationId xmlns:a16="http://schemas.microsoft.com/office/drawing/2014/main" id="{AB20BE0B-7091-42D9-958C-8F04784B0E21}"/>
                    </a:ext>
                  </a:extLst>
                </p14:cNvPr>
                <p14:cNvContentPartPr/>
                <p14:nvPr/>
              </p14:nvContentPartPr>
              <p14:xfrm>
                <a:off x="8208079" y="2463017"/>
                <a:ext cx="277200" cy="1692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AB20BE0B-7091-42D9-958C-8F04784B0E21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8199079" y="2454377"/>
                  <a:ext cx="2948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589" name="Input penna 588">
                  <a:extLst>
                    <a:ext uri="{FF2B5EF4-FFF2-40B4-BE49-F238E27FC236}">
                      <a16:creationId xmlns:a16="http://schemas.microsoft.com/office/drawing/2014/main" id="{6323DA9E-7DB9-4E10-A8A8-C84AB279B036}"/>
                    </a:ext>
                  </a:extLst>
                </p14:cNvPr>
                <p14:cNvContentPartPr/>
                <p14:nvPr/>
              </p14:nvContentPartPr>
              <p14:xfrm>
                <a:off x="8293039" y="2517017"/>
                <a:ext cx="87480" cy="135360"/>
              </p14:xfrm>
            </p:contentPart>
          </mc:Choice>
          <mc:Fallback xmlns="">
            <p:pic>
              <p:nvPicPr>
                <p:cNvPr id="589" name="Input penna 588">
                  <a:extLst>
                    <a:ext uri="{FF2B5EF4-FFF2-40B4-BE49-F238E27FC236}">
                      <a16:creationId xmlns:a16="http://schemas.microsoft.com/office/drawing/2014/main" id="{6323DA9E-7DB9-4E10-A8A8-C84AB279B036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8284039" y="2508377"/>
                  <a:ext cx="1051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590" name="Input penna 589">
                  <a:extLst>
                    <a:ext uri="{FF2B5EF4-FFF2-40B4-BE49-F238E27FC236}">
                      <a16:creationId xmlns:a16="http://schemas.microsoft.com/office/drawing/2014/main" id="{2EF29E5A-1405-4739-B54A-8CA4EBFDB23A}"/>
                    </a:ext>
                  </a:extLst>
                </p14:cNvPr>
                <p14:cNvContentPartPr/>
                <p14:nvPr/>
              </p14:nvContentPartPr>
              <p14:xfrm>
                <a:off x="8280439" y="2574257"/>
                <a:ext cx="104760" cy="24480"/>
              </p14:xfrm>
            </p:contentPart>
          </mc:Choice>
          <mc:Fallback xmlns="">
            <p:pic>
              <p:nvPicPr>
                <p:cNvPr id="590" name="Input penna 589">
                  <a:extLst>
                    <a:ext uri="{FF2B5EF4-FFF2-40B4-BE49-F238E27FC236}">
                      <a16:creationId xmlns:a16="http://schemas.microsoft.com/office/drawing/2014/main" id="{2EF29E5A-1405-4739-B54A-8CA4EBFDB23A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8271799" y="2565257"/>
                  <a:ext cx="122400" cy="4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21">
            <p14:nvContentPartPr>
              <p14:cNvPr id="592" name="Input penna 591">
                <a:extLst>
                  <a:ext uri="{FF2B5EF4-FFF2-40B4-BE49-F238E27FC236}">
                    <a16:creationId xmlns:a16="http://schemas.microsoft.com/office/drawing/2014/main" id="{4F978A83-4FDE-488F-9BBA-FAC4777342BC}"/>
                  </a:ext>
                </a:extLst>
              </p14:cNvPr>
              <p14:cNvContentPartPr/>
              <p14:nvPr/>
            </p14:nvContentPartPr>
            <p14:xfrm>
              <a:off x="6502526" y="2563750"/>
              <a:ext cx="2102040" cy="34560"/>
            </p14:xfrm>
          </p:contentPart>
        </mc:Choice>
        <mc:Fallback xmlns="">
          <p:pic>
            <p:nvPicPr>
              <p:cNvPr id="592" name="Input penna 591">
                <a:extLst>
                  <a:ext uri="{FF2B5EF4-FFF2-40B4-BE49-F238E27FC236}">
                    <a16:creationId xmlns:a16="http://schemas.microsoft.com/office/drawing/2014/main" id="{4F978A83-4FDE-488F-9BBA-FAC4777342BC}"/>
                  </a:ext>
                </a:extLst>
              </p:cNvPr>
              <p:cNvPicPr/>
              <p:nvPr/>
            </p:nvPicPr>
            <p:blipFill>
              <a:blip r:embed="rId922"/>
              <a:stretch>
                <a:fillRect/>
              </a:stretch>
            </p:blipFill>
            <p:spPr>
              <a:xfrm>
                <a:off x="6493526" y="2554750"/>
                <a:ext cx="2119680" cy="5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818" name="Gruppo 817">
            <a:extLst>
              <a:ext uri="{FF2B5EF4-FFF2-40B4-BE49-F238E27FC236}">
                <a16:creationId xmlns:a16="http://schemas.microsoft.com/office/drawing/2014/main" id="{2496A18D-7B44-4E9D-9B24-12CCC36415BC}"/>
              </a:ext>
            </a:extLst>
          </p:cNvPr>
          <p:cNvGrpSpPr/>
          <p:nvPr/>
        </p:nvGrpSpPr>
        <p:grpSpPr>
          <a:xfrm>
            <a:off x="6385207" y="4133641"/>
            <a:ext cx="1163880" cy="210960"/>
            <a:chOff x="6303319" y="3350417"/>
            <a:chExt cx="1163880" cy="21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6CC7E095-0D6E-4102-94C6-2510A4C1A06B}"/>
                    </a:ext>
                  </a:extLst>
                </p14:cNvPr>
                <p14:cNvContentPartPr/>
                <p14:nvPr/>
              </p14:nvContentPartPr>
              <p14:xfrm>
                <a:off x="6303319" y="3353657"/>
                <a:ext cx="89640" cy="13176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6CC7E095-0D6E-4102-94C6-2510A4C1A06B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6294319" y="3345017"/>
                  <a:ext cx="107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D2535964-8774-4AE3-A93B-5962D30CD3D8}"/>
                    </a:ext>
                  </a:extLst>
                </p14:cNvPr>
                <p14:cNvContentPartPr/>
                <p14:nvPr/>
              </p14:nvContentPartPr>
              <p14:xfrm>
                <a:off x="6402319" y="3354737"/>
                <a:ext cx="87840" cy="12636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D2535964-8774-4AE3-A93B-5962D30CD3D8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6393319" y="3346097"/>
                  <a:ext cx="105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805" name="Input penna 804">
                  <a:extLst>
                    <a:ext uri="{FF2B5EF4-FFF2-40B4-BE49-F238E27FC236}">
                      <a16:creationId xmlns:a16="http://schemas.microsoft.com/office/drawing/2014/main" id="{EC3D8D96-C0B7-4C6E-A33D-A7F87DB8CC8C}"/>
                    </a:ext>
                  </a:extLst>
                </p14:cNvPr>
                <p14:cNvContentPartPr/>
                <p14:nvPr/>
              </p14:nvContentPartPr>
              <p14:xfrm>
                <a:off x="6481879" y="3366977"/>
                <a:ext cx="88920" cy="11340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EC3D8D96-C0B7-4C6E-A33D-A7F87DB8CC8C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6472879" y="3357977"/>
                  <a:ext cx="1065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806" name="Input penna 805">
                  <a:extLst>
                    <a:ext uri="{FF2B5EF4-FFF2-40B4-BE49-F238E27FC236}">
                      <a16:creationId xmlns:a16="http://schemas.microsoft.com/office/drawing/2014/main" id="{A7E18F44-5D30-416E-BA58-EDC665B2B675}"/>
                    </a:ext>
                  </a:extLst>
                </p14:cNvPr>
                <p14:cNvContentPartPr/>
                <p14:nvPr/>
              </p14:nvContentPartPr>
              <p14:xfrm>
                <a:off x="6573319" y="3377417"/>
                <a:ext cx="117360" cy="10764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A7E18F44-5D30-416E-BA58-EDC665B2B675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6564679" y="3368417"/>
                  <a:ext cx="135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807" name="Input penna 806">
                  <a:extLst>
                    <a:ext uri="{FF2B5EF4-FFF2-40B4-BE49-F238E27FC236}">
                      <a16:creationId xmlns:a16="http://schemas.microsoft.com/office/drawing/2014/main" id="{343889CC-DA70-418F-9BFF-C10F76CDC476}"/>
                    </a:ext>
                  </a:extLst>
                </p14:cNvPr>
                <p14:cNvContentPartPr/>
                <p14:nvPr/>
              </p14:nvContentPartPr>
              <p14:xfrm>
                <a:off x="6572239" y="3435377"/>
                <a:ext cx="76680" cy="468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343889CC-DA70-418F-9BFF-C10F76CDC476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6563599" y="342673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EB95603D-E16A-4A0A-B3F8-EDA1F81DE802}"/>
                    </a:ext>
                  </a:extLst>
                </p14:cNvPr>
                <p14:cNvContentPartPr/>
                <p14:nvPr/>
              </p14:nvContentPartPr>
              <p14:xfrm>
                <a:off x="6648559" y="3364457"/>
                <a:ext cx="109440" cy="10764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EB95603D-E16A-4A0A-B3F8-EDA1F81DE802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6639919" y="3355457"/>
                  <a:ext cx="1270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BB14E941-C690-4972-9819-FADCCF99AC36}"/>
                    </a:ext>
                  </a:extLst>
                </p14:cNvPr>
                <p14:cNvContentPartPr/>
                <p14:nvPr/>
              </p14:nvContentPartPr>
              <p14:xfrm>
                <a:off x="6742159" y="3352937"/>
                <a:ext cx="77760" cy="11808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BB14E941-C690-4972-9819-FADCCF99AC36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6733519" y="3344297"/>
                  <a:ext cx="95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810" name="Input penna 809">
                  <a:extLst>
                    <a:ext uri="{FF2B5EF4-FFF2-40B4-BE49-F238E27FC236}">
                      <a16:creationId xmlns:a16="http://schemas.microsoft.com/office/drawing/2014/main" id="{3D72C797-A572-4768-A5D1-55F8748EDEC4}"/>
                    </a:ext>
                  </a:extLst>
                </p14:cNvPr>
                <p14:cNvContentPartPr/>
                <p14:nvPr/>
              </p14:nvContentPartPr>
              <p14:xfrm>
                <a:off x="6849079" y="3363737"/>
                <a:ext cx="84600" cy="11124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3D72C797-A572-4768-A5D1-55F8748EDEC4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6840439" y="3355097"/>
                  <a:ext cx="1022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648E5D4F-B5C9-4241-A96D-52CDCA011724}"/>
                    </a:ext>
                  </a:extLst>
                </p14:cNvPr>
                <p14:cNvContentPartPr/>
                <p14:nvPr/>
              </p14:nvContentPartPr>
              <p14:xfrm>
                <a:off x="6948799" y="3350417"/>
                <a:ext cx="90000" cy="12852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648E5D4F-B5C9-4241-A96D-52CDCA011724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6940159" y="3341777"/>
                  <a:ext cx="107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614A619B-2CB8-4184-BAFF-29188F15BE1E}"/>
                    </a:ext>
                  </a:extLst>
                </p14:cNvPr>
                <p14:cNvContentPartPr/>
                <p14:nvPr/>
              </p14:nvContentPartPr>
              <p14:xfrm>
                <a:off x="7015039" y="3393977"/>
                <a:ext cx="41040" cy="7560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614A619B-2CB8-4184-BAFF-29188F15BE1E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7006399" y="3384977"/>
                  <a:ext cx="58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5481DA67-7B3F-4C2E-AC04-54D8AF7E88E1}"/>
                    </a:ext>
                  </a:extLst>
                </p14:cNvPr>
                <p14:cNvContentPartPr/>
                <p14:nvPr/>
              </p14:nvContentPartPr>
              <p14:xfrm>
                <a:off x="7096399" y="3374897"/>
                <a:ext cx="81360" cy="102960"/>
              </p14:xfrm>
            </p:contentPart>
          </mc:Choice>
          <mc:Fallback xmlns="">
            <p:pic>
              <p:nvPicPr>
                <p:cNvPr id="813" name="Input penna 812">
                  <a:extLst>
                    <a:ext uri="{FF2B5EF4-FFF2-40B4-BE49-F238E27FC236}">
                      <a16:creationId xmlns:a16="http://schemas.microsoft.com/office/drawing/2014/main" id="{5481DA67-7B3F-4C2E-AC04-54D8AF7E88E1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7087759" y="3365897"/>
                  <a:ext cx="990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0781A011-CF92-449E-ABC0-9974CB9BEDBA}"/>
                    </a:ext>
                  </a:extLst>
                </p14:cNvPr>
                <p14:cNvContentPartPr/>
                <p14:nvPr/>
              </p14:nvContentPartPr>
              <p14:xfrm>
                <a:off x="7188199" y="3354017"/>
                <a:ext cx="174240" cy="12528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0781A011-CF92-449E-ABC0-9974CB9BEDBA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7179199" y="3345017"/>
                  <a:ext cx="1918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1F7603CC-14A0-4DBE-819F-619CA2EE71BD}"/>
                    </a:ext>
                  </a:extLst>
                </p14:cNvPr>
                <p14:cNvContentPartPr/>
                <p14:nvPr/>
              </p14:nvContentPartPr>
              <p14:xfrm>
                <a:off x="7455679" y="3405137"/>
                <a:ext cx="6480" cy="1764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1F7603CC-14A0-4DBE-819F-619CA2EE71BD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7447039" y="3396137"/>
                  <a:ext cx="241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F60A3768-7ABE-417F-A744-9608AFEAC696}"/>
                    </a:ext>
                  </a:extLst>
                </p14:cNvPr>
                <p14:cNvContentPartPr/>
                <p14:nvPr/>
              </p14:nvContentPartPr>
              <p14:xfrm>
                <a:off x="7458199" y="3405137"/>
                <a:ext cx="9000" cy="6696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F60A3768-7ABE-417F-A744-9608AFEAC696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7449559" y="3396137"/>
                  <a:ext cx="266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817" name="Input penna 816">
                  <a:extLst>
                    <a:ext uri="{FF2B5EF4-FFF2-40B4-BE49-F238E27FC236}">
                      <a16:creationId xmlns:a16="http://schemas.microsoft.com/office/drawing/2014/main" id="{26D43C6D-DFA8-417D-ACD7-9EAC7385733E}"/>
                    </a:ext>
                  </a:extLst>
                </p14:cNvPr>
                <p14:cNvContentPartPr/>
                <p14:nvPr/>
              </p14:nvContentPartPr>
              <p14:xfrm>
                <a:off x="6349759" y="3509177"/>
                <a:ext cx="956880" cy="52200"/>
              </p14:xfrm>
            </p:contentPart>
          </mc:Choice>
          <mc:Fallback xmlns="">
            <p:pic>
              <p:nvPicPr>
                <p:cNvPr id="817" name="Input penna 816">
                  <a:extLst>
                    <a:ext uri="{FF2B5EF4-FFF2-40B4-BE49-F238E27FC236}">
                      <a16:creationId xmlns:a16="http://schemas.microsoft.com/office/drawing/2014/main" id="{26D43C6D-DFA8-417D-ACD7-9EAC7385733E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6340759" y="3500537"/>
                  <a:ext cx="974520" cy="6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6" name="Gruppo 865">
            <a:extLst>
              <a:ext uri="{FF2B5EF4-FFF2-40B4-BE49-F238E27FC236}">
                <a16:creationId xmlns:a16="http://schemas.microsoft.com/office/drawing/2014/main" id="{5877CBB6-1249-478C-8774-1323D7670FE4}"/>
              </a:ext>
            </a:extLst>
          </p:cNvPr>
          <p:cNvGrpSpPr/>
          <p:nvPr/>
        </p:nvGrpSpPr>
        <p:grpSpPr>
          <a:xfrm>
            <a:off x="6293047" y="4514881"/>
            <a:ext cx="2320920" cy="374760"/>
            <a:chOff x="6211159" y="3731657"/>
            <a:chExt cx="2320920" cy="37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8EA0A44A-044C-4FF8-BDBD-FDB4B6F19CB3}"/>
                    </a:ext>
                  </a:extLst>
                </p14:cNvPr>
                <p14:cNvContentPartPr/>
                <p14:nvPr/>
              </p14:nvContentPartPr>
              <p14:xfrm>
                <a:off x="6211159" y="3823817"/>
                <a:ext cx="89640" cy="8748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8EA0A44A-044C-4FF8-BDBD-FDB4B6F19CB3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6202159" y="3814817"/>
                  <a:ext cx="1072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98D52FB1-8B2B-477D-A3CF-3710D64932C9}"/>
                    </a:ext>
                  </a:extLst>
                </p14:cNvPr>
                <p14:cNvContentPartPr/>
                <p14:nvPr/>
              </p14:nvContentPartPr>
              <p14:xfrm>
                <a:off x="6255799" y="3733457"/>
                <a:ext cx="26640" cy="468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98D52FB1-8B2B-477D-A3CF-3710D64932C9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6246799" y="3724817"/>
                  <a:ext cx="4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0ACD39E6-FA5B-4D6F-AAE0-19E107C5F557}"/>
                    </a:ext>
                  </a:extLst>
                </p14:cNvPr>
                <p14:cNvContentPartPr/>
                <p14:nvPr/>
              </p14:nvContentPartPr>
              <p14:xfrm>
                <a:off x="6342919" y="3772337"/>
                <a:ext cx="48960" cy="19656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0ACD39E6-FA5B-4D6F-AAE0-19E107C5F557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6334279" y="3763697"/>
                  <a:ext cx="666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1081F55A-1CE8-4C66-8019-1153337F26DA}"/>
                    </a:ext>
                  </a:extLst>
                </p14:cNvPr>
                <p14:cNvContentPartPr/>
                <p14:nvPr/>
              </p14:nvContentPartPr>
              <p14:xfrm>
                <a:off x="6498079" y="3875657"/>
                <a:ext cx="360" cy="36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1081F55A-1CE8-4C66-8019-1153337F26D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6489079" y="386665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824" name="Input penna 823">
                  <a:extLst>
                    <a:ext uri="{FF2B5EF4-FFF2-40B4-BE49-F238E27FC236}">
                      <a16:creationId xmlns:a16="http://schemas.microsoft.com/office/drawing/2014/main" id="{273D2B38-EC65-4ACA-859C-14D8B8AA0B22}"/>
                    </a:ext>
                  </a:extLst>
                </p14:cNvPr>
                <p14:cNvContentPartPr/>
                <p14:nvPr/>
              </p14:nvContentPartPr>
              <p14:xfrm>
                <a:off x="6494839" y="3783857"/>
                <a:ext cx="5400" cy="124200"/>
              </p14:xfrm>
            </p:contentPart>
          </mc:Choice>
          <mc:Fallback xmlns="">
            <p:pic>
              <p:nvPicPr>
                <p:cNvPr id="824" name="Input penna 823">
                  <a:extLst>
                    <a:ext uri="{FF2B5EF4-FFF2-40B4-BE49-F238E27FC236}">
                      <a16:creationId xmlns:a16="http://schemas.microsoft.com/office/drawing/2014/main" id="{273D2B38-EC65-4ACA-859C-14D8B8AA0B22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6486199" y="3774857"/>
                  <a:ext cx="230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165640B3-1F50-4233-A564-A39BA1F76FF6}"/>
                    </a:ext>
                  </a:extLst>
                </p14:cNvPr>
                <p14:cNvContentPartPr/>
                <p14:nvPr/>
              </p14:nvContentPartPr>
              <p14:xfrm>
                <a:off x="6528319" y="3791417"/>
                <a:ext cx="78840" cy="11232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165640B3-1F50-4233-A564-A39BA1F76FF6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6519319" y="3782777"/>
                  <a:ext cx="96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9BFDEA4A-15AC-446D-BF78-3AA6F9826583}"/>
                    </a:ext>
                  </a:extLst>
                </p14:cNvPr>
                <p14:cNvContentPartPr/>
                <p14:nvPr/>
              </p14:nvContentPartPr>
              <p14:xfrm>
                <a:off x="6691039" y="3801137"/>
                <a:ext cx="147600" cy="9936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9BFDEA4A-15AC-446D-BF78-3AA6F9826583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6682039" y="3792137"/>
                  <a:ext cx="165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1EBE2659-6469-4E19-88EB-862C8D771216}"/>
                    </a:ext>
                  </a:extLst>
                </p14:cNvPr>
                <p14:cNvContentPartPr/>
                <p14:nvPr/>
              </p14:nvContentPartPr>
              <p14:xfrm>
                <a:off x="6864559" y="3772337"/>
                <a:ext cx="99360" cy="10044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1EBE2659-6469-4E19-88EB-862C8D771216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6855559" y="3763337"/>
                  <a:ext cx="1170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828" name="Input penna 827">
                  <a:extLst>
                    <a:ext uri="{FF2B5EF4-FFF2-40B4-BE49-F238E27FC236}">
                      <a16:creationId xmlns:a16="http://schemas.microsoft.com/office/drawing/2014/main" id="{47C52561-8B45-47C9-89BD-25CD3CECE43E}"/>
                    </a:ext>
                  </a:extLst>
                </p14:cNvPr>
                <p14:cNvContentPartPr/>
                <p14:nvPr/>
              </p14:nvContentPartPr>
              <p14:xfrm>
                <a:off x="6976519" y="3773417"/>
                <a:ext cx="90720" cy="11484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47C52561-8B45-47C9-89BD-25CD3CECE43E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6967879" y="3764417"/>
                  <a:ext cx="108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6B2813CD-0588-4500-B680-647783A4DE0C}"/>
                    </a:ext>
                  </a:extLst>
                </p14:cNvPr>
                <p14:cNvContentPartPr/>
                <p14:nvPr/>
              </p14:nvContentPartPr>
              <p14:xfrm>
                <a:off x="7068319" y="3812297"/>
                <a:ext cx="77400" cy="9828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6B2813CD-0588-4500-B680-647783A4DE0C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7059679" y="3803657"/>
                  <a:ext cx="950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A969E1EB-6F84-48B6-A08F-35F7A852CE93}"/>
                    </a:ext>
                  </a:extLst>
                </p14:cNvPr>
                <p14:cNvContentPartPr/>
                <p14:nvPr/>
              </p14:nvContentPartPr>
              <p14:xfrm>
                <a:off x="7066879" y="3826337"/>
                <a:ext cx="130680" cy="7236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A969E1EB-6F84-48B6-A08F-35F7A852CE93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7058239" y="3817337"/>
                  <a:ext cx="1483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D54DE209-55BC-4F61-9FB0-7A6E4A91AA33}"/>
                    </a:ext>
                  </a:extLst>
                </p14:cNvPr>
                <p14:cNvContentPartPr/>
                <p14:nvPr/>
              </p14:nvContentPartPr>
              <p14:xfrm>
                <a:off x="7160479" y="3780257"/>
                <a:ext cx="108360" cy="10332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D54DE209-55BC-4F61-9FB0-7A6E4A91AA33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7151839" y="3771617"/>
                  <a:ext cx="1260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832" name="Input penna 831">
                  <a:extLst>
                    <a:ext uri="{FF2B5EF4-FFF2-40B4-BE49-F238E27FC236}">
                      <a16:creationId xmlns:a16="http://schemas.microsoft.com/office/drawing/2014/main" id="{92F815F6-4CBA-4AFA-A64C-2DC04A6F9DF0}"/>
                    </a:ext>
                  </a:extLst>
                </p14:cNvPr>
                <p14:cNvContentPartPr/>
                <p14:nvPr/>
              </p14:nvContentPartPr>
              <p14:xfrm>
                <a:off x="7209439" y="3756857"/>
                <a:ext cx="198360" cy="9684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92F815F6-4CBA-4AFA-A64C-2DC04A6F9DF0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7200799" y="3748217"/>
                  <a:ext cx="2160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D94F06D5-1B4D-4993-836E-9718219FF243}"/>
                    </a:ext>
                  </a:extLst>
                </p14:cNvPr>
                <p14:cNvContentPartPr/>
                <p14:nvPr/>
              </p14:nvContentPartPr>
              <p14:xfrm>
                <a:off x="7551439" y="3778457"/>
                <a:ext cx="9360" cy="11988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D94F06D5-1B4D-4993-836E-9718219FF243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7542799" y="3769817"/>
                  <a:ext cx="270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835" name="Input penna 834">
                  <a:extLst>
                    <a:ext uri="{FF2B5EF4-FFF2-40B4-BE49-F238E27FC236}">
                      <a16:creationId xmlns:a16="http://schemas.microsoft.com/office/drawing/2014/main" id="{F7D6254F-2D17-41E5-BDBE-8F4E1596E977}"/>
                    </a:ext>
                  </a:extLst>
                </p14:cNvPr>
                <p14:cNvContentPartPr/>
                <p14:nvPr/>
              </p14:nvContentPartPr>
              <p14:xfrm>
                <a:off x="7534159" y="3778097"/>
                <a:ext cx="84960" cy="11232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F7D6254F-2D17-41E5-BDBE-8F4E1596E977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7525159" y="3769457"/>
                  <a:ext cx="1026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836" name="Input penna 835">
                  <a:extLst>
                    <a:ext uri="{FF2B5EF4-FFF2-40B4-BE49-F238E27FC236}">
                      <a16:creationId xmlns:a16="http://schemas.microsoft.com/office/drawing/2014/main" id="{9EAAEBBD-ED57-4B28-81A0-A3619293CB37}"/>
                    </a:ext>
                  </a:extLst>
                </p14:cNvPr>
                <p14:cNvContentPartPr/>
                <p14:nvPr/>
              </p14:nvContentPartPr>
              <p14:xfrm>
                <a:off x="7654399" y="3779537"/>
                <a:ext cx="12600" cy="11808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9EAAEBBD-ED57-4B28-81A0-A3619293CB37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7645399" y="3770537"/>
                  <a:ext cx="30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838" name="Input penna 837">
                  <a:extLst>
                    <a:ext uri="{FF2B5EF4-FFF2-40B4-BE49-F238E27FC236}">
                      <a16:creationId xmlns:a16="http://schemas.microsoft.com/office/drawing/2014/main" id="{2B0FBD50-0D16-4C6F-BE00-644EE3F97777}"/>
                    </a:ext>
                  </a:extLst>
                </p14:cNvPr>
                <p14:cNvContentPartPr/>
                <p14:nvPr/>
              </p14:nvContentPartPr>
              <p14:xfrm>
                <a:off x="7782559" y="3735257"/>
                <a:ext cx="159840" cy="14688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2B0FBD50-0D16-4C6F-BE00-644EE3F97777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7773559" y="3726257"/>
                  <a:ext cx="177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839" name="Input penna 838">
                  <a:extLst>
                    <a:ext uri="{FF2B5EF4-FFF2-40B4-BE49-F238E27FC236}">
                      <a16:creationId xmlns:a16="http://schemas.microsoft.com/office/drawing/2014/main" id="{7CAC503B-D78E-4E0D-8A64-83C80EA9E1D2}"/>
                    </a:ext>
                  </a:extLst>
                </p14:cNvPr>
                <p14:cNvContentPartPr/>
                <p14:nvPr/>
              </p14:nvContentPartPr>
              <p14:xfrm>
                <a:off x="7945279" y="3731657"/>
                <a:ext cx="107280" cy="12420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7CAC503B-D78E-4E0D-8A64-83C80EA9E1D2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7936639" y="3723017"/>
                  <a:ext cx="124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840" name="Input penna 839">
                  <a:extLst>
                    <a:ext uri="{FF2B5EF4-FFF2-40B4-BE49-F238E27FC236}">
                      <a16:creationId xmlns:a16="http://schemas.microsoft.com/office/drawing/2014/main" id="{3CD796E7-5448-44C4-A7D7-334CEEB44C07}"/>
                    </a:ext>
                  </a:extLst>
                </p14:cNvPr>
                <p14:cNvContentPartPr/>
                <p14:nvPr/>
              </p14:nvContentPartPr>
              <p14:xfrm>
                <a:off x="8055799" y="3756137"/>
                <a:ext cx="80280" cy="11052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3CD796E7-5448-44C4-A7D7-334CEEB44C07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8046799" y="3747137"/>
                  <a:ext cx="97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841" name="Input penna 840">
                  <a:extLst>
                    <a:ext uri="{FF2B5EF4-FFF2-40B4-BE49-F238E27FC236}">
                      <a16:creationId xmlns:a16="http://schemas.microsoft.com/office/drawing/2014/main" id="{53A6045F-A514-4D56-9778-A7E165011DFE}"/>
                    </a:ext>
                  </a:extLst>
                </p14:cNvPr>
                <p14:cNvContentPartPr/>
                <p14:nvPr/>
              </p14:nvContentPartPr>
              <p14:xfrm>
                <a:off x="8070559" y="3816617"/>
                <a:ext cx="55440" cy="648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53A6045F-A514-4D56-9778-A7E165011DFE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8061559" y="3807977"/>
                  <a:ext cx="73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842" name="Input penna 841">
                  <a:extLst>
                    <a:ext uri="{FF2B5EF4-FFF2-40B4-BE49-F238E27FC236}">
                      <a16:creationId xmlns:a16="http://schemas.microsoft.com/office/drawing/2014/main" id="{78F30BD4-ECDF-4F03-BEFC-B3D449CAC72A}"/>
                    </a:ext>
                  </a:extLst>
                </p14:cNvPr>
                <p14:cNvContentPartPr/>
                <p14:nvPr/>
              </p14:nvContentPartPr>
              <p14:xfrm>
                <a:off x="8125639" y="3739577"/>
                <a:ext cx="156960" cy="10764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78F30BD4-ECDF-4F03-BEFC-B3D449CAC72A}"/>
                    </a:ext>
                  </a:extLst>
                </p:cNvPr>
                <p:cNvPicPr/>
                <p:nvPr/>
              </p:nvPicPr>
              <p:blipFill>
                <a:blip r:embed="rId993"/>
                <a:stretch>
                  <a:fillRect/>
                </a:stretch>
              </p:blipFill>
              <p:spPr>
                <a:xfrm>
                  <a:off x="8116639" y="3730577"/>
                  <a:ext cx="1746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843" name="Input penna 842">
                  <a:extLst>
                    <a:ext uri="{FF2B5EF4-FFF2-40B4-BE49-F238E27FC236}">
                      <a16:creationId xmlns:a16="http://schemas.microsoft.com/office/drawing/2014/main" id="{64489316-7879-4B5D-9635-8C50D6AE636B}"/>
                    </a:ext>
                  </a:extLst>
                </p14:cNvPr>
                <p14:cNvContentPartPr/>
                <p14:nvPr/>
              </p14:nvContentPartPr>
              <p14:xfrm>
                <a:off x="8259919" y="3749297"/>
                <a:ext cx="104400" cy="8604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64489316-7879-4B5D-9635-8C50D6AE636B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8250919" y="3740297"/>
                  <a:ext cx="1220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844" name="Input penna 843">
                  <a:extLst>
                    <a:ext uri="{FF2B5EF4-FFF2-40B4-BE49-F238E27FC236}">
                      <a16:creationId xmlns:a16="http://schemas.microsoft.com/office/drawing/2014/main" id="{1959EB2E-7B45-421C-859A-D4D0600F0FCB}"/>
                    </a:ext>
                  </a:extLst>
                </p14:cNvPr>
                <p14:cNvContentPartPr/>
                <p14:nvPr/>
              </p14:nvContentPartPr>
              <p14:xfrm>
                <a:off x="6512119" y="3982217"/>
                <a:ext cx="360" cy="36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1959EB2E-7B45-421C-859A-D4D0600F0FC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6503479" y="397321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845" name="Input penna 844">
                  <a:extLst>
                    <a:ext uri="{FF2B5EF4-FFF2-40B4-BE49-F238E27FC236}">
                      <a16:creationId xmlns:a16="http://schemas.microsoft.com/office/drawing/2014/main" id="{F4046F7B-D125-42D1-88C8-C45C89A466E1}"/>
                    </a:ext>
                  </a:extLst>
                </p14:cNvPr>
                <p14:cNvContentPartPr/>
                <p14:nvPr/>
              </p14:nvContentPartPr>
              <p14:xfrm>
                <a:off x="6493399" y="3982217"/>
                <a:ext cx="77400" cy="11952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F4046F7B-D125-42D1-88C8-C45C89A466E1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6484399" y="3973217"/>
                  <a:ext cx="950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846" name="Input penna 845">
                  <a:extLst>
                    <a:ext uri="{FF2B5EF4-FFF2-40B4-BE49-F238E27FC236}">
                      <a16:creationId xmlns:a16="http://schemas.microsoft.com/office/drawing/2014/main" id="{2B884519-71D1-44B9-87DB-BF4E746B7D89}"/>
                    </a:ext>
                  </a:extLst>
                </p14:cNvPr>
                <p14:cNvContentPartPr/>
                <p14:nvPr/>
              </p14:nvContentPartPr>
              <p14:xfrm>
                <a:off x="6596719" y="4004897"/>
                <a:ext cx="24840" cy="9000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2B884519-71D1-44B9-87DB-BF4E746B7D89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6588079" y="3995897"/>
                  <a:ext cx="42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847" name="Input penna 846">
                  <a:extLst>
                    <a:ext uri="{FF2B5EF4-FFF2-40B4-BE49-F238E27FC236}">
                      <a16:creationId xmlns:a16="http://schemas.microsoft.com/office/drawing/2014/main" id="{FA20A2BC-4E84-48E6-8216-1F544D8A2B35}"/>
                    </a:ext>
                  </a:extLst>
                </p14:cNvPr>
                <p14:cNvContentPartPr/>
                <p14:nvPr/>
              </p14:nvContentPartPr>
              <p14:xfrm>
                <a:off x="6569359" y="3990137"/>
                <a:ext cx="88920" cy="1944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FA20A2BC-4E84-48E6-8216-1F544D8A2B35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6560359" y="3981137"/>
                  <a:ext cx="106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848" name="Input penna 847">
                  <a:extLst>
                    <a:ext uri="{FF2B5EF4-FFF2-40B4-BE49-F238E27FC236}">
                      <a16:creationId xmlns:a16="http://schemas.microsoft.com/office/drawing/2014/main" id="{CDBBC08D-2E04-4625-92E1-3B4F5BDF5F04}"/>
                    </a:ext>
                  </a:extLst>
                </p14:cNvPr>
                <p14:cNvContentPartPr/>
                <p14:nvPr/>
              </p14:nvContentPartPr>
              <p14:xfrm>
                <a:off x="6669079" y="3982937"/>
                <a:ext cx="149040" cy="12348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CDBBC08D-2E04-4625-92E1-3B4F5BDF5F04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6660079" y="3974297"/>
                  <a:ext cx="166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849" name="Input penna 848">
                  <a:extLst>
                    <a:ext uri="{FF2B5EF4-FFF2-40B4-BE49-F238E27FC236}">
                      <a16:creationId xmlns:a16="http://schemas.microsoft.com/office/drawing/2014/main" id="{10069148-EBD1-449D-9BEB-423B597FD2B1}"/>
                    </a:ext>
                  </a:extLst>
                </p14:cNvPr>
                <p14:cNvContentPartPr/>
                <p14:nvPr/>
              </p14:nvContentPartPr>
              <p14:xfrm>
                <a:off x="6714799" y="3981497"/>
                <a:ext cx="150840" cy="9036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10069148-EBD1-449D-9BEB-423B597FD2B1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6705799" y="3972497"/>
                  <a:ext cx="1684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850" name="Input penna 849">
                  <a:extLst>
                    <a:ext uri="{FF2B5EF4-FFF2-40B4-BE49-F238E27FC236}">
                      <a16:creationId xmlns:a16="http://schemas.microsoft.com/office/drawing/2014/main" id="{9473339D-2E31-44D2-918F-39E9873B659C}"/>
                    </a:ext>
                  </a:extLst>
                </p14:cNvPr>
                <p14:cNvContentPartPr/>
                <p14:nvPr/>
              </p14:nvContentPartPr>
              <p14:xfrm>
                <a:off x="6905599" y="3978617"/>
                <a:ext cx="167760" cy="9900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9473339D-2E31-44D2-918F-39E9873B659C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6896599" y="3969977"/>
                  <a:ext cx="185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851" name="Input penna 850">
                  <a:extLst>
                    <a:ext uri="{FF2B5EF4-FFF2-40B4-BE49-F238E27FC236}">
                      <a16:creationId xmlns:a16="http://schemas.microsoft.com/office/drawing/2014/main" id="{F9996D3E-3094-4508-83D6-699DF16CB438}"/>
                    </a:ext>
                  </a:extLst>
                </p14:cNvPr>
                <p14:cNvContentPartPr/>
                <p14:nvPr/>
              </p14:nvContentPartPr>
              <p14:xfrm>
                <a:off x="7206919" y="3971057"/>
                <a:ext cx="85320" cy="10728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F9996D3E-3094-4508-83D6-699DF16CB438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7197919" y="3962057"/>
                  <a:ext cx="1029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852" name="Input penna 851">
                  <a:extLst>
                    <a:ext uri="{FF2B5EF4-FFF2-40B4-BE49-F238E27FC236}">
                      <a16:creationId xmlns:a16="http://schemas.microsoft.com/office/drawing/2014/main" id="{8BFEA6C7-4514-4D01-91F2-D6C3F6BDA67D}"/>
                    </a:ext>
                  </a:extLst>
                </p14:cNvPr>
                <p14:cNvContentPartPr/>
                <p14:nvPr/>
              </p14:nvContentPartPr>
              <p14:xfrm>
                <a:off x="7236079" y="3873137"/>
                <a:ext cx="100080" cy="16056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8BFEA6C7-4514-4D01-91F2-D6C3F6BDA67D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7227079" y="3864137"/>
                  <a:ext cx="1177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853" name="Input penna 852">
                  <a:extLst>
                    <a:ext uri="{FF2B5EF4-FFF2-40B4-BE49-F238E27FC236}">
                      <a16:creationId xmlns:a16="http://schemas.microsoft.com/office/drawing/2014/main" id="{26955FA9-EF80-401C-845C-145309BA1EEC}"/>
                    </a:ext>
                  </a:extLst>
                </p14:cNvPr>
                <p14:cNvContentPartPr/>
                <p14:nvPr/>
              </p14:nvContentPartPr>
              <p14:xfrm>
                <a:off x="7416799" y="3993377"/>
                <a:ext cx="30240" cy="9144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26955FA9-EF80-401C-845C-145309BA1EEC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7408159" y="3984737"/>
                  <a:ext cx="478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854" name="Input penna 853">
                  <a:extLst>
                    <a:ext uri="{FF2B5EF4-FFF2-40B4-BE49-F238E27FC236}">
                      <a16:creationId xmlns:a16="http://schemas.microsoft.com/office/drawing/2014/main" id="{E042199C-0C68-451E-946A-8173ACF5CCF8}"/>
                    </a:ext>
                  </a:extLst>
                </p14:cNvPr>
                <p14:cNvContentPartPr/>
                <p14:nvPr/>
              </p14:nvContentPartPr>
              <p14:xfrm>
                <a:off x="7435519" y="3953057"/>
                <a:ext cx="61560" cy="7020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E042199C-0C68-451E-946A-8173ACF5CCF8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7426519" y="3944417"/>
                  <a:ext cx="792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855" name="Input penna 854">
                  <a:extLst>
                    <a:ext uri="{FF2B5EF4-FFF2-40B4-BE49-F238E27FC236}">
                      <a16:creationId xmlns:a16="http://schemas.microsoft.com/office/drawing/2014/main" id="{AC183F2C-9DA5-4046-B9E8-11227B8CE0EC}"/>
                    </a:ext>
                  </a:extLst>
                </p14:cNvPr>
                <p14:cNvContentPartPr/>
                <p14:nvPr/>
              </p14:nvContentPartPr>
              <p14:xfrm>
                <a:off x="7520839" y="3965657"/>
                <a:ext cx="8640" cy="9576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AC183F2C-9DA5-4046-B9E8-11227B8CE0EC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7512199" y="3957017"/>
                  <a:ext cx="262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856" name="Input penna 855">
                  <a:extLst>
                    <a:ext uri="{FF2B5EF4-FFF2-40B4-BE49-F238E27FC236}">
                      <a16:creationId xmlns:a16="http://schemas.microsoft.com/office/drawing/2014/main" id="{E57C9184-4618-4B14-854D-651F268F8977}"/>
                    </a:ext>
                  </a:extLst>
                </p14:cNvPr>
                <p14:cNvContentPartPr/>
                <p14:nvPr/>
              </p14:nvContentPartPr>
              <p14:xfrm>
                <a:off x="7584199" y="3921377"/>
                <a:ext cx="119160" cy="14436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E57C9184-4618-4B14-854D-651F268F8977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7575199" y="3912737"/>
                  <a:ext cx="136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857" name="Input penna 856">
                  <a:extLst>
                    <a:ext uri="{FF2B5EF4-FFF2-40B4-BE49-F238E27FC236}">
                      <a16:creationId xmlns:a16="http://schemas.microsoft.com/office/drawing/2014/main" id="{1B0CAA7E-61BA-40CA-B6B9-65411F8A2162}"/>
                    </a:ext>
                  </a:extLst>
                </p14:cNvPr>
                <p14:cNvContentPartPr/>
                <p14:nvPr/>
              </p14:nvContentPartPr>
              <p14:xfrm>
                <a:off x="7785439" y="4008857"/>
                <a:ext cx="106920" cy="8460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1B0CAA7E-61BA-40CA-B6B9-65411F8A2162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7776439" y="4000217"/>
                  <a:ext cx="124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858" name="Input penna 857">
                  <a:extLst>
                    <a:ext uri="{FF2B5EF4-FFF2-40B4-BE49-F238E27FC236}">
                      <a16:creationId xmlns:a16="http://schemas.microsoft.com/office/drawing/2014/main" id="{7795E9B5-7DE7-42C5-A40C-FB2448944780}"/>
                    </a:ext>
                  </a:extLst>
                </p14:cNvPr>
                <p14:cNvContentPartPr/>
                <p14:nvPr/>
              </p14:nvContentPartPr>
              <p14:xfrm>
                <a:off x="7889119" y="3982217"/>
                <a:ext cx="86400" cy="10188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7795E9B5-7DE7-42C5-A40C-FB2448944780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7880119" y="3973217"/>
                  <a:ext cx="1040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859" name="Input penna 858">
                  <a:extLst>
                    <a:ext uri="{FF2B5EF4-FFF2-40B4-BE49-F238E27FC236}">
                      <a16:creationId xmlns:a16="http://schemas.microsoft.com/office/drawing/2014/main" id="{4CD4B15A-094C-493F-A736-56858CB3F2DE}"/>
                    </a:ext>
                  </a:extLst>
                </p14:cNvPr>
                <p14:cNvContentPartPr/>
                <p14:nvPr/>
              </p14:nvContentPartPr>
              <p14:xfrm>
                <a:off x="7906759" y="4033337"/>
                <a:ext cx="53280" cy="468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4CD4B15A-094C-493F-A736-56858CB3F2DE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7897759" y="4024337"/>
                  <a:ext cx="709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38A54372-17FE-48A3-8225-488ADABF6AB3}"/>
                    </a:ext>
                  </a:extLst>
                </p14:cNvPr>
                <p14:cNvContentPartPr/>
                <p14:nvPr/>
              </p14:nvContentPartPr>
              <p14:xfrm>
                <a:off x="7959679" y="3991937"/>
                <a:ext cx="113400" cy="8172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38A54372-17FE-48A3-8225-488ADABF6AB3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7950679" y="3982937"/>
                  <a:ext cx="131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EEB2AA4E-DB55-4449-97E3-A2BA2AC6F72C}"/>
                    </a:ext>
                  </a:extLst>
                </p14:cNvPr>
                <p14:cNvContentPartPr/>
                <p14:nvPr/>
              </p14:nvContentPartPr>
              <p14:xfrm>
                <a:off x="8092879" y="3978617"/>
                <a:ext cx="88920" cy="11304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EEB2AA4E-DB55-4449-97E3-A2BA2AC6F72C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8084239" y="3969977"/>
                  <a:ext cx="1065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3F887838-EBF2-4CA6-8845-741BB2E0A9B3}"/>
                    </a:ext>
                  </a:extLst>
                </p14:cNvPr>
                <p14:cNvContentPartPr/>
                <p14:nvPr/>
              </p14:nvContentPartPr>
              <p14:xfrm>
                <a:off x="8196199" y="3971777"/>
                <a:ext cx="149040" cy="11124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3F887838-EBF2-4CA6-8845-741BB2E0A9B3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8187199" y="3963137"/>
                  <a:ext cx="1666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863" name="Input penna 862">
                  <a:extLst>
                    <a:ext uri="{FF2B5EF4-FFF2-40B4-BE49-F238E27FC236}">
                      <a16:creationId xmlns:a16="http://schemas.microsoft.com/office/drawing/2014/main" id="{7C836B16-2190-437F-AAE1-E94F3D2BB7F4}"/>
                    </a:ext>
                  </a:extLst>
                </p14:cNvPr>
                <p14:cNvContentPartPr/>
                <p14:nvPr/>
              </p14:nvContentPartPr>
              <p14:xfrm>
                <a:off x="8335159" y="3969257"/>
                <a:ext cx="118440" cy="11052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7C836B16-2190-437F-AAE1-E94F3D2BB7F4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8326519" y="3960257"/>
                  <a:ext cx="136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864" name="Input penna 863">
                  <a:extLst>
                    <a:ext uri="{FF2B5EF4-FFF2-40B4-BE49-F238E27FC236}">
                      <a16:creationId xmlns:a16="http://schemas.microsoft.com/office/drawing/2014/main" id="{474C6947-2260-4C8A-BC5D-A5F2297C9B77}"/>
                    </a:ext>
                  </a:extLst>
                </p14:cNvPr>
                <p14:cNvContentPartPr/>
                <p14:nvPr/>
              </p14:nvContentPartPr>
              <p14:xfrm>
                <a:off x="8454319" y="3963497"/>
                <a:ext cx="76680" cy="12276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474C6947-2260-4C8A-BC5D-A5F2297C9B77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8445319" y="3954857"/>
                  <a:ext cx="94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769BD99D-6967-44DD-9A75-6E8BA52C7A23}"/>
                    </a:ext>
                  </a:extLst>
                </p14:cNvPr>
                <p14:cNvContentPartPr/>
                <p14:nvPr/>
              </p14:nvContentPartPr>
              <p14:xfrm>
                <a:off x="8459359" y="4027217"/>
                <a:ext cx="72720" cy="720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769BD99D-6967-44DD-9A75-6E8BA52C7A23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8450719" y="4018577"/>
                  <a:ext cx="90360" cy="2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9">
            <p14:nvContentPartPr>
              <p14:cNvPr id="867" name="Input penna 866">
                <a:extLst>
                  <a:ext uri="{FF2B5EF4-FFF2-40B4-BE49-F238E27FC236}">
                    <a16:creationId xmlns:a16="http://schemas.microsoft.com/office/drawing/2014/main" id="{11FF9E2B-8042-4AC2-A135-A280B601A477}"/>
                  </a:ext>
                </a:extLst>
              </p14:cNvPr>
              <p14:cNvContentPartPr/>
              <p14:nvPr/>
            </p14:nvContentPartPr>
            <p14:xfrm>
              <a:off x="9429007" y="4219681"/>
              <a:ext cx="1005120" cy="588240"/>
            </p14:xfrm>
          </p:contentPart>
        </mc:Choice>
        <mc:Fallback xmlns="">
          <p:pic>
            <p:nvPicPr>
              <p:cNvPr id="867" name="Input penna 866">
                <a:extLst>
                  <a:ext uri="{FF2B5EF4-FFF2-40B4-BE49-F238E27FC236}">
                    <a16:creationId xmlns:a16="http://schemas.microsoft.com/office/drawing/2014/main" id="{11FF9E2B-8042-4AC2-A135-A280B601A477}"/>
                  </a:ext>
                </a:extLst>
              </p:cNvPr>
              <p:cNvPicPr/>
              <p:nvPr/>
            </p:nvPicPr>
            <p:blipFill>
              <a:blip r:embed="rId1040"/>
              <a:stretch>
                <a:fillRect/>
              </a:stretch>
            </p:blipFill>
            <p:spPr>
              <a:xfrm>
                <a:off x="9420367" y="4210681"/>
                <a:ext cx="1022760" cy="60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871" name="Gruppo 870">
            <a:extLst>
              <a:ext uri="{FF2B5EF4-FFF2-40B4-BE49-F238E27FC236}">
                <a16:creationId xmlns:a16="http://schemas.microsoft.com/office/drawing/2014/main" id="{08A76E32-2A47-4ACD-B4D1-EE3394FAF84F}"/>
              </a:ext>
            </a:extLst>
          </p:cNvPr>
          <p:cNvGrpSpPr/>
          <p:nvPr/>
        </p:nvGrpSpPr>
        <p:grpSpPr>
          <a:xfrm>
            <a:off x="9412447" y="4299961"/>
            <a:ext cx="1674720" cy="693000"/>
            <a:chOff x="9330559" y="3516737"/>
            <a:chExt cx="1674720" cy="69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4BA23654-8C93-4AA5-9669-1C50CD395FCE}"/>
                    </a:ext>
                  </a:extLst>
                </p14:cNvPr>
                <p14:cNvContentPartPr/>
                <p14:nvPr/>
              </p14:nvContentPartPr>
              <p14:xfrm>
                <a:off x="9330559" y="3557777"/>
                <a:ext cx="1447560" cy="65196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4BA23654-8C93-4AA5-9669-1C50CD395FCE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9321919" y="3548777"/>
                  <a:ext cx="1465200" cy="66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E2E0D7CF-6C95-478B-A512-F4F143051372}"/>
                    </a:ext>
                  </a:extLst>
                </p14:cNvPr>
                <p14:cNvContentPartPr/>
                <p14:nvPr/>
              </p14:nvContentPartPr>
              <p14:xfrm>
                <a:off x="10829959" y="3516737"/>
                <a:ext cx="47160" cy="9216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E2E0D7CF-6C95-478B-A512-F4F143051372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10821319" y="3508097"/>
                  <a:ext cx="648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870" name="Input penna 869">
                  <a:extLst>
                    <a:ext uri="{FF2B5EF4-FFF2-40B4-BE49-F238E27FC236}">
                      <a16:creationId xmlns:a16="http://schemas.microsoft.com/office/drawing/2014/main" id="{A45A224F-81A2-4499-AAB9-13B22CB106AA}"/>
                    </a:ext>
                  </a:extLst>
                </p14:cNvPr>
                <p14:cNvContentPartPr/>
                <p14:nvPr/>
              </p14:nvContentPartPr>
              <p14:xfrm>
                <a:off x="10892599" y="3535097"/>
                <a:ext cx="112680" cy="8136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A45A224F-81A2-4499-AAB9-13B22CB106AA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10883959" y="3526097"/>
                  <a:ext cx="130320" cy="9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4" name="Gruppo 873">
            <a:extLst>
              <a:ext uri="{FF2B5EF4-FFF2-40B4-BE49-F238E27FC236}">
                <a16:creationId xmlns:a16="http://schemas.microsoft.com/office/drawing/2014/main" id="{A6E6C321-9027-4BC8-9C08-08E82C5266B6}"/>
              </a:ext>
            </a:extLst>
          </p:cNvPr>
          <p:cNvGrpSpPr/>
          <p:nvPr/>
        </p:nvGrpSpPr>
        <p:grpSpPr>
          <a:xfrm>
            <a:off x="9465367" y="3977761"/>
            <a:ext cx="447120" cy="1099080"/>
            <a:chOff x="9383479" y="3194537"/>
            <a:chExt cx="447120" cy="10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2A9BB59D-CFEB-45B0-8BB9-AAB0C5D1D96E}"/>
                    </a:ext>
                  </a:extLst>
                </p14:cNvPr>
                <p14:cNvContentPartPr/>
                <p14:nvPr/>
              </p14:nvContentPartPr>
              <p14:xfrm>
                <a:off x="9383479" y="3194537"/>
                <a:ext cx="447120" cy="109908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2A9BB59D-CFEB-45B0-8BB9-AAB0C5D1D96E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9374839" y="3185537"/>
                  <a:ext cx="464760" cy="11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873" name="Input penna 872">
                  <a:extLst>
                    <a:ext uri="{FF2B5EF4-FFF2-40B4-BE49-F238E27FC236}">
                      <a16:creationId xmlns:a16="http://schemas.microsoft.com/office/drawing/2014/main" id="{98A3BC4C-40A2-49D1-9B0A-5353ED74D646}"/>
                    </a:ext>
                  </a:extLst>
                </p14:cNvPr>
                <p14:cNvContentPartPr/>
                <p14:nvPr/>
              </p14:nvContentPartPr>
              <p14:xfrm>
                <a:off x="9445759" y="3201017"/>
                <a:ext cx="88920" cy="13968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98A3BC4C-40A2-49D1-9B0A-5353ED74D646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9436759" y="3192017"/>
                  <a:ext cx="106560" cy="15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6" name="Gruppo 885">
            <a:extLst>
              <a:ext uri="{FF2B5EF4-FFF2-40B4-BE49-F238E27FC236}">
                <a16:creationId xmlns:a16="http://schemas.microsoft.com/office/drawing/2014/main" id="{34FF0BDA-584F-4A23-8272-5A5253F7962B}"/>
              </a:ext>
            </a:extLst>
          </p:cNvPr>
          <p:cNvGrpSpPr/>
          <p:nvPr/>
        </p:nvGrpSpPr>
        <p:grpSpPr>
          <a:xfrm>
            <a:off x="9860287" y="4079281"/>
            <a:ext cx="796320" cy="725400"/>
            <a:chOff x="9778399" y="3296057"/>
            <a:chExt cx="796320" cy="72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AA03E055-3C63-4AEC-AE19-C4A6AB18050E}"/>
                    </a:ext>
                  </a:extLst>
                </p14:cNvPr>
                <p14:cNvContentPartPr/>
                <p14:nvPr/>
              </p14:nvContentPartPr>
              <p14:xfrm>
                <a:off x="9886759" y="3575777"/>
                <a:ext cx="91440" cy="9828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AA03E055-3C63-4AEC-AE19-C4A6AB18050E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9878119" y="3567137"/>
                  <a:ext cx="1090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964EB123-814F-4C23-9C33-6AD7427ADECD}"/>
                    </a:ext>
                  </a:extLst>
                </p14:cNvPr>
                <p14:cNvContentPartPr/>
                <p14:nvPr/>
              </p14:nvContentPartPr>
              <p14:xfrm>
                <a:off x="9778399" y="4013177"/>
                <a:ext cx="5760" cy="828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964EB123-814F-4C23-9C33-6AD7427ADECD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9769759" y="4004537"/>
                  <a:ext cx="23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877" name="Input penna 876">
                  <a:extLst>
                    <a:ext uri="{FF2B5EF4-FFF2-40B4-BE49-F238E27FC236}">
                      <a16:creationId xmlns:a16="http://schemas.microsoft.com/office/drawing/2014/main" id="{7C5253ED-C649-4C69-A42D-A7AFF813697B}"/>
                    </a:ext>
                  </a:extLst>
                </p14:cNvPr>
                <p14:cNvContentPartPr/>
                <p14:nvPr/>
              </p14:nvContentPartPr>
              <p14:xfrm>
                <a:off x="9778399" y="3942257"/>
                <a:ext cx="30600" cy="7920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7C5253ED-C649-4C69-A42D-A7AFF813697B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9769759" y="3933257"/>
                  <a:ext cx="482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560A1565-0D48-4DF8-BA15-95E675D8AFBA}"/>
                    </a:ext>
                  </a:extLst>
                </p14:cNvPr>
                <p14:cNvContentPartPr/>
                <p14:nvPr/>
              </p14:nvContentPartPr>
              <p14:xfrm>
                <a:off x="9826279" y="3814817"/>
                <a:ext cx="44280" cy="9144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560A1565-0D48-4DF8-BA15-95E675D8AFBA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9817639" y="3806177"/>
                  <a:ext cx="619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E52119E0-7573-4811-9DF9-D43D92382E97}"/>
                    </a:ext>
                  </a:extLst>
                </p14:cNvPr>
                <p14:cNvContentPartPr/>
                <p14:nvPr/>
              </p14:nvContentPartPr>
              <p14:xfrm>
                <a:off x="9859759" y="3688817"/>
                <a:ext cx="51120" cy="14004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E52119E0-7573-4811-9DF9-D43D92382E97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9851119" y="3680177"/>
                  <a:ext cx="687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880" name="Input penna 879">
                  <a:extLst>
                    <a:ext uri="{FF2B5EF4-FFF2-40B4-BE49-F238E27FC236}">
                      <a16:creationId xmlns:a16="http://schemas.microsoft.com/office/drawing/2014/main" id="{664DB722-8D92-4042-9552-1C228B6CF629}"/>
                    </a:ext>
                  </a:extLst>
                </p14:cNvPr>
                <p14:cNvContentPartPr/>
                <p14:nvPr/>
              </p14:nvContentPartPr>
              <p14:xfrm>
                <a:off x="9927079" y="3548777"/>
                <a:ext cx="32040" cy="9396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664DB722-8D92-4042-9552-1C228B6CF629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9918439" y="3540137"/>
                  <a:ext cx="49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2F814674-5863-46D2-9868-9C87A563A6CA}"/>
                    </a:ext>
                  </a:extLst>
                </p14:cNvPr>
                <p14:cNvContentPartPr/>
                <p14:nvPr/>
              </p14:nvContentPartPr>
              <p14:xfrm>
                <a:off x="9958759" y="3533297"/>
                <a:ext cx="360" cy="36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2F814674-5863-46D2-9868-9C87A563A6C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949759" y="352465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882" name="Input penna 881">
                  <a:extLst>
                    <a:ext uri="{FF2B5EF4-FFF2-40B4-BE49-F238E27FC236}">
                      <a16:creationId xmlns:a16="http://schemas.microsoft.com/office/drawing/2014/main" id="{D2C69F95-017F-4CBA-83EC-A23D8C1BB1CA}"/>
                    </a:ext>
                  </a:extLst>
                </p14:cNvPr>
                <p14:cNvContentPartPr/>
                <p14:nvPr/>
              </p14:nvContentPartPr>
              <p14:xfrm>
                <a:off x="9924199" y="3625097"/>
                <a:ext cx="360" cy="108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D2C69F95-017F-4CBA-83EC-A23D8C1BB1C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915199" y="3616457"/>
                  <a:ext cx="180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883" name="Input penna 882">
                  <a:extLst>
                    <a:ext uri="{FF2B5EF4-FFF2-40B4-BE49-F238E27FC236}">
                      <a16:creationId xmlns:a16="http://schemas.microsoft.com/office/drawing/2014/main" id="{CF7F72D0-245B-454A-8C2F-CB09ECFE7B9A}"/>
                    </a:ext>
                  </a:extLst>
                </p14:cNvPr>
                <p14:cNvContentPartPr/>
                <p14:nvPr/>
              </p14:nvContentPartPr>
              <p14:xfrm>
                <a:off x="9930319" y="3436097"/>
                <a:ext cx="321120" cy="183600"/>
              </p14:xfrm>
            </p:contentPart>
          </mc:Choice>
          <mc:Fallback xmlns="">
            <p:pic>
              <p:nvPicPr>
                <p:cNvPr id="883" name="Input penna 882">
                  <a:extLst>
                    <a:ext uri="{FF2B5EF4-FFF2-40B4-BE49-F238E27FC236}">
                      <a16:creationId xmlns:a16="http://schemas.microsoft.com/office/drawing/2014/main" id="{CF7F72D0-245B-454A-8C2F-CB09ECFE7B9A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9921319" y="3427097"/>
                  <a:ext cx="3387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F05C4BB4-0EED-437C-8D15-7AB883DED291}"/>
                    </a:ext>
                  </a:extLst>
                </p14:cNvPr>
                <p14:cNvContentPartPr/>
                <p14:nvPr/>
              </p14:nvContentPartPr>
              <p14:xfrm>
                <a:off x="10306519" y="3296057"/>
                <a:ext cx="84240" cy="16992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F05C4BB4-0EED-437C-8D15-7AB883DED291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10297519" y="3287057"/>
                  <a:ext cx="1018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885" name="Input penna 884">
                  <a:extLst>
                    <a:ext uri="{FF2B5EF4-FFF2-40B4-BE49-F238E27FC236}">
                      <a16:creationId xmlns:a16="http://schemas.microsoft.com/office/drawing/2014/main" id="{CC1E3219-3D2B-48A8-9ACE-9940ABE2F37A}"/>
                    </a:ext>
                  </a:extLst>
                </p14:cNvPr>
                <p14:cNvContentPartPr/>
                <p14:nvPr/>
              </p14:nvContentPartPr>
              <p14:xfrm>
                <a:off x="10399039" y="3384257"/>
                <a:ext cx="175680" cy="6804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CC1E3219-3D2B-48A8-9ACE-9940ABE2F37A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10390039" y="3375257"/>
                  <a:ext cx="193320" cy="8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1" name="Gruppo 950">
            <a:extLst>
              <a:ext uri="{FF2B5EF4-FFF2-40B4-BE49-F238E27FC236}">
                <a16:creationId xmlns:a16="http://schemas.microsoft.com/office/drawing/2014/main" id="{6233F066-5C8D-4690-99BE-B5257DE764B0}"/>
              </a:ext>
            </a:extLst>
          </p:cNvPr>
          <p:cNvGrpSpPr/>
          <p:nvPr/>
        </p:nvGrpSpPr>
        <p:grpSpPr>
          <a:xfrm>
            <a:off x="8762287" y="5226241"/>
            <a:ext cx="1445760" cy="435600"/>
            <a:chOff x="8680399" y="4443017"/>
            <a:chExt cx="1445760" cy="43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920" name="Input penna 919">
                  <a:extLst>
                    <a:ext uri="{FF2B5EF4-FFF2-40B4-BE49-F238E27FC236}">
                      <a16:creationId xmlns:a16="http://schemas.microsoft.com/office/drawing/2014/main" id="{0FA53D52-0E55-4A99-9F64-89A36B37EEA0}"/>
                    </a:ext>
                  </a:extLst>
                </p14:cNvPr>
                <p14:cNvContentPartPr/>
                <p14:nvPr/>
              </p14:nvContentPartPr>
              <p14:xfrm>
                <a:off x="8680399" y="4522937"/>
                <a:ext cx="79920" cy="113760"/>
              </p14:xfrm>
            </p:contentPart>
          </mc:Choice>
          <mc:Fallback xmlns="">
            <p:pic>
              <p:nvPicPr>
                <p:cNvPr id="920" name="Input penna 919">
                  <a:extLst>
                    <a:ext uri="{FF2B5EF4-FFF2-40B4-BE49-F238E27FC236}">
                      <a16:creationId xmlns:a16="http://schemas.microsoft.com/office/drawing/2014/main" id="{0FA53D52-0E55-4A99-9F64-89A36B37EEA0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8671399" y="4513937"/>
                  <a:ext cx="97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F24F4A03-64D4-41E7-B61B-1C26C1BB667F}"/>
                    </a:ext>
                  </a:extLst>
                </p14:cNvPr>
                <p14:cNvContentPartPr/>
                <p14:nvPr/>
              </p14:nvContentPartPr>
              <p14:xfrm>
                <a:off x="8788399" y="4443017"/>
                <a:ext cx="13320" cy="90360"/>
              </p14:xfrm>
            </p:contentPart>
          </mc:Choice>
          <mc:Fallback xmlns="">
            <p:pic>
              <p:nvPicPr>
                <p:cNvPr id="921" name="Input penna 920">
                  <a:extLst>
                    <a:ext uri="{FF2B5EF4-FFF2-40B4-BE49-F238E27FC236}">
                      <a16:creationId xmlns:a16="http://schemas.microsoft.com/office/drawing/2014/main" id="{F24F4A03-64D4-41E7-B61B-1C26C1BB667F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8779399" y="4434377"/>
                  <a:ext cx="30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922" name="Input penna 921">
                  <a:extLst>
                    <a:ext uri="{FF2B5EF4-FFF2-40B4-BE49-F238E27FC236}">
                      <a16:creationId xmlns:a16="http://schemas.microsoft.com/office/drawing/2014/main" id="{DB45B9D7-B76B-45AF-992A-B917C596EFF2}"/>
                    </a:ext>
                  </a:extLst>
                </p14:cNvPr>
                <p14:cNvContentPartPr/>
                <p14:nvPr/>
              </p14:nvContentPartPr>
              <p14:xfrm>
                <a:off x="8840959" y="4506017"/>
                <a:ext cx="48960" cy="125640"/>
              </p14:xfrm>
            </p:contentPart>
          </mc:Choice>
          <mc:Fallback xmlns="">
            <p:pic>
              <p:nvPicPr>
                <p:cNvPr id="922" name="Input penna 921">
                  <a:extLst>
                    <a:ext uri="{FF2B5EF4-FFF2-40B4-BE49-F238E27FC236}">
                      <a16:creationId xmlns:a16="http://schemas.microsoft.com/office/drawing/2014/main" id="{DB45B9D7-B76B-45AF-992A-B917C596EFF2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8832319" y="4497017"/>
                  <a:ext cx="666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EC46F4C9-78E0-458E-A0C1-A510CED720CE}"/>
                    </a:ext>
                  </a:extLst>
                </p14:cNvPr>
                <p14:cNvContentPartPr/>
                <p14:nvPr/>
              </p14:nvContentPartPr>
              <p14:xfrm>
                <a:off x="8904679" y="4529417"/>
                <a:ext cx="73800" cy="10044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EC46F4C9-78E0-458E-A0C1-A510CED720CE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8896039" y="4520777"/>
                  <a:ext cx="91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924" name="Input penna 923">
                  <a:extLst>
                    <a:ext uri="{FF2B5EF4-FFF2-40B4-BE49-F238E27FC236}">
                      <a16:creationId xmlns:a16="http://schemas.microsoft.com/office/drawing/2014/main" id="{B4F0F192-5E90-4B11-9973-6BA2DB9C3D7C}"/>
                    </a:ext>
                  </a:extLst>
                </p14:cNvPr>
                <p14:cNvContentPartPr/>
                <p14:nvPr/>
              </p14:nvContentPartPr>
              <p14:xfrm>
                <a:off x="8993599" y="4521497"/>
                <a:ext cx="55440" cy="106200"/>
              </p14:xfrm>
            </p:contentPart>
          </mc:Choice>
          <mc:Fallback xmlns="">
            <p:pic>
              <p:nvPicPr>
                <p:cNvPr id="924" name="Input penna 923">
                  <a:extLst>
                    <a:ext uri="{FF2B5EF4-FFF2-40B4-BE49-F238E27FC236}">
                      <a16:creationId xmlns:a16="http://schemas.microsoft.com/office/drawing/2014/main" id="{B4F0F192-5E90-4B11-9973-6BA2DB9C3D7C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8984959" y="4512497"/>
                  <a:ext cx="73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925" name="Input penna 924">
                  <a:extLst>
                    <a:ext uri="{FF2B5EF4-FFF2-40B4-BE49-F238E27FC236}">
                      <a16:creationId xmlns:a16="http://schemas.microsoft.com/office/drawing/2014/main" id="{77E5E324-35C9-4B81-979F-FE6D9FF92AD4}"/>
                    </a:ext>
                  </a:extLst>
                </p14:cNvPr>
                <p14:cNvContentPartPr/>
                <p14:nvPr/>
              </p14:nvContentPartPr>
              <p14:xfrm>
                <a:off x="9077119" y="4507457"/>
                <a:ext cx="96120" cy="11268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77E5E324-35C9-4B81-979F-FE6D9FF92AD4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9068119" y="4498817"/>
                  <a:ext cx="1137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926" name="Input penna 925">
                  <a:extLst>
                    <a:ext uri="{FF2B5EF4-FFF2-40B4-BE49-F238E27FC236}">
                      <a16:creationId xmlns:a16="http://schemas.microsoft.com/office/drawing/2014/main" id="{57E7CF7C-A110-4EAB-AEDC-CB063B8FEE3A}"/>
                    </a:ext>
                  </a:extLst>
                </p14:cNvPr>
                <p14:cNvContentPartPr/>
                <p14:nvPr/>
              </p14:nvContentPartPr>
              <p14:xfrm>
                <a:off x="9082159" y="4554257"/>
                <a:ext cx="80640" cy="216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57E7CF7C-A110-4EAB-AEDC-CB063B8FEE3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9073519" y="4545257"/>
                  <a:ext cx="982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927" name="Input penna 926">
                  <a:extLst>
                    <a:ext uri="{FF2B5EF4-FFF2-40B4-BE49-F238E27FC236}">
                      <a16:creationId xmlns:a16="http://schemas.microsoft.com/office/drawing/2014/main" id="{5386972B-81C5-4186-A6F5-C01FA5125066}"/>
                    </a:ext>
                  </a:extLst>
                </p14:cNvPr>
                <p14:cNvContentPartPr/>
                <p14:nvPr/>
              </p14:nvContentPartPr>
              <p14:xfrm>
                <a:off x="9266479" y="4542377"/>
                <a:ext cx="154080" cy="88920"/>
              </p14:xfrm>
            </p:contentPart>
          </mc:Choice>
          <mc:Fallback xmlns="">
            <p:pic>
              <p:nvPicPr>
                <p:cNvPr id="927" name="Input penna 926">
                  <a:extLst>
                    <a:ext uri="{FF2B5EF4-FFF2-40B4-BE49-F238E27FC236}">
                      <a16:creationId xmlns:a16="http://schemas.microsoft.com/office/drawing/2014/main" id="{5386972B-81C5-4186-A6F5-C01FA5125066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9257839" y="4533377"/>
                  <a:ext cx="171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928" name="Input penna 927">
                  <a:extLst>
                    <a:ext uri="{FF2B5EF4-FFF2-40B4-BE49-F238E27FC236}">
                      <a16:creationId xmlns:a16="http://schemas.microsoft.com/office/drawing/2014/main" id="{C4B6AD4F-9AD4-4A75-BEA7-7BC74B1B9CC4}"/>
                    </a:ext>
                  </a:extLst>
                </p14:cNvPr>
                <p14:cNvContentPartPr/>
                <p14:nvPr/>
              </p14:nvContentPartPr>
              <p14:xfrm>
                <a:off x="9424159" y="4503137"/>
                <a:ext cx="106200" cy="115560"/>
              </p14:xfrm>
            </p:contentPart>
          </mc:Choice>
          <mc:Fallback xmlns="">
            <p:pic>
              <p:nvPicPr>
                <p:cNvPr id="928" name="Input penna 927">
                  <a:extLst>
                    <a:ext uri="{FF2B5EF4-FFF2-40B4-BE49-F238E27FC236}">
                      <a16:creationId xmlns:a16="http://schemas.microsoft.com/office/drawing/2014/main" id="{C4B6AD4F-9AD4-4A75-BEA7-7BC74B1B9CC4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9415519" y="4494137"/>
                  <a:ext cx="1238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929" name="Input penna 928">
                  <a:extLst>
                    <a:ext uri="{FF2B5EF4-FFF2-40B4-BE49-F238E27FC236}">
                      <a16:creationId xmlns:a16="http://schemas.microsoft.com/office/drawing/2014/main" id="{E0F32D14-0011-4879-AC1C-41215CF818CD}"/>
                    </a:ext>
                  </a:extLst>
                </p14:cNvPr>
                <p14:cNvContentPartPr/>
                <p14:nvPr/>
              </p14:nvContentPartPr>
              <p14:xfrm>
                <a:off x="9528199" y="4506017"/>
                <a:ext cx="67680" cy="114480"/>
              </p14:xfrm>
            </p:contentPart>
          </mc:Choice>
          <mc:Fallback xmlns="">
            <p:pic>
              <p:nvPicPr>
                <p:cNvPr id="929" name="Input penna 928">
                  <a:extLst>
                    <a:ext uri="{FF2B5EF4-FFF2-40B4-BE49-F238E27FC236}">
                      <a16:creationId xmlns:a16="http://schemas.microsoft.com/office/drawing/2014/main" id="{E0F32D14-0011-4879-AC1C-41215CF818CD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9519199" y="4497017"/>
                  <a:ext cx="853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930" name="Input penna 929">
                  <a:extLst>
                    <a:ext uri="{FF2B5EF4-FFF2-40B4-BE49-F238E27FC236}">
                      <a16:creationId xmlns:a16="http://schemas.microsoft.com/office/drawing/2014/main" id="{CDE3D831-2FC3-430C-AD87-D5BEEBA2DF7A}"/>
                    </a:ext>
                  </a:extLst>
                </p14:cNvPr>
                <p14:cNvContentPartPr/>
                <p14:nvPr/>
              </p14:nvContentPartPr>
              <p14:xfrm>
                <a:off x="9623959" y="4527977"/>
                <a:ext cx="30960" cy="90360"/>
              </p14:xfrm>
            </p:contentPart>
          </mc:Choice>
          <mc:Fallback xmlns="">
            <p:pic>
              <p:nvPicPr>
                <p:cNvPr id="930" name="Input penna 929">
                  <a:extLst>
                    <a:ext uri="{FF2B5EF4-FFF2-40B4-BE49-F238E27FC236}">
                      <a16:creationId xmlns:a16="http://schemas.microsoft.com/office/drawing/2014/main" id="{CDE3D831-2FC3-430C-AD87-D5BEEBA2DF7A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9614959" y="4519337"/>
                  <a:ext cx="48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931" name="Input penna 930">
                  <a:extLst>
                    <a:ext uri="{FF2B5EF4-FFF2-40B4-BE49-F238E27FC236}">
                      <a16:creationId xmlns:a16="http://schemas.microsoft.com/office/drawing/2014/main" id="{1E83B61A-83BD-432C-B4B5-044777CBAA28}"/>
                    </a:ext>
                  </a:extLst>
                </p14:cNvPr>
                <p14:cNvContentPartPr/>
                <p14:nvPr/>
              </p14:nvContentPartPr>
              <p14:xfrm>
                <a:off x="9643039" y="4515737"/>
                <a:ext cx="87840" cy="123480"/>
              </p14:xfrm>
            </p:contentPart>
          </mc:Choice>
          <mc:Fallback xmlns="">
            <p:pic>
              <p:nvPicPr>
                <p:cNvPr id="931" name="Input penna 930">
                  <a:extLst>
                    <a:ext uri="{FF2B5EF4-FFF2-40B4-BE49-F238E27FC236}">
                      <a16:creationId xmlns:a16="http://schemas.microsoft.com/office/drawing/2014/main" id="{1E83B61A-83BD-432C-B4B5-044777CBAA28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9634399" y="4507097"/>
                  <a:ext cx="1054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932" name="Input penna 931">
                  <a:extLst>
                    <a:ext uri="{FF2B5EF4-FFF2-40B4-BE49-F238E27FC236}">
                      <a16:creationId xmlns:a16="http://schemas.microsoft.com/office/drawing/2014/main" id="{D47DCDCE-4FF7-473B-BE1E-A822ABE79B15}"/>
                    </a:ext>
                  </a:extLst>
                </p14:cNvPr>
                <p14:cNvContentPartPr/>
                <p14:nvPr/>
              </p14:nvContentPartPr>
              <p14:xfrm>
                <a:off x="9724399" y="4520417"/>
                <a:ext cx="92160" cy="99000"/>
              </p14:xfrm>
            </p:contentPart>
          </mc:Choice>
          <mc:Fallback xmlns="">
            <p:pic>
              <p:nvPicPr>
                <p:cNvPr id="932" name="Input penna 931">
                  <a:extLst>
                    <a:ext uri="{FF2B5EF4-FFF2-40B4-BE49-F238E27FC236}">
                      <a16:creationId xmlns:a16="http://schemas.microsoft.com/office/drawing/2014/main" id="{D47DCDCE-4FF7-473B-BE1E-A822ABE79B15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9715759" y="4511417"/>
                  <a:ext cx="109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933" name="Input penna 932">
                  <a:extLst>
                    <a:ext uri="{FF2B5EF4-FFF2-40B4-BE49-F238E27FC236}">
                      <a16:creationId xmlns:a16="http://schemas.microsoft.com/office/drawing/2014/main" id="{B8BDB53C-069D-499A-A454-EBD408DEBB10}"/>
                    </a:ext>
                  </a:extLst>
                </p14:cNvPr>
                <p14:cNvContentPartPr/>
                <p14:nvPr/>
              </p14:nvContentPartPr>
              <p14:xfrm>
                <a:off x="9830239" y="4502777"/>
                <a:ext cx="134640" cy="136080"/>
              </p14:xfrm>
            </p:contentPart>
          </mc:Choice>
          <mc:Fallback xmlns="">
            <p:pic>
              <p:nvPicPr>
                <p:cNvPr id="933" name="Input penna 932">
                  <a:extLst>
                    <a:ext uri="{FF2B5EF4-FFF2-40B4-BE49-F238E27FC236}">
                      <a16:creationId xmlns:a16="http://schemas.microsoft.com/office/drawing/2014/main" id="{B8BDB53C-069D-499A-A454-EBD408DEBB10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9821239" y="4494137"/>
                  <a:ext cx="1522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934" name="Input penna 933">
                  <a:extLst>
                    <a:ext uri="{FF2B5EF4-FFF2-40B4-BE49-F238E27FC236}">
                      <a16:creationId xmlns:a16="http://schemas.microsoft.com/office/drawing/2014/main" id="{8733F899-BB53-47A7-AC55-320B0C19D6F4}"/>
                    </a:ext>
                  </a:extLst>
                </p14:cNvPr>
                <p14:cNvContentPartPr/>
                <p14:nvPr/>
              </p14:nvContentPartPr>
              <p14:xfrm>
                <a:off x="9972799" y="4537697"/>
                <a:ext cx="32760" cy="78840"/>
              </p14:xfrm>
            </p:contentPart>
          </mc:Choice>
          <mc:Fallback xmlns="">
            <p:pic>
              <p:nvPicPr>
                <p:cNvPr id="934" name="Input penna 933">
                  <a:extLst>
                    <a:ext uri="{FF2B5EF4-FFF2-40B4-BE49-F238E27FC236}">
                      <a16:creationId xmlns:a16="http://schemas.microsoft.com/office/drawing/2014/main" id="{8733F899-BB53-47A7-AC55-320B0C19D6F4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9964159" y="4528697"/>
                  <a:ext cx="504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935" name="Input penna 934">
                  <a:extLst>
                    <a:ext uri="{FF2B5EF4-FFF2-40B4-BE49-F238E27FC236}">
                      <a16:creationId xmlns:a16="http://schemas.microsoft.com/office/drawing/2014/main" id="{CDF66EA1-449F-4606-9039-47E1525A01C4}"/>
                    </a:ext>
                  </a:extLst>
                </p14:cNvPr>
                <p14:cNvContentPartPr/>
                <p14:nvPr/>
              </p14:nvContentPartPr>
              <p14:xfrm>
                <a:off x="9934279" y="4525097"/>
                <a:ext cx="191880" cy="9648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CDF66EA1-449F-4606-9039-47E1525A01C4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9925279" y="4516097"/>
                  <a:ext cx="209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936" name="Input penna 935">
                  <a:extLst>
                    <a:ext uri="{FF2B5EF4-FFF2-40B4-BE49-F238E27FC236}">
                      <a16:creationId xmlns:a16="http://schemas.microsoft.com/office/drawing/2014/main" id="{98942688-F8C7-41DA-A7DE-1038570B6C2E}"/>
                    </a:ext>
                  </a:extLst>
                </p14:cNvPr>
                <p14:cNvContentPartPr/>
                <p14:nvPr/>
              </p14:nvContentPartPr>
              <p14:xfrm>
                <a:off x="8798479" y="4781057"/>
                <a:ext cx="73440" cy="88200"/>
              </p14:xfrm>
            </p:contentPart>
          </mc:Choice>
          <mc:Fallback xmlns="">
            <p:pic>
              <p:nvPicPr>
                <p:cNvPr id="936" name="Input penna 935">
                  <a:extLst>
                    <a:ext uri="{FF2B5EF4-FFF2-40B4-BE49-F238E27FC236}">
                      <a16:creationId xmlns:a16="http://schemas.microsoft.com/office/drawing/2014/main" id="{98942688-F8C7-41DA-A7DE-1038570B6C2E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8789839" y="4772057"/>
                  <a:ext cx="91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937" name="Input penna 936">
                  <a:extLst>
                    <a:ext uri="{FF2B5EF4-FFF2-40B4-BE49-F238E27FC236}">
                      <a16:creationId xmlns:a16="http://schemas.microsoft.com/office/drawing/2014/main" id="{37318606-BB47-485E-9DC3-FEAC9BC5F34C}"/>
                    </a:ext>
                  </a:extLst>
                </p14:cNvPr>
                <p14:cNvContentPartPr/>
                <p14:nvPr/>
              </p14:nvContentPartPr>
              <p14:xfrm>
                <a:off x="8803519" y="4665137"/>
                <a:ext cx="60480" cy="158760"/>
              </p14:xfrm>
            </p:contentPart>
          </mc:Choice>
          <mc:Fallback xmlns="">
            <p:pic>
              <p:nvPicPr>
                <p:cNvPr id="937" name="Input penna 936">
                  <a:extLst>
                    <a:ext uri="{FF2B5EF4-FFF2-40B4-BE49-F238E27FC236}">
                      <a16:creationId xmlns:a16="http://schemas.microsoft.com/office/drawing/2014/main" id="{37318606-BB47-485E-9DC3-FEAC9BC5F34C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8794519" y="4656137"/>
                  <a:ext cx="781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938" name="Input penna 937">
                  <a:extLst>
                    <a:ext uri="{FF2B5EF4-FFF2-40B4-BE49-F238E27FC236}">
                      <a16:creationId xmlns:a16="http://schemas.microsoft.com/office/drawing/2014/main" id="{DC3B21C8-12A1-43FC-A141-B9A98BBF257F}"/>
                    </a:ext>
                  </a:extLst>
                </p14:cNvPr>
                <p14:cNvContentPartPr/>
                <p14:nvPr/>
              </p14:nvContentPartPr>
              <p14:xfrm>
                <a:off x="8971999" y="4737857"/>
                <a:ext cx="19080" cy="10188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DC3B21C8-12A1-43FC-A141-B9A98BBF257F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8963359" y="4728857"/>
                  <a:ext cx="36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939" name="Input penna 938">
                  <a:extLst>
                    <a:ext uri="{FF2B5EF4-FFF2-40B4-BE49-F238E27FC236}">
                      <a16:creationId xmlns:a16="http://schemas.microsoft.com/office/drawing/2014/main" id="{C012423C-CD41-4445-87D3-77A8A20A2B75}"/>
                    </a:ext>
                  </a:extLst>
                </p14:cNvPr>
                <p14:cNvContentPartPr/>
                <p14:nvPr/>
              </p14:nvContentPartPr>
              <p14:xfrm>
                <a:off x="8965159" y="4726337"/>
                <a:ext cx="87840" cy="118800"/>
              </p14:xfrm>
            </p:contentPart>
          </mc:Choice>
          <mc:Fallback xmlns="">
            <p:pic>
              <p:nvPicPr>
                <p:cNvPr id="939" name="Input penna 938">
                  <a:extLst>
                    <a:ext uri="{FF2B5EF4-FFF2-40B4-BE49-F238E27FC236}">
                      <a16:creationId xmlns:a16="http://schemas.microsoft.com/office/drawing/2014/main" id="{C012423C-CD41-4445-87D3-77A8A20A2B75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8956159" y="4717337"/>
                  <a:ext cx="105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481C64FF-75FF-4D20-BC9F-BB8F12BF5A25}"/>
                    </a:ext>
                  </a:extLst>
                </p14:cNvPr>
                <p14:cNvContentPartPr/>
                <p14:nvPr/>
              </p14:nvContentPartPr>
              <p14:xfrm>
                <a:off x="9071359" y="4737137"/>
                <a:ext cx="76680" cy="11736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481C64FF-75FF-4D20-BC9F-BB8F12BF5A25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9062359" y="4728137"/>
                  <a:ext cx="943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941" name="Input penna 940">
                  <a:extLst>
                    <a:ext uri="{FF2B5EF4-FFF2-40B4-BE49-F238E27FC236}">
                      <a16:creationId xmlns:a16="http://schemas.microsoft.com/office/drawing/2014/main" id="{75133C6B-9D71-4259-A354-B4E97718A6B2}"/>
                    </a:ext>
                  </a:extLst>
                </p14:cNvPr>
                <p14:cNvContentPartPr/>
                <p14:nvPr/>
              </p14:nvContentPartPr>
              <p14:xfrm>
                <a:off x="9159559" y="4731017"/>
                <a:ext cx="88200" cy="11916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75133C6B-9D71-4259-A354-B4E97718A6B2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9150559" y="4722017"/>
                  <a:ext cx="1058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942" name="Input penna 941">
                  <a:extLst>
                    <a:ext uri="{FF2B5EF4-FFF2-40B4-BE49-F238E27FC236}">
                      <a16:creationId xmlns:a16="http://schemas.microsoft.com/office/drawing/2014/main" id="{699496FB-08BA-4D7D-B655-AB5A64091158}"/>
                    </a:ext>
                  </a:extLst>
                </p14:cNvPr>
                <p14:cNvContentPartPr/>
                <p14:nvPr/>
              </p14:nvContentPartPr>
              <p14:xfrm>
                <a:off x="9273319" y="4755857"/>
                <a:ext cx="14760" cy="94680"/>
              </p14:xfrm>
            </p:contentPart>
          </mc:Choice>
          <mc:Fallback xmlns="">
            <p:pic>
              <p:nvPicPr>
                <p:cNvPr id="942" name="Input penna 941">
                  <a:extLst>
                    <a:ext uri="{FF2B5EF4-FFF2-40B4-BE49-F238E27FC236}">
                      <a16:creationId xmlns:a16="http://schemas.microsoft.com/office/drawing/2014/main" id="{699496FB-08BA-4D7D-B655-AB5A64091158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9264679" y="4747217"/>
                  <a:ext cx="32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943" name="Input penna 942">
                  <a:extLst>
                    <a:ext uri="{FF2B5EF4-FFF2-40B4-BE49-F238E27FC236}">
                      <a16:creationId xmlns:a16="http://schemas.microsoft.com/office/drawing/2014/main" id="{5111EF93-1BFC-4E71-AC99-52D6F8D2B436}"/>
                    </a:ext>
                  </a:extLst>
                </p14:cNvPr>
                <p14:cNvContentPartPr/>
                <p14:nvPr/>
              </p14:nvContentPartPr>
              <p14:xfrm>
                <a:off x="9326239" y="4764497"/>
                <a:ext cx="123840" cy="92520"/>
              </p14:xfrm>
            </p:contentPart>
          </mc:Choice>
          <mc:Fallback xmlns="">
            <p:pic>
              <p:nvPicPr>
                <p:cNvPr id="943" name="Input penna 942">
                  <a:extLst>
                    <a:ext uri="{FF2B5EF4-FFF2-40B4-BE49-F238E27FC236}">
                      <a16:creationId xmlns:a16="http://schemas.microsoft.com/office/drawing/2014/main" id="{5111EF93-1BFC-4E71-AC99-52D6F8D2B436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9317599" y="4755857"/>
                  <a:ext cx="1414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944" name="Input penna 943">
                  <a:extLst>
                    <a:ext uri="{FF2B5EF4-FFF2-40B4-BE49-F238E27FC236}">
                      <a16:creationId xmlns:a16="http://schemas.microsoft.com/office/drawing/2014/main" id="{0FEE3BC7-48CE-4613-B729-FF75FE1FCB39}"/>
                    </a:ext>
                  </a:extLst>
                </p14:cNvPr>
                <p14:cNvContentPartPr/>
                <p14:nvPr/>
              </p14:nvContentPartPr>
              <p14:xfrm>
                <a:off x="9427399" y="4755857"/>
                <a:ext cx="97200" cy="106920"/>
              </p14:xfrm>
            </p:contentPart>
          </mc:Choice>
          <mc:Fallback xmlns="">
            <p:pic>
              <p:nvPicPr>
                <p:cNvPr id="944" name="Input penna 943">
                  <a:extLst>
                    <a:ext uri="{FF2B5EF4-FFF2-40B4-BE49-F238E27FC236}">
                      <a16:creationId xmlns:a16="http://schemas.microsoft.com/office/drawing/2014/main" id="{0FEE3BC7-48CE-4613-B729-FF75FE1FCB39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9418399" y="4747217"/>
                  <a:ext cx="1148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945" name="Input penna 944">
                  <a:extLst>
                    <a:ext uri="{FF2B5EF4-FFF2-40B4-BE49-F238E27FC236}">
                      <a16:creationId xmlns:a16="http://schemas.microsoft.com/office/drawing/2014/main" id="{8A55B248-F5AA-4A05-B966-B0F84154CA2B}"/>
                    </a:ext>
                  </a:extLst>
                </p14:cNvPr>
                <p14:cNvContentPartPr/>
                <p14:nvPr/>
              </p14:nvContentPartPr>
              <p14:xfrm>
                <a:off x="9517759" y="4742897"/>
                <a:ext cx="137880" cy="102600"/>
              </p14:xfrm>
            </p:contentPart>
          </mc:Choice>
          <mc:Fallback xmlns="">
            <p:pic>
              <p:nvPicPr>
                <p:cNvPr id="945" name="Input penna 944">
                  <a:extLst>
                    <a:ext uri="{FF2B5EF4-FFF2-40B4-BE49-F238E27FC236}">
                      <a16:creationId xmlns:a16="http://schemas.microsoft.com/office/drawing/2014/main" id="{8A55B248-F5AA-4A05-B966-B0F84154CA2B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9509119" y="4734257"/>
                  <a:ext cx="1555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946" name="Input penna 945">
                  <a:extLst>
                    <a:ext uri="{FF2B5EF4-FFF2-40B4-BE49-F238E27FC236}">
                      <a16:creationId xmlns:a16="http://schemas.microsoft.com/office/drawing/2014/main" id="{4ED35B6E-4284-48DB-8C76-A0DCED1726C5}"/>
                    </a:ext>
                  </a:extLst>
                </p14:cNvPr>
                <p14:cNvContentPartPr/>
                <p14:nvPr/>
              </p14:nvContentPartPr>
              <p14:xfrm>
                <a:off x="9595159" y="4731737"/>
                <a:ext cx="102240" cy="16920"/>
              </p14:xfrm>
            </p:contentPart>
          </mc:Choice>
          <mc:Fallback xmlns="">
            <p:pic>
              <p:nvPicPr>
                <p:cNvPr id="946" name="Input penna 945">
                  <a:extLst>
                    <a:ext uri="{FF2B5EF4-FFF2-40B4-BE49-F238E27FC236}">
                      <a16:creationId xmlns:a16="http://schemas.microsoft.com/office/drawing/2014/main" id="{4ED35B6E-4284-48DB-8C76-A0DCED1726C5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9586519" y="4723097"/>
                  <a:ext cx="1198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947" name="Input penna 946">
                  <a:extLst>
                    <a:ext uri="{FF2B5EF4-FFF2-40B4-BE49-F238E27FC236}">
                      <a16:creationId xmlns:a16="http://schemas.microsoft.com/office/drawing/2014/main" id="{B557F26D-030B-4C32-AB75-E015FCFC1308}"/>
                    </a:ext>
                  </a:extLst>
                </p14:cNvPr>
                <p14:cNvContentPartPr/>
                <p14:nvPr/>
              </p14:nvContentPartPr>
              <p14:xfrm>
                <a:off x="9699199" y="4746497"/>
                <a:ext cx="167400" cy="103680"/>
              </p14:xfrm>
            </p:contentPart>
          </mc:Choice>
          <mc:Fallback xmlns="">
            <p:pic>
              <p:nvPicPr>
                <p:cNvPr id="947" name="Input penna 946">
                  <a:extLst>
                    <a:ext uri="{FF2B5EF4-FFF2-40B4-BE49-F238E27FC236}">
                      <a16:creationId xmlns:a16="http://schemas.microsoft.com/office/drawing/2014/main" id="{B557F26D-030B-4C32-AB75-E015FCFC1308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9690199" y="4737497"/>
                  <a:ext cx="185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948" name="Input penna 947">
                  <a:extLst>
                    <a:ext uri="{FF2B5EF4-FFF2-40B4-BE49-F238E27FC236}">
                      <a16:creationId xmlns:a16="http://schemas.microsoft.com/office/drawing/2014/main" id="{614A7C6A-0787-4512-85D1-B7A76D0DCA6F}"/>
                    </a:ext>
                  </a:extLst>
                </p14:cNvPr>
                <p14:cNvContentPartPr/>
                <p14:nvPr/>
              </p14:nvContentPartPr>
              <p14:xfrm>
                <a:off x="9896479" y="4747217"/>
                <a:ext cx="118440" cy="112680"/>
              </p14:xfrm>
            </p:contentPart>
          </mc:Choice>
          <mc:Fallback xmlns="">
            <p:pic>
              <p:nvPicPr>
                <p:cNvPr id="948" name="Input penna 947">
                  <a:extLst>
                    <a:ext uri="{FF2B5EF4-FFF2-40B4-BE49-F238E27FC236}">
                      <a16:creationId xmlns:a16="http://schemas.microsoft.com/office/drawing/2014/main" id="{614A7C6A-0787-4512-85D1-B7A76D0DCA6F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9887839" y="4738577"/>
                  <a:ext cx="1360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C99791FD-46CF-474E-AB93-F806327E79B4}"/>
                    </a:ext>
                  </a:extLst>
                </p14:cNvPr>
                <p14:cNvContentPartPr/>
                <p14:nvPr/>
              </p14:nvContentPartPr>
              <p14:xfrm>
                <a:off x="9994039" y="4757657"/>
                <a:ext cx="77040" cy="120960"/>
              </p14:xfrm>
            </p:contentPart>
          </mc:Choice>
          <mc:Fallback xmlns="">
            <p:pic>
              <p:nvPicPr>
                <p:cNvPr id="949" name="Input penna 948">
                  <a:extLst>
                    <a:ext uri="{FF2B5EF4-FFF2-40B4-BE49-F238E27FC236}">
                      <a16:creationId xmlns:a16="http://schemas.microsoft.com/office/drawing/2014/main" id="{C99791FD-46CF-474E-AB93-F806327E79B4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9985039" y="4749017"/>
                  <a:ext cx="946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54E42426-1C6E-4A3D-8090-F0976D870092}"/>
                    </a:ext>
                  </a:extLst>
                </p14:cNvPr>
                <p14:cNvContentPartPr/>
                <p14:nvPr/>
              </p14:nvContentPartPr>
              <p14:xfrm>
                <a:off x="9987199" y="4824617"/>
                <a:ext cx="68400" cy="396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54E42426-1C6E-4A3D-8090-F0976D870092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9978199" y="4815617"/>
                  <a:ext cx="8604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31">
            <p14:nvContentPartPr>
              <p14:cNvPr id="914" name="Input penna 913">
                <a:extLst>
                  <a:ext uri="{FF2B5EF4-FFF2-40B4-BE49-F238E27FC236}">
                    <a16:creationId xmlns:a16="http://schemas.microsoft.com/office/drawing/2014/main" id="{605E569F-E43C-4928-9238-85F0D9699399}"/>
                  </a:ext>
                </a:extLst>
              </p14:cNvPr>
              <p14:cNvContentPartPr/>
              <p14:nvPr/>
            </p14:nvContentPartPr>
            <p14:xfrm>
              <a:off x="8394383" y="5557963"/>
              <a:ext cx="170280" cy="7920"/>
            </p14:xfrm>
          </p:contentPart>
        </mc:Choice>
        <mc:Fallback xmlns="">
          <p:pic>
            <p:nvPicPr>
              <p:cNvPr id="914" name="Input penna 913">
                <a:extLst>
                  <a:ext uri="{FF2B5EF4-FFF2-40B4-BE49-F238E27FC236}">
                    <a16:creationId xmlns:a16="http://schemas.microsoft.com/office/drawing/2014/main" id="{605E569F-E43C-4928-9238-85F0D9699399}"/>
                  </a:ext>
                </a:extLst>
              </p:cNvPr>
              <p:cNvPicPr/>
              <p:nvPr/>
            </p:nvPicPr>
            <p:blipFill>
              <a:blip r:embed="rId1132"/>
              <a:stretch>
                <a:fillRect/>
              </a:stretch>
            </p:blipFill>
            <p:spPr>
              <a:xfrm>
                <a:off x="8385743" y="5549323"/>
                <a:ext cx="1879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3">
            <p14:nvContentPartPr>
              <p14:cNvPr id="915" name="Input penna 914">
                <a:extLst>
                  <a:ext uri="{FF2B5EF4-FFF2-40B4-BE49-F238E27FC236}">
                    <a16:creationId xmlns:a16="http://schemas.microsoft.com/office/drawing/2014/main" id="{53FBA30E-D9FB-4684-9205-F0093AEE95DB}"/>
                  </a:ext>
                </a:extLst>
              </p14:cNvPr>
              <p14:cNvContentPartPr/>
              <p14:nvPr/>
            </p14:nvContentPartPr>
            <p14:xfrm>
              <a:off x="8377103" y="5610883"/>
              <a:ext cx="161280" cy="15840"/>
            </p14:xfrm>
          </p:contentPart>
        </mc:Choice>
        <mc:Fallback xmlns="">
          <p:pic>
            <p:nvPicPr>
              <p:cNvPr id="915" name="Input penna 914">
                <a:extLst>
                  <a:ext uri="{FF2B5EF4-FFF2-40B4-BE49-F238E27FC236}">
                    <a16:creationId xmlns:a16="http://schemas.microsoft.com/office/drawing/2014/main" id="{53FBA30E-D9FB-4684-9205-F0093AEE95DB}"/>
                  </a:ext>
                </a:extLst>
              </p:cNvPr>
              <p:cNvPicPr/>
              <p:nvPr/>
            </p:nvPicPr>
            <p:blipFill>
              <a:blip r:embed="rId1134"/>
              <a:stretch>
                <a:fillRect/>
              </a:stretch>
            </p:blipFill>
            <p:spPr>
              <a:xfrm>
                <a:off x="8368463" y="5602243"/>
                <a:ext cx="1789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5">
            <p14:nvContentPartPr>
              <p14:cNvPr id="917" name="Input penna 916">
                <a:extLst>
                  <a:ext uri="{FF2B5EF4-FFF2-40B4-BE49-F238E27FC236}">
                    <a16:creationId xmlns:a16="http://schemas.microsoft.com/office/drawing/2014/main" id="{90D197E2-859F-45EB-B0B2-F758997CAC8B}"/>
                  </a:ext>
                </a:extLst>
              </p14:cNvPr>
              <p14:cNvContentPartPr/>
              <p14:nvPr/>
            </p14:nvContentPartPr>
            <p14:xfrm>
              <a:off x="8229143" y="5504323"/>
              <a:ext cx="132120" cy="158760"/>
            </p14:xfrm>
          </p:contentPart>
        </mc:Choice>
        <mc:Fallback xmlns="">
          <p:pic>
            <p:nvPicPr>
              <p:cNvPr id="917" name="Input penna 916">
                <a:extLst>
                  <a:ext uri="{FF2B5EF4-FFF2-40B4-BE49-F238E27FC236}">
                    <a16:creationId xmlns:a16="http://schemas.microsoft.com/office/drawing/2014/main" id="{90D197E2-859F-45EB-B0B2-F758997CAC8B}"/>
                  </a:ext>
                </a:extLst>
              </p:cNvPr>
              <p:cNvPicPr/>
              <p:nvPr/>
            </p:nvPicPr>
            <p:blipFill>
              <a:blip r:embed="rId1136"/>
              <a:stretch>
                <a:fillRect/>
              </a:stretch>
            </p:blipFill>
            <p:spPr>
              <a:xfrm>
                <a:off x="8220503" y="5495683"/>
                <a:ext cx="1497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7">
            <p14:nvContentPartPr>
              <p14:cNvPr id="918" name="Input penna 917">
                <a:extLst>
                  <a:ext uri="{FF2B5EF4-FFF2-40B4-BE49-F238E27FC236}">
                    <a16:creationId xmlns:a16="http://schemas.microsoft.com/office/drawing/2014/main" id="{CF193FA0-208E-4F69-9B92-6415C60FA729}"/>
                  </a:ext>
                </a:extLst>
              </p14:cNvPr>
              <p14:cNvContentPartPr/>
              <p14:nvPr/>
            </p14:nvContentPartPr>
            <p14:xfrm>
              <a:off x="8545223" y="5480923"/>
              <a:ext cx="160200" cy="185760"/>
            </p14:xfrm>
          </p:contentPart>
        </mc:Choice>
        <mc:Fallback xmlns="">
          <p:pic>
            <p:nvPicPr>
              <p:cNvPr id="918" name="Input penna 917">
                <a:extLst>
                  <a:ext uri="{FF2B5EF4-FFF2-40B4-BE49-F238E27FC236}">
                    <a16:creationId xmlns:a16="http://schemas.microsoft.com/office/drawing/2014/main" id="{CF193FA0-208E-4F69-9B92-6415C60FA729}"/>
                  </a:ext>
                </a:extLst>
              </p:cNvPr>
              <p:cNvPicPr/>
              <p:nvPr/>
            </p:nvPicPr>
            <p:blipFill>
              <a:blip r:embed="rId1138"/>
              <a:stretch>
                <a:fillRect/>
              </a:stretch>
            </p:blipFill>
            <p:spPr>
              <a:xfrm>
                <a:off x="8536223" y="5472283"/>
                <a:ext cx="1778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9">
            <p14:nvContentPartPr>
              <p14:cNvPr id="887" name="Input penna 886">
                <a:extLst>
                  <a:ext uri="{FF2B5EF4-FFF2-40B4-BE49-F238E27FC236}">
                    <a16:creationId xmlns:a16="http://schemas.microsoft.com/office/drawing/2014/main" id="{9F733AD5-8E6A-4B19-BFF2-3922BB634B56}"/>
                  </a:ext>
                </a:extLst>
              </p14:cNvPr>
              <p14:cNvContentPartPr/>
              <p14:nvPr/>
            </p14:nvContentPartPr>
            <p14:xfrm>
              <a:off x="6312863" y="5460403"/>
              <a:ext cx="81720" cy="63000"/>
            </p14:xfrm>
          </p:contentPart>
        </mc:Choice>
        <mc:Fallback xmlns="">
          <p:pic>
            <p:nvPicPr>
              <p:cNvPr id="887" name="Input penna 886">
                <a:extLst>
                  <a:ext uri="{FF2B5EF4-FFF2-40B4-BE49-F238E27FC236}">
                    <a16:creationId xmlns:a16="http://schemas.microsoft.com/office/drawing/2014/main" id="{9F733AD5-8E6A-4B19-BFF2-3922BB634B56}"/>
                  </a:ext>
                </a:extLst>
              </p:cNvPr>
              <p:cNvPicPr/>
              <p:nvPr/>
            </p:nvPicPr>
            <p:blipFill>
              <a:blip r:embed="rId1140"/>
              <a:stretch>
                <a:fillRect/>
              </a:stretch>
            </p:blipFill>
            <p:spPr>
              <a:xfrm>
                <a:off x="6304223" y="5451403"/>
                <a:ext cx="993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1">
            <p14:nvContentPartPr>
              <p14:cNvPr id="888" name="Input penna 887">
                <a:extLst>
                  <a:ext uri="{FF2B5EF4-FFF2-40B4-BE49-F238E27FC236}">
                    <a16:creationId xmlns:a16="http://schemas.microsoft.com/office/drawing/2014/main" id="{573DFA0E-49B6-4426-937A-6FD4709AB705}"/>
                  </a:ext>
                </a:extLst>
              </p14:cNvPr>
              <p14:cNvContentPartPr/>
              <p14:nvPr/>
            </p14:nvContentPartPr>
            <p14:xfrm>
              <a:off x="6381263" y="5356363"/>
              <a:ext cx="12960" cy="5400"/>
            </p14:xfrm>
          </p:contentPart>
        </mc:Choice>
        <mc:Fallback xmlns="">
          <p:pic>
            <p:nvPicPr>
              <p:cNvPr id="888" name="Input penna 887">
                <a:extLst>
                  <a:ext uri="{FF2B5EF4-FFF2-40B4-BE49-F238E27FC236}">
                    <a16:creationId xmlns:a16="http://schemas.microsoft.com/office/drawing/2014/main" id="{573DFA0E-49B6-4426-937A-6FD4709AB70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372263" y="5347363"/>
                <a:ext cx="3060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2">
            <p14:nvContentPartPr>
              <p14:cNvPr id="889" name="Input penna 888">
                <a:extLst>
                  <a:ext uri="{FF2B5EF4-FFF2-40B4-BE49-F238E27FC236}">
                    <a16:creationId xmlns:a16="http://schemas.microsoft.com/office/drawing/2014/main" id="{8C4B1D57-302E-420A-AE37-0A05C7C82D24}"/>
                  </a:ext>
                </a:extLst>
              </p14:cNvPr>
              <p14:cNvContentPartPr/>
              <p14:nvPr/>
            </p14:nvContentPartPr>
            <p14:xfrm>
              <a:off x="6413303" y="5472643"/>
              <a:ext cx="75240" cy="55440"/>
            </p14:xfrm>
          </p:contentPart>
        </mc:Choice>
        <mc:Fallback xmlns="">
          <p:pic>
            <p:nvPicPr>
              <p:cNvPr id="889" name="Input penna 888">
                <a:extLst>
                  <a:ext uri="{FF2B5EF4-FFF2-40B4-BE49-F238E27FC236}">
                    <a16:creationId xmlns:a16="http://schemas.microsoft.com/office/drawing/2014/main" id="{8C4B1D57-302E-420A-AE37-0A05C7C82D24}"/>
                  </a:ext>
                </a:extLst>
              </p:cNvPr>
              <p:cNvPicPr/>
              <p:nvPr/>
            </p:nvPicPr>
            <p:blipFill>
              <a:blip r:embed="rId1143"/>
              <a:stretch>
                <a:fillRect/>
              </a:stretch>
            </p:blipFill>
            <p:spPr>
              <a:xfrm>
                <a:off x="6404303" y="5463643"/>
                <a:ext cx="928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4">
            <p14:nvContentPartPr>
              <p14:cNvPr id="890" name="Input penna 889">
                <a:extLst>
                  <a:ext uri="{FF2B5EF4-FFF2-40B4-BE49-F238E27FC236}">
                    <a16:creationId xmlns:a16="http://schemas.microsoft.com/office/drawing/2014/main" id="{DACF647B-05F8-480E-9674-C67F6A9BA7DB}"/>
                  </a:ext>
                </a:extLst>
              </p14:cNvPr>
              <p14:cNvContentPartPr/>
              <p14:nvPr/>
            </p14:nvContentPartPr>
            <p14:xfrm>
              <a:off x="6467663" y="5411803"/>
              <a:ext cx="11520" cy="12600"/>
            </p14:xfrm>
          </p:contentPart>
        </mc:Choice>
        <mc:Fallback xmlns="">
          <p:pic>
            <p:nvPicPr>
              <p:cNvPr id="890" name="Input penna 889">
                <a:extLst>
                  <a:ext uri="{FF2B5EF4-FFF2-40B4-BE49-F238E27FC236}">
                    <a16:creationId xmlns:a16="http://schemas.microsoft.com/office/drawing/2014/main" id="{DACF647B-05F8-480E-9674-C67F6A9BA7DB}"/>
                  </a:ext>
                </a:extLst>
              </p:cNvPr>
              <p:cNvPicPr/>
              <p:nvPr/>
            </p:nvPicPr>
            <p:blipFill>
              <a:blip r:embed="rId1145"/>
              <a:stretch>
                <a:fillRect/>
              </a:stretch>
            </p:blipFill>
            <p:spPr>
              <a:xfrm>
                <a:off x="6459023" y="5402803"/>
                <a:ext cx="291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6">
            <p14:nvContentPartPr>
              <p14:cNvPr id="891" name="Input penna 890">
                <a:extLst>
                  <a:ext uri="{FF2B5EF4-FFF2-40B4-BE49-F238E27FC236}">
                    <a16:creationId xmlns:a16="http://schemas.microsoft.com/office/drawing/2014/main" id="{FDD2282D-1981-457B-9058-3B066A6681CB}"/>
                  </a:ext>
                </a:extLst>
              </p14:cNvPr>
              <p14:cNvContentPartPr/>
              <p14:nvPr/>
            </p14:nvContentPartPr>
            <p14:xfrm>
              <a:off x="6510503" y="5396323"/>
              <a:ext cx="42120" cy="192240"/>
            </p14:xfrm>
          </p:contentPart>
        </mc:Choice>
        <mc:Fallback xmlns="">
          <p:pic>
            <p:nvPicPr>
              <p:cNvPr id="891" name="Input penna 890">
                <a:extLst>
                  <a:ext uri="{FF2B5EF4-FFF2-40B4-BE49-F238E27FC236}">
                    <a16:creationId xmlns:a16="http://schemas.microsoft.com/office/drawing/2014/main" id="{FDD2282D-1981-457B-9058-3B066A6681CB}"/>
                  </a:ext>
                </a:extLst>
              </p:cNvPr>
              <p:cNvPicPr/>
              <p:nvPr/>
            </p:nvPicPr>
            <p:blipFill>
              <a:blip r:embed="rId1147"/>
              <a:stretch>
                <a:fillRect/>
              </a:stretch>
            </p:blipFill>
            <p:spPr>
              <a:xfrm>
                <a:off x="6501503" y="5387323"/>
                <a:ext cx="59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8">
            <p14:nvContentPartPr>
              <p14:cNvPr id="893" name="Input penna 892">
                <a:extLst>
                  <a:ext uri="{FF2B5EF4-FFF2-40B4-BE49-F238E27FC236}">
                    <a16:creationId xmlns:a16="http://schemas.microsoft.com/office/drawing/2014/main" id="{D9B3C8BC-988B-48DF-A8A4-B1FECFA49958}"/>
                  </a:ext>
                </a:extLst>
              </p14:cNvPr>
              <p14:cNvContentPartPr/>
              <p14:nvPr/>
            </p14:nvContentPartPr>
            <p14:xfrm>
              <a:off x="6669263" y="5405683"/>
              <a:ext cx="192240" cy="111240"/>
            </p14:xfrm>
          </p:contentPart>
        </mc:Choice>
        <mc:Fallback xmlns="">
          <p:pic>
            <p:nvPicPr>
              <p:cNvPr id="893" name="Input penna 892">
                <a:extLst>
                  <a:ext uri="{FF2B5EF4-FFF2-40B4-BE49-F238E27FC236}">
                    <a16:creationId xmlns:a16="http://schemas.microsoft.com/office/drawing/2014/main" id="{D9B3C8BC-988B-48DF-A8A4-B1FECFA49958}"/>
                  </a:ext>
                </a:extLst>
              </p:cNvPr>
              <p:cNvPicPr/>
              <p:nvPr/>
            </p:nvPicPr>
            <p:blipFill>
              <a:blip r:embed="rId1149"/>
              <a:stretch>
                <a:fillRect/>
              </a:stretch>
            </p:blipFill>
            <p:spPr>
              <a:xfrm>
                <a:off x="6660623" y="5396683"/>
                <a:ext cx="2098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0">
            <p14:nvContentPartPr>
              <p14:cNvPr id="894" name="Input penna 893">
                <a:extLst>
                  <a:ext uri="{FF2B5EF4-FFF2-40B4-BE49-F238E27FC236}">
                    <a16:creationId xmlns:a16="http://schemas.microsoft.com/office/drawing/2014/main" id="{FF1B74B6-A737-49C3-80BB-ECFFD8FC7F9C}"/>
                  </a:ext>
                </a:extLst>
              </p14:cNvPr>
              <p14:cNvContentPartPr/>
              <p14:nvPr/>
            </p14:nvContentPartPr>
            <p14:xfrm>
              <a:off x="6895343" y="5398483"/>
              <a:ext cx="102240" cy="105120"/>
            </p14:xfrm>
          </p:contentPart>
        </mc:Choice>
        <mc:Fallback xmlns="">
          <p:pic>
            <p:nvPicPr>
              <p:cNvPr id="894" name="Input penna 893">
                <a:extLst>
                  <a:ext uri="{FF2B5EF4-FFF2-40B4-BE49-F238E27FC236}">
                    <a16:creationId xmlns:a16="http://schemas.microsoft.com/office/drawing/2014/main" id="{FF1B74B6-A737-49C3-80BB-ECFFD8FC7F9C}"/>
                  </a:ext>
                </a:extLst>
              </p:cNvPr>
              <p:cNvPicPr/>
              <p:nvPr/>
            </p:nvPicPr>
            <p:blipFill>
              <a:blip r:embed="rId1151"/>
              <a:stretch>
                <a:fillRect/>
              </a:stretch>
            </p:blipFill>
            <p:spPr>
              <a:xfrm>
                <a:off x="6886343" y="5389843"/>
                <a:ext cx="1198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2">
            <p14:nvContentPartPr>
              <p14:cNvPr id="895" name="Input penna 894">
                <a:extLst>
                  <a:ext uri="{FF2B5EF4-FFF2-40B4-BE49-F238E27FC236}">
                    <a16:creationId xmlns:a16="http://schemas.microsoft.com/office/drawing/2014/main" id="{0C83A2CF-8CC3-464F-9B54-2B9D411D6008}"/>
                  </a:ext>
                </a:extLst>
              </p14:cNvPr>
              <p14:cNvContentPartPr/>
              <p14:nvPr/>
            </p14:nvContentPartPr>
            <p14:xfrm>
              <a:off x="7008383" y="5389843"/>
              <a:ext cx="76320" cy="114840"/>
            </p14:xfrm>
          </p:contentPart>
        </mc:Choice>
        <mc:Fallback xmlns="">
          <p:pic>
            <p:nvPicPr>
              <p:cNvPr id="895" name="Input penna 894">
                <a:extLst>
                  <a:ext uri="{FF2B5EF4-FFF2-40B4-BE49-F238E27FC236}">
                    <a16:creationId xmlns:a16="http://schemas.microsoft.com/office/drawing/2014/main" id="{0C83A2CF-8CC3-464F-9B54-2B9D411D6008}"/>
                  </a:ext>
                </a:extLst>
              </p:cNvPr>
              <p:cNvPicPr/>
              <p:nvPr/>
            </p:nvPicPr>
            <p:blipFill>
              <a:blip r:embed="rId1153"/>
              <a:stretch>
                <a:fillRect/>
              </a:stretch>
            </p:blipFill>
            <p:spPr>
              <a:xfrm>
                <a:off x="6999743" y="5380843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4">
            <p14:nvContentPartPr>
              <p14:cNvPr id="896" name="Input penna 895">
                <a:extLst>
                  <a:ext uri="{FF2B5EF4-FFF2-40B4-BE49-F238E27FC236}">
                    <a16:creationId xmlns:a16="http://schemas.microsoft.com/office/drawing/2014/main" id="{FCE631BF-714E-410C-BE53-3015A6A66C47}"/>
                  </a:ext>
                </a:extLst>
              </p14:cNvPr>
              <p14:cNvContentPartPr/>
              <p14:nvPr/>
            </p14:nvContentPartPr>
            <p14:xfrm>
              <a:off x="7033583" y="5455723"/>
              <a:ext cx="44280" cy="5400"/>
            </p14:xfrm>
          </p:contentPart>
        </mc:Choice>
        <mc:Fallback xmlns="">
          <p:pic>
            <p:nvPicPr>
              <p:cNvPr id="896" name="Input penna 895">
                <a:extLst>
                  <a:ext uri="{FF2B5EF4-FFF2-40B4-BE49-F238E27FC236}">
                    <a16:creationId xmlns:a16="http://schemas.microsoft.com/office/drawing/2014/main" id="{FCE631BF-714E-410C-BE53-3015A6A66C47}"/>
                  </a:ext>
                </a:extLst>
              </p:cNvPr>
              <p:cNvPicPr/>
              <p:nvPr/>
            </p:nvPicPr>
            <p:blipFill>
              <a:blip r:embed="rId1155"/>
              <a:stretch>
                <a:fillRect/>
              </a:stretch>
            </p:blipFill>
            <p:spPr>
              <a:xfrm>
                <a:off x="7024943" y="5447083"/>
                <a:ext cx="6192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6">
            <p14:nvContentPartPr>
              <p14:cNvPr id="897" name="Input penna 896">
                <a:extLst>
                  <a:ext uri="{FF2B5EF4-FFF2-40B4-BE49-F238E27FC236}">
                    <a16:creationId xmlns:a16="http://schemas.microsoft.com/office/drawing/2014/main" id="{A64E55E7-C1F5-4C65-88D4-E628AF876DF0}"/>
                  </a:ext>
                </a:extLst>
              </p14:cNvPr>
              <p14:cNvContentPartPr/>
              <p14:nvPr/>
            </p14:nvContentPartPr>
            <p14:xfrm>
              <a:off x="7077503" y="5390563"/>
              <a:ext cx="175320" cy="90720"/>
            </p14:xfrm>
          </p:contentPart>
        </mc:Choice>
        <mc:Fallback xmlns="">
          <p:pic>
            <p:nvPicPr>
              <p:cNvPr id="897" name="Input penna 896">
                <a:extLst>
                  <a:ext uri="{FF2B5EF4-FFF2-40B4-BE49-F238E27FC236}">
                    <a16:creationId xmlns:a16="http://schemas.microsoft.com/office/drawing/2014/main" id="{A64E55E7-C1F5-4C65-88D4-E628AF876DF0}"/>
                  </a:ext>
                </a:extLst>
              </p:cNvPr>
              <p:cNvPicPr/>
              <p:nvPr/>
            </p:nvPicPr>
            <p:blipFill>
              <a:blip r:embed="rId1157"/>
              <a:stretch>
                <a:fillRect/>
              </a:stretch>
            </p:blipFill>
            <p:spPr>
              <a:xfrm>
                <a:off x="7068503" y="5381563"/>
                <a:ext cx="192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8">
            <p14:nvContentPartPr>
              <p14:cNvPr id="898" name="Input penna 897">
                <a:extLst>
                  <a:ext uri="{FF2B5EF4-FFF2-40B4-BE49-F238E27FC236}">
                    <a16:creationId xmlns:a16="http://schemas.microsoft.com/office/drawing/2014/main" id="{CD0AA070-F807-44C1-9C6D-7F6777844B1C}"/>
                  </a:ext>
                </a:extLst>
              </p14:cNvPr>
              <p14:cNvContentPartPr/>
              <p14:nvPr/>
            </p14:nvContentPartPr>
            <p14:xfrm>
              <a:off x="7191263" y="5379763"/>
              <a:ext cx="88920" cy="1080"/>
            </p14:xfrm>
          </p:contentPart>
        </mc:Choice>
        <mc:Fallback xmlns="">
          <p:pic>
            <p:nvPicPr>
              <p:cNvPr id="898" name="Input penna 897">
                <a:extLst>
                  <a:ext uri="{FF2B5EF4-FFF2-40B4-BE49-F238E27FC236}">
                    <a16:creationId xmlns:a16="http://schemas.microsoft.com/office/drawing/2014/main" id="{CD0AA070-F807-44C1-9C6D-7F6777844B1C}"/>
                  </a:ext>
                </a:extLst>
              </p:cNvPr>
              <p:cNvPicPr/>
              <p:nvPr/>
            </p:nvPicPr>
            <p:blipFill>
              <a:blip r:embed="rId1159"/>
              <a:stretch>
                <a:fillRect/>
              </a:stretch>
            </p:blipFill>
            <p:spPr>
              <a:xfrm>
                <a:off x="7182623" y="5370763"/>
                <a:ext cx="10656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0">
            <p14:nvContentPartPr>
              <p14:cNvPr id="899" name="Input penna 898">
                <a:extLst>
                  <a:ext uri="{FF2B5EF4-FFF2-40B4-BE49-F238E27FC236}">
                    <a16:creationId xmlns:a16="http://schemas.microsoft.com/office/drawing/2014/main" id="{0F23018C-0E40-48EB-BC22-BB612769B7C7}"/>
                  </a:ext>
                </a:extLst>
              </p14:cNvPr>
              <p14:cNvContentPartPr/>
              <p14:nvPr/>
            </p14:nvContentPartPr>
            <p14:xfrm>
              <a:off x="7291703" y="5385523"/>
              <a:ext cx="71640" cy="84240"/>
            </p14:xfrm>
          </p:contentPart>
        </mc:Choice>
        <mc:Fallback xmlns="">
          <p:pic>
            <p:nvPicPr>
              <p:cNvPr id="899" name="Input penna 898">
                <a:extLst>
                  <a:ext uri="{FF2B5EF4-FFF2-40B4-BE49-F238E27FC236}">
                    <a16:creationId xmlns:a16="http://schemas.microsoft.com/office/drawing/2014/main" id="{0F23018C-0E40-48EB-BC22-BB612769B7C7}"/>
                  </a:ext>
                </a:extLst>
              </p:cNvPr>
              <p:cNvPicPr/>
              <p:nvPr/>
            </p:nvPicPr>
            <p:blipFill>
              <a:blip r:embed="rId1161"/>
              <a:stretch>
                <a:fillRect/>
              </a:stretch>
            </p:blipFill>
            <p:spPr>
              <a:xfrm>
                <a:off x="7282703" y="5376883"/>
                <a:ext cx="892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2">
            <p14:nvContentPartPr>
              <p14:cNvPr id="901" name="Input penna 900">
                <a:extLst>
                  <a:ext uri="{FF2B5EF4-FFF2-40B4-BE49-F238E27FC236}">
                    <a16:creationId xmlns:a16="http://schemas.microsoft.com/office/drawing/2014/main" id="{9C908BEE-3BB1-4FCC-8E19-87B78F44FB2C}"/>
                  </a:ext>
                </a:extLst>
              </p14:cNvPr>
              <p14:cNvContentPartPr/>
              <p14:nvPr/>
            </p14:nvContentPartPr>
            <p14:xfrm>
              <a:off x="7463423" y="5388403"/>
              <a:ext cx="93240" cy="99720"/>
            </p14:xfrm>
          </p:contentPart>
        </mc:Choice>
        <mc:Fallback xmlns="">
          <p:pic>
            <p:nvPicPr>
              <p:cNvPr id="901" name="Input penna 900">
                <a:extLst>
                  <a:ext uri="{FF2B5EF4-FFF2-40B4-BE49-F238E27FC236}">
                    <a16:creationId xmlns:a16="http://schemas.microsoft.com/office/drawing/2014/main" id="{9C908BEE-3BB1-4FCC-8E19-87B78F44FB2C}"/>
                  </a:ext>
                </a:extLst>
              </p:cNvPr>
              <p:cNvPicPr/>
              <p:nvPr/>
            </p:nvPicPr>
            <p:blipFill>
              <a:blip r:embed="rId1163"/>
              <a:stretch>
                <a:fillRect/>
              </a:stretch>
            </p:blipFill>
            <p:spPr>
              <a:xfrm>
                <a:off x="7454783" y="5379403"/>
                <a:ext cx="1108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4">
            <p14:nvContentPartPr>
              <p14:cNvPr id="902" name="Input penna 901">
                <a:extLst>
                  <a:ext uri="{FF2B5EF4-FFF2-40B4-BE49-F238E27FC236}">
                    <a16:creationId xmlns:a16="http://schemas.microsoft.com/office/drawing/2014/main" id="{DA55405A-3952-47A0-AD46-42306AED8540}"/>
                  </a:ext>
                </a:extLst>
              </p14:cNvPr>
              <p14:cNvContentPartPr/>
              <p14:nvPr/>
            </p14:nvContentPartPr>
            <p14:xfrm>
              <a:off x="7588343" y="5398483"/>
              <a:ext cx="23760" cy="100080"/>
            </p14:xfrm>
          </p:contentPart>
        </mc:Choice>
        <mc:Fallback xmlns="">
          <p:pic>
            <p:nvPicPr>
              <p:cNvPr id="902" name="Input penna 901">
                <a:extLst>
                  <a:ext uri="{FF2B5EF4-FFF2-40B4-BE49-F238E27FC236}">
                    <a16:creationId xmlns:a16="http://schemas.microsoft.com/office/drawing/2014/main" id="{DA55405A-3952-47A0-AD46-42306AED8540}"/>
                  </a:ext>
                </a:extLst>
              </p:cNvPr>
              <p:cNvPicPr/>
              <p:nvPr/>
            </p:nvPicPr>
            <p:blipFill>
              <a:blip r:embed="rId1165"/>
              <a:stretch>
                <a:fillRect/>
              </a:stretch>
            </p:blipFill>
            <p:spPr>
              <a:xfrm>
                <a:off x="7579703" y="5389843"/>
                <a:ext cx="41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6">
            <p14:nvContentPartPr>
              <p14:cNvPr id="903" name="Input penna 902">
                <a:extLst>
                  <a:ext uri="{FF2B5EF4-FFF2-40B4-BE49-F238E27FC236}">
                    <a16:creationId xmlns:a16="http://schemas.microsoft.com/office/drawing/2014/main" id="{845FC563-0D44-47E4-ACE5-905C8EA038B7}"/>
                  </a:ext>
                </a:extLst>
              </p14:cNvPr>
              <p14:cNvContentPartPr/>
              <p14:nvPr/>
            </p14:nvContentPartPr>
            <p14:xfrm>
              <a:off x="7533623" y="5380483"/>
              <a:ext cx="122400" cy="19080"/>
            </p14:xfrm>
          </p:contentPart>
        </mc:Choice>
        <mc:Fallback xmlns="">
          <p:pic>
            <p:nvPicPr>
              <p:cNvPr id="903" name="Input penna 902">
                <a:extLst>
                  <a:ext uri="{FF2B5EF4-FFF2-40B4-BE49-F238E27FC236}">
                    <a16:creationId xmlns:a16="http://schemas.microsoft.com/office/drawing/2014/main" id="{845FC563-0D44-47E4-ACE5-905C8EA038B7}"/>
                  </a:ext>
                </a:extLst>
              </p:cNvPr>
              <p:cNvPicPr/>
              <p:nvPr/>
            </p:nvPicPr>
            <p:blipFill>
              <a:blip r:embed="rId1167"/>
              <a:stretch>
                <a:fillRect/>
              </a:stretch>
            </p:blipFill>
            <p:spPr>
              <a:xfrm>
                <a:off x="7524623" y="5371483"/>
                <a:ext cx="1400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8">
            <p14:nvContentPartPr>
              <p14:cNvPr id="904" name="Input penna 903">
                <a:extLst>
                  <a:ext uri="{FF2B5EF4-FFF2-40B4-BE49-F238E27FC236}">
                    <a16:creationId xmlns:a16="http://schemas.microsoft.com/office/drawing/2014/main" id="{3D21731F-AC6F-4A97-916D-8929854F2B03}"/>
                  </a:ext>
                </a:extLst>
              </p14:cNvPr>
              <p14:cNvContentPartPr/>
              <p14:nvPr/>
            </p14:nvContentPartPr>
            <p14:xfrm>
              <a:off x="7629023" y="5366083"/>
              <a:ext cx="88200" cy="125640"/>
            </p14:xfrm>
          </p:contentPart>
        </mc:Choice>
        <mc:Fallback xmlns="">
          <p:pic>
            <p:nvPicPr>
              <p:cNvPr id="904" name="Input penna 903">
                <a:extLst>
                  <a:ext uri="{FF2B5EF4-FFF2-40B4-BE49-F238E27FC236}">
                    <a16:creationId xmlns:a16="http://schemas.microsoft.com/office/drawing/2014/main" id="{3D21731F-AC6F-4A97-916D-8929854F2B03}"/>
                  </a:ext>
                </a:extLst>
              </p:cNvPr>
              <p:cNvPicPr/>
              <p:nvPr/>
            </p:nvPicPr>
            <p:blipFill>
              <a:blip r:embed="rId1169"/>
              <a:stretch>
                <a:fillRect/>
              </a:stretch>
            </p:blipFill>
            <p:spPr>
              <a:xfrm>
                <a:off x="7620383" y="5357443"/>
                <a:ext cx="105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0">
            <p14:nvContentPartPr>
              <p14:cNvPr id="905" name="Input penna 904">
                <a:extLst>
                  <a:ext uri="{FF2B5EF4-FFF2-40B4-BE49-F238E27FC236}">
                    <a16:creationId xmlns:a16="http://schemas.microsoft.com/office/drawing/2014/main" id="{5CAED9FE-68C8-4010-A4FD-ABE163041CE1}"/>
                  </a:ext>
                </a:extLst>
              </p14:cNvPr>
              <p14:cNvContentPartPr/>
              <p14:nvPr/>
            </p14:nvContentPartPr>
            <p14:xfrm>
              <a:off x="7678343" y="5354563"/>
              <a:ext cx="134280" cy="110160"/>
            </p14:xfrm>
          </p:contentPart>
        </mc:Choice>
        <mc:Fallback xmlns="">
          <p:pic>
            <p:nvPicPr>
              <p:cNvPr id="905" name="Input penna 904">
                <a:extLst>
                  <a:ext uri="{FF2B5EF4-FFF2-40B4-BE49-F238E27FC236}">
                    <a16:creationId xmlns:a16="http://schemas.microsoft.com/office/drawing/2014/main" id="{5CAED9FE-68C8-4010-A4FD-ABE163041CE1}"/>
                  </a:ext>
                </a:extLst>
              </p:cNvPr>
              <p:cNvPicPr/>
              <p:nvPr/>
            </p:nvPicPr>
            <p:blipFill>
              <a:blip r:embed="rId1171"/>
              <a:stretch>
                <a:fillRect/>
              </a:stretch>
            </p:blipFill>
            <p:spPr>
              <a:xfrm>
                <a:off x="7669343" y="5345563"/>
                <a:ext cx="15192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2">
            <p14:nvContentPartPr>
              <p14:cNvPr id="906" name="Input penna 905">
                <a:extLst>
                  <a:ext uri="{FF2B5EF4-FFF2-40B4-BE49-F238E27FC236}">
                    <a16:creationId xmlns:a16="http://schemas.microsoft.com/office/drawing/2014/main" id="{FD68E259-404D-44CB-998A-E0DB80853F74}"/>
                  </a:ext>
                </a:extLst>
              </p14:cNvPr>
              <p14:cNvContentPartPr/>
              <p14:nvPr/>
            </p14:nvContentPartPr>
            <p14:xfrm>
              <a:off x="7789943" y="5362123"/>
              <a:ext cx="27000" cy="98280"/>
            </p14:xfrm>
          </p:contentPart>
        </mc:Choice>
        <mc:Fallback xmlns="">
          <p:pic>
            <p:nvPicPr>
              <p:cNvPr id="906" name="Input penna 905">
                <a:extLst>
                  <a:ext uri="{FF2B5EF4-FFF2-40B4-BE49-F238E27FC236}">
                    <a16:creationId xmlns:a16="http://schemas.microsoft.com/office/drawing/2014/main" id="{FD68E259-404D-44CB-998A-E0DB80853F74}"/>
                  </a:ext>
                </a:extLst>
              </p:cNvPr>
              <p:cNvPicPr/>
              <p:nvPr/>
            </p:nvPicPr>
            <p:blipFill>
              <a:blip r:embed="rId1173"/>
              <a:stretch>
                <a:fillRect/>
              </a:stretch>
            </p:blipFill>
            <p:spPr>
              <a:xfrm>
                <a:off x="7780943" y="5353483"/>
                <a:ext cx="44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4">
            <p14:nvContentPartPr>
              <p14:cNvPr id="907" name="Input penna 906">
                <a:extLst>
                  <a:ext uri="{FF2B5EF4-FFF2-40B4-BE49-F238E27FC236}">
                    <a16:creationId xmlns:a16="http://schemas.microsoft.com/office/drawing/2014/main" id="{BFDDE45C-84B3-4D3E-AB5D-04A6135A9B87}"/>
                  </a:ext>
                </a:extLst>
              </p14:cNvPr>
              <p14:cNvContentPartPr/>
              <p14:nvPr/>
            </p14:nvContentPartPr>
            <p14:xfrm>
              <a:off x="7843943" y="5378683"/>
              <a:ext cx="163080" cy="81720"/>
            </p14:xfrm>
          </p:contentPart>
        </mc:Choice>
        <mc:Fallback xmlns="">
          <p:pic>
            <p:nvPicPr>
              <p:cNvPr id="907" name="Input penna 906">
                <a:extLst>
                  <a:ext uri="{FF2B5EF4-FFF2-40B4-BE49-F238E27FC236}">
                    <a16:creationId xmlns:a16="http://schemas.microsoft.com/office/drawing/2014/main" id="{BFDDE45C-84B3-4D3E-AB5D-04A6135A9B87}"/>
                  </a:ext>
                </a:extLst>
              </p:cNvPr>
              <p:cNvPicPr/>
              <p:nvPr/>
            </p:nvPicPr>
            <p:blipFill>
              <a:blip r:embed="rId1175"/>
              <a:stretch>
                <a:fillRect/>
              </a:stretch>
            </p:blipFill>
            <p:spPr>
              <a:xfrm>
                <a:off x="7834943" y="5370043"/>
                <a:ext cx="18072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6">
            <p14:nvContentPartPr>
              <p14:cNvPr id="909" name="Input penna 908">
                <a:extLst>
                  <a:ext uri="{FF2B5EF4-FFF2-40B4-BE49-F238E27FC236}">
                    <a16:creationId xmlns:a16="http://schemas.microsoft.com/office/drawing/2014/main" id="{17254598-13E9-467E-8756-636995AEC011}"/>
                  </a:ext>
                </a:extLst>
              </p14:cNvPr>
              <p14:cNvContentPartPr/>
              <p14:nvPr/>
            </p14:nvContentPartPr>
            <p14:xfrm>
              <a:off x="6878783" y="5629963"/>
              <a:ext cx="70920" cy="126000"/>
            </p14:xfrm>
          </p:contentPart>
        </mc:Choice>
        <mc:Fallback xmlns="">
          <p:pic>
            <p:nvPicPr>
              <p:cNvPr id="909" name="Input penna 908">
                <a:extLst>
                  <a:ext uri="{FF2B5EF4-FFF2-40B4-BE49-F238E27FC236}">
                    <a16:creationId xmlns:a16="http://schemas.microsoft.com/office/drawing/2014/main" id="{17254598-13E9-467E-8756-636995AEC011}"/>
                  </a:ext>
                </a:extLst>
              </p:cNvPr>
              <p:cNvPicPr/>
              <p:nvPr/>
            </p:nvPicPr>
            <p:blipFill>
              <a:blip r:embed="rId1177"/>
              <a:stretch>
                <a:fillRect/>
              </a:stretch>
            </p:blipFill>
            <p:spPr>
              <a:xfrm>
                <a:off x="6869783" y="5621323"/>
                <a:ext cx="88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8">
            <p14:nvContentPartPr>
              <p14:cNvPr id="910" name="Input penna 909">
                <a:extLst>
                  <a:ext uri="{FF2B5EF4-FFF2-40B4-BE49-F238E27FC236}">
                    <a16:creationId xmlns:a16="http://schemas.microsoft.com/office/drawing/2014/main" id="{C9B5B127-FE03-4C70-A1C4-163E1B959661}"/>
                  </a:ext>
                </a:extLst>
              </p14:cNvPr>
              <p14:cNvContentPartPr/>
              <p14:nvPr/>
            </p14:nvContentPartPr>
            <p14:xfrm>
              <a:off x="6990023" y="5617003"/>
              <a:ext cx="59400" cy="101880"/>
            </p14:xfrm>
          </p:contentPart>
        </mc:Choice>
        <mc:Fallback xmlns="">
          <p:pic>
            <p:nvPicPr>
              <p:cNvPr id="910" name="Input penna 909">
                <a:extLst>
                  <a:ext uri="{FF2B5EF4-FFF2-40B4-BE49-F238E27FC236}">
                    <a16:creationId xmlns:a16="http://schemas.microsoft.com/office/drawing/2014/main" id="{C9B5B127-FE03-4C70-A1C4-163E1B959661}"/>
                  </a:ext>
                </a:extLst>
              </p:cNvPr>
              <p:cNvPicPr/>
              <p:nvPr/>
            </p:nvPicPr>
            <p:blipFill>
              <a:blip r:embed="rId1179"/>
              <a:stretch>
                <a:fillRect/>
              </a:stretch>
            </p:blipFill>
            <p:spPr>
              <a:xfrm>
                <a:off x="6981023" y="5608363"/>
                <a:ext cx="7704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0">
            <p14:nvContentPartPr>
              <p14:cNvPr id="911" name="Input penna 910">
                <a:extLst>
                  <a:ext uri="{FF2B5EF4-FFF2-40B4-BE49-F238E27FC236}">
                    <a16:creationId xmlns:a16="http://schemas.microsoft.com/office/drawing/2014/main" id="{65390CF2-456D-4C46-BC16-1EDC8879E886}"/>
                  </a:ext>
                </a:extLst>
              </p14:cNvPr>
              <p14:cNvContentPartPr/>
              <p14:nvPr/>
            </p14:nvContentPartPr>
            <p14:xfrm>
              <a:off x="7073183" y="5604763"/>
              <a:ext cx="111240" cy="113760"/>
            </p14:xfrm>
          </p:contentPart>
        </mc:Choice>
        <mc:Fallback xmlns="">
          <p:pic>
            <p:nvPicPr>
              <p:cNvPr id="911" name="Input penna 910">
                <a:extLst>
                  <a:ext uri="{FF2B5EF4-FFF2-40B4-BE49-F238E27FC236}">
                    <a16:creationId xmlns:a16="http://schemas.microsoft.com/office/drawing/2014/main" id="{65390CF2-456D-4C46-BC16-1EDC8879E886}"/>
                  </a:ext>
                </a:extLst>
              </p:cNvPr>
              <p:cNvPicPr/>
              <p:nvPr/>
            </p:nvPicPr>
            <p:blipFill>
              <a:blip r:embed="rId1181"/>
              <a:stretch>
                <a:fillRect/>
              </a:stretch>
            </p:blipFill>
            <p:spPr>
              <a:xfrm>
                <a:off x="7064543" y="5596123"/>
                <a:ext cx="1288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2">
            <p14:nvContentPartPr>
              <p14:cNvPr id="912" name="Input penna 911">
                <a:extLst>
                  <a:ext uri="{FF2B5EF4-FFF2-40B4-BE49-F238E27FC236}">
                    <a16:creationId xmlns:a16="http://schemas.microsoft.com/office/drawing/2014/main" id="{77DCAA00-A9B9-4476-B2CC-AAD8720371D2}"/>
                  </a:ext>
                </a:extLst>
              </p14:cNvPr>
              <p14:cNvContentPartPr/>
              <p14:nvPr/>
            </p14:nvContentPartPr>
            <p14:xfrm>
              <a:off x="7195583" y="5629243"/>
              <a:ext cx="165960" cy="99360"/>
            </p14:xfrm>
          </p:contentPart>
        </mc:Choice>
        <mc:Fallback xmlns="">
          <p:pic>
            <p:nvPicPr>
              <p:cNvPr id="912" name="Input penna 911">
                <a:extLst>
                  <a:ext uri="{FF2B5EF4-FFF2-40B4-BE49-F238E27FC236}">
                    <a16:creationId xmlns:a16="http://schemas.microsoft.com/office/drawing/2014/main" id="{77DCAA00-A9B9-4476-B2CC-AAD8720371D2}"/>
                  </a:ext>
                </a:extLst>
              </p:cNvPr>
              <p:cNvPicPr/>
              <p:nvPr/>
            </p:nvPicPr>
            <p:blipFill>
              <a:blip r:embed="rId1183"/>
              <a:stretch>
                <a:fillRect/>
              </a:stretch>
            </p:blipFill>
            <p:spPr>
              <a:xfrm>
                <a:off x="7186583" y="5620243"/>
                <a:ext cx="1836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4">
            <p14:nvContentPartPr>
              <p14:cNvPr id="993" name="Input penna 992">
                <a:extLst>
                  <a:ext uri="{FF2B5EF4-FFF2-40B4-BE49-F238E27FC236}">
                    <a16:creationId xmlns:a16="http://schemas.microsoft.com/office/drawing/2014/main" id="{2623507C-4F9A-44DF-9198-670B7BF87646}"/>
                  </a:ext>
                </a:extLst>
              </p14:cNvPr>
              <p14:cNvContentPartPr/>
              <p14:nvPr/>
            </p14:nvContentPartPr>
            <p14:xfrm>
              <a:off x="8822047" y="6158641"/>
              <a:ext cx="118440" cy="105120"/>
            </p14:xfrm>
          </p:contentPart>
        </mc:Choice>
        <mc:Fallback xmlns="">
          <p:pic>
            <p:nvPicPr>
              <p:cNvPr id="993" name="Input penna 992">
                <a:extLst>
                  <a:ext uri="{FF2B5EF4-FFF2-40B4-BE49-F238E27FC236}">
                    <a16:creationId xmlns:a16="http://schemas.microsoft.com/office/drawing/2014/main" id="{2623507C-4F9A-44DF-9198-670B7BF87646}"/>
                  </a:ext>
                </a:extLst>
              </p:cNvPr>
              <p:cNvPicPr/>
              <p:nvPr/>
            </p:nvPicPr>
            <p:blipFill>
              <a:blip r:embed="rId1185"/>
              <a:stretch>
                <a:fillRect/>
              </a:stretch>
            </p:blipFill>
            <p:spPr>
              <a:xfrm>
                <a:off x="8813407" y="6150001"/>
                <a:ext cx="1360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6">
            <p14:nvContentPartPr>
              <p14:cNvPr id="994" name="Input penna 993">
                <a:extLst>
                  <a:ext uri="{FF2B5EF4-FFF2-40B4-BE49-F238E27FC236}">
                    <a16:creationId xmlns:a16="http://schemas.microsoft.com/office/drawing/2014/main" id="{4A3E94C5-DF99-4BA1-9ED3-8A8941105146}"/>
                  </a:ext>
                </a:extLst>
              </p14:cNvPr>
              <p14:cNvContentPartPr/>
              <p14:nvPr/>
            </p14:nvContentPartPr>
            <p14:xfrm>
              <a:off x="8944447" y="6173401"/>
              <a:ext cx="9360" cy="103680"/>
            </p14:xfrm>
          </p:contentPart>
        </mc:Choice>
        <mc:Fallback xmlns="">
          <p:pic>
            <p:nvPicPr>
              <p:cNvPr id="994" name="Input penna 993">
                <a:extLst>
                  <a:ext uri="{FF2B5EF4-FFF2-40B4-BE49-F238E27FC236}">
                    <a16:creationId xmlns:a16="http://schemas.microsoft.com/office/drawing/2014/main" id="{4A3E94C5-DF99-4BA1-9ED3-8A8941105146}"/>
                  </a:ext>
                </a:extLst>
              </p:cNvPr>
              <p:cNvPicPr/>
              <p:nvPr/>
            </p:nvPicPr>
            <p:blipFill>
              <a:blip r:embed="rId1187"/>
              <a:stretch>
                <a:fillRect/>
              </a:stretch>
            </p:blipFill>
            <p:spPr>
              <a:xfrm>
                <a:off x="8935447" y="6164761"/>
                <a:ext cx="270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8">
            <p14:nvContentPartPr>
              <p14:cNvPr id="995" name="Input penna 994">
                <a:extLst>
                  <a:ext uri="{FF2B5EF4-FFF2-40B4-BE49-F238E27FC236}">
                    <a16:creationId xmlns:a16="http://schemas.microsoft.com/office/drawing/2014/main" id="{650BF731-31C1-4487-9B47-C70C7911536D}"/>
                  </a:ext>
                </a:extLst>
              </p14:cNvPr>
              <p14:cNvContentPartPr/>
              <p14:nvPr/>
            </p14:nvContentPartPr>
            <p14:xfrm>
              <a:off x="8978647" y="6182041"/>
              <a:ext cx="109440" cy="99720"/>
            </p14:xfrm>
          </p:contentPart>
        </mc:Choice>
        <mc:Fallback xmlns="">
          <p:pic>
            <p:nvPicPr>
              <p:cNvPr id="995" name="Input penna 994">
                <a:extLst>
                  <a:ext uri="{FF2B5EF4-FFF2-40B4-BE49-F238E27FC236}">
                    <a16:creationId xmlns:a16="http://schemas.microsoft.com/office/drawing/2014/main" id="{650BF731-31C1-4487-9B47-C70C7911536D}"/>
                  </a:ext>
                </a:extLst>
              </p:cNvPr>
              <p:cNvPicPr/>
              <p:nvPr/>
            </p:nvPicPr>
            <p:blipFill>
              <a:blip r:embed="rId1189"/>
              <a:stretch>
                <a:fillRect/>
              </a:stretch>
            </p:blipFill>
            <p:spPr>
              <a:xfrm>
                <a:off x="8969647" y="6173401"/>
                <a:ext cx="127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0">
            <p14:nvContentPartPr>
              <p14:cNvPr id="996" name="Input penna 995">
                <a:extLst>
                  <a:ext uri="{FF2B5EF4-FFF2-40B4-BE49-F238E27FC236}">
                    <a16:creationId xmlns:a16="http://schemas.microsoft.com/office/drawing/2014/main" id="{81F4FD25-5706-4BC0-A471-01B65C91A75A}"/>
                  </a:ext>
                </a:extLst>
              </p14:cNvPr>
              <p14:cNvContentPartPr/>
              <p14:nvPr/>
            </p14:nvContentPartPr>
            <p14:xfrm>
              <a:off x="9014647" y="6178801"/>
              <a:ext cx="138960" cy="9720"/>
            </p14:xfrm>
          </p:contentPart>
        </mc:Choice>
        <mc:Fallback xmlns="">
          <p:pic>
            <p:nvPicPr>
              <p:cNvPr id="996" name="Input penna 995">
                <a:extLst>
                  <a:ext uri="{FF2B5EF4-FFF2-40B4-BE49-F238E27FC236}">
                    <a16:creationId xmlns:a16="http://schemas.microsoft.com/office/drawing/2014/main" id="{81F4FD25-5706-4BC0-A471-01B65C91A75A}"/>
                  </a:ext>
                </a:extLst>
              </p:cNvPr>
              <p:cNvPicPr/>
              <p:nvPr/>
            </p:nvPicPr>
            <p:blipFill>
              <a:blip r:embed="rId1191"/>
              <a:stretch>
                <a:fillRect/>
              </a:stretch>
            </p:blipFill>
            <p:spPr>
              <a:xfrm>
                <a:off x="9005647" y="6169801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2">
            <p14:nvContentPartPr>
              <p14:cNvPr id="997" name="Input penna 996">
                <a:extLst>
                  <a:ext uri="{FF2B5EF4-FFF2-40B4-BE49-F238E27FC236}">
                    <a16:creationId xmlns:a16="http://schemas.microsoft.com/office/drawing/2014/main" id="{0F4A08BB-F49A-4053-81B3-FB471F2ADAB5}"/>
                  </a:ext>
                </a:extLst>
              </p14:cNvPr>
              <p14:cNvContentPartPr/>
              <p14:nvPr/>
            </p14:nvContentPartPr>
            <p14:xfrm>
              <a:off x="9114727" y="6196801"/>
              <a:ext cx="118080" cy="89640"/>
            </p14:xfrm>
          </p:contentPart>
        </mc:Choice>
        <mc:Fallback xmlns="">
          <p:pic>
            <p:nvPicPr>
              <p:cNvPr id="997" name="Input penna 996">
                <a:extLst>
                  <a:ext uri="{FF2B5EF4-FFF2-40B4-BE49-F238E27FC236}">
                    <a16:creationId xmlns:a16="http://schemas.microsoft.com/office/drawing/2014/main" id="{0F4A08BB-F49A-4053-81B3-FB471F2ADAB5}"/>
                  </a:ext>
                </a:extLst>
              </p:cNvPr>
              <p:cNvPicPr/>
              <p:nvPr/>
            </p:nvPicPr>
            <p:blipFill>
              <a:blip r:embed="rId1193"/>
              <a:stretch>
                <a:fillRect/>
              </a:stretch>
            </p:blipFill>
            <p:spPr>
              <a:xfrm>
                <a:off x="9105727" y="6188161"/>
                <a:ext cx="1357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4">
            <p14:nvContentPartPr>
              <p14:cNvPr id="998" name="Input penna 997">
                <a:extLst>
                  <a:ext uri="{FF2B5EF4-FFF2-40B4-BE49-F238E27FC236}">
                    <a16:creationId xmlns:a16="http://schemas.microsoft.com/office/drawing/2014/main" id="{27514A2C-94D1-4A6A-B72A-5553E5DACBF6}"/>
                  </a:ext>
                </a:extLst>
              </p14:cNvPr>
              <p14:cNvContentPartPr/>
              <p14:nvPr/>
            </p14:nvContentPartPr>
            <p14:xfrm>
              <a:off x="9190327" y="6183481"/>
              <a:ext cx="172800" cy="112680"/>
            </p14:xfrm>
          </p:contentPart>
        </mc:Choice>
        <mc:Fallback xmlns="">
          <p:pic>
            <p:nvPicPr>
              <p:cNvPr id="998" name="Input penna 997">
                <a:extLst>
                  <a:ext uri="{FF2B5EF4-FFF2-40B4-BE49-F238E27FC236}">
                    <a16:creationId xmlns:a16="http://schemas.microsoft.com/office/drawing/2014/main" id="{27514A2C-94D1-4A6A-B72A-5553E5DACBF6}"/>
                  </a:ext>
                </a:extLst>
              </p:cNvPr>
              <p:cNvPicPr/>
              <p:nvPr/>
            </p:nvPicPr>
            <p:blipFill>
              <a:blip r:embed="rId1195"/>
              <a:stretch>
                <a:fillRect/>
              </a:stretch>
            </p:blipFill>
            <p:spPr>
              <a:xfrm>
                <a:off x="9181327" y="6174481"/>
                <a:ext cx="1904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6">
            <p14:nvContentPartPr>
              <p14:cNvPr id="999" name="Input penna 998">
                <a:extLst>
                  <a:ext uri="{FF2B5EF4-FFF2-40B4-BE49-F238E27FC236}">
                    <a16:creationId xmlns:a16="http://schemas.microsoft.com/office/drawing/2014/main" id="{E8AE4016-0864-4FE5-87CE-0DA1251E19AC}"/>
                  </a:ext>
                </a:extLst>
              </p14:cNvPr>
              <p14:cNvContentPartPr/>
              <p14:nvPr/>
            </p14:nvContentPartPr>
            <p14:xfrm>
              <a:off x="9528727" y="6170161"/>
              <a:ext cx="15480" cy="123480"/>
            </p14:xfrm>
          </p:contentPart>
        </mc:Choice>
        <mc:Fallback xmlns="">
          <p:pic>
            <p:nvPicPr>
              <p:cNvPr id="999" name="Input penna 998">
                <a:extLst>
                  <a:ext uri="{FF2B5EF4-FFF2-40B4-BE49-F238E27FC236}">
                    <a16:creationId xmlns:a16="http://schemas.microsoft.com/office/drawing/2014/main" id="{E8AE4016-0864-4FE5-87CE-0DA1251E19AC}"/>
                  </a:ext>
                </a:extLst>
              </p:cNvPr>
              <p:cNvPicPr/>
              <p:nvPr/>
            </p:nvPicPr>
            <p:blipFill>
              <a:blip r:embed="rId1197"/>
              <a:stretch>
                <a:fillRect/>
              </a:stretch>
            </p:blipFill>
            <p:spPr>
              <a:xfrm>
                <a:off x="9519727" y="6161161"/>
                <a:ext cx="331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8">
            <p14:nvContentPartPr>
              <p14:cNvPr id="1000" name="Input penna 999">
                <a:extLst>
                  <a:ext uri="{FF2B5EF4-FFF2-40B4-BE49-F238E27FC236}">
                    <a16:creationId xmlns:a16="http://schemas.microsoft.com/office/drawing/2014/main" id="{72386E02-250D-4F10-BCD6-D780F356555D}"/>
                  </a:ext>
                </a:extLst>
              </p14:cNvPr>
              <p14:cNvContentPartPr/>
              <p14:nvPr/>
            </p14:nvContentPartPr>
            <p14:xfrm>
              <a:off x="9518287" y="6186361"/>
              <a:ext cx="88920" cy="105480"/>
            </p14:xfrm>
          </p:contentPart>
        </mc:Choice>
        <mc:Fallback xmlns="">
          <p:pic>
            <p:nvPicPr>
              <p:cNvPr id="1000" name="Input penna 999">
                <a:extLst>
                  <a:ext uri="{FF2B5EF4-FFF2-40B4-BE49-F238E27FC236}">
                    <a16:creationId xmlns:a16="http://schemas.microsoft.com/office/drawing/2014/main" id="{72386E02-250D-4F10-BCD6-D780F356555D}"/>
                  </a:ext>
                </a:extLst>
              </p:cNvPr>
              <p:cNvPicPr/>
              <p:nvPr/>
            </p:nvPicPr>
            <p:blipFill>
              <a:blip r:embed="rId1199"/>
              <a:stretch>
                <a:fillRect/>
              </a:stretch>
            </p:blipFill>
            <p:spPr>
              <a:xfrm>
                <a:off x="9509647" y="6177721"/>
                <a:ext cx="1065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0">
            <p14:nvContentPartPr>
              <p14:cNvPr id="1001" name="Input penna 1000">
                <a:extLst>
                  <a:ext uri="{FF2B5EF4-FFF2-40B4-BE49-F238E27FC236}">
                    <a16:creationId xmlns:a16="http://schemas.microsoft.com/office/drawing/2014/main" id="{BFBEF8F9-8769-4B7B-8537-FD92F98E6340}"/>
                  </a:ext>
                </a:extLst>
              </p14:cNvPr>
              <p14:cNvContentPartPr/>
              <p14:nvPr/>
            </p14:nvContentPartPr>
            <p14:xfrm>
              <a:off x="9658687" y="6179521"/>
              <a:ext cx="8640" cy="99000"/>
            </p14:xfrm>
          </p:contentPart>
        </mc:Choice>
        <mc:Fallback xmlns="">
          <p:pic>
            <p:nvPicPr>
              <p:cNvPr id="1001" name="Input penna 1000">
                <a:extLst>
                  <a:ext uri="{FF2B5EF4-FFF2-40B4-BE49-F238E27FC236}">
                    <a16:creationId xmlns:a16="http://schemas.microsoft.com/office/drawing/2014/main" id="{BFBEF8F9-8769-4B7B-8537-FD92F98E6340}"/>
                  </a:ext>
                </a:extLst>
              </p:cNvPr>
              <p:cNvPicPr/>
              <p:nvPr/>
            </p:nvPicPr>
            <p:blipFill>
              <a:blip r:embed="rId1201"/>
              <a:stretch>
                <a:fillRect/>
              </a:stretch>
            </p:blipFill>
            <p:spPr>
              <a:xfrm>
                <a:off x="9650047" y="617088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2">
            <p14:nvContentPartPr>
              <p14:cNvPr id="1003" name="Input penna 1002">
                <a:extLst>
                  <a:ext uri="{FF2B5EF4-FFF2-40B4-BE49-F238E27FC236}">
                    <a16:creationId xmlns:a16="http://schemas.microsoft.com/office/drawing/2014/main" id="{3C8B6213-5A67-46B8-80A7-CB7C572C2186}"/>
                  </a:ext>
                </a:extLst>
              </p14:cNvPr>
              <p14:cNvContentPartPr/>
              <p14:nvPr/>
            </p14:nvContentPartPr>
            <p14:xfrm>
              <a:off x="9796927" y="6110041"/>
              <a:ext cx="74160" cy="144000"/>
            </p14:xfrm>
          </p:contentPart>
        </mc:Choice>
        <mc:Fallback xmlns="">
          <p:pic>
            <p:nvPicPr>
              <p:cNvPr id="1003" name="Input penna 1002">
                <a:extLst>
                  <a:ext uri="{FF2B5EF4-FFF2-40B4-BE49-F238E27FC236}">
                    <a16:creationId xmlns:a16="http://schemas.microsoft.com/office/drawing/2014/main" id="{3C8B6213-5A67-46B8-80A7-CB7C572C2186}"/>
                  </a:ext>
                </a:extLst>
              </p:cNvPr>
              <p:cNvPicPr/>
              <p:nvPr/>
            </p:nvPicPr>
            <p:blipFill>
              <a:blip r:embed="rId1203"/>
              <a:stretch>
                <a:fillRect/>
              </a:stretch>
            </p:blipFill>
            <p:spPr>
              <a:xfrm>
                <a:off x="9787927" y="6101401"/>
                <a:ext cx="9180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4">
            <p14:nvContentPartPr>
              <p14:cNvPr id="1004" name="Input penna 1003">
                <a:extLst>
                  <a:ext uri="{FF2B5EF4-FFF2-40B4-BE49-F238E27FC236}">
                    <a16:creationId xmlns:a16="http://schemas.microsoft.com/office/drawing/2014/main" id="{F7CFF082-6339-4182-8551-7E356ED50F87}"/>
                  </a:ext>
                </a:extLst>
              </p14:cNvPr>
              <p14:cNvContentPartPr/>
              <p14:nvPr/>
            </p14:nvContentPartPr>
            <p14:xfrm>
              <a:off x="9918247" y="6153601"/>
              <a:ext cx="13680" cy="96120"/>
            </p14:xfrm>
          </p:contentPart>
        </mc:Choice>
        <mc:Fallback xmlns="">
          <p:pic>
            <p:nvPicPr>
              <p:cNvPr id="1004" name="Input penna 1003">
                <a:extLst>
                  <a:ext uri="{FF2B5EF4-FFF2-40B4-BE49-F238E27FC236}">
                    <a16:creationId xmlns:a16="http://schemas.microsoft.com/office/drawing/2014/main" id="{F7CFF082-6339-4182-8551-7E356ED50F87}"/>
                  </a:ext>
                </a:extLst>
              </p:cNvPr>
              <p:cNvPicPr/>
              <p:nvPr/>
            </p:nvPicPr>
            <p:blipFill>
              <a:blip r:embed="rId1205"/>
              <a:stretch>
                <a:fillRect/>
              </a:stretch>
            </p:blipFill>
            <p:spPr>
              <a:xfrm>
                <a:off x="9909607" y="6144601"/>
                <a:ext cx="31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6">
            <p14:nvContentPartPr>
              <p14:cNvPr id="1005" name="Input penna 1004">
                <a:extLst>
                  <a:ext uri="{FF2B5EF4-FFF2-40B4-BE49-F238E27FC236}">
                    <a16:creationId xmlns:a16="http://schemas.microsoft.com/office/drawing/2014/main" id="{4269D5CF-C0AB-404B-991D-E8F0D82432D2}"/>
                  </a:ext>
                </a:extLst>
              </p14:cNvPr>
              <p14:cNvContentPartPr/>
              <p14:nvPr/>
            </p14:nvContentPartPr>
            <p14:xfrm>
              <a:off x="9943447" y="6129841"/>
              <a:ext cx="129960" cy="108000"/>
            </p14:xfrm>
          </p:contentPart>
        </mc:Choice>
        <mc:Fallback xmlns="">
          <p:pic>
            <p:nvPicPr>
              <p:cNvPr id="1005" name="Input penna 1004">
                <a:extLst>
                  <a:ext uri="{FF2B5EF4-FFF2-40B4-BE49-F238E27FC236}">
                    <a16:creationId xmlns:a16="http://schemas.microsoft.com/office/drawing/2014/main" id="{4269D5CF-C0AB-404B-991D-E8F0D82432D2}"/>
                  </a:ext>
                </a:extLst>
              </p:cNvPr>
              <p:cNvPicPr/>
              <p:nvPr/>
            </p:nvPicPr>
            <p:blipFill>
              <a:blip r:embed="rId1207"/>
              <a:stretch>
                <a:fillRect/>
              </a:stretch>
            </p:blipFill>
            <p:spPr>
              <a:xfrm>
                <a:off x="9934807" y="6121201"/>
                <a:ext cx="1476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8">
            <p14:nvContentPartPr>
              <p14:cNvPr id="1006" name="Input penna 1005">
                <a:extLst>
                  <a:ext uri="{FF2B5EF4-FFF2-40B4-BE49-F238E27FC236}">
                    <a16:creationId xmlns:a16="http://schemas.microsoft.com/office/drawing/2014/main" id="{26A9CFFA-23FC-4525-916E-D4356D6CE3A5}"/>
                  </a:ext>
                </a:extLst>
              </p14:cNvPr>
              <p14:cNvContentPartPr/>
              <p14:nvPr/>
            </p14:nvContentPartPr>
            <p14:xfrm>
              <a:off x="9944887" y="6174481"/>
              <a:ext cx="132120" cy="71280"/>
            </p14:xfrm>
          </p:contentPart>
        </mc:Choice>
        <mc:Fallback xmlns="">
          <p:pic>
            <p:nvPicPr>
              <p:cNvPr id="1006" name="Input penna 1005">
                <a:extLst>
                  <a:ext uri="{FF2B5EF4-FFF2-40B4-BE49-F238E27FC236}">
                    <a16:creationId xmlns:a16="http://schemas.microsoft.com/office/drawing/2014/main" id="{26A9CFFA-23FC-4525-916E-D4356D6CE3A5}"/>
                  </a:ext>
                </a:extLst>
              </p:cNvPr>
              <p:cNvPicPr/>
              <p:nvPr/>
            </p:nvPicPr>
            <p:blipFill>
              <a:blip r:embed="rId1209"/>
              <a:stretch>
                <a:fillRect/>
              </a:stretch>
            </p:blipFill>
            <p:spPr>
              <a:xfrm>
                <a:off x="9936247" y="6165481"/>
                <a:ext cx="149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0">
            <p14:nvContentPartPr>
              <p14:cNvPr id="1008" name="Input penna 1007">
                <a:extLst>
                  <a:ext uri="{FF2B5EF4-FFF2-40B4-BE49-F238E27FC236}">
                    <a16:creationId xmlns:a16="http://schemas.microsoft.com/office/drawing/2014/main" id="{C9203F26-5969-4D0F-93FF-973023233660}"/>
                  </a:ext>
                </a:extLst>
              </p14:cNvPr>
              <p14:cNvContentPartPr/>
              <p14:nvPr/>
            </p14:nvContentPartPr>
            <p14:xfrm>
              <a:off x="8876047" y="6449881"/>
              <a:ext cx="84600" cy="117720"/>
            </p14:xfrm>
          </p:contentPart>
        </mc:Choice>
        <mc:Fallback xmlns="">
          <p:pic>
            <p:nvPicPr>
              <p:cNvPr id="1008" name="Input penna 1007">
                <a:extLst>
                  <a:ext uri="{FF2B5EF4-FFF2-40B4-BE49-F238E27FC236}">
                    <a16:creationId xmlns:a16="http://schemas.microsoft.com/office/drawing/2014/main" id="{C9203F26-5969-4D0F-93FF-973023233660}"/>
                  </a:ext>
                </a:extLst>
              </p:cNvPr>
              <p:cNvPicPr/>
              <p:nvPr/>
            </p:nvPicPr>
            <p:blipFill>
              <a:blip r:embed="rId1211"/>
              <a:stretch>
                <a:fillRect/>
              </a:stretch>
            </p:blipFill>
            <p:spPr>
              <a:xfrm>
                <a:off x="8867407" y="6441241"/>
                <a:ext cx="1022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2">
            <p14:nvContentPartPr>
              <p14:cNvPr id="1009" name="Input penna 1008">
                <a:extLst>
                  <a:ext uri="{FF2B5EF4-FFF2-40B4-BE49-F238E27FC236}">
                    <a16:creationId xmlns:a16="http://schemas.microsoft.com/office/drawing/2014/main" id="{144BE38C-1B1D-4BC7-8A46-DCB22EF6CFEC}"/>
                  </a:ext>
                </a:extLst>
              </p14:cNvPr>
              <p14:cNvContentPartPr/>
              <p14:nvPr/>
            </p14:nvContentPartPr>
            <p14:xfrm>
              <a:off x="8889367" y="6358801"/>
              <a:ext cx="67680" cy="169200"/>
            </p14:xfrm>
          </p:contentPart>
        </mc:Choice>
        <mc:Fallback xmlns="">
          <p:pic>
            <p:nvPicPr>
              <p:cNvPr id="1009" name="Input penna 1008">
                <a:extLst>
                  <a:ext uri="{FF2B5EF4-FFF2-40B4-BE49-F238E27FC236}">
                    <a16:creationId xmlns:a16="http://schemas.microsoft.com/office/drawing/2014/main" id="{144BE38C-1B1D-4BC7-8A46-DCB22EF6CFEC}"/>
                  </a:ext>
                </a:extLst>
              </p:cNvPr>
              <p:cNvPicPr/>
              <p:nvPr/>
            </p:nvPicPr>
            <p:blipFill>
              <a:blip r:embed="rId1213"/>
              <a:stretch>
                <a:fillRect/>
              </a:stretch>
            </p:blipFill>
            <p:spPr>
              <a:xfrm>
                <a:off x="8880367" y="6350161"/>
                <a:ext cx="85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4">
            <p14:nvContentPartPr>
              <p14:cNvPr id="1011" name="Input penna 1010">
                <a:extLst>
                  <a:ext uri="{FF2B5EF4-FFF2-40B4-BE49-F238E27FC236}">
                    <a16:creationId xmlns:a16="http://schemas.microsoft.com/office/drawing/2014/main" id="{F53913A3-24D2-4678-B58D-D07CCCB21F9D}"/>
                  </a:ext>
                </a:extLst>
              </p14:cNvPr>
              <p14:cNvContentPartPr/>
              <p14:nvPr/>
            </p14:nvContentPartPr>
            <p14:xfrm>
              <a:off x="9129487" y="6426481"/>
              <a:ext cx="8640" cy="116640"/>
            </p14:xfrm>
          </p:contentPart>
        </mc:Choice>
        <mc:Fallback xmlns="">
          <p:pic>
            <p:nvPicPr>
              <p:cNvPr id="1011" name="Input penna 1010">
                <a:extLst>
                  <a:ext uri="{FF2B5EF4-FFF2-40B4-BE49-F238E27FC236}">
                    <a16:creationId xmlns:a16="http://schemas.microsoft.com/office/drawing/2014/main" id="{F53913A3-24D2-4678-B58D-D07CCCB21F9D}"/>
                  </a:ext>
                </a:extLst>
              </p:cNvPr>
              <p:cNvPicPr/>
              <p:nvPr/>
            </p:nvPicPr>
            <p:blipFill>
              <a:blip r:embed="rId1215"/>
              <a:stretch>
                <a:fillRect/>
              </a:stretch>
            </p:blipFill>
            <p:spPr>
              <a:xfrm>
                <a:off x="9120847" y="6417841"/>
                <a:ext cx="2628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6">
            <p14:nvContentPartPr>
              <p14:cNvPr id="1012" name="Input penna 1011">
                <a:extLst>
                  <a:ext uri="{FF2B5EF4-FFF2-40B4-BE49-F238E27FC236}">
                    <a16:creationId xmlns:a16="http://schemas.microsoft.com/office/drawing/2014/main" id="{005B876E-309F-46AC-A888-7DBF6FFE3ABC}"/>
                  </a:ext>
                </a:extLst>
              </p14:cNvPr>
              <p14:cNvContentPartPr/>
              <p14:nvPr/>
            </p14:nvContentPartPr>
            <p14:xfrm>
              <a:off x="9106447" y="6389041"/>
              <a:ext cx="112680" cy="147240"/>
            </p14:xfrm>
          </p:contentPart>
        </mc:Choice>
        <mc:Fallback xmlns="">
          <p:pic>
            <p:nvPicPr>
              <p:cNvPr id="1012" name="Input penna 1011">
                <a:extLst>
                  <a:ext uri="{FF2B5EF4-FFF2-40B4-BE49-F238E27FC236}">
                    <a16:creationId xmlns:a16="http://schemas.microsoft.com/office/drawing/2014/main" id="{005B876E-309F-46AC-A888-7DBF6FFE3ABC}"/>
                  </a:ext>
                </a:extLst>
              </p:cNvPr>
              <p:cNvPicPr/>
              <p:nvPr/>
            </p:nvPicPr>
            <p:blipFill>
              <a:blip r:embed="rId1217"/>
              <a:stretch>
                <a:fillRect/>
              </a:stretch>
            </p:blipFill>
            <p:spPr>
              <a:xfrm>
                <a:off x="9097447" y="6380041"/>
                <a:ext cx="1303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8">
            <p14:nvContentPartPr>
              <p14:cNvPr id="1013" name="Input penna 1012">
                <a:extLst>
                  <a:ext uri="{FF2B5EF4-FFF2-40B4-BE49-F238E27FC236}">
                    <a16:creationId xmlns:a16="http://schemas.microsoft.com/office/drawing/2014/main" id="{C727F156-A66A-47F5-A060-96634BA2EE8D}"/>
                  </a:ext>
                </a:extLst>
              </p14:cNvPr>
              <p14:cNvContentPartPr/>
              <p14:nvPr/>
            </p14:nvContentPartPr>
            <p14:xfrm>
              <a:off x="9200047" y="6440881"/>
              <a:ext cx="95760" cy="130680"/>
            </p14:xfrm>
          </p:contentPart>
        </mc:Choice>
        <mc:Fallback xmlns="">
          <p:pic>
            <p:nvPicPr>
              <p:cNvPr id="1013" name="Input penna 1012">
                <a:extLst>
                  <a:ext uri="{FF2B5EF4-FFF2-40B4-BE49-F238E27FC236}">
                    <a16:creationId xmlns:a16="http://schemas.microsoft.com/office/drawing/2014/main" id="{C727F156-A66A-47F5-A060-96634BA2EE8D}"/>
                  </a:ext>
                </a:extLst>
              </p:cNvPr>
              <p:cNvPicPr/>
              <p:nvPr/>
            </p:nvPicPr>
            <p:blipFill>
              <a:blip r:embed="rId1219"/>
              <a:stretch>
                <a:fillRect/>
              </a:stretch>
            </p:blipFill>
            <p:spPr>
              <a:xfrm>
                <a:off x="9191047" y="6431881"/>
                <a:ext cx="1134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0">
            <p14:nvContentPartPr>
              <p14:cNvPr id="1014" name="Input penna 1013">
                <a:extLst>
                  <a:ext uri="{FF2B5EF4-FFF2-40B4-BE49-F238E27FC236}">
                    <a16:creationId xmlns:a16="http://schemas.microsoft.com/office/drawing/2014/main" id="{F40C7B71-5EE6-43CB-9AAC-FDFFB4131F07}"/>
                  </a:ext>
                </a:extLst>
              </p14:cNvPr>
              <p14:cNvContentPartPr/>
              <p14:nvPr/>
            </p14:nvContentPartPr>
            <p14:xfrm>
              <a:off x="9236407" y="6571201"/>
              <a:ext cx="360" cy="360"/>
            </p14:xfrm>
          </p:contentPart>
        </mc:Choice>
        <mc:Fallback xmlns="">
          <p:pic>
            <p:nvPicPr>
              <p:cNvPr id="1014" name="Input penna 1013">
                <a:extLst>
                  <a:ext uri="{FF2B5EF4-FFF2-40B4-BE49-F238E27FC236}">
                    <a16:creationId xmlns:a16="http://schemas.microsoft.com/office/drawing/2014/main" id="{F40C7B71-5EE6-43CB-9AAC-FDFFB4131F07}"/>
                  </a:ext>
                </a:extLst>
              </p:cNvPr>
              <p:cNvPicPr/>
              <p:nvPr/>
            </p:nvPicPr>
            <p:blipFill>
              <a:blip r:embed="rId615"/>
              <a:stretch>
                <a:fillRect/>
              </a:stretch>
            </p:blipFill>
            <p:spPr>
              <a:xfrm>
                <a:off x="9227767" y="656256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1">
            <p14:nvContentPartPr>
              <p14:cNvPr id="1015" name="Input penna 1014">
                <a:extLst>
                  <a:ext uri="{FF2B5EF4-FFF2-40B4-BE49-F238E27FC236}">
                    <a16:creationId xmlns:a16="http://schemas.microsoft.com/office/drawing/2014/main" id="{ECB26630-69F9-4F59-BB5A-CDBB6317B6CF}"/>
                  </a:ext>
                </a:extLst>
              </p14:cNvPr>
              <p14:cNvContentPartPr/>
              <p14:nvPr/>
            </p14:nvContentPartPr>
            <p14:xfrm>
              <a:off x="9236407" y="6412081"/>
              <a:ext cx="221400" cy="159480"/>
            </p14:xfrm>
          </p:contentPart>
        </mc:Choice>
        <mc:Fallback xmlns="">
          <p:pic>
            <p:nvPicPr>
              <p:cNvPr id="1015" name="Input penna 1014">
                <a:extLst>
                  <a:ext uri="{FF2B5EF4-FFF2-40B4-BE49-F238E27FC236}">
                    <a16:creationId xmlns:a16="http://schemas.microsoft.com/office/drawing/2014/main" id="{ECB26630-69F9-4F59-BB5A-CDBB6317B6CF}"/>
                  </a:ext>
                </a:extLst>
              </p:cNvPr>
              <p:cNvPicPr/>
              <p:nvPr/>
            </p:nvPicPr>
            <p:blipFill>
              <a:blip r:embed="rId1222"/>
              <a:stretch>
                <a:fillRect/>
              </a:stretch>
            </p:blipFill>
            <p:spPr>
              <a:xfrm>
                <a:off x="9227767" y="6403441"/>
                <a:ext cx="239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3">
            <p14:nvContentPartPr>
              <p14:cNvPr id="1016" name="Input penna 1015">
                <a:extLst>
                  <a:ext uri="{FF2B5EF4-FFF2-40B4-BE49-F238E27FC236}">
                    <a16:creationId xmlns:a16="http://schemas.microsoft.com/office/drawing/2014/main" id="{FCBBBFEA-867E-40A3-8C57-F30F067C05F0}"/>
                  </a:ext>
                </a:extLst>
              </p14:cNvPr>
              <p14:cNvContentPartPr/>
              <p14:nvPr/>
            </p14:nvContentPartPr>
            <p14:xfrm>
              <a:off x="9468967" y="6458521"/>
              <a:ext cx="114840" cy="103320"/>
            </p14:xfrm>
          </p:contentPart>
        </mc:Choice>
        <mc:Fallback xmlns="">
          <p:pic>
            <p:nvPicPr>
              <p:cNvPr id="1016" name="Input penna 1015">
                <a:extLst>
                  <a:ext uri="{FF2B5EF4-FFF2-40B4-BE49-F238E27FC236}">
                    <a16:creationId xmlns:a16="http://schemas.microsoft.com/office/drawing/2014/main" id="{FCBBBFEA-867E-40A3-8C57-F30F067C05F0}"/>
                  </a:ext>
                </a:extLst>
              </p:cNvPr>
              <p:cNvPicPr/>
              <p:nvPr/>
            </p:nvPicPr>
            <p:blipFill>
              <a:blip r:embed="rId1224"/>
              <a:stretch>
                <a:fillRect/>
              </a:stretch>
            </p:blipFill>
            <p:spPr>
              <a:xfrm>
                <a:off x="9460327" y="6449881"/>
                <a:ext cx="1324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5">
            <p14:nvContentPartPr>
              <p14:cNvPr id="1017" name="Input penna 1016">
                <a:extLst>
                  <a:ext uri="{FF2B5EF4-FFF2-40B4-BE49-F238E27FC236}">
                    <a16:creationId xmlns:a16="http://schemas.microsoft.com/office/drawing/2014/main" id="{3ED8CEF1-41BC-4251-A29D-A1DE31C0E4D4}"/>
                  </a:ext>
                </a:extLst>
              </p14:cNvPr>
              <p14:cNvContentPartPr/>
              <p14:nvPr/>
            </p14:nvContentPartPr>
            <p14:xfrm>
              <a:off x="9599287" y="6470041"/>
              <a:ext cx="79560" cy="93240"/>
            </p14:xfrm>
          </p:contentPart>
        </mc:Choice>
        <mc:Fallback xmlns="">
          <p:pic>
            <p:nvPicPr>
              <p:cNvPr id="1017" name="Input penna 1016">
                <a:extLst>
                  <a:ext uri="{FF2B5EF4-FFF2-40B4-BE49-F238E27FC236}">
                    <a16:creationId xmlns:a16="http://schemas.microsoft.com/office/drawing/2014/main" id="{3ED8CEF1-41BC-4251-A29D-A1DE31C0E4D4}"/>
                  </a:ext>
                </a:extLst>
              </p:cNvPr>
              <p:cNvPicPr/>
              <p:nvPr/>
            </p:nvPicPr>
            <p:blipFill>
              <a:blip r:embed="rId1226"/>
              <a:stretch>
                <a:fillRect/>
              </a:stretch>
            </p:blipFill>
            <p:spPr>
              <a:xfrm>
                <a:off x="9590287" y="6461041"/>
                <a:ext cx="97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7">
            <p14:nvContentPartPr>
              <p14:cNvPr id="1018" name="Input penna 1017">
                <a:extLst>
                  <a:ext uri="{FF2B5EF4-FFF2-40B4-BE49-F238E27FC236}">
                    <a16:creationId xmlns:a16="http://schemas.microsoft.com/office/drawing/2014/main" id="{877FD23A-316B-492F-895A-58B854EAD63D}"/>
                  </a:ext>
                </a:extLst>
              </p14:cNvPr>
              <p14:cNvContentPartPr/>
              <p14:nvPr/>
            </p14:nvContentPartPr>
            <p14:xfrm>
              <a:off x="9598927" y="6517561"/>
              <a:ext cx="71640" cy="12600"/>
            </p14:xfrm>
          </p:contentPart>
        </mc:Choice>
        <mc:Fallback xmlns="">
          <p:pic>
            <p:nvPicPr>
              <p:cNvPr id="1018" name="Input penna 1017">
                <a:extLst>
                  <a:ext uri="{FF2B5EF4-FFF2-40B4-BE49-F238E27FC236}">
                    <a16:creationId xmlns:a16="http://schemas.microsoft.com/office/drawing/2014/main" id="{877FD23A-316B-492F-895A-58B854EAD63D}"/>
                  </a:ext>
                </a:extLst>
              </p:cNvPr>
              <p:cNvPicPr/>
              <p:nvPr/>
            </p:nvPicPr>
            <p:blipFill>
              <a:blip r:embed="rId1228"/>
              <a:stretch>
                <a:fillRect/>
              </a:stretch>
            </p:blipFill>
            <p:spPr>
              <a:xfrm>
                <a:off x="9589927" y="6508561"/>
                <a:ext cx="892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9">
            <p14:nvContentPartPr>
              <p14:cNvPr id="1019" name="Input penna 1018">
                <a:extLst>
                  <a:ext uri="{FF2B5EF4-FFF2-40B4-BE49-F238E27FC236}">
                    <a16:creationId xmlns:a16="http://schemas.microsoft.com/office/drawing/2014/main" id="{45ED2DE2-2118-4586-B83E-3594064830EB}"/>
                  </a:ext>
                </a:extLst>
              </p14:cNvPr>
              <p14:cNvContentPartPr/>
              <p14:nvPr/>
            </p14:nvContentPartPr>
            <p14:xfrm>
              <a:off x="9670207" y="6456001"/>
              <a:ext cx="180360" cy="95760"/>
            </p14:xfrm>
          </p:contentPart>
        </mc:Choice>
        <mc:Fallback xmlns="">
          <p:pic>
            <p:nvPicPr>
              <p:cNvPr id="1019" name="Input penna 1018">
                <a:extLst>
                  <a:ext uri="{FF2B5EF4-FFF2-40B4-BE49-F238E27FC236}">
                    <a16:creationId xmlns:a16="http://schemas.microsoft.com/office/drawing/2014/main" id="{45ED2DE2-2118-4586-B83E-3594064830EB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9661207" y="6447361"/>
                <a:ext cx="198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1">
            <p14:nvContentPartPr>
              <p14:cNvPr id="1020" name="Input penna 1019">
                <a:extLst>
                  <a:ext uri="{FF2B5EF4-FFF2-40B4-BE49-F238E27FC236}">
                    <a16:creationId xmlns:a16="http://schemas.microsoft.com/office/drawing/2014/main" id="{91835CBD-EFFA-41AC-8D71-F71243D7899C}"/>
                  </a:ext>
                </a:extLst>
              </p14:cNvPr>
              <p14:cNvContentPartPr/>
              <p14:nvPr/>
            </p14:nvContentPartPr>
            <p14:xfrm>
              <a:off x="9772807" y="6434401"/>
              <a:ext cx="116280" cy="9720"/>
            </p14:xfrm>
          </p:contentPart>
        </mc:Choice>
        <mc:Fallback xmlns="">
          <p:pic>
            <p:nvPicPr>
              <p:cNvPr id="1020" name="Input penna 1019">
                <a:extLst>
                  <a:ext uri="{FF2B5EF4-FFF2-40B4-BE49-F238E27FC236}">
                    <a16:creationId xmlns:a16="http://schemas.microsoft.com/office/drawing/2014/main" id="{91835CBD-EFFA-41AC-8D71-F71243D7899C}"/>
                  </a:ext>
                </a:extLst>
              </p:cNvPr>
              <p:cNvPicPr/>
              <p:nvPr/>
            </p:nvPicPr>
            <p:blipFill>
              <a:blip r:embed="rId1232"/>
              <a:stretch>
                <a:fillRect/>
              </a:stretch>
            </p:blipFill>
            <p:spPr>
              <a:xfrm>
                <a:off x="9764167" y="6425401"/>
                <a:ext cx="133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3">
            <p14:nvContentPartPr>
              <p14:cNvPr id="1021" name="Input penna 1020">
                <a:extLst>
                  <a:ext uri="{FF2B5EF4-FFF2-40B4-BE49-F238E27FC236}">
                    <a16:creationId xmlns:a16="http://schemas.microsoft.com/office/drawing/2014/main" id="{75C1C2F7-696B-4283-ABCA-BB0E3987433A}"/>
                  </a:ext>
                </a:extLst>
              </p14:cNvPr>
              <p14:cNvContentPartPr/>
              <p14:nvPr/>
            </p14:nvContentPartPr>
            <p14:xfrm>
              <a:off x="9894847" y="6430081"/>
              <a:ext cx="172440" cy="111960"/>
            </p14:xfrm>
          </p:contentPart>
        </mc:Choice>
        <mc:Fallback xmlns="">
          <p:pic>
            <p:nvPicPr>
              <p:cNvPr id="1021" name="Input penna 1020">
                <a:extLst>
                  <a:ext uri="{FF2B5EF4-FFF2-40B4-BE49-F238E27FC236}">
                    <a16:creationId xmlns:a16="http://schemas.microsoft.com/office/drawing/2014/main" id="{75C1C2F7-696B-4283-ABCA-BB0E3987433A}"/>
                  </a:ext>
                </a:extLst>
              </p:cNvPr>
              <p:cNvPicPr/>
              <p:nvPr/>
            </p:nvPicPr>
            <p:blipFill>
              <a:blip r:embed="rId1234"/>
              <a:stretch>
                <a:fillRect/>
              </a:stretch>
            </p:blipFill>
            <p:spPr>
              <a:xfrm>
                <a:off x="9886207" y="6421081"/>
                <a:ext cx="19008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5">
            <p14:nvContentPartPr>
              <p14:cNvPr id="1022" name="Input penna 1021">
                <a:extLst>
                  <a:ext uri="{FF2B5EF4-FFF2-40B4-BE49-F238E27FC236}">
                    <a16:creationId xmlns:a16="http://schemas.microsoft.com/office/drawing/2014/main" id="{87928240-65D9-41BE-B2DF-1E5C5890BC63}"/>
                  </a:ext>
                </a:extLst>
              </p14:cNvPr>
              <p14:cNvContentPartPr/>
              <p14:nvPr/>
            </p14:nvContentPartPr>
            <p14:xfrm>
              <a:off x="10105807" y="6414241"/>
              <a:ext cx="100080" cy="104400"/>
            </p14:xfrm>
          </p:contentPart>
        </mc:Choice>
        <mc:Fallback xmlns="">
          <p:pic>
            <p:nvPicPr>
              <p:cNvPr id="1022" name="Input penna 1021">
                <a:extLst>
                  <a:ext uri="{FF2B5EF4-FFF2-40B4-BE49-F238E27FC236}">
                    <a16:creationId xmlns:a16="http://schemas.microsoft.com/office/drawing/2014/main" id="{87928240-65D9-41BE-B2DF-1E5C5890BC63}"/>
                  </a:ext>
                </a:extLst>
              </p:cNvPr>
              <p:cNvPicPr/>
              <p:nvPr/>
            </p:nvPicPr>
            <p:blipFill>
              <a:blip r:embed="rId1236"/>
              <a:stretch>
                <a:fillRect/>
              </a:stretch>
            </p:blipFill>
            <p:spPr>
              <a:xfrm>
                <a:off x="10096807" y="6405601"/>
                <a:ext cx="1177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7">
            <p14:nvContentPartPr>
              <p14:cNvPr id="1023" name="Input penna 1022">
                <a:extLst>
                  <a:ext uri="{FF2B5EF4-FFF2-40B4-BE49-F238E27FC236}">
                    <a16:creationId xmlns:a16="http://schemas.microsoft.com/office/drawing/2014/main" id="{7ADC1352-C4F3-4004-BAD8-60C10CEC81E3}"/>
                  </a:ext>
                </a:extLst>
              </p14:cNvPr>
              <p14:cNvContentPartPr/>
              <p14:nvPr/>
            </p14:nvContentPartPr>
            <p14:xfrm>
              <a:off x="10181407" y="6417121"/>
              <a:ext cx="87480" cy="112320"/>
            </p14:xfrm>
          </p:contentPart>
        </mc:Choice>
        <mc:Fallback xmlns="">
          <p:pic>
            <p:nvPicPr>
              <p:cNvPr id="1023" name="Input penna 1022">
                <a:extLst>
                  <a:ext uri="{FF2B5EF4-FFF2-40B4-BE49-F238E27FC236}">
                    <a16:creationId xmlns:a16="http://schemas.microsoft.com/office/drawing/2014/main" id="{7ADC1352-C4F3-4004-BAD8-60C10CEC81E3}"/>
                  </a:ext>
                </a:extLst>
              </p:cNvPr>
              <p:cNvPicPr/>
              <p:nvPr/>
            </p:nvPicPr>
            <p:blipFill>
              <a:blip r:embed="rId1238"/>
              <a:stretch>
                <a:fillRect/>
              </a:stretch>
            </p:blipFill>
            <p:spPr>
              <a:xfrm>
                <a:off x="10172407" y="6408121"/>
                <a:ext cx="1051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9">
            <p14:nvContentPartPr>
              <p14:cNvPr id="1024" name="Input penna 1023">
                <a:extLst>
                  <a:ext uri="{FF2B5EF4-FFF2-40B4-BE49-F238E27FC236}">
                    <a16:creationId xmlns:a16="http://schemas.microsoft.com/office/drawing/2014/main" id="{4B4FCB1E-D101-446B-A967-02249718E4B0}"/>
                  </a:ext>
                </a:extLst>
              </p14:cNvPr>
              <p14:cNvContentPartPr/>
              <p14:nvPr/>
            </p14:nvContentPartPr>
            <p14:xfrm>
              <a:off x="10177087" y="6470041"/>
              <a:ext cx="97200" cy="27360"/>
            </p14:xfrm>
          </p:contentPart>
        </mc:Choice>
        <mc:Fallback xmlns="">
          <p:pic>
            <p:nvPicPr>
              <p:cNvPr id="1024" name="Input penna 1023">
                <a:extLst>
                  <a:ext uri="{FF2B5EF4-FFF2-40B4-BE49-F238E27FC236}">
                    <a16:creationId xmlns:a16="http://schemas.microsoft.com/office/drawing/2014/main" id="{4B4FCB1E-D101-446B-A967-02249718E4B0}"/>
                  </a:ext>
                </a:extLst>
              </p:cNvPr>
              <p:cNvPicPr/>
              <p:nvPr/>
            </p:nvPicPr>
            <p:blipFill>
              <a:blip r:embed="rId1240"/>
              <a:stretch>
                <a:fillRect/>
              </a:stretch>
            </p:blipFill>
            <p:spPr>
              <a:xfrm>
                <a:off x="10168087" y="6461041"/>
                <a:ext cx="11484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8" name="Gruppo 1067">
            <a:extLst>
              <a:ext uri="{FF2B5EF4-FFF2-40B4-BE49-F238E27FC236}">
                <a16:creationId xmlns:a16="http://schemas.microsoft.com/office/drawing/2014/main" id="{AD6F429D-AC24-42CB-B86D-D30CD2758E93}"/>
              </a:ext>
            </a:extLst>
          </p:cNvPr>
          <p:cNvGrpSpPr/>
          <p:nvPr/>
        </p:nvGrpSpPr>
        <p:grpSpPr>
          <a:xfrm>
            <a:off x="10570927" y="6079801"/>
            <a:ext cx="1522800" cy="500400"/>
            <a:chOff x="10489039" y="5296577"/>
            <a:chExt cx="1522800" cy="50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1027" name="Input penna 1026">
                  <a:extLst>
                    <a:ext uri="{FF2B5EF4-FFF2-40B4-BE49-F238E27FC236}">
                      <a16:creationId xmlns:a16="http://schemas.microsoft.com/office/drawing/2014/main" id="{4BDD45F7-4AB0-4526-A492-3082FA629463}"/>
                    </a:ext>
                  </a:extLst>
                </p14:cNvPr>
                <p14:cNvContentPartPr/>
                <p14:nvPr/>
              </p14:nvContentPartPr>
              <p14:xfrm>
                <a:off x="10663639" y="5353817"/>
                <a:ext cx="97560" cy="92160"/>
              </p14:xfrm>
            </p:contentPart>
          </mc:Choice>
          <mc:Fallback xmlns="">
            <p:pic>
              <p:nvPicPr>
                <p:cNvPr id="1027" name="Input penna 1026">
                  <a:extLst>
                    <a:ext uri="{FF2B5EF4-FFF2-40B4-BE49-F238E27FC236}">
                      <a16:creationId xmlns:a16="http://schemas.microsoft.com/office/drawing/2014/main" id="{4BDD45F7-4AB0-4526-A492-3082FA629463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10654999" y="5344817"/>
                  <a:ext cx="1152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1028" name="Input penna 1027">
                  <a:extLst>
                    <a:ext uri="{FF2B5EF4-FFF2-40B4-BE49-F238E27FC236}">
                      <a16:creationId xmlns:a16="http://schemas.microsoft.com/office/drawing/2014/main" id="{0DE46F42-E8DA-43F4-A84A-4A9D96A73545}"/>
                    </a:ext>
                  </a:extLst>
                </p14:cNvPr>
                <p14:cNvContentPartPr/>
                <p14:nvPr/>
              </p14:nvContentPartPr>
              <p14:xfrm>
                <a:off x="10776679" y="5327177"/>
                <a:ext cx="67680" cy="116280"/>
              </p14:xfrm>
            </p:contentPart>
          </mc:Choice>
          <mc:Fallback xmlns="">
            <p:pic>
              <p:nvPicPr>
                <p:cNvPr id="1028" name="Input penna 1027">
                  <a:extLst>
                    <a:ext uri="{FF2B5EF4-FFF2-40B4-BE49-F238E27FC236}">
                      <a16:creationId xmlns:a16="http://schemas.microsoft.com/office/drawing/2014/main" id="{0DE46F42-E8DA-43F4-A84A-4A9D96A73545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10768039" y="5318177"/>
                  <a:ext cx="853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1029" name="Input penna 1028">
                  <a:extLst>
                    <a:ext uri="{FF2B5EF4-FFF2-40B4-BE49-F238E27FC236}">
                      <a16:creationId xmlns:a16="http://schemas.microsoft.com/office/drawing/2014/main" id="{67DDE8CA-89ED-4C28-AF3A-EBA6C63E8269}"/>
                    </a:ext>
                  </a:extLst>
                </p14:cNvPr>
                <p14:cNvContentPartPr/>
                <p14:nvPr/>
              </p14:nvContentPartPr>
              <p14:xfrm>
                <a:off x="10891879" y="5345177"/>
                <a:ext cx="12600" cy="97560"/>
              </p14:xfrm>
            </p:contentPart>
          </mc:Choice>
          <mc:Fallback xmlns="">
            <p:pic>
              <p:nvPicPr>
                <p:cNvPr id="1029" name="Input penna 1028">
                  <a:extLst>
                    <a:ext uri="{FF2B5EF4-FFF2-40B4-BE49-F238E27FC236}">
                      <a16:creationId xmlns:a16="http://schemas.microsoft.com/office/drawing/2014/main" id="{67DDE8CA-89ED-4C28-AF3A-EBA6C63E8269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10883239" y="5336537"/>
                  <a:ext cx="302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1030" name="Input penna 1029">
                  <a:extLst>
                    <a:ext uri="{FF2B5EF4-FFF2-40B4-BE49-F238E27FC236}">
                      <a16:creationId xmlns:a16="http://schemas.microsoft.com/office/drawing/2014/main" id="{5ACD0109-C012-4DB2-AE7C-2BF0AA141233}"/>
                    </a:ext>
                  </a:extLst>
                </p14:cNvPr>
                <p14:cNvContentPartPr/>
                <p14:nvPr/>
              </p14:nvContentPartPr>
              <p14:xfrm>
                <a:off x="10924279" y="5332937"/>
                <a:ext cx="118440" cy="106560"/>
              </p14:xfrm>
            </p:contentPart>
          </mc:Choice>
          <mc:Fallback xmlns="">
            <p:pic>
              <p:nvPicPr>
                <p:cNvPr id="1030" name="Input penna 1029">
                  <a:extLst>
                    <a:ext uri="{FF2B5EF4-FFF2-40B4-BE49-F238E27FC236}">
                      <a16:creationId xmlns:a16="http://schemas.microsoft.com/office/drawing/2014/main" id="{5ACD0109-C012-4DB2-AE7C-2BF0AA141233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10915279" y="5324297"/>
                  <a:ext cx="1360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1031" name="Input penna 1030">
                  <a:extLst>
                    <a:ext uri="{FF2B5EF4-FFF2-40B4-BE49-F238E27FC236}">
                      <a16:creationId xmlns:a16="http://schemas.microsoft.com/office/drawing/2014/main" id="{360AB42D-F430-489C-B879-2D8962468447}"/>
                    </a:ext>
                  </a:extLst>
                </p14:cNvPr>
                <p14:cNvContentPartPr/>
                <p14:nvPr/>
              </p14:nvContentPartPr>
              <p14:xfrm>
                <a:off x="11066119" y="5340857"/>
                <a:ext cx="14760" cy="113040"/>
              </p14:xfrm>
            </p:contentPart>
          </mc:Choice>
          <mc:Fallback xmlns="">
            <p:pic>
              <p:nvPicPr>
                <p:cNvPr id="1031" name="Input penna 1030">
                  <a:extLst>
                    <a:ext uri="{FF2B5EF4-FFF2-40B4-BE49-F238E27FC236}">
                      <a16:creationId xmlns:a16="http://schemas.microsoft.com/office/drawing/2014/main" id="{360AB42D-F430-489C-B879-2D8962468447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11057119" y="5332217"/>
                  <a:ext cx="324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1032" name="Input penna 1031">
                  <a:extLst>
                    <a:ext uri="{FF2B5EF4-FFF2-40B4-BE49-F238E27FC236}">
                      <a16:creationId xmlns:a16="http://schemas.microsoft.com/office/drawing/2014/main" id="{30091D08-B009-47FE-B801-DA220488D56E}"/>
                    </a:ext>
                  </a:extLst>
                </p14:cNvPr>
                <p14:cNvContentPartPr/>
                <p14:nvPr/>
              </p14:nvContentPartPr>
              <p14:xfrm>
                <a:off x="11116879" y="5308817"/>
                <a:ext cx="115200" cy="117360"/>
              </p14:xfrm>
            </p:contentPart>
          </mc:Choice>
          <mc:Fallback xmlns="">
            <p:pic>
              <p:nvPicPr>
                <p:cNvPr id="1032" name="Input penna 1031">
                  <a:extLst>
                    <a:ext uri="{FF2B5EF4-FFF2-40B4-BE49-F238E27FC236}">
                      <a16:creationId xmlns:a16="http://schemas.microsoft.com/office/drawing/2014/main" id="{30091D08-B009-47FE-B801-DA220488D56E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11108239" y="5300177"/>
                  <a:ext cx="1328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1033" name="Input penna 1032">
                  <a:extLst>
                    <a:ext uri="{FF2B5EF4-FFF2-40B4-BE49-F238E27FC236}">
                      <a16:creationId xmlns:a16="http://schemas.microsoft.com/office/drawing/2014/main" id="{04DE14B5-DB39-4806-8A11-85F3399CBB86}"/>
                    </a:ext>
                  </a:extLst>
                </p14:cNvPr>
                <p14:cNvContentPartPr/>
                <p14:nvPr/>
              </p14:nvContentPartPr>
              <p14:xfrm>
                <a:off x="11256559" y="5317817"/>
                <a:ext cx="76680" cy="102960"/>
              </p14:xfrm>
            </p:contentPart>
          </mc:Choice>
          <mc:Fallback xmlns="">
            <p:pic>
              <p:nvPicPr>
                <p:cNvPr id="1033" name="Input penna 1032">
                  <a:extLst>
                    <a:ext uri="{FF2B5EF4-FFF2-40B4-BE49-F238E27FC236}">
                      <a16:creationId xmlns:a16="http://schemas.microsoft.com/office/drawing/2014/main" id="{04DE14B5-DB39-4806-8A11-85F3399CBB86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11247559" y="5309177"/>
                  <a:ext cx="943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1034" name="Input penna 1033">
                  <a:extLst>
                    <a:ext uri="{FF2B5EF4-FFF2-40B4-BE49-F238E27FC236}">
                      <a16:creationId xmlns:a16="http://schemas.microsoft.com/office/drawing/2014/main" id="{1BB23AB2-1A03-467C-88DB-E9D298FC88E6}"/>
                    </a:ext>
                  </a:extLst>
                </p14:cNvPr>
                <p14:cNvContentPartPr/>
                <p14:nvPr/>
              </p14:nvContentPartPr>
              <p14:xfrm>
                <a:off x="11503879" y="5320697"/>
                <a:ext cx="125640" cy="109080"/>
              </p14:xfrm>
            </p:contentPart>
          </mc:Choice>
          <mc:Fallback xmlns="">
            <p:pic>
              <p:nvPicPr>
                <p:cNvPr id="1034" name="Input penna 1033">
                  <a:extLst>
                    <a:ext uri="{FF2B5EF4-FFF2-40B4-BE49-F238E27FC236}">
                      <a16:creationId xmlns:a16="http://schemas.microsoft.com/office/drawing/2014/main" id="{1BB23AB2-1A03-467C-88DB-E9D298FC88E6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11494879" y="5311697"/>
                  <a:ext cx="1432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7">
              <p14:nvContentPartPr>
                <p14:cNvPr id="1035" name="Input penna 1034">
                  <a:extLst>
                    <a:ext uri="{FF2B5EF4-FFF2-40B4-BE49-F238E27FC236}">
                      <a16:creationId xmlns:a16="http://schemas.microsoft.com/office/drawing/2014/main" id="{F44CB50B-BAB5-4C35-BE12-56ADD9C53DEC}"/>
                    </a:ext>
                  </a:extLst>
                </p14:cNvPr>
                <p14:cNvContentPartPr/>
                <p14:nvPr/>
              </p14:nvContentPartPr>
              <p14:xfrm>
                <a:off x="11649319" y="5321777"/>
                <a:ext cx="71640" cy="11052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F44CB50B-BAB5-4C35-BE12-56ADD9C53DEC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11640679" y="5313137"/>
                  <a:ext cx="89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9">
              <p14:nvContentPartPr>
                <p14:cNvPr id="1036" name="Input penna 1035">
                  <a:extLst>
                    <a:ext uri="{FF2B5EF4-FFF2-40B4-BE49-F238E27FC236}">
                      <a16:creationId xmlns:a16="http://schemas.microsoft.com/office/drawing/2014/main" id="{C2278657-FF7A-4688-BB9F-42B4C23140B2}"/>
                    </a:ext>
                  </a:extLst>
                </p14:cNvPr>
                <p14:cNvContentPartPr/>
                <p14:nvPr/>
              </p14:nvContentPartPr>
              <p14:xfrm>
                <a:off x="11659399" y="5382617"/>
                <a:ext cx="67680" cy="468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C2278657-FF7A-4688-BB9F-42B4C23140B2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1650759" y="5373617"/>
                  <a:ext cx="85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1037" name="Input penna 1036">
                  <a:extLst>
                    <a:ext uri="{FF2B5EF4-FFF2-40B4-BE49-F238E27FC236}">
                      <a16:creationId xmlns:a16="http://schemas.microsoft.com/office/drawing/2014/main" id="{FF022D3C-B3E3-4525-8F22-75DF695A104E}"/>
                    </a:ext>
                  </a:extLst>
                </p14:cNvPr>
                <p14:cNvContentPartPr/>
                <p14:nvPr/>
              </p14:nvContentPartPr>
              <p14:xfrm>
                <a:off x="11726719" y="5357417"/>
                <a:ext cx="120600" cy="8208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FF022D3C-B3E3-4525-8F22-75DF695A104E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11717719" y="5348417"/>
                  <a:ext cx="138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1054" name="Input penna 1053">
                  <a:extLst>
                    <a:ext uri="{FF2B5EF4-FFF2-40B4-BE49-F238E27FC236}">
                      <a16:creationId xmlns:a16="http://schemas.microsoft.com/office/drawing/2014/main" id="{E2AD5578-69CF-48C7-9257-E25FCC2F52FE}"/>
                    </a:ext>
                  </a:extLst>
                </p14:cNvPr>
                <p14:cNvContentPartPr/>
                <p14:nvPr/>
              </p14:nvContentPartPr>
              <p14:xfrm>
                <a:off x="10721959" y="5723177"/>
                <a:ext cx="360" cy="360"/>
              </p14:xfrm>
            </p:contentPart>
          </mc:Choice>
          <mc:Fallback xmlns="">
            <p:pic>
              <p:nvPicPr>
                <p:cNvPr id="1054" name="Input penna 1053">
                  <a:extLst>
                    <a:ext uri="{FF2B5EF4-FFF2-40B4-BE49-F238E27FC236}">
                      <a16:creationId xmlns:a16="http://schemas.microsoft.com/office/drawing/2014/main" id="{E2AD5578-69CF-48C7-9257-E25FCC2F52FE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713319" y="571417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1055" name="Input penna 1054">
                  <a:extLst>
                    <a:ext uri="{FF2B5EF4-FFF2-40B4-BE49-F238E27FC236}">
                      <a16:creationId xmlns:a16="http://schemas.microsoft.com/office/drawing/2014/main" id="{3E4616FA-0427-4065-A78E-B4DDE194C62F}"/>
                    </a:ext>
                  </a:extLst>
                </p14:cNvPr>
                <p14:cNvContentPartPr/>
                <p14:nvPr/>
              </p14:nvContentPartPr>
              <p14:xfrm>
                <a:off x="10818799" y="5573057"/>
                <a:ext cx="8280" cy="112320"/>
              </p14:xfrm>
            </p:contentPart>
          </mc:Choice>
          <mc:Fallback xmlns="">
            <p:pic>
              <p:nvPicPr>
                <p:cNvPr id="1055" name="Input penna 1054">
                  <a:extLst>
                    <a:ext uri="{FF2B5EF4-FFF2-40B4-BE49-F238E27FC236}">
                      <a16:creationId xmlns:a16="http://schemas.microsoft.com/office/drawing/2014/main" id="{3E4616FA-0427-4065-A78E-B4DDE194C62F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10810159" y="5564417"/>
                  <a:ext cx="259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1056" name="Input penna 1055">
                  <a:extLst>
                    <a:ext uri="{FF2B5EF4-FFF2-40B4-BE49-F238E27FC236}">
                      <a16:creationId xmlns:a16="http://schemas.microsoft.com/office/drawing/2014/main" id="{6066C307-6D9F-49C1-A600-EE73A1F12F2E}"/>
                    </a:ext>
                  </a:extLst>
                </p14:cNvPr>
                <p14:cNvContentPartPr/>
                <p14:nvPr/>
              </p14:nvContentPartPr>
              <p14:xfrm>
                <a:off x="10786039" y="5560097"/>
                <a:ext cx="112320" cy="124560"/>
              </p14:xfrm>
            </p:contentPart>
          </mc:Choice>
          <mc:Fallback xmlns="">
            <p:pic>
              <p:nvPicPr>
                <p:cNvPr id="1056" name="Input penna 1055">
                  <a:extLst>
                    <a:ext uri="{FF2B5EF4-FFF2-40B4-BE49-F238E27FC236}">
                      <a16:creationId xmlns:a16="http://schemas.microsoft.com/office/drawing/2014/main" id="{6066C307-6D9F-49C1-A600-EE73A1F12F2E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10777399" y="5551097"/>
                  <a:ext cx="129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7">
              <p14:nvContentPartPr>
                <p14:cNvPr id="1057" name="Input penna 1056">
                  <a:extLst>
                    <a:ext uri="{FF2B5EF4-FFF2-40B4-BE49-F238E27FC236}">
                      <a16:creationId xmlns:a16="http://schemas.microsoft.com/office/drawing/2014/main" id="{A5A41546-A524-4A3A-991D-438AA2FCF209}"/>
                    </a:ext>
                  </a:extLst>
                </p14:cNvPr>
                <p14:cNvContentPartPr/>
                <p14:nvPr/>
              </p14:nvContentPartPr>
              <p14:xfrm>
                <a:off x="10909879" y="5548937"/>
                <a:ext cx="79920" cy="13140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A5A41546-A524-4A3A-991D-438AA2FCF209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10901239" y="5539937"/>
                  <a:ext cx="975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9">
              <p14:nvContentPartPr>
                <p14:cNvPr id="1058" name="Input penna 1057">
                  <a:extLst>
                    <a:ext uri="{FF2B5EF4-FFF2-40B4-BE49-F238E27FC236}">
                      <a16:creationId xmlns:a16="http://schemas.microsoft.com/office/drawing/2014/main" id="{6C1DB76F-2E8C-45A0-9965-A1F76501B9EB}"/>
                    </a:ext>
                  </a:extLst>
                </p14:cNvPr>
                <p14:cNvContentPartPr/>
                <p14:nvPr/>
              </p14:nvContentPartPr>
              <p14:xfrm>
                <a:off x="10932559" y="5679617"/>
                <a:ext cx="360" cy="36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6C1DB76F-2E8C-45A0-9965-A1F76501B9E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923919" y="567097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1059" name="Input penna 1058">
                  <a:extLst>
                    <a:ext uri="{FF2B5EF4-FFF2-40B4-BE49-F238E27FC236}">
                      <a16:creationId xmlns:a16="http://schemas.microsoft.com/office/drawing/2014/main" id="{E854AB96-6A80-441C-80E0-B1528C78E6E0}"/>
                    </a:ext>
                  </a:extLst>
                </p14:cNvPr>
                <p14:cNvContentPartPr/>
                <p14:nvPr/>
              </p14:nvContentPartPr>
              <p14:xfrm>
                <a:off x="10932559" y="5543897"/>
                <a:ext cx="136800" cy="13608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E854AB96-6A80-441C-80E0-B1528C78E6E0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10923919" y="5534897"/>
                  <a:ext cx="154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1060" name="Input penna 1059">
                  <a:extLst>
                    <a:ext uri="{FF2B5EF4-FFF2-40B4-BE49-F238E27FC236}">
                      <a16:creationId xmlns:a16="http://schemas.microsoft.com/office/drawing/2014/main" id="{6CB16BE5-8D8E-41AD-BDF8-A3DAB74D00EA}"/>
                    </a:ext>
                  </a:extLst>
                </p14:cNvPr>
                <p14:cNvContentPartPr/>
                <p14:nvPr/>
              </p14:nvContentPartPr>
              <p14:xfrm>
                <a:off x="11114359" y="5545337"/>
                <a:ext cx="19080" cy="101520"/>
              </p14:xfrm>
            </p:contentPart>
          </mc:Choice>
          <mc:Fallback xmlns="">
            <p:pic>
              <p:nvPicPr>
                <p:cNvPr id="1060" name="Input penna 1059">
                  <a:extLst>
                    <a:ext uri="{FF2B5EF4-FFF2-40B4-BE49-F238E27FC236}">
                      <a16:creationId xmlns:a16="http://schemas.microsoft.com/office/drawing/2014/main" id="{6CB16BE5-8D8E-41AD-BDF8-A3DAB74D00EA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11105719" y="5536697"/>
                  <a:ext cx="367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1061" name="Input penna 1060">
                  <a:extLst>
                    <a:ext uri="{FF2B5EF4-FFF2-40B4-BE49-F238E27FC236}">
                      <a16:creationId xmlns:a16="http://schemas.microsoft.com/office/drawing/2014/main" id="{344234C7-E310-4AD7-8FBD-F64992B22660}"/>
                    </a:ext>
                  </a:extLst>
                </p14:cNvPr>
                <p14:cNvContentPartPr/>
                <p14:nvPr/>
              </p14:nvContentPartPr>
              <p14:xfrm>
                <a:off x="11185279" y="5539217"/>
                <a:ext cx="191520" cy="112320"/>
              </p14:xfrm>
            </p:contentPart>
          </mc:Choice>
          <mc:Fallback xmlns="">
            <p:pic>
              <p:nvPicPr>
                <p:cNvPr id="1061" name="Input penna 1060">
                  <a:extLst>
                    <a:ext uri="{FF2B5EF4-FFF2-40B4-BE49-F238E27FC236}">
                      <a16:creationId xmlns:a16="http://schemas.microsoft.com/office/drawing/2014/main" id="{344234C7-E310-4AD7-8FBD-F64992B22660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11176639" y="5530577"/>
                  <a:ext cx="209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1062" name="Input penna 1061">
                  <a:extLst>
                    <a:ext uri="{FF2B5EF4-FFF2-40B4-BE49-F238E27FC236}">
                      <a16:creationId xmlns:a16="http://schemas.microsoft.com/office/drawing/2014/main" id="{0102F47A-2928-4AB3-96E9-1EBDF13961BC}"/>
                    </a:ext>
                  </a:extLst>
                </p14:cNvPr>
                <p14:cNvContentPartPr/>
                <p14:nvPr/>
              </p14:nvContentPartPr>
              <p14:xfrm>
                <a:off x="11296159" y="5609417"/>
                <a:ext cx="61560" cy="468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0102F47A-2928-4AB3-96E9-1EBDF13961BC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11287159" y="5600777"/>
                  <a:ext cx="79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1063" name="Input penna 1062">
                  <a:extLst>
                    <a:ext uri="{FF2B5EF4-FFF2-40B4-BE49-F238E27FC236}">
                      <a16:creationId xmlns:a16="http://schemas.microsoft.com/office/drawing/2014/main" id="{C467243D-2C49-453D-805B-3024FE2BF1EE}"/>
                    </a:ext>
                  </a:extLst>
                </p14:cNvPr>
                <p14:cNvContentPartPr/>
                <p14:nvPr/>
              </p14:nvContentPartPr>
              <p14:xfrm>
                <a:off x="11356999" y="5527337"/>
                <a:ext cx="203760" cy="125280"/>
              </p14:xfrm>
            </p:contentPart>
          </mc:Choice>
          <mc:Fallback xmlns="">
            <p:pic>
              <p:nvPicPr>
                <p:cNvPr id="1063" name="Input penna 1062">
                  <a:extLst>
                    <a:ext uri="{FF2B5EF4-FFF2-40B4-BE49-F238E27FC236}">
                      <a16:creationId xmlns:a16="http://schemas.microsoft.com/office/drawing/2014/main" id="{C467243D-2C49-453D-805B-3024FE2BF1EE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11348359" y="5518337"/>
                  <a:ext cx="2214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1064" name="Input penna 1063">
                  <a:extLst>
                    <a:ext uri="{FF2B5EF4-FFF2-40B4-BE49-F238E27FC236}">
                      <a16:creationId xmlns:a16="http://schemas.microsoft.com/office/drawing/2014/main" id="{8BD1D96A-0A1A-4E1B-AC39-CF19C334F68A}"/>
                    </a:ext>
                  </a:extLst>
                </p14:cNvPr>
                <p14:cNvContentPartPr/>
                <p14:nvPr/>
              </p14:nvContentPartPr>
              <p14:xfrm>
                <a:off x="11485519" y="5511497"/>
                <a:ext cx="102240" cy="6480"/>
              </p14:xfrm>
            </p:contentPart>
          </mc:Choice>
          <mc:Fallback xmlns="">
            <p:pic>
              <p:nvPicPr>
                <p:cNvPr id="1064" name="Input penna 1063">
                  <a:extLst>
                    <a:ext uri="{FF2B5EF4-FFF2-40B4-BE49-F238E27FC236}">
                      <a16:creationId xmlns:a16="http://schemas.microsoft.com/office/drawing/2014/main" id="{8BD1D96A-0A1A-4E1B-AC39-CF19C334F68A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1476519" y="5502857"/>
                  <a:ext cx="119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1">
              <p14:nvContentPartPr>
                <p14:cNvPr id="1065" name="Input penna 1064">
                  <a:extLst>
                    <a:ext uri="{FF2B5EF4-FFF2-40B4-BE49-F238E27FC236}">
                      <a16:creationId xmlns:a16="http://schemas.microsoft.com/office/drawing/2014/main" id="{DCDB8DF8-18C0-4307-8C05-4A95D0C3DC20}"/>
                    </a:ext>
                  </a:extLst>
                </p14:cNvPr>
                <p14:cNvContentPartPr/>
                <p14:nvPr/>
              </p14:nvContentPartPr>
              <p14:xfrm>
                <a:off x="11596759" y="5519057"/>
                <a:ext cx="183240" cy="10584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DCDB8DF8-18C0-4307-8C05-4A95D0C3DC20}"/>
                    </a:ext>
                  </a:extLst>
                </p:cNvPr>
                <p:cNvPicPr/>
                <p:nvPr/>
              </p:nvPicPr>
              <p:blipFill>
                <a:blip r:embed="rId1282"/>
                <a:stretch>
                  <a:fillRect/>
                </a:stretch>
              </p:blipFill>
              <p:spPr>
                <a:xfrm>
                  <a:off x="11587759" y="5510057"/>
                  <a:ext cx="200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3">
              <p14:nvContentPartPr>
                <p14:cNvPr id="1066" name="Input penna 1065">
                  <a:extLst>
                    <a:ext uri="{FF2B5EF4-FFF2-40B4-BE49-F238E27FC236}">
                      <a16:creationId xmlns:a16="http://schemas.microsoft.com/office/drawing/2014/main" id="{32A13C5E-0269-4396-9E0B-4CB632F06BDB}"/>
                    </a:ext>
                  </a:extLst>
                </p14:cNvPr>
                <p14:cNvContentPartPr/>
                <p14:nvPr/>
              </p14:nvContentPartPr>
              <p14:xfrm>
                <a:off x="11909959" y="5306297"/>
                <a:ext cx="101880" cy="36936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32A13C5E-0269-4396-9E0B-4CB632F06BDB}"/>
                    </a:ext>
                  </a:extLst>
                </p:cNvPr>
                <p:cNvPicPr/>
                <p:nvPr/>
              </p:nvPicPr>
              <p:blipFill>
                <a:blip r:embed="rId1284"/>
                <a:stretch>
                  <a:fillRect/>
                </a:stretch>
              </p:blipFill>
              <p:spPr>
                <a:xfrm>
                  <a:off x="11900959" y="5297297"/>
                  <a:ext cx="11952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5">
              <p14:nvContentPartPr>
                <p14:cNvPr id="1067" name="Input penna 1066">
                  <a:extLst>
                    <a:ext uri="{FF2B5EF4-FFF2-40B4-BE49-F238E27FC236}">
                      <a16:creationId xmlns:a16="http://schemas.microsoft.com/office/drawing/2014/main" id="{BAB16B4F-CF6C-4468-BBA6-9EE004C0335E}"/>
                    </a:ext>
                  </a:extLst>
                </p14:cNvPr>
                <p14:cNvContentPartPr/>
                <p14:nvPr/>
              </p14:nvContentPartPr>
              <p14:xfrm>
                <a:off x="10489039" y="5296577"/>
                <a:ext cx="197640" cy="500400"/>
              </p14:xfrm>
            </p:contentPart>
          </mc:Choice>
          <mc:Fallback xmlns="">
            <p:pic>
              <p:nvPicPr>
                <p:cNvPr id="1067" name="Input penna 1066">
                  <a:extLst>
                    <a:ext uri="{FF2B5EF4-FFF2-40B4-BE49-F238E27FC236}">
                      <a16:creationId xmlns:a16="http://schemas.microsoft.com/office/drawing/2014/main" id="{BAB16B4F-CF6C-4468-BBA6-9EE004C0335E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10480399" y="5287937"/>
                  <a:ext cx="215280" cy="51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1" name="Gruppo 1070">
            <a:extLst>
              <a:ext uri="{FF2B5EF4-FFF2-40B4-BE49-F238E27FC236}">
                <a16:creationId xmlns:a16="http://schemas.microsoft.com/office/drawing/2014/main" id="{A674C24A-7CF2-4207-8942-D343BCA2DCC9}"/>
              </a:ext>
            </a:extLst>
          </p:cNvPr>
          <p:cNvGrpSpPr/>
          <p:nvPr/>
        </p:nvGrpSpPr>
        <p:grpSpPr>
          <a:xfrm>
            <a:off x="6243199" y="6019123"/>
            <a:ext cx="2460048" cy="454320"/>
            <a:chOff x="6243199" y="6019123"/>
            <a:chExt cx="2460048" cy="45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7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08AF1D88-3934-4F87-B9F6-1299D5B3B11F}"/>
                    </a:ext>
                  </a:extLst>
                </p14:cNvPr>
                <p14:cNvContentPartPr/>
                <p14:nvPr/>
              </p14:nvContentPartPr>
              <p14:xfrm>
                <a:off x="6325103" y="6095443"/>
                <a:ext cx="360" cy="468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08AF1D88-3934-4F87-B9F6-1299D5B3B11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6316463" y="6086443"/>
                  <a:ext cx="18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954" name="Input penna 953">
                  <a:extLst>
                    <a:ext uri="{FF2B5EF4-FFF2-40B4-BE49-F238E27FC236}">
                      <a16:creationId xmlns:a16="http://schemas.microsoft.com/office/drawing/2014/main" id="{F014FB94-ACE8-406A-AEFE-64FC8CB42E19}"/>
                    </a:ext>
                  </a:extLst>
                </p14:cNvPr>
                <p14:cNvContentPartPr/>
                <p14:nvPr/>
              </p14:nvContentPartPr>
              <p14:xfrm>
                <a:off x="6362903" y="6171763"/>
                <a:ext cx="70560" cy="72360"/>
              </p14:xfrm>
            </p:contentPart>
          </mc:Choice>
          <mc:Fallback xmlns="">
            <p:pic>
              <p:nvPicPr>
                <p:cNvPr id="954" name="Input penna 953">
                  <a:extLst>
                    <a:ext uri="{FF2B5EF4-FFF2-40B4-BE49-F238E27FC236}">
                      <a16:creationId xmlns:a16="http://schemas.microsoft.com/office/drawing/2014/main" id="{F014FB94-ACE8-406A-AEFE-64FC8CB42E19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6353903" y="6162763"/>
                  <a:ext cx="882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955" name="Input penna 954">
                  <a:extLst>
                    <a:ext uri="{FF2B5EF4-FFF2-40B4-BE49-F238E27FC236}">
                      <a16:creationId xmlns:a16="http://schemas.microsoft.com/office/drawing/2014/main" id="{581387D8-DBD0-4A6F-82F5-02EC10CB8B5B}"/>
                    </a:ext>
                  </a:extLst>
                </p14:cNvPr>
                <p14:cNvContentPartPr/>
                <p14:nvPr/>
              </p14:nvContentPartPr>
              <p14:xfrm>
                <a:off x="6429143" y="6121363"/>
                <a:ext cx="17640" cy="13320"/>
              </p14:xfrm>
            </p:contentPart>
          </mc:Choice>
          <mc:Fallback xmlns="">
            <p:pic>
              <p:nvPicPr>
                <p:cNvPr id="955" name="Input penna 954">
                  <a:extLst>
                    <a:ext uri="{FF2B5EF4-FFF2-40B4-BE49-F238E27FC236}">
                      <a16:creationId xmlns:a16="http://schemas.microsoft.com/office/drawing/2014/main" id="{581387D8-DBD0-4A6F-82F5-02EC10CB8B5B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6420143" y="6112363"/>
                  <a:ext cx="352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36DCEB5E-34D2-461A-96F4-2C8C0651E466}"/>
                    </a:ext>
                  </a:extLst>
                </p14:cNvPr>
                <p14:cNvContentPartPr/>
                <p14:nvPr/>
              </p14:nvContentPartPr>
              <p14:xfrm>
                <a:off x="6465863" y="6147643"/>
                <a:ext cx="80640" cy="92160"/>
              </p14:xfrm>
            </p:contentPart>
          </mc:Choice>
          <mc:Fallback xmlns="">
            <p:pic>
              <p:nvPicPr>
                <p:cNvPr id="956" name="Input penna 955">
                  <a:extLst>
                    <a:ext uri="{FF2B5EF4-FFF2-40B4-BE49-F238E27FC236}">
                      <a16:creationId xmlns:a16="http://schemas.microsoft.com/office/drawing/2014/main" id="{36DCEB5E-34D2-461A-96F4-2C8C0651E466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6457223" y="6139003"/>
                  <a:ext cx="98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957" name="Input penna 956">
                  <a:extLst>
                    <a:ext uri="{FF2B5EF4-FFF2-40B4-BE49-F238E27FC236}">
                      <a16:creationId xmlns:a16="http://schemas.microsoft.com/office/drawing/2014/main" id="{AE757751-C7C4-46C4-ACCC-6891E2A2D639}"/>
                    </a:ext>
                  </a:extLst>
                </p14:cNvPr>
                <p14:cNvContentPartPr/>
                <p14:nvPr/>
              </p14:nvContentPartPr>
              <p14:xfrm>
                <a:off x="6525623" y="6087523"/>
                <a:ext cx="29880" cy="12600"/>
              </p14:xfrm>
            </p:contentPart>
          </mc:Choice>
          <mc:Fallback xmlns="">
            <p:pic>
              <p:nvPicPr>
                <p:cNvPr id="957" name="Input penna 956">
                  <a:extLst>
                    <a:ext uri="{FF2B5EF4-FFF2-40B4-BE49-F238E27FC236}">
                      <a16:creationId xmlns:a16="http://schemas.microsoft.com/office/drawing/2014/main" id="{AE757751-C7C4-46C4-ACCC-6891E2A2D639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6516983" y="6078883"/>
                  <a:ext cx="475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958" name="Input penna 957">
                  <a:extLst>
                    <a:ext uri="{FF2B5EF4-FFF2-40B4-BE49-F238E27FC236}">
                      <a16:creationId xmlns:a16="http://schemas.microsoft.com/office/drawing/2014/main" id="{39AFD7BD-C037-4C65-8D34-706F87EF53EA}"/>
                    </a:ext>
                  </a:extLst>
                </p14:cNvPr>
                <p14:cNvContentPartPr/>
                <p14:nvPr/>
              </p14:nvContentPartPr>
              <p14:xfrm>
                <a:off x="6594023" y="6072763"/>
                <a:ext cx="38160" cy="215280"/>
              </p14:xfrm>
            </p:contentPart>
          </mc:Choice>
          <mc:Fallback xmlns="">
            <p:pic>
              <p:nvPicPr>
                <p:cNvPr id="958" name="Input penna 957">
                  <a:extLst>
                    <a:ext uri="{FF2B5EF4-FFF2-40B4-BE49-F238E27FC236}">
                      <a16:creationId xmlns:a16="http://schemas.microsoft.com/office/drawing/2014/main" id="{39AFD7BD-C037-4C65-8D34-706F87EF53EA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6585023" y="6064123"/>
                  <a:ext cx="558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959" name="Input penna 958">
                  <a:extLst>
                    <a:ext uri="{FF2B5EF4-FFF2-40B4-BE49-F238E27FC236}">
                      <a16:creationId xmlns:a16="http://schemas.microsoft.com/office/drawing/2014/main" id="{C6BB35CA-2323-4A19-BCA2-346E18EAD4D9}"/>
                    </a:ext>
                  </a:extLst>
                </p14:cNvPr>
                <p14:cNvContentPartPr/>
                <p14:nvPr/>
              </p14:nvContentPartPr>
              <p14:xfrm>
                <a:off x="6770423" y="6097963"/>
                <a:ext cx="88560" cy="146160"/>
              </p14:xfrm>
            </p:contentPart>
          </mc:Choice>
          <mc:Fallback xmlns="">
            <p:pic>
              <p:nvPicPr>
                <p:cNvPr id="959" name="Input penna 958">
                  <a:extLst>
                    <a:ext uri="{FF2B5EF4-FFF2-40B4-BE49-F238E27FC236}">
                      <a16:creationId xmlns:a16="http://schemas.microsoft.com/office/drawing/2014/main" id="{C6BB35CA-2323-4A19-BCA2-346E18EAD4D9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6761423" y="6088963"/>
                  <a:ext cx="106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866D37F7-956D-4910-8A54-2F6E1196FF31}"/>
                    </a:ext>
                  </a:extLst>
                </p14:cNvPr>
                <p14:cNvContentPartPr/>
                <p14:nvPr/>
              </p14:nvContentPartPr>
              <p14:xfrm>
                <a:off x="6787343" y="6176803"/>
                <a:ext cx="50400" cy="3960"/>
              </p14:xfrm>
            </p:contentPart>
          </mc:Choice>
          <mc:Fallback xmlns="">
            <p:pic>
              <p:nvPicPr>
                <p:cNvPr id="960" name="Input penna 959">
                  <a:extLst>
                    <a:ext uri="{FF2B5EF4-FFF2-40B4-BE49-F238E27FC236}">
                      <a16:creationId xmlns:a16="http://schemas.microsoft.com/office/drawing/2014/main" id="{866D37F7-956D-4910-8A54-2F6E1196FF3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778343" y="6167803"/>
                  <a:ext cx="68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961" name="Input penna 960">
                  <a:extLst>
                    <a:ext uri="{FF2B5EF4-FFF2-40B4-BE49-F238E27FC236}">
                      <a16:creationId xmlns:a16="http://schemas.microsoft.com/office/drawing/2014/main" id="{192C992C-3B98-46BC-9399-75B727BC5BA0}"/>
                    </a:ext>
                  </a:extLst>
                </p14:cNvPr>
                <p14:cNvContentPartPr/>
                <p14:nvPr/>
              </p14:nvContentPartPr>
              <p14:xfrm>
                <a:off x="6837383" y="6124243"/>
                <a:ext cx="188640" cy="94680"/>
              </p14:xfrm>
            </p:contentPart>
          </mc:Choice>
          <mc:Fallback xmlns="">
            <p:pic>
              <p:nvPicPr>
                <p:cNvPr id="961" name="Input penna 960">
                  <a:extLst>
                    <a:ext uri="{FF2B5EF4-FFF2-40B4-BE49-F238E27FC236}">
                      <a16:creationId xmlns:a16="http://schemas.microsoft.com/office/drawing/2014/main" id="{192C992C-3B98-46BC-9399-75B727BC5BA0}"/>
                    </a:ext>
                  </a:extLst>
                </p:cNvPr>
                <p:cNvPicPr/>
                <p:nvPr/>
              </p:nvPicPr>
              <p:blipFill>
                <a:blip r:embed="rId1302"/>
                <a:stretch>
                  <a:fillRect/>
                </a:stretch>
              </p:blipFill>
              <p:spPr>
                <a:xfrm>
                  <a:off x="6828383" y="6115603"/>
                  <a:ext cx="206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3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7A1CB85C-B7E0-4B4B-9A56-47929D2046A5}"/>
                    </a:ext>
                  </a:extLst>
                </p14:cNvPr>
                <p14:cNvContentPartPr/>
                <p14:nvPr/>
              </p14:nvContentPartPr>
              <p14:xfrm>
                <a:off x="6972743" y="6097243"/>
                <a:ext cx="102240" cy="15120"/>
              </p14:xfrm>
            </p:contentPart>
          </mc:Choice>
          <mc:Fallback xmlns="">
            <p:pic>
              <p:nvPicPr>
                <p:cNvPr id="962" name="Input penna 961">
                  <a:extLst>
                    <a:ext uri="{FF2B5EF4-FFF2-40B4-BE49-F238E27FC236}">
                      <a16:creationId xmlns:a16="http://schemas.microsoft.com/office/drawing/2014/main" id="{7A1CB85C-B7E0-4B4B-9A56-47929D2046A5}"/>
                    </a:ext>
                  </a:extLst>
                </p:cNvPr>
                <p:cNvPicPr/>
                <p:nvPr/>
              </p:nvPicPr>
              <p:blipFill>
                <a:blip r:embed="rId1304"/>
                <a:stretch>
                  <a:fillRect/>
                </a:stretch>
              </p:blipFill>
              <p:spPr>
                <a:xfrm>
                  <a:off x="6963743" y="6088243"/>
                  <a:ext cx="1198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2D4E61DA-69E8-4F7F-A362-BDDE52CADB19}"/>
                    </a:ext>
                  </a:extLst>
                </p14:cNvPr>
                <p14:cNvContentPartPr/>
                <p14:nvPr/>
              </p14:nvContentPartPr>
              <p14:xfrm>
                <a:off x="7047983" y="6085003"/>
                <a:ext cx="170280" cy="11772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2D4E61DA-69E8-4F7F-A362-BDDE52CADB19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7038983" y="6076003"/>
                  <a:ext cx="187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964" name="Input penna 963">
                  <a:extLst>
                    <a:ext uri="{FF2B5EF4-FFF2-40B4-BE49-F238E27FC236}">
                      <a16:creationId xmlns:a16="http://schemas.microsoft.com/office/drawing/2014/main" id="{064EC622-1173-4496-9C40-F7D4A21A526D}"/>
                    </a:ext>
                  </a:extLst>
                </p14:cNvPr>
                <p14:cNvContentPartPr/>
                <p14:nvPr/>
              </p14:nvContentPartPr>
              <p14:xfrm>
                <a:off x="7198463" y="6067003"/>
                <a:ext cx="213120" cy="131040"/>
              </p14:xfrm>
            </p:contentPart>
          </mc:Choice>
          <mc:Fallback xmlns="">
            <p:pic>
              <p:nvPicPr>
                <p:cNvPr id="964" name="Input penna 963">
                  <a:extLst>
                    <a:ext uri="{FF2B5EF4-FFF2-40B4-BE49-F238E27FC236}">
                      <a16:creationId xmlns:a16="http://schemas.microsoft.com/office/drawing/2014/main" id="{064EC622-1173-4496-9C40-F7D4A21A526D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7189823" y="6058003"/>
                  <a:ext cx="2307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9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4E178D5E-7F45-421A-B116-A8663BE8BF8C}"/>
                    </a:ext>
                  </a:extLst>
                </p14:cNvPr>
                <p14:cNvContentPartPr/>
                <p14:nvPr/>
              </p14:nvContentPartPr>
              <p14:xfrm>
                <a:off x="7439663" y="6091843"/>
                <a:ext cx="8640" cy="85320"/>
              </p14:xfrm>
            </p:contentPart>
          </mc:Choice>
          <mc:Fallback xmlns="">
            <p:pic>
              <p:nvPicPr>
                <p:cNvPr id="965" name="Input penna 964">
                  <a:extLst>
                    <a:ext uri="{FF2B5EF4-FFF2-40B4-BE49-F238E27FC236}">
                      <a16:creationId xmlns:a16="http://schemas.microsoft.com/office/drawing/2014/main" id="{4E178D5E-7F45-421A-B116-A8663BE8BF8C}"/>
                    </a:ext>
                  </a:extLst>
                </p:cNvPr>
                <p:cNvPicPr/>
                <p:nvPr/>
              </p:nvPicPr>
              <p:blipFill>
                <a:blip r:embed="rId1310"/>
                <a:stretch>
                  <a:fillRect/>
                </a:stretch>
              </p:blipFill>
              <p:spPr>
                <a:xfrm>
                  <a:off x="7431023" y="6083203"/>
                  <a:ext cx="26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1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7ED8CD53-988E-4941-826A-D6E4DAB16ED1}"/>
                    </a:ext>
                  </a:extLst>
                </p14:cNvPr>
                <p14:cNvContentPartPr/>
                <p14:nvPr/>
              </p14:nvContentPartPr>
              <p14:xfrm>
                <a:off x="7579343" y="6077083"/>
                <a:ext cx="9720" cy="102600"/>
              </p14:xfrm>
            </p:contentPart>
          </mc:Choice>
          <mc:Fallback xmlns="">
            <p:pic>
              <p:nvPicPr>
                <p:cNvPr id="967" name="Input penna 966">
                  <a:extLst>
                    <a:ext uri="{FF2B5EF4-FFF2-40B4-BE49-F238E27FC236}">
                      <a16:creationId xmlns:a16="http://schemas.microsoft.com/office/drawing/2014/main" id="{7ED8CD53-988E-4941-826A-D6E4DAB16ED1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7570343" y="6068443"/>
                  <a:ext cx="273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968" name="Input penna 967">
                  <a:extLst>
                    <a:ext uri="{FF2B5EF4-FFF2-40B4-BE49-F238E27FC236}">
                      <a16:creationId xmlns:a16="http://schemas.microsoft.com/office/drawing/2014/main" id="{629A163F-3C2D-4F9B-B921-C4C425A3B7F6}"/>
                    </a:ext>
                  </a:extLst>
                </p14:cNvPr>
                <p14:cNvContentPartPr/>
                <p14:nvPr/>
              </p14:nvContentPartPr>
              <p14:xfrm>
                <a:off x="7689143" y="6066643"/>
                <a:ext cx="186840" cy="113760"/>
              </p14:xfrm>
            </p:contentPart>
          </mc:Choice>
          <mc:Fallback xmlns="">
            <p:pic>
              <p:nvPicPr>
                <p:cNvPr id="968" name="Input penna 967">
                  <a:extLst>
                    <a:ext uri="{FF2B5EF4-FFF2-40B4-BE49-F238E27FC236}">
                      <a16:creationId xmlns:a16="http://schemas.microsoft.com/office/drawing/2014/main" id="{629A163F-3C2D-4F9B-B921-C4C425A3B7F6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7680503" y="6058003"/>
                  <a:ext cx="2044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969" name="Input penna 968">
                  <a:extLst>
                    <a:ext uri="{FF2B5EF4-FFF2-40B4-BE49-F238E27FC236}">
                      <a16:creationId xmlns:a16="http://schemas.microsoft.com/office/drawing/2014/main" id="{121FFC7C-AA56-4880-ADBA-7E054760CE21}"/>
                    </a:ext>
                  </a:extLst>
                </p14:cNvPr>
                <p14:cNvContentPartPr/>
                <p14:nvPr/>
              </p14:nvContentPartPr>
              <p14:xfrm>
                <a:off x="7895783" y="6019123"/>
                <a:ext cx="90000" cy="128880"/>
              </p14:xfrm>
            </p:contentPart>
          </mc:Choice>
          <mc:Fallback xmlns="">
            <p:pic>
              <p:nvPicPr>
                <p:cNvPr id="969" name="Input penna 968">
                  <a:extLst>
                    <a:ext uri="{FF2B5EF4-FFF2-40B4-BE49-F238E27FC236}">
                      <a16:creationId xmlns:a16="http://schemas.microsoft.com/office/drawing/2014/main" id="{121FFC7C-AA56-4880-ADBA-7E054760CE21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7886783" y="6010123"/>
                  <a:ext cx="107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970" name="Input penna 969">
                  <a:extLst>
                    <a:ext uri="{FF2B5EF4-FFF2-40B4-BE49-F238E27FC236}">
                      <a16:creationId xmlns:a16="http://schemas.microsoft.com/office/drawing/2014/main" id="{FF6D9A7B-1D60-4DA1-9252-92C6904F9ADD}"/>
                    </a:ext>
                  </a:extLst>
                </p14:cNvPr>
                <p14:cNvContentPartPr/>
                <p14:nvPr/>
              </p14:nvContentPartPr>
              <p14:xfrm>
                <a:off x="7991903" y="6058003"/>
                <a:ext cx="88560" cy="110520"/>
              </p14:xfrm>
            </p:contentPart>
          </mc:Choice>
          <mc:Fallback xmlns="">
            <p:pic>
              <p:nvPicPr>
                <p:cNvPr id="970" name="Input penna 969">
                  <a:extLst>
                    <a:ext uri="{FF2B5EF4-FFF2-40B4-BE49-F238E27FC236}">
                      <a16:creationId xmlns:a16="http://schemas.microsoft.com/office/drawing/2014/main" id="{FF6D9A7B-1D60-4DA1-9252-92C6904F9ADD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7983263" y="6049363"/>
                  <a:ext cx="106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971" name="Input penna 970">
                  <a:extLst>
                    <a:ext uri="{FF2B5EF4-FFF2-40B4-BE49-F238E27FC236}">
                      <a16:creationId xmlns:a16="http://schemas.microsoft.com/office/drawing/2014/main" id="{466D2BEA-569B-4796-86FC-6AA911C867C5}"/>
                    </a:ext>
                  </a:extLst>
                </p14:cNvPr>
                <p14:cNvContentPartPr/>
                <p14:nvPr/>
              </p14:nvContentPartPr>
              <p14:xfrm>
                <a:off x="8016743" y="6115243"/>
                <a:ext cx="55440" cy="10800"/>
              </p14:xfrm>
            </p:contentPart>
          </mc:Choice>
          <mc:Fallback xmlns="">
            <p:pic>
              <p:nvPicPr>
                <p:cNvPr id="971" name="Input penna 970">
                  <a:extLst>
                    <a:ext uri="{FF2B5EF4-FFF2-40B4-BE49-F238E27FC236}">
                      <a16:creationId xmlns:a16="http://schemas.microsoft.com/office/drawing/2014/main" id="{466D2BEA-569B-4796-86FC-6AA911C867C5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8008103" y="6106603"/>
                  <a:ext cx="730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972" name="Input penna 971">
                  <a:extLst>
                    <a:ext uri="{FF2B5EF4-FFF2-40B4-BE49-F238E27FC236}">
                      <a16:creationId xmlns:a16="http://schemas.microsoft.com/office/drawing/2014/main" id="{361C016C-C006-4045-A0CA-E47A9A3CA283}"/>
                    </a:ext>
                  </a:extLst>
                </p14:cNvPr>
                <p14:cNvContentPartPr/>
                <p14:nvPr/>
              </p14:nvContentPartPr>
              <p14:xfrm>
                <a:off x="8071823" y="6034603"/>
                <a:ext cx="165240" cy="111600"/>
              </p14:xfrm>
            </p:contentPart>
          </mc:Choice>
          <mc:Fallback xmlns="">
            <p:pic>
              <p:nvPicPr>
                <p:cNvPr id="972" name="Input penna 971">
                  <a:extLst>
                    <a:ext uri="{FF2B5EF4-FFF2-40B4-BE49-F238E27FC236}">
                      <a16:creationId xmlns:a16="http://schemas.microsoft.com/office/drawing/2014/main" id="{361C016C-C006-4045-A0CA-E47A9A3CA283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8063183" y="6025963"/>
                  <a:ext cx="1828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973" name="Input penna 972">
                  <a:extLst>
                    <a:ext uri="{FF2B5EF4-FFF2-40B4-BE49-F238E27FC236}">
                      <a16:creationId xmlns:a16="http://schemas.microsoft.com/office/drawing/2014/main" id="{C4E060B6-982D-4E54-B740-3F4628784D6E}"/>
                    </a:ext>
                  </a:extLst>
                </p14:cNvPr>
                <p14:cNvContentPartPr/>
                <p14:nvPr/>
              </p14:nvContentPartPr>
              <p14:xfrm>
                <a:off x="8267303" y="6097243"/>
                <a:ext cx="3240" cy="89640"/>
              </p14:xfrm>
            </p:contentPart>
          </mc:Choice>
          <mc:Fallback xmlns="">
            <p:pic>
              <p:nvPicPr>
                <p:cNvPr id="973" name="Input penna 972">
                  <a:extLst>
                    <a:ext uri="{FF2B5EF4-FFF2-40B4-BE49-F238E27FC236}">
                      <a16:creationId xmlns:a16="http://schemas.microsoft.com/office/drawing/2014/main" id="{C4E060B6-982D-4E54-B740-3F4628784D6E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8258303" y="6088243"/>
                  <a:ext cx="208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974" name="Input penna 973">
                  <a:extLst>
                    <a:ext uri="{FF2B5EF4-FFF2-40B4-BE49-F238E27FC236}">
                      <a16:creationId xmlns:a16="http://schemas.microsoft.com/office/drawing/2014/main" id="{880065F7-7FA4-4AFE-A05E-33D78ED37B0B}"/>
                    </a:ext>
                  </a:extLst>
                </p14:cNvPr>
                <p14:cNvContentPartPr/>
                <p14:nvPr/>
              </p14:nvContentPartPr>
              <p14:xfrm>
                <a:off x="6733703" y="6377323"/>
                <a:ext cx="88920" cy="92880"/>
              </p14:xfrm>
            </p:contentPart>
          </mc:Choice>
          <mc:Fallback xmlns="">
            <p:pic>
              <p:nvPicPr>
                <p:cNvPr id="974" name="Input penna 973">
                  <a:extLst>
                    <a:ext uri="{FF2B5EF4-FFF2-40B4-BE49-F238E27FC236}">
                      <a16:creationId xmlns:a16="http://schemas.microsoft.com/office/drawing/2014/main" id="{880065F7-7FA4-4AFE-A05E-33D78ED37B0B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6724703" y="6368683"/>
                  <a:ext cx="106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896265A8-B92A-4A5F-A0E3-A723203D9B7B}"/>
                    </a:ext>
                  </a:extLst>
                </p14:cNvPr>
                <p14:cNvContentPartPr/>
                <p14:nvPr/>
              </p14:nvContentPartPr>
              <p14:xfrm>
                <a:off x="6852503" y="6376963"/>
                <a:ext cx="27720" cy="96480"/>
              </p14:xfrm>
            </p:contentPart>
          </mc:Choice>
          <mc:Fallback xmlns="">
            <p:pic>
              <p:nvPicPr>
                <p:cNvPr id="975" name="Input penna 974">
                  <a:extLst>
                    <a:ext uri="{FF2B5EF4-FFF2-40B4-BE49-F238E27FC236}">
                      <a16:creationId xmlns:a16="http://schemas.microsoft.com/office/drawing/2014/main" id="{896265A8-B92A-4A5F-A0E3-A723203D9B7B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6843503" y="6367963"/>
                  <a:ext cx="45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AC302BC3-B9FD-4FE0-B19C-E59CE70348ED}"/>
                    </a:ext>
                  </a:extLst>
                </p14:cNvPr>
                <p14:cNvContentPartPr/>
                <p14:nvPr/>
              </p14:nvContentPartPr>
              <p14:xfrm>
                <a:off x="6800663" y="6356083"/>
                <a:ext cx="128520" cy="2556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AC302BC3-B9FD-4FE0-B19C-E59CE70348ED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6791663" y="6347443"/>
                  <a:ext cx="146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87F29703-DE03-42A9-8E3D-D64DB3B0ABA3}"/>
                    </a:ext>
                  </a:extLst>
                </p14:cNvPr>
                <p14:cNvContentPartPr/>
                <p14:nvPr/>
              </p14:nvContentPartPr>
              <p14:xfrm>
                <a:off x="6915503" y="6344923"/>
                <a:ext cx="183600" cy="118440"/>
              </p14:xfrm>
            </p:contentPart>
          </mc:Choice>
          <mc:Fallback xmlns="">
            <p:pic>
              <p:nvPicPr>
                <p:cNvPr id="977" name="Input penna 976">
                  <a:extLst>
                    <a:ext uri="{FF2B5EF4-FFF2-40B4-BE49-F238E27FC236}">
                      <a16:creationId xmlns:a16="http://schemas.microsoft.com/office/drawing/2014/main" id="{87F29703-DE03-42A9-8E3D-D64DB3B0ABA3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6906863" y="6335923"/>
                  <a:ext cx="2012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60A8FC6D-8B18-4B12-BE96-C99F1759D8C7}"/>
                    </a:ext>
                  </a:extLst>
                </p14:cNvPr>
                <p14:cNvContentPartPr/>
                <p14:nvPr/>
              </p14:nvContentPartPr>
              <p14:xfrm>
                <a:off x="7009823" y="6331963"/>
                <a:ext cx="144360" cy="97560"/>
              </p14:xfrm>
            </p:contentPart>
          </mc:Choice>
          <mc:Fallback xmlns="">
            <p:pic>
              <p:nvPicPr>
                <p:cNvPr id="978" name="Input penna 977">
                  <a:extLst>
                    <a:ext uri="{FF2B5EF4-FFF2-40B4-BE49-F238E27FC236}">
                      <a16:creationId xmlns:a16="http://schemas.microsoft.com/office/drawing/2014/main" id="{60A8FC6D-8B18-4B12-BE96-C99F1759D8C7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7000823" y="6322963"/>
                  <a:ext cx="162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08852822-7814-4FDF-A3E0-995227292B04}"/>
                    </a:ext>
                  </a:extLst>
                </p14:cNvPr>
                <p14:cNvContentPartPr/>
                <p14:nvPr/>
              </p14:nvContentPartPr>
              <p14:xfrm>
                <a:off x="7168223" y="6345643"/>
                <a:ext cx="125280" cy="108720"/>
              </p14:xfrm>
            </p:contentPart>
          </mc:Choice>
          <mc:Fallback xmlns="">
            <p:pic>
              <p:nvPicPr>
                <p:cNvPr id="979" name="Input penna 978">
                  <a:extLst>
                    <a:ext uri="{FF2B5EF4-FFF2-40B4-BE49-F238E27FC236}">
                      <a16:creationId xmlns:a16="http://schemas.microsoft.com/office/drawing/2014/main" id="{08852822-7814-4FDF-A3E0-995227292B04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7159223" y="6337003"/>
                  <a:ext cx="142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888762C0-0D9A-47F0-ACC4-38E670D7776D}"/>
                    </a:ext>
                  </a:extLst>
                </p14:cNvPr>
                <p14:cNvContentPartPr/>
                <p14:nvPr/>
              </p14:nvContentPartPr>
              <p14:xfrm>
                <a:off x="7411223" y="6292003"/>
                <a:ext cx="106200" cy="141480"/>
              </p14:xfrm>
            </p:contentPart>
          </mc:Choice>
          <mc:Fallback xmlns="">
            <p:pic>
              <p:nvPicPr>
                <p:cNvPr id="982" name="Input penna 981">
                  <a:extLst>
                    <a:ext uri="{FF2B5EF4-FFF2-40B4-BE49-F238E27FC236}">
                      <a16:creationId xmlns:a16="http://schemas.microsoft.com/office/drawing/2014/main" id="{888762C0-0D9A-47F0-ACC4-38E670D7776D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7402583" y="6283363"/>
                  <a:ext cx="1238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B224D9B9-F3F5-42F4-90D6-564A1CC5F9A9}"/>
                    </a:ext>
                  </a:extLst>
                </p14:cNvPr>
                <p14:cNvContentPartPr/>
                <p14:nvPr/>
              </p14:nvContentPartPr>
              <p14:xfrm>
                <a:off x="7541903" y="6316123"/>
                <a:ext cx="66240" cy="97560"/>
              </p14:xfrm>
            </p:contentPart>
          </mc:Choice>
          <mc:Fallback xmlns="">
            <p:pic>
              <p:nvPicPr>
                <p:cNvPr id="983" name="Input penna 982">
                  <a:extLst>
                    <a:ext uri="{FF2B5EF4-FFF2-40B4-BE49-F238E27FC236}">
                      <a16:creationId xmlns:a16="http://schemas.microsoft.com/office/drawing/2014/main" id="{B224D9B9-F3F5-42F4-90D6-564A1CC5F9A9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7532903" y="6307483"/>
                  <a:ext cx="838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7C58405E-81A1-48EF-AF4B-905B8A4A32F8}"/>
                    </a:ext>
                  </a:extLst>
                </p14:cNvPr>
                <p14:cNvContentPartPr/>
                <p14:nvPr/>
              </p14:nvContentPartPr>
              <p14:xfrm>
                <a:off x="7627223" y="6297403"/>
                <a:ext cx="102240" cy="115920"/>
              </p14:xfrm>
            </p:contentPart>
          </mc:Choice>
          <mc:Fallback xmlns="">
            <p:pic>
              <p:nvPicPr>
                <p:cNvPr id="984" name="Input penna 983">
                  <a:extLst>
                    <a:ext uri="{FF2B5EF4-FFF2-40B4-BE49-F238E27FC236}">
                      <a16:creationId xmlns:a16="http://schemas.microsoft.com/office/drawing/2014/main" id="{7C58405E-81A1-48EF-AF4B-905B8A4A32F8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7618223" y="6288403"/>
                  <a:ext cx="1198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5970103E-5642-45DB-8FE2-8AF4C03448B5}"/>
                    </a:ext>
                  </a:extLst>
                </p14:cNvPr>
                <p14:cNvContentPartPr/>
                <p14:nvPr/>
              </p14:nvContentPartPr>
              <p14:xfrm>
                <a:off x="7739543" y="6323323"/>
                <a:ext cx="107640" cy="72720"/>
              </p14:xfrm>
            </p:contentPart>
          </mc:Choice>
          <mc:Fallback xmlns="">
            <p:pic>
              <p:nvPicPr>
                <p:cNvPr id="985" name="Input penna 984">
                  <a:extLst>
                    <a:ext uri="{FF2B5EF4-FFF2-40B4-BE49-F238E27FC236}">
                      <a16:creationId xmlns:a16="http://schemas.microsoft.com/office/drawing/2014/main" id="{5970103E-5642-45DB-8FE2-8AF4C03448B5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7730543" y="6314323"/>
                  <a:ext cx="1252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E1F87889-86DE-4D44-A56E-867AD0DDF4B5}"/>
                    </a:ext>
                  </a:extLst>
                </p14:cNvPr>
                <p14:cNvContentPartPr/>
                <p14:nvPr/>
              </p14:nvContentPartPr>
              <p14:xfrm>
                <a:off x="7867343" y="6298123"/>
                <a:ext cx="15480" cy="98280"/>
              </p14:xfrm>
            </p:contentPart>
          </mc:Choice>
          <mc:Fallback xmlns="">
            <p:pic>
              <p:nvPicPr>
                <p:cNvPr id="986" name="Input penna 985">
                  <a:extLst>
                    <a:ext uri="{FF2B5EF4-FFF2-40B4-BE49-F238E27FC236}">
                      <a16:creationId xmlns:a16="http://schemas.microsoft.com/office/drawing/2014/main" id="{E1F87889-86DE-4D44-A56E-867AD0DDF4B5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7858343" y="6289123"/>
                  <a:ext cx="33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AC8EF385-D7BD-4523-ABAD-527A8A6AAA92}"/>
                    </a:ext>
                  </a:extLst>
                </p14:cNvPr>
                <p14:cNvContentPartPr/>
                <p14:nvPr/>
              </p14:nvContentPartPr>
              <p14:xfrm>
                <a:off x="8426407" y="6283561"/>
                <a:ext cx="184680" cy="15840"/>
              </p14:xfrm>
            </p:contentPart>
          </mc:Choice>
          <mc:Fallback xmlns="">
            <p:pic>
              <p:nvPicPr>
                <p:cNvPr id="988" name="Input penna 987">
                  <a:extLst>
                    <a:ext uri="{FF2B5EF4-FFF2-40B4-BE49-F238E27FC236}">
                      <a16:creationId xmlns:a16="http://schemas.microsoft.com/office/drawing/2014/main" id="{AC8EF385-D7BD-4523-ABAD-527A8A6AAA92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8417407" y="6274921"/>
                  <a:ext cx="2023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989" name="Input penna 988">
                  <a:extLst>
                    <a:ext uri="{FF2B5EF4-FFF2-40B4-BE49-F238E27FC236}">
                      <a16:creationId xmlns:a16="http://schemas.microsoft.com/office/drawing/2014/main" id="{B7B2FF3B-69E9-482B-8404-BE747EE2809D}"/>
                    </a:ext>
                  </a:extLst>
                </p14:cNvPr>
                <p14:cNvContentPartPr/>
                <p14:nvPr/>
              </p14:nvContentPartPr>
              <p14:xfrm>
                <a:off x="8436487" y="6332881"/>
                <a:ext cx="127440" cy="28080"/>
              </p14:xfrm>
            </p:contentPart>
          </mc:Choice>
          <mc:Fallback xmlns="">
            <p:pic>
              <p:nvPicPr>
                <p:cNvPr id="989" name="Input penna 988">
                  <a:extLst>
                    <a:ext uri="{FF2B5EF4-FFF2-40B4-BE49-F238E27FC236}">
                      <a16:creationId xmlns:a16="http://schemas.microsoft.com/office/drawing/2014/main" id="{B7B2FF3B-69E9-482B-8404-BE747EE2809D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8427487" y="6324241"/>
                  <a:ext cx="1450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990" name="Input penna 989">
                  <a:extLst>
                    <a:ext uri="{FF2B5EF4-FFF2-40B4-BE49-F238E27FC236}">
                      <a16:creationId xmlns:a16="http://schemas.microsoft.com/office/drawing/2014/main" id="{080179C8-CCE6-429A-B2AC-718BE6480236}"/>
                    </a:ext>
                  </a:extLst>
                </p14:cNvPr>
                <p14:cNvContentPartPr/>
                <p14:nvPr/>
              </p14:nvContentPartPr>
              <p14:xfrm>
                <a:off x="8310127" y="6270601"/>
                <a:ext cx="89640" cy="126720"/>
              </p14:xfrm>
            </p:contentPart>
          </mc:Choice>
          <mc:Fallback xmlns="">
            <p:pic>
              <p:nvPicPr>
                <p:cNvPr id="990" name="Input penna 989">
                  <a:extLst>
                    <a:ext uri="{FF2B5EF4-FFF2-40B4-BE49-F238E27FC236}">
                      <a16:creationId xmlns:a16="http://schemas.microsoft.com/office/drawing/2014/main" id="{080179C8-CCE6-429A-B2AC-718BE6480236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8301127" y="6261961"/>
                  <a:ext cx="1072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B30CB6BA-6F8E-441F-87CE-1360209D59CF}"/>
                    </a:ext>
                  </a:extLst>
                </p14:cNvPr>
                <p14:cNvContentPartPr/>
                <p14:nvPr/>
              </p14:nvContentPartPr>
              <p14:xfrm>
                <a:off x="8561767" y="6207241"/>
                <a:ext cx="141480" cy="19872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B30CB6BA-6F8E-441F-87CE-1360209D59CF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8552767" y="6198601"/>
                  <a:ext cx="1591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3BF672CA-9C99-45C4-9028-190CC4DB8106}"/>
                    </a:ext>
                  </a:extLst>
                </p14:cNvPr>
                <p14:cNvContentPartPr/>
                <p14:nvPr/>
              </p14:nvContentPartPr>
              <p14:xfrm>
                <a:off x="6243199" y="6171017"/>
                <a:ext cx="99360" cy="6192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3BF672CA-9C99-45C4-9028-190CC4DB8106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6234559" y="6162377"/>
                  <a:ext cx="1170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1070" name="Input penna 1069">
                  <a:extLst>
                    <a:ext uri="{FF2B5EF4-FFF2-40B4-BE49-F238E27FC236}">
                      <a16:creationId xmlns:a16="http://schemas.microsoft.com/office/drawing/2014/main" id="{A250272C-47F6-4282-9F85-8ACAD089419C}"/>
                    </a:ext>
                  </a:extLst>
                </p14:cNvPr>
                <p14:cNvContentPartPr/>
                <p14:nvPr/>
              </p14:nvContentPartPr>
              <p14:xfrm>
                <a:off x="6304039" y="6102617"/>
                <a:ext cx="30600" cy="13680"/>
              </p14:xfrm>
            </p:contentPart>
          </mc:Choice>
          <mc:Fallback xmlns="">
            <p:pic>
              <p:nvPicPr>
                <p:cNvPr id="1070" name="Input penna 1069">
                  <a:extLst>
                    <a:ext uri="{FF2B5EF4-FFF2-40B4-BE49-F238E27FC236}">
                      <a16:creationId xmlns:a16="http://schemas.microsoft.com/office/drawing/2014/main" id="{A250272C-47F6-4282-9F85-8ACAD089419C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6295039" y="6093617"/>
                  <a:ext cx="4824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0" name="Gruppo 1179">
            <a:extLst>
              <a:ext uri="{FF2B5EF4-FFF2-40B4-BE49-F238E27FC236}">
                <a16:creationId xmlns:a16="http://schemas.microsoft.com/office/drawing/2014/main" id="{87435EFE-999B-4A01-974A-1297BD57F62C}"/>
              </a:ext>
            </a:extLst>
          </p:cNvPr>
          <p:cNvGrpSpPr/>
          <p:nvPr/>
        </p:nvGrpSpPr>
        <p:grpSpPr>
          <a:xfrm>
            <a:off x="8946079" y="1875857"/>
            <a:ext cx="2847960" cy="714960"/>
            <a:chOff x="8946079" y="1875857"/>
            <a:chExt cx="2847960" cy="71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E9AA9C3D-32E4-4690-B8F3-1E2BA9B49C74}"/>
                    </a:ext>
                  </a:extLst>
                </p14:cNvPr>
                <p14:cNvContentPartPr/>
                <p14:nvPr/>
              </p14:nvContentPartPr>
              <p14:xfrm>
                <a:off x="10792519" y="1969457"/>
                <a:ext cx="113040" cy="122040"/>
              </p14:xfrm>
            </p:contentPart>
          </mc:Choice>
          <mc:Fallback xmlns="">
            <p:pic>
              <p:nvPicPr>
                <p:cNvPr id="1107" name="Input penna 1106">
                  <a:extLst>
                    <a:ext uri="{FF2B5EF4-FFF2-40B4-BE49-F238E27FC236}">
                      <a16:creationId xmlns:a16="http://schemas.microsoft.com/office/drawing/2014/main" id="{E9AA9C3D-32E4-4690-B8F3-1E2BA9B49C74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10783879" y="1960457"/>
                  <a:ext cx="1306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98F4CD1E-054B-4E69-9868-8AB9E379691E}"/>
                    </a:ext>
                  </a:extLst>
                </p14:cNvPr>
                <p14:cNvContentPartPr/>
                <p14:nvPr/>
              </p14:nvContentPartPr>
              <p14:xfrm>
                <a:off x="10999519" y="1950377"/>
                <a:ext cx="136080" cy="13104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98F4CD1E-054B-4E69-9868-8AB9E379691E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10990879" y="1941737"/>
                  <a:ext cx="1537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60C924F5-D990-4154-885B-FEDEE48C6535}"/>
                    </a:ext>
                  </a:extLst>
                </p14:cNvPr>
                <p14:cNvContentPartPr/>
                <p14:nvPr/>
              </p14:nvContentPartPr>
              <p14:xfrm>
                <a:off x="11153599" y="1951097"/>
                <a:ext cx="75600" cy="106200"/>
              </p14:xfrm>
            </p:contentPart>
          </mc:Choice>
          <mc:Fallback xmlns="">
            <p:pic>
              <p:nvPicPr>
                <p:cNvPr id="1109" name="Input penna 1108">
                  <a:extLst>
                    <a:ext uri="{FF2B5EF4-FFF2-40B4-BE49-F238E27FC236}">
                      <a16:creationId xmlns:a16="http://schemas.microsoft.com/office/drawing/2014/main" id="{60C924F5-D990-4154-885B-FEDEE48C6535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11144959" y="1942097"/>
                  <a:ext cx="932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53F58BAD-82C8-4209-A650-E5181B3785A7}"/>
                    </a:ext>
                  </a:extLst>
                </p14:cNvPr>
                <p14:cNvContentPartPr/>
                <p14:nvPr/>
              </p14:nvContentPartPr>
              <p14:xfrm>
                <a:off x="11209039" y="1944977"/>
                <a:ext cx="73080" cy="11484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53F58BAD-82C8-4209-A650-E5181B3785A7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11200039" y="1936337"/>
                  <a:ext cx="907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755EF4B4-263B-4B3C-8AB4-9CDC9FA4F713}"/>
                    </a:ext>
                  </a:extLst>
                </p14:cNvPr>
                <p14:cNvContentPartPr/>
                <p14:nvPr/>
              </p14:nvContentPartPr>
              <p14:xfrm>
                <a:off x="11291119" y="1935977"/>
                <a:ext cx="74880" cy="10908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755EF4B4-263B-4B3C-8AB4-9CDC9FA4F713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11282119" y="1927337"/>
                  <a:ext cx="925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4BDB1491-0961-4434-B407-F3A9195FCB03}"/>
                    </a:ext>
                  </a:extLst>
                </p14:cNvPr>
                <p14:cNvContentPartPr/>
                <p14:nvPr/>
              </p14:nvContentPartPr>
              <p14:xfrm>
                <a:off x="11490559" y="1875857"/>
                <a:ext cx="70560" cy="14292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4BDB1491-0961-4434-B407-F3A9195FCB03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11481559" y="1866857"/>
                  <a:ext cx="88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4889CC0E-F5A5-42FB-B0D3-2CE33CE50831}"/>
                    </a:ext>
                  </a:extLst>
                </p14:cNvPr>
                <p14:cNvContentPartPr/>
                <p14:nvPr/>
              </p14:nvContentPartPr>
              <p14:xfrm>
                <a:off x="11580199" y="1908617"/>
                <a:ext cx="75600" cy="9216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4889CC0E-F5A5-42FB-B0D3-2CE33CE50831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11571199" y="1899977"/>
                  <a:ext cx="93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3F511C66-0BE5-4A9C-903E-147669C9A24B}"/>
                    </a:ext>
                  </a:extLst>
                </p14:cNvPr>
                <p14:cNvContentPartPr/>
                <p14:nvPr/>
              </p14:nvContentPartPr>
              <p14:xfrm>
                <a:off x="11580199" y="1963337"/>
                <a:ext cx="74520" cy="360"/>
              </p14:xfrm>
            </p:contentPart>
          </mc:Choice>
          <mc:Fallback xmlns="">
            <p:pic>
              <p:nvPicPr>
                <p:cNvPr id="1115" name="Input penna 1114">
                  <a:extLst>
                    <a:ext uri="{FF2B5EF4-FFF2-40B4-BE49-F238E27FC236}">
                      <a16:creationId xmlns:a16="http://schemas.microsoft.com/office/drawing/2014/main" id="{3F511C66-0BE5-4A9C-903E-147669C9A24B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1571199" y="1954337"/>
                  <a:ext cx="9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096FBFA1-B286-4049-B7F2-A4F95A050EEE}"/>
                    </a:ext>
                  </a:extLst>
                </p14:cNvPr>
                <p14:cNvContentPartPr/>
                <p14:nvPr/>
              </p14:nvContentPartPr>
              <p14:xfrm>
                <a:off x="11654359" y="1924817"/>
                <a:ext cx="139680" cy="9540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096FBFA1-B286-4049-B7F2-A4F95A050EEE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11645719" y="1915817"/>
                  <a:ext cx="1573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1072" name="Input penna 1071">
                  <a:extLst>
                    <a:ext uri="{FF2B5EF4-FFF2-40B4-BE49-F238E27FC236}">
                      <a16:creationId xmlns:a16="http://schemas.microsoft.com/office/drawing/2014/main" id="{910A6DB0-6C2D-4304-A525-E9FCE08144AA}"/>
                    </a:ext>
                  </a:extLst>
                </p14:cNvPr>
                <p14:cNvContentPartPr/>
                <p14:nvPr/>
              </p14:nvContentPartPr>
              <p14:xfrm>
                <a:off x="8946079" y="2025617"/>
                <a:ext cx="104040" cy="132840"/>
              </p14:xfrm>
            </p:contentPart>
          </mc:Choice>
          <mc:Fallback xmlns="">
            <p:pic>
              <p:nvPicPr>
                <p:cNvPr id="1072" name="Input penna 1071">
                  <a:extLst>
                    <a:ext uri="{FF2B5EF4-FFF2-40B4-BE49-F238E27FC236}">
                      <a16:creationId xmlns:a16="http://schemas.microsoft.com/office/drawing/2014/main" id="{910A6DB0-6C2D-4304-A525-E9FCE08144AA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8937079" y="2016617"/>
                  <a:ext cx="1216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1073" name="Input penna 1072">
                  <a:extLst>
                    <a:ext uri="{FF2B5EF4-FFF2-40B4-BE49-F238E27FC236}">
                      <a16:creationId xmlns:a16="http://schemas.microsoft.com/office/drawing/2014/main" id="{34B1CA19-12CB-434A-AE84-204EFA11A16B}"/>
                    </a:ext>
                  </a:extLst>
                </p14:cNvPr>
                <p14:cNvContentPartPr/>
                <p14:nvPr/>
              </p14:nvContentPartPr>
              <p14:xfrm>
                <a:off x="9048319" y="2020577"/>
                <a:ext cx="85320" cy="152280"/>
              </p14:xfrm>
            </p:contentPart>
          </mc:Choice>
          <mc:Fallback xmlns="">
            <p:pic>
              <p:nvPicPr>
                <p:cNvPr id="1073" name="Input penna 1072">
                  <a:extLst>
                    <a:ext uri="{FF2B5EF4-FFF2-40B4-BE49-F238E27FC236}">
                      <a16:creationId xmlns:a16="http://schemas.microsoft.com/office/drawing/2014/main" id="{34B1CA19-12CB-434A-AE84-204EFA11A16B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9039319" y="2011577"/>
                  <a:ext cx="1029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D9035B80-6BCF-4321-9C51-DCD4E0994F45}"/>
                    </a:ext>
                  </a:extLst>
                </p14:cNvPr>
                <p14:cNvContentPartPr/>
                <p14:nvPr/>
              </p14:nvContentPartPr>
              <p14:xfrm>
                <a:off x="9026359" y="2094017"/>
                <a:ext cx="77760" cy="972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D9035B80-6BCF-4321-9C51-DCD4E0994F45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9017359" y="2085377"/>
                  <a:ext cx="954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1076" name="Input penna 1075">
                  <a:extLst>
                    <a:ext uri="{FF2B5EF4-FFF2-40B4-BE49-F238E27FC236}">
                      <a16:creationId xmlns:a16="http://schemas.microsoft.com/office/drawing/2014/main" id="{355ABE28-9928-4009-BFA9-7A13562470BD}"/>
                    </a:ext>
                  </a:extLst>
                </p14:cNvPr>
                <p14:cNvContentPartPr/>
                <p14:nvPr/>
              </p14:nvContentPartPr>
              <p14:xfrm>
                <a:off x="9227239" y="2049017"/>
                <a:ext cx="144000" cy="9936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355ABE28-9928-4009-BFA9-7A13562470BD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9218239" y="2040017"/>
                  <a:ext cx="161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4335E987-1A5B-43A8-9AE8-01B76DE085FB}"/>
                    </a:ext>
                  </a:extLst>
                </p14:cNvPr>
                <p14:cNvContentPartPr/>
                <p14:nvPr/>
              </p14:nvContentPartPr>
              <p14:xfrm>
                <a:off x="9384559" y="2037857"/>
                <a:ext cx="70200" cy="8784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4335E987-1A5B-43A8-9AE8-01B76DE085FB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9375919" y="2028857"/>
                  <a:ext cx="87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1078" name="Input penna 1077">
                  <a:extLst>
                    <a:ext uri="{FF2B5EF4-FFF2-40B4-BE49-F238E27FC236}">
                      <a16:creationId xmlns:a16="http://schemas.microsoft.com/office/drawing/2014/main" id="{4B753113-9711-4529-B65B-3B41C5EFC1CD}"/>
                    </a:ext>
                  </a:extLst>
                </p14:cNvPr>
                <p14:cNvContentPartPr/>
                <p14:nvPr/>
              </p14:nvContentPartPr>
              <p14:xfrm>
                <a:off x="9471319" y="2034257"/>
                <a:ext cx="99000" cy="10296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4B753113-9711-4529-B65B-3B41C5EFC1CD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9462319" y="2025617"/>
                  <a:ext cx="1166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3E9E42A1-1029-4107-A864-78E125FE6ABB}"/>
                    </a:ext>
                  </a:extLst>
                </p14:cNvPr>
                <p14:cNvContentPartPr/>
                <p14:nvPr/>
              </p14:nvContentPartPr>
              <p14:xfrm>
                <a:off x="9558799" y="2017697"/>
                <a:ext cx="80640" cy="11808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3E9E42A1-1029-4107-A864-78E125FE6ABB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9549799" y="2009057"/>
                  <a:ext cx="982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1080" name="Input penna 1079">
                  <a:extLst>
                    <a:ext uri="{FF2B5EF4-FFF2-40B4-BE49-F238E27FC236}">
                      <a16:creationId xmlns:a16="http://schemas.microsoft.com/office/drawing/2014/main" id="{B277C4ED-6400-4036-996A-33F0AEDD274B}"/>
                    </a:ext>
                  </a:extLst>
                </p14:cNvPr>
                <p14:cNvContentPartPr/>
                <p14:nvPr/>
              </p14:nvContentPartPr>
              <p14:xfrm>
                <a:off x="9568879" y="2093297"/>
                <a:ext cx="76680" cy="8280"/>
              </p14:xfrm>
            </p:contentPart>
          </mc:Choice>
          <mc:Fallback xmlns="">
            <p:pic>
              <p:nvPicPr>
                <p:cNvPr id="1080" name="Input penna 1079">
                  <a:extLst>
                    <a:ext uri="{FF2B5EF4-FFF2-40B4-BE49-F238E27FC236}">
                      <a16:creationId xmlns:a16="http://schemas.microsoft.com/office/drawing/2014/main" id="{B277C4ED-6400-4036-996A-33F0AEDD274B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9559879" y="2084297"/>
                  <a:ext cx="943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F64A82F2-DF0F-4FA5-BD04-5F10849B8924}"/>
                    </a:ext>
                  </a:extLst>
                </p14:cNvPr>
                <p14:cNvContentPartPr/>
                <p14:nvPr/>
              </p14:nvContentPartPr>
              <p14:xfrm>
                <a:off x="9640159" y="2039297"/>
                <a:ext cx="131760" cy="9072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F64A82F2-DF0F-4FA5-BD04-5F10849B8924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9631159" y="2030657"/>
                  <a:ext cx="1494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1082" name="Input penna 1081">
                  <a:extLst>
                    <a:ext uri="{FF2B5EF4-FFF2-40B4-BE49-F238E27FC236}">
                      <a16:creationId xmlns:a16="http://schemas.microsoft.com/office/drawing/2014/main" id="{19DDD65B-5C0B-4754-916B-DFE45B97A24F}"/>
                    </a:ext>
                  </a:extLst>
                </p14:cNvPr>
                <p14:cNvContentPartPr/>
                <p14:nvPr/>
              </p14:nvContentPartPr>
              <p14:xfrm>
                <a:off x="9805039" y="2023817"/>
                <a:ext cx="32040" cy="93960"/>
              </p14:xfrm>
            </p:contentPart>
          </mc:Choice>
          <mc:Fallback xmlns="">
            <p:pic>
              <p:nvPicPr>
                <p:cNvPr id="1082" name="Input penna 1081">
                  <a:extLst>
                    <a:ext uri="{FF2B5EF4-FFF2-40B4-BE49-F238E27FC236}">
                      <a16:creationId xmlns:a16="http://schemas.microsoft.com/office/drawing/2014/main" id="{19DDD65B-5C0B-4754-916B-DFE45B97A24F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9796039" y="2015177"/>
                  <a:ext cx="49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1083" name="Input penna 1082">
                  <a:extLst>
                    <a:ext uri="{FF2B5EF4-FFF2-40B4-BE49-F238E27FC236}">
                      <a16:creationId xmlns:a16="http://schemas.microsoft.com/office/drawing/2014/main" id="{0631347F-4A8F-4538-A316-321920D5F4A1}"/>
                    </a:ext>
                  </a:extLst>
                </p14:cNvPr>
                <p14:cNvContentPartPr/>
                <p14:nvPr/>
              </p14:nvContentPartPr>
              <p14:xfrm>
                <a:off x="9704599" y="2015897"/>
                <a:ext cx="152640" cy="7200"/>
              </p14:xfrm>
            </p:contentPart>
          </mc:Choice>
          <mc:Fallback xmlns="">
            <p:pic>
              <p:nvPicPr>
                <p:cNvPr id="1083" name="Input penna 1082">
                  <a:extLst>
                    <a:ext uri="{FF2B5EF4-FFF2-40B4-BE49-F238E27FC236}">
                      <a16:creationId xmlns:a16="http://schemas.microsoft.com/office/drawing/2014/main" id="{0631347F-4A8F-4538-A316-321920D5F4A1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9695599" y="2007257"/>
                  <a:ext cx="1702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F2E317E0-8B56-4EFC-850E-25D974737AF4}"/>
                    </a:ext>
                  </a:extLst>
                </p14:cNvPr>
                <p14:cNvContentPartPr/>
                <p14:nvPr/>
              </p14:nvContentPartPr>
              <p14:xfrm>
                <a:off x="9843559" y="1999697"/>
                <a:ext cx="155160" cy="11556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F2E317E0-8B56-4EFC-850E-25D974737AF4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9834559" y="1991057"/>
                  <a:ext cx="1728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4EA0701B-1AB2-4FBF-B05E-77E7407F6366}"/>
                    </a:ext>
                  </a:extLst>
                </p14:cNvPr>
                <p14:cNvContentPartPr/>
                <p14:nvPr/>
              </p14:nvContentPartPr>
              <p14:xfrm>
                <a:off x="10007359" y="2005817"/>
                <a:ext cx="85320" cy="105120"/>
              </p14:xfrm>
            </p:contentPart>
          </mc:Choice>
          <mc:Fallback xmlns="">
            <p:pic>
              <p:nvPicPr>
                <p:cNvPr id="1085" name="Input penna 1084">
                  <a:extLst>
                    <a:ext uri="{FF2B5EF4-FFF2-40B4-BE49-F238E27FC236}">
                      <a16:creationId xmlns:a16="http://schemas.microsoft.com/office/drawing/2014/main" id="{4EA0701B-1AB2-4FBF-B05E-77E7407F6366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9998719" y="1996817"/>
                  <a:ext cx="1029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207FEDE5-F516-4215-A1EC-F97FD7B0F0C2}"/>
                    </a:ext>
                  </a:extLst>
                </p14:cNvPr>
                <p14:cNvContentPartPr/>
                <p14:nvPr/>
              </p14:nvContentPartPr>
              <p14:xfrm>
                <a:off x="10090159" y="2005817"/>
                <a:ext cx="93240" cy="11664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207FEDE5-F516-4215-A1EC-F97FD7B0F0C2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10081159" y="1996817"/>
                  <a:ext cx="110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1087" name="Input penna 1086">
                  <a:extLst>
                    <a:ext uri="{FF2B5EF4-FFF2-40B4-BE49-F238E27FC236}">
                      <a16:creationId xmlns:a16="http://schemas.microsoft.com/office/drawing/2014/main" id="{BDE1C328-0502-4AA0-B89E-5EE935D8A0FC}"/>
                    </a:ext>
                  </a:extLst>
                </p14:cNvPr>
                <p14:cNvContentPartPr/>
                <p14:nvPr/>
              </p14:nvContentPartPr>
              <p14:xfrm>
                <a:off x="10213279" y="2045417"/>
                <a:ext cx="14760" cy="79920"/>
              </p14:xfrm>
            </p:contentPart>
          </mc:Choice>
          <mc:Fallback xmlns="">
            <p:pic>
              <p:nvPicPr>
                <p:cNvPr id="1087" name="Input penna 1086">
                  <a:extLst>
                    <a:ext uri="{FF2B5EF4-FFF2-40B4-BE49-F238E27FC236}">
                      <a16:creationId xmlns:a16="http://schemas.microsoft.com/office/drawing/2014/main" id="{BDE1C328-0502-4AA0-B89E-5EE935D8A0FC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10204279" y="2036777"/>
                  <a:ext cx="324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1089" name="Input penna 1088">
                  <a:extLst>
                    <a:ext uri="{FF2B5EF4-FFF2-40B4-BE49-F238E27FC236}">
                      <a16:creationId xmlns:a16="http://schemas.microsoft.com/office/drawing/2014/main" id="{B27EA19F-6FC5-4C93-85F0-417C3E00F8D5}"/>
                    </a:ext>
                  </a:extLst>
                </p14:cNvPr>
                <p14:cNvContentPartPr/>
                <p14:nvPr/>
              </p14:nvContentPartPr>
              <p14:xfrm>
                <a:off x="10388959" y="2046497"/>
                <a:ext cx="2520" cy="7668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B27EA19F-6FC5-4C93-85F0-417C3E00F8D5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10380319" y="2037497"/>
                  <a:ext cx="201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1090" name="Input penna 1089">
                  <a:extLst>
                    <a:ext uri="{FF2B5EF4-FFF2-40B4-BE49-F238E27FC236}">
                      <a16:creationId xmlns:a16="http://schemas.microsoft.com/office/drawing/2014/main" id="{5406C433-5926-4674-836A-515A1719CF32}"/>
                    </a:ext>
                  </a:extLst>
                </p14:cNvPr>
                <p14:cNvContentPartPr/>
                <p14:nvPr/>
              </p14:nvContentPartPr>
              <p14:xfrm>
                <a:off x="10316239" y="1988177"/>
                <a:ext cx="113040" cy="828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5406C433-5926-4674-836A-515A1719CF32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10307239" y="1979537"/>
                  <a:ext cx="130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1091" name="Input penna 1090">
                  <a:extLst>
                    <a:ext uri="{FF2B5EF4-FFF2-40B4-BE49-F238E27FC236}">
                      <a16:creationId xmlns:a16="http://schemas.microsoft.com/office/drawing/2014/main" id="{6F6319F8-A51C-42CE-8267-F8FCF9F94C55}"/>
                    </a:ext>
                  </a:extLst>
                </p14:cNvPr>
                <p14:cNvContentPartPr/>
                <p14:nvPr/>
              </p14:nvContentPartPr>
              <p14:xfrm>
                <a:off x="10405519" y="2015177"/>
                <a:ext cx="88920" cy="101880"/>
              </p14:xfrm>
            </p:contentPart>
          </mc:Choice>
          <mc:Fallback xmlns="">
            <p:pic>
              <p:nvPicPr>
                <p:cNvPr id="1091" name="Input penna 1090">
                  <a:extLst>
                    <a:ext uri="{FF2B5EF4-FFF2-40B4-BE49-F238E27FC236}">
                      <a16:creationId xmlns:a16="http://schemas.microsoft.com/office/drawing/2014/main" id="{6F6319F8-A51C-42CE-8267-F8FCF9F94C55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10396519" y="2006537"/>
                  <a:ext cx="1065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1092" name="Input penna 1091">
                  <a:extLst>
                    <a:ext uri="{FF2B5EF4-FFF2-40B4-BE49-F238E27FC236}">
                      <a16:creationId xmlns:a16="http://schemas.microsoft.com/office/drawing/2014/main" id="{02CC152B-5A4B-4F24-B5C1-6EB3060A7470}"/>
                    </a:ext>
                  </a:extLst>
                </p14:cNvPr>
                <p14:cNvContentPartPr/>
                <p14:nvPr/>
              </p14:nvContentPartPr>
              <p14:xfrm>
                <a:off x="10470679" y="2013377"/>
                <a:ext cx="105120" cy="119880"/>
              </p14:xfrm>
            </p:contentPart>
          </mc:Choice>
          <mc:Fallback xmlns="">
            <p:pic>
              <p:nvPicPr>
                <p:cNvPr id="1092" name="Input penna 1091">
                  <a:extLst>
                    <a:ext uri="{FF2B5EF4-FFF2-40B4-BE49-F238E27FC236}">
                      <a16:creationId xmlns:a16="http://schemas.microsoft.com/office/drawing/2014/main" id="{02CC152B-5A4B-4F24-B5C1-6EB3060A7470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10461679" y="2004737"/>
                  <a:ext cx="1227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05A19F7F-19B1-4D10-960C-9B828F6BD846}"/>
                    </a:ext>
                  </a:extLst>
                </p14:cNvPr>
                <p14:cNvContentPartPr/>
                <p14:nvPr/>
              </p14:nvContentPartPr>
              <p14:xfrm>
                <a:off x="10527559" y="2000417"/>
                <a:ext cx="77760" cy="11808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05A19F7F-19B1-4D10-960C-9B828F6BD846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10518919" y="1991777"/>
                  <a:ext cx="95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1094" name="Input penna 1093">
                  <a:extLst>
                    <a:ext uri="{FF2B5EF4-FFF2-40B4-BE49-F238E27FC236}">
                      <a16:creationId xmlns:a16="http://schemas.microsoft.com/office/drawing/2014/main" id="{6061F742-4F99-4C39-A414-893407B3D040}"/>
                    </a:ext>
                  </a:extLst>
                </p14:cNvPr>
                <p14:cNvContentPartPr/>
                <p14:nvPr/>
              </p14:nvContentPartPr>
              <p14:xfrm>
                <a:off x="10614319" y="2008697"/>
                <a:ext cx="66240" cy="8640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6061F742-4F99-4C39-A414-893407B3D040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10605319" y="2000057"/>
                  <a:ext cx="838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574B9EB3-8241-442B-8C56-BBD0348CBFA3}"/>
                    </a:ext>
                  </a:extLst>
                </p14:cNvPr>
                <p14:cNvContentPartPr/>
                <p14:nvPr/>
              </p14:nvContentPartPr>
              <p14:xfrm>
                <a:off x="9035359" y="2245577"/>
                <a:ext cx="4320" cy="12600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574B9EB3-8241-442B-8C56-BBD0348CBFA3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9026719" y="2236937"/>
                  <a:ext cx="219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F40EB0FC-4E04-497A-811B-B189C40C7AE4}"/>
                    </a:ext>
                  </a:extLst>
                </p14:cNvPr>
                <p14:cNvContentPartPr/>
                <p14:nvPr/>
              </p14:nvContentPartPr>
              <p14:xfrm>
                <a:off x="9005839" y="2242697"/>
                <a:ext cx="102960" cy="131400"/>
              </p14:xfrm>
            </p:contentPart>
          </mc:Choice>
          <mc:Fallback xmlns="">
            <p:pic>
              <p:nvPicPr>
                <p:cNvPr id="1119" name="Input penna 1118">
                  <a:extLst>
                    <a:ext uri="{FF2B5EF4-FFF2-40B4-BE49-F238E27FC236}">
                      <a16:creationId xmlns:a16="http://schemas.microsoft.com/office/drawing/2014/main" id="{F40EB0FC-4E04-497A-811B-B189C40C7AE4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8997199" y="2234057"/>
                  <a:ext cx="120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63D709C7-2825-45DC-8E94-12AC3B029E01}"/>
                    </a:ext>
                  </a:extLst>
                </p14:cNvPr>
                <p14:cNvContentPartPr/>
                <p14:nvPr/>
              </p14:nvContentPartPr>
              <p14:xfrm>
                <a:off x="9094759" y="2275817"/>
                <a:ext cx="90720" cy="9576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63D709C7-2825-45DC-8E94-12AC3B029E01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9086119" y="2267177"/>
                  <a:ext cx="1083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953FE84C-A742-4147-8603-2783B6EC7659}"/>
                    </a:ext>
                  </a:extLst>
                </p14:cNvPr>
                <p14:cNvContentPartPr/>
                <p14:nvPr/>
              </p14:nvContentPartPr>
              <p14:xfrm>
                <a:off x="9162439" y="2240537"/>
                <a:ext cx="86040" cy="11196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953FE84C-A742-4147-8603-2783B6EC7659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9153799" y="2231897"/>
                  <a:ext cx="103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E1A0B5B5-6386-49C6-9022-78650EDE75AA}"/>
                    </a:ext>
                  </a:extLst>
                </p14:cNvPr>
                <p14:cNvContentPartPr/>
                <p14:nvPr/>
              </p14:nvContentPartPr>
              <p14:xfrm>
                <a:off x="9286639" y="2265737"/>
                <a:ext cx="21960" cy="106200"/>
              </p14:xfrm>
            </p:contentPart>
          </mc:Choice>
          <mc:Fallback xmlns="">
            <p:pic>
              <p:nvPicPr>
                <p:cNvPr id="1122" name="Input penna 1121">
                  <a:extLst>
                    <a:ext uri="{FF2B5EF4-FFF2-40B4-BE49-F238E27FC236}">
                      <a16:creationId xmlns:a16="http://schemas.microsoft.com/office/drawing/2014/main" id="{E1A0B5B5-6386-49C6-9022-78650EDE75AA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9277999" y="2256737"/>
                  <a:ext cx="396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CD5A5ED1-F0A8-4589-8C81-5211C1DB8F97}"/>
                    </a:ext>
                  </a:extLst>
                </p14:cNvPr>
                <p14:cNvContentPartPr/>
                <p14:nvPr/>
              </p14:nvContentPartPr>
              <p14:xfrm>
                <a:off x="9333799" y="2274377"/>
                <a:ext cx="92880" cy="9288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CD5A5ED1-F0A8-4589-8C81-5211C1DB8F97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9325159" y="2265377"/>
                  <a:ext cx="110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B9F38291-7F0D-40B4-8E76-AE117516C07E}"/>
                    </a:ext>
                  </a:extLst>
                </p14:cNvPr>
                <p14:cNvContentPartPr/>
                <p14:nvPr/>
              </p14:nvContentPartPr>
              <p14:xfrm>
                <a:off x="9406159" y="2262137"/>
                <a:ext cx="106200" cy="11736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B9F38291-7F0D-40B4-8E76-AE117516C07E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9397159" y="2253497"/>
                  <a:ext cx="1238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0AF76F8A-DC8E-4DB2-9A09-DA93878C366B}"/>
                    </a:ext>
                  </a:extLst>
                </p14:cNvPr>
                <p14:cNvContentPartPr/>
                <p14:nvPr/>
              </p14:nvContentPartPr>
              <p14:xfrm>
                <a:off x="9488239" y="2270057"/>
                <a:ext cx="124560" cy="8316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0AF76F8A-DC8E-4DB2-9A09-DA93878C366B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9479599" y="2261057"/>
                  <a:ext cx="1422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4869D33D-F66D-4FFE-8EF0-AA8817727121}"/>
                    </a:ext>
                  </a:extLst>
                </p14:cNvPr>
                <p14:cNvContentPartPr/>
                <p14:nvPr/>
              </p14:nvContentPartPr>
              <p14:xfrm>
                <a:off x="9595159" y="2255297"/>
                <a:ext cx="91080" cy="11124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4869D33D-F66D-4FFE-8EF0-AA8817727121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9586519" y="2246297"/>
                  <a:ext cx="1087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05667200-C419-472F-AA30-43F3A9D76245}"/>
                    </a:ext>
                  </a:extLst>
                </p14:cNvPr>
                <p14:cNvContentPartPr/>
                <p14:nvPr/>
              </p14:nvContentPartPr>
              <p14:xfrm>
                <a:off x="9678319" y="2253497"/>
                <a:ext cx="177120" cy="11772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05667200-C419-472F-AA30-43F3A9D76245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9669319" y="2244497"/>
                  <a:ext cx="1947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2D7F5DDF-B28E-4374-ACE2-2DE3E981EDD8}"/>
                    </a:ext>
                  </a:extLst>
                </p14:cNvPr>
                <p14:cNvContentPartPr/>
                <p14:nvPr/>
              </p14:nvContentPartPr>
              <p14:xfrm>
                <a:off x="9849679" y="2353937"/>
                <a:ext cx="65520" cy="81720"/>
              </p14:xfrm>
            </p:contentPart>
          </mc:Choice>
          <mc:Fallback xmlns="">
            <p:pic>
              <p:nvPicPr>
                <p:cNvPr id="1128" name="Input penna 1127">
                  <a:extLst>
                    <a:ext uri="{FF2B5EF4-FFF2-40B4-BE49-F238E27FC236}">
                      <a16:creationId xmlns:a16="http://schemas.microsoft.com/office/drawing/2014/main" id="{2D7F5DDF-B28E-4374-ACE2-2DE3E981EDD8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9841039" y="2345297"/>
                  <a:ext cx="83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604EBB1F-0497-45DD-A455-E2C2F0111795}"/>
                    </a:ext>
                  </a:extLst>
                </p14:cNvPr>
                <p14:cNvContentPartPr/>
                <p14:nvPr/>
              </p14:nvContentPartPr>
              <p14:xfrm>
                <a:off x="9998359" y="2230817"/>
                <a:ext cx="3240" cy="103320"/>
              </p14:xfrm>
            </p:contentPart>
          </mc:Choice>
          <mc:Fallback xmlns="">
            <p:pic>
              <p:nvPicPr>
                <p:cNvPr id="1130" name="Input penna 1129">
                  <a:extLst>
                    <a:ext uri="{FF2B5EF4-FFF2-40B4-BE49-F238E27FC236}">
                      <a16:creationId xmlns:a16="http://schemas.microsoft.com/office/drawing/2014/main" id="{604EBB1F-0497-45DD-A455-E2C2F0111795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9989359" y="2222177"/>
                  <a:ext cx="20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15DEB154-A7F6-4FF3-A0CE-5944CBE7F16D}"/>
                    </a:ext>
                  </a:extLst>
                </p14:cNvPr>
                <p14:cNvContentPartPr/>
                <p14:nvPr/>
              </p14:nvContentPartPr>
              <p14:xfrm>
                <a:off x="10035079" y="2248457"/>
                <a:ext cx="84960" cy="10008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15DEB154-A7F6-4FF3-A0CE-5944CBE7F16D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10026079" y="2239457"/>
                  <a:ext cx="102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94BE6E37-7C1B-4390-B522-2797CCC7A220}"/>
                    </a:ext>
                  </a:extLst>
                </p14:cNvPr>
                <p14:cNvContentPartPr/>
                <p14:nvPr/>
              </p14:nvContentPartPr>
              <p14:xfrm>
                <a:off x="10217239" y="2231537"/>
                <a:ext cx="79560" cy="11052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94BE6E37-7C1B-4390-B522-2797CCC7A220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10208599" y="2222897"/>
                  <a:ext cx="97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AAA08C7F-5E29-4DBE-AE10-8CFD3054819B}"/>
                    </a:ext>
                  </a:extLst>
                </p14:cNvPr>
                <p14:cNvContentPartPr/>
                <p14:nvPr/>
              </p14:nvContentPartPr>
              <p14:xfrm>
                <a:off x="10309759" y="2255657"/>
                <a:ext cx="63360" cy="8856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AAA08C7F-5E29-4DBE-AE10-8CFD3054819B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10301119" y="2247017"/>
                  <a:ext cx="810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D6B35496-7FFE-4E59-87B8-187FFF7DDFB2}"/>
                    </a:ext>
                  </a:extLst>
                </p14:cNvPr>
                <p14:cNvContentPartPr/>
                <p14:nvPr/>
              </p14:nvContentPartPr>
              <p14:xfrm>
                <a:off x="10395439" y="2230457"/>
                <a:ext cx="99000" cy="11952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D6B35496-7FFE-4E59-87B8-187FFF7DDFB2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10386439" y="2221457"/>
                  <a:ext cx="1166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F749748D-7B25-4C1F-AF5D-B2BA12A0BC00}"/>
                    </a:ext>
                  </a:extLst>
                </p14:cNvPr>
                <p14:cNvContentPartPr/>
                <p14:nvPr/>
              </p14:nvContentPartPr>
              <p14:xfrm>
                <a:off x="10504519" y="2250257"/>
                <a:ext cx="84240" cy="8496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F749748D-7B25-4C1F-AF5D-B2BA12A0BC00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10495879" y="2241617"/>
                  <a:ext cx="1018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3420C9E2-A6CF-457E-AFB1-3B66D07D8D74}"/>
                    </a:ext>
                  </a:extLst>
                </p14:cNvPr>
                <p14:cNvContentPartPr/>
                <p14:nvPr/>
              </p14:nvContentPartPr>
              <p14:xfrm>
                <a:off x="10514239" y="2281217"/>
                <a:ext cx="60480" cy="648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3420C9E2-A6CF-457E-AFB1-3B66D07D8D74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10505599" y="2272577"/>
                  <a:ext cx="78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1B4CEFD2-2F03-4588-AFE5-8FD172E6E31F}"/>
                    </a:ext>
                  </a:extLst>
                </p14:cNvPr>
                <p14:cNvContentPartPr/>
                <p14:nvPr/>
              </p14:nvContentPartPr>
              <p14:xfrm>
                <a:off x="10574359" y="2220737"/>
                <a:ext cx="147960" cy="90720"/>
              </p14:xfrm>
            </p:contentPart>
          </mc:Choice>
          <mc:Fallback xmlns="">
            <p:pic>
              <p:nvPicPr>
                <p:cNvPr id="1138" name="Input penna 1137">
                  <a:extLst>
                    <a:ext uri="{FF2B5EF4-FFF2-40B4-BE49-F238E27FC236}">
                      <a16:creationId xmlns:a16="http://schemas.microsoft.com/office/drawing/2014/main" id="{1B4CEFD2-2F03-4588-AFE5-8FD172E6E31F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10565719" y="2212097"/>
                  <a:ext cx="1656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4F8A72B2-34B6-4DFA-8934-8E865BE4CBDF}"/>
                    </a:ext>
                  </a:extLst>
                </p14:cNvPr>
                <p14:cNvContentPartPr/>
                <p14:nvPr/>
              </p14:nvContentPartPr>
              <p14:xfrm>
                <a:off x="10613239" y="2221457"/>
                <a:ext cx="150840" cy="230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4F8A72B2-34B6-4DFA-8934-8E865BE4CBDF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10604599" y="2212457"/>
                  <a:ext cx="168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F6FA67BE-65F4-4A89-8CF5-05A3B79D2D9B}"/>
                    </a:ext>
                  </a:extLst>
                </p14:cNvPr>
                <p14:cNvContentPartPr/>
                <p14:nvPr/>
              </p14:nvContentPartPr>
              <p14:xfrm>
                <a:off x="10713319" y="2222177"/>
                <a:ext cx="19440" cy="8784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F6FA67BE-65F4-4A89-8CF5-05A3B79D2D9B}"/>
                    </a:ext>
                  </a:extLst>
                </p:cNvPr>
                <p:cNvPicPr/>
                <p:nvPr/>
              </p:nvPicPr>
              <p:blipFill>
                <a:blip r:embed="rId1457"/>
                <a:stretch>
                  <a:fillRect/>
                </a:stretch>
              </p:blipFill>
              <p:spPr>
                <a:xfrm>
                  <a:off x="10704319" y="2213537"/>
                  <a:ext cx="37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244D22CE-1615-4B55-A3BD-B3066F65BA8E}"/>
                    </a:ext>
                  </a:extLst>
                </p14:cNvPr>
                <p14:cNvContentPartPr/>
                <p14:nvPr/>
              </p14:nvContentPartPr>
              <p14:xfrm>
                <a:off x="10747519" y="2217857"/>
                <a:ext cx="101880" cy="8496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244D22CE-1615-4B55-A3BD-B3066F65BA8E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10738519" y="2209217"/>
                  <a:ext cx="1195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D0E1BF56-0756-43FA-ACFF-A93170E08F4B}"/>
                    </a:ext>
                  </a:extLst>
                </p14:cNvPr>
                <p14:cNvContentPartPr/>
                <p14:nvPr/>
              </p14:nvContentPartPr>
              <p14:xfrm>
                <a:off x="10941919" y="2211737"/>
                <a:ext cx="80280" cy="9612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D0E1BF56-0756-43FA-ACFF-A93170E08F4B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10932919" y="2203097"/>
                  <a:ext cx="979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69C326DB-5310-4ECD-9227-DD20CA305BE6}"/>
                    </a:ext>
                  </a:extLst>
                </p14:cNvPr>
                <p14:cNvContentPartPr/>
                <p14:nvPr/>
              </p14:nvContentPartPr>
              <p14:xfrm>
                <a:off x="11017159" y="2211737"/>
                <a:ext cx="60480" cy="7236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69C326DB-5310-4ECD-9227-DD20CA305BE6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11008519" y="2203097"/>
                  <a:ext cx="781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19930B4D-DAB8-40E5-8A98-E38D06A85CF7}"/>
                    </a:ext>
                  </a:extLst>
                </p14:cNvPr>
                <p14:cNvContentPartPr/>
                <p14:nvPr/>
              </p14:nvContentPartPr>
              <p14:xfrm>
                <a:off x="11011039" y="2196257"/>
                <a:ext cx="175320" cy="10044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19930B4D-DAB8-40E5-8A98-E38D06A85CF7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11002399" y="2187617"/>
                  <a:ext cx="1929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81447821-377A-4692-8FAF-C26EC8E56DCA}"/>
                    </a:ext>
                  </a:extLst>
                </p14:cNvPr>
                <p14:cNvContentPartPr/>
                <p14:nvPr/>
              </p14:nvContentPartPr>
              <p14:xfrm>
                <a:off x="11189239" y="2196257"/>
                <a:ext cx="36000" cy="7776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81447821-377A-4692-8FAF-C26EC8E56DCA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11180239" y="2187617"/>
                  <a:ext cx="536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A3F0EAB8-3C4A-481A-B552-77D4A78B1C2E}"/>
                    </a:ext>
                  </a:extLst>
                </p14:cNvPr>
                <p14:cNvContentPartPr/>
                <p14:nvPr/>
              </p14:nvContentPartPr>
              <p14:xfrm>
                <a:off x="11141359" y="2184017"/>
                <a:ext cx="144000" cy="9396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A3F0EAB8-3C4A-481A-B552-77D4A78B1C2E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11132719" y="2175377"/>
                  <a:ext cx="161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6162DD05-F693-431D-96F1-E54D05DEE41A}"/>
                    </a:ext>
                  </a:extLst>
                </p14:cNvPr>
                <p14:cNvContentPartPr/>
                <p14:nvPr/>
              </p14:nvContentPartPr>
              <p14:xfrm>
                <a:off x="11326039" y="2166377"/>
                <a:ext cx="191160" cy="104400"/>
              </p14:xfrm>
            </p:contentPart>
          </mc:Choice>
          <mc:Fallback xmlns="">
            <p:pic>
              <p:nvPicPr>
                <p:cNvPr id="1147" name="Input penna 1146">
                  <a:extLst>
                    <a:ext uri="{FF2B5EF4-FFF2-40B4-BE49-F238E27FC236}">
                      <a16:creationId xmlns:a16="http://schemas.microsoft.com/office/drawing/2014/main" id="{6162DD05-F693-431D-96F1-E54D05DEE41A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11317399" y="2157377"/>
                  <a:ext cx="208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A0DC594E-7A5F-4E7F-9595-4F2DB4F56194}"/>
                    </a:ext>
                  </a:extLst>
                </p14:cNvPr>
                <p14:cNvContentPartPr/>
                <p14:nvPr/>
              </p14:nvContentPartPr>
              <p14:xfrm>
                <a:off x="8962279" y="2496137"/>
                <a:ext cx="168120" cy="9468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A0DC594E-7A5F-4E7F-9595-4F2DB4F56194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8953639" y="2487137"/>
                  <a:ext cx="185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73DD8D1D-9F70-412C-AAE9-CA286D5BFA5B}"/>
                    </a:ext>
                  </a:extLst>
                </p14:cNvPr>
                <p14:cNvContentPartPr/>
                <p14:nvPr/>
              </p14:nvContentPartPr>
              <p14:xfrm>
                <a:off x="9121039" y="2450057"/>
                <a:ext cx="151560" cy="13752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73DD8D1D-9F70-412C-AAE9-CA286D5BFA5B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9112399" y="2441057"/>
                  <a:ext cx="1692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11448A38-5643-49D3-B48C-6579F0A83D67}"/>
                    </a:ext>
                  </a:extLst>
                </p14:cNvPr>
                <p14:cNvContentPartPr/>
                <p14:nvPr/>
              </p14:nvContentPartPr>
              <p14:xfrm>
                <a:off x="9290239" y="2477057"/>
                <a:ext cx="105120" cy="10440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11448A38-5643-49D3-B48C-6579F0A83D67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9281239" y="2468417"/>
                  <a:ext cx="1227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7E30473E-B125-4972-991D-66352BC69DE2}"/>
                    </a:ext>
                  </a:extLst>
                </p14:cNvPr>
                <p14:cNvContentPartPr/>
                <p14:nvPr/>
              </p14:nvContentPartPr>
              <p14:xfrm>
                <a:off x="9380599" y="2480297"/>
                <a:ext cx="73440" cy="88920"/>
              </p14:xfrm>
            </p:contentPart>
          </mc:Choice>
          <mc:Fallback xmlns="">
            <p:pic>
              <p:nvPicPr>
                <p:cNvPr id="1152" name="Input penna 1151">
                  <a:extLst>
                    <a:ext uri="{FF2B5EF4-FFF2-40B4-BE49-F238E27FC236}">
                      <a16:creationId xmlns:a16="http://schemas.microsoft.com/office/drawing/2014/main" id="{7E30473E-B125-4972-991D-66352BC69DE2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9371959" y="2471297"/>
                  <a:ext cx="910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950F0795-F65F-4DA4-A9F2-D2CE8409D6DC}"/>
                    </a:ext>
                  </a:extLst>
                </p14:cNvPr>
                <p14:cNvContentPartPr/>
                <p14:nvPr/>
              </p14:nvContentPartPr>
              <p14:xfrm>
                <a:off x="9379519" y="2526377"/>
                <a:ext cx="76680" cy="468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950F0795-F65F-4DA4-A9F2-D2CE8409D6DC}"/>
                    </a:ext>
                  </a:extLst>
                </p:cNvPr>
                <p:cNvPicPr/>
                <p:nvPr/>
              </p:nvPicPr>
              <p:blipFill>
                <a:blip r:embed="rId1481"/>
                <a:stretch>
                  <a:fillRect/>
                </a:stretch>
              </p:blipFill>
              <p:spPr>
                <a:xfrm>
                  <a:off x="9370519" y="251773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2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2725C8B9-1B83-429D-8ABF-4A305DC9819F}"/>
                    </a:ext>
                  </a:extLst>
                </p14:cNvPr>
                <p14:cNvContentPartPr/>
                <p14:nvPr/>
              </p14:nvContentPartPr>
              <p14:xfrm>
                <a:off x="9448639" y="2478857"/>
                <a:ext cx="91800" cy="9576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2725C8B9-1B83-429D-8ABF-4A305DC9819F}"/>
                    </a:ext>
                  </a:extLst>
                </p:cNvPr>
                <p:cNvPicPr/>
                <p:nvPr/>
              </p:nvPicPr>
              <p:blipFill>
                <a:blip r:embed="rId1483"/>
                <a:stretch>
                  <a:fillRect/>
                </a:stretch>
              </p:blipFill>
              <p:spPr>
                <a:xfrm>
                  <a:off x="9439999" y="2469857"/>
                  <a:ext cx="109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4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727513D1-E6C6-47E3-83A6-36C5B576521E}"/>
                    </a:ext>
                  </a:extLst>
                </p14:cNvPr>
                <p14:cNvContentPartPr/>
                <p14:nvPr/>
              </p14:nvContentPartPr>
              <p14:xfrm>
                <a:off x="9524959" y="2479577"/>
                <a:ext cx="125640" cy="105120"/>
              </p14:xfrm>
            </p:contentPart>
          </mc:Choice>
          <mc:Fallback xmlns="">
            <p:pic>
              <p:nvPicPr>
                <p:cNvPr id="1155" name="Input penna 1154">
                  <a:extLst>
                    <a:ext uri="{FF2B5EF4-FFF2-40B4-BE49-F238E27FC236}">
                      <a16:creationId xmlns:a16="http://schemas.microsoft.com/office/drawing/2014/main" id="{727513D1-E6C6-47E3-83A6-36C5B576521E}"/>
                    </a:ext>
                  </a:extLst>
                </p:cNvPr>
                <p:cNvPicPr/>
                <p:nvPr/>
              </p:nvPicPr>
              <p:blipFill>
                <a:blip r:embed="rId1485"/>
                <a:stretch>
                  <a:fillRect/>
                </a:stretch>
              </p:blipFill>
              <p:spPr>
                <a:xfrm>
                  <a:off x="9516319" y="2470937"/>
                  <a:ext cx="1432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A7956823-5CE0-4E35-853D-7258B46195DD}"/>
                    </a:ext>
                  </a:extLst>
                </p14:cNvPr>
                <p14:cNvContentPartPr/>
                <p14:nvPr/>
              </p14:nvContentPartPr>
              <p14:xfrm>
                <a:off x="9671479" y="2470217"/>
                <a:ext cx="74160" cy="11232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A7956823-5CE0-4E35-853D-7258B46195DD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9662839" y="2461217"/>
                  <a:ext cx="91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84BC5897-3598-40CE-92FA-20A7918EB5F2}"/>
                    </a:ext>
                  </a:extLst>
                </p14:cNvPr>
                <p14:cNvContentPartPr/>
                <p14:nvPr/>
              </p14:nvContentPartPr>
              <p14:xfrm>
                <a:off x="9703159" y="2456177"/>
                <a:ext cx="39960" cy="10944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84BC5897-3598-40CE-92FA-20A7918EB5F2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9694519" y="2447537"/>
                  <a:ext cx="57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4931C141-9BED-4A7D-A140-663CB84C60FF}"/>
                    </a:ext>
                  </a:extLst>
                </p14:cNvPr>
                <p14:cNvContentPartPr/>
                <p14:nvPr/>
              </p14:nvContentPartPr>
              <p14:xfrm>
                <a:off x="9632239" y="2472737"/>
                <a:ext cx="12240" cy="9576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4931C141-9BED-4A7D-A140-663CB84C60FF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9623599" y="2463737"/>
                  <a:ext cx="29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1159" name="Input penna 1158">
                  <a:extLst>
                    <a:ext uri="{FF2B5EF4-FFF2-40B4-BE49-F238E27FC236}">
                      <a16:creationId xmlns:a16="http://schemas.microsoft.com/office/drawing/2014/main" id="{F04B7107-9595-4613-A5CC-049BC6EF5F39}"/>
                    </a:ext>
                  </a:extLst>
                </p14:cNvPr>
                <p14:cNvContentPartPr/>
                <p14:nvPr/>
              </p14:nvContentPartPr>
              <p14:xfrm>
                <a:off x="9742039" y="2482097"/>
                <a:ext cx="93600" cy="76320"/>
              </p14:xfrm>
            </p:contentPart>
          </mc:Choice>
          <mc:Fallback xmlns="">
            <p:pic>
              <p:nvPicPr>
                <p:cNvPr id="1159" name="Input penna 1158">
                  <a:extLst>
                    <a:ext uri="{FF2B5EF4-FFF2-40B4-BE49-F238E27FC236}">
                      <a16:creationId xmlns:a16="http://schemas.microsoft.com/office/drawing/2014/main" id="{F04B7107-9595-4613-A5CC-049BC6EF5F39}"/>
                    </a:ext>
                  </a:extLst>
                </p:cNvPr>
                <p:cNvPicPr/>
                <p:nvPr/>
              </p:nvPicPr>
              <p:blipFill>
                <a:blip r:embed="rId1493"/>
                <a:stretch>
                  <a:fillRect/>
                </a:stretch>
              </p:blipFill>
              <p:spPr>
                <a:xfrm>
                  <a:off x="9733399" y="2473457"/>
                  <a:ext cx="1112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4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2A8C5C01-AFC6-40A5-904D-B31FECC26A20}"/>
                    </a:ext>
                  </a:extLst>
                </p14:cNvPr>
                <p14:cNvContentPartPr/>
                <p14:nvPr/>
              </p14:nvContentPartPr>
              <p14:xfrm>
                <a:off x="10045879" y="2425577"/>
                <a:ext cx="74880" cy="12420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2A8C5C01-AFC6-40A5-904D-B31FECC26A20}"/>
                    </a:ext>
                  </a:extLst>
                </p:cNvPr>
                <p:cNvPicPr/>
                <p:nvPr/>
              </p:nvPicPr>
              <p:blipFill>
                <a:blip r:embed="rId1495"/>
                <a:stretch>
                  <a:fillRect/>
                </a:stretch>
              </p:blipFill>
              <p:spPr>
                <a:xfrm>
                  <a:off x="10037239" y="2416577"/>
                  <a:ext cx="92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6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B8AEA571-3CE3-4D43-92E4-C29AD2C43D73}"/>
                    </a:ext>
                  </a:extLst>
                </p14:cNvPr>
                <p14:cNvContentPartPr/>
                <p14:nvPr/>
              </p14:nvContentPartPr>
              <p14:xfrm>
                <a:off x="10144519" y="2458697"/>
                <a:ext cx="11880" cy="8892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B8AEA571-3CE3-4D43-92E4-C29AD2C43D73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10135879" y="2450057"/>
                  <a:ext cx="295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BCB54FEC-9394-4FC4-96AE-85F394C57E67}"/>
                    </a:ext>
                  </a:extLst>
                </p14:cNvPr>
                <p14:cNvContentPartPr/>
                <p14:nvPr/>
              </p14:nvContentPartPr>
              <p14:xfrm>
                <a:off x="10177639" y="2422337"/>
                <a:ext cx="141840" cy="105480"/>
              </p14:xfrm>
            </p:contentPart>
          </mc:Choice>
          <mc:Fallback xmlns="">
            <p:pic>
              <p:nvPicPr>
                <p:cNvPr id="1163" name="Input penna 1162">
                  <a:extLst>
                    <a:ext uri="{FF2B5EF4-FFF2-40B4-BE49-F238E27FC236}">
                      <a16:creationId xmlns:a16="http://schemas.microsoft.com/office/drawing/2014/main" id="{BCB54FEC-9394-4FC4-96AE-85F394C57E67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0168639" y="2413697"/>
                  <a:ext cx="1594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82249794-875E-4351-B382-FAB5CCA60B58}"/>
                    </a:ext>
                  </a:extLst>
                </p14:cNvPr>
                <p14:cNvContentPartPr/>
                <p14:nvPr/>
              </p14:nvContentPartPr>
              <p14:xfrm>
                <a:off x="10325959" y="2403257"/>
                <a:ext cx="160560" cy="14436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82249794-875E-4351-B382-FAB5CCA60B58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0316959" y="2394617"/>
                  <a:ext cx="1782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1165" name="Input penna 1164">
                  <a:extLst>
                    <a:ext uri="{FF2B5EF4-FFF2-40B4-BE49-F238E27FC236}">
                      <a16:creationId xmlns:a16="http://schemas.microsoft.com/office/drawing/2014/main" id="{AC55B40F-BE2E-48D2-82E8-D30F66DC939B}"/>
                    </a:ext>
                  </a:extLst>
                </p14:cNvPr>
                <p14:cNvContentPartPr/>
                <p14:nvPr/>
              </p14:nvContentPartPr>
              <p14:xfrm>
                <a:off x="10489759" y="2442497"/>
                <a:ext cx="82080" cy="74160"/>
              </p14:xfrm>
            </p:contentPart>
          </mc:Choice>
          <mc:Fallback xmlns="">
            <p:pic>
              <p:nvPicPr>
                <p:cNvPr id="1165" name="Input penna 1164">
                  <a:extLst>
                    <a:ext uri="{FF2B5EF4-FFF2-40B4-BE49-F238E27FC236}">
                      <a16:creationId xmlns:a16="http://schemas.microsoft.com/office/drawing/2014/main" id="{AC55B40F-BE2E-48D2-82E8-D30F66DC939B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10480759" y="2433497"/>
                  <a:ext cx="997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054DEDFF-FDE8-404D-A5DB-964E2843E52C}"/>
                    </a:ext>
                  </a:extLst>
                </p14:cNvPr>
                <p14:cNvContentPartPr/>
                <p14:nvPr/>
              </p14:nvContentPartPr>
              <p14:xfrm>
                <a:off x="10482919" y="2487497"/>
                <a:ext cx="76680" cy="468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054DEDFF-FDE8-404D-A5DB-964E2843E52C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0473919" y="247849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4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EC4960DA-774B-4DE4-A990-A3F975CA1D36}"/>
                    </a:ext>
                  </a:extLst>
                </p14:cNvPr>
                <p14:cNvContentPartPr/>
                <p14:nvPr/>
              </p14:nvContentPartPr>
              <p14:xfrm>
                <a:off x="10559239" y="2418737"/>
                <a:ext cx="99360" cy="1209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EC4960DA-774B-4DE4-A990-A3F975CA1D36}"/>
                    </a:ext>
                  </a:extLst>
                </p:cNvPr>
                <p:cNvPicPr/>
                <p:nvPr/>
              </p:nvPicPr>
              <p:blipFill>
                <a:blip r:embed="rId1505"/>
                <a:stretch>
                  <a:fillRect/>
                </a:stretch>
              </p:blipFill>
              <p:spPr>
                <a:xfrm>
                  <a:off x="10550239" y="2410097"/>
                  <a:ext cx="117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2AEF168B-1895-4844-8112-6A1BB647CAC4}"/>
                    </a:ext>
                  </a:extLst>
                </p14:cNvPr>
                <p14:cNvContentPartPr/>
                <p14:nvPr/>
              </p14:nvContentPartPr>
              <p14:xfrm>
                <a:off x="10669039" y="2421257"/>
                <a:ext cx="91800" cy="13752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2AEF168B-1895-4844-8112-6A1BB647CAC4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10660399" y="2412257"/>
                  <a:ext cx="1094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439EFBF4-0FF1-47FD-A093-17A5CBBA8EAA}"/>
                    </a:ext>
                  </a:extLst>
                </p14:cNvPr>
                <p14:cNvContentPartPr/>
                <p14:nvPr/>
              </p14:nvContentPartPr>
              <p14:xfrm>
                <a:off x="10765159" y="2438897"/>
                <a:ext cx="97560" cy="106920"/>
              </p14:xfrm>
            </p:contentPart>
          </mc:Choice>
          <mc:Fallback xmlns="">
            <p:pic>
              <p:nvPicPr>
                <p:cNvPr id="1169" name="Input penna 1168">
                  <a:extLst>
                    <a:ext uri="{FF2B5EF4-FFF2-40B4-BE49-F238E27FC236}">
                      <a16:creationId xmlns:a16="http://schemas.microsoft.com/office/drawing/2014/main" id="{439EFBF4-0FF1-47FD-A093-17A5CBBA8EAA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10756159" y="2430257"/>
                  <a:ext cx="115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631BA8AD-607F-4589-88F3-B0BB2CA871AB}"/>
                    </a:ext>
                  </a:extLst>
                </p14:cNvPr>
                <p14:cNvContentPartPr/>
                <p14:nvPr/>
              </p14:nvContentPartPr>
              <p14:xfrm>
                <a:off x="10756519" y="2502257"/>
                <a:ext cx="83880" cy="288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631BA8AD-607F-4589-88F3-B0BB2CA871A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0747879" y="2493257"/>
                  <a:ext cx="101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087C595E-89DF-4291-8225-B645E920666A}"/>
                    </a:ext>
                  </a:extLst>
                </p14:cNvPr>
                <p14:cNvContentPartPr/>
                <p14:nvPr/>
              </p14:nvContentPartPr>
              <p14:xfrm>
                <a:off x="10961359" y="2415497"/>
                <a:ext cx="7560" cy="11808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087C595E-89DF-4291-8225-B645E920666A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10952359" y="2406857"/>
                  <a:ext cx="252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C4063958-0B4C-4F66-8F99-2940557E4C3B}"/>
                    </a:ext>
                  </a:extLst>
                </p14:cNvPr>
                <p14:cNvContentPartPr/>
                <p14:nvPr/>
              </p14:nvContentPartPr>
              <p14:xfrm>
                <a:off x="11019319" y="2407577"/>
                <a:ext cx="79920" cy="110520"/>
              </p14:xfrm>
            </p:contentPart>
          </mc:Choice>
          <mc:Fallback xmlns="">
            <p:pic>
              <p:nvPicPr>
                <p:cNvPr id="1172" name="Input penna 1171">
                  <a:extLst>
                    <a:ext uri="{FF2B5EF4-FFF2-40B4-BE49-F238E27FC236}">
                      <a16:creationId xmlns:a16="http://schemas.microsoft.com/office/drawing/2014/main" id="{C4063958-0B4C-4F66-8F99-2940557E4C3B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11010319" y="2398937"/>
                  <a:ext cx="97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A3B8F08D-72BF-408C-B08B-1F064D06415F}"/>
                    </a:ext>
                  </a:extLst>
                </p14:cNvPr>
                <p14:cNvContentPartPr/>
                <p14:nvPr/>
              </p14:nvContentPartPr>
              <p14:xfrm>
                <a:off x="11121199" y="2385977"/>
                <a:ext cx="67680" cy="10836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A3B8F08D-72BF-408C-B08B-1F064D06415F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11112199" y="2377337"/>
                  <a:ext cx="853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11D8CFA9-CA6B-4418-8128-E51A303ADE43}"/>
                    </a:ext>
                  </a:extLst>
                </p14:cNvPr>
                <p14:cNvContentPartPr/>
                <p14:nvPr/>
              </p14:nvContentPartPr>
              <p14:xfrm>
                <a:off x="11232079" y="2393897"/>
                <a:ext cx="74520" cy="86760"/>
              </p14:xfrm>
            </p:contentPart>
          </mc:Choice>
          <mc:Fallback xmlns="">
            <p:pic>
              <p:nvPicPr>
                <p:cNvPr id="1174" name="Input penna 1173">
                  <a:extLst>
                    <a:ext uri="{FF2B5EF4-FFF2-40B4-BE49-F238E27FC236}">
                      <a16:creationId xmlns:a16="http://schemas.microsoft.com/office/drawing/2014/main" id="{11D8CFA9-CA6B-4418-8128-E51A303ADE43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11223079" y="2385257"/>
                  <a:ext cx="921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1175" name="Input penna 1174">
                  <a:extLst>
                    <a:ext uri="{FF2B5EF4-FFF2-40B4-BE49-F238E27FC236}">
                      <a16:creationId xmlns:a16="http://schemas.microsoft.com/office/drawing/2014/main" id="{95C8DB0B-FDA9-4837-9A18-1A122F3A5810}"/>
                    </a:ext>
                  </a:extLst>
                </p14:cNvPr>
                <p14:cNvContentPartPr/>
                <p14:nvPr/>
              </p14:nvContentPartPr>
              <p14:xfrm>
                <a:off x="11305159" y="2377337"/>
                <a:ext cx="68760" cy="122400"/>
              </p14:xfrm>
            </p:contentPart>
          </mc:Choice>
          <mc:Fallback xmlns="">
            <p:pic>
              <p:nvPicPr>
                <p:cNvPr id="1175" name="Input penna 1174">
                  <a:extLst>
                    <a:ext uri="{FF2B5EF4-FFF2-40B4-BE49-F238E27FC236}">
                      <a16:creationId xmlns:a16="http://schemas.microsoft.com/office/drawing/2014/main" id="{95C8DB0B-FDA9-4837-9A18-1A122F3A5810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11296159" y="2368697"/>
                  <a:ext cx="864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D3FE85FF-6014-4B31-A694-5FC946CA2EC0}"/>
                    </a:ext>
                  </a:extLst>
                </p14:cNvPr>
                <p14:cNvContentPartPr/>
                <p14:nvPr/>
              </p14:nvContentPartPr>
              <p14:xfrm>
                <a:off x="11400919" y="2406137"/>
                <a:ext cx="24840" cy="9036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D3FE85FF-6014-4B31-A694-5FC946CA2EC0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11392279" y="2397137"/>
                  <a:ext cx="424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1177" name="Input penna 1176">
                  <a:extLst>
                    <a:ext uri="{FF2B5EF4-FFF2-40B4-BE49-F238E27FC236}">
                      <a16:creationId xmlns:a16="http://schemas.microsoft.com/office/drawing/2014/main" id="{65C4647D-CD6B-4D5B-9808-1A6892B785B5}"/>
                    </a:ext>
                  </a:extLst>
                </p14:cNvPr>
                <p14:cNvContentPartPr/>
                <p14:nvPr/>
              </p14:nvContentPartPr>
              <p14:xfrm>
                <a:off x="11457799" y="2380937"/>
                <a:ext cx="56520" cy="11376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65C4647D-CD6B-4D5B-9808-1A6892B785B5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11449159" y="2371937"/>
                  <a:ext cx="741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C631C679-25DD-42C7-A9B5-6E46DEC757FF}"/>
                    </a:ext>
                  </a:extLst>
                </p14:cNvPr>
                <p14:cNvContentPartPr/>
                <p14:nvPr/>
              </p14:nvContentPartPr>
              <p14:xfrm>
                <a:off x="11537359" y="2391377"/>
                <a:ext cx="88920" cy="90720"/>
              </p14:xfrm>
            </p:contentPart>
          </mc:Choice>
          <mc:Fallback xmlns="">
            <p:pic>
              <p:nvPicPr>
                <p:cNvPr id="1178" name="Input penna 1177">
                  <a:extLst>
                    <a:ext uri="{FF2B5EF4-FFF2-40B4-BE49-F238E27FC236}">
                      <a16:creationId xmlns:a16="http://schemas.microsoft.com/office/drawing/2014/main" id="{C631C679-25DD-42C7-A9B5-6E46DEC757FF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11528359" y="2382377"/>
                  <a:ext cx="106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1179" name="Input penna 1178">
                  <a:extLst>
                    <a:ext uri="{FF2B5EF4-FFF2-40B4-BE49-F238E27FC236}">
                      <a16:creationId xmlns:a16="http://schemas.microsoft.com/office/drawing/2014/main" id="{C1CB3AD7-9731-429E-A6AF-462065DAFBD0}"/>
                    </a:ext>
                  </a:extLst>
                </p14:cNvPr>
                <p14:cNvContentPartPr/>
                <p14:nvPr/>
              </p14:nvContentPartPr>
              <p14:xfrm>
                <a:off x="11649319" y="2407937"/>
                <a:ext cx="114480" cy="88560"/>
              </p14:xfrm>
            </p:contentPart>
          </mc:Choice>
          <mc:Fallback xmlns="">
            <p:pic>
              <p:nvPicPr>
                <p:cNvPr id="1179" name="Input penna 1178">
                  <a:extLst>
                    <a:ext uri="{FF2B5EF4-FFF2-40B4-BE49-F238E27FC236}">
                      <a16:creationId xmlns:a16="http://schemas.microsoft.com/office/drawing/2014/main" id="{C1CB3AD7-9731-429E-A6AF-462065DAFBD0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11640319" y="2398937"/>
                  <a:ext cx="1321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4" name="Gruppo 1183">
            <a:extLst>
              <a:ext uri="{FF2B5EF4-FFF2-40B4-BE49-F238E27FC236}">
                <a16:creationId xmlns:a16="http://schemas.microsoft.com/office/drawing/2014/main" id="{35BB4CB1-9E5C-4AFE-9984-333A98A08A16}"/>
              </a:ext>
            </a:extLst>
          </p:cNvPr>
          <p:cNvGrpSpPr/>
          <p:nvPr/>
        </p:nvGrpSpPr>
        <p:grpSpPr>
          <a:xfrm>
            <a:off x="6624079" y="3378137"/>
            <a:ext cx="1800000" cy="228240"/>
            <a:chOff x="6624079" y="3378137"/>
            <a:chExt cx="180000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1181" name="Input penna 1180">
                  <a:extLst>
                    <a:ext uri="{FF2B5EF4-FFF2-40B4-BE49-F238E27FC236}">
                      <a16:creationId xmlns:a16="http://schemas.microsoft.com/office/drawing/2014/main" id="{E1E66EE7-B4F4-4B2E-842E-A6F7741CB3EF}"/>
                    </a:ext>
                  </a:extLst>
                </p14:cNvPr>
                <p14:cNvContentPartPr/>
                <p14:nvPr/>
              </p14:nvContentPartPr>
              <p14:xfrm>
                <a:off x="6624079" y="3378137"/>
                <a:ext cx="1644840" cy="158760"/>
              </p14:xfrm>
            </p:contentPart>
          </mc:Choice>
          <mc:Fallback xmlns="">
            <p:pic>
              <p:nvPicPr>
                <p:cNvPr id="1181" name="Input penna 1180">
                  <a:extLst>
                    <a:ext uri="{FF2B5EF4-FFF2-40B4-BE49-F238E27FC236}">
                      <a16:creationId xmlns:a16="http://schemas.microsoft.com/office/drawing/2014/main" id="{E1E66EE7-B4F4-4B2E-842E-A6F7741CB3EF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6615439" y="3369497"/>
                  <a:ext cx="1662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1182" name="Input penna 1181">
                  <a:extLst>
                    <a:ext uri="{FF2B5EF4-FFF2-40B4-BE49-F238E27FC236}">
                      <a16:creationId xmlns:a16="http://schemas.microsoft.com/office/drawing/2014/main" id="{B824F621-6C06-4EA2-BD9D-52BD17030155}"/>
                    </a:ext>
                  </a:extLst>
                </p14:cNvPr>
                <p14:cNvContentPartPr/>
                <p14:nvPr/>
              </p14:nvContentPartPr>
              <p14:xfrm>
                <a:off x="8332279" y="3528977"/>
                <a:ext cx="72720" cy="53280"/>
              </p14:xfrm>
            </p:contentPart>
          </mc:Choice>
          <mc:Fallback xmlns="">
            <p:pic>
              <p:nvPicPr>
                <p:cNvPr id="1182" name="Input penna 1181">
                  <a:extLst>
                    <a:ext uri="{FF2B5EF4-FFF2-40B4-BE49-F238E27FC236}">
                      <a16:creationId xmlns:a16="http://schemas.microsoft.com/office/drawing/2014/main" id="{B824F621-6C06-4EA2-BD9D-52BD17030155}"/>
                    </a:ext>
                  </a:extLst>
                </p:cNvPr>
                <p:cNvPicPr/>
                <p:nvPr/>
              </p:nvPicPr>
              <p:blipFill>
                <a:blip r:embed="rId1532"/>
                <a:stretch>
                  <a:fillRect/>
                </a:stretch>
              </p:blipFill>
              <p:spPr>
                <a:xfrm>
                  <a:off x="8323279" y="3520337"/>
                  <a:ext cx="903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3">
              <p14:nvContentPartPr>
                <p14:cNvPr id="1183" name="Input penna 1182">
                  <a:extLst>
                    <a:ext uri="{FF2B5EF4-FFF2-40B4-BE49-F238E27FC236}">
                      <a16:creationId xmlns:a16="http://schemas.microsoft.com/office/drawing/2014/main" id="{B0E82564-EB23-456D-BB7E-4CA488FD633E}"/>
                    </a:ext>
                  </a:extLst>
                </p14:cNvPr>
                <p14:cNvContentPartPr/>
                <p14:nvPr/>
              </p14:nvContentPartPr>
              <p14:xfrm>
                <a:off x="8354599" y="3497657"/>
                <a:ext cx="69480" cy="10872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B0E82564-EB23-456D-BB7E-4CA488FD633E}"/>
                    </a:ext>
                  </a:extLst>
                </p:cNvPr>
                <p:cNvPicPr/>
                <p:nvPr/>
              </p:nvPicPr>
              <p:blipFill>
                <a:blip r:embed="rId1534"/>
                <a:stretch>
                  <a:fillRect/>
                </a:stretch>
              </p:blipFill>
              <p:spPr>
                <a:xfrm>
                  <a:off x="8345599" y="3489017"/>
                  <a:ext cx="87120" cy="12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35">
            <p14:nvContentPartPr>
              <p14:cNvPr id="1185" name="Input penna 1184">
                <a:extLst>
                  <a:ext uri="{FF2B5EF4-FFF2-40B4-BE49-F238E27FC236}">
                    <a16:creationId xmlns:a16="http://schemas.microsoft.com/office/drawing/2014/main" id="{45925AC7-805F-43CA-BAA3-EA3E60060605}"/>
                  </a:ext>
                </a:extLst>
              </p14:cNvPr>
              <p14:cNvContentPartPr/>
              <p14:nvPr/>
            </p14:nvContentPartPr>
            <p14:xfrm>
              <a:off x="6801919" y="2942897"/>
              <a:ext cx="1113120" cy="1043280"/>
            </p14:xfrm>
          </p:contentPart>
        </mc:Choice>
        <mc:Fallback xmlns="">
          <p:pic>
            <p:nvPicPr>
              <p:cNvPr id="1185" name="Input penna 1184">
                <a:extLst>
                  <a:ext uri="{FF2B5EF4-FFF2-40B4-BE49-F238E27FC236}">
                    <a16:creationId xmlns:a16="http://schemas.microsoft.com/office/drawing/2014/main" id="{45925AC7-805F-43CA-BAA3-EA3E60060605}"/>
                  </a:ext>
                </a:extLst>
              </p:cNvPr>
              <p:cNvPicPr/>
              <p:nvPr/>
            </p:nvPicPr>
            <p:blipFill>
              <a:blip r:embed="rId1536"/>
              <a:stretch>
                <a:fillRect/>
              </a:stretch>
            </p:blipFill>
            <p:spPr>
              <a:xfrm>
                <a:off x="6793279" y="2934257"/>
                <a:ext cx="1130760" cy="10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7">
            <p14:nvContentPartPr>
              <p14:cNvPr id="1190" name="Input penna 1189">
                <a:extLst>
                  <a:ext uri="{FF2B5EF4-FFF2-40B4-BE49-F238E27FC236}">
                    <a16:creationId xmlns:a16="http://schemas.microsoft.com/office/drawing/2014/main" id="{5CDBA2DB-5B9E-422D-B597-E501B2AF7FA1}"/>
                  </a:ext>
                </a:extLst>
              </p14:cNvPr>
              <p14:cNvContentPartPr/>
              <p14:nvPr/>
            </p14:nvContentPartPr>
            <p14:xfrm>
              <a:off x="6517159" y="2814017"/>
              <a:ext cx="138960" cy="579240"/>
            </p14:xfrm>
          </p:contentPart>
        </mc:Choice>
        <mc:Fallback xmlns="">
          <p:pic>
            <p:nvPicPr>
              <p:cNvPr id="1190" name="Input penna 1189">
                <a:extLst>
                  <a:ext uri="{FF2B5EF4-FFF2-40B4-BE49-F238E27FC236}">
                    <a16:creationId xmlns:a16="http://schemas.microsoft.com/office/drawing/2014/main" id="{5CDBA2DB-5B9E-422D-B597-E501B2AF7FA1}"/>
                  </a:ext>
                </a:extLst>
              </p:cNvPr>
              <p:cNvPicPr/>
              <p:nvPr/>
            </p:nvPicPr>
            <p:blipFill>
              <a:blip r:embed="rId1538"/>
              <a:stretch>
                <a:fillRect/>
              </a:stretch>
            </p:blipFill>
            <p:spPr>
              <a:xfrm>
                <a:off x="6508159" y="2805377"/>
                <a:ext cx="15660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9">
            <p14:nvContentPartPr>
              <p14:cNvPr id="1191" name="Input penna 1190">
                <a:extLst>
                  <a:ext uri="{FF2B5EF4-FFF2-40B4-BE49-F238E27FC236}">
                    <a16:creationId xmlns:a16="http://schemas.microsoft.com/office/drawing/2014/main" id="{834CCA75-6007-4567-A63F-C67B7695EF84}"/>
                  </a:ext>
                </a:extLst>
              </p14:cNvPr>
              <p14:cNvContentPartPr/>
              <p14:nvPr/>
            </p14:nvContentPartPr>
            <p14:xfrm>
              <a:off x="6196759" y="2926697"/>
              <a:ext cx="109440" cy="192960"/>
            </p14:xfrm>
          </p:contentPart>
        </mc:Choice>
        <mc:Fallback xmlns="">
          <p:pic>
            <p:nvPicPr>
              <p:cNvPr id="1191" name="Input penna 1190">
                <a:extLst>
                  <a:ext uri="{FF2B5EF4-FFF2-40B4-BE49-F238E27FC236}">
                    <a16:creationId xmlns:a16="http://schemas.microsoft.com/office/drawing/2014/main" id="{834CCA75-6007-4567-A63F-C67B7695EF84}"/>
                  </a:ext>
                </a:extLst>
              </p:cNvPr>
              <p:cNvPicPr/>
              <p:nvPr/>
            </p:nvPicPr>
            <p:blipFill>
              <a:blip r:embed="rId1540"/>
              <a:stretch>
                <a:fillRect/>
              </a:stretch>
            </p:blipFill>
            <p:spPr>
              <a:xfrm>
                <a:off x="6187759" y="2918057"/>
                <a:ext cx="127080" cy="21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96" name="Gruppo 1195">
            <a:extLst>
              <a:ext uri="{FF2B5EF4-FFF2-40B4-BE49-F238E27FC236}">
                <a16:creationId xmlns:a16="http://schemas.microsoft.com/office/drawing/2014/main" id="{F70668DA-8B3A-4D1A-A0B7-CBE1CDF523D4}"/>
              </a:ext>
            </a:extLst>
          </p:cNvPr>
          <p:cNvGrpSpPr/>
          <p:nvPr/>
        </p:nvGrpSpPr>
        <p:grpSpPr>
          <a:xfrm>
            <a:off x="7179919" y="2811497"/>
            <a:ext cx="957240" cy="643320"/>
            <a:chOff x="7179919" y="2811497"/>
            <a:chExt cx="957240" cy="64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1">
              <p14:nvContentPartPr>
                <p14:cNvPr id="1186" name="Input penna 1185">
                  <a:extLst>
                    <a:ext uri="{FF2B5EF4-FFF2-40B4-BE49-F238E27FC236}">
                      <a16:creationId xmlns:a16="http://schemas.microsoft.com/office/drawing/2014/main" id="{CED3A284-C674-4427-88D4-1AAF548A556B}"/>
                    </a:ext>
                  </a:extLst>
                </p14:cNvPr>
                <p14:cNvContentPartPr/>
                <p14:nvPr/>
              </p14:nvContentPartPr>
              <p14:xfrm>
                <a:off x="7349839" y="3139097"/>
                <a:ext cx="85320" cy="7848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CED3A284-C674-4427-88D4-1AAF548A556B}"/>
                    </a:ext>
                  </a:extLst>
                </p:cNvPr>
                <p:cNvPicPr/>
                <p:nvPr/>
              </p:nvPicPr>
              <p:blipFill>
                <a:blip r:embed="rId1542"/>
                <a:stretch>
                  <a:fillRect/>
                </a:stretch>
              </p:blipFill>
              <p:spPr>
                <a:xfrm>
                  <a:off x="7341199" y="3130097"/>
                  <a:ext cx="1029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3">
              <p14:nvContentPartPr>
                <p14:cNvPr id="1187" name="Input penna 1186">
                  <a:extLst>
                    <a:ext uri="{FF2B5EF4-FFF2-40B4-BE49-F238E27FC236}">
                      <a16:creationId xmlns:a16="http://schemas.microsoft.com/office/drawing/2014/main" id="{FD5599DE-5B1F-4DEB-96E7-0637AFA6A6E1}"/>
                    </a:ext>
                  </a:extLst>
                </p14:cNvPr>
                <p14:cNvContentPartPr/>
                <p14:nvPr/>
              </p14:nvContentPartPr>
              <p14:xfrm>
                <a:off x="7369279" y="3187337"/>
                <a:ext cx="12960" cy="267480"/>
              </p14:xfrm>
            </p:contentPart>
          </mc:Choice>
          <mc:Fallback xmlns="">
            <p:pic>
              <p:nvPicPr>
                <p:cNvPr id="1187" name="Input penna 1186">
                  <a:extLst>
                    <a:ext uri="{FF2B5EF4-FFF2-40B4-BE49-F238E27FC236}">
                      <a16:creationId xmlns:a16="http://schemas.microsoft.com/office/drawing/2014/main" id="{FD5599DE-5B1F-4DEB-96E7-0637AFA6A6E1}"/>
                    </a:ext>
                  </a:extLst>
                </p:cNvPr>
                <p:cNvPicPr/>
                <p:nvPr/>
              </p:nvPicPr>
              <p:blipFill>
                <a:blip r:embed="rId1544"/>
                <a:stretch>
                  <a:fillRect/>
                </a:stretch>
              </p:blipFill>
              <p:spPr>
                <a:xfrm>
                  <a:off x="7360279" y="3178337"/>
                  <a:ext cx="306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5">
              <p14:nvContentPartPr>
                <p14:cNvPr id="1188" name="Input penna 1187">
                  <a:extLst>
                    <a:ext uri="{FF2B5EF4-FFF2-40B4-BE49-F238E27FC236}">
                      <a16:creationId xmlns:a16="http://schemas.microsoft.com/office/drawing/2014/main" id="{E70851A0-2C64-4F79-BEB8-6EB2982FBEAC}"/>
                    </a:ext>
                  </a:extLst>
                </p14:cNvPr>
                <p14:cNvContentPartPr/>
                <p14:nvPr/>
              </p14:nvContentPartPr>
              <p14:xfrm>
                <a:off x="7179919" y="3190937"/>
                <a:ext cx="102240" cy="15552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E70851A0-2C64-4F79-BEB8-6EB2982FBEAC}"/>
                    </a:ext>
                  </a:extLst>
                </p:cNvPr>
                <p:cNvPicPr/>
                <p:nvPr/>
              </p:nvPicPr>
              <p:blipFill>
                <a:blip r:embed="rId1546"/>
                <a:stretch>
                  <a:fillRect/>
                </a:stretch>
              </p:blipFill>
              <p:spPr>
                <a:xfrm>
                  <a:off x="7171279" y="3182297"/>
                  <a:ext cx="119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7">
              <p14:nvContentPartPr>
                <p14:cNvPr id="1192" name="Input penna 1191">
                  <a:extLst>
                    <a:ext uri="{FF2B5EF4-FFF2-40B4-BE49-F238E27FC236}">
                      <a16:creationId xmlns:a16="http://schemas.microsoft.com/office/drawing/2014/main" id="{80CB4A66-6E38-4864-A33D-E40426230F53}"/>
                    </a:ext>
                  </a:extLst>
                </p14:cNvPr>
                <p14:cNvContentPartPr/>
                <p14:nvPr/>
              </p14:nvContentPartPr>
              <p14:xfrm>
                <a:off x="7413919" y="2878097"/>
                <a:ext cx="445320" cy="304200"/>
              </p14:xfrm>
            </p:contentPart>
          </mc:Choice>
          <mc:Fallback xmlns="">
            <p:pic>
              <p:nvPicPr>
                <p:cNvPr id="1192" name="Input penna 1191">
                  <a:extLst>
                    <a:ext uri="{FF2B5EF4-FFF2-40B4-BE49-F238E27FC236}">
                      <a16:creationId xmlns:a16="http://schemas.microsoft.com/office/drawing/2014/main" id="{80CB4A66-6E38-4864-A33D-E40426230F53}"/>
                    </a:ext>
                  </a:extLst>
                </p:cNvPr>
                <p:cNvPicPr/>
                <p:nvPr/>
              </p:nvPicPr>
              <p:blipFill>
                <a:blip r:embed="rId1548"/>
                <a:stretch>
                  <a:fillRect/>
                </a:stretch>
              </p:blipFill>
              <p:spPr>
                <a:xfrm>
                  <a:off x="7405279" y="2869457"/>
                  <a:ext cx="4629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9">
              <p14:nvContentPartPr>
                <p14:cNvPr id="1193" name="Input penna 1192">
                  <a:extLst>
                    <a:ext uri="{FF2B5EF4-FFF2-40B4-BE49-F238E27FC236}">
                      <a16:creationId xmlns:a16="http://schemas.microsoft.com/office/drawing/2014/main" id="{E989F701-184C-40DA-8766-B5B7D1E1765D}"/>
                    </a:ext>
                  </a:extLst>
                </p14:cNvPr>
                <p14:cNvContentPartPr/>
                <p14:nvPr/>
              </p14:nvContentPartPr>
              <p14:xfrm>
                <a:off x="7954279" y="2811497"/>
                <a:ext cx="81000" cy="153720"/>
              </p14:xfrm>
            </p:contentPart>
          </mc:Choice>
          <mc:Fallback xmlns="">
            <p:pic>
              <p:nvPicPr>
                <p:cNvPr id="1193" name="Input penna 1192">
                  <a:extLst>
                    <a:ext uri="{FF2B5EF4-FFF2-40B4-BE49-F238E27FC236}">
                      <a16:creationId xmlns:a16="http://schemas.microsoft.com/office/drawing/2014/main" id="{E989F701-184C-40DA-8766-B5B7D1E1765D}"/>
                    </a:ext>
                  </a:extLst>
                </p:cNvPr>
                <p:cNvPicPr/>
                <p:nvPr/>
              </p:nvPicPr>
              <p:blipFill>
                <a:blip r:embed="rId1550"/>
                <a:stretch>
                  <a:fillRect/>
                </a:stretch>
              </p:blipFill>
              <p:spPr>
                <a:xfrm>
                  <a:off x="7945639" y="2802857"/>
                  <a:ext cx="986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1">
              <p14:nvContentPartPr>
                <p14:cNvPr id="1194" name="Input penna 1193">
                  <a:extLst>
                    <a:ext uri="{FF2B5EF4-FFF2-40B4-BE49-F238E27FC236}">
                      <a16:creationId xmlns:a16="http://schemas.microsoft.com/office/drawing/2014/main" id="{FECD05AC-951D-4E8E-AD4D-4D757C1A0949}"/>
                    </a:ext>
                  </a:extLst>
                </p14:cNvPr>
                <p14:cNvContentPartPr/>
                <p14:nvPr/>
              </p14:nvContentPartPr>
              <p14:xfrm>
                <a:off x="8069119" y="2818697"/>
                <a:ext cx="68040" cy="136080"/>
              </p14:xfrm>
            </p:contentPart>
          </mc:Choice>
          <mc:Fallback xmlns="">
            <p:pic>
              <p:nvPicPr>
                <p:cNvPr id="1194" name="Input penna 1193">
                  <a:extLst>
                    <a:ext uri="{FF2B5EF4-FFF2-40B4-BE49-F238E27FC236}">
                      <a16:creationId xmlns:a16="http://schemas.microsoft.com/office/drawing/2014/main" id="{FECD05AC-951D-4E8E-AD4D-4D757C1A0949}"/>
                    </a:ext>
                  </a:extLst>
                </p:cNvPr>
                <p:cNvPicPr/>
                <p:nvPr/>
              </p:nvPicPr>
              <p:blipFill>
                <a:blip r:embed="rId1552"/>
                <a:stretch>
                  <a:fillRect/>
                </a:stretch>
              </p:blipFill>
              <p:spPr>
                <a:xfrm>
                  <a:off x="8060479" y="2809697"/>
                  <a:ext cx="85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3">
              <p14:nvContentPartPr>
                <p14:cNvPr id="1195" name="Input penna 1194">
                  <a:extLst>
                    <a:ext uri="{FF2B5EF4-FFF2-40B4-BE49-F238E27FC236}">
                      <a16:creationId xmlns:a16="http://schemas.microsoft.com/office/drawing/2014/main" id="{1AD5E992-DCA7-4A3F-ADB9-3C94A6F20CF5}"/>
                    </a:ext>
                  </a:extLst>
                </p14:cNvPr>
                <p14:cNvContentPartPr/>
                <p14:nvPr/>
              </p14:nvContentPartPr>
              <p14:xfrm>
                <a:off x="8056159" y="2901137"/>
                <a:ext cx="74880" cy="36360"/>
              </p14:xfrm>
            </p:contentPart>
          </mc:Choice>
          <mc:Fallback xmlns="">
            <p:pic>
              <p:nvPicPr>
                <p:cNvPr id="1195" name="Input penna 1194">
                  <a:extLst>
                    <a:ext uri="{FF2B5EF4-FFF2-40B4-BE49-F238E27FC236}">
                      <a16:creationId xmlns:a16="http://schemas.microsoft.com/office/drawing/2014/main" id="{1AD5E992-DCA7-4A3F-ADB9-3C94A6F20CF5}"/>
                    </a:ext>
                  </a:extLst>
                </p:cNvPr>
                <p:cNvPicPr/>
                <p:nvPr/>
              </p:nvPicPr>
              <p:blipFill>
                <a:blip r:embed="rId1554"/>
                <a:stretch>
                  <a:fillRect/>
                </a:stretch>
              </p:blipFill>
              <p:spPr>
                <a:xfrm>
                  <a:off x="8047159" y="2892137"/>
                  <a:ext cx="92520" cy="5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5" name="Gruppo 1234">
            <a:extLst>
              <a:ext uri="{FF2B5EF4-FFF2-40B4-BE49-F238E27FC236}">
                <a16:creationId xmlns:a16="http://schemas.microsoft.com/office/drawing/2014/main" id="{ADE7CD1D-32C0-4F0B-AC6F-36B9DE57E626}"/>
              </a:ext>
            </a:extLst>
          </p:cNvPr>
          <p:cNvGrpSpPr/>
          <p:nvPr/>
        </p:nvGrpSpPr>
        <p:grpSpPr>
          <a:xfrm>
            <a:off x="6734239" y="3429257"/>
            <a:ext cx="2442600" cy="534600"/>
            <a:chOff x="6734239" y="3429257"/>
            <a:chExt cx="244260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55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6E6B426D-F09D-4F95-ABEE-63267F82B029}"/>
                    </a:ext>
                  </a:extLst>
                </p14:cNvPr>
                <p14:cNvContentPartPr/>
                <p14:nvPr/>
              </p14:nvContentPartPr>
              <p14:xfrm>
                <a:off x="6891199" y="3429257"/>
                <a:ext cx="962280" cy="53460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6E6B426D-F09D-4F95-ABEE-63267F82B029}"/>
                    </a:ext>
                  </a:extLst>
                </p:cNvPr>
                <p:cNvPicPr/>
                <p:nvPr/>
              </p:nvPicPr>
              <p:blipFill>
                <a:blip r:embed="rId1556"/>
                <a:stretch>
                  <a:fillRect/>
                </a:stretch>
              </p:blipFill>
              <p:spPr>
                <a:xfrm>
                  <a:off x="6882559" y="3420257"/>
                  <a:ext cx="979920" cy="55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7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1750F2EF-E5DE-4EC0-A0B8-826FF7447C5D}"/>
                    </a:ext>
                  </a:extLst>
                </p14:cNvPr>
                <p14:cNvContentPartPr/>
                <p14:nvPr/>
              </p14:nvContentPartPr>
              <p14:xfrm>
                <a:off x="7669519" y="3774137"/>
                <a:ext cx="131760" cy="137160"/>
              </p14:xfrm>
            </p:contentPart>
          </mc:Choice>
          <mc:Fallback xmlns="">
            <p:pic>
              <p:nvPicPr>
                <p:cNvPr id="1211" name="Input penna 1210">
                  <a:extLst>
                    <a:ext uri="{FF2B5EF4-FFF2-40B4-BE49-F238E27FC236}">
                      <a16:creationId xmlns:a16="http://schemas.microsoft.com/office/drawing/2014/main" id="{1750F2EF-E5DE-4EC0-A0B8-826FF7447C5D}"/>
                    </a:ext>
                  </a:extLst>
                </p:cNvPr>
                <p:cNvPicPr/>
                <p:nvPr/>
              </p:nvPicPr>
              <p:blipFill>
                <a:blip r:embed="rId1558"/>
                <a:stretch>
                  <a:fillRect/>
                </a:stretch>
              </p:blipFill>
              <p:spPr>
                <a:xfrm>
                  <a:off x="7660879" y="3765497"/>
                  <a:ext cx="149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9">
              <p14:nvContentPartPr>
                <p14:cNvPr id="1212" name="Input penna 1211">
                  <a:extLst>
                    <a:ext uri="{FF2B5EF4-FFF2-40B4-BE49-F238E27FC236}">
                      <a16:creationId xmlns:a16="http://schemas.microsoft.com/office/drawing/2014/main" id="{66B7C84E-6C75-4293-8B0A-33B4B6F6BF11}"/>
                    </a:ext>
                  </a:extLst>
                </p14:cNvPr>
                <p14:cNvContentPartPr/>
                <p14:nvPr/>
              </p14:nvContentPartPr>
              <p14:xfrm>
                <a:off x="7560799" y="3670097"/>
                <a:ext cx="246600" cy="24372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66B7C84E-6C75-4293-8B0A-33B4B6F6BF11}"/>
                    </a:ext>
                  </a:extLst>
                </p:cNvPr>
                <p:cNvPicPr/>
                <p:nvPr/>
              </p:nvPicPr>
              <p:blipFill>
                <a:blip r:embed="rId1560"/>
                <a:stretch>
                  <a:fillRect/>
                </a:stretch>
              </p:blipFill>
              <p:spPr>
                <a:xfrm>
                  <a:off x="7551799" y="3661457"/>
                  <a:ext cx="26424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1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78746919-EFBD-4E0B-84D1-1C6B1D458FB9}"/>
                    </a:ext>
                  </a:extLst>
                </p14:cNvPr>
                <p14:cNvContentPartPr/>
                <p14:nvPr/>
              </p14:nvContentPartPr>
              <p14:xfrm>
                <a:off x="7456759" y="3644177"/>
                <a:ext cx="267120" cy="223200"/>
              </p14:xfrm>
            </p:contentPart>
          </mc:Choice>
          <mc:Fallback xmlns="">
            <p:pic>
              <p:nvPicPr>
                <p:cNvPr id="1213" name="Input penna 1212">
                  <a:extLst>
                    <a:ext uri="{FF2B5EF4-FFF2-40B4-BE49-F238E27FC236}">
                      <a16:creationId xmlns:a16="http://schemas.microsoft.com/office/drawing/2014/main" id="{78746919-EFBD-4E0B-84D1-1C6B1D458FB9}"/>
                    </a:ext>
                  </a:extLst>
                </p:cNvPr>
                <p:cNvPicPr/>
                <p:nvPr/>
              </p:nvPicPr>
              <p:blipFill>
                <a:blip r:embed="rId1562"/>
                <a:stretch>
                  <a:fillRect/>
                </a:stretch>
              </p:blipFill>
              <p:spPr>
                <a:xfrm>
                  <a:off x="7448119" y="3635537"/>
                  <a:ext cx="2847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3">
              <p14:nvContentPartPr>
                <p14:cNvPr id="1214" name="Input penna 1213">
                  <a:extLst>
                    <a:ext uri="{FF2B5EF4-FFF2-40B4-BE49-F238E27FC236}">
                      <a16:creationId xmlns:a16="http://schemas.microsoft.com/office/drawing/2014/main" id="{D95A4F05-E57D-4D8E-86B8-8957ACF1874E}"/>
                    </a:ext>
                  </a:extLst>
                </p14:cNvPr>
                <p14:cNvContentPartPr/>
                <p14:nvPr/>
              </p14:nvContentPartPr>
              <p14:xfrm>
                <a:off x="7390519" y="3595577"/>
                <a:ext cx="173520" cy="175320"/>
              </p14:xfrm>
            </p:contentPart>
          </mc:Choice>
          <mc:Fallback xmlns="">
            <p:pic>
              <p:nvPicPr>
                <p:cNvPr id="1214" name="Input penna 1213">
                  <a:extLst>
                    <a:ext uri="{FF2B5EF4-FFF2-40B4-BE49-F238E27FC236}">
                      <a16:creationId xmlns:a16="http://schemas.microsoft.com/office/drawing/2014/main" id="{D95A4F05-E57D-4D8E-86B8-8957ACF1874E}"/>
                    </a:ext>
                  </a:extLst>
                </p:cNvPr>
                <p:cNvPicPr/>
                <p:nvPr/>
              </p:nvPicPr>
              <p:blipFill>
                <a:blip r:embed="rId1564"/>
                <a:stretch>
                  <a:fillRect/>
                </a:stretch>
              </p:blipFill>
              <p:spPr>
                <a:xfrm>
                  <a:off x="7381879" y="3586937"/>
                  <a:ext cx="1911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5">
              <p14:nvContentPartPr>
                <p14:cNvPr id="1215" name="Input penna 1214">
                  <a:extLst>
                    <a:ext uri="{FF2B5EF4-FFF2-40B4-BE49-F238E27FC236}">
                      <a16:creationId xmlns:a16="http://schemas.microsoft.com/office/drawing/2014/main" id="{2F92D9AC-DEE0-422E-93D1-E015E720C4DB}"/>
                    </a:ext>
                  </a:extLst>
                </p14:cNvPr>
                <p14:cNvContentPartPr/>
                <p14:nvPr/>
              </p14:nvContentPartPr>
              <p14:xfrm>
                <a:off x="7147519" y="3562817"/>
                <a:ext cx="237600" cy="17784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2F92D9AC-DEE0-422E-93D1-E015E720C4DB}"/>
                    </a:ext>
                  </a:extLst>
                </p:cNvPr>
                <p:cNvPicPr/>
                <p:nvPr/>
              </p:nvPicPr>
              <p:blipFill>
                <a:blip r:embed="rId1566"/>
                <a:stretch>
                  <a:fillRect/>
                </a:stretch>
              </p:blipFill>
              <p:spPr>
                <a:xfrm>
                  <a:off x="7138519" y="3553817"/>
                  <a:ext cx="2552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7">
              <p14:nvContentPartPr>
                <p14:cNvPr id="1216" name="Input penna 1215">
                  <a:extLst>
                    <a:ext uri="{FF2B5EF4-FFF2-40B4-BE49-F238E27FC236}">
                      <a16:creationId xmlns:a16="http://schemas.microsoft.com/office/drawing/2014/main" id="{616CC12C-80CA-4F36-9BF0-334246336E39}"/>
                    </a:ext>
                  </a:extLst>
                </p14:cNvPr>
                <p14:cNvContentPartPr/>
                <p14:nvPr/>
              </p14:nvContentPartPr>
              <p14:xfrm>
                <a:off x="7058959" y="3579377"/>
                <a:ext cx="64440" cy="59400"/>
              </p14:xfrm>
            </p:contentPart>
          </mc:Choice>
          <mc:Fallback xmlns="">
            <p:pic>
              <p:nvPicPr>
                <p:cNvPr id="1216" name="Input penna 1215">
                  <a:extLst>
                    <a:ext uri="{FF2B5EF4-FFF2-40B4-BE49-F238E27FC236}">
                      <a16:creationId xmlns:a16="http://schemas.microsoft.com/office/drawing/2014/main" id="{616CC12C-80CA-4F36-9BF0-334246336E39}"/>
                    </a:ext>
                  </a:extLst>
                </p:cNvPr>
                <p:cNvPicPr/>
                <p:nvPr/>
              </p:nvPicPr>
              <p:blipFill>
                <a:blip r:embed="rId1568"/>
                <a:stretch>
                  <a:fillRect/>
                </a:stretch>
              </p:blipFill>
              <p:spPr>
                <a:xfrm>
                  <a:off x="7049959" y="3570377"/>
                  <a:ext cx="820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9">
              <p14:nvContentPartPr>
                <p14:cNvPr id="1217" name="Input penna 1216">
                  <a:extLst>
                    <a:ext uri="{FF2B5EF4-FFF2-40B4-BE49-F238E27FC236}">
                      <a16:creationId xmlns:a16="http://schemas.microsoft.com/office/drawing/2014/main" id="{8A831C3A-48E3-4C4A-8138-BF13211B7F90}"/>
                    </a:ext>
                  </a:extLst>
                </p14:cNvPr>
                <p14:cNvContentPartPr/>
                <p14:nvPr/>
              </p14:nvContentPartPr>
              <p14:xfrm>
                <a:off x="7008919" y="3468497"/>
                <a:ext cx="36000" cy="4788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8A831C3A-48E3-4C4A-8138-BF13211B7F90}"/>
                    </a:ext>
                  </a:extLst>
                </p:cNvPr>
                <p:cNvPicPr/>
                <p:nvPr/>
              </p:nvPicPr>
              <p:blipFill>
                <a:blip r:embed="rId1570"/>
                <a:stretch>
                  <a:fillRect/>
                </a:stretch>
              </p:blipFill>
              <p:spPr>
                <a:xfrm>
                  <a:off x="7000279" y="3459497"/>
                  <a:ext cx="536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1">
              <p14:nvContentPartPr>
                <p14:cNvPr id="1218" name="Input penna 1217">
                  <a:extLst>
                    <a:ext uri="{FF2B5EF4-FFF2-40B4-BE49-F238E27FC236}">
                      <a16:creationId xmlns:a16="http://schemas.microsoft.com/office/drawing/2014/main" id="{0589B304-D03B-4E8C-935F-33387D8A2966}"/>
                    </a:ext>
                  </a:extLst>
                </p14:cNvPr>
                <p14:cNvContentPartPr/>
                <p14:nvPr/>
              </p14:nvContentPartPr>
              <p14:xfrm>
                <a:off x="6734239" y="3736337"/>
                <a:ext cx="82800" cy="146880"/>
              </p14:xfrm>
            </p:contentPart>
          </mc:Choice>
          <mc:Fallback xmlns="">
            <p:pic>
              <p:nvPicPr>
                <p:cNvPr id="1218" name="Input penna 1217">
                  <a:extLst>
                    <a:ext uri="{FF2B5EF4-FFF2-40B4-BE49-F238E27FC236}">
                      <a16:creationId xmlns:a16="http://schemas.microsoft.com/office/drawing/2014/main" id="{0589B304-D03B-4E8C-935F-33387D8A2966}"/>
                    </a:ext>
                  </a:extLst>
                </p:cNvPr>
                <p:cNvPicPr/>
                <p:nvPr/>
              </p:nvPicPr>
              <p:blipFill>
                <a:blip r:embed="rId1572"/>
                <a:stretch>
                  <a:fillRect/>
                </a:stretch>
              </p:blipFill>
              <p:spPr>
                <a:xfrm>
                  <a:off x="6725239" y="3727337"/>
                  <a:ext cx="100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3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1ADE8E3B-06E9-4CE1-8FA5-102E990E54E3}"/>
                    </a:ext>
                  </a:extLst>
                </p14:cNvPr>
                <p14:cNvContentPartPr/>
                <p14:nvPr/>
              </p14:nvContentPartPr>
              <p14:xfrm>
                <a:off x="6737839" y="3810497"/>
                <a:ext cx="67680" cy="6480"/>
              </p14:xfrm>
            </p:contentPart>
          </mc:Choice>
          <mc:Fallback xmlns="">
            <p:pic>
              <p:nvPicPr>
                <p:cNvPr id="1219" name="Input penna 1218">
                  <a:extLst>
                    <a:ext uri="{FF2B5EF4-FFF2-40B4-BE49-F238E27FC236}">
                      <a16:creationId xmlns:a16="http://schemas.microsoft.com/office/drawing/2014/main" id="{1ADE8E3B-06E9-4CE1-8FA5-102E990E54E3}"/>
                    </a:ext>
                  </a:extLst>
                </p:cNvPr>
                <p:cNvPicPr/>
                <p:nvPr/>
              </p:nvPicPr>
              <p:blipFill>
                <a:blip r:embed="rId1574"/>
                <a:stretch>
                  <a:fillRect/>
                </a:stretch>
              </p:blipFill>
              <p:spPr>
                <a:xfrm>
                  <a:off x="6729199" y="3801857"/>
                  <a:ext cx="8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5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F10FD6F7-220C-44DA-82B4-FB76038C9145}"/>
                    </a:ext>
                  </a:extLst>
                </p14:cNvPr>
                <p14:cNvContentPartPr/>
                <p14:nvPr/>
              </p14:nvContentPartPr>
              <p14:xfrm>
                <a:off x="6805519" y="3811577"/>
                <a:ext cx="360" cy="36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F10FD6F7-220C-44DA-82B4-FB76038C9145}"/>
                    </a:ext>
                  </a:extLst>
                </p:cNvPr>
                <p:cNvPicPr/>
                <p:nvPr/>
              </p:nvPicPr>
              <p:blipFill>
                <a:blip r:embed="rId1576"/>
                <a:stretch>
                  <a:fillRect/>
                </a:stretch>
              </p:blipFill>
              <p:spPr>
                <a:xfrm>
                  <a:off x="6796519" y="380257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7">
              <p14:nvContentPartPr>
                <p14:cNvPr id="1221" name="Input penna 1220">
                  <a:extLst>
                    <a:ext uri="{FF2B5EF4-FFF2-40B4-BE49-F238E27FC236}">
                      <a16:creationId xmlns:a16="http://schemas.microsoft.com/office/drawing/2014/main" id="{C0E72C60-AC41-4F9C-BFAD-D4353B7AEE9C}"/>
                    </a:ext>
                  </a:extLst>
                </p14:cNvPr>
                <p14:cNvContentPartPr/>
                <p14:nvPr/>
              </p14:nvContentPartPr>
              <p14:xfrm>
                <a:off x="6805519" y="3811577"/>
                <a:ext cx="144000" cy="11376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C0E72C60-AC41-4F9C-BFAD-D4353B7AEE9C}"/>
                    </a:ext>
                  </a:extLst>
                </p:cNvPr>
                <p:cNvPicPr/>
                <p:nvPr/>
              </p:nvPicPr>
              <p:blipFill>
                <a:blip r:embed="rId1578"/>
                <a:stretch>
                  <a:fillRect/>
                </a:stretch>
              </p:blipFill>
              <p:spPr>
                <a:xfrm>
                  <a:off x="6796519" y="3802577"/>
                  <a:ext cx="1616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9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13E175C4-44B9-46FB-B152-6EE5689564D2}"/>
                    </a:ext>
                  </a:extLst>
                </p14:cNvPr>
                <p14:cNvContentPartPr/>
                <p14:nvPr/>
              </p14:nvContentPartPr>
              <p14:xfrm>
                <a:off x="7730719" y="3765857"/>
                <a:ext cx="591120" cy="137160"/>
              </p14:xfrm>
            </p:contentPart>
          </mc:Choice>
          <mc:Fallback xmlns="">
            <p:pic>
              <p:nvPicPr>
                <p:cNvPr id="1224" name="Input penna 1223">
                  <a:extLst>
                    <a:ext uri="{FF2B5EF4-FFF2-40B4-BE49-F238E27FC236}">
                      <a16:creationId xmlns:a16="http://schemas.microsoft.com/office/drawing/2014/main" id="{13E175C4-44B9-46FB-B152-6EE5689564D2}"/>
                    </a:ext>
                  </a:extLst>
                </p:cNvPr>
                <p:cNvPicPr/>
                <p:nvPr/>
              </p:nvPicPr>
              <p:blipFill>
                <a:blip r:embed="rId1580"/>
                <a:stretch>
                  <a:fillRect/>
                </a:stretch>
              </p:blipFill>
              <p:spPr>
                <a:xfrm>
                  <a:off x="7722079" y="3757217"/>
                  <a:ext cx="6087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1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B92C6475-5846-4DC7-88C9-F88C3EE2F876}"/>
                    </a:ext>
                  </a:extLst>
                </p14:cNvPr>
                <p14:cNvContentPartPr/>
                <p14:nvPr/>
              </p14:nvContentPartPr>
              <p14:xfrm>
                <a:off x="8373679" y="3720497"/>
                <a:ext cx="117000" cy="157320"/>
              </p14:xfrm>
            </p:contentPart>
          </mc:Choice>
          <mc:Fallback xmlns="">
            <p:pic>
              <p:nvPicPr>
                <p:cNvPr id="1225" name="Input penna 1224">
                  <a:extLst>
                    <a:ext uri="{FF2B5EF4-FFF2-40B4-BE49-F238E27FC236}">
                      <a16:creationId xmlns:a16="http://schemas.microsoft.com/office/drawing/2014/main" id="{B92C6475-5846-4DC7-88C9-F88C3EE2F876}"/>
                    </a:ext>
                  </a:extLst>
                </p:cNvPr>
                <p:cNvPicPr/>
                <p:nvPr/>
              </p:nvPicPr>
              <p:blipFill>
                <a:blip r:embed="rId1582"/>
                <a:stretch>
                  <a:fillRect/>
                </a:stretch>
              </p:blipFill>
              <p:spPr>
                <a:xfrm>
                  <a:off x="8365039" y="3711857"/>
                  <a:ext cx="1346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1226" name="Input penna 1225">
                  <a:extLst>
                    <a:ext uri="{FF2B5EF4-FFF2-40B4-BE49-F238E27FC236}">
                      <a16:creationId xmlns:a16="http://schemas.microsoft.com/office/drawing/2014/main" id="{B3234F18-A6C2-48DC-ACEB-28C0DC02CB67}"/>
                    </a:ext>
                  </a:extLst>
                </p14:cNvPr>
                <p14:cNvContentPartPr/>
                <p14:nvPr/>
              </p14:nvContentPartPr>
              <p14:xfrm>
                <a:off x="8513359" y="3800057"/>
                <a:ext cx="81720" cy="121680"/>
              </p14:xfrm>
            </p:contentPart>
          </mc:Choice>
          <mc:Fallback xmlns="">
            <p:pic>
              <p:nvPicPr>
                <p:cNvPr id="1226" name="Input penna 1225">
                  <a:extLst>
                    <a:ext uri="{FF2B5EF4-FFF2-40B4-BE49-F238E27FC236}">
                      <a16:creationId xmlns:a16="http://schemas.microsoft.com/office/drawing/2014/main" id="{B3234F18-A6C2-48DC-ACEB-28C0DC02CB67}"/>
                    </a:ext>
                  </a:extLst>
                </p:cNvPr>
                <p:cNvPicPr/>
                <p:nvPr/>
              </p:nvPicPr>
              <p:blipFill>
                <a:blip r:embed="rId1584"/>
                <a:stretch>
                  <a:fillRect/>
                </a:stretch>
              </p:blipFill>
              <p:spPr>
                <a:xfrm>
                  <a:off x="8504359" y="3791417"/>
                  <a:ext cx="993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B1118F56-E13A-41A8-AC52-09A1588F9AED}"/>
                    </a:ext>
                  </a:extLst>
                </p14:cNvPr>
                <p14:cNvContentPartPr/>
                <p14:nvPr/>
              </p14:nvContentPartPr>
              <p14:xfrm>
                <a:off x="8515519" y="3845417"/>
                <a:ext cx="72720" cy="47880"/>
              </p14:xfrm>
            </p:contentPart>
          </mc:Choice>
          <mc:Fallback xmlns="">
            <p:pic>
              <p:nvPicPr>
                <p:cNvPr id="1227" name="Input penna 1226">
                  <a:extLst>
                    <a:ext uri="{FF2B5EF4-FFF2-40B4-BE49-F238E27FC236}">
                      <a16:creationId xmlns:a16="http://schemas.microsoft.com/office/drawing/2014/main" id="{B1118F56-E13A-41A8-AC52-09A1588F9AED}"/>
                    </a:ext>
                  </a:extLst>
                </p:cNvPr>
                <p:cNvPicPr/>
                <p:nvPr/>
              </p:nvPicPr>
              <p:blipFill>
                <a:blip r:embed="rId1586"/>
                <a:stretch>
                  <a:fillRect/>
                </a:stretch>
              </p:blipFill>
              <p:spPr>
                <a:xfrm>
                  <a:off x="8506519" y="3836777"/>
                  <a:ext cx="903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3E26BA60-4773-478C-81C1-9725362DEC40}"/>
                    </a:ext>
                  </a:extLst>
                </p14:cNvPr>
                <p14:cNvContentPartPr/>
                <p14:nvPr/>
              </p14:nvContentPartPr>
              <p14:xfrm>
                <a:off x="8613439" y="3783857"/>
                <a:ext cx="125280" cy="115560"/>
              </p14:xfrm>
            </p:contentPart>
          </mc:Choice>
          <mc:Fallback xmlns="">
            <p:pic>
              <p:nvPicPr>
                <p:cNvPr id="1231" name="Input penna 1230">
                  <a:extLst>
                    <a:ext uri="{FF2B5EF4-FFF2-40B4-BE49-F238E27FC236}">
                      <a16:creationId xmlns:a16="http://schemas.microsoft.com/office/drawing/2014/main" id="{3E26BA60-4773-478C-81C1-9725362DEC40}"/>
                    </a:ext>
                  </a:extLst>
                </p:cNvPr>
                <p:cNvPicPr/>
                <p:nvPr/>
              </p:nvPicPr>
              <p:blipFill>
                <a:blip r:embed="rId1588"/>
                <a:stretch>
                  <a:fillRect/>
                </a:stretch>
              </p:blipFill>
              <p:spPr>
                <a:xfrm>
                  <a:off x="8604799" y="3774857"/>
                  <a:ext cx="14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1233" name="Input penna 1232">
                  <a:extLst>
                    <a:ext uri="{FF2B5EF4-FFF2-40B4-BE49-F238E27FC236}">
                      <a16:creationId xmlns:a16="http://schemas.microsoft.com/office/drawing/2014/main" id="{983DF11C-064F-4C65-99D2-2CAD39BBAD86}"/>
                    </a:ext>
                  </a:extLst>
                </p14:cNvPr>
                <p14:cNvContentPartPr/>
                <p14:nvPr/>
              </p14:nvContentPartPr>
              <p14:xfrm>
                <a:off x="8838439" y="3710057"/>
                <a:ext cx="109080" cy="123480"/>
              </p14:xfrm>
            </p:contentPart>
          </mc:Choice>
          <mc:Fallback xmlns="">
            <p:pic>
              <p:nvPicPr>
                <p:cNvPr id="1233" name="Input penna 1232">
                  <a:extLst>
                    <a:ext uri="{FF2B5EF4-FFF2-40B4-BE49-F238E27FC236}">
                      <a16:creationId xmlns:a16="http://schemas.microsoft.com/office/drawing/2014/main" id="{983DF11C-064F-4C65-99D2-2CAD39BBAD86}"/>
                    </a:ext>
                  </a:extLst>
                </p:cNvPr>
                <p:cNvPicPr/>
                <p:nvPr/>
              </p:nvPicPr>
              <p:blipFill>
                <a:blip r:embed="rId1590"/>
                <a:stretch>
                  <a:fillRect/>
                </a:stretch>
              </p:blipFill>
              <p:spPr>
                <a:xfrm>
                  <a:off x="8829439" y="3701417"/>
                  <a:ext cx="1267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1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EAFC6F35-ACD9-4CAC-A92F-DB57C1442A42}"/>
                    </a:ext>
                  </a:extLst>
                </p14:cNvPr>
                <p14:cNvContentPartPr/>
                <p14:nvPr/>
              </p14:nvContentPartPr>
              <p14:xfrm>
                <a:off x="9007639" y="3698897"/>
                <a:ext cx="169200" cy="152280"/>
              </p14:xfrm>
            </p:contentPart>
          </mc:Choice>
          <mc:Fallback xmlns="">
            <p:pic>
              <p:nvPicPr>
                <p:cNvPr id="1234" name="Input penna 1233">
                  <a:extLst>
                    <a:ext uri="{FF2B5EF4-FFF2-40B4-BE49-F238E27FC236}">
                      <a16:creationId xmlns:a16="http://schemas.microsoft.com/office/drawing/2014/main" id="{EAFC6F35-ACD9-4CAC-A92F-DB57C1442A42}"/>
                    </a:ext>
                  </a:extLst>
                </p:cNvPr>
                <p:cNvPicPr/>
                <p:nvPr/>
              </p:nvPicPr>
              <p:blipFill>
                <a:blip r:embed="rId1592"/>
                <a:stretch>
                  <a:fillRect/>
                </a:stretch>
              </p:blipFill>
              <p:spPr>
                <a:xfrm>
                  <a:off x="8998639" y="3690257"/>
                  <a:ext cx="18684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5" name="Gruppo 1244">
            <a:extLst>
              <a:ext uri="{FF2B5EF4-FFF2-40B4-BE49-F238E27FC236}">
                <a16:creationId xmlns:a16="http://schemas.microsoft.com/office/drawing/2014/main" id="{6B14CFB2-BF07-49FA-B957-76B59566C53B}"/>
              </a:ext>
            </a:extLst>
          </p:cNvPr>
          <p:cNvGrpSpPr/>
          <p:nvPr/>
        </p:nvGrpSpPr>
        <p:grpSpPr>
          <a:xfrm>
            <a:off x="6857359" y="2788457"/>
            <a:ext cx="2253600" cy="642960"/>
            <a:chOff x="6857359" y="2788457"/>
            <a:chExt cx="2253600" cy="64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93">
              <p14:nvContentPartPr>
                <p14:cNvPr id="1197" name="Input penna 1196">
                  <a:extLst>
                    <a:ext uri="{FF2B5EF4-FFF2-40B4-BE49-F238E27FC236}">
                      <a16:creationId xmlns:a16="http://schemas.microsoft.com/office/drawing/2014/main" id="{0620F14E-1D8E-4970-AD93-E140965E05E1}"/>
                    </a:ext>
                  </a:extLst>
                </p14:cNvPr>
                <p14:cNvContentPartPr/>
                <p14:nvPr/>
              </p14:nvContentPartPr>
              <p14:xfrm>
                <a:off x="6857359" y="2995817"/>
                <a:ext cx="961200" cy="435600"/>
              </p14:xfrm>
            </p:contentPart>
          </mc:Choice>
          <mc:Fallback xmlns="">
            <p:pic>
              <p:nvPicPr>
                <p:cNvPr id="1197" name="Input penna 1196">
                  <a:extLst>
                    <a:ext uri="{FF2B5EF4-FFF2-40B4-BE49-F238E27FC236}">
                      <a16:creationId xmlns:a16="http://schemas.microsoft.com/office/drawing/2014/main" id="{0620F14E-1D8E-4970-AD93-E140965E05E1}"/>
                    </a:ext>
                  </a:extLst>
                </p:cNvPr>
                <p:cNvPicPr/>
                <p:nvPr/>
              </p:nvPicPr>
              <p:blipFill>
                <a:blip r:embed="rId1594"/>
                <a:stretch>
                  <a:fillRect/>
                </a:stretch>
              </p:blipFill>
              <p:spPr>
                <a:xfrm>
                  <a:off x="6848359" y="2986817"/>
                  <a:ext cx="978840" cy="45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5">
              <p14:nvContentPartPr>
                <p14:cNvPr id="1198" name="Input penna 1197">
                  <a:extLst>
                    <a:ext uri="{FF2B5EF4-FFF2-40B4-BE49-F238E27FC236}">
                      <a16:creationId xmlns:a16="http://schemas.microsoft.com/office/drawing/2014/main" id="{1895A038-9A7B-4719-84E7-79832A6EE9CF}"/>
                    </a:ext>
                  </a:extLst>
                </p14:cNvPr>
                <p14:cNvContentPartPr/>
                <p14:nvPr/>
              </p14:nvContentPartPr>
              <p14:xfrm>
                <a:off x="7692919" y="3319457"/>
                <a:ext cx="84600" cy="100800"/>
              </p14:xfrm>
            </p:contentPart>
          </mc:Choice>
          <mc:Fallback xmlns="">
            <p:pic>
              <p:nvPicPr>
                <p:cNvPr id="1198" name="Input penna 1197">
                  <a:extLst>
                    <a:ext uri="{FF2B5EF4-FFF2-40B4-BE49-F238E27FC236}">
                      <a16:creationId xmlns:a16="http://schemas.microsoft.com/office/drawing/2014/main" id="{1895A038-9A7B-4719-84E7-79832A6EE9CF}"/>
                    </a:ext>
                  </a:extLst>
                </p:cNvPr>
                <p:cNvPicPr/>
                <p:nvPr/>
              </p:nvPicPr>
              <p:blipFill>
                <a:blip r:embed="rId1596"/>
                <a:stretch>
                  <a:fillRect/>
                </a:stretch>
              </p:blipFill>
              <p:spPr>
                <a:xfrm>
                  <a:off x="7684279" y="3310457"/>
                  <a:ext cx="1022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7">
              <p14:nvContentPartPr>
                <p14:cNvPr id="1199" name="Input penna 1198">
                  <a:extLst>
                    <a:ext uri="{FF2B5EF4-FFF2-40B4-BE49-F238E27FC236}">
                      <a16:creationId xmlns:a16="http://schemas.microsoft.com/office/drawing/2014/main" id="{9970BA0A-5E43-4187-BC9D-D9C8DBDF8C92}"/>
                    </a:ext>
                  </a:extLst>
                </p14:cNvPr>
                <p14:cNvContentPartPr/>
                <p14:nvPr/>
              </p14:nvContentPartPr>
              <p14:xfrm>
                <a:off x="7626679" y="3224777"/>
                <a:ext cx="133560" cy="17352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9970BA0A-5E43-4187-BC9D-D9C8DBDF8C92}"/>
                    </a:ext>
                  </a:extLst>
                </p:cNvPr>
                <p:cNvPicPr/>
                <p:nvPr/>
              </p:nvPicPr>
              <p:blipFill>
                <a:blip r:embed="rId1598"/>
                <a:stretch>
                  <a:fillRect/>
                </a:stretch>
              </p:blipFill>
              <p:spPr>
                <a:xfrm>
                  <a:off x="7618039" y="3216137"/>
                  <a:ext cx="1512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9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62E1D06B-52A0-466B-BD0F-9D4D71DAD074}"/>
                    </a:ext>
                  </a:extLst>
                </p14:cNvPr>
                <p14:cNvContentPartPr/>
                <p14:nvPr/>
              </p14:nvContentPartPr>
              <p14:xfrm>
                <a:off x="7575919" y="3216137"/>
                <a:ext cx="128520" cy="186840"/>
              </p14:xfrm>
            </p:contentPart>
          </mc:Choice>
          <mc:Fallback xmlns="">
            <p:pic>
              <p:nvPicPr>
                <p:cNvPr id="1200" name="Input penna 1199">
                  <a:extLst>
                    <a:ext uri="{FF2B5EF4-FFF2-40B4-BE49-F238E27FC236}">
                      <a16:creationId xmlns:a16="http://schemas.microsoft.com/office/drawing/2014/main" id="{62E1D06B-52A0-466B-BD0F-9D4D71DAD074}"/>
                    </a:ext>
                  </a:extLst>
                </p:cNvPr>
                <p:cNvPicPr/>
                <p:nvPr/>
              </p:nvPicPr>
              <p:blipFill>
                <a:blip r:embed="rId1600"/>
                <a:stretch>
                  <a:fillRect/>
                </a:stretch>
              </p:blipFill>
              <p:spPr>
                <a:xfrm>
                  <a:off x="7566919" y="3207497"/>
                  <a:ext cx="1461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1">
              <p14:nvContentPartPr>
                <p14:cNvPr id="1201" name="Input penna 1200">
                  <a:extLst>
                    <a:ext uri="{FF2B5EF4-FFF2-40B4-BE49-F238E27FC236}">
                      <a16:creationId xmlns:a16="http://schemas.microsoft.com/office/drawing/2014/main" id="{DF5496FE-8446-4B59-B716-E15BF53E583A}"/>
                    </a:ext>
                  </a:extLst>
                </p14:cNvPr>
                <p14:cNvContentPartPr/>
                <p14:nvPr/>
              </p14:nvContentPartPr>
              <p14:xfrm>
                <a:off x="7525159" y="3186617"/>
                <a:ext cx="126720" cy="19440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DF5496FE-8446-4B59-B716-E15BF53E583A}"/>
                    </a:ext>
                  </a:extLst>
                </p:cNvPr>
                <p:cNvPicPr/>
                <p:nvPr/>
              </p:nvPicPr>
              <p:blipFill>
                <a:blip r:embed="rId1602"/>
                <a:stretch>
                  <a:fillRect/>
                </a:stretch>
              </p:blipFill>
              <p:spPr>
                <a:xfrm>
                  <a:off x="7516159" y="3177977"/>
                  <a:ext cx="1443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3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80DE0D9D-3947-4875-AD4F-6F097C29A3CF}"/>
                    </a:ext>
                  </a:extLst>
                </p14:cNvPr>
                <p14:cNvContentPartPr/>
                <p14:nvPr/>
              </p14:nvContentPartPr>
              <p14:xfrm>
                <a:off x="6953119" y="3091577"/>
                <a:ext cx="127440" cy="20736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80DE0D9D-3947-4875-AD4F-6F097C29A3CF}"/>
                    </a:ext>
                  </a:extLst>
                </p:cNvPr>
                <p:cNvPicPr/>
                <p:nvPr/>
              </p:nvPicPr>
              <p:blipFill>
                <a:blip r:embed="rId1604"/>
                <a:stretch>
                  <a:fillRect/>
                </a:stretch>
              </p:blipFill>
              <p:spPr>
                <a:xfrm>
                  <a:off x="6944119" y="3082577"/>
                  <a:ext cx="1450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5">
              <p14:nvContentPartPr>
                <p14:cNvPr id="1203" name="Input penna 1202">
                  <a:extLst>
                    <a:ext uri="{FF2B5EF4-FFF2-40B4-BE49-F238E27FC236}">
                      <a16:creationId xmlns:a16="http://schemas.microsoft.com/office/drawing/2014/main" id="{D40F3518-737A-41C3-8B06-510107822D0D}"/>
                    </a:ext>
                  </a:extLst>
                </p14:cNvPr>
                <p14:cNvContentPartPr/>
                <p14:nvPr/>
              </p14:nvContentPartPr>
              <p14:xfrm>
                <a:off x="7009999" y="3109577"/>
                <a:ext cx="112320" cy="21096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D40F3518-737A-41C3-8B06-510107822D0D}"/>
                    </a:ext>
                  </a:extLst>
                </p:cNvPr>
                <p:cNvPicPr/>
                <p:nvPr/>
              </p:nvPicPr>
              <p:blipFill>
                <a:blip r:embed="rId1606"/>
                <a:stretch>
                  <a:fillRect/>
                </a:stretch>
              </p:blipFill>
              <p:spPr>
                <a:xfrm>
                  <a:off x="7000999" y="3100937"/>
                  <a:ext cx="1299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7">
              <p14:nvContentPartPr>
                <p14:cNvPr id="1204" name="Input penna 1203">
                  <a:extLst>
                    <a:ext uri="{FF2B5EF4-FFF2-40B4-BE49-F238E27FC236}">
                      <a16:creationId xmlns:a16="http://schemas.microsoft.com/office/drawing/2014/main" id="{9A73F87C-4AAF-43E8-81BA-7C070FB87DDB}"/>
                    </a:ext>
                  </a:extLst>
                </p14:cNvPr>
                <p14:cNvContentPartPr/>
                <p14:nvPr/>
              </p14:nvContentPartPr>
              <p14:xfrm>
                <a:off x="7065079" y="3158177"/>
                <a:ext cx="87840" cy="138960"/>
              </p14:xfrm>
            </p:contentPart>
          </mc:Choice>
          <mc:Fallback xmlns="">
            <p:pic>
              <p:nvPicPr>
                <p:cNvPr id="1204" name="Input penna 1203">
                  <a:extLst>
                    <a:ext uri="{FF2B5EF4-FFF2-40B4-BE49-F238E27FC236}">
                      <a16:creationId xmlns:a16="http://schemas.microsoft.com/office/drawing/2014/main" id="{9A73F87C-4AAF-43E8-81BA-7C070FB87DDB}"/>
                    </a:ext>
                  </a:extLst>
                </p:cNvPr>
                <p:cNvPicPr/>
                <p:nvPr/>
              </p:nvPicPr>
              <p:blipFill>
                <a:blip r:embed="rId1608"/>
                <a:stretch>
                  <a:fillRect/>
                </a:stretch>
              </p:blipFill>
              <p:spPr>
                <a:xfrm>
                  <a:off x="7056079" y="3149177"/>
                  <a:ext cx="1054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9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0D764CE1-FDF0-459C-8E7A-BA8614132AF8}"/>
                    </a:ext>
                  </a:extLst>
                </p14:cNvPr>
                <p14:cNvContentPartPr/>
                <p14:nvPr/>
              </p14:nvContentPartPr>
              <p14:xfrm>
                <a:off x="6894079" y="2788457"/>
                <a:ext cx="63000" cy="14688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0D764CE1-FDF0-459C-8E7A-BA8614132AF8}"/>
                    </a:ext>
                  </a:extLst>
                </p:cNvPr>
                <p:cNvPicPr/>
                <p:nvPr/>
              </p:nvPicPr>
              <p:blipFill>
                <a:blip r:embed="rId1610"/>
                <a:stretch>
                  <a:fillRect/>
                </a:stretch>
              </p:blipFill>
              <p:spPr>
                <a:xfrm>
                  <a:off x="6885439" y="2779817"/>
                  <a:ext cx="806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1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E403657B-3E72-4A8D-AB3B-550D9E4E92AB}"/>
                    </a:ext>
                  </a:extLst>
                </p14:cNvPr>
                <p14:cNvContentPartPr/>
                <p14:nvPr/>
              </p14:nvContentPartPr>
              <p14:xfrm>
                <a:off x="6871399" y="2872337"/>
                <a:ext cx="69480" cy="720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E403657B-3E72-4A8D-AB3B-550D9E4E92AB}"/>
                    </a:ext>
                  </a:extLst>
                </p:cNvPr>
                <p:cNvPicPr/>
                <p:nvPr/>
              </p:nvPicPr>
              <p:blipFill>
                <a:blip r:embed="rId1612"/>
                <a:stretch>
                  <a:fillRect/>
                </a:stretch>
              </p:blipFill>
              <p:spPr>
                <a:xfrm>
                  <a:off x="6862759" y="2863337"/>
                  <a:ext cx="87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3">
              <p14:nvContentPartPr>
                <p14:cNvPr id="1208" name="Input penna 1207">
                  <a:extLst>
                    <a:ext uri="{FF2B5EF4-FFF2-40B4-BE49-F238E27FC236}">
                      <a16:creationId xmlns:a16="http://schemas.microsoft.com/office/drawing/2014/main" id="{B43C3F85-668B-48CF-A54D-196DF977FEA0}"/>
                    </a:ext>
                  </a:extLst>
                </p14:cNvPr>
                <p14:cNvContentPartPr/>
                <p14:nvPr/>
              </p14:nvContentPartPr>
              <p14:xfrm>
                <a:off x="6981559" y="2860817"/>
                <a:ext cx="89280" cy="8532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B43C3F85-668B-48CF-A54D-196DF977FEA0}"/>
                    </a:ext>
                  </a:extLst>
                </p:cNvPr>
                <p:cNvPicPr/>
                <p:nvPr/>
              </p:nvPicPr>
              <p:blipFill>
                <a:blip r:embed="rId1614"/>
                <a:stretch>
                  <a:fillRect/>
                </a:stretch>
              </p:blipFill>
              <p:spPr>
                <a:xfrm>
                  <a:off x="6972559" y="2852177"/>
                  <a:ext cx="106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5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F49D4805-E207-4948-890E-FB0BEC482CB9}"/>
                    </a:ext>
                  </a:extLst>
                </p14:cNvPr>
                <p14:cNvContentPartPr/>
                <p14:nvPr/>
              </p14:nvContentPartPr>
              <p14:xfrm>
                <a:off x="7715239" y="3157817"/>
                <a:ext cx="592200" cy="135000"/>
              </p14:xfrm>
            </p:contentPart>
          </mc:Choice>
          <mc:Fallback xmlns="">
            <p:pic>
              <p:nvPicPr>
                <p:cNvPr id="1236" name="Input penna 1235">
                  <a:extLst>
                    <a:ext uri="{FF2B5EF4-FFF2-40B4-BE49-F238E27FC236}">
                      <a16:creationId xmlns:a16="http://schemas.microsoft.com/office/drawing/2014/main" id="{F49D4805-E207-4948-890E-FB0BEC482CB9}"/>
                    </a:ext>
                  </a:extLst>
                </p:cNvPr>
                <p:cNvPicPr/>
                <p:nvPr/>
              </p:nvPicPr>
              <p:blipFill>
                <a:blip r:embed="rId1616"/>
                <a:stretch>
                  <a:fillRect/>
                </a:stretch>
              </p:blipFill>
              <p:spPr>
                <a:xfrm>
                  <a:off x="7706599" y="3149177"/>
                  <a:ext cx="6098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7">
              <p14:nvContentPartPr>
                <p14:cNvPr id="1238" name="Input penna 1237">
                  <a:extLst>
                    <a:ext uri="{FF2B5EF4-FFF2-40B4-BE49-F238E27FC236}">
                      <a16:creationId xmlns:a16="http://schemas.microsoft.com/office/drawing/2014/main" id="{9B839047-B74D-460A-A29A-321208B6E627}"/>
                    </a:ext>
                  </a:extLst>
                </p14:cNvPr>
                <p14:cNvContentPartPr/>
                <p14:nvPr/>
              </p14:nvContentPartPr>
              <p14:xfrm>
                <a:off x="8449279" y="2938937"/>
                <a:ext cx="115560" cy="201600"/>
              </p14:xfrm>
            </p:contentPart>
          </mc:Choice>
          <mc:Fallback xmlns="">
            <p:pic>
              <p:nvPicPr>
                <p:cNvPr id="1238" name="Input penna 1237">
                  <a:extLst>
                    <a:ext uri="{FF2B5EF4-FFF2-40B4-BE49-F238E27FC236}">
                      <a16:creationId xmlns:a16="http://schemas.microsoft.com/office/drawing/2014/main" id="{9B839047-B74D-460A-A29A-321208B6E627}"/>
                    </a:ext>
                  </a:extLst>
                </p:cNvPr>
                <p:cNvPicPr/>
                <p:nvPr/>
              </p:nvPicPr>
              <p:blipFill>
                <a:blip r:embed="rId1618"/>
                <a:stretch>
                  <a:fillRect/>
                </a:stretch>
              </p:blipFill>
              <p:spPr>
                <a:xfrm>
                  <a:off x="8440279" y="2929937"/>
                  <a:ext cx="1332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9">
              <p14:nvContentPartPr>
                <p14:cNvPr id="1239" name="Input penna 1238">
                  <a:extLst>
                    <a:ext uri="{FF2B5EF4-FFF2-40B4-BE49-F238E27FC236}">
                      <a16:creationId xmlns:a16="http://schemas.microsoft.com/office/drawing/2014/main" id="{8EFA31E8-1C86-41EE-AE90-A63F63E292E1}"/>
                    </a:ext>
                  </a:extLst>
                </p14:cNvPr>
                <p14:cNvContentPartPr/>
                <p14:nvPr/>
              </p14:nvContentPartPr>
              <p14:xfrm>
                <a:off x="8572039" y="3041897"/>
                <a:ext cx="87120" cy="110520"/>
              </p14:xfrm>
            </p:contentPart>
          </mc:Choice>
          <mc:Fallback xmlns="">
            <p:pic>
              <p:nvPicPr>
                <p:cNvPr id="1239" name="Input penna 1238">
                  <a:extLst>
                    <a:ext uri="{FF2B5EF4-FFF2-40B4-BE49-F238E27FC236}">
                      <a16:creationId xmlns:a16="http://schemas.microsoft.com/office/drawing/2014/main" id="{8EFA31E8-1C86-41EE-AE90-A63F63E292E1}"/>
                    </a:ext>
                  </a:extLst>
                </p:cNvPr>
                <p:cNvPicPr/>
                <p:nvPr/>
              </p:nvPicPr>
              <p:blipFill>
                <a:blip r:embed="rId1620"/>
                <a:stretch>
                  <a:fillRect/>
                </a:stretch>
              </p:blipFill>
              <p:spPr>
                <a:xfrm>
                  <a:off x="8563399" y="3033257"/>
                  <a:ext cx="1047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1">
              <p14:nvContentPartPr>
                <p14:cNvPr id="1240" name="Input penna 1239">
                  <a:extLst>
                    <a:ext uri="{FF2B5EF4-FFF2-40B4-BE49-F238E27FC236}">
                      <a16:creationId xmlns:a16="http://schemas.microsoft.com/office/drawing/2014/main" id="{2A8388E5-5868-4975-BCCA-7F068411499A}"/>
                    </a:ext>
                  </a:extLst>
                </p14:cNvPr>
                <p14:cNvContentPartPr/>
                <p14:nvPr/>
              </p14:nvContentPartPr>
              <p14:xfrm>
                <a:off x="8554399" y="3067097"/>
                <a:ext cx="119160" cy="68760"/>
              </p14:xfrm>
            </p:contentPart>
          </mc:Choice>
          <mc:Fallback xmlns="">
            <p:pic>
              <p:nvPicPr>
                <p:cNvPr id="1240" name="Input penna 1239">
                  <a:extLst>
                    <a:ext uri="{FF2B5EF4-FFF2-40B4-BE49-F238E27FC236}">
                      <a16:creationId xmlns:a16="http://schemas.microsoft.com/office/drawing/2014/main" id="{2A8388E5-5868-4975-BCCA-7F068411499A}"/>
                    </a:ext>
                  </a:extLst>
                </p:cNvPr>
                <p:cNvPicPr/>
                <p:nvPr/>
              </p:nvPicPr>
              <p:blipFill>
                <a:blip r:embed="rId1622"/>
                <a:stretch>
                  <a:fillRect/>
                </a:stretch>
              </p:blipFill>
              <p:spPr>
                <a:xfrm>
                  <a:off x="8545399" y="3058457"/>
                  <a:ext cx="136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3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F6435E94-D7DD-4524-8972-A3FE22FA09E8}"/>
                    </a:ext>
                  </a:extLst>
                </p14:cNvPr>
                <p14:cNvContentPartPr/>
                <p14:nvPr/>
              </p14:nvContentPartPr>
              <p14:xfrm>
                <a:off x="8710639" y="3039017"/>
                <a:ext cx="75600" cy="118800"/>
              </p14:xfrm>
            </p:contentPart>
          </mc:Choice>
          <mc:Fallback xmlns="">
            <p:pic>
              <p:nvPicPr>
                <p:cNvPr id="1241" name="Input penna 1240">
                  <a:extLst>
                    <a:ext uri="{FF2B5EF4-FFF2-40B4-BE49-F238E27FC236}">
                      <a16:creationId xmlns:a16="http://schemas.microsoft.com/office/drawing/2014/main" id="{F6435E94-D7DD-4524-8972-A3FE22FA09E8}"/>
                    </a:ext>
                  </a:extLst>
                </p:cNvPr>
                <p:cNvPicPr/>
                <p:nvPr/>
              </p:nvPicPr>
              <p:blipFill>
                <a:blip r:embed="rId1624"/>
                <a:stretch>
                  <a:fillRect/>
                </a:stretch>
              </p:blipFill>
              <p:spPr>
                <a:xfrm>
                  <a:off x="8701999" y="3030017"/>
                  <a:ext cx="932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5">
              <p14:nvContentPartPr>
                <p14:cNvPr id="1242" name="Input penna 1241">
                  <a:extLst>
                    <a:ext uri="{FF2B5EF4-FFF2-40B4-BE49-F238E27FC236}">
                      <a16:creationId xmlns:a16="http://schemas.microsoft.com/office/drawing/2014/main" id="{A6F00F0F-9B67-4067-90EA-D2BF75790069}"/>
                    </a:ext>
                  </a:extLst>
                </p14:cNvPr>
                <p14:cNvContentPartPr/>
                <p14:nvPr/>
              </p14:nvContentPartPr>
              <p14:xfrm>
                <a:off x="8725039" y="3144137"/>
                <a:ext cx="74520" cy="18720"/>
              </p14:xfrm>
            </p:contentPart>
          </mc:Choice>
          <mc:Fallback xmlns="">
            <p:pic>
              <p:nvPicPr>
                <p:cNvPr id="1242" name="Input penna 1241">
                  <a:extLst>
                    <a:ext uri="{FF2B5EF4-FFF2-40B4-BE49-F238E27FC236}">
                      <a16:creationId xmlns:a16="http://schemas.microsoft.com/office/drawing/2014/main" id="{A6F00F0F-9B67-4067-90EA-D2BF75790069}"/>
                    </a:ext>
                  </a:extLst>
                </p:cNvPr>
                <p:cNvPicPr/>
                <p:nvPr/>
              </p:nvPicPr>
              <p:blipFill>
                <a:blip r:embed="rId1626"/>
                <a:stretch>
                  <a:fillRect/>
                </a:stretch>
              </p:blipFill>
              <p:spPr>
                <a:xfrm>
                  <a:off x="8716039" y="3135497"/>
                  <a:ext cx="921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7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D7162214-23F4-4B53-A562-D6524C72667D}"/>
                    </a:ext>
                  </a:extLst>
                </p14:cNvPr>
                <p14:cNvContentPartPr/>
                <p14:nvPr/>
              </p14:nvContentPartPr>
              <p14:xfrm>
                <a:off x="8866519" y="3006617"/>
                <a:ext cx="71280" cy="107640"/>
              </p14:xfrm>
            </p:contentPart>
          </mc:Choice>
          <mc:Fallback xmlns="">
            <p:pic>
              <p:nvPicPr>
                <p:cNvPr id="1243" name="Input penna 1242">
                  <a:extLst>
                    <a:ext uri="{FF2B5EF4-FFF2-40B4-BE49-F238E27FC236}">
                      <a16:creationId xmlns:a16="http://schemas.microsoft.com/office/drawing/2014/main" id="{D7162214-23F4-4B53-A562-D6524C72667D}"/>
                    </a:ext>
                  </a:extLst>
                </p:cNvPr>
                <p:cNvPicPr/>
                <p:nvPr/>
              </p:nvPicPr>
              <p:blipFill>
                <a:blip r:embed="rId1628"/>
                <a:stretch>
                  <a:fillRect/>
                </a:stretch>
              </p:blipFill>
              <p:spPr>
                <a:xfrm>
                  <a:off x="8857519" y="2997617"/>
                  <a:ext cx="88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9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019288FD-0503-4157-932E-9EFB00BAD2D8}"/>
                    </a:ext>
                  </a:extLst>
                </p14:cNvPr>
                <p14:cNvContentPartPr/>
                <p14:nvPr/>
              </p14:nvContentPartPr>
              <p14:xfrm>
                <a:off x="8988559" y="2999777"/>
                <a:ext cx="122400" cy="125280"/>
              </p14:xfrm>
            </p:contentPart>
          </mc:Choice>
          <mc:Fallback xmlns="">
            <p:pic>
              <p:nvPicPr>
                <p:cNvPr id="1244" name="Input penna 1243">
                  <a:extLst>
                    <a:ext uri="{FF2B5EF4-FFF2-40B4-BE49-F238E27FC236}">
                      <a16:creationId xmlns:a16="http://schemas.microsoft.com/office/drawing/2014/main" id="{019288FD-0503-4157-932E-9EFB00BAD2D8}"/>
                    </a:ext>
                  </a:extLst>
                </p:cNvPr>
                <p:cNvPicPr/>
                <p:nvPr/>
              </p:nvPicPr>
              <p:blipFill>
                <a:blip r:embed="rId1630"/>
                <a:stretch>
                  <a:fillRect/>
                </a:stretch>
              </p:blipFill>
              <p:spPr>
                <a:xfrm>
                  <a:off x="8979919" y="2990777"/>
                  <a:ext cx="14004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3" name="Gruppo 1252">
            <a:extLst>
              <a:ext uri="{FF2B5EF4-FFF2-40B4-BE49-F238E27FC236}">
                <a16:creationId xmlns:a16="http://schemas.microsoft.com/office/drawing/2014/main" id="{3322A1A6-4A9E-415F-9E25-1A0DA3FD82CE}"/>
              </a:ext>
            </a:extLst>
          </p:cNvPr>
          <p:cNvGrpSpPr/>
          <p:nvPr/>
        </p:nvGrpSpPr>
        <p:grpSpPr>
          <a:xfrm>
            <a:off x="9568879" y="3130457"/>
            <a:ext cx="840600" cy="285480"/>
            <a:chOff x="9568879" y="3130457"/>
            <a:chExt cx="840600" cy="28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1">
              <p14:nvContentPartPr>
                <p14:cNvPr id="1246" name="Input penna 1245">
                  <a:extLst>
                    <a:ext uri="{FF2B5EF4-FFF2-40B4-BE49-F238E27FC236}">
                      <a16:creationId xmlns:a16="http://schemas.microsoft.com/office/drawing/2014/main" id="{AF7785D6-6952-455F-BE37-832C150BF499}"/>
                    </a:ext>
                  </a:extLst>
                </p14:cNvPr>
                <p14:cNvContentPartPr/>
                <p14:nvPr/>
              </p14:nvContentPartPr>
              <p14:xfrm>
                <a:off x="9568879" y="3156377"/>
                <a:ext cx="207720" cy="208800"/>
              </p14:xfrm>
            </p:contentPart>
          </mc:Choice>
          <mc:Fallback xmlns="">
            <p:pic>
              <p:nvPicPr>
                <p:cNvPr id="1246" name="Input penna 1245">
                  <a:extLst>
                    <a:ext uri="{FF2B5EF4-FFF2-40B4-BE49-F238E27FC236}">
                      <a16:creationId xmlns:a16="http://schemas.microsoft.com/office/drawing/2014/main" id="{AF7785D6-6952-455F-BE37-832C150BF499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>
                  <a:off x="9559879" y="3147737"/>
                  <a:ext cx="22536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3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2BAAE9A3-2058-4769-91CA-1EC148706C25}"/>
                    </a:ext>
                  </a:extLst>
                </p14:cNvPr>
                <p14:cNvContentPartPr/>
                <p14:nvPr/>
              </p14:nvContentPartPr>
              <p14:xfrm>
                <a:off x="9801799" y="3299297"/>
                <a:ext cx="82080" cy="114480"/>
              </p14:xfrm>
            </p:contentPart>
          </mc:Choice>
          <mc:Fallback xmlns="">
            <p:pic>
              <p:nvPicPr>
                <p:cNvPr id="1247" name="Input penna 1246">
                  <a:extLst>
                    <a:ext uri="{FF2B5EF4-FFF2-40B4-BE49-F238E27FC236}">
                      <a16:creationId xmlns:a16="http://schemas.microsoft.com/office/drawing/2014/main" id="{2BAAE9A3-2058-4769-91CA-1EC148706C25}"/>
                    </a:ext>
                  </a:extLst>
                </p:cNvPr>
                <p:cNvPicPr/>
                <p:nvPr/>
              </p:nvPicPr>
              <p:blipFill>
                <a:blip r:embed="rId1634"/>
                <a:stretch>
                  <a:fillRect/>
                </a:stretch>
              </p:blipFill>
              <p:spPr>
                <a:xfrm>
                  <a:off x="9793159" y="3290657"/>
                  <a:ext cx="99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5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F245C243-CAE9-44EB-A9D7-04556EE9FC76}"/>
                    </a:ext>
                  </a:extLst>
                </p14:cNvPr>
                <p14:cNvContentPartPr/>
                <p14:nvPr/>
              </p14:nvContentPartPr>
              <p14:xfrm>
                <a:off x="9790279" y="3323057"/>
                <a:ext cx="110880" cy="87480"/>
              </p14:xfrm>
            </p:contentPart>
          </mc:Choice>
          <mc:Fallback xmlns="">
            <p:pic>
              <p:nvPicPr>
                <p:cNvPr id="1248" name="Input penna 1247">
                  <a:extLst>
                    <a:ext uri="{FF2B5EF4-FFF2-40B4-BE49-F238E27FC236}">
                      <a16:creationId xmlns:a16="http://schemas.microsoft.com/office/drawing/2014/main" id="{F245C243-CAE9-44EB-A9D7-04556EE9FC76}"/>
                    </a:ext>
                  </a:extLst>
                </p:cNvPr>
                <p:cNvPicPr/>
                <p:nvPr/>
              </p:nvPicPr>
              <p:blipFill>
                <a:blip r:embed="rId1636"/>
                <a:stretch>
                  <a:fillRect/>
                </a:stretch>
              </p:blipFill>
              <p:spPr>
                <a:xfrm>
                  <a:off x="9781279" y="3314417"/>
                  <a:ext cx="128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7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E9C5D0F7-171D-4C4D-9B9D-3B61292B2B2E}"/>
                    </a:ext>
                  </a:extLst>
                </p14:cNvPr>
                <p14:cNvContentPartPr/>
                <p14:nvPr/>
              </p14:nvContentPartPr>
              <p14:xfrm>
                <a:off x="10055239" y="3130457"/>
                <a:ext cx="135720" cy="149400"/>
              </p14:xfrm>
            </p:contentPart>
          </mc:Choice>
          <mc:Fallback xmlns="">
            <p:pic>
              <p:nvPicPr>
                <p:cNvPr id="1250" name="Input penna 1249">
                  <a:extLst>
                    <a:ext uri="{FF2B5EF4-FFF2-40B4-BE49-F238E27FC236}">
                      <a16:creationId xmlns:a16="http://schemas.microsoft.com/office/drawing/2014/main" id="{E9C5D0F7-171D-4C4D-9B9D-3B61292B2B2E}"/>
                    </a:ext>
                  </a:extLst>
                </p:cNvPr>
                <p:cNvPicPr/>
                <p:nvPr/>
              </p:nvPicPr>
              <p:blipFill>
                <a:blip r:embed="rId1638"/>
                <a:stretch>
                  <a:fillRect/>
                </a:stretch>
              </p:blipFill>
              <p:spPr>
                <a:xfrm>
                  <a:off x="10046599" y="3121457"/>
                  <a:ext cx="153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9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00266843-E785-49ED-9E36-B2DAECCAF665}"/>
                    </a:ext>
                  </a:extLst>
                </p14:cNvPr>
                <p14:cNvContentPartPr/>
                <p14:nvPr/>
              </p14:nvContentPartPr>
              <p14:xfrm>
                <a:off x="10091239" y="3276977"/>
                <a:ext cx="105120" cy="138960"/>
              </p14:xfrm>
            </p:contentPart>
          </mc:Choice>
          <mc:Fallback xmlns="">
            <p:pic>
              <p:nvPicPr>
                <p:cNvPr id="1251" name="Input penna 1250">
                  <a:extLst>
                    <a:ext uri="{FF2B5EF4-FFF2-40B4-BE49-F238E27FC236}">
                      <a16:creationId xmlns:a16="http://schemas.microsoft.com/office/drawing/2014/main" id="{00266843-E785-49ED-9E36-B2DAECCAF665}"/>
                    </a:ext>
                  </a:extLst>
                </p:cNvPr>
                <p:cNvPicPr/>
                <p:nvPr/>
              </p:nvPicPr>
              <p:blipFill>
                <a:blip r:embed="rId1640"/>
                <a:stretch>
                  <a:fillRect/>
                </a:stretch>
              </p:blipFill>
              <p:spPr>
                <a:xfrm>
                  <a:off x="10082239" y="3267977"/>
                  <a:ext cx="122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1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9430444E-1F06-4038-92DA-D77F2D5C1833}"/>
                    </a:ext>
                  </a:extLst>
                </p14:cNvPr>
                <p14:cNvContentPartPr/>
                <p14:nvPr/>
              </p14:nvContentPartPr>
              <p14:xfrm>
                <a:off x="10258639" y="3208577"/>
                <a:ext cx="150840" cy="171360"/>
              </p14:xfrm>
            </p:contentPart>
          </mc:Choice>
          <mc:Fallback xmlns="">
            <p:pic>
              <p:nvPicPr>
                <p:cNvPr id="1252" name="Input penna 1251">
                  <a:extLst>
                    <a:ext uri="{FF2B5EF4-FFF2-40B4-BE49-F238E27FC236}">
                      <a16:creationId xmlns:a16="http://schemas.microsoft.com/office/drawing/2014/main" id="{9430444E-1F06-4038-92DA-D77F2D5C1833}"/>
                    </a:ext>
                  </a:extLst>
                </p:cNvPr>
                <p:cNvPicPr/>
                <p:nvPr/>
              </p:nvPicPr>
              <p:blipFill>
                <a:blip r:embed="rId1642"/>
                <a:stretch>
                  <a:fillRect/>
                </a:stretch>
              </p:blipFill>
              <p:spPr>
                <a:xfrm>
                  <a:off x="10249999" y="3199937"/>
                  <a:ext cx="16848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8" name="Gruppo 1277">
            <a:extLst>
              <a:ext uri="{FF2B5EF4-FFF2-40B4-BE49-F238E27FC236}">
                <a16:creationId xmlns:a16="http://schemas.microsoft.com/office/drawing/2014/main" id="{B8D17A6C-56E6-4966-80CA-AA2BB461DD7E}"/>
              </a:ext>
            </a:extLst>
          </p:cNvPr>
          <p:cNvGrpSpPr/>
          <p:nvPr/>
        </p:nvGrpSpPr>
        <p:grpSpPr>
          <a:xfrm>
            <a:off x="10646719" y="2873777"/>
            <a:ext cx="1260360" cy="485280"/>
            <a:chOff x="10646719" y="2873777"/>
            <a:chExt cx="1260360" cy="48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3">
              <p14:nvContentPartPr>
                <p14:cNvPr id="1254" name="Input penna 1253">
                  <a:extLst>
                    <a:ext uri="{FF2B5EF4-FFF2-40B4-BE49-F238E27FC236}">
                      <a16:creationId xmlns:a16="http://schemas.microsoft.com/office/drawing/2014/main" id="{2625163D-B782-44B5-B725-89D629A53821}"/>
                    </a:ext>
                  </a:extLst>
                </p14:cNvPr>
                <p14:cNvContentPartPr/>
                <p14:nvPr/>
              </p14:nvContentPartPr>
              <p14:xfrm>
                <a:off x="10646719" y="3033257"/>
                <a:ext cx="144360" cy="111240"/>
              </p14:xfrm>
            </p:contentPart>
          </mc:Choice>
          <mc:Fallback xmlns="">
            <p:pic>
              <p:nvPicPr>
                <p:cNvPr id="1254" name="Input penna 1253">
                  <a:extLst>
                    <a:ext uri="{FF2B5EF4-FFF2-40B4-BE49-F238E27FC236}">
                      <a16:creationId xmlns:a16="http://schemas.microsoft.com/office/drawing/2014/main" id="{2625163D-B782-44B5-B725-89D629A53821}"/>
                    </a:ext>
                  </a:extLst>
                </p:cNvPr>
                <p:cNvPicPr/>
                <p:nvPr/>
              </p:nvPicPr>
              <p:blipFill>
                <a:blip r:embed="rId1644"/>
                <a:stretch>
                  <a:fillRect/>
                </a:stretch>
              </p:blipFill>
              <p:spPr>
                <a:xfrm>
                  <a:off x="10637719" y="3024617"/>
                  <a:ext cx="162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5B39DFDA-4C6C-4B08-8974-B9F9D7E7C11C}"/>
                    </a:ext>
                  </a:extLst>
                </p14:cNvPr>
                <p14:cNvContentPartPr/>
                <p14:nvPr/>
              </p14:nvContentPartPr>
              <p14:xfrm>
                <a:off x="10798279" y="3017777"/>
                <a:ext cx="112320" cy="104400"/>
              </p14:xfrm>
            </p:contentPart>
          </mc:Choice>
          <mc:Fallback xmlns="">
            <p:pic>
              <p:nvPicPr>
                <p:cNvPr id="1255" name="Input penna 1254">
                  <a:extLst>
                    <a:ext uri="{FF2B5EF4-FFF2-40B4-BE49-F238E27FC236}">
                      <a16:creationId xmlns:a16="http://schemas.microsoft.com/office/drawing/2014/main" id="{5B39DFDA-4C6C-4B08-8974-B9F9D7E7C11C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10789639" y="3008777"/>
                  <a:ext cx="129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AF3E49E7-BF35-4639-A8E1-6A30192168D6}"/>
                    </a:ext>
                  </a:extLst>
                </p14:cNvPr>
                <p14:cNvContentPartPr/>
                <p14:nvPr/>
              </p14:nvContentPartPr>
              <p14:xfrm>
                <a:off x="11054239" y="3031097"/>
                <a:ext cx="69480" cy="102600"/>
              </p14:xfrm>
            </p:contentPart>
          </mc:Choice>
          <mc:Fallback xmlns="">
            <p:pic>
              <p:nvPicPr>
                <p:cNvPr id="1256" name="Input penna 1255">
                  <a:extLst>
                    <a:ext uri="{FF2B5EF4-FFF2-40B4-BE49-F238E27FC236}">
                      <a16:creationId xmlns:a16="http://schemas.microsoft.com/office/drawing/2014/main" id="{AF3E49E7-BF35-4639-A8E1-6A30192168D6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11045239" y="3022097"/>
                  <a:ext cx="871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90C2B188-EE33-42A0-9662-FAE554726CAC}"/>
                    </a:ext>
                  </a:extLst>
                </p14:cNvPr>
                <p14:cNvContentPartPr/>
                <p14:nvPr/>
              </p14:nvContentPartPr>
              <p14:xfrm>
                <a:off x="11053879" y="2873777"/>
                <a:ext cx="68400" cy="223920"/>
              </p14:xfrm>
            </p:contentPart>
          </mc:Choice>
          <mc:Fallback xmlns="">
            <p:pic>
              <p:nvPicPr>
                <p:cNvPr id="1257" name="Input penna 1256">
                  <a:extLst>
                    <a:ext uri="{FF2B5EF4-FFF2-40B4-BE49-F238E27FC236}">
                      <a16:creationId xmlns:a16="http://schemas.microsoft.com/office/drawing/2014/main" id="{90C2B188-EE33-42A0-9662-FAE554726CAC}"/>
                    </a:ext>
                  </a:extLst>
                </p:cNvPr>
                <p:cNvPicPr/>
                <p:nvPr/>
              </p:nvPicPr>
              <p:blipFill>
                <a:blip r:embed="rId1650"/>
                <a:stretch>
                  <a:fillRect/>
                </a:stretch>
              </p:blipFill>
              <p:spPr>
                <a:xfrm>
                  <a:off x="11044879" y="2865137"/>
                  <a:ext cx="860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1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90B9CE2B-8AC0-4675-97AF-C611813A6D38}"/>
                    </a:ext>
                  </a:extLst>
                </p14:cNvPr>
                <p14:cNvContentPartPr/>
                <p14:nvPr/>
              </p14:nvContentPartPr>
              <p14:xfrm>
                <a:off x="11280679" y="3063857"/>
                <a:ext cx="10440" cy="100800"/>
              </p14:xfrm>
            </p:contentPart>
          </mc:Choice>
          <mc:Fallback xmlns="">
            <p:pic>
              <p:nvPicPr>
                <p:cNvPr id="1263" name="Input penna 1262">
                  <a:extLst>
                    <a:ext uri="{FF2B5EF4-FFF2-40B4-BE49-F238E27FC236}">
                      <a16:creationId xmlns:a16="http://schemas.microsoft.com/office/drawing/2014/main" id="{90B9CE2B-8AC0-4675-97AF-C611813A6D38}"/>
                    </a:ext>
                  </a:extLst>
                </p:cNvPr>
                <p:cNvPicPr/>
                <p:nvPr/>
              </p:nvPicPr>
              <p:blipFill>
                <a:blip r:embed="rId1652"/>
                <a:stretch>
                  <a:fillRect/>
                </a:stretch>
              </p:blipFill>
              <p:spPr>
                <a:xfrm>
                  <a:off x="11272039" y="3054857"/>
                  <a:ext cx="280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3">
              <p14:nvContentPartPr>
                <p14:cNvPr id="1264" name="Input penna 1263">
                  <a:extLst>
                    <a:ext uri="{FF2B5EF4-FFF2-40B4-BE49-F238E27FC236}">
                      <a16:creationId xmlns:a16="http://schemas.microsoft.com/office/drawing/2014/main" id="{C2EF9D76-05A8-4D91-BB2A-3973C86CA6EE}"/>
                    </a:ext>
                  </a:extLst>
                </p14:cNvPr>
                <p14:cNvContentPartPr/>
                <p14:nvPr/>
              </p14:nvContentPartPr>
              <p14:xfrm>
                <a:off x="11263399" y="3027137"/>
                <a:ext cx="72720" cy="133200"/>
              </p14:xfrm>
            </p:contentPart>
          </mc:Choice>
          <mc:Fallback xmlns="">
            <p:pic>
              <p:nvPicPr>
                <p:cNvPr id="1264" name="Input penna 1263">
                  <a:extLst>
                    <a:ext uri="{FF2B5EF4-FFF2-40B4-BE49-F238E27FC236}">
                      <a16:creationId xmlns:a16="http://schemas.microsoft.com/office/drawing/2014/main" id="{C2EF9D76-05A8-4D91-BB2A-3973C86CA6EE}"/>
                    </a:ext>
                  </a:extLst>
                </p:cNvPr>
                <p:cNvPicPr/>
                <p:nvPr/>
              </p:nvPicPr>
              <p:blipFill>
                <a:blip r:embed="rId1654"/>
                <a:stretch>
                  <a:fillRect/>
                </a:stretch>
              </p:blipFill>
              <p:spPr>
                <a:xfrm>
                  <a:off x="11254759" y="3018497"/>
                  <a:ext cx="90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1265" name="Input penna 1264">
                  <a:extLst>
                    <a:ext uri="{FF2B5EF4-FFF2-40B4-BE49-F238E27FC236}">
                      <a16:creationId xmlns:a16="http://schemas.microsoft.com/office/drawing/2014/main" id="{EC040E2D-B218-48AB-BAE7-A32C89A253F8}"/>
                    </a:ext>
                  </a:extLst>
                </p14:cNvPr>
                <p14:cNvContentPartPr/>
                <p14:nvPr/>
              </p14:nvContentPartPr>
              <p14:xfrm>
                <a:off x="11344399" y="3041897"/>
                <a:ext cx="64080" cy="102960"/>
              </p14:xfrm>
            </p:contentPart>
          </mc:Choice>
          <mc:Fallback xmlns="">
            <p:pic>
              <p:nvPicPr>
                <p:cNvPr id="1265" name="Input penna 1264">
                  <a:extLst>
                    <a:ext uri="{FF2B5EF4-FFF2-40B4-BE49-F238E27FC236}">
                      <a16:creationId xmlns:a16="http://schemas.microsoft.com/office/drawing/2014/main" id="{EC040E2D-B218-48AB-BAE7-A32C89A253F8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11335399" y="3033257"/>
                  <a:ext cx="81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87F3C175-B895-4B64-91BF-50D4FC22B0D2}"/>
                    </a:ext>
                  </a:extLst>
                </p14:cNvPr>
                <p14:cNvContentPartPr/>
                <p14:nvPr/>
              </p14:nvContentPartPr>
              <p14:xfrm>
                <a:off x="11338999" y="3097337"/>
                <a:ext cx="104040" cy="73080"/>
              </p14:xfrm>
            </p:contentPart>
          </mc:Choice>
          <mc:Fallback xmlns="">
            <p:pic>
              <p:nvPicPr>
                <p:cNvPr id="1266" name="Input penna 1265">
                  <a:extLst>
                    <a:ext uri="{FF2B5EF4-FFF2-40B4-BE49-F238E27FC236}">
                      <a16:creationId xmlns:a16="http://schemas.microsoft.com/office/drawing/2014/main" id="{87F3C175-B895-4B64-91BF-50D4FC22B0D2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11329999" y="3088697"/>
                  <a:ext cx="1216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1267" name="Input penna 1266">
                  <a:extLst>
                    <a:ext uri="{FF2B5EF4-FFF2-40B4-BE49-F238E27FC236}">
                      <a16:creationId xmlns:a16="http://schemas.microsoft.com/office/drawing/2014/main" id="{8C903DEE-5A93-4B0B-870C-CCF593EB9B7A}"/>
                    </a:ext>
                  </a:extLst>
                </p14:cNvPr>
                <p14:cNvContentPartPr/>
                <p14:nvPr/>
              </p14:nvContentPartPr>
              <p14:xfrm>
                <a:off x="11385799" y="3034337"/>
                <a:ext cx="127440" cy="9720"/>
              </p14:xfrm>
            </p:contentPart>
          </mc:Choice>
          <mc:Fallback xmlns="">
            <p:pic>
              <p:nvPicPr>
                <p:cNvPr id="1267" name="Input penna 1266">
                  <a:extLst>
                    <a:ext uri="{FF2B5EF4-FFF2-40B4-BE49-F238E27FC236}">
                      <a16:creationId xmlns:a16="http://schemas.microsoft.com/office/drawing/2014/main" id="{8C903DEE-5A93-4B0B-870C-CCF593EB9B7A}"/>
                    </a:ext>
                  </a:extLst>
                </p:cNvPr>
                <p:cNvPicPr/>
                <p:nvPr/>
              </p:nvPicPr>
              <p:blipFill>
                <a:blip r:embed="rId1660"/>
                <a:stretch>
                  <a:fillRect/>
                </a:stretch>
              </p:blipFill>
              <p:spPr>
                <a:xfrm>
                  <a:off x="11376799" y="3025337"/>
                  <a:ext cx="1450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1">
              <p14:nvContentPartPr>
                <p14:cNvPr id="1268" name="Input penna 1267">
                  <a:extLst>
                    <a:ext uri="{FF2B5EF4-FFF2-40B4-BE49-F238E27FC236}">
                      <a16:creationId xmlns:a16="http://schemas.microsoft.com/office/drawing/2014/main" id="{77088C0A-ACB2-4522-B293-A9BDE1591F39}"/>
                    </a:ext>
                  </a:extLst>
                </p14:cNvPr>
                <p14:cNvContentPartPr/>
                <p14:nvPr/>
              </p14:nvContentPartPr>
              <p14:xfrm>
                <a:off x="11396959" y="3070697"/>
                <a:ext cx="118440" cy="82800"/>
              </p14:xfrm>
            </p:contentPart>
          </mc:Choice>
          <mc:Fallback xmlns="">
            <p:pic>
              <p:nvPicPr>
                <p:cNvPr id="1268" name="Input penna 1267">
                  <a:extLst>
                    <a:ext uri="{FF2B5EF4-FFF2-40B4-BE49-F238E27FC236}">
                      <a16:creationId xmlns:a16="http://schemas.microsoft.com/office/drawing/2014/main" id="{77088C0A-ACB2-4522-B293-A9BDE1591F39}"/>
                    </a:ext>
                  </a:extLst>
                </p:cNvPr>
                <p:cNvPicPr/>
                <p:nvPr/>
              </p:nvPicPr>
              <p:blipFill>
                <a:blip r:embed="rId1662"/>
                <a:stretch>
                  <a:fillRect/>
                </a:stretch>
              </p:blipFill>
              <p:spPr>
                <a:xfrm>
                  <a:off x="11387959" y="3061697"/>
                  <a:ext cx="136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3">
              <p14:nvContentPartPr>
                <p14:cNvPr id="1269" name="Input penna 1268">
                  <a:extLst>
                    <a:ext uri="{FF2B5EF4-FFF2-40B4-BE49-F238E27FC236}">
                      <a16:creationId xmlns:a16="http://schemas.microsoft.com/office/drawing/2014/main" id="{F8CD5681-D440-4331-9E31-D3EDE18234EB}"/>
                    </a:ext>
                  </a:extLst>
                </p14:cNvPr>
                <p14:cNvContentPartPr/>
                <p14:nvPr/>
              </p14:nvContentPartPr>
              <p14:xfrm>
                <a:off x="11560759" y="3037577"/>
                <a:ext cx="155160" cy="105120"/>
              </p14:xfrm>
            </p:contentPart>
          </mc:Choice>
          <mc:Fallback xmlns="">
            <p:pic>
              <p:nvPicPr>
                <p:cNvPr id="1269" name="Input penna 1268">
                  <a:extLst>
                    <a:ext uri="{FF2B5EF4-FFF2-40B4-BE49-F238E27FC236}">
                      <a16:creationId xmlns:a16="http://schemas.microsoft.com/office/drawing/2014/main" id="{F8CD5681-D440-4331-9E31-D3EDE18234EB}"/>
                    </a:ext>
                  </a:extLst>
                </p:cNvPr>
                <p:cNvPicPr/>
                <p:nvPr/>
              </p:nvPicPr>
              <p:blipFill>
                <a:blip r:embed="rId1664"/>
                <a:stretch>
                  <a:fillRect/>
                </a:stretch>
              </p:blipFill>
              <p:spPr>
                <a:xfrm>
                  <a:off x="11551759" y="3028937"/>
                  <a:ext cx="1728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5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EC7ED637-E3FD-417D-B947-66F63F2CD16B}"/>
                    </a:ext>
                  </a:extLst>
                </p14:cNvPr>
                <p14:cNvContentPartPr/>
                <p14:nvPr/>
              </p14:nvContentPartPr>
              <p14:xfrm>
                <a:off x="11675599" y="3028937"/>
                <a:ext cx="97200" cy="107280"/>
              </p14:xfrm>
            </p:contentPart>
          </mc:Choice>
          <mc:Fallback xmlns="">
            <p:pic>
              <p:nvPicPr>
                <p:cNvPr id="1270" name="Input penna 1269">
                  <a:extLst>
                    <a:ext uri="{FF2B5EF4-FFF2-40B4-BE49-F238E27FC236}">
                      <a16:creationId xmlns:a16="http://schemas.microsoft.com/office/drawing/2014/main" id="{EC7ED637-E3FD-417D-B947-66F63F2CD16B}"/>
                    </a:ext>
                  </a:extLst>
                </p:cNvPr>
                <p:cNvPicPr/>
                <p:nvPr/>
              </p:nvPicPr>
              <p:blipFill>
                <a:blip r:embed="rId1666"/>
                <a:stretch>
                  <a:fillRect/>
                </a:stretch>
              </p:blipFill>
              <p:spPr>
                <a:xfrm>
                  <a:off x="11666959" y="3020297"/>
                  <a:ext cx="1148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7">
              <p14:nvContentPartPr>
                <p14:cNvPr id="1271" name="Input penna 1270">
                  <a:extLst>
                    <a:ext uri="{FF2B5EF4-FFF2-40B4-BE49-F238E27FC236}">
                      <a16:creationId xmlns:a16="http://schemas.microsoft.com/office/drawing/2014/main" id="{7CFF0FB9-A4F5-450E-9461-9CF8A266FC71}"/>
                    </a:ext>
                  </a:extLst>
                </p14:cNvPr>
                <p14:cNvContentPartPr/>
                <p14:nvPr/>
              </p14:nvContentPartPr>
              <p14:xfrm>
                <a:off x="11810239" y="3039377"/>
                <a:ext cx="96840" cy="95040"/>
              </p14:xfrm>
            </p:contentPart>
          </mc:Choice>
          <mc:Fallback xmlns="">
            <p:pic>
              <p:nvPicPr>
                <p:cNvPr id="1271" name="Input penna 1270">
                  <a:extLst>
                    <a:ext uri="{FF2B5EF4-FFF2-40B4-BE49-F238E27FC236}">
                      <a16:creationId xmlns:a16="http://schemas.microsoft.com/office/drawing/2014/main" id="{7CFF0FB9-A4F5-450E-9461-9CF8A266FC71}"/>
                    </a:ext>
                  </a:extLst>
                </p:cNvPr>
                <p:cNvPicPr/>
                <p:nvPr/>
              </p:nvPicPr>
              <p:blipFill>
                <a:blip r:embed="rId1668"/>
                <a:stretch>
                  <a:fillRect/>
                </a:stretch>
              </p:blipFill>
              <p:spPr>
                <a:xfrm>
                  <a:off x="11801239" y="3030737"/>
                  <a:ext cx="1144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9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EDEF6F6A-A0E2-4519-A7D3-6D5C6AF06123}"/>
                    </a:ext>
                  </a:extLst>
                </p14:cNvPr>
                <p14:cNvContentPartPr/>
                <p14:nvPr/>
              </p14:nvContentPartPr>
              <p14:xfrm>
                <a:off x="10676239" y="3230897"/>
                <a:ext cx="6480" cy="8172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EDEF6F6A-A0E2-4519-A7D3-6D5C6AF06123}"/>
                    </a:ext>
                  </a:extLst>
                </p:cNvPr>
                <p:cNvPicPr/>
                <p:nvPr/>
              </p:nvPicPr>
              <p:blipFill>
                <a:blip r:embed="rId1670"/>
                <a:stretch>
                  <a:fillRect/>
                </a:stretch>
              </p:blipFill>
              <p:spPr>
                <a:xfrm>
                  <a:off x="10667239" y="3222257"/>
                  <a:ext cx="241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1">
              <p14:nvContentPartPr>
                <p14:cNvPr id="1273" name="Input penna 1272">
                  <a:extLst>
                    <a:ext uri="{FF2B5EF4-FFF2-40B4-BE49-F238E27FC236}">
                      <a16:creationId xmlns:a16="http://schemas.microsoft.com/office/drawing/2014/main" id="{08F9E5C7-8C59-4943-A08C-28975F471E38}"/>
                    </a:ext>
                  </a:extLst>
                </p14:cNvPr>
                <p14:cNvContentPartPr/>
                <p14:nvPr/>
              </p14:nvContentPartPr>
              <p14:xfrm>
                <a:off x="10723039" y="3220457"/>
                <a:ext cx="83880" cy="97560"/>
              </p14:xfrm>
            </p:contentPart>
          </mc:Choice>
          <mc:Fallback xmlns="">
            <p:pic>
              <p:nvPicPr>
                <p:cNvPr id="1273" name="Input penna 1272">
                  <a:extLst>
                    <a:ext uri="{FF2B5EF4-FFF2-40B4-BE49-F238E27FC236}">
                      <a16:creationId xmlns:a16="http://schemas.microsoft.com/office/drawing/2014/main" id="{08F9E5C7-8C59-4943-A08C-28975F471E38}"/>
                    </a:ext>
                  </a:extLst>
                </p:cNvPr>
                <p:cNvPicPr/>
                <p:nvPr/>
              </p:nvPicPr>
              <p:blipFill>
                <a:blip r:embed="rId1672"/>
                <a:stretch>
                  <a:fillRect/>
                </a:stretch>
              </p:blipFill>
              <p:spPr>
                <a:xfrm>
                  <a:off x="10714399" y="3211817"/>
                  <a:ext cx="101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1274" name="Input penna 1273">
                  <a:extLst>
                    <a:ext uri="{FF2B5EF4-FFF2-40B4-BE49-F238E27FC236}">
                      <a16:creationId xmlns:a16="http://schemas.microsoft.com/office/drawing/2014/main" id="{82C0DF91-2BFF-4827-B020-017028965E07}"/>
                    </a:ext>
                  </a:extLst>
                </p14:cNvPr>
                <p14:cNvContentPartPr/>
                <p14:nvPr/>
              </p14:nvContentPartPr>
              <p14:xfrm>
                <a:off x="10897999" y="3220457"/>
                <a:ext cx="70560" cy="106200"/>
              </p14:xfrm>
            </p:contentPart>
          </mc:Choice>
          <mc:Fallback xmlns="">
            <p:pic>
              <p:nvPicPr>
                <p:cNvPr id="1274" name="Input penna 1273">
                  <a:extLst>
                    <a:ext uri="{FF2B5EF4-FFF2-40B4-BE49-F238E27FC236}">
                      <a16:creationId xmlns:a16="http://schemas.microsoft.com/office/drawing/2014/main" id="{82C0DF91-2BFF-4827-B020-017028965E07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>
                  <a:off x="10889359" y="3211817"/>
                  <a:ext cx="882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1275" name="Input penna 1274">
                  <a:extLst>
                    <a:ext uri="{FF2B5EF4-FFF2-40B4-BE49-F238E27FC236}">
                      <a16:creationId xmlns:a16="http://schemas.microsoft.com/office/drawing/2014/main" id="{FB84F8BE-5C2B-4F8A-9458-B1A18D4EECD7}"/>
                    </a:ext>
                  </a:extLst>
                </p14:cNvPr>
                <p14:cNvContentPartPr/>
                <p14:nvPr/>
              </p14:nvContentPartPr>
              <p14:xfrm>
                <a:off x="10995559" y="3233417"/>
                <a:ext cx="94320" cy="112320"/>
              </p14:xfrm>
            </p:contentPart>
          </mc:Choice>
          <mc:Fallback xmlns="">
            <p:pic>
              <p:nvPicPr>
                <p:cNvPr id="1275" name="Input penna 1274">
                  <a:extLst>
                    <a:ext uri="{FF2B5EF4-FFF2-40B4-BE49-F238E27FC236}">
                      <a16:creationId xmlns:a16="http://schemas.microsoft.com/office/drawing/2014/main" id="{FB84F8BE-5C2B-4F8A-9458-B1A18D4EECD7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>
                  <a:off x="10986919" y="3224777"/>
                  <a:ext cx="111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3A74BF64-9B42-4012-80D5-01B0D152878E}"/>
                    </a:ext>
                  </a:extLst>
                </p14:cNvPr>
                <p14:cNvContentPartPr/>
                <p14:nvPr/>
              </p14:nvContentPartPr>
              <p14:xfrm>
                <a:off x="10993759" y="3294977"/>
                <a:ext cx="72720" cy="288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3A74BF64-9B42-4012-80D5-01B0D152878E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10985119" y="3286337"/>
                  <a:ext cx="90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D3059F05-9EE4-45F6-AD5A-738A35DCFA1B}"/>
                    </a:ext>
                  </a:extLst>
                </p14:cNvPr>
                <p14:cNvContentPartPr/>
                <p14:nvPr/>
              </p14:nvContentPartPr>
              <p14:xfrm>
                <a:off x="11086279" y="3244937"/>
                <a:ext cx="265320" cy="11412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D3059F05-9EE4-45F6-AD5A-738A35DCFA1B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>
                  <a:off x="11077639" y="3235937"/>
                  <a:ext cx="28296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9" name="Gruppo 1288">
            <a:extLst>
              <a:ext uri="{FF2B5EF4-FFF2-40B4-BE49-F238E27FC236}">
                <a16:creationId xmlns:a16="http://schemas.microsoft.com/office/drawing/2014/main" id="{EC659BDB-5CF3-4B09-A5A5-CF1797DF8ED5}"/>
              </a:ext>
            </a:extLst>
          </p:cNvPr>
          <p:cNvGrpSpPr/>
          <p:nvPr/>
        </p:nvGrpSpPr>
        <p:grpSpPr>
          <a:xfrm>
            <a:off x="11203639" y="701537"/>
            <a:ext cx="887400" cy="383760"/>
            <a:chOff x="11203639" y="701537"/>
            <a:chExt cx="88740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7BE90887-7F27-4C80-8722-9BCBAC495B05}"/>
                    </a:ext>
                  </a:extLst>
                </p14:cNvPr>
                <p14:cNvContentPartPr/>
                <p14:nvPr/>
              </p14:nvContentPartPr>
              <p14:xfrm>
                <a:off x="11203639" y="788297"/>
                <a:ext cx="111240" cy="25668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7BE90887-7F27-4C80-8722-9BCBAC495B05}"/>
                    </a:ext>
                  </a:extLst>
                </p:cNvPr>
                <p:cNvPicPr/>
                <p:nvPr/>
              </p:nvPicPr>
              <p:blipFill>
                <a:blip r:embed="rId1682"/>
                <a:stretch>
                  <a:fillRect/>
                </a:stretch>
              </p:blipFill>
              <p:spPr>
                <a:xfrm>
                  <a:off x="11194999" y="779297"/>
                  <a:ext cx="128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3A0CB2E9-CAE3-4889-8CB1-842777B452A7}"/>
                    </a:ext>
                  </a:extLst>
                </p14:cNvPr>
                <p14:cNvContentPartPr/>
                <p14:nvPr/>
              </p14:nvContentPartPr>
              <p14:xfrm>
                <a:off x="11288959" y="850577"/>
                <a:ext cx="94320" cy="15408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3A0CB2E9-CAE3-4889-8CB1-842777B452A7}"/>
                    </a:ext>
                  </a:extLst>
                </p:cNvPr>
                <p:cNvPicPr/>
                <p:nvPr/>
              </p:nvPicPr>
              <p:blipFill>
                <a:blip r:embed="rId1684"/>
                <a:stretch>
                  <a:fillRect/>
                </a:stretch>
              </p:blipFill>
              <p:spPr>
                <a:xfrm>
                  <a:off x="11279959" y="841937"/>
                  <a:ext cx="1119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5">
              <p14:nvContentPartPr>
                <p14:cNvPr id="1281" name="Input penna 1280">
                  <a:extLst>
                    <a:ext uri="{FF2B5EF4-FFF2-40B4-BE49-F238E27FC236}">
                      <a16:creationId xmlns:a16="http://schemas.microsoft.com/office/drawing/2014/main" id="{701F4DC3-5284-4FD8-B4B2-BDD9548E5BF5}"/>
                    </a:ext>
                  </a:extLst>
                </p14:cNvPr>
                <p14:cNvContentPartPr/>
                <p14:nvPr/>
              </p14:nvContentPartPr>
              <p14:xfrm>
                <a:off x="11385799" y="944897"/>
                <a:ext cx="60120" cy="69120"/>
              </p14:xfrm>
            </p:contentPart>
          </mc:Choice>
          <mc:Fallback xmlns="">
            <p:pic>
              <p:nvPicPr>
                <p:cNvPr id="1281" name="Input penna 1280">
                  <a:extLst>
                    <a:ext uri="{FF2B5EF4-FFF2-40B4-BE49-F238E27FC236}">
                      <a16:creationId xmlns:a16="http://schemas.microsoft.com/office/drawing/2014/main" id="{701F4DC3-5284-4FD8-B4B2-BDD9548E5BF5}"/>
                    </a:ext>
                  </a:extLst>
                </p:cNvPr>
                <p:cNvPicPr/>
                <p:nvPr/>
              </p:nvPicPr>
              <p:blipFill>
                <a:blip r:embed="rId1686"/>
                <a:stretch>
                  <a:fillRect/>
                </a:stretch>
              </p:blipFill>
              <p:spPr>
                <a:xfrm>
                  <a:off x="11377159" y="936257"/>
                  <a:ext cx="777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7">
              <p14:nvContentPartPr>
                <p14:cNvPr id="1282" name="Input penna 1281">
                  <a:extLst>
                    <a:ext uri="{FF2B5EF4-FFF2-40B4-BE49-F238E27FC236}">
                      <a16:creationId xmlns:a16="http://schemas.microsoft.com/office/drawing/2014/main" id="{8DD2D3F6-520E-41ED-B5C6-322E7684DF81}"/>
                    </a:ext>
                  </a:extLst>
                </p14:cNvPr>
                <p14:cNvContentPartPr/>
                <p14:nvPr/>
              </p14:nvContentPartPr>
              <p14:xfrm>
                <a:off x="11400919" y="972977"/>
                <a:ext cx="66600" cy="55800"/>
              </p14:xfrm>
            </p:contentPart>
          </mc:Choice>
          <mc:Fallback xmlns="">
            <p:pic>
              <p:nvPicPr>
                <p:cNvPr id="1282" name="Input penna 1281">
                  <a:extLst>
                    <a:ext uri="{FF2B5EF4-FFF2-40B4-BE49-F238E27FC236}">
                      <a16:creationId xmlns:a16="http://schemas.microsoft.com/office/drawing/2014/main" id="{8DD2D3F6-520E-41ED-B5C6-322E7684DF81}"/>
                    </a:ext>
                  </a:extLst>
                </p:cNvPr>
                <p:cNvPicPr/>
                <p:nvPr/>
              </p:nvPicPr>
              <p:blipFill>
                <a:blip r:embed="rId1688"/>
                <a:stretch>
                  <a:fillRect/>
                </a:stretch>
              </p:blipFill>
              <p:spPr>
                <a:xfrm>
                  <a:off x="11392279" y="963977"/>
                  <a:ext cx="842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9">
              <p14:nvContentPartPr>
                <p14:cNvPr id="1283" name="Input penna 1282">
                  <a:extLst>
                    <a:ext uri="{FF2B5EF4-FFF2-40B4-BE49-F238E27FC236}">
                      <a16:creationId xmlns:a16="http://schemas.microsoft.com/office/drawing/2014/main" id="{FFE574A7-9D82-4BAB-B902-14A8D065E42B}"/>
                    </a:ext>
                  </a:extLst>
                </p14:cNvPr>
                <p14:cNvContentPartPr/>
                <p14:nvPr/>
              </p14:nvContentPartPr>
              <p14:xfrm>
                <a:off x="11475079" y="778577"/>
                <a:ext cx="83880" cy="306720"/>
              </p14:xfrm>
            </p:contentPart>
          </mc:Choice>
          <mc:Fallback xmlns="">
            <p:pic>
              <p:nvPicPr>
                <p:cNvPr id="1283" name="Input penna 1282">
                  <a:extLst>
                    <a:ext uri="{FF2B5EF4-FFF2-40B4-BE49-F238E27FC236}">
                      <a16:creationId xmlns:a16="http://schemas.microsoft.com/office/drawing/2014/main" id="{FFE574A7-9D82-4BAB-B902-14A8D065E42B}"/>
                    </a:ext>
                  </a:extLst>
                </p:cNvPr>
                <p:cNvPicPr/>
                <p:nvPr/>
              </p:nvPicPr>
              <p:blipFill>
                <a:blip r:embed="rId1690"/>
                <a:stretch>
                  <a:fillRect/>
                </a:stretch>
              </p:blipFill>
              <p:spPr>
                <a:xfrm>
                  <a:off x="11466439" y="769937"/>
                  <a:ext cx="101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1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4F179080-9B7D-41AD-B6DF-D7D271CC3824}"/>
                    </a:ext>
                  </a:extLst>
                </p14:cNvPr>
                <p14:cNvContentPartPr/>
                <p14:nvPr/>
              </p14:nvContentPartPr>
              <p14:xfrm>
                <a:off x="11680279" y="930497"/>
                <a:ext cx="90720" cy="1224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4F179080-9B7D-41AD-B6DF-D7D271CC3824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11671279" y="921497"/>
                  <a:ext cx="1083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3">
              <p14:nvContentPartPr>
                <p14:cNvPr id="1285" name="Input penna 1284">
                  <a:extLst>
                    <a:ext uri="{FF2B5EF4-FFF2-40B4-BE49-F238E27FC236}">
                      <a16:creationId xmlns:a16="http://schemas.microsoft.com/office/drawing/2014/main" id="{61B6D90F-326B-4ACE-965C-D74C55FCF7DF}"/>
                    </a:ext>
                  </a:extLst>
                </p14:cNvPr>
                <p14:cNvContentPartPr/>
                <p14:nvPr/>
              </p14:nvContentPartPr>
              <p14:xfrm>
                <a:off x="11660839" y="980537"/>
                <a:ext cx="85320" cy="648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61B6D90F-326B-4ACE-965C-D74C55FCF7DF}"/>
                    </a:ext>
                  </a:extLst>
                </p:cNvPr>
                <p:cNvPicPr/>
                <p:nvPr/>
              </p:nvPicPr>
              <p:blipFill>
                <a:blip r:embed="rId1694"/>
                <a:stretch>
                  <a:fillRect/>
                </a:stretch>
              </p:blipFill>
              <p:spPr>
                <a:xfrm>
                  <a:off x="11652199" y="971897"/>
                  <a:ext cx="1029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5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68169950-1F76-4DCF-AAC3-D9FBEB967398}"/>
                    </a:ext>
                  </a:extLst>
                </p14:cNvPr>
                <p14:cNvContentPartPr/>
                <p14:nvPr/>
              </p14:nvContentPartPr>
              <p14:xfrm>
                <a:off x="11899519" y="808097"/>
                <a:ext cx="92880" cy="19620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68169950-1F76-4DCF-AAC3-D9FBEB967398}"/>
                    </a:ext>
                  </a:extLst>
                </p:cNvPr>
                <p:cNvPicPr/>
                <p:nvPr/>
              </p:nvPicPr>
              <p:blipFill>
                <a:blip r:embed="rId1696"/>
                <a:stretch>
                  <a:fillRect/>
                </a:stretch>
              </p:blipFill>
              <p:spPr>
                <a:xfrm>
                  <a:off x="11890879" y="799457"/>
                  <a:ext cx="1105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7">
              <p14:nvContentPartPr>
                <p14:cNvPr id="1288" name="Input penna 1287">
                  <a:extLst>
                    <a:ext uri="{FF2B5EF4-FFF2-40B4-BE49-F238E27FC236}">
                      <a16:creationId xmlns:a16="http://schemas.microsoft.com/office/drawing/2014/main" id="{71EE261C-017E-423C-9BEE-377077157559}"/>
                    </a:ext>
                  </a:extLst>
                </p14:cNvPr>
                <p14:cNvContentPartPr/>
                <p14:nvPr/>
              </p14:nvContentPartPr>
              <p14:xfrm>
                <a:off x="11997439" y="701537"/>
                <a:ext cx="93600" cy="117360"/>
              </p14:xfrm>
            </p:contentPart>
          </mc:Choice>
          <mc:Fallback xmlns="">
            <p:pic>
              <p:nvPicPr>
                <p:cNvPr id="1288" name="Input penna 1287">
                  <a:extLst>
                    <a:ext uri="{FF2B5EF4-FFF2-40B4-BE49-F238E27FC236}">
                      <a16:creationId xmlns:a16="http://schemas.microsoft.com/office/drawing/2014/main" id="{71EE261C-017E-423C-9BEE-377077157559}"/>
                    </a:ext>
                  </a:extLst>
                </p:cNvPr>
                <p:cNvPicPr/>
                <p:nvPr/>
              </p:nvPicPr>
              <p:blipFill>
                <a:blip r:embed="rId1698"/>
                <a:stretch>
                  <a:fillRect/>
                </a:stretch>
              </p:blipFill>
              <p:spPr>
                <a:xfrm>
                  <a:off x="11988439" y="692537"/>
                  <a:ext cx="111240" cy="135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85035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>
            <a:extLst>
              <a:ext uri="{FF2B5EF4-FFF2-40B4-BE49-F238E27FC236}">
                <a16:creationId xmlns:a16="http://schemas.microsoft.com/office/drawing/2014/main" id="{D80977A2-96F4-4957-A662-AF4A7EE9E2EA}"/>
              </a:ext>
            </a:extLst>
          </p:cNvPr>
          <p:cNvGrpSpPr/>
          <p:nvPr/>
        </p:nvGrpSpPr>
        <p:grpSpPr>
          <a:xfrm>
            <a:off x="400173" y="272192"/>
            <a:ext cx="2940480" cy="1084320"/>
            <a:chOff x="470560" y="3993547"/>
            <a:chExt cx="2940480" cy="108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71D3A5D2-DDE7-4FE1-BA04-0CB81428E89D}"/>
                    </a:ext>
                  </a:extLst>
                </p14:cNvPr>
                <p14:cNvContentPartPr/>
                <p14:nvPr/>
              </p14:nvContentPartPr>
              <p14:xfrm>
                <a:off x="3080200" y="3993547"/>
                <a:ext cx="14040" cy="10800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BC10457A-E489-4F8F-B8AA-14BC967E116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071200" y="3984907"/>
                  <a:ext cx="316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6CD42472-5C97-4DF8-8E4C-5DF6F87EE68D}"/>
                    </a:ext>
                  </a:extLst>
                </p14:cNvPr>
                <p14:cNvContentPartPr/>
                <p14:nvPr/>
              </p14:nvContentPartPr>
              <p14:xfrm>
                <a:off x="3112600" y="4016947"/>
                <a:ext cx="18720" cy="7668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C4BD0262-A017-4E17-B488-AD275B979BF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103600" y="4008307"/>
                  <a:ext cx="36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A602B2EC-7F88-45A6-8706-C7E14118F2D4}"/>
                    </a:ext>
                  </a:extLst>
                </p14:cNvPr>
                <p14:cNvContentPartPr/>
                <p14:nvPr/>
              </p14:nvContentPartPr>
              <p14:xfrm>
                <a:off x="3068320" y="4060507"/>
                <a:ext cx="55440" cy="972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FD8FB3A9-646C-464D-A3E7-99053137632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059680" y="4051507"/>
                  <a:ext cx="730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6B1B02B2-01BB-4E08-8E48-3E8CB6C683B0}"/>
                    </a:ext>
                  </a:extLst>
                </p14:cNvPr>
                <p14:cNvContentPartPr/>
                <p14:nvPr/>
              </p14:nvContentPartPr>
              <p14:xfrm>
                <a:off x="3136000" y="4005787"/>
                <a:ext cx="66240" cy="9072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42DC291C-2573-43CD-B730-ACB57023DB05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127000" y="3997147"/>
                  <a:ext cx="83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CCDE7225-5FD4-40C0-B7C0-DA222926E1F2}"/>
                    </a:ext>
                  </a:extLst>
                </p14:cNvPr>
                <p14:cNvContentPartPr/>
                <p14:nvPr/>
              </p14:nvContentPartPr>
              <p14:xfrm>
                <a:off x="3201160" y="4000387"/>
                <a:ext cx="56160" cy="8316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E692A4CA-50E8-403A-9E29-B3BBA99E153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192520" y="3991747"/>
                  <a:ext cx="738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90ABDA6F-936B-4989-B924-0007C417B7AA}"/>
                    </a:ext>
                  </a:extLst>
                </p14:cNvPr>
                <p14:cNvContentPartPr/>
                <p14:nvPr/>
              </p14:nvContentPartPr>
              <p14:xfrm>
                <a:off x="3276760" y="4000387"/>
                <a:ext cx="134280" cy="7848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40B93DE9-66DB-4812-8A0B-74FF176504A8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267760" y="3991747"/>
                  <a:ext cx="151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4134C53A-BBB1-48A2-9FF8-9913DCFDD5E2}"/>
                    </a:ext>
                  </a:extLst>
                </p14:cNvPr>
                <p14:cNvContentPartPr/>
                <p14:nvPr/>
              </p14:nvContentPartPr>
              <p14:xfrm>
                <a:off x="470560" y="4000387"/>
                <a:ext cx="50400" cy="18828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4F914C15-39EA-4AEC-9F89-475A0EE8618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61560" y="3991387"/>
                  <a:ext cx="680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C0A67776-9229-4581-BF36-51FD2B92B3B5}"/>
                    </a:ext>
                  </a:extLst>
                </p14:cNvPr>
                <p14:cNvContentPartPr/>
                <p14:nvPr/>
              </p14:nvContentPartPr>
              <p14:xfrm>
                <a:off x="666040" y="4047907"/>
                <a:ext cx="13680" cy="11664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5810726F-BA29-40B2-BCC2-21485800DE0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57400" y="4039267"/>
                  <a:ext cx="313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811F47EB-A825-450D-A612-0D619A2D7043}"/>
                    </a:ext>
                  </a:extLst>
                </p14:cNvPr>
                <p14:cNvContentPartPr/>
                <p14:nvPr/>
              </p14:nvContentPartPr>
              <p14:xfrm>
                <a:off x="612760" y="4034227"/>
                <a:ext cx="115920" cy="1296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E757BCF8-DEAE-463D-A707-5B3A6EE6E2F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03760" y="4025227"/>
                  <a:ext cx="133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6F6C9B9F-1B49-43FA-BD12-6F944E5A7B84}"/>
                    </a:ext>
                  </a:extLst>
                </p14:cNvPr>
                <p14:cNvContentPartPr/>
                <p14:nvPr/>
              </p14:nvContentPartPr>
              <p14:xfrm>
                <a:off x="627520" y="4084267"/>
                <a:ext cx="75600" cy="1584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8CDAB37E-935F-43B7-8EC5-09AE353CF8DC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18520" y="4075627"/>
                  <a:ext cx="93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3A877798-8027-4AB7-A93B-E998B8ADC602}"/>
                    </a:ext>
                  </a:extLst>
                </p14:cNvPr>
                <p14:cNvContentPartPr/>
                <p14:nvPr/>
              </p14:nvContentPartPr>
              <p14:xfrm>
                <a:off x="715000" y="4065187"/>
                <a:ext cx="31680" cy="8784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FFD92BA9-2431-4E5A-9FBD-B7619992E06A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06000" y="4056547"/>
                  <a:ext cx="493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47E45D00-3A1D-4A76-B18A-6FB0BCE65723}"/>
                    </a:ext>
                  </a:extLst>
                </p14:cNvPr>
                <p14:cNvContentPartPr/>
                <p14:nvPr/>
              </p14:nvContentPartPr>
              <p14:xfrm>
                <a:off x="762880" y="4051147"/>
                <a:ext cx="111240" cy="9864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B367C640-442F-435D-9030-0AA87B35AF03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53880" y="4042147"/>
                  <a:ext cx="1288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A0B658EC-ED3C-4B4E-A873-40677C5E1998}"/>
                    </a:ext>
                  </a:extLst>
                </p14:cNvPr>
                <p14:cNvContentPartPr/>
                <p14:nvPr/>
              </p14:nvContentPartPr>
              <p14:xfrm>
                <a:off x="873760" y="4066627"/>
                <a:ext cx="57600" cy="9288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131B5A96-BE1D-4616-BC45-5A8CD5F6B0D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64760" y="4057627"/>
                  <a:ext cx="752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E7303B5A-40C4-404A-A6A4-7177509F3101}"/>
                    </a:ext>
                  </a:extLst>
                </p14:cNvPr>
                <p14:cNvContentPartPr/>
                <p14:nvPr/>
              </p14:nvContentPartPr>
              <p14:xfrm>
                <a:off x="950800" y="4036387"/>
                <a:ext cx="86040" cy="11016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221B5E55-CBF0-4AEB-AEE4-4BD9668728E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42160" y="4027747"/>
                  <a:ext cx="1036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20358050-E3F3-4D5B-A1AA-F4C2F37F6418}"/>
                    </a:ext>
                  </a:extLst>
                </p14:cNvPr>
                <p14:cNvContentPartPr/>
                <p14:nvPr/>
              </p14:nvContentPartPr>
              <p14:xfrm>
                <a:off x="1015240" y="4065907"/>
                <a:ext cx="77400" cy="7272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F11A14CE-60CA-417F-B4A6-E2B1E1EAA61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006600" y="4056907"/>
                  <a:ext cx="950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774600C1-EB28-4983-AD13-0839E0936D99}"/>
                    </a:ext>
                  </a:extLst>
                </p14:cNvPr>
                <p14:cNvContentPartPr/>
                <p14:nvPr/>
              </p14:nvContentPartPr>
              <p14:xfrm>
                <a:off x="1273360" y="4023787"/>
                <a:ext cx="70920" cy="8496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B6C6BAB6-29AD-4EE5-9538-362DD83ADF2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264360" y="4015147"/>
                  <a:ext cx="88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16640BA4-7476-4337-AE40-CF918FEA778A}"/>
                    </a:ext>
                  </a:extLst>
                </p14:cNvPr>
                <p14:cNvContentPartPr/>
                <p14:nvPr/>
              </p14:nvContentPartPr>
              <p14:xfrm>
                <a:off x="1348600" y="4025947"/>
                <a:ext cx="168480" cy="9684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D34EE2FA-DF81-4D11-9825-4A4B69A8322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339960" y="4016947"/>
                  <a:ext cx="186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2CA08E80-F286-4137-B469-18943E0280B0}"/>
                    </a:ext>
                  </a:extLst>
                </p14:cNvPr>
                <p14:cNvContentPartPr/>
                <p14:nvPr/>
              </p14:nvContentPartPr>
              <p14:xfrm>
                <a:off x="1513120" y="4026667"/>
                <a:ext cx="128160" cy="8964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640EAF1E-8B4F-4D9F-A317-415BCA7FB854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504480" y="4017667"/>
                  <a:ext cx="145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AE0229A6-C66F-4A07-8A40-6024AFF12407}"/>
                    </a:ext>
                  </a:extLst>
                </p14:cNvPr>
                <p14:cNvContentPartPr/>
                <p14:nvPr/>
              </p14:nvContentPartPr>
              <p14:xfrm>
                <a:off x="1609600" y="4017307"/>
                <a:ext cx="94320" cy="8568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21358902-F4B4-4D1C-B9BF-22C7A17DEFD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600600" y="4008667"/>
                  <a:ext cx="111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0C15A0D1-7321-411B-838A-FC54397261E6}"/>
                    </a:ext>
                  </a:extLst>
                </p14:cNvPr>
                <p14:cNvContentPartPr/>
                <p14:nvPr/>
              </p14:nvContentPartPr>
              <p14:xfrm>
                <a:off x="1621480" y="4059787"/>
                <a:ext cx="59760" cy="468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5C4B5E6B-1F93-44B3-A29F-22D2D69B05E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612480" y="4050787"/>
                  <a:ext cx="77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D6FD2E7B-E98E-4841-A30E-5EEB51364DA8}"/>
                    </a:ext>
                  </a:extLst>
                </p14:cNvPr>
                <p14:cNvContentPartPr/>
                <p14:nvPr/>
              </p14:nvContentPartPr>
              <p14:xfrm>
                <a:off x="1684480" y="4026307"/>
                <a:ext cx="76680" cy="7632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855A33A4-3ACA-4A2E-A5EB-33DFF7C854B6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675840" y="4017667"/>
                  <a:ext cx="943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3A10F658-0A72-4ED3-89A7-B4B35C160513}"/>
                    </a:ext>
                  </a:extLst>
                </p14:cNvPr>
                <p14:cNvContentPartPr/>
                <p14:nvPr/>
              </p14:nvContentPartPr>
              <p14:xfrm>
                <a:off x="1786360" y="4017307"/>
                <a:ext cx="77760" cy="9036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62D1018D-2CD2-4CE6-B86F-03494AC3AF40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777360" y="4008307"/>
                  <a:ext cx="95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2E3DC878-CFA3-453F-B243-9E3A7FAC11D7}"/>
                    </a:ext>
                  </a:extLst>
                </p14:cNvPr>
                <p14:cNvContentPartPr/>
                <p14:nvPr/>
              </p14:nvContentPartPr>
              <p14:xfrm>
                <a:off x="1785280" y="4055467"/>
                <a:ext cx="81000" cy="1008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269005C9-DD9E-41D1-A33D-D22B2E2E7C9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776640" y="4046467"/>
                  <a:ext cx="986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3AC9735D-3551-4AB4-95D2-2F8B5814F402}"/>
                    </a:ext>
                  </a:extLst>
                </p14:cNvPr>
                <p14:cNvContentPartPr/>
                <p14:nvPr/>
              </p14:nvContentPartPr>
              <p14:xfrm>
                <a:off x="1874920" y="4028827"/>
                <a:ext cx="88560" cy="9036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CA4C674A-879D-42AF-A3FA-8DB3235FE1B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866280" y="4019827"/>
                  <a:ext cx="106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459D546D-0A49-4D05-B059-45A066B1689F}"/>
                    </a:ext>
                  </a:extLst>
                </p14:cNvPr>
                <p14:cNvContentPartPr/>
                <p14:nvPr/>
              </p14:nvContentPartPr>
              <p14:xfrm>
                <a:off x="1877440" y="4061587"/>
                <a:ext cx="56160" cy="288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6DE9ACC6-F49D-4616-A51B-4626DD284F2F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868800" y="4052587"/>
                  <a:ext cx="73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B33ECAC5-9128-41AF-8D22-2CD2233B61C8}"/>
                    </a:ext>
                  </a:extLst>
                </p14:cNvPr>
                <p14:cNvContentPartPr/>
                <p14:nvPr/>
              </p14:nvContentPartPr>
              <p14:xfrm>
                <a:off x="2083000" y="4062307"/>
                <a:ext cx="48240" cy="1404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D79CBD95-F025-4BEA-BEB8-74475EA43003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2074000" y="4053307"/>
                  <a:ext cx="658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4FCF1756-DE65-4B3C-8525-B608D3187A76}"/>
                    </a:ext>
                  </a:extLst>
                </p14:cNvPr>
                <p14:cNvContentPartPr/>
                <p14:nvPr/>
              </p14:nvContentPartPr>
              <p14:xfrm>
                <a:off x="2080840" y="4034947"/>
                <a:ext cx="83520" cy="9720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0751C63B-4ED3-4D4D-8F14-D34947E520EA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071840" y="4026307"/>
                  <a:ext cx="101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A800C905-7A96-4631-8946-0187FBDCEF83}"/>
                    </a:ext>
                  </a:extLst>
                </p14:cNvPr>
                <p14:cNvContentPartPr/>
                <p14:nvPr/>
              </p14:nvContentPartPr>
              <p14:xfrm>
                <a:off x="2165080" y="4023787"/>
                <a:ext cx="26640" cy="9252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B5A3FDB4-C3C7-4201-B6E8-AA509808A58A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2156080" y="4015147"/>
                  <a:ext cx="442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2" name="Input penna 31">
                  <a:extLst>
                    <a:ext uri="{FF2B5EF4-FFF2-40B4-BE49-F238E27FC236}">
                      <a16:creationId xmlns:a16="http://schemas.microsoft.com/office/drawing/2014/main" id="{B6F12A1A-E07C-4747-BEA0-FAE0E4F643BA}"/>
                    </a:ext>
                  </a:extLst>
                </p14:cNvPr>
                <p14:cNvContentPartPr/>
                <p14:nvPr/>
              </p14:nvContentPartPr>
              <p14:xfrm>
                <a:off x="2185240" y="3996787"/>
                <a:ext cx="189000" cy="11088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13F0A279-D6FB-472B-B9FC-AFF24F5E5BA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2176240" y="3987787"/>
                  <a:ext cx="2066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9A5763DB-2A5A-45E1-B452-8120A7C76406}"/>
                    </a:ext>
                  </a:extLst>
                </p14:cNvPr>
                <p14:cNvContentPartPr/>
                <p14:nvPr/>
              </p14:nvContentPartPr>
              <p14:xfrm>
                <a:off x="2365600" y="4010827"/>
                <a:ext cx="90000" cy="8676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6CAB2A29-413F-4FD3-9BBA-629A2D08CB1C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356960" y="4002187"/>
                  <a:ext cx="1076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E840C138-1D1E-4419-AEBE-B9778E54B214}"/>
                    </a:ext>
                  </a:extLst>
                </p14:cNvPr>
                <p14:cNvContentPartPr/>
                <p14:nvPr/>
              </p14:nvContentPartPr>
              <p14:xfrm>
                <a:off x="2381800" y="4056547"/>
                <a:ext cx="73080" cy="54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690E29F7-00C8-453F-BF0A-ED9F7587D42A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373160" y="4047907"/>
                  <a:ext cx="90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19976603-1004-43FE-952A-447F0F7CC54F}"/>
                    </a:ext>
                  </a:extLst>
                </p14:cNvPr>
                <p14:cNvContentPartPr/>
                <p14:nvPr/>
              </p14:nvContentPartPr>
              <p14:xfrm>
                <a:off x="2435440" y="4011547"/>
                <a:ext cx="123840" cy="91800"/>
              </p14:xfrm>
            </p:contentPart>
          </mc:Choice>
          <mc:Fallback xmlns="">
            <p:pic>
              <p:nvPicPr>
                <p:cNvPr id="308" name="Input penna 307">
                  <a:extLst>
                    <a:ext uri="{FF2B5EF4-FFF2-40B4-BE49-F238E27FC236}">
                      <a16:creationId xmlns:a16="http://schemas.microsoft.com/office/drawing/2014/main" id="{30F0577E-EC0C-4C8A-8717-926BB6B0F270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426440" y="4002547"/>
                  <a:ext cx="141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76072B42-F2FB-4E33-A083-E5D05F1CE8D3}"/>
                    </a:ext>
                  </a:extLst>
                </p14:cNvPr>
                <p14:cNvContentPartPr/>
                <p14:nvPr/>
              </p14:nvContentPartPr>
              <p14:xfrm>
                <a:off x="2528320" y="4002907"/>
                <a:ext cx="93240" cy="10512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44E411C5-9B14-4539-88C3-55E9A61CA483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519680" y="3993907"/>
                  <a:ext cx="1108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CE89AF68-1A21-478A-BFFB-E2600FF63584}"/>
                    </a:ext>
                  </a:extLst>
                </p14:cNvPr>
                <p14:cNvContentPartPr/>
                <p14:nvPr/>
              </p14:nvContentPartPr>
              <p14:xfrm>
                <a:off x="2633080" y="4015147"/>
                <a:ext cx="28440" cy="8316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7937F65C-32FC-4260-8C89-38C964520452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624080" y="4006507"/>
                  <a:ext cx="460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0B60E060-4129-4709-8768-0A55E1E1F62F}"/>
                    </a:ext>
                  </a:extLst>
                </p14:cNvPr>
                <p14:cNvContentPartPr/>
                <p14:nvPr/>
              </p14:nvContentPartPr>
              <p14:xfrm>
                <a:off x="2672680" y="4026307"/>
                <a:ext cx="100800" cy="7272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7174BB90-D112-456C-9EAD-9CFC25C02EA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663680" y="4017667"/>
                  <a:ext cx="1184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28A1C38B-9622-4187-ADBB-7323944318FD}"/>
                    </a:ext>
                  </a:extLst>
                </p14:cNvPr>
                <p14:cNvContentPartPr/>
                <p14:nvPr/>
              </p14:nvContentPartPr>
              <p14:xfrm>
                <a:off x="2740360" y="4020907"/>
                <a:ext cx="71640" cy="8784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9C1F30BA-7D40-45EB-AAE3-BEA53AAA3BF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731720" y="4011907"/>
                  <a:ext cx="892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0BA9E36C-9E6B-4A4A-8ABB-28D48089970E}"/>
                    </a:ext>
                  </a:extLst>
                </p14:cNvPr>
                <p14:cNvContentPartPr/>
                <p14:nvPr/>
              </p14:nvContentPartPr>
              <p14:xfrm>
                <a:off x="2842240" y="4014787"/>
                <a:ext cx="71280" cy="8568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5FD3FF9F-6E45-464D-B9E4-AF87B1C43257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833240" y="4005787"/>
                  <a:ext cx="889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7D8C5F7E-FE8E-4C57-BA7A-6E50CEBB0BA7}"/>
                    </a:ext>
                  </a:extLst>
                </p14:cNvPr>
                <p14:cNvContentPartPr/>
                <p14:nvPr/>
              </p14:nvContentPartPr>
              <p14:xfrm>
                <a:off x="2840440" y="4064107"/>
                <a:ext cx="65520" cy="36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E339973E-8E8A-4E8E-8D6D-A7CF003584F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831800" y="4055107"/>
                  <a:ext cx="83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77DF2FC5-79CF-45FD-BCC3-89710CB46A64}"/>
                    </a:ext>
                  </a:extLst>
                </p14:cNvPr>
                <p14:cNvContentPartPr/>
                <p14:nvPr/>
              </p14:nvContentPartPr>
              <p14:xfrm>
                <a:off x="728680" y="4284787"/>
                <a:ext cx="14760" cy="8100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BD6DCBB9-D3BC-45E8-AA03-49AB644AABB3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20040" y="4275787"/>
                  <a:ext cx="324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3" name="Input penna 42">
                  <a:extLst>
                    <a:ext uri="{FF2B5EF4-FFF2-40B4-BE49-F238E27FC236}">
                      <a16:creationId xmlns:a16="http://schemas.microsoft.com/office/drawing/2014/main" id="{62BE07EB-830C-48CD-8A2F-1003CDBEA45B}"/>
                    </a:ext>
                  </a:extLst>
                </p14:cNvPr>
                <p14:cNvContentPartPr/>
                <p14:nvPr/>
              </p14:nvContentPartPr>
              <p14:xfrm>
                <a:off x="714280" y="4268227"/>
                <a:ext cx="126720" cy="12744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CAF742D5-404B-4469-A97B-A5C2C7D9068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05280" y="4259227"/>
                  <a:ext cx="144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012A9AC8-7029-4772-912E-9DBBD85CFC10}"/>
                    </a:ext>
                  </a:extLst>
                </p14:cNvPr>
                <p14:cNvContentPartPr/>
                <p14:nvPr/>
              </p14:nvContentPartPr>
              <p14:xfrm>
                <a:off x="838120" y="4266427"/>
                <a:ext cx="66600" cy="11340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817B1B65-EC56-4B0D-9809-7576535D141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29480" y="4257787"/>
                  <a:ext cx="84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22B1B049-4AA1-4686-8691-EF7CC650D4AE}"/>
                    </a:ext>
                  </a:extLst>
                </p14:cNvPr>
                <p14:cNvContentPartPr/>
                <p14:nvPr/>
              </p14:nvContentPartPr>
              <p14:xfrm>
                <a:off x="900040" y="4266067"/>
                <a:ext cx="93240" cy="10476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C76229BB-F8B7-4F12-BC51-554AFCBCC4E8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91400" y="4257427"/>
                  <a:ext cx="1108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B8590C6A-E35D-4EE4-98CE-BEB492107992}"/>
                    </a:ext>
                  </a:extLst>
                </p14:cNvPr>
                <p14:cNvContentPartPr/>
                <p14:nvPr/>
              </p14:nvContentPartPr>
              <p14:xfrm>
                <a:off x="1012360" y="4289467"/>
                <a:ext cx="19080" cy="9072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CBCB4EE8-ACE9-4A05-883B-20A65A01FE46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003720" y="4280827"/>
                  <a:ext cx="36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9AD33FA7-5ED8-41B4-A3A8-4B89087FF007}"/>
                    </a:ext>
                  </a:extLst>
                </p14:cNvPr>
                <p14:cNvContentPartPr/>
                <p14:nvPr/>
              </p14:nvContentPartPr>
              <p14:xfrm>
                <a:off x="1039360" y="4282627"/>
                <a:ext cx="99000" cy="9360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82B0A280-CC83-4FD0-8861-4C2C90B29F3C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30720" y="4273987"/>
                  <a:ext cx="1166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861FD575-733F-46FE-A96C-E8AD433D39DC}"/>
                    </a:ext>
                  </a:extLst>
                </p14:cNvPr>
                <p14:cNvContentPartPr/>
                <p14:nvPr/>
              </p14:nvContentPartPr>
              <p14:xfrm>
                <a:off x="1117480" y="4294147"/>
                <a:ext cx="69480" cy="7776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23C04E68-7D42-4BE7-B477-BDE6F6F6B6D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108840" y="4285507"/>
                  <a:ext cx="871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9693511B-1027-4687-9D96-E7B326201EA5}"/>
                    </a:ext>
                  </a:extLst>
                </p14:cNvPr>
                <p14:cNvContentPartPr/>
                <p14:nvPr/>
              </p14:nvContentPartPr>
              <p14:xfrm>
                <a:off x="1132960" y="4335187"/>
                <a:ext cx="67680" cy="972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995EA49C-F320-4169-8177-BD72A1551D01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124320" y="4326547"/>
                  <a:ext cx="85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76DE40FC-87B6-4970-B109-37F99BDFD803}"/>
                    </a:ext>
                  </a:extLst>
                </p14:cNvPr>
                <p14:cNvContentPartPr/>
                <p14:nvPr/>
              </p14:nvContentPartPr>
              <p14:xfrm>
                <a:off x="1192360" y="4271107"/>
                <a:ext cx="141120" cy="9072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9226FE90-7D43-4C7E-B318-5A2EB269CDB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183720" y="4262467"/>
                  <a:ext cx="158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FF335306-ADBD-44E0-B49E-1B00DCD03B06}"/>
                    </a:ext>
                  </a:extLst>
                </p14:cNvPr>
                <p14:cNvContentPartPr/>
                <p14:nvPr/>
              </p14:nvContentPartPr>
              <p14:xfrm>
                <a:off x="1244920" y="4265347"/>
                <a:ext cx="114840" cy="864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BF9A2999-134F-4B14-8644-B13677146A8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235920" y="4256347"/>
                  <a:ext cx="132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52" name="Input penna 51">
                  <a:extLst>
                    <a:ext uri="{FF2B5EF4-FFF2-40B4-BE49-F238E27FC236}">
                      <a16:creationId xmlns:a16="http://schemas.microsoft.com/office/drawing/2014/main" id="{C91C8FCE-AA4B-43E9-A11C-F1C18B81DB22}"/>
                    </a:ext>
                  </a:extLst>
                </p14:cNvPr>
                <p14:cNvContentPartPr/>
                <p14:nvPr/>
              </p14:nvContentPartPr>
              <p14:xfrm>
                <a:off x="1350400" y="4271467"/>
                <a:ext cx="156600" cy="8712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D1D939C5-980E-4A95-8781-6E5A9DE0038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341400" y="4262827"/>
                  <a:ext cx="1742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0990D00C-8684-4D88-8EC5-3279C4A7A418}"/>
                    </a:ext>
                  </a:extLst>
                </p14:cNvPr>
                <p14:cNvContentPartPr/>
                <p14:nvPr/>
              </p14:nvContentPartPr>
              <p14:xfrm>
                <a:off x="1625080" y="4256347"/>
                <a:ext cx="57240" cy="9432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FFE46D9D-234F-4C9B-B41A-00765CC150A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616080" y="4247347"/>
                  <a:ext cx="74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45154EDF-24EC-49C0-919F-6F05177139C8}"/>
                    </a:ext>
                  </a:extLst>
                </p14:cNvPr>
                <p14:cNvContentPartPr/>
                <p14:nvPr/>
              </p14:nvContentPartPr>
              <p14:xfrm>
                <a:off x="1677280" y="4249867"/>
                <a:ext cx="75240" cy="7884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54E418FE-DC2E-4F78-A0C5-E7460CB43E0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668280" y="4241227"/>
                  <a:ext cx="928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28DF8854-4821-4D45-8A77-94DC766E995C}"/>
                    </a:ext>
                  </a:extLst>
                </p14:cNvPr>
                <p14:cNvContentPartPr/>
                <p14:nvPr/>
              </p14:nvContentPartPr>
              <p14:xfrm>
                <a:off x="1766200" y="4245547"/>
                <a:ext cx="105120" cy="10260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4BD8D9EC-B08A-4A1C-BABA-F5304C5C5D9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757560" y="4236907"/>
                  <a:ext cx="122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18A2BDB0-E627-4971-97CE-55B298197814}"/>
                    </a:ext>
                  </a:extLst>
                </p14:cNvPr>
                <p14:cNvContentPartPr/>
                <p14:nvPr/>
              </p14:nvContentPartPr>
              <p14:xfrm>
                <a:off x="1865200" y="4197307"/>
                <a:ext cx="105480" cy="15408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D649E9C8-3BF7-4C47-9A42-31D254DEA1A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856560" y="4188667"/>
                  <a:ext cx="123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4786A6B0-011E-4156-8041-88D8F97668F0}"/>
                    </a:ext>
                  </a:extLst>
                </p14:cNvPr>
                <p14:cNvContentPartPr/>
                <p14:nvPr/>
              </p14:nvContentPartPr>
              <p14:xfrm>
                <a:off x="2021080" y="4242667"/>
                <a:ext cx="56160" cy="8856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DC9CD7E2-E172-4620-9CA9-F2B6BB1DD85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012440" y="4233667"/>
                  <a:ext cx="738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3FEF949C-41FA-4CF5-AF60-3069386DA09A}"/>
                    </a:ext>
                  </a:extLst>
                </p14:cNvPr>
                <p14:cNvContentPartPr/>
                <p14:nvPr/>
              </p14:nvContentPartPr>
              <p14:xfrm>
                <a:off x="2075800" y="4256707"/>
                <a:ext cx="49680" cy="7956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C6862CCC-8EE5-4500-BAB9-B5383C7C0C1C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066800" y="4248067"/>
                  <a:ext cx="67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C1A55DB6-EB28-48CC-97D7-97BD2176BD0E}"/>
                    </a:ext>
                  </a:extLst>
                </p14:cNvPr>
                <p14:cNvContentPartPr/>
                <p14:nvPr/>
              </p14:nvContentPartPr>
              <p14:xfrm>
                <a:off x="2140240" y="4258147"/>
                <a:ext cx="54000" cy="8964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0A90F191-BD2A-4346-A14E-765EF2CEB24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131600" y="4249147"/>
                  <a:ext cx="71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C9527B80-8E4B-47FC-BA63-41AB2126368C}"/>
                    </a:ext>
                  </a:extLst>
                </p14:cNvPr>
                <p14:cNvContentPartPr/>
                <p14:nvPr/>
              </p14:nvContentPartPr>
              <p14:xfrm>
                <a:off x="2202160" y="4252027"/>
                <a:ext cx="84960" cy="8136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8FB00627-73AD-408C-97EE-C2AF571C4959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193520" y="4243027"/>
                  <a:ext cx="1026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0ED9AF3D-82E6-4A8B-84D9-20D1CC8E57FD}"/>
                    </a:ext>
                  </a:extLst>
                </p14:cNvPr>
                <p14:cNvContentPartPr/>
                <p14:nvPr/>
              </p14:nvContentPartPr>
              <p14:xfrm>
                <a:off x="2206120" y="4291987"/>
                <a:ext cx="89640" cy="1692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0ABCC687-C6B5-44D7-A13C-000EB8D6BE28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2197480" y="4283347"/>
                  <a:ext cx="1072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0FFF9A49-78BA-48EB-9CA0-261FB5E03D3E}"/>
                    </a:ext>
                  </a:extLst>
                </p14:cNvPr>
                <p14:cNvContentPartPr/>
                <p14:nvPr/>
              </p14:nvContentPartPr>
              <p14:xfrm>
                <a:off x="2370280" y="4234027"/>
                <a:ext cx="15840" cy="10836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E9E777E2-6D88-411D-B866-610AC3D1A79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2361280" y="4225027"/>
                  <a:ext cx="334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8AF99ACD-1475-482B-8CF1-50E446855413}"/>
                    </a:ext>
                  </a:extLst>
                </p14:cNvPr>
                <p14:cNvContentPartPr/>
                <p14:nvPr/>
              </p14:nvContentPartPr>
              <p14:xfrm>
                <a:off x="2367400" y="4251307"/>
                <a:ext cx="54720" cy="8388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EE3FE42C-9200-45F5-8BCA-BC2C6875C7C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2358400" y="4242307"/>
                  <a:ext cx="723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D521003B-BF76-41DC-AFFA-1408C3771EC1}"/>
                    </a:ext>
                  </a:extLst>
                </p14:cNvPr>
                <p14:cNvContentPartPr/>
                <p14:nvPr/>
              </p14:nvContentPartPr>
              <p14:xfrm>
                <a:off x="2442280" y="4256347"/>
                <a:ext cx="21960" cy="8928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A583A082-813E-444E-AACE-6D6F0CDBB0C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2433280" y="4247347"/>
                  <a:ext cx="39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2AFBD3B8-B0E5-496A-BAD4-15D2252F6E4C}"/>
                    </a:ext>
                  </a:extLst>
                </p14:cNvPr>
                <p14:cNvContentPartPr/>
                <p14:nvPr/>
              </p14:nvContentPartPr>
              <p14:xfrm>
                <a:off x="2567200" y="4256347"/>
                <a:ext cx="72000" cy="9540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F597BE78-9F45-44D8-9648-46BBED428403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2558560" y="4247347"/>
                  <a:ext cx="89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6A89D3EA-7512-4D01-A90F-A89813AAF299}"/>
                    </a:ext>
                  </a:extLst>
                </p14:cNvPr>
                <p14:cNvContentPartPr/>
                <p14:nvPr/>
              </p14:nvContentPartPr>
              <p14:xfrm>
                <a:off x="2632360" y="4268587"/>
                <a:ext cx="28800" cy="6444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BB3A542A-DFEC-4E17-9C16-A3CD4F8EF56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623360" y="4259587"/>
                  <a:ext cx="464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82D6D1CC-5BB4-4914-96FC-0323C1CB7259}"/>
                    </a:ext>
                  </a:extLst>
                </p14:cNvPr>
                <p14:cNvContentPartPr/>
                <p14:nvPr/>
              </p14:nvContentPartPr>
              <p14:xfrm>
                <a:off x="2659360" y="4218187"/>
                <a:ext cx="167760" cy="12492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4BA334C9-A11C-4F94-891C-46AA105B9F4D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650360" y="4209547"/>
                  <a:ext cx="1854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199A2680-4729-4C76-B0A9-86A8490278B9}"/>
                    </a:ext>
                  </a:extLst>
                </p14:cNvPr>
                <p14:cNvContentPartPr/>
                <p14:nvPr/>
              </p14:nvContentPartPr>
              <p14:xfrm>
                <a:off x="2824960" y="4258507"/>
                <a:ext cx="100080" cy="9216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875F70F4-1275-49F7-8B0C-F702F0101FB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816320" y="4249507"/>
                  <a:ext cx="1177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FD57E69F-A3B2-4F38-8667-3A2CA1F86F5C}"/>
                    </a:ext>
                  </a:extLst>
                </p14:cNvPr>
                <p14:cNvContentPartPr/>
                <p14:nvPr/>
              </p14:nvContentPartPr>
              <p14:xfrm>
                <a:off x="2830360" y="4303147"/>
                <a:ext cx="80280" cy="576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F3929D14-6E81-480F-A592-F022A13E310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821360" y="4294147"/>
                  <a:ext cx="97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70" name="Input penna 69">
                  <a:extLst>
                    <a:ext uri="{FF2B5EF4-FFF2-40B4-BE49-F238E27FC236}">
                      <a16:creationId xmlns:a16="http://schemas.microsoft.com/office/drawing/2014/main" id="{8A785786-2B1E-4F85-A06D-D3FFB49276C5}"/>
                    </a:ext>
                  </a:extLst>
                </p14:cNvPr>
                <p14:cNvContentPartPr/>
                <p14:nvPr/>
              </p14:nvContentPartPr>
              <p14:xfrm>
                <a:off x="2873200" y="4268947"/>
                <a:ext cx="106560" cy="7848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75A17D4C-43C5-493F-8EB9-CFD071CAC1E6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2864200" y="4260307"/>
                  <a:ext cx="124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911E66D0-15F7-4558-9BD7-89CDCC06973C}"/>
                    </a:ext>
                  </a:extLst>
                </p14:cNvPr>
                <p14:cNvContentPartPr/>
                <p14:nvPr/>
              </p14:nvContentPartPr>
              <p14:xfrm>
                <a:off x="2981200" y="4275067"/>
                <a:ext cx="86760" cy="7848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3BCA8480-67F6-4F67-B423-FB620C29925C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2972560" y="4266427"/>
                  <a:ext cx="104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FE1CF072-4880-42E0-BB4A-6E180AF1C82F}"/>
                    </a:ext>
                  </a:extLst>
                </p14:cNvPr>
                <p14:cNvContentPartPr/>
                <p14:nvPr/>
              </p14:nvContentPartPr>
              <p14:xfrm>
                <a:off x="3089560" y="4285867"/>
                <a:ext cx="21960" cy="7272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66223590-C5E1-459F-ADED-E87B7F2E9395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3080920" y="4276867"/>
                  <a:ext cx="396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73C80B60-F2C2-49F4-B19A-1872ED46F8E8}"/>
                    </a:ext>
                  </a:extLst>
                </p14:cNvPr>
                <p14:cNvContentPartPr/>
                <p14:nvPr/>
              </p14:nvContentPartPr>
              <p14:xfrm>
                <a:off x="3102520" y="4275067"/>
                <a:ext cx="65520" cy="8388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751E84BA-02FF-4435-B414-EEFBE91C1CDE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3093520" y="4266427"/>
                  <a:ext cx="83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307EA4BC-1085-4C52-92A1-FDD7853AA48F}"/>
                    </a:ext>
                  </a:extLst>
                </p14:cNvPr>
                <p14:cNvContentPartPr/>
                <p14:nvPr/>
              </p14:nvContentPartPr>
              <p14:xfrm>
                <a:off x="1593040" y="4458307"/>
                <a:ext cx="90720" cy="19260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6F8ED67A-D353-42FB-A799-0D30CDB3B11B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584040" y="4449667"/>
                  <a:ext cx="108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DDF0F216-EEDE-44BF-BAD5-00EDB99CA659}"/>
                    </a:ext>
                  </a:extLst>
                </p14:cNvPr>
                <p14:cNvContentPartPr/>
                <p14:nvPr/>
              </p14:nvContentPartPr>
              <p14:xfrm>
                <a:off x="795640" y="4738027"/>
                <a:ext cx="84600" cy="9540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EC672960-1E7A-4A64-BCFD-31B2E5C9E244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786640" y="4729387"/>
                  <a:ext cx="102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825F60B8-A8C7-4344-8F86-98CA5D48A480}"/>
                    </a:ext>
                  </a:extLst>
                </p14:cNvPr>
                <p14:cNvContentPartPr/>
                <p14:nvPr/>
              </p14:nvContentPartPr>
              <p14:xfrm>
                <a:off x="856120" y="4759627"/>
                <a:ext cx="81360" cy="7632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215B14B1-1CCD-4FCD-B1B8-6A771D0235B0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847120" y="4750987"/>
                  <a:ext cx="99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8C8FEF15-535F-4359-9740-35EDC8589592}"/>
                    </a:ext>
                  </a:extLst>
                </p14:cNvPr>
                <p14:cNvContentPartPr/>
                <p14:nvPr/>
              </p14:nvContentPartPr>
              <p14:xfrm>
                <a:off x="868720" y="4799227"/>
                <a:ext cx="64800" cy="576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41B3B673-A019-4B57-98AE-5E6CA53B276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60080" y="4790227"/>
                  <a:ext cx="82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422DEF2F-8B27-4717-8566-257821626B96}"/>
                    </a:ext>
                  </a:extLst>
                </p14:cNvPr>
                <p14:cNvContentPartPr/>
                <p14:nvPr/>
              </p14:nvContentPartPr>
              <p14:xfrm>
                <a:off x="1063840" y="4766467"/>
                <a:ext cx="7920" cy="7848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9E577A37-AD1A-4CFA-9764-AF86E4056119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054840" y="4757827"/>
                  <a:ext cx="25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BCC04E46-2E1B-4CC7-9037-982578549177}"/>
                    </a:ext>
                  </a:extLst>
                </p14:cNvPr>
                <p14:cNvContentPartPr/>
                <p14:nvPr/>
              </p14:nvContentPartPr>
              <p14:xfrm>
                <a:off x="1060240" y="4749547"/>
                <a:ext cx="51120" cy="4392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560B6229-0555-45EF-A888-75C43F53296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51600" y="4740547"/>
                  <a:ext cx="687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FD571DF3-3791-4B86-9103-656C01630BD5}"/>
                    </a:ext>
                  </a:extLst>
                </p14:cNvPr>
                <p14:cNvContentPartPr/>
                <p14:nvPr/>
              </p14:nvContentPartPr>
              <p14:xfrm>
                <a:off x="1130080" y="4764667"/>
                <a:ext cx="12600" cy="7884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12DE1306-19A9-411D-8CED-F3FFB1740DA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21080" y="4755667"/>
                  <a:ext cx="30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E43AD85C-0E6D-4F9A-AB6E-AFBA43D30604}"/>
                    </a:ext>
                  </a:extLst>
                </p14:cNvPr>
                <p14:cNvContentPartPr/>
                <p14:nvPr/>
              </p14:nvContentPartPr>
              <p14:xfrm>
                <a:off x="1159960" y="4778707"/>
                <a:ext cx="55080" cy="6696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8727331A-9C4E-450A-B424-175C86B6D9CD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150960" y="4770067"/>
                  <a:ext cx="72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0325E9BF-3B7F-4565-B1CF-047DC74B6CD2}"/>
                    </a:ext>
                  </a:extLst>
                </p14:cNvPr>
                <p14:cNvContentPartPr/>
                <p14:nvPr/>
              </p14:nvContentPartPr>
              <p14:xfrm>
                <a:off x="1182280" y="4674307"/>
                <a:ext cx="36720" cy="6768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F169D927-8102-4264-ABB8-C2E75CA56E7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173640" y="4665667"/>
                  <a:ext cx="543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0BE4FBE6-042E-4662-9439-426686319E65}"/>
                    </a:ext>
                  </a:extLst>
                </p14:cNvPr>
                <p14:cNvContentPartPr/>
                <p14:nvPr/>
              </p14:nvContentPartPr>
              <p14:xfrm>
                <a:off x="1356880" y="4771867"/>
                <a:ext cx="6480" cy="7020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16A86BAD-90F6-4B79-AB1E-B5AC0891E16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348240" y="4763227"/>
                  <a:ext cx="241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BD062072-E9F2-4D6A-8EC4-5DFF1120E4D8}"/>
                    </a:ext>
                  </a:extLst>
                </p14:cNvPr>
                <p14:cNvContentPartPr/>
                <p14:nvPr/>
              </p14:nvContentPartPr>
              <p14:xfrm>
                <a:off x="1354360" y="4762147"/>
                <a:ext cx="96120" cy="9504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044E3D3B-F3E8-4959-8D70-316291BFC9A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345360" y="4753507"/>
                  <a:ext cx="113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B5252179-B910-4433-A606-B54CB07E8624}"/>
                    </a:ext>
                  </a:extLst>
                </p14:cNvPr>
                <p14:cNvContentPartPr/>
                <p14:nvPr/>
              </p14:nvContentPartPr>
              <p14:xfrm>
                <a:off x="1540120" y="4782667"/>
                <a:ext cx="48240" cy="6912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CA529867-9743-44CE-96E6-0BEFFA4D203C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531120" y="4773667"/>
                  <a:ext cx="658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CC8ED631-5F77-4247-9038-6CEC3513931E}"/>
                    </a:ext>
                  </a:extLst>
                </p14:cNvPr>
                <p14:cNvContentPartPr/>
                <p14:nvPr/>
              </p14:nvContentPartPr>
              <p14:xfrm>
                <a:off x="1619320" y="4752427"/>
                <a:ext cx="71640" cy="9972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4242B180-7CFB-4F56-8AD5-2FA808A8DC1C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610320" y="4743427"/>
                  <a:ext cx="89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1545E68C-60EB-4AC8-AAE7-181445A913A1}"/>
                    </a:ext>
                  </a:extLst>
                </p14:cNvPr>
                <p14:cNvContentPartPr/>
                <p14:nvPr/>
              </p14:nvContentPartPr>
              <p14:xfrm>
                <a:off x="1761520" y="4766107"/>
                <a:ext cx="51120" cy="7956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B1AFF118-60BB-4DE0-A891-2D2976E619AC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752520" y="4757467"/>
                  <a:ext cx="687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E48631DE-BAFD-4C2F-BAC7-D1A3AC4C6E44}"/>
                    </a:ext>
                  </a:extLst>
                </p14:cNvPr>
                <p14:cNvContentPartPr/>
                <p14:nvPr/>
              </p14:nvContentPartPr>
              <p14:xfrm>
                <a:off x="1819840" y="4775827"/>
                <a:ext cx="78480" cy="8352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F9017E05-D33E-4F90-8B5D-FC3495A670D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810840" y="4766827"/>
                  <a:ext cx="961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D9BA0C65-26FA-4783-8771-B3AC0209737D}"/>
                    </a:ext>
                  </a:extLst>
                </p14:cNvPr>
                <p14:cNvContentPartPr/>
                <p14:nvPr/>
              </p14:nvContentPartPr>
              <p14:xfrm>
                <a:off x="1904800" y="4772227"/>
                <a:ext cx="68400" cy="9756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5F93CB6C-0955-4C93-B733-7F08D32AF9D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896160" y="4763587"/>
                  <a:ext cx="86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9A3F06E7-DD7E-499C-AFF7-741FFF0C42FC}"/>
                    </a:ext>
                  </a:extLst>
                </p14:cNvPr>
                <p14:cNvContentPartPr/>
                <p14:nvPr/>
              </p14:nvContentPartPr>
              <p14:xfrm>
                <a:off x="1964560" y="4775827"/>
                <a:ext cx="84600" cy="7704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719850AA-A718-4B62-B945-F565AD4DA8B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955920" y="4766827"/>
                  <a:ext cx="1022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92242204-7996-46E8-BE70-4D87651035C3}"/>
                    </a:ext>
                  </a:extLst>
                </p14:cNvPr>
                <p14:cNvContentPartPr/>
                <p14:nvPr/>
              </p14:nvContentPartPr>
              <p14:xfrm>
                <a:off x="1980760" y="4817227"/>
                <a:ext cx="85320" cy="900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496A68A3-CB57-4B2C-A92A-79DF4758BEA7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971760" y="4808227"/>
                  <a:ext cx="102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074C8631-447B-49C7-AA90-0CB440379B9E}"/>
                    </a:ext>
                  </a:extLst>
                </p14:cNvPr>
                <p14:cNvContentPartPr/>
                <p14:nvPr/>
              </p14:nvContentPartPr>
              <p14:xfrm>
                <a:off x="2194600" y="4774387"/>
                <a:ext cx="20520" cy="8928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C9AA1CA5-FA00-4328-A604-FC85D0C97D19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185960" y="4765747"/>
                  <a:ext cx="381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00DC62EA-794F-407C-B7E6-CDA2636889B8}"/>
                    </a:ext>
                  </a:extLst>
                </p14:cNvPr>
                <p14:cNvContentPartPr/>
                <p14:nvPr/>
              </p14:nvContentPartPr>
              <p14:xfrm>
                <a:off x="2197480" y="4774387"/>
                <a:ext cx="64440" cy="8532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47082A83-8445-4BFB-9B9C-D79610648887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188840" y="4765747"/>
                  <a:ext cx="820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910374ED-97AE-46CB-B14D-C28165CEB097}"/>
                    </a:ext>
                  </a:extLst>
                </p14:cNvPr>
                <p14:cNvContentPartPr/>
                <p14:nvPr/>
              </p14:nvContentPartPr>
              <p14:xfrm>
                <a:off x="2265880" y="4765387"/>
                <a:ext cx="30240" cy="7776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5C3B0BF0-A676-42BD-8867-0ED194AD958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256880" y="4756387"/>
                  <a:ext cx="478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20AF4070-7BBD-4593-9B7F-5604BC699EF7}"/>
                    </a:ext>
                  </a:extLst>
                </p14:cNvPr>
                <p14:cNvContentPartPr/>
                <p14:nvPr/>
              </p14:nvContentPartPr>
              <p14:xfrm>
                <a:off x="2397640" y="4768987"/>
                <a:ext cx="75600" cy="9288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B1270CBF-C30F-482E-9356-0297BDD5166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388640" y="4759987"/>
                  <a:ext cx="932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8A86583D-992F-499C-AD50-15614047B6C7}"/>
                    </a:ext>
                  </a:extLst>
                </p14:cNvPr>
                <p14:cNvContentPartPr/>
                <p14:nvPr/>
              </p14:nvContentPartPr>
              <p14:xfrm>
                <a:off x="2484760" y="4781947"/>
                <a:ext cx="9720" cy="7380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F8C73224-2F5E-4961-980C-78910335951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476120" y="4772947"/>
                  <a:ext cx="27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AB21FDFC-1940-45AF-A064-1D31521651DF}"/>
                    </a:ext>
                  </a:extLst>
                </p14:cNvPr>
                <p14:cNvContentPartPr/>
                <p14:nvPr/>
              </p14:nvContentPartPr>
              <p14:xfrm>
                <a:off x="2492680" y="4740187"/>
                <a:ext cx="205920" cy="12132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743C3CE4-51CB-49E9-9D4B-458AE8D14B0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483680" y="4731547"/>
                  <a:ext cx="2235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D4EE6BAD-C4C1-47F7-8A30-53E808A0CAC8}"/>
                    </a:ext>
                  </a:extLst>
                </p14:cNvPr>
                <p14:cNvContentPartPr/>
                <p14:nvPr/>
              </p14:nvContentPartPr>
              <p14:xfrm>
                <a:off x="2692840" y="4775827"/>
                <a:ext cx="78120" cy="7992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3BD4C1CA-C9B9-472A-908D-AF8DD122A695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684200" y="4767187"/>
                  <a:ext cx="957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284FD9C3-F6A7-48BD-972C-DDCD646BD764}"/>
                    </a:ext>
                  </a:extLst>
                </p14:cNvPr>
                <p14:cNvContentPartPr/>
                <p14:nvPr/>
              </p14:nvContentPartPr>
              <p14:xfrm>
                <a:off x="2701480" y="4815427"/>
                <a:ext cx="75600" cy="576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975EC5A4-3867-4B62-8BEA-4FBDE957967A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692840" y="4806427"/>
                  <a:ext cx="93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67D23A01-5E09-4ED1-9682-53F3A51ED5FA}"/>
                    </a:ext>
                  </a:extLst>
                </p14:cNvPr>
                <p14:cNvContentPartPr/>
                <p14:nvPr/>
              </p14:nvContentPartPr>
              <p14:xfrm>
                <a:off x="2749720" y="4766827"/>
                <a:ext cx="109800" cy="9036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88FC0D83-D9DA-418E-8E39-F5F480E85A3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41080" y="4758187"/>
                  <a:ext cx="127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61CEFA10-7F7E-4AF0-919C-2B1FC200171E}"/>
                    </a:ext>
                  </a:extLst>
                </p14:cNvPr>
                <p14:cNvContentPartPr/>
                <p14:nvPr/>
              </p14:nvContentPartPr>
              <p14:xfrm>
                <a:off x="2844760" y="4761427"/>
                <a:ext cx="83160" cy="10008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C4A544A9-7BD6-453B-BFAA-5DA6FCCC19D2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836120" y="4752787"/>
                  <a:ext cx="1008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4D0C4405-FF93-4C93-8BFB-CE78778A0E44}"/>
                    </a:ext>
                  </a:extLst>
                </p14:cNvPr>
                <p14:cNvContentPartPr/>
                <p14:nvPr/>
              </p14:nvContentPartPr>
              <p14:xfrm>
                <a:off x="2944840" y="4762507"/>
                <a:ext cx="75960" cy="8892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4A79E6C2-524E-49C3-8320-46DFC1A415D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936200" y="4753867"/>
                  <a:ext cx="936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1DB4BC42-F9A1-4671-84B1-20FCC98DB5C9}"/>
                    </a:ext>
                  </a:extLst>
                </p14:cNvPr>
                <p14:cNvContentPartPr/>
                <p14:nvPr/>
              </p14:nvContentPartPr>
              <p14:xfrm>
                <a:off x="3029800" y="4865827"/>
                <a:ext cx="56160" cy="4176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6AB29E85-0303-468B-B5A0-26FB532B6BA3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021160" y="4857187"/>
                  <a:ext cx="738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94478355-82A4-427F-805E-4AF70B064EF3}"/>
                    </a:ext>
                  </a:extLst>
                </p14:cNvPr>
                <p14:cNvContentPartPr/>
                <p14:nvPr/>
              </p14:nvContentPartPr>
              <p14:xfrm>
                <a:off x="845680" y="4941427"/>
                <a:ext cx="3960" cy="9288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8F83A6CB-FC91-4545-BFF0-236EC26A135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36680" y="4932427"/>
                  <a:ext cx="216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C75DC845-114F-494F-AE97-20F1B7E95121}"/>
                    </a:ext>
                  </a:extLst>
                </p14:cNvPr>
                <p14:cNvContentPartPr/>
                <p14:nvPr/>
              </p14:nvContentPartPr>
              <p14:xfrm>
                <a:off x="830200" y="4955467"/>
                <a:ext cx="74880" cy="10656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D85B4A5C-E1A5-419B-8C2C-91DF38F16F4A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21560" y="4946467"/>
                  <a:ext cx="92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649AEEEE-0B7B-4FFA-8979-522306059DE4}"/>
                    </a:ext>
                  </a:extLst>
                </p14:cNvPr>
                <p14:cNvContentPartPr/>
                <p14:nvPr/>
              </p14:nvContentPartPr>
              <p14:xfrm>
                <a:off x="894280" y="4973827"/>
                <a:ext cx="69480" cy="9000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9BFE8012-07B5-41F7-87EB-1749D2FDD17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85640" y="4965187"/>
                  <a:ext cx="871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69238D0C-9596-45BD-92C8-A42DC3D77C27}"/>
                    </a:ext>
                  </a:extLst>
                </p14:cNvPr>
                <p14:cNvContentPartPr/>
                <p14:nvPr/>
              </p14:nvContentPartPr>
              <p14:xfrm>
                <a:off x="961600" y="4961587"/>
                <a:ext cx="85320" cy="9432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4E94CA40-5DFE-4611-8D8E-DA3A0FD9B556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952960" y="4952587"/>
                  <a:ext cx="1029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793F3264-3E89-46AF-9585-56292D355C34}"/>
                    </a:ext>
                  </a:extLst>
                </p14:cNvPr>
                <p14:cNvContentPartPr/>
                <p14:nvPr/>
              </p14:nvContentPartPr>
              <p14:xfrm>
                <a:off x="1050880" y="4969147"/>
                <a:ext cx="27360" cy="9216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B5DDB3D4-6B6F-4DF9-BD56-19DFF02B0F2D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042240" y="4960147"/>
                  <a:ext cx="450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92D38188-EB13-44D7-AB00-D0907DAF37C3}"/>
                    </a:ext>
                  </a:extLst>
                </p14:cNvPr>
                <p14:cNvContentPartPr/>
                <p14:nvPr/>
              </p14:nvContentPartPr>
              <p14:xfrm>
                <a:off x="1102360" y="4987147"/>
                <a:ext cx="82440" cy="7344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D94290BC-E644-46C0-BB93-9BEB467D9D8C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93720" y="4978147"/>
                  <a:ext cx="1000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37008F26-6D13-4D91-B144-D2154CF5FC56}"/>
                    </a:ext>
                  </a:extLst>
                </p14:cNvPr>
                <p14:cNvContentPartPr/>
                <p14:nvPr/>
              </p14:nvContentPartPr>
              <p14:xfrm>
                <a:off x="1159960" y="4991827"/>
                <a:ext cx="87480" cy="8424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85E0E8D7-DF18-4569-98DC-B4349D28CFD0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150960" y="4983187"/>
                  <a:ext cx="1051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20ACA340-3DA3-4052-9163-930C7AB77145}"/>
                    </a:ext>
                  </a:extLst>
                </p14:cNvPr>
                <p14:cNvContentPartPr/>
                <p14:nvPr/>
              </p14:nvContentPartPr>
              <p14:xfrm>
                <a:off x="1235200" y="4993987"/>
                <a:ext cx="146880" cy="8388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2F3977E4-A285-4F46-ADFF-E2A0EFA85C6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226560" y="4984987"/>
                  <a:ext cx="1645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691F16C4-BFB4-4428-81F8-E99AD4AC2E69}"/>
                    </a:ext>
                  </a:extLst>
                </p14:cNvPr>
                <p14:cNvContentPartPr/>
                <p14:nvPr/>
              </p14:nvContentPartPr>
              <p14:xfrm>
                <a:off x="1310080" y="4991827"/>
                <a:ext cx="110520" cy="1080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F1F567E5-8EA9-4623-B204-FAB6AE716301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301080" y="4983187"/>
                  <a:ext cx="128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E9BF24C5-9B04-4B7D-AA90-28E84B06F704}"/>
                    </a:ext>
                  </a:extLst>
                </p14:cNvPr>
                <p14:cNvContentPartPr/>
                <p14:nvPr/>
              </p14:nvContentPartPr>
              <p14:xfrm>
                <a:off x="1412320" y="4987147"/>
                <a:ext cx="141480" cy="7956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4D18E50A-4A86-4B9F-BA58-F152AACAB22E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403680" y="4978147"/>
                  <a:ext cx="1591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E82E7549-3E25-418F-8CF9-B886CFDB8778}"/>
                    </a:ext>
                  </a:extLst>
                </p14:cNvPr>
                <p14:cNvContentPartPr/>
                <p14:nvPr/>
              </p14:nvContentPartPr>
              <p14:xfrm>
                <a:off x="1679080" y="4988227"/>
                <a:ext cx="64080" cy="7632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C262C443-527E-4A4A-BA49-A53B96375BC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670080" y="4979227"/>
                  <a:ext cx="817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AA892143-029A-4208-8315-0F0445CF0BDC}"/>
                    </a:ext>
                  </a:extLst>
                </p14:cNvPr>
                <p14:cNvContentPartPr/>
                <p14:nvPr/>
              </p14:nvContentPartPr>
              <p14:xfrm>
                <a:off x="1683040" y="5005507"/>
                <a:ext cx="53280" cy="2088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79FB6263-6371-45C6-81A0-00860DEF839B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674400" y="4996867"/>
                  <a:ext cx="709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1544E317-2668-43D7-8380-ED4A2AF24DA1}"/>
                    </a:ext>
                  </a:extLst>
                </p14:cNvPr>
                <p14:cNvContentPartPr/>
                <p14:nvPr/>
              </p14:nvContentPartPr>
              <p14:xfrm>
                <a:off x="1703200" y="4881307"/>
                <a:ext cx="33840" cy="6156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5090B6AF-E92C-4124-950B-D2BE3D92617F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694560" y="4872667"/>
                  <a:ext cx="514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21FE85FE-5D1F-466A-AF05-4A4B00C87D9E}"/>
                    </a:ext>
                  </a:extLst>
                </p14:cNvPr>
                <p14:cNvContentPartPr/>
                <p14:nvPr/>
              </p14:nvContentPartPr>
              <p14:xfrm>
                <a:off x="1881400" y="4952587"/>
                <a:ext cx="83160" cy="9900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0648C354-251E-45FB-86FC-52152FC32ACD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872760" y="4943587"/>
                  <a:ext cx="100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2690183E-F62F-4E2B-8CD9-EC361656368D}"/>
                    </a:ext>
                  </a:extLst>
                </p14:cNvPr>
                <p14:cNvContentPartPr/>
                <p14:nvPr/>
              </p14:nvContentPartPr>
              <p14:xfrm>
                <a:off x="1982200" y="4970227"/>
                <a:ext cx="82080" cy="7092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823853FD-AB45-48F0-A43A-1233676FFF5E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973560" y="4961587"/>
                  <a:ext cx="99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BA43370F-92DE-429E-88E6-14665842D147}"/>
                    </a:ext>
                  </a:extLst>
                </p14:cNvPr>
                <p14:cNvContentPartPr/>
                <p14:nvPr/>
              </p14:nvContentPartPr>
              <p14:xfrm>
                <a:off x="1998760" y="4998667"/>
                <a:ext cx="84600" cy="1404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6368BA95-8E23-4EE2-B912-486B45F7722C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89760" y="4990027"/>
                  <a:ext cx="1022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44745A92-F429-4D64-8323-5F120EFFB7C2}"/>
                    </a:ext>
                  </a:extLst>
                </p14:cNvPr>
                <p14:cNvContentPartPr/>
                <p14:nvPr/>
              </p14:nvContentPartPr>
              <p14:xfrm>
                <a:off x="2085160" y="4963387"/>
                <a:ext cx="159840" cy="9108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A16C7B46-F748-4280-A5CA-1C419A5ECA6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076520" y="4954747"/>
                  <a:ext cx="177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468F8BA3-FDA6-4704-B994-FBFADABA9125}"/>
                    </a:ext>
                  </a:extLst>
                </p14:cNvPr>
                <p14:cNvContentPartPr/>
                <p14:nvPr/>
              </p14:nvContentPartPr>
              <p14:xfrm>
                <a:off x="2246800" y="4931347"/>
                <a:ext cx="3960" cy="7452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DC5478CC-E9F5-47DE-8D9B-5F91547B67EC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238160" y="4922707"/>
                  <a:ext cx="21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05236689-48B3-4CD3-9B90-40E8415688E7}"/>
                    </a:ext>
                  </a:extLst>
                </p14:cNvPr>
                <p14:cNvContentPartPr/>
                <p14:nvPr/>
              </p14:nvContentPartPr>
              <p14:xfrm>
                <a:off x="2369200" y="4970227"/>
                <a:ext cx="24840" cy="8820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35362CA7-5A90-465A-8E58-DFD3AF02A495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360200" y="4961587"/>
                  <a:ext cx="424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0D31D6BC-3819-4318-AEB2-1C82CD6295F1}"/>
                    </a:ext>
                  </a:extLst>
                </p14:cNvPr>
                <p14:cNvContentPartPr/>
                <p14:nvPr/>
              </p14:nvContentPartPr>
              <p14:xfrm>
                <a:off x="2421760" y="4962307"/>
                <a:ext cx="56880" cy="8136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88281474-D0C7-4A32-B6FB-B895E6A63AB1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2413120" y="4953667"/>
                  <a:ext cx="745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927774C5-20E8-45D3-AEF5-6F354BF45006}"/>
                    </a:ext>
                  </a:extLst>
                </p14:cNvPr>
                <p14:cNvContentPartPr/>
                <p14:nvPr/>
              </p14:nvContentPartPr>
              <p14:xfrm>
                <a:off x="2513560" y="4969147"/>
                <a:ext cx="19800" cy="6804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C9D0E373-72C3-476F-96AD-687C5DC046B9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504560" y="4960147"/>
                  <a:ext cx="374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AE213864-FA3F-4222-A56A-83469A19638F}"/>
                    </a:ext>
                  </a:extLst>
                </p14:cNvPr>
                <p14:cNvContentPartPr/>
                <p14:nvPr/>
              </p14:nvContentPartPr>
              <p14:xfrm>
                <a:off x="2444080" y="4954747"/>
                <a:ext cx="127080" cy="540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73AC94FE-9C46-429B-829C-43C7C0263C75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2435080" y="4946107"/>
                  <a:ext cx="144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704D1B31-0152-414B-935C-F6BAD9C7EBF1}"/>
                    </a:ext>
                  </a:extLst>
                </p14:cNvPr>
                <p14:cNvContentPartPr/>
                <p14:nvPr/>
              </p14:nvContentPartPr>
              <p14:xfrm>
                <a:off x="2558920" y="4989667"/>
                <a:ext cx="83880" cy="7704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FD391AF3-6184-4165-ACF7-27716544E1E0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2549920" y="4980667"/>
                  <a:ext cx="1015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22728EA6-F7B8-42D0-A566-8DACAE94C16D}"/>
                    </a:ext>
                  </a:extLst>
                </p14:cNvPr>
                <p14:cNvContentPartPr/>
                <p14:nvPr/>
              </p14:nvContentPartPr>
              <p14:xfrm>
                <a:off x="2657560" y="4979947"/>
                <a:ext cx="70200" cy="7488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F7DB40C1-B16E-4BC3-B961-DC9EB590EA79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2648920" y="4970947"/>
                  <a:ext cx="87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DD8DAC83-79EE-4A67-AF19-C473A7AFA783}"/>
                    </a:ext>
                  </a:extLst>
                </p14:cNvPr>
                <p14:cNvContentPartPr/>
                <p14:nvPr/>
              </p14:nvContentPartPr>
              <p14:xfrm>
                <a:off x="2727400" y="4983187"/>
                <a:ext cx="48240" cy="8712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3D0D760A-CD98-4059-9610-7C85A5B87EA2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2718400" y="4974547"/>
                  <a:ext cx="658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E4C4C214-E7CD-4C82-ACE0-81D410A1626B}"/>
                    </a:ext>
                  </a:extLst>
                </p14:cNvPr>
                <p14:cNvContentPartPr/>
                <p14:nvPr/>
              </p14:nvContentPartPr>
              <p14:xfrm>
                <a:off x="2775280" y="4984627"/>
                <a:ext cx="73800" cy="6588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F187DCF8-F690-4936-A1FD-D8D8D596891A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2766280" y="4975627"/>
                  <a:ext cx="91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50B695A5-ECCE-4E97-8549-D5C1510EDF5B}"/>
                    </a:ext>
                  </a:extLst>
                </p14:cNvPr>
                <p14:cNvContentPartPr/>
                <p14:nvPr/>
              </p14:nvContentPartPr>
              <p14:xfrm>
                <a:off x="2773840" y="5004787"/>
                <a:ext cx="61920" cy="288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4DA37C04-F9BD-4EE0-88F4-8AB2C00B90D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764840" y="4996147"/>
                  <a:ext cx="79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DCA9D7B9-5D20-4E13-ADBB-C4E3B6A540EB}"/>
                    </a:ext>
                  </a:extLst>
                </p14:cNvPr>
                <p14:cNvContentPartPr/>
                <p14:nvPr/>
              </p14:nvContentPartPr>
              <p14:xfrm>
                <a:off x="2846200" y="4991107"/>
                <a:ext cx="102600" cy="8100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0960A859-31EF-4BD9-A9AD-7B6F0E3289E9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2837560" y="4982107"/>
                  <a:ext cx="1202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28877A97-6F67-47FA-AC5F-ED4194AD1A18}"/>
                    </a:ext>
                  </a:extLst>
                </p14:cNvPr>
                <p14:cNvContentPartPr/>
                <p14:nvPr/>
              </p14:nvContentPartPr>
              <p14:xfrm>
                <a:off x="2858080" y="5016667"/>
                <a:ext cx="93240" cy="1656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886E3548-DAFC-4F66-8517-4BE75D3144FF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2849080" y="5008027"/>
                  <a:ext cx="110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70B02EF0-0BDD-472B-8F3F-DE5D5DCED052}"/>
                    </a:ext>
                  </a:extLst>
                </p14:cNvPr>
                <p14:cNvContentPartPr/>
                <p14:nvPr/>
              </p14:nvContentPartPr>
              <p14:xfrm>
                <a:off x="2948800" y="4989667"/>
                <a:ext cx="125280" cy="7272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AFE9C4C1-7688-4056-86F5-16A8D6244950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2940160" y="4980667"/>
                  <a:ext cx="1429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9CE9F273-06AD-4ADD-855E-67DDD3FF7D7B}"/>
                    </a:ext>
                  </a:extLst>
                </p14:cNvPr>
                <p14:cNvContentPartPr/>
                <p14:nvPr/>
              </p14:nvContentPartPr>
              <p14:xfrm>
                <a:off x="3102520" y="4963027"/>
                <a:ext cx="84600" cy="9684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92CD670C-074A-4043-B364-BF9ADB87B084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3093520" y="4954027"/>
                  <a:ext cx="1022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F36178F2-9A9A-4029-ABC5-F0A9A6F6CC7C}"/>
                    </a:ext>
                  </a:extLst>
                </p14:cNvPr>
                <p14:cNvContentPartPr/>
                <p14:nvPr/>
              </p14:nvContentPartPr>
              <p14:xfrm>
                <a:off x="3214840" y="4982827"/>
                <a:ext cx="83160" cy="8388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3799A5BF-0CD5-4998-8119-5C81A8385AC0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3206200" y="4973827"/>
                  <a:ext cx="1008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A6618D73-7943-4768-B8FC-E41EBF2B68AC}"/>
                    </a:ext>
                  </a:extLst>
                </p14:cNvPr>
                <p14:cNvContentPartPr/>
                <p14:nvPr/>
              </p14:nvContentPartPr>
              <p14:xfrm>
                <a:off x="3204040" y="5009107"/>
                <a:ext cx="89640" cy="2376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EF786BC3-33AC-426B-9CC3-30F437E50FFE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3195400" y="5000467"/>
                  <a:ext cx="107280" cy="4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7">
            <p14:nvContentPartPr>
              <p14:cNvPr id="137" name="Input penna 136">
                <a:extLst>
                  <a:ext uri="{FF2B5EF4-FFF2-40B4-BE49-F238E27FC236}">
                    <a16:creationId xmlns:a16="http://schemas.microsoft.com/office/drawing/2014/main" id="{F32366BB-DBA4-401F-A18A-3EF6604DFDF9}"/>
                  </a:ext>
                </a:extLst>
              </p14:cNvPr>
              <p14:cNvContentPartPr/>
              <p14:nvPr/>
            </p14:nvContentPartPr>
            <p14:xfrm>
              <a:off x="3521733" y="357045"/>
              <a:ext cx="952200" cy="1168920"/>
            </p14:xfrm>
          </p:contentPart>
        </mc:Choice>
        <mc:Fallback xmlns="">
          <p:pic>
            <p:nvPicPr>
              <p:cNvPr id="137" name="Input penna 136">
                <a:extLst>
                  <a:ext uri="{FF2B5EF4-FFF2-40B4-BE49-F238E27FC236}">
                    <a16:creationId xmlns:a16="http://schemas.microsoft.com/office/drawing/2014/main" id="{F32366BB-DBA4-401F-A18A-3EF6604DFDF9}"/>
                  </a:ext>
                </a:extLst>
              </p:cNvPr>
              <p:cNvPicPr/>
              <p:nvPr/>
            </p:nvPicPr>
            <p:blipFill>
              <a:blip r:embed="rId668"/>
              <a:stretch>
                <a:fillRect/>
              </a:stretch>
            </p:blipFill>
            <p:spPr>
              <a:xfrm>
                <a:off x="3512733" y="348048"/>
                <a:ext cx="969840" cy="1186555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uppo 137">
            <a:extLst>
              <a:ext uri="{FF2B5EF4-FFF2-40B4-BE49-F238E27FC236}">
                <a16:creationId xmlns:a16="http://schemas.microsoft.com/office/drawing/2014/main" id="{D06201C0-1C9A-495B-BB4C-CAC92AAD778C}"/>
              </a:ext>
            </a:extLst>
          </p:cNvPr>
          <p:cNvGrpSpPr/>
          <p:nvPr/>
        </p:nvGrpSpPr>
        <p:grpSpPr>
          <a:xfrm>
            <a:off x="3855093" y="135645"/>
            <a:ext cx="842040" cy="1585800"/>
            <a:chOff x="682960" y="5164267"/>
            <a:chExt cx="842040" cy="158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7A363D0F-9E53-40A5-BEA1-4B93DB35036D}"/>
                    </a:ext>
                  </a:extLst>
                </p14:cNvPr>
                <p14:cNvContentPartPr/>
                <p14:nvPr/>
              </p14:nvContentPartPr>
              <p14:xfrm>
                <a:off x="795280" y="5258227"/>
                <a:ext cx="70200" cy="149184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CDE3A953-5386-4004-9638-FC79396432D8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86640" y="5249587"/>
                  <a:ext cx="87840" cy="150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B938B727-12CC-4623-BF1B-5826DB2DB851}"/>
                    </a:ext>
                  </a:extLst>
                </p14:cNvPr>
                <p14:cNvContentPartPr/>
                <p14:nvPr/>
              </p14:nvContentPartPr>
              <p14:xfrm>
                <a:off x="682960" y="5164267"/>
                <a:ext cx="172440" cy="13248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6823FA1B-DDBB-497D-8DE0-390987F333D1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674320" y="5155627"/>
                  <a:ext cx="1900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6CC55F94-6706-4638-83D5-8DA1C3490B63}"/>
                    </a:ext>
                  </a:extLst>
                </p14:cNvPr>
                <p14:cNvContentPartPr/>
                <p14:nvPr/>
              </p14:nvContentPartPr>
              <p14:xfrm>
                <a:off x="727240" y="5174707"/>
                <a:ext cx="213480" cy="12528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A2C7C9D7-8DEE-4122-8320-994738046D44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18600" y="5166067"/>
                  <a:ext cx="231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9E29513C-FBBC-4B93-A137-CD2CFE7AE99F}"/>
                    </a:ext>
                  </a:extLst>
                </p14:cNvPr>
                <p14:cNvContentPartPr/>
                <p14:nvPr/>
              </p14:nvContentPartPr>
              <p14:xfrm>
                <a:off x="834160" y="5459107"/>
                <a:ext cx="491400" cy="18072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A89042AB-FA07-46A7-A45D-DE5174E86314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825160" y="5450467"/>
                  <a:ext cx="5090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2AEB54EA-8294-48FE-9328-EEED7C31005F}"/>
                    </a:ext>
                  </a:extLst>
                </p14:cNvPr>
                <p14:cNvContentPartPr/>
                <p14:nvPr/>
              </p14:nvContentPartPr>
              <p14:xfrm>
                <a:off x="1435000" y="5330227"/>
                <a:ext cx="90000" cy="11628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501FB73D-7D8A-47C1-AA47-8B4601220CDA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426360" y="5321227"/>
                  <a:ext cx="10764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uppo 143">
            <a:extLst>
              <a:ext uri="{FF2B5EF4-FFF2-40B4-BE49-F238E27FC236}">
                <a16:creationId xmlns:a16="http://schemas.microsoft.com/office/drawing/2014/main" id="{B0E691F7-1AA7-41F1-855A-31911CF7BDA4}"/>
              </a:ext>
            </a:extLst>
          </p:cNvPr>
          <p:cNvGrpSpPr/>
          <p:nvPr/>
        </p:nvGrpSpPr>
        <p:grpSpPr>
          <a:xfrm>
            <a:off x="4788573" y="330405"/>
            <a:ext cx="209160" cy="146880"/>
            <a:chOff x="1616440" y="5359027"/>
            <a:chExt cx="2091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5803C23F-6A69-4DD5-80F2-E7382552D980}"/>
                    </a:ext>
                  </a:extLst>
                </p14:cNvPr>
                <p14:cNvContentPartPr/>
                <p14:nvPr/>
              </p14:nvContentPartPr>
              <p14:xfrm>
                <a:off x="1616440" y="5381707"/>
                <a:ext cx="52920" cy="5040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2B551CBA-E7ED-443A-8AD9-198F5EC8D2E9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607800" y="5373067"/>
                  <a:ext cx="705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511D3402-1613-40D1-8FFA-97CB1311E861}"/>
                    </a:ext>
                  </a:extLst>
                </p14:cNvPr>
                <p14:cNvContentPartPr/>
                <p14:nvPr/>
              </p14:nvContentPartPr>
              <p14:xfrm>
                <a:off x="1640920" y="5382427"/>
                <a:ext cx="34920" cy="12348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8D457481-26B1-444F-8883-A175A68C2126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1632280" y="5373427"/>
                  <a:ext cx="52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AB2CA27C-F2A8-4611-9881-80CB7BAE7D10}"/>
                    </a:ext>
                  </a:extLst>
                </p14:cNvPr>
                <p14:cNvContentPartPr/>
                <p14:nvPr/>
              </p14:nvContentPartPr>
              <p14:xfrm>
                <a:off x="1678000" y="5380627"/>
                <a:ext cx="141840" cy="4068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F69DC4A9-BD68-44C0-BA64-BA28070807FB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1669000" y="5371627"/>
                  <a:ext cx="1594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18B2C760-6F97-4085-843A-FAE0FE9AD134}"/>
                    </a:ext>
                  </a:extLst>
                </p14:cNvPr>
                <p14:cNvContentPartPr/>
                <p14:nvPr/>
              </p14:nvContentPartPr>
              <p14:xfrm>
                <a:off x="1820920" y="5359027"/>
                <a:ext cx="4680" cy="2124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A3DEFFCD-B149-4542-AC9B-DE53A98AA8E6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1812280" y="5350027"/>
                  <a:ext cx="2232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o 148">
            <a:extLst>
              <a:ext uri="{FF2B5EF4-FFF2-40B4-BE49-F238E27FC236}">
                <a16:creationId xmlns:a16="http://schemas.microsoft.com/office/drawing/2014/main" id="{B697110C-E636-4292-A550-8295C2B38FFC}"/>
              </a:ext>
            </a:extLst>
          </p:cNvPr>
          <p:cNvGrpSpPr/>
          <p:nvPr/>
        </p:nvGrpSpPr>
        <p:grpSpPr>
          <a:xfrm>
            <a:off x="3617853" y="376485"/>
            <a:ext cx="805680" cy="1159920"/>
            <a:chOff x="445720" y="5405107"/>
            <a:chExt cx="805680" cy="115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2E91DE34-7483-4C81-B026-11C9B9AB9A8F}"/>
                    </a:ext>
                  </a:extLst>
                </p14:cNvPr>
                <p14:cNvContentPartPr/>
                <p14:nvPr/>
              </p14:nvContentPartPr>
              <p14:xfrm>
                <a:off x="1016320" y="6394387"/>
                <a:ext cx="228240" cy="9864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BC49CA0E-2E34-4A63-AD54-F24A5BB0ACA1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007320" y="6385387"/>
                  <a:ext cx="2458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8D62D76C-BD61-408F-A668-D7CD26B67628}"/>
                    </a:ext>
                  </a:extLst>
                </p14:cNvPr>
                <p14:cNvContentPartPr/>
                <p14:nvPr/>
              </p14:nvContentPartPr>
              <p14:xfrm>
                <a:off x="1022080" y="6068227"/>
                <a:ext cx="57600" cy="11016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3917E415-2048-458E-B2FC-B9F34B056757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013080" y="6059227"/>
                  <a:ext cx="752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D61EE54F-9FFB-4CBA-8DC0-9D789D1C663F}"/>
                    </a:ext>
                  </a:extLst>
                </p14:cNvPr>
                <p14:cNvContentPartPr/>
                <p14:nvPr/>
              </p14:nvContentPartPr>
              <p14:xfrm>
                <a:off x="445720" y="6049507"/>
                <a:ext cx="85320" cy="21276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DF150AA8-679C-4934-8DD8-75B08A799691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437080" y="6040867"/>
                  <a:ext cx="1029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DCB0EFFA-7CCE-4121-859C-FA4C625F1BCE}"/>
                    </a:ext>
                  </a:extLst>
                </p14:cNvPr>
                <p14:cNvContentPartPr/>
                <p14:nvPr/>
              </p14:nvContentPartPr>
              <p14:xfrm>
                <a:off x="562000" y="5530027"/>
                <a:ext cx="46800" cy="15156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8C0EF9AC-692F-4D5F-8D66-F4EDF3AAF473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53000" y="5521387"/>
                  <a:ext cx="64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3A1C2FEA-28B7-462C-83F4-30B910829398}"/>
                    </a:ext>
                  </a:extLst>
                </p14:cNvPr>
                <p14:cNvContentPartPr/>
                <p14:nvPr/>
              </p14:nvContentPartPr>
              <p14:xfrm>
                <a:off x="1041520" y="5601667"/>
                <a:ext cx="39600" cy="14004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7A37A37A-1D3F-473C-9678-5D590279B9E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032880" y="5593027"/>
                  <a:ext cx="57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8B4F2B6C-D86C-4281-A28B-2F5F5F3E6F41}"/>
                    </a:ext>
                  </a:extLst>
                </p14:cNvPr>
                <p14:cNvContentPartPr/>
                <p14:nvPr/>
              </p14:nvContentPartPr>
              <p14:xfrm>
                <a:off x="1013080" y="5496187"/>
                <a:ext cx="64440" cy="23832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903F1769-597B-4A9F-B020-1D396D11BDA6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04440" y="5487187"/>
                  <a:ext cx="820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1DC5C78D-1399-45EB-9BA9-CB4FCE030ACE}"/>
                    </a:ext>
                  </a:extLst>
                </p14:cNvPr>
                <p14:cNvContentPartPr/>
                <p14:nvPr/>
              </p14:nvContentPartPr>
              <p14:xfrm>
                <a:off x="939280" y="5442907"/>
                <a:ext cx="360" cy="36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0157CDFC-AE07-4FB3-BE53-2A084DA5E960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30280" y="54342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28136352-1A5F-49CC-B595-43C6101A62DD}"/>
                    </a:ext>
                  </a:extLst>
                </p14:cNvPr>
                <p14:cNvContentPartPr/>
                <p14:nvPr/>
              </p14:nvContentPartPr>
              <p14:xfrm>
                <a:off x="873760" y="5427067"/>
                <a:ext cx="146160" cy="6516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1D23139E-7B01-4847-B11D-7A4BCBF14D61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865120" y="5418067"/>
                  <a:ext cx="1638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AD98F56C-D97A-4CB1-A846-C8165C965B0E}"/>
                    </a:ext>
                  </a:extLst>
                </p14:cNvPr>
                <p14:cNvContentPartPr/>
                <p14:nvPr/>
              </p14:nvContentPartPr>
              <p14:xfrm>
                <a:off x="830200" y="5423107"/>
                <a:ext cx="84600" cy="144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DD5AADBF-180D-4C25-92D2-F512CDD3FF7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21560" y="5414467"/>
                  <a:ext cx="1022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1070BBF6-C8FE-404C-ACA2-7A6AEE3D067D}"/>
                    </a:ext>
                  </a:extLst>
                </p14:cNvPr>
                <p14:cNvContentPartPr/>
                <p14:nvPr/>
              </p14:nvContentPartPr>
              <p14:xfrm>
                <a:off x="661360" y="5405107"/>
                <a:ext cx="121680" cy="3744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D74FBB5D-AD12-4E45-B664-B05CECDD221D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652360" y="5396467"/>
                  <a:ext cx="1393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6DC4881A-C8A1-497F-A698-8A90A0268C07}"/>
                    </a:ext>
                  </a:extLst>
                </p14:cNvPr>
                <p14:cNvContentPartPr/>
                <p14:nvPr/>
              </p14:nvContentPartPr>
              <p14:xfrm>
                <a:off x="548680" y="5440027"/>
                <a:ext cx="136080" cy="12384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C6EF8806-E75A-4AFC-B832-34DB8B941E25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540040" y="5431027"/>
                  <a:ext cx="1537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61" name="Input penna 160">
                  <a:extLst>
                    <a:ext uri="{FF2B5EF4-FFF2-40B4-BE49-F238E27FC236}">
                      <a16:creationId xmlns:a16="http://schemas.microsoft.com/office/drawing/2014/main" id="{EBBA9482-8429-4BF8-BBE6-A6D9BB322E6E}"/>
                    </a:ext>
                  </a:extLst>
                </p14:cNvPr>
                <p14:cNvContentPartPr/>
                <p14:nvPr/>
              </p14:nvContentPartPr>
              <p14:xfrm>
                <a:off x="1028560" y="6498067"/>
                <a:ext cx="48240" cy="6696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465FD4E9-D5B3-46A9-8ECC-8741B3B5A266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019560" y="6489427"/>
                  <a:ext cx="658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62" name="Input penna 161">
                  <a:extLst>
                    <a:ext uri="{FF2B5EF4-FFF2-40B4-BE49-F238E27FC236}">
                      <a16:creationId xmlns:a16="http://schemas.microsoft.com/office/drawing/2014/main" id="{B95800C6-2731-490B-9648-26E52F7A4EC2}"/>
                    </a:ext>
                  </a:extLst>
                </p14:cNvPr>
                <p14:cNvContentPartPr/>
                <p14:nvPr/>
              </p14:nvContentPartPr>
              <p14:xfrm>
                <a:off x="959440" y="6310867"/>
                <a:ext cx="291960" cy="24948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21493593-ED15-4338-8D90-3CB9D73FB974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950800" y="6302227"/>
                  <a:ext cx="3096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F5B926AC-5CFA-4407-AB6E-F917357EEA5F}"/>
                    </a:ext>
                  </a:extLst>
                </p14:cNvPr>
                <p14:cNvContentPartPr/>
                <p14:nvPr/>
              </p14:nvContentPartPr>
              <p14:xfrm>
                <a:off x="680800" y="6220867"/>
                <a:ext cx="419040" cy="32544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B9FF5608-B274-43CF-BF17-57EF10DFA265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672160" y="6211867"/>
                  <a:ext cx="43668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48F86293-2DA4-430E-B746-6962DD5DA3C8}"/>
                    </a:ext>
                  </a:extLst>
                </p14:cNvPr>
                <p14:cNvContentPartPr/>
                <p14:nvPr/>
              </p14:nvContentPartPr>
              <p14:xfrm>
                <a:off x="486400" y="6104587"/>
                <a:ext cx="414000" cy="34740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FC6CCAE5-EDAA-4975-8FD2-574C3B3E8796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77760" y="6095947"/>
                  <a:ext cx="4316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7B2A6EB7-12F4-4F83-AE1E-52DB55B3AEBD}"/>
                    </a:ext>
                  </a:extLst>
                </p14:cNvPr>
                <p14:cNvContentPartPr/>
                <p14:nvPr/>
              </p14:nvContentPartPr>
              <p14:xfrm>
                <a:off x="615640" y="5707507"/>
                <a:ext cx="318240" cy="27036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ADE43EEA-2868-4664-878E-22CC6ED58398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606640" y="5698507"/>
                  <a:ext cx="33588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C61AC465-431C-4DE9-9035-B9F29D10CFCA}"/>
                    </a:ext>
                  </a:extLst>
                </p14:cNvPr>
                <p14:cNvContentPartPr/>
                <p14:nvPr/>
              </p14:nvContentPartPr>
              <p14:xfrm>
                <a:off x="659920" y="5465947"/>
                <a:ext cx="169560" cy="14076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A90C26A6-FA98-47DC-95DB-95774925E0F7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650920" y="5456947"/>
                  <a:ext cx="187200" cy="158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167" name="Input penna 166">
                <a:extLst>
                  <a:ext uri="{FF2B5EF4-FFF2-40B4-BE49-F238E27FC236}">
                    <a16:creationId xmlns:a16="http://schemas.microsoft.com/office/drawing/2014/main" id="{57490B82-972B-4DEA-8AC5-F5A82621744B}"/>
                  </a:ext>
                </a:extLst>
              </p14:cNvPr>
              <p14:cNvContentPartPr/>
              <p14:nvPr/>
            </p14:nvContentPartPr>
            <p14:xfrm>
              <a:off x="5287893" y="416192"/>
              <a:ext cx="18360" cy="970560"/>
            </p14:xfrm>
          </p:contentPart>
        </mc:Choice>
        <mc:Fallback xmlns="">
          <p:pic>
            <p:nvPicPr>
              <p:cNvPr id="167" name="Input penna 166">
                <a:extLst>
                  <a:ext uri="{FF2B5EF4-FFF2-40B4-BE49-F238E27FC236}">
                    <a16:creationId xmlns:a16="http://schemas.microsoft.com/office/drawing/2014/main" id="{57490B82-972B-4DEA-8AC5-F5A82621744B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5278893" y="407192"/>
                <a:ext cx="36000" cy="9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168" name="Input penna 167">
                <a:extLst>
                  <a:ext uri="{FF2B5EF4-FFF2-40B4-BE49-F238E27FC236}">
                    <a16:creationId xmlns:a16="http://schemas.microsoft.com/office/drawing/2014/main" id="{72561FE5-C3F3-4F9A-A9F0-50D7F38EFEA6}"/>
                  </a:ext>
                </a:extLst>
              </p14:cNvPr>
              <p14:cNvContentPartPr/>
              <p14:nvPr/>
            </p14:nvContentPartPr>
            <p14:xfrm>
              <a:off x="5288973" y="1405472"/>
              <a:ext cx="681120" cy="33480"/>
            </p14:xfrm>
          </p:contentPart>
        </mc:Choice>
        <mc:Fallback xmlns="">
          <p:pic>
            <p:nvPicPr>
              <p:cNvPr id="168" name="Input penna 167">
                <a:extLst>
                  <a:ext uri="{FF2B5EF4-FFF2-40B4-BE49-F238E27FC236}">
                    <a16:creationId xmlns:a16="http://schemas.microsoft.com/office/drawing/2014/main" id="{72561FE5-C3F3-4F9A-A9F0-50D7F38EFEA6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5279968" y="1396374"/>
                <a:ext cx="698769" cy="51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169" name="Input penna 168">
                <a:extLst>
                  <a:ext uri="{FF2B5EF4-FFF2-40B4-BE49-F238E27FC236}">
                    <a16:creationId xmlns:a16="http://schemas.microsoft.com/office/drawing/2014/main" id="{CE6D30D2-4DCA-4A34-85B1-F8A57DB2564A}"/>
                  </a:ext>
                </a:extLst>
              </p14:cNvPr>
              <p14:cNvContentPartPr/>
              <p14:nvPr/>
            </p14:nvContentPartPr>
            <p14:xfrm>
              <a:off x="5285013" y="387392"/>
              <a:ext cx="622080" cy="43200"/>
            </p14:xfrm>
          </p:contentPart>
        </mc:Choice>
        <mc:Fallback xmlns="">
          <p:pic>
            <p:nvPicPr>
              <p:cNvPr id="169" name="Input penna 168">
                <a:extLst>
                  <a:ext uri="{FF2B5EF4-FFF2-40B4-BE49-F238E27FC236}">
                    <a16:creationId xmlns:a16="http://schemas.microsoft.com/office/drawing/2014/main" id="{CE6D30D2-4DCA-4A34-85B1-F8A57DB2564A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5276013" y="378466"/>
                <a:ext cx="639720" cy="60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6">
            <p14:nvContentPartPr>
              <p14:cNvPr id="170" name="Input penna 169">
                <a:extLst>
                  <a:ext uri="{FF2B5EF4-FFF2-40B4-BE49-F238E27FC236}">
                    <a16:creationId xmlns:a16="http://schemas.microsoft.com/office/drawing/2014/main" id="{FBF2FDDB-4CB0-4988-B51A-4C2524AF9A21}"/>
                  </a:ext>
                </a:extLst>
              </p14:cNvPr>
              <p14:cNvContentPartPr/>
              <p14:nvPr/>
            </p14:nvContentPartPr>
            <p14:xfrm>
              <a:off x="5906013" y="372272"/>
              <a:ext cx="19080" cy="1027080"/>
            </p14:xfrm>
          </p:contentPart>
        </mc:Choice>
        <mc:Fallback xmlns="">
          <p:pic>
            <p:nvPicPr>
              <p:cNvPr id="170" name="Input penna 169">
                <a:extLst>
                  <a:ext uri="{FF2B5EF4-FFF2-40B4-BE49-F238E27FC236}">
                    <a16:creationId xmlns:a16="http://schemas.microsoft.com/office/drawing/2014/main" id="{FBF2FDDB-4CB0-4988-B51A-4C2524AF9A21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5896840" y="363272"/>
                <a:ext cx="37059" cy="10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8">
            <p14:nvContentPartPr>
              <p14:cNvPr id="171" name="Input penna 170">
                <a:extLst>
                  <a:ext uri="{FF2B5EF4-FFF2-40B4-BE49-F238E27FC236}">
                    <a16:creationId xmlns:a16="http://schemas.microsoft.com/office/drawing/2014/main" id="{F99838A2-A3DE-4EFA-8BD7-1E0561863B4F}"/>
                  </a:ext>
                </a:extLst>
              </p14:cNvPr>
              <p14:cNvContentPartPr/>
              <p14:nvPr/>
            </p14:nvContentPartPr>
            <p14:xfrm>
              <a:off x="5285373" y="1424192"/>
              <a:ext cx="628200" cy="22680"/>
            </p14:xfrm>
          </p:contentPart>
        </mc:Choice>
        <mc:Fallback xmlns="">
          <p:pic>
            <p:nvPicPr>
              <p:cNvPr id="171" name="Input penna 170">
                <a:extLst>
                  <a:ext uri="{FF2B5EF4-FFF2-40B4-BE49-F238E27FC236}">
                    <a16:creationId xmlns:a16="http://schemas.microsoft.com/office/drawing/2014/main" id="{F99838A2-A3DE-4EFA-8BD7-1E0561863B4F}"/>
                  </a:ext>
                </a:extLst>
              </p:cNvPr>
              <p:cNvPicPr/>
              <p:nvPr/>
            </p:nvPicPr>
            <p:blipFill>
              <a:blip r:embed="rId729"/>
              <a:stretch>
                <a:fillRect/>
              </a:stretch>
            </p:blipFill>
            <p:spPr>
              <a:xfrm>
                <a:off x="5276373" y="1415192"/>
                <a:ext cx="645840" cy="4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2" name="Gruppo 171">
            <a:extLst>
              <a:ext uri="{FF2B5EF4-FFF2-40B4-BE49-F238E27FC236}">
                <a16:creationId xmlns:a16="http://schemas.microsoft.com/office/drawing/2014/main" id="{49DEB21B-314B-4284-8FBC-01F1C34BCFF3}"/>
              </a:ext>
            </a:extLst>
          </p:cNvPr>
          <p:cNvGrpSpPr/>
          <p:nvPr/>
        </p:nvGrpSpPr>
        <p:grpSpPr>
          <a:xfrm>
            <a:off x="5555373" y="171392"/>
            <a:ext cx="11160" cy="318240"/>
            <a:chOff x="2966080" y="5162467"/>
            <a:chExt cx="1116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048A041C-463E-4AE3-92BF-7EF07B18A40F}"/>
                    </a:ext>
                  </a:extLst>
                </p14:cNvPr>
                <p14:cNvContentPartPr/>
                <p14:nvPr/>
              </p14:nvContentPartPr>
              <p14:xfrm>
                <a:off x="2966080" y="5162467"/>
                <a:ext cx="10800" cy="6660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370AE36B-AF6C-414E-8CFE-1B80D103BC2D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2957080" y="5153827"/>
                  <a:ext cx="284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EF308D53-96E2-4B84-BC57-6F522F643161}"/>
                    </a:ext>
                  </a:extLst>
                </p14:cNvPr>
                <p14:cNvContentPartPr/>
                <p14:nvPr/>
              </p14:nvContentPartPr>
              <p14:xfrm>
                <a:off x="2974720" y="5304667"/>
                <a:ext cx="1800" cy="6336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2C77B466-691E-4BDF-A652-AEB6BBEFF84B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2966080" y="5295667"/>
                  <a:ext cx="19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9DC1E17A-A870-43C3-AD24-7DB2DF6401A8}"/>
                    </a:ext>
                  </a:extLst>
                </p14:cNvPr>
                <p14:cNvContentPartPr/>
                <p14:nvPr/>
              </p14:nvContentPartPr>
              <p14:xfrm>
                <a:off x="2973280" y="5402947"/>
                <a:ext cx="3960" cy="7776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981E6442-FB57-44A1-A300-8B66871E116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964640" y="5393947"/>
                  <a:ext cx="21600" cy="9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" name="Gruppo 175">
            <a:extLst>
              <a:ext uri="{FF2B5EF4-FFF2-40B4-BE49-F238E27FC236}">
                <a16:creationId xmlns:a16="http://schemas.microsoft.com/office/drawing/2014/main" id="{DE3E228F-5320-4F09-9998-90B64E9A8A83}"/>
              </a:ext>
            </a:extLst>
          </p:cNvPr>
          <p:cNvGrpSpPr/>
          <p:nvPr/>
        </p:nvGrpSpPr>
        <p:grpSpPr>
          <a:xfrm>
            <a:off x="5603253" y="1173992"/>
            <a:ext cx="12240" cy="464400"/>
            <a:chOff x="3013960" y="6165067"/>
            <a:chExt cx="12240" cy="46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84827DB1-D2A0-479E-8721-86B3C3377DD0}"/>
                    </a:ext>
                  </a:extLst>
                </p14:cNvPr>
                <p14:cNvContentPartPr/>
                <p14:nvPr/>
              </p14:nvContentPartPr>
              <p14:xfrm>
                <a:off x="3013960" y="6165067"/>
                <a:ext cx="8280" cy="21456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AFAD50AB-750C-488B-85AA-55D8DE59E0BC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3004960" y="6156427"/>
                  <a:ext cx="259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29A5EF24-9454-4700-B22D-80DA540EA5AE}"/>
                    </a:ext>
                  </a:extLst>
                </p14:cNvPr>
                <p14:cNvContentPartPr/>
                <p14:nvPr/>
              </p14:nvContentPartPr>
              <p14:xfrm>
                <a:off x="3019000" y="6445147"/>
                <a:ext cx="360" cy="3564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2C5E30AD-46A1-4095-82AB-A5FC4EB465E8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3010360" y="6436147"/>
                  <a:ext cx="180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217985EC-47C4-42F4-8D6D-153D2C49E2AB}"/>
                    </a:ext>
                  </a:extLst>
                </p14:cNvPr>
                <p14:cNvContentPartPr/>
                <p14:nvPr/>
              </p14:nvContentPartPr>
              <p14:xfrm>
                <a:off x="3021160" y="6514267"/>
                <a:ext cx="5040" cy="11520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34789E84-4ED7-41EC-9A2B-8403218C172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3012520" y="6505267"/>
                  <a:ext cx="2268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0" name="Gruppo 179">
            <a:extLst>
              <a:ext uri="{FF2B5EF4-FFF2-40B4-BE49-F238E27FC236}">
                <a16:creationId xmlns:a16="http://schemas.microsoft.com/office/drawing/2014/main" id="{A3B838BF-2EE6-41A2-BA8B-4788024CB9DB}"/>
              </a:ext>
            </a:extLst>
          </p:cNvPr>
          <p:cNvGrpSpPr/>
          <p:nvPr/>
        </p:nvGrpSpPr>
        <p:grpSpPr>
          <a:xfrm>
            <a:off x="4984413" y="680432"/>
            <a:ext cx="1223640" cy="398880"/>
            <a:chOff x="2395120" y="5671507"/>
            <a:chExt cx="1223640" cy="39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29FD1990-A05C-49E8-9531-AE0198097D41}"/>
                    </a:ext>
                  </a:extLst>
                </p14:cNvPr>
                <p14:cNvContentPartPr/>
                <p14:nvPr/>
              </p14:nvContentPartPr>
              <p14:xfrm>
                <a:off x="2988400" y="5671507"/>
                <a:ext cx="5400" cy="6696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8FCD481C-8DB8-4695-A322-455547AE1CEA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2979760" y="5662867"/>
                  <a:ext cx="23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59BDBBBE-17A2-4232-9C99-BB0D7A2E0351}"/>
                    </a:ext>
                  </a:extLst>
                </p14:cNvPr>
                <p14:cNvContentPartPr/>
                <p14:nvPr/>
              </p14:nvContentPartPr>
              <p14:xfrm>
                <a:off x="2990560" y="5801107"/>
                <a:ext cx="7560" cy="9612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A14CAE55-A12A-4203-89BD-2A6B161F937A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2981920" y="5792467"/>
                  <a:ext cx="252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A5F1B35B-0BFC-4EC6-AC8F-DB5F8194A06D}"/>
                    </a:ext>
                  </a:extLst>
                </p14:cNvPr>
                <p14:cNvContentPartPr/>
                <p14:nvPr/>
              </p14:nvContentPartPr>
              <p14:xfrm>
                <a:off x="3007480" y="5982187"/>
                <a:ext cx="2520" cy="8820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37A1558B-1581-40F5-B5B9-FD98878C3105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2998480" y="5973547"/>
                  <a:ext cx="20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50AD5B2C-E363-466E-A919-E78009995449}"/>
                    </a:ext>
                  </a:extLst>
                </p14:cNvPr>
                <p14:cNvContentPartPr/>
                <p14:nvPr/>
              </p14:nvContentPartPr>
              <p14:xfrm>
                <a:off x="2395120" y="5896507"/>
                <a:ext cx="31320" cy="576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8F62404E-C6FD-4F6D-8CE3-38F1C8C69313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2386120" y="5887507"/>
                  <a:ext cx="48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80A5F5E3-B085-4F7F-8CDE-5F8F1A902F96}"/>
                    </a:ext>
                  </a:extLst>
                </p14:cNvPr>
                <p14:cNvContentPartPr/>
                <p14:nvPr/>
              </p14:nvContentPartPr>
              <p14:xfrm>
                <a:off x="2466760" y="5897587"/>
                <a:ext cx="20520" cy="288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864FDDC5-FACE-4973-A9F0-5C333883DF5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2458120" y="5888947"/>
                  <a:ext cx="38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72990D97-E0E0-4F9A-9501-EC500D44CEF6}"/>
                    </a:ext>
                  </a:extLst>
                </p14:cNvPr>
                <p14:cNvContentPartPr/>
                <p14:nvPr/>
              </p14:nvContentPartPr>
              <p14:xfrm>
                <a:off x="2562520" y="5884267"/>
                <a:ext cx="24840" cy="216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74797905-A643-40A7-9C28-A208094238CB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2553880" y="5875627"/>
                  <a:ext cx="424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7952DEFD-215D-4C71-A96F-4B9B1FF20402}"/>
                    </a:ext>
                  </a:extLst>
                </p14:cNvPr>
                <p14:cNvContentPartPr/>
                <p14:nvPr/>
              </p14:nvContentPartPr>
              <p14:xfrm>
                <a:off x="2651080" y="5858707"/>
                <a:ext cx="253800" cy="1728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18430AC4-D8F2-48DE-B41E-5F462C496AFB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2642440" y="5850067"/>
                  <a:ext cx="271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1C7FAFDA-F30A-49AE-B383-9E424B256649}"/>
                    </a:ext>
                  </a:extLst>
                </p14:cNvPr>
                <p14:cNvContentPartPr/>
                <p14:nvPr/>
              </p14:nvContentPartPr>
              <p14:xfrm>
                <a:off x="3003160" y="5840707"/>
                <a:ext cx="218160" cy="1080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EDD4C8A9-9898-449E-B5C3-A7AFA86DC5CE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2994160" y="5832067"/>
                  <a:ext cx="2358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9D84B9BB-D899-4E74-9460-1DBB67BA66A3}"/>
                    </a:ext>
                  </a:extLst>
                </p14:cNvPr>
                <p14:cNvContentPartPr/>
                <p14:nvPr/>
              </p14:nvContentPartPr>
              <p14:xfrm>
                <a:off x="3262720" y="5828467"/>
                <a:ext cx="98280" cy="720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917B5315-9792-4286-A5A7-989503E0D1C8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3254080" y="5819467"/>
                  <a:ext cx="1159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190" name="Input penna 189">
                  <a:extLst>
                    <a:ext uri="{FF2B5EF4-FFF2-40B4-BE49-F238E27FC236}">
                      <a16:creationId xmlns:a16="http://schemas.microsoft.com/office/drawing/2014/main" id="{76534E97-E824-44FE-ABB0-D08930A98062}"/>
                    </a:ext>
                  </a:extLst>
                </p14:cNvPr>
                <p14:cNvContentPartPr/>
                <p14:nvPr/>
              </p14:nvContentPartPr>
              <p14:xfrm>
                <a:off x="3431920" y="5819107"/>
                <a:ext cx="37440" cy="468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3637971A-B7C2-4F0D-BC8E-BBC3F5334FBF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3423280" y="5810467"/>
                  <a:ext cx="550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F71AC1B4-7BF9-48B8-AD59-427A2653EF73}"/>
                    </a:ext>
                  </a:extLst>
                </p14:cNvPr>
                <p14:cNvContentPartPr/>
                <p14:nvPr/>
              </p14:nvContentPartPr>
              <p14:xfrm>
                <a:off x="3514000" y="5808667"/>
                <a:ext cx="104760" cy="468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6632E325-F202-4FAA-A38A-39B929356776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3505000" y="5800027"/>
                  <a:ext cx="1224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154366A7-5B7E-4CA0-9A80-AD30D58A11FB}"/>
                    </a:ext>
                  </a:extLst>
                </p14:cNvPr>
                <p14:cNvContentPartPr/>
                <p14:nvPr/>
              </p14:nvContentPartPr>
              <p14:xfrm>
                <a:off x="2963200" y="5828827"/>
                <a:ext cx="68400" cy="6048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A235F551-C6DB-4EA9-AFD9-13009F8D3713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2954560" y="5820187"/>
                  <a:ext cx="86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C6421F27-3A3F-4AF2-9F08-F8470385D24E}"/>
                    </a:ext>
                  </a:extLst>
                </p14:cNvPr>
                <p14:cNvContentPartPr/>
                <p14:nvPr/>
              </p14:nvContentPartPr>
              <p14:xfrm>
                <a:off x="3071920" y="5921707"/>
                <a:ext cx="125280" cy="9900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72323217-BC77-4357-BD0F-A3A0A670DFDC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3063280" y="5912707"/>
                  <a:ext cx="142920" cy="11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198" name="Input penna 197">
                <a:extLst>
                  <a:ext uri="{FF2B5EF4-FFF2-40B4-BE49-F238E27FC236}">
                    <a16:creationId xmlns:a16="http://schemas.microsoft.com/office/drawing/2014/main" id="{BD6C0D61-2D54-4A4D-9765-58A4A61966E7}"/>
                  </a:ext>
                </a:extLst>
              </p14:cNvPr>
              <p14:cNvContentPartPr/>
              <p14:nvPr/>
            </p14:nvContentPartPr>
            <p14:xfrm>
              <a:off x="411333" y="2498679"/>
              <a:ext cx="45720" cy="186480"/>
            </p14:xfrm>
          </p:contentPart>
        </mc:Choice>
        <mc:Fallback xmlns="">
          <p:pic>
            <p:nvPicPr>
              <p:cNvPr id="198" name="Input penna 197">
                <a:extLst>
                  <a:ext uri="{FF2B5EF4-FFF2-40B4-BE49-F238E27FC236}">
                    <a16:creationId xmlns:a16="http://schemas.microsoft.com/office/drawing/2014/main" id="{BD6C0D61-2D54-4A4D-9765-58A4A61966E7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402333" y="2489662"/>
                <a:ext cx="63360" cy="204154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Gruppo 198">
            <a:extLst>
              <a:ext uri="{FF2B5EF4-FFF2-40B4-BE49-F238E27FC236}">
                <a16:creationId xmlns:a16="http://schemas.microsoft.com/office/drawing/2014/main" id="{E31DD0A8-CBCC-4424-BE68-B9142BD7C659}"/>
              </a:ext>
            </a:extLst>
          </p:cNvPr>
          <p:cNvGrpSpPr/>
          <p:nvPr/>
        </p:nvGrpSpPr>
        <p:grpSpPr>
          <a:xfrm>
            <a:off x="542013" y="2461239"/>
            <a:ext cx="1099080" cy="150840"/>
            <a:chOff x="5317960" y="225787"/>
            <a:chExt cx="1099080" cy="15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233ED7F6-E687-4E11-8D6E-2DC3DDE3D51C}"/>
                    </a:ext>
                  </a:extLst>
                </p14:cNvPr>
                <p14:cNvContentPartPr/>
                <p14:nvPr/>
              </p14:nvContentPartPr>
              <p14:xfrm>
                <a:off x="5317960" y="272587"/>
                <a:ext cx="66240" cy="10404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34C25AC4-32A4-4306-A966-A4898E723BFF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309320" y="263947"/>
                  <a:ext cx="83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8B8569D5-E823-44B9-88BC-85F0B483040B}"/>
                    </a:ext>
                  </a:extLst>
                </p14:cNvPr>
                <p14:cNvContentPartPr/>
                <p14:nvPr/>
              </p14:nvContentPartPr>
              <p14:xfrm>
                <a:off x="5381320" y="292387"/>
                <a:ext cx="60480" cy="7308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E36DA8CA-3905-4D44-A12E-3AD5A46166BC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5372320" y="283747"/>
                  <a:ext cx="781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9C15EBA0-B4C7-46DB-87F6-52AFBEC08190}"/>
                    </a:ext>
                  </a:extLst>
                </p14:cNvPr>
                <p14:cNvContentPartPr/>
                <p14:nvPr/>
              </p14:nvContentPartPr>
              <p14:xfrm>
                <a:off x="5452240" y="297427"/>
                <a:ext cx="78840" cy="7200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1A27B2DC-D9E7-4BE0-B14F-DE015A0475BE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443240" y="288427"/>
                  <a:ext cx="96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CC1E3F1E-4296-4FCD-B29E-848CAE678AF7}"/>
                    </a:ext>
                  </a:extLst>
                </p14:cNvPr>
                <p14:cNvContentPartPr/>
                <p14:nvPr/>
              </p14:nvContentPartPr>
              <p14:xfrm>
                <a:off x="5523160" y="268987"/>
                <a:ext cx="64440" cy="9792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4C427A11-A8BF-463C-AB02-40DCE94F1B62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5514520" y="259987"/>
                  <a:ext cx="82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C4394B86-9752-4A71-A0BF-69FDEC65D105}"/>
                    </a:ext>
                  </a:extLst>
                </p14:cNvPr>
                <p14:cNvContentPartPr/>
                <p14:nvPr/>
              </p14:nvContentPartPr>
              <p14:xfrm>
                <a:off x="5518120" y="317587"/>
                <a:ext cx="75960" cy="1008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A1B993F6-676A-40AB-8409-997FF27090D7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5509480" y="308947"/>
                  <a:ext cx="936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196EC225-D7EB-47FE-B06D-7DD714F9C665}"/>
                    </a:ext>
                  </a:extLst>
                </p14:cNvPr>
                <p14:cNvContentPartPr/>
                <p14:nvPr/>
              </p14:nvContentPartPr>
              <p14:xfrm>
                <a:off x="5723320" y="271867"/>
                <a:ext cx="15840" cy="7992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A07B9B40-FB14-48A8-8942-BEAD16EDF746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714680" y="263227"/>
                  <a:ext cx="334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8A155FF9-5A78-4CA6-BF93-73C227ACDC3D}"/>
                    </a:ext>
                  </a:extLst>
                </p14:cNvPr>
                <p14:cNvContentPartPr/>
                <p14:nvPr/>
              </p14:nvContentPartPr>
              <p14:xfrm>
                <a:off x="5718640" y="234067"/>
                <a:ext cx="52920" cy="5364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A2C030B9-5E37-401B-94AB-A6AE89A02B73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5709640" y="225067"/>
                  <a:ext cx="705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EC3E1CC3-14F6-423A-8E3C-D44688FFA150}"/>
                    </a:ext>
                  </a:extLst>
                </p14:cNvPr>
                <p14:cNvContentPartPr/>
                <p14:nvPr/>
              </p14:nvContentPartPr>
              <p14:xfrm>
                <a:off x="5781640" y="243067"/>
                <a:ext cx="67680" cy="9216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9C831D62-1288-4D40-AD74-993E08947B71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5773000" y="234427"/>
                  <a:ext cx="853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65AF3CE9-C239-44D1-9C3F-337E2AD00DEE}"/>
                    </a:ext>
                  </a:extLst>
                </p14:cNvPr>
                <p14:cNvContentPartPr/>
                <p14:nvPr/>
              </p14:nvContentPartPr>
              <p14:xfrm>
                <a:off x="5858320" y="254587"/>
                <a:ext cx="30600" cy="8388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7E2C3404-6422-4D6A-AFE8-7D94B96219B3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5849320" y="245947"/>
                  <a:ext cx="482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E1FF47D5-7764-40B5-AAB2-00BD75A88CA7}"/>
                    </a:ext>
                  </a:extLst>
                </p14:cNvPr>
                <p14:cNvContentPartPr/>
                <p14:nvPr/>
              </p14:nvContentPartPr>
              <p14:xfrm>
                <a:off x="5898640" y="225787"/>
                <a:ext cx="76680" cy="10404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4578DD8A-653E-41E5-9941-FCD577C8B43E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5889640" y="216787"/>
                  <a:ext cx="94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2C308EA0-4E44-4EDE-9AE9-4CF3FEB62B8A}"/>
                    </a:ext>
                  </a:extLst>
                </p14:cNvPr>
                <p14:cNvContentPartPr/>
                <p14:nvPr/>
              </p14:nvContentPartPr>
              <p14:xfrm>
                <a:off x="5978560" y="250267"/>
                <a:ext cx="70560" cy="9108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90300AD6-8D2D-46C1-81CE-31A3E5A60221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5969920" y="241627"/>
                  <a:ext cx="88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967542D9-2C86-4815-BE39-11433FEBC419}"/>
                    </a:ext>
                  </a:extLst>
                </p14:cNvPr>
                <p14:cNvContentPartPr/>
                <p14:nvPr/>
              </p14:nvContentPartPr>
              <p14:xfrm>
                <a:off x="6065320" y="246667"/>
                <a:ext cx="64440" cy="11268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C113A2DF-F5F0-48CB-965C-C526070DC4B1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6056320" y="238027"/>
                  <a:ext cx="820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E8E54DDF-D87A-49B9-BE86-0342BA39DB74}"/>
                    </a:ext>
                  </a:extLst>
                </p14:cNvPr>
                <p14:cNvContentPartPr/>
                <p14:nvPr/>
              </p14:nvContentPartPr>
              <p14:xfrm>
                <a:off x="6145960" y="244867"/>
                <a:ext cx="107640" cy="7992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78D0F694-6663-49F4-A90C-96A6073164B4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6136960" y="235867"/>
                  <a:ext cx="125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B3FEB2AD-12FC-40DC-89F9-9208E30A4A9C}"/>
                    </a:ext>
                  </a:extLst>
                </p14:cNvPr>
                <p14:cNvContentPartPr/>
                <p14:nvPr/>
              </p14:nvContentPartPr>
              <p14:xfrm>
                <a:off x="6349000" y="315427"/>
                <a:ext cx="28080" cy="2916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26E14C95-C296-43E0-B715-AD9F69EEEE8A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6340000" y="306427"/>
                  <a:ext cx="457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07BB17DE-CEB3-4234-8EDD-B23345C687F1}"/>
                    </a:ext>
                  </a:extLst>
                </p14:cNvPr>
                <p14:cNvContentPartPr/>
                <p14:nvPr/>
              </p14:nvContentPartPr>
              <p14:xfrm>
                <a:off x="6373480" y="230467"/>
                <a:ext cx="21960" cy="8820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BA76096C-93D6-4037-A80C-F9CE3D37CF1A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6364480" y="221827"/>
                  <a:ext cx="39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DC4FC6BD-E54F-4EA1-86A5-F4DA417A6993}"/>
                    </a:ext>
                  </a:extLst>
                </p14:cNvPr>
                <p14:cNvContentPartPr/>
                <p14:nvPr/>
              </p14:nvContentPartPr>
              <p14:xfrm>
                <a:off x="6413800" y="254587"/>
                <a:ext cx="3240" cy="216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0FB3588F-DAE7-40D8-9374-3C438DB2367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404800" y="245947"/>
                  <a:ext cx="2088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uppo 215">
            <a:extLst>
              <a:ext uri="{FF2B5EF4-FFF2-40B4-BE49-F238E27FC236}">
                <a16:creationId xmlns:a16="http://schemas.microsoft.com/office/drawing/2014/main" id="{5D76C59B-833E-4D03-B4BB-F7BB8DD31EA8}"/>
              </a:ext>
            </a:extLst>
          </p:cNvPr>
          <p:cNvGrpSpPr/>
          <p:nvPr/>
        </p:nvGrpSpPr>
        <p:grpSpPr>
          <a:xfrm>
            <a:off x="1786533" y="2302839"/>
            <a:ext cx="2176920" cy="273960"/>
            <a:chOff x="6562480" y="67387"/>
            <a:chExt cx="2176920" cy="27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217" name="Input penna 216">
                  <a:extLst>
                    <a:ext uri="{FF2B5EF4-FFF2-40B4-BE49-F238E27FC236}">
                      <a16:creationId xmlns:a16="http://schemas.microsoft.com/office/drawing/2014/main" id="{7DB0E379-1A24-4713-A45A-AD33931B5133}"/>
                    </a:ext>
                  </a:extLst>
                </p14:cNvPr>
                <p14:cNvContentPartPr/>
                <p14:nvPr/>
              </p14:nvContentPartPr>
              <p14:xfrm>
                <a:off x="6562480" y="199867"/>
                <a:ext cx="81000" cy="14148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BAF932A4-DEF5-4972-AA23-275AD7285496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6553840" y="190867"/>
                  <a:ext cx="98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BD79A51D-7416-4976-B564-80D3938C31DA}"/>
                    </a:ext>
                  </a:extLst>
                </p14:cNvPr>
                <p14:cNvContentPartPr/>
                <p14:nvPr/>
              </p14:nvContentPartPr>
              <p14:xfrm>
                <a:off x="6640240" y="226867"/>
                <a:ext cx="65520" cy="9432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E356B44A-63FC-40EC-A4A6-C8A779F76B2F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6631240" y="218227"/>
                  <a:ext cx="83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19051974-BCEF-424D-8CC7-3FBFBF4541EA}"/>
                    </a:ext>
                  </a:extLst>
                </p14:cNvPr>
                <p14:cNvContentPartPr/>
                <p14:nvPr/>
              </p14:nvContentPartPr>
              <p14:xfrm>
                <a:off x="6693160" y="211747"/>
                <a:ext cx="55080" cy="10296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5221E028-F16F-4D61-BBE2-4DD5B7F3088B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6684520" y="203107"/>
                  <a:ext cx="72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29AC681F-B161-492A-B837-EC26C83AF408}"/>
                    </a:ext>
                  </a:extLst>
                </p14:cNvPr>
                <p14:cNvContentPartPr/>
                <p14:nvPr/>
              </p14:nvContentPartPr>
              <p14:xfrm>
                <a:off x="6773800" y="226867"/>
                <a:ext cx="19080" cy="8892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00BC3BBD-9D22-449C-8947-0C08F6904428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6764800" y="218227"/>
                  <a:ext cx="36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A4688F78-3459-49A4-9D20-DDD22C6958E4}"/>
                    </a:ext>
                  </a:extLst>
                </p14:cNvPr>
                <p14:cNvContentPartPr/>
                <p14:nvPr/>
              </p14:nvContentPartPr>
              <p14:xfrm>
                <a:off x="6795400" y="217147"/>
                <a:ext cx="88920" cy="8748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38BE1E7F-FF19-4CDD-B428-FDE94B93F1FC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6786760" y="208147"/>
                  <a:ext cx="106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222" name="Input penna 221">
                  <a:extLst>
                    <a:ext uri="{FF2B5EF4-FFF2-40B4-BE49-F238E27FC236}">
                      <a16:creationId xmlns:a16="http://schemas.microsoft.com/office/drawing/2014/main" id="{35A40A97-B336-4541-8841-C3D375893C7C}"/>
                    </a:ext>
                  </a:extLst>
                </p14:cNvPr>
                <p14:cNvContentPartPr/>
                <p14:nvPr/>
              </p14:nvContentPartPr>
              <p14:xfrm>
                <a:off x="6885400" y="218227"/>
                <a:ext cx="16200" cy="8028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01646F74-5B87-489D-AA5B-319F348A1AD5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6876760" y="209587"/>
                  <a:ext cx="338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68E71C5A-979A-45DB-92B7-EE290417AB5F}"/>
                    </a:ext>
                  </a:extLst>
                </p14:cNvPr>
                <p14:cNvContentPartPr/>
                <p14:nvPr/>
              </p14:nvContentPartPr>
              <p14:xfrm>
                <a:off x="6921040" y="207787"/>
                <a:ext cx="115920" cy="10548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E811C048-F13C-4A6A-9F8B-ADA33ED587A6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6912040" y="198787"/>
                  <a:ext cx="1335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A84B4B14-3D44-479C-9BD4-4F2E8D69017E}"/>
                    </a:ext>
                  </a:extLst>
                </p14:cNvPr>
                <p14:cNvContentPartPr/>
                <p14:nvPr/>
              </p14:nvContentPartPr>
              <p14:xfrm>
                <a:off x="7050280" y="198427"/>
                <a:ext cx="89640" cy="11520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9FE424DD-A0A1-49C2-93BF-2C60345F399E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7041280" y="189787"/>
                  <a:ext cx="107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5D66A1BA-91E8-471D-900F-0CE9F6F5D6BD}"/>
                    </a:ext>
                  </a:extLst>
                </p14:cNvPr>
                <p14:cNvContentPartPr/>
                <p14:nvPr/>
              </p14:nvContentPartPr>
              <p14:xfrm>
                <a:off x="7131280" y="214267"/>
                <a:ext cx="52920" cy="8460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15DF9810-01FB-4059-8DBD-5A96D5BBF8B9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7122280" y="205267"/>
                  <a:ext cx="70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28B72292-9300-42A0-B412-51506C6FF82B}"/>
                    </a:ext>
                  </a:extLst>
                </p14:cNvPr>
                <p14:cNvContentPartPr/>
                <p14:nvPr/>
              </p14:nvContentPartPr>
              <p14:xfrm>
                <a:off x="7138120" y="67387"/>
                <a:ext cx="69120" cy="10224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941EAA84-3A67-4433-A4F4-9B58E70B014B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7129120" y="58747"/>
                  <a:ext cx="867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F19646C1-EFCE-44B9-A1E9-6D19B504DB69}"/>
                    </a:ext>
                  </a:extLst>
                </p14:cNvPr>
                <p14:cNvContentPartPr/>
                <p14:nvPr/>
              </p14:nvContentPartPr>
              <p14:xfrm>
                <a:off x="7301200" y="229387"/>
                <a:ext cx="55080" cy="7236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E186A83F-6B38-4CB5-BB2E-E5020B0AA18D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292560" y="220387"/>
                  <a:ext cx="727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1EC5CFDC-192D-4871-A4B3-CB450785C4C6}"/>
                    </a:ext>
                  </a:extLst>
                </p14:cNvPr>
                <p14:cNvContentPartPr/>
                <p14:nvPr/>
              </p14:nvContentPartPr>
              <p14:xfrm>
                <a:off x="7346200" y="173947"/>
                <a:ext cx="173160" cy="11988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9F040EC8-39A0-4125-A83F-908F8F9E7525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337560" y="164947"/>
                  <a:ext cx="190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C970F2AD-8D69-4EF6-9676-7F69FB829758}"/>
                    </a:ext>
                  </a:extLst>
                </p14:cNvPr>
                <p14:cNvContentPartPr/>
                <p14:nvPr/>
              </p14:nvContentPartPr>
              <p14:xfrm>
                <a:off x="7582360" y="184747"/>
                <a:ext cx="156960" cy="11196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7072DB29-3C41-44AF-B5EC-3E415C2365B5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573720" y="176107"/>
                  <a:ext cx="174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BCA57A77-11CC-44AF-BF38-A4B86BE38A03}"/>
                    </a:ext>
                  </a:extLst>
                </p14:cNvPr>
                <p14:cNvContentPartPr/>
                <p14:nvPr/>
              </p14:nvContentPartPr>
              <p14:xfrm>
                <a:off x="7735360" y="190507"/>
                <a:ext cx="99720" cy="10800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8BCC2B7B-1640-42F2-A455-833F1BFF09E2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726360" y="181507"/>
                  <a:ext cx="1173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48E48247-4439-4357-A696-B411D7962867}"/>
                    </a:ext>
                  </a:extLst>
                </p14:cNvPr>
                <p14:cNvContentPartPr/>
                <p14:nvPr/>
              </p14:nvContentPartPr>
              <p14:xfrm>
                <a:off x="7826440" y="200587"/>
                <a:ext cx="99360" cy="8928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D35A16D1-D98A-4088-A511-3C72B4BDCE1F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817800" y="191587"/>
                  <a:ext cx="1170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01D20CED-13D7-40A3-A642-6C79B3049B99}"/>
                    </a:ext>
                  </a:extLst>
                </p14:cNvPr>
                <p14:cNvContentPartPr/>
                <p14:nvPr/>
              </p14:nvContentPartPr>
              <p14:xfrm>
                <a:off x="7842640" y="242347"/>
                <a:ext cx="89640" cy="1692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0F47C650-C9FC-43C7-814B-B3EB800C4B84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834000" y="233707"/>
                  <a:ext cx="1072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BC24D26C-2BD5-4E76-8A17-F148F91AD663}"/>
                    </a:ext>
                  </a:extLst>
                </p14:cNvPr>
                <p14:cNvContentPartPr/>
                <p14:nvPr/>
              </p14:nvContentPartPr>
              <p14:xfrm>
                <a:off x="7914640" y="203467"/>
                <a:ext cx="120240" cy="8100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6E0B62C8-00B7-4EA6-8184-9005C0CFBFFC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7905640" y="194827"/>
                  <a:ext cx="1378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A6C5240F-DF49-4CF2-AE32-9A67259B8356}"/>
                    </a:ext>
                  </a:extLst>
                </p14:cNvPr>
                <p14:cNvContentPartPr/>
                <p14:nvPr/>
              </p14:nvContentPartPr>
              <p14:xfrm>
                <a:off x="7972600" y="193387"/>
                <a:ext cx="149400" cy="817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2C5201A8-DE41-45D0-900C-26E1A63FBF7F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7963600" y="184747"/>
                  <a:ext cx="167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D69374FB-B9E6-4267-87AE-4BA6C5653446}"/>
                    </a:ext>
                  </a:extLst>
                </p14:cNvPr>
                <p14:cNvContentPartPr/>
                <p14:nvPr/>
              </p14:nvContentPartPr>
              <p14:xfrm>
                <a:off x="8248000" y="186547"/>
                <a:ext cx="82800" cy="9792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DEFC9DDA-9514-41FF-8824-A26819C4A0D8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8239000" y="177547"/>
                  <a:ext cx="1004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7D75C243-9139-424D-A191-920A0E01DA6F}"/>
                    </a:ext>
                  </a:extLst>
                </p14:cNvPr>
                <p14:cNvContentPartPr/>
                <p14:nvPr/>
              </p14:nvContentPartPr>
              <p14:xfrm>
                <a:off x="8339080" y="211387"/>
                <a:ext cx="30240" cy="6876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0A213C38-236A-4796-80D1-C06DCDE6AF1C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8330080" y="202747"/>
                  <a:ext cx="478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B0C3555C-89B4-4D39-9D15-B0F27E7C91C3}"/>
                    </a:ext>
                  </a:extLst>
                </p14:cNvPr>
                <p14:cNvContentPartPr/>
                <p14:nvPr/>
              </p14:nvContentPartPr>
              <p14:xfrm>
                <a:off x="8297680" y="194107"/>
                <a:ext cx="116640" cy="1908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EDDE6C73-D4E1-4930-A6A7-08D42068E7AF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8288680" y="185107"/>
                  <a:ext cx="1342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057C8F01-ECA6-48D6-992E-53F631B1EE07}"/>
                    </a:ext>
                  </a:extLst>
                </p14:cNvPr>
                <p14:cNvContentPartPr/>
                <p14:nvPr/>
              </p14:nvContentPartPr>
              <p14:xfrm>
                <a:off x="8385520" y="196987"/>
                <a:ext cx="114120" cy="8280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EF7C1D87-9957-41ED-A343-6E83D01444E0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8376880" y="187987"/>
                  <a:ext cx="131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36324EB8-5111-4A39-801E-47D89895CDBD}"/>
                    </a:ext>
                  </a:extLst>
                </p14:cNvPr>
                <p14:cNvContentPartPr/>
                <p14:nvPr/>
              </p14:nvContentPartPr>
              <p14:xfrm>
                <a:off x="8426200" y="181867"/>
                <a:ext cx="131040" cy="8928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CDB3200F-5384-41AF-9831-1B502D54A240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8417200" y="172867"/>
                  <a:ext cx="148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B579D764-4C3E-4FFF-8E07-8E07A81BD096}"/>
                    </a:ext>
                  </a:extLst>
                </p14:cNvPr>
                <p14:cNvContentPartPr/>
                <p14:nvPr/>
              </p14:nvContentPartPr>
              <p14:xfrm>
                <a:off x="8587120" y="188347"/>
                <a:ext cx="152280" cy="8244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5972FF4A-973D-4256-82A2-824B4C33204B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8578480" y="179347"/>
                  <a:ext cx="16992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8">
            <p14:nvContentPartPr>
              <p14:cNvPr id="241" name="Input penna 240">
                <a:extLst>
                  <a:ext uri="{FF2B5EF4-FFF2-40B4-BE49-F238E27FC236}">
                    <a16:creationId xmlns:a16="http://schemas.microsoft.com/office/drawing/2014/main" id="{FB0F6CA5-2DFD-4CE2-B596-8DCC29DF710A}"/>
                  </a:ext>
                </a:extLst>
              </p14:cNvPr>
              <p14:cNvContentPartPr/>
              <p14:nvPr/>
            </p14:nvContentPartPr>
            <p14:xfrm>
              <a:off x="5306985" y="2419839"/>
              <a:ext cx="20520" cy="592920"/>
            </p14:xfrm>
          </p:contentPart>
        </mc:Choice>
        <mc:Fallback xmlns="">
          <p:pic>
            <p:nvPicPr>
              <p:cNvPr id="241" name="Input penna 240">
                <a:extLst>
                  <a:ext uri="{FF2B5EF4-FFF2-40B4-BE49-F238E27FC236}">
                    <a16:creationId xmlns:a16="http://schemas.microsoft.com/office/drawing/2014/main" id="{FB0F6CA5-2DFD-4CE2-B596-8DCC29DF710A}"/>
                  </a:ext>
                </a:extLst>
              </p:cNvPr>
              <p:cNvPicPr/>
              <p:nvPr/>
            </p:nvPicPr>
            <p:blipFill>
              <a:blip r:embed="rId859"/>
              <a:stretch>
                <a:fillRect/>
              </a:stretch>
            </p:blipFill>
            <p:spPr>
              <a:xfrm>
                <a:off x="5297824" y="2410839"/>
                <a:ext cx="38475" cy="61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0">
            <p14:nvContentPartPr>
              <p14:cNvPr id="242" name="Input penna 241">
                <a:extLst>
                  <a:ext uri="{FF2B5EF4-FFF2-40B4-BE49-F238E27FC236}">
                    <a16:creationId xmlns:a16="http://schemas.microsoft.com/office/drawing/2014/main" id="{F1DB3ED7-04FA-425E-8FBD-7C3C73E1DCEF}"/>
                  </a:ext>
                </a:extLst>
              </p14:cNvPr>
              <p14:cNvContentPartPr/>
              <p14:nvPr/>
            </p14:nvContentPartPr>
            <p14:xfrm>
              <a:off x="5330385" y="2995839"/>
              <a:ext cx="675720" cy="22320"/>
            </p14:xfrm>
          </p:contentPart>
        </mc:Choice>
        <mc:Fallback xmlns="">
          <p:pic>
            <p:nvPicPr>
              <p:cNvPr id="242" name="Input penna 241">
                <a:extLst>
                  <a:ext uri="{FF2B5EF4-FFF2-40B4-BE49-F238E27FC236}">
                    <a16:creationId xmlns:a16="http://schemas.microsoft.com/office/drawing/2014/main" id="{F1DB3ED7-04FA-425E-8FBD-7C3C73E1DCEF}"/>
                  </a:ext>
                </a:extLst>
              </p:cNvPr>
              <p:cNvPicPr/>
              <p:nvPr/>
            </p:nvPicPr>
            <p:blipFill>
              <a:blip r:embed="rId861"/>
              <a:stretch>
                <a:fillRect/>
              </a:stretch>
            </p:blipFill>
            <p:spPr>
              <a:xfrm>
                <a:off x="5321385" y="2986982"/>
                <a:ext cx="693360" cy="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2">
            <p14:nvContentPartPr>
              <p14:cNvPr id="243" name="Input penna 242">
                <a:extLst>
                  <a:ext uri="{FF2B5EF4-FFF2-40B4-BE49-F238E27FC236}">
                    <a16:creationId xmlns:a16="http://schemas.microsoft.com/office/drawing/2014/main" id="{6DEA0252-3E74-472D-ABC2-E419D8DBA16D}"/>
                  </a:ext>
                </a:extLst>
              </p14:cNvPr>
              <p14:cNvContentPartPr/>
              <p14:nvPr/>
            </p14:nvContentPartPr>
            <p14:xfrm>
              <a:off x="5991345" y="2987199"/>
              <a:ext cx="51840" cy="579960"/>
            </p14:xfrm>
          </p:contentPart>
        </mc:Choice>
        <mc:Fallback xmlns="">
          <p:pic>
            <p:nvPicPr>
              <p:cNvPr id="243" name="Input penna 242">
                <a:extLst>
                  <a:ext uri="{FF2B5EF4-FFF2-40B4-BE49-F238E27FC236}">
                    <a16:creationId xmlns:a16="http://schemas.microsoft.com/office/drawing/2014/main" id="{6DEA0252-3E74-472D-ABC2-E419D8DBA16D}"/>
                  </a:ext>
                </a:extLst>
              </p:cNvPr>
              <p:cNvPicPr/>
              <p:nvPr/>
            </p:nvPicPr>
            <p:blipFill>
              <a:blip r:embed="rId863"/>
              <a:stretch>
                <a:fillRect/>
              </a:stretch>
            </p:blipFill>
            <p:spPr>
              <a:xfrm>
                <a:off x="5982345" y="2978199"/>
                <a:ext cx="6948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4">
            <p14:nvContentPartPr>
              <p14:cNvPr id="244" name="Input penna 243">
                <a:extLst>
                  <a:ext uri="{FF2B5EF4-FFF2-40B4-BE49-F238E27FC236}">
                    <a16:creationId xmlns:a16="http://schemas.microsoft.com/office/drawing/2014/main" id="{91525D26-14A0-4258-B497-CCCB89170BD8}"/>
                  </a:ext>
                </a:extLst>
              </p14:cNvPr>
              <p14:cNvContentPartPr/>
              <p14:nvPr/>
            </p14:nvContentPartPr>
            <p14:xfrm>
              <a:off x="4748265" y="3540159"/>
              <a:ext cx="1259280" cy="79560"/>
            </p14:xfrm>
          </p:contentPart>
        </mc:Choice>
        <mc:Fallback xmlns="">
          <p:pic>
            <p:nvPicPr>
              <p:cNvPr id="244" name="Input penna 243">
                <a:extLst>
                  <a:ext uri="{FF2B5EF4-FFF2-40B4-BE49-F238E27FC236}">
                    <a16:creationId xmlns:a16="http://schemas.microsoft.com/office/drawing/2014/main" id="{91525D26-14A0-4258-B497-CCCB89170BD8}"/>
                  </a:ext>
                </a:extLst>
              </p:cNvPr>
              <p:cNvPicPr/>
              <p:nvPr/>
            </p:nvPicPr>
            <p:blipFill>
              <a:blip r:embed="rId865"/>
              <a:stretch>
                <a:fillRect/>
              </a:stretch>
            </p:blipFill>
            <p:spPr>
              <a:xfrm>
                <a:off x="4739265" y="3531159"/>
                <a:ext cx="1276920" cy="97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45" name="Gruppo 244">
            <a:extLst>
              <a:ext uri="{FF2B5EF4-FFF2-40B4-BE49-F238E27FC236}">
                <a16:creationId xmlns:a16="http://schemas.microsoft.com/office/drawing/2014/main" id="{3F1EF499-1617-4161-92A1-B01D393C126B}"/>
              </a:ext>
            </a:extLst>
          </p:cNvPr>
          <p:cNvGrpSpPr/>
          <p:nvPr/>
        </p:nvGrpSpPr>
        <p:grpSpPr>
          <a:xfrm>
            <a:off x="4687425" y="2398959"/>
            <a:ext cx="600480" cy="1188360"/>
            <a:chOff x="9724360" y="246667"/>
            <a:chExt cx="600480" cy="11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ABA6E96B-6390-4307-99C0-0B80647D935A}"/>
                    </a:ext>
                  </a:extLst>
                </p14:cNvPr>
                <p14:cNvContentPartPr/>
                <p14:nvPr/>
              </p14:nvContentPartPr>
              <p14:xfrm>
                <a:off x="9724360" y="248467"/>
                <a:ext cx="39960" cy="118656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4EC76EDB-4F85-4144-8D8B-49507CA3CBA9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9715720" y="239467"/>
                  <a:ext cx="57600" cy="12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F9A34935-A51A-4CD3-8021-D4516EF09550}"/>
                    </a:ext>
                  </a:extLst>
                </p14:cNvPr>
                <p14:cNvContentPartPr/>
                <p14:nvPr/>
              </p14:nvContentPartPr>
              <p14:xfrm>
                <a:off x="9732280" y="246667"/>
                <a:ext cx="592560" cy="4212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C805D617-4679-48A5-B098-9BDBDAB9A48E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9723640" y="238027"/>
                  <a:ext cx="610200" cy="5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uppo 247">
            <a:extLst>
              <a:ext uri="{FF2B5EF4-FFF2-40B4-BE49-F238E27FC236}">
                <a16:creationId xmlns:a16="http://schemas.microsoft.com/office/drawing/2014/main" id="{3A684CA3-EEB7-45E8-8673-411544026679}"/>
              </a:ext>
            </a:extLst>
          </p:cNvPr>
          <p:cNvGrpSpPr/>
          <p:nvPr/>
        </p:nvGrpSpPr>
        <p:grpSpPr>
          <a:xfrm>
            <a:off x="5762385" y="3396519"/>
            <a:ext cx="169920" cy="146880"/>
            <a:chOff x="10799320" y="1244227"/>
            <a:chExt cx="16992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F11CA086-965D-4B90-9848-94B5699A548B}"/>
                    </a:ext>
                  </a:extLst>
                </p14:cNvPr>
                <p14:cNvContentPartPr/>
                <p14:nvPr/>
              </p14:nvContentPartPr>
              <p14:xfrm>
                <a:off x="10858000" y="1266907"/>
                <a:ext cx="75240" cy="6840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7D80A16A-FFC9-45C8-8DE8-1651E1126C8C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0849000" y="1257907"/>
                  <a:ext cx="928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45F50281-D289-4176-A420-739020497272}"/>
                    </a:ext>
                  </a:extLst>
                </p14:cNvPr>
                <p14:cNvContentPartPr/>
                <p14:nvPr/>
              </p14:nvContentPartPr>
              <p14:xfrm>
                <a:off x="10799320" y="1244227"/>
                <a:ext cx="169920" cy="14688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5E40F2C5-9C3B-4D87-8E24-BDF99CA84F05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10790320" y="1235227"/>
                  <a:ext cx="18756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uppo 250">
            <a:extLst>
              <a:ext uri="{FF2B5EF4-FFF2-40B4-BE49-F238E27FC236}">
                <a16:creationId xmlns:a16="http://schemas.microsoft.com/office/drawing/2014/main" id="{BD15E434-32B8-4370-8505-CB2F86C2A3FE}"/>
              </a:ext>
            </a:extLst>
          </p:cNvPr>
          <p:cNvGrpSpPr/>
          <p:nvPr/>
        </p:nvGrpSpPr>
        <p:grpSpPr>
          <a:xfrm>
            <a:off x="4860585" y="2718279"/>
            <a:ext cx="124560" cy="130320"/>
            <a:chOff x="9897520" y="565987"/>
            <a:chExt cx="12456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AFA5E6C7-DAA4-4FF4-B29F-F913C9A36281}"/>
                    </a:ext>
                  </a:extLst>
                </p14:cNvPr>
                <p14:cNvContentPartPr/>
                <p14:nvPr/>
              </p14:nvContentPartPr>
              <p14:xfrm>
                <a:off x="9897520" y="565987"/>
                <a:ext cx="91080" cy="11088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62C1453A-76C0-4781-B283-EC732A689527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9888880" y="556987"/>
                  <a:ext cx="108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305CAD93-5439-43AB-AA60-419D95BAA4DE}"/>
                    </a:ext>
                  </a:extLst>
                </p14:cNvPr>
                <p14:cNvContentPartPr/>
                <p14:nvPr/>
              </p14:nvContentPartPr>
              <p14:xfrm>
                <a:off x="10016680" y="637267"/>
                <a:ext cx="5400" cy="5904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1184F639-B83B-4BDC-8BF8-6E00E5FABAA1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10008040" y="628267"/>
                  <a:ext cx="23040" cy="7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uppo 253">
            <a:extLst>
              <a:ext uri="{FF2B5EF4-FFF2-40B4-BE49-F238E27FC236}">
                <a16:creationId xmlns:a16="http://schemas.microsoft.com/office/drawing/2014/main" id="{71AA88B0-1151-4B28-82DB-6A9B8D172022}"/>
              </a:ext>
            </a:extLst>
          </p:cNvPr>
          <p:cNvGrpSpPr/>
          <p:nvPr/>
        </p:nvGrpSpPr>
        <p:grpSpPr>
          <a:xfrm>
            <a:off x="5611545" y="3145959"/>
            <a:ext cx="319680" cy="161640"/>
            <a:chOff x="10648480" y="993667"/>
            <a:chExt cx="31968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D88C2F4A-3566-434A-A2B4-C3447F69FE5A}"/>
                    </a:ext>
                  </a:extLst>
                </p14:cNvPr>
                <p14:cNvContentPartPr/>
                <p14:nvPr/>
              </p14:nvContentPartPr>
              <p14:xfrm>
                <a:off x="10648480" y="1115707"/>
                <a:ext cx="37080" cy="3960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B40723DE-B11B-487A-A563-7B8638E8B3DE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10639480" y="1106707"/>
                  <a:ext cx="547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1024F955-00D4-4AD5-BE2B-020B25712BAA}"/>
                    </a:ext>
                  </a:extLst>
                </p14:cNvPr>
                <p14:cNvContentPartPr/>
                <p14:nvPr/>
              </p14:nvContentPartPr>
              <p14:xfrm>
                <a:off x="10824520" y="993667"/>
                <a:ext cx="97560" cy="11628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265149D7-F760-4A76-9CD7-CCF6873443A1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10815520" y="984667"/>
                  <a:ext cx="1152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943361E9-BC9C-4B24-BC38-F102BE244EEB}"/>
                    </a:ext>
                  </a:extLst>
                </p14:cNvPr>
                <p14:cNvContentPartPr/>
                <p14:nvPr/>
              </p14:nvContentPartPr>
              <p14:xfrm>
                <a:off x="10931080" y="1060987"/>
                <a:ext cx="37080" cy="6192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3B14BC30-9790-425F-AA07-63CACCFF554F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10922440" y="1051987"/>
                  <a:ext cx="54720" cy="7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uppo 257">
            <a:extLst>
              <a:ext uri="{FF2B5EF4-FFF2-40B4-BE49-F238E27FC236}">
                <a16:creationId xmlns:a16="http://schemas.microsoft.com/office/drawing/2014/main" id="{26201B2C-EB41-4E61-8DF7-94083D2E49A9}"/>
              </a:ext>
            </a:extLst>
          </p:cNvPr>
          <p:cNvGrpSpPr/>
          <p:nvPr/>
        </p:nvGrpSpPr>
        <p:grpSpPr>
          <a:xfrm>
            <a:off x="4675545" y="2958759"/>
            <a:ext cx="888840" cy="645840"/>
            <a:chOff x="9712480" y="806467"/>
            <a:chExt cx="888840" cy="64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19AAD36F-7C9B-4523-8A19-F0F23BB7282B}"/>
                    </a:ext>
                  </a:extLst>
                </p14:cNvPr>
                <p14:cNvContentPartPr/>
                <p14:nvPr/>
              </p14:nvContentPartPr>
              <p14:xfrm>
                <a:off x="10326640" y="868027"/>
                <a:ext cx="3240" cy="720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AF5917E4-59B6-425B-95F6-A9785A02F2AE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10318000" y="859387"/>
                  <a:ext cx="20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87DC15BB-80AB-4C3D-8DB9-A49E67E5466A}"/>
                    </a:ext>
                  </a:extLst>
                </p14:cNvPr>
                <p14:cNvContentPartPr/>
                <p14:nvPr/>
              </p14:nvContentPartPr>
              <p14:xfrm>
                <a:off x="10326640" y="868027"/>
                <a:ext cx="14040" cy="4680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BA939389-3BEA-40BE-AD04-8854F9325E1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0318000" y="859387"/>
                  <a:ext cx="316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DB5EFA30-0967-485C-A115-F359AA7E17D9}"/>
                    </a:ext>
                  </a:extLst>
                </p14:cNvPr>
                <p14:cNvContentPartPr/>
                <p14:nvPr/>
              </p14:nvContentPartPr>
              <p14:xfrm>
                <a:off x="10341040" y="927427"/>
                <a:ext cx="14760" cy="8640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597B14E5-6740-41C0-B7C5-96FE31F44D35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10332400" y="918787"/>
                  <a:ext cx="324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FE4FB545-B93D-45E1-A672-105A6206A0A1}"/>
                    </a:ext>
                  </a:extLst>
                </p14:cNvPr>
                <p14:cNvContentPartPr/>
                <p14:nvPr/>
              </p14:nvContentPartPr>
              <p14:xfrm>
                <a:off x="10357240" y="1049107"/>
                <a:ext cx="2520" cy="1800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F9160D97-8414-4B17-9770-0EFC688DB34A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10348240" y="1040467"/>
                  <a:ext cx="201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71538648-697D-4620-91C4-3CD7DF378841}"/>
                    </a:ext>
                  </a:extLst>
                </p14:cNvPr>
                <p14:cNvContentPartPr/>
                <p14:nvPr/>
              </p14:nvContentPartPr>
              <p14:xfrm>
                <a:off x="10350760" y="1127587"/>
                <a:ext cx="19080" cy="172080"/>
              </p14:xfrm>
            </p:contentPart>
          </mc:Choice>
          <mc:Fallback xmlns="">
            <p:pic>
              <p:nvPicPr>
                <p:cNvPr id="558" name="Input penna 557">
                  <a:extLst>
                    <a:ext uri="{FF2B5EF4-FFF2-40B4-BE49-F238E27FC236}">
                      <a16:creationId xmlns:a16="http://schemas.microsoft.com/office/drawing/2014/main" id="{F1868456-F826-4CEE-85D2-559EE280CBF1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10341760" y="1118947"/>
                  <a:ext cx="367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211AC3CC-27D7-440D-BE1E-CEA70440B88C}"/>
                    </a:ext>
                  </a:extLst>
                </p14:cNvPr>
                <p14:cNvContentPartPr/>
                <p14:nvPr/>
              </p14:nvContentPartPr>
              <p14:xfrm>
                <a:off x="10341760" y="1354387"/>
                <a:ext cx="15480" cy="3168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10DE7EB8-8377-4158-B7DD-7EAE493B11B1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10333120" y="1345387"/>
                  <a:ext cx="33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1ACDEFAD-0D91-4B95-A18E-12B10F42B18C}"/>
                    </a:ext>
                  </a:extLst>
                </p14:cNvPr>
                <p14:cNvContentPartPr/>
                <p14:nvPr/>
              </p14:nvContentPartPr>
              <p14:xfrm>
                <a:off x="9770800" y="1315507"/>
                <a:ext cx="46080" cy="8640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965FD6C6-6ABA-4197-99D7-4E995E256A20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9761800" y="1306507"/>
                  <a:ext cx="637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F7597BBE-4F74-4CEA-860E-F59BFCD2056E}"/>
                    </a:ext>
                  </a:extLst>
                </p14:cNvPr>
                <p14:cNvContentPartPr/>
                <p14:nvPr/>
              </p14:nvContentPartPr>
              <p14:xfrm>
                <a:off x="9712480" y="1302547"/>
                <a:ext cx="138600" cy="14976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762C5C71-F46D-4B2D-9E28-0A05DA6487D8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9703840" y="1293547"/>
                  <a:ext cx="1562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5B73A4AB-7A53-4DA8-926E-289272FA2AAA}"/>
                    </a:ext>
                  </a:extLst>
                </p14:cNvPr>
                <p14:cNvContentPartPr/>
                <p14:nvPr/>
              </p14:nvContentPartPr>
              <p14:xfrm>
                <a:off x="9961240" y="806467"/>
                <a:ext cx="37800" cy="3744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484789A0-D3F8-4F80-8B42-9480B7F3B005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9952240" y="797467"/>
                  <a:ext cx="55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268" name="Input penna 267">
                  <a:extLst>
                    <a:ext uri="{FF2B5EF4-FFF2-40B4-BE49-F238E27FC236}">
                      <a16:creationId xmlns:a16="http://schemas.microsoft.com/office/drawing/2014/main" id="{35C87439-099C-45C1-B010-4976B8810CE3}"/>
                    </a:ext>
                  </a:extLst>
                </p14:cNvPr>
                <p14:cNvContentPartPr/>
                <p14:nvPr/>
              </p14:nvContentPartPr>
              <p14:xfrm>
                <a:off x="9995080" y="836707"/>
                <a:ext cx="49680" cy="3636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24561107-4782-4B81-9DAB-6630B4B04D8D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9986080" y="827707"/>
                  <a:ext cx="673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524C5CFC-EFF0-46F9-9677-C5EC01C27106}"/>
                    </a:ext>
                  </a:extLst>
                </p14:cNvPr>
                <p14:cNvContentPartPr/>
                <p14:nvPr/>
              </p14:nvContentPartPr>
              <p14:xfrm>
                <a:off x="10062400" y="883507"/>
                <a:ext cx="100440" cy="4536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AA7DA505-6D32-4FCF-B642-D593DEF663CA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10053760" y="874867"/>
                  <a:ext cx="1180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D76E2A5A-0851-4225-82B7-E54B8CA16CC2}"/>
                    </a:ext>
                  </a:extLst>
                </p14:cNvPr>
                <p14:cNvContentPartPr/>
                <p14:nvPr/>
              </p14:nvContentPartPr>
              <p14:xfrm>
                <a:off x="10173640" y="939667"/>
                <a:ext cx="142560" cy="7812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FCBB2FF6-C449-409E-B8E0-9EA6A74B6DD6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10164640" y="931027"/>
                  <a:ext cx="1602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A3479C0B-0162-4133-A0E2-1845B9AE3A6C}"/>
                    </a:ext>
                  </a:extLst>
                </p14:cNvPr>
                <p14:cNvContentPartPr/>
                <p14:nvPr/>
              </p14:nvContentPartPr>
              <p14:xfrm>
                <a:off x="10338880" y="1025707"/>
                <a:ext cx="39600" cy="1656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9E1A788B-46CE-45AF-8987-A19C05E35611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10330240" y="1017067"/>
                  <a:ext cx="572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DD38CC38-E522-4457-BF40-064A334C29AC}"/>
                    </a:ext>
                  </a:extLst>
                </p14:cNvPr>
                <p14:cNvContentPartPr/>
                <p14:nvPr/>
              </p14:nvContentPartPr>
              <p14:xfrm>
                <a:off x="10401520" y="1054147"/>
                <a:ext cx="199800" cy="11700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5B93EF17-12AB-4619-B500-E3F31B84F300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10392520" y="1045147"/>
                  <a:ext cx="2174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5B0CD9E8-9C2C-4ACF-B759-8D7836459E76}"/>
                    </a:ext>
                  </a:extLst>
                </p14:cNvPr>
                <p14:cNvContentPartPr/>
                <p14:nvPr/>
              </p14:nvContentPartPr>
              <p14:xfrm>
                <a:off x="10201720" y="927427"/>
                <a:ext cx="49680" cy="5544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B57BC304-1F38-4DA8-8FAC-1C35D74AF350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10193080" y="918787"/>
                  <a:ext cx="673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B5E59FD1-5B82-4F0D-9C23-DB15F7804752}"/>
                    </a:ext>
                  </a:extLst>
                </p14:cNvPr>
                <p14:cNvContentPartPr/>
                <p14:nvPr/>
              </p14:nvContentPartPr>
              <p14:xfrm>
                <a:off x="10141960" y="889987"/>
                <a:ext cx="140400" cy="14004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54D89669-8452-4AAB-B379-0EB5D516CDE6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10132960" y="881347"/>
                  <a:ext cx="1580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4CCD4365-84BC-42B9-A3DC-FF1174DAD101}"/>
                    </a:ext>
                  </a:extLst>
                </p14:cNvPr>
                <p14:cNvContentPartPr/>
                <p14:nvPr/>
              </p14:nvContentPartPr>
              <p14:xfrm>
                <a:off x="10152760" y="1069627"/>
                <a:ext cx="104040" cy="10908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1B11F595-48E0-40FC-890D-C0C34BEEF290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10143760" y="1060987"/>
                  <a:ext cx="121680" cy="12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6" name="Gruppo 275">
            <a:extLst>
              <a:ext uri="{FF2B5EF4-FFF2-40B4-BE49-F238E27FC236}">
                <a16:creationId xmlns:a16="http://schemas.microsoft.com/office/drawing/2014/main" id="{F59E1740-2FF3-43C2-8384-C091CADDBD82}"/>
              </a:ext>
            </a:extLst>
          </p:cNvPr>
          <p:cNvGrpSpPr/>
          <p:nvPr/>
        </p:nvGrpSpPr>
        <p:grpSpPr>
          <a:xfrm>
            <a:off x="5310585" y="3011679"/>
            <a:ext cx="684360" cy="538560"/>
            <a:chOff x="10347520" y="859387"/>
            <a:chExt cx="684360" cy="53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F9CE1C2B-42A2-48A0-B42A-94E69CC8842B}"/>
                    </a:ext>
                  </a:extLst>
                </p14:cNvPr>
                <p14:cNvContentPartPr/>
                <p14:nvPr/>
              </p14:nvContentPartPr>
              <p14:xfrm>
                <a:off x="11005960" y="886387"/>
                <a:ext cx="20880" cy="41184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D3069B08-F131-4841-9FB2-E986C5D4A9EE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10996960" y="877387"/>
                  <a:ext cx="3852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BE7C3797-7098-4BB0-AD24-E671F3C5C94C}"/>
                    </a:ext>
                  </a:extLst>
                </p14:cNvPr>
                <p14:cNvContentPartPr/>
                <p14:nvPr/>
              </p14:nvContentPartPr>
              <p14:xfrm>
                <a:off x="10436080" y="859387"/>
                <a:ext cx="549000" cy="4536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EC03D3C1-4153-4C11-9D5D-2C979EAB7AC4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10427440" y="850747"/>
                  <a:ext cx="5666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1C07D787-5D85-46DA-8E6E-EE13E8C87C09}"/>
                    </a:ext>
                  </a:extLst>
                </p14:cNvPr>
                <p14:cNvContentPartPr/>
                <p14:nvPr/>
              </p14:nvContentPartPr>
              <p14:xfrm>
                <a:off x="10347520" y="866947"/>
                <a:ext cx="9720" cy="49320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28ED8D23-AF4D-492B-9857-17DAE1210635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10338880" y="857947"/>
                  <a:ext cx="27360" cy="51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22F17E57-9296-4AAE-A803-6DC6F0A544CE}"/>
                    </a:ext>
                  </a:extLst>
                </p14:cNvPr>
                <p14:cNvContentPartPr/>
                <p14:nvPr/>
              </p14:nvContentPartPr>
              <p14:xfrm>
                <a:off x="10395040" y="1354387"/>
                <a:ext cx="636840" cy="43560"/>
              </p14:xfrm>
            </p:contentPart>
          </mc:Choice>
          <mc:Fallback xmlns="">
            <p:pic>
              <p:nvPicPr>
                <p:cNvPr id="589" name="Input penna 588">
                  <a:extLst>
                    <a:ext uri="{FF2B5EF4-FFF2-40B4-BE49-F238E27FC236}">
                      <a16:creationId xmlns:a16="http://schemas.microsoft.com/office/drawing/2014/main" id="{CAFFBB91-A590-4272-9EFD-7EC8B3D7773F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10386040" y="1345387"/>
                  <a:ext cx="654480" cy="6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uppo 280">
            <a:extLst>
              <a:ext uri="{FF2B5EF4-FFF2-40B4-BE49-F238E27FC236}">
                <a16:creationId xmlns:a16="http://schemas.microsoft.com/office/drawing/2014/main" id="{F8D65EA8-9DDA-44C6-BA73-8FBB3896643C}"/>
              </a:ext>
            </a:extLst>
          </p:cNvPr>
          <p:cNvGrpSpPr/>
          <p:nvPr/>
        </p:nvGrpSpPr>
        <p:grpSpPr>
          <a:xfrm>
            <a:off x="5232465" y="2637999"/>
            <a:ext cx="81720" cy="386640"/>
            <a:chOff x="10269400" y="485707"/>
            <a:chExt cx="8172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A1FB0B91-6620-462C-BFCF-EDA990A2B9FD}"/>
                    </a:ext>
                  </a:extLst>
                </p14:cNvPr>
                <p14:cNvContentPartPr/>
                <p14:nvPr/>
              </p14:nvContentPartPr>
              <p14:xfrm>
                <a:off x="10269400" y="862627"/>
                <a:ext cx="360" cy="360"/>
              </p14:xfrm>
            </p:contentPart>
          </mc:Choice>
          <mc:Fallback xmlns="">
            <p:pic>
              <p:nvPicPr>
                <p:cNvPr id="591" name="Input penna 590">
                  <a:extLst>
                    <a:ext uri="{FF2B5EF4-FFF2-40B4-BE49-F238E27FC236}">
                      <a16:creationId xmlns:a16="http://schemas.microsoft.com/office/drawing/2014/main" id="{8D5CCAE0-FFA6-41A6-86D4-33EFBB4DDA80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10260400" y="85362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7A5ABFE9-CF2C-40DB-8F36-EF142792F0D3}"/>
                    </a:ext>
                  </a:extLst>
                </p14:cNvPr>
                <p14:cNvContentPartPr/>
                <p14:nvPr/>
              </p14:nvContentPartPr>
              <p14:xfrm>
                <a:off x="10269400" y="485707"/>
                <a:ext cx="81720" cy="38664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513E8C79-5025-444A-A5FA-472EECCA88F3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10260400" y="477067"/>
                  <a:ext cx="99360" cy="40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uppo 283">
            <a:extLst>
              <a:ext uri="{FF2B5EF4-FFF2-40B4-BE49-F238E27FC236}">
                <a16:creationId xmlns:a16="http://schemas.microsoft.com/office/drawing/2014/main" id="{BDE68AC1-9650-4D6D-A12A-F9CEE87D2E21}"/>
              </a:ext>
            </a:extLst>
          </p:cNvPr>
          <p:cNvGrpSpPr/>
          <p:nvPr/>
        </p:nvGrpSpPr>
        <p:grpSpPr>
          <a:xfrm>
            <a:off x="4667985" y="2423799"/>
            <a:ext cx="641880" cy="1186920"/>
            <a:chOff x="9704920" y="271507"/>
            <a:chExt cx="641880" cy="118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DDD7E0F0-9B6C-484A-AEF2-B428C33699CD}"/>
                    </a:ext>
                  </a:extLst>
                </p14:cNvPr>
                <p14:cNvContentPartPr/>
                <p14:nvPr/>
              </p14:nvContentPartPr>
              <p14:xfrm>
                <a:off x="10316560" y="311107"/>
                <a:ext cx="30240" cy="496800"/>
              </p14:xfrm>
            </p:contentPart>
          </mc:Choice>
          <mc:Fallback xmlns="">
            <p:pic>
              <p:nvPicPr>
                <p:cNvPr id="594" name="Input penna 593">
                  <a:extLst>
                    <a:ext uri="{FF2B5EF4-FFF2-40B4-BE49-F238E27FC236}">
                      <a16:creationId xmlns:a16="http://schemas.microsoft.com/office/drawing/2014/main" id="{528307AC-3E5F-4EC0-89D9-0BE66B5AC7FC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10307560" y="302107"/>
                  <a:ext cx="4788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286" name="Input penna 285">
                  <a:extLst>
                    <a:ext uri="{FF2B5EF4-FFF2-40B4-BE49-F238E27FC236}">
                      <a16:creationId xmlns:a16="http://schemas.microsoft.com/office/drawing/2014/main" id="{C8398D4A-B18A-4B7A-B2C9-FB646A0712CD}"/>
                    </a:ext>
                  </a:extLst>
                </p14:cNvPr>
                <p14:cNvContentPartPr/>
                <p14:nvPr/>
              </p14:nvContentPartPr>
              <p14:xfrm>
                <a:off x="10081840" y="298507"/>
                <a:ext cx="208080" cy="29160"/>
              </p14:xfrm>
            </p:contentPart>
          </mc:Choice>
          <mc:Fallback xmlns="">
            <p:pic>
              <p:nvPicPr>
                <p:cNvPr id="595" name="Input penna 594">
                  <a:extLst>
                    <a:ext uri="{FF2B5EF4-FFF2-40B4-BE49-F238E27FC236}">
                      <a16:creationId xmlns:a16="http://schemas.microsoft.com/office/drawing/2014/main" id="{2BD9A9DC-B9E2-4D9E-A809-256778C89D9D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10073200" y="289867"/>
                  <a:ext cx="2257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A59E4731-25F0-4F10-AD18-01696971EF3A}"/>
                    </a:ext>
                  </a:extLst>
                </p14:cNvPr>
                <p14:cNvContentPartPr/>
                <p14:nvPr/>
              </p14:nvContentPartPr>
              <p14:xfrm>
                <a:off x="9752080" y="275827"/>
                <a:ext cx="493200" cy="7128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5732DF8D-23FB-47E7-B395-7F0134970A57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9743080" y="266827"/>
                  <a:ext cx="5108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27AF90F6-99E1-457B-8FB6-0D7879C9E215}"/>
                    </a:ext>
                  </a:extLst>
                </p14:cNvPr>
                <p14:cNvContentPartPr/>
                <p14:nvPr/>
              </p14:nvContentPartPr>
              <p14:xfrm>
                <a:off x="9704920" y="271507"/>
                <a:ext cx="87840" cy="112788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9D516D58-2C8B-4298-93B0-85595A634601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9695920" y="262507"/>
                  <a:ext cx="105480" cy="11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B4B8CAAA-8296-45D3-9F0A-5841B11D66A2}"/>
                    </a:ext>
                  </a:extLst>
                </p14:cNvPr>
                <p14:cNvContentPartPr/>
                <p14:nvPr/>
              </p14:nvContentPartPr>
              <p14:xfrm>
                <a:off x="10270480" y="830587"/>
                <a:ext cx="23040" cy="54828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5795463B-D3E3-4149-8021-76DE5228409C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10261840" y="821587"/>
                  <a:ext cx="40680" cy="56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81EFF1EC-3443-4E52-8521-03F5B914E704}"/>
                    </a:ext>
                  </a:extLst>
                </p14:cNvPr>
                <p14:cNvContentPartPr/>
                <p14:nvPr/>
              </p14:nvContentPartPr>
              <p14:xfrm>
                <a:off x="9738040" y="1358707"/>
                <a:ext cx="561960" cy="9972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BAA76617-F644-4957-BB44-0B49A10B145F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9729400" y="1350067"/>
                  <a:ext cx="579600" cy="11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1" name="Gruppo 290">
            <a:extLst>
              <a:ext uri="{FF2B5EF4-FFF2-40B4-BE49-F238E27FC236}">
                <a16:creationId xmlns:a16="http://schemas.microsoft.com/office/drawing/2014/main" id="{7830A1CF-8C89-4C76-9BCF-BEA9CF91CFAA}"/>
              </a:ext>
            </a:extLst>
          </p:cNvPr>
          <p:cNvGrpSpPr/>
          <p:nvPr/>
        </p:nvGrpSpPr>
        <p:grpSpPr>
          <a:xfrm>
            <a:off x="236373" y="2800359"/>
            <a:ext cx="641520" cy="377280"/>
            <a:chOff x="5012320" y="564907"/>
            <a:chExt cx="641520" cy="37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B1957D09-1602-47B6-ACC3-64B3EB43E430}"/>
                    </a:ext>
                  </a:extLst>
                </p14:cNvPr>
                <p14:cNvContentPartPr/>
                <p14:nvPr/>
              </p14:nvContentPartPr>
              <p14:xfrm>
                <a:off x="5012320" y="721147"/>
                <a:ext cx="165960" cy="16776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D6B43B95-F8C8-41B3-95E7-99A40EAF2F6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5003320" y="712507"/>
                  <a:ext cx="1836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C035DE4C-ED1B-4EE5-8BAE-A6BAE1E3C4F2}"/>
                    </a:ext>
                  </a:extLst>
                </p14:cNvPr>
                <p14:cNvContentPartPr/>
                <p14:nvPr/>
              </p14:nvContentPartPr>
              <p14:xfrm>
                <a:off x="5197360" y="871987"/>
                <a:ext cx="66960" cy="7020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41661A48-1EA3-48B2-9773-EB7EF4A5ADF2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5188720" y="863347"/>
                  <a:ext cx="84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74C4066D-707A-4E28-AB80-FADAFEBB87B8}"/>
                    </a:ext>
                  </a:extLst>
                </p14:cNvPr>
                <p14:cNvContentPartPr/>
                <p14:nvPr/>
              </p14:nvContentPartPr>
              <p14:xfrm>
                <a:off x="5199880" y="885307"/>
                <a:ext cx="61560" cy="4428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CBE01298-28E7-4448-8142-81E452A4A0E2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5191240" y="876667"/>
                  <a:ext cx="79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7EC0FDA0-F41B-4EDF-9500-82344AC91178}"/>
                    </a:ext>
                  </a:extLst>
                </p14:cNvPr>
                <p14:cNvContentPartPr/>
                <p14:nvPr/>
              </p14:nvContentPartPr>
              <p14:xfrm>
                <a:off x="5325880" y="793867"/>
                <a:ext cx="62280" cy="1116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144302AF-A4CD-47FA-A980-781D74FF15FC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5316880" y="784867"/>
                  <a:ext cx="79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E6726D28-C626-4FEE-95DA-3FC126446C98}"/>
                    </a:ext>
                  </a:extLst>
                </p14:cNvPr>
                <p14:cNvContentPartPr/>
                <p14:nvPr/>
              </p14:nvContentPartPr>
              <p14:xfrm>
                <a:off x="5327320" y="819427"/>
                <a:ext cx="64080" cy="504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C0562205-54F4-43C2-AA32-82F88776A62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5318680" y="810427"/>
                  <a:ext cx="81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7303C86E-9462-4E7F-BA51-9836FDB52A80}"/>
                    </a:ext>
                  </a:extLst>
                </p14:cNvPr>
                <p14:cNvContentPartPr/>
                <p14:nvPr/>
              </p14:nvContentPartPr>
              <p14:xfrm>
                <a:off x="5529280" y="564907"/>
                <a:ext cx="124560" cy="37476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9636F1C6-4556-4EDB-98E7-5008D07C39F9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5520280" y="555907"/>
                  <a:ext cx="142200" cy="39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3">
            <p14:nvContentPartPr>
              <p14:cNvPr id="298" name="Input penna 297">
                <a:extLst>
                  <a:ext uri="{FF2B5EF4-FFF2-40B4-BE49-F238E27FC236}">
                    <a16:creationId xmlns:a16="http://schemas.microsoft.com/office/drawing/2014/main" id="{5E3D044D-D965-44D3-8E0E-92896F0AE12B}"/>
                  </a:ext>
                </a:extLst>
              </p14:cNvPr>
              <p14:cNvContentPartPr/>
              <p14:nvPr/>
            </p14:nvContentPartPr>
            <p14:xfrm>
              <a:off x="662613" y="3209679"/>
              <a:ext cx="150480" cy="93960"/>
            </p14:xfrm>
          </p:contentPart>
        </mc:Choice>
        <mc:Fallback xmlns="">
          <p:pic>
            <p:nvPicPr>
              <p:cNvPr id="298" name="Input penna 297">
                <a:extLst>
                  <a:ext uri="{FF2B5EF4-FFF2-40B4-BE49-F238E27FC236}">
                    <a16:creationId xmlns:a16="http://schemas.microsoft.com/office/drawing/2014/main" id="{5E3D044D-D965-44D3-8E0E-92896F0AE12B}"/>
                  </a:ext>
                </a:extLst>
              </p:cNvPr>
              <p:cNvPicPr/>
              <p:nvPr/>
            </p:nvPicPr>
            <p:blipFill>
              <a:blip r:embed="rId954"/>
              <a:stretch>
                <a:fillRect/>
              </a:stretch>
            </p:blipFill>
            <p:spPr>
              <a:xfrm>
                <a:off x="653613" y="3200644"/>
                <a:ext cx="168120" cy="111668"/>
              </a:xfrm>
              <a:prstGeom prst="rect">
                <a:avLst/>
              </a:prstGeom>
            </p:spPr>
          </p:pic>
        </mc:Fallback>
      </mc:AlternateContent>
      <p:grpSp>
        <p:nvGrpSpPr>
          <p:cNvPr id="299" name="Gruppo 298">
            <a:extLst>
              <a:ext uri="{FF2B5EF4-FFF2-40B4-BE49-F238E27FC236}">
                <a16:creationId xmlns:a16="http://schemas.microsoft.com/office/drawing/2014/main" id="{EF03CAA0-3564-4B83-81CB-6106374C8BE4}"/>
              </a:ext>
            </a:extLst>
          </p:cNvPr>
          <p:cNvGrpSpPr/>
          <p:nvPr/>
        </p:nvGrpSpPr>
        <p:grpSpPr>
          <a:xfrm>
            <a:off x="871413" y="2900439"/>
            <a:ext cx="308160" cy="277560"/>
            <a:chOff x="5647360" y="664987"/>
            <a:chExt cx="308160" cy="27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564AFEB9-C8F5-4405-BD59-0206DBACAD80}"/>
                    </a:ext>
                  </a:extLst>
                </p14:cNvPr>
                <p14:cNvContentPartPr/>
                <p14:nvPr/>
              </p14:nvContentPartPr>
              <p14:xfrm>
                <a:off x="5647360" y="736987"/>
                <a:ext cx="91080" cy="20556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A5730C11-0285-4403-AD8C-7CB19BF05946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5638720" y="727987"/>
                  <a:ext cx="1087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114F2CD9-3270-4F0D-B227-89517BAF786F}"/>
                    </a:ext>
                  </a:extLst>
                </p14:cNvPr>
                <p14:cNvContentPartPr/>
                <p14:nvPr/>
              </p14:nvContentPartPr>
              <p14:xfrm>
                <a:off x="5786680" y="667867"/>
                <a:ext cx="83160" cy="16200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EF1CA652-955C-4315-A0AA-5DBEE9922670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5778040" y="659227"/>
                  <a:ext cx="1008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7217B0D8-9DD3-45E7-8CE2-4A60236FDA16}"/>
                    </a:ext>
                  </a:extLst>
                </p14:cNvPr>
                <p14:cNvContentPartPr/>
                <p14:nvPr/>
              </p14:nvContentPartPr>
              <p14:xfrm>
                <a:off x="5874160" y="664987"/>
                <a:ext cx="81360" cy="16848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BE0E9212-D556-4C47-86D9-5AF6FFD876D2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5865160" y="655987"/>
                  <a:ext cx="99000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uppo 302">
            <a:extLst>
              <a:ext uri="{FF2B5EF4-FFF2-40B4-BE49-F238E27FC236}">
                <a16:creationId xmlns:a16="http://schemas.microsoft.com/office/drawing/2014/main" id="{A75B5442-761A-4AF3-B86D-7EFD8BCF91A3}"/>
              </a:ext>
            </a:extLst>
          </p:cNvPr>
          <p:cNvGrpSpPr/>
          <p:nvPr/>
        </p:nvGrpSpPr>
        <p:grpSpPr>
          <a:xfrm>
            <a:off x="1344813" y="2842839"/>
            <a:ext cx="1208520" cy="646200"/>
            <a:chOff x="6120760" y="607387"/>
            <a:chExt cx="1208520" cy="64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3297C08B-D05C-4671-8C49-45941E540F4C}"/>
                    </a:ext>
                  </a:extLst>
                </p14:cNvPr>
                <p14:cNvContentPartPr/>
                <p14:nvPr/>
              </p14:nvContentPartPr>
              <p14:xfrm>
                <a:off x="6120760" y="774787"/>
                <a:ext cx="104040" cy="576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1C07049F-9C71-4604-8740-823B0766951B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6111760" y="766147"/>
                  <a:ext cx="121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A37A84F4-6249-4B0F-B509-916A50AFF124}"/>
                    </a:ext>
                  </a:extLst>
                </p14:cNvPr>
                <p14:cNvContentPartPr/>
                <p14:nvPr/>
              </p14:nvContentPartPr>
              <p14:xfrm>
                <a:off x="6125800" y="800347"/>
                <a:ext cx="92160" cy="1656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58C0C65B-43F0-4FE1-A16E-3DF0831CD2C7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6117160" y="791347"/>
                  <a:ext cx="1098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2A84672C-86D0-4FAC-ABFE-7AEBF2B8555D}"/>
                    </a:ext>
                  </a:extLst>
                </p14:cNvPr>
                <p14:cNvContentPartPr/>
                <p14:nvPr/>
              </p14:nvContentPartPr>
              <p14:xfrm>
                <a:off x="6381040" y="616747"/>
                <a:ext cx="104040" cy="41616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D162A1FB-3F33-469A-A84C-711BB8B6CCFE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6372400" y="608107"/>
                  <a:ext cx="12168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6DF27AE9-9CDE-4170-A774-DD38106485EA}"/>
                    </a:ext>
                  </a:extLst>
                </p14:cNvPr>
                <p14:cNvContentPartPr/>
                <p14:nvPr/>
              </p14:nvContentPartPr>
              <p14:xfrm>
                <a:off x="6284560" y="1100227"/>
                <a:ext cx="113040" cy="9576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36348B35-0864-48CB-AF54-A483CEE31600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6275920" y="1091587"/>
                  <a:ext cx="1306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308" name="Input penna 307">
                  <a:extLst>
                    <a:ext uri="{FF2B5EF4-FFF2-40B4-BE49-F238E27FC236}">
                      <a16:creationId xmlns:a16="http://schemas.microsoft.com/office/drawing/2014/main" id="{558E6373-6FAB-44F9-AE89-CA6AB3A53AB7}"/>
                    </a:ext>
                  </a:extLst>
                </p14:cNvPr>
                <p14:cNvContentPartPr/>
                <p14:nvPr/>
              </p14:nvContentPartPr>
              <p14:xfrm>
                <a:off x="6436480" y="1157827"/>
                <a:ext cx="79920" cy="9576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E814B4E1-16BB-4475-8009-90F40CDCD4CE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6427480" y="1149187"/>
                  <a:ext cx="975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E763C543-539D-4A63-8202-2963D8028C1D}"/>
                    </a:ext>
                  </a:extLst>
                </p14:cNvPr>
                <p14:cNvContentPartPr/>
                <p14:nvPr/>
              </p14:nvContentPartPr>
              <p14:xfrm>
                <a:off x="6508840" y="778387"/>
                <a:ext cx="74880" cy="17172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5D9FEB8B-EF52-4EBD-9860-34DE721DD3C4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6499840" y="769747"/>
                  <a:ext cx="925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DE5B4D53-7AD1-4738-90D6-345E80089E9E}"/>
                    </a:ext>
                  </a:extLst>
                </p14:cNvPr>
                <p14:cNvContentPartPr/>
                <p14:nvPr/>
              </p14:nvContentPartPr>
              <p14:xfrm>
                <a:off x="6621160" y="705667"/>
                <a:ext cx="84600" cy="15948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76FA4AB2-D8E1-41CB-8202-21A6FAD29BD1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6612520" y="697027"/>
                  <a:ext cx="102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8EC4A453-4DD7-423F-B9A9-F3576FB872B4}"/>
                    </a:ext>
                  </a:extLst>
                </p14:cNvPr>
                <p14:cNvContentPartPr/>
                <p14:nvPr/>
              </p14:nvContentPartPr>
              <p14:xfrm>
                <a:off x="6711880" y="708187"/>
                <a:ext cx="80640" cy="14292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413606B9-354D-4AE1-850B-24F88B5E0E9D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6702880" y="699547"/>
                  <a:ext cx="982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CE862052-CA40-45C0-8491-A9661E7E7981}"/>
                    </a:ext>
                  </a:extLst>
                </p14:cNvPr>
                <p14:cNvContentPartPr/>
                <p14:nvPr/>
              </p14:nvContentPartPr>
              <p14:xfrm>
                <a:off x="6972520" y="769387"/>
                <a:ext cx="11160" cy="57960"/>
              </p14:xfrm>
            </p:contentPart>
          </mc:Choice>
          <mc:Fallback xmlns="">
            <p:pic>
              <p:nvPicPr>
                <p:cNvPr id="631" name="Input penna 630">
                  <a:extLst>
                    <a:ext uri="{FF2B5EF4-FFF2-40B4-BE49-F238E27FC236}">
                      <a16:creationId xmlns:a16="http://schemas.microsoft.com/office/drawing/2014/main" id="{A4197507-868D-4019-A8C4-8E240F0FFF2A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6963880" y="760387"/>
                  <a:ext cx="28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C29B67D5-2022-43A1-8AC6-7E23C2DB5198}"/>
                    </a:ext>
                  </a:extLst>
                </p14:cNvPr>
                <p14:cNvContentPartPr/>
                <p14:nvPr/>
              </p14:nvContentPartPr>
              <p14:xfrm>
                <a:off x="6927520" y="803227"/>
                <a:ext cx="86040" cy="468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3895D6EA-1DEE-482D-AD02-40380C32CBA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918880" y="794587"/>
                  <a:ext cx="103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34FC88AF-4464-43E7-AC7E-8C5729D57801}"/>
                    </a:ext>
                  </a:extLst>
                </p14:cNvPr>
                <p14:cNvContentPartPr/>
                <p14:nvPr/>
              </p14:nvContentPartPr>
              <p14:xfrm>
                <a:off x="7159720" y="607387"/>
                <a:ext cx="63360" cy="41472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713955F6-226E-46E6-BEE9-E79635DD4178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7151080" y="598747"/>
                  <a:ext cx="8100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7931F3E3-843B-477D-964E-D81B0B75333E}"/>
                    </a:ext>
                  </a:extLst>
                </p14:cNvPr>
                <p14:cNvContentPartPr/>
                <p14:nvPr/>
              </p14:nvContentPartPr>
              <p14:xfrm>
                <a:off x="7099600" y="1105267"/>
                <a:ext cx="138960" cy="8748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184808CF-5074-47C4-80E0-C50FE011812E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7090600" y="1096627"/>
                  <a:ext cx="1566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8AB92DD6-F150-4E59-A8C4-CB988EAFC309}"/>
                    </a:ext>
                  </a:extLst>
                </p14:cNvPr>
                <p14:cNvContentPartPr/>
                <p14:nvPr/>
              </p14:nvContentPartPr>
              <p14:xfrm>
                <a:off x="7259800" y="1188787"/>
                <a:ext cx="69480" cy="5976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F73C5443-0C2A-4E03-833A-56A8E07024AA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7251160" y="1179787"/>
                  <a:ext cx="8712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uppo 316">
            <a:extLst>
              <a:ext uri="{FF2B5EF4-FFF2-40B4-BE49-F238E27FC236}">
                <a16:creationId xmlns:a16="http://schemas.microsoft.com/office/drawing/2014/main" id="{01D9FF43-DE8F-4B2C-A147-3EA6756BEF5F}"/>
              </a:ext>
            </a:extLst>
          </p:cNvPr>
          <p:cNvGrpSpPr/>
          <p:nvPr/>
        </p:nvGrpSpPr>
        <p:grpSpPr>
          <a:xfrm>
            <a:off x="2498253" y="2914119"/>
            <a:ext cx="1674000" cy="276840"/>
            <a:chOff x="7274200" y="678667"/>
            <a:chExt cx="167400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0099217F-CD68-413D-BE76-BFB2983F4ABB}"/>
                    </a:ext>
                  </a:extLst>
                </p14:cNvPr>
                <p14:cNvContentPartPr/>
                <p14:nvPr/>
              </p14:nvContentPartPr>
              <p14:xfrm>
                <a:off x="7274200" y="772267"/>
                <a:ext cx="67320" cy="18324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991C7B79-3C6C-4D9C-81C5-73E1E6ECE243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7265560" y="763627"/>
                  <a:ext cx="849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48609BE0-B9D4-4539-9F78-E1DB0AD9089A}"/>
                    </a:ext>
                  </a:extLst>
                </p14:cNvPr>
                <p14:cNvContentPartPr/>
                <p14:nvPr/>
              </p14:nvContentPartPr>
              <p14:xfrm>
                <a:off x="7358440" y="687667"/>
                <a:ext cx="98280" cy="15408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05A4AA46-CC02-4414-AA48-E13B81D3316C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7349800" y="679027"/>
                  <a:ext cx="1159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3FB09AD2-3F1E-4BB7-9FF9-15CE132909EA}"/>
                    </a:ext>
                  </a:extLst>
                </p14:cNvPr>
                <p14:cNvContentPartPr/>
                <p14:nvPr/>
              </p14:nvContentPartPr>
              <p14:xfrm>
                <a:off x="7452400" y="678667"/>
                <a:ext cx="86040" cy="174240"/>
              </p14:xfrm>
            </p:contentPart>
          </mc:Choice>
          <mc:Fallback xmlns="">
            <p:pic>
              <p:nvPicPr>
                <p:cNvPr id="641" name="Input penna 640">
                  <a:extLst>
                    <a:ext uri="{FF2B5EF4-FFF2-40B4-BE49-F238E27FC236}">
                      <a16:creationId xmlns:a16="http://schemas.microsoft.com/office/drawing/2014/main" id="{E11E63CC-718D-43C1-A9AA-41BA74EB56B9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7443400" y="670027"/>
                  <a:ext cx="1036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E7EE425C-0AD7-4FAE-9A4F-8674D484F386}"/>
                    </a:ext>
                  </a:extLst>
                </p14:cNvPr>
                <p14:cNvContentPartPr/>
                <p14:nvPr/>
              </p14:nvContentPartPr>
              <p14:xfrm>
                <a:off x="7632760" y="766867"/>
                <a:ext cx="96840" cy="792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E649238B-2111-4CC5-B56C-C661AFF8EFC3}"/>
                    </a:ext>
                  </a:extLst>
                </p:cNvPr>
                <p:cNvPicPr/>
                <p:nvPr/>
              </p:nvPicPr>
              <p:blipFill>
                <a:blip r:embed="rId993"/>
                <a:stretch>
                  <a:fillRect/>
                </a:stretch>
              </p:blipFill>
              <p:spPr>
                <a:xfrm>
                  <a:off x="7624120" y="757867"/>
                  <a:ext cx="114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FF40D232-8C41-4B12-9355-E623C266377E}"/>
                    </a:ext>
                  </a:extLst>
                </p14:cNvPr>
                <p14:cNvContentPartPr/>
                <p14:nvPr/>
              </p14:nvContentPartPr>
              <p14:xfrm>
                <a:off x="7634200" y="809347"/>
                <a:ext cx="93240" cy="3600"/>
              </p14:xfrm>
            </p:contentPart>
          </mc:Choice>
          <mc:Fallback xmlns="">
            <p:pic>
              <p:nvPicPr>
                <p:cNvPr id="643" name="Input penna 642">
                  <a:extLst>
                    <a:ext uri="{FF2B5EF4-FFF2-40B4-BE49-F238E27FC236}">
                      <a16:creationId xmlns:a16="http://schemas.microsoft.com/office/drawing/2014/main" id="{5118C31A-9120-4A3A-984F-C7901A46BD25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7625560" y="800707"/>
                  <a:ext cx="110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4650E643-8C38-46FE-8726-EB40573C4B75}"/>
                    </a:ext>
                  </a:extLst>
                </p14:cNvPr>
                <p14:cNvContentPartPr/>
                <p14:nvPr/>
              </p14:nvContentPartPr>
              <p14:xfrm>
                <a:off x="7799800" y="688387"/>
                <a:ext cx="157680" cy="17028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A3FA05D9-1BFA-44F6-918A-87E8824567BA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7791160" y="679747"/>
                  <a:ext cx="1753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031D82B0-7811-4663-8670-20FCCE9D389A}"/>
                    </a:ext>
                  </a:extLst>
                </p14:cNvPr>
                <p14:cNvContentPartPr/>
                <p14:nvPr/>
              </p14:nvContentPartPr>
              <p14:xfrm>
                <a:off x="7958200" y="824467"/>
                <a:ext cx="77400" cy="9180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5C2F6DA4-66D4-4FB3-B1C3-280D59EA6758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7949200" y="815467"/>
                  <a:ext cx="95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B7BF7F3A-5929-4778-86C8-E6E1320CD945}"/>
                    </a:ext>
                  </a:extLst>
                </p14:cNvPr>
                <p14:cNvContentPartPr/>
                <p14:nvPr/>
              </p14:nvContentPartPr>
              <p14:xfrm>
                <a:off x="7958200" y="833467"/>
                <a:ext cx="81000" cy="6948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8F55ED1E-6EB3-4607-B50D-A3FF681D6902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7949200" y="824827"/>
                  <a:ext cx="986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BCA7E9E4-5826-4000-B93C-5ED14577C7D2}"/>
                    </a:ext>
                  </a:extLst>
                </p14:cNvPr>
                <p14:cNvContentPartPr/>
                <p14:nvPr/>
              </p14:nvContentPartPr>
              <p14:xfrm>
                <a:off x="8041360" y="823747"/>
                <a:ext cx="62640" cy="9000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098AB2B0-3E6C-4888-8BD0-1066C34B9CFD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8032720" y="814747"/>
                  <a:ext cx="80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9FFE1D10-6202-416E-B012-F4AAD2681CC0}"/>
                    </a:ext>
                  </a:extLst>
                </p14:cNvPr>
                <p14:cNvContentPartPr/>
                <p14:nvPr/>
              </p14:nvContentPartPr>
              <p14:xfrm>
                <a:off x="8268880" y="750667"/>
                <a:ext cx="12600" cy="8136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BD2FF797-8C87-4691-84DF-FB065C8BC9A3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8259880" y="742027"/>
                  <a:ext cx="30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46A32485-CE27-4759-AFD9-59DE9D9294B3}"/>
                    </a:ext>
                  </a:extLst>
                </p14:cNvPr>
                <p14:cNvContentPartPr/>
                <p14:nvPr/>
              </p14:nvContentPartPr>
              <p14:xfrm>
                <a:off x="8217040" y="790987"/>
                <a:ext cx="80280" cy="1260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2231F453-88A1-4DB0-B5A9-149D112D518B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8208400" y="781987"/>
                  <a:ext cx="979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0C445A34-ED19-4A34-8E14-1218B11937EB}"/>
                    </a:ext>
                  </a:extLst>
                </p14:cNvPr>
                <p14:cNvContentPartPr/>
                <p14:nvPr/>
              </p14:nvContentPartPr>
              <p14:xfrm>
                <a:off x="8384080" y="697387"/>
                <a:ext cx="106920" cy="13644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E507166A-A693-4255-8555-47C66E63B32C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8375440" y="688747"/>
                  <a:ext cx="1245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121EB1F8-04C4-40DE-B947-6F96A9FC6A85}"/>
                    </a:ext>
                  </a:extLst>
                </p14:cNvPr>
                <p14:cNvContentPartPr/>
                <p14:nvPr/>
              </p14:nvContentPartPr>
              <p14:xfrm>
                <a:off x="8503600" y="791707"/>
                <a:ext cx="70920" cy="7524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9D1D5B73-892F-4F70-9BE7-A10914A52A5A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8494960" y="782707"/>
                  <a:ext cx="88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E77155ED-829C-4C8F-95FB-EFCF9A147B52}"/>
                    </a:ext>
                  </a:extLst>
                </p14:cNvPr>
                <p14:cNvContentPartPr/>
                <p14:nvPr/>
              </p14:nvContentPartPr>
              <p14:xfrm>
                <a:off x="8475520" y="801067"/>
                <a:ext cx="99720" cy="5760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F1BD0BF4-1CD3-4989-B4E8-35CE2D281DD2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8466520" y="792427"/>
                  <a:ext cx="1173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0201FEB5-5780-49B9-8B9F-C68E15AE9E12}"/>
                    </a:ext>
                  </a:extLst>
                </p14:cNvPr>
                <p14:cNvContentPartPr/>
                <p14:nvPr/>
              </p14:nvContentPartPr>
              <p14:xfrm>
                <a:off x="8618440" y="791347"/>
                <a:ext cx="66240" cy="9216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E232FDE1-B9E4-4902-8173-77B852DC5901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8609440" y="782347"/>
                  <a:ext cx="838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DFFD55C6-CDC4-40C4-91A9-D30564A44F97}"/>
                    </a:ext>
                  </a:extLst>
                </p14:cNvPr>
                <p14:cNvContentPartPr/>
                <p14:nvPr/>
              </p14:nvContentPartPr>
              <p14:xfrm>
                <a:off x="8844160" y="751387"/>
                <a:ext cx="104040" cy="1296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9B50DB8E-3EBF-4F94-B846-B0816E659FE8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8835160" y="742747"/>
                  <a:ext cx="1216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4F1DF585-0711-4548-B012-6B0CE74496FF}"/>
                    </a:ext>
                  </a:extLst>
                </p14:cNvPr>
                <p14:cNvContentPartPr/>
                <p14:nvPr/>
              </p14:nvContentPartPr>
              <p14:xfrm>
                <a:off x="8840560" y="807187"/>
                <a:ext cx="94680" cy="828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430A74EA-FB36-4DCA-9770-59D19CB03849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8831560" y="798187"/>
                  <a:ext cx="11232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5" name="Gruppo 334">
            <a:extLst>
              <a:ext uri="{FF2B5EF4-FFF2-40B4-BE49-F238E27FC236}">
                <a16:creationId xmlns:a16="http://schemas.microsoft.com/office/drawing/2014/main" id="{A62A08D8-27DB-436C-B761-27AC654D858C}"/>
              </a:ext>
            </a:extLst>
          </p:cNvPr>
          <p:cNvGrpSpPr/>
          <p:nvPr/>
        </p:nvGrpSpPr>
        <p:grpSpPr>
          <a:xfrm>
            <a:off x="492693" y="3598479"/>
            <a:ext cx="1419840" cy="248400"/>
            <a:chOff x="5268640" y="1363027"/>
            <a:chExt cx="1419840" cy="24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2520CC10-DB5A-4C64-A840-F58A456F4952}"/>
                    </a:ext>
                  </a:extLst>
                </p14:cNvPr>
                <p14:cNvContentPartPr/>
                <p14:nvPr/>
              </p14:nvContentPartPr>
              <p14:xfrm>
                <a:off x="5279800" y="1444747"/>
                <a:ext cx="71280" cy="1080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7D78CC46-0531-46DE-8717-A35D39B81297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5270800" y="1435747"/>
                  <a:ext cx="889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BEE65653-A17C-4756-A0A6-8B31C32BCCD9}"/>
                    </a:ext>
                  </a:extLst>
                </p14:cNvPr>
                <p14:cNvContentPartPr/>
                <p14:nvPr/>
              </p14:nvContentPartPr>
              <p14:xfrm>
                <a:off x="5268640" y="1474267"/>
                <a:ext cx="78120" cy="756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BDA4D5E8-B3FB-486A-BB5D-0490573B29BD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5259640" y="1465267"/>
                  <a:ext cx="957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3564A165-DEE4-4A2F-B276-43CAB5CC7E49}"/>
                    </a:ext>
                  </a:extLst>
                </p14:cNvPr>
                <p14:cNvContentPartPr/>
                <p14:nvPr/>
              </p14:nvContentPartPr>
              <p14:xfrm>
                <a:off x="5450080" y="1396507"/>
                <a:ext cx="96840" cy="17028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3C750F5F-8360-40D8-882F-D32BAFFEA0AE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5441080" y="1387867"/>
                  <a:ext cx="1144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398F4452-C8FC-4553-A490-4A9C4D56F33C}"/>
                    </a:ext>
                  </a:extLst>
                </p14:cNvPr>
                <p14:cNvContentPartPr/>
                <p14:nvPr/>
              </p14:nvContentPartPr>
              <p14:xfrm>
                <a:off x="5551600" y="1505227"/>
                <a:ext cx="79560" cy="78840"/>
              </p14:xfrm>
            </p:contentPart>
          </mc:Choice>
          <mc:Fallback xmlns="">
            <p:pic>
              <p:nvPicPr>
                <p:cNvPr id="680" name="Input penna 679">
                  <a:extLst>
                    <a:ext uri="{FF2B5EF4-FFF2-40B4-BE49-F238E27FC236}">
                      <a16:creationId xmlns:a16="http://schemas.microsoft.com/office/drawing/2014/main" id="{AC2B5BBA-7B16-4517-8533-0592A2CA44EE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5542960" y="1496227"/>
                  <a:ext cx="972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4B220B3C-F46A-4BC1-8868-96CEDDF4D08B}"/>
                    </a:ext>
                  </a:extLst>
                </p14:cNvPr>
                <p14:cNvContentPartPr/>
                <p14:nvPr/>
              </p14:nvContentPartPr>
              <p14:xfrm>
                <a:off x="5639440" y="1507387"/>
                <a:ext cx="37800" cy="10404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108E42F6-FBD3-4DC0-8D62-FE12ABDE7F2A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5630800" y="1498747"/>
                  <a:ext cx="55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6EA16A34-8D3E-41DF-96A0-B5C78B1E0B29}"/>
                    </a:ext>
                  </a:extLst>
                </p14:cNvPr>
                <p14:cNvContentPartPr/>
                <p14:nvPr/>
              </p14:nvContentPartPr>
              <p14:xfrm>
                <a:off x="5611360" y="1598827"/>
                <a:ext cx="72000" cy="2520"/>
              </p14:xfrm>
            </p:contentPart>
          </mc:Choice>
          <mc:Fallback xmlns="">
            <p:pic>
              <p:nvPicPr>
                <p:cNvPr id="682" name="Input penna 681">
                  <a:extLst>
                    <a:ext uri="{FF2B5EF4-FFF2-40B4-BE49-F238E27FC236}">
                      <a16:creationId xmlns:a16="http://schemas.microsoft.com/office/drawing/2014/main" id="{4F54ECD4-E916-4DCF-ABFB-68F50EF2FAA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602720" y="1589827"/>
                  <a:ext cx="896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543C1A20-C3EB-4ACC-97B6-FDD60932F795}"/>
                    </a:ext>
                  </a:extLst>
                </p14:cNvPr>
                <p14:cNvContentPartPr/>
                <p14:nvPr/>
              </p14:nvContentPartPr>
              <p14:xfrm>
                <a:off x="5757520" y="1397587"/>
                <a:ext cx="32400" cy="123840"/>
              </p14:xfrm>
            </p:contentPart>
          </mc:Choice>
          <mc:Fallback xmlns="">
            <p:pic>
              <p:nvPicPr>
                <p:cNvPr id="684" name="Input penna 683">
                  <a:extLst>
                    <a:ext uri="{FF2B5EF4-FFF2-40B4-BE49-F238E27FC236}">
                      <a16:creationId xmlns:a16="http://schemas.microsoft.com/office/drawing/2014/main" id="{F7321F58-551D-4967-BE3C-136D0EDD36D4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5748880" y="1388947"/>
                  <a:ext cx="500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A203E7F4-2E5D-4772-80E7-ED28E34169C9}"/>
                    </a:ext>
                  </a:extLst>
                </p14:cNvPr>
                <p14:cNvContentPartPr/>
                <p14:nvPr/>
              </p14:nvContentPartPr>
              <p14:xfrm>
                <a:off x="5806840" y="1363027"/>
                <a:ext cx="43200" cy="15696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9F35203D-744B-4BD7-A027-C34A118E2EAF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5798200" y="1354387"/>
                  <a:ext cx="608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FD8EC628-8ABD-4F57-A7A0-F8E5D399A146}"/>
                    </a:ext>
                  </a:extLst>
                </p14:cNvPr>
                <p14:cNvContentPartPr/>
                <p14:nvPr/>
              </p14:nvContentPartPr>
              <p14:xfrm>
                <a:off x="5724040" y="1451227"/>
                <a:ext cx="110520" cy="468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59DE4D10-D3D6-48BA-A8B8-92CDAAED1B1B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5715040" y="1442587"/>
                  <a:ext cx="1281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DA2B8A55-EBF7-4F1D-ABCC-6EE1A69378AD}"/>
                    </a:ext>
                  </a:extLst>
                </p14:cNvPr>
                <p14:cNvContentPartPr/>
                <p14:nvPr/>
              </p14:nvContentPartPr>
              <p14:xfrm>
                <a:off x="5845720" y="1479667"/>
                <a:ext cx="75600" cy="8964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0C78AC82-7C8B-441D-BEE5-4EB8E89BB028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5837080" y="1471027"/>
                  <a:ext cx="93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AA19C4E3-D9D9-4253-A40D-0549ED420453}"/>
                    </a:ext>
                  </a:extLst>
                </p14:cNvPr>
                <p14:cNvContentPartPr/>
                <p14:nvPr/>
              </p14:nvContentPartPr>
              <p14:xfrm>
                <a:off x="6098800" y="1441507"/>
                <a:ext cx="9720" cy="8244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6956FB52-EC1F-4D99-A76D-B5B34811EC26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6090160" y="1432507"/>
                  <a:ext cx="273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463371C5-AE00-41CC-9425-832E05274A41}"/>
                    </a:ext>
                  </a:extLst>
                </p14:cNvPr>
                <p14:cNvContentPartPr/>
                <p14:nvPr/>
              </p14:nvContentPartPr>
              <p14:xfrm>
                <a:off x="6062080" y="1473547"/>
                <a:ext cx="81360" cy="648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332D2782-1A3B-4C8C-BF56-59077AE7F1F1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6053080" y="1464907"/>
                  <a:ext cx="99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4E7440C6-98C0-43C2-A425-54FFAC694164}"/>
                    </a:ext>
                  </a:extLst>
                </p14:cNvPr>
                <p14:cNvContentPartPr/>
                <p14:nvPr/>
              </p14:nvContentPartPr>
              <p14:xfrm>
                <a:off x="6215080" y="1409827"/>
                <a:ext cx="83880" cy="15480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C64D56DB-3B97-462A-92AC-8CE590630E02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6206080" y="1401187"/>
                  <a:ext cx="1015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22D8474E-CD09-4CF5-8DDA-D559FCE5AF8D}"/>
                    </a:ext>
                  </a:extLst>
                </p14:cNvPr>
                <p14:cNvContentPartPr/>
                <p14:nvPr/>
              </p14:nvContentPartPr>
              <p14:xfrm>
                <a:off x="6300760" y="1496587"/>
                <a:ext cx="72720" cy="61560"/>
              </p14:xfrm>
            </p:contentPart>
          </mc:Choice>
          <mc:Fallback xmlns="">
            <p:pic>
              <p:nvPicPr>
                <p:cNvPr id="691" name="Input penna 690">
                  <a:extLst>
                    <a:ext uri="{FF2B5EF4-FFF2-40B4-BE49-F238E27FC236}">
                      <a16:creationId xmlns:a16="http://schemas.microsoft.com/office/drawing/2014/main" id="{E0F3DB96-EBC7-4111-8B92-325F35EA507B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6291760" y="1487587"/>
                  <a:ext cx="90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8E5AB98C-7E4C-4A1F-895F-CAC13557843E}"/>
                    </a:ext>
                  </a:extLst>
                </p14:cNvPr>
                <p14:cNvContentPartPr/>
                <p14:nvPr/>
              </p14:nvContentPartPr>
              <p14:xfrm>
                <a:off x="6377440" y="1495867"/>
                <a:ext cx="61200" cy="7704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0370F1B8-7F31-41B8-8131-43EAC10FA6BA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6368800" y="1486867"/>
                  <a:ext cx="788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B345745D-7A5B-4305-B73F-F804057048CD}"/>
                    </a:ext>
                  </a:extLst>
                </p14:cNvPr>
                <p14:cNvContentPartPr/>
                <p14:nvPr/>
              </p14:nvContentPartPr>
              <p14:xfrm>
                <a:off x="6532600" y="1399387"/>
                <a:ext cx="52920" cy="126720"/>
              </p14:xfrm>
            </p:contentPart>
          </mc:Choice>
          <mc:Fallback xmlns="">
            <p:pic>
              <p:nvPicPr>
                <p:cNvPr id="693" name="Input penna 692">
                  <a:extLst>
                    <a:ext uri="{FF2B5EF4-FFF2-40B4-BE49-F238E27FC236}">
                      <a16:creationId xmlns:a16="http://schemas.microsoft.com/office/drawing/2014/main" id="{82E58859-917F-439A-BED0-C752127138AF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6523960" y="1390747"/>
                  <a:ext cx="70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431D7BE0-20A6-4E82-9B54-EA9541FE55F5}"/>
                    </a:ext>
                  </a:extLst>
                </p14:cNvPr>
                <p14:cNvContentPartPr/>
                <p14:nvPr/>
              </p14:nvContentPartPr>
              <p14:xfrm>
                <a:off x="6498040" y="1479307"/>
                <a:ext cx="85320" cy="4644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66D3747D-ACC0-4F6D-AAB5-373AC4F9D499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6489040" y="1470307"/>
                  <a:ext cx="10296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9C6566B0-BEB3-4850-A321-D000EA7F4652}"/>
                    </a:ext>
                  </a:extLst>
                </p14:cNvPr>
                <p14:cNvContentPartPr/>
                <p14:nvPr/>
              </p14:nvContentPartPr>
              <p14:xfrm>
                <a:off x="6611440" y="1488307"/>
                <a:ext cx="77040" cy="8244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49BA579E-39EB-43A7-97DB-0557DD0824CD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6602440" y="1479667"/>
                  <a:ext cx="94680" cy="10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4" name="Gruppo 353">
            <a:extLst>
              <a:ext uri="{FF2B5EF4-FFF2-40B4-BE49-F238E27FC236}">
                <a16:creationId xmlns:a16="http://schemas.microsoft.com/office/drawing/2014/main" id="{29716A6A-7B28-4938-A912-15B4717E75BD}"/>
              </a:ext>
            </a:extLst>
          </p:cNvPr>
          <p:cNvGrpSpPr/>
          <p:nvPr/>
        </p:nvGrpSpPr>
        <p:grpSpPr>
          <a:xfrm>
            <a:off x="276516" y="4223944"/>
            <a:ext cx="3615480" cy="398160"/>
            <a:chOff x="5073520" y="1715827"/>
            <a:chExt cx="361548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EF0E8706-4A13-4E61-A25E-0B2B0556A01E}"/>
                    </a:ext>
                  </a:extLst>
                </p14:cNvPr>
                <p14:cNvContentPartPr/>
                <p14:nvPr/>
              </p14:nvContentPartPr>
              <p14:xfrm>
                <a:off x="5073520" y="1853347"/>
                <a:ext cx="107640" cy="133200"/>
              </p14:xfrm>
            </p:contentPart>
          </mc:Choice>
          <mc:Fallback xmlns="">
            <p:pic>
              <p:nvPicPr>
                <p:cNvPr id="724" name="Input penna 723">
                  <a:extLst>
                    <a:ext uri="{FF2B5EF4-FFF2-40B4-BE49-F238E27FC236}">
                      <a16:creationId xmlns:a16="http://schemas.microsoft.com/office/drawing/2014/main" id="{A2F01D29-6C78-4BCE-B5D4-FEBE24483A7A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5064520" y="1844347"/>
                  <a:ext cx="1252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F267A615-4D4F-4DA1-B313-F1B8885A6357}"/>
                    </a:ext>
                  </a:extLst>
                </p14:cNvPr>
                <p14:cNvContentPartPr/>
                <p14:nvPr/>
              </p14:nvContentPartPr>
              <p14:xfrm>
                <a:off x="5126440" y="1920307"/>
                <a:ext cx="192600" cy="73080"/>
              </p14:xfrm>
            </p:contentPart>
          </mc:Choice>
          <mc:Fallback xmlns="">
            <p:pic>
              <p:nvPicPr>
                <p:cNvPr id="725" name="Input penna 724">
                  <a:extLst>
                    <a:ext uri="{FF2B5EF4-FFF2-40B4-BE49-F238E27FC236}">
                      <a16:creationId xmlns:a16="http://schemas.microsoft.com/office/drawing/2014/main" id="{71B8A2A4-641E-47CE-93C5-447AE90B9FC9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5117440" y="1911307"/>
                  <a:ext cx="2102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03E67712-BC94-43E7-9D40-D6A2B08724C9}"/>
                    </a:ext>
                  </a:extLst>
                </p14:cNvPr>
                <p14:cNvContentPartPr/>
                <p14:nvPr/>
              </p14:nvContentPartPr>
              <p14:xfrm>
                <a:off x="5291320" y="1905907"/>
                <a:ext cx="5400" cy="3384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283110B5-CF73-4889-9817-414AEBC7946C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5282320" y="1897267"/>
                  <a:ext cx="23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B0B468D9-5DFE-4AB9-BB4D-C641664D1983}"/>
                    </a:ext>
                  </a:extLst>
                </p14:cNvPr>
                <p14:cNvContentPartPr/>
                <p14:nvPr/>
              </p14:nvContentPartPr>
              <p14:xfrm>
                <a:off x="5312920" y="1951267"/>
                <a:ext cx="131760" cy="4932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A8A300E6-410D-4C8C-81DD-701C02E4947D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5303920" y="1942267"/>
                  <a:ext cx="1494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C88D36F8-1B93-4086-B250-5835CD65A3C6}"/>
                    </a:ext>
                  </a:extLst>
                </p14:cNvPr>
                <p14:cNvContentPartPr/>
                <p14:nvPr/>
              </p14:nvContentPartPr>
              <p14:xfrm>
                <a:off x="5420200" y="1875307"/>
                <a:ext cx="99720" cy="116640"/>
              </p14:xfrm>
            </p:contentPart>
          </mc:Choice>
          <mc:Fallback xmlns="">
            <p:pic>
              <p:nvPicPr>
                <p:cNvPr id="728" name="Input penna 727">
                  <a:extLst>
                    <a:ext uri="{FF2B5EF4-FFF2-40B4-BE49-F238E27FC236}">
                      <a16:creationId xmlns:a16="http://schemas.microsoft.com/office/drawing/2014/main" id="{3DA18A6E-0C8B-4526-8790-CE62E26C614F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5411560" y="1866307"/>
                  <a:ext cx="1173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C8D6249F-6642-43E9-B2C0-9F10AC0B7D17}"/>
                    </a:ext>
                  </a:extLst>
                </p14:cNvPr>
                <p14:cNvContentPartPr/>
                <p14:nvPr/>
              </p14:nvContentPartPr>
              <p14:xfrm>
                <a:off x="5490040" y="1923547"/>
                <a:ext cx="17640" cy="1512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01C0F035-AEE3-4B53-BBA1-D7B9BC7A5DF7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5481040" y="1914547"/>
                  <a:ext cx="35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C4469C3D-34B2-4C45-A93B-2141AE0B7589}"/>
                    </a:ext>
                  </a:extLst>
                </p14:cNvPr>
                <p14:cNvContentPartPr/>
                <p14:nvPr/>
              </p14:nvContentPartPr>
              <p14:xfrm>
                <a:off x="5653120" y="1951267"/>
                <a:ext cx="60120" cy="16272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6A1916B8-2C80-43D0-9135-E9FF783E8E44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5644120" y="1942627"/>
                  <a:ext cx="77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22D4E595-074D-4FA3-8338-AC50ACBD2B6D}"/>
                    </a:ext>
                  </a:extLst>
                </p14:cNvPr>
                <p14:cNvContentPartPr/>
                <p14:nvPr/>
              </p14:nvContentPartPr>
              <p14:xfrm>
                <a:off x="5706400" y="1948027"/>
                <a:ext cx="374040" cy="6372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1F543E98-7335-4B98-931B-0550ED9847D5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5697400" y="1939387"/>
                  <a:ext cx="3916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C541FEA1-B0D3-43D2-99DD-FB38419BA6B0}"/>
                    </a:ext>
                  </a:extLst>
                </p14:cNvPr>
                <p14:cNvContentPartPr/>
                <p14:nvPr/>
              </p14:nvContentPartPr>
              <p14:xfrm>
                <a:off x="6054160" y="1875307"/>
                <a:ext cx="119880" cy="14724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7FCEF88A-7FD6-4E3B-8B0E-7C920891DE87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6045160" y="1866307"/>
                  <a:ext cx="137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5247AC24-11B7-4E3C-9DC6-9786BB6D99ED}"/>
                    </a:ext>
                  </a:extLst>
                </p14:cNvPr>
                <p14:cNvContentPartPr/>
                <p14:nvPr/>
              </p14:nvContentPartPr>
              <p14:xfrm>
                <a:off x="6283840" y="1911307"/>
                <a:ext cx="141840" cy="10512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8750CF55-5394-4E9A-A13C-6FD2AF0BDF58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6274840" y="1902667"/>
                  <a:ext cx="1594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16688A6B-ADBE-402F-9481-63D456A63D8B}"/>
                    </a:ext>
                  </a:extLst>
                </p14:cNvPr>
                <p14:cNvContentPartPr/>
                <p14:nvPr/>
              </p14:nvContentPartPr>
              <p14:xfrm>
                <a:off x="6261520" y="1914187"/>
                <a:ext cx="10440" cy="4680"/>
              </p14:xfrm>
            </p:contentPart>
          </mc:Choice>
          <mc:Fallback xmlns="">
            <p:pic>
              <p:nvPicPr>
                <p:cNvPr id="734" name="Input penna 733">
                  <a:extLst>
                    <a:ext uri="{FF2B5EF4-FFF2-40B4-BE49-F238E27FC236}">
                      <a16:creationId xmlns:a16="http://schemas.microsoft.com/office/drawing/2014/main" id="{15182CA8-4B0F-4C38-B91C-954729082A5F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6252520" y="1905187"/>
                  <a:ext cx="280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2A3A81AA-BE5B-42F8-863A-F2D5DE385862}"/>
                    </a:ext>
                  </a:extLst>
                </p14:cNvPr>
                <p14:cNvContentPartPr/>
                <p14:nvPr/>
              </p14:nvContentPartPr>
              <p14:xfrm>
                <a:off x="6514960" y="1948747"/>
                <a:ext cx="48240" cy="4176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8411E721-A77E-4DC4-9E2E-9326F71DD3CA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6505960" y="1940107"/>
                  <a:ext cx="658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02A59889-EECA-4F82-952C-4220DFF953A0}"/>
                    </a:ext>
                  </a:extLst>
                </p14:cNvPr>
                <p14:cNvContentPartPr/>
                <p14:nvPr/>
              </p14:nvContentPartPr>
              <p14:xfrm>
                <a:off x="6525760" y="1924627"/>
                <a:ext cx="382320" cy="186840"/>
              </p14:xfrm>
            </p:contentPart>
          </mc:Choice>
          <mc:Fallback xmlns="">
            <p:pic>
              <p:nvPicPr>
                <p:cNvPr id="737" name="Input penna 736">
                  <a:extLst>
                    <a:ext uri="{FF2B5EF4-FFF2-40B4-BE49-F238E27FC236}">
                      <a16:creationId xmlns:a16="http://schemas.microsoft.com/office/drawing/2014/main" id="{4B441CF7-6E55-4AFE-997C-1A926475039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6517120" y="1915627"/>
                  <a:ext cx="3999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6B2CFC16-4DE0-43C8-A894-2F729E96CEE9}"/>
                    </a:ext>
                  </a:extLst>
                </p14:cNvPr>
                <p14:cNvContentPartPr/>
                <p14:nvPr/>
              </p14:nvContentPartPr>
              <p14:xfrm>
                <a:off x="6951640" y="1944067"/>
                <a:ext cx="96120" cy="5544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F3A128D0-8DA5-4569-B68D-B427921BB45D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6942640" y="1935427"/>
                  <a:ext cx="1137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01ABB74D-43B0-469D-9CFE-22CD901C490B}"/>
                    </a:ext>
                  </a:extLst>
                </p14:cNvPr>
                <p14:cNvContentPartPr/>
                <p14:nvPr/>
              </p14:nvContentPartPr>
              <p14:xfrm>
                <a:off x="6990520" y="1829587"/>
                <a:ext cx="40320" cy="74520"/>
              </p14:xfrm>
            </p:contentPart>
          </mc:Choice>
          <mc:Fallback xmlns="">
            <p:pic>
              <p:nvPicPr>
                <p:cNvPr id="739" name="Input penna 738">
                  <a:extLst>
                    <a:ext uri="{FF2B5EF4-FFF2-40B4-BE49-F238E27FC236}">
                      <a16:creationId xmlns:a16="http://schemas.microsoft.com/office/drawing/2014/main" id="{6ED71952-BF0C-4779-82F9-57D053FF2621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6981880" y="1820587"/>
                  <a:ext cx="579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D556FA4C-1A5F-4EC8-BE1A-333414E4EEAE}"/>
                    </a:ext>
                  </a:extLst>
                </p14:cNvPr>
                <p14:cNvContentPartPr/>
                <p14:nvPr/>
              </p14:nvContentPartPr>
              <p14:xfrm>
                <a:off x="7168360" y="1813387"/>
                <a:ext cx="58320" cy="166680"/>
              </p14:xfrm>
            </p:contentPart>
          </mc:Choice>
          <mc:Fallback xmlns="">
            <p:pic>
              <p:nvPicPr>
                <p:cNvPr id="741" name="Input penna 740">
                  <a:extLst>
                    <a:ext uri="{FF2B5EF4-FFF2-40B4-BE49-F238E27FC236}">
                      <a16:creationId xmlns:a16="http://schemas.microsoft.com/office/drawing/2014/main" id="{EB5772A0-7E8F-4CEB-A547-D8F827FF9B0D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7159720" y="1804387"/>
                  <a:ext cx="759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5E2E924E-AB59-4A18-81DF-FC1554529E05}"/>
                    </a:ext>
                  </a:extLst>
                </p14:cNvPr>
                <p14:cNvContentPartPr/>
                <p14:nvPr/>
              </p14:nvContentPartPr>
              <p14:xfrm>
                <a:off x="7150360" y="1900507"/>
                <a:ext cx="69120" cy="1512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5939CA03-3074-451A-A23D-FE0629A27C15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7141360" y="1891867"/>
                  <a:ext cx="867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A6FB1554-B2AE-4F6B-80A3-C040C9233C5A}"/>
                    </a:ext>
                  </a:extLst>
                </p14:cNvPr>
                <p14:cNvContentPartPr/>
                <p14:nvPr/>
              </p14:nvContentPartPr>
              <p14:xfrm>
                <a:off x="7211920" y="1815187"/>
                <a:ext cx="318960" cy="16632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D3FB19BE-456C-423F-B332-A8A3D60CE25A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7203280" y="1806547"/>
                  <a:ext cx="3366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59B24979-F501-497D-B266-B99C6C3F7A02}"/>
                    </a:ext>
                  </a:extLst>
                </p14:cNvPr>
                <p14:cNvContentPartPr/>
                <p14:nvPr/>
              </p14:nvContentPartPr>
              <p14:xfrm>
                <a:off x="7278880" y="1857307"/>
                <a:ext cx="205560" cy="2088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98E3F053-B6B9-4935-B37B-72242B8AB61C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7269880" y="1848307"/>
                  <a:ext cx="2232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5B11536F-0B87-4FAA-BEB2-96BEDDDD29F1}"/>
                    </a:ext>
                  </a:extLst>
                </p14:cNvPr>
                <p14:cNvContentPartPr/>
                <p14:nvPr/>
              </p14:nvContentPartPr>
              <p14:xfrm>
                <a:off x="7589560" y="1911667"/>
                <a:ext cx="66960" cy="4212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4A1D49A7-9BDE-4173-B098-BD78FD7DEBDB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7580920" y="1902667"/>
                  <a:ext cx="846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CEB69534-F3B3-4051-BC53-068133C5A450}"/>
                    </a:ext>
                  </a:extLst>
                </p14:cNvPr>
                <p14:cNvContentPartPr/>
                <p14:nvPr/>
              </p14:nvContentPartPr>
              <p14:xfrm>
                <a:off x="7643200" y="1832107"/>
                <a:ext cx="191160" cy="12456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AF34BF53-8AF0-49DF-8BB6-66CD28643E05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7634560" y="1823107"/>
                  <a:ext cx="2088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EEF92B6D-8EFB-4EA6-9D82-75280F277277}"/>
                    </a:ext>
                  </a:extLst>
                </p14:cNvPr>
                <p14:cNvContentPartPr/>
                <p14:nvPr/>
              </p14:nvContentPartPr>
              <p14:xfrm>
                <a:off x="7935160" y="1885027"/>
                <a:ext cx="12240" cy="13572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207B6BB6-8228-47C5-AF28-488167EB2185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7926160" y="1876387"/>
                  <a:ext cx="298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EF5B0F30-0858-4AE8-8405-DECB87594E02}"/>
                    </a:ext>
                  </a:extLst>
                </p14:cNvPr>
                <p14:cNvContentPartPr/>
                <p14:nvPr/>
              </p14:nvContentPartPr>
              <p14:xfrm>
                <a:off x="7924000" y="1846867"/>
                <a:ext cx="60480" cy="10188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9BDCFA6C-4914-440D-A1FD-365A67D9CDDF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7915000" y="1838227"/>
                  <a:ext cx="78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D8BCC612-4811-4816-90FC-E9D1C50BFF1D}"/>
                    </a:ext>
                  </a:extLst>
                </p14:cNvPr>
                <p14:cNvContentPartPr/>
                <p14:nvPr/>
              </p14:nvContentPartPr>
              <p14:xfrm>
                <a:off x="7924000" y="1889707"/>
                <a:ext cx="127440" cy="5040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F87364A9-754E-4012-943C-3AFFCC31BF8A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7915000" y="1880707"/>
                  <a:ext cx="145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5BB16241-D31C-40FE-8A47-672198DD6C3F}"/>
                    </a:ext>
                  </a:extLst>
                </p14:cNvPr>
                <p14:cNvContentPartPr/>
                <p14:nvPr/>
              </p14:nvContentPartPr>
              <p14:xfrm>
                <a:off x="8044960" y="1836787"/>
                <a:ext cx="154080" cy="9612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1647851D-6CAA-4200-A931-F8EC26FB322D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8036320" y="1828147"/>
                  <a:ext cx="171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A1EA1331-90D2-414A-9F15-D3FCBA534AFC}"/>
                    </a:ext>
                  </a:extLst>
                </p14:cNvPr>
                <p14:cNvContentPartPr/>
                <p14:nvPr/>
              </p14:nvContentPartPr>
              <p14:xfrm>
                <a:off x="8124160" y="1715827"/>
                <a:ext cx="52560" cy="11088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CD61AF59-D333-4076-8245-DA583FED7341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8115520" y="1706827"/>
                  <a:ext cx="70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381" name="Input penna 380">
                  <a:extLst>
                    <a:ext uri="{FF2B5EF4-FFF2-40B4-BE49-F238E27FC236}">
                      <a16:creationId xmlns:a16="http://schemas.microsoft.com/office/drawing/2014/main" id="{847815AB-68D0-477C-B264-A1B16D49E028}"/>
                    </a:ext>
                  </a:extLst>
                </p14:cNvPr>
                <p14:cNvContentPartPr/>
                <p14:nvPr/>
              </p14:nvContentPartPr>
              <p14:xfrm>
                <a:off x="8305240" y="1877827"/>
                <a:ext cx="10080" cy="15444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393F4DC7-481A-4113-AC8A-A422357B47C3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8296600" y="1868827"/>
                  <a:ext cx="277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7FEB0164-65E4-4DBA-99E3-BF9162CECEF8}"/>
                    </a:ext>
                  </a:extLst>
                </p14:cNvPr>
                <p14:cNvContentPartPr/>
                <p14:nvPr/>
              </p14:nvContentPartPr>
              <p14:xfrm>
                <a:off x="8277880" y="1863427"/>
                <a:ext cx="80640" cy="8352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CD627C6C-5702-488D-BDC3-26FBB59D5FE1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8269240" y="1854787"/>
                  <a:ext cx="982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42B74077-82F7-4495-B6B1-BF1AC843B3FB}"/>
                    </a:ext>
                  </a:extLst>
                </p14:cNvPr>
                <p14:cNvContentPartPr/>
                <p14:nvPr/>
              </p14:nvContentPartPr>
              <p14:xfrm>
                <a:off x="8306320" y="1726987"/>
                <a:ext cx="382680" cy="22788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709016D0-803A-4613-AA43-CACE3528F95B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8297680" y="1717987"/>
                  <a:ext cx="40032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CE1DDE59-0276-4291-A59B-6E90EAEB85BE}"/>
                    </a:ext>
                  </a:extLst>
                </p14:cNvPr>
                <p14:cNvContentPartPr/>
                <p14:nvPr/>
              </p14:nvContentPartPr>
              <p14:xfrm>
                <a:off x="8659120" y="1814107"/>
                <a:ext cx="2520" cy="108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00A4F6BB-9277-4100-B8A0-B91664BC21C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650120" y="1805107"/>
                  <a:ext cx="20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F1E3517C-E48E-4B0E-B576-13BD05495F63}"/>
                    </a:ext>
                  </a:extLst>
                </p14:cNvPr>
                <p14:cNvContentPartPr/>
                <p14:nvPr/>
              </p14:nvContentPartPr>
              <p14:xfrm>
                <a:off x="8533480" y="1749307"/>
                <a:ext cx="120960" cy="1692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4C77B862-0D66-4FF4-977A-52C05AB3EC70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8524840" y="1740307"/>
                  <a:ext cx="138600" cy="3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6" name="Gruppo 385">
            <a:extLst>
              <a:ext uri="{FF2B5EF4-FFF2-40B4-BE49-F238E27FC236}">
                <a16:creationId xmlns:a16="http://schemas.microsoft.com/office/drawing/2014/main" id="{33697585-61BE-4D18-8E23-21EC82BBB58F}"/>
              </a:ext>
            </a:extLst>
          </p:cNvPr>
          <p:cNvGrpSpPr/>
          <p:nvPr/>
        </p:nvGrpSpPr>
        <p:grpSpPr>
          <a:xfrm>
            <a:off x="4162356" y="4198384"/>
            <a:ext cx="1884960" cy="987480"/>
            <a:chOff x="8959360" y="1690267"/>
            <a:chExt cx="1884960" cy="98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6E6995E5-9020-4BEC-A3AD-5CB2B90294FD}"/>
                    </a:ext>
                  </a:extLst>
                </p14:cNvPr>
                <p14:cNvContentPartPr/>
                <p14:nvPr/>
              </p14:nvContentPartPr>
              <p14:xfrm>
                <a:off x="9236200" y="1802227"/>
                <a:ext cx="96120" cy="12492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5631A7D5-1F2A-4A55-B54C-C00E98A55965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9227200" y="1793587"/>
                  <a:ext cx="113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3D54CC03-17E6-4B21-91A7-4C05359E2A6A}"/>
                    </a:ext>
                  </a:extLst>
                </p14:cNvPr>
                <p14:cNvContentPartPr/>
                <p14:nvPr/>
              </p14:nvContentPartPr>
              <p14:xfrm>
                <a:off x="9219640" y="1845427"/>
                <a:ext cx="111240" cy="5292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D29FEE9C-E68B-48B5-A222-83CB4131411F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9210640" y="1836787"/>
                  <a:ext cx="1288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389" name="Input penna 388">
                  <a:extLst>
                    <a:ext uri="{FF2B5EF4-FFF2-40B4-BE49-F238E27FC236}">
                      <a16:creationId xmlns:a16="http://schemas.microsoft.com/office/drawing/2014/main" id="{FA63DE5D-7DDB-45DD-A615-58888976FCBA}"/>
                    </a:ext>
                  </a:extLst>
                </p14:cNvPr>
                <p14:cNvContentPartPr/>
                <p14:nvPr/>
              </p14:nvContentPartPr>
              <p14:xfrm>
                <a:off x="9311080" y="1877107"/>
                <a:ext cx="94680" cy="8208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C827E180-A77D-45E9-805B-1E9C54107C01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9302080" y="1868107"/>
                  <a:ext cx="1123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68C3D63B-CC98-4DE5-924C-C06A9702CEA6}"/>
                    </a:ext>
                  </a:extLst>
                </p14:cNvPr>
                <p14:cNvContentPartPr/>
                <p14:nvPr/>
              </p14:nvContentPartPr>
              <p14:xfrm>
                <a:off x="9438520" y="1829587"/>
                <a:ext cx="89640" cy="1944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4A4B5190-8A25-4FFE-A501-12773904FBAA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9429520" y="1820587"/>
                  <a:ext cx="1072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DC6C41E9-99AA-4E9B-937B-FC1C425365E3}"/>
                    </a:ext>
                  </a:extLst>
                </p14:cNvPr>
                <p14:cNvContentPartPr/>
                <p14:nvPr/>
              </p14:nvContentPartPr>
              <p14:xfrm>
                <a:off x="9455800" y="1872067"/>
                <a:ext cx="75240" cy="1080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97F1C574-B12B-4991-8962-24C9E2C04921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9447160" y="1863427"/>
                  <a:ext cx="92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58C5197F-4BC9-4D60-8802-79F28C116249}"/>
                    </a:ext>
                  </a:extLst>
                </p14:cNvPr>
                <p14:cNvContentPartPr/>
                <p14:nvPr/>
              </p14:nvContentPartPr>
              <p14:xfrm>
                <a:off x="9673240" y="1725547"/>
                <a:ext cx="78840" cy="10368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73A851AB-64F2-4213-8400-25F3E0444BD2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9664600" y="1716907"/>
                  <a:ext cx="96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CB771F68-11C4-4020-A50E-B45BAE8F5281}"/>
                    </a:ext>
                  </a:extLst>
                </p14:cNvPr>
                <p14:cNvContentPartPr/>
                <p14:nvPr/>
              </p14:nvContentPartPr>
              <p14:xfrm>
                <a:off x="9643360" y="1750387"/>
                <a:ext cx="124920" cy="7812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6E90DC6A-767D-45D4-AF89-FA788775AC7F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9634720" y="1741747"/>
                  <a:ext cx="1425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8FA40543-A4E3-475D-92C7-A1C1F846839B}"/>
                    </a:ext>
                  </a:extLst>
                </p14:cNvPr>
                <p14:cNvContentPartPr/>
                <p14:nvPr/>
              </p14:nvContentPartPr>
              <p14:xfrm>
                <a:off x="9756040" y="1780267"/>
                <a:ext cx="77040" cy="8424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AE6E4ABB-45DC-419D-AFC6-CD663D127285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9747040" y="1771627"/>
                  <a:ext cx="94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60BB0B3B-5CF7-4E26-A6D0-A38404D71E78}"/>
                    </a:ext>
                  </a:extLst>
                </p14:cNvPr>
                <p14:cNvContentPartPr/>
                <p14:nvPr/>
              </p14:nvContentPartPr>
              <p14:xfrm>
                <a:off x="9846400" y="1789267"/>
                <a:ext cx="40320" cy="7632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A1A7C513-2CB3-4F43-AAB3-46B03A4EEA66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9837400" y="1780627"/>
                  <a:ext cx="579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A877B87F-7452-4848-AEA8-3896E6750D65}"/>
                    </a:ext>
                  </a:extLst>
                </p14:cNvPr>
                <p14:cNvContentPartPr/>
                <p14:nvPr/>
              </p14:nvContentPartPr>
              <p14:xfrm>
                <a:off x="9938560" y="1711147"/>
                <a:ext cx="70920" cy="14940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9676336B-B83D-40CC-B100-4759EC3D3101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9929560" y="1702507"/>
                  <a:ext cx="885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3F4A673E-72D5-430C-854E-88BF2E870A28}"/>
                    </a:ext>
                  </a:extLst>
                </p14:cNvPr>
                <p14:cNvContentPartPr/>
                <p14:nvPr/>
              </p14:nvContentPartPr>
              <p14:xfrm>
                <a:off x="10029280" y="1804747"/>
                <a:ext cx="54720" cy="7632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8785C3FE-E869-4613-B543-68058CC37289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10020280" y="1796107"/>
                  <a:ext cx="723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313315A0-24E4-4FC1-BE42-9C4E42BF8E07}"/>
                    </a:ext>
                  </a:extLst>
                </p14:cNvPr>
                <p14:cNvContentPartPr/>
                <p14:nvPr/>
              </p14:nvContentPartPr>
              <p14:xfrm>
                <a:off x="10240960" y="1736347"/>
                <a:ext cx="19800" cy="9540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03B44B95-663D-4113-BE14-BF28649F30F9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10232320" y="1727347"/>
                  <a:ext cx="37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2919B523-C5BE-47F1-823C-A1EBEBCDD473}"/>
                    </a:ext>
                  </a:extLst>
                </p14:cNvPr>
                <p14:cNvContentPartPr/>
                <p14:nvPr/>
              </p14:nvContentPartPr>
              <p14:xfrm>
                <a:off x="10195960" y="1780627"/>
                <a:ext cx="94680" cy="2448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18E45827-F401-4467-819D-099CD3C3DF03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10187320" y="1771987"/>
                  <a:ext cx="1123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985C2CFB-34BB-4F47-A35F-541DAE22D76A}"/>
                    </a:ext>
                  </a:extLst>
                </p14:cNvPr>
                <p14:cNvContentPartPr/>
                <p14:nvPr/>
              </p14:nvContentPartPr>
              <p14:xfrm>
                <a:off x="10382440" y="1744267"/>
                <a:ext cx="83160" cy="9576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BAB6FF53-BADC-4B85-BB8B-EAB31190957F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10373800" y="1735267"/>
                  <a:ext cx="1008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A043A4C5-9570-47E3-9265-559A1C594055}"/>
                    </a:ext>
                  </a:extLst>
                </p14:cNvPr>
                <p14:cNvContentPartPr/>
                <p14:nvPr/>
              </p14:nvContentPartPr>
              <p14:xfrm>
                <a:off x="10338520" y="1764067"/>
                <a:ext cx="122760" cy="7092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D5092D37-553D-4CA0-852B-ABCCD969A546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10329520" y="1755067"/>
                  <a:ext cx="1404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5E89A084-85F0-4ECC-A99D-5B85F858A39E}"/>
                    </a:ext>
                  </a:extLst>
                </p14:cNvPr>
                <p14:cNvContentPartPr/>
                <p14:nvPr/>
              </p14:nvContentPartPr>
              <p14:xfrm>
                <a:off x="10456960" y="1788187"/>
                <a:ext cx="84240" cy="7848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B152DA0C-17A5-4A53-BE15-8936DAC3BEE7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10448320" y="1779187"/>
                  <a:ext cx="1018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8593A378-1216-457A-9EC5-7188897597AD}"/>
                    </a:ext>
                  </a:extLst>
                </p14:cNvPr>
                <p14:cNvContentPartPr/>
                <p14:nvPr/>
              </p14:nvContentPartPr>
              <p14:xfrm>
                <a:off x="10568920" y="1793587"/>
                <a:ext cx="51480" cy="7632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AE103D6B-C3A3-4A57-A34D-65A67B35CDA9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10560280" y="1784587"/>
                  <a:ext cx="69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7E2DA99B-8690-4BA3-A4C3-9A0CA1A1BBC8}"/>
                    </a:ext>
                  </a:extLst>
                </p14:cNvPr>
                <p14:cNvContentPartPr/>
                <p14:nvPr/>
              </p14:nvContentPartPr>
              <p14:xfrm>
                <a:off x="10678000" y="1690267"/>
                <a:ext cx="59760" cy="161280"/>
              </p14:xfrm>
            </p:contentPart>
          </mc:Choice>
          <mc:Fallback xmlns="">
            <p:pic>
              <p:nvPicPr>
                <p:cNvPr id="777" name="Input penna 776">
                  <a:extLst>
                    <a:ext uri="{FF2B5EF4-FFF2-40B4-BE49-F238E27FC236}">
                      <a16:creationId xmlns:a16="http://schemas.microsoft.com/office/drawing/2014/main" id="{8A0EE19E-4538-4466-8790-A455B49BEF8D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10669000" y="1681267"/>
                  <a:ext cx="774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F94B992C-D86D-47EB-9886-BFDC64C98A46}"/>
                    </a:ext>
                  </a:extLst>
                </p14:cNvPr>
                <p14:cNvContentPartPr/>
                <p14:nvPr/>
              </p14:nvContentPartPr>
              <p14:xfrm>
                <a:off x="10653160" y="1775587"/>
                <a:ext cx="78120" cy="1584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DEB3EE17-58F8-4C97-BE24-A00C9FAC2590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10644520" y="1766587"/>
                  <a:ext cx="957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991B2929-F772-447B-9938-F264D2FD03DB}"/>
                    </a:ext>
                  </a:extLst>
                </p14:cNvPr>
                <p14:cNvContentPartPr/>
                <p14:nvPr/>
              </p14:nvContentPartPr>
              <p14:xfrm>
                <a:off x="10739560" y="1792507"/>
                <a:ext cx="81360" cy="7668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8F2053DE-73BB-4688-9D60-EB708E09AC47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10730920" y="1783867"/>
                  <a:ext cx="990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4E0ADDD0-277A-4617-BDA9-35BB33777641}"/>
                    </a:ext>
                  </a:extLst>
                </p14:cNvPr>
                <p14:cNvContentPartPr/>
                <p14:nvPr/>
              </p14:nvContentPartPr>
              <p14:xfrm>
                <a:off x="9664240" y="1922107"/>
                <a:ext cx="1180080" cy="2268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0C956342-CA7D-4C0B-9D24-13FC8D88ADFC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9655240" y="1913467"/>
                  <a:ext cx="11977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CC215A7F-22E5-4011-8FB7-739B706D4050}"/>
                    </a:ext>
                  </a:extLst>
                </p14:cNvPr>
                <p14:cNvContentPartPr/>
                <p14:nvPr/>
              </p14:nvContentPartPr>
              <p14:xfrm>
                <a:off x="10145200" y="1971067"/>
                <a:ext cx="32400" cy="12924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AA08D83C-72F0-4531-9817-AC774F45B51A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10136560" y="1962067"/>
                  <a:ext cx="500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603436CC-4CFB-4B7B-9638-213ECF786C1E}"/>
                    </a:ext>
                  </a:extLst>
                </p14:cNvPr>
                <p14:cNvContentPartPr/>
                <p14:nvPr/>
              </p14:nvContentPartPr>
              <p14:xfrm>
                <a:off x="10166440" y="1966747"/>
                <a:ext cx="71640" cy="13140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DD38243E-2919-49FD-AAE7-FC469F568377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10157440" y="1957747"/>
                  <a:ext cx="892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1F8BB8DA-2C88-4C43-889E-6A8B38B22CA0}"/>
                    </a:ext>
                  </a:extLst>
                </p14:cNvPr>
                <p14:cNvContentPartPr/>
                <p14:nvPr/>
              </p14:nvContentPartPr>
              <p14:xfrm>
                <a:off x="10127920" y="2047027"/>
                <a:ext cx="96840" cy="2268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4AB4BA36-2262-495E-8DC0-FE6A8AC1CEB2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10118920" y="2038027"/>
                  <a:ext cx="114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A466F5E5-D847-476A-9908-3B14EB21C236}"/>
                    </a:ext>
                  </a:extLst>
                </p14:cNvPr>
                <p14:cNvContentPartPr/>
                <p14:nvPr/>
              </p14:nvContentPartPr>
              <p14:xfrm>
                <a:off x="9159160" y="2329267"/>
                <a:ext cx="63360" cy="183240"/>
              </p14:xfrm>
            </p:contentPart>
          </mc:Choice>
          <mc:Fallback xmlns="">
            <p:pic>
              <p:nvPicPr>
                <p:cNvPr id="787" name="Input penna 786">
                  <a:extLst>
                    <a:ext uri="{FF2B5EF4-FFF2-40B4-BE49-F238E27FC236}">
                      <a16:creationId xmlns:a16="http://schemas.microsoft.com/office/drawing/2014/main" id="{02C5E91C-2760-4781-B48A-FE01470B24B5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9150160" y="2320627"/>
                  <a:ext cx="810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356BE0F2-099B-4DED-A498-9179E12A1048}"/>
                    </a:ext>
                  </a:extLst>
                </p14:cNvPr>
                <p14:cNvContentPartPr/>
                <p14:nvPr/>
              </p14:nvContentPartPr>
              <p14:xfrm>
                <a:off x="9238000" y="2431147"/>
                <a:ext cx="68040" cy="7200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8CF56CD0-FB16-4475-89FB-B7C1E94F490F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9229000" y="2422507"/>
                  <a:ext cx="856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C506B8B4-6848-4F2C-86AA-14A8915AE37B}"/>
                    </a:ext>
                  </a:extLst>
                </p14:cNvPr>
                <p14:cNvContentPartPr/>
                <p14:nvPr/>
              </p14:nvContentPartPr>
              <p14:xfrm>
                <a:off x="9372280" y="2410987"/>
                <a:ext cx="66600" cy="1080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1F202E32-57E7-4361-9720-23E1E68FCC9D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9363280" y="2401987"/>
                  <a:ext cx="842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80813BD7-62AE-40E6-A30E-A47ED7FD6C26}"/>
                    </a:ext>
                  </a:extLst>
                </p14:cNvPr>
                <p14:cNvContentPartPr/>
                <p14:nvPr/>
              </p14:nvContentPartPr>
              <p14:xfrm>
                <a:off x="9381280" y="2452747"/>
                <a:ext cx="60480" cy="972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C1B67239-148F-47C0-9B14-965261576AB5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9372280" y="2444107"/>
                  <a:ext cx="78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8908F415-5C24-4B52-AF60-43E033244754}"/>
                    </a:ext>
                  </a:extLst>
                </p14:cNvPr>
                <p14:cNvContentPartPr/>
                <p14:nvPr/>
              </p14:nvContentPartPr>
              <p14:xfrm>
                <a:off x="9548680" y="2297227"/>
                <a:ext cx="66600" cy="16992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67211491-B898-488D-B204-76E28B64DDED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9539680" y="2288227"/>
                  <a:ext cx="842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8596753F-69D6-4C7E-B26E-DEA8A7E2DA92}"/>
                    </a:ext>
                  </a:extLst>
                </p14:cNvPr>
                <p14:cNvContentPartPr/>
                <p14:nvPr/>
              </p14:nvContentPartPr>
              <p14:xfrm>
                <a:off x="9621760" y="2392267"/>
                <a:ext cx="64440" cy="7416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27FF2E9B-2D0A-490A-817C-3DEB8818D03E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9612760" y="2383627"/>
                  <a:ext cx="820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F4BAB28D-D040-441F-BCAC-B32DB47AA84F}"/>
                    </a:ext>
                  </a:extLst>
                </p14:cNvPr>
                <p14:cNvContentPartPr/>
                <p14:nvPr/>
              </p14:nvContentPartPr>
              <p14:xfrm>
                <a:off x="9690880" y="2387947"/>
                <a:ext cx="31680" cy="7992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5F2931F1-665C-4DD9-9175-DD6F372AD42F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9682240" y="2378947"/>
                  <a:ext cx="493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798AD31E-76D5-4C19-A43C-3CAFB29D36DF}"/>
                    </a:ext>
                  </a:extLst>
                </p14:cNvPr>
                <p14:cNvContentPartPr/>
                <p14:nvPr/>
              </p14:nvContentPartPr>
              <p14:xfrm>
                <a:off x="9819400" y="2300467"/>
                <a:ext cx="69120" cy="14652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0D2E225F-99A1-4CC3-89CB-5D7E17A581FD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9810400" y="2291467"/>
                  <a:ext cx="86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408B51C7-AD39-4320-821F-956C3497BDCE}"/>
                    </a:ext>
                  </a:extLst>
                </p14:cNvPr>
                <p14:cNvContentPartPr/>
                <p14:nvPr/>
              </p14:nvContentPartPr>
              <p14:xfrm>
                <a:off x="9898600" y="2395867"/>
                <a:ext cx="58320" cy="8028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65AFFF96-4071-40F7-8263-43108E8FB9BA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9889600" y="2387227"/>
                  <a:ext cx="759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7532ABC8-76A6-48A8-8729-113014C023E9}"/>
                    </a:ext>
                  </a:extLst>
                </p14:cNvPr>
                <p14:cNvContentPartPr/>
                <p14:nvPr/>
              </p14:nvContentPartPr>
              <p14:xfrm>
                <a:off x="10096960" y="2319907"/>
                <a:ext cx="8640" cy="9072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2F34D54E-E137-47DD-A21E-9EAF58F7B4CF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10088320" y="2311267"/>
                  <a:ext cx="26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AA929A2C-59D3-4C7F-B5E1-F033DEA42763}"/>
                    </a:ext>
                  </a:extLst>
                </p14:cNvPr>
                <p14:cNvContentPartPr/>
                <p14:nvPr/>
              </p14:nvContentPartPr>
              <p14:xfrm>
                <a:off x="10040800" y="2369587"/>
                <a:ext cx="96840" cy="1404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A8376B22-BB28-4268-83B9-E8733E352D49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10031800" y="2360587"/>
                  <a:ext cx="1144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0ABBF922-B1E7-44CD-A8CE-D8E910F98279}"/>
                    </a:ext>
                  </a:extLst>
                </p14:cNvPr>
                <p14:cNvContentPartPr/>
                <p14:nvPr/>
              </p14:nvContentPartPr>
              <p14:xfrm>
                <a:off x="10273000" y="2293627"/>
                <a:ext cx="81720" cy="17064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60A1E9EC-DB21-4035-9629-65CCD950E2F6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10264000" y="2284627"/>
                  <a:ext cx="993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36A92897-2051-4E1C-96D4-5444FCE9BC0C}"/>
                    </a:ext>
                  </a:extLst>
                </p14:cNvPr>
                <p14:cNvContentPartPr/>
                <p14:nvPr/>
              </p14:nvContentPartPr>
              <p14:xfrm>
                <a:off x="10367680" y="2382547"/>
                <a:ext cx="66600" cy="8100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D29A4A2F-4306-463F-A647-61DF9F58653B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10358680" y="2373547"/>
                  <a:ext cx="842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5F58F157-7A46-4B4B-8166-9DB3CDD57A21}"/>
                    </a:ext>
                  </a:extLst>
                </p14:cNvPr>
                <p14:cNvContentPartPr/>
                <p14:nvPr/>
              </p14:nvContentPartPr>
              <p14:xfrm>
                <a:off x="10455160" y="2389027"/>
                <a:ext cx="68400" cy="72360"/>
              </p14:xfrm>
            </p:contentPart>
          </mc:Choice>
          <mc:Fallback xmlns="">
            <p:pic>
              <p:nvPicPr>
                <p:cNvPr id="801" name="Input penna 800">
                  <a:extLst>
                    <a:ext uri="{FF2B5EF4-FFF2-40B4-BE49-F238E27FC236}">
                      <a16:creationId xmlns:a16="http://schemas.microsoft.com/office/drawing/2014/main" id="{941BB7DA-90DB-47CC-8981-59DABD5FBCE8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10446160" y="2380027"/>
                  <a:ext cx="860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432D2763-5635-411E-8F91-7C51DA3D8D6F}"/>
                    </a:ext>
                  </a:extLst>
                </p14:cNvPr>
                <p14:cNvContentPartPr/>
                <p14:nvPr/>
              </p14:nvContentPartPr>
              <p14:xfrm>
                <a:off x="10586200" y="2288227"/>
                <a:ext cx="62280" cy="15948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458ED6ED-4915-4966-8CD2-6EA415000180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10577560" y="2279227"/>
                  <a:ext cx="79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892A6BD4-1FC8-436E-B98D-D9AD1F2EF4C7}"/>
                    </a:ext>
                  </a:extLst>
                </p14:cNvPr>
                <p14:cNvContentPartPr/>
                <p14:nvPr/>
              </p14:nvContentPartPr>
              <p14:xfrm>
                <a:off x="10555960" y="2386147"/>
                <a:ext cx="77040" cy="3132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E9183A9D-631B-466D-9C62-1B070064923F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10547320" y="2377147"/>
                  <a:ext cx="946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5534A27A-7D9A-4EA9-9DAF-343064E43D4F}"/>
                    </a:ext>
                  </a:extLst>
                </p14:cNvPr>
                <p14:cNvContentPartPr/>
                <p14:nvPr/>
              </p14:nvContentPartPr>
              <p14:xfrm>
                <a:off x="10650280" y="2386867"/>
                <a:ext cx="61920" cy="7020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67C01707-8DDF-4B30-AB34-B51F0035FDCF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10641640" y="2378227"/>
                  <a:ext cx="795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1A317257-27AB-406A-8F04-31315096CA23}"/>
                    </a:ext>
                  </a:extLst>
                </p14:cNvPr>
                <p14:cNvContentPartPr/>
                <p14:nvPr/>
              </p14:nvContentPartPr>
              <p14:xfrm>
                <a:off x="9561640" y="2515747"/>
                <a:ext cx="1122120" cy="4356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8C4F98D3-D31F-4CDD-AF05-1F2CF383D3D0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9553000" y="2507107"/>
                  <a:ext cx="11397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836F21D1-148A-4BC7-9A4A-CBB68BE3FC53}"/>
                    </a:ext>
                  </a:extLst>
                </p14:cNvPr>
                <p14:cNvContentPartPr/>
                <p14:nvPr/>
              </p14:nvContentPartPr>
              <p14:xfrm>
                <a:off x="10017760" y="2544187"/>
                <a:ext cx="46440" cy="12888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D56DBC03-B79F-48E9-A591-9E0F401EA510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10008760" y="2535187"/>
                  <a:ext cx="64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D5C0F6F3-9E27-4E0F-8034-67FAF0D79630}"/>
                    </a:ext>
                  </a:extLst>
                </p14:cNvPr>
                <p14:cNvContentPartPr/>
                <p14:nvPr/>
              </p14:nvContentPartPr>
              <p14:xfrm>
                <a:off x="10035760" y="2551027"/>
                <a:ext cx="67680" cy="12672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5426D2FF-FB27-44B6-A4D9-7C1DC34BFBB7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10026760" y="2542387"/>
                  <a:ext cx="853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670427F9-6C24-4A32-8BD1-CF308587B0FA}"/>
                    </a:ext>
                  </a:extLst>
                </p14:cNvPr>
                <p14:cNvContentPartPr/>
                <p14:nvPr/>
              </p14:nvContentPartPr>
              <p14:xfrm>
                <a:off x="10024600" y="2634907"/>
                <a:ext cx="70920" cy="1332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0C628875-5313-469E-8353-2C42B414957A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10015960" y="2626267"/>
                  <a:ext cx="88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F9C7E836-45C1-4A5F-8FAC-E58E901F1108}"/>
                    </a:ext>
                  </a:extLst>
                </p14:cNvPr>
                <p14:cNvContentPartPr/>
                <p14:nvPr/>
              </p14:nvContentPartPr>
              <p14:xfrm>
                <a:off x="8959360" y="1739227"/>
                <a:ext cx="112680" cy="88488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98B974BB-80A2-43CB-A180-C7AB9DBBCF65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8950720" y="1730587"/>
                  <a:ext cx="130320" cy="902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6">
            <p14:nvContentPartPr>
              <p14:cNvPr id="433" name="Input penna 432">
                <a:extLst>
                  <a:ext uri="{FF2B5EF4-FFF2-40B4-BE49-F238E27FC236}">
                    <a16:creationId xmlns:a16="http://schemas.microsoft.com/office/drawing/2014/main" id="{C2F9347B-5E9E-401E-9F6F-4598C42DC3F4}"/>
                  </a:ext>
                </a:extLst>
              </p14:cNvPr>
              <p14:cNvContentPartPr/>
              <p14:nvPr/>
            </p14:nvContentPartPr>
            <p14:xfrm>
              <a:off x="1755756" y="4649824"/>
              <a:ext cx="794880" cy="368640"/>
            </p14:xfrm>
          </p:contentPart>
        </mc:Choice>
        <mc:Fallback xmlns="">
          <p:pic>
            <p:nvPicPr>
              <p:cNvPr id="433" name="Input penna 432">
                <a:extLst>
                  <a:ext uri="{FF2B5EF4-FFF2-40B4-BE49-F238E27FC236}">
                    <a16:creationId xmlns:a16="http://schemas.microsoft.com/office/drawing/2014/main" id="{C2F9347B-5E9E-401E-9F6F-4598C42DC3F4}"/>
                  </a:ext>
                </a:extLst>
              </p:cNvPr>
              <p:cNvPicPr/>
              <p:nvPr/>
            </p:nvPicPr>
            <p:blipFill>
              <a:blip r:embed="rId1207"/>
              <a:stretch>
                <a:fillRect/>
              </a:stretch>
            </p:blipFill>
            <p:spPr>
              <a:xfrm>
                <a:off x="1746756" y="4640824"/>
                <a:ext cx="812520" cy="38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34" name="Gruppo 433">
            <a:extLst>
              <a:ext uri="{FF2B5EF4-FFF2-40B4-BE49-F238E27FC236}">
                <a16:creationId xmlns:a16="http://schemas.microsoft.com/office/drawing/2014/main" id="{58274C5F-4E55-41CE-9123-4181B4B8B6DF}"/>
              </a:ext>
            </a:extLst>
          </p:cNvPr>
          <p:cNvGrpSpPr/>
          <p:nvPr/>
        </p:nvGrpSpPr>
        <p:grpSpPr>
          <a:xfrm>
            <a:off x="323676" y="4956544"/>
            <a:ext cx="2620800" cy="356760"/>
            <a:chOff x="5120680" y="2448427"/>
            <a:chExt cx="262080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7C80C4B3-8682-4A97-8EB3-ECD241CDC660}"/>
                    </a:ext>
                  </a:extLst>
                </p14:cNvPr>
                <p14:cNvContentPartPr/>
                <p14:nvPr/>
              </p14:nvContentPartPr>
              <p14:xfrm>
                <a:off x="5120680" y="2463187"/>
                <a:ext cx="85320" cy="8136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0D023F89-BF4F-4BD4-A527-170C246F58B8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5112040" y="2454547"/>
                  <a:ext cx="1029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50922A0A-FE11-43A4-A398-15B3221EB25D}"/>
                    </a:ext>
                  </a:extLst>
                </p14:cNvPr>
                <p14:cNvContentPartPr/>
                <p14:nvPr/>
              </p14:nvContentPartPr>
              <p14:xfrm>
                <a:off x="5212120" y="2473267"/>
                <a:ext cx="50040" cy="6516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A5B216D0-E51D-4F1A-97C1-467A3892296B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5203120" y="2464267"/>
                  <a:ext cx="676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ED96AE50-09F2-4095-8205-108D9AF81F36}"/>
                    </a:ext>
                  </a:extLst>
                </p14:cNvPr>
                <p14:cNvContentPartPr/>
                <p14:nvPr/>
              </p14:nvContentPartPr>
              <p14:xfrm>
                <a:off x="5281600" y="2483707"/>
                <a:ext cx="83160" cy="68760"/>
              </p14:xfrm>
            </p:contentPart>
          </mc:Choice>
          <mc:Fallback xmlns="">
            <p:pic>
              <p:nvPicPr>
                <p:cNvPr id="817" name="Input penna 816">
                  <a:extLst>
                    <a:ext uri="{FF2B5EF4-FFF2-40B4-BE49-F238E27FC236}">
                      <a16:creationId xmlns:a16="http://schemas.microsoft.com/office/drawing/2014/main" id="{FA0CAF10-F516-4C49-9B79-62C9C8E39E54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5272960" y="2475067"/>
                  <a:ext cx="100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F04F1725-0C1C-4DE6-99D2-3E63771566E9}"/>
                    </a:ext>
                  </a:extLst>
                </p14:cNvPr>
                <p14:cNvContentPartPr/>
                <p14:nvPr/>
              </p14:nvContentPartPr>
              <p14:xfrm>
                <a:off x="5330200" y="2448427"/>
                <a:ext cx="88200" cy="8856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AD5997BC-B9AF-426C-ABCA-08646A773358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5321560" y="2439427"/>
                  <a:ext cx="105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D2705E83-0C63-41C9-A205-81AA377E4CB5}"/>
                    </a:ext>
                  </a:extLst>
                </p14:cNvPr>
                <p14:cNvContentPartPr/>
                <p14:nvPr/>
              </p14:nvContentPartPr>
              <p14:xfrm>
                <a:off x="5413000" y="2466427"/>
                <a:ext cx="66960" cy="6948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3A34BCA0-357E-4286-9392-411E0B4D7396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5404360" y="2457427"/>
                  <a:ext cx="846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440" name="Input penna 439">
                  <a:extLst>
                    <a:ext uri="{FF2B5EF4-FFF2-40B4-BE49-F238E27FC236}">
                      <a16:creationId xmlns:a16="http://schemas.microsoft.com/office/drawing/2014/main" id="{A1F9F6E6-5BAF-402C-B9F8-C4BF0F6B2ABA}"/>
                    </a:ext>
                  </a:extLst>
                </p14:cNvPr>
                <p14:cNvContentPartPr/>
                <p14:nvPr/>
              </p14:nvContentPartPr>
              <p14:xfrm>
                <a:off x="5625040" y="2472547"/>
                <a:ext cx="64800" cy="8064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D459903F-6DA2-458E-A172-E093F5958E32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5616040" y="2463907"/>
                  <a:ext cx="82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D6BE9642-271F-4AC5-8FE6-47548A41C1FE}"/>
                    </a:ext>
                  </a:extLst>
                </p14:cNvPr>
                <p14:cNvContentPartPr/>
                <p14:nvPr/>
              </p14:nvContentPartPr>
              <p14:xfrm>
                <a:off x="5718640" y="2470747"/>
                <a:ext cx="19080" cy="7812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3B9853BD-BCA3-40BF-BEDF-43899FD4697C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5709640" y="2461747"/>
                  <a:ext cx="367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1579E2BD-B597-4926-AA4A-814F0C875D20}"/>
                    </a:ext>
                  </a:extLst>
                </p14:cNvPr>
                <p14:cNvContentPartPr/>
                <p14:nvPr/>
              </p14:nvContentPartPr>
              <p14:xfrm>
                <a:off x="5680840" y="2449867"/>
                <a:ext cx="107640" cy="9288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96AA9729-926B-4D37-9019-F0C6055074FD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5671840" y="2440867"/>
                  <a:ext cx="1252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1873D67B-1ADA-460A-8A24-14C9282D62B3}"/>
                    </a:ext>
                  </a:extLst>
                </p14:cNvPr>
                <p14:cNvContentPartPr/>
                <p14:nvPr/>
              </p14:nvContentPartPr>
              <p14:xfrm>
                <a:off x="5815120" y="2472547"/>
                <a:ext cx="63360" cy="8712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ADD8B622-65A7-4BFB-A11C-9BFDE9844516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5806120" y="2463907"/>
                  <a:ext cx="81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F7FDDB60-7BCB-4E44-858D-EC595C797180}"/>
                    </a:ext>
                  </a:extLst>
                </p14:cNvPr>
                <p14:cNvContentPartPr/>
                <p14:nvPr/>
              </p14:nvContentPartPr>
              <p14:xfrm>
                <a:off x="5881720" y="2472547"/>
                <a:ext cx="76680" cy="81360"/>
              </p14:xfrm>
            </p:contentPart>
          </mc:Choice>
          <mc:Fallback xmlns="">
            <p:pic>
              <p:nvPicPr>
                <p:cNvPr id="824" name="Input penna 823">
                  <a:extLst>
                    <a:ext uri="{FF2B5EF4-FFF2-40B4-BE49-F238E27FC236}">
                      <a16:creationId xmlns:a16="http://schemas.microsoft.com/office/drawing/2014/main" id="{80FB5753-0743-4D64-AE94-54F75462EEB5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5872720" y="2463907"/>
                  <a:ext cx="943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AAB56D86-00DD-4749-92FF-8BA7BE5D788A}"/>
                    </a:ext>
                  </a:extLst>
                </p14:cNvPr>
                <p14:cNvContentPartPr/>
                <p14:nvPr/>
              </p14:nvContentPartPr>
              <p14:xfrm>
                <a:off x="6074680" y="2498467"/>
                <a:ext cx="17280" cy="8208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9697347B-D033-440D-B889-11B5FB3311BC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6065680" y="2489827"/>
                  <a:ext cx="349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C1FB9702-77D7-45C3-BF63-8A092122EB35}"/>
                    </a:ext>
                  </a:extLst>
                </p14:cNvPr>
                <p14:cNvContentPartPr/>
                <p14:nvPr/>
              </p14:nvContentPartPr>
              <p14:xfrm>
                <a:off x="6050920" y="2467507"/>
                <a:ext cx="75960" cy="6480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4974DB91-351A-4987-A726-89595B13A377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6042280" y="2458867"/>
                  <a:ext cx="936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D471E862-F0C1-4F3C-BF5C-50A14534C9C9}"/>
                    </a:ext>
                  </a:extLst>
                </p14:cNvPr>
                <p14:cNvContentPartPr/>
                <p14:nvPr/>
              </p14:nvContentPartPr>
              <p14:xfrm>
                <a:off x="6119320" y="2488027"/>
                <a:ext cx="80280" cy="7020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F8157442-BA48-4BDA-A7C3-4E4C024D822D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6110320" y="2479387"/>
                  <a:ext cx="979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9C2D3C1D-8E5E-4864-BC7F-795F3D7F8CBF}"/>
                    </a:ext>
                  </a:extLst>
                </p14:cNvPr>
                <p14:cNvContentPartPr/>
                <p14:nvPr/>
              </p14:nvContentPartPr>
              <p14:xfrm>
                <a:off x="6220120" y="2505307"/>
                <a:ext cx="70920" cy="7128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74FE1E55-C4ED-4B9E-BDAC-9EE371C363A3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6211120" y="2496667"/>
                  <a:ext cx="88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A0FA7B01-0289-4387-B440-FF36EC9E52A7}"/>
                    </a:ext>
                  </a:extLst>
                </p14:cNvPr>
                <p14:cNvContentPartPr/>
                <p14:nvPr/>
              </p14:nvContentPartPr>
              <p14:xfrm>
                <a:off x="5246320" y="2704387"/>
                <a:ext cx="16200" cy="5544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73009157-AB24-408A-998A-C211152A3297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5237320" y="2695387"/>
                  <a:ext cx="338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816F80F0-4390-48AE-902D-12C5690DF3C0}"/>
                    </a:ext>
                  </a:extLst>
                </p14:cNvPr>
                <p14:cNvContentPartPr/>
                <p14:nvPr/>
              </p14:nvContentPartPr>
              <p14:xfrm>
                <a:off x="5206360" y="2669107"/>
                <a:ext cx="101160" cy="2088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9B89B862-CA93-4A1C-A1E1-308C560C1D36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5197360" y="2660107"/>
                  <a:ext cx="1188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4FABC9B5-B8BA-4B87-B9EE-40723B7C81EE}"/>
                    </a:ext>
                  </a:extLst>
                </p14:cNvPr>
                <p14:cNvContentPartPr/>
                <p14:nvPr/>
              </p14:nvContentPartPr>
              <p14:xfrm>
                <a:off x="5285920" y="2682067"/>
                <a:ext cx="120600" cy="8208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23D9369F-CD6C-4B1B-889D-995524846DBF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5277280" y="2673427"/>
                  <a:ext cx="138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9679E8D4-D71C-41ED-A171-C7DC2A849A74}"/>
                    </a:ext>
                  </a:extLst>
                </p14:cNvPr>
                <p14:cNvContentPartPr/>
                <p14:nvPr/>
              </p14:nvContentPartPr>
              <p14:xfrm>
                <a:off x="5421640" y="2681347"/>
                <a:ext cx="25920" cy="7164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957F7642-48D8-41D1-81D8-D3971BB2FF3F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5413000" y="2672707"/>
                  <a:ext cx="435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B6E79E67-511D-4CAF-BAEA-1C4B4CF6C0D1}"/>
                    </a:ext>
                  </a:extLst>
                </p14:cNvPr>
                <p14:cNvContentPartPr/>
                <p14:nvPr/>
              </p14:nvContentPartPr>
              <p14:xfrm>
                <a:off x="5391040" y="2663707"/>
                <a:ext cx="115200" cy="9180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AFA6C0A7-286D-4089-A997-241C3E6F2D69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5382400" y="2655067"/>
                  <a:ext cx="132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765FD941-C632-4932-9F3B-446B263D1BC1}"/>
                    </a:ext>
                  </a:extLst>
                </p14:cNvPr>
                <p14:cNvContentPartPr/>
                <p14:nvPr/>
              </p14:nvContentPartPr>
              <p14:xfrm>
                <a:off x="5427400" y="2682787"/>
                <a:ext cx="82440" cy="360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6D60DB49-C65A-4197-B797-4700980486B8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418760" y="2673787"/>
                  <a:ext cx="100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1F6C77D4-D811-46D5-B8A2-C5A46F2AEF5B}"/>
                    </a:ext>
                  </a:extLst>
                </p14:cNvPr>
                <p14:cNvContentPartPr/>
                <p14:nvPr/>
              </p14:nvContentPartPr>
              <p14:xfrm>
                <a:off x="5524960" y="2675587"/>
                <a:ext cx="74160" cy="7920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423A6FEB-B924-408F-87CB-93B2C5F0274E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5515960" y="2666587"/>
                  <a:ext cx="91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461824A9-8280-465F-8AC8-024388B4238D}"/>
                    </a:ext>
                  </a:extLst>
                </p14:cNvPr>
                <p14:cNvContentPartPr/>
                <p14:nvPr/>
              </p14:nvContentPartPr>
              <p14:xfrm>
                <a:off x="5585080" y="2656147"/>
                <a:ext cx="94680" cy="10116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B230D941-98FC-4527-8813-C54A7CEEBCE4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5576440" y="2647507"/>
                  <a:ext cx="1123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2A7E14AA-E7F0-4D60-B306-8BF7F418F885}"/>
                    </a:ext>
                  </a:extLst>
                </p14:cNvPr>
                <p14:cNvContentPartPr/>
                <p14:nvPr/>
              </p14:nvContentPartPr>
              <p14:xfrm>
                <a:off x="5645200" y="2686027"/>
                <a:ext cx="75960" cy="7416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9437BCCF-7552-4718-846C-1B90CE50B73E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5636560" y="2677027"/>
                  <a:ext cx="93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6042E547-2A1C-4A6B-8577-2BFF28640CB2}"/>
                    </a:ext>
                  </a:extLst>
                </p14:cNvPr>
                <p14:cNvContentPartPr/>
                <p14:nvPr/>
              </p14:nvContentPartPr>
              <p14:xfrm>
                <a:off x="5866600" y="2699707"/>
                <a:ext cx="16200" cy="8928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5F00780F-32D0-4B13-8580-E3AA3C07B47C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5857960" y="2690707"/>
                  <a:ext cx="33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459" name="Input penna 458">
                  <a:extLst>
                    <a:ext uri="{FF2B5EF4-FFF2-40B4-BE49-F238E27FC236}">
                      <a16:creationId xmlns:a16="http://schemas.microsoft.com/office/drawing/2014/main" id="{3F593846-5E0D-4045-88CB-D3CAC718E49D}"/>
                    </a:ext>
                  </a:extLst>
                </p14:cNvPr>
                <p14:cNvContentPartPr/>
                <p14:nvPr/>
              </p14:nvContentPartPr>
              <p14:xfrm>
                <a:off x="5815120" y="2678467"/>
                <a:ext cx="118080" cy="1872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A1624E1B-FA27-4A0C-BFDA-CF0857AFAD09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5806120" y="2669467"/>
                  <a:ext cx="1357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7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313541FA-BCBE-4179-A9B6-68E66B36AB45}"/>
                    </a:ext>
                  </a:extLst>
                </p14:cNvPr>
                <p14:cNvContentPartPr/>
                <p14:nvPr/>
              </p14:nvContentPartPr>
              <p14:xfrm>
                <a:off x="5819800" y="2693227"/>
                <a:ext cx="139320" cy="8856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5108E117-6309-4A57-B743-C7BE3D4BF775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5811160" y="2684227"/>
                  <a:ext cx="156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9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0F8A3CC8-509A-4E3C-8433-481BA3EF4AE9}"/>
                    </a:ext>
                  </a:extLst>
                </p14:cNvPr>
                <p14:cNvContentPartPr/>
                <p14:nvPr/>
              </p14:nvContentPartPr>
              <p14:xfrm>
                <a:off x="5965240" y="2693947"/>
                <a:ext cx="101520" cy="9792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A0BA18C8-DA31-4E12-BB43-C689B2D77534}"/>
                    </a:ext>
                  </a:extLst>
                </p:cNvPr>
                <p:cNvPicPr/>
                <p:nvPr/>
              </p:nvPicPr>
              <p:blipFill>
                <a:blip r:embed="rId1260"/>
                <a:stretch>
                  <a:fillRect/>
                </a:stretch>
              </p:blipFill>
              <p:spPr>
                <a:xfrm>
                  <a:off x="5956240" y="2684947"/>
                  <a:ext cx="1191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1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514E633D-E42C-47F8-9E76-F9C55F65B4AD}"/>
                    </a:ext>
                  </a:extLst>
                </p14:cNvPr>
                <p14:cNvContentPartPr/>
                <p14:nvPr/>
              </p14:nvContentPartPr>
              <p14:xfrm>
                <a:off x="6055240" y="2707267"/>
                <a:ext cx="66600" cy="6768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6CFB134D-FCDB-4FD2-AFD0-254E748E314C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6046600" y="2698627"/>
                  <a:ext cx="842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CECDA1A9-8553-478F-AD26-0F8B44565D49}"/>
                    </a:ext>
                  </a:extLst>
                </p14:cNvPr>
                <p14:cNvContentPartPr/>
                <p14:nvPr/>
              </p14:nvContentPartPr>
              <p14:xfrm>
                <a:off x="6138040" y="2681347"/>
                <a:ext cx="131400" cy="9792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95AF93FC-96EE-48CA-B4B1-0361AF3311A6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6129400" y="2672347"/>
                  <a:ext cx="1490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40B84A00-84F2-4A74-8804-C080C2352670}"/>
                    </a:ext>
                  </a:extLst>
                </p14:cNvPr>
                <p14:cNvContentPartPr/>
                <p14:nvPr/>
              </p14:nvContentPartPr>
              <p14:xfrm>
                <a:off x="6190240" y="2730307"/>
                <a:ext cx="81000" cy="1440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D2E6EEE3-9AF0-4832-8B3D-5B97DDA6C911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6181600" y="2721307"/>
                  <a:ext cx="986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7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E8C8F932-3380-4177-9532-5CD065374884}"/>
                    </a:ext>
                  </a:extLst>
                </p14:cNvPr>
                <p14:cNvContentPartPr/>
                <p14:nvPr/>
              </p14:nvContentPartPr>
              <p14:xfrm>
                <a:off x="6378880" y="2722387"/>
                <a:ext cx="129240" cy="8280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C0ECE24B-4B43-406B-8FA5-02136913F6D4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6370240" y="2713747"/>
                  <a:ext cx="1468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9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CD1F6D3D-7600-4C78-84FB-59E90F39CD8C}"/>
                    </a:ext>
                  </a:extLst>
                </p14:cNvPr>
                <p14:cNvContentPartPr/>
                <p14:nvPr/>
              </p14:nvContentPartPr>
              <p14:xfrm>
                <a:off x="6500920" y="2672707"/>
                <a:ext cx="111960" cy="11844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ABDFB55D-A56A-4D22-BADB-E5A852F9494D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6491920" y="2663707"/>
                  <a:ext cx="1296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1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199AD037-3398-4E4F-B762-6C9DA6C871C3}"/>
                    </a:ext>
                  </a:extLst>
                </p14:cNvPr>
                <p14:cNvContentPartPr/>
                <p14:nvPr/>
              </p14:nvContentPartPr>
              <p14:xfrm>
                <a:off x="6612520" y="2693587"/>
                <a:ext cx="75240" cy="7884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F2EE70D2-C9EC-438A-83A2-386C78538EF0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6603520" y="2684947"/>
                  <a:ext cx="928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3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68D286C4-98B5-4AC5-A6A2-3D4EB31CE0AC}"/>
                    </a:ext>
                  </a:extLst>
                </p14:cNvPr>
                <p14:cNvContentPartPr/>
                <p14:nvPr/>
              </p14:nvContentPartPr>
              <p14:xfrm>
                <a:off x="6683080" y="2688907"/>
                <a:ext cx="83880" cy="8532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A112F71E-7D97-4008-A163-E96BE1557F80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6674080" y="2679907"/>
                  <a:ext cx="1015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5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F3B3E011-D190-4E6D-B0FC-E57A98D92500}"/>
                    </a:ext>
                  </a:extLst>
                </p14:cNvPr>
                <p14:cNvContentPartPr/>
                <p14:nvPr/>
              </p14:nvContentPartPr>
              <p14:xfrm>
                <a:off x="6737440" y="2656867"/>
                <a:ext cx="108360" cy="8820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6B5CE85D-9295-4106-81B7-A898DAE44261}"/>
                    </a:ext>
                  </a:extLst>
                </p:cNvPr>
                <p:cNvPicPr/>
                <p:nvPr/>
              </p:nvPicPr>
              <p:blipFill>
                <a:blip r:embed="rId1276"/>
                <a:stretch>
                  <a:fillRect/>
                </a:stretch>
              </p:blipFill>
              <p:spPr>
                <a:xfrm>
                  <a:off x="6728440" y="2647867"/>
                  <a:ext cx="1260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7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625E99F7-11AE-4CC1-AACC-06FDBE49DE47}"/>
                    </a:ext>
                  </a:extLst>
                </p14:cNvPr>
                <p14:cNvContentPartPr/>
                <p14:nvPr/>
              </p14:nvContentPartPr>
              <p14:xfrm>
                <a:off x="6819880" y="2656867"/>
                <a:ext cx="77760" cy="10980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A3D6BEEA-D5E7-4873-A2CE-67B1832D33B7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6810880" y="2647867"/>
                  <a:ext cx="95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9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631B363E-2BA4-47F0-BE8F-7185B0BB4BD2}"/>
                    </a:ext>
                  </a:extLst>
                </p14:cNvPr>
                <p14:cNvContentPartPr/>
                <p14:nvPr/>
              </p14:nvContentPartPr>
              <p14:xfrm>
                <a:off x="6801880" y="2723467"/>
                <a:ext cx="83160" cy="108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DB527B98-14D0-4CE6-81C3-02A38C165A7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6793240" y="2714467"/>
                  <a:ext cx="100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E6102546-7969-4C18-B371-9616045F88A4}"/>
                    </a:ext>
                  </a:extLst>
                </p14:cNvPr>
                <p14:cNvContentPartPr/>
                <p14:nvPr/>
              </p14:nvContentPartPr>
              <p14:xfrm>
                <a:off x="6998080" y="2733907"/>
                <a:ext cx="72000" cy="5724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D4C09951-DBE5-433F-8E30-5DBCA95CFB47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6989080" y="2725267"/>
                  <a:ext cx="896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CF5A90B1-3C12-47AA-90DC-2AAB6C17641B}"/>
                    </a:ext>
                  </a:extLst>
                </p14:cNvPr>
                <p14:cNvContentPartPr/>
                <p14:nvPr/>
              </p14:nvContentPartPr>
              <p14:xfrm>
                <a:off x="7155400" y="2706907"/>
                <a:ext cx="220320" cy="6444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2648E78F-8F9E-4F86-BDF8-39548C05138B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7146760" y="2697907"/>
                  <a:ext cx="2379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725EFD91-32EB-481A-965E-E4AC8313258E}"/>
                    </a:ext>
                  </a:extLst>
                </p14:cNvPr>
                <p14:cNvContentPartPr/>
                <p14:nvPr/>
              </p14:nvContentPartPr>
              <p14:xfrm>
                <a:off x="7433320" y="2665507"/>
                <a:ext cx="23760" cy="9288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8715099D-30D3-4E28-B7D5-6874F4457CD5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7424320" y="2656507"/>
                  <a:ext cx="414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7604CBF8-ECA0-4186-A55D-0857C1D10CB9}"/>
                    </a:ext>
                  </a:extLst>
                </p14:cNvPr>
                <p14:cNvContentPartPr/>
                <p14:nvPr/>
              </p14:nvContentPartPr>
              <p14:xfrm>
                <a:off x="7402720" y="2644267"/>
                <a:ext cx="119520" cy="288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B3DB74AD-0CAF-4CD0-B96F-6F6563D01021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7394080" y="2635627"/>
                  <a:ext cx="137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8073B9A2-36DB-4F79-92B2-C6D95ED7FA40}"/>
                    </a:ext>
                  </a:extLst>
                </p14:cNvPr>
                <p14:cNvContentPartPr/>
                <p14:nvPr/>
              </p14:nvContentPartPr>
              <p14:xfrm>
                <a:off x="7392640" y="2671627"/>
                <a:ext cx="181800" cy="8568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07522F3C-3BA7-476A-8285-1E2C554A9C1C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7384000" y="2662987"/>
                  <a:ext cx="1994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F8FB5C8C-2895-4FCC-A8BC-20E40F1A54AD}"/>
                    </a:ext>
                  </a:extLst>
                </p14:cNvPr>
                <p14:cNvContentPartPr/>
                <p14:nvPr/>
              </p14:nvContentPartPr>
              <p14:xfrm>
                <a:off x="7610440" y="2646067"/>
                <a:ext cx="86760" cy="10656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8B60756B-91DA-45A6-AB21-A14DEF17CAC3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7601440" y="2637427"/>
                  <a:ext cx="104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29A07E4C-E1CA-47F0-81CB-F96725EC8434}"/>
                    </a:ext>
                  </a:extLst>
                </p14:cNvPr>
                <p14:cNvContentPartPr/>
                <p14:nvPr/>
              </p14:nvContentPartPr>
              <p14:xfrm>
                <a:off x="7739680" y="2669107"/>
                <a:ext cx="1800" cy="9288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F731B0A1-C569-4560-9CA2-5A83B5485593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7730680" y="2660107"/>
                  <a:ext cx="19440" cy="11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94">
            <p14:nvContentPartPr>
              <p14:cNvPr id="479" name="Input penna 478">
                <a:extLst>
                  <a:ext uri="{FF2B5EF4-FFF2-40B4-BE49-F238E27FC236}">
                    <a16:creationId xmlns:a16="http://schemas.microsoft.com/office/drawing/2014/main" id="{7CED0F6C-4AD5-46E2-AC18-2107AA38AF0F}"/>
                  </a:ext>
                </a:extLst>
              </p14:cNvPr>
              <p14:cNvContentPartPr/>
              <p14:nvPr/>
            </p14:nvContentPartPr>
            <p14:xfrm>
              <a:off x="1117293" y="5664406"/>
              <a:ext cx="895320" cy="691200"/>
            </p14:xfrm>
          </p:contentPart>
        </mc:Choice>
        <mc:Fallback xmlns="">
          <p:pic>
            <p:nvPicPr>
              <p:cNvPr id="479" name="Input penna 478">
                <a:extLst>
                  <a:ext uri="{FF2B5EF4-FFF2-40B4-BE49-F238E27FC236}">
                    <a16:creationId xmlns:a16="http://schemas.microsoft.com/office/drawing/2014/main" id="{7CED0F6C-4AD5-46E2-AC18-2107AA38AF0F}"/>
                  </a:ext>
                </a:extLst>
              </p:cNvPr>
              <p:cNvPicPr/>
              <p:nvPr/>
            </p:nvPicPr>
            <p:blipFill>
              <a:blip r:embed="rId1295"/>
              <a:stretch>
                <a:fillRect/>
              </a:stretch>
            </p:blipFill>
            <p:spPr>
              <a:xfrm>
                <a:off x="1108293" y="5655406"/>
                <a:ext cx="91296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6">
            <p14:nvContentPartPr>
              <p14:cNvPr id="480" name="Input penna 479">
                <a:extLst>
                  <a:ext uri="{FF2B5EF4-FFF2-40B4-BE49-F238E27FC236}">
                    <a16:creationId xmlns:a16="http://schemas.microsoft.com/office/drawing/2014/main" id="{4B95C4FA-BE62-468B-98F9-C82A4F060CD4}"/>
                  </a:ext>
                </a:extLst>
              </p14:cNvPr>
              <p14:cNvContentPartPr/>
              <p14:nvPr/>
            </p14:nvContentPartPr>
            <p14:xfrm>
              <a:off x="1572693" y="5948086"/>
              <a:ext cx="176040" cy="191880"/>
            </p14:xfrm>
          </p:contentPart>
        </mc:Choice>
        <mc:Fallback xmlns="">
          <p:pic>
            <p:nvPicPr>
              <p:cNvPr id="480" name="Input penna 479">
                <a:extLst>
                  <a:ext uri="{FF2B5EF4-FFF2-40B4-BE49-F238E27FC236}">
                    <a16:creationId xmlns:a16="http://schemas.microsoft.com/office/drawing/2014/main" id="{4B95C4FA-BE62-468B-98F9-C82A4F060CD4}"/>
                  </a:ext>
                </a:extLst>
              </p:cNvPr>
              <p:cNvPicPr/>
              <p:nvPr/>
            </p:nvPicPr>
            <p:blipFill>
              <a:blip r:embed="rId1297"/>
              <a:stretch>
                <a:fillRect/>
              </a:stretch>
            </p:blipFill>
            <p:spPr>
              <a:xfrm>
                <a:off x="1563693" y="5939086"/>
                <a:ext cx="193680" cy="20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81" name="Gruppo 480">
            <a:extLst>
              <a:ext uri="{FF2B5EF4-FFF2-40B4-BE49-F238E27FC236}">
                <a16:creationId xmlns:a16="http://schemas.microsoft.com/office/drawing/2014/main" id="{42132CAD-340E-432D-A73B-FBEF43BCA889}"/>
              </a:ext>
            </a:extLst>
          </p:cNvPr>
          <p:cNvGrpSpPr/>
          <p:nvPr/>
        </p:nvGrpSpPr>
        <p:grpSpPr>
          <a:xfrm>
            <a:off x="2376933" y="5993086"/>
            <a:ext cx="114840" cy="65520"/>
            <a:chOff x="6561400" y="3472987"/>
            <a:chExt cx="114840" cy="6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482" name="Input penna 481">
                  <a:extLst>
                    <a:ext uri="{FF2B5EF4-FFF2-40B4-BE49-F238E27FC236}">
                      <a16:creationId xmlns:a16="http://schemas.microsoft.com/office/drawing/2014/main" id="{C823DCD6-22BF-4427-A78C-CB802414F3CD}"/>
                    </a:ext>
                  </a:extLst>
                </p14:cNvPr>
                <p14:cNvContentPartPr/>
                <p14:nvPr/>
              </p14:nvContentPartPr>
              <p14:xfrm>
                <a:off x="6564280" y="3472987"/>
                <a:ext cx="110520" cy="1008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872CA23F-4398-43DF-AEDD-A5E676CB922F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6555280" y="3463987"/>
                  <a:ext cx="128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5463B938-5B27-4808-B400-BB01C6156EC6}"/>
                    </a:ext>
                  </a:extLst>
                </p14:cNvPr>
                <p14:cNvContentPartPr/>
                <p14:nvPr/>
              </p14:nvContentPartPr>
              <p14:xfrm>
                <a:off x="6561400" y="3524107"/>
                <a:ext cx="114840" cy="1440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9037D7E2-761E-43B3-96E1-1DFDB1820BAF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6552400" y="3515107"/>
                  <a:ext cx="132480" cy="3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2">
            <p14:nvContentPartPr>
              <p14:cNvPr id="484" name="Input penna 483">
                <a:extLst>
                  <a:ext uri="{FF2B5EF4-FFF2-40B4-BE49-F238E27FC236}">
                    <a16:creationId xmlns:a16="http://schemas.microsoft.com/office/drawing/2014/main" id="{D85E8104-7F15-4CBF-ABD0-9333CE6F4A44}"/>
                  </a:ext>
                </a:extLst>
              </p14:cNvPr>
              <p14:cNvContentPartPr/>
              <p14:nvPr/>
            </p14:nvContentPartPr>
            <p14:xfrm>
              <a:off x="3981453" y="6028366"/>
              <a:ext cx="112680" cy="10800"/>
            </p14:xfrm>
          </p:contentPart>
        </mc:Choice>
        <mc:Fallback xmlns="">
          <p:pic>
            <p:nvPicPr>
              <p:cNvPr id="484" name="Input penna 483">
                <a:extLst>
                  <a:ext uri="{FF2B5EF4-FFF2-40B4-BE49-F238E27FC236}">
                    <a16:creationId xmlns:a16="http://schemas.microsoft.com/office/drawing/2014/main" id="{D85E8104-7F15-4CBF-ABD0-9333CE6F4A44}"/>
                  </a:ext>
                </a:extLst>
              </p:cNvPr>
              <p:cNvPicPr/>
              <p:nvPr/>
            </p:nvPicPr>
            <p:blipFill>
              <a:blip r:embed="rId1303"/>
              <a:stretch>
                <a:fillRect/>
              </a:stretch>
            </p:blipFill>
            <p:spPr>
              <a:xfrm>
                <a:off x="3972453" y="6019366"/>
                <a:ext cx="130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4">
            <p14:nvContentPartPr>
              <p14:cNvPr id="485" name="Input penna 484">
                <a:extLst>
                  <a:ext uri="{FF2B5EF4-FFF2-40B4-BE49-F238E27FC236}">
                    <a16:creationId xmlns:a16="http://schemas.microsoft.com/office/drawing/2014/main" id="{24CE361A-83EC-4FBB-9452-638FA6ACADD9}"/>
                  </a:ext>
                </a:extLst>
              </p14:cNvPr>
              <p14:cNvContentPartPr/>
              <p14:nvPr/>
            </p14:nvContentPartPr>
            <p14:xfrm>
              <a:off x="4643133" y="5963633"/>
              <a:ext cx="176040" cy="191880"/>
            </p14:xfrm>
          </p:contentPart>
        </mc:Choice>
        <mc:Fallback xmlns="">
          <p:pic>
            <p:nvPicPr>
              <p:cNvPr id="485" name="Input penna 484">
                <a:extLst>
                  <a:ext uri="{FF2B5EF4-FFF2-40B4-BE49-F238E27FC236}">
                    <a16:creationId xmlns:a16="http://schemas.microsoft.com/office/drawing/2014/main" id="{24CE361A-83EC-4FBB-9452-638FA6ACADD9}"/>
                  </a:ext>
                </a:extLst>
              </p:cNvPr>
              <p:cNvPicPr/>
              <p:nvPr/>
            </p:nvPicPr>
            <p:blipFill>
              <a:blip r:embed="rId1297"/>
              <a:stretch>
                <a:fillRect/>
              </a:stretch>
            </p:blipFill>
            <p:spPr>
              <a:xfrm>
                <a:off x="4634133" y="5954633"/>
                <a:ext cx="1936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5">
            <p14:nvContentPartPr>
              <p14:cNvPr id="486" name="Input penna 485">
                <a:extLst>
                  <a:ext uri="{FF2B5EF4-FFF2-40B4-BE49-F238E27FC236}">
                    <a16:creationId xmlns:a16="http://schemas.microsoft.com/office/drawing/2014/main" id="{2A1A9CA4-D90D-47F1-935D-D1947220594F}"/>
                  </a:ext>
                </a:extLst>
              </p14:cNvPr>
              <p14:cNvContentPartPr/>
              <p14:nvPr/>
            </p14:nvContentPartPr>
            <p14:xfrm>
              <a:off x="2667293" y="5647126"/>
              <a:ext cx="895320" cy="691200"/>
            </p14:xfrm>
          </p:contentPart>
        </mc:Choice>
        <mc:Fallback xmlns="">
          <p:pic>
            <p:nvPicPr>
              <p:cNvPr id="486" name="Input penna 485">
                <a:extLst>
                  <a:ext uri="{FF2B5EF4-FFF2-40B4-BE49-F238E27FC236}">
                    <a16:creationId xmlns:a16="http://schemas.microsoft.com/office/drawing/2014/main" id="{2A1A9CA4-D90D-47F1-935D-D1947220594F}"/>
                  </a:ext>
                </a:extLst>
              </p:cNvPr>
              <p:cNvPicPr/>
              <p:nvPr/>
            </p:nvPicPr>
            <p:blipFill>
              <a:blip r:embed="rId1295"/>
              <a:stretch>
                <a:fillRect/>
              </a:stretch>
            </p:blipFill>
            <p:spPr>
              <a:xfrm>
                <a:off x="2658293" y="5638126"/>
                <a:ext cx="912960" cy="70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7" name="Gruppo 486">
            <a:extLst>
              <a:ext uri="{FF2B5EF4-FFF2-40B4-BE49-F238E27FC236}">
                <a16:creationId xmlns:a16="http://schemas.microsoft.com/office/drawing/2014/main" id="{406E6D09-F08C-4048-AE85-D5FF4B738A60}"/>
              </a:ext>
            </a:extLst>
          </p:cNvPr>
          <p:cNvGrpSpPr/>
          <p:nvPr/>
        </p:nvGrpSpPr>
        <p:grpSpPr>
          <a:xfrm>
            <a:off x="1162653" y="5725246"/>
            <a:ext cx="784800" cy="586080"/>
            <a:chOff x="5347120" y="3205147"/>
            <a:chExt cx="784800" cy="58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E827665A-DA09-4F07-A726-5302BDDE91A7}"/>
                    </a:ext>
                  </a:extLst>
                </p14:cNvPr>
                <p14:cNvContentPartPr/>
                <p14:nvPr/>
              </p14:nvContentPartPr>
              <p14:xfrm>
                <a:off x="5960920" y="3456067"/>
                <a:ext cx="171000" cy="29952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6C646A89-B1AD-43C0-B644-94327D600318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5952280" y="3447067"/>
                  <a:ext cx="18864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EDEC4709-17E2-49D6-BF5F-22A4CDC0D125}"/>
                    </a:ext>
                  </a:extLst>
                </p14:cNvPr>
                <p14:cNvContentPartPr/>
                <p14:nvPr/>
              </p14:nvContentPartPr>
              <p14:xfrm>
                <a:off x="5985760" y="3354187"/>
                <a:ext cx="78840" cy="15984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3F1DD5B2-1E67-40A7-A1C5-A79074073AFD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5976760" y="3345547"/>
                  <a:ext cx="96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C81FBF9D-3002-497D-86D3-37585DBB175A}"/>
                    </a:ext>
                  </a:extLst>
                </p14:cNvPr>
                <p14:cNvContentPartPr/>
                <p14:nvPr/>
              </p14:nvContentPartPr>
              <p14:xfrm>
                <a:off x="5865880" y="3307387"/>
                <a:ext cx="63360" cy="14220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F6CBA543-C0FA-4E6A-BFC8-5D0B2CA07F18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5857240" y="3298747"/>
                  <a:ext cx="81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7C7A9E91-C87D-4584-9D27-545CB10223F7}"/>
                    </a:ext>
                  </a:extLst>
                </p14:cNvPr>
                <p14:cNvContentPartPr/>
                <p14:nvPr/>
              </p14:nvContentPartPr>
              <p14:xfrm>
                <a:off x="5698840" y="3242227"/>
                <a:ext cx="157680" cy="24624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9AEEA5E1-6CE4-4204-80C3-A019690F2226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5690200" y="3233587"/>
                  <a:ext cx="1753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1C6D6E65-0078-407E-B06E-759A606EF893}"/>
                    </a:ext>
                  </a:extLst>
                </p14:cNvPr>
                <p14:cNvContentPartPr/>
                <p14:nvPr/>
              </p14:nvContentPartPr>
              <p14:xfrm>
                <a:off x="5454400" y="3205147"/>
                <a:ext cx="292680" cy="55332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8902E1C7-A4F2-4E80-AD60-11081AA50A2D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5445760" y="3196507"/>
                  <a:ext cx="310320" cy="57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8BD4E39E-60F0-4954-81F5-B65E7BC1062B}"/>
                    </a:ext>
                  </a:extLst>
                </p14:cNvPr>
                <p14:cNvContentPartPr/>
                <p14:nvPr/>
              </p14:nvContentPartPr>
              <p14:xfrm>
                <a:off x="5347120" y="3417187"/>
                <a:ext cx="171720" cy="30384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34349E99-26C5-439B-9590-B5312F59A5DC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5338120" y="3408547"/>
                  <a:ext cx="18936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676107B7-C224-4940-B929-C429BF7B1603}"/>
                    </a:ext>
                  </a:extLst>
                </p14:cNvPr>
                <p14:cNvContentPartPr/>
                <p14:nvPr/>
              </p14:nvContentPartPr>
              <p14:xfrm>
                <a:off x="5565280" y="3516187"/>
                <a:ext cx="118080" cy="24732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2CCB137D-1C9C-4628-9B53-E76B64A2EE2C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5556640" y="3507187"/>
                  <a:ext cx="1357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374CD025-D792-40E1-8A75-8726A6A7B526}"/>
                    </a:ext>
                  </a:extLst>
                </p14:cNvPr>
                <p14:cNvContentPartPr/>
                <p14:nvPr/>
              </p14:nvContentPartPr>
              <p14:xfrm>
                <a:off x="5660680" y="3618787"/>
                <a:ext cx="86040" cy="15660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BDF8DF4B-0F36-4B0B-8BD0-4FE65B41BFB5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5651680" y="3609787"/>
                  <a:ext cx="1036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DF242A94-F53A-43D4-B561-C1CF76A320E4}"/>
                    </a:ext>
                  </a:extLst>
                </p14:cNvPr>
                <p14:cNvContentPartPr/>
                <p14:nvPr/>
              </p14:nvContentPartPr>
              <p14:xfrm>
                <a:off x="5784520" y="3626707"/>
                <a:ext cx="70920" cy="16452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623C5772-46D8-4D58-8FE4-A741F4A2BDF4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5775880" y="3617707"/>
                  <a:ext cx="8856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7" name="Gruppo 496">
            <a:extLst>
              <a:ext uri="{FF2B5EF4-FFF2-40B4-BE49-F238E27FC236}">
                <a16:creationId xmlns:a16="http://schemas.microsoft.com/office/drawing/2014/main" id="{7CFC5840-BB36-43A3-8920-AC07EF385159}"/>
              </a:ext>
            </a:extLst>
          </p:cNvPr>
          <p:cNvGrpSpPr/>
          <p:nvPr/>
        </p:nvGrpSpPr>
        <p:grpSpPr>
          <a:xfrm>
            <a:off x="2806053" y="5751886"/>
            <a:ext cx="699120" cy="523800"/>
            <a:chOff x="6990520" y="3231787"/>
            <a:chExt cx="699120" cy="52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A8A19837-AD3B-4114-A6C0-25087CD1672D}"/>
                    </a:ext>
                  </a:extLst>
                </p14:cNvPr>
                <p14:cNvContentPartPr/>
                <p14:nvPr/>
              </p14:nvContentPartPr>
              <p14:xfrm>
                <a:off x="7496320" y="3398107"/>
                <a:ext cx="193320" cy="30240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DC564706-E0F2-4E58-8486-374AF91AF5B8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7487680" y="3389467"/>
                  <a:ext cx="21096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664F6801-1B06-4ECD-BC35-2E73F8243902}"/>
                    </a:ext>
                  </a:extLst>
                </p14:cNvPr>
                <p14:cNvContentPartPr/>
                <p14:nvPr/>
              </p14:nvContentPartPr>
              <p14:xfrm>
                <a:off x="7290400" y="3365347"/>
                <a:ext cx="266400" cy="39024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D7C8FC63-6372-4F24-A173-2AFF79651B7F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7281400" y="3356347"/>
                  <a:ext cx="2840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88B6894E-DF63-4180-BAF1-0DBA68D9B488}"/>
                    </a:ext>
                  </a:extLst>
                </p14:cNvPr>
                <p14:cNvContentPartPr/>
                <p14:nvPr/>
              </p14:nvContentPartPr>
              <p14:xfrm>
                <a:off x="7188160" y="3286867"/>
                <a:ext cx="289800" cy="42480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0BEAC528-85B1-4CAA-A933-63322EE4840C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7179160" y="3277867"/>
                  <a:ext cx="30744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ABF93FAC-497B-4611-A7BC-A374C2801438}"/>
                    </a:ext>
                  </a:extLst>
                </p14:cNvPr>
                <p14:cNvContentPartPr/>
                <p14:nvPr/>
              </p14:nvContentPartPr>
              <p14:xfrm>
                <a:off x="7101040" y="3231787"/>
                <a:ext cx="271080" cy="41364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32D65521-CED2-4918-A1F3-ADFE75FC16AE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7092040" y="3223147"/>
                  <a:ext cx="288720" cy="4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B3E6CE30-153E-4681-A886-0F90B624A0F1}"/>
                    </a:ext>
                  </a:extLst>
                </p14:cNvPr>
                <p14:cNvContentPartPr/>
                <p14:nvPr/>
              </p14:nvContentPartPr>
              <p14:xfrm>
                <a:off x="6990520" y="3286147"/>
                <a:ext cx="215280" cy="372960"/>
              </p14:xfrm>
            </p:contentPart>
          </mc:Choice>
          <mc:Fallback xmlns="">
            <p:pic>
              <p:nvPicPr>
                <p:cNvPr id="889" name="Input penna 888">
                  <a:extLst>
                    <a:ext uri="{FF2B5EF4-FFF2-40B4-BE49-F238E27FC236}">
                      <a16:creationId xmlns:a16="http://schemas.microsoft.com/office/drawing/2014/main" id="{6C844E1D-3A36-47F1-BEFC-DD5A8D4C91BA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6981880" y="3277507"/>
                  <a:ext cx="23292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3" name="Gruppo 502">
            <a:extLst>
              <a:ext uri="{FF2B5EF4-FFF2-40B4-BE49-F238E27FC236}">
                <a16:creationId xmlns:a16="http://schemas.microsoft.com/office/drawing/2014/main" id="{859963C5-F850-45E2-B032-F6D5101B7D55}"/>
              </a:ext>
            </a:extLst>
          </p:cNvPr>
          <p:cNvGrpSpPr/>
          <p:nvPr/>
        </p:nvGrpSpPr>
        <p:grpSpPr>
          <a:xfrm>
            <a:off x="4679853" y="5993446"/>
            <a:ext cx="115200" cy="142560"/>
            <a:chOff x="8864320" y="3473347"/>
            <a:chExt cx="115200" cy="14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A68A96A7-120C-46D7-A1F7-B8D53C056F03}"/>
                    </a:ext>
                  </a:extLst>
                </p14:cNvPr>
                <p14:cNvContentPartPr/>
                <p14:nvPr/>
              </p14:nvContentPartPr>
              <p14:xfrm>
                <a:off x="8925520" y="3525187"/>
                <a:ext cx="54000" cy="90720"/>
              </p14:xfrm>
            </p:contentPart>
          </mc:Choice>
          <mc:Fallback xmlns="">
            <p:pic>
              <p:nvPicPr>
                <p:cNvPr id="891" name="Input penna 890">
                  <a:extLst>
                    <a:ext uri="{FF2B5EF4-FFF2-40B4-BE49-F238E27FC236}">
                      <a16:creationId xmlns:a16="http://schemas.microsoft.com/office/drawing/2014/main" id="{C951DC71-D24E-449B-8EF8-A660B874BCFA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8916520" y="3516547"/>
                  <a:ext cx="716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ABBA8B08-6C5F-4266-B371-CF9F88A1FF6A}"/>
                    </a:ext>
                  </a:extLst>
                </p14:cNvPr>
                <p14:cNvContentPartPr/>
                <p14:nvPr/>
              </p14:nvContentPartPr>
              <p14:xfrm>
                <a:off x="8864320" y="3473347"/>
                <a:ext cx="65520" cy="108360"/>
              </p14:xfrm>
            </p:contentPart>
          </mc:Choice>
          <mc:Fallback xmlns="">
            <p:pic>
              <p:nvPicPr>
                <p:cNvPr id="892" name="Input penna 891">
                  <a:extLst>
                    <a:ext uri="{FF2B5EF4-FFF2-40B4-BE49-F238E27FC236}">
                      <a16:creationId xmlns:a16="http://schemas.microsoft.com/office/drawing/2014/main" id="{ECC05B13-9C76-48CF-A90C-FDAE112EE1EC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8855680" y="3464707"/>
                  <a:ext cx="83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6AC8DA20-26B1-4AD2-9B46-3FC08A9BF605}"/>
                    </a:ext>
                  </a:extLst>
                </p14:cNvPr>
                <p14:cNvContentPartPr/>
                <p14:nvPr/>
              </p14:nvContentPartPr>
              <p14:xfrm>
                <a:off x="8879080" y="3505747"/>
                <a:ext cx="75240" cy="87480"/>
              </p14:xfrm>
            </p:contentPart>
          </mc:Choice>
          <mc:Fallback xmlns="">
            <p:pic>
              <p:nvPicPr>
                <p:cNvPr id="894" name="Input penna 893">
                  <a:extLst>
                    <a:ext uri="{FF2B5EF4-FFF2-40B4-BE49-F238E27FC236}">
                      <a16:creationId xmlns:a16="http://schemas.microsoft.com/office/drawing/2014/main" id="{150DD792-5CBA-4BE6-9B83-809878D34795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8870080" y="3496747"/>
                  <a:ext cx="92880" cy="105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40">
            <p14:nvContentPartPr>
              <p14:cNvPr id="508" name="Input penna 507">
                <a:extLst>
                  <a:ext uri="{FF2B5EF4-FFF2-40B4-BE49-F238E27FC236}">
                    <a16:creationId xmlns:a16="http://schemas.microsoft.com/office/drawing/2014/main" id="{24CC5BB5-D39F-4CF2-A646-151A8E355915}"/>
                  </a:ext>
                </a:extLst>
              </p14:cNvPr>
              <p14:cNvContentPartPr/>
              <p14:nvPr/>
            </p14:nvContentPartPr>
            <p14:xfrm>
              <a:off x="155772" y="266262"/>
              <a:ext cx="6840" cy="3960"/>
            </p14:xfrm>
          </p:contentPart>
        </mc:Choice>
        <mc:Fallback xmlns="">
          <p:pic>
            <p:nvPicPr>
              <p:cNvPr id="508" name="Input penna 507">
                <a:extLst>
                  <a:ext uri="{FF2B5EF4-FFF2-40B4-BE49-F238E27FC236}">
                    <a16:creationId xmlns:a16="http://schemas.microsoft.com/office/drawing/2014/main" id="{24CC5BB5-D39F-4CF2-A646-151A8E355915}"/>
                  </a:ext>
                </a:extLst>
              </p:cNvPr>
              <p:cNvPicPr/>
              <p:nvPr/>
            </p:nvPicPr>
            <p:blipFill>
              <a:blip r:embed="rId1341"/>
              <a:stretch>
                <a:fillRect/>
              </a:stretch>
            </p:blipFill>
            <p:spPr>
              <a:xfrm>
                <a:off x="146772" y="257262"/>
                <a:ext cx="24480" cy="2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uppo 509">
            <a:extLst>
              <a:ext uri="{FF2B5EF4-FFF2-40B4-BE49-F238E27FC236}">
                <a16:creationId xmlns:a16="http://schemas.microsoft.com/office/drawing/2014/main" id="{24666269-137C-4B12-BCEE-1468F3E71F94}"/>
              </a:ext>
            </a:extLst>
          </p:cNvPr>
          <p:cNvGrpSpPr/>
          <p:nvPr/>
        </p:nvGrpSpPr>
        <p:grpSpPr>
          <a:xfrm>
            <a:off x="91692" y="335742"/>
            <a:ext cx="328320" cy="117720"/>
            <a:chOff x="398959" y="264137"/>
            <a:chExt cx="328320" cy="11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2DEF5072-78C2-4493-B798-623D0C99DDE6}"/>
                    </a:ext>
                  </a:extLst>
                </p14:cNvPr>
                <p14:cNvContentPartPr/>
                <p14:nvPr/>
              </p14:nvContentPartPr>
              <p14:xfrm>
                <a:off x="398959" y="285737"/>
                <a:ext cx="106200" cy="7812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2DEF5072-78C2-4493-B798-623D0C99DDE6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390319" y="276737"/>
                  <a:ext cx="123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F1F6278E-7A1D-4140-BDB7-69E0EB928682}"/>
                    </a:ext>
                  </a:extLst>
                </p14:cNvPr>
                <p14:cNvContentPartPr/>
                <p14:nvPr/>
              </p14:nvContentPartPr>
              <p14:xfrm>
                <a:off x="569599" y="264137"/>
                <a:ext cx="157680" cy="11772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F1F6278E-7A1D-4140-BDB7-69E0EB928682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560959" y="255137"/>
                  <a:ext cx="175320" cy="13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46">
            <p14:nvContentPartPr>
              <p14:cNvPr id="511" name="Input penna 510">
                <a:extLst>
                  <a:ext uri="{FF2B5EF4-FFF2-40B4-BE49-F238E27FC236}">
                    <a16:creationId xmlns:a16="http://schemas.microsoft.com/office/drawing/2014/main" id="{B325E9F5-30BB-4640-B4FF-B8911A497D0A}"/>
                  </a:ext>
                </a:extLst>
              </p14:cNvPr>
              <p14:cNvContentPartPr/>
              <p14:nvPr/>
            </p14:nvContentPartPr>
            <p14:xfrm>
              <a:off x="147679" y="2470456"/>
              <a:ext cx="202680" cy="150120"/>
            </p14:xfrm>
          </p:contentPart>
        </mc:Choice>
        <mc:Fallback xmlns="">
          <p:pic>
            <p:nvPicPr>
              <p:cNvPr id="511" name="Input penna 510">
                <a:extLst>
                  <a:ext uri="{FF2B5EF4-FFF2-40B4-BE49-F238E27FC236}">
                    <a16:creationId xmlns:a16="http://schemas.microsoft.com/office/drawing/2014/main" id="{B325E9F5-30BB-4640-B4FF-B8911A497D0A}"/>
                  </a:ext>
                </a:extLst>
              </p:cNvPr>
              <p:cNvPicPr/>
              <p:nvPr/>
            </p:nvPicPr>
            <p:blipFill>
              <a:blip r:embed="rId1347"/>
              <a:stretch>
                <a:fillRect/>
              </a:stretch>
            </p:blipFill>
            <p:spPr>
              <a:xfrm>
                <a:off x="139039" y="2461816"/>
                <a:ext cx="220320" cy="16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14" name="Gruppo 513">
            <a:extLst>
              <a:ext uri="{FF2B5EF4-FFF2-40B4-BE49-F238E27FC236}">
                <a16:creationId xmlns:a16="http://schemas.microsoft.com/office/drawing/2014/main" id="{A53CDDD1-9B66-4516-ADA5-E54BCAC5D45E}"/>
              </a:ext>
            </a:extLst>
          </p:cNvPr>
          <p:cNvGrpSpPr/>
          <p:nvPr/>
        </p:nvGrpSpPr>
        <p:grpSpPr>
          <a:xfrm>
            <a:off x="6285319" y="154697"/>
            <a:ext cx="26640" cy="495360"/>
            <a:chOff x="6285319" y="154697"/>
            <a:chExt cx="26640" cy="49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287B3997-95F2-4934-9CB0-18F0ED78BF6F}"/>
                    </a:ext>
                  </a:extLst>
                </p14:cNvPr>
                <p14:cNvContentPartPr/>
                <p14:nvPr/>
              </p14:nvContentPartPr>
              <p14:xfrm>
                <a:off x="6302599" y="154697"/>
                <a:ext cx="9360" cy="8892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287B3997-95F2-4934-9CB0-18F0ED78BF6F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6293599" y="146057"/>
                  <a:ext cx="27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1BAD84B1-7F8F-40E1-B2AC-1E4C47220F66}"/>
                    </a:ext>
                  </a:extLst>
                </p14:cNvPr>
                <p14:cNvContentPartPr/>
                <p14:nvPr/>
              </p14:nvContentPartPr>
              <p14:xfrm>
                <a:off x="6285319" y="341177"/>
                <a:ext cx="6480" cy="30888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1BAD84B1-7F8F-40E1-B2AC-1E4C47220F66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6276319" y="332177"/>
                  <a:ext cx="24120" cy="32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uppo 517">
            <a:extLst>
              <a:ext uri="{FF2B5EF4-FFF2-40B4-BE49-F238E27FC236}">
                <a16:creationId xmlns:a16="http://schemas.microsoft.com/office/drawing/2014/main" id="{3952212D-8036-4291-AA83-26303D1A95F7}"/>
              </a:ext>
            </a:extLst>
          </p:cNvPr>
          <p:cNvGrpSpPr/>
          <p:nvPr/>
        </p:nvGrpSpPr>
        <p:grpSpPr>
          <a:xfrm>
            <a:off x="6335359" y="1334057"/>
            <a:ext cx="107280" cy="5272560"/>
            <a:chOff x="6335359" y="1334057"/>
            <a:chExt cx="107280" cy="527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2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63576228-3AAC-4B56-8405-F7B28096B2E4}"/>
                    </a:ext>
                  </a:extLst>
                </p14:cNvPr>
                <p14:cNvContentPartPr/>
                <p14:nvPr/>
              </p14:nvContentPartPr>
              <p14:xfrm>
                <a:off x="6335359" y="1334057"/>
                <a:ext cx="28080" cy="173340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63576228-3AAC-4B56-8405-F7B28096B2E4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6326359" y="1325417"/>
                  <a:ext cx="45720" cy="175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4">
              <p14:nvContentPartPr>
                <p14:cNvPr id="516" name="Input penna 515">
                  <a:extLst>
                    <a:ext uri="{FF2B5EF4-FFF2-40B4-BE49-F238E27FC236}">
                      <a16:creationId xmlns:a16="http://schemas.microsoft.com/office/drawing/2014/main" id="{D11B9342-A243-46BE-8BDA-14D8418D0AA6}"/>
                    </a:ext>
                  </a:extLst>
                </p14:cNvPr>
                <p14:cNvContentPartPr/>
                <p14:nvPr/>
              </p14:nvContentPartPr>
              <p14:xfrm>
                <a:off x="6392959" y="3684857"/>
                <a:ext cx="49680" cy="212256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D11B9342-A243-46BE-8BDA-14D8418D0AA6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6384319" y="3676217"/>
                  <a:ext cx="67320" cy="21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6">
              <p14:nvContentPartPr>
                <p14:cNvPr id="517" name="Input penna 516">
                  <a:extLst>
                    <a:ext uri="{FF2B5EF4-FFF2-40B4-BE49-F238E27FC236}">
                      <a16:creationId xmlns:a16="http://schemas.microsoft.com/office/drawing/2014/main" id="{F09112DF-EE1E-4582-9A34-26078453713D}"/>
                    </a:ext>
                  </a:extLst>
                </p14:cNvPr>
                <p14:cNvContentPartPr/>
                <p14:nvPr/>
              </p14:nvContentPartPr>
              <p14:xfrm>
                <a:off x="6392239" y="6076697"/>
                <a:ext cx="24480" cy="52992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F09112DF-EE1E-4582-9A34-26078453713D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6383599" y="6067697"/>
                  <a:ext cx="42120" cy="54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8" name="Gruppo 527">
            <a:extLst>
              <a:ext uri="{FF2B5EF4-FFF2-40B4-BE49-F238E27FC236}">
                <a16:creationId xmlns:a16="http://schemas.microsoft.com/office/drawing/2014/main" id="{B63EA118-E207-4135-9C97-E7069D16F630}"/>
              </a:ext>
            </a:extLst>
          </p:cNvPr>
          <p:cNvGrpSpPr/>
          <p:nvPr/>
        </p:nvGrpSpPr>
        <p:grpSpPr>
          <a:xfrm>
            <a:off x="6470359" y="133097"/>
            <a:ext cx="720720" cy="191160"/>
            <a:chOff x="6470359" y="133097"/>
            <a:chExt cx="720720" cy="19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376C0EF0-E63F-455C-8CEC-F4D9FBCAAF87}"/>
                    </a:ext>
                  </a:extLst>
                </p14:cNvPr>
                <p14:cNvContentPartPr/>
                <p14:nvPr/>
              </p14:nvContentPartPr>
              <p14:xfrm>
                <a:off x="6470359" y="170537"/>
                <a:ext cx="117360" cy="15372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376C0EF0-E63F-455C-8CEC-F4D9FBCAAF87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6461719" y="161537"/>
                  <a:ext cx="1350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520" name="Input penna 519">
                  <a:extLst>
                    <a:ext uri="{FF2B5EF4-FFF2-40B4-BE49-F238E27FC236}">
                      <a16:creationId xmlns:a16="http://schemas.microsoft.com/office/drawing/2014/main" id="{AD1D6788-6E9A-4327-A578-C782B0DA7A57}"/>
                    </a:ext>
                  </a:extLst>
                </p14:cNvPr>
                <p14:cNvContentPartPr/>
                <p14:nvPr/>
              </p14:nvContentPartPr>
              <p14:xfrm>
                <a:off x="6624799" y="175937"/>
                <a:ext cx="89640" cy="11844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AD1D6788-6E9A-4327-A578-C782B0DA7A57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6615799" y="166937"/>
                  <a:ext cx="1072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BFE180EE-1AD8-420C-B894-699320B3477C}"/>
                    </a:ext>
                  </a:extLst>
                </p14:cNvPr>
                <p14:cNvContentPartPr/>
                <p14:nvPr/>
              </p14:nvContentPartPr>
              <p14:xfrm>
                <a:off x="6740359" y="147137"/>
                <a:ext cx="97920" cy="12888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BFE180EE-1AD8-420C-B894-699320B3477C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6731359" y="138497"/>
                  <a:ext cx="115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B0992E20-0D7F-43A4-8B4E-87CD3A0634D6}"/>
                    </a:ext>
                  </a:extLst>
                </p14:cNvPr>
                <p14:cNvContentPartPr/>
                <p14:nvPr/>
              </p14:nvContentPartPr>
              <p14:xfrm>
                <a:off x="6865279" y="133097"/>
                <a:ext cx="63360" cy="15372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B0992E20-0D7F-43A4-8B4E-87CD3A0634D6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6856639" y="124457"/>
                  <a:ext cx="810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1572CC37-7913-4961-A04C-94D35D32D36A}"/>
                    </a:ext>
                  </a:extLst>
                </p14:cNvPr>
                <p14:cNvContentPartPr/>
                <p14:nvPr/>
              </p14:nvContentPartPr>
              <p14:xfrm>
                <a:off x="6864559" y="211217"/>
                <a:ext cx="65520" cy="1512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1572CC37-7913-4961-A04C-94D35D32D36A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6855559" y="202217"/>
                  <a:ext cx="831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877DBC9F-AB23-436A-BE80-219879F7B2F0}"/>
                    </a:ext>
                  </a:extLst>
                </p14:cNvPr>
                <p14:cNvContentPartPr/>
                <p14:nvPr/>
              </p14:nvContentPartPr>
              <p14:xfrm>
                <a:off x="6929719" y="156857"/>
                <a:ext cx="150840" cy="12996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877DBC9F-AB23-436A-BE80-219879F7B2F0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6920719" y="147857"/>
                  <a:ext cx="1684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490ECB6F-8901-4A8E-A8A1-8877E11A56D4}"/>
                    </a:ext>
                  </a:extLst>
                </p14:cNvPr>
                <p14:cNvContentPartPr/>
                <p14:nvPr/>
              </p14:nvContentPartPr>
              <p14:xfrm>
                <a:off x="7011079" y="135617"/>
                <a:ext cx="131760" cy="288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490ECB6F-8901-4A8E-A8A1-8877E11A56D4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7002079" y="126977"/>
                  <a:ext cx="149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A5522141-40D8-4965-8194-B69AD9B77598}"/>
                    </a:ext>
                  </a:extLst>
                </p14:cNvPr>
                <p14:cNvContentPartPr/>
                <p14:nvPr/>
              </p14:nvContentPartPr>
              <p14:xfrm>
                <a:off x="7098559" y="162617"/>
                <a:ext cx="92520" cy="13932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A5522141-40D8-4965-8194-B69AD9B77598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7089559" y="153617"/>
                  <a:ext cx="110160" cy="15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1" name="Gruppo 540">
            <a:extLst>
              <a:ext uri="{FF2B5EF4-FFF2-40B4-BE49-F238E27FC236}">
                <a16:creationId xmlns:a16="http://schemas.microsoft.com/office/drawing/2014/main" id="{4E05B09A-AC06-4D20-B107-4FA452E053CE}"/>
              </a:ext>
            </a:extLst>
          </p:cNvPr>
          <p:cNvGrpSpPr/>
          <p:nvPr/>
        </p:nvGrpSpPr>
        <p:grpSpPr>
          <a:xfrm>
            <a:off x="7336519" y="44897"/>
            <a:ext cx="843480" cy="240840"/>
            <a:chOff x="7336519" y="44897"/>
            <a:chExt cx="84348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A77D1FAC-20DA-4B00-A5AE-E865A572D00A}"/>
                    </a:ext>
                  </a:extLst>
                </p14:cNvPr>
                <p14:cNvContentPartPr/>
                <p14:nvPr/>
              </p14:nvContentPartPr>
              <p14:xfrm>
                <a:off x="7349479" y="151457"/>
                <a:ext cx="14040" cy="10440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A77D1FAC-20DA-4B00-A5AE-E865A572D00A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7340839" y="142457"/>
                  <a:ext cx="316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08CD29C2-44D9-491C-B417-6513AA08D4A7}"/>
                    </a:ext>
                  </a:extLst>
                </p14:cNvPr>
                <p14:cNvContentPartPr/>
                <p14:nvPr/>
              </p14:nvContentPartPr>
              <p14:xfrm>
                <a:off x="7336519" y="136697"/>
                <a:ext cx="72000" cy="13608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08CD29C2-44D9-491C-B417-6513AA08D4A7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7327879" y="127697"/>
                  <a:ext cx="89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ECC714B3-2037-46BC-8D71-B5680AE68E8B}"/>
                    </a:ext>
                  </a:extLst>
                </p14:cNvPr>
                <p14:cNvContentPartPr/>
                <p14:nvPr/>
              </p14:nvContentPartPr>
              <p14:xfrm>
                <a:off x="7463959" y="44897"/>
                <a:ext cx="7560" cy="11052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ECC714B3-2037-46BC-8D71-B5680AE68E8B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7454959" y="35897"/>
                  <a:ext cx="25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B37A5E3C-5AD8-4205-9554-653BE611E41A}"/>
                    </a:ext>
                  </a:extLst>
                </p14:cNvPr>
                <p14:cNvContentPartPr/>
                <p14:nvPr/>
              </p14:nvContentPartPr>
              <p14:xfrm>
                <a:off x="7541359" y="148217"/>
                <a:ext cx="9360" cy="11520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B37A5E3C-5AD8-4205-9554-653BE611E41A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7532359" y="139577"/>
                  <a:ext cx="270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533" name="Input penna 532">
                  <a:extLst>
                    <a:ext uri="{FF2B5EF4-FFF2-40B4-BE49-F238E27FC236}">
                      <a16:creationId xmlns:a16="http://schemas.microsoft.com/office/drawing/2014/main" id="{1EEB1B5E-B189-44E5-8A5C-A6D3E2BA7BB8}"/>
                    </a:ext>
                  </a:extLst>
                </p14:cNvPr>
                <p14:cNvContentPartPr/>
                <p14:nvPr/>
              </p14:nvContentPartPr>
              <p14:xfrm>
                <a:off x="7587079" y="114017"/>
                <a:ext cx="93240" cy="14256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1EEB1B5E-B189-44E5-8A5C-A6D3E2BA7BB8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7578439" y="105377"/>
                  <a:ext cx="1108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C1DB7BCE-2247-47D4-BA11-374CD3AA3CAC}"/>
                    </a:ext>
                  </a:extLst>
                </p14:cNvPr>
                <p14:cNvContentPartPr/>
                <p14:nvPr/>
              </p14:nvContentPartPr>
              <p14:xfrm>
                <a:off x="7717399" y="123377"/>
                <a:ext cx="83520" cy="12276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C1DB7BCE-2247-47D4-BA11-374CD3AA3CAC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7708759" y="114737"/>
                  <a:ext cx="1011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38346894-DD95-4C16-8193-A6441A108EB4}"/>
                    </a:ext>
                  </a:extLst>
                </p14:cNvPr>
                <p14:cNvContentPartPr/>
                <p14:nvPr/>
              </p14:nvContentPartPr>
              <p14:xfrm>
                <a:off x="7722439" y="189617"/>
                <a:ext cx="67680" cy="972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38346894-DD95-4C16-8193-A6441A108EB4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7713799" y="180617"/>
                  <a:ext cx="853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06C3208B-33FF-4827-8FBA-9906A98CEA80}"/>
                    </a:ext>
                  </a:extLst>
                </p14:cNvPr>
                <p14:cNvContentPartPr/>
                <p14:nvPr/>
              </p14:nvContentPartPr>
              <p14:xfrm>
                <a:off x="7789759" y="122297"/>
                <a:ext cx="125640" cy="12744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06C3208B-33FF-4827-8FBA-9906A98CEA80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7780759" y="113657"/>
                  <a:ext cx="1432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574F4113-536F-442F-A252-799FF66D395C}"/>
                    </a:ext>
                  </a:extLst>
                </p14:cNvPr>
                <p14:cNvContentPartPr/>
                <p14:nvPr/>
              </p14:nvContentPartPr>
              <p14:xfrm>
                <a:off x="7887319" y="129497"/>
                <a:ext cx="126720" cy="13068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574F4113-536F-442F-A252-799FF66D395C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7878679" y="120497"/>
                  <a:ext cx="1443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538" name="Input penna 537">
                  <a:extLst>
                    <a:ext uri="{FF2B5EF4-FFF2-40B4-BE49-F238E27FC236}">
                      <a16:creationId xmlns:a16="http://schemas.microsoft.com/office/drawing/2014/main" id="{BC190BAE-ABF0-468E-A7B9-C4AA5771DBBF}"/>
                    </a:ext>
                  </a:extLst>
                </p14:cNvPr>
                <p14:cNvContentPartPr/>
                <p14:nvPr/>
              </p14:nvContentPartPr>
              <p14:xfrm>
                <a:off x="7908559" y="193217"/>
                <a:ext cx="70560" cy="151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BC190BAE-ABF0-468E-A7B9-C4AA5771DBBF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7899919" y="184217"/>
                  <a:ext cx="882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3D723C46-AE40-4979-AA8A-62FA37065EA7}"/>
                    </a:ext>
                  </a:extLst>
                </p14:cNvPr>
                <p14:cNvContentPartPr/>
                <p14:nvPr/>
              </p14:nvContentPartPr>
              <p14:xfrm>
                <a:off x="7979119" y="162617"/>
                <a:ext cx="50400" cy="8532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3D723C46-AE40-4979-AA8A-62FA37065EA7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7970119" y="153617"/>
                  <a:ext cx="680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22FEE0AD-5FB1-4D1F-B095-C43CFAD8464E}"/>
                    </a:ext>
                  </a:extLst>
                </p14:cNvPr>
                <p14:cNvContentPartPr/>
                <p14:nvPr/>
              </p14:nvContentPartPr>
              <p14:xfrm>
                <a:off x="8055439" y="143537"/>
                <a:ext cx="124560" cy="14220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22FEE0AD-5FB1-4D1F-B095-C43CFAD8464E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8046439" y="134897"/>
                  <a:ext cx="142200" cy="15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0" name="Gruppo 549">
            <a:extLst>
              <a:ext uri="{FF2B5EF4-FFF2-40B4-BE49-F238E27FC236}">
                <a16:creationId xmlns:a16="http://schemas.microsoft.com/office/drawing/2014/main" id="{C1C3DF2B-2B50-4BC5-B76B-D4795AF2A5F9}"/>
              </a:ext>
            </a:extLst>
          </p:cNvPr>
          <p:cNvGrpSpPr/>
          <p:nvPr/>
        </p:nvGrpSpPr>
        <p:grpSpPr>
          <a:xfrm>
            <a:off x="8362879" y="37697"/>
            <a:ext cx="933120" cy="330480"/>
            <a:chOff x="8362879" y="37697"/>
            <a:chExt cx="933120" cy="33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B39CAD2C-BC45-40C6-936D-C016C226F501}"/>
                    </a:ext>
                  </a:extLst>
                </p14:cNvPr>
                <p14:cNvContentPartPr/>
                <p14:nvPr/>
              </p14:nvContentPartPr>
              <p14:xfrm>
                <a:off x="8362879" y="79457"/>
                <a:ext cx="69120" cy="23004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B39CAD2C-BC45-40C6-936D-C016C226F501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8354239" y="70457"/>
                  <a:ext cx="867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543" name="Input penna 542">
                  <a:extLst>
                    <a:ext uri="{FF2B5EF4-FFF2-40B4-BE49-F238E27FC236}">
                      <a16:creationId xmlns:a16="http://schemas.microsoft.com/office/drawing/2014/main" id="{483761D9-C1AA-4F5F-BAE5-44497DFF85C8}"/>
                    </a:ext>
                  </a:extLst>
                </p14:cNvPr>
                <p14:cNvContentPartPr/>
                <p14:nvPr/>
              </p14:nvContentPartPr>
              <p14:xfrm>
                <a:off x="8492839" y="142097"/>
                <a:ext cx="80640" cy="11844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483761D9-C1AA-4F5F-BAE5-44497DFF85C8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8484199" y="133457"/>
                  <a:ext cx="982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544" name="Input penna 543">
                  <a:extLst>
                    <a:ext uri="{FF2B5EF4-FFF2-40B4-BE49-F238E27FC236}">
                      <a16:creationId xmlns:a16="http://schemas.microsoft.com/office/drawing/2014/main" id="{2711DC8D-8052-42DF-8407-32A8FB77826E}"/>
                    </a:ext>
                  </a:extLst>
                </p14:cNvPr>
                <p14:cNvContentPartPr/>
                <p14:nvPr/>
              </p14:nvContentPartPr>
              <p14:xfrm>
                <a:off x="8575999" y="99617"/>
                <a:ext cx="37080" cy="5580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2711DC8D-8052-42DF-8407-32A8FB77826E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8567359" y="90617"/>
                  <a:ext cx="547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7D67FD53-91C1-4A5F-9127-304E81C12160}"/>
                    </a:ext>
                  </a:extLst>
                </p14:cNvPr>
                <p14:cNvContentPartPr/>
                <p14:nvPr/>
              </p14:nvContentPartPr>
              <p14:xfrm>
                <a:off x="8638639" y="130577"/>
                <a:ext cx="237960" cy="10008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7D67FD53-91C1-4A5F-9127-304E81C12160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8629639" y="121577"/>
                  <a:ext cx="255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46F1CC51-513B-4C1B-BD41-18F55C9247C7}"/>
                    </a:ext>
                  </a:extLst>
                </p14:cNvPr>
                <p14:cNvContentPartPr/>
                <p14:nvPr/>
              </p14:nvContentPartPr>
              <p14:xfrm>
                <a:off x="8867599" y="94217"/>
                <a:ext cx="93960" cy="11988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46F1CC51-513B-4C1B-BD41-18F55C9247C7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8858599" y="85217"/>
                  <a:ext cx="1116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548" name="Input penna 547">
                  <a:extLst>
                    <a:ext uri="{FF2B5EF4-FFF2-40B4-BE49-F238E27FC236}">
                      <a16:creationId xmlns:a16="http://schemas.microsoft.com/office/drawing/2014/main" id="{56AD9079-86A4-43A2-A3D8-77576F3E0F6C}"/>
                    </a:ext>
                  </a:extLst>
                </p14:cNvPr>
                <p14:cNvContentPartPr/>
                <p14:nvPr/>
              </p14:nvContentPartPr>
              <p14:xfrm>
                <a:off x="8948959" y="94937"/>
                <a:ext cx="240480" cy="15876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56AD9079-86A4-43A2-A3D8-77576F3E0F6C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8939959" y="86297"/>
                  <a:ext cx="2581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549" name="Input penna 548">
                  <a:extLst>
                    <a:ext uri="{FF2B5EF4-FFF2-40B4-BE49-F238E27FC236}">
                      <a16:creationId xmlns:a16="http://schemas.microsoft.com/office/drawing/2014/main" id="{14E88C18-9F00-4E88-A7FA-A8632C1AB3B0}"/>
                    </a:ext>
                  </a:extLst>
                </p14:cNvPr>
                <p14:cNvContentPartPr/>
                <p14:nvPr/>
              </p14:nvContentPartPr>
              <p14:xfrm>
                <a:off x="9209599" y="37697"/>
                <a:ext cx="86400" cy="330480"/>
              </p14:xfrm>
            </p:contentPart>
          </mc:Choice>
          <mc:Fallback xmlns="">
            <p:pic>
              <p:nvPicPr>
                <p:cNvPr id="549" name="Input penna 548">
                  <a:extLst>
                    <a:ext uri="{FF2B5EF4-FFF2-40B4-BE49-F238E27FC236}">
                      <a16:creationId xmlns:a16="http://schemas.microsoft.com/office/drawing/2014/main" id="{14E88C18-9F00-4E88-A7FA-A8632C1AB3B0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9200599" y="29057"/>
                  <a:ext cx="104040" cy="34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3" name="Gruppo 552">
            <a:extLst>
              <a:ext uri="{FF2B5EF4-FFF2-40B4-BE49-F238E27FC236}">
                <a16:creationId xmlns:a16="http://schemas.microsoft.com/office/drawing/2014/main" id="{82ED4F14-7712-4704-8EEC-2EF234D059E6}"/>
              </a:ext>
            </a:extLst>
          </p:cNvPr>
          <p:cNvGrpSpPr/>
          <p:nvPr/>
        </p:nvGrpSpPr>
        <p:grpSpPr>
          <a:xfrm>
            <a:off x="6705799" y="540617"/>
            <a:ext cx="162360" cy="1180080"/>
            <a:chOff x="6705799" y="540617"/>
            <a:chExt cx="162360" cy="11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551" name="Input penna 550">
                  <a:extLst>
                    <a:ext uri="{FF2B5EF4-FFF2-40B4-BE49-F238E27FC236}">
                      <a16:creationId xmlns:a16="http://schemas.microsoft.com/office/drawing/2014/main" id="{A326CB62-FFE7-4EF2-913F-B7499B31151E}"/>
                    </a:ext>
                  </a:extLst>
                </p14:cNvPr>
                <p14:cNvContentPartPr/>
                <p14:nvPr/>
              </p14:nvContentPartPr>
              <p14:xfrm>
                <a:off x="6765199" y="583817"/>
                <a:ext cx="23400" cy="113688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A326CB62-FFE7-4EF2-913F-B7499B31151E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6756199" y="574817"/>
                  <a:ext cx="41040" cy="11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552" name="Input penna 551">
                  <a:extLst>
                    <a:ext uri="{FF2B5EF4-FFF2-40B4-BE49-F238E27FC236}">
                      <a16:creationId xmlns:a16="http://schemas.microsoft.com/office/drawing/2014/main" id="{7B341D0D-FB6F-42E0-BC9D-500889D9E05F}"/>
                    </a:ext>
                  </a:extLst>
                </p14:cNvPr>
                <p14:cNvContentPartPr/>
                <p14:nvPr/>
              </p14:nvContentPartPr>
              <p14:xfrm>
                <a:off x="6705799" y="540617"/>
                <a:ext cx="162360" cy="11628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7B341D0D-FB6F-42E0-BC9D-500889D9E05F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6696799" y="531617"/>
                  <a:ext cx="180000" cy="133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16">
            <p14:nvContentPartPr>
              <p14:cNvPr id="554" name="Input penna 553">
                <a:extLst>
                  <a:ext uri="{FF2B5EF4-FFF2-40B4-BE49-F238E27FC236}">
                    <a16:creationId xmlns:a16="http://schemas.microsoft.com/office/drawing/2014/main" id="{EAF4891C-9833-498B-8770-60B808552414}"/>
                  </a:ext>
                </a:extLst>
              </p14:cNvPr>
              <p14:cNvContentPartPr/>
              <p14:nvPr/>
            </p14:nvContentPartPr>
            <p14:xfrm>
              <a:off x="6654679" y="1565537"/>
              <a:ext cx="1491120" cy="113040"/>
            </p14:xfrm>
          </p:contentPart>
        </mc:Choice>
        <mc:Fallback xmlns="">
          <p:pic>
            <p:nvPicPr>
              <p:cNvPr id="554" name="Input penna 553">
                <a:extLst>
                  <a:ext uri="{FF2B5EF4-FFF2-40B4-BE49-F238E27FC236}">
                    <a16:creationId xmlns:a16="http://schemas.microsoft.com/office/drawing/2014/main" id="{EAF4891C-9833-498B-8770-60B808552414}"/>
                  </a:ext>
                </a:extLst>
              </p:cNvPr>
              <p:cNvPicPr/>
              <p:nvPr/>
            </p:nvPicPr>
            <p:blipFill>
              <a:blip r:embed="rId1417"/>
              <a:stretch>
                <a:fillRect/>
              </a:stretch>
            </p:blipFill>
            <p:spPr>
              <a:xfrm>
                <a:off x="6646039" y="1556537"/>
                <a:ext cx="1508760" cy="13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7" name="Gruppo 556">
            <a:extLst>
              <a:ext uri="{FF2B5EF4-FFF2-40B4-BE49-F238E27FC236}">
                <a16:creationId xmlns:a16="http://schemas.microsoft.com/office/drawing/2014/main" id="{D9CA0CFF-D247-46D0-86E8-A908617BB5F1}"/>
              </a:ext>
            </a:extLst>
          </p:cNvPr>
          <p:cNvGrpSpPr/>
          <p:nvPr/>
        </p:nvGrpSpPr>
        <p:grpSpPr>
          <a:xfrm>
            <a:off x="8056159" y="1798457"/>
            <a:ext cx="176760" cy="91440"/>
            <a:chOff x="8056159" y="1798457"/>
            <a:chExt cx="17676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555" name="Input penna 554">
                  <a:extLst>
                    <a:ext uri="{FF2B5EF4-FFF2-40B4-BE49-F238E27FC236}">
                      <a16:creationId xmlns:a16="http://schemas.microsoft.com/office/drawing/2014/main" id="{C6A92314-54D0-4E54-BB9A-EC77C89B0017}"/>
                    </a:ext>
                  </a:extLst>
                </p14:cNvPr>
                <p14:cNvContentPartPr/>
                <p14:nvPr/>
              </p14:nvContentPartPr>
              <p14:xfrm>
                <a:off x="8056159" y="1800257"/>
                <a:ext cx="48240" cy="8964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C6A92314-54D0-4E54-BB9A-EC77C89B0017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8047519" y="1791617"/>
                  <a:ext cx="658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556" name="Input penna 555">
                  <a:extLst>
                    <a:ext uri="{FF2B5EF4-FFF2-40B4-BE49-F238E27FC236}">
                      <a16:creationId xmlns:a16="http://schemas.microsoft.com/office/drawing/2014/main" id="{ED4E5EA5-4124-4478-8FF5-FA6D43E54352}"/>
                    </a:ext>
                  </a:extLst>
                </p14:cNvPr>
                <p14:cNvContentPartPr/>
                <p14:nvPr/>
              </p14:nvContentPartPr>
              <p14:xfrm>
                <a:off x="8117719" y="1798457"/>
                <a:ext cx="115200" cy="8604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ED4E5EA5-4124-4478-8FF5-FA6D43E54352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8109079" y="1789817"/>
                  <a:ext cx="132840" cy="10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22">
            <p14:nvContentPartPr>
              <p14:cNvPr id="558" name="Input penna 557">
                <a:extLst>
                  <a:ext uri="{FF2B5EF4-FFF2-40B4-BE49-F238E27FC236}">
                    <a16:creationId xmlns:a16="http://schemas.microsoft.com/office/drawing/2014/main" id="{C794D577-D590-445B-BBE1-120C01031A14}"/>
                  </a:ext>
                </a:extLst>
              </p14:cNvPr>
              <p14:cNvContentPartPr/>
              <p14:nvPr/>
            </p14:nvContentPartPr>
            <p14:xfrm>
              <a:off x="6440119" y="503177"/>
              <a:ext cx="84960" cy="168120"/>
            </p14:xfrm>
          </p:contentPart>
        </mc:Choice>
        <mc:Fallback xmlns="">
          <p:pic>
            <p:nvPicPr>
              <p:cNvPr id="558" name="Input penna 557">
                <a:extLst>
                  <a:ext uri="{FF2B5EF4-FFF2-40B4-BE49-F238E27FC236}">
                    <a16:creationId xmlns:a16="http://schemas.microsoft.com/office/drawing/2014/main" id="{C794D577-D590-445B-BBE1-120C01031A14}"/>
                  </a:ext>
                </a:extLst>
              </p:cNvPr>
              <p:cNvPicPr/>
              <p:nvPr/>
            </p:nvPicPr>
            <p:blipFill>
              <a:blip r:embed="rId1423"/>
              <a:stretch>
                <a:fillRect/>
              </a:stretch>
            </p:blipFill>
            <p:spPr>
              <a:xfrm>
                <a:off x="6431119" y="494537"/>
                <a:ext cx="102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4">
            <p14:nvContentPartPr>
              <p14:cNvPr id="559" name="Input penna 558">
                <a:extLst>
                  <a:ext uri="{FF2B5EF4-FFF2-40B4-BE49-F238E27FC236}">
                    <a16:creationId xmlns:a16="http://schemas.microsoft.com/office/drawing/2014/main" id="{9BC76B0B-2644-4486-9014-F3252B8BDF29}"/>
                  </a:ext>
                </a:extLst>
              </p14:cNvPr>
              <p14:cNvContentPartPr/>
              <p14:nvPr/>
            </p14:nvContentPartPr>
            <p14:xfrm>
              <a:off x="7030879" y="553217"/>
              <a:ext cx="1491840" cy="917280"/>
            </p14:xfrm>
          </p:contentPart>
        </mc:Choice>
        <mc:Fallback xmlns="">
          <p:pic>
            <p:nvPicPr>
              <p:cNvPr id="559" name="Input penna 558">
                <a:extLst>
                  <a:ext uri="{FF2B5EF4-FFF2-40B4-BE49-F238E27FC236}">
                    <a16:creationId xmlns:a16="http://schemas.microsoft.com/office/drawing/2014/main" id="{9BC76B0B-2644-4486-9014-F3252B8BDF29}"/>
                  </a:ext>
                </a:extLst>
              </p:cNvPr>
              <p:cNvPicPr/>
              <p:nvPr/>
            </p:nvPicPr>
            <p:blipFill>
              <a:blip r:embed="rId1425"/>
              <a:stretch>
                <a:fillRect/>
              </a:stretch>
            </p:blipFill>
            <p:spPr>
              <a:xfrm>
                <a:off x="7022239" y="544577"/>
                <a:ext cx="1509480" cy="93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571" name="Gruppo 570">
            <a:extLst>
              <a:ext uri="{FF2B5EF4-FFF2-40B4-BE49-F238E27FC236}">
                <a16:creationId xmlns:a16="http://schemas.microsoft.com/office/drawing/2014/main" id="{2DA829E9-0BAE-4151-B249-73853CC5FA74}"/>
              </a:ext>
            </a:extLst>
          </p:cNvPr>
          <p:cNvGrpSpPr/>
          <p:nvPr/>
        </p:nvGrpSpPr>
        <p:grpSpPr>
          <a:xfrm>
            <a:off x="7081279" y="614057"/>
            <a:ext cx="1365480" cy="756000"/>
            <a:chOff x="7081279" y="614057"/>
            <a:chExt cx="1365480" cy="75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560" name="Input penna 559">
                  <a:extLst>
                    <a:ext uri="{FF2B5EF4-FFF2-40B4-BE49-F238E27FC236}">
                      <a16:creationId xmlns:a16="http://schemas.microsoft.com/office/drawing/2014/main" id="{19DECFF9-3FC4-48A6-98C1-B6729B6C584C}"/>
                    </a:ext>
                  </a:extLst>
                </p14:cNvPr>
                <p14:cNvContentPartPr/>
                <p14:nvPr/>
              </p14:nvContentPartPr>
              <p14:xfrm>
                <a:off x="8337319" y="1255217"/>
                <a:ext cx="109440" cy="114840"/>
              </p14:xfrm>
            </p:contentPart>
          </mc:Choice>
          <mc:Fallback xmlns="">
            <p:pic>
              <p:nvPicPr>
                <p:cNvPr id="560" name="Input penna 559">
                  <a:extLst>
                    <a:ext uri="{FF2B5EF4-FFF2-40B4-BE49-F238E27FC236}">
                      <a16:creationId xmlns:a16="http://schemas.microsoft.com/office/drawing/2014/main" id="{19DECFF9-3FC4-48A6-98C1-B6729B6C584C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8328319" y="1246577"/>
                  <a:ext cx="1270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561" name="Input penna 560">
                  <a:extLst>
                    <a:ext uri="{FF2B5EF4-FFF2-40B4-BE49-F238E27FC236}">
                      <a16:creationId xmlns:a16="http://schemas.microsoft.com/office/drawing/2014/main" id="{67776D2E-D8D1-46AB-B8B7-8D584F238240}"/>
                    </a:ext>
                  </a:extLst>
                </p14:cNvPr>
                <p14:cNvContentPartPr/>
                <p14:nvPr/>
              </p14:nvContentPartPr>
              <p14:xfrm>
                <a:off x="8306719" y="921497"/>
                <a:ext cx="130320" cy="20484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67776D2E-D8D1-46AB-B8B7-8D584F238240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8297719" y="912857"/>
                  <a:ext cx="1479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562" name="Input penna 561">
                  <a:extLst>
                    <a:ext uri="{FF2B5EF4-FFF2-40B4-BE49-F238E27FC236}">
                      <a16:creationId xmlns:a16="http://schemas.microsoft.com/office/drawing/2014/main" id="{2EA42098-3772-4F88-AEF5-81BE73F2262A}"/>
                    </a:ext>
                  </a:extLst>
                </p14:cNvPr>
                <p14:cNvContentPartPr/>
                <p14:nvPr/>
              </p14:nvContentPartPr>
              <p14:xfrm>
                <a:off x="7524079" y="635657"/>
                <a:ext cx="340200" cy="14256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2EA42098-3772-4F88-AEF5-81BE73F2262A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7515079" y="627017"/>
                  <a:ext cx="3578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020F7967-A956-4235-B363-ED23FA1F0673}"/>
                    </a:ext>
                  </a:extLst>
                </p14:cNvPr>
                <p14:cNvContentPartPr/>
                <p14:nvPr/>
              </p14:nvContentPartPr>
              <p14:xfrm>
                <a:off x="7231759" y="614057"/>
                <a:ext cx="127440" cy="4644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020F7967-A956-4235-B363-ED23FA1F0673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7223119" y="605057"/>
                  <a:ext cx="1450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565" name="Input penna 564">
                  <a:extLst>
                    <a:ext uri="{FF2B5EF4-FFF2-40B4-BE49-F238E27FC236}">
                      <a16:creationId xmlns:a16="http://schemas.microsoft.com/office/drawing/2014/main" id="{122649BB-C867-45D6-889B-C265ACAEF419}"/>
                    </a:ext>
                  </a:extLst>
                </p14:cNvPr>
                <p14:cNvContentPartPr/>
                <p14:nvPr/>
              </p14:nvContentPartPr>
              <p14:xfrm>
                <a:off x="7081279" y="984137"/>
                <a:ext cx="61560" cy="26028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122649BB-C867-45D6-889B-C265ACAEF419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7072279" y="975137"/>
                  <a:ext cx="792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CEBA3723-05C5-4B9F-8D48-C34B90F4B274}"/>
                    </a:ext>
                  </a:extLst>
                </p14:cNvPr>
                <p14:cNvContentPartPr/>
                <p14:nvPr/>
              </p14:nvContentPartPr>
              <p14:xfrm>
                <a:off x="8102959" y="1057577"/>
                <a:ext cx="227160" cy="24660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CEBA3723-05C5-4B9F-8D48-C34B90F4B274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8094319" y="1048937"/>
                  <a:ext cx="2448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BB2250F7-E65F-4A29-A4BC-CA6AC3DFB637}"/>
                    </a:ext>
                  </a:extLst>
                </p14:cNvPr>
                <p14:cNvContentPartPr/>
                <p14:nvPr/>
              </p14:nvContentPartPr>
              <p14:xfrm>
                <a:off x="7672759" y="879377"/>
                <a:ext cx="394200" cy="47340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BB2250F7-E65F-4A29-A4BC-CA6AC3DFB637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7663759" y="870377"/>
                  <a:ext cx="411840" cy="49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569" name="Input penna 568">
                  <a:extLst>
                    <a:ext uri="{FF2B5EF4-FFF2-40B4-BE49-F238E27FC236}">
                      <a16:creationId xmlns:a16="http://schemas.microsoft.com/office/drawing/2014/main" id="{3F10AA18-0375-4028-B6B2-983724A0F1F5}"/>
                    </a:ext>
                  </a:extLst>
                </p14:cNvPr>
                <p14:cNvContentPartPr/>
                <p14:nvPr/>
              </p14:nvContentPartPr>
              <p14:xfrm>
                <a:off x="7296919" y="788297"/>
                <a:ext cx="360720" cy="56016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3F10AA18-0375-4028-B6B2-983724A0F1F5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7288279" y="779297"/>
                  <a:ext cx="378360" cy="57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570" name="Input penna 569">
                  <a:extLst>
                    <a:ext uri="{FF2B5EF4-FFF2-40B4-BE49-F238E27FC236}">
                      <a16:creationId xmlns:a16="http://schemas.microsoft.com/office/drawing/2014/main" id="{B7C3AB00-3E82-4ED7-BB6E-63314F578B0C}"/>
                    </a:ext>
                  </a:extLst>
                </p14:cNvPr>
                <p14:cNvContentPartPr/>
                <p14:nvPr/>
              </p14:nvContentPartPr>
              <p14:xfrm>
                <a:off x="7171639" y="697217"/>
                <a:ext cx="240480" cy="23796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B7C3AB00-3E82-4ED7-BB6E-63314F578B0C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7162999" y="688577"/>
                  <a:ext cx="258120" cy="255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44">
            <p14:nvContentPartPr>
              <p14:cNvPr id="572" name="Input penna 571">
                <a:extLst>
                  <a:ext uri="{FF2B5EF4-FFF2-40B4-BE49-F238E27FC236}">
                    <a16:creationId xmlns:a16="http://schemas.microsoft.com/office/drawing/2014/main" id="{3EA7CC98-B9B7-4EC2-A54F-47383314FAA4}"/>
                  </a:ext>
                </a:extLst>
              </p14:cNvPr>
              <p14:cNvContentPartPr/>
              <p14:nvPr/>
            </p14:nvContentPartPr>
            <p14:xfrm>
              <a:off x="7615159" y="926897"/>
              <a:ext cx="144720" cy="153360"/>
            </p14:xfrm>
          </p:contentPart>
        </mc:Choice>
        <mc:Fallback xmlns="">
          <p:pic>
            <p:nvPicPr>
              <p:cNvPr id="572" name="Input penna 571">
                <a:extLst>
                  <a:ext uri="{FF2B5EF4-FFF2-40B4-BE49-F238E27FC236}">
                    <a16:creationId xmlns:a16="http://schemas.microsoft.com/office/drawing/2014/main" id="{3EA7CC98-B9B7-4EC2-A54F-47383314FAA4}"/>
                  </a:ext>
                </a:extLst>
              </p:cNvPr>
              <p:cNvPicPr/>
              <p:nvPr/>
            </p:nvPicPr>
            <p:blipFill>
              <a:blip r:embed="rId1445"/>
              <a:stretch>
                <a:fillRect/>
              </a:stretch>
            </p:blipFill>
            <p:spPr>
              <a:xfrm>
                <a:off x="7606519" y="917897"/>
                <a:ext cx="16236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93" name="Gruppo 592">
            <a:extLst>
              <a:ext uri="{FF2B5EF4-FFF2-40B4-BE49-F238E27FC236}">
                <a16:creationId xmlns:a16="http://schemas.microsoft.com/office/drawing/2014/main" id="{7A948099-BE89-4F81-9572-B4478623FC11}"/>
              </a:ext>
            </a:extLst>
          </p:cNvPr>
          <p:cNvGrpSpPr/>
          <p:nvPr/>
        </p:nvGrpSpPr>
        <p:grpSpPr>
          <a:xfrm>
            <a:off x="7368199" y="1025537"/>
            <a:ext cx="309960" cy="556560"/>
            <a:chOff x="7368199" y="1025537"/>
            <a:chExt cx="309960" cy="55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591" name="Input penna 590">
                  <a:extLst>
                    <a:ext uri="{FF2B5EF4-FFF2-40B4-BE49-F238E27FC236}">
                      <a16:creationId xmlns:a16="http://schemas.microsoft.com/office/drawing/2014/main" id="{B4AA3B7D-15FB-47C7-9489-C6AA848553AB}"/>
                    </a:ext>
                  </a:extLst>
                </p14:cNvPr>
                <p14:cNvContentPartPr/>
                <p14:nvPr/>
              </p14:nvContentPartPr>
              <p14:xfrm>
                <a:off x="7653319" y="1025537"/>
                <a:ext cx="24840" cy="556560"/>
              </p14:xfrm>
            </p:contentPart>
          </mc:Choice>
          <mc:Fallback xmlns="">
            <p:pic>
              <p:nvPicPr>
                <p:cNvPr id="591" name="Input penna 590">
                  <a:extLst>
                    <a:ext uri="{FF2B5EF4-FFF2-40B4-BE49-F238E27FC236}">
                      <a16:creationId xmlns:a16="http://schemas.microsoft.com/office/drawing/2014/main" id="{B4AA3B7D-15FB-47C7-9489-C6AA848553AB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7644319" y="1016897"/>
                  <a:ext cx="42480" cy="57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BB0D0FB6-A193-4A38-BF67-BEB01EA700A9}"/>
                    </a:ext>
                  </a:extLst>
                </p14:cNvPr>
                <p14:cNvContentPartPr/>
                <p14:nvPr/>
              </p14:nvContentPartPr>
              <p14:xfrm>
                <a:off x="7368199" y="1113377"/>
                <a:ext cx="104040" cy="20556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BB0D0FB6-A193-4A38-BF67-BEB01EA700A9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7359559" y="1104377"/>
                  <a:ext cx="121680" cy="22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9" name="Gruppo 598">
            <a:extLst>
              <a:ext uri="{FF2B5EF4-FFF2-40B4-BE49-F238E27FC236}">
                <a16:creationId xmlns:a16="http://schemas.microsoft.com/office/drawing/2014/main" id="{7CA2FE1D-1457-4AB4-8260-128E0351E936}"/>
              </a:ext>
            </a:extLst>
          </p:cNvPr>
          <p:cNvGrpSpPr/>
          <p:nvPr/>
        </p:nvGrpSpPr>
        <p:grpSpPr>
          <a:xfrm>
            <a:off x="7680679" y="504257"/>
            <a:ext cx="1027440" cy="496800"/>
            <a:chOff x="7680679" y="504257"/>
            <a:chExt cx="1027440" cy="49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80A50B80-DC12-4F8B-BE04-947FAF4DD8A7}"/>
                    </a:ext>
                  </a:extLst>
                </p14:cNvPr>
                <p14:cNvContentPartPr/>
                <p14:nvPr/>
              </p14:nvContentPartPr>
              <p14:xfrm>
                <a:off x="7680679" y="647897"/>
                <a:ext cx="698760" cy="35316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80A50B80-DC12-4F8B-BE04-947FAF4DD8A7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7672039" y="638897"/>
                  <a:ext cx="71640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6BCEF753-23BF-46FD-B836-BC917CF5CF03}"/>
                    </a:ext>
                  </a:extLst>
                </p14:cNvPr>
                <p14:cNvContentPartPr/>
                <p14:nvPr/>
              </p14:nvContentPartPr>
              <p14:xfrm>
                <a:off x="8501479" y="524777"/>
                <a:ext cx="89640" cy="17316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6BCEF753-23BF-46FD-B836-BC917CF5CF03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8492479" y="516137"/>
                  <a:ext cx="1072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B9C89EB1-5DA0-43E3-B7BC-9B1BC0360D76}"/>
                    </a:ext>
                  </a:extLst>
                </p14:cNvPr>
                <p14:cNvContentPartPr/>
                <p14:nvPr/>
              </p14:nvContentPartPr>
              <p14:xfrm>
                <a:off x="8623159" y="504257"/>
                <a:ext cx="84960" cy="19008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B9C89EB1-5DA0-43E3-B7BC-9B1BC0360D76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8614519" y="495257"/>
                  <a:ext cx="1026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BBCE37C4-51FB-4893-9F29-08611A0A4025}"/>
                    </a:ext>
                  </a:extLst>
                </p14:cNvPr>
                <p14:cNvContentPartPr/>
                <p14:nvPr/>
              </p14:nvContentPartPr>
              <p14:xfrm>
                <a:off x="8629279" y="591377"/>
                <a:ext cx="77760" cy="1152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BBCE37C4-51FB-4893-9F29-08611A0A4025}"/>
                    </a:ext>
                  </a:extLst>
                </p:cNvPr>
                <p:cNvPicPr/>
                <p:nvPr/>
              </p:nvPicPr>
              <p:blipFill>
                <a:blip r:embed="rId1457"/>
                <a:stretch>
                  <a:fillRect/>
                </a:stretch>
              </p:blipFill>
              <p:spPr>
                <a:xfrm>
                  <a:off x="8620639" y="582737"/>
                  <a:ext cx="9540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uppo 614">
            <a:extLst>
              <a:ext uri="{FF2B5EF4-FFF2-40B4-BE49-F238E27FC236}">
                <a16:creationId xmlns:a16="http://schemas.microsoft.com/office/drawing/2014/main" id="{4179B091-53C6-4919-8534-4E328ABBF302}"/>
              </a:ext>
            </a:extLst>
          </p:cNvPr>
          <p:cNvGrpSpPr/>
          <p:nvPr/>
        </p:nvGrpSpPr>
        <p:grpSpPr>
          <a:xfrm>
            <a:off x="9049759" y="484457"/>
            <a:ext cx="1141200" cy="595800"/>
            <a:chOff x="9049759" y="484457"/>
            <a:chExt cx="1141200" cy="59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600" name="Input penna 599">
                  <a:extLst>
                    <a:ext uri="{FF2B5EF4-FFF2-40B4-BE49-F238E27FC236}">
                      <a16:creationId xmlns:a16="http://schemas.microsoft.com/office/drawing/2014/main" id="{872A1E68-F66C-4862-8FB3-59E6AC95C05E}"/>
                    </a:ext>
                  </a:extLst>
                </p14:cNvPr>
                <p14:cNvContentPartPr/>
                <p14:nvPr/>
              </p14:nvContentPartPr>
              <p14:xfrm>
                <a:off x="9049759" y="627737"/>
                <a:ext cx="132480" cy="19224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872A1E68-F66C-4862-8FB3-59E6AC95C05E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9041119" y="619097"/>
                  <a:ext cx="15012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601" name="Input penna 600">
                  <a:extLst>
                    <a:ext uri="{FF2B5EF4-FFF2-40B4-BE49-F238E27FC236}">
                      <a16:creationId xmlns:a16="http://schemas.microsoft.com/office/drawing/2014/main" id="{AEEF62C8-70EA-4B8A-AEEB-56E849B40062}"/>
                    </a:ext>
                  </a:extLst>
                </p14:cNvPr>
                <p14:cNvContentPartPr/>
                <p14:nvPr/>
              </p14:nvContentPartPr>
              <p14:xfrm>
                <a:off x="9186199" y="765617"/>
                <a:ext cx="57240" cy="94680"/>
              </p14:xfrm>
            </p:contentPart>
          </mc:Choice>
          <mc:Fallback xmlns="">
            <p:pic>
              <p:nvPicPr>
                <p:cNvPr id="601" name="Input penna 600">
                  <a:extLst>
                    <a:ext uri="{FF2B5EF4-FFF2-40B4-BE49-F238E27FC236}">
                      <a16:creationId xmlns:a16="http://schemas.microsoft.com/office/drawing/2014/main" id="{AEEF62C8-70EA-4B8A-AEEB-56E849B40062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9177199" y="756977"/>
                  <a:ext cx="74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602" name="Input penna 601">
                  <a:extLst>
                    <a:ext uri="{FF2B5EF4-FFF2-40B4-BE49-F238E27FC236}">
                      <a16:creationId xmlns:a16="http://schemas.microsoft.com/office/drawing/2014/main" id="{6F58DF24-324B-4158-89F8-825B010A613B}"/>
                    </a:ext>
                  </a:extLst>
                </p14:cNvPr>
                <p14:cNvContentPartPr/>
                <p14:nvPr/>
              </p14:nvContentPartPr>
              <p14:xfrm>
                <a:off x="9204559" y="767417"/>
                <a:ext cx="58320" cy="8100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6F58DF24-324B-4158-89F8-825B010A613B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9195559" y="758417"/>
                  <a:ext cx="75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603" name="Input penna 602">
                  <a:extLst>
                    <a:ext uri="{FF2B5EF4-FFF2-40B4-BE49-F238E27FC236}">
                      <a16:creationId xmlns:a16="http://schemas.microsoft.com/office/drawing/2014/main" id="{DAB05751-5EB5-41A2-AF44-68E57153C2C0}"/>
                    </a:ext>
                  </a:extLst>
                </p14:cNvPr>
                <p14:cNvContentPartPr/>
                <p14:nvPr/>
              </p14:nvContentPartPr>
              <p14:xfrm>
                <a:off x="9385639" y="705857"/>
                <a:ext cx="79560" cy="468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DAB05751-5EB5-41A2-AF44-68E57153C2C0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9376999" y="697217"/>
                  <a:ext cx="97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604" name="Input penna 603">
                  <a:extLst>
                    <a:ext uri="{FF2B5EF4-FFF2-40B4-BE49-F238E27FC236}">
                      <a16:creationId xmlns:a16="http://schemas.microsoft.com/office/drawing/2014/main" id="{C928CC5F-6A02-4886-A2FE-9A1D95A80453}"/>
                    </a:ext>
                  </a:extLst>
                </p14:cNvPr>
                <p14:cNvContentPartPr/>
                <p14:nvPr/>
              </p14:nvContentPartPr>
              <p14:xfrm>
                <a:off x="9382759" y="705857"/>
                <a:ext cx="82800" cy="4680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C928CC5F-6A02-4886-A2FE-9A1D95A80453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9373759" y="697217"/>
                  <a:ext cx="1004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605" name="Input penna 604">
                  <a:extLst>
                    <a:ext uri="{FF2B5EF4-FFF2-40B4-BE49-F238E27FC236}">
                      <a16:creationId xmlns:a16="http://schemas.microsoft.com/office/drawing/2014/main" id="{F6FCB6D6-CFD5-451F-8873-6940AEDFA343}"/>
                    </a:ext>
                  </a:extLst>
                </p14:cNvPr>
                <p14:cNvContentPartPr/>
                <p14:nvPr/>
              </p14:nvContentPartPr>
              <p14:xfrm>
                <a:off x="9590119" y="515417"/>
                <a:ext cx="84960" cy="40032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F6FCB6D6-CFD5-451F-8873-6940AEDFA343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9581479" y="506417"/>
                  <a:ext cx="10260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606" name="Input penna 605">
                  <a:extLst>
                    <a:ext uri="{FF2B5EF4-FFF2-40B4-BE49-F238E27FC236}">
                      <a16:creationId xmlns:a16="http://schemas.microsoft.com/office/drawing/2014/main" id="{FA6E2980-83F7-4AF6-A116-BDA3BECC722E}"/>
                    </a:ext>
                  </a:extLst>
                </p14:cNvPr>
                <p14:cNvContentPartPr/>
                <p14:nvPr/>
              </p14:nvContentPartPr>
              <p14:xfrm>
                <a:off x="9639079" y="944897"/>
                <a:ext cx="77760" cy="13536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FA6E2980-83F7-4AF6-A116-BDA3BECC722E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9630079" y="936257"/>
                  <a:ext cx="954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607" name="Input penna 606">
                  <a:extLst>
                    <a:ext uri="{FF2B5EF4-FFF2-40B4-BE49-F238E27FC236}">
                      <a16:creationId xmlns:a16="http://schemas.microsoft.com/office/drawing/2014/main" id="{E9732E1E-7AF5-422A-97A9-1CA10AD9F5E4}"/>
                    </a:ext>
                  </a:extLst>
                </p14:cNvPr>
                <p14:cNvContentPartPr/>
                <p14:nvPr/>
              </p14:nvContentPartPr>
              <p14:xfrm>
                <a:off x="9644119" y="1006457"/>
                <a:ext cx="60480" cy="36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E9732E1E-7AF5-422A-97A9-1CA10AD9F5E4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9635479" y="997817"/>
                  <a:ext cx="781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609" name="Input penna 608">
                  <a:extLst>
                    <a:ext uri="{FF2B5EF4-FFF2-40B4-BE49-F238E27FC236}">
                      <a16:creationId xmlns:a16="http://schemas.microsoft.com/office/drawing/2014/main" id="{AD5A59EA-1F70-413B-9FB6-FFF7B8DB6DC0}"/>
                    </a:ext>
                  </a:extLst>
                </p14:cNvPr>
                <p14:cNvContentPartPr/>
                <p14:nvPr/>
              </p14:nvContentPartPr>
              <p14:xfrm>
                <a:off x="9804679" y="656537"/>
                <a:ext cx="82440" cy="23832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AD5A59EA-1F70-413B-9FB6-FFF7B8DB6DC0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9796039" y="647537"/>
                  <a:ext cx="1000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610" name="Input penna 609">
                  <a:extLst>
                    <a:ext uri="{FF2B5EF4-FFF2-40B4-BE49-F238E27FC236}">
                      <a16:creationId xmlns:a16="http://schemas.microsoft.com/office/drawing/2014/main" id="{E98F8FE8-7C7D-4AD0-AC8F-28C2DD3AA54B}"/>
                    </a:ext>
                  </a:extLst>
                </p14:cNvPr>
                <p14:cNvContentPartPr/>
                <p14:nvPr/>
              </p14:nvContentPartPr>
              <p14:xfrm>
                <a:off x="9939319" y="484457"/>
                <a:ext cx="80640" cy="10152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E98F8FE8-7C7D-4AD0-AC8F-28C2DD3AA54B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9930319" y="475457"/>
                  <a:ext cx="982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612" name="Input penna 611">
                  <a:extLst>
                    <a:ext uri="{FF2B5EF4-FFF2-40B4-BE49-F238E27FC236}">
                      <a16:creationId xmlns:a16="http://schemas.microsoft.com/office/drawing/2014/main" id="{F7B6A709-1FC9-45BE-A3DB-C80D3A8E79F2}"/>
                    </a:ext>
                  </a:extLst>
                </p14:cNvPr>
                <p14:cNvContentPartPr/>
                <p14:nvPr/>
              </p14:nvContentPartPr>
              <p14:xfrm>
                <a:off x="9958039" y="584537"/>
                <a:ext cx="106560" cy="21132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F7B6A709-1FC9-45BE-A3DB-C80D3A8E79F2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9949399" y="575897"/>
                  <a:ext cx="1242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613" name="Input penna 612">
                  <a:extLst>
                    <a:ext uri="{FF2B5EF4-FFF2-40B4-BE49-F238E27FC236}">
                      <a16:creationId xmlns:a16="http://schemas.microsoft.com/office/drawing/2014/main" id="{2C74EABA-CE19-4E7D-9A61-15967C7E694C}"/>
                    </a:ext>
                  </a:extLst>
                </p14:cNvPr>
                <p14:cNvContentPartPr/>
                <p14:nvPr/>
              </p14:nvContentPartPr>
              <p14:xfrm>
                <a:off x="10104559" y="589577"/>
                <a:ext cx="86400" cy="18684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2C74EABA-CE19-4E7D-9A61-15967C7E694C}"/>
                    </a:ext>
                  </a:extLst>
                </p:cNvPr>
                <p:cNvPicPr/>
                <p:nvPr/>
              </p:nvPicPr>
              <p:blipFill>
                <a:blip r:embed="rId1481"/>
                <a:stretch>
                  <a:fillRect/>
                </a:stretch>
              </p:blipFill>
              <p:spPr>
                <a:xfrm>
                  <a:off x="10095919" y="580577"/>
                  <a:ext cx="1040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2">
              <p14:nvContentPartPr>
                <p14:cNvPr id="614" name="Input penna 613">
                  <a:extLst>
                    <a:ext uri="{FF2B5EF4-FFF2-40B4-BE49-F238E27FC236}">
                      <a16:creationId xmlns:a16="http://schemas.microsoft.com/office/drawing/2014/main" id="{22A8D2A9-698D-45F7-992F-0E6549AF3476}"/>
                    </a:ext>
                  </a:extLst>
                </p14:cNvPr>
                <p14:cNvContentPartPr/>
                <p14:nvPr/>
              </p14:nvContentPartPr>
              <p14:xfrm>
                <a:off x="10114279" y="689297"/>
                <a:ext cx="74520" cy="36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22A8D2A9-698D-45F7-992F-0E6549AF3476}"/>
                    </a:ext>
                  </a:extLst>
                </p:cNvPr>
                <p:cNvPicPr/>
                <p:nvPr/>
              </p:nvPicPr>
              <p:blipFill>
                <a:blip r:embed="rId1483"/>
                <a:stretch>
                  <a:fillRect/>
                </a:stretch>
              </p:blipFill>
              <p:spPr>
                <a:xfrm>
                  <a:off x="10105639" y="680657"/>
                  <a:ext cx="9216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uppo 629">
            <a:extLst>
              <a:ext uri="{FF2B5EF4-FFF2-40B4-BE49-F238E27FC236}">
                <a16:creationId xmlns:a16="http://schemas.microsoft.com/office/drawing/2014/main" id="{C5058571-60F8-490E-B7B8-6D31AD29E71C}"/>
              </a:ext>
            </a:extLst>
          </p:cNvPr>
          <p:cNvGrpSpPr/>
          <p:nvPr/>
        </p:nvGrpSpPr>
        <p:grpSpPr>
          <a:xfrm>
            <a:off x="8932399" y="1257017"/>
            <a:ext cx="1124280" cy="520920"/>
            <a:chOff x="8932399" y="1257017"/>
            <a:chExt cx="1124280" cy="52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4">
              <p14:nvContentPartPr>
                <p14:cNvPr id="616" name="Input penna 615">
                  <a:extLst>
                    <a:ext uri="{FF2B5EF4-FFF2-40B4-BE49-F238E27FC236}">
                      <a16:creationId xmlns:a16="http://schemas.microsoft.com/office/drawing/2014/main" id="{9E2860F1-B398-4521-A23A-E7D3B99E9167}"/>
                    </a:ext>
                  </a:extLst>
                </p14:cNvPr>
                <p14:cNvContentPartPr/>
                <p14:nvPr/>
              </p14:nvContentPartPr>
              <p14:xfrm>
                <a:off x="8932399" y="1257017"/>
                <a:ext cx="144720" cy="20664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9E2860F1-B398-4521-A23A-E7D3B99E9167}"/>
                    </a:ext>
                  </a:extLst>
                </p:cNvPr>
                <p:cNvPicPr/>
                <p:nvPr/>
              </p:nvPicPr>
              <p:blipFill>
                <a:blip r:embed="rId1485"/>
                <a:stretch>
                  <a:fillRect/>
                </a:stretch>
              </p:blipFill>
              <p:spPr>
                <a:xfrm>
                  <a:off x="8923399" y="1248377"/>
                  <a:ext cx="1623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617" name="Input penna 616">
                  <a:extLst>
                    <a:ext uri="{FF2B5EF4-FFF2-40B4-BE49-F238E27FC236}">
                      <a16:creationId xmlns:a16="http://schemas.microsoft.com/office/drawing/2014/main" id="{D8529463-2707-4D97-9939-47433319E901}"/>
                    </a:ext>
                  </a:extLst>
                </p14:cNvPr>
                <p14:cNvContentPartPr/>
                <p14:nvPr/>
              </p14:nvContentPartPr>
              <p14:xfrm>
                <a:off x="9090439" y="1454657"/>
                <a:ext cx="52200" cy="17244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D8529463-2707-4D97-9939-47433319E901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9081439" y="1445657"/>
                  <a:ext cx="698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618" name="Input penna 617">
                  <a:extLst>
                    <a:ext uri="{FF2B5EF4-FFF2-40B4-BE49-F238E27FC236}">
                      <a16:creationId xmlns:a16="http://schemas.microsoft.com/office/drawing/2014/main" id="{356F9E2B-0D9F-4B26-A475-B5F4A27204D3}"/>
                    </a:ext>
                  </a:extLst>
                </p14:cNvPr>
                <p14:cNvContentPartPr/>
                <p14:nvPr/>
              </p14:nvContentPartPr>
              <p14:xfrm>
                <a:off x="9234079" y="1462217"/>
                <a:ext cx="71640" cy="972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356F9E2B-0D9F-4B26-A475-B5F4A27204D3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9225079" y="1453577"/>
                  <a:ext cx="892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619" name="Input penna 618">
                  <a:extLst>
                    <a:ext uri="{FF2B5EF4-FFF2-40B4-BE49-F238E27FC236}">
                      <a16:creationId xmlns:a16="http://schemas.microsoft.com/office/drawing/2014/main" id="{58007FDC-2491-49AE-8523-C1C39C74DEE8}"/>
                    </a:ext>
                  </a:extLst>
                </p14:cNvPr>
                <p14:cNvContentPartPr/>
                <p14:nvPr/>
              </p14:nvContentPartPr>
              <p14:xfrm>
                <a:off x="9231919" y="1462217"/>
                <a:ext cx="73800" cy="6552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58007FDC-2491-49AE-8523-C1C39C74DEE8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9222919" y="1453577"/>
                  <a:ext cx="91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620" name="Input penna 619">
                  <a:extLst>
                    <a:ext uri="{FF2B5EF4-FFF2-40B4-BE49-F238E27FC236}">
                      <a16:creationId xmlns:a16="http://schemas.microsoft.com/office/drawing/2014/main" id="{DAF9C978-9E96-4177-9C76-12CDDCBFF342}"/>
                    </a:ext>
                  </a:extLst>
                </p14:cNvPr>
                <p14:cNvContentPartPr/>
                <p14:nvPr/>
              </p14:nvContentPartPr>
              <p14:xfrm>
                <a:off x="9466279" y="1314257"/>
                <a:ext cx="74520" cy="40896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DAF9C978-9E96-4177-9C76-12CDDCBFF342}"/>
                    </a:ext>
                  </a:extLst>
                </p:cNvPr>
                <p:cNvPicPr/>
                <p:nvPr/>
              </p:nvPicPr>
              <p:blipFill>
                <a:blip r:embed="rId1493"/>
                <a:stretch>
                  <a:fillRect/>
                </a:stretch>
              </p:blipFill>
              <p:spPr>
                <a:xfrm>
                  <a:off x="9457639" y="1305257"/>
                  <a:ext cx="9216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4">
              <p14:nvContentPartPr>
                <p14:cNvPr id="621" name="Input penna 620">
                  <a:extLst>
                    <a:ext uri="{FF2B5EF4-FFF2-40B4-BE49-F238E27FC236}">
                      <a16:creationId xmlns:a16="http://schemas.microsoft.com/office/drawing/2014/main" id="{812D3C3B-1F5E-4A01-91B1-4D4D85F39EFF}"/>
                    </a:ext>
                  </a:extLst>
                </p14:cNvPr>
                <p14:cNvContentPartPr/>
                <p14:nvPr/>
              </p14:nvContentPartPr>
              <p14:xfrm>
                <a:off x="9552679" y="1669217"/>
                <a:ext cx="68400" cy="10872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812D3C3B-1F5E-4A01-91B1-4D4D85F39EFF}"/>
                    </a:ext>
                  </a:extLst>
                </p:cNvPr>
                <p:cNvPicPr/>
                <p:nvPr/>
              </p:nvPicPr>
              <p:blipFill>
                <a:blip r:embed="rId1495"/>
                <a:stretch>
                  <a:fillRect/>
                </a:stretch>
              </p:blipFill>
              <p:spPr>
                <a:xfrm>
                  <a:off x="9543679" y="1660577"/>
                  <a:ext cx="860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6">
              <p14:nvContentPartPr>
                <p14:cNvPr id="622" name="Input penna 621">
                  <a:extLst>
                    <a:ext uri="{FF2B5EF4-FFF2-40B4-BE49-F238E27FC236}">
                      <a16:creationId xmlns:a16="http://schemas.microsoft.com/office/drawing/2014/main" id="{A9D7014B-5F80-4C51-84C8-7F822D67F9BA}"/>
                    </a:ext>
                  </a:extLst>
                </p14:cNvPr>
                <p14:cNvContentPartPr/>
                <p14:nvPr/>
              </p14:nvContentPartPr>
              <p14:xfrm>
                <a:off x="9543319" y="1718897"/>
                <a:ext cx="69480" cy="5832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A9D7014B-5F80-4C51-84C8-7F822D67F9BA}"/>
                    </a:ext>
                  </a:extLst>
                </p:cNvPr>
                <p:cNvPicPr/>
                <p:nvPr/>
              </p:nvPicPr>
              <p:blipFill>
                <a:blip r:embed="rId1497"/>
                <a:stretch>
                  <a:fillRect/>
                </a:stretch>
              </p:blipFill>
              <p:spPr>
                <a:xfrm>
                  <a:off x="9534679" y="1709897"/>
                  <a:ext cx="871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8">
              <p14:nvContentPartPr>
                <p14:cNvPr id="624" name="Input penna 623">
                  <a:extLst>
                    <a:ext uri="{FF2B5EF4-FFF2-40B4-BE49-F238E27FC236}">
                      <a16:creationId xmlns:a16="http://schemas.microsoft.com/office/drawing/2014/main" id="{F56D7C55-11A8-45E8-B3C9-FBD1B00CB948}"/>
                    </a:ext>
                  </a:extLst>
                </p14:cNvPr>
                <p14:cNvContentPartPr/>
                <p14:nvPr/>
              </p14:nvContentPartPr>
              <p14:xfrm>
                <a:off x="9636199" y="1425137"/>
                <a:ext cx="77400" cy="11016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F56D7C55-11A8-45E8-B3C9-FBD1B00CB948}"/>
                    </a:ext>
                  </a:extLst>
                </p:cNvPr>
                <p:cNvPicPr/>
                <p:nvPr/>
              </p:nvPicPr>
              <p:blipFill>
                <a:blip r:embed="rId1499"/>
                <a:stretch>
                  <a:fillRect/>
                </a:stretch>
              </p:blipFill>
              <p:spPr>
                <a:xfrm>
                  <a:off x="9627199" y="1416137"/>
                  <a:ext cx="95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0">
              <p14:nvContentPartPr>
                <p14:cNvPr id="625" name="Input penna 624">
                  <a:extLst>
                    <a:ext uri="{FF2B5EF4-FFF2-40B4-BE49-F238E27FC236}">
                      <a16:creationId xmlns:a16="http://schemas.microsoft.com/office/drawing/2014/main" id="{2C5545E2-46AB-44D3-8C91-63C6697E4868}"/>
                    </a:ext>
                  </a:extLst>
                </p14:cNvPr>
                <p14:cNvContentPartPr/>
                <p14:nvPr/>
              </p14:nvContentPartPr>
              <p14:xfrm>
                <a:off x="9648439" y="1438097"/>
                <a:ext cx="83520" cy="7488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2C5545E2-46AB-44D3-8C91-63C6697E4868}"/>
                    </a:ext>
                  </a:extLst>
                </p:cNvPr>
                <p:cNvPicPr/>
                <p:nvPr/>
              </p:nvPicPr>
              <p:blipFill>
                <a:blip r:embed="rId1501"/>
                <a:stretch>
                  <a:fillRect/>
                </a:stretch>
              </p:blipFill>
              <p:spPr>
                <a:xfrm>
                  <a:off x="9639439" y="1429457"/>
                  <a:ext cx="1011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2">
              <p14:nvContentPartPr>
                <p14:cNvPr id="626" name="Input penna 625">
                  <a:extLst>
                    <a:ext uri="{FF2B5EF4-FFF2-40B4-BE49-F238E27FC236}">
                      <a16:creationId xmlns:a16="http://schemas.microsoft.com/office/drawing/2014/main" id="{1CA5DF95-221C-485B-9AEC-A98525177C46}"/>
                    </a:ext>
                  </a:extLst>
                </p14:cNvPr>
                <p14:cNvContentPartPr/>
                <p14:nvPr/>
              </p14:nvContentPartPr>
              <p14:xfrm>
                <a:off x="9769399" y="1333337"/>
                <a:ext cx="61200" cy="5760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1CA5DF95-221C-485B-9AEC-A98525177C46}"/>
                    </a:ext>
                  </a:extLst>
                </p:cNvPr>
                <p:cNvPicPr/>
                <p:nvPr/>
              </p:nvPicPr>
              <p:blipFill>
                <a:blip r:embed="rId1503"/>
                <a:stretch>
                  <a:fillRect/>
                </a:stretch>
              </p:blipFill>
              <p:spPr>
                <a:xfrm>
                  <a:off x="9760399" y="1324337"/>
                  <a:ext cx="788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4">
              <p14:nvContentPartPr>
                <p14:cNvPr id="627" name="Input penna 626">
                  <a:extLst>
                    <a:ext uri="{FF2B5EF4-FFF2-40B4-BE49-F238E27FC236}">
                      <a16:creationId xmlns:a16="http://schemas.microsoft.com/office/drawing/2014/main" id="{3B4CCD62-2EA6-4D3C-ACAA-AD7FCF0B8519}"/>
                    </a:ext>
                  </a:extLst>
                </p14:cNvPr>
                <p14:cNvContentPartPr/>
                <p14:nvPr/>
              </p14:nvContentPartPr>
              <p14:xfrm>
                <a:off x="9842119" y="1351337"/>
                <a:ext cx="107640" cy="16884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3B4CCD62-2EA6-4D3C-ACAA-AD7FCF0B8519}"/>
                    </a:ext>
                  </a:extLst>
                </p:cNvPr>
                <p:cNvPicPr/>
                <p:nvPr/>
              </p:nvPicPr>
              <p:blipFill>
                <a:blip r:embed="rId1505"/>
                <a:stretch>
                  <a:fillRect/>
                </a:stretch>
              </p:blipFill>
              <p:spPr>
                <a:xfrm>
                  <a:off x="9833479" y="1342697"/>
                  <a:ext cx="1252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628" name="Input penna 627">
                  <a:extLst>
                    <a:ext uri="{FF2B5EF4-FFF2-40B4-BE49-F238E27FC236}">
                      <a16:creationId xmlns:a16="http://schemas.microsoft.com/office/drawing/2014/main" id="{9D5BFE04-0F0E-493F-BF00-20A5196E491D}"/>
                    </a:ext>
                  </a:extLst>
                </p14:cNvPr>
                <p14:cNvContentPartPr/>
                <p14:nvPr/>
              </p14:nvContentPartPr>
              <p14:xfrm>
                <a:off x="9972079" y="1357457"/>
                <a:ext cx="84600" cy="17028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9D5BFE04-0F0E-493F-BF00-20A5196E491D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9963079" y="1348817"/>
                  <a:ext cx="1022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629" name="Input penna 628">
                  <a:extLst>
                    <a:ext uri="{FF2B5EF4-FFF2-40B4-BE49-F238E27FC236}">
                      <a16:creationId xmlns:a16="http://schemas.microsoft.com/office/drawing/2014/main" id="{F830F70A-0E55-4626-9A43-6AE9D0A9DFDF}"/>
                    </a:ext>
                  </a:extLst>
                </p14:cNvPr>
                <p14:cNvContentPartPr/>
                <p14:nvPr/>
              </p14:nvContentPartPr>
              <p14:xfrm>
                <a:off x="9967759" y="1443137"/>
                <a:ext cx="72720" cy="288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F830F70A-0E55-4626-9A43-6AE9D0A9DFDF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9959119" y="1434497"/>
                  <a:ext cx="9036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7" name="Gruppo 656">
            <a:extLst>
              <a:ext uri="{FF2B5EF4-FFF2-40B4-BE49-F238E27FC236}">
                <a16:creationId xmlns:a16="http://schemas.microsoft.com/office/drawing/2014/main" id="{240C08BE-048F-4B66-8BF1-9CEE4F17D96C}"/>
              </a:ext>
            </a:extLst>
          </p:cNvPr>
          <p:cNvGrpSpPr/>
          <p:nvPr/>
        </p:nvGrpSpPr>
        <p:grpSpPr>
          <a:xfrm>
            <a:off x="10637906" y="453462"/>
            <a:ext cx="1323360" cy="521280"/>
            <a:chOff x="10163920" y="459067"/>
            <a:chExt cx="1323360" cy="52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658" name="Input penna 657">
                  <a:extLst>
                    <a:ext uri="{FF2B5EF4-FFF2-40B4-BE49-F238E27FC236}">
                      <a16:creationId xmlns:a16="http://schemas.microsoft.com/office/drawing/2014/main" id="{D84DE3CC-25D2-4BFF-AE2B-7BE903876990}"/>
                    </a:ext>
                  </a:extLst>
                </p14:cNvPr>
                <p14:cNvContentPartPr/>
                <p14:nvPr/>
              </p14:nvContentPartPr>
              <p14:xfrm>
                <a:off x="10163920" y="547627"/>
                <a:ext cx="75240" cy="10008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8FC58FC6-B995-4911-B603-9ED2199F3BA5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10155280" y="538987"/>
                  <a:ext cx="92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2">
              <p14:nvContentPartPr>
                <p14:cNvPr id="659" name="Input penna 658">
                  <a:extLst>
                    <a:ext uri="{FF2B5EF4-FFF2-40B4-BE49-F238E27FC236}">
                      <a16:creationId xmlns:a16="http://schemas.microsoft.com/office/drawing/2014/main" id="{41B3AA20-9134-478D-BB3E-5182AA9A22E2}"/>
                    </a:ext>
                  </a:extLst>
                </p14:cNvPr>
                <p14:cNvContentPartPr/>
                <p14:nvPr/>
              </p14:nvContentPartPr>
              <p14:xfrm>
                <a:off x="10253200" y="554827"/>
                <a:ext cx="47880" cy="8100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636D4EEC-14DC-4A2A-BC5B-EF3CFF628F30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10244560" y="545827"/>
                  <a:ext cx="65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4">
              <p14:nvContentPartPr>
                <p14:cNvPr id="660" name="Input penna 659">
                  <a:extLst>
                    <a:ext uri="{FF2B5EF4-FFF2-40B4-BE49-F238E27FC236}">
                      <a16:creationId xmlns:a16="http://schemas.microsoft.com/office/drawing/2014/main" id="{0EDC1E42-2FD8-488F-B7F4-863D0B0C50AF}"/>
                    </a:ext>
                  </a:extLst>
                </p14:cNvPr>
                <p14:cNvContentPartPr/>
                <p14:nvPr/>
              </p14:nvContentPartPr>
              <p14:xfrm>
                <a:off x="10332760" y="522787"/>
                <a:ext cx="74880" cy="10008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2ECE5A93-AFA2-4548-B2E1-A663E80F1CD2}"/>
                    </a:ext>
                  </a:extLst>
                </p:cNvPr>
                <p:cNvPicPr/>
                <p:nvPr/>
              </p:nvPicPr>
              <p:blipFill>
                <a:blip r:embed="rId1515"/>
                <a:stretch>
                  <a:fillRect/>
                </a:stretch>
              </p:blipFill>
              <p:spPr>
                <a:xfrm>
                  <a:off x="10323760" y="513787"/>
                  <a:ext cx="92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6">
              <p14:nvContentPartPr>
                <p14:cNvPr id="661" name="Input penna 660">
                  <a:extLst>
                    <a:ext uri="{FF2B5EF4-FFF2-40B4-BE49-F238E27FC236}">
                      <a16:creationId xmlns:a16="http://schemas.microsoft.com/office/drawing/2014/main" id="{F03D5612-E59E-495A-8A81-D232DD2B7BE7}"/>
                    </a:ext>
                  </a:extLst>
                </p14:cNvPr>
                <p14:cNvContentPartPr/>
                <p14:nvPr/>
              </p14:nvContentPartPr>
              <p14:xfrm>
                <a:off x="10399360" y="532147"/>
                <a:ext cx="69840" cy="8748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64A339AB-6B46-4F8F-951D-0AFB3103C7E4}"/>
                    </a:ext>
                  </a:extLst>
                </p:cNvPr>
                <p:cNvPicPr/>
                <p:nvPr/>
              </p:nvPicPr>
              <p:blipFill>
                <a:blip r:embed="rId1517"/>
                <a:stretch>
                  <a:fillRect/>
                </a:stretch>
              </p:blipFill>
              <p:spPr>
                <a:xfrm>
                  <a:off x="10390720" y="523147"/>
                  <a:ext cx="87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8">
              <p14:nvContentPartPr>
                <p14:cNvPr id="662" name="Input penna 661">
                  <a:extLst>
                    <a:ext uri="{FF2B5EF4-FFF2-40B4-BE49-F238E27FC236}">
                      <a16:creationId xmlns:a16="http://schemas.microsoft.com/office/drawing/2014/main" id="{2CC0DAED-8E62-4DFA-B024-0369E107A304}"/>
                    </a:ext>
                  </a:extLst>
                </p14:cNvPr>
                <p14:cNvContentPartPr/>
                <p14:nvPr/>
              </p14:nvContentPartPr>
              <p14:xfrm>
                <a:off x="10418080" y="574627"/>
                <a:ext cx="30960" cy="900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E5E492BA-B8C0-4C27-8804-67B5FBE7BC9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409440" y="565987"/>
                  <a:ext cx="486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663" name="Input penna 662">
                  <a:extLst>
                    <a:ext uri="{FF2B5EF4-FFF2-40B4-BE49-F238E27FC236}">
                      <a16:creationId xmlns:a16="http://schemas.microsoft.com/office/drawing/2014/main" id="{B79B7264-782A-4914-AC56-E9B3EEF115E9}"/>
                    </a:ext>
                  </a:extLst>
                </p14:cNvPr>
                <p14:cNvContentPartPr/>
                <p14:nvPr/>
              </p14:nvContentPartPr>
              <p14:xfrm>
                <a:off x="10485040" y="539347"/>
                <a:ext cx="120600" cy="8136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1B54E94B-CC41-4A06-BDF6-92BE9ADAFEFA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10476400" y="530347"/>
                  <a:ext cx="138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664" name="Input penna 663">
                  <a:extLst>
                    <a:ext uri="{FF2B5EF4-FFF2-40B4-BE49-F238E27FC236}">
                      <a16:creationId xmlns:a16="http://schemas.microsoft.com/office/drawing/2014/main" id="{6A0E9CC6-A733-4F38-BDE4-62B163649D92}"/>
                    </a:ext>
                  </a:extLst>
                </p14:cNvPr>
                <p14:cNvContentPartPr/>
                <p14:nvPr/>
              </p14:nvContentPartPr>
              <p14:xfrm>
                <a:off x="10534360" y="529627"/>
                <a:ext cx="83880" cy="720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A8F7B9AF-87E2-4E99-B303-E6393A25C18B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10525360" y="520987"/>
                  <a:ext cx="101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665" name="Input penna 664">
                  <a:extLst>
                    <a:ext uri="{FF2B5EF4-FFF2-40B4-BE49-F238E27FC236}">
                      <a16:creationId xmlns:a16="http://schemas.microsoft.com/office/drawing/2014/main" id="{D76C8171-67C1-4A03-A175-DD5B3741EF2C}"/>
                    </a:ext>
                  </a:extLst>
                </p14:cNvPr>
                <p14:cNvContentPartPr/>
                <p14:nvPr/>
              </p14:nvContentPartPr>
              <p14:xfrm>
                <a:off x="10630840" y="536467"/>
                <a:ext cx="72360" cy="7992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1FF7FC81-C8F5-4FC1-AA74-70FAFA1C6F24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10621840" y="527467"/>
                  <a:ext cx="90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666" name="Input penna 665">
                  <a:extLst>
                    <a:ext uri="{FF2B5EF4-FFF2-40B4-BE49-F238E27FC236}">
                      <a16:creationId xmlns:a16="http://schemas.microsoft.com/office/drawing/2014/main" id="{33761DED-66D7-4C32-87FA-0F4D79DBF7CA}"/>
                    </a:ext>
                  </a:extLst>
                </p14:cNvPr>
                <p14:cNvContentPartPr/>
                <p14:nvPr/>
              </p14:nvContentPartPr>
              <p14:xfrm>
                <a:off x="10910560" y="515947"/>
                <a:ext cx="9360" cy="7992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BCB1B945-00DD-46D5-A225-B868D188951B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10901920" y="507307"/>
                  <a:ext cx="27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667" name="Input penna 666">
                  <a:extLst>
                    <a:ext uri="{FF2B5EF4-FFF2-40B4-BE49-F238E27FC236}">
                      <a16:creationId xmlns:a16="http://schemas.microsoft.com/office/drawing/2014/main" id="{6EF15106-0FFD-4E58-85DB-1ADDBF8D3282}"/>
                    </a:ext>
                  </a:extLst>
                </p14:cNvPr>
                <p14:cNvContentPartPr/>
                <p14:nvPr/>
              </p14:nvContentPartPr>
              <p14:xfrm>
                <a:off x="10901560" y="518467"/>
                <a:ext cx="56880" cy="10692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CE388D1B-68E2-4B1F-B3D7-0E4034E52575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10892560" y="509827"/>
                  <a:ext cx="74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668" name="Input penna 667">
                  <a:extLst>
                    <a:ext uri="{FF2B5EF4-FFF2-40B4-BE49-F238E27FC236}">
                      <a16:creationId xmlns:a16="http://schemas.microsoft.com/office/drawing/2014/main" id="{84A54A5F-CB53-4622-8159-FE88C51E890D}"/>
                    </a:ext>
                  </a:extLst>
                </p14:cNvPr>
                <p14:cNvContentPartPr/>
                <p14:nvPr/>
              </p14:nvContentPartPr>
              <p14:xfrm>
                <a:off x="10992280" y="459067"/>
                <a:ext cx="4680" cy="6840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DBE4C8FD-E2F4-4814-84F6-2404DE86A8B5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10983280" y="450427"/>
                  <a:ext cx="223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669" name="Input penna 668">
                  <a:extLst>
                    <a:ext uri="{FF2B5EF4-FFF2-40B4-BE49-F238E27FC236}">
                      <a16:creationId xmlns:a16="http://schemas.microsoft.com/office/drawing/2014/main" id="{7C571968-5D24-43C5-BB23-D15428015791}"/>
                    </a:ext>
                  </a:extLst>
                </p14:cNvPr>
                <p14:cNvContentPartPr/>
                <p14:nvPr/>
              </p14:nvContentPartPr>
              <p14:xfrm>
                <a:off x="11048080" y="532867"/>
                <a:ext cx="1080" cy="8064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0F656D1D-173B-4B6D-8BBB-DF93E3C4729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1039080" y="523867"/>
                  <a:ext cx="18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2">
              <p14:nvContentPartPr>
                <p14:cNvPr id="670" name="Input penna 669">
                  <a:extLst>
                    <a:ext uri="{FF2B5EF4-FFF2-40B4-BE49-F238E27FC236}">
                      <a16:creationId xmlns:a16="http://schemas.microsoft.com/office/drawing/2014/main" id="{62022586-693E-41D1-89F8-C0097FD41AF6}"/>
                    </a:ext>
                  </a:extLst>
                </p14:cNvPr>
                <p14:cNvContentPartPr/>
                <p14:nvPr/>
              </p14:nvContentPartPr>
              <p14:xfrm>
                <a:off x="11072560" y="527107"/>
                <a:ext cx="69480" cy="9000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7F7D6EF4-18C4-4C68-B7E1-EEEED945D200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11063920" y="518467"/>
                  <a:ext cx="871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4">
              <p14:nvContentPartPr>
                <p14:cNvPr id="671" name="Input penna 670">
                  <a:extLst>
                    <a:ext uri="{FF2B5EF4-FFF2-40B4-BE49-F238E27FC236}">
                      <a16:creationId xmlns:a16="http://schemas.microsoft.com/office/drawing/2014/main" id="{A3139EBB-7F18-4B98-86A1-C117EA0D0962}"/>
                    </a:ext>
                  </a:extLst>
                </p14:cNvPr>
                <p14:cNvContentPartPr/>
                <p14:nvPr/>
              </p14:nvContentPartPr>
              <p14:xfrm>
                <a:off x="11156080" y="543307"/>
                <a:ext cx="68400" cy="7992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E821640E-4F78-4BA1-9530-94A3F3DDCBE1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11147440" y="534307"/>
                  <a:ext cx="86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6">
              <p14:nvContentPartPr>
                <p14:cNvPr id="672" name="Input penna 671">
                  <a:extLst>
                    <a:ext uri="{FF2B5EF4-FFF2-40B4-BE49-F238E27FC236}">
                      <a16:creationId xmlns:a16="http://schemas.microsoft.com/office/drawing/2014/main" id="{7B4F2240-C4A1-4396-88C6-9A8B94D4D704}"/>
                    </a:ext>
                  </a:extLst>
                </p14:cNvPr>
                <p14:cNvContentPartPr/>
                <p14:nvPr/>
              </p14:nvContentPartPr>
              <p14:xfrm>
                <a:off x="11162560" y="582187"/>
                <a:ext cx="59760" cy="1080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1A7AC785-74E3-4987-BBD4-69F0B1D36825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11153920" y="573187"/>
                  <a:ext cx="774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8">
              <p14:nvContentPartPr>
                <p14:cNvPr id="673" name="Input penna 672">
                  <a:extLst>
                    <a:ext uri="{FF2B5EF4-FFF2-40B4-BE49-F238E27FC236}">
                      <a16:creationId xmlns:a16="http://schemas.microsoft.com/office/drawing/2014/main" id="{A9707F54-758A-4592-89B3-051C634EEEE1}"/>
                    </a:ext>
                  </a:extLst>
                </p14:cNvPr>
                <p14:cNvContentPartPr/>
                <p14:nvPr/>
              </p14:nvContentPartPr>
              <p14:xfrm>
                <a:off x="11231680" y="520987"/>
                <a:ext cx="91440" cy="9936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551F61EF-FE7A-414B-B2FE-8FACE88F20DD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11223040" y="511987"/>
                  <a:ext cx="1090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0">
              <p14:nvContentPartPr>
                <p14:cNvPr id="674" name="Input penna 673">
                  <a:extLst>
                    <a:ext uri="{FF2B5EF4-FFF2-40B4-BE49-F238E27FC236}">
                      <a16:creationId xmlns:a16="http://schemas.microsoft.com/office/drawing/2014/main" id="{C294A7DF-8A3D-4F01-8F63-28409E1544C5}"/>
                    </a:ext>
                  </a:extLst>
                </p14:cNvPr>
                <p14:cNvContentPartPr/>
                <p14:nvPr/>
              </p14:nvContentPartPr>
              <p14:xfrm>
                <a:off x="11328160" y="543307"/>
                <a:ext cx="81720" cy="10008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B57B26FF-9A67-41A6-A401-3DD4D1FB182B}"/>
                    </a:ext>
                  </a:extLst>
                </p:cNvPr>
                <p:cNvPicPr/>
                <p:nvPr/>
              </p:nvPicPr>
              <p:blipFill>
                <a:blip r:embed="rId1541"/>
                <a:stretch>
                  <a:fillRect/>
                </a:stretch>
              </p:blipFill>
              <p:spPr>
                <a:xfrm>
                  <a:off x="11319160" y="534307"/>
                  <a:ext cx="993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2">
              <p14:nvContentPartPr>
                <p14:cNvPr id="675" name="Input penna 674">
                  <a:extLst>
                    <a:ext uri="{FF2B5EF4-FFF2-40B4-BE49-F238E27FC236}">
                      <a16:creationId xmlns:a16="http://schemas.microsoft.com/office/drawing/2014/main" id="{ADE51C00-FB28-45ED-AC86-0A35E8F2FC94}"/>
                    </a:ext>
                  </a:extLst>
                </p14:cNvPr>
                <p14:cNvContentPartPr/>
                <p14:nvPr/>
              </p14:nvContentPartPr>
              <p14:xfrm>
                <a:off x="11302600" y="554827"/>
                <a:ext cx="103320" cy="7128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AC0B1D73-BEED-4FD9-A7F9-2DFC0321F52A}"/>
                    </a:ext>
                  </a:extLst>
                </p:cNvPr>
                <p:cNvPicPr/>
                <p:nvPr/>
              </p:nvPicPr>
              <p:blipFill>
                <a:blip r:embed="rId1543"/>
                <a:stretch>
                  <a:fillRect/>
                </a:stretch>
              </p:blipFill>
              <p:spPr>
                <a:xfrm>
                  <a:off x="11293960" y="546187"/>
                  <a:ext cx="120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4">
              <p14:nvContentPartPr>
                <p14:cNvPr id="676" name="Input penna 675">
                  <a:extLst>
                    <a:ext uri="{FF2B5EF4-FFF2-40B4-BE49-F238E27FC236}">
                      <a16:creationId xmlns:a16="http://schemas.microsoft.com/office/drawing/2014/main" id="{CE751C11-DEF7-4667-9DF8-AE9728929C8A}"/>
                    </a:ext>
                  </a:extLst>
                </p14:cNvPr>
                <p14:cNvContentPartPr/>
                <p14:nvPr/>
              </p14:nvContentPartPr>
              <p14:xfrm>
                <a:off x="11406640" y="558427"/>
                <a:ext cx="80640" cy="7848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070ABEE3-AF53-4910-8BAF-7BAA2F051BE8}"/>
                    </a:ext>
                  </a:extLst>
                </p:cNvPr>
                <p:cNvPicPr/>
                <p:nvPr/>
              </p:nvPicPr>
              <p:blipFill>
                <a:blip r:embed="rId1545"/>
                <a:stretch>
                  <a:fillRect/>
                </a:stretch>
              </p:blipFill>
              <p:spPr>
                <a:xfrm>
                  <a:off x="11397640" y="549787"/>
                  <a:ext cx="982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6">
              <p14:nvContentPartPr>
                <p14:cNvPr id="677" name="Input penna 676">
                  <a:extLst>
                    <a:ext uri="{FF2B5EF4-FFF2-40B4-BE49-F238E27FC236}">
                      <a16:creationId xmlns:a16="http://schemas.microsoft.com/office/drawing/2014/main" id="{6F9CB205-C39F-4B8A-8A45-54DE27A50C44}"/>
                    </a:ext>
                  </a:extLst>
                </p14:cNvPr>
                <p14:cNvContentPartPr/>
                <p14:nvPr/>
              </p14:nvContentPartPr>
              <p14:xfrm>
                <a:off x="10462360" y="722947"/>
                <a:ext cx="113040" cy="5544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D6E0F976-E0A4-4A02-9C84-318C789C40A1}"/>
                    </a:ext>
                  </a:extLst>
                </p:cNvPr>
                <p:cNvPicPr/>
                <p:nvPr/>
              </p:nvPicPr>
              <p:blipFill>
                <a:blip r:embed="rId1547"/>
                <a:stretch>
                  <a:fillRect/>
                </a:stretch>
              </p:blipFill>
              <p:spPr>
                <a:xfrm>
                  <a:off x="10453720" y="713947"/>
                  <a:ext cx="1306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8">
              <p14:nvContentPartPr>
                <p14:cNvPr id="678" name="Input penna 677">
                  <a:extLst>
                    <a:ext uri="{FF2B5EF4-FFF2-40B4-BE49-F238E27FC236}">
                      <a16:creationId xmlns:a16="http://schemas.microsoft.com/office/drawing/2014/main" id="{D5CBC3B5-2D54-4097-868D-4D2E5A11DEC4}"/>
                    </a:ext>
                  </a:extLst>
                </p14:cNvPr>
                <p14:cNvContentPartPr/>
                <p14:nvPr/>
              </p14:nvContentPartPr>
              <p14:xfrm>
                <a:off x="10551640" y="713227"/>
                <a:ext cx="12600" cy="1944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9C7E847C-4C49-4F0B-8E63-EAEE59F5161C}"/>
                    </a:ext>
                  </a:extLst>
                </p:cNvPr>
                <p:cNvPicPr/>
                <p:nvPr/>
              </p:nvPicPr>
              <p:blipFill>
                <a:blip r:embed="rId1549"/>
                <a:stretch>
                  <a:fillRect/>
                </a:stretch>
              </p:blipFill>
              <p:spPr>
                <a:xfrm>
                  <a:off x="10543000" y="704227"/>
                  <a:ext cx="302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0">
              <p14:nvContentPartPr>
                <p14:cNvPr id="679" name="Input penna 678">
                  <a:extLst>
                    <a:ext uri="{FF2B5EF4-FFF2-40B4-BE49-F238E27FC236}">
                      <a16:creationId xmlns:a16="http://schemas.microsoft.com/office/drawing/2014/main" id="{46ACFBEA-5901-4F93-A0DF-70C31CDBF351}"/>
                    </a:ext>
                  </a:extLst>
                </p14:cNvPr>
                <p14:cNvContentPartPr/>
                <p14:nvPr/>
              </p14:nvContentPartPr>
              <p14:xfrm>
                <a:off x="10564600" y="643387"/>
                <a:ext cx="408240" cy="21852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8AD71887-F686-4B86-84FF-E79207F57481}"/>
                    </a:ext>
                  </a:extLst>
                </p:cNvPr>
                <p:cNvPicPr/>
                <p:nvPr/>
              </p:nvPicPr>
              <p:blipFill>
                <a:blip r:embed="rId1551"/>
                <a:stretch>
                  <a:fillRect/>
                </a:stretch>
              </p:blipFill>
              <p:spPr>
                <a:xfrm>
                  <a:off x="10555960" y="634747"/>
                  <a:ext cx="4258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2">
              <p14:nvContentPartPr>
                <p14:cNvPr id="680" name="Input penna 679">
                  <a:extLst>
                    <a:ext uri="{FF2B5EF4-FFF2-40B4-BE49-F238E27FC236}">
                      <a16:creationId xmlns:a16="http://schemas.microsoft.com/office/drawing/2014/main" id="{5CA69901-C1A3-4D05-8FC9-250C5E0C4CE5}"/>
                    </a:ext>
                  </a:extLst>
                </p14:cNvPr>
                <p14:cNvContentPartPr/>
                <p14:nvPr/>
              </p14:nvContentPartPr>
              <p14:xfrm>
                <a:off x="10759000" y="680827"/>
                <a:ext cx="133920" cy="1080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0704201E-0929-4367-99F5-DD4272A324AD}"/>
                    </a:ext>
                  </a:extLst>
                </p:cNvPr>
                <p:cNvPicPr/>
                <p:nvPr/>
              </p:nvPicPr>
              <p:blipFill>
                <a:blip r:embed="rId1553"/>
                <a:stretch>
                  <a:fillRect/>
                </a:stretch>
              </p:blipFill>
              <p:spPr>
                <a:xfrm>
                  <a:off x="10750360" y="672187"/>
                  <a:ext cx="151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4">
              <p14:nvContentPartPr>
                <p14:cNvPr id="681" name="Input penna 680">
                  <a:extLst>
                    <a:ext uri="{FF2B5EF4-FFF2-40B4-BE49-F238E27FC236}">
                      <a16:creationId xmlns:a16="http://schemas.microsoft.com/office/drawing/2014/main" id="{7A4C0DC0-41BA-4402-A02E-35AEC2F0725F}"/>
                    </a:ext>
                  </a:extLst>
                </p14:cNvPr>
                <p14:cNvContentPartPr/>
                <p14:nvPr/>
              </p14:nvContentPartPr>
              <p14:xfrm>
                <a:off x="11008120" y="716107"/>
                <a:ext cx="104040" cy="5688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722C4294-11DE-402C-BC2E-D19095A442FF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10999120" y="707467"/>
                  <a:ext cx="1216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6">
              <p14:nvContentPartPr>
                <p14:cNvPr id="682" name="Input penna 681">
                  <a:extLst>
                    <a:ext uri="{FF2B5EF4-FFF2-40B4-BE49-F238E27FC236}">
                      <a16:creationId xmlns:a16="http://schemas.microsoft.com/office/drawing/2014/main" id="{71013763-D282-4288-9BA1-6E58A6820830}"/>
                    </a:ext>
                  </a:extLst>
                </p14:cNvPr>
                <p14:cNvContentPartPr/>
                <p14:nvPr/>
              </p14:nvContentPartPr>
              <p14:xfrm>
                <a:off x="11091640" y="734107"/>
                <a:ext cx="65520" cy="4464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189783EE-1DC3-4A92-AA76-4FBCD9F6C511}"/>
                    </a:ext>
                  </a:extLst>
                </p:cNvPr>
                <p:cNvPicPr/>
                <p:nvPr/>
              </p:nvPicPr>
              <p:blipFill>
                <a:blip r:embed="rId1557"/>
                <a:stretch>
                  <a:fillRect/>
                </a:stretch>
              </p:blipFill>
              <p:spPr>
                <a:xfrm>
                  <a:off x="11082640" y="725467"/>
                  <a:ext cx="831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8">
              <p14:nvContentPartPr>
                <p14:cNvPr id="683" name="Input penna 682">
                  <a:extLst>
                    <a:ext uri="{FF2B5EF4-FFF2-40B4-BE49-F238E27FC236}">
                      <a16:creationId xmlns:a16="http://schemas.microsoft.com/office/drawing/2014/main" id="{18A1BB49-A137-4EA0-8204-F8B5D2A781B2}"/>
                    </a:ext>
                  </a:extLst>
                </p14:cNvPr>
                <p14:cNvContentPartPr/>
                <p14:nvPr/>
              </p14:nvContentPartPr>
              <p14:xfrm>
                <a:off x="10359400" y="847867"/>
                <a:ext cx="84600" cy="11304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A75AD323-5EBD-4159-B9E5-4FA618795CE2}"/>
                    </a:ext>
                  </a:extLst>
                </p:cNvPr>
                <p:cNvPicPr/>
                <p:nvPr/>
              </p:nvPicPr>
              <p:blipFill>
                <a:blip r:embed="rId1559"/>
                <a:stretch>
                  <a:fillRect/>
                </a:stretch>
              </p:blipFill>
              <p:spPr>
                <a:xfrm>
                  <a:off x="10350400" y="839227"/>
                  <a:ext cx="102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0">
              <p14:nvContentPartPr>
                <p14:cNvPr id="684" name="Input penna 683">
                  <a:extLst>
                    <a:ext uri="{FF2B5EF4-FFF2-40B4-BE49-F238E27FC236}">
                      <a16:creationId xmlns:a16="http://schemas.microsoft.com/office/drawing/2014/main" id="{20723086-6530-4B5E-BCA5-47B1BA62AD17}"/>
                    </a:ext>
                  </a:extLst>
                </p14:cNvPr>
                <p14:cNvContentPartPr/>
                <p14:nvPr/>
              </p14:nvContentPartPr>
              <p14:xfrm>
                <a:off x="10455160" y="889267"/>
                <a:ext cx="87480" cy="8748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EADF6969-FC58-4AAC-91E9-76A06E5B2FFD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10446160" y="880267"/>
                  <a:ext cx="1051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685" name="Input penna 684">
                  <a:extLst>
                    <a:ext uri="{FF2B5EF4-FFF2-40B4-BE49-F238E27FC236}">
                      <a16:creationId xmlns:a16="http://schemas.microsoft.com/office/drawing/2014/main" id="{D4AE45DA-9575-4A93-89BC-5A6C69388BAA}"/>
                    </a:ext>
                  </a:extLst>
                </p14:cNvPr>
                <p14:cNvContentPartPr/>
                <p14:nvPr/>
              </p14:nvContentPartPr>
              <p14:xfrm>
                <a:off x="10552720" y="875587"/>
                <a:ext cx="63720" cy="10476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2FFFAD85-262E-4206-A1F3-73E86813043C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10544080" y="866947"/>
                  <a:ext cx="813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686" name="Input penna 685">
                  <a:extLst>
                    <a:ext uri="{FF2B5EF4-FFF2-40B4-BE49-F238E27FC236}">
                      <a16:creationId xmlns:a16="http://schemas.microsoft.com/office/drawing/2014/main" id="{79122FEE-C111-45FC-9D3C-AE5272D3830D}"/>
                    </a:ext>
                  </a:extLst>
                </p14:cNvPr>
                <p14:cNvContentPartPr/>
                <p14:nvPr/>
              </p14:nvContentPartPr>
              <p14:xfrm>
                <a:off x="10635520" y="886747"/>
                <a:ext cx="63720" cy="7524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DE8B902C-9AD2-4CF8-A979-4780C458B4D9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10626880" y="877747"/>
                  <a:ext cx="81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687" name="Input penna 686">
                  <a:extLst>
                    <a:ext uri="{FF2B5EF4-FFF2-40B4-BE49-F238E27FC236}">
                      <a16:creationId xmlns:a16="http://schemas.microsoft.com/office/drawing/2014/main" id="{223105F6-B7B4-49AF-B149-C94887BAAEBC}"/>
                    </a:ext>
                  </a:extLst>
                </p14:cNvPr>
                <p14:cNvContentPartPr/>
                <p14:nvPr/>
              </p14:nvContentPartPr>
              <p14:xfrm>
                <a:off x="10631560" y="925627"/>
                <a:ext cx="64080" cy="288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6A717F67-5096-4F80-AE3C-2E43325FBAC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622560" y="916987"/>
                  <a:ext cx="817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7">
              <p14:nvContentPartPr>
                <p14:cNvPr id="688" name="Input penna 687">
                  <a:extLst>
                    <a:ext uri="{FF2B5EF4-FFF2-40B4-BE49-F238E27FC236}">
                      <a16:creationId xmlns:a16="http://schemas.microsoft.com/office/drawing/2014/main" id="{24584D11-0ACC-42A9-ACDB-86546891AA83}"/>
                    </a:ext>
                  </a:extLst>
                </p14:cNvPr>
                <p14:cNvContentPartPr/>
                <p14:nvPr/>
              </p14:nvContentPartPr>
              <p14:xfrm>
                <a:off x="10863040" y="897907"/>
                <a:ext cx="76320" cy="6768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F588E1E7-AD9A-48DA-8456-EB3E7B6C50A8}"/>
                    </a:ext>
                  </a:extLst>
                </p:cNvPr>
                <p:cNvPicPr/>
                <p:nvPr/>
              </p:nvPicPr>
              <p:blipFill>
                <a:blip r:embed="rId1568"/>
                <a:stretch>
                  <a:fillRect/>
                </a:stretch>
              </p:blipFill>
              <p:spPr>
                <a:xfrm>
                  <a:off x="10854400" y="888907"/>
                  <a:ext cx="939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9">
              <p14:nvContentPartPr>
                <p14:cNvPr id="689" name="Input penna 688">
                  <a:extLst>
                    <a:ext uri="{FF2B5EF4-FFF2-40B4-BE49-F238E27FC236}">
                      <a16:creationId xmlns:a16="http://schemas.microsoft.com/office/drawing/2014/main" id="{F5BD4F9F-9317-4572-881E-40F284CE2D29}"/>
                    </a:ext>
                  </a:extLst>
                </p14:cNvPr>
                <p14:cNvContentPartPr/>
                <p14:nvPr/>
              </p14:nvContentPartPr>
              <p14:xfrm>
                <a:off x="10874560" y="892867"/>
                <a:ext cx="91080" cy="7200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A4284D8F-A9CB-4FF8-B711-A9487D1EDFB5}"/>
                    </a:ext>
                  </a:extLst>
                </p:cNvPr>
                <p:cNvPicPr/>
                <p:nvPr/>
              </p:nvPicPr>
              <p:blipFill>
                <a:blip r:embed="rId1570"/>
                <a:stretch>
                  <a:fillRect/>
                </a:stretch>
              </p:blipFill>
              <p:spPr>
                <a:xfrm>
                  <a:off x="10865560" y="884227"/>
                  <a:ext cx="108720" cy="8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2" name="Gruppo 691">
            <a:extLst>
              <a:ext uri="{FF2B5EF4-FFF2-40B4-BE49-F238E27FC236}">
                <a16:creationId xmlns:a16="http://schemas.microsoft.com/office/drawing/2014/main" id="{8FF75A9A-C0FC-4A6F-B070-2184413BEA50}"/>
              </a:ext>
            </a:extLst>
          </p:cNvPr>
          <p:cNvGrpSpPr/>
          <p:nvPr/>
        </p:nvGrpSpPr>
        <p:grpSpPr>
          <a:xfrm>
            <a:off x="10621706" y="1139622"/>
            <a:ext cx="1323360" cy="521280"/>
            <a:chOff x="10163920" y="459067"/>
            <a:chExt cx="1323360" cy="52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71">
              <p14:nvContentPartPr>
                <p14:cNvPr id="693" name="Input penna 692">
                  <a:extLst>
                    <a:ext uri="{FF2B5EF4-FFF2-40B4-BE49-F238E27FC236}">
                      <a16:creationId xmlns:a16="http://schemas.microsoft.com/office/drawing/2014/main" id="{BDDCED04-7A88-4032-A45D-EF34EE595070}"/>
                    </a:ext>
                  </a:extLst>
                </p14:cNvPr>
                <p14:cNvContentPartPr/>
                <p14:nvPr/>
              </p14:nvContentPartPr>
              <p14:xfrm>
                <a:off x="10163920" y="547627"/>
                <a:ext cx="75240" cy="10008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E7BACFD2-945A-43C3-9905-2E351E4D68A1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10155280" y="538987"/>
                  <a:ext cx="92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2">
              <p14:nvContentPartPr>
                <p14:cNvPr id="694" name="Input penna 693">
                  <a:extLst>
                    <a:ext uri="{FF2B5EF4-FFF2-40B4-BE49-F238E27FC236}">
                      <a16:creationId xmlns:a16="http://schemas.microsoft.com/office/drawing/2014/main" id="{EE72B7DB-2618-473A-9836-0086CAB13843}"/>
                    </a:ext>
                  </a:extLst>
                </p14:cNvPr>
                <p14:cNvContentPartPr/>
                <p14:nvPr/>
              </p14:nvContentPartPr>
              <p14:xfrm>
                <a:off x="10253200" y="554827"/>
                <a:ext cx="47880" cy="8100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D5D082F0-F9FF-42ED-B378-B22178AF83DA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10244560" y="545827"/>
                  <a:ext cx="65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3">
              <p14:nvContentPartPr>
                <p14:cNvPr id="695" name="Input penna 694">
                  <a:extLst>
                    <a:ext uri="{FF2B5EF4-FFF2-40B4-BE49-F238E27FC236}">
                      <a16:creationId xmlns:a16="http://schemas.microsoft.com/office/drawing/2014/main" id="{EE6D3058-2464-4D58-925B-9ADD6AC19A63}"/>
                    </a:ext>
                  </a:extLst>
                </p14:cNvPr>
                <p14:cNvContentPartPr/>
                <p14:nvPr/>
              </p14:nvContentPartPr>
              <p14:xfrm>
                <a:off x="10332760" y="522787"/>
                <a:ext cx="74880" cy="10008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040F81D2-0EB7-4B9D-9DEE-6EB50EEBBE7B}"/>
                    </a:ext>
                  </a:extLst>
                </p:cNvPr>
                <p:cNvPicPr/>
                <p:nvPr/>
              </p:nvPicPr>
              <p:blipFill>
                <a:blip r:embed="rId1515"/>
                <a:stretch>
                  <a:fillRect/>
                </a:stretch>
              </p:blipFill>
              <p:spPr>
                <a:xfrm>
                  <a:off x="10323760" y="513787"/>
                  <a:ext cx="92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4">
              <p14:nvContentPartPr>
                <p14:cNvPr id="696" name="Input penna 695">
                  <a:extLst>
                    <a:ext uri="{FF2B5EF4-FFF2-40B4-BE49-F238E27FC236}">
                      <a16:creationId xmlns:a16="http://schemas.microsoft.com/office/drawing/2014/main" id="{C0C8FF1A-88D6-49F0-95BF-2EA69B7C4E3A}"/>
                    </a:ext>
                  </a:extLst>
                </p14:cNvPr>
                <p14:cNvContentPartPr/>
                <p14:nvPr/>
              </p14:nvContentPartPr>
              <p14:xfrm>
                <a:off x="10399360" y="532147"/>
                <a:ext cx="69840" cy="8748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B01464B0-CA67-47B0-8CA8-A162F67A99AF}"/>
                    </a:ext>
                  </a:extLst>
                </p:cNvPr>
                <p:cNvPicPr/>
                <p:nvPr/>
              </p:nvPicPr>
              <p:blipFill>
                <a:blip r:embed="rId1517"/>
                <a:stretch>
                  <a:fillRect/>
                </a:stretch>
              </p:blipFill>
              <p:spPr>
                <a:xfrm>
                  <a:off x="10390720" y="523147"/>
                  <a:ext cx="87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5">
              <p14:nvContentPartPr>
                <p14:cNvPr id="697" name="Input penna 696">
                  <a:extLst>
                    <a:ext uri="{FF2B5EF4-FFF2-40B4-BE49-F238E27FC236}">
                      <a16:creationId xmlns:a16="http://schemas.microsoft.com/office/drawing/2014/main" id="{CA67F3CE-55AE-47A1-AF57-542374062395}"/>
                    </a:ext>
                  </a:extLst>
                </p14:cNvPr>
                <p14:cNvContentPartPr/>
                <p14:nvPr/>
              </p14:nvContentPartPr>
              <p14:xfrm>
                <a:off x="10418080" y="574627"/>
                <a:ext cx="30960" cy="900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D9268E78-1C8F-4587-A1E7-3792776B7571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409440" y="565987"/>
                  <a:ext cx="486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698" name="Input penna 697">
                  <a:extLst>
                    <a:ext uri="{FF2B5EF4-FFF2-40B4-BE49-F238E27FC236}">
                      <a16:creationId xmlns:a16="http://schemas.microsoft.com/office/drawing/2014/main" id="{496617E8-7013-4729-8808-BC84C4E21DAA}"/>
                    </a:ext>
                  </a:extLst>
                </p14:cNvPr>
                <p14:cNvContentPartPr/>
                <p14:nvPr/>
              </p14:nvContentPartPr>
              <p14:xfrm>
                <a:off x="10485040" y="539347"/>
                <a:ext cx="120600" cy="8136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F060A1FE-E99B-453E-A795-C62026BF459E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10476400" y="530347"/>
                  <a:ext cx="1382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7">
              <p14:nvContentPartPr>
                <p14:cNvPr id="699" name="Input penna 698">
                  <a:extLst>
                    <a:ext uri="{FF2B5EF4-FFF2-40B4-BE49-F238E27FC236}">
                      <a16:creationId xmlns:a16="http://schemas.microsoft.com/office/drawing/2014/main" id="{3D245694-11FB-4841-8628-0BF2B78F204F}"/>
                    </a:ext>
                  </a:extLst>
                </p14:cNvPr>
                <p14:cNvContentPartPr/>
                <p14:nvPr/>
              </p14:nvContentPartPr>
              <p14:xfrm>
                <a:off x="10534360" y="529627"/>
                <a:ext cx="83880" cy="720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289517A3-2BCB-4ED7-8F3F-120F9E5BE1BD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10525360" y="520987"/>
                  <a:ext cx="101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700" name="Input penna 699">
                  <a:extLst>
                    <a:ext uri="{FF2B5EF4-FFF2-40B4-BE49-F238E27FC236}">
                      <a16:creationId xmlns:a16="http://schemas.microsoft.com/office/drawing/2014/main" id="{444FA7C4-42CC-42F4-9395-276D8F970346}"/>
                    </a:ext>
                  </a:extLst>
                </p14:cNvPr>
                <p14:cNvContentPartPr/>
                <p14:nvPr/>
              </p14:nvContentPartPr>
              <p14:xfrm>
                <a:off x="10630840" y="536467"/>
                <a:ext cx="72360" cy="7992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AE76A817-1074-4B2D-BC6A-DA87633CAC84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10621840" y="527467"/>
                  <a:ext cx="90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9">
              <p14:nvContentPartPr>
                <p14:cNvPr id="701" name="Input penna 700">
                  <a:extLst>
                    <a:ext uri="{FF2B5EF4-FFF2-40B4-BE49-F238E27FC236}">
                      <a16:creationId xmlns:a16="http://schemas.microsoft.com/office/drawing/2014/main" id="{2C19E92D-A20A-457B-8B4A-088BCF69A6BB}"/>
                    </a:ext>
                  </a:extLst>
                </p14:cNvPr>
                <p14:cNvContentPartPr/>
                <p14:nvPr/>
              </p14:nvContentPartPr>
              <p14:xfrm>
                <a:off x="10910560" y="515947"/>
                <a:ext cx="9360" cy="7992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75DFE64C-BA78-4ABE-B5E0-4894B661CA66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10901920" y="507307"/>
                  <a:ext cx="27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702" name="Input penna 701">
                  <a:extLst>
                    <a:ext uri="{FF2B5EF4-FFF2-40B4-BE49-F238E27FC236}">
                      <a16:creationId xmlns:a16="http://schemas.microsoft.com/office/drawing/2014/main" id="{B792E4E8-04E4-4323-8850-2E21F5EC3360}"/>
                    </a:ext>
                  </a:extLst>
                </p14:cNvPr>
                <p14:cNvContentPartPr/>
                <p14:nvPr/>
              </p14:nvContentPartPr>
              <p14:xfrm>
                <a:off x="10901560" y="518467"/>
                <a:ext cx="56880" cy="10692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9BA7FC64-B137-4CF9-A0F1-1ADF54B33A3D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10892560" y="509827"/>
                  <a:ext cx="74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1">
              <p14:nvContentPartPr>
                <p14:cNvPr id="703" name="Input penna 702">
                  <a:extLst>
                    <a:ext uri="{FF2B5EF4-FFF2-40B4-BE49-F238E27FC236}">
                      <a16:creationId xmlns:a16="http://schemas.microsoft.com/office/drawing/2014/main" id="{E0707895-321E-4664-B4C5-EEA4BD680036}"/>
                    </a:ext>
                  </a:extLst>
                </p14:cNvPr>
                <p14:cNvContentPartPr/>
                <p14:nvPr/>
              </p14:nvContentPartPr>
              <p14:xfrm>
                <a:off x="10992280" y="459067"/>
                <a:ext cx="4680" cy="6840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69B473C1-7D93-468F-82FD-6CBA59E4E4CB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10983280" y="450427"/>
                  <a:ext cx="223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704" name="Input penna 703">
                  <a:extLst>
                    <a:ext uri="{FF2B5EF4-FFF2-40B4-BE49-F238E27FC236}">
                      <a16:creationId xmlns:a16="http://schemas.microsoft.com/office/drawing/2014/main" id="{967B65D8-1A79-4453-9DF7-575CF15823C1}"/>
                    </a:ext>
                  </a:extLst>
                </p14:cNvPr>
                <p14:cNvContentPartPr/>
                <p14:nvPr/>
              </p14:nvContentPartPr>
              <p14:xfrm>
                <a:off x="11048080" y="532867"/>
                <a:ext cx="1080" cy="8064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F1486751-738A-492C-8C0F-153EA202BEF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1039080" y="523867"/>
                  <a:ext cx="18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705" name="Input penna 704">
                  <a:extLst>
                    <a:ext uri="{FF2B5EF4-FFF2-40B4-BE49-F238E27FC236}">
                      <a16:creationId xmlns:a16="http://schemas.microsoft.com/office/drawing/2014/main" id="{25F0B89E-74A6-42C8-8A8B-86E3F2FE4F67}"/>
                    </a:ext>
                  </a:extLst>
                </p14:cNvPr>
                <p14:cNvContentPartPr/>
                <p14:nvPr/>
              </p14:nvContentPartPr>
              <p14:xfrm>
                <a:off x="11072560" y="527107"/>
                <a:ext cx="69480" cy="9000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262488BA-5258-44E7-A26C-2787C051AA12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11063920" y="518467"/>
                  <a:ext cx="871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4">
              <p14:nvContentPartPr>
                <p14:cNvPr id="706" name="Input penna 705">
                  <a:extLst>
                    <a:ext uri="{FF2B5EF4-FFF2-40B4-BE49-F238E27FC236}">
                      <a16:creationId xmlns:a16="http://schemas.microsoft.com/office/drawing/2014/main" id="{ADA4B540-FD6B-42EC-925C-D8480C110CC4}"/>
                    </a:ext>
                  </a:extLst>
                </p14:cNvPr>
                <p14:cNvContentPartPr/>
                <p14:nvPr/>
              </p14:nvContentPartPr>
              <p14:xfrm>
                <a:off x="11156080" y="543307"/>
                <a:ext cx="68400" cy="7992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7D1C5D7E-4975-4239-BB59-01257124EF30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11147440" y="534307"/>
                  <a:ext cx="86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707" name="Input penna 706">
                  <a:extLst>
                    <a:ext uri="{FF2B5EF4-FFF2-40B4-BE49-F238E27FC236}">
                      <a16:creationId xmlns:a16="http://schemas.microsoft.com/office/drawing/2014/main" id="{F6A50FF9-7DB9-4478-9970-F4BD33F0A1A6}"/>
                    </a:ext>
                  </a:extLst>
                </p14:cNvPr>
                <p14:cNvContentPartPr/>
                <p14:nvPr/>
              </p14:nvContentPartPr>
              <p14:xfrm>
                <a:off x="11162560" y="582187"/>
                <a:ext cx="59760" cy="1080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35B29DEC-FD65-4BAF-BFA2-0F21CEA70FB6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11153920" y="573187"/>
                  <a:ext cx="774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6">
              <p14:nvContentPartPr>
                <p14:cNvPr id="708" name="Input penna 707">
                  <a:extLst>
                    <a:ext uri="{FF2B5EF4-FFF2-40B4-BE49-F238E27FC236}">
                      <a16:creationId xmlns:a16="http://schemas.microsoft.com/office/drawing/2014/main" id="{EE53B7C6-547B-4930-A67B-C5C6A9018FD7}"/>
                    </a:ext>
                  </a:extLst>
                </p14:cNvPr>
                <p14:cNvContentPartPr/>
                <p14:nvPr/>
              </p14:nvContentPartPr>
              <p14:xfrm>
                <a:off x="11231680" y="520987"/>
                <a:ext cx="91440" cy="9936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6B6DAEBC-90CC-437B-9255-87D0F45B0212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11223040" y="511987"/>
                  <a:ext cx="1090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709" name="Input penna 708">
                  <a:extLst>
                    <a:ext uri="{FF2B5EF4-FFF2-40B4-BE49-F238E27FC236}">
                      <a16:creationId xmlns:a16="http://schemas.microsoft.com/office/drawing/2014/main" id="{995D7432-5A43-4ADA-B41F-8F88E06F3CE4}"/>
                    </a:ext>
                  </a:extLst>
                </p14:cNvPr>
                <p14:cNvContentPartPr/>
                <p14:nvPr/>
              </p14:nvContentPartPr>
              <p14:xfrm>
                <a:off x="11328160" y="543307"/>
                <a:ext cx="81720" cy="10008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E2452E08-282C-4597-937F-6D73F4C0C01A}"/>
                    </a:ext>
                  </a:extLst>
                </p:cNvPr>
                <p:cNvPicPr/>
                <p:nvPr/>
              </p:nvPicPr>
              <p:blipFill>
                <a:blip r:embed="rId1541"/>
                <a:stretch>
                  <a:fillRect/>
                </a:stretch>
              </p:blipFill>
              <p:spPr>
                <a:xfrm>
                  <a:off x="11319160" y="534307"/>
                  <a:ext cx="993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8">
              <p14:nvContentPartPr>
                <p14:cNvPr id="710" name="Input penna 709">
                  <a:extLst>
                    <a:ext uri="{FF2B5EF4-FFF2-40B4-BE49-F238E27FC236}">
                      <a16:creationId xmlns:a16="http://schemas.microsoft.com/office/drawing/2014/main" id="{27E6B538-C324-47EC-B970-BEA91C1A0F51}"/>
                    </a:ext>
                  </a:extLst>
                </p14:cNvPr>
                <p14:cNvContentPartPr/>
                <p14:nvPr/>
              </p14:nvContentPartPr>
              <p14:xfrm>
                <a:off x="11302600" y="554827"/>
                <a:ext cx="103320" cy="7128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3C9E6C28-0ABD-4481-959E-01AC78ABCF03}"/>
                    </a:ext>
                  </a:extLst>
                </p:cNvPr>
                <p:cNvPicPr/>
                <p:nvPr/>
              </p:nvPicPr>
              <p:blipFill>
                <a:blip r:embed="rId1543"/>
                <a:stretch>
                  <a:fillRect/>
                </a:stretch>
              </p:blipFill>
              <p:spPr>
                <a:xfrm>
                  <a:off x="11293960" y="546187"/>
                  <a:ext cx="120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711" name="Input penna 710">
                  <a:extLst>
                    <a:ext uri="{FF2B5EF4-FFF2-40B4-BE49-F238E27FC236}">
                      <a16:creationId xmlns:a16="http://schemas.microsoft.com/office/drawing/2014/main" id="{CF70EEB4-5C51-4960-85FC-D133B5D8FBF3}"/>
                    </a:ext>
                  </a:extLst>
                </p14:cNvPr>
                <p14:cNvContentPartPr/>
                <p14:nvPr/>
              </p14:nvContentPartPr>
              <p14:xfrm>
                <a:off x="11406640" y="558427"/>
                <a:ext cx="80640" cy="7848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878A7A37-D80E-4082-83C2-83B0D050CFDA}"/>
                    </a:ext>
                  </a:extLst>
                </p:cNvPr>
                <p:cNvPicPr/>
                <p:nvPr/>
              </p:nvPicPr>
              <p:blipFill>
                <a:blip r:embed="rId1545"/>
                <a:stretch>
                  <a:fillRect/>
                </a:stretch>
              </p:blipFill>
              <p:spPr>
                <a:xfrm>
                  <a:off x="11397640" y="549787"/>
                  <a:ext cx="982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0">
              <p14:nvContentPartPr>
                <p14:cNvPr id="712" name="Input penna 711">
                  <a:extLst>
                    <a:ext uri="{FF2B5EF4-FFF2-40B4-BE49-F238E27FC236}">
                      <a16:creationId xmlns:a16="http://schemas.microsoft.com/office/drawing/2014/main" id="{C81A0AC6-8441-49EB-B392-0E7071D6651E}"/>
                    </a:ext>
                  </a:extLst>
                </p14:cNvPr>
                <p14:cNvContentPartPr/>
                <p14:nvPr/>
              </p14:nvContentPartPr>
              <p14:xfrm>
                <a:off x="10462360" y="722947"/>
                <a:ext cx="113040" cy="5544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A7E023DE-0AB7-4E77-9968-4E016D794143}"/>
                    </a:ext>
                  </a:extLst>
                </p:cNvPr>
                <p:cNvPicPr/>
                <p:nvPr/>
              </p:nvPicPr>
              <p:blipFill>
                <a:blip r:embed="rId1547"/>
                <a:stretch>
                  <a:fillRect/>
                </a:stretch>
              </p:blipFill>
              <p:spPr>
                <a:xfrm>
                  <a:off x="10453720" y="713947"/>
                  <a:ext cx="1306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1">
              <p14:nvContentPartPr>
                <p14:cNvPr id="713" name="Input penna 712">
                  <a:extLst>
                    <a:ext uri="{FF2B5EF4-FFF2-40B4-BE49-F238E27FC236}">
                      <a16:creationId xmlns:a16="http://schemas.microsoft.com/office/drawing/2014/main" id="{2EB5B20D-B4FE-478F-AAF5-A42748EE5CDA}"/>
                    </a:ext>
                  </a:extLst>
                </p14:cNvPr>
                <p14:cNvContentPartPr/>
                <p14:nvPr/>
              </p14:nvContentPartPr>
              <p14:xfrm>
                <a:off x="10551640" y="713227"/>
                <a:ext cx="12600" cy="1944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3B3E7BAA-C66D-4D3E-94F1-38021E026960}"/>
                    </a:ext>
                  </a:extLst>
                </p:cNvPr>
                <p:cNvPicPr/>
                <p:nvPr/>
              </p:nvPicPr>
              <p:blipFill>
                <a:blip r:embed="rId1549"/>
                <a:stretch>
                  <a:fillRect/>
                </a:stretch>
              </p:blipFill>
              <p:spPr>
                <a:xfrm>
                  <a:off x="10543000" y="704227"/>
                  <a:ext cx="302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2">
              <p14:nvContentPartPr>
                <p14:cNvPr id="714" name="Input penna 713">
                  <a:extLst>
                    <a:ext uri="{FF2B5EF4-FFF2-40B4-BE49-F238E27FC236}">
                      <a16:creationId xmlns:a16="http://schemas.microsoft.com/office/drawing/2014/main" id="{C73C4742-37AC-4913-9962-F7B2A1A78170}"/>
                    </a:ext>
                  </a:extLst>
                </p14:cNvPr>
                <p14:cNvContentPartPr/>
                <p14:nvPr/>
              </p14:nvContentPartPr>
              <p14:xfrm>
                <a:off x="10564600" y="643387"/>
                <a:ext cx="408240" cy="21852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93FBA9B4-C383-4910-8FE4-B78DA5782DB9}"/>
                    </a:ext>
                  </a:extLst>
                </p:cNvPr>
                <p:cNvPicPr/>
                <p:nvPr/>
              </p:nvPicPr>
              <p:blipFill>
                <a:blip r:embed="rId1551"/>
                <a:stretch>
                  <a:fillRect/>
                </a:stretch>
              </p:blipFill>
              <p:spPr>
                <a:xfrm>
                  <a:off x="10555960" y="634747"/>
                  <a:ext cx="4258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3">
              <p14:nvContentPartPr>
                <p14:cNvPr id="715" name="Input penna 714">
                  <a:extLst>
                    <a:ext uri="{FF2B5EF4-FFF2-40B4-BE49-F238E27FC236}">
                      <a16:creationId xmlns:a16="http://schemas.microsoft.com/office/drawing/2014/main" id="{2C02F412-5044-4EA2-AF5C-0ED8962040E6}"/>
                    </a:ext>
                  </a:extLst>
                </p14:cNvPr>
                <p14:cNvContentPartPr/>
                <p14:nvPr/>
              </p14:nvContentPartPr>
              <p14:xfrm>
                <a:off x="10759000" y="680827"/>
                <a:ext cx="133920" cy="1080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BD931416-FE9F-4D57-8AB9-3AD5231E02D9}"/>
                    </a:ext>
                  </a:extLst>
                </p:cNvPr>
                <p:cNvPicPr/>
                <p:nvPr/>
              </p:nvPicPr>
              <p:blipFill>
                <a:blip r:embed="rId1553"/>
                <a:stretch>
                  <a:fillRect/>
                </a:stretch>
              </p:blipFill>
              <p:spPr>
                <a:xfrm>
                  <a:off x="10750360" y="672187"/>
                  <a:ext cx="151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716" name="Input penna 715">
                  <a:extLst>
                    <a:ext uri="{FF2B5EF4-FFF2-40B4-BE49-F238E27FC236}">
                      <a16:creationId xmlns:a16="http://schemas.microsoft.com/office/drawing/2014/main" id="{B7A314B2-2208-4EE5-9E32-E5F6AEC79FA4}"/>
                    </a:ext>
                  </a:extLst>
                </p14:cNvPr>
                <p14:cNvContentPartPr/>
                <p14:nvPr/>
              </p14:nvContentPartPr>
              <p14:xfrm>
                <a:off x="11008120" y="716107"/>
                <a:ext cx="104040" cy="5688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79812922-9CBA-4EEE-9BCE-344985648029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10999120" y="707467"/>
                  <a:ext cx="1216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5">
              <p14:nvContentPartPr>
                <p14:cNvPr id="717" name="Input penna 716">
                  <a:extLst>
                    <a:ext uri="{FF2B5EF4-FFF2-40B4-BE49-F238E27FC236}">
                      <a16:creationId xmlns:a16="http://schemas.microsoft.com/office/drawing/2014/main" id="{17019E2E-842F-44BD-9F42-DED6B2113503}"/>
                    </a:ext>
                  </a:extLst>
                </p14:cNvPr>
                <p14:cNvContentPartPr/>
                <p14:nvPr/>
              </p14:nvContentPartPr>
              <p14:xfrm>
                <a:off x="11091640" y="734107"/>
                <a:ext cx="65520" cy="4464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9C11AC32-8463-4289-AD6B-EE95F3522852}"/>
                    </a:ext>
                  </a:extLst>
                </p:cNvPr>
                <p:cNvPicPr/>
                <p:nvPr/>
              </p:nvPicPr>
              <p:blipFill>
                <a:blip r:embed="rId1557"/>
                <a:stretch>
                  <a:fillRect/>
                </a:stretch>
              </p:blipFill>
              <p:spPr>
                <a:xfrm>
                  <a:off x="11082640" y="725467"/>
                  <a:ext cx="831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718" name="Input penna 717">
                  <a:extLst>
                    <a:ext uri="{FF2B5EF4-FFF2-40B4-BE49-F238E27FC236}">
                      <a16:creationId xmlns:a16="http://schemas.microsoft.com/office/drawing/2014/main" id="{3F7ABE6C-FD19-457F-9D1A-97C9DAFAC586}"/>
                    </a:ext>
                  </a:extLst>
                </p14:cNvPr>
                <p14:cNvContentPartPr/>
                <p14:nvPr/>
              </p14:nvContentPartPr>
              <p14:xfrm>
                <a:off x="10359400" y="847867"/>
                <a:ext cx="84600" cy="11304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5A238461-3E22-41F5-AA5C-E9C8AED8B461}"/>
                    </a:ext>
                  </a:extLst>
                </p:cNvPr>
                <p:cNvPicPr/>
                <p:nvPr/>
              </p:nvPicPr>
              <p:blipFill>
                <a:blip r:embed="rId1559"/>
                <a:stretch>
                  <a:fillRect/>
                </a:stretch>
              </p:blipFill>
              <p:spPr>
                <a:xfrm>
                  <a:off x="10350400" y="839227"/>
                  <a:ext cx="102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7">
              <p14:nvContentPartPr>
                <p14:cNvPr id="719" name="Input penna 718">
                  <a:extLst>
                    <a:ext uri="{FF2B5EF4-FFF2-40B4-BE49-F238E27FC236}">
                      <a16:creationId xmlns:a16="http://schemas.microsoft.com/office/drawing/2014/main" id="{7D32C946-8052-4F30-AFF9-43B28ED79BDA}"/>
                    </a:ext>
                  </a:extLst>
                </p14:cNvPr>
                <p14:cNvContentPartPr/>
                <p14:nvPr/>
              </p14:nvContentPartPr>
              <p14:xfrm>
                <a:off x="10455160" y="889267"/>
                <a:ext cx="87480" cy="8748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CFDD5076-4994-4E14-AC32-B30D7821C6A7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10446160" y="880267"/>
                  <a:ext cx="1051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720" name="Input penna 719">
                  <a:extLst>
                    <a:ext uri="{FF2B5EF4-FFF2-40B4-BE49-F238E27FC236}">
                      <a16:creationId xmlns:a16="http://schemas.microsoft.com/office/drawing/2014/main" id="{7E0BBFCA-51BA-4DC9-8C4E-F30296B99E84}"/>
                    </a:ext>
                  </a:extLst>
                </p14:cNvPr>
                <p14:cNvContentPartPr/>
                <p14:nvPr/>
              </p14:nvContentPartPr>
              <p14:xfrm>
                <a:off x="10552720" y="875587"/>
                <a:ext cx="63720" cy="10476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8D8A1312-5217-47BB-8F31-0C2979A32783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10544080" y="866947"/>
                  <a:ext cx="813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9">
              <p14:nvContentPartPr>
                <p14:cNvPr id="721" name="Input penna 720">
                  <a:extLst>
                    <a:ext uri="{FF2B5EF4-FFF2-40B4-BE49-F238E27FC236}">
                      <a16:creationId xmlns:a16="http://schemas.microsoft.com/office/drawing/2014/main" id="{A7F8CCE4-89DD-43E8-8BCF-3910174781FA}"/>
                    </a:ext>
                  </a:extLst>
                </p14:cNvPr>
                <p14:cNvContentPartPr/>
                <p14:nvPr/>
              </p14:nvContentPartPr>
              <p14:xfrm>
                <a:off x="10635520" y="886747"/>
                <a:ext cx="63720" cy="7524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989BCC6F-D4C5-4119-88B2-504EFF1A48AD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10626880" y="877747"/>
                  <a:ext cx="81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722" name="Input penna 721">
                  <a:extLst>
                    <a:ext uri="{FF2B5EF4-FFF2-40B4-BE49-F238E27FC236}">
                      <a16:creationId xmlns:a16="http://schemas.microsoft.com/office/drawing/2014/main" id="{48F09497-F585-4E19-B9E0-A159A071DF01}"/>
                    </a:ext>
                  </a:extLst>
                </p14:cNvPr>
                <p14:cNvContentPartPr/>
                <p14:nvPr/>
              </p14:nvContentPartPr>
              <p14:xfrm>
                <a:off x="10631560" y="925627"/>
                <a:ext cx="64080" cy="288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8A03BE22-FDAE-4A87-A045-6B441B972F3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622560" y="916987"/>
                  <a:ext cx="81720" cy="2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01">
            <p14:nvContentPartPr>
              <p14:cNvPr id="725" name="Input penna 724">
                <a:extLst>
                  <a:ext uri="{FF2B5EF4-FFF2-40B4-BE49-F238E27FC236}">
                    <a16:creationId xmlns:a16="http://schemas.microsoft.com/office/drawing/2014/main" id="{0C3EB09B-00B2-4B95-9C4A-AB243DCB66D9}"/>
                  </a:ext>
                </a:extLst>
              </p14:cNvPr>
              <p14:cNvContentPartPr/>
              <p14:nvPr/>
            </p14:nvContentPartPr>
            <p14:xfrm>
              <a:off x="11263586" y="1553982"/>
              <a:ext cx="70200" cy="168840"/>
            </p14:xfrm>
          </p:contentPart>
        </mc:Choice>
        <mc:Fallback xmlns="">
          <p:pic>
            <p:nvPicPr>
              <p:cNvPr id="725" name="Input penna 724">
                <a:extLst>
                  <a:ext uri="{FF2B5EF4-FFF2-40B4-BE49-F238E27FC236}">
                    <a16:creationId xmlns:a16="http://schemas.microsoft.com/office/drawing/2014/main" id="{0C3EB09B-00B2-4B95-9C4A-AB243DCB66D9}"/>
                  </a:ext>
                </a:extLst>
              </p:cNvPr>
              <p:cNvPicPr/>
              <p:nvPr/>
            </p:nvPicPr>
            <p:blipFill>
              <a:blip r:embed="rId1602"/>
              <a:stretch>
                <a:fillRect/>
              </a:stretch>
            </p:blipFill>
            <p:spPr>
              <a:xfrm>
                <a:off x="11254540" y="1544982"/>
                <a:ext cx="87931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3">
            <p14:nvContentPartPr>
              <p14:cNvPr id="729" name="Input penna 728">
                <a:extLst>
                  <a:ext uri="{FF2B5EF4-FFF2-40B4-BE49-F238E27FC236}">
                    <a16:creationId xmlns:a16="http://schemas.microsoft.com/office/drawing/2014/main" id="{8778C39D-AE6E-4BAE-B7B8-92C0B86DD4D1}"/>
                  </a:ext>
                </a:extLst>
              </p14:cNvPr>
              <p14:cNvContentPartPr/>
              <p14:nvPr/>
            </p14:nvContentPartPr>
            <p14:xfrm>
              <a:off x="8869759" y="360977"/>
              <a:ext cx="1405800" cy="121320"/>
            </p14:xfrm>
          </p:contentPart>
        </mc:Choice>
        <mc:Fallback xmlns="">
          <p:pic>
            <p:nvPicPr>
              <p:cNvPr id="729" name="Input penna 728">
                <a:extLst>
                  <a:ext uri="{FF2B5EF4-FFF2-40B4-BE49-F238E27FC236}">
                    <a16:creationId xmlns:a16="http://schemas.microsoft.com/office/drawing/2014/main" id="{8778C39D-AE6E-4BAE-B7B8-92C0B86DD4D1}"/>
                  </a:ext>
                </a:extLst>
              </p:cNvPr>
              <p:cNvPicPr/>
              <p:nvPr/>
            </p:nvPicPr>
            <p:blipFill>
              <a:blip r:embed="rId1604"/>
              <a:stretch>
                <a:fillRect/>
              </a:stretch>
            </p:blipFill>
            <p:spPr>
              <a:xfrm>
                <a:off x="8860759" y="351977"/>
                <a:ext cx="1423440" cy="13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737" name="Gruppo 736">
            <a:extLst>
              <a:ext uri="{FF2B5EF4-FFF2-40B4-BE49-F238E27FC236}">
                <a16:creationId xmlns:a16="http://schemas.microsoft.com/office/drawing/2014/main" id="{62895E64-2C03-4946-8272-3FE318355D42}"/>
              </a:ext>
            </a:extLst>
          </p:cNvPr>
          <p:cNvGrpSpPr/>
          <p:nvPr/>
        </p:nvGrpSpPr>
        <p:grpSpPr>
          <a:xfrm>
            <a:off x="8829799" y="381857"/>
            <a:ext cx="1535400" cy="1716840"/>
            <a:chOff x="8829799" y="381857"/>
            <a:chExt cx="1535400" cy="171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05">
              <p14:nvContentPartPr>
                <p14:cNvPr id="726" name="Input penna 725">
                  <a:extLst>
                    <a:ext uri="{FF2B5EF4-FFF2-40B4-BE49-F238E27FC236}">
                      <a16:creationId xmlns:a16="http://schemas.microsoft.com/office/drawing/2014/main" id="{4B3762C5-C27A-4C5D-B94E-0D8D87DC439D}"/>
                    </a:ext>
                  </a:extLst>
                </p14:cNvPr>
                <p14:cNvContentPartPr/>
                <p14:nvPr/>
              </p14:nvContentPartPr>
              <p14:xfrm>
                <a:off x="8829799" y="487697"/>
                <a:ext cx="55080" cy="135540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4B3762C5-C27A-4C5D-B94E-0D8D87DC439D}"/>
                    </a:ext>
                  </a:extLst>
                </p:cNvPr>
                <p:cNvPicPr/>
                <p:nvPr/>
              </p:nvPicPr>
              <p:blipFill>
                <a:blip r:embed="rId1606"/>
                <a:stretch>
                  <a:fillRect/>
                </a:stretch>
              </p:blipFill>
              <p:spPr>
                <a:xfrm>
                  <a:off x="8821159" y="478697"/>
                  <a:ext cx="72720" cy="13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7">
              <p14:nvContentPartPr>
                <p14:cNvPr id="727" name="Input penna 726">
                  <a:extLst>
                    <a:ext uri="{FF2B5EF4-FFF2-40B4-BE49-F238E27FC236}">
                      <a16:creationId xmlns:a16="http://schemas.microsoft.com/office/drawing/2014/main" id="{83946956-41D4-4A17-95FA-CC03092FA87B}"/>
                    </a:ext>
                  </a:extLst>
                </p14:cNvPr>
                <p14:cNvContentPartPr/>
                <p14:nvPr/>
              </p14:nvContentPartPr>
              <p14:xfrm>
                <a:off x="8929879" y="1900697"/>
                <a:ext cx="1225800" cy="5148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83946956-41D4-4A17-95FA-CC03092FA87B}"/>
                    </a:ext>
                  </a:extLst>
                </p:cNvPr>
                <p:cNvPicPr/>
                <p:nvPr/>
              </p:nvPicPr>
              <p:blipFill>
                <a:blip r:embed="rId1608"/>
                <a:stretch>
                  <a:fillRect/>
                </a:stretch>
              </p:blipFill>
              <p:spPr>
                <a:xfrm>
                  <a:off x="8920879" y="1892057"/>
                  <a:ext cx="12434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9">
              <p14:nvContentPartPr>
                <p14:cNvPr id="730" name="Input penna 729">
                  <a:extLst>
                    <a:ext uri="{FF2B5EF4-FFF2-40B4-BE49-F238E27FC236}">
                      <a16:creationId xmlns:a16="http://schemas.microsoft.com/office/drawing/2014/main" id="{D0BDDCB2-CA4B-4284-BE3B-F42EA61C84A8}"/>
                    </a:ext>
                  </a:extLst>
                </p14:cNvPr>
                <p14:cNvContentPartPr/>
                <p14:nvPr/>
              </p14:nvContentPartPr>
              <p14:xfrm>
                <a:off x="10225879" y="381857"/>
                <a:ext cx="77040" cy="154512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D0BDDCB2-CA4B-4284-BE3B-F42EA61C84A8}"/>
                    </a:ext>
                  </a:extLst>
                </p:cNvPr>
                <p:cNvPicPr/>
                <p:nvPr/>
              </p:nvPicPr>
              <p:blipFill>
                <a:blip r:embed="rId1610"/>
                <a:stretch>
                  <a:fillRect/>
                </a:stretch>
              </p:blipFill>
              <p:spPr>
                <a:xfrm>
                  <a:off x="10216879" y="373217"/>
                  <a:ext cx="94680" cy="156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1">
              <p14:nvContentPartPr>
                <p14:cNvPr id="731" name="Input penna 730">
                  <a:extLst>
                    <a:ext uri="{FF2B5EF4-FFF2-40B4-BE49-F238E27FC236}">
                      <a16:creationId xmlns:a16="http://schemas.microsoft.com/office/drawing/2014/main" id="{E4E5B643-8C3B-472B-BD66-EC65237F9111}"/>
                    </a:ext>
                  </a:extLst>
                </p14:cNvPr>
                <p14:cNvContentPartPr/>
                <p14:nvPr/>
              </p14:nvContentPartPr>
              <p14:xfrm>
                <a:off x="10270159" y="465017"/>
                <a:ext cx="93960" cy="1764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E4E5B643-8C3B-472B-BD66-EC65237F9111}"/>
                    </a:ext>
                  </a:extLst>
                </p:cNvPr>
                <p:cNvPicPr/>
                <p:nvPr/>
              </p:nvPicPr>
              <p:blipFill>
                <a:blip r:embed="rId1612"/>
                <a:stretch>
                  <a:fillRect/>
                </a:stretch>
              </p:blipFill>
              <p:spPr>
                <a:xfrm>
                  <a:off x="10261159" y="456017"/>
                  <a:ext cx="1116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3">
              <p14:nvContentPartPr>
                <p14:cNvPr id="732" name="Input penna 731">
                  <a:extLst>
                    <a:ext uri="{FF2B5EF4-FFF2-40B4-BE49-F238E27FC236}">
                      <a16:creationId xmlns:a16="http://schemas.microsoft.com/office/drawing/2014/main" id="{A1D5A55C-24FC-4BF4-BB7B-1C76CE6166E7}"/>
                    </a:ext>
                  </a:extLst>
                </p14:cNvPr>
                <p14:cNvContentPartPr/>
                <p14:nvPr/>
              </p14:nvContentPartPr>
              <p14:xfrm>
                <a:off x="10348639" y="450977"/>
                <a:ext cx="16560" cy="153324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A1D5A55C-24FC-4BF4-BB7B-1C76CE6166E7}"/>
                    </a:ext>
                  </a:extLst>
                </p:cNvPr>
                <p:cNvPicPr/>
                <p:nvPr/>
              </p:nvPicPr>
              <p:blipFill>
                <a:blip r:embed="rId1614"/>
                <a:stretch>
                  <a:fillRect/>
                </a:stretch>
              </p:blipFill>
              <p:spPr>
                <a:xfrm>
                  <a:off x="10339639" y="442337"/>
                  <a:ext cx="34200" cy="155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5">
              <p14:nvContentPartPr>
                <p14:cNvPr id="734" name="Input penna 733">
                  <a:extLst>
                    <a:ext uri="{FF2B5EF4-FFF2-40B4-BE49-F238E27FC236}">
                      <a16:creationId xmlns:a16="http://schemas.microsoft.com/office/drawing/2014/main" id="{17E861ED-2445-4431-B55D-0374EF92CADF}"/>
                    </a:ext>
                  </a:extLst>
                </p14:cNvPr>
                <p14:cNvContentPartPr/>
                <p14:nvPr/>
              </p14:nvContentPartPr>
              <p14:xfrm>
                <a:off x="9022039" y="1952897"/>
                <a:ext cx="11880" cy="124200"/>
              </p14:xfrm>
            </p:contentPart>
          </mc:Choice>
          <mc:Fallback xmlns="">
            <p:pic>
              <p:nvPicPr>
                <p:cNvPr id="734" name="Input penna 733">
                  <a:extLst>
                    <a:ext uri="{FF2B5EF4-FFF2-40B4-BE49-F238E27FC236}">
                      <a16:creationId xmlns:a16="http://schemas.microsoft.com/office/drawing/2014/main" id="{17E861ED-2445-4431-B55D-0374EF92CADF}"/>
                    </a:ext>
                  </a:extLst>
                </p:cNvPr>
                <p:cNvPicPr/>
                <p:nvPr/>
              </p:nvPicPr>
              <p:blipFill>
                <a:blip r:embed="rId1616"/>
                <a:stretch>
                  <a:fillRect/>
                </a:stretch>
              </p:blipFill>
              <p:spPr>
                <a:xfrm>
                  <a:off x="9013039" y="1943897"/>
                  <a:ext cx="29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7">
              <p14:nvContentPartPr>
                <p14:cNvPr id="736" name="Input penna 735">
                  <a:extLst>
                    <a:ext uri="{FF2B5EF4-FFF2-40B4-BE49-F238E27FC236}">
                      <a16:creationId xmlns:a16="http://schemas.microsoft.com/office/drawing/2014/main" id="{A240AFC9-E7D6-435E-BE8A-3DA1EF65E3CE}"/>
                    </a:ext>
                  </a:extLst>
                </p14:cNvPr>
                <p14:cNvContentPartPr/>
                <p14:nvPr/>
              </p14:nvContentPartPr>
              <p14:xfrm>
                <a:off x="9032479" y="1979537"/>
                <a:ext cx="1258200" cy="11916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A240AFC9-E7D6-435E-BE8A-3DA1EF65E3CE}"/>
                    </a:ext>
                  </a:extLst>
                </p:cNvPr>
                <p:cNvPicPr/>
                <p:nvPr/>
              </p:nvPicPr>
              <p:blipFill>
                <a:blip r:embed="rId1618"/>
                <a:stretch>
                  <a:fillRect/>
                </a:stretch>
              </p:blipFill>
              <p:spPr>
                <a:xfrm>
                  <a:off x="9023839" y="1970897"/>
                  <a:ext cx="127584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19">
            <p14:nvContentPartPr>
              <p14:cNvPr id="738" name="Input penna 737">
                <a:extLst>
                  <a:ext uri="{FF2B5EF4-FFF2-40B4-BE49-F238E27FC236}">
                    <a16:creationId xmlns:a16="http://schemas.microsoft.com/office/drawing/2014/main" id="{3C9879BD-4CED-4E7F-B321-85CB87236989}"/>
                  </a:ext>
                </a:extLst>
              </p14:cNvPr>
              <p14:cNvContentPartPr/>
              <p14:nvPr/>
            </p14:nvContentPartPr>
            <p14:xfrm>
              <a:off x="9862999" y="2143337"/>
              <a:ext cx="446760" cy="127080"/>
            </p14:xfrm>
          </p:contentPart>
        </mc:Choice>
        <mc:Fallback xmlns="">
          <p:pic>
            <p:nvPicPr>
              <p:cNvPr id="738" name="Input penna 737">
                <a:extLst>
                  <a:ext uri="{FF2B5EF4-FFF2-40B4-BE49-F238E27FC236}">
                    <a16:creationId xmlns:a16="http://schemas.microsoft.com/office/drawing/2014/main" id="{3C9879BD-4CED-4E7F-B321-85CB87236989}"/>
                  </a:ext>
                </a:extLst>
              </p:cNvPr>
              <p:cNvPicPr/>
              <p:nvPr/>
            </p:nvPicPr>
            <p:blipFill>
              <a:blip r:embed="rId1620"/>
              <a:stretch>
                <a:fillRect/>
              </a:stretch>
            </p:blipFill>
            <p:spPr>
              <a:xfrm>
                <a:off x="9853999" y="2134697"/>
                <a:ext cx="46440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66" name="Gruppo 765">
            <a:extLst>
              <a:ext uri="{FF2B5EF4-FFF2-40B4-BE49-F238E27FC236}">
                <a16:creationId xmlns:a16="http://schemas.microsoft.com/office/drawing/2014/main" id="{3C6B77A4-4697-4C38-939C-B851CF61A0F5}"/>
              </a:ext>
            </a:extLst>
          </p:cNvPr>
          <p:cNvGrpSpPr/>
          <p:nvPr/>
        </p:nvGrpSpPr>
        <p:grpSpPr>
          <a:xfrm>
            <a:off x="10515679" y="1855697"/>
            <a:ext cx="1305000" cy="614880"/>
            <a:chOff x="10515679" y="1855697"/>
            <a:chExt cx="1305000" cy="61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1">
              <p14:nvContentPartPr>
                <p14:cNvPr id="739" name="Input penna 738">
                  <a:extLst>
                    <a:ext uri="{FF2B5EF4-FFF2-40B4-BE49-F238E27FC236}">
                      <a16:creationId xmlns:a16="http://schemas.microsoft.com/office/drawing/2014/main" id="{A470CE3E-B1D0-45E0-9B67-F6CA463B08D7}"/>
                    </a:ext>
                  </a:extLst>
                </p14:cNvPr>
                <p14:cNvContentPartPr/>
                <p14:nvPr/>
              </p14:nvContentPartPr>
              <p14:xfrm>
                <a:off x="10515679" y="2019497"/>
                <a:ext cx="110520" cy="113040"/>
              </p14:xfrm>
            </p:contentPart>
          </mc:Choice>
          <mc:Fallback xmlns="">
            <p:pic>
              <p:nvPicPr>
                <p:cNvPr id="739" name="Input penna 738">
                  <a:extLst>
                    <a:ext uri="{FF2B5EF4-FFF2-40B4-BE49-F238E27FC236}">
                      <a16:creationId xmlns:a16="http://schemas.microsoft.com/office/drawing/2014/main" id="{A470CE3E-B1D0-45E0-9B67-F6CA463B08D7}"/>
                    </a:ext>
                  </a:extLst>
                </p:cNvPr>
                <p:cNvPicPr/>
                <p:nvPr/>
              </p:nvPicPr>
              <p:blipFill>
                <a:blip r:embed="rId1622"/>
                <a:stretch>
                  <a:fillRect/>
                </a:stretch>
              </p:blipFill>
              <p:spPr>
                <a:xfrm>
                  <a:off x="10506679" y="2010857"/>
                  <a:ext cx="128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3">
              <p14:nvContentPartPr>
                <p14:cNvPr id="740" name="Input penna 739">
                  <a:extLst>
                    <a:ext uri="{FF2B5EF4-FFF2-40B4-BE49-F238E27FC236}">
                      <a16:creationId xmlns:a16="http://schemas.microsoft.com/office/drawing/2014/main" id="{9526FE23-A0A8-4988-8F55-F5C5D8B9C147}"/>
                    </a:ext>
                  </a:extLst>
                </p14:cNvPr>
                <p14:cNvContentPartPr/>
                <p14:nvPr/>
              </p14:nvContentPartPr>
              <p14:xfrm>
                <a:off x="10549159" y="2019497"/>
                <a:ext cx="80640" cy="124560"/>
              </p14:xfrm>
            </p:contentPart>
          </mc:Choice>
          <mc:Fallback xmlns="">
            <p:pic>
              <p:nvPicPr>
                <p:cNvPr id="740" name="Input penna 739">
                  <a:extLst>
                    <a:ext uri="{FF2B5EF4-FFF2-40B4-BE49-F238E27FC236}">
                      <a16:creationId xmlns:a16="http://schemas.microsoft.com/office/drawing/2014/main" id="{9526FE23-A0A8-4988-8F55-F5C5D8B9C147}"/>
                    </a:ext>
                  </a:extLst>
                </p:cNvPr>
                <p:cNvPicPr/>
                <p:nvPr/>
              </p:nvPicPr>
              <p:blipFill>
                <a:blip r:embed="rId1624"/>
                <a:stretch>
                  <a:fillRect/>
                </a:stretch>
              </p:blipFill>
              <p:spPr>
                <a:xfrm>
                  <a:off x="10540159" y="2010857"/>
                  <a:ext cx="982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5">
              <p14:nvContentPartPr>
                <p14:cNvPr id="741" name="Input penna 740">
                  <a:extLst>
                    <a:ext uri="{FF2B5EF4-FFF2-40B4-BE49-F238E27FC236}">
                      <a16:creationId xmlns:a16="http://schemas.microsoft.com/office/drawing/2014/main" id="{77F343AD-A649-4D70-9998-0DAA18D7DA9A}"/>
                    </a:ext>
                  </a:extLst>
                </p14:cNvPr>
                <p14:cNvContentPartPr/>
                <p14:nvPr/>
              </p14:nvContentPartPr>
              <p14:xfrm>
                <a:off x="10645279" y="2054057"/>
                <a:ext cx="64800" cy="70560"/>
              </p14:xfrm>
            </p:contentPart>
          </mc:Choice>
          <mc:Fallback xmlns="">
            <p:pic>
              <p:nvPicPr>
                <p:cNvPr id="741" name="Input penna 740">
                  <a:extLst>
                    <a:ext uri="{FF2B5EF4-FFF2-40B4-BE49-F238E27FC236}">
                      <a16:creationId xmlns:a16="http://schemas.microsoft.com/office/drawing/2014/main" id="{77F343AD-A649-4D70-9998-0DAA18D7DA9A}"/>
                    </a:ext>
                  </a:extLst>
                </p:cNvPr>
                <p:cNvPicPr/>
                <p:nvPr/>
              </p:nvPicPr>
              <p:blipFill>
                <a:blip r:embed="rId1626"/>
                <a:stretch>
                  <a:fillRect/>
                </a:stretch>
              </p:blipFill>
              <p:spPr>
                <a:xfrm>
                  <a:off x="10636639" y="2045417"/>
                  <a:ext cx="824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7">
              <p14:nvContentPartPr>
                <p14:cNvPr id="742" name="Input penna 741">
                  <a:extLst>
                    <a:ext uri="{FF2B5EF4-FFF2-40B4-BE49-F238E27FC236}">
                      <a16:creationId xmlns:a16="http://schemas.microsoft.com/office/drawing/2014/main" id="{E04AFE41-3F73-4226-AEE1-9D7BE94E006D}"/>
                    </a:ext>
                  </a:extLst>
                </p14:cNvPr>
                <p14:cNvContentPartPr/>
                <p14:nvPr/>
              </p14:nvContentPartPr>
              <p14:xfrm>
                <a:off x="10730239" y="2014457"/>
                <a:ext cx="64440" cy="10332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E04AFE41-3F73-4226-AEE1-9D7BE94E006D}"/>
                    </a:ext>
                  </a:extLst>
                </p:cNvPr>
                <p:cNvPicPr/>
                <p:nvPr/>
              </p:nvPicPr>
              <p:blipFill>
                <a:blip r:embed="rId1628"/>
                <a:stretch>
                  <a:fillRect/>
                </a:stretch>
              </p:blipFill>
              <p:spPr>
                <a:xfrm>
                  <a:off x="10721239" y="2005457"/>
                  <a:ext cx="820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9">
              <p14:nvContentPartPr>
                <p14:cNvPr id="743" name="Input penna 742">
                  <a:extLst>
                    <a:ext uri="{FF2B5EF4-FFF2-40B4-BE49-F238E27FC236}">
                      <a16:creationId xmlns:a16="http://schemas.microsoft.com/office/drawing/2014/main" id="{C2E52611-ABE9-46CB-84F2-93F26CA02BE5}"/>
                    </a:ext>
                  </a:extLst>
                </p14:cNvPr>
                <p14:cNvContentPartPr/>
                <p14:nvPr/>
              </p14:nvContentPartPr>
              <p14:xfrm>
                <a:off x="10730239" y="1996457"/>
                <a:ext cx="229320" cy="12168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C2E52611-ABE9-46CB-84F2-93F26CA02BE5}"/>
                    </a:ext>
                  </a:extLst>
                </p:cNvPr>
                <p:cNvPicPr/>
                <p:nvPr/>
              </p:nvPicPr>
              <p:blipFill>
                <a:blip r:embed="rId1630"/>
                <a:stretch>
                  <a:fillRect/>
                </a:stretch>
              </p:blipFill>
              <p:spPr>
                <a:xfrm>
                  <a:off x="10721239" y="1987457"/>
                  <a:ext cx="2469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1">
              <p14:nvContentPartPr>
                <p14:cNvPr id="744" name="Input penna 743">
                  <a:extLst>
                    <a:ext uri="{FF2B5EF4-FFF2-40B4-BE49-F238E27FC236}">
                      <a16:creationId xmlns:a16="http://schemas.microsoft.com/office/drawing/2014/main" id="{73F62366-1311-4A7A-B329-2F941A89442D}"/>
                    </a:ext>
                  </a:extLst>
                </p14:cNvPr>
                <p14:cNvContentPartPr/>
                <p14:nvPr/>
              </p14:nvContentPartPr>
              <p14:xfrm>
                <a:off x="10871719" y="1979537"/>
                <a:ext cx="114480" cy="396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73F62366-1311-4A7A-B329-2F941A89442D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>
                  <a:off x="10862719" y="1970897"/>
                  <a:ext cx="1321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3">
              <p14:nvContentPartPr>
                <p14:cNvPr id="745" name="Input penna 744">
                  <a:extLst>
                    <a:ext uri="{FF2B5EF4-FFF2-40B4-BE49-F238E27FC236}">
                      <a16:creationId xmlns:a16="http://schemas.microsoft.com/office/drawing/2014/main" id="{3B9003B7-4B4F-4413-B01B-5B6D0791C6AF}"/>
                    </a:ext>
                  </a:extLst>
                </p14:cNvPr>
                <p14:cNvContentPartPr/>
                <p14:nvPr/>
              </p14:nvContentPartPr>
              <p14:xfrm>
                <a:off x="10955239" y="1974497"/>
                <a:ext cx="124560" cy="10188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3B9003B7-4B4F-4413-B01B-5B6D0791C6AF}"/>
                    </a:ext>
                  </a:extLst>
                </p:cNvPr>
                <p:cNvPicPr/>
                <p:nvPr/>
              </p:nvPicPr>
              <p:blipFill>
                <a:blip r:embed="rId1634"/>
                <a:stretch>
                  <a:fillRect/>
                </a:stretch>
              </p:blipFill>
              <p:spPr>
                <a:xfrm>
                  <a:off x="10946239" y="1965497"/>
                  <a:ext cx="142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5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74366569-8A15-46DB-8871-B6247FCE1B42}"/>
                    </a:ext>
                  </a:extLst>
                </p14:cNvPr>
                <p14:cNvContentPartPr/>
                <p14:nvPr/>
              </p14:nvContentPartPr>
              <p14:xfrm>
                <a:off x="11031559" y="1987097"/>
                <a:ext cx="63360" cy="8496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74366569-8A15-46DB-8871-B6247FCE1B42}"/>
                    </a:ext>
                  </a:extLst>
                </p:cNvPr>
                <p:cNvPicPr/>
                <p:nvPr/>
              </p:nvPicPr>
              <p:blipFill>
                <a:blip r:embed="rId1636"/>
                <a:stretch>
                  <a:fillRect/>
                </a:stretch>
              </p:blipFill>
              <p:spPr>
                <a:xfrm>
                  <a:off x="11022559" y="1978457"/>
                  <a:ext cx="810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7">
              <p14:nvContentPartPr>
                <p14:cNvPr id="747" name="Input penna 746">
                  <a:extLst>
                    <a:ext uri="{FF2B5EF4-FFF2-40B4-BE49-F238E27FC236}">
                      <a16:creationId xmlns:a16="http://schemas.microsoft.com/office/drawing/2014/main" id="{A7306F79-89A2-4F42-9629-71571A45D962}"/>
                    </a:ext>
                  </a:extLst>
                </p14:cNvPr>
                <p14:cNvContentPartPr/>
                <p14:nvPr/>
              </p14:nvContentPartPr>
              <p14:xfrm>
                <a:off x="11009239" y="1961537"/>
                <a:ext cx="100080" cy="828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A7306F79-89A2-4F42-9629-71571A45D962}"/>
                    </a:ext>
                  </a:extLst>
                </p:cNvPr>
                <p:cNvPicPr/>
                <p:nvPr/>
              </p:nvPicPr>
              <p:blipFill>
                <a:blip r:embed="rId1638"/>
                <a:stretch>
                  <a:fillRect/>
                </a:stretch>
              </p:blipFill>
              <p:spPr>
                <a:xfrm>
                  <a:off x="11000239" y="1952537"/>
                  <a:ext cx="117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9">
              <p14:nvContentPartPr>
                <p14:cNvPr id="748" name="Input penna 747">
                  <a:extLst>
                    <a:ext uri="{FF2B5EF4-FFF2-40B4-BE49-F238E27FC236}">
                      <a16:creationId xmlns:a16="http://schemas.microsoft.com/office/drawing/2014/main" id="{8FF65C38-F6D3-4827-9359-6EBD2630CBE6}"/>
                    </a:ext>
                  </a:extLst>
                </p14:cNvPr>
                <p14:cNvContentPartPr/>
                <p14:nvPr/>
              </p14:nvContentPartPr>
              <p14:xfrm>
                <a:off x="11128399" y="1989257"/>
                <a:ext cx="55080" cy="9936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8FF65C38-F6D3-4827-9359-6EBD2630CBE6}"/>
                    </a:ext>
                  </a:extLst>
                </p:cNvPr>
                <p:cNvPicPr/>
                <p:nvPr/>
              </p:nvPicPr>
              <p:blipFill>
                <a:blip r:embed="rId1640"/>
                <a:stretch>
                  <a:fillRect/>
                </a:stretch>
              </p:blipFill>
              <p:spPr>
                <a:xfrm>
                  <a:off x="11119399" y="1980257"/>
                  <a:ext cx="72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1">
              <p14:nvContentPartPr>
                <p14:cNvPr id="749" name="Input penna 748">
                  <a:extLst>
                    <a:ext uri="{FF2B5EF4-FFF2-40B4-BE49-F238E27FC236}">
                      <a16:creationId xmlns:a16="http://schemas.microsoft.com/office/drawing/2014/main" id="{2ADAD830-C5F3-4DB5-AC8B-8862B6AD53AD}"/>
                    </a:ext>
                  </a:extLst>
                </p14:cNvPr>
                <p14:cNvContentPartPr/>
                <p14:nvPr/>
              </p14:nvContentPartPr>
              <p14:xfrm>
                <a:off x="11126239" y="1855697"/>
                <a:ext cx="59400" cy="10440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2ADAD830-C5F3-4DB5-AC8B-8862B6AD53AD}"/>
                    </a:ext>
                  </a:extLst>
                </p:cNvPr>
                <p:cNvPicPr/>
                <p:nvPr/>
              </p:nvPicPr>
              <p:blipFill>
                <a:blip r:embed="rId1642"/>
                <a:stretch>
                  <a:fillRect/>
                </a:stretch>
              </p:blipFill>
              <p:spPr>
                <a:xfrm>
                  <a:off x="11117239" y="1847057"/>
                  <a:ext cx="770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3">
              <p14:nvContentPartPr>
                <p14:cNvPr id="750" name="Input penna 749">
                  <a:extLst>
                    <a:ext uri="{FF2B5EF4-FFF2-40B4-BE49-F238E27FC236}">
                      <a16:creationId xmlns:a16="http://schemas.microsoft.com/office/drawing/2014/main" id="{30CA90EC-8CA3-414D-944D-980714C9E1CD}"/>
                    </a:ext>
                  </a:extLst>
                </p14:cNvPr>
                <p14:cNvContentPartPr/>
                <p14:nvPr/>
              </p14:nvContentPartPr>
              <p14:xfrm>
                <a:off x="11321359" y="1971977"/>
                <a:ext cx="57600" cy="10188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30CA90EC-8CA3-414D-944D-980714C9E1CD}"/>
                    </a:ext>
                  </a:extLst>
                </p:cNvPr>
                <p:cNvPicPr/>
                <p:nvPr/>
              </p:nvPicPr>
              <p:blipFill>
                <a:blip r:embed="rId1644"/>
                <a:stretch>
                  <a:fillRect/>
                </a:stretch>
              </p:blipFill>
              <p:spPr>
                <a:xfrm>
                  <a:off x="11312719" y="1962977"/>
                  <a:ext cx="752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751" name="Input penna 750">
                  <a:extLst>
                    <a:ext uri="{FF2B5EF4-FFF2-40B4-BE49-F238E27FC236}">
                      <a16:creationId xmlns:a16="http://schemas.microsoft.com/office/drawing/2014/main" id="{B6BCC2B1-2B10-4510-A062-F1EB0795646C}"/>
                    </a:ext>
                  </a:extLst>
                </p14:cNvPr>
                <p14:cNvContentPartPr/>
                <p14:nvPr/>
              </p14:nvContentPartPr>
              <p14:xfrm>
                <a:off x="11412799" y="1973777"/>
                <a:ext cx="87480" cy="11376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B6BCC2B1-2B10-4510-A062-F1EB0795646C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11403799" y="1964777"/>
                  <a:ext cx="105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752" name="Input penna 751">
                  <a:extLst>
                    <a:ext uri="{FF2B5EF4-FFF2-40B4-BE49-F238E27FC236}">
                      <a16:creationId xmlns:a16="http://schemas.microsoft.com/office/drawing/2014/main" id="{DC1D27EF-D0DB-4263-BC8D-9D719B1A2143}"/>
                    </a:ext>
                  </a:extLst>
                </p14:cNvPr>
                <p14:cNvContentPartPr/>
                <p14:nvPr/>
              </p14:nvContentPartPr>
              <p14:xfrm>
                <a:off x="11419999" y="2039657"/>
                <a:ext cx="86400" cy="1404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DC1D27EF-D0DB-4263-BC8D-9D719B1A2143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11410999" y="2031017"/>
                  <a:ext cx="104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31E8FC88-D2CF-4196-81F5-160E3F3E4915}"/>
                    </a:ext>
                  </a:extLst>
                </p14:cNvPr>
                <p14:cNvContentPartPr/>
                <p14:nvPr/>
              </p14:nvContentPartPr>
              <p14:xfrm>
                <a:off x="11488399" y="1956857"/>
                <a:ext cx="160560" cy="12960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31E8FC88-D2CF-4196-81F5-160E3F3E4915}"/>
                    </a:ext>
                  </a:extLst>
                </p:cNvPr>
                <p:cNvPicPr/>
                <p:nvPr/>
              </p:nvPicPr>
              <p:blipFill>
                <a:blip r:embed="rId1650"/>
                <a:stretch>
                  <a:fillRect/>
                </a:stretch>
              </p:blipFill>
              <p:spPr>
                <a:xfrm>
                  <a:off x="11479759" y="1947857"/>
                  <a:ext cx="1782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1">
              <p14:nvContentPartPr>
                <p14:cNvPr id="754" name="Input penna 753">
                  <a:extLst>
                    <a:ext uri="{FF2B5EF4-FFF2-40B4-BE49-F238E27FC236}">
                      <a16:creationId xmlns:a16="http://schemas.microsoft.com/office/drawing/2014/main" id="{6B86295B-F7C9-4274-B27C-62915183444A}"/>
                    </a:ext>
                  </a:extLst>
                </p14:cNvPr>
                <p14:cNvContentPartPr/>
                <p14:nvPr/>
              </p14:nvContentPartPr>
              <p14:xfrm>
                <a:off x="11651479" y="1943537"/>
                <a:ext cx="145800" cy="12204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6B86295B-F7C9-4274-B27C-62915183444A}"/>
                    </a:ext>
                  </a:extLst>
                </p:cNvPr>
                <p:cNvPicPr/>
                <p:nvPr/>
              </p:nvPicPr>
              <p:blipFill>
                <a:blip r:embed="rId1652"/>
                <a:stretch>
                  <a:fillRect/>
                </a:stretch>
              </p:blipFill>
              <p:spPr>
                <a:xfrm>
                  <a:off x="11642479" y="1934897"/>
                  <a:ext cx="1634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3">
              <p14:nvContentPartPr>
                <p14:cNvPr id="755" name="Input penna 754">
                  <a:extLst>
                    <a:ext uri="{FF2B5EF4-FFF2-40B4-BE49-F238E27FC236}">
                      <a16:creationId xmlns:a16="http://schemas.microsoft.com/office/drawing/2014/main" id="{5D578F8E-9500-42C6-9912-8D9055FD5D62}"/>
                    </a:ext>
                  </a:extLst>
                </p14:cNvPr>
                <p14:cNvContentPartPr/>
                <p14:nvPr/>
              </p14:nvContentPartPr>
              <p14:xfrm>
                <a:off x="11709439" y="1973777"/>
                <a:ext cx="111240" cy="9576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5D578F8E-9500-42C6-9912-8D9055FD5D62}"/>
                    </a:ext>
                  </a:extLst>
                </p:cNvPr>
                <p:cNvPicPr/>
                <p:nvPr/>
              </p:nvPicPr>
              <p:blipFill>
                <a:blip r:embed="rId1654"/>
                <a:stretch>
                  <a:fillRect/>
                </a:stretch>
              </p:blipFill>
              <p:spPr>
                <a:xfrm>
                  <a:off x="11700439" y="1964777"/>
                  <a:ext cx="128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756" name="Input penna 755">
                  <a:extLst>
                    <a:ext uri="{FF2B5EF4-FFF2-40B4-BE49-F238E27FC236}">
                      <a16:creationId xmlns:a16="http://schemas.microsoft.com/office/drawing/2014/main" id="{188B6A07-E844-4E2F-9727-CD4BB6EFBB73}"/>
                    </a:ext>
                  </a:extLst>
                </p14:cNvPr>
                <p14:cNvContentPartPr/>
                <p14:nvPr/>
              </p14:nvContentPartPr>
              <p14:xfrm>
                <a:off x="10676959" y="2230817"/>
                <a:ext cx="18000" cy="10188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188B6A07-E844-4E2F-9727-CD4BB6EFBB73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10668319" y="2222177"/>
                  <a:ext cx="356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757" name="Input penna 756">
                  <a:extLst>
                    <a:ext uri="{FF2B5EF4-FFF2-40B4-BE49-F238E27FC236}">
                      <a16:creationId xmlns:a16="http://schemas.microsoft.com/office/drawing/2014/main" id="{E8D573BB-E906-4197-951E-8A8E81D6F67A}"/>
                    </a:ext>
                  </a:extLst>
                </p14:cNvPr>
                <p14:cNvContentPartPr/>
                <p14:nvPr/>
              </p14:nvContentPartPr>
              <p14:xfrm>
                <a:off x="10643479" y="2200937"/>
                <a:ext cx="74160" cy="6408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E8D573BB-E906-4197-951E-8A8E81D6F67A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10634839" y="2191937"/>
                  <a:ext cx="91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758" name="Input penna 757">
                  <a:extLst>
                    <a:ext uri="{FF2B5EF4-FFF2-40B4-BE49-F238E27FC236}">
                      <a16:creationId xmlns:a16="http://schemas.microsoft.com/office/drawing/2014/main" id="{2190FC5E-DCA9-4862-9661-D92A09C1131C}"/>
                    </a:ext>
                  </a:extLst>
                </p14:cNvPr>
                <p14:cNvContentPartPr/>
                <p14:nvPr/>
              </p14:nvContentPartPr>
              <p14:xfrm>
                <a:off x="10714039" y="2255657"/>
                <a:ext cx="85320" cy="6984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2190FC5E-DCA9-4862-9661-D92A09C1131C}"/>
                    </a:ext>
                  </a:extLst>
                </p:cNvPr>
                <p:cNvPicPr/>
                <p:nvPr/>
              </p:nvPicPr>
              <p:blipFill>
                <a:blip r:embed="rId1660"/>
                <a:stretch>
                  <a:fillRect/>
                </a:stretch>
              </p:blipFill>
              <p:spPr>
                <a:xfrm>
                  <a:off x="10705039" y="2247017"/>
                  <a:ext cx="102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1">
              <p14:nvContentPartPr>
                <p14:cNvPr id="759" name="Input penna 758">
                  <a:extLst>
                    <a:ext uri="{FF2B5EF4-FFF2-40B4-BE49-F238E27FC236}">
                      <a16:creationId xmlns:a16="http://schemas.microsoft.com/office/drawing/2014/main" id="{95C93399-9597-4FC5-ABD1-DFA8D31E925D}"/>
                    </a:ext>
                  </a:extLst>
                </p14:cNvPr>
                <p14:cNvContentPartPr/>
                <p14:nvPr/>
              </p14:nvContentPartPr>
              <p14:xfrm>
                <a:off x="10817719" y="2235137"/>
                <a:ext cx="59760" cy="10584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95C93399-9597-4FC5-ABD1-DFA8D31E925D}"/>
                    </a:ext>
                  </a:extLst>
                </p:cNvPr>
                <p:cNvPicPr/>
                <p:nvPr/>
              </p:nvPicPr>
              <p:blipFill>
                <a:blip r:embed="rId1662"/>
                <a:stretch>
                  <a:fillRect/>
                </a:stretch>
              </p:blipFill>
              <p:spPr>
                <a:xfrm>
                  <a:off x="10809079" y="2226497"/>
                  <a:ext cx="77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3">
              <p14:nvContentPartPr>
                <p14:cNvPr id="760" name="Input penna 759">
                  <a:extLst>
                    <a:ext uri="{FF2B5EF4-FFF2-40B4-BE49-F238E27FC236}">
                      <a16:creationId xmlns:a16="http://schemas.microsoft.com/office/drawing/2014/main" id="{26FBBAA3-1A07-4F50-BC6F-7A5EA030F9EC}"/>
                    </a:ext>
                  </a:extLst>
                </p14:cNvPr>
                <p14:cNvContentPartPr/>
                <p14:nvPr/>
              </p14:nvContentPartPr>
              <p14:xfrm>
                <a:off x="10862359" y="2212817"/>
                <a:ext cx="173520" cy="11232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26FBBAA3-1A07-4F50-BC6F-7A5EA030F9EC}"/>
                    </a:ext>
                  </a:extLst>
                </p:cNvPr>
                <p:cNvPicPr/>
                <p:nvPr/>
              </p:nvPicPr>
              <p:blipFill>
                <a:blip r:embed="rId1664"/>
                <a:stretch>
                  <a:fillRect/>
                </a:stretch>
              </p:blipFill>
              <p:spPr>
                <a:xfrm>
                  <a:off x="10853719" y="2203817"/>
                  <a:ext cx="191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5">
              <p14:nvContentPartPr>
                <p14:cNvPr id="761" name="Input penna 760">
                  <a:extLst>
                    <a:ext uri="{FF2B5EF4-FFF2-40B4-BE49-F238E27FC236}">
                      <a16:creationId xmlns:a16="http://schemas.microsoft.com/office/drawing/2014/main" id="{969D3C2D-F273-4787-842B-2108110EBA10}"/>
                    </a:ext>
                  </a:extLst>
                </p14:cNvPr>
                <p14:cNvContentPartPr/>
                <p14:nvPr/>
              </p14:nvContentPartPr>
              <p14:xfrm>
                <a:off x="10954159" y="2184017"/>
                <a:ext cx="104040" cy="1080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969D3C2D-F273-4787-842B-2108110EBA10}"/>
                    </a:ext>
                  </a:extLst>
                </p:cNvPr>
                <p:cNvPicPr/>
                <p:nvPr/>
              </p:nvPicPr>
              <p:blipFill>
                <a:blip r:embed="rId1666"/>
                <a:stretch>
                  <a:fillRect/>
                </a:stretch>
              </p:blipFill>
              <p:spPr>
                <a:xfrm>
                  <a:off x="10945159" y="2175377"/>
                  <a:ext cx="1216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7">
              <p14:nvContentPartPr>
                <p14:cNvPr id="762" name="Input penna 761">
                  <a:extLst>
                    <a:ext uri="{FF2B5EF4-FFF2-40B4-BE49-F238E27FC236}">
                      <a16:creationId xmlns:a16="http://schemas.microsoft.com/office/drawing/2014/main" id="{167F15C3-E7F9-44ED-AE1B-705F5F6D84D9}"/>
                    </a:ext>
                  </a:extLst>
                </p14:cNvPr>
                <p14:cNvContentPartPr/>
                <p14:nvPr/>
              </p14:nvContentPartPr>
              <p14:xfrm>
                <a:off x="11034439" y="2162417"/>
                <a:ext cx="174240" cy="12204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167F15C3-E7F9-44ED-AE1B-705F5F6D84D9}"/>
                    </a:ext>
                  </a:extLst>
                </p:cNvPr>
                <p:cNvPicPr/>
                <p:nvPr/>
              </p:nvPicPr>
              <p:blipFill>
                <a:blip r:embed="rId1668"/>
                <a:stretch>
                  <a:fillRect/>
                </a:stretch>
              </p:blipFill>
              <p:spPr>
                <a:xfrm>
                  <a:off x="11025799" y="2153777"/>
                  <a:ext cx="191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9">
              <p14:nvContentPartPr>
                <p14:cNvPr id="763" name="Input penna 762">
                  <a:extLst>
                    <a:ext uri="{FF2B5EF4-FFF2-40B4-BE49-F238E27FC236}">
                      <a16:creationId xmlns:a16="http://schemas.microsoft.com/office/drawing/2014/main" id="{DB24C2CD-35CE-4F39-ABD7-2A98CC03E0AF}"/>
                    </a:ext>
                  </a:extLst>
                </p14:cNvPr>
                <p14:cNvContentPartPr/>
                <p14:nvPr/>
              </p14:nvContentPartPr>
              <p14:xfrm>
                <a:off x="11220919" y="2170337"/>
                <a:ext cx="101160" cy="10872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DB24C2CD-35CE-4F39-ABD7-2A98CC03E0AF}"/>
                    </a:ext>
                  </a:extLst>
                </p:cNvPr>
                <p:cNvPicPr/>
                <p:nvPr/>
              </p:nvPicPr>
              <p:blipFill>
                <a:blip r:embed="rId1670"/>
                <a:stretch>
                  <a:fillRect/>
                </a:stretch>
              </p:blipFill>
              <p:spPr>
                <a:xfrm>
                  <a:off x="11211919" y="2161337"/>
                  <a:ext cx="118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1">
              <p14:nvContentPartPr>
                <p14:cNvPr id="764" name="Input penna 763">
                  <a:extLst>
                    <a:ext uri="{FF2B5EF4-FFF2-40B4-BE49-F238E27FC236}">
                      <a16:creationId xmlns:a16="http://schemas.microsoft.com/office/drawing/2014/main" id="{C7E6F9DD-9B4D-43AF-9077-3B5F11799F4B}"/>
                    </a:ext>
                  </a:extLst>
                </p14:cNvPr>
                <p14:cNvContentPartPr/>
                <p14:nvPr/>
              </p14:nvContentPartPr>
              <p14:xfrm>
                <a:off x="10716919" y="2399297"/>
                <a:ext cx="509400" cy="60840"/>
              </p14:xfrm>
            </p:contentPart>
          </mc:Choice>
          <mc:Fallback xmlns="">
            <p:pic>
              <p:nvPicPr>
                <p:cNvPr id="764" name="Input penna 763">
                  <a:extLst>
                    <a:ext uri="{FF2B5EF4-FFF2-40B4-BE49-F238E27FC236}">
                      <a16:creationId xmlns:a16="http://schemas.microsoft.com/office/drawing/2014/main" id="{C7E6F9DD-9B4D-43AF-9077-3B5F11799F4B}"/>
                    </a:ext>
                  </a:extLst>
                </p:cNvPr>
                <p:cNvPicPr/>
                <p:nvPr/>
              </p:nvPicPr>
              <p:blipFill>
                <a:blip r:embed="rId1672"/>
                <a:stretch>
                  <a:fillRect/>
                </a:stretch>
              </p:blipFill>
              <p:spPr>
                <a:xfrm>
                  <a:off x="10708279" y="2390657"/>
                  <a:ext cx="5270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765" name="Input penna 764">
                  <a:extLst>
                    <a:ext uri="{FF2B5EF4-FFF2-40B4-BE49-F238E27FC236}">
                      <a16:creationId xmlns:a16="http://schemas.microsoft.com/office/drawing/2014/main" id="{B0EF0450-F91B-4394-ACED-1A76DA23CACF}"/>
                    </a:ext>
                  </a:extLst>
                </p14:cNvPr>
                <p14:cNvContentPartPr/>
                <p14:nvPr/>
              </p14:nvContentPartPr>
              <p14:xfrm>
                <a:off x="10843279" y="2430977"/>
                <a:ext cx="358560" cy="3960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B0EF0450-F91B-4394-ACED-1A76DA23CACF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>
                  <a:off x="10834279" y="2421977"/>
                  <a:ext cx="376200" cy="5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1" name="Gruppo 790">
            <a:extLst>
              <a:ext uri="{FF2B5EF4-FFF2-40B4-BE49-F238E27FC236}">
                <a16:creationId xmlns:a16="http://schemas.microsoft.com/office/drawing/2014/main" id="{1ECDCF81-ABF3-41F3-8CD8-30DD64592C6E}"/>
              </a:ext>
            </a:extLst>
          </p:cNvPr>
          <p:cNvGrpSpPr/>
          <p:nvPr/>
        </p:nvGrpSpPr>
        <p:grpSpPr>
          <a:xfrm>
            <a:off x="6469639" y="2376617"/>
            <a:ext cx="2023920" cy="143280"/>
            <a:chOff x="6469639" y="2376617"/>
            <a:chExt cx="202392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767" name="Input penna 766">
                  <a:extLst>
                    <a:ext uri="{FF2B5EF4-FFF2-40B4-BE49-F238E27FC236}">
                      <a16:creationId xmlns:a16="http://schemas.microsoft.com/office/drawing/2014/main" id="{E9AEE7A2-ECCA-4AA4-A6CE-34E436F31CAF}"/>
                    </a:ext>
                  </a:extLst>
                </p14:cNvPr>
                <p14:cNvContentPartPr/>
                <p14:nvPr/>
              </p14:nvContentPartPr>
              <p14:xfrm>
                <a:off x="6469639" y="2432417"/>
                <a:ext cx="100080" cy="1584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E9AEE7A2-ECCA-4AA4-A6CE-34E436F31CAF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>
                  <a:off x="6460639" y="2423417"/>
                  <a:ext cx="1177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768" name="Input penna 767">
                  <a:extLst>
                    <a:ext uri="{FF2B5EF4-FFF2-40B4-BE49-F238E27FC236}">
                      <a16:creationId xmlns:a16="http://schemas.microsoft.com/office/drawing/2014/main" id="{03995C48-D092-450F-9FC7-2D5D9723E0F3}"/>
                    </a:ext>
                  </a:extLst>
                </p14:cNvPr>
                <p14:cNvContentPartPr/>
                <p14:nvPr/>
              </p14:nvContentPartPr>
              <p14:xfrm>
                <a:off x="6636319" y="2393177"/>
                <a:ext cx="178560" cy="12168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03995C48-D092-450F-9FC7-2D5D9723E0F3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6627679" y="2384177"/>
                  <a:ext cx="1962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769" name="Input penna 768">
                  <a:extLst>
                    <a:ext uri="{FF2B5EF4-FFF2-40B4-BE49-F238E27FC236}">
                      <a16:creationId xmlns:a16="http://schemas.microsoft.com/office/drawing/2014/main" id="{E37F3298-C518-495D-98C6-0260FF3C162F}"/>
                    </a:ext>
                  </a:extLst>
                </p14:cNvPr>
                <p14:cNvContentPartPr/>
                <p14:nvPr/>
              </p14:nvContentPartPr>
              <p14:xfrm>
                <a:off x="6836479" y="2388857"/>
                <a:ext cx="109800" cy="11700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E37F3298-C518-495D-98C6-0260FF3C162F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>
                  <a:off x="6827839" y="2380217"/>
                  <a:ext cx="1274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770" name="Input penna 769">
                  <a:extLst>
                    <a:ext uri="{FF2B5EF4-FFF2-40B4-BE49-F238E27FC236}">
                      <a16:creationId xmlns:a16="http://schemas.microsoft.com/office/drawing/2014/main" id="{1BBB7B8B-CC5C-4C71-BE40-AC51ECC10EB3}"/>
                    </a:ext>
                  </a:extLst>
                </p14:cNvPr>
                <p14:cNvContentPartPr/>
                <p14:nvPr/>
              </p14:nvContentPartPr>
              <p14:xfrm>
                <a:off x="6956359" y="2389577"/>
                <a:ext cx="85680" cy="10080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1BBB7B8B-CC5C-4C71-BE40-AC51ECC10EB3}"/>
                    </a:ext>
                  </a:extLst>
                </p:cNvPr>
                <p:cNvPicPr/>
                <p:nvPr/>
              </p:nvPicPr>
              <p:blipFill>
                <a:blip r:embed="rId1682"/>
                <a:stretch>
                  <a:fillRect/>
                </a:stretch>
              </p:blipFill>
              <p:spPr>
                <a:xfrm>
                  <a:off x="6947359" y="2380577"/>
                  <a:ext cx="1033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771" name="Input penna 770">
                  <a:extLst>
                    <a:ext uri="{FF2B5EF4-FFF2-40B4-BE49-F238E27FC236}">
                      <a16:creationId xmlns:a16="http://schemas.microsoft.com/office/drawing/2014/main" id="{87DAB0A8-0A72-4917-AB9A-7823BD8BB380}"/>
                    </a:ext>
                  </a:extLst>
                </p14:cNvPr>
                <p14:cNvContentPartPr/>
                <p14:nvPr/>
              </p14:nvContentPartPr>
              <p14:xfrm>
                <a:off x="6981559" y="2432057"/>
                <a:ext cx="63360" cy="720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87DAB0A8-0A72-4917-AB9A-7823BD8BB380}"/>
                    </a:ext>
                  </a:extLst>
                </p:cNvPr>
                <p:cNvPicPr/>
                <p:nvPr/>
              </p:nvPicPr>
              <p:blipFill>
                <a:blip r:embed="rId1684"/>
                <a:stretch>
                  <a:fillRect/>
                </a:stretch>
              </p:blipFill>
              <p:spPr>
                <a:xfrm>
                  <a:off x="6972559" y="2423057"/>
                  <a:ext cx="81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5">
              <p14:nvContentPartPr>
                <p14:cNvPr id="772" name="Input penna 771">
                  <a:extLst>
                    <a:ext uri="{FF2B5EF4-FFF2-40B4-BE49-F238E27FC236}">
                      <a16:creationId xmlns:a16="http://schemas.microsoft.com/office/drawing/2014/main" id="{25A56FD4-91E7-4F08-BB9D-E18ABA87AF6B}"/>
                    </a:ext>
                  </a:extLst>
                </p14:cNvPr>
                <p14:cNvContentPartPr/>
                <p14:nvPr/>
              </p14:nvContentPartPr>
              <p14:xfrm>
                <a:off x="7041319" y="2393177"/>
                <a:ext cx="93240" cy="9396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25A56FD4-91E7-4F08-BB9D-E18ABA87AF6B}"/>
                    </a:ext>
                  </a:extLst>
                </p:cNvPr>
                <p:cNvPicPr/>
                <p:nvPr/>
              </p:nvPicPr>
              <p:blipFill>
                <a:blip r:embed="rId1686"/>
                <a:stretch>
                  <a:fillRect/>
                </a:stretch>
              </p:blipFill>
              <p:spPr>
                <a:xfrm>
                  <a:off x="7032679" y="2384177"/>
                  <a:ext cx="110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7">
              <p14:nvContentPartPr>
                <p14:cNvPr id="773" name="Input penna 772">
                  <a:extLst>
                    <a:ext uri="{FF2B5EF4-FFF2-40B4-BE49-F238E27FC236}">
                      <a16:creationId xmlns:a16="http://schemas.microsoft.com/office/drawing/2014/main" id="{1BDEAE78-5087-4FFF-BFC4-1E6D43A2B5BF}"/>
                    </a:ext>
                  </a:extLst>
                </p14:cNvPr>
                <p14:cNvContentPartPr/>
                <p14:nvPr/>
              </p14:nvContentPartPr>
              <p14:xfrm>
                <a:off x="7106119" y="2376617"/>
                <a:ext cx="121320" cy="12240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1BDEAE78-5087-4FFF-BFC4-1E6D43A2B5BF}"/>
                    </a:ext>
                  </a:extLst>
                </p:cNvPr>
                <p:cNvPicPr/>
                <p:nvPr/>
              </p:nvPicPr>
              <p:blipFill>
                <a:blip r:embed="rId1688"/>
                <a:stretch>
                  <a:fillRect/>
                </a:stretch>
              </p:blipFill>
              <p:spPr>
                <a:xfrm>
                  <a:off x="7097119" y="2367977"/>
                  <a:ext cx="138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9">
              <p14:nvContentPartPr>
                <p14:cNvPr id="774" name="Input penna 773">
                  <a:extLst>
                    <a:ext uri="{FF2B5EF4-FFF2-40B4-BE49-F238E27FC236}">
                      <a16:creationId xmlns:a16="http://schemas.microsoft.com/office/drawing/2014/main" id="{B24BF51E-B4A5-4F9A-8203-B1DF49BDA65F}"/>
                    </a:ext>
                  </a:extLst>
                </p14:cNvPr>
                <p14:cNvContentPartPr/>
                <p14:nvPr/>
              </p14:nvContentPartPr>
              <p14:xfrm>
                <a:off x="7218439" y="2398217"/>
                <a:ext cx="98640" cy="9540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B24BF51E-B4A5-4F9A-8203-B1DF49BDA65F}"/>
                    </a:ext>
                  </a:extLst>
                </p:cNvPr>
                <p:cNvPicPr/>
                <p:nvPr/>
              </p:nvPicPr>
              <p:blipFill>
                <a:blip r:embed="rId1690"/>
                <a:stretch>
                  <a:fillRect/>
                </a:stretch>
              </p:blipFill>
              <p:spPr>
                <a:xfrm>
                  <a:off x="7209799" y="2389217"/>
                  <a:ext cx="1162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1">
              <p14:nvContentPartPr>
                <p14:cNvPr id="776" name="Input penna 775">
                  <a:extLst>
                    <a:ext uri="{FF2B5EF4-FFF2-40B4-BE49-F238E27FC236}">
                      <a16:creationId xmlns:a16="http://schemas.microsoft.com/office/drawing/2014/main" id="{D6103D8D-A14A-4D68-A92B-4BFB8925F82A}"/>
                    </a:ext>
                  </a:extLst>
                </p14:cNvPr>
                <p14:cNvContentPartPr/>
                <p14:nvPr/>
              </p14:nvContentPartPr>
              <p14:xfrm>
                <a:off x="7428319" y="2398217"/>
                <a:ext cx="91080" cy="10764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D6103D8D-A14A-4D68-A92B-4BFB8925F82A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7419319" y="2389217"/>
                  <a:ext cx="1087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3">
              <p14:nvContentPartPr>
                <p14:cNvPr id="777" name="Input penna 776">
                  <a:extLst>
                    <a:ext uri="{FF2B5EF4-FFF2-40B4-BE49-F238E27FC236}">
                      <a16:creationId xmlns:a16="http://schemas.microsoft.com/office/drawing/2014/main" id="{B8DC1960-8A8C-4BE0-B74E-34152CE2EB4F}"/>
                    </a:ext>
                  </a:extLst>
                </p14:cNvPr>
                <p14:cNvContentPartPr/>
                <p14:nvPr/>
              </p14:nvContentPartPr>
              <p14:xfrm>
                <a:off x="7519759" y="2406497"/>
                <a:ext cx="98280" cy="109080"/>
              </p14:xfrm>
            </p:contentPart>
          </mc:Choice>
          <mc:Fallback xmlns="">
            <p:pic>
              <p:nvPicPr>
                <p:cNvPr id="777" name="Input penna 776">
                  <a:extLst>
                    <a:ext uri="{FF2B5EF4-FFF2-40B4-BE49-F238E27FC236}">
                      <a16:creationId xmlns:a16="http://schemas.microsoft.com/office/drawing/2014/main" id="{B8DC1960-8A8C-4BE0-B74E-34152CE2EB4F}"/>
                    </a:ext>
                  </a:extLst>
                </p:cNvPr>
                <p:cNvPicPr/>
                <p:nvPr/>
              </p:nvPicPr>
              <p:blipFill>
                <a:blip r:embed="rId1694"/>
                <a:stretch>
                  <a:fillRect/>
                </a:stretch>
              </p:blipFill>
              <p:spPr>
                <a:xfrm>
                  <a:off x="7511119" y="2397497"/>
                  <a:ext cx="1159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5">
              <p14:nvContentPartPr>
                <p14:cNvPr id="778" name="Input penna 777">
                  <a:extLst>
                    <a:ext uri="{FF2B5EF4-FFF2-40B4-BE49-F238E27FC236}">
                      <a16:creationId xmlns:a16="http://schemas.microsoft.com/office/drawing/2014/main" id="{B9EEAB8E-3DD2-4128-A2AF-9A59572CDDE4}"/>
                    </a:ext>
                  </a:extLst>
                </p14:cNvPr>
                <p14:cNvContentPartPr/>
                <p14:nvPr/>
              </p14:nvContentPartPr>
              <p14:xfrm>
                <a:off x="7522999" y="2467697"/>
                <a:ext cx="83880" cy="540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B9EEAB8E-3DD2-4128-A2AF-9A59572CDDE4}"/>
                    </a:ext>
                  </a:extLst>
                </p:cNvPr>
                <p:cNvPicPr/>
                <p:nvPr/>
              </p:nvPicPr>
              <p:blipFill>
                <a:blip r:embed="rId1696"/>
                <a:stretch>
                  <a:fillRect/>
                </a:stretch>
              </p:blipFill>
              <p:spPr>
                <a:xfrm>
                  <a:off x="7513999" y="2458697"/>
                  <a:ext cx="101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7">
              <p14:nvContentPartPr>
                <p14:cNvPr id="779" name="Input penna 778">
                  <a:extLst>
                    <a:ext uri="{FF2B5EF4-FFF2-40B4-BE49-F238E27FC236}">
                      <a16:creationId xmlns:a16="http://schemas.microsoft.com/office/drawing/2014/main" id="{9BAEBD9D-3179-43C4-BC03-A711ADB3E9E9}"/>
                    </a:ext>
                  </a:extLst>
                </p14:cNvPr>
                <p14:cNvContentPartPr/>
                <p14:nvPr/>
              </p14:nvContentPartPr>
              <p14:xfrm>
                <a:off x="7605439" y="2419817"/>
                <a:ext cx="109440" cy="9036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9BAEBD9D-3179-43C4-BC03-A711ADB3E9E9}"/>
                    </a:ext>
                  </a:extLst>
                </p:cNvPr>
                <p:cNvPicPr/>
                <p:nvPr/>
              </p:nvPicPr>
              <p:blipFill>
                <a:blip r:embed="rId1698"/>
                <a:stretch>
                  <a:fillRect/>
                </a:stretch>
              </p:blipFill>
              <p:spPr>
                <a:xfrm>
                  <a:off x="7596439" y="2411177"/>
                  <a:ext cx="127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9">
              <p14:nvContentPartPr>
                <p14:cNvPr id="780" name="Input penna 779">
                  <a:extLst>
                    <a:ext uri="{FF2B5EF4-FFF2-40B4-BE49-F238E27FC236}">
                      <a16:creationId xmlns:a16="http://schemas.microsoft.com/office/drawing/2014/main" id="{49D8508D-F487-4503-83D1-9074292CC268}"/>
                    </a:ext>
                  </a:extLst>
                </p14:cNvPr>
                <p14:cNvContentPartPr/>
                <p14:nvPr/>
              </p14:nvContentPartPr>
              <p14:xfrm>
                <a:off x="7674199" y="2411177"/>
                <a:ext cx="133200" cy="10872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49D8508D-F487-4503-83D1-9074292CC268}"/>
                    </a:ext>
                  </a:extLst>
                </p:cNvPr>
                <p:cNvPicPr/>
                <p:nvPr/>
              </p:nvPicPr>
              <p:blipFill>
                <a:blip r:embed="rId1700"/>
                <a:stretch>
                  <a:fillRect/>
                </a:stretch>
              </p:blipFill>
              <p:spPr>
                <a:xfrm>
                  <a:off x="7665199" y="2402537"/>
                  <a:ext cx="150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1">
              <p14:nvContentPartPr>
                <p14:cNvPr id="781" name="Input penna 780">
                  <a:extLst>
                    <a:ext uri="{FF2B5EF4-FFF2-40B4-BE49-F238E27FC236}">
                      <a16:creationId xmlns:a16="http://schemas.microsoft.com/office/drawing/2014/main" id="{4C0DF5F5-21FB-4D45-A6CA-AF818FF75E8F}"/>
                    </a:ext>
                  </a:extLst>
                </p14:cNvPr>
                <p14:cNvContentPartPr/>
                <p14:nvPr/>
              </p14:nvContentPartPr>
              <p14:xfrm>
                <a:off x="7800919" y="2409017"/>
                <a:ext cx="77760" cy="10656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4C0DF5F5-21FB-4D45-A6CA-AF818FF75E8F}"/>
                    </a:ext>
                  </a:extLst>
                </p:cNvPr>
                <p:cNvPicPr/>
                <p:nvPr/>
              </p:nvPicPr>
              <p:blipFill>
                <a:blip r:embed="rId1702"/>
                <a:stretch>
                  <a:fillRect/>
                </a:stretch>
              </p:blipFill>
              <p:spPr>
                <a:xfrm>
                  <a:off x="7791919" y="2400377"/>
                  <a:ext cx="95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3">
              <p14:nvContentPartPr>
                <p14:cNvPr id="782" name="Input penna 781">
                  <a:extLst>
                    <a:ext uri="{FF2B5EF4-FFF2-40B4-BE49-F238E27FC236}">
                      <a16:creationId xmlns:a16="http://schemas.microsoft.com/office/drawing/2014/main" id="{F53DE0F5-F86D-4717-B3A8-6F0450F01263}"/>
                    </a:ext>
                  </a:extLst>
                </p14:cNvPr>
                <p14:cNvContentPartPr/>
                <p14:nvPr/>
              </p14:nvContentPartPr>
              <p14:xfrm>
                <a:off x="7890559" y="2429537"/>
                <a:ext cx="43200" cy="8712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F53DE0F5-F86D-4717-B3A8-6F0450F01263}"/>
                    </a:ext>
                  </a:extLst>
                </p:cNvPr>
                <p:cNvPicPr/>
                <p:nvPr/>
              </p:nvPicPr>
              <p:blipFill>
                <a:blip r:embed="rId1704"/>
                <a:stretch>
                  <a:fillRect/>
                </a:stretch>
              </p:blipFill>
              <p:spPr>
                <a:xfrm>
                  <a:off x="7881559" y="2420537"/>
                  <a:ext cx="608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5">
              <p14:nvContentPartPr>
                <p14:cNvPr id="783" name="Input penna 782">
                  <a:extLst>
                    <a:ext uri="{FF2B5EF4-FFF2-40B4-BE49-F238E27FC236}">
                      <a16:creationId xmlns:a16="http://schemas.microsoft.com/office/drawing/2014/main" id="{C3C44DD6-3854-4DFF-AF15-EF20699E2A8E}"/>
                    </a:ext>
                  </a:extLst>
                </p14:cNvPr>
                <p14:cNvContentPartPr/>
                <p14:nvPr/>
              </p14:nvContentPartPr>
              <p14:xfrm>
                <a:off x="7924039" y="2391377"/>
                <a:ext cx="123480" cy="9576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C3C44DD6-3854-4DFF-AF15-EF20699E2A8E}"/>
                    </a:ext>
                  </a:extLst>
                </p:cNvPr>
                <p:cNvPicPr/>
                <p:nvPr/>
              </p:nvPicPr>
              <p:blipFill>
                <a:blip r:embed="rId1706"/>
                <a:stretch>
                  <a:fillRect/>
                </a:stretch>
              </p:blipFill>
              <p:spPr>
                <a:xfrm>
                  <a:off x="7915399" y="2382377"/>
                  <a:ext cx="1411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7">
              <p14:nvContentPartPr>
                <p14:cNvPr id="784" name="Input penna 783">
                  <a:extLst>
                    <a:ext uri="{FF2B5EF4-FFF2-40B4-BE49-F238E27FC236}">
                      <a16:creationId xmlns:a16="http://schemas.microsoft.com/office/drawing/2014/main" id="{A3C04E00-429E-44BD-B174-F3BB17EFFF5D}"/>
                    </a:ext>
                  </a:extLst>
                </p14:cNvPr>
                <p14:cNvContentPartPr/>
                <p14:nvPr/>
              </p14:nvContentPartPr>
              <p14:xfrm>
                <a:off x="7937359" y="2425217"/>
                <a:ext cx="97200" cy="2052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A3C04E00-429E-44BD-B174-F3BB17EFFF5D}"/>
                    </a:ext>
                  </a:extLst>
                </p:cNvPr>
                <p:cNvPicPr/>
                <p:nvPr/>
              </p:nvPicPr>
              <p:blipFill>
                <a:blip r:embed="rId1708"/>
                <a:stretch>
                  <a:fillRect/>
                </a:stretch>
              </p:blipFill>
              <p:spPr>
                <a:xfrm>
                  <a:off x="7928359" y="2416217"/>
                  <a:ext cx="114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9">
              <p14:nvContentPartPr>
                <p14:cNvPr id="785" name="Input penna 784">
                  <a:extLst>
                    <a:ext uri="{FF2B5EF4-FFF2-40B4-BE49-F238E27FC236}">
                      <a16:creationId xmlns:a16="http://schemas.microsoft.com/office/drawing/2014/main" id="{C9BF8F70-EB62-4817-BC93-310C5D2DFFA5}"/>
                    </a:ext>
                  </a:extLst>
                </p14:cNvPr>
                <p14:cNvContentPartPr/>
                <p14:nvPr/>
              </p14:nvContentPartPr>
              <p14:xfrm>
                <a:off x="8018719" y="2410457"/>
                <a:ext cx="102960" cy="10188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C9BF8F70-EB62-4817-BC93-310C5D2DFFA5}"/>
                    </a:ext>
                  </a:extLst>
                </p:cNvPr>
                <p:cNvPicPr/>
                <p:nvPr/>
              </p:nvPicPr>
              <p:blipFill>
                <a:blip r:embed="rId1710"/>
                <a:stretch>
                  <a:fillRect/>
                </a:stretch>
              </p:blipFill>
              <p:spPr>
                <a:xfrm>
                  <a:off x="8009719" y="2401457"/>
                  <a:ext cx="1206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1">
              <p14:nvContentPartPr>
                <p14:cNvPr id="786" name="Input penna 785">
                  <a:extLst>
                    <a:ext uri="{FF2B5EF4-FFF2-40B4-BE49-F238E27FC236}">
                      <a16:creationId xmlns:a16="http://schemas.microsoft.com/office/drawing/2014/main" id="{64C962EE-47EA-4C7F-9F9B-5214D8211E96}"/>
                    </a:ext>
                  </a:extLst>
                </p14:cNvPr>
                <p14:cNvContentPartPr/>
                <p14:nvPr/>
              </p14:nvContentPartPr>
              <p14:xfrm>
                <a:off x="8130319" y="2415497"/>
                <a:ext cx="168480" cy="96480"/>
              </p14:xfrm>
            </p:contentPart>
          </mc:Choice>
          <mc:Fallback xmlns="">
            <p:pic>
              <p:nvPicPr>
                <p:cNvPr id="786" name="Input penna 785">
                  <a:extLst>
                    <a:ext uri="{FF2B5EF4-FFF2-40B4-BE49-F238E27FC236}">
                      <a16:creationId xmlns:a16="http://schemas.microsoft.com/office/drawing/2014/main" id="{64C962EE-47EA-4C7F-9F9B-5214D8211E96}"/>
                    </a:ext>
                  </a:extLst>
                </p:cNvPr>
                <p:cNvPicPr/>
                <p:nvPr/>
              </p:nvPicPr>
              <p:blipFill>
                <a:blip r:embed="rId1712"/>
                <a:stretch>
                  <a:fillRect/>
                </a:stretch>
              </p:blipFill>
              <p:spPr>
                <a:xfrm>
                  <a:off x="8121319" y="2406857"/>
                  <a:ext cx="186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3">
              <p14:nvContentPartPr>
                <p14:cNvPr id="788" name="Input penna 787">
                  <a:extLst>
                    <a:ext uri="{FF2B5EF4-FFF2-40B4-BE49-F238E27FC236}">
                      <a16:creationId xmlns:a16="http://schemas.microsoft.com/office/drawing/2014/main" id="{152020D4-A12B-4C81-9A39-4E6663926ACF}"/>
                    </a:ext>
                  </a:extLst>
                </p14:cNvPr>
                <p14:cNvContentPartPr/>
                <p14:nvPr/>
              </p14:nvContentPartPr>
              <p14:xfrm>
                <a:off x="8156599" y="2459777"/>
                <a:ext cx="64800" cy="1836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152020D4-A12B-4C81-9A39-4E6663926ACF}"/>
                    </a:ext>
                  </a:extLst>
                </p:cNvPr>
                <p:cNvPicPr/>
                <p:nvPr/>
              </p:nvPicPr>
              <p:blipFill>
                <a:blip r:embed="rId1714"/>
                <a:stretch>
                  <a:fillRect/>
                </a:stretch>
              </p:blipFill>
              <p:spPr>
                <a:xfrm>
                  <a:off x="8147599" y="2450777"/>
                  <a:ext cx="82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5">
              <p14:nvContentPartPr>
                <p14:cNvPr id="790" name="Input penna 789">
                  <a:extLst>
                    <a:ext uri="{FF2B5EF4-FFF2-40B4-BE49-F238E27FC236}">
                      <a16:creationId xmlns:a16="http://schemas.microsoft.com/office/drawing/2014/main" id="{CA05E1B9-50AB-4D47-AFB0-AA160234C36D}"/>
                    </a:ext>
                  </a:extLst>
                </p14:cNvPr>
                <p14:cNvContentPartPr/>
                <p14:nvPr/>
              </p14:nvContentPartPr>
              <p14:xfrm>
                <a:off x="8384119" y="2475257"/>
                <a:ext cx="109440" cy="900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CA05E1B9-50AB-4D47-AFB0-AA160234C36D}"/>
                    </a:ext>
                  </a:extLst>
                </p:cNvPr>
                <p:cNvPicPr/>
                <p:nvPr/>
              </p:nvPicPr>
              <p:blipFill>
                <a:blip r:embed="rId1716"/>
                <a:stretch>
                  <a:fillRect/>
                </a:stretch>
              </p:blipFill>
              <p:spPr>
                <a:xfrm>
                  <a:off x="8375119" y="2466617"/>
                  <a:ext cx="12708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9" name="Gruppo 808">
            <a:extLst>
              <a:ext uri="{FF2B5EF4-FFF2-40B4-BE49-F238E27FC236}">
                <a16:creationId xmlns:a16="http://schemas.microsoft.com/office/drawing/2014/main" id="{1B333BD8-215E-4841-B1FD-EE7E9E9A178C}"/>
              </a:ext>
            </a:extLst>
          </p:cNvPr>
          <p:cNvGrpSpPr/>
          <p:nvPr/>
        </p:nvGrpSpPr>
        <p:grpSpPr>
          <a:xfrm>
            <a:off x="6582679" y="2704217"/>
            <a:ext cx="1331640" cy="515880"/>
            <a:chOff x="6582679" y="2704217"/>
            <a:chExt cx="1331640" cy="51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7">
              <p14:nvContentPartPr>
                <p14:cNvPr id="792" name="Input penna 791">
                  <a:extLst>
                    <a:ext uri="{FF2B5EF4-FFF2-40B4-BE49-F238E27FC236}">
                      <a16:creationId xmlns:a16="http://schemas.microsoft.com/office/drawing/2014/main" id="{B271BED7-9DC3-429A-B209-10E94D74003A}"/>
                    </a:ext>
                  </a:extLst>
                </p14:cNvPr>
                <p14:cNvContentPartPr/>
                <p14:nvPr/>
              </p14:nvContentPartPr>
              <p14:xfrm>
                <a:off x="6582679" y="2812577"/>
                <a:ext cx="148680" cy="17100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B271BED7-9DC3-429A-B209-10E94D74003A}"/>
                    </a:ext>
                  </a:extLst>
                </p:cNvPr>
                <p:cNvPicPr/>
                <p:nvPr/>
              </p:nvPicPr>
              <p:blipFill>
                <a:blip r:embed="rId1718"/>
                <a:stretch>
                  <a:fillRect/>
                </a:stretch>
              </p:blipFill>
              <p:spPr>
                <a:xfrm>
                  <a:off x="6574039" y="2803577"/>
                  <a:ext cx="1663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9">
              <p14:nvContentPartPr>
                <p14:cNvPr id="793" name="Input penna 792">
                  <a:extLst>
                    <a:ext uri="{FF2B5EF4-FFF2-40B4-BE49-F238E27FC236}">
                      <a16:creationId xmlns:a16="http://schemas.microsoft.com/office/drawing/2014/main" id="{CD9129AC-4BB5-4110-9DCF-68879A5BDEF4}"/>
                    </a:ext>
                  </a:extLst>
                </p14:cNvPr>
                <p14:cNvContentPartPr/>
                <p14:nvPr/>
              </p14:nvContentPartPr>
              <p14:xfrm>
                <a:off x="6752959" y="2901497"/>
                <a:ext cx="68040" cy="8964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CD9129AC-4BB5-4110-9DCF-68879A5BDEF4}"/>
                    </a:ext>
                  </a:extLst>
                </p:cNvPr>
                <p:cNvPicPr/>
                <p:nvPr/>
              </p:nvPicPr>
              <p:blipFill>
                <a:blip r:embed="rId1720"/>
                <a:stretch>
                  <a:fillRect/>
                </a:stretch>
              </p:blipFill>
              <p:spPr>
                <a:xfrm>
                  <a:off x="6743959" y="2892857"/>
                  <a:ext cx="85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1">
              <p14:nvContentPartPr>
                <p14:cNvPr id="794" name="Input penna 793">
                  <a:extLst>
                    <a:ext uri="{FF2B5EF4-FFF2-40B4-BE49-F238E27FC236}">
                      <a16:creationId xmlns:a16="http://schemas.microsoft.com/office/drawing/2014/main" id="{35B29718-3CD5-4960-9269-7B9A893B6A5B}"/>
                    </a:ext>
                  </a:extLst>
                </p14:cNvPr>
                <p14:cNvContentPartPr/>
                <p14:nvPr/>
              </p14:nvContentPartPr>
              <p14:xfrm>
                <a:off x="6755479" y="2924897"/>
                <a:ext cx="75600" cy="7056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35B29718-3CD5-4960-9269-7B9A893B6A5B}"/>
                    </a:ext>
                  </a:extLst>
                </p:cNvPr>
                <p:cNvPicPr/>
                <p:nvPr/>
              </p:nvPicPr>
              <p:blipFill>
                <a:blip r:embed="rId1722"/>
                <a:stretch>
                  <a:fillRect/>
                </a:stretch>
              </p:blipFill>
              <p:spPr>
                <a:xfrm>
                  <a:off x="6746839" y="2916257"/>
                  <a:ext cx="932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3">
              <p14:nvContentPartPr>
                <p14:cNvPr id="796" name="Input penna 795">
                  <a:extLst>
                    <a:ext uri="{FF2B5EF4-FFF2-40B4-BE49-F238E27FC236}">
                      <a16:creationId xmlns:a16="http://schemas.microsoft.com/office/drawing/2014/main" id="{AFCAABE1-92CD-43E5-B18C-64293CB7102D}"/>
                    </a:ext>
                  </a:extLst>
                </p14:cNvPr>
                <p14:cNvContentPartPr/>
                <p14:nvPr/>
              </p14:nvContentPartPr>
              <p14:xfrm>
                <a:off x="6859159" y="2900777"/>
                <a:ext cx="50400" cy="17604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AFCAABE1-92CD-43E5-B18C-64293CB7102D}"/>
                    </a:ext>
                  </a:extLst>
                </p:cNvPr>
                <p:cNvPicPr/>
                <p:nvPr/>
              </p:nvPicPr>
              <p:blipFill>
                <a:blip r:embed="rId1724"/>
                <a:stretch>
                  <a:fillRect/>
                </a:stretch>
              </p:blipFill>
              <p:spPr>
                <a:xfrm>
                  <a:off x="6850519" y="2892137"/>
                  <a:ext cx="680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5">
              <p14:nvContentPartPr>
                <p14:cNvPr id="797" name="Input penna 796">
                  <a:extLst>
                    <a:ext uri="{FF2B5EF4-FFF2-40B4-BE49-F238E27FC236}">
                      <a16:creationId xmlns:a16="http://schemas.microsoft.com/office/drawing/2014/main" id="{60F6742C-D40D-446D-BA11-6AAED5A88654}"/>
                    </a:ext>
                  </a:extLst>
                </p14:cNvPr>
                <p14:cNvContentPartPr/>
                <p14:nvPr/>
              </p14:nvContentPartPr>
              <p14:xfrm>
                <a:off x="6999919" y="2891417"/>
                <a:ext cx="108360" cy="2016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60F6742C-D40D-446D-BA11-6AAED5A88654}"/>
                    </a:ext>
                  </a:extLst>
                </p:cNvPr>
                <p:cNvPicPr/>
                <p:nvPr/>
              </p:nvPicPr>
              <p:blipFill>
                <a:blip r:embed="rId1726"/>
                <a:stretch>
                  <a:fillRect/>
                </a:stretch>
              </p:blipFill>
              <p:spPr>
                <a:xfrm>
                  <a:off x="6990919" y="2882417"/>
                  <a:ext cx="1260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7">
              <p14:nvContentPartPr>
                <p14:cNvPr id="798" name="Input penna 797">
                  <a:extLst>
                    <a:ext uri="{FF2B5EF4-FFF2-40B4-BE49-F238E27FC236}">
                      <a16:creationId xmlns:a16="http://schemas.microsoft.com/office/drawing/2014/main" id="{E046328C-0047-46BA-AC78-47C804558E43}"/>
                    </a:ext>
                  </a:extLst>
                </p14:cNvPr>
                <p14:cNvContentPartPr/>
                <p14:nvPr/>
              </p14:nvContentPartPr>
              <p14:xfrm>
                <a:off x="7019359" y="2936417"/>
                <a:ext cx="83520" cy="1944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E046328C-0047-46BA-AC78-47C804558E43}"/>
                    </a:ext>
                  </a:extLst>
                </p:cNvPr>
                <p:cNvPicPr/>
                <p:nvPr/>
              </p:nvPicPr>
              <p:blipFill>
                <a:blip r:embed="rId1728"/>
                <a:stretch>
                  <a:fillRect/>
                </a:stretch>
              </p:blipFill>
              <p:spPr>
                <a:xfrm>
                  <a:off x="7010359" y="2927417"/>
                  <a:ext cx="1011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9">
              <p14:nvContentPartPr>
                <p14:cNvPr id="800" name="Input penna 799">
                  <a:extLst>
                    <a:ext uri="{FF2B5EF4-FFF2-40B4-BE49-F238E27FC236}">
                      <a16:creationId xmlns:a16="http://schemas.microsoft.com/office/drawing/2014/main" id="{99978C22-B94E-4175-90F4-EA0D7905B5DA}"/>
                    </a:ext>
                  </a:extLst>
                </p14:cNvPr>
                <p14:cNvContentPartPr/>
                <p14:nvPr/>
              </p14:nvContentPartPr>
              <p14:xfrm>
                <a:off x="7240039" y="2704217"/>
                <a:ext cx="116280" cy="34920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99978C22-B94E-4175-90F4-EA0D7905B5DA}"/>
                    </a:ext>
                  </a:extLst>
                </p:cNvPr>
                <p:cNvPicPr/>
                <p:nvPr/>
              </p:nvPicPr>
              <p:blipFill>
                <a:blip r:embed="rId1730"/>
                <a:stretch>
                  <a:fillRect/>
                </a:stretch>
              </p:blipFill>
              <p:spPr>
                <a:xfrm>
                  <a:off x="7231039" y="2695577"/>
                  <a:ext cx="13392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1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555DAD10-0E1D-43B6-8801-75B463D3C05F}"/>
                    </a:ext>
                  </a:extLst>
                </p14:cNvPr>
                <p14:cNvContentPartPr/>
                <p14:nvPr/>
              </p14:nvContentPartPr>
              <p14:xfrm>
                <a:off x="7313479" y="3099857"/>
                <a:ext cx="85320" cy="12024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555DAD10-0E1D-43B6-8801-75B463D3C05F}"/>
                    </a:ext>
                  </a:extLst>
                </p:cNvPr>
                <p:cNvPicPr/>
                <p:nvPr/>
              </p:nvPicPr>
              <p:blipFill>
                <a:blip r:embed="rId1732"/>
                <a:stretch>
                  <a:fillRect/>
                </a:stretch>
              </p:blipFill>
              <p:spPr>
                <a:xfrm>
                  <a:off x="7304839" y="3090857"/>
                  <a:ext cx="102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3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9914F738-69D6-4928-953F-34A2EEFB34B0}"/>
                    </a:ext>
                  </a:extLst>
                </p14:cNvPr>
                <p14:cNvContentPartPr/>
                <p14:nvPr/>
              </p14:nvContentPartPr>
              <p14:xfrm>
                <a:off x="7439839" y="2870537"/>
                <a:ext cx="79200" cy="10800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9914F738-69D6-4928-953F-34A2EEFB34B0}"/>
                    </a:ext>
                  </a:extLst>
                </p:cNvPr>
                <p:cNvPicPr/>
                <p:nvPr/>
              </p:nvPicPr>
              <p:blipFill>
                <a:blip r:embed="rId1734"/>
                <a:stretch>
                  <a:fillRect/>
                </a:stretch>
              </p:blipFill>
              <p:spPr>
                <a:xfrm>
                  <a:off x="7431199" y="2861537"/>
                  <a:ext cx="968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5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8DCEFEC9-9C57-48F1-952E-4EF7DB80C152}"/>
                    </a:ext>
                  </a:extLst>
                </p14:cNvPr>
                <p14:cNvContentPartPr/>
                <p14:nvPr/>
              </p14:nvContentPartPr>
              <p14:xfrm>
                <a:off x="7433359" y="2893937"/>
                <a:ext cx="91080" cy="7308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8DCEFEC9-9C57-48F1-952E-4EF7DB80C152}"/>
                    </a:ext>
                  </a:extLst>
                </p:cNvPr>
                <p:cNvPicPr/>
                <p:nvPr/>
              </p:nvPicPr>
              <p:blipFill>
                <a:blip r:embed="rId1736"/>
                <a:stretch>
                  <a:fillRect/>
                </a:stretch>
              </p:blipFill>
              <p:spPr>
                <a:xfrm>
                  <a:off x="7424719" y="2884937"/>
                  <a:ext cx="108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7">
              <p14:nvContentPartPr>
                <p14:cNvPr id="805" name="Input penna 804">
                  <a:extLst>
                    <a:ext uri="{FF2B5EF4-FFF2-40B4-BE49-F238E27FC236}">
                      <a16:creationId xmlns:a16="http://schemas.microsoft.com/office/drawing/2014/main" id="{F36BA87F-7684-4D1F-810F-A270FC66CABD}"/>
                    </a:ext>
                  </a:extLst>
                </p14:cNvPr>
                <p14:cNvContentPartPr/>
                <p14:nvPr/>
              </p14:nvContentPartPr>
              <p14:xfrm>
                <a:off x="7557199" y="2867297"/>
                <a:ext cx="92880" cy="18324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F36BA87F-7684-4D1F-810F-A270FC66CABD}"/>
                    </a:ext>
                  </a:extLst>
                </p:cNvPr>
                <p:cNvPicPr/>
                <p:nvPr/>
              </p:nvPicPr>
              <p:blipFill>
                <a:blip r:embed="rId1738"/>
                <a:stretch>
                  <a:fillRect/>
                </a:stretch>
              </p:blipFill>
              <p:spPr>
                <a:xfrm>
                  <a:off x="7548559" y="2858297"/>
                  <a:ext cx="1105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9">
              <p14:nvContentPartPr>
                <p14:cNvPr id="806" name="Input penna 805">
                  <a:extLst>
                    <a:ext uri="{FF2B5EF4-FFF2-40B4-BE49-F238E27FC236}">
                      <a16:creationId xmlns:a16="http://schemas.microsoft.com/office/drawing/2014/main" id="{5797144C-705B-4358-9013-9BFB409BF1E2}"/>
                    </a:ext>
                  </a:extLst>
                </p14:cNvPr>
                <p14:cNvContentPartPr/>
                <p14:nvPr/>
              </p14:nvContentPartPr>
              <p14:xfrm>
                <a:off x="7687879" y="2762177"/>
                <a:ext cx="119160" cy="17280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5797144C-705B-4358-9013-9BFB409BF1E2}"/>
                    </a:ext>
                  </a:extLst>
                </p:cNvPr>
                <p:cNvPicPr/>
                <p:nvPr/>
              </p:nvPicPr>
              <p:blipFill>
                <a:blip r:embed="rId1740"/>
                <a:stretch>
                  <a:fillRect/>
                </a:stretch>
              </p:blipFill>
              <p:spPr>
                <a:xfrm>
                  <a:off x="7679239" y="2753177"/>
                  <a:ext cx="1368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1">
              <p14:nvContentPartPr>
                <p14:cNvPr id="807" name="Input penna 806">
                  <a:extLst>
                    <a:ext uri="{FF2B5EF4-FFF2-40B4-BE49-F238E27FC236}">
                      <a16:creationId xmlns:a16="http://schemas.microsoft.com/office/drawing/2014/main" id="{16E54707-5773-4776-8A03-BA2BA4E0C1B7}"/>
                    </a:ext>
                  </a:extLst>
                </p14:cNvPr>
                <p14:cNvContentPartPr/>
                <p14:nvPr/>
              </p14:nvContentPartPr>
              <p14:xfrm>
                <a:off x="7828279" y="2756057"/>
                <a:ext cx="86040" cy="17280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16E54707-5773-4776-8A03-BA2BA4E0C1B7}"/>
                    </a:ext>
                  </a:extLst>
                </p:cNvPr>
                <p:cNvPicPr/>
                <p:nvPr/>
              </p:nvPicPr>
              <p:blipFill>
                <a:blip r:embed="rId1742"/>
                <a:stretch>
                  <a:fillRect/>
                </a:stretch>
              </p:blipFill>
              <p:spPr>
                <a:xfrm>
                  <a:off x="7819279" y="2747057"/>
                  <a:ext cx="1036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3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C948EF47-FE5D-4BCB-94AC-E7D412718781}"/>
                    </a:ext>
                  </a:extLst>
                </p14:cNvPr>
                <p14:cNvContentPartPr/>
                <p14:nvPr/>
              </p14:nvContentPartPr>
              <p14:xfrm>
                <a:off x="7826119" y="2834177"/>
                <a:ext cx="74520" cy="720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C948EF47-FE5D-4BCB-94AC-E7D412718781}"/>
                    </a:ext>
                  </a:extLst>
                </p:cNvPr>
                <p:cNvPicPr/>
                <p:nvPr/>
              </p:nvPicPr>
              <p:blipFill>
                <a:blip r:embed="rId1744"/>
                <a:stretch>
                  <a:fillRect/>
                </a:stretch>
              </p:blipFill>
              <p:spPr>
                <a:xfrm>
                  <a:off x="7817479" y="2825177"/>
                  <a:ext cx="9216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5" name="Gruppo 834">
            <a:extLst>
              <a:ext uri="{FF2B5EF4-FFF2-40B4-BE49-F238E27FC236}">
                <a16:creationId xmlns:a16="http://schemas.microsoft.com/office/drawing/2014/main" id="{F79D0194-6CEC-41DA-9C71-CF80BF71A1C6}"/>
              </a:ext>
            </a:extLst>
          </p:cNvPr>
          <p:cNvGrpSpPr/>
          <p:nvPr/>
        </p:nvGrpSpPr>
        <p:grpSpPr>
          <a:xfrm>
            <a:off x="8366119" y="2721857"/>
            <a:ext cx="1638000" cy="396720"/>
            <a:chOff x="8366119" y="2721857"/>
            <a:chExt cx="163800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5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3E664C3B-D2D6-4C3D-87EE-AD87F3F884F5}"/>
                    </a:ext>
                  </a:extLst>
                </p14:cNvPr>
                <p14:cNvContentPartPr/>
                <p14:nvPr/>
              </p14:nvContentPartPr>
              <p14:xfrm>
                <a:off x="8366119" y="2847857"/>
                <a:ext cx="359280" cy="7452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3E664C3B-D2D6-4C3D-87EE-AD87F3F884F5}"/>
                    </a:ext>
                  </a:extLst>
                </p:cNvPr>
                <p:cNvPicPr/>
                <p:nvPr/>
              </p:nvPicPr>
              <p:blipFill>
                <a:blip r:embed="rId1746"/>
                <a:stretch>
                  <a:fillRect/>
                </a:stretch>
              </p:blipFill>
              <p:spPr>
                <a:xfrm>
                  <a:off x="8357479" y="2839217"/>
                  <a:ext cx="376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7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E56E3782-BAF6-43B6-957C-3DF7B6A3DA8A}"/>
                    </a:ext>
                  </a:extLst>
                </p14:cNvPr>
                <p14:cNvContentPartPr/>
                <p14:nvPr/>
              </p14:nvContentPartPr>
              <p14:xfrm>
                <a:off x="8803519" y="2754257"/>
                <a:ext cx="106200" cy="11988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E56E3782-BAF6-43B6-957C-3DF7B6A3DA8A}"/>
                    </a:ext>
                  </a:extLst>
                </p:cNvPr>
                <p:cNvPicPr/>
                <p:nvPr/>
              </p:nvPicPr>
              <p:blipFill>
                <a:blip r:embed="rId1748"/>
                <a:stretch>
                  <a:fillRect/>
                </a:stretch>
              </p:blipFill>
              <p:spPr>
                <a:xfrm>
                  <a:off x="8794519" y="2745617"/>
                  <a:ext cx="1238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9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97FE7E7E-EBAE-4EBD-A44C-91682D8E5A8A}"/>
                    </a:ext>
                  </a:extLst>
                </p14:cNvPr>
                <p14:cNvContentPartPr/>
                <p14:nvPr/>
              </p14:nvContentPartPr>
              <p14:xfrm>
                <a:off x="8903239" y="2775137"/>
                <a:ext cx="19800" cy="73080"/>
              </p14:xfrm>
            </p:contentPart>
          </mc:Choice>
          <mc:Fallback xmlns="">
            <p:pic>
              <p:nvPicPr>
                <p:cNvPr id="813" name="Input penna 812">
                  <a:extLst>
                    <a:ext uri="{FF2B5EF4-FFF2-40B4-BE49-F238E27FC236}">
                      <a16:creationId xmlns:a16="http://schemas.microsoft.com/office/drawing/2014/main" id="{97FE7E7E-EBAE-4EBD-A44C-91682D8E5A8A}"/>
                    </a:ext>
                  </a:extLst>
                </p:cNvPr>
                <p:cNvPicPr/>
                <p:nvPr/>
              </p:nvPicPr>
              <p:blipFill>
                <a:blip r:embed="rId1750"/>
                <a:stretch>
                  <a:fillRect/>
                </a:stretch>
              </p:blipFill>
              <p:spPr>
                <a:xfrm>
                  <a:off x="8894239" y="2766497"/>
                  <a:ext cx="374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1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A898013F-EEDF-4093-BD85-38113F966143}"/>
                    </a:ext>
                  </a:extLst>
                </p14:cNvPr>
                <p14:cNvContentPartPr/>
                <p14:nvPr/>
              </p14:nvContentPartPr>
              <p14:xfrm>
                <a:off x="8955079" y="2774057"/>
                <a:ext cx="61560" cy="9612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A898013F-EEDF-4093-BD85-38113F966143}"/>
                    </a:ext>
                  </a:extLst>
                </p:cNvPr>
                <p:cNvPicPr/>
                <p:nvPr/>
              </p:nvPicPr>
              <p:blipFill>
                <a:blip r:embed="rId1752"/>
                <a:stretch>
                  <a:fillRect/>
                </a:stretch>
              </p:blipFill>
              <p:spPr>
                <a:xfrm>
                  <a:off x="8946079" y="2765057"/>
                  <a:ext cx="792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3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4F97699D-91A1-4C48-A3C4-7053B4ACEB43}"/>
                    </a:ext>
                  </a:extLst>
                </p14:cNvPr>
                <p14:cNvContentPartPr/>
                <p14:nvPr/>
              </p14:nvContentPartPr>
              <p14:xfrm>
                <a:off x="9116719" y="2763977"/>
                <a:ext cx="9720" cy="9396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4F97699D-91A1-4C48-A3C4-7053B4ACEB43}"/>
                    </a:ext>
                  </a:extLst>
                </p:cNvPr>
                <p:cNvPicPr/>
                <p:nvPr/>
              </p:nvPicPr>
              <p:blipFill>
                <a:blip r:embed="rId1754"/>
                <a:stretch>
                  <a:fillRect/>
                </a:stretch>
              </p:blipFill>
              <p:spPr>
                <a:xfrm>
                  <a:off x="9107719" y="2754977"/>
                  <a:ext cx="27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5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38120931-4600-4DDC-A944-B33BA7E59F6C}"/>
                    </a:ext>
                  </a:extLst>
                </p14:cNvPr>
                <p14:cNvContentPartPr/>
                <p14:nvPr/>
              </p14:nvContentPartPr>
              <p14:xfrm>
                <a:off x="9113479" y="2746697"/>
                <a:ext cx="58320" cy="5868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38120931-4600-4DDC-A944-B33BA7E59F6C}"/>
                    </a:ext>
                  </a:extLst>
                </p:cNvPr>
                <p:cNvPicPr/>
                <p:nvPr/>
              </p:nvPicPr>
              <p:blipFill>
                <a:blip r:embed="rId1756"/>
                <a:stretch>
                  <a:fillRect/>
                </a:stretch>
              </p:blipFill>
              <p:spPr>
                <a:xfrm>
                  <a:off x="9104839" y="2737697"/>
                  <a:ext cx="75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7">
              <p14:nvContentPartPr>
                <p14:cNvPr id="817" name="Input penna 816">
                  <a:extLst>
                    <a:ext uri="{FF2B5EF4-FFF2-40B4-BE49-F238E27FC236}">
                      <a16:creationId xmlns:a16="http://schemas.microsoft.com/office/drawing/2014/main" id="{F4934756-E23A-425A-B447-461447FE2768}"/>
                    </a:ext>
                  </a:extLst>
                </p14:cNvPr>
                <p14:cNvContentPartPr/>
                <p14:nvPr/>
              </p14:nvContentPartPr>
              <p14:xfrm>
                <a:off x="9199519" y="2767217"/>
                <a:ext cx="77400" cy="66960"/>
              </p14:xfrm>
            </p:contentPart>
          </mc:Choice>
          <mc:Fallback xmlns="">
            <p:pic>
              <p:nvPicPr>
                <p:cNvPr id="817" name="Input penna 816">
                  <a:extLst>
                    <a:ext uri="{FF2B5EF4-FFF2-40B4-BE49-F238E27FC236}">
                      <a16:creationId xmlns:a16="http://schemas.microsoft.com/office/drawing/2014/main" id="{F4934756-E23A-425A-B447-461447FE2768}"/>
                    </a:ext>
                  </a:extLst>
                </p:cNvPr>
                <p:cNvPicPr/>
                <p:nvPr/>
              </p:nvPicPr>
              <p:blipFill>
                <a:blip r:embed="rId1758"/>
                <a:stretch>
                  <a:fillRect/>
                </a:stretch>
              </p:blipFill>
              <p:spPr>
                <a:xfrm>
                  <a:off x="9190519" y="2758577"/>
                  <a:ext cx="95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9">
              <p14:nvContentPartPr>
                <p14:cNvPr id="818" name="Input penna 817">
                  <a:extLst>
                    <a:ext uri="{FF2B5EF4-FFF2-40B4-BE49-F238E27FC236}">
                      <a16:creationId xmlns:a16="http://schemas.microsoft.com/office/drawing/2014/main" id="{5FD8E804-337D-42CE-97CF-3954178AF0E1}"/>
                    </a:ext>
                  </a:extLst>
                </p14:cNvPr>
                <p14:cNvContentPartPr/>
                <p14:nvPr/>
              </p14:nvContentPartPr>
              <p14:xfrm>
                <a:off x="9321199" y="2756057"/>
                <a:ext cx="39960" cy="8964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5FD8E804-337D-42CE-97CF-3954178AF0E1}"/>
                    </a:ext>
                  </a:extLst>
                </p:cNvPr>
                <p:cNvPicPr/>
                <p:nvPr/>
              </p:nvPicPr>
              <p:blipFill>
                <a:blip r:embed="rId1760"/>
                <a:stretch>
                  <a:fillRect/>
                </a:stretch>
              </p:blipFill>
              <p:spPr>
                <a:xfrm>
                  <a:off x="9312559" y="2747417"/>
                  <a:ext cx="57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1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F7C2D71B-3193-4203-BE5F-C5054BAE4989}"/>
                    </a:ext>
                  </a:extLst>
                </p14:cNvPr>
                <p14:cNvContentPartPr/>
                <p14:nvPr/>
              </p14:nvContentPartPr>
              <p14:xfrm>
                <a:off x="9397879" y="2775137"/>
                <a:ext cx="90000" cy="6984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F7C2D71B-3193-4203-BE5F-C5054BAE4989}"/>
                    </a:ext>
                  </a:extLst>
                </p:cNvPr>
                <p:cNvPicPr/>
                <p:nvPr/>
              </p:nvPicPr>
              <p:blipFill>
                <a:blip r:embed="rId1762"/>
                <a:stretch>
                  <a:fillRect/>
                </a:stretch>
              </p:blipFill>
              <p:spPr>
                <a:xfrm>
                  <a:off x="9388879" y="2766497"/>
                  <a:ext cx="1076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3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B65444B5-84BE-4434-970B-6D5808E10A21}"/>
                    </a:ext>
                  </a:extLst>
                </p14:cNvPr>
                <p14:cNvContentPartPr/>
                <p14:nvPr/>
              </p14:nvContentPartPr>
              <p14:xfrm>
                <a:off x="9439639" y="2723297"/>
                <a:ext cx="134640" cy="9468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B65444B5-84BE-4434-970B-6D5808E10A21}"/>
                    </a:ext>
                  </a:extLst>
                </p:cNvPr>
                <p:cNvPicPr/>
                <p:nvPr/>
              </p:nvPicPr>
              <p:blipFill>
                <a:blip r:embed="rId1764"/>
                <a:stretch>
                  <a:fillRect/>
                </a:stretch>
              </p:blipFill>
              <p:spPr>
                <a:xfrm>
                  <a:off x="9430639" y="2714297"/>
                  <a:ext cx="152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5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C4D2E1CC-2E9C-4FDE-9DA4-8844DAF7C453}"/>
                    </a:ext>
                  </a:extLst>
                </p14:cNvPr>
                <p14:cNvContentPartPr/>
                <p14:nvPr/>
              </p14:nvContentPartPr>
              <p14:xfrm>
                <a:off x="9552679" y="2721857"/>
                <a:ext cx="210600" cy="10476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C4D2E1CC-2E9C-4FDE-9DA4-8844DAF7C453}"/>
                    </a:ext>
                  </a:extLst>
                </p:cNvPr>
                <p:cNvPicPr/>
                <p:nvPr/>
              </p:nvPicPr>
              <p:blipFill>
                <a:blip r:embed="rId1766"/>
                <a:stretch>
                  <a:fillRect/>
                </a:stretch>
              </p:blipFill>
              <p:spPr>
                <a:xfrm>
                  <a:off x="9543679" y="2713217"/>
                  <a:ext cx="2282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7">
              <p14:nvContentPartPr>
                <p14:cNvPr id="822" name="Input penna 821">
                  <a:extLst>
                    <a:ext uri="{FF2B5EF4-FFF2-40B4-BE49-F238E27FC236}">
                      <a16:creationId xmlns:a16="http://schemas.microsoft.com/office/drawing/2014/main" id="{3C2F5399-204A-438B-8367-36881AB4F4D7}"/>
                    </a:ext>
                  </a:extLst>
                </p14:cNvPr>
                <p14:cNvContentPartPr/>
                <p14:nvPr/>
              </p14:nvContentPartPr>
              <p14:xfrm>
                <a:off x="9806119" y="2865137"/>
                <a:ext cx="24840" cy="5832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3C2F5399-204A-438B-8367-36881AB4F4D7}"/>
                    </a:ext>
                  </a:extLst>
                </p:cNvPr>
                <p:cNvPicPr/>
                <p:nvPr/>
              </p:nvPicPr>
              <p:blipFill>
                <a:blip r:embed="rId1768"/>
                <a:stretch>
                  <a:fillRect/>
                </a:stretch>
              </p:blipFill>
              <p:spPr>
                <a:xfrm>
                  <a:off x="9797119" y="2856497"/>
                  <a:ext cx="424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9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D049BF08-7A71-4C18-80BC-15C4799BA1C4}"/>
                    </a:ext>
                  </a:extLst>
                </p14:cNvPr>
                <p14:cNvContentPartPr/>
                <p14:nvPr/>
              </p14:nvContentPartPr>
              <p14:xfrm>
                <a:off x="8832679" y="3017777"/>
                <a:ext cx="87120" cy="10080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D049BF08-7A71-4C18-80BC-15C4799BA1C4}"/>
                    </a:ext>
                  </a:extLst>
                </p:cNvPr>
                <p:cNvPicPr/>
                <p:nvPr/>
              </p:nvPicPr>
              <p:blipFill>
                <a:blip r:embed="rId1770"/>
                <a:stretch>
                  <a:fillRect/>
                </a:stretch>
              </p:blipFill>
              <p:spPr>
                <a:xfrm>
                  <a:off x="8823679" y="3008777"/>
                  <a:ext cx="1047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1">
              <p14:nvContentPartPr>
                <p14:cNvPr id="824" name="Input penna 823">
                  <a:extLst>
                    <a:ext uri="{FF2B5EF4-FFF2-40B4-BE49-F238E27FC236}">
                      <a16:creationId xmlns:a16="http://schemas.microsoft.com/office/drawing/2014/main" id="{D3A8F95A-D1C1-4536-BDE4-CDAEEA21568A}"/>
                    </a:ext>
                  </a:extLst>
                </p14:cNvPr>
                <p14:cNvContentPartPr/>
                <p14:nvPr/>
              </p14:nvContentPartPr>
              <p14:xfrm>
                <a:off x="8888839" y="2998697"/>
                <a:ext cx="91080" cy="88920"/>
              </p14:xfrm>
            </p:contentPart>
          </mc:Choice>
          <mc:Fallback xmlns="">
            <p:pic>
              <p:nvPicPr>
                <p:cNvPr id="824" name="Input penna 823">
                  <a:extLst>
                    <a:ext uri="{FF2B5EF4-FFF2-40B4-BE49-F238E27FC236}">
                      <a16:creationId xmlns:a16="http://schemas.microsoft.com/office/drawing/2014/main" id="{D3A8F95A-D1C1-4536-BDE4-CDAEEA21568A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8880199" y="2990057"/>
                  <a:ext cx="108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3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8DCB423E-3EA2-4EC3-88FF-370BF70B6E1B}"/>
                    </a:ext>
                  </a:extLst>
                </p14:cNvPr>
                <p14:cNvContentPartPr/>
                <p14:nvPr/>
              </p14:nvContentPartPr>
              <p14:xfrm>
                <a:off x="9036439" y="2989337"/>
                <a:ext cx="63720" cy="11628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8DCB423E-3EA2-4EC3-88FF-370BF70B6E1B}"/>
                    </a:ext>
                  </a:extLst>
                </p:cNvPr>
                <p:cNvPicPr/>
                <p:nvPr/>
              </p:nvPicPr>
              <p:blipFill>
                <a:blip r:embed="rId1774"/>
                <a:stretch>
                  <a:fillRect/>
                </a:stretch>
              </p:blipFill>
              <p:spPr>
                <a:xfrm>
                  <a:off x="9027439" y="2980697"/>
                  <a:ext cx="81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5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2F8A35DC-9891-4088-B51F-FE32D235F4FA}"/>
                    </a:ext>
                  </a:extLst>
                </p14:cNvPr>
                <p14:cNvContentPartPr/>
                <p14:nvPr/>
              </p14:nvContentPartPr>
              <p14:xfrm>
                <a:off x="9250279" y="2950097"/>
                <a:ext cx="77760" cy="14148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2F8A35DC-9891-4088-B51F-FE32D235F4FA}"/>
                    </a:ext>
                  </a:extLst>
                </p:cNvPr>
                <p:cNvPicPr/>
                <p:nvPr/>
              </p:nvPicPr>
              <p:blipFill>
                <a:blip r:embed="rId1776"/>
                <a:stretch>
                  <a:fillRect/>
                </a:stretch>
              </p:blipFill>
              <p:spPr>
                <a:xfrm>
                  <a:off x="9241279" y="2941457"/>
                  <a:ext cx="954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7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E7B8D0B2-3450-4422-88C9-336A277AF14B}"/>
                    </a:ext>
                  </a:extLst>
                </p14:cNvPr>
                <p14:cNvContentPartPr/>
                <p14:nvPr/>
              </p14:nvContentPartPr>
              <p14:xfrm>
                <a:off x="9349279" y="2972777"/>
                <a:ext cx="86040" cy="10008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E7B8D0B2-3450-4422-88C9-336A277AF14B}"/>
                    </a:ext>
                  </a:extLst>
                </p:cNvPr>
                <p:cNvPicPr/>
                <p:nvPr/>
              </p:nvPicPr>
              <p:blipFill>
                <a:blip r:embed="rId1778"/>
                <a:stretch>
                  <a:fillRect/>
                </a:stretch>
              </p:blipFill>
              <p:spPr>
                <a:xfrm>
                  <a:off x="9340639" y="2963777"/>
                  <a:ext cx="1036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9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9E3D51E4-4AF4-4D54-985D-F214E5FCA634}"/>
                    </a:ext>
                  </a:extLst>
                </p14:cNvPr>
                <p14:cNvContentPartPr/>
                <p14:nvPr/>
              </p14:nvContentPartPr>
              <p14:xfrm>
                <a:off x="9472399" y="2965937"/>
                <a:ext cx="102240" cy="9468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9E3D51E4-4AF4-4D54-985D-F214E5FCA634}"/>
                    </a:ext>
                  </a:extLst>
                </p:cNvPr>
                <p:cNvPicPr/>
                <p:nvPr/>
              </p:nvPicPr>
              <p:blipFill>
                <a:blip r:embed="rId1780"/>
                <a:stretch>
                  <a:fillRect/>
                </a:stretch>
              </p:blipFill>
              <p:spPr>
                <a:xfrm>
                  <a:off x="9463759" y="2956937"/>
                  <a:ext cx="119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1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80C995B4-09A6-4254-BE22-EB4526C3A31E}"/>
                    </a:ext>
                  </a:extLst>
                </p14:cNvPr>
                <p14:cNvContentPartPr/>
                <p14:nvPr/>
              </p14:nvContentPartPr>
              <p14:xfrm>
                <a:off x="9593359" y="2956937"/>
                <a:ext cx="67680" cy="11520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80C995B4-09A6-4254-BE22-EB4526C3A31E}"/>
                    </a:ext>
                  </a:extLst>
                </p:cNvPr>
                <p:cNvPicPr/>
                <p:nvPr/>
              </p:nvPicPr>
              <p:blipFill>
                <a:blip r:embed="rId1782"/>
                <a:stretch>
                  <a:fillRect/>
                </a:stretch>
              </p:blipFill>
              <p:spPr>
                <a:xfrm>
                  <a:off x="9584359" y="2947937"/>
                  <a:ext cx="85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3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6D59CA68-9DE3-4293-A9BD-3CCB4D17CF2A}"/>
                    </a:ext>
                  </a:extLst>
                </p14:cNvPr>
                <p14:cNvContentPartPr/>
                <p14:nvPr/>
              </p14:nvContentPartPr>
              <p14:xfrm>
                <a:off x="9693079" y="2961617"/>
                <a:ext cx="17640" cy="7776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6D59CA68-9DE3-4293-A9BD-3CCB4D17CF2A}"/>
                    </a:ext>
                  </a:extLst>
                </p:cNvPr>
                <p:cNvPicPr/>
                <p:nvPr/>
              </p:nvPicPr>
              <p:blipFill>
                <a:blip r:embed="rId1784"/>
                <a:stretch>
                  <a:fillRect/>
                </a:stretch>
              </p:blipFill>
              <p:spPr>
                <a:xfrm>
                  <a:off x="9684079" y="2952617"/>
                  <a:ext cx="352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5">
              <p14:nvContentPartPr>
                <p14:cNvPr id="832" name="Input penna 831">
                  <a:extLst>
                    <a:ext uri="{FF2B5EF4-FFF2-40B4-BE49-F238E27FC236}">
                      <a16:creationId xmlns:a16="http://schemas.microsoft.com/office/drawing/2014/main" id="{8091A8BC-737C-464E-BA4A-4097357E5E35}"/>
                    </a:ext>
                  </a:extLst>
                </p14:cNvPr>
                <p14:cNvContentPartPr/>
                <p14:nvPr/>
              </p14:nvContentPartPr>
              <p14:xfrm>
                <a:off x="9652399" y="2936417"/>
                <a:ext cx="134640" cy="11232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8091A8BC-737C-464E-BA4A-4097357E5E35}"/>
                    </a:ext>
                  </a:extLst>
                </p:cNvPr>
                <p:cNvPicPr/>
                <p:nvPr/>
              </p:nvPicPr>
              <p:blipFill>
                <a:blip r:embed="rId1786"/>
                <a:stretch>
                  <a:fillRect/>
                </a:stretch>
              </p:blipFill>
              <p:spPr>
                <a:xfrm>
                  <a:off x="9643399" y="2927417"/>
                  <a:ext cx="152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7">
              <p14:nvContentPartPr>
                <p14:cNvPr id="833" name="Input penna 832">
                  <a:extLst>
                    <a:ext uri="{FF2B5EF4-FFF2-40B4-BE49-F238E27FC236}">
                      <a16:creationId xmlns:a16="http://schemas.microsoft.com/office/drawing/2014/main" id="{E578FF1D-9F96-4884-925C-2651F6803413}"/>
                    </a:ext>
                  </a:extLst>
                </p14:cNvPr>
                <p14:cNvContentPartPr/>
                <p14:nvPr/>
              </p14:nvContentPartPr>
              <p14:xfrm>
                <a:off x="9819079" y="2935337"/>
                <a:ext cx="79920" cy="11484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E578FF1D-9F96-4884-925C-2651F6803413}"/>
                    </a:ext>
                  </a:extLst>
                </p:cNvPr>
                <p:cNvPicPr/>
                <p:nvPr/>
              </p:nvPicPr>
              <p:blipFill>
                <a:blip r:embed="rId1788"/>
                <a:stretch>
                  <a:fillRect/>
                </a:stretch>
              </p:blipFill>
              <p:spPr>
                <a:xfrm>
                  <a:off x="9810439" y="2926697"/>
                  <a:ext cx="975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9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9E23D33A-B004-40F5-B5AB-3D87E609985C}"/>
                    </a:ext>
                  </a:extLst>
                </p14:cNvPr>
                <p14:cNvContentPartPr/>
                <p14:nvPr/>
              </p14:nvContentPartPr>
              <p14:xfrm>
                <a:off x="9927079" y="2951177"/>
                <a:ext cx="77040" cy="10440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9E23D33A-B004-40F5-B5AB-3D87E609985C}"/>
                    </a:ext>
                  </a:extLst>
                </p:cNvPr>
                <p:cNvPicPr/>
                <p:nvPr/>
              </p:nvPicPr>
              <p:blipFill>
                <a:blip r:embed="rId1790"/>
                <a:stretch>
                  <a:fillRect/>
                </a:stretch>
              </p:blipFill>
              <p:spPr>
                <a:xfrm>
                  <a:off x="9918439" y="2942537"/>
                  <a:ext cx="9468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91">
            <p14:nvContentPartPr>
              <p14:cNvPr id="836" name="Input penna 835">
                <a:extLst>
                  <a:ext uri="{FF2B5EF4-FFF2-40B4-BE49-F238E27FC236}">
                    <a16:creationId xmlns:a16="http://schemas.microsoft.com/office/drawing/2014/main" id="{2CFCB4B0-6335-4A08-9C0E-AA93D8ABF86A}"/>
                  </a:ext>
                </a:extLst>
              </p14:cNvPr>
              <p14:cNvContentPartPr/>
              <p14:nvPr/>
            </p14:nvContentPartPr>
            <p14:xfrm>
              <a:off x="8007559" y="2690177"/>
              <a:ext cx="32760" cy="587880"/>
            </p14:xfrm>
          </p:contentPart>
        </mc:Choice>
        <mc:Fallback xmlns="">
          <p:pic>
            <p:nvPicPr>
              <p:cNvPr id="836" name="Input penna 835">
                <a:extLst>
                  <a:ext uri="{FF2B5EF4-FFF2-40B4-BE49-F238E27FC236}">
                    <a16:creationId xmlns:a16="http://schemas.microsoft.com/office/drawing/2014/main" id="{2CFCB4B0-6335-4A08-9C0E-AA93D8ABF86A}"/>
                  </a:ext>
                </a:extLst>
              </p:cNvPr>
              <p:cNvPicPr/>
              <p:nvPr/>
            </p:nvPicPr>
            <p:blipFill>
              <a:blip r:embed="rId1792"/>
              <a:stretch>
                <a:fillRect/>
              </a:stretch>
            </p:blipFill>
            <p:spPr>
              <a:xfrm>
                <a:off x="7998559" y="2681537"/>
                <a:ext cx="50400" cy="60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3">
            <p14:nvContentPartPr>
              <p14:cNvPr id="837" name="Input penna 836">
                <a:extLst>
                  <a:ext uri="{FF2B5EF4-FFF2-40B4-BE49-F238E27FC236}">
                    <a16:creationId xmlns:a16="http://schemas.microsoft.com/office/drawing/2014/main" id="{3D4ADF18-522E-428D-982D-F58B34A5B4F5}"/>
                  </a:ext>
                </a:extLst>
              </p14:cNvPr>
              <p14:cNvContentPartPr/>
              <p14:nvPr/>
            </p14:nvContentPartPr>
            <p14:xfrm>
              <a:off x="6532639" y="3235937"/>
              <a:ext cx="1580760" cy="93960"/>
            </p14:xfrm>
          </p:contentPart>
        </mc:Choice>
        <mc:Fallback xmlns="">
          <p:pic>
            <p:nvPicPr>
              <p:cNvPr id="837" name="Input penna 836">
                <a:extLst>
                  <a:ext uri="{FF2B5EF4-FFF2-40B4-BE49-F238E27FC236}">
                    <a16:creationId xmlns:a16="http://schemas.microsoft.com/office/drawing/2014/main" id="{3D4ADF18-522E-428D-982D-F58B34A5B4F5}"/>
                  </a:ext>
                </a:extLst>
              </p:cNvPr>
              <p:cNvPicPr/>
              <p:nvPr/>
            </p:nvPicPr>
            <p:blipFill>
              <a:blip r:embed="rId1794"/>
              <a:stretch>
                <a:fillRect/>
              </a:stretch>
            </p:blipFill>
            <p:spPr>
              <a:xfrm>
                <a:off x="6523999" y="3227297"/>
                <a:ext cx="15984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5">
            <p14:nvContentPartPr>
              <p14:cNvPr id="838" name="Input penna 837">
                <a:extLst>
                  <a:ext uri="{FF2B5EF4-FFF2-40B4-BE49-F238E27FC236}">
                    <a16:creationId xmlns:a16="http://schemas.microsoft.com/office/drawing/2014/main" id="{B94ECD7C-2952-41ED-B138-269E68850BC0}"/>
                  </a:ext>
                </a:extLst>
              </p14:cNvPr>
              <p14:cNvContentPartPr/>
              <p14:nvPr/>
            </p14:nvContentPartPr>
            <p14:xfrm>
              <a:off x="6452359" y="2704217"/>
              <a:ext cx="20880" cy="602280"/>
            </p14:xfrm>
          </p:contentPart>
        </mc:Choice>
        <mc:Fallback xmlns="">
          <p:pic>
            <p:nvPicPr>
              <p:cNvPr id="838" name="Input penna 837">
                <a:extLst>
                  <a:ext uri="{FF2B5EF4-FFF2-40B4-BE49-F238E27FC236}">
                    <a16:creationId xmlns:a16="http://schemas.microsoft.com/office/drawing/2014/main" id="{B94ECD7C-2952-41ED-B138-269E68850BC0}"/>
                  </a:ext>
                </a:extLst>
              </p:cNvPr>
              <p:cNvPicPr/>
              <p:nvPr/>
            </p:nvPicPr>
            <p:blipFill>
              <a:blip r:embed="rId1796"/>
              <a:stretch>
                <a:fillRect/>
              </a:stretch>
            </p:blipFill>
            <p:spPr>
              <a:xfrm>
                <a:off x="6443359" y="2695217"/>
                <a:ext cx="38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7">
            <p14:nvContentPartPr>
              <p14:cNvPr id="839" name="Input penna 838">
                <a:extLst>
                  <a:ext uri="{FF2B5EF4-FFF2-40B4-BE49-F238E27FC236}">
                    <a16:creationId xmlns:a16="http://schemas.microsoft.com/office/drawing/2014/main" id="{D57CE730-EB6E-46E7-8F63-8F3749AFC5B9}"/>
                  </a:ext>
                </a:extLst>
              </p14:cNvPr>
              <p14:cNvContentPartPr/>
              <p14:nvPr/>
            </p14:nvContentPartPr>
            <p14:xfrm>
              <a:off x="6498799" y="2658497"/>
              <a:ext cx="1471320" cy="44640"/>
            </p14:xfrm>
          </p:contentPart>
        </mc:Choice>
        <mc:Fallback xmlns="">
          <p:pic>
            <p:nvPicPr>
              <p:cNvPr id="839" name="Input penna 838">
                <a:extLst>
                  <a:ext uri="{FF2B5EF4-FFF2-40B4-BE49-F238E27FC236}">
                    <a16:creationId xmlns:a16="http://schemas.microsoft.com/office/drawing/2014/main" id="{D57CE730-EB6E-46E7-8F63-8F3749AFC5B9}"/>
                  </a:ext>
                </a:extLst>
              </p:cNvPr>
              <p:cNvPicPr/>
              <p:nvPr/>
            </p:nvPicPr>
            <p:blipFill>
              <a:blip r:embed="rId1798"/>
              <a:stretch>
                <a:fillRect/>
              </a:stretch>
            </p:blipFill>
            <p:spPr>
              <a:xfrm>
                <a:off x="6490159" y="2649857"/>
                <a:ext cx="1488960" cy="62280"/>
              </a:xfrm>
              <a:prstGeom prst="rect">
                <a:avLst/>
              </a:prstGeom>
            </p:spPr>
          </p:pic>
        </mc:Fallback>
      </mc:AlternateContent>
      <p:grpSp>
        <p:nvGrpSpPr>
          <p:cNvPr id="863" name="Gruppo 862">
            <a:extLst>
              <a:ext uri="{FF2B5EF4-FFF2-40B4-BE49-F238E27FC236}">
                <a16:creationId xmlns:a16="http://schemas.microsoft.com/office/drawing/2014/main" id="{8BA29023-736B-4461-8E73-9F81A3E7B39B}"/>
              </a:ext>
            </a:extLst>
          </p:cNvPr>
          <p:cNvGrpSpPr/>
          <p:nvPr/>
        </p:nvGrpSpPr>
        <p:grpSpPr>
          <a:xfrm>
            <a:off x="6604999" y="3751097"/>
            <a:ext cx="1751760" cy="167400"/>
            <a:chOff x="6604999" y="3751097"/>
            <a:chExt cx="1751760" cy="16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9">
              <p14:nvContentPartPr>
                <p14:cNvPr id="847" name="Input penna 846">
                  <a:extLst>
                    <a:ext uri="{FF2B5EF4-FFF2-40B4-BE49-F238E27FC236}">
                      <a16:creationId xmlns:a16="http://schemas.microsoft.com/office/drawing/2014/main" id="{1A1AB03F-7942-4650-BFD8-913A3C078879}"/>
                    </a:ext>
                  </a:extLst>
                </p14:cNvPr>
                <p14:cNvContentPartPr/>
                <p14:nvPr/>
              </p14:nvContentPartPr>
              <p14:xfrm>
                <a:off x="6604999" y="3871337"/>
                <a:ext cx="100800" cy="972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1A1AB03F-7942-4650-BFD8-913A3C078879}"/>
                    </a:ext>
                  </a:extLst>
                </p:cNvPr>
                <p:cNvPicPr/>
                <p:nvPr/>
              </p:nvPicPr>
              <p:blipFill>
                <a:blip r:embed="rId1800"/>
                <a:stretch>
                  <a:fillRect/>
                </a:stretch>
              </p:blipFill>
              <p:spPr>
                <a:xfrm>
                  <a:off x="6596359" y="3862337"/>
                  <a:ext cx="1184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1">
              <p14:nvContentPartPr>
                <p14:cNvPr id="848" name="Input penna 847">
                  <a:extLst>
                    <a:ext uri="{FF2B5EF4-FFF2-40B4-BE49-F238E27FC236}">
                      <a16:creationId xmlns:a16="http://schemas.microsoft.com/office/drawing/2014/main" id="{D0CA18D0-45A6-4352-91DE-E1087A749DE9}"/>
                    </a:ext>
                  </a:extLst>
                </p14:cNvPr>
                <p14:cNvContentPartPr/>
                <p14:nvPr/>
              </p14:nvContentPartPr>
              <p14:xfrm>
                <a:off x="6775999" y="3775217"/>
                <a:ext cx="190080" cy="14328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D0CA18D0-45A6-4352-91DE-E1087A749DE9}"/>
                    </a:ext>
                  </a:extLst>
                </p:cNvPr>
                <p:cNvPicPr/>
                <p:nvPr/>
              </p:nvPicPr>
              <p:blipFill>
                <a:blip r:embed="rId1802"/>
                <a:stretch>
                  <a:fillRect/>
                </a:stretch>
              </p:blipFill>
              <p:spPr>
                <a:xfrm>
                  <a:off x="6767359" y="3766217"/>
                  <a:ext cx="207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3">
              <p14:nvContentPartPr>
                <p14:cNvPr id="849" name="Input penna 848">
                  <a:extLst>
                    <a:ext uri="{FF2B5EF4-FFF2-40B4-BE49-F238E27FC236}">
                      <a16:creationId xmlns:a16="http://schemas.microsoft.com/office/drawing/2014/main" id="{21EC3C21-E911-4BA5-8142-194139B0208D}"/>
                    </a:ext>
                  </a:extLst>
                </p14:cNvPr>
                <p14:cNvContentPartPr/>
                <p14:nvPr/>
              </p14:nvContentPartPr>
              <p14:xfrm>
                <a:off x="6979759" y="3775937"/>
                <a:ext cx="94680" cy="11736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21EC3C21-E911-4BA5-8142-194139B0208D}"/>
                    </a:ext>
                  </a:extLst>
                </p:cNvPr>
                <p:cNvPicPr/>
                <p:nvPr/>
              </p:nvPicPr>
              <p:blipFill>
                <a:blip r:embed="rId1804"/>
                <a:stretch>
                  <a:fillRect/>
                </a:stretch>
              </p:blipFill>
              <p:spPr>
                <a:xfrm>
                  <a:off x="6970759" y="3767297"/>
                  <a:ext cx="1123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5">
              <p14:nvContentPartPr>
                <p14:cNvPr id="850" name="Input penna 849">
                  <a:extLst>
                    <a:ext uri="{FF2B5EF4-FFF2-40B4-BE49-F238E27FC236}">
                      <a16:creationId xmlns:a16="http://schemas.microsoft.com/office/drawing/2014/main" id="{7094EA98-AC6F-4B7C-B13E-7B036BC082B0}"/>
                    </a:ext>
                  </a:extLst>
                </p14:cNvPr>
                <p14:cNvContentPartPr/>
                <p14:nvPr/>
              </p14:nvContentPartPr>
              <p14:xfrm>
                <a:off x="7084159" y="3782057"/>
                <a:ext cx="73800" cy="10260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7094EA98-AC6F-4B7C-B13E-7B036BC082B0}"/>
                    </a:ext>
                  </a:extLst>
                </p:cNvPr>
                <p:cNvPicPr/>
                <p:nvPr/>
              </p:nvPicPr>
              <p:blipFill>
                <a:blip r:embed="rId1806"/>
                <a:stretch>
                  <a:fillRect/>
                </a:stretch>
              </p:blipFill>
              <p:spPr>
                <a:xfrm>
                  <a:off x="7075519" y="3773057"/>
                  <a:ext cx="914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7">
              <p14:nvContentPartPr>
                <p14:cNvPr id="851" name="Input penna 850">
                  <a:extLst>
                    <a:ext uri="{FF2B5EF4-FFF2-40B4-BE49-F238E27FC236}">
                      <a16:creationId xmlns:a16="http://schemas.microsoft.com/office/drawing/2014/main" id="{27541A1D-8C1A-4CEB-BCD5-5BF3FCFDB143}"/>
                    </a:ext>
                  </a:extLst>
                </p14:cNvPr>
                <p14:cNvContentPartPr/>
                <p14:nvPr/>
              </p14:nvContentPartPr>
              <p14:xfrm>
                <a:off x="7093519" y="3834977"/>
                <a:ext cx="61560" cy="900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27541A1D-8C1A-4CEB-BCD5-5BF3FCFDB143}"/>
                    </a:ext>
                  </a:extLst>
                </p:cNvPr>
                <p:cNvPicPr/>
                <p:nvPr/>
              </p:nvPicPr>
              <p:blipFill>
                <a:blip r:embed="rId1808"/>
                <a:stretch>
                  <a:fillRect/>
                </a:stretch>
              </p:blipFill>
              <p:spPr>
                <a:xfrm>
                  <a:off x="7084519" y="3825977"/>
                  <a:ext cx="792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9">
              <p14:nvContentPartPr>
                <p14:cNvPr id="852" name="Input penna 851">
                  <a:extLst>
                    <a:ext uri="{FF2B5EF4-FFF2-40B4-BE49-F238E27FC236}">
                      <a16:creationId xmlns:a16="http://schemas.microsoft.com/office/drawing/2014/main" id="{6EA0ED2E-F5F1-4165-84A9-955FDC067FCE}"/>
                    </a:ext>
                  </a:extLst>
                </p14:cNvPr>
                <p14:cNvContentPartPr/>
                <p14:nvPr/>
              </p14:nvContentPartPr>
              <p14:xfrm>
                <a:off x="7154359" y="3783137"/>
                <a:ext cx="181440" cy="10188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6EA0ED2E-F5F1-4165-84A9-955FDC067FCE}"/>
                    </a:ext>
                  </a:extLst>
                </p:cNvPr>
                <p:cNvPicPr/>
                <p:nvPr/>
              </p:nvPicPr>
              <p:blipFill>
                <a:blip r:embed="rId1810"/>
                <a:stretch>
                  <a:fillRect/>
                </a:stretch>
              </p:blipFill>
              <p:spPr>
                <a:xfrm>
                  <a:off x="7145719" y="3774137"/>
                  <a:ext cx="1990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1">
              <p14:nvContentPartPr>
                <p14:cNvPr id="853" name="Input penna 852">
                  <a:extLst>
                    <a:ext uri="{FF2B5EF4-FFF2-40B4-BE49-F238E27FC236}">
                      <a16:creationId xmlns:a16="http://schemas.microsoft.com/office/drawing/2014/main" id="{E875AF8B-41C4-49AF-B6D3-68A2FDF378EB}"/>
                    </a:ext>
                  </a:extLst>
                </p14:cNvPr>
                <p14:cNvContentPartPr/>
                <p14:nvPr/>
              </p14:nvContentPartPr>
              <p14:xfrm>
                <a:off x="7220959" y="3765497"/>
                <a:ext cx="135720" cy="900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E875AF8B-41C4-49AF-B6D3-68A2FDF378EB}"/>
                    </a:ext>
                  </a:extLst>
                </p:cNvPr>
                <p:cNvPicPr/>
                <p:nvPr/>
              </p:nvPicPr>
              <p:blipFill>
                <a:blip r:embed="rId1812"/>
                <a:stretch>
                  <a:fillRect/>
                </a:stretch>
              </p:blipFill>
              <p:spPr>
                <a:xfrm>
                  <a:off x="7211959" y="3756857"/>
                  <a:ext cx="153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3">
              <p14:nvContentPartPr>
                <p14:cNvPr id="854" name="Input penna 853">
                  <a:extLst>
                    <a:ext uri="{FF2B5EF4-FFF2-40B4-BE49-F238E27FC236}">
                      <a16:creationId xmlns:a16="http://schemas.microsoft.com/office/drawing/2014/main" id="{6C9FE419-6862-4E9E-A497-13E179BB3C59}"/>
                    </a:ext>
                  </a:extLst>
                </p14:cNvPr>
                <p14:cNvContentPartPr/>
                <p14:nvPr/>
              </p14:nvContentPartPr>
              <p14:xfrm>
                <a:off x="7341199" y="3773777"/>
                <a:ext cx="115560" cy="10188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6C9FE419-6862-4E9E-A497-13E179BB3C59}"/>
                    </a:ext>
                  </a:extLst>
                </p:cNvPr>
                <p:cNvPicPr/>
                <p:nvPr/>
              </p:nvPicPr>
              <p:blipFill>
                <a:blip r:embed="rId1814"/>
                <a:stretch>
                  <a:fillRect/>
                </a:stretch>
              </p:blipFill>
              <p:spPr>
                <a:xfrm>
                  <a:off x="7332199" y="3765137"/>
                  <a:ext cx="133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5">
              <p14:nvContentPartPr>
                <p14:cNvPr id="855" name="Input penna 854">
                  <a:extLst>
                    <a:ext uri="{FF2B5EF4-FFF2-40B4-BE49-F238E27FC236}">
                      <a16:creationId xmlns:a16="http://schemas.microsoft.com/office/drawing/2014/main" id="{BB9E43C3-9071-4D70-A349-99779F4BD9A9}"/>
                    </a:ext>
                  </a:extLst>
                </p14:cNvPr>
                <p14:cNvContentPartPr/>
                <p14:nvPr/>
              </p14:nvContentPartPr>
              <p14:xfrm>
                <a:off x="7534159" y="3774137"/>
                <a:ext cx="12600" cy="11952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BB9E43C3-9071-4D70-A349-99779F4BD9A9}"/>
                    </a:ext>
                  </a:extLst>
                </p:cNvPr>
                <p:cNvPicPr/>
                <p:nvPr/>
              </p:nvPicPr>
              <p:blipFill>
                <a:blip r:embed="rId1816"/>
                <a:stretch>
                  <a:fillRect/>
                </a:stretch>
              </p:blipFill>
              <p:spPr>
                <a:xfrm>
                  <a:off x="7525159" y="3765497"/>
                  <a:ext cx="302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7">
              <p14:nvContentPartPr>
                <p14:cNvPr id="856" name="Input penna 855">
                  <a:extLst>
                    <a:ext uri="{FF2B5EF4-FFF2-40B4-BE49-F238E27FC236}">
                      <a16:creationId xmlns:a16="http://schemas.microsoft.com/office/drawing/2014/main" id="{8E5631B2-CEBA-4DBE-86EC-54F1A5930F04}"/>
                    </a:ext>
                  </a:extLst>
                </p14:cNvPr>
                <p14:cNvContentPartPr/>
                <p14:nvPr/>
              </p14:nvContentPartPr>
              <p14:xfrm>
                <a:off x="7543159" y="3761177"/>
                <a:ext cx="65520" cy="7632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8E5631B2-CEBA-4DBE-86EC-54F1A5930F04}"/>
                    </a:ext>
                  </a:extLst>
                </p:cNvPr>
                <p:cNvPicPr/>
                <p:nvPr/>
              </p:nvPicPr>
              <p:blipFill>
                <a:blip r:embed="rId1818"/>
                <a:stretch>
                  <a:fillRect/>
                </a:stretch>
              </p:blipFill>
              <p:spPr>
                <a:xfrm>
                  <a:off x="7534519" y="3752537"/>
                  <a:ext cx="831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9">
              <p14:nvContentPartPr>
                <p14:cNvPr id="857" name="Input penna 856">
                  <a:extLst>
                    <a:ext uri="{FF2B5EF4-FFF2-40B4-BE49-F238E27FC236}">
                      <a16:creationId xmlns:a16="http://schemas.microsoft.com/office/drawing/2014/main" id="{45D734C2-36D5-4309-B6D7-AD4CF9773C3A}"/>
                    </a:ext>
                  </a:extLst>
                </p14:cNvPr>
                <p14:cNvContentPartPr/>
                <p14:nvPr/>
              </p14:nvContentPartPr>
              <p14:xfrm>
                <a:off x="7609399" y="3791417"/>
                <a:ext cx="82800" cy="7920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45D734C2-36D5-4309-B6D7-AD4CF9773C3A}"/>
                    </a:ext>
                  </a:extLst>
                </p:cNvPr>
                <p:cNvPicPr/>
                <p:nvPr/>
              </p:nvPicPr>
              <p:blipFill>
                <a:blip r:embed="rId1820"/>
                <a:stretch>
                  <a:fillRect/>
                </a:stretch>
              </p:blipFill>
              <p:spPr>
                <a:xfrm>
                  <a:off x="7600759" y="3782777"/>
                  <a:ext cx="100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1">
              <p14:nvContentPartPr>
                <p14:cNvPr id="858" name="Input penna 857">
                  <a:extLst>
                    <a:ext uri="{FF2B5EF4-FFF2-40B4-BE49-F238E27FC236}">
                      <a16:creationId xmlns:a16="http://schemas.microsoft.com/office/drawing/2014/main" id="{FA4E4A58-B529-4851-BBDB-8956CDDECB38}"/>
                    </a:ext>
                  </a:extLst>
                </p14:cNvPr>
                <p14:cNvContentPartPr/>
                <p14:nvPr/>
              </p14:nvContentPartPr>
              <p14:xfrm>
                <a:off x="7702999" y="3803657"/>
                <a:ext cx="142200" cy="9072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FA4E4A58-B529-4851-BBDB-8956CDDECB38}"/>
                    </a:ext>
                  </a:extLst>
                </p:cNvPr>
                <p:cNvPicPr/>
                <p:nvPr/>
              </p:nvPicPr>
              <p:blipFill>
                <a:blip r:embed="rId1822"/>
                <a:stretch>
                  <a:fillRect/>
                </a:stretch>
              </p:blipFill>
              <p:spPr>
                <a:xfrm>
                  <a:off x="7694359" y="3795017"/>
                  <a:ext cx="1598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3">
              <p14:nvContentPartPr>
                <p14:cNvPr id="859" name="Input penna 858">
                  <a:extLst>
                    <a:ext uri="{FF2B5EF4-FFF2-40B4-BE49-F238E27FC236}">
                      <a16:creationId xmlns:a16="http://schemas.microsoft.com/office/drawing/2014/main" id="{EAE79905-3B50-4218-95D3-6F397BC02A29}"/>
                    </a:ext>
                  </a:extLst>
                </p14:cNvPr>
                <p14:cNvContentPartPr/>
                <p14:nvPr/>
              </p14:nvContentPartPr>
              <p14:xfrm>
                <a:off x="7885519" y="3751097"/>
                <a:ext cx="100080" cy="13356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EAE79905-3B50-4218-95D3-6F397BC02A29}"/>
                    </a:ext>
                  </a:extLst>
                </p:cNvPr>
                <p:cNvPicPr/>
                <p:nvPr/>
              </p:nvPicPr>
              <p:blipFill>
                <a:blip r:embed="rId1824"/>
                <a:stretch>
                  <a:fillRect/>
                </a:stretch>
              </p:blipFill>
              <p:spPr>
                <a:xfrm>
                  <a:off x="7876519" y="3742457"/>
                  <a:ext cx="1177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5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48E827D8-A332-415C-8B3F-EC763F844B2E}"/>
                    </a:ext>
                  </a:extLst>
                </p14:cNvPr>
                <p14:cNvContentPartPr/>
                <p14:nvPr/>
              </p14:nvContentPartPr>
              <p14:xfrm>
                <a:off x="7979479" y="3800057"/>
                <a:ext cx="73800" cy="8352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48E827D8-A332-415C-8B3F-EC763F844B2E}"/>
                    </a:ext>
                  </a:extLst>
                </p:cNvPr>
                <p:cNvPicPr/>
                <p:nvPr/>
              </p:nvPicPr>
              <p:blipFill>
                <a:blip r:embed="rId1826"/>
                <a:stretch>
                  <a:fillRect/>
                </a:stretch>
              </p:blipFill>
              <p:spPr>
                <a:xfrm>
                  <a:off x="7970839" y="3791417"/>
                  <a:ext cx="91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7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4DCD8F02-6154-485F-B21E-F1793BF18D87}"/>
                    </a:ext>
                  </a:extLst>
                </p14:cNvPr>
                <p14:cNvContentPartPr/>
                <p14:nvPr/>
              </p14:nvContentPartPr>
              <p14:xfrm>
                <a:off x="7971919" y="3842537"/>
                <a:ext cx="59400" cy="828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4DCD8F02-6154-485F-B21E-F1793BF18D87}"/>
                    </a:ext>
                  </a:extLst>
                </p:cNvPr>
                <p:cNvPicPr/>
                <p:nvPr/>
              </p:nvPicPr>
              <p:blipFill>
                <a:blip r:embed="rId1828"/>
                <a:stretch>
                  <a:fillRect/>
                </a:stretch>
              </p:blipFill>
              <p:spPr>
                <a:xfrm>
                  <a:off x="7962919" y="3833897"/>
                  <a:ext cx="770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9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C47E4C72-A92B-44BA-AC7C-0EE15A5C3693}"/>
                    </a:ext>
                  </a:extLst>
                </p14:cNvPr>
                <p14:cNvContentPartPr/>
                <p14:nvPr/>
              </p14:nvContentPartPr>
              <p14:xfrm>
                <a:off x="8234359" y="3824537"/>
                <a:ext cx="122400" cy="900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C47E4C72-A92B-44BA-AC7C-0EE15A5C3693}"/>
                    </a:ext>
                  </a:extLst>
                </p:cNvPr>
                <p:cNvPicPr/>
                <p:nvPr/>
              </p:nvPicPr>
              <p:blipFill>
                <a:blip r:embed="rId1830"/>
                <a:stretch>
                  <a:fillRect/>
                </a:stretch>
              </p:blipFill>
              <p:spPr>
                <a:xfrm>
                  <a:off x="8225719" y="3815537"/>
                  <a:ext cx="14004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31">
            <p14:nvContentPartPr>
              <p14:cNvPr id="864" name="Input penna 863">
                <a:extLst>
                  <a:ext uri="{FF2B5EF4-FFF2-40B4-BE49-F238E27FC236}">
                    <a16:creationId xmlns:a16="http://schemas.microsoft.com/office/drawing/2014/main" id="{1A721CC9-2FEE-4A61-B44B-DD596BFDF8A8}"/>
                  </a:ext>
                </a:extLst>
              </p14:cNvPr>
              <p14:cNvContentPartPr/>
              <p14:nvPr/>
            </p14:nvContentPartPr>
            <p14:xfrm>
              <a:off x="6689239" y="4288937"/>
              <a:ext cx="32040" cy="704880"/>
            </p14:xfrm>
          </p:contentPart>
        </mc:Choice>
        <mc:Fallback xmlns="">
          <p:pic>
            <p:nvPicPr>
              <p:cNvPr id="864" name="Input penna 863">
                <a:extLst>
                  <a:ext uri="{FF2B5EF4-FFF2-40B4-BE49-F238E27FC236}">
                    <a16:creationId xmlns:a16="http://schemas.microsoft.com/office/drawing/2014/main" id="{1A721CC9-2FEE-4A61-B44B-DD596BFDF8A8}"/>
                  </a:ext>
                </a:extLst>
              </p:cNvPr>
              <p:cNvPicPr/>
              <p:nvPr/>
            </p:nvPicPr>
            <p:blipFill>
              <a:blip r:embed="rId1832"/>
              <a:stretch>
                <a:fillRect/>
              </a:stretch>
            </p:blipFill>
            <p:spPr>
              <a:xfrm>
                <a:off x="6680599" y="4280297"/>
                <a:ext cx="49680" cy="722520"/>
              </a:xfrm>
              <a:prstGeom prst="rect">
                <a:avLst/>
              </a:prstGeom>
            </p:spPr>
          </p:pic>
        </mc:Fallback>
      </mc:AlternateContent>
      <p:grpSp>
        <p:nvGrpSpPr>
          <p:cNvPr id="873" name="Gruppo 872">
            <a:extLst>
              <a:ext uri="{FF2B5EF4-FFF2-40B4-BE49-F238E27FC236}">
                <a16:creationId xmlns:a16="http://schemas.microsoft.com/office/drawing/2014/main" id="{6B2CBAEB-9823-4860-ACAA-79DF0727AD2C}"/>
              </a:ext>
            </a:extLst>
          </p:cNvPr>
          <p:cNvGrpSpPr/>
          <p:nvPr/>
        </p:nvGrpSpPr>
        <p:grpSpPr>
          <a:xfrm>
            <a:off x="6525799" y="4130537"/>
            <a:ext cx="1428480" cy="978480"/>
            <a:chOff x="6525799" y="4130537"/>
            <a:chExt cx="1428480" cy="97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3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65A56BE8-685D-4F6C-88EC-2FDBF08F0FCC}"/>
                    </a:ext>
                  </a:extLst>
                </p14:cNvPr>
                <p14:cNvContentPartPr/>
                <p14:nvPr/>
              </p14:nvContentPartPr>
              <p14:xfrm>
                <a:off x="6650359" y="4843697"/>
                <a:ext cx="892800" cy="8856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65A56BE8-685D-4F6C-88EC-2FDBF08F0FCC}"/>
                    </a:ext>
                  </a:extLst>
                </p:cNvPr>
                <p:cNvPicPr/>
                <p:nvPr/>
              </p:nvPicPr>
              <p:blipFill>
                <a:blip r:embed="rId1834"/>
                <a:stretch>
                  <a:fillRect/>
                </a:stretch>
              </p:blipFill>
              <p:spPr>
                <a:xfrm>
                  <a:off x="6641719" y="4834697"/>
                  <a:ext cx="9104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5">
              <p14:nvContentPartPr>
                <p14:cNvPr id="866" name="Input penna 865">
                  <a:extLst>
                    <a:ext uri="{FF2B5EF4-FFF2-40B4-BE49-F238E27FC236}">
                      <a16:creationId xmlns:a16="http://schemas.microsoft.com/office/drawing/2014/main" id="{6222EAC7-8AAD-4524-A385-82248E6BC1C7}"/>
                    </a:ext>
                  </a:extLst>
                </p14:cNvPr>
                <p14:cNvContentPartPr/>
                <p14:nvPr/>
              </p14:nvContentPartPr>
              <p14:xfrm>
                <a:off x="6587719" y="4257977"/>
                <a:ext cx="150840" cy="10404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6222EAC7-8AAD-4524-A385-82248E6BC1C7}"/>
                    </a:ext>
                  </a:extLst>
                </p:cNvPr>
                <p:cNvPicPr/>
                <p:nvPr/>
              </p:nvPicPr>
              <p:blipFill>
                <a:blip r:embed="rId1836"/>
                <a:stretch>
                  <a:fillRect/>
                </a:stretch>
              </p:blipFill>
              <p:spPr>
                <a:xfrm>
                  <a:off x="6578719" y="4249337"/>
                  <a:ext cx="1684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7">
              <p14:nvContentPartPr>
                <p14:cNvPr id="867" name="Input penna 866">
                  <a:extLst>
                    <a:ext uri="{FF2B5EF4-FFF2-40B4-BE49-F238E27FC236}">
                      <a16:creationId xmlns:a16="http://schemas.microsoft.com/office/drawing/2014/main" id="{FA4B911B-BC94-4969-9207-F313BB48025C}"/>
                    </a:ext>
                  </a:extLst>
                </p14:cNvPr>
                <p14:cNvContentPartPr/>
                <p14:nvPr/>
              </p14:nvContentPartPr>
              <p14:xfrm>
                <a:off x="6525799" y="4130537"/>
                <a:ext cx="79560" cy="136440"/>
              </p14:xfrm>
            </p:contentPart>
          </mc:Choice>
          <mc:Fallback xmlns="">
            <p:pic>
              <p:nvPicPr>
                <p:cNvPr id="867" name="Input penna 866">
                  <a:extLst>
                    <a:ext uri="{FF2B5EF4-FFF2-40B4-BE49-F238E27FC236}">
                      <a16:creationId xmlns:a16="http://schemas.microsoft.com/office/drawing/2014/main" id="{FA4B911B-BC94-4969-9207-F313BB48025C}"/>
                    </a:ext>
                  </a:extLst>
                </p:cNvPr>
                <p:cNvPicPr/>
                <p:nvPr/>
              </p:nvPicPr>
              <p:blipFill>
                <a:blip r:embed="rId1838"/>
                <a:stretch>
                  <a:fillRect/>
                </a:stretch>
              </p:blipFill>
              <p:spPr>
                <a:xfrm>
                  <a:off x="6516799" y="4121537"/>
                  <a:ext cx="972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9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8E914A39-40D8-456B-A379-BE82D025DC5D}"/>
                    </a:ext>
                  </a:extLst>
                </p14:cNvPr>
                <p14:cNvContentPartPr/>
                <p14:nvPr/>
              </p14:nvContentPartPr>
              <p14:xfrm>
                <a:off x="7507519" y="5019377"/>
                <a:ext cx="91080" cy="8316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8E914A39-40D8-456B-A379-BE82D025DC5D}"/>
                    </a:ext>
                  </a:extLst>
                </p:cNvPr>
                <p:cNvPicPr/>
                <p:nvPr/>
              </p:nvPicPr>
              <p:blipFill>
                <a:blip r:embed="rId1840"/>
                <a:stretch>
                  <a:fillRect/>
                </a:stretch>
              </p:blipFill>
              <p:spPr>
                <a:xfrm>
                  <a:off x="7498879" y="5010737"/>
                  <a:ext cx="1087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0F3C93EB-D8FB-42CA-81BD-2BA4A3D38469}"/>
                    </a:ext>
                  </a:extLst>
                </p14:cNvPr>
                <p14:cNvContentPartPr/>
                <p14:nvPr/>
              </p14:nvContentPartPr>
              <p14:xfrm>
                <a:off x="7505719" y="5002817"/>
                <a:ext cx="106200" cy="10620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0F3C93EB-D8FB-42CA-81BD-2BA4A3D38469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7496719" y="4994177"/>
                  <a:ext cx="1238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422BD69A-2CE6-43EB-9AC0-6D213AB45853}"/>
                    </a:ext>
                  </a:extLst>
                </p14:cNvPr>
                <p14:cNvContentPartPr/>
                <p14:nvPr/>
              </p14:nvContentPartPr>
              <p14:xfrm>
                <a:off x="6905959" y="4206137"/>
                <a:ext cx="1048320" cy="55512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422BD69A-2CE6-43EB-9AC0-6D213AB45853}"/>
                    </a:ext>
                  </a:extLst>
                </p:cNvPr>
                <p:cNvPicPr/>
                <p:nvPr/>
              </p:nvPicPr>
              <p:blipFill>
                <a:blip r:embed="rId1844"/>
                <a:stretch>
                  <a:fillRect/>
                </a:stretch>
              </p:blipFill>
              <p:spPr>
                <a:xfrm>
                  <a:off x="6896959" y="4197497"/>
                  <a:ext cx="1065960" cy="57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0" name="Gruppo 879">
            <a:extLst>
              <a:ext uri="{FF2B5EF4-FFF2-40B4-BE49-F238E27FC236}">
                <a16:creationId xmlns:a16="http://schemas.microsoft.com/office/drawing/2014/main" id="{D5ED5FB4-DA57-42E0-8096-D7081F587F78}"/>
              </a:ext>
            </a:extLst>
          </p:cNvPr>
          <p:cNvGrpSpPr/>
          <p:nvPr/>
        </p:nvGrpSpPr>
        <p:grpSpPr>
          <a:xfrm>
            <a:off x="6873559" y="4396937"/>
            <a:ext cx="533880" cy="883800"/>
            <a:chOff x="6873559" y="4396937"/>
            <a:chExt cx="533880" cy="88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5">
              <p14:nvContentPartPr>
                <p14:cNvPr id="874" name="Input penna 873">
                  <a:extLst>
                    <a:ext uri="{FF2B5EF4-FFF2-40B4-BE49-F238E27FC236}">
                      <a16:creationId xmlns:a16="http://schemas.microsoft.com/office/drawing/2014/main" id="{F027DAC7-AAAE-4F34-9210-E881B2EF8F9A}"/>
                    </a:ext>
                  </a:extLst>
                </p14:cNvPr>
                <p14:cNvContentPartPr/>
                <p14:nvPr/>
              </p14:nvContentPartPr>
              <p14:xfrm>
                <a:off x="6873559" y="5083457"/>
                <a:ext cx="51480" cy="5148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F027DAC7-AAAE-4F34-9210-E881B2EF8F9A}"/>
                    </a:ext>
                  </a:extLst>
                </p:cNvPr>
                <p:cNvPicPr/>
                <p:nvPr/>
              </p:nvPicPr>
              <p:blipFill>
                <a:blip r:embed="rId1846"/>
                <a:stretch>
                  <a:fillRect/>
                </a:stretch>
              </p:blipFill>
              <p:spPr>
                <a:xfrm>
                  <a:off x="6864919" y="5074817"/>
                  <a:ext cx="691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7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13D5EBCB-FD33-4F3F-A05D-0C4083208A63}"/>
                    </a:ext>
                  </a:extLst>
                </p14:cNvPr>
                <p14:cNvContentPartPr/>
                <p14:nvPr/>
              </p14:nvContentPartPr>
              <p14:xfrm>
                <a:off x="7038799" y="5112257"/>
                <a:ext cx="19440" cy="16848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13D5EBCB-FD33-4F3F-A05D-0C4083208A63}"/>
                    </a:ext>
                  </a:extLst>
                </p:cNvPr>
                <p:cNvPicPr/>
                <p:nvPr/>
              </p:nvPicPr>
              <p:blipFill>
                <a:blip r:embed="rId1848"/>
                <a:stretch>
                  <a:fillRect/>
                </a:stretch>
              </p:blipFill>
              <p:spPr>
                <a:xfrm>
                  <a:off x="7030159" y="5103257"/>
                  <a:ext cx="370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9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B6466866-16C6-4365-8DF0-220810E8CBB3}"/>
                    </a:ext>
                  </a:extLst>
                </p14:cNvPr>
                <p14:cNvContentPartPr/>
                <p14:nvPr/>
              </p14:nvContentPartPr>
              <p14:xfrm>
                <a:off x="7024039" y="5094617"/>
                <a:ext cx="134640" cy="9288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B6466866-16C6-4365-8DF0-220810E8CBB3}"/>
                    </a:ext>
                  </a:extLst>
                </p:cNvPr>
                <p:cNvPicPr/>
                <p:nvPr/>
              </p:nvPicPr>
              <p:blipFill>
                <a:blip r:embed="rId1850"/>
                <a:stretch>
                  <a:fillRect/>
                </a:stretch>
              </p:blipFill>
              <p:spPr>
                <a:xfrm>
                  <a:off x="7015399" y="5085977"/>
                  <a:ext cx="1522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1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52560634-4FAA-4942-A291-58BB1FFF3668}"/>
                    </a:ext>
                  </a:extLst>
                </p14:cNvPr>
                <p14:cNvContentPartPr/>
                <p14:nvPr/>
              </p14:nvContentPartPr>
              <p14:xfrm>
                <a:off x="6899119" y="4396937"/>
                <a:ext cx="508320" cy="67716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52560634-4FAA-4942-A291-58BB1FFF3668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6890119" y="4388297"/>
                  <a:ext cx="525960" cy="69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3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A2DB53D5-32B8-47E5-ADDE-E7B15D62875F}"/>
                    </a:ext>
                  </a:extLst>
                </p14:cNvPr>
                <p14:cNvContentPartPr/>
                <p14:nvPr/>
              </p14:nvContentPartPr>
              <p14:xfrm>
                <a:off x="6940879" y="4651817"/>
                <a:ext cx="112320" cy="8784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A2DB53D5-32B8-47E5-ADDE-E7B15D62875F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6931879" y="4643177"/>
                  <a:ext cx="12996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5" name="Gruppo 884">
            <a:extLst>
              <a:ext uri="{FF2B5EF4-FFF2-40B4-BE49-F238E27FC236}">
                <a16:creationId xmlns:a16="http://schemas.microsoft.com/office/drawing/2014/main" id="{8CA4BCE0-1E8D-4A06-8C91-CC7AFA2730E9}"/>
              </a:ext>
            </a:extLst>
          </p:cNvPr>
          <p:cNvGrpSpPr/>
          <p:nvPr/>
        </p:nvGrpSpPr>
        <p:grpSpPr>
          <a:xfrm>
            <a:off x="7304119" y="4310537"/>
            <a:ext cx="136800" cy="153720"/>
            <a:chOff x="7304119" y="4310537"/>
            <a:chExt cx="13680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5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3C673351-67C2-4FEC-BD99-562246B10FDE}"/>
                    </a:ext>
                  </a:extLst>
                </p14:cNvPr>
                <p14:cNvContentPartPr/>
                <p14:nvPr/>
              </p14:nvContentPartPr>
              <p14:xfrm>
                <a:off x="7311319" y="4310537"/>
                <a:ext cx="119520" cy="1944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3C673351-67C2-4FEC-BD99-562246B10FDE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7302319" y="4301897"/>
                  <a:ext cx="1371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7">
              <p14:nvContentPartPr>
                <p14:cNvPr id="882" name="Input penna 881">
                  <a:extLst>
                    <a:ext uri="{FF2B5EF4-FFF2-40B4-BE49-F238E27FC236}">
                      <a16:creationId xmlns:a16="http://schemas.microsoft.com/office/drawing/2014/main" id="{32047A85-17FE-4547-8913-3910FFD8A49F}"/>
                    </a:ext>
                  </a:extLst>
                </p14:cNvPr>
                <p14:cNvContentPartPr/>
                <p14:nvPr/>
              </p14:nvContentPartPr>
              <p14:xfrm>
                <a:off x="7439479" y="4344377"/>
                <a:ext cx="1440" cy="11556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32047A85-17FE-4547-8913-3910FFD8A49F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7430839" y="4335737"/>
                  <a:ext cx="190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9">
              <p14:nvContentPartPr>
                <p14:cNvPr id="883" name="Input penna 882">
                  <a:extLst>
                    <a:ext uri="{FF2B5EF4-FFF2-40B4-BE49-F238E27FC236}">
                      <a16:creationId xmlns:a16="http://schemas.microsoft.com/office/drawing/2014/main" id="{B774235D-E4E4-4948-8656-22166B6262E8}"/>
                    </a:ext>
                  </a:extLst>
                </p14:cNvPr>
                <p14:cNvContentPartPr/>
                <p14:nvPr/>
              </p14:nvContentPartPr>
              <p14:xfrm>
                <a:off x="7373239" y="4462097"/>
                <a:ext cx="57240" cy="2160"/>
              </p14:xfrm>
            </p:contentPart>
          </mc:Choice>
          <mc:Fallback xmlns="">
            <p:pic>
              <p:nvPicPr>
                <p:cNvPr id="883" name="Input penna 882">
                  <a:extLst>
                    <a:ext uri="{FF2B5EF4-FFF2-40B4-BE49-F238E27FC236}">
                      <a16:creationId xmlns:a16="http://schemas.microsoft.com/office/drawing/2014/main" id="{B774235D-E4E4-4948-8656-22166B6262E8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7364599" y="4453457"/>
                  <a:ext cx="74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1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180EDB3D-4D3A-4072-8F8A-6E6B45CAE3B5}"/>
                    </a:ext>
                  </a:extLst>
                </p14:cNvPr>
                <p14:cNvContentPartPr/>
                <p14:nvPr/>
              </p14:nvContentPartPr>
              <p14:xfrm>
                <a:off x="7304119" y="4362737"/>
                <a:ext cx="360" cy="6012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180EDB3D-4D3A-4072-8F8A-6E6B45CAE3B5}"/>
                    </a:ext>
                  </a:extLst>
                </p:cNvPr>
                <p:cNvPicPr/>
                <p:nvPr/>
              </p:nvPicPr>
              <p:blipFill>
                <a:blip r:embed="rId1862"/>
                <a:stretch>
                  <a:fillRect/>
                </a:stretch>
              </p:blipFill>
              <p:spPr>
                <a:xfrm>
                  <a:off x="7295479" y="4353737"/>
                  <a:ext cx="1800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4" name="Gruppo 903">
            <a:extLst>
              <a:ext uri="{FF2B5EF4-FFF2-40B4-BE49-F238E27FC236}">
                <a16:creationId xmlns:a16="http://schemas.microsoft.com/office/drawing/2014/main" id="{65FD0007-AAC1-408C-825D-CD87A9BCFB25}"/>
              </a:ext>
            </a:extLst>
          </p:cNvPr>
          <p:cNvGrpSpPr/>
          <p:nvPr/>
        </p:nvGrpSpPr>
        <p:grpSpPr>
          <a:xfrm>
            <a:off x="8205919" y="4032617"/>
            <a:ext cx="1318320" cy="580320"/>
            <a:chOff x="8205919" y="4032617"/>
            <a:chExt cx="1318320" cy="58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3">
              <p14:nvContentPartPr>
                <p14:cNvPr id="886" name="Input penna 885">
                  <a:extLst>
                    <a:ext uri="{FF2B5EF4-FFF2-40B4-BE49-F238E27FC236}">
                      <a16:creationId xmlns:a16="http://schemas.microsoft.com/office/drawing/2014/main" id="{9AD73E61-20ED-4557-BF1D-95F39CC2EB0C}"/>
                    </a:ext>
                  </a:extLst>
                </p14:cNvPr>
                <p14:cNvContentPartPr/>
                <p14:nvPr/>
              </p14:nvContentPartPr>
              <p14:xfrm>
                <a:off x="8205919" y="4167257"/>
                <a:ext cx="155520" cy="18360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9AD73E61-20ED-4557-BF1D-95F39CC2EB0C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197279" y="4158257"/>
                  <a:ext cx="1731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5">
              <p14:nvContentPartPr>
                <p14:cNvPr id="887" name="Input penna 886">
                  <a:extLst>
                    <a:ext uri="{FF2B5EF4-FFF2-40B4-BE49-F238E27FC236}">
                      <a16:creationId xmlns:a16="http://schemas.microsoft.com/office/drawing/2014/main" id="{826A3C37-379A-469C-9E48-ED9FC69839B2}"/>
                    </a:ext>
                  </a:extLst>
                </p14:cNvPr>
                <p14:cNvContentPartPr/>
                <p14:nvPr/>
              </p14:nvContentPartPr>
              <p14:xfrm>
                <a:off x="8375839" y="4295057"/>
                <a:ext cx="8640" cy="11988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826A3C37-379A-469C-9E48-ED9FC69839B2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8367199" y="4286057"/>
                  <a:ext cx="26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7">
              <p14:nvContentPartPr>
                <p14:cNvPr id="888" name="Input penna 887">
                  <a:extLst>
                    <a:ext uri="{FF2B5EF4-FFF2-40B4-BE49-F238E27FC236}">
                      <a16:creationId xmlns:a16="http://schemas.microsoft.com/office/drawing/2014/main" id="{EC2D4A64-E406-4AD3-970D-9C72197955DF}"/>
                    </a:ext>
                  </a:extLst>
                </p14:cNvPr>
                <p14:cNvContentPartPr/>
                <p14:nvPr/>
              </p14:nvContentPartPr>
              <p14:xfrm>
                <a:off x="8374039" y="4277777"/>
                <a:ext cx="74880" cy="46800"/>
              </p14:xfrm>
            </p:contentPart>
          </mc:Choice>
          <mc:Fallback xmlns="">
            <p:pic>
              <p:nvPicPr>
                <p:cNvPr id="888" name="Input penna 887">
                  <a:extLst>
                    <a:ext uri="{FF2B5EF4-FFF2-40B4-BE49-F238E27FC236}">
                      <a16:creationId xmlns:a16="http://schemas.microsoft.com/office/drawing/2014/main" id="{EC2D4A64-E406-4AD3-970D-9C72197955DF}"/>
                    </a:ext>
                  </a:extLst>
                </p:cNvPr>
                <p:cNvPicPr/>
                <p:nvPr/>
              </p:nvPicPr>
              <p:blipFill>
                <a:blip r:embed="rId1868"/>
                <a:stretch>
                  <a:fillRect/>
                </a:stretch>
              </p:blipFill>
              <p:spPr>
                <a:xfrm>
                  <a:off x="8365039" y="4268777"/>
                  <a:ext cx="925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9">
              <p14:nvContentPartPr>
                <p14:cNvPr id="889" name="Input penna 888">
                  <a:extLst>
                    <a:ext uri="{FF2B5EF4-FFF2-40B4-BE49-F238E27FC236}">
                      <a16:creationId xmlns:a16="http://schemas.microsoft.com/office/drawing/2014/main" id="{C3A8CACB-ED03-4C38-89FB-B4FB28B06530}"/>
                    </a:ext>
                  </a:extLst>
                </p14:cNvPr>
                <p14:cNvContentPartPr/>
                <p14:nvPr/>
              </p14:nvContentPartPr>
              <p14:xfrm>
                <a:off x="8569519" y="4237817"/>
                <a:ext cx="104400" cy="21960"/>
              </p14:xfrm>
            </p:contentPart>
          </mc:Choice>
          <mc:Fallback xmlns="">
            <p:pic>
              <p:nvPicPr>
                <p:cNvPr id="889" name="Input penna 888">
                  <a:extLst>
                    <a:ext uri="{FF2B5EF4-FFF2-40B4-BE49-F238E27FC236}">
                      <a16:creationId xmlns:a16="http://schemas.microsoft.com/office/drawing/2014/main" id="{C3A8CACB-ED03-4C38-89FB-B4FB28B06530}"/>
                    </a:ext>
                  </a:extLst>
                </p:cNvPr>
                <p:cNvPicPr/>
                <p:nvPr/>
              </p:nvPicPr>
              <p:blipFill>
                <a:blip r:embed="rId1870"/>
                <a:stretch>
                  <a:fillRect/>
                </a:stretch>
              </p:blipFill>
              <p:spPr>
                <a:xfrm>
                  <a:off x="8560879" y="4229177"/>
                  <a:ext cx="1220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1">
              <p14:nvContentPartPr>
                <p14:cNvPr id="890" name="Input penna 889">
                  <a:extLst>
                    <a:ext uri="{FF2B5EF4-FFF2-40B4-BE49-F238E27FC236}">
                      <a16:creationId xmlns:a16="http://schemas.microsoft.com/office/drawing/2014/main" id="{46BBB9DE-4615-4CCC-BB7A-2F9A33103CF6}"/>
                    </a:ext>
                  </a:extLst>
                </p14:cNvPr>
                <p14:cNvContentPartPr/>
                <p14:nvPr/>
              </p14:nvContentPartPr>
              <p14:xfrm>
                <a:off x="8602999" y="4295777"/>
                <a:ext cx="88920" cy="18720"/>
              </p14:xfrm>
            </p:contentPart>
          </mc:Choice>
          <mc:Fallback xmlns="">
            <p:pic>
              <p:nvPicPr>
                <p:cNvPr id="890" name="Input penna 889">
                  <a:extLst>
                    <a:ext uri="{FF2B5EF4-FFF2-40B4-BE49-F238E27FC236}">
                      <a16:creationId xmlns:a16="http://schemas.microsoft.com/office/drawing/2014/main" id="{46BBB9DE-4615-4CCC-BB7A-2F9A33103CF6}"/>
                    </a:ext>
                  </a:extLst>
                </p:cNvPr>
                <p:cNvPicPr/>
                <p:nvPr/>
              </p:nvPicPr>
              <p:blipFill>
                <a:blip r:embed="rId1872"/>
                <a:stretch>
                  <a:fillRect/>
                </a:stretch>
              </p:blipFill>
              <p:spPr>
                <a:xfrm>
                  <a:off x="8593999" y="4287137"/>
                  <a:ext cx="1065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3">
              <p14:nvContentPartPr>
                <p14:cNvPr id="891" name="Input penna 890">
                  <a:extLst>
                    <a:ext uri="{FF2B5EF4-FFF2-40B4-BE49-F238E27FC236}">
                      <a16:creationId xmlns:a16="http://schemas.microsoft.com/office/drawing/2014/main" id="{61043ABE-7C97-497E-B247-358F41D1473F}"/>
                    </a:ext>
                  </a:extLst>
                </p14:cNvPr>
                <p14:cNvContentPartPr/>
                <p14:nvPr/>
              </p14:nvContentPartPr>
              <p14:xfrm>
                <a:off x="8842399" y="4046297"/>
                <a:ext cx="115200" cy="418680"/>
              </p14:xfrm>
            </p:contentPart>
          </mc:Choice>
          <mc:Fallback xmlns="">
            <p:pic>
              <p:nvPicPr>
                <p:cNvPr id="891" name="Input penna 890">
                  <a:extLst>
                    <a:ext uri="{FF2B5EF4-FFF2-40B4-BE49-F238E27FC236}">
                      <a16:creationId xmlns:a16="http://schemas.microsoft.com/office/drawing/2014/main" id="{61043ABE-7C97-497E-B247-358F41D1473F}"/>
                    </a:ext>
                  </a:extLst>
                </p:cNvPr>
                <p:cNvPicPr/>
                <p:nvPr/>
              </p:nvPicPr>
              <p:blipFill>
                <a:blip r:embed="rId1874"/>
                <a:stretch>
                  <a:fillRect/>
                </a:stretch>
              </p:blipFill>
              <p:spPr>
                <a:xfrm>
                  <a:off x="8833399" y="4037657"/>
                  <a:ext cx="13284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5">
              <p14:nvContentPartPr>
                <p14:cNvPr id="893" name="Input penna 892">
                  <a:extLst>
                    <a:ext uri="{FF2B5EF4-FFF2-40B4-BE49-F238E27FC236}">
                      <a16:creationId xmlns:a16="http://schemas.microsoft.com/office/drawing/2014/main" id="{18DED946-0C10-4005-ADC4-CC49F1B55FEB}"/>
                    </a:ext>
                  </a:extLst>
                </p14:cNvPr>
                <p14:cNvContentPartPr/>
                <p14:nvPr/>
              </p14:nvContentPartPr>
              <p14:xfrm>
                <a:off x="8934559" y="4499537"/>
                <a:ext cx="48240" cy="113400"/>
              </p14:xfrm>
            </p:contentPart>
          </mc:Choice>
          <mc:Fallback xmlns="">
            <p:pic>
              <p:nvPicPr>
                <p:cNvPr id="893" name="Input penna 892">
                  <a:extLst>
                    <a:ext uri="{FF2B5EF4-FFF2-40B4-BE49-F238E27FC236}">
                      <a16:creationId xmlns:a16="http://schemas.microsoft.com/office/drawing/2014/main" id="{18DED946-0C10-4005-ADC4-CC49F1B55FEB}"/>
                    </a:ext>
                  </a:extLst>
                </p:cNvPr>
                <p:cNvPicPr/>
                <p:nvPr/>
              </p:nvPicPr>
              <p:blipFill>
                <a:blip r:embed="rId1876"/>
                <a:stretch>
                  <a:fillRect/>
                </a:stretch>
              </p:blipFill>
              <p:spPr>
                <a:xfrm>
                  <a:off x="8925919" y="4490897"/>
                  <a:ext cx="658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7">
              <p14:nvContentPartPr>
                <p14:cNvPr id="894" name="Input penna 893">
                  <a:extLst>
                    <a:ext uri="{FF2B5EF4-FFF2-40B4-BE49-F238E27FC236}">
                      <a16:creationId xmlns:a16="http://schemas.microsoft.com/office/drawing/2014/main" id="{9EF6EAAF-309F-4BA4-8FE2-7F63FF86CB7D}"/>
                    </a:ext>
                  </a:extLst>
                </p14:cNvPr>
                <p14:cNvContentPartPr/>
                <p14:nvPr/>
              </p14:nvContentPartPr>
              <p14:xfrm>
                <a:off x="8924839" y="4564337"/>
                <a:ext cx="52920" cy="36720"/>
              </p14:xfrm>
            </p:contentPart>
          </mc:Choice>
          <mc:Fallback xmlns="">
            <p:pic>
              <p:nvPicPr>
                <p:cNvPr id="894" name="Input penna 893">
                  <a:extLst>
                    <a:ext uri="{FF2B5EF4-FFF2-40B4-BE49-F238E27FC236}">
                      <a16:creationId xmlns:a16="http://schemas.microsoft.com/office/drawing/2014/main" id="{9EF6EAAF-309F-4BA4-8FE2-7F63FF86CB7D}"/>
                    </a:ext>
                  </a:extLst>
                </p:cNvPr>
                <p:cNvPicPr/>
                <p:nvPr/>
              </p:nvPicPr>
              <p:blipFill>
                <a:blip r:embed="rId1878"/>
                <a:stretch>
                  <a:fillRect/>
                </a:stretch>
              </p:blipFill>
              <p:spPr>
                <a:xfrm>
                  <a:off x="8916199" y="4555697"/>
                  <a:ext cx="705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9">
              <p14:nvContentPartPr>
                <p14:cNvPr id="896" name="Input penna 895">
                  <a:extLst>
                    <a:ext uri="{FF2B5EF4-FFF2-40B4-BE49-F238E27FC236}">
                      <a16:creationId xmlns:a16="http://schemas.microsoft.com/office/drawing/2014/main" id="{69717039-DB74-4E95-85DA-39767F1A60BF}"/>
                    </a:ext>
                  </a:extLst>
                </p14:cNvPr>
                <p14:cNvContentPartPr/>
                <p14:nvPr/>
              </p14:nvContentPartPr>
              <p14:xfrm>
                <a:off x="9078199" y="4235297"/>
                <a:ext cx="110160" cy="108360"/>
              </p14:xfrm>
            </p:contentPart>
          </mc:Choice>
          <mc:Fallback xmlns="">
            <p:pic>
              <p:nvPicPr>
                <p:cNvPr id="896" name="Input penna 895">
                  <a:extLst>
                    <a:ext uri="{FF2B5EF4-FFF2-40B4-BE49-F238E27FC236}">
                      <a16:creationId xmlns:a16="http://schemas.microsoft.com/office/drawing/2014/main" id="{69717039-DB74-4E95-85DA-39767F1A60BF}"/>
                    </a:ext>
                  </a:extLst>
                </p:cNvPr>
                <p:cNvPicPr/>
                <p:nvPr/>
              </p:nvPicPr>
              <p:blipFill>
                <a:blip r:embed="rId1880"/>
                <a:stretch>
                  <a:fillRect/>
                </a:stretch>
              </p:blipFill>
              <p:spPr>
                <a:xfrm>
                  <a:off x="9069559" y="4226297"/>
                  <a:ext cx="127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1">
              <p14:nvContentPartPr>
                <p14:cNvPr id="897" name="Input penna 896">
                  <a:extLst>
                    <a:ext uri="{FF2B5EF4-FFF2-40B4-BE49-F238E27FC236}">
                      <a16:creationId xmlns:a16="http://schemas.microsoft.com/office/drawing/2014/main" id="{EDE97471-A66D-4A7E-A474-DD9F0C283A7D}"/>
                    </a:ext>
                  </a:extLst>
                </p14:cNvPr>
                <p14:cNvContentPartPr/>
                <p14:nvPr/>
              </p14:nvContentPartPr>
              <p14:xfrm>
                <a:off x="9200239" y="4293977"/>
                <a:ext cx="10440" cy="110880"/>
              </p14:xfrm>
            </p:contentPart>
          </mc:Choice>
          <mc:Fallback xmlns="">
            <p:pic>
              <p:nvPicPr>
                <p:cNvPr id="897" name="Input penna 896">
                  <a:extLst>
                    <a:ext uri="{FF2B5EF4-FFF2-40B4-BE49-F238E27FC236}">
                      <a16:creationId xmlns:a16="http://schemas.microsoft.com/office/drawing/2014/main" id="{EDE97471-A66D-4A7E-A474-DD9F0C283A7D}"/>
                    </a:ext>
                  </a:extLst>
                </p:cNvPr>
                <p:cNvPicPr/>
                <p:nvPr/>
              </p:nvPicPr>
              <p:blipFill>
                <a:blip r:embed="rId1882"/>
                <a:stretch>
                  <a:fillRect/>
                </a:stretch>
              </p:blipFill>
              <p:spPr>
                <a:xfrm>
                  <a:off x="9191599" y="4285337"/>
                  <a:ext cx="280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3">
              <p14:nvContentPartPr>
                <p14:cNvPr id="898" name="Input penna 897">
                  <a:extLst>
                    <a:ext uri="{FF2B5EF4-FFF2-40B4-BE49-F238E27FC236}">
                      <a16:creationId xmlns:a16="http://schemas.microsoft.com/office/drawing/2014/main" id="{BAE5FF21-AE64-47EB-96D5-257ED7491869}"/>
                    </a:ext>
                  </a:extLst>
                </p14:cNvPr>
                <p14:cNvContentPartPr/>
                <p14:nvPr/>
              </p14:nvContentPartPr>
              <p14:xfrm>
                <a:off x="9194119" y="4281017"/>
                <a:ext cx="65520" cy="36000"/>
              </p14:xfrm>
            </p:contentPart>
          </mc:Choice>
          <mc:Fallback xmlns="">
            <p:pic>
              <p:nvPicPr>
                <p:cNvPr id="898" name="Input penna 897">
                  <a:extLst>
                    <a:ext uri="{FF2B5EF4-FFF2-40B4-BE49-F238E27FC236}">
                      <a16:creationId xmlns:a16="http://schemas.microsoft.com/office/drawing/2014/main" id="{BAE5FF21-AE64-47EB-96D5-257ED7491869}"/>
                    </a:ext>
                  </a:extLst>
                </p:cNvPr>
                <p:cNvPicPr/>
                <p:nvPr/>
              </p:nvPicPr>
              <p:blipFill>
                <a:blip r:embed="rId1884"/>
                <a:stretch>
                  <a:fillRect/>
                </a:stretch>
              </p:blipFill>
              <p:spPr>
                <a:xfrm>
                  <a:off x="9185479" y="4272017"/>
                  <a:ext cx="831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5">
              <p14:nvContentPartPr>
                <p14:cNvPr id="900" name="Input penna 899">
                  <a:extLst>
                    <a:ext uri="{FF2B5EF4-FFF2-40B4-BE49-F238E27FC236}">
                      <a16:creationId xmlns:a16="http://schemas.microsoft.com/office/drawing/2014/main" id="{EFD74C9F-73D0-49D7-94C3-24D2633949E1}"/>
                    </a:ext>
                  </a:extLst>
                </p14:cNvPr>
                <p14:cNvContentPartPr/>
                <p14:nvPr/>
              </p14:nvContentPartPr>
              <p14:xfrm>
                <a:off x="9220759" y="4032617"/>
                <a:ext cx="72720" cy="108720"/>
              </p14:xfrm>
            </p:contentPart>
          </mc:Choice>
          <mc:Fallback xmlns="">
            <p:pic>
              <p:nvPicPr>
                <p:cNvPr id="900" name="Input penna 899">
                  <a:extLst>
                    <a:ext uri="{FF2B5EF4-FFF2-40B4-BE49-F238E27FC236}">
                      <a16:creationId xmlns:a16="http://schemas.microsoft.com/office/drawing/2014/main" id="{EFD74C9F-73D0-49D7-94C3-24D2633949E1}"/>
                    </a:ext>
                  </a:extLst>
                </p:cNvPr>
                <p:cNvPicPr/>
                <p:nvPr/>
              </p:nvPicPr>
              <p:blipFill>
                <a:blip r:embed="rId1886"/>
                <a:stretch>
                  <a:fillRect/>
                </a:stretch>
              </p:blipFill>
              <p:spPr>
                <a:xfrm>
                  <a:off x="9212119" y="4023617"/>
                  <a:ext cx="90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7">
              <p14:nvContentPartPr>
                <p14:cNvPr id="901" name="Input penna 900">
                  <a:extLst>
                    <a:ext uri="{FF2B5EF4-FFF2-40B4-BE49-F238E27FC236}">
                      <a16:creationId xmlns:a16="http://schemas.microsoft.com/office/drawing/2014/main" id="{1EA99889-6339-4948-9E9D-57436D566764}"/>
                    </a:ext>
                  </a:extLst>
                </p14:cNvPr>
                <p14:cNvContentPartPr/>
                <p14:nvPr/>
              </p14:nvContentPartPr>
              <p14:xfrm>
                <a:off x="9318319" y="4143497"/>
                <a:ext cx="99000" cy="164520"/>
              </p14:xfrm>
            </p:contentPart>
          </mc:Choice>
          <mc:Fallback xmlns="">
            <p:pic>
              <p:nvPicPr>
                <p:cNvPr id="901" name="Input penna 900">
                  <a:extLst>
                    <a:ext uri="{FF2B5EF4-FFF2-40B4-BE49-F238E27FC236}">
                      <a16:creationId xmlns:a16="http://schemas.microsoft.com/office/drawing/2014/main" id="{1EA99889-6339-4948-9E9D-57436D566764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9309679" y="4134497"/>
                  <a:ext cx="1166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9">
              <p14:nvContentPartPr>
                <p14:cNvPr id="902" name="Input penna 901">
                  <a:extLst>
                    <a:ext uri="{FF2B5EF4-FFF2-40B4-BE49-F238E27FC236}">
                      <a16:creationId xmlns:a16="http://schemas.microsoft.com/office/drawing/2014/main" id="{86198353-5DD8-4261-B2A1-CCFEA106EAFB}"/>
                    </a:ext>
                  </a:extLst>
                </p14:cNvPr>
                <p14:cNvContentPartPr/>
                <p14:nvPr/>
              </p14:nvContentPartPr>
              <p14:xfrm>
                <a:off x="9450799" y="4129817"/>
                <a:ext cx="73440" cy="165600"/>
              </p14:xfrm>
            </p:contentPart>
          </mc:Choice>
          <mc:Fallback xmlns="">
            <p:pic>
              <p:nvPicPr>
                <p:cNvPr id="902" name="Input penna 901">
                  <a:extLst>
                    <a:ext uri="{FF2B5EF4-FFF2-40B4-BE49-F238E27FC236}">
                      <a16:creationId xmlns:a16="http://schemas.microsoft.com/office/drawing/2014/main" id="{86198353-5DD8-4261-B2A1-CCFEA106EAFB}"/>
                    </a:ext>
                  </a:extLst>
                </p:cNvPr>
                <p:cNvPicPr/>
                <p:nvPr/>
              </p:nvPicPr>
              <p:blipFill>
                <a:blip r:embed="rId1890"/>
                <a:stretch>
                  <a:fillRect/>
                </a:stretch>
              </p:blipFill>
              <p:spPr>
                <a:xfrm>
                  <a:off x="9441799" y="4120817"/>
                  <a:ext cx="910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1">
              <p14:nvContentPartPr>
                <p14:cNvPr id="903" name="Input penna 902">
                  <a:extLst>
                    <a:ext uri="{FF2B5EF4-FFF2-40B4-BE49-F238E27FC236}">
                      <a16:creationId xmlns:a16="http://schemas.microsoft.com/office/drawing/2014/main" id="{C5142338-40E6-4B23-8972-3EED6C02A397}"/>
                    </a:ext>
                  </a:extLst>
                </p14:cNvPr>
                <p14:cNvContentPartPr/>
                <p14:nvPr/>
              </p14:nvContentPartPr>
              <p14:xfrm>
                <a:off x="9447559" y="4230977"/>
                <a:ext cx="67680" cy="2880"/>
              </p14:xfrm>
            </p:contentPart>
          </mc:Choice>
          <mc:Fallback xmlns="">
            <p:pic>
              <p:nvPicPr>
                <p:cNvPr id="903" name="Input penna 902">
                  <a:extLst>
                    <a:ext uri="{FF2B5EF4-FFF2-40B4-BE49-F238E27FC236}">
                      <a16:creationId xmlns:a16="http://schemas.microsoft.com/office/drawing/2014/main" id="{C5142338-40E6-4B23-8972-3EED6C02A397}"/>
                    </a:ext>
                  </a:extLst>
                </p:cNvPr>
                <p:cNvPicPr/>
                <p:nvPr/>
              </p:nvPicPr>
              <p:blipFill>
                <a:blip r:embed="rId1892"/>
                <a:stretch>
                  <a:fillRect/>
                </a:stretch>
              </p:blipFill>
              <p:spPr>
                <a:xfrm>
                  <a:off x="9438919" y="4221977"/>
                  <a:ext cx="8532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7" name="Gruppo 946">
            <a:extLst>
              <a:ext uri="{FF2B5EF4-FFF2-40B4-BE49-F238E27FC236}">
                <a16:creationId xmlns:a16="http://schemas.microsoft.com/office/drawing/2014/main" id="{603F5B84-6676-4AFF-AF67-E365095E67D1}"/>
              </a:ext>
            </a:extLst>
          </p:cNvPr>
          <p:cNvGrpSpPr/>
          <p:nvPr/>
        </p:nvGrpSpPr>
        <p:grpSpPr>
          <a:xfrm>
            <a:off x="10145239" y="3657137"/>
            <a:ext cx="1837080" cy="649440"/>
            <a:chOff x="10145239" y="3657137"/>
            <a:chExt cx="1837080" cy="64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3">
              <p14:nvContentPartPr>
                <p14:cNvPr id="905" name="Input penna 904">
                  <a:extLst>
                    <a:ext uri="{FF2B5EF4-FFF2-40B4-BE49-F238E27FC236}">
                      <a16:creationId xmlns:a16="http://schemas.microsoft.com/office/drawing/2014/main" id="{86C9D3BA-49BE-48BC-8BB5-02B98BF8C079}"/>
                    </a:ext>
                  </a:extLst>
                </p14:cNvPr>
                <p14:cNvContentPartPr/>
                <p14:nvPr/>
              </p14:nvContentPartPr>
              <p14:xfrm>
                <a:off x="10145239" y="3879977"/>
                <a:ext cx="89640" cy="111960"/>
              </p14:xfrm>
            </p:contentPart>
          </mc:Choice>
          <mc:Fallback xmlns="">
            <p:pic>
              <p:nvPicPr>
                <p:cNvPr id="905" name="Input penna 904">
                  <a:extLst>
                    <a:ext uri="{FF2B5EF4-FFF2-40B4-BE49-F238E27FC236}">
                      <a16:creationId xmlns:a16="http://schemas.microsoft.com/office/drawing/2014/main" id="{86C9D3BA-49BE-48BC-8BB5-02B98BF8C079}"/>
                    </a:ext>
                  </a:extLst>
                </p:cNvPr>
                <p:cNvPicPr/>
                <p:nvPr/>
              </p:nvPicPr>
              <p:blipFill>
                <a:blip r:embed="rId1894"/>
                <a:stretch>
                  <a:fillRect/>
                </a:stretch>
              </p:blipFill>
              <p:spPr>
                <a:xfrm>
                  <a:off x="10136599" y="3870977"/>
                  <a:ext cx="1072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5">
              <p14:nvContentPartPr>
                <p14:cNvPr id="906" name="Input penna 905">
                  <a:extLst>
                    <a:ext uri="{FF2B5EF4-FFF2-40B4-BE49-F238E27FC236}">
                      <a16:creationId xmlns:a16="http://schemas.microsoft.com/office/drawing/2014/main" id="{09CF03A4-4E05-4FAE-9F67-D894B5213F76}"/>
                    </a:ext>
                  </a:extLst>
                </p14:cNvPr>
                <p14:cNvContentPartPr/>
                <p14:nvPr/>
              </p14:nvContentPartPr>
              <p14:xfrm>
                <a:off x="10238479" y="3895457"/>
                <a:ext cx="56520" cy="87120"/>
              </p14:xfrm>
            </p:contentPart>
          </mc:Choice>
          <mc:Fallback xmlns="">
            <p:pic>
              <p:nvPicPr>
                <p:cNvPr id="906" name="Input penna 905">
                  <a:extLst>
                    <a:ext uri="{FF2B5EF4-FFF2-40B4-BE49-F238E27FC236}">
                      <a16:creationId xmlns:a16="http://schemas.microsoft.com/office/drawing/2014/main" id="{09CF03A4-4E05-4FAE-9F67-D894B5213F76}"/>
                    </a:ext>
                  </a:extLst>
                </p:cNvPr>
                <p:cNvPicPr/>
                <p:nvPr/>
              </p:nvPicPr>
              <p:blipFill>
                <a:blip r:embed="rId1896"/>
                <a:stretch>
                  <a:fillRect/>
                </a:stretch>
              </p:blipFill>
              <p:spPr>
                <a:xfrm>
                  <a:off x="10229839" y="3886457"/>
                  <a:ext cx="741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7">
              <p14:nvContentPartPr>
                <p14:cNvPr id="907" name="Input penna 906">
                  <a:extLst>
                    <a:ext uri="{FF2B5EF4-FFF2-40B4-BE49-F238E27FC236}">
                      <a16:creationId xmlns:a16="http://schemas.microsoft.com/office/drawing/2014/main" id="{E27CC11D-A13B-4CB9-84C4-DB08132F98BC}"/>
                    </a:ext>
                  </a:extLst>
                </p14:cNvPr>
                <p14:cNvContentPartPr/>
                <p14:nvPr/>
              </p14:nvContentPartPr>
              <p14:xfrm>
                <a:off x="10242799" y="3937937"/>
                <a:ext cx="67680" cy="1152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E27CC11D-A13B-4CB9-84C4-DB08132F98BC}"/>
                    </a:ext>
                  </a:extLst>
                </p:cNvPr>
                <p:cNvPicPr/>
                <p:nvPr/>
              </p:nvPicPr>
              <p:blipFill>
                <a:blip r:embed="rId1898"/>
                <a:stretch>
                  <a:fillRect/>
                </a:stretch>
              </p:blipFill>
              <p:spPr>
                <a:xfrm>
                  <a:off x="10233799" y="3929297"/>
                  <a:ext cx="85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9">
              <p14:nvContentPartPr>
                <p14:cNvPr id="908" name="Input penna 907">
                  <a:extLst>
                    <a:ext uri="{FF2B5EF4-FFF2-40B4-BE49-F238E27FC236}">
                      <a16:creationId xmlns:a16="http://schemas.microsoft.com/office/drawing/2014/main" id="{8DC715DB-1EBE-4795-B6F3-88402612367A}"/>
                    </a:ext>
                  </a:extLst>
                </p14:cNvPr>
                <p14:cNvContentPartPr/>
                <p14:nvPr/>
              </p14:nvContentPartPr>
              <p14:xfrm>
                <a:off x="10448359" y="3854777"/>
                <a:ext cx="4320" cy="99720"/>
              </p14:xfrm>
            </p:contentPart>
          </mc:Choice>
          <mc:Fallback xmlns="">
            <p:pic>
              <p:nvPicPr>
                <p:cNvPr id="908" name="Input penna 907">
                  <a:extLst>
                    <a:ext uri="{FF2B5EF4-FFF2-40B4-BE49-F238E27FC236}">
                      <a16:creationId xmlns:a16="http://schemas.microsoft.com/office/drawing/2014/main" id="{8DC715DB-1EBE-4795-B6F3-88402612367A}"/>
                    </a:ext>
                  </a:extLst>
                </p:cNvPr>
                <p:cNvPicPr/>
                <p:nvPr/>
              </p:nvPicPr>
              <p:blipFill>
                <a:blip r:embed="rId1900"/>
                <a:stretch>
                  <a:fillRect/>
                </a:stretch>
              </p:blipFill>
              <p:spPr>
                <a:xfrm>
                  <a:off x="10439359" y="3846137"/>
                  <a:ext cx="21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1">
              <p14:nvContentPartPr>
                <p14:cNvPr id="909" name="Input penna 908">
                  <a:extLst>
                    <a:ext uri="{FF2B5EF4-FFF2-40B4-BE49-F238E27FC236}">
                      <a16:creationId xmlns:a16="http://schemas.microsoft.com/office/drawing/2014/main" id="{258EA725-DD9F-4967-85C8-DB2BB674ED9A}"/>
                    </a:ext>
                  </a:extLst>
                </p14:cNvPr>
                <p14:cNvContentPartPr/>
                <p14:nvPr/>
              </p14:nvContentPartPr>
              <p14:xfrm>
                <a:off x="10476439" y="3879977"/>
                <a:ext cx="70560" cy="87480"/>
              </p14:xfrm>
            </p:contentPart>
          </mc:Choice>
          <mc:Fallback xmlns="">
            <p:pic>
              <p:nvPicPr>
                <p:cNvPr id="909" name="Input penna 908">
                  <a:extLst>
                    <a:ext uri="{FF2B5EF4-FFF2-40B4-BE49-F238E27FC236}">
                      <a16:creationId xmlns:a16="http://schemas.microsoft.com/office/drawing/2014/main" id="{258EA725-DD9F-4967-85C8-DB2BB674ED9A}"/>
                    </a:ext>
                  </a:extLst>
                </p:cNvPr>
                <p:cNvPicPr/>
                <p:nvPr/>
              </p:nvPicPr>
              <p:blipFill>
                <a:blip r:embed="rId1902"/>
                <a:stretch>
                  <a:fillRect/>
                </a:stretch>
              </p:blipFill>
              <p:spPr>
                <a:xfrm>
                  <a:off x="10467439" y="3870977"/>
                  <a:ext cx="882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3">
              <p14:nvContentPartPr>
                <p14:cNvPr id="910" name="Input penna 909">
                  <a:extLst>
                    <a:ext uri="{FF2B5EF4-FFF2-40B4-BE49-F238E27FC236}">
                      <a16:creationId xmlns:a16="http://schemas.microsoft.com/office/drawing/2014/main" id="{2938ED43-DCC0-4BDE-8BA1-FFD1D02138D9}"/>
                    </a:ext>
                  </a:extLst>
                </p14:cNvPr>
                <p14:cNvContentPartPr/>
                <p14:nvPr/>
              </p14:nvContentPartPr>
              <p14:xfrm>
                <a:off x="10593439" y="3859097"/>
                <a:ext cx="8640" cy="104040"/>
              </p14:xfrm>
            </p:contentPart>
          </mc:Choice>
          <mc:Fallback xmlns="">
            <p:pic>
              <p:nvPicPr>
                <p:cNvPr id="910" name="Input penna 909">
                  <a:extLst>
                    <a:ext uri="{FF2B5EF4-FFF2-40B4-BE49-F238E27FC236}">
                      <a16:creationId xmlns:a16="http://schemas.microsoft.com/office/drawing/2014/main" id="{2938ED43-DCC0-4BDE-8BA1-FFD1D02138D9}"/>
                    </a:ext>
                  </a:extLst>
                </p:cNvPr>
                <p:cNvPicPr/>
                <p:nvPr/>
              </p:nvPicPr>
              <p:blipFill>
                <a:blip r:embed="rId1904"/>
                <a:stretch>
                  <a:fillRect/>
                </a:stretch>
              </p:blipFill>
              <p:spPr>
                <a:xfrm>
                  <a:off x="10584799" y="3850457"/>
                  <a:ext cx="26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5">
              <p14:nvContentPartPr>
                <p14:cNvPr id="911" name="Input penna 910">
                  <a:extLst>
                    <a:ext uri="{FF2B5EF4-FFF2-40B4-BE49-F238E27FC236}">
                      <a16:creationId xmlns:a16="http://schemas.microsoft.com/office/drawing/2014/main" id="{8FDB8C2C-1B94-4C80-BE87-5221ACE565AE}"/>
                    </a:ext>
                  </a:extLst>
                </p14:cNvPr>
                <p14:cNvContentPartPr/>
                <p14:nvPr/>
              </p14:nvContentPartPr>
              <p14:xfrm>
                <a:off x="10593799" y="3805457"/>
                <a:ext cx="57600" cy="78840"/>
              </p14:xfrm>
            </p:contentPart>
          </mc:Choice>
          <mc:Fallback xmlns="">
            <p:pic>
              <p:nvPicPr>
                <p:cNvPr id="911" name="Input penna 910">
                  <a:extLst>
                    <a:ext uri="{FF2B5EF4-FFF2-40B4-BE49-F238E27FC236}">
                      <a16:creationId xmlns:a16="http://schemas.microsoft.com/office/drawing/2014/main" id="{8FDB8C2C-1B94-4C80-BE87-5221ACE565AE}"/>
                    </a:ext>
                  </a:extLst>
                </p:cNvPr>
                <p:cNvPicPr/>
                <p:nvPr/>
              </p:nvPicPr>
              <p:blipFill>
                <a:blip r:embed="rId1906"/>
                <a:stretch>
                  <a:fillRect/>
                </a:stretch>
              </p:blipFill>
              <p:spPr>
                <a:xfrm>
                  <a:off x="10584799" y="3796457"/>
                  <a:ext cx="75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7">
              <p14:nvContentPartPr>
                <p14:cNvPr id="912" name="Input penna 911">
                  <a:extLst>
                    <a:ext uri="{FF2B5EF4-FFF2-40B4-BE49-F238E27FC236}">
                      <a16:creationId xmlns:a16="http://schemas.microsoft.com/office/drawing/2014/main" id="{6DFA81C7-27BA-44D7-A46D-02048FE051DA}"/>
                    </a:ext>
                  </a:extLst>
                </p14:cNvPr>
                <p14:cNvContentPartPr/>
                <p14:nvPr/>
              </p14:nvContentPartPr>
              <p14:xfrm>
                <a:off x="10643479" y="3860897"/>
                <a:ext cx="79200" cy="96480"/>
              </p14:xfrm>
            </p:contentPart>
          </mc:Choice>
          <mc:Fallback xmlns="">
            <p:pic>
              <p:nvPicPr>
                <p:cNvPr id="912" name="Input penna 911">
                  <a:extLst>
                    <a:ext uri="{FF2B5EF4-FFF2-40B4-BE49-F238E27FC236}">
                      <a16:creationId xmlns:a16="http://schemas.microsoft.com/office/drawing/2014/main" id="{6DFA81C7-27BA-44D7-A46D-02048FE051DA}"/>
                    </a:ext>
                  </a:extLst>
                </p:cNvPr>
                <p:cNvPicPr/>
                <p:nvPr/>
              </p:nvPicPr>
              <p:blipFill>
                <a:blip r:embed="rId1908"/>
                <a:stretch>
                  <a:fillRect/>
                </a:stretch>
              </p:blipFill>
              <p:spPr>
                <a:xfrm>
                  <a:off x="10634839" y="3851897"/>
                  <a:ext cx="968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9">
              <p14:nvContentPartPr>
                <p14:cNvPr id="913" name="Input penna 912">
                  <a:extLst>
                    <a:ext uri="{FF2B5EF4-FFF2-40B4-BE49-F238E27FC236}">
                      <a16:creationId xmlns:a16="http://schemas.microsoft.com/office/drawing/2014/main" id="{41FC91CA-ACDA-49EF-B264-F75F944F9FF1}"/>
                    </a:ext>
                  </a:extLst>
                </p14:cNvPr>
                <p14:cNvContentPartPr/>
                <p14:nvPr/>
              </p14:nvContentPartPr>
              <p14:xfrm>
                <a:off x="10738519" y="3857297"/>
                <a:ext cx="156600" cy="114120"/>
              </p14:xfrm>
            </p:contentPart>
          </mc:Choice>
          <mc:Fallback xmlns="">
            <p:pic>
              <p:nvPicPr>
                <p:cNvPr id="913" name="Input penna 912">
                  <a:extLst>
                    <a:ext uri="{FF2B5EF4-FFF2-40B4-BE49-F238E27FC236}">
                      <a16:creationId xmlns:a16="http://schemas.microsoft.com/office/drawing/2014/main" id="{41FC91CA-ACDA-49EF-B264-F75F944F9FF1}"/>
                    </a:ext>
                  </a:extLst>
                </p:cNvPr>
                <p:cNvPicPr/>
                <p:nvPr/>
              </p:nvPicPr>
              <p:blipFill>
                <a:blip r:embed="rId1910"/>
                <a:stretch>
                  <a:fillRect/>
                </a:stretch>
              </p:blipFill>
              <p:spPr>
                <a:xfrm>
                  <a:off x="10729879" y="3848657"/>
                  <a:ext cx="1742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1">
              <p14:nvContentPartPr>
                <p14:cNvPr id="915" name="Input penna 914">
                  <a:extLst>
                    <a:ext uri="{FF2B5EF4-FFF2-40B4-BE49-F238E27FC236}">
                      <a16:creationId xmlns:a16="http://schemas.microsoft.com/office/drawing/2014/main" id="{E484D105-E2B3-45B1-BC83-8E08D65BDFFF}"/>
                    </a:ext>
                  </a:extLst>
                </p14:cNvPr>
                <p14:cNvContentPartPr/>
                <p14:nvPr/>
              </p14:nvContentPartPr>
              <p14:xfrm>
                <a:off x="11018239" y="3804737"/>
                <a:ext cx="84960" cy="110520"/>
              </p14:xfrm>
            </p:contentPart>
          </mc:Choice>
          <mc:Fallback xmlns="">
            <p:pic>
              <p:nvPicPr>
                <p:cNvPr id="915" name="Input penna 914">
                  <a:extLst>
                    <a:ext uri="{FF2B5EF4-FFF2-40B4-BE49-F238E27FC236}">
                      <a16:creationId xmlns:a16="http://schemas.microsoft.com/office/drawing/2014/main" id="{E484D105-E2B3-45B1-BC83-8E08D65BDFFF}"/>
                    </a:ext>
                  </a:extLst>
                </p:cNvPr>
                <p:cNvPicPr/>
                <p:nvPr/>
              </p:nvPicPr>
              <p:blipFill>
                <a:blip r:embed="rId1912"/>
                <a:stretch>
                  <a:fillRect/>
                </a:stretch>
              </p:blipFill>
              <p:spPr>
                <a:xfrm>
                  <a:off x="11009239" y="3796097"/>
                  <a:ext cx="1026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3">
              <p14:nvContentPartPr>
                <p14:cNvPr id="916" name="Input penna 915">
                  <a:extLst>
                    <a:ext uri="{FF2B5EF4-FFF2-40B4-BE49-F238E27FC236}">
                      <a16:creationId xmlns:a16="http://schemas.microsoft.com/office/drawing/2014/main" id="{A898F1E3-7C07-40D6-9DFC-2D6A4DE92AF7}"/>
                    </a:ext>
                  </a:extLst>
                </p14:cNvPr>
                <p14:cNvContentPartPr/>
                <p14:nvPr/>
              </p14:nvContentPartPr>
              <p14:xfrm>
                <a:off x="11040919" y="3850817"/>
                <a:ext cx="32760" cy="12240"/>
              </p14:xfrm>
            </p:contentPart>
          </mc:Choice>
          <mc:Fallback xmlns="">
            <p:pic>
              <p:nvPicPr>
                <p:cNvPr id="916" name="Input penna 915">
                  <a:extLst>
                    <a:ext uri="{FF2B5EF4-FFF2-40B4-BE49-F238E27FC236}">
                      <a16:creationId xmlns:a16="http://schemas.microsoft.com/office/drawing/2014/main" id="{A898F1E3-7C07-40D6-9DFC-2D6A4DE92AF7}"/>
                    </a:ext>
                  </a:extLst>
                </p:cNvPr>
                <p:cNvPicPr/>
                <p:nvPr/>
              </p:nvPicPr>
              <p:blipFill>
                <a:blip r:embed="rId1914"/>
                <a:stretch>
                  <a:fillRect/>
                </a:stretch>
              </p:blipFill>
              <p:spPr>
                <a:xfrm>
                  <a:off x="11031919" y="3842177"/>
                  <a:ext cx="504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5">
              <p14:nvContentPartPr>
                <p14:cNvPr id="917" name="Input penna 916">
                  <a:extLst>
                    <a:ext uri="{FF2B5EF4-FFF2-40B4-BE49-F238E27FC236}">
                      <a16:creationId xmlns:a16="http://schemas.microsoft.com/office/drawing/2014/main" id="{81E5580B-95D8-45BA-A256-00585B25136F}"/>
                    </a:ext>
                  </a:extLst>
                </p14:cNvPr>
                <p14:cNvContentPartPr/>
                <p14:nvPr/>
              </p14:nvContentPartPr>
              <p14:xfrm>
                <a:off x="11090599" y="3657137"/>
                <a:ext cx="7560" cy="46440"/>
              </p14:xfrm>
            </p:contentPart>
          </mc:Choice>
          <mc:Fallback xmlns="">
            <p:pic>
              <p:nvPicPr>
                <p:cNvPr id="917" name="Input penna 916">
                  <a:extLst>
                    <a:ext uri="{FF2B5EF4-FFF2-40B4-BE49-F238E27FC236}">
                      <a16:creationId xmlns:a16="http://schemas.microsoft.com/office/drawing/2014/main" id="{81E5580B-95D8-45BA-A256-00585B25136F}"/>
                    </a:ext>
                  </a:extLst>
                </p:cNvPr>
                <p:cNvPicPr/>
                <p:nvPr/>
              </p:nvPicPr>
              <p:blipFill>
                <a:blip r:embed="rId1916"/>
                <a:stretch>
                  <a:fillRect/>
                </a:stretch>
              </p:blipFill>
              <p:spPr>
                <a:xfrm>
                  <a:off x="11081599" y="3648497"/>
                  <a:ext cx="252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7">
              <p14:nvContentPartPr>
                <p14:cNvPr id="918" name="Input penna 917">
                  <a:extLst>
                    <a:ext uri="{FF2B5EF4-FFF2-40B4-BE49-F238E27FC236}">
                      <a16:creationId xmlns:a16="http://schemas.microsoft.com/office/drawing/2014/main" id="{0114689F-EC19-4152-B9F4-F4038C5FCAE2}"/>
                    </a:ext>
                  </a:extLst>
                </p14:cNvPr>
                <p14:cNvContentPartPr/>
                <p14:nvPr/>
              </p14:nvContentPartPr>
              <p14:xfrm>
                <a:off x="11223439" y="3812297"/>
                <a:ext cx="88200" cy="10980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0114689F-EC19-4152-B9F4-F4038C5FCAE2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11214799" y="3803657"/>
                  <a:ext cx="1058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9">
              <p14:nvContentPartPr>
                <p14:cNvPr id="919" name="Input penna 918">
                  <a:extLst>
                    <a:ext uri="{FF2B5EF4-FFF2-40B4-BE49-F238E27FC236}">
                      <a16:creationId xmlns:a16="http://schemas.microsoft.com/office/drawing/2014/main" id="{D669F28E-AF0A-409A-9269-5D2ECBB72C72}"/>
                    </a:ext>
                  </a:extLst>
                </p14:cNvPr>
                <p14:cNvContentPartPr/>
                <p14:nvPr/>
              </p14:nvContentPartPr>
              <p14:xfrm>
                <a:off x="11333599" y="3742097"/>
                <a:ext cx="9360" cy="101880"/>
              </p14:xfrm>
            </p:contentPart>
          </mc:Choice>
          <mc:Fallback xmlns="">
            <p:pic>
              <p:nvPicPr>
                <p:cNvPr id="919" name="Input penna 918">
                  <a:extLst>
                    <a:ext uri="{FF2B5EF4-FFF2-40B4-BE49-F238E27FC236}">
                      <a16:creationId xmlns:a16="http://schemas.microsoft.com/office/drawing/2014/main" id="{D669F28E-AF0A-409A-9269-5D2ECBB72C72}"/>
                    </a:ext>
                  </a:extLst>
                </p:cNvPr>
                <p:cNvPicPr/>
                <p:nvPr/>
              </p:nvPicPr>
              <p:blipFill>
                <a:blip r:embed="rId1920"/>
                <a:stretch>
                  <a:fillRect/>
                </a:stretch>
              </p:blipFill>
              <p:spPr>
                <a:xfrm>
                  <a:off x="11324959" y="3733457"/>
                  <a:ext cx="27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1">
              <p14:nvContentPartPr>
                <p14:cNvPr id="920" name="Input penna 919">
                  <a:extLst>
                    <a:ext uri="{FF2B5EF4-FFF2-40B4-BE49-F238E27FC236}">
                      <a16:creationId xmlns:a16="http://schemas.microsoft.com/office/drawing/2014/main" id="{7D4B84E0-CEC8-430B-92C9-44C158F2DDA0}"/>
                    </a:ext>
                  </a:extLst>
                </p14:cNvPr>
                <p14:cNvContentPartPr/>
                <p14:nvPr/>
              </p14:nvContentPartPr>
              <p14:xfrm>
                <a:off x="11374999" y="3822737"/>
                <a:ext cx="73080" cy="90360"/>
              </p14:xfrm>
            </p:contentPart>
          </mc:Choice>
          <mc:Fallback xmlns="">
            <p:pic>
              <p:nvPicPr>
                <p:cNvPr id="920" name="Input penna 919">
                  <a:extLst>
                    <a:ext uri="{FF2B5EF4-FFF2-40B4-BE49-F238E27FC236}">
                      <a16:creationId xmlns:a16="http://schemas.microsoft.com/office/drawing/2014/main" id="{7D4B84E0-CEC8-430B-92C9-44C158F2DDA0}"/>
                    </a:ext>
                  </a:extLst>
                </p:cNvPr>
                <p:cNvPicPr/>
                <p:nvPr/>
              </p:nvPicPr>
              <p:blipFill>
                <a:blip r:embed="rId1922"/>
                <a:stretch>
                  <a:fillRect/>
                </a:stretch>
              </p:blipFill>
              <p:spPr>
                <a:xfrm>
                  <a:off x="11366359" y="3814097"/>
                  <a:ext cx="907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3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F686A85F-A178-4573-9ECB-DA13CF7EAFBD}"/>
                    </a:ext>
                  </a:extLst>
                </p14:cNvPr>
                <p14:cNvContentPartPr/>
                <p14:nvPr/>
              </p14:nvContentPartPr>
              <p14:xfrm>
                <a:off x="11455999" y="3811217"/>
                <a:ext cx="104040" cy="117360"/>
              </p14:xfrm>
            </p:contentPart>
          </mc:Choice>
          <mc:Fallback xmlns="">
            <p:pic>
              <p:nvPicPr>
                <p:cNvPr id="921" name="Input penna 920">
                  <a:extLst>
                    <a:ext uri="{FF2B5EF4-FFF2-40B4-BE49-F238E27FC236}">
                      <a16:creationId xmlns:a16="http://schemas.microsoft.com/office/drawing/2014/main" id="{F686A85F-A178-4573-9ECB-DA13CF7EAFBD}"/>
                    </a:ext>
                  </a:extLst>
                </p:cNvPr>
                <p:cNvPicPr/>
                <p:nvPr/>
              </p:nvPicPr>
              <p:blipFill>
                <a:blip r:embed="rId1924"/>
                <a:stretch>
                  <a:fillRect/>
                </a:stretch>
              </p:blipFill>
              <p:spPr>
                <a:xfrm>
                  <a:off x="11446999" y="3802217"/>
                  <a:ext cx="1216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5">
              <p14:nvContentPartPr>
                <p14:cNvPr id="922" name="Input penna 921">
                  <a:extLst>
                    <a:ext uri="{FF2B5EF4-FFF2-40B4-BE49-F238E27FC236}">
                      <a16:creationId xmlns:a16="http://schemas.microsoft.com/office/drawing/2014/main" id="{FC6D9985-A9D0-4748-B41A-2DE348A7B0BF}"/>
                    </a:ext>
                  </a:extLst>
                </p14:cNvPr>
                <p14:cNvContentPartPr/>
                <p14:nvPr/>
              </p14:nvContentPartPr>
              <p14:xfrm>
                <a:off x="11586319" y="3823457"/>
                <a:ext cx="17640" cy="78120"/>
              </p14:xfrm>
            </p:contentPart>
          </mc:Choice>
          <mc:Fallback xmlns="">
            <p:pic>
              <p:nvPicPr>
                <p:cNvPr id="922" name="Input penna 921">
                  <a:extLst>
                    <a:ext uri="{FF2B5EF4-FFF2-40B4-BE49-F238E27FC236}">
                      <a16:creationId xmlns:a16="http://schemas.microsoft.com/office/drawing/2014/main" id="{FC6D9985-A9D0-4748-B41A-2DE348A7B0BF}"/>
                    </a:ext>
                  </a:extLst>
                </p:cNvPr>
                <p:cNvPicPr/>
                <p:nvPr/>
              </p:nvPicPr>
              <p:blipFill>
                <a:blip r:embed="rId1926"/>
                <a:stretch>
                  <a:fillRect/>
                </a:stretch>
              </p:blipFill>
              <p:spPr>
                <a:xfrm>
                  <a:off x="11577319" y="3814817"/>
                  <a:ext cx="35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BA4F597A-9A04-47E9-AE0A-F4456F82EC88}"/>
                    </a:ext>
                  </a:extLst>
                </p14:cNvPr>
                <p14:cNvContentPartPr/>
                <p14:nvPr/>
              </p14:nvContentPartPr>
              <p14:xfrm>
                <a:off x="11616559" y="3796817"/>
                <a:ext cx="138960" cy="10476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BA4F597A-9A04-47E9-AE0A-F4456F82EC88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11607919" y="3787817"/>
                  <a:ext cx="156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924" name="Input penna 923">
                  <a:extLst>
                    <a:ext uri="{FF2B5EF4-FFF2-40B4-BE49-F238E27FC236}">
                      <a16:creationId xmlns:a16="http://schemas.microsoft.com/office/drawing/2014/main" id="{52D718DF-E177-49C9-BEF3-DB12276D5E46}"/>
                    </a:ext>
                  </a:extLst>
                </p14:cNvPr>
                <p14:cNvContentPartPr/>
                <p14:nvPr/>
              </p14:nvContentPartPr>
              <p14:xfrm>
                <a:off x="11743999" y="3819137"/>
                <a:ext cx="20520" cy="94680"/>
              </p14:xfrm>
            </p:contentPart>
          </mc:Choice>
          <mc:Fallback xmlns="">
            <p:pic>
              <p:nvPicPr>
                <p:cNvPr id="924" name="Input penna 923">
                  <a:extLst>
                    <a:ext uri="{FF2B5EF4-FFF2-40B4-BE49-F238E27FC236}">
                      <a16:creationId xmlns:a16="http://schemas.microsoft.com/office/drawing/2014/main" id="{52D718DF-E177-49C9-BEF3-DB12276D5E46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11735359" y="3810497"/>
                  <a:ext cx="38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925" name="Input penna 924">
                  <a:extLst>
                    <a:ext uri="{FF2B5EF4-FFF2-40B4-BE49-F238E27FC236}">
                      <a16:creationId xmlns:a16="http://schemas.microsoft.com/office/drawing/2014/main" id="{8C9DAA17-35E3-4946-8A11-A930889AED8D}"/>
                    </a:ext>
                  </a:extLst>
                </p14:cNvPr>
                <p14:cNvContentPartPr/>
                <p14:nvPr/>
              </p14:nvContentPartPr>
              <p14:xfrm>
                <a:off x="11787559" y="3783857"/>
                <a:ext cx="92880" cy="11808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8C9DAA17-35E3-4946-8A11-A930889AED8D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11778919" y="3774857"/>
                  <a:ext cx="1105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926" name="Input penna 925">
                  <a:extLst>
                    <a:ext uri="{FF2B5EF4-FFF2-40B4-BE49-F238E27FC236}">
                      <a16:creationId xmlns:a16="http://schemas.microsoft.com/office/drawing/2014/main" id="{E38A8104-3544-4C29-93BB-E7E445778897}"/>
                    </a:ext>
                  </a:extLst>
                </p14:cNvPr>
                <p14:cNvContentPartPr/>
                <p14:nvPr/>
              </p14:nvContentPartPr>
              <p14:xfrm>
                <a:off x="11858839" y="3790697"/>
                <a:ext cx="98280" cy="10512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E38A8104-3544-4C29-93BB-E7E445778897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11849839" y="3782057"/>
                  <a:ext cx="115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927" name="Input penna 926">
                  <a:extLst>
                    <a:ext uri="{FF2B5EF4-FFF2-40B4-BE49-F238E27FC236}">
                      <a16:creationId xmlns:a16="http://schemas.microsoft.com/office/drawing/2014/main" id="{C42E1BEA-F402-461F-B537-65131CDE88A3}"/>
                    </a:ext>
                  </a:extLst>
                </p14:cNvPr>
                <p14:cNvContentPartPr/>
                <p14:nvPr/>
              </p14:nvContentPartPr>
              <p14:xfrm>
                <a:off x="11937319" y="3867017"/>
                <a:ext cx="45000" cy="119880"/>
              </p14:xfrm>
            </p:contentPart>
          </mc:Choice>
          <mc:Fallback xmlns="">
            <p:pic>
              <p:nvPicPr>
                <p:cNvPr id="927" name="Input penna 926">
                  <a:extLst>
                    <a:ext uri="{FF2B5EF4-FFF2-40B4-BE49-F238E27FC236}">
                      <a16:creationId xmlns:a16="http://schemas.microsoft.com/office/drawing/2014/main" id="{C42E1BEA-F402-461F-B537-65131CDE88A3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11928679" y="3858017"/>
                  <a:ext cx="626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929" name="Input penna 928">
                  <a:extLst>
                    <a:ext uri="{FF2B5EF4-FFF2-40B4-BE49-F238E27FC236}">
                      <a16:creationId xmlns:a16="http://schemas.microsoft.com/office/drawing/2014/main" id="{8C9E2B9E-B103-430D-AF1B-FD6BD7E069D5}"/>
                    </a:ext>
                  </a:extLst>
                </p14:cNvPr>
                <p14:cNvContentPartPr/>
                <p14:nvPr/>
              </p14:nvContentPartPr>
              <p14:xfrm>
                <a:off x="10167199" y="4093817"/>
                <a:ext cx="68040" cy="123480"/>
              </p14:xfrm>
            </p:contentPart>
          </mc:Choice>
          <mc:Fallback xmlns="">
            <p:pic>
              <p:nvPicPr>
                <p:cNvPr id="929" name="Input penna 928">
                  <a:extLst>
                    <a:ext uri="{FF2B5EF4-FFF2-40B4-BE49-F238E27FC236}">
                      <a16:creationId xmlns:a16="http://schemas.microsoft.com/office/drawing/2014/main" id="{8C9E2B9E-B103-430D-AF1B-FD6BD7E069D5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10158559" y="4085177"/>
                  <a:ext cx="85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930" name="Input penna 929">
                  <a:extLst>
                    <a:ext uri="{FF2B5EF4-FFF2-40B4-BE49-F238E27FC236}">
                      <a16:creationId xmlns:a16="http://schemas.microsoft.com/office/drawing/2014/main" id="{B98E8F1E-9067-4D07-9F0B-E074EE5322E9}"/>
                    </a:ext>
                  </a:extLst>
                </p14:cNvPr>
                <p14:cNvContentPartPr/>
                <p14:nvPr/>
              </p14:nvContentPartPr>
              <p14:xfrm>
                <a:off x="10215079" y="4124417"/>
                <a:ext cx="119520" cy="88200"/>
              </p14:xfrm>
            </p:contentPart>
          </mc:Choice>
          <mc:Fallback xmlns="">
            <p:pic>
              <p:nvPicPr>
                <p:cNvPr id="930" name="Input penna 929">
                  <a:extLst>
                    <a:ext uri="{FF2B5EF4-FFF2-40B4-BE49-F238E27FC236}">
                      <a16:creationId xmlns:a16="http://schemas.microsoft.com/office/drawing/2014/main" id="{B98E8F1E-9067-4D07-9F0B-E074EE5322E9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10206439" y="4115417"/>
                  <a:ext cx="137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931" name="Input penna 930">
                  <a:extLst>
                    <a:ext uri="{FF2B5EF4-FFF2-40B4-BE49-F238E27FC236}">
                      <a16:creationId xmlns:a16="http://schemas.microsoft.com/office/drawing/2014/main" id="{C94EA26A-23B4-4F3A-9FCB-22675E7B2BAD}"/>
                    </a:ext>
                  </a:extLst>
                </p14:cNvPr>
                <p14:cNvContentPartPr/>
                <p14:nvPr/>
              </p14:nvContentPartPr>
              <p14:xfrm>
                <a:off x="10339279" y="4129817"/>
                <a:ext cx="147960" cy="98640"/>
              </p14:xfrm>
            </p:contentPart>
          </mc:Choice>
          <mc:Fallback xmlns="">
            <p:pic>
              <p:nvPicPr>
                <p:cNvPr id="931" name="Input penna 930">
                  <a:extLst>
                    <a:ext uri="{FF2B5EF4-FFF2-40B4-BE49-F238E27FC236}">
                      <a16:creationId xmlns:a16="http://schemas.microsoft.com/office/drawing/2014/main" id="{C94EA26A-23B4-4F3A-9FCB-22675E7B2BAD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10330639" y="4121177"/>
                  <a:ext cx="165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932" name="Input penna 931">
                  <a:extLst>
                    <a:ext uri="{FF2B5EF4-FFF2-40B4-BE49-F238E27FC236}">
                      <a16:creationId xmlns:a16="http://schemas.microsoft.com/office/drawing/2014/main" id="{3A2DF3CE-C617-4825-A7CD-925B29BB15BE}"/>
                    </a:ext>
                  </a:extLst>
                </p14:cNvPr>
                <p14:cNvContentPartPr/>
                <p14:nvPr/>
              </p14:nvContentPartPr>
              <p14:xfrm>
                <a:off x="10488679" y="4092017"/>
                <a:ext cx="139680" cy="114120"/>
              </p14:xfrm>
            </p:contentPart>
          </mc:Choice>
          <mc:Fallback xmlns="">
            <p:pic>
              <p:nvPicPr>
                <p:cNvPr id="932" name="Input penna 931">
                  <a:extLst>
                    <a:ext uri="{FF2B5EF4-FFF2-40B4-BE49-F238E27FC236}">
                      <a16:creationId xmlns:a16="http://schemas.microsoft.com/office/drawing/2014/main" id="{3A2DF3CE-C617-4825-A7CD-925B29BB15BE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10480039" y="4083377"/>
                  <a:ext cx="1573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933" name="Input penna 932">
                  <a:extLst>
                    <a:ext uri="{FF2B5EF4-FFF2-40B4-BE49-F238E27FC236}">
                      <a16:creationId xmlns:a16="http://schemas.microsoft.com/office/drawing/2014/main" id="{F0E72A6F-61E1-4FBF-9D08-7EF7C6628FC4}"/>
                    </a:ext>
                  </a:extLst>
                </p14:cNvPr>
                <p14:cNvContentPartPr/>
                <p14:nvPr/>
              </p14:nvContentPartPr>
              <p14:xfrm>
                <a:off x="10861639" y="4130537"/>
                <a:ext cx="133560" cy="102960"/>
              </p14:xfrm>
            </p:contentPart>
          </mc:Choice>
          <mc:Fallback xmlns="">
            <p:pic>
              <p:nvPicPr>
                <p:cNvPr id="933" name="Input penna 932">
                  <a:extLst>
                    <a:ext uri="{FF2B5EF4-FFF2-40B4-BE49-F238E27FC236}">
                      <a16:creationId xmlns:a16="http://schemas.microsoft.com/office/drawing/2014/main" id="{F0E72A6F-61E1-4FBF-9D08-7EF7C6628FC4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10852639" y="4121537"/>
                  <a:ext cx="151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934" name="Input penna 933">
                  <a:extLst>
                    <a:ext uri="{FF2B5EF4-FFF2-40B4-BE49-F238E27FC236}">
                      <a16:creationId xmlns:a16="http://schemas.microsoft.com/office/drawing/2014/main" id="{62DDE508-603B-40D2-BF5B-544F0A2BB98F}"/>
                    </a:ext>
                  </a:extLst>
                </p14:cNvPr>
                <p14:cNvContentPartPr/>
                <p14:nvPr/>
              </p14:nvContentPartPr>
              <p14:xfrm>
                <a:off x="11075839" y="4156097"/>
                <a:ext cx="81000" cy="15120"/>
              </p14:xfrm>
            </p:contentPart>
          </mc:Choice>
          <mc:Fallback xmlns="">
            <p:pic>
              <p:nvPicPr>
                <p:cNvPr id="934" name="Input penna 933">
                  <a:extLst>
                    <a:ext uri="{FF2B5EF4-FFF2-40B4-BE49-F238E27FC236}">
                      <a16:creationId xmlns:a16="http://schemas.microsoft.com/office/drawing/2014/main" id="{62DDE508-603B-40D2-BF5B-544F0A2BB98F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11067199" y="4147457"/>
                  <a:ext cx="986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935" name="Input penna 934">
                  <a:extLst>
                    <a:ext uri="{FF2B5EF4-FFF2-40B4-BE49-F238E27FC236}">
                      <a16:creationId xmlns:a16="http://schemas.microsoft.com/office/drawing/2014/main" id="{94DF50F8-9E83-49A9-B9C2-335B945454BF}"/>
                    </a:ext>
                  </a:extLst>
                </p14:cNvPr>
                <p14:cNvContentPartPr/>
                <p14:nvPr/>
              </p14:nvContentPartPr>
              <p14:xfrm>
                <a:off x="11079439" y="4156457"/>
                <a:ext cx="77400" cy="4500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94DF50F8-9E83-49A9-B9C2-335B945454BF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11070799" y="4147457"/>
                  <a:ext cx="950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938" name="Input penna 937">
                  <a:extLst>
                    <a:ext uri="{FF2B5EF4-FFF2-40B4-BE49-F238E27FC236}">
                      <a16:creationId xmlns:a16="http://schemas.microsoft.com/office/drawing/2014/main" id="{CDF69A58-7AD1-4FD7-B935-81F916B3E3F5}"/>
                    </a:ext>
                  </a:extLst>
                </p14:cNvPr>
                <p14:cNvContentPartPr/>
                <p14:nvPr/>
              </p14:nvContentPartPr>
              <p14:xfrm>
                <a:off x="10930759" y="4004177"/>
                <a:ext cx="104040" cy="7956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CDF69A58-7AD1-4FD7-B935-81F916B3E3F5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10921759" y="3995537"/>
                  <a:ext cx="121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0D193435-0D0E-49B8-863A-DE57C0DC18CE}"/>
                    </a:ext>
                  </a:extLst>
                </p14:cNvPr>
                <p14:cNvContentPartPr/>
                <p14:nvPr/>
              </p14:nvContentPartPr>
              <p14:xfrm>
                <a:off x="11281759" y="4113977"/>
                <a:ext cx="66600" cy="9396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0D193435-0D0E-49B8-863A-DE57C0DC18CE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11273119" y="4104977"/>
                  <a:ext cx="84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941" name="Input penna 940">
                  <a:extLst>
                    <a:ext uri="{FF2B5EF4-FFF2-40B4-BE49-F238E27FC236}">
                      <a16:creationId xmlns:a16="http://schemas.microsoft.com/office/drawing/2014/main" id="{A87769F3-81DD-497A-9804-53D3C606FD23}"/>
                    </a:ext>
                  </a:extLst>
                </p14:cNvPr>
                <p14:cNvContentPartPr/>
                <p14:nvPr/>
              </p14:nvContentPartPr>
              <p14:xfrm>
                <a:off x="11286079" y="4118297"/>
                <a:ext cx="73440" cy="9576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A87769F3-81DD-497A-9804-53D3C606FD23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11277079" y="4109297"/>
                  <a:ext cx="910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942" name="Input penna 941">
                  <a:extLst>
                    <a:ext uri="{FF2B5EF4-FFF2-40B4-BE49-F238E27FC236}">
                      <a16:creationId xmlns:a16="http://schemas.microsoft.com/office/drawing/2014/main" id="{57AAC43B-E046-4CCA-BC06-DBB905BFFDE2}"/>
                    </a:ext>
                  </a:extLst>
                </p14:cNvPr>
                <p14:cNvContentPartPr/>
                <p14:nvPr/>
              </p14:nvContentPartPr>
              <p14:xfrm>
                <a:off x="11431519" y="4020377"/>
                <a:ext cx="73800" cy="77040"/>
              </p14:xfrm>
            </p:contentPart>
          </mc:Choice>
          <mc:Fallback xmlns="">
            <p:pic>
              <p:nvPicPr>
                <p:cNvPr id="942" name="Input penna 941">
                  <a:extLst>
                    <a:ext uri="{FF2B5EF4-FFF2-40B4-BE49-F238E27FC236}">
                      <a16:creationId xmlns:a16="http://schemas.microsoft.com/office/drawing/2014/main" id="{57AAC43B-E046-4CCA-BC06-DBB905BFFDE2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11422519" y="4011377"/>
                  <a:ext cx="914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943" name="Input penna 942">
                  <a:extLst>
                    <a:ext uri="{FF2B5EF4-FFF2-40B4-BE49-F238E27FC236}">
                      <a16:creationId xmlns:a16="http://schemas.microsoft.com/office/drawing/2014/main" id="{1AD1E02B-05D6-4CA1-98CC-F1A214EE852E}"/>
                    </a:ext>
                  </a:extLst>
                </p14:cNvPr>
                <p14:cNvContentPartPr/>
                <p14:nvPr/>
              </p14:nvContentPartPr>
              <p14:xfrm>
                <a:off x="11543839" y="4120817"/>
                <a:ext cx="27360" cy="76680"/>
              </p14:xfrm>
            </p:contentPart>
          </mc:Choice>
          <mc:Fallback xmlns="">
            <p:pic>
              <p:nvPicPr>
                <p:cNvPr id="943" name="Input penna 942">
                  <a:extLst>
                    <a:ext uri="{FF2B5EF4-FFF2-40B4-BE49-F238E27FC236}">
                      <a16:creationId xmlns:a16="http://schemas.microsoft.com/office/drawing/2014/main" id="{1AD1E02B-05D6-4CA1-98CC-F1A214EE852E}"/>
                    </a:ext>
                  </a:extLst>
                </p:cNvPr>
                <p:cNvPicPr/>
                <p:nvPr/>
              </p:nvPicPr>
              <p:blipFill>
                <a:blip r:embed="rId1960"/>
                <a:stretch>
                  <a:fillRect/>
                </a:stretch>
              </p:blipFill>
              <p:spPr>
                <a:xfrm>
                  <a:off x="11535199" y="4112177"/>
                  <a:ext cx="450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1">
              <p14:nvContentPartPr>
                <p14:cNvPr id="944" name="Input penna 943">
                  <a:extLst>
                    <a:ext uri="{FF2B5EF4-FFF2-40B4-BE49-F238E27FC236}">
                      <a16:creationId xmlns:a16="http://schemas.microsoft.com/office/drawing/2014/main" id="{7FABE2C9-3FC1-495A-8980-D2EB809EF1D1}"/>
                    </a:ext>
                  </a:extLst>
                </p14:cNvPr>
                <p14:cNvContentPartPr/>
                <p14:nvPr/>
              </p14:nvContentPartPr>
              <p14:xfrm>
                <a:off x="11479399" y="4137377"/>
                <a:ext cx="99000" cy="17640"/>
              </p14:xfrm>
            </p:contentPart>
          </mc:Choice>
          <mc:Fallback xmlns="">
            <p:pic>
              <p:nvPicPr>
                <p:cNvPr id="944" name="Input penna 943">
                  <a:extLst>
                    <a:ext uri="{FF2B5EF4-FFF2-40B4-BE49-F238E27FC236}">
                      <a16:creationId xmlns:a16="http://schemas.microsoft.com/office/drawing/2014/main" id="{7FABE2C9-3FC1-495A-8980-D2EB809EF1D1}"/>
                    </a:ext>
                  </a:extLst>
                </p:cNvPr>
                <p:cNvPicPr/>
                <p:nvPr/>
              </p:nvPicPr>
              <p:blipFill>
                <a:blip r:embed="rId1962"/>
                <a:stretch>
                  <a:fillRect/>
                </a:stretch>
              </p:blipFill>
              <p:spPr>
                <a:xfrm>
                  <a:off x="11470399" y="4128377"/>
                  <a:ext cx="1166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3">
              <p14:nvContentPartPr>
                <p14:cNvPr id="945" name="Input penna 944">
                  <a:extLst>
                    <a:ext uri="{FF2B5EF4-FFF2-40B4-BE49-F238E27FC236}">
                      <a16:creationId xmlns:a16="http://schemas.microsoft.com/office/drawing/2014/main" id="{8DD17819-3DC9-4DDF-BC57-9D192B65B069}"/>
                    </a:ext>
                  </a:extLst>
                </p14:cNvPr>
                <p14:cNvContentPartPr/>
                <p14:nvPr/>
              </p14:nvContentPartPr>
              <p14:xfrm>
                <a:off x="11618719" y="4104617"/>
                <a:ext cx="82800" cy="201960"/>
              </p14:xfrm>
            </p:contentPart>
          </mc:Choice>
          <mc:Fallback xmlns="">
            <p:pic>
              <p:nvPicPr>
                <p:cNvPr id="945" name="Input penna 944">
                  <a:extLst>
                    <a:ext uri="{FF2B5EF4-FFF2-40B4-BE49-F238E27FC236}">
                      <a16:creationId xmlns:a16="http://schemas.microsoft.com/office/drawing/2014/main" id="{8DD17819-3DC9-4DDF-BC57-9D192B65B069}"/>
                    </a:ext>
                  </a:extLst>
                </p:cNvPr>
                <p:cNvPicPr/>
                <p:nvPr/>
              </p:nvPicPr>
              <p:blipFill>
                <a:blip r:embed="rId1964"/>
                <a:stretch>
                  <a:fillRect/>
                </a:stretch>
              </p:blipFill>
              <p:spPr>
                <a:xfrm>
                  <a:off x="11610079" y="4095977"/>
                  <a:ext cx="1004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5">
              <p14:nvContentPartPr>
                <p14:cNvPr id="946" name="Input penna 945">
                  <a:extLst>
                    <a:ext uri="{FF2B5EF4-FFF2-40B4-BE49-F238E27FC236}">
                      <a16:creationId xmlns:a16="http://schemas.microsoft.com/office/drawing/2014/main" id="{61EF5F73-4277-49BC-8A6A-336EEB49615D}"/>
                    </a:ext>
                  </a:extLst>
                </p14:cNvPr>
                <p14:cNvContentPartPr/>
                <p14:nvPr/>
              </p14:nvContentPartPr>
              <p14:xfrm>
                <a:off x="11737879" y="4010657"/>
                <a:ext cx="86040" cy="74880"/>
              </p14:xfrm>
            </p:contentPart>
          </mc:Choice>
          <mc:Fallback xmlns="">
            <p:pic>
              <p:nvPicPr>
                <p:cNvPr id="946" name="Input penna 945">
                  <a:extLst>
                    <a:ext uri="{FF2B5EF4-FFF2-40B4-BE49-F238E27FC236}">
                      <a16:creationId xmlns:a16="http://schemas.microsoft.com/office/drawing/2014/main" id="{61EF5F73-4277-49BC-8A6A-336EEB49615D}"/>
                    </a:ext>
                  </a:extLst>
                </p:cNvPr>
                <p:cNvPicPr/>
                <p:nvPr/>
              </p:nvPicPr>
              <p:blipFill>
                <a:blip r:embed="rId1966"/>
                <a:stretch>
                  <a:fillRect/>
                </a:stretch>
              </p:blipFill>
              <p:spPr>
                <a:xfrm>
                  <a:off x="11728879" y="4001657"/>
                  <a:ext cx="103680" cy="9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9" name="Gruppo 958">
            <a:extLst>
              <a:ext uri="{FF2B5EF4-FFF2-40B4-BE49-F238E27FC236}">
                <a16:creationId xmlns:a16="http://schemas.microsoft.com/office/drawing/2014/main" id="{C2C52164-6912-4DEA-B896-059B071C7081}"/>
              </a:ext>
            </a:extLst>
          </p:cNvPr>
          <p:cNvGrpSpPr/>
          <p:nvPr/>
        </p:nvGrpSpPr>
        <p:grpSpPr>
          <a:xfrm>
            <a:off x="10164319" y="4313057"/>
            <a:ext cx="534600" cy="263520"/>
            <a:chOff x="10164319" y="4313057"/>
            <a:chExt cx="53460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7">
              <p14:nvContentPartPr>
                <p14:cNvPr id="948" name="Input penna 947">
                  <a:extLst>
                    <a:ext uri="{FF2B5EF4-FFF2-40B4-BE49-F238E27FC236}">
                      <a16:creationId xmlns:a16="http://schemas.microsoft.com/office/drawing/2014/main" id="{C4620AE8-99FA-448C-86D8-2A8AAB79721F}"/>
                    </a:ext>
                  </a:extLst>
                </p14:cNvPr>
                <p14:cNvContentPartPr/>
                <p14:nvPr/>
              </p14:nvContentPartPr>
              <p14:xfrm>
                <a:off x="10164319" y="4372097"/>
                <a:ext cx="86040" cy="67680"/>
              </p14:xfrm>
            </p:contentPart>
          </mc:Choice>
          <mc:Fallback xmlns="">
            <p:pic>
              <p:nvPicPr>
                <p:cNvPr id="948" name="Input penna 947">
                  <a:extLst>
                    <a:ext uri="{FF2B5EF4-FFF2-40B4-BE49-F238E27FC236}">
                      <a16:creationId xmlns:a16="http://schemas.microsoft.com/office/drawing/2014/main" id="{C4620AE8-99FA-448C-86D8-2A8AAB79721F}"/>
                    </a:ext>
                  </a:extLst>
                </p:cNvPr>
                <p:cNvPicPr/>
                <p:nvPr/>
              </p:nvPicPr>
              <p:blipFill>
                <a:blip r:embed="rId1968"/>
                <a:stretch>
                  <a:fillRect/>
                </a:stretch>
              </p:blipFill>
              <p:spPr>
                <a:xfrm>
                  <a:off x="10155319" y="4363097"/>
                  <a:ext cx="1036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9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4C4C3FF8-D14C-49A5-8FE9-033B304A7300}"/>
                    </a:ext>
                  </a:extLst>
                </p14:cNvPr>
                <p14:cNvContentPartPr/>
                <p14:nvPr/>
              </p14:nvContentPartPr>
              <p14:xfrm>
                <a:off x="10193839" y="4380017"/>
                <a:ext cx="52920" cy="196560"/>
              </p14:xfrm>
            </p:contentPart>
          </mc:Choice>
          <mc:Fallback xmlns="">
            <p:pic>
              <p:nvPicPr>
                <p:cNvPr id="949" name="Input penna 948">
                  <a:extLst>
                    <a:ext uri="{FF2B5EF4-FFF2-40B4-BE49-F238E27FC236}">
                      <a16:creationId xmlns:a16="http://schemas.microsoft.com/office/drawing/2014/main" id="{4C4C3FF8-D14C-49A5-8FE9-033B304A7300}"/>
                    </a:ext>
                  </a:extLst>
                </p:cNvPr>
                <p:cNvPicPr/>
                <p:nvPr/>
              </p:nvPicPr>
              <p:blipFill>
                <a:blip r:embed="rId1970"/>
                <a:stretch>
                  <a:fillRect/>
                </a:stretch>
              </p:blipFill>
              <p:spPr>
                <a:xfrm>
                  <a:off x="10184839" y="4371017"/>
                  <a:ext cx="705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1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E24CCFE1-98B3-4FA7-A092-C4C11DAABA86}"/>
                    </a:ext>
                  </a:extLst>
                </p14:cNvPr>
                <p14:cNvContentPartPr/>
                <p14:nvPr/>
              </p14:nvContentPartPr>
              <p14:xfrm>
                <a:off x="10248559" y="4382177"/>
                <a:ext cx="214200" cy="7092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E24CCFE1-98B3-4FA7-A092-C4C11DAABA86}"/>
                    </a:ext>
                  </a:extLst>
                </p:cNvPr>
                <p:cNvPicPr/>
                <p:nvPr/>
              </p:nvPicPr>
              <p:blipFill>
                <a:blip r:embed="rId1972"/>
                <a:stretch>
                  <a:fillRect/>
                </a:stretch>
              </p:blipFill>
              <p:spPr>
                <a:xfrm>
                  <a:off x="10239919" y="4373537"/>
                  <a:ext cx="2318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3">
              <p14:nvContentPartPr>
                <p14:cNvPr id="951" name="Input penna 950">
                  <a:extLst>
                    <a:ext uri="{FF2B5EF4-FFF2-40B4-BE49-F238E27FC236}">
                      <a16:creationId xmlns:a16="http://schemas.microsoft.com/office/drawing/2014/main" id="{7F44A583-5F0B-4E99-8995-8224FFD8510E}"/>
                    </a:ext>
                  </a:extLst>
                </p14:cNvPr>
                <p14:cNvContentPartPr/>
                <p14:nvPr/>
              </p14:nvContentPartPr>
              <p14:xfrm>
                <a:off x="10449079" y="4363457"/>
                <a:ext cx="143280" cy="87840"/>
              </p14:xfrm>
            </p:contentPart>
          </mc:Choice>
          <mc:Fallback xmlns="">
            <p:pic>
              <p:nvPicPr>
                <p:cNvPr id="951" name="Input penna 950">
                  <a:extLst>
                    <a:ext uri="{FF2B5EF4-FFF2-40B4-BE49-F238E27FC236}">
                      <a16:creationId xmlns:a16="http://schemas.microsoft.com/office/drawing/2014/main" id="{7F44A583-5F0B-4E99-8995-8224FFD8510E}"/>
                    </a:ext>
                  </a:extLst>
                </p:cNvPr>
                <p:cNvPicPr/>
                <p:nvPr/>
              </p:nvPicPr>
              <p:blipFill>
                <a:blip r:embed="rId1974"/>
                <a:stretch>
                  <a:fillRect/>
                </a:stretch>
              </p:blipFill>
              <p:spPr>
                <a:xfrm>
                  <a:off x="10440079" y="4354817"/>
                  <a:ext cx="1609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5">
              <p14:nvContentPartPr>
                <p14:cNvPr id="952" name="Input penna 951">
                  <a:extLst>
                    <a:ext uri="{FF2B5EF4-FFF2-40B4-BE49-F238E27FC236}">
                      <a16:creationId xmlns:a16="http://schemas.microsoft.com/office/drawing/2014/main" id="{5BC60CAA-D0B5-4850-9F5A-EADAA0660D74}"/>
                    </a:ext>
                  </a:extLst>
                </p14:cNvPr>
                <p14:cNvContentPartPr/>
                <p14:nvPr/>
              </p14:nvContentPartPr>
              <p14:xfrm>
                <a:off x="10607119" y="4313057"/>
                <a:ext cx="91080" cy="12672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5BC60CAA-D0B5-4850-9F5A-EADAA0660D74}"/>
                    </a:ext>
                  </a:extLst>
                </p:cNvPr>
                <p:cNvPicPr/>
                <p:nvPr/>
              </p:nvPicPr>
              <p:blipFill>
                <a:blip r:embed="rId1976"/>
                <a:stretch>
                  <a:fillRect/>
                </a:stretch>
              </p:blipFill>
              <p:spPr>
                <a:xfrm>
                  <a:off x="10598119" y="4304417"/>
                  <a:ext cx="1087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7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04430F67-CEF1-4BB5-BFFB-E8EF2AA0C447}"/>
                    </a:ext>
                  </a:extLst>
                </p14:cNvPr>
                <p14:cNvContentPartPr/>
                <p14:nvPr/>
              </p14:nvContentPartPr>
              <p14:xfrm>
                <a:off x="10698559" y="4342577"/>
                <a:ext cx="360" cy="36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04430F67-CEF1-4BB5-BFFB-E8EF2AA0C447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10689919" y="433393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4" name="Gruppo 993">
            <a:extLst>
              <a:ext uri="{FF2B5EF4-FFF2-40B4-BE49-F238E27FC236}">
                <a16:creationId xmlns:a16="http://schemas.microsoft.com/office/drawing/2014/main" id="{0CD0F087-6D82-43E6-8512-5EB83D176A70}"/>
              </a:ext>
            </a:extLst>
          </p:cNvPr>
          <p:cNvGrpSpPr/>
          <p:nvPr/>
        </p:nvGrpSpPr>
        <p:grpSpPr>
          <a:xfrm>
            <a:off x="9748879" y="4603937"/>
            <a:ext cx="2201400" cy="448920"/>
            <a:chOff x="9748879" y="4603937"/>
            <a:chExt cx="220140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8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507EF875-90EE-4764-8783-2848C6FE8400}"/>
                    </a:ext>
                  </a:extLst>
                </p14:cNvPr>
                <p14:cNvContentPartPr/>
                <p14:nvPr/>
              </p14:nvContentPartPr>
              <p14:xfrm>
                <a:off x="9748879" y="4686737"/>
                <a:ext cx="136800" cy="161640"/>
              </p14:xfrm>
            </p:contentPart>
          </mc:Choice>
          <mc:Fallback xmlns="">
            <p:pic>
              <p:nvPicPr>
                <p:cNvPr id="960" name="Input penna 959">
                  <a:extLst>
                    <a:ext uri="{FF2B5EF4-FFF2-40B4-BE49-F238E27FC236}">
                      <a16:creationId xmlns:a16="http://schemas.microsoft.com/office/drawing/2014/main" id="{507EF875-90EE-4764-8783-2848C6FE8400}"/>
                    </a:ext>
                  </a:extLst>
                </p:cNvPr>
                <p:cNvPicPr/>
                <p:nvPr/>
              </p:nvPicPr>
              <p:blipFill>
                <a:blip r:embed="rId1979"/>
                <a:stretch>
                  <a:fillRect/>
                </a:stretch>
              </p:blipFill>
              <p:spPr>
                <a:xfrm>
                  <a:off x="9740239" y="4677737"/>
                  <a:ext cx="154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0">
              <p14:nvContentPartPr>
                <p14:cNvPr id="961" name="Input penna 960">
                  <a:extLst>
                    <a:ext uri="{FF2B5EF4-FFF2-40B4-BE49-F238E27FC236}">
                      <a16:creationId xmlns:a16="http://schemas.microsoft.com/office/drawing/2014/main" id="{18781BEC-E7B3-4D69-A8A5-385267A87B9F}"/>
                    </a:ext>
                  </a:extLst>
                </p14:cNvPr>
                <p14:cNvContentPartPr/>
                <p14:nvPr/>
              </p14:nvContentPartPr>
              <p14:xfrm>
                <a:off x="9837439" y="4846937"/>
                <a:ext cx="65880" cy="50760"/>
              </p14:xfrm>
            </p:contentPart>
          </mc:Choice>
          <mc:Fallback xmlns="">
            <p:pic>
              <p:nvPicPr>
                <p:cNvPr id="961" name="Input penna 960">
                  <a:extLst>
                    <a:ext uri="{FF2B5EF4-FFF2-40B4-BE49-F238E27FC236}">
                      <a16:creationId xmlns:a16="http://schemas.microsoft.com/office/drawing/2014/main" id="{18781BEC-E7B3-4D69-A8A5-385267A87B9F}"/>
                    </a:ext>
                  </a:extLst>
                </p:cNvPr>
                <p:cNvPicPr/>
                <p:nvPr/>
              </p:nvPicPr>
              <p:blipFill>
                <a:blip r:embed="rId1981"/>
                <a:stretch>
                  <a:fillRect/>
                </a:stretch>
              </p:blipFill>
              <p:spPr>
                <a:xfrm>
                  <a:off x="9828439" y="4838297"/>
                  <a:ext cx="835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2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A8694DDD-1E4B-4BFD-9652-0656F467AFC7}"/>
                    </a:ext>
                  </a:extLst>
                </p14:cNvPr>
                <p14:cNvContentPartPr/>
                <p14:nvPr/>
              </p14:nvContentPartPr>
              <p14:xfrm>
                <a:off x="10033279" y="4792577"/>
                <a:ext cx="85680" cy="3600"/>
              </p14:xfrm>
            </p:contentPart>
          </mc:Choice>
          <mc:Fallback xmlns="">
            <p:pic>
              <p:nvPicPr>
                <p:cNvPr id="962" name="Input penna 961">
                  <a:extLst>
                    <a:ext uri="{FF2B5EF4-FFF2-40B4-BE49-F238E27FC236}">
                      <a16:creationId xmlns:a16="http://schemas.microsoft.com/office/drawing/2014/main" id="{A8694DDD-1E4B-4BFD-9652-0656F467AFC7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10024279" y="4783937"/>
                  <a:ext cx="103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4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0E214DF8-C59B-4AEA-96E2-E6CF5E6237BC}"/>
                    </a:ext>
                  </a:extLst>
                </p14:cNvPr>
                <p14:cNvContentPartPr/>
                <p14:nvPr/>
              </p14:nvContentPartPr>
              <p14:xfrm>
                <a:off x="10021759" y="4821017"/>
                <a:ext cx="84960" cy="720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0E214DF8-C59B-4AEA-96E2-E6CF5E6237BC}"/>
                    </a:ext>
                  </a:extLst>
                </p:cNvPr>
                <p:cNvPicPr/>
                <p:nvPr/>
              </p:nvPicPr>
              <p:blipFill>
                <a:blip r:embed="rId1985"/>
                <a:stretch>
                  <a:fillRect/>
                </a:stretch>
              </p:blipFill>
              <p:spPr>
                <a:xfrm>
                  <a:off x="10012759" y="4812017"/>
                  <a:ext cx="1026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6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D48F9022-7FC5-4594-B255-4531A795A296}"/>
                    </a:ext>
                  </a:extLst>
                </p14:cNvPr>
                <p14:cNvContentPartPr/>
                <p14:nvPr/>
              </p14:nvContentPartPr>
              <p14:xfrm>
                <a:off x="10213999" y="4603937"/>
                <a:ext cx="120960" cy="377640"/>
              </p14:xfrm>
            </p:contentPart>
          </mc:Choice>
          <mc:Fallback xmlns="">
            <p:pic>
              <p:nvPicPr>
                <p:cNvPr id="965" name="Input penna 964">
                  <a:extLst>
                    <a:ext uri="{FF2B5EF4-FFF2-40B4-BE49-F238E27FC236}">
                      <a16:creationId xmlns:a16="http://schemas.microsoft.com/office/drawing/2014/main" id="{D48F9022-7FC5-4594-B255-4531A795A296}"/>
                    </a:ext>
                  </a:extLst>
                </p:cNvPr>
                <p:cNvPicPr/>
                <p:nvPr/>
              </p:nvPicPr>
              <p:blipFill>
                <a:blip r:embed="rId1987"/>
                <a:stretch>
                  <a:fillRect/>
                </a:stretch>
              </p:blipFill>
              <p:spPr>
                <a:xfrm>
                  <a:off x="10205359" y="4594937"/>
                  <a:ext cx="13860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8">
              <p14:nvContentPartPr>
                <p14:cNvPr id="966" name="Input penna 965">
                  <a:extLst>
                    <a:ext uri="{FF2B5EF4-FFF2-40B4-BE49-F238E27FC236}">
                      <a16:creationId xmlns:a16="http://schemas.microsoft.com/office/drawing/2014/main" id="{A9E24F10-1C44-4D66-9965-A5F709AEA246}"/>
                    </a:ext>
                  </a:extLst>
                </p14:cNvPr>
                <p14:cNvContentPartPr/>
                <p14:nvPr/>
              </p14:nvContentPartPr>
              <p14:xfrm>
                <a:off x="10311559" y="4930457"/>
                <a:ext cx="81360" cy="122400"/>
              </p14:xfrm>
            </p:contentPart>
          </mc:Choice>
          <mc:Fallback xmlns="">
            <p:pic>
              <p:nvPicPr>
                <p:cNvPr id="966" name="Input penna 965">
                  <a:extLst>
                    <a:ext uri="{FF2B5EF4-FFF2-40B4-BE49-F238E27FC236}">
                      <a16:creationId xmlns:a16="http://schemas.microsoft.com/office/drawing/2014/main" id="{A9E24F10-1C44-4D66-9965-A5F709AEA246}"/>
                    </a:ext>
                  </a:extLst>
                </p:cNvPr>
                <p:cNvPicPr/>
                <p:nvPr/>
              </p:nvPicPr>
              <p:blipFill>
                <a:blip r:embed="rId1989"/>
                <a:stretch>
                  <a:fillRect/>
                </a:stretch>
              </p:blipFill>
              <p:spPr>
                <a:xfrm>
                  <a:off x="10302559" y="4921457"/>
                  <a:ext cx="99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0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0BA101F5-3F07-4F49-AB55-FD22B65FF5FD}"/>
                    </a:ext>
                  </a:extLst>
                </p14:cNvPr>
                <p14:cNvContentPartPr/>
                <p14:nvPr/>
              </p14:nvContentPartPr>
              <p14:xfrm>
                <a:off x="10306159" y="4988057"/>
                <a:ext cx="82440" cy="10800"/>
              </p14:xfrm>
            </p:contentPart>
          </mc:Choice>
          <mc:Fallback xmlns="">
            <p:pic>
              <p:nvPicPr>
                <p:cNvPr id="967" name="Input penna 966">
                  <a:extLst>
                    <a:ext uri="{FF2B5EF4-FFF2-40B4-BE49-F238E27FC236}">
                      <a16:creationId xmlns:a16="http://schemas.microsoft.com/office/drawing/2014/main" id="{0BA101F5-3F07-4F49-AB55-FD22B65FF5FD}"/>
                    </a:ext>
                  </a:extLst>
                </p:cNvPr>
                <p:cNvPicPr/>
                <p:nvPr/>
              </p:nvPicPr>
              <p:blipFill>
                <a:blip r:embed="rId1991"/>
                <a:stretch>
                  <a:fillRect/>
                </a:stretch>
              </p:blipFill>
              <p:spPr>
                <a:xfrm>
                  <a:off x="10297159" y="4979417"/>
                  <a:ext cx="1000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ED28902D-2476-48EC-B356-1BA9CF94F239}"/>
                    </a:ext>
                  </a:extLst>
                </p14:cNvPr>
                <p14:cNvContentPartPr/>
                <p14:nvPr/>
              </p14:nvContentPartPr>
              <p14:xfrm>
                <a:off x="10405519" y="4670177"/>
                <a:ext cx="79560" cy="266400"/>
              </p14:xfrm>
            </p:contentPart>
          </mc:Choice>
          <mc:Fallback xmlns="">
            <p:pic>
              <p:nvPicPr>
                <p:cNvPr id="975" name="Input penna 974">
                  <a:extLst>
                    <a:ext uri="{FF2B5EF4-FFF2-40B4-BE49-F238E27FC236}">
                      <a16:creationId xmlns:a16="http://schemas.microsoft.com/office/drawing/2014/main" id="{ED28902D-2476-48EC-B356-1BA9CF94F239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10396879" y="4661537"/>
                  <a:ext cx="972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D2234F27-CE14-46CE-AD28-21A29674C072}"/>
                    </a:ext>
                  </a:extLst>
                </p14:cNvPr>
                <p14:cNvContentPartPr/>
                <p14:nvPr/>
              </p14:nvContentPartPr>
              <p14:xfrm>
                <a:off x="10499119" y="4779257"/>
                <a:ext cx="64440" cy="11988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D2234F27-CE14-46CE-AD28-21A29674C072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10490479" y="4770617"/>
                  <a:ext cx="82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BAA088D9-09D1-40B2-856A-F39DAFF96EAA}"/>
                    </a:ext>
                  </a:extLst>
                </p14:cNvPr>
                <p14:cNvContentPartPr/>
                <p14:nvPr/>
              </p14:nvContentPartPr>
              <p14:xfrm>
                <a:off x="10475719" y="4798697"/>
                <a:ext cx="87840" cy="97200"/>
              </p14:xfrm>
            </p:contentPart>
          </mc:Choice>
          <mc:Fallback xmlns="">
            <p:pic>
              <p:nvPicPr>
                <p:cNvPr id="977" name="Input penna 976">
                  <a:extLst>
                    <a:ext uri="{FF2B5EF4-FFF2-40B4-BE49-F238E27FC236}">
                      <a16:creationId xmlns:a16="http://schemas.microsoft.com/office/drawing/2014/main" id="{BAA088D9-09D1-40B2-856A-F39DAFF96EAA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10466719" y="4790057"/>
                  <a:ext cx="1054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20F05D42-1964-407E-B411-FE48083ED21E}"/>
                    </a:ext>
                  </a:extLst>
                </p14:cNvPr>
                <p14:cNvContentPartPr/>
                <p14:nvPr/>
              </p14:nvContentPartPr>
              <p14:xfrm>
                <a:off x="10565359" y="4659377"/>
                <a:ext cx="86760" cy="65520"/>
              </p14:xfrm>
            </p:contentPart>
          </mc:Choice>
          <mc:Fallback xmlns="">
            <p:pic>
              <p:nvPicPr>
                <p:cNvPr id="978" name="Input penna 977">
                  <a:extLst>
                    <a:ext uri="{FF2B5EF4-FFF2-40B4-BE49-F238E27FC236}">
                      <a16:creationId xmlns:a16="http://schemas.microsoft.com/office/drawing/2014/main" id="{20F05D42-1964-407E-B411-FE48083ED21E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10556359" y="4650377"/>
                  <a:ext cx="104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B7D696C5-4990-4A0C-918F-B3538CDDAAA1}"/>
                    </a:ext>
                  </a:extLst>
                </p14:cNvPr>
                <p14:cNvContentPartPr/>
                <p14:nvPr/>
              </p14:nvContentPartPr>
              <p14:xfrm>
                <a:off x="10680199" y="4747217"/>
                <a:ext cx="18720" cy="98280"/>
              </p14:xfrm>
            </p:contentPart>
          </mc:Choice>
          <mc:Fallback xmlns="">
            <p:pic>
              <p:nvPicPr>
                <p:cNvPr id="979" name="Input penna 978">
                  <a:extLst>
                    <a:ext uri="{FF2B5EF4-FFF2-40B4-BE49-F238E27FC236}">
                      <a16:creationId xmlns:a16="http://schemas.microsoft.com/office/drawing/2014/main" id="{B7D696C5-4990-4A0C-918F-B3538CDDAAA1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10671559" y="4738577"/>
                  <a:ext cx="36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743C2641-1B01-444D-8C72-24FDFC79A154}"/>
                    </a:ext>
                  </a:extLst>
                </p14:cNvPr>
                <p14:cNvContentPartPr/>
                <p14:nvPr/>
              </p14:nvContentPartPr>
              <p14:xfrm>
                <a:off x="10637719" y="4801217"/>
                <a:ext cx="79920" cy="5400"/>
              </p14:xfrm>
            </p:contentPart>
          </mc:Choice>
          <mc:Fallback xmlns="">
            <p:pic>
              <p:nvPicPr>
                <p:cNvPr id="980" name="Input penna 979">
                  <a:extLst>
                    <a:ext uri="{FF2B5EF4-FFF2-40B4-BE49-F238E27FC236}">
                      <a16:creationId xmlns:a16="http://schemas.microsoft.com/office/drawing/2014/main" id="{743C2641-1B01-444D-8C72-24FDFC79A154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10628719" y="4792217"/>
                  <a:ext cx="97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3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626A24ED-1570-4ED8-923A-8029228747CA}"/>
                    </a:ext>
                  </a:extLst>
                </p14:cNvPr>
                <p14:cNvContentPartPr/>
                <p14:nvPr/>
              </p14:nvContentPartPr>
              <p14:xfrm>
                <a:off x="10716919" y="4771697"/>
                <a:ext cx="78480" cy="225000"/>
              </p14:xfrm>
            </p:contentPart>
          </mc:Choice>
          <mc:Fallback xmlns="">
            <p:pic>
              <p:nvPicPr>
                <p:cNvPr id="981" name="Input penna 980">
                  <a:extLst>
                    <a:ext uri="{FF2B5EF4-FFF2-40B4-BE49-F238E27FC236}">
                      <a16:creationId xmlns:a16="http://schemas.microsoft.com/office/drawing/2014/main" id="{626A24ED-1570-4ED8-923A-8029228747CA}"/>
                    </a:ext>
                  </a:extLst>
                </p:cNvPr>
                <p:cNvPicPr/>
                <p:nvPr/>
              </p:nvPicPr>
              <p:blipFill>
                <a:blip r:embed="rId2004"/>
                <a:stretch>
                  <a:fillRect/>
                </a:stretch>
              </p:blipFill>
              <p:spPr>
                <a:xfrm>
                  <a:off x="10708279" y="4762697"/>
                  <a:ext cx="9612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5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C68BB1D1-20F1-4AD5-B408-7B5CA3AA47AB}"/>
                    </a:ext>
                  </a:extLst>
                </p14:cNvPr>
                <p14:cNvContentPartPr/>
                <p14:nvPr/>
              </p14:nvContentPartPr>
              <p14:xfrm>
                <a:off x="10793239" y="4653617"/>
                <a:ext cx="90000" cy="68760"/>
              </p14:xfrm>
            </p:contentPart>
          </mc:Choice>
          <mc:Fallback xmlns="">
            <p:pic>
              <p:nvPicPr>
                <p:cNvPr id="982" name="Input penna 981">
                  <a:extLst>
                    <a:ext uri="{FF2B5EF4-FFF2-40B4-BE49-F238E27FC236}">
                      <a16:creationId xmlns:a16="http://schemas.microsoft.com/office/drawing/2014/main" id="{C68BB1D1-20F1-4AD5-B408-7B5CA3AA47AB}"/>
                    </a:ext>
                  </a:extLst>
                </p:cNvPr>
                <p:cNvPicPr/>
                <p:nvPr/>
              </p:nvPicPr>
              <p:blipFill>
                <a:blip r:embed="rId2006"/>
                <a:stretch>
                  <a:fillRect/>
                </a:stretch>
              </p:blipFill>
              <p:spPr>
                <a:xfrm>
                  <a:off x="10784599" y="4644977"/>
                  <a:ext cx="107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7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96E9E546-767F-4002-A8BC-5E5997067ED9}"/>
                    </a:ext>
                  </a:extLst>
                </p14:cNvPr>
                <p14:cNvContentPartPr/>
                <p14:nvPr/>
              </p14:nvContentPartPr>
              <p14:xfrm>
                <a:off x="10903759" y="4653977"/>
                <a:ext cx="66600" cy="296640"/>
              </p14:xfrm>
            </p:contentPart>
          </mc:Choice>
          <mc:Fallback xmlns="">
            <p:pic>
              <p:nvPicPr>
                <p:cNvPr id="983" name="Input penna 982">
                  <a:extLst>
                    <a:ext uri="{FF2B5EF4-FFF2-40B4-BE49-F238E27FC236}">
                      <a16:creationId xmlns:a16="http://schemas.microsoft.com/office/drawing/2014/main" id="{96E9E546-767F-4002-A8BC-5E5997067ED9}"/>
                    </a:ext>
                  </a:extLst>
                </p:cNvPr>
                <p:cNvPicPr/>
                <p:nvPr/>
              </p:nvPicPr>
              <p:blipFill>
                <a:blip r:embed="rId2008"/>
                <a:stretch>
                  <a:fillRect/>
                </a:stretch>
              </p:blipFill>
              <p:spPr>
                <a:xfrm>
                  <a:off x="10895119" y="4644977"/>
                  <a:ext cx="8424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9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8F08FEA1-7CD6-402F-A875-8F26A7147774}"/>
                    </a:ext>
                  </a:extLst>
                </p14:cNvPr>
                <p14:cNvContentPartPr/>
                <p14:nvPr/>
              </p14:nvContentPartPr>
              <p14:xfrm>
                <a:off x="10974679" y="4676297"/>
                <a:ext cx="115200" cy="192600"/>
              </p14:xfrm>
            </p:contentPart>
          </mc:Choice>
          <mc:Fallback xmlns="">
            <p:pic>
              <p:nvPicPr>
                <p:cNvPr id="984" name="Input penna 983">
                  <a:extLst>
                    <a:ext uri="{FF2B5EF4-FFF2-40B4-BE49-F238E27FC236}">
                      <a16:creationId xmlns:a16="http://schemas.microsoft.com/office/drawing/2014/main" id="{8F08FEA1-7CD6-402F-A875-8F26A7147774}"/>
                    </a:ext>
                  </a:extLst>
                </p:cNvPr>
                <p:cNvPicPr/>
                <p:nvPr/>
              </p:nvPicPr>
              <p:blipFill>
                <a:blip r:embed="rId2010"/>
                <a:stretch>
                  <a:fillRect/>
                </a:stretch>
              </p:blipFill>
              <p:spPr>
                <a:xfrm>
                  <a:off x="10965679" y="4667297"/>
                  <a:ext cx="1328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1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4155C078-A8CF-4993-BE9E-2DC0AF8FFE1B}"/>
                    </a:ext>
                  </a:extLst>
                </p14:cNvPr>
                <p14:cNvContentPartPr/>
                <p14:nvPr/>
              </p14:nvContentPartPr>
              <p14:xfrm>
                <a:off x="11097079" y="4699697"/>
                <a:ext cx="69120" cy="182160"/>
              </p14:xfrm>
            </p:contentPart>
          </mc:Choice>
          <mc:Fallback xmlns="">
            <p:pic>
              <p:nvPicPr>
                <p:cNvPr id="985" name="Input penna 984">
                  <a:extLst>
                    <a:ext uri="{FF2B5EF4-FFF2-40B4-BE49-F238E27FC236}">
                      <a16:creationId xmlns:a16="http://schemas.microsoft.com/office/drawing/2014/main" id="{4155C078-A8CF-4993-BE9E-2DC0AF8FFE1B}"/>
                    </a:ext>
                  </a:extLst>
                </p:cNvPr>
                <p:cNvPicPr/>
                <p:nvPr/>
              </p:nvPicPr>
              <p:blipFill>
                <a:blip r:embed="rId2012"/>
                <a:stretch>
                  <a:fillRect/>
                </a:stretch>
              </p:blipFill>
              <p:spPr>
                <a:xfrm>
                  <a:off x="11088439" y="4691057"/>
                  <a:ext cx="867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3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6FEFADE7-0E1F-45F8-951C-B8DF1D6E093B}"/>
                    </a:ext>
                  </a:extLst>
                </p14:cNvPr>
                <p14:cNvContentPartPr/>
                <p14:nvPr/>
              </p14:nvContentPartPr>
              <p14:xfrm>
                <a:off x="11091679" y="4808777"/>
                <a:ext cx="63360" cy="9720"/>
              </p14:xfrm>
            </p:contentPart>
          </mc:Choice>
          <mc:Fallback xmlns="">
            <p:pic>
              <p:nvPicPr>
                <p:cNvPr id="986" name="Input penna 985">
                  <a:extLst>
                    <a:ext uri="{FF2B5EF4-FFF2-40B4-BE49-F238E27FC236}">
                      <a16:creationId xmlns:a16="http://schemas.microsoft.com/office/drawing/2014/main" id="{6FEFADE7-0E1F-45F8-951C-B8DF1D6E093B}"/>
                    </a:ext>
                  </a:extLst>
                </p:cNvPr>
                <p:cNvPicPr/>
                <p:nvPr/>
              </p:nvPicPr>
              <p:blipFill>
                <a:blip r:embed="rId2014"/>
                <a:stretch>
                  <a:fillRect/>
                </a:stretch>
              </p:blipFill>
              <p:spPr>
                <a:xfrm>
                  <a:off x="11082679" y="4800137"/>
                  <a:ext cx="810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5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B130E3DE-9016-4BC2-9177-1FD6DCDB3EAE}"/>
                    </a:ext>
                  </a:extLst>
                </p14:cNvPr>
                <p14:cNvContentPartPr/>
                <p14:nvPr/>
              </p14:nvContentPartPr>
              <p14:xfrm>
                <a:off x="11251159" y="4774937"/>
                <a:ext cx="74880" cy="45360"/>
              </p14:xfrm>
            </p:contentPart>
          </mc:Choice>
          <mc:Fallback xmlns="">
            <p:pic>
              <p:nvPicPr>
                <p:cNvPr id="987" name="Input penna 986">
                  <a:extLst>
                    <a:ext uri="{FF2B5EF4-FFF2-40B4-BE49-F238E27FC236}">
                      <a16:creationId xmlns:a16="http://schemas.microsoft.com/office/drawing/2014/main" id="{B130E3DE-9016-4BC2-9177-1FD6DCDB3EAE}"/>
                    </a:ext>
                  </a:extLst>
                </p:cNvPr>
                <p:cNvPicPr/>
                <p:nvPr/>
              </p:nvPicPr>
              <p:blipFill>
                <a:blip r:embed="rId2016"/>
                <a:stretch>
                  <a:fillRect/>
                </a:stretch>
              </p:blipFill>
              <p:spPr>
                <a:xfrm>
                  <a:off x="11242519" y="4766297"/>
                  <a:ext cx="925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7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53D87CC3-7E13-4E53-98AE-15B896905EAD}"/>
                    </a:ext>
                  </a:extLst>
                </p14:cNvPr>
                <p14:cNvContentPartPr/>
                <p14:nvPr/>
              </p14:nvContentPartPr>
              <p14:xfrm>
                <a:off x="11387599" y="4646057"/>
                <a:ext cx="92880" cy="194760"/>
              </p14:xfrm>
            </p:contentPart>
          </mc:Choice>
          <mc:Fallback xmlns="">
            <p:pic>
              <p:nvPicPr>
                <p:cNvPr id="988" name="Input penna 987">
                  <a:extLst>
                    <a:ext uri="{FF2B5EF4-FFF2-40B4-BE49-F238E27FC236}">
                      <a16:creationId xmlns:a16="http://schemas.microsoft.com/office/drawing/2014/main" id="{53D87CC3-7E13-4E53-98AE-15B896905EAD}"/>
                    </a:ext>
                  </a:extLst>
                </p:cNvPr>
                <p:cNvPicPr/>
                <p:nvPr/>
              </p:nvPicPr>
              <p:blipFill>
                <a:blip r:embed="rId2018"/>
                <a:stretch>
                  <a:fillRect/>
                </a:stretch>
              </p:blipFill>
              <p:spPr>
                <a:xfrm>
                  <a:off x="11378959" y="4637057"/>
                  <a:ext cx="1105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9">
              <p14:nvContentPartPr>
                <p14:cNvPr id="989" name="Input penna 988">
                  <a:extLst>
                    <a:ext uri="{FF2B5EF4-FFF2-40B4-BE49-F238E27FC236}">
                      <a16:creationId xmlns:a16="http://schemas.microsoft.com/office/drawing/2014/main" id="{C38CB035-3DF5-4136-85F4-156B1C575BAA}"/>
                    </a:ext>
                  </a:extLst>
                </p14:cNvPr>
                <p14:cNvContentPartPr/>
                <p14:nvPr/>
              </p14:nvContentPartPr>
              <p14:xfrm>
                <a:off x="11516839" y="4753337"/>
                <a:ext cx="62280" cy="89640"/>
              </p14:xfrm>
            </p:contentPart>
          </mc:Choice>
          <mc:Fallback xmlns="">
            <p:pic>
              <p:nvPicPr>
                <p:cNvPr id="989" name="Input penna 988">
                  <a:extLst>
                    <a:ext uri="{FF2B5EF4-FFF2-40B4-BE49-F238E27FC236}">
                      <a16:creationId xmlns:a16="http://schemas.microsoft.com/office/drawing/2014/main" id="{C38CB035-3DF5-4136-85F4-156B1C575BAA}"/>
                    </a:ext>
                  </a:extLst>
                </p:cNvPr>
                <p:cNvPicPr/>
                <p:nvPr/>
              </p:nvPicPr>
              <p:blipFill>
                <a:blip r:embed="rId2020"/>
                <a:stretch>
                  <a:fillRect/>
                </a:stretch>
              </p:blipFill>
              <p:spPr>
                <a:xfrm>
                  <a:off x="11508199" y="4744697"/>
                  <a:ext cx="799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1">
              <p14:nvContentPartPr>
                <p14:cNvPr id="990" name="Input penna 989">
                  <a:extLst>
                    <a:ext uri="{FF2B5EF4-FFF2-40B4-BE49-F238E27FC236}">
                      <a16:creationId xmlns:a16="http://schemas.microsoft.com/office/drawing/2014/main" id="{44EA8D44-8E30-442B-96E6-AC90E4449C95}"/>
                    </a:ext>
                  </a:extLst>
                </p14:cNvPr>
                <p14:cNvContentPartPr/>
                <p14:nvPr/>
              </p14:nvContentPartPr>
              <p14:xfrm>
                <a:off x="11511799" y="4758737"/>
                <a:ext cx="84600" cy="82800"/>
              </p14:xfrm>
            </p:contentPart>
          </mc:Choice>
          <mc:Fallback xmlns="">
            <p:pic>
              <p:nvPicPr>
                <p:cNvPr id="990" name="Input penna 989">
                  <a:extLst>
                    <a:ext uri="{FF2B5EF4-FFF2-40B4-BE49-F238E27FC236}">
                      <a16:creationId xmlns:a16="http://schemas.microsoft.com/office/drawing/2014/main" id="{44EA8D44-8E30-442B-96E6-AC90E4449C95}"/>
                    </a:ext>
                  </a:extLst>
                </p:cNvPr>
                <p:cNvPicPr/>
                <p:nvPr/>
              </p:nvPicPr>
              <p:blipFill>
                <a:blip r:embed="rId2022"/>
                <a:stretch>
                  <a:fillRect/>
                </a:stretch>
              </p:blipFill>
              <p:spPr>
                <a:xfrm>
                  <a:off x="11503159" y="4749737"/>
                  <a:ext cx="102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3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C00576DC-8E0F-406F-93E5-9ABEE8F3BB26}"/>
                    </a:ext>
                  </a:extLst>
                </p14:cNvPr>
                <p14:cNvContentPartPr/>
                <p14:nvPr/>
              </p14:nvContentPartPr>
              <p14:xfrm>
                <a:off x="11651479" y="4691057"/>
                <a:ext cx="86760" cy="9036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C00576DC-8E0F-406F-93E5-9ABEE8F3BB26}"/>
                    </a:ext>
                  </a:extLst>
                </p:cNvPr>
                <p:cNvPicPr/>
                <p:nvPr/>
              </p:nvPicPr>
              <p:blipFill>
                <a:blip r:embed="rId2024"/>
                <a:stretch>
                  <a:fillRect/>
                </a:stretch>
              </p:blipFill>
              <p:spPr>
                <a:xfrm>
                  <a:off x="11642479" y="4682057"/>
                  <a:ext cx="104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5">
              <p14:nvContentPartPr>
                <p14:cNvPr id="992" name="Input penna 991">
                  <a:extLst>
                    <a:ext uri="{FF2B5EF4-FFF2-40B4-BE49-F238E27FC236}">
                      <a16:creationId xmlns:a16="http://schemas.microsoft.com/office/drawing/2014/main" id="{2875A736-253B-4E5D-8093-9CC8A6E5818A}"/>
                    </a:ext>
                  </a:extLst>
                </p14:cNvPr>
                <p14:cNvContentPartPr/>
                <p14:nvPr/>
              </p14:nvContentPartPr>
              <p14:xfrm>
                <a:off x="11770999" y="4646057"/>
                <a:ext cx="101160" cy="189000"/>
              </p14:xfrm>
            </p:contentPart>
          </mc:Choice>
          <mc:Fallback xmlns="">
            <p:pic>
              <p:nvPicPr>
                <p:cNvPr id="992" name="Input penna 991">
                  <a:extLst>
                    <a:ext uri="{FF2B5EF4-FFF2-40B4-BE49-F238E27FC236}">
                      <a16:creationId xmlns:a16="http://schemas.microsoft.com/office/drawing/2014/main" id="{2875A736-253B-4E5D-8093-9CC8A6E5818A}"/>
                    </a:ext>
                  </a:extLst>
                </p:cNvPr>
                <p:cNvPicPr/>
                <p:nvPr/>
              </p:nvPicPr>
              <p:blipFill>
                <a:blip r:embed="rId2026"/>
                <a:stretch>
                  <a:fillRect/>
                </a:stretch>
              </p:blipFill>
              <p:spPr>
                <a:xfrm>
                  <a:off x="11761999" y="4637417"/>
                  <a:ext cx="1188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7">
              <p14:nvContentPartPr>
                <p14:cNvPr id="993" name="Input penna 992">
                  <a:extLst>
                    <a:ext uri="{FF2B5EF4-FFF2-40B4-BE49-F238E27FC236}">
                      <a16:creationId xmlns:a16="http://schemas.microsoft.com/office/drawing/2014/main" id="{2F38BAF1-E8F0-4C2D-85A9-6B6DF88BA9C0}"/>
                    </a:ext>
                  </a:extLst>
                </p14:cNvPr>
                <p14:cNvContentPartPr/>
                <p14:nvPr/>
              </p14:nvContentPartPr>
              <p14:xfrm>
                <a:off x="11873239" y="4781057"/>
                <a:ext cx="77040" cy="138960"/>
              </p14:xfrm>
            </p:contentPart>
          </mc:Choice>
          <mc:Fallback xmlns="">
            <p:pic>
              <p:nvPicPr>
                <p:cNvPr id="993" name="Input penna 992">
                  <a:extLst>
                    <a:ext uri="{FF2B5EF4-FFF2-40B4-BE49-F238E27FC236}">
                      <a16:creationId xmlns:a16="http://schemas.microsoft.com/office/drawing/2014/main" id="{2F38BAF1-E8F0-4C2D-85A9-6B6DF88BA9C0}"/>
                    </a:ext>
                  </a:extLst>
                </p:cNvPr>
                <p:cNvPicPr/>
                <p:nvPr/>
              </p:nvPicPr>
              <p:blipFill>
                <a:blip r:embed="rId2028"/>
                <a:stretch>
                  <a:fillRect/>
                </a:stretch>
              </p:blipFill>
              <p:spPr>
                <a:xfrm>
                  <a:off x="11864239" y="4772417"/>
                  <a:ext cx="94680" cy="156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29">
            <p14:nvContentPartPr>
              <p14:cNvPr id="995" name="Input penna 994">
                <a:extLst>
                  <a:ext uri="{FF2B5EF4-FFF2-40B4-BE49-F238E27FC236}">
                    <a16:creationId xmlns:a16="http://schemas.microsoft.com/office/drawing/2014/main" id="{C5080129-C174-41A6-898F-89304C5D68F7}"/>
                  </a:ext>
                </a:extLst>
              </p14:cNvPr>
              <p14:cNvContentPartPr/>
              <p14:nvPr/>
            </p14:nvContentPartPr>
            <p14:xfrm>
              <a:off x="8215999" y="4580897"/>
              <a:ext cx="1543320" cy="133200"/>
            </p14:xfrm>
          </p:contentPart>
        </mc:Choice>
        <mc:Fallback xmlns="">
          <p:pic>
            <p:nvPicPr>
              <p:cNvPr id="995" name="Input penna 994">
                <a:extLst>
                  <a:ext uri="{FF2B5EF4-FFF2-40B4-BE49-F238E27FC236}">
                    <a16:creationId xmlns:a16="http://schemas.microsoft.com/office/drawing/2014/main" id="{C5080129-C174-41A6-898F-89304C5D68F7}"/>
                  </a:ext>
                </a:extLst>
              </p:cNvPr>
              <p:cNvPicPr/>
              <p:nvPr/>
            </p:nvPicPr>
            <p:blipFill>
              <a:blip r:embed="rId2030"/>
              <a:stretch>
                <a:fillRect/>
              </a:stretch>
            </p:blipFill>
            <p:spPr>
              <a:xfrm>
                <a:off x="8206999" y="4572257"/>
                <a:ext cx="156096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1">
            <p14:nvContentPartPr>
              <p14:cNvPr id="996" name="Input penna 995">
                <a:extLst>
                  <a:ext uri="{FF2B5EF4-FFF2-40B4-BE49-F238E27FC236}">
                    <a16:creationId xmlns:a16="http://schemas.microsoft.com/office/drawing/2014/main" id="{FFD09641-7964-4EDD-88EA-3C76926F59AC}"/>
                  </a:ext>
                </a:extLst>
              </p14:cNvPr>
              <p14:cNvContentPartPr/>
              <p14:nvPr/>
            </p14:nvContentPartPr>
            <p14:xfrm>
              <a:off x="8051119" y="4072937"/>
              <a:ext cx="70560" cy="603720"/>
            </p14:xfrm>
          </p:contentPart>
        </mc:Choice>
        <mc:Fallback xmlns="">
          <p:pic>
            <p:nvPicPr>
              <p:cNvPr id="996" name="Input penna 995">
                <a:extLst>
                  <a:ext uri="{FF2B5EF4-FFF2-40B4-BE49-F238E27FC236}">
                    <a16:creationId xmlns:a16="http://schemas.microsoft.com/office/drawing/2014/main" id="{FFD09641-7964-4EDD-88EA-3C76926F59AC}"/>
                  </a:ext>
                </a:extLst>
              </p:cNvPr>
              <p:cNvPicPr/>
              <p:nvPr/>
            </p:nvPicPr>
            <p:blipFill>
              <a:blip r:embed="rId2032"/>
              <a:stretch>
                <a:fillRect/>
              </a:stretch>
            </p:blipFill>
            <p:spPr>
              <a:xfrm>
                <a:off x="8042479" y="4064297"/>
                <a:ext cx="88200" cy="62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3">
            <p14:nvContentPartPr>
              <p14:cNvPr id="997" name="Input penna 996">
                <a:extLst>
                  <a:ext uri="{FF2B5EF4-FFF2-40B4-BE49-F238E27FC236}">
                    <a16:creationId xmlns:a16="http://schemas.microsoft.com/office/drawing/2014/main" id="{23D74743-F330-4CA9-A7AE-17234A5DCE29}"/>
                  </a:ext>
                </a:extLst>
              </p14:cNvPr>
              <p14:cNvContentPartPr/>
              <p14:nvPr/>
            </p14:nvContentPartPr>
            <p14:xfrm>
              <a:off x="8102239" y="3870977"/>
              <a:ext cx="1556280" cy="179640"/>
            </p14:xfrm>
          </p:contentPart>
        </mc:Choice>
        <mc:Fallback xmlns="">
          <p:pic>
            <p:nvPicPr>
              <p:cNvPr id="997" name="Input penna 996">
                <a:extLst>
                  <a:ext uri="{FF2B5EF4-FFF2-40B4-BE49-F238E27FC236}">
                    <a16:creationId xmlns:a16="http://schemas.microsoft.com/office/drawing/2014/main" id="{23D74743-F330-4CA9-A7AE-17234A5DCE29}"/>
                  </a:ext>
                </a:extLst>
              </p:cNvPr>
              <p:cNvPicPr/>
              <p:nvPr/>
            </p:nvPicPr>
            <p:blipFill>
              <a:blip r:embed="rId2034"/>
              <a:stretch>
                <a:fillRect/>
              </a:stretch>
            </p:blipFill>
            <p:spPr>
              <a:xfrm>
                <a:off x="8093239" y="3861977"/>
                <a:ext cx="15739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5">
            <p14:nvContentPartPr>
              <p14:cNvPr id="998" name="Input penna 997">
                <a:extLst>
                  <a:ext uri="{FF2B5EF4-FFF2-40B4-BE49-F238E27FC236}">
                    <a16:creationId xmlns:a16="http://schemas.microsoft.com/office/drawing/2014/main" id="{8B93A214-321D-4DDC-80EE-48DE08261893}"/>
                  </a:ext>
                </a:extLst>
              </p14:cNvPr>
              <p14:cNvContentPartPr/>
              <p14:nvPr/>
            </p14:nvContentPartPr>
            <p14:xfrm>
              <a:off x="9645199" y="3877457"/>
              <a:ext cx="66240" cy="740520"/>
            </p14:xfrm>
          </p:contentPart>
        </mc:Choice>
        <mc:Fallback xmlns="">
          <p:pic>
            <p:nvPicPr>
              <p:cNvPr id="998" name="Input penna 997">
                <a:extLst>
                  <a:ext uri="{FF2B5EF4-FFF2-40B4-BE49-F238E27FC236}">
                    <a16:creationId xmlns:a16="http://schemas.microsoft.com/office/drawing/2014/main" id="{8B93A214-321D-4DDC-80EE-48DE08261893}"/>
                  </a:ext>
                </a:extLst>
              </p:cNvPr>
              <p:cNvPicPr/>
              <p:nvPr/>
            </p:nvPicPr>
            <p:blipFill>
              <a:blip r:embed="rId2036"/>
              <a:stretch>
                <a:fillRect/>
              </a:stretch>
            </p:blipFill>
            <p:spPr>
              <a:xfrm>
                <a:off x="9636559" y="3868457"/>
                <a:ext cx="83880" cy="75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18" name="Gruppo 1017">
            <a:extLst>
              <a:ext uri="{FF2B5EF4-FFF2-40B4-BE49-F238E27FC236}">
                <a16:creationId xmlns:a16="http://schemas.microsoft.com/office/drawing/2014/main" id="{92249E88-94F3-4E86-84A0-FC1BDA7000AB}"/>
              </a:ext>
            </a:extLst>
          </p:cNvPr>
          <p:cNvGrpSpPr/>
          <p:nvPr/>
        </p:nvGrpSpPr>
        <p:grpSpPr>
          <a:xfrm>
            <a:off x="6617959" y="5355617"/>
            <a:ext cx="1694160" cy="222120"/>
            <a:chOff x="6617959" y="5355617"/>
            <a:chExt cx="169416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37">
              <p14:nvContentPartPr>
                <p14:cNvPr id="999" name="Input penna 998">
                  <a:extLst>
                    <a:ext uri="{FF2B5EF4-FFF2-40B4-BE49-F238E27FC236}">
                      <a16:creationId xmlns:a16="http://schemas.microsoft.com/office/drawing/2014/main" id="{C46D4416-370C-4326-B1CA-1102570C0F84}"/>
                    </a:ext>
                  </a:extLst>
                </p14:cNvPr>
                <p14:cNvContentPartPr/>
                <p14:nvPr/>
              </p14:nvContentPartPr>
              <p14:xfrm>
                <a:off x="6617959" y="5537777"/>
                <a:ext cx="105120" cy="21240"/>
              </p14:xfrm>
            </p:contentPart>
          </mc:Choice>
          <mc:Fallback xmlns="">
            <p:pic>
              <p:nvPicPr>
                <p:cNvPr id="999" name="Input penna 998">
                  <a:extLst>
                    <a:ext uri="{FF2B5EF4-FFF2-40B4-BE49-F238E27FC236}">
                      <a16:creationId xmlns:a16="http://schemas.microsoft.com/office/drawing/2014/main" id="{C46D4416-370C-4326-B1CA-1102570C0F84}"/>
                    </a:ext>
                  </a:extLst>
                </p:cNvPr>
                <p:cNvPicPr/>
                <p:nvPr/>
              </p:nvPicPr>
              <p:blipFill>
                <a:blip r:embed="rId2038"/>
                <a:stretch>
                  <a:fillRect/>
                </a:stretch>
              </p:blipFill>
              <p:spPr>
                <a:xfrm>
                  <a:off x="6609319" y="5528777"/>
                  <a:ext cx="1227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9">
              <p14:nvContentPartPr>
                <p14:cNvPr id="1000" name="Input penna 999">
                  <a:extLst>
                    <a:ext uri="{FF2B5EF4-FFF2-40B4-BE49-F238E27FC236}">
                      <a16:creationId xmlns:a16="http://schemas.microsoft.com/office/drawing/2014/main" id="{99B95F88-5D69-4B19-B380-2E3D8279C658}"/>
                    </a:ext>
                  </a:extLst>
                </p14:cNvPr>
                <p14:cNvContentPartPr/>
                <p14:nvPr/>
              </p14:nvContentPartPr>
              <p14:xfrm>
                <a:off x="6815599" y="5449937"/>
                <a:ext cx="154800" cy="127800"/>
              </p14:xfrm>
            </p:contentPart>
          </mc:Choice>
          <mc:Fallback xmlns="">
            <p:pic>
              <p:nvPicPr>
                <p:cNvPr id="1000" name="Input penna 999">
                  <a:extLst>
                    <a:ext uri="{FF2B5EF4-FFF2-40B4-BE49-F238E27FC236}">
                      <a16:creationId xmlns:a16="http://schemas.microsoft.com/office/drawing/2014/main" id="{99B95F88-5D69-4B19-B380-2E3D8279C658}"/>
                    </a:ext>
                  </a:extLst>
                </p:cNvPr>
                <p:cNvPicPr/>
                <p:nvPr/>
              </p:nvPicPr>
              <p:blipFill>
                <a:blip r:embed="rId2040"/>
                <a:stretch>
                  <a:fillRect/>
                </a:stretch>
              </p:blipFill>
              <p:spPr>
                <a:xfrm>
                  <a:off x="6806599" y="5440937"/>
                  <a:ext cx="172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1">
              <p14:nvContentPartPr>
                <p14:cNvPr id="1001" name="Input penna 1000">
                  <a:extLst>
                    <a:ext uri="{FF2B5EF4-FFF2-40B4-BE49-F238E27FC236}">
                      <a16:creationId xmlns:a16="http://schemas.microsoft.com/office/drawing/2014/main" id="{942C01CC-B37A-4E3B-888A-992A783CE1A5}"/>
                    </a:ext>
                  </a:extLst>
                </p14:cNvPr>
                <p14:cNvContentPartPr/>
                <p14:nvPr/>
              </p14:nvContentPartPr>
              <p14:xfrm>
                <a:off x="6986959" y="5470817"/>
                <a:ext cx="101880" cy="105840"/>
              </p14:xfrm>
            </p:contentPart>
          </mc:Choice>
          <mc:Fallback xmlns="">
            <p:pic>
              <p:nvPicPr>
                <p:cNvPr id="1001" name="Input penna 1000">
                  <a:extLst>
                    <a:ext uri="{FF2B5EF4-FFF2-40B4-BE49-F238E27FC236}">
                      <a16:creationId xmlns:a16="http://schemas.microsoft.com/office/drawing/2014/main" id="{942C01CC-B37A-4E3B-888A-992A783CE1A5}"/>
                    </a:ext>
                  </a:extLst>
                </p:cNvPr>
                <p:cNvPicPr/>
                <p:nvPr/>
              </p:nvPicPr>
              <p:blipFill>
                <a:blip r:embed="rId2042"/>
                <a:stretch>
                  <a:fillRect/>
                </a:stretch>
              </p:blipFill>
              <p:spPr>
                <a:xfrm>
                  <a:off x="6977959" y="5461817"/>
                  <a:ext cx="1195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3">
              <p14:nvContentPartPr>
                <p14:cNvPr id="1002" name="Input penna 1001">
                  <a:extLst>
                    <a:ext uri="{FF2B5EF4-FFF2-40B4-BE49-F238E27FC236}">
                      <a16:creationId xmlns:a16="http://schemas.microsoft.com/office/drawing/2014/main" id="{CA183261-7363-454B-A65B-0ED36F829594}"/>
                    </a:ext>
                  </a:extLst>
                </p14:cNvPr>
                <p14:cNvContentPartPr/>
                <p14:nvPr/>
              </p14:nvContentPartPr>
              <p14:xfrm>
                <a:off x="7064719" y="5445617"/>
                <a:ext cx="136800" cy="120240"/>
              </p14:xfrm>
            </p:contentPart>
          </mc:Choice>
          <mc:Fallback xmlns="">
            <p:pic>
              <p:nvPicPr>
                <p:cNvPr id="1002" name="Input penna 1001">
                  <a:extLst>
                    <a:ext uri="{FF2B5EF4-FFF2-40B4-BE49-F238E27FC236}">
                      <a16:creationId xmlns:a16="http://schemas.microsoft.com/office/drawing/2014/main" id="{CA183261-7363-454B-A65B-0ED36F829594}"/>
                    </a:ext>
                  </a:extLst>
                </p:cNvPr>
                <p:cNvPicPr/>
                <p:nvPr/>
              </p:nvPicPr>
              <p:blipFill>
                <a:blip r:embed="rId2044"/>
                <a:stretch>
                  <a:fillRect/>
                </a:stretch>
              </p:blipFill>
              <p:spPr>
                <a:xfrm>
                  <a:off x="7056079" y="5436977"/>
                  <a:ext cx="1544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5">
              <p14:nvContentPartPr>
                <p14:cNvPr id="1003" name="Input penna 1002">
                  <a:extLst>
                    <a:ext uri="{FF2B5EF4-FFF2-40B4-BE49-F238E27FC236}">
                      <a16:creationId xmlns:a16="http://schemas.microsoft.com/office/drawing/2014/main" id="{C75F275B-DAEE-4A43-A990-F1EF483834F6}"/>
                    </a:ext>
                  </a:extLst>
                </p14:cNvPr>
                <p14:cNvContentPartPr/>
                <p14:nvPr/>
              </p14:nvContentPartPr>
              <p14:xfrm>
                <a:off x="7198999" y="5465777"/>
                <a:ext cx="6840" cy="91440"/>
              </p14:xfrm>
            </p:contentPart>
          </mc:Choice>
          <mc:Fallback xmlns="">
            <p:pic>
              <p:nvPicPr>
                <p:cNvPr id="1003" name="Input penna 1002">
                  <a:extLst>
                    <a:ext uri="{FF2B5EF4-FFF2-40B4-BE49-F238E27FC236}">
                      <a16:creationId xmlns:a16="http://schemas.microsoft.com/office/drawing/2014/main" id="{C75F275B-DAEE-4A43-A990-F1EF483834F6}"/>
                    </a:ext>
                  </a:extLst>
                </p:cNvPr>
                <p:cNvPicPr/>
                <p:nvPr/>
              </p:nvPicPr>
              <p:blipFill>
                <a:blip r:embed="rId2046"/>
                <a:stretch>
                  <a:fillRect/>
                </a:stretch>
              </p:blipFill>
              <p:spPr>
                <a:xfrm>
                  <a:off x="7190359" y="5456777"/>
                  <a:ext cx="244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7">
              <p14:nvContentPartPr>
                <p14:cNvPr id="1005" name="Input penna 1004">
                  <a:extLst>
                    <a:ext uri="{FF2B5EF4-FFF2-40B4-BE49-F238E27FC236}">
                      <a16:creationId xmlns:a16="http://schemas.microsoft.com/office/drawing/2014/main" id="{E468787B-E07D-406D-9F19-43EAF6F4DC54}"/>
                    </a:ext>
                  </a:extLst>
                </p14:cNvPr>
                <p14:cNvContentPartPr/>
                <p14:nvPr/>
              </p14:nvContentPartPr>
              <p14:xfrm>
                <a:off x="7340479" y="5427977"/>
                <a:ext cx="11880" cy="91440"/>
              </p14:xfrm>
            </p:contentPart>
          </mc:Choice>
          <mc:Fallback xmlns="">
            <p:pic>
              <p:nvPicPr>
                <p:cNvPr id="1005" name="Input penna 1004">
                  <a:extLst>
                    <a:ext uri="{FF2B5EF4-FFF2-40B4-BE49-F238E27FC236}">
                      <a16:creationId xmlns:a16="http://schemas.microsoft.com/office/drawing/2014/main" id="{E468787B-E07D-406D-9F19-43EAF6F4DC54}"/>
                    </a:ext>
                  </a:extLst>
                </p:cNvPr>
                <p:cNvPicPr/>
                <p:nvPr/>
              </p:nvPicPr>
              <p:blipFill>
                <a:blip r:embed="rId2048"/>
                <a:stretch>
                  <a:fillRect/>
                </a:stretch>
              </p:blipFill>
              <p:spPr>
                <a:xfrm>
                  <a:off x="7331479" y="5418977"/>
                  <a:ext cx="29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9">
              <p14:nvContentPartPr>
                <p14:cNvPr id="1006" name="Input penna 1005">
                  <a:extLst>
                    <a:ext uri="{FF2B5EF4-FFF2-40B4-BE49-F238E27FC236}">
                      <a16:creationId xmlns:a16="http://schemas.microsoft.com/office/drawing/2014/main" id="{22DC71B3-8C14-4214-A68E-79ECD90B3668}"/>
                    </a:ext>
                  </a:extLst>
                </p14:cNvPr>
                <p14:cNvContentPartPr/>
                <p14:nvPr/>
              </p14:nvContentPartPr>
              <p14:xfrm>
                <a:off x="7350919" y="5440577"/>
                <a:ext cx="360" cy="360"/>
              </p14:xfrm>
            </p:contentPart>
          </mc:Choice>
          <mc:Fallback xmlns="">
            <p:pic>
              <p:nvPicPr>
                <p:cNvPr id="1006" name="Input penna 1005">
                  <a:extLst>
                    <a:ext uri="{FF2B5EF4-FFF2-40B4-BE49-F238E27FC236}">
                      <a16:creationId xmlns:a16="http://schemas.microsoft.com/office/drawing/2014/main" id="{22DC71B3-8C14-4214-A68E-79ECD90B3668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7342279" y="543157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0">
              <p14:nvContentPartPr>
                <p14:cNvPr id="1007" name="Input penna 1006">
                  <a:extLst>
                    <a:ext uri="{FF2B5EF4-FFF2-40B4-BE49-F238E27FC236}">
                      <a16:creationId xmlns:a16="http://schemas.microsoft.com/office/drawing/2014/main" id="{99EDB306-8B42-495C-BB78-F0B8754450A5}"/>
                    </a:ext>
                  </a:extLst>
                </p14:cNvPr>
                <p14:cNvContentPartPr/>
                <p14:nvPr/>
              </p14:nvContentPartPr>
              <p14:xfrm>
                <a:off x="7327519" y="5355617"/>
                <a:ext cx="122400" cy="174240"/>
              </p14:xfrm>
            </p:contentPart>
          </mc:Choice>
          <mc:Fallback xmlns="">
            <p:pic>
              <p:nvPicPr>
                <p:cNvPr id="1007" name="Input penna 1006">
                  <a:extLst>
                    <a:ext uri="{FF2B5EF4-FFF2-40B4-BE49-F238E27FC236}">
                      <a16:creationId xmlns:a16="http://schemas.microsoft.com/office/drawing/2014/main" id="{99EDB306-8B42-495C-BB78-F0B8754450A5}"/>
                    </a:ext>
                  </a:extLst>
                </p:cNvPr>
                <p:cNvPicPr/>
                <p:nvPr/>
              </p:nvPicPr>
              <p:blipFill>
                <a:blip r:embed="rId2051"/>
                <a:stretch>
                  <a:fillRect/>
                </a:stretch>
              </p:blipFill>
              <p:spPr>
                <a:xfrm>
                  <a:off x="7318879" y="5346977"/>
                  <a:ext cx="1400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2">
              <p14:nvContentPartPr>
                <p14:cNvPr id="1008" name="Input penna 1007">
                  <a:extLst>
                    <a:ext uri="{FF2B5EF4-FFF2-40B4-BE49-F238E27FC236}">
                      <a16:creationId xmlns:a16="http://schemas.microsoft.com/office/drawing/2014/main" id="{71012E07-3E9C-4C22-876D-D35C1A493E11}"/>
                    </a:ext>
                  </a:extLst>
                </p14:cNvPr>
                <p14:cNvContentPartPr/>
                <p14:nvPr/>
              </p14:nvContentPartPr>
              <p14:xfrm>
                <a:off x="7499599" y="5436617"/>
                <a:ext cx="8640" cy="87480"/>
              </p14:xfrm>
            </p:contentPart>
          </mc:Choice>
          <mc:Fallback xmlns="">
            <p:pic>
              <p:nvPicPr>
                <p:cNvPr id="1008" name="Input penna 1007">
                  <a:extLst>
                    <a:ext uri="{FF2B5EF4-FFF2-40B4-BE49-F238E27FC236}">
                      <a16:creationId xmlns:a16="http://schemas.microsoft.com/office/drawing/2014/main" id="{71012E07-3E9C-4C22-876D-D35C1A493E11}"/>
                    </a:ext>
                  </a:extLst>
                </p:cNvPr>
                <p:cNvPicPr/>
                <p:nvPr/>
              </p:nvPicPr>
              <p:blipFill>
                <a:blip r:embed="rId2053"/>
                <a:stretch>
                  <a:fillRect/>
                </a:stretch>
              </p:blipFill>
              <p:spPr>
                <a:xfrm>
                  <a:off x="7490599" y="5427617"/>
                  <a:ext cx="262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4">
              <p14:nvContentPartPr>
                <p14:cNvPr id="1009" name="Input penna 1008">
                  <a:extLst>
                    <a:ext uri="{FF2B5EF4-FFF2-40B4-BE49-F238E27FC236}">
                      <a16:creationId xmlns:a16="http://schemas.microsoft.com/office/drawing/2014/main" id="{52555094-3DFA-49EE-955B-F56B2EF0CF4F}"/>
                    </a:ext>
                  </a:extLst>
                </p14:cNvPr>
                <p14:cNvContentPartPr/>
                <p14:nvPr/>
              </p14:nvContentPartPr>
              <p14:xfrm>
                <a:off x="7547479" y="5385137"/>
                <a:ext cx="96120" cy="132840"/>
              </p14:xfrm>
            </p:contentPart>
          </mc:Choice>
          <mc:Fallback xmlns="">
            <p:pic>
              <p:nvPicPr>
                <p:cNvPr id="1009" name="Input penna 1008">
                  <a:extLst>
                    <a:ext uri="{FF2B5EF4-FFF2-40B4-BE49-F238E27FC236}">
                      <a16:creationId xmlns:a16="http://schemas.microsoft.com/office/drawing/2014/main" id="{52555094-3DFA-49EE-955B-F56B2EF0CF4F}"/>
                    </a:ext>
                  </a:extLst>
                </p:cNvPr>
                <p:cNvPicPr/>
                <p:nvPr/>
              </p:nvPicPr>
              <p:blipFill>
                <a:blip r:embed="rId2055"/>
                <a:stretch>
                  <a:fillRect/>
                </a:stretch>
              </p:blipFill>
              <p:spPr>
                <a:xfrm>
                  <a:off x="7538479" y="5376497"/>
                  <a:ext cx="113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6">
              <p14:nvContentPartPr>
                <p14:cNvPr id="1010" name="Input penna 1009">
                  <a:extLst>
                    <a:ext uri="{FF2B5EF4-FFF2-40B4-BE49-F238E27FC236}">
                      <a16:creationId xmlns:a16="http://schemas.microsoft.com/office/drawing/2014/main" id="{135A350C-D887-4B4D-A097-628A81937276}"/>
                    </a:ext>
                  </a:extLst>
                </p14:cNvPr>
                <p14:cNvContentPartPr/>
                <p14:nvPr/>
              </p14:nvContentPartPr>
              <p14:xfrm>
                <a:off x="7678519" y="5395577"/>
                <a:ext cx="72720" cy="98280"/>
              </p14:xfrm>
            </p:contentPart>
          </mc:Choice>
          <mc:Fallback xmlns="">
            <p:pic>
              <p:nvPicPr>
                <p:cNvPr id="1010" name="Input penna 1009">
                  <a:extLst>
                    <a:ext uri="{FF2B5EF4-FFF2-40B4-BE49-F238E27FC236}">
                      <a16:creationId xmlns:a16="http://schemas.microsoft.com/office/drawing/2014/main" id="{135A350C-D887-4B4D-A097-628A81937276}"/>
                    </a:ext>
                  </a:extLst>
                </p:cNvPr>
                <p:cNvPicPr/>
                <p:nvPr/>
              </p:nvPicPr>
              <p:blipFill>
                <a:blip r:embed="rId2057"/>
                <a:stretch>
                  <a:fillRect/>
                </a:stretch>
              </p:blipFill>
              <p:spPr>
                <a:xfrm>
                  <a:off x="7669879" y="5386577"/>
                  <a:ext cx="903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8">
              <p14:nvContentPartPr>
                <p14:cNvPr id="1011" name="Input penna 1010">
                  <a:extLst>
                    <a:ext uri="{FF2B5EF4-FFF2-40B4-BE49-F238E27FC236}">
                      <a16:creationId xmlns:a16="http://schemas.microsoft.com/office/drawing/2014/main" id="{3717935B-E937-4F4A-9503-62D56B5F8543}"/>
                    </a:ext>
                  </a:extLst>
                </p14:cNvPr>
                <p14:cNvContentPartPr/>
                <p14:nvPr/>
              </p14:nvContentPartPr>
              <p14:xfrm>
                <a:off x="7682839" y="5457857"/>
                <a:ext cx="65520" cy="7200"/>
              </p14:xfrm>
            </p:contentPart>
          </mc:Choice>
          <mc:Fallback xmlns="">
            <p:pic>
              <p:nvPicPr>
                <p:cNvPr id="1011" name="Input penna 1010">
                  <a:extLst>
                    <a:ext uri="{FF2B5EF4-FFF2-40B4-BE49-F238E27FC236}">
                      <a16:creationId xmlns:a16="http://schemas.microsoft.com/office/drawing/2014/main" id="{3717935B-E937-4F4A-9503-62D56B5F8543}"/>
                    </a:ext>
                  </a:extLst>
                </p:cNvPr>
                <p:cNvPicPr/>
                <p:nvPr/>
              </p:nvPicPr>
              <p:blipFill>
                <a:blip r:embed="rId2059"/>
                <a:stretch>
                  <a:fillRect/>
                </a:stretch>
              </p:blipFill>
              <p:spPr>
                <a:xfrm>
                  <a:off x="7673839" y="5449217"/>
                  <a:ext cx="831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0">
              <p14:nvContentPartPr>
                <p14:cNvPr id="1012" name="Input penna 1011">
                  <a:extLst>
                    <a:ext uri="{FF2B5EF4-FFF2-40B4-BE49-F238E27FC236}">
                      <a16:creationId xmlns:a16="http://schemas.microsoft.com/office/drawing/2014/main" id="{ED15FB93-7BEF-4A7C-BA43-E1C5562F7458}"/>
                    </a:ext>
                  </a:extLst>
                </p14:cNvPr>
                <p14:cNvContentPartPr/>
                <p14:nvPr/>
              </p14:nvContentPartPr>
              <p14:xfrm>
                <a:off x="7747999" y="5385857"/>
                <a:ext cx="118440" cy="124560"/>
              </p14:xfrm>
            </p:contentPart>
          </mc:Choice>
          <mc:Fallback xmlns="">
            <p:pic>
              <p:nvPicPr>
                <p:cNvPr id="1012" name="Input penna 1011">
                  <a:extLst>
                    <a:ext uri="{FF2B5EF4-FFF2-40B4-BE49-F238E27FC236}">
                      <a16:creationId xmlns:a16="http://schemas.microsoft.com/office/drawing/2014/main" id="{ED15FB93-7BEF-4A7C-BA43-E1C5562F7458}"/>
                    </a:ext>
                  </a:extLst>
                </p:cNvPr>
                <p:cNvPicPr/>
                <p:nvPr/>
              </p:nvPicPr>
              <p:blipFill>
                <a:blip r:embed="rId2061"/>
                <a:stretch>
                  <a:fillRect/>
                </a:stretch>
              </p:blipFill>
              <p:spPr>
                <a:xfrm>
                  <a:off x="7738999" y="5376857"/>
                  <a:ext cx="1360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2">
              <p14:nvContentPartPr>
                <p14:cNvPr id="1013" name="Input penna 1012">
                  <a:extLst>
                    <a:ext uri="{FF2B5EF4-FFF2-40B4-BE49-F238E27FC236}">
                      <a16:creationId xmlns:a16="http://schemas.microsoft.com/office/drawing/2014/main" id="{4E4B480A-3323-4035-9CBE-BF6C7A5AAF73}"/>
                    </a:ext>
                  </a:extLst>
                </p14:cNvPr>
                <p14:cNvContentPartPr/>
                <p14:nvPr/>
              </p14:nvContentPartPr>
              <p14:xfrm>
                <a:off x="7839439" y="5391617"/>
                <a:ext cx="120600" cy="109440"/>
              </p14:xfrm>
            </p:contentPart>
          </mc:Choice>
          <mc:Fallback xmlns="">
            <p:pic>
              <p:nvPicPr>
                <p:cNvPr id="1013" name="Input penna 1012">
                  <a:extLst>
                    <a:ext uri="{FF2B5EF4-FFF2-40B4-BE49-F238E27FC236}">
                      <a16:creationId xmlns:a16="http://schemas.microsoft.com/office/drawing/2014/main" id="{4E4B480A-3323-4035-9CBE-BF6C7A5AAF73}"/>
                    </a:ext>
                  </a:extLst>
                </p:cNvPr>
                <p:cNvPicPr/>
                <p:nvPr/>
              </p:nvPicPr>
              <p:blipFill>
                <a:blip r:embed="rId2063"/>
                <a:stretch>
                  <a:fillRect/>
                </a:stretch>
              </p:blipFill>
              <p:spPr>
                <a:xfrm>
                  <a:off x="7830799" y="5382617"/>
                  <a:ext cx="1382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4">
              <p14:nvContentPartPr>
                <p14:cNvPr id="1014" name="Input penna 1013">
                  <a:extLst>
                    <a:ext uri="{FF2B5EF4-FFF2-40B4-BE49-F238E27FC236}">
                      <a16:creationId xmlns:a16="http://schemas.microsoft.com/office/drawing/2014/main" id="{D82C7BBF-81BF-490A-9935-EE09E71A333D}"/>
                    </a:ext>
                  </a:extLst>
                </p14:cNvPr>
                <p14:cNvContentPartPr/>
                <p14:nvPr/>
              </p14:nvContentPartPr>
              <p14:xfrm>
                <a:off x="7847719" y="5451737"/>
                <a:ext cx="72720" cy="10800"/>
              </p14:xfrm>
            </p:contentPart>
          </mc:Choice>
          <mc:Fallback xmlns="">
            <p:pic>
              <p:nvPicPr>
                <p:cNvPr id="1014" name="Input penna 1013">
                  <a:extLst>
                    <a:ext uri="{FF2B5EF4-FFF2-40B4-BE49-F238E27FC236}">
                      <a16:creationId xmlns:a16="http://schemas.microsoft.com/office/drawing/2014/main" id="{D82C7BBF-81BF-490A-9935-EE09E71A333D}"/>
                    </a:ext>
                  </a:extLst>
                </p:cNvPr>
                <p:cNvPicPr/>
                <p:nvPr/>
              </p:nvPicPr>
              <p:blipFill>
                <a:blip r:embed="rId2065"/>
                <a:stretch>
                  <a:fillRect/>
                </a:stretch>
              </p:blipFill>
              <p:spPr>
                <a:xfrm>
                  <a:off x="7838719" y="5443097"/>
                  <a:ext cx="90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6">
              <p14:nvContentPartPr>
                <p14:cNvPr id="1015" name="Input penna 1014">
                  <a:extLst>
                    <a:ext uri="{FF2B5EF4-FFF2-40B4-BE49-F238E27FC236}">
                      <a16:creationId xmlns:a16="http://schemas.microsoft.com/office/drawing/2014/main" id="{91036241-9BFA-4548-A1D6-C4B1BA60EF78}"/>
                    </a:ext>
                  </a:extLst>
                </p14:cNvPr>
                <p14:cNvContentPartPr/>
                <p14:nvPr/>
              </p14:nvContentPartPr>
              <p14:xfrm>
                <a:off x="7920079" y="5426537"/>
                <a:ext cx="32760" cy="77400"/>
              </p14:xfrm>
            </p:contentPart>
          </mc:Choice>
          <mc:Fallback xmlns="">
            <p:pic>
              <p:nvPicPr>
                <p:cNvPr id="1015" name="Input penna 1014">
                  <a:extLst>
                    <a:ext uri="{FF2B5EF4-FFF2-40B4-BE49-F238E27FC236}">
                      <a16:creationId xmlns:a16="http://schemas.microsoft.com/office/drawing/2014/main" id="{91036241-9BFA-4548-A1D6-C4B1BA60EF78}"/>
                    </a:ext>
                  </a:extLst>
                </p:cNvPr>
                <p:cNvPicPr/>
                <p:nvPr/>
              </p:nvPicPr>
              <p:blipFill>
                <a:blip r:embed="rId2067"/>
                <a:stretch>
                  <a:fillRect/>
                </a:stretch>
              </p:blipFill>
              <p:spPr>
                <a:xfrm>
                  <a:off x="7911079" y="5417897"/>
                  <a:ext cx="504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8">
              <p14:nvContentPartPr>
                <p14:cNvPr id="1016" name="Input penna 1015">
                  <a:extLst>
                    <a:ext uri="{FF2B5EF4-FFF2-40B4-BE49-F238E27FC236}">
                      <a16:creationId xmlns:a16="http://schemas.microsoft.com/office/drawing/2014/main" id="{434771AA-AC37-4834-AD2E-59A54DCC1258}"/>
                    </a:ext>
                  </a:extLst>
                </p14:cNvPr>
                <p14:cNvContentPartPr/>
                <p14:nvPr/>
              </p14:nvContentPartPr>
              <p14:xfrm>
                <a:off x="7990999" y="5403497"/>
                <a:ext cx="79560" cy="118800"/>
              </p14:xfrm>
            </p:contentPart>
          </mc:Choice>
          <mc:Fallback xmlns="">
            <p:pic>
              <p:nvPicPr>
                <p:cNvPr id="1016" name="Input penna 1015">
                  <a:extLst>
                    <a:ext uri="{FF2B5EF4-FFF2-40B4-BE49-F238E27FC236}">
                      <a16:creationId xmlns:a16="http://schemas.microsoft.com/office/drawing/2014/main" id="{434771AA-AC37-4834-AD2E-59A54DCC1258}"/>
                    </a:ext>
                  </a:extLst>
                </p:cNvPr>
                <p:cNvPicPr/>
                <p:nvPr/>
              </p:nvPicPr>
              <p:blipFill>
                <a:blip r:embed="rId2069"/>
                <a:stretch>
                  <a:fillRect/>
                </a:stretch>
              </p:blipFill>
              <p:spPr>
                <a:xfrm>
                  <a:off x="7982359" y="5394497"/>
                  <a:ext cx="972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0">
              <p14:nvContentPartPr>
                <p14:cNvPr id="1017" name="Input penna 1016">
                  <a:extLst>
                    <a:ext uri="{FF2B5EF4-FFF2-40B4-BE49-F238E27FC236}">
                      <a16:creationId xmlns:a16="http://schemas.microsoft.com/office/drawing/2014/main" id="{2F00BDCE-AB2F-44AD-8B36-709917ECBF0C}"/>
                    </a:ext>
                  </a:extLst>
                </p14:cNvPr>
                <p14:cNvContentPartPr/>
                <p14:nvPr/>
              </p14:nvContentPartPr>
              <p14:xfrm>
                <a:off x="8195119" y="5448497"/>
                <a:ext cx="117000" cy="8640"/>
              </p14:xfrm>
            </p:contentPart>
          </mc:Choice>
          <mc:Fallback xmlns="">
            <p:pic>
              <p:nvPicPr>
                <p:cNvPr id="1017" name="Input penna 1016">
                  <a:extLst>
                    <a:ext uri="{FF2B5EF4-FFF2-40B4-BE49-F238E27FC236}">
                      <a16:creationId xmlns:a16="http://schemas.microsoft.com/office/drawing/2014/main" id="{2F00BDCE-AB2F-44AD-8B36-709917ECBF0C}"/>
                    </a:ext>
                  </a:extLst>
                </p:cNvPr>
                <p:cNvPicPr/>
                <p:nvPr/>
              </p:nvPicPr>
              <p:blipFill>
                <a:blip r:embed="rId2071"/>
                <a:stretch>
                  <a:fillRect/>
                </a:stretch>
              </p:blipFill>
              <p:spPr>
                <a:xfrm>
                  <a:off x="8186119" y="5439497"/>
                  <a:ext cx="13464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4" name="Gruppo 1033">
            <a:extLst>
              <a:ext uri="{FF2B5EF4-FFF2-40B4-BE49-F238E27FC236}">
                <a16:creationId xmlns:a16="http://schemas.microsoft.com/office/drawing/2014/main" id="{7DC2F41E-978C-455E-888C-CB958A3A4CD0}"/>
              </a:ext>
            </a:extLst>
          </p:cNvPr>
          <p:cNvGrpSpPr/>
          <p:nvPr/>
        </p:nvGrpSpPr>
        <p:grpSpPr>
          <a:xfrm>
            <a:off x="6698599" y="5768897"/>
            <a:ext cx="862200" cy="600840"/>
            <a:chOff x="6698599" y="5768897"/>
            <a:chExt cx="862200" cy="60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2">
              <p14:nvContentPartPr>
                <p14:cNvPr id="1019" name="Input penna 1018">
                  <a:extLst>
                    <a:ext uri="{FF2B5EF4-FFF2-40B4-BE49-F238E27FC236}">
                      <a16:creationId xmlns:a16="http://schemas.microsoft.com/office/drawing/2014/main" id="{E01A7BC6-45DB-4E61-8408-A671542F09E0}"/>
                    </a:ext>
                  </a:extLst>
                </p14:cNvPr>
                <p14:cNvContentPartPr/>
                <p14:nvPr/>
              </p14:nvContentPartPr>
              <p14:xfrm>
                <a:off x="6698599" y="6000017"/>
                <a:ext cx="110880" cy="224280"/>
              </p14:xfrm>
            </p:contentPart>
          </mc:Choice>
          <mc:Fallback xmlns="">
            <p:pic>
              <p:nvPicPr>
                <p:cNvPr id="1019" name="Input penna 1018">
                  <a:extLst>
                    <a:ext uri="{FF2B5EF4-FFF2-40B4-BE49-F238E27FC236}">
                      <a16:creationId xmlns:a16="http://schemas.microsoft.com/office/drawing/2014/main" id="{E01A7BC6-45DB-4E61-8408-A671542F09E0}"/>
                    </a:ext>
                  </a:extLst>
                </p:cNvPr>
                <p:cNvPicPr/>
                <p:nvPr/>
              </p:nvPicPr>
              <p:blipFill>
                <a:blip r:embed="rId2073"/>
                <a:stretch>
                  <a:fillRect/>
                </a:stretch>
              </p:blipFill>
              <p:spPr>
                <a:xfrm>
                  <a:off x="6689599" y="5991377"/>
                  <a:ext cx="12852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4">
              <p14:nvContentPartPr>
                <p14:cNvPr id="1020" name="Input penna 1019">
                  <a:extLst>
                    <a:ext uri="{FF2B5EF4-FFF2-40B4-BE49-F238E27FC236}">
                      <a16:creationId xmlns:a16="http://schemas.microsoft.com/office/drawing/2014/main" id="{D73DE4E4-F190-4053-AFA9-9A047B5C2A10}"/>
                    </a:ext>
                  </a:extLst>
                </p14:cNvPr>
                <p14:cNvContentPartPr/>
                <p14:nvPr/>
              </p14:nvContentPartPr>
              <p14:xfrm>
                <a:off x="6800479" y="6129617"/>
                <a:ext cx="68400" cy="107640"/>
              </p14:xfrm>
            </p:contentPart>
          </mc:Choice>
          <mc:Fallback xmlns="">
            <p:pic>
              <p:nvPicPr>
                <p:cNvPr id="1020" name="Input penna 1019">
                  <a:extLst>
                    <a:ext uri="{FF2B5EF4-FFF2-40B4-BE49-F238E27FC236}">
                      <a16:creationId xmlns:a16="http://schemas.microsoft.com/office/drawing/2014/main" id="{D73DE4E4-F190-4053-AFA9-9A047B5C2A10}"/>
                    </a:ext>
                  </a:extLst>
                </p:cNvPr>
                <p:cNvPicPr/>
                <p:nvPr/>
              </p:nvPicPr>
              <p:blipFill>
                <a:blip r:embed="rId2075"/>
                <a:stretch>
                  <a:fillRect/>
                </a:stretch>
              </p:blipFill>
              <p:spPr>
                <a:xfrm>
                  <a:off x="6791479" y="6120617"/>
                  <a:ext cx="860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6">
              <p14:nvContentPartPr>
                <p14:cNvPr id="1021" name="Input penna 1020">
                  <a:extLst>
                    <a:ext uri="{FF2B5EF4-FFF2-40B4-BE49-F238E27FC236}">
                      <a16:creationId xmlns:a16="http://schemas.microsoft.com/office/drawing/2014/main" id="{708D5007-F762-4E9B-A0C3-5EE9A8F145B4}"/>
                    </a:ext>
                  </a:extLst>
                </p14:cNvPr>
                <p14:cNvContentPartPr/>
                <p14:nvPr/>
              </p14:nvContentPartPr>
              <p14:xfrm>
                <a:off x="6797239" y="6162737"/>
                <a:ext cx="91800" cy="77760"/>
              </p14:xfrm>
            </p:contentPart>
          </mc:Choice>
          <mc:Fallback xmlns="">
            <p:pic>
              <p:nvPicPr>
                <p:cNvPr id="1021" name="Input penna 1020">
                  <a:extLst>
                    <a:ext uri="{FF2B5EF4-FFF2-40B4-BE49-F238E27FC236}">
                      <a16:creationId xmlns:a16="http://schemas.microsoft.com/office/drawing/2014/main" id="{708D5007-F762-4E9B-A0C3-5EE9A8F145B4}"/>
                    </a:ext>
                  </a:extLst>
                </p:cNvPr>
                <p:cNvPicPr/>
                <p:nvPr/>
              </p:nvPicPr>
              <p:blipFill>
                <a:blip r:embed="rId2077"/>
                <a:stretch>
                  <a:fillRect/>
                </a:stretch>
              </p:blipFill>
              <p:spPr>
                <a:xfrm>
                  <a:off x="6788599" y="6154097"/>
                  <a:ext cx="1094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8">
              <p14:nvContentPartPr>
                <p14:cNvPr id="1022" name="Input penna 1021">
                  <a:extLst>
                    <a:ext uri="{FF2B5EF4-FFF2-40B4-BE49-F238E27FC236}">
                      <a16:creationId xmlns:a16="http://schemas.microsoft.com/office/drawing/2014/main" id="{42221C51-A317-4EBE-B837-FB19214D8716}"/>
                    </a:ext>
                  </a:extLst>
                </p14:cNvPr>
                <p14:cNvContentPartPr/>
                <p14:nvPr/>
              </p14:nvContentPartPr>
              <p14:xfrm>
                <a:off x="6941599" y="6075617"/>
                <a:ext cx="90000" cy="12600"/>
              </p14:xfrm>
            </p:contentPart>
          </mc:Choice>
          <mc:Fallback xmlns="">
            <p:pic>
              <p:nvPicPr>
                <p:cNvPr id="1022" name="Input penna 1021">
                  <a:extLst>
                    <a:ext uri="{FF2B5EF4-FFF2-40B4-BE49-F238E27FC236}">
                      <a16:creationId xmlns:a16="http://schemas.microsoft.com/office/drawing/2014/main" id="{42221C51-A317-4EBE-B837-FB19214D8716}"/>
                    </a:ext>
                  </a:extLst>
                </p:cNvPr>
                <p:cNvPicPr/>
                <p:nvPr/>
              </p:nvPicPr>
              <p:blipFill>
                <a:blip r:embed="rId2079"/>
                <a:stretch>
                  <a:fillRect/>
                </a:stretch>
              </p:blipFill>
              <p:spPr>
                <a:xfrm>
                  <a:off x="6932599" y="6066977"/>
                  <a:ext cx="107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0">
              <p14:nvContentPartPr>
                <p14:cNvPr id="1023" name="Input penna 1022">
                  <a:extLst>
                    <a:ext uri="{FF2B5EF4-FFF2-40B4-BE49-F238E27FC236}">
                      <a16:creationId xmlns:a16="http://schemas.microsoft.com/office/drawing/2014/main" id="{0745A86E-0B8F-47EC-813C-9E1A3B9AE9A5}"/>
                    </a:ext>
                  </a:extLst>
                </p14:cNvPr>
                <p14:cNvContentPartPr/>
                <p14:nvPr/>
              </p14:nvContentPartPr>
              <p14:xfrm>
                <a:off x="6939799" y="6075617"/>
                <a:ext cx="95040" cy="50760"/>
              </p14:xfrm>
            </p:contentPart>
          </mc:Choice>
          <mc:Fallback xmlns="">
            <p:pic>
              <p:nvPicPr>
                <p:cNvPr id="1023" name="Input penna 1022">
                  <a:extLst>
                    <a:ext uri="{FF2B5EF4-FFF2-40B4-BE49-F238E27FC236}">
                      <a16:creationId xmlns:a16="http://schemas.microsoft.com/office/drawing/2014/main" id="{0745A86E-0B8F-47EC-813C-9E1A3B9AE9A5}"/>
                    </a:ext>
                  </a:extLst>
                </p:cNvPr>
                <p:cNvPicPr/>
                <p:nvPr/>
              </p:nvPicPr>
              <p:blipFill>
                <a:blip r:embed="rId2081"/>
                <a:stretch>
                  <a:fillRect/>
                </a:stretch>
              </p:blipFill>
              <p:spPr>
                <a:xfrm>
                  <a:off x="6930799" y="6066977"/>
                  <a:ext cx="1126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2">
              <p14:nvContentPartPr>
                <p14:cNvPr id="1025" name="Input penna 1024">
                  <a:extLst>
                    <a:ext uri="{FF2B5EF4-FFF2-40B4-BE49-F238E27FC236}">
                      <a16:creationId xmlns:a16="http://schemas.microsoft.com/office/drawing/2014/main" id="{B84E9AC9-2465-4AD4-A071-3CD5D5DF3864}"/>
                    </a:ext>
                  </a:extLst>
                </p14:cNvPr>
                <p14:cNvContentPartPr/>
                <p14:nvPr/>
              </p14:nvContentPartPr>
              <p14:xfrm>
                <a:off x="7144279" y="5841617"/>
                <a:ext cx="67680" cy="515880"/>
              </p14:xfrm>
            </p:contentPart>
          </mc:Choice>
          <mc:Fallback xmlns="">
            <p:pic>
              <p:nvPicPr>
                <p:cNvPr id="1025" name="Input penna 1024">
                  <a:extLst>
                    <a:ext uri="{FF2B5EF4-FFF2-40B4-BE49-F238E27FC236}">
                      <a16:creationId xmlns:a16="http://schemas.microsoft.com/office/drawing/2014/main" id="{B84E9AC9-2465-4AD4-A071-3CD5D5DF3864}"/>
                    </a:ext>
                  </a:extLst>
                </p:cNvPr>
                <p:cNvPicPr/>
                <p:nvPr/>
              </p:nvPicPr>
              <p:blipFill>
                <a:blip r:embed="rId2083"/>
                <a:stretch>
                  <a:fillRect/>
                </a:stretch>
              </p:blipFill>
              <p:spPr>
                <a:xfrm>
                  <a:off x="7135639" y="5832977"/>
                  <a:ext cx="85320" cy="53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4">
              <p14:nvContentPartPr>
                <p14:cNvPr id="1026" name="Input penna 1025">
                  <a:extLst>
                    <a:ext uri="{FF2B5EF4-FFF2-40B4-BE49-F238E27FC236}">
                      <a16:creationId xmlns:a16="http://schemas.microsoft.com/office/drawing/2014/main" id="{265289EA-CA3F-4E45-A9FD-41076B1E25D6}"/>
                    </a:ext>
                  </a:extLst>
                </p14:cNvPr>
                <p14:cNvContentPartPr/>
                <p14:nvPr/>
              </p14:nvContentPartPr>
              <p14:xfrm>
                <a:off x="7283599" y="5877257"/>
                <a:ext cx="152280" cy="205920"/>
              </p14:xfrm>
            </p:contentPart>
          </mc:Choice>
          <mc:Fallback xmlns="">
            <p:pic>
              <p:nvPicPr>
                <p:cNvPr id="1026" name="Input penna 1025">
                  <a:extLst>
                    <a:ext uri="{FF2B5EF4-FFF2-40B4-BE49-F238E27FC236}">
                      <a16:creationId xmlns:a16="http://schemas.microsoft.com/office/drawing/2014/main" id="{265289EA-CA3F-4E45-A9FD-41076B1E25D6}"/>
                    </a:ext>
                  </a:extLst>
                </p:cNvPr>
                <p:cNvPicPr/>
                <p:nvPr/>
              </p:nvPicPr>
              <p:blipFill>
                <a:blip r:embed="rId2085"/>
                <a:stretch>
                  <a:fillRect/>
                </a:stretch>
              </p:blipFill>
              <p:spPr>
                <a:xfrm>
                  <a:off x="7274959" y="5868257"/>
                  <a:ext cx="1699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6">
              <p14:nvContentPartPr>
                <p14:cNvPr id="1027" name="Input penna 1026">
                  <a:extLst>
                    <a:ext uri="{FF2B5EF4-FFF2-40B4-BE49-F238E27FC236}">
                      <a16:creationId xmlns:a16="http://schemas.microsoft.com/office/drawing/2014/main" id="{726DBE8B-8571-4685-815E-305A657022C3}"/>
                    </a:ext>
                  </a:extLst>
                </p14:cNvPr>
                <p14:cNvContentPartPr/>
                <p14:nvPr/>
              </p14:nvContentPartPr>
              <p14:xfrm>
                <a:off x="7447759" y="5970137"/>
                <a:ext cx="71640" cy="118080"/>
              </p14:xfrm>
            </p:contentPart>
          </mc:Choice>
          <mc:Fallback xmlns="">
            <p:pic>
              <p:nvPicPr>
                <p:cNvPr id="1027" name="Input penna 1026">
                  <a:extLst>
                    <a:ext uri="{FF2B5EF4-FFF2-40B4-BE49-F238E27FC236}">
                      <a16:creationId xmlns:a16="http://schemas.microsoft.com/office/drawing/2014/main" id="{726DBE8B-8571-4685-815E-305A657022C3}"/>
                    </a:ext>
                  </a:extLst>
                </p:cNvPr>
                <p:cNvPicPr/>
                <p:nvPr/>
              </p:nvPicPr>
              <p:blipFill>
                <a:blip r:embed="rId2087"/>
                <a:stretch>
                  <a:fillRect/>
                </a:stretch>
              </p:blipFill>
              <p:spPr>
                <a:xfrm>
                  <a:off x="7438759" y="5961137"/>
                  <a:ext cx="892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8">
              <p14:nvContentPartPr>
                <p14:cNvPr id="1028" name="Input penna 1027">
                  <a:extLst>
                    <a:ext uri="{FF2B5EF4-FFF2-40B4-BE49-F238E27FC236}">
                      <a16:creationId xmlns:a16="http://schemas.microsoft.com/office/drawing/2014/main" id="{5F60DB25-02A6-4B8D-AF68-A0C58D2FE52A}"/>
                    </a:ext>
                  </a:extLst>
                </p14:cNvPr>
                <p14:cNvContentPartPr/>
                <p14:nvPr/>
              </p14:nvContentPartPr>
              <p14:xfrm>
                <a:off x="7435879" y="5996057"/>
                <a:ext cx="101880" cy="79920"/>
              </p14:xfrm>
            </p:contentPart>
          </mc:Choice>
          <mc:Fallback xmlns="">
            <p:pic>
              <p:nvPicPr>
                <p:cNvPr id="1028" name="Input penna 1027">
                  <a:extLst>
                    <a:ext uri="{FF2B5EF4-FFF2-40B4-BE49-F238E27FC236}">
                      <a16:creationId xmlns:a16="http://schemas.microsoft.com/office/drawing/2014/main" id="{5F60DB25-02A6-4B8D-AF68-A0C58D2FE52A}"/>
                    </a:ext>
                  </a:extLst>
                </p:cNvPr>
                <p:cNvPicPr/>
                <p:nvPr/>
              </p:nvPicPr>
              <p:blipFill>
                <a:blip r:embed="rId2089"/>
                <a:stretch>
                  <a:fillRect/>
                </a:stretch>
              </p:blipFill>
              <p:spPr>
                <a:xfrm>
                  <a:off x="7426879" y="5987417"/>
                  <a:ext cx="1195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0">
              <p14:nvContentPartPr>
                <p14:cNvPr id="1030" name="Input penna 1029">
                  <a:extLst>
                    <a:ext uri="{FF2B5EF4-FFF2-40B4-BE49-F238E27FC236}">
                      <a16:creationId xmlns:a16="http://schemas.microsoft.com/office/drawing/2014/main" id="{E593B3E8-67B0-4F8B-98E1-B7C832B9F488}"/>
                    </a:ext>
                  </a:extLst>
                </p14:cNvPr>
                <p14:cNvContentPartPr/>
                <p14:nvPr/>
              </p14:nvContentPartPr>
              <p14:xfrm>
                <a:off x="7340119" y="6096497"/>
                <a:ext cx="181080" cy="31680"/>
              </p14:xfrm>
            </p:contentPart>
          </mc:Choice>
          <mc:Fallback xmlns="">
            <p:pic>
              <p:nvPicPr>
                <p:cNvPr id="1030" name="Input penna 1029">
                  <a:extLst>
                    <a:ext uri="{FF2B5EF4-FFF2-40B4-BE49-F238E27FC236}">
                      <a16:creationId xmlns:a16="http://schemas.microsoft.com/office/drawing/2014/main" id="{E593B3E8-67B0-4F8B-98E1-B7C832B9F488}"/>
                    </a:ext>
                  </a:extLst>
                </p:cNvPr>
                <p:cNvPicPr/>
                <p:nvPr/>
              </p:nvPicPr>
              <p:blipFill>
                <a:blip r:embed="rId2091"/>
                <a:stretch>
                  <a:fillRect/>
                </a:stretch>
              </p:blipFill>
              <p:spPr>
                <a:xfrm>
                  <a:off x="7331119" y="6087857"/>
                  <a:ext cx="1987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1031" name="Input penna 1030">
                  <a:extLst>
                    <a:ext uri="{FF2B5EF4-FFF2-40B4-BE49-F238E27FC236}">
                      <a16:creationId xmlns:a16="http://schemas.microsoft.com/office/drawing/2014/main" id="{82164FD2-CBBC-4451-A80A-3BDD817D7F60}"/>
                    </a:ext>
                  </a:extLst>
                </p14:cNvPr>
                <p14:cNvContentPartPr/>
                <p14:nvPr/>
              </p14:nvContentPartPr>
              <p14:xfrm>
                <a:off x="7382599" y="6189017"/>
                <a:ext cx="99000" cy="180720"/>
              </p14:xfrm>
            </p:contentPart>
          </mc:Choice>
          <mc:Fallback xmlns="">
            <p:pic>
              <p:nvPicPr>
                <p:cNvPr id="1031" name="Input penna 1030">
                  <a:extLst>
                    <a:ext uri="{FF2B5EF4-FFF2-40B4-BE49-F238E27FC236}">
                      <a16:creationId xmlns:a16="http://schemas.microsoft.com/office/drawing/2014/main" id="{82164FD2-CBBC-4451-A80A-3BDD817D7F60}"/>
                    </a:ext>
                  </a:extLst>
                </p:cNvPr>
                <p:cNvPicPr/>
                <p:nvPr/>
              </p:nvPicPr>
              <p:blipFill>
                <a:blip r:embed="rId2093"/>
                <a:stretch>
                  <a:fillRect/>
                </a:stretch>
              </p:blipFill>
              <p:spPr>
                <a:xfrm>
                  <a:off x="7373599" y="6180017"/>
                  <a:ext cx="1166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4">
              <p14:nvContentPartPr>
                <p14:cNvPr id="1032" name="Input penna 1031">
                  <a:extLst>
                    <a:ext uri="{FF2B5EF4-FFF2-40B4-BE49-F238E27FC236}">
                      <a16:creationId xmlns:a16="http://schemas.microsoft.com/office/drawing/2014/main" id="{7320D41D-7849-4441-B683-CEF65FF415FE}"/>
                    </a:ext>
                  </a:extLst>
                </p14:cNvPr>
                <p14:cNvContentPartPr/>
                <p14:nvPr/>
              </p14:nvContentPartPr>
              <p14:xfrm>
                <a:off x="7360279" y="6246257"/>
                <a:ext cx="116280" cy="18720"/>
              </p14:xfrm>
            </p:contentPart>
          </mc:Choice>
          <mc:Fallback xmlns="">
            <p:pic>
              <p:nvPicPr>
                <p:cNvPr id="1032" name="Input penna 1031">
                  <a:extLst>
                    <a:ext uri="{FF2B5EF4-FFF2-40B4-BE49-F238E27FC236}">
                      <a16:creationId xmlns:a16="http://schemas.microsoft.com/office/drawing/2014/main" id="{7320D41D-7849-4441-B683-CEF65FF415FE}"/>
                    </a:ext>
                  </a:extLst>
                </p:cNvPr>
                <p:cNvPicPr/>
                <p:nvPr/>
              </p:nvPicPr>
              <p:blipFill>
                <a:blip r:embed="rId2095"/>
                <a:stretch>
                  <a:fillRect/>
                </a:stretch>
              </p:blipFill>
              <p:spPr>
                <a:xfrm>
                  <a:off x="7351279" y="6237617"/>
                  <a:ext cx="1339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6">
              <p14:nvContentPartPr>
                <p14:cNvPr id="1033" name="Input penna 1032">
                  <a:extLst>
                    <a:ext uri="{FF2B5EF4-FFF2-40B4-BE49-F238E27FC236}">
                      <a16:creationId xmlns:a16="http://schemas.microsoft.com/office/drawing/2014/main" id="{06095C20-ABE4-4B74-89E6-F08F337E2938}"/>
                    </a:ext>
                  </a:extLst>
                </p14:cNvPr>
                <p14:cNvContentPartPr/>
                <p14:nvPr/>
              </p14:nvContentPartPr>
              <p14:xfrm>
                <a:off x="7172719" y="5768897"/>
                <a:ext cx="388080" cy="87120"/>
              </p14:xfrm>
            </p:contentPart>
          </mc:Choice>
          <mc:Fallback xmlns="">
            <p:pic>
              <p:nvPicPr>
                <p:cNvPr id="1033" name="Input penna 1032">
                  <a:extLst>
                    <a:ext uri="{FF2B5EF4-FFF2-40B4-BE49-F238E27FC236}">
                      <a16:creationId xmlns:a16="http://schemas.microsoft.com/office/drawing/2014/main" id="{06095C20-ABE4-4B74-89E6-F08F337E2938}"/>
                    </a:ext>
                  </a:extLst>
                </p:cNvPr>
                <p:cNvPicPr/>
                <p:nvPr/>
              </p:nvPicPr>
              <p:blipFill>
                <a:blip r:embed="rId2097"/>
                <a:stretch>
                  <a:fillRect/>
                </a:stretch>
              </p:blipFill>
              <p:spPr>
                <a:xfrm>
                  <a:off x="7164079" y="5760257"/>
                  <a:ext cx="40572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5" name="Gruppo 1044">
            <a:extLst>
              <a:ext uri="{FF2B5EF4-FFF2-40B4-BE49-F238E27FC236}">
                <a16:creationId xmlns:a16="http://schemas.microsoft.com/office/drawing/2014/main" id="{82B5F0FA-9569-4229-A638-9185D830BF81}"/>
              </a:ext>
            </a:extLst>
          </p:cNvPr>
          <p:cNvGrpSpPr/>
          <p:nvPr/>
        </p:nvGrpSpPr>
        <p:grpSpPr>
          <a:xfrm>
            <a:off x="7970839" y="5700857"/>
            <a:ext cx="778320" cy="618120"/>
            <a:chOff x="7970839" y="5700857"/>
            <a:chExt cx="778320" cy="61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8">
              <p14:nvContentPartPr>
                <p14:cNvPr id="1035" name="Input penna 1034">
                  <a:extLst>
                    <a:ext uri="{FF2B5EF4-FFF2-40B4-BE49-F238E27FC236}">
                      <a16:creationId xmlns:a16="http://schemas.microsoft.com/office/drawing/2014/main" id="{B9E623C6-461E-4AE3-92F4-672C09FDFACA}"/>
                    </a:ext>
                  </a:extLst>
                </p14:cNvPr>
                <p14:cNvContentPartPr/>
                <p14:nvPr/>
              </p14:nvContentPartPr>
              <p14:xfrm>
                <a:off x="7970839" y="5970497"/>
                <a:ext cx="108000" cy="22140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B9E623C6-461E-4AE3-92F4-672C09FDFACA}"/>
                    </a:ext>
                  </a:extLst>
                </p:cNvPr>
                <p:cNvPicPr/>
                <p:nvPr/>
              </p:nvPicPr>
              <p:blipFill>
                <a:blip r:embed="rId2099"/>
                <a:stretch>
                  <a:fillRect/>
                </a:stretch>
              </p:blipFill>
              <p:spPr>
                <a:xfrm>
                  <a:off x="7961839" y="5961857"/>
                  <a:ext cx="1256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0">
              <p14:nvContentPartPr>
                <p14:cNvPr id="1036" name="Input penna 1035">
                  <a:extLst>
                    <a:ext uri="{FF2B5EF4-FFF2-40B4-BE49-F238E27FC236}">
                      <a16:creationId xmlns:a16="http://schemas.microsoft.com/office/drawing/2014/main" id="{2993CE96-86FB-43C9-A232-93D8D5924CEB}"/>
                    </a:ext>
                  </a:extLst>
                </p14:cNvPr>
                <p14:cNvContentPartPr/>
                <p14:nvPr/>
              </p14:nvContentPartPr>
              <p14:xfrm>
                <a:off x="8053279" y="6102617"/>
                <a:ext cx="78480" cy="13716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2993CE96-86FB-43C9-A232-93D8D5924CEB}"/>
                    </a:ext>
                  </a:extLst>
                </p:cNvPr>
                <p:cNvPicPr/>
                <p:nvPr/>
              </p:nvPicPr>
              <p:blipFill>
                <a:blip r:embed="rId2101"/>
                <a:stretch>
                  <a:fillRect/>
                </a:stretch>
              </p:blipFill>
              <p:spPr>
                <a:xfrm>
                  <a:off x="8044279" y="6093617"/>
                  <a:ext cx="96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2">
              <p14:nvContentPartPr>
                <p14:cNvPr id="1037" name="Input penna 1036">
                  <a:extLst>
                    <a:ext uri="{FF2B5EF4-FFF2-40B4-BE49-F238E27FC236}">
                      <a16:creationId xmlns:a16="http://schemas.microsoft.com/office/drawing/2014/main" id="{90B16F44-0083-4AFE-80A3-D8608F1A4F90}"/>
                    </a:ext>
                  </a:extLst>
                </p14:cNvPr>
                <p14:cNvContentPartPr/>
                <p14:nvPr/>
              </p14:nvContentPartPr>
              <p14:xfrm>
                <a:off x="8212759" y="6031697"/>
                <a:ext cx="91440" cy="3312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90B16F44-0083-4AFE-80A3-D8608F1A4F90}"/>
                    </a:ext>
                  </a:extLst>
                </p:cNvPr>
                <p:cNvPicPr/>
                <p:nvPr/>
              </p:nvPicPr>
              <p:blipFill>
                <a:blip r:embed="rId2103"/>
                <a:stretch>
                  <a:fillRect/>
                </a:stretch>
              </p:blipFill>
              <p:spPr>
                <a:xfrm>
                  <a:off x="8203759" y="6022697"/>
                  <a:ext cx="1090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4">
              <p14:nvContentPartPr>
                <p14:cNvPr id="1038" name="Input penna 1037">
                  <a:extLst>
                    <a:ext uri="{FF2B5EF4-FFF2-40B4-BE49-F238E27FC236}">
                      <a16:creationId xmlns:a16="http://schemas.microsoft.com/office/drawing/2014/main" id="{26DD100B-8C01-4C13-93D4-80EE3161689E}"/>
                    </a:ext>
                  </a:extLst>
                </p14:cNvPr>
                <p14:cNvContentPartPr/>
                <p14:nvPr/>
              </p14:nvContentPartPr>
              <p14:xfrm>
                <a:off x="8195839" y="6081017"/>
                <a:ext cx="88920" cy="9720"/>
              </p14:xfrm>
            </p:contentPart>
          </mc:Choice>
          <mc:Fallback xmlns="">
            <p:pic>
              <p:nvPicPr>
                <p:cNvPr id="1038" name="Input penna 1037">
                  <a:extLst>
                    <a:ext uri="{FF2B5EF4-FFF2-40B4-BE49-F238E27FC236}">
                      <a16:creationId xmlns:a16="http://schemas.microsoft.com/office/drawing/2014/main" id="{26DD100B-8C01-4C13-93D4-80EE3161689E}"/>
                    </a:ext>
                  </a:extLst>
                </p:cNvPr>
                <p:cNvPicPr/>
                <p:nvPr/>
              </p:nvPicPr>
              <p:blipFill>
                <a:blip r:embed="rId2105"/>
                <a:stretch>
                  <a:fillRect/>
                </a:stretch>
              </p:blipFill>
              <p:spPr>
                <a:xfrm>
                  <a:off x="8186839" y="6072017"/>
                  <a:ext cx="1065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6">
              <p14:nvContentPartPr>
                <p14:cNvPr id="1039" name="Input penna 1038">
                  <a:extLst>
                    <a:ext uri="{FF2B5EF4-FFF2-40B4-BE49-F238E27FC236}">
                      <a16:creationId xmlns:a16="http://schemas.microsoft.com/office/drawing/2014/main" id="{540D85EC-F1F8-4E75-AE39-04DF33524F7D}"/>
                    </a:ext>
                  </a:extLst>
                </p14:cNvPr>
                <p14:cNvContentPartPr/>
                <p14:nvPr/>
              </p14:nvContentPartPr>
              <p14:xfrm>
                <a:off x="8515159" y="5809577"/>
                <a:ext cx="111240" cy="198360"/>
              </p14:xfrm>
            </p:contentPart>
          </mc:Choice>
          <mc:Fallback xmlns="">
            <p:pic>
              <p:nvPicPr>
                <p:cNvPr id="1039" name="Input penna 1038">
                  <a:extLst>
                    <a:ext uri="{FF2B5EF4-FFF2-40B4-BE49-F238E27FC236}">
                      <a16:creationId xmlns:a16="http://schemas.microsoft.com/office/drawing/2014/main" id="{540D85EC-F1F8-4E75-AE39-04DF33524F7D}"/>
                    </a:ext>
                  </a:extLst>
                </p:cNvPr>
                <p:cNvPicPr/>
                <p:nvPr/>
              </p:nvPicPr>
              <p:blipFill>
                <a:blip r:embed="rId2107"/>
                <a:stretch>
                  <a:fillRect/>
                </a:stretch>
              </p:blipFill>
              <p:spPr>
                <a:xfrm>
                  <a:off x="8506519" y="5800937"/>
                  <a:ext cx="1288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8">
              <p14:nvContentPartPr>
                <p14:cNvPr id="1040" name="Input penna 1039">
                  <a:extLst>
                    <a:ext uri="{FF2B5EF4-FFF2-40B4-BE49-F238E27FC236}">
                      <a16:creationId xmlns:a16="http://schemas.microsoft.com/office/drawing/2014/main" id="{91D7052F-438B-4B59-8910-6F6985EDA14C}"/>
                    </a:ext>
                  </a:extLst>
                </p14:cNvPr>
                <p14:cNvContentPartPr/>
                <p14:nvPr/>
              </p14:nvContentPartPr>
              <p14:xfrm>
                <a:off x="8621719" y="5911097"/>
                <a:ext cx="54720" cy="130680"/>
              </p14:xfrm>
            </p:contentPart>
          </mc:Choice>
          <mc:Fallback xmlns="">
            <p:pic>
              <p:nvPicPr>
                <p:cNvPr id="1040" name="Input penna 1039">
                  <a:extLst>
                    <a:ext uri="{FF2B5EF4-FFF2-40B4-BE49-F238E27FC236}">
                      <a16:creationId xmlns:a16="http://schemas.microsoft.com/office/drawing/2014/main" id="{91D7052F-438B-4B59-8910-6F6985EDA14C}"/>
                    </a:ext>
                  </a:extLst>
                </p:cNvPr>
                <p:cNvPicPr/>
                <p:nvPr/>
              </p:nvPicPr>
              <p:blipFill>
                <a:blip r:embed="rId2109"/>
                <a:stretch>
                  <a:fillRect/>
                </a:stretch>
              </p:blipFill>
              <p:spPr>
                <a:xfrm>
                  <a:off x="8613079" y="5902097"/>
                  <a:ext cx="723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0">
              <p14:nvContentPartPr>
                <p14:cNvPr id="1041" name="Input penna 1040">
                  <a:extLst>
                    <a:ext uri="{FF2B5EF4-FFF2-40B4-BE49-F238E27FC236}">
                      <a16:creationId xmlns:a16="http://schemas.microsoft.com/office/drawing/2014/main" id="{C0A2B1C6-80B2-46A3-A231-5B4EC444EB81}"/>
                    </a:ext>
                  </a:extLst>
                </p14:cNvPr>
                <p14:cNvContentPartPr/>
                <p14:nvPr/>
              </p14:nvContentPartPr>
              <p14:xfrm>
                <a:off x="8481679" y="6061937"/>
                <a:ext cx="267120" cy="27360"/>
              </p14:xfrm>
            </p:contentPart>
          </mc:Choice>
          <mc:Fallback xmlns="">
            <p:pic>
              <p:nvPicPr>
                <p:cNvPr id="1041" name="Input penna 1040">
                  <a:extLst>
                    <a:ext uri="{FF2B5EF4-FFF2-40B4-BE49-F238E27FC236}">
                      <a16:creationId xmlns:a16="http://schemas.microsoft.com/office/drawing/2014/main" id="{C0A2B1C6-80B2-46A3-A231-5B4EC444EB81}"/>
                    </a:ext>
                  </a:extLst>
                </p:cNvPr>
                <p:cNvPicPr/>
                <p:nvPr/>
              </p:nvPicPr>
              <p:blipFill>
                <a:blip r:embed="rId2111"/>
                <a:stretch>
                  <a:fillRect/>
                </a:stretch>
              </p:blipFill>
              <p:spPr>
                <a:xfrm>
                  <a:off x="8473039" y="6052937"/>
                  <a:ext cx="2847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2">
              <p14:nvContentPartPr>
                <p14:cNvPr id="1042" name="Input penna 1041">
                  <a:extLst>
                    <a:ext uri="{FF2B5EF4-FFF2-40B4-BE49-F238E27FC236}">
                      <a16:creationId xmlns:a16="http://schemas.microsoft.com/office/drawing/2014/main" id="{9B323805-0B76-485D-9230-9A9E337618E7}"/>
                    </a:ext>
                  </a:extLst>
                </p14:cNvPr>
                <p14:cNvContentPartPr/>
                <p14:nvPr/>
              </p14:nvContentPartPr>
              <p14:xfrm>
                <a:off x="8554039" y="6161297"/>
                <a:ext cx="76680" cy="142560"/>
              </p14:xfrm>
            </p:contentPart>
          </mc:Choice>
          <mc:Fallback xmlns="">
            <p:pic>
              <p:nvPicPr>
                <p:cNvPr id="1042" name="Input penna 1041">
                  <a:extLst>
                    <a:ext uri="{FF2B5EF4-FFF2-40B4-BE49-F238E27FC236}">
                      <a16:creationId xmlns:a16="http://schemas.microsoft.com/office/drawing/2014/main" id="{9B323805-0B76-485D-9230-9A9E337618E7}"/>
                    </a:ext>
                  </a:extLst>
                </p:cNvPr>
                <p:cNvPicPr/>
                <p:nvPr/>
              </p:nvPicPr>
              <p:blipFill>
                <a:blip r:embed="rId2113"/>
                <a:stretch>
                  <a:fillRect/>
                </a:stretch>
              </p:blipFill>
              <p:spPr>
                <a:xfrm>
                  <a:off x="8545399" y="6152297"/>
                  <a:ext cx="943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4">
              <p14:nvContentPartPr>
                <p14:cNvPr id="1043" name="Input penna 1042">
                  <a:extLst>
                    <a:ext uri="{FF2B5EF4-FFF2-40B4-BE49-F238E27FC236}">
                      <a16:creationId xmlns:a16="http://schemas.microsoft.com/office/drawing/2014/main" id="{E2B54A3A-3315-4717-80BD-E2BD67BC5137}"/>
                    </a:ext>
                  </a:extLst>
                </p14:cNvPr>
                <p14:cNvContentPartPr/>
                <p14:nvPr/>
              </p14:nvContentPartPr>
              <p14:xfrm>
                <a:off x="8506519" y="6224657"/>
                <a:ext cx="123480" cy="13680"/>
              </p14:xfrm>
            </p:contentPart>
          </mc:Choice>
          <mc:Fallback xmlns="">
            <p:pic>
              <p:nvPicPr>
                <p:cNvPr id="1043" name="Input penna 1042">
                  <a:extLst>
                    <a:ext uri="{FF2B5EF4-FFF2-40B4-BE49-F238E27FC236}">
                      <a16:creationId xmlns:a16="http://schemas.microsoft.com/office/drawing/2014/main" id="{E2B54A3A-3315-4717-80BD-E2BD67BC5137}"/>
                    </a:ext>
                  </a:extLst>
                </p:cNvPr>
                <p:cNvPicPr/>
                <p:nvPr/>
              </p:nvPicPr>
              <p:blipFill>
                <a:blip r:embed="rId2115"/>
                <a:stretch>
                  <a:fillRect/>
                </a:stretch>
              </p:blipFill>
              <p:spPr>
                <a:xfrm>
                  <a:off x="8497519" y="6215657"/>
                  <a:ext cx="1411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6">
              <p14:nvContentPartPr>
                <p14:cNvPr id="1044" name="Input penna 1043">
                  <a:extLst>
                    <a:ext uri="{FF2B5EF4-FFF2-40B4-BE49-F238E27FC236}">
                      <a16:creationId xmlns:a16="http://schemas.microsoft.com/office/drawing/2014/main" id="{EAAAD4A9-6975-43D1-8E94-06EC88A72C33}"/>
                    </a:ext>
                  </a:extLst>
                </p14:cNvPr>
                <p14:cNvContentPartPr/>
                <p14:nvPr/>
              </p14:nvContentPartPr>
              <p14:xfrm>
                <a:off x="8359639" y="5700857"/>
                <a:ext cx="389520" cy="618120"/>
              </p14:xfrm>
            </p:contentPart>
          </mc:Choice>
          <mc:Fallback xmlns="">
            <p:pic>
              <p:nvPicPr>
                <p:cNvPr id="1044" name="Input penna 1043">
                  <a:extLst>
                    <a:ext uri="{FF2B5EF4-FFF2-40B4-BE49-F238E27FC236}">
                      <a16:creationId xmlns:a16="http://schemas.microsoft.com/office/drawing/2014/main" id="{EAAAD4A9-6975-43D1-8E94-06EC88A72C33}"/>
                    </a:ext>
                  </a:extLst>
                </p:cNvPr>
                <p:cNvPicPr/>
                <p:nvPr/>
              </p:nvPicPr>
              <p:blipFill>
                <a:blip r:embed="rId2117"/>
                <a:stretch>
                  <a:fillRect/>
                </a:stretch>
              </p:blipFill>
              <p:spPr>
                <a:xfrm>
                  <a:off x="8350639" y="5692217"/>
                  <a:ext cx="407160" cy="63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18">
            <p14:nvContentPartPr>
              <p14:cNvPr id="1046" name="Input penna 1045">
                <a:extLst>
                  <a:ext uri="{FF2B5EF4-FFF2-40B4-BE49-F238E27FC236}">
                    <a16:creationId xmlns:a16="http://schemas.microsoft.com/office/drawing/2014/main" id="{7FD0DB7E-F35D-4292-B5E8-C169E626D98F}"/>
                  </a:ext>
                </a:extLst>
              </p14:cNvPr>
              <p14:cNvContentPartPr/>
              <p14:nvPr/>
            </p14:nvContentPartPr>
            <p14:xfrm>
              <a:off x="6564319" y="5761337"/>
              <a:ext cx="27720" cy="717840"/>
            </p14:xfrm>
          </p:contentPart>
        </mc:Choice>
        <mc:Fallback xmlns="">
          <p:pic>
            <p:nvPicPr>
              <p:cNvPr id="1046" name="Input penna 1045">
                <a:extLst>
                  <a:ext uri="{FF2B5EF4-FFF2-40B4-BE49-F238E27FC236}">
                    <a16:creationId xmlns:a16="http://schemas.microsoft.com/office/drawing/2014/main" id="{7FD0DB7E-F35D-4292-B5E8-C169E626D98F}"/>
                  </a:ext>
                </a:extLst>
              </p:cNvPr>
              <p:cNvPicPr/>
              <p:nvPr/>
            </p:nvPicPr>
            <p:blipFill>
              <a:blip r:embed="rId2119"/>
              <a:stretch>
                <a:fillRect/>
              </a:stretch>
            </p:blipFill>
            <p:spPr>
              <a:xfrm>
                <a:off x="6555319" y="5752337"/>
                <a:ext cx="45360" cy="73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0">
            <p14:nvContentPartPr>
              <p14:cNvPr id="1047" name="Input penna 1046">
                <a:extLst>
                  <a:ext uri="{FF2B5EF4-FFF2-40B4-BE49-F238E27FC236}">
                    <a16:creationId xmlns:a16="http://schemas.microsoft.com/office/drawing/2014/main" id="{4CB794A9-DC92-4972-9C3A-92FE4F7596F6}"/>
                  </a:ext>
                </a:extLst>
              </p14:cNvPr>
              <p14:cNvContentPartPr/>
              <p14:nvPr/>
            </p14:nvContentPartPr>
            <p14:xfrm>
              <a:off x="6592759" y="6448217"/>
              <a:ext cx="2266200" cy="42840"/>
            </p14:xfrm>
          </p:contentPart>
        </mc:Choice>
        <mc:Fallback xmlns="">
          <p:pic>
            <p:nvPicPr>
              <p:cNvPr id="1047" name="Input penna 1046">
                <a:extLst>
                  <a:ext uri="{FF2B5EF4-FFF2-40B4-BE49-F238E27FC236}">
                    <a16:creationId xmlns:a16="http://schemas.microsoft.com/office/drawing/2014/main" id="{4CB794A9-DC92-4972-9C3A-92FE4F7596F6}"/>
                  </a:ext>
                </a:extLst>
              </p:cNvPr>
              <p:cNvPicPr/>
              <p:nvPr/>
            </p:nvPicPr>
            <p:blipFill>
              <a:blip r:embed="rId2121"/>
              <a:stretch>
                <a:fillRect/>
              </a:stretch>
            </p:blipFill>
            <p:spPr>
              <a:xfrm>
                <a:off x="6583759" y="6439577"/>
                <a:ext cx="22838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2">
            <p14:nvContentPartPr>
              <p14:cNvPr id="1048" name="Input penna 1047">
                <a:extLst>
                  <a:ext uri="{FF2B5EF4-FFF2-40B4-BE49-F238E27FC236}">
                    <a16:creationId xmlns:a16="http://schemas.microsoft.com/office/drawing/2014/main" id="{46A6092F-F746-4DDA-9C03-1170B69737FD}"/>
                  </a:ext>
                </a:extLst>
              </p14:cNvPr>
              <p14:cNvContentPartPr/>
              <p14:nvPr/>
            </p14:nvContentPartPr>
            <p14:xfrm>
              <a:off x="6593839" y="5566217"/>
              <a:ext cx="2339280" cy="158760"/>
            </p14:xfrm>
          </p:contentPart>
        </mc:Choice>
        <mc:Fallback xmlns="">
          <p:pic>
            <p:nvPicPr>
              <p:cNvPr id="1048" name="Input penna 1047">
                <a:extLst>
                  <a:ext uri="{FF2B5EF4-FFF2-40B4-BE49-F238E27FC236}">
                    <a16:creationId xmlns:a16="http://schemas.microsoft.com/office/drawing/2014/main" id="{46A6092F-F746-4DDA-9C03-1170B69737FD}"/>
                  </a:ext>
                </a:extLst>
              </p:cNvPr>
              <p:cNvPicPr/>
              <p:nvPr/>
            </p:nvPicPr>
            <p:blipFill>
              <a:blip r:embed="rId2123"/>
              <a:stretch>
                <a:fillRect/>
              </a:stretch>
            </p:blipFill>
            <p:spPr>
              <a:xfrm>
                <a:off x="6584839" y="5557577"/>
                <a:ext cx="23569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4">
            <p14:nvContentPartPr>
              <p14:cNvPr id="1049" name="Input penna 1048">
                <a:extLst>
                  <a:ext uri="{FF2B5EF4-FFF2-40B4-BE49-F238E27FC236}">
                    <a16:creationId xmlns:a16="http://schemas.microsoft.com/office/drawing/2014/main" id="{2CEB3CE5-C34C-481A-9DBF-991FF46865D0}"/>
                  </a:ext>
                </a:extLst>
              </p14:cNvPr>
              <p14:cNvContentPartPr/>
              <p14:nvPr/>
            </p14:nvContentPartPr>
            <p14:xfrm>
              <a:off x="8904319" y="5547137"/>
              <a:ext cx="26640" cy="894960"/>
            </p14:xfrm>
          </p:contentPart>
        </mc:Choice>
        <mc:Fallback xmlns="">
          <p:pic>
            <p:nvPicPr>
              <p:cNvPr id="1049" name="Input penna 1048">
                <a:extLst>
                  <a:ext uri="{FF2B5EF4-FFF2-40B4-BE49-F238E27FC236}">
                    <a16:creationId xmlns:a16="http://schemas.microsoft.com/office/drawing/2014/main" id="{2CEB3CE5-C34C-481A-9DBF-991FF46865D0}"/>
                  </a:ext>
                </a:extLst>
              </p:cNvPr>
              <p:cNvPicPr/>
              <p:nvPr/>
            </p:nvPicPr>
            <p:blipFill>
              <a:blip r:embed="rId2125"/>
              <a:stretch>
                <a:fillRect/>
              </a:stretch>
            </p:blipFill>
            <p:spPr>
              <a:xfrm>
                <a:off x="8895679" y="5538137"/>
                <a:ext cx="44280" cy="9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72" name="Gruppo 1071">
            <a:extLst>
              <a:ext uri="{FF2B5EF4-FFF2-40B4-BE49-F238E27FC236}">
                <a16:creationId xmlns:a16="http://schemas.microsoft.com/office/drawing/2014/main" id="{48F57134-B6D7-4767-9027-19B4A51EA391}"/>
              </a:ext>
            </a:extLst>
          </p:cNvPr>
          <p:cNvGrpSpPr/>
          <p:nvPr/>
        </p:nvGrpSpPr>
        <p:grpSpPr>
          <a:xfrm>
            <a:off x="9406879" y="5317097"/>
            <a:ext cx="1809360" cy="388080"/>
            <a:chOff x="9406879" y="5317097"/>
            <a:chExt cx="180936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6">
              <p14:nvContentPartPr>
                <p14:cNvPr id="1050" name="Input penna 1049">
                  <a:extLst>
                    <a:ext uri="{FF2B5EF4-FFF2-40B4-BE49-F238E27FC236}">
                      <a16:creationId xmlns:a16="http://schemas.microsoft.com/office/drawing/2014/main" id="{DC7212E5-61F7-4267-ADA2-23B0E74F08C1}"/>
                    </a:ext>
                  </a:extLst>
                </p14:cNvPr>
                <p14:cNvContentPartPr/>
                <p14:nvPr/>
              </p14:nvContentPartPr>
              <p14:xfrm>
                <a:off x="9406879" y="5403137"/>
                <a:ext cx="100800" cy="159120"/>
              </p14:xfrm>
            </p:contentPart>
          </mc:Choice>
          <mc:Fallback xmlns="">
            <p:pic>
              <p:nvPicPr>
                <p:cNvPr id="1050" name="Input penna 1049">
                  <a:extLst>
                    <a:ext uri="{FF2B5EF4-FFF2-40B4-BE49-F238E27FC236}">
                      <a16:creationId xmlns:a16="http://schemas.microsoft.com/office/drawing/2014/main" id="{DC7212E5-61F7-4267-ADA2-23B0E74F08C1}"/>
                    </a:ext>
                  </a:extLst>
                </p:cNvPr>
                <p:cNvPicPr/>
                <p:nvPr/>
              </p:nvPicPr>
              <p:blipFill>
                <a:blip r:embed="rId2127"/>
                <a:stretch>
                  <a:fillRect/>
                </a:stretch>
              </p:blipFill>
              <p:spPr>
                <a:xfrm>
                  <a:off x="9398239" y="5394497"/>
                  <a:ext cx="118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8">
              <p14:nvContentPartPr>
                <p14:cNvPr id="1051" name="Input penna 1050">
                  <a:extLst>
                    <a:ext uri="{FF2B5EF4-FFF2-40B4-BE49-F238E27FC236}">
                      <a16:creationId xmlns:a16="http://schemas.microsoft.com/office/drawing/2014/main" id="{D207F8A5-7DF2-4DC3-8A3B-4159F628879B}"/>
                    </a:ext>
                  </a:extLst>
                </p14:cNvPr>
                <p14:cNvContentPartPr/>
                <p14:nvPr/>
              </p14:nvContentPartPr>
              <p14:xfrm>
                <a:off x="9506959" y="5470817"/>
                <a:ext cx="55080" cy="107280"/>
              </p14:xfrm>
            </p:contentPart>
          </mc:Choice>
          <mc:Fallback xmlns="">
            <p:pic>
              <p:nvPicPr>
                <p:cNvPr id="1051" name="Input penna 1050">
                  <a:extLst>
                    <a:ext uri="{FF2B5EF4-FFF2-40B4-BE49-F238E27FC236}">
                      <a16:creationId xmlns:a16="http://schemas.microsoft.com/office/drawing/2014/main" id="{D207F8A5-7DF2-4DC3-8A3B-4159F628879B}"/>
                    </a:ext>
                  </a:extLst>
                </p:cNvPr>
                <p:cNvPicPr/>
                <p:nvPr/>
              </p:nvPicPr>
              <p:blipFill>
                <a:blip r:embed="rId2129"/>
                <a:stretch>
                  <a:fillRect/>
                </a:stretch>
              </p:blipFill>
              <p:spPr>
                <a:xfrm>
                  <a:off x="9498319" y="5462177"/>
                  <a:ext cx="727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0">
              <p14:nvContentPartPr>
                <p14:cNvPr id="1052" name="Input penna 1051">
                  <a:extLst>
                    <a:ext uri="{FF2B5EF4-FFF2-40B4-BE49-F238E27FC236}">
                      <a16:creationId xmlns:a16="http://schemas.microsoft.com/office/drawing/2014/main" id="{A156F91E-A637-498D-8B3A-0B822D143D1E}"/>
                    </a:ext>
                  </a:extLst>
                </p14:cNvPr>
                <p14:cNvContentPartPr/>
                <p14:nvPr/>
              </p14:nvContentPartPr>
              <p14:xfrm>
                <a:off x="9522079" y="5502857"/>
                <a:ext cx="79920" cy="72360"/>
              </p14:xfrm>
            </p:contentPart>
          </mc:Choice>
          <mc:Fallback xmlns="">
            <p:pic>
              <p:nvPicPr>
                <p:cNvPr id="1052" name="Input penna 1051">
                  <a:extLst>
                    <a:ext uri="{FF2B5EF4-FFF2-40B4-BE49-F238E27FC236}">
                      <a16:creationId xmlns:a16="http://schemas.microsoft.com/office/drawing/2014/main" id="{A156F91E-A637-498D-8B3A-0B822D143D1E}"/>
                    </a:ext>
                  </a:extLst>
                </p:cNvPr>
                <p:cNvPicPr/>
                <p:nvPr/>
              </p:nvPicPr>
              <p:blipFill>
                <a:blip r:embed="rId2131"/>
                <a:stretch>
                  <a:fillRect/>
                </a:stretch>
              </p:blipFill>
              <p:spPr>
                <a:xfrm>
                  <a:off x="9513079" y="5494217"/>
                  <a:ext cx="975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1053" name="Input penna 1052">
                  <a:extLst>
                    <a:ext uri="{FF2B5EF4-FFF2-40B4-BE49-F238E27FC236}">
                      <a16:creationId xmlns:a16="http://schemas.microsoft.com/office/drawing/2014/main" id="{8DB2260A-E865-4D72-ADA6-F132A7B15468}"/>
                    </a:ext>
                  </a:extLst>
                </p14:cNvPr>
                <p14:cNvContentPartPr/>
                <p14:nvPr/>
              </p14:nvContentPartPr>
              <p14:xfrm>
                <a:off x="9644119" y="5457137"/>
                <a:ext cx="80640" cy="51480"/>
              </p14:xfrm>
            </p:contentPart>
          </mc:Choice>
          <mc:Fallback xmlns="">
            <p:pic>
              <p:nvPicPr>
                <p:cNvPr id="1053" name="Input penna 1052">
                  <a:extLst>
                    <a:ext uri="{FF2B5EF4-FFF2-40B4-BE49-F238E27FC236}">
                      <a16:creationId xmlns:a16="http://schemas.microsoft.com/office/drawing/2014/main" id="{8DB2260A-E865-4D72-ADA6-F132A7B15468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9635479" y="5448137"/>
                  <a:ext cx="982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1055" name="Input penna 1054">
                  <a:extLst>
                    <a:ext uri="{FF2B5EF4-FFF2-40B4-BE49-F238E27FC236}">
                      <a16:creationId xmlns:a16="http://schemas.microsoft.com/office/drawing/2014/main" id="{4C790647-93A3-4C52-8ADC-5E3297EC6C3C}"/>
                    </a:ext>
                  </a:extLst>
                </p14:cNvPr>
                <p14:cNvContentPartPr/>
                <p14:nvPr/>
              </p14:nvContentPartPr>
              <p14:xfrm>
                <a:off x="9775519" y="5427977"/>
                <a:ext cx="98640" cy="173160"/>
              </p14:xfrm>
            </p:contentPart>
          </mc:Choice>
          <mc:Fallback xmlns="">
            <p:pic>
              <p:nvPicPr>
                <p:cNvPr id="1055" name="Input penna 1054">
                  <a:extLst>
                    <a:ext uri="{FF2B5EF4-FFF2-40B4-BE49-F238E27FC236}">
                      <a16:creationId xmlns:a16="http://schemas.microsoft.com/office/drawing/2014/main" id="{4C790647-93A3-4C52-8ADC-5E3297EC6C3C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9766519" y="5419337"/>
                  <a:ext cx="1162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1056" name="Input penna 1055">
                  <a:extLst>
                    <a:ext uri="{FF2B5EF4-FFF2-40B4-BE49-F238E27FC236}">
                      <a16:creationId xmlns:a16="http://schemas.microsoft.com/office/drawing/2014/main" id="{2A39F603-CD61-419E-836E-7392B296FD57}"/>
                    </a:ext>
                  </a:extLst>
                </p14:cNvPr>
                <p14:cNvContentPartPr/>
                <p14:nvPr/>
              </p14:nvContentPartPr>
              <p14:xfrm>
                <a:off x="9877759" y="5509697"/>
                <a:ext cx="47880" cy="100800"/>
              </p14:xfrm>
            </p:contentPart>
          </mc:Choice>
          <mc:Fallback xmlns="">
            <p:pic>
              <p:nvPicPr>
                <p:cNvPr id="1056" name="Input penna 1055">
                  <a:extLst>
                    <a:ext uri="{FF2B5EF4-FFF2-40B4-BE49-F238E27FC236}">
                      <a16:creationId xmlns:a16="http://schemas.microsoft.com/office/drawing/2014/main" id="{2A39F603-CD61-419E-836E-7392B296FD57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9868759" y="5501057"/>
                  <a:ext cx="65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1057" name="Input penna 1056">
                  <a:extLst>
                    <a:ext uri="{FF2B5EF4-FFF2-40B4-BE49-F238E27FC236}">
                      <a16:creationId xmlns:a16="http://schemas.microsoft.com/office/drawing/2014/main" id="{401F0777-DA41-471D-B44E-ECCFF0FA06C6}"/>
                    </a:ext>
                  </a:extLst>
                </p14:cNvPr>
                <p14:cNvContentPartPr/>
                <p14:nvPr/>
              </p14:nvContentPartPr>
              <p14:xfrm>
                <a:off x="9859039" y="5532377"/>
                <a:ext cx="84960" cy="6192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401F0777-DA41-471D-B44E-ECCFF0FA06C6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9850039" y="5523737"/>
                  <a:ext cx="1026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1058" name="Input penna 1057">
                  <a:extLst>
                    <a:ext uri="{FF2B5EF4-FFF2-40B4-BE49-F238E27FC236}">
                      <a16:creationId xmlns:a16="http://schemas.microsoft.com/office/drawing/2014/main" id="{2896C859-9F76-459C-B783-19A03B745F27}"/>
                    </a:ext>
                  </a:extLst>
                </p14:cNvPr>
                <p14:cNvContentPartPr/>
                <p14:nvPr/>
              </p14:nvContentPartPr>
              <p14:xfrm>
                <a:off x="9943639" y="5317097"/>
                <a:ext cx="69480" cy="8244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2896C859-9F76-459C-B783-19A03B745F27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9934639" y="5308097"/>
                  <a:ext cx="87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1059" name="Input penna 1058">
                  <a:extLst>
                    <a:ext uri="{FF2B5EF4-FFF2-40B4-BE49-F238E27FC236}">
                      <a16:creationId xmlns:a16="http://schemas.microsoft.com/office/drawing/2014/main" id="{ADFFE618-E84F-4E14-967D-6F9B464D5FBD}"/>
                    </a:ext>
                  </a:extLst>
                </p14:cNvPr>
                <p14:cNvContentPartPr/>
                <p14:nvPr/>
              </p14:nvContentPartPr>
              <p14:xfrm>
                <a:off x="10047319" y="5347697"/>
                <a:ext cx="56520" cy="20124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ADFFE618-E84F-4E14-967D-6F9B464D5FBD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10038679" y="5338697"/>
                  <a:ext cx="7416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1060" name="Input penna 1059">
                  <a:extLst>
                    <a:ext uri="{FF2B5EF4-FFF2-40B4-BE49-F238E27FC236}">
                      <a16:creationId xmlns:a16="http://schemas.microsoft.com/office/drawing/2014/main" id="{265B9300-4EAE-4901-9D20-2F0C50C1C8EC}"/>
                    </a:ext>
                  </a:extLst>
                </p14:cNvPr>
                <p14:cNvContentPartPr/>
                <p14:nvPr/>
              </p14:nvContentPartPr>
              <p14:xfrm>
                <a:off x="10051279" y="5468657"/>
                <a:ext cx="69480" cy="10080"/>
              </p14:xfrm>
            </p:contentPart>
          </mc:Choice>
          <mc:Fallback xmlns="">
            <p:pic>
              <p:nvPicPr>
                <p:cNvPr id="1060" name="Input penna 1059">
                  <a:extLst>
                    <a:ext uri="{FF2B5EF4-FFF2-40B4-BE49-F238E27FC236}">
                      <a16:creationId xmlns:a16="http://schemas.microsoft.com/office/drawing/2014/main" id="{265B9300-4EAE-4901-9D20-2F0C50C1C8EC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10042639" y="5460017"/>
                  <a:ext cx="871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1061" name="Input penna 1060">
                  <a:extLst>
                    <a:ext uri="{FF2B5EF4-FFF2-40B4-BE49-F238E27FC236}">
                      <a16:creationId xmlns:a16="http://schemas.microsoft.com/office/drawing/2014/main" id="{9F57CA9C-509D-4D5E-A529-F8655C6AD19B}"/>
                    </a:ext>
                  </a:extLst>
                </p14:cNvPr>
                <p14:cNvContentPartPr/>
                <p14:nvPr/>
              </p14:nvContentPartPr>
              <p14:xfrm>
                <a:off x="10224439" y="5535977"/>
                <a:ext cx="53280" cy="66960"/>
              </p14:xfrm>
            </p:contentPart>
          </mc:Choice>
          <mc:Fallback xmlns="">
            <p:pic>
              <p:nvPicPr>
                <p:cNvPr id="1061" name="Input penna 1060">
                  <a:extLst>
                    <a:ext uri="{FF2B5EF4-FFF2-40B4-BE49-F238E27FC236}">
                      <a16:creationId xmlns:a16="http://schemas.microsoft.com/office/drawing/2014/main" id="{9F57CA9C-509D-4D5E-A529-F8655C6AD19B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10215439" y="5526977"/>
                  <a:ext cx="709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1062" name="Input penna 1061">
                  <a:extLst>
                    <a:ext uri="{FF2B5EF4-FFF2-40B4-BE49-F238E27FC236}">
                      <a16:creationId xmlns:a16="http://schemas.microsoft.com/office/drawing/2014/main" id="{88550A6E-391F-411B-ACCA-3E4FDD69521D}"/>
                    </a:ext>
                  </a:extLst>
                </p14:cNvPr>
                <p14:cNvContentPartPr/>
                <p14:nvPr/>
              </p14:nvContentPartPr>
              <p14:xfrm>
                <a:off x="10401559" y="5386937"/>
                <a:ext cx="122400" cy="20304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88550A6E-391F-411B-ACCA-3E4FDD69521D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10392559" y="5377937"/>
                  <a:ext cx="1400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1063" name="Input penna 1062">
                  <a:extLst>
                    <a:ext uri="{FF2B5EF4-FFF2-40B4-BE49-F238E27FC236}">
                      <a16:creationId xmlns:a16="http://schemas.microsoft.com/office/drawing/2014/main" id="{FC687CCE-051E-47D1-A118-0F8AC53E2A3D}"/>
                    </a:ext>
                  </a:extLst>
                </p14:cNvPr>
                <p14:cNvContentPartPr/>
                <p14:nvPr/>
              </p14:nvContentPartPr>
              <p14:xfrm>
                <a:off x="10551679" y="5516897"/>
                <a:ext cx="60840" cy="166320"/>
              </p14:xfrm>
            </p:contentPart>
          </mc:Choice>
          <mc:Fallback xmlns="">
            <p:pic>
              <p:nvPicPr>
                <p:cNvPr id="1063" name="Input penna 1062">
                  <a:extLst>
                    <a:ext uri="{FF2B5EF4-FFF2-40B4-BE49-F238E27FC236}">
                      <a16:creationId xmlns:a16="http://schemas.microsoft.com/office/drawing/2014/main" id="{FC687CCE-051E-47D1-A118-0F8AC53E2A3D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10542679" y="5507897"/>
                  <a:ext cx="784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1064" name="Input penna 1063">
                  <a:extLst>
                    <a:ext uri="{FF2B5EF4-FFF2-40B4-BE49-F238E27FC236}">
                      <a16:creationId xmlns:a16="http://schemas.microsoft.com/office/drawing/2014/main" id="{89F69E21-3C93-4FC1-AFE1-A6E7497504D1}"/>
                    </a:ext>
                  </a:extLst>
                </p14:cNvPr>
                <p14:cNvContentPartPr/>
                <p14:nvPr/>
              </p14:nvContentPartPr>
              <p14:xfrm>
                <a:off x="10697479" y="5505377"/>
                <a:ext cx="69480" cy="9720"/>
              </p14:xfrm>
            </p:contentPart>
          </mc:Choice>
          <mc:Fallback xmlns="">
            <p:pic>
              <p:nvPicPr>
                <p:cNvPr id="1064" name="Input penna 1063">
                  <a:extLst>
                    <a:ext uri="{FF2B5EF4-FFF2-40B4-BE49-F238E27FC236}">
                      <a16:creationId xmlns:a16="http://schemas.microsoft.com/office/drawing/2014/main" id="{89F69E21-3C93-4FC1-AFE1-A6E7497504D1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10688839" y="5496737"/>
                  <a:ext cx="87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1065" name="Input penna 1064">
                  <a:extLst>
                    <a:ext uri="{FF2B5EF4-FFF2-40B4-BE49-F238E27FC236}">
                      <a16:creationId xmlns:a16="http://schemas.microsoft.com/office/drawing/2014/main" id="{AD6488A3-E8BD-47B0-BA2B-E76723FA181C}"/>
                    </a:ext>
                  </a:extLst>
                </p14:cNvPr>
                <p14:cNvContentPartPr/>
                <p14:nvPr/>
              </p14:nvContentPartPr>
              <p14:xfrm>
                <a:off x="10696759" y="5505377"/>
                <a:ext cx="70560" cy="4536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AD6488A3-E8BD-47B0-BA2B-E76723FA181C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10687759" y="5496737"/>
                  <a:ext cx="882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1066" name="Input penna 1065">
                  <a:extLst>
                    <a:ext uri="{FF2B5EF4-FFF2-40B4-BE49-F238E27FC236}">
                      <a16:creationId xmlns:a16="http://schemas.microsoft.com/office/drawing/2014/main" id="{9E1233F7-5A4B-46B7-8F4B-D5B2AF068A08}"/>
                    </a:ext>
                  </a:extLst>
                </p14:cNvPr>
                <p14:cNvContentPartPr/>
                <p14:nvPr/>
              </p14:nvContentPartPr>
              <p14:xfrm>
                <a:off x="10841119" y="5439497"/>
                <a:ext cx="101520" cy="20880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9E1233F7-5A4B-46B7-8F4B-D5B2AF068A08}"/>
                    </a:ext>
                  </a:extLst>
                </p:cNvPr>
                <p:cNvPicPr/>
                <p:nvPr/>
              </p:nvPicPr>
              <p:blipFill>
                <a:blip r:embed="rId2157"/>
                <a:stretch>
                  <a:fillRect/>
                </a:stretch>
              </p:blipFill>
              <p:spPr>
                <a:xfrm>
                  <a:off x="10832119" y="5430497"/>
                  <a:ext cx="11916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8">
              <p14:nvContentPartPr>
                <p14:cNvPr id="1068" name="Input penna 1067">
                  <a:extLst>
                    <a:ext uri="{FF2B5EF4-FFF2-40B4-BE49-F238E27FC236}">
                      <a16:creationId xmlns:a16="http://schemas.microsoft.com/office/drawing/2014/main" id="{D3519225-0540-466F-B006-9D9ACAC12684}"/>
                    </a:ext>
                  </a:extLst>
                </p14:cNvPr>
                <p14:cNvContentPartPr/>
                <p14:nvPr/>
              </p14:nvContentPartPr>
              <p14:xfrm>
                <a:off x="10976479" y="5558657"/>
                <a:ext cx="59400" cy="14652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D3519225-0540-466F-B006-9D9ACAC12684}"/>
                    </a:ext>
                  </a:extLst>
                </p:cNvPr>
                <p:cNvPicPr/>
                <p:nvPr/>
              </p:nvPicPr>
              <p:blipFill>
                <a:blip r:embed="rId2159"/>
                <a:stretch>
                  <a:fillRect/>
                </a:stretch>
              </p:blipFill>
              <p:spPr>
                <a:xfrm>
                  <a:off x="10967839" y="5549657"/>
                  <a:ext cx="77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0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C03092D1-E9AF-454E-9510-24B79BE86E4F}"/>
                    </a:ext>
                  </a:extLst>
                </p14:cNvPr>
                <p14:cNvContentPartPr/>
                <p14:nvPr/>
              </p14:nvContentPartPr>
              <p14:xfrm>
                <a:off x="10997719" y="5337977"/>
                <a:ext cx="48960" cy="7596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C03092D1-E9AF-454E-9510-24B79BE86E4F}"/>
                    </a:ext>
                  </a:extLst>
                </p:cNvPr>
                <p:cNvPicPr/>
                <p:nvPr/>
              </p:nvPicPr>
              <p:blipFill>
                <a:blip r:embed="rId2161"/>
                <a:stretch>
                  <a:fillRect/>
                </a:stretch>
              </p:blipFill>
              <p:spPr>
                <a:xfrm>
                  <a:off x="10989079" y="5328977"/>
                  <a:ext cx="666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2">
              <p14:nvContentPartPr>
                <p14:cNvPr id="1070" name="Input penna 1069">
                  <a:extLst>
                    <a:ext uri="{FF2B5EF4-FFF2-40B4-BE49-F238E27FC236}">
                      <a16:creationId xmlns:a16="http://schemas.microsoft.com/office/drawing/2014/main" id="{034038F2-D451-490B-821D-BCFAD5362C0A}"/>
                    </a:ext>
                  </a:extLst>
                </p14:cNvPr>
                <p14:cNvContentPartPr/>
                <p14:nvPr/>
              </p14:nvContentPartPr>
              <p14:xfrm>
                <a:off x="11146039" y="5373977"/>
                <a:ext cx="69120" cy="186480"/>
              </p14:xfrm>
            </p:contentPart>
          </mc:Choice>
          <mc:Fallback xmlns="">
            <p:pic>
              <p:nvPicPr>
                <p:cNvPr id="1070" name="Input penna 1069">
                  <a:extLst>
                    <a:ext uri="{FF2B5EF4-FFF2-40B4-BE49-F238E27FC236}">
                      <a16:creationId xmlns:a16="http://schemas.microsoft.com/office/drawing/2014/main" id="{034038F2-D451-490B-821D-BCFAD5362C0A}"/>
                    </a:ext>
                  </a:extLst>
                </p:cNvPr>
                <p:cNvPicPr/>
                <p:nvPr/>
              </p:nvPicPr>
              <p:blipFill>
                <a:blip r:embed="rId2163"/>
                <a:stretch>
                  <a:fillRect/>
                </a:stretch>
              </p:blipFill>
              <p:spPr>
                <a:xfrm>
                  <a:off x="11137399" y="5364977"/>
                  <a:ext cx="867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4">
              <p14:nvContentPartPr>
                <p14:cNvPr id="1071" name="Input penna 1070">
                  <a:extLst>
                    <a:ext uri="{FF2B5EF4-FFF2-40B4-BE49-F238E27FC236}">
                      <a16:creationId xmlns:a16="http://schemas.microsoft.com/office/drawing/2014/main" id="{5CA5431A-28A0-46E5-927F-88AD6A3F26C8}"/>
                    </a:ext>
                  </a:extLst>
                </p14:cNvPr>
                <p14:cNvContentPartPr/>
                <p14:nvPr/>
              </p14:nvContentPartPr>
              <p14:xfrm>
                <a:off x="11137399" y="5487377"/>
                <a:ext cx="78840" cy="288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5CA5431A-28A0-46E5-927F-88AD6A3F26C8}"/>
                    </a:ext>
                  </a:extLst>
                </p:cNvPr>
                <p:cNvPicPr/>
                <p:nvPr/>
              </p:nvPicPr>
              <p:blipFill>
                <a:blip r:embed="rId2165"/>
                <a:stretch>
                  <a:fillRect/>
                </a:stretch>
              </p:blipFill>
              <p:spPr>
                <a:xfrm>
                  <a:off x="11128399" y="5478377"/>
                  <a:ext cx="9648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6" name="Gruppo 1155">
            <a:extLst>
              <a:ext uri="{FF2B5EF4-FFF2-40B4-BE49-F238E27FC236}">
                <a16:creationId xmlns:a16="http://schemas.microsoft.com/office/drawing/2014/main" id="{CE4D10F5-E8D8-4F98-AD8B-0E3F5B20A5AA}"/>
              </a:ext>
            </a:extLst>
          </p:cNvPr>
          <p:cNvGrpSpPr/>
          <p:nvPr/>
        </p:nvGrpSpPr>
        <p:grpSpPr>
          <a:xfrm>
            <a:off x="9204559" y="5778617"/>
            <a:ext cx="2626920" cy="609480"/>
            <a:chOff x="9204559" y="5778617"/>
            <a:chExt cx="2626920" cy="60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6">
              <p14:nvContentPartPr>
                <p14:cNvPr id="1073" name="Input penna 1072">
                  <a:extLst>
                    <a:ext uri="{FF2B5EF4-FFF2-40B4-BE49-F238E27FC236}">
                      <a16:creationId xmlns:a16="http://schemas.microsoft.com/office/drawing/2014/main" id="{EAC5C93A-0315-4AA4-AC99-4AA5AA13A33D}"/>
                    </a:ext>
                  </a:extLst>
                </p14:cNvPr>
                <p14:cNvContentPartPr/>
                <p14:nvPr/>
              </p14:nvContentPartPr>
              <p14:xfrm>
                <a:off x="9205279" y="5799497"/>
                <a:ext cx="18720" cy="103320"/>
              </p14:xfrm>
            </p:contentPart>
          </mc:Choice>
          <mc:Fallback xmlns="">
            <p:pic>
              <p:nvPicPr>
                <p:cNvPr id="1073" name="Input penna 1072">
                  <a:extLst>
                    <a:ext uri="{FF2B5EF4-FFF2-40B4-BE49-F238E27FC236}">
                      <a16:creationId xmlns:a16="http://schemas.microsoft.com/office/drawing/2014/main" id="{EAC5C93A-0315-4AA4-AC99-4AA5AA13A33D}"/>
                    </a:ext>
                  </a:extLst>
                </p:cNvPr>
                <p:cNvPicPr/>
                <p:nvPr/>
              </p:nvPicPr>
              <p:blipFill>
                <a:blip r:embed="rId2167"/>
                <a:stretch>
                  <a:fillRect/>
                </a:stretch>
              </p:blipFill>
              <p:spPr>
                <a:xfrm>
                  <a:off x="9196639" y="5790497"/>
                  <a:ext cx="363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8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38A634CD-EDFC-4F4B-AB60-4D9B5857BF27}"/>
                    </a:ext>
                  </a:extLst>
                </p14:cNvPr>
                <p14:cNvContentPartPr/>
                <p14:nvPr/>
              </p14:nvContentPartPr>
              <p14:xfrm>
                <a:off x="9204559" y="5793377"/>
                <a:ext cx="83880" cy="12528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38A634CD-EDFC-4F4B-AB60-4D9B5857BF27}"/>
                    </a:ext>
                  </a:extLst>
                </p:cNvPr>
                <p:cNvPicPr/>
                <p:nvPr/>
              </p:nvPicPr>
              <p:blipFill>
                <a:blip r:embed="rId2169"/>
                <a:stretch>
                  <a:fillRect/>
                </a:stretch>
              </p:blipFill>
              <p:spPr>
                <a:xfrm>
                  <a:off x="9195559" y="5784377"/>
                  <a:ext cx="1015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0">
              <p14:nvContentPartPr>
                <p14:cNvPr id="1075" name="Input penna 1074">
                  <a:extLst>
                    <a:ext uri="{FF2B5EF4-FFF2-40B4-BE49-F238E27FC236}">
                      <a16:creationId xmlns:a16="http://schemas.microsoft.com/office/drawing/2014/main" id="{55972431-0441-4EF4-ABAA-A8E18FAB45A1}"/>
                    </a:ext>
                  </a:extLst>
                </p14:cNvPr>
                <p14:cNvContentPartPr/>
                <p14:nvPr/>
              </p14:nvContentPartPr>
              <p14:xfrm>
                <a:off x="9294919" y="5813177"/>
                <a:ext cx="20880" cy="92160"/>
              </p14:xfrm>
            </p:contentPart>
          </mc:Choice>
          <mc:Fallback xmlns="">
            <p:pic>
              <p:nvPicPr>
                <p:cNvPr id="1075" name="Input penna 1074">
                  <a:extLst>
                    <a:ext uri="{FF2B5EF4-FFF2-40B4-BE49-F238E27FC236}">
                      <a16:creationId xmlns:a16="http://schemas.microsoft.com/office/drawing/2014/main" id="{55972431-0441-4EF4-ABAA-A8E18FAB45A1}"/>
                    </a:ext>
                  </a:extLst>
                </p:cNvPr>
                <p:cNvPicPr/>
                <p:nvPr/>
              </p:nvPicPr>
              <p:blipFill>
                <a:blip r:embed="rId2171"/>
                <a:stretch>
                  <a:fillRect/>
                </a:stretch>
              </p:blipFill>
              <p:spPr>
                <a:xfrm>
                  <a:off x="9286279" y="5804177"/>
                  <a:ext cx="385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2">
              <p14:nvContentPartPr>
                <p14:cNvPr id="1076" name="Input penna 1075">
                  <a:extLst>
                    <a:ext uri="{FF2B5EF4-FFF2-40B4-BE49-F238E27FC236}">
                      <a16:creationId xmlns:a16="http://schemas.microsoft.com/office/drawing/2014/main" id="{3A1BEE29-4EB1-41DB-BC7C-A156FC905D0B}"/>
                    </a:ext>
                  </a:extLst>
                </p14:cNvPr>
                <p14:cNvContentPartPr/>
                <p14:nvPr/>
              </p14:nvContentPartPr>
              <p14:xfrm>
                <a:off x="9354679" y="5826137"/>
                <a:ext cx="69480" cy="11052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3A1BEE29-4EB1-41DB-BC7C-A156FC905D0B}"/>
                    </a:ext>
                  </a:extLst>
                </p:cNvPr>
                <p:cNvPicPr/>
                <p:nvPr/>
              </p:nvPicPr>
              <p:blipFill>
                <a:blip r:embed="rId2173"/>
                <a:stretch>
                  <a:fillRect/>
                </a:stretch>
              </p:blipFill>
              <p:spPr>
                <a:xfrm>
                  <a:off x="9346039" y="5817497"/>
                  <a:ext cx="87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4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0884DBB4-D149-4E72-8C56-2E8537BC18BA}"/>
                    </a:ext>
                  </a:extLst>
                </p14:cNvPr>
                <p14:cNvContentPartPr/>
                <p14:nvPr/>
              </p14:nvContentPartPr>
              <p14:xfrm>
                <a:off x="9411919" y="5808857"/>
                <a:ext cx="81720" cy="11088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0884DBB4-D149-4E72-8C56-2E8537BC18BA}"/>
                    </a:ext>
                  </a:extLst>
                </p:cNvPr>
                <p:cNvPicPr/>
                <p:nvPr/>
              </p:nvPicPr>
              <p:blipFill>
                <a:blip r:embed="rId2175"/>
                <a:stretch>
                  <a:fillRect/>
                </a:stretch>
              </p:blipFill>
              <p:spPr>
                <a:xfrm>
                  <a:off x="9403279" y="5799857"/>
                  <a:ext cx="99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6">
              <p14:nvContentPartPr>
                <p14:cNvPr id="1078" name="Input penna 1077">
                  <a:extLst>
                    <a:ext uri="{FF2B5EF4-FFF2-40B4-BE49-F238E27FC236}">
                      <a16:creationId xmlns:a16="http://schemas.microsoft.com/office/drawing/2014/main" id="{84CF0310-3CB6-488A-B497-E266764F578E}"/>
                    </a:ext>
                  </a:extLst>
                </p14:cNvPr>
                <p14:cNvContentPartPr/>
                <p14:nvPr/>
              </p14:nvContentPartPr>
              <p14:xfrm>
                <a:off x="9493639" y="5822897"/>
                <a:ext cx="63360" cy="8568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84CF0310-3CB6-488A-B497-E266764F578E}"/>
                    </a:ext>
                  </a:extLst>
                </p:cNvPr>
                <p:cNvPicPr/>
                <p:nvPr/>
              </p:nvPicPr>
              <p:blipFill>
                <a:blip r:embed="rId2177"/>
                <a:stretch>
                  <a:fillRect/>
                </a:stretch>
              </p:blipFill>
              <p:spPr>
                <a:xfrm>
                  <a:off x="9484639" y="5813897"/>
                  <a:ext cx="81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8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FA36F669-2AB7-407C-BD9F-9C480C0C0005}"/>
                    </a:ext>
                  </a:extLst>
                </p14:cNvPr>
                <p14:cNvContentPartPr/>
                <p14:nvPr/>
              </p14:nvContentPartPr>
              <p14:xfrm>
                <a:off x="9517039" y="5898857"/>
                <a:ext cx="360" cy="36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FA36F669-2AB7-407C-BD9F-9C480C0C0005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9508039" y="589021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9">
              <p14:nvContentPartPr>
                <p14:cNvPr id="1080" name="Input penna 1079">
                  <a:extLst>
                    <a:ext uri="{FF2B5EF4-FFF2-40B4-BE49-F238E27FC236}">
                      <a16:creationId xmlns:a16="http://schemas.microsoft.com/office/drawing/2014/main" id="{A38F8995-4E3E-42A2-8D59-1B25BA447481}"/>
                    </a:ext>
                  </a:extLst>
                </p14:cNvPr>
                <p14:cNvContentPartPr/>
                <p14:nvPr/>
              </p14:nvContentPartPr>
              <p14:xfrm>
                <a:off x="9517039" y="5778617"/>
                <a:ext cx="203760" cy="120600"/>
              </p14:xfrm>
            </p:contentPart>
          </mc:Choice>
          <mc:Fallback xmlns="">
            <p:pic>
              <p:nvPicPr>
                <p:cNvPr id="1080" name="Input penna 1079">
                  <a:extLst>
                    <a:ext uri="{FF2B5EF4-FFF2-40B4-BE49-F238E27FC236}">
                      <a16:creationId xmlns:a16="http://schemas.microsoft.com/office/drawing/2014/main" id="{A38F8995-4E3E-42A2-8D59-1B25BA447481}"/>
                    </a:ext>
                  </a:extLst>
                </p:cNvPr>
                <p:cNvPicPr/>
                <p:nvPr/>
              </p:nvPicPr>
              <p:blipFill>
                <a:blip r:embed="rId2180"/>
                <a:stretch>
                  <a:fillRect/>
                </a:stretch>
              </p:blipFill>
              <p:spPr>
                <a:xfrm>
                  <a:off x="9508039" y="5769977"/>
                  <a:ext cx="221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1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DFFB01FC-3659-4BB1-ACFF-B6C8CA31FF23}"/>
                    </a:ext>
                  </a:extLst>
                </p14:cNvPr>
                <p14:cNvContentPartPr/>
                <p14:nvPr/>
              </p14:nvContentPartPr>
              <p14:xfrm>
                <a:off x="9713239" y="5812457"/>
                <a:ext cx="69480" cy="8460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DFFB01FC-3659-4BB1-ACFF-B6C8CA31FF23}"/>
                    </a:ext>
                  </a:extLst>
                </p:cNvPr>
                <p:cNvPicPr/>
                <p:nvPr/>
              </p:nvPicPr>
              <p:blipFill>
                <a:blip r:embed="rId2182"/>
                <a:stretch>
                  <a:fillRect/>
                </a:stretch>
              </p:blipFill>
              <p:spPr>
                <a:xfrm>
                  <a:off x="9704599" y="5803457"/>
                  <a:ext cx="871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3">
              <p14:nvContentPartPr>
                <p14:cNvPr id="1083" name="Input penna 1082">
                  <a:extLst>
                    <a:ext uri="{FF2B5EF4-FFF2-40B4-BE49-F238E27FC236}">
                      <a16:creationId xmlns:a16="http://schemas.microsoft.com/office/drawing/2014/main" id="{179058C1-8CF4-48DC-A5C9-3ABEA90E7CF3}"/>
                    </a:ext>
                  </a:extLst>
                </p14:cNvPr>
                <p14:cNvContentPartPr/>
                <p14:nvPr/>
              </p14:nvContentPartPr>
              <p14:xfrm>
                <a:off x="9903679" y="5800217"/>
                <a:ext cx="73800" cy="111960"/>
              </p14:xfrm>
            </p:contentPart>
          </mc:Choice>
          <mc:Fallback xmlns="">
            <p:pic>
              <p:nvPicPr>
                <p:cNvPr id="1083" name="Input penna 1082">
                  <a:extLst>
                    <a:ext uri="{FF2B5EF4-FFF2-40B4-BE49-F238E27FC236}">
                      <a16:creationId xmlns:a16="http://schemas.microsoft.com/office/drawing/2014/main" id="{179058C1-8CF4-48DC-A5C9-3ABEA90E7CF3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9895039" y="5791217"/>
                  <a:ext cx="91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5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EB7C48B9-EEB5-4854-9D09-CB69122640DB}"/>
                    </a:ext>
                  </a:extLst>
                </p14:cNvPr>
                <p14:cNvContentPartPr/>
                <p14:nvPr/>
              </p14:nvContentPartPr>
              <p14:xfrm>
                <a:off x="10081159" y="5817497"/>
                <a:ext cx="90360" cy="8712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EB7C48B9-EEB5-4854-9D09-CB69122640DB}"/>
                    </a:ext>
                  </a:extLst>
                </p:cNvPr>
                <p:cNvPicPr/>
                <p:nvPr/>
              </p:nvPicPr>
              <p:blipFill>
                <a:blip r:embed="rId2186"/>
                <a:stretch>
                  <a:fillRect/>
                </a:stretch>
              </p:blipFill>
              <p:spPr>
                <a:xfrm>
                  <a:off x="10072519" y="5808497"/>
                  <a:ext cx="108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7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BD0B9885-9E77-4C15-A076-FF820AF74D28}"/>
                    </a:ext>
                  </a:extLst>
                </p14:cNvPr>
                <p14:cNvContentPartPr/>
                <p14:nvPr/>
              </p14:nvContentPartPr>
              <p14:xfrm>
                <a:off x="10148119" y="5817497"/>
                <a:ext cx="86760" cy="89640"/>
              </p14:xfrm>
            </p:contentPart>
          </mc:Choice>
          <mc:Fallback xmlns="">
            <p:pic>
              <p:nvPicPr>
                <p:cNvPr id="1085" name="Input penna 1084">
                  <a:extLst>
                    <a:ext uri="{FF2B5EF4-FFF2-40B4-BE49-F238E27FC236}">
                      <a16:creationId xmlns:a16="http://schemas.microsoft.com/office/drawing/2014/main" id="{BD0B9885-9E77-4C15-A076-FF820AF74D28}"/>
                    </a:ext>
                  </a:extLst>
                </p:cNvPr>
                <p:cNvPicPr/>
                <p:nvPr/>
              </p:nvPicPr>
              <p:blipFill>
                <a:blip r:embed="rId2188"/>
                <a:stretch>
                  <a:fillRect/>
                </a:stretch>
              </p:blipFill>
              <p:spPr>
                <a:xfrm>
                  <a:off x="10139119" y="5808497"/>
                  <a:ext cx="1044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9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8B28E96A-EAE1-46C5-B41D-7F84AC8CBA1B}"/>
                    </a:ext>
                  </a:extLst>
                </p14:cNvPr>
                <p14:cNvContentPartPr/>
                <p14:nvPr/>
              </p14:nvContentPartPr>
              <p14:xfrm>
                <a:off x="10255759" y="5817497"/>
                <a:ext cx="15480" cy="9648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8B28E96A-EAE1-46C5-B41D-7F84AC8CBA1B}"/>
                    </a:ext>
                  </a:extLst>
                </p:cNvPr>
                <p:cNvPicPr/>
                <p:nvPr/>
              </p:nvPicPr>
              <p:blipFill>
                <a:blip r:embed="rId2190"/>
                <a:stretch>
                  <a:fillRect/>
                </a:stretch>
              </p:blipFill>
              <p:spPr>
                <a:xfrm>
                  <a:off x="10247119" y="5808497"/>
                  <a:ext cx="331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1">
              <p14:nvContentPartPr>
                <p14:cNvPr id="1087" name="Input penna 1086">
                  <a:extLst>
                    <a:ext uri="{FF2B5EF4-FFF2-40B4-BE49-F238E27FC236}">
                      <a16:creationId xmlns:a16="http://schemas.microsoft.com/office/drawing/2014/main" id="{CF4FB059-56A7-42DD-9A74-22993E9E6B83}"/>
                    </a:ext>
                  </a:extLst>
                </p14:cNvPr>
                <p14:cNvContentPartPr/>
                <p14:nvPr/>
              </p14:nvContentPartPr>
              <p14:xfrm>
                <a:off x="10380679" y="5828657"/>
                <a:ext cx="136080" cy="89640"/>
              </p14:xfrm>
            </p:contentPart>
          </mc:Choice>
          <mc:Fallback xmlns="">
            <p:pic>
              <p:nvPicPr>
                <p:cNvPr id="1087" name="Input penna 1086">
                  <a:extLst>
                    <a:ext uri="{FF2B5EF4-FFF2-40B4-BE49-F238E27FC236}">
                      <a16:creationId xmlns:a16="http://schemas.microsoft.com/office/drawing/2014/main" id="{CF4FB059-56A7-42DD-9A74-22993E9E6B83}"/>
                    </a:ext>
                  </a:extLst>
                </p:cNvPr>
                <p:cNvPicPr/>
                <p:nvPr/>
              </p:nvPicPr>
              <p:blipFill>
                <a:blip r:embed="rId2192"/>
                <a:stretch>
                  <a:fillRect/>
                </a:stretch>
              </p:blipFill>
              <p:spPr>
                <a:xfrm>
                  <a:off x="10371679" y="5820017"/>
                  <a:ext cx="153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3">
              <p14:nvContentPartPr>
                <p14:cNvPr id="1088" name="Input penna 1087">
                  <a:extLst>
                    <a:ext uri="{FF2B5EF4-FFF2-40B4-BE49-F238E27FC236}">
                      <a16:creationId xmlns:a16="http://schemas.microsoft.com/office/drawing/2014/main" id="{1F199BBB-417A-49CD-AC4E-893B5E5282F0}"/>
                    </a:ext>
                  </a:extLst>
                </p14:cNvPr>
                <p14:cNvContentPartPr/>
                <p14:nvPr/>
              </p14:nvContentPartPr>
              <p14:xfrm>
                <a:off x="10521439" y="5816777"/>
                <a:ext cx="87120" cy="9216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1F199BBB-417A-49CD-AC4E-893B5E5282F0}"/>
                    </a:ext>
                  </a:extLst>
                </p:cNvPr>
                <p:cNvPicPr/>
                <p:nvPr/>
              </p:nvPicPr>
              <p:blipFill>
                <a:blip r:embed="rId2194"/>
                <a:stretch>
                  <a:fillRect/>
                </a:stretch>
              </p:blipFill>
              <p:spPr>
                <a:xfrm>
                  <a:off x="10512799" y="5807777"/>
                  <a:ext cx="1047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5">
              <p14:nvContentPartPr>
                <p14:cNvPr id="1089" name="Input penna 1088">
                  <a:extLst>
                    <a:ext uri="{FF2B5EF4-FFF2-40B4-BE49-F238E27FC236}">
                      <a16:creationId xmlns:a16="http://schemas.microsoft.com/office/drawing/2014/main" id="{53935D80-C15B-468E-9C77-60E3237A2F10}"/>
                    </a:ext>
                  </a:extLst>
                </p14:cNvPr>
                <p14:cNvContentPartPr/>
                <p14:nvPr/>
              </p14:nvContentPartPr>
              <p14:xfrm>
                <a:off x="10629439" y="5825417"/>
                <a:ext cx="74520" cy="9324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53935D80-C15B-468E-9C77-60E3237A2F10}"/>
                    </a:ext>
                  </a:extLst>
                </p:cNvPr>
                <p:cNvPicPr/>
                <p:nvPr/>
              </p:nvPicPr>
              <p:blipFill>
                <a:blip r:embed="rId2196"/>
                <a:stretch>
                  <a:fillRect/>
                </a:stretch>
              </p:blipFill>
              <p:spPr>
                <a:xfrm>
                  <a:off x="10620439" y="5816417"/>
                  <a:ext cx="921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7">
              <p14:nvContentPartPr>
                <p14:cNvPr id="1090" name="Input penna 1089">
                  <a:extLst>
                    <a:ext uri="{FF2B5EF4-FFF2-40B4-BE49-F238E27FC236}">
                      <a16:creationId xmlns:a16="http://schemas.microsoft.com/office/drawing/2014/main" id="{CA20A234-A4AF-406B-B18C-7B504480563D}"/>
                    </a:ext>
                  </a:extLst>
                </p14:cNvPr>
                <p14:cNvContentPartPr/>
                <p14:nvPr/>
              </p14:nvContentPartPr>
              <p14:xfrm>
                <a:off x="10719439" y="5831177"/>
                <a:ext cx="65880" cy="8712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CA20A234-A4AF-406B-B18C-7B504480563D}"/>
                    </a:ext>
                  </a:extLst>
                </p:cNvPr>
                <p:cNvPicPr/>
                <p:nvPr/>
              </p:nvPicPr>
              <p:blipFill>
                <a:blip r:embed="rId2198"/>
                <a:stretch>
                  <a:fillRect/>
                </a:stretch>
              </p:blipFill>
              <p:spPr>
                <a:xfrm>
                  <a:off x="10710799" y="5822537"/>
                  <a:ext cx="835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1091" name="Input penna 1090">
                  <a:extLst>
                    <a:ext uri="{FF2B5EF4-FFF2-40B4-BE49-F238E27FC236}">
                      <a16:creationId xmlns:a16="http://schemas.microsoft.com/office/drawing/2014/main" id="{FEBD5640-C9A2-4200-968A-7164971F7892}"/>
                    </a:ext>
                  </a:extLst>
                </p14:cNvPr>
                <p14:cNvContentPartPr/>
                <p14:nvPr/>
              </p14:nvContentPartPr>
              <p14:xfrm>
                <a:off x="10784959" y="5821817"/>
                <a:ext cx="150120" cy="84600"/>
              </p14:xfrm>
            </p:contentPart>
          </mc:Choice>
          <mc:Fallback xmlns="">
            <p:pic>
              <p:nvPicPr>
                <p:cNvPr id="1091" name="Input penna 1090">
                  <a:extLst>
                    <a:ext uri="{FF2B5EF4-FFF2-40B4-BE49-F238E27FC236}">
                      <a16:creationId xmlns:a16="http://schemas.microsoft.com/office/drawing/2014/main" id="{FEBD5640-C9A2-4200-968A-7164971F7892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10776319" y="5812817"/>
                  <a:ext cx="1677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1092" name="Input penna 1091">
                  <a:extLst>
                    <a:ext uri="{FF2B5EF4-FFF2-40B4-BE49-F238E27FC236}">
                      <a16:creationId xmlns:a16="http://schemas.microsoft.com/office/drawing/2014/main" id="{E5BB654B-AA77-497E-9D66-D114715C9141}"/>
                    </a:ext>
                  </a:extLst>
                </p14:cNvPr>
                <p14:cNvContentPartPr/>
                <p14:nvPr/>
              </p14:nvContentPartPr>
              <p14:xfrm>
                <a:off x="10876759" y="5810657"/>
                <a:ext cx="71640" cy="12600"/>
              </p14:xfrm>
            </p:contentPart>
          </mc:Choice>
          <mc:Fallback xmlns="">
            <p:pic>
              <p:nvPicPr>
                <p:cNvPr id="1092" name="Input penna 1091">
                  <a:extLst>
                    <a:ext uri="{FF2B5EF4-FFF2-40B4-BE49-F238E27FC236}">
                      <a16:creationId xmlns:a16="http://schemas.microsoft.com/office/drawing/2014/main" id="{E5BB654B-AA77-497E-9D66-D114715C9141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10867759" y="5801657"/>
                  <a:ext cx="89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7E8C0610-3556-4050-B0E3-6531C8EE1E02}"/>
                    </a:ext>
                  </a:extLst>
                </p14:cNvPr>
                <p14:cNvContentPartPr/>
                <p14:nvPr/>
              </p14:nvContentPartPr>
              <p14:xfrm>
                <a:off x="10974319" y="5811377"/>
                <a:ext cx="149040" cy="9108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7E8C0610-3556-4050-B0E3-6531C8EE1E02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10965679" y="5802737"/>
                  <a:ext cx="166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1094" name="Input penna 1093">
                  <a:extLst>
                    <a:ext uri="{FF2B5EF4-FFF2-40B4-BE49-F238E27FC236}">
                      <a16:creationId xmlns:a16="http://schemas.microsoft.com/office/drawing/2014/main" id="{DCF4AF6C-D2A3-4EF7-94B4-4C2836B20090}"/>
                    </a:ext>
                  </a:extLst>
                </p14:cNvPr>
                <p14:cNvContentPartPr/>
                <p14:nvPr/>
              </p14:nvContentPartPr>
              <p14:xfrm>
                <a:off x="11152519" y="5790857"/>
                <a:ext cx="114480" cy="12276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DCF4AF6C-D2A3-4EF7-94B4-4C2836B20090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11143879" y="5782217"/>
                  <a:ext cx="132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1095" name="Input penna 1094">
                  <a:extLst>
                    <a:ext uri="{FF2B5EF4-FFF2-40B4-BE49-F238E27FC236}">
                      <a16:creationId xmlns:a16="http://schemas.microsoft.com/office/drawing/2014/main" id="{462C2861-F6C2-4497-B26F-BD4DFE99A2AA}"/>
                    </a:ext>
                  </a:extLst>
                </p14:cNvPr>
                <p14:cNvContentPartPr/>
                <p14:nvPr/>
              </p14:nvContentPartPr>
              <p14:xfrm>
                <a:off x="11259079" y="5827937"/>
                <a:ext cx="61920" cy="77760"/>
              </p14:xfrm>
            </p:contentPart>
          </mc:Choice>
          <mc:Fallback xmlns="">
            <p:pic>
              <p:nvPicPr>
                <p:cNvPr id="1095" name="Input penna 1094">
                  <a:extLst>
                    <a:ext uri="{FF2B5EF4-FFF2-40B4-BE49-F238E27FC236}">
                      <a16:creationId xmlns:a16="http://schemas.microsoft.com/office/drawing/2014/main" id="{462C2861-F6C2-4497-B26F-BD4DFE99A2AA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11250079" y="5818937"/>
                  <a:ext cx="795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1096" name="Input penna 1095">
                  <a:extLst>
                    <a:ext uri="{FF2B5EF4-FFF2-40B4-BE49-F238E27FC236}">
                      <a16:creationId xmlns:a16="http://schemas.microsoft.com/office/drawing/2014/main" id="{D5F03266-6D2E-4CDD-A1FA-E1A4B2198EC1}"/>
                    </a:ext>
                  </a:extLst>
                </p14:cNvPr>
                <p14:cNvContentPartPr/>
                <p14:nvPr/>
              </p14:nvContentPartPr>
              <p14:xfrm>
                <a:off x="11245039" y="5865017"/>
                <a:ext cx="77760" cy="21240"/>
              </p14:xfrm>
            </p:contentPart>
          </mc:Choice>
          <mc:Fallback xmlns="">
            <p:pic>
              <p:nvPicPr>
                <p:cNvPr id="1096" name="Input penna 1095">
                  <a:extLst>
                    <a:ext uri="{FF2B5EF4-FFF2-40B4-BE49-F238E27FC236}">
                      <a16:creationId xmlns:a16="http://schemas.microsoft.com/office/drawing/2014/main" id="{D5F03266-6D2E-4CDD-A1FA-E1A4B2198EC1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11236399" y="5856377"/>
                  <a:ext cx="954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1097" name="Input penna 1096">
                  <a:extLst>
                    <a:ext uri="{FF2B5EF4-FFF2-40B4-BE49-F238E27FC236}">
                      <a16:creationId xmlns:a16="http://schemas.microsoft.com/office/drawing/2014/main" id="{13FDD7B8-C57B-41A0-9750-55165FAEC884}"/>
                    </a:ext>
                  </a:extLst>
                </p14:cNvPr>
                <p14:cNvContentPartPr/>
                <p14:nvPr/>
              </p14:nvContentPartPr>
              <p14:xfrm>
                <a:off x="11454919" y="5814977"/>
                <a:ext cx="106200" cy="10008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13FDD7B8-C57B-41A0-9750-55165FAEC884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11445919" y="5806337"/>
                  <a:ext cx="123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3">
              <p14:nvContentPartPr>
                <p14:cNvPr id="1098" name="Input penna 1097">
                  <a:extLst>
                    <a:ext uri="{FF2B5EF4-FFF2-40B4-BE49-F238E27FC236}">
                      <a16:creationId xmlns:a16="http://schemas.microsoft.com/office/drawing/2014/main" id="{6F1B6AE6-E83E-4ACD-9EE4-3DE424BB4C30}"/>
                    </a:ext>
                  </a:extLst>
                </p14:cNvPr>
                <p14:cNvContentPartPr/>
                <p14:nvPr/>
              </p14:nvContentPartPr>
              <p14:xfrm>
                <a:off x="11570839" y="5820377"/>
                <a:ext cx="69480" cy="97200"/>
              </p14:xfrm>
            </p:contentPart>
          </mc:Choice>
          <mc:Fallback xmlns="">
            <p:pic>
              <p:nvPicPr>
                <p:cNvPr id="1098" name="Input penna 1097">
                  <a:extLst>
                    <a:ext uri="{FF2B5EF4-FFF2-40B4-BE49-F238E27FC236}">
                      <a16:creationId xmlns:a16="http://schemas.microsoft.com/office/drawing/2014/main" id="{6F1B6AE6-E83E-4ACD-9EE4-3DE424BB4C30}"/>
                    </a:ext>
                  </a:extLst>
                </p:cNvPr>
                <p:cNvPicPr/>
                <p:nvPr/>
              </p:nvPicPr>
              <p:blipFill>
                <a:blip r:embed="rId2214"/>
                <a:stretch>
                  <a:fillRect/>
                </a:stretch>
              </p:blipFill>
              <p:spPr>
                <a:xfrm>
                  <a:off x="11562199" y="5811377"/>
                  <a:ext cx="87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1100" name="Input penna 1099">
                  <a:extLst>
                    <a:ext uri="{FF2B5EF4-FFF2-40B4-BE49-F238E27FC236}">
                      <a16:creationId xmlns:a16="http://schemas.microsoft.com/office/drawing/2014/main" id="{AE2AB23D-0439-46FB-ADE1-1A72237DD077}"/>
                    </a:ext>
                  </a:extLst>
                </p14:cNvPr>
                <p14:cNvContentPartPr/>
                <p14:nvPr/>
              </p14:nvContentPartPr>
              <p14:xfrm>
                <a:off x="9219679" y="5991017"/>
                <a:ext cx="118800" cy="10188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AE2AB23D-0439-46FB-ADE1-1A72237DD077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9211039" y="5982017"/>
                  <a:ext cx="1364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1101" name="Input penna 1100">
                  <a:extLst>
                    <a:ext uri="{FF2B5EF4-FFF2-40B4-BE49-F238E27FC236}">
                      <a16:creationId xmlns:a16="http://schemas.microsoft.com/office/drawing/2014/main" id="{6D81A904-23F8-4FF0-912C-36C9B15DD453}"/>
                    </a:ext>
                  </a:extLst>
                </p14:cNvPr>
                <p14:cNvContentPartPr/>
                <p14:nvPr/>
              </p14:nvContentPartPr>
              <p14:xfrm>
                <a:off x="9370519" y="5989217"/>
                <a:ext cx="66600" cy="121680"/>
              </p14:xfrm>
            </p:contentPart>
          </mc:Choice>
          <mc:Fallback xmlns="">
            <p:pic>
              <p:nvPicPr>
                <p:cNvPr id="1101" name="Input penna 1100">
                  <a:extLst>
                    <a:ext uri="{FF2B5EF4-FFF2-40B4-BE49-F238E27FC236}">
                      <a16:creationId xmlns:a16="http://schemas.microsoft.com/office/drawing/2014/main" id="{6D81A904-23F8-4FF0-912C-36C9B15DD453}"/>
                    </a:ext>
                  </a:extLst>
                </p:cNvPr>
                <p:cNvPicPr/>
                <p:nvPr/>
              </p:nvPicPr>
              <p:blipFill>
                <a:blip r:embed="rId2218"/>
                <a:stretch>
                  <a:fillRect/>
                </a:stretch>
              </p:blipFill>
              <p:spPr>
                <a:xfrm>
                  <a:off x="9361879" y="5980217"/>
                  <a:ext cx="842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9">
              <p14:nvContentPartPr>
                <p14:cNvPr id="1102" name="Input penna 1101">
                  <a:extLst>
                    <a:ext uri="{FF2B5EF4-FFF2-40B4-BE49-F238E27FC236}">
                      <a16:creationId xmlns:a16="http://schemas.microsoft.com/office/drawing/2014/main" id="{B46F133F-0210-4930-AB52-249694595BE9}"/>
                    </a:ext>
                  </a:extLst>
                </p14:cNvPr>
                <p14:cNvContentPartPr/>
                <p14:nvPr/>
              </p14:nvContentPartPr>
              <p14:xfrm>
                <a:off x="9409039" y="6018377"/>
                <a:ext cx="87120" cy="88920"/>
              </p14:xfrm>
            </p:contentPart>
          </mc:Choice>
          <mc:Fallback xmlns="">
            <p:pic>
              <p:nvPicPr>
                <p:cNvPr id="1102" name="Input penna 1101">
                  <a:extLst>
                    <a:ext uri="{FF2B5EF4-FFF2-40B4-BE49-F238E27FC236}">
                      <a16:creationId xmlns:a16="http://schemas.microsoft.com/office/drawing/2014/main" id="{B46F133F-0210-4930-AB52-249694595BE9}"/>
                    </a:ext>
                  </a:extLst>
                </p:cNvPr>
                <p:cNvPicPr/>
                <p:nvPr/>
              </p:nvPicPr>
              <p:blipFill>
                <a:blip r:embed="rId2220"/>
                <a:stretch>
                  <a:fillRect/>
                </a:stretch>
              </p:blipFill>
              <p:spPr>
                <a:xfrm>
                  <a:off x="9400039" y="6009737"/>
                  <a:ext cx="104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1">
              <p14:nvContentPartPr>
                <p14:cNvPr id="1103" name="Input penna 1102">
                  <a:extLst>
                    <a:ext uri="{FF2B5EF4-FFF2-40B4-BE49-F238E27FC236}">
                      <a16:creationId xmlns:a16="http://schemas.microsoft.com/office/drawing/2014/main" id="{1DC8CB84-3F0F-46E8-A586-36CA84450D91}"/>
                    </a:ext>
                  </a:extLst>
                </p14:cNvPr>
                <p14:cNvContentPartPr/>
                <p14:nvPr/>
              </p14:nvContentPartPr>
              <p14:xfrm>
                <a:off x="9525319" y="6028817"/>
                <a:ext cx="53280" cy="70200"/>
              </p14:xfrm>
            </p:contentPart>
          </mc:Choice>
          <mc:Fallback xmlns="">
            <p:pic>
              <p:nvPicPr>
                <p:cNvPr id="1103" name="Input penna 1102">
                  <a:extLst>
                    <a:ext uri="{FF2B5EF4-FFF2-40B4-BE49-F238E27FC236}">
                      <a16:creationId xmlns:a16="http://schemas.microsoft.com/office/drawing/2014/main" id="{1DC8CB84-3F0F-46E8-A586-36CA84450D91}"/>
                    </a:ext>
                  </a:extLst>
                </p:cNvPr>
                <p:cNvPicPr/>
                <p:nvPr/>
              </p:nvPicPr>
              <p:blipFill>
                <a:blip r:embed="rId2222"/>
                <a:stretch>
                  <a:fillRect/>
                </a:stretch>
              </p:blipFill>
              <p:spPr>
                <a:xfrm>
                  <a:off x="9516319" y="6019817"/>
                  <a:ext cx="709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3">
              <p14:nvContentPartPr>
                <p14:cNvPr id="1104" name="Input penna 1103">
                  <a:extLst>
                    <a:ext uri="{FF2B5EF4-FFF2-40B4-BE49-F238E27FC236}">
                      <a16:creationId xmlns:a16="http://schemas.microsoft.com/office/drawing/2014/main" id="{C7F870FA-25DB-4AB7-9FEF-42EFD52D02F3}"/>
                    </a:ext>
                  </a:extLst>
                </p14:cNvPr>
                <p14:cNvContentPartPr/>
                <p14:nvPr/>
              </p14:nvContentPartPr>
              <p14:xfrm>
                <a:off x="9678679" y="6015857"/>
                <a:ext cx="8640" cy="93960"/>
              </p14:xfrm>
            </p:contentPart>
          </mc:Choice>
          <mc:Fallback xmlns="">
            <p:pic>
              <p:nvPicPr>
                <p:cNvPr id="1104" name="Input penna 1103">
                  <a:extLst>
                    <a:ext uri="{FF2B5EF4-FFF2-40B4-BE49-F238E27FC236}">
                      <a16:creationId xmlns:a16="http://schemas.microsoft.com/office/drawing/2014/main" id="{C7F870FA-25DB-4AB7-9FEF-42EFD52D02F3}"/>
                    </a:ext>
                  </a:extLst>
                </p:cNvPr>
                <p:cNvPicPr/>
                <p:nvPr/>
              </p:nvPicPr>
              <p:blipFill>
                <a:blip r:embed="rId2224"/>
                <a:stretch>
                  <a:fillRect/>
                </a:stretch>
              </p:blipFill>
              <p:spPr>
                <a:xfrm>
                  <a:off x="9670039" y="6007217"/>
                  <a:ext cx="26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5">
              <p14:nvContentPartPr>
                <p14:cNvPr id="1105" name="Input penna 1104">
                  <a:extLst>
                    <a:ext uri="{FF2B5EF4-FFF2-40B4-BE49-F238E27FC236}">
                      <a16:creationId xmlns:a16="http://schemas.microsoft.com/office/drawing/2014/main" id="{152C7942-8A56-48E2-B9BA-7F756CFBD79D}"/>
                    </a:ext>
                  </a:extLst>
                </p14:cNvPr>
                <p14:cNvContentPartPr/>
                <p14:nvPr/>
              </p14:nvContentPartPr>
              <p14:xfrm>
                <a:off x="9645199" y="5988137"/>
                <a:ext cx="100080" cy="23040"/>
              </p14:xfrm>
            </p:contentPart>
          </mc:Choice>
          <mc:Fallback xmlns="">
            <p:pic>
              <p:nvPicPr>
                <p:cNvPr id="1105" name="Input penna 1104">
                  <a:extLst>
                    <a:ext uri="{FF2B5EF4-FFF2-40B4-BE49-F238E27FC236}">
                      <a16:creationId xmlns:a16="http://schemas.microsoft.com/office/drawing/2014/main" id="{152C7942-8A56-48E2-B9BA-7F756CFBD79D}"/>
                    </a:ext>
                  </a:extLst>
                </p:cNvPr>
                <p:cNvPicPr/>
                <p:nvPr/>
              </p:nvPicPr>
              <p:blipFill>
                <a:blip r:embed="rId2226"/>
                <a:stretch>
                  <a:fillRect/>
                </a:stretch>
              </p:blipFill>
              <p:spPr>
                <a:xfrm>
                  <a:off x="9636199" y="5979497"/>
                  <a:ext cx="117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7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6F5D6AB3-42CF-46C9-83CE-AFA61620E229}"/>
                    </a:ext>
                  </a:extLst>
                </p14:cNvPr>
                <p14:cNvContentPartPr/>
                <p14:nvPr/>
              </p14:nvContentPartPr>
              <p14:xfrm>
                <a:off x="9729799" y="6021977"/>
                <a:ext cx="99000" cy="66600"/>
              </p14:xfrm>
            </p:contentPart>
          </mc:Choice>
          <mc:Fallback xmlns="">
            <p:pic>
              <p:nvPicPr>
                <p:cNvPr id="1106" name="Input penna 1105">
                  <a:extLst>
                    <a:ext uri="{FF2B5EF4-FFF2-40B4-BE49-F238E27FC236}">
                      <a16:creationId xmlns:a16="http://schemas.microsoft.com/office/drawing/2014/main" id="{6F5D6AB3-42CF-46C9-83CE-AFA61620E229}"/>
                    </a:ext>
                  </a:extLst>
                </p:cNvPr>
                <p:cNvPicPr/>
                <p:nvPr/>
              </p:nvPicPr>
              <p:blipFill>
                <a:blip r:embed="rId2228"/>
                <a:stretch>
                  <a:fillRect/>
                </a:stretch>
              </p:blipFill>
              <p:spPr>
                <a:xfrm>
                  <a:off x="9720799" y="6013337"/>
                  <a:ext cx="1166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9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6542AA67-2C67-4EB4-ACBD-E351FA620698}"/>
                    </a:ext>
                  </a:extLst>
                </p14:cNvPr>
                <p14:cNvContentPartPr/>
                <p14:nvPr/>
              </p14:nvContentPartPr>
              <p14:xfrm>
                <a:off x="9784879" y="5989217"/>
                <a:ext cx="114120" cy="124560"/>
              </p14:xfrm>
            </p:contentPart>
          </mc:Choice>
          <mc:Fallback xmlns="">
            <p:pic>
              <p:nvPicPr>
                <p:cNvPr id="1107" name="Input penna 1106">
                  <a:extLst>
                    <a:ext uri="{FF2B5EF4-FFF2-40B4-BE49-F238E27FC236}">
                      <a16:creationId xmlns:a16="http://schemas.microsoft.com/office/drawing/2014/main" id="{6542AA67-2C67-4EB4-ACBD-E351FA620698}"/>
                    </a:ext>
                  </a:extLst>
                </p:cNvPr>
                <p:cNvPicPr/>
                <p:nvPr/>
              </p:nvPicPr>
              <p:blipFill>
                <a:blip r:embed="rId2230"/>
                <a:stretch>
                  <a:fillRect/>
                </a:stretch>
              </p:blipFill>
              <p:spPr>
                <a:xfrm>
                  <a:off x="9775879" y="5980217"/>
                  <a:ext cx="1317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1C791C08-507C-45AB-B0C3-1EADB14C3947}"/>
                    </a:ext>
                  </a:extLst>
                </p14:cNvPr>
                <p14:cNvContentPartPr/>
                <p14:nvPr/>
              </p14:nvContentPartPr>
              <p14:xfrm>
                <a:off x="9892519" y="6020897"/>
                <a:ext cx="72720" cy="6588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1C791C08-507C-45AB-B0C3-1EADB14C3947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9883519" y="6012257"/>
                  <a:ext cx="903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E488372D-AD20-4182-8A63-EAA12F9EE982}"/>
                    </a:ext>
                  </a:extLst>
                </p14:cNvPr>
                <p14:cNvContentPartPr/>
                <p14:nvPr/>
              </p14:nvContentPartPr>
              <p14:xfrm>
                <a:off x="10001239" y="6010817"/>
                <a:ext cx="75600" cy="81000"/>
              </p14:xfrm>
            </p:contentPart>
          </mc:Choice>
          <mc:Fallback xmlns="">
            <p:pic>
              <p:nvPicPr>
                <p:cNvPr id="1109" name="Input penna 1108">
                  <a:extLst>
                    <a:ext uri="{FF2B5EF4-FFF2-40B4-BE49-F238E27FC236}">
                      <a16:creationId xmlns:a16="http://schemas.microsoft.com/office/drawing/2014/main" id="{E488372D-AD20-4182-8A63-EAA12F9EE982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9992599" y="6001817"/>
                  <a:ext cx="932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BA377A92-3AB3-4521-9650-69AB1E399B37}"/>
                    </a:ext>
                  </a:extLst>
                </p14:cNvPr>
                <p14:cNvContentPartPr/>
                <p14:nvPr/>
              </p14:nvContentPartPr>
              <p14:xfrm>
                <a:off x="10085479" y="5996777"/>
                <a:ext cx="74880" cy="8280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BA377A92-3AB3-4521-9650-69AB1E399B37}"/>
                    </a:ext>
                  </a:extLst>
                </p:cNvPr>
                <p:cNvPicPr/>
                <p:nvPr/>
              </p:nvPicPr>
              <p:blipFill>
                <a:blip r:embed="rId2236"/>
                <a:stretch>
                  <a:fillRect/>
                </a:stretch>
              </p:blipFill>
              <p:spPr>
                <a:xfrm>
                  <a:off x="10076839" y="5987777"/>
                  <a:ext cx="925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7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AB623CD9-1E4E-4657-A885-346CC9945707}"/>
                    </a:ext>
                  </a:extLst>
                </p14:cNvPr>
                <p14:cNvContentPartPr/>
                <p14:nvPr/>
              </p14:nvContentPartPr>
              <p14:xfrm>
                <a:off x="10068559" y="6047177"/>
                <a:ext cx="74520" cy="1152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AB623CD9-1E4E-4657-A885-346CC9945707}"/>
                    </a:ext>
                  </a:extLst>
                </p:cNvPr>
                <p:cNvPicPr/>
                <p:nvPr/>
              </p:nvPicPr>
              <p:blipFill>
                <a:blip r:embed="rId2238"/>
                <a:stretch>
                  <a:fillRect/>
                </a:stretch>
              </p:blipFill>
              <p:spPr>
                <a:xfrm>
                  <a:off x="10059919" y="6038177"/>
                  <a:ext cx="92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9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2CD1121D-49C2-4440-A859-45F4DD20A472}"/>
                    </a:ext>
                  </a:extLst>
                </p14:cNvPr>
                <p14:cNvContentPartPr/>
                <p14:nvPr/>
              </p14:nvContentPartPr>
              <p14:xfrm>
                <a:off x="10300759" y="6020177"/>
                <a:ext cx="7560" cy="89640"/>
              </p14:xfrm>
            </p:contentPart>
          </mc:Choice>
          <mc:Fallback xmlns="">
            <p:pic>
              <p:nvPicPr>
                <p:cNvPr id="1112" name="Input penna 1111">
                  <a:extLst>
                    <a:ext uri="{FF2B5EF4-FFF2-40B4-BE49-F238E27FC236}">
                      <a16:creationId xmlns:a16="http://schemas.microsoft.com/office/drawing/2014/main" id="{2CD1121D-49C2-4440-A859-45F4DD20A472}"/>
                    </a:ext>
                  </a:extLst>
                </p:cNvPr>
                <p:cNvPicPr/>
                <p:nvPr/>
              </p:nvPicPr>
              <p:blipFill>
                <a:blip r:embed="rId2053"/>
                <a:stretch>
                  <a:fillRect/>
                </a:stretch>
              </p:blipFill>
              <p:spPr>
                <a:xfrm>
                  <a:off x="10291759" y="6011537"/>
                  <a:ext cx="25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0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91DBF918-CCEC-4BF8-AAFD-7EFB2F797BFC}"/>
                    </a:ext>
                  </a:extLst>
                </p14:cNvPr>
                <p14:cNvContentPartPr/>
                <p14:nvPr/>
              </p14:nvContentPartPr>
              <p14:xfrm>
                <a:off x="10294639" y="5954297"/>
                <a:ext cx="64440" cy="7308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91DBF918-CCEC-4BF8-AAFD-7EFB2F797BFC}"/>
                    </a:ext>
                  </a:extLst>
                </p:cNvPr>
                <p:cNvPicPr/>
                <p:nvPr/>
              </p:nvPicPr>
              <p:blipFill>
                <a:blip r:embed="rId2241"/>
                <a:stretch>
                  <a:fillRect/>
                </a:stretch>
              </p:blipFill>
              <p:spPr>
                <a:xfrm>
                  <a:off x="10285639" y="5945297"/>
                  <a:ext cx="820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2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6AAA3152-6155-4F5D-963A-3CFD856D9D7B}"/>
                    </a:ext>
                  </a:extLst>
                </p14:cNvPr>
                <p14:cNvContentPartPr/>
                <p14:nvPr/>
              </p14:nvContentPartPr>
              <p14:xfrm>
                <a:off x="10364479" y="5987417"/>
                <a:ext cx="68760" cy="9756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6AAA3152-6155-4F5D-963A-3CFD856D9D7B}"/>
                    </a:ext>
                  </a:extLst>
                </p:cNvPr>
                <p:cNvPicPr/>
                <p:nvPr/>
              </p:nvPicPr>
              <p:blipFill>
                <a:blip r:embed="rId2243"/>
                <a:stretch>
                  <a:fillRect/>
                </a:stretch>
              </p:blipFill>
              <p:spPr>
                <a:xfrm>
                  <a:off x="10355479" y="5978417"/>
                  <a:ext cx="864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4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FE3CC734-71D2-40F4-81D6-DEFA8EF8511D}"/>
                    </a:ext>
                  </a:extLst>
                </p14:cNvPr>
                <p14:cNvContentPartPr/>
                <p14:nvPr/>
              </p14:nvContentPartPr>
              <p14:xfrm>
                <a:off x="10370959" y="6047897"/>
                <a:ext cx="69480" cy="4680"/>
              </p14:xfrm>
            </p:contentPart>
          </mc:Choice>
          <mc:Fallback xmlns="">
            <p:pic>
              <p:nvPicPr>
                <p:cNvPr id="1115" name="Input penna 1114">
                  <a:extLst>
                    <a:ext uri="{FF2B5EF4-FFF2-40B4-BE49-F238E27FC236}">
                      <a16:creationId xmlns:a16="http://schemas.microsoft.com/office/drawing/2014/main" id="{FE3CC734-71D2-40F4-81D6-DEFA8EF8511D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10361959" y="6039257"/>
                  <a:ext cx="871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5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6754F43F-5DBE-41AD-94FF-12252402439E}"/>
                    </a:ext>
                  </a:extLst>
                </p14:cNvPr>
                <p14:cNvContentPartPr/>
                <p14:nvPr/>
              </p14:nvContentPartPr>
              <p14:xfrm>
                <a:off x="10440079" y="5978057"/>
                <a:ext cx="135720" cy="9468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6754F43F-5DBE-41AD-94FF-12252402439E}"/>
                    </a:ext>
                  </a:extLst>
                </p:cNvPr>
                <p:cNvPicPr/>
                <p:nvPr/>
              </p:nvPicPr>
              <p:blipFill>
                <a:blip r:embed="rId2246"/>
                <a:stretch>
                  <a:fillRect/>
                </a:stretch>
              </p:blipFill>
              <p:spPr>
                <a:xfrm>
                  <a:off x="10431439" y="5969057"/>
                  <a:ext cx="1533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7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F5ED2D11-74E6-4A6C-BF46-447B1177C21F}"/>
                    </a:ext>
                  </a:extLst>
                </p14:cNvPr>
                <p14:cNvContentPartPr/>
                <p14:nvPr/>
              </p14:nvContentPartPr>
              <p14:xfrm>
                <a:off x="10573279" y="5998577"/>
                <a:ext cx="68760" cy="8712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F5ED2D11-74E6-4A6C-BF46-447B1177C21F}"/>
                    </a:ext>
                  </a:extLst>
                </p:cNvPr>
                <p:cNvPicPr/>
                <p:nvPr/>
              </p:nvPicPr>
              <p:blipFill>
                <a:blip r:embed="rId2248"/>
                <a:stretch>
                  <a:fillRect/>
                </a:stretch>
              </p:blipFill>
              <p:spPr>
                <a:xfrm>
                  <a:off x="10564279" y="5989937"/>
                  <a:ext cx="864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9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3ECAD0A0-6744-49F3-B7B7-05371532D374}"/>
                    </a:ext>
                  </a:extLst>
                </p14:cNvPr>
                <p14:cNvContentPartPr/>
                <p14:nvPr/>
              </p14:nvContentPartPr>
              <p14:xfrm>
                <a:off x="10669039" y="5999297"/>
                <a:ext cx="54000" cy="9504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3ECAD0A0-6744-49F3-B7B7-05371532D374}"/>
                    </a:ext>
                  </a:extLst>
                </p:cNvPr>
                <p:cNvPicPr/>
                <p:nvPr/>
              </p:nvPicPr>
              <p:blipFill>
                <a:blip r:embed="rId2250"/>
                <a:stretch>
                  <a:fillRect/>
                </a:stretch>
              </p:blipFill>
              <p:spPr>
                <a:xfrm>
                  <a:off x="10660399" y="5990657"/>
                  <a:ext cx="71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1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194D62A2-E411-4FEE-9EF1-BFFEDD27B122}"/>
                    </a:ext>
                  </a:extLst>
                </p14:cNvPr>
                <p14:cNvContentPartPr/>
                <p14:nvPr/>
              </p14:nvContentPartPr>
              <p14:xfrm>
                <a:off x="10730239" y="6028097"/>
                <a:ext cx="75600" cy="68760"/>
              </p14:xfrm>
            </p:contentPart>
          </mc:Choice>
          <mc:Fallback xmlns="">
            <p:pic>
              <p:nvPicPr>
                <p:cNvPr id="1119" name="Input penna 1118">
                  <a:extLst>
                    <a:ext uri="{FF2B5EF4-FFF2-40B4-BE49-F238E27FC236}">
                      <a16:creationId xmlns:a16="http://schemas.microsoft.com/office/drawing/2014/main" id="{194D62A2-E411-4FEE-9EF1-BFFEDD27B122}"/>
                    </a:ext>
                  </a:extLst>
                </p:cNvPr>
                <p:cNvPicPr/>
                <p:nvPr/>
              </p:nvPicPr>
              <p:blipFill>
                <a:blip r:embed="rId2252"/>
                <a:stretch>
                  <a:fillRect/>
                </a:stretch>
              </p:blipFill>
              <p:spPr>
                <a:xfrm>
                  <a:off x="10721239" y="6019097"/>
                  <a:ext cx="93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3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4F8705AD-68A1-4E59-ACD5-D02C6027B75B}"/>
                    </a:ext>
                  </a:extLst>
                </p14:cNvPr>
                <p14:cNvContentPartPr/>
                <p14:nvPr/>
              </p14:nvContentPartPr>
              <p14:xfrm>
                <a:off x="10741399" y="5923337"/>
                <a:ext cx="112320" cy="15552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4F8705AD-68A1-4E59-ACD5-D02C6027B75B}"/>
                    </a:ext>
                  </a:extLst>
                </p:cNvPr>
                <p:cNvPicPr/>
                <p:nvPr/>
              </p:nvPicPr>
              <p:blipFill>
                <a:blip r:embed="rId2254"/>
                <a:stretch>
                  <a:fillRect/>
                </a:stretch>
              </p:blipFill>
              <p:spPr>
                <a:xfrm>
                  <a:off x="10732399" y="5914337"/>
                  <a:ext cx="129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5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B25812A1-3375-42FA-816C-9E564C4D3FDA}"/>
                    </a:ext>
                  </a:extLst>
                </p14:cNvPr>
                <p14:cNvContentPartPr/>
                <p14:nvPr/>
              </p14:nvContentPartPr>
              <p14:xfrm>
                <a:off x="10944079" y="6021257"/>
                <a:ext cx="14400" cy="9216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B25812A1-3375-42FA-816C-9E564C4D3FDA}"/>
                    </a:ext>
                  </a:extLst>
                </p:cNvPr>
                <p:cNvPicPr/>
                <p:nvPr/>
              </p:nvPicPr>
              <p:blipFill>
                <a:blip r:embed="rId2256"/>
                <a:stretch>
                  <a:fillRect/>
                </a:stretch>
              </p:blipFill>
              <p:spPr>
                <a:xfrm>
                  <a:off x="10935439" y="6012257"/>
                  <a:ext cx="320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7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676FF5D4-99AC-44FD-8F36-45ACB88084DE}"/>
                    </a:ext>
                  </a:extLst>
                </p14:cNvPr>
                <p14:cNvContentPartPr/>
                <p14:nvPr/>
              </p14:nvContentPartPr>
              <p14:xfrm>
                <a:off x="10998439" y="6046097"/>
                <a:ext cx="81360" cy="71280"/>
              </p14:xfrm>
            </p:contentPart>
          </mc:Choice>
          <mc:Fallback xmlns="">
            <p:pic>
              <p:nvPicPr>
                <p:cNvPr id="1122" name="Input penna 1121">
                  <a:extLst>
                    <a:ext uri="{FF2B5EF4-FFF2-40B4-BE49-F238E27FC236}">
                      <a16:creationId xmlns:a16="http://schemas.microsoft.com/office/drawing/2014/main" id="{676FF5D4-99AC-44FD-8F36-45ACB88084DE}"/>
                    </a:ext>
                  </a:extLst>
                </p:cNvPr>
                <p:cNvPicPr/>
                <p:nvPr/>
              </p:nvPicPr>
              <p:blipFill>
                <a:blip r:embed="rId2258"/>
                <a:stretch>
                  <a:fillRect/>
                </a:stretch>
              </p:blipFill>
              <p:spPr>
                <a:xfrm>
                  <a:off x="10989439" y="6037457"/>
                  <a:ext cx="990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9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51C16890-5F65-4820-9BB1-7866174C0DD7}"/>
                    </a:ext>
                  </a:extLst>
                </p14:cNvPr>
                <p14:cNvContentPartPr/>
                <p14:nvPr/>
              </p14:nvContentPartPr>
              <p14:xfrm>
                <a:off x="11180959" y="5983817"/>
                <a:ext cx="194040" cy="10980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51C16890-5F65-4820-9BB1-7866174C0DD7}"/>
                    </a:ext>
                  </a:extLst>
                </p:cNvPr>
                <p:cNvPicPr/>
                <p:nvPr/>
              </p:nvPicPr>
              <p:blipFill>
                <a:blip r:embed="rId2260"/>
                <a:stretch>
                  <a:fillRect/>
                </a:stretch>
              </p:blipFill>
              <p:spPr>
                <a:xfrm>
                  <a:off x="11172319" y="5975177"/>
                  <a:ext cx="211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1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02023265-F851-49A4-9402-87925A1AE834}"/>
                    </a:ext>
                  </a:extLst>
                </p14:cNvPr>
                <p14:cNvContentPartPr/>
                <p14:nvPr/>
              </p14:nvContentPartPr>
              <p14:xfrm>
                <a:off x="11377519" y="6010817"/>
                <a:ext cx="96120" cy="9072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02023265-F851-49A4-9402-87925A1AE834}"/>
                    </a:ext>
                  </a:extLst>
                </p:cNvPr>
                <p:cNvPicPr/>
                <p:nvPr/>
              </p:nvPicPr>
              <p:blipFill>
                <a:blip r:embed="rId2262"/>
                <a:stretch>
                  <a:fillRect/>
                </a:stretch>
              </p:blipFill>
              <p:spPr>
                <a:xfrm>
                  <a:off x="11368879" y="6001817"/>
                  <a:ext cx="113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3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032830D3-94D7-4222-A249-89BF7382DCE5}"/>
                    </a:ext>
                  </a:extLst>
                </p14:cNvPr>
                <p14:cNvContentPartPr/>
                <p14:nvPr/>
              </p14:nvContentPartPr>
              <p14:xfrm>
                <a:off x="11490919" y="6021257"/>
                <a:ext cx="69120" cy="8964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032830D3-94D7-4222-A249-89BF7382DCE5}"/>
                    </a:ext>
                  </a:extLst>
                </p:cNvPr>
                <p:cNvPicPr/>
                <p:nvPr/>
              </p:nvPicPr>
              <p:blipFill>
                <a:blip r:embed="rId2264"/>
                <a:stretch>
                  <a:fillRect/>
                </a:stretch>
              </p:blipFill>
              <p:spPr>
                <a:xfrm>
                  <a:off x="11481919" y="6012257"/>
                  <a:ext cx="86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5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F8988F6A-DE0A-4538-B0F0-C67D6A0C2CCC}"/>
                    </a:ext>
                  </a:extLst>
                </p14:cNvPr>
                <p14:cNvContentPartPr/>
                <p14:nvPr/>
              </p14:nvContentPartPr>
              <p14:xfrm>
                <a:off x="11505679" y="6068057"/>
                <a:ext cx="88920" cy="540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F8988F6A-DE0A-4538-B0F0-C67D6A0C2CCC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11497039" y="6059057"/>
                  <a:ext cx="106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6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CAF4FD64-7EAC-46FD-BF70-24D86518A876}"/>
                    </a:ext>
                  </a:extLst>
                </p14:cNvPr>
                <p14:cNvContentPartPr/>
                <p14:nvPr/>
              </p14:nvContentPartPr>
              <p14:xfrm>
                <a:off x="11580199" y="6037457"/>
                <a:ext cx="142920" cy="8280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CAF4FD64-7EAC-46FD-BF70-24D86518A876}"/>
                    </a:ext>
                  </a:extLst>
                </p:cNvPr>
                <p:cNvPicPr/>
                <p:nvPr/>
              </p:nvPicPr>
              <p:blipFill>
                <a:blip r:embed="rId2267"/>
                <a:stretch>
                  <a:fillRect/>
                </a:stretch>
              </p:blipFill>
              <p:spPr>
                <a:xfrm>
                  <a:off x="11571199" y="6028457"/>
                  <a:ext cx="160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8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3FFF2A6C-DFD0-412F-926D-007BF9F5F707}"/>
                    </a:ext>
                  </a:extLst>
                </p14:cNvPr>
                <p14:cNvContentPartPr/>
                <p14:nvPr/>
              </p14:nvContentPartPr>
              <p14:xfrm>
                <a:off x="11647159" y="6022337"/>
                <a:ext cx="184320" cy="102600"/>
              </p14:xfrm>
            </p:contentPart>
          </mc:Choice>
          <mc:Fallback xmlns="">
            <p:pic>
              <p:nvPicPr>
                <p:cNvPr id="1128" name="Input penna 1127">
                  <a:extLst>
                    <a:ext uri="{FF2B5EF4-FFF2-40B4-BE49-F238E27FC236}">
                      <a16:creationId xmlns:a16="http://schemas.microsoft.com/office/drawing/2014/main" id="{3FFF2A6C-DFD0-412F-926D-007BF9F5F707}"/>
                    </a:ext>
                  </a:extLst>
                </p:cNvPr>
                <p:cNvPicPr/>
                <p:nvPr/>
              </p:nvPicPr>
              <p:blipFill>
                <a:blip r:embed="rId2269"/>
                <a:stretch>
                  <a:fillRect/>
                </a:stretch>
              </p:blipFill>
              <p:spPr>
                <a:xfrm>
                  <a:off x="11638519" y="6013337"/>
                  <a:ext cx="2019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0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9C93782A-72F2-482C-A461-72D08AB5ACB9}"/>
                    </a:ext>
                  </a:extLst>
                </p14:cNvPr>
                <p14:cNvContentPartPr/>
                <p14:nvPr/>
              </p14:nvContentPartPr>
              <p14:xfrm>
                <a:off x="9248839" y="6241217"/>
                <a:ext cx="19080" cy="98280"/>
              </p14:xfrm>
            </p:contentPart>
          </mc:Choice>
          <mc:Fallback xmlns="">
            <p:pic>
              <p:nvPicPr>
                <p:cNvPr id="1130" name="Input penna 1129">
                  <a:extLst>
                    <a:ext uri="{FF2B5EF4-FFF2-40B4-BE49-F238E27FC236}">
                      <a16:creationId xmlns:a16="http://schemas.microsoft.com/office/drawing/2014/main" id="{9C93782A-72F2-482C-A461-72D08AB5ACB9}"/>
                    </a:ext>
                  </a:extLst>
                </p:cNvPr>
                <p:cNvPicPr/>
                <p:nvPr/>
              </p:nvPicPr>
              <p:blipFill>
                <a:blip r:embed="rId2271"/>
                <a:stretch>
                  <a:fillRect/>
                </a:stretch>
              </p:blipFill>
              <p:spPr>
                <a:xfrm>
                  <a:off x="9239839" y="6232577"/>
                  <a:ext cx="36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2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0139E1A4-3D8A-406A-88B3-0D60A80976FB}"/>
                    </a:ext>
                  </a:extLst>
                </p14:cNvPr>
                <p14:cNvContentPartPr/>
                <p14:nvPr/>
              </p14:nvContentPartPr>
              <p14:xfrm>
                <a:off x="9238039" y="6250577"/>
                <a:ext cx="71640" cy="13248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0139E1A4-3D8A-406A-88B3-0D60A80976FB}"/>
                    </a:ext>
                  </a:extLst>
                </p:cNvPr>
                <p:cNvPicPr/>
                <p:nvPr/>
              </p:nvPicPr>
              <p:blipFill>
                <a:blip r:embed="rId2273"/>
                <a:stretch>
                  <a:fillRect/>
                </a:stretch>
              </p:blipFill>
              <p:spPr>
                <a:xfrm>
                  <a:off x="9229039" y="6241937"/>
                  <a:ext cx="89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4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43503C0E-9F3A-48FE-91A7-0AC90548A98F}"/>
                    </a:ext>
                  </a:extLst>
                </p14:cNvPr>
                <p14:cNvContentPartPr/>
                <p14:nvPr/>
              </p14:nvContentPartPr>
              <p14:xfrm>
                <a:off x="9341719" y="6200537"/>
                <a:ext cx="7560" cy="1062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43503C0E-9F3A-48FE-91A7-0AC90548A98F}"/>
                    </a:ext>
                  </a:extLst>
                </p:cNvPr>
                <p:cNvPicPr/>
                <p:nvPr/>
              </p:nvPicPr>
              <p:blipFill>
                <a:blip r:embed="rId2275"/>
                <a:stretch>
                  <a:fillRect/>
                </a:stretch>
              </p:blipFill>
              <p:spPr>
                <a:xfrm>
                  <a:off x="9333079" y="6191537"/>
                  <a:ext cx="252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6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E81CE168-BB82-4BDA-B44C-11E0272EA558}"/>
                    </a:ext>
                  </a:extLst>
                </p14:cNvPr>
                <p14:cNvContentPartPr/>
                <p14:nvPr/>
              </p14:nvContentPartPr>
              <p14:xfrm>
                <a:off x="9389599" y="6284417"/>
                <a:ext cx="6480" cy="9144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E81CE168-BB82-4BDA-B44C-11E0272EA558}"/>
                    </a:ext>
                  </a:extLst>
                </p:cNvPr>
                <p:cNvPicPr/>
                <p:nvPr/>
              </p:nvPicPr>
              <p:blipFill>
                <a:blip r:embed="rId2277"/>
                <a:stretch>
                  <a:fillRect/>
                </a:stretch>
              </p:blipFill>
              <p:spPr>
                <a:xfrm>
                  <a:off x="9380959" y="6275777"/>
                  <a:ext cx="241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8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92D67548-19B4-4F8D-91ED-3FBDE7CC4447}"/>
                    </a:ext>
                  </a:extLst>
                </p14:cNvPr>
                <p14:cNvContentPartPr/>
                <p14:nvPr/>
              </p14:nvContentPartPr>
              <p14:xfrm>
                <a:off x="9437479" y="6234377"/>
                <a:ext cx="106200" cy="14148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92D67548-19B4-4F8D-91ED-3FBDE7CC4447}"/>
                    </a:ext>
                  </a:extLst>
                </p:cNvPr>
                <p:cNvPicPr/>
                <p:nvPr/>
              </p:nvPicPr>
              <p:blipFill>
                <a:blip r:embed="rId2279"/>
                <a:stretch>
                  <a:fillRect/>
                </a:stretch>
              </p:blipFill>
              <p:spPr>
                <a:xfrm>
                  <a:off x="9428839" y="6225377"/>
                  <a:ext cx="1238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0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6BE98408-AD57-4910-8C59-78F667A446DC}"/>
                    </a:ext>
                  </a:extLst>
                </p14:cNvPr>
                <p14:cNvContentPartPr/>
                <p14:nvPr/>
              </p14:nvContentPartPr>
              <p14:xfrm>
                <a:off x="9562039" y="6241937"/>
                <a:ext cx="67320" cy="9756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6BE98408-AD57-4910-8C59-78F667A446DC}"/>
                    </a:ext>
                  </a:extLst>
                </p:cNvPr>
                <p:cNvPicPr/>
                <p:nvPr/>
              </p:nvPicPr>
              <p:blipFill>
                <a:blip r:embed="rId2281"/>
                <a:stretch>
                  <a:fillRect/>
                </a:stretch>
              </p:blipFill>
              <p:spPr>
                <a:xfrm>
                  <a:off x="9553039" y="6233297"/>
                  <a:ext cx="849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2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4AD7DE75-3E7E-4C42-808D-8B60C77C2ACF}"/>
                    </a:ext>
                  </a:extLst>
                </p14:cNvPr>
                <p14:cNvContentPartPr/>
                <p14:nvPr/>
              </p14:nvContentPartPr>
              <p14:xfrm>
                <a:off x="9582919" y="6301697"/>
                <a:ext cx="68400" cy="1080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4AD7DE75-3E7E-4C42-808D-8B60C77C2ACF}"/>
                    </a:ext>
                  </a:extLst>
                </p:cNvPr>
                <p:cNvPicPr/>
                <p:nvPr/>
              </p:nvPicPr>
              <p:blipFill>
                <a:blip r:embed="rId2283"/>
                <a:stretch>
                  <a:fillRect/>
                </a:stretch>
              </p:blipFill>
              <p:spPr>
                <a:xfrm>
                  <a:off x="9574279" y="6293057"/>
                  <a:ext cx="86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4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22B96B13-450E-4228-8D78-DD5D7320F29C}"/>
                    </a:ext>
                  </a:extLst>
                </p14:cNvPr>
                <p14:cNvContentPartPr/>
                <p14:nvPr/>
              </p14:nvContentPartPr>
              <p14:xfrm>
                <a:off x="9649879" y="6256697"/>
                <a:ext cx="94320" cy="10908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22B96B13-450E-4228-8D78-DD5D7320F29C}"/>
                    </a:ext>
                  </a:extLst>
                </p:cNvPr>
                <p:cNvPicPr/>
                <p:nvPr/>
              </p:nvPicPr>
              <p:blipFill>
                <a:blip r:embed="rId2285"/>
                <a:stretch>
                  <a:fillRect/>
                </a:stretch>
              </p:blipFill>
              <p:spPr>
                <a:xfrm>
                  <a:off x="9640879" y="6248057"/>
                  <a:ext cx="111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6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B22F8494-B46C-4BA6-B6A8-8459711C3877}"/>
                    </a:ext>
                  </a:extLst>
                </p14:cNvPr>
                <p14:cNvContentPartPr/>
                <p14:nvPr/>
              </p14:nvContentPartPr>
              <p14:xfrm>
                <a:off x="9720439" y="6244817"/>
                <a:ext cx="88920" cy="117360"/>
              </p14:xfrm>
            </p:contentPart>
          </mc:Choice>
          <mc:Fallback xmlns="">
            <p:pic>
              <p:nvPicPr>
                <p:cNvPr id="1138" name="Input penna 1137">
                  <a:extLst>
                    <a:ext uri="{FF2B5EF4-FFF2-40B4-BE49-F238E27FC236}">
                      <a16:creationId xmlns:a16="http://schemas.microsoft.com/office/drawing/2014/main" id="{B22F8494-B46C-4BA6-B6A8-8459711C3877}"/>
                    </a:ext>
                  </a:extLst>
                </p:cNvPr>
                <p:cNvPicPr/>
                <p:nvPr/>
              </p:nvPicPr>
              <p:blipFill>
                <a:blip r:embed="rId2287"/>
                <a:stretch>
                  <a:fillRect/>
                </a:stretch>
              </p:blipFill>
              <p:spPr>
                <a:xfrm>
                  <a:off x="9711799" y="6235817"/>
                  <a:ext cx="1065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8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AB31252E-1ED1-4C43-BA96-F5C6F796E860}"/>
                    </a:ext>
                  </a:extLst>
                </p14:cNvPr>
                <p14:cNvContentPartPr/>
                <p14:nvPr/>
              </p14:nvContentPartPr>
              <p14:xfrm>
                <a:off x="9833479" y="6273257"/>
                <a:ext cx="6480" cy="7740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AB31252E-1ED1-4C43-BA96-F5C6F796E860}"/>
                    </a:ext>
                  </a:extLst>
                </p:cNvPr>
                <p:cNvPicPr/>
                <p:nvPr/>
              </p:nvPicPr>
              <p:blipFill>
                <a:blip r:embed="rId2289"/>
                <a:stretch>
                  <a:fillRect/>
                </a:stretch>
              </p:blipFill>
              <p:spPr>
                <a:xfrm>
                  <a:off x="9824479" y="6264617"/>
                  <a:ext cx="241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0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C9B91782-87F2-4703-923C-6FF66087AC0E}"/>
                    </a:ext>
                  </a:extLst>
                </p14:cNvPr>
                <p14:cNvContentPartPr/>
                <p14:nvPr/>
              </p14:nvContentPartPr>
              <p14:xfrm>
                <a:off x="9879199" y="6277937"/>
                <a:ext cx="61920" cy="9612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C9B91782-87F2-4703-923C-6FF66087AC0E}"/>
                    </a:ext>
                  </a:extLst>
                </p:cNvPr>
                <p:cNvPicPr/>
                <p:nvPr/>
              </p:nvPicPr>
              <p:blipFill>
                <a:blip r:embed="rId2291"/>
                <a:stretch>
                  <a:fillRect/>
                </a:stretch>
              </p:blipFill>
              <p:spPr>
                <a:xfrm>
                  <a:off x="9870559" y="6269297"/>
                  <a:ext cx="79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2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2F363382-7A23-4FCE-A5D4-AA3CA9448B85}"/>
                    </a:ext>
                  </a:extLst>
                </p14:cNvPr>
                <p14:cNvContentPartPr/>
                <p14:nvPr/>
              </p14:nvContentPartPr>
              <p14:xfrm>
                <a:off x="10042639" y="6257777"/>
                <a:ext cx="155520" cy="11088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2F363382-7A23-4FCE-A5D4-AA3CA9448B85}"/>
                    </a:ext>
                  </a:extLst>
                </p:cNvPr>
                <p:cNvPicPr/>
                <p:nvPr/>
              </p:nvPicPr>
              <p:blipFill>
                <a:blip r:embed="rId2293"/>
                <a:stretch>
                  <a:fillRect/>
                </a:stretch>
              </p:blipFill>
              <p:spPr>
                <a:xfrm>
                  <a:off x="10033639" y="6248777"/>
                  <a:ext cx="1731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4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01B0777D-A0AC-430C-9DD2-8A9583E8BDCE}"/>
                    </a:ext>
                  </a:extLst>
                </p14:cNvPr>
                <p14:cNvContentPartPr/>
                <p14:nvPr/>
              </p14:nvContentPartPr>
              <p14:xfrm>
                <a:off x="10205359" y="6238337"/>
                <a:ext cx="123480" cy="11844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01B0777D-A0AC-430C-9DD2-8A9583E8BDCE}"/>
                    </a:ext>
                  </a:extLst>
                </p:cNvPr>
                <p:cNvPicPr/>
                <p:nvPr/>
              </p:nvPicPr>
              <p:blipFill>
                <a:blip r:embed="rId2295"/>
                <a:stretch>
                  <a:fillRect/>
                </a:stretch>
              </p:blipFill>
              <p:spPr>
                <a:xfrm>
                  <a:off x="10196359" y="6229697"/>
                  <a:ext cx="141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6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18177BFF-D0A3-4D3F-9819-507222F9D3AB}"/>
                    </a:ext>
                  </a:extLst>
                </p14:cNvPr>
                <p14:cNvContentPartPr/>
                <p14:nvPr/>
              </p14:nvContentPartPr>
              <p14:xfrm>
                <a:off x="10338559" y="6261017"/>
                <a:ext cx="90720" cy="9936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18177BFF-D0A3-4D3F-9819-507222F9D3AB}"/>
                    </a:ext>
                  </a:extLst>
                </p:cNvPr>
                <p:cNvPicPr/>
                <p:nvPr/>
              </p:nvPicPr>
              <p:blipFill>
                <a:blip r:embed="rId2297"/>
                <a:stretch>
                  <a:fillRect/>
                </a:stretch>
              </p:blipFill>
              <p:spPr>
                <a:xfrm>
                  <a:off x="10329559" y="6252377"/>
                  <a:ext cx="1083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8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16994D71-D306-45D9-B790-0789393517EC}"/>
                    </a:ext>
                  </a:extLst>
                </p14:cNvPr>
                <p14:cNvContentPartPr/>
                <p14:nvPr/>
              </p14:nvContentPartPr>
              <p14:xfrm>
                <a:off x="10433959" y="6264257"/>
                <a:ext cx="63720" cy="9360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16994D71-D306-45D9-B790-0789393517EC}"/>
                    </a:ext>
                  </a:extLst>
                </p:cNvPr>
                <p:cNvPicPr/>
                <p:nvPr/>
              </p:nvPicPr>
              <p:blipFill>
                <a:blip r:embed="rId2299"/>
                <a:stretch>
                  <a:fillRect/>
                </a:stretch>
              </p:blipFill>
              <p:spPr>
                <a:xfrm>
                  <a:off x="10424959" y="6255257"/>
                  <a:ext cx="813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0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BBC02F6E-5CA7-415C-9FFA-95276DBE993C}"/>
                    </a:ext>
                  </a:extLst>
                </p14:cNvPr>
                <p14:cNvContentPartPr/>
                <p14:nvPr/>
              </p14:nvContentPartPr>
              <p14:xfrm>
                <a:off x="10424959" y="6309617"/>
                <a:ext cx="63360" cy="720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BBC02F6E-5CA7-415C-9FFA-95276DBE993C}"/>
                    </a:ext>
                  </a:extLst>
                </p:cNvPr>
                <p:cNvPicPr/>
                <p:nvPr/>
              </p:nvPicPr>
              <p:blipFill>
                <a:blip r:embed="rId2301"/>
                <a:stretch>
                  <a:fillRect/>
                </a:stretch>
              </p:blipFill>
              <p:spPr>
                <a:xfrm>
                  <a:off x="10415959" y="6300977"/>
                  <a:ext cx="81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2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FDCC2049-890B-40EF-A91C-48DE8D4714D7}"/>
                    </a:ext>
                  </a:extLst>
                </p14:cNvPr>
                <p14:cNvContentPartPr/>
                <p14:nvPr/>
              </p14:nvContentPartPr>
              <p14:xfrm>
                <a:off x="10500199" y="6244817"/>
                <a:ext cx="86760" cy="110520"/>
              </p14:xfrm>
            </p:contentPart>
          </mc:Choice>
          <mc:Fallback xmlns="">
            <p:pic>
              <p:nvPicPr>
                <p:cNvPr id="1147" name="Input penna 1146">
                  <a:extLst>
                    <a:ext uri="{FF2B5EF4-FFF2-40B4-BE49-F238E27FC236}">
                      <a16:creationId xmlns:a16="http://schemas.microsoft.com/office/drawing/2014/main" id="{FDCC2049-890B-40EF-A91C-48DE8D4714D7}"/>
                    </a:ext>
                  </a:extLst>
                </p:cNvPr>
                <p:cNvPicPr/>
                <p:nvPr/>
              </p:nvPicPr>
              <p:blipFill>
                <a:blip r:embed="rId2303"/>
                <a:stretch>
                  <a:fillRect/>
                </a:stretch>
              </p:blipFill>
              <p:spPr>
                <a:xfrm>
                  <a:off x="10491199" y="6235817"/>
                  <a:ext cx="1044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4">
              <p14:nvContentPartPr>
                <p14:cNvPr id="1148" name="Input penna 1147">
                  <a:extLst>
                    <a:ext uri="{FF2B5EF4-FFF2-40B4-BE49-F238E27FC236}">
                      <a16:creationId xmlns:a16="http://schemas.microsoft.com/office/drawing/2014/main" id="{1348D8B5-50D8-4EE6-9FE6-AE910501F925}"/>
                    </a:ext>
                  </a:extLst>
                </p14:cNvPr>
                <p14:cNvContentPartPr/>
                <p14:nvPr/>
              </p14:nvContentPartPr>
              <p14:xfrm>
                <a:off x="10593799" y="6244817"/>
                <a:ext cx="105120" cy="110520"/>
              </p14:xfrm>
            </p:contentPart>
          </mc:Choice>
          <mc:Fallback xmlns="">
            <p:pic>
              <p:nvPicPr>
                <p:cNvPr id="1148" name="Input penna 1147">
                  <a:extLst>
                    <a:ext uri="{FF2B5EF4-FFF2-40B4-BE49-F238E27FC236}">
                      <a16:creationId xmlns:a16="http://schemas.microsoft.com/office/drawing/2014/main" id="{1348D8B5-50D8-4EE6-9FE6-AE910501F925}"/>
                    </a:ext>
                  </a:extLst>
                </p:cNvPr>
                <p:cNvPicPr/>
                <p:nvPr/>
              </p:nvPicPr>
              <p:blipFill>
                <a:blip r:embed="rId2305"/>
                <a:stretch>
                  <a:fillRect/>
                </a:stretch>
              </p:blipFill>
              <p:spPr>
                <a:xfrm>
                  <a:off x="10584799" y="6235817"/>
                  <a:ext cx="1227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6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9E4E9F14-35C2-470D-BC02-200899A80058}"/>
                    </a:ext>
                  </a:extLst>
                </p14:cNvPr>
                <p14:cNvContentPartPr/>
                <p14:nvPr/>
              </p14:nvContentPartPr>
              <p14:xfrm>
                <a:off x="10716919" y="6235097"/>
                <a:ext cx="147960" cy="11556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9E4E9F14-35C2-470D-BC02-200899A80058}"/>
                    </a:ext>
                  </a:extLst>
                </p:cNvPr>
                <p:cNvPicPr/>
                <p:nvPr/>
              </p:nvPicPr>
              <p:blipFill>
                <a:blip r:embed="rId2307"/>
                <a:stretch>
                  <a:fillRect/>
                </a:stretch>
              </p:blipFill>
              <p:spPr>
                <a:xfrm>
                  <a:off x="10708279" y="6226097"/>
                  <a:ext cx="1656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8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EDB0EC78-B9BE-4CD3-8B70-9C68008CE808}"/>
                    </a:ext>
                  </a:extLst>
                </p14:cNvPr>
                <p14:cNvContentPartPr/>
                <p14:nvPr/>
              </p14:nvContentPartPr>
              <p14:xfrm>
                <a:off x="10994839" y="6292337"/>
                <a:ext cx="158040" cy="8424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EDB0EC78-B9BE-4CD3-8B70-9C68008CE808}"/>
                    </a:ext>
                  </a:extLst>
                </p:cNvPr>
                <p:cNvPicPr/>
                <p:nvPr/>
              </p:nvPicPr>
              <p:blipFill>
                <a:blip r:embed="rId2309"/>
                <a:stretch>
                  <a:fillRect/>
                </a:stretch>
              </p:blipFill>
              <p:spPr>
                <a:xfrm>
                  <a:off x="10985839" y="6283697"/>
                  <a:ext cx="175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0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C7CDF2FD-45F0-4509-81AB-575B5276DFD2}"/>
                    </a:ext>
                  </a:extLst>
                </p14:cNvPr>
                <p14:cNvContentPartPr/>
                <p14:nvPr/>
              </p14:nvContentPartPr>
              <p14:xfrm>
                <a:off x="11158639" y="6268937"/>
                <a:ext cx="104040" cy="98280"/>
              </p14:xfrm>
            </p:contentPart>
          </mc:Choice>
          <mc:Fallback xmlns="">
            <p:pic>
              <p:nvPicPr>
                <p:cNvPr id="1152" name="Input penna 1151">
                  <a:extLst>
                    <a:ext uri="{FF2B5EF4-FFF2-40B4-BE49-F238E27FC236}">
                      <a16:creationId xmlns:a16="http://schemas.microsoft.com/office/drawing/2014/main" id="{C7CDF2FD-45F0-4509-81AB-575B5276DFD2}"/>
                    </a:ext>
                  </a:extLst>
                </p:cNvPr>
                <p:cNvPicPr/>
                <p:nvPr/>
              </p:nvPicPr>
              <p:blipFill>
                <a:blip r:embed="rId2311"/>
                <a:stretch>
                  <a:fillRect/>
                </a:stretch>
              </p:blipFill>
              <p:spPr>
                <a:xfrm>
                  <a:off x="11149999" y="6260297"/>
                  <a:ext cx="121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2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82E59927-FCB7-415C-870C-FA4645D6B691}"/>
                    </a:ext>
                  </a:extLst>
                </p14:cNvPr>
                <p14:cNvContentPartPr/>
                <p14:nvPr/>
              </p14:nvContentPartPr>
              <p14:xfrm>
                <a:off x="11394079" y="6265337"/>
                <a:ext cx="112320" cy="10080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82E59927-FCB7-415C-870C-FA4645D6B691}"/>
                    </a:ext>
                  </a:extLst>
                </p:cNvPr>
                <p:cNvPicPr/>
                <p:nvPr/>
              </p:nvPicPr>
              <p:blipFill>
                <a:blip r:embed="rId2313"/>
                <a:stretch>
                  <a:fillRect/>
                </a:stretch>
              </p:blipFill>
              <p:spPr>
                <a:xfrm>
                  <a:off x="11385439" y="6256697"/>
                  <a:ext cx="129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4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EE4AB3CE-43C0-4561-A03D-3280290DC2E5}"/>
                    </a:ext>
                  </a:extLst>
                </p14:cNvPr>
                <p14:cNvContentPartPr/>
                <p14:nvPr/>
              </p14:nvContentPartPr>
              <p14:xfrm>
                <a:off x="11535199" y="6260297"/>
                <a:ext cx="158040" cy="12780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EE4AB3CE-43C0-4561-A03D-3280290DC2E5}"/>
                    </a:ext>
                  </a:extLst>
                </p:cNvPr>
                <p:cNvPicPr/>
                <p:nvPr/>
              </p:nvPicPr>
              <p:blipFill>
                <a:blip r:embed="rId2315"/>
                <a:stretch>
                  <a:fillRect/>
                </a:stretch>
              </p:blipFill>
              <p:spPr>
                <a:xfrm>
                  <a:off x="11526559" y="6251297"/>
                  <a:ext cx="1756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6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E5CE4CA1-E661-4B6E-B06E-E5A51C4761AC}"/>
                    </a:ext>
                  </a:extLst>
                </p14:cNvPr>
                <p14:cNvContentPartPr/>
                <p14:nvPr/>
              </p14:nvContentPartPr>
              <p14:xfrm>
                <a:off x="11728519" y="6284417"/>
                <a:ext cx="7920" cy="89640"/>
              </p14:xfrm>
            </p:contentPart>
          </mc:Choice>
          <mc:Fallback xmlns="">
            <p:pic>
              <p:nvPicPr>
                <p:cNvPr id="1155" name="Input penna 1154">
                  <a:extLst>
                    <a:ext uri="{FF2B5EF4-FFF2-40B4-BE49-F238E27FC236}">
                      <a16:creationId xmlns:a16="http://schemas.microsoft.com/office/drawing/2014/main" id="{E5CE4CA1-E661-4B6E-B06E-E5A51C4761AC}"/>
                    </a:ext>
                  </a:extLst>
                </p:cNvPr>
                <p:cNvPicPr/>
                <p:nvPr/>
              </p:nvPicPr>
              <p:blipFill>
                <a:blip r:embed="rId2317"/>
                <a:stretch>
                  <a:fillRect/>
                </a:stretch>
              </p:blipFill>
              <p:spPr>
                <a:xfrm>
                  <a:off x="11719879" y="6275777"/>
                  <a:ext cx="2556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8" name="Gruppo 1167">
            <a:extLst>
              <a:ext uri="{FF2B5EF4-FFF2-40B4-BE49-F238E27FC236}">
                <a16:creationId xmlns:a16="http://schemas.microsoft.com/office/drawing/2014/main" id="{437ADB8D-5EA6-4A18-986D-56495DD8998D}"/>
              </a:ext>
            </a:extLst>
          </p:cNvPr>
          <p:cNvGrpSpPr/>
          <p:nvPr/>
        </p:nvGrpSpPr>
        <p:grpSpPr>
          <a:xfrm>
            <a:off x="10966039" y="2599097"/>
            <a:ext cx="888120" cy="337680"/>
            <a:chOff x="10966039" y="2599097"/>
            <a:chExt cx="888120" cy="33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8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77C361B4-709E-454F-A992-42F4D71FDE50}"/>
                    </a:ext>
                  </a:extLst>
                </p14:cNvPr>
                <p14:cNvContentPartPr/>
                <p14:nvPr/>
              </p14:nvContentPartPr>
              <p14:xfrm>
                <a:off x="10966039" y="2660297"/>
                <a:ext cx="86040" cy="23580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77C361B4-709E-454F-A992-42F4D71FDE50}"/>
                    </a:ext>
                  </a:extLst>
                </p:cNvPr>
                <p:cNvPicPr/>
                <p:nvPr/>
              </p:nvPicPr>
              <p:blipFill>
                <a:blip r:embed="rId2319"/>
                <a:stretch>
                  <a:fillRect/>
                </a:stretch>
              </p:blipFill>
              <p:spPr>
                <a:xfrm>
                  <a:off x="10957039" y="2651297"/>
                  <a:ext cx="1036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0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1FB1A872-40C8-4976-BA04-C4790A5EDA36}"/>
                    </a:ext>
                  </a:extLst>
                </p14:cNvPr>
                <p14:cNvContentPartPr/>
                <p14:nvPr/>
              </p14:nvContentPartPr>
              <p14:xfrm>
                <a:off x="11088439" y="2714657"/>
                <a:ext cx="95040" cy="13716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1FB1A872-40C8-4976-BA04-C4790A5EDA36}"/>
                    </a:ext>
                  </a:extLst>
                </p:cNvPr>
                <p:cNvPicPr/>
                <p:nvPr/>
              </p:nvPicPr>
              <p:blipFill>
                <a:blip r:embed="rId2321"/>
                <a:stretch>
                  <a:fillRect/>
                </a:stretch>
              </p:blipFill>
              <p:spPr>
                <a:xfrm>
                  <a:off x="11079799" y="2705657"/>
                  <a:ext cx="1126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2">
              <p14:nvContentPartPr>
                <p14:cNvPr id="1159" name="Input penna 1158">
                  <a:extLst>
                    <a:ext uri="{FF2B5EF4-FFF2-40B4-BE49-F238E27FC236}">
                      <a16:creationId xmlns:a16="http://schemas.microsoft.com/office/drawing/2014/main" id="{93D3FAE1-CFB8-44CE-AA8D-D8F18229C08C}"/>
                    </a:ext>
                  </a:extLst>
                </p14:cNvPr>
                <p14:cNvContentPartPr/>
                <p14:nvPr/>
              </p14:nvContentPartPr>
              <p14:xfrm>
                <a:off x="11179159" y="2811497"/>
                <a:ext cx="63360" cy="47880"/>
              </p14:xfrm>
            </p:contentPart>
          </mc:Choice>
          <mc:Fallback xmlns="">
            <p:pic>
              <p:nvPicPr>
                <p:cNvPr id="1159" name="Input penna 1158">
                  <a:extLst>
                    <a:ext uri="{FF2B5EF4-FFF2-40B4-BE49-F238E27FC236}">
                      <a16:creationId xmlns:a16="http://schemas.microsoft.com/office/drawing/2014/main" id="{93D3FAE1-CFB8-44CE-AA8D-D8F18229C08C}"/>
                    </a:ext>
                  </a:extLst>
                </p:cNvPr>
                <p:cNvPicPr/>
                <p:nvPr/>
              </p:nvPicPr>
              <p:blipFill>
                <a:blip r:embed="rId2323"/>
                <a:stretch>
                  <a:fillRect/>
                </a:stretch>
              </p:blipFill>
              <p:spPr>
                <a:xfrm>
                  <a:off x="11170159" y="2802857"/>
                  <a:ext cx="810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4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42212BE1-656F-47E1-88A5-51B9726C0158}"/>
                    </a:ext>
                  </a:extLst>
                </p14:cNvPr>
                <p14:cNvContentPartPr/>
                <p14:nvPr/>
              </p14:nvContentPartPr>
              <p14:xfrm>
                <a:off x="11199319" y="2810777"/>
                <a:ext cx="43200" cy="5112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42212BE1-656F-47E1-88A5-51B9726C0158}"/>
                    </a:ext>
                  </a:extLst>
                </p:cNvPr>
                <p:cNvPicPr/>
                <p:nvPr/>
              </p:nvPicPr>
              <p:blipFill>
                <a:blip r:embed="rId2325"/>
                <a:stretch>
                  <a:fillRect/>
                </a:stretch>
              </p:blipFill>
              <p:spPr>
                <a:xfrm>
                  <a:off x="11190679" y="2802137"/>
                  <a:ext cx="608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6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F0FEAA3D-575F-4A94-BB31-750FC4E2A913}"/>
                    </a:ext>
                  </a:extLst>
                </p14:cNvPr>
                <p14:cNvContentPartPr/>
                <p14:nvPr/>
              </p14:nvContentPartPr>
              <p14:xfrm>
                <a:off x="11275279" y="2658857"/>
                <a:ext cx="66240" cy="27792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F0FEAA3D-575F-4A94-BB31-750FC4E2A913}"/>
                    </a:ext>
                  </a:extLst>
                </p:cNvPr>
                <p:cNvPicPr/>
                <p:nvPr/>
              </p:nvPicPr>
              <p:blipFill>
                <a:blip r:embed="rId2327"/>
                <a:stretch>
                  <a:fillRect/>
                </a:stretch>
              </p:blipFill>
              <p:spPr>
                <a:xfrm>
                  <a:off x="11266279" y="2650217"/>
                  <a:ext cx="838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8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4AE59CFD-4D5B-4CFD-85A1-6E4775ECD0F2}"/>
                    </a:ext>
                  </a:extLst>
                </p14:cNvPr>
                <p14:cNvContentPartPr/>
                <p14:nvPr/>
              </p14:nvContentPartPr>
              <p14:xfrm>
                <a:off x="11450959" y="2791697"/>
                <a:ext cx="58320" cy="36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4AE59CFD-4D5B-4CFD-85A1-6E4775ECD0F2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11442319" y="2782697"/>
                  <a:ext cx="759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149FE467-F1F2-4C4E-89EB-F680E3051936}"/>
                    </a:ext>
                  </a:extLst>
                </p14:cNvPr>
                <p14:cNvContentPartPr/>
                <p14:nvPr/>
              </p14:nvContentPartPr>
              <p14:xfrm>
                <a:off x="11434759" y="2791697"/>
                <a:ext cx="74520" cy="32760"/>
              </p14:xfrm>
            </p:contentPart>
          </mc:Choice>
          <mc:Fallback xmlns="">
            <p:pic>
              <p:nvPicPr>
                <p:cNvPr id="1163" name="Input penna 1162">
                  <a:extLst>
                    <a:ext uri="{FF2B5EF4-FFF2-40B4-BE49-F238E27FC236}">
                      <a16:creationId xmlns:a16="http://schemas.microsoft.com/office/drawing/2014/main" id="{149FE467-F1F2-4C4E-89EB-F680E3051936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11425759" y="2782697"/>
                  <a:ext cx="921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EE97FD49-49B3-4CEA-A93D-648DB25CE8BB}"/>
                    </a:ext>
                  </a:extLst>
                </p14:cNvPr>
                <p14:cNvContentPartPr/>
                <p14:nvPr/>
              </p14:nvContentPartPr>
              <p14:xfrm>
                <a:off x="11647159" y="2690177"/>
                <a:ext cx="95040" cy="14580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EE97FD49-49B3-4CEA-A93D-648DB25CE8BB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11638519" y="2681537"/>
                  <a:ext cx="112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9193B6FA-3A7C-4808-81AA-8644AC69BC73}"/>
                    </a:ext>
                  </a:extLst>
                </p14:cNvPr>
                <p14:cNvContentPartPr/>
                <p14:nvPr/>
              </p14:nvContentPartPr>
              <p14:xfrm>
                <a:off x="11752999" y="2599097"/>
                <a:ext cx="101160" cy="10188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9193B6FA-3A7C-4808-81AA-8644AC69BC73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11744359" y="2590457"/>
                  <a:ext cx="1188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6606D363-2E7B-4205-86E3-29DACD5D1BDE}"/>
                    </a:ext>
                  </a:extLst>
                </p14:cNvPr>
                <p14:cNvContentPartPr/>
                <p14:nvPr/>
              </p14:nvContentPartPr>
              <p14:xfrm>
                <a:off x="11806279" y="2658857"/>
                <a:ext cx="14400" cy="921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6606D363-2E7B-4205-86E3-29DACD5D1BDE}"/>
                    </a:ext>
                  </a:extLst>
                </p:cNvPr>
                <p:cNvPicPr/>
                <p:nvPr/>
              </p:nvPicPr>
              <p:blipFill>
                <a:blip r:embed="rId2336"/>
                <a:stretch>
                  <a:fillRect/>
                </a:stretch>
              </p:blipFill>
              <p:spPr>
                <a:xfrm>
                  <a:off x="11797639" y="2650217"/>
                  <a:ext cx="3204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9" name="Gruppo 1178">
            <a:extLst>
              <a:ext uri="{FF2B5EF4-FFF2-40B4-BE49-F238E27FC236}">
                <a16:creationId xmlns:a16="http://schemas.microsoft.com/office/drawing/2014/main" id="{140B219F-4C12-483A-9D7B-0382BD0AFB18}"/>
              </a:ext>
            </a:extLst>
          </p:cNvPr>
          <p:cNvGrpSpPr/>
          <p:nvPr/>
        </p:nvGrpSpPr>
        <p:grpSpPr>
          <a:xfrm>
            <a:off x="9495439" y="6488177"/>
            <a:ext cx="824040" cy="258840"/>
            <a:chOff x="9495439" y="6488177"/>
            <a:chExt cx="824040" cy="25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7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A327D188-D9EF-4E3E-88D7-53AF7136DB5E}"/>
                    </a:ext>
                  </a:extLst>
                </p14:cNvPr>
                <p14:cNvContentPartPr/>
                <p14:nvPr/>
              </p14:nvContentPartPr>
              <p14:xfrm>
                <a:off x="9495439" y="6488177"/>
                <a:ext cx="94680" cy="239760"/>
              </p14:xfrm>
            </p:contentPart>
          </mc:Choice>
          <mc:Fallback xmlns="">
            <p:pic>
              <p:nvPicPr>
                <p:cNvPr id="1169" name="Input penna 1168">
                  <a:extLst>
                    <a:ext uri="{FF2B5EF4-FFF2-40B4-BE49-F238E27FC236}">
                      <a16:creationId xmlns:a16="http://schemas.microsoft.com/office/drawing/2014/main" id="{A327D188-D9EF-4E3E-88D7-53AF7136DB5E}"/>
                    </a:ext>
                  </a:extLst>
                </p:cNvPr>
                <p:cNvPicPr/>
                <p:nvPr/>
              </p:nvPicPr>
              <p:blipFill>
                <a:blip r:embed="rId2338"/>
                <a:stretch>
                  <a:fillRect/>
                </a:stretch>
              </p:blipFill>
              <p:spPr>
                <a:xfrm>
                  <a:off x="9486799" y="6479177"/>
                  <a:ext cx="1123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9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F620AA00-BAE4-403F-8015-2FB215829CFB}"/>
                    </a:ext>
                  </a:extLst>
                </p14:cNvPr>
                <p14:cNvContentPartPr/>
                <p14:nvPr/>
              </p14:nvContentPartPr>
              <p14:xfrm>
                <a:off x="9601279" y="6583577"/>
                <a:ext cx="65880" cy="14940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F620AA00-BAE4-403F-8015-2FB215829CFB}"/>
                    </a:ext>
                  </a:extLst>
                </p:cNvPr>
                <p:cNvPicPr/>
                <p:nvPr/>
              </p:nvPicPr>
              <p:blipFill>
                <a:blip r:embed="rId2340"/>
                <a:stretch>
                  <a:fillRect/>
                </a:stretch>
              </p:blipFill>
              <p:spPr>
                <a:xfrm>
                  <a:off x="9592639" y="6574937"/>
                  <a:ext cx="835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1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493FF28E-79B0-4909-8EE8-2A8CA335502B}"/>
                    </a:ext>
                  </a:extLst>
                </p14:cNvPr>
                <p14:cNvContentPartPr/>
                <p14:nvPr/>
              </p14:nvContentPartPr>
              <p14:xfrm>
                <a:off x="9733759" y="6514097"/>
                <a:ext cx="62640" cy="22896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493FF28E-79B0-4909-8EE8-2A8CA335502B}"/>
                    </a:ext>
                  </a:extLst>
                </p:cNvPr>
                <p:cNvPicPr/>
                <p:nvPr/>
              </p:nvPicPr>
              <p:blipFill>
                <a:blip r:embed="rId2342"/>
                <a:stretch>
                  <a:fillRect/>
                </a:stretch>
              </p:blipFill>
              <p:spPr>
                <a:xfrm>
                  <a:off x="9724759" y="6505457"/>
                  <a:ext cx="8028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3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1CCD6F02-606C-4F01-A8B3-1F7F504FB09C}"/>
                    </a:ext>
                  </a:extLst>
                </p14:cNvPr>
                <p14:cNvContentPartPr/>
                <p14:nvPr/>
              </p14:nvContentPartPr>
              <p14:xfrm>
                <a:off x="9944719" y="6634697"/>
                <a:ext cx="80640" cy="1080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1CCD6F02-606C-4F01-A8B3-1F7F504FB09C}"/>
                    </a:ext>
                  </a:extLst>
                </p:cNvPr>
                <p:cNvPicPr/>
                <p:nvPr/>
              </p:nvPicPr>
              <p:blipFill>
                <a:blip r:embed="rId2344"/>
                <a:stretch>
                  <a:fillRect/>
                </a:stretch>
              </p:blipFill>
              <p:spPr>
                <a:xfrm>
                  <a:off x="9935719" y="6625697"/>
                  <a:ext cx="982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5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1B15E8F3-26F1-458F-9D83-3C94CF3182BA}"/>
                    </a:ext>
                  </a:extLst>
                </p14:cNvPr>
                <p14:cNvContentPartPr/>
                <p14:nvPr/>
              </p14:nvContentPartPr>
              <p14:xfrm>
                <a:off x="9942199" y="6634697"/>
                <a:ext cx="83160" cy="36000"/>
              </p14:xfrm>
            </p:contentPart>
          </mc:Choice>
          <mc:Fallback xmlns="">
            <p:pic>
              <p:nvPicPr>
                <p:cNvPr id="1174" name="Input penna 1173">
                  <a:extLst>
                    <a:ext uri="{FF2B5EF4-FFF2-40B4-BE49-F238E27FC236}">
                      <a16:creationId xmlns:a16="http://schemas.microsoft.com/office/drawing/2014/main" id="{1B15E8F3-26F1-458F-9D83-3C94CF3182BA}"/>
                    </a:ext>
                  </a:extLst>
                </p:cNvPr>
                <p:cNvPicPr/>
                <p:nvPr/>
              </p:nvPicPr>
              <p:blipFill>
                <a:blip r:embed="rId2346"/>
                <a:stretch>
                  <a:fillRect/>
                </a:stretch>
              </p:blipFill>
              <p:spPr>
                <a:xfrm>
                  <a:off x="9933199" y="6625697"/>
                  <a:ext cx="1008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7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5F5F5457-3E40-4166-866D-35EC0E0E1C4E}"/>
                    </a:ext>
                  </a:extLst>
                </p14:cNvPr>
                <p14:cNvContentPartPr/>
                <p14:nvPr/>
              </p14:nvContentPartPr>
              <p14:xfrm>
                <a:off x="10187719" y="6554777"/>
                <a:ext cx="131760" cy="16668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5F5F5457-3E40-4166-866D-35EC0E0E1C4E}"/>
                    </a:ext>
                  </a:extLst>
                </p:cNvPr>
                <p:cNvPicPr/>
                <p:nvPr/>
              </p:nvPicPr>
              <p:blipFill>
                <a:blip r:embed="rId2348"/>
                <a:stretch>
                  <a:fillRect/>
                </a:stretch>
              </p:blipFill>
              <p:spPr>
                <a:xfrm>
                  <a:off x="10178719" y="6546137"/>
                  <a:ext cx="1494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9">
              <p14:nvContentPartPr>
                <p14:cNvPr id="1177" name="Input penna 1176">
                  <a:extLst>
                    <a:ext uri="{FF2B5EF4-FFF2-40B4-BE49-F238E27FC236}">
                      <a16:creationId xmlns:a16="http://schemas.microsoft.com/office/drawing/2014/main" id="{38827B56-82A8-4356-B534-5BC077F65E20}"/>
                    </a:ext>
                  </a:extLst>
                </p14:cNvPr>
                <p14:cNvContentPartPr/>
                <p14:nvPr/>
              </p14:nvContentPartPr>
              <p14:xfrm>
                <a:off x="9661399" y="6678977"/>
                <a:ext cx="42120" cy="6804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38827B56-82A8-4356-B534-5BC077F65E20}"/>
                    </a:ext>
                  </a:extLst>
                </p:cNvPr>
                <p:cNvPicPr/>
                <p:nvPr/>
              </p:nvPicPr>
              <p:blipFill>
                <a:blip r:embed="rId2350"/>
                <a:stretch>
                  <a:fillRect/>
                </a:stretch>
              </p:blipFill>
              <p:spPr>
                <a:xfrm>
                  <a:off x="9652759" y="6669977"/>
                  <a:ext cx="597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1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DFAC2142-CD7A-4EC3-AF3B-53E1BEACF6BB}"/>
                    </a:ext>
                  </a:extLst>
                </p14:cNvPr>
                <p14:cNvContentPartPr/>
                <p14:nvPr/>
              </p14:nvContentPartPr>
              <p14:xfrm>
                <a:off x="9658519" y="6664217"/>
                <a:ext cx="52200" cy="81000"/>
              </p14:xfrm>
            </p:contentPart>
          </mc:Choice>
          <mc:Fallback xmlns="">
            <p:pic>
              <p:nvPicPr>
                <p:cNvPr id="1178" name="Input penna 1177">
                  <a:extLst>
                    <a:ext uri="{FF2B5EF4-FFF2-40B4-BE49-F238E27FC236}">
                      <a16:creationId xmlns:a16="http://schemas.microsoft.com/office/drawing/2014/main" id="{DFAC2142-CD7A-4EC3-AF3B-53E1BEACF6BB}"/>
                    </a:ext>
                  </a:extLst>
                </p:cNvPr>
                <p:cNvPicPr/>
                <p:nvPr/>
              </p:nvPicPr>
              <p:blipFill>
                <a:blip r:embed="rId2352"/>
                <a:stretch>
                  <a:fillRect/>
                </a:stretch>
              </p:blipFill>
              <p:spPr>
                <a:xfrm>
                  <a:off x="9649519" y="6655217"/>
                  <a:ext cx="69840" cy="98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46753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>
            <a:extLst>
              <a:ext uri="{FF2B5EF4-FFF2-40B4-BE49-F238E27FC236}">
                <a16:creationId xmlns:a16="http://schemas.microsoft.com/office/drawing/2014/main" id="{4942EABD-C1CD-4D15-94E9-44203DE6159C}"/>
              </a:ext>
            </a:extLst>
          </p:cNvPr>
          <p:cNvGrpSpPr/>
          <p:nvPr/>
        </p:nvGrpSpPr>
        <p:grpSpPr>
          <a:xfrm>
            <a:off x="254920" y="173947"/>
            <a:ext cx="2907720" cy="446400"/>
            <a:chOff x="254920" y="173947"/>
            <a:chExt cx="2907720" cy="44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21BD4AE1-26B9-4422-97ED-7756D91CB047}"/>
                    </a:ext>
                  </a:extLst>
                </p14:cNvPr>
                <p14:cNvContentPartPr/>
                <p14:nvPr/>
              </p14:nvContentPartPr>
              <p14:xfrm>
                <a:off x="254920" y="190507"/>
                <a:ext cx="107280" cy="111960"/>
              </p14:xfrm>
            </p:contentPart>
          </mc:Choice>
          <mc:Fallback xmlns="">
            <p:pic>
              <p:nvPicPr>
                <p:cNvPr id="2" name="Input penna 1">
                  <a:extLst>
                    <a:ext uri="{FF2B5EF4-FFF2-40B4-BE49-F238E27FC236}">
                      <a16:creationId xmlns:a16="http://schemas.microsoft.com/office/drawing/2014/main" id="{E3025FA2-0A61-4F31-9395-325B43C15A7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45920" y="181867"/>
                  <a:ext cx="1249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8D1818D6-3B2C-47A4-B866-E03F9F3622D7}"/>
                    </a:ext>
                  </a:extLst>
                </p14:cNvPr>
                <p14:cNvContentPartPr/>
                <p14:nvPr/>
              </p14:nvContentPartPr>
              <p14:xfrm>
                <a:off x="383440" y="204547"/>
                <a:ext cx="27360" cy="9792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6B13AD8C-DA49-4F72-8D6A-035A3C49F3E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4440" y="195907"/>
                  <a:ext cx="45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62BAB9EA-837C-4DE0-888D-5905356D47E2}"/>
                    </a:ext>
                  </a:extLst>
                </p14:cNvPr>
                <p14:cNvContentPartPr/>
                <p14:nvPr/>
              </p14:nvContentPartPr>
              <p14:xfrm>
                <a:off x="347800" y="194107"/>
                <a:ext cx="96840" cy="792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96F9B798-C461-4E9C-8B63-771B87D6182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9160" y="185467"/>
                  <a:ext cx="114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86D2150E-5475-49E4-A2CB-87F55072AFBF}"/>
                    </a:ext>
                  </a:extLst>
                </p14:cNvPr>
                <p14:cNvContentPartPr/>
                <p14:nvPr/>
              </p14:nvContentPartPr>
              <p14:xfrm>
                <a:off x="448240" y="173947"/>
                <a:ext cx="71280" cy="12024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14EC506F-B670-4FC0-914A-2184CDC83D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39600" y="164947"/>
                  <a:ext cx="88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793BB40D-DB71-44F3-9859-02C10D6C3634}"/>
                    </a:ext>
                  </a:extLst>
                </p14:cNvPr>
                <p14:cNvContentPartPr/>
                <p14:nvPr/>
              </p14:nvContentPartPr>
              <p14:xfrm>
                <a:off x="564520" y="176827"/>
                <a:ext cx="22320" cy="11124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86D65061-3ED2-4E43-9604-7AAFE84C2C2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55880" y="168187"/>
                  <a:ext cx="39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E6DC79D9-F0B4-4082-9642-B4AD971B2BA4}"/>
                    </a:ext>
                  </a:extLst>
                </p14:cNvPr>
                <p14:cNvContentPartPr/>
                <p14:nvPr/>
              </p14:nvContentPartPr>
              <p14:xfrm>
                <a:off x="564880" y="194827"/>
                <a:ext cx="112680" cy="10980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689B6935-7A0B-4937-9EB1-F707DF66035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55880" y="185827"/>
                  <a:ext cx="130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DE0F82D7-2EBA-4054-B3C1-20C6DB5E57DC}"/>
                    </a:ext>
                  </a:extLst>
                </p14:cNvPr>
                <p14:cNvContentPartPr/>
                <p14:nvPr/>
              </p14:nvContentPartPr>
              <p14:xfrm>
                <a:off x="710680" y="188707"/>
                <a:ext cx="81720" cy="12384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E0BC9C64-4822-4D19-A555-04FE3D52486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01680" y="180067"/>
                  <a:ext cx="993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660CE207-788E-4467-AE5B-5E1F7C5CEB9C}"/>
                    </a:ext>
                  </a:extLst>
                </p14:cNvPr>
                <p14:cNvContentPartPr/>
                <p14:nvPr/>
              </p14:nvContentPartPr>
              <p14:xfrm>
                <a:off x="778000" y="216067"/>
                <a:ext cx="198720" cy="9864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F7755C41-F77A-4247-B487-9B986290EFD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69360" y="207067"/>
                  <a:ext cx="2163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0DA24328-B852-4E08-9352-873128A78F9B}"/>
                    </a:ext>
                  </a:extLst>
                </p14:cNvPr>
                <p14:cNvContentPartPr/>
                <p14:nvPr/>
              </p14:nvContentPartPr>
              <p14:xfrm>
                <a:off x="1127920" y="209587"/>
                <a:ext cx="169200" cy="10008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CD0550BA-A4E6-4D37-BC6F-56B65C7493A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118920" y="200947"/>
                  <a:ext cx="186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E0DE4840-B88E-4F7C-BC19-2B06E70A1B08}"/>
                    </a:ext>
                  </a:extLst>
                </p14:cNvPr>
                <p14:cNvContentPartPr/>
                <p14:nvPr/>
              </p14:nvContentPartPr>
              <p14:xfrm>
                <a:off x="1298560" y="219667"/>
                <a:ext cx="66600" cy="9756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EA27E478-9985-4CCC-BC39-C5DCF7CC7A5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89560" y="210667"/>
                  <a:ext cx="842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8AFB2AB6-5309-4706-80CA-679EAA332941}"/>
                    </a:ext>
                  </a:extLst>
                </p14:cNvPr>
                <p14:cNvContentPartPr/>
                <p14:nvPr/>
              </p14:nvContentPartPr>
              <p14:xfrm>
                <a:off x="1410520" y="199867"/>
                <a:ext cx="66600" cy="11052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F5FA7DA6-BE21-461B-8C81-B20E86366F4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401520" y="191227"/>
                  <a:ext cx="842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630D6260-7BA1-470A-AAB2-8CBB8C8EDABD}"/>
                    </a:ext>
                  </a:extLst>
                </p14:cNvPr>
                <p14:cNvContentPartPr/>
                <p14:nvPr/>
              </p14:nvContentPartPr>
              <p14:xfrm>
                <a:off x="1598440" y="212107"/>
                <a:ext cx="66600" cy="9180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D03DB8BD-7510-4F36-9F7A-3B83EA50E91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589440" y="203107"/>
                  <a:ext cx="84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B7F00608-1659-48B5-B882-631F840501AD}"/>
                    </a:ext>
                  </a:extLst>
                </p14:cNvPr>
                <p14:cNvContentPartPr/>
                <p14:nvPr/>
              </p14:nvContentPartPr>
              <p14:xfrm>
                <a:off x="1687360" y="217867"/>
                <a:ext cx="64080" cy="8424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475E2D21-651B-4438-888C-E4B311DD0A8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78720" y="208867"/>
                  <a:ext cx="81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39FFDC5D-9427-4003-B4AE-9DE1B8A560C1}"/>
                    </a:ext>
                  </a:extLst>
                </p14:cNvPr>
                <p14:cNvContentPartPr/>
                <p14:nvPr/>
              </p14:nvContentPartPr>
              <p14:xfrm>
                <a:off x="1792840" y="187987"/>
                <a:ext cx="79920" cy="10008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770919CE-DA25-4BF7-BA4C-E6B0033A64F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784200" y="178987"/>
                  <a:ext cx="975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42696A77-B567-4112-AA49-904CC3459FB7}"/>
                    </a:ext>
                  </a:extLst>
                </p14:cNvPr>
                <p14:cNvContentPartPr/>
                <p14:nvPr/>
              </p14:nvContentPartPr>
              <p14:xfrm>
                <a:off x="1849000" y="189787"/>
                <a:ext cx="104040" cy="9900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E6AAA007-F67D-4872-ABB5-5480DEE6CE3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840360" y="181147"/>
                  <a:ext cx="121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CACABA0B-0745-4DFC-8F5E-0C581C249543}"/>
                    </a:ext>
                  </a:extLst>
                </p14:cNvPr>
                <p14:cNvContentPartPr/>
                <p14:nvPr/>
              </p14:nvContentPartPr>
              <p14:xfrm>
                <a:off x="1931080" y="200227"/>
                <a:ext cx="83160" cy="9360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01C6357D-E436-44AD-B38B-7B4C515E613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22440" y="191587"/>
                  <a:ext cx="100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FF2D0B12-EF04-4C46-8F33-F193E6BADA5C}"/>
                    </a:ext>
                  </a:extLst>
                </p14:cNvPr>
                <p14:cNvContentPartPr/>
                <p14:nvPr/>
              </p14:nvContentPartPr>
              <p14:xfrm>
                <a:off x="2023960" y="180067"/>
                <a:ext cx="75600" cy="12168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4EA41DF1-A004-4A11-8384-F5E0095B040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015320" y="171067"/>
                  <a:ext cx="932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E2247FBD-3C71-4CC7-A8E9-F41FD52755CB}"/>
                    </a:ext>
                  </a:extLst>
                </p14:cNvPr>
                <p14:cNvContentPartPr/>
                <p14:nvPr/>
              </p14:nvContentPartPr>
              <p14:xfrm>
                <a:off x="2107120" y="195907"/>
                <a:ext cx="68400" cy="7884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E8098B64-9F77-4719-869E-ECD2F3F9798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098120" y="186907"/>
                  <a:ext cx="860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3DDAC2D0-F620-4478-AC03-AB31ECC04ACF}"/>
                    </a:ext>
                  </a:extLst>
                </p14:cNvPr>
                <p14:cNvContentPartPr/>
                <p14:nvPr/>
              </p14:nvContentPartPr>
              <p14:xfrm>
                <a:off x="2097400" y="234427"/>
                <a:ext cx="75960" cy="396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EA47BD17-EE5A-471E-B2D6-BDE65493E89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088760" y="225427"/>
                  <a:ext cx="93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185012AE-1FED-419D-BC02-E8FDEA006EEB}"/>
                    </a:ext>
                  </a:extLst>
                </p14:cNvPr>
                <p14:cNvContentPartPr/>
                <p14:nvPr/>
              </p14:nvContentPartPr>
              <p14:xfrm>
                <a:off x="2327440" y="192307"/>
                <a:ext cx="104760" cy="11016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9AA90764-80FD-43F7-AE58-9E488116DE7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318800" y="183667"/>
                  <a:ext cx="122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F29A22C6-B014-4AD5-BAFC-504235A5697E}"/>
                    </a:ext>
                  </a:extLst>
                </p14:cNvPr>
                <p14:cNvContentPartPr/>
                <p14:nvPr/>
              </p14:nvContentPartPr>
              <p14:xfrm>
                <a:off x="2446960" y="216787"/>
                <a:ext cx="64800" cy="9756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956AA60C-11ED-4AB7-9AFB-1B1FF3C98F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438320" y="207787"/>
                  <a:ext cx="82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447A9EB5-1469-4BB8-8E34-941D1F083136}"/>
                    </a:ext>
                  </a:extLst>
                </p14:cNvPr>
                <p14:cNvContentPartPr/>
                <p14:nvPr/>
              </p14:nvContentPartPr>
              <p14:xfrm>
                <a:off x="2508160" y="190507"/>
                <a:ext cx="153360" cy="12744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E5919DF3-49C5-4389-9B1A-A8D7747BB48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499520" y="181867"/>
                  <a:ext cx="1710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622F1B5B-69FA-48D3-94E1-52FD13EBF3DC}"/>
                    </a:ext>
                  </a:extLst>
                </p14:cNvPr>
                <p14:cNvContentPartPr/>
                <p14:nvPr/>
              </p14:nvContentPartPr>
              <p14:xfrm>
                <a:off x="2675200" y="217147"/>
                <a:ext cx="12600" cy="9360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EA722D09-530A-440E-BEDD-BCA05E40FA6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666200" y="208147"/>
                  <a:ext cx="30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CBDC2D59-B7C0-4DE5-B4F2-3419C4871FB2}"/>
                    </a:ext>
                  </a:extLst>
                </p14:cNvPr>
                <p14:cNvContentPartPr/>
                <p14:nvPr/>
              </p14:nvContentPartPr>
              <p14:xfrm>
                <a:off x="2702200" y="207787"/>
                <a:ext cx="60480" cy="9792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75E48016-6576-4A2C-BC5E-566646FB964D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693200" y="199147"/>
                  <a:ext cx="781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A59C2D6E-8CA3-4B55-9884-469D8B60E88A}"/>
                    </a:ext>
                  </a:extLst>
                </p14:cNvPr>
                <p14:cNvContentPartPr/>
                <p14:nvPr/>
              </p14:nvContentPartPr>
              <p14:xfrm>
                <a:off x="2727400" y="202747"/>
                <a:ext cx="140400" cy="10476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97E041FB-EDF0-4AAE-887F-B423F5E9DCC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718400" y="194107"/>
                  <a:ext cx="158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7426617A-0D3A-4647-A094-564C857E8E99}"/>
                    </a:ext>
                  </a:extLst>
                </p14:cNvPr>
                <p14:cNvContentPartPr/>
                <p14:nvPr/>
              </p14:nvContentPartPr>
              <p14:xfrm>
                <a:off x="2902720" y="209587"/>
                <a:ext cx="48960" cy="10404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BB3040B8-9D5D-4D20-A79A-13ADF77111C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894080" y="200587"/>
                  <a:ext cx="666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278AC875-125E-4C7C-AB20-D30FF2ABA877}"/>
                    </a:ext>
                  </a:extLst>
                </p14:cNvPr>
                <p14:cNvContentPartPr/>
                <p14:nvPr/>
              </p14:nvContentPartPr>
              <p14:xfrm>
                <a:off x="2951680" y="225067"/>
                <a:ext cx="55800" cy="7812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4A846D52-01F3-4FB6-B855-FBBC25C76E0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42680" y="216067"/>
                  <a:ext cx="73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23B2F024-A394-43B0-9BBD-3E070CD8AB08}"/>
                    </a:ext>
                  </a:extLst>
                </p14:cNvPr>
                <p14:cNvContentPartPr/>
                <p14:nvPr/>
              </p14:nvContentPartPr>
              <p14:xfrm>
                <a:off x="397120" y="365467"/>
                <a:ext cx="16920" cy="8568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276236DC-5F97-4689-9024-63ABF829B3B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88480" y="356467"/>
                  <a:ext cx="345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70EA231F-F85C-4183-BF14-AD5ACC413C69}"/>
                    </a:ext>
                  </a:extLst>
                </p14:cNvPr>
                <p14:cNvContentPartPr/>
                <p14:nvPr/>
              </p14:nvContentPartPr>
              <p14:xfrm>
                <a:off x="436000" y="380227"/>
                <a:ext cx="108720" cy="9648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AF7CCC74-8923-4CA1-B7C2-F2525185D8B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27360" y="371227"/>
                  <a:ext cx="126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2" name="Input penna 31">
                  <a:extLst>
                    <a:ext uri="{FF2B5EF4-FFF2-40B4-BE49-F238E27FC236}">
                      <a16:creationId xmlns:a16="http://schemas.microsoft.com/office/drawing/2014/main" id="{F88A2A8D-D8AF-4AFC-8A0D-4003EA88E523}"/>
                    </a:ext>
                  </a:extLst>
                </p14:cNvPr>
                <p14:cNvContentPartPr/>
                <p14:nvPr/>
              </p14:nvContentPartPr>
              <p14:xfrm>
                <a:off x="649840" y="402907"/>
                <a:ext cx="78840" cy="89280"/>
              </p14:xfrm>
            </p:contentPart>
          </mc:Choice>
          <mc:Fallback xmlns="">
            <p:pic>
              <p:nvPicPr>
                <p:cNvPr id="35" name="Input penna 34">
                  <a:extLst>
                    <a:ext uri="{FF2B5EF4-FFF2-40B4-BE49-F238E27FC236}">
                      <a16:creationId xmlns:a16="http://schemas.microsoft.com/office/drawing/2014/main" id="{9A596441-DAAB-40CE-A75F-0D4BEAC5FED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40840" y="394267"/>
                  <a:ext cx="96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8D03D470-84FE-41D8-95FA-BC4A4FD3D411}"/>
                    </a:ext>
                  </a:extLst>
                </p14:cNvPr>
                <p14:cNvContentPartPr/>
                <p14:nvPr/>
              </p14:nvContentPartPr>
              <p14:xfrm>
                <a:off x="744520" y="405427"/>
                <a:ext cx="27360" cy="75600"/>
              </p14:xfrm>
            </p:contentPart>
          </mc:Choice>
          <mc:Fallback xmlns="">
            <p:pic>
              <p:nvPicPr>
                <p:cNvPr id="36" name="Input penna 35">
                  <a:extLst>
                    <a:ext uri="{FF2B5EF4-FFF2-40B4-BE49-F238E27FC236}">
                      <a16:creationId xmlns:a16="http://schemas.microsoft.com/office/drawing/2014/main" id="{A8D84833-66A7-4EEA-8D36-A0995D1630A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35880" y="396787"/>
                  <a:ext cx="450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3DDF7C09-3ADB-4AFA-BBA8-F0172D9E152F}"/>
                    </a:ext>
                  </a:extLst>
                </p14:cNvPr>
                <p14:cNvContentPartPr/>
                <p14:nvPr/>
              </p14:nvContentPartPr>
              <p14:xfrm>
                <a:off x="780880" y="409747"/>
                <a:ext cx="68760" cy="90000"/>
              </p14:xfrm>
            </p:contentPart>
          </mc:Choice>
          <mc:Fallback xmlns="">
            <p:pic>
              <p:nvPicPr>
                <p:cNvPr id="37" name="Input penna 36">
                  <a:extLst>
                    <a:ext uri="{FF2B5EF4-FFF2-40B4-BE49-F238E27FC236}">
                      <a16:creationId xmlns:a16="http://schemas.microsoft.com/office/drawing/2014/main" id="{7C74236D-DD6E-4C1C-BBCE-BA27B022062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71880" y="401107"/>
                  <a:ext cx="864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5FD4DF5A-F455-4BAB-BB73-6E072A0BA712}"/>
                    </a:ext>
                  </a:extLst>
                </p14:cNvPr>
                <p14:cNvContentPartPr/>
                <p14:nvPr/>
              </p14:nvContentPartPr>
              <p14:xfrm>
                <a:off x="820480" y="396787"/>
                <a:ext cx="106920" cy="92160"/>
              </p14:xfrm>
            </p:contentPart>
          </mc:Choice>
          <mc:Fallback xmlns="">
            <p:pic>
              <p:nvPicPr>
                <p:cNvPr id="38" name="Input penna 37">
                  <a:extLst>
                    <a:ext uri="{FF2B5EF4-FFF2-40B4-BE49-F238E27FC236}">
                      <a16:creationId xmlns:a16="http://schemas.microsoft.com/office/drawing/2014/main" id="{C33EDFF7-2A59-4C7F-8FEC-FBB5D02791D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1480" y="388147"/>
                  <a:ext cx="1245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8BFD3035-09E1-4D29-9954-E601C474FFAD}"/>
                    </a:ext>
                  </a:extLst>
                </p14:cNvPr>
                <p14:cNvContentPartPr/>
                <p14:nvPr/>
              </p14:nvContentPartPr>
              <p14:xfrm>
                <a:off x="913720" y="414787"/>
                <a:ext cx="78840" cy="85680"/>
              </p14:xfrm>
            </p:contentPart>
          </mc:Choice>
          <mc:Fallback xmlns="">
            <p:pic>
              <p:nvPicPr>
                <p:cNvPr id="39" name="Input penna 38">
                  <a:extLst>
                    <a:ext uri="{FF2B5EF4-FFF2-40B4-BE49-F238E27FC236}">
                      <a16:creationId xmlns:a16="http://schemas.microsoft.com/office/drawing/2014/main" id="{614B29E5-F732-4D21-AA64-BFE3C561661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04720" y="405787"/>
                  <a:ext cx="964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80096158-2CE5-47AA-B4AF-DAB64BE22E50}"/>
                    </a:ext>
                  </a:extLst>
                </p14:cNvPr>
                <p14:cNvContentPartPr/>
                <p14:nvPr/>
              </p14:nvContentPartPr>
              <p14:xfrm>
                <a:off x="934600" y="442147"/>
                <a:ext cx="53640" cy="2052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05996E4F-0AC1-4542-AA03-FFBF19C3A20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25600" y="433507"/>
                  <a:ext cx="712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0902D874-F783-4073-92B8-1DAF8C022873}"/>
                    </a:ext>
                  </a:extLst>
                </p14:cNvPr>
                <p14:cNvContentPartPr/>
                <p14:nvPr/>
              </p14:nvContentPartPr>
              <p14:xfrm>
                <a:off x="986080" y="397147"/>
                <a:ext cx="123840" cy="9684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8A5B3912-7E88-41EA-8A5B-71981A7933E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77440" y="388147"/>
                  <a:ext cx="141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981B19DF-76CC-4972-996E-5090CBFF22DE}"/>
                    </a:ext>
                  </a:extLst>
                </p14:cNvPr>
                <p14:cNvContentPartPr/>
                <p14:nvPr/>
              </p14:nvContentPartPr>
              <p14:xfrm>
                <a:off x="1211800" y="370147"/>
                <a:ext cx="13680" cy="9108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9541709D-4AFB-47A0-BA44-76808C1AB2A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203160" y="361507"/>
                  <a:ext cx="31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D9E89DDA-B8BB-4AC3-9907-2BBEC0A2C5C1}"/>
                    </a:ext>
                  </a:extLst>
                </p14:cNvPr>
                <p14:cNvContentPartPr/>
                <p14:nvPr/>
              </p14:nvContentPartPr>
              <p14:xfrm>
                <a:off x="1213600" y="383827"/>
                <a:ext cx="53280" cy="97920"/>
              </p14:xfrm>
            </p:contentPart>
          </mc:Choice>
          <mc:Fallback xmlns="">
            <p:pic>
              <p:nvPicPr>
                <p:cNvPr id="43" name="Input penna 42">
                  <a:extLst>
                    <a:ext uri="{FF2B5EF4-FFF2-40B4-BE49-F238E27FC236}">
                      <a16:creationId xmlns:a16="http://schemas.microsoft.com/office/drawing/2014/main" id="{C030F6ED-FC70-46AD-8857-1E2FA7E0DCD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204600" y="374827"/>
                  <a:ext cx="70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D881F645-9804-4C2E-B523-97CA7BC61D06}"/>
                    </a:ext>
                  </a:extLst>
                </p14:cNvPr>
                <p14:cNvContentPartPr/>
                <p14:nvPr/>
              </p14:nvContentPartPr>
              <p14:xfrm>
                <a:off x="1296400" y="374467"/>
                <a:ext cx="30960" cy="102240"/>
              </p14:xfrm>
            </p:contentPart>
          </mc:Choice>
          <mc:Fallback xmlns="">
            <p:pic>
              <p:nvPicPr>
                <p:cNvPr id="44" name="Input penna 43">
                  <a:extLst>
                    <a:ext uri="{FF2B5EF4-FFF2-40B4-BE49-F238E27FC236}">
                      <a16:creationId xmlns:a16="http://schemas.microsoft.com/office/drawing/2014/main" id="{D65F6B4E-B224-42C7-9108-48F1463F46A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287400" y="365827"/>
                  <a:ext cx="486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0FB72906-7D7D-491D-9B96-E92E5C49AF61}"/>
                    </a:ext>
                  </a:extLst>
                </p14:cNvPr>
                <p14:cNvContentPartPr/>
                <p14:nvPr/>
              </p14:nvContentPartPr>
              <p14:xfrm>
                <a:off x="1392160" y="358627"/>
                <a:ext cx="86040" cy="99720"/>
              </p14:xfrm>
            </p:contentPart>
          </mc:Choice>
          <mc:Fallback xmlns="">
            <p:pic>
              <p:nvPicPr>
                <p:cNvPr id="45" name="Input penna 44">
                  <a:extLst>
                    <a:ext uri="{FF2B5EF4-FFF2-40B4-BE49-F238E27FC236}">
                      <a16:creationId xmlns:a16="http://schemas.microsoft.com/office/drawing/2014/main" id="{04BB664E-9EA3-4B71-B8BF-579C0C50830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383160" y="349627"/>
                  <a:ext cx="1036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3" name="Input penna 42">
                  <a:extLst>
                    <a:ext uri="{FF2B5EF4-FFF2-40B4-BE49-F238E27FC236}">
                      <a16:creationId xmlns:a16="http://schemas.microsoft.com/office/drawing/2014/main" id="{5F20A582-5B01-403F-82BD-53201CFCA6BB}"/>
                    </a:ext>
                  </a:extLst>
                </p14:cNvPr>
                <p14:cNvContentPartPr/>
                <p14:nvPr/>
              </p14:nvContentPartPr>
              <p14:xfrm>
                <a:off x="1486480" y="386347"/>
                <a:ext cx="35280" cy="86760"/>
              </p14:xfrm>
            </p:contentPart>
          </mc:Choice>
          <mc:Fallback xmlns="">
            <p:pic>
              <p:nvPicPr>
                <p:cNvPr id="46" name="Input penna 45">
                  <a:extLst>
                    <a:ext uri="{FF2B5EF4-FFF2-40B4-BE49-F238E27FC236}">
                      <a16:creationId xmlns:a16="http://schemas.microsoft.com/office/drawing/2014/main" id="{0BE67BED-64FC-408E-9AD1-3FFF0D0866B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477480" y="377347"/>
                  <a:ext cx="529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3D4D852E-D2DE-40A3-A15A-6760DED683E5}"/>
                    </a:ext>
                  </a:extLst>
                </p14:cNvPr>
                <p14:cNvContentPartPr/>
                <p14:nvPr/>
              </p14:nvContentPartPr>
              <p14:xfrm>
                <a:off x="1486480" y="382027"/>
                <a:ext cx="125280" cy="92520"/>
              </p14:xfrm>
            </p:contentPart>
          </mc:Choice>
          <mc:Fallback xmlns="">
            <p:pic>
              <p:nvPicPr>
                <p:cNvPr id="47" name="Input penna 46">
                  <a:extLst>
                    <a:ext uri="{FF2B5EF4-FFF2-40B4-BE49-F238E27FC236}">
                      <a16:creationId xmlns:a16="http://schemas.microsoft.com/office/drawing/2014/main" id="{AEFB3177-C685-494D-AF42-D29539422C1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477480" y="373027"/>
                  <a:ext cx="142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580DEA7E-1E6A-41B0-9A3F-7B3C55195B94}"/>
                    </a:ext>
                  </a:extLst>
                </p14:cNvPr>
                <p14:cNvContentPartPr/>
                <p14:nvPr/>
              </p14:nvContentPartPr>
              <p14:xfrm>
                <a:off x="1531480" y="424507"/>
                <a:ext cx="74880" cy="15120"/>
              </p14:xfrm>
            </p:contentPart>
          </mc:Choice>
          <mc:Fallback xmlns="">
            <p:pic>
              <p:nvPicPr>
                <p:cNvPr id="48" name="Input penna 47">
                  <a:extLst>
                    <a:ext uri="{FF2B5EF4-FFF2-40B4-BE49-F238E27FC236}">
                      <a16:creationId xmlns:a16="http://schemas.microsoft.com/office/drawing/2014/main" id="{1C1A77D5-CB79-4908-9994-CC4F991C321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522840" y="415867"/>
                  <a:ext cx="925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2AB77BC7-31BB-4C38-9E40-E26776A033CB}"/>
                    </a:ext>
                  </a:extLst>
                </p14:cNvPr>
                <p14:cNvContentPartPr/>
                <p14:nvPr/>
              </p14:nvContentPartPr>
              <p14:xfrm>
                <a:off x="1604200" y="412267"/>
                <a:ext cx="97200" cy="9684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36E83403-B298-4C0B-A21F-21E60E51875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595560" y="403267"/>
                  <a:ext cx="1148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C7EF16B1-4B0D-4155-9E82-9E8143DE9137}"/>
                    </a:ext>
                  </a:extLst>
                </p14:cNvPr>
                <p14:cNvContentPartPr/>
                <p14:nvPr/>
              </p14:nvContentPartPr>
              <p14:xfrm>
                <a:off x="1633720" y="451147"/>
                <a:ext cx="65520" cy="5400"/>
              </p14:xfrm>
            </p:contentPart>
          </mc:Choice>
          <mc:Fallback xmlns="">
            <p:pic>
              <p:nvPicPr>
                <p:cNvPr id="50" name="Input penna 49">
                  <a:extLst>
                    <a:ext uri="{FF2B5EF4-FFF2-40B4-BE49-F238E27FC236}">
                      <a16:creationId xmlns:a16="http://schemas.microsoft.com/office/drawing/2014/main" id="{E7DA95BF-8124-420A-93E9-7FC283589D3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625080" y="442507"/>
                  <a:ext cx="831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2EA7ECA8-E8BA-4F93-BDA9-C804BE281235}"/>
                    </a:ext>
                  </a:extLst>
                </p14:cNvPr>
                <p14:cNvContentPartPr/>
                <p14:nvPr/>
              </p14:nvContentPartPr>
              <p14:xfrm>
                <a:off x="1713640" y="411187"/>
                <a:ext cx="96840" cy="93600"/>
              </p14:xfrm>
            </p:contentPart>
          </mc:Choice>
          <mc:Fallback xmlns="">
            <p:pic>
              <p:nvPicPr>
                <p:cNvPr id="51" name="Input penna 50">
                  <a:extLst>
                    <a:ext uri="{FF2B5EF4-FFF2-40B4-BE49-F238E27FC236}">
                      <a16:creationId xmlns:a16="http://schemas.microsoft.com/office/drawing/2014/main" id="{FCAB04FE-AE8C-408E-A68C-2F4A6C17B49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704640" y="402187"/>
                  <a:ext cx="1144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CECAA0B6-42FF-4A81-A6DA-210AD1BCDB73}"/>
                    </a:ext>
                  </a:extLst>
                </p14:cNvPr>
                <p14:cNvContentPartPr/>
                <p14:nvPr/>
              </p14:nvContentPartPr>
              <p14:xfrm>
                <a:off x="1837480" y="414067"/>
                <a:ext cx="26640" cy="109800"/>
              </p14:xfrm>
            </p:contentPart>
          </mc:Choice>
          <mc:Fallback xmlns="">
            <p:pic>
              <p:nvPicPr>
                <p:cNvPr id="52" name="Input penna 51">
                  <a:extLst>
                    <a:ext uri="{FF2B5EF4-FFF2-40B4-BE49-F238E27FC236}">
                      <a16:creationId xmlns:a16="http://schemas.microsoft.com/office/drawing/2014/main" id="{A672F717-619E-4101-B46B-1581318836D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828840" y="405427"/>
                  <a:ext cx="44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BDBF80DD-55BF-41D1-931F-EC0BDFDC4962}"/>
                    </a:ext>
                  </a:extLst>
                </p14:cNvPr>
                <p14:cNvContentPartPr/>
                <p14:nvPr/>
              </p14:nvContentPartPr>
              <p14:xfrm>
                <a:off x="1869160" y="400747"/>
                <a:ext cx="92880" cy="9360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F6BAC4A8-C44C-4BC4-A206-C8404E4CD17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860520" y="391747"/>
                  <a:ext cx="110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29E57573-986D-467A-9D78-320AFA7DEE4C}"/>
                    </a:ext>
                  </a:extLst>
                </p14:cNvPr>
                <p14:cNvContentPartPr/>
                <p14:nvPr/>
              </p14:nvContentPartPr>
              <p14:xfrm>
                <a:off x="1964200" y="402907"/>
                <a:ext cx="82080" cy="10584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9894B691-B500-41F3-BAB8-309E65DDCE8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955560" y="394267"/>
                  <a:ext cx="997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2" name="Input penna 51">
                  <a:extLst>
                    <a:ext uri="{FF2B5EF4-FFF2-40B4-BE49-F238E27FC236}">
                      <a16:creationId xmlns:a16="http://schemas.microsoft.com/office/drawing/2014/main" id="{CA1D06DA-8890-4BC3-A62B-DD264E07E35E}"/>
                    </a:ext>
                  </a:extLst>
                </p14:cNvPr>
                <p14:cNvContentPartPr/>
                <p14:nvPr/>
              </p14:nvContentPartPr>
              <p14:xfrm>
                <a:off x="1987600" y="460507"/>
                <a:ext cx="68040" cy="19440"/>
              </p14:xfrm>
            </p:contentPart>
          </mc:Choice>
          <mc:Fallback xmlns="">
            <p:pic>
              <p:nvPicPr>
                <p:cNvPr id="55" name="Input penna 54">
                  <a:extLst>
                    <a:ext uri="{FF2B5EF4-FFF2-40B4-BE49-F238E27FC236}">
                      <a16:creationId xmlns:a16="http://schemas.microsoft.com/office/drawing/2014/main" id="{E836CB3E-1112-4B3A-A1AF-180777ECD05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978960" y="451867"/>
                  <a:ext cx="856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F1F3AE67-192F-44E3-9726-971BEC4E655F}"/>
                    </a:ext>
                  </a:extLst>
                </p14:cNvPr>
                <p14:cNvContentPartPr/>
                <p14:nvPr/>
              </p14:nvContentPartPr>
              <p14:xfrm>
                <a:off x="2043760" y="411547"/>
                <a:ext cx="134640" cy="9180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B6653588-8DC9-4360-B7F9-EE1F79DA94B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034760" y="402907"/>
                  <a:ext cx="152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606E0D9D-A89A-4CF7-987A-7616B8BA4BA0}"/>
                    </a:ext>
                  </a:extLst>
                </p14:cNvPr>
                <p14:cNvContentPartPr/>
                <p14:nvPr/>
              </p14:nvContentPartPr>
              <p14:xfrm>
                <a:off x="2092720" y="404347"/>
                <a:ext cx="110880" cy="1800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61209694-34A4-4918-9644-3C48B1EEFB7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084080" y="395347"/>
                  <a:ext cx="1285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10E4B3DE-F8DA-4214-85B1-C0A5B1983F45}"/>
                    </a:ext>
                  </a:extLst>
                </p14:cNvPr>
                <p14:cNvContentPartPr/>
                <p14:nvPr/>
              </p14:nvContentPartPr>
              <p14:xfrm>
                <a:off x="2196760" y="406507"/>
                <a:ext cx="79920" cy="90720"/>
              </p14:xfrm>
            </p:contentPart>
          </mc:Choice>
          <mc:Fallback xmlns="">
            <p:pic>
              <p:nvPicPr>
                <p:cNvPr id="58" name="Input penna 57">
                  <a:extLst>
                    <a:ext uri="{FF2B5EF4-FFF2-40B4-BE49-F238E27FC236}">
                      <a16:creationId xmlns:a16="http://schemas.microsoft.com/office/drawing/2014/main" id="{DF2E451B-5548-4A82-B2AF-EED22D29550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188120" y="397867"/>
                  <a:ext cx="97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BB44C7B2-4987-454D-BC91-A17AA6EF0846}"/>
                    </a:ext>
                  </a:extLst>
                </p14:cNvPr>
                <p14:cNvContentPartPr/>
                <p14:nvPr/>
              </p14:nvContentPartPr>
              <p14:xfrm>
                <a:off x="2377120" y="378787"/>
                <a:ext cx="90000" cy="21204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6B25191A-E316-4725-BA52-01410592FC1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368480" y="370147"/>
                  <a:ext cx="10764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4ED61DCC-686E-43DB-B389-EE6F3A9B0291}"/>
                    </a:ext>
                  </a:extLst>
                </p14:cNvPr>
                <p14:cNvContentPartPr/>
                <p14:nvPr/>
              </p14:nvContentPartPr>
              <p14:xfrm>
                <a:off x="2484040" y="473467"/>
                <a:ext cx="66600" cy="1332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806F6BA7-BC19-4BD5-AC54-BA8D543BD71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475400" y="464467"/>
                  <a:ext cx="84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BB35E9F7-63D6-4282-A19B-DA331FDEC0EA}"/>
                    </a:ext>
                  </a:extLst>
                </p14:cNvPr>
                <p14:cNvContentPartPr/>
                <p14:nvPr/>
              </p14:nvContentPartPr>
              <p14:xfrm>
                <a:off x="2498080" y="473467"/>
                <a:ext cx="53280" cy="41760"/>
              </p14:xfrm>
            </p:contentPart>
          </mc:Choice>
          <mc:Fallback xmlns="">
            <p:pic>
              <p:nvPicPr>
                <p:cNvPr id="62" name="Input penna 61">
                  <a:extLst>
                    <a:ext uri="{FF2B5EF4-FFF2-40B4-BE49-F238E27FC236}">
                      <a16:creationId xmlns:a16="http://schemas.microsoft.com/office/drawing/2014/main" id="{C2C522C4-D195-43EC-ADF8-A32BF4EDBF4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489440" y="464467"/>
                  <a:ext cx="709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BF120EAD-CEAC-4A0A-8C9F-952A5224C550}"/>
                    </a:ext>
                  </a:extLst>
                </p14:cNvPr>
                <p14:cNvContentPartPr/>
                <p14:nvPr/>
              </p14:nvContentPartPr>
              <p14:xfrm>
                <a:off x="2586280" y="423787"/>
                <a:ext cx="183960" cy="196560"/>
              </p14:xfrm>
            </p:contentPart>
          </mc:Choice>
          <mc:Fallback xmlns="">
            <p:pic>
              <p:nvPicPr>
                <p:cNvPr id="63" name="Input penna 62">
                  <a:extLst>
                    <a:ext uri="{FF2B5EF4-FFF2-40B4-BE49-F238E27FC236}">
                      <a16:creationId xmlns:a16="http://schemas.microsoft.com/office/drawing/2014/main" id="{EC6C97F3-AC7F-4520-A083-067CFE993E0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577640" y="415147"/>
                  <a:ext cx="2016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EED7180F-EFC2-4E6B-BBA5-600B99F03BB5}"/>
                    </a:ext>
                  </a:extLst>
                </p14:cNvPr>
                <p14:cNvContentPartPr/>
                <p14:nvPr/>
              </p14:nvContentPartPr>
              <p14:xfrm>
                <a:off x="2762320" y="457267"/>
                <a:ext cx="26640" cy="5760"/>
              </p14:xfrm>
            </p:contentPart>
          </mc:Choice>
          <mc:Fallback xmlns="">
            <p:pic>
              <p:nvPicPr>
                <p:cNvPr id="64" name="Input penna 63">
                  <a:extLst>
                    <a:ext uri="{FF2B5EF4-FFF2-40B4-BE49-F238E27FC236}">
                      <a16:creationId xmlns:a16="http://schemas.microsoft.com/office/drawing/2014/main" id="{CD2DD6E1-3A6B-4814-B933-1DDA304F4C2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753320" y="448627"/>
                  <a:ext cx="442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C92C7BAE-F02E-4198-A291-4509C93D89F6}"/>
                    </a:ext>
                  </a:extLst>
                </p14:cNvPr>
                <p14:cNvContentPartPr/>
                <p14:nvPr/>
              </p14:nvContentPartPr>
              <p14:xfrm>
                <a:off x="2833600" y="400387"/>
                <a:ext cx="56520" cy="12096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F09CF38D-56D8-42DD-9F56-E3205896283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824960" y="391387"/>
                  <a:ext cx="741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BBFE79AC-4B0B-4689-B8E5-C9361C8B6779}"/>
                    </a:ext>
                  </a:extLst>
                </p14:cNvPr>
                <p14:cNvContentPartPr/>
                <p14:nvPr/>
              </p14:nvContentPartPr>
              <p14:xfrm>
                <a:off x="2904160" y="437827"/>
                <a:ext cx="63360" cy="96840"/>
              </p14:xfrm>
            </p:contentPart>
          </mc:Choice>
          <mc:Fallback xmlns="">
            <p:pic>
              <p:nvPicPr>
                <p:cNvPr id="67" name="Input penna 66">
                  <a:extLst>
                    <a:ext uri="{FF2B5EF4-FFF2-40B4-BE49-F238E27FC236}">
                      <a16:creationId xmlns:a16="http://schemas.microsoft.com/office/drawing/2014/main" id="{571546B9-92AD-46CD-A977-196AF91DA0C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895160" y="429187"/>
                  <a:ext cx="810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E460C29B-8993-47DD-B9E9-868D6AB02318}"/>
                    </a:ext>
                  </a:extLst>
                </p14:cNvPr>
                <p14:cNvContentPartPr/>
                <p14:nvPr/>
              </p14:nvContentPartPr>
              <p14:xfrm>
                <a:off x="2984440" y="412987"/>
                <a:ext cx="50040" cy="106200"/>
              </p14:xfrm>
            </p:contentPart>
          </mc:Choice>
          <mc:Fallback xmlns="">
            <p:pic>
              <p:nvPicPr>
                <p:cNvPr id="68" name="Input penna 67">
                  <a:extLst>
                    <a:ext uri="{FF2B5EF4-FFF2-40B4-BE49-F238E27FC236}">
                      <a16:creationId xmlns:a16="http://schemas.microsoft.com/office/drawing/2014/main" id="{EB567E07-FBED-436C-BEF0-432F9E84C6D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975440" y="403987"/>
                  <a:ext cx="67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32EAFCAF-0835-45FA-9CD0-B8239D9C0702}"/>
                    </a:ext>
                  </a:extLst>
                </p14:cNvPr>
                <p14:cNvContentPartPr/>
                <p14:nvPr/>
              </p14:nvContentPartPr>
              <p14:xfrm>
                <a:off x="3061840" y="407227"/>
                <a:ext cx="18360" cy="106920"/>
              </p14:xfrm>
            </p:contentPart>
          </mc:Choice>
          <mc:Fallback xmlns="">
            <p:pic>
              <p:nvPicPr>
                <p:cNvPr id="69" name="Input penna 68">
                  <a:extLst>
                    <a:ext uri="{FF2B5EF4-FFF2-40B4-BE49-F238E27FC236}">
                      <a16:creationId xmlns:a16="http://schemas.microsoft.com/office/drawing/2014/main" id="{3758472B-89B9-49D1-9BE2-93860284B72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053200" y="398587"/>
                  <a:ext cx="360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5C2E8EE5-AF75-4809-A036-B895293CA2A2}"/>
                    </a:ext>
                  </a:extLst>
                </p14:cNvPr>
                <p14:cNvContentPartPr/>
                <p14:nvPr/>
              </p14:nvContentPartPr>
              <p14:xfrm>
                <a:off x="3089560" y="349987"/>
                <a:ext cx="73080" cy="234000"/>
              </p14:xfrm>
            </p:contentPart>
          </mc:Choice>
          <mc:Fallback xmlns="">
            <p:pic>
              <p:nvPicPr>
                <p:cNvPr id="70" name="Input penna 69">
                  <a:extLst>
                    <a:ext uri="{FF2B5EF4-FFF2-40B4-BE49-F238E27FC236}">
                      <a16:creationId xmlns:a16="http://schemas.microsoft.com/office/drawing/2014/main" id="{8AB9FCC0-C9F5-49DE-AB0D-FC7716A26BE4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080560" y="340987"/>
                  <a:ext cx="90720" cy="25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" name="Gruppo 65">
            <a:extLst>
              <a:ext uri="{FF2B5EF4-FFF2-40B4-BE49-F238E27FC236}">
                <a16:creationId xmlns:a16="http://schemas.microsoft.com/office/drawing/2014/main" id="{F98486D2-836E-4B4D-9452-3AD90D3331A4}"/>
              </a:ext>
            </a:extLst>
          </p:cNvPr>
          <p:cNvGrpSpPr/>
          <p:nvPr/>
        </p:nvGrpSpPr>
        <p:grpSpPr>
          <a:xfrm>
            <a:off x="179680" y="2053147"/>
            <a:ext cx="1508760" cy="166320"/>
            <a:chOff x="179680" y="2053147"/>
            <a:chExt cx="1508760" cy="1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9CBC1714-FD0A-48D9-AADA-B2176E0F2434}"/>
                    </a:ext>
                  </a:extLst>
                </p14:cNvPr>
                <p14:cNvContentPartPr/>
                <p14:nvPr/>
              </p14:nvContentPartPr>
              <p14:xfrm>
                <a:off x="179680" y="2053147"/>
                <a:ext cx="1375920" cy="8496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F68D1833-BCF8-4760-9B95-ACFFCB6F1A3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70680" y="2044147"/>
                  <a:ext cx="1393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995B7C49-E301-463E-A58E-12B993A0AF04}"/>
                    </a:ext>
                  </a:extLst>
                </p14:cNvPr>
                <p14:cNvContentPartPr/>
                <p14:nvPr/>
              </p14:nvContentPartPr>
              <p14:xfrm>
                <a:off x="1588720" y="2137747"/>
                <a:ext cx="67680" cy="6012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B1D82D22-B391-42B0-94DC-1D65E1ED7A9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580080" y="2129107"/>
                  <a:ext cx="853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BE65633D-CD19-4F52-BF8C-085342E17798}"/>
                    </a:ext>
                  </a:extLst>
                </p14:cNvPr>
                <p14:cNvContentPartPr/>
                <p14:nvPr/>
              </p14:nvContentPartPr>
              <p14:xfrm>
                <a:off x="1598080" y="2161147"/>
                <a:ext cx="90360" cy="5832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556500AF-FF71-4F3B-85C9-DF8D50E8A409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589440" y="2152507"/>
                  <a:ext cx="10800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uppo 69">
            <a:extLst>
              <a:ext uri="{FF2B5EF4-FFF2-40B4-BE49-F238E27FC236}">
                <a16:creationId xmlns:a16="http://schemas.microsoft.com/office/drawing/2014/main" id="{CD4CBE27-4A60-417F-8FD4-844A6E3CEBE5}"/>
              </a:ext>
            </a:extLst>
          </p:cNvPr>
          <p:cNvGrpSpPr/>
          <p:nvPr/>
        </p:nvGrpSpPr>
        <p:grpSpPr>
          <a:xfrm>
            <a:off x="198760" y="1022107"/>
            <a:ext cx="282960" cy="1238400"/>
            <a:chOff x="198760" y="1022107"/>
            <a:chExt cx="282960" cy="123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07F47877-DE5E-412E-8455-11AF1432BDE4}"/>
                    </a:ext>
                  </a:extLst>
                </p14:cNvPr>
                <p14:cNvContentPartPr/>
                <p14:nvPr/>
              </p14:nvContentPartPr>
              <p14:xfrm>
                <a:off x="397120" y="1140187"/>
                <a:ext cx="29520" cy="112032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3B775421-CC83-4229-B2C4-F14B2A2A7EF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88480" y="1131547"/>
                  <a:ext cx="47160" cy="11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68B95CE6-BC1C-45E8-82CE-F55A91907617}"/>
                    </a:ext>
                  </a:extLst>
                </p14:cNvPr>
                <p14:cNvContentPartPr/>
                <p14:nvPr/>
              </p14:nvContentPartPr>
              <p14:xfrm>
                <a:off x="368320" y="1129387"/>
                <a:ext cx="113400" cy="9612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2DF396C3-958C-45B1-B43B-B066C473BB2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59680" y="1120747"/>
                  <a:ext cx="1310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0A50750D-F78B-47F8-9287-04F4EAAD14C3}"/>
                    </a:ext>
                  </a:extLst>
                </p14:cNvPr>
                <p14:cNvContentPartPr/>
                <p14:nvPr/>
              </p14:nvContentPartPr>
              <p14:xfrm>
                <a:off x="198760" y="1022107"/>
                <a:ext cx="57240" cy="16740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5F4C7F9B-CF04-4006-A3B9-00C75DDBD2C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89760" y="1013467"/>
                  <a:ext cx="74880" cy="185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put penna 73">
                <a:extLst>
                  <a:ext uri="{FF2B5EF4-FFF2-40B4-BE49-F238E27FC236}">
                    <a16:creationId xmlns:a16="http://schemas.microsoft.com/office/drawing/2014/main" id="{271A815E-1CCE-45FC-896A-7A69C8E9C96C}"/>
                  </a:ext>
                </a:extLst>
              </p14:cNvPr>
              <p14:cNvContentPartPr/>
              <p14:nvPr/>
            </p14:nvContentPartPr>
            <p14:xfrm>
              <a:off x="1019200" y="847867"/>
              <a:ext cx="38160" cy="940680"/>
            </p14:xfrm>
          </p:contentPart>
        </mc:Choice>
        <mc:Fallback xmlns="">
          <p:pic>
            <p:nvPicPr>
              <p:cNvPr id="74" name="Input penna 73">
                <a:extLst>
                  <a:ext uri="{FF2B5EF4-FFF2-40B4-BE49-F238E27FC236}">
                    <a16:creationId xmlns:a16="http://schemas.microsoft.com/office/drawing/2014/main" id="{271A815E-1CCE-45FC-896A-7A69C8E9C96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10200" y="838867"/>
                <a:ext cx="55800" cy="9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5" name="Input penna 74">
                <a:extLst>
                  <a:ext uri="{FF2B5EF4-FFF2-40B4-BE49-F238E27FC236}">
                    <a16:creationId xmlns:a16="http://schemas.microsoft.com/office/drawing/2014/main" id="{9F7AB4C9-A18B-4B6E-8C07-CFA24F17B2E9}"/>
                  </a:ext>
                </a:extLst>
              </p14:cNvPr>
              <p14:cNvContentPartPr/>
              <p14:nvPr/>
            </p14:nvContentPartPr>
            <p14:xfrm>
              <a:off x="965920" y="832387"/>
              <a:ext cx="95760" cy="63000"/>
            </p14:xfrm>
          </p:contentPart>
        </mc:Choice>
        <mc:Fallback xmlns="">
          <p:pic>
            <p:nvPicPr>
              <p:cNvPr id="75" name="Input penna 74">
                <a:extLst>
                  <a:ext uri="{FF2B5EF4-FFF2-40B4-BE49-F238E27FC236}">
                    <a16:creationId xmlns:a16="http://schemas.microsoft.com/office/drawing/2014/main" id="{9F7AB4C9-A18B-4B6E-8C07-CFA24F17B2E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56920" y="823438"/>
                <a:ext cx="113400" cy="80540"/>
              </a:xfrm>
              <a:prstGeom prst="rect">
                <a:avLst/>
              </a:prstGeom>
            </p:spPr>
          </p:pic>
        </mc:Fallback>
      </mc:AlternateContent>
      <p:grpSp>
        <p:nvGrpSpPr>
          <p:cNvPr id="76" name="Gruppo 75">
            <a:extLst>
              <a:ext uri="{FF2B5EF4-FFF2-40B4-BE49-F238E27FC236}">
                <a16:creationId xmlns:a16="http://schemas.microsoft.com/office/drawing/2014/main" id="{F63FEA0B-95A7-4166-81E6-B4DE80145B6A}"/>
              </a:ext>
            </a:extLst>
          </p:cNvPr>
          <p:cNvGrpSpPr/>
          <p:nvPr/>
        </p:nvGrpSpPr>
        <p:grpSpPr>
          <a:xfrm>
            <a:off x="758560" y="1474987"/>
            <a:ext cx="1190520" cy="218880"/>
            <a:chOff x="758560" y="1474987"/>
            <a:chExt cx="119052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8E47C0D1-7B3B-471A-BE00-97E3B8C3DA01}"/>
                    </a:ext>
                  </a:extLst>
                </p14:cNvPr>
                <p14:cNvContentPartPr/>
                <p14:nvPr/>
              </p14:nvContentPartPr>
              <p14:xfrm>
                <a:off x="995440" y="1532947"/>
                <a:ext cx="45000" cy="3780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DF0197C7-FEC6-4541-8A9B-506839049CC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86800" y="1523947"/>
                  <a:ext cx="62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A419875C-F7C4-4EBE-9E25-86B839A89EF7}"/>
                    </a:ext>
                  </a:extLst>
                </p14:cNvPr>
                <p14:cNvContentPartPr/>
                <p14:nvPr/>
              </p14:nvContentPartPr>
              <p14:xfrm>
                <a:off x="802120" y="1600987"/>
                <a:ext cx="104760" cy="9288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6C2E871C-EBB9-4B64-AD02-C9963EED36E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93480" y="1591987"/>
                  <a:ext cx="1224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13C9F9CF-11C2-4EDD-B4DD-4CD7A3F986FE}"/>
                    </a:ext>
                  </a:extLst>
                </p14:cNvPr>
                <p14:cNvContentPartPr/>
                <p14:nvPr/>
              </p14:nvContentPartPr>
              <p14:xfrm>
                <a:off x="758560" y="1474987"/>
                <a:ext cx="1190520" cy="10872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364EF67C-BAF1-40C9-9127-61D2306D0EE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49560" y="1465987"/>
                  <a:ext cx="1208160" cy="12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uppo 79">
            <a:extLst>
              <a:ext uri="{FF2B5EF4-FFF2-40B4-BE49-F238E27FC236}">
                <a16:creationId xmlns:a16="http://schemas.microsoft.com/office/drawing/2014/main" id="{860DFF62-F035-4E42-980C-6380077860C5}"/>
              </a:ext>
            </a:extLst>
          </p:cNvPr>
          <p:cNvGrpSpPr/>
          <p:nvPr/>
        </p:nvGrpSpPr>
        <p:grpSpPr>
          <a:xfrm>
            <a:off x="2000200" y="1543387"/>
            <a:ext cx="151200" cy="117720"/>
            <a:chOff x="2000200" y="1543387"/>
            <a:chExt cx="151200" cy="11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B45ADD46-77F1-451C-BF2E-D5D6BB441D90}"/>
                    </a:ext>
                  </a:extLst>
                </p14:cNvPr>
                <p14:cNvContentPartPr/>
                <p14:nvPr/>
              </p14:nvContentPartPr>
              <p14:xfrm>
                <a:off x="2000200" y="1543387"/>
                <a:ext cx="84240" cy="9720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7FB900D0-2997-4978-A014-6DFBC31E894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991560" y="1534747"/>
                  <a:ext cx="101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2F7FC403-A35C-4273-A0E8-D5D611D1B071}"/>
                    </a:ext>
                  </a:extLst>
                </p14:cNvPr>
                <p14:cNvContentPartPr/>
                <p14:nvPr/>
              </p14:nvContentPartPr>
              <p14:xfrm>
                <a:off x="2009560" y="1560667"/>
                <a:ext cx="64080" cy="72720"/>
              </p14:xfrm>
            </p:contentPart>
          </mc:Choice>
          <mc:Fallback xmlns="">
            <p:pic>
              <p:nvPicPr>
                <p:cNvPr id="90" name="Input penna 89">
                  <a:extLst>
                    <a:ext uri="{FF2B5EF4-FFF2-40B4-BE49-F238E27FC236}">
                      <a16:creationId xmlns:a16="http://schemas.microsoft.com/office/drawing/2014/main" id="{4D807FB9-F6D9-4361-AA5A-BB9E22447B76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000920" y="1552027"/>
                  <a:ext cx="817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5135FC31-54E3-4151-8E91-D8D550933426}"/>
                    </a:ext>
                  </a:extLst>
                </p14:cNvPr>
                <p14:cNvContentPartPr/>
                <p14:nvPr/>
              </p14:nvContentPartPr>
              <p14:xfrm>
                <a:off x="2107480" y="1608907"/>
                <a:ext cx="43920" cy="5220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8A7FA645-2491-40AE-B54C-AFB6D436AC2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098840" y="1600267"/>
                  <a:ext cx="61560" cy="6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" name="Gruppo 83">
            <a:extLst>
              <a:ext uri="{FF2B5EF4-FFF2-40B4-BE49-F238E27FC236}">
                <a16:creationId xmlns:a16="http://schemas.microsoft.com/office/drawing/2014/main" id="{CE480393-061B-47DF-8875-4F17C1D21AA8}"/>
              </a:ext>
            </a:extLst>
          </p:cNvPr>
          <p:cNvGrpSpPr/>
          <p:nvPr/>
        </p:nvGrpSpPr>
        <p:grpSpPr>
          <a:xfrm>
            <a:off x="720040" y="767587"/>
            <a:ext cx="115920" cy="140040"/>
            <a:chOff x="720040" y="767587"/>
            <a:chExt cx="115920" cy="14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8D0D258A-BD28-4EA2-8177-1330D5F9992D}"/>
                    </a:ext>
                  </a:extLst>
                </p14:cNvPr>
                <p14:cNvContentPartPr/>
                <p14:nvPr/>
              </p14:nvContentPartPr>
              <p14:xfrm>
                <a:off x="720040" y="767587"/>
                <a:ext cx="42120" cy="140040"/>
              </p14:xfrm>
            </p:contentPart>
          </mc:Choice>
          <mc:Fallback xmlns="">
            <p:pic>
              <p:nvPicPr>
                <p:cNvPr id="93" name="Input penna 92">
                  <a:extLst>
                    <a:ext uri="{FF2B5EF4-FFF2-40B4-BE49-F238E27FC236}">
                      <a16:creationId xmlns:a16="http://schemas.microsoft.com/office/drawing/2014/main" id="{351C851C-1D5A-443A-9A61-74C426F1EF1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11040" y="758587"/>
                  <a:ext cx="597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BAA5C015-A3C7-4CA2-A149-002BF5FEB88B}"/>
                    </a:ext>
                  </a:extLst>
                </p14:cNvPr>
                <p14:cNvContentPartPr/>
                <p14:nvPr/>
              </p14:nvContentPartPr>
              <p14:xfrm>
                <a:off x="780520" y="849667"/>
                <a:ext cx="55440" cy="4788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4DED902D-4662-46AE-984D-31D6B05B19F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71880" y="841027"/>
                  <a:ext cx="73080" cy="65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put penna 86">
                <a:extLst>
                  <a:ext uri="{FF2B5EF4-FFF2-40B4-BE49-F238E27FC236}">
                    <a16:creationId xmlns:a16="http://schemas.microsoft.com/office/drawing/2014/main" id="{45B15C22-6FF5-4D66-A26E-D5FD31432748}"/>
                  </a:ext>
                </a:extLst>
              </p14:cNvPr>
              <p14:cNvContentPartPr/>
              <p14:nvPr/>
            </p14:nvContentPartPr>
            <p14:xfrm>
              <a:off x="175000" y="2117227"/>
              <a:ext cx="56880" cy="101160"/>
            </p14:xfrm>
          </p:contentPart>
        </mc:Choice>
        <mc:Fallback xmlns="">
          <p:pic>
            <p:nvPicPr>
              <p:cNvPr id="87" name="Input penna 86">
                <a:extLst>
                  <a:ext uri="{FF2B5EF4-FFF2-40B4-BE49-F238E27FC236}">
                    <a16:creationId xmlns:a16="http://schemas.microsoft.com/office/drawing/2014/main" id="{45B15C22-6FF5-4D66-A26E-D5FD3143274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6000" y="2108227"/>
                <a:ext cx="74520" cy="11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o 87">
            <a:extLst>
              <a:ext uri="{FF2B5EF4-FFF2-40B4-BE49-F238E27FC236}">
                <a16:creationId xmlns:a16="http://schemas.microsoft.com/office/drawing/2014/main" id="{DB2B2CB0-2DEE-4D8C-BD99-E8FDF1544D36}"/>
              </a:ext>
            </a:extLst>
          </p:cNvPr>
          <p:cNvGrpSpPr/>
          <p:nvPr/>
        </p:nvGrpSpPr>
        <p:grpSpPr>
          <a:xfrm>
            <a:off x="254560" y="2345467"/>
            <a:ext cx="843480" cy="191520"/>
            <a:chOff x="254560" y="2345467"/>
            <a:chExt cx="843480" cy="1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58089DF6-EB33-4439-9170-B619A741F281}"/>
                    </a:ext>
                  </a:extLst>
                </p14:cNvPr>
                <p14:cNvContentPartPr/>
                <p14:nvPr/>
              </p14:nvContentPartPr>
              <p14:xfrm>
                <a:off x="371200" y="2362747"/>
                <a:ext cx="6120" cy="11592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E9DED92A-8C77-42B9-BFC8-85B09081849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62200" y="2353747"/>
                  <a:ext cx="237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1F7C416B-F342-48FE-B201-BC8D0F81559E}"/>
                    </a:ext>
                  </a:extLst>
                </p14:cNvPr>
                <p14:cNvContentPartPr/>
                <p14:nvPr/>
              </p14:nvContentPartPr>
              <p14:xfrm>
                <a:off x="254560" y="2430427"/>
                <a:ext cx="251280" cy="1332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6EB08F7D-CC19-4647-BEFD-2FCF32502933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45560" y="2421787"/>
                  <a:ext cx="2689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86769C68-950B-4745-8DF7-B93B8F2AD7CA}"/>
                    </a:ext>
                  </a:extLst>
                </p14:cNvPr>
                <p14:cNvContentPartPr/>
                <p14:nvPr/>
              </p14:nvContentPartPr>
              <p14:xfrm>
                <a:off x="1029280" y="2345467"/>
                <a:ext cx="9720" cy="15156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866285D2-C511-4E18-90AF-E639220CC13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020280" y="2336467"/>
                  <a:ext cx="273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C3960819-18B4-4763-91C0-7A7DBA0E631C}"/>
                    </a:ext>
                  </a:extLst>
                </p14:cNvPr>
                <p14:cNvContentPartPr/>
                <p14:nvPr/>
              </p14:nvContentPartPr>
              <p14:xfrm>
                <a:off x="844240" y="2437267"/>
                <a:ext cx="253800" cy="3096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EF515B3A-C3DA-4F25-9AFA-8F7DF001A7B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35240" y="2428627"/>
                  <a:ext cx="2714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290F5C44-83CF-44EE-B3AE-A80825CD6A88}"/>
                    </a:ext>
                  </a:extLst>
                </p14:cNvPr>
                <p14:cNvContentPartPr/>
                <p14:nvPr/>
              </p14:nvContentPartPr>
              <p14:xfrm>
                <a:off x="595840" y="2380387"/>
                <a:ext cx="80280" cy="9540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2C166122-B607-485D-9F61-6B7200D0DAA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87200" y="2371747"/>
                  <a:ext cx="979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1A526243-9636-4C72-8228-9C94DC3EACC7}"/>
                    </a:ext>
                  </a:extLst>
                </p14:cNvPr>
                <p14:cNvContentPartPr/>
                <p14:nvPr/>
              </p14:nvContentPartPr>
              <p14:xfrm>
                <a:off x="589360" y="2407747"/>
                <a:ext cx="82440" cy="8316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221E93DE-B3E8-4285-9164-527EEA0FC98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580720" y="2398747"/>
                  <a:ext cx="1000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B4C85325-B710-4A58-B05E-05158D943E76}"/>
                    </a:ext>
                  </a:extLst>
                </p14:cNvPr>
                <p14:cNvContentPartPr/>
                <p14:nvPr/>
              </p14:nvContentPartPr>
              <p14:xfrm>
                <a:off x="670000" y="2461387"/>
                <a:ext cx="80280" cy="7560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6420B70B-F317-4905-9272-BB1DF7023DD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61000" y="2452747"/>
                  <a:ext cx="9792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" name="Gruppo 95">
            <a:extLst>
              <a:ext uri="{FF2B5EF4-FFF2-40B4-BE49-F238E27FC236}">
                <a16:creationId xmlns:a16="http://schemas.microsoft.com/office/drawing/2014/main" id="{EC0B8F7F-5D7D-4633-9CD3-4D67F0181BEE}"/>
              </a:ext>
            </a:extLst>
          </p:cNvPr>
          <p:cNvGrpSpPr/>
          <p:nvPr/>
        </p:nvGrpSpPr>
        <p:grpSpPr>
          <a:xfrm>
            <a:off x="87160" y="1501987"/>
            <a:ext cx="153360" cy="598320"/>
            <a:chOff x="87160" y="1501987"/>
            <a:chExt cx="153360" cy="59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FEE51377-CCA2-45FB-B2AB-9FCF742DFDED}"/>
                    </a:ext>
                  </a:extLst>
                </p14:cNvPr>
                <p14:cNvContentPartPr/>
                <p14:nvPr/>
              </p14:nvContentPartPr>
              <p14:xfrm>
                <a:off x="109840" y="1540507"/>
                <a:ext cx="70200" cy="1152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ABF7E103-913C-46C0-9732-A748FC40268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0840" y="1531507"/>
                  <a:ext cx="878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596DD1FF-96C0-4810-BF87-EC91E9C1049E}"/>
                    </a:ext>
                  </a:extLst>
                </p14:cNvPr>
                <p14:cNvContentPartPr/>
                <p14:nvPr/>
              </p14:nvContentPartPr>
              <p14:xfrm>
                <a:off x="113440" y="1501987"/>
                <a:ext cx="21240" cy="168480"/>
              </p14:xfrm>
            </p:contentPart>
          </mc:Choice>
          <mc:Fallback xmlns="">
            <p:pic>
              <p:nvPicPr>
                <p:cNvPr id="108" name="Input penna 107">
                  <a:extLst>
                    <a:ext uri="{FF2B5EF4-FFF2-40B4-BE49-F238E27FC236}">
                      <a16:creationId xmlns:a16="http://schemas.microsoft.com/office/drawing/2014/main" id="{3D7F6821-CFB6-4F5F-BDC3-B0308387950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4440" y="1493347"/>
                  <a:ext cx="388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997165C1-BBC4-4D79-B805-A577A9FFAEDE}"/>
                    </a:ext>
                  </a:extLst>
                </p14:cNvPr>
                <p14:cNvContentPartPr/>
                <p14:nvPr/>
              </p14:nvContentPartPr>
              <p14:xfrm>
                <a:off x="111280" y="1915267"/>
                <a:ext cx="6840" cy="18504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89B41605-0682-4784-9305-35363B2450A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2280" y="1906627"/>
                  <a:ext cx="24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3605110E-3FCD-45F3-9930-92EE6F25F7A8}"/>
                    </a:ext>
                  </a:extLst>
                </p14:cNvPr>
                <p14:cNvContentPartPr/>
                <p14:nvPr/>
              </p14:nvContentPartPr>
              <p14:xfrm>
                <a:off x="87160" y="2049907"/>
                <a:ext cx="84600" cy="1224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CAD8D96D-6A82-4124-BB8D-D806D77B93B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8520" y="2041267"/>
                  <a:ext cx="1022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FBB99E9C-E9D9-4ED7-8921-0556A78190C2}"/>
                    </a:ext>
                  </a:extLst>
                </p14:cNvPr>
                <p14:cNvContentPartPr/>
                <p14:nvPr/>
              </p14:nvContentPartPr>
              <p14:xfrm>
                <a:off x="106240" y="1748227"/>
                <a:ext cx="54000" cy="12528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4504F28F-A340-4125-A750-45D99E3A70C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7240" y="1739587"/>
                  <a:ext cx="716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127D5BA5-3D40-4A5E-A23A-4F33B71E1B9C}"/>
                    </a:ext>
                  </a:extLst>
                </p14:cNvPr>
                <p14:cNvContentPartPr/>
                <p14:nvPr/>
              </p14:nvContentPartPr>
              <p14:xfrm>
                <a:off x="180400" y="1801507"/>
                <a:ext cx="60120" cy="7020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351913E3-A747-446E-8525-F70C74CACCE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71400" y="1792867"/>
                  <a:ext cx="7776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3" name="Gruppo 582">
            <a:extLst>
              <a:ext uri="{FF2B5EF4-FFF2-40B4-BE49-F238E27FC236}">
                <a16:creationId xmlns:a16="http://schemas.microsoft.com/office/drawing/2014/main" id="{44A312FE-296A-47EB-9302-BD3E1CFD317F}"/>
              </a:ext>
            </a:extLst>
          </p:cNvPr>
          <p:cNvGrpSpPr/>
          <p:nvPr/>
        </p:nvGrpSpPr>
        <p:grpSpPr>
          <a:xfrm>
            <a:off x="6544453" y="93307"/>
            <a:ext cx="3877560" cy="6623280"/>
            <a:chOff x="5545120" y="175027"/>
            <a:chExt cx="3877560" cy="662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84" name="Input penna 583">
                  <a:extLst>
                    <a:ext uri="{FF2B5EF4-FFF2-40B4-BE49-F238E27FC236}">
                      <a16:creationId xmlns:a16="http://schemas.microsoft.com/office/drawing/2014/main" id="{46F89CEC-92D5-4FF8-B74D-C36D4D76BFE7}"/>
                    </a:ext>
                  </a:extLst>
                </p14:cNvPr>
                <p14:cNvContentPartPr/>
                <p14:nvPr/>
              </p14:nvContentPartPr>
              <p14:xfrm>
                <a:off x="5598760" y="233707"/>
                <a:ext cx="11160" cy="3636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D9971A2A-A54A-49E1-97CA-8DD07F40D5D1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5590120" y="224707"/>
                  <a:ext cx="288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585" name="Input penna 584">
                  <a:extLst>
                    <a:ext uri="{FF2B5EF4-FFF2-40B4-BE49-F238E27FC236}">
                      <a16:creationId xmlns:a16="http://schemas.microsoft.com/office/drawing/2014/main" id="{BEFD935D-01AB-4B5E-848C-6985BEE9FE9D}"/>
                    </a:ext>
                  </a:extLst>
                </p14:cNvPr>
                <p14:cNvContentPartPr/>
                <p14:nvPr/>
              </p14:nvContentPartPr>
              <p14:xfrm>
                <a:off x="5554480" y="175027"/>
                <a:ext cx="88920" cy="276804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B388CC4A-A15D-421A-8284-B0745A94A8B1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5545840" y="166027"/>
                  <a:ext cx="106560" cy="27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586" name="Input penna 585">
                  <a:extLst>
                    <a:ext uri="{FF2B5EF4-FFF2-40B4-BE49-F238E27FC236}">
                      <a16:creationId xmlns:a16="http://schemas.microsoft.com/office/drawing/2014/main" id="{29D52889-BC99-4CC6-8AB4-391A49B6513E}"/>
                    </a:ext>
                  </a:extLst>
                </p14:cNvPr>
                <p14:cNvContentPartPr/>
                <p14:nvPr/>
              </p14:nvContentPartPr>
              <p14:xfrm>
                <a:off x="5545120" y="2976547"/>
                <a:ext cx="5400" cy="27396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438BE02B-0B94-4E81-90C3-073345340978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5536480" y="2967907"/>
                  <a:ext cx="2304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587" name="Input penna 586">
                  <a:extLst>
                    <a:ext uri="{FF2B5EF4-FFF2-40B4-BE49-F238E27FC236}">
                      <a16:creationId xmlns:a16="http://schemas.microsoft.com/office/drawing/2014/main" id="{C74FB825-AC57-47E4-B108-79D8C94D5401}"/>
                    </a:ext>
                  </a:extLst>
                </p14:cNvPr>
                <p14:cNvContentPartPr/>
                <p14:nvPr/>
              </p14:nvContentPartPr>
              <p14:xfrm>
                <a:off x="5546560" y="3303427"/>
                <a:ext cx="27000" cy="70704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1B4D6A1E-811B-46FA-8E8E-8635FD925A00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5537920" y="3294787"/>
                  <a:ext cx="44640" cy="72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588" name="Input penna 587">
                  <a:extLst>
                    <a:ext uri="{FF2B5EF4-FFF2-40B4-BE49-F238E27FC236}">
                      <a16:creationId xmlns:a16="http://schemas.microsoft.com/office/drawing/2014/main" id="{4C56207D-DA51-4B51-92F6-E428151E2FBC}"/>
                    </a:ext>
                  </a:extLst>
                </p14:cNvPr>
                <p14:cNvContentPartPr/>
                <p14:nvPr/>
              </p14:nvContentPartPr>
              <p14:xfrm>
                <a:off x="5563840" y="4041067"/>
                <a:ext cx="14040" cy="48672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0F53E507-98C4-43AE-9BC4-B4E757391A82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5555200" y="4032427"/>
                  <a:ext cx="31680" cy="50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589" name="Input penna 588">
                  <a:extLst>
                    <a:ext uri="{FF2B5EF4-FFF2-40B4-BE49-F238E27FC236}">
                      <a16:creationId xmlns:a16="http://schemas.microsoft.com/office/drawing/2014/main" id="{5261FF2A-B477-4017-8359-72730FA1F0A3}"/>
                    </a:ext>
                  </a:extLst>
                </p14:cNvPr>
                <p14:cNvContentPartPr/>
                <p14:nvPr/>
              </p14:nvContentPartPr>
              <p14:xfrm>
                <a:off x="5572120" y="4527427"/>
                <a:ext cx="6120" cy="29952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10092890-854F-4353-9B6C-C2C10209460C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5563120" y="4518427"/>
                  <a:ext cx="237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590" name="Input penna 589">
                  <a:extLst>
                    <a:ext uri="{FF2B5EF4-FFF2-40B4-BE49-F238E27FC236}">
                      <a16:creationId xmlns:a16="http://schemas.microsoft.com/office/drawing/2014/main" id="{A99BDF83-0005-40D4-81BD-A68FB72A9479}"/>
                    </a:ext>
                  </a:extLst>
                </p14:cNvPr>
                <p14:cNvContentPartPr/>
                <p14:nvPr/>
              </p14:nvContentPartPr>
              <p14:xfrm>
                <a:off x="5563840" y="5319427"/>
                <a:ext cx="360" cy="7344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A2F196FD-AA0F-4FA1-B703-F7F341EAD194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5555200" y="5310427"/>
                  <a:ext cx="180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591" name="Input penna 590">
                  <a:extLst>
                    <a:ext uri="{FF2B5EF4-FFF2-40B4-BE49-F238E27FC236}">
                      <a16:creationId xmlns:a16="http://schemas.microsoft.com/office/drawing/2014/main" id="{C624E2EB-D630-492F-92F1-30551BBA6ACA}"/>
                    </a:ext>
                  </a:extLst>
                </p14:cNvPr>
                <p14:cNvContentPartPr/>
                <p14:nvPr/>
              </p14:nvContentPartPr>
              <p14:xfrm>
                <a:off x="5552320" y="5408347"/>
                <a:ext cx="37440" cy="34308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19DEFCD1-08C6-4EAF-B60B-DE018D20EDEE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5543320" y="5399707"/>
                  <a:ext cx="5508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B90257D5-76C0-44D8-AFB9-EBB6A0570C99}"/>
                    </a:ext>
                  </a:extLst>
                </p14:cNvPr>
                <p14:cNvContentPartPr/>
                <p14:nvPr/>
              </p14:nvContentPartPr>
              <p14:xfrm>
                <a:off x="5597320" y="6035467"/>
                <a:ext cx="18720" cy="38448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5015EC87-4783-446C-BF6A-F0AE8A5F9FE3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5588320" y="6026467"/>
                  <a:ext cx="36360" cy="40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593" name="Input penna 592">
                  <a:extLst>
                    <a:ext uri="{FF2B5EF4-FFF2-40B4-BE49-F238E27FC236}">
                      <a16:creationId xmlns:a16="http://schemas.microsoft.com/office/drawing/2014/main" id="{7C00DD7E-3258-4518-938E-D802E718B243}"/>
                    </a:ext>
                  </a:extLst>
                </p14:cNvPr>
                <p14:cNvContentPartPr/>
                <p14:nvPr/>
              </p14:nvContentPartPr>
              <p14:xfrm>
                <a:off x="5590840" y="6447667"/>
                <a:ext cx="25200" cy="350640"/>
              </p14:xfrm>
            </p:contentPart>
          </mc:Choice>
          <mc:Fallback xmlns="">
            <p:pic>
              <p:nvPicPr>
                <p:cNvPr id="641" name="Input penna 640">
                  <a:extLst>
                    <a:ext uri="{FF2B5EF4-FFF2-40B4-BE49-F238E27FC236}">
                      <a16:creationId xmlns:a16="http://schemas.microsoft.com/office/drawing/2014/main" id="{37125C51-9CCB-457A-BD9E-CE3495A1592A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5581840" y="6438667"/>
                  <a:ext cx="428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4CD7E3EC-C6E4-41BC-B5F7-A48CD4829616}"/>
                    </a:ext>
                  </a:extLst>
                </p14:cNvPr>
                <p14:cNvContentPartPr/>
                <p14:nvPr/>
              </p14:nvContentPartPr>
              <p14:xfrm>
                <a:off x="9422320" y="2719867"/>
                <a:ext cx="360" cy="36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629D863A-2FE1-4DD3-A50C-2C9A9619FEC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413680" y="27108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1" name="Gruppo 1000">
            <a:extLst>
              <a:ext uri="{FF2B5EF4-FFF2-40B4-BE49-F238E27FC236}">
                <a16:creationId xmlns:a16="http://schemas.microsoft.com/office/drawing/2014/main" id="{639A59E1-90F0-48F0-ADA9-D83877158996}"/>
              </a:ext>
            </a:extLst>
          </p:cNvPr>
          <p:cNvGrpSpPr/>
          <p:nvPr/>
        </p:nvGrpSpPr>
        <p:grpSpPr>
          <a:xfrm>
            <a:off x="3890853" y="369787"/>
            <a:ext cx="944280" cy="525600"/>
            <a:chOff x="3746920" y="445747"/>
            <a:chExt cx="944280" cy="52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23F2F00A-D685-467E-B692-B8DA34F095C0}"/>
                    </a:ext>
                  </a:extLst>
                </p14:cNvPr>
                <p14:cNvContentPartPr/>
                <p14:nvPr/>
              </p14:nvContentPartPr>
              <p14:xfrm>
                <a:off x="3904600" y="553027"/>
                <a:ext cx="65160" cy="9468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23F2F00A-D685-467E-B692-B8DA34F095C0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3895960" y="544387"/>
                  <a:ext cx="82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36C66A35-1CA3-4A7A-8DCF-4A9ADCA49C3E}"/>
                    </a:ext>
                  </a:extLst>
                </p14:cNvPr>
                <p14:cNvContentPartPr/>
                <p14:nvPr/>
              </p14:nvContentPartPr>
              <p14:xfrm>
                <a:off x="3891640" y="566707"/>
                <a:ext cx="73440" cy="72000"/>
              </p14:xfrm>
            </p:contentPart>
          </mc:Choice>
          <mc:Fallback xmlns="">
            <p:pic>
              <p:nvPicPr>
                <p:cNvPr id="977" name="Input penna 976">
                  <a:extLst>
                    <a:ext uri="{FF2B5EF4-FFF2-40B4-BE49-F238E27FC236}">
                      <a16:creationId xmlns:a16="http://schemas.microsoft.com/office/drawing/2014/main" id="{36C66A35-1CA3-4A7A-8DCF-4A9ADCA49C3E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3882640" y="558067"/>
                  <a:ext cx="91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F907C232-2C53-4824-81A9-2E3E6EF353F5}"/>
                    </a:ext>
                  </a:extLst>
                </p14:cNvPr>
                <p14:cNvContentPartPr/>
                <p14:nvPr/>
              </p14:nvContentPartPr>
              <p14:xfrm>
                <a:off x="4023040" y="584707"/>
                <a:ext cx="54360" cy="9000"/>
              </p14:xfrm>
            </p:contentPart>
          </mc:Choice>
          <mc:Fallback xmlns="">
            <p:pic>
              <p:nvPicPr>
                <p:cNvPr id="978" name="Input penna 977">
                  <a:extLst>
                    <a:ext uri="{FF2B5EF4-FFF2-40B4-BE49-F238E27FC236}">
                      <a16:creationId xmlns:a16="http://schemas.microsoft.com/office/drawing/2014/main" id="{F907C232-2C53-4824-81A9-2E3E6EF353F5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4014040" y="576067"/>
                  <a:ext cx="720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C72F9B35-9C02-48A9-8BAB-58B8E299352E}"/>
                    </a:ext>
                  </a:extLst>
                </p14:cNvPr>
                <p14:cNvContentPartPr/>
                <p14:nvPr/>
              </p14:nvContentPartPr>
              <p14:xfrm>
                <a:off x="4014040" y="590827"/>
                <a:ext cx="63360" cy="24120"/>
              </p14:xfrm>
            </p:contentPart>
          </mc:Choice>
          <mc:Fallback xmlns="">
            <p:pic>
              <p:nvPicPr>
                <p:cNvPr id="979" name="Input penna 978">
                  <a:extLst>
                    <a:ext uri="{FF2B5EF4-FFF2-40B4-BE49-F238E27FC236}">
                      <a16:creationId xmlns:a16="http://schemas.microsoft.com/office/drawing/2014/main" id="{C72F9B35-9C02-48A9-8BAB-58B8E299352E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4005400" y="581827"/>
                  <a:ext cx="81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84ACEA8D-5C90-4F8D-86F5-BE1178A1ACC0}"/>
                    </a:ext>
                  </a:extLst>
                </p14:cNvPr>
                <p14:cNvContentPartPr/>
                <p14:nvPr/>
              </p14:nvContentPartPr>
              <p14:xfrm>
                <a:off x="4141840" y="544747"/>
                <a:ext cx="70200" cy="91080"/>
              </p14:xfrm>
            </p:contentPart>
          </mc:Choice>
          <mc:Fallback xmlns="">
            <p:pic>
              <p:nvPicPr>
                <p:cNvPr id="980" name="Input penna 979">
                  <a:extLst>
                    <a:ext uri="{FF2B5EF4-FFF2-40B4-BE49-F238E27FC236}">
                      <a16:creationId xmlns:a16="http://schemas.microsoft.com/office/drawing/2014/main" id="{84ACEA8D-5C90-4F8D-86F5-BE1178A1ACC0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4133200" y="535747"/>
                  <a:ext cx="87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F9631257-381D-4871-9434-4E62DC4FB9A7}"/>
                    </a:ext>
                  </a:extLst>
                </p14:cNvPr>
                <p14:cNvContentPartPr/>
                <p14:nvPr/>
              </p14:nvContentPartPr>
              <p14:xfrm>
                <a:off x="4132480" y="551227"/>
                <a:ext cx="73440" cy="77400"/>
              </p14:xfrm>
            </p:contentPart>
          </mc:Choice>
          <mc:Fallback xmlns="">
            <p:pic>
              <p:nvPicPr>
                <p:cNvPr id="981" name="Input penna 980">
                  <a:extLst>
                    <a:ext uri="{FF2B5EF4-FFF2-40B4-BE49-F238E27FC236}">
                      <a16:creationId xmlns:a16="http://schemas.microsoft.com/office/drawing/2014/main" id="{F9631257-381D-4871-9434-4E62DC4FB9A7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4123480" y="542587"/>
                  <a:ext cx="910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F5165466-6ABF-4BEE-98EA-C249C60D97C4}"/>
                    </a:ext>
                  </a:extLst>
                </p14:cNvPr>
                <p14:cNvContentPartPr/>
                <p14:nvPr/>
              </p14:nvContentPartPr>
              <p14:xfrm>
                <a:off x="4245520" y="617827"/>
                <a:ext cx="35640" cy="36360"/>
              </p14:xfrm>
            </p:contentPart>
          </mc:Choice>
          <mc:Fallback xmlns="">
            <p:pic>
              <p:nvPicPr>
                <p:cNvPr id="982" name="Input penna 981">
                  <a:extLst>
                    <a:ext uri="{FF2B5EF4-FFF2-40B4-BE49-F238E27FC236}">
                      <a16:creationId xmlns:a16="http://schemas.microsoft.com/office/drawing/2014/main" id="{F5165466-6ABF-4BEE-98EA-C249C60D97C4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4236520" y="608827"/>
                  <a:ext cx="532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A07B17B7-4326-4F0A-9F82-FF5329CF448F}"/>
                    </a:ext>
                  </a:extLst>
                </p14:cNvPr>
                <p14:cNvContentPartPr/>
                <p14:nvPr/>
              </p14:nvContentPartPr>
              <p14:xfrm>
                <a:off x="4382680" y="554827"/>
                <a:ext cx="20520" cy="66960"/>
              </p14:xfrm>
            </p:contentPart>
          </mc:Choice>
          <mc:Fallback xmlns="">
            <p:pic>
              <p:nvPicPr>
                <p:cNvPr id="983" name="Input penna 982">
                  <a:extLst>
                    <a:ext uri="{FF2B5EF4-FFF2-40B4-BE49-F238E27FC236}">
                      <a16:creationId xmlns:a16="http://schemas.microsoft.com/office/drawing/2014/main" id="{A07B17B7-4326-4F0A-9F82-FF5329CF448F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4373680" y="546187"/>
                  <a:ext cx="38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48CE31C7-DE42-4D16-8E9C-081BA4018FBE}"/>
                    </a:ext>
                  </a:extLst>
                </p14:cNvPr>
                <p14:cNvContentPartPr/>
                <p14:nvPr/>
              </p14:nvContentPartPr>
              <p14:xfrm>
                <a:off x="4326520" y="584707"/>
                <a:ext cx="103680" cy="16920"/>
              </p14:xfrm>
            </p:contentPart>
          </mc:Choice>
          <mc:Fallback xmlns="">
            <p:pic>
              <p:nvPicPr>
                <p:cNvPr id="984" name="Input penna 983">
                  <a:extLst>
                    <a:ext uri="{FF2B5EF4-FFF2-40B4-BE49-F238E27FC236}">
                      <a16:creationId xmlns:a16="http://schemas.microsoft.com/office/drawing/2014/main" id="{48CE31C7-DE42-4D16-8E9C-081BA4018FBE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4317880" y="575707"/>
                  <a:ext cx="1213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84AFA48F-0E2B-4094-8BE7-B66E81E6ED02}"/>
                    </a:ext>
                  </a:extLst>
                </p14:cNvPr>
                <p14:cNvContentPartPr/>
                <p14:nvPr/>
              </p14:nvContentPartPr>
              <p14:xfrm>
                <a:off x="4509760" y="562387"/>
                <a:ext cx="77040" cy="91800"/>
              </p14:xfrm>
            </p:contentPart>
          </mc:Choice>
          <mc:Fallback xmlns="">
            <p:pic>
              <p:nvPicPr>
                <p:cNvPr id="985" name="Input penna 984">
                  <a:extLst>
                    <a:ext uri="{FF2B5EF4-FFF2-40B4-BE49-F238E27FC236}">
                      <a16:creationId xmlns:a16="http://schemas.microsoft.com/office/drawing/2014/main" id="{84AFA48F-0E2B-4094-8BE7-B66E81E6ED02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4500760" y="553387"/>
                  <a:ext cx="946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4F8E22C5-D39A-4167-B26E-5AD79BBCFEDB}"/>
                    </a:ext>
                  </a:extLst>
                </p14:cNvPr>
                <p14:cNvContentPartPr/>
                <p14:nvPr/>
              </p14:nvContentPartPr>
              <p14:xfrm>
                <a:off x="4488520" y="573547"/>
                <a:ext cx="96120" cy="71280"/>
              </p14:xfrm>
            </p:contentPart>
          </mc:Choice>
          <mc:Fallback xmlns="">
            <p:pic>
              <p:nvPicPr>
                <p:cNvPr id="986" name="Input penna 985">
                  <a:extLst>
                    <a:ext uri="{FF2B5EF4-FFF2-40B4-BE49-F238E27FC236}">
                      <a16:creationId xmlns:a16="http://schemas.microsoft.com/office/drawing/2014/main" id="{4F8E22C5-D39A-4167-B26E-5AD79BBCFEDB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4479880" y="564547"/>
                  <a:ext cx="1137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DA512380-EC75-4F95-970A-EE56CAF04139}"/>
                    </a:ext>
                  </a:extLst>
                </p14:cNvPr>
                <p14:cNvContentPartPr/>
                <p14:nvPr/>
              </p14:nvContentPartPr>
              <p14:xfrm>
                <a:off x="4596160" y="614947"/>
                <a:ext cx="95040" cy="77400"/>
              </p14:xfrm>
            </p:contentPart>
          </mc:Choice>
          <mc:Fallback xmlns="">
            <p:pic>
              <p:nvPicPr>
                <p:cNvPr id="987" name="Input penna 986">
                  <a:extLst>
                    <a:ext uri="{FF2B5EF4-FFF2-40B4-BE49-F238E27FC236}">
                      <a16:creationId xmlns:a16="http://schemas.microsoft.com/office/drawing/2014/main" id="{DA512380-EC75-4F95-970A-EE56CAF04139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4587520" y="605947"/>
                  <a:ext cx="112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989" name="Input penna 988">
                  <a:extLst>
                    <a:ext uri="{FF2B5EF4-FFF2-40B4-BE49-F238E27FC236}">
                      <a16:creationId xmlns:a16="http://schemas.microsoft.com/office/drawing/2014/main" id="{F3E573F7-C643-48A6-BBE8-F45949B0CB0B}"/>
                    </a:ext>
                  </a:extLst>
                </p14:cNvPr>
                <p14:cNvContentPartPr/>
                <p14:nvPr/>
              </p14:nvContentPartPr>
              <p14:xfrm>
                <a:off x="3906400" y="774787"/>
                <a:ext cx="46080" cy="146520"/>
              </p14:xfrm>
            </p:contentPart>
          </mc:Choice>
          <mc:Fallback xmlns="">
            <p:pic>
              <p:nvPicPr>
                <p:cNvPr id="989" name="Input penna 988">
                  <a:extLst>
                    <a:ext uri="{FF2B5EF4-FFF2-40B4-BE49-F238E27FC236}">
                      <a16:creationId xmlns:a16="http://schemas.microsoft.com/office/drawing/2014/main" id="{F3E573F7-C643-48A6-BBE8-F45949B0CB0B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3897400" y="765787"/>
                  <a:ext cx="637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990" name="Input penna 989">
                  <a:extLst>
                    <a:ext uri="{FF2B5EF4-FFF2-40B4-BE49-F238E27FC236}">
                      <a16:creationId xmlns:a16="http://schemas.microsoft.com/office/drawing/2014/main" id="{557E5C7C-E753-4FD5-A189-E02F7EBB273B}"/>
                    </a:ext>
                  </a:extLst>
                </p14:cNvPr>
                <p14:cNvContentPartPr/>
                <p14:nvPr/>
              </p14:nvContentPartPr>
              <p14:xfrm>
                <a:off x="3995320" y="833827"/>
                <a:ext cx="68400" cy="17280"/>
              </p14:xfrm>
            </p:contentPart>
          </mc:Choice>
          <mc:Fallback xmlns="">
            <p:pic>
              <p:nvPicPr>
                <p:cNvPr id="990" name="Input penna 989">
                  <a:extLst>
                    <a:ext uri="{FF2B5EF4-FFF2-40B4-BE49-F238E27FC236}">
                      <a16:creationId xmlns:a16="http://schemas.microsoft.com/office/drawing/2014/main" id="{557E5C7C-E753-4FD5-A189-E02F7EBB273B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3986680" y="825187"/>
                  <a:ext cx="860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2B0BAC9B-99CB-4738-BB72-7F4457CA5945}"/>
                    </a:ext>
                  </a:extLst>
                </p14:cNvPr>
                <p14:cNvContentPartPr/>
                <p14:nvPr/>
              </p14:nvContentPartPr>
              <p14:xfrm>
                <a:off x="3996040" y="834907"/>
                <a:ext cx="67680" cy="4428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2B0BAC9B-99CB-4738-BB72-7F4457CA5945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3987040" y="825907"/>
                  <a:ext cx="85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992" name="Input penna 991">
                  <a:extLst>
                    <a:ext uri="{FF2B5EF4-FFF2-40B4-BE49-F238E27FC236}">
                      <a16:creationId xmlns:a16="http://schemas.microsoft.com/office/drawing/2014/main" id="{1A31920B-3984-45D7-A2E4-FA67ED8793EE}"/>
                    </a:ext>
                  </a:extLst>
                </p14:cNvPr>
                <p14:cNvContentPartPr/>
                <p14:nvPr/>
              </p14:nvContentPartPr>
              <p14:xfrm>
                <a:off x="4127080" y="801427"/>
                <a:ext cx="61560" cy="132840"/>
              </p14:xfrm>
            </p:contentPart>
          </mc:Choice>
          <mc:Fallback xmlns="">
            <p:pic>
              <p:nvPicPr>
                <p:cNvPr id="992" name="Input penna 991">
                  <a:extLst>
                    <a:ext uri="{FF2B5EF4-FFF2-40B4-BE49-F238E27FC236}">
                      <a16:creationId xmlns:a16="http://schemas.microsoft.com/office/drawing/2014/main" id="{1A31920B-3984-45D7-A2E4-FA67ED8793EE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4118080" y="792787"/>
                  <a:ext cx="792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993" name="Input penna 992">
                  <a:extLst>
                    <a:ext uri="{FF2B5EF4-FFF2-40B4-BE49-F238E27FC236}">
                      <a16:creationId xmlns:a16="http://schemas.microsoft.com/office/drawing/2014/main" id="{3C54211E-E38D-4C59-B8EC-3D7BEB3CF81F}"/>
                    </a:ext>
                  </a:extLst>
                </p14:cNvPr>
                <p14:cNvContentPartPr/>
                <p14:nvPr/>
              </p14:nvContentPartPr>
              <p14:xfrm>
                <a:off x="4194040" y="887467"/>
                <a:ext cx="52200" cy="31320"/>
              </p14:xfrm>
            </p:contentPart>
          </mc:Choice>
          <mc:Fallback xmlns="">
            <p:pic>
              <p:nvPicPr>
                <p:cNvPr id="993" name="Input penna 992">
                  <a:extLst>
                    <a:ext uri="{FF2B5EF4-FFF2-40B4-BE49-F238E27FC236}">
                      <a16:creationId xmlns:a16="http://schemas.microsoft.com/office/drawing/2014/main" id="{3C54211E-E38D-4C59-B8EC-3D7BEB3CF81F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4185040" y="878827"/>
                  <a:ext cx="698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994" name="Input penna 993">
                  <a:extLst>
                    <a:ext uri="{FF2B5EF4-FFF2-40B4-BE49-F238E27FC236}">
                      <a16:creationId xmlns:a16="http://schemas.microsoft.com/office/drawing/2014/main" id="{EED9A461-EBA8-46A8-8F4B-AD8472E08BF3}"/>
                    </a:ext>
                  </a:extLst>
                </p14:cNvPr>
                <p14:cNvContentPartPr/>
                <p14:nvPr/>
              </p14:nvContentPartPr>
              <p14:xfrm>
                <a:off x="4336600" y="831667"/>
                <a:ext cx="24480" cy="88200"/>
              </p14:xfrm>
            </p:contentPart>
          </mc:Choice>
          <mc:Fallback xmlns="">
            <p:pic>
              <p:nvPicPr>
                <p:cNvPr id="994" name="Input penna 993">
                  <a:extLst>
                    <a:ext uri="{FF2B5EF4-FFF2-40B4-BE49-F238E27FC236}">
                      <a16:creationId xmlns:a16="http://schemas.microsoft.com/office/drawing/2014/main" id="{EED9A461-EBA8-46A8-8F4B-AD8472E08BF3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4327600" y="823027"/>
                  <a:ext cx="421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995" name="Input penna 994">
                  <a:extLst>
                    <a:ext uri="{FF2B5EF4-FFF2-40B4-BE49-F238E27FC236}">
                      <a16:creationId xmlns:a16="http://schemas.microsoft.com/office/drawing/2014/main" id="{CCBD20E1-7484-4EED-BF34-59D370333515}"/>
                    </a:ext>
                  </a:extLst>
                </p14:cNvPr>
                <p14:cNvContentPartPr/>
                <p14:nvPr/>
              </p14:nvContentPartPr>
              <p14:xfrm>
                <a:off x="4309960" y="870547"/>
                <a:ext cx="74520" cy="5760"/>
              </p14:xfrm>
            </p:contentPart>
          </mc:Choice>
          <mc:Fallback xmlns="">
            <p:pic>
              <p:nvPicPr>
                <p:cNvPr id="995" name="Input penna 994">
                  <a:extLst>
                    <a:ext uri="{FF2B5EF4-FFF2-40B4-BE49-F238E27FC236}">
                      <a16:creationId xmlns:a16="http://schemas.microsoft.com/office/drawing/2014/main" id="{CCBD20E1-7484-4EED-BF34-59D370333515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4301320" y="861547"/>
                  <a:ext cx="921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997" name="Input penna 996">
                  <a:extLst>
                    <a:ext uri="{FF2B5EF4-FFF2-40B4-BE49-F238E27FC236}">
                      <a16:creationId xmlns:a16="http://schemas.microsoft.com/office/drawing/2014/main" id="{D4C261B2-1604-4F09-B3FA-97E5EE04763B}"/>
                    </a:ext>
                  </a:extLst>
                </p14:cNvPr>
                <p14:cNvContentPartPr/>
                <p14:nvPr/>
              </p14:nvContentPartPr>
              <p14:xfrm>
                <a:off x="4466920" y="799987"/>
                <a:ext cx="62640" cy="140400"/>
              </p14:xfrm>
            </p:contentPart>
          </mc:Choice>
          <mc:Fallback xmlns="">
            <p:pic>
              <p:nvPicPr>
                <p:cNvPr id="997" name="Input penna 996">
                  <a:extLst>
                    <a:ext uri="{FF2B5EF4-FFF2-40B4-BE49-F238E27FC236}">
                      <a16:creationId xmlns:a16="http://schemas.microsoft.com/office/drawing/2014/main" id="{D4C261B2-1604-4F09-B3FA-97E5EE04763B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4457920" y="790987"/>
                  <a:ext cx="802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998" name="Input penna 997">
                  <a:extLst>
                    <a:ext uri="{FF2B5EF4-FFF2-40B4-BE49-F238E27FC236}">
                      <a16:creationId xmlns:a16="http://schemas.microsoft.com/office/drawing/2014/main" id="{25D94837-B151-43F3-AD76-15897380730A}"/>
                    </a:ext>
                  </a:extLst>
                </p14:cNvPr>
                <p14:cNvContentPartPr/>
                <p14:nvPr/>
              </p14:nvContentPartPr>
              <p14:xfrm>
                <a:off x="4550800" y="882787"/>
                <a:ext cx="78840" cy="62280"/>
              </p14:xfrm>
            </p:contentPart>
          </mc:Choice>
          <mc:Fallback xmlns="">
            <p:pic>
              <p:nvPicPr>
                <p:cNvPr id="998" name="Input penna 997">
                  <a:extLst>
                    <a:ext uri="{FF2B5EF4-FFF2-40B4-BE49-F238E27FC236}">
                      <a16:creationId xmlns:a16="http://schemas.microsoft.com/office/drawing/2014/main" id="{25D94837-B151-43F3-AD76-15897380730A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4541800" y="874147"/>
                  <a:ext cx="964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1000" name="Input penna 999">
                  <a:extLst>
                    <a:ext uri="{FF2B5EF4-FFF2-40B4-BE49-F238E27FC236}">
                      <a16:creationId xmlns:a16="http://schemas.microsoft.com/office/drawing/2014/main" id="{D5BA74D0-4AA3-4731-80CE-6FD7E9ACD307}"/>
                    </a:ext>
                  </a:extLst>
                </p14:cNvPr>
                <p14:cNvContentPartPr/>
                <p14:nvPr/>
              </p14:nvContentPartPr>
              <p14:xfrm>
                <a:off x="3746920" y="445747"/>
                <a:ext cx="54720" cy="525600"/>
              </p14:xfrm>
            </p:contentPart>
          </mc:Choice>
          <mc:Fallback xmlns="">
            <p:pic>
              <p:nvPicPr>
                <p:cNvPr id="1000" name="Input penna 999">
                  <a:extLst>
                    <a:ext uri="{FF2B5EF4-FFF2-40B4-BE49-F238E27FC236}">
                      <a16:creationId xmlns:a16="http://schemas.microsoft.com/office/drawing/2014/main" id="{D5BA74D0-4AA3-4731-80CE-6FD7E9ACD307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3737920" y="436747"/>
                  <a:ext cx="72360" cy="54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6" name="Gruppo 1025">
            <a:extLst>
              <a:ext uri="{FF2B5EF4-FFF2-40B4-BE49-F238E27FC236}">
                <a16:creationId xmlns:a16="http://schemas.microsoft.com/office/drawing/2014/main" id="{51470FA9-3D2B-4827-9135-3D0DFE9C8947}"/>
              </a:ext>
            </a:extLst>
          </p:cNvPr>
          <p:cNvGrpSpPr/>
          <p:nvPr/>
        </p:nvGrpSpPr>
        <p:grpSpPr>
          <a:xfrm>
            <a:off x="3621640" y="168907"/>
            <a:ext cx="1608120" cy="161640"/>
            <a:chOff x="3621640" y="168907"/>
            <a:chExt cx="160812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1002" name="Input penna 1001">
                  <a:extLst>
                    <a:ext uri="{FF2B5EF4-FFF2-40B4-BE49-F238E27FC236}">
                      <a16:creationId xmlns:a16="http://schemas.microsoft.com/office/drawing/2014/main" id="{57DDC6B0-ADF5-4E56-BDBA-6F5B5D02B353}"/>
                    </a:ext>
                  </a:extLst>
                </p14:cNvPr>
                <p14:cNvContentPartPr/>
                <p14:nvPr/>
              </p14:nvContentPartPr>
              <p14:xfrm>
                <a:off x="3688600" y="191227"/>
                <a:ext cx="6480" cy="72000"/>
              </p14:xfrm>
            </p:contentPart>
          </mc:Choice>
          <mc:Fallback xmlns="">
            <p:pic>
              <p:nvPicPr>
                <p:cNvPr id="1002" name="Input penna 1001">
                  <a:extLst>
                    <a:ext uri="{FF2B5EF4-FFF2-40B4-BE49-F238E27FC236}">
                      <a16:creationId xmlns:a16="http://schemas.microsoft.com/office/drawing/2014/main" id="{57DDC6B0-ADF5-4E56-BDBA-6F5B5D02B353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3679600" y="182227"/>
                  <a:ext cx="241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1003" name="Input penna 1002">
                  <a:extLst>
                    <a:ext uri="{FF2B5EF4-FFF2-40B4-BE49-F238E27FC236}">
                      <a16:creationId xmlns:a16="http://schemas.microsoft.com/office/drawing/2014/main" id="{FCB4C92E-31F2-4101-A82A-FA7BF60D3C34}"/>
                    </a:ext>
                  </a:extLst>
                </p14:cNvPr>
                <p14:cNvContentPartPr/>
                <p14:nvPr/>
              </p14:nvContentPartPr>
              <p14:xfrm>
                <a:off x="3621640" y="168907"/>
                <a:ext cx="115560" cy="13680"/>
              </p14:xfrm>
            </p:contentPart>
          </mc:Choice>
          <mc:Fallback xmlns="">
            <p:pic>
              <p:nvPicPr>
                <p:cNvPr id="1003" name="Input penna 1002">
                  <a:extLst>
                    <a:ext uri="{FF2B5EF4-FFF2-40B4-BE49-F238E27FC236}">
                      <a16:creationId xmlns:a16="http://schemas.microsoft.com/office/drawing/2014/main" id="{FCB4C92E-31F2-4101-A82A-FA7BF60D3C34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3612640" y="159907"/>
                  <a:ext cx="1332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1004" name="Input penna 1003">
                  <a:extLst>
                    <a:ext uri="{FF2B5EF4-FFF2-40B4-BE49-F238E27FC236}">
                      <a16:creationId xmlns:a16="http://schemas.microsoft.com/office/drawing/2014/main" id="{95E4AD2E-61B1-46E6-ACF3-5F7E76AB07CF}"/>
                    </a:ext>
                  </a:extLst>
                </p14:cNvPr>
                <p14:cNvContentPartPr/>
                <p14:nvPr/>
              </p14:nvContentPartPr>
              <p14:xfrm>
                <a:off x="3722080" y="179347"/>
                <a:ext cx="101520" cy="102960"/>
              </p14:xfrm>
            </p:contentPart>
          </mc:Choice>
          <mc:Fallback xmlns="">
            <p:pic>
              <p:nvPicPr>
                <p:cNvPr id="1004" name="Input penna 1003">
                  <a:extLst>
                    <a:ext uri="{FF2B5EF4-FFF2-40B4-BE49-F238E27FC236}">
                      <a16:creationId xmlns:a16="http://schemas.microsoft.com/office/drawing/2014/main" id="{95E4AD2E-61B1-46E6-ACF3-5F7E76AB07CF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3713440" y="170347"/>
                  <a:ext cx="1191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1005" name="Input penna 1004">
                  <a:extLst>
                    <a:ext uri="{FF2B5EF4-FFF2-40B4-BE49-F238E27FC236}">
                      <a16:creationId xmlns:a16="http://schemas.microsoft.com/office/drawing/2014/main" id="{582D9A0B-1C18-453D-95FD-C7ADE74E85F7}"/>
                    </a:ext>
                  </a:extLst>
                </p14:cNvPr>
                <p14:cNvContentPartPr/>
                <p14:nvPr/>
              </p14:nvContentPartPr>
              <p14:xfrm>
                <a:off x="3834040" y="196987"/>
                <a:ext cx="63360" cy="88560"/>
              </p14:xfrm>
            </p:contentPart>
          </mc:Choice>
          <mc:Fallback xmlns="">
            <p:pic>
              <p:nvPicPr>
                <p:cNvPr id="1005" name="Input penna 1004">
                  <a:extLst>
                    <a:ext uri="{FF2B5EF4-FFF2-40B4-BE49-F238E27FC236}">
                      <a16:creationId xmlns:a16="http://schemas.microsoft.com/office/drawing/2014/main" id="{582D9A0B-1C18-453D-95FD-C7ADE74E85F7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3825040" y="187987"/>
                  <a:ext cx="810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1006" name="Input penna 1005">
                  <a:extLst>
                    <a:ext uri="{FF2B5EF4-FFF2-40B4-BE49-F238E27FC236}">
                      <a16:creationId xmlns:a16="http://schemas.microsoft.com/office/drawing/2014/main" id="{95ED5C3F-FDFA-408F-B8BB-F2B03E2BD9E9}"/>
                    </a:ext>
                  </a:extLst>
                </p14:cNvPr>
                <p14:cNvContentPartPr/>
                <p14:nvPr/>
              </p14:nvContentPartPr>
              <p14:xfrm>
                <a:off x="3910000" y="204187"/>
                <a:ext cx="103320" cy="78840"/>
              </p14:xfrm>
            </p:contentPart>
          </mc:Choice>
          <mc:Fallback xmlns="">
            <p:pic>
              <p:nvPicPr>
                <p:cNvPr id="1006" name="Input penna 1005">
                  <a:extLst>
                    <a:ext uri="{FF2B5EF4-FFF2-40B4-BE49-F238E27FC236}">
                      <a16:creationId xmlns:a16="http://schemas.microsoft.com/office/drawing/2014/main" id="{95ED5C3F-FDFA-408F-B8BB-F2B03E2BD9E9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3901000" y="195187"/>
                  <a:ext cx="1209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1007" name="Input penna 1006">
                  <a:extLst>
                    <a:ext uri="{FF2B5EF4-FFF2-40B4-BE49-F238E27FC236}">
                      <a16:creationId xmlns:a16="http://schemas.microsoft.com/office/drawing/2014/main" id="{813D088D-3C13-4473-ADA4-D7AF70A0D1E2}"/>
                    </a:ext>
                  </a:extLst>
                </p14:cNvPr>
                <p14:cNvContentPartPr/>
                <p14:nvPr/>
              </p14:nvContentPartPr>
              <p14:xfrm>
                <a:off x="4046440" y="188707"/>
                <a:ext cx="63720" cy="87480"/>
              </p14:xfrm>
            </p:contentPart>
          </mc:Choice>
          <mc:Fallback xmlns="">
            <p:pic>
              <p:nvPicPr>
                <p:cNvPr id="1007" name="Input penna 1006">
                  <a:extLst>
                    <a:ext uri="{FF2B5EF4-FFF2-40B4-BE49-F238E27FC236}">
                      <a16:creationId xmlns:a16="http://schemas.microsoft.com/office/drawing/2014/main" id="{813D088D-3C13-4473-ADA4-D7AF70A0D1E2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4037800" y="179707"/>
                  <a:ext cx="813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1008" name="Input penna 1007">
                  <a:extLst>
                    <a:ext uri="{FF2B5EF4-FFF2-40B4-BE49-F238E27FC236}">
                      <a16:creationId xmlns:a16="http://schemas.microsoft.com/office/drawing/2014/main" id="{AC5BFE33-3F5C-4CFB-A3FF-AD939F1195A2}"/>
                    </a:ext>
                  </a:extLst>
                </p14:cNvPr>
                <p14:cNvContentPartPr/>
                <p14:nvPr/>
              </p14:nvContentPartPr>
              <p14:xfrm>
                <a:off x="4056880" y="234427"/>
                <a:ext cx="55440" cy="1080"/>
              </p14:xfrm>
            </p:contentPart>
          </mc:Choice>
          <mc:Fallback xmlns="">
            <p:pic>
              <p:nvPicPr>
                <p:cNvPr id="1008" name="Input penna 1007">
                  <a:extLst>
                    <a:ext uri="{FF2B5EF4-FFF2-40B4-BE49-F238E27FC236}">
                      <a16:creationId xmlns:a16="http://schemas.microsoft.com/office/drawing/2014/main" id="{AC5BFE33-3F5C-4CFB-A3FF-AD939F1195A2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4047880" y="225427"/>
                  <a:ext cx="730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1009" name="Input penna 1008">
                  <a:extLst>
                    <a:ext uri="{FF2B5EF4-FFF2-40B4-BE49-F238E27FC236}">
                      <a16:creationId xmlns:a16="http://schemas.microsoft.com/office/drawing/2014/main" id="{B7188ACB-56EA-4C28-A47F-124A157FF1BA}"/>
                    </a:ext>
                  </a:extLst>
                </p14:cNvPr>
                <p14:cNvContentPartPr/>
                <p14:nvPr/>
              </p14:nvContentPartPr>
              <p14:xfrm>
                <a:off x="4111960" y="220027"/>
                <a:ext cx="87120" cy="63360"/>
              </p14:xfrm>
            </p:contentPart>
          </mc:Choice>
          <mc:Fallback xmlns="">
            <p:pic>
              <p:nvPicPr>
                <p:cNvPr id="1009" name="Input penna 1008">
                  <a:extLst>
                    <a:ext uri="{FF2B5EF4-FFF2-40B4-BE49-F238E27FC236}">
                      <a16:creationId xmlns:a16="http://schemas.microsoft.com/office/drawing/2014/main" id="{B7188ACB-56EA-4C28-A47F-124A157FF1BA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4102960" y="211387"/>
                  <a:ext cx="1047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1010" name="Input penna 1009">
                  <a:extLst>
                    <a:ext uri="{FF2B5EF4-FFF2-40B4-BE49-F238E27FC236}">
                      <a16:creationId xmlns:a16="http://schemas.microsoft.com/office/drawing/2014/main" id="{4AB4003F-81F8-4452-A589-60C8AA384F71}"/>
                    </a:ext>
                  </a:extLst>
                </p14:cNvPr>
                <p14:cNvContentPartPr/>
                <p14:nvPr/>
              </p14:nvContentPartPr>
              <p14:xfrm>
                <a:off x="4212040" y="197707"/>
                <a:ext cx="69120" cy="82800"/>
              </p14:xfrm>
            </p:contentPart>
          </mc:Choice>
          <mc:Fallback xmlns="">
            <p:pic>
              <p:nvPicPr>
                <p:cNvPr id="1010" name="Input penna 1009">
                  <a:extLst>
                    <a:ext uri="{FF2B5EF4-FFF2-40B4-BE49-F238E27FC236}">
                      <a16:creationId xmlns:a16="http://schemas.microsoft.com/office/drawing/2014/main" id="{4AB4003F-81F8-4452-A589-60C8AA384F71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4203400" y="189067"/>
                  <a:ext cx="86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1011" name="Input penna 1010">
                  <a:extLst>
                    <a:ext uri="{FF2B5EF4-FFF2-40B4-BE49-F238E27FC236}">
                      <a16:creationId xmlns:a16="http://schemas.microsoft.com/office/drawing/2014/main" id="{91899085-C948-4921-8BB2-90299E31293A}"/>
                    </a:ext>
                  </a:extLst>
                </p14:cNvPr>
                <p14:cNvContentPartPr/>
                <p14:nvPr/>
              </p14:nvContentPartPr>
              <p14:xfrm>
                <a:off x="4300240" y="198067"/>
                <a:ext cx="73440" cy="78480"/>
              </p14:xfrm>
            </p:contentPart>
          </mc:Choice>
          <mc:Fallback xmlns="">
            <p:pic>
              <p:nvPicPr>
                <p:cNvPr id="1011" name="Input penna 1010">
                  <a:extLst>
                    <a:ext uri="{FF2B5EF4-FFF2-40B4-BE49-F238E27FC236}">
                      <a16:creationId xmlns:a16="http://schemas.microsoft.com/office/drawing/2014/main" id="{91899085-C948-4921-8BB2-90299E31293A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4291240" y="189427"/>
                  <a:ext cx="91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1012" name="Input penna 1011">
                  <a:extLst>
                    <a:ext uri="{FF2B5EF4-FFF2-40B4-BE49-F238E27FC236}">
                      <a16:creationId xmlns:a16="http://schemas.microsoft.com/office/drawing/2014/main" id="{DC25769E-9158-466B-989A-A7AA5D664C38}"/>
                    </a:ext>
                  </a:extLst>
                </p14:cNvPr>
                <p14:cNvContentPartPr/>
                <p14:nvPr/>
              </p14:nvContentPartPr>
              <p14:xfrm>
                <a:off x="4290520" y="247747"/>
                <a:ext cx="70920" cy="1440"/>
              </p14:xfrm>
            </p:contentPart>
          </mc:Choice>
          <mc:Fallback xmlns="">
            <p:pic>
              <p:nvPicPr>
                <p:cNvPr id="1012" name="Input penna 1011">
                  <a:extLst>
                    <a:ext uri="{FF2B5EF4-FFF2-40B4-BE49-F238E27FC236}">
                      <a16:creationId xmlns:a16="http://schemas.microsoft.com/office/drawing/2014/main" id="{DC25769E-9158-466B-989A-A7AA5D664C38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4281520" y="239107"/>
                  <a:ext cx="885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1014" name="Input penna 1013">
                  <a:extLst>
                    <a:ext uri="{FF2B5EF4-FFF2-40B4-BE49-F238E27FC236}">
                      <a16:creationId xmlns:a16="http://schemas.microsoft.com/office/drawing/2014/main" id="{4CA6308B-54B2-4406-8146-55F7301B98F7}"/>
                    </a:ext>
                  </a:extLst>
                </p14:cNvPr>
                <p14:cNvContentPartPr/>
                <p14:nvPr/>
              </p14:nvContentPartPr>
              <p14:xfrm>
                <a:off x="4502200" y="209587"/>
                <a:ext cx="12960" cy="74520"/>
              </p14:xfrm>
            </p:contentPart>
          </mc:Choice>
          <mc:Fallback xmlns="">
            <p:pic>
              <p:nvPicPr>
                <p:cNvPr id="1014" name="Input penna 1013">
                  <a:extLst>
                    <a:ext uri="{FF2B5EF4-FFF2-40B4-BE49-F238E27FC236}">
                      <a16:creationId xmlns:a16="http://schemas.microsoft.com/office/drawing/2014/main" id="{4CA6308B-54B2-4406-8146-55F7301B98F7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4493560" y="200947"/>
                  <a:ext cx="30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1015" name="Input penna 1014">
                  <a:extLst>
                    <a:ext uri="{FF2B5EF4-FFF2-40B4-BE49-F238E27FC236}">
                      <a16:creationId xmlns:a16="http://schemas.microsoft.com/office/drawing/2014/main" id="{A98D5622-66A5-47F8-993E-C891935AF4AE}"/>
                    </a:ext>
                  </a:extLst>
                </p14:cNvPr>
                <p14:cNvContentPartPr/>
                <p14:nvPr/>
              </p14:nvContentPartPr>
              <p14:xfrm>
                <a:off x="4503640" y="202027"/>
                <a:ext cx="73800" cy="90360"/>
              </p14:xfrm>
            </p:contentPart>
          </mc:Choice>
          <mc:Fallback xmlns="">
            <p:pic>
              <p:nvPicPr>
                <p:cNvPr id="1015" name="Input penna 1014">
                  <a:extLst>
                    <a:ext uri="{FF2B5EF4-FFF2-40B4-BE49-F238E27FC236}">
                      <a16:creationId xmlns:a16="http://schemas.microsoft.com/office/drawing/2014/main" id="{A98D5622-66A5-47F8-993E-C891935AF4AE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4495000" y="193387"/>
                  <a:ext cx="91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1016" name="Input penna 1015">
                  <a:extLst>
                    <a:ext uri="{FF2B5EF4-FFF2-40B4-BE49-F238E27FC236}">
                      <a16:creationId xmlns:a16="http://schemas.microsoft.com/office/drawing/2014/main" id="{2E7A6ED2-3405-4BDB-B231-35EA380B346C}"/>
                    </a:ext>
                  </a:extLst>
                </p14:cNvPr>
                <p14:cNvContentPartPr/>
                <p14:nvPr/>
              </p14:nvContentPartPr>
              <p14:xfrm>
                <a:off x="4583560" y="221827"/>
                <a:ext cx="70920" cy="78840"/>
              </p14:xfrm>
            </p:contentPart>
          </mc:Choice>
          <mc:Fallback xmlns="">
            <p:pic>
              <p:nvPicPr>
                <p:cNvPr id="1016" name="Input penna 1015">
                  <a:extLst>
                    <a:ext uri="{FF2B5EF4-FFF2-40B4-BE49-F238E27FC236}">
                      <a16:creationId xmlns:a16="http://schemas.microsoft.com/office/drawing/2014/main" id="{2E7A6ED2-3405-4BDB-B231-35EA380B346C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4574560" y="213187"/>
                  <a:ext cx="885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1017" name="Input penna 1016">
                  <a:extLst>
                    <a:ext uri="{FF2B5EF4-FFF2-40B4-BE49-F238E27FC236}">
                      <a16:creationId xmlns:a16="http://schemas.microsoft.com/office/drawing/2014/main" id="{8EDF36D3-6CC9-4826-8083-66E7B3563A67}"/>
                    </a:ext>
                  </a:extLst>
                </p14:cNvPr>
                <p14:cNvContentPartPr/>
                <p14:nvPr/>
              </p14:nvContentPartPr>
              <p14:xfrm>
                <a:off x="4588600" y="267187"/>
                <a:ext cx="42480" cy="5400"/>
              </p14:xfrm>
            </p:contentPart>
          </mc:Choice>
          <mc:Fallback xmlns="">
            <p:pic>
              <p:nvPicPr>
                <p:cNvPr id="1017" name="Input penna 1016">
                  <a:extLst>
                    <a:ext uri="{FF2B5EF4-FFF2-40B4-BE49-F238E27FC236}">
                      <a16:creationId xmlns:a16="http://schemas.microsoft.com/office/drawing/2014/main" id="{8EDF36D3-6CC9-4826-8083-66E7B3563A67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4579960" y="258187"/>
                  <a:ext cx="60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1018" name="Input penna 1017">
                  <a:extLst>
                    <a:ext uri="{FF2B5EF4-FFF2-40B4-BE49-F238E27FC236}">
                      <a16:creationId xmlns:a16="http://schemas.microsoft.com/office/drawing/2014/main" id="{11113C3C-7C75-47CA-83CA-40881B31BA1D}"/>
                    </a:ext>
                  </a:extLst>
                </p14:cNvPr>
                <p14:cNvContentPartPr/>
                <p14:nvPr/>
              </p14:nvContentPartPr>
              <p14:xfrm>
                <a:off x="4659520" y="232627"/>
                <a:ext cx="79560" cy="72000"/>
              </p14:xfrm>
            </p:contentPart>
          </mc:Choice>
          <mc:Fallback xmlns="">
            <p:pic>
              <p:nvPicPr>
                <p:cNvPr id="1018" name="Input penna 1017">
                  <a:extLst>
                    <a:ext uri="{FF2B5EF4-FFF2-40B4-BE49-F238E27FC236}">
                      <a16:creationId xmlns:a16="http://schemas.microsoft.com/office/drawing/2014/main" id="{11113C3C-7C75-47CA-83CA-40881B31BA1D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4650520" y="223627"/>
                  <a:ext cx="972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1019" name="Input penna 1018">
                  <a:extLst>
                    <a:ext uri="{FF2B5EF4-FFF2-40B4-BE49-F238E27FC236}">
                      <a16:creationId xmlns:a16="http://schemas.microsoft.com/office/drawing/2014/main" id="{AFBEC5F9-887E-44D5-BFD2-1A766EB8471A}"/>
                    </a:ext>
                  </a:extLst>
                </p14:cNvPr>
                <p14:cNvContentPartPr/>
                <p14:nvPr/>
              </p14:nvContentPartPr>
              <p14:xfrm>
                <a:off x="4754920" y="244147"/>
                <a:ext cx="104040" cy="86400"/>
              </p14:xfrm>
            </p:contentPart>
          </mc:Choice>
          <mc:Fallback xmlns="">
            <p:pic>
              <p:nvPicPr>
                <p:cNvPr id="1019" name="Input penna 1018">
                  <a:extLst>
                    <a:ext uri="{FF2B5EF4-FFF2-40B4-BE49-F238E27FC236}">
                      <a16:creationId xmlns:a16="http://schemas.microsoft.com/office/drawing/2014/main" id="{AFBEC5F9-887E-44D5-BFD2-1A766EB8471A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4745920" y="235507"/>
                  <a:ext cx="1216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1021" name="Input penna 1020">
                  <a:extLst>
                    <a:ext uri="{FF2B5EF4-FFF2-40B4-BE49-F238E27FC236}">
                      <a16:creationId xmlns:a16="http://schemas.microsoft.com/office/drawing/2014/main" id="{7E57262D-8852-45C0-B765-1CE360EEC07D}"/>
                    </a:ext>
                  </a:extLst>
                </p14:cNvPr>
                <p14:cNvContentPartPr/>
                <p14:nvPr/>
              </p14:nvContentPartPr>
              <p14:xfrm>
                <a:off x="4934920" y="204547"/>
                <a:ext cx="56520" cy="89640"/>
              </p14:xfrm>
            </p:contentPart>
          </mc:Choice>
          <mc:Fallback xmlns="">
            <p:pic>
              <p:nvPicPr>
                <p:cNvPr id="1021" name="Input penna 1020">
                  <a:extLst>
                    <a:ext uri="{FF2B5EF4-FFF2-40B4-BE49-F238E27FC236}">
                      <a16:creationId xmlns:a16="http://schemas.microsoft.com/office/drawing/2014/main" id="{7E57262D-8852-45C0-B765-1CE360EEC07D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4926280" y="195547"/>
                  <a:ext cx="74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1022" name="Input penna 1021">
                  <a:extLst>
                    <a:ext uri="{FF2B5EF4-FFF2-40B4-BE49-F238E27FC236}">
                      <a16:creationId xmlns:a16="http://schemas.microsoft.com/office/drawing/2014/main" id="{2F9E9089-BE26-4D2A-BB48-BA07996514D1}"/>
                    </a:ext>
                  </a:extLst>
                </p14:cNvPr>
                <p14:cNvContentPartPr/>
                <p14:nvPr/>
              </p14:nvContentPartPr>
              <p14:xfrm>
                <a:off x="5006560" y="215347"/>
                <a:ext cx="63360" cy="77760"/>
              </p14:xfrm>
            </p:contentPart>
          </mc:Choice>
          <mc:Fallback xmlns="">
            <p:pic>
              <p:nvPicPr>
                <p:cNvPr id="1022" name="Input penna 1021">
                  <a:extLst>
                    <a:ext uri="{FF2B5EF4-FFF2-40B4-BE49-F238E27FC236}">
                      <a16:creationId xmlns:a16="http://schemas.microsoft.com/office/drawing/2014/main" id="{2F9E9089-BE26-4D2A-BB48-BA07996514D1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4997560" y="206347"/>
                  <a:ext cx="810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1023" name="Input penna 1022">
                  <a:extLst>
                    <a:ext uri="{FF2B5EF4-FFF2-40B4-BE49-F238E27FC236}">
                      <a16:creationId xmlns:a16="http://schemas.microsoft.com/office/drawing/2014/main" id="{62AEF7C8-828E-4EBE-9BB5-CDE773BDD14B}"/>
                    </a:ext>
                  </a:extLst>
                </p14:cNvPr>
                <p14:cNvContentPartPr/>
                <p14:nvPr/>
              </p14:nvContentPartPr>
              <p14:xfrm>
                <a:off x="5069920" y="218227"/>
                <a:ext cx="49680" cy="78840"/>
              </p14:xfrm>
            </p:contentPart>
          </mc:Choice>
          <mc:Fallback xmlns="">
            <p:pic>
              <p:nvPicPr>
                <p:cNvPr id="1023" name="Input penna 1022">
                  <a:extLst>
                    <a:ext uri="{FF2B5EF4-FFF2-40B4-BE49-F238E27FC236}">
                      <a16:creationId xmlns:a16="http://schemas.microsoft.com/office/drawing/2014/main" id="{62AEF7C8-828E-4EBE-9BB5-CDE773BDD14B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5061280" y="209587"/>
                  <a:ext cx="67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1024" name="Input penna 1023">
                  <a:extLst>
                    <a:ext uri="{FF2B5EF4-FFF2-40B4-BE49-F238E27FC236}">
                      <a16:creationId xmlns:a16="http://schemas.microsoft.com/office/drawing/2014/main" id="{15B2A1D9-A839-4ED5-BC80-F3CEC7D5B5E1}"/>
                    </a:ext>
                  </a:extLst>
                </p14:cNvPr>
                <p14:cNvContentPartPr/>
                <p14:nvPr/>
              </p14:nvContentPartPr>
              <p14:xfrm>
                <a:off x="5114200" y="218227"/>
                <a:ext cx="47520" cy="73080"/>
              </p14:xfrm>
            </p:contentPart>
          </mc:Choice>
          <mc:Fallback xmlns="">
            <p:pic>
              <p:nvPicPr>
                <p:cNvPr id="1024" name="Input penna 1023">
                  <a:extLst>
                    <a:ext uri="{FF2B5EF4-FFF2-40B4-BE49-F238E27FC236}">
                      <a16:creationId xmlns:a16="http://schemas.microsoft.com/office/drawing/2014/main" id="{15B2A1D9-A839-4ED5-BC80-F3CEC7D5B5E1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5105200" y="209587"/>
                  <a:ext cx="651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1025" name="Input penna 1024">
                  <a:extLst>
                    <a:ext uri="{FF2B5EF4-FFF2-40B4-BE49-F238E27FC236}">
                      <a16:creationId xmlns:a16="http://schemas.microsoft.com/office/drawing/2014/main" id="{4C33ECD7-41D7-4318-8D78-54767019C6F1}"/>
                    </a:ext>
                  </a:extLst>
                </p14:cNvPr>
                <p14:cNvContentPartPr/>
                <p14:nvPr/>
              </p14:nvContentPartPr>
              <p14:xfrm>
                <a:off x="5218600" y="228667"/>
                <a:ext cx="11160" cy="58320"/>
              </p14:xfrm>
            </p:contentPart>
          </mc:Choice>
          <mc:Fallback xmlns="">
            <p:pic>
              <p:nvPicPr>
                <p:cNvPr id="1025" name="Input penna 1024">
                  <a:extLst>
                    <a:ext uri="{FF2B5EF4-FFF2-40B4-BE49-F238E27FC236}">
                      <a16:creationId xmlns:a16="http://schemas.microsoft.com/office/drawing/2014/main" id="{4C33ECD7-41D7-4318-8D78-54767019C6F1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5209600" y="220027"/>
                  <a:ext cx="28800" cy="75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0">
            <p14:nvContentPartPr>
              <p14:cNvPr id="1038" name="Input penna 1037">
                <a:extLst>
                  <a:ext uri="{FF2B5EF4-FFF2-40B4-BE49-F238E27FC236}">
                    <a16:creationId xmlns:a16="http://schemas.microsoft.com/office/drawing/2014/main" id="{955FEE83-576B-49A1-BA5E-FCAE3BE1CA15}"/>
                  </a:ext>
                </a:extLst>
              </p14:cNvPr>
              <p14:cNvContentPartPr/>
              <p14:nvPr/>
            </p14:nvContentPartPr>
            <p14:xfrm>
              <a:off x="3163387" y="1634347"/>
              <a:ext cx="360" cy="360"/>
            </p14:xfrm>
          </p:contentPart>
        </mc:Choice>
        <mc:Fallback xmlns="">
          <p:pic>
            <p:nvPicPr>
              <p:cNvPr id="1038" name="Input penna 1037">
                <a:extLst>
                  <a:ext uri="{FF2B5EF4-FFF2-40B4-BE49-F238E27FC236}">
                    <a16:creationId xmlns:a16="http://schemas.microsoft.com/office/drawing/2014/main" id="{955FEE83-576B-49A1-BA5E-FCAE3BE1CA15}"/>
                  </a:ext>
                </a:extLst>
              </p:cNvPr>
              <p:cNvPicPr/>
              <p:nvPr/>
            </p:nvPicPr>
            <p:blipFill>
              <a:blip r:embed="rId1201"/>
              <a:stretch>
                <a:fillRect/>
              </a:stretch>
            </p:blipFill>
            <p:spPr>
              <a:xfrm>
                <a:off x="3154387" y="1625707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2">
            <p14:nvContentPartPr>
              <p14:cNvPr id="1053" name="Input penna 1052">
                <a:extLst>
                  <a:ext uri="{FF2B5EF4-FFF2-40B4-BE49-F238E27FC236}">
                    <a16:creationId xmlns:a16="http://schemas.microsoft.com/office/drawing/2014/main" id="{FFB2C094-B34E-4093-9D90-59CC026F7969}"/>
                  </a:ext>
                </a:extLst>
              </p14:cNvPr>
              <p14:cNvContentPartPr/>
              <p14:nvPr/>
            </p14:nvContentPartPr>
            <p14:xfrm>
              <a:off x="2599267" y="1309267"/>
              <a:ext cx="78480" cy="154080"/>
            </p14:xfrm>
          </p:contentPart>
        </mc:Choice>
        <mc:Fallback xmlns="">
          <p:pic>
            <p:nvPicPr>
              <p:cNvPr id="1053" name="Input penna 1052">
                <a:extLst>
                  <a:ext uri="{FF2B5EF4-FFF2-40B4-BE49-F238E27FC236}">
                    <a16:creationId xmlns:a16="http://schemas.microsoft.com/office/drawing/2014/main" id="{FFB2C094-B34E-4093-9D90-59CC026F7969}"/>
                  </a:ext>
                </a:extLst>
              </p:cNvPr>
              <p:cNvPicPr/>
              <p:nvPr/>
            </p:nvPicPr>
            <p:blipFill>
              <a:blip r:embed="rId1203"/>
              <a:stretch>
                <a:fillRect/>
              </a:stretch>
            </p:blipFill>
            <p:spPr>
              <a:xfrm>
                <a:off x="2590627" y="1300627"/>
                <a:ext cx="961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4">
            <p14:nvContentPartPr>
              <p14:cNvPr id="1054" name="Input penna 1053">
                <a:extLst>
                  <a:ext uri="{FF2B5EF4-FFF2-40B4-BE49-F238E27FC236}">
                    <a16:creationId xmlns:a16="http://schemas.microsoft.com/office/drawing/2014/main" id="{5440B1FB-9999-4902-89AE-E8246CDDF674}"/>
                  </a:ext>
                </a:extLst>
              </p14:cNvPr>
              <p14:cNvContentPartPr/>
              <p14:nvPr/>
            </p14:nvContentPartPr>
            <p14:xfrm>
              <a:off x="2715547" y="1433827"/>
              <a:ext cx="52560" cy="66240"/>
            </p14:xfrm>
          </p:contentPart>
        </mc:Choice>
        <mc:Fallback xmlns="">
          <p:pic>
            <p:nvPicPr>
              <p:cNvPr id="1054" name="Input penna 1053">
                <a:extLst>
                  <a:ext uri="{FF2B5EF4-FFF2-40B4-BE49-F238E27FC236}">
                    <a16:creationId xmlns:a16="http://schemas.microsoft.com/office/drawing/2014/main" id="{5440B1FB-9999-4902-89AE-E8246CDDF674}"/>
                  </a:ext>
                </a:extLst>
              </p:cNvPr>
              <p:cNvPicPr/>
              <p:nvPr/>
            </p:nvPicPr>
            <p:blipFill>
              <a:blip r:embed="rId1205"/>
              <a:stretch>
                <a:fillRect/>
              </a:stretch>
            </p:blipFill>
            <p:spPr>
              <a:xfrm>
                <a:off x="2706547" y="1424827"/>
                <a:ext cx="70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6">
            <p14:nvContentPartPr>
              <p14:cNvPr id="1055" name="Input penna 1054">
                <a:extLst>
                  <a:ext uri="{FF2B5EF4-FFF2-40B4-BE49-F238E27FC236}">
                    <a16:creationId xmlns:a16="http://schemas.microsoft.com/office/drawing/2014/main" id="{5640A097-E399-4705-8C8B-278DB119B213}"/>
                  </a:ext>
                </a:extLst>
              </p14:cNvPr>
              <p14:cNvContentPartPr/>
              <p14:nvPr/>
            </p14:nvContentPartPr>
            <p14:xfrm>
              <a:off x="2717707" y="1438147"/>
              <a:ext cx="64800" cy="65160"/>
            </p14:xfrm>
          </p:contentPart>
        </mc:Choice>
        <mc:Fallback xmlns="">
          <p:pic>
            <p:nvPicPr>
              <p:cNvPr id="1055" name="Input penna 1054">
                <a:extLst>
                  <a:ext uri="{FF2B5EF4-FFF2-40B4-BE49-F238E27FC236}">
                    <a16:creationId xmlns:a16="http://schemas.microsoft.com/office/drawing/2014/main" id="{5640A097-E399-4705-8C8B-278DB119B213}"/>
                  </a:ext>
                </a:extLst>
              </p:cNvPr>
              <p:cNvPicPr/>
              <p:nvPr/>
            </p:nvPicPr>
            <p:blipFill>
              <a:blip r:embed="rId1207"/>
              <a:stretch>
                <a:fillRect/>
              </a:stretch>
            </p:blipFill>
            <p:spPr>
              <a:xfrm>
                <a:off x="2709067" y="1429507"/>
                <a:ext cx="82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8">
            <p14:nvContentPartPr>
              <p14:cNvPr id="1056" name="Input penna 1055">
                <a:extLst>
                  <a:ext uri="{FF2B5EF4-FFF2-40B4-BE49-F238E27FC236}">
                    <a16:creationId xmlns:a16="http://schemas.microsoft.com/office/drawing/2014/main" id="{892ECD3F-AEA7-494D-83E6-35D187857A4B}"/>
                  </a:ext>
                </a:extLst>
              </p14:cNvPr>
              <p14:cNvContentPartPr/>
              <p14:nvPr/>
            </p14:nvContentPartPr>
            <p14:xfrm>
              <a:off x="2824627" y="1402147"/>
              <a:ext cx="61560" cy="10080"/>
            </p14:xfrm>
          </p:contentPart>
        </mc:Choice>
        <mc:Fallback xmlns="">
          <p:pic>
            <p:nvPicPr>
              <p:cNvPr id="1056" name="Input penna 1055">
                <a:extLst>
                  <a:ext uri="{FF2B5EF4-FFF2-40B4-BE49-F238E27FC236}">
                    <a16:creationId xmlns:a16="http://schemas.microsoft.com/office/drawing/2014/main" id="{892ECD3F-AEA7-494D-83E6-35D187857A4B}"/>
                  </a:ext>
                </a:extLst>
              </p:cNvPr>
              <p:cNvPicPr/>
              <p:nvPr/>
            </p:nvPicPr>
            <p:blipFill>
              <a:blip r:embed="rId1209"/>
              <a:stretch>
                <a:fillRect/>
              </a:stretch>
            </p:blipFill>
            <p:spPr>
              <a:xfrm>
                <a:off x="2815987" y="1393507"/>
                <a:ext cx="79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0">
            <p14:nvContentPartPr>
              <p14:cNvPr id="1057" name="Input penna 1056">
                <a:extLst>
                  <a:ext uri="{FF2B5EF4-FFF2-40B4-BE49-F238E27FC236}">
                    <a16:creationId xmlns:a16="http://schemas.microsoft.com/office/drawing/2014/main" id="{B297637E-957D-44DD-A8FE-E03F971737E6}"/>
                  </a:ext>
                </a:extLst>
              </p14:cNvPr>
              <p14:cNvContentPartPr/>
              <p14:nvPr/>
            </p14:nvContentPartPr>
            <p14:xfrm>
              <a:off x="2809147" y="1434187"/>
              <a:ext cx="80280" cy="5760"/>
            </p14:xfrm>
          </p:contentPart>
        </mc:Choice>
        <mc:Fallback xmlns="">
          <p:pic>
            <p:nvPicPr>
              <p:cNvPr id="1057" name="Input penna 1056">
                <a:extLst>
                  <a:ext uri="{FF2B5EF4-FFF2-40B4-BE49-F238E27FC236}">
                    <a16:creationId xmlns:a16="http://schemas.microsoft.com/office/drawing/2014/main" id="{B297637E-957D-44DD-A8FE-E03F971737E6}"/>
                  </a:ext>
                </a:extLst>
              </p:cNvPr>
              <p:cNvPicPr/>
              <p:nvPr/>
            </p:nvPicPr>
            <p:blipFill>
              <a:blip r:embed="rId1211"/>
              <a:stretch>
                <a:fillRect/>
              </a:stretch>
            </p:blipFill>
            <p:spPr>
              <a:xfrm>
                <a:off x="2800147" y="1425547"/>
                <a:ext cx="97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2">
            <p14:nvContentPartPr>
              <p14:cNvPr id="1059" name="Input penna 1058">
                <a:extLst>
                  <a:ext uri="{FF2B5EF4-FFF2-40B4-BE49-F238E27FC236}">
                    <a16:creationId xmlns:a16="http://schemas.microsoft.com/office/drawing/2014/main" id="{BA02C97B-BF98-473F-B9B8-7A759F0F11BE}"/>
                  </a:ext>
                </a:extLst>
              </p14:cNvPr>
              <p14:cNvContentPartPr/>
              <p14:nvPr/>
            </p14:nvContentPartPr>
            <p14:xfrm>
              <a:off x="2961427" y="1261387"/>
              <a:ext cx="79560" cy="264600"/>
            </p14:xfrm>
          </p:contentPart>
        </mc:Choice>
        <mc:Fallback xmlns="">
          <p:pic>
            <p:nvPicPr>
              <p:cNvPr id="1059" name="Input penna 1058">
                <a:extLst>
                  <a:ext uri="{FF2B5EF4-FFF2-40B4-BE49-F238E27FC236}">
                    <a16:creationId xmlns:a16="http://schemas.microsoft.com/office/drawing/2014/main" id="{BA02C97B-BF98-473F-B9B8-7A759F0F11BE}"/>
                  </a:ext>
                </a:extLst>
              </p:cNvPr>
              <p:cNvPicPr/>
              <p:nvPr/>
            </p:nvPicPr>
            <p:blipFill>
              <a:blip r:embed="rId1213"/>
              <a:stretch>
                <a:fillRect/>
              </a:stretch>
            </p:blipFill>
            <p:spPr>
              <a:xfrm>
                <a:off x="2952787" y="1252387"/>
                <a:ext cx="9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4">
            <p14:nvContentPartPr>
              <p14:cNvPr id="1060" name="Input penna 1059">
                <a:extLst>
                  <a:ext uri="{FF2B5EF4-FFF2-40B4-BE49-F238E27FC236}">
                    <a16:creationId xmlns:a16="http://schemas.microsoft.com/office/drawing/2014/main" id="{AD075BEE-80D9-494B-8156-B7A3EC9D9023}"/>
                  </a:ext>
                </a:extLst>
              </p14:cNvPr>
              <p14:cNvContentPartPr/>
              <p14:nvPr/>
            </p14:nvContentPartPr>
            <p14:xfrm>
              <a:off x="3019747" y="1540387"/>
              <a:ext cx="42480" cy="112680"/>
            </p14:xfrm>
          </p:contentPart>
        </mc:Choice>
        <mc:Fallback xmlns="">
          <p:pic>
            <p:nvPicPr>
              <p:cNvPr id="1060" name="Input penna 1059">
                <a:extLst>
                  <a:ext uri="{FF2B5EF4-FFF2-40B4-BE49-F238E27FC236}">
                    <a16:creationId xmlns:a16="http://schemas.microsoft.com/office/drawing/2014/main" id="{AD075BEE-80D9-494B-8156-B7A3EC9D9023}"/>
                  </a:ext>
                </a:extLst>
              </p:cNvPr>
              <p:cNvPicPr/>
              <p:nvPr/>
            </p:nvPicPr>
            <p:blipFill>
              <a:blip r:embed="rId1215"/>
              <a:stretch>
                <a:fillRect/>
              </a:stretch>
            </p:blipFill>
            <p:spPr>
              <a:xfrm>
                <a:off x="3010747" y="1531747"/>
                <a:ext cx="60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6">
            <p14:nvContentPartPr>
              <p14:cNvPr id="1061" name="Input penna 1060">
                <a:extLst>
                  <a:ext uri="{FF2B5EF4-FFF2-40B4-BE49-F238E27FC236}">
                    <a16:creationId xmlns:a16="http://schemas.microsoft.com/office/drawing/2014/main" id="{0A1B5568-2A7F-462E-BC74-29807A8AE814}"/>
                  </a:ext>
                </a:extLst>
              </p14:cNvPr>
              <p14:cNvContentPartPr/>
              <p14:nvPr/>
            </p14:nvContentPartPr>
            <p14:xfrm>
              <a:off x="3012547" y="1615987"/>
              <a:ext cx="48960" cy="35640"/>
            </p14:xfrm>
          </p:contentPart>
        </mc:Choice>
        <mc:Fallback xmlns="">
          <p:pic>
            <p:nvPicPr>
              <p:cNvPr id="1061" name="Input penna 1060">
                <a:extLst>
                  <a:ext uri="{FF2B5EF4-FFF2-40B4-BE49-F238E27FC236}">
                    <a16:creationId xmlns:a16="http://schemas.microsoft.com/office/drawing/2014/main" id="{0A1B5568-2A7F-462E-BC74-29807A8AE814}"/>
                  </a:ext>
                </a:extLst>
              </p:cNvPr>
              <p:cNvPicPr/>
              <p:nvPr/>
            </p:nvPicPr>
            <p:blipFill>
              <a:blip r:embed="rId1217"/>
              <a:stretch>
                <a:fillRect/>
              </a:stretch>
            </p:blipFill>
            <p:spPr>
              <a:xfrm>
                <a:off x="3003547" y="1606987"/>
                <a:ext cx="66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8">
            <p14:nvContentPartPr>
              <p14:cNvPr id="1062" name="Input penna 1061">
                <a:extLst>
                  <a:ext uri="{FF2B5EF4-FFF2-40B4-BE49-F238E27FC236}">
                    <a16:creationId xmlns:a16="http://schemas.microsoft.com/office/drawing/2014/main" id="{401A3471-CF1A-4F2A-9EA8-1F0F0D483C44}"/>
                  </a:ext>
                </a:extLst>
              </p14:cNvPr>
              <p14:cNvContentPartPr/>
              <p14:nvPr/>
            </p14:nvContentPartPr>
            <p14:xfrm>
              <a:off x="3130627" y="1369387"/>
              <a:ext cx="64800" cy="179280"/>
            </p14:xfrm>
          </p:contentPart>
        </mc:Choice>
        <mc:Fallback xmlns="">
          <p:pic>
            <p:nvPicPr>
              <p:cNvPr id="1062" name="Input penna 1061">
                <a:extLst>
                  <a:ext uri="{FF2B5EF4-FFF2-40B4-BE49-F238E27FC236}">
                    <a16:creationId xmlns:a16="http://schemas.microsoft.com/office/drawing/2014/main" id="{401A3471-CF1A-4F2A-9EA8-1F0F0D483C44}"/>
                  </a:ext>
                </a:extLst>
              </p:cNvPr>
              <p:cNvPicPr/>
              <p:nvPr/>
            </p:nvPicPr>
            <p:blipFill>
              <a:blip r:embed="rId1219"/>
              <a:stretch>
                <a:fillRect/>
              </a:stretch>
            </p:blipFill>
            <p:spPr>
              <a:xfrm>
                <a:off x="3121627" y="1360747"/>
                <a:ext cx="824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0">
            <p14:nvContentPartPr>
              <p14:cNvPr id="1063" name="Input penna 1062">
                <a:extLst>
                  <a:ext uri="{FF2B5EF4-FFF2-40B4-BE49-F238E27FC236}">
                    <a16:creationId xmlns:a16="http://schemas.microsoft.com/office/drawing/2014/main" id="{513F6B08-851E-45F4-9FD2-DB1E01C2C6F7}"/>
                  </a:ext>
                </a:extLst>
              </p14:cNvPr>
              <p14:cNvContentPartPr/>
              <p14:nvPr/>
            </p14:nvContentPartPr>
            <p14:xfrm>
              <a:off x="3211987" y="1248067"/>
              <a:ext cx="58320" cy="65880"/>
            </p14:xfrm>
          </p:contentPart>
        </mc:Choice>
        <mc:Fallback xmlns="">
          <p:pic>
            <p:nvPicPr>
              <p:cNvPr id="1063" name="Input penna 1062">
                <a:extLst>
                  <a:ext uri="{FF2B5EF4-FFF2-40B4-BE49-F238E27FC236}">
                    <a16:creationId xmlns:a16="http://schemas.microsoft.com/office/drawing/2014/main" id="{513F6B08-851E-45F4-9FD2-DB1E01C2C6F7}"/>
                  </a:ext>
                </a:extLst>
              </p:cNvPr>
              <p:cNvPicPr/>
              <p:nvPr/>
            </p:nvPicPr>
            <p:blipFill>
              <a:blip r:embed="rId1221"/>
              <a:stretch>
                <a:fillRect/>
              </a:stretch>
            </p:blipFill>
            <p:spPr>
              <a:xfrm>
                <a:off x="3202987" y="1239427"/>
                <a:ext cx="759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2">
            <p14:nvContentPartPr>
              <p14:cNvPr id="1064" name="Input penna 1063">
                <a:extLst>
                  <a:ext uri="{FF2B5EF4-FFF2-40B4-BE49-F238E27FC236}">
                    <a16:creationId xmlns:a16="http://schemas.microsoft.com/office/drawing/2014/main" id="{3B191959-6E4D-4766-ACC4-2A329CBCB687}"/>
                  </a:ext>
                </a:extLst>
              </p14:cNvPr>
              <p14:cNvContentPartPr/>
              <p14:nvPr/>
            </p14:nvContentPartPr>
            <p14:xfrm>
              <a:off x="3254107" y="1329787"/>
              <a:ext cx="96840" cy="151560"/>
            </p14:xfrm>
          </p:contentPart>
        </mc:Choice>
        <mc:Fallback xmlns="">
          <p:pic>
            <p:nvPicPr>
              <p:cNvPr id="1064" name="Input penna 1063">
                <a:extLst>
                  <a:ext uri="{FF2B5EF4-FFF2-40B4-BE49-F238E27FC236}">
                    <a16:creationId xmlns:a16="http://schemas.microsoft.com/office/drawing/2014/main" id="{3B191959-6E4D-4766-ACC4-2A329CBCB687}"/>
                  </a:ext>
                </a:extLst>
              </p:cNvPr>
              <p:cNvPicPr/>
              <p:nvPr/>
            </p:nvPicPr>
            <p:blipFill>
              <a:blip r:embed="rId1223"/>
              <a:stretch>
                <a:fillRect/>
              </a:stretch>
            </p:blipFill>
            <p:spPr>
              <a:xfrm>
                <a:off x="3245107" y="1321147"/>
                <a:ext cx="1144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4">
            <p14:nvContentPartPr>
              <p14:cNvPr id="1065" name="Input penna 1064">
                <a:extLst>
                  <a:ext uri="{FF2B5EF4-FFF2-40B4-BE49-F238E27FC236}">
                    <a16:creationId xmlns:a16="http://schemas.microsoft.com/office/drawing/2014/main" id="{C8D3B994-9D86-493E-872B-50A79423BAFB}"/>
                  </a:ext>
                </a:extLst>
              </p14:cNvPr>
              <p14:cNvContentPartPr/>
              <p14:nvPr/>
            </p14:nvContentPartPr>
            <p14:xfrm>
              <a:off x="3374707" y="1320787"/>
              <a:ext cx="63720" cy="155160"/>
            </p14:xfrm>
          </p:contentPart>
        </mc:Choice>
        <mc:Fallback xmlns="">
          <p:pic>
            <p:nvPicPr>
              <p:cNvPr id="1065" name="Input penna 1064">
                <a:extLst>
                  <a:ext uri="{FF2B5EF4-FFF2-40B4-BE49-F238E27FC236}">
                    <a16:creationId xmlns:a16="http://schemas.microsoft.com/office/drawing/2014/main" id="{C8D3B994-9D86-493E-872B-50A79423BAFB}"/>
                  </a:ext>
                </a:extLst>
              </p:cNvPr>
              <p:cNvPicPr/>
              <p:nvPr/>
            </p:nvPicPr>
            <p:blipFill>
              <a:blip r:embed="rId1225"/>
              <a:stretch>
                <a:fillRect/>
              </a:stretch>
            </p:blipFill>
            <p:spPr>
              <a:xfrm>
                <a:off x="3366067" y="1312147"/>
                <a:ext cx="813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6">
            <p14:nvContentPartPr>
              <p14:cNvPr id="1066" name="Input penna 1065">
                <a:extLst>
                  <a:ext uri="{FF2B5EF4-FFF2-40B4-BE49-F238E27FC236}">
                    <a16:creationId xmlns:a16="http://schemas.microsoft.com/office/drawing/2014/main" id="{DAB5BABD-D103-4E6D-A297-4363350F8B3B}"/>
                  </a:ext>
                </a:extLst>
              </p14:cNvPr>
              <p14:cNvContentPartPr/>
              <p14:nvPr/>
            </p14:nvContentPartPr>
            <p14:xfrm>
              <a:off x="3352027" y="1407547"/>
              <a:ext cx="75960" cy="1080"/>
            </p14:xfrm>
          </p:contentPart>
        </mc:Choice>
        <mc:Fallback xmlns="">
          <p:pic>
            <p:nvPicPr>
              <p:cNvPr id="1066" name="Input penna 1065">
                <a:extLst>
                  <a:ext uri="{FF2B5EF4-FFF2-40B4-BE49-F238E27FC236}">
                    <a16:creationId xmlns:a16="http://schemas.microsoft.com/office/drawing/2014/main" id="{DAB5BABD-D103-4E6D-A297-4363350F8B3B}"/>
                  </a:ext>
                </a:extLst>
              </p:cNvPr>
              <p:cNvPicPr/>
              <p:nvPr/>
            </p:nvPicPr>
            <p:blipFill>
              <a:blip r:embed="rId1227"/>
              <a:stretch>
                <a:fillRect/>
              </a:stretch>
            </p:blipFill>
            <p:spPr>
              <a:xfrm>
                <a:off x="3343027" y="1398907"/>
                <a:ext cx="93600" cy="1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89" name="Gruppo 1088">
            <a:extLst>
              <a:ext uri="{FF2B5EF4-FFF2-40B4-BE49-F238E27FC236}">
                <a16:creationId xmlns:a16="http://schemas.microsoft.com/office/drawing/2014/main" id="{5AFB70E6-5E46-491A-BFD3-77AC6D69C8DC}"/>
              </a:ext>
            </a:extLst>
          </p:cNvPr>
          <p:cNvGrpSpPr/>
          <p:nvPr/>
        </p:nvGrpSpPr>
        <p:grpSpPr>
          <a:xfrm>
            <a:off x="3585667" y="1270387"/>
            <a:ext cx="1379520" cy="456120"/>
            <a:chOff x="3323200" y="1194187"/>
            <a:chExt cx="1379520" cy="45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1068" name="Input penna 1067">
                  <a:extLst>
                    <a:ext uri="{FF2B5EF4-FFF2-40B4-BE49-F238E27FC236}">
                      <a16:creationId xmlns:a16="http://schemas.microsoft.com/office/drawing/2014/main" id="{AAE22C8B-FF21-446B-9352-AC26432FA5F4}"/>
                    </a:ext>
                  </a:extLst>
                </p14:cNvPr>
                <p14:cNvContentPartPr/>
                <p14:nvPr/>
              </p14:nvContentPartPr>
              <p14:xfrm>
                <a:off x="3323200" y="1318027"/>
                <a:ext cx="65520" cy="2268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AAE22C8B-FF21-446B-9352-AC26432FA5F4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3314200" y="1309027"/>
                  <a:ext cx="831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07964450-4E0F-45D0-87FC-95B4A04BACA3}"/>
                    </a:ext>
                  </a:extLst>
                </p14:cNvPr>
                <p14:cNvContentPartPr/>
                <p14:nvPr/>
              </p14:nvContentPartPr>
              <p14:xfrm>
                <a:off x="3327880" y="1381747"/>
                <a:ext cx="65160" cy="2880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07964450-4E0F-45D0-87FC-95B4A04BACA3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3319240" y="1372747"/>
                  <a:ext cx="828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1071" name="Input penna 1070">
                  <a:extLst>
                    <a:ext uri="{FF2B5EF4-FFF2-40B4-BE49-F238E27FC236}">
                      <a16:creationId xmlns:a16="http://schemas.microsoft.com/office/drawing/2014/main" id="{40AB846D-0F9C-4086-9458-9A7B659AD417}"/>
                    </a:ext>
                  </a:extLst>
                </p14:cNvPr>
                <p14:cNvContentPartPr/>
                <p14:nvPr/>
              </p14:nvContentPartPr>
              <p14:xfrm>
                <a:off x="3518320" y="1194187"/>
                <a:ext cx="90360" cy="31680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40AB846D-0F9C-4086-9458-9A7B659AD417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3509320" y="1185187"/>
                  <a:ext cx="10800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1072" name="Input penna 1071">
                  <a:extLst>
                    <a:ext uri="{FF2B5EF4-FFF2-40B4-BE49-F238E27FC236}">
                      <a16:creationId xmlns:a16="http://schemas.microsoft.com/office/drawing/2014/main" id="{356B0DF6-D309-4AA7-B74C-AC9670E85585}"/>
                    </a:ext>
                  </a:extLst>
                </p14:cNvPr>
                <p14:cNvContentPartPr/>
                <p14:nvPr/>
              </p14:nvContentPartPr>
              <p14:xfrm>
                <a:off x="3546760" y="1533307"/>
                <a:ext cx="69120" cy="117000"/>
              </p14:xfrm>
            </p:contentPart>
          </mc:Choice>
          <mc:Fallback xmlns="">
            <p:pic>
              <p:nvPicPr>
                <p:cNvPr id="1072" name="Input penna 1071">
                  <a:extLst>
                    <a:ext uri="{FF2B5EF4-FFF2-40B4-BE49-F238E27FC236}">
                      <a16:creationId xmlns:a16="http://schemas.microsoft.com/office/drawing/2014/main" id="{356B0DF6-D309-4AA7-B74C-AC9670E85585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3537760" y="1524667"/>
                  <a:ext cx="867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ED34164D-6EEA-40C1-8BD2-9ED828CDF909}"/>
                    </a:ext>
                  </a:extLst>
                </p14:cNvPr>
                <p14:cNvContentPartPr/>
                <p14:nvPr/>
              </p14:nvContentPartPr>
              <p14:xfrm>
                <a:off x="3662320" y="1280227"/>
                <a:ext cx="42120" cy="20484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ED34164D-6EEA-40C1-8BD2-9ED828CDF909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3653680" y="1271587"/>
                  <a:ext cx="597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1076" name="Input penna 1075">
                  <a:extLst>
                    <a:ext uri="{FF2B5EF4-FFF2-40B4-BE49-F238E27FC236}">
                      <a16:creationId xmlns:a16="http://schemas.microsoft.com/office/drawing/2014/main" id="{A860D38D-16FE-4DBC-AB2B-264EA5706F8F}"/>
                    </a:ext>
                  </a:extLst>
                </p14:cNvPr>
                <p14:cNvContentPartPr/>
                <p14:nvPr/>
              </p14:nvContentPartPr>
              <p14:xfrm>
                <a:off x="3752680" y="1340347"/>
                <a:ext cx="60120" cy="12744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A860D38D-16FE-4DBC-AB2B-264EA5706F8F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3743680" y="1331347"/>
                  <a:ext cx="777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3EE1C7E7-2A5D-4D0A-83EB-D0031D1A08D7}"/>
                    </a:ext>
                  </a:extLst>
                </p14:cNvPr>
                <p14:cNvContentPartPr/>
                <p14:nvPr/>
              </p14:nvContentPartPr>
              <p14:xfrm>
                <a:off x="3842320" y="1431787"/>
                <a:ext cx="47160" cy="4464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3EE1C7E7-2A5D-4D0A-83EB-D0031D1A08D7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3833680" y="1423147"/>
                  <a:ext cx="648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AE7078E2-305A-4E3F-921F-B467FC5A13A3}"/>
                    </a:ext>
                  </a:extLst>
                </p14:cNvPr>
                <p14:cNvContentPartPr/>
                <p14:nvPr/>
              </p14:nvContentPartPr>
              <p14:xfrm>
                <a:off x="3982360" y="1351147"/>
                <a:ext cx="9360" cy="8136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AE7078E2-305A-4E3F-921F-B467FC5A13A3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3973720" y="1342507"/>
                  <a:ext cx="270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1080" name="Input penna 1079">
                  <a:extLst>
                    <a:ext uri="{FF2B5EF4-FFF2-40B4-BE49-F238E27FC236}">
                      <a16:creationId xmlns:a16="http://schemas.microsoft.com/office/drawing/2014/main" id="{1A282E6C-0793-4983-8B0F-A0DDA10FBA2A}"/>
                    </a:ext>
                  </a:extLst>
                </p14:cNvPr>
                <p14:cNvContentPartPr/>
                <p14:nvPr/>
              </p14:nvContentPartPr>
              <p14:xfrm>
                <a:off x="3943480" y="1386427"/>
                <a:ext cx="68400" cy="12240"/>
              </p14:xfrm>
            </p:contentPart>
          </mc:Choice>
          <mc:Fallback xmlns="">
            <p:pic>
              <p:nvPicPr>
                <p:cNvPr id="1080" name="Input penna 1079">
                  <a:extLst>
                    <a:ext uri="{FF2B5EF4-FFF2-40B4-BE49-F238E27FC236}">
                      <a16:creationId xmlns:a16="http://schemas.microsoft.com/office/drawing/2014/main" id="{1A282E6C-0793-4983-8B0F-A0DDA10FBA2A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3934840" y="1377787"/>
                  <a:ext cx="86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8DA69753-703F-448C-B0D0-4AAC3F36692F}"/>
                    </a:ext>
                  </a:extLst>
                </p14:cNvPr>
                <p14:cNvContentPartPr/>
                <p14:nvPr/>
              </p14:nvContentPartPr>
              <p14:xfrm>
                <a:off x="4064440" y="1318027"/>
                <a:ext cx="55800" cy="15120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8DA69753-703F-448C-B0D0-4AAC3F36692F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4055800" y="1309387"/>
                  <a:ext cx="73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1082" name="Input penna 1081">
                  <a:extLst>
                    <a:ext uri="{FF2B5EF4-FFF2-40B4-BE49-F238E27FC236}">
                      <a16:creationId xmlns:a16="http://schemas.microsoft.com/office/drawing/2014/main" id="{21664CBF-2548-41B2-8CA5-B76FA5D4473D}"/>
                    </a:ext>
                  </a:extLst>
                </p14:cNvPr>
                <p14:cNvContentPartPr/>
                <p14:nvPr/>
              </p14:nvContentPartPr>
              <p14:xfrm>
                <a:off x="4152640" y="1422787"/>
                <a:ext cx="72720" cy="73080"/>
              </p14:xfrm>
            </p:contentPart>
          </mc:Choice>
          <mc:Fallback xmlns="">
            <p:pic>
              <p:nvPicPr>
                <p:cNvPr id="1082" name="Input penna 1081">
                  <a:extLst>
                    <a:ext uri="{FF2B5EF4-FFF2-40B4-BE49-F238E27FC236}">
                      <a16:creationId xmlns:a16="http://schemas.microsoft.com/office/drawing/2014/main" id="{21664CBF-2548-41B2-8CA5-B76FA5D4473D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4143640" y="1414147"/>
                  <a:ext cx="90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1083" name="Input penna 1082">
                  <a:extLst>
                    <a:ext uri="{FF2B5EF4-FFF2-40B4-BE49-F238E27FC236}">
                      <a16:creationId xmlns:a16="http://schemas.microsoft.com/office/drawing/2014/main" id="{136A27BA-BD97-45AE-AC9D-7BF4B87CC346}"/>
                    </a:ext>
                  </a:extLst>
                </p14:cNvPr>
                <p14:cNvContentPartPr/>
                <p14:nvPr/>
              </p14:nvContentPartPr>
              <p14:xfrm>
                <a:off x="4276480" y="1307947"/>
                <a:ext cx="34560" cy="192600"/>
              </p14:xfrm>
            </p:contentPart>
          </mc:Choice>
          <mc:Fallback xmlns="">
            <p:pic>
              <p:nvPicPr>
                <p:cNvPr id="1083" name="Input penna 1082">
                  <a:extLst>
                    <a:ext uri="{FF2B5EF4-FFF2-40B4-BE49-F238E27FC236}">
                      <a16:creationId xmlns:a16="http://schemas.microsoft.com/office/drawing/2014/main" id="{136A27BA-BD97-45AE-AC9D-7BF4B87CC346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4267480" y="1298947"/>
                  <a:ext cx="5220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7C353914-24E4-4C5A-AEB2-0785D096B760}"/>
                    </a:ext>
                  </a:extLst>
                </p14:cNvPr>
                <p14:cNvContentPartPr/>
                <p14:nvPr/>
              </p14:nvContentPartPr>
              <p14:xfrm>
                <a:off x="4309240" y="1213987"/>
                <a:ext cx="55440" cy="5760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7C353914-24E4-4C5A-AEB2-0785D096B760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4300600" y="1205347"/>
                  <a:ext cx="730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E33D1B6C-B468-4429-900A-497AB5D44432}"/>
                    </a:ext>
                  </a:extLst>
                </p14:cNvPr>
                <p14:cNvContentPartPr/>
                <p14:nvPr/>
              </p14:nvContentPartPr>
              <p14:xfrm>
                <a:off x="4341280" y="1307947"/>
                <a:ext cx="81000" cy="116280"/>
              </p14:xfrm>
            </p:contentPart>
          </mc:Choice>
          <mc:Fallback xmlns="">
            <p:pic>
              <p:nvPicPr>
                <p:cNvPr id="1085" name="Input penna 1084">
                  <a:extLst>
                    <a:ext uri="{FF2B5EF4-FFF2-40B4-BE49-F238E27FC236}">
                      <a16:creationId xmlns:a16="http://schemas.microsoft.com/office/drawing/2014/main" id="{E33D1B6C-B468-4429-900A-497AB5D44432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4332640" y="1299307"/>
                  <a:ext cx="98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2461C223-A933-4B3D-B020-CA8A2F3A34A0}"/>
                    </a:ext>
                  </a:extLst>
                </p14:cNvPr>
                <p14:cNvContentPartPr/>
                <p14:nvPr/>
              </p14:nvContentPartPr>
              <p14:xfrm>
                <a:off x="4431280" y="1300747"/>
                <a:ext cx="71640" cy="12708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2461C223-A933-4B3D-B020-CA8A2F3A34A0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4422280" y="1291747"/>
                  <a:ext cx="892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1087" name="Input penna 1086">
                  <a:extLst>
                    <a:ext uri="{FF2B5EF4-FFF2-40B4-BE49-F238E27FC236}">
                      <a16:creationId xmlns:a16="http://schemas.microsoft.com/office/drawing/2014/main" id="{E35E263B-5BB1-4B3B-8DB1-25AA204B1028}"/>
                    </a:ext>
                  </a:extLst>
                </p14:cNvPr>
                <p14:cNvContentPartPr/>
                <p14:nvPr/>
              </p14:nvContentPartPr>
              <p14:xfrm>
                <a:off x="4634680" y="1354387"/>
                <a:ext cx="58320" cy="3960"/>
              </p14:xfrm>
            </p:contentPart>
          </mc:Choice>
          <mc:Fallback xmlns="">
            <p:pic>
              <p:nvPicPr>
                <p:cNvPr id="1087" name="Input penna 1086">
                  <a:extLst>
                    <a:ext uri="{FF2B5EF4-FFF2-40B4-BE49-F238E27FC236}">
                      <a16:creationId xmlns:a16="http://schemas.microsoft.com/office/drawing/2014/main" id="{E35E263B-5BB1-4B3B-8DB1-25AA204B1028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4625680" y="1345387"/>
                  <a:ext cx="759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1088" name="Input penna 1087">
                  <a:extLst>
                    <a:ext uri="{FF2B5EF4-FFF2-40B4-BE49-F238E27FC236}">
                      <a16:creationId xmlns:a16="http://schemas.microsoft.com/office/drawing/2014/main" id="{D252F717-B352-49C6-81AE-FD1C13CFC0CA}"/>
                    </a:ext>
                  </a:extLst>
                </p14:cNvPr>
                <p14:cNvContentPartPr/>
                <p14:nvPr/>
              </p14:nvContentPartPr>
              <p14:xfrm>
                <a:off x="4644040" y="1354387"/>
                <a:ext cx="58680" cy="4716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D252F717-B352-49C6-81AE-FD1C13CFC0CA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4635400" y="1345387"/>
                  <a:ext cx="76320" cy="6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3" name="Gruppo 1102">
            <a:extLst>
              <a:ext uri="{FF2B5EF4-FFF2-40B4-BE49-F238E27FC236}">
                <a16:creationId xmlns:a16="http://schemas.microsoft.com/office/drawing/2014/main" id="{451B9AB9-DFDA-4DEF-8A5F-DB097F5587F4}"/>
              </a:ext>
            </a:extLst>
          </p:cNvPr>
          <p:cNvGrpSpPr/>
          <p:nvPr/>
        </p:nvGrpSpPr>
        <p:grpSpPr>
          <a:xfrm>
            <a:off x="2536267" y="1817227"/>
            <a:ext cx="648360" cy="423000"/>
            <a:chOff x="2273800" y="1741027"/>
            <a:chExt cx="648360" cy="42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1090" name="Input penna 1089">
                  <a:extLst>
                    <a:ext uri="{FF2B5EF4-FFF2-40B4-BE49-F238E27FC236}">
                      <a16:creationId xmlns:a16="http://schemas.microsoft.com/office/drawing/2014/main" id="{13AFE4E3-C3E9-45B0-BDD8-CCD848DAC2F5}"/>
                    </a:ext>
                  </a:extLst>
                </p14:cNvPr>
                <p14:cNvContentPartPr/>
                <p14:nvPr/>
              </p14:nvContentPartPr>
              <p14:xfrm>
                <a:off x="2273800" y="1864147"/>
                <a:ext cx="51840" cy="648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13AFE4E3-C3E9-45B0-BDD8-CCD848DAC2F5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2264800" y="1855147"/>
                  <a:ext cx="694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1091" name="Input penna 1090">
                  <a:extLst>
                    <a:ext uri="{FF2B5EF4-FFF2-40B4-BE49-F238E27FC236}">
                      <a16:creationId xmlns:a16="http://schemas.microsoft.com/office/drawing/2014/main" id="{F5BBCA8C-C108-434D-9823-B33BE05746EF}"/>
                    </a:ext>
                  </a:extLst>
                </p14:cNvPr>
                <p14:cNvContentPartPr/>
                <p14:nvPr/>
              </p14:nvContentPartPr>
              <p14:xfrm>
                <a:off x="2274520" y="1908427"/>
                <a:ext cx="62640" cy="2880"/>
              </p14:xfrm>
            </p:contentPart>
          </mc:Choice>
          <mc:Fallback xmlns="">
            <p:pic>
              <p:nvPicPr>
                <p:cNvPr id="1091" name="Input penna 1090">
                  <a:extLst>
                    <a:ext uri="{FF2B5EF4-FFF2-40B4-BE49-F238E27FC236}">
                      <a16:creationId xmlns:a16="http://schemas.microsoft.com/office/drawing/2014/main" id="{F5BBCA8C-C108-434D-9823-B33BE05746EF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2265520" y="1899787"/>
                  <a:ext cx="802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26EE9EA3-8EC6-422B-8836-1CA32D734697}"/>
                    </a:ext>
                  </a:extLst>
                </p14:cNvPr>
                <p14:cNvContentPartPr/>
                <p14:nvPr/>
              </p14:nvContentPartPr>
              <p14:xfrm>
                <a:off x="2404480" y="1741027"/>
                <a:ext cx="80280" cy="32616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26EE9EA3-8EC6-422B-8836-1CA32D734697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2395480" y="1732387"/>
                  <a:ext cx="979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1094" name="Input penna 1093">
                  <a:extLst>
                    <a:ext uri="{FF2B5EF4-FFF2-40B4-BE49-F238E27FC236}">
                      <a16:creationId xmlns:a16="http://schemas.microsoft.com/office/drawing/2014/main" id="{FF4AF6D8-5812-4373-9F7C-6BD38E092FE0}"/>
                    </a:ext>
                  </a:extLst>
                </p14:cNvPr>
                <p14:cNvContentPartPr/>
                <p14:nvPr/>
              </p14:nvContentPartPr>
              <p14:xfrm>
                <a:off x="2465320" y="2055667"/>
                <a:ext cx="53280" cy="10836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FF4AF6D8-5812-4373-9F7C-6BD38E092FE0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2456680" y="2046667"/>
                  <a:ext cx="709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1096" name="Input penna 1095">
                  <a:extLst>
                    <a:ext uri="{FF2B5EF4-FFF2-40B4-BE49-F238E27FC236}">
                      <a16:creationId xmlns:a16="http://schemas.microsoft.com/office/drawing/2014/main" id="{31D0F341-9C45-4540-AA2F-205E03ABCA78}"/>
                    </a:ext>
                  </a:extLst>
                </p14:cNvPr>
                <p14:cNvContentPartPr/>
                <p14:nvPr/>
              </p14:nvContentPartPr>
              <p14:xfrm>
                <a:off x="2621200" y="1869187"/>
                <a:ext cx="50400" cy="130320"/>
              </p14:xfrm>
            </p:contentPart>
          </mc:Choice>
          <mc:Fallback xmlns="">
            <p:pic>
              <p:nvPicPr>
                <p:cNvPr id="1096" name="Input penna 1095">
                  <a:extLst>
                    <a:ext uri="{FF2B5EF4-FFF2-40B4-BE49-F238E27FC236}">
                      <a16:creationId xmlns:a16="http://schemas.microsoft.com/office/drawing/2014/main" id="{31D0F341-9C45-4540-AA2F-205E03ABCA78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2612560" y="1860547"/>
                  <a:ext cx="68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1097" name="Input penna 1096">
                  <a:extLst>
                    <a:ext uri="{FF2B5EF4-FFF2-40B4-BE49-F238E27FC236}">
                      <a16:creationId xmlns:a16="http://schemas.microsoft.com/office/drawing/2014/main" id="{D4092032-60FE-4290-B30D-B18EB3558013}"/>
                    </a:ext>
                  </a:extLst>
                </p14:cNvPr>
                <p14:cNvContentPartPr/>
                <p14:nvPr/>
              </p14:nvContentPartPr>
              <p14:xfrm>
                <a:off x="2683840" y="1969627"/>
                <a:ext cx="37440" cy="4140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D4092032-60FE-4290-B30D-B18EB3558013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2674840" y="1960987"/>
                  <a:ext cx="550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1098" name="Input penna 1097">
                  <a:extLst>
                    <a:ext uri="{FF2B5EF4-FFF2-40B4-BE49-F238E27FC236}">
                      <a16:creationId xmlns:a16="http://schemas.microsoft.com/office/drawing/2014/main" id="{7E724170-6688-4444-BDED-EC8F0D264911}"/>
                    </a:ext>
                  </a:extLst>
                </p14:cNvPr>
                <p14:cNvContentPartPr/>
                <p14:nvPr/>
              </p14:nvContentPartPr>
              <p14:xfrm>
                <a:off x="2731000" y="1779187"/>
                <a:ext cx="41040" cy="61560"/>
              </p14:xfrm>
            </p:contentPart>
          </mc:Choice>
          <mc:Fallback xmlns="">
            <p:pic>
              <p:nvPicPr>
                <p:cNvPr id="1098" name="Input penna 1097">
                  <a:extLst>
                    <a:ext uri="{FF2B5EF4-FFF2-40B4-BE49-F238E27FC236}">
                      <a16:creationId xmlns:a16="http://schemas.microsoft.com/office/drawing/2014/main" id="{7E724170-6688-4444-BDED-EC8F0D264911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2722000" y="1770547"/>
                  <a:ext cx="586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1100" name="Input penna 1099">
                  <a:extLst>
                    <a:ext uri="{FF2B5EF4-FFF2-40B4-BE49-F238E27FC236}">
                      <a16:creationId xmlns:a16="http://schemas.microsoft.com/office/drawing/2014/main" id="{E05273AF-4AB7-4AF9-9A24-6E09C3077BEF}"/>
                    </a:ext>
                  </a:extLst>
                </p14:cNvPr>
                <p14:cNvContentPartPr/>
                <p14:nvPr/>
              </p14:nvContentPartPr>
              <p14:xfrm>
                <a:off x="2796520" y="1826347"/>
                <a:ext cx="66960" cy="14220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E05273AF-4AB7-4AF9-9A24-6E09C3077BEF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2787520" y="1817707"/>
                  <a:ext cx="846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1101" name="Input penna 1100">
                  <a:extLst>
                    <a:ext uri="{FF2B5EF4-FFF2-40B4-BE49-F238E27FC236}">
                      <a16:creationId xmlns:a16="http://schemas.microsoft.com/office/drawing/2014/main" id="{F8F96617-22C4-4378-BBA3-8D6B02DC49BD}"/>
                    </a:ext>
                  </a:extLst>
                </p14:cNvPr>
                <p14:cNvContentPartPr/>
                <p14:nvPr/>
              </p14:nvContentPartPr>
              <p14:xfrm>
                <a:off x="2877520" y="1840747"/>
                <a:ext cx="44640" cy="132480"/>
              </p14:xfrm>
            </p:contentPart>
          </mc:Choice>
          <mc:Fallback xmlns="">
            <p:pic>
              <p:nvPicPr>
                <p:cNvPr id="1101" name="Input penna 1100">
                  <a:extLst>
                    <a:ext uri="{FF2B5EF4-FFF2-40B4-BE49-F238E27FC236}">
                      <a16:creationId xmlns:a16="http://schemas.microsoft.com/office/drawing/2014/main" id="{F8F96617-22C4-4378-BBA3-8D6B02DC49BD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2868880" y="1832107"/>
                  <a:ext cx="62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1102" name="Input penna 1101">
                  <a:extLst>
                    <a:ext uri="{FF2B5EF4-FFF2-40B4-BE49-F238E27FC236}">
                      <a16:creationId xmlns:a16="http://schemas.microsoft.com/office/drawing/2014/main" id="{6E2D2E79-2EE7-4C86-9591-B68AB463BB7C}"/>
                    </a:ext>
                  </a:extLst>
                </p14:cNvPr>
                <p14:cNvContentPartPr/>
                <p14:nvPr/>
              </p14:nvContentPartPr>
              <p14:xfrm>
                <a:off x="2865280" y="1916707"/>
                <a:ext cx="55440" cy="56520"/>
              </p14:xfrm>
            </p:contentPart>
          </mc:Choice>
          <mc:Fallback xmlns="">
            <p:pic>
              <p:nvPicPr>
                <p:cNvPr id="1102" name="Input penna 1101">
                  <a:extLst>
                    <a:ext uri="{FF2B5EF4-FFF2-40B4-BE49-F238E27FC236}">
                      <a16:creationId xmlns:a16="http://schemas.microsoft.com/office/drawing/2014/main" id="{6E2D2E79-2EE7-4C86-9591-B68AB463BB7C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2856640" y="1907707"/>
                  <a:ext cx="73080" cy="7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3" name="Gruppo 1132">
            <a:extLst>
              <a:ext uri="{FF2B5EF4-FFF2-40B4-BE49-F238E27FC236}">
                <a16:creationId xmlns:a16="http://schemas.microsoft.com/office/drawing/2014/main" id="{0BECDAEF-0C45-47C9-81DE-CE87491B8BBE}"/>
              </a:ext>
            </a:extLst>
          </p:cNvPr>
          <p:cNvGrpSpPr/>
          <p:nvPr/>
        </p:nvGrpSpPr>
        <p:grpSpPr>
          <a:xfrm>
            <a:off x="3346987" y="1883827"/>
            <a:ext cx="1750320" cy="457200"/>
            <a:chOff x="3084520" y="1807627"/>
            <a:chExt cx="1750320" cy="45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1104" name="Input penna 1103">
                  <a:extLst>
                    <a:ext uri="{FF2B5EF4-FFF2-40B4-BE49-F238E27FC236}">
                      <a16:creationId xmlns:a16="http://schemas.microsoft.com/office/drawing/2014/main" id="{818DFF96-C7AA-45BD-ABBD-BA5CCD7108AC}"/>
                    </a:ext>
                  </a:extLst>
                </p14:cNvPr>
                <p14:cNvContentPartPr/>
                <p14:nvPr/>
              </p14:nvContentPartPr>
              <p14:xfrm>
                <a:off x="3138160" y="1897987"/>
                <a:ext cx="1800" cy="110160"/>
              </p14:xfrm>
            </p:contentPart>
          </mc:Choice>
          <mc:Fallback xmlns="">
            <p:pic>
              <p:nvPicPr>
                <p:cNvPr id="1104" name="Input penna 1103">
                  <a:extLst>
                    <a:ext uri="{FF2B5EF4-FFF2-40B4-BE49-F238E27FC236}">
                      <a16:creationId xmlns:a16="http://schemas.microsoft.com/office/drawing/2014/main" id="{818DFF96-C7AA-45BD-ABBD-BA5CCD7108AC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3129160" y="1889347"/>
                  <a:ext cx="194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1105" name="Input penna 1104">
                  <a:extLst>
                    <a:ext uri="{FF2B5EF4-FFF2-40B4-BE49-F238E27FC236}">
                      <a16:creationId xmlns:a16="http://schemas.microsoft.com/office/drawing/2014/main" id="{4CD0A9C6-4BF9-4DC6-A96C-BBDED9D736F5}"/>
                    </a:ext>
                  </a:extLst>
                </p14:cNvPr>
                <p14:cNvContentPartPr/>
                <p14:nvPr/>
              </p14:nvContentPartPr>
              <p14:xfrm>
                <a:off x="3084520" y="1958467"/>
                <a:ext cx="81000" cy="15120"/>
              </p14:xfrm>
            </p:contentPart>
          </mc:Choice>
          <mc:Fallback xmlns="">
            <p:pic>
              <p:nvPicPr>
                <p:cNvPr id="1105" name="Input penna 1104">
                  <a:extLst>
                    <a:ext uri="{FF2B5EF4-FFF2-40B4-BE49-F238E27FC236}">
                      <a16:creationId xmlns:a16="http://schemas.microsoft.com/office/drawing/2014/main" id="{4CD0A9C6-4BF9-4DC6-A96C-BBDED9D736F5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3075520" y="1949827"/>
                  <a:ext cx="986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329DFF5D-7FBE-4228-BF7E-002F0FF340DE}"/>
                    </a:ext>
                  </a:extLst>
                </p14:cNvPr>
                <p14:cNvContentPartPr/>
                <p14:nvPr/>
              </p14:nvContentPartPr>
              <p14:xfrm>
                <a:off x="3254440" y="1873147"/>
                <a:ext cx="83520" cy="118080"/>
              </p14:xfrm>
            </p:contentPart>
          </mc:Choice>
          <mc:Fallback xmlns="">
            <p:pic>
              <p:nvPicPr>
                <p:cNvPr id="1106" name="Input penna 1105">
                  <a:extLst>
                    <a:ext uri="{FF2B5EF4-FFF2-40B4-BE49-F238E27FC236}">
                      <a16:creationId xmlns:a16="http://schemas.microsoft.com/office/drawing/2014/main" id="{329DFF5D-7FBE-4228-BF7E-002F0FF340DE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3245440" y="1864507"/>
                  <a:ext cx="1011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16EB5E56-678B-4ED8-B40F-0A0A1FC3747A}"/>
                    </a:ext>
                  </a:extLst>
                </p14:cNvPr>
                <p14:cNvContentPartPr/>
                <p14:nvPr/>
              </p14:nvContentPartPr>
              <p14:xfrm>
                <a:off x="3391960" y="1904107"/>
                <a:ext cx="62280" cy="15516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16EB5E56-678B-4ED8-B40F-0A0A1FC3747A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3383320" y="1895467"/>
                  <a:ext cx="799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305508F8-E6DC-4ACB-9DE4-7E578E8557F2}"/>
                    </a:ext>
                  </a:extLst>
                </p14:cNvPr>
                <p14:cNvContentPartPr/>
                <p14:nvPr/>
              </p14:nvContentPartPr>
              <p14:xfrm>
                <a:off x="3458920" y="2001667"/>
                <a:ext cx="66240" cy="69120"/>
              </p14:xfrm>
            </p:contentPart>
          </mc:Choice>
          <mc:Fallback xmlns="">
            <p:pic>
              <p:nvPicPr>
                <p:cNvPr id="1109" name="Input penna 1108">
                  <a:extLst>
                    <a:ext uri="{FF2B5EF4-FFF2-40B4-BE49-F238E27FC236}">
                      <a16:creationId xmlns:a16="http://schemas.microsoft.com/office/drawing/2014/main" id="{305508F8-E6DC-4ACB-9DE4-7E578E8557F2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3449920" y="1993027"/>
                  <a:ext cx="838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989C8929-5CD6-4454-9645-415FCC95C138}"/>
                    </a:ext>
                  </a:extLst>
                </p14:cNvPr>
                <p14:cNvContentPartPr/>
                <p14:nvPr/>
              </p14:nvContentPartPr>
              <p14:xfrm>
                <a:off x="3548920" y="1807627"/>
                <a:ext cx="111240" cy="33480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989C8929-5CD6-4454-9645-415FCC95C138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3539920" y="1798627"/>
                  <a:ext cx="12888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A7D23936-A594-411A-8134-3AEA7CE8EFAF}"/>
                    </a:ext>
                  </a:extLst>
                </p14:cNvPr>
                <p14:cNvContentPartPr/>
                <p14:nvPr/>
              </p14:nvContentPartPr>
              <p14:xfrm>
                <a:off x="3592480" y="2164027"/>
                <a:ext cx="60480" cy="10080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A7D23936-A594-411A-8134-3AEA7CE8EFAF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3583480" y="2155027"/>
                  <a:ext cx="781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55E9F519-5403-4693-AED6-84BB28E9440B}"/>
                    </a:ext>
                  </a:extLst>
                </p14:cNvPr>
                <p14:cNvContentPartPr/>
                <p14:nvPr/>
              </p14:nvContentPartPr>
              <p14:xfrm>
                <a:off x="3683200" y="1936507"/>
                <a:ext cx="59760" cy="14256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55E9F519-5403-4693-AED6-84BB28E9440B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3674200" y="1927507"/>
                  <a:ext cx="774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932AA88E-BF95-406F-ABA1-DB073DFC8F6E}"/>
                    </a:ext>
                  </a:extLst>
                </p14:cNvPr>
                <p14:cNvContentPartPr/>
                <p14:nvPr/>
              </p14:nvContentPartPr>
              <p14:xfrm>
                <a:off x="3758440" y="2024347"/>
                <a:ext cx="54000" cy="5652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932AA88E-BF95-406F-ABA1-DB073DFC8F6E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3749800" y="2015707"/>
                  <a:ext cx="716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3F658AEF-AA0B-45C4-A6D4-BB78C29A2131}"/>
                    </a:ext>
                  </a:extLst>
                </p14:cNvPr>
                <p14:cNvContentPartPr/>
                <p14:nvPr/>
              </p14:nvContentPartPr>
              <p14:xfrm>
                <a:off x="3841600" y="1895467"/>
                <a:ext cx="72720" cy="16452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3F658AEF-AA0B-45C4-A6D4-BB78C29A2131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3832600" y="1886827"/>
                  <a:ext cx="903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95BA7D55-DBB9-4D8F-9A8B-565499E49225}"/>
                    </a:ext>
                  </a:extLst>
                </p14:cNvPr>
                <p14:cNvContentPartPr/>
                <p14:nvPr/>
              </p14:nvContentPartPr>
              <p14:xfrm>
                <a:off x="3948880" y="1927147"/>
                <a:ext cx="52920" cy="13320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95BA7D55-DBB9-4D8F-9A8B-565499E49225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3940240" y="1918147"/>
                  <a:ext cx="705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04CC82EA-2823-4E1A-8E1E-B0955ABA52AD}"/>
                    </a:ext>
                  </a:extLst>
                </p14:cNvPr>
                <p14:cNvContentPartPr/>
                <p14:nvPr/>
              </p14:nvContentPartPr>
              <p14:xfrm>
                <a:off x="3941320" y="1996987"/>
                <a:ext cx="59040" cy="540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04CC82EA-2823-4E1A-8E1E-B0955ABA52AD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3932680" y="1987987"/>
                  <a:ext cx="76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54AD2C2B-44DB-4151-9D23-09C3B692C8CF}"/>
                    </a:ext>
                  </a:extLst>
                </p14:cNvPr>
                <p14:cNvContentPartPr/>
                <p14:nvPr/>
              </p14:nvContentPartPr>
              <p14:xfrm>
                <a:off x="4133560" y="1954867"/>
                <a:ext cx="2880" cy="6840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54AD2C2B-44DB-4151-9D23-09C3B692C8CF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4124560" y="1946227"/>
                  <a:ext cx="205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D120C483-D678-4779-8665-16A76305EBC1}"/>
                    </a:ext>
                  </a:extLst>
                </p14:cNvPr>
                <p14:cNvContentPartPr/>
                <p14:nvPr/>
              </p14:nvContentPartPr>
              <p14:xfrm>
                <a:off x="4090720" y="1986907"/>
                <a:ext cx="66240" cy="468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D120C483-D678-4779-8665-16A76305EBC1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4082080" y="1978267"/>
                  <a:ext cx="838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9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B8B7362B-5A70-49CF-8D59-A6A0982B0ECB}"/>
                    </a:ext>
                  </a:extLst>
                </p14:cNvPr>
                <p14:cNvContentPartPr/>
                <p14:nvPr/>
              </p14:nvContentPartPr>
              <p14:xfrm>
                <a:off x="4245520" y="1925707"/>
                <a:ext cx="62640" cy="17640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B8B7362B-5A70-49CF-8D59-A6A0982B0ECB}"/>
                    </a:ext>
                  </a:extLst>
                </p:cNvPr>
                <p:cNvPicPr/>
                <p:nvPr/>
              </p:nvPicPr>
              <p:blipFill>
                <a:blip r:embed="rId1310"/>
                <a:stretch>
                  <a:fillRect/>
                </a:stretch>
              </p:blipFill>
              <p:spPr>
                <a:xfrm>
                  <a:off x="4236520" y="1916707"/>
                  <a:ext cx="802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1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68DA11E7-3742-4072-8C95-80D6CFB936C5}"/>
                    </a:ext>
                  </a:extLst>
                </p14:cNvPr>
                <p14:cNvContentPartPr/>
                <p14:nvPr/>
              </p14:nvContentPartPr>
              <p14:xfrm>
                <a:off x="4317520" y="2022907"/>
                <a:ext cx="79920" cy="8208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68DA11E7-3742-4072-8C95-80D6CFB936C5}"/>
                    </a:ext>
                  </a:extLst>
                </p:cNvPr>
                <p:cNvPicPr/>
                <p:nvPr/>
              </p:nvPicPr>
              <p:blipFill>
                <a:blip r:embed="rId1312"/>
                <a:stretch>
                  <a:fillRect/>
                </a:stretch>
              </p:blipFill>
              <p:spPr>
                <a:xfrm>
                  <a:off x="4308520" y="2013907"/>
                  <a:ext cx="975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3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67ED4247-EC4B-48E9-99DF-EE4F0CE78E60}"/>
                    </a:ext>
                  </a:extLst>
                </p14:cNvPr>
                <p14:cNvContentPartPr/>
                <p14:nvPr/>
              </p14:nvContentPartPr>
              <p14:xfrm>
                <a:off x="4482040" y="1851547"/>
                <a:ext cx="84960" cy="28476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67ED4247-EC4B-48E9-99DF-EE4F0CE78E60}"/>
                    </a:ext>
                  </a:extLst>
                </p:cNvPr>
                <p:cNvPicPr/>
                <p:nvPr/>
              </p:nvPicPr>
              <p:blipFill>
                <a:blip r:embed="rId1314"/>
                <a:stretch>
                  <a:fillRect/>
                </a:stretch>
              </p:blipFill>
              <p:spPr>
                <a:xfrm>
                  <a:off x="4473400" y="1842907"/>
                  <a:ext cx="1026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5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D0623C68-7E9F-47F9-AF19-B475E7CCE19C}"/>
                    </a:ext>
                  </a:extLst>
                </p14:cNvPr>
                <p14:cNvContentPartPr/>
                <p14:nvPr/>
              </p14:nvContentPartPr>
              <p14:xfrm>
                <a:off x="4524160" y="2135587"/>
                <a:ext cx="36360" cy="8928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D0623C68-7E9F-47F9-AF19-B475E7CCE19C}"/>
                    </a:ext>
                  </a:extLst>
                </p:cNvPr>
                <p:cNvPicPr/>
                <p:nvPr/>
              </p:nvPicPr>
              <p:blipFill>
                <a:blip r:embed="rId1316"/>
                <a:stretch>
                  <a:fillRect/>
                </a:stretch>
              </p:blipFill>
              <p:spPr>
                <a:xfrm>
                  <a:off x="4515520" y="2126587"/>
                  <a:ext cx="540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7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1FA8A566-B45C-4100-AFF5-205B624B5E34}"/>
                    </a:ext>
                  </a:extLst>
                </p14:cNvPr>
                <p14:cNvContentPartPr/>
                <p14:nvPr/>
              </p14:nvContentPartPr>
              <p14:xfrm>
                <a:off x="4518760" y="2170507"/>
                <a:ext cx="44280" cy="648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1FA8A566-B45C-4100-AFF5-205B624B5E34}"/>
                    </a:ext>
                  </a:extLst>
                </p:cNvPr>
                <p:cNvPicPr/>
                <p:nvPr/>
              </p:nvPicPr>
              <p:blipFill>
                <a:blip r:embed="rId1318"/>
                <a:stretch>
                  <a:fillRect/>
                </a:stretch>
              </p:blipFill>
              <p:spPr>
                <a:xfrm>
                  <a:off x="4509760" y="2161507"/>
                  <a:ext cx="61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9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9985785E-BE04-4577-9116-7FB1E093A0C3}"/>
                    </a:ext>
                  </a:extLst>
                </p14:cNvPr>
                <p14:cNvContentPartPr/>
                <p14:nvPr/>
              </p14:nvContentPartPr>
              <p14:xfrm>
                <a:off x="4664920" y="1949107"/>
                <a:ext cx="79200" cy="110880"/>
              </p14:xfrm>
            </p:contentPart>
          </mc:Choice>
          <mc:Fallback xmlns="">
            <p:pic>
              <p:nvPicPr>
                <p:cNvPr id="1129" name="Input penna 1128">
                  <a:extLst>
                    <a:ext uri="{FF2B5EF4-FFF2-40B4-BE49-F238E27FC236}">
                      <a16:creationId xmlns:a16="http://schemas.microsoft.com/office/drawing/2014/main" id="{9985785E-BE04-4577-9116-7FB1E093A0C3}"/>
                    </a:ext>
                  </a:extLst>
                </p:cNvPr>
                <p:cNvPicPr/>
                <p:nvPr/>
              </p:nvPicPr>
              <p:blipFill>
                <a:blip r:embed="rId1320"/>
                <a:stretch>
                  <a:fillRect/>
                </a:stretch>
              </p:blipFill>
              <p:spPr>
                <a:xfrm>
                  <a:off x="4656280" y="1940467"/>
                  <a:ext cx="968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1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CCA5A6DC-652B-4585-A6A1-B913F76F268F}"/>
                    </a:ext>
                  </a:extLst>
                </p14:cNvPr>
                <p14:cNvContentPartPr/>
                <p14:nvPr/>
              </p14:nvContentPartPr>
              <p14:xfrm>
                <a:off x="4779760" y="1922107"/>
                <a:ext cx="50400" cy="135720"/>
              </p14:xfrm>
            </p:contentPart>
          </mc:Choice>
          <mc:Fallback xmlns="">
            <p:pic>
              <p:nvPicPr>
                <p:cNvPr id="1130" name="Input penna 1129">
                  <a:extLst>
                    <a:ext uri="{FF2B5EF4-FFF2-40B4-BE49-F238E27FC236}">
                      <a16:creationId xmlns:a16="http://schemas.microsoft.com/office/drawing/2014/main" id="{CCA5A6DC-652B-4585-A6A1-B913F76F268F}"/>
                    </a:ext>
                  </a:extLst>
                </p:cNvPr>
                <p:cNvPicPr/>
                <p:nvPr/>
              </p:nvPicPr>
              <p:blipFill>
                <a:blip r:embed="rId1322"/>
                <a:stretch>
                  <a:fillRect/>
                </a:stretch>
              </p:blipFill>
              <p:spPr>
                <a:xfrm>
                  <a:off x="4770760" y="1913467"/>
                  <a:ext cx="680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3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1E52F4FA-C24B-4BD6-AC1E-310D51B0FDBC}"/>
                    </a:ext>
                  </a:extLst>
                </p14:cNvPr>
                <p14:cNvContentPartPr/>
                <p14:nvPr/>
              </p14:nvContentPartPr>
              <p14:xfrm>
                <a:off x="4770760" y="1996267"/>
                <a:ext cx="64080" cy="468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1E52F4FA-C24B-4BD6-AC1E-310D51B0FDBC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4762120" y="1987627"/>
                  <a:ext cx="817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5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E8D9779F-F166-4852-A9D2-A2D2B51532A1}"/>
                    </a:ext>
                  </a:extLst>
                </p14:cNvPr>
                <p14:cNvContentPartPr/>
                <p14:nvPr/>
              </p14:nvContentPartPr>
              <p14:xfrm>
                <a:off x="4335520" y="1834627"/>
                <a:ext cx="35280" cy="5832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E8D9779F-F166-4852-A9D2-A2D2B51532A1}"/>
                    </a:ext>
                  </a:extLst>
                </p:cNvPr>
                <p:cNvPicPr/>
                <p:nvPr/>
              </p:nvPicPr>
              <p:blipFill>
                <a:blip r:embed="rId1326"/>
                <a:stretch>
                  <a:fillRect/>
                </a:stretch>
              </p:blipFill>
              <p:spPr>
                <a:xfrm>
                  <a:off x="4326520" y="1825987"/>
                  <a:ext cx="52920" cy="75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27">
            <p14:nvContentPartPr>
              <p14:cNvPr id="1134" name="Input penna 1133">
                <a:extLst>
                  <a:ext uri="{FF2B5EF4-FFF2-40B4-BE49-F238E27FC236}">
                    <a16:creationId xmlns:a16="http://schemas.microsoft.com/office/drawing/2014/main" id="{754CB9E8-0000-4467-B0F6-2C294AE57CDE}"/>
                  </a:ext>
                </a:extLst>
              </p14:cNvPr>
              <p14:cNvContentPartPr/>
              <p14:nvPr/>
            </p14:nvContentPartPr>
            <p14:xfrm>
              <a:off x="3748747" y="2381347"/>
              <a:ext cx="548640" cy="81360"/>
            </p14:xfrm>
          </p:contentPart>
        </mc:Choice>
        <mc:Fallback xmlns="">
          <p:pic>
            <p:nvPicPr>
              <p:cNvPr id="1134" name="Input penna 1133">
                <a:extLst>
                  <a:ext uri="{FF2B5EF4-FFF2-40B4-BE49-F238E27FC236}">
                    <a16:creationId xmlns:a16="http://schemas.microsoft.com/office/drawing/2014/main" id="{754CB9E8-0000-4467-B0F6-2C294AE57CDE}"/>
                  </a:ext>
                </a:extLst>
              </p:cNvPr>
              <p:cNvPicPr/>
              <p:nvPr/>
            </p:nvPicPr>
            <p:blipFill>
              <a:blip r:embed="rId1328"/>
              <a:stretch>
                <a:fillRect/>
              </a:stretch>
            </p:blipFill>
            <p:spPr>
              <a:xfrm>
                <a:off x="3739747" y="2372707"/>
                <a:ext cx="566280" cy="9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58" name="Gruppo 1157">
            <a:extLst>
              <a:ext uri="{FF2B5EF4-FFF2-40B4-BE49-F238E27FC236}">
                <a16:creationId xmlns:a16="http://schemas.microsoft.com/office/drawing/2014/main" id="{A13EAEC2-4D88-432B-A039-C6A334CF296C}"/>
              </a:ext>
            </a:extLst>
          </p:cNvPr>
          <p:cNvGrpSpPr/>
          <p:nvPr/>
        </p:nvGrpSpPr>
        <p:grpSpPr>
          <a:xfrm>
            <a:off x="3593227" y="2558827"/>
            <a:ext cx="929520" cy="343080"/>
            <a:chOff x="3330760" y="2482627"/>
            <a:chExt cx="9295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9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88E62A3E-7830-4503-99E6-0862B8411372}"/>
                    </a:ext>
                  </a:extLst>
                </p14:cNvPr>
                <p14:cNvContentPartPr/>
                <p14:nvPr/>
              </p14:nvContentPartPr>
              <p14:xfrm>
                <a:off x="3492040" y="2482627"/>
                <a:ext cx="99000" cy="11592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88E62A3E-7830-4503-99E6-0862B8411372}"/>
                    </a:ext>
                  </a:extLst>
                </p:cNvPr>
                <p:cNvPicPr/>
                <p:nvPr/>
              </p:nvPicPr>
              <p:blipFill>
                <a:blip r:embed="rId1330"/>
                <a:stretch>
                  <a:fillRect/>
                </a:stretch>
              </p:blipFill>
              <p:spPr>
                <a:xfrm>
                  <a:off x="3483400" y="2473627"/>
                  <a:ext cx="1166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1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C1344FDE-63DE-4BE3-A7A8-DC222BDFFCCD}"/>
                    </a:ext>
                  </a:extLst>
                </p14:cNvPr>
                <p14:cNvContentPartPr/>
                <p14:nvPr/>
              </p14:nvContentPartPr>
              <p14:xfrm>
                <a:off x="3607600" y="2551027"/>
                <a:ext cx="55440" cy="6588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C1344FDE-63DE-4BE3-A7A8-DC222BDFFCCD}"/>
                    </a:ext>
                  </a:extLst>
                </p:cNvPr>
                <p:cNvPicPr/>
                <p:nvPr/>
              </p:nvPicPr>
              <p:blipFill>
                <a:blip r:embed="rId1332"/>
                <a:stretch>
                  <a:fillRect/>
                </a:stretch>
              </p:blipFill>
              <p:spPr>
                <a:xfrm>
                  <a:off x="3598600" y="2542387"/>
                  <a:ext cx="730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3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60AFEBAE-F041-4B19-B816-61CBD98A3CB3}"/>
                    </a:ext>
                  </a:extLst>
                </p14:cNvPr>
                <p14:cNvContentPartPr/>
                <p14:nvPr/>
              </p14:nvContentPartPr>
              <p14:xfrm>
                <a:off x="3594640" y="2553547"/>
                <a:ext cx="77400" cy="6012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60AFEBAE-F041-4B19-B816-61CBD98A3CB3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3585640" y="2544547"/>
                  <a:ext cx="950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5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3B03128F-1DFA-4A11-A5F3-904FAC80DF46}"/>
                    </a:ext>
                  </a:extLst>
                </p14:cNvPr>
                <p14:cNvContentPartPr/>
                <p14:nvPr/>
              </p14:nvContentPartPr>
              <p14:xfrm>
                <a:off x="3661600" y="2587387"/>
                <a:ext cx="48960" cy="3708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3B03128F-1DFA-4A11-A5F3-904FAC80DF46}"/>
                    </a:ext>
                  </a:extLst>
                </p:cNvPr>
                <p:cNvPicPr/>
                <p:nvPr/>
              </p:nvPicPr>
              <p:blipFill>
                <a:blip r:embed="rId1336"/>
                <a:stretch>
                  <a:fillRect/>
                </a:stretch>
              </p:blipFill>
              <p:spPr>
                <a:xfrm>
                  <a:off x="3652600" y="2578747"/>
                  <a:ext cx="66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7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9FD57013-E2DF-47C0-AFFA-0B313D6617AD}"/>
                    </a:ext>
                  </a:extLst>
                </p14:cNvPr>
                <p14:cNvContentPartPr/>
                <p14:nvPr/>
              </p14:nvContentPartPr>
              <p14:xfrm>
                <a:off x="3764920" y="2545987"/>
                <a:ext cx="65160" cy="972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9FD57013-E2DF-47C0-AFFA-0B313D6617AD}"/>
                    </a:ext>
                  </a:extLst>
                </p:cNvPr>
                <p:cNvPicPr/>
                <p:nvPr/>
              </p:nvPicPr>
              <p:blipFill>
                <a:blip r:embed="rId1338"/>
                <a:stretch>
                  <a:fillRect/>
                </a:stretch>
              </p:blipFill>
              <p:spPr>
                <a:xfrm>
                  <a:off x="3755920" y="2536987"/>
                  <a:ext cx="828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9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F3F0A1EF-FAAF-406E-8C16-2EEE8908BC8F}"/>
                    </a:ext>
                  </a:extLst>
                </p14:cNvPr>
                <p14:cNvContentPartPr/>
                <p14:nvPr/>
              </p14:nvContentPartPr>
              <p14:xfrm>
                <a:off x="3775360" y="2575147"/>
                <a:ext cx="41040" cy="828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F3F0A1EF-FAAF-406E-8C16-2EEE8908BC8F}"/>
                    </a:ext>
                  </a:extLst>
                </p:cNvPr>
                <p:cNvPicPr/>
                <p:nvPr/>
              </p:nvPicPr>
              <p:blipFill>
                <a:blip r:embed="rId1340"/>
                <a:stretch>
                  <a:fillRect/>
                </a:stretch>
              </p:blipFill>
              <p:spPr>
                <a:xfrm>
                  <a:off x="3766360" y="2566507"/>
                  <a:ext cx="58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1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B9CA149C-97B4-4C2A-9C95-151072552BE5}"/>
                    </a:ext>
                  </a:extLst>
                </p14:cNvPr>
                <p14:cNvContentPartPr/>
                <p14:nvPr/>
              </p14:nvContentPartPr>
              <p14:xfrm>
                <a:off x="3877240" y="2527627"/>
                <a:ext cx="81360" cy="6192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B9CA149C-97B4-4C2A-9C95-151072552BE5}"/>
                    </a:ext>
                  </a:extLst>
                </p:cNvPr>
                <p:cNvPicPr/>
                <p:nvPr/>
              </p:nvPicPr>
              <p:blipFill>
                <a:blip r:embed="rId1342"/>
                <a:stretch>
                  <a:fillRect/>
                </a:stretch>
              </p:blipFill>
              <p:spPr>
                <a:xfrm>
                  <a:off x="3868240" y="2518627"/>
                  <a:ext cx="990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3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9058EE0A-D90D-48F7-8FC1-BD7F20F583F4}"/>
                    </a:ext>
                  </a:extLst>
                </p14:cNvPr>
                <p14:cNvContentPartPr/>
                <p14:nvPr/>
              </p14:nvContentPartPr>
              <p14:xfrm>
                <a:off x="3330760" y="2667307"/>
                <a:ext cx="50400" cy="12708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9058EE0A-D90D-48F7-8FC1-BD7F20F583F4}"/>
                    </a:ext>
                  </a:extLst>
                </p:cNvPr>
                <p:cNvPicPr/>
                <p:nvPr/>
              </p:nvPicPr>
              <p:blipFill>
                <a:blip r:embed="rId1344"/>
                <a:stretch>
                  <a:fillRect/>
                </a:stretch>
              </p:blipFill>
              <p:spPr>
                <a:xfrm>
                  <a:off x="3322120" y="2658307"/>
                  <a:ext cx="68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98F62FDD-68E6-490B-8293-F612B6BAF18C}"/>
                    </a:ext>
                  </a:extLst>
                </p14:cNvPr>
                <p14:cNvContentPartPr/>
                <p14:nvPr/>
              </p14:nvContentPartPr>
              <p14:xfrm>
                <a:off x="3417520" y="2706907"/>
                <a:ext cx="56160" cy="8748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98F62FDD-68E6-490B-8293-F612B6BAF18C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3408880" y="2698267"/>
                  <a:ext cx="73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7374080D-288B-4B55-A07C-450706D3180D}"/>
                    </a:ext>
                  </a:extLst>
                </p14:cNvPr>
                <p14:cNvContentPartPr/>
                <p14:nvPr/>
              </p14:nvContentPartPr>
              <p14:xfrm>
                <a:off x="3495640" y="2722387"/>
                <a:ext cx="47880" cy="7164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7374080D-288B-4B55-A07C-450706D3180D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3486640" y="2713747"/>
                  <a:ext cx="655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3F97FCAC-CE59-4F3C-BF38-1240AD037B13}"/>
                    </a:ext>
                  </a:extLst>
                </p14:cNvPr>
                <p14:cNvContentPartPr/>
                <p14:nvPr/>
              </p14:nvContentPartPr>
              <p14:xfrm>
                <a:off x="3548200" y="2710147"/>
                <a:ext cx="69120" cy="87480"/>
              </p14:xfrm>
            </p:contentPart>
          </mc:Choice>
          <mc:Fallback xmlns="">
            <p:pic>
              <p:nvPicPr>
                <p:cNvPr id="1147" name="Input penna 1146">
                  <a:extLst>
                    <a:ext uri="{FF2B5EF4-FFF2-40B4-BE49-F238E27FC236}">
                      <a16:creationId xmlns:a16="http://schemas.microsoft.com/office/drawing/2014/main" id="{3F97FCAC-CE59-4F3C-BF38-1240AD037B13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3539200" y="2701507"/>
                  <a:ext cx="867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1148" name="Input penna 1147">
                  <a:extLst>
                    <a:ext uri="{FF2B5EF4-FFF2-40B4-BE49-F238E27FC236}">
                      <a16:creationId xmlns:a16="http://schemas.microsoft.com/office/drawing/2014/main" id="{B4CAF903-F3D4-4D42-AEA6-6B66E98CF516}"/>
                    </a:ext>
                  </a:extLst>
                </p14:cNvPr>
                <p14:cNvContentPartPr/>
                <p14:nvPr/>
              </p14:nvContentPartPr>
              <p14:xfrm>
                <a:off x="3634960" y="2729587"/>
                <a:ext cx="28800" cy="68760"/>
              </p14:xfrm>
            </p:contentPart>
          </mc:Choice>
          <mc:Fallback xmlns="">
            <p:pic>
              <p:nvPicPr>
                <p:cNvPr id="1148" name="Input penna 1147">
                  <a:extLst>
                    <a:ext uri="{FF2B5EF4-FFF2-40B4-BE49-F238E27FC236}">
                      <a16:creationId xmlns:a16="http://schemas.microsoft.com/office/drawing/2014/main" id="{B4CAF903-F3D4-4D42-AEA6-6B66E98CF516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3626320" y="2720947"/>
                  <a:ext cx="46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48AC07A5-6622-42E3-A15E-8B42A531478A}"/>
                    </a:ext>
                  </a:extLst>
                </p14:cNvPr>
                <p14:cNvContentPartPr/>
                <p14:nvPr/>
              </p14:nvContentPartPr>
              <p14:xfrm>
                <a:off x="3674560" y="2737147"/>
                <a:ext cx="77040" cy="6516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48AC07A5-6622-42E3-A15E-8B42A531478A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3665920" y="2728147"/>
                  <a:ext cx="946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66FC0639-24E4-4373-8F88-9F72FF65A1E6}"/>
                    </a:ext>
                  </a:extLst>
                </p14:cNvPr>
                <p14:cNvContentPartPr/>
                <p14:nvPr/>
              </p14:nvContentPartPr>
              <p14:xfrm>
                <a:off x="3736840" y="2735707"/>
                <a:ext cx="64800" cy="6768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66FC0639-24E4-4373-8F88-9F72FF65A1E6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3728200" y="2727067"/>
                  <a:ext cx="824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610851EB-CEF8-4906-A606-221A0EFB01EF}"/>
                    </a:ext>
                  </a:extLst>
                </p14:cNvPr>
                <p14:cNvContentPartPr/>
                <p14:nvPr/>
              </p14:nvContentPartPr>
              <p14:xfrm>
                <a:off x="3801280" y="2720947"/>
                <a:ext cx="90360" cy="8280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610851EB-CEF8-4906-A606-221A0EFB01EF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3792640" y="2712307"/>
                  <a:ext cx="108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9C8FB3E9-EB66-4D1C-807A-A358DFB8FECA}"/>
                    </a:ext>
                  </a:extLst>
                </p14:cNvPr>
                <p14:cNvContentPartPr/>
                <p14:nvPr/>
              </p14:nvContentPartPr>
              <p14:xfrm>
                <a:off x="3926920" y="2741467"/>
                <a:ext cx="10440" cy="46080"/>
              </p14:xfrm>
            </p:contentPart>
          </mc:Choice>
          <mc:Fallback xmlns="">
            <p:pic>
              <p:nvPicPr>
                <p:cNvPr id="1152" name="Input penna 1151">
                  <a:extLst>
                    <a:ext uri="{FF2B5EF4-FFF2-40B4-BE49-F238E27FC236}">
                      <a16:creationId xmlns:a16="http://schemas.microsoft.com/office/drawing/2014/main" id="{9C8FB3E9-EB66-4D1C-807A-A358DFB8FECA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3917920" y="2732467"/>
                  <a:ext cx="280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575E7047-C836-463E-B752-51B2A0F37A66}"/>
                    </a:ext>
                  </a:extLst>
                </p14:cNvPr>
                <p14:cNvContentPartPr/>
                <p14:nvPr/>
              </p14:nvContentPartPr>
              <p14:xfrm>
                <a:off x="3872560" y="2722027"/>
                <a:ext cx="74160" cy="1980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575E7047-C836-463E-B752-51B2A0F37A66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3863920" y="2713027"/>
                  <a:ext cx="918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489FA275-A593-48CD-B3C7-FF47984A867E}"/>
                    </a:ext>
                  </a:extLst>
                </p14:cNvPr>
                <p14:cNvContentPartPr/>
                <p14:nvPr/>
              </p14:nvContentPartPr>
              <p14:xfrm>
                <a:off x="3953560" y="2744347"/>
                <a:ext cx="54720" cy="6660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489FA275-A593-48CD-B3C7-FF47984A867E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3944920" y="2735707"/>
                  <a:ext cx="72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AE9F52D1-5B09-4FD1-97A1-4CD8D52AB341}"/>
                    </a:ext>
                  </a:extLst>
                </p14:cNvPr>
                <p14:cNvContentPartPr/>
                <p14:nvPr/>
              </p14:nvContentPartPr>
              <p14:xfrm>
                <a:off x="4039240" y="2750107"/>
                <a:ext cx="3240" cy="46080"/>
              </p14:xfrm>
            </p:contentPart>
          </mc:Choice>
          <mc:Fallback xmlns="">
            <p:pic>
              <p:nvPicPr>
                <p:cNvPr id="1155" name="Input penna 1154">
                  <a:extLst>
                    <a:ext uri="{FF2B5EF4-FFF2-40B4-BE49-F238E27FC236}">
                      <a16:creationId xmlns:a16="http://schemas.microsoft.com/office/drawing/2014/main" id="{AE9F52D1-5B09-4FD1-97A1-4CD8D52AB341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4030600" y="2741107"/>
                  <a:ext cx="208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82A74D6C-CC99-421F-B2D7-98D412A69212}"/>
                    </a:ext>
                  </a:extLst>
                </p14:cNvPr>
                <p14:cNvContentPartPr/>
                <p14:nvPr/>
              </p14:nvContentPartPr>
              <p14:xfrm>
                <a:off x="4065520" y="2747587"/>
                <a:ext cx="124560" cy="5868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82A74D6C-CC99-421F-B2D7-98D412A69212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4056520" y="2738587"/>
                  <a:ext cx="1422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62B35A41-84FB-4CD6-8A6F-42EEDE006781}"/>
                    </a:ext>
                  </a:extLst>
                </p14:cNvPr>
                <p14:cNvContentPartPr/>
                <p14:nvPr/>
              </p14:nvContentPartPr>
              <p14:xfrm>
                <a:off x="4180720" y="2701867"/>
                <a:ext cx="79560" cy="12384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62B35A41-84FB-4CD6-8A6F-42EEDE006781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4172080" y="2692867"/>
                  <a:ext cx="97200" cy="141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71">
            <p14:nvContentPartPr>
              <p14:cNvPr id="1159" name="Input penna 1158">
                <a:extLst>
                  <a:ext uri="{FF2B5EF4-FFF2-40B4-BE49-F238E27FC236}">
                    <a16:creationId xmlns:a16="http://schemas.microsoft.com/office/drawing/2014/main" id="{5E7DF432-64C1-44EE-A9A2-2EA021A77104}"/>
                  </a:ext>
                </a:extLst>
              </p14:cNvPr>
              <p14:cNvContentPartPr/>
              <p14:nvPr/>
            </p14:nvContentPartPr>
            <p14:xfrm>
              <a:off x="2587747" y="2298547"/>
              <a:ext cx="512640" cy="104040"/>
            </p14:xfrm>
          </p:contentPart>
        </mc:Choice>
        <mc:Fallback xmlns="">
          <p:pic>
            <p:nvPicPr>
              <p:cNvPr id="1159" name="Input penna 1158">
                <a:extLst>
                  <a:ext uri="{FF2B5EF4-FFF2-40B4-BE49-F238E27FC236}">
                    <a16:creationId xmlns:a16="http://schemas.microsoft.com/office/drawing/2014/main" id="{5E7DF432-64C1-44EE-A9A2-2EA021A77104}"/>
                  </a:ext>
                </a:extLst>
              </p:cNvPr>
              <p:cNvPicPr/>
              <p:nvPr/>
            </p:nvPicPr>
            <p:blipFill>
              <a:blip r:embed="rId1372"/>
              <a:stretch>
                <a:fillRect/>
              </a:stretch>
            </p:blipFill>
            <p:spPr>
              <a:xfrm>
                <a:off x="2579107" y="2289907"/>
                <a:ext cx="530280" cy="12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64" name="Gruppo 1163">
            <a:extLst>
              <a:ext uri="{FF2B5EF4-FFF2-40B4-BE49-F238E27FC236}">
                <a16:creationId xmlns:a16="http://schemas.microsoft.com/office/drawing/2014/main" id="{46AC8F13-2098-464B-9FC8-B5BF6F3E5D7E}"/>
              </a:ext>
            </a:extLst>
          </p:cNvPr>
          <p:cNvGrpSpPr/>
          <p:nvPr/>
        </p:nvGrpSpPr>
        <p:grpSpPr>
          <a:xfrm>
            <a:off x="2698267" y="2515987"/>
            <a:ext cx="237240" cy="200880"/>
            <a:chOff x="2435800" y="2439787"/>
            <a:chExt cx="237240" cy="20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CC81F0F9-DCCD-42DD-8CDD-5E46CADF4CAA}"/>
                    </a:ext>
                  </a:extLst>
                </p14:cNvPr>
                <p14:cNvContentPartPr/>
                <p14:nvPr/>
              </p14:nvContentPartPr>
              <p14:xfrm>
                <a:off x="2435800" y="2439787"/>
                <a:ext cx="105480" cy="16272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CC81F0F9-DCCD-42DD-8CDD-5E46CADF4CAA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2427160" y="2431147"/>
                  <a:ext cx="1231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5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56635F94-9922-4BB1-9ABE-DEAA9882AD54}"/>
                    </a:ext>
                  </a:extLst>
                </p14:cNvPr>
                <p14:cNvContentPartPr/>
                <p14:nvPr/>
              </p14:nvContentPartPr>
              <p14:xfrm>
                <a:off x="2550280" y="2551747"/>
                <a:ext cx="63360" cy="8316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56635F94-9922-4BB1-9ABE-DEAA9882AD54}"/>
                    </a:ext>
                  </a:extLst>
                </p:cNvPr>
                <p:cNvPicPr/>
                <p:nvPr/>
              </p:nvPicPr>
              <p:blipFill>
                <a:blip r:embed="rId1376"/>
                <a:stretch>
                  <a:fillRect/>
                </a:stretch>
              </p:blipFill>
              <p:spPr>
                <a:xfrm>
                  <a:off x="2541280" y="2542747"/>
                  <a:ext cx="810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7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A8F8C440-6C7F-4339-91C5-5D1785A9C2B9}"/>
                    </a:ext>
                  </a:extLst>
                </p14:cNvPr>
                <p14:cNvContentPartPr/>
                <p14:nvPr/>
              </p14:nvContentPartPr>
              <p14:xfrm>
                <a:off x="2554240" y="2570827"/>
                <a:ext cx="65520" cy="6084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A8F8C440-6C7F-4339-91C5-5D1785A9C2B9}"/>
                    </a:ext>
                  </a:extLst>
                </p:cNvPr>
                <p:cNvPicPr/>
                <p:nvPr/>
              </p:nvPicPr>
              <p:blipFill>
                <a:blip r:embed="rId1378"/>
                <a:stretch>
                  <a:fillRect/>
                </a:stretch>
              </p:blipFill>
              <p:spPr>
                <a:xfrm>
                  <a:off x="2545240" y="2561827"/>
                  <a:ext cx="831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9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7447649D-6B41-4079-8472-126A368B0D08}"/>
                    </a:ext>
                  </a:extLst>
                </p14:cNvPr>
                <p14:cNvContentPartPr/>
                <p14:nvPr/>
              </p14:nvContentPartPr>
              <p14:xfrm>
                <a:off x="2636680" y="2595307"/>
                <a:ext cx="36360" cy="45360"/>
              </p14:xfrm>
            </p:contentPart>
          </mc:Choice>
          <mc:Fallback xmlns="">
            <p:pic>
              <p:nvPicPr>
                <p:cNvPr id="1163" name="Input penna 1162">
                  <a:extLst>
                    <a:ext uri="{FF2B5EF4-FFF2-40B4-BE49-F238E27FC236}">
                      <a16:creationId xmlns:a16="http://schemas.microsoft.com/office/drawing/2014/main" id="{7447649D-6B41-4079-8472-126A368B0D08}"/>
                    </a:ext>
                  </a:extLst>
                </p:cNvPr>
                <p:cNvPicPr/>
                <p:nvPr/>
              </p:nvPicPr>
              <p:blipFill>
                <a:blip r:embed="rId1380"/>
                <a:stretch>
                  <a:fillRect/>
                </a:stretch>
              </p:blipFill>
              <p:spPr>
                <a:xfrm>
                  <a:off x="2628040" y="2586667"/>
                  <a:ext cx="54000" cy="6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1">
            <p14:nvContentPartPr>
              <p14:cNvPr id="1165" name="Input penna 1164">
                <a:extLst>
                  <a:ext uri="{FF2B5EF4-FFF2-40B4-BE49-F238E27FC236}">
                    <a16:creationId xmlns:a16="http://schemas.microsoft.com/office/drawing/2014/main" id="{379710E9-9A87-4DFB-924E-53003C404C34}"/>
                  </a:ext>
                </a:extLst>
              </p14:cNvPr>
              <p14:cNvContentPartPr/>
              <p14:nvPr/>
            </p14:nvContentPartPr>
            <p14:xfrm>
              <a:off x="4585387" y="2338147"/>
              <a:ext cx="650520" cy="83520"/>
            </p14:xfrm>
          </p:contentPart>
        </mc:Choice>
        <mc:Fallback xmlns="">
          <p:pic>
            <p:nvPicPr>
              <p:cNvPr id="1165" name="Input penna 1164">
                <a:extLst>
                  <a:ext uri="{FF2B5EF4-FFF2-40B4-BE49-F238E27FC236}">
                    <a16:creationId xmlns:a16="http://schemas.microsoft.com/office/drawing/2014/main" id="{379710E9-9A87-4DFB-924E-53003C404C34}"/>
                  </a:ext>
                </a:extLst>
              </p:cNvPr>
              <p:cNvPicPr/>
              <p:nvPr/>
            </p:nvPicPr>
            <p:blipFill>
              <a:blip r:embed="rId1382"/>
              <a:stretch>
                <a:fillRect/>
              </a:stretch>
            </p:blipFill>
            <p:spPr>
              <a:xfrm>
                <a:off x="4576747" y="2329147"/>
                <a:ext cx="668160" cy="101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1" name="Gruppo 1170">
            <a:extLst>
              <a:ext uri="{FF2B5EF4-FFF2-40B4-BE49-F238E27FC236}">
                <a16:creationId xmlns:a16="http://schemas.microsoft.com/office/drawing/2014/main" id="{BA1B580E-F9D9-498B-BC1A-F9768A56E120}"/>
              </a:ext>
            </a:extLst>
          </p:cNvPr>
          <p:cNvGrpSpPr/>
          <p:nvPr/>
        </p:nvGrpSpPr>
        <p:grpSpPr>
          <a:xfrm>
            <a:off x="4872667" y="2519587"/>
            <a:ext cx="283320" cy="198720"/>
            <a:chOff x="4610200" y="2443387"/>
            <a:chExt cx="283320" cy="19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3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92E7E1D5-D36E-4A50-A67A-77686D072747}"/>
                    </a:ext>
                  </a:extLst>
                </p14:cNvPr>
                <p14:cNvContentPartPr/>
                <p14:nvPr/>
              </p14:nvContentPartPr>
              <p14:xfrm>
                <a:off x="4610200" y="2476147"/>
                <a:ext cx="68400" cy="15840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92E7E1D5-D36E-4A50-A67A-77686D072747}"/>
                    </a:ext>
                  </a:extLst>
                </p:cNvPr>
                <p:cNvPicPr/>
                <p:nvPr/>
              </p:nvPicPr>
              <p:blipFill>
                <a:blip r:embed="rId1384"/>
                <a:stretch>
                  <a:fillRect/>
                </a:stretch>
              </p:blipFill>
              <p:spPr>
                <a:xfrm>
                  <a:off x="4601200" y="2467507"/>
                  <a:ext cx="8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5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3F8063D9-C5F7-44A4-80D6-5EF0ACDDC614}"/>
                    </a:ext>
                  </a:extLst>
                </p14:cNvPr>
                <p14:cNvContentPartPr/>
                <p14:nvPr/>
              </p14:nvContentPartPr>
              <p14:xfrm>
                <a:off x="4686520" y="2569747"/>
                <a:ext cx="76680" cy="723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3F8063D9-C5F7-44A4-80D6-5EF0ACDDC614}"/>
                    </a:ext>
                  </a:extLst>
                </p:cNvPr>
                <p:cNvPicPr/>
                <p:nvPr/>
              </p:nvPicPr>
              <p:blipFill>
                <a:blip r:embed="rId1386"/>
                <a:stretch>
                  <a:fillRect/>
                </a:stretch>
              </p:blipFill>
              <p:spPr>
                <a:xfrm>
                  <a:off x="4677520" y="2560747"/>
                  <a:ext cx="943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7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2420BCEC-287B-4362-9F1C-8DDBA3AABD40}"/>
                    </a:ext>
                  </a:extLst>
                </p14:cNvPr>
                <p14:cNvContentPartPr/>
                <p14:nvPr/>
              </p14:nvContentPartPr>
              <p14:xfrm>
                <a:off x="4724320" y="2443387"/>
                <a:ext cx="63360" cy="4680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2420BCEC-287B-4362-9F1C-8DDBA3AABD40}"/>
                    </a:ext>
                  </a:extLst>
                </p:cNvPr>
                <p:cNvPicPr/>
                <p:nvPr/>
              </p:nvPicPr>
              <p:blipFill>
                <a:blip r:embed="rId1388"/>
                <a:stretch>
                  <a:fillRect/>
                </a:stretch>
              </p:blipFill>
              <p:spPr>
                <a:xfrm>
                  <a:off x="4715680" y="2434747"/>
                  <a:ext cx="810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9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8A9C06BD-41C4-4922-9797-5F1D0AC58A46}"/>
                    </a:ext>
                  </a:extLst>
                </p14:cNvPr>
                <p14:cNvContentPartPr/>
                <p14:nvPr/>
              </p14:nvContentPartPr>
              <p14:xfrm>
                <a:off x="4826560" y="2484067"/>
                <a:ext cx="66960" cy="137160"/>
              </p14:xfrm>
            </p:contentPart>
          </mc:Choice>
          <mc:Fallback xmlns="">
            <p:pic>
              <p:nvPicPr>
                <p:cNvPr id="1169" name="Input penna 1168">
                  <a:extLst>
                    <a:ext uri="{FF2B5EF4-FFF2-40B4-BE49-F238E27FC236}">
                      <a16:creationId xmlns:a16="http://schemas.microsoft.com/office/drawing/2014/main" id="{8A9C06BD-41C4-4922-9797-5F1D0AC58A46}"/>
                    </a:ext>
                  </a:extLst>
                </p:cNvPr>
                <p:cNvPicPr/>
                <p:nvPr/>
              </p:nvPicPr>
              <p:blipFill>
                <a:blip r:embed="rId1390"/>
                <a:stretch>
                  <a:fillRect/>
                </a:stretch>
              </p:blipFill>
              <p:spPr>
                <a:xfrm>
                  <a:off x="4817920" y="2475427"/>
                  <a:ext cx="84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1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3359B32D-4418-47F2-88BF-920DF11C6056}"/>
                    </a:ext>
                  </a:extLst>
                </p14:cNvPr>
                <p14:cNvContentPartPr/>
                <p14:nvPr/>
              </p14:nvContentPartPr>
              <p14:xfrm>
                <a:off x="4824400" y="2562907"/>
                <a:ext cx="59760" cy="396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3359B32D-4418-47F2-88BF-920DF11C6056}"/>
                    </a:ext>
                  </a:extLst>
                </p:cNvPr>
                <p:cNvPicPr/>
                <p:nvPr/>
              </p:nvPicPr>
              <p:blipFill>
                <a:blip r:embed="rId1392"/>
                <a:stretch>
                  <a:fillRect/>
                </a:stretch>
              </p:blipFill>
              <p:spPr>
                <a:xfrm>
                  <a:off x="4815760" y="2553907"/>
                  <a:ext cx="7740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9" name="Gruppo 1198">
            <a:extLst>
              <a:ext uri="{FF2B5EF4-FFF2-40B4-BE49-F238E27FC236}">
                <a16:creationId xmlns:a16="http://schemas.microsoft.com/office/drawing/2014/main" id="{9C702BF7-3586-4614-97B1-783F178F295F}"/>
              </a:ext>
            </a:extLst>
          </p:cNvPr>
          <p:cNvGrpSpPr/>
          <p:nvPr/>
        </p:nvGrpSpPr>
        <p:grpSpPr>
          <a:xfrm>
            <a:off x="90040" y="2563987"/>
            <a:ext cx="1247400" cy="227520"/>
            <a:chOff x="90040" y="2563987"/>
            <a:chExt cx="1247400" cy="22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3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AE371CE0-C2F1-4C35-ADE8-15667BB2AB0B}"/>
                    </a:ext>
                  </a:extLst>
                </p14:cNvPr>
                <p14:cNvContentPartPr/>
                <p14:nvPr/>
              </p14:nvContentPartPr>
              <p14:xfrm>
                <a:off x="90040" y="2646787"/>
                <a:ext cx="2520" cy="57960"/>
              </p14:xfrm>
            </p:contentPart>
          </mc:Choice>
          <mc:Fallback xmlns="">
            <p:pic>
              <p:nvPicPr>
                <p:cNvPr id="1172" name="Input penna 1171">
                  <a:extLst>
                    <a:ext uri="{FF2B5EF4-FFF2-40B4-BE49-F238E27FC236}">
                      <a16:creationId xmlns:a16="http://schemas.microsoft.com/office/drawing/2014/main" id="{AE371CE0-C2F1-4C35-ADE8-15667BB2AB0B}"/>
                    </a:ext>
                  </a:extLst>
                </p:cNvPr>
                <p:cNvPicPr/>
                <p:nvPr/>
              </p:nvPicPr>
              <p:blipFill>
                <a:blip r:embed="rId1394"/>
                <a:stretch>
                  <a:fillRect/>
                </a:stretch>
              </p:blipFill>
              <p:spPr>
                <a:xfrm>
                  <a:off x="81400" y="2638147"/>
                  <a:ext cx="20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5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5C674685-6A38-481C-8A02-0B75DAC9C9DE}"/>
                    </a:ext>
                  </a:extLst>
                </p14:cNvPr>
                <p14:cNvContentPartPr/>
                <p14:nvPr/>
              </p14:nvContentPartPr>
              <p14:xfrm>
                <a:off x="127120" y="2645707"/>
                <a:ext cx="69480" cy="9252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5C674685-6A38-481C-8A02-0B75DAC9C9DE}"/>
                    </a:ext>
                  </a:extLst>
                </p:cNvPr>
                <p:cNvPicPr/>
                <p:nvPr/>
              </p:nvPicPr>
              <p:blipFill>
                <a:blip r:embed="rId1396"/>
                <a:stretch>
                  <a:fillRect/>
                </a:stretch>
              </p:blipFill>
              <p:spPr>
                <a:xfrm>
                  <a:off x="118480" y="2636707"/>
                  <a:ext cx="871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7">
              <p14:nvContentPartPr>
                <p14:cNvPr id="1175" name="Input penna 1174">
                  <a:extLst>
                    <a:ext uri="{FF2B5EF4-FFF2-40B4-BE49-F238E27FC236}">
                      <a16:creationId xmlns:a16="http://schemas.microsoft.com/office/drawing/2014/main" id="{62B3D3E9-B536-4C64-8280-A916CE82282C}"/>
                    </a:ext>
                  </a:extLst>
                </p14:cNvPr>
                <p14:cNvContentPartPr/>
                <p14:nvPr/>
              </p14:nvContentPartPr>
              <p14:xfrm>
                <a:off x="244120" y="2644267"/>
                <a:ext cx="59400" cy="84240"/>
              </p14:xfrm>
            </p:contentPart>
          </mc:Choice>
          <mc:Fallback xmlns="">
            <p:pic>
              <p:nvPicPr>
                <p:cNvPr id="1175" name="Input penna 1174">
                  <a:extLst>
                    <a:ext uri="{FF2B5EF4-FFF2-40B4-BE49-F238E27FC236}">
                      <a16:creationId xmlns:a16="http://schemas.microsoft.com/office/drawing/2014/main" id="{62B3D3E9-B536-4C64-8280-A916CE82282C}"/>
                    </a:ext>
                  </a:extLst>
                </p:cNvPr>
                <p:cNvPicPr/>
                <p:nvPr/>
              </p:nvPicPr>
              <p:blipFill>
                <a:blip r:embed="rId1398"/>
                <a:stretch>
                  <a:fillRect/>
                </a:stretch>
              </p:blipFill>
              <p:spPr>
                <a:xfrm>
                  <a:off x="235480" y="2635627"/>
                  <a:ext cx="770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9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C54DF85A-4299-4838-AD61-E133E71B6482}"/>
                    </a:ext>
                  </a:extLst>
                </p14:cNvPr>
                <p14:cNvContentPartPr/>
                <p14:nvPr/>
              </p14:nvContentPartPr>
              <p14:xfrm>
                <a:off x="320080" y="2662267"/>
                <a:ext cx="11160" cy="7236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C54DF85A-4299-4838-AD61-E133E71B6482}"/>
                    </a:ext>
                  </a:extLst>
                </p:cNvPr>
                <p:cNvPicPr/>
                <p:nvPr/>
              </p:nvPicPr>
              <p:blipFill>
                <a:blip r:embed="rId1400"/>
                <a:stretch>
                  <a:fillRect/>
                </a:stretch>
              </p:blipFill>
              <p:spPr>
                <a:xfrm>
                  <a:off x="311440" y="2653267"/>
                  <a:ext cx="28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1">
              <p14:nvContentPartPr>
                <p14:cNvPr id="1177" name="Input penna 1176">
                  <a:extLst>
                    <a:ext uri="{FF2B5EF4-FFF2-40B4-BE49-F238E27FC236}">
                      <a16:creationId xmlns:a16="http://schemas.microsoft.com/office/drawing/2014/main" id="{55089668-9466-44CD-A9F8-FA91821B1BF2}"/>
                    </a:ext>
                  </a:extLst>
                </p14:cNvPr>
                <p14:cNvContentPartPr/>
                <p14:nvPr/>
              </p14:nvContentPartPr>
              <p14:xfrm>
                <a:off x="353200" y="2659747"/>
                <a:ext cx="82080" cy="8028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55089668-9466-44CD-A9F8-FA91821B1BF2}"/>
                    </a:ext>
                  </a:extLst>
                </p:cNvPr>
                <p:cNvPicPr/>
                <p:nvPr/>
              </p:nvPicPr>
              <p:blipFill>
                <a:blip r:embed="rId1402"/>
                <a:stretch>
                  <a:fillRect/>
                </a:stretch>
              </p:blipFill>
              <p:spPr>
                <a:xfrm>
                  <a:off x="344200" y="2651107"/>
                  <a:ext cx="99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3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311FBF7B-20FD-4B93-BC72-5A78FB5768F1}"/>
                    </a:ext>
                  </a:extLst>
                </p14:cNvPr>
                <p14:cNvContentPartPr/>
                <p14:nvPr/>
              </p14:nvContentPartPr>
              <p14:xfrm>
                <a:off x="382720" y="2649307"/>
                <a:ext cx="78120" cy="10800"/>
              </p14:xfrm>
            </p:contentPart>
          </mc:Choice>
          <mc:Fallback xmlns="">
            <p:pic>
              <p:nvPicPr>
                <p:cNvPr id="1178" name="Input penna 1177">
                  <a:extLst>
                    <a:ext uri="{FF2B5EF4-FFF2-40B4-BE49-F238E27FC236}">
                      <a16:creationId xmlns:a16="http://schemas.microsoft.com/office/drawing/2014/main" id="{311FBF7B-20FD-4B93-BC72-5A78FB5768F1}"/>
                    </a:ext>
                  </a:extLst>
                </p:cNvPr>
                <p:cNvPicPr/>
                <p:nvPr/>
              </p:nvPicPr>
              <p:blipFill>
                <a:blip r:embed="rId1404"/>
                <a:stretch>
                  <a:fillRect/>
                </a:stretch>
              </p:blipFill>
              <p:spPr>
                <a:xfrm>
                  <a:off x="373720" y="2640307"/>
                  <a:ext cx="95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5">
              <p14:nvContentPartPr>
                <p14:cNvPr id="1179" name="Input penna 1178">
                  <a:extLst>
                    <a:ext uri="{FF2B5EF4-FFF2-40B4-BE49-F238E27FC236}">
                      <a16:creationId xmlns:a16="http://schemas.microsoft.com/office/drawing/2014/main" id="{ECD173F1-DEB4-4547-A33F-6C5878B1C430}"/>
                    </a:ext>
                  </a:extLst>
                </p14:cNvPr>
                <p14:cNvContentPartPr/>
                <p14:nvPr/>
              </p14:nvContentPartPr>
              <p14:xfrm>
                <a:off x="463720" y="2678827"/>
                <a:ext cx="68760" cy="70200"/>
              </p14:xfrm>
            </p:contentPart>
          </mc:Choice>
          <mc:Fallback xmlns="">
            <p:pic>
              <p:nvPicPr>
                <p:cNvPr id="1179" name="Input penna 1178">
                  <a:extLst>
                    <a:ext uri="{FF2B5EF4-FFF2-40B4-BE49-F238E27FC236}">
                      <a16:creationId xmlns:a16="http://schemas.microsoft.com/office/drawing/2014/main" id="{ECD173F1-DEB4-4547-A33F-6C5878B1C430}"/>
                    </a:ext>
                  </a:extLst>
                </p:cNvPr>
                <p:cNvPicPr/>
                <p:nvPr/>
              </p:nvPicPr>
              <p:blipFill>
                <a:blip r:embed="rId1406"/>
                <a:stretch>
                  <a:fillRect/>
                </a:stretch>
              </p:blipFill>
              <p:spPr>
                <a:xfrm>
                  <a:off x="454720" y="2670187"/>
                  <a:ext cx="864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7">
              <p14:nvContentPartPr>
                <p14:cNvPr id="1180" name="Input penna 1179">
                  <a:extLst>
                    <a:ext uri="{FF2B5EF4-FFF2-40B4-BE49-F238E27FC236}">
                      <a16:creationId xmlns:a16="http://schemas.microsoft.com/office/drawing/2014/main" id="{25FD36B6-93E6-41A0-8A05-534A20D07BAB}"/>
                    </a:ext>
                  </a:extLst>
                </p14:cNvPr>
                <p14:cNvContentPartPr/>
                <p14:nvPr/>
              </p14:nvContentPartPr>
              <p14:xfrm>
                <a:off x="522040" y="2666587"/>
                <a:ext cx="164520" cy="77760"/>
              </p14:xfrm>
            </p:contentPart>
          </mc:Choice>
          <mc:Fallback xmlns="">
            <p:pic>
              <p:nvPicPr>
                <p:cNvPr id="1180" name="Input penna 1179">
                  <a:extLst>
                    <a:ext uri="{FF2B5EF4-FFF2-40B4-BE49-F238E27FC236}">
                      <a16:creationId xmlns:a16="http://schemas.microsoft.com/office/drawing/2014/main" id="{25FD36B6-93E6-41A0-8A05-534A20D07BAB}"/>
                    </a:ext>
                  </a:extLst>
                </p:cNvPr>
                <p:cNvPicPr/>
                <p:nvPr/>
              </p:nvPicPr>
              <p:blipFill>
                <a:blip r:embed="rId1408"/>
                <a:stretch>
                  <a:fillRect/>
                </a:stretch>
              </p:blipFill>
              <p:spPr>
                <a:xfrm>
                  <a:off x="513040" y="2657587"/>
                  <a:ext cx="182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9">
              <p14:nvContentPartPr>
                <p14:cNvPr id="1181" name="Input penna 1180">
                  <a:extLst>
                    <a:ext uri="{FF2B5EF4-FFF2-40B4-BE49-F238E27FC236}">
                      <a16:creationId xmlns:a16="http://schemas.microsoft.com/office/drawing/2014/main" id="{574A55A9-660E-4657-9926-E1C10E4847A7}"/>
                    </a:ext>
                  </a:extLst>
                </p14:cNvPr>
                <p14:cNvContentPartPr/>
                <p14:nvPr/>
              </p14:nvContentPartPr>
              <p14:xfrm>
                <a:off x="791680" y="2635987"/>
                <a:ext cx="96120" cy="109080"/>
              </p14:xfrm>
            </p:contentPart>
          </mc:Choice>
          <mc:Fallback xmlns="">
            <p:pic>
              <p:nvPicPr>
                <p:cNvPr id="1181" name="Input penna 1180">
                  <a:extLst>
                    <a:ext uri="{FF2B5EF4-FFF2-40B4-BE49-F238E27FC236}">
                      <a16:creationId xmlns:a16="http://schemas.microsoft.com/office/drawing/2014/main" id="{574A55A9-660E-4657-9926-E1C10E4847A7}"/>
                    </a:ext>
                  </a:extLst>
                </p:cNvPr>
                <p:cNvPicPr/>
                <p:nvPr/>
              </p:nvPicPr>
              <p:blipFill>
                <a:blip r:embed="rId1410"/>
                <a:stretch>
                  <a:fillRect/>
                </a:stretch>
              </p:blipFill>
              <p:spPr>
                <a:xfrm>
                  <a:off x="782680" y="2627347"/>
                  <a:ext cx="1137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1">
              <p14:nvContentPartPr>
                <p14:cNvPr id="1182" name="Input penna 1181">
                  <a:extLst>
                    <a:ext uri="{FF2B5EF4-FFF2-40B4-BE49-F238E27FC236}">
                      <a16:creationId xmlns:a16="http://schemas.microsoft.com/office/drawing/2014/main" id="{6C0F615D-A9B4-49BD-BF05-5A4AC8A4DB1B}"/>
                    </a:ext>
                  </a:extLst>
                </p14:cNvPr>
                <p14:cNvContentPartPr/>
                <p14:nvPr/>
              </p14:nvContentPartPr>
              <p14:xfrm>
                <a:off x="918040" y="2665867"/>
                <a:ext cx="59760" cy="78120"/>
              </p14:xfrm>
            </p:contentPart>
          </mc:Choice>
          <mc:Fallback xmlns="">
            <p:pic>
              <p:nvPicPr>
                <p:cNvPr id="1182" name="Input penna 1181">
                  <a:extLst>
                    <a:ext uri="{FF2B5EF4-FFF2-40B4-BE49-F238E27FC236}">
                      <a16:creationId xmlns:a16="http://schemas.microsoft.com/office/drawing/2014/main" id="{6C0F615D-A9B4-49BD-BF05-5A4AC8A4DB1B}"/>
                    </a:ext>
                  </a:extLst>
                </p:cNvPr>
                <p:cNvPicPr/>
                <p:nvPr/>
              </p:nvPicPr>
              <p:blipFill>
                <a:blip r:embed="rId1412"/>
                <a:stretch>
                  <a:fillRect/>
                </a:stretch>
              </p:blipFill>
              <p:spPr>
                <a:xfrm>
                  <a:off x="909400" y="2657227"/>
                  <a:ext cx="77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3">
              <p14:nvContentPartPr>
                <p14:cNvPr id="1183" name="Input penna 1182">
                  <a:extLst>
                    <a:ext uri="{FF2B5EF4-FFF2-40B4-BE49-F238E27FC236}">
                      <a16:creationId xmlns:a16="http://schemas.microsoft.com/office/drawing/2014/main" id="{7F405E8E-CC75-4612-BCAB-4C2D28410ECF}"/>
                    </a:ext>
                  </a:extLst>
                </p14:cNvPr>
                <p14:cNvContentPartPr/>
                <p14:nvPr/>
              </p14:nvContentPartPr>
              <p14:xfrm>
                <a:off x="918040" y="2694667"/>
                <a:ext cx="68760" cy="4464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7F405E8E-CC75-4612-BCAB-4C2D28410ECF}"/>
                    </a:ext>
                  </a:extLst>
                </p:cNvPr>
                <p:cNvPicPr/>
                <p:nvPr/>
              </p:nvPicPr>
              <p:blipFill>
                <a:blip r:embed="rId1414"/>
                <a:stretch>
                  <a:fillRect/>
                </a:stretch>
              </p:blipFill>
              <p:spPr>
                <a:xfrm>
                  <a:off x="909040" y="2685667"/>
                  <a:ext cx="8640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5">
              <p14:nvContentPartPr>
                <p14:cNvPr id="1184" name="Input penna 1183">
                  <a:extLst>
                    <a:ext uri="{FF2B5EF4-FFF2-40B4-BE49-F238E27FC236}">
                      <a16:creationId xmlns:a16="http://schemas.microsoft.com/office/drawing/2014/main" id="{31B361E1-A941-4F5E-B24A-7E68BE887A18}"/>
                    </a:ext>
                  </a:extLst>
                </p14:cNvPr>
                <p14:cNvContentPartPr/>
                <p14:nvPr/>
              </p14:nvContentPartPr>
              <p14:xfrm>
                <a:off x="980680" y="2723107"/>
                <a:ext cx="42120" cy="25200"/>
              </p14:xfrm>
            </p:contentPart>
          </mc:Choice>
          <mc:Fallback xmlns="">
            <p:pic>
              <p:nvPicPr>
                <p:cNvPr id="1184" name="Input penna 1183">
                  <a:extLst>
                    <a:ext uri="{FF2B5EF4-FFF2-40B4-BE49-F238E27FC236}">
                      <a16:creationId xmlns:a16="http://schemas.microsoft.com/office/drawing/2014/main" id="{31B361E1-A941-4F5E-B24A-7E68BE887A18}"/>
                    </a:ext>
                  </a:extLst>
                </p:cNvPr>
                <p:cNvPicPr/>
                <p:nvPr/>
              </p:nvPicPr>
              <p:blipFill>
                <a:blip r:embed="rId1416"/>
                <a:stretch>
                  <a:fillRect/>
                </a:stretch>
              </p:blipFill>
              <p:spPr>
                <a:xfrm>
                  <a:off x="971680" y="2714107"/>
                  <a:ext cx="597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7">
              <p14:nvContentPartPr>
                <p14:cNvPr id="1185" name="Input penna 1184">
                  <a:extLst>
                    <a:ext uri="{FF2B5EF4-FFF2-40B4-BE49-F238E27FC236}">
                      <a16:creationId xmlns:a16="http://schemas.microsoft.com/office/drawing/2014/main" id="{A0A75E0F-FA4D-4EFF-9BEB-B59F67581649}"/>
                    </a:ext>
                  </a:extLst>
                </p14:cNvPr>
                <p14:cNvContentPartPr/>
                <p14:nvPr/>
              </p14:nvContentPartPr>
              <p14:xfrm>
                <a:off x="1059880" y="2658307"/>
                <a:ext cx="39960" cy="124560"/>
              </p14:xfrm>
            </p:contentPart>
          </mc:Choice>
          <mc:Fallback xmlns="">
            <p:pic>
              <p:nvPicPr>
                <p:cNvPr id="1185" name="Input penna 1184">
                  <a:extLst>
                    <a:ext uri="{FF2B5EF4-FFF2-40B4-BE49-F238E27FC236}">
                      <a16:creationId xmlns:a16="http://schemas.microsoft.com/office/drawing/2014/main" id="{A0A75E0F-FA4D-4EFF-9BEB-B59F67581649}"/>
                    </a:ext>
                  </a:extLst>
                </p:cNvPr>
                <p:cNvPicPr/>
                <p:nvPr/>
              </p:nvPicPr>
              <p:blipFill>
                <a:blip r:embed="rId1418"/>
                <a:stretch>
                  <a:fillRect/>
                </a:stretch>
              </p:blipFill>
              <p:spPr>
                <a:xfrm>
                  <a:off x="1050880" y="2649307"/>
                  <a:ext cx="57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9">
              <p14:nvContentPartPr>
                <p14:cNvPr id="1186" name="Input penna 1185">
                  <a:extLst>
                    <a:ext uri="{FF2B5EF4-FFF2-40B4-BE49-F238E27FC236}">
                      <a16:creationId xmlns:a16="http://schemas.microsoft.com/office/drawing/2014/main" id="{9BF72CCA-9562-4D56-BE34-A50D9B355FA4}"/>
                    </a:ext>
                  </a:extLst>
                </p14:cNvPr>
                <p14:cNvContentPartPr/>
                <p14:nvPr/>
              </p14:nvContentPartPr>
              <p14:xfrm>
                <a:off x="1105240" y="2738227"/>
                <a:ext cx="57600" cy="5328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9BF72CCA-9562-4D56-BE34-A50D9B355FA4}"/>
                    </a:ext>
                  </a:extLst>
                </p:cNvPr>
                <p:cNvPicPr/>
                <p:nvPr/>
              </p:nvPicPr>
              <p:blipFill>
                <a:blip r:embed="rId1420"/>
                <a:stretch>
                  <a:fillRect/>
                </a:stretch>
              </p:blipFill>
              <p:spPr>
                <a:xfrm>
                  <a:off x="1096600" y="2729587"/>
                  <a:ext cx="752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1">
              <p14:nvContentPartPr>
                <p14:cNvPr id="1187" name="Input penna 1186">
                  <a:extLst>
                    <a:ext uri="{FF2B5EF4-FFF2-40B4-BE49-F238E27FC236}">
                      <a16:creationId xmlns:a16="http://schemas.microsoft.com/office/drawing/2014/main" id="{113EBDDF-661F-457C-81EA-2E59C561D037}"/>
                    </a:ext>
                  </a:extLst>
                </p14:cNvPr>
                <p14:cNvContentPartPr/>
                <p14:nvPr/>
              </p14:nvContentPartPr>
              <p14:xfrm>
                <a:off x="1251400" y="2677027"/>
                <a:ext cx="86040" cy="58680"/>
              </p14:xfrm>
            </p:contentPart>
          </mc:Choice>
          <mc:Fallback xmlns="">
            <p:pic>
              <p:nvPicPr>
                <p:cNvPr id="1187" name="Input penna 1186">
                  <a:extLst>
                    <a:ext uri="{FF2B5EF4-FFF2-40B4-BE49-F238E27FC236}">
                      <a16:creationId xmlns:a16="http://schemas.microsoft.com/office/drawing/2014/main" id="{113EBDDF-661F-457C-81EA-2E59C561D037}"/>
                    </a:ext>
                  </a:extLst>
                </p:cNvPr>
                <p:cNvPicPr/>
                <p:nvPr/>
              </p:nvPicPr>
              <p:blipFill>
                <a:blip r:embed="rId1422"/>
                <a:stretch>
                  <a:fillRect/>
                </a:stretch>
              </p:blipFill>
              <p:spPr>
                <a:xfrm>
                  <a:off x="1242400" y="2668387"/>
                  <a:ext cx="1036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3">
              <p14:nvContentPartPr>
                <p14:cNvPr id="1188" name="Input penna 1187">
                  <a:extLst>
                    <a:ext uri="{FF2B5EF4-FFF2-40B4-BE49-F238E27FC236}">
                      <a16:creationId xmlns:a16="http://schemas.microsoft.com/office/drawing/2014/main" id="{B061ABDA-20DE-4075-BE1E-80905A06BD71}"/>
                    </a:ext>
                  </a:extLst>
                </p14:cNvPr>
                <p14:cNvContentPartPr/>
                <p14:nvPr/>
              </p14:nvContentPartPr>
              <p14:xfrm>
                <a:off x="1259320" y="2563987"/>
                <a:ext cx="70920" cy="7128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B061ABDA-20DE-4075-BE1E-80905A06BD71}"/>
                    </a:ext>
                  </a:extLst>
                </p:cNvPr>
                <p:cNvPicPr/>
                <p:nvPr/>
              </p:nvPicPr>
              <p:blipFill>
                <a:blip r:embed="rId1424"/>
                <a:stretch>
                  <a:fillRect/>
                </a:stretch>
              </p:blipFill>
              <p:spPr>
                <a:xfrm>
                  <a:off x="1250320" y="2555347"/>
                  <a:ext cx="8856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4" name="Gruppo 1213">
            <a:extLst>
              <a:ext uri="{FF2B5EF4-FFF2-40B4-BE49-F238E27FC236}">
                <a16:creationId xmlns:a16="http://schemas.microsoft.com/office/drawing/2014/main" id="{60C51E06-E7BA-49FE-883A-77371B115EB6}"/>
              </a:ext>
            </a:extLst>
          </p:cNvPr>
          <p:cNvGrpSpPr/>
          <p:nvPr/>
        </p:nvGrpSpPr>
        <p:grpSpPr>
          <a:xfrm>
            <a:off x="195880" y="2783587"/>
            <a:ext cx="840960" cy="137520"/>
            <a:chOff x="195880" y="2783587"/>
            <a:chExt cx="84096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5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D19FB43C-F53C-4984-B393-03A976CC6EB1}"/>
                    </a:ext>
                  </a:extLst>
                </p14:cNvPr>
                <p14:cNvContentPartPr/>
                <p14:nvPr/>
              </p14:nvContentPartPr>
              <p14:xfrm>
                <a:off x="205960" y="2796907"/>
                <a:ext cx="26280" cy="81720"/>
              </p14:xfrm>
            </p:contentPart>
          </mc:Choice>
          <mc:Fallback xmlns="">
            <p:pic>
              <p:nvPicPr>
                <p:cNvPr id="1200" name="Input penna 1199">
                  <a:extLst>
                    <a:ext uri="{FF2B5EF4-FFF2-40B4-BE49-F238E27FC236}">
                      <a16:creationId xmlns:a16="http://schemas.microsoft.com/office/drawing/2014/main" id="{D19FB43C-F53C-4984-B393-03A976CC6EB1}"/>
                    </a:ext>
                  </a:extLst>
                </p:cNvPr>
                <p:cNvPicPr/>
                <p:nvPr/>
              </p:nvPicPr>
              <p:blipFill>
                <a:blip r:embed="rId1426"/>
                <a:stretch>
                  <a:fillRect/>
                </a:stretch>
              </p:blipFill>
              <p:spPr>
                <a:xfrm>
                  <a:off x="196960" y="2788267"/>
                  <a:ext cx="43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7">
              <p14:nvContentPartPr>
                <p14:cNvPr id="1201" name="Input penna 1200">
                  <a:extLst>
                    <a:ext uri="{FF2B5EF4-FFF2-40B4-BE49-F238E27FC236}">
                      <a16:creationId xmlns:a16="http://schemas.microsoft.com/office/drawing/2014/main" id="{B395B6CF-B6C4-412A-963B-4B02AD68BDB5}"/>
                    </a:ext>
                  </a:extLst>
                </p14:cNvPr>
                <p14:cNvContentPartPr/>
                <p14:nvPr/>
              </p14:nvContentPartPr>
              <p14:xfrm>
                <a:off x="195880" y="2783587"/>
                <a:ext cx="99000" cy="11736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B395B6CF-B6C4-412A-963B-4B02AD68BDB5}"/>
                    </a:ext>
                  </a:extLst>
                </p:cNvPr>
                <p:cNvPicPr/>
                <p:nvPr/>
              </p:nvPicPr>
              <p:blipFill>
                <a:blip r:embed="rId1428"/>
                <a:stretch>
                  <a:fillRect/>
                </a:stretch>
              </p:blipFill>
              <p:spPr>
                <a:xfrm>
                  <a:off x="187240" y="2774587"/>
                  <a:ext cx="1166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9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427C34F6-3DE2-4F67-B027-6EABF7C5075A}"/>
                    </a:ext>
                  </a:extLst>
                </p14:cNvPr>
                <p14:cNvContentPartPr/>
                <p14:nvPr/>
              </p14:nvContentPartPr>
              <p14:xfrm>
                <a:off x="287680" y="2825347"/>
                <a:ext cx="65520" cy="914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427C34F6-3DE2-4F67-B027-6EABF7C5075A}"/>
                    </a:ext>
                  </a:extLst>
                </p:cNvPr>
                <p:cNvPicPr/>
                <p:nvPr/>
              </p:nvPicPr>
              <p:blipFill>
                <a:blip r:embed="rId1430"/>
                <a:stretch>
                  <a:fillRect/>
                </a:stretch>
              </p:blipFill>
              <p:spPr>
                <a:xfrm>
                  <a:off x="279040" y="2816347"/>
                  <a:ext cx="83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1">
              <p14:nvContentPartPr>
                <p14:cNvPr id="1203" name="Input penna 1202">
                  <a:extLst>
                    <a:ext uri="{FF2B5EF4-FFF2-40B4-BE49-F238E27FC236}">
                      <a16:creationId xmlns:a16="http://schemas.microsoft.com/office/drawing/2014/main" id="{AD6A5E9A-5508-4E73-A654-E5D33314D69E}"/>
                    </a:ext>
                  </a:extLst>
                </p14:cNvPr>
                <p14:cNvContentPartPr/>
                <p14:nvPr/>
              </p14:nvContentPartPr>
              <p14:xfrm>
                <a:off x="344920" y="2821387"/>
                <a:ext cx="70200" cy="9828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AD6A5E9A-5508-4E73-A654-E5D33314D69E}"/>
                    </a:ext>
                  </a:extLst>
                </p:cNvPr>
                <p:cNvPicPr/>
                <p:nvPr/>
              </p:nvPicPr>
              <p:blipFill>
                <a:blip r:embed="rId1432"/>
                <a:stretch>
                  <a:fillRect/>
                </a:stretch>
              </p:blipFill>
              <p:spPr>
                <a:xfrm>
                  <a:off x="335920" y="2812747"/>
                  <a:ext cx="878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3">
              <p14:nvContentPartPr>
                <p14:cNvPr id="1204" name="Input penna 1203">
                  <a:extLst>
                    <a:ext uri="{FF2B5EF4-FFF2-40B4-BE49-F238E27FC236}">
                      <a16:creationId xmlns:a16="http://schemas.microsoft.com/office/drawing/2014/main" id="{02F613AB-C789-4928-9D08-58A689221AFF}"/>
                    </a:ext>
                  </a:extLst>
                </p14:cNvPr>
                <p14:cNvContentPartPr/>
                <p14:nvPr/>
              </p14:nvContentPartPr>
              <p14:xfrm>
                <a:off x="439240" y="2826427"/>
                <a:ext cx="21240" cy="81720"/>
              </p14:xfrm>
            </p:contentPart>
          </mc:Choice>
          <mc:Fallback xmlns="">
            <p:pic>
              <p:nvPicPr>
                <p:cNvPr id="1204" name="Input penna 1203">
                  <a:extLst>
                    <a:ext uri="{FF2B5EF4-FFF2-40B4-BE49-F238E27FC236}">
                      <a16:creationId xmlns:a16="http://schemas.microsoft.com/office/drawing/2014/main" id="{02F613AB-C789-4928-9D08-58A689221AFF}"/>
                    </a:ext>
                  </a:extLst>
                </p:cNvPr>
                <p:cNvPicPr/>
                <p:nvPr/>
              </p:nvPicPr>
              <p:blipFill>
                <a:blip r:embed="rId1434"/>
                <a:stretch>
                  <a:fillRect/>
                </a:stretch>
              </p:blipFill>
              <p:spPr>
                <a:xfrm>
                  <a:off x="430240" y="2817787"/>
                  <a:ext cx="388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5">
              <p14:nvContentPartPr>
                <p14:cNvPr id="1205" name="Input penna 1204">
                  <a:extLst>
                    <a:ext uri="{FF2B5EF4-FFF2-40B4-BE49-F238E27FC236}">
                      <a16:creationId xmlns:a16="http://schemas.microsoft.com/office/drawing/2014/main" id="{6F47A01D-A077-4FA8-B269-33673EF8D190}"/>
                    </a:ext>
                  </a:extLst>
                </p14:cNvPr>
                <p14:cNvContentPartPr/>
                <p14:nvPr/>
              </p14:nvContentPartPr>
              <p14:xfrm>
                <a:off x="466960" y="2833987"/>
                <a:ext cx="106920" cy="7596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6F47A01D-A077-4FA8-B269-33673EF8D190}"/>
                    </a:ext>
                  </a:extLst>
                </p:cNvPr>
                <p:cNvPicPr/>
                <p:nvPr/>
              </p:nvPicPr>
              <p:blipFill>
                <a:blip r:embed="rId1436"/>
                <a:stretch>
                  <a:fillRect/>
                </a:stretch>
              </p:blipFill>
              <p:spPr>
                <a:xfrm>
                  <a:off x="457960" y="2825347"/>
                  <a:ext cx="1245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7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E03B2FC5-54A0-46C8-A4CE-11A8D28DE4D4}"/>
                    </a:ext>
                  </a:extLst>
                </p14:cNvPr>
                <p14:cNvContentPartPr/>
                <p14:nvPr/>
              </p14:nvContentPartPr>
              <p14:xfrm>
                <a:off x="537880" y="2845867"/>
                <a:ext cx="69480" cy="7272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E03B2FC5-54A0-46C8-A4CE-11A8D28DE4D4}"/>
                    </a:ext>
                  </a:extLst>
                </p:cNvPr>
                <p:cNvPicPr/>
                <p:nvPr/>
              </p:nvPicPr>
              <p:blipFill>
                <a:blip r:embed="rId1438"/>
                <a:stretch>
                  <a:fillRect/>
                </a:stretch>
              </p:blipFill>
              <p:spPr>
                <a:xfrm>
                  <a:off x="528880" y="2836867"/>
                  <a:ext cx="87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9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352F7A37-D1A3-4FDF-9886-76DA9AF81B3B}"/>
                    </a:ext>
                  </a:extLst>
                </p14:cNvPr>
                <p14:cNvContentPartPr/>
                <p14:nvPr/>
              </p14:nvContentPartPr>
              <p14:xfrm>
                <a:off x="601240" y="2835787"/>
                <a:ext cx="75960" cy="7632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352F7A37-D1A3-4FDF-9886-76DA9AF81B3B}"/>
                    </a:ext>
                  </a:extLst>
                </p:cNvPr>
                <p:cNvPicPr/>
                <p:nvPr/>
              </p:nvPicPr>
              <p:blipFill>
                <a:blip r:embed="rId1440"/>
                <a:stretch>
                  <a:fillRect/>
                </a:stretch>
              </p:blipFill>
              <p:spPr>
                <a:xfrm>
                  <a:off x="592600" y="2827147"/>
                  <a:ext cx="936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1">
              <p14:nvContentPartPr>
                <p14:cNvPr id="1208" name="Input penna 1207">
                  <a:extLst>
                    <a:ext uri="{FF2B5EF4-FFF2-40B4-BE49-F238E27FC236}">
                      <a16:creationId xmlns:a16="http://schemas.microsoft.com/office/drawing/2014/main" id="{DA2CEB5B-0F8E-4AB8-9182-D6EAD2DA4B11}"/>
                    </a:ext>
                  </a:extLst>
                </p14:cNvPr>
                <p14:cNvContentPartPr/>
                <p14:nvPr/>
              </p14:nvContentPartPr>
              <p14:xfrm>
                <a:off x="699160" y="2840827"/>
                <a:ext cx="21960" cy="7128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DA2CEB5B-0F8E-4AB8-9182-D6EAD2DA4B11}"/>
                    </a:ext>
                  </a:extLst>
                </p:cNvPr>
                <p:cNvPicPr/>
                <p:nvPr/>
              </p:nvPicPr>
              <p:blipFill>
                <a:blip r:embed="rId1442"/>
                <a:stretch>
                  <a:fillRect/>
                </a:stretch>
              </p:blipFill>
              <p:spPr>
                <a:xfrm>
                  <a:off x="690160" y="2831827"/>
                  <a:ext cx="39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3">
              <p14:nvContentPartPr>
                <p14:cNvPr id="1209" name="Input penna 1208">
                  <a:extLst>
                    <a:ext uri="{FF2B5EF4-FFF2-40B4-BE49-F238E27FC236}">
                      <a16:creationId xmlns:a16="http://schemas.microsoft.com/office/drawing/2014/main" id="{9772918B-D2F7-4BB8-A8F4-B5E2B37E6D5C}"/>
                    </a:ext>
                  </a:extLst>
                </p14:cNvPr>
                <p14:cNvContentPartPr/>
                <p14:nvPr/>
              </p14:nvContentPartPr>
              <p14:xfrm>
                <a:off x="659920" y="2814187"/>
                <a:ext cx="88200" cy="576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9772918B-D2F7-4BB8-A8F4-B5E2B37E6D5C}"/>
                    </a:ext>
                  </a:extLst>
                </p:cNvPr>
                <p:cNvPicPr/>
                <p:nvPr/>
              </p:nvPicPr>
              <p:blipFill>
                <a:blip r:embed="rId1444"/>
                <a:stretch>
                  <a:fillRect/>
                </a:stretch>
              </p:blipFill>
              <p:spPr>
                <a:xfrm>
                  <a:off x="650920" y="2805547"/>
                  <a:ext cx="1058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5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B57654B4-13F8-49E9-B75B-C27A6B38B3ED}"/>
                    </a:ext>
                  </a:extLst>
                </p14:cNvPr>
                <p14:cNvContentPartPr/>
                <p14:nvPr/>
              </p14:nvContentPartPr>
              <p14:xfrm>
                <a:off x="750640" y="2831107"/>
                <a:ext cx="137520" cy="8352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B57654B4-13F8-49E9-B75B-C27A6B38B3ED}"/>
                    </a:ext>
                  </a:extLst>
                </p:cNvPr>
                <p:cNvPicPr/>
                <p:nvPr/>
              </p:nvPicPr>
              <p:blipFill>
                <a:blip r:embed="rId1446"/>
                <a:stretch>
                  <a:fillRect/>
                </a:stretch>
              </p:blipFill>
              <p:spPr>
                <a:xfrm>
                  <a:off x="741640" y="2822467"/>
                  <a:ext cx="1551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7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6AD97EBB-B27F-44B0-8DDE-EBC60E6EBB76}"/>
                    </a:ext>
                  </a:extLst>
                </p14:cNvPr>
                <p14:cNvContentPartPr/>
                <p14:nvPr/>
              </p14:nvContentPartPr>
              <p14:xfrm>
                <a:off x="903640" y="2841547"/>
                <a:ext cx="80280" cy="74880"/>
              </p14:xfrm>
            </p:contentPart>
          </mc:Choice>
          <mc:Fallback xmlns="">
            <p:pic>
              <p:nvPicPr>
                <p:cNvPr id="1211" name="Input penna 1210">
                  <a:extLst>
                    <a:ext uri="{FF2B5EF4-FFF2-40B4-BE49-F238E27FC236}">
                      <a16:creationId xmlns:a16="http://schemas.microsoft.com/office/drawing/2014/main" id="{6AD97EBB-B27F-44B0-8DDE-EBC60E6EBB76}"/>
                    </a:ext>
                  </a:extLst>
                </p:cNvPr>
                <p:cNvPicPr/>
                <p:nvPr/>
              </p:nvPicPr>
              <p:blipFill>
                <a:blip r:embed="rId1448"/>
                <a:stretch>
                  <a:fillRect/>
                </a:stretch>
              </p:blipFill>
              <p:spPr>
                <a:xfrm>
                  <a:off x="895000" y="2832547"/>
                  <a:ext cx="979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9">
              <p14:nvContentPartPr>
                <p14:cNvPr id="1212" name="Input penna 1211">
                  <a:extLst>
                    <a:ext uri="{FF2B5EF4-FFF2-40B4-BE49-F238E27FC236}">
                      <a16:creationId xmlns:a16="http://schemas.microsoft.com/office/drawing/2014/main" id="{3BF2AFE1-28B5-449F-87BC-00AB1F62234B}"/>
                    </a:ext>
                  </a:extLst>
                </p14:cNvPr>
                <p14:cNvContentPartPr/>
                <p14:nvPr/>
              </p14:nvContentPartPr>
              <p14:xfrm>
                <a:off x="961600" y="2832907"/>
                <a:ext cx="65160" cy="8820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3BF2AFE1-28B5-449F-87BC-00AB1F62234B}"/>
                    </a:ext>
                  </a:extLst>
                </p:cNvPr>
                <p:cNvPicPr/>
                <p:nvPr/>
              </p:nvPicPr>
              <p:blipFill>
                <a:blip r:embed="rId1450"/>
                <a:stretch>
                  <a:fillRect/>
                </a:stretch>
              </p:blipFill>
              <p:spPr>
                <a:xfrm>
                  <a:off x="952600" y="2823907"/>
                  <a:ext cx="82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1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8652CA4E-0755-41DF-BC75-8BF681A98345}"/>
                    </a:ext>
                  </a:extLst>
                </p14:cNvPr>
                <p14:cNvContentPartPr/>
                <p14:nvPr/>
              </p14:nvContentPartPr>
              <p14:xfrm>
                <a:off x="965920" y="2867827"/>
                <a:ext cx="70920" cy="9000"/>
              </p14:xfrm>
            </p:contentPart>
          </mc:Choice>
          <mc:Fallback xmlns="">
            <p:pic>
              <p:nvPicPr>
                <p:cNvPr id="1213" name="Input penna 1212">
                  <a:extLst>
                    <a:ext uri="{FF2B5EF4-FFF2-40B4-BE49-F238E27FC236}">
                      <a16:creationId xmlns:a16="http://schemas.microsoft.com/office/drawing/2014/main" id="{8652CA4E-0755-41DF-BC75-8BF681A98345}"/>
                    </a:ext>
                  </a:extLst>
                </p:cNvPr>
                <p:cNvPicPr/>
                <p:nvPr/>
              </p:nvPicPr>
              <p:blipFill>
                <a:blip r:embed="rId1452"/>
                <a:stretch>
                  <a:fillRect/>
                </a:stretch>
              </p:blipFill>
              <p:spPr>
                <a:xfrm>
                  <a:off x="957280" y="2859187"/>
                  <a:ext cx="8856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53">
            <p14:nvContentPartPr>
              <p14:cNvPr id="1215" name="Input penna 1214">
                <a:extLst>
                  <a:ext uri="{FF2B5EF4-FFF2-40B4-BE49-F238E27FC236}">
                    <a16:creationId xmlns:a16="http://schemas.microsoft.com/office/drawing/2014/main" id="{78C79EEB-76F6-4E81-B866-6F4FB750DD72}"/>
                  </a:ext>
                </a:extLst>
              </p14:cNvPr>
              <p14:cNvContentPartPr/>
              <p14:nvPr/>
            </p14:nvContentPartPr>
            <p14:xfrm>
              <a:off x="3955000" y="982507"/>
              <a:ext cx="1010520" cy="29880"/>
            </p14:xfrm>
          </p:contentPart>
        </mc:Choice>
        <mc:Fallback xmlns="">
          <p:pic>
            <p:nvPicPr>
              <p:cNvPr id="1215" name="Input penna 1214">
                <a:extLst>
                  <a:ext uri="{FF2B5EF4-FFF2-40B4-BE49-F238E27FC236}">
                    <a16:creationId xmlns:a16="http://schemas.microsoft.com/office/drawing/2014/main" id="{78C79EEB-76F6-4E81-B866-6F4FB750DD72}"/>
                  </a:ext>
                </a:extLst>
              </p:cNvPr>
              <p:cNvPicPr/>
              <p:nvPr/>
            </p:nvPicPr>
            <p:blipFill>
              <a:blip r:embed="rId1454"/>
              <a:stretch>
                <a:fillRect/>
              </a:stretch>
            </p:blipFill>
            <p:spPr>
              <a:xfrm>
                <a:off x="3946360" y="973507"/>
                <a:ext cx="10281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5">
            <p14:nvContentPartPr>
              <p14:cNvPr id="1216" name="Input penna 1215">
                <a:extLst>
                  <a:ext uri="{FF2B5EF4-FFF2-40B4-BE49-F238E27FC236}">
                    <a16:creationId xmlns:a16="http://schemas.microsoft.com/office/drawing/2014/main" id="{C2D9EFE6-2836-4400-976F-7885433AD5E3}"/>
                  </a:ext>
                </a:extLst>
              </p14:cNvPr>
              <p14:cNvContentPartPr/>
              <p14:nvPr/>
            </p14:nvContentPartPr>
            <p14:xfrm>
              <a:off x="4945720" y="454387"/>
              <a:ext cx="28080" cy="516600"/>
            </p14:xfrm>
          </p:contentPart>
        </mc:Choice>
        <mc:Fallback xmlns="">
          <p:pic>
            <p:nvPicPr>
              <p:cNvPr id="1216" name="Input penna 1215">
                <a:extLst>
                  <a:ext uri="{FF2B5EF4-FFF2-40B4-BE49-F238E27FC236}">
                    <a16:creationId xmlns:a16="http://schemas.microsoft.com/office/drawing/2014/main" id="{C2D9EFE6-2836-4400-976F-7885433AD5E3}"/>
                  </a:ext>
                </a:extLst>
              </p:cNvPr>
              <p:cNvPicPr/>
              <p:nvPr/>
            </p:nvPicPr>
            <p:blipFill>
              <a:blip r:embed="rId1456"/>
              <a:stretch>
                <a:fillRect/>
              </a:stretch>
            </p:blipFill>
            <p:spPr>
              <a:xfrm>
                <a:off x="4936720" y="445387"/>
                <a:ext cx="45720" cy="534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3" name="Gruppo 1252">
            <a:extLst>
              <a:ext uri="{FF2B5EF4-FFF2-40B4-BE49-F238E27FC236}">
                <a16:creationId xmlns:a16="http://schemas.microsoft.com/office/drawing/2014/main" id="{4527FA44-06BE-453B-B85F-545177B2A293}"/>
              </a:ext>
            </a:extLst>
          </p:cNvPr>
          <p:cNvGrpSpPr/>
          <p:nvPr/>
        </p:nvGrpSpPr>
        <p:grpSpPr>
          <a:xfrm>
            <a:off x="165280" y="3201935"/>
            <a:ext cx="2552040" cy="267480"/>
            <a:chOff x="165280" y="3151133"/>
            <a:chExt cx="2552040" cy="2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7">
              <p14:nvContentPartPr>
                <p14:cNvPr id="1217" name="Input penna 1216">
                  <a:extLst>
                    <a:ext uri="{FF2B5EF4-FFF2-40B4-BE49-F238E27FC236}">
                      <a16:creationId xmlns:a16="http://schemas.microsoft.com/office/drawing/2014/main" id="{155456EE-E96C-4715-A8FA-F55B17B507E1}"/>
                    </a:ext>
                  </a:extLst>
                </p14:cNvPr>
                <p14:cNvContentPartPr/>
                <p14:nvPr/>
              </p14:nvContentPartPr>
              <p14:xfrm>
                <a:off x="228640" y="3268133"/>
                <a:ext cx="2520" cy="12888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155456EE-E96C-4715-A8FA-F55B17B507E1}"/>
                    </a:ext>
                  </a:extLst>
                </p:cNvPr>
                <p:cNvPicPr/>
                <p:nvPr/>
              </p:nvPicPr>
              <p:blipFill>
                <a:blip r:embed="rId1458"/>
                <a:stretch>
                  <a:fillRect/>
                </a:stretch>
              </p:blipFill>
              <p:spPr>
                <a:xfrm>
                  <a:off x="220000" y="3259133"/>
                  <a:ext cx="201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9">
              <p14:nvContentPartPr>
                <p14:cNvPr id="1218" name="Input penna 1217">
                  <a:extLst>
                    <a:ext uri="{FF2B5EF4-FFF2-40B4-BE49-F238E27FC236}">
                      <a16:creationId xmlns:a16="http://schemas.microsoft.com/office/drawing/2014/main" id="{A1AB1057-8ED5-49A4-9AC3-A6C7D10BF9B8}"/>
                    </a:ext>
                  </a:extLst>
                </p14:cNvPr>
                <p14:cNvContentPartPr/>
                <p14:nvPr/>
              </p14:nvContentPartPr>
              <p14:xfrm>
                <a:off x="165280" y="3256253"/>
                <a:ext cx="119160" cy="9360"/>
              </p14:xfrm>
            </p:contentPart>
          </mc:Choice>
          <mc:Fallback xmlns="">
            <p:pic>
              <p:nvPicPr>
                <p:cNvPr id="1218" name="Input penna 1217">
                  <a:extLst>
                    <a:ext uri="{FF2B5EF4-FFF2-40B4-BE49-F238E27FC236}">
                      <a16:creationId xmlns:a16="http://schemas.microsoft.com/office/drawing/2014/main" id="{A1AB1057-8ED5-49A4-9AC3-A6C7D10BF9B8}"/>
                    </a:ext>
                  </a:extLst>
                </p:cNvPr>
                <p:cNvPicPr/>
                <p:nvPr/>
              </p:nvPicPr>
              <p:blipFill>
                <a:blip r:embed="rId1460"/>
                <a:stretch>
                  <a:fillRect/>
                </a:stretch>
              </p:blipFill>
              <p:spPr>
                <a:xfrm>
                  <a:off x="156280" y="3247613"/>
                  <a:ext cx="1368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1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C6A6D290-5085-472B-9A47-CD512CFA5DA8}"/>
                    </a:ext>
                  </a:extLst>
                </p14:cNvPr>
                <p14:cNvContentPartPr/>
                <p14:nvPr/>
              </p14:nvContentPartPr>
              <p14:xfrm>
                <a:off x="253480" y="3267413"/>
                <a:ext cx="81720" cy="119160"/>
              </p14:xfrm>
            </p:contentPart>
          </mc:Choice>
          <mc:Fallback xmlns="">
            <p:pic>
              <p:nvPicPr>
                <p:cNvPr id="1219" name="Input penna 1218">
                  <a:extLst>
                    <a:ext uri="{FF2B5EF4-FFF2-40B4-BE49-F238E27FC236}">
                      <a16:creationId xmlns:a16="http://schemas.microsoft.com/office/drawing/2014/main" id="{C6A6D290-5085-472B-9A47-CD512CFA5DA8}"/>
                    </a:ext>
                  </a:extLst>
                </p:cNvPr>
                <p:cNvPicPr/>
                <p:nvPr/>
              </p:nvPicPr>
              <p:blipFill>
                <a:blip r:embed="rId1462"/>
                <a:stretch>
                  <a:fillRect/>
                </a:stretch>
              </p:blipFill>
              <p:spPr>
                <a:xfrm>
                  <a:off x="244480" y="3258773"/>
                  <a:ext cx="993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3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0A692D2A-E8ED-424C-A170-606F91A44EF7}"/>
                    </a:ext>
                  </a:extLst>
                </p14:cNvPr>
                <p14:cNvContentPartPr/>
                <p14:nvPr/>
              </p14:nvContentPartPr>
              <p14:xfrm>
                <a:off x="260680" y="3316373"/>
                <a:ext cx="65520" cy="288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0A692D2A-E8ED-424C-A170-606F91A44EF7}"/>
                    </a:ext>
                  </a:extLst>
                </p:cNvPr>
                <p:cNvPicPr/>
                <p:nvPr/>
              </p:nvPicPr>
              <p:blipFill>
                <a:blip r:embed="rId1464"/>
                <a:stretch>
                  <a:fillRect/>
                </a:stretch>
              </p:blipFill>
              <p:spPr>
                <a:xfrm>
                  <a:off x="252040" y="3307373"/>
                  <a:ext cx="83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5">
              <p14:nvContentPartPr>
                <p14:cNvPr id="1221" name="Input penna 1220">
                  <a:extLst>
                    <a:ext uri="{FF2B5EF4-FFF2-40B4-BE49-F238E27FC236}">
                      <a16:creationId xmlns:a16="http://schemas.microsoft.com/office/drawing/2014/main" id="{459808A3-182D-4531-BCD7-1E09B00BD7B9}"/>
                    </a:ext>
                  </a:extLst>
                </p14:cNvPr>
                <p14:cNvContentPartPr/>
                <p14:nvPr/>
              </p14:nvContentPartPr>
              <p14:xfrm>
                <a:off x="313240" y="3304493"/>
                <a:ext cx="99000" cy="6840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459808A3-182D-4531-BCD7-1E09B00BD7B9}"/>
                    </a:ext>
                  </a:extLst>
                </p:cNvPr>
                <p:cNvPicPr/>
                <p:nvPr/>
              </p:nvPicPr>
              <p:blipFill>
                <a:blip r:embed="rId1466"/>
                <a:stretch>
                  <a:fillRect/>
                </a:stretch>
              </p:blipFill>
              <p:spPr>
                <a:xfrm>
                  <a:off x="304600" y="3295853"/>
                  <a:ext cx="116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7">
              <p14:nvContentPartPr>
                <p14:cNvPr id="1222" name="Input penna 1221">
                  <a:extLst>
                    <a:ext uri="{FF2B5EF4-FFF2-40B4-BE49-F238E27FC236}">
                      <a16:creationId xmlns:a16="http://schemas.microsoft.com/office/drawing/2014/main" id="{31847FF4-7DB9-4104-AD1C-E4394C6C7539}"/>
                    </a:ext>
                  </a:extLst>
                </p14:cNvPr>
                <p14:cNvContentPartPr/>
                <p14:nvPr/>
              </p14:nvContentPartPr>
              <p14:xfrm>
                <a:off x="408640" y="3272093"/>
                <a:ext cx="78840" cy="11232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31847FF4-7DB9-4104-AD1C-E4394C6C7539}"/>
                    </a:ext>
                  </a:extLst>
                </p:cNvPr>
                <p:cNvPicPr/>
                <p:nvPr/>
              </p:nvPicPr>
              <p:blipFill>
                <a:blip r:embed="rId1468"/>
                <a:stretch>
                  <a:fillRect/>
                </a:stretch>
              </p:blipFill>
              <p:spPr>
                <a:xfrm>
                  <a:off x="400000" y="3263093"/>
                  <a:ext cx="964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9">
              <p14:nvContentPartPr>
                <p14:cNvPr id="1223" name="Input penna 1222">
                  <a:extLst>
                    <a:ext uri="{FF2B5EF4-FFF2-40B4-BE49-F238E27FC236}">
                      <a16:creationId xmlns:a16="http://schemas.microsoft.com/office/drawing/2014/main" id="{C545D29E-A17D-4FD4-BE15-CBE22215A550}"/>
                    </a:ext>
                  </a:extLst>
                </p14:cNvPr>
                <p14:cNvContentPartPr/>
                <p14:nvPr/>
              </p14:nvContentPartPr>
              <p14:xfrm>
                <a:off x="480640" y="3286493"/>
                <a:ext cx="87480" cy="94320"/>
              </p14:xfrm>
            </p:contentPart>
          </mc:Choice>
          <mc:Fallback xmlns="">
            <p:pic>
              <p:nvPicPr>
                <p:cNvPr id="1223" name="Input penna 1222">
                  <a:extLst>
                    <a:ext uri="{FF2B5EF4-FFF2-40B4-BE49-F238E27FC236}">
                      <a16:creationId xmlns:a16="http://schemas.microsoft.com/office/drawing/2014/main" id="{C545D29E-A17D-4FD4-BE15-CBE22215A550}"/>
                    </a:ext>
                  </a:extLst>
                </p:cNvPr>
                <p:cNvPicPr/>
                <p:nvPr/>
              </p:nvPicPr>
              <p:blipFill>
                <a:blip r:embed="rId1470"/>
                <a:stretch>
                  <a:fillRect/>
                </a:stretch>
              </p:blipFill>
              <p:spPr>
                <a:xfrm>
                  <a:off x="471640" y="3277493"/>
                  <a:ext cx="1051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1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55E2802C-3CD1-4370-A1BD-0C89D0C09628}"/>
                    </a:ext>
                  </a:extLst>
                </p14:cNvPr>
                <p14:cNvContentPartPr/>
                <p14:nvPr/>
              </p14:nvContentPartPr>
              <p14:xfrm>
                <a:off x="477760" y="3329693"/>
                <a:ext cx="71640" cy="3960"/>
              </p14:xfrm>
            </p:contentPart>
          </mc:Choice>
          <mc:Fallback xmlns="">
            <p:pic>
              <p:nvPicPr>
                <p:cNvPr id="1224" name="Input penna 1223">
                  <a:extLst>
                    <a:ext uri="{FF2B5EF4-FFF2-40B4-BE49-F238E27FC236}">
                      <a16:creationId xmlns:a16="http://schemas.microsoft.com/office/drawing/2014/main" id="{55E2802C-3CD1-4370-A1BD-0C89D0C09628}"/>
                    </a:ext>
                  </a:extLst>
                </p:cNvPr>
                <p:cNvPicPr/>
                <p:nvPr/>
              </p:nvPicPr>
              <p:blipFill>
                <a:blip r:embed="rId1472"/>
                <a:stretch>
                  <a:fillRect/>
                </a:stretch>
              </p:blipFill>
              <p:spPr>
                <a:xfrm>
                  <a:off x="468760" y="3321053"/>
                  <a:ext cx="89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3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CEF1D142-61C2-40B1-9677-18ED62CB5356}"/>
                    </a:ext>
                  </a:extLst>
                </p14:cNvPr>
                <p14:cNvContentPartPr/>
                <p14:nvPr/>
              </p14:nvContentPartPr>
              <p14:xfrm>
                <a:off x="563440" y="3286853"/>
                <a:ext cx="135720" cy="99000"/>
              </p14:xfrm>
            </p:contentPart>
          </mc:Choice>
          <mc:Fallback xmlns="">
            <p:pic>
              <p:nvPicPr>
                <p:cNvPr id="1225" name="Input penna 1224">
                  <a:extLst>
                    <a:ext uri="{FF2B5EF4-FFF2-40B4-BE49-F238E27FC236}">
                      <a16:creationId xmlns:a16="http://schemas.microsoft.com/office/drawing/2014/main" id="{CEF1D142-61C2-40B1-9677-18ED62CB5356}"/>
                    </a:ext>
                  </a:extLst>
                </p:cNvPr>
                <p:cNvPicPr/>
                <p:nvPr/>
              </p:nvPicPr>
              <p:blipFill>
                <a:blip r:embed="rId1474"/>
                <a:stretch>
                  <a:fillRect/>
                </a:stretch>
              </p:blipFill>
              <p:spPr>
                <a:xfrm>
                  <a:off x="554800" y="3277853"/>
                  <a:ext cx="1533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5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3EF3ABB8-4E61-47EC-AF3C-D5CF081BF3BB}"/>
                    </a:ext>
                  </a:extLst>
                </p14:cNvPr>
                <p14:cNvContentPartPr/>
                <p14:nvPr/>
              </p14:nvContentPartPr>
              <p14:xfrm>
                <a:off x="795280" y="3327533"/>
                <a:ext cx="47160" cy="32040"/>
              </p14:xfrm>
            </p:contentPart>
          </mc:Choice>
          <mc:Fallback xmlns="">
            <p:pic>
              <p:nvPicPr>
                <p:cNvPr id="1227" name="Input penna 1226">
                  <a:extLst>
                    <a:ext uri="{FF2B5EF4-FFF2-40B4-BE49-F238E27FC236}">
                      <a16:creationId xmlns:a16="http://schemas.microsoft.com/office/drawing/2014/main" id="{3EF3ABB8-4E61-47EC-AF3C-D5CF081BF3BB}"/>
                    </a:ext>
                  </a:extLst>
                </p:cNvPr>
                <p:cNvPicPr/>
                <p:nvPr/>
              </p:nvPicPr>
              <p:blipFill>
                <a:blip r:embed="rId1476"/>
                <a:stretch>
                  <a:fillRect/>
                </a:stretch>
              </p:blipFill>
              <p:spPr>
                <a:xfrm>
                  <a:off x="786640" y="3318533"/>
                  <a:ext cx="64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7">
              <p14:nvContentPartPr>
                <p14:cNvPr id="1228" name="Input penna 1227">
                  <a:extLst>
                    <a:ext uri="{FF2B5EF4-FFF2-40B4-BE49-F238E27FC236}">
                      <a16:creationId xmlns:a16="http://schemas.microsoft.com/office/drawing/2014/main" id="{A3D87B5F-40DB-4CC9-B17C-FDF2FF1B9F71}"/>
                    </a:ext>
                  </a:extLst>
                </p14:cNvPr>
                <p14:cNvContentPartPr/>
                <p14:nvPr/>
              </p14:nvContentPartPr>
              <p14:xfrm>
                <a:off x="846040" y="3236093"/>
                <a:ext cx="171720" cy="127080"/>
              </p14:xfrm>
            </p:contentPart>
          </mc:Choice>
          <mc:Fallback xmlns="">
            <p:pic>
              <p:nvPicPr>
                <p:cNvPr id="1228" name="Input penna 1227">
                  <a:extLst>
                    <a:ext uri="{FF2B5EF4-FFF2-40B4-BE49-F238E27FC236}">
                      <a16:creationId xmlns:a16="http://schemas.microsoft.com/office/drawing/2014/main" id="{A3D87B5F-40DB-4CC9-B17C-FDF2FF1B9F71}"/>
                    </a:ext>
                  </a:extLst>
                </p:cNvPr>
                <p:cNvPicPr/>
                <p:nvPr/>
              </p:nvPicPr>
              <p:blipFill>
                <a:blip r:embed="rId1478"/>
                <a:stretch>
                  <a:fillRect/>
                </a:stretch>
              </p:blipFill>
              <p:spPr>
                <a:xfrm>
                  <a:off x="837400" y="3227453"/>
                  <a:ext cx="189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9">
              <p14:nvContentPartPr>
                <p14:cNvPr id="1229" name="Input penna 1228">
                  <a:extLst>
                    <a:ext uri="{FF2B5EF4-FFF2-40B4-BE49-F238E27FC236}">
                      <a16:creationId xmlns:a16="http://schemas.microsoft.com/office/drawing/2014/main" id="{A2E86963-7659-47A8-8446-3F4A3E71491A}"/>
                    </a:ext>
                  </a:extLst>
                </p14:cNvPr>
                <p14:cNvContentPartPr/>
                <p14:nvPr/>
              </p14:nvContentPartPr>
              <p14:xfrm>
                <a:off x="1143040" y="3266333"/>
                <a:ext cx="14040" cy="87480"/>
              </p14:xfrm>
            </p:contentPart>
          </mc:Choice>
          <mc:Fallback xmlns="">
            <p:pic>
              <p:nvPicPr>
                <p:cNvPr id="1229" name="Input penna 1228">
                  <a:extLst>
                    <a:ext uri="{FF2B5EF4-FFF2-40B4-BE49-F238E27FC236}">
                      <a16:creationId xmlns:a16="http://schemas.microsoft.com/office/drawing/2014/main" id="{A2E86963-7659-47A8-8446-3F4A3E71491A}"/>
                    </a:ext>
                  </a:extLst>
                </p:cNvPr>
                <p:cNvPicPr/>
                <p:nvPr/>
              </p:nvPicPr>
              <p:blipFill>
                <a:blip r:embed="rId1480"/>
                <a:stretch>
                  <a:fillRect/>
                </a:stretch>
              </p:blipFill>
              <p:spPr>
                <a:xfrm>
                  <a:off x="1134400" y="3257333"/>
                  <a:ext cx="316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1">
              <p14:nvContentPartPr>
                <p14:cNvPr id="1230" name="Input penna 1229">
                  <a:extLst>
                    <a:ext uri="{FF2B5EF4-FFF2-40B4-BE49-F238E27FC236}">
                      <a16:creationId xmlns:a16="http://schemas.microsoft.com/office/drawing/2014/main" id="{55F40F2A-3CEE-4F81-9948-D369DE216890}"/>
                    </a:ext>
                  </a:extLst>
                </p14:cNvPr>
                <p14:cNvContentPartPr/>
                <p14:nvPr/>
              </p14:nvContentPartPr>
              <p14:xfrm>
                <a:off x="1066360" y="3226733"/>
                <a:ext cx="183960" cy="15840"/>
              </p14:xfrm>
            </p:contentPart>
          </mc:Choice>
          <mc:Fallback xmlns="">
            <p:pic>
              <p:nvPicPr>
                <p:cNvPr id="1230" name="Input penna 1229">
                  <a:extLst>
                    <a:ext uri="{FF2B5EF4-FFF2-40B4-BE49-F238E27FC236}">
                      <a16:creationId xmlns:a16="http://schemas.microsoft.com/office/drawing/2014/main" id="{55F40F2A-3CEE-4F81-9948-D369DE216890}"/>
                    </a:ext>
                  </a:extLst>
                </p:cNvPr>
                <p:cNvPicPr/>
                <p:nvPr/>
              </p:nvPicPr>
              <p:blipFill>
                <a:blip r:embed="rId1482"/>
                <a:stretch>
                  <a:fillRect/>
                </a:stretch>
              </p:blipFill>
              <p:spPr>
                <a:xfrm>
                  <a:off x="1057360" y="3217733"/>
                  <a:ext cx="2016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F25E1FAF-B8FD-44B3-A1E6-99F602B54C24}"/>
                    </a:ext>
                  </a:extLst>
                </p14:cNvPr>
                <p14:cNvContentPartPr/>
                <p14:nvPr/>
              </p14:nvContentPartPr>
              <p14:xfrm>
                <a:off x="1208560" y="3215213"/>
                <a:ext cx="139320" cy="140760"/>
              </p14:xfrm>
            </p:contentPart>
          </mc:Choice>
          <mc:Fallback xmlns="">
            <p:pic>
              <p:nvPicPr>
                <p:cNvPr id="1231" name="Input penna 1230">
                  <a:extLst>
                    <a:ext uri="{FF2B5EF4-FFF2-40B4-BE49-F238E27FC236}">
                      <a16:creationId xmlns:a16="http://schemas.microsoft.com/office/drawing/2014/main" id="{F25E1FAF-B8FD-44B3-A1E6-99F602B54C24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1199920" y="3206573"/>
                  <a:ext cx="1569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1232" name="Input penna 1231">
                  <a:extLst>
                    <a:ext uri="{FF2B5EF4-FFF2-40B4-BE49-F238E27FC236}">
                      <a16:creationId xmlns:a16="http://schemas.microsoft.com/office/drawing/2014/main" id="{4FA381AD-43A0-4825-91F5-16ADDAB36C68}"/>
                    </a:ext>
                  </a:extLst>
                </p14:cNvPr>
                <p14:cNvContentPartPr/>
                <p14:nvPr/>
              </p14:nvContentPartPr>
              <p14:xfrm>
                <a:off x="1329520" y="3231773"/>
                <a:ext cx="88200" cy="114120"/>
              </p14:xfrm>
            </p:contentPart>
          </mc:Choice>
          <mc:Fallback xmlns="">
            <p:pic>
              <p:nvPicPr>
                <p:cNvPr id="1232" name="Input penna 1231">
                  <a:extLst>
                    <a:ext uri="{FF2B5EF4-FFF2-40B4-BE49-F238E27FC236}">
                      <a16:creationId xmlns:a16="http://schemas.microsoft.com/office/drawing/2014/main" id="{4FA381AD-43A0-4825-91F5-16ADDAB36C68}"/>
                    </a:ext>
                  </a:extLst>
                </p:cNvPr>
                <p:cNvPicPr/>
                <p:nvPr/>
              </p:nvPicPr>
              <p:blipFill>
                <a:blip r:embed="rId1486"/>
                <a:stretch>
                  <a:fillRect/>
                </a:stretch>
              </p:blipFill>
              <p:spPr>
                <a:xfrm>
                  <a:off x="1320880" y="3222773"/>
                  <a:ext cx="1058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7">
              <p14:nvContentPartPr>
                <p14:cNvPr id="1233" name="Input penna 1232">
                  <a:extLst>
                    <a:ext uri="{FF2B5EF4-FFF2-40B4-BE49-F238E27FC236}">
                      <a16:creationId xmlns:a16="http://schemas.microsoft.com/office/drawing/2014/main" id="{0113DE2B-C0E5-4403-BAE7-52B675974EDA}"/>
                    </a:ext>
                  </a:extLst>
                </p14:cNvPr>
                <p14:cNvContentPartPr/>
                <p14:nvPr/>
              </p14:nvContentPartPr>
              <p14:xfrm>
                <a:off x="1435000" y="3211613"/>
                <a:ext cx="50040" cy="127080"/>
              </p14:xfrm>
            </p:contentPart>
          </mc:Choice>
          <mc:Fallback xmlns="">
            <p:pic>
              <p:nvPicPr>
                <p:cNvPr id="1233" name="Input penna 1232">
                  <a:extLst>
                    <a:ext uri="{FF2B5EF4-FFF2-40B4-BE49-F238E27FC236}">
                      <a16:creationId xmlns:a16="http://schemas.microsoft.com/office/drawing/2014/main" id="{0113DE2B-C0E5-4403-BAE7-52B675974EDA}"/>
                    </a:ext>
                  </a:extLst>
                </p:cNvPr>
                <p:cNvPicPr/>
                <p:nvPr/>
              </p:nvPicPr>
              <p:blipFill>
                <a:blip r:embed="rId1488"/>
                <a:stretch>
                  <a:fillRect/>
                </a:stretch>
              </p:blipFill>
              <p:spPr>
                <a:xfrm>
                  <a:off x="1426360" y="3202613"/>
                  <a:ext cx="676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9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D808EE80-6376-43BF-B118-41870BC93BD5}"/>
                    </a:ext>
                  </a:extLst>
                </p14:cNvPr>
                <p14:cNvContentPartPr/>
                <p14:nvPr/>
              </p14:nvContentPartPr>
              <p14:xfrm>
                <a:off x="1436440" y="3256253"/>
                <a:ext cx="119160" cy="86760"/>
              </p14:xfrm>
            </p:contentPart>
          </mc:Choice>
          <mc:Fallback xmlns="">
            <p:pic>
              <p:nvPicPr>
                <p:cNvPr id="1234" name="Input penna 1233">
                  <a:extLst>
                    <a:ext uri="{FF2B5EF4-FFF2-40B4-BE49-F238E27FC236}">
                      <a16:creationId xmlns:a16="http://schemas.microsoft.com/office/drawing/2014/main" id="{D808EE80-6376-43BF-B118-41870BC93BD5}"/>
                    </a:ext>
                  </a:extLst>
                </p:cNvPr>
                <p:cNvPicPr/>
                <p:nvPr/>
              </p:nvPicPr>
              <p:blipFill>
                <a:blip r:embed="rId1490"/>
                <a:stretch>
                  <a:fillRect/>
                </a:stretch>
              </p:blipFill>
              <p:spPr>
                <a:xfrm>
                  <a:off x="1427440" y="3247253"/>
                  <a:ext cx="136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1">
              <p14:nvContentPartPr>
                <p14:cNvPr id="1235" name="Input penna 1234">
                  <a:extLst>
                    <a:ext uri="{FF2B5EF4-FFF2-40B4-BE49-F238E27FC236}">
                      <a16:creationId xmlns:a16="http://schemas.microsoft.com/office/drawing/2014/main" id="{134B0138-A2F0-4AF9-89AC-9BC049AF192E}"/>
                    </a:ext>
                  </a:extLst>
                </p14:cNvPr>
                <p14:cNvContentPartPr/>
                <p14:nvPr/>
              </p14:nvContentPartPr>
              <p14:xfrm>
                <a:off x="1561000" y="3238973"/>
                <a:ext cx="79560" cy="10908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134B0138-A2F0-4AF9-89AC-9BC049AF192E}"/>
                    </a:ext>
                  </a:extLst>
                </p:cNvPr>
                <p:cNvPicPr/>
                <p:nvPr/>
              </p:nvPicPr>
              <p:blipFill>
                <a:blip r:embed="rId1492"/>
                <a:stretch>
                  <a:fillRect/>
                </a:stretch>
              </p:blipFill>
              <p:spPr>
                <a:xfrm>
                  <a:off x="1552360" y="3229973"/>
                  <a:ext cx="972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94E6246E-478D-438A-8BCB-0FB1D8A8A5F2}"/>
                    </a:ext>
                  </a:extLst>
                </p14:cNvPr>
                <p14:cNvContentPartPr/>
                <p14:nvPr/>
              </p14:nvContentPartPr>
              <p14:xfrm>
                <a:off x="1678720" y="3270653"/>
                <a:ext cx="23760" cy="80280"/>
              </p14:xfrm>
            </p:contentPart>
          </mc:Choice>
          <mc:Fallback xmlns="">
            <p:pic>
              <p:nvPicPr>
                <p:cNvPr id="1236" name="Input penna 1235">
                  <a:extLst>
                    <a:ext uri="{FF2B5EF4-FFF2-40B4-BE49-F238E27FC236}">
                      <a16:creationId xmlns:a16="http://schemas.microsoft.com/office/drawing/2014/main" id="{94E6246E-478D-438A-8BCB-0FB1D8A8A5F2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1669720" y="3261653"/>
                  <a:ext cx="414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1237" name="Input penna 1236">
                  <a:extLst>
                    <a:ext uri="{FF2B5EF4-FFF2-40B4-BE49-F238E27FC236}">
                      <a16:creationId xmlns:a16="http://schemas.microsoft.com/office/drawing/2014/main" id="{29A5EC69-123F-4B20-8DC2-FA71D587626A}"/>
                    </a:ext>
                  </a:extLst>
                </p14:cNvPr>
                <p14:cNvContentPartPr/>
                <p14:nvPr/>
              </p14:nvContentPartPr>
              <p14:xfrm>
                <a:off x="1611040" y="3248333"/>
                <a:ext cx="141480" cy="20880"/>
              </p14:xfrm>
            </p:contentPart>
          </mc:Choice>
          <mc:Fallback xmlns="">
            <p:pic>
              <p:nvPicPr>
                <p:cNvPr id="1237" name="Input penna 1236">
                  <a:extLst>
                    <a:ext uri="{FF2B5EF4-FFF2-40B4-BE49-F238E27FC236}">
                      <a16:creationId xmlns:a16="http://schemas.microsoft.com/office/drawing/2014/main" id="{29A5EC69-123F-4B20-8DC2-FA71D587626A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1602040" y="3239333"/>
                  <a:ext cx="1591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1238" name="Input penna 1237">
                  <a:extLst>
                    <a:ext uri="{FF2B5EF4-FFF2-40B4-BE49-F238E27FC236}">
                      <a16:creationId xmlns:a16="http://schemas.microsoft.com/office/drawing/2014/main" id="{40EE5D3C-1388-4181-B830-9E26058DC788}"/>
                    </a:ext>
                  </a:extLst>
                </p14:cNvPr>
                <p14:cNvContentPartPr/>
                <p14:nvPr/>
              </p14:nvContentPartPr>
              <p14:xfrm>
                <a:off x="1721560" y="3258773"/>
                <a:ext cx="123120" cy="91080"/>
              </p14:xfrm>
            </p:contentPart>
          </mc:Choice>
          <mc:Fallback xmlns="">
            <p:pic>
              <p:nvPicPr>
                <p:cNvPr id="1238" name="Input penna 1237">
                  <a:extLst>
                    <a:ext uri="{FF2B5EF4-FFF2-40B4-BE49-F238E27FC236}">
                      <a16:creationId xmlns:a16="http://schemas.microsoft.com/office/drawing/2014/main" id="{40EE5D3C-1388-4181-B830-9E26058DC788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712560" y="3250133"/>
                  <a:ext cx="140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1240" name="Input penna 1239">
                  <a:extLst>
                    <a:ext uri="{FF2B5EF4-FFF2-40B4-BE49-F238E27FC236}">
                      <a16:creationId xmlns:a16="http://schemas.microsoft.com/office/drawing/2014/main" id="{21C78B03-D1E0-4047-B217-FC2B69AE64A3}"/>
                    </a:ext>
                  </a:extLst>
                </p14:cNvPr>
                <p14:cNvContentPartPr/>
                <p14:nvPr/>
              </p14:nvContentPartPr>
              <p14:xfrm>
                <a:off x="1916680" y="3174173"/>
                <a:ext cx="69480" cy="244440"/>
              </p14:xfrm>
            </p:contentPart>
          </mc:Choice>
          <mc:Fallback xmlns="">
            <p:pic>
              <p:nvPicPr>
                <p:cNvPr id="1240" name="Input penna 1239">
                  <a:extLst>
                    <a:ext uri="{FF2B5EF4-FFF2-40B4-BE49-F238E27FC236}">
                      <a16:creationId xmlns:a16="http://schemas.microsoft.com/office/drawing/2014/main" id="{21C78B03-D1E0-4047-B217-FC2B69AE64A3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908040" y="3165173"/>
                  <a:ext cx="8712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11C597AC-447C-4891-9328-A2F5120C2663}"/>
                    </a:ext>
                  </a:extLst>
                </p14:cNvPr>
                <p14:cNvContentPartPr/>
                <p14:nvPr/>
              </p14:nvContentPartPr>
              <p14:xfrm>
                <a:off x="2029360" y="3215573"/>
                <a:ext cx="10440" cy="111240"/>
              </p14:xfrm>
            </p:contentPart>
          </mc:Choice>
          <mc:Fallback xmlns="">
            <p:pic>
              <p:nvPicPr>
                <p:cNvPr id="1241" name="Input penna 1240">
                  <a:extLst>
                    <a:ext uri="{FF2B5EF4-FFF2-40B4-BE49-F238E27FC236}">
                      <a16:creationId xmlns:a16="http://schemas.microsoft.com/office/drawing/2014/main" id="{11C597AC-447C-4891-9328-A2F5120C2663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2020360" y="3206573"/>
                  <a:ext cx="28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1242" name="Input penna 1241">
                  <a:extLst>
                    <a:ext uri="{FF2B5EF4-FFF2-40B4-BE49-F238E27FC236}">
                      <a16:creationId xmlns:a16="http://schemas.microsoft.com/office/drawing/2014/main" id="{D98F40A7-5525-45E3-9CE8-C2FE8EDD65CD}"/>
                    </a:ext>
                  </a:extLst>
                </p14:cNvPr>
                <p14:cNvContentPartPr/>
                <p14:nvPr/>
              </p14:nvContentPartPr>
              <p14:xfrm>
                <a:off x="2000920" y="3217373"/>
                <a:ext cx="88200" cy="100800"/>
              </p14:xfrm>
            </p:contentPart>
          </mc:Choice>
          <mc:Fallback xmlns="">
            <p:pic>
              <p:nvPicPr>
                <p:cNvPr id="1242" name="Input penna 1241">
                  <a:extLst>
                    <a:ext uri="{FF2B5EF4-FFF2-40B4-BE49-F238E27FC236}">
                      <a16:creationId xmlns:a16="http://schemas.microsoft.com/office/drawing/2014/main" id="{D98F40A7-5525-45E3-9CE8-C2FE8EDD65CD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1991920" y="3208733"/>
                  <a:ext cx="1058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C0271937-7A27-4284-BA19-FF180E2FD954}"/>
                    </a:ext>
                  </a:extLst>
                </p14:cNvPr>
                <p14:cNvContentPartPr/>
                <p14:nvPr/>
              </p14:nvContentPartPr>
              <p14:xfrm>
                <a:off x="2083720" y="3228533"/>
                <a:ext cx="76680" cy="91440"/>
              </p14:xfrm>
            </p:contentPart>
          </mc:Choice>
          <mc:Fallback xmlns="">
            <p:pic>
              <p:nvPicPr>
                <p:cNvPr id="1243" name="Input penna 1242">
                  <a:extLst>
                    <a:ext uri="{FF2B5EF4-FFF2-40B4-BE49-F238E27FC236}">
                      <a16:creationId xmlns:a16="http://schemas.microsoft.com/office/drawing/2014/main" id="{C0271937-7A27-4284-BA19-FF180E2FD954}"/>
                    </a:ext>
                  </a:extLst>
                </p:cNvPr>
                <p:cNvPicPr/>
                <p:nvPr/>
              </p:nvPicPr>
              <p:blipFill>
                <a:blip r:embed="rId1506"/>
                <a:stretch>
                  <a:fillRect/>
                </a:stretch>
              </p:blipFill>
              <p:spPr>
                <a:xfrm>
                  <a:off x="2074720" y="3219893"/>
                  <a:ext cx="94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7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F8585C22-75FD-4C06-B7DE-CD896066A8AA}"/>
                    </a:ext>
                  </a:extLst>
                </p14:cNvPr>
                <p14:cNvContentPartPr/>
                <p14:nvPr/>
              </p14:nvContentPartPr>
              <p14:xfrm>
                <a:off x="2197120" y="3224933"/>
                <a:ext cx="54000" cy="92880"/>
              </p14:xfrm>
            </p:contentPart>
          </mc:Choice>
          <mc:Fallback xmlns="">
            <p:pic>
              <p:nvPicPr>
                <p:cNvPr id="1244" name="Input penna 1243">
                  <a:extLst>
                    <a:ext uri="{FF2B5EF4-FFF2-40B4-BE49-F238E27FC236}">
                      <a16:creationId xmlns:a16="http://schemas.microsoft.com/office/drawing/2014/main" id="{F8585C22-75FD-4C06-B7DE-CD896066A8AA}"/>
                    </a:ext>
                  </a:extLst>
                </p:cNvPr>
                <p:cNvPicPr/>
                <p:nvPr/>
              </p:nvPicPr>
              <p:blipFill>
                <a:blip r:embed="rId1508"/>
                <a:stretch>
                  <a:fillRect/>
                </a:stretch>
              </p:blipFill>
              <p:spPr>
                <a:xfrm>
                  <a:off x="2188120" y="3215933"/>
                  <a:ext cx="71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9">
              <p14:nvContentPartPr>
                <p14:cNvPr id="1245" name="Input penna 1244">
                  <a:extLst>
                    <a:ext uri="{FF2B5EF4-FFF2-40B4-BE49-F238E27FC236}">
                      <a16:creationId xmlns:a16="http://schemas.microsoft.com/office/drawing/2014/main" id="{2AC003C2-B52F-46DA-A089-2764B0003402}"/>
                    </a:ext>
                  </a:extLst>
                </p14:cNvPr>
                <p14:cNvContentPartPr/>
                <p14:nvPr/>
              </p14:nvContentPartPr>
              <p14:xfrm>
                <a:off x="2166520" y="3208733"/>
                <a:ext cx="45720" cy="60840"/>
              </p14:xfrm>
            </p:contentPart>
          </mc:Choice>
          <mc:Fallback xmlns="">
            <p:pic>
              <p:nvPicPr>
                <p:cNvPr id="1245" name="Input penna 1244">
                  <a:extLst>
                    <a:ext uri="{FF2B5EF4-FFF2-40B4-BE49-F238E27FC236}">
                      <a16:creationId xmlns:a16="http://schemas.microsoft.com/office/drawing/2014/main" id="{2AC003C2-B52F-46DA-A089-2764B0003402}"/>
                    </a:ext>
                  </a:extLst>
                </p:cNvPr>
                <p:cNvPicPr/>
                <p:nvPr/>
              </p:nvPicPr>
              <p:blipFill>
                <a:blip r:embed="rId1510"/>
                <a:stretch>
                  <a:fillRect/>
                </a:stretch>
              </p:blipFill>
              <p:spPr>
                <a:xfrm>
                  <a:off x="2157880" y="3200093"/>
                  <a:ext cx="633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0B133058-5260-4B09-A0D0-8E4E3A06FCD9}"/>
                    </a:ext>
                  </a:extLst>
                </p14:cNvPr>
                <p14:cNvContentPartPr/>
                <p14:nvPr/>
              </p14:nvContentPartPr>
              <p14:xfrm>
                <a:off x="2262280" y="3222413"/>
                <a:ext cx="101880" cy="102960"/>
              </p14:xfrm>
            </p:contentPart>
          </mc:Choice>
          <mc:Fallback xmlns="">
            <p:pic>
              <p:nvPicPr>
                <p:cNvPr id="1247" name="Input penna 1246">
                  <a:extLst>
                    <a:ext uri="{FF2B5EF4-FFF2-40B4-BE49-F238E27FC236}">
                      <a16:creationId xmlns:a16="http://schemas.microsoft.com/office/drawing/2014/main" id="{0B133058-5260-4B09-A0D0-8E4E3A06FCD9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2253280" y="3213413"/>
                  <a:ext cx="1195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40982EDF-1E5B-43EA-A72D-F16E9BAA2D27}"/>
                    </a:ext>
                  </a:extLst>
                </p14:cNvPr>
                <p14:cNvContentPartPr/>
                <p14:nvPr/>
              </p14:nvContentPartPr>
              <p14:xfrm>
                <a:off x="2360920" y="3245453"/>
                <a:ext cx="75240" cy="79560"/>
              </p14:xfrm>
            </p:contentPart>
          </mc:Choice>
          <mc:Fallback xmlns="">
            <p:pic>
              <p:nvPicPr>
                <p:cNvPr id="1248" name="Input penna 1247">
                  <a:extLst>
                    <a:ext uri="{FF2B5EF4-FFF2-40B4-BE49-F238E27FC236}">
                      <a16:creationId xmlns:a16="http://schemas.microsoft.com/office/drawing/2014/main" id="{40982EDF-1E5B-43EA-A72D-F16E9BAA2D27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2351920" y="3236813"/>
                  <a:ext cx="928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1249" name="Input penna 1248">
                  <a:extLst>
                    <a:ext uri="{FF2B5EF4-FFF2-40B4-BE49-F238E27FC236}">
                      <a16:creationId xmlns:a16="http://schemas.microsoft.com/office/drawing/2014/main" id="{A69EF154-B1CD-4A0F-B1D0-46B4DCC3F393}"/>
                    </a:ext>
                  </a:extLst>
                </p14:cNvPr>
                <p14:cNvContentPartPr/>
                <p14:nvPr/>
              </p14:nvContentPartPr>
              <p14:xfrm>
                <a:off x="2360200" y="3284693"/>
                <a:ext cx="68400" cy="3960"/>
              </p14:xfrm>
            </p:contentPart>
          </mc:Choice>
          <mc:Fallback xmlns="">
            <p:pic>
              <p:nvPicPr>
                <p:cNvPr id="1249" name="Input penna 1248">
                  <a:extLst>
                    <a:ext uri="{FF2B5EF4-FFF2-40B4-BE49-F238E27FC236}">
                      <a16:creationId xmlns:a16="http://schemas.microsoft.com/office/drawing/2014/main" id="{A69EF154-B1CD-4A0F-B1D0-46B4DCC3F393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2351200" y="3276053"/>
                  <a:ext cx="86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F6E05AE9-D7C9-459A-BE42-C19C2F8684AA}"/>
                    </a:ext>
                  </a:extLst>
                </p14:cNvPr>
                <p14:cNvContentPartPr/>
                <p14:nvPr/>
              </p14:nvContentPartPr>
              <p14:xfrm>
                <a:off x="2440480" y="3229613"/>
                <a:ext cx="73440" cy="84960"/>
              </p14:xfrm>
            </p:contentPart>
          </mc:Choice>
          <mc:Fallback xmlns="">
            <p:pic>
              <p:nvPicPr>
                <p:cNvPr id="1250" name="Input penna 1249">
                  <a:extLst>
                    <a:ext uri="{FF2B5EF4-FFF2-40B4-BE49-F238E27FC236}">
                      <a16:creationId xmlns:a16="http://schemas.microsoft.com/office/drawing/2014/main" id="{F6E05AE9-D7C9-459A-BE42-C19C2F8684AA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2431480" y="3220973"/>
                  <a:ext cx="91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AA8516A0-9F2F-4842-BE18-654BE6040F26}"/>
                    </a:ext>
                  </a:extLst>
                </p14:cNvPr>
                <p14:cNvContentPartPr/>
                <p14:nvPr/>
              </p14:nvContentPartPr>
              <p14:xfrm>
                <a:off x="2536600" y="3228533"/>
                <a:ext cx="69120" cy="79560"/>
              </p14:xfrm>
            </p:contentPart>
          </mc:Choice>
          <mc:Fallback xmlns="">
            <p:pic>
              <p:nvPicPr>
                <p:cNvPr id="1251" name="Input penna 1250">
                  <a:extLst>
                    <a:ext uri="{FF2B5EF4-FFF2-40B4-BE49-F238E27FC236}">
                      <a16:creationId xmlns:a16="http://schemas.microsoft.com/office/drawing/2014/main" id="{AA8516A0-9F2F-4842-BE18-654BE6040F26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2527960" y="3219533"/>
                  <a:ext cx="867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AD393E70-A84E-49E2-88AB-09AEAEBEBEF3}"/>
                    </a:ext>
                  </a:extLst>
                </p14:cNvPr>
                <p14:cNvContentPartPr/>
                <p14:nvPr/>
              </p14:nvContentPartPr>
              <p14:xfrm>
                <a:off x="2612560" y="3151133"/>
                <a:ext cx="104760" cy="251280"/>
              </p14:xfrm>
            </p:contentPart>
          </mc:Choice>
          <mc:Fallback xmlns="">
            <p:pic>
              <p:nvPicPr>
                <p:cNvPr id="1252" name="Input penna 1251">
                  <a:extLst>
                    <a:ext uri="{FF2B5EF4-FFF2-40B4-BE49-F238E27FC236}">
                      <a16:creationId xmlns:a16="http://schemas.microsoft.com/office/drawing/2014/main" id="{AD393E70-A84E-49E2-88AB-09AEAEBEBEF3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2603920" y="3142133"/>
                  <a:ext cx="122400" cy="26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3" name="Gruppo 1272">
            <a:extLst>
              <a:ext uri="{FF2B5EF4-FFF2-40B4-BE49-F238E27FC236}">
                <a16:creationId xmlns:a16="http://schemas.microsoft.com/office/drawing/2014/main" id="{6F89FB14-2BE1-4709-892C-084225AD509D}"/>
              </a:ext>
            </a:extLst>
          </p:cNvPr>
          <p:cNvGrpSpPr/>
          <p:nvPr/>
        </p:nvGrpSpPr>
        <p:grpSpPr>
          <a:xfrm>
            <a:off x="447880" y="3632135"/>
            <a:ext cx="1194840" cy="281880"/>
            <a:chOff x="447880" y="3581333"/>
            <a:chExt cx="1194840" cy="28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1254" name="Input penna 1253">
                  <a:extLst>
                    <a:ext uri="{FF2B5EF4-FFF2-40B4-BE49-F238E27FC236}">
                      <a16:creationId xmlns:a16="http://schemas.microsoft.com/office/drawing/2014/main" id="{5F12CC2E-164E-4052-B8A5-96588CEEFE81}"/>
                    </a:ext>
                  </a:extLst>
                </p14:cNvPr>
                <p14:cNvContentPartPr/>
                <p14:nvPr/>
              </p14:nvContentPartPr>
              <p14:xfrm>
                <a:off x="447880" y="3641813"/>
                <a:ext cx="91800" cy="178920"/>
              </p14:xfrm>
            </p:contentPart>
          </mc:Choice>
          <mc:Fallback xmlns="">
            <p:pic>
              <p:nvPicPr>
                <p:cNvPr id="1254" name="Input penna 1253">
                  <a:extLst>
                    <a:ext uri="{FF2B5EF4-FFF2-40B4-BE49-F238E27FC236}">
                      <a16:creationId xmlns:a16="http://schemas.microsoft.com/office/drawing/2014/main" id="{5F12CC2E-164E-4052-B8A5-96588CEEFE81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439240" y="3633173"/>
                  <a:ext cx="1094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7DAAEDA4-CED4-40BA-8375-1D7B111B9113}"/>
                    </a:ext>
                  </a:extLst>
                </p14:cNvPr>
                <p14:cNvContentPartPr/>
                <p14:nvPr/>
              </p14:nvContentPartPr>
              <p14:xfrm>
                <a:off x="546520" y="3772853"/>
                <a:ext cx="49320" cy="71640"/>
              </p14:xfrm>
            </p:contentPart>
          </mc:Choice>
          <mc:Fallback xmlns="">
            <p:pic>
              <p:nvPicPr>
                <p:cNvPr id="1255" name="Input penna 1254">
                  <a:extLst>
                    <a:ext uri="{FF2B5EF4-FFF2-40B4-BE49-F238E27FC236}">
                      <a16:creationId xmlns:a16="http://schemas.microsoft.com/office/drawing/2014/main" id="{7DAAEDA4-CED4-40BA-8375-1D7B111B9113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537880" y="3763853"/>
                  <a:ext cx="669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87844C33-D8E7-44FB-AE1F-008CFBF8BE49}"/>
                    </a:ext>
                  </a:extLst>
                </p14:cNvPr>
                <p14:cNvContentPartPr/>
                <p14:nvPr/>
              </p14:nvContentPartPr>
              <p14:xfrm>
                <a:off x="553720" y="3802733"/>
                <a:ext cx="60840" cy="51480"/>
              </p14:xfrm>
            </p:contentPart>
          </mc:Choice>
          <mc:Fallback xmlns="">
            <p:pic>
              <p:nvPicPr>
                <p:cNvPr id="1256" name="Input penna 1255">
                  <a:extLst>
                    <a:ext uri="{FF2B5EF4-FFF2-40B4-BE49-F238E27FC236}">
                      <a16:creationId xmlns:a16="http://schemas.microsoft.com/office/drawing/2014/main" id="{87844C33-D8E7-44FB-AE1F-008CFBF8BE49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544720" y="3794093"/>
                  <a:ext cx="784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9E3B24DA-C04A-476C-8C8F-FB76263FE5FF}"/>
                    </a:ext>
                  </a:extLst>
                </p14:cNvPr>
                <p14:cNvContentPartPr/>
                <p14:nvPr/>
              </p14:nvContentPartPr>
              <p14:xfrm>
                <a:off x="686920" y="3752333"/>
                <a:ext cx="58320" cy="7200"/>
              </p14:xfrm>
            </p:contentPart>
          </mc:Choice>
          <mc:Fallback xmlns="">
            <p:pic>
              <p:nvPicPr>
                <p:cNvPr id="1257" name="Input penna 1256">
                  <a:extLst>
                    <a:ext uri="{FF2B5EF4-FFF2-40B4-BE49-F238E27FC236}">
                      <a16:creationId xmlns:a16="http://schemas.microsoft.com/office/drawing/2014/main" id="{9E3B24DA-C04A-476C-8C8F-FB76263FE5FF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677920" y="3743693"/>
                  <a:ext cx="75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1258" name="Input penna 1257">
                  <a:extLst>
                    <a:ext uri="{FF2B5EF4-FFF2-40B4-BE49-F238E27FC236}">
                      <a16:creationId xmlns:a16="http://schemas.microsoft.com/office/drawing/2014/main" id="{F5A4340C-4CE4-42C3-9C88-CB1EB66AEAA2}"/>
                    </a:ext>
                  </a:extLst>
                </p14:cNvPr>
                <p14:cNvContentPartPr/>
                <p14:nvPr/>
              </p14:nvContentPartPr>
              <p14:xfrm>
                <a:off x="675400" y="3753053"/>
                <a:ext cx="74520" cy="45000"/>
              </p14:xfrm>
            </p:contentPart>
          </mc:Choice>
          <mc:Fallback xmlns="">
            <p:pic>
              <p:nvPicPr>
                <p:cNvPr id="1258" name="Input penna 1257">
                  <a:extLst>
                    <a:ext uri="{FF2B5EF4-FFF2-40B4-BE49-F238E27FC236}">
                      <a16:creationId xmlns:a16="http://schemas.microsoft.com/office/drawing/2014/main" id="{F5A4340C-4CE4-42C3-9C88-CB1EB66AEAA2}"/>
                    </a:ext>
                  </a:extLst>
                </p:cNvPr>
                <p:cNvPicPr/>
                <p:nvPr/>
              </p:nvPicPr>
              <p:blipFill>
                <a:blip r:embed="rId1532"/>
                <a:stretch>
                  <a:fillRect/>
                </a:stretch>
              </p:blipFill>
              <p:spPr>
                <a:xfrm>
                  <a:off x="666760" y="3744053"/>
                  <a:ext cx="921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3">
              <p14:nvContentPartPr>
                <p14:cNvPr id="1260" name="Input penna 1259">
                  <a:extLst>
                    <a:ext uri="{FF2B5EF4-FFF2-40B4-BE49-F238E27FC236}">
                      <a16:creationId xmlns:a16="http://schemas.microsoft.com/office/drawing/2014/main" id="{A6FDC58C-F51A-459D-B026-E6C7DB14251A}"/>
                    </a:ext>
                  </a:extLst>
                </p14:cNvPr>
                <p14:cNvContentPartPr/>
                <p14:nvPr/>
              </p14:nvContentPartPr>
              <p14:xfrm>
                <a:off x="855040" y="3657293"/>
                <a:ext cx="96480" cy="160920"/>
              </p14:xfrm>
            </p:contentPart>
          </mc:Choice>
          <mc:Fallback xmlns="">
            <p:pic>
              <p:nvPicPr>
                <p:cNvPr id="1260" name="Input penna 1259">
                  <a:extLst>
                    <a:ext uri="{FF2B5EF4-FFF2-40B4-BE49-F238E27FC236}">
                      <a16:creationId xmlns:a16="http://schemas.microsoft.com/office/drawing/2014/main" id="{A6FDC58C-F51A-459D-B026-E6C7DB14251A}"/>
                    </a:ext>
                  </a:extLst>
                </p:cNvPr>
                <p:cNvPicPr/>
                <p:nvPr/>
              </p:nvPicPr>
              <p:blipFill>
                <a:blip r:embed="rId1534"/>
                <a:stretch>
                  <a:fillRect/>
                </a:stretch>
              </p:blipFill>
              <p:spPr>
                <a:xfrm>
                  <a:off x="846400" y="3648293"/>
                  <a:ext cx="1141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5">
              <p14:nvContentPartPr>
                <p14:cNvPr id="1261" name="Input penna 1260">
                  <a:extLst>
                    <a:ext uri="{FF2B5EF4-FFF2-40B4-BE49-F238E27FC236}">
                      <a16:creationId xmlns:a16="http://schemas.microsoft.com/office/drawing/2014/main" id="{CD7AED3D-9864-409D-B29A-6522C16E120E}"/>
                    </a:ext>
                  </a:extLst>
                </p14:cNvPr>
                <p14:cNvContentPartPr/>
                <p14:nvPr/>
              </p14:nvContentPartPr>
              <p14:xfrm>
                <a:off x="977080" y="3756653"/>
                <a:ext cx="70920" cy="80640"/>
              </p14:xfrm>
            </p:contentPart>
          </mc:Choice>
          <mc:Fallback xmlns="">
            <p:pic>
              <p:nvPicPr>
                <p:cNvPr id="1261" name="Input penna 1260">
                  <a:extLst>
                    <a:ext uri="{FF2B5EF4-FFF2-40B4-BE49-F238E27FC236}">
                      <a16:creationId xmlns:a16="http://schemas.microsoft.com/office/drawing/2014/main" id="{CD7AED3D-9864-409D-B29A-6522C16E120E}"/>
                    </a:ext>
                  </a:extLst>
                </p:cNvPr>
                <p:cNvPicPr/>
                <p:nvPr/>
              </p:nvPicPr>
              <p:blipFill>
                <a:blip r:embed="rId1536"/>
                <a:stretch>
                  <a:fillRect/>
                </a:stretch>
              </p:blipFill>
              <p:spPr>
                <a:xfrm>
                  <a:off x="968080" y="3748013"/>
                  <a:ext cx="885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7">
              <p14:nvContentPartPr>
                <p14:cNvPr id="1262" name="Input penna 1261">
                  <a:extLst>
                    <a:ext uri="{FF2B5EF4-FFF2-40B4-BE49-F238E27FC236}">
                      <a16:creationId xmlns:a16="http://schemas.microsoft.com/office/drawing/2014/main" id="{1FEF1EF9-8BB6-40EC-8E5D-F7C137C68CB8}"/>
                    </a:ext>
                  </a:extLst>
                </p14:cNvPr>
                <p14:cNvContentPartPr/>
                <p14:nvPr/>
              </p14:nvContentPartPr>
              <p14:xfrm>
                <a:off x="977440" y="3767453"/>
                <a:ext cx="70560" cy="65520"/>
              </p14:xfrm>
            </p:contentPart>
          </mc:Choice>
          <mc:Fallback xmlns="">
            <p:pic>
              <p:nvPicPr>
                <p:cNvPr id="1262" name="Input penna 1261">
                  <a:extLst>
                    <a:ext uri="{FF2B5EF4-FFF2-40B4-BE49-F238E27FC236}">
                      <a16:creationId xmlns:a16="http://schemas.microsoft.com/office/drawing/2014/main" id="{1FEF1EF9-8BB6-40EC-8E5D-F7C137C68CB8}"/>
                    </a:ext>
                  </a:extLst>
                </p:cNvPr>
                <p:cNvPicPr/>
                <p:nvPr/>
              </p:nvPicPr>
              <p:blipFill>
                <a:blip r:embed="rId1538"/>
                <a:stretch>
                  <a:fillRect/>
                </a:stretch>
              </p:blipFill>
              <p:spPr>
                <a:xfrm>
                  <a:off x="968440" y="3758453"/>
                  <a:ext cx="882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9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53340C85-7BF5-48BB-841F-C14388C40904}"/>
                    </a:ext>
                  </a:extLst>
                </p14:cNvPr>
                <p14:cNvContentPartPr/>
                <p14:nvPr/>
              </p14:nvContentPartPr>
              <p14:xfrm>
                <a:off x="1069240" y="3793373"/>
                <a:ext cx="46440" cy="49320"/>
              </p14:xfrm>
            </p:contentPart>
          </mc:Choice>
          <mc:Fallback xmlns="">
            <p:pic>
              <p:nvPicPr>
                <p:cNvPr id="1263" name="Input penna 1262">
                  <a:extLst>
                    <a:ext uri="{FF2B5EF4-FFF2-40B4-BE49-F238E27FC236}">
                      <a16:creationId xmlns:a16="http://schemas.microsoft.com/office/drawing/2014/main" id="{53340C85-7BF5-48BB-841F-C14388C40904}"/>
                    </a:ext>
                  </a:extLst>
                </p:cNvPr>
                <p:cNvPicPr/>
                <p:nvPr/>
              </p:nvPicPr>
              <p:blipFill>
                <a:blip r:embed="rId1540"/>
                <a:stretch>
                  <a:fillRect/>
                </a:stretch>
              </p:blipFill>
              <p:spPr>
                <a:xfrm>
                  <a:off x="1060240" y="3784373"/>
                  <a:ext cx="6408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1">
              <p14:nvContentPartPr>
                <p14:cNvPr id="1265" name="Input penna 1264">
                  <a:extLst>
                    <a:ext uri="{FF2B5EF4-FFF2-40B4-BE49-F238E27FC236}">
                      <a16:creationId xmlns:a16="http://schemas.microsoft.com/office/drawing/2014/main" id="{31EE4AE7-3D63-4BF8-AEDF-D9886C8207AC}"/>
                    </a:ext>
                  </a:extLst>
                </p14:cNvPr>
                <p14:cNvContentPartPr/>
                <p14:nvPr/>
              </p14:nvContentPartPr>
              <p14:xfrm>
                <a:off x="1247080" y="3710933"/>
                <a:ext cx="9360" cy="91080"/>
              </p14:xfrm>
            </p:contentPart>
          </mc:Choice>
          <mc:Fallback xmlns="">
            <p:pic>
              <p:nvPicPr>
                <p:cNvPr id="1265" name="Input penna 1264">
                  <a:extLst>
                    <a:ext uri="{FF2B5EF4-FFF2-40B4-BE49-F238E27FC236}">
                      <a16:creationId xmlns:a16="http://schemas.microsoft.com/office/drawing/2014/main" id="{31EE4AE7-3D63-4BF8-AEDF-D9886C8207AC}"/>
                    </a:ext>
                  </a:extLst>
                </p:cNvPr>
                <p:cNvPicPr/>
                <p:nvPr/>
              </p:nvPicPr>
              <p:blipFill>
                <a:blip r:embed="rId1542"/>
                <a:stretch>
                  <a:fillRect/>
                </a:stretch>
              </p:blipFill>
              <p:spPr>
                <a:xfrm>
                  <a:off x="1238440" y="3702293"/>
                  <a:ext cx="27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3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F4CB0BE5-CC21-4FBD-B1E8-146E27CC8FC1}"/>
                    </a:ext>
                  </a:extLst>
                </p14:cNvPr>
                <p14:cNvContentPartPr/>
                <p14:nvPr/>
              </p14:nvContentPartPr>
              <p14:xfrm>
                <a:off x="1199200" y="3749813"/>
                <a:ext cx="81720" cy="11160"/>
              </p14:xfrm>
            </p:contentPart>
          </mc:Choice>
          <mc:Fallback xmlns="">
            <p:pic>
              <p:nvPicPr>
                <p:cNvPr id="1266" name="Input penna 1265">
                  <a:extLst>
                    <a:ext uri="{FF2B5EF4-FFF2-40B4-BE49-F238E27FC236}">
                      <a16:creationId xmlns:a16="http://schemas.microsoft.com/office/drawing/2014/main" id="{F4CB0BE5-CC21-4FBD-B1E8-146E27CC8FC1}"/>
                    </a:ext>
                  </a:extLst>
                </p:cNvPr>
                <p:cNvPicPr/>
                <p:nvPr/>
              </p:nvPicPr>
              <p:blipFill>
                <a:blip r:embed="rId1544"/>
                <a:stretch>
                  <a:fillRect/>
                </a:stretch>
              </p:blipFill>
              <p:spPr>
                <a:xfrm>
                  <a:off x="1190200" y="3740813"/>
                  <a:ext cx="993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5">
              <p14:nvContentPartPr>
                <p14:cNvPr id="1267" name="Input penna 1266">
                  <a:extLst>
                    <a:ext uri="{FF2B5EF4-FFF2-40B4-BE49-F238E27FC236}">
                      <a16:creationId xmlns:a16="http://schemas.microsoft.com/office/drawing/2014/main" id="{C8D2CB80-90E5-4E78-81FE-100121CB8AA0}"/>
                    </a:ext>
                  </a:extLst>
                </p14:cNvPr>
                <p14:cNvContentPartPr/>
                <p14:nvPr/>
              </p14:nvContentPartPr>
              <p14:xfrm>
                <a:off x="1356520" y="3700853"/>
                <a:ext cx="68400" cy="151920"/>
              </p14:xfrm>
            </p:contentPart>
          </mc:Choice>
          <mc:Fallback xmlns="">
            <p:pic>
              <p:nvPicPr>
                <p:cNvPr id="1267" name="Input penna 1266">
                  <a:extLst>
                    <a:ext uri="{FF2B5EF4-FFF2-40B4-BE49-F238E27FC236}">
                      <a16:creationId xmlns:a16="http://schemas.microsoft.com/office/drawing/2014/main" id="{C8D2CB80-90E5-4E78-81FE-100121CB8AA0}"/>
                    </a:ext>
                  </a:extLst>
                </p:cNvPr>
                <p:cNvPicPr/>
                <p:nvPr/>
              </p:nvPicPr>
              <p:blipFill>
                <a:blip r:embed="rId1546"/>
                <a:stretch>
                  <a:fillRect/>
                </a:stretch>
              </p:blipFill>
              <p:spPr>
                <a:xfrm>
                  <a:off x="1347520" y="3691853"/>
                  <a:ext cx="860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7">
              <p14:nvContentPartPr>
                <p14:cNvPr id="1268" name="Input penna 1267">
                  <a:extLst>
                    <a:ext uri="{FF2B5EF4-FFF2-40B4-BE49-F238E27FC236}">
                      <a16:creationId xmlns:a16="http://schemas.microsoft.com/office/drawing/2014/main" id="{82DEB6CD-CF5C-49AA-BCA0-A8C279B500AF}"/>
                    </a:ext>
                  </a:extLst>
                </p14:cNvPr>
                <p14:cNvContentPartPr/>
                <p14:nvPr/>
              </p14:nvContentPartPr>
              <p14:xfrm>
                <a:off x="1436440" y="3778973"/>
                <a:ext cx="72720" cy="84240"/>
              </p14:xfrm>
            </p:contentPart>
          </mc:Choice>
          <mc:Fallback xmlns="">
            <p:pic>
              <p:nvPicPr>
                <p:cNvPr id="1268" name="Input penna 1267">
                  <a:extLst>
                    <a:ext uri="{FF2B5EF4-FFF2-40B4-BE49-F238E27FC236}">
                      <a16:creationId xmlns:a16="http://schemas.microsoft.com/office/drawing/2014/main" id="{82DEB6CD-CF5C-49AA-BCA0-A8C279B500AF}"/>
                    </a:ext>
                  </a:extLst>
                </p:cNvPr>
                <p:cNvPicPr/>
                <p:nvPr/>
              </p:nvPicPr>
              <p:blipFill>
                <a:blip r:embed="rId1548"/>
                <a:stretch>
                  <a:fillRect/>
                </a:stretch>
              </p:blipFill>
              <p:spPr>
                <a:xfrm>
                  <a:off x="1427800" y="3770333"/>
                  <a:ext cx="90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9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9067B436-31E9-461E-80AA-4A5A1EA82C8C}"/>
                    </a:ext>
                  </a:extLst>
                </p14:cNvPr>
                <p14:cNvContentPartPr/>
                <p14:nvPr/>
              </p14:nvContentPartPr>
              <p14:xfrm>
                <a:off x="1480000" y="3581333"/>
                <a:ext cx="59760" cy="59760"/>
              </p14:xfrm>
            </p:contentPart>
          </mc:Choice>
          <mc:Fallback xmlns="">
            <p:pic>
              <p:nvPicPr>
                <p:cNvPr id="1270" name="Input penna 1269">
                  <a:extLst>
                    <a:ext uri="{FF2B5EF4-FFF2-40B4-BE49-F238E27FC236}">
                      <a16:creationId xmlns:a16="http://schemas.microsoft.com/office/drawing/2014/main" id="{9067B436-31E9-461E-80AA-4A5A1EA82C8C}"/>
                    </a:ext>
                  </a:extLst>
                </p:cNvPr>
                <p:cNvPicPr/>
                <p:nvPr/>
              </p:nvPicPr>
              <p:blipFill>
                <a:blip r:embed="rId1550"/>
                <a:stretch>
                  <a:fillRect/>
                </a:stretch>
              </p:blipFill>
              <p:spPr>
                <a:xfrm>
                  <a:off x="1471000" y="3572333"/>
                  <a:ext cx="774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1">
              <p14:nvContentPartPr>
                <p14:cNvPr id="1271" name="Input penna 1270">
                  <a:extLst>
                    <a:ext uri="{FF2B5EF4-FFF2-40B4-BE49-F238E27FC236}">
                      <a16:creationId xmlns:a16="http://schemas.microsoft.com/office/drawing/2014/main" id="{7CAD7D6E-3F22-458B-9DB9-D64E93F0924B}"/>
                    </a:ext>
                  </a:extLst>
                </p14:cNvPr>
                <p14:cNvContentPartPr/>
                <p14:nvPr/>
              </p14:nvContentPartPr>
              <p14:xfrm>
                <a:off x="1579360" y="3645053"/>
                <a:ext cx="63360" cy="145800"/>
              </p14:xfrm>
            </p:contentPart>
          </mc:Choice>
          <mc:Fallback xmlns="">
            <p:pic>
              <p:nvPicPr>
                <p:cNvPr id="1271" name="Input penna 1270">
                  <a:extLst>
                    <a:ext uri="{FF2B5EF4-FFF2-40B4-BE49-F238E27FC236}">
                      <a16:creationId xmlns:a16="http://schemas.microsoft.com/office/drawing/2014/main" id="{7CAD7D6E-3F22-458B-9DB9-D64E93F0924B}"/>
                    </a:ext>
                  </a:extLst>
                </p:cNvPr>
                <p:cNvPicPr/>
                <p:nvPr/>
              </p:nvPicPr>
              <p:blipFill>
                <a:blip r:embed="rId1552"/>
                <a:stretch>
                  <a:fillRect/>
                </a:stretch>
              </p:blipFill>
              <p:spPr>
                <a:xfrm>
                  <a:off x="1570360" y="3636053"/>
                  <a:ext cx="810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3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00098AB1-DFE5-47B6-9A86-4E32A7AEFCE8}"/>
                    </a:ext>
                  </a:extLst>
                </p14:cNvPr>
                <p14:cNvContentPartPr/>
                <p14:nvPr/>
              </p14:nvContentPartPr>
              <p14:xfrm>
                <a:off x="1589440" y="3718493"/>
                <a:ext cx="48240" cy="216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00098AB1-DFE5-47B6-9A86-4E32A7AEFCE8}"/>
                    </a:ext>
                  </a:extLst>
                </p:cNvPr>
                <p:cNvPicPr/>
                <p:nvPr/>
              </p:nvPicPr>
              <p:blipFill>
                <a:blip r:embed="rId1554"/>
                <a:stretch>
                  <a:fillRect/>
                </a:stretch>
              </p:blipFill>
              <p:spPr>
                <a:xfrm>
                  <a:off x="1580800" y="3709493"/>
                  <a:ext cx="6588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0" name="Gruppo 1289">
            <a:extLst>
              <a:ext uri="{FF2B5EF4-FFF2-40B4-BE49-F238E27FC236}">
                <a16:creationId xmlns:a16="http://schemas.microsoft.com/office/drawing/2014/main" id="{CAF8DE74-FDA5-4B2F-A502-C8650FD8044A}"/>
              </a:ext>
            </a:extLst>
          </p:cNvPr>
          <p:cNvGrpSpPr/>
          <p:nvPr/>
        </p:nvGrpSpPr>
        <p:grpSpPr>
          <a:xfrm>
            <a:off x="438520" y="4073855"/>
            <a:ext cx="1161360" cy="225360"/>
            <a:chOff x="438520" y="4023053"/>
            <a:chExt cx="1161360" cy="22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55">
              <p14:nvContentPartPr>
                <p14:cNvPr id="1274" name="Input penna 1273">
                  <a:extLst>
                    <a:ext uri="{FF2B5EF4-FFF2-40B4-BE49-F238E27FC236}">
                      <a16:creationId xmlns:a16="http://schemas.microsoft.com/office/drawing/2014/main" id="{5E5B66B7-D48B-428D-8E8F-9C60D38B6006}"/>
                    </a:ext>
                  </a:extLst>
                </p14:cNvPr>
                <p14:cNvContentPartPr/>
                <p14:nvPr/>
              </p14:nvContentPartPr>
              <p14:xfrm>
                <a:off x="438520" y="4023053"/>
                <a:ext cx="76680" cy="152280"/>
              </p14:xfrm>
            </p:contentPart>
          </mc:Choice>
          <mc:Fallback xmlns="">
            <p:pic>
              <p:nvPicPr>
                <p:cNvPr id="1274" name="Input penna 1273">
                  <a:extLst>
                    <a:ext uri="{FF2B5EF4-FFF2-40B4-BE49-F238E27FC236}">
                      <a16:creationId xmlns:a16="http://schemas.microsoft.com/office/drawing/2014/main" id="{5E5B66B7-D48B-428D-8E8F-9C60D38B6006}"/>
                    </a:ext>
                  </a:extLst>
                </p:cNvPr>
                <p:cNvPicPr/>
                <p:nvPr/>
              </p:nvPicPr>
              <p:blipFill>
                <a:blip r:embed="rId1556"/>
                <a:stretch>
                  <a:fillRect/>
                </a:stretch>
              </p:blipFill>
              <p:spPr>
                <a:xfrm>
                  <a:off x="429520" y="4014053"/>
                  <a:ext cx="94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7">
              <p14:nvContentPartPr>
                <p14:cNvPr id="1275" name="Input penna 1274">
                  <a:extLst>
                    <a:ext uri="{FF2B5EF4-FFF2-40B4-BE49-F238E27FC236}">
                      <a16:creationId xmlns:a16="http://schemas.microsoft.com/office/drawing/2014/main" id="{FFF870D6-55BE-47DB-8802-01B5C693E9C9}"/>
                    </a:ext>
                  </a:extLst>
                </p14:cNvPr>
                <p14:cNvContentPartPr/>
                <p14:nvPr/>
              </p14:nvContentPartPr>
              <p14:xfrm>
                <a:off x="529240" y="4131053"/>
                <a:ext cx="56880" cy="117360"/>
              </p14:xfrm>
            </p:contentPart>
          </mc:Choice>
          <mc:Fallback xmlns="">
            <p:pic>
              <p:nvPicPr>
                <p:cNvPr id="1275" name="Input penna 1274">
                  <a:extLst>
                    <a:ext uri="{FF2B5EF4-FFF2-40B4-BE49-F238E27FC236}">
                      <a16:creationId xmlns:a16="http://schemas.microsoft.com/office/drawing/2014/main" id="{FFF870D6-55BE-47DB-8802-01B5C693E9C9}"/>
                    </a:ext>
                  </a:extLst>
                </p:cNvPr>
                <p:cNvPicPr/>
                <p:nvPr/>
              </p:nvPicPr>
              <p:blipFill>
                <a:blip r:embed="rId1558"/>
                <a:stretch>
                  <a:fillRect/>
                </a:stretch>
              </p:blipFill>
              <p:spPr>
                <a:xfrm>
                  <a:off x="520600" y="4122413"/>
                  <a:ext cx="745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9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2B92EFB0-9535-4BCF-B402-C069B9ACFA48}"/>
                    </a:ext>
                  </a:extLst>
                </p14:cNvPr>
                <p14:cNvContentPartPr/>
                <p14:nvPr/>
              </p14:nvContentPartPr>
              <p14:xfrm>
                <a:off x="681160" y="4145093"/>
                <a:ext cx="64080" cy="396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2B92EFB0-9535-4BCF-B402-C069B9ACFA48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672520" y="4136453"/>
                  <a:ext cx="817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0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DD14FAFA-901D-4017-8295-E572E659FAB6}"/>
                    </a:ext>
                  </a:extLst>
                </p14:cNvPr>
                <p14:cNvContentPartPr/>
                <p14:nvPr/>
              </p14:nvContentPartPr>
              <p14:xfrm>
                <a:off x="691240" y="4172453"/>
                <a:ext cx="51840" cy="468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DD14FAFA-901D-4017-8295-E572E659FAB6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682240" y="4163813"/>
                  <a:ext cx="694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1278" name="Input penna 1277">
                  <a:extLst>
                    <a:ext uri="{FF2B5EF4-FFF2-40B4-BE49-F238E27FC236}">
                      <a16:creationId xmlns:a16="http://schemas.microsoft.com/office/drawing/2014/main" id="{41B888B5-13E4-4596-86AA-D97DAC853036}"/>
                    </a:ext>
                  </a:extLst>
                </p14:cNvPr>
                <p14:cNvContentPartPr/>
                <p14:nvPr/>
              </p14:nvContentPartPr>
              <p14:xfrm>
                <a:off x="868360" y="4041773"/>
                <a:ext cx="74520" cy="137880"/>
              </p14:xfrm>
            </p:contentPart>
          </mc:Choice>
          <mc:Fallback xmlns="">
            <p:pic>
              <p:nvPicPr>
                <p:cNvPr id="1278" name="Input penna 1277">
                  <a:extLst>
                    <a:ext uri="{FF2B5EF4-FFF2-40B4-BE49-F238E27FC236}">
                      <a16:creationId xmlns:a16="http://schemas.microsoft.com/office/drawing/2014/main" id="{41B888B5-13E4-4596-86AA-D97DAC853036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859360" y="4032773"/>
                  <a:ext cx="921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D47E63E4-11A9-4A70-A4ED-7DE9C5C6ABBD}"/>
                    </a:ext>
                  </a:extLst>
                </p14:cNvPr>
                <p14:cNvContentPartPr/>
                <p14:nvPr/>
              </p14:nvContentPartPr>
              <p14:xfrm>
                <a:off x="952960" y="4130693"/>
                <a:ext cx="54720" cy="10620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D47E63E4-11A9-4A70-A4ED-7DE9C5C6ABBD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944320" y="4122053"/>
                  <a:ext cx="723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9507A7DE-E5C5-4543-8E78-A276D95A7EB2}"/>
                    </a:ext>
                  </a:extLst>
                </p14:cNvPr>
                <p14:cNvContentPartPr/>
                <p14:nvPr/>
              </p14:nvContentPartPr>
              <p14:xfrm>
                <a:off x="1020640" y="4185053"/>
                <a:ext cx="47520" cy="4536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9507A7DE-E5C5-4543-8E78-A276D95A7EB2}"/>
                    </a:ext>
                  </a:extLst>
                </p:cNvPr>
                <p:cNvPicPr/>
                <p:nvPr/>
              </p:nvPicPr>
              <p:blipFill>
                <a:blip r:embed="rId1567"/>
                <a:stretch>
                  <a:fillRect/>
                </a:stretch>
              </p:blipFill>
              <p:spPr>
                <a:xfrm>
                  <a:off x="1011640" y="4176053"/>
                  <a:ext cx="651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8">
              <p14:nvContentPartPr>
                <p14:cNvPr id="1282" name="Input penna 1281">
                  <a:extLst>
                    <a:ext uri="{FF2B5EF4-FFF2-40B4-BE49-F238E27FC236}">
                      <a16:creationId xmlns:a16="http://schemas.microsoft.com/office/drawing/2014/main" id="{A0784E6F-9642-45A7-95EA-A49ECD78B6DB}"/>
                    </a:ext>
                  </a:extLst>
                </p14:cNvPr>
                <p14:cNvContentPartPr/>
                <p14:nvPr/>
              </p14:nvContentPartPr>
              <p14:xfrm>
                <a:off x="1204240" y="4068053"/>
                <a:ext cx="1080" cy="77040"/>
              </p14:xfrm>
            </p:contentPart>
          </mc:Choice>
          <mc:Fallback xmlns="">
            <p:pic>
              <p:nvPicPr>
                <p:cNvPr id="1282" name="Input penna 1281">
                  <a:extLst>
                    <a:ext uri="{FF2B5EF4-FFF2-40B4-BE49-F238E27FC236}">
                      <a16:creationId xmlns:a16="http://schemas.microsoft.com/office/drawing/2014/main" id="{A0784E6F-9642-45A7-95EA-A49ECD78B6DB}"/>
                    </a:ext>
                  </a:extLst>
                </p:cNvPr>
                <p:cNvPicPr/>
                <p:nvPr/>
              </p:nvPicPr>
              <p:blipFill>
                <a:blip r:embed="rId1569"/>
                <a:stretch>
                  <a:fillRect/>
                </a:stretch>
              </p:blipFill>
              <p:spPr>
                <a:xfrm>
                  <a:off x="1195600" y="4059413"/>
                  <a:ext cx="187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0">
              <p14:nvContentPartPr>
                <p14:cNvPr id="1283" name="Input penna 1282">
                  <a:extLst>
                    <a:ext uri="{FF2B5EF4-FFF2-40B4-BE49-F238E27FC236}">
                      <a16:creationId xmlns:a16="http://schemas.microsoft.com/office/drawing/2014/main" id="{0086467B-1B29-4511-ACF9-BD4ACE7EB348}"/>
                    </a:ext>
                  </a:extLst>
                </p14:cNvPr>
                <p14:cNvContentPartPr/>
                <p14:nvPr/>
              </p14:nvContentPartPr>
              <p14:xfrm>
                <a:off x="1164280" y="4110533"/>
                <a:ext cx="79560" cy="7200"/>
              </p14:xfrm>
            </p:contentPart>
          </mc:Choice>
          <mc:Fallback xmlns="">
            <p:pic>
              <p:nvPicPr>
                <p:cNvPr id="1283" name="Input penna 1282">
                  <a:extLst>
                    <a:ext uri="{FF2B5EF4-FFF2-40B4-BE49-F238E27FC236}">
                      <a16:creationId xmlns:a16="http://schemas.microsoft.com/office/drawing/2014/main" id="{0086467B-1B29-4511-ACF9-BD4ACE7EB348}"/>
                    </a:ext>
                  </a:extLst>
                </p:cNvPr>
                <p:cNvPicPr/>
                <p:nvPr/>
              </p:nvPicPr>
              <p:blipFill>
                <a:blip r:embed="rId1571"/>
                <a:stretch>
                  <a:fillRect/>
                </a:stretch>
              </p:blipFill>
              <p:spPr>
                <a:xfrm>
                  <a:off x="1155280" y="4101893"/>
                  <a:ext cx="97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2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F0D5B5D3-B380-4CA8-B1A2-5320B27A0C71}"/>
                    </a:ext>
                  </a:extLst>
                </p14:cNvPr>
                <p14:cNvContentPartPr/>
                <p14:nvPr/>
              </p14:nvContentPartPr>
              <p14:xfrm>
                <a:off x="1294240" y="4078133"/>
                <a:ext cx="102600" cy="7524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F0D5B5D3-B380-4CA8-B1A2-5320B27A0C71}"/>
                    </a:ext>
                  </a:extLst>
                </p:cNvPr>
                <p:cNvPicPr/>
                <p:nvPr/>
              </p:nvPicPr>
              <p:blipFill>
                <a:blip r:embed="rId1573"/>
                <a:stretch>
                  <a:fillRect/>
                </a:stretch>
              </p:blipFill>
              <p:spPr>
                <a:xfrm>
                  <a:off x="1285240" y="4069133"/>
                  <a:ext cx="1202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4">
              <p14:nvContentPartPr>
                <p14:cNvPr id="1285" name="Input penna 1284">
                  <a:extLst>
                    <a:ext uri="{FF2B5EF4-FFF2-40B4-BE49-F238E27FC236}">
                      <a16:creationId xmlns:a16="http://schemas.microsoft.com/office/drawing/2014/main" id="{7E46C650-BCC7-4EFE-A1CC-02365B8B002A}"/>
                    </a:ext>
                  </a:extLst>
                </p14:cNvPr>
                <p14:cNvContentPartPr/>
                <p14:nvPr/>
              </p14:nvContentPartPr>
              <p14:xfrm>
                <a:off x="1304680" y="4101533"/>
                <a:ext cx="92160" cy="6876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7E46C650-BCC7-4EFE-A1CC-02365B8B002A}"/>
                    </a:ext>
                  </a:extLst>
                </p:cNvPr>
                <p:cNvPicPr/>
                <p:nvPr/>
              </p:nvPicPr>
              <p:blipFill>
                <a:blip r:embed="rId1575"/>
                <a:stretch>
                  <a:fillRect/>
                </a:stretch>
              </p:blipFill>
              <p:spPr>
                <a:xfrm>
                  <a:off x="1296040" y="4092893"/>
                  <a:ext cx="109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1286" name="Input penna 1285">
                  <a:extLst>
                    <a:ext uri="{FF2B5EF4-FFF2-40B4-BE49-F238E27FC236}">
                      <a16:creationId xmlns:a16="http://schemas.microsoft.com/office/drawing/2014/main" id="{BE7C7928-2EA9-49E0-8319-C64CB05FBD19}"/>
                    </a:ext>
                  </a:extLst>
                </p14:cNvPr>
                <p14:cNvContentPartPr/>
                <p14:nvPr/>
              </p14:nvContentPartPr>
              <p14:xfrm>
                <a:off x="1391440" y="4146173"/>
                <a:ext cx="75240" cy="61200"/>
              </p14:xfrm>
            </p:contentPart>
          </mc:Choice>
          <mc:Fallback xmlns="">
            <p:pic>
              <p:nvPicPr>
                <p:cNvPr id="1286" name="Input penna 1285">
                  <a:extLst>
                    <a:ext uri="{FF2B5EF4-FFF2-40B4-BE49-F238E27FC236}">
                      <a16:creationId xmlns:a16="http://schemas.microsoft.com/office/drawing/2014/main" id="{BE7C7928-2EA9-49E0-8319-C64CB05FBD19}"/>
                    </a:ext>
                  </a:extLst>
                </p:cNvPr>
                <p:cNvPicPr/>
                <p:nvPr/>
              </p:nvPicPr>
              <p:blipFill>
                <a:blip r:embed="rId1577"/>
                <a:stretch>
                  <a:fillRect/>
                </a:stretch>
              </p:blipFill>
              <p:spPr>
                <a:xfrm>
                  <a:off x="1382440" y="4137533"/>
                  <a:ext cx="92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90CB3DB9-3E55-4E10-9D09-DDA8D7BB6B0C}"/>
                    </a:ext>
                  </a:extLst>
                </p14:cNvPr>
                <p14:cNvContentPartPr/>
                <p14:nvPr/>
              </p14:nvContentPartPr>
              <p14:xfrm>
                <a:off x="1436440" y="4036373"/>
                <a:ext cx="55440" cy="3960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90CB3DB9-3E55-4E10-9D09-DDA8D7BB6B0C}"/>
                    </a:ext>
                  </a:extLst>
                </p:cNvPr>
                <p:cNvPicPr/>
                <p:nvPr/>
              </p:nvPicPr>
              <p:blipFill>
                <a:blip r:embed="rId1579"/>
                <a:stretch>
                  <a:fillRect/>
                </a:stretch>
              </p:blipFill>
              <p:spPr>
                <a:xfrm>
                  <a:off x="1427440" y="4027373"/>
                  <a:ext cx="730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1288" name="Input penna 1287">
                  <a:extLst>
                    <a:ext uri="{FF2B5EF4-FFF2-40B4-BE49-F238E27FC236}">
                      <a16:creationId xmlns:a16="http://schemas.microsoft.com/office/drawing/2014/main" id="{C723E21E-5A79-407A-A35E-B8C00D32E8A3}"/>
                    </a:ext>
                  </a:extLst>
                </p14:cNvPr>
                <p14:cNvContentPartPr/>
                <p14:nvPr/>
              </p14:nvContentPartPr>
              <p14:xfrm>
                <a:off x="1543000" y="4042133"/>
                <a:ext cx="56160" cy="133200"/>
              </p14:xfrm>
            </p:contentPart>
          </mc:Choice>
          <mc:Fallback xmlns="">
            <p:pic>
              <p:nvPicPr>
                <p:cNvPr id="1288" name="Input penna 1287">
                  <a:extLst>
                    <a:ext uri="{FF2B5EF4-FFF2-40B4-BE49-F238E27FC236}">
                      <a16:creationId xmlns:a16="http://schemas.microsoft.com/office/drawing/2014/main" id="{C723E21E-5A79-407A-A35E-B8C00D32E8A3}"/>
                    </a:ext>
                  </a:extLst>
                </p:cNvPr>
                <p:cNvPicPr/>
                <p:nvPr/>
              </p:nvPicPr>
              <p:blipFill>
                <a:blip r:embed="rId1581"/>
                <a:stretch>
                  <a:fillRect/>
                </a:stretch>
              </p:blipFill>
              <p:spPr>
                <a:xfrm>
                  <a:off x="1534000" y="4033133"/>
                  <a:ext cx="73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1289" name="Input penna 1288">
                  <a:extLst>
                    <a:ext uri="{FF2B5EF4-FFF2-40B4-BE49-F238E27FC236}">
                      <a16:creationId xmlns:a16="http://schemas.microsoft.com/office/drawing/2014/main" id="{890E3AE7-4C89-4AC1-A3E8-2C6DE790097C}"/>
                    </a:ext>
                  </a:extLst>
                </p14:cNvPr>
                <p14:cNvContentPartPr/>
                <p14:nvPr/>
              </p14:nvContentPartPr>
              <p14:xfrm>
                <a:off x="1531480" y="4106933"/>
                <a:ext cx="68400" cy="3960"/>
              </p14:xfrm>
            </p:contentPart>
          </mc:Choice>
          <mc:Fallback xmlns="">
            <p:pic>
              <p:nvPicPr>
                <p:cNvPr id="1289" name="Input penna 1288">
                  <a:extLst>
                    <a:ext uri="{FF2B5EF4-FFF2-40B4-BE49-F238E27FC236}">
                      <a16:creationId xmlns:a16="http://schemas.microsoft.com/office/drawing/2014/main" id="{890E3AE7-4C89-4AC1-A3E8-2C6DE790097C}"/>
                    </a:ext>
                  </a:extLst>
                </p:cNvPr>
                <p:cNvPicPr/>
                <p:nvPr/>
              </p:nvPicPr>
              <p:blipFill>
                <a:blip r:embed="rId1583"/>
                <a:stretch>
                  <a:fillRect/>
                </a:stretch>
              </p:blipFill>
              <p:spPr>
                <a:xfrm>
                  <a:off x="1522480" y="4098293"/>
                  <a:ext cx="8604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84">
            <p14:nvContentPartPr>
              <p14:cNvPr id="1291" name="Input penna 1290">
                <a:extLst>
                  <a:ext uri="{FF2B5EF4-FFF2-40B4-BE49-F238E27FC236}">
                    <a16:creationId xmlns:a16="http://schemas.microsoft.com/office/drawing/2014/main" id="{17A6EEF6-2C6A-46D6-AB09-4EB970AF0157}"/>
                  </a:ext>
                </a:extLst>
              </p14:cNvPr>
              <p14:cNvContentPartPr/>
              <p14:nvPr/>
            </p14:nvContentPartPr>
            <p14:xfrm>
              <a:off x="1806520" y="3642215"/>
              <a:ext cx="18000" cy="716760"/>
            </p14:xfrm>
          </p:contentPart>
        </mc:Choice>
        <mc:Fallback xmlns="">
          <p:pic>
            <p:nvPicPr>
              <p:cNvPr id="1291" name="Input penna 1290">
                <a:extLst>
                  <a:ext uri="{FF2B5EF4-FFF2-40B4-BE49-F238E27FC236}">
                    <a16:creationId xmlns:a16="http://schemas.microsoft.com/office/drawing/2014/main" id="{17A6EEF6-2C6A-46D6-AB09-4EB970AF0157}"/>
                  </a:ext>
                </a:extLst>
              </p:cNvPr>
              <p:cNvPicPr/>
              <p:nvPr/>
            </p:nvPicPr>
            <p:blipFill>
              <a:blip r:embed="rId1585"/>
              <a:stretch>
                <a:fillRect/>
              </a:stretch>
            </p:blipFill>
            <p:spPr>
              <a:xfrm>
                <a:off x="1797520" y="3633215"/>
                <a:ext cx="35640" cy="73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2" name="Gruppo 1301">
            <a:extLst>
              <a:ext uri="{FF2B5EF4-FFF2-40B4-BE49-F238E27FC236}">
                <a16:creationId xmlns:a16="http://schemas.microsoft.com/office/drawing/2014/main" id="{615D672A-07F5-4D0E-93F9-4EDF4AD74D0C}"/>
              </a:ext>
            </a:extLst>
          </p:cNvPr>
          <p:cNvGrpSpPr/>
          <p:nvPr/>
        </p:nvGrpSpPr>
        <p:grpSpPr>
          <a:xfrm>
            <a:off x="281200" y="3527735"/>
            <a:ext cx="1606320" cy="998280"/>
            <a:chOff x="281200" y="3476933"/>
            <a:chExt cx="1606320" cy="99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6">
              <p14:nvContentPartPr>
                <p14:cNvPr id="1292" name="Input penna 1291">
                  <a:extLst>
                    <a:ext uri="{FF2B5EF4-FFF2-40B4-BE49-F238E27FC236}">
                      <a16:creationId xmlns:a16="http://schemas.microsoft.com/office/drawing/2014/main" id="{0E13DEB7-36C4-4A61-B96B-3703C09E856F}"/>
                    </a:ext>
                  </a:extLst>
                </p14:cNvPr>
                <p14:cNvContentPartPr/>
                <p14:nvPr/>
              </p14:nvContentPartPr>
              <p14:xfrm>
                <a:off x="325480" y="4339133"/>
                <a:ext cx="1485720" cy="37440"/>
              </p14:xfrm>
            </p:contentPart>
          </mc:Choice>
          <mc:Fallback xmlns="">
            <p:pic>
              <p:nvPicPr>
                <p:cNvPr id="1292" name="Input penna 1291">
                  <a:extLst>
                    <a:ext uri="{FF2B5EF4-FFF2-40B4-BE49-F238E27FC236}">
                      <a16:creationId xmlns:a16="http://schemas.microsoft.com/office/drawing/2014/main" id="{0E13DEB7-36C4-4A61-B96B-3703C09E856F}"/>
                    </a:ext>
                  </a:extLst>
                </p:cNvPr>
                <p:cNvPicPr/>
                <p:nvPr/>
              </p:nvPicPr>
              <p:blipFill>
                <a:blip r:embed="rId1587"/>
                <a:stretch>
                  <a:fillRect/>
                </a:stretch>
              </p:blipFill>
              <p:spPr>
                <a:xfrm>
                  <a:off x="316480" y="4330493"/>
                  <a:ext cx="150336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8">
              <p14:nvContentPartPr>
                <p14:cNvPr id="1293" name="Input penna 1292">
                  <a:extLst>
                    <a:ext uri="{FF2B5EF4-FFF2-40B4-BE49-F238E27FC236}">
                      <a16:creationId xmlns:a16="http://schemas.microsoft.com/office/drawing/2014/main" id="{76450D60-1B6E-4030-B731-82657D2D7F8C}"/>
                    </a:ext>
                  </a:extLst>
                </p14:cNvPr>
                <p14:cNvContentPartPr/>
                <p14:nvPr/>
              </p14:nvContentPartPr>
              <p14:xfrm>
                <a:off x="281200" y="3573773"/>
                <a:ext cx="25200" cy="791280"/>
              </p14:xfrm>
            </p:contentPart>
          </mc:Choice>
          <mc:Fallback xmlns="">
            <p:pic>
              <p:nvPicPr>
                <p:cNvPr id="1293" name="Input penna 1292">
                  <a:extLst>
                    <a:ext uri="{FF2B5EF4-FFF2-40B4-BE49-F238E27FC236}">
                      <a16:creationId xmlns:a16="http://schemas.microsoft.com/office/drawing/2014/main" id="{76450D60-1B6E-4030-B731-82657D2D7F8C}"/>
                    </a:ext>
                  </a:extLst>
                </p:cNvPr>
                <p:cNvPicPr/>
                <p:nvPr/>
              </p:nvPicPr>
              <p:blipFill>
                <a:blip r:embed="rId1589"/>
                <a:stretch>
                  <a:fillRect/>
                </a:stretch>
              </p:blipFill>
              <p:spPr>
                <a:xfrm>
                  <a:off x="272200" y="3564773"/>
                  <a:ext cx="42840" cy="80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0">
              <p14:nvContentPartPr>
                <p14:cNvPr id="1295" name="Input penna 1294">
                  <a:extLst>
                    <a:ext uri="{FF2B5EF4-FFF2-40B4-BE49-F238E27FC236}">
                      <a16:creationId xmlns:a16="http://schemas.microsoft.com/office/drawing/2014/main" id="{F1603664-44F6-4181-AE69-04486C75D959}"/>
                    </a:ext>
                  </a:extLst>
                </p14:cNvPr>
                <p14:cNvContentPartPr/>
                <p14:nvPr/>
              </p14:nvContentPartPr>
              <p14:xfrm>
                <a:off x="284080" y="3476933"/>
                <a:ext cx="1549080" cy="66960"/>
              </p14:xfrm>
            </p:contentPart>
          </mc:Choice>
          <mc:Fallback xmlns="">
            <p:pic>
              <p:nvPicPr>
                <p:cNvPr id="1295" name="Input penna 1294">
                  <a:extLst>
                    <a:ext uri="{FF2B5EF4-FFF2-40B4-BE49-F238E27FC236}">
                      <a16:creationId xmlns:a16="http://schemas.microsoft.com/office/drawing/2014/main" id="{F1603664-44F6-4181-AE69-04486C75D959}"/>
                    </a:ext>
                  </a:extLst>
                </p:cNvPr>
                <p:cNvPicPr/>
                <p:nvPr/>
              </p:nvPicPr>
              <p:blipFill>
                <a:blip r:embed="rId1591"/>
                <a:stretch>
                  <a:fillRect/>
                </a:stretch>
              </p:blipFill>
              <p:spPr>
                <a:xfrm>
                  <a:off x="275080" y="3467933"/>
                  <a:ext cx="1566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2">
              <p14:nvContentPartPr>
                <p14:cNvPr id="1296" name="Input penna 1295">
                  <a:extLst>
                    <a:ext uri="{FF2B5EF4-FFF2-40B4-BE49-F238E27FC236}">
                      <a16:creationId xmlns:a16="http://schemas.microsoft.com/office/drawing/2014/main" id="{903B893C-DC83-4F39-873A-84C1BAA0D9E8}"/>
                    </a:ext>
                  </a:extLst>
                </p14:cNvPr>
                <p14:cNvContentPartPr/>
                <p14:nvPr/>
              </p14:nvContentPartPr>
              <p14:xfrm>
                <a:off x="1824520" y="3561533"/>
                <a:ext cx="61920" cy="6480"/>
              </p14:xfrm>
            </p:contentPart>
          </mc:Choice>
          <mc:Fallback xmlns="">
            <p:pic>
              <p:nvPicPr>
                <p:cNvPr id="1296" name="Input penna 1295">
                  <a:extLst>
                    <a:ext uri="{FF2B5EF4-FFF2-40B4-BE49-F238E27FC236}">
                      <a16:creationId xmlns:a16="http://schemas.microsoft.com/office/drawing/2014/main" id="{903B893C-DC83-4F39-873A-84C1BAA0D9E8}"/>
                    </a:ext>
                  </a:extLst>
                </p:cNvPr>
                <p:cNvPicPr/>
                <p:nvPr/>
              </p:nvPicPr>
              <p:blipFill>
                <a:blip r:embed="rId1593"/>
                <a:stretch>
                  <a:fillRect/>
                </a:stretch>
              </p:blipFill>
              <p:spPr>
                <a:xfrm>
                  <a:off x="1815880" y="3552533"/>
                  <a:ext cx="79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1297" name="Input penna 1296">
                  <a:extLst>
                    <a:ext uri="{FF2B5EF4-FFF2-40B4-BE49-F238E27FC236}">
                      <a16:creationId xmlns:a16="http://schemas.microsoft.com/office/drawing/2014/main" id="{667B5377-1295-4B8E-A926-695250093483}"/>
                    </a:ext>
                  </a:extLst>
                </p14:cNvPr>
                <p14:cNvContentPartPr/>
                <p14:nvPr/>
              </p14:nvContentPartPr>
              <p14:xfrm>
                <a:off x="1856200" y="3576293"/>
                <a:ext cx="31320" cy="825120"/>
              </p14:xfrm>
            </p:contentPart>
          </mc:Choice>
          <mc:Fallback xmlns="">
            <p:pic>
              <p:nvPicPr>
                <p:cNvPr id="1297" name="Input penna 1296">
                  <a:extLst>
                    <a:ext uri="{FF2B5EF4-FFF2-40B4-BE49-F238E27FC236}">
                      <a16:creationId xmlns:a16="http://schemas.microsoft.com/office/drawing/2014/main" id="{667B5377-1295-4B8E-A926-695250093483}"/>
                    </a:ext>
                  </a:extLst>
                </p:cNvPr>
                <p:cNvPicPr/>
                <p:nvPr/>
              </p:nvPicPr>
              <p:blipFill>
                <a:blip r:embed="rId1595"/>
                <a:stretch>
                  <a:fillRect/>
                </a:stretch>
              </p:blipFill>
              <p:spPr>
                <a:xfrm>
                  <a:off x="1847560" y="3567653"/>
                  <a:ext cx="48960" cy="84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1299" name="Input penna 1298">
                  <a:extLst>
                    <a:ext uri="{FF2B5EF4-FFF2-40B4-BE49-F238E27FC236}">
                      <a16:creationId xmlns:a16="http://schemas.microsoft.com/office/drawing/2014/main" id="{E81B102E-7184-4F7E-8E48-45A5FB597AC5}"/>
                    </a:ext>
                  </a:extLst>
                </p14:cNvPr>
                <p14:cNvContentPartPr/>
                <p14:nvPr/>
              </p14:nvContentPartPr>
              <p14:xfrm>
                <a:off x="391360" y="4395293"/>
                <a:ext cx="4680" cy="75960"/>
              </p14:xfrm>
            </p:contentPart>
          </mc:Choice>
          <mc:Fallback xmlns="">
            <p:pic>
              <p:nvPicPr>
                <p:cNvPr id="1299" name="Input penna 1298">
                  <a:extLst>
                    <a:ext uri="{FF2B5EF4-FFF2-40B4-BE49-F238E27FC236}">
                      <a16:creationId xmlns:a16="http://schemas.microsoft.com/office/drawing/2014/main" id="{E81B102E-7184-4F7E-8E48-45A5FB597AC5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382360" y="4386653"/>
                  <a:ext cx="22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1301" name="Input penna 1300">
                  <a:extLst>
                    <a:ext uri="{FF2B5EF4-FFF2-40B4-BE49-F238E27FC236}">
                      <a16:creationId xmlns:a16="http://schemas.microsoft.com/office/drawing/2014/main" id="{690DC18E-C95F-4054-A8EE-098A023B3607}"/>
                    </a:ext>
                  </a:extLst>
                </p14:cNvPr>
                <p14:cNvContentPartPr/>
                <p14:nvPr/>
              </p14:nvContentPartPr>
              <p14:xfrm>
                <a:off x="387040" y="4433813"/>
                <a:ext cx="1444680" cy="41400"/>
              </p14:xfrm>
            </p:contentPart>
          </mc:Choice>
          <mc:Fallback xmlns="">
            <p:pic>
              <p:nvPicPr>
                <p:cNvPr id="1301" name="Input penna 1300">
                  <a:extLst>
                    <a:ext uri="{FF2B5EF4-FFF2-40B4-BE49-F238E27FC236}">
                      <a16:creationId xmlns:a16="http://schemas.microsoft.com/office/drawing/2014/main" id="{690DC18E-C95F-4054-A8EE-098A023B3607}"/>
                    </a:ext>
                  </a:extLst>
                </p:cNvPr>
                <p:cNvPicPr/>
                <p:nvPr/>
              </p:nvPicPr>
              <p:blipFill>
                <a:blip r:embed="rId1599"/>
                <a:stretch>
                  <a:fillRect/>
                </a:stretch>
              </p:blipFill>
              <p:spPr>
                <a:xfrm>
                  <a:off x="378040" y="4425173"/>
                  <a:ext cx="1462320" cy="5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9" name="Gruppo 1328">
            <a:extLst>
              <a:ext uri="{FF2B5EF4-FFF2-40B4-BE49-F238E27FC236}">
                <a16:creationId xmlns:a16="http://schemas.microsoft.com/office/drawing/2014/main" id="{1EA2258A-5EF9-4C48-BAC3-8FA4D8AB9D28}"/>
              </a:ext>
            </a:extLst>
          </p:cNvPr>
          <p:cNvGrpSpPr/>
          <p:nvPr/>
        </p:nvGrpSpPr>
        <p:grpSpPr>
          <a:xfrm>
            <a:off x="2303175" y="3454295"/>
            <a:ext cx="1846440" cy="283680"/>
            <a:chOff x="2260840" y="3403493"/>
            <a:chExt cx="1846440" cy="28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1303" name="Input penna 1302">
                  <a:extLst>
                    <a:ext uri="{FF2B5EF4-FFF2-40B4-BE49-F238E27FC236}">
                      <a16:creationId xmlns:a16="http://schemas.microsoft.com/office/drawing/2014/main" id="{858FF0D8-226E-485C-AE7A-B7140C1C9984}"/>
                    </a:ext>
                  </a:extLst>
                </p14:cNvPr>
                <p14:cNvContentPartPr/>
                <p14:nvPr/>
              </p14:nvContentPartPr>
              <p14:xfrm>
                <a:off x="2260840" y="3527693"/>
                <a:ext cx="58320" cy="111600"/>
              </p14:xfrm>
            </p:contentPart>
          </mc:Choice>
          <mc:Fallback xmlns="">
            <p:pic>
              <p:nvPicPr>
                <p:cNvPr id="1303" name="Input penna 1302">
                  <a:extLst>
                    <a:ext uri="{FF2B5EF4-FFF2-40B4-BE49-F238E27FC236}">
                      <a16:creationId xmlns:a16="http://schemas.microsoft.com/office/drawing/2014/main" id="{858FF0D8-226E-485C-AE7A-B7140C1C9984}"/>
                    </a:ext>
                  </a:extLst>
                </p:cNvPr>
                <p:cNvPicPr/>
                <p:nvPr/>
              </p:nvPicPr>
              <p:blipFill>
                <a:blip r:embed="rId1601"/>
                <a:stretch>
                  <a:fillRect/>
                </a:stretch>
              </p:blipFill>
              <p:spPr>
                <a:xfrm>
                  <a:off x="2251840" y="3518693"/>
                  <a:ext cx="75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2">
              <p14:nvContentPartPr>
                <p14:cNvPr id="1304" name="Input penna 1303">
                  <a:extLst>
                    <a:ext uri="{FF2B5EF4-FFF2-40B4-BE49-F238E27FC236}">
                      <a16:creationId xmlns:a16="http://schemas.microsoft.com/office/drawing/2014/main" id="{1A0A168D-A6F0-4E5D-9054-FBC7BA19A2E5}"/>
                    </a:ext>
                  </a:extLst>
                </p14:cNvPr>
                <p14:cNvContentPartPr/>
                <p14:nvPr/>
              </p14:nvContentPartPr>
              <p14:xfrm>
                <a:off x="2334640" y="3603293"/>
                <a:ext cx="32760" cy="35280"/>
              </p14:xfrm>
            </p:contentPart>
          </mc:Choice>
          <mc:Fallback xmlns="">
            <p:pic>
              <p:nvPicPr>
                <p:cNvPr id="1304" name="Input penna 1303">
                  <a:extLst>
                    <a:ext uri="{FF2B5EF4-FFF2-40B4-BE49-F238E27FC236}">
                      <a16:creationId xmlns:a16="http://schemas.microsoft.com/office/drawing/2014/main" id="{1A0A168D-A6F0-4E5D-9054-FBC7BA19A2E5}"/>
                    </a:ext>
                  </a:extLst>
                </p:cNvPr>
                <p:cNvPicPr/>
                <p:nvPr/>
              </p:nvPicPr>
              <p:blipFill>
                <a:blip r:embed="rId1603"/>
                <a:stretch>
                  <a:fillRect/>
                </a:stretch>
              </p:blipFill>
              <p:spPr>
                <a:xfrm>
                  <a:off x="2326000" y="3594653"/>
                  <a:ext cx="504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4">
              <p14:nvContentPartPr>
                <p14:cNvPr id="1305" name="Input penna 1304">
                  <a:extLst>
                    <a:ext uri="{FF2B5EF4-FFF2-40B4-BE49-F238E27FC236}">
                      <a16:creationId xmlns:a16="http://schemas.microsoft.com/office/drawing/2014/main" id="{D532A767-522A-40BE-BC8E-24C0FCEB4E17}"/>
                    </a:ext>
                  </a:extLst>
                </p14:cNvPr>
                <p14:cNvContentPartPr/>
                <p14:nvPr/>
              </p14:nvContentPartPr>
              <p14:xfrm>
                <a:off x="2421040" y="3512213"/>
                <a:ext cx="57600" cy="107640"/>
              </p14:xfrm>
            </p:contentPart>
          </mc:Choice>
          <mc:Fallback xmlns="">
            <p:pic>
              <p:nvPicPr>
                <p:cNvPr id="1305" name="Input penna 1304">
                  <a:extLst>
                    <a:ext uri="{FF2B5EF4-FFF2-40B4-BE49-F238E27FC236}">
                      <a16:creationId xmlns:a16="http://schemas.microsoft.com/office/drawing/2014/main" id="{D532A767-522A-40BE-BC8E-24C0FCEB4E17}"/>
                    </a:ext>
                  </a:extLst>
                </p:cNvPr>
                <p:cNvPicPr/>
                <p:nvPr/>
              </p:nvPicPr>
              <p:blipFill>
                <a:blip r:embed="rId1605"/>
                <a:stretch>
                  <a:fillRect/>
                </a:stretch>
              </p:blipFill>
              <p:spPr>
                <a:xfrm>
                  <a:off x="2412040" y="3503213"/>
                  <a:ext cx="752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6">
              <p14:nvContentPartPr>
                <p14:cNvPr id="1306" name="Input penna 1305">
                  <a:extLst>
                    <a:ext uri="{FF2B5EF4-FFF2-40B4-BE49-F238E27FC236}">
                      <a16:creationId xmlns:a16="http://schemas.microsoft.com/office/drawing/2014/main" id="{44DE430F-84B4-4B8D-B61C-E53FA525D6E8}"/>
                    </a:ext>
                  </a:extLst>
                </p14:cNvPr>
                <p14:cNvContentPartPr/>
                <p14:nvPr/>
              </p14:nvContentPartPr>
              <p14:xfrm>
                <a:off x="2505280" y="3611573"/>
                <a:ext cx="12960" cy="14040"/>
              </p14:xfrm>
            </p:contentPart>
          </mc:Choice>
          <mc:Fallback xmlns="">
            <p:pic>
              <p:nvPicPr>
                <p:cNvPr id="1306" name="Input penna 1305">
                  <a:extLst>
                    <a:ext uri="{FF2B5EF4-FFF2-40B4-BE49-F238E27FC236}">
                      <a16:creationId xmlns:a16="http://schemas.microsoft.com/office/drawing/2014/main" id="{44DE430F-84B4-4B8D-B61C-E53FA525D6E8}"/>
                    </a:ext>
                  </a:extLst>
                </p:cNvPr>
                <p:cNvPicPr/>
                <p:nvPr/>
              </p:nvPicPr>
              <p:blipFill>
                <a:blip r:embed="rId1607"/>
                <a:stretch>
                  <a:fillRect/>
                </a:stretch>
              </p:blipFill>
              <p:spPr>
                <a:xfrm>
                  <a:off x="2496280" y="3602933"/>
                  <a:ext cx="306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8">
              <p14:nvContentPartPr>
                <p14:cNvPr id="1308" name="Input penna 1307">
                  <a:extLst>
                    <a:ext uri="{FF2B5EF4-FFF2-40B4-BE49-F238E27FC236}">
                      <a16:creationId xmlns:a16="http://schemas.microsoft.com/office/drawing/2014/main" id="{CBEAAA66-B738-4EDF-93F6-24B2A84BE6BE}"/>
                    </a:ext>
                  </a:extLst>
                </p14:cNvPr>
                <p14:cNvContentPartPr/>
                <p14:nvPr/>
              </p14:nvContentPartPr>
              <p14:xfrm>
                <a:off x="2581600" y="3541733"/>
                <a:ext cx="1800" cy="5760"/>
              </p14:xfrm>
            </p:contentPart>
          </mc:Choice>
          <mc:Fallback xmlns="">
            <p:pic>
              <p:nvPicPr>
                <p:cNvPr id="1308" name="Input penna 1307">
                  <a:extLst>
                    <a:ext uri="{FF2B5EF4-FFF2-40B4-BE49-F238E27FC236}">
                      <a16:creationId xmlns:a16="http://schemas.microsoft.com/office/drawing/2014/main" id="{CBEAAA66-B738-4EDF-93F6-24B2A84BE6BE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2572600" y="3533093"/>
                  <a:ext cx="19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9">
              <p14:nvContentPartPr>
                <p14:cNvPr id="1309" name="Input penna 1308">
                  <a:extLst>
                    <a:ext uri="{FF2B5EF4-FFF2-40B4-BE49-F238E27FC236}">
                      <a16:creationId xmlns:a16="http://schemas.microsoft.com/office/drawing/2014/main" id="{34011D24-EE4C-4ED3-94AC-4DF9DE41651D}"/>
                    </a:ext>
                  </a:extLst>
                </p14:cNvPr>
                <p14:cNvContentPartPr/>
                <p14:nvPr/>
              </p14:nvContentPartPr>
              <p14:xfrm>
                <a:off x="2587360" y="3596813"/>
                <a:ext cx="360" cy="1800"/>
              </p14:xfrm>
            </p:contentPart>
          </mc:Choice>
          <mc:Fallback xmlns="">
            <p:pic>
              <p:nvPicPr>
                <p:cNvPr id="1309" name="Input penna 1308">
                  <a:extLst>
                    <a:ext uri="{FF2B5EF4-FFF2-40B4-BE49-F238E27FC236}">
                      <a16:creationId xmlns:a16="http://schemas.microsoft.com/office/drawing/2014/main" id="{34011D24-EE4C-4ED3-94AC-4DF9DE41651D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2578360" y="3587813"/>
                  <a:ext cx="180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0">
              <p14:nvContentPartPr>
                <p14:cNvPr id="1311" name="Input penna 1310">
                  <a:extLst>
                    <a:ext uri="{FF2B5EF4-FFF2-40B4-BE49-F238E27FC236}">
                      <a16:creationId xmlns:a16="http://schemas.microsoft.com/office/drawing/2014/main" id="{5F687A7E-C99B-4876-8917-B99A8A40DE26}"/>
                    </a:ext>
                  </a:extLst>
                </p14:cNvPr>
                <p14:cNvContentPartPr/>
                <p14:nvPr/>
              </p14:nvContentPartPr>
              <p14:xfrm>
                <a:off x="2712640" y="3519773"/>
                <a:ext cx="92160" cy="73800"/>
              </p14:xfrm>
            </p:contentPart>
          </mc:Choice>
          <mc:Fallback xmlns="">
            <p:pic>
              <p:nvPicPr>
                <p:cNvPr id="1311" name="Input penna 1310">
                  <a:extLst>
                    <a:ext uri="{FF2B5EF4-FFF2-40B4-BE49-F238E27FC236}">
                      <a16:creationId xmlns:a16="http://schemas.microsoft.com/office/drawing/2014/main" id="{5F687A7E-C99B-4876-8917-B99A8A40DE26}"/>
                    </a:ext>
                  </a:extLst>
                </p:cNvPr>
                <p:cNvPicPr/>
                <p:nvPr/>
              </p:nvPicPr>
              <p:blipFill>
                <a:blip r:embed="rId1611"/>
                <a:stretch>
                  <a:fillRect/>
                </a:stretch>
              </p:blipFill>
              <p:spPr>
                <a:xfrm>
                  <a:off x="2704000" y="3510773"/>
                  <a:ext cx="1098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2">
              <p14:nvContentPartPr>
                <p14:cNvPr id="1312" name="Input penna 1311">
                  <a:extLst>
                    <a:ext uri="{FF2B5EF4-FFF2-40B4-BE49-F238E27FC236}">
                      <a16:creationId xmlns:a16="http://schemas.microsoft.com/office/drawing/2014/main" id="{65A92A0A-B071-4EB9-953A-35D8F69E8915}"/>
                    </a:ext>
                  </a:extLst>
                </p14:cNvPr>
                <p14:cNvContentPartPr/>
                <p14:nvPr/>
              </p14:nvContentPartPr>
              <p14:xfrm>
                <a:off x="2889760" y="3521933"/>
                <a:ext cx="106560" cy="68040"/>
              </p14:xfrm>
            </p:contentPart>
          </mc:Choice>
          <mc:Fallback xmlns="">
            <p:pic>
              <p:nvPicPr>
                <p:cNvPr id="1312" name="Input penna 1311">
                  <a:extLst>
                    <a:ext uri="{FF2B5EF4-FFF2-40B4-BE49-F238E27FC236}">
                      <a16:creationId xmlns:a16="http://schemas.microsoft.com/office/drawing/2014/main" id="{65A92A0A-B071-4EB9-953A-35D8F69E8915}"/>
                    </a:ext>
                  </a:extLst>
                </p:cNvPr>
                <p:cNvPicPr/>
                <p:nvPr/>
              </p:nvPicPr>
              <p:blipFill>
                <a:blip r:embed="rId1613"/>
                <a:stretch>
                  <a:fillRect/>
                </a:stretch>
              </p:blipFill>
              <p:spPr>
                <a:xfrm>
                  <a:off x="2881120" y="3513293"/>
                  <a:ext cx="124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4">
              <p14:nvContentPartPr>
                <p14:cNvPr id="1313" name="Input penna 1312">
                  <a:extLst>
                    <a:ext uri="{FF2B5EF4-FFF2-40B4-BE49-F238E27FC236}">
                      <a16:creationId xmlns:a16="http://schemas.microsoft.com/office/drawing/2014/main" id="{4DFDCE5E-13D5-40C7-AD4D-9152FC9A04C6}"/>
                    </a:ext>
                  </a:extLst>
                </p14:cNvPr>
                <p14:cNvContentPartPr/>
                <p14:nvPr/>
              </p14:nvContentPartPr>
              <p14:xfrm>
                <a:off x="2936920" y="3529853"/>
                <a:ext cx="43200" cy="83160"/>
              </p14:xfrm>
            </p:contentPart>
          </mc:Choice>
          <mc:Fallback xmlns="">
            <p:pic>
              <p:nvPicPr>
                <p:cNvPr id="1313" name="Input penna 1312">
                  <a:extLst>
                    <a:ext uri="{FF2B5EF4-FFF2-40B4-BE49-F238E27FC236}">
                      <a16:creationId xmlns:a16="http://schemas.microsoft.com/office/drawing/2014/main" id="{4DFDCE5E-13D5-40C7-AD4D-9152FC9A04C6}"/>
                    </a:ext>
                  </a:extLst>
                </p:cNvPr>
                <p:cNvPicPr/>
                <p:nvPr/>
              </p:nvPicPr>
              <p:blipFill>
                <a:blip r:embed="rId1615"/>
                <a:stretch>
                  <a:fillRect/>
                </a:stretch>
              </p:blipFill>
              <p:spPr>
                <a:xfrm>
                  <a:off x="2928280" y="3521213"/>
                  <a:ext cx="60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6">
              <p14:nvContentPartPr>
                <p14:cNvPr id="1314" name="Input penna 1313">
                  <a:extLst>
                    <a:ext uri="{FF2B5EF4-FFF2-40B4-BE49-F238E27FC236}">
                      <a16:creationId xmlns:a16="http://schemas.microsoft.com/office/drawing/2014/main" id="{8002D4EA-BC0C-4C10-9764-1F12C06D1CF1}"/>
                    </a:ext>
                  </a:extLst>
                </p14:cNvPr>
                <p14:cNvContentPartPr/>
                <p14:nvPr/>
              </p14:nvContentPartPr>
              <p14:xfrm>
                <a:off x="3011080" y="3532013"/>
                <a:ext cx="59040" cy="62640"/>
              </p14:xfrm>
            </p:contentPart>
          </mc:Choice>
          <mc:Fallback xmlns="">
            <p:pic>
              <p:nvPicPr>
                <p:cNvPr id="1314" name="Input penna 1313">
                  <a:extLst>
                    <a:ext uri="{FF2B5EF4-FFF2-40B4-BE49-F238E27FC236}">
                      <a16:creationId xmlns:a16="http://schemas.microsoft.com/office/drawing/2014/main" id="{8002D4EA-BC0C-4C10-9764-1F12C06D1CF1}"/>
                    </a:ext>
                  </a:extLst>
                </p:cNvPr>
                <p:cNvPicPr/>
                <p:nvPr/>
              </p:nvPicPr>
              <p:blipFill>
                <a:blip r:embed="rId1617"/>
                <a:stretch>
                  <a:fillRect/>
                </a:stretch>
              </p:blipFill>
              <p:spPr>
                <a:xfrm>
                  <a:off x="3002440" y="3523013"/>
                  <a:ext cx="766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8">
              <p14:nvContentPartPr>
                <p14:cNvPr id="1315" name="Input penna 1314">
                  <a:extLst>
                    <a:ext uri="{FF2B5EF4-FFF2-40B4-BE49-F238E27FC236}">
                      <a16:creationId xmlns:a16="http://schemas.microsoft.com/office/drawing/2014/main" id="{6D638A0C-40F6-4EEE-B248-389B0DD0A104}"/>
                    </a:ext>
                  </a:extLst>
                </p14:cNvPr>
                <p14:cNvContentPartPr/>
                <p14:nvPr/>
              </p14:nvContentPartPr>
              <p14:xfrm>
                <a:off x="3092440" y="3514373"/>
                <a:ext cx="58320" cy="74880"/>
              </p14:xfrm>
            </p:contentPart>
          </mc:Choice>
          <mc:Fallback xmlns="">
            <p:pic>
              <p:nvPicPr>
                <p:cNvPr id="1315" name="Input penna 1314">
                  <a:extLst>
                    <a:ext uri="{FF2B5EF4-FFF2-40B4-BE49-F238E27FC236}">
                      <a16:creationId xmlns:a16="http://schemas.microsoft.com/office/drawing/2014/main" id="{6D638A0C-40F6-4EEE-B248-389B0DD0A104}"/>
                    </a:ext>
                  </a:extLst>
                </p:cNvPr>
                <p:cNvPicPr/>
                <p:nvPr/>
              </p:nvPicPr>
              <p:blipFill>
                <a:blip r:embed="rId1619"/>
                <a:stretch>
                  <a:fillRect/>
                </a:stretch>
              </p:blipFill>
              <p:spPr>
                <a:xfrm>
                  <a:off x="3083800" y="3505373"/>
                  <a:ext cx="759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0">
              <p14:nvContentPartPr>
                <p14:cNvPr id="1316" name="Input penna 1315">
                  <a:extLst>
                    <a:ext uri="{FF2B5EF4-FFF2-40B4-BE49-F238E27FC236}">
                      <a16:creationId xmlns:a16="http://schemas.microsoft.com/office/drawing/2014/main" id="{1552A288-0305-4648-A6A1-249551820A13}"/>
                    </a:ext>
                  </a:extLst>
                </p14:cNvPr>
                <p14:cNvContentPartPr/>
                <p14:nvPr/>
              </p14:nvContentPartPr>
              <p14:xfrm>
                <a:off x="3160480" y="3511853"/>
                <a:ext cx="138960" cy="79560"/>
              </p14:xfrm>
            </p:contentPart>
          </mc:Choice>
          <mc:Fallback xmlns="">
            <p:pic>
              <p:nvPicPr>
                <p:cNvPr id="1316" name="Input penna 1315">
                  <a:extLst>
                    <a:ext uri="{FF2B5EF4-FFF2-40B4-BE49-F238E27FC236}">
                      <a16:creationId xmlns:a16="http://schemas.microsoft.com/office/drawing/2014/main" id="{1552A288-0305-4648-A6A1-249551820A13}"/>
                    </a:ext>
                  </a:extLst>
                </p:cNvPr>
                <p:cNvPicPr/>
                <p:nvPr/>
              </p:nvPicPr>
              <p:blipFill>
                <a:blip r:embed="rId1621"/>
                <a:stretch>
                  <a:fillRect/>
                </a:stretch>
              </p:blipFill>
              <p:spPr>
                <a:xfrm>
                  <a:off x="3151840" y="3503213"/>
                  <a:ext cx="1566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2">
              <p14:nvContentPartPr>
                <p14:cNvPr id="1317" name="Input penna 1316">
                  <a:extLst>
                    <a:ext uri="{FF2B5EF4-FFF2-40B4-BE49-F238E27FC236}">
                      <a16:creationId xmlns:a16="http://schemas.microsoft.com/office/drawing/2014/main" id="{54ED1948-E68D-489F-8013-56A01C923CD9}"/>
                    </a:ext>
                  </a:extLst>
                </p14:cNvPr>
                <p14:cNvContentPartPr/>
                <p14:nvPr/>
              </p14:nvContentPartPr>
              <p14:xfrm>
                <a:off x="3224200" y="3489893"/>
                <a:ext cx="93600" cy="9000"/>
              </p14:xfrm>
            </p:contentPart>
          </mc:Choice>
          <mc:Fallback xmlns="">
            <p:pic>
              <p:nvPicPr>
                <p:cNvPr id="1317" name="Input penna 1316">
                  <a:extLst>
                    <a:ext uri="{FF2B5EF4-FFF2-40B4-BE49-F238E27FC236}">
                      <a16:creationId xmlns:a16="http://schemas.microsoft.com/office/drawing/2014/main" id="{54ED1948-E68D-489F-8013-56A01C923CD9}"/>
                    </a:ext>
                  </a:extLst>
                </p:cNvPr>
                <p:cNvPicPr/>
                <p:nvPr/>
              </p:nvPicPr>
              <p:blipFill>
                <a:blip r:embed="rId1623"/>
                <a:stretch>
                  <a:fillRect/>
                </a:stretch>
              </p:blipFill>
              <p:spPr>
                <a:xfrm>
                  <a:off x="3215560" y="3480893"/>
                  <a:ext cx="1112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4">
              <p14:nvContentPartPr>
                <p14:cNvPr id="1318" name="Input penna 1317">
                  <a:extLst>
                    <a:ext uri="{FF2B5EF4-FFF2-40B4-BE49-F238E27FC236}">
                      <a16:creationId xmlns:a16="http://schemas.microsoft.com/office/drawing/2014/main" id="{D69F8D12-C544-4E3C-B30A-177D4877429D}"/>
                    </a:ext>
                  </a:extLst>
                </p14:cNvPr>
                <p14:cNvContentPartPr/>
                <p14:nvPr/>
              </p14:nvContentPartPr>
              <p14:xfrm>
                <a:off x="3309160" y="3492773"/>
                <a:ext cx="28080" cy="81000"/>
              </p14:xfrm>
            </p:contentPart>
          </mc:Choice>
          <mc:Fallback xmlns="">
            <p:pic>
              <p:nvPicPr>
                <p:cNvPr id="1318" name="Input penna 1317">
                  <a:extLst>
                    <a:ext uri="{FF2B5EF4-FFF2-40B4-BE49-F238E27FC236}">
                      <a16:creationId xmlns:a16="http://schemas.microsoft.com/office/drawing/2014/main" id="{D69F8D12-C544-4E3C-B30A-177D4877429D}"/>
                    </a:ext>
                  </a:extLst>
                </p:cNvPr>
                <p:cNvPicPr/>
                <p:nvPr/>
              </p:nvPicPr>
              <p:blipFill>
                <a:blip r:embed="rId1625"/>
                <a:stretch>
                  <a:fillRect/>
                </a:stretch>
              </p:blipFill>
              <p:spPr>
                <a:xfrm>
                  <a:off x="3300520" y="3484133"/>
                  <a:ext cx="45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6">
              <p14:nvContentPartPr>
                <p14:cNvPr id="1319" name="Input penna 1318">
                  <a:extLst>
                    <a:ext uri="{FF2B5EF4-FFF2-40B4-BE49-F238E27FC236}">
                      <a16:creationId xmlns:a16="http://schemas.microsoft.com/office/drawing/2014/main" id="{AB2F2331-87FC-4B1B-A74C-B9F7364D5F0F}"/>
                    </a:ext>
                  </a:extLst>
                </p14:cNvPr>
                <p14:cNvContentPartPr/>
                <p14:nvPr/>
              </p14:nvContentPartPr>
              <p14:xfrm>
                <a:off x="3347680" y="3503573"/>
                <a:ext cx="64080" cy="79920"/>
              </p14:xfrm>
            </p:contentPart>
          </mc:Choice>
          <mc:Fallback xmlns="">
            <p:pic>
              <p:nvPicPr>
                <p:cNvPr id="1319" name="Input penna 1318">
                  <a:extLst>
                    <a:ext uri="{FF2B5EF4-FFF2-40B4-BE49-F238E27FC236}">
                      <a16:creationId xmlns:a16="http://schemas.microsoft.com/office/drawing/2014/main" id="{AB2F2331-87FC-4B1B-A74C-B9F7364D5F0F}"/>
                    </a:ext>
                  </a:extLst>
                </p:cNvPr>
                <p:cNvPicPr/>
                <p:nvPr/>
              </p:nvPicPr>
              <p:blipFill>
                <a:blip r:embed="rId1627"/>
                <a:stretch>
                  <a:fillRect/>
                </a:stretch>
              </p:blipFill>
              <p:spPr>
                <a:xfrm>
                  <a:off x="3339040" y="3494573"/>
                  <a:ext cx="817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8">
              <p14:nvContentPartPr>
                <p14:cNvPr id="1320" name="Input penna 1319">
                  <a:extLst>
                    <a:ext uri="{FF2B5EF4-FFF2-40B4-BE49-F238E27FC236}">
                      <a16:creationId xmlns:a16="http://schemas.microsoft.com/office/drawing/2014/main" id="{95FA8F5C-3317-4AE4-87C6-4B19894F723A}"/>
                    </a:ext>
                  </a:extLst>
                </p14:cNvPr>
                <p14:cNvContentPartPr/>
                <p14:nvPr/>
              </p14:nvContentPartPr>
              <p14:xfrm>
                <a:off x="3424360" y="3518333"/>
                <a:ext cx="68400" cy="85680"/>
              </p14:xfrm>
            </p:contentPart>
          </mc:Choice>
          <mc:Fallback xmlns="">
            <p:pic>
              <p:nvPicPr>
                <p:cNvPr id="1320" name="Input penna 1319">
                  <a:extLst>
                    <a:ext uri="{FF2B5EF4-FFF2-40B4-BE49-F238E27FC236}">
                      <a16:creationId xmlns:a16="http://schemas.microsoft.com/office/drawing/2014/main" id="{95FA8F5C-3317-4AE4-87C6-4B19894F723A}"/>
                    </a:ext>
                  </a:extLst>
                </p:cNvPr>
                <p:cNvPicPr/>
                <p:nvPr/>
              </p:nvPicPr>
              <p:blipFill>
                <a:blip r:embed="rId1629"/>
                <a:stretch>
                  <a:fillRect/>
                </a:stretch>
              </p:blipFill>
              <p:spPr>
                <a:xfrm>
                  <a:off x="3415360" y="3509693"/>
                  <a:ext cx="86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0">
              <p14:nvContentPartPr>
                <p14:cNvPr id="1321" name="Input penna 1320">
                  <a:extLst>
                    <a:ext uri="{FF2B5EF4-FFF2-40B4-BE49-F238E27FC236}">
                      <a16:creationId xmlns:a16="http://schemas.microsoft.com/office/drawing/2014/main" id="{23A9042C-1B25-41C0-A133-856FD24C384E}"/>
                    </a:ext>
                  </a:extLst>
                </p14:cNvPr>
                <p14:cNvContentPartPr/>
                <p14:nvPr/>
              </p14:nvContentPartPr>
              <p14:xfrm>
                <a:off x="3462520" y="3403493"/>
                <a:ext cx="60480" cy="88560"/>
              </p14:xfrm>
            </p:contentPart>
          </mc:Choice>
          <mc:Fallback xmlns="">
            <p:pic>
              <p:nvPicPr>
                <p:cNvPr id="1321" name="Input penna 1320">
                  <a:extLst>
                    <a:ext uri="{FF2B5EF4-FFF2-40B4-BE49-F238E27FC236}">
                      <a16:creationId xmlns:a16="http://schemas.microsoft.com/office/drawing/2014/main" id="{23A9042C-1B25-41C0-A133-856FD24C384E}"/>
                    </a:ext>
                  </a:extLst>
                </p:cNvPr>
                <p:cNvPicPr/>
                <p:nvPr/>
              </p:nvPicPr>
              <p:blipFill>
                <a:blip r:embed="rId1631"/>
                <a:stretch>
                  <a:fillRect/>
                </a:stretch>
              </p:blipFill>
              <p:spPr>
                <a:xfrm>
                  <a:off x="3453520" y="3394493"/>
                  <a:ext cx="781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2">
              <p14:nvContentPartPr>
                <p14:cNvPr id="1323" name="Input penna 1322">
                  <a:extLst>
                    <a:ext uri="{FF2B5EF4-FFF2-40B4-BE49-F238E27FC236}">
                      <a16:creationId xmlns:a16="http://schemas.microsoft.com/office/drawing/2014/main" id="{594BBF46-3E4A-4CBC-85BF-4C7C46539D27}"/>
                    </a:ext>
                  </a:extLst>
                </p14:cNvPr>
                <p14:cNvContentPartPr/>
                <p14:nvPr/>
              </p14:nvContentPartPr>
              <p14:xfrm>
                <a:off x="3642520" y="3524813"/>
                <a:ext cx="65520" cy="149400"/>
              </p14:xfrm>
            </p:contentPart>
          </mc:Choice>
          <mc:Fallback xmlns="">
            <p:pic>
              <p:nvPicPr>
                <p:cNvPr id="1323" name="Input penna 1322">
                  <a:extLst>
                    <a:ext uri="{FF2B5EF4-FFF2-40B4-BE49-F238E27FC236}">
                      <a16:creationId xmlns:a16="http://schemas.microsoft.com/office/drawing/2014/main" id="{594BBF46-3E4A-4CBC-85BF-4C7C46539D27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3633520" y="3515813"/>
                  <a:ext cx="831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4">
              <p14:nvContentPartPr>
                <p14:cNvPr id="1324" name="Input penna 1323">
                  <a:extLst>
                    <a:ext uri="{FF2B5EF4-FFF2-40B4-BE49-F238E27FC236}">
                      <a16:creationId xmlns:a16="http://schemas.microsoft.com/office/drawing/2014/main" id="{723EE0D5-8938-4BE8-A340-8A29339BA6E6}"/>
                    </a:ext>
                  </a:extLst>
                </p14:cNvPr>
                <p14:cNvContentPartPr/>
                <p14:nvPr/>
              </p14:nvContentPartPr>
              <p14:xfrm>
                <a:off x="3725680" y="3620573"/>
                <a:ext cx="88200" cy="66600"/>
              </p14:xfrm>
            </p:contentPart>
          </mc:Choice>
          <mc:Fallback xmlns="">
            <p:pic>
              <p:nvPicPr>
                <p:cNvPr id="1324" name="Input penna 1323">
                  <a:extLst>
                    <a:ext uri="{FF2B5EF4-FFF2-40B4-BE49-F238E27FC236}">
                      <a16:creationId xmlns:a16="http://schemas.microsoft.com/office/drawing/2014/main" id="{723EE0D5-8938-4BE8-A340-8A29339BA6E6}"/>
                    </a:ext>
                  </a:extLst>
                </p:cNvPr>
                <p:cNvPicPr/>
                <p:nvPr/>
              </p:nvPicPr>
              <p:blipFill>
                <a:blip r:embed="rId1635"/>
                <a:stretch>
                  <a:fillRect/>
                </a:stretch>
              </p:blipFill>
              <p:spPr>
                <a:xfrm>
                  <a:off x="3717040" y="3611573"/>
                  <a:ext cx="1058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6">
              <p14:nvContentPartPr>
                <p14:cNvPr id="1325" name="Input penna 1324">
                  <a:extLst>
                    <a:ext uri="{FF2B5EF4-FFF2-40B4-BE49-F238E27FC236}">
                      <a16:creationId xmlns:a16="http://schemas.microsoft.com/office/drawing/2014/main" id="{4217FF4D-B5A5-459E-A759-53969616CE99}"/>
                    </a:ext>
                  </a:extLst>
                </p14:cNvPr>
                <p14:cNvContentPartPr/>
                <p14:nvPr/>
              </p14:nvContentPartPr>
              <p14:xfrm>
                <a:off x="3749800" y="3437693"/>
                <a:ext cx="42840" cy="69480"/>
              </p14:xfrm>
            </p:contentPart>
          </mc:Choice>
          <mc:Fallback xmlns="">
            <p:pic>
              <p:nvPicPr>
                <p:cNvPr id="1325" name="Input penna 1324">
                  <a:extLst>
                    <a:ext uri="{FF2B5EF4-FFF2-40B4-BE49-F238E27FC236}">
                      <a16:creationId xmlns:a16="http://schemas.microsoft.com/office/drawing/2014/main" id="{4217FF4D-B5A5-459E-A759-53969616CE99}"/>
                    </a:ext>
                  </a:extLst>
                </p:cNvPr>
                <p:cNvPicPr/>
                <p:nvPr/>
              </p:nvPicPr>
              <p:blipFill>
                <a:blip r:embed="rId1637"/>
                <a:stretch>
                  <a:fillRect/>
                </a:stretch>
              </p:blipFill>
              <p:spPr>
                <a:xfrm>
                  <a:off x="3740800" y="3428693"/>
                  <a:ext cx="604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8">
              <p14:nvContentPartPr>
                <p14:cNvPr id="1326" name="Input penna 1325">
                  <a:extLst>
                    <a:ext uri="{FF2B5EF4-FFF2-40B4-BE49-F238E27FC236}">
                      <a16:creationId xmlns:a16="http://schemas.microsoft.com/office/drawing/2014/main" id="{7A872077-6E2C-4043-B34F-F5B63CC6F8C0}"/>
                    </a:ext>
                  </a:extLst>
                </p14:cNvPr>
                <p14:cNvContentPartPr/>
                <p14:nvPr/>
              </p14:nvContentPartPr>
              <p14:xfrm>
                <a:off x="3857440" y="3494573"/>
                <a:ext cx="52560" cy="131040"/>
              </p14:xfrm>
            </p:contentPart>
          </mc:Choice>
          <mc:Fallback xmlns="">
            <p:pic>
              <p:nvPicPr>
                <p:cNvPr id="1326" name="Input penna 1325">
                  <a:extLst>
                    <a:ext uri="{FF2B5EF4-FFF2-40B4-BE49-F238E27FC236}">
                      <a16:creationId xmlns:a16="http://schemas.microsoft.com/office/drawing/2014/main" id="{7A872077-6E2C-4043-B34F-F5B63CC6F8C0}"/>
                    </a:ext>
                  </a:extLst>
                </p:cNvPr>
                <p:cNvPicPr/>
                <p:nvPr/>
              </p:nvPicPr>
              <p:blipFill>
                <a:blip r:embed="rId1639"/>
                <a:stretch>
                  <a:fillRect/>
                </a:stretch>
              </p:blipFill>
              <p:spPr>
                <a:xfrm>
                  <a:off x="3848440" y="3485573"/>
                  <a:ext cx="702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0">
              <p14:nvContentPartPr>
                <p14:cNvPr id="1327" name="Input penna 1326">
                  <a:extLst>
                    <a:ext uri="{FF2B5EF4-FFF2-40B4-BE49-F238E27FC236}">
                      <a16:creationId xmlns:a16="http://schemas.microsoft.com/office/drawing/2014/main" id="{97C65B2E-285A-4FBA-ACD2-CFD5EFAD2F04}"/>
                    </a:ext>
                  </a:extLst>
                </p14:cNvPr>
                <p14:cNvContentPartPr/>
                <p14:nvPr/>
              </p14:nvContentPartPr>
              <p14:xfrm>
                <a:off x="3987760" y="3568373"/>
                <a:ext cx="109080" cy="68760"/>
              </p14:xfrm>
            </p:contentPart>
          </mc:Choice>
          <mc:Fallback xmlns="">
            <p:pic>
              <p:nvPicPr>
                <p:cNvPr id="1327" name="Input penna 1326">
                  <a:extLst>
                    <a:ext uri="{FF2B5EF4-FFF2-40B4-BE49-F238E27FC236}">
                      <a16:creationId xmlns:a16="http://schemas.microsoft.com/office/drawing/2014/main" id="{97C65B2E-285A-4FBA-ACD2-CFD5EFAD2F04}"/>
                    </a:ext>
                  </a:extLst>
                </p:cNvPr>
                <p:cNvPicPr/>
                <p:nvPr/>
              </p:nvPicPr>
              <p:blipFill>
                <a:blip r:embed="rId1641"/>
                <a:stretch>
                  <a:fillRect/>
                </a:stretch>
              </p:blipFill>
              <p:spPr>
                <a:xfrm>
                  <a:off x="3979120" y="3559733"/>
                  <a:ext cx="1267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2">
              <p14:nvContentPartPr>
                <p14:cNvPr id="1328" name="Input penna 1327">
                  <a:extLst>
                    <a:ext uri="{FF2B5EF4-FFF2-40B4-BE49-F238E27FC236}">
                      <a16:creationId xmlns:a16="http://schemas.microsoft.com/office/drawing/2014/main" id="{E22DA35D-B94B-4571-B2A7-A5CAAF057123}"/>
                    </a:ext>
                  </a:extLst>
                </p14:cNvPr>
                <p14:cNvContentPartPr/>
                <p14:nvPr/>
              </p14:nvContentPartPr>
              <p14:xfrm>
                <a:off x="4055440" y="3471893"/>
                <a:ext cx="51840" cy="53640"/>
              </p14:xfrm>
            </p:contentPart>
          </mc:Choice>
          <mc:Fallback xmlns="">
            <p:pic>
              <p:nvPicPr>
                <p:cNvPr id="1328" name="Input penna 1327">
                  <a:extLst>
                    <a:ext uri="{FF2B5EF4-FFF2-40B4-BE49-F238E27FC236}">
                      <a16:creationId xmlns:a16="http://schemas.microsoft.com/office/drawing/2014/main" id="{E22DA35D-B94B-4571-B2A7-A5CAAF057123}"/>
                    </a:ext>
                  </a:extLst>
                </p:cNvPr>
                <p:cNvPicPr/>
                <p:nvPr/>
              </p:nvPicPr>
              <p:blipFill>
                <a:blip r:embed="rId1643"/>
                <a:stretch>
                  <a:fillRect/>
                </a:stretch>
              </p:blipFill>
              <p:spPr>
                <a:xfrm>
                  <a:off x="4046440" y="3463253"/>
                  <a:ext cx="6948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44">
            <p14:nvContentPartPr>
              <p14:cNvPr id="1347" name="Input penna 1346">
                <a:extLst>
                  <a:ext uri="{FF2B5EF4-FFF2-40B4-BE49-F238E27FC236}">
                    <a16:creationId xmlns:a16="http://schemas.microsoft.com/office/drawing/2014/main" id="{1EC5AB24-440D-408C-A863-AD4E66462A76}"/>
                  </a:ext>
                </a:extLst>
              </p14:cNvPr>
              <p14:cNvContentPartPr/>
              <p14:nvPr/>
            </p14:nvContentPartPr>
            <p14:xfrm>
              <a:off x="3278920" y="3916175"/>
              <a:ext cx="30960" cy="55800"/>
            </p14:xfrm>
          </p:contentPart>
        </mc:Choice>
        <mc:Fallback xmlns="">
          <p:pic>
            <p:nvPicPr>
              <p:cNvPr id="1347" name="Input penna 1346">
                <a:extLst>
                  <a:ext uri="{FF2B5EF4-FFF2-40B4-BE49-F238E27FC236}">
                    <a16:creationId xmlns:a16="http://schemas.microsoft.com/office/drawing/2014/main" id="{1EC5AB24-440D-408C-A863-AD4E66462A76}"/>
                  </a:ext>
                </a:extLst>
              </p:cNvPr>
              <p:cNvPicPr/>
              <p:nvPr/>
            </p:nvPicPr>
            <p:blipFill>
              <a:blip r:embed="rId1645"/>
              <a:stretch>
                <a:fillRect/>
              </a:stretch>
            </p:blipFill>
            <p:spPr>
              <a:xfrm>
                <a:off x="3270280" y="3907535"/>
                <a:ext cx="48600" cy="73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459" name="Gruppo 1458">
            <a:extLst>
              <a:ext uri="{FF2B5EF4-FFF2-40B4-BE49-F238E27FC236}">
                <a16:creationId xmlns:a16="http://schemas.microsoft.com/office/drawing/2014/main" id="{E48BDE3C-28C2-442E-8C35-ACBBD4CDCA16}"/>
              </a:ext>
            </a:extLst>
          </p:cNvPr>
          <p:cNvGrpSpPr/>
          <p:nvPr/>
        </p:nvGrpSpPr>
        <p:grpSpPr>
          <a:xfrm>
            <a:off x="2196975" y="3806375"/>
            <a:ext cx="2088360" cy="900720"/>
            <a:chOff x="2154640" y="3755573"/>
            <a:chExt cx="2088360" cy="90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6">
              <p14:nvContentPartPr>
                <p14:cNvPr id="1330" name="Input penna 1329">
                  <a:extLst>
                    <a:ext uri="{FF2B5EF4-FFF2-40B4-BE49-F238E27FC236}">
                      <a16:creationId xmlns:a16="http://schemas.microsoft.com/office/drawing/2014/main" id="{283A4C64-B1AC-4DB9-988C-373BF36CD1B0}"/>
                    </a:ext>
                  </a:extLst>
                </p14:cNvPr>
                <p14:cNvContentPartPr/>
                <p14:nvPr/>
              </p14:nvContentPartPr>
              <p14:xfrm>
                <a:off x="2212240" y="3755573"/>
                <a:ext cx="62280" cy="103320"/>
              </p14:xfrm>
            </p:contentPart>
          </mc:Choice>
          <mc:Fallback xmlns="">
            <p:pic>
              <p:nvPicPr>
                <p:cNvPr id="1330" name="Input penna 1329">
                  <a:extLst>
                    <a:ext uri="{FF2B5EF4-FFF2-40B4-BE49-F238E27FC236}">
                      <a16:creationId xmlns:a16="http://schemas.microsoft.com/office/drawing/2014/main" id="{283A4C64-B1AC-4DB9-988C-373BF36CD1B0}"/>
                    </a:ext>
                  </a:extLst>
                </p:cNvPr>
                <p:cNvPicPr/>
                <p:nvPr/>
              </p:nvPicPr>
              <p:blipFill>
                <a:blip r:embed="rId1647"/>
                <a:stretch>
                  <a:fillRect/>
                </a:stretch>
              </p:blipFill>
              <p:spPr>
                <a:xfrm>
                  <a:off x="2203240" y="3746573"/>
                  <a:ext cx="79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8">
              <p14:nvContentPartPr>
                <p14:cNvPr id="1331" name="Input penna 1330">
                  <a:extLst>
                    <a:ext uri="{FF2B5EF4-FFF2-40B4-BE49-F238E27FC236}">
                      <a16:creationId xmlns:a16="http://schemas.microsoft.com/office/drawing/2014/main" id="{F3EB36B5-DC55-427F-99DA-247D2F24C116}"/>
                    </a:ext>
                  </a:extLst>
                </p14:cNvPr>
                <p14:cNvContentPartPr/>
                <p14:nvPr/>
              </p14:nvContentPartPr>
              <p14:xfrm>
                <a:off x="2279200" y="3785093"/>
                <a:ext cx="72720" cy="70200"/>
              </p14:xfrm>
            </p:contentPart>
          </mc:Choice>
          <mc:Fallback xmlns="">
            <p:pic>
              <p:nvPicPr>
                <p:cNvPr id="1331" name="Input penna 1330">
                  <a:extLst>
                    <a:ext uri="{FF2B5EF4-FFF2-40B4-BE49-F238E27FC236}">
                      <a16:creationId xmlns:a16="http://schemas.microsoft.com/office/drawing/2014/main" id="{F3EB36B5-DC55-427F-99DA-247D2F24C116}"/>
                    </a:ext>
                  </a:extLst>
                </p:cNvPr>
                <p:cNvPicPr/>
                <p:nvPr/>
              </p:nvPicPr>
              <p:blipFill>
                <a:blip r:embed="rId1649"/>
                <a:stretch>
                  <a:fillRect/>
                </a:stretch>
              </p:blipFill>
              <p:spPr>
                <a:xfrm>
                  <a:off x="2270200" y="3776453"/>
                  <a:ext cx="90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0">
              <p14:nvContentPartPr>
                <p14:cNvPr id="1332" name="Input penna 1331">
                  <a:extLst>
                    <a:ext uri="{FF2B5EF4-FFF2-40B4-BE49-F238E27FC236}">
                      <a16:creationId xmlns:a16="http://schemas.microsoft.com/office/drawing/2014/main" id="{8FF98092-05FA-48B1-AF28-167381C0CE89}"/>
                    </a:ext>
                  </a:extLst>
                </p14:cNvPr>
                <p14:cNvContentPartPr/>
                <p14:nvPr/>
              </p14:nvContentPartPr>
              <p14:xfrm>
                <a:off x="2295400" y="3812453"/>
                <a:ext cx="58320" cy="9000"/>
              </p14:xfrm>
            </p:contentPart>
          </mc:Choice>
          <mc:Fallback xmlns="">
            <p:pic>
              <p:nvPicPr>
                <p:cNvPr id="1332" name="Input penna 1331">
                  <a:extLst>
                    <a:ext uri="{FF2B5EF4-FFF2-40B4-BE49-F238E27FC236}">
                      <a16:creationId xmlns:a16="http://schemas.microsoft.com/office/drawing/2014/main" id="{8FF98092-05FA-48B1-AF28-167381C0CE89}"/>
                    </a:ext>
                  </a:extLst>
                </p:cNvPr>
                <p:cNvPicPr/>
                <p:nvPr/>
              </p:nvPicPr>
              <p:blipFill>
                <a:blip r:embed="rId1651"/>
                <a:stretch>
                  <a:fillRect/>
                </a:stretch>
              </p:blipFill>
              <p:spPr>
                <a:xfrm>
                  <a:off x="2286760" y="3803453"/>
                  <a:ext cx="75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2">
              <p14:nvContentPartPr>
                <p14:cNvPr id="1333" name="Input penna 1332">
                  <a:extLst>
                    <a:ext uri="{FF2B5EF4-FFF2-40B4-BE49-F238E27FC236}">
                      <a16:creationId xmlns:a16="http://schemas.microsoft.com/office/drawing/2014/main" id="{3F07EB85-633A-4931-ACD1-B08C976A8F07}"/>
                    </a:ext>
                  </a:extLst>
                </p14:cNvPr>
                <p14:cNvContentPartPr/>
                <p14:nvPr/>
              </p14:nvContentPartPr>
              <p14:xfrm>
                <a:off x="2343280" y="3772133"/>
                <a:ext cx="136080" cy="89640"/>
              </p14:xfrm>
            </p:contentPart>
          </mc:Choice>
          <mc:Fallback xmlns="">
            <p:pic>
              <p:nvPicPr>
                <p:cNvPr id="1333" name="Input penna 1332">
                  <a:extLst>
                    <a:ext uri="{FF2B5EF4-FFF2-40B4-BE49-F238E27FC236}">
                      <a16:creationId xmlns:a16="http://schemas.microsoft.com/office/drawing/2014/main" id="{3F07EB85-633A-4931-ACD1-B08C976A8F07}"/>
                    </a:ext>
                  </a:extLst>
                </p:cNvPr>
                <p:cNvPicPr/>
                <p:nvPr/>
              </p:nvPicPr>
              <p:blipFill>
                <a:blip r:embed="rId1653"/>
                <a:stretch>
                  <a:fillRect/>
                </a:stretch>
              </p:blipFill>
              <p:spPr>
                <a:xfrm>
                  <a:off x="2334640" y="3763493"/>
                  <a:ext cx="1537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4">
              <p14:nvContentPartPr>
                <p14:cNvPr id="1334" name="Input penna 1333">
                  <a:extLst>
                    <a:ext uri="{FF2B5EF4-FFF2-40B4-BE49-F238E27FC236}">
                      <a16:creationId xmlns:a16="http://schemas.microsoft.com/office/drawing/2014/main" id="{C5EFE754-486C-4418-98DE-8FDB66D4C8E2}"/>
                    </a:ext>
                  </a:extLst>
                </p14:cNvPr>
                <p14:cNvContentPartPr/>
                <p14:nvPr/>
              </p14:nvContentPartPr>
              <p14:xfrm>
                <a:off x="2488000" y="3780773"/>
                <a:ext cx="86040" cy="73440"/>
              </p14:xfrm>
            </p:contentPart>
          </mc:Choice>
          <mc:Fallback xmlns="">
            <p:pic>
              <p:nvPicPr>
                <p:cNvPr id="1334" name="Input penna 1333">
                  <a:extLst>
                    <a:ext uri="{FF2B5EF4-FFF2-40B4-BE49-F238E27FC236}">
                      <a16:creationId xmlns:a16="http://schemas.microsoft.com/office/drawing/2014/main" id="{C5EFE754-486C-4418-98DE-8FDB66D4C8E2}"/>
                    </a:ext>
                  </a:extLst>
                </p:cNvPr>
                <p:cNvPicPr/>
                <p:nvPr/>
              </p:nvPicPr>
              <p:blipFill>
                <a:blip r:embed="rId1655"/>
                <a:stretch>
                  <a:fillRect/>
                </a:stretch>
              </p:blipFill>
              <p:spPr>
                <a:xfrm>
                  <a:off x="2479000" y="3771773"/>
                  <a:ext cx="1036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6">
              <p14:nvContentPartPr>
                <p14:cNvPr id="1335" name="Input penna 1334">
                  <a:extLst>
                    <a:ext uri="{FF2B5EF4-FFF2-40B4-BE49-F238E27FC236}">
                      <a16:creationId xmlns:a16="http://schemas.microsoft.com/office/drawing/2014/main" id="{DA2E0130-26BE-4E3C-B3A1-14ED16A722D6}"/>
                    </a:ext>
                  </a:extLst>
                </p14:cNvPr>
                <p14:cNvContentPartPr/>
                <p14:nvPr/>
              </p14:nvContentPartPr>
              <p14:xfrm>
                <a:off x="2560720" y="3781493"/>
                <a:ext cx="72000" cy="75600"/>
              </p14:xfrm>
            </p:contentPart>
          </mc:Choice>
          <mc:Fallback xmlns="">
            <p:pic>
              <p:nvPicPr>
                <p:cNvPr id="1335" name="Input penna 1334">
                  <a:extLst>
                    <a:ext uri="{FF2B5EF4-FFF2-40B4-BE49-F238E27FC236}">
                      <a16:creationId xmlns:a16="http://schemas.microsoft.com/office/drawing/2014/main" id="{DA2E0130-26BE-4E3C-B3A1-14ED16A722D6}"/>
                    </a:ext>
                  </a:extLst>
                </p:cNvPr>
                <p:cNvPicPr/>
                <p:nvPr/>
              </p:nvPicPr>
              <p:blipFill>
                <a:blip r:embed="rId1657"/>
                <a:stretch>
                  <a:fillRect/>
                </a:stretch>
              </p:blipFill>
              <p:spPr>
                <a:xfrm>
                  <a:off x="2551720" y="3772493"/>
                  <a:ext cx="896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8">
              <p14:nvContentPartPr>
                <p14:cNvPr id="1336" name="Input penna 1335">
                  <a:extLst>
                    <a:ext uri="{FF2B5EF4-FFF2-40B4-BE49-F238E27FC236}">
                      <a16:creationId xmlns:a16="http://schemas.microsoft.com/office/drawing/2014/main" id="{3CC1FFD7-0838-4DBA-AAB6-48E5CD631A2A}"/>
                    </a:ext>
                  </a:extLst>
                </p14:cNvPr>
                <p14:cNvContentPartPr/>
                <p14:nvPr/>
              </p14:nvContentPartPr>
              <p14:xfrm>
                <a:off x="2546680" y="3819293"/>
                <a:ext cx="89640" cy="7920"/>
              </p14:xfrm>
            </p:contentPart>
          </mc:Choice>
          <mc:Fallback xmlns="">
            <p:pic>
              <p:nvPicPr>
                <p:cNvPr id="1336" name="Input penna 1335">
                  <a:extLst>
                    <a:ext uri="{FF2B5EF4-FFF2-40B4-BE49-F238E27FC236}">
                      <a16:creationId xmlns:a16="http://schemas.microsoft.com/office/drawing/2014/main" id="{3CC1FFD7-0838-4DBA-AAB6-48E5CD631A2A}"/>
                    </a:ext>
                  </a:extLst>
                </p:cNvPr>
                <p:cNvPicPr/>
                <p:nvPr/>
              </p:nvPicPr>
              <p:blipFill>
                <a:blip r:embed="rId1659"/>
                <a:stretch>
                  <a:fillRect/>
                </a:stretch>
              </p:blipFill>
              <p:spPr>
                <a:xfrm>
                  <a:off x="2537680" y="3810293"/>
                  <a:ext cx="107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0">
              <p14:nvContentPartPr>
                <p14:cNvPr id="1337" name="Input penna 1336">
                  <a:extLst>
                    <a:ext uri="{FF2B5EF4-FFF2-40B4-BE49-F238E27FC236}">
                      <a16:creationId xmlns:a16="http://schemas.microsoft.com/office/drawing/2014/main" id="{4E930A24-CDEA-4ADE-9C8A-47D690D99426}"/>
                    </a:ext>
                  </a:extLst>
                </p14:cNvPr>
                <p14:cNvContentPartPr/>
                <p14:nvPr/>
              </p14:nvContentPartPr>
              <p14:xfrm>
                <a:off x="2740360" y="3775733"/>
                <a:ext cx="10080" cy="82800"/>
              </p14:xfrm>
            </p:contentPart>
          </mc:Choice>
          <mc:Fallback xmlns="">
            <p:pic>
              <p:nvPicPr>
                <p:cNvPr id="1337" name="Input penna 1336">
                  <a:extLst>
                    <a:ext uri="{FF2B5EF4-FFF2-40B4-BE49-F238E27FC236}">
                      <a16:creationId xmlns:a16="http://schemas.microsoft.com/office/drawing/2014/main" id="{4E930A24-CDEA-4ADE-9C8A-47D690D99426}"/>
                    </a:ext>
                  </a:extLst>
                </p:cNvPr>
                <p:cNvPicPr/>
                <p:nvPr/>
              </p:nvPicPr>
              <p:blipFill>
                <a:blip r:embed="rId1661"/>
                <a:stretch>
                  <a:fillRect/>
                </a:stretch>
              </p:blipFill>
              <p:spPr>
                <a:xfrm>
                  <a:off x="2731360" y="3767093"/>
                  <a:ext cx="277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1338" name="Input penna 1337">
                  <a:extLst>
                    <a:ext uri="{FF2B5EF4-FFF2-40B4-BE49-F238E27FC236}">
                      <a16:creationId xmlns:a16="http://schemas.microsoft.com/office/drawing/2014/main" id="{3EB351D8-9036-40F6-A88E-2E71DBA75B8B}"/>
                    </a:ext>
                  </a:extLst>
                </p14:cNvPr>
                <p14:cNvContentPartPr/>
                <p14:nvPr/>
              </p14:nvContentPartPr>
              <p14:xfrm>
                <a:off x="2734600" y="3759173"/>
                <a:ext cx="56520" cy="58680"/>
              </p14:xfrm>
            </p:contentPart>
          </mc:Choice>
          <mc:Fallback xmlns="">
            <p:pic>
              <p:nvPicPr>
                <p:cNvPr id="1338" name="Input penna 1337">
                  <a:extLst>
                    <a:ext uri="{FF2B5EF4-FFF2-40B4-BE49-F238E27FC236}">
                      <a16:creationId xmlns:a16="http://schemas.microsoft.com/office/drawing/2014/main" id="{3EB351D8-9036-40F6-A88E-2E71DBA75B8B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>
                  <a:off x="2725600" y="3750533"/>
                  <a:ext cx="741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1339" name="Input penna 1338">
                  <a:extLst>
                    <a:ext uri="{FF2B5EF4-FFF2-40B4-BE49-F238E27FC236}">
                      <a16:creationId xmlns:a16="http://schemas.microsoft.com/office/drawing/2014/main" id="{0C2FF2A5-A638-4B8B-9342-F59D2C6EB787}"/>
                    </a:ext>
                  </a:extLst>
                </p14:cNvPr>
                <p14:cNvContentPartPr/>
                <p14:nvPr/>
              </p14:nvContentPartPr>
              <p14:xfrm>
                <a:off x="2797600" y="3786893"/>
                <a:ext cx="83160" cy="61200"/>
              </p14:xfrm>
            </p:contentPart>
          </mc:Choice>
          <mc:Fallback xmlns="">
            <p:pic>
              <p:nvPicPr>
                <p:cNvPr id="1339" name="Input penna 1338">
                  <a:extLst>
                    <a:ext uri="{FF2B5EF4-FFF2-40B4-BE49-F238E27FC236}">
                      <a16:creationId xmlns:a16="http://schemas.microsoft.com/office/drawing/2014/main" id="{0C2FF2A5-A638-4B8B-9342-F59D2C6EB787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>
                  <a:off x="2788960" y="3778253"/>
                  <a:ext cx="1008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1340" name="Input penna 1339">
                  <a:extLst>
                    <a:ext uri="{FF2B5EF4-FFF2-40B4-BE49-F238E27FC236}">
                      <a16:creationId xmlns:a16="http://schemas.microsoft.com/office/drawing/2014/main" id="{9597C60B-9C31-4082-82F4-50288931C0B2}"/>
                    </a:ext>
                  </a:extLst>
                </p14:cNvPr>
                <p14:cNvContentPartPr/>
                <p14:nvPr/>
              </p14:nvContentPartPr>
              <p14:xfrm>
                <a:off x="2881840" y="3786893"/>
                <a:ext cx="52200" cy="71640"/>
              </p14:xfrm>
            </p:contentPart>
          </mc:Choice>
          <mc:Fallback xmlns="">
            <p:pic>
              <p:nvPicPr>
                <p:cNvPr id="1340" name="Input penna 1339">
                  <a:extLst>
                    <a:ext uri="{FF2B5EF4-FFF2-40B4-BE49-F238E27FC236}">
                      <a16:creationId xmlns:a16="http://schemas.microsoft.com/office/drawing/2014/main" id="{9597C60B-9C31-4082-82F4-50288931C0B2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>
                  <a:off x="2873200" y="3778253"/>
                  <a:ext cx="698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8">
              <p14:nvContentPartPr>
                <p14:cNvPr id="1341" name="Input penna 1340">
                  <a:extLst>
                    <a:ext uri="{FF2B5EF4-FFF2-40B4-BE49-F238E27FC236}">
                      <a16:creationId xmlns:a16="http://schemas.microsoft.com/office/drawing/2014/main" id="{A9E67B86-1FAE-491C-AF29-E6D7CD44D42D}"/>
                    </a:ext>
                  </a:extLst>
                </p14:cNvPr>
                <p14:cNvContentPartPr/>
                <p14:nvPr/>
              </p14:nvContentPartPr>
              <p14:xfrm>
                <a:off x="2910280" y="3780053"/>
                <a:ext cx="118800" cy="67680"/>
              </p14:xfrm>
            </p:contentPart>
          </mc:Choice>
          <mc:Fallback xmlns="">
            <p:pic>
              <p:nvPicPr>
                <p:cNvPr id="1341" name="Input penna 1340">
                  <a:extLst>
                    <a:ext uri="{FF2B5EF4-FFF2-40B4-BE49-F238E27FC236}">
                      <a16:creationId xmlns:a16="http://schemas.microsoft.com/office/drawing/2014/main" id="{A9E67B86-1FAE-491C-AF29-E6D7CD44D42D}"/>
                    </a:ext>
                  </a:extLst>
                </p:cNvPr>
                <p:cNvPicPr/>
                <p:nvPr/>
              </p:nvPicPr>
              <p:blipFill>
                <a:blip r:embed="rId1669"/>
                <a:stretch>
                  <a:fillRect/>
                </a:stretch>
              </p:blipFill>
              <p:spPr>
                <a:xfrm>
                  <a:off x="2901280" y="3771413"/>
                  <a:ext cx="1364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0">
              <p14:nvContentPartPr>
                <p14:cNvPr id="1342" name="Input penna 1341">
                  <a:extLst>
                    <a:ext uri="{FF2B5EF4-FFF2-40B4-BE49-F238E27FC236}">
                      <a16:creationId xmlns:a16="http://schemas.microsoft.com/office/drawing/2014/main" id="{D6DF0D6A-B17D-4F6A-B595-DE4EB359FA3A}"/>
                    </a:ext>
                  </a:extLst>
                </p14:cNvPr>
                <p14:cNvContentPartPr/>
                <p14:nvPr/>
              </p14:nvContentPartPr>
              <p14:xfrm>
                <a:off x="2958160" y="3769613"/>
                <a:ext cx="123840" cy="83160"/>
              </p14:xfrm>
            </p:contentPart>
          </mc:Choice>
          <mc:Fallback xmlns="">
            <p:pic>
              <p:nvPicPr>
                <p:cNvPr id="1342" name="Input penna 1341">
                  <a:extLst>
                    <a:ext uri="{FF2B5EF4-FFF2-40B4-BE49-F238E27FC236}">
                      <a16:creationId xmlns:a16="http://schemas.microsoft.com/office/drawing/2014/main" id="{D6DF0D6A-B17D-4F6A-B595-DE4EB359FA3A}"/>
                    </a:ext>
                  </a:extLst>
                </p:cNvPr>
                <p:cNvPicPr/>
                <p:nvPr/>
              </p:nvPicPr>
              <p:blipFill>
                <a:blip r:embed="rId1671"/>
                <a:stretch>
                  <a:fillRect/>
                </a:stretch>
              </p:blipFill>
              <p:spPr>
                <a:xfrm>
                  <a:off x="2949160" y="3760973"/>
                  <a:ext cx="1414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2">
              <p14:nvContentPartPr>
                <p14:cNvPr id="1343" name="Input penna 1342">
                  <a:extLst>
                    <a:ext uri="{FF2B5EF4-FFF2-40B4-BE49-F238E27FC236}">
                      <a16:creationId xmlns:a16="http://schemas.microsoft.com/office/drawing/2014/main" id="{C9336EF9-C6C0-4105-BBC0-D44E8395A3FD}"/>
                    </a:ext>
                  </a:extLst>
                </p14:cNvPr>
                <p14:cNvContentPartPr/>
                <p14:nvPr/>
              </p14:nvContentPartPr>
              <p14:xfrm>
                <a:off x="3092440" y="3762413"/>
                <a:ext cx="71640" cy="85320"/>
              </p14:xfrm>
            </p:contentPart>
          </mc:Choice>
          <mc:Fallback xmlns="">
            <p:pic>
              <p:nvPicPr>
                <p:cNvPr id="1343" name="Input penna 1342">
                  <a:extLst>
                    <a:ext uri="{FF2B5EF4-FFF2-40B4-BE49-F238E27FC236}">
                      <a16:creationId xmlns:a16="http://schemas.microsoft.com/office/drawing/2014/main" id="{C9336EF9-C6C0-4105-BBC0-D44E8395A3FD}"/>
                    </a:ext>
                  </a:extLst>
                </p:cNvPr>
                <p:cNvPicPr/>
                <p:nvPr/>
              </p:nvPicPr>
              <p:blipFill>
                <a:blip r:embed="rId1673"/>
                <a:stretch>
                  <a:fillRect/>
                </a:stretch>
              </p:blipFill>
              <p:spPr>
                <a:xfrm>
                  <a:off x="3083440" y="3753413"/>
                  <a:ext cx="89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4">
              <p14:nvContentPartPr>
                <p14:cNvPr id="1344" name="Input penna 1343">
                  <a:extLst>
                    <a:ext uri="{FF2B5EF4-FFF2-40B4-BE49-F238E27FC236}">
                      <a16:creationId xmlns:a16="http://schemas.microsoft.com/office/drawing/2014/main" id="{2394A605-125D-4733-A186-1D68DDBDDC33}"/>
                    </a:ext>
                  </a:extLst>
                </p14:cNvPr>
                <p14:cNvContentPartPr/>
                <p14:nvPr/>
              </p14:nvContentPartPr>
              <p14:xfrm>
                <a:off x="3197560" y="3781853"/>
                <a:ext cx="59040" cy="79560"/>
              </p14:xfrm>
            </p:contentPart>
          </mc:Choice>
          <mc:Fallback xmlns="">
            <p:pic>
              <p:nvPicPr>
                <p:cNvPr id="1344" name="Input penna 1343">
                  <a:extLst>
                    <a:ext uri="{FF2B5EF4-FFF2-40B4-BE49-F238E27FC236}">
                      <a16:creationId xmlns:a16="http://schemas.microsoft.com/office/drawing/2014/main" id="{2394A605-125D-4733-A186-1D68DDBDDC33}"/>
                    </a:ext>
                  </a:extLst>
                </p:cNvPr>
                <p:cNvPicPr/>
                <p:nvPr/>
              </p:nvPicPr>
              <p:blipFill>
                <a:blip r:embed="rId1675"/>
                <a:stretch>
                  <a:fillRect/>
                </a:stretch>
              </p:blipFill>
              <p:spPr>
                <a:xfrm>
                  <a:off x="3188560" y="3773213"/>
                  <a:ext cx="76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6">
              <p14:nvContentPartPr>
                <p14:cNvPr id="1345" name="Input penna 1344">
                  <a:extLst>
                    <a:ext uri="{FF2B5EF4-FFF2-40B4-BE49-F238E27FC236}">
                      <a16:creationId xmlns:a16="http://schemas.microsoft.com/office/drawing/2014/main" id="{9D6FF892-7D5C-4D7D-9372-23F83BF11BC5}"/>
                    </a:ext>
                  </a:extLst>
                </p14:cNvPr>
                <p14:cNvContentPartPr/>
                <p14:nvPr/>
              </p14:nvContentPartPr>
              <p14:xfrm>
                <a:off x="3321760" y="3872933"/>
                <a:ext cx="360" cy="360"/>
              </p14:xfrm>
            </p:contentPart>
          </mc:Choice>
          <mc:Fallback xmlns="">
            <p:pic>
              <p:nvPicPr>
                <p:cNvPr id="1345" name="Input penna 1344">
                  <a:extLst>
                    <a:ext uri="{FF2B5EF4-FFF2-40B4-BE49-F238E27FC236}">
                      <a16:creationId xmlns:a16="http://schemas.microsoft.com/office/drawing/2014/main" id="{9D6FF892-7D5C-4D7D-9372-23F83BF11BC5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3312760" y="386393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1349" name="Input penna 1348">
                  <a:extLst>
                    <a:ext uri="{FF2B5EF4-FFF2-40B4-BE49-F238E27FC236}">
                      <a16:creationId xmlns:a16="http://schemas.microsoft.com/office/drawing/2014/main" id="{8859EA2C-4EC0-4657-837D-C872C2532359}"/>
                    </a:ext>
                  </a:extLst>
                </p14:cNvPr>
                <p14:cNvContentPartPr/>
                <p14:nvPr/>
              </p14:nvContentPartPr>
              <p14:xfrm>
                <a:off x="3412480" y="3765293"/>
                <a:ext cx="4680" cy="86760"/>
              </p14:xfrm>
            </p:contentPart>
          </mc:Choice>
          <mc:Fallback xmlns="">
            <p:pic>
              <p:nvPicPr>
                <p:cNvPr id="1349" name="Input penna 1348">
                  <a:extLst>
                    <a:ext uri="{FF2B5EF4-FFF2-40B4-BE49-F238E27FC236}">
                      <a16:creationId xmlns:a16="http://schemas.microsoft.com/office/drawing/2014/main" id="{8859EA2C-4EC0-4657-837D-C872C2532359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3403480" y="3756653"/>
                  <a:ext cx="22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1350" name="Input penna 1349">
                  <a:extLst>
                    <a:ext uri="{FF2B5EF4-FFF2-40B4-BE49-F238E27FC236}">
                      <a16:creationId xmlns:a16="http://schemas.microsoft.com/office/drawing/2014/main" id="{FD9AB5BD-C8BB-451B-B977-B4567D6FC5F7}"/>
                    </a:ext>
                  </a:extLst>
                </p14:cNvPr>
                <p14:cNvContentPartPr/>
                <p14:nvPr/>
              </p14:nvContentPartPr>
              <p14:xfrm>
                <a:off x="3450640" y="3799853"/>
                <a:ext cx="79560" cy="80280"/>
              </p14:xfrm>
            </p:contentPart>
          </mc:Choice>
          <mc:Fallback xmlns="">
            <p:pic>
              <p:nvPicPr>
                <p:cNvPr id="1350" name="Input penna 1349">
                  <a:extLst>
                    <a:ext uri="{FF2B5EF4-FFF2-40B4-BE49-F238E27FC236}">
                      <a16:creationId xmlns:a16="http://schemas.microsoft.com/office/drawing/2014/main" id="{FD9AB5BD-C8BB-451B-B977-B4567D6FC5F7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>
                  <a:off x="3442000" y="3791213"/>
                  <a:ext cx="972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1351" name="Input penna 1350">
                  <a:extLst>
                    <a:ext uri="{FF2B5EF4-FFF2-40B4-BE49-F238E27FC236}">
                      <a16:creationId xmlns:a16="http://schemas.microsoft.com/office/drawing/2014/main" id="{FAD6F4B5-3FCF-4515-9A76-7A467D9FFD99}"/>
                    </a:ext>
                  </a:extLst>
                </p14:cNvPr>
                <p14:cNvContentPartPr/>
                <p14:nvPr/>
              </p14:nvContentPartPr>
              <p14:xfrm>
                <a:off x="3620920" y="3791213"/>
                <a:ext cx="152640" cy="88200"/>
              </p14:xfrm>
            </p:contentPart>
          </mc:Choice>
          <mc:Fallback xmlns="">
            <p:pic>
              <p:nvPicPr>
                <p:cNvPr id="1351" name="Input penna 1350">
                  <a:extLst>
                    <a:ext uri="{FF2B5EF4-FFF2-40B4-BE49-F238E27FC236}">
                      <a16:creationId xmlns:a16="http://schemas.microsoft.com/office/drawing/2014/main" id="{FAD6F4B5-3FCF-4515-9A76-7A467D9FFD99}"/>
                    </a:ext>
                  </a:extLst>
                </p:cNvPr>
                <p:cNvPicPr/>
                <p:nvPr/>
              </p:nvPicPr>
              <p:blipFill>
                <a:blip r:embed="rId1682"/>
                <a:stretch>
                  <a:fillRect/>
                </a:stretch>
              </p:blipFill>
              <p:spPr>
                <a:xfrm>
                  <a:off x="3611920" y="3782213"/>
                  <a:ext cx="170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1353" name="Input penna 1352">
                  <a:extLst>
                    <a:ext uri="{FF2B5EF4-FFF2-40B4-BE49-F238E27FC236}">
                      <a16:creationId xmlns:a16="http://schemas.microsoft.com/office/drawing/2014/main" id="{F9F04B91-901B-4CD9-903F-D70B1C907EE3}"/>
                    </a:ext>
                  </a:extLst>
                </p14:cNvPr>
                <p14:cNvContentPartPr/>
                <p14:nvPr/>
              </p14:nvContentPartPr>
              <p14:xfrm>
                <a:off x="3778600" y="3781493"/>
                <a:ext cx="95760" cy="94680"/>
              </p14:xfrm>
            </p:contentPart>
          </mc:Choice>
          <mc:Fallback xmlns="">
            <p:pic>
              <p:nvPicPr>
                <p:cNvPr id="1353" name="Input penna 1352">
                  <a:extLst>
                    <a:ext uri="{FF2B5EF4-FFF2-40B4-BE49-F238E27FC236}">
                      <a16:creationId xmlns:a16="http://schemas.microsoft.com/office/drawing/2014/main" id="{F9F04B91-901B-4CD9-903F-D70B1C907EE3}"/>
                    </a:ext>
                  </a:extLst>
                </p:cNvPr>
                <p:cNvPicPr/>
                <p:nvPr/>
              </p:nvPicPr>
              <p:blipFill>
                <a:blip r:embed="rId1684"/>
                <a:stretch>
                  <a:fillRect/>
                </a:stretch>
              </p:blipFill>
              <p:spPr>
                <a:xfrm>
                  <a:off x="3769600" y="3772493"/>
                  <a:ext cx="113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5">
              <p14:nvContentPartPr>
                <p14:cNvPr id="1354" name="Input penna 1353">
                  <a:extLst>
                    <a:ext uri="{FF2B5EF4-FFF2-40B4-BE49-F238E27FC236}">
                      <a16:creationId xmlns:a16="http://schemas.microsoft.com/office/drawing/2014/main" id="{CF1D05FA-D481-4127-A82D-65BE5743E675}"/>
                    </a:ext>
                  </a:extLst>
                </p14:cNvPr>
                <p14:cNvContentPartPr/>
                <p14:nvPr/>
              </p14:nvContentPartPr>
              <p14:xfrm>
                <a:off x="3878320" y="3782573"/>
                <a:ext cx="70560" cy="73440"/>
              </p14:xfrm>
            </p:contentPart>
          </mc:Choice>
          <mc:Fallback xmlns="">
            <p:pic>
              <p:nvPicPr>
                <p:cNvPr id="1354" name="Input penna 1353">
                  <a:extLst>
                    <a:ext uri="{FF2B5EF4-FFF2-40B4-BE49-F238E27FC236}">
                      <a16:creationId xmlns:a16="http://schemas.microsoft.com/office/drawing/2014/main" id="{CF1D05FA-D481-4127-A82D-65BE5743E675}"/>
                    </a:ext>
                  </a:extLst>
                </p:cNvPr>
                <p:cNvPicPr/>
                <p:nvPr/>
              </p:nvPicPr>
              <p:blipFill>
                <a:blip r:embed="rId1686"/>
                <a:stretch>
                  <a:fillRect/>
                </a:stretch>
              </p:blipFill>
              <p:spPr>
                <a:xfrm>
                  <a:off x="3869320" y="3773933"/>
                  <a:ext cx="882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7">
              <p14:nvContentPartPr>
                <p14:cNvPr id="1355" name="Input penna 1354">
                  <a:extLst>
                    <a:ext uri="{FF2B5EF4-FFF2-40B4-BE49-F238E27FC236}">
                      <a16:creationId xmlns:a16="http://schemas.microsoft.com/office/drawing/2014/main" id="{8F48455C-9A89-4319-9669-F1DEB2034040}"/>
                    </a:ext>
                  </a:extLst>
                </p14:cNvPr>
                <p14:cNvContentPartPr/>
                <p14:nvPr/>
              </p14:nvContentPartPr>
              <p14:xfrm>
                <a:off x="3901360" y="3827213"/>
                <a:ext cx="69120" cy="6480"/>
              </p14:xfrm>
            </p:contentPart>
          </mc:Choice>
          <mc:Fallback xmlns="">
            <p:pic>
              <p:nvPicPr>
                <p:cNvPr id="1355" name="Input penna 1354">
                  <a:extLst>
                    <a:ext uri="{FF2B5EF4-FFF2-40B4-BE49-F238E27FC236}">
                      <a16:creationId xmlns:a16="http://schemas.microsoft.com/office/drawing/2014/main" id="{8F48455C-9A89-4319-9669-F1DEB2034040}"/>
                    </a:ext>
                  </a:extLst>
                </p:cNvPr>
                <p:cNvPicPr/>
                <p:nvPr/>
              </p:nvPicPr>
              <p:blipFill>
                <a:blip r:embed="rId1688"/>
                <a:stretch>
                  <a:fillRect/>
                </a:stretch>
              </p:blipFill>
              <p:spPr>
                <a:xfrm>
                  <a:off x="3892720" y="3818213"/>
                  <a:ext cx="867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9">
              <p14:nvContentPartPr>
                <p14:cNvPr id="1356" name="Input penna 1355">
                  <a:extLst>
                    <a:ext uri="{FF2B5EF4-FFF2-40B4-BE49-F238E27FC236}">
                      <a16:creationId xmlns:a16="http://schemas.microsoft.com/office/drawing/2014/main" id="{9F01C416-9C0B-44BB-8FEB-65A8CA97C1B5}"/>
                    </a:ext>
                  </a:extLst>
                </p14:cNvPr>
                <p14:cNvContentPartPr/>
                <p14:nvPr/>
              </p14:nvContentPartPr>
              <p14:xfrm>
                <a:off x="3970480" y="3785813"/>
                <a:ext cx="143280" cy="75960"/>
              </p14:xfrm>
            </p:contentPart>
          </mc:Choice>
          <mc:Fallback xmlns="">
            <p:pic>
              <p:nvPicPr>
                <p:cNvPr id="1356" name="Input penna 1355">
                  <a:extLst>
                    <a:ext uri="{FF2B5EF4-FFF2-40B4-BE49-F238E27FC236}">
                      <a16:creationId xmlns:a16="http://schemas.microsoft.com/office/drawing/2014/main" id="{9F01C416-9C0B-44BB-8FEB-65A8CA97C1B5}"/>
                    </a:ext>
                  </a:extLst>
                </p:cNvPr>
                <p:cNvPicPr/>
                <p:nvPr/>
              </p:nvPicPr>
              <p:blipFill>
                <a:blip r:embed="rId1690"/>
                <a:stretch>
                  <a:fillRect/>
                </a:stretch>
              </p:blipFill>
              <p:spPr>
                <a:xfrm>
                  <a:off x="3961480" y="3776813"/>
                  <a:ext cx="160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1">
              <p14:nvContentPartPr>
                <p14:cNvPr id="1357" name="Input penna 1356">
                  <a:extLst>
                    <a:ext uri="{FF2B5EF4-FFF2-40B4-BE49-F238E27FC236}">
                      <a16:creationId xmlns:a16="http://schemas.microsoft.com/office/drawing/2014/main" id="{024232C5-A5D0-4F00-98BA-E3AB76CE4EBB}"/>
                    </a:ext>
                  </a:extLst>
                </p14:cNvPr>
                <p14:cNvContentPartPr/>
                <p14:nvPr/>
              </p14:nvContentPartPr>
              <p14:xfrm>
                <a:off x="4044640" y="3790133"/>
                <a:ext cx="85680" cy="4680"/>
              </p14:xfrm>
            </p:contentPart>
          </mc:Choice>
          <mc:Fallback xmlns="">
            <p:pic>
              <p:nvPicPr>
                <p:cNvPr id="1357" name="Input penna 1356">
                  <a:extLst>
                    <a:ext uri="{FF2B5EF4-FFF2-40B4-BE49-F238E27FC236}">
                      <a16:creationId xmlns:a16="http://schemas.microsoft.com/office/drawing/2014/main" id="{024232C5-A5D0-4F00-98BA-E3AB76CE4EBB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4036000" y="3781133"/>
                  <a:ext cx="103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3">
              <p14:nvContentPartPr>
                <p14:cNvPr id="1358" name="Input penna 1357">
                  <a:extLst>
                    <a:ext uri="{FF2B5EF4-FFF2-40B4-BE49-F238E27FC236}">
                      <a16:creationId xmlns:a16="http://schemas.microsoft.com/office/drawing/2014/main" id="{3D79FBCE-48C0-43F9-81C9-539E851857B5}"/>
                    </a:ext>
                  </a:extLst>
                </p14:cNvPr>
                <p14:cNvContentPartPr/>
                <p14:nvPr/>
              </p14:nvContentPartPr>
              <p14:xfrm>
                <a:off x="4122760" y="3795173"/>
                <a:ext cx="94680" cy="64800"/>
              </p14:xfrm>
            </p:contentPart>
          </mc:Choice>
          <mc:Fallback xmlns="">
            <p:pic>
              <p:nvPicPr>
                <p:cNvPr id="1358" name="Input penna 1357">
                  <a:extLst>
                    <a:ext uri="{FF2B5EF4-FFF2-40B4-BE49-F238E27FC236}">
                      <a16:creationId xmlns:a16="http://schemas.microsoft.com/office/drawing/2014/main" id="{3D79FBCE-48C0-43F9-81C9-539E851857B5}"/>
                    </a:ext>
                  </a:extLst>
                </p:cNvPr>
                <p:cNvPicPr/>
                <p:nvPr/>
              </p:nvPicPr>
              <p:blipFill>
                <a:blip r:embed="rId1694"/>
                <a:stretch>
                  <a:fillRect/>
                </a:stretch>
              </p:blipFill>
              <p:spPr>
                <a:xfrm>
                  <a:off x="4114120" y="3786533"/>
                  <a:ext cx="1123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5">
              <p14:nvContentPartPr>
                <p14:cNvPr id="1360" name="Input penna 1359">
                  <a:extLst>
                    <a:ext uri="{FF2B5EF4-FFF2-40B4-BE49-F238E27FC236}">
                      <a16:creationId xmlns:a16="http://schemas.microsoft.com/office/drawing/2014/main" id="{4ADFEB14-8574-4545-9FCA-C1E0CD953336}"/>
                    </a:ext>
                  </a:extLst>
                </p14:cNvPr>
                <p14:cNvContentPartPr/>
                <p14:nvPr/>
              </p14:nvContentPartPr>
              <p14:xfrm>
                <a:off x="2180200" y="3952493"/>
                <a:ext cx="11880" cy="90720"/>
              </p14:xfrm>
            </p:contentPart>
          </mc:Choice>
          <mc:Fallback xmlns="">
            <p:pic>
              <p:nvPicPr>
                <p:cNvPr id="1360" name="Input penna 1359">
                  <a:extLst>
                    <a:ext uri="{FF2B5EF4-FFF2-40B4-BE49-F238E27FC236}">
                      <a16:creationId xmlns:a16="http://schemas.microsoft.com/office/drawing/2014/main" id="{4ADFEB14-8574-4545-9FCA-C1E0CD953336}"/>
                    </a:ext>
                  </a:extLst>
                </p:cNvPr>
                <p:cNvPicPr/>
                <p:nvPr/>
              </p:nvPicPr>
              <p:blipFill>
                <a:blip r:embed="rId1696"/>
                <a:stretch>
                  <a:fillRect/>
                </a:stretch>
              </p:blipFill>
              <p:spPr>
                <a:xfrm>
                  <a:off x="2171200" y="3943853"/>
                  <a:ext cx="29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7">
              <p14:nvContentPartPr>
                <p14:cNvPr id="1361" name="Input penna 1360">
                  <a:extLst>
                    <a:ext uri="{FF2B5EF4-FFF2-40B4-BE49-F238E27FC236}">
                      <a16:creationId xmlns:a16="http://schemas.microsoft.com/office/drawing/2014/main" id="{CC485E74-3B34-4743-8966-1F95C82A7C5E}"/>
                    </a:ext>
                  </a:extLst>
                </p14:cNvPr>
                <p14:cNvContentPartPr/>
                <p14:nvPr/>
              </p14:nvContentPartPr>
              <p14:xfrm>
                <a:off x="2160400" y="3967613"/>
                <a:ext cx="65160" cy="92160"/>
              </p14:xfrm>
            </p:contentPart>
          </mc:Choice>
          <mc:Fallback xmlns="">
            <p:pic>
              <p:nvPicPr>
                <p:cNvPr id="1361" name="Input penna 1360">
                  <a:extLst>
                    <a:ext uri="{FF2B5EF4-FFF2-40B4-BE49-F238E27FC236}">
                      <a16:creationId xmlns:a16="http://schemas.microsoft.com/office/drawing/2014/main" id="{CC485E74-3B34-4743-8966-1F95C82A7C5E}"/>
                    </a:ext>
                  </a:extLst>
                </p:cNvPr>
                <p:cNvPicPr/>
                <p:nvPr/>
              </p:nvPicPr>
              <p:blipFill>
                <a:blip r:embed="rId1698"/>
                <a:stretch>
                  <a:fillRect/>
                </a:stretch>
              </p:blipFill>
              <p:spPr>
                <a:xfrm>
                  <a:off x="2151760" y="3958973"/>
                  <a:ext cx="828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9">
              <p14:nvContentPartPr>
                <p14:cNvPr id="1362" name="Input penna 1361">
                  <a:extLst>
                    <a:ext uri="{FF2B5EF4-FFF2-40B4-BE49-F238E27FC236}">
                      <a16:creationId xmlns:a16="http://schemas.microsoft.com/office/drawing/2014/main" id="{6CF02C0D-4888-4F86-A85A-4CCA63959480}"/>
                    </a:ext>
                  </a:extLst>
                </p14:cNvPr>
                <p14:cNvContentPartPr/>
                <p14:nvPr/>
              </p14:nvContentPartPr>
              <p14:xfrm>
                <a:off x="2248960" y="3926573"/>
                <a:ext cx="6480" cy="85680"/>
              </p14:xfrm>
            </p:contentPart>
          </mc:Choice>
          <mc:Fallback xmlns="">
            <p:pic>
              <p:nvPicPr>
                <p:cNvPr id="1362" name="Input penna 1361">
                  <a:extLst>
                    <a:ext uri="{FF2B5EF4-FFF2-40B4-BE49-F238E27FC236}">
                      <a16:creationId xmlns:a16="http://schemas.microsoft.com/office/drawing/2014/main" id="{6CF02C0D-4888-4F86-A85A-4CCA63959480}"/>
                    </a:ext>
                  </a:extLst>
                </p:cNvPr>
                <p:cNvPicPr/>
                <p:nvPr/>
              </p:nvPicPr>
              <p:blipFill>
                <a:blip r:embed="rId1700"/>
                <a:stretch>
                  <a:fillRect/>
                </a:stretch>
              </p:blipFill>
              <p:spPr>
                <a:xfrm>
                  <a:off x="2239960" y="3917933"/>
                  <a:ext cx="241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1">
              <p14:nvContentPartPr>
                <p14:cNvPr id="1363" name="Input penna 1362">
                  <a:extLst>
                    <a:ext uri="{FF2B5EF4-FFF2-40B4-BE49-F238E27FC236}">
                      <a16:creationId xmlns:a16="http://schemas.microsoft.com/office/drawing/2014/main" id="{F45AAFAF-D7E8-4C63-A20E-3FDA23835ACA}"/>
                    </a:ext>
                  </a:extLst>
                </p14:cNvPr>
                <p14:cNvContentPartPr/>
                <p14:nvPr/>
              </p14:nvContentPartPr>
              <p14:xfrm>
                <a:off x="2300080" y="3982373"/>
                <a:ext cx="9720" cy="78840"/>
              </p14:xfrm>
            </p:contentPart>
          </mc:Choice>
          <mc:Fallback xmlns="">
            <p:pic>
              <p:nvPicPr>
                <p:cNvPr id="1363" name="Input penna 1362">
                  <a:extLst>
                    <a:ext uri="{FF2B5EF4-FFF2-40B4-BE49-F238E27FC236}">
                      <a16:creationId xmlns:a16="http://schemas.microsoft.com/office/drawing/2014/main" id="{F45AAFAF-D7E8-4C63-A20E-3FDA23835ACA}"/>
                    </a:ext>
                  </a:extLst>
                </p:cNvPr>
                <p:cNvPicPr/>
                <p:nvPr/>
              </p:nvPicPr>
              <p:blipFill>
                <a:blip r:embed="rId1702"/>
                <a:stretch>
                  <a:fillRect/>
                </a:stretch>
              </p:blipFill>
              <p:spPr>
                <a:xfrm>
                  <a:off x="2291080" y="3973373"/>
                  <a:ext cx="273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3">
              <p14:nvContentPartPr>
                <p14:cNvPr id="1364" name="Input penna 1363">
                  <a:extLst>
                    <a:ext uri="{FF2B5EF4-FFF2-40B4-BE49-F238E27FC236}">
                      <a16:creationId xmlns:a16="http://schemas.microsoft.com/office/drawing/2014/main" id="{8A40CB36-ED51-480F-80ED-9A59BD8C5B04}"/>
                    </a:ext>
                  </a:extLst>
                </p14:cNvPr>
                <p14:cNvContentPartPr/>
                <p14:nvPr/>
              </p14:nvContentPartPr>
              <p14:xfrm>
                <a:off x="2338960" y="3960773"/>
                <a:ext cx="60840" cy="106560"/>
              </p14:xfrm>
            </p:contentPart>
          </mc:Choice>
          <mc:Fallback xmlns="">
            <p:pic>
              <p:nvPicPr>
                <p:cNvPr id="1364" name="Input penna 1363">
                  <a:extLst>
                    <a:ext uri="{FF2B5EF4-FFF2-40B4-BE49-F238E27FC236}">
                      <a16:creationId xmlns:a16="http://schemas.microsoft.com/office/drawing/2014/main" id="{8A40CB36-ED51-480F-80ED-9A59BD8C5B04}"/>
                    </a:ext>
                  </a:extLst>
                </p:cNvPr>
                <p:cNvPicPr/>
                <p:nvPr/>
              </p:nvPicPr>
              <p:blipFill>
                <a:blip r:embed="rId1704"/>
                <a:stretch>
                  <a:fillRect/>
                </a:stretch>
              </p:blipFill>
              <p:spPr>
                <a:xfrm>
                  <a:off x="2330320" y="3951773"/>
                  <a:ext cx="784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5">
              <p14:nvContentPartPr>
                <p14:cNvPr id="1365" name="Input penna 1364">
                  <a:extLst>
                    <a:ext uri="{FF2B5EF4-FFF2-40B4-BE49-F238E27FC236}">
                      <a16:creationId xmlns:a16="http://schemas.microsoft.com/office/drawing/2014/main" id="{449BFB07-5632-40A2-B630-3A1C1206C8A3}"/>
                    </a:ext>
                  </a:extLst>
                </p14:cNvPr>
                <p14:cNvContentPartPr/>
                <p14:nvPr/>
              </p14:nvContentPartPr>
              <p14:xfrm>
                <a:off x="2427520" y="3963653"/>
                <a:ext cx="51120" cy="95040"/>
              </p14:xfrm>
            </p:contentPart>
          </mc:Choice>
          <mc:Fallback xmlns="">
            <p:pic>
              <p:nvPicPr>
                <p:cNvPr id="1365" name="Input penna 1364">
                  <a:extLst>
                    <a:ext uri="{FF2B5EF4-FFF2-40B4-BE49-F238E27FC236}">
                      <a16:creationId xmlns:a16="http://schemas.microsoft.com/office/drawing/2014/main" id="{449BFB07-5632-40A2-B630-3A1C1206C8A3}"/>
                    </a:ext>
                  </a:extLst>
                </p:cNvPr>
                <p:cNvPicPr/>
                <p:nvPr/>
              </p:nvPicPr>
              <p:blipFill>
                <a:blip r:embed="rId1706"/>
                <a:stretch>
                  <a:fillRect/>
                </a:stretch>
              </p:blipFill>
              <p:spPr>
                <a:xfrm>
                  <a:off x="2418880" y="3954653"/>
                  <a:ext cx="68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7">
              <p14:nvContentPartPr>
                <p14:cNvPr id="1366" name="Input penna 1365">
                  <a:extLst>
                    <a:ext uri="{FF2B5EF4-FFF2-40B4-BE49-F238E27FC236}">
                      <a16:creationId xmlns:a16="http://schemas.microsoft.com/office/drawing/2014/main" id="{3F8103A9-F751-4BCF-9453-28FAF5679433}"/>
                    </a:ext>
                  </a:extLst>
                </p14:cNvPr>
                <p14:cNvContentPartPr/>
                <p14:nvPr/>
              </p14:nvContentPartPr>
              <p14:xfrm>
                <a:off x="2443720" y="4016933"/>
                <a:ext cx="56160" cy="9720"/>
              </p14:xfrm>
            </p:contentPart>
          </mc:Choice>
          <mc:Fallback xmlns="">
            <p:pic>
              <p:nvPicPr>
                <p:cNvPr id="1366" name="Input penna 1365">
                  <a:extLst>
                    <a:ext uri="{FF2B5EF4-FFF2-40B4-BE49-F238E27FC236}">
                      <a16:creationId xmlns:a16="http://schemas.microsoft.com/office/drawing/2014/main" id="{3F8103A9-F751-4BCF-9453-28FAF5679433}"/>
                    </a:ext>
                  </a:extLst>
                </p:cNvPr>
                <p:cNvPicPr/>
                <p:nvPr/>
              </p:nvPicPr>
              <p:blipFill>
                <a:blip r:embed="rId1708"/>
                <a:stretch>
                  <a:fillRect/>
                </a:stretch>
              </p:blipFill>
              <p:spPr>
                <a:xfrm>
                  <a:off x="2434720" y="4007933"/>
                  <a:ext cx="738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9">
              <p14:nvContentPartPr>
                <p14:cNvPr id="1367" name="Input penna 1366">
                  <a:extLst>
                    <a:ext uri="{FF2B5EF4-FFF2-40B4-BE49-F238E27FC236}">
                      <a16:creationId xmlns:a16="http://schemas.microsoft.com/office/drawing/2014/main" id="{BA68D808-A5E9-4884-9E87-D6CE1D1A133C}"/>
                    </a:ext>
                  </a:extLst>
                </p14:cNvPr>
                <p14:cNvContentPartPr/>
                <p14:nvPr/>
              </p14:nvContentPartPr>
              <p14:xfrm>
                <a:off x="2494120" y="3958613"/>
                <a:ext cx="82440" cy="101160"/>
              </p14:xfrm>
            </p:contentPart>
          </mc:Choice>
          <mc:Fallback xmlns="">
            <p:pic>
              <p:nvPicPr>
                <p:cNvPr id="1367" name="Input penna 1366">
                  <a:extLst>
                    <a:ext uri="{FF2B5EF4-FFF2-40B4-BE49-F238E27FC236}">
                      <a16:creationId xmlns:a16="http://schemas.microsoft.com/office/drawing/2014/main" id="{BA68D808-A5E9-4884-9E87-D6CE1D1A133C}"/>
                    </a:ext>
                  </a:extLst>
                </p:cNvPr>
                <p:cNvPicPr/>
                <p:nvPr/>
              </p:nvPicPr>
              <p:blipFill>
                <a:blip r:embed="rId1710"/>
                <a:stretch>
                  <a:fillRect/>
                </a:stretch>
              </p:blipFill>
              <p:spPr>
                <a:xfrm>
                  <a:off x="2485480" y="3949973"/>
                  <a:ext cx="1000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1">
              <p14:nvContentPartPr>
                <p14:cNvPr id="1368" name="Input penna 1367">
                  <a:extLst>
                    <a:ext uri="{FF2B5EF4-FFF2-40B4-BE49-F238E27FC236}">
                      <a16:creationId xmlns:a16="http://schemas.microsoft.com/office/drawing/2014/main" id="{60FFAADF-0E20-4B15-8FFC-EA7762DB5C6B}"/>
                    </a:ext>
                  </a:extLst>
                </p14:cNvPr>
                <p14:cNvContentPartPr/>
                <p14:nvPr/>
              </p14:nvContentPartPr>
              <p14:xfrm>
                <a:off x="2588800" y="3974813"/>
                <a:ext cx="54000" cy="99720"/>
              </p14:xfrm>
            </p:contentPart>
          </mc:Choice>
          <mc:Fallback xmlns="">
            <p:pic>
              <p:nvPicPr>
                <p:cNvPr id="1368" name="Input penna 1367">
                  <a:extLst>
                    <a:ext uri="{FF2B5EF4-FFF2-40B4-BE49-F238E27FC236}">
                      <a16:creationId xmlns:a16="http://schemas.microsoft.com/office/drawing/2014/main" id="{60FFAADF-0E20-4B15-8FFC-EA7762DB5C6B}"/>
                    </a:ext>
                  </a:extLst>
                </p:cNvPr>
                <p:cNvPicPr/>
                <p:nvPr/>
              </p:nvPicPr>
              <p:blipFill>
                <a:blip r:embed="rId1712"/>
                <a:stretch>
                  <a:fillRect/>
                </a:stretch>
              </p:blipFill>
              <p:spPr>
                <a:xfrm>
                  <a:off x="2579800" y="3966173"/>
                  <a:ext cx="71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3">
              <p14:nvContentPartPr>
                <p14:cNvPr id="1369" name="Input penna 1368">
                  <a:extLst>
                    <a:ext uri="{FF2B5EF4-FFF2-40B4-BE49-F238E27FC236}">
                      <a16:creationId xmlns:a16="http://schemas.microsoft.com/office/drawing/2014/main" id="{2E7B5A81-AFB4-40EA-BACF-C1BC1590958C}"/>
                    </a:ext>
                  </a:extLst>
                </p14:cNvPr>
                <p14:cNvContentPartPr/>
                <p14:nvPr/>
              </p14:nvContentPartPr>
              <p14:xfrm>
                <a:off x="2576200" y="3990293"/>
                <a:ext cx="93960" cy="71280"/>
              </p14:xfrm>
            </p:contentPart>
          </mc:Choice>
          <mc:Fallback xmlns="">
            <p:pic>
              <p:nvPicPr>
                <p:cNvPr id="1369" name="Input penna 1368">
                  <a:extLst>
                    <a:ext uri="{FF2B5EF4-FFF2-40B4-BE49-F238E27FC236}">
                      <a16:creationId xmlns:a16="http://schemas.microsoft.com/office/drawing/2014/main" id="{2E7B5A81-AFB4-40EA-BACF-C1BC1590958C}"/>
                    </a:ext>
                  </a:extLst>
                </p:cNvPr>
                <p:cNvPicPr/>
                <p:nvPr/>
              </p:nvPicPr>
              <p:blipFill>
                <a:blip r:embed="rId1714"/>
                <a:stretch>
                  <a:fillRect/>
                </a:stretch>
              </p:blipFill>
              <p:spPr>
                <a:xfrm>
                  <a:off x="2567560" y="3981293"/>
                  <a:ext cx="1116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5">
              <p14:nvContentPartPr>
                <p14:cNvPr id="1370" name="Input penna 1369">
                  <a:extLst>
                    <a:ext uri="{FF2B5EF4-FFF2-40B4-BE49-F238E27FC236}">
                      <a16:creationId xmlns:a16="http://schemas.microsoft.com/office/drawing/2014/main" id="{5890FCBD-B922-4521-AE17-231383C7BE66}"/>
                    </a:ext>
                  </a:extLst>
                </p14:cNvPr>
                <p14:cNvContentPartPr/>
                <p14:nvPr/>
              </p14:nvContentPartPr>
              <p14:xfrm>
                <a:off x="2699680" y="3981293"/>
                <a:ext cx="56520" cy="83520"/>
              </p14:xfrm>
            </p:contentPart>
          </mc:Choice>
          <mc:Fallback xmlns="">
            <p:pic>
              <p:nvPicPr>
                <p:cNvPr id="1370" name="Input penna 1369">
                  <a:extLst>
                    <a:ext uri="{FF2B5EF4-FFF2-40B4-BE49-F238E27FC236}">
                      <a16:creationId xmlns:a16="http://schemas.microsoft.com/office/drawing/2014/main" id="{5890FCBD-B922-4521-AE17-231383C7BE66}"/>
                    </a:ext>
                  </a:extLst>
                </p:cNvPr>
                <p:cNvPicPr/>
                <p:nvPr/>
              </p:nvPicPr>
              <p:blipFill>
                <a:blip r:embed="rId1716"/>
                <a:stretch>
                  <a:fillRect/>
                </a:stretch>
              </p:blipFill>
              <p:spPr>
                <a:xfrm>
                  <a:off x="2691040" y="3972293"/>
                  <a:ext cx="741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7">
              <p14:nvContentPartPr>
                <p14:cNvPr id="1372" name="Input penna 1371">
                  <a:extLst>
                    <a:ext uri="{FF2B5EF4-FFF2-40B4-BE49-F238E27FC236}">
                      <a16:creationId xmlns:a16="http://schemas.microsoft.com/office/drawing/2014/main" id="{F20D6BBA-251F-4F25-BBCE-DE445282C7F5}"/>
                    </a:ext>
                  </a:extLst>
                </p14:cNvPr>
                <p14:cNvContentPartPr/>
                <p14:nvPr/>
              </p14:nvContentPartPr>
              <p14:xfrm>
                <a:off x="2860240" y="3946373"/>
                <a:ext cx="73800" cy="115200"/>
              </p14:xfrm>
            </p:contentPart>
          </mc:Choice>
          <mc:Fallback xmlns="">
            <p:pic>
              <p:nvPicPr>
                <p:cNvPr id="1372" name="Input penna 1371">
                  <a:extLst>
                    <a:ext uri="{FF2B5EF4-FFF2-40B4-BE49-F238E27FC236}">
                      <a16:creationId xmlns:a16="http://schemas.microsoft.com/office/drawing/2014/main" id="{F20D6BBA-251F-4F25-BBCE-DE445282C7F5}"/>
                    </a:ext>
                  </a:extLst>
                </p:cNvPr>
                <p:cNvPicPr/>
                <p:nvPr/>
              </p:nvPicPr>
              <p:blipFill>
                <a:blip r:embed="rId1718"/>
                <a:stretch>
                  <a:fillRect/>
                </a:stretch>
              </p:blipFill>
              <p:spPr>
                <a:xfrm>
                  <a:off x="2851240" y="3937373"/>
                  <a:ext cx="914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9">
              <p14:nvContentPartPr>
                <p14:cNvPr id="1373" name="Input penna 1372">
                  <a:extLst>
                    <a:ext uri="{FF2B5EF4-FFF2-40B4-BE49-F238E27FC236}">
                      <a16:creationId xmlns:a16="http://schemas.microsoft.com/office/drawing/2014/main" id="{D4B21642-B60C-4027-8766-B893823E41E9}"/>
                    </a:ext>
                  </a:extLst>
                </p14:cNvPr>
                <p14:cNvContentPartPr/>
                <p14:nvPr/>
              </p14:nvContentPartPr>
              <p14:xfrm>
                <a:off x="2953120" y="3973733"/>
                <a:ext cx="30960" cy="68760"/>
              </p14:xfrm>
            </p:contentPart>
          </mc:Choice>
          <mc:Fallback xmlns="">
            <p:pic>
              <p:nvPicPr>
                <p:cNvPr id="1373" name="Input penna 1372">
                  <a:extLst>
                    <a:ext uri="{FF2B5EF4-FFF2-40B4-BE49-F238E27FC236}">
                      <a16:creationId xmlns:a16="http://schemas.microsoft.com/office/drawing/2014/main" id="{D4B21642-B60C-4027-8766-B893823E41E9}"/>
                    </a:ext>
                  </a:extLst>
                </p:cNvPr>
                <p:cNvPicPr/>
                <p:nvPr/>
              </p:nvPicPr>
              <p:blipFill>
                <a:blip r:embed="rId1720"/>
                <a:stretch>
                  <a:fillRect/>
                </a:stretch>
              </p:blipFill>
              <p:spPr>
                <a:xfrm>
                  <a:off x="2944120" y="3964733"/>
                  <a:ext cx="486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1">
              <p14:nvContentPartPr>
                <p14:cNvPr id="1374" name="Input penna 1373">
                  <a:extLst>
                    <a:ext uri="{FF2B5EF4-FFF2-40B4-BE49-F238E27FC236}">
                      <a16:creationId xmlns:a16="http://schemas.microsoft.com/office/drawing/2014/main" id="{798AD37C-3164-4039-AE1A-B5FEB3AD7D71}"/>
                    </a:ext>
                  </a:extLst>
                </p14:cNvPr>
                <p14:cNvContentPartPr/>
                <p14:nvPr/>
              </p14:nvContentPartPr>
              <p14:xfrm>
                <a:off x="2998120" y="3965453"/>
                <a:ext cx="71280" cy="87480"/>
              </p14:xfrm>
            </p:contentPart>
          </mc:Choice>
          <mc:Fallback xmlns="">
            <p:pic>
              <p:nvPicPr>
                <p:cNvPr id="1374" name="Input penna 1373">
                  <a:extLst>
                    <a:ext uri="{FF2B5EF4-FFF2-40B4-BE49-F238E27FC236}">
                      <a16:creationId xmlns:a16="http://schemas.microsoft.com/office/drawing/2014/main" id="{798AD37C-3164-4039-AE1A-B5FEB3AD7D71}"/>
                    </a:ext>
                  </a:extLst>
                </p:cNvPr>
                <p:cNvPicPr/>
                <p:nvPr/>
              </p:nvPicPr>
              <p:blipFill>
                <a:blip r:embed="rId1722"/>
                <a:stretch>
                  <a:fillRect/>
                </a:stretch>
              </p:blipFill>
              <p:spPr>
                <a:xfrm>
                  <a:off x="2989480" y="3956813"/>
                  <a:ext cx="889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3">
              <p14:nvContentPartPr>
                <p14:cNvPr id="1375" name="Input penna 1374">
                  <a:extLst>
                    <a:ext uri="{FF2B5EF4-FFF2-40B4-BE49-F238E27FC236}">
                      <a16:creationId xmlns:a16="http://schemas.microsoft.com/office/drawing/2014/main" id="{469E4EA7-D215-4D69-A7B5-FF981178C26C}"/>
                    </a:ext>
                  </a:extLst>
                </p14:cNvPr>
                <p14:cNvContentPartPr/>
                <p14:nvPr/>
              </p14:nvContentPartPr>
              <p14:xfrm>
                <a:off x="3078400" y="3950693"/>
                <a:ext cx="46080" cy="96120"/>
              </p14:xfrm>
            </p:contentPart>
          </mc:Choice>
          <mc:Fallback xmlns="">
            <p:pic>
              <p:nvPicPr>
                <p:cNvPr id="1375" name="Input penna 1374">
                  <a:extLst>
                    <a:ext uri="{FF2B5EF4-FFF2-40B4-BE49-F238E27FC236}">
                      <a16:creationId xmlns:a16="http://schemas.microsoft.com/office/drawing/2014/main" id="{469E4EA7-D215-4D69-A7B5-FF981178C26C}"/>
                    </a:ext>
                  </a:extLst>
                </p:cNvPr>
                <p:cNvPicPr/>
                <p:nvPr/>
              </p:nvPicPr>
              <p:blipFill>
                <a:blip r:embed="rId1724"/>
                <a:stretch>
                  <a:fillRect/>
                </a:stretch>
              </p:blipFill>
              <p:spPr>
                <a:xfrm>
                  <a:off x="3069760" y="3941693"/>
                  <a:ext cx="63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5">
              <p14:nvContentPartPr>
                <p14:cNvPr id="1376" name="Input penna 1375">
                  <a:extLst>
                    <a:ext uri="{FF2B5EF4-FFF2-40B4-BE49-F238E27FC236}">
                      <a16:creationId xmlns:a16="http://schemas.microsoft.com/office/drawing/2014/main" id="{971865C3-6D42-401F-A037-1F7CCD4E1379}"/>
                    </a:ext>
                  </a:extLst>
                </p14:cNvPr>
                <p14:cNvContentPartPr/>
                <p14:nvPr/>
              </p14:nvContentPartPr>
              <p14:xfrm>
                <a:off x="3120520" y="3985253"/>
                <a:ext cx="78120" cy="61560"/>
              </p14:xfrm>
            </p:contentPart>
          </mc:Choice>
          <mc:Fallback xmlns="">
            <p:pic>
              <p:nvPicPr>
                <p:cNvPr id="1376" name="Input penna 1375">
                  <a:extLst>
                    <a:ext uri="{FF2B5EF4-FFF2-40B4-BE49-F238E27FC236}">
                      <a16:creationId xmlns:a16="http://schemas.microsoft.com/office/drawing/2014/main" id="{971865C3-6D42-401F-A037-1F7CCD4E1379}"/>
                    </a:ext>
                  </a:extLst>
                </p:cNvPr>
                <p:cNvPicPr/>
                <p:nvPr/>
              </p:nvPicPr>
              <p:blipFill>
                <a:blip r:embed="rId1726"/>
                <a:stretch>
                  <a:fillRect/>
                </a:stretch>
              </p:blipFill>
              <p:spPr>
                <a:xfrm>
                  <a:off x="3111880" y="3976613"/>
                  <a:ext cx="957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7">
              <p14:nvContentPartPr>
                <p14:cNvPr id="1377" name="Input penna 1376">
                  <a:extLst>
                    <a:ext uri="{FF2B5EF4-FFF2-40B4-BE49-F238E27FC236}">
                      <a16:creationId xmlns:a16="http://schemas.microsoft.com/office/drawing/2014/main" id="{AA8EB7B4-6D16-4A38-9E2C-46E65F606333}"/>
                    </a:ext>
                  </a:extLst>
                </p14:cNvPr>
                <p14:cNvContentPartPr/>
                <p14:nvPr/>
              </p14:nvContentPartPr>
              <p14:xfrm>
                <a:off x="3238600" y="3991373"/>
                <a:ext cx="17280" cy="59040"/>
              </p14:xfrm>
            </p:contentPart>
          </mc:Choice>
          <mc:Fallback xmlns="">
            <p:pic>
              <p:nvPicPr>
                <p:cNvPr id="1377" name="Input penna 1376">
                  <a:extLst>
                    <a:ext uri="{FF2B5EF4-FFF2-40B4-BE49-F238E27FC236}">
                      <a16:creationId xmlns:a16="http://schemas.microsoft.com/office/drawing/2014/main" id="{AA8EB7B4-6D16-4A38-9E2C-46E65F606333}"/>
                    </a:ext>
                  </a:extLst>
                </p:cNvPr>
                <p:cNvPicPr/>
                <p:nvPr/>
              </p:nvPicPr>
              <p:blipFill>
                <a:blip r:embed="rId1728"/>
                <a:stretch>
                  <a:fillRect/>
                </a:stretch>
              </p:blipFill>
              <p:spPr>
                <a:xfrm>
                  <a:off x="3229600" y="3982733"/>
                  <a:ext cx="349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9">
              <p14:nvContentPartPr>
                <p14:cNvPr id="1378" name="Input penna 1377">
                  <a:extLst>
                    <a:ext uri="{FF2B5EF4-FFF2-40B4-BE49-F238E27FC236}">
                      <a16:creationId xmlns:a16="http://schemas.microsoft.com/office/drawing/2014/main" id="{16914882-9B7D-48CD-9FCA-4497D5F34D5A}"/>
                    </a:ext>
                  </a:extLst>
                </p14:cNvPr>
                <p14:cNvContentPartPr/>
                <p14:nvPr/>
              </p14:nvContentPartPr>
              <p14:xfrm>
                <a:off x="3217720" y="3983453"/>
                <a:ext cx="91080" cy="66960"/>
              </p14:xfrm>
            </p:contentPart>
          </mc:Choice>
          <mc:Fallback xmlns="">
            <p:pic>
              <p:nvPicPr>
                <p:cNvPr id="1378" name="Input penna 1377">
                  <a:extLst>
                    <a:ext uri="{FF2B5EF4-FFF2-40B4-BE49-F238E27FC236}">
                      <a16:creationId xmlns:a16="http://schemas.microsoft.com/office/drawing/2014/main" id="{16914882-9B7D-48CD-9FCA-4497D5F34D5A}"/>
                    </a:ext>
                  </a:extLst>
                </p:cNvPr>
                <p:cNvPicPr/>
                <p:nvPr/>
              </p:nvPicPr>
              <p:blipFill>
                <a:blip r:embed="rId1730"/>
                <a:stretch>
                  <a:fillRect/>
                </a:stretch>
              </p:blipFill>
              <p:spPr>
                <a:xfrm>
                  <a:off x="3209080" y="3974813"/>
                  <a:ext cx="108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1">
              <p14:nvContentPartPr>
                <p14:cNvPr id="1379" name="Input penna 1378">
                  <a:extLst>
                    <a:ext uri="{FF2B5EF4-FFF2-40B4-BE49-F238E27FC236}">
                      <a16:creationId xmlns:a16="http://schemas.microsoft.com/office/drawing/2014/main" id="{A828A823-31E1-4E3D-992C-239E6A2CEDB3}"/>
                    </a:ext>
                  </a:extLst>
                </p14:cNvPr>
                <p14:cNvContentPartPr/>
                <p14:nvPr/>
              </p14:nvContentPartPr>
              <p14:xfrm>
                <a:off x="3260560" y="3986333"/>
                <a:ext cx="157680" cy="66240"/>
              </p14:xfrm>
            </p:contentPart>
          </mc:Choice>
          <mc:Fallback xmlns="">
            <p:pic>
              <p:nvPicPr>
                <p:cNvPr id="1379" name="Input penna 1378">
                  <a:extLst>
                    <a:ext uri="{FF2B5EF4-FFF2-40B4-BE49-F238E27FC236}">
                      <a16:creationId xmlns:a16="http://schemas.microsoft.com/office/drawing/2014/main" id="{A828A823-31E1-4E3D-992C-239E6A2CEDB3}"/>
                    </a:ext>
                  </a:extLst>
                </p:cNvPr>
                <p:cNvPicPr/>
                <p:nvPr/>
              </p:nvPicPr>
              <p:blipFill>
                <a:blip r:embed="rId1732"/>
                <a:stretch>
                  <a:fillRect/>
                </a:stretch>
              </p:blipFill>
              <p:spPr>
                <a:xfrm>
                  <a:off x="3251920" y="3977693"/>
                  <a:ext cx="1753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3">
              <p14:nvContentPartPr>
                <p14:cNvPr id="1381" name="Input penna 1380">
                  <a:extLst>
                    <a:ext uri="{FF2B5EF4-FFF2-40B4-BE49-F238E27FC236}">
                      <a16:creationId xmlns:a16="http://schemas.microsoft.com/office/drawing/2014/main" id="{0A354BC7-AA63-4ED1-BE8F-515E92A7E07A}"/>
                    </a:ext>
                  </a:extLst>
                </p14:cNvPr>
                <p14:cNvContentPartPr/>
                <p14:nvPr/>
              </p14:nvContentPartPr>
              <p14:xfrm>
                <a:off x="3519040" y="3968333"/>
                <a:ext cx="52920" cy="84960"/>
              </p14:xfrm>
            </p:contentPart>
          </mc:Choice>
          <mc:Fallback xmlns="">
            <p:pic>
              <p:nvPicPr>
                <p:cNvPr id="1381" name="Input penna 1380">
                  <a:extLst>
                    <a:ext uri="{FF2B5EF4-FFF2-40B4-BE49-F238E27FC236}">
                      <a16:creationId xmlns:a16="http://schemas.microsoft.com/office/drawing/2014/main" id="{0A354BC7-AA63-4ED1-BE8F-515E92A7E07A}"/>
                    </a:ext>
                  </a:extLst>
                </p:cNvPr>
                <p:cNvPicPr/>
                <p:nvPr/>
              </p:nvPicPr>
              <p:blipFill>
                <a:blip r:embed="rId1734"/>
                <a:stretch>
                  <a:fillRect/>
                </a:stretch>
              </p:blipFill>
              <p:spPr>
                <a:xfrm>
                  <a:off x="3510400" y="3959333"/>
                  <a:ext cx="70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5">
              <p14:nvContentPartPr>
                <p14:cNvPr id="1382" name="Input penna 1381">
                  <a:extLst>
                    <a:ext uri="{FF2B5EF4-FFF2-40B4-BE49-F238E27FC236}">
                      <a16:creationId xmlns:a16="http://schemas.microsoft.com/office/drawing/2014/main" id="{98AAB60F-C4DC-43F8-8889-651FEBB6135A}"/>
                    </a:ext>
                  </a:extLst>
                </p14:cNvPr>
                <p14:cNvContentPartPr/>
                <p14:nvPr/>
              </p14:nvContentPartPr>
              <p14:xfrm>
                <a:off x="3586360" y="3967253"/>
                <a:ext cx="14040" cy="70200"/>
              </p14:xfrm>
            </p:contentPart>
          </mc:Choice>
          <mc:Fallback xmlns="">
            <p:pic>
              <p:nvPicPr>
                <p:cNvPr id="1382" name="Input penna 1381">
                  <a:extLst>
                    <a:ext uri="{FF2B5EF4-FFF2-40B4-BE49-F238E27FC236}">
                      <a16:creationId xmlns:a16="http://schemas.microsoft.com/office/drawing/2014/main" id="{98AAB60F-C4DC-43F8-8889-651FEBB6135A}"/>
                    </a:ext>
                  </a:extLst>
                </p:cNvPr>
                <p:cNvPicPr/>
                <p:nvPr/>
              </p:nvPicPr>
              <p:blipFill>
                <a:blip r:embed="rId1736"/>
                <a:stretch>
                  <a:fillRect/>
                </a:stretch>
              </p:blipFill>
              <p:spPr>
                <a:xfrm>
                  <a:off x="3577720" y="3958613"/>
                  <a:ext cx="316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7">
              <p14:nvContentPartPr>
                <p14:cNvPr id="1383" name="Input penna 1382">
                  <a:extLst>
                    <a:ext uri="{FF2B5EF4-FFF2-40B4-BE49-F238E27FC236}">
                      <a16:creationId xmlns:a16="http://schemas.microsoft.com/office/drawing/2014/main" id="{220F6F6C-DF45-4D47-93B2-B9AD419D6608}"/>
                    </a:ext>
                  </a:extLst>
                </p14:cNvPr>
                <p14:cNvContentPartPr/>
                <p14:nvPr/>
              </p14:nvContentPartPr>
              <p14:xfrm>
                <a:off x="3582760" y="3970133"/>
                <a:ext cx="70200" cy="94680"/>
              </p14:xfrm>
            </p:contentPart>
          </mc:Choice>
          <mc:Fallback xmlns="">
            <p:pic>
              <p:nvPicPr>
                <p:cNvPr id="1383" name="Input penna 1382">
                  <a:extLst>
                    <a:ext uri="{FF2B5EF4-FFF2-40B4-BE49-F238E27FC236}">
                      <a16:creationId xmlns:a16="http://schemas.microsoft.com/office/drawing/2014/main" id="{220F6F6C-DF45-4D47-93B2-B9AD419D6608}"/>
                    </a:ext>
                  </a:extLst>
                </p:cNvPr>
                <p:cNvPicPr/>
                <p:nvPr/>
              </p:nvPicPr>
              <p:blipFill>
                <a:blip r:embed="rId1738"/>
                <a:stretch>
                  <a:fillRect/>
                </a:stretch>
              </p:blipFill>
              <p:spPr>
                <a:xfrm>
                  <a:off x="3574120" y="3961133"/>
                  <a:ext cx="878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9">
              <p14:nvContentPartPr>
                <p14:cNvPr id="1384" name="Input penna 1383">
                  <a:extLst>
                    <a:ext uri="{FF2B5EF4-FFF2-40B4-BE49-F238E27FC236}">
                      <a16:creationId xmlns:a16="http://schemas.microsoft.com/office/drawing/2014/main" id="{7333B6CF-D4FF-42BD-A7E0-F8EA07902A18}"/>
                    </a:ext>
                  </a:extLst>
                </p14:cNvPr>
                <p14:cNvContentPartPr/>
                <p14:nvPr/>
              </p14:nvContentPartPr>
              <p14:xfrm>
                <a:off x="3731440" y="3970493"/>
                <a:ext cx="57240" cy="83520"/>
              </p14:xfrm>
            </p:contentPart>
          </mc:Choice>
          <mc:Fallback xmlns="">
            <p:pic>
              <p:nvPicPr>
                <p:cNvPr id="1384" name="Input penna 1383">
                  <a:extLst>
                    <a:ext uri="{FF2B5EF4-FFF2-40B4-BE49-F238E27FC236}">
                      <a16:creationId xmlns:a16="http://schemas.microsoft.com/office/drawing/2014/main" id="{7333B6CF-D4FF-42BD-A7E0-F8EA07902A18}"/>
                    </a:ext>
                  </a:extLst>
                </p:cNvPr>
                <p:cNvPicPr/>
                <p:nvPr/>
              </p:nvPicPr>
              <p:blipFill>
                <a:blip r:embed="rId1740"/>
                <a:stretch>
                  <a:fillRect/>
                </a:stretch>
              </p:blipFill>
              <p:spPr>
                <a:xfrm>
                  <a:off x="3722800" y="3961853"/>
                  <a:ext cx="748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1">
              <p14:nvContentPartPr>
                <p14:cNvPr id="1385" name="Input penna 1384">
                  <a:extLst>
                    <a:ext uri="{FF2B5EF4-FFF2-40B4-BE49-F238E27FC236}">
                      <a16:creationId xmlns:a16="http://schemas.microsoft.com/office/drawing/2014/main" id="{EFAD3F74-AF62-4476-AAC7-A432E615B76A}"/>
                    </a:ext>
                  </a:extLst>
                </p14:cNvPr>
                <p14:cNvContentPartPr/>
                <p14:nvPr/>
              </p14:nvContentPartPr>
              <p14:xfrm>
                <a:off x="3813520" y="3954293"/>
                <a:ext cx="72360" cy="97200"/>
              </p14:xfrm>
            </p:contentPart>
          </mc:Choice>
          <mc:Fallback xmlns="">
            <p:pic>
              <p:nvPicPr>
                <p:cNvPr id="1385" name="Input penna 1384">
                  <a:extLst>
                    <a:ext uri="{FF2B5EF4-FFF2-40B4-BE49-F238E27FC236}">
                      <a16:creationId xmlns:a16="http://schemas.microsoft.com/office/drawing/2014/main" id="{EFAD3F74-AF62-4476-AAC7-A432E615B76A}"/>
                    </a:ext>
                  </a:extLst>
                </p:cNvPr>
                <p:cNvPicPr/>
                <p:nvPr/>
              </p:nvPicPr>
              <p:blipFill>
                <a:blip r:embed="rId1742"/>
                <a:stretch>
                  <a:fillRect/>
                </a:stretch>
              </p:blipFill>
              <p:spPr>
                <a:xfrm>
                  <a:off x="3804880" y="3945653"/>
                  <a:ext cx="900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3">
              <p14:nvContentPartPr>
                <p14:cNvPr id="1387" name="Input penna 1386">
                  <a:extLst>
                    <a:ext uri="{FF2B5EF4-FFF2-40B4-BE49-F238E27FC236}">
                      <a16:creationId xmlns:a16="http://schemas.microsoft.com/office/drawing/2014/main" id="{8C5AD5EC-9B33-4FA0-B20A-8CC762C6E1CF}"/>
                    </a:ext>
                  </a:extLst>
                </p14:cNvPr>
                <p14:cNvContentPartPr/>
                <p14:nvPr/>
              </p14:nvContentPartPr>
              <p14:xfrm>
                <a:off x="3962200" y="3953573"/>
                <a:ext cx="60120" cy="78120"/>
              </p14:xfrm>
            </p:contentPart>
          </mc:Choice>
          <mc:Fallback xmlns="">
            <p:pic>
              <p:nvPicPr>
                <p:cNvPr id="1387" name="Input penna 1386">
                  <a:extLst>
                    <a:ext uri="{FF2B5EF4-FFF2-40B4-BE49-F238E27FC236}">
                      <a16:creationId xmlns:a16="http://schemas.microsoft.com/office/drawing/2014/main" id="{8C5AD5EC-9B33-4FA0-B20A-8CC762C6E1CF}"/>
                    </a:ext>
                  </a:extLst>
                </p:cNvPr>
                <p:cNvPicPr/>
                <p:nvPr/>
              </p:nvPicPr>
              <p:blipFill>
                <a:blip r:embed="rId1744"/>
                <a:stretch>
                  <a:fillRect/>
                </a:stretch>
              </p:blipFill>
              <p:spPr>
                <a:xfrm>
                  <a:off x="3953560" y="3944573"/>
                  <a:ext cx="77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5">
              <p14:nvContentPartPr>
                <p14:cNvPr id="1388" name="Input penna 1387">
                  <a:extLst>
                    <a:ext uri="{FF2B5EF4-FFF2-40B4-BE49-F238E27FC236}">
                      <a16:creationId xmlns:a16="http://schemas.microsoft.com/office/drawing/2014/main" id="{AE609C81-5A34-4AD9-85C1-07404A0F4E70}"/>
                    </a:ext>
                  </a:extLst>
                </p14:cNvPr>
                <p14:cNvContentPartPr/>
                <p14:nvPr/>
              </p14:nvContentPartPr>
              <p14:xfrm>
                <a:off x="4032760" y="3962573"/>
                <a:ext cx="55440" cy="81000"/>
              </p14:xfrm>
            </p:contentPart>
          </mc:Choice>
          <mc:Fallback xmlns="">
            <p:pic>
              <p:nvPicPr>
                <p:cNvPr id="1388" name="Input penna 1387">
                  <a:extLst>
                    <a:ext uri="{FF2B5EF4-FFF2-40B4-BE49-F238E27FC236}">
                      <a16:creationId xmlns:a16="http://schemas.microsoft.com/office/drawing/2014/main" id="{AE609C81-5A34-4AD9-85C1-07404A0F4E70}"/>
                    </a:ext>
                  </a:extLst>
                </p:cNvPr>
                <p:cNvPicPr/>
                <p:nvPr/>
              </p:nvPicPr>
              <p:blipFill>
                <a:blip r:embed="rId1746"/>
                <a:stretch>
                  <a:fillRect/>
                </a:stretch>
              </p:blipFill>
              <p:spPr>
                <a:xfrm>
                  <a:off x="4023760" y="3953573"/>
                  <a:ext cx="730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7">
              <p14:nvContentPartPr>
                <p14:cNvPr id="1389" name="Input penna 1388">
                  <a:extLst>
                    <a:ext uri="{FF2B5EF4-FFF2-40B4-BE49-F238E27FC236}">
                      <a16:creationId xmlns:a16="http://schemas.microsoft.com/office/drawing/2014/main" id="{B3B905E2-77E3-487E-80C9-4A69B4D2ADA0}"/>
                    </a:ext>
                  </a:extLst>
                </p14:cNvPr>
                <p14:cNvContentPartPr/>
                <p14:nvPr/>
              </p14:nvContentPartPr>
              <p14:xfrm>
                <a:off x="4106200" y="3969053"/>
                <a:ext cx="46080" cy="78840"/>
              </p14:xfrm>
            </p:contentPart>
          </mc:Choice>
          <mc:Fallback xmlns="">
            <p:pic>
              <p:nvPicPr>
                <p:cNvPr id="1389" name="Input penna 1388">
                  <a:extLst>
                    <a:ext uri="{FF2B5EF4-FFF2-40B4-BE49-F238E27FC236}">
                      <a16:creationId xmlns:a16="http://schemas.microsoft.com/office/drawing/2014/main" id="{B3B905E2-77E3-487E-80C9-4A69B4D2ADA0}"/>
                    </a:ext>
                  </a:extLst>
                </p:cNvPr>
                <p:cNvPicPr/>
                <p:nvPr/>
              </p:nvPicPr>
              <p:blipFill>
                <a:blip r:embed="rId1748"/>
                <a:stretch>
                  <a:fillRect/>
                </a:stretch>
              </p:blipFill>
              <p:spPr>
                <a:xfrm>
                  <a:off x="4097200" y="3960053"/>
                  <a:ext cx="63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9">
              <p14:nvContentPartPr>
                <p14:cNvPr id="1390" name="Input penna 1389">
                  <a:extLst>
                    <a:ext uri="{FF2B5EF4-FFF2-40B4-BE49-F238E27FC236}">
                      <a16:creationId xmlns:a16="http://schemas.microsoft.com/office/drawing/2014/main" id="{55FE20E3-7A2E-41F4-8D32-1127765EA448}"/>
                    </a:ext>
                  </a:extLst>
                </p14:cNvPr>
                <p14:cNvContentPartPr/>
                <p14:nvPr/>
              </p14:nvContentPartPr>
              <p14:xfrm>
                <a:off x="4162360" y="3967253"/>
                <a:ext cx="56520" cy="73800"/>
              </p14:xfrm>
            </p:contentPart>
          </mc:Choice>
          <mc:Fallback xmlns="">
            <p:pic>
              <p:nvPicPr>
                <p:cNvPr id="1390" name="Input penna 1389">
                  <a:extLst>
                    <a:ext uri="{FF2B5EF4-FFF2-40B4-BE49-F238E27FC236}">
                      <a16:creationId xmlns:a16="http://schemas.microsoft.com/office/drawing/2014/main" id="{55FE20E3-7A2E-41F4-8D32-1127765EA448}"/>
                    </a:ext>
                  </a:extLst>
                </p:cNvPr>
                <p:cNvPicPr/>
                <p:nvPr/>
              </p:nvPicPr>
              <p:blipFill>
                <a:blip r:embed="rId1750"/>
                <a:stretch>
                  <a:fillRect/>
                </a:stretch>
              </p:blipFill>
              <p:spPr>
                <a:xfrm>
                  <a:off x="4153720" y="3958613"/>
                  <a:ext cx="74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1">
              <p14:nvContentPartPr>
                <p14:cNvPr id="1391" name="Input penna 1390">
                  <a:extLst>
                    <a:ext uri="{FF2B5EF4-FFF2-40B4-BE49-F238E27FC236}">
                      <a16:creationId xmlns:a16="http://schemas.microsoft.com/office/drawing/2014/main" id="{F3672C72-913E-498A-AD18-EDFECEB40524}"/>
                    </a:ext>
                  </a:extLst>
                </p14:cNvPr>
                <p14:cNvContentPartPr/>
                <p14:nvPr/>
              </p14:nvContentPartPr>
              <p14:xfrm>
                <a:off x="4146160" y="4015133"/>
                <a:ext cx="68400" cy="3960"/>
              </p14:xfrm>
            </p:contentPart>
          </mc:Choice>
          <mc:Fallback xmlns="">
            <p:pic>
              <p:nvPicPr>
                <p:cNvPr id="1391" name="Input penna 1390">
                  <a:extLst>
                    <a:ext uri="{FF2B5EF4-FFF2-40B4-BE49-F238E27FC236}">
                      <a16:creationId xmlns:a16="http://schemas.microsoft.com/office/drawing/2014/main" id="{F3672C72-913E-498A-AD18-EDFECEB40524}"/>
                    </a:ext>
                  </a:extLst>
                </p:cNvPr>
                <p:cNvPicPr/>
                <p:nvPr/>
              </p:nvPicPr>
              <p:blipFill>
                <a:blip r:embed="rId1583"/>
                <a:stretch>
                  <a:fillRect/>
                </a:stretch>
              </p:blipFill>
              <p:spPr>
                <a:xfrm>
                  <a:off x="4137160" y="4006133"/>
                  <a:ext cx="86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2">
              <p14:nvContentPartPr>
                <p14:cNvPr id="1393" name="Input penna 1392">
                  <a:extLst>
                    <a:ext uri="{FF2B5EF4-FFF2-40B4-BE49-F238E27FC236}">
                      <a16:creationId xmlns:a16="http://schemas.microsoft.com/office/drawing/2014/main" id="{DE436479-A9BB-4173-9175-5743F2F480DE}"/>
                    </a:ext>
                  </a:extLst>
                </p14:cNvPr>
                <p14:cNvContentPartPr/>
                <p14:nvPr/>
              </p14:nvContentPartPr>
              <p14:xfrm>
                <a:off x="2154640" y="4177493"/>
                <a:ext cx="124920" cy="82440"/>
              </p14:xfrm>
            </p:contentPart>
          </mc:Choice>
          <mc:Fallback xmlns="">
            <p:pic>
              <p:nvPicPr>
                <p:cNvPr id="1393" name="Input penna 1392">
                  <a:extLst>
                    <a:ext uri="{FF2B5EF4-FFF2-40B4-BE49-F238E27FC236}">
                      <a16:creationId xmlns:a16="http://schemas.microsoft.com/office/drawing/2014/main" id="{DE436479-A9BB-4173-9175-5743F2F480DE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2146000" y="4168493"/>
                  <a:ext cx="142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4">
              <p14:nvContentPartPr>
                <p14:cNvPr id="1394" name="Input penna 1393">
                  <a:extLst>
                    <a:ext uri="{FF2B5EF4-FFF2-40B4-BE49-F238E27FC236}">
                      <a16:creationId xmlns:a16="http://schemas.microsoft.com/office/drawing/2014/main" id="{8DF0C625-5C65-49C2-8FB6-CEFE7894E58D}"/>
                    </a:ext>
                  </a:extLst>
                </p14:cNvPr>
                <p14:cNvContentPartPr/>
                <p14:nvPr/>
              </p14:nvContentPartPr>
              <p14:xfrm>
                <a:off x="2288200" y="4148333"/>
                <a:ext cx="75240" cy="95400"/>
              </p14:xfrm>
            </p:contentPart>
          </mc:Choice>
          <mc:Fallback xmlns="">
            <p:pic>
              <p:nvPicPr>
                <p:cNvPr id="1394" name="Input penna 1393">
                  <a:extLst>
                    <a:ext uri="{FF2B5EF4-FFF2-40B4-BE49-F238E27FC236}">
                      <a16:creationId xmlns:a16="http://schemas.microsoft.com/office/drawing/2014/main" id="{8DF0C625-5C65-49C2-8FB6-CEFE7894E58D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2279560" y="4139693"/>
                  <a:ext cx="928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6">
              <p14:nvContentPartPr>
                <p14:cNvPr id="1395" name="Input penna 1394">
                  <a:extLst>
                    <a:ext uri="{FF2B5EF4-FFF2-40B4-BE49-F238E27FC236}">
                      <a16:creationId xmlns:a16="http://schemas.microsoft.com/office/drawing/2014/main" id="{5C6E4DD0-532B-402A-85EA-DF28EB3B3F2A}"/>
                    </a:ext>
                  </a:extLst>
                </p14:cNvPr>
                <p14:cNvContentPartPr/>
                <p14:nvPr/>
              </p14:nvContentPartPr>
              <p14:xfrm>
                <a:off x="2402320" y="4145093"/>
                <a:ext cx="78120" cy="119520"/>
              </p14:xfrm>
            </p:contentPart>
          </mc:Choice>
          <mc:Fallback xmlns="">
            <p:pic>
              <p:nvPicPr>
                <p:cNvPr id="1395" name="Input penna 1394">
                  <a:extLst>
                    <a:ext uri="{FF2B5EF4-FFF2-40B4-BE49-F238E27FC236}">
                      <a16:creationId xmlns:a16="http://schemas.microsoft.com/office/drawing/2014/main" id="{5C6E4DD0-532B-402A-85EA-DF28EB3B3F2A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2393320" y="4136453"/>
                  <a:ext cx="957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8">
              <p14:nvContentPartPr>
                <p14:cNvPr id="1396" name="Input penna 1395">
                  <a:extLst>
                    <a:ext uri="{FF2B5EF4-FFF2-40B4-BE49-F238E27FC236}">
                      <a16:creationId xmlns:a16="http://schemas.microsoft.com/office/drawing/2014/main" id="{76A85718-1050-452E-B0B4-508144E52470}"/>
                    </a:ext>
                  </a:extLst>
                </p14:cNvPr>
                <p14:cNvContentPartPr/>
                <p14:nvPr/>
              </p14:nvContentPartPr>
              <p14:xfrm>
                <a:off x="2495920" y="4163813"/>
                <a:ext cx="56880" cy="91440"/>
              </p14:xfrm>
            </p:contentPart>
          </mc:Choice>
          <mc:Fallback xmlns="">
            <p:pic>
              <p:nvPicPr>
                <p:cNvPr id="1396" name="Input penna 1395">
                  <a:extLst>
                    <a:ext uri="{FF2B5EF4-FFF2-40B4-BE49-F238E27FC236}">
                      <a16:creationId xmlns:a16="http://schemas.microsoft.com/office/drawing/2014/main" id="{76A85718-1050-452E-B0B4-508144E52470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2486920" y="4154813"/>
                  <a:ext cx="74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0">
              <p14:nvContentPartPr>
                <p14:cNvPr id="1397" name="Input penna 1396">
                  <a:extLst>
                    <a:ext uri="{FF2B5EF4-FFF2-40B4-BE49-F238E27FC236}">
                      <a16:creationId xmlns:a16="http://schemas.microsoft.com/office/drawing/2014/main" id="{D8CCE654-F77F-4CE2-939C-28F21B868C7C}"/>
                    </a:ext>
                  </a:extLst>
                </p14:cNvPr>
                <p14:cNvContentPartPr/>
                <p14:nvPr/>
              </p14:nvContentPartPr>
              <p14:xfrm>
                <a:off x="2521120" y="4254533"/>
                <a:ext cx="360" cy="360"/>
              </p14:xfrm>
            </p:contentPart>
          </mc:Choice>
          <mc:Fallback xmlns="">
            <p:pic>
              <p:nvPicPr>
                <p:cNvPr id="1397" name="Input penna 1396">
                  <a:extLst>
                    <a:ext uri="{FF2B5EF4-FFF2-40B4-BE49-F238E27FC236}">
                      <a16:creationId xmlns:a16="http://schemas.microsoft.com/office/drawing/2014/main" id="{D8CCE654-F77F-4CE2-939C-28F21B868C7C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2512480" y="424589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1">
              <p14:nvContentPartPr>
                <p14:cNvPr id="1398" name="Input penna 1397">
                  <a:extLst>
                    <a:ext uri="{FF2B5EF4-FFF2-40B4-BE49-F238E27FC236}">
                      <a16:creationId xmlns:a16="http://schemas.microsoft.com/office/drawing/2014/main" id="{AFC5DBF4-B28E-44DA-9619-254E62DFF3BF}"/>
                    </a:ext>
                  </a:extLst>
                </p14:cNvPr>
                <p14:cNvContentPartPr/>
                <p14:nvPr/>
              </p14:nvContentPartPr>
              <p14:xfrm>
                <a:off x="2521120" y="4142213"/>
                <a:ext cx="174600" cy="112680"/>
              </p14:xfrm>
            </p:contentPart>
          </mc:Choice>
          <mc:Fallback xmlns="">
            <p:pic>
              <p:nvPicPr>
                <p:cNvPr id="1398" name="Input penna 1397">
                  <a:extLst>
                    <a:ext uri="{FF2B5EF4-FFF2-40B4-BE49-F238E27FC236}">
                      <a16:creationId xmlns:a16="http://schemas.microsoft.com/office/drawing/2014/main" id="{AFC5DBF4-B28E-44DA-9619-254E62DFF3BF}"/>
                    </a:ext>
                  </a:extLst>
                </p:cNvPr>
                <p:cNvPicPr/>
                <p:nvPr/>
              </p:nvPicPr>
              <p:blipFill>
                <a:blip r:embed="rId1762"/>
                <a:stretch>
                  <a:fillRect/>
                </a:stretch>
              </p:blipFill>
              <p:spPr>
                <a:xfrm>
                  <a:off x="2512480" y="4133213"/>
                  <a:ext cx="1922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3">
              <p14:nvContentPartPr>
                <p14:cNvPr id="1399" name="Input penna 1398">
                  <a:extLst>
                    <a:ext uri="{FF2B5EF4-FFF2-40B4-BE49-F238E27FC236}">
                      <a16:creationId xmlns:a16="http://schemas.microsoft.com/office/drawing/2014/main" id="{0AE17F59-EA2C-4D5C-82C2-2D112AF03110}"/>
                    </a:ext>
                  </a:extLst>
                </p14:cNvPr>
                <p14:cNvContentPartPr/>
                <p14:nvPr/>
              </p14:nvContentPartPr>
              <p14:xfrm>
                <a:off x="2713360" y="4180733"/>
                <a:ext cx="89280" cy="74160"/>
              </p14:xfrm>
            </p:contentPart>
          </mc:Choice>
          <mc:Fallback xmlns="">
            <p:pic>
              <p:nvPicPr>
                <p:cNvPr id="1399" name="Input penna 1398">
                  <a:extLst>
                    <a:ext uri="{FF2B5EF4-FFF2-40B4-BE49-F238E27FC236}">
                      <a16:creationId xmlns:a16="http://schemas.microsoft.com/office/drawing/2014/main" id="{0AE17F59-EA2C-4D5C-82C2-2D112AF03110}"/>
                    </a:ext>
                  </a:extLst>
                </p:cNvPr>
                <p:cNvPicPr/>
                <p:nvPr/>
              </p:nvPicPr>
              <p:blipFill>
                <a:blip r:embed="rId1764"/>
                <a:stretch>
                  <a:fillRect/>
                </a:stretch>
              </p:blipFill>
              <p:spPr>
                <a:xfrm>
                  <a:off x="2704360" y="4172093"/>
                  <a:ext cx="1069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5">
              <p14:nvContentPartPr>
                <p14:cNvPr id="1400" name="Input penna 1399">
                  <a:extLst>
                    <a:ext uri="{FF2B5EF4-FFF2-40B4-BE49-F238E27FC236}">
                      <a16:creationId xmlns:a16="http://schemas.microsoft.com/office/drawing/2014/main" id="{09764BB6-E733-4F9F-B130-7A50DEB81D33}"/>
                    </a:ext>
                  </a:extLst>
                </p14:cNvPr>
                <p14:cNvContentPartPr/>
                <p14:nvPr/>
              </p14:nvContentPartPr>
              <p14:xfrm>
                <a:off x="2792920" y="4190453"/>
                <a:ext cx="61200" cy="73800"/>
              </p14:xfrm>
            </p:contentPart>
          </mc:Choice>
          <mc:Fallback xmlns="">
            <p:pic>
              <p:nvPicPr>
                <p:cNvPr id="1400" name="Input penna 1399">
                  <a:extLst>
                    <a:ext uri="{FF2B5EF4-FFF2-40B4-BE49-F238E27FC236}">
                      <a16:creationId xmlns:a16="http://schemas.microsoft.com/office/drawing/2014/main" id="{09764BB6-E733-4F9F-B130-7A50DEB81D33}"/>
                    </a:ext>
                  </a:extLst>
                </p:cNvPr>
                <p:cNvPicPr/>
                <p:nvPr/>
              </p:nvPicPr>
              <p:blipFill>
                <a:blip r:embed="rId1766"/>
                <a:stretch>
                  <a:fillRect/>
                </a:stretch>
              </p:blipFill>
              <p:spPr>
                <a:xfrm>
                  <a:off x="2783920" y="4181453"/>
                  <a:ext cx="788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7">
              <p14:nvContentPartPr>
                <p14:cNvPr id="1401" name="Input penna 1400">
                  <a:extLst>
                    <a:ext uri="{FF2B5EF4-FFF2-40B4-BE49-F238E27FC236}">
                      <a16:creationId xmlns:a16="http://schemas.microsoft.com/office/drawing/2014/main" id="{2EDF6AD9-F8EF-4CCD-947C-6C4E2ED17ACE}"/>
                    </a:ext>
                  </a:extLst>
                </p14:cNvPr>
                <p14:cNvContentPartPr/>
                <p14:nvPr/>
              </p14:nvContentPartPr>
              <p14:xfrm>
                <a:off x="2808760" y="4226093"/>
                <a:ext cx="51840" cy="9720"/>
              </p14:xfrm>
            </p:contentPart>
          </mc:Choice>
          <mc:Fallback xmlns="">
            <p:pic>
              <p:nvPicPr>
                <p:cNvPr id="1401" name="Input penna 1400">
                  <a:extLst>
                    <a:ext uri="{FF2B5EF4-FFF2-40B4-BE49-F238E27FC236}">
                      <a16:creationId xmlns:a16="http://schemas.microsoft.com/office/drawing/2014/main" id="{2EDF6AD9-F8EF-4CCD-947C-6C4E2ED17ACE}"/>
                    </a:ext>
                  </a:extLst>
                </p:cNvPr>
                <p:cNvPicPr/>
                <p:nvPr/>
              </p:nvPicPr>
              <p:blipFill>
                <a:blip r:embed="rId1768"/>
                <a:stretch>
                  <a:fillRect/>
                </a:stretch>
              </p:blipFill>
              <p:spPr>
                <a:xfrm>
                  <a:off x="2799760" y="4217453"/>
                  <a:ext cx="694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9">
              <p14:nvContentPartPr>
                <p14:cNvPr id="1402" name="Input penna 1401">
                  <a:extLst>
                    <a:ext uri="{FF2B5EF4-FFF2-40B4-BE49-F238E27FC236}">
                      <a16:creationId xmlns:a16="http://schemas.microsoft.com/office/drawing/2014/main" id="{0EAD09B6-1A32-48E5-9BF5-21F5F290DC6F}"/>
                    </a:ext>
                  </a:extLst>
                </p14:cNvPr>
                <p14:cNvContentPartPr/>
                <p14:nvPr/>
              </p14:nvContentPartPr>
              <p14:xfrm>
                <a:off x="2860240" y="4179293"/>
                <a:ext cx="113400" cy="83160"/>
              </p14:xfrm>
            </p:contentPart>
          </mc:Choice>
          <mc:Fallback xmlns="">
            <p:pic>
              <p:nvPicPr>
                <p:cNvPr id="1402" name="Input penna 1401">
                  <a:extLst>
                    <a:ext uri="{FF2B5EF4-FFF2-40B4-BE49-F238E27FC236}">
                      <a16:creationId xmlns:a16="http://schemas.microsoft.com/office/drawing/2014/main" id="{0EAD09B6-1A32-48E5-9BF5-21F5F290DC6F}"/>
                    </a:ext>
                  </a:extLst>
                </p:cNvPr>
                <p:cNvPicPr/>
                <p:nvPr/>
              </p:nvPicPr>
              <p:blipFill>
                <a:blip r:embed="rId1770"/>
                <a:stretch>
                  <a:fillRect/>
                </a:stretch>
              </p:blipFill>
              <p:spPr>
                <a:xfrm>
                  <a:off x="2851240" y="4170653"/>
                  <a:ext cx="1310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1">
              <p14:nvContentPartPr>
                <p14:cNvPr id="1403" name="Input penna 1402">
                  <a:extLst>
                    <a:ext uri="{FF2B5EF4-FFF2-40B4-BE49-F238E27FC236}">
                      <a16:creationId xmlns:a16="http://schemas.microsoft.com/office/drawing/2014/main" id="{B1A012D3-9B5A-471A-BF84-8C44BF768C8D}"/>
                    </a:ext>
                  </a:extLst>
                </p14:cNvPr>
                <p14:cNvContentPartPr/>
                <p14:nvPr/>
              </p14:nvContentPartPr>
              <p14:xfrm>
                <a:off x="2943400" y="4170653"/>
                <a:ext cx="81720" cy="1080"/>
              </p14:xfrm>
            </p:contentPart>
          </mc:Choice>
          <mc:Fallback xmlns="">
            <p:pic>
              <p:nvPicPr>
                <p:cNvPr id="1403" name="Input penna 1402">
                  <a:extLst>
                    <a:ext uri="{FF2B5EF4-FFF2-40B4-BE49-F238E27FC236}">
                      <a16:creationId xmlns:a16="http://schemas.microsoft.com/office/drawing/2014/main" id="{B1A012D3-9B5A-471A-BF84-8C44BF768C8D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2934760" y="4162013"/>
                  <a:ext cx="99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3">
              <p14:nvContentPartPr>
                <p14:cNvPr id="1404" name="Input penna 1403">
                  <a:extLst>
                    <a:ext uri="{FF2B5EF4-FFF2-40B4-BE49-F238E27FC236}">
                      <a16:creationId xmlns:a16="http://schemas.microsoft.com/office/drawing/2014/main" id="{271AB5F4-0D53-440C-992B-80BE1FC45886}"/>
                    </a:ext>
                  </a:extLst>
                </p14:cNvPr>
                <p14:cNvContentPartPr/>
                <p14:nvPr/>
              </p14:nvContentPartPr>
              <p14:xfrm>
                <a:off x="3020440" y="4156253"/>
                <a:ext cx="54720" cy="83880"/>
              </p14:xfrm>
            </p:contentPart>
          </mc:Choice>
          <mc:Fallback xmlns="">
            <p:pic>
              <p:nvPicPr>
                <p:cNvPr id="1404" name="Input penna 1403">
                  <a:extLst>
                    <a:ext uri="{FF2B5EF4-FFF2-40B4-BE49-F238E27FC236}">
                      <a16:creationId xmlns:a16="http://schemas.microsoft.com/office/drawing/2014/main" id="{271AB5F4-0D53-440C-992B-80BE1FC45886}"/>
                    </a:ext>
                  </a:extLst>
                </p:cNvPr>
                <p:cNvPicPr/>
                <p:nvPr/>
              </p:nvPicPr>
              <p:blipFill>
                <a:blip r:embed="rId1774"/>
                <a:stretch>
                  <a:fillRect/>
                </a:stretch>
              </p:blipFill>
              <p:spPr>
                <a:xfrm>
                  <a:off x="3011800" y="4147253"/>
                  <a:ext cx="723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5">
              <p14:nvContentPartPr>
                <p14:cNvPr id="1405" name="Input penna 1404">
                  <a:extLst>
                    <a:ext uri="{FF2B5EF4-FFF2-40B4-BE49-F238E27FC236}">
                      <a16:creationId xmlns:a16="http://schemas.microsoft.com/office/drawing/2014/main" id="{0D21FEB6-733E-4454-9EA9-AD98ED445085}"/>
                    </a:ext>
                  </a:extLst>
                </p14:cNvPr>
                <p14:cNvContentPartPr/>
                <p14:nvPr/>
              </p14:nvContentPartPr>
              <p14:xfrm>
                <a:off x="3100720" y="4158773"/>
                <a:ext cx="18720" cy="70920"/>
              </p14:xfrm>
            </p:contentPart>
          </mc:Choice>
          <mc:Fallback xmlns="">
            <p:pic>
              <p:nvPicPr>
                <p:cNvPr id="1405" name="Input penna 1404">
                  <a:extLst>
                    <a:ext uri="{FF2B5EF4-FFF2-40B4-BE49-F238E27FC236}">
                      <a16:creationId xmlns:a16="http://schemas.microsoft.com/office/drawing/2014/main" id="{0D21FEB6-733E-4454-9EA9-AD98ED445085}"/>
                    </a:ext>
                  </a:extLst>
                </p:cNvPr>
                <p:cNvPicPr/>
                <p:nvPr/>
              </p:nvPicPr>
              <p:blipFill>
                <a:blip r:embed="rId1776"/>
                <a:stretch>
                  <a:fillRect/>
                </a:stretch>
              </p:blipFill>
              <p:spPr>
                <a:xfrm>
                  <a:off x="3091720" y="4150133"/>
                  <a:ext cx="363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7">
              <p14:nvContentPartPr>
                <p14:cNvPr id="1406" name="Input penna 1405">
                  <a:extLst>
                    <a:ext uri="{FF2B5EF4-FFF2-40B4-BE49-F238E27FC236}">
                      <a16:creationId xmlns:a16="http://schemas.microsoft.com/office/drawing/2014/main" id="{08F3ED91-8A37-44A5-B15B-2E1719044790}"/>
                    </a:ext>
                  </a:extLst>
                </p14:cNvPr>
                <p14:cNvContentPartPr/>
                <p14:nvPr/>
              </p14:nvContentPartPr>
              <p14:xfrm>
                <a:off x="3143560" y="4151933"/>
                <a:ext cx="130320" cy="80280"/>
              </p14:xfrm>
            </p:contentPart>
          </mc:Choice>
          <mc:Fallback xmlns="">
            <p:pic>
              <p:nvPicPr>
                <p:cNvPr id="1406" name="Input penna 1405">
                  <a:extLst>
                    <a:ext uri="{FF2B5EF4-FFF2-40B4-BE49-F238E27FC236}">
                      <a16:creationId xmlns:a16="http://schemas.microsoft.com/office/drawing/2014/main" id="{08F3ED91-8A37-44A5-B15B-2E1719044790}"/>
                    </a:ext>
                  </a:extLst>
                </p:cNvPr>
                <p:cNvPicPr/>
                <p:nvPr/>
              </p:nvPicPr>
              <p:blipFill>
                <a:blip r:embed="rId1778"/>
                <a:stretch>
                  <a:fillRect/>
                </a:stretch>
              </p:blipFill>
              <p:spPr>
                <a:xfrm>
                  <a:off x="3134920" y="4143293"/>
                  <a:ext cx="1479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9">
              <p14:nvContentPartPr>
                <p14:cNvPr id="1407" name="Input penna 1406">
                  <a:extLst>
                    <a:ext uri="{FF2B5EF4-FFF2-40B4-BE49-F238E27FC236}">
                      <a16:creationId xmlns:a16="http://schemas.microsoft.com/office/drawing/2014/main" id="{C6D7F551-4458-4280-8F78-81E9F2F6EA3C}"/>
                    </a:ext>
                  </a:extLst>
                </p14:cNvPr>
                <p14:cNvContentPartPr/>
                <p14:nvPr/>
              </p14:nvContentPartPr>
              <p14:xfrm>
                <a:off x="3370720" y="4181813"/>
                <a:ext cx="55800" cy="77760"/>
              </p14:xfrm>
            </p:contentPart>
          </mc:Choice>
          <mc:Fallback xmlns="">
            <p:pic>
              <p:nvPicPr>
                <p:cNvPr id="1407" name="Input penna 1406">
                  <a:extLst>
                    <a:ext uri="{FF2B5EF4-FFF2-40B4-BE49-F238E27FC236}">
                      <a16:creationId xmlns:a16="http://schemas.microsoft.com/office/drawing/2014/main" id="{C6D7F551-4458-4280-8F78-81E9F2F6EA3C}"/>
                    </a:ext>
                  </a:extLst>
                </p:cNvPr>
                <p:cNvPicPr/>
                <p:nvPr/>
              </p:nvPicPr>
              <p:blipFill>
                <a:blip r:embed="rId1780"/>
                <a:stretch>
                  <a:fillRect/>
                </a:stretch>
              </p:blipFill>
              <p:spPr>
                <a:xfrm>
                  <a:off x="3361720" y="4172813"/>
                  <a:ext cx="734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1">
              <p14:nvContentPartPr>
                <p14:cNvPr id="1408" name="Input penna 1407">
                  <a:extLst>
                    <a:ext uri="{FF2B5EF4-FFF2-40B4-BE49-F238E27FC236}">
                      <a16:creationId xmlns:a16="http://schemas.microsoft.com/office/drawing/2014/main" id="{3D802924-5763-46FC-87AF-699B90B8D4B5}"/>
                    </a:ext>
                  </a:extLst>
                </p14:cNvPr>
                <p14:cNvContentPartPr/>
                <p14:nvPr/>
              </p14:nvContentPartPr>
              <p14:xfrm>
                <a:off x="3388360" y="4084253"/>
                <a:ext cx="56160" cy="151200"/>
              </p14:xfrm>
            </p:contentPart>
          </mc:Choice>
          <mc:Fallback xmlns="">
            <p:pic>
              <p:nvPicPr>
                <p:cNvPr id="1408" name="Input penna 1407">
                  <a:extLst>
                    <a:ext uri="{FF2B5EF4-FFF2-40B4-BE49-F238E27FC236}">
                      <a16:creationId xmlns:a16="http://schemas.microsoft.com/office/drawing/2014/main" id="{3D802924-5763-46FC-87AF-699B90B8D4B5}"/>
                    </a:ext>
                  </a:extLst>
                </p:cNvPr>
                <p:cNvPicPr/>
                <p:nvPr/>
              </p:nvPicPr>
              <p:blipFill>
                <a:blip r:embed="rId1782"/>
                <a:stretch>
                  <a:fillRect/>
                </a:stretch>
              </p:blipFill>
              <p:spPr>
                <a:xfrm>
                  <a:off x="3379720" y="4075253"/>
                  <a:ext cx="73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3">
              <p14:nvContentPartPr>
                <p14:cNvPr id="1409" name="Input penna 1408">
                  <a:extLst>
                    <a:ext uri="{FF2B5EF4-FFF2-40B4-BE49-F238E27FC236}">
                      <a16:creationId xmlns:a16="http://schemas.microsoft.com/office/drawing/2014/main" id="{EF5C9AA9-9BFE-4C44-97B2-CEA7CAF78B01}"/>
                    </a:ext>
                  </a:extLst>
                </p14:cNvPr>
                <p14:cNvContentPartPr/>
                <p14:nvPr/>
              </p14:nvContentPartPr>
              <p14:xfrm>
                <a:off x="3529840" y="4167413"/>
                <a:ext cx="53280" cy="80280"/>
              </p14:xfrm>
            </p:contentPart>
          </mc:Choice>
          <mc:Fallback xmlns="">
            <p:pic>
              <p:nvPicPr>
                <p:cNvPr id="1409" name="Input penna 1408">
                  <a:extLst>
                    <a:ext uri="{FF2B5EF4-FFF2-40B4-BE49-F238E27FC236}">
                      <a16:creationId xmlns:a16="http://schemas.microsoft.com/office/drawing/2014/main" id="{EF5C9AA9-9BFE-4C44-97B2-CEA7CAF78B01}"/>
                    </a:ext>
                  </a:extLst>
                </p:cNvPr>
                <p:cNvPicPr/>
                <p:nvPr/>
              </p:nvPicPr>
              <p:blipFill>
                <a:blip r:embed="rId1784"/>
                <a:stretch>
                  <a:fillRect/>
                </a:stretch>
              </p:blipFill>
              <p:spPr>
                <a:xfrm>
                  <a:off x="3521200" y="4158773"/>
                  <a:ext cx="70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5">
              <p14:nvContentPartPr>
                <p14:cNvPr id="1410" name="Input penna 1409">
                  <a:extLst>
                    <a:ext uri="{FF2B5EF4-FFF2-40B4-BE49-F238E27FC236}">
                      <a16:creationId xmlns:a16="http://schemas.microsoft.com/office/drawing/2014/main" id="{EE29700F-DC2A-473F-A385-6292DD75545F}"/>
                    </a:ext>
                  </a:extLst>
                </p14:cNvPr>
                <p14:cNvContentPartPr/>
                <p14:nvPr/>
              </p14:nvContentPartPr>
              <p14:xfrm>
                <a:off x="3604720" y="4162733"/>
                <a:ext cx="62640" cy="72720"/>
              </p14:xfrm>
            </p:contentPart>
          </mc:Choice>
          <mc:Fallback xmlns="">
            <p:pic>
              <p:nvPicPr>
                <p:cNvPr id="1410" name="Input penna 1409">
                  <a:extLst>
                    <a:ext uri="{FF2B5EF4-FFF2-40B4-BE49-F238E27FC236}">
                      <a16:creationId xmlns:a16="http://schemas.microsoft.com/office/drawing/2014/main" id="{EE29700F-DC2A-473F-A385-6292DD75545F}"/>
                    </a:ext>
                  </a:extLst>
                </p:cNvPr>
                <p:cNvPicPr/>
                <p:nvPr/>
              </p:nvPicPr>
              <p:blipFill>
                <a:blip r:embed="rId1786"/>
                <a:stretch>
                  <a:fillRect/>
                </a:stretch>
              </p:blipFill>
              <p:spPr>
                <a:xfrm>
                  <a:off x="3595720" y="4153733"/>
                  <a:ext cx="802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7">
              <p14:nvContentPartPr>
                <p14:cNvPr id="1411" name="Input penna 1410">
                  <a:extLst>
                    <a:ext uri="{FF2B5EF4-FFF2-40B4-BE49-F238E27FC236}">
                      <a16:creationId xmlns:a16="http://schemas.microsoft.com/office/drawing/2014/main" id="{0C464E0E-65E0-40B3-A74D-359CF257EE84}"/>
                    </a:ext>
                  </a:extLst>
                </p14:cNvPr>
                <p14:cNvContentPartPr/>
                <p14:nvPr/>
              </p14:nvContentPartPr>
              <p14:xfrm>
                <a:off x="3611920" y="4202693"/>
                <a:ext cx="62640" cy="7920"/>
              </p14:xfrm>
            </p:contentPart>
          </mc:Choice>
          <mc:Fallback xmlns="">
            <p:pic>
              <p:nvPicPr>
                <p:cNvPr id="1411" name="Input penna 1410">
                  <a:extLst>
                    <a:ext uri="{FF2B5EF4-FFF2-40B4-BE49-F238E27FC236}">
                      <a16:creationId xmlns:a16="http://schemas.microsoft.com/office/drawing/2014/main" id="{0C464E0E-65E0-40B3-A74D-359CF257EE84}"/>
                    </a:ext>
                  </a:extLst>
                </p:cNvPr>
                <p:cNvPicPr/>
                <p:nvPr/>
              </p:nvPicPr>
              <p:blipFill>
                <a:blip r:embed="rId1788"/>
                <a:stretch>
                  <a:fillRect/>
                </a:stretch>
              </p:blipFill>
              <p:spPr>
                <a:xfrm>
                  <a:off x="3602920" y="4194053"/>
                  <a:ext cx="80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9">
              <p14:nvContentPartPr>
                <p14:cNvPr id="1412" name="Input penna 1411">
                  <a:extLst>
                    <a:ext uri="{FF2B5EF4-FFF2-40B4-BE49-F238E27FC236}">
                      <a16:creationId xmlns:a16="http://schemas.microsoft.com/office/drawing/2014/main" id="{B5CC3D89-73ED-4917-81BF-80AB0FBDDC43}"/>
                    </a:ext>
                  </a:extLst>
                </p14:cNvPr>
                <p14:cNvContentPartPr/>
                <p14:nvPr/>
              </p14:nvContentPartPr>
              <p14:xfrm>
                <a:off x="3682480" y="4132493"/>
                <a:ext cx="133560" cy="103320"/>
              </p14:xfrm>
            </p:contentPart>
          </mc:Choice>
          <mc:Fallback xmlns="">
            <p:pic>
              <p:nvPicPr>
                <p:cNvPr id="1412" name="Input penna 1411">
                  <a:extLst>
                    <a:ext uri="{FF2B5EF4-FFF2-40B4-BE49-F238E27FC236}">
                      <a16:creationId xmlns:a16="http://schemas.microsoft.com/office/drawing/2014/main" id="{B5CC3D89-73ED-4917-81BF-80AB0FBDDC43}"/>
                    </a:ext>
                  </a:extLst>
                </p:cNvPr>
                <p:cNvPicPr/>
                <p:nvPr/>
              </p:nvPicPr>
              <p:blipFill>
                <a:blip r:embed="rId1790"/>
                <a:stretch>
                  <a:fillRect/>
                </a:stretch>
              </p:blipFill>
              <p:spPr>
                <a:xfrm>
                  <a:off x="3673840" y="4123493"/>
                  <a:ext cx="1512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1">
              <p14:nvContentPartPr>
                <p14:cNvPr id="1413" name="Input penna 1412">
                  <a:extLst>
                    <a:ext uri="{FF2B5EF4-FFF2-40B4-BE49-F238E27FC236}">
                      <a16:creationId xmlns:a16="http://schemas.microsoft.com/office/drawing/2014/main" id="{117E98B7-00C0-4711-AE00-EC1EF47F7EB0}"/>
                    </a:ext>
                  </a:extLst>
                </p14:cNvPr>
                <p14:cNvContentPartPr/>
                <p14:nvPr/>
              </p14:nvContentPartPr>
              <p14:xfrm>
                <a:off x="3848440" y="4145813"/>
                <a:ext cx="99720" cy="82440"/>
              </p14:xfrm>
            </p:contentPart>
          </mc:Choice>
          <mc:Fallback xmlns="">
            <p:pic>
              <p:nvPicPr>
                <p:cNvPr id="1413" name="Input penna 1412">
                  <a:extLst>
                    <a:ext uri="{FF2B5EF4-FFF2-40B4-BE49-F238E27FC236}">
                      <a16:creationId xmlns:a16="http://schemas.microsoft.com/office/drawing/2014/main" id="{117E98B7-00C0-4711-AE00-EC1EF47F7EB0}"/>
                    </a:ext>
                  </a:extLst>
                </p:cNvPr>
                <p:cNvPicPr/>
                <p:nvPr/>
              </p:nvPicPr>
              <p:blipFill>
                <a:blip r:embed="rId1792"/>
                <a:stretch>
                  <a:fillRect/>
                </a:stretch>
              </p:blipFill>
              <p:spPr>
                <a:xfrm>
                  <a:off x="3839800" y="4137173"/>
                  <a:ext cx="1173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3">
              <p14:nvContentPartPr>
                <p14:cNvPr id="1414" name="Input penna 1413">
                  <a:extLst>
                    <a:ext uri="{FF2B5EF4-FFF2-40B4-BE49-F238E27FC236}">
                      <a16:creationId xmlns:a16="http://schemas.microsoft.com/office/drawing/2014/main" id="{BEAE0914-9097-4628-8BA0-83C89424D628}"/>
                    </a:ext>
                  </a:extLst>
                </p14:cNvPr>
                <p14:cNvContentPartPr/>
                <p14:nvPr/>
              </p14:nvContentPartPr>
              <p14:xfrm>
                <a:off x="3952840" y="4159493"/>
                <a:ext cx="47520" cy="69840"/>
              </p14:xfrm>
            </p:contentPart>
          </mc:Choice>
          <mc:Fallback xmlns="">
            <p:pic>
              <p:nvPicPr>
                <p:cNvPr id="1414" name="Input penna 1413">
                  <a:extLst>
                    <a:ext uri="{FF2B5EF4-FFF2-40B4-BE49-F238E27FC236}">
                      <a16:creationId xmlns:a16="http://schemas.microsoft.com/office/drawing/2014/main" id="{BEAE0914-9097-4628-8BA0-83C89424D628}"/>
                    </a:ext>
                  </a:extLst>
                </p:cNvPr>
                <p:cNvPicPr/>
                <p:nvPr/>
              </p:nvPicPr>
              <p:blipFill>
                <a:blip r:embed="rId1794"/>
                <a:stretch>
                  <a:fillRect/>
                </a:stretch>
              </p:blipFill>
              <p:spPr>
                <a:xfrm>
                  <a:off x="3944200" y="4150853"/>
                  <a:ext cx="651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5">
              <p14:nvContentPartPr>
                <p14:cNvPr id="1415" name="Input penna 1414">
                  <a:extLst>
                    <a:ext uri="{FF2B5EF4-FFF2-40B4-BE49-F238E27FC236}">
                      <a16:creationId xmlns:a16="http://schemas.microsoft.com/office/drawing/2014/main" id="{4E660845-227B-402E-A947-D406F4B38E87}"/>
                    </a:ext>
                  </a:extLst>
                </p14:cNvPr>
                <p14:cNvContentPartPr/>
                <p14:nvPr/>
              </p14:nvContentPartPr>
              <p14:xfrm>
                <a:off x="3923320" y="4197293"/>
                <a:ext cx="88200" cy="12240"/>
              </p14:xfrm>
            </p:contentPart>
          </mc:Choice>
          <mc:Fallback xmlns="">
            <p:pic>
              <p:nvPicPr>
                <p:cNvPr id="1415" name="Input penna 1414">
                  <a:extLst>
                    <a:ext uri="{FF2B5EF4-FFF2-40B4-BE49-F238E27FC236}">
                      <a16:creationId xmlns:a16="http://schemas.microsoft.com/office/drawing/2014/main" id="{4E660845-227B-402E-A947-D406F4B38E87}"/>
                    </a:ext>
                  </a:extLst>
                </p:cNvPr>
                <p:cNvPicPr/>
                <p:nvPr/>
              </p:nvPicPr>
              <p:blipFill>
                <a:blip r:embed="rId1796"/>
                <a:stretch>
                  <a:fillRect/>
                </a:stretch>
              </p:blipFill>
              <p:spPr>
                <a:xfrm>
                  <a:off x="3914320" y="4188293"/>
                  <a:ext cx="105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7">
              <p14:nvContentPartPr>
                <p14:cNvPr id="1416" name="Input penna 1415">
                  <a:extLst>
                    <a:ext uri="{FF2B5EF4-FFF2-40B4-BE49-F238E27FC236}">
                      <a16:creationId xmlns:a16="http://schemas.microsoft.com/office/drawing/2014/main" id="{190AD140-A455-413E-AF65-4279A61CE496}"/>
                    </a:ext>
                  </a:extLst>
                </p14:cNvPr>
                <p14:cNvContentPartPr/>
                <p14:nvPr/>
              </p14:nvContentPartPr>
              <p14:xfrm>
                <a:off x="2203240" y="4336253"/>
                <a:ext cx="11880" cy="93240"/>
              </p14:xfrm>
            </p:contentPart>
          </mc:Choice>
          <mc:Fallback xmlns="">
            <p:pic>
              <p:nvPicPr>
                <p:cNvPr id="1416" name="Input penna 1415">
                  <a:extLst>
                    <a:ext uri="{FF2B5EF4-FFF2-40B4-BE49-F238E27FC236}">
                      <a16:creationId xmlns:a16="http://schemas.microsoft.com/office/drawing/2014/main" id="{190AD140-A455-413E-AF65-4279A61CE496}"/>
                    </a:ext>
                  </a:extLst>
                </p:cNvPr>
                <p:cNvPicPr/>
                <p:nvPr/>
              </p:nvPicPr>
              <p:blipFill>
                <a:blip r:embed="rId1798"/>
                <a:stretch>
                  <a:fillRect/>
                </a:stretch>
              </p:blipFill>
              <p:spPr>
                <a:xfrm>
                  <a:off x="2194600" y="4327253"/>
                  <a:ext cx="29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9">
              <p14:nvContentPartPr>
                <p14:cNvPr id="1417" name="Input penna 1416">
                  <a:extLst>
                    <a:ext uri="{FF2B5EF4-FFF2-40B4-BE49-F238E27FC236}">
                      <a16:creationId xmlns:a16="http://schemas.microsoft.com/office/drawing/2014/main" id="{45832204-D7AE-434F-814E-B525C1B98C4E}"/>
                    </a:ext>
                  </a:extLst>
                </p14:cNvPr>
                <p14:cNvContentPartPr/>
                <p14:nvPr/>
              </p14:nvContentPartPr>
              <p14:xfrm>
                <a:off x="2191720" y="4327253"/>
                <a:ext cx="63000" cy="43560"/>
              </p14:xfrm>
            </p:contentPart>
          </mc:Choice>
          <mc:Fallback xmlns="">
            <p:pic>
              <p:nvPicPr>
                <p:cNvPr id="1417" name="Input penna 1416">
                  <a:extLst>
                    <a:ext uri="{FF2B5EF4-FFF2-40B4-BE49-F238E27FC236}">
                      <a16:creationId xmlns:a16="http://schemas.microsoft.com/office/drawing/2014/main" id="{45832204-D7AE-434F-814E-B525C1B98C4E}"/>
                    </a:ext>
                  </a:extLst>
                </p:cNvPr>
                <p:cNvPicPr/>
                <p:nvPr/>
              </p:nvPicPr>
              <p:blipFill>
                <a:blip r:embed="rId1800"/>
                <a:stretch>
                  <a:fillRect/>
                </a:stretch>
              </p:blipFill>
              <p:spPr>
                <a:xfrm>
                  <a:off x="2183080" y="4318613"/>
                  <a:ext cx="806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1">
              <p14:nvContentPartPr>
                <p14:cNvPr id="1418" name="Input penna 1417">
                  <a:extLst>
                    <a:ext uri="{FF2B5EF4-FFF2-40B4-BE49-F238E27FC236}">
                      <a16:creationId xmlns:a16="http://schemas.microsoft.com/office/drawing/2014/main" id="{CA6A23AE-C020-47F0-AD9A-5E63DE7D1A5D}"/>
                    </a:ext>
                  </a:extLst>
                </p14:cNvPr>
                <p14:cNvContentPartPr/>
                <p14:nvPr/>
              </p14:nvContentPartPr>
              <p14:xfrm>
                <a:off x="2267320" y="4335533"/>
                <a:ext cx="10440" cy="94320"/>
              </p14:xfrm>
            </p:contentPart>
          </mc:Choice>
          <mc:Fallback xmlns="">
            <p:pic>
              <p:nvPicPr>
                <p:cNvPr id="1418" name="Input penna 1417">
                  <a:extLst>
                    <a:ext uri="{FF2B5EF4-FFF2-40B4-BE49-F238E27FC236}">
                      <a16:creationId xmlns:a16="http://schemas.microsoft.com/office/drawing/2014/main" id="{CA6A23AE-C020-47F0-AD9A-5E63DE7D1A5D}"/>
                    </a:ext>
                  </a:extLst>
                </p:cNvPr>
                <p:cNvPicPr/>
                <p:nvPr/>
              </p:nvPicPr>
              <p:blipFill>
                <a:blip r:embed="rId1802"/>
                <a:stretch>
                  <a:fillRect/>
                </a:stretch>
              </p:blipFill>
              <p:spPr>
                <a:xfrm>
                  <a:off x="2258320" y="4326893"/>
                  <a:ext cx="280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3">
              <p14:nvContentPartPr>
                <p14:cNvPr id="1419" name="Input penna 1418">
                  <a:extLst>
                    <a:ext uri="{FF2B5EF4-FFF2-40B4-BE49-F238E27FC236}">
                      <a16:creationId xmlns:a16="http://schemas.microsoft.com/office/drawing/2014/main" id="{C6BAA3CA-1FF6-4803-BCAC-1264D05387EB}"/>
                    </a:ext>
                  </a:extLst>
                </p14:cNvPr>
                <p14:cNvContentPartPr/>
                <p14:nvPr/>
              </p14:nvContentPartPr>
              <p14:xfrm>
                <a:off x="2318080" y="4271813"/>
                <a:ext cx="103320" cy="172080"/>
              </p14:xfrm>
            </p:contentPart>
          </mc:Choice>
          <mc:Fallback xmlns="">
            <p:pic>
              <p:nvPicPr>
                <p:cNvPr id="1419" name="Input penna 1418">
                  <a:extLst>
                    <a:ext uri="{FF2B5EF4-FFF2-40B4-BE49-F238E27FC236}">
                      <a16:creationId xmlns:a16="http://schemas.microsoft.com/office/drawing/2014/main" id="{C6BAA3CA-1FF6-4803-BCAC-1264D05387EB}"/>
                    </a:ext>
                  </a:extLst>
                </p:cNvPr>
                <p:cNvPicPr/>
                <p:nvPr/>
              </p:nvPicPr>
              <p:blipFill>
                <a:blip r:embed="rId1804"/>
                <a:stretch>
                  <a:fillRect/>
                </a:stretch>
              </p:blipFill>
              <p:spPr>
                <a:xfrm>
                  <a:off x="2309080" y="4263173"/>
                  <a:ext cx="1209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5">
              <p14:nvContentPartPr>
                <p14:cNvPr id="1421" name="Input penna 1420">
                  <a:extLst>
                    <a:ext uri="{FF2B5EF4-FFF2-40B4-BE49-F238E27FC236}">
                      <a16:creationId xmlns:a16="http://schemas.microsoft.com/office/drawing/2014/main" id="{F5214C0E-2F30-423B-9092-57BDFAE8C534}"/>
                    </a:ext>
                  </a:extLst>
                </p14:cNvPr>
                <p14:cNvContentPartPr/>
                <p14:nvPr/>
              </p14:nvContentPartPr>
              <p14:xfrm>
                <a:off x="2463880" y="4359653"/>
                <a:ext cx="84600" cy="73800"/>
              </p14:xfrm>
            </p:contentPart>
          </mc:Choice>
          <mc:Fallback xmlns="">
            <p:pic>
              <p:nvPicPr>
                <p:cNvPr id="1421" name="Input penna 1420">
                  <a:extLst>
                    <a:ext uri="{FF2B5EF4-FFF2-40B4-BE49-F238E27FC236}">
                      <a16:creationId xmlns:a16="http://schemas.microsoft.com/office/drawing/2014/main" id="{F5214C0E-2F30-423B-9092-57BDFAE8C534}"/>
                    </a:ext>
                  </a:extLst>
                </p:cNvPr>
                <p:cNvPicPr/>
                <p:nvPr/>
              </p:nvPicPr>
              <p:blipFill>
                <a:blip r:embed="rId1806"/>
                <a:stretch>
                  <a:fillRect/>
                </a:stretch>
              </p:blipFill>
              <p:spPr>
                <a:xfrm>
                  <a:off x="2454880" y="4351013"/>
                  <a:ext cx="102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7">
              <p14:nvContentPartPr>
                <p14:cNvPr id="1422" name="Input penna 1421">
                  <a:extLst>
                    <a:ext uri="{FF2B5EF4-FFF2-40B4-BE49-F238E27FC236}">
                      <a16:creationId xmlns:a16="http://schemas.microsoft.com/office/drawing/2014/main" id="{47259009-FE3B-4205-8454-99F777913BC4}"/>
                    </a:ext>
                  </a:extLst>
                </p14:cNvPr>
                <p14:cNvContentPartPr/>
                <p14:nvPr/>
              </p14:nvContentPartPr>
              <p14:xfrm>
                <a:off x="2571880" y="4339493"/>
                <a:ext cx="113400" cy="100440"/>
              </p14:xfrm>
            </p:contentPart>
          </mc:Choice>
          <mc:Fallback xmlns="">
            <p:pic>
              <p:nvPicPr>
                <p:cNvPr id="1422" name="Input penna 1421">
                  <a:extLst>
                    <a:ext uri="{FF2B5EF4-FFF2-40B4-BE49-F238E27FC236}">
                      <a16:creationId xmlns:a16="http://schemas.microsoft.com/office/drawing/2014/main" id="{47259009-FE3B-4205-8454-99F777913BC4}"/>
                    </a:ext>
                  </a:extLst>
                </p:cNvPr>
                <p:cNvPicPr/>
                <p:nvPr/>
              </p:nvPicPr>
              <p:blipFill>
                <a:blip r:embed="rId1808"/>
                <a:stretch>
                  <a:fillRect/>
                </a:stretch>
              </p:blipFill>
              <p:spPr>
                <a:xfrm>
                  <a:off x="2563240" y="4330493"/>
                  <a:ext cx="1310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9">
              <p14:nvContentPartPr>
                <p14:cNvPr id="1423" name="Input penna 1422">
                  <a:extLst>
                    <a:ext uri="{FF2B5EF4-FFF2-40B4-BE49-F238E27FC236}">
                      <a16:creationId xmlns:a16="http://schemas.microsoft.com/office/drawing/2014/main" id="{1558DC6A-BA97-4F3D-83BD-488B2124DEC1}"/>
                    </a:ext>
                  </a:extLst>
                </p14:cNvPr>
                <p14:cNvContentPartPr/>
                <p14:nvPr/>
              </p14:nvContentPartPr>
              <p14:xfrm>
                <a:off x="2704720" y="4331213"/>
                <a:ext cx="57600" cy="87480"/>
              </p14:xfrm>
            </p:contentPart>
          </mc:Choice>
          <mc:Fallback xmlns="">
            <p:pic>
              <p:nvPicPr>
                <p:cNvPr id="1423" name="Input penna 1422">
                  <a:extLst>
                    <a:ext uri="{FF2B5EF4-FFF2-40B4-BE49-F238E27FC236}">
                      <a16:creationId xmlns:a16="http://schemas.microsoft.com/office/drawing/2014/main" id="{1558DC6A-BA97-4F3D-83BD-488B2124DEC1}"/>
                    </a:ext>
                  </a:extLst>
                </p:cNvPr>
                <p:cNvPicPr/>
                <p:nvPr/>
              </p:nvPicPr>
              <p:blipFill>
                <a:blip r:embed="rId1810"/>
                <a:stretch>
                  <a:fillRect/>
                </a:stretch>
              </p:blipFill>
              <p:spPr>
                <a:xfrm>
                  <a:off x="2696080" y="4322573"/>
                  <a:ext cx="752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1">
              <p14:nvContentPartPr>
                <p14:cNvPr id="1424" name="Input penna 1423">
                  <a:extLst>
                    <a:ext uri="{FF2B5EF4-FFF2-40B4-BE49-F238E27FC236}">
                      <a16:creationId xmlns:a16="http://schemas.microsoft.com/office/drawing/2014/main" id="{083C850E-6C66-469E-8AD8-432592566615}"/>
                    </a:ext>
                  </a:extLst>
                </p14:cNvPr>
                <p14:cNvContentPartPr/>
                <p14:nvPr/>
              </p14:nvContentPartPr>
              <p14:xfrm>
                <a:off x="2794000" y="4336253"/>
                <a:ext cx="51120" cy="82800"/>
              </p14:xfrm>
            </p:contentPart>
          </mc:Choice>
          <mc:Fallback xmlns="">
            <p:pic>
              <p:nvPicPr>
                <p:cNvPr id="1424" name="Input penna 1423">
                  <a:extLst>
                    <a:ext uri="{FF2B5EF4-FFF2-40B4-BE49-F238E27FC236}">
                      <a16:creationId xmlns:a16="http://schemas.microsoft.com/office/drawing/2014/main" id="{083C850E-6C66-469E-8AD8-432592566615}"/>
                    </a:ext>
                  </a:extLst>
                </p:cNvPr>
                <p:cNvPicPr/>
                <p:nvPr/>
              </p:nvPicPr>
              <p:blipFill>
                <a:blip r:embed="rId1812"/>
                <a:stretch>
                  <a:fillRect/>
                </a:stretch>
              </p:blipFill>
              <p:spPr>
                <a:xfrm>
                  <a:off x="2785360" y="4327613"/>
                  <a:ext cx="68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3">
              <p14:nvContentPartPr>
                <p14:cNvPr id="1425" name="Input penna 1424">
                  <a:extLst>
                    <a:ext uri="{FF2B5EF4-FFF2-40B4-BE49-F238E27FC236}">
                      <a16:creationId xmlns:a16="http://schemas.microsoft.com/office/drawing/2014/main" id="{202C0E95-F520-4F30-9A7F-B700620306FF}"/>
                    </a:ext>
                  </a:extLst>
                </p14:cNvPr>
                <p14:cNvContentPartPr/>
                <p14:nvPr/>
              </p14:nvContentPartPr>
              <p14:xfrm>
                <a:off x="2869600" y="4342373"/>
                <a:ext cx="55440" cy="68760"/>
              </p14:xfrm>
            </p:contentPart>
          </mc:Choice>
          <mc:Fallback xmlns="">
            <p:pic>
              <p:nvPicPr>
                <p:cNvPr id="1425" name="Input penna 1424">
                  <a:extLst>
                    <a:ext uri="{FF2B5EF4-FFF2-40B4-BE49-F238E27FC236}">
                      <a16:creationId xmlns:a16="http://schemas.microsoft.com/office/drawing/2014/main" id="{202C0E95-F520-4F30-9A7F-B700620306FF}"/>
                    </a:ext>
                  </a:extLst>
                </p:cNvPr>
                <p:cNvPicPr/>
                <p:nvPr/>
              </p:nvPicPr>
              <p:blipFill>
                <a:blip r:embed="rId1814"/>
                <a:stretch>
                  <a:fillRect/>
                </a:stretch>
              </p:blipFill>
              <p:spPr>
                <a:xfrm>
                  <a:off x="2860600" y="4333733"/>
                  <a:ext cx="730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5">
              <p14:nvContentPartPr>
                <p14:cNvPr id="1426" name="Input penna 1425">
                  <a:extLst>
                    <a:ext uri="{FF2B5EF4-FFF2-40B4-BE49-F238E27FC236}">
                      <a16:creationId xmlns:a16="http://schemas.microsoft.com/office/drawing/2014/main" id="{60C56D30-1ED9-427E-B7BA-94940DB1A51F}"/>
                    </a:ext>
                  </a:extLst>
                </p14:cNvPr>
                <p14:cNvContentPartPr/>
                <p14:nvPr/>
              </p14:nvContentPartPr>
              <p14:xfrm>
                <a:off x="2853400" y="4382693"/>
                <a:ext cx="66240" cy="10080"/>
              </p14:xfrm>
            </p:contentPart>
          </mc:Choice>
          <mc:Fallback xmlns="">
            <p:pic>
              <p:nvPicPr>
                <p:cNvPr id="1426" name="Input penna 1425">
                  <a:extLst>
                    <a:ext uri="{FF2B5EF4-FFF2-40B4-BE49-F238E27FC236}">
                      <a16:creationId xmlns:a16="http://schemas.microsoft.com/office/drawing/2014/main" id="{60C56D30-1ED9-427E-B7BA-94940DB1A51F}"/>
                    </a:ext>
                  </a:extLst>
                </p:cNvPr>
                <p:cNvPicPr/>
                <p:nvPr/>
              </p:nvPicPr>
              <p:blipFill>
                <a:blip r:embed="rId1816"/>
                <a:stretch>
                  <a:fillRect/>
                </a:stretch>
              </p:blipFill>
              <p:spPr>
                <a:xfrm>
                  <a:off x="2844760" y="4373693"/>
                  <a:ext cx="838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7">
              <p14:nvContentPartPr>
                <p14:cNvPr id="1428" name="Input penna 1427">
                  <a:extLst>
                    <a:ext uri="{FF2B5EF4-FFF2-40B4-BE49-F238E27FC236}">
                      <a16:creationId xmlns:a16="http://schemas.microsoft.com/office/drawing/2014/main" id="{A9B13ECA-4FB3-476F-91E0-B6CF3D1E162B}"/>
                    </a:ext>
                  </a:extLst>
                </p14:cNvPr>
                <p14:cNvContentPartPr/>
                <p14:nvPr/>
              </p14:nvContentPartPr>
              <p14:xfrm>
                <a:off x="3032680" y="4350653"/>
                <a:ext cx="71280" cy="93240"/>
              </p14:xfrm>
            </p:contentPart>
          </mc:Choice>
          <mc:Fallback xmlns="">
            <p:pic>
              <p:nvPicPr>
                <p:cNvPr id="1428" name="Input penna 1427">
                  <a:extLst>
                    <a:ext uri="{FF2B5EF4-FFF2-40B4-BE49-F238E27FC236}">
                      <a16:creationId xmlns:a16="http://schemas.microsoft.com/office/drawing/2014/main" id="{A9B13ECA-4FB3-476F-91E0-B6CF3D1E162B}"/>
                    </a:ext>
                  </a:extLst>
                </p:cNvPr>
                <p:cNvPicPr/>
                <p:nvPr/>
              </p:nvPicPr>
              <p:blipFill>
                <a:blip r:embed="rId1818"/>
                <a:stretch>
                  <a:fillRect/>
                </a:stretch>
              </p:blipFill>
              <p:spPr>
                <a:xfrm>
                  <a:off x="3024040" y="4342013"/>
                  <a:ext cx="889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9">
              <p14:nvContentPartPr>
                <p14:cNvPr id="1429" name="Input penna 1428">
                  <a:extLst>
                    <a:ext uri="{FF2B5EF4-FFF2-40B4-BE49-F238E27FC236}">
                      <a16:creationId xmlns:a16="http://schemas.microsoft.com/office/drawing/2014/main" id="{3C1B3A94-E8C0-4921-A055-B73654ED8A8A}"/>
                    </a:ext>
                  </a:extLst>
                </p14:cNvPr>
                <p14:cNvContentPartPr/>
                <p14:nvPr/>
              </p14:nvContentPartPr>
              <p14:xfrm>
                <a:off x="3117280" y="4358933"/>
                <a:ext cx="23760" cy="68040"/>
              </p14:xfrm>
            </p:contentPart>
          </mc:Choice>
          <mc:Fallback xmlns="">
            <p:pic>
              <p:nvPicPr>
                <p:cNvPr id="1429" name="Input penna 1428">
                  <a:extLst>
                    <a:ext uri="{FF2B5EF4-FFF2-40B4-BE49-F238E27FC236}">
                      <a16:creationId xmlns:a16="http://schemas.microsoft.com/office/drawing/2014/main" id="{3C1B3A94-E8C0-4921-A055-B73654ED8A8A}"/>
                    </a:ext>
                  </a:extLst>
                </p:cNvPr>
                <p:cNvPicPr/>
                <p:nvPr/>
              </p:nvPicPr>
              <p:blipFill>
                <a:blip r:embed="rId1820"/>
                <a:stretch>
                  <a:fillRect/>
                </a:stretch>
              </p:blipFill>
              <p:spPr>
                <a:xfrm>
                  <a:off x="3108640" y="4350293"/>
                  <a:ext cx="414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1">
              <p14:nvContentPartPr>
                <p14:cNvPr id="1430" name="Input penna 1429">
                  <a:extLst>
                    <a:ext uri="{FF2B5EF4-FFF2-40B4-BE49-F238E27FC236}">
                      <a16:creationId xmlns:a16="http://schemas.microsoft.com/office/drawing/2014/main" id="{24888695-A971-4B57-A404-BA68E9298C32}"/>
                    </a:ext>
                  </a:extLst>
                </p14:cNvPr>
                <p14:cNvContentPartPr/>
                <p14:nvPr/>
              </p14:nvContentPartPr>
              <p14:xfrm>
                <a:off x="3157600" y="4356053"/>
                <a:ext cx="42120" cy="89280"/>
              </p14:xfrm>
            </p:contentPart>
          </mc:Choice>
          <mc:Fallback xmlns="">
            <p:pic>
              <p:nvPicPr>
                <p:cNvPr id="1430" name="Input penna 1429">
                  <a:extLst>
                    <a:ext uri="{FF2B5EF4-FFF2-40B4-BE49-F238E27FC236}">
                      <a16:creationId xmlns:a16="http://schemas.microsoft.com/office/drawing/2014/main" id="{24888695-A971-4B57-A404-BA68E9298C32}"/>
                    </a:ext>
                  </a:extLst>
                </p:cNvPr>
                <p:cNvPicPr/>
                <p:nvPr/>
              </p:nvPicPr>
              <p:blipFill>
                <a:blip r:embed="rId1822"/>
                <a:stretch>
                  <a:fillRect/>
                </a:stretch>
              </p:blipFill>
              <p:spPr>
                <a:xfrm>
                  <a:off x="3148960" y="4347053"/>
                  <a:ext cx="597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3">
              <p14:nvContentPartPr>
                <p14:cNvPr id="1431" name="Input penna 1430">
                  <a:extLst>
                    <a:ext uri="{FF2B5EF4-FFF2-40B4-BE49-F238E27FC236}">
                      <a16:creationId xmlns:a16="http://schemas.microsoft.com/office/drawing/2014/main" id="{9EE7423E-65B6-4085-83AE-A50B0A61ABF4}"/>
                    </a:ext>
                  </a:extLst>
                </p14:cNvPr>
                <p14:cNvContentPartPr/>
                <p14:nvPr/>
              </p14:nvContentPartPr>
              <p14:xfrm>
                <a:off x="3222760" y="4327973"/>
                <a:ext cx="47520" cy="116280"/>
              </p14:xfrm>
            </p:contentPart>
          </mc:Choice>
          <mc:Fallback xmlns="">
            <p:pic>
              <p:nvPicPr>
                <p:cNvPr id="1431" name="Input penna 1430">
                  <a:extLst>
                    <a:ext uri="{FF2B5EF4-FFF2-40B4-BE49-F238E27FC236}">
                      <a16:creationId xmlns:a16="http://schemas.microsoft.com/office/drawing/2014/main" id="{9EE7423E-65B6-4085-83AE-A50B0A61ABF4}"/>
                    </a:ext>
                  </a:extLst>
                </p:cNvPr>
                <p:cNvPicPr/>
                <p:nvPr/>
              </p:nvPicPr>
              <p:blipFill>
                <a:blip r:embed="rId1824"/>
                <a:stretch>
                  <a:fillRect/>
                </a:stretch>
              </p:blipFill>
              <p:spPr>
                <a:xfrm>
                  <a:off x="3214120" y="4318973"/>
                  <a:ext cx="651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5">
              <p14:nvContentPartPr>
                <p14:cNvPr id="1432" name="Input penna 1431">
                  <a:extLst>
                    <a:ext uri="{FF2B5EF4-FFF2-40B4-BE49-F238E27FC236}">
                      <a16:creationId xmlns:a16="http://schemas.microsoft.com/office/drawing/2014/main" id="{0F9B47ED-6582-4669-8015-EF4D4C768667}"/>
                    </a:ext>
                  </a:extLst>
                </p14:cNvPr>
                <p14:cNvContentPartPr/>
                <p14:nvPr/>
              </p14:nvContentPartPr>
              <p14:xfrm>
                <a:off x="3280360" y="4357133"/>
                <a:ext cx="92520" cy="83160"/>
              </p14:xfrm>
            </p:contentPart>
          </mc:Choice>
          <mc:Fallback xmlns="">
            <p:pic>
              <p:nvPicPr>
                <p:cNvPr id="1432" name="Input penna 1431">
                  <a:extLst>
                    <a:ext uri="{FF2B5EF4-FFF2-40B4-BE49-F238E27FC236}">
                      <a16:creationId xmlns:a16="http://schemas.microsoft.com/office/drawing/2014/main" id="{0F9B47ED-6582-4669-8015-EF4D4C768667}"/>
                    </a:ext>
                  </a:extLst>
                </p:cNvPr>
                <p:cNvPicPr/>
                <p:nvPr/>
              </p:nvPicPr>
              <p:blipFill>
                <a:blip r:embed="rId1826"/>
                <a:stretch>
                  <a:fillRect/>
                </a:stretch>
              </p:blipFill>
              <p:spPr>
                <a:xfrm>
                  <a:off x="3271360" y="4348493"/>
                  <a:ext cx="1101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7">
              <p14:nvContentPartPr>
                <p14:cNvPr id="1433" name="Input penna 1432">
                  <a:extLst>
                    <a:ext uri="{FF2B5EF4-FFF2-40B4-BE49-F238E27FC236}">
                      <a16:creationId xmlns:a16="http://schemas.microsoft.com/office/drawing/2014/main" id="{AED9C327-907A-4B81-8188-0F7352A855CD}"/>
                    </a:ext>
                  </a:extLst>
                </p14:cNvPr>
                <p14:cNvContentPartPr/>
                <p14:nvPr/>
              </p14:nvContentPartPr>
              <p14:xfrm>
                <a:off x="3374680" y="4378373"/>
                <a:ext cx="15480" cy="67680"/>
              </p14:xfrm>
            </p:contentPart>
          </mc:Choice>
          <mc:Fallback xmlns="">
            <p:pic>
              <p:nvPicPr>
                <p:cNvPr id="1433" name="Input penna 1432">
                  <a:extLst>
                    <a:ext uri="{FF2B5EF4-FFF2-40B4-BE49-F238E27FC236}">
                      <a16:creationId xmlns:a16="http://schemas.microsoft.com/office/drawing/2014/main" id="{AED9C327-907A-4B81-8188-0F7352A855CD}"/>
                    </a:ext>
                  </a:extLst>
                </p:cNvPr>
                <p:cNvPicPr/>
                <p:nvPr/>
              </p:nvPicPr>
              <p:blipFill>
                <a:blip r:embed="rId1828"/>
                <a:stretch>
                  <a:fillRect/>
                </a:stretch>
              </p:blipFill>
              <p:spPr>
                <a:xfrm>
                  <a:off x="3365680" y="4369373"/>
                  <a:ext cx="33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9">
              <p14:nvContentPartPr>
                <p14:cNvPr id="1434" name="Input penna 1433">
                  <a:extLst>
                    <a:ext uri="{FF2B5EF4-FFF2-40B4-BE49-F238E27FC236}">
                      <a16:creationId xmlns:a16="http://schemas.microsoft.com/office/drawing/2014/main" id="{F8ED9AF2-C8FB-4644-B36C-9E0886B188E9}"/>
                    </a:ext>
                  </a:extLst>
                </p14:cNvPr>
                <p14:cNvContentPartPr/>
                <p14:nvPr/>
              </p14:nvContentPartPr>
              <p14:xfrm>
                <a:off x="3334720" y="4366493"/>
                <a:ext cx="120960" cy="86040"/>
              </p14:xfrm>
            </p:contentPart>
          </mc:Choice>
          <mc:Fallback xmlns="">
            <p:pic>
              <p:nvPicPr>
                <p:cNvPr id="1434" name="Input penna 1433">
                  <a:extLst>
                    <a:ext uri="{FF2B5EF4-FFF2-40B4-BE49-F238E27FC236}">
                      <a16:creationId xmlns:a16="http://schemas.microsoft.com/office/drawing/2014/main" id="{F8ED9AF2-C8FB-4644-B36C-9E0886B188E9}"/>
                    </a:ext>
                  </a:extLst>
                </p:cNvPr>
                <p:cNvPicPr/>
                <p:nvPr/>
              </p:nvPicPr>
              <p:blipFill>
                <a:blip r:embed="rId1830"/>
                <a:stretch>
                  <a:fillRect/>
                </a:stretch>
              </p:blipFill>
              <p:spPr>
                <a:xfrm>
                  <a:off x="3325720" y="4357853"/>
                  <a:ext cx="138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1">
              <p14:nvContentPartPr>
                <p14:cNvPr id="1435" name="Input penna 1434">
                  <a:extLst>
                    <a:ext uri="{FF2B5EF4-FFF2-40B4-BE49-F238E27FC236}">
                      <a16:creationId xmlns:a16="http://schemas.microsoft.com/office/drawing/2014/main" id="{922CC271-F2CB-43D3-AC42-8AEA5FDCCC63}"/>
                    </a:ext>
                  </a:extLst>
                </p14:cNvPr>
                <p14:cNvContentPartPr/>
                <p14:nvPr/>
              </p14:nvContentPartPr>
              <p14:xfrm>
                <a:off x="3363160" y="4369013"/>
                <a:ext cx="191880" cy="76680"/>
              </p14:xfrm>
            </p:contentPart>
          </mc:Choice>
          <mc:Fallback xmlns="">
            <p:pic>
              <p:nvPicPr>
                <p:cNvPr id="1435" name="Input penna 1434">
                  <a:extLst>
                    <a:ext uri="{FF2B5EF4-FFF2-40B4-BE49-F238E27FC236}">
                      <a16:creationId xmlns:a16="http://schemas.microsoft.com/office/drawing/2014/main" id="{922CC271-F2CB-43D3-AC42-8AEA5FDCCC63}"/>
                    </a:ext>
                  </a:extLst>
                </p:cNvPr>
                <p:cNvPicPr/>
                <p:nvPr/>
              </p:nvPicPr>
              <p:blipFill>
                <a:blip r:embed="rId1832"/>
                <a:stretch>
                  <a:fillRect/>
                </a:stretch>
              </p:blipFill>
              <p:spPr>
                <a:xfrm>
                  <a:off x="3354160" y="4360013"/>
                  <a:ext cx="2095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3">
              <p14:nvContentPartPr>
                <p14:cNvPr id="1437" name="Input penna 1436">
                  <a:extLst>
                    <a:ext uri="{FF2B5EF4-FFF2-40B4-BE49-F238E27FC236}">
                      <a16:creationId xmlns:a16="http://schemas.microsoft.com/office/drawing/2014/main" id="{71D83056-8460-4123-8F4E-DBB33930E8A2}"/>
                    </a:ext>
                  </a:extLst>
                </p14:cNvPr>
                <p14:cNvContentPartPr/>
                <p14:nvPr/>
              </p14:nvContentPartPr>
              <p14:xfrm>
                <a:off x="3655480" y="4361093"/>
                <a:ext cx="50760" cy="81360"/>
              </p14:xfrm>
            </p:contentPart>
          </mc:Choice>
          <mc:Fallback xmlns="">
            <p:pic>
              <p:nvPicPr>
                <p:cNvPr id="1437" name="Input penna 1436">
                  <a:extLst>
                    <a:ext uri="{FF2B5EF4-FFF2-40B4-BE49-F238E27FC236}">
                      <a16:creationId xmlns:a16="http://schemas.microsoft.com/office/drawing/2014/main" id="{71D83056-8460-4123-8F4E-DBB33930E8A2}"/>
                    </a:ext>
                  </a:extLst>
                </p:cNvPr>
                <p:cNvPicPr/>
                <p:nvPr/>
              </p:nvPicPr>
              <p:blipFill>
                <a:blip r:embed="rId1834"/>
                <a:stretch>
                  <a:fillRect/>
                </a:stretch>
              </p:blipFill>
              <p:spPr>
                <a:xfrm>
                  <a:off x="3646840" y="4352453"/>
                  <a:ext cx="684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5">
              <p14:nvContentPartPr>
                <p14:cNvPr id="1438" name="Input penna 1437">
                  <a:extLst>
                    <a:ext uri="{FF2B5EF4-FFF2-40B4-BE49-F238E27FC236}">
                      <a16:creationId xmlns:a16="http://schemas.microsoft.com/office/drawing/2014/main" id="{06CCBB92-4319-4466-834C-15B69A50F8E7}"/>
                    </a:ext>
                  </a:extLst>
                </p14:cNvPr>
                <p14:cNvContentPartPr/>
                <p14:nvPr/>
              </p14:nvContentPartPr>
              <p14:xfrm>
                <a:off x="3781840" y="4371893"/>
                <a:ext cx="119880" cy="83520"/>
              </p14:xfrm>
            </p:contentPart>
          </mc:Choice>
          <mc:Fallback xmlns="">
            <p:pic>
              <p:nvPicPr>
                <p:cNvPr id="1438" name="Input penna 1437">
                  <a:extLst>
                    <a:ext uri="{FF2B5EF4-FFF2-40B4-BE49-F238E27FC236}">
                      <a16:creationId xmlns:a16="http://schemas.microsoft.com/office/drawing/2014/main" id="{06CCBB92-4319-4466-834C-15B69A50F8E7}"/>
                    </a:ext>
                  </a:extLst>
                </p:cNvPr>
                <p:cNvPicPr/>
                <p:nvPr/>
              </p:nvPicPr>
              <p:blipFill>
                <a:blip r:embed="rId1836"/>
                <a:stretch>
                  <a:fillRect/>
                </a:stretch>
              </p:blipFill>
              <p:spPr>
                <a:xfrm>
                  <a:off x="3773200" y="4363253"/>
                  <a:ext cx="137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7">
              <p14:nvContentPartPr>
                <p14:cNvPr id="1439" name="Input penna 1438">
                  <a:extLst>
                    <a:ext uri="{FF2B5EF4-FFF2-40B4-BE49-F238E27FC236}">
                      <a16:creationId xmlns:a16="http://schemas.microsoft.com/office/drawing/2014/main" id="{4CF68C05-243C-4F07-8298-A68922DB1A55}"/>
                    </a:ext>
                  </a:extLst>
                </p14:cNvPr>
                <p14:cNvContentPartPr/>
                <p14:nvPr/>
              </p14:nvContentPartPr>
              <p14:xfrm>
                <a:off x="3834040" y="4371893"/>
                <a:ext cx="78840" cy="88560"/>
              </p14:xfrm>
            </p:contentPart>
          </mc:Choice>
          <mc:Fallback xmlns="">
            <p:pic>
              <p:nvPicPr>
                <p:cNvPr id="1439" name="Input penna 1438">
                  <a:extLst>
                    <a:ext uri="{FF2B5EF4-FFF2-40B4-BE49-F238E27FC236}">
                      <a16:creationId xmlns:a16="http://schemas.microsoft.com/office/drawing/2014/main" id="{4CF68C05-243C-4F07-8298-A68922DB1A55}"/>
                    </a:ext>
                  </a:extLst>
                </p:cNvPr>
                <p:cNvPicPr/>
                <p:nvPr/>
              </p:nvPicPr>
              <p:blipFill>
                <a:blip r:embed="rId1838"/>
                <a:stretch>
                  <a:fillRect/>
                </a:stretch>
              </p:blipFill>
              <p:spPr>
                <a:xfrm>
                  <a:off x="3825040" y="4363253"/>
                  <a:ext cx="96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9">
              <p14:nvContentPartPr>
                <p14:cNvPr id="1440" name="Input penna 1439">
                  <a:extLst>
                    <a:ext uri="{FF2B5EF4-FFF2-40B4-BE49-F238E27FC236}">
                      <a16:creationId xmlns:a16="http://schemas.microsoft.com/office/drawing/2014/main" id="{49EC5065-782C-4DF0-8431-C23B2316494A}"/>
                    </a:ext>
                  </a:extLst>
                </p14:cNvPr>
                <p14:cNvContentPartPr/>
                <p14:nvPr/>
              </p14:nvContentPartPr>
              <p14:xfrm>
                <a:off x="3919720" y="4367573"/>
                <a:ext cx="52560" cy="80280"/>
              </p14:xfrm>
            </p:contentPart>
          </mc:Choice>
          <mc:Fallback xmlns="">
            <p:pic>
              <p:nvPicPr>
                <p:cNvPr id="1440" name="Input penna 1439">
                  <a:extLst>
                    <a:ext uri="{FF2B5EF4-FFF2-40B4-BE49-F238E27FC236}">
                      <a16:creationId xmlns:a16="http://schemas.microsoft.com/office/drawing/2014/main" id="{49EC5065-782C-4DF0-8431-C23B2316494A}"/>
                    </a:ext>
                  </a:extLst>
                </p:cNvPr>
                <p:cNvPicPr/>
                <p:nvPr/>
              </p:nvPicPr>
              <p:blipFill>
                <a:blip r:embed="rId1840"/>
                <a:stretch>
                  <a:fillRect/>
                </a:stretch>
              </p:blipFill>
              <p:spPr>
                <a:xfrm>
                  <a:off x="3910720" y="4358933"/>
                  <a:ext cx="702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1441" name="Input penna 1440">
                  <a:extLst>
                    <a:ext uri="{FF2B5EF4-FFF2-40B4-BE49-F238E27FC236}">
                      <a16:creationId xmlns:a16="http://schemas.microsoft.com/office/drawing/2014/main" id="{E0A0BDC2-8520-4A7D-A005-C5DBBFA8092F}"/>
                    </a:ext>
                  </a:extLst>
                </p14:cNvPr>
                <p14:cNvContentPartPr/>
                <p14:nvPr/>
              </p14:nvContentPartPr>
              <p14:xfrm>
                <a:off x="3985240" y="4357133"/>
                <a:ext cx="65160" cy="67680"/>
              </p14:xfrm>
            </p:contentPart>
          </mc:Choice>
          <mc:Fallback xmlns="">
            <p:pic>
              <p:nvPicPr>
                <p:cNvPr id="1441" name="Input penna 1440">
                  <a:extLst>
                    <a:ext uri="{FF2B5EF4-FFF2-40B4-BE49-F238E27FC236}">
                      <a16:creationId xmlns:a16="http://schemas.microsoft.com/office/drawing/2014/main" id="{E0A0BDC2-8520-4A7D-A005-C5DBBFA8092F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3976600" y="4348493"/>
                  <a:ext cx="828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1442" name="Input penna 1441">
                  <a:extLst>
                    <a:ext uri="{FF2B5EF4-FFF2-40B4-BE49-F238E27FC236}">
                      <a16:creationId xmlns:a16="http://schemas.microsoft.com/office/drawing/2014/main" id="{EB8A24A9-D435-472A-8424-09867AA93442}"/>
                    </a:ext>
                  </a:extLst>
                </p14:cNvPr>
                <p14:cNvContentPartPr/>
                <p14:nvPr/>
              </p14:nvContentPartPr>
              <p14:xfrm>
                <a:off x="3982000" y="4398533"/>
                <a:ext cx="74520" cy="2880"/>
              </p14:xfrm>
            </p:contentPart>
          </mc:Choice>
          <mc:Fallback xmlns="">
            <p:pic>
              <p:nvPicPr>
                <p:cNvPr id="1442" name="Input penna 1441">
                  <a:extLst>
                    <a:ext uri="{FF2B5EF4-FFF2-40B4-BE49-F238E27FC236}">
                      <a16:creationId xmlns:a16="http://schemas.microsoft.com/office/drawing/2014/main" id="{EB8A24A9-D435-472A-8424-09867AA93442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3973360" y="4389893"/>
                  <a:ext cx="92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4">
              <p14:nvContentPartPr>
                <p14:cNvPr id="1443" name="Input penna 1442">
                  <a:extLst>
                    <a:ext uri="{FF2B5EF4-FFF2-40B4-BE49-F238E27FC236}">
                      <a16:creationId xmlns:a16="http://schemas.microsoft.com/office/drawing/2014/main" id="{04C5C802-A9D2-41BC-9EA7-E5DECFC66E66}"/>
                    </a:ext>
                  </a:extLst>
                </p14:cNvPr>
                <p14:cNvContentPartPr/>
                <p14:nvPr/>
              </p14:nvContentPartPr>
              <p14:xfrm>
                <a:off x="4049680" y="4369013"/>
                <a:ext cx="77400" cy="72000"/>
              </p14:xfrm>
            </p:contentPart>
          </mc:Choice>
          <mc:Fallback xmlns="">
            <p:pic>
              <p:nvPicPr>
                <p:cNvPr id="1443" name="Input penna 1442">
                  <a:extLst>
                    <a:ext uri="{FF2B5EF4-FFF2-40B4-BE49-F238E27FC236}">
                      <a16:creationId xmlns:a16="http://schemas.microsoft.com/office/drawing/2014/main" id="{04C5C802-A9D2-41BC-9EA7-E5DECFC66E66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4040680" y="4360013"/>
                  <a:ext cx="950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6">
              <p14:nvContentPartPr>
                <p14:cNvPr id="1444" name="Input penna 1443">
                  <a:extLst>
                    <a:ext uri="{FF2B5EF4-FFF2-40B4-BE49-F238E27FC236}">
                      <a16:creationId xmlns:a16="http://schemas.microsoft.com/office/drawing/2014/main" id="{7ECB10D7-DCEA-47FA-A5B3-7AFCBC17905A}"/>
                    </a:ext>
                  </a:extLst>
                </p14:cNvPr>
                <p14:cNvContentPartPr/>
                <p14:nvPr/>
              </p14:nvContentPartPr>
              <p14:xfrm>
                <a:off x="4134280" y="4391333"/>
                <a:ext cx="108720" cy="59040"/>
              </p14:xfrm>
            </p:contentPart>
          </mc:Choice>
          <mc:Fallback xmlns="">
            <p:pic>
              <p:nvPicPr>
                <p:cNvPr id="1444" name="Input penna 1443">
                  <a:extLst>
                    <a:ext uri="{FF2B5EF4-FFF2-40B4-BE49-F238E27FC236}">
                      <a16:creationId xmlns:a16="http://schemas.microsoft.com/office/drawing/2014/main" id="{7ECB10D7-DCEA-47FA-A5B3-7AFCBC17905A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4125640" y="4382333"/>
                  <a:ext cx="126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8">
              <p14:nvContentPartPr>
                <p14:cNvPr id="1446" name="Input penna 1445">
                  <a:extLst>
                    <a:ext uri="{FF2B5EF4-FFF2-40B4-BE49-F238E27FC236}">
                      <a16:creationId xmlns:a16="http://schemas.microsoft.com/office/drawing/2014/main" id="{36FCDBEC-E27C-4BE5-AA0F-325DB10D7AF5}"/>
                    </a:ext>
                  </a:extLst>
                </p14:cNvPr>
                <p14:cNvContentPartPr/>
                <p14:nvPr/>
              </p14:nvContentPartPr>
              <p14:xfrm>
                <a:off x="2285320" y="4521653"/>
                <a:ext cx="10440" cy="88560"/>
              </p14:xfrm>
            </p:contentPart>
          </mc:Choice>
          <mc:Fallback xmlns="">
            <p:pic>
              <p:nvPicPr>
                <p:cNvPr id="1446" name="Input penna 1445">
                  <a:extLst>
                    <a:ext uri="{FF2B5EF4-FFF2-40B4-BE49-F238E27FC236}">
                      <a16:creationId xmlns:a16="http://schemas.microsoft.com/office/drawing/2014/main" id="{36FCDBEC-E27C-4BE5-AA0F-325DB10D7AF5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2276320" y="4512653"/>
                  <a:ext cx="28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0">
              <p14:nvContentPartPr>
                <p14:cNvPr id="1447" name="Input penna 1446">
                  <a:extLst>
                    <a:ext uri="{FF2B5EF4-FFF2-40B4-BE49-F238E27FC236}">
                      <a16:creationId xmlns:a16="http://schemas.microsoft.com/office/drawing/2014/main" id="{14D991EF-52AC-490F-BEF3-37C26E2FE42C}"/>
                    </a:ext>
                  </a:extLst>
                </p14:cNvPr>
                <p14:cNvContentPartPr/>
                <p14:nvPr/>
              </p14:nvContentPartPr>
              <p14:xfrm>
                <a:off x="2274520" y="4533173"/>
                <a:ext cx="77760" cy="107640"/>
              </p14:xfrm>
            </p:contentPart>
          </mc:Choice>
          <mc:Fallback xmlns="">
            <p:pic>
              <p:nvPicPr>
                <p:cNvPr id="1447" name="Input penna 1446">
                  <a:extLst>
                    <a:ext uri="{FF2B5EF4-FFF2-40B4-BE49-F238E27FC236}">
                      <a16:creationId xmlns:a16="http://schemas.microsoft.com/office/drawing/2014/main" id="{14D991EF-52AC-490F-BEF3-37C26E2FE42C}"/>
                    </a:ext>
                  </a:extLst>
                </p:cNvPr>
                <p:cNvPicPr/>
                <p:nvPr/>
              </p:nvPicPr>
              <p:blipFill>
                <a:blip r:embed="rId1851"/>
                <a:stretch>
                  <a:fillRect/>
                </a:stretch>
              </p:blipFill>
              <p:spPr>
                <a:xfrm>
                  <a:off x="2265880" y="4524173"/>
                  <a:ext cx="954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2">
              <p14:nvContentPartPr>
                <p14:cNvPr id="1448" name="Input penna 1447">
                  <a:extLst>
                    <a:ext uri="{FF2B5EF4-FFF2-40B4-BE49-F238E27FC236}">
                      <a16:creationId xmlns:a16="http://schemas.microsoft.com/office/drawing/2014/main" id="{EB9A2435-A98E-4DA8-AD0B-410D90A77A42}"/>
                    </a:ext>
                  </a:extLst>
                </p14:cNvPr>
                <p14:cNvContentPartPr/>
                <p14:nvPr/>
              </p14:nvContentPartPr>
              <p14:xfrm>
                <a:off x="2350840" y="4573493"/>
                <a:ext cx="74160" cy="74520"/>
              </p14:xfrm>
            </p:contentPart>
          </mc:Choice>
          <mc:Fallback xmlns="">
            <p:pic>
              <p:nvPicPr>
                <p:cNvPr id="1448" name="Input penna 1447">
                  <a:extLst>
                    <a:ext uri="{FF2B5EF4-FFF2-40B4-BE49-F238E27FC236}">
                      <a16:creationId xmlns:a16="http://schemas.microsoft.com/office/drawing/2014/main" id="{EB9A2435-A98E-4DA8-AD0B-410D90A77A42}"/>
                    </a:ext>
                  </a:extLst>
                </p:cNvPr>
                <p:cNvPicPr/>
                <p:nvPr/>
              </p:nvPicPr>
              <p:blipFill>
                <a:blip r:embed="rId1853"/>
                <a:stretch>
                  <a:fillRect/>
                </a:stretch>
              </p:blipFill>
              <p:spPr>
                <a:xfrm>
                  <a:off x="2341840" y="4564493"/>
                  <a:ext cx="918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4">
              <p14:nvContentPartPr>
                <p14:cNvPr id="1449" name="Input penna 1448">
                  <a:extLst>
                    <a:ext uri="{FF2B5EF4-FFF2-40B4-BE49-F238E27FC236}">
                      <a16:creationId xmlns:a16="http://schemas.microsoft.com/office/drawing/2014/main" id="{597F5875-4ED2-4488-A4D9-AFE3280D6535}"/>
                    </a:ext>
                  </a:extLst>
                </p14:cNvPr>
                <p14:cNvContentPartPr/>
                <p14:nvPr/>
              </p14:nvContentPartPr>
              <p14:xfrm>
                <a:off x="2418160" y="4550813"/>
                <a:ext cx="83160" cy="82440"/>
              </p14:xfrm>
            </p:contentPart>
          </mc:Choice>
          <mc:Fallback xmlns="">
            <p:pic>
              <p:nvPicPr>
                <p:cNvPr id="1449" name="Input penna 1448">
                  <a:extLst>
                    <a:ext uri="{FF2B5EF4-FFF2-40B4-BE49-F238E27FC236}">
                      <a16:creationId xmlns:a16="http://schemas.microsoft.com/office/drawing/2014/main" id="{597F5875-4ED2-4488-A4D9-AFE3280D6535}"/>
                    </a:ext>
                  </a:extLst>
                </p:cNvPr>
                <p:cNvPicPr/>
                <p:nvPr/>
              </p:nvPicPr>
              <p:blipFill>
                <a:blip r:embed="rId1855"/>
                <a:stretch>
                  <a:fillRect/>
                </a:stretch>
              </p:blipFill>
              <p:spPr>
                <a:xfrm>
                  <a:off x="2409520" y="4541813"/>
                  <a:ext cx="1008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6">
              <p14:nvContentPartPr>
                <p14:cNvPr id="1450" name="Input penna 1449">
                  <a:extLst>
                    <a:ext uri="{FF2B5EF4-FFF2-40B4-BE49-F238E27FC236}">
                      <a16:creationId xmlns:a16="http://schemas.microsoft.com/office/drawing/2014/main" id="{ACD3C339-F69B-4AFC-8FA9-9FF3ED0A0D1B}"/>
                    </a:ext>
                  </a:extLst>
                </p14:cNvPr>
                <p14:cNvContentPartPr/>
                <p14:nvPr/>
              </p14:nvContentPartPr>
              <p14:xfrm>
                <a:off x="2512120" y="4565573"/>
                <a:ext cx="16200" cy="56880"/>
              </p14:xfrm>
            </p:contentPart>
          </mc:Choice>
          <mc:Fallback xmlns="">
            <p:pic>
              <p:nvPicPr>
                <p:cNvPr id="1450" name="Input penna 1449">
                  <a:extLst>
                    <a:ext uri="{FF2B5EF4-FFF2-40B4-BE49-F238E27FC236}">
                      <a16:creationId xmlns:a16="http://schemas.microsoft.com/office/drawing/2014/main" id="{ACD3C339-F69B-4AFC-8FA9-9FF3ED0A0D1B}"/>
                    </a:ext>
                  </a:extLst>
                </p:cNvPr>
                <p:cNvPicPr/>
                <p:nvPr/>
              </p:nvPicPr>
              <p:blipFill>
                <a:blip r:embed="rId1857"/>
                <a:stretch>
                  <a:fillRect/>
                </a:stretch>
              </p:blipFill>
              <p:spPr>
                <a:xfrm>
                  <a:off x="2503120" y="4556573"/>
                  <a:ext cx="338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8">
              <p14:nvContentPartPr>
                <p14:cNvPr id="1451" name="Input penna 1450">
                  <a:extLst>
                    <a:ext uri="{FF2B5EF4-FFF2-40B4-BE49-F238E27FC236}">
                      <a16:creationId xmlns:a16="http://schemas.microsoft.com/office/drawing/2014/main" id="{F35B3E02-1761-4E13-8907-5408B73CCBB3}"/>
                    </a:ext>
                  </a:extLst>
                </p14:cNvPr>
                <p14:cNvContentPartPr/>
                <p14:nvPr/>
              </p14:nvContentPartPr>
              <p14:xfrm>
                <a:off x="2561080" y="4567013"/>
                <a:ext cx="95400" cy="64440"/>
              </p14:xfrm>
            </p:contentPart>
          </mc:Choice>
          <mc:Fallback xmlns="">
            <p:pic>
              <p:nvPicPr>
                <p:cNvPr id="1451" name="Input penna 1450">
                  <a:extLst>
                    <a:ext uri="{FF2B5EF4-FFF2-40B4-BE49-F238E27FC236}">
                      <a16:creationId xmlns:a16="http://schemas.microsoft.com/office/drawing/2014/main" id="{F35B3E02-1761-4E13-8907-5408B73CCBB3}"/>
                    </a:ext>
                  </a:extLst>
                </p:cNvPr>
                <p:cNvPicPr/>
                <p:nvPr/>
              </p:nvPicPr>
              <p:blipFill>
                <a:blip r:embed="rId1859"/>
                <a:stretch>
                  <a:fillRect/>
                </a:stretch>
              </p:blipFill>
              <p:spPr>
                <a:xfrm>
                  <a:off x="2552440" y="4558373"/>
                  <a:ext cx="113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0">
              <p14:nvContentPartPr>
                <p14:cNvPr id="1452" name="Input penna 1451">
                  <a:extLst>
                    <a:ext uri="{FF2B5EF4-FFF2-40B4-BE49-F238E27FC236}">
                      <a16:creationId xmlns:a16="http://schemas.microsoft.com/office/drawing/2014/main" id="{C2E2E06F-69CB-4194-820B-2B4233DA6ED7}"/>
                    </a:ext>
                  </a:extLst>
                </p14:cNvPr>
                <p14:cNvContentPartPr/>
                <p14:nvPr/>
              </p14:nvContentPartPr>
              <p14:xfrm>
                <a:off x="2644600" y="4574573"/>
                <a:ext cx="62640" cy="60120"/>
              </p14:xfrm>
            </p:contentPart>
          </mc:Choice>
          <mc:Fallback xmlns="">
            <p:pic>
              <p:nvPicPr>
                <p:cNvPr id="1452" name="Input penna 1451">
                  <a:extLst>
                    <a:ext uri="{FF2B5EF4-FFF2-40B4-BE49-F238E27FC236}">
                      <a16:creationId xmlns:a16="http://schemas.microsoft.com/office/drawing/2014/main" id="{C2E2E06F-69CB-4194-820B-2B4233DA6ED7}"/>
                    </a:ext>
                  </a:extLst>
                </p:cNvPr>
                <p:cNvPicPr/>
                <p:nvPr/>
              </p:nvPicPr>
              <p:blipFill>
                <a:blip r:embed="rId1861"/>
                <a:stretch>
                  <a:fillRect/>
                </a:stretch>
              </p:blipFill>
              <p:spPr>
                <a:xfrm>
                  <a:off x="2635600" y="4565933"/>
                  <a:ext cx="80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2">
              <p14:nvContentPartPr>
                <p14:cNvPr id="1453" name="Input penna 1452">
                  <a:extLst>
                    <a:ext uri="{FF2B5EF4-FFF2-40B4-BE49-F238E27FC236}">
                      <a16:creationId xmlns:a16="http://schemas.microsoft.com/office/drawing/2014/main" id="{EDD1AE3E-A685-4419-A9C0-300EEF9EA830}"/>
                    </a:ext>
                  </a:extLst>
                </p14:cNvPr>
                <p14:cNvContentPartPr/>
                <p14:nvPr/>
              </p14:nvContentPartPr>
              <p14:xfrm>
                <a:off x="2726680" y="4570253"/>
                <a:ext cx="98280" cy="74520"/>
              </p14:xfrm>
            </p:contentPart>
          </mc:Choice>
          <mc:Fallback xmlns="">
            <p:pic>
              <p:nvPicPr>
                <p:cNvPr id="1453" name="Input penna 1452">
                  <a:extLst>
                    <a:ext uri="{FF2B5EF4-FFF2-40B4-BE49-F238E27FC236}">
                      <a16:creationId xmlns:a16="http://schemas.microsoft.com/office/drawing/2014/main" id="{EDD1AE3E-A685-4419-A9C0-300EEF9EA830}"/>
                    </a:ext>
                  </a:extLst>
                </p:cNvPr>
                <p:cNvPicPr/>
                <p:nvPr/>
              </p:nvPicPr>
              <p:blipFill>
                <a:blip r:embed="rId1863"/>
                <a:stretch>
                  <a:fillRect/>
                </a:stretch>
              </p:blipFill>
              <p:spPr>
                <a:xfrm>
                  <a:off x="2717680" y="4561613"/>
                  <a:ext cx="115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4">
              <p14:nvContentPartPr>
                <p14:cNvPr id="1454" name="Input penna 1453">
                  <a:extLst>
                    <a:ext uri="{FF2B5EF4-FFF2-40B4-BE49-F238E27FC236}">
                      <a16:creationId xmlns:a16="http://schemas.microsoft.com/office/drawing/2014/main" id="{F7EC15FD-42EC-4A8B-8030-19DBE8C1FB4C}"/>
                    </a:ext>
                  </a:extLst>
                </p14:cNvPr>
                <p14:cNvContentPartPr/>
                <p14:nvPr/>
              </p14:nvContentPartPr>
              <p14:xfrm>
                <a:off x="2828920" y="4576013"/>
                <a:ext cx="53280" cy="80280"/>
              </p14:xfrm>
            </p:contentPart>
          </mc:Choice>
          <mc:Fallback xmlns="">
            <p:pic>
              <p:nvPicPr>
                <p:cNvPr id="1454" name="Input penna 1453">
                  <a:extLst>
                    <a:ext uri="{FF2B5EF4-FFF2-40B4-BE49-F238E27FC236}">
                      <a16:creationId xmlns:a16="http://schemas.microsoft.com/office/drawing/2014/main" id="{F7EC15FD-42EC-4A8B-8030-19DBE8C1FB4C}"/>
                    </a:ext>
                  </a:extLst>
                </p:cNvPr>
                <p:cNvPicPr/>
                <p:nvPr/>
              </p:nvPicPr>
              <p:blipFill>
                <a:blip r:embed="rId1865"/>
                <a:stretch>
                  <a:fillRect/>
                </a:stretch>
              </p:blipFill>
              <p:spPr>
                <a:xfrm>
                  <a:off x="2819920" y="4567013"/>
                  <a:ext cx="70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6">
              <p14:nvContentPartPr>
                <p14:cNvPr id="1455" name="Input penna 1454">
                  <a:extLst>
                    <a:ext uri="{FF2B5EF4-FFF2-40B4-BE49-F238E27FC236}">
                      <a16:creationId xmlns:a16="http://schemas.microsoft.com/office/drawing/2014/main" id="{19CFDA35-3A49-48DE-99DB-3A5B35385480}"/>
                    </a:ext>
                  </a:extLst>
                </p14:cNvPr>
                <p14:cNvContentPartPr/>
                <p14:nvPr/>
              </p14:nvContentPartPr>
              <p14:xfrm>
                <a:off x="2781760" y="4578533"/>
                <a:ext cx="115200" cy="10800"/>
              </p14:xfrm>
            </p:contentPart>
          </mc:Choice>
          <mc:Fallback xmlns="">
            <p:pic>
              <p:nvPicPr>
                <p:cNvPr id="1455" name="Input penna 1454">
                  <a:extLst>
                    <a:ext uri="{FF2B5EF4-FFF2-40B4-BE49-F238E27FC236}">
                      <a16:creationId xmlns:a16="http://schemas.microsoft.com/office/drawing/2014/main" id="{19CFDA35-3A49-48DE-99DB-3A5B35385480}"/>
                    </a:ext>
                  </a:extLst>
                </p:cNvPr>
                <p:cNvPicPr/>
                <p:nvPr/>
              </p:nvPicPr>
              <p:blipFill>
                <a:blip r:embed="rId1867"/>
                <a:stretch>
                  <a:fillRect/>
                </a:stretch>
              </p:blipFill>
              <p:spPr>
                <a:xfrm>
                  <a:off x="2772760" y="4569893"/>
                  <a:ext cx="132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8">
              <p14:nvContentPartPr>
                <p14:cNvPr id="1456" name="Input penna 1455">
                  <a:extLst>
                    <a:ext uri="{FF2B5EF4-FFF2-40B4-BE49-F238E27FC236}">
                      <a16:creationId xmlns:a16="http://schemas.microsoft.com/office/drawing/2014/main" id="{07953CC5-4A42-4337-AF91-3CE39708E4D0}"/>
                    </a:ext>
                  </a:extLst>
                </p14:cNvPr>
                <p14:cNvContentPartPr/>
                <p14:nvPr/>
              </p14:nvContentPartPr>
              <p14:xfrm>
                <a:off x="2886160" y="4570973"/>
                <a:ext cx="83880" cy="79920"/>
              </p14:xfrm>
            </p:contentPart>
          </mc:Choice>
          <mc:Fallback xmlns="">
            <p:pic>
              <p:nvPicPr>
                <p:cNvPr id="1456" name="Input penna 1455">
                  <a:extLst>
                    <a:ext uri="{FF2B5EF4-FFF2-40B4-BE49-F238E27FC236}">
                      <a16:creationId xmlns:a16="http://schemas.microsoft.com/office/drawing/2014/main" id="{07953CC5-4A42-4337-AF91-3CE39708E4D0}"/>
                    </a:ext>
                  </a:extLst>
                </p:cNvPr>
                <p:cNvPicPr/>
                <p:nvPr/>
              </p:nvPicPr>
              <p:blipFill>
                <a:blip r:embed="rId1869"/>
                <a:stretch>
                  <a:fillRect/>
                </a:stretch>
              </p:blipFill>
              <p:spPr>
                <a:xfrm>
                  <a:off x="2877160" y="4562333"/>
                  <a:ext cx="1015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0">
              <p14:nvContentPartPr>
                <p14:cNvPr id="1457" name="Input penna 1456">
                  <a:extLst>
                    <a:ext uri="{FF2B5EF4-FFF2-40B4-BE49-F238E27FC236}">
                      <a16:creationId xmlns:a16="http://schemas.microsoft.com/office/drawing/2014/main" id="{A48699DE-8B19-4D17-B39A-EC18D56F856D}"/>
                    </a:ext>
                  </a:extLst>
                </p14:cNvPr>
                <p14:cNvContentPartPr/>
                <p14:nvPr/>
              </p14:nvContentPartPr>
              <p14:xfrm>
                <a:off x="2981200" y="4585733"/>
                <a:ext cx="15480" cy="56880"/>
              </p14:xfrm>
            </p:contentPart>
          </mc:Choice>
          <mc:Fallback xmlns="">
            <p:pic>
              <p:nvPicPr>
                <p:cNvPr id="1457" name="Input penna 1456">
                  <a:extLst>
                    <a:ext uri="{FF2B5EF4-FFF2-40B4-BE49-F238E27FC236}">
                      <a16:creationId xmlns:a16="http://schemas.microsoft.com/office/drawing/2014/main" id="{A48699DE-8B19-4D17-B39A-EC18D56F856D}"/>
                    </a:ext>
                  </a:extLst>
                </p:cNvPr>
                <p:cNvPicPr/>
                <p:nvPr/>
              </p:nvPicPr>
              <p:blipFill>
                <a:blip r:embed="rId1871"/>
                <a:stretch>
                  <a:fillRect/>
                </a:stretch>
              </p:blipFill>
              <p:spPr>
                <a:xfrm>
                  <a:off x="2972560" y="4577093"/>
                  <a:ext cx="331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2">
              <p14:nvContentPartPr>
                <p14:cNvPr id="1458" name="Input penna 1457">
                  <a:extLst>
                    <a:ext uri="{FF2B5EF4-FFF2-40B4-BE49-F238E27FC236}">
                      <a16:creationId xmlns:a16="http://schemas.microsoft.com/office/drawing/2014/main" id="{053DA319-D891-4180-8437-0EE1222AB4C3}"/>
                    </a:ext>
                  </a:extLst>
                </p14:cNvPr>
                <p14:cNvContentPartPr/>
                <p14:nvPr/>
              </p14:nvContentPartPr>
              <p14:xfrm>
                <a:off x="3022960" y="4589693"/>
                <a:ext cx="133560" cy="63720"/>
              </p14:xfrm>
            </p:contentPart>
          </mc:Choice>
          <mc:Fallback xmlns="">
            <p:pic>
              <p:nvPicPr>
                <p:cNvPr id="1458" name="Input penna 1457">
                  <a:extLst>
                    <a:ext uri="{FF2B5EF4-FFF2-40B4-BE49-F238E27FC236}">
                      <a16:creationId xmlns:a16="http://schemas.microsoft.com/office/drawing/2014/main" id="{053DA319-D891-4180-8437-0EE1222AB4C3}"/>
                    </a:ext>
                  </a:extLst>
                </p:cNvPr>
                <p:cNvPicPr/>
                <p:nvPr/>
              </p:nvPicPr>
              <p:blipFill>
                <a:blip r:embed="rId1873"/>
                <a:stretch>
                  <a:fillRect/>
                </a:stretch>
              </p:blipFill>
              <p:spPr>
                <a:xfrm>
                  <a:off x="3014320" y="4581053"/>
                  <a:ext cx="151200" cy="8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8" name="Gruppo 1477">
            <a:extLst>
              <a:ext uri="{FF2B5EF4-FFF2-40B4-BE49-F238E27FC236}">
                <a16:creationId xmlns:a16="http://schemas.microsoft.com/office/drawing/2014/main" id="{018AF14F-AD2E-4CF2-ADC9-244C459FF239}"/>
              </a:ext>
            </a:extLst>
          </p:cNvPr>
          <p:cNvGrpSpPr/>
          <p:nvPr/>
        </p:nvGrpSpPr>
        <p:grpSpPr>
          <a:xfrm>
            <a:off x="4958680" y="3530615"/>
            <a:ext cx="1190520" cy="246960"/>
            <a:chOff x="4958680" y="3479813"/>
            <a:chExt cx="1190520" cy="24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74">
              <p14:nvContentPartPr>
                <p14:cNvPr id="1460" name="Input penna 1459">
                  <a:extLst>
                    <a:ext uri="{FF2B5EF4-FFF2-40B4-BE49-F238E27FC236}">
                      <a16:creationId xmlns:a16="http://schemas.microsoft.com/office/drawing/2014/main" id="{25DDC0CD-6DFC-492F-AE19-679324FA18C4}"/>
                    </a:ext>
                  </a:extLst>
                </p14:cNvPr>
                <p14:cNvContentPartPr/>
                <p14:nvPr/>
              </p14:nvContentPartPr>
              <p14:xfrm>
                <a:off x="4958680" y="3550373"/>
                <a:ext cx="111960" cy="165600"/>
              </p14:xfrm>
            </p:contentPart>
          </mc:Choice>
          <mc:Fallback xmlns="">
            <p:pic>
              <p:nvPicPr>
                <p:cNvPr id="1460" name="Input penna 1459">
                  <a:extLst>
                    <a:ext uri="{FF2B5EF4-FFF2-40B4-BE49-F238E27FC236}">
                      <a16:creationId xmlns:a16="http://schemas.microsoft.com/office/drawing/2014/main" id="{25DDC0CD-6DFC-492F-AE19-679324FA18C4}"/>
                    </a:ext>
                  </a:extLst>
                </p:cNvPr>
                <p:cNvPicPr/>
                <p:nvPr/>
              </p:nvPicPr>
              <p:blipFill>
                <a:blip r:embed="rId1875"/>
                <a:stretch>
                  <a:fillRect/>
                </a:stretch>
              </p:blipFill>
              <p:spPr>
                <a:xfrm>
                  <a:off x="4950040" y="3541373"/>
                  <a:ext cx="1296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6">
              <p14:nvContentPartPr>
                <p14:cNvPr id="1461" name="Input penna 1460">
                  <a:extLst>
                    <a:ext uri="{FF2B5EF4-FFF2-40B4-BE49-F238E27FC236}">
                      <a16:creationId xmlns:a16="http://schemas.microsoft.com/office/drawing/2014/main" id="{A17C52D6-95B0-4DAC-8FD3-480319631CD2}"/>
                    </a:ext>
                  </a:extLst>
                </p14:cNvPr>
                <p14:cNvContentPartPr/>
                <p14:nvPr/>
              </p14:nvContentPartPr>
              <p14:xfrm>
                <a:off x="5043640" y="3652973"/>
                <a:ext cx="56160" cy="71280"/>
              </p14:xfrm>
            </p:contentPart>
          </mc:Choice>
          <mc:Fallback xmlns="">
            <p:pic>
              <p:nvPicPr>
                <p:cNvPr id="1461" name="Input penna 1460">
                  <a:extLst>
                    <a:ext uri="{FF2B5EF4-FFF2-40B4-BE49-F238E27FC236}">
                      <a16:creationId xmlns:a16="http://schemas.microsoft.com/office/drawing/2014/main" id="{A17C52D6-95B0-4DAC-8FD3-480319631CD2}"/>
                    </a:ext>
                  </a:extLst>
                </p:cNvPr>
                <p:cNvPicPr/>
                <p:nvPr/>
              </p:nvPicPr>
              <p:blipFill>
                <a:blip r:embed="rId1877"/>
                <a:stretch>
                  <a:fillRect/>
                </a:stretch>
              </p:blipFill>
              <p:spPr>
                <a:xfrm>
                  <a:off x="5035000" y="3643973"/>
                  <a:ext cx="738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8">
              <p14:nvContentPartPr>
                <p14:cNvPr id="1462" name="Input penna 1461">
                  <a:extLst>
                    <a:ext uri="{FF2B5EF4-FFF2-40B4-BE49-F238E27FC236}">
                      <a16:creationId xmlns:a16="http://schemas.microsoft.com/office/drawing/2014/main" id="{44F8497E-12BB-4339-905C-0B3F7C671655}"/>
                    </a:ext>
                  </a:extLst>
                </p14:cNvPr>
                <p14:cNvContentPartPr/>
                <p14:nvPr/>
              </p14:nvContentPartPr>
              <p14:xfrm>
                <a:off x="5055160" y="3649733"/>
                <a:ext cx="54000" cy="77040"/>
              </p14:xfrm>
            </p:contentPart>
          </mc:Choice>
          <mc:Fallback xmlns="">
            <p:pic>
              <p:nvPicPr>
                <p:cNvPr id="1462" name="Input penna 1461">
                  <a:extLst>
                    <a:ext uri="{FF2B5EF4-FFF2-40B4-BE49-F238E27FC236}">
                      <a16:creationId xmlns:a16="http://schemas.microsoft.com/office/drawing/2014/main" id="{44F8497E-12BB-4339-905C-0B3F7C671655}"/>
                    </a:ext>
                  </a:extLst>
                </p:cNvPr>
                <p:cNvPicPr/>
                <p:nvPr/>
              </p:nvPicPr>
              <p:blipFill>
                <a:blip r:embed="rId1879"/>
                <a:stretch>
                  <a:fillRect/>
                </a:stretch>
              </p:blipFill>
              <p:spPr>
                <a:xfrm>
                  <a:off x="5046520" y="3641093"/>
                  <a:ext cx="716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0">
              <p14:nvContentPartPr>
                <p14:cNvPr id="1463" name="Input penna 1462">
                  <a:extLst>
                    <a:ext uri="{FF2B5EF4-FFF2-40B4-BE49-F238E27FC236}">
                      <a16:creationId xmlns:a16="http://schemas.microsoft.com/office/drawing/2014/main" id="{88D8E78B-1FCE-4F92-96F9-394B89A7696F}"/>
                    </a:ext>
                  </a:extLst>
                </p14:cNvPr>
                <p14:cNvContentPartPr/>
                <p14:nvPr/>
              </p14:nvContentPartPr>
              <p14:xfrm>
                <a:off x="5129320" y="3479813"/>
                <a:ext cx="57600" cy="57600"/>
              </p14:xfrm>
            </p:contentPart>
          </mc:Choice>
          <mc:Fallback xmlns="">
            <p:pic>
              <p:nvPicPr>
                <p:cNvPr id="1463" name="Input penna 1462">
                  <a:extLst>
                    <a:ext uri="{FF2B5EF4-FFF2-40B4-BE49-F238E27FC236}">
                      <a16:creationId xmlns:a16="http://schemas.microsoft.com/office/drawing/2014/main" id="{88D8E78B-1FCE-4F92-96F9-394B89A7696F}"/>
                    </a:ext>
                  </a:extLst>
                </p:cNvPr>
                <p:cNvPicPr/>
                <p:nvPr/>
              </p:nvPicPr>
              <p:blipFill>
                <a:blip r:embed="rId1881"/>
                <a:stretch>
                  <a:fillRect/>
                </a:stretch>
              </p:blipFill>
              <p:spPr>
                <a:xfrm>
                  <a:off x="5120320" y="3471173"/>
                  <a:ext cx="752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2">
              <p14:nvContentPartPr>
                <p14:cNvPr id="1465" name="Input penna 1464">
                  <a:extLst>
                    <a:ext uri="{FF2B5EF4-FFF2-40B4-BE49-F238E27FC236}">
                      <a16:creationId xmlns:a16="http://schemas.microsoft.com/office/drawing/2014/main" id="{1FA0DB0A-3863-4082-80E5-DCBFBB6E296D}"/>
                    </a:ext>
                  </a:extLst>
                </p14:cNvPr>
                <p14:cNvContentPartPr/>
                <p14:nvPr/>
              </p14:nvContentPartPr>
              <p14:xfrm>
                <a:off x="5239480" y="3612653"/>
                <a:ext cx="66240" cy="17640"/>
              </p14:xfrm>
            </p:contentPart>
          </mc:Choice>
          <mc:Fallback xmlns="">
            <p:pic>
              <p:nvPicPr>
                <p:cNvPr id="1465" name="Input penna 1464">
                  <a:extLst>
                    <a:ext uri="{FF2B5EF4-FFF2-40B4-BE49-F238E27FC236}">
                      <a16:creationId xmlns:a16="http://schemas.microsoft.com/office/drawing/2014/main" id="{1FA0DB0A-3863-4082-80E5-DCBFBB6E296D}"/>
                    </a:ext>
                  </a:extLst>
                </p:cNvPr>
                <p:cNvPicPr/>
                <p:nvPr/>
              </p:nvPicPr>
              <p:blipFill>
                <a:blip r:embed="rId1883"/>
                <a:stretch>
                  <a:fillRect/>
                </a:stretch>
              </p:blipFill>
              <p:spPr>
                <a:xfrm>
                  <a:off x="5230840" y="3604013"/>
                  <a:ext cx="838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4">
              <p14:nvContentPartPr>
                <p14:cNvPr id="1466" name="Input penna 1465">
                  <a:extLst>
                    <a:ext uri="{FF2B5EF4-FFF2-40B4-BE49-F238E27FC236}">
                      <a16:creationId xmlns:a16="http://schemas.microsoft.com/office/drawing/2014/main" id="{30B8DF57-5D2C-4E1F-80C8-231D9E7224BF}"/>
                    </a:ext>
                  </a:extLst>
                </p14:cNvPr>
                <p14:cNvContentPartPr/>
                <p14:nvPr/>
              </p14:nvContentPartPr>
              <p14:xfrm>
                <a:off x="5257120" y="3649373"/>
                <a:ext cx="44640" cy="15840"/>
              </p14:xfrm>
            </p:contentPart>
          </mc:Choice>
          <mc:Fallback xmlns="">
            <p:pic>
              <p:nvPicPr>
                <p:cNvPr id="1466" name="Input penna 1465">
                  <a:extLst>
                    <a:ext uri="{FF2B5EF4-FFF2-40B4-BE49-F238E27FC236}">
                      <a16:creationId xmlns:a16="http://schemas.microsoft.com/office/drawing/2014/main" id="{30B8DF57-5D2C-4E1F-80C8-231D9E7224BF}"/>
                    </a:ext>
                  </a:extLst>
                </p:cNvPr>
                <p:cNvPicPr/>
                <p:nvPr/>
              </p:nvPicPr>
              <p:blipFill>
                <a:blip r:embed="rId1885"/>
                <a:stretch>
                  <a:fillRect/>
                </a:stretch>
              </p:blipFill>
              <p:spPr>
                <a:xfrm>
                  <a:off x="5248120" y="3640373"/>
                  <a:ext cx="62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6">
              <p14:nvContentPartPr>
                <p14:cNvPr id="1467" name="Input penna 1466">
                  <a:extLst>
                    <a:ext uri="{FF2B5EF4-FFF2-40B4-BE49-F238E27FC236}">
                      <a16:creationId xmlns:a16="http://schemas.microsoft.com/office/drawing/2014/main" id="{CC2751F8-643F-4ED3-A65D-EBA3B96800AF}"/>
                    </a:ext>
                  </a:extLst>
                </p14:cNvPr>
                <p14:cNvContentPartPr/>
                <p14:nvPr/>
              </p14:nvContentPartPr>
              <p14:xfrm>
                <a:off x="5419480" y="3547853"/>
                <a:ext cx="88200" cy="170640"/>
              </p14:xfrm>
            </p:contentPart>
          </mc:Choice>
          <mc:Fallback xmlns="">
            <p:pic>
              <p:nvPicPr>
                <p:cNvPr id="1467" name="Input penna 1466">
                  <a:extLst>
                    <a:ext uri="{FF2B5EF4-FFF2-40B4-BE49-F238E27FC236}">
                      <a16:creationId xmlns:a16="http://schemas.microsoft.com/office/drawing/2014/main" id="{CC2751F8-643F-4ED3-A65D-EBA3B96800AF}"/>
                    </a:ext>
                  </a:extLst>
                </p:cNvPr>
                <p:cNvPicPr/>
                <p:nvPr/>
              </p:nvPicPr>
              <p:blipFill>
                <a:blip r:embed="rId1887"/>
                <a:stretch>
                  <a:fillRect/>
                </a:stretch>
              </p:blipFill>
              <p:spPr>
                <a:xfrm>
                  <a:off x="5410840" y="3538853"/>
                  <a:ext cx="1058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8">
              <p14:nvContentPartPr>
                <p14:cNvPr id="1468" name="Input penna 1467">
                  <a:extLst>
                    <a:ext uri="{FF2B5EF4-FFF2-40B4-BE49-F238E27FC236}">
                      <a16:creationId xmlns:a16="http://schemas.microsoft.com/office/drawing/2014/main" id="{2F10D3AA-EBDF-4F0E-B69D-AE10434111C7}"/>
                    </a:ext>
                  </a:extLst>
                </p14:cNvPr>
                <p14:cNvContentPartPr/>
                <p14:nvPr/>
              </p14:nvContentPartPr>
              <p14:xfrm>
                <a:off x="5516680" y="3623813"/>
                <a:ext cx="51120" cy="81720"/>
              </p14:xfrm>
            </p:contentPart>
          </mc:Choice>
          <mc:Fallback xmlns="">
            <p:pic>
              <p:nvPicPr>
                <p:cNvPr id="1468" name="Input penna 1467">
                  <a:extLst>
                    <a:ext uri="{FF2B5EF4-FFF2-40B4-BE49-F238E27FC236}">
                      <a16:creationId xmlns:a16="http://schemas.microsoft.com/office/drawing/2014/main" id="{2F10D3AA-EBDF-4F0E-B69D-AE10434111C7}"/>
                    </a:ext>
                  </a:extLst>
                </p:cNvPr>
                <p:cNvPicPr/>
                <p:nvPr/>
              </p:nvPicPr>
              <p:blipFill>
                <a:blip r:embed="rId1889"/>
                <a:stretch>
                  <a:fillRect/>
                </a:stretch>
              </p:blipFill>
              <p:spPr>
                <a:xfrm>
                  <a:off x="5508040" y="3615173"/>
                  <a:ext cx="687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0">
              <p14:nvContentPartPr>
                <p14:cNvPr id="1469" name="Input penna 1468">
                  <a:extLst>
                    <a:ext uri="{FF2B5EF4-FFF2-40B4-BE49-F238E27FC236}">
                      <a16:creationId xmlns:a16="http://schemas.microsoft.com/office/drawing/2014/main" id="{849DEA34-4A52-4568-AC64-FEFD3C3008CC}"/>
                    </a:ext>
                  </a:extLst>
                </p14:cNvPr>
                <p14:cNvContentPartPr/>
                <p14:nvPr/>
              </p14:nvContentPartPr>
              <p14:xfrm>
                <a:off x="5507680" y="3645773"/>
                <a:ext cx="68400" cy="55080"/>
              </p14:xfrm>
            </p:contentPart>
          </mc:Choice>
          <mc:Fallback xmlns="">
            <p:pic>
              <p:nvPicPr>
                <p:cNvPr id="1469" name="Input penna 1468">
                  <a:extLst>
                    <a:ext uri="{FF2B5EF4-FFF2-40B4-BE49-F238E27FC236}">
                      <a16:creationId xmlns:a16="http://schemas.microsoft.com/office/drawing/2014/main" id="{849DEA34-4A52-4568-AC64-FEFD3C3008CC}"/>
                    </a:ext>
                  </a:extLst>
                </p:cNvPr>
                <p:cNvPicPr/>
                <p:nvPr/>
              </p:nvPicPr>
              <p:blipFill>
                <a:blip r:embed="rId1891"/>
                <a:stretch>
                  <a:fillRect/>
                </a:stretch>
              </p:blipFill>
              <p:spPr>
                <a:xfrm>
                  <a:off x="5498680" y="3637133"/>
                  <a:ext cx="860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2">
              <p14:nvContentPartPr>
                <p14:cNvPr id="1470" name="Input penna 1469">
                  <a:extLst>
                    <a:ext uri="{FF2B5EF4-FFF2-40B4-BE49-F238E27FC236}">
                      <a16:creationId xmlns:a16="http://schemas.microsoft.com/office/drawing/2014/main" id="{9E8BFA36-A964-44CC-B648-A7D8441EC879}"/>
                    </a:ext>
                  </a:extLst>
                </p14:cNvPr>
                <p14:cNvContentPartPr/>
                <p14:nvPr/>
              </p14:nvContentPartPr>
              <p14:xfrm>
                <a:off x="5580040" y="3662693"/>
                <a:ext cx="65160" cy="52200"/>
              </p14:xfrm>
            </p:contentPart>
          </mc:Choice>
          <mc:Fallback xmlns="">
            <p:pic>
              <p:nvPicPr>
                <p:cNvPr id="1470" name="Input penna 1469">
                  <a:extLst>
                    <a:ext uri="{FF2B5EF4-FFF2-40B4-BE49-F238E27FC236}">
                      <a16:creationId xmlns:a16="http://schemas.microsoft.com/office/drawing/2014/main" id="{9E8BFA36-A964-44CC-B648-A7D8441EC879}"/>
                    </a:ext>
                  </a:extLst>
                </p:cNvPr>
                <p:cNvPicPr/>
                <p:nvPr/>
              </p:nvPicPr>
              <p:blipFill>
                <a:blip r:embed="rId1893"/>
                <a:stretch>
                  <a:fillRect/>
                </a:stretch>
              </p:blipFill>
              <p:spPr>
                <a:xfrm>
                  <a:off x="5571040" y="3653693"/>
                  <a:ext cx="82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4">
              <p14:nvContentPartPr>
                <p14:cNvPr id="1472" name="Input penna 1471">
                  <a:extLst>
                    <a:ext uri="{FF2B5EF4-FFF2-40B4-BE49-F238E27FC236}">
                      <a16:creationId xmlns:a16="http://schemas.microsoft.com/office/drawing/2014/main" id="{F92EC285-B098-4797-A34F-C9CBA4DDA763}"/>
                    </a:ext>
                  </a:extLst>
                </p14:cNvPr>
                <p14:cNvContentPartPr/>
                <p14:nvPr/>
              </p14:nvContentPartPr>
              <p14:xfrm>
                <a:off x="5596600" y="3482333"/>
                <a:ext cx="66240" cy="52200"/>
              </p14:xfrm>
            </p:contentPart>
          </mc:Choice>
          <mc:Fallback xmlns="">
            <p:pic>
              <p:nvPicPr>
                <p:cNvPr id="1472" name="Input penna 1471">
                  <a:extLst>
                    <a:ext uri="{FF2B5EF4-FFF2-40B4-BE49-F238E27FC236}">
                      <a16:creationId xmlns:a16="http://schemas.microsoft.com/office/drawing/2014/main" id="{F92EC285-B098-4797-A34F-C9CBA4DDA763}"/>
                    </a:ext>
                  </a:extLst>
                </p:cNvPr>
                <p:cNvPicPr/>
                <p:nvPr/>
              </p:nvPicPr>
              <p:blipFill>
                <a:blip r:embed="rId1895"/>
                <a:stretch>
                  <a:fillRect/>
                </a:stretch>
              </p:blipFill>
              <p:spPr>
                <a:xfrm>
                  <a:off x="5587960" y="3473693"/>
                  <a:ext cx="838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6">
              <p14:nvContentPartPr>
                <p14:cNvPr id="1473" name="Input penna 1472">
                  <a:extLst>
                    <a:ext uri="{FF2B5EF4-FFF2-40B4-BE49-F238E27FC236}">
                      <a16:creationId xmlns:a16="http://schemas.microsoft.com/office/drawing/2014/main" id="{7501141E-53B1-4049-B018-A17E4B6265D5}"/>
                    </a:ext>
                  </a:extLst>
                </p14:cNvPr>
                <p14:cNvContentPartPr/>
                <p14:nvPr/>
              </p14:nvContentPartPr>
              <p14:xfrm>
                <a:off x="5763640" y="3553613"/>
                <a:ext cx="7560" cy="108000"/>
              </p14:xfrm>
            </p:contentPart>
          </mc:Choice>
          <mc:Fallback xmlns="">
            <p:pic>
              <p:nvPicPr>
                <p:cNvPr id="1473" name="Input penna 1472">
                  <a:extLst>
                    <a:ext uri="{FF2B5EF4-FFF2-40B4-BE49-F238E27FC236}">
                      <a16:creationId xmlns:a16="http://schemas.microsoft.com/office/drawing/2014/main" id="{7501141E-53B1-4049-B018-A17E4B6265D5}"/>
                    </a:ext>
                  </a:extLst>
                </p:cNvPr>
                <p:cNvPicPr/>
                <p:nvPr/>
              </p:nvPicPr>
              <p:blipFill>
                <a:blip r:embed="rId1897"/>
                <a:stretch>
                  <a:fillRect/>
                </a:stretch>
              </p:blipFill>
              <p:spPr>
                <a:xfrm>
                  <a:off x="5754640" y="3544613"/>
                  <a:ext cx="252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8">
              <p14:nvContentPartPr>
                <p14:cNvPr id="1474" name="Input penna 1473">
                  <a:extLst>
                    <a:ext uri="{FF2B5EF4-FFF2-40B4-BE49-F238E27FC236}">
                      <a16:creationId xmlns:a16="http://schemas.microsoft.com/office/drawing/2014/main" id="{95A9AF72-5F3B-4DCC-BF88-A2980B02127B}"/>
                    </a:ext>
                  </a:extLst>
                </p14:cNvPr>
                <p14:cNvContentPartPr/>
                <p14:nvPr/>
              </p14:nvContentPartPr>
              <p14:xfrm>
                <a:off x="5717920" y="3616973"/>
                <a:ext cx="85320" cy="3600"/>
              </p14:xfrm>
            </p:contentPart>
          </mc:Choice>
          <mc:Fallback xmlns="">
            <p:pic>
              <p:nvPicPr>
                <p:cNvPr id="1474" name="Input penna 1473">
                  <a:extLst>
                    <a:ext uri="{FF2B5EF4-FFF2-40B4-BE49-F238E27FC236}">
                      <a16:creationId xmlns:a16="http://schemas.microsoft.com/office/drawing/2014/main" id="{95A9AF72-5F3B-4DCC-BF88-A2980B02127B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5708920" y="3608333"/>
                  <a:ext cx="102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0">
              <p14:nvContentPartPr>
                <p14:cNvPr id="1475" name="Input penna 1474">
                  <a:extLst>
                    <a:ext uri="{FF2B5EF4-FFF2-40B4-BE49-F238E27FC236}">
                      <a16:creationId xmlns:a16="http://schemas.microsoft.com/office/drawing/2014/main" id="{2E0D7607-39B7-4BEE-BC96-FD18F3554929}"/>
                    </a:ext>
                  </a:extLst>
                </p14:cNvPr>
                <p14:cNvContentPartPr/>
                <p14:nvPr/>
              </p14:nvContentPartPr>
              <p14:xfrm>
                <a:off x="5896120" y="3533453"/>
                <a:ext cx="66600" cy="155880"/>
              </p14:xfrm>
            </p:contentPart>
          </mc:Choice>
          <mc:Fallback xmlns="">
            <p:pic>
              <p:nvPicPr>
                <p:cNvPr id="1475" name="Input penna 1474">
                  <a:extLst>
                    <a:ext uri="{FF2B5EF4-FFF2-40B4-BE49-F238E27FC236}">
                      <a16:creationId xmlns:a16="http://schemas.microsoft.com/office/drawing/2014/main" id="{2E0D7607-39B7-4BEE-BC96-FD18F3554929}"/>
                    </a:ext>
                  </a:extLst>
                </p:cNvPr>
                <p:cNvPicPr/>
                <p:nvPr/>
              </p:nvPicPr>
              <p:blipFill>
                <a:blip r:embed="rId1901"/>
                <a:stretch>
                  <a:fillRect/>
                </a:stretch>
              </p:blipFill>
              <p:spPr>
                <a:xfrm>
                  <a:off x="5887480" y="3524813"/>
                  <a:ext cx="842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2">
              <p14:nvContentPartPr>
                <p14:cNvPr id="1476" name="Input penna 1475">
                  <a:extLst>
                    <a:ext uri="{FF2B5EF4-FFF2-40B4-BE49-F238E27FC236}">
                      <a16:creationId xmlns:a16="http://schemas.microsoft.com/office/drawing/2014/main" id="{EC943619-A718-44ED-99F2-79FC88D7BF77}"/>
                    </a:ext>
                  </a:extLst>
                </p14:cNvPr>
                <p14:cNvContentPartPr/>
                <p14:nvPr/>
              </p14:nvContentPartPr>
              <p14:xfrm>
                <a:off x="5985400" y="3627053"/>
                <a:ext cx="101160" cy="74520"/>
              </p14:xfrm>
            </p:contentPart>
          </mc:Choice>
          <mc:Fallback xmlns="">
            <p:pic>
              <p:nvPicPr>
                <p:cNvPr id="1476" name="Input penna 1475">
                  <a:extLst>
                    <a:ext uri="{FF2B5EF4-FFF2-40B4-BE49-F238E27FC236}">
                      <a16:creationId xmlns:a16="http://schemas.microsoft.com/office/drawing/2014/main" id="{EC943619-A718-44ED-99F2-79FC88D7BF77}"/>
                    </a:ext>
                  </a:extLst>
                </p:cNvPr>
                <p:cNvPicPr/>
                <p:nvPr/>
              </p:nvPicPr>
              <p:blipFill>
                <a:blip r:embed="rId1903"/>
                <a:stretch>
                  <a:fillRect/>
                </a:stretch>
              </p:blipFill>
              <p:spPr>
                <a:xfrm>
                  <a:off x="5976400" y="3618053"/>
                  <a:ext cx="1188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4">
              <p14:nvContentPartPr>
                <p14:cNvPr id="1477" name="Input penna 1476">
                  <a:extLst>
                    <a:ext uri="{FF2B5EF4-FFF2-40B4-BE49-F238E27FC236}">
                      <a16:creationId xmlns:a16="http://schemas.microsoft.com/office/drawing/2014/main" id="{7A9B10E9-B90F-428E-BBFE-921494B3C1E8}"/>
                    </a:ext>
                  </a:extLst>
                </p14:cNvPr>
                <p14:cNvContentPartPr/>
                <p14:nvPr/>
              </p14:nvContentPartPr>
              <p14:xfrm>
                <a:off x="6053080" y="3486653"/>
                <a:ext cx="96120" cy="58320"/>
              </p14:xfrm>
            </p:contentPart>
          </mc:Choice>
          <mc:Fallback xmlns="">
            <p:pic>
              <p:nvPicPr>
                <p:cNvPr id="1477" name="Input penna 1476">
                  <a:extLst>
                    <a:ext uri="{FF2B5EF4-FFF2-40B4-BE49-F238E27FC236}">
                      <a16:creationId xmlns:a16="http://schemas.microsoft.com/office/drawing/2014/main" id="{7A9B10E9-B90F-428E-BBFE-921494B3C1E8}"/>
                    </a:ext>
                  </a:extLst>
                </p:cNvPr>
                <p:cNvPicPr/>
                <p:nvPr/>
              </p:nvPicPr>
              <p:blipFill>
                <a:blip r:embed="rId1905"/>
                <a:stretch>
                  <a:fillRect/>
                </a:stretch>
              </p:blipFill>
              <p:spPr>
                <a:xfrm>
                  <a:off x="6044440" y="3478013"/>
                  <a:ext cx="11376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5" name="Gruppo 1494">
            <a:extLst>
              <a:ext uri="{FF2B5EF4-FFF2-40B4-BE49-F238E27FC236}">
                <a16:creationId xmlns:a16="http://schemas.microsoft.com/office/drawing/2014/main" id="{7D355C28-1F90-4380-BC2E-CF61D139CC6F}"/>
              </a:ext>
            </a:extLst>
          </p:cNvPr>
          <p:cNvGrpSpPr/>
          <p:nvPr/>
        </p:nvGrpSpPr>
        <p:grpSpPr>
          <a:xfrm>
            <a:off x="4924120" y="3987095"/>
            <a:ext cx="1087920" cy="267840"/>
            <a:chOff x="4924120" y="3936293"/>
            <a:chExt cx="1087920" cy="26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6">
              <p14:nvContentPartPr>
                <p14:cNvPr id="1479" name="Input penna 1478">
                  <a:extLst>
                    <a:ext uri="{FF2B5EF4-FFF2-40B4-BE49-F238E27FC236}">
                      <a16:creationId xmlns:a16="http://schemas.microsoft.com/office/drawing/2014/main" id="{F6E64B98-6124-4366-B0D4-41AD43A7E727}"/>
                    </a:ext>
                  </a:extLst>
                </p14:cNvPr>
                <p14:cNvContentPartPr/>
                <p14:nvPr/>
              </p14:nvContentPartPr>
              <p14:xfrm>
                <a:off x="4924120" y="3951053"/>
                <a:ext cx="93240" cy="183960"/>
              </p14:xfrm>
            </p:contentPart>
          </mc:Choice>
          <mc:Fallback xmlns="">
            <p:pic>
              <p:nvPicPr>
                <p:cNvPr id="1479" name="Input penna 1478">
                  <a:extLst>
                    <a:ext uri="{FF2B5EF4-FFF2-40B4-BE49-F238E27FC236}">
                      <a16:creationId xmlns:a16="http://schemas.microsoft.com/office/drawing/2014/main" id="{F6E64B98-6124-4366-B0D4-41AD43A7E727}"/>
                    </a:ext>
                  </a:extLst>
                </p:cNvPr>
                <p:cNvPicPr/>
                <p:nvPr/>
              </p:nvPicPr>
              <p:blipFill>
                <a:blip r:embed="rId1907"/>
                <a:stretch>
                  <a:fillRect/>
                </a:stretch>
              </p:blipFill>
              <p:spPr>
                <a:xfrm>
                  <a:off x="4915120" y="3942053"/>
                  <a:ext cx="1108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8">
              <p14:nvContentPartPr>
                <p14:cNvPr id="1480" name="Input penna 1479">
                  <a:extLst>
                    <a:ext uri="{FF2B5EF4-FFF2-40B4-BE49-F238E27FC236}">
                      <a16:creationId xmlns:a16="http://schemas.microsoft.com/office/drawing/2014/main" id="{E228847C-FF2F-4514-A466-75A803EE6287}"/>
                    </a:ext>
                  </a:extLst>
                </p14:cNvPr>
                <p14:cNvContentPartPr/>
                <p14:nvPr/>
              </p14:nvContentPartPr>
              <p14:xfrm>
                <a:off x="5004400" y="4080293"/>
                <a:ext cx="51480" cy="123840"/>
              </p14:xfrm>
            </p:contentPart>
          </mc:Choice>
          <mc:Fallback xmlns="">
            <p:pic>
              <p:nvPicPr>
                <p:cNvPr id="1480" name="Input penna 1479">
                  <a:extLst>
                    <a:ext uri="{FF2B5EF4-FFF2-40B4-BE49-F238E27FC236}">
                      <a16:creationId xmlns:a16="http://schemas.microsoft.com/office/drawing/2014/main" id="{E228847C-FF2F-4514-A466-75A803EE6287}"/>
                    </a:ext>
                  </a:extLst>
                </p:cNvPr>
                <p:cNvPicPr/>
                <p:nvPr/>
              </p:nvPicPr>
              <p:blipFill>
                <a:blip r:embed="rId1909"/>
                <a:stretch>
                  <a:fillRect/>
                </a:stretch>
              </p:blipFill>
              <p:spPr>
                <a:xfrm>
                  <a:off x="4995760" y="4071653"/>
                  <a:ext cx="69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0">
              <p14:nvContentPartPr>
                <p14:cNvPr id="1481" name="Input penna 1480">
                  <a:extLst>
                    <a:ext uri="{FF2B5EF4-FFF2-40B4-BE49-F238E27FC236}">
                      <a16:creationId xmlns:a16="http://schemas.microsoft.com/office/drawing/2014/main" id="{A974079E-8A63-4572-BC6E-F024F380EF6D}"/>
                    </a:ext>
                  </a:extLst>
                </p14:cNvPr>
                <p14:cNvContentPartPr/>
                <p14:nvPr/>
              </p14:nvContentPartPr>
              <p14:xfrm>
                <a:off x="5080000" y="3936293"/>
                <a:ext cx="44640" cy="59400"/>
              </p14:xfrm>
            </p:contentPart>
          </mc:Choice>
          <mc:Fallback xmlns="">
            <p:pic>
              <p:nvPicPr>
                <p:cNvPr id="1481" name="Input penna 1480">
                  <a:extLst>
                    <a:ext uri="{FF2B5EF4-FFF2-40B4-BE49-F238E27FC236}">
                      <a16:creationId xmlns:a16="http://schemas.microsoft.com/office/drawing/2014/main" id="{A974079E-8A63-4572-BC6E-F024F380EF6D}"/>
                    </a:ext>
                  </a:extLst>
                </p:cNvPr>
                <p:cNvPicPr/>
                <p:nvPr/>
              </p:nvPicPr>
              <p:blipFill>
                <a:blip r:embed="rId1911"/>
                <a:stretch>
                  <a:fillRect/>
                </a:stretch>
              </p:blipFill>
              <p:spPr>
                <a:xfrm>
                  <a:off x="5071000" y="3927293"/>
                  <a:ext cx="622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2">
              <p14:nvContentPartPr>
                <p14:cNvPr id="1482" name="Input penna 1481">
                  <a:extLst>
                    <a:ext uri="{FF2B5EF4-FFF2-40B4-BE49-F238E27FC236}">
                      <a16:creationId xmlns:a16="http://schemas.microsoft.com/office/drawing/2014/main" id="{38E1B1CE-8D07-4186-99A7-339C6F0C084D}"/>
                    </a:ext>
                  </a:extLst>
                </p14:cNvPr>
                <p14:cNvContentPartPr/>
                <p14:nvPr/>
              </p14:nvContentPartPr>
              <p14:xfrm>
                <a:off x="5177560" y="4038533"/>
                <a:ext cx="66600" cy="12240"/>
              </p14:xfrm>
            </p:contentPart>
          </mc:Choice>
          <mc:Fallback xmlns="">
            <p:pic>
              <p:nvPicPr>
                <p:cNvPr id="1482" name="Input penna 1481">
                  <a:extLst>
                    <a:ext uri="{FF2B5EF4-FFF2-40B4-BE49-F238E27FC236}">
                      <a16:creationId xmlns:a16="http://schemas.microsoft.com/office/drawing/2014/main" id="{38E1B1CE-8D07-4186-99A7-339C6F0C084D}"/>
                    </a:ext>
                  </a:extLst>
                </p:cNvPr>
                <p:cNvPicPr/>
                <p:nvPr/>
              </p:nvPicPr>
              <p:blipFill>
                <a:blip r:embed="rId1913"/>
                <a:stretch>
                  <a:fillRect/>
                </a:stretch>
              </p:blipFill>
              <p:spPr>
                <a:xfrm>
                  <a:off x="5168920" y="4029533"/>
                  <a:ext cx="842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4">
              <p14:nvContentPartPr>
                <p14:cNvPr id="1483" name="Input penna 1482">
                  <a:extLst>
                    <a:ext uri="{FF2B5EF4-FFF2-40B4-BE49-F238E27FC236}">
                      <a16:creationId xmlns:a16="http://schemas.microsoft.com/office/drawing/2014/main" id="{F9C6FD4C-1885-4144-8705-60F8230D6CCD}"/>
                    </a:ext>
                  </a:extLst>
                </p14:cNvPr>
                <p14:cNvContentPartPr/>
                <p14:nvPr/>
              </p14:nvContentPartPr>
              <p14:xfrm>
                <a:off x="5175040" y="4080293"/>
                <a:ext cx="61920" cy="13320"/>
              </p14:xfrm>
            </p:contentPart>
          </mc:Choice>
          <mc:Fallback xmlns="">
            <p:pic>
              <p:nvPicPr>
                <p:cNvPr id="1483" name="Input penna 1482">
                  <a:extLst>
                    <a:ext uri="{FF2B5EF4-FFF2-40B4-BE49-F238E27FC236}">
                      <a16:creationId xmlns:a16="http://schemas.microsoft.com/office/drawing/2014/main" id="{F9C6FD4C-1885-4144-8705-60F8230D6CCD}"/>
                    </a:ext>
                  </a:extLst>
                </p:cNvPr>
                <p:cNvPicPr/>
                <p:nvPr/>
              </p:nvPicPr>
              <p:blipFill>
                <a:blip r:embed="rId1915"/>
                <a:stretch>
                  <a:fillRect/>
                </a:stretch>
              </p:blipFill>
              <p:spPr>
                <a:xfrm>
                  <a:off x="5166040" y="4071653"/>
                  <a:ext cx="79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6">
              <p14:nvContentPartPr>
                <p14:cNvPr id="1484" name="Input penna 1483">
                  <a:extLst>
                    <a:ext uri="{FF2B5EF4-FFF2-40B4-BE49-F238E27FC236}">
                      <a16:creationId xmlns:a16="http://schemas.microsoft.com/office/drawing/2014/main" id="{12CC1839-C8A5-48E1-B2AC-AA2BE1FFF3C6}"/>
                    </a:ext>
                  </a:extLst>
                </p14:cNvPr>
                <p14:cNvContentPartPr/>
                <p14:nvPr/>
              </p14:nvContentPartPr>
              <p14:xfrm>
                <a:off x="5377000" y="3988133"/>
                <a:ext cx="63720" cy="156960"/>
              </p14:xfrm>
            </p:contentPart>
          </mc:Choice>
          <mc:Fallback xmlns="">
            <p:pic>
              <p:nvPicPr>
                <p:cNvPr id="1484" name="Input penna 1483">
                  <a:extLst>
                    <a:ext uri="{FF2B5EF4-FFF2-40B4-BE49-F238E27FC236}">
                      <a16:creationId xmlns:a16="http://schemas.microsoft.com/office/drawing/2014/main" id="{12CC1839-C8A5-48E1-B2AC-AA2BE1FFF3C6}"/>
                    </a:ext>
                  </a:extLst>
                </p:cNvPr>
                <p:cNvPicPr/>
                <p:nvPr/>
              </p:nvPicPr>
              <p:blipFill>
                <a:blip r:embed="rId1917"/>
                <a:stretch>
                  <a:fillRect/>
                </a:stretch>
              </p:blipFill>
              <p:spPr>
                <a:xfrm>
                  <a:off x="5368360" y="3979133"/>
                  <a:ext cx="813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8">
              <p14:nvContentPartPr>
                <p14:cNvPr id="1485" name="Input penna 1484">
                  <a:extLst>
                    <a:ext uri="{FF2B5EF4-FFF2-40B4-BE49-F238E27FC236}">
                      <a16:creationId xmlns:a16="http://schemas.microsoft.com/office/drawing/2014/main" id="{37D9B08D-104B-4DAE-9F06-96C54B2203EB}"/>
                    </a:ext>
                  </a:extLst>
                </p14:cNvPr>
                <p14:cNvContentPartPr/>
                <p14:nvPr/>
              </p14:nvContentPartPr>
              <p14:xfrm>
                <a:off x="5454400" y="4082453"/>
                <a:ext cx="41400" cy="92520"/>
              </p14:xfrm>
            </p:contentPart>
          </mc:Choice>
          <mc:Fallback xmlns="">
            <p:pic>
              <p:nvPicPr>
                <p:cNvPr id="1485" name="Input penna 1484">
                  <a:extLst>
                    <a:ext uri="{FF2B5EF4-FFF2-40B4-BE49-F238E27FC236}">
                      <a16:creationId xmlns:a16="http://schemas.microsoft.com/office/drawing/2014/main" id="{37D9B08D-104B-4DAE-9F06-96C54B2203EB}"/>
                    </a:ext>
                  </a:extLst>
                </p:cNvPr>
                <p:cNvPicPr/>
                <p:nvPr/>
              </p:nvPicPr>
              <p:blipFill>
                <a:blip r:embed="rId1919"/>
                <a:stretch>
                  <a:fillRect/>
                </a:stretch>
              </p:blipFill>
              <p:spPr>
                <a:xfrm>
                  <a:off x="5445400" y="4073813"/>
                  <a:ext cx="590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0">
              <p14:nvContentPartPr>
                <p14:cNvPr id="1486" name="Input penna 1485">
                  <a:extLst>
                    <a:ext uri="{FF2B5EF4-FFF2-40B4-BE49-F238E27FC236}">
                      <a16:creationId xmlns:a16="http://schemas.microsoft.com/office/drawing/2014/main" id="{C83A7C0A-FE16-4467-BA99-A04E4425D040}"/>
                    </a:ext>
                  </a:extLst>
                </p14:cNvPr>
                <p14:cNvContentPartPr/>
                <p14:nvPr/>
              </p14:nvContentPartPr>
              <p14:xfrm>
                <a:off x="5502280" y="4103333"/>
                <a:ext cx="64080" cy="65880"/>
              </p14:xfrm>
            </p:contentPart>
          </mc:Choice>
          <mc:Fallback xmlns="">
            <p:pic>
              <p:nvPicPr>
                <p:cNvPr id="1486" name="Input penna 1485">
                  <a:extLst>
                    <a:ext uri="{FF2B5EF4-FFF2-40B4-BE49-F238E27FC236}">
                      <a16:creationId xmlns:a16="http://schemas.microsoft.com/office/drawing/2014/main" id="{C83A7C0A-FE16-4467-BA99-A04E4425D040}"/>
                    </a:ext>
                  </a:extLst>
                </p:cNvPr>
                <p:cNvPicPr/>
                <p:nvPr/>
              </p:nvPicPr>
              <p:blipFill>
                <a:blip r:embed="rId1921"/>
                <a:stretch>
                  <a:fillRect/>
                </a:stretch>
              </p:blipFill>
              <p:spPr>
                <a:xfrm>
                  <a:off x="5493640" y="4094333"/>
                  <a:ext cx="817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2">
              <p14:nvContentPartPr>
                <p14:cNvPr id="1487" name="Input penna 1486">
                  <a:extLst>
                    <a:ext uri="{FF2B5EF4-FFF2-40B4-BE49-F238E27FC236}">
                      <a16:creationId xmlns:a16="http://schemas.microsoft.com/office/drawing/2014/main" id="{BA18A4EC-63B0-4201-9C5F-78881D7436A6}"/>
                    </a:ext>
                  </a:extLst>
                </p14:cNvPr>
                <p14:cNvContentPartPr/>
                <p14:nvPr/>
              </p14:nvContentPartPr>
              <p14:xfrm>
                <a:off x="5527120" y="3946733"/>
                <a:ext cx="43560" cy="61560"/>
              </p14:xfrm>
            </p:contentPart>
          </mc:Choice>
          <mc:Fallback xmlns="">
            <p:pic>
              <p:nvPicPr>
                <p:cNvPr id="1487" name="Input penna 1486">
                  <a:extLst>
                    <a:ext uri="{FF2B5EF4-FFF2-40B4-BE49-F238E27FC236}">
                      <a16:creationId xmlns:a16="http://schemas.microsoft.com/office/drawing/2014/main" id="{BA18A4EC-63B0-4201-9C5F-78881D7436A6}"/>
                    </a:ext>
                  </a:extLst>
                </p:cNvPr>
                <p:cNvPicPr/>
                <p:nvPr/>
              </p:nvPicPr>
              <p:blipFill>
                <a:blip r:embed="rId1923"/>
                <a:stretch>
                  <a:fillRect/>
                </a:stretch>
              </p:blipFill>
              <p:spPr>
                <a:xfrm>
                  <a:off x="5518480" y="3937733"/>
                  <a:ext cx="612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4">
              <p14:nvContentPartPr>
                <p14:cNvPr id="1489" name="Input penna 1488">
                  <a:extLst>
                    <a:ext uri="{FF2B5EF4-FFF2-40B4-BE49-F238E27FC236}">
                      <a16:creationId xmlns:a16="http://schemas.microsoft.com/office/drawing/2014/main" id="{46FC6FFA-0AA8-44AE-9052-83441CF27C5C}"/>
                    </a:ext>
                  </a:extLst>
                </p14:cNvPr>
                <p14:cNvContentPartPr/>
                <p14:nvPr/>
              </p14:nvContentPartPr>
              <p14:xfrm>
                <a:off x="5703880" y="4008653"/>
                <a:ext cx="5760" cy="80640"/>
              </p14:xfrm>
            </p:contentPart>
          </mc:Choice>
          <mc:Fallback xmlns="">
            <p:pic>
              <p:nvPicPr>
                <p:cNvPr id="1489" name="Input penna 1488">
                  <a:extLst>
                    <a:ext uri="{FF2B5EF4-FFF2-40B4-BE49-F238E27FC236}">
                      <a16:creationId xmlns:a16="http://schemas.microsoft.com/office/drawing/2014/main" id="{46FC6FFA-0AA8-44AE-9052-83441CF27C5C}"/>
                    </a:ext>
                  </a:extLst>
                </p:cNvPr>
                <p:cNvPicPr/>
                <p:nvPr/>
              </p:nvPicPr>
              <p:blipFill>
                <a:blip r:embed="rId1925"/>
                <a:stretch>
                  <a:fillRect/>
                </a:stretch>
              </p:blipFill>
              <p:spPr>
                <a:xfrm>
                  <a:off x="5695240" y="4000013"/>
                  <a:ext cx="23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6">
              <p14:nvContentPartPr>
                <p14:cNvPr id="1490" name="Input penna 1489">
                  <a:extLst>
                    <a:ext uri="{FF2B5EF4-FFF2-40B4-BE49-F238E27FC236}">
                      <a16:creationId xmlns:a16="http://schemas.microsoft.com/office/drawing/2014/main" id="{5EC6D6CF-6FB1-44C0-A743-0F37535552EA}"/>
                    </a:ext>
                  </a:extLst>
                </p14:cNvPr>
                <p14:cNvContentPartPr/>
                <p14:nvPr/>
              </p14:nvContentPartPr>
              <p14:xfrm>
                <a:off x="5657440" y="4045373"/>
                <a:ext cx="74520" cy="2880"/>
              </p14:xfrm>
            </p:contentPart>
          </mc:Choice>
          <mc:Fallback xmlns="">
            <p:pic>
              <p:nvPicPr>
                <p:cNvPr id="1490" name="Input penna 1489">
                  <a:extLst>
                    <a:ext uri="{FF2B5EF4-FFF2-40B4-BE49-F238E27FC236}">
                      <a16:creationId xmlns:a16="http://schemas.microsoft.com/office/drawing/2014/main" id="{5EC6D6CF-6FB1-44C0-A743-0F37535552EA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5648800" y="4036373"/>
                  <a:ext cx="92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1491" name="Input penna 1490">
                  <a:extLst>
                    <a:ext uri="{FF2B5EF4-FFF2-40B4-BE49-F238E27FC236}">
                      <a16:creationId xmlns:a16="http://schemas.microsoft.com/office/drawing/2014/main" id="{67942C4F-F85E-4F0B-A3C8-DD07BFA45968}"/>
                    </a:ext>
                  </a:extLst>
                </p14:cNvPr>
                <p14:cNvContentPartPr/>
                <p14:nvPr/>
              </p14:nvContentPartPr>
              <p14:xfrm>
                <a:off x="5783080" y="4003973"/>
                <a:ext cx="75960" cy="92520"/>
              </p14:xfrm>
            </p:contentPart>
          </mc:Choice>
          <mc:Fallback xmlns="">
            <p:pic>
              <p:nvPicPr>
                <p:cNvPr id="1491" name="Input penna 1490">
                  <a:extLst>
                    <a:ext uri="{FF2B5EF4-FFF2-40B4-BE49-F238E27FC236}">
                      <a16:creationId xmlns:a16="http://schemas.microsoft.com/office/drawing/2014/main" id="{67942C4F-F85E-4F0B-A3C8-DD07BFA45968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5774440" y="3994973"/>
                  <a:ext cx="936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1492" name="Input penna 1491">
                  <a:extLst>
                    <a:ext uri="{FF2B5EF4-FFF2-40B4-BE49-F238E27FC236}">
                      <a16:creationId xmlns:a16="http://schemas.microsoft.com/office/drawing/2014/main" id="{0634ECBA-248D-4C5A-A43B-EC427AA8DCBE}"/>
                    </a:ext>
                  </a:extLst>
                </p14:cNvPr>
                <p14:cNvContentPartPr/>
                <p14:nvPr/>
              </p14:nvContentPartPr>
              <p14:xfrm>
                <a:off x="5772640" y="4018373"/>
                <a:ext cx="101160" cy="61200"/>
              </p14:xfrm>
            </p:contentPart>
          </mc:Choice>
          <mc:Fallback xmlns="">
            <p:pic>
              <p:nvPicPr>
                <p:cNvPr id="1492" name="Input penna 1491">
                  <a:extLst>
                    <a:ext uri="{FF2B5EF4-FFF2-40B4-BE49-F238E27FC236}">
                      <a16:creationId xmlns:a16="http://schemas.microsoft.com/office/drawing/2014/main" id="{0634ECBA-248D-4C5A-A43B-EC427AA8DCBE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5763640" y="4009733"/>
                  <a:ext cx="1188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1493" name="Input penna 1492">
                  <a:extLst>
                    <a:ext uri="{FF2B5EF4-FFF2-40B4-BE49-F238E27FC236}">
                      <a16:creationId xmlns:a16="http://schemas.microsoft.com/office/drawing/2014/main" id="{27BC07C1-DA4E-4EEF-8DE1-5F28269BEEFC}"/>
                    </a:ext>
                  </a:extLst>
                </p14:cNvPr>
                <p14:cNvContentPartPr/>
                <p14:nvPr/>
              </p14:nvContentPartPr>
              <p14:xfrm>
                <a:off x="5878840" y="4043933"/>
                <a:ext cx="67320" cy="72000"/>
              </p14:xfrm>
            </p:contentPart>
          </mc:Choice>
          <mc:Fallback xmlns="">
            <p:pic>
              <p:nvPicPr>
                <p:cNvPr id="1493" name="Input penna 1492">
                  <a:extLst>
                    <a:ext uri="{FF2B5EF4-FFF2-40B4-BE49-F238E27FC236}">
                      <a16:creationId xmlns:a16="http://schemas.microsoft.com/office/drawing/2014/main" id="{27BC07C1-DA4E-4EEF-8DE1-5F28269BEEFC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5870200" y="4035293"/>
                  <a:ext cx="849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1494" name="Input penna 1493">
                  <a:extLst>
                    <a:ext uri="{FF2B5EF4-FFF2-40B4-BE49-F238E27FC236}">
                      <a16:creationId xmlns:a16="http://schemas.microsoft.com/office/drawing/2014/main" id="{1DB57687-55FA-467F-8138-1C3B8419BAC8}"/>
                    </a:ext>
                  </a:extLst>
                </p14:cNvPr>
                <p14:cNvContentPartPr/>
                <p14:nvPr/>
              </p14:nvContentPartPr>
              <p14:xfrm>
                <a:off x="5929600" y="3937373"/>
                <a:ext cx="82440" cy="66240"/>
              </p14:xfrm>
            </p:contentPart>
          </mc:Choice>
          <mc:Fallback xmlns="">
            <p:pic>
              <p:nvPicPr>
                <p:cNvPr id="1494" name="Input penna 1493">
                  <a:extLst>
                    <a:ext uri="{FF2B5EF4-FFF2-40B4-BE49-F238E27FC236}">
                      <a16:creationId xmlns:a16="http://schemas.microsoft.com/office/drawing/2014/main" id="{1DB57687-55FA-467F-8138-1C3B8419BAC8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5920960" y="3928733"/>
                  <a:ext cx="100080" cy="8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7" name="Gruppo 1506">
            <a:extLst>
              <a:ext uri="{FF2B5EF4-FFF2-40B4-BE49-F238E27FC236}">
                <a16:creationId xmlns:a16="http://schemas.microsoft.com/office/drawing/2014/main" id="{C82F7763-E30E-4A6F-BDA7-8C778C0EC6AA}"/>
              </a:ext>
            </a:extLst>
          </p:cNvPr>
          <p:cNvGrpSpPr/>
          <p:nvPr/>
        </p:nvGrpSpPr>
        <p:grpSpPr>
          <a:xfrm>
            <a:off x="4745560" y="3551135"/>
            <a:ext cx="111960" cy="624240"/>
            <a:chOff x="4745560" y="3500333"/>
            <a:chExt cx="111960" cy="62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1503" name="Input penna 1502">
                  <a:extLst>
                    <a:ext uri="{FF2B5EF4-FFF2-40B4-BE49-F238E27FC236}">
                      <a16:creationId xmlns:a16="http://schemas.microsoft.com/office/drawing/2014/main" id="{2C77C2EF-02A7-460E-B270-9C79E89A03C2}"/>
                    </a:ext>
                  </a:extLst>
                </p14:cNvPr>
                <p14:cNvContentPartPr/>
                <p14:nvPr/>
              </p14:nvContentPartPr>
              <p14:xfrm>
                <a:off x="4745560" y="3626693"/>
                <a:ext cx="42480" cy="462960"/>
              </p14:xfrm>
            </p:contentPart>
          </mc:Choice>
          <mc:Fallback xmlns="">
            <p:pic>
              <p:nvPicPr>
                <p:cNvPr id="1503" name="Input penna 1502">
                  <a:extLst>
                    <a:ext uri="{FF2B5EF4-FFF2-40B4-BE49-F238E27FC236}">
                      <a16:creationId xmlns:a16="http://schemas.microsoft.com/office/drawing/2014/main" id="{2C77C2EF-02A7-460E-B270-9C79E89A03C2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4736560" y="3618053"/>
                  <a:ext cx="60120" cy="48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1504" name="Input penna 1503">
                  <a:extLst>
                    <a:ext uri="{FF2B5EF4-FFF2-40B4-BE49-F238E27FC236}">
                      <a16:creationId xmlns:a16="http://schemas.microsoft.com/office/drawing/2014/main" id="{5C00B10F-41B6-409A-8434-A77104B0C6E9}"/>
                    </a:ext>
                  </a:extLst>
                </p14:cNvPr>
                <p14:cNvContentPartPr/>
                <p14:nvPr/>
              </p14:nvContentPartPr>
              <p14:xfrm>
                <a:off x="4776520" y="3604013"/>
                <a:ext cx="37440" cy="505080"/>
              </p14:xfrm>
            </p:contentPart>
          </mc:Choice>
          <mc:Fallback xmlns="">
            <p:pic>
              <p:nvPicPr>
                <p:cNvPr id="1504" name="Input penna 1503">
                  <a:extLst>
                    <a:ext uri="{FF2B5EF4-FFF2-40B4-BE49-F238E27FC236}">
                      <a16:creationId xmlns:a16="http://schemas.microsoft.com/office/drawing/2014/main" id="{5C00B10F-41B6-409A-8434-A77104B0C6E9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4767880" y="3595373"/>
                  <a:ext cx="55080" cy="52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1505" name="Input penna 1504">
                  <a:extLst>
                    <a:ext uri="{FF2B5EF4-FFF2-40B4-BE49-F238E27FC236}">
                      <a16:creationId xmlns:a16="http://schemas.microsoft.com/office/drawing/2014/main" id="{80F31685-05DA-4567-8EF4-57C9D4612515}"/>
                    </a:ext>
                  </a:extLst>
                </p14:cNvPr>
                <p14:cNvContentPartPr/>
                <p14:nvPr/>
              </p14:nvContentPartPr>
              <p14:xfrm>
                <a:off x="4792000" y="3552173"/>
                <a:ext cx="34560" cy="572400"/>
              </p14:xfrm>
            </p:contentPart>
          </mc:Choice>
          <mc:Fallback xmlns="">
            <p:pic>
              <p:nvPicPr>
                <p:cNvPr id="1505" name="Input penna 1504">
                  <a:extLst>
                    <a:ext uri="{FF2B5EF4-FFF2-40B4-BE49-F238E27FC236}">
                      <a16:creationId xmlns:a16="http://schemas.microsoft.com/office/drawing/2014/main" id="{80F31685-05DA-4567-8EF4-57C9D4612515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4783000" y="3543533"/>
                  <a:ext cx="52200" cy="59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1506" name="Input penna 1505">
                  <a:extLst>
                    <a:ext uri="{FF2B5EF4-FFF2-40B4-BE49-F238E27FC236}">
                      <a16:creationId xmlns:a16="http://schemas.microsoft.com/office/drawing/2014/main" id="{56275C4D-D654-485B-B0B0-CCE749836A8F}"/>
                    </a:ext>
                  </a:extLst>
                </p14:cNvPr>
                <p14:cNvContentPartPr/>
                <p14:nvPr/>
              </p14:nvContentPartPr>
              <p14:xfrm>
                <a:off x="4823320" y="3500333"/>
                <a:ext cx="34200" cy="609120"/>
              </p14:xfrm>
            </p:contentPart>
          </mc:Choice>
          <mc:Fallback xmlns="">
            <p:pic>
              <p:nvPicPr>
                <p:cNvPr id="1506" name="Input penna 1505">
                  <a:extLst>
                    <a:ext uri="{FF2B5EF4-FFF2-40B4-BE49-F238E27FC236}">
                      <a16:creationId xmlns:a16="http://schemas.microsoft.com/office/drawing/2014/main" id="{56275C4D-D654-485B-B0B0-CCE749836A8F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4814680" y="3491693"/>
                  <a:ext cx="51840" cy="62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9" name="Gruppo 1588">
            <a:extLst>
              <a:ext uri="{FF2B5EF4-FFF2-40B4-BE49-F238E27FC236}">
                <a16:creationId xmlns:a16="http://schemas.microsoft.com/office/drawing/2014/main" id="{9BD10ECA-5C41-42A4-A890-74303E356731}"/>
              </a:ext>
            </a:extLst>
          </p:cNvPr>
          <p:cNvGrpSpPr/>
          <p:nvPr/>
        </p:nvGrpSpPr>
        <p:grpSpPr>
          <a:xfrm>
            <a:off x="158987" y="5248124"/>
            <a:ext cx="3351600" cy="493200"/>
            <a:chOff x="150520" y="5476733"/>
            <a:chExt cx="3351600" cy="49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1542" name="Input penna 1541">
                  <a:extLst>
                    <a:ext uri="{FF2B5EF4-FFF2-40B4-BE49-F238E27FC236}">
                      <a16:creationId xmlns:a16="http://schemas.microsoft.com/office/drawing/2014/main" id="{425E4F9A-C093-4B83-AA66-57CB7BBD1102}"/>
                    </a:ext>
                  </a:extLst>
                </p14:cNvPr>
                <p14:cNvContentPartPr/>
                <p14:nvPr/>
              </p14:nvContentPartPr>
              <p14:xfrm>
                <a:off x="150520" y="5572853"/>
                <a:ext cx="106200" cy="149400"/>
              </p14:xfrm>
            </p:contentPart>
          </mc:Choice>
          <mc:Fallback xmlns="">
            <p:pic>
              <p:nvPicPr>
                <p:cNvPr id="1542" name="Input penna 1541">
                  <a:extLst>
                    <a:ext uri="{FF2B5EF4-FFF2-40B4-BE49-F238E27FC236}">
                      <a16:creationId xmlns:a16="http://schemas.microsoft.com/office/drawing/2014/main" id="{425E4F9A-C093-4B83-AA66-57CB7BBD1102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141520" y="5564213"/>
                  <a:ext cx="1238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1543" name="Input penna 1542">
                  <a:extLst>
                    <a:ext uri="{FF2B5EF4-FFF2-40B4-BE49-F238E27FC236}">
                      <a16:creationId xmlns:a16="http://schemas.microsoft.com/office/drawing/2014/main" id="{013FD529-C498-4274-837E-933557700B4F}"/>
                    </a:ext>
                  </a:extLst>
                </p14:cNvPr>
                <p14:cNvContentPartPr/>
                <p14:nvPr/>
              </p14:nvContentPartPr>
              <p14:xfrm>
                <a:off x="251320" y="5664653"/>
                <a:ext cx="63360" cy="59760"/>
              </p14:xfrm>
            </p:contentPart>
          </mc:Choice>
          <mc:Fallback xmlns="">
            <p:pic>
              <p:nvPicPr>
                <p:cNvPr id="1543" name="Input penna 1542">
                  <a:extLst>
                    <a:ext uri="{FF2B5EF4-FFF2-40B4-BE49-F238E27FC236}">
                      <a16:creationId xmlns:a16="http://schemas.microsoft.com/office/drawing/2014/main" id="{013FD529-C498-4274-837E-933557700B4F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242680" y="5655653"/>
                  <a:ext cx="810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1544" name="Input penna 1543">
                  <a:extLst>
                    <a:ext uri="{FF2B5EF4-FFF2-40B4-BE49-F238E27FC236}">
                      <a16:creationId xmlns:a16="http://schemas.microsoft.com/office/drawing/2014/main" id="{3E73D762-ACC8-43D1-A4B4-47ED2D45E95F}"/>
                    </a:ext>
                  </a:extLst>
                </p14:cNvPr>
                <p14:cNvContentPartPr/>
                <p14:nvPr/>
              </p14:nvContentPartPr>
              <p14:xfrm>
                <a:off x="277600" y="5674373"/>
                <a:ext cx="52560" cy="77040"/>
              </p14:xfrm>
            </p:contentPart>
          </mc:Choice>
          <mc:Fallback xmlns="">
            <p:pic>
              <p:nvPicPr>
                <p:cNvPr id="1544" name="Input penna 1543">
                  <a:extLst>
                    <a:ext uri="{FF2B5EF4-FFF2-40B4-BE49-F238E27FC236}">
                      <a16:creationId xmlns:a16="http://schemas.microsoft.com/office/drawing/2014/main" id="{3E73D762-ACC8-43D1-A4B4-47ED2D45E95F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268600" y="5665733"/>
                  <a:ext cx="702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1545" name="Input penna 1544">
                  <a:extLst>
                    <a:ext uri="{FF2B5EF4-FFF2-40B4-BE49-F238E27FC236}">
                      <a16:creationId xmlns:a16="http://schemas.microsoft.com/office/drawing/2014/main" id="{E8F0D6B4-E851-4DB4-97A6-B9D62BD04A97}"/>
                    </a:ext>
                  </a:extLst>
                </p14:cNvPr>
                <p14:cNvContentPartPr/>
                <p14:nvPr/>
              </p14:nvContentPartPr>
              <p14:xfrm>
                <a:off x="337360" y="5679773"/>
                <a:ext cx="51480" cy="149400"/>
              </p14:xfrm>
            </p:contentPart>
          </mc:Choice>
          <mc:Fallback xmlns="">
            <p:pic>
              <p:nvPicPr>
                <p:cNvPr id="1545" name="Input penna 1544">
                  <a:extLst>
                    <a:ext uri="{FF2B5EF4-FFF2-40B4-BE49-F238E27FC236}">
                      <a16:creationId xmlns:a16="http://schemas.microsoft.com/office/drawing/2014/main" id="{E8F0D6B4-E851-4DB4-97A6-B9D62BD04A97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328720" y="5671133"/>
                  <a:ext cx="69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1546" name="Input penna 1545">
                  <a:extLst>
                    <a:ext uri="{FF2B5EF4-FFF2-40B4-BE49-F238E27FC236}">
                      <a16:creationId xmlns:a16="http://schemas.microsoft.com/office/drawing/2014/main" id="{8DACBE84-B4F8-48A0-AFB2-49FCD395D94D}"/>
                    </a:ext>
                  </a:extLst>
                </p14:cNvPr>
                <p14:cNvContentPartPr/>
                <p14:nvPr/>
              </p14:nvContentPartPr>
              <p14:xfrm>
                <a:off x="493240" y="5653853"/>
                <a:ext cx="92160" cy="17640"/>
              </p14:xfrm>
            </p:contentPart>
          </mc:Choice>
          <mc:Fallback xmlns="">
            <p:pic>
              <p:nvPicPr>
                <p:cNvPr id="1546" name="Input penna 1545">
                  <a:extLst>
                    <a:ext uri="{FF2B5EF4-FFF2-40B4-BE49-F238E27FC236}">
                      <a16:creationId xmlns:a16="http://schemas.microsoft.com/office/drawing/2014/main" id="{8DACBE84-B4F8-48A0-AFB2-49FCD395D94D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484240" y="5645213"/>
                  <a:ext cx="1098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1547" name="Input penna 1546">
                  <a:extLst>
                    <a:ext uri="{FF2B5EF4-FFF2-40B4-BE49-F238E27FC236}">
                      <a16:creationId xmlns:a16="http://schemas.microsoft.com/office/drawing/2014/main" id="{E02CE0D4-ED41-4F67-9357-6DF0568F702B}"/>
                    </a:ext>
                  </a:extLst>
                </p14:cNvPr>
                <p14:cNvContentPartPr/>
                <p14:nvPr/>
              </p14:nvContentPartPr>
              <p14:xfrm>
                <a:off x="497920" y="5693453"/>
                <a:ext cx="78840" cy="7920"/>
              </p14:xfrm>
            </p:contentPart>
          </mc:Choice>
          <mc:Fallback xmlns="">
            <p:pic>
              <p:nvPicPr>
                <p:cNvPr id="1547" name="Input penna 1546">
                  <a:extLst>
                    <a:ext uri="{FF2B5EF4-FFF2-40B4-BE49-F238E27FC236}">
                      <a16:creationId xmlns:a16="http://schemas.microsoft.com/office/drawing/2014/main" id="{E02CE0D4-ED41-4F67-9357-6DF0568F702B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489280" y="5684453"/>
                  <a:ext cx="96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1549" name="Input penna 1548">
                  <a:extLst>
                    <a:ext uri="{FF2B5EF4-FFF2-40B4-BE49-F238E27FC236}">
                      <a16:creationId xmlns:a16="http://schemas.microsoft.com/office/drawing/2014/main" id="{307274DF-3269-4060-BFE0-35FA0DC388C8}"/>
                    </a:ext>
                  </a:extLst>
                </p14:cNvPr>
                <p14:cNvContentPartPr/>
                <p14:nvPr/>
              </p14:nvContentPartPr>
              <p14:xfrm>
                <a:off x="668200" y="5476733"/>
                <a:ext cx="84240" cy="323280"/>
              </p14:xfrm>
            </p:contentPart>
          </mc:Choice>
          <mc:Fallback xmlns="">
            <p:pic>
              <p:nvPicPr>
                <p:cNvPr id="1549" name="Input penna 1548">
                  <a:extLst>
                    <a:ext uri="{FF2B5EF4-FFF2-40B4-BE49-F238E27FC236}">
                      <a16:creationId xmlns:a16="http://schemas.microsoft.com/office/drawing/2014/main" id="{307274DF-3269-4060-BFE0-35FA0DC388C8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659200" y="5468093"/>
                  <a:ext cx="1018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1550" name="Input penna 1549">
                  <a:extLst>
                    <a:ext uri="{FF2B5EF4-FFF2-40B4-BE49-F238E27FC236}">
                      <a16:creationId xmlns:a16="http://schemas.microsoft.com/office/drawing/2014/main" id="{9502CD65-1B87-409D-921A-A10136B87B6D}"/>
                    </a:ext>
                  </a:extLst>
                </p14:cNvPr>
                <p14:cNvContentPartPr/>
                <p14:nvPr/>
              </p14:nvContentPartPr>
              <p14:xfrm>
                <a:off x="709240" y="5856173"/>
                <a:ext cx="55080" cy="106920"/>
              </p14:xfrm>
            </p:contentPart>
          </mc:Choice>
          <mc:Fallback xmlns="">
            <p:pic>
              <p:nvPicPr>
                <p:cNvPr id="1550" name="Input penna 1549">
                  <a:extLst>
                    <a:ext uri="{FF2B5EF4-FFF2-40B4-BE49-F238E27FC236}">
                      <a16:creationId xmlns:a16="http://schemas.microsoft.com/office/drawing/2014/main" id="{9502CD65-1B87-409D-921A-A10136B87B6D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700240" y="5847173"/>
                  <a:ext cx="727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1551" name="Input penna 1550">
                  <a:extLst>
                    <a:ext uri="{FF2B5EF4-FFF2-40B4-BE49-F238E27FC236}">
                      <a16:creationId xmlns:a16="http://schemas.microsoft.com/office/drawing/2014/main" id="{D6BFFDD1-807C-4C41-8B19-3A285CB7609F}"/>
                    </a:ext>
                  </a:extLst>
                </p14:cNvPr>
                <p14:cNvContentPartPr/>
                <p14:nvPr/>
              </p14:nvContentPartPr>
              <p14:xfrm>
                <a:off x="703480" y="5914853"/>
                <a:ext cx="58320" cy="1080"/>
              </p14:xfrm>
            </p:contentPart>
          </mc:Choice>
          <mc:Fallback xmlns="">
            <p:pic>
              <p:nvPicPr>
                <p:cNvPr id="1551" name="Input penna 1550">
                  <a:extLst>
                    <a:ext uri="{FF2B5EF4-FFF2-40B4-BE49-F238E27FC236}">
                      <a16:creationId xmlns:a16="http://schemas.microsoft.com/office/drawing/2014/main" id="{D6BFFDD1-807C-4C41-8B19-3A285CB7609F}"/>
                    </a:ext>
                  </a:extLst>
                </p:cNvPr>
                <p:cNvPicPr/>
                <p:nvPr/>
              </p:nvPicPr>
              <p:blipFill>
                <a:blip r:embed="rId1392"/>
                <a:stretch>
                  <a:fillRect/>
                </a:stretch>
              </p:blipFill>
              <p:spPr>
                <a:xfrm>
                  <a:off x="694840" y="5905853"/>
                  <a:ext cx="75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0">
              <p14:nvContentPartPr>
                <p14:cNvPr id="1553" name="Input penna 1552">
                  <a:extLst>
                    <a:ext uri="{FF2B5EF4-FFF2-40B4-BE49-F238E27FC236}">
                      <a16:creationId xmlns:a16="http://schemas.microsoft.com/office/drawing/2014/main" id="{1ED0CE2E-FF35-4C0B-8449-5F16C8CE4348}"/>
                    </a:ext>
                  </a:extLst>
                </p14:cNvPr>
                <p14:cNvContentPartPr/>
                <p14:nvPr/>
              </p14:nvContentPartPr>
              <p14:xfrm>
                <a:off x="802840" y="5622533"/>
                <a:ext cx="88200" cy="81360"/>
              </p14:xfrm>
            </p:contentPart>
          </mc:Choice>
          <mc:Fallback xmlns="">
            <p:pic>
              <p:nvPicPr>
                <p:cNvPr id="1553" name="Input penna 1552">
                  <a:extLst>
                    <a:ext uri="{FF2B5EF4-FFF2-40B4-BE49-F238E27FC236}">
                      <a16:creationId xmlns:a16="http://schemas.microsoft.com/office/drawing/2014/main" id="{1ED0CE2E-FF35-4C0B-8449-5F16C8CE4348}"/>
                    </a:ext>
                  </a:extLst>
                </p:cNvPr>
                <p:cNvPicPr/>
                <p:nvPr/>
              </p:nvPicPr>
              <p:blipFill>
                <a:blip r:embed="rId1961"/>
                <a:stretch>
                  <a:fillRect/>
                </a:stretch>
              </p:blipFill>
              <p:spPr>
                <a:xfrm>
                  <a:off x="794200" y="5613533"/>
                  <a:ext cx="105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2">
              <p14:nvContentPartPr>
                <p14:cNvPr id="1554" name="Input penna 1553">
                  <a:extLst>
                    <a:ext uri="{FF2B5EF4-FFF2-40B4-BE49-F238E27FC236}">
                      <a16:creationId xmlns:a16="http://schemas.microsoft.com/office/drawing/2014/main" id="{5E8D8BBE-0EEC-4467-9469-068A39A0453E}"/>
                    </a:ext>
                  </a:extLst>
                </p14:cNvPr>
                <p14:cNvContentPartPr/>
                <p14:nvPr/>
              </p14:nvContentPartPr>
              <p14:xfrm>
                <a:off x="801760" y="5642333"/>
                <a:ext cx="72720" cy="77040"/>
              </p14:xfrm>
            </p:contentPart>
          </mc:Choice>
          <mc:Fallback xmlns="">
            <p:pic>
              <p:nvPicPr>
                <p:cNvPr id="1554" name="Input penna 1553">
                  <a:extLst>
                    <a:ext uri="{FF2B5EF4-FFF2-40B4-BE49-F238E27FC236}">
                      <a16:creationId xmlns:a16="http://schemas.microsoft.com/office/drawing/2014/main" id="{5E8D8BBE-0EEC-4467-9469-068A39A0453E}"/>
                    </a:ext>
                  </a:extLst>
                </p:cNvPr>
                <p:cNvPicPr/>
                <p:nvPr/>
              </p:nvPicPr>
              <p:blipFill>
                <a:blip r:embed="rId1963"/>
                <a:stretch>
                  <a:fillRect/>
                </a:stretch>
              </p:blipFill>
              <p:spPr>
                <a:xfrm>
                  <a:off x="792760" y="5633693"/>
                  <a:ext cx="903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4">
              <p14:nvContentPartPr>
                <p14:cNvPr id="1555" name="Input penna 1554">
                  <a:extLst>
                    <a:ext uri="{FF2B5EF4-FFF2-40B4-BE49-F238E27FC236}">
                      <a16:creationId xmlns:a16="http://schemas.microsoft.com/office/drawing/2014/main" id="{500009C1-EEA2-4238-9835-B408FD715E02}"/>
                    </a:ext>
                  </a:extLst>
                </p14:cNvPr>
                <p14:cNvContentPartPr/>
                <p14:nvPr/>
              </p14:nvContentPartPr>
              <p14:xfrm>
                <a:off x="889240" y="5623613"/>
                <a:ext cx="84960" cy="141840"/>
              </p14:xfrm>
            </p:contentPart>
          </mc:Choice>
          <mc:Fallback xmlns="">
            <p:pic>
              <p:nvPicPr>
                <p:cNvPr id="1555" name="Input penna 1554">
                  <a:extLst>
                    <a:ext uri="{FF2B5EF4-FFF2-40B4-BE49-F238E27FC236}">
                      <a16:creationId xmlns:a16="http://schemas.microsoft.com/office/drawing/2014/main" id="{500009C1-EEA2-4238-9835-B408FD715E02}"/>
                    </a:ext>
                  </a:extLst>
                </p:cNvPr>
                <p:cNvPicPr/>
                <p:nvPr/>
              </p:nvPicPr>
              <p:blipFill>
                <a:blip r:embed="rId1965"/>
                <a:stretch>
                  <a:fillRect/>
                </a:stretch>
              </p:blipFill>
              <p:spPr>
                <a:xfrm>
                  <a:off x="880600" y="5614973"/>
                  <a:ext cx="1026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6">
              <p14:nvContentPartPr>
                <p14:cNvPr id="1557" name="Input penna 1556">
                  <a:extLst>
                    <a:ext uri="{FF2B5EF4-FFF2-40B4-BE49-F238E27FC236}">
                      <a16:creationId xmlns:a16="http://schemas.microsoft.com/office/drawing/2014/main" id="{CD96063A-E775-4911-A61D-A57A90D710D0}"/>
                    </a:ext>
                  </a:extLst>
                </p14:cNvPr>
                <p14:cNvContentPartPr/>
                <p14:nvPr/>
              </p14:nvContentPartPr>
              <p14:xfrm>
                <a:off x="1039360" y="5564573"/>
                <a:ext cx="86760" cy="124200"/>
              </p14:xfrm>
            </p:contentPart>
          </mc:Choice>
          <mc:Fallback xmlns="">
            <p:pic>
              <p:nvPicPr>
                <p:cNvPr id="1557" name="Input penna 1556">
                  <a:extLst>
                    <a:ext uri="{FF2B5EF4-FFF2-40B4-BE49-F238E27FC236}">
                      <a16:creationId xmlns:a16="http://schemas.microsoft.com/office/drawing/2014/main" id="{CD96063A-E775-4911-A61D-A57A90D710D0}"/>
                    </a:ext>
                  </a:extLst>
                </p:cNvPr>
                <p:cNvPicPr/>
                <p:nvPr/>
              </p:nvPicPr>
              <p:blipFill>
                <a:blip r:embed="rId1967"/>
                <a:stretch>
                  <a:fillRect/>
                </a:stretch>
              </p:blipFill>
              <p:spPr>
                <a:xfrm>
                  <a:off x="1030360" y="5555573"/>
                  <a:ext cx="104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8">
              <p14:nvContentPartPr>
                <p14:cNvPr id="1558" name="Input penna 1557">
                  <a:extLst>
                    <a:ext uri="{FF2B5EF4-FFF2-40B4-BE49-F238E27FC236}">
                      <a16:creationId xmlns:a16="http://schemas.microsoft.com/office/drawing/2014/main" id="{54A87FF5-AFE9-48BE-ABA7-07F2D41F4080}"/>
                    </a:ext>
                  </a:extLst>
                </p14:cNvPr>
                <p14:cNvContentPartPr/>
                <p14:nvPr/>
              </p14:nvContentPartPr>
              <p14:xfrm>
                <a:off x="1137640" y="5564933"/>
                <a:ext cx="82800" cy="128880"/>
              </p14:xfrm>
            </p:contentPart>
          </mc:Choice>
          <mc:Fallback xmlns="">
            <p:pic>
              <p:nvPicPr>
                <p:cNvPr id="1558" name="Input penna 1557">
                  <a:extLst>
                    <a:ext uri="{FF2B5EF4-FFF2-40B4-BE49-F238E27FC236}">
                      <a16:creationId xmlns:a16="http://schemas.microsoft.com/office/drawing/2014/main" id="{54A87FF5-AFE9-48BE-ABA7-07F2D41F4080}"/>
                    </a:ext>
                  </a:extLst>
                </p:cNvPr>
                <p:cNvPicPr/>
                <p:nvPr/>
              </p:nvPicPr>
              <p:blipFill>
                <a:blip r:embed="rId1969"/>
                <a:stretch>
                  <a:fillRect/>
                </a:stretch>
              </p:blipFill>
              <p:spPr>
                <a:xfrm>
                  <a:off x="1129000" y="5556293"/>
                  <a:ext cx="1004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0">
              <p14:nvContentPartPr>
                <p14:cNvPr id="1559" name="Input penna 1558">
                  <a:extLst>
                    <a:ext uri="{FF2B5EF4-FFF2-40B4-BE49-F238E27FC236}">
                      <a16:creationId xmlns:a16="http://schemas.microsoft.com/office/drawing/2014/main" id="{2D488D76-3F06-4FA3-9076-83ED62FF1AC3}"/>
                    </a:ext>
                  </a:extLst>
                </p14:cNvPr>
                <p14:cNvContentPartPr/>
                <p14:nvPr/>
              </p14:nvContentPartPr>
              <p14:xfrm>
                <a:off x="1302520" y="5614613"/>
                <a:ext cx="77400" cy="9000"/>
              </p14:xfrm>
            </p:contentPart>
          </mc:Choice>
          <mc:Fallback xmlns="">
            <p:pic>
              <p:nvPicPr>
                <p:cNvPr id="1559" name="Input penna 1558">
                  <a:extLst>
                    <a:ext uri="{FF2B5EF4-FFF2-40B4-BE49-F238E27FC236}">
                      <a16:creationId xmlns:a16="http://schemas.microsoft.com/office/drawing/2014/main" id="{2D488D76-3F06-4FA3-9076-83ED62FF1AC3}"/>
                    </a:ext>
                  </a:extLst>
                </p:cNvPr>
                <p:cNvPicPr/>
                <p:nvPr/>
              </p:nvPicPr>
              <p:blipFill>
                <a:blip r:embed="rId1971"/>
                <a:stretch>
                  <a:fillRect/>
                </a:stretch>
              </p:blipFill>
              <p:spPr>
                <a:xfrm>
                  <a:off x="1293880" y="5605613"/>
                  <a:ext cx="950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2">
              <p14:nvContentPartPr>
                <p14:cNvPr id="1560" name="Input penna 1559">
                  <a:extLst>
                    <a:ext uri="{FF2B5EF4-FFF2-40B4-BE49-F238E27FC236}">
                      <a16:creationId xmlns:a16="http://schemas.microsoft.com/office/drawing/2014/main" id="{E0636FF7-AB52-4589-AB43-1A34B6112F16}"/>
                    </a:ext>
                  </a:extLst>
                </p14:cNvPr>
                <p14:cNvContentPartPr/>
                <p14:nvPr/>
              </p14:nvContentPartPr>
              <p14:xfrm>
                <a:off x="1305760" y="5645213"/>
                <a:ext cx="79560" cy="16560"/>
              </p14:xfrm>
            </p:contentPart>
          </mc:Choice>
          <mc:Fallback xmlns="">
            <p:pic>
              <p:nvPicPr>
                <p:cNvPr id="1560" name="Input penna 1559">
                  <a:extLst>
                    <a:ext uri="{FF2B5EF4-FFF2-40B4-BE49-F238E27FC236}">
                      <a16:creationId xmlns:a16="http://schemas.microsoft.com/office/drawing/2014/main" id="{E0636FF7-AB52-4589-AB43-1A34B6112F16}"/>
                    </a:ext>
                  </a:extLst>
                </p:cNvPr>
                <p:cNvPicPr/>
                <p:nvPr/>
              </p:nvPicPr>
              <p:blipFill>
                <a:blip r:embed="rId1973"/>
                <a:stretch>
                  <a:fillRect/>
                </a:stretch>
              </p:blipFill>
              <p:spPr>
                <a:xfrm>
                  <a:off x="1296760" y="5636573"/>
                  <a:ext cx="97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4">
              <p14:nvContentPartPr>
                <p14:cNvPr id="1562" name="Input penna 1561">
                  <a:extLst>
                    <a:ext uri="{FF2B5EF4-FFF2-40B4-BE49-F238E27FC236}">
                      <a16:creationId xmlns:a16="http://schemas.microsoft.com/office/drawing/2014/main" id="{C3FE1604-63DA-46D0-8CF2-489EB0A31DAC}"/>
                    </a:ext>
                  </a:extLst>
                </p14:cNvPr>
                <p14:cNvContentPartPr/>
                <p14:nvPr/>
              </p14:nvContentPartPr>
              <p14:xfrm>
                <a:off x="1513120" y="5481053"/>
                <a:ext cx="85320" cy="313920"/>
              </p14:xfrm>
            </p:contentPart>
          </mc:Choice>
          <mc:Fallback xmlns="">
            <p:pic>
              <p:nvPicPr>
                <p:cNvPr id="1562" name="Input penna 1561">
                  <a:extLst>
                    <a:ext uri="{FF2B5EF4-FFF2-40B4-BE49-F238E27FC236}">
                      <a16:creationId xmlns:a16="http://schemas.microsoft.com/office/drawing/2014/main" id="{C3FE1604-63DA-46D0-8CF2-489EB0A31DAC}"/>
                    </a:ext>
                  </a:extLst>
                </p:cNvPr>
                <p:cNvPicPr/>
                <p:nvPr/>
              </p:nvPicPr>
              <p:blipFill>
                <a:blip r:embed="rId1975"/>
                <a:stretch>
                  <a:fillRect/>
                </a:stretch>
              </p:blipFill>
              <p:spPr>
                <a:xfrm>
                  <a:off x="1504480" y="5472413"/>
                  <a:ext cx="10296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6">
              <p14:nvContentPartPr>
                <p14:cNvPr id="1563" name="Input penna 1562">
                  <a:extLst>
                    <a:ext uri="{FF2B5EF4-FFF2-40B4-BE49-F238E27FC236}">
                      <a16:creationId xmlns:a16="http://schemas.microsoft.com/office/drawing/2014/main" id="{48C5159F-A32E-492D-9D07-EBFBFDEDBAFF}"/>
                    </a:ext>
                  </a:extLst>
                </p14:cNvPr>
                <p14:cNvContentPartPr/>
                <p14:nvPr/>
              </p14:nvContentPartPr>
              <p14:xfrm>
                <a:off x="1530040" y="5864093"/>
                <a:ext cx="52200" cy="105840"/>
              </p14:xfrm>
            </p:contentPart>
          </mc:Choice>
          <mc:Fallback xmlns="">
            <p:pic>
              <p:nvPicPr>
                <p:cNvPr id="1563" name="Input penna 1562">
                  <a:extLst>
                    <a:ext uri="{FF2B5EF4-FFF2-40B4-BE49-F238E27FC236}">
                      <a16:creationId xmlns:a16="http://schemas.microsoft.com/office/drawing/2014/main" id="{48C5159F-A32E-492D-9D07-EBFBFDEDBAFF}"/>
                    </a:ext>
                  </a:extLst>
                </p:cNvPr>
                <p:cNvPicPr/>
                <p:nvPr/>
              </p:nvPicPr>
              <p:blipFill>
                <a:blip r:embed="rId1977"/>
                <a:stretch>
                  <a:fillRect/>
                </a:stretch>
              </p:blipFill>
              <p:spPr>
                <a:xfrm>
                  <a:off x="1521040" y="5855093"/>
                  <a:ext cx="698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8">
              <p14:nvContentPartPr>
                <p14:cNvPr id="1564" name="Input penna 1563">
                  <a:extLst>
                    <a:ext uri="{FF2B5EF4-FFF2-40B4-BE49-F238E27FC236}">
                      <a16:creationId xmlns:a16="http://schemas.microsoft.com/office/drawing/2014/main" id="{D70B6B29-C161-49B7-A14D-7B2F5F1506D1}"/>
                    </a:ext>
                  </a:extLst>
                </p14:cNvPr>
                <p14:cNvContentPartPr/>
                <p14:nvPr/>
              </p14:nvContentPartPr>
              <p14:xfrm>
                <a:off x="1683040" y="5533973"/>
                <a:ext cx="51840" cy="214560"/>
              </p14:xfrm>
            </p:contentPart>
          </mc:Choice>
          <mc:Fallback xmlns="">
            <p:pic>
              <p:nvPicPr>
                <p:cNvPr id="1564" name="Input penna 1563">
                  <a:extLst>
                    <a:ext uri="{FF2B5EF4-FFF2-40B4-BE49-F238E27FC236}">
                      <a16:creationId xmlns:a16="http://schemas.microsoft.com/office/drawing/2014/main" id="{D70B6B29-C161-49B7-A14D-7B2F5F1506D1}"/>
                    </a:ext>
                  </a:extLst>
                </p:cNvPr>
                <p:cNvPicPr/>
                <p:nvPr/>
              </p:nvPicPr>
              <p:blipFill>
                <a:blip r:embed="rId1979"/>
                <a:stretch>
                  <a:fillRect/>
                </a:stretch>
              </p:blipFill>
              <p:spPr>
                <a:xfrm>
                  <a:off x="1674040" y="5525333"/>
                  <a:ext cx="694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0">
              <p14:nvContentPartPr>
                <p14:cNvPr id="1566" name="Input penna 1565">
                  <a:extLst>
                    <a:ext uri="{FF2B5EF4-FFF2-40B4-BE49-F238E27FC236}">
                      <a16:creationId xmlns:a16="http://schemas.microsoft.com/office/drawing/2014/main" id="{3796B656-7794-49AA-ADAE-30B99FFF7EE7}"/>
                    </a:ext>
                  </a:extLst>
                </p14:cNvPr>
                <p14:cNvContentPartPr/>
                <p14:nvPr/>
              </p14:nvContentPartPr>
              <p14:xfrm>
                <a:off x="1767280" y="5581853"/>
                <a:ext cx="73800" cy="101160"/>
              </p14:xfrm>
            </p:contentPart>
          </mc:Choice>
          <mc:Fallback xmlns="">
            <p:pic>
              <p:nvPicPr>
                <p:cNvPr id="1566" name="Input penna 1565">
                  <a:extLst>
                    <a:ext uri="{FF2B5EF4-FFF2-40B4-BE49-F238E27FC236}">
                      <a16:creationId xmlns:a16="http://schemas.microsoft.com/office/drawing/2014/main" id="{3796B656-7794-49AA-ADAE-30B99FFF7EE7}"/>
                    </a:ext>
                  </a:extLst>
                </p:cNvPr>
                <p:cNvPicPr/>
                <p:nvPr/>
              </p:nvPicPr>
              <p:blipFill>
                <a:blip r:embed="rId1981"/>
                <a:stretch>
                  <a:fillRect/>
                </a:stretch>
              </p:blipFill>
              <p:spPr>
                <a:xfrm>
                  <a:off x="1758280" y="5572853"/>
                  <a:ext cx="914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2">
              <p14:nvContentPartPr>
                <p14:cNvPr id="1567" name="Input penna 1566">
                  <a:extLst>
                    <a:ext uri="{FF2B5EF4-FFF2-40B4-BE49-F238E27FC236}">
                      <a16:creationId xmlns:a16="http://schemas.microsoft.com/office/drawing/2014/main" id="{E90215E8-4C74-4292-9433-E94B54EDA4EC}"/>
                    </a:ext>
                  </a:extLst>
                </p14:cNvPr>
                <p14:cNvContentPartPr/>
                <p14:nvPr/>
              </p14:nvContentPartPr>
              <p14:xfrm>
                <a:off x="1765120" y="5608853"/>
                <a:ext cx="72720" cy="61560"/>
              </p14:xfrm>
            </p:contentPart>
          </mc:Choice>
          <mc:Fallback xmlns="">
            <p:pic>
              <p:nvPicPr>
                <p:cNvPr id="1567" name="Input penna 1566">
                  <a:extLst>
                    <a:ext uri="{FF2B5EF4-FFF2-40B4-BE49-F238E27FC236}">
                      <a16:creationId xmlns:a16="http://schemas.microsoft.com/office/drawing/2014/main" id="{E90215E8-4C74-4292-9433-E94B54EDA4EC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1756480" y="5600213"/>
                  <a:ext cx="90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4">
              <p14:nvContentPartPr>
                <p14:cNvPr id="1568" name="Input penna 1567">
                  <a:extLst>
                    <a:ext uri="{FF2B5EF4-FFF2-40B4-BE49-F238E27FC236}">
                      <a16:creationId xmlns:a16="http://schemas.microsoft.com/office/drawing/2014/main" id="{398BE073-AA06-46F2-9965-C7C11743DAD1}"/>
                    </a:ext>
                  </a:extLst>
                </p14:cNvPr>
                <p14:cNvContentPartPr/>
                <p14:nvPr/>
              </p14:nvContentPartPr>
              <p14:xfrm>
                <a:off x="1850800" y="5636573"/>
                <a:ext cx="50760" cy="53640"/>
              </p14:xfrm>
            </p:contentPart>
          </mc:Choice>
          <mc:Fallback xmlns="">
            <p:pic>
              <p:nvPicPr>
                <p:cNvPr id="1568" name="Input penna 1567">
                  <a:extLst>
                    <a:ext uri="{FF2B5EF4-FFF2-40B4-BE49-F238E27FC236}">
                      <a16:creationId xmlns:a16="http://schemas.microsoft.com/office/drawing/2014/main" id="{398BE073-AA06-46F2-9965-C7C11743DAD1}"/>
                    </a:ext>
                  </a:extLst>
                </p:cNvPr>
                <p:cNvPicPr/>
                <p:nvPr/>
              </p:nvPicPr>
              <p:blipFill>
                <a:blip r:embed="rId1985"/>
                <a:stretch>
                  <a:fillRect/>
                </a:stretch>
              </p:blipFill>
              <p:spPr>
                <a:xfrm>
                  <a:off x="1841800" y="5627573"/>
                  <a:ext cx="684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6">
              <p14:nvContentPartPr>
                <p14:cNvPr id="1569" name="Input penna 1568">
                  <a:extLst>
                    <a:ext uri="{FF2B5EF4-FFF2-40B4-BE49-F238E27FC236}">
                      <a16:creationId xmlns:a16="http://schemas.microsoft.com/office/drawing/2014/main" id="{B8B6BC66-7651-42E9-B28E-EC1D4082EBAB}"/>
                    </a:ext>
                  </a:extLst>
                </p14:cNvPr>
                <p14:cNvContentPartPr/>
                <p14:nvPr/>
              </p14:nvContentPartPr>
              <p14:xfrm>
                <a:off x="1981480" y="5584733"/>
                <a:ext cx="18360" cy="78120"/>
              </p14:xfrm>
            </p:contentPart>
          </mc:Choice>
          <mc:Fallback xmlns="">
            <p:pic>
              <p:nvPicPr>
                <p:cNvPr id="1569" name="Input penna 1568">
                  <a:extLst>
                    <a:ext uri="{FF2B5EF4-FFF2-40B4-BE49-F238E27FC236}">
                      <a16:creationId xmlns:a16="http://schemas.microsoft.com/office/drawing/2014/main" id="{B8B6BC66-7651-42E9-B28E-EC1D4082EBAB}"/>
                    </a:ext>
                  </a:extLst>
                </p:cNvPr>
                <p:cNvPicPr/>
                <p:nvPr/>
              </p:nvPicPr>
              <p:blipFill>
                <a:blip r:embed="rId1987"/>
                <a:stretch>
                  <a:fillRect/>
                </a:stretch>
              </p:blipFill>
              <p:spPr>
                <a:xfrm>
                  <a:off x="1972480" y="5576093"/>
                  <a:ext cx="360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8">
              <p14:nvContentPartPr>
                <p14:cNvPr id="1570" name="Input penna 1569">
                  <a:extLst>
                    <a:ext uri="{FF2B5EF4-FFF2-40B4-BE49-F238E27FC236}">
                      <a16:creationId xmlns:a16="http://schemas.microsoft.com/office/drawing/2014/main" id="{17BA426B-B621-4D9A-BCDD-6FF6A5334FFB}"/>
                    </a:ext>
                  </a:extLst>
                </p14:cNvPr>
                <p14:cNvContentPartPr/>
                <p14:nvPr/>
              </p14:nvContentPartPr>
              <p14:xfrm>
                <a:off x="1950520" y="5580413"/>
                <a:ext cx="169200" cy="102240"/>
              </p14:xfrm>
            </p:contentPart>
          </mc:Choice>
          <mc:Fallback xmlns="">
            <p:pic>
              <p:nvPicPr>
                <p:cNvPr id="1570" name="Input penna 1569">
                  <a:extLst>
                    <a:ext uri="{FF2B5EF4-FFF2-40B4-BE49-F238E27FC236}">
                      <a16:creationId xmlns:a16="http://schemas.microsoft.com/office/drawing/2014/main" id="{17BA426B-B621-4D9A-BCDD-6FF6A5334FFB}"/>
                    </a:ext>
                  </a:extLst>
                </p:cNvPr>
                <p:cNvPicPr/>
                <p:nvPr/>
              </p:nvPicPr>
              <p:blipFill>
                <a:blip r:embed="rId1989"/>
                <a:stretch>
                  <a:fillRect/>
                </a:stretch>
              </p:blipFill>
              <p:spPr>
                <a:xfrm>
                  <a:off x="1941880" y="5571773"/>
                  <a:ext cx="1868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0">
              <p14:nvContentPartPr>
                <p14:cNvPr id="1571" name="Input penna 1570">
                  <a:extLst>
                    <a:ext uri="{FF2B5EF4-FFF2-40B4-BE49-F238E27FC236}">
                      <a16:creationId xmlns:a16="http://schemas.microsoft.com/office/drawing/2014/main" id="{D8A8F719-0AD4-4416-9B2F-D42ABC7D4AC8}"/>
                    </a:ext>
                  </a:extLst>
                </p14:cNvPr>
                <p14:cNvContentPartPr/>
                <p14:nvPr/>
              </p14:nvContentPartPr>
              <p14:xfrm>
                <a:off x="2030800" y="5602733"/>
                <a:ext cx="82080" cy="78840"/>
              </p14:xfrm>
            </p:contentPart>
          </mc:Choice>
          <mc:Fallback xmlns="">
            <p:pic>
              <p:nvPicPr>
                <p:cNvPr id="1571" name="Input penna 1570">
                  <a:extLst>
                    <a:ext uri="{FF2B5EF4-FFF2-40B4-BE49-F238E27FC236}">
                      <a16:creationId xmlns:a16="http://schemas.microsoft.com/office/drawing/2014/main" id="{D8A8F719-0AD4-4416-9B2F-D42ABC7D4AC8}"/>
                    </a:ext>
                  </a:extLst>
                </p:cNvPr>
                <p:cNvPicPr/>
                <p:nvPr/>
              </p:nvPicPr>
              <p:blipFill>
                <a:blip r:embed="rId1991"/>
                <a:stretch>
                  <a:fillRect/>
                </a:stretch>
              </p:blipFill>
              <p:spPr>
                <a:xfrm>
                  <a:off x="2022160" y="5593733"/>
                  <a:ext cx="99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1572" name="Input penna 1571">
                  <a:extLst>
                    <a:ext uri="{FF2B5EF4-FFF2-40B4-BE49-F238E27FC236}">
                      <a16:creationId xmlns:a16="http://schemas.microsoft.com/office/drawing/2014/main" id="{6A0271FA-4011-48F8-9DD4-6C11F75E460D}"/>
                    </a:ext>
                  </a:extLst>
                </p14:cNvPr>
                <p14:cNvContentPartPr/>
                <p14:nvPr/>
              </p14:nvContentPartPr>
              <p14:xfrm>
                <a:off x="2126560" y="5621813"/>
                <a:ext cx="69120" cy="74160"/>
              </p14:xfrm>
            </p:contentPart>
          </mc:Choice>
          <mc:Fallback xmlns="">
            <p:pic>
              <p:nvPicPr>
                <p:cNvPr id="1572" name="Input penna 1571">
                  <a:extLst>
                    <a:ext uri="{FF2B5EF4-FFF2-40B4-BE49-F238E27FC236}">
                      <a16:creationId xmlns:a16="http://schemas.microsoft.com/office/drawing/2014/main" id="{6A0271FA-4011-48F8-9DD4-6C11F75E460D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2117560" y="5613173"/>
                  <a:ext cx="86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1573" name="Input penna 1572">
                  <a:extLst>
                    <a:ext uri="{FF2B5EF4-FFF2-40B4-BE49-F238E27FC236}">
                      <a16:creationId xmlns:a16="http://schemas.microsoft.com/office/drawing/2014/main" id="{BB7E8840-DBF7-45B1-9C61-12C0FC2634E9}"/>
                    </a:ext>
                  </a:extLst>
                </p14:cNvPr>
                <p14:cNvContentPartPr/>
                <p14:nvPr/>
              </p14:nvContentPartPr>
              <p14:xfrm>
                <a:off x="2236720" y="5532893"/>
                <a:ext cx="57960" cy="199800"/>
              </p14:xfrm>
            </p:contentPart>
          </mc:Choice>
          <mc:Fallback xmlns="">
            <p:pic>
              <p:nvPicPr>
                <p:cNvPr id="1573" name="Input penna 1572">
                  <a:extLst>
                    <a:ext uri="{FF2B5EF4-FFF2-40B4-BE49-F238E27FC236}">
                      <a16:creationId xmlns:a16="http://schemas.microsoft.com/office/drawing/2014/main" id="{BB7E8840-DBF7-45B1-9C61-12C0FC2634E9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2228080" y="5524253"/>
                  <a:ext cx="756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1574" name="Input penna 1573">
                  <a:extLst>
                    <a:ext uri="{FF2B5EF4-FFF2-40B4-BE49-F238E27FC236}">
                      <a16:creationId xmlns:a16="http://schemas.microsoft.com/office/drawing/2014/main" id="{6FC5D826-B733-47C9-BA95-2820809460CD}"/>
                    </a:ext>
                  </a:extLst>
                </p14:cNvPr>
                <p14:cNvContentPartPr/>
                <p14:nvPr/>
              </p14:nvContentPartPr>
              <p14:xfrm>
                <a:off x="2376760" y="5538293"/>
                <a:ext cx="50400" cy="200520"/>
              </p14:xfrm>
            </p:contentPart>
          </mc:Choice>
          <mc:Fallback xmlns="">
            <p:pic>
              <p:nvPicPr>
                <p:cNvPr id="1574" name="Input penna 1573">
                  <a:extLst>
                    <a:ext uri="{FF2B5EF4-FFF2-40B4-BE49-F238E27FC236}">
                      <a16:creationId xmlns:a16="http://schemas.microsoft.com/office/drawing/2014/main" id="{6FC5D826-B733-47C9-BA95-2820809460CD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2367760" y="5529653"/>
                  <a:ext cx="680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1575" name="Input penna 1574">
                  <a:extLst>
                    <a:ext uri="{FF2B5EF4-FFF2-40B4-BE49-F238E27FC236}">
                      <a16:creationId xmlns:a16="http://schemas.microsoft.com/office/drawing/2014/main" id="{FB3D9257-4F5E-401C-9B1A-EE119493C4F3}"/>
                    </a:ext>
                  </a:extLst>
                </p14:cNvPr>
                <p14:cNvContentPartPr/>
                <p14:nvPr/>
              </p14:nvContentPartPr>
              <p14:xfrm>
                <a:off x="2458120" y="5604893"/>
                <a:ext cx="66600" cy="135000"/>
              </p14:xfrm>
            </p:contentPart>
          </mc:Choice>
          <mc:Fallback xmlns="">
            <p:pic>
              <p:nvPicPr>
                <p:cNvPr id="1575" name="Input penna 1574">
                  <a:extLst>
                    <a:ext uri="{FF2B5EF4-FFF2-40B4-BE49-F238E27FC236}">
                      <a16:creationId xmlns:a16="http://schemas.microsoft.com/office/drawing/2014/main" id="{FB3D9257-4F5E-401C-9B1A-EE119493C4F3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2449120" y="5595893"/>
                  <a:ext cx="842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1576" name="Input penna 1575">
                  <a:extLst>
                    <a:ext uri="{FF2B5EF4-FFF2-40B4-BE49-F238E27FC236}">
                      <a16:creationId xmlns:a16="http://schemas.microsoft.com/office/drawing/2014/main" id="{F29A25C6-A242-4C60-904B-B8089FC982D4}"/>
                    </a:ext>
                  </a:extLst>
                </p14:cNvPr>
                <p14:cNvContentPartPr/>
                <p14:nvPr/>
              </p14:nvContentPartPr>
              <p14:xfrm>
                <a:off x="2556040" y="5665373"/>
                <a:ext cx="49680" cy="61200"/>
              </p14:xfrm>
            </p:contentPart>
          </mc:Choice>
          <mc:Fallback xmlns="">
            <p:pic>
              <p:nvPicPr>
                <p:cNvPr id="1576" name="Input penna 1575">
                  <a:extLst>
                    <a:ext uri="{FF2B5EF4-FFF2-40B4-BE49-F238E27FC236}">
                      <a16:creationId xmlns:a16="http://schemas.microsoft.com/office/drawing/2014/main" id="{F29A25C6-A242-4C60-904B-B8089FC982D4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2547400" y="5656733"/>
                  <a:ext cx="67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1578" name="Input penna 1577">
                  <a:extLst>
                    <a:ext uri="{FF2B5EF4-FFF2-40B4-BE49-F238E27FC236}">
                      <a16:creationId xmlns:a16="http://schemas.microsoft.com/office/drawing/2014/main" id="{90459493-0EF2-4D07-9F0B-D8048534706D}"/>
                    </a:ext>
                  </a:extLst>
                </p14:cNvPr>
                <p14:cNvContentPartPr/>
                <p14:nvPr/>
              </p14:nvContentPartPr>
              <p14:xfrm>
                <a:off x="2677360" y="5612453"/>
                <a:ext cx="16920" cy="76680"/>
              </p14:xfrm>
            </p:contentPart>
          </mc:Choice>
          <mc:Fallback xmlns="">
            <p:pic>
              <p:nvPicPr>
                <p:cNvPr id="1578" name="Input penna 1577">
                  <a:extLst>
                    <a:ext uri="{FF2B5EF4-FFF2-40B4-BE49-F238E27FC236}">
                      <a16:creationId xmlns:a16="http://schemas.microsoft.com/office/drawing/2014/main" id="{90459493-0EF2-4D07-9F0B-D8048534706D}"/>
                    </a:ext>
                  </a:extLst>
                </p:cNvPr>
                <p:cNvPicPr/>
                <p:nvPr/>
              </p:nvPicPr>
              <p:blipFill>
                <a:blip r:embed="rId2003"/>
                <a:stretch>
                  <a:fillRect/>
                </a:stretch>
              </p:blipFill>
              <p:spPr>
                <a:xfrm>
                  <a:off x="2668360" y="5603813"/>
                  <a:ext cx="345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4">
              <p14:nvContentPartPr>
                <p14:cNvPr id="1579" name="Input penna 1578">
                  <a:extLst>
                    <a:ext uri="{FF2B5EF4-FFF2-40B4-BE49-F238E27FC236}">
                      <a16:creationId xmlns:a16="http://schemas.microsoft.com/office/drawing/2014/main" id="{D18CA387-AB11-473D-B17F-98E8B2DAF0FA}"/>
                    </a:ext>
                  </a:extLst>
                </p14:cNvPr>
                <p14:cNvContentPartPr/>
                <p14:nvPr/>
              </p14:nvContentPartPr>
              <p14:xfrm>
                <a:off x="2641000" y="5642333"/>
                <a:ext cx="70200" cy="7200"/>
              </p14:xfrm>
            </p:contentPart>
          </mc:Choice>
          <mc:Fallback xmlns="">
            <p:pic>
              <p:nvPicPr>
                <p:cNvPr id="1579" name="Input penna 1578">
                  <a:extLst>
                    <a:ext uri="{FF2B5EF4-FFF2-40B4-BE49-F238E27FC236}">
                      <a16:creationId xmlns:a16="http://schemas.microsoft.com/office/drawing/2014/main" id="{D18CA387-AB11-473D-B17F-98E8B2DAF0FA}"/>
                    </a:ext>
                  </a:extLst>
                </p:cNvPr>
                <p:cNvPicPr/>
                <p:nvPr/>
              </p:nvPicPr>
              <p:blipFill>
                <a:blip r:embed="rId2005"/>
                <a:stretch>
                  <a:fillRect/>
                </a:stretch>
              </p:blipFill>
              <p:spPr>
                <a:xfrm>
                  <a:off x="2632000" y="5633333"/>
                  <a:ext cx="87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6">
              <p14:nvContentPartPr>
                <p14:cNvPr id="1580" name="Input penna 1579">
                  <a:extLst>
                    <a:ext uri="{FF2B5EF4-FFF2-40B4-BE49-F238E27FC236}">
                      <a16:creationId xmlns:a16="http://schemas.microsoft.com/office/drawing/2014/main" id="{11C70F4A-0415-4C10-9EDD-C6AC60AD3F19}"/>
                    </a:ext>
                  </a:extLst>
                </p14:cNvPr>
                <p14:cNvContentPartPr/>
                <p14:nvPr/>
              </p14:nvContentPartPr>
              <p14:xfrm>
                <a:off x="2786080" y="5570333"/>
                <a:ext cx="52560" cy="150120"/>
              </p14:xfrm>
            </p:contentPart>
          </mc:Choice>
          <mc:Fallback xmlns="">
            <p:pic>
              <p:nvPicPr>
                <p:cNvPr id="1580" name="Input penna 1579">
                  <a:extLst>
                    <a:ext uri="{FF2B5EF4-FFF2-40B4-BE49-F238E27FC236}">
                      <a16:creationId xmlns:a16="http://schemas.microsoft.com/office/drawing/2014/main" id="{11C70F4A-0415-4C10-9EDD-C6AC60AD3F19}"/>
                    </a:ext>
                  </a:extLst>
                </p:cNvPr>
                <p:cNvPicPr/>
                <p:nvPr/>
              </p:nvPicPr>
              <p:blipFill>
                <a:blip r:embed="rId2007"/>
                <a:stretch>
                  <a:fillRect/>
                </a:stretch>
              </p:blipFill>
              <p:spPr>
                <a:xfrm>
                  <a:off x="2777440" y="5561693"/>
                  <a:ext cx="702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8">
              <p14:nvContentPartPr>
                <p14:cNvPr id="1581" name="Input penna 1580">
                  <a:extLst>
                    <a:ext uri="{FF2B5EF4-FFF2-40B4-BE49-F238E27FC236}">
                      <a16:creationId xmlns:a16="http://schemas.microsoft.com/office/drawing/2014/main" id="{6CF98649-DC63-4BDC-A5AF-4C16F44BB407}"/>
                    </a:ext>
                  </a:extLst>
                </p14:cNvPr>
                <p14:cNvContentPartPr/>
                <p14:nvPr/>
              </p14:nvContentPartPr>
              <p14:xfrm>
                <a:off x="2859880" y="5643413"/>
                <a:ext cx="76320" cy="65160"/>
              </p14:xfrm>
            </p:contentPart>
          </mc:Choice>
          <mc:Fallback xmlns="">
            <p:pic>
              <p:nvPicPr>
                <p:cNvPr id="1581" name="Input penna 1580">
                  <a:extLst>
                    <a:ext uri="{FF2B5EF4-FFF2-40B4-BE49-F238E27FC236}">
                      <a16:creationId xmlns:a16="http://schemas.microsoft.com/office/drawing/2014/main" id="{6CF98649-DC63-4BDC-A5AF-4C16F44BB407}"/>
                    </a:ext>
                  </a:extLst>
                </p:cNvPr>
                <p:cNvPicPr/>
                <p:nvPr/>
              </p:nvPicPr>
              <p:blipFill>
                <a:blip r:embed="rId2009"/>
                <a:stretch>
                  <a:fillRect/>
                </a:stretch>
              </p:blipFill>
              <p:spPr>
                <a:xfrm>
                  <a:off x="2850880" y="5634773"/>
                  <a:ext cx="939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0">
              <p14:nvContentPartPr>
                <p14:cNvPr id="1582" name="Input penna 1581">
                  <a:extLst>
                    <a:ext uri="{FF2B5EF4-FFF2-40B4-BE49-F238E27FC236}">
                      <a16:creationId xmlns:a16="http://schemas.microsoft.com/office/drawing/2014/main" id="{B7E0EFA0-4940-47B7-824B-F5985B595041}"/>
                    </a:ext>
                  </a:extLst>
                </p14:cNvPr>
                <p14:cNvContentPartPr/>
                <p14:nvPr/>
              </p14:nvContentPartPr>
              <p14:xfrm>
                <a:off x="2965360" y="5529653"/>
                <a:ext cx="63720" cy="225720"/>
              </p14:xfrm>
            </p:contentPart>
          </mc:Choice>
          <mc:Fallback xmlns="">
            <p:pic>
              <p:nvPicPr>
                <p:cNvPr id="1582" name="Input penna 1581">
                  <a:extLst>
                    <a:ext uri="{FF2B5EF4-FFF2-40B4-BE49-F238E27FC236}">
                      <a16:creationId xmlns:a16="http://schemas.microsoft.com/office/drawing/2014/main" id="{B7E0EFA0-4940-47B7-824B-F5985B595041}"/>
                    </a:ext>
                  </a:extLst>
                </p:cNvPr>
                <p:cNvPicPr/>
                <p:nvPr/>
              </p:nvPicPr>
              <p:blipFill>
                <a:blip r:embed="rId2011"/>
                <a:stretch>
                  <a:fillRect/>
                </a:stretch>
              </p:blipFill>
              <p:spPr>
                <a:xfrm>
                  <a:off x="2956720" y="5521013"/>
                  <a:ext cx="8136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2">
              <p14:nvContentPartPr>
                <p14:cNvPr id="1583" name="Input penna 1582">
                  <a:extLst>
                    <a:ext uri="{FF2B5EF4-FFF2-40B4-BE49-F238E27FC236}">
                      <a16:creationId xmlns:a16="http://schemas.microsoft.com/office/drawing/2014/main" id="{3DE426DE-ADDA-48CD-A87E-DFACAB987365}"/>
                    </a:ext>
                  </a:extLst>
                </p14:cNvPr>
                <p14:cNvContentPartPr/>
                <p14:nvPr/>
              </p14:nvContentPartPr>
              <p14:xfrm>
                <a:off x="3086320" y="5603093"/>
                <a:ext cx="92520" cy="115200"/>
              </p14:xfrm>
            </p:contentPart>
          </mc:Choice>
          <mc:Fallback xmlns="">
            <p:pic>
              <p:nvPicPr>
                <p:cNvPr id="1583" name="Input penna 1582">
                  <a:extLst>
                    <a:ext uri="{FF2B5EF4-FFF2-40B4-BE49-F238E27FC236}">
                      <a16:creationId xmlns:a16="http://schemas.microsoft.com/office/drawing/2014/main" id="{3DE426DE-ADDA-48CD-A87E-DFACAB987365}"/>
                    </a:ext>
                  </a:extLst>
                </p:cNvPr>
                <p:cNvPicPr/>
                <p:nvPr/>
              </p:nvPicPr>
              <p:blipFill>
                <a:blip r:embed="rId2013"/>
                <a:stretch>
                  <a:fillRect/>
                </a:stretch>
              </p:blipFill>
              <p:spPr>
                <a:xfrm>
                  <a:off x="3077680" y="5594093"/>
                  <a:ext cx="110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4">
              <p14:nvContentPartPr>
                <p14:cNvPr id="1584" name="Input penna 1583">
                  <a:extLst>
                    <a:ext uri="{FF2B5EF4-FFF2-40B4-BE49-F238E27FC236}">
                      <a16:creationId xmlns:a16="http://schemas.microsoft.com/office/drawing/2014/main" id="{1DFD635B-1FEB-457B-A412-B7C9C2695257}"/>
                    </a:ext>
                  </a:extLst>
                </p14:cNvPr>
                <p14:cNvContentPartPr/>
                <p14:nvPr/>
              </p14:nvContentPartPr>
              <p14:xfrm>
                <a:off x="3207640" y="5586893"/>
                <a:ext cx="51120" cy="128160"/>
              </p14:xfrm>
            </p:contentPart>
          </mc:Choice>
          <mc:Fallback xmlns="">
            <p:pic>
              <p:nvPicPr>
                <p:cNvPr id="1584" name="Input penna 1583">
                  <a:extLst>
                    <a:ext uri="{FF2B5EF4-FFF2-40B4-BE49-F238E27FC236}">
                      <a16:creationId xmlns:a16="http://schemas.microsoft.com/office/drawing/2014/main" id="{1DFD635B-1FEB-457B-A412-B7C9C2695257}"/>
                    </a:ext>
                  </a:extLst>
                </p:cNvPr>
                <p:cNvPicPr/>
                <p:nvPr/>
              </p:nvPicPr>
              <p:blipFill>
                <a:blip r:embed="rId2015"/>
                <a:stretch>
                  <a:fillRect/>
                </a:stretch>
              </p:blipFill>
              <p:spPr>
                <a:xfrm>
                  <a:off x="3199000" y="5577893"/>
                  <a:ext cx="687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6">
              <p14:nvContentPartPr>
                <p14:cNvPr id="1585" name="Input penna 1584">
                  <a:extLst>
                    <a:ext uri="{FF2B5EF4-FFF2-40B4-BE49-F238E27FC236}">
                      <a16:creationId xmlns:a16="http://schemas.microsoft.com/office/drawing/2014/main" id="{D092B8E7-64E7-43C3-8A58-9F8A62088EA0}"/>
                    </a:ext>
                  </a:extLst>
                </p14:cNvPr>
                <p14:cNvContentPartPr/>
                <p14:nvPr/>
              </p14:nvContentPartPr>
              <p14:xfrm>
                <a:off x="3185320" y="5654573"/>
                <a:ext cx="78840" cy="360"/>
              </p14:xfrm>
            </p:contentPart>
          </mc:Choice>
          <mc:Fallback xmlns="">
            <p:pic>
              <p:nvPicPr>
                <p:cNvPr id="1585" name="Input penna 1584">
                  <a:extLst>
                    <a:ext uri="{FF2B5EF4-FFF2-40B4-BE49-F238E27FC236}">
                      <a16:creationId xmlns:a16="http://schemas.microsoft.com/office/drawing/2014/main" id="{D092B8E7-64E7-43C3-8A58-9F8A62088EA0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3176320" y="5645573"/>
                  <a:ext cx="96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7">
              <p14:nvContentPartPr>
                <p14:cNvPr id="1587" name="Input penna 1586">
                  <a:extLst>
                    <a:ext uri="{FF2B5EF4-FFF2-40B4-BE49-F238E27FC236}">
                      <a16:creationId xmlns:a16="http://schemas.microsoft.com/office/drawing/2014/main" id="{51DB877F-F67F-47EE-9493-6C52BF192DC1}"/>
                    </a:ext>
                  </a:extLst>
                </p14:cNvPr>
                <p14:cNvContentPartPr/>
                <p14:nvPr/>
              </p14:nvContentPartPr>
              <p14:xfrm>
                <a:off x="3416800" y="5639093"/>
                <a:ext cx="85320" cy="4680"/>
              </p14:xfrm>
            </p:contentPart>
          </mc:Choice>
          <mc:Fallback xmlns="">
            <p:pic>
              <p:nvPicPr>
                <p:cNvPr id="1587" name="Input penna 1586">
                  <a:extLst>
                    <a:ext uri="{FF2B5EF4-FFF2-40B4-BE49-F238E27FC236}">
                      <a16:creationId xmlns:a16="http://schemas.microsoft.com/office/drawing/2014/main" id="{51DB877F-F67F-47EE-9493-6C52BF192DC1}"/>
                    </a:ext>
                  </a:extLst>
                </p:cNvPr>
                <p:cNvPicPr/>
                <p:nvPr/>
              </p:nvPicPr>
              <p:blipFill>
                <a:blip r:embed="rId2018"/>
                <a:stretch>
                  <a:fillRect/>
                </a:stretch>
              </p:blipFill>
              <p:spPr>
                <a:xfrm>
                  <a:off x="3407800" y="5630453"/>
                  <a:ext cx="102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9">
              <p14:nvContentPartPr>
                <p14:cNvPr id="1588" name="Input penna 1587">
                  <a:extLst>
                    <a:ext uri="{FF2B5EF4-FFF2-40B4-BE49-F238E27FC236}">
                      <a16:creationId xmlns:a16="http://schemas.microsoft.com/office/drawing/2014/main" id="{06228185-09DC-424F-8D15-24412FC6B8B4}"/>
                    </a:ext>
                  </a:extLst>
                </p14:cNvPr>
                <p14:cNvContentPartPr/>
                <p14:nvPr/>
              </p14:nvContentPartPr>
              <p14:xfrm>
                <a:off x="3408160" y="5669333"/>
                <a:ext cx="86040" cy="14040"/>
              </p14:xfrm>
            </p:contentPart>
          </mc:Choice>
          <mc:Fallback xmlns="">
            <p:pic>
              <p:nvPicPr>
                <p:cNvPr id="1588" name="Input penna 1587">
                  <a:extLst>
                    <a:ext uri="{FF2B5EF4-FFF2-40B4-BE49-F238E27FC236}">
                      <a16:creationId xmlns:a16="http://schemas.microsoft.com/office/drawing/2014/main" id="{06228185-09DC-424F-8D15-24412FC6B8B4}"/>
                    </a:ext>
                  </a:extLst>
                </p:cNvPr>
                <p:cNvPicPr/>
                <p:nvPr/>
              </p:nvPicPr>
              <p:blipFill>
                <a:blip r:embed="rId2020"/>
                <a:stretch>
                  <a:fillRect/>
                </a:stretch>
              </p:blipFill>
              <p:spPr>
                <a:xfrm>
                  <a:off x="3399160" y="5660693"/>
                  <a:ext cx="103680" cy="3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3" name="Gruppo 1682">
            <a:extLst>
              <a:ext uri="{FF2B5EF4-FFF2-40B4-BE49-F238E27FC236}">
                <a16:creationId xmlns:a16="http://schemas.microsoft.com/office/drawing/2014/main" id="{5EF0CA74-2558-4479-AC86-5FD404F95700}"/>
              </a:ext>
            </a:extLst>
          </p:cNvPr>
          <p:cNvGrpSpPr/>
          <p:nvPr/>
        </p:nvGrpSpPr>
        <p:grpSpPr>
          <a:xfrm>
            <a:off x="153760" y="4809653"/>
            <a:ext cx="2553480" cy="163800"/>
            <a:chOff x="153760" y="4809653"/>
            <a:chExt cx="2553480" cy="16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1">
              <p14:nvContentPartPr>
                <p14:cNvPr id="1654" name="Input penna 1653">
                  <a:extLst>
                    <a:ext uri="{FF2B5EF4-FFF2-40B4-BE49-F238E27FC236}">
                      <a16:creationId xmlns:a16="http://schemas.microsoft.com/office/drawing/2014/main" id="{B8A60091-684C-4F3B-95D1-B6B3255B2389}"/>
                    </a:ext>
                  </a:extLst>
                </p14:cNvPr>
                <p14:cNvContentPartPr/>
                <p14:nvPr/>
              </p14:nvContentPartPr>
              <p14:xfrm>
                <a:off x="204880" y="4890653"/>
                <a:ext cx="16200" cy="65880"/>
              </p14:xfrm>
            </p:contentPart>
          </mc:Choice>
          <mc:Fallback xmlns="">
            <p:pic>
              <p:nvPicPr>
                <p:cNvPr id="1654" name="Input penna 1653">
                  <a:extLst>
                    <a:ext uri="{FF2B5EF4-FFF2-40B4-BE49-F238E27FC236}">
                      <a16:creationId xmlns:a16="http://schemas.microsoft.com/office/drawing/2014/main" id="{B8A60091-684C-4F3B-95D1-B6B3255B2389}"/>
                    </a:ext>
                  </a:extLst>
                </p:cNvPr>
                <p:cNvPicPr/>
                <p:nvPr/>
              </p:nvPicPr>
              <p:blipFill>
                <a:blip r:embed="rId2022"/>
                <a:stretch>
                  <a:fillRect/>
                </a:stretch>
              </p:blipFill>
              <p:spPr>
                <a:xfrm>
                  <a:off x="195880" y="4881653"/>
                  <a:ext cx="33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3">
              <p14:nvContentPartPr>
                <p14:cNvPr id="1655" name="Input penna 1654">
                  <a:extLst>
                    <a:ext uri="{FF2B5EF4-FFF2-40B4-BE49-F238E27FC236}">
                      <a16:creationId xmlns:a16="http://schemas.microsoft.com/office/drawing/2014/main" id="{1F40C260-4148-4DFA-BA09-7AF92D95CDE9}"/>
                    </a:ext>
                  </a:extLst>
                </p14:cNvPr>
                <p14:cNvContentPartPr/>
                <p14:nvPr/>
              </p14:nvContentPartPr>
              <p14:xfrm>
                <a:off x="153760" y="4859333"/>
                <a:ext cx="94320" cy="9720"/>
              </p14:xfrm>
            </p:contentPart>
          </mc:Choice>
          <mc:Fallback xmlns="">
            <p:pic>
              <p:nvPicPr>
                <p:cNvPr id="1655" name="Input penna 1654">
                  <a:extLst>
                    <a:ext uri="{FF2B5EF4-FFF2-40B4-BE49-F238E27FC236}">
                      <a16:creationId xmlns:a16="http://schemas.microsoft.com/office/drawing/2014/main" id="{1F40C260-4148-4DFA-BA09-7AF92D95CDE9}"/>
                    </a:ext>
                  </a:extLst>
                </p:cNvPr>
                <p:cNvPicPr/>
                <p:nvPr/>
              </p:nvPicPr>
              <p:blipFill>
                <a:blip r:embed="rId2024"/>
                <a:stretch>
                  <a:fillRect/>
                </a:stretch>
              </p:blipFill>
              <p:spPr>
                <a:xfrm>
                  <a:off x="144760" y="4850693"/>
                  <a:ext cx="1119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5">
              <p14:nvContentPartPr>
                <p14:cNvPr id="1656" name="Input penna 1655">
                  <a:extLst>
                    <a:ext uri="{FF2B5EF4-FFF2-40B4-BE49-F238E27FC236}">
                      <a16:creationId xmlns:a16="http://schemas.microsoft.com/office/drawing/2014/main" id="{70B38A14-5648-458E-A4F7-A7920E8AD24F}"/>
                    </a:ext>
                  </a:extLst>
                </p14:cNvPr>
                <p14:cNvContentPartPr/>
                <p14:nvPr/>
              </p14:nvContentPartPr>
              <p14:xfrm>
                <a:off x="269320" y="4864013"/>
                <a:ext cx="104040" cy="92160"/>
              </p14:xfrm>
            </p:contentPart>
          </mc:Choice>
          <mc:Fallback xmlns="">
            <p:pic>
              <p:nvPicPr>
                <p:cNvPr id="1656" name="Input penna 1655">
                  <a:extLst>
                    <a:ext uri="{FF2B5EF4-FFF2-40B4-BE49-F238E27FC236}">
                      <a16:creationId xmlns:a16="http://schemas.microsoft.com/office/drawing/2014/main" id="{70B38A14-5648-458E-A4F7-A7920E8AD24F}"/>
                    </a:ext>
                  </a:extLst>
                </p:cNvPr>
                <p:cNvPicPr/>
                <p:nvPr/>
              </p:nvPicPr>
              <p:blipFill>
                <a:blip r:embed="rId2026"/>
                <a:stretch>
                  <a:fillRect/>
                </a:stretch>
              </p:blipFill>
              <p:spPr>
                <a:xfrm>
                  <a:off x="260680" y="4855373"/>
                  <a:ext cx="121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7">
              <p14:nvContentPartPr>
                <p14:cNvPr id="1657" name="Input penna 1656">
                  <a:extLst>
                    <a:ext uri="{FF2B5EF4-FFF2-40B4-BE49-F238E27FC236}">
                      <a16:creationId xmlns:a16="http://schemas.microsoft.com/office/drawing/2014/main" id="{FAA137E3-4992-45A0-920A-9A7A41E10644}"/>
                    </a:ext>
                  </a:extLst>
                </p14:cNvPr>
                <p14:cNvContentPartPr/>
                <p14:nvPr/>
              </p14:nvContentPartPr>
              <p14:xfrm>
                <a:off x="382720" y="4853933"/>
                <a:ext cx="56880" cy="71280"/>
              </p14:xfrm>
            </p:contentPart>
          </mc:Choice>
          <mc:Fallback xmlns="">
            <p:pic>
              <p:nvPicPr>
                <p:cNvPr id="1657" name="Input penna 1656">
                  <a:extLst>
                    <a:ext uri="{FF2B5EF4-FFF2-40B4-BE49-F238E27FC236}">
                      <a16:creationId xmlns:a16="http://schemas.microsoft.com/office/drawing/2014/main" id="{FAA137E3-4992-45A0-920A-9A7A41E10644}"/>
                    </a:ext>
                  </a:extLst>
                </p:cNvPr>
                <p:cNvPicPr/>
                <p:nvPr/>
              </p:nvPicPr>
              <p:blipFill>
                <a:blip r:embed="rId2028"/>
                <a:stretch>
                  <a:fillRect/>
                </a:stretch>
              </p:blipFill>
              <p:spPr>
                <a:xfrm>
                  <a:off x="373720" y="4844933"/>
                  <a:ext cx="745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9">
              <p14:nvContentPartPr>
                <p14:cNvPr id="1658" name="Input penna 1657">
                  <a:extLst>
                    <a:ext uri="{FF2B5EF4-FFF2-40B4-BE49-F238E27FC236}">
                      <a16:creationId xmlns:a16="http://schemas.microsoft.com/office/drawing/2014/main" id="{8AC32DBE-9C0A-4098-8F8F-9FAAD584E214}"/>
                    </a:ext>
                  </a:extLst>
                </p14:cNvPr>
                <p14:cNvContentPartPr/>
                <p14:nvPr/>
              </p14:nvContentPartPr>
              <p14:xfrm>
                <a:off x="451480" y="4832333"/>
                <a:ext cx="48600" cy="105840"/>
              </p14:xfrm>
            </p:contentPart>
          </mc:Choice>
          <mc:Fallback xmlns="">
            <p:pic>
              <p:nvPicPr>
                <p:cNvPr id="1658" name="Input penna 1657">
                  <a:extLst>
                    <a:ext uri="{FF2B5EF4-FFF2-40B4-BE49-F238E27FC236}">
                      <a16:creationId xmlns:a16="http://schemas.microsoft.com/office/drawing/2014/main" id="{8AC32DBE-9C0A-4098-8F8F-9FAAD584E214}"/>
                    </a:ext>
                  </a:extLst>
                </p:cNvPr>
                <p:cNvPicPr/>
                <p:nvPr/>
              </p:nvPicPr>
              <p:blipFill>
                <a:blip r:embed="rId2030"/>
                <a:stretch>
                  <a:fillRect/>
                </a:stretch>
              </p:blipFill>
              <p:spPr>
                <a:xfrm>
                  <a:off x="442840" y="4823693"/>
                  <a:ext cx="662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1">
              <p14:nvContentPartPr>
                <p14:cNvPr id="1659" name="Input penna 1658">
                  <a:extLst>
                    <a:ext uri="{FF2B5EF4-FFF2-40B4-BE49-F238E27FC236}">
                      <a16:creationId xmlns:a16="http://schemas.microsoft.com/office/drawing/2014/main" id="{4949348A-7644-4345-830D-3E8E359E54D4}"/>
                    </a:ext>
                  </a:extLst>
                </p14:cNvPr>
                <p14:cNvContentPartPr/>
                <p14:nvPr/>
              </p14:nvContentPartPr>
              <p14:xfrm>
                <a:off x="490720" y="4853933"/>
                <a:ext cx="67680" cy="62280"/>
              </p14:xfrm>
            </p:contentPart>
          </mc:Choice>
          <mc:Fallback xmlns="">
            <p:pic>
              <p:nvPicPr>
                <p:cNvPr id="1659" name="Input penna 1658">
                  <a:extLst>
                    <a:ext uri="{FF2B5EF4-FFF2-40B4-BE49-F238E27FC236}">
                      <a16:creationId xmlns:a16="http://schemas.microsoft.com/office/drawing/2014/main" id="{4949348A-7644-4345-830D-3E8E359E54D4}"/>
                    </a:ext>
                  </a:extLst>
                </p:cNvPr>
                <p:cNvPicPr/>
                <p:nvPr/>
              </p:nvPicPr>
              <p:blipFill>
                <a:blip r:embed="rId2032"/>
                <a:stretch>
                  <a:fillRect/>
                </a:stretch>
              </p:blipFill>
              <p:spPr>
                <a:xfrm>
                  <a:off x="482080" y="4844933"/>
                  <a:ext cx="853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3">
              <p14:nvContentPartPr>
                <p14:cNvPr id="1660" name="Input penna 1659">
                  <a:extLst>
                    <a:ext uri="{FF2B5EF4-FFF2-40B4-BE49-F238E27FC236}">
                      <a16:creationId xmlns:a16="http://schemas.microsoft.com/office/drawing/2014/main" id="{7E57AC53-E6FC-4AEB-910B-4DF49C43B38B}"/>
                    </a:ext>
                  </a:extLst>
                </p14:cNvPr>
                <p14:cNvContentPartPr/>
                <p14:nvPr/>
              </p14:nvContentPartPr>
              <p14:xfrm>
                <a:off x="578200" y="4836653"/>
                <a:ext cx="68760" cy="86400"/>
              </p14:xfrm>
            </p:contentPart>
          </mc:Choice>
          <mc:Fallback xmlns="">
            <p:pic>
              <p:nvPicPr>
                <p:cNvPr id="1660" name="Input penna 1659">
                  <a:extLst>
                    <a:ext uri="{FF2B5EF4-FFF2-40B4-BE49-F238E27FC236}">
                      <a16:creationId xmlns:a16="http://schemas.microsoft.com/office/drawing/2014/main" id="{7E57AC53-E6FC-4AEB-910B-4DF49C43B38B}"/>
                    </a:ext>
                  </a:extLst>
                </p:cNvPr>
                <p:cNvPicPr/>
                <p:nvPr/>
              </p:nvPicPr>
              <p:blipFill>
                <a:blip r:embed="rId2034"/>
                <a:stretch>
                  <a:fillRect/>
                </a:stretch>
              </p:blipFill>
              <p:spPr>
                <a:xfrm>
                  <a:off x="569560" y="4828013"/>
                  <a:ext cx="864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5">
              <p14:nvContentPartPr>
                <p14:cNvPr id="1661" name="Input penna 1660">
                  <a:extLst>
                    <a:ext uri="{FF2B5EF4-FFF2-40B4-BE49-F238E27FC236}">
                      <a16:creationId xmlns:a16="http://schemas.microsoft.com/office/drawing/2014/main" id="{8E2EAC5E-98A6-4095-9748-E0B4936FF78B}"/>
                    </a:ext>
                  </a:extLst>
                </p14:cNvPr>
                <p14:cNvContentPartPr/>
                <p14:nvPr/>
              </p14:nvContentPartPr>
              <p14:xfrm>
                <a:off x="635080" y="4843493"/>
                <a:ext cx="77400" cy="79920"/>
              </p14:xfrm>
            </p:contentPart>
          </mc:Choice>
          <mc:Fallback xmlns="">
            <p:pic>
              <p:nvPicPr>
                <p:cNvPr id="1661" name="Input penna 1660">
                  <a:extLst>
                    <a:ext uri="{FF2B5EF4-FFF2-40B4-BE49-F238E27FC236}">
                      <a16:creationId xmlns:a16="http://schemas.microsoft.com/office/drawing/2014/main" id="{8E2EAC5E-98A6-4095-9748-E0B4936FF78B}"/>
                    </a:ext>
                  </a:extLst>
                </p:cNvPr>
                <p:cNvPicPr/>
                <p:nvPr/>
              </p:nvPicPr>
              <p:blipFill>
                <a:blip r:embed="rId2036"/>
                <a:stretch>
                  <a:fillRect/>
                </a:stretch>
              </p:blipFill>
              <p:spPr>
                <a:xfrm>
                  <a:off x="626440" y="4834493"/>
                  <a:ext cx="95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7">
              <p14:nvContentPartPr>
                <p14:cNvPr id="1662" name="Input penna 1661">
                  <a:extLst>
                    <a:ext uri="{FF2B5EF4-FFF2-40B4-BE49-F238E27FC236}">
                      <a16:creationId xmlns:a16="http://schemas.microsoft.com/office/drawing/2014/main" id="{797E9A6B-6C84-4CC8-8B29-CBD750B28807}"/>
                    </a:ext>
                  </a:extLst>
                </p14:cNvPr>
                <p14:cNvContentPartPr/>
                <p14:nvPr/>
              </p14:nvContentPartPr>
              <p14:xfrm>
                <a:off x="725800" y="4840253"/>
                <a:ext cx="67320" cy="69840"/>
              </p14:xfrm>
            </p:contentPart>
          </mc:Choice>
          <mc:Fallback xmlns="">
            <p:pic>
              <p:nvPicPr>
                <p:cNvPr id="1662" name="Input penna 1661">
                  <a:extLst>
                    <a:ext uri="{FF2B5EF4-FFF2-40B4-BE49-F238E27FC236}">
                      <a16:creationId xmlns:a16="http://schemas.microsoft.com/office/drawing/2014/main" id="{797E9A6B-6C84-4CC8-8B29-CBD750B28807}"/>
                    </a:ext>
                  </a:extLst>
                </p:cNvPr>
                <p:cNvPicPr/>
                <p:nvPr/>
              </p:nvPicPr>
              <p:blipFill>
                <a:blip r:embed="rId2038"/>
                <a:stretch>
                  <a:fillRect/>
                </a:stretch>
              </p:blipFill>
              <p:spPr>
                <a:xfrm>
                  <a:off x="717160" y="4831613"/>
                  <a:ext cx="84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9">
              <p14:nvContentPartPr>
                <p14:cNvPr id="1663" name="Input penna 1662">
                  <a:extLst>
                    <a:ext uri="{FF2B5EF4-FFF2-40B4-BE49-F238E27FC236}">
                      <a16:creationId xmlns:a16="http://schemas.microsoft.com/office/drawing/2014/main" id="{9C398D08-1379-4C3C-842D-1D959873240B}"/>
                    </a:ext>
                  </a:extLst>
                </p14:cNvPr>
                <p14:cNvContentPartPr/>
                <p14:nvPr/>
              </p14:nvContentPartPr>
              <p14:xfrm>
                <a:off x="888880" y="4881653"/>
                <a:ext cx="48240" cy="45000"/>
              </p14:xfrm>
            </p:contentPart>
          </mc:Choice>
          <mc:Fallback xmlns="">
            <p:pic>
              <p:nvPicPr>
                <p:cNvPr id="1663" name="Input penna 1662">
                  <a:extLst>
                    <a:ext uri="{FF2B5EF4-FFF2-40B4-BE49-F238E27FC236}">
                      <a16:creationId xmlns:a16="http://schemas.microsoft.com/office/drawing/2014/main" id="{9C398D08-1379-4C3C-842D-1D959873240B}"/>
                    </a:ext>
                  </a:extLst>
                </p:cNvPr>
                <p:cNvPicPr/>
                <p:nvPr/>
              </p:nvPicPr>
              <p:blipFill>
                <a:blip r:embed="rId2040"/>
                <a:stretch>
                  <a:fillRect/>
                </a:stretch>
              </p:blipFill>
              <p:spPr>
                <a:xfrm>
                  <a:off x="879880" y="4873013"/>
                  <a:ext cx="658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1">
              <p14:nvContentPartPr>
                <p14:cNvPr id="1664" name="Input penna 1663">
                  <a:extLst>
                    <a:ext uri="{FF2B5EF4-FFF2-40B4-BE49-F238E27FC236}">
                      <a16:creationId xmlns:a16="http://schemas.microsoft.com/office/drawing/2014/main" id="{5151D54B-BEAA-4FCA-962F-A596CFBEFE04}"/>
                    </a:ext>
                  </a:extLst>
                </p14:cNvPr>
                <p14:cNvContentPartPr/>
                <p14:nvPr/>
              </p14:nvContentPartPr>
              <p14:xfrm>
                <a:off x="940360" y="4809653"/>
                <a:ext cx="177480" cy="111240"/>
              </p14:xfrm>
            </p:contentPart>
          </mc:Choice>
          <mc:Fallback xmlns="">
            <p:pic>
              <p:nvPicPr>
                <p:cNvPr id="1664" name="Input penna 1663">
                  <a:extLst>
                    <a:ext uri="{FF2B5EF4-FFF2-40B4-BE49-F238E27FC236}">
                      <a16:creationId xmlns:a16="http://schemas.microsoft.com/office/drawing/2014/main" id="{5151D54B-BEAA-4FCA-962F-A596CFBEFE04}"/>
                    </a:ext>
                  </a:extLst>
                </p:cNvPr>
                <p:cNvPicPr/>
                <p:nvPr/>
              </p:nvPicPr>
              <p:blipFill>
                <a:blip r:embed="rId2042"/>
                <a:stretch>
                  <a:fillRect/>
                </a:stretch>
              </p:blipFill>
              <p:spPr>
                <a:xfrm>
                  <a:off x="931720" y="4801013"/>
                  <a:ext cx="1951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3">
              <p14:nvContentPartPr>
                <p14:cNvPr id="1665" name="Input penna 1664">
                  <a:extLst>
                    <a:ext uri="{FF2B5EF4-FFF2-40B4-BE49-F238E27FC236}">
                      <a16:creationId xmlns:a16="http://schemas.microsoft.com/office/drawing/2014/main" id="{F539742D-9EB5-46AB-84E9-154F85D9DF51}"/>
                    </a:ext>
                  </a:extLst>
                </p14:cNvPr>
                <p14:cNvContentPartPr/>
                <p14:nvPr/>
              </p14:nvContentPartPr>
              <p14:xfrm>
                <a:off x="1197040" y="4833413"/>
                <a:ext cx="168480" cy="102960"/>
              </p14:xfrm>
            </p:contentPart>
          </mc:Choice>
          <mc:Fallback xmlns="">
            <p:pic>
              <p:nvPicPr>
                <p:cNvPr id="1665" name="Input penna 1664">
                  <a:extLst>
                    <a:ext uri="{FF2B5EF4-FFF2-40B4-BE49-F238E27FC236}">
                      <a16:creationId xmlns:a16="http://schemas.microsoft.com/office/drawing/2014/main" id="{F539742D-9EB5-46AB-84E9-154F85D9DF51}"/>
                    </a:ext>
                  </a:extLst>
                </p:cNvPr>
                <p:cNvPicPr/>
                <p:nvPr/>
              </p:nvPicPr>
              <p:blipFill>
                <a:blip r:embed="rId2044"/>
                <a:stretch>
                  <a:fillRect/>
                </a:stretch>
              </p:blipFill>
              <p:spPr>
                <a:xfrm>
                  <a:off x="1188400" y="4824773"/>
                  <a:ext cx="1861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5">
              <p14:nvContentPartPr>
                <p14:cNvPr id="1666" name="Input penna 1665">
                  <a:extLst>
                    <a:ext uri="{FF2B5EF4-FFF2-40B4-BE49-F238E27FC236}">
                      <a16:creationId xmlns:a16="http://schemas.microsoft.com/office/drawing/2014/main" id="{0228B638-31B6-4D23-9636-CCBEC19DDF54}"/>
                    </a:ext>
                  </a:extLst>
                </p14:cNvPr>
                <p14:cNvContentPartPr/>
                <p14:nvPr/>
              </p14:nvContentPartPr>
              <p14:xfrm>
                <a:off x="1365160" y="4834853"/>
                <a:ext cx="106200" cy="99720"/>
              </p14:xfrm>
            </p:contentPart>
          </mc:Choice>
          <mc:Fallback xmlns="">
            <p:pic>
              <p:nvPicPr>
                <p:cNvPr id="1666" name="Input penna 1665">
                  <a:extLst>
                    <a:ext uri="{FF2B5EF4-FFF2-40B4-BE49-F238E27FC236}">
                      <a16:creationId xmlns:a16="http://schemas.microsoft.com/office/drawing/2014/main" id="{0228B638-31B6-4D23-9636-CCBEC19DDF54}"/>
                    </a:ext>
                  </a:extLst>
                </p:cNvPr>
                <p:cNvPicPr/>
                <p:nvPr/>
              </p:nvPicPr>
              <p:blipFill>
                <a:blip r:embed="rId2046"/>
                <a:stretch>
                  <a:fillRect/>
                </a:stretch>
              </p:blipFill>
              <p:spPr>
                <a:xfrm>
                  <a:off x="1356520" y="4825853"/>
                  <a:ext cx="123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7">
              <p14:nvContentPartPr>
                <p14:cNvPr id="1667" name="Input penna 1666">
                  <a:extLst>
                    <a:ext uri="{FF2B5EF4-FFF2-40B4-BE49-F238E27FC236}">
                      <a16:creationId xmlns:a16="http://schemas.microsoft.com/office/drawing/2014/main" id="{CC1B05EF-1FCA-438C-A5A7-B9BB87650A27}"/>
                    </a:ext>
                  </a:extLst>
                </p14:cNvPr>
                <p14:cNvContentPartPr/>
                <p14:nvPr/>
              </p14:nvContentPartPr>
              <p14:xfrm>
                <a:off x="1465960" y="4833413"/>
                <a:ext cx="76680" cy="94320"/>
              </p14:xfrm>
            </p:contentPart>
          </mc:Choice>
          <mc:Fallback xmlns="">
            <p:pic>
              <p:nvPicPr>
                <p:cNvPr id="1667" name="Input penna 1666">
                  <a:extLst>
                    <a:ext uri="{FF2B5EF4-FFF2-40B4-BE49-F238E27FC236}">
                      <a16:creationId xmlns:a16="http://schemas.microsoft.com/office/drawing/2014/main" id="{CC1B05EF-1FCA-438C-A5A7-B9BB87650A27}"/>
                    </a:ext>
                  </a:extLst>
                </p:cNvPr>
                <p:cNvPicPr/>
                <p:nvPr/>
              </p:nvPicPr>
              <p:blipFill>
                <a:blip r:embed="rId2048"/>
                <a:stretch>
                  <a:fillRect/>
                </a:stretch>
              </p:blipFill>
              <p:spPr>
                <a:xfrm>
                  <a:off x="1457320" y="4824773"/>
                  <a:ext cx="943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9">
              <p14:nvContentPartPr>
                <p14:cNvPr id="1668" name="Input penna 1667">
                  <a:extLst>
                    <a:ext uri="{FF2B5EF4-FFF2-40B4-BE49-F238E27FC236}">
                      <a16:creationId xmlns:a16="http://schemas.microsoft.com/office/drawing/2014/main" id="{E5A7817C-E662-4F39-B0BE-DB01811B86B1}"/>
                    </a:ext>
                  </a:extLst>
                </p14:cNvPr>
                <p14:cNvContentPartPr/>
                <p14:nvPr/>
              </p14:nvContentPartPr>
              <p14:xfrm>
                <a:off x="1480000" y="4880573"/>
                <a:ext cx="73080" cy="16920"/>
              </p14:xfrm>
            </p:contentPart>
          </mc:Choice>
          <mc:Fallback xmlns="">
            <p:pic>
              <p:nvPicPr>
                <p:cNvPr id="1668" name="Input penna 1667">
                  <a:extLst>
                    <a:ext uri="{FF2B5EF4-FFF2-40B4-BE49-F238E27FC236}">
                      <a16:creationId xmlns:a16="http://schemas.microsoft.com/office/drawing/2014/main" id="{E5A7817C-E662-4F39-B0BE-DB01811B86B1}"/>
                    </a:ext>
                  </a:extLst>
                </p:cNvPr>
                <p:cNvPicPr/>
                <p:nvPr/>
              </p:nvPicPr>
              <p:blipFill>
                <a:blip r:embed="rId2050"/>
                <a:stretch>
                  <a:fillRect/>
                </a:stretch>
              </p:blipFill>
              <p:spPr>
                <a:xfrm>
                  <a:off x="1471000" y="4871573"/>
                  <a:ext cx="907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1">
              <p14:nvContentPartPr>
                <p14:cNvPr id="1669" name="Input penna 1668">
                  <a:extLst>
                    <a:ext uri="{FF2B5EF4-FFF2-40B4-BE49-F238E27FC236}">
                      <a16:creationId xmlns:a16="http://schemas.microsoft.com/office/drawing/2014/main" id="{B480506F-E47F-4E1A-8881-24A450F1D1AE}"/>
                    </a:ext>
                  </a:extLst>
                </p14:cNvPr>
                <p14:cNvContentPartPr/>
                <p14:nvPr/>
              </p14:nvContentPartPr>
              <p14:xfrm>
                <a:off x="1540120" y="4851413"/>
                <a:ext cx="136080" cy="80280"/>
              </p14:xfrm>
            </p:contentPart>
          </mc:Choice>
          <mc:Fallback xmlns="">
            <p:pic>
              <p:nvPicPr>
                <p:cNvPr id="1669" name="Input penna 1668">
                  <a:extLst>
                    <a:ext uri="{FF2B5EF4-FFF2-40B4-BE49-F238E27FC236}">
                      <a16:creationId xmlns:a16="http://schemas.microsoft.com/office/drawing/2014/main" id="{B480506F-E47F-4E1A-8881-24A450F1D1AE}"/>
                    </a:ext>
                  </a:extLst>
                </p:cNvPr>
                <p:cNvPicPr/>
                <p:nvPr/>
              </p:nvPicPr>
              <p:blipFill>
                <a:blip r:embed="rId2052"/>
                <a:stretch>
                  <a:fillRect/>
                </a:stretch>
              </p:blipFill>
              <p:spPr>
                <a:xfrm>
                  <a:off x="1531120" y="4842773"/>
                  <a:ext cx="153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3">
              <p14:nvContentPartPr>
                <p14:cNvPr id="1670" name="Input penna 1669">
                  <a:extLst>
                    <a:ext uri="{FF2B5EF4-FFF2-40B4-BE49-F238E27FC236}">
                      <a16:creationId xmlns:a16="http://schemas.microsoft.com/office/drawing/2014/main" id="{CA4DAF53-073A-4F55-A396-7E88B435665C}"/>
                    </a:ext>
                  </a:extLst>
                </p14:cNvPr>
                <p14:cNvContentPartPr/>
                <p14:nvPr/>
              </p14:nvContentPartPr>
              <p14:xfrm>
                <a:off x="1630480" y="4848173"/>
                <a:ext cx="124200" cy="91440"/>
              </p14:xfrm>
            </p:contentPart>
          </mc:Choice>
          <mc:Fallback xmlns="">
            <p:pic>
              <p:nvPicPr>
                <p:cNvPr id="1670" name="Input penna 1669">
                  <a:extLst>
                    <a:ext uri="{FF2B5EF4-FFF2-40B4-BE49-F238E27FC236}">
                      <a16:creationId xmlns:a16="http://schemas.microsoft.com/office/drawing/2014/main" id="{CA4DAF53-073A-4F55-A396-7E88B435665C}"/>
                    </a:ext>
                  </a:extLst>
                </p:cNvPr>
                <p:cNvPicPr/>
                <p:nvPr/>
              </p:nvPicPr>
              <p:blipFill>
                <a:blip r:embed="rId2054"/>
                <a:stretch>
                  <a:fillRect/>
                </a:stretch>
              </p:blipFill>
              <p:spPr>
                <a:xfrm>
                  <a:off x="1621840" y="4839173"/>
                  <a:ext cx="1418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5">
              <p14:nvContentPartPr>
                <p14:cNvPr id="1671" name="Input penna 1670">
                  <a:extLst>
                    <a:ext uri="{FF2B5EF4-FFF2-40B4-BE49-F238E27FC236}">
                      <a16:creationId xmlns:a16="http://schemas.microsoft.com/office/drawing/2014/main" id="{3C3C7D3E-2FA2-47AA-9870-DFC7698A5A68}"/>
                    </a:ext>
                  </a:extLst>
                </p14:cNvPr>
                <p14:cNvContentPartPr/>
                <p14:nvPr/>
              </p14:nvContentPartPr>
              <p14:xfrm>
                <a:off x="1829200" y="4879133"/>
                <a:ext cx="120600" cy="75960"/>
              </p14:xfrm>
            </p:contentPart>
          </mc:Choice>
          <mc:Fallback xmlns="">
            <p:pic>
              <p:nvPicPr>
                <p:cNvPr id="1671" name="Input penna 1670">
                  <a:extLst>
                    <a:ext uri="{FF2B5EF4-FFF2-40B4-BE49-F238E27FC236}">
                      <a16:creationId xmlns:a16="http://schemas.microsoft.com/office/drawing/2014/main" id="{3C3C7D3E-2FA2-47AA-9870-DFC7698A5A68}"/>
                    </a:ext>
                  </a:extLst>
                </p:cNvPr>
                <p:cNvPicPr/>
                <p:nvPr/>
              </p:nvPicPr>
              <p:blipFill>
                <a:blip r:embed="rId2056"/>
                <a:stretch>
                  <a:fillRect/>
                </a:stretch>
              </p:blipFill>
              <p:spPr>
                <a:xfrm>
                  <a:off x="1820200" y="4870493"/>
                  <a:ext cx="138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7">
              <p14:nvContentPartPr>
                <p14:cNvPr id="1672" name="Input penna 1671">
                  <a:extLst>
                    <a:ext uri="{FF2B5EF4-FFF2-40B4-BE49-F238E27FC236}">
                      <a16:creationId xmlns:a16="http://schemas.microsoft.com/office/drawing/2014/main" id="{8B52A8EA-4404-41E3-896C-8E5605FC2D4E}"/>
                    </a:ext>
                  </a:extLst>
                </p14:cNvPr>
                <p14:cNvContentPartPr/>
                <p14:nvPr/>
              </p14:nvContentPartPr>
              <p14:xfrm>
                <a:off x="1906240" y="4875533"/>
                <a:ext cx="89280" cy="85320"/>
              </p14:xfrm>
            </p:contentPart>
          </mc:Choice>
          <mc:Fallback xmlns="">
            <p:pic>
              <p:nvPicPr>
                <p:cNvPr id="1672" name="Input penna 1671">
                  <a:extLst>
                    <a:ext uri="{FF2B5EF4-FFF2-40B4-BE49-F238E27FC236}">
                      <a16:creationId xmlns:a16="http://schemas.microsoft.com/office/drawing/2014/main" id="{8B52A8EA-4404-41E3-896C-8E5605FC2D4E}"/>
                    </a:ext>
                  </a:extLst>
                </p:cNvPr>
                <p:cNvPicPr/>
                <p:nvPr/>
              </p:nvPicPr>
              <p:blipFill>
                <a:blip r:embed="rId2058"/>
                <a:stretch>
                  <a:fillRect/>
                </a:stretch>
              </p:blipFill>
              <p:spPr>
                <a:xfrm>
                  <a:off x="1897240" y="4866893"/>
                  <a:ext cx="106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9">
              <p14:nvContentPartPr>
                <p14:cNvPr id="1673" name="Input penna 1672">
                  <a:extLst>
                    <a:ext uri="{FF2B5EF4-FFF2-40B4-BE49-F238E27FC236}">
                      <a16:creationId xmlns:a16="http://schemas.microsoft.com/office/drawing/2014/main" id="{76703FA1-9CF7-492F-8620-3CC6B63EA9CE}"/>
                    </a:ext>
                  </a:extLst>
                </p14:cNvPr>
                <p14:cNvContentPartPr/>
                <p14:nvPr/>
              </p14:nvContentPartPr>
              <p14:xfrm>
                <a:off x="1918120" y="4918733"/>
                <a:ext cx="76680" cy="11520"/>
              </p14:xfrm>
            </p:contentPart>
          </mc:Choice>
          <mc:Fallback xmlns="">
            <p:pic>
              <p:nvPicPr>
                <p:cNvPr id="1673" name="Input penna 1672">
                  <a:extLst>
                    <a:ext uri="{FF2B5EF4-FFF2-40B4-BE49-F238E27FC236}">
                      <a16:creationId xmlns:a16="http://schemas.microsoft.com/office/drawing/2014/main" id="{76703FA1-9CF7-492F-8620-3CC6B63EA9CE}"/>
                    </a:ext>
                  </a:extLst>
                </p:cNvPr>
                <p:cNvPicPr/>
                <p:nvPr/>
              </p:nvPicPr>
              <p:blipFill>
                <a:blip r:embed="rId2060"/>
                <a:stretch>
                  <a:fillRect/>
                </a:stretch>
              </p:blipFill>
              <p:spPr>
                <a:xfrm>
                  <a:off x="1909480" y="4910093"/>
                  <a:ext cx="94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1">
              <p14:nvContentPartPr>
                <p14:cNvPr id="1674" name="Input penna 1673">
                  <a:extLst>
                    <a:ext uri="{FF2B5EF4-FFF2-40B4-BE49-F238E27FC236}">
                      <a16:creationId xmlns:a16="http://schemas.microsoft.com/office/drawing/2014/main" id="{7EE86CD8-0C0A-4151-A898-26390CA0CE9B}"/>
                    </a:ext>
                  </a:extLst>
                </p14:cNvPr>
                <p14:cNvContentPartPr/>
                <p14:nvPr/>
              </p14:nvContentPartPr>
              <p14:xfrm>
                <a:off x="2005960" y="4877333"/>
                <a:ext cx="137520" cy="86760"/>
              </p14:xfrm>
            </p:contentPart>
          </mc:Choice>
          <mc:Fallback xmlns="">
            <p:pic>
              <p:nvPicPr>
                <p:cNvPr id="1674" name="Input penna 1673">
                  <a:extLst>
                    <a:ext uri="{FF2B5EF4-FFF2-40B4-BE49-F238E27FC236}">
                      <a16:creationId xmlns:a16="http://schemas.microsoft.com/office/drawing/2014/main" id="{7EE86CD8-0C0A-4151-A898-26390CA0CE9B}"/>
                    </a:ext>
                  </a:extLst>
                </p:cNvPr>
                <p:cNvPicPr/>
                <p:nvPr/>
              </p:nvPicPr>
              <p:blipFill>
                <a:blip r:embed="rId2062"/>
                <a:stretch>
                  <a:fillRect/>
                </a:stretch>
              </p:blipFill>
              <p:spPr>
                <a:xfrm>
                  <a:off x="1997320" y="4868693"/>
                  <a:ext cx="1551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3">
              <p14:nvContentPartPr>
                <p14:cNvPr id="1675" name="Input penna 1674">
                  <a:extLst>
                    <a:ext uri="{FF2B5EF4-FFF2-40B4-BE49-F238E27FC236}">
                      <a16:creationId xmlns:a16="http://schemas.microsoft.com/office/drawing/2014/main" id="{DF660A2B-D3CE-42EA-9C41-74381740C20E}"/>
                    </a:ext>
                  </a:extLst>
                </p14:cNvPr>
                <p14:cNvContentPartPr/>
                <p14:nvPr/>
              </p14:nvContentPartPr>
              <p14:xfrm>
                <a:off x="2061760" y="4874453"/>
                <a:ext cx="108000" cy="19440"/>
              </p14:xfrm>
            </p:contentPart>
          </mc:Choice>
          <mc:Fallback xmlns="">
            <p:pic>
              <p:nvPicPr>
                <p:cNvPr id="1675" name="Input penna 1674">
                  <a:extLst>
                    <a:ext uri="{FF2B5EF4-FFF2-40B4-BE49-F238E27FC236}">
                      <a16:creationId xmlns:a16="http://schemas.microsoft.com/office/drawing/2014/main" id="{DF660A2B-D3CE-42EA-9C41-74381740C20E}"/>
                    </a:ext>
                  </a:extLst>
                </p:cNvPr>
                <p:cNvPicPr/>
                <p:nvPr/>
              </p:nvPicPr>
              <p:blipFill>
                <a:blip r:embed="rId2064"/>
                <a:stretch>
                  <a:fillRect/>
                </a:stretch>
              </p:blipFill>
              <p:spPr>
                <a:xfrm>
                  <a:off x="2052760" y="4865453"/>
                  <a:ext cx="1256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5">
              <p14:nvContentPartPr>
                <p14:cNvPr id="1676" name="Input penna 1675">
                  <a:extLst>
                    <a:ext uri="{FF2B5EF4-FFF2-40B4-BE49-F238E27FC236}">
                      <a16:creationId xmlns:a16="http://schemas.microsoft.com/office/drawing/2014/main" id="{2A199B43-9099-41A9-AFB0-104EA911AAA1}"/>
                    </a:ext>
                  </a:extLst>
                </p14:cNvPr>
                <p14:cNvContentPartPr/>
                <p14:nvPr/>
              </p14:nvContentPartPr>
              <p14:xfrm>
                <a:off x="2176240" y="4873733"/>
                <a:ext cx="76320" cy="84960"/>
              </p14:xfrm>
            </p:contentPart>
          </mc:Choice>
          <mc:Fallback xmlns="">
            <p:pic>
              <p:nvPicPr>
                <p:cNvPr id="1676" name="Input penna 1675">
                  <a:extLst>
                    <a:ext uri="{FF2B5EF4-FFF2-40B4-BE49-F238E27FC236}">
                      <a16:creationId xmlns:a16="http://schemas.microsoft.com/office/drawing/2014/main" id="{2A199B43-9099-41A9-AFB0-104EA911AAA1}"/>
                    </a:ext>
                  </a:extLst>
                </p:cNvPr>
                <p:cNvPicPr/>
                <p:nvPr/>
              </p:nvPicPr>
              <p:blipFill>
                <a:blip r:embed="rId2066"/>
                <a:stretch>
                  <a:fillRect/>
                </a:stretch>
              </p:blipFill>
              <p:spPr>
                <a:xfrm>
                  <a:off x="2167240" y="4864733"/>
                  <a:ext cx="939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7">
              <p14:nvContentPartPr>
                <p14:cNvPr id="1677" name="Input penna 1676">
                  <a:extLst>
                    <a:ext uri="{FF2B5EF4-FFF2-40B4-BE49-F238E27FC236}">
                      <a16:creationId xmlns:a16="http://schemas.microsoft.com/office/drawing/2014/main" id="{33B48E9B-7364-4BD5-B2C1-7A389F060EFE}"/>
                    </a:ext>
                  </a:extLst>
                </p14:cNvPr>
                <p14:cNvContentPartPr/>
                <p14:nvPr/>
              </p14:nvContentPartPr>
              <p14:xfrm>
                <a:off x="2262280" y="4880573"/>
                <a:ext cx="79560" cy="88560"/>
              </p14:xfrm>
            </p:contentPart>
          </mc:Choice>
          <mc:Fallback xmlns="">
            <p:pic>
              <p:nvPicPr>
                <p:cNvPr id="1677" name="Input penna 1676">
                  <a:extLst>
                    <a:ext uri="{FF2B5EF4-FFF2-40B4-BE49-F238E27FC236}">
                      <a16:creationId xmlns:a16="http://schemas.microsoft.com/office/drawing/2014/main" id="{33B48E9B-7364-4BD5-B2C1-7A389F060EFE}"/>
                    </a:ext>
                  </a:extLst>
                </p:cNvPr>
                <p:cNvPicPr/>
                <p:nvPr/>
              </p:nvPicPr>
              <p:blipFill>
                <a:blip r:embed="rId2068"/>
                <a:stretch>
                  <a:fillRect/>
                </a:stretch>
              </p:blipFill>
              <p:spPr>
                <a:xfrm>
                  <a:off x="2253280" y="4871573"/>
                  <a:ext cx="972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9">
              <p14:nvContentPartPr>
                <p14:cNvPr id="1678" name="Input penna 1677">
                  <a:extLst>
                    <a:ext uri="{FF2B5EF4-FFF2-40B4-BE49-F238E27FC236}">
                      <a16:creationId xmlns:a16="http://schemas.microsoft.com/office/drawing/2014/main" id="{88D0F6E1-DD49-4E63-A634-19C7949D2ED4}"/>
                    </a:ext>
                  </a:extLst>
                </p14:cNvPr>
                <p14:cNvContentPartPr/>
                <p14:nvPr/>
              </p14:nvContentPartPr>
              <p14:xfrm>
                <a:off x="2283520" y="4887773"/>
                <a:ext cx="115560" cy="46800"/>
              </p14:xfrm>
            </p:contentPart>
          </mc:Choice>
          <mc:Fallback xmlns="">
            <p:pic>
              <p:nvPicPr>
                <p:cNvPr id="1678" name="Input penna 1677">
                  <a:extLst>
                    <a:ext uri="{FF2B5EF4-FFF2-40B4-BE49-F238E27FC236}">
                      <a16:creationId xmlns:a16="http://schemas.microsoft.com/office/drawing/2014/main" id="{88D0F6E1-DD49-4E63-A634-19C7949D2ED4}"/>
                    </a:ext>
                  </a:extLst>
                </p:cNvPr>
                <p:cNvPicPr/>
                <p:nvPr/>
              </p:nvPicPr>
              <p:blipFill>
                <a:blip r:embed="rId2070"/>
                <a:stretch>
                  <a:fillRect/>
                </a:stretch>
              </p:blipFill>
              <p:spPr>
                <a:xfrm>
                  <a:off x="2274880" y="4879133"/>
                  <a:ext cx="1332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1">
              <p14:nvContentPartPr>
                <p14:cNvPr id="1679" name="Input penna 1678">
                  <a:extLst>
                    <a:ext uri="{FF2B5EF4-FFF2-40B4-BE49-F238E27FC236}">
                      <a16:creationId xmlns:a16="http://schemas.microsoft.com/office/drawing/2014/main" id="{2D5FAF01-2C48-4DF9-9F62-551C1870E566}"/>
                    </a:ext>
                  </a:extLst>
                </p14:cNvPr>
                <p14:cNvContentPartPr/>
                <p14:nvPr/>
              </p14:nvContentPartPr>
              <p14:xfrm>
                <a:off x="2381800" y="4885973"/>
                <a:ext cx="55440" cy="78480"/>
              </p14:xfrm>
            </p:contentPart>
          </mc:Choice>
          <mc:Fallback xmlns="">
            <p:pic>
              <p:nvPicPr>
                <p:cNvPr id="1679" name="Input penna 1678">
                  <a:extLst>
                    <a:ext uri="{FF2B5EF4-FFF2-40B4-BE49-F238E27FC236}">
                      <a16:creationId xmlns:a16="http://schemas.microsoft.com/office/drawing/2014/main" id="{2D5FAF01-2C48-4DF9-9F62-551C1870E566}"/>
                    </a:ext>
                  </a:extLst>
                </p:cNvPr>
                <p:cNvPicPr/>
                <p:nvPr/>
              </p:nvPicPr>
              <p:blipFill>
                <a:blip r:embed="rId2072"/>
                <a:stretch>
                  <a:fillRect/>
                </a:stretch>
              </p:blipFill>
              <p:spPr>
                <a:xfrm>
                  <a:off x="2373160" y="4877333"/>
                  <a:ext cx="73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3">
              <p14:nvContentPartPr>
                <p14:cNvPr id="1680" name="Input penna 1679">
                  <a:extLst>
                    <a:ext uri="{FF2B5EF4-FFF2-40B4-BE49-F238E27FC236}">
                      <a16:creationId xmlns:a16="http://schemas.microsoft.com/office/drawing/2014/main" id="{398BC07B-F92A-4FEB-ACBE-B0DDA9A031CD}"/>
                    </a:ext>
                  </a:extLst>
                </p14:cNvPr>
                <p14:cNvContentPartPr/>
                <p14:nvPr/>
              </p14:nvContentPartPr>
              <p14:xfrm>
                <a:off x="2468920" y="4892093"/>
                <a:ext cx="150840" cy="70920"/>
              </p14:xfrm>
            </p:contentPart>
          </mc:Choice>
          <mc:Fallback xmlns="">
            <p:pic>
              <p:nvPicPr>
                <p:cNvPr id="1680" name="Input penna 1679">
                  <a:extLst>
                    <a:ext uri="{FF2B5EF4-FFF2-40B4-BE49-F238E27FC236}">
                      <a16:creationId xmlns:a16="http://schemas.microsoft.com/office/drawing/2014/main" id="{398BC07B-F92A-4FEB-ACBE-B0DDA9A031CD}"/>
                    </a:ext>
                  </a:extLst>
                </p:cNvPr>
                <p:cNvPicPr/>
                <p:nvPr/>
              </p:nvPicPr>
              <p:blipFill>
                <a:blip r:embed="rId2074"/>
                <a:stretch>
                  <a:fillRect/>
                </a:stretch>
              </p:blipFill>
              <p:spPr>
                <a:xfrm>
                  <a:off x="2460280" y="4883453"/>
                  <a:ext cx="1684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5">
              <p14:nvContentPartPr>
                <p14:cNvPr id="1681" name="Input penna 1680">
                  <a:extLst>
                    <a:ext uri="{FF2B5EF4-FFF2-40B4-BE49-F238E27FC236}">
                      <a16:creationId xmlns:a16="http://schemas.microsoft.com/office/drawing/2014/main" id="{B00AFE94-4289-47D1-B91D-8F5F86209840}"/>
                    </a:ext>
                  </a:extLst>
                </p14:cNvPr>
                <p14:cNvContentPartPr/>
                <p14:nvPr/>
              </p14:nvContentPartPr>
              <p14:xfrm>
                <a:off x="2701120" y="4914053"/>
                <a:ext cx="6120" cy="19440"/>
              </p14:xfrm>
            </p:contentPart>
          </mc:Choice>
          <mc:Fallback xmlns="">
            <p:pic>
              <p:nvPicPr>
                <p:cNvPr id="1681" name="Input penna 1680">
                  <a:extLst>
                    <a:ext uri="{FF2B5EF4-FFF2-40B4-BE49-F238E27FC236}">
                      <a16:creationId xmlns:a16="http://schemas.microsoft.com/office/drawing/2014/main" id="{B00AFE94-4289-47D1-B91D-8F5F86209840}"/>
                    </a:ext>
                  </a:extLst>
                </p:cNvPr>
                <p:cNvPicPr/>
                <p:nvPr/>
              </p:nvPicPr>
              <p:blipFill>
                <a:blip r:embed="rId2076"/>
                <a:stretch>
                  <a:fillRect/>
                </a:stretch>
              </p:blipFill>
              <p:spPr>
                <a:xfrm>
                  <a:off x="2692480" y="4905053"/>
                  <a:ext cx="237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7">
              <p14:nvContentPartPr>
                <p14:cNvPr id="1682" name="Input penna 1681">
                  <a:extLst>
                    <a:ext uri="{FF2B5EF4-FFF2-40B4-BE49-F238E27FC236}">
                      <a16:creationId xmlns:a16="http://schemas.microsoft.com/office/drawing/2014/main" id="{F8526B99-DD39-4627-9963-C4C1BD8C9B84}"/>
                    </a:ext>
                  </a:extLst>
                </p14:cNvPr>
                <p14:cNvContentPartPr/>
                <p14:nvPr/>
              </p14:nvContentPartPr>
              <p14:xfrm>
                <a:off x="2704720" y="4965173"/>
                <a:ext cx="2520" cy="8280"/>
              </p14:xfrm>
            </p:contentPart>
          </mc:Choice>
          <mc:Fallback xmlns="">
            <p:pic>
              <p:nvPicPr>
                <p:cNvPr id="1682" name="Input penna 1681">
                  <a:extLst>
                    <a:ext uri="{FF2B5EF4-FFF2-40B4-BE49-F238E27FC236}">
                      <a16:creationId xmlns:a16="http://schemas.microsoft.com/office/drawing/2014/main" id="{F8526B99-DD39-4627-9963-C4C1BD8C9B84}"/>
                    </a:ext>
                  </a:extLst>
                </p:cNvPr>
                <p:cNvPicPr/>
                <p:nvPr/>
              </p:nvPicPr>
              <p:blipFill>
                <a:blip r:embed="rId2078"/>
                <a:stretch>
                  <a:fillRect/>
                </a:stretch>
              </p:blipFill>
              <p:spPr>
                <a:xfrm>
                  <a:off x="2696080" y="4956173"/>
                  <a:ext cx="20160" cy="2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79">
            <p14:nvContentPartPr>
              <p14:cNvPr id="1684" name="Input penna 1683">
                <a:extLst>
                  <a:ext uri="{FF2B5EF4-FFF2-40B4-BE49-F238E27FC236}">
                    <a16:creationId xmlns:a16="http://schemas.microsoft.com/office/drawing/2014/main" id="{702DB9DC-5D9A-4B61-8E4A-C99361010CB4}"/>
                  </a:ext>
                </a:extLst>
              </p14:cNvPr>
              <p14:cNvContentPartPr/>
              <p14:nvPr/>
            </p14:nvContentPartPr>
            <p14:xfrm>
              <a:off x="1755760" y="6401573"/>
              <a:ext cx="506520" cy="76680"/>
            </p14:xfrm>
          </p:contentPart>
        </mc:Choice>
        <mc:Fallback xmlns="">
          <p:pic>
            <p:nvPicPr>
              <p:cNvPr id="1684" name="Input penna 1683">
                <a:extLst>
                  <a:ext uri="{FF2B5EF4-FFF2-40B4-BE49-F238E27FC236}">
                    <a16:creationId xmlns:a16="http://schemas.microsoft.com/office/drawing/2014/main" id="{702DB9DC-5D9A-4B61-8E4A-C99361010CB4}"/>
                  </a:ext>
                </a:extLst>
              </p:cNvPr>
              <p:cNvPicPr/>
              <p:nvPr/>
            </p:nvPicPr>
            <p:blipFill>
              <a:blip r:embed="rId2080"/>
              <a:stretch>
                <a:fillRect/>
              </a:stretch>
            </p:blipFill>
            <p:spPr>
              <a:xfrm>
                <a:off x="1746760" y="6392573"/>
                <a:ext cx="524160" cy="9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0" name="Gruppo 1689">
            <a:extLst>
              <a:ext uri="{FF2B5EF4-FFF2-40B4-BE49-F238E27FC236}">
                <a16:creationId xmlns:a16="http://schemas.microsoft.com/office/drawing/2014/main" id="{7CFD9CA4-9550-4BFF-B584-DDB0AD19F2CB}"/>
              </a:ext>
            </a:extLst>
          </p:cNvPr>
          <p:cNvGrpSpPr/>
          <p:nvPr/>
        </p:nvGrpSpPr>
        <p:grpSpPr>
          <a:xfrm>
            <a:off x="1875280" y="6594173"/>
            <a:ext cx="385200" cy="179280"/>
            <a:chOff x="1875280" y="6594173"/>
            <a:chExt cx="38520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1">
              <p14:nvContentPartPr>
                <p14:cNvPr id="1685" name="Input penna 1684">
                  <a:extLst>
                    <a:ext uri="{FF2B5EF4-FFF2-40B4-BE49-F238E27FC236}">
                      <a16:creationId xmlns:a16="http://schemas.microsoft.com/office/drawing/2014/main" id="{B8DF55A1-54EB-40AA-B1A3-DC495B356B03}"/>
                    </a:ext>
                  </a:extLst>
                </p14:cNvPr>
                <p14:cNvContentPartPr/>
                <p14:nvPr/>
              </p14:nvContentPartPr>
              <p14:xfrm>
                <a:off x="1875280" y="6594173"/>
                <a:ext cx="78840" cy="132840"/>
              </p14:xfrm>
            </p:contentPart>
          </mc:Choice>
          <mc:Fallback xmlns="">
            <p:pic>
              <p:nvPicPr>
                <p:cNvPr id="1685" name="Input penna 1684">
                  <a:extLst>
                    <a:ext uri="{FF2B5EF4-FFF2-40B4-BE49-F238E27FC236}">
                      <a16:creationId xmlns:a16="http://schemas.microsoft.com/office/drawing/2014/main" id="{B8DF55A1-54EB-40AA-B1A3-DC495B356B03}"/>
                    </a:ext>
                  </a:extLst>
                </p:cNvPr>
                <p:cNvPicPr/>
                <p:nvPr/>
              </p:nvPicPr>
              <p:blipFill>
                <a:blip r:embed="rId2082"/>
                <a:stretch>
                  <a:fillRect/>
                </a:stretch>
              </p:blipFill>
              <p:spPr>
                <a:xfrm>
                  <a:off x="1866640" y="6585533"/>
                  <a:ext cx="964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3">
              <p14:nvContentPartPr>
                <p14:cNvPr id="1686" name="Input penna 1685">
                  <a:extLst>
                    <a:ext uri="{FF2B5EF4-FFF2-40B4-BE49-F238E27FC236}">
                      <a16:creationId xmlns:a16="http://schemas.microsoft.com/office/drawing/2014/main" id="{AED4BBA9-EF8A-4196-8577-B61A0B5420D3}"/>
                    </a:ext>
                  </a:extLst>
                </p14:cNvPr>
                <p14:cNvContentPartPr/>
                <p14:nvPr/>
              </p14:nvContentPartPr>
              <p14:xfrm>
                <a:off x="1953760" y="6688133"/>
                <a:ext cx="39600" cy="45000"/>
              </p14:xfrm>
            </p:contentPart>
          </mc:Choice>
          <mc:Fallback xmlns="">
            <p:pic>
              <p:nvPicPr>
                <p:cNvPr id="1686" name="Input penna 1685">
                  <a:extLst>
                    <a:ext uri="{FF2B5EF4-FFF2-40B4-BE49-F238E27FC236}">
                      <a16:creationId xmlns:a16="http://schemas.microsoft.com/office/drawing/2014/main" id="{AED4BBA9-EF8A-4196-8577-B61A0B5420D3}"/>
                    </a:ext>
                  </a:extLst>
                </p:cNvPr>
                <p:cNvPicPr/>
                <p:nvPr/>
              </p:nvPicPr>
              <p:blipFill>
                <a:blip r:embed="rId2084"/>
                <a:stretch>
                  <a:fillRect/>
                </a:stretch>
              </p:blipFill>
              <p:spPr>
                <a:xfrm>
                  <a:off x="1944760" y="6679493"/>
                  <a:ext cx="572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5">
              <p14:nvContentPartPr>
                <p14:cNvPr id="1687" name="Input penna 1686">
                  <a:extLst>
                    <a:ext uri="{FF2B5EF4-FFF2-40B4-BE49-F238E27FC236}">
                      <a16:creationId xmlns:a16="http://schemas.microsoft.com/office/drawing/2014/main" id="{81655C8B-65CC-4131-9A4F-8EC430471EA4}"/>
                    </a:ext>
                  </a:extLst>
                </p14:cNvPr>
                <p14:cNvContentPartPr/>
                <p14:nvPr/>
              </p14:nvContentPartPr>
              <p14:xfrm>
                <a:off x="1952320" y="6691373"/>
                <a:ext cx="108720" cy="82080"/>
              </p14:xfrm>
            </p:contentPart>
          </mc:Choice>
          <mc:Fallback xmlns="">
            <p:pic>
              <p:nvPicPr>
                <p:cNvPr id="1687" name="Input penna 1686">
                  <a:extLst>
                    <a:ext uri="{FF2B5EF4-FFF2-40B4-BE49-F238E27FC236}">
                      <a16:creationId xmlns:a16="http://schemas.microsoft.com/office/drawing/2014/main" id="{81655C8B-65CC-4131-9A4F-8EC430471EA4}"/>
                    </a:ext>
                  </a:extLst>
                </p:cNvPr>
                <p:cNvPicPr/>
                <p:nvPr/>
              </p:nvPicPr>
              <p:blipFill>
                <a:blip r:embed="rId2086"/>
                <a:stretch>
                  <a:fillRect/>
                </a:stretch>
              </p:blipFill>
              <p:spPr>
                <a:xfrm>
                  <a:off x="1943680" y="6682733"/>
                  <a:ext cx="1263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7">
              <p14:nvContentPartPr>
                <p14:cNvPr id="1688" name="Input penna 1687">
                  <a:extLst>
                    <a:ext uri="{FF2B5EF4-FFF2-40B4-BE49-F238E27FC236}">
                      <a16:creationId xmlns:a16="http://schemas.microsoft.com/office/drawing/2014/main" id="{446F7FA3-847F-4A4C-9002-13D2B332BA18}"/>
                    </a:ext>
                  </a:extLst>
                </p14:cNvPr>
                <p14:cNvContentPartPr/>
                <p14:nvPr/>
              </p14:nvContentPartPr>
              <p14:xfrm>
                <a:off x="2077240" y="6672293"/>
                <a:ext cx="67680" cy="34200"/>
              </p14:xfrm>
            </p:contentPart>
          </mc:Choice>
          <mc:Fallback xmlns="">
            <p:pic>
              <p:nvPicPr>
                <p:cNvPr id="1688" name="Input penna 1687">
                  <a:extLst>
                    <a:ext uri="{FF2B5EF4-FFF2-40B4-BE49-F238E27FC236}">
                      <a16:creationId xmlns:a16="http://schemas.microsoft.com/office/drawing/2014/main" id="{446F7FA3-847F-4A4C-9002-13D2B332BA18}"/>
                    </a:ext>
                  </a:extLst>
                </p:cNvPr>
                <p:cNvPicPr/>
                <p:nvPr/>
              </p:nvPicPr>
              <p:blipFill>
                <a:blip r:embed="rId2088"/>
                <a:stretch>
                  <a:fillRect/>
                </a:stretch>
              </p:blipFill>
              <p:spPr>
                <a:xfrm>
                  <a:off x="2068240" y="6663293"/>
                  <a:ext cx="853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9">
              <p14:nvContentPartPr>
                <p14:cNvPr id="1689" name="Input penna 1688">
                  <a:extLst>
                    <a:ext uri="{FF2B5EF4-FFF2-40B4-BE49-F238E27FC236}">
                      <a16:creationId xmlns:a16="http://schemas.microsoft.com/office/drawing/2014/main" id="{831C6929-3E83-4045-98BF-9E91FF5EECE6}"/>
                    </a:ext>
                  </a:extLst>
                </p14:cNvPr>
                <p14:cNvContentPartPr/>
                <p14:nvPr/>
              </p14:nvContentPartPr>
              <p14:xfrm>
                <a:off x="2144560" y="6653933"/>
                <a:ext cx="115920" cy="70920"/>
              </p14:xfrm>
            </p:contentPart>
          </mc:Choice>
          <mc:Fallback xmlns="">
            <p:pic>
              <p:nvPicPr>
                <p:cNvPr id="1689" name="Input penna 1688">
                  <a:extLst>
                    <a:ext uri="{FF2B5EF4-FFF2-40B4-BE49-F238E27FC236}">
                      <a16:creationId xmlns:a16="http://schemas.microsoft.com/office/drawing/2014/main" id="{831C6929-3E83-4045-98BF-9E91FF5EECE6}"/>
                    </a:ext>
                  </a:extLst>
                </p:cNvPr>
                <p:cNvPicPr/>
                <p:nvPr/>
              </p:nvPicPr>
              <p:blipFill>
                <a:blip r:embed="rId2090"/>
                <a:stretch>
                  <a:fillRect/>
                </a:stretch>
              </p:blipFill>
              <p:spPr>
                <a:xfrm>
                  <a:off x="2135920" y="6644933"/>
                  <a:ext cx="133560" cy="8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00" name="Gruppo 1699">
            <a:extLst>
              <a:ext uri="{FF2B5EF4-FFF2-40B4-BE49-F238E27FC236}">
                <a16:creationId xmlns:a16="http://schemas.microsoft.com/office/drawing/2014/main" id="{6663197B-FCAB-4822-9A24-83DE822A10F4}"/>
              </a:ext>
            </a:extLst>
          </p:cNvPr>
          <p:cNvGrpSpPr/>
          <p:nvPr/>
        </p:nvGrpSpPr>
        <p:grpSpPr>
          <a:xfrm>
            <a:off x="523307" y="5879924"/>
            <a:ext cx="3698280" cy="554049"/>
            <a:chOff x="523307" y="5879924"/>
            <a:chExt cx="3698280" cy="55404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1">
              <p14:nvContentPartPr>
                <p14:cNvPr id="1590" name="Input penna 1589">
                  <a:extLst>
                    <a:ext uri="{FF2B5EF4-FFF2-40B4-BE49-F238E27FC236}">
                      <a16:creationId xmlns:a16="http://schemas.microsoft.com/office/drawing/2014/main" id="{5FE220C7-40FA-4DEF-9C09-5F5AD8F7F294}"/>
                    </a:ext>
                  </a:extLst>
                </p14:cNvPr>
                <p14:cNvContentPartPr/>
                <p14:nvPr/>
              </p14:nvContentPartPr>
              <p14:xfrm>
                <a:off x="536267" y="6056324"/>
                <a:ext cx="51840" cy="2880"/>
              </p14:xfrm>
            </p:contentPart>
          </mc:Choice>
          <mc:Fallback xmlns="">
            <p:pic>
              <p:nvPicPr>
                <p:cNvPr id="1590" name="Input penna 1589">
                  <a:extLst>
                    <a:ext uri="{FF2B5EF4-FFF2-40B4-BE49-F238E27FC236}">
                      <a16:creationId xmlns:a16="http://schemas.microsoft.com/office/drawing/2014/main" id="{5FE220C7-40FA-4DEF-9C09-5F5AD8F7F294}"/>
                    </a:ext>
                  </a:extLst>
                </p:cNvPr>
                <p:cNvPicPr/>
                <p:nvPr/>
              </p:nvPicPr>
              <p:blipFill>
                <a:blip r:embed="rId1554"/>
                <a:stretch>
                  <a:fillRect/>
                </a:stretch>
              </p:blipFill>
              <p:spPr>
                <a:xfrm>
                  <a:off x="527267" y="6047324"/>
                  <a:ext cx="694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1591" name="Input penna 1590">
                  <a:extLst>
                    <a:ext uri="{FF2B5EF4-FFF2-40B4-BE49-F238E27FC236}">
                      <a16:creationId xmlns:a16="http://schemas.microsoft.com/office/drawing/2014/main" id="{B8B27AF6-C078-474A-A277-3576332F4E27}"/>
                    </a:ext>
                  </a:extLst>
                </p14:cNvPr>
                <p14:cNvContentPartPr/>
                <p14:nvPr/>
              </p14:nvContentPartPr>
              <p14:xfrm>
                <a:off x="585587" y="6056324"/>
                <a:ext cx="360" cy="360"/>
              </p14:xfrm>
            </p:contentPart>
          </mc:Choice>
          <mc:Fallback xmlns="">
            <p:pic>
              <p:nvPicPr>
                <p:cNvPr id="1591" name="Input penna 1590">
                  <a:extLst>
                    <a:ext uri="{FF2B5EF4-FFF2-40B4-BE49-F238E27FC236}">
                      <a16:creationId xmlns:a16="http://schemas.microsoft.com/office/drawing/2014/main" id="{B8B27AF6-C078-474A-A277-3576332F4E27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576587" y="604732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3">
              <p14:nvContentPartPr>
                <p14:cNvPr id="1592" name="Input penna 1591">
                  <a:extLst>
                    <a:ext uri="{FF2B5EF4-FFF2-40B4-BE49-F238E27FC236}">
                      <a16:creationId xmlns:a16="http://schemas.microsoft.com/office/drawing/2014/main" id="{1C5C1F76-605C-42EF-B23A-87D392A1E22F}"/>
                    </a:ext>
                  </a:extLst>
                </p14:cNvPr>
                <p14:cNvContentPartPr/>
                <p14:nvPr/>
              </p14:nvContentPartPr>
              <p14:xfrm>
                <a:off x="523307" y="6056324"/>
                <a:ext cx="62640" cy="52200"/>
              </p14:xfrm>
            </p:contentPart>
          </mc:Choice>
          <mc:Fallback xmlns="">
            <p:pic>
              <p:nvPicPr>
                <p:cNvPr id="1592" name="Input penna 1591">
                  <a:extLst>
                    <a:ext uri="{FF2B5EF4-FFF2-40B4-BE49-F238E27FC236}">
                      <a16:creationId xmlns:a16="http://schemas.microsoft.com/office/drawing/2014/main" id="{1C5C1F76-605C-42EF-B23A-87D392A1E22F}"/>
                    </a:ext>
                  </a:extLst>
                </p:cNvPr>
                <p:cNvPicPr/>
                <p:nvPr/>
              </p:nvPicPr>
              <p:blipFill>
                <a:blip r:embed="rId2094"/>
                <a:stretch>
                  <a:fillRect/>
                </a:stretch>
              </p:blipFill>
              <p:spPr>
                <a:xfrm>
                  <a:off x="514307" y="6047324"/>
                  <a:ext cx="802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5">
              <p14:nvContentPartPr>
                <p14:cNvPr id="1594" name="Input penna 1593">
                  <a:extLst>
                    <a:ext uri="{FF2B5EF4-FFF2-40B4-BE49-F238E27FC236}">
                      <a16:creationId xmlns:a16="http://schemas.microsoft.com/office/drawing/2014/main" id="{8BD0BA92-77AE-4D0B-99AD-8D3E16597B69}"/>
                    </a:ext>
                  </a:extLst>
                </p14:cNvPr>
                <p14:cNvContentPartPr/>
                <p14:nvPr/>
              </p14:nvContentPartPr>
              <p14:xfrm>
                <a:off x="716267" y="5904764"/>
                <a:ext cx="56160" cy="372240"/>
              </p14:xfrm>
            </p:contentPart>
          </mc:Choice>
          <mc:Fallback xmlns="">
            <p:pic>
              <p:nvPicPr>
                <p:cNvPr id="1594" name="Input penna 1593">
                  <a:extLst>
                    <a:ext uri="{FF2B5EF4-FFF2-40B4-BE49-F238E27FC236}">
                      <a16:creationId xmlns:a16="http://schemas.microsoft.com/office/drawing/2014/main" id="{8BD0BA92-77AE-4D0B-99AD-8D3E16597B69}"/>
                    </a:ext>
                  </a:extLst>
                </p:cNvPr>
                <p:cNvPicPr/>
                <p:nvPr/>
              </p:nvPicPr>
              <p:blipFill>
                <a:blip r:embed="rId2096"/>
                <a:stretch>
                  <a:fillRect/>
                </a:stretch>
              </p:blipFill>
              <p:spPr>
                <a:xfrm>
                  <a:off x="707627" y="5896124"/>
                  <a:ext cx="738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7">
              <p14:nvContentPartPr>
                <p14:cNvPr id="1595" name="Input penna 1594">
                  <a:extLst>
                    <a:ext uri="{FF2B5EF4-FFF2-40B4-BE49-F238E27FC236}">
                      <a16:creationId xmlns:a16="http://schemas.microsoft.com/office/drawing/2014/main" id="{D62D6985-C811-46B4-9DF9-59734BC4C5DA}"/>
                    </a:ext>
                  </a:extLst>
                </p14:cNvPr>
                <p14:cNvContentPartPr/>
                <p14:nvPr/>
              </p14:nvContentPartPr>
              <p14:xfrm>
                <a:off x="777467" y="6259364"/>
                <a:ext cx="55800" cy="73800"/>
              </p14:xfrm>
            </p:contentPart>
          </mc:Choice>
          <mc:Fallback xmlns="">
            <p:pic>
              <p:nvPicPr>
                <p:cNvPr id="1595" name="Input penna 1594">
                  <a:extLst>
                    <a:ext uri="{FF2B5EF4-FFF2-40B4-BE49-F238E27FC236}">
                      <a16:creationId xmlns:a16="http://schemas.microsoft.com/office/drawing/2014/main" id="{D62D6985-C811-46B4-9DF9-59734BC4C5DA}"/>
                    </a:ext>
                  </a:extLst>
                </p:cNvPr>
                <p:cNvPicPr/>
                <p:nvPr/>
              </p:nvPicPr>
              <p:blipFill>
                <a:blip r:embed="rId2098"/>
                <a:stretch>
                  <a:fillRect/>
                </a:stretch>
              </p:blipFill>
              <p:spPr>
                <a:xfrm>
                  <a:off x="768827" y="6250724"/>
                  <a:ext cx="734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9">
              <p14:nvContentPartPr>
                <p14:cNvPr id="1596" name="Input penna 1595">
                  <a:extLst>
                    <a:ext uri="{FF2B5EF4-FFF2-40B4-BE49-F238E27FC236}">
                      <a16:creationId xmlns:a16="http://schemas.microsoft.com/office/drawing/2014/main" id="{A1C4C830-ED2A-4BC6-80F5-737B47F6FCDD}"/>
                    </a:ext>
                  </a:extLst>
                </p14:cNvPr>
                <p14:cNvContentPartPr/>
                <p14:nvPr/>
              </p14:nvContentPartPr>
              <p14:xfrm>
                <a:off x="844787" y="6075764"/>
                <a:ext cx="80280" cy="95760"/>
              </p14:xfrm>
            </p:contentPart>
          </mc:Choice>
          <mc:Fallback xmlns="">
            <p:pic>
              <p:nvPicPr>
                <p:cNvPr id="1596" name="Input penna 1595">
                  <a:extLst>
                    <a:ext uri="{FF2B5EF4-FFF2-40B4-BE49-F238E27FC236}">
                      <a16:creationId xmlns:a16="http://schemas.microsoft.com/office/drawing/2014/main" id="{A1C4C830-ED2A-4BC6-80F5-737B47F6FCDD}"/>
                    </a:ext>
                  </a:extLst>
                </p:cNvPr>
                <p:cNvPicPr/>
                <p:nvPr/>
              </p:nvPicPr>
              <p:blipFill>
                <a:blip r:embed="rId2100"/>
                <a:stretch>
                  <a:fillRect/>
                </a:stretch>
              </p:blipFill>
              <p:spPr>
                <a:xfrm>
                  <a:off x="835787" y="6066764"/>
                  <a:ext cx="979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1">
              <p14:nvContentPartPr>
                <p14:cNvPr id="1597" name="Input penna 1596">
                  <a:extLst>
                    <a:ext uri="{FF2B5EF4-FFF2-40B4-BE49-F238E27FC236}">
                      <a16:creationId xmlns:a16="http://schemas.microsoft.com/office/drawing/2014/main" id="{9E08C9EE-A64D-4B3F-B7D6-D9F85978AA1A}"/>
                    </a:ext>
                  </a:extLst>
                </p14:cNvPr>
                <p14:cNvContentPartPr/>
                <p14:nvPr/>
              </p14:nvContentPartPr>
              <p14:xfrm>
                <a:off x="816347" y="6072524"/>
                <a:ext cx="109080" cy="97200"/>
              </p14:xfrm>
            </p:contentPart>
          </mc:Choice>
          <mc:Fallback xmlns="">
            <p:pic>
              <p:nvPicPr>
                <p:cNvPr id="1597" name="Input penna 1596">
                  <a:extLst>
                    <a:ext uri="{FF2B5EF4-FFF2-40B4-BE49-F238E27FC236}">
                      <a16:creationId xmlns:a16="http://schemas.microsoft.com/office/drawing/2014/main" id="{9E08C9EE-A64D-4B3F-B7D6-D9F85978AA1A}"/>
                    </a:ext>
                  </a:extLst>
                </p:cNvPr>
                <p:cNvPicPr/>
                <p:nvPr/>
              </p:nvPicPr>
              <p:blipFill>
                <a:blip r:embed="rId2102"/>
                <a:stretch>
                  <a:fillRect/>
                </a:stretch>
              </p:blipFill>
              <p:spPr>
                <a:xfrm>
                  <a:off x="807707" y="6063524"/>
                  <a:ext cx="1267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3">
              <p14:nvContentPartPr>
                <p14:cNvPr id="1598" name="Input penna 1597">
                  <a:extLst>
                    <a:ext uri="{FF2B5EF4-FFF2-40B4-BE49-F238E27FC236}">
                      <a16:creationId xmlns:a16="http://schemas.microsoft.com/office/drawing/2014/main" id="{C09254D9-BAB0-46B9-B617-29B8292EE8F2}"/>
                    </a:ext>
                  </a:extLst>
                </p14:cNvPr>
                <p14:cNvContentPartPr/>
                <p14:nvPr/>
              </p14:nvContentPartPr>
              <p14:xfrm>
                <a:off x="917147" y="6130484"/>
                <a:ext cx="58320" cy="46800"/>
              </p14:xfrm>
            </p:contentPart>
          </mc:Choice>
          <mc:Fallback xmlns="">
            <p:pic>
              <p:nvPicPr>
                <p:cNvPr id="1598" name="Input penna 1597">
                  <a:extLst>
                    <a:ext uri="{FF2B5EF4-FFF2-40B4-BE49-F238E27FC236}">
                      <a16:creationId xmlns:a16="http://schemas.microsoft.com/office/drawing/2014/main" id="{C09254D9-BAB0-46B9-B617-29B8292EE8F2}"/>
                    </a:ext>
                  </a:extLst>
                </p:cNvPr>
                <p:cNvPicPr/>
                <p:nvPr/>
              </p:nvPicPr>
              <p:blipFill>
                <a:blip r:embed="rId2104"/>
                <a:stretch>
                  <a:fillRect/>
                </a:stretch>
              </p:blipFill>
              <p:spPr>
                <a:xfrm>
                  <a:off x="908507" y="6121484"/>
                  <a:ext cx="759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5">
              <p14:nvContentPartPr>
                <p14:cNvPr id="1600" name="Input penna 1599">
                  <a:extLst>
                    <a:ext uri="{FF2B5EF4-FFF2-40B4-BE49-F238E27FC236}">
                      <a16:creationId xmlns:a16="http://schemas.microsoft.com/office/drawing/2014/main" id="{8946524B-5466-4EFD-ABBB-E424539A3B78}"/>
                    </a:ext>
                  </a:extLst>
                </p14:cNvPr>
                <p14:cNvContentPartPr/>
                <p14:nvPr/>
              </p14:nvContentPartPr>
              <p14:xfrm>
                <a:off x="1003187" y="6035804"/>
                <a:ext cx="60840" cy="134640"/>
              </p14:xfrm>
            </p:contentPart>
          </mc:Choice>
          <mc:Fallback xmlns="">
            <p:pic>
              <p:nvPicPr>
                <p:cNvPr id="1600" name="Input penna 1599">
                  <a:extLst>
                    <a:ext uri="{FF2B5EF4-FFF2-40B4-BE49-F238E27FC236}">
                      <a16:creationId xmlns:a16="http://schemas.microsoft.com/office/drawing/2014/main" id="{8946524B-5466-4EFD-ABBB-E424539A3B78}"/>
                    </a:ext>
                  </a:extLst>
                </p:cNvPr>
                <p:cNvPicPr/>
                <p:nvPr/>
              </p:nvPicPr>
              <p:blipFill>
                <a:blip r:embed="rId2106"/>
                <a:stretch>
                  <a:fillRect/>
                </a:stretch>
              </p:blipFill>
              <p:spPr>
                <a:xfrm>
                  <a:off x="994187" y="6026804"/>
                  <a:ext cx="78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7">
              <p14:nvContentPartPr>
                <p14:cNvPr id="1601" name="Input penna 1600">
                  <a:extLst>
                    <a:ext uri="{FF2B5EF4-FFF2-40B4-BE49-F238E27FC236}">
                      <a16:creationId xmlns:a16="http://schemas.microsoft.com/office/drawing/2014/main" id="{DEA81505-22C0-4D9D-BAA5-42690B4ACF5F}"/>
                    </a:ext>
                  </a:extLst>
                </p14:cNvPr>
                <p14:cNvContentPartPr/>
                <p14:nvPr/>
              </p14:nvContentPartPr>
              <p14:xfrm>
                <a:off x="1097147" y="6121124"/>
                <a:ext cx="42480" cy="44280"/>
              </p14:xfrm>
            </p:contentPart>
          </mc:Choice>
          <mc:Fallback xmlns="">
            <p:pic>
              <p:nvPicPr>
                <p:cNvPr id="1601" name="Input penna 1600">
                  <a:extLst>
                    <a:ext uri="{FF2B5EF4-FFF2-40B4-BE49-F238E27FC236}">
                      <a16:creationId xmlns:a16="http://schemas.microsoft.com/office/drawing/2014/main" id="{DEA81505-22C0-4D9D-BAA5-42690B4ACF5F}"/>
                    </a:ext>
                  </a:extLst>
                </p:cNvPr>
                <p:cNvPicPr/>
                <p:nvPr/>
              </p:nvPicPr>
              <p:blipFill>
                <a:blip r:embed="rId2108"/>
                <a:stretch>
                  <a:fillRect/>
                </a:stretch>
              </p:blipFill>
              <p:spPr>
                <a:xfrm>
                  <a:off x="1088507" y="6112124"/>
                  <a:ext cx="601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9">
              <p14:nvContentPartPr>
                <p14:cNvPr id="1603" name="Input penna 1602">
                  <a:extLst>
                    <a:ext uri="{FF2B5EF4-FFF2-40B4-BE49-F238E27FC236}">
                      <a16:creationId xmlns:a16="http://schemas.microsoft.com/office/drawing/2014/main" id="{0E5F2876-BC70-41FA-BFE7-0223ECEDACAF}"/>
                    </a:ext>
                  </a:extLst>
                </p14:cNvPr>
                <p14:cNvContentPartPr/>
                <p14:nvPr/>
              </p14:nvContentPartPr>
              <p14:xfrm>
                <a:off x="1144307" y="5940044"/>
                <a:ext cx="69480" cy="171720"/>
              </p14:xfrm>
            </p:contentPart>
          </mc:Choice>
          <mc:Fallback xmlns="">
            <p:pic>
              <p:nvPicPr>
                <p:cNvPr id="1603" name="Input penna 1602">
                  <a:extLst>
                    <a:ext uri="{FF2B5EF4-FFF2-40B4-BE49-F238E27FC236}">
                      <a16:creationId xmlns:a16="http://schemas.microsoft.com/office/drawing/2014/main" id="{0E5F2876-BC70-41FA-BFE7-0223ECEDACAF}"/>
                    </a:ext>
                  </a:extLst>
                </p:cNvPr>
                <p:cNvPicPr/>
                <p:nvPr/>
              </p:nvPicPr>
              <p:blipFill>
                <a:blip r:embed="rId2110"/>
                <a:stretch>
                  <a:fillRect/>
                </a:stretch>
              </p:blipFill>
              <p:spPr>
                <a:xfrm>
                  <a:off x="1135307" y="5931044"/>
                  <a:ext cx="871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1">
              <p14:nvContentPartPr>
                <p14:cNvPr id="1604" name="Input penna 1603">
                  <a:extLst>
                    <a:ext uri="{FF2B5EF4-FFF2-40B4-BE49-F238E27FC236}">
                      <a16:creationId xmlns:a16="http://schemas.microsoft.com/office/drawing/2014/main" id="{1BE37561-AC49-4281-86BB-F0A926A6CED3}"/>
                    </a:ext>
                  </a:extLst>
                </p14:cNvPr>
                <p14:cNvContentPartPr/>
                <p14:nvPr/>
              </p14:nvContentPartPr>
              <p14:xfrm>
                <a:off x="1227107" y="5963804"/>
                <a:ext cx="65520" cy="141120"/>
              </p14:xfrm>
            </p:contentPart>
          </mc:Choice>
          <mc:Fallback xmlns="">
            <p:pic>
              <p:nvPicPr>
                <p:cNvPr id="1604" name="Input penna 1603">
                  <a:extLst>
                    <a:ext uri="{FF2B5EF4-FFF2-40B4-BE49-F238E27FC236}">
                      <a16:creationId xmlns:a16="http://schemas.microsoft.com/office/drawing/2014/main" id="{1BE37561-AC49-4281-86BB-F0A926A6CED3}"/>
                    </a:ext>
                  </a:extLst>
                </p:cNvPr>
                <p:cNvPicPr/>
                <p:nvPr/>
              </p:nvPicPr>
              <p:blipFill>
                <a:blip r:embed="rId2112"/>
                <a:stretch>
                  <a:fillRect/>
                </a:stretch>
              </p:blipFill>
              <p:spPr>
                <a:xfrm>
                  <a:off x="1218107" y="5954804"/>
                  <a:ext cx="831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3">
              <p14:nvContentPartPr>
                <p14:cNvPr id="1605" name="Input penna 1604">
                  <a:extLst>
                    <a:ext uri="{FF2B5EF4-FFF2-40B4-BE49-F238E27FC236}">
                      <a16:creationId xmlns:a16="http://schemas.microsoft.com/office/drawing/2014/main" id="{FD27A9AF-EFDF-4248-89F8-54EBFAF655B6}"/>
                    </a:ext>
                  </a:extLst>
                </p14:cNvPr>
                <p14:cNvContentPartPr/>
                <p14:nvPr/>
              </p14:nvContentPartPr>
              <p14:xfrm>
                <a:off x="1409267" y="6006644"/>
                <a:ext cx="12600" cy="83160"/>
              </p14:xfrm>
            </p:contentPart>
          </mc:Choice>
          <mc:Fallback xmlns="">
            <p:pic>
              <p:nvPicPr>
                <p:cNvPr id="1605" name="Input penna 1604">
                  <a:extLst>
                    <a:ext uri="{FF2B5EF4-FFF2-40B4-BE49-F238E27FC236}">
                      <a16:creationId xmlns:a16="http://schemas.microsoft.com/office/drawing/2014/main" id="{FD27A9AF-EFDF-4248-89F8-54EBFAF655B6}"/>
                    </a:ext>
                  </a:extLst>
                </p:cNvPr>
                <p:cNvPicPr/>
                <p:nvPr/>
              </p:nvPicPr>
              <p:blipFill>
                <a:blip r:embed="rId2114"/>
                <a:stretch>
                  <a:fillRect/>
                </a:stretch>
              </p:blipFill>
              <p:spPr>
                <a:xfrm>
                  <a:off x="1400267" y="5998004"/>
                  <a:ext cx="302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5">
              <p14:nvContentPartPr>
                <p14:cNvPr id="1606" name="Input penna 1605">
                  <a:extLst>
                    <a:ext uri="{FF2B5EF4-FFF2-40B4-BE49-F238E27FC236}">
                      <a16:creationId xmlns:a16="http://schemas.microsoft.com/office/drawing/2014/main" id="{6CCEED74-125C-4DF6-BD49-C9F4400281D3}"/>
                    </a:ext>
                  </a:extLst>
                </p14:cNvPr>
                <p14:cNvContentPartPr/>
                <p14:nvPr/>
              </p14:nvContentPartPr>
              <p14:xfrm>
                <a:off x="1363187" y="6040844"/>
                <a:ext cx="90720" cy="5400"/>
              </p14:xfrm>
            </p:contentPart>
          </mc:Choice>
          <mc:Fallback xmlns="">
            <p:pic>
              <p:nvPicPr>
                <p:cNvPr id="1606" name="Input penna 1605">
                  <a:extLst>
                    <a:ext uri="{FF2B5EF4-FFF2-40B4-BE49-F238E27FC236}">
                      <a16:creationId xmlns:a16="http://schemas.microsoft.com/office/drawing/2014/main" id="{6CCEED74-125C-4DF6-BD49-C9F4400281D3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1354187" y="6031844"/>
                  <a:ext cx="108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6">
              <p14:nvContentPartPr>
                <p14:cNvPr id="1608" name="Input penna 1607">
                  <a:extLst>
                    <a:ext uri="{FF2B5EF4-FFF2-40B4-BE49-F238E27FC236}">
                      <a16:creationId xmlns:a16="http://schemas.microsoft.com/office/drawing/2014/main" id="{4B65D26F-17A1-495F-B284-0A14E007B501}"/>
                    </a:ext>
                  </a:extLst>
                </p14:cNvPr>
                <p14:cNvContentPartPr/>
                <p14:nvPr/>
              </p14:nvContentPartPr>
              <p14:xfrm>
                <a:off x="1570547" y="5999804"/>
                <a:ext cx="82800" cy="99000"/>
              </p14:xfrm>
            </p:contentPart>
          </mc:Choice>
          <mc:Fallback xmlns="">
            <p:pic>
              <p:nvPicPr>
                <p:cNvPr id="1608" name="Input penna 1607">
                  <a:extLst>
                    <a:ext uri="{FF2B5EF4-FFF2-40B4-BE49-F238E27FC236}">
                      <a16:creationId xmlns:a16="http://schemas.microsoft.com/office/drawing/2014/main" id="{4B65D26F-17A1-495F-B284-0A14E007B501}"/>
                    </a:ext>
                  </a:extLst>
                </p:cNvPr>
                <p:cNvPicPr/>
                <p:nvPr/>
              </p:nvPicPr>
              <p:blipFill>
                <a:blip r:embed="rId2117"/>
                <a:stretch>
                  <a:fillRect/>
                </a:stretch>
              </p:blipFill>
              <p:spPr>
                <a:xfrm>
                  <a:off x="1561547" y="5991164"/>
                  <a:ext cx="1004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8">
              <p14:nvContentPartPr>
                <p14:cNvPr id="1609" name="Input penna 1608">
                  <a:extLst>
                    <a:ext uri="{FF2B5EF4-FFF2-40B4-BE49-F238E27FC236}">
                      <a16:creationId xmlns:a16="http://schemas.microsoft.com/office/drawing/2014/main" id="{69590887-13A6-4310-9B8C-B64F8ACFAEE4}"/>
                    </a:ext>
                  </a:extLst>
                </p14:cNvPr>
                <p14:cNvContentPartPr/>
                <p14:nvPr/>
              </p14:nvContentPartPr>
              <p14:xfrm>
                <a:off x="1573427" y="6032924"/>
                <a:ext cx="84240" cy="66960"/>
              </p14:xfrm>
            </p:contentPart>
          </mc:Choice>
          <mc:Fallback xmlns="">
            <p:pic>
              <p:nvPicPr>
                <p:cNvPr id="1609" name="Input penna 1608">
                  <a:extLst>
                    <a:ext uri="{FF2B5EF4-FFF2-40B4-BE49-F238E27FC236}">
                      <a16:creationId xmlns:a16="http://schemas.microsoft.com/office/drawing/2014/main" id="{69590887-13A6-4310-9B8C-B64F8ACFAEE4}"/>
                    </a:ext>
                  </a:extLst>
                </p:cNvPr>
                <p:cNvPicPr/>
                <p:nvPr/>
              </p:nvPicPr>
              <p:blipFill>
                <a:blip r:embed="rId2119"/>
                <a:stretch>
                  <a:fillRect/>
                </a:stretch>
              </p:blipFill>
              <p:spPr>
                <a:xfrm>
                  <a:off x="1564787" y="6023924"/>
                  <a:ext cx="1018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0">
              <p14:nvContentPartPr>
                <p14:cNvPr id="1610" name="Input penna 1609">
                  <a:extLst>
                    <a:ext uri="{FF2B5EF4-FFF2-40B4-BE49-F238E27FC236}">
                      <a16:creationId xmlns:a16="http://schemas.microsoft.com/office/drawing/2014/main" id="{D1D1186E-DF5D-47C6-AFCA-89F4C75EEB77}"/>
                    </a:ext>
                  </a:extLst>
                </p14:cNvPr>
                <p14:cNvContentPartPr/>
                <p14:nvPr/>
              </p14:nvContentPartPr>
              <p14:xfrm>
                <a:off x="1665227" y="6054524"/>
                <a:ext cx="77400" cy="69120"/>
              </p14:xfrm>
            </p:contentPart>
          </mc:Choice>
          <mc:Fallback xmlns="">
            <p:pic>
              <p:nvPicPr>
                <p:cNvPr id="1610" name="Input penna 1609">
                  <a:extLst>
                    <a:ext uri="{FF2B5EF4-FFF2-40B4-BE49-F238E27FC236}">
                      <a16:creationId xmlns:a16="http://schemas.microsoft.com/office/drawing/2014/main" id="{D1D1186E-DF5D-47C6-AFCA-89F4C75EEB77}"/>
                    </a:ext>
                  </a:extLst>
                </p:cNvPr>
                <p:cNvPicPr/>
                <p:nvPr/>
              </p:nvPicPr>
              <p:blipFill>
                <a:blip r:embed="rId2121"/>
                <a:stretch>
                  <a:fillRect/>
                </a:stretch>
              </p:blipFill>
              <p:spPr>
                <a:xfrm>
                  <a:off x="1656587" y="6045884"/>
                  <a:ext cx="950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2">
              <p14:nvContentPartPr>
                <p14:cNvPr id="1612" name="Input penna 1611">
                  <a:extLst>
                    <a:ext uri="{FF2B5EF4-FFF2-40B4-BE49-F238E27FC236}">
                      <a16:creationId xmlns:a16="http://schemas.microsoft.com/office/drawing/2014/main" id="{99C2FBBC-A7BD-492D-9E8E-A309BAABE350}"/>
                    </a:ext>
                  </a:extLst>
                </p14:cNvPr>
                <p14:cNvContentPartPr/>
                <p14:nvPr/>
              </p14:nvContentPartPr>
              <p14:xfrm>
                <a:off x="1793027" y="5902604"/>
                <a:ext cx="62640" cy="319320"/>
              </p14:xfrm>
            </p:contentPart>
          </mc:Choice>
          <mc:Fallback xmlns="">
            <p:pic>
              <p:nvPicPr>
                <p:cNvPr id="1612" name="Input penna 1611">
                  <a:extLst>
                    <a:ext uri="{FF2B5EF4-FFF2-40B4-BE49-F238E27FC236}">
                      <a16:creationId xmlns:a16="http://schemas.microsoft.com/office/drawing/2014/main" id="{99C2FBBC-A7BD-492D-9E8E-A309BAABE350}"/>
                    </a:ext>
                  </a:extLst>
                </p:cNvPr>
                <p:cNvPicPr/>
                <p:nvPr/>
              </p:nvPicPr>
              <p:blipFill>
                <a:blip r:embed="rId2123"/>
                <a:stretch>
                  <a:fillRect/>
                </a:stretch>
              </p:blipFill>
              <p:spPr>
                <a:xfrm>
                  <a:off x="1784387" y="5893604"/>
                  <a:ext cx="802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4">
              <p14:nvContentPartPr>
                <p14:cNvPr id="1613" name="Input penna 1612">
                  <a:extLst>
                    <a:ext uri="{FF2B5EF4-FFF2-40B4-BE49-F238E27FC236}">
                      <a16:creationId xmlns:a16="http://schemas.microsoft.com/office/drawing/2014/main" id="{784649CE-EAE0-4E00-BD18-AD83934B9545}"/>
                    </a:ext>
                  </a:extLst>
                </p14:cNvPr>
                <p14:cNvContentPartPr/>
                <p14:nvPr/>
              </p14:nvContentPartPr>
              <p14:xfrm>
                <a:off x="1822547" y="6251444"/>
                <a:ext cx="46440" cy="82080"/>
              </p14:xfrm>
            </p:contentPart>
          </mc:Choice>
          <mc:Fallback xmlns="">
            <p:pic>
              <p:nvPicPr>
                <p:cNvPr id="1613" name="Input penna 1612">
                  <a:extLst>
                    <a:ext uri="{FF2B5EF4-FFF2-40B4-BE49-F238E27FC236}">
                      <a16:creationId xmlns:a16="http://schemas.microsoft.com/office/drawing/2014/main" id="{784649CE-EAE0-4E00-BD18-AD83934B9545}"/>
                    </a:ext>
                  </a:extLst>
                </p:cNvPr>
                <p:cNvPicPr/>
                <p:nvPr/>
              </p:nvPicPr>
              <p:blipFill>
                <a:blip r:embed="rId2125"/>
                <a:stretch>
                  <a:fillRect/>
                </a:stretch>
              </p:blipFill>
              <p:spPr>
                <a:xfrm>
                  <a:off x="1813547" y="6242444"/>
                  <a:ext cx="640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6">
              <p14:nvContentPartPr>
                <p14:cNvPr id="1614" name="Input penna 1613">
                  <a:extLst>
                    <a:ext uri="{FF2B5EF4-FFF2-40B4-BE49-F238E27FC236}">
                      <a16:creationId xmlns:a16="http://schemas.microsoft.com/office/drawing/2014/main" id="{CC2E1DFA-2106-4ED7-B7F7-DF58EAECD7D4}"/>
                    </a:ext>
                  </a:extLst>
                </p14:cNvPr>
                <p14:cNvContentPartPr/>
                <p14:nvPr/>
              </p14:nvContentPartPr>
              <p14:xfrm>
                <a:off x="1826147" y="6284204"/>
                <a:ext cx="44280" cy="42480"/>
              </p14:xfrm>
            </p:contentPart>
          </mc:Choice>
          <mc:Fallback xmlns="">
            <p:pic>
              <p:nvPicPr>
                <p:cNvPr id="1614" name="Input penna 1613">
                  <a:extLst>
                    <a:ext uri="{FF2B5EF4-FFF2-40B4-BE49-F238E27FC236}">
                      <a16:creationId xmlns:a16="http://schemas.microsoft.com/office/drawing/2014/main" id="{CC2E1DFA-2106-4ED7-B7F7-DF58EAECD7D4}"/>
                    </a:ext>
                  </a:extLst>
                </p:cNvPr>
                <p:cNvPicPr/>
                <p:nvPr/>
              </p:nvPicPr>
              <p:blipFill>
                <a:blip r:embed="rId2127"/>
                <a:stretch>
                  <a:fillRect/>
                </a:stretch>
              </p:blipFill>
              <p:spPr>
                <a:xfrm>
                  <a:off x="1817147" y="6275204"/>
                  <a:ext cx="619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8">
              <p14:nvContentPartPr>
                <p14:cNvPr id="1616" name="Input penna 1615">
                  <a:extLst>
                    <a:ext uri="{FF2B5EF4-FFF2-40B4-BE49-F238E27FC236}">
                      <a16:creationId xmlns:a16="http://schemas.microsoft.com/office/drawing/2014/main" id="{9218E1AA-6A53-46CA-ADA5-39B781AB4658}"/>
                    </a:ext>
                  </a:extLst>
                </p14:cNvPr>
                <p14:cNvContentPartPr/>
                <p14:nvPr/>
              </p14:nvContentPartPr>
              <p14:xfrm>
                <a:off x="1919387" y="6034004"/>
                <a:ext cx="71640" cy="115200"/>
              </p14:xfrm>
            </p:contentPart>
          </mc:Choice>
          <mc:Fallback xmlns="">
            <p:pic>
              <p:nvPicPr>
                <p:cNvPr id="1616" name="Input penna 1615">
                  <a:extLst>
                    <a:ext uri="{FF2B5EF4-FFF2-40B4-BE49-F238E27FC236}">
                      <a16:creationId xmlns:a16="http://schemas.microsoft.com/office/drawing/2014/main" id="{9218E1AA-6A53-46CA-ADA5-39B781AB4658}"/>
                    </a:ext>
                  </a:extLst>
                </p:cNvPr>
                <p:cNvPicPr/>
                <p:nvPr/>
              </p:nvPicPr>
              <p:blipFill>
                <a:blip r:embed="rId2129"/>
                <a:stretch>
                  <a:fillRect/>
                </a:stretch>
              </p:blipFill>
              <p:spPr>
                <a:xfrm>
                  <a:off x="1910747" y="6025364"/>
                  <a:ext cx="89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0">
              <p14:nvContentPartPr>
                <p14:cNvPr id="1617" name="Input penna 1616">
                  <a:extLst>
                    <a:ext uri="{FF2B5EF4-FFF2-40B4-BE49-F238E27FC236}">
                      <a16:creationId xmlns:a16="http://schemas.microsoft.com/office/drawing/2014/main" id="{0A200174-9ECF-4C69-82FF-C411E58A6522}"/>
                    </a:ext>
                  </a:extLst>
                </p14:cNvPr>
                <p14:cNvContentPartPr/>
                <p14:nvPr/>
              </p14:nvContentPartPr>
              <p14:xfrm>
                <a:off x="2014067" y="6108164"/>
                <a:ext cx="55800" cy="55080"/>
              </p14:xfrm>
            </p:contentPart>
          </mc:Choice>
          <mc:Fallback xmlns="">
            <p:pic>
              <p:nvPicPr>
                <p:cNvPr id="1617" name="Input penna 1616">
                  <a:extLst>
                    <a:ext uri="{FF2B5EF4-FFF2-40B4-BE49-F238E27FC236}">
                      <a16:creationId xmlns:a16="http://schemas.microsoft.com/office/drawing/2014/main" id="{0A200174-9ECF-4C69-82FF-C411E58A6522}"/>
                    </a:ext>
                  </a:extLst>
                </p:cNvPr>
                <p:cNvPicPr/>
                <p:nvPr/>
              </p:nvPicPr>
              <p:blipFill>
                <a:blip r:embed="rId2131"/>
                <a:stretch>
                  <a:fillRect/>
                </a:stretch>
              </p:blipFill>
              <p:spPr>
                <a:xfrm>
                  <a:off x="2005067" y="6099524"/>
                  <a:ext cx="734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1619" name="Input penna 1618">
                  <a:extLst>
                    <a:ext uri="{FF2B5EF4-FFF2-40B4-BE49-F238E27FC236}">
                      <a16:creationId xmlns:a16="http://schemas.microsoft.com/office/drawing/2014/main" id="{3CD48746-D07E-42F8-B883-6932D1C39CFA}"/>
                    </a:ext>
                  </a:extLst>
                </p14:cNvPr>
                <p14:cNvContentPartPr/>
                <p14:nvPr/>
              </p14:nvContentPartPr>
              <p14:xfrm>
                <a:off x="2100467" y="5959844"/>
                <a:ext cx="149400" cy="146520"/>
              </p14:xfrm>
            </p:contentPart>
          </mc:Choice>
          <mc:Fallback xmlns="">
            <p:pic>
              <p:nvPicPr>
                <p:cNvPr id="1619" name="Input penna 1618">
                  <a:extLst>
                    <a:ext uri="{FF2B5EF4-FFF2-40B4-BE49-F238E27FC236}">
                      <a16:creationId xmlns:a16="http://schemas.microsoft.com/office/drawing/2014/main" id="{3CD48746-D07E-42F8-B883-6932D1C39CFA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2091467" y="5950844"/>
                  <a:ext cx="167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1620" name="Input penna 1619">
                  <a:extLst>
                    <a:ext uri="{FF2B5EF4-FFF2-40B4-BE49-F238E27FC236}">
                      <a16:creationId xmlns:a16="http://schemas.microsoft.com/office/drawing/2014/main" id="{06793466-13E3-41BB-8EB0-A5ECC21C05F4}"/>
                    </a:ext>
                  </a:extLst>
                </p14:cNvPr>
                <p14:cNvContentPartPr/>
                <p14:nvPr/>
              </p14:nvContentPartPr>
              <p14:xfrm>
                <a:off x="2196587" y="6050924"/>
                <a:ext cx="55440" cy="18360"/>
              </p14:xfrm>
            </p:contentPart>
          </mc:Choice>
          <mc:Fallback xmlns="">
            <p:pic>
              <p:nvPicPr>
                <p:cNvPr id="1620" name="Input penna 1619">
                  <a:extLst>
                    <a:ext uri="{FF2B5EF4-FFF2-40B4-BE49-F238E27FC236}">
                      <a16:creationId xmlns:a16="http://schemas.microsoft.com/office/drawing/2014/main" id="{06793466-13E3-41BB-8EB0-A5ECC21C05F4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2187947" y="6042284"/>
                  <a:ext cx="730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1621" name="Input penna 1620">
                  <a:extLst>
                    <a:ext uri="{FF2B5EF4-FFF2-40B4-BE49-F238E27FC236}">
                      <a16:creationId xmlns:a16="http://schemas.microsoft.com/office/drawing/2014/main" id="{ADEA1182-5CA3-4583-8E48-2FF3CF90EE24}"/>
                    </a:ext>
                  </a:extLst>
                </p14:cNvPr>
                <p14:cNvContentPartPr/>
                <p14:nvPr/>
              </p14:nvContentPartPr>
              <p14:xfrm>
                <a:off x="2419787" y="6001964"/>
                <a:ext cx="5040" cy="88560"/>
              </p14:xfrm>
            </p:contentPart>
          </mc:Choice>
          <mc:Fallback xmlns="">
            <p:pic>
              <p:nvPicPr>
                <p:cNvPr id="1621" name="Input penna 1620">
                  <a:extLst>
                    <a:ext uri="{FF2B5EF4-FFF2-40B4-BE49-F238E27FC236}">
                      <a16:creationId xmlns:a16="http://schemas.microsoft.com/office/drawing/2014/main" id="{ADEA1182-5CA3-4583-8E48-2FF3CF90EE24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2410787" y="5992964"/>
                  <a:ext cx="22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1622" name="Input penna 1621">
                  <a:extLst>
                    <a:ext uri="{FF2B5EF4-FFF2-40B4-BE49-F238E27FC236}">
                      <a16:creationId xmlns:a16="http://schemas.microsoft.com/office/drawing/2014/main" id="{C5952896-8DBD-4E6F-AEB5-F9B66BFA9652}"/>
                    </a:ext>
                  </a:extLst>
                </p14:cNvPr>
                <p14:cNvContentPartPr/>
                <p14:nvPr/>
              </p14:nvContentPartPr>
              <p14:xfrm>
                <a:off x="2371547" y="6049484"/>
                <a:ext cx="100440" cy="5400"/>
              </p14:xfrm>
            </p:contentPart>
          </mc:Choice>
          <mc:Fallback xmlns="">
            <p:pic>
              <p:nvPicPr>
                <p:cNvPr id="1622" name="Input penna 1621">
                  <a:extLst>
                    <a:ext uri="{FF2B5EF4-FFF2-40B4-BE49-F238E27FC236}">
                      <a16:creationId xmlns:a16="http://schemas.microsoft.com/office/drawing/2014/main" id="{C5952896-8DBD-4E6F-AEB5-F9B66BFA9652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2362547" y="6040484"/>
                  <a:ext cx="118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1623" name="Input penna 1622">
                  <a:extLst>
                    <a:ext uri="{FF2B5EF4-FFF2-40B4-BE49-F238E27FC236}">
                      <a16:creationId xmlns:a16="http://schemas.microsoft.com/office/drawing/2014/main" id="{CC081A97-B6AE-40C9-8D85-5979888D750C}"/>
                    </a:ext>
                  </a:extLst>
                </p14:cNvPr>
                <p14:cNvContentPartPr/>
                <p14:nvPr/>
              </p14:nvContentPartPr>
              <p14:xfrm>
                <a:off x="2613827" y="5978924"/>
                <a:ext cx="58320" cy="174240"/>
              </p14:xfrm>
            </p:contentPart>
          </mc:Choice>
          <mc:Fallback xmlns="">
            <p:pic>
              <p:nvPicPr>
                <p:cNvPr id="1623" name="Input penna 1622">
                  <a:extLst>
                    <a:ext uri="{FF2B5EF4-FFF2-40B4-BE49-F238E27FC236}">
                      <a16:creationId xmlns:a16="http://schemas.microsoft.com/office/drawing/2014/main" id="{CC081A97-B6AE-40C9-8D85-5979888D750C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2605187" y="5970284"/>
                  <a:ext cx="759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1624" name="Input penna 1623">
                  <a:extLst>
                    <a:ext uri="{FF2B5EF4-FFF2-40B4-BE49-F238E27FC236}">
                      <a16:creationId xmlns:a16="http://schemas.microsoft.com/office/drawing/2014/main" id="{B8FDE830-6BD3-45D4-83CA-FBEE7701ACBB}"/>
                    </a:ext>
                  </a:extLst>
                </p14:cNvPr>
                <p14:cNvContentPartPr/>
                <p14:nvPr/>
              </p14:nvContentPartPr>
              <p14:xfrm>
                <a:off x="2692307" y="6066044"/>
                <a:ext cx="84600" cy="81000"/>
              </p14:xfrm>
            </p:contentPart>
          </mc:Choice>
          <mc:Fallback xmlns="">
            <p:pic>
              <p:nvPicPr>
                <p:cNvPr id="1624" name="Input penna 1623">
                  <a:extLst>
                    <a:ext uri="{FF2B5EF4-FFF2-40B4-BE49-F238E27FC236}">
                      <a16:creationId xmlns:a16="http://schemas.microsoft.com/office/drawing/2014/main" id="{B8FDE830-6BD3-45D4-83CA-FBEE7701ACBB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2683307" y="6057044"/>
                  <a:ext cx="1022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1626" name="Input penna 1625">
                  <a:extLst>
                    <a:ext uri="{FF2B5EF4-FFF2-40B4-BE49-F238E27FC236}">
                      <a16:creationId xmlns:a16="http://schemas.microsoft.com/office/drawing/2014/main" id="{70A7C037-195C-43EB-9BBE-C271BC80A931}"/>
                    </a:ext>
                  </a:extLst>
                </p14:cNvPr>
                <p14:cNvContentPartPr/>
                <p14:nvPr/>
              </p14:nvContentPartPr>
              <p14:xfrm>
                <a:off x="2821547" y="5879924"/>
                <a:ext cx="72000" cy="333720"/>
              </p14:xfrm>
            </p:contentPart>
          </mc:Choice>
          <mc:Fallback xmlns="">
            <p:pic>
              <p:nvPicPr>
                <p:cNvPr id="1626" name="Input penna 1625">
                  <a:extLst>
                    <a:ext uri="{FF2B5EF4-FFF2-40B4-BE49-F238E27FC236}">
                      <a16:creationId xmlns:a16="http://schemas.microsoft.com/office/drawing/2014/main" id="{70A7C037-195C-43EB-9BBE-C271BC80A931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2812907" y="5871284"/>
                  <a:ext cx="8964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1627" name="Input penna 1626">
                  <a:extLst>
                    <a:ext uri="{FF2B5EF4-FFF2-40B4-BE49-F238E27FC236}">
                      <a16:creationId xmlns:a16="http://schemas.microsoft.com/office/drawing/2014/main" id="{40B43499-86BF-40E3-A0F7-7EFD2E21244F}"/>
                    </a:ext>
                  </a:extLst>
                </p14:cNvPr>
                <p14:cNvContentPartPr/>
                <p14:nvPr/>
              </p14:nvContentPartPr>
              <p14:xfrm>
                <a:off x="2877347" y="6225524"/>
                <a:ext cx="40320" cy="97200"/>
              </p14:xfrm>
            </p:contentPart>
          </mc:Choice>
          <mc:Fallback xmlns="">
            <p:pic>
              <p:nvPicPr>
                <p:cNvPr id="1627" name="Input penna 1626">
                  <a:extLst>
                    <a:ext uri="{FF2B5EF4-FFF2-40B4-BE49-F238E27FC236}">
                      <a16:creationId xmlns:a16="http://schemas.microsoft.com/office/drawing/2014/main" id="{40B43499-86BF-40E3-A0F7-7EFD2E21244F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2868347" y="6216524"/>
                  <a:ext cx="579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1628" name="Input penna 1627">
                  <a:extLst>
                    <a:ext uri="{FF2B5EF4-FFF2-40B4-BE49-F238E27FC236}">
                      <a16:creationId xmlns:a16="http://schemas.microsoft.com/office/drawing/2014/main" id="{0E57B676-F471-46C7-875D-D286B72C6AF6}"/>
                    </a:ext>
                  </a:extLst>
                </p14:cNvPr>
                <p14:cNvContentPartPr/>
                <p14:nvPr/>
              </p14:nvContentPartPr>
              <p14:xfrm>
                <a:off x="2863667" y="6270524"/>
                <a:ext cx="51480" cy="52200"/>
              </p14:xfrm>
            </p:contentPart>
          </mc:Choice>
          <mc:Fallback xmlns="">
            <p:pic>
              <p:nvPicPr>
                <p:cNvPr id="1628" name="Input penna 1627">
                  <a:extLst>
                    <a:ext uri="{FF2B5EF4-FFF2-40B4-BE49-F238E27FC236}">
                      <a16:creationId xmlns:a16="http://schemas.microsoft.com/office/drawing/2014/main" id="{0E57B676-F471-46C7-875D-D286B72C6AF6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2854667" y="6261884"/>
                  <a:ext cx="691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1630" name="Input penna 1629">
                  <a:extLst>
                    <a:ext uri="{FF2B5EF4-FFF2-40B4-BE49-F238E27FC236}">
                      <a16:creationId xmlns:a16="http://schemas.microsoft.com/office/drawing/2014/main" id="{0CE598AF-D180-407E-B462-0F4F19D3E373}"/>
                    </a:ext>
                  </a:extLst>
                </p14:cNvPr>
                <p14:cNvContentPartPr/>
                <p14:nvPr/>
              </p14:nvContentPartPr>
              <p14:xfrm>
                <a:off x="2945387" y="6015284"/>
                <a:ext cx="70200" cy="88560"/>
              </p14:xfrm>
            </p:contentPart>
          </mc:Choice>
          <mc:Fallback xmlns="">
            <p:pic>
              <p:nvPicPr>
                <p:cNvPr id="1630" name="Input penna 1629">
                  <a:extLst>
                    <a:ext uri="{FF2B5EF4-FFF2-40B4-BE49-F238E27FC236}">
                      <a16:creationId xmlns:a16="http://schemas.microsoft.com/office/drawing/2014/main" id="{0CE598AF-D180-407E-B462-0F4F19D3E373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2936747" y="6006644"/>
                  <a:ext cx="87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1631" name="Input penna 1630">
                  <a:extLst>
                    <a:ext uri="{FF2B5EF4-FFF2-40B4-BE49-F238E27FC236}">
                      <a16:creationId xmlns:a16="http://schemas.microsoft.com/office/drawing/2014/main" id="{FF8C4AC6-DDB5-41E3-81E7-EED49CCB41D5}"/>
                    </a:ext>
                  </a:extLst>
                </p14:cNvPr>
                <p14:cNvContentPartPr/>
                <p14:nvPr/>
              </p14:nvContentPartPr>
              <p14:xfrm>
                <a:off x="2948987" y="6039044"/>
                <a:ext cx="60840" cy="79200"/>
              </p14:xfrm>
            </p:contentPart>
          </mc:Choice>
          <mc:Fallback xmlns="">
            <p:pic>
              <p:nvPicPr>
                <p:cNvPr id="1631" name="Input penna 1630">
                  <a:extLst>
                    <a:ext uri="{FF2B5EF4-FFF2-40B4-BE49-F238E27FC236}">
                      <a16:creationId xmlns:a16="http://schemas.microsoft.com/office/drawing/2014/main" id="{FF8C4AC6-DDB5-41E3-81E7-EED49CCB41D5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2940347" y="6030404"/>
                  <a:ext cx="784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1632" name="Input penna 1631">
                  <a:extLst>
                    <a:ext uri="{FF2B5EF4-FFF2-40B4-BE49-F238E27FC236}">
                      <a16:creationId xmlns:a16="http://schemas.microsoft.com/office/drawing/2014/main" id="{DF4B138C-B2A2-45EF-B84D-949CF3E03430}"/>
                    </a:ext>
                  </a:extLst>
                </p14:cNvPr>
                <p14:cNvContentPartPr/>
                <p14:nvPr/>
              </p14:nvContentPartPr>
              <p14:xfrm>
                <a:off x="3032507" y="6085124"/>
                <a:ext cx="47160" cy="40680"/>
              </p14:xfrm>
            </p:contentPart>
          </mc:Choice>
          <mc:Fallback xmlns="">
            <p:pic>
              <p:nvPicPr>
                <p:cNvPr id="1632" name="Input penna 1631">
                  <a:extLst>
                    <a:ext uri="{FF2B5EF4-FFF2-40B4-BE49-F238E27FC236}">
                      <a16:creationId xmlns:a16="http://schemas.microsoft.com/office/drawing/2014/main" id="{DF4B138C-B2A2-45EF-B84D-949CF3E03430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3023867" y="6076124"/>
                  <a:ext cx="648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1633" name="Input penna 1632">
                  <a:extLst>
                    <a:ext uri="{FF2B5EF4-FFF2-40B4-BE49-F238E27FC236}">
                      <a16:creationId xmlns:a16="http://schemas.microsoft.com/office/drawing/2014/main" id="{23E6D5F2-CFCA-43A0-A613-338AECCC4DB4}"/>
                    </a:ext>
                  </a:extLst>
                </p14:cNvPr>
                <p14:cNvContentPartPr/>
                <p14:nvPr/>
              </p14:nvContentPartPr>
              <p14:xfrm>
                <a:off x="3085067" y="5979284"/>
                <a:ext cx="79200" cy="128880"/>
              </p14:xfrm>
            </p:contentPart>
          </mc:Choice>
          <mc:Fallback xmlns="">
            <p:pic>
              <p:nvPicPr>
                <p:cNvPr id="1633" name="Input penna 1632">
                  <a:extLst>
                    <a:ext uri="{FF2B5EF4-FFF2-40B4-BE49-F238E27FC236}">
                      <a16:creationId xmlns:a16="http://schemas.microsoft.com/office/drawing/2014/main" id="{23E6D5F2-CFCA-43A0-A613-338AECCC4DB4}"/>
                    </a:ext>
                  </a:extLst>
                </p:cNvPr>
                <p:cNvPicPr/>
                <p:nvPr/>
              </p:nvPicPr>
              <p:blipFill>
                <a:blip r:embed="rId2157"/>
                <a:stretch>
                  <a:fillRect/>
                </a:stretch>
              </p:blipFill>
              <p:spPr>
                <a:xfrm>
                  <a:off x="3076427" y="5970284"/>
                  <a:ext cx="968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8">
              <p14:nvContentPartPr>
                <p14:cNvPr id="1634" name="Input penna 1633">
                  <a:extLst>
                    <a:ext uri="{FF2B5EF4-FFF2-40B4-BE49-F238E27FC236}">
                      <a16:creationId xmlns:a16="http://schemas.microsoft.com/office/drawing/2014/main" id="{488FFBA4-6934-48D1-9454-976DE1209036}"/>
                    </a:ext>
                  </a:extLst>
                </p14:cNvPr>
                <p14:cNvContentPartPr/>
                <p14:nvPr/>
              </p14:nvContentPartPr>
              <p14:xfrm>
                <a:off x="3207107" y="5983244"/>
                <a:ext cx="59760" cy="126360"/>
              </p14:xfrm>
            </p:contentPart>
          </mc:Choice>
          <mc:Fallback xmlns="">
            <p:pic>
              <p:nvPicPr>
                <p:cNvPr id="1634" name="Input penna 1633">
                  <a:extLst>
                    <a:ext uri="{FF2B5EF4-FFF2-40B4-BE49-F238E27FC236}">
                      <a16:creationId xmlns:a16="http://schemas.microsoft.com/office/drawing/2014/main" id="{488FFBA4-6934-48D1-9454-976DE1209036}"/>
                    </a:ext>
                  </a:extLst>
                </p:cNvPr>
                <p:cNvPicPr/>
                <p:nvPr/>
              </p:nvPicPr>
              <p:blipFill>
                <a:blip r:embed="rId2159"/>
                <a:stretch>
                  <a:fillRect/>
                </a:stretch>
              </p:blipFill>
              <p:spPr>
                <a:xfrm>
                  <a:off x="3198107" y="5974604"/>
                  <a:ext cx="77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0">
              <p14:nvContentPartPr>
                <p14:cNvPr id="1635" name="Input penna 1634">
                  <a:extLst>
                    <a:ext uri="{FF2B5EF4-FFF2-40B4-BE49-F238E27FC236}">
                      <a16:creationId xmlns:a16="http://schemas.microsoft.com/office/drawing/2014/main" id="{06AE5F90-FF81-46C2-8D34-3489C76F3C65}"/>
                    </a:ext>
                  </a:extLst>
                </p14:cNvPr>
                <p14:cNvContentPartPr/>
                <p14:nvPr/>
              </p14:nvContentPartPr>
              <p14:xfrm>
                <a:off x="3174707" y="6050564"/>
                <a:ext cx="77400" cy="3600"/>
              </p14:xfrm>
            </p:contentPart>
          </mc:Choice>
          <mc:Fallback xmlns="">
            <p:pic>
              <p:nvPicPr>
                <p:cNvPr id="1635" name="Input penna 1634">
                  <a:extLst>
                    <a:ext uri="{FF2B5EF4-FFF2-40B4-BE49-F238E27FC236}">
                      <a16:creationId xmlns:a16="http://schemas.microsoft.com/office/drawing/2014/main" id="{06AE5F90-FF81-46C2-8D34-3489C76F3C65}"/>
                    </a:ext>
                  </a:extLst>
                </p:cNvPr>
                <p:cNvPicPr/>
                <p:nvPr/>
              </p:nvPicPr>
              <p:blipFill>
                <a:blip r:embed="rId2161"/>
                <a:stretch>
                  <a:fillRect/>
                </a:stretch>
              </p:blipFill>
              <p:spPr>
                <a:xfrm>
                  <a:off x="3166067" y="6041924"/>
                  <a:ext cx="950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2">
              <p14:nvContentPartPr>
                <p14:cNvPr id="1637" name="Input penna 1636">
                  <a:extLst>
                    <a:ext uri="{FF2B5EF4-FFF2-40B4-BE49-F238E27FC236}">
                      <a16:creationId xmlns:a16="http://schemas.microsoft.com/office/drawing/2014/main" id="{A8F39A36-97B4-4B0D-8AF3-2940F30B83C4}"/>
                    </a:ext>
                  </a:extLst>
                </p14:cNvPr>
                <p14:cNvContentPartPr/>
                <p14:nvPr/>
              </p14:nvContentPartPr>
              <p14:xfrm>
                <a:off x="3395747" y="6004844"/>
                <a:ext cx="11880" cy="101520"/>
              </p14:xfrm>
            </p:contentPart>
          </mc:Choice>
          <mc:Fallback xmlns="">
            <p:pic>
              <p:nvPicPr>
                <p:cNvPr id="1637" name="Input penna 1636">
                  <a:extLst>
                    <a:ext uri="{FF2B5EF4-FFF2-40B4-BE49-F238E27FC236}">
                      <a16:creationId xmlns:a16="http://schemas.microsoft.com/office/drawing/2014/main" id="{A8F39A36-97B4-4B0D-8AF3-2940F30B83C4}"/>
                    </a:ext>
                  </a:extLst>
                </p:cNvPr>
                <p:cNvPicPr/>
                <p:nvPr/>
              </p:nvPicPr>
              <p:blipFill>
                <a:blip r:embed="rId2163"/>
                <a:stretch>
                  <a:fillRect/>
                </a:stretch>
              </p:blipFill>
              <p:spPr>
                <a:xfrm>
                  <a:off x="3386747" y="5996204"/>
                  <a:ext cx="295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4">
              <p14:nvContentPartPr>
                <p14:cNvPr id="1638" name="Input penna 1637">
                  <a:extLst>
                    <a:ext uri="{FF2B5EF4-FFF2-40B4-BE49-F238E27FC236}">
                      <a16:creationId xmlns:a16="http://schemas.microsoft.com/office/drawing/2014/main" id="{726A01BC-2C7E-49C4-982F-D300E62E86CA}"/>
                    </a:ext>
                  </a:extLst>
                </p14:cNvPr>
                <p14:cNvContentPartPr/>
                <p14:nvPr/>
              </p14:nvContentPartPr>
              <p14:xfrm>
                <a:off x="3364427" y="6054164"/>
                <a:ext cx="83520" cy="3600"/>
              </p14:xfrm>
            </p:contentPart>
          </mc:Choice>
          <mc:Fallback xmlns="">
            <p:pic>
              <p:nvPicPr>
                <p:cNvPr id="1638" name="Input penna 1637">
                  <a:extLst>
                    <a:ext uri="{FF2B5EF4-FFF2-40B4-BE49-F238E27FC236}">
                      <a16:creationId xmlns:a16="http://schemas.microsoft.com/office/drawing/2014/main" id="{726A01BC-2C7E-49C4-982F-D300E62E86CA}"/>
                    </a:ext>
                  </a:extLst>
                </p:cNvPr>
                <p:cNvPicPr/>
                <p:nvPr/>
              </p:nvPicPr>
              <p:blipFill>
                <a:blip r:embed="rId2018"/>
                <a:stretch>
                  <a:fillRect/>
                </a:stretch>
              </p:blipFill>
              <p:spPr>
                <a:xfrm>
                  <a:off x="3355787" y="6045524"/>
                  <a:ext cx="101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5">
              <p14:nvContentPartPr>
                <p14:cNvPr id="1640" name="Input penna 1639">
                  <a:extLst>
                    <a:ext uri="{FF2B5EF4-FFF2-40B4-BE49-F238E27FC236}">
                      <a16:creationId xmlns:a16="http://schemas.microsoft.com/office/drawing/2014/main" id="{4790BDA3-E7A4-4CDA-9D9A-B7F905956373}"/>
                    </a:ext>
                  </a:extLst>
                </p14:cNvPr>
                <p14:cNvContentPartPr/>
                <p14:nvPr/>
              </p14:nvContentPartPr>
              <p14:xfrm>
                <a:off x="3526067" y="6000524"/>
                <a:ext cx="61920" cy="97200"/>
              </p14:xfrm>
            </p:contentPart>
          </mc:Choice>
          <mc:Fallback xmlns="">
            <p:pic>
              <p:nvPicPr>
                <p:cNvPr id="1640" name="Input penna 1639">
                  <a:extLst>
                    <a:ext uri="{FF2B5EF4-FFF2-40B4-BE49-F238E27FC236}">
                      <a16:creationId xmlns:a16="http://schemas.microsoft.com/office/drawing/2014/main" id="{4790BDA3-E7A4-4CDA-9D9A-B7F905956373}"/>
                    </a:ext>
                  </a:extLst>
                </p:cNvPr>
                <p:cNvPicPr/>
                <p:nvPr/>
              </p:nvPicPr>
              <p:blipFill>
                <a:blip r:embed="rId2166"/>
                <a:stretch>
                  <a:fillRect/>
                </a:stretch>
              </p:blipFill>
              <p:spPr>
                <a:xfrm>
                  <a:off x="3517067" y="5991884"/>
                  <a:ext cx="79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7">
              <p14:nvContentPartPr>
                <p14:cNvPr id="1641" name="Input penna 1640">
                  <a:extLst>
                    <a:ext uri="{FF2B5EF4-FFF2-40B4-BE49-F238E27FC236}">
                      <a16:creationId xmlns:a16="http://schemas.microsoft.com/office/drawing/2014/main" id="{C5FB4DEF-6A04-45B4-8C02-20F8D346F2E6}"/>
                    </a:ext>
                  </a:extLst>
                </p14:cNvPr>
                <p14:cNvContentPartPr/>
                <p14:nvPr/>
              </p14:nvContentPartPr>
              <p14:xfrm>
                <a:off x="3524987" y="6009524"/>
                <a:ext cx="75240" cy="90720"/>
              </p14:xfrm>
            </p:contentPart>
          </mc:Choice>
          <mc:Fallback xmlns="">
            <p:pic>
              <p:nvPicPr>
                <p:cNvPr id="1641" name="Input penna 1640">
                  <a:extLst>
                    <a:ext uri="{FF2B5EF4-FFF2-40B4-BE49-F238E27FC236}">
                      <a16:creationId xmlns:a16="http://schemas.microsoft.com/office/drawing/2014/main" id="{C5FB4DEF-6A04-45B4-8C02-20F8D346F2E6}"/>
                    </a:ext>
                  </a:extLst>
                </p:cNvPr>
                <p:cNvPicPr/>
                <p:nvPr/>
              </p:nvPicPr>
              <p:blipFill>
                <a:blip r:embed="rId2168"/>
                <a:stretch>
                  <a:fillRect/>
                </a:stretch>
              </p:blipFill>
              <p:spPr>
                <a:xfrm>
                  <a:off x="3516347" y="6000524"/>
                  <a:ext cx="92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9">
              <p14:nvContentPartPr>
                <p14:cNvPr id="1643" name="Input penna 1642">
                  <a:extLst>
                    <a:ext uri="{FF2B5EF4-FFF2-40B4-BE49-F238E27FC236}">
                      <a16:creationId xmlns:a16="http://schemas.microsoft.com/office/drawing/2014/main" id="{8DBCEB0F-0C2E-446E-928B-83E90D3C4640}"/>
                    </a:ext>
                  </a:extLst>
                </p14:cNvPr>
                <p14:cNvContentPartPr/>
                <p14:nvPr/>
              </p14:nvContentPartPr>
              <p14:xfrm>
                <a:off x="3623267" y="6035444"/>
                <a:ext cx="83880" cy="79200"/>
              </p14:xfrm>
            </p:contentPart>
          </mc:Choice>
          <mc:Fallback xmlns="">
            <p:pic>
              <p:nvPicPr>
                <p:cNvPr id="1643" name="Input penna 1642">
                  <a:extLst>
                    <a:ext uri="{FF2B5EF4-FFF2-40B4-BE49-F238E27FC236}">
                      <a16:creationId xmlns:a16="http://schemas.microsoft.com/office/drawing/2014/main" id="{8DBCEB0F-0C2E-446E-928B-83E90D3C4640}"/>
                    </a:ext>
                  </a:extLst>
                </p:cNvPr>
                <p:cNvPicPr/>
                <p:nvPr/>
              </p:nvPicPr>
              <p:blipFill>
                <a:blip r:embed="rId2170"/>
                <a:stretch>
                  <a:fillRect/>
                </a:stretch>
              </p:blipFill>
              <p:spPr>
                <a:xfrm>
                  <a:off x="3614267" y="6026444"/>
                  <a:ext cx="1015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1">
              <p14:nvContentPartPr>
                <p14:cNvPr id="1644" name="Input penna 1643">
                  <a:extLst>
                    <a:ext uri="{FF2B5EF4-FFF2-40B4-BE49-F238E27FC236}">
                      <a16:creationId xmlns:a16="http://schemas.microsoft.com/office/drawing/2014/main" id="{89519A02-EA77-4092-AA9D-3A6465E6DF3E}"/>
                    </a:ext>
                  </a:extLst>
                </p14:cNvPr>
                <p14:cNvContentPartPr/>
                <p14:nvPr/>
              </p14:nvContentPartPr>
              <p14:xfrm>
                <a:off x="3731267" y="5979644"/>
                <a:ext cx="61200" cy="153720"/>
              </p14:xfrm>
            </p:contentPart>
          </mc:Choice>
          <mc:Fallback xmlns="">
            <p:pic>
              <p:nvPicPr>
                <p:cNvPr id="1644" name="Input penna 1643">
                  <a:extLst>
                    <a:ext uri="{FF2B5EF4-FFF2-40B4-BE49-F238E27FC236}">
                      <a16:creationId xmlns:a16="http://schemas.microsoft.com/office/drawing/2014/main" id="{89519A02-EA77-4092-AA9D-3A6465E6DF3E}"/>
                    </a:ext>
                  </a:extLst>
                </p:cNvPr>
                <p:cNvPicPr/>
                <p:nvPr/>
              </p:nvPicPr>
              <p:blipFill>
                <a:blip r:embed="rId2172"/>
                <a:stretch>
                  <a:fillRect/>
                </a:stretch>
              </p:blipFill>
              <p:spPr>
                <a:xfrm>
                  <a:off x="3722267" y="5971004"/>
                  <a:ext cx="788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3">
              <p14:nvContentPartPr>
                <p14:cNvPr id="1645" name="Input penna 1644">
                  <a:extLst>
                    <a:ext uri="{FF2B5EF4-FFF2-40B4-BE49-F238E27FC236}">
                      <a16:creationId xmlns:a16="http://schemas.microsoft.com/office/drawing/2014/main" id="{A8E5CADE-6619-4F36-BC2B-B0C1262B9092}"/>
                    </a:ext>
                  </a:extLst>
                </p14:cNvPr>
                <p14:cNvContentPartPr/>
                <p14:nvPr/>
              </p14:nvContentPartPr>
              <p14:xfrm>
                <a:off x="3820547" y="6074684"/>
                <a:ext cx="75960" cy="66600"/>
              </p14:xfrm>
            </p:contentPart>
          </mc:Choice>
          <mc:Fallback xmlns="">
            <p:pic>
              <p:nvPicPr>
                <p:cNvPr id="1645" name="Input penna 1644">
                  <a:extLst>
                    <a:ext uri="{FF2B5EF4-FFF2-40B4-BE49-F238E27FC236}">
                      <a16:creationId xmlns:a16="http://schemas.microsoft.com/office/drawing/2014/main" id="{A8E5CADE-6619-4F36-BC2B-B0C1262B9092}"/>
                    </a:ext>
                  </a:extLst>
                </p:cNvPr>
                <p:cNvPicPr/>
                <p:nvPr/>
              </p:nvPicPr>
              <p:blipFill>
                <a:blip r:embed="rId2174"/>
                <a:stretch>
                  <a:fillRect/>
                </a:stretch>
              </p:blipFill>
              <p:spPr>
                <a:xfrm>
                  <a:off x="3811907" y="6066044"/>
                  <a:ext cx="936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5">
              <p14:nvContentPartPr>
                <p14:cNvPr id="1647" name="Input penna 1646">
                  <a:extLst>
                    <a:ext uri="{FF2B5EF4-FFF2-40B4-BE49-F238E27FC236}">
                      <a16:creationId xmlns:a16="http://schemas.microsoft.com/office/drawing/2014/main" id="{DB6FC67D-2DDC-46BE-84BA-2AC6789BBBE6}"/>
                    </a:ext>
                  </a:extLst>
                </p14:cNvPr>
                <p14:cNvContentPartPr/>
                <p14:nvPr/>
              </p14:nvContentPartPr>
              <p14:xfrm>
                <a:off x="3981827" y="5880644"/>
                <a:ext cx="43920" cy="354960"/>
              </p14:xfrm>
            </p:contentPart>
          </mc:Choice>
          <mc:Fallback xmlns="">
            <p:pic>
              <p:nvPicPr>
                <p:cNvPr id="1647" name="Input penna 1646">
                  <a:extLst>
                    <a:ext uri="{FF2B5EF4-FFF2-40B4-BE49-F238E27FC236}">
                      <a16:creationId xmlns:a16="http://schemas.microsoft.com/office/drawing/2014/main" id="{DB6FC67D-2DDC-46BE-84BA-2AC6789BBBE6}"/>
                    </a:ext>
                  </a:extLst>
                </p:cNvPr>
                <p:cNvPicPr/>
                <p:nvPr/>
              </p:nvPicPr>
              <p:blipFill>
                <a:blip r:embed="rId2176"/>
                <a:stretch>
                  <a:fillRect/>
                </a:stretch>
              </p:blipFill>
              <p:spPr>
                <a:xfrm>
                  <a:off x="3972827" y="5872004"/>
                  <a:ext cx="6156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7">
              <p14:nvContentPartPr>
                <p14:cNvPr id="1648" name="Input penna 1647">
                  <a:extLst>
                    <a:ext uri="{FF2B5EF4-FFF2-40B4-BE49-F238E27FC236}">
                      <a16:creationId xmlns:a16="http://schemas.microsoft.com/office/drawing/2014/main" id="{697F5F9D-3779-4D5A-A615-493841CD4940}"/>
                    </a:ext>
                  </a:extLst>
                </p14:cNvPr>
                <p14:cNvContentPartPr/>
                <p14:nvPr/>
              </p14:nvContentPartPr>
              <p14:xfrm>
                <a:off x="3988307" y="6264764"/>
                <a:ext cx="42480" cy="76320"/>
              </p14:xfrm>
            </p:contentPart>
          </mc:Choice>
          <mc:Fallback xmlns="">
            <p:pic>
              <p:nvPicPr>
                <p:cNvPr id="1648" name="Input penna 1647">
                  <a:extLst>
                    <a:ext uri="{FF2B5EF4-FFF2-40B4-BE49-F238E27FC236}">
                      <a16:creationId xmlns:a16="http://schemas.microsoft.com/office/drawing/2014/main" id="{697F5F9D-3779-4D5A-A615-493841CD4940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3979307" y="6256124"/>
                  <a:ext cx="60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9">
              <p14:nvContentPartPr>
                <p14:cNvPr id="1650" name="Input penna 1649">
                  <a:extLst>
                    <a:ext uri="{FF2B5EF4-FFF2-40B4-BE49-F238E27FC236}">
                      <a16:creationId xmlns:a16="http://schemas.microsoft.com/office/drawing/2014/main" id="{ED2BE037-0832-4600-BFE0-A65B76BF42AB}"/>
                    </a:ext>
                  </a:extLst>
                </p14:cNvPr>
                <p14:cNvContentPartPr/>
                <p14:nvPr/>
              </p14:nvContentPartPr>
              <p14:xfrm>
                <a:off x="4041947" y="5994404"/>
                <a:ext cx="75960" cy="141120"/>
              </p14:xfrm>
            </p:contentPart>
          </mc:Choice>
          <mc:Fallback xmlns="">
            <p:pic>
              <p:nvPicPr>
                <p:cNvPr id="1650" name="Input penna 1649">
                  <a:extLst>
                    <a:ext uri="{FF2B5EF4-FFF2-40B4-BE49-F238E27FC236}">
                      <a16:creationId xmlns:a16="http://schemas.microsoft.com/office/drawing/2014/main" id="{ED2BE037-0832-4600-BFE0-A65B76BF42AB}"/>
                    </a:ext>
                  </a:extLst>
                </p:cNvPr>
                <p:cNvPicPr/>
                <p:nvPr/>
              </p:nvPicPr>
              <p:blipFill>
                <a:blip r:embed="rId2180"/>
                <a:stretch>
                  <a:fillRect/>
                </a:stretch>
              </p:blipFill>
              <p:spPr>
                <a:xfrm>
                  <a:off x="4033307" y="5985764"/>
                  <a:ext cx="936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1">
              <p14:nvContentPartPr>
                <p14:cNvPr id="1651" name="Input penna 1650">
                  <a:extLst>
                    <a:ext uri="{FF2B5EF4-FFF2-40B4-BE49-F238E27FC236}">
                      <a16:creationId xmlns:a16="http://schemas.microsoft.com/office/drawing/2014/main" id="{4A33F788-42B7-4465-89E9-A85A194CA278}"/>
                    </a:ext>
                  </a:extLst>
                </p14:cNvPr>
                <p14:cNvContentPartPr/>
                <p14:nvPr/>
              </p14:nvContentPartPr>
              <p14:xfrm>
                <a:off x="4147067" y="5978564"/>
                <a:ext cx="74520" cy="155520"/>
              </p14:xfrm>
            </p:contentPart>
          </mc:Choice>
          <mc:Fallback xmlns="">
            <p:pic>
              <p:nvPicPr>
                <p:cNvPr id="1651" name="Input penna 1650">
                  <a:extLst>
                    <a:ext uri="{FF2B5EF4-FFF2-40B4-BE49-F238E27FC236}">
                      <a16:creationId xmlns:a16="http://schemas.microsoft.com/office/drawing/2014/main" id="{4A33F788-42B7-4465-89E9-A85A194CA278}"/>
                    </a:ext>
                  </a:extLst>
                </p:cNvPr>
                <p:cNvPicPr/>
                <p:nvPr/>
              </p:nvPicPr>
              <p:blipFill>
                <a:blip r:embed="rId2182"/>
                <a:stretch>
                  <a:fillRect/>
                </a:stretch>
              </p:blipFill>
              <p:spPr>
                <a:xfrm>
                  <a:off x="4138067" y="5969564"/>
                  <a:ext cx="921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3">
              <p14:nvContentPartPr>
                <p14:cNvPr id="1652" name="Input penna 1651">
                  <a:extLst>
                    <a:ext uri="{FF2B5EF4-FFF2-40B4-BE49-F238E27FC236}">
                      <a16:creationId xmlns:a16="http://schemas.microsoft.com/office/drawing/2014/main" id="{F8E26176-121A-422A-BBC8-17CA11EB19ED}"/>
                    </a:ext>
                  </a:extLst>
                </p14:cNvPr>
                <p14:cNvContentPartPr/>
                <p14:nvPr/>
              </p14:nvContentPartPr>
              <p14:xfrm>
                <a:off x="4134827" y="6062444"/>
                <a:ext cx="81720" cy="9000"/>
              </p14:xfrm>
            </p:contentPart>
          </mc:Choice>
          <mc:Fallback xmlns="">
            <p:pic>
              <p:nvPicPr>
                <p:cNvPr id="1652" name="Input penna 1651">
                  <a:extLst>
                    <a:ext uri="{FF2B5EF4-FFF2-40B4-BE49-F238E27FC236}">
                      <a16:creationId xmlns:a16="http://schemas.microsoft.com/office/drawing/2014/main" id="{F8E26176-121A-422A-BBC8-17CA11EB19ED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4126187" y="6053444"/>
                  <a:ext cx="99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5">
              <p14:nvContentPartPr>
                <p14:cNvPr id="1692" name="Input penna 1691">
                  <a:extLst>
                    <a:ext uri="{FF2B5EF4-FFF2-40B4-BE49-F238E27FC236}">
                      <a16:creationId xmlns:a16="http://schemas.microsoft.com/office/drawing/2014/main" id="{93C13403-4B17-4E06-BBB1-3B40FE4876CE}"/>
                    </a:ext>
                  </a:extLst>
                </p14:cNvPr>
                <p14:cNvContentPartPr/>
                <p14:nvPr/>
              </p14:nvContentPartPr>
              <p14:xfrm>
                <a:off x="2770960" y="6378533"/>
                <a:ext cx="497880" cy="55440"/>
              </p14:xfrm>
            </p:contentPart>
          </mc:Choice>
          <mc:Fallback xmlns="">
            <p:pic>
              <p:nvPicPr>
                <p:cNvPr id="1692" name="Input penna 1691">
                  <a:extLst>
                    <a:ext uri="{FF2B5EF4-FFF2-40B4-BE49-F238E27FC236}">
                      <a16:creationId xmlns:a16="http://schemas.microsoft.com/office/drawing/2014/main" id="{93C13403-4B17-4E06-BBB1-3B40FE4876CE}"/>
                    </a:ext>
                  </a:extLst>
                </p:cNvPr>
                <p:cNvPicPr/>
                <p:nvPr/>
              </p:nvPicPr>
              <p:blipFill>
                <a:blip r:embed="rId2186"/>
                <a:stretch>
                  <a:fillRect/>
                </a:stretch>
              </p:blipFill>
              <p:spPr>
                <a:xfrm>
                  <a:off x="2761960" y="6369893"/>
                  <a:ext cx="51552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9" name="Gruppo 1698">
            <a:extLst>
              <a:ext uri="{FF2B5EF4-FFF2-40B4-BE49-F238E27FC236}">
                <a16:creationId xmlns:a16="http://schemas.microsoft.com/office/drawing/2014/main" id="{F10E250E-FEBB-4652-A822-9671FC641952}"/>
              </a:ext>
            </a:extLst>
          </p:cNvPr>
          <p:cNvGrpSpPr/>
          <p:nvPr/>
        </p:nvGrpSpPr>
        <p:grpSpPr>
          <a:xfrm>
            <a:off x="2881840" y="6580493"/>
            <a:ext cx="458640" cy="183960"/>
            <a:chOff x="2881840" y="6580493"/>
            <a:chExt cx="458640" cy="18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7">
              <p14:nvContentPartPr>
                <p14:cNvPr id="1693" name="Input penna 1692">
                  <a:extLst>
                    <a:ext uri="{FF2B5EF4-FFF2-40B4-BE49-F238E27FC236}">
                      <a16:creationId xmlns:a16="http://schemas.microsoft.com/office/drawing/2014/main" id="{B5BEE327-A9CE-4E21-B2FA-97013E85A470}"/>
                    </a:ext>
                  </a:extLst>
                </p14:cNvPr>
                <p14:cNvContentPartPr/>
                <p14:nvPr/>
              </p14:nvContentPartPr>
              <p14:xfrm>
                <a:off x="2881840" y="6580493"/>
                <a:ext cx="61200" cy="111960"/>
              </p14:xfrm>
            </p:contentPart>
          </mc:Choice>
          <mc:Fallback xmlns="">
            <p:pic>
              <p:nvPicPr>
                <p:cNvPr id="1693" name="Input penna 1692">
                  <a:extLst>
                    <a:ext uri="{FF2B5EF4-FFF2-40B4-BE49-F238E27FC236}">
                      <a16:creationId xmlns:a16="http://schemas.microsoft.com/office/drawing/2014/main" id="{B5BEE327-A9CE-4E21-B2FA-97013E85A470}"/>
                    </a:ext>
                  </a:extLst>
                </p:cNvPr>
                <p:cNvPicPr/>
                <p:nvPr/>
              </p:nvPicPr>
              <p:blipFill>
                <a:blip r:embed="rId2188"/>
                <a:stretch>
                  <a:fillRect/>
                </a:stretch>
              </p:blipFill>
              <p:spPr>
                <a:xfrm>
                  <a:off x="2872840" y="6571853"/>
                  <a:ext cx="788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9">
              <p14:nvContentPartPr>
                <p14:cNvPr id="1694" name="Input penna 1693">
                  <a:extLst>
                    <a:ext uri="{FF2B5EF4-FFF2-40B4-BE49-F238E27FC236}">
                      <a16:creationId xmlns:a16="http://schemas.microsoft.com/office/drawing/2014/main" id="{F7DB5005-7DC3-4E27-BB00-595D610D509D}"/>
                    </a:ext>
                  </a:extLst>
                </p14:cNvPr>
                <p14:cNvContentPartPr/>
                <p14:nvPr/>
              </p14:nvContentPartPr>
              <p14:xfrm>
                <a:off x="2957440" y="6647813"/>
                <a:ext cx="69120" cy="116640"/>
              </p14:xfrm>
            </p:contentPart>
          </mc:Choice>
          <mc:Fallback xmlns="">
            <p:pic>
              <p:nvPicPr>
                <p:cNvPr id="1694" name="Input penna 1693">
                  <a:extLst>
                    <a:ext uri="{FF2B5EF4-FFF2-40B4-BE49-F238E27FC236}">
                      <a16:creationId xmlns:a16="http://schemas.microsoft.com/office/drawing/2014/main" id="{F7DB5005-7DC3-4E27-BB00-595D610D509D}"/>
                    </a:ext>
                  </a:extLst>
                </p:cNvPr>
                <p:cNvPicPr/>
                <p:nvPr/>
              </p:nvPicPr>
              <p:blipFill>
                <a:blip r:embed="rId2190"/>
                <a:stretch>
                  <a:fillRect/>
                </a:stretch>
              </p:blipFill>
              <p:spPr>
                <a:xfrm>
                  <a:off x="2948440" y="6638813"/>
                  <a:ext cx="86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1">
              <p14:nvContentPartPr>
                <p14:cNvPr id="1695" name="Input penna 1694">
                  <a:extLst>
                    <a:ext uri="{FF2B5EF4-FFF2-40B4-BE49-F238E27FC236}">
                      <a16:creationId xmlns:a16="http://schemas.microsoft.com/office/drawing/2014/main" id="{7ECF207C-7976-412C-B630-22DB995DEFED}"/>
                    </a:ext>
                  </a:extLst>
                </p14:cNvPr>
                <p14:cNvContentPartPr/>
                <p14:nvPr/>
              </p14:nvContentPartPr>
              <p14:xfrm>
                <a:off x="3055360" y="6688853"/>
                <a:ext cx="46440" cy="38880"/>
              </p14:xfrm>
            </p:contentPart>
          </mc:Choice>
          <mc:Fallback xmlns="">
            <p:pic>
              <p:nvPicPr>
                <p:cNvPr id="1695" name="Input penna 1694">
                  <a:extLst>
                    <a:ext uri="{FF2B5EF4-FFF2-40B4-BE49-F238E27FC236}">
                      <a16:creationId xmlns:a16="http://schemas.microsoft.com/office/drawing/2014/main" id="{7ECF207C-7976-412C-B630-22DB995DEFED}"/>
                    </a:ext>
                  </a:extLst>
                </p:cNvPr>
                <p:cNvPicPr/>
                <p:nvPr/>
              </p:nvPicPr>
              <p:blipFill>
                <a:blip r:embed="rId2192"/>
                <a:stretch>
                  <a:fillRect/>
                </a:stretch>
              </p:blipFill>
              <p:spPr>
                <a:xfrm>
                  <a:off x="3046720" y="6679853"/>
                  <a:ext cx="640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3">
              <p14:nvContentPartPr>
                <p14:cNvPr id="1696" name="Input penna 1695">
                  <a:extLst>
                    <a:ext uri="{FF2B5EF4-FFF2-40B4-BE49-F238E27FC236}">
                      <a16:creationId xmlns:a16="http://schemas.microsoft.com/office/drawing/2014/main" id="{C9683BDB-8AD1-4B68-9CC0-822430FCB932}"/>
                    </a:ext>
                  </a:extLst>
                </p14:cNvPr>
                <p14:cNvContentPartPr/>
                <p14:nvPr/>
              </p14:nvContentPartPr>
              <p14:xfrm>
                <a:off x="3133840" y="6646733"/>
                <a:ext cx="61920" cy="32400"/>
              </p14:xfrm>
            </p:contentPart>
          </mc:Choice>
          <mc:Fallback xmlns="">
            <p:pic>
              <p:nvPicPr>
                <p:cNvPr id="1696" name="Input penna 1695">
                  <a:extLst>
                    <a:ext uri="{FF2B5EF4-FFF2-40B4-BE49-F238E27FC236}">
                      <a16:creationId xmlns:a16="http://schemas.microsoft.com/office/drawing/2014/main" id="{C9683BDB-8AD1-4B68-9CC0-822430FCB932}"/>
                    </a:ext>
                  </a:extLst>
                </p:cNvPr>
                <p:cNvPicPr/>
                <p:nvPr/>
              </p:nvPicPr>
              <p:blipFill>
                <a:blip r:embed="rId2194"/>
                <a:stretch>
                  <a:fillRect/>
                </a:stretch>
              </p:blipFill>
              <p:spPr>
                <a:xfrm>
                  <a:off x="3124840" y="6638093"/>
                  <a:ext cx="79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5">
              <p14:nvContentPartPr>
                <p14:cNvPr id="1697" name="Input penna 1696">
                  <a:extLst>
                    <a:ext uri="{FF2B5EF4-FFF2-40B4-BE49-F238E27FC236}">
                      <a16:creationId xmlns:a16="http://schemas.microsoft.com/office/drawing/2014/main" id="{E9EE83BE-64FB-4BBB-BE70-524321FDDF9A}"/>
                    </a:ext>
                  </a:extLst>
                </p14:cNvPr>
                <p14:cNvContentPartPr/>
                <p14:nvPr/>
              </p14:nvContentPartPr>
              <p14:xfrm>
                <a:off x="3232480" y="6629453"/>
                <a:ext cx="108000" cy="86760"/>
              </p14:xfrm>
            </p:contentPart>
          </mc:Choice>
          <mc:Fallback xmlns="">
            <p:pic>
              <p:nvPicPr>
                <p:cNvPr id="1697" name="Input penna 1696">
                  <a:extLst>
                    <a:ext uri="{FF2B5EF4-FFF2-40B4-BE49-F238E27FC236}">
                      <a16:creationId xmlns:a16="http://schemas.microsoft.com/office/drawing/2014/main" id="{E9EE83BE-64FB-4BBB-BE70-524321FDDF9A}"/>
                    </a:ext>
                  </a:extLst>
                </p:cNvPr>
                <p:cNvPicPr/>
                <p:nvPr/>
              </p:nvPicPr>
              <p:blipFill>
                <a:blip r:embed="rId2196"/>
                <a:stretch>
                  <a:fillRect/>
                </a:stretch>
              </p:blipFill>
              <p:spPr>
                <a:xfrm>
                  <a:off x="3223840" y="6620453"/>
                  <a:ext cx="125640" cy="10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97">
            <p14:nvContentPartPr>
              <p14:cNvPr id="1698" name="Input penna 1697">
                <a:extLst>
                  <a:ext uri="{FF2B5EF4-FFF2-40B4-BE49-F238E27FC236}">
                    <a16:creationId xmlns:a16="http://schemas.microsoft.com/office/drawing/2014/main" id="{F828431C-C648-470F-ADA2-A9B68308588C}"/>
                  </a:ext>
                </a:extLst>
              </p14:cNvPr>
              <p14:cNvContentPartPr/>
              <p14:nvPr/>
            </p14:nvContentPartPr>
            <p14:xfrm>
              <a:off x="3679240" y="6361253"/>
              <a:ext cx="583200" cy="70920"/>
            </p14:xfrm>
          </p:contentPart>
        </mc:Choice>
        <mc:Fallback xmlns="">
          <p:pic>
            <p:nvPicPr>
              <p:cNvPr id="1698" name="Input penna 1697">
                <a:extLst>
                  <a:ext uri="{FF2B5EF4-FFF2-40B4-BE49-F238E27FC236}">
                    <a16:creationId xmlns:a16="http://schemas.microsoft.com/office/drawing/2014/main" id="{F828431C-C648-470F-ADA2-A9B68308588C}"/>
                  </a:ext>
                </a:extLst>
              </p:cNvPr>
              <p:cNvPicPr/>
              <p:nvPr/>
            </p:nvPicPr>
            <p:blipFill>
              <a:blip r:embed="rId2198"/>
              <a:stretch>
                <a:fillRect/>
              </a:stretch>
            </p:blipFill>
            <p:spPr>
              <a:xfrm>
                <a:off x="3670600" y="6352613"/>
                <a:ext cx="600840" cy="88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6" name="Gruppo 1715">
            <a:extLst>
              <a:ext uri="{FF2B5EF4-FFF2-40B4-BE49-F238E27FC236}">
                <a16:creationId xmlns:a16="http://schemas.microsoft.com/office/drawing/2014/main" id="{A6FDC180-D182-40A8-8B9B-8B51EC798376}"/>
              </a:ext>
            </a:extLst>
          </p:cNvPr>
          <p:cNvGrpSpPr/>
          <p:nvPr/>
        </p:nvGrpSpPr>
        <p:grpSpPr>
          <a:xfrm>
            <a:off x="3669880" y="6539093"/>
            <a:ext cx="447480" cy="171000"/>
            <a:chOff x="3669880" y="6539093"/>
            <a:chExt cx="447480" cy="17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1701" name="Input penna 1700">
                  <a:extLst>
                    <a:ext uri="{FF2B5EF4-FFF2-40B4-BE49-F238E27FC236}">
                      <a16:creationId xmlns:a16="http://schemas.microsoft.com/office/drawing/2014/main" id="{D295AE7A-9180-4264-AA9A-EA3378967B82}"/>
                    </a:ext>
                  </a:extLst>
                </p14:cNvPr>
                <p14:cNvContentPartPr/>
                <p14:nvPr/>
              </p14:nvContentPartPr>
              <p14:xfrm>
                <a:off x="3673480" y="6549173"/>
                <a:ext cx="72360" cy="96840"/>
              </p14:xfrm>
            </p:contentPart>
          </mc:Choice>
          <mc:Fallback xmlns="">
            <p:pic>
              <p:nvPicPr>
                <p:cNvPr id="1701" name="Input penna 1700">
                  <a:extLst>
                    <a:ext uri="{FF2B5EF4-FFF2-40B4-BE49-F238E27FC236}">
                      <a16:creationId xmlns:a16="http://schemas.microsoft.com/office/drawing/2014/main" id="{D295AE7A-9180-4264-AA9A-EA3378967B82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3664840" y="6540533"/>
                  <a:ext cx="900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1702" name="Input penna 1701">
                  <a:extLst>
                    <a:ext uri="{FF2B5EF4-FFF2-40B4-BE49-F238E27FC236}">
                      <a16:creationId xmlns:a16="http://schemas.microsoft.com/office/drawing/2014/main" id="{DE40C1B1-8013-4573-8147-A287DA5E0E50}"/>
                    </a:ext>
                  </a:extLst>
                </p14:cNvPr>
                <p14:cNvContentPartPr/>
                <p14:nvPr/>
              </p14:nvContentPartPr>
              <p14:xfrm>
                <a:off x="3669880" y="6578693"/>
                <a:ext cx="84600" cy="62280"/>
              </p14:xfrm>
            </p:contentPart>
          </mc:Choice>
          <mc:Fallback xmlns="">
            <p:pic>
              <p:nvPicPr>
                <p:cNvPr id="1702" name="Input penna 1701">
                  <a:extLst>
                    <a:ext uri="{FF2B5EF4-FFF2-40B4-BE49-F238E27FC236}">
                      <a16:creationId xmlns:a16="http://schemas.microsoft.com/office/drawing/2014/main" id="{DE40C1B1-8013-4573-8147-A287DA5E0E50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3661240" y="6569693"/>
                  <a:ext cx="1022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1703" name="Input penna 1702">
                  <a:extLst>
                    <a:ext uri="{FF2B5EF4-FFF2-40B4-BE49-F238E27FC236}">
                      <a16:creationId xmlns:a16="http://schemas.microsoft.com/office/drawing/2014/main" id="{07602904-1E0B-4435-AAC4-3208C0BC8117}"/>
                    </a:ext>
                  </a:extLst>
                </p14:cNvPr>
                <p14:cNvContentPartPr/>
                <p14:nvPr/>
              </p14:nvContentPartPr>
              <p14:xfrm>
                <a:off x="3730000" y="6611453"/>
                <a:ext cx="78120" cy="72360"/>
              </p14:xfrm>
            </p:contentPart>
          </mc:Choice>
          <mc:Fallback xmlns="">
            <p:pic>
              <p:nvPicPr>
                <p:cNvPr id="1703" name="Input penna 1702">
                  <a:extLst>
                    <a:ext uri="{FF2B5EF4-FFF2-40B4-BE49-F238E27FC236}">
                      <a16:creationId xmlns:a16="http://schemas.microsoft.com/office/drawing/2014/main" id="{07602904-1E0B-4435-AAC4-3208C0BC8117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3721000" y="6602813"/>
                  <a:ext cx="957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1704" name="Input penna 1703">
                  <a:extLst>
                    <a:ext uri="{FF2B5EF4-FFF2-40B4-BE49-F238E27FC236}">
                      <a16:creationId xmlns:a16="http://schemas.microsoft.com/office/drawing/2014/main" id="{F3091E86-D871-4C36-B25E-DCB47ECA0BCC}"/>
                    </a:ext>
                  </a:extLst>
                </p14:cNvPr>
                <p14:cNvContentPartPr/>
                <p14:nvPr/>
              </p14:nvContentPartPr>
              <p14:xfrm>
                <a:off x="3840160" y="6576173"/>
                <a:ext cx="51120" cy="132840"/>
              </p14:xfrm>
            </p:contentPart>
          </mc:Choice>
          <mc:Fallback xmlns="">
            <p:pic>
              <p:nvPicPr>
                <p:cNvPr id="1704" name="Input penna 1703">
                  <a:extLst>
                    <a:ext uri="{FF2B5EF4-FFF2-40B4-BE49-F238E27FC236}">
                      <a16:creationId xmlns:a16="http://schemas.microsoft.com/office/drawing/2014/main" id="{F3091E86-D871-4C36-B25E-DCB47ECA0BCC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3831520" y="6567173"/>
                  <a:ext cx="68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1705" name="Input penna 1704">
                  <a:extLst>
                    <a:ext uri="{FF2B5EF4-FFF2-40B4-BE49-F238E27FC236}">
                      <a16:creationId xmlns:a16="http://schemas.microsoft.com/office/drawing/2014/main" id="{2B7E1F50-371E-4478-84B7-D5DEB35850A0}"/>
                    </a:ext>
                  </a:extLst>
                </p14:cNvPr>
                <p14:cNvContentPartPr/>
                <p14:nvPr/>
              </p14:nvContentPartPr>
              <p14:xfrm>
                <a:off x="3907840" y="6641333"/>
                <a:ext cx="83160" cy="68760"/>
              </p14:xfrm>
            </p:contentPart>
          </mc:Choice>
          <mc:Fallback xmlns="">
            <p:pic>
              <p:nvPicPr>
                <p:cNvPr id="1705" name="Input penna 1704">
                  <a:extLst>
                    <a:ext uri="{FF2B5EF4-FFF2-40B4-BE49-F238E27FC236}">
                      <a16:creationId xmlns:a16="http://schemas.microsoft.com/office/drawing/2014/main" id="{2B7E1F50-371E-4478-84B7-D5DEB35850A0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3899200" y="6632333"/>
                  <a:ext cx="100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1706" name="Input penna 1705">
                  <a:extLst>
                    <a:ext uri="{FF2B5EF4-FFF2-40B4-BE49-F238E27FC236}">
                      <a16:creationId xmlns:a16="http://schemas.microsoft.com/office/drawing/2014/main" id="{872A6C8A-E0CA-49DA-BBB7-0E047649BEB2}"/>
                    </a:ext>
                  </a:extLst>
                </p14:cNvPr>
                <p14:cNvContentPartPr/>
                <p14:nvPr/>
              </p14:nvContentPartPr>
              <p14:xfrm>
                <a:off x="4046440" y="6539093"/>
                <a:ext cx="54360" cy="127800"/>
              </p14:xfrm>
            </p:contentPart>
          </mc:Choice>
          <mc:Fallback xmlns="">
            <p:pic>
              <p:nvPicPr>
                <p:cNvPr id="1706" name="Input penna 1705">
                  <a:extLst>
                    <a:ext uri="{FF2B5EF4-FFF2-40B4-BE49-F238E27FC236}">
                      <a16:creationId xmlns:a16="http://schemas.microsoft.com/office/drawing/2014/main" id="{872A6C8A-E0CA-49DA-BBB7-0E047649BEB2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4037440" y="6530093"/>
                  <a:ext cx="720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1707" name="Input penna 1706">
                  <a:extLst>
                    <a:ext uri="{FF2B5EF4-FFF2-40B4-BE49-F238E27FC236}">
                      <a16:creationId xmlns:a16="http://schemas.microsoft.com/office/drawing/2014/main" id="{4D3EA97F-2B9A-42BC-8B06-E718C044B853}"/>
                    </a:ext>
                  </a:extLst>
                </p14:cNvPr>
                <p14:cNvContentPartPr/>
                <p14:nvPr/>
              </p14:nvContentPartPr>
              <p14:xfrm>
                <a:off x="4045720" y="6612893"/>
                <a:ext cx="71640" cy="1440"/>
              </p14:xfrm>
            </p:contentPart>
          </mc:Choice>
          <mc:Fallback xmlns="">
            <p:pic>
              <p:nvPicPr>
                <p:cNvPr id="1707" name="Input penna 1706">
                  <a:extLst>
                    <a:ext uri="{FF2B5EF4-FFF2-40B4-BE49-F238E27FC236}">
                      <a16:creationId xmlns:a16="http://schemas.microsoft.com/office/drawing/2014/main" id="{4D3EA97F-2B9A-42BC-8B06-E718C044B853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4037080" y="6603893"/>
                  <a:ext cx="89280" cy="1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13">
            <p14:nvContentPartPr>
              <p14:cNvPr id="1708" name="Input penna 1707">
                <a:extLst>
                  <a:ext uri="{FF2B5EF4-FFF2-40B4-BE49-F238E27FC236}">
                    <a16:creationId xmlns:a16="http://schemas.microsoft.com/office/drawing/2014/main" id="{739A8E8C-4A61-4B51-810C-362793A6B991}"/>
                  </a:ext>
                </a:extLst>
              </p14:cNvPr>
              <p14:cNvContentPartPr/>
              <p14:nvPr/>
            </p14:nvContentPartPr>
            <p14:xfrm>
              <a:off x="645160" y="6427493"/>
              <a:ext cx="606240" cy="98640"/>
            </p14:xfrm>
          </p:contentPart>
        </mc:Choice>
        <mc:Fallback xmlns="">
          <p:pic>
            <p:nvPicPr>
              <p:cNvPr id="1708" name="Input penna 1707">
                <a:extLst>
                  <a:ext uri="{FF2B5EF4-FFF2-40B4-BE49-F238E27FC236}">
                    <a16:creationId xmlns:a16="http://schemas.microsoft.com/office/drawing/2014/main" id="{739A8E8C-4A61-4B51-810C-362793A6B991}"/>
                  </a:ext>
                </a:extLst>
              </p:cNvPr>
              <p:cNvPicPr/>
              <p:nvPr/>
            </p:nvPicPr>
            <p:blipFill>
              <a:blip r:embed="rId2214"/>
              <a:stretch>
                <a:fillRect/>
              </a:stretch>
            </p:blipFill>
            <p:spPr>
              <a:xfrm>
                <a:off x="636520" y="6418493"/>
                <a:ext cx="623880" cy="11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5" name="Gruppo 1714">
            <a:extLst>
              <a:ext uri="{FF2B5EF4-FFF2-40B4-BE49-F238E27FC236}">
                <a16:creationId xmlns:a16="http://schemas.microsoft.com/office/drawing/2014/main" id="{C8ABF6FC-B992-4E6D-A417-EB95E7CC4B97}"/>
              </a:ext>
            </a:extLst>
          </p:cNvPr>
          <p:cNvGrpSpPr/>
          <p:nvPr/>
        </p:nvGrpSpPr>
        <p:grpSpPr>
          <a:xfrm>
            <a:off x="779440" y="6626933"/>
            <a:ext cx="349200" cy="187200"/>
            <a:chOff x="779440" y="6626933"/>
            <a:chExt cx="34920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1709" name="Input penna 1708">
                  <a:extLst>
                    <a:ext uri="{FF2B5EF4-FFF2-40B4-BE49-F238E27FC236}">
                      <a16:creationId xmlns:a16="http://schemas.microsoft.com/office/drawing/2014/main" id="{BAA7F90C-C563-48FF-9922-7D1330F06E47}"/>
                    </a:ext>
                  </a:extLst>
                </p14:cNvPr>
                <p14:cNvContentPartPr/>
                <p14:nvPr/>
              </p14:nvContentPartPr>
              <p14:xfrm>
                <a:off x="779440" y="6626933"/>
                <a:ext cx="84240" cy="118800"/>
              </p14:xfrm>
            </p:contentPart>
          </mc:Choice>
          <mc:Fallback xmlns="">
            <p:pic>
              <p:nvPicPr>
                <p:cNvPr id="1709" name="Input penna 1708">
                  <a:extLst>
                    <a:ext uri="{FF2B5EF4-FFF2-40B4-BE49-F238E27FC236}">
                      <a16:creationId xmlns:a16="http://schemas.microsoft.com/office/drawing/2014/main" id="{BAA7F90C-C563-48FF-9922-7D1330F06E47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770800" y="6618293"/>
                  <a:ext cx="101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1710" name="Input penna 1709">
                  <a:extLst>
                    <a:ext uri="{FF2B5EF4-FFF2-40B4-BE49-F238E27FC236}">
                      <a16:creationId xmlns:a16="http://schemas.microsoft.com/office/drawing/2014/main" id="{4AB2496C-B24B-4CAA-8EE1-0DBEE2418B54}"/>
                    </a:ext>
                  </a:extLst>
                </p14:cNvPr>
                <p14:cNvContentPartPr/>
                <p14:nvPr/>
              </p14:nvContentPartPr>
              <p14:xfrm>
                <a:off x="873760" y="6677693"/>
                <a:ext cx="65520" cy="64440"/>
              </p14:xfrm>
            </p:contentPart>
          </mc:Choice>
          <mc:Fallback xmlns="">
            <p:pic>
              <p:nvPicPr>
                <p:cNvPr id="1710" name="Input penna 1709">
                  <a:extLst>
                    <a:ext uri="{FF2B5EF4-FFF2-40B4-BE49-F238E27FC236}">
                      <a16:creationId xmlns:a16="http://schemas.microsoft.com/office/drawing/2014/main" id="{4AB2496C-B24B-4CAA-8EE1-0DBEE2418B54}"/>
                    </a:ext>
                  </a:extLst>
                </p:cNvPr>
                <p:cNvPicPr/>
                <p:nvPr/>
              </p:nvPicPr>
              <p:blipFill>
                <a:blip r:embed="rId2218"/>
                <a:stretch>
                  <a:fillRect/>
                </a:stretch>
              </p:blipFill>
              <p:spPr>
                <a:xfrm>
                  <a:off x="865120" y="6668693"/>
                  <a:ext cx="831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9">
              <p14:nvContentPartPr>
                <p14:cNvPr id="1711" name="Input penna 1710">
                  <a:extLst>
                    <a:ext uri="{FF2B5EF4-FFF2-40B4-BE49-F238E27FC236}">
                      <a16:creationId xmlns:a16="http://schemas.microsoft.com/office/drawing/2014/main" id="{2FD1E9F1-15CF-4E42-AC8B-7AF384DE038E}"/>
                    </a:ext>
                  </a:extLst>
                </p14:cNvPr>
                <p14:cNvContentPartPr/>
                <p14:nvPr/>
              </p14:nvContentPartPr>
              <p14:xfrm>
                <a:off x="871960" y="6687053"/>
                <a:ext cx="71280" cy="64440"/>
              </p14:xfrm>
            </p:contentPart>
          </mc:Choice>
          <mc:Fallback xmlns="">
            <p:pic>
              <p:nvPicPr>
                <p:cNvPr id="1711" name="Input penna 1710">
                  <a:extLst>
                    <a:ext uri="{FF2B5EF4-FFF2-40B4-BE49-F238E27FC236}">
                      <a16:creationId xmlns:a16="http://schemas.microsoft.com/office/drawing/2014/main" id="{2FD1E9F1-15CF-4E42-AC8B-7AF384DE038E}"/>
                    </a:ext>
                  </a:extLst>
                </p:cNvPr>
                <p:cNvPicPr/>
                <p:nvPr/>
              </p:nvPicPr>
              <p:blipFill>
                <a:blip r:embed="rId2220"/>
                <a:stretch>
                  <a:fillRect/>
                </a:stretch>
              </p:blipFill>
              <p:spPr>
                <a:xfrm>
                  <a:off x="863320" y="6678053"/>
                  <a:ext cx="88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1">
              <p14:nvContentPartPr>
                <p14:cNvPr id="1712" name="Input penna 1711">
                  <a:extLst>
                    <a:ext uri="{FF2B5EF4-FFF2-40B4-BE49-F238E27FC236}">
                      <a16:creationId xmlns:a16="http://schemas.microsoft.com/office/drawing/2014/main" id="{B4A82F96-4418-42C1-9908-E56370D704E0}"/>
                    </a:ext>
                  </a:extLst>
                </p14:cNvPr>
                <p14:cNvContentPartPr/>
                <p14:nvPr/>
              </p14:nvContentPartPr>
              <p14:xfrm>
                <a:off x="949720" y="6750413"/>
                <a:ext cx="40680" cy="25200"/>
              </p14:xfrm>
            </p:contentPart>
          </mc:Choice>
          <mc:Fallback xmlns="">
            <p:pic>
              <p:nvPicPr>
                <p:cNvPr id="1712" name="Input penna 1711">
                  <a:extLst>
                    <a:ext uri="{FF2B5EF4-FFF2-40B4-BE49-F238E27FC236}">
                      <a16:creationId xmlns:a16="http://schemas.microsoft.com/office/drawing/2014/main" id="{B4A82F96-4418-42C1-9908-E56370D704E0}"/>
                    </a:ext>
                  </a:extLst>
                </p:cNvPr>
                <p:cNvPicPr/>
                <p:nvPr/>
              </p:nvPicPr>
              <p:blipFill>
                <a:blip r:embed="rId2222"/>
                <a:stretch>
                  <a:fillRect/>
                </a:stretch>
              </p:blipFill>
              <p:spPr>
                <a:xfrm>
                  <a:off x="941080" y="6741773"/>
                  <a:ext cx="583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3">
              <p14:nvContentPartPr>
                <p14:cNvPr id="1713" name="Input penna 1712">
                  <a:extLst>
                    <a:ext uri="{FF2B5EF4-FFF2-40B4-BE49-F238E27FC236}">
                      <a16:creationId xmlns:a16="http://schemas.microsoft.com/office/drawing/2014/main" id="{8A425520-68E4-42D6-A0B1-9503E5B56369}"/>
                    </a:ext>
                  </a:extLst>
                </p14:cNvPr>
                <p14:cNvContentPartPr/>
                <p14:nvPr/>
              </p14:nvContentPartPr>
              <p14:xfrm>
                <a:off x="1012360" y="6687053"/>
                <a:ext cx="43200" cy="127080"/>
              </p14:xfrm>
            </p:contentPart>
          </mc:Choice>
          <mc:Fallback xmlns="">
            <p:pic>
              <p:nvPicPr>
                <p:cNvPr id="1713" name="Input penna 1712">
                  <a:extLst>
                    <a:ext uri="{FF2B5EF4-FFF2-40B4-BE49-F238E27FC236}">
                      <a16:creationId xmlns:a16="http://schemas.microsoft.com/office/drawing/2014/main" id="{8A425520-68E4-42D6-A0B1-9503E5B56369}"/>
                    </a:ext>
                  </a:extLst>
                </p:cNvPr>
                <p:cNvPicPr/>
                <p:nvPr/>
              </p:nvPicPr>
              <p:blipFill>
                <a:blip r:embed="rId2224"/>
                <a:stretch>
                  <a:fillRect/>
                </a:stretch>
              </p:blipFill>
              <p:spPr>
                <a:xfrm>
                  <a:off x="1003720" y="6678053"/>
                  <a:ext cx="608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5">
              <p14:nvContentPartPr>
                <p14:cNvPr id="1714" name="Input penna 1713">
                  <a:extLst>
                    <a:ext uri="{FF2B5EF4-FFF2-40B4-BE49-F238E27FC236}">
                      <a16:creationId xmlns:a16="http://schemas.microsoft.com/office/drawing/2014/main" id="{05D33E13-2D53-4372-8640-AC7D0C564061}"/>
                    </a:ext>
                  </a:extLst>
                </p14:cNvPr>
                <p14:cNvContentPartPr/>
                <p14:nvPr/>
              </p14:nvContentPartPr>
              <p14:xfrm>
                <a:off x="1081480" y="6769853"/>
                <a:ext cx="47160" cy="21240"/>
              </p14:xfrm>
            </p:contentPart>
          </mc:Choice>
          <mc:Fallback xmlns="">
            <p:pic>
              <p:nvPicPr>
                <p:cNvPr id="1714" name="Input penna 1713">
                  <a:extLst>
                    <a:ext uri="{FF2B5EF4-FFF2-40B4-BE49-F238E27FC236}">
                      <a16:creationId xmlns:a16="http://schemas.microsoft.com/office/drawing/2014/main" id="{05D33E13-2D53-4372-8640-AC7D0C564061}"/>
                    </a:ext>
                  </a:extLst>
                </p:cNvPr>
                <p:cNvPicPr/>
                <p:nvPr/>
              </p:nvPicPr>
              <p:blipFill>
                <a:blip r:embed="rId2226"/>
                <a:stretch>
                  <a:fillRect/>
                </a:stretch>
              </p:blipFill>
              <p:spPr>
                <a:xfrm>
                  <a:off x="1072480" y="6761213"/>
                  <a:ext cx="6480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9" name="Gruppo 1738">
            <a:extLst>
              <a:ext uri="{FF2B5EF4-FFF2-40B4-BE49-F238E27FC236}">
                <a16:creationId xmlns:a16="http://schemas.microsoft.com/office/drawing/2014/main" id="{5E2C776F-9B9E-425F-97D1-914552676315}"/>
              </a:ext>
            </a:extLst>
          </p:cNvPr>
          <p:cNvGrpSpPr/>
          <p:nvPr/>
        </p:nvGrpSpPr>
        <p:grpSpPr>
          <a:xfrm>
            <a:off x="4696960" y="5095133"/>
            <a:ext cx="1591560" cy="279000"/>
            <a:chOff x="4696960" y="5095133"/>
            <a:chExt cx="1591560" cy="27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7">
              <p14:nvContentPartPr>
                <p14:cNvPr id="1717" name="Input penna 1716">
                  <a:extLst>
                    <a:ext uri="{FF2B5EF4-FFF2-40B4-BE49-F238E27FC236}">
                      <a16:creationId xmlns:a16="http://schemas.microsoft.com/office/drawing/2014/main" id="{72771505-66F0-4921-820D-9E16F1B6885C}"/>
                    </a:ext>
                  </a:extLst>
                </p14:cNvPr>
                <p14:cNvContentPartPr/>
                <p14:nvPr/>
              </p14:nvContentPartPr>
              <p14:xfrm>
                <a:off x="4696960" y="5138693"/>
                <a:ext cx="87840" cy="159840"/>
              </p14:xfrm>
            </p:contentPart>
          </mc:Choice>
          <mc:Fallback xmlns="">
            <p:pic>
              <p:nvPicPr>
                <p:cNvPr id="1717" name="Input penna 1716">
                  <a:extLst>
                    <a:ext uri="{FF2B5EF4-FFF2-40B4-BE49-F238E27FC236}">
                      <a16:creationId xmlns:a16="http://schemas.microsoft.com/office/drawing/2014/main" id="{72771505-66F0-4921-820D-9E16F1B6885C}"/>
                    </a:ext>
                  </a:extLst>
                </p:cNvPr>
                <p:cNvPicPr/>
                <p:nvPr/>
              </p:nvPicPr>
              <p:blipFill>
                <a:blip r:embed="rId2228"/>
                <a:stretch>
                  <a:fillRect/>
                </a:stretch>
              </p:blipFill>
              <p:spPr>
                <a:xfrm>
                  <a:off x="4687960" y="5130053"/>
                  <a:ext cx="105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9">
              <p14:nvContentPartPr>
                <p14:cNvPr id="1718" name="Input penna 1717">
                  <a:extLst>
                    <a:ext uri="{FF2B5EF4-FFF2-40B4-BE49-F238E27FC236}">
                      <a16:creationId xmlns:a16="http://schemas.microsoft.com/office/drawing/2014/main" id="{6CC9880D-8557-400F-893F-26EFC9FD3C72}"/>
                    </a:ext>
                  </a:extLst>
                </p14:cNvPr>
                <p14:cNvContentPartPr/>
                <p14:nvPr/>
              </p14:nvContentPartPr>
              <p14:xfrm>
                <a:off x="4775800" y="5240573"/>
                <a:ext cx="68400" cy="78840"/>
              </p14:xfrm>
            </p:contentPart>
          </mc:Choice>
          <mc:Fallback xmlns="">
            <p:pic>
              <p:nvPicPr>
                <p:cNvPr id="1718" name="Input penna 1717">
                  <a:extLst>
                    <a:ext uri="{FF2B5EF4-FFF2-40B4-BE49-F238E27FC236}">
                      <a16:creationId xmlns:a16="http://schemas.microsoft.com/office/drawing/2014/main" id="{6CC9880D-8557-400F-893F-26EFC9FD3C72}"/>
                    </a:ext>
                  </a:extLst>
                </p:cNvPr>
                <p:cNvPicPr/>
                <p:nvPr/>
              </p:nvPicPr>
              <p:blipFill>
                <a:blip r:embed="rId2230"/>
                <a:stretch>
                  <a:fillRect/>
                </a:stretch>
              </p:blipFill>
              <p:spPr>
                <a:xfrm>
                  <a:off x="4767160" y="5231933"/>
                  <a:ext cx="860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1719" name="Input penna 1718">
                  <a:extLst>
                    <a:ext uri="{FF2B5EF4-FFF2-40B4-BE49-F238E27FC236}">
                      <a16:creationId xmlns:a16="http://schemas.microsoft.com/office/drawing/2014/main" id="{5102A3B0-9F9B-4638-9191-72ED1EF17B5B}"/>
                    </a:ext>
                  </a:extLst>
                </p14:cNvPr>
                <p14:cNvContentPartPr/>
                <p14:nvPr/>
              </p14:nvContentPartPr>
              <p14:xfrm>
                <a:off x="4798480" y="5253893"/>
                <a:ext cx="51120" cy="59400"/>
              </p14:xfrm>
            </p:contentPart>
          </mc:Choice>
          <mc:Fallback xmlns="">
            <p:pic>
              <p:nvPicPr>
                <p:cNvPr id="1719" name="Input penna 1718">
                  <a:extLst>
                    <a:ext uri="{FF2B5EF4-FFF2-40B4-BE49-F238E27FC236}">
                      <a16:creationId xmlns:a16="http://schemas.microsoft.com/office/drawing/2014/main" id="{5102A3B0-9F9B-4638-9191-72ED1EF17B5B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4789840" y="5245253"/>
                  <a:ext cx="687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1720" name="Input penna 1719">
                  <a:extLst>
                    <a:ext uri="{FF2B5EF4-FFF2-40B4-BE49-F238E27FC236}">
                      <a16:creationId xmlns:a16="http://schemas.microsoft.com/office/drawing/2014/main" id="{D5FEF197-0284-4C75-A587-1CD6E295AF4A}"/>
                    </a:ext>
                  </a:extLst>
                </p14:cNvPr>
                <p14:cNvContentPartPr/>
                <p14:nvPr/>
              </p14:nvContentPartPr>
              <p14:xfrm>
                <a:off x="4870120" y="5238773"/>
                <a:ext cx="62280" cy="135360"/>
              </p14:xfrm>
            </p:contentPart>
          </mc:Choice>
          <mc:Fallback xmlns="">
            <p:pic>
              <p:nvPicPr>
                <p:cNvPr id="1720" name="Input penna 1719">
                  <a:extLst>
                    <a:ext uri="{FF2B5EF4-FFF2-40B4-BE49-F238E27FC236}">
                      <a16:creationId xmlns:a16="http://schemas.microsoft.com/office/drawing/2014/main" id="{D5FEF197-0284-4C75-A587-1CD6E295AF4A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4861480" y="5230133"/>
                  <a:ext cx="799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1721" name="Input penna 1720">
                  <a:extLst>
                    <a:ext uri="{FF2B5EF4-FFF2-40B4-BE49-F238E27FC236}">
                      <a16:creationId xmlns:a16="http://schemas.microsoft.com/office/drawing/2014/main" id="{E48421EE-C560-419D-AC85-735AECA14C1A}"/>
                    </a:ext>
                  </a:extLst>
                </p14:cNvPr>
                <p14:cNvContentPartPr/>
                <p14:nvPr/>
              </p14:nvContentPartPr>
              <p14:xfrm>
                <a:off x="5041480" y="5227253"/>
                <a:ext cx="75960" cy="39960"/>
              </p14:xfrm>
            </p:contentPart>
          </mc:Choice>
          <mc:Fallback xmlns="">
            <p:pic>
              <p:nvPicPr>
                <p:cNvPr id="1721" name="Input penna 1720">
                  <a:extLst>
                    <a:ext uri="{FF2B5EF4-FFF2-40B4-BE49-F238E27FC236}">
                      <a16:creationId xmlns:a16="http://schemas.microsoft.com/office/drawing/2014/main" id="{E48421EE-C560-419D-AC85-735AECA14C1A}"/>
                    </a:ext>
                  </a:extLst>
                </p:cNvPr>
                <p:cNvPicPr/>
                <p:nvPr/>
              </p:nvPicPr>
              <p:blipFill>
                <a:blip r:embed="rId2236"/>
                <a:stretch>
                  <a:fillRect/>
                </a:stretch>
              </p:blipFill>
              <p:spPr>
                <a:xfrm>
                  <a:off x="5032480" y="5218253"/>
                  <a:ext cx="936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7">
              <p14:nvContentPartPr>
                <p14:cNvPr id="1722" name="Input penna 1721">
                  <a:extLst>
                    <a:ext uri="{FF2B5EF4-FFF2-40B4-BE49-F238E27FC236}">
                      <a16:creationId xmlns:a16="http://schemas.microsoft.com/office/drawing/2014/main" id="{69A1D9ED-6294-4645-848A-740698AA2791}"/>
                    </a:ext>
                  </a:extLst>
                </p14:cNvPr>
                <p14:cNvContentPartPr/>
                <p14:nvPr/>
              </p14:nvContentPartPr>
              <p14:xfrm>
                <a:off x="5189440" y="5112413"/>
                <a:ext cx="97560" cy="191160"/>
              </p14:xfrm>
            </p:contentPart>
          </mc:Choice>
          <mc:Fallback xmlns="">
            <p:pic>
              <p:nvPicPr>
                <p:cNvPr id="1722" name="Input penna 1721">
                  <a:extLst>
                    <a:ext uri="{FF2B5EF4-FFF2-40B4-BE49-F238E27FC236}">
                      <a16:creationId xmlns:a16="http://schemas.microsoft.com/office/drawing/2014/main" id="{69A1D9ED-6294-4645-848A-740698AA2791}"/>
                    </a:ext>
                  </a:extLst>
                </p:cNvPr>
                <p:cNvPicPr/>
                <p:nvPr/>
              </p:nvPicPr>
              <p:blipFill>
                <a:blip r:embed="rId2238"/>
                <a:stretch>
                  <a:fillRect/>
                </a:stretch>
              </p:blipFill>
              <p:spPr>
                <a:xfrm>
                  <a:off x="5180800" y="5103413"/>
                  <a:ext cx="1152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9">
              <p14:nvContentPartPr>
                <p14:cNvPr id="1723" name="Input penna 1722">
                  <a:extLst>
                    <a:ext uri="{FF2B5EF4-FFF2-40B4-BE49-F238E27FC236}">
                      <a16:creationId xmlns:a16="http://schemas.microsoft.com/office/drawing/2014/main" id="{2ADEE3BD-E9E2-4D07-8340-6AB74BA7F098}"/>
                    </a:ext>
                  </a:extLst>
                </p14:cNvPr>
                <p14:cNvContentPartPr/>
                <p14:nvPr/>
              </p14:nvContentPartPr>
              <p14:xfrm>
                <a:off x="5295640" y="5233373"/>
                <a:ext cx="81720" cy="80640"/>
              </p14:xfrm>
            </p:contentPart>
          </mc:Choice>
          <mc:Fallback xmlns="">
            <p:pic>
              <p:nvPicPr>
                <p:cNvPr id="1723" name="Input penna 1722">
                  <a:extLst>
                    <a:ext uri="{FF2B5EF4-FFF2-40B4-BE49-F238E27FC236}">
                      <a16:creationId xmlns:a16="http://schemas.microsoft.com/office/drawing/2014/main" id="{2ADEE3BD-E9E2-4D07-8340-6AB74BA7F098}"/>
                    </a:ext>
                  </a:extLst>
                </p:cNvPr>
                <p:cNvPicPr/>
                <p:nvPr/>
              </p:nvPicPr>
              <p:blipFill>
                <a:blip r:embed="rId2240"/>
                <a:stretch>
                  <a:fillRect/>
                </a:stretch>
              </p:blipFill>
              <p:spPr>
                <a:xfrm>
                  <a:off x="5286640" y="5224373"/>
                  <a:ext cx="993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1">
              <p14:nvContentPartPr>
                <p14:cNvPr id="1724" name="Input penna 1723">
                  <a:extLst>
                    <a:ext uri="{FF2B5EF4-FFF2-40B4-BE49-F238E27FC236}">
                      <a16:creationId xmlns:a16="http://schemas.microsoft.com/office/drawing/2014/main" id="{7679EDF7-C505-4EDE-9B1A-A9743FC24964}"/>
                    </a:ext>
                  </a:extLst>
                </p14:cNvPr>
                <p14:cNvContentPartPr/>
                <p14:nvPr/>
              </p14:nvContentPartPr>
              <p14:xfrm>
                <a:off x="5317240" y="5251733"/>
                <a:ext cx="93960" cy="60840"/>
              </p14:xfrm>
            </p:contentPart>
          </mc:Choice>
          <mc:Fallback xmlns="">
            <p:pic>
              <p:nvPicPr>
                <p:cNvPr id="1724" name="Input penna 1723">
                  <a:extLst>
                    <a:ext uri="{FF2B5EF4-FFF2-40B4-BE49-F238E27FC236}">
                      <a16:creationId xmlns:a16="http://schemas.microsoft.com/office/drawing/2014/main" id="{7679EDF7-C505-4EDE-9B1A-A9743FC24964}"/>
                    </a:ext>
                  </a:extLst>
                </p:cNvPr>
                <p:cNvPicPr/>
                <p:nvPr/>
              </p:nvPicPr>
              <p:blipFill>
                <a:blip r:embed="rId2242"/>
                <a:stretch>
                  <a:fillRect/>
                </a:stretch>
              </p:blipFill>
              <p:spPr>
                <a:xfrm>
                  <a:off x="5308600" y="5243093"/>
                  <a:ext cx="111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3">
              <p14:nvContentPartPr>
                <p14:cNvPr id="1725" name="Input penna 1724">
                  <a:extLst>
                    <a:ext uri="{FF2B5EF4-FFF2-40B4-BE49-F238E27FC236}">
                      <a16:creationId xmlns:a16="http://schemas.microsoft.com/office/drawing/2014/main" id="{095730EB-1008-4606-9831-AF10CAB16A5F}"/>
                    </a:ext>
                  </a:extLst>
                </p14:cNvPr>
                <p14:cNvContentPartPr/>
                <p14:nvPr/>
              </p14:nvContentPartPr>
              <p14:xfrm>
                <a:off x="5466280" y="5215733"/>
                <a:ext cx="49320" cy="126720"/>
              </p14:xfrm>
            </p:contentPart>
          </mc:Choice>
          <mc:Fallback xmlns="">
            <p:pic>
              <p:nvPicPr>
                <p:cNvPr id="1725" name="Input penna 1724">
                  <a:extLst>
                    <a:ext uri="{FF2B5EF4-FFF2-40B4-BE49-F238E27FC236}">
                      <a16:creationId xmlns:a16="http://schemas.microsoft.com/office/drawing/2014/main" id="{095730EB-1008-4606-9831-AF10CAB16A5F}"/>
                    </a:ext>
                  </a:extLst>
                </p:cNvPr>
                <p:cNvPicPr/>
                <p:nvPr/>
              </p:nvPicPr>
              <p:blipFill>
                <a:blip r:embed="rId2244"/>
                <a:stretch>
                  <a:fillRect/>
                </a:stretch>
              </p:blipFill>
              <p:spPr>
                <a:xfrm>
                  <a:off x="5457640" y="5207093"/>
                  <a:ext cx="669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5">
              <p14:nvContentPartPr>
                <p14:cNvPr id="1726" name="Input penna 1725">
                  <a:extLst>
                    <a:ext uri="{FF2B5EF4-FFF2-40B4-BE49-F238E27FC236}">
                      <a16:creationId xmlns:a16="http://schemas.microsoft.com/office/drawing/2014/main" id="{5F0C9B08-5FCB-4E9F-AD52-A1A11D44C7F1}"/>
                    </a:ext>
                  </a:extLst>
                </p14:cNvPr>
                <p14:cNvContentPartPr/>
                <p14:nvPr/>
              </p14:nvContentPartPr>
              <p14:xfrm>
                <a:off x="5537200" y="5312573"/>
                <a:ext cx="48960" cy="42840"/>
              </p14:xfrm>
            </p:contentPart>
          </mc:Choice>
          <mc:Fallback xmlns="">
            <p:pic>
              <p:nvPicPr>
                <p:cNvPr id="1726" name="Input penna 1725">
                  <a:extLst>
                    <a:ext uri="{FF2B5EF4-FFF2-40B4-BE49-F238E27FC236}">
                      <a16:creationId xmlns:a16="http://schemas.microsoft.com/office/drawing/2014/main" id="{5F0C9B08-5FCB-4E9F-AD52-A1A11D44C7F1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5528200" y="5303933"/>
                  <a:ext cx="66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6">
              <p14:nvContentPartPr>
                <p14:cNvPr id="1727" name="Input penna 1726">
                  <a:extLst>
                    <a:ext uri="{FF2B5EF4-FFF2-40B4-BE49-F238E27FC236}">
                      <a16:creationId xmlns:a16="http://schemas.microsoft.com/office/drawing/2014/main" id="{4BD03836-BD6E-474D-946A-8BD037C03CBB}"/>
                    </a:ext>
                  </a:extLst>
                </p14:cNvPr>
                <p14:cNvContentPartPr/>
                <p14:nvPr/>
              </p14:nvContentPartPr>
              <p14:xfrm>
                <a:off x="5692360" y="5179373"/>
                <a:ext cx="8280" cy="85320"/>
              </p14:xfrm>
            </p:contentPart>
          </mc:Choice>
          <mc:Fallback xmlns="">
            <p:pic>
              <p:nvPicPr>
                <p:cNvPr id="1727" name="Input penna 1726">
                  <a:extLst>
                    <a:ext uri="{FF2B5EF4-FFF2-40B4-BE49-F238E27FC236}">
                      <a16:creationId xmlns:a16="http://schemas.microsoft.com/office/drawing/2014/main" id="{4BD03836-BD6E-474D-946A-8BD037C03CBB}"/>
                    </a:ext>
                  </a:extLst>
                </p:cNvPr>
                <p:cNvPicPr/>
                <p:nvPr/>
              </p:nvPicPr>
              <p:blipFill>
                <a:blip r:embed="rId2247"/>
                <a:stretch>
                  <a:fillRect/>
                </a:stretch>
              </p:blipFill>
              <p:spPr>
                <a:xfrm>
                  <a:off x="5683720" y="5170733"/>
                  <a:ext cx="25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8">
              <p14:nvContentPartPr>
                <p14:cNvPr id="1728" name="Input penna 1727">
                  <a:extLst>
                    <a:ext uri="{FF2B5EF4-FFF2-40B4-BE49-F238E27FC236}">
                      <a16:creationId xmlns:a16="http://schemas.microsoft.com/office/drawing/2014/main" id="{E15A9DDB-6881-4E8B-A64C-159CCF9EECD2}"/>
                    </a:ext>
                  </a:extLst>
                </p14:cNvPr>
                <p14:cNvContentPartPr/>
                <p14:nvPr/>
              </p14:nvContentPartPr>
              <p14:xfrm>
                <a:off x="5651680" y="5211773"/>
                <a:ext cx="88200" cy="4320"/>
              </p14:xfrm>
            </p:contentPart>
          </mc:Choice>
          <mc:Fallback xmlns="">
            <p:pic>
              <p:nvPicPr>
                <p:cNvPr id="1728" name="Input penna 1727">
                  <a:extLst>
                    <a:ext uri="{FF2B5EF4-FFF2-40B4-BE49-F238E27FC236}">
                      <a16:creationId xmlns:a16="http://schemas.microsoft.com/office/drawing/2014/main" id="{E15A9DDB-6881-4E8B-A64C-159CCF9EECD2}"/>
                    </a:ext>
                  </a:extLst>
                </p:cNvPr>
                <p:cNvPicPr/>
                <p:nvPr/>
              </p:nvPicPr>
              <p:blipFill>
                <a:blip r:embed="rId2249"/>
                <a:stretch>
                  <a:fillRect/>
                </a:stretch>
              </p:blipFill>
              <p:spPr>
                <a:xfrm>
                  <a:off x="5643040" y="5202773"/>
                  <a:ext cx="1058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0">
              <p14:nvContentPartPr>
                <p14:cNvPr id="1731" name="Input penna 1730">
                  <a:extLst>
                    <a:ext uri="{FF2B5EF4-FFF2-40B4-BE49-F238E27FC236}">
                      <a16:creationId xmlns:a16="http://schemas.microsoft.com/office/drawing/2014/main" id="{4FBA51BC-AE2F-42D3-B94A-B6A2F409C184}"/>
                    </a:ext>
                  </a:extLst>
                </p14:cNvPr>
                <p14:cNvContentPartPr/>
                <p14:nvPr/>
              </p14:nvContentPartPr>
              <p14:xfrm>
                <a:off x="5832040" y="5164973"/>
                <a:ext cx="73080" cy="120240"/>
              </p14:xfrm>
            </p:contentPart>
          </mc:Choice>
          <mc:Fallback xmlns="">
            <p:pic>
              <p:nvPicPr>
                <p:cNvPr id="1731" name="Input penna 1730">
                  <a:extLst>
                    <a:ext uri="{FF2B5EF4-FFF2-40B4-BE49-F238E27FC236}">
                      <a16:creationId xmlns:a16="http://schemas.microsoft.com/office/drawing/2014/main" id="{4FBA51BC-AE2F-42D3-B94A-B6A2F409C184}"/>
                    </a:ext>
                  </a:extLst>
                </p:cNvPr>
                <p:cNvPicPr/>
                <p:nvPr/>
              </p:nvPicPr>
              <p:blipFill>
                <a:blip r:embed="rId2251"/>
                <a:stretch>
                  <a:fillRect/>
                </a:stretch>
              </p:blipFill>
              <p:spPr>
                <a:xfrm>
                  <a:off x="5823040" y="5155973"/>
                  <a:ext cx="907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2">
              <p14:nvContentPartPr>
                <p14:cNvPr id="1732" name="Input penna 1731">
                  <a:extLst>
                    <a:ext uri="{FF2B5EF4-FFF2-40B4-BE49-F238E27FC236}">
                      <a16:creationId xmlns:a16="http://schemas.microsoft.com/office/drawing/2014/main" id="{F247801F-6790-4355-BEE7-48976BB20A10}"/>
                    </a:ext>
                  </a:extLst>
                </p14:cNvPr>
                <p14:cNvContentPartPr/>
                <p14:nvPr/>
              </p14:nvContentPartPr>
              <p14:xfrm>
                <a:off x="5827720" y="5190533"/>
                <a:ext cx="66960" cy="77760"/>
              </p14:xfrm>
            </p:contentPart>
          </mc:Choice>
          <mc:Fallback xmlns="">
            <p:pic>
              <p:nvPicPr>
                <p:cNvPr id="1732" name="Input penna 1731">
                  <a:extLst>
                    <a:ext uri="{FF2B5EF4-FFF2-40B4-BE49-F238E27FC236}">
                      <a16:creationId xmlns:a16="http://schemas.microsoft.com/office/drawing/2014/main" id="{F247801F-6790-4355-BEE7-48976BB20A10}"/>
                    </a:ext>
                  </a:extLst>
                </p:cNvPr>
                <p:cNvPicPr/>
                <p:nvPr/>
              </p:nvPicPr>
              <p:blipFill>
                <a:blip r:embed="rId2253"/>
                <a:stretch>
                  <a:fillRect/>
                </a:stretch>
              </p:blipFill>
              <p:spPr>
                <a:xfrm>
                  <a:off x="5818720" y="5181893"/>
                  <a:ext cx="84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4">
              <p14:nvContentPartPr>
                <p14:cNvPr id="1733" name="Input penna 1732">
                  <a:extLst>
                    <a:ext uri="{FF2B5EF4-FFF2-40B4-BE49-F238E27FC236}">
                      <a16:creationId xmlns:a16="http://schemas.microsoft.com/office/drawing/2014/main" id="{ACA8CE34-64E9-4D6C-9662-818F3EE0BEAD}"/>
                    </a:ext>
                  </a:extLst>
                </p14:cNvPr>
                <p14:cNvContentPartPr/>
                <p14:nvPr/>
              </p14:nvContentPartPr>
              <p14:xfrm>
                <a:off x="5912680" y="5240933"/>
                <a:ext cx="69480" cy="64440"/>
              </p14:xfrm>
            </p:contentPart>
          </mc:Choice>
          <mc:Fallback xmlns="">
            <p:pic>
              <p:nvPicPr>
                <p:cNvPr id="1733" name="Input penna 1732">
                  <a:extLst>
                    <a:ext uri="{FF2B5EF4-FFF2-40B4-BE49-F238E27FC236}">
                      <a16:creationId xmlns:a16="http://schemas.microsoft.com/office/drawing/2014/main" id="{ACA8CE34-64E9-4D6C-9662-818F3EE0BEAD}"/>
                    </a:ext>
                  </a:extLst>
                </p:cNvPr>
                <p:cNvPicPr/>
                <p:nvPr/>
              </p:nvPicPr>
              <p:blipFill>
                <a:blip r:embed="rId2255"/>
                <a:stretch>
                  <a:fillRect/>
                </a:stretch>
              </p:blipFill>
              <p:spPr>
                <a:xfrm>
                  <a:off x="5904040" y="5232293"/>
                  <a:ext cx="87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6">
              <p14:nvContentPartPr>
                <p14:cNvPr id="1735" name="Input penna 1734">
                  <a:extLst>
                    <a:ext uri="{FF2B5EF4-FFF2-40B4-BE49-F238E27FC236}">
                      <a16:creationId xmlns:a16="http://schemas.microsoft.com/office/drawing/2014/main" id="{111A77E2-485B-44AB-8312-E11B3007F29D}"/>
                    </a:ext>
                  </a:extLst>
                </p14:cNvPr>
                <p14:cNvContentPartPr/>
                <p14:nvPr/>
              </p14:nvContentPartPr>
              <p14:xfrm>
                <a:off x="6004840" y="5143733"/>
                <a:ext cx="51480" cy="160920"/>
              </p14:xfrm>
            </p:contentPart>
          </mc:Choice>
          <mc:Fallback xmlns="">
            <p:pic>
              <p:nvPicPr>
                <p:cNvPr id="1735" name="Input penna 1734">
                  <a:extLst>
                    <a:ext uri="{FF2B5EF4-FFF2-40B4-BE49-F238E27FC236}">
                      <a16:creationId xmlns:a16="http://schemas.microsoft.com/office/drawing/2014/main" id="{111A77E2-485B-44AB-8312-E11B3007F29D}"/>
                    </a:ext>
                  </a:extLst>
                </p:cNvPr>
                <p:cNvPicPr/>
                <p:nvPr/>
              </p:nvPicPr>
              <p:blipFill>
                <a:blip r:embed="rId2257"/>
                <a:stretch>
                  <a:fillRect/>
                </a:stretch>
              </p:blipFill>
              <p:spPr>
                <a:xfrm>
                  <a:off x="5996200" y="5134733"/>
                  <a:ext cx="691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8">
              <p14:nvContentPartPr>
                <p14:cNvPr id="1736" name="Input penna 1735">
                  <a:extLst>
                    <a:ext uri="{FF2B5EF4-FFF2-40B4-BE49-F238E27FC236}">
                      <a16:creationId xmlns:a16="http://schemas.microsoft.com/office/drawing/2014/main" id="{251AA99F-0753-45D5-8F86-295D0307EF72}"/>
                    </a:ext>
                  </a:extLst>
                </p14:cNvPr>
                <p14:cNvContentPartPr/>
                <p14:nvPr/>
              </p14:nvContentPartPr>
              <p14:xfrm>
                <a:off x="6085120" y="5231933"/>
                <a:ext cx="84960" cy="69120"/>
              </p14:xfrm>
            </p:contentPart>
          </mc:Choice>
          <mc:Fallback xmlns="">
            <p:pic>
              <p:nvPicPr>
                <p:cNvPr id="1736" name="Input penna 1735">
                  <a:extLst>
                    <a:ext uri="{FF2B5EF4-FFF2-40B4-BE49-F238E27FC236}">
                      <a16:creationId xmlns:a16="http://schemas.microsoft.com/office/drawing/2014/main" id="{251AA99F-0753-45D5-8F86-295D0307EF72}"/>
                    </a:ext>
                  </a:extLst>
                </p:cNvPr>
                <p:cNvPicPr/>
                <p:nvPr/>
              </p:nvPicPr>
              <p:blipFill>
                <a:blip r:embed="rId2259"/>
                <a:stretch>
                  <a:fillRect/>
                </a:stretch>
              </p:blipFill>
              <p:spPr>
                <a:xfrm>
                  <a:off x="6076480" y="5223293"/>
                  <a:ext cx="1026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0">
              <p14:nvContentPartPr>
                <p14:cNvPr id="1737" name="Input penna 1736">
                  <a:extLst>
                    <a:ext uri="{FF2B5EF4-FFF2-40B4-BE49-F238E27FC236}">
                      <a16:creationId xmlns:a16="http://schemas.microsoft.com/office/drawing/2014/main" id="{D6A4A03C-5310-4596-BA5E-B2E44A99B49E}"/>
                    </a:ext>
                  </a:extLst>
                </p14:cNvPr>
                <p14:cNvContentPartPr/>
                <p14:nvPr/>
              </p14:nvContentPartPr>
              <p14:xfrm>
                <a:off x="6219400" y="5095133"/>
                <a:ext cx="64080" cy="179640"/>
              </p14:xfrm>
            </p:contentPart>
          </mc:Choice>
          <mc:Fallback xmlns="">
            <p:pic>
              <p:nvPicPr>
                <p:cNvPr id="1737" name="Input penna 1736">
                  <a:extLst>
                    <a:ext uri="{FF2B5EF4-FFF2-40B4-BE49-F238E27FC236}">
                      <a16:creationId xmlns:a16="http://schemas.microsoft.com/office/drawing/2014/main" id="{D6A4A03C-5310-4596-BA5E-B2E44A99B49E}"/>
                    </a:ext>
                  </a:extLst>
                </p:cNvPr>
                <p:cNvPicPr/>
                <p:nvPr/>
              </p:nvPicPr>
              <p:blipFill>
                <a:blip r:embed="rId2261"/>
                <a:stretch>
                  <a:fillRect/>
                </a:stretch>
              </p:blipFill>
              <p:spPr>
                <a:xfrm>
                  <a:off x="6210400" y="5086133"/>
                  <a:ext cx="817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2">
              <p14:nvContentPartPr>
                <p14:cNvPr id="1738" name="Input penna 1737">
                  <a:extLst>
                    <a:ext uri="{FF2B5EF4-FFF2-40B4-BE49-F238E27FC236}">
                      <a16:creationId xmlns:a16="http://schemas.microsoft.com/office/drawing/2014/main" id="{36F2CA13-D45E-48BC-9B47-2ACFF4BFACC8}"/>
                    </a:ext>
                  </a:extLst>
                </p14:cNvPr>
                <p14:cNvContentPartPr/>
                <p14:nvPr/>
              </p14:nvContentPartPr>
              <p14:xfrm>
                <a:off x="6206080" y="5181533"/>
                <a:ext cx="82440" cy="3960"/>
              </p14:xfrm>
            </p:contentPart>
          </mc:Choice>
          <mc:Fallback xmlns="">
            <p:pic>
              <p:nvPicPr>
                <p:cNvPr id="1738" name="Input penna 1737">
                  <a:extLst>
                    <a:ext uri="{FF2B5EF4-FFF2-40B4-BE49-F238E27FC236}">
                      <a16:creationId xmlns:a16="http://schemas.microsoft.com/office/drawing/2014/main" id="{36F2CA13-D45E-48BC-9B47-2ACFF4BFACC8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6197440" y="5172533"/>
                  <a:ext cx="10008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45" name="Gruppo 1744">
            <a:extLst>
              <a:ext uri="{FF2B5EF4-FFF2-40B4-BE49-F238E27FC236}">
                <a16:creationId xmlns:a16="http://schemas.microsoft.com/office/drawing/2014/main" id="{E57ACAAE-12C3-4D5A-9994-419741E41376}"/>
              </a:ext>
            </a:extLst>
          </p:cNvPr>
          <p:cNvGrpSpPr/>
          <p:nvPr/>
        </p:nvGrpSpPr>
        <p:grpSpPr>
          <a:xfrm>
            <a:off x="4579240" y="4911533"/>
            <a:ext cx="1857240" cy="580320"/>
            <a:chOff x="4579240" y="4911533"/>
            <a:chExt cx="1857240" cy="58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3">
              <p14:nvContentPartPr>
                <p14:cNvPr id="1740" name="Input penna 1739">
                  <a:extLst>
                    <a:ext uri="{FF2B5EF4-FFF2-40B4-BE49-F238E27FC236}">
                      <a16:creationId xmlns:a16="http://schemas.microsoft.com/office/drawing/2014/main" id="{C2EBEA17-6D4C-4220-9C2D-C806090CFEFE}"/>
                    </a:ext>
                  </a:extLst>
                </p14:cNvPr>
                <p14:cNvContentPartPr/>
                <p14:nvPr/>
              </p14:nvContentPartPr>
              <p14:xfrm>
                <a:off x="4680040" y="5431013"/>
                <a:ext cx="1741680" cy="51480"/>
              </p14:xfrm>
            </p:contentPart>
          </mc:Choice>
          <mc:Fallback xmlns="">
            <p:pic>
              <p:nvPicPr>
                <p:cNvPr id="1740" name="Input penna 1739">
                  <a:extLst>
                    <a:ext uri="{FF2B5EF4-FFF2-40B4-BE49-F238E27FC236}">
                      <a16:creationId xmlns:a16="http://schemas.microsoft.com/office/drawing/2014/main" id="{C2EBEA17-6D4C-4220-9C2D-C806090CFEFE}"/>
                    </a:ext>
                  </a:extLst>
                </p:cNvPr>
                <p:cNvPicPr/>
                <p:nvPr/>
              </p:nvPicPr>
              <p:blipFill>
                <a:blip r:embed="rId2264"/>
                <a:stretch>
                  <a:fillRect/>
                </a:stretch>
              </p:blipFill>
              <p:spPr>
                <a:xfrm>
                  <a:off x="4671400" y="5422013"/>
                  <a:ext cx="1759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5">
              <p14:nvContentPartPr>
                <p14:cNvPr id="1741" name="Input penna 1740">
                  <a:extLst>
                    <a:ext uri="{FF2B5EF4-FFF2-40B4-BE49-F238E27FC236}">
                      <a16:creationId xmlns:a16="http://schemas.microsoft.com/office/drawing/2014/main" id="{2ED7F592-1F28-42DD-8F0A-9EEED79CFEAE}"/>
                    </a:ext>
                  </a:extLst>
                </p14:cNvPr>
                <p14:cNvContentPartPr/>
                <p14:nvPr/>
              </p14:nvContentPartPr>
              <p14:xfrm>
                <a:off x="4579240" y="4995773"/>
                <a:ext cx="21960" cy="496080"/>
              </p14:xfrm>
            </p:contentPart>
          </mc:Choice>
          <mc:Fallback xmlns="">
            <p:pic>
              <p:nvPicPr>
                <p:cNvPr id="1741" name="Input penna 1740">
                  <a:extLst>
                    <a:ext uri="{FF2B5EF4-FFF2-40B4-BE49-F238E27FC236}">
                      <a16:creationId xmlns:a16="http://schemas.microsoft.com/office/drawing/2014/main" id="{2ED7F592-1F28-42DD-8F0A-9EEED79CFEAE}"/>
                    </a:ext>
                  </a:extLst>
                </p:cNvPr>
                <p:cNvPicPr/>
                <p:nvPr/>
              </p:nvPicPr>
              <p:blipFill>
                <a:blip r:embed="rId2266"/>
                <a:stretch>
                  <a:fillRect/>
                </a:stretch>
              </p:blipFill>
              <p:spPr>
                <a:xfrm>
                  <a:off x="4570600" y="4987133"/>
                  <a:ext cx="39600" cy="51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7">
              <p14:nvContentPartPr>
                <p14:cNvPr id="1743" name="Input penna 1742">
                  <a:extLst>
                    <a:ext uri="{FF2B5EF4-FFF2-40B4-BE49-F238E27FC236}">
                      <a16:creationId xmlns:a16="http://schemas.microsoft.com/office/drawing/2014/main" id="{4FFCBC43-B8EE-43C8-88A6-5F879B40CBF2}"/>
                    </a:ext>
                  </a:extLst>
                </p14:cNvPr>
                <p14:cNvContentPartPr/>
                <p14:nvPr/>
              </p14:nvContentPartPr>
              <p14:xfrm>
                <a:off x="4635400" y="4929173"/>
                <a:ext cx="1721520" cy="63360"/>
              </p14:xfrm>
            </p:contentPart>
          </mc:Choice>
          <mc:Fallback xmlns="">
            <p:pic>
              <p:nvPicPr>
                <p:cNvPr id="1743" name="Input penna 1742">
                  <a:extLst>
                    <a:ext uri="{FF2B5EF4-FFF2-40B4-BE49-F238E27FC236}">
                      <a16:creationId xmlns:a16="http://schemas.microsoft.com/office/drawing/2014/main" id="{4FFCBC43-B8EE-43C8-88A6-5F879B40CBF2}"/>
                    </a:ext>
                  </a:extLst>
                </p:cNvPr>
                <p:cNvPicPr/>
                <p:nvPr/>
              </p:nvPicPr>
              <p:blipFill>
                <a:blip r:embed="rId2268"/>
                <a:stretch>
                  <a:fillRect/>
                </a:stretch>
              </p:blipFill>
              <p:spPr>
                <a:xfrm>
                  <a:off x="4626400" y="4920533"/>
                  <a:ext cx="17391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9">
              <p14:nvContentPartPr>
                <p14:cNvPr id="1744" name="Input penna 1743">
                  <a:extLst>
                    <a:ext uri="{FF2B5EF4-FFF2-40B4-BE49-F238E27FC236}">
                      <a16:creationId xmlns:a16="http://schemas.microsoft.com/office/drawing/2014/main" id="{21E2FD54-FABF-4FB0-8407-4561CA04317F}"/>
                    </a:ext>
                  </a:extLst>
                </p14:cNvPr>
                <p14:cNvContentPartPr/>
                <p14:nvPr/>
              </p14:nvContentPartPr>
              <p14:xfrm>
                <a:off x="6388240" y="4911533"/>
                <a:ext cx="48240" cy="458280"/>
              </p14:xfrm>
            </p:contentPart>
          </mc:Choice>
          <mc:Fallback xmlns="">
            <p:pic>
              <p:nvPicPr>
                <p:cNvPr id="1744" name="Input penna 1743">
                  <a:extLst>
                    <a:ext uri="{FF2B5EF4-FFF2-40B4-BE49-F238E27FC236}">
                      <a16:creationId xmlns:a16="http://schemas.microsoft.com/office/drawing/2014/main" id="{21E2FD54-FABF-4FB0-8407-4561CA04317F}"/>
                    </a:ext>
                  </a:extLst>
                </p:cNvPr>
                <p:cNvPicPr/>
                <p:nvPr/>
              </p:nvPicPr>
              <p:blipFill>
                <a:blip r:embed="rId2270"/>
                <a:stretch>
                  <a:fillRect/>
                </a:stretch>
              </p:blipFill>
              <p:spPr>
                <a:xfrm>
                  <a:off x="6379600" y="4902533"/>
                  <a:ext cx="65880" cy="47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9" name="Gruppo 1768">
            <a:extLst>
              <a:ext uri="{FF2B5EF4-FFF2-40B4-BE49-F238E27FC236}">
                <a16:creationId xmlns:a16="http://schemas.microsoft.com/office/drawing/2014/main" id="{40146576-9752-4552-9A8E-95F56FDEE1D5}"/>
              </a:ext>
            </a:extLst>
          </p:cNvPr>
          <p:cNvGrpSpPr/>
          <p:nvPr/>
        </p:nvGrpSpPr>
        <p:grpSpPr>
          <a:xfrm>
            <a:off x="6915847" y="156487"/>
            <a:ext cx="1618920" cy="172440"/>
            <a:chOff x="6787840" y="32467"/>
            <a:chExt cx="1618920" cy="17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71">
              <p14:nvContentPartPr>
                <p14:cNvPr id="1746" name="Input penna 1745">
                  <a:extLst>
                    <a:ext uri="{FF2B5EF4-FFF2-40B4-BE49-F238E27FC236}">
                      <a16:creationId xmlns:a16="http://schemas.microsoft.com/office/drawing/2014/main" id="{2CE07061-C3DD-4691-B054-775C57D34BBD}"/>
                    </a:ext>
                  </a:extLst>
                </p14:cNvPr>
                <p14:cNvContentPartPr/>
                <p14:nvPr/>
              </p14:nvContentPartPr>
              <p14:xfrm>
                <a:off x="6787840" y="62347"/>
                <a:ext cx="73080" cy="142560"/>
              </p14:xfrm>
            </p:contentPart>
          </mc:Choice>
          <mc:Fallback xmlns="">
            <p:pic>
              <p:nvPicPr>
                <p:cNvPr id="1746" name="Input penna 1745">
                  <a:extLst>
                    <a:ext uri="{FF2B5EF4-FFF2-40B4-BE49-F238E27FC236}">
                      <a16:creationId xmlns:a16="http://schemas.microsoft.com/office/drawing/2014/main" id="{2CE07061-C3DD-4691-B054-775C57D34BBD}"/>
                    </a:ext>
                  </a:extLst>
                </p:cNvPr>
                <p:cNvPicPr/>
                <p:nvPr/>
              </p:nvPicPr>
              <p:blipFill>
                <a:blip r:embed="rId2272"/>
                <a:stretch>
                  <a:fillRect/>
                </a:stretch>
              </p:blipFill>
              <p:spPr>
                <a:xfrm>
                  <a:off x="6779200" y="53347"/>
                  <a:ext cx="907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3">
              <p14:nvContentPartPr>
                <p14:cNvPr id="1747" name="Input penna 1746">
                  <a:extLst>
                    <a:ext uri="{FF2B5EF4-FFF2-40B4-BE49-F238E27FC236}">
                      <a16:creationId xmlns:a16="http://schemas.microsoft.com/office/drawing/2014/main" id="{6BE9B6A5-E2D5-4C88-8EBE-04ECD13FDC3E}"/>
                    </a:ext>
                  </a:extLst>
                </p14:cNvPr>
                <p14:cNvContentPartPr/>
                <p14:nvPr/>
              </p14:nvContentPartPr>
              <p14:xfrm>
                <a:off x="6871720" y="98347"/>
                <a:ext cx="61200" cy="73080"/>
              </p14:xfrm>
            </p:contentPart>
          </mc:Choice>
          <mc:Fallback xmlns="">
            <p:pic>
              <p:nvPicPr>
                <p:cNvPr id="1747" name="Input penna 1746">
                  <a:extLst>
                    <a:ext uri="{FF2B5EF4-FFF2-40B4-BE49-F238E27FC236}">
                      <a16:creationId xmlns:a16="http://schemas.microsoft.com/office/drawing/2014/main" id="{6BE9B6A5-E2D5-4C88-8EBE-04ECD13FDC3E}"/>
                    </a:ext>
                  </a:extLst>
                </p:cNvPr>
                <p:cNvPicPr/>
                <p:nvPr/>
              </p:nvPicPr>
              <p:blipFill>
                <a:blip r:embed="rId2274"/>
                <a:stretch>
                  <a:fillRect/>
                </a:stretch>
              </p:blipFill>
              <p:spPr>
                <a:xfrm>
                  <a:off x="6862720" y="89347"/>
                  <a:ext cx="788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5">
              <p14:nvContentPartPr>
                <p14:cNvPr id="1748" name="Input penna 1747">
                  <a:extLst>
                    <a:ext uri="{FF2B5EF4-FFF2-40B4-BE49-F238E27FC236}">
                      <a16:creationId xmlns:a16="http://schemas.microsoft.com/office/drawing/2014/main" id="{D9508D7B-C100-4655-8158-F0F78A8DD6D8}"/>
                    </a:ext>
                  </a:extLst>
                </p14:cNvPr>
                <p14:cNvContentPartPr/>
                <p14:nvPr/>
              </p14:nvContentPartPr>
              <p14:xfrm>
                <a:off x="6975400" y="82867"/>
                <a:ext cx="9720" cy="87480"/>
              </p14:xfrm>
            </p:contentPart>
          </mc:Choice>
          <mc:Fallback xmlns="">
            <p:pic>
              <p:nvPicPr>
                <p:cNvPr id="1748" name="Input penna 1747">
                  <a:extLst>
                    <a:ext uri="{FF2B5EF4-FFF2-40B4-BE49-F238E27FC236}">
                      <a16:creationId xmlns:a16="http://schemas.microsoft.com/office/drawing/2014/main" id="{D9508D7B-C100-4655-8158-F0F78A8DD6D8}"/>
                    </a:ext>
                  </a:extLst>
                </p:cNvPr>
                <p:cNvPicPr/>
                <p:nvPr/>
              </p:nvPicPr>
              <p:blipFill>
                <a:blip r:embed="rId2276"/>
                <a:stretch>
                  <a:fillRect/>
                </a:stretch>
              </p:blipFill>
              <p:spPr>
                <a:xfrm>
                  <a:off x="6966760" y="74227"/>
                  <a:ext cx="273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7">
              <p14:nvContentPartPr>
                <p14:cNvPr id="1749" name="Input penna 1748">
                  <a:extLst>
                    <a:ext uri="{FF2B5EF4-FFF2-40B4-BE49-F238E27FC236}">
                      <a16:creationId xmlns:a16="http://schemas.microsoft.com/office/drawing/2014/main" id="{DD8E8D31-C221-4840-B54B-F90FDFB1D578}"/>
                    </a:ext>
                  </a:extLst>
                </p14:cNvPr>
                <p14:cNvContentPartPr/>
                <p14:nvPr/>
              </p14:nvContentPartPr>
              <p14:xfrm>
                <a:off x="6926440" y="58387"/>
                <a:ext cx="87840" cy="9000"/>
              </p14:xfrm>
            </p:contentPart>
          </mc:Choice>
          <mc:Fallback xmlns="">
            <p:pic>
              <p:nvPicPr>
                <p:cNvPr id="1749" name="Input penna 1748">
                  <a:extLst>
                    <a:ext uri="{FF2B5EF4-FFF2-40B4-BE49-F238E27FC236}">
                      <a16:creationId xmlns:a16="http://schemas.microsoft.com/office/drawing/2014/main" id="{DD8E8D31-C221-4840-B54B-F90FDFB1D578}"/>
                    </a:ext>
                  </a:extLst>
                </p:cNvPr>
                <p:cNvPicPr/>
                <p:nvPr/>
              </p:nvPicPr>
              <p:blipFill>
                <a:blip r:embed="rId2278"/>
                <a:stretch>
                  <a:fillRect/>
                </a:stretch>
              </p:blipFill>
              <p:spPr>
                <a:xfrm>
                  <a:off x="6917800" y="49387"/>
                  <a:ext cx="105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9">
              <p14:nvContentPartPr>
                <p14:cNvPr id="1750" name="Input penna 1749">
                  <a:extLst>
                    <a:ext uri="{FF2B5EF4-FFF2-40B4-BE49-F238E27FC236}">
                      <a16:creationId xmlns:a16="http://schemas.microsoft.com/office/drawing/2014/main" id="{1C581602-C511-4C41-9DAB-B843F60CF424}"/>
                    </a:ext>
                  </a:extLst>
                </p14:cNvPr>
                <p14:cNvContentPartPr/>
                <p14:nvPr/>
              </p14:nvContentPartPr>
              <p14:xfrm>
                <a:off x="7032640" y="69547"/>
                <a:ext cx="45000" cy="78120"/>
              </p14:xfrm>
            </p:contentPart>
          </mc:Choice>
          <mc:Fallback xmlns="">
            <p:pic>
              <p:nvPicPr>
                <p:cNvPr id="1750" name="Input penna 1749">
                  <a:extLst>
                    <a:ext uri="{FF2B5EF4-FFF2-40B4-BE49-F238E27FC236}">
                      <a16:creationId xmlns:a16="http://schemas.microsoft.com/office/drawing/2014/main" id="{1C581602-C511-4C41-9DAB-B843F60CF424}"/>
                    </a:ext>
                  </a:extLst>
                </p:cNvPr>
                <p:cNvPicPr/>
                <p:nvPr/>
              </p:nvPicPr>
              <p:blipFill>
                <a:blip r:embed="rId2280"/>
                <a:stretch>
                  <a:fillRect/>
                </a:stretch>
              </p:blipFill>
              <p:spPr>
                <a:xfrm>
                  <a:off x="7023640" y="60907"/>
                  <a:ext cx="626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1">
              <p14:nvContentPartPr>
                <p14:cNvPr id="1751" name="Input penna 1750">
                  <a:extLst>
                    <a:ext uri="{FF2B5EF4-FFF2-40B4-BE49-F238E27FC236}">
                      <a16:creationId xmlns:a16="http://schemas.microsoft.com/office/drawing/2014/main" id="{C127EDBF-46EA-4164-BFB2-3EE30D572948}"/>
                    </a:ext>
                  </a:extLst>
                </p14:cNvPr>
                <p14:cNvContentPartPr/>
                <p14:nvPr/>
              </p14:nvContentPartPr>
              <p14:xfrm>
                <a:off x="7078360" y="52627"/>
                <a:ext cx="85320" cy="101520"/>
              </p14:xfrm>
            </p:contentPart>
          </mc:Choice>
          <mc:Fallback xmlns="">
            <p:pic>
              <p:nvPicPr>
                <p:cNvPr id="1751" name="Input penna 1750">
                  <a:extLst>
                    <a:ext uri="{FF2B5EF4-FFF2-40B4-BE49-F238E27FC236}">
                      <a16:creationId xmlns:a16="http://schemas.microsoft.com/office/drawing/2014/main" id="{C127EDBF-46EA-4164-BFB2-3EE30D572948}"/>
                    </a:ext>
                  </a:extLst>
                </p:cNvPr>
                <p:cNvPicPr/>
                <p:nvPr/>
              </p:nvPicPr>
              <p:blipFill>
                <a:blip r:embed="rId2282"/>
                <a:stretch>
                  <a:fillRect/>
                </a:stretch>
              </p:blipFill>
              <p:spPr>
                <a:xfrm>
                  <a:off x="7069720" y="43987"/>
                  <a:ext cx="1029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3">
              <p14:nvContentPartPr>
                <p14:cNvPr id="1752" name="Input penna 1751">
                  <a:extLst>
                    <a:ext uri="{FF2B5EF4-FFF2-40B4-BE49-F238E27FC236}">
                      <a16:creationId xmlns:a16="http://schemas.microsoft.com/office/drawing/2014/main" id="{EC9398FF-2675-42FE-8895-4D068FBA1406}"/>
                    </a:ext>
                  </a:extLst>
                </p14:cNvPr>
                <p14:cNvContentPartPr/>
                <p14:nvPr/>
              </p14:nvContentPartPr>
              <p14:xfrm>
                <a:off x="7096360" y="69547"/>
                <a:ext cx="107280" cy="87480"/>
              </p14:xfrm>
            </p:contentPart>
          </mc:Choice>
          <mc:Fallback xmlns="">
            <p:pic>
              <p:nvPicPr>
                <p:cNvPr id="1752" name="Input penna 1751">
                  <a:extLst>
                    <a:ext uri="{FF2B5EF4-FFF2-40B4-BE49-F238E27FC236}">
                      <a16:creationId xmlns:a16="http://schemas.microsoft.com/office/drawing/2014/main" id="{EC9398FF-2675-42FE-8895-4D068FBA1406}"/>
                    </a:ext>
                  </a:extLst>
                </p:cNvPr>
                <p:cNvPicPr/>
                <p:nvPr/>
              </p:nvPicPr>
              <p:blipFill>
                <a:blip r:embed="rId2284"/>
                <a:stretch>
                  <a:fillRect/>
                </a:stretch>
              </p:blipFill>
              <p:spPr>
                <a:xfrm>
                  <a:off x="7087720" y="60547"/>
                  <a:ext cx="1249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5">
              <p14:nvContentPartPr>
                <p14:cNvPr id="1753" name="Input penna 1752">
                  <a:extLst>
                    <a:ext uri="{FF2B5EF4-FFF2-40B4-BE49-F238E27FC236}">
                      <a16:creationId xmlns:a16="http://schemas.microsoft.com/office/drawing/2014/main" id="{8E12B20C-A743-43B6-9321-45A76037832A}"/>
                    </a:ext>
                  </a:extLst>
                </p14:cNvPr>
                <p14:cNvContentPartPr/>
                <p14:nvPr/>
              </p14:nvContentPartPr>
              <p14:xfrm>
                <a:off x="7225960" y="80707"/>
                <a:ext cx="61560" cy="82080"/>
              </p14:xfrm>
            </p:contentPart>
          </mc:Choice>
          <mc:Fallback xmlns="">
            <p:pic>
              <p:nvPicPr>
                <p:cNvPr id="1753" name="Input penna 1752">
                  <a:extLst>
                    <a:ext uri="{FF2B5EF4-FFF2-40B4-BE49-F238E27FC236}">
                      <a16:creationId xmlns:a16="http://schemas.microsoft.com/office/drawing/2014/main" id="{8E12B20C-A743-43B6-9321-45A76037832A}"/>
                    </a:ext>
                  </a:extLst>
                </p:cNvPr>
                <p:cNvPicPr/>
                <p:nvPr/>
              </p:nvPicPr>
              <p:blipFill>
                <a:blip r:embed="rId2286"/>
                <a:stretch>
                  <a:fillRect/>
                </a:stretch>
              </p:blipFill>
              <p:spPr>
                <a:xfrm>
                  <a:off x="7217320" y="72067"/>
                  <a:ext cx="79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7">
              <p14:nvContentPartPr>
                <p14:cNvPr id="1754" name="Input penna 1753">
                  <a:extLst>
                    <a:ext uri="{FF2B5EF4-FFF2-40B4-BE49-F238E27FC236}">
                      <a16:creationId xmlns:a16="http://schemas.microsoft.com/office/drawing/2014/main" id="{B2DBE3A9-0E7F-4E5B-9DD9-74A3695DD101}"/>
                    </a:ext>
                  </a:extLst>
                </p14:cNvPr>
                <p14:cNvContentPartPr/>
                <p14:nvPr/>
              </p14:nvContentPartPr>
              <p14:xfrm>
                <a:off x="7309840" y="43987"/>
                <a:ext cx="76680" cy="122040"/>
              </p14:xfrm>
            </p:contentPart>
          </mc:Choice>
          <mc:Fallback xmlns="">
            <p:pic>
              <p:nvPicPr>
                <p:cNvPr id="1754" name="Input penna 1753">
                  <a:extLst>
                    <a:ext uri="{FF2B5EF4-FFF2-40B4-BE49-F238E27FC236}">
                      <a16:creationId xmlns:a16="http://schemas.microsoft.com/office/drawing/2014/main" id="{B2DBE3A9-0E7F-4E5B-9DD9-74A3695DD101}"/>
                    </a:ext>
                  </a:extLst>
                </p:cNvPr>
                <p:cNvPicPr/>
                <p:nvPr/>
              </p:nvPicPr>
              <p:blipFill>
                <a:blip r:embed="rId2288"/>
                <a:stretch>
                  <a:fillRect/>
                </a:stretch>
              </p:blipFill>
              <p:spPr>
                <a:xfrm>
                  <a:off x="7301200" y="35347"/>
                  <a:ext cx="94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9">
              <p14:nvContentPartPr>
                <p14:cNvPr id="1755" name="Input penna 1754">
                  <a:extLst>
                    <a:ext uri="{FF2B5EF4-FFF2-40B4-BE49-F238E27FC236}">
                      <a16:creationId xmlns:a16="http://schemas.microsoft.com/office/drawing/2014/main" id="{9DF1DEA8-1848-421D-A958-1DE3B4A6C6AC}"/>
                    </a:ext>
                  </a:extLst>
                </p14:cNvPr>
                <p14:cNvContentPartPr/>
                <p14:nvPr/>
              </p14:nvContentPartPr>
              <p14:xfrm>
                <a:off x="7428640" y="59827"/>
                <a:ext cx="74160" cy="77760"/>
              </p14:xfrm>
            </p:contentPart>
          </mc:Choice>
          <mc:Fallback xmlns="">
            <p:pic>
              <p:nvPicPr>
                <p:cNvPr id="1755" name="Input penna 1754">
                  <a:extLst>
                    <a:ext uri="{FF2B5EF4-FFF2-40B4-BE49-F238E27FC236}">
                      <a16:creationId xmlns:a16="http://schemas.microsoft.com/office/drawing/2014/main" id="{9DF1DEA8-1848-421D-A958-1DE3B4A6C6AC}"/>
                    </a:ext>
                  </a:extLst>
                </p:cNvPr>
                <p:cNvPicPr/>
                <p:nvPr/>
              </p:nvPicPr>
              <p:blipFill>
                <a:blip r:embed="rId2290"/>
                <a:stretch>
                  <a:fillRect/>
                </a:stretch>
              </p:blipFill>
              <p:spPr>
                <a:xfrm>
                  <a:off x="7419640" y="50827"/>
                  <a:ext cx="918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1">
              <p14:nvContentPartPr>
                <p14:cNvPr id="1756" name="Input penna 1755">
                  <a:extLst>
                    <a:ext uri="{FF2B5EF4-FFF2-40B4-BE49-F238E27FC236}">
                      <a16:creationId xmlns:a16="http://schemas.microsoft.com/office/drawing/2014/main" id="{0D862A3F-2E46-4E38-9FA2-9C967C0351A0}"/>
                    </a:ext>
                  </a:extLst>
                </p14:cNvPr>
                <p14:cNvContentPartPr/>
                <p14:nvPr/>
              </p14:nvContentPartPr>
              <p14:xfrm>
                <a:off x="7421800" y="105187"/>
                <a:ext cx="56880" cy="12240"/>
              </p14:xfrm>
            </p:contentPart>
          </mc:Choice>
          <mc:Fallback xmlns="">
            <p:pic>
              <p:nvPicPr>
                <p:cNvPr id="1756" name="Input penna 1755">
                  <a:extLst>
                    <a:ext uri="{FF2B5EF4-FFF2-40B4-BE49-F238E27FC236}">
                      <a16:creationId xmlns:a16="http://schemas.microsoft.com/office/drawing/2014/main" id="{0D862A3F-2E46-4E38-9FA2-9C967C0351A0}"/>
                    </a:ext>
                  </a:extLst>
                </p:cNvPr>
                <p:cNvPicPr/>
                <p:nvPr/>
              </p:nvPicPr>
              <p:blipFill>
                <a:blip r:embed="rId2292"/>
                <a:stretch>
                  <a:fillRect/>
                </a:stretch>
              </p:blipFill>
              <p:spPr>
                <a:xfrm>
                  <a:off x="7412800" y="96547"/>
                  <a:ext cx="745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3">
              <p14:nvContentPartPr>
                <p14:cNvPr id="1758" name="Input penna 1757">
                  <a:extLst>
                    <a:ext uri="{FF2B5EF4-FFF2-40B4-BE49-F238E27FC236}">
                      <a16:creationId xmlns:a16="http://schemas.microsoft.com/office/drawing/2014/main" id="{A38146EC-2582-4927-B12F-BED86DE4D7A1}"/>
                    </a:ext>
                  </a:extLst>
                </p14:cNvPr>
                <p14:cNvContentPartPr/>
                <p14:nvPr/>
              </p14:nvContentPartPr>
              <p14:xfrm>
                <a:off x="7609720" y="38947"/>
                <a:ext cx="16200" cy="71280"/>
              </p14:xfrm>
            </p:contentPart>
          </mc:Choice>
          <mc:Fallback xmlns="">
            <p:pic>
              <p:nvPicPr>
                <p:cNvPr id="1758" name="Input penna 1757">
                  <a:extLst>
                    <a:ext uri="{FF2B5EF4-FFF2-40B4-BE49-F238E27FC236}">
                      <a16:creationId xmlns:a16="http://schemas.microsoft.com/office/drawing/2014/main" id="{A38146EC-2582-4927-B12F-BED86DE4D7A1}"/>
                    </a:ext>
                  </a:extLst>
                </p:cNvPr>
                <p:cNvPicPr/>
                <p:nvPr/>
              </p:nvPicPr>
              <p:blipFill>
                <a:blip r:embed="rId2294"/>
                <a:stretch>
                  <a:fillRect/>
                </a:stretch>
              </p:blipFill>
              <p:spPr>
                <a:xfrm>
                  <a:off x="7600720" y="30307"/>
                  <a:ext cx="338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5">
              <p14:nvContentPartPr>
                <p14:cNvPr id="1759" name="Input penna 1758">
                  <a:extLst>
                    <a:ext uri="{FF2B5EF4-FFF2-40B4-BE49-F238E27FC236}">
                      <a16:creationId xmlns:a16="http://schemas.microsoft.com/office/drawing/2014/main" id="{197E7182-C319-469F-96D0-8DF445EE4D2E}"/>
                    </a:ext>
                  </a:extLst>
                </p14:cNvPr>
                <p14:cNvContentPartPr/>
                <p14:nvPr/>
              </p14:nvContentPartPr>
              <p14:xfrm>
                <a:off x="7610440" y="32467"/>
                <a:ext cx="55440" cy="96480"/>
              </p14:xfrm>
            </p:contentPart>
          </mc:Choice>
          <mc:Fallback xmlns="">
            <p:pic>
              <p:nvPicPr>
                <p:cNvPr id="1759" name="Input penna 1758">
                  <a:extLst>
                    <a:ext uri="{FF2B5EF4-FFF2-40B4-BE49-F238E27FC236}">
                      <a16:creationId xmlns:a16="http://schemas.microsoft.com/office/drawing/2014/main" id="{197E7182-C319-469F-96D0-8DF445EE4D2E}"/>
                    </a:ext>
                  </a:extLst>
                </p:cNvPr>
                <p:cNvPicPr/>
                <p:nvPr/>
              </p:nvPicPr>
              <p:blipFill>
                <a:blip r:embed="rId2296"/>
                <a:stretch>
                  <a:fillRect/>
                </a:stretch>
              </p:blipFill>
              <p:spPr>
                <a:xfrm>
                  <a:off x="7601440" y="23467"/>
                  <a:ext cx="730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7">
              <p14:nvContentPartPr>
                <p14:cNvPr id="1760" name="Input penna 1759">
                  <a:extLst>
                    <a:ext uri="{FF2B5EF4-FFF2-40B4-BE49-F238E27FC236}">
                      <a16:creationId xmlns:a16="http://schemas.microsoft.com/office/drawing/2014/main" id="{A24CC5DA-920B-4732-8FF3-E2AC56EE0452}"/>
                    </a:ext>
                  </a:extLst>
                </p14:cNvPr>
                <p14:cNvContentPartPr/>
                <p14:nvPr/>
              </p14:nvContentPartPr>
              <p14:xfrm>
                <a:off x="7684600" y="66307"/>
                <a:ext cx="63360" cy="82800"/>
              </p14:xfrm>
            </p:contentPart>
          </mc:Choice>
          <mc:Fallback xmlns="">
            <p:pic>
              <p:nvPicPr>
                <p:cNvPr id="1760" name="Input penna 1759">
                  <a:extLst>
                    <a:ext uri="{FF2B5EF4-FFF2-40B4-BE49-F238E27FC236}">
                      <a16:creationId xmlns:a16="http://schemas.microsoft.com/office/drawing/2014/main" id="{A24CC5DA-920B-4732-8FF3-E2AC56EE0452}"/>
                    </a:ext>
                  </a:extLst>
                </p:cNvPr>
                <p:cNvPicPr/>
                <p:nvPr/>
              </p:nvPicPr>
              <p:blipFill>
                <a:blip r:embed="rId2298"/>
                <a:stretch>
                  <a:fillRect/>
                </a:stretch>
              </p:blipFill>
              <p:spPr>
                <a:xfrm>
                  <a:off x="7675600" y="57667"/>
                  <a:ext cx="81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9">
              <p14:nvContentPartPr>
                <p14:cNvPr id="1761" name="Input penna 1760">
                  <a:extLst>
                    <a:ext uri="{FF2B5EF4-FFF2-40B4-BE49-F238E27FC236}">
                      <a16:creationId xmlns:a16="http://schemas.microsoft.com/office/drawing/2014/main" id="{B097749D-DC39-4550-92D4-1DAD1B8C1137}"/>
                    </a:ext>
                  </a:extLst>
                </p14:cNvPr>
                <p14:cNvContentPartPr/>
                <p14:nvPr/>
              </p14:nvContentPartPr>
              <p14:xfrm>
                <a:off x="7694680" y="104107"/>
                <a:ext cx="56880" cy="3600"/>
              </p14:xfrm>
            </p:contentPart>
          </mc:Choice>
          <mc:Fallback xmlns="">
            <p:pic>
              <p:nvPicPr>
                <p:cNvPr id="1761" name="Input penna 1760">
                  <a:extLst>
                    <a:ext uri="{FF2B5EF4-FFF2-40B4-BE49-F238E27FC236}">
                      <a16:creationId xmlns:a16="http://schemas.microsoft.com/office/drawing/2014/main" id="{B097749D-DC39-4550-92D4-1DAD1B8C1137}"/>
                    </a:ext>
                  </a:extLst>
                </p:cNvPr>
                <p:cNvPicPr/>
                <p:nvPr/>
              </p:nvPicPr>
              <p:blipFill>
                <a:blip r:embed="rId2300"/>
                <a:stretch>
                  <a:fillRect/>
                </a:stretch>
              </p:blipFill>
              <p:spPr>
                <a:xfrm>
                  <a:off x="7685680" y="95107"/>
                  <a:ext cx="74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1">
              <p14:nvContentPartPr>
                <p14:cNvPr id="1762" name="Input penna 1761">
                  <a:extLst>
                    <a:ext uri="{FF2B5EF4-FFF2-40B4-BE49-F238E27FC236}">
                      <a16:creationId xmlns:a16="http://schemas.microsoft.com/office/drawing/2014/main" id="{FD708228-1B76-4F8D-BBDB-3B21CAF304BE}"/>
                    </a:ext>
                  </a:extLst>
                </p14:cNvPr>
                <p14:cNvContentPartPr/>
                <p14:nvPr/>
              </p14:nvContentPartPr>
              <p14:xfrm>
                <a:off x="7772080" y="73867"/>
                <a:ext cx="92880" cy="79200"/>
              </p14:xfrm>
            </p:contentPart>
          </mc:Choice>
          <mc:Fallback xmlns="">
            <p:pic>
              <p:nvPicPr>
                <p:cNvPr id="1762" name="Input penna 1761">
                  <a:extLst>
                    <a:ext uri="{FF2B5EF4-FFF2-40B4-BE49-F238E27FC236}">
                      <a16:creationId xmlns:a16="http://schemas.microsoft.com/office/drawing/2014/main" id="{FD708228-1B76-4F8D-BBDB-3B21CAF304BE}"/>
                    </a:ext>
                  </a:extLst>
                </p:cNvPr>
                <p:cNvPicPr/>
                <p:nvPr/>
              </p:nvPicPr>
              <p:blipFill>
                <a:blip r:embed="rId2302"/>
                <a:stretch>
                  <a:fillRect/>
                </a:stretch>
              </p:blipFill>
              <p:spPr>
                <a:xfrm>
                  <a:off x="7763080" y="64867"/>
                  <a:ext cx="1105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3">
              <p14:nvContentPartPr>
                <p14:cNvPr id="1763" name="Input penna 1762">
                  <a:extLst>
                    <a:ext uri="{FF2B5EF4-FFF2-40B4-BE49-F238E27FC236}">
                      <a16:creationId xmlns:a16="http://schemas.microsoft.com/office/drawing/2014/main" id="{B439FF95-30F8-477D-87C8-25B9E2E9DEC1}"/>
                    </a:ext>
                  </a:extLst>
                </p14:cNvPr>
                <p14:cNvContentPartPr/>
                <p14:nvPr/>
              </p14:nvContentPartPr>
              <p14:xfrm>
                <a:off x="7874320" y="61987"/>
                <a:ext cx="104400" cy="91800"/>
              </p14:xfrm>
            </p:contentPart>
          </mc:Choice>
          <mc:Fallback xmlns="">
            <p:pic>
              <p:nvPicPr>
                <p:cNvPr id="1763" name="Input penna 1762">
                  <a:extLst>
                    <a:ext uri="{FF2B5EF4-FFF2-40B4-BE49-F238E27FC236}">
                      <a16:creationId xmlns:a16="http://schemas.microsoft.com/office/drawing/2014/main" id="{B439FF95-30F8-477D-87C8-25B9E2E9DEC1}"/>
                    </a:ext>
                  </a:extLst>
                </p:cNvPr>
                <p:cNvPicPr/>
                <p:nvPr/>
              </p:nvPicPr>
              <p:blipFill>
                <a:blip r:embed="rId2304"/>
                <a:stretch>
                  <a:fillRect/>
                </a:stretch>
              </p:blipFill>
              <p:spPr>
                <a:xfrm>
                  <a:off x="7865320" y="52987"/>
                  <a:ext cx="122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5">
              <p14:nvContentPartPr>
                <p14:cNvPr id="1765" name="Input penna 1764">
                  <a:extLst>
                    <a:ext uri="{FF2B5EF4-FFF2-40B4-BE49-F238E27FC236}">
                      <a16:creationId xmlns:a16="http://schemas.microsoft.com/office/drawing/2014/main" id="{1FA8E66F-D024-4701-84D8-3DCE64128420}"/>
                    </a:ext>
                  </a:extLst>
                </p14:cNvPr>
                <p14:cNvContentPartPr/>
                <p14:nvPr/>
              </p14:nvContentPartPr>
              <p14:xfrm>
                <a:off x="8103640" y="36427"/>
                <a:ext cx="47520" cy="96840"/>
              </p14:xfrm>
            </p:contentPart>
          </mc:Choice>
          <mc:Fallback xmlns="">
            <p:pic>
              <p:nvPicPr>
                <p:cNvPr id="1765" name="Input penna 1764">
                  <a:extLst>
                    <a:ext uri="{FF2B5EF4-FFF2-40B4-BE49-F238E27FC236}">
                      <a16:creationId xmlns:a16="http://schemas.microsoft.com/office/drawing/2014/main" id="{1FA8E66F-D024-4701-84D8-3DCE64128420}"/>
                    </a:ext>
                  </a:extLst>
                </p:cNvPr>
                <p:cNvPicPr/>
                <p:nvPr/>
              </p:nvPicPr>
              <p:blipFill>
                <a:blip r:embed="rId2306"/>
                <a:stretch>
                  <a:fillRect/>
                </a:stretch>
              </p:blipFill>
              <p:spPr>
                <a:xfrm>
                  <a:off x="8094640" y="27787"/>
                  <a:ext cx="65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7">
              <p14:nvContentPartPr>
                <p14:cNvPr id="1766" name="Input penna 1765">
                  <a:extLst>
                    <a:ext uri="{FF2B5EF4-FFF2-40B4-BE49-F238E27FC236}">
                      <a16:creationId xmlns:a16="http://schemas.microsoft.com/office/drawing/2014/main" id="{1AB03B9E-012C-4CB3-9D19-8AE11AF60A28}"/>
                    </a:ext>
                  </a:extLst>
                </p14:cNvPr>
                <p14:cNvContentPartPr/>
                <p14:nvPr/>
              </p14:nvContentPartPr>
              <p14:xfrm>
                <a:off x="8192920" y="80347"/>
                <a:ext cx="58320" cy="74160"/>
              </p14:xfrm>
            </p:contentPart>
          </mc:Choice>
          <mc:Fallback xmlns="">
            <p:pic>
              <p:nvPicPr>
                <p:cNvPr id="1766" name="Input penna 1765">
                  <a:extLst>
                    <a:ext uri="{FF2B5EF4-FFF2-40B4-BE49-F238E27FC236}">
                      <a16:creationId xmlns:a16="http://schemas.microsoft.com/office/drawing/2014/main" id="{1AB03B9E-012C-4CB3-9D19-8AE11AF60A28}"/>
                    </a:ext>
                  </a:extLst>
                </p:cNvPr>
                <p:cNvPicPr/>
                <p:nvPr/>
              </p:nvPicPr>
              <p:blipFill>
                <a:blip r:embed="rId2308"/>
                <a:stretch>
                  <a:fillRect/>
                </a:stretch>
              </p:blipFill>
              <p:spPr>
                <a:xfrm>
                  <a:off x="8184280" y="71707"/>
                  <a:ext cx="759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9">
              <p14:nvContentPartPr>
                <p14:cNvPr id="1767" name="Input penna 1766">
                  <a:extLst>
                    <a:ext uri="{FF2B5EF4-FFF2-40B4-BE49-F238E27FC236}">
                      <a16:creationId xmlns:a16="http://schemas.microsoft.com/office/drawing/2014/main" id="{80FCD88E-3BB7-4D75-90C5-5D98CA0BBCC5}"/>
                    </a:ext>
                  </a:extLst>
                </p14:cNvPr>
                <p14:cNvContentPartPr/>
                <p14:nvPr/>
              </p14:nvContentPartPr>
              <p14:xfrm>
                <a:off x="8277160" y="66307"/>
                <a:ext cx="56520" cy="68760"/>
              </p14:xfrm>
            </p:contentPart>
          </mc:Choice>
          <mc:Fallback xmlns="">
            <p:pic>
              <p:nvPicPr>
                <p:cNvPr id="1767" name="Input penna 1766">
                  <a:extLst>
                    <a:ext uri="{FF2B5EF4-FFF2-40B4-BE49-F238E27FC236}">
                      <a16:creationId xmlns:a16="http://schemas.microsoft.com/office/drawing/2014/main" id="{80FCD88E-3BB7-4D75-90C5-5D98CA0BBCC5}"/>
                    </a:ext>
                  </a:extLst>
                </p:cNvPr>
                <p:cNvPicPr/>
                <p:nvPr/>
              </p:nvPicPr>
              <p:blipFill>
                <a:blip r:embed="rId2310"/>
                <a:stretch>
                  <a:fillRect/>
                </a:stretch>
              </p:blipFill>
              <p:spPr>
                <a:xfrm>
                  <a:off x="8268160" y="57307"/>
                  <a:ext cx="74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1">
              <p14:nvContentPartPr>
                <p14:cNvPr id="1768" name="Input penna 1767">
                  <a:extLst>
                    <a:ext uri="{FF2B5EF4-FFF2-40B4-BE49-F238E27FC236}">
                      <a16:creationId xmlns:a16="http://schemas.microsoft.com/office/drawing/2014/main" id="{955E86A9-F75C-4E78-ACD5-ED8600BDC1F7}"/>
                    </a:ext>
                  </a:extLst>
                </p14:cNvPr>
                <p14:cNvContentPartPr/>
                <p14:nvPr/>
              </p14:nvContentPartPr>
              <p14:xfrm>
                <a:off x="8399200" y="92227"/>
                <a:ext cx="7560" cy="73800"/>
              </p14:xfrm>
            </p:contentPart>
          </mc:Choice>
          <mc:Fallback xmlns="">
            <p:pic>
              <p:nvPicPr>
                <p:cNvPr id="1768" name="Input penna 1767">
                  <a:extLst>
                    <a:ext uri="{FF2B5EF4-FFF2-40B4-BE49-F238E27FC236}">
                      <a16:creationId xmlns:a16="http://schemas.microsoft.com/office/drawing/2014/main" id="{955E86A9-F75C-4E78-ACD5-ED8600BDC1F7}"/>
                    </a:ext>
                  </a:extLst>
                </p:cNvPr>
                <p:cNvPicPr/>
                <p:nvPr/>
              </p:nvPicPr>
              <p:blipFill>
                <a:blip r:embed="rId2312"/>
                <a:stretch>
                  <a:fillRect/>
                </a:stretch>
              </p:blipFill>
              <p:spPr>
                <a:xfrm>
                  <a:off x="8390560" y="83587"/>
                  <a:ext cx="25200" cy="9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6" name="Gruppo 1775">
            <a:extLst>
              <a:ext uri="{FF2B5EF4-FFF2-40B4-BE49-F238E27FC236}">
                <a16:creationId xmlns:a16="http://schemas.microsoft.com/office/drawing/2014/main" id="{F7C0BF65-612C-48CA-BC70-E5A2623C58BD}"/>
              </a:ext>
            </a:extLst>
          </p:cNvPr>
          <p:cNvGrpSpPr/>
          <p:nvPr/>
        </p:nvGrpSpPr>
        <p:grpSpPr>
          <a:xfrm>
            <a:off x="7144087" y="1284367"/>
            <a:ext cx="1427400" cy="271080"/>
            <a:chOff x="7016080" y="1160347"/>
            <a:chExt cx="1427400" cy="2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3">
              <p14:nvContentPartPr>
                <p14:cNvPr id="1773" name="Input penna 1772">
                  <a:extLst>
                    <a:ext uri="{FF2B5EF4-FFF2-40B4-BE49-F238E27FC236}">
                      <a16:creationId xmlns:a16="http://schemas.microsoft.com/office/drawing/2014/main" id="{D346FF1F-850C-468E-90BA-2138942006D4}"/>
                    </a:ext>
                  </a:extLst>
                </p14:cNvPr>
                <p14:cNvContentPartPr/>
                <p14:nvPr/>
              </p14:nvContentPartPr>
              <p14:xfrm>
                <a:off x="7016080" y="1160347"/>
                <a:ext cx="1313640" cy="97560"/>
              </p14:xfrm>
            </p:contentPart>
          </mc:Choice>
          <mc:Fallback xmlns="">
            <p:pic>
              <p:nvPicPr>
                <p:cNvPr id="1773" name="Input penna 1772">
                  <a:extLst>
                    <a:ext uri="{FF2B5EF4-FFF2-40B4-BE49-F238E27FC236}">
                      <a16:creationId xmlns:a16="http://schemas.microsoft.com/office/drawing/2014/main" id="{D346FF1F-850C-468E-90BA-2138942006D4}"/>
                    </a:ext>
                  </a:extLst>
                </p:cNvPr>
                <p:cNvPicPr/>
                <p:nvPr/>
              </p:nvPicPr>
              <p:blipFill>
                <a:blip r:embed="rId2314"/>
                <a:stretch>
                  <a:fillRect/>
                </a:stretch>
              </p:blipFill>
              <p:spPr>
                <a:xfrm>
                  <a:off x="7007080" y="1151707"/>
                  <a:ext cx="1331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5">
              <p14:nvContentPartPr>
                <p14:cNvPr id="1774" name="Input penna 1773">
                  <a:extLst>
                    <a:ext uri="{FF2B5EF4-FFF2-40B4-BE49-F238E27FC236}">
                      <a16:creationId xmlns:a16="http://schemas.microsoft.com/office/drawing/2014/main" id="{C406DA8A-6215-4509-9DEF-A34F1A603E7F}"/>
                    </a:ext>
                  </a:extLst>
                </p14:cNvPr>
                <p14:cNvContentPartPr/>
                <p14:nvPr/>
              </p14:nvContentPartPr>
              <p14:xfrm>
                <a:off x="8367880" y="1319827"/>
                <a:ext cx="60480" cy="111600"/>
              </p14:xfrm>
            </p:contentPart>
          </mc:Choice>
          <mc:Fallback xmlns="">
            <p:pic>
              <p:nvPicPr>
                <p:cNvPr id="1774" name="Input penna 1773">
                  <a:extLst>
                    <a:ext uri="{FF2B5EF4-FFF2-40B4-BE49-F238E27FC236}">
                      <a16:creationId xmlns:a16="http://schemas.microsoft.com/office/drawing/2014/main" id="{C406DA8A-6215-4509-9DEF-A34F1A603E7F}"/>
                    </a:ext>
                  </a:extLst>
                </p:cNvPr>
                <p:cNvPicPr/>
                <p:nvPr/>
              </p:nvPicPr>
              <p:blipFill>
                <a:blip r:embed="rId2316"/>
                <a:stretch>
                  <a:fillRect/>
                </a:stretch>
              </p:blipFill>
              <p:spPr>
                <a:xfrm>
                  <a:off x="8359240" y="1310827"/>
                  <a:ext cx="781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7">
              <p14:nvContentPartPr>
                <p14:cNvPr id="1775" name="Input penna 1774">
                  <a:extLst>
                    <a:ext uri="{FF2B5EF4-FFF2-40B4-BE49-F238E27FC236}">
                      <a16:creationId xmlns:a16="http://schemas.microsoft.com/office/drawing/2014/main" id="{A3B55FC9-12B9-42AD-BC4D-8C78980E5E06}"/>
                    </a:ext>
                  </a:extLst>
                </p14:cNvPr>
                <p14:cNvContentPartPr/>
                <p14:nvPr/>
              </p14:nvContentPartPr>
              <p14:xfrm>
                <a:off x="8372560" y="1347547"/>
                <a:ext cx="70920" cy="60840"/>
              </p14:xfrm>
            </p:contentPart>
          </mc:Choice>
          <mc:Fallback xmlns="">
            <p:pic>
              <p:nvPicPr>
                <p:cNvPr id="1775" name="Input penna 1774">
                  <a:extLst>
                    <a:ext uri="{FF2B5EF4-FFF2-40B4-BE49-F238E27FC236}">
                      <a16:creationId xmlns:a16="http://schemas.microsoft.com/office/drawing/2014/main" id="{A3B55FC9-12B9-42AD-BC4D-8C78980E5E06}"/>
                    </a:ext>
                  </a:extLst>
                </p:cNvPr>
                <p:cNvPicPr/>
                <p:nvPr/>
              </p:nvPicPr>
              <p:blipFill>
                <a:blip r:embed="rId2318"/>
                <a:stretch>
                  <a:fillRect/>
                </a:stretch>
              </p:blipFill>
              <p:spPr>
                <a:xfrm>
                  <a:off x="8363560" y="1338907"/>
                  <a:ext cx="88560" cy="7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8" name="Gruppo 1777">
            <a:extLst>
              <a:ext uri="{FF2B5EF4-FFF2-40B4-BE49-F238E27FC236}">
                <a16:creationId xmlns:a16="http://schemas.microsoft.com/office/drawing/2014/main" id="{765D90BE-E87C-4017-8666-C696CBF08A9D}"/>
              </a:ext>
            </a:extLst>
          </p:cNvPr>
          <p:cNvGrpSpPr/>
          <p:nvPr/>
        </p:nvGrpSpPr>
        <p:grpSpPr>
          <a:xfrm>
            <a:off x="7210687" y="445567"/>
            <a:ext cx="245160" cy="1120320"/>
            <a:chOff x="7082680" y="321547"/>
            <a:chExt cx="245160" cy="112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9">
              <p14:nvContentPartPr>
                <p14:cNvPr id="1770" name="Input penna 1769">
                  <a:extLst>
                    <a:ext uri="{FF2B5EF4-FFF2-40B4-BE49-F238E27FC236}">
                      <a16:creationId xmlns:a16="http://schemas.microsoft.com/office/drawing/2014/main" id="{9D80C5B4-B171-4151-BBE1-962AE240DD04}"/>
                    </a:ext>
                  </a:extLst>
                </p14:cNvPr>
                <p14:cNvContentPartPr/>
                <p14:nvPr/>
              </p14:nvContentPartPr>
              <p14:xfrm>
                <a:off x="7258360" y="487147"/>
                <a:ext cx="51840" cy="954720"/>
              </p14:xfrm>
            </p:contentPart>
          </mc:Choice>
          <mc:Fallback xmlns="">
            <p:pic>
              <p:nvPicPr>
                <p:cNvPr id="1770" name="Input penna 1769">
                  <a:extLst>
                    <a:ext uri="{FF2B5EF4-FFF2-40B4-BE49-F238E27FC236}">
                      <a16:creationId xmlns:a16="http://schemas.microsoft.com/office/drawing/2014/main" id="{9D80C5B4-B171-4151-BBE1-962AE240DD04}"/>
                    </a:ext>
                  </a:extLst>
                </p:cNvPr>
                <p:cNvPicPr/>
                <p:nvPr/>
              </p:nvPicPr>
              <p:blipFill>
                <a:blip r:embed="rId2320"/>
                <a:stretch>
                  <a:fillRect/>
                </a:stretch>
              </p:blipFill>
              <p:spPr>
                <a:xfrm>
                  <a:off x="7249720" y="478147"/>
                  <a:ext cx="69480" cy="9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1">
              <p14:nvContentPartPr>
                <p14:cNvPr id="1771" name="Input penna 1770">
                  <a:extLst>
                    <a:ext uri="{FF2B5EF4-FFF2-40B4-BE49-F238E27FC236}">
                      <a16:creationId xmlns:a16="http://schemas.microsoft.com/office/drawing/2014/main" id="{F5728FFB-61D0-4B9B-8040-D21F1E7605C8}"/>
                    </a:ext>
                  </a:extLst>
                </p14:cNvPr>
                <p14:cNvContentPartPr/>
                <p14:nvPr/>
              </p14:nvContentPartPr>
              <p14:xfrm>
                <a:off x="7216960" y="453667"/>
                <a:ext cx="110880" cy="84960"/>
              </p14:xfrm>
            </p:contentPart>
          </mc:Choice>
          <mc:Fallback xmlns="">
            <p:pic>
              <p:nvPicPr>
                <p:cNvPr id="1771" name="Input penna 1770">
                  <a:extLst>
                    <a:ext uri="{FF2B5EF4-FFF2-40B4-BE49-F238E27FC236}">
                      <a16:creationId xmlns:a16="http://schemas.microsoft.com/office/drawing/2014/main" id="{F5728FFB-61D0-4B9B-8040-D21F1E7605C8}"/>
                    </a:ext>
                  </a:extLst>
                </p:cNvPr>
                <p:cNvPicPr/>
                <p:nvPr/>
              </p:nvPicPr>
              <p:blipFill>
                <a:blip r:embed="rId2322"/>
                <a:stretch>
                  <a:fillRect/>
                </a:stretch>
              </p:blipFill>
              <p:spPr>
                <a:xfrm>
                  <a:off x="7207960" y="445027"/>
                  <a:ext cx="1285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3">
              <p14:nvContentPartPr>
                <p14:cNvPr id="1777" name="Input penna 1776">
                  <a:extLst>
                    <a:ext uri="{FF2B5EF4-FFF2-40B4-BE49-F238E27FC236}">
                      <a16:creationId xmlns:a16="http://schemas.microsoft.com/office/drawing/2014/main" id="{A0456249-963D-42BB-AE45-C5D25FAD053B}"/>
                    </a:ext>
                  </a:extLst>
                </p14:cNvPr>
                <p14:cNvContentPartPr/>
                <p14:nvPr/>
              </p14:nvContentPartPr>
              <p14:xfrm>
                <a:off x="7082680" y="321547"/>
                <a:ext cx="80640" cy="120960"/>
              </p14:xfrm>
            </p:contentPart>
          </mc:Choice>
          <mc:Fallback xmlns="">
            <p:pic>
              <p:nvPicPr>
                <p:cNvPr id="1777" name="Input penna 1776">
                  <a:extLst>
                    <a:ext uri="{FF2B5EF4-FFF2-40B4-BE49-F238E27FC236}">
                      <a16:creationId xmlns:a16="http://schemas.microsoft.com/office/drawing/2014/main" id="{A0456249-963D-42BB-AE45-C5D25FAD053B}"/>
                    </a:ext>
                  </a:extLst>
                </p:cNvPr>
                <p:cNvPicPr/>
                <p:nvPr/>
              </p:nvPicPr>
              <p:blipFill>
                <a:blip r:embed="rId2324"/>
                <a:stretch>
                  <a:fillRect/>
                </a:stretch>
              </p:blipFill>
              <p:spPr>
                <a:xfrm>
                  <a:off x="7074040" y="312547"/>
                  <a:ext cx="98280" cy="13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25">
            <p14:nvContentPartPr>
              <p14:cNvPr id="1779" name="Input penna 1778">
                <a:extLst>
                  <a:ext uri="{FF2B5EF4-FFF2-40B4-BE49-F238E27FC236}">
                    <a16:creationId xmlns:a16="http://schemas.microsoft.com/office/drawing/2014/main" id="{C4B431D4-3EED-4A9C-82B9-EA9146B4C59A}"/>
                  </a:ext>
                </a:extLst>
              </p14:cNvPr>
              <p14:cNvContentPartPr/>
              <p14:nvPr/>
            </p14:nvContentPartPr>
            <p14:xfrm>
              <a:off x="7311847" y="870007"/>
              <a:ext cx="1249920" cy="594000"/>
            </p14:xfrm>
          </p:contentPart>
        </mc:Choice>
        <mc:Fallback xmlns="">
          <p:pic>
            <p:nvPicPr>
              <p:cNvPr id="1779" name="Input penna 1778">
                <a:extLst>
                  <a:ext uri="{FF2B5EF4-FFF2-40B4-BE49-F238E27FC236}">
                    <a16:creationId xmlns:a16="http://schemas.microsoft.com/office/drawing/2014/main" id="{C4B431D4-3EED-4A9C-82B9-EA9146B4C59A}"/>
                  </a:ext>
                </a:extLst>
              </p:cNvPr>
              <p:cNvPicPr/>
              <p:nvPr/>
            </p:nvPicPr>
            <p:blipFill>
              <a:blip r:embed="rId2326"/>
              <a:stretch>
                <a:fillRect/>
              </a:stretch>
            </p:blipFill>
            <p:spPr>
              <a:xfrm>
                <a:off x="7302847" y="861007"/>
                <a:ext cx="1267560" cy="611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83" name="Gruppo 1782">
            <a:extLst>
              <a:ext uri="{FF2B5EF4-FFF2-40B4-BE49-F238E27FC236}">
                <a16:creationId xmlns:a16="http://schemas.microsoft.com/office/drawing/2014/main" id="{2EDCEFFF-3DA9-46D9-B6EE-DA9BEE3F8C84}"/>
              </a:ext>
            </a:extLst>
          </p:cNvPr>
          <p:cNvGrpSpPr/>
          <p:nvPr/>
        </p:nvGrpSpPr>
        <p:grpSpPr>
          <a:xfrm>
            <a:off x="6860407" y="514687"/>
            <a:ext cx="587880" cy="912600"/>
            <a:chOff x="6732400" y="390667"/>
            <a:chExt cx="587880" cy="91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7">
              <p14:nvContentPartPr>
                <p14:cNvPr id="1780" name="Input penna 1779">
                  <a:extLst>
                    <a:ext uri="{FF2B5EF4-FFF2-40B4-BE49-F238E27FC236}">
                      <a16:creationId xmlns:a16="http://schemas.microsoft.com/office/drawing/2014/main" id="{E1D02DAF-0C0A-4F1D-A43B-74AB5F7C4F75}"/>
                    </a:ext>
                  </a:extLst>
                </p14:cNvPr>
                <p14:cNvContentPartPr/>
                <p14:nvPr/>
              </p14:nvContentPartPr>
              <p14:xfrm>
                <a:off x="6751480" y="390667"/>
                <a:ext cx="568800" cy="912600"/>
              </p14:xfrm>
            </p:contentPart>
          </mc:Choice>
          <mc:Fallback xmlns="">
            <p:pic>
              <p:nvPicPr>
                <p:cNvPr id="1780" name="Input penna 1779">
                  <a:extLst>
                    <a:ext uri="{FF2B5EF4-FFF2-40B4-BE49-F238E27FC236}">
                      <a16:creationId xmlns:a16="http://schemas.microsoft.com/office/drawing/2014/main" id="{E1D02DAF-0C0A-4F1D-A43B-74AB5F7C4F75}"/>
                    </a:ext>
                  </a:extLst>
                </p:cNvPr>
                <p:cNvPicPr/>
                <p:nvPr/>
              </p:nvPicPr>
              <p:blipFill>
                <a:blip r:embed="rId2328"/>
                <a:stretch>
                  <a:fillRect/>
                </a:stretch>
              </p:blipFill>
              <p:spPr>
                <a:xfrm>
                  <a:off x="6742840" y="382027"/>
                  <a:ext cx="586440" cy="9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1781" name="Input penna 1780">
                  <a:extLst>
                    <a:ext uri="{FF2B5EF4-FFF2-40B4-BE49-F238E27FC236}">
                      <a16:creationId xmlns:a16="http://schemas.microsoft.com/office/drawing/2014/main" id="{CDA78916-01DB-4652-A774-512FA1BD1D6E}"/>
                    </a:ext>
                  </a:extLst>
                </p14:cNvPr>
                <p14:cNvContentPartPr/>
                <p14:nvPr/>
              </p14:nvContentPartPr>
              <p14:xfrm>
                <a:off x="6763720" y="645547"/>
                <a:ext cx="67680" cy="130320"/>
              </p14:xfrm>
            </p:contentPart>
          </mc:Choice>
          <mc:Fallback xmlns="">
            <p:pic>
              <p:nvPicPr>
                <p:cNvPr id="1781" name="Input penna 1780">
                  <a:extLst>
                    <a:ext uri="{FF2B5EF4-FFF2-40B4-BE49-F238E27FC236}">
                      <a16:creationId xmlns:a16="http://schemas.microsoft.com/office/drawing/2014/main" id="{CDA78916-01DB-4652-A774-512FA1BD1D6E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6754720" y="636547"/>
                  <a:ext cx="853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1782" name="Input penna 1781">
                  <a:extLst>
                    <a:ext uri="{FF2B5EF4-FFF2-40B4-BE49-F238E27FC236}">
                      <a16:creationId xmlns:a16="http://schemas.microsoft.com/office/drawing/2014/main" id="{A9C53BB1-3C21-43B4-B064-866DE761C092}"/>
                    </a:ext>
                  </a:extLst>
                </p14:cNvPr>
                <p14:cNvContentPartPr/>
                <p14:nvPr/>
              </p14:nvContentPartPr>
              <p14:xfrm>
                <a:off x="6732400" y="601987"/>
                <a:ext cx="73800" cy="2880"/>
              </p14:xfrm>
            </p:contentPart>
          </mc:Choice>
          <mc:Fallback xmlns="">
            <p:pic>
              <p:nvPicPr>
                <p:cNvPr id="1782" name="Input penna 1781">
                  <a:extLst>
                    <a:ext uri="{FF2B5EF4-FFF2-40B4-BE49-F238E27FC236}">
                      <a16:creationId xmlns:a16="http://schemas.microsoft.com/office/drawing/2014/main" id="{A9C53BB1-3C21-43B4-B064-866DE761C092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6723400" y="592987"/>
                  <a:ext cx="9144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87" name="Gruppo 1786">
            <a:extLst>
              <a:ext uri="{FF2B5EF4-FFF2-40B4-BE49-F238E27FC236}">
                <a16:creationId xmlns:a16="http://schemas.microsoft.com/office/drawing/2014/main" id="{6F96A5DE-BBE8-408F-89DB-1EBB81F741CF}"/>
              </a:ext>
            </a:extLst>
          </p:cNvPr>
          <p:cNvGrpSpPr/>
          <p:nvPr/>
        </p:nvGrpSpPr>
        <p:grpSpPr>
          <a:xfrm>
            <a:off x="8472127" y="639967"/>
            <a:ext cx="103680" cy="153360"/>
            <a:chOff x="8344120" y="515947"/>
            <a:chExt cx="10368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1784" name="Input penna 1783">
                  <a:extLst>
                    <a:ext uri="{FF2B5EF4-FFF2-40B4-BE49-F238E27FC236}">
                      <a16:creationId xmlns:a16="http://schemas.microsoft.com/office/drawing/2014/main" id="{8FD421AD-9EF6-4C78-A640-3D239724FEB9}"/>
                    </a:ext>
                  </a:extLst>
                </p14:cNvPr>
                <p14:cNvContentPartPr/>
                <p14:nvPr/>
              </p14:nvContentPartPr>
              <p14:xfrm>
                <a:off x="8380480" y="601267"/>
                <a:ext cx="59760" cy="67680"/>
              </p14:xfrm>
            </p:contentPart>
          </mc:Choice>
          <mc:Fallback xmlns="">
            <p:pic>
              <p:nvPicPr>
                <p:cNvPr id="1784" name="Input penna 1783">
                  <a:extLst>
                    <a:ext uri="{FF2B5EF4-FFF2-40B4-BE49-F238E27FC236}">
                      <a16:creationId xmlns:a16="http://schemas.microsoft.com/office/drawing/2014/main" id="{8FD421AD-9EF6-4C78-A640-3D239724FEB9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8371480" y="592627"/>
                  <a:ext cx="774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1785" name="Input penna 1784">
                  <a:extLst>
                    <a:ext uri="{FF2B5EF4-FFF2-40B4-BE49-F238E27FC236}">
                      <a16:creationId xmlns:a16="http://schemas.microsoft.com/office/drawing/2014/main" id="{F12A313B-93FC-485C-B72B-8F2C56835240}"/>
                    </a:ext>
                  </a:extLst>
                </p14:cNvPr>
                <p14:cNvContentPartPr/>
                <p14:nvPr/>
              </p14:nvContentPartPr>
              <p14:xfrm>
                <a:off x="8378320" y="604867"/>
                <a:ext cx="69480" cy="64440"/>
              </p14:xfrm>
            </p:contentPart>
          </mc:Choice>
          <mc:Fallback xmlns="">
            <p:pic>
              <p:nvPicPr>
                <p:cNvPr id="1785" name="Input penna 1784">
                  <a:extLst>
                    <a:ext uri="{FF2B5EF4-FFF2-40B4-BE49-F238E27FC236}">
                      <a16:creationId xmlns:a16="http://schemas.microsoft.com/office/drawing/2014/main" id="{F12A313B-93FC-485C-B72B-8F2C56835240}"/>
                    </a:ext>
                  </a:extLst>
                </p:cNvPr>
                <p:cNvPicPr/>
                <p:nvPr/>
              </p:nvPicPr>
              <p:blipFill>
                <a:blip r:embed="rId2336"/>
                <a:stretch>
                  <a:fillRect/>
                </a:stretch>
              </p:blipFill>
              <p:spPr>
                <a:xfrm>
                  <a:off x="8369320" y="596227"/>
                  <a:ext cx="87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7">
              <p14:nvContentPartPr>
                <p14:cNvPr id="1786" name="Input penna 1785">
                  <a:extLst>
                    <a:ext uri="{FF2B5EF4-FFF2-40B4-BE49-F238E27FC236}">
                      <a16:creationId xmlns:a16="http://schemas.microsoft.com/office/drawing/2014/main" id="{6366BAD0-7ACA-41DD-A303-3B8AEEA4A93C}"/>
                    </a:ext>
                  </a:extLst>
                </p14:cNvPr>
                <p14:cNvContentPartPr/>
                <p14:nvPr/>
              </p14:nvContentPartPr>
              <p14:xfrm>
                <a:off x="8344120" y="515947"/>
                <a:ext cx="99000" cy="8280"/>
              </p14:xfrm>
            </p:contentPart>
          </mc:Choice>
          <mc:Fallback xmlns="">
            <p:pic>
              <p:nvPicPr>
                <p:cNvPr id="1786" name="Input penna 1785">
                  <a:extLst>
                    <a:ext uri="{FF2B5EF4-FFF2-40B4-BE49-F238E27FC236}">
                      <a16:creationId xmlns:a16="http://schemas.microsoft.com/office/drawing/2014/main" id="{6366BAD0-7ACA-41DD-A303-3B8AEEA4A93C}"/>
                    </a:ext>
                  </a:extLst>
                </p:cNvPr>
                <p:cNvPicPr/>
                <p:nvPr/>
              </p:nvPicPr>
              <p:blipFill>
                <a:blip r:embed="rId2338"/>
                <a:stretch>
                  <a:fillRect/>
                </a:stretch>
              </p:blipFill>
              <p:spPr>
                <a:xfrm>
                  <a:off x="8335120" y="507307"/>
                  <a:ext cx="11664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04" name="Gruppo 1803">
            <a:extLst>
              <a:ext uri="{FF2B5EF4-FFF2-40B4-BE49-F238E27FC236}">
                <a16:creationId xmlns:a16="http://schemas.microsoft.com/office/drawing/2014/main" id="{4328D199-8F56-4DF0-A6AE-FDD202305B42}"/>
              </a:ext>
            </a:extLst>
          </p:cNvPr>
          <p:cNvGrpSpPr/>
          <p:nvPr/>
        </p:nvGrpSpPr>
        <p:grpSpPr>
          <a:xfrm>
            <a:off x="9449914" y="224517"/>
            <a:ext cx="1055520" cy="559440"/>
            <a:chOff x="9002200" y="255307"/>
            <a:chExt cx="1055520" cy="55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9">
              <p14:nvContentPartPr>
                <p14:cNvPr id="1788" name="Input penna 1787">
                  <a:extLst>
                    <a:ext uri="{FF2B5EF4-FFF2-40B4-BE49-F238E27FC236}">
                      <a16:creationId xmlns:a16="http://schemas.microsoft.com/office/drawing/2014/main" id="{BE2F9172-CD5A-4039-BD5F-A9B563CB4146}"/>
                    </a:ext>
                  </a:extLst>
                </p14:cNvPr>
                <p14:cNvContentPartPr/>
                <p14:nvPr/>
              </p14:nvContentPartPr>
              <p14:xfrm>
                <a:off x="9137200" y="364027"/>
                <a:ext cx="69480" cy="101520"/>
              </p14:xfrm>
            </p:contentPart>
          </mc:Choice>
          <mc:Fallback xmlns="">
            <p:pic>
              <p:nvPicPr>
                <p:cNvPr id="1788" name="Input penna 1787">
                  <a:extLst>
                    <a:ext uri="{FF2B5EF4-FFF2-40B4-BE49-F238E27FC236}">
                      <a16:creationId xmlns:a16="http://schemas.microsoft.com/office/drawing/2014/main" id="{BE2F9172-CD5A-4039-BD5F-A9B563CB4146}"/>
                    </a:ext>
                  </a:extLst>
                </p:cNvPr>
                <p:cNvPicPr/>
                <p:nvPr/>
              </p:nvPicPr>
              <p:blipFill>
                <a:blip r:embed="rId2340"/>
                <a:stretch>
                  <a:fillRect/>
                </a:stretch>
              </p:blipFill>
              <p:spPr>
                <a:xfrm>
                  <a:off x="9128560" y="355387"/>
                  <a:ext cx="87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1">
              <p14:nvContentPartPr>
                <p14:cNvPr id="1789" name="Input penna 1788">
                  <a:extLst>
                    <a:ext uri="{FF2B5EF4-FFF2-40B4-BE49-F238E27FC236}">
                      <a16:creationId xmlns:a16="http://schemas.microsoft.com/office/drawing/2014/main" id="{D32CB5C4-946C-49F1-825E-12259E35109E}"/>
                    </a:ext>
                  </a:extLst>
                </p14:cNvPr>
                <p14:cNvContentPartPr/>
                <p14:nvPr/>
              </p14:nvContentPartPr>
              <p14:xfrm>
                <a:off x="9141520" y="380227"/>
                <a:ext cx="54000" cy="65160"/>
              </p14:xfrm>
            </p:contentPart>
          </mc:Choice>
          <mc:Fallback xmlns="">
            <p:pic>
              <p:nvPicPr>
                <p:cNvPr id="1789" name="Input penna 1788">
                  <a:extLst>
                    <a:ext uri="{FF2B5EF4-FFF2-40B4-BE49-F238E27FC236}">
                      <a16:creationId xmlns:a16="http://schemas.microsoft.com/office/drawing/2014/main" id="{D32CB5C4-946C-49F1-825E-12259E35109E}"/>
                    </a:ext>
                  </a:extLst>
                </p:cNvPr>
                <p:cNvPicPr/>
                <p:nvPr/>
              </p:nvPicPr>
              <p:blipFill>
                <a:blip r:embed="rId2342"/>
                <a:stretch>
                  <a:fillRect/>
                </a:stretch>
              </p:blipFill>
              <p:spPr>
                <a:xfrm>
                  <a:off x="9132880" y="371227"/>
                  <a:ext cx="716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3">
              <p14:nvContentPartPr>
                <p14:cNvPr id="1790" name="Input penna 1789">
                  <a:extLst>
                    <a:ext uri="{FF2B5EF4-FFF2-40B4-BE49-F238E27FC236}">
                      <a16:creationId xmlns:a16="http://schemas.microsoft.com/office/drawing/2014/main" id="{F73A420F-1240-4ECF-8B22-6A699CE88937}"/>
                    </a:ext>
                  </a:extLst>
                </p14:cNvPr>
                <p14:cNvContentPartPr/>
                <p14:nvPr/>
              </p14:nvContentPartPr>
              <p14:xfrm>
                <a:off x="9130000" y="294907"/>
                <a:ext cx="84600" cy="720"/>
              </p14:xfrm>
            </p:contentPart>
          </mc:Choice>
          <mc:Fallback xmlns="">
            <p:pic>
              <p:nvPicPr>
                <p:cNvPr id="1790" name="Input penna 1789">
                  <a:extLst>
                    <a:ext uri="{FF2B5EF4-FFF2-40B4-BE49-F238E27FC236}">
                      <a16:creationId xmlns:a16="http://schemas.microsoft.com/office/drawing/2014/main" id="{F73A420F-1240-4ECF-8B22-6A699CE88937}"/>
                    </a:ext>
                  </a:extLst>
                </p:cNvPr>
                <p:cNvPicPr/>
                <p:nvPr/>
              </p:nvPicPr>
              <p:blipFill>
                <a:blip r:embed="rId2018"/>
                <a:stretch>
                  <a:fillRect/>
                </a:stretch>
              </p:blipFill>
              <p:spPr>
                <a:xfrm>
                  <a:off x="9121360" y="285907"/>
                  <a:ext cx="1022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4">
              <p14:nvContentPartPr>
                <p14:cNvPr id="1792" name="Input penna 1791">
                  <a:extLst>
                    <a:ext uri="{FF2B5EF4-FFF2-40B4-BE49-F238E27FC236}">
                      <a16:creationId xmlns:a16="http://schemas.microsoft.com/office/drawing/2014/main" id="{FAFC5F3F-71DD-4766-8EB5-A9D8E9B2C718}"/>
                    </a:ext>
                  </a:extLst>
                </p14:cNvPr>
                <p14:cNvContentPartPr/>
                <p14:nvPr/>
              </p14:nvContentPartPr>
              <p14:xfrm>
                <a:off x="9113800" y="592627"/>
                <a:ext cx="56520" cy="136440"/>
              </p14:xfrm>
            </p:contentPart>
          </mc:Choice>
          <mc:Fallback xmlns="">
            <p:pic>
              <p:nvPicPr>
                <p:cNvPr id="1792" name="Input penna 1791">
                  <a:extLst>
                    <a:ext uri="{FF2B5EF4-FFF2-40B4-BE49-F238E27FC236}">
                      <a16:creationId xmlns:a16="http://schemas.microsoft.com/office/drawing/2014/main" id="{FAFC5F3F-71DD-4766-8EB5-A9D8E9B2C718}"/>
                    </a:ext>
                  </a:extLst>
                </p:cNvPr>
                <p:cNvPicPr/>
                <p:nvPr/>
              </p:nvPicPr>
              <p:blipFill>
                <a:blip r:embed="rId2345"/>
                <a:stretch>
                  <a:fillRect/>
                </a:stretch>
              </p:blipFill>
              <p:spPr>
                <a:xfrm>
                  <a:off x="9104800" y="583987"/>
                  <a:ext cx="74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6">
              <p14:nvContentPartPr>
                <p14:cNvPr id="1793" name="Input penna 1792">
                  <a:extLst>
                    <a:ext uri="{FF2B5EF4-FFF2-40B4-BE49-F238E27FC236}">
                      <a16:creationId xmlns:a16="http://schemas.microsoft.com/office/drawing/2014/main" id="{E680611D-E49B-4CE7-8019-7DE57A42A4F3}"/>
                    </a:ext>
                  </a:extLst>
                </p14:cNvPr>
                <p14:cNvContentPartPr/>
                <p14:nvPr/>
              </p14:nvContentPartPr>
              <p14:xfrm>
                <a:off x="9102280" y="534307"/>
                <a:ext cx="73080" cy="3240"/>
              </p14:xfrm>
            </p:contentPart>
          </mc:Choice>
          <mc:Fallback xmlns="">
            <p:pic>
              <p:nvPicPr>
                <p:cNvPr id="1793" name="Input penna 1792">
                  <a:extLst>
                    <a:ext uri="{FF2B5EF4-FFF2-40B4-BE49-F238E27FC236}">
                      <a16:creationId xmlns:a16="http://schemas.microsoft.com/office/drawing/2014/main" id="{E680611D-E49B-4CE7-8019-7DE57A42A4F3}"/>
                    </a:ext>
                  </a:extLst>
                </p:cNvPr>
                <p:cNvPicPr/>
                <p:nvPr/>
              </p:nvPicPr>
              <p:blipFill>
                <a:blip r:embed="rId2347"/>
                <a:stretch>
                  <a:fillRect/>
                </a:stretch>
              </p:blipFill>
              <p:spPr>
                <a:xfrm>
                  <a:off x="9093280" y="525307"/>
                  <a:ext cx="90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8">
              <p14:nvContentPartPr>
                <p14:cNvPr id="1794" name="Input penna 1793">
                  <a:extLst>
                    <a:ext uri="{FF2B5EF4-FFF2-40B4-BE49-F238E27FC236}">
                      <a16:creationId xmlns:a16="http://schemas.microsoft.com/office/drawing/2014/main" id="{D7E3C6A6-2A48-4E27-A1EE-5F2E9B3F687A}"/>
                    </a:ext>
                  </a:extLst>
                </p14:cNvPr>
                <p14:cNvContentPartPr/>
                <p14:nvPr/>
              </p14:nvContentPartPr>
              <p14:xfrm>
                <a:off x="9002200" y="301027"/>
                <a:ext cx="51120" cy="416880"/>
              </p14:xfrm>
            </p:contentPart>
          </mc:Choice>
          <mc:Fallback xmlns="">
            <p:pic>
              <p:nvPicPr>
                <p:cNvPr id="1794" name="Input penna 1793">
                  <a:extLst>
                    <a:ext uri="{FF2B5EF4-FFF2-40B4-BE49-F238E27FC236}">
                      <a16:creationId xmlns:a16="http://schemas.microsoft.com/office/drawing/2014/main" id="{D7E3C6A6-2A48-4E27-A1EE-5F2E9B3F687A}"/>
                    </a:ext>
                  </a:extLst>
                </p:cNvPr>
                <p:cNvPicPr/>
                <p:nvPr/>
              </p:nvPicPr>
              <p:blipFill>
                <a:blip r:embed="rId2349"/>
                <a:stretch>
                  <a:fillRect/>
                </a:stretch>
              </p:blipFill>
              <p:spPr>
                <a:xfrm>
                  <a:off x="8993560" y="292387"/>
                  <a:ext cx="6876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0">
              <p14:nvContentPartPr>
                <p14:cNvPr id="1795" name="Input penna 1794">
                  <a:extLst>
                    <a:ext uri="{FF2B5EF4-FFF2-40B4-BE49-F238E27FC236}">
                      <a16:creationId xmlns:a16="http://schemas.microsoft.com/office/drawing/2014/main" id="{637E3CB1-742A-44A0-A38C-F873D3D76C52}"/>
                    </a:ext>
                  </a:extLst>
                </p14:cNvPr>
                <p14:cNvContentPartPr/>
                <p14:nvPr/>
              </p14:nvContentPartPr>
              <p14:xfrm>
                <a:off x="9293800" y="267547"/>
                <a:ext cx="44640" cy="519120"/>
              </p14:xfrm>
            </p:contentPart>
          </mc:Choice>
          <mc:Fallback xmlns="">
            <p:pic>
              <p:nvPicPr>
                <p:cNvPr id="1795" name="Input penna 1794">
                  <a:extLst>
                    <a:ext uri="{FF2B5EF4-FFF2-40B4-BE49-F238E27FC236}">
                      <a16:creationId xmlns:a16="http://schemas.microsoft.com/office/drawing/2014/main" id="{637E3CB1-742A-44A0-A38C-F873D3D76C52}"/>
                    </a:ext>
                  </a:extLst>
                </p:cNvPr>
                <p:cNvPicPr/>
                <p:nvPr/>
              </p:nvPicPr>
              <p:blipFill>
                <a:blip r:embed="rId2351"/>
                <a:stretch>
                  <a:fillRect/>
                </a:stretch>
              </p:blipFill>
              <p:spPr>
                <a:xfrm>
                  <a:off x="9284800" y="258547"/>
                  <a:ext cx="62280" cy="53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2">
              <p14:nvContentPartPr>
                <p14:cNvPr id="1796" name="Input penna 1795">
                  <a:extLst>
                    <a:ext uri="{FF2B5EF4-FFF2-40B4-BE49-F238E27FC236}">
                      <a16:creationId xmlns:a16="http://schemas.microsoft.com/office/drawing/2014/main" id="{5E3A2898-6C5B-486F-9435-77ED4D60CEEA}"/>
                    </a:ext>
                  </a:extLst>
                </p14:cNvPr>
                <p14:cNvContentPartPr/>
                <p14:nvPr/>
              </p14:nvContentPartPr>
              <p14:xfrm>
                <a:off x="9458680" y="502627"/>
                <a:ext cx="80280" cy="720"/>
              </p14:xfrm>
            </p:contentPart>
          </mc:Choice>
          <mc:Fallback xmlns="">
            <p:pic>
              <p:nvPicPr>
                <p:cNvPr id="1796" name="Input penna 1795">
                  <a:extLst>
                    <a:ext uri="{FF2B5EF4-FFF2-40B4-BE49-F238E27FC236}">
                      <a16:creationId xmlns:a16="http://schemas.microsoft.com/office/drawing/2014/main" id="{5E3A2898-6C5B-486F-9435-77ED4D60CEEA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9449680" y="493627"/>
                  <a:ext cx="97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3">
              <p14:nvContentPartPr>
                <p14:cNvPr id="1797" name="Input penna 1796">
                  <a:extLst>
                    <a:ext uri="{FF2B5EF4-FFF2-40B4-BE49-F238E27FC236}">
                      <a16:creationId xmlns:a16="http://schemas.microsoft.com/office/drawing/2014/main" id="{77616350-2FA4-409E-9C09-23CEDA8DDCA3}"/>
                    </a:ext>
                  </a:extLst>
                </p14:cNvPr>
                <p14:cNvContentPartPr/>
                <p14:nvPr/>
              </p14:nvContentPartPr>
              <p14:xfrm>
                <a:off x="9449680" y="541867"/>
                <a:ext cx="74160" cy="2880"/>
              </p14:xfrm>
            </p:contentPart>
          </mc:Choice>
          <mc:Fallback xmlns="">
            <p:pic>
              <p:nvPicPr>
                <p:cNvPr id="1797" name="Input penna 1796">
                  <a:extLst>
                    <a:ext uri="{FF2B5EF4-FFF2-40B4-BE49-F238E27FC236}">
                      <a16:creationId xmlns:a16="http://schemas.microsoft.com/office/drawing/2014/main" id="{77616350-2FA4-409E-9C09-23CEDA8DDCA3}"/>
                    </a:ext>
                  </a:extLst>
                </p:cNvPr>
                <p:cNvPicPr/>
                <p:nvPr/>
              </p:nvPicPr>
              <p:blipFill>
                <a:blip r:embed="rId2354"/>
                <a:stretch>
                  <a:fillRect/>
                </a:stretch>
              </p:blipFill>
              <p:spPr>
                <a:xfrm>
                  <a:off x="9440680" y="533227"/>
                  <a:ext cx="91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5">
              <p14:nvContentPartPr>
                <p14:cNvPr id="1798" name="Input penna 1797">
                  <a:extLst>
                    <a:ext uri="{FF2B5EF4-FFF2-40B4-BE49-F238E27FC236}">
                      <a16:creationId xmlns:a16="http://schemas.microsoft.com/office/drawing/2014/main" id="{26D25E6D-55C7-4D12-A4E5-0FBF28DB9FE3}"/>
                    </a:ext>
                  </a:extLst>
                </p14:cNvPr>
                <p14:cNvContentPartPr/>
                <p14:nvPr/>
              </p14:nvContentPartPr>
              <p14:xfrm>
                <a:off x="9707800" y="415507"/>
                <a:ext cx="5400" cy="123840"/>
              </p14:xfrm>
            </p:contentPart>
          </mc:Choice>
          <mc:Fallback xmlns="">
            <p:pic>
              <p:nvPicPr>
                <p:cNvPr id="1798" name="Input penna 1797">
                  <a:extLst>
                    <a:ext uri="{FF2B5EF4-FFF2-40B4-BE49-F238E27FC236}">
                      <a16:creationId xmlns:a16="http://schemas.microsoft.com/office/drawing/2014/main" id="{26D25E6D-55C7-4D12-A4E5-0FBF28DB9FE3}"/>
                    </a:ext>
                  </a:extLst>
                </p:cNvPr>
                <p:cNvPicPr/>
                <p:nvPr/>
              </p:nvPicPr>
              <p:blipFill>
                <a:blip r:embed="rId2356"/>
                <a:stretch>
                  <a:fillRect/>
                </a:stretch>
              </p:blipFill>
              <p:spPr>
                <a:xfrm>
                  <a:off x="9698800" y="406507"/>
                  <a:ext cx="230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7">
              <p14:nvContentPartPr>
                <p14:cNvPr id="1799" name="Input penna 1798">
                  <a:extLst>
                    <a:ext uri="{FF2B5EF4-FFF2-40B4-BE49-F238E27FC236}">
                      <a16:creationId xmlns:a16="http://schemas.microsoft.com/office/drawing/2014/main" id="{99A0D2B6-3038-4996-AC50-6185DBCFD8EB}"/>
                    </a:ext>
                  </a:extLst>
                </p14:cNvPr>
                <p14:cNvContentPartPr/>
                <p14:nvPr/>
              </p14:nvContentPartPr>
              <p14:xfrm>
                <a:off x="9715720" y="410107"/>
                <a:ext cx="115920" cy="129240"/>
              </p14:xfrm>
            </p:contentPart>
          </mc:Choice>
          <mc:Fallback xmlns="">
            <p:pic>
              <p:nvPicPr>
                <p:cNvPr id="1799" name="Input penna 1798">
                  <a:extLst>
                    <a:ext uri="{FF2B5EF4-FFF2-40B4-BE49-F238E27FC236}">
                      <a16:creationId xmlns:a16="http://schemas.microsoft.com/office/drawing/2014/main" id="{99A0D2B6-3038-4996-AC50-6185DBCFD8EB}"/>
                    </a:ext>
                  </a:extLst>
                </p:cNvPr>
                <p:cNvPicPr/>
                <p:nvPr/>
              </p:nvPicPr>
              <p:blipFill>
                <a:blip r:embed="rId2358"/>
                <a:stretch>
                  <a:fillRect/>
                </a:stretch>
              </p:blipFill>
              <p:spPr>
                <a:xfrm>
                  <a:off x="9706720" y="401107"/>
                  <a:ext cx="133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9">
              <p14:nvContentPartPr>
                <p14:cNvPr id="1800" name="Input penna 1799">
                  <a:extLst>
                    <a:ext uri="{FF2B5EF4-FFF2-40B4-BE49-F238E27FC236}">
                      <a16:creationId xmlns:a16="http://schemas.microsoft.com/office/drawing/2014/main" id="{9C0DECC7-A05E-4640-883B-07FC15BDF036}"/>
                    </a:ext>
                  </a:extLst>
                </p14:cNvPr>
                <p14:cNvContentPartPr/>
                <p14:nvPr/>
              </p14:nvContentPartPr>
              <p14:xfrm>
                <a:off x="9713560" y="597667"/>
                <a:ext cx="109080" cy="2160"/>
              </p14:xfrm>
            </p:contentPart>
          </mc:Choice>
          <mc:Fallback xmlns="">
            <p:pic>
              <p:nvPicPr>
                <p:cNvPr id="1800" name="Input penna 1799">
                  <a:extLst>
                    <a:ext uri="{FF2B5EF4-FFF2-40B4-BE49-F238E27FC236}">
                      <a16:creationId xmlns:a16="http://schemas.microsoft.com/office/drawing/2014/main" id="{9C0DECC7-A05E-4640-883B-07FC15BDF036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9704920" y="588667"/>
                  <a:ext cx="1267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1">
              <p14:nvContentPartPr>
                <p14:cNvPr id="1801" name="Input penna 1800">
                  <a:extLst>
                    <a:ext uri="{FF2B5EF4-FFF2-40B4-BE49-F238E27FC236}">
                      <a16:creationId xmlns:a16="http://schemas.microsoft.com/office/drawing/2014/main" id="{8A054DF9-7E9F-4FDF-A768-B7F8593204D7}"/>
                    </a:ext>
                  </a:extLst>
                </p14:cNvPr>
                <p14:cNvContentPartPr/>
                <p14:nvPr/>
              </p14:nvContentPartPr>
              <p14:xfrm>
                <a:off x="9733360" y="628987"/>
                <a:ext cx="72000" cy="2160"/>
              </p14:xfrm>
            </p:contentPart>
          </mc:Choice>
          <mc:Fallback xmlns="">
            <p:pic>
              <p:nvPicPr>
                <p:cNvPr id="1801" name="Input penna 1800">
                  <a:extLst>
                    <a:ext uri="{FF2B5EF4-FFF2-40B4-BE49-F238E27FC236}">
                      <a16:creationId xmlns:a16="http://schemas.microsoft.com/office/drawing/2014/main" id="{8A054DF9-7E9F-4FDF-A768-B7F8593204D7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9724720" y="620347"/>
                  <a:ext cx="89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2">
              <p14:nvContentPartPr>
                <p14:cNvPr id="1803" name="Input penna 1802">
                  <a:extLst>
                    <a:ext uri="{FF2B5EF4-FFF2-40B4-BE49-F238E27FC236}">
                      <a16:creationId xmlns:a16="http://schemas.microsoft.com/office/drawing/2014/main" id="{A8CC70C5-6563-4B9B-A836-5587728FC528}"/>
                    </a:ext>
                  </a:extLst>
                </p14:cNvPr>
                <p14:cNvContentPartPr/>
                <p14:nvPr/>
              </p14:nvContentPartPr>
              <p14:xfrm>
                <a:off x="10017400" y="255307"/>
                <a:ext cx="40320" cy="559440"/>
              </p14:xfrm>
            </p:contentPart>
          </mc:Choice>
          <mc:Fallback xmlns="">
            <p:pic>
              <p:nvPicPr>
                <p:cNvPr id="1803" name="Input penna 1802">
                  <a:extLst>
                    <a:ext uri="{FF2B5EF4-FFF2-40B4-BE49-F238E27FC236}">
                      <a16:creationId xmlns:a16="http://schemas.microsoft.com/office/drawing/2014/main" id="{A8CC70C5-6563-4B9B-A836-5587728FC528}"/>
                    </a:ext>
                  </a:extLst>
                </p:cNvPr>
                <p:cNvPicPr/>
                <p:nvPr/>
              </p:nvPicPr>
              <p:blipFill>
                <a:blip r:embed="rId2363"/>
                <a:stretch>
                  <a:fillRect/>
                </a:stretch>
              </p:blipFill>
              <p:spPr>
                <a:xfrm>
                  <a:off x="10008760" y="246667"/>
                  <a:ext cx="57960" cy="57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07" name="Gruppo 1806">
            <a:extLst>
              <a:ext uri="{FF2B5EF4-FFF2-40B4-BE49-F238E27FC236}">
                <a16:creationId xmlns:a16="http://schemas.microsoft.com/office/drawing/2014/main" id="{3DF2580A-6FDD-473C-BAE5-DA8EB3807F22}"/>
              </a:ext>
            </a:extLst>
          </p:cNvPr>
          <p:cNvGrpSpPr/>
          <p:nvPr/>
        </p:nvGrpSpPr>
        <p:grpSpPr>
          <a:xfrm>
            <a:off x="7844647" y="1214527"/>
            <a:ext cx="248400" cy="134280"/>
            <a:chOff x="7716640" y="1090507"/>
            <a:chExt cx="24840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4">
              <p14:nvContentPartPr>
                <p14:cNvPr id="1805" name="Input penna 1804">
                  <a:extLst>
                    <a:ext uri="{FF2B5EF4-FFF2-40B4-BE49-F238E27FC236}">
                      <a16:creationId xmlns:a16="http://schemas.microsoft.com/office/drawing/2014/main" id="{7C2076F2-BA69-43A2-9EFD-DBD40451E439}"/>
                    </a:ext>
                  </a:extLst>
                </p14:cNvPr>
                <p14:cNvContentPartPr/>
                <p14:nvPr/>
              </p14:nvContentPartPr>
              <p14:xfrm>
                <a:off x="7716640" y="1098067"/>
                <a:ext cx="86040" cy="126720"/>
              </p14:xfrm>
            </p:contentPart>
          </mc:Choice>
          <mc:Fallback xmlns="">
            <p:pic>
              <p:nvPicPr>
                <p:cNvPr id="1805" name="Input penna 1804">
                  <a:extLst>
                    <a:ext uri="{FF2B5EF4-FFF2-40B4-BE49-F238E27FC236}">
                      <a16:creationId xmlns:a16="http://schemas.microsoft.com/office/drawing/2014/main" id="{7C2076F2-BA69-43A2-9EFD-DBD40451E439}"/>
                    </a:ext>
                  </a:extLst>
                </p:cNvPr>
                <p:cNvPicPr/>
                <p:nvPr/>
              </p:nvPicPr>
              <p:blipFill>
                <a:blip r:embed="rId2365"/>
                <a:stretch>
                  <a:fillRect/>
                </a:stretch>
              </p:blipFill>
              <p:spPr>
                <a:xfrm>
                  <a:off x="7707640" y="1089067"/>
                  <a:ext cx="1036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6">
              <p14:nvContentPartPr>
                <p14:cNvPr id="1806" name="Input penna 1805">
                  <a:extLst>
                    <a:ext uri="{FF2B5EF4-FFF2-40B4-BE49-F238E27FC236}">
                      <a16:creationId xmlns:a16="http://schemas.microsoft.com/office/drawing/2014/main" id="{461F07C2-E019-4C61-8ED5-F70532A38E4F}"/>
                    </a:ext>
                  </a:extLst>
                </p14:cNvPr>
                <p14:cNvContentPartPr/>
                <p14:nvPr/>
              </p14:nvContentPartPr>
              <p14:xfrm>
                <a:off x="7868920" y="1090507"/>
                <a:ext cx="96120" cy="82800"/>
              </p14:xfrm>
            </p:contentPart>
          </mc:Choice>
          <mc:Fallback xmlns="">
            <p:pic>
              <p:nvPicPr>
                <p:cNvPr id="1806" name="Input penna 1805">
                  <a:extLst>
                    <a:ext uri="{FF2B5EF4-FFF2-40B4-BE49-F238E27FC236}">
                      <a16:creationId xmlns:a16="http://schemas.microsoft.com/office/drawing/2014/main" id="{461F07C2-E019-4C61-8ED5-F70532A38E4F}"/>
                    </a:ext>
                  </a:extLst>
                </p:cNvPr>
                <p:cNvPicPr/>
                <p:nvPr/>
              </p:nvPicPr>
              <p:blipFill>
                <a:blip r:embed="rId2367"/>
                <a:stretch>
                  <a:fillRect/>
                </a:stretch>
              </p:blipFill>
              <p:spPr>
                <a:xfrm>
                  <a:off x="7859920" y="1081867"/>
                  <a:ext cx="113760" cy="10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4" name="Gruppo 1813">
            <a:extLst>
              <a:ext uri="{FF2B5EF4-FFF2-40B4-BE49-F238E27FC236}">
                <a16:creationId xmlns:a16="http://schemas.microsoft.com/office/drawing/2014/main" id="{AE01232F-F1B6-4C1D-B9F1-BEEF613F9D0E}"/>
              </a:ext>
            </a:extLst>
          </p:cNvPr>
          <p:cNvGrpSpPr/>
          <p:nvPr/>
        </p:nvGrpSpPr>
        <p:grpSpPr>
          <a:xfrm>
            <a:off x="10621714" y="242877"/>
            <a:ext cx="236520" cy="557640"/>
            <a:chOff x="10174000" y="273667"/>
            <a:chExt cx="236520" cy="55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8">
              <p14:nvContentPartPr>
                <p14:cNvPr id="1809" name="Input penna 1808">
                  <a:extLst>
                    <a:ext uri="{FF2B5EF4-FFF2-40B4-BE49-F238E27FC236}">
                      <a16:creationId xmlns:a16="http://schemas.microsoft.com/office/drawing/2014/main" id="{D66C9CCB-ED4A-489E-867F-008CCD137F7D}"/>
                    </a:ext>
                  </a:extLst>
                </p14:cNvPr>
                <p14:cNvContentPartPr/>
                <p14:nvPr/>
              </p14:nvContentPartPr>
              <p14:xfrm>
                <a:off x="10200280" y="284827"/>
                <a:ext cx="56160" cy="72720"/>
              </p14:xfrm>
            </p:contentPart>
          </mc:Choice>
          <mc:Fallback xmlns="">
            <p:pic>
              <p:nvPicPr>
                <p:cNvPr id="1809" name="Input penna 1808">
                  <a:extLst>
                    <a:ext uri="{FF2B5EF4-FFF2-40B4-BE49-F238E27FC236}">
                      <a16:creationId xmlns:a16="http://schemas.microsoft.com/office/drawing/2014/main" id="{D66C9CCB-ED4A-489E-867F-008CCD137F7D}"/>
                    </a:ext>
                  </a:extLst>
                </p:cNvPr>
                <p:cNvPicPr/>
                <p:nvPr/>
              </p:nvPicPr>
              <p:blipFill>
                <a:blip r:embed="rId2369"/>
                <a:stretch>
                  <a:fillRect/>
                </a:stretch>
              </p:blipFill>
              <p:spPr>
                <a:xfrm>
                  <a:off x="10191280" y="276187"/>
                  <a:ext cx="73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0">
              <p14:nvContentPartPr>
                <p14:cNvPr id="1810" name="Input penna 1809">
                  <a:extLst>
                    <a:ext uri="{FF2B5EF4-FFF2-40B4-BE49-F238E27FC236}">
                      <a16:creationId xmlns:a16="http://schemas.microsoft.com/office/drawing/2014/main" id="{5C48C8F9-882A-45DE-AD50-4965D64E969C}"/>
                    </a:ext>
                  </a:extLst>
                </p14:cNvPr>
                <p14:cNvContentPartPr/>
                <p14:nvPr/>
              </p14:nvContentPartPr>
              <p14:xfrm>
                <a:off x="10204600" y="312187"/>
                <a:ext cx="58320" cy="58320"/>
              </p14:xfrm>
            </p:contentPart>
          </mc:Choice>
          <mc:Fallback xmlns="">
            <p:pic>
              <p:nvPicPr>
                <p:cNvPr id="1810" name="Input penna 1809">
                  <a:extLst>
                    <a:ext uri="{FF2B5EF4-FFF2-40B4-BE49-F238E27FC236}">
                      <a16:creationId xmlns:a16="http://schemas.microsoft.com/office/drawing/2014/main" id="{5C48C8F9-882A-45DE-AD50-4965D64E969C}"/>
                    </a:ext>
                  </a:extLst>
                </p:cNvPr>
                <p:cNvPicPr/>
                <p:nvPr/>
              </p:nvPicPr>
              <p:blipFill>
                <a:blip r:embed="rId2371"/>
                <a:stretch>
                  <a:fillRect/>
                </a:stretch>
              </p:blipFill>
              <p:spPr>
                <a:xfrm>
                  <a:off x="10195960" y="303187"/>
                  <a:ext cx="759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2">
              <p14:nvContentPartPr>
                <p14:cNvPr id="1812" name="Input penna 1811">
                  <a:extLst>
                    <a:ext uri="{FF2B5EF4-FFF2-40B4-BE49-F238E27FC236}">
                      <a16:creationId xmlns:a16="http://schemas.microsoft.com/office/drawing/2014/main" id="{65A9F336-936F-4DF0-BBA0-DA37D6719139}"/>
                    </a:ext>
                  </a:extLst>
                </p14:cNvPr>
                <p14:cNvContentPartPr/>
                <p14:nvPr/>
              </p14:nvContentPartPr>
              <p14:xfrm>
                <a:off x="10174000" y="619987"/>
                <a:ext cx="40320" cy="156600"/>
              </p14:xfrm>
            </p:contentPart>
          </mc:Choice>
          <mc:Fallback xmlns="">
            <p:pic>
              <p:nvPicPr>
                <p:cNvPr id="1812" name="Input penna 1811">
                  <a:extLst>
                    <a:ext uri="{FF2B5EF4-FFF2-40B4-BE49-F238E27FC236}">
                      <a16:creationId xmlns:a16="http://schemas.microsoft.com/office/drawing/2014/main" id="{65A9F336-936F-4DF0-BBA0-DA37D6719139}"/>
                    </a:ext>
                  </a:extLst>
                </p:cNvPr>
                <p:cNvPicPr/>
                <p:nvPr/>
              </p:nvPicPr>
              <p:blipFill>
                <a:blip r:embed="rId2373"/>
                <a:stretch>
                  <a:fillRect/>
                </a:stretch>
              </p:blipFill>
              <p:spPr>
                <a:xfrm>
                  <a:off x="10165360" y="610987"/>
                  <a:ext cx="57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4">
              <p14:nvContentPartPr>
                <p14:cNvPr id="1813" name="Input penna 1812">
                  <a:extLst>
                    <a:ext uri="{FF2B5EF4-FFF2-40B4-BE49-F238E27FC236}">
                      <a16:creationId xmlns:a16="http://schemas.microsoft.com/office/drawing/2014/main" id="{E3B05BDE-FDFD-4AAE-92F6-1B0450BB44BB}"/>
                    </a:ext>
                  </a:extLst>
                </p14:cNvPr>
                <p14:cNvContentPartPr/>
                <p14:nvPr/>
              </p14:nvContentPartPr>
              <p14:xfrm>
                <a:off x="10322320" y="273667"/>
                <a:ext cx="88200" cy="557640"/>
              </p14:xfrm>
            </p:contentPart>
          </mc:Choice>
          <mc:Fallback xmlns="">
            <p:pic>
              <p:nvPicPr>
                <p:cNvPr id="1813" name="Input penna 1812">
                  <a:extLst>
                    <a:ext uri="{FF2B5EF4-FFF2-40B4-BE49-F238E27FC236}">
                      <a16:creationId xmlns:a16="http://schemas.microsoft.com/office/drawing/2014/main" id="{E3B05BDE-FDFD-4AAE-92F6-1B0450BB44BB}"/>
                    </a:ext>
                  </a:extLst>
                </p:cNvPr>
                <p:cNvPicPr/>
                <p:nvPr/>
              </p:nvPicPr>
              <p:blipFill>
                <a:blip r:embed="rId2375"/>
                <a:stretch>
                  <a:fillRect/>
                </a:stretch>
              </p:blipFill>
              <p:spPr>
                <a:xfrm>
                  <a:off x="10313320" y="265027"/>
                  <a:ext cx="105840" cy="57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4" name="Gruppo 1853">
            <a:extLst>
              <a:ext uri="{FF2B5EF4-FFF2-40B4-BE49-F238E27FC236}">
                <a16:creationId xmlns:a16="http://schemas.microsoft.com/office/drawing/2014/main" id="{33903554-D5BC-4757-908B-5522C63C8E74}"/>
              </a:ext>
            </a:extLst>
          </p:cNvPr>
          <p:cNvGrpSpPr/>
          <p:nvPr/>
        </p:nvGrpSpPr>
        <p:grpSpPr>
          <a:xfrm>
            <a:off x="9395843" y="986610"/>
            <a:ext cx="1930680" cy="633240"/>
            <a:chOff x="8948129" y="1017400"/>
            <a:chExt cx="1930680" cy="63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76">
              <p14:nvContentPartPr>
                <p14:cNvPr id="1815" name="Input penna 1814">
                  <a:extLst>
                    <a:ext uri="{FF2B5EF4-FFF2-40B4-BE49-F238E27FC236}">
                      <a16:creationId xmlns:a16="http://schemas.microsoft.com/office/drawing/2014/main" id="{001D08A9-FEEB-4FD6-BB8F-0B6FD03420E3}"/>
                    </a:ext>
                  </a:extLst>
                </p14:cNvPr>
                <p14:cNvContentPartPr/>
                <p14:nvPr/>
              </p14:nvContentPartPr>
              <p14:xfrm>
                <a:off x="9214960" y="1082587"/>
                <a:ext cx="87480" cy="78120"/>
              </p14:xfrm>
            </p:contentPart>
          </mc:Choice>
          <mc:Fallback xmlns="">
            <p:pic>
              <p:nvPicPr>
                <p:cNvPr id="1815" name="Input penna 1814">
                  <a:extLst>
                    <a:ext uri="{FF2B5EF4-FFF2-40B4-BE49-F238E27FC236}">
                      <a16:creationId xmlns:a16="http://schemas.microsoft.com/office/drawing/2014/main" id="{001D08A9-FEEB-4FD6-BB8F-0B6FD03420E3}"/>
                    </a:ext>
                  </a:extLst>
                </p:cNvPr>
                <p:cNvPicPr/>
                <p:nvPr/>
              </p:nvPicPr>
              <p:blipFill>
                <a:blip r:embed="rId2377"/>
                <a:stretch>
                  <a:fillRect/>
                </a:stretch>
              </p:blipFill>
              <p:spPr>
                <a:xfrm>
                  <a:off x="9206320" y="1073587"/>
                  <a:ext cx="1051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8">
              <p14:nvContentPartPr>
                <p14:cNvPr id="1816" name="Input penna 1815">
                  <a:extLst>
                    <a:ext uri="{FF2B5EF4-FFF2-40B4-BE49-F238E27FC236}">
                      <a16:creationId xmlns:a16="http://schemas.microsoft.com/office/drawing/2014/main" id="{516A6ED7-4091-4ACA-920B-200CCE821DAB}"/>
                    </a:ext>
                  </a:extLst>
                </p14:cNvPr>
                <p14:cNvContentPartPr/>
                <p14:nvPr/>
              </p14:nvContentPartPr>
              <p14:xfrm>
                <a:off x="9209920" y="1101667"/>
                <a:ext cx="69120" cy="69480"/>
              </p14:xfrm>
            </p:contentPart>
          </mc:Choice>
          <mc:Fallback xmlns="">
            <p:pic>
              <p:nvPicPr>
                <p:cNvPr id="1816" name="Input penna 1815">
                  <a:extLst>
                    <a:ext uri="{FF2B5EF4-FFF2-40B4-BE49-F238E27FC236}">
                      <a16:creationId xmlns:a16="http://schemas.microsoft.com/office/drawing/2014/main" id="{516A6ED7-4091-4ACA-920B-200CCE821DAB}"/>
                    </a:ext>
                  </a:extLst>
                </p:cNvPr>
                <p:cNvPicPr/>
                <p:nvPr/>
              </p:nvPicPr>
              <p:blipFill>
                <a:blip r:embed="rId2379"/>
                <a:stretch>
                  <a:fillRect/>
                </a:stretch>
              </p:blipFill>
              <p:spPr>
                <a:xfrm>
                  <a:off x="9201280" y="1093027"/>
                  <a:ext cx="86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0">
              <p14:nvContentPartPr>
                <p14:cNvPr id="1817" name="Input penna 1816">
                  <a:extLst>
                    <a:ext uri="{FF2B5EF4-FFF2-40B4-BE49-F238E27FC236}">
                      <a16:creationId xmlns:a16="http://schemas.microsoft.com/office/drawing/2014/main" id="{B195DCF1-8691-48E1-AA3E-51B5DDBF3439}"/>
                    </a:ext>
                  </a:extLst>
                </p14:cNvPr>
                <p14:cNvContentPartPr/>
                <p14:nvPr/>
              </p14:nvContentPartPr>
              <p14:xfrm>
                <a:off x="9199120" y="1031827"/>
                <a:ext cx="89280" cy="3600"/>
              </p14:xfrm>
            </p:contentPart>
          </mc:Choice>
          <mc:Fallback xmlns="">
            <p:pic>
              <p:nvPicPr>
                <p:cNvPr id="1817" name="Input penna 1816">
                  <a:extLst>
                    <a:ext uri="{FF2B5EF4-FFF2-40B4-BE49-F238E27FC236}">
                      <a16:creationId xmlns:a16="http://schemas.microsoft.com/office/drawing/2014/main" id="{B195DCF1-8691-48E1-AA3E-51B5DDBF3439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9190480" y="1023187"/>
                  <a:ext cx="1069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1">
              <p14:nvContentPartPr>
                <p14:cNvPr id="1819" name="Input penna 1818">
                  <a:extLst>
                    <a:ext uri="{FF2B5EF4-FFF2-40B4-BE49-F238E27FC236}">
                      <a16:creationId xmlns:a16="http://schemas.microsoft.com/office/drawing/2014/main" id="{75B4E985-32B6-4CC4-B6C4-B76483EC12CE}"/>
                    </a:ext>
                  </a:extLst>
                </p14:cNvPr>
                <p14:cNvContentPartPr/>
                <p14:nvPr/>
              </p14:nvContentPartPr>
              <p14:xfrm>
                <a:off x="9361480" y="1130827"/>
                <a:ext cx="60480" cy="17640"/>
              </p14:xfrm>
            </p:contentPart>
          </mc:Choice>
          <mc:Fallback xmlns="">
            <p:pic>
              <p:nvPicPr>
                <p:cNvPr id="1819" name="Input penna 1818">
                  <a:extLst>
                    <a:ext uri="{FF2B5EF4-FFF2-40B4-BE49-F238E27FC236}">
                      <a16:creationId xmlns:a16="http://schemas.microsoft.com/office/drawing/2014/main" id="{75B4E985-32B6-4CC4-B6C4-B76483EC12CE}"/>
                    </a:ext>
                  </a:extLst>
                </p:cNvPr>
                <p:cNvPicPr/>
                <p:nvPr/>
              </p:nvPicPr>
              <p:blipFill>
                <a:blip r:embed="rId2382"/>
                <a:stretch>
                  <a:fillRect/>
                </a:stretch>
              </p:blipFill>
              <p:spPr>
                <a:xfrm>
                  <a:off x="9352840" y="1121827"/>
                  <a:ext cx="781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3">
              <p14:nvContentPartPr>
                <p14:cNvPr id="1820" name="Input penna 1819">
                  <a:extLst>
                    <a:ext uri="{FF2B5EF4-FFF2-40B4-BE49-F238E27FC236}">
                      <a16:creationId xmlns:a16="http://schemas.microsoft.com/office/drawing/2014/main" id="{C15C3665-B88D-45F2-A04E-DA89808FEB66}"/>
                    </a:ext>
                  </a:extLst>
                </p14:cNvPr>
                <p14:cNvContentPartPr/>
                <p14:nvPr/>
              </p14:nvContentPartPr>
              <p14:xfrm>
                <a:off x="9362200" y="1132627"/>
                <a:ext cx="60120" cy="49680"/>
              </p14:xfrm>
            </p:contentPart>
          </mc:Choice>
          <mc:Fallback xmlns="">
            <p:pic>
              <p:nvPicPr>
                <p:cNvPr id="1820" name="Input penna 1819">
                  <a:extLst>
                    <a:ext uri="{FF2B5EF4-FFF2-40B4-BE49-F238E27FC236}">
                      <a16:creationId xmlns:a16="http://schemas.microsoft.com/office/drawing/2014/main" id="{C15C3665-B88D-45F2-A04E-DA89808FEB66}"/>
                    </a:ext>
                  </a:extLst>
                </p:cNvPr>
                <p:cNvPicPr/>
                <p:nvPr/>
              </p:nvPicPr>
              <p:blipFill>
                <a:blip r:embed="rId2384"/>
                <a:stretch>
                  <a:fillRect/>
                </a:stretch>
              </p:blipFill>
              <p:spPr>
                <a:xfrm>
                  <a:off x="9353200" y="1123627"/>
                  <a:ext cx="777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5">
              <p14:nvContentPartPr>
                <p14:cNvPr id="1822" name="Input penna 1821">
                  <a:extLst>
                    <a:ext uri="{FF2B5EF4-FFF2-40B4-BE49-F238E27FC236}">
                      <a16:creationId xmlns:a16="http://schemas.microsoft.com/office/drawing/2014/main" id="{6D1FB8D5-51CC-4C7D-BEAB-B3ED1700CC85}"/>
                    </a:ext>
                  </a:extLst>
                </p14:cNvPr>
                <p14:cNvContentPartPr/>
                <p14:nvPr/>
              </p14:nvContentPartPr>
              <p14:xfrm>
                <a:off x="9537809" y="1066720"/>
                <a:ext cx="113400" cy="118800"/>
              </p14:xfrm>
            </p:contentPart>
          </mc:Choice>
          <mc:Fallback xmlns="">
            <p:pic>
              <p:nvPicPr>
                <p:cNvPr id="1822" name="Input penna 1821">
                  <a:extLst>
                    <a:ext uri="{FF2B5EF4-FFF2-40B4-BE49-F238E27FC236}">
                      <a16:creationId xmlns:a16="http://schemas.microsoft.com/office/drawing/2014/main" id="{6D1FB8D5-51CC-4C7D-BEAB-B3ED1700CC85}"/>
                    </a:ext>
                  </a:extLst>
                </p:cNvPr>
                <p:cNvPicPr/>
                <p:nvPr/>
              </p:nvPicPr>
              <p:blipFill>
                <a:blip r:embed="rId2386"/>
                <a:stretch>
                  <a:fillRect/>
                </a:stretch>
              </p:blipFill>
              <p:spPr>
                <a:xfrm>
                  <a:off x="9529169" y="1058080"/>
                  <a:ext cx="1310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7">
              <p14:nvContentPartPr>
                <p14:cNvPr id="1823" name="Input penna 1822">
                  <a:extLst>
                    <a:ext uri="{FF2B5EF4-FFF2-40B4-BE49-F238E27FC236}">
                      <a16:creationId xmlns:a16="http://schemas.microsoft.com/office/drawing/2014/main" id="{84F7B3B9-FFFF-411E-B792-AA562779EA94}"/>
                    </a:ext>
                  </a:extLst>
                </p14:cNvPr>
                <p14:cNvContentPartPr/>
                <p14:nvPr/>
              </p14:nvContentPartPr>
              <p14:xfrm>
                <a:off x="9544289" y="1074280"/>
                <a:ext cx="89280" cy="108360"/>
              </p14:xfrm>
            </p:contentPart>
          </mc:Choice>
          <mc:Fallback xmlns="">
            <p:pic>
              <p:nvPicPr>
                <p:cNvPr id="1823" name="Input penna 1822">
                  <a:extLst>
                    <a:ext uri="{FF2B5EF4-FFF2-40B4-BE49-F238E27FC236}">
                      <a16:creationId xmlns:a16="http://schemas.microsoft.com/office/drawing/2014/main" id="{84F7B3B9-FFFF-411E-B792-AA562779EA94}"/>
                    </a:ext>
                  </a:extLst>
                </p:cNvPr>
                <p:cNvPicPr/>
                <p:nvPr/>
              </p:nvPicPr>
              <p:blipFill>
                <a:blip r:embed="rId2388"/>
                <a:stretch>
                  <a:fillRect/>
                </a:stretch>
              </p:blipFill>
              <p:spPr>
                <a:xfrm>
                  <a:off x="9535649" y="1065640"/>
                  <a:ext cx="1069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9">
              <p14:nvContentPartPr>
                <p14:cNvPr id="1824" name="Input penna 1823">
                  <a:extLst>
                    <a:ext uri="{FF2B5EF4-FFF2-40B4-BE49-F238E27FC236}">
                      <a16:creationId xmlns:a16="http://schemas.microsoft.com/office/drawing/2014/main" id="{DEC1B170-39FD-4869-AA91-0CFDBD9D9083}"/>
                    </a:ext>
                  </a:extLst>
                </p14:cNvPr>
                <p14:cNvContentPartPr/>
                <p14:nvPr/>
              </p14:nvContentPartPr>
              <p14:xfrm>
                <a:off x="9696209" y="1102360"/>
                <a:ext cx="144720" cy="92520"/>
              </p14:xfrm>
            </p:contentPart>
          </mc:Choice>
          <mc:Fallback xmlns="">
            <p:pic>
              <p:nvPicPr>
                <p:cNvPr id="1824" name="Input penna 1823">
                  <a:extLst>
                    <a:ext uri="{FF2B5EF4-FFF2-40B4-BE49-F238E27FC236}">
                      <a16:creationId xmlns:a16="http://schemas.microsoft.com/office/drawing/2014/main" id="{DEC1B170-39FD-4869-AA91-0CFDBD9D9083}"/>
                    </a:ext>
                  </a:extLst>
                </p:cNvPr>
                <p:cNvPicPr/>
                <p:nvPr/>
              </p:nvPicPr>
              <p:blipFill>
                <a:blip r:embed="rId2390"/>
                <a:stretch>
                  <a:fillRect/>
                </a:stretch>
              </p:blipFill>
              <p:spPr>
                <a:xfrm>
                  <a:off x="9687209" y="1093360"/>
                  <a:ext cx="1623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1">
              <p14:nvContentPartPr>
                <p14:cNvPr id="1825" name="Input penna 1824">
                  <a:extLst>
                    <a:ext uri="{FF2B5EF4-FFF2-40B4-BE49-F238E27FC236}">
                      <a16:creationId xmlns:a16="http://schemas.microsoft.com/office/drawing/2014/main" id="{882222B7-4940-44FE-9283-29497768C4EE}"/>
                    </a:ext>
                  </a:extLst>
                </p14:cNvPr>
                <p14:cNvContentPartPr/>
                <p14:nvPr/>
              </p14:nvContentPartPr>
              <p14:xfrm>
                <a:off x="9841289" y="1109560"/>
                <a:ext cx="88200" cy="96840"/>
              </p14:xfrm>
            </p:contentPart>
          </mc:Choice>
          <mc:Fallback xmlns="">
            <p:pic>
              <p:nvPicPr>
                <p:cNvPr id="1825" name="Input penna 1824">
                  <a:extLst>
                    <a:ext uri="{FF2B5EF4-FFF2-40B4-BE49-F238E27FC236}">
                      <a16:creationId xmlns:a16="http://schemas.microsoft.com/office/drawing/2014/main" id="{882222B7-4940-44FE-9283-29497768C4EE}"/>
                    </a:ext>
                  </a:extLst>
                </p:cNvPr>
                <p:cNvPicPr/>
                <p:nvPr/>
              </p:nvPicPr>
              <p:blipFill>
                <a:blip r:embed="rId2392"/>
                <a:stretch>
                  <a:fillRect/>
                </a:stretch>
              </p:blipFill>
              <p:spPr>
                <a:xfrm>
                  <a:off x="9832649" y="1100920"/>
                  <a:ext cx="1058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3">
              <p14:nvContentPartPr>
                <p14:cNvPr id="1827" name="Input penna 1826">
                  <a:extLst>
                    <a:ext uri="{FF2B5EF4-FFF2-40B4-BE49-F238E27FC236}">
                      <a16:creationId xmlns:a16="http://schemas.microsoft.com/office/drawing/2014/main" id="{CF346A7F-C02C-4323-A788-8F96B30A91F0}"/>
                    </a:ext>
                  </a:extLst>
                </p14:cNvPr>
                <p14:cNvContentPartPr/>
                <p14:nvPr/>
              </p14:nvContentPartPr>
              <p14:xfrm>
                <a:off x="9948929" y="1092280"/>
                <a:ext cx="119160" cy="95040"/>
              </p14:xfrm>
            </p:contentPart>
          </mc:Choice>
          <mc:Fallback xmlns="">
            <p:pic>
              <p:nvPicPr>
                <p:cNvPr id="1827" name="Input penna 1826">
                  <a:extLst>
                    <a:ext uri="{FF2B5EF4-FFF2-40B4-BE49-F238E27FC236}">
                      <a16:creationId xmlns:a16="http://schemas.microsoft.com/office/drawing/2014/main" id="{CF346A7F-C02C-4323-A788-8F96B30A91F0}"/>
                    </a:ext>
                  </a:extLst>
                </p:cNvPr>
                <p:cNvPicPr/>
                <p:nvPr/>
              </p:nvPicPr>
              <p:blipFill>
                <a:blip r:embed="rId2394"/>
                <a:stretch>
                  <a:fillRect/>
                </a:stretch>
              </p:blipFill>
              <p:spPr>
                <a:xfrm>
                  <a:off x="9940289" y="1083640"/>
                  <a:ext cx="136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5">
              <p14:nvContentPartPr>
                <p14:cNvPr id="1829" name="Input penna 1828">
                  <a:extLst>
                    <a:ext uri="{FF2B5EF4-FFF2-40B4-BE49-F238E27FC236}">
                      <a16:creationId xmlns:a16="http://schemas.microsoft.com/office/drawing/2014/main" id="{458C1174-8F23-4AD5-A4BC-E6AAFAF1D366}"/>
                    </a:ext>
                  </a:extLst>
                </p14:cNvPr>
                <p14:cNvContentPartPr/>
                <p14:nvPr/>
              </p14:nvContentPartPr>
              <p14:xfrm>
                <a:off x="10216769" y="1093360"/>
                <a:ext cx="11160" cy="95040"/>
              </p14:xfrm>
            </p:contentPart>
          </mc:Choice>
          <mc:Fallback xmlns="">
            <p:pic>
              <p:nvPicPr>
                <p:cNvPr id="1829" name="Input penna 1828">
                  <a:extLst>
                    <a:ext uri="{FF2B5EF4-FFF2-40B4-BE49-F238E27FC236}">
                      <a16:creationId xmlns:a16="http://schemas.microsoft.com/office/drawing/2014/main" id="{458C1174-8F23-4AD5-A4BC-E6AAFAF1D366}"/>
                    </a:ext>
                  </a:extLst>
                </p:cNvPr>
                <p:cNvPicPr/>
                <p:nvPr/>
              </p:nvPicPr>
              <p:blipFill>
                <a:blip r:embed="rId2396"/>
                <a:stretch>
                  <a:fillRect/>
                </a:stretch>
              </p:blipFill>
              <p:spPr>
                <a:xfrm>
                  <a:off x="10207769" y="1084360"/>
                  <a:ext cx="28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7">
              <p14:nvContentPartPr>
                <p14:cNvPr id="1830" name="Input penna 1829">
                  <a:extLst>
                    <a:ext uri="{FF2B5EF4-FFF2-40B4-BE49-F238E27FC236}">
                      <a16:creationId xmlns:a16="http://schemas.microsoft.com/office/drawing/2014/main" id="{1C3CFBED-EFC4-480A-A966-D4CD22E91DC3}"/>
                    </a:ext>
                  </a:extLst>
                </p14:cNvPr>
                <p14:cNvContentPartPr/>
                <p14:nvPr/>
              </p14:nvContentPartPr>
              <p14:xfrm>
                <a:off x="10159889" y="1145200"/>
                <a:ext cx="93960" cy="11160"/>
              </p14:xfrm>
            </p:contentPart>
          </mc:Choice>
          <mc:Fallback xmlns="">
            <p:pic>
              <p:nvPicPr>
                <p:cNvPr id="1830" name="Input penna 1829">
                  <a:extLst>
                    <a:ext uri="{FF2B5EF4-FFF2-40B4-BE49-F238E27FC236}">
                      <a16:creationId xmlns:a16="http://schemas.microsoft.com/office/drawing/2014/main" id="{1C3CFBED-EFC4-480A-A966-D4CD22E91DC3}"/>
                    </a:ext>
                  </a:extLst>
                </p:cNvPr>
                <p:cNvPicPr/>
                <p:nvPr/>
              </p:nvPicPr>
              <p:blipFill>
                <a:blip r:embed="rId2024"/>
                <a:stretch>
                  <a:fillRect/>
                </a:stretch>
              </p:blipFill>
              <p:spPr>
                <a:xfrm>
                  <a:off x="10151249" y="1136200"/>
                  <a:ext cx="1116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8">
              <p14:nvContentPartPr>
                <p14:cNvPr id="1831" name="Input penna 1830">
                  <a:extLst>
                    <a:ext uri="{FF2B5EF4-FFF2-40B4-BE49-F238E27FC236}">
                      <a16:creationId xmlns:a16="http://schemas.microsoft.com/office/drawing/2014/main" id="{2BE07A15-D0EA-4792-BE90-A084A4DF978E}"/>
                    </a:ext>
                  </a:extLst>
                </p14:cNvPr>
                <p14:cNvContentPartPr/>
                <p14:nvPr/>
              </p14:nvContentPartPr>
              <p14:xfrm>
                <a:off x="10304609" y="1096600"/>
                <a:ext cx="84960" cy="178560"/>
              </p14:xfrm>
            </p:contentPart>
          </mc:Choice>
          <mc:Fallback xmlns="">
            <p:pic>
              <p:nvPicPr>
                <p:cNvPr id="1831" name="Input penna 1830">
                  <a:extLst>
                    <a:ext uri="{FF2B5EF4-FFF2-40B4-BE49-F238E27FC236}">
                      <a16:creationId xmlns:a16="http://schemas.microsoft.com/office/drawing/2014/main" id="{2BE07A15-D0EA-4792-BE90-A084A4DF978E}"/>
                    </a:ext>
                  </a:extLst>
                </p:cNvPr>
                <p:cNvPicPr/>
                <p:nvPr/>
              </p:nvPicPr>
              <p:blipFill>
                <a:blip r:embed="rId2399"/>
                <a:stretch>
                  <a:fillRect/>
                </a:stretch>
              </p:blipFill>
              <p:spPr>
                <a:xfrm>
                  <a:off x="10295969" y="1087600"/>
                  <a:ext cx="1026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0">
              <p14:nvContentPartPr>
                <p14:cNvPr id="1833" name="Input penna 1832">
                  <a:extLst>
                    <a:ext uri="{FF2B5EF4-FFF2-40B4-BE49-F238E27FC236}">
                      <a16:creationId xmlns:a16="http://schemas.microsoft.com/office/drawing/2014/main" id="{701D101B-7E90-4D10-B5F5-A3ED92B31CD0}"/>
                    </a:ext>
                  </a:extLst>
                </p14:cNvPr>
                <p14:cNvContentPartPr/>
                <p14:nvPr/>
              </p14:nvContentPartPr>
              <p14:xfrm>
                <a:off x="10465889" y="1097680"/>
                <a:ext cx="209880" cy="93240"/>
              </p14:xfrm>
            </p:contentPart>
          </mc:Choice>
          <mc:Fallback xmlns="">
            <p:pic>
              <p:nvPicPr>
                <p:cNvPr id="1833" name="Input penna 1832">
                  <a:extLst>
                    <a:ext uri="{FF2B5EF4-FFF2-40B4-BE49-F238E27FC236}">
                      <a16:creationId xmlns:a16="http://schemas.microsoft.com/office/drawing/2014/main" id="{701D101B-7E90-4D10-B5F5-A3ED92B31CD0}"/>
                    </a:ext>
                  </a:extLst>
                </p:cNvPr>
                <p:cNvPicPr/>
                <p:nvPr/>
              </p:nvPicPr>
              <p:blipFill>
                <a:blip r:embed="rId2401"/>
                <a:stretch>
                  <a:fillRect/>
                </a:stretch>
              </p:blipFill>
              <p:spPr>
                <a:xfrm>
                  <a:off x="10457249" y="1088680"/>
                  <a:ext cx="227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2">
              <p14:nvContentPartPr>
                <p14:cNvPr id="1834" name="Input penna 1833">
                  <a:extLst>
                    <a:ext uri="{FF2B5EF4-FFF2-40B4-BE49-F238E27FC236}">
                      <a16:creationId xmlns:a16="http://schemas.microsoft.com/office/drawing/2014/main" id="{44A58E57-A83A-4563-9345-3876049713CE}"/>
                    </a:ext>
                  </a:extLst>
                </p14:cNvPr>
                <p14:cNvContentPartPr/>
                <p14:nvPr/>
              </p14:nvContentPartPr>
              <p14:xfrm>
                <a:off x="10697009" y="1081840"/>
                <a:ext cx="141480" cy="119160"/>
              </p14:xfrm>
            </p:contentPart>
          </mc:Choice>
          <mc:Fallback xmlns="">
            <p:pic>
              <p:nvPicPr>
                <p:cNvPr id="1834" name="Input penna 1833">
                  <a:extLst>
                    <a:ext uri="{FF2B5EF4-FFF2-40B4-BE49-F238E27FC236}">
                      <a16:creationId xmlns:a16="http://schemas.microsoft.com/office/drawing/2014/main" id="{44A58E57-A83A-4563-9345-3876049713CE}"/>
                    </a:ext>
                  </a:extLst>
                </p:cNvPr>
                <p:cNvPicPr/>
                <p:nvPr/>
              </p:nvPicPr>
              <p:blipFill>
                <a:blip r:embed="rId2403"/>
                <a:stretch>
                  <a:fillRect/>
                </a:stretch>
              </p:blipFill>
              <p:spPr>
                <a:xfrm>
                  <a:off x="10688009" y="1072840"/>
                  <a:ext cx="159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4">
              <p14:nvContentPartPr>
                <p14:cNvPr id="1836" name="Input penna 1835">
                  <a:extLst>
                    <a:ext uri="{FF2B5EF4-FFF2-40B4-BE49-F238E27FC236}">
                      <a16:creationId xmlns:a16="http://schemas.microsoft.com/office/drawing/2014/main" id="{E0949455-3A47-4663-8639-99FECBF8E43E}"/>
                    </a:ext>
                  </a:extLst>
                </p14:cNvPr>
                <p14:cNvContentPartPr/>
                <p14:nvPr/>
              </p14:nvContentPartPr>
              <p14:xfrm>
                <a:off x="9144329" y="1448320"/>
                <a:ext cx="79920" cy="202320"/>
              </p14:xfrm>
            </p:contentPart>
          </mc:Choice>
          <mc:Fallback xmlns="">
            <p:pic>
              <p:nvPicPr>
                <p:cNvPr id="1836" name="Input penna 1835">
                  <a:extLst>
                    <a:ext uri="{FF2B5EF4-FFF2-40B4-BE49-F238E27FC236}">
                      <a16:creationId xmlns:a16="http://schemas.microsoft.com/office/drawing/2014/main" id="{E0949455-3A47-4663-8639-99FECBF8E43E}"/>
                    </a:ext>
                  </a:extLst>
                </p:cNvPr>
                <p:cNvPicPr/>
                <p:nvPr/>
              </p:nvPicPr>
              <p:blipFill>
                <a:blip r:embed="rId2405"/>
                <a:stretch>
                  <a:fillRect/>
                </a:stretch>
              </p:blipFill>
              <p:spPr>
                <a:xfrm>
                  <a:off x="9135689" y="1439320"/>
                  <a:ext cx="9756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6">
              <p14:nvContentPartPr>
                <p14:cNvPr id="1837" name="Input penna 1836">
                  <a:extLst>
                    <a:ext uri="{FF2B5EF4-FFF2-40B4-BE49-F238E27FC236}">
                      <a16:creationId xmlns:a16="http://schemas.microsoft.com/office/drawing/2014/main" id="{2C63CF2B-D00D-43EC-8C54-6FE0FBE1F4EF}"/>
                    </a:ext>
                  </a:extLst>
                </p14:cNvPr>
                <p14:cNvContentPartPr/>
                <p14:nvPr/>
              </p14:nvContentPartPr>
              <p14:xfrm>
                <a:off x="9149009" y="1394680"/>
                <a:ext cx="95760" cy="14400"/>
              </p14:xfrm>
            </p:contentPart>
          </mc:Choice>
          <mc:Fallback xmlns="">
            <p:pic>
              <p:nvPicPr>
                <p:cNvPr id="1837" name="Input penna 1836">
                  <a:extLst>
                    <a:ext uri="{FF2B5EF4-FFF2-40B4-BE49-F238E27FC236}">
                      <a16:creationId xmlns:a16="http://schemas.microsoft.com/office/drawing/2014/main" id="{2C63CF2B-D00D-43EC-8C54-6FE0FBE1F4EF}"/>
                    </a:ext>
                  </a:extLst>
                </p:cNvPr>
                <p:cNvPicPr/>
                <p:nvPr/>
              </p:nvPicPr>
              <p:blipFill>
                <a:blip r:embed="rId2407"/>
                <a:stretch>
                  <a:fillRect/>
                </a:stretch>
              </p:blipFill>
              <p:spPr>
                <a:xfrm>
                  <a:off x="9140369" y="1386040"/>
                  <a:ext cx="113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8">
              <p14:nvContentPartPr>
                <p14:cNvPr id="1838" name="Input penna 1837">
                  <a:extLst>
                    <a:ext uri="{FF2B5EF4-FFF2-40B4-BE49-F238E27FC236}">
                      <a16:creationId xmlns:a16="http://schemas.microsoft.com/office/drawing/2014/main" id="{83AC1837-8D94-4366-9BA6-565FCAC631FB}"/>
                    </a:ext>
                  </a:extLst>
                </p14:cNvPr>
                <p14:cNvContentPartPr/>
                <p14:nvPr/>
              </p14:nvContentPartPr>
              <p14:xfrm>
                <a:off x="9287249" y="1514200"/>
                <a:ext cx="88200" cy="10080"/>
              </p14:xfrm>
            </p:contentPart>
          </mc:Choice>
          <mc:Fallback xmlns="">
            <p:pic>
              <p:nvPicPr>
                <p:cNvPr id="1838" name="Input penna 1837">
                  <a:extLst>
                    <a:ext uri="{FF2B5EF4-FFF2-40B4-BE49-F238E27FC236}">
                      <a16:creationId xmlns:a16="http://schemas.microsoft.com/office/drawing/2014/main" id="{83AC1837-8D94-4366-9BA6-565FCAC631FB}"/>
                    </a:ext>
                  </a:extLst>
                </p:cNvPr>
                <p:cNvPicPr/>
                <p:nvPr/>
              </p:nvPicPr>
              <p:blipFill>
                <a:blip r:embed="rId2409"/>
                <a:stretch>
                  <a:fillRect/>
                </a:stretch>
              </p:blipFill>
              <p:spPr>
                <a:xfrm>
                  <a:off x="9278249" y="1505200"/>
                  <a:ext cx="105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0">
              <p14:nvContentPartPr>
                <p14:cNvPr id="1839" name="Input penna 1838">
                  <a:extLst>
                    <a:ext uri="{FF2B5EF4-FFF2-40B4-BE49-F238E27FC236}">
                      <a16:creationId xmlns:a16="http://schemas.microsoft.com/office/drawing/2014/main" id="{BBB01EC7-89C3-4F4B-8911-4608E4C46EEC}"/>
                    </a:ext>
                  </a:extLst>
                </p14:cNvPr>
                <p14:cNvContentPartPr/>
                <p14:nvPr/>
              </p14:nvContentPartPr>
              <p14:xfrm>
                <a:off x="9299489" y="1514200"/>
                <a:ext cx="75600" cy="43200"/>
              </p14:xfrm>
            </p:contentPart>
          </mc:Choice>
          <mc:Fallback xmlns="">
            <p:pic>
              <p:nvPicPr>
                <p:cNvPr id="1839" name="Input penna 1838">
                  <a:extLst>
                    <a:ext uri="{FF2B5EF4-FFF2-40B4-BE49-F238E27FC236}">
                      <a16:creationId xmlns:a16="http://schemas.microsoft.com/office/drawing/2014/main" id="{BBB01EC7-89C3-4F4B-8911-4608E4C46EEC}"/>
                    </a:ext>
                  </a:extLst>
                </p:cNvPr>
                <p:cNvPicPr/>
                <p:nvPr/>
              </p:nvPicPr>
              <p:blipFill>
                <a:blip r:embed="rId2411"/>
                <a:stretch>
                  <a:fillRect/>
                </a:stretch>
              </p:blipFill>
              <p:spPr>
                <a:xfrm>
                  <a:off x="9290849" y="1505200"/>
                  <a:ext cx="932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2">
              <p14:nvContentPartPr>
                <p14:cNvPr id="1841" name="Input penna 1840">
                  <a:extLst>
                    <a:ext uri="{FF2B5EF4-FFF2-40B4-BE49-F238E27FC236}">
                      <a16:creationId xmlns:a16="http://schemas.microsoft.com/office/drawing/2014/main" id="{EADF28E3-FF0B-47A9-8F8A-354E8CE951C0}"/>
                    </a:ext>
                  </a:extLst>
                </p14:cNvPr>
                <p14:cNvContentPartPr/>
                <p14:nvPr/>
              </p14:nvContentPartPr>
              <p14:xfrm>
                <a:off x="9470849" y="1494400"/>
                <a:ext cx="94320" cy="2880"/>
              </p14:xfrm>
            </p:contentPart>
          </mc:Choice>
          <mc:Fallback xmlns="">
            <p:pic>
              <p:nvPicPr>
                <p:cNvPr id="1841" name="Input penna 1840">
                  <a:extLst>
                    <a:ext uri="{FF2B5EF4-FFF2-40B4-BE49-F238E27FC236}">
                      <a16:creationId xmlns:a16="http://schemas.microsoft.com/office/drawing/2014/main" id="{EADF28E3-FF0B-47A9-8F8A-354E8CE951C0}"/>
                    </a:ext>
                  </a:extLst>
                </p:cNvPr>
                <p:cNvPicPr/>
                <p:nvPr/>
              </p:nvPicPr>
              <p:blipFill>
                <a:blip r:embed="rId2413"/>
                <a:stretch>
                  <a:fillRect/>
                </a:stretch>
              </p:blipFill>
              <p:spPr>
                <a:xfrm>
                  <a:off x="9461849" y="1485400"/>
                  <a:ext cx="111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4">
              <p14:nvContentPartPr>
                <p14:cNvPr id="1842" name="Input penna 1841">
                  <a:extLst>
                    <a:ext uri="{FF2B5EF4-FFF2-40B4-BE49-F238E27FC236}">
                      <a16:creationId xmlns:a16="http://schemas.microsoft.com/office/drawing/2014/main" id="{89356E9F-C129-4EDA-B17E-12639E672A1A}"/>
                    </a:ext>
                  </a:extLst>
                </p14:cNvPr>
                <p14:cNvContentPartPr/>
                <p14:nvPr/>
              </p14:nvContentPartPr>
              <p14:xfrm>
                <a:off x="9627809" y="1468480"/>
                <a:ext cx="81360" cy="83880"/>
              </p14:xfrm>
            </p:contentPart>
          </mc:Choice>
          <mc:Fallback xmlns="">
            <p:pic>
              <p:nvPicPr>
                <p:cNvPr id="1842" name="Input penna 1841">
                  <a:extLst>
                    <a:ext uri="{FF2B5EF4-FFF2-40B4-BE49-F238E27FC236}">
                      <a16:creationId xmlns:a16="http://schemas.microsoft.com/office/drawing/2014/main" id="{89356E9F-C129-4EDA-B17E-12639E672A1A}"/>
                    </a:ext>
                  </a:extLst>
                </p:cNvPr>
                <p:cNvPicPr/>
                <p:nvPr/>
              </p:nvPicPr>
              <p:blipFill>
                <a:blip r:embed="rId2415"/>
                <a:stretch>
                  <a:fillRect/>
                </a:stretch>
              </p:blipFill>
              <p:spPr>
                <a:xfrm>
                  <a:off x="9618809" y="1459480"/>
                  <a:ext cx="990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6">
              <p14:nvContentPartPr>
                <p14:cNvPr id="1843" name="Input penna 1842">
                  <a:extLst>
                    <a:ext uri="{FF2B5EF4-FFF2-40B4-BE49-F238E27FC236}">
                      <a16:creationId xmlns:a16="http://schemas.microsoft.com/office/drawing/2014/main" id="{3E585BCA-C58A-4BA6-86EC-836967B3BC53}"/>
                    </a:ext>
                  </a:extLst>
                </p14:cNvPr>
                <p14:cNvContentPartPr/>
                <p14:nvPr/>
              </p14:nvContentPartPr>
              <p14:xfrm>
                <a:off x="9635369" y="1473160"/>
                <a:ext cx="70200" cy="82800"/>
              </p14:xfrm>
            </p:contentPart>
          </mc:Choice>
          <mc:Fallback xmlns="">
            <p:pic>
              <p:nvPicPr>
                <p:cNvPr id="1843" name="Input penna 1842">
                  <a:extLst>
                    <a:ext uri="{FF2B5EF4-FFF2-40B4-BE49-F238E27FC236}">
                      <a16:creationId xmlns:a16="http://schemas.microsoft.com/office/drawing/2014/main" id="{3E585BCA-C58A-4BA6-86EC-836967B3BC53}"/>
                    </a:ext>
                  </a:extLst>
                </p:cNvPr>
                <p:cNvPicPr/>
                <p:nvPr/>
              </p:nvPicPr>
              <p:blipFill>
                <a:blip r:embed="rId2417"/>
                <a:stretch>
                  <a:fillRect/>
                </a:stretch>
              </p:blipFill>
              <p:spPr>
                <a:xfrm>
                  <a:off x="9626729" y="1464160"/>
                  <a:ext cx="87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8">
              <p14:nvContentPartPr>
                <p14:cNvPr id="1844" name="Input penna 1843">
                  <a:extLst>
                    <a:ext uri="{FF2B5EF4-FFF2-40B4-BE49-F238E27FC236}">
                      <a16:creationId xmlns:a16="http://schemas.microsoft.com/office/drawing/2014/main" id="{232D5D75-B7B8-45A0-9696-68FEC89DB0DB}"/>
                    </a:ext>
                  </a:extLst>
                </p14:cNvPr>
                <p14:cNvContentPartPr/>
                <p14:nvPr/>
              </p14:nvContentPartPr>
              <p14:xfrm>
                <a:off x="9776489" y="1458400"/>
                <a:ext cx="235440" cy="95400"/>
              </p14:xfrm>
            </p:contentPart>
          </mc:Choice>
          <mc:Fallback xmlns="">
            <p:pic>
              <p:nvPicPr>
                <p:cNvPr id="1844" name="Input penna 1843">
                  <a:extLst>
                    <a:ext uri="{FF2B5EF4-FFF2-40B4-BE49-F238E27FC236}">
                      <a16:creationId xmlns:a16="http://schemas.microsoft.com/office/drawing/2014/main" id="{232D5D75-B7B8-45A0-9696-68FEC89DB0DB}"/>
                    </a:ext>
                  </a:extLst>
                </p:cNvPr>
                <p:cNvPicPr/>
                <p:nvPr/>
              </p:nvPicPr>
              <p:blipFill>
                <a:blip r:embed="rId2419"/>
                <a:stretch>
                  <a:fillRect/>
                </a:stretch>
              </p:blipFill>
              <p:spPr>
                <a:xfrm>
                  <a:off x="9767849" y="1449760"/>
                  <a:ext cx="2530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0">
              <p14:nvContentPartPr>
                <p14:cNvPr id="1845" name="Input penna 1844">
                  <a:extLst>
                    <a:ext uri="{FF2B5EF4-FFF2-40B4-BE49-F238E27FC236}">
                      <a16:creationId xmlns:a16="http://schemas.microsoft.com/office/drawing/2014/main" id="{03C4A88C-FA84-40E5-9847-D41B6343D152}"/>
                    </a:ext>
                  </a:extLst>
                </p14:cNvPr>
                <p14:cNvContentPartPr/>
                <p14:nvPr/>
              </p14:nvContentPartPr>
              <p14:xfrm>
                <a:off x="10023809" y="1463800"/>
                <a:ext cx="122760" cy="100080"/>
              </p14:xfrm>
            </p:contentPart>
          </mc:Choice>
          <mc:Fallback xmlns="">
            <p:pic>
              <p:nvPicPr>
                <p:cNvPr id="1845" name="Input penna 1844">
                  <a:extLst>
                    <a:ext uri="{FF2B5EF4-FFF2-40B4-BE49-F238E27FC236}">
                      <a16:creationId xmlns:a16="http://schemas.microsoft.com/office/drawing/2014/main" id="{03C4A88C-FA84-40E5-9847-D41B6343D152}"/>
                    </a:ext>
                  </a:extLst>
                </p:cNvPr>
                <p:cNvPicPr/>
                <p:nvPr/>
              </p:nvPicPr>
              <p:blipFill>
                <a:blip r:embed="rId2421"/>
                <a:stretch>
                  <a:fillRect/>
                </a:stretch>
              </p:blipFill>
              <p:spPr>
                <a:xfrm>
                  <a:off x="10014809" y="1455160"/>
                  <a:ext cx="1404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2">
              <p14:nvContentPartPr>
                <p14:cNvPr id="1846" name="Input penna 1845">
                  <a:extLst>
                    <a:ext uri="{FF2B5EF4-FFF2-40B4-BE49-F238E27FC236}">
                      <a16:creationId xmlns:a16="http://schemas.microsoft.com/office/drawing/2014/main" id="{CB25A000-8CEB-4058-BDC5-D1470555B52E}"/>
                    </a:ext>
                  </a:extLst>
                </p14:cNvPr>
                <p14:cNvContentPartPr/>
                <p14:nvPr/>
              </p14:nvContentPartPr>
              <p14:xfrm>
                <a:off x="10271129" y="1471360"/>
                <a:ext cx="27000" cy="68760"/>
              </p14:xfrm>
            </p:contentPart>
          </mc:Choice>
          <mc:Fallback xmlns="">
            <p:pic>
              <p:nvPicPr>
                <p:cNvPr id="1846" name="Input penna 1845">
                  <a:extLst>
                    <a:ext uri="{FF2B5EF4-FFF2-40B4-BE49-F238E27FC236}">
                      <a16:creationId xmlns:a16="http://schemas.microsoft.com/office/drawing/2014/main" id="{CB25A000-8CEB-4058-BDC5-D1470555B52E}"/>
                    </a:ext>
                  </a:extLst>
                </p:cNvPr>
                <p:cNvPicPr/>
                <p:nvPr/>
              </p:nvPicPr>
              <p:blipFill>
                <a:blip r:embed="rId2423"/>
                <a:stretch>
                  <a:fillRect/>
                </a:stretch>
              </p:blipFill>
              <p:spPr>
                <a:xfrm>
                  <a:off x="10262489" y="1462360"/>
                  <a:ext cx="446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4">
              <p14:nvContentPartPr>
                <p14:cNvPr id="1847" name="Input penna 1846">
                  <a:extLst>
                    <a:ext uri="{FF2B5EF4-FFF2-40B4-BE49-F238E27FC236}">
                      <a16:creationId xmlns:a16="http://schemas.microsoft.com/office/drawing/2014/main" id="{4C10891C-BEFF-402F-907E-111D52ED8545}"/>
                    </a:ext>
                  </a:extLst>
                </p14:cNvPr>
                <p14:cNvContentPartPr/>
                <p14:nvPr/>
              </p14:nvContentPartPr>
              <p14:xfrm>
                <a:off x="10229369" y="1487920"/>
                <a:ext cx="100800" cy="13680"/>
              </p14:xfrm>
            </p:contentPart>
          </mc:Choice>
          <mc:Fallback xmlns="">
            <p:pic>
              <p:nvPicPr>
                <p:cNvPr id="1847" name="Input penna 1846">
                  <a:extLst>
                    <a:ext uri="{FF2B5EF4-FFF2-40B4-BE49-F238E27FC236}">
                      <a16:creationId xmlns:a16="http://schemas.microsoft.com/office/drawing/2014/main" id="{4C10891C-BEFF-402F-907E-111D52ED8545}"/>
                    </a:ext>
                  </a:extLst>
                </p:cNvPr>
                <p:cNvPicPr/>
                <p:nvPr/>
              </p:nvPicPr>
              <p:blipFill>
                <a:blip r:embed="rId2425"/>
                <a:stretch>
                  <a:fillRect/>
                </a:stretch>
              </p:blipFill>
              <p:spPr>
                <a:xfrm>
                  <a:off x="10220729" y="1478920"/>
                  <a:ext cx="1184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6">
              <p14:nvContentPartPr>
                <p14:cNvPr id="1848" name="Input penna 1847">
                  <a:extLst>
                    <a:ext uri="{FF2B5EF4-FFF2-40B4-BE49-F238E27FC236}">
                      <a16:creationId xmlns:a16="http://schemas.microsoft.com/office/drawing/2014/main" id="{6AD40FDE-F9A2-42C3-B174-5D8F328A1114}"/>
                    </a:ext>
                  </a:extLst>
                </p14:cNvPr>
                <p14:cNvContentPartPr/>
                <p14:nvPr/>
              </p14:nvContentPartPr>
              <p14:xfrm>
                <a:off x="10374089" y="1466320"/>
                <a:ext cx="66600" cy="148320"/>
              </p14:xfrm>
            </p:contentPart>
          </mc:Choice>
          <mc:Fallback xmlns="">
            <p:pic>
              <p:nvPicPr>
                <p:cNvPr id="1848" name="Input penna 1847">
                  <a:extLst>
                    <a:ext uri="{FF2B5EF4-FFF2-40B4-BE49-F238E27FC236}">
                      <a16:creationId xmlns:a16="http://schemas.microsoft.com/office/drawing/2014/main" id="{6AD40FDE-F9A2-42C3-B174-5D8F328A1114}"/>
                    </a:ext>
                  </a:extLst>
                </p:cNvPr>
                <p:cNvPicPr/>
                <p:nvPr/>
              </p:nvPicPr>
              <p:blipFill>
                <a:blip r:embed="rId2427"/>
                <a:stretch>
                  <a:fillRect/>
                </a:stretch>
              </p:blipFill>
              <p:spPr>
                <a:xfrm>
                  <a:off x="10365089" y="1457680"/>
                  <a:ext cx="84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8">
              <p14:nvContentPartPr>
                <p14:cNvPr id="1849" name="Input penna 1848">
                  <a:extLst>
                    <a:ext uri="{FF2B5EF4-FFF2-40B4-BE49-F238E27FC236}">
                      <a16:creationId xmlns:a16="http://schemas.microsoft.com/office/drawing/2014/main" id="{E5C880CE-23C7-428E-8E80-E94070AE4788}"/>
                    </a:ext>
                  </a:extLst>
                </p14:cNvPr>
                <p14:cNvContentPartPr/>
                <p14:nvPr/>
              </p14:nvContentPartPr>
              <p14:xfrm>
                <a:off x="10514489" y="1482880"/>
                <a:ext cx="153720" cy="69480"/>
              </p14:xfrm>
            </p:contentPart>
          </mc:Choice>
          <mc:Fallback xmlns="">
            <p:pic>
              <p:nvPicPr>
                <p:cNvPr id="1849" name="Input penna 1848">
                  <a:extLst>
                    <a:ext uri="{FF2B5EF4-FFF2-40B4-BE49-F238E27FC236}">
                      <a16:creationId xmlns:a16="http://schemas.microsoft.com/office/drawing/2014/main" id="{E5C880CE-23C7-428E-8E80-E94070AE4788}"/>
                    </a:ext>
                  </a:extLst>
                </p:cNvPr>
                <p:cNvPicPr/>
                <p:nvPr/>
              </p:nvPicPr>
              <p:blipFill>
                <a:blip r:embed="rId2429"/>
                <a:stretch>
                  <a:fillRect/>
                </a:stretch>
              </p:blipFill>
              <p:spPr>
                <a:xfrm>
                  <a:off x="10505849" y="1473880"/>
                  <a:ext cx="1713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0">
              <p14:nvContentPartPr>
                <p14:cNvPr id="1850" name="Input penna 1849">
                  <a:extLst>
                    <a:ext uri="{FF2B5EF4-FFF2-40B4-BE49-F238E27FC236}">
                      <a16:creationId xmlns:a16="http://schemas.microsoft.com/office/drawing/2014/main" id="{BA8368B5-07D7-4A61-ABE4-BF2D3CCDD8D8}"/>
                    </a:ext>
                  </a:extLst>
                </p14:cNvPr>
                <p14:cNvContentPartPr/>
                <p14:nvPr/>
              </p14:nvContentPartPr>
              <p14:xfrm>
                <a:off x="10674329" y="1492600"/>
                <a:ext cx="62280" cy="75600"/>
              </p14:xfrm>
            </p:contentPart>
          </mc:Choice>
          <mc:Fallback xmlns="">
            <p:pic>
              <p:nvPicPr>
                <p:cNvPr id="1850" name="Input penna 1849">
                  <a:extLst>
                    <a:ext uri="{FF2B5EF4-FFF2-40B4-BE49-F238E27FC236}">
                      <a16:creationId xmlns:a16="http://schemas.microsoft.com/office/drawing/2014/main" id="{BA8368B5-07D7-4A61-ABE4-BF2D3CCDD8D8}"/>
                    </a:ext>
                  </a:extLst>
                </p:cNvPr>
                <p:cNvPicPr/>
                <p:nvPr/>
              </p:nvPicPr>
              <p:blipFill>
                <a:blip r:embed="rId2431"/>
                <a:stretch>
                  <a:fillRect/>
                </a:stretch>
              </p:blipFill>
              <p:spPr>
                <a:xfrm>
                  <a:off x="10665329" y="1483960"/>
                  <a:ext cx="799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2">
              <p14:nvContentPartPr>
                <p14:cNvPr id="1851" name="Input penna 1850">
                  <a:extLst>
                    <a:ext uri="{FF2B5EF4-FFF2-40B4-BE49-F238E27FC236}">
                      <a16:creationId xmlns:a16="http://schemas.microsoft.com/office/drawing/2014/main" id="{F08632E1-18AD-476F-A7EC-980F695ACFBF}"/>
                    </a:ext>
                  </a:extLst>
                </p14:cNvPr>
                <p14:cNvContentPartPr/>
                <p14:nvPr/>
              </p14:nvContentPartPr>
              <p14:xfrm>
                <a:off x="10740569" y="1485400"/>
                <a:ext cx="138240" cy="98280"/>
              </p14:xfrm>
            </p:contentPart>
          </mc:Choice>
          <mc:Fallback xmlns="">
            <p:pic>
              <p:nvPicPr>
                <p:cNvPr id="1851" name="Input penna 1850">
                  <a:extLst>
                    <a:ext uri="{FF2B5EF4-FFF2-40B4-BE49-F238E27FC236}">
                      <a16:creationId xmlns:a16="http://schemas.microsoft.com/office/drawing/2014/main" id="{F08632E1-18AD-476F-A7EC-980F695ACFBF}"/>
                    </a:ext>
                  </a:extLst>
                </p:cNvPr>
                <p:cNvPicPr/>
                <p:nvPr/>
              </p:nvPicPr>
              <p:blipFill>
                <a:blip r:embed="rId2433"/>
                <a:stretch>
                  <a:fillRect/>
                </a:stretch>
              </p:blipFill>
              <p:spPr>
                <a:xfrm>
                  <a:off x="10731929" y="1476400"/>
                  <a:ext cx="1558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4">
              <p14:nvContentPartPr>
                <p14:cNvPr id="1853" name="Input penna 1852">
                  <a:extLst>
                    <a:ext uri="{FF2B5EF4-FFF2-40B4-BE49-F238E27FC236}">
                      <a16:creationId xmlns:a16="http://schemas.microsoft.com/office/drawing/2014/main" id="{4F2B06BF-4956-48CF-AFA9-FFBD001122A9}"/>
                    </a:ext>
                  </a:extLst>
                </p14:cNvPr>
                <p14:cNvContentPartPr/>
                <p14:nvPr/>
              </p14:nvContentPartPr>
              <p14:xfrm>
                <a:off x="8948129" y="1017400"/>
                <a:ext cx="87480" cy="627120"/>
              </p14:xfrm>
            </p:contentPart>
          </mc:Choice>
          <mc:Fallback xmlns="">
            <p:pic>
              <p:nvPicPr>
                <p:cNvPr id="1853" name="Input penna 1852">
                  <a:extLst>
                    <a:ext uri="{FF2B5EF4-FFF2-40B4-BE49-F238E27FC236}">
                      <a16:creationId xmlns:a16="http://schemas.microsoft.com/office/drawing/2014/main" id="{4F2B06BF-4956-48CF-AFA9-FFBD001122A9}"/>
                    </a:ext>
                  </a:extLst>
                </p:cNvPr>
                <p:cNvPicPr/>
                <p:nvPr/>
              </p:nvPicPr>
              <p:blipFill>
                <a:blip r:embed="rId2435"/>
                <a:stretch>
                  <a:fillRect/>
                </a:stretch>
              </p:blipFill>
              <p:spPr>
                <a:xfrm>
                  <a:off x="8939489" y="1008760"/>
                  <a:ext cx="105120" cy="64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36">
            <p14:nvContentPartPr>
              <p14:cNvPr id="1855" name="Input penna 1854">
                <a:extLst>
                  <a:ext uri="{FF2B5EF4-FFF2-40B4-BE49-F238E27FC236}">
                    <a16:creationId xmlns:a16="http://schemas.microsoft.com/office/drawing/2014/main" id="{A021B466-A327-41EF-98A2-306B716C97F7}"/>
                  </a:ext>
                </a:extLst>
              </p14:cNvPr>
              <p14:cNvContentPartPr/>
              <p14:nvPr/>
            </p14:nvContentPartPr>
            <p14:xfrm>
              <a:off x="7084582" y="1871432"/>
              <a:ext cx="127800" cy="149760"/>
            </p14:xfrm>
          </p:contentPart>
        </mc:Choice>
        <mc:Fallback xmlns="">
          <p:pic>
            <p:nvPicPr>
              <p:cNvPr id="1855" name="Input penna 1854">
                <a:extLst>
                  <a:ext uri="{FF2B5EF4-FFF2-40B4-BE49-F238E27FC236}">
                    <a16:creationId xmlns:a16="http://schemas.microsoft.com/office/drawing/2014/main" id="{A021B466-A327-41EF-98A2-306B716C97F7}"/>
                  </a:ext>
                </a:extLst>
              </p:cNvPr>
              <p:cNvPicPr/>
              <p:nvPr/>
            </p:nvPicPr>
            <p:blipFill>
              <a:blip r:embed="rId2437"/>
              <a:stretch>
                <a:fillRect/>
              </a:stretch>
            </p:blipFill>
            <p:spPr>
              <a:xfrm>
                <a:off x="7075942" y="1862432"/>
                <a:ext cx="1454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8">
            <p14:nvContentPartPr>
              <p14:cNvPr id="1856" name="Input penna 1855">
                <a:extLst>
                  <a:ext uri="{FF2B5EF4-FFF2-40B4-BE49-F238E27FC236}">
                    <a16:creationId xmlns:a16="http://schemas.microsoft.com/office/drawing/2014/main" id="{C7624862-4C3C-4FB0-9A6B-3B343544A498}"/>
                  </a:ext>
                </a:extLst>
              </p14:cNvPr>
              <p14:cNvContentPartPr/>
              <p14:nvPr/>
            </p14:nvContentPartPr>
            <p14:xfrm>
              <a:off x="7211302" y="1977632"/>
              <a:ext cx="73800" cy="76320"/>
            </p14:xfrm>
          </p:contentPart>
        </mc:Choice>
        <mc:Fallback xmlns="">
          <p:pic>
            <p:nvPicPr>
              <p:cNvPr id="1856" name="Input penna 1855">
                <a:extLst>
                  <a:ext uri="{FF2B5EF4-FFF2-40B4-BE49-F238E27FC236}">
                    <a16:creationId xmlns:a16="http://schemas.microsoft.com/office/drawing/2014/main" id="{C7624862-4C3C-4FB0-9A6B-3B343544A498}"/>
                  </a:ext>
                </a:extLst>
              </p:cNvPr>
              <p:cNvPicPr/>
              <p:nvPr/>
            </p:nvPicPr>
            <p:blipFill>
              <a:blip r:embed="rId2439"/>
              <a:stretch>
                <a:fillRect/>
              </a:stretch>
            </p:blipFill>
            <p:spPr>
              <a:xfrm>
                <a:off x="7202302" y="1968632"/>
                <a:ext cx="91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0">
            <p14:nvContentPartPr>
              <p14:cNvPr id="1857" name="Input penna 1856">
                <a:extLst>
                  <a:ext uri="{FF2B5EF4-FFF2-40B4-BE49-F238E27FC236}">
                    <a16:creationId xmlns:a16="http://schemas.microsoft.com/office/drawing/2014/main" id="{4BD22BD2-66BF-4767-A1B1-352943856671}"/>
                  </a:ext>
                </a:extLst>
              </p14:cNvPr>
              <p14:cNvContentPartPr/>
              <p14:nvPr/>
            </p14:nvContentPartPr>
            <p14:xfrm>
              <a:off x="7232542" y="1992392"/>
              <a:ext cx="72000" cy="82440"/>
            </p14:xfrm>
          </p:contentPart>
        </mc:Choice>
        <mc:Fallback xmlns="">
          <p:pic>
            <p:nvPicPr>
              <p:cNvPr id="1857" name="Input penna 1856">
                <a:extLst>
                  <a:ext uri="{FF2B5EF4-FFF2-40B4-BE49-F238E27FC236}">
                    <a16:creationId xmlns:a16="http://schemas.microsoft.com/office/drawing/2014/main" id="{4BD22BD2-66BF-4767-A1B1-352943856671}"/>
                  </a:ext>
                </a:extLst>
              </p:cNvPr>
              <p:cNvPicPr/>
              <p:nvPr/>
            </p:nvPicPr>
            <p:blipFill>
              <a:blip r:embed="rId2441"/>
              <a:stretch>
                <a:fillRect/>
              </a:stretch>
            </p:blipFill>
            <p:spPr>
              <a:xfrm>
                <a:off x="7223542" y="1983752"/>
                <a:ext cx="896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2">
            <p14:nvContentPartPr>
              <p14:cNvPr id="1859" name="Input penna 1858">
                <a:extLst>
                  <a:ext uri="{FF2B5EF4-FFF2-40B4-BE49-F238E27FC236}">
                    <a16:creationId xmlns:a16="http://schemas.microsoft.com/office/drawing/2014/main" id="{E2A19E2B-8D43-4904-BD83-DED2D6CBD2A3}"/>
                  </a:ext>
                </a:extLst>
              </p14:cNvPr>
              <p14:cNvContentPartPr/>
              <p14:nvPr/>
            </p14:nvContentPartPr>
            <p14:xfrm>
              <a:off x="7235422" y="1893392"/>
              <a:ext cx="65520" cy="15840"/>
            </p14:xfrm>
          </p:contentPart>
        </mc:Choice>
        <mc:Fallback xmlns="">
          <p:pic>
            <p:nvPicPr>
              <p:cNvPr id="1859" name="Input penna 1858">
                <a:extLst>
                  <a:ext uri="{FF2B5EF4-FFF2-40B4-BE49-F238E27FC236}">
                    <a16:creationId xmlns:a16="http://schemas.microsoft.com/office/drawing/2014/main" id="{E2A19E2B-8D43-4904-BD83-DED2D6CBD2A3}"/>
                  </a:ext>
                </a:extLst>
              </p:cNvPr>
              <p:cNvPicPr/>
              <p:nvPr/>
            </p:nvPicPr>
            <p:blipFill>
              <a:blip r:embed="rId2443"/>
              <a:stretch>
                <a:fillRect/>
              </a:stretch>
            </p:blipFill>
            <p:spPr>
              <a:xfrm>
                <a:off x="7226422" y="1884752"/>
                <a:ext cx="83160" cy="3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7" name="Gruppo 1906">
            <a:extLst>
              <a:ext uri="{FF2B5EF4-FFF2-40B4-BE49-F238E27FC236}">
                <a16:creationId xmlns:a16="http://schemas.microsoft.com/office/drawing/2014/main" id="{E5122EF1-7CA5-4838-B70A-E3F8B0E0E9E8}"/>
              </a:ext>
            </a:extLst>
          </p:cNvPr>
          <p:cNvGrpSpPr/>
          <p:nvPr/>
        </p:nvGrpSpPr>
        <p:grpSpPr>
          <a:xfrm>
            <a:off x="7478422" y="1794752"/>
            <a:ext cx="2985480" cy="655200"/>
            <a:chOff x="7073249" y="1759720"/>
            <a:chExt cx="2985480" cy="65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4">
              <p14:nvContentPartPr>
                <p14:cNvPr id="1861" name="Input penna 1860">
                  <a:extLst>
                    <a:ext uri="{FF2B5EF4-FFF2-40B4-BE49-F238E27FC236}">
                      <a16:creationId xmlns:a16="http://schemas.microsoft.com/office/drawing/2014/main" id="{DF3F1B47-A618-4D46-9C09-51BCE57E15E5}"/>
                    </a:ext>
                  </a:extLst>
                </p14:cNvPr>
                <p14:cNvContentPartPr/>
                <p14:nvPr/>
              </p14:nvContentPartPr>
              <p14:xfrm>
                <a:off x="7073249" y="1946560"/>
                <a:ext cx="78480" cy="7200"/>
              </p14:xfrm>
            </p:contentPart>
          </mc:Choice>
          <mc:Fallback xmlns="">
            <p:pic>
              <p:nvPicPr>
                <p:cNvPr id="1861" name="Input penna 1860">
                  <a:extLst>
                    <a:ext uri="{FF2B5EF4-FFF2-40B4-BE49-F238E27FC236}">
                      <a16:creationId xmlns:a16="http://schemas.microsoft.com/office/drawing/2014/main" id="{DF3F1B47-A618-4D46-9C09-51BCE57E15E5}"/>
                    </a:ext>
                  </a:extLst>
                </p:cNvPr>
                <p:cNvPicPr/>
                <p:nvPr/>
              </p:nvPicPr>
              <p:blipFill>
                <a:blip r:embed="rId2445"/>
                <a:stretch>
                  <a:fillRect/>
                </a:stretch>
              </p:blipFill>
              <p:spPr>
                <a:xfrm>
                  <a:off x="7064249" y="1937920"/>
                  <a:ext cx="96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6">
              <p14:nvContentPartPr>
                <p14:cNvPr id="1862" name="Input penna 1861">
                  <a:extLst>
                    <a:ext uri="{FF2B5EF4-FFF2-40B4-BE49-F238E27FC236}">
                      <a16:creationId xmlns:a16="http://schemas.microsoft.com/office/drawing/2014/main" id="{DA8F8825-E4E2-4B16-9B05-0E14F1E5F064}"/>
                    </a:ext>
                  </a:extLst>
                </p14:cNvPr>
                <p14:cNvContentPartPr/>
                <p14:nvPr/>
              </p14:nvContentPartPr>
              <p14:xfrm>
                <a:off x="7079009" y="1946560"/>
                <a:ext cx="73440" cy="41760"/>
              </p14:xfrm>
            </p:contentPart>
          </mc:Choice>
          <mc:Fallback xmlns="">
            <p:pic>
              <p:nvPicPr>
                <p:cNvPr id="1862" name="Input penna 1861">
                  <a:extLst>
                    <a:ext uri="{FF2B5EF4-FFF2-40B4-BE49-F238E27FC236}">
                      <a16:creationId xmlns:a16="http://schemas.microsoft.com/office/drawing/2014/main" id="{DA8F8825-E4E2-4B16-9B05-0E14F1E5F064}"/>
                    </a:ext>
                  </a:extLst>
                </p:cNvPr>
                <p:cNvPicPr/>
                <p:nvPr/>
              </p:nvPicPr>
              <p:blipFill>
                <a:blip r:embed="rId2447"/>
                <a:stretch>
                  <a:fillRect/>
                </a:stretch>
              </p:blipFill>
              <p:spPr>
                <a:xfrm>
                  <a:off x="7070369" y="1937920"/>
                  <a:ext cx="910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8">
              <p14:nvContentPartPr>
                <p14:cNvPr id="1864" name="Input penna 1863">
                  <a:extLst>
                    <a:ext uri="{FF2B5EF4-FFF2-40B4-BE49-F238E27FC236}">
                      <a16:creationId xmlns:a16="http://schemas.microsoft.com/office/drawing/2014/main" id="{2F83803A-ED05-4443-B10B-303791CCFEB2}"/>
                    </a:ext>
                  </a:extLst>
                </p14:cNvPr>
                <p14:cNvContentPartPr/>
                <p14:nvPr/>
              </p14:nvContentPartPr>
              <p14:xfrm>
                <a:off x="7243169" y="1775200"/>
                <a:ext cx="67320" cy="389160"/>
              </p14:xfrm>
            </p:contentPart>
          </mc:Choice>
          <mc:Fallback xmlns="">
            <p:pic>
              <p:nvPicPr>
                <p:cNvPr id="1864" name="Input penna 1863">
                  <a:extLst>
                    <a:ext uri="{FF2B5EF4-FFF2-40B4-BE49-F238E27FC236}">
                      <a16:creationId xmlns:a16="http://schemas.microsoft.com/office/drawing/2014/main" id="{2F83803A-ED05-4443-B10B-303791CCFEB2}"/>
                    </a:ext>
                  </a:extLst>
                </p:cNvPr>
                <p:cNvPicPr/>
                <p:nvPr/>
              </p:nvPicPr>
              <p:blipFill>
                <a:blip r:embed="rId2449"/>
                <a:stretch>
                  <a:fillRect/>
                </a:stretch>
              </p:blipFill>
              <p:spPr>
                <a:xfrm>
                  <a:off x="7234529" y="1766560"/>
                  <a:ext cx="8496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0">
              <p14:nvContentPartPr>
                <p14:cNvPr id="1865" name="Input penna 1864">
                  <a:extLst>
                    <a:ext uri="{FF2B5EF4-FFF2-40B4-BE49-F238E27FC236}">
                      <a16:creationId xmlns:a16="http://schemas.microsoft.com/office/drawing/2014/main" id="{2621B621-0E81-413D-A68C-CCCE14EBE5AD}"/>
                    </a:ext>
                  </a:extLst>
                </p14:cNvPr>
                <p14:cNvContentPartPr/>
                <p14:nvPr/>
              </p14:nvContentPartPr>
              <p14:xfrm>
                <a:off x="7260089" y="2233120"/>
                <a:ext cx="70560" cy="135720"/>
              </p14:xfrm>
            </p:contentPart>
          </mc:Choice>
          <mc:Fallback xmlns="">
            <p:pic>
              <p:nvPicPr>
                <p:cNvPr id="1865" name="Input penna 1864">
                  <a:extLst>
                    <a:ext uri="{FF2B5EF4-FFF2-40B4-BE49-F238E27FC236}">
                      <a16:creationId xmlns:a16="http://schemas.microsoft.com/office/drawing/2014/main" id="{2621B621-0E81-413D-A68C-CCCE14EBE5AD}"/>
                    </a:ext>
                  </a:extLst>
                </p:cNvPr>
                <p:cNvPicPr/>
                <p:nvPr/>
              </p:nvPicPr>
              <p:blipFill>
                <a:blip r:embed="rId2451"/>
                <a:stretch>
                  <a:fillRect/>
                </a:stretch>
              </p:blipFill>
              <p:spPr>
                <a:xfrm>
                  <a:off x="7251089" y="2224120"/>
                  <a:ext cx="88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2">
              <p14:nvContentPartPr>
                <p14:cNvPr id="1866" name="Input penna 1865">
                  <a:extLst>
                    <a:ext uri="{FF2B5EF4-FFF2-40B4-BE49-F238E27FC236}">
                      <a16:creationId xmlns:a16="http://schemas.microsoft.com/office/drawing/2014/main" id="{2ACCEDA9-8700-4EC8-81C2-A978C3C96AA5}"/>
                    </a:ext>
                  </a:extLst>
                </p14:cNvPr>
                <p14:cNvContentPartPr/>
                <p14:nvPr/>
              </p14:nvContentPartPr>
              <p14:xfrm>
                <a:off x="7263689" y="2312680"/>
                <a:ext cx="68760" cy="9360"/>
              </p14:xfrm>
            </p:contentPart>
          </mc:Choice>
          <mc:Fallback xmlns="">
            <p:pic>
              <p:nvPicPr>
                <p:cNvPr id="1866" name="Input penna 1865">
                  <a:extLst>
                    <a:ext uri="{FF2B5EF4-FFF2-40B4-BE49-F238E27FC236}">
                      <a16:creationId xmlns:a16="http://schemas.microsoft.com/office/drawing/2014/main" id="{2ACCEDA9-8700-4EC8-81C2-A978C3C96AA5}"/>
                    </a:ext>
                  </a:extLst>
                </p:cNvPr>
                <p:cNvPicPr/>
                <p:nvPr/>
              </p:nvPicPr>
              <p:blipFill>
                <a:blip r:embed="rId2453"/>
                <a:stretch>
                  <a:fillRect/>
                </a:stretch>
              </p:blipFill>
              <p:spPr>
                <a:xfrm>
                  <a:off x="7255049" y="2303680"/>
                  <a:ext cx="86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4">
              <p14:nvContentPartPr>
                <p14:cNvPr id="1868" name="Input penna 1867">
                  <a:extLst>
                    <a:ext uri="{FF2B5EF4-FFF2-40B4-BE49-F238E27FC236}">
                      <a16:creationId xmlns:a16="http://schemas.microsoft.com/office/drawing/2014/main" id="{81A7D4B0-D85C-4913-9110-0CEF80D2F2BA}"/>
                    </a:ext>
                  </a:extLst>
                </p14:cNvPr>
                <p14:cNvContentPartPr/>
                <p14:nvPr/>
              </p14:nvContentPartPr>
              <p14:xfrm>
                <a:off x="7388249" y="1940440"/>
                <a:ext cx="79920" cy="163440"/>
              </p14:xfrm>
            </p:contentPart>
          </mc:Choice>
          <mc:Fallback xmlns="">
            <p:pic>
              <p:nvPicPr>
                <p:cNvPr id="1868" name="Input penna 1867">
                  <a:extLst>
                    <a:ext uri="{FF2B5EF4-FFF2-40B4-BE49-F238E27FC236}">
                      <a16:creationId xmlns:a16="http://schemas.microsoft.com/office/drawing/2014/main" id="{81A7D4B0-D85C-4913-9110-0CEF80D2F2BA}"/>
                    </a:ext>
                  </a:extLst>
                </p:cNvPr>
                <p:cNvPicPr/>
                <p:nvPr/>
              </p:nvPicPr>
              <p:blipFill>
                <a:blip r:embed="rId2455"/>
                <a:stretch>
                  <a:fillRect/>
                </a:stretch>
              </p:blipFill>
              <p:spPr>
                <a:xfrm>
                  <a:off x="7379609" y="1931800"/>
                  <a:ext cx="975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6">
              <p14:nvContentPartPr>
                <p14:cNvPr id="1869" name="Input penna 1868">
                  <a:extLst>
                    <a:ext uri="{FF2B5EF4-FFF2-40B4-BE49-F238E27FC236}">
                      <a16:creationId xmlns:a16="http://schemas.microsoft.com/office/drawing/2014/main" id="{971F1845-09EC-4BF1-A1AB-BA02F499ED32}"/>
                    </a:ext>
                  </a:extLst>
                </p14:cNvPr>
                <p14:cNvContentPartPr/>
                <p14:nvPr/>
              </p14:nvContentPartPr>
              <p14:xfrm>
                <a:off x="7352609" y="1863400"/>
                <a:ext cx="104400" cy="21600"/>
              </p14:xfrm>
            </p:contentPart>
          </mc:Choice>
          <mc:Fallback xmlns="">
            <p:pic>
              <p:nvPicPr>
                <p:cNvPr id="1869" name="Input penna 1868">
                  <a:extLst>
                    <a:ext uri="{FF2B5EF4-FFF2-40B4-BE49-F238E27FC236}">
                      <a16:creationId xmlns:a16="http://schemas.microsoft.com/office/drawing/2014/main" id="{971F1845-09EC-4BF1-A1AB-BA02F499ED32}"/>
                    </a:ext>
                  </a:extLst>
                </p:cNvPr>
                <p:cNvPicPr/>
                <p:nvPr/>
              </p:nvPicPr>
              <p:blipFill>
                <a:blip r:embed="rId2457"/>
                <a:stretch>
                  <a:fillRect/>
                </a:stretch>
              </p:blipFill>
              <p:spPr>
                <a:xfrm>
                  <a:off x="7343969" y="1854760"/>
                  <a:ext cx="1220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8">
              <p14:nvContentPartPr>
                <p14:cNvPr id="1870" name="Input penna 1869">
                  <a:extLst>
                    <a:ext uri="{FF2B5EF4-FFF2-40B4-BE49-F238E27FC236}">
                      <a16:creationId xmlns:a16="http://schemas.microsoft.com/office/drawing/2014/main" id="{11205B60-10AA-4E79-A0D0-B242747BC53D}"/>
                    </a:ext>
                  </a:extLst>
                </p14:cNvPr>
                <p14:cNvContentPartPr/>
                <p14:nvPr/>
              </p14:nvContentPartPr>
              <p14:xfrm>
                <a:off x="7532609" y="1768000"/>
                <a:ext cx="70200" cy="80280"/>
              </p14:xfrm>
            </p:contentPart>
          </mc:Choice>
          <mc:Fallback xmlns="">
            <p:pic>
              <p:nvPicPr>
                <p:cNvPr id="1870" name="Input penna 1869">
                  <a:extLst>
                    <a:ext uri="{FF2B5EF4-FFF2-40B4-BE49-F238E27FC236}">
                      <a16:creationId xmlns:a16="http://schemas.microsoft.com/office/drawing/2014/main" id="{11205B60-10AA-4E79-A0D0-B242747BC53D}"/>
                    </a:ext>
                  </a:extLst>
                </p:cNvPr>
                <p:cNvPicPr/>
                <p:nvPr/>
              </p:nvPicPr>
              <p:blipFill>
                <a:blip r:embed="rId2459"/>
                <a:stretch>
                  <a:fillRect/>
                </a:stretch>
              </p:blipFill>
              <p:spPr>
                <a:xfrm>
                  <a:off x="7523969" y="1759000"/>
                  <a:ext cx="878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0">
              <p14:nvContentPartPr>
                <p14:cNvPr id="1871" name="Input penna 1870">
                  <a:extLst>
                    <a:ext uri="{FF2B5EF4-FFF2-40B4-BE49-F238E27FC236}">
                      <a16:creationId xmlns:a16="http://schemas.microsoft.com/office/drawing/2014/main" id="{97B35ACC-F8A4-4E8D-883B-EC52FAD1D5A8}"/>
                    </a:ext>
                  </a:extLst>
                </p14:cNvPr>
                <p14:cNvContentPartPr/>
                <p14:nvPr/>
              </p14:nvContentPartPr>
              <p14:xfrm>
                <a:off x="7554209" y="1892200"/>
                <a:ext cx="91800" cy="162000"/>
              </p14:xfrm>
            </p:contentPart>
          </mc:Choice>
          <mc:Fallback xmlns="">
            <p:pic>
              <p:nvPicPr>
                <p:cNvPr id="1871" name="Input penna 1870">
                  <a:extLst>
                    <a:ext uri="{FF2B5EF4-FFF2-40B4-BE49-F238E27FC236}">
                      <a16:creationId xmlns:a16="http://schemas.microsoft.com/office/drawing/2014/main" id="{97B35ACC-F8A4-4E8D-883B-EC52FAD1D5A8}"/>
                    </a:ext>
                  </a:extLst>
                </p:cNvPr>
                <p:cNvPicPr/>
                <p:nvPr/>
              </p:nvPicPr>
              <p:blipFill>
                <a:blip r:embed="rId2461"/>
                <a:stretch>
                  <a:fillRect/>
                </a:stretch>
              </p:blipFill>
              <p:spPr>
                <a:xfrm>
                  <a:off x="7545569" y="1883560"/>
                  <a:ext cx="1094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2">
              <p14:nvContentPartPr>
                <p14:cNvPr id="1872" name="Input penna 1871">
                  <a:extLst>
                    <a:ext uri="{FF2B5EF4-FFF2-40B4-BE49-F238E27FC236}">
                      <a16:creationId xmlns:a16="http://schemas.microsoft.com/office/drawing/2014/main" id="{6604FCB1-D1CA-4557-A7E6-66D1C66AA334}"/>
                    </a:ext>
                  </a:extLst>
                </p14:cNvPr>
                <p14:cNvContentPartPr/>
                <p14:nvPr/>
              </p14:nvContentPartPr>
              <p14:xfrm>
                <a:off x="7671929" y="1886440"/>
                <a:ext cx="80640" cy="153720"/>
              </p14:xfrm>
            </p:contentPart>
          </mc:Choice>
          <mc:Fallback xmlns="">
            <p:pic>
              <p:nvPicPr>
                <p:cNvPr id="1872" name="Input penna 1871">
                  <a:extLst>
                    <a:ext uri="{FF2B5EF4-FFF2-40B4-BE49-F238E27FC236}">
                      <a16:creationId xmlns:a16="http://schemas.microsoft.com/office/drawing/2014/main" id="{6604FCB1-D1CA-4557-A7E6-66D1C66AA334}"/>
                    </a:ext>
                  </a:extLst>
                </p:cNvPr>
                <p:cNvPicPr/>
                <p:nvPr/>
              </p:nvPicPr>
              <p:blipFill>
                <a:blip r:embed="rId2463"/>
                <a:stretch>
                  <a:fillRect/>
                </a:stretch>
              </p:blipFill>
              <p:spPr>
                <a:xfrm>
                  <a:off x="7663289" y="1877440"/>
                  <a:ext cx="982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4">
              <p14:nvContentPartPr>
                <p14:cNvPr id="1873" name="Input penna 1872">
                  <a:extLst>
                    <a:ext uri="{FF2B5EF4-FFF2-40B4-BE49-F238E27FC236}">
                      <a16:creationId xmlns:a16="http://schemas.microsoft.com/office/drawing/2014/main" id="{AEA3B4A5-23DC-4687-BD8B-639D2E2FC5A9}"/>
                    </a:ext>
                  </a:extLst>
                </p14:cNvPr>
                <p14:cNvContentPartPr/>
                <p14:nvPr/>
              </p14:nvContentPartPr>
              <p14:xfrm>
                <a:off x="7887929" y="1970680"/>
                <a:ext cx="79560" cy="9360"/>
              </p14:xfrm>
            </p:contentPart>
          </mc:Choice>
          <mc:Fallback xmlns="">
            <p:pic>
              <p:nvPicPr>
                <p:cNvPr id="1873" name="Input penna 1872">
                  <a:extLst>
                    <a:ext uri="{FF2B5EF4-FFF2-40B4-BE49-F238E27FC236}">
                      <a16:creationId xmlns:a16="http://schemas.microsoft.com/office/drawing/2014/main" id="{AEA3B4A5-23DC-4687-BD8B-639D2E2FC5A9}"/>
                    </a:ext>
                  </a:extLst>
                </p:cNvPr>
                <p:cNvPicPr/>
                <p:nvPr/>
              </p:nvPicPr>
              <p:blipFill>
                <a:blip r:embed="rId2465"/>
                <a:stretch>
                  <a:fillRect/>
                </a:stretch>
              </p:blipFill>
              <p:spPr>
                <a:xfrm>
                  <a:off x="7879289" y="1961680"/>
                  <a:ext cx="97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6">
              <p14:nvContentPartPr>
                <p14:cNvPr id="1874" name="Input penna 1873">
                  <a:extLst>
                    <a:ext uri="{FF2B5EF4-FFF2-40B4-BE49-F238E27FC236}">
                      <a16:creationId xmlns:a16="http://schemas.microsoft.com/office/drawing/2014/main" id="{91723E75-4C63-47B8-A55E-61A46D6E272E}"/>
                    </a:ext>
                  </a:extLst>
                </p14:cNvPr>
                <p14:cNvContentPartPr/>
                <p14:nvPr/>
              </p14:nvContentPartPr>
              <p14:xfrm>
                <a:off x="7889729" y="1970680"/>
                <a:ext cx="79560" cy="48240"/>
              </p14:xfrm>
            </p:contentPart>
          </mc:Choice>
          <mc:Fallback xmlns="">
            <p:pic>
              <p:nvPicPr>
                <p:cNvPr id="1874" name="Input penna 1873">
                  <a:extLst>
                    <a:ext uri="{FF2B5EF4-FFF2-40B4-BE49-F238E27FC236}">
                      <a16:creationId xmlns:a16="http://schemas.microsoft.com/office/drawing/2014/main" id="{91723E75-4C63-47B8-A55E-61A46D6E272E}"/>
                    </a:ext>
                  </a:extLst>
                </p:cNvPr>
                <p:cNvPicPr/>
                <p:nvPr/>
              </p:nvPicPr>
              <p:blipFill>
                <a:blip r:embed="rId2467"/>
                <a:stretch>
                  <a:fillRect/>
                </a:stretch>
              </p:blipFill>
              <p:spPr>
                <a:xfrm>
                  <a:off x="7880729" y="1961680"/>
                  <a:ext cx="972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8">
              <p14:nvContentPartPr>
                <p14:cNvPr id="1876" name="Input penna 1875">
                  <a:extLst>
                    <a:ext uri="{FF2B5EF4-FFF2-40B4-BE49-F238E27FC236}">
                      <a16:creationId xmlns:a16="http://schemas.microsoft.com/office/drawing/2014/main" id="{73ADFF45-161D-4F69-8821-4EA163470653}"/>
                    </a:ext>
                  </a:extLst>
                </p14:cNvPr>
                <p14:cNvContentPartPr/>
                <p14:nvPr/>
              </p14:nvContentPartPr>
              <p14:xfrm>
                <a:off x="8177369" y="1759720"/>
                <a:ext cx="3240" cy="2880"/>
              </p14:xfrm>
            </p:contentPart>
          </mc:Choice>
          <mc:Fallback xmlns="">
            <p:pic>
              <p:nvPicPr>
                <p:cNvPr id="1876" name="Input penna 1875">
                  <a:extLst>
                    <a:ext uri="{FF2B5EF4-FFF2-40B4-BE49-F238E27FC236}">
                      <a16:creationId xmlns:a16="http://schemas.microsoft.com/office/drawing/2014/main" id="{73ADFF45-161D-4F69-8821-4EA163470653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8168369" y="1750720"/>
                  <a:ext cx="208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9">
              <p14:nvContentPartPr>
                <p14:cNvPr id="1877" name="Input penna 1876">
                  <a:extLst>
                    <a:ext uri="{FF2B5EF4-FFF2-40B4-BE49-F238E27FC236}">
                      <a16:creationId xmlns:a16="http://schemas.microsoft.com/office/drawing/2014/main" id="{C30D24D5-7E6F-4126-A4D0-F2DCF293B451}"/>
                    </a:ext>
                  </a:extLst>
                </p14:cNvPr>
                <p14:cNvContentPartPr/>
                <p14:nvPr/>
              </p14:nvContentPartPr>
              <p14:xfrm>
                <a:off x="8134529" y="1775920"/>
                <a:ext cx="105840" cy="432000"/>
              </p14:xfrm>
            </p:contentPart>
          </mc:Choice>
          <mc:Fallback xmlns="">
            <p:pic>
              <p:nvPicPr>
                <p:cNvPr id="1877" name="Input penna 1876">
                  <a:extLst>
                    <a:ext uri="{FF2B5EF4-FFF2-40B4-BE49-F238E27FC236}">
                      <a16:creationId xmlns:a16="http://schemas.microsoft.com/office/drawing/2014/main" id="{C30D24D5-7E6F-4126-A4D0-F2DCF293B451}"/>
                    </a:ext>
                  </a:extLst>
                </p:cNvPr>
                <p:cNvPicPr/>
                <p:nvPr/>
              </p:nvPicPr>
              <p:blipFill>
                <a:blip r:embed="rId2470"/>
                <a:stretch>
                  <a:fillRect/>
                </a:stretch>
              </p:blipFill>
              <p:spPr>
                <a:xfrm>
                  <a:off x="8125529" y="1767280"/>
                  <a:ext cx="123480" cy="44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1">
              <p14:nvContentPartPr>
                <p14:cNvPr id="1879" name="Input penna 1878">
                  <a:extLst>
                    <a:ext uri="{FF2B5EF4-FFF2-40B4-BE49-F238E27FC236}">
                      <a16:creationId xmlns:a16="http://schemas.microsoft.com/office/drawing/2014/main" id="{29FB4244-3131-46DF-B8D3-F78532652AD6}"/>
                    </a:ext>
                  </a:extLst>
                </p14:cNvPr>
                <p14:cNvContentPartPr/>
                <p14:nvPr/>
              </p14:nvContentPartPr>
              <p14:xfrm>
                <a:off x="8128049" y="2295400"/>
                <a:ext cx="43560" cy="119520"/>
              </p14:xfrm>
            </p:contentPart>
          </mc:Choice>
          <mc:Fallback xmlns="">
            <p:pic>
              <p:nvPicPr>
                <p:cNvPr id="1879" name="Input penna 1878">
                  <a:extLst>
                    <a:ext uri="{FF2B5EF4-FFF2-40B4-BE49-F238E27FC236}">
                      <a16:creationId xmlns:a16="http://schemas.microsoft.com/office/drawing/2014/main" id="{29FB4244-3131-46DF-B8D3-F78532652AD6}"/>
                    </a:ext>
                  </a:extLst>
                </p:cNvPr>
                <p:cNvPicPr/>
                <p:nvPr/>
              </p:nvPicPr>
              <p:blipFill>
                <a:blip r:embed="rId2472"/>
                <a:stretch>
                  <a:fillRect/>
                </a:stretch>
              </p:blipFill>
              <p:spPr>
                <a:xfrm>
                  <a:off x="8119049" y="2286400"/>
                  <a:ext cx="61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3">
              <p14:nvContentPartPr>
                <p14:cNvPr id="1880" name="Input penna 1879">
                  <a:extLst>
                    <a:ext uri="{FF2B5EF4-FFF2-40B4-BE49-F238E27FC236}">
                      <a16:creationId xmlns:a16="http://schemas.microsoft.com/office/drawing/2014/main" id="{FEBFD826-95E8-4B27-9BD9-4371A242C271}"/>
                    </a:ext>
                  </a:extLst>
                </p14:cNvPr>
                <p14:cNvContentPartPr/>
                <p14:nvPr/>
              </p14:nvContentPartPr>
              <p14:xfrm>
                <a:off x="8112569" y="2349400"/>
                <a:ext cx="51480" cy="64440"/>
              </p14:xfrm>
            </p:contentPart>
          </mc:Choice>
          <mc:Fallback xmlns="">
            <p:pic>
              <p:nvPicPr>
                <p:cNvPr id="1880" name="Input penna 1879">
                  <a:extLst>
                    <a:ext uri="{FF2B5EF4-FFF2-40B4-BE49-F238E27FC236}">
                      <a16:creationId xmlns:a16="http://schemas.microsoft.com/office/drawing/2014/main" id="{FEBFD826-95E8-4B27-9BD9-4371A242C271}"/>
                    </a:ext>
                  </a:extLst>
                </p:cNvPr>
                <p:cNvPicPr/>
                <p:nvPr/>
              </p:nvPicPr>
              <p:blipFill>
                <a:blip r:embed="rId2474"/>
                <a:stretch>
                  <a:fillRect/>
                </a:stretch>
              </p:blipFill>
              <p:spPr>
                <a:xfrm>
                  <a:off x="8103569" y="2340760"/>
                  <a:ext cx="691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5">
              <p14:nvContentPartPr>
                <p14:cNvPr id="1882" name="Input penna 1881">
                  <a:extLst>
                    <a:ext uri="{FF2B5EF4-FFF2-40B4-BE49-F238E27FC236}">
                      <a16:creationId xmlns:a16="http://schemas.microsoft.com/office/drawing/2014/main" id="{A239756D-2C0F-4189-B26B-E85FF87C98C9}"/>
                    </a:ext>
                  </a:extLst>
                </p14:cNvPr>
                <p14:cNvContentPartPr/>
                <p14:nvPr/>
              </p14:nvContentPartPr>
              <p14:xfrm>
                <a:off x="8305529" y="1888240"/>
                <a:ext cx="59760" cy="293040"/>
              </p14:xfrm>
            </p:contentPart>
          </mc:Choice>
          <mc:Fallback xmlns="">
            <p:pic>
              <p:nvPicPr>
                <p:cNvPr id="1882" name="Input penna 1881">
                  <a:extLst>
                    <a:ext uri="{FF2B5EF4-FFF2-40B4-BE49-F238E27FC236}">
                      <a16:creationId xmlns:a16="http://schemas.microsoft.com/office/drawing/2014/main" id="{A239756D-2C0F-4189-B26B-E85FF87C98C9}"/>
                    </a:ext>
                  </a:extLst>
                </p:cNvPr>
                <p:cNvPicPr/>
                <p:nvPr/>
              </p:nvPicPr>
              <p:blipFill>
                <a:blip r:embed="rId2476"/>
                <a:stretch>
                  <a:fillRect/>
                </a:stretch>
              </p:blipFill>
              <p:spPr>
                <a:xfrm>
                  <a:off x="8296529" y="1879240"/>
                  <a:ext cx="7740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7">
              <p14:nvContentPartPr>
                <p14:cNvPr id="1883" name="Input penna 1882">
                  <a:extLst>
                    <a:ext uri="{FF2B5EF4-FFF2-40B4-BE49-F238E27FC236}">
                      <a16:creationId xmlns:a16="http://schemas.microsoft.com/office/drawing/2014/main" id="{2A3234B1-74E8-4980-8E91-673222F04666}"/>
                    </a:ext>
                  </a:extLst>
                </p14:cNvPr>
                <p14:cNvContentPartPr/>
                <p14:nvPr/>
              </p14:nvContentPartPr>
              <p14:xfrm>
                <a:off x="8377529" y="2076880"/>
                <a:ext cx="76680" cy="360"/>
              </p14:xfrm>
            </p:contentPart>
          </mc:Choice>
          <mc:Fallback xmlns="">
            <p:pic>
              <p:nvPicPr>
                <p:cNvPr id="1883" name="Input penna 1882">
                  <a:extLst>
                    <a:ext uri="{FF2B5EF4-FFF2-40B4-BE49-F238E27FC236}">
                      <a16:creationId xmlns:a16="http://schemas.microsoft.com/office/drawing/2014/main" id="{2A3234B1-74E8-4980-8E91-673222F04666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8368529" y="2067880"/>
                  <a:ext cx="943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8">
              <p14:nvContentPartPr>
                <p14:cNvPr id="1884" name="Input penna 1883">
                  <a:extLst>
                    <a:ext uri="{FF2B5EF4-FFF2-40B4-BE49-F238E27FC236}">
                      <a16:creationId xmlns:a16="http://schemas.microsoft.com/office/drawing/2014/main" id="{E5F39949-B824-4CEC-AF38-0C7CCEDC1849}"/>
                    </a:ext>
                  </a:extLst>
                </p14:cNvPr>
                <p14:cNvContentPartPr/>
                <p14:nvPr/>
              </p14:nvContentPartPr>
              <p14:xfrm>
                <a:off x="8486609" y="2013520"/>
                <a:ext cx="113400" cy="98280"/>
              </p14:xfrm>
            </p:contentPart>
          </mc:Choice>
          <mc:Fallback xmlns="">
            <p:pic>
              <p:nvPicPr>
                <p:cNvPr id="1884" name="Input penna 1883">
                  <a:extLst>
                    <a:ext uri="{FF2B5EF4-FFF2-40B4-BE49-F238E27FC236}">
                      <a16:creationId xmlns:a16="http://schemas.microsoft.com/office/drawing/2014/main" id="{E5F39949-B824-4CEC-AF38-0C7CCEDC1849}"/>
                    </a:ext>
                  </a:extLst>
                </p:cNvPr>
                <p:cNvPicPr/>
                <p:nvPr/>
              </p:nvPicPr>
              <p:blipFill>
                <a:blip r:embed="rId2479"/>
                <a:stretch>
                  <a:fillRect/>
                </a:stretch>
              </p:blipFill>
              <p:spPr>
                <a:xfrm>
                  <a:off x="8477969" y="2004520"/>
                  <a:ext cx="1310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0">
              <p14:nvContentPartPr>
                <p14:cNvPr id="1885" name="Input penna 1884">
                  <a:extLst>
                    <a:ext uri="{FF2B5EF4-FFF2-40B4-BE49-F238E27FC236}">
                      <a16:creationId xmlns:a16="http://schemas.microsoft.com/office/drawing/2014/main" id="{31F2AFD6-BAA5-4810-BB45-61F1C79B0731}"/>
                    </a:ext>
                  </a:extLst>
                </p14:cNvPr>
                <p14:cNvContentPartPr/>
                <p14:nvPr/>
              </p14:nvContentPartPr>
              <p14:xfrm>
                <a:off x="8517569" y="2046280"/>
                <a:ext cx="87480" cy="75240"/>
              </p14:xfrm>
            </p:contentPart>
          </mc:Choice>
          <mc:Fallback xmlns="">
            <p:pic>
              <p:nvPicPr>
                <p:cNvPr id="1885" name="Input penna 1884">
                  <a:extLst>
                    <a:ext uri="{FF2B5EF4-FFF2-40B4-BE49-F238E27FC236}">
                      <a16:creationId xmlns:a16="http://schemas.microsoft.com/office/drawing/2014/main" id="{31F2AFD6-BAA5-4810-BB45-61F1C79B0731}"/>
                    </a:ext>
                  </a:extLst>
                </p:cNvPr>
                <p:cNvPicPr/>
                <p:nvPr/>
              </p:nvPicPr>
              <p:blipFill>
                <a:blip r:embed="rId2481"/>
                <a:stretch>
                  <a:fillRect/>
                </a:stretch>
              </p:blipFill>
              <p:spPr>
                <a:xfrm>
                  <a:off x="8508929" y="2037640"/>
                  <a:ext cx="1051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2">
              <p14:nvContentPartPr>
                <p14:cNvPr id="1887" name="Input penna 1886">
                  <a:extLst>
                    <a:ext uri="{FF2B5EF4-FFF2-40B4-BE49-F238E27FC236}">
                      <a16:creationId xmlns:a16="http://schemas.microsoft.com/office/drawing/2014/main" id="{FD2E5830-0D80-4ED6-9CFB-891A2F61CC9F}"/>
                    </a:ext>
                  </a:extLst>
                </p14:cNvPr>
                <p14:cNvContentPartPr/>
                <p14:nvPr/>
              </p14:nvContentPartPr>
              <p14:xfrm>
                <a:off x="8634929" y="2016760"/>
                <a:ext cx="218880" cy="110880"/>
              </p14:xfrm>
            </p:contentPart>
          </mc:Choice>
          <mc:Fallback xmlns="">
            <p:pic>
              <p:nvPicPr>
                <p:cNvPr id="1887" name="Input penna 1886">
                  <a:extLst>
                    <a:ext uri="{FF2B5EF4-FFF2-40B4-BE49-F238E27FC236}">
                      <a16:creationId xmlns:a16="http://schemas.microsoft.com/office/drawing/2014/main" id="{FD2E5830-0D80-4ED6-9CFB-891A2F61CC9F}"/>
                    </a:ext>
                  </a:extLst>
                </p:cNvPr>
                <p:cNvPicPr/>
                <p:nvPr/>
              </p:nvPicPr>
              <p:blipFill>
                <a:blip r:embed="rId2483"/>
                <a:stretch>
                  <a:fillRect/>
                </a:stretch>
              </p:blipFill>
              <p:spPr>
                <a:xfrm>
                  <a:off x="8625929" y="2007760"/>
                  <a:ext cx="2365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4">
              <p14:nvContentPartPr>
                <p14:cNvPr id="1888" name="Input penna 1887">
                  <a:extLst>
                    <a:ext uri="{FF2B5EF4-FFF2-40B4-BE49-F238E27FC236}">
                      <a16:creationId xmlns:a16="http://schemas.microsoft.com/office/drawing/2014/main" id="{3B65DD65-6BE8-4B5D-ABDA-2081AEB9AE9B}"/>
                    </a:ext>
                  </a:extLst>
                </p14:cNvPr>
                <p14:cNvContentPartPr/>
                <p14:nvPr/>
              </p14:nvContentPartPr>
              <p14:xfrm>
                <a:off x="8851289" y="2026480"/>
                <a:ext cx="104040" cy="108360"/>
              </p14:xfrm>
            </p:contentPart>
          </mc:Choice>
          <mc:Fallback xmlns="">
            <p:pic>
              <p:nvPicPr>
                <p:cNvPr id="1888" name="Input penna 1887">
                  <a:extLst>
                    <a:ext uri="{FF2B5EF4-FFF2-40B4-BE49-F238E27FC236}">
                      <a16:creationId xmlns:a16="http://schemas.microsoft.com/office/drawing/2014/main" id="{3B65DD65-6BE8-4B5D-ABDA-2081AEB9AE9B}"/>
                    </a:ext>
                  </a:extLst>
                </p:cNvPr>
                <p:cNvPicPr/>
                <p:nvPr/>
              </p:nvPicPr>
              <p:blipFill>
                <a:blip r:embed="rId2485"/>
                <a:stretch>
                  <a:fillRect/>
                </a:stretch>
              </p:blipFill>
              <p:spPr>
                <a:xfrm>
                  <a:off x="8842649" y="2017840"/>
                  <a:ext cx="1216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6">
              <p14:nvContentPartPr>
                <p14:cNvPr id="1890" name="Input penna 1889">
                  <a:extLst>
                    <a:ext uri="{FF2B5EF4-FFF2-40B4-BE49-F238E27FC236}">
                      <a16:creationId xmlns:a16="http://schemas.microsoft.com/office/drawing/2014/main" id="{380EE1F4-AD9E-4458-9682-E7B61232E979}"/>
                    </a:ext>
                  </a:extLst>
                </p14:cNvPr>
                <p14:cNvContentPartPr/>
                <p14:nvPr/>
              </p14:nvContentPartPr>
              <p14:xfrm>
                <a:off x="9077009" y="2026480"/>
                <a:ext cx="12960" cy="92160"/>
              </p14:xfrm>
            </p:contentPart>
          </mc:Choice>
          <mc:Fallback xmlns="">
            <p:pic>
              <p:nvPicPr>
                <p:cNvPr id="1890" name="Input penna 1889">
                  <a:extLst>
                    <a:ext uri="{FF2B5EF4-FFF2-40B4-BE49-F238E27FC236}">
                      <a16:creationId xmlns:a16="http://schemas.microsoft.com/office/drawing/2014/main" id="{380EE1F4-AD9E-4458-9682-E7B61232E979}"/>
                    </a:ext>
                  </a:extLst>
                </p:cNvPr>
                <p:cNvPicPr/>
                <p:nvPr/>
              </p:nvPicPr>
              <p:blipFill>
                <a:blip r:embed="rId2487"/>
                <a:stretch>
                  <a:fillRect/>
                </a:stretch>
              </p:blipFill>
              <p:spPr>
                <a:xfrm>
                  <a:off x="9068009" y="2017840"/>
                  <a:ext cx="30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8">
              <p14:nvContentPartPr>
                <p14:cNvPr id="1891" name="Input penna 1890">
                  <a:extLst>
                    <a:ext uri="{FF2B5EF4-FFF2-40B4-BE49-F238E27FC236}">
                      <a16:creationId xmlns:a16="http://schemas.microsoft.com/office/drawing/2014/main" id="{C8B6D4AF-6BCB-4F34-86D7-2A591BACEADE}"/>
                    </a:ext>
                  </a:extLst>
                </p14:cNvPr>
                <p14:cNvContentPartPr/>
                <p14:nvPr/>
              </p14:nvContentPartPr>
              <p14:xfrm>
                <a:off x="9031649" y="2071120"/>
                <a:ext cx="82440" cy="2160"/>
              </p14:xfrm>
            </p:contentPart>
          </mc:Choice>
          <mc:Fallback xmlns="">
            <p:pic>
              <p:nvPicPr>
                <p:cNvPr id="1891" name="Input penna 1890">
                  <a:extLst>
                    <a:ext uri="{FF2B5EF4-FFF2-40B4-BE49-F238E27FC236}">
                      <a16:creationId xmlns:a16="http://schemas.microsoft.com/office/drawing/2014/main" id="{C8B6D4AF-6BCB-4F34-86D7-2A591BACEADE}"/>
                    </a:ext>
                  </a:extLst>
                </p:cNvPr>
                <p:cNvPicPr/>
                <p:nvPr/>
              </p:nvPicPr>
              <p:blipFill>
                <a:blip r:embed="rId1772"/>
                <a:stretch>
                  <a:fillRect/>
                </a:stretch>
              </p:blipFill>
              <p:spPr>
                <a:xfrm>
                  <a:off x="9023009" y="2062120"/>
                  <a:ext cx="100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9">
              <p14:nvContentPartPr>
                <p14:cNvPr id="1892" name="Input penna 1891">
                  <a:extLst>
                    <a:ext uri="{FF2B5EF4-FFF2-40B4-BE49-F238E27FC236}">
                      <a16:creationId xmlns:a16="http://schemas.microsoft.com/office/drawing/2014/main" id="{4BC05EA2-12F8-4433-BDD8-D18C99D47C9E}"/>
                    </a:ext>
                  </a:extLst>
                </p14:cNvPr>
                <p14:cNvContentPartPr/>
                <p14:nvPr/>
              </p14:nvContentPartPr>
              <p14:xfrm>
                <a:off x="9162689" y="2034040"/>
                <a:ext cx="80640" cy="189360"/>
              </p14:xfrm>
            </p:contentPart>
          </mc:Choice>
          <mc:Fallback xmlns="">
            <p:pic>
              <p:nvPicPr>
                <p:cNvPr id="1892" name="Input penna 1891">
                  <a:extLst>
                    <a:ext uri="{FF2B5EF4-FFF2-40B4-BE49-F238E27FC236}">
                      <a16:creationId xmlns:a16="http://schemas.microsoft.com/office/drawing/2014/main" id="{4BC05EA2-12F8-4433-BDD8-D18C99D47C9E}"/>
                    </a:ext>
                  </a:extLst>
                </p:cNvPr>
                <p:cNvPicPr/>
                <p:nvPr/>
              </p:nvPicPr>
              <p:blipFill>
                <a:blip r:embed="rId2490"/>
                <a:stretch>
                  <a:fillRect/>
                </a:stretch>
              </p:blipFill>
              <p:spPr>
                <a:xfrm>
                  <a:off x="9154049" y="2025040"/>
                  <a:ext cx="982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1">
              <p14:nvContentPartPr>
                <p14:cNvPr id="1894" name="Input penna 1893">
                  <a:extLst>
                    <a:ext uri="{FF2B5EF4-FFF2-40B4-BE49-F238E27FC236}">
                      <a16:creationId xmlns:a16="http://schemas.microsoft.com/office/drawing/2014/main" id="{8CA02433-963E-4A00-8AFF-778F64C754C8}"/>
                    </a:ext>
                  </a:extLst>
                </p14:cNvPr>
                <p14:cNvContentPartPr/>
                <p14:nvPr/>
              </p14:nvContentPartPr>
              <p14:xfrm>
                <a:off x="9305609" y="2059960"/>
                <a:ext cx="132840" cy="72000"/>
              </p14:xfrm>
            </p:contentPart>
          </mc:Choice>
          <mc:Fallback xmlns="">
            <p:pic>
              <p:nvPicPr>
                <p:cNvPr id="1894" name="Input penna 1893">
                  <a:extLst>
                    <a:ext uri="{FF2B5EF4-FFF2-40B4-BE49-F238E27FC236}">
                      <a16:creationId xmlns:a16="http://schemas.microsoft.com/office/drawing/2014/main" id="{8CA02433-963E-4A00-8AFF-778F64C754C8}"/>
                    </a:ext>
                  </a:extLst>
                </p:cNvPr>
                <p:cNvPicPr/>
                <p:nvPr/>
              </p:nvPicPr>
              <p:blipFill>
                <a:blip r:embed="rId2492"/>
                <a:stretch>
                  <a:fillRect/>
                </a:stretch>
              </p:blipFill>
              <p:spPr>
                <a:xfrm>
                  <a:off x="9296609" y="2051320"/>
                  <a:ext cx="150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3">
              <p14:nvContentPartPr>
                <p14:cNvPr id="1895" name="Input penna 1894">
                  <a:extLst>
                    <a:ext uri="{FF2B5EF4-FFF2-40B4-BE49-F238E27FC236}">
                      <a16:creationId xmlns:a16="http://schemas.microsoft.com/office/drawing/2014/main" id="{78FC9656-EF09-42CB-8737-75BE41463D40}"/>
                    </a:ext>
                  </a:extLst>
                </p14:cNvPr>
                <p14:cNvContentPartPr/>
                <p14:nvPr/>
              </p14:nvContentPartPr>
              <p14:xfrm>
                <a:off x="9454289" y="2057080"/>
                <a:ext cx="57600" cy="77040"/>
              </p14:xfrm>
            </p:contentPart>
          </mc:Choice>
          <mc:Fallback xmlns="">
            <p:pic>
              <p:nvPicPr>
                <p:cNvPr id="1895" name="Input penna 1894">
                  <a:extLst>
                    <a:ext uri="{FF2B5EF4-FFF2-40B4-BE49-F238E27FC236}">
                      <a16:creationId xmlns:a16="http://schemas.microsoft.com/office/drawing/2014/main" id="{78FC9656-EF09-42CB-8737-75BE41463D40}"/>
                    </a:ext>
                  </a:extLst>
                </p:cNvPr>
                <p:cNvPicPr/>
                <p:nvPr/>
              </p:nvPicPr>
              <p:blipFill>
                <a:blip r:embed="rId2494"/>
                <a:stretch>
                  <a:fillRect/>
                </a:stretch>
              </p:blipFill>
              <p:spPr>
                <a:xfrm>
                  <a:off x="9445289" y="2048080"/>
                  <a:ext cx="752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5">
              <p14:nvContentPartPr>
                <p14:cNvPr id="1896" name="Input penna 1895">
                  <a:extLst>
                    <a:ext uri="{FF2B5EF4-FFF2-40B4-BE49-F238E27FC236}">
                      <a16:creationId xmlns:a16="http://schemas.microsoft.com/office/drawing/2014/main" id="{4B1DD58C-36F2-4333-833D-1987E70ACCC8}"/>
                    </a:ext>
                  </a:extLst>
                </p14:cNvPr>
                <p14:cNvContentPartPr/>
                <p14:nvPr/>
              </p14:nvContentPartPr>
              <p14:xfrm>
                <a:off x="9507929" y="2040520"/>
                <a:ext cx="117000" cy="92160"/>
              </p14:xfrm>
            </p:contentPart>
          </mc:Choice>
          <mc:Fallback xmlns="">
            <p:pic>
              <p:nvPicPr>
                <p:cNvPr id="1896" name="Input penna 1895">
                  <a:extLst>
                    <a:ext uri="{FF2B5EF4-FFF2-40B4-BE49-F238E27FC236}">
                      <a16:creationId xmlns:a16="http://schemas.microsoft.com/office/drawing/2014/main" id="{4B1DD58C-36F2-4333-833D-1987E70ACCC8}"/>
                    </a:ext>
                  </a:extLst>
                </p:cNvPr>
                <p:cNvPicPr/>
                <p:nvPr/>
              </p:nvPicPr>
              <p:blipFill>
                <a:blip r:embed="rId2496"/>
                <a:stretch>
                  <a:fillRect/>
                </a:stretch>
              </p:blipFill>
              <p:spPr>
                <a:xfrm>
                  <a:off x="9499289" y="2031880"/>
                  <a:ext cx="134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7">
              <p14:nvContentPartPr>
                <p14:cNvPr id="1897" name="Input penna 1896">
                  <a:extLst>
                    <a:ext uri="{FF2B5EF4-FFF2-40B4-BE49-F238E27FC236}">
                      <a16:creationId xmlns:a16="http://schemas.microsoft.com/office/drawing/2014/main" id="{FCC89D3D-37CF-4603-927E-868433708CF0}"/>
                    </a:ext>
                  </a:extLst>
                </p14:cNvPr>
                <p14:cNvContentPartPr/>
                <p14:nvPr/>
              </p14:nvContentPartPr>
              <p14:xfrm>
                <a:off x="9672809" y="1938280"/>
                <a:ext cx="79560" cy="272160"/>
              </p14:xfrm>
            </p:contentPart>
          </mc:Choice>
          <mc:Fallback xmlns="">
            <p:pic>
              <p:nvPicPr>
                <p:cNvPr id="1897" name="Input penna 1896">
                  <a:extLst>
                    <a:ext uri="{FF2B5EF4-FFF2-40B4-BE49-F238E27FC236}">
                      <a16:creationId xmlns:a16="http://schemas.microsoft.com/office/drawing/2014/main" id="{FCC89D3D-37CF-4603-927E-868433708CF0}"/>
                    </a:ext>
                  </a:extLst>
                </p:cNvPr>
                <p:cNvPicPr/>
                <p:nvPr/>
              </p:nvPicPr>
              <p:blipFill>
                <a:blip r:embed="rId2498"/>
                <a:stretch>
                  <a:fillRect/>
                </a:stretch>
              </p:blipFill>
              <p:spPr>
                <a:xfrm>
                  <a:off x="9664169" y="1929640"/>
                  <a:ext cx="972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9">
              <p14:nvContentPartPr>
                <p14:cNvPr id="1899" name="Input penna 1898">
                  <a:extLst>
                    <a:ext uri="{FF2B5EF4-FFF2-40B4-BE49-F238E27FC236}">
                      <a16:creationId xmlns:a16="http://schemas.microsoft.com/office/drawing/2014/main" id="{C64191DE-70E2-4064-8443-D4264C341375}"/>
                    </a:ext>
                  </a:extLst>
                </p14:cNvPr>
                <p14:cNvContentPartPr/>
                <p14:nvPr/>
              </p14:nvContentPartPr>
              <p14:xfrm>
                <a:off x="9806729" y="1900840"/>
                <a:ext cx="100800" cy="79200"/>
              </p14:xfrm>
            </p:contentPart>
          </mc:Choice>
          <mc:Fallback xmlns="">
            <p:pic>
              <p:nvPicPr>
                <p:cNvPr id="1899" name="Input penna 1898">
                  <a:extLst>
                    <a:ext uri="{FF2B5EF4-FFF2-40B4-BE49-F238E27FC236}">
                      <a16:creationId xmlns:a16="http://schemas.microsoft.com/office/drawing/2014/main" id="{C64191DE-70E2-4064-8443-D4264C341375}"/>
                    </a:ext>
                  </a:extLst>
                </p:cNvPr>
                <p:cNvPicPr/>
                <p:nvPr/>
              </p:nvPicPr>
              <p:blipFill>
                <a:blip r:embed="rId2500"/>
                <a:stretch>
                  <a:fillRect/>
                </a:stretch>
              </p:blipFill>
              <p:spPr>
                <a:xfrm>
                  <a:off x="9798089" y="1891840"/>
                  <a:ext cx="118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1">
              <p14:nvContentPartPr>
                <p14:cNvPr id="1901" name="Input penna 1900">
                  <a:extLst>
                    <a:ext uri="{FF2B5EF4-FFF2-40B4-BE49-F238E27FC236}">
                      <a16:creationId xmlns:a16="http://schemas.microsoft.com/office/drawing/2014/main" id="{B5B6B2AF-11D6-4397-8CE3-DF6B01DF31F2}"/>
                    </a:ext>
                  </a:extLst>
                </p14:cNvPr>
                <p14:cNvContentPartPr/>
                <p14:nvPr/>
              </p14:nvContentPartPr>
              <p14:xfrm>
                <a:off x="9848129" y="2000200"/>
                <a:ext cx="90360" cy="135360"/>
              </p14:xfrm>
            </p:contentPart>
          </mc:Choice>
          <mc:Fallback xmlns="">
            <p:pic>
              <p:nvPicPr>
                <p:cNvPr id="1901" name="Input penna 1900">
                  <a:extLst>
                    <a:ext uri="{FF2B5EF4-FFF2-40B4-BE49-F238E27FC236}">
                      <a16:creationId xmlns:a16="http://schemas.microsoft.com/office/drawing/2014/main" id="{B5B6B2AF-11D6-4397-8CE3-DF6B01DF31F2}"/>
                    </a:ext>
                  </a:extLst>
                </p:cNvPr>
                <p:cNvPicPr/>
                <p:nvPr/>
              </p:nvPicPr>
              <p:blipFill>
                <a:blip r:embed="rId2502"/>
                <a:stretch>
                  <a:fillRect/>
                </a:stretch>
              </p:blipFill>
              <p:spPr>
                <a:xfrm>
                  <a:off x="9839129" y="1991200"/>
                  <a:ext cx="108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3">
              <p14:nvContentPartPr>
                <p14:cNvPr id="1902" name="Input penna 1901">
                  <a:extLst>
                    <a:ext uri="{FF2B5EF4-FFF2-40B4-BE49-F238E27FC236}">
                      <a16:creationId xmlns:a16="http://schemas.microsoft.com/office/drawing/2014/main" id="{4305042B-D7A4-41C8-BD39-2140EBB75CCF}"/>
                    </a:ext>
                  </a:extLst>
                </p14:cNvPr>
                <p14:cNvContentPartPr/>
                <p14:nvPr/>
              </p14:nvContentPartPr>
              <p14:xfrm>
                <a:off x="9985289" y="1980040"/>
                <a:ext cx="68040" cy="147240"/>
              </p14:xfrm>
            </p:contentPart>
          </mc:Choice>
          <mc:Fallback xmlns="">
            <p:pic>
              <p:nvPicPr>
                <p:cNvPr id="1902" name="Input penna 1901">
                  <a:extLst>
                    <a:ext uri="{FF2B5EF4-FFF2-40B4-BE49-F238E27FC236}">
                      <a16:creationId xmlns:a16="http://schemas.microsoft.com/office/drawing/2014/main" id="{4305042B-D7A4-41C8-BD39-2140EBB75CCF}"/>
                    </a:ext>
                  </a:extLst>
                </p:cNvPr>
                <p:cNvPicPr/>
                <p:nvPr/>
              </p:nvPicPr>
              <p:blipFill>
                <a:blip r:embed="rId2504"/>
                <a:stretch>
                  <a:fillRect/>
                </a:stretch>
              </p:blipFill>
              <p:spPr>
                <a:xfrm>
                  <a:off x="9976649" y="1971400"/>
                  <a:ext cx="85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5">
              <p14:nvContentPartPr>
                <p14:cNvPr id="1903" name="Input penna 1902">
                  <a:extLst>
                    <a:ext uri="{FF2B5EF4-FFF2-40B4-BE49-F238E27FC236}">
                      <a16:creationId xmlns:a16="http://schemas.microsoft.com/office/drawing/2014/main" id="{54E08873-34BB-4247-8BA0-7C8EFEBC0B7A}"/>
                    </a:ext>
                  </a:extLst>
                </p14:cNvPr>
                <p14:cNvContentPartPr/>
                <p14:nvPr/>
              </p14:nvContentPartPr>
              <p14:xfrm>
                <a:off x="9975569" y="2050600"/>
                <a:ext cx="83160" cy="77040"/>
              </p14:xfrm>
            </p:contentPart>
          </mc:Choice>
          <mc:Fallback xmlns="">
            <p:pic>
              <p:nvPicPr>
                <p:cNvPr id="1903" name="Input penna 1902">
                  <a:extLst>
                    <a:ext uri="{FF2B5EF4-FFF2-40B4-BE49-F238E27FC236}">
                      <a16:creationId xmlns:a16="http://schemas.microsoft.com/office/drawing/2014/main" id="{54E08873-34BB-4247-8BA0-7C8EFEBC0B7A}"/>
                    </a:ext>
                  </a:extLst>
                </p:cNvPr>
                <p:cNvPicPr/>
                <p:nvPr/>
              </p:nvPicPr>
              <p:blipFill>
                <a:blip r:embed="rId2506"/>
                <a:stretch>
                  <a:fillRect/>
                </a:stretch>
              </p:blipFill>
              <p:spPr>
                <a:xfrm>
                  <a:off x="9966929" y="2041600"/>
                  <a:ext cx="10080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6" name="Gruppo 1905">
            <a:extLst>
              <a:ext uri="{FF2B5EF4-FFF2-40B4-BE49-F238E27FC236}">
                <a16:creationId xmlns:a16="http://schemas.microsoft.com/office/drawing/2014/main" id="{96ADA33F-FA00-4450-970E-0530926B488A}"/>
              </a:ext>
            </a:extLst>
          </p:cNvPr>
          <p:cNvGrpSpPr/>
          <p:nvPr/>
        </p:nvGrpSpPr>
        <p:grpSpPr>
          <a:xfrm>
            <a:off x="10680982" y="2076632"/>
            <a:ext cx="81720" cy="44640"/>
            <a:chOff x="10275809" y="2041600"/>
            <a:chExt cx="81720" cy="4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7">
              <p14:nvContentPartPr>
                <p14:cNvPr id="1904" name="Input penna 1903">
                  <a:extLst>
                    <a:ext uri="{FF2B5EF4-FFF2-40B4-BE49-F238E27FC236}">
                      <a16:creationId xmlns:a16="http://schemas.microsoft.com/office/drawing/2014/main" id="{3A225EE5-F91B-4DEC-AE82-71FBB501569B}"/>
                    </a:ext>
                  </a:extLst>
                </p14:cNvPr>
                <p14:cNvContentPartPr/>
                <p14:nvPr/>
              </p14:nvContentPartPr>
              <p14:xfrm>
                <a:off x="10275809" y="2041600"/>
                <a:ext cx="73800" cy="7200"/>
              </p14:xfrm>
            </p:contentPart>
          </mc:Choice>
          <mc:Fallback xmlns="">
            <p:pic>
              <p:nvPicPr>
                <p:cNvPr id="1904" name="Input penna 1903">
                  <a:extLst>
                    <a:ext uri="{FF2B5EF4-FFF2-40B4-BE49-F238E27FC236}">
                      <a16:creationId xmlns:a16="http://schemas.microsoft.com/office/drawing/2014/main" id="{3A225EE5-F91B-4DEC-AE82-71FBB501569B}"/>
                    </a:ext>
                  </a:extLst>
                </p:cNvPr>
                <p:cNvPicPr/>
                <p:nvPr/>
              </p:nvPicPr>
              <p:blipFill>
                <a:blip r:embed="rId2508"/>
                <a:stretch>
                  <a:fillRect/>
                </a:stretch>
              </p:blipFill>
              <p:spPr>
                <a:xfrm>
                  <a:off x="10266809" y="2032600"/>
                  <a:ext cx="91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9">
              <p14:nvContentPartPr>
                <p14:cNvPr id="1905" name="Input penna 1904">
                  <a:extLst>
                    <a:ext uri="{FF2B5EF4-FFF2-40B4-BE49-F238E27FC236}">
                      <a16:creationId xmlns:a16="http://schemas.microsoft.com/office/drawing/2014/main" id="{DA1244FF-C1BC-4A4F-A885-0A307D14F926}"/>
                    </a:ext>
                  </a:extLst>
                </p14:cNvPr>
                <p14:cNvContentPartPr/>
                <p14:nvPr/>
              </p14:nvContentPartPr>
              <p14:xfrm>
                <a:off x="10283369" y="2045560"/>
                <a:ext cx="74160" cy="40680"/>
              </p14:xfrm>
            </p:contentPart>
          </mc:Choice>
          <mc:Fallback xmlns="">
            <p:pic>
              <p:nvPicPr>
                <p:cNvPr id="1905" name="Input penna 1904">
                  <a:extLst>
                    <a:ext uri="{FF2B5EF4-FFF2-40B4-BE49-F238E27FC236}">
                      <a16:creationId xmlns:a16="http://schemas.microsoft.com/office/drawing/2014/main" id="{DA1244FF-C1BC-4A4F-A885-0A307D14F926}"/>
                    </a:ext>
                  </a:extLst>
                </p:cNvPr>
                <p:cNvPicPr/>
                <p:nvPr/>
              </p:nvPicPr>
              <p:blipFill>
                <a:blip r:embed="rId2510"/>
                <a:stretch>
                  <a:fillRect/>
                </a:stretch>
              </p:blipFill>
              <p:spPr>
                <a:xfrm>
                  <a:off x="10274729" y="2036560"/>
                  <a:ext cx="91800" cy="5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9" name="Gruppo 1918">
            <a:extLst>
              <a:ext uri="{FF2B5EF4-FFF2-40B4-BE49-F238E27FC236}">
                <a16:creationId xmlns:a16="http://schemas.microsoft.com/office/drawing/2014/main" id="{9AA0980D-EAEE-4C04-A3FD-3695F850E948}"/>
              </a:ext>
            </a:extLst>
          </p:cNvPr>
          <p:cNvGrpSpPr/>
          <p:nvPr/>
        </p:nvGrpSpPr>
        <p:grpSpPr>
          <a:xfrm>
            <a:off x="7144342" y="2680712"/>
            <a:ext cx="875160" cy="541080"/>
            <a:chOff x="6739169" y="2645680"/>
            <a:chExt cx="875160" cy="54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1">
              <p14:nvContentPartPr>
                <p14:cNvPr id="1908" name="Input penna 1907">
                  <a:extLst>
                    <a:ext uri="{FF2B5EF4-FFF2-40B4-BE49-F238E27FC236}">
                      <a16:creationId xmlns:a16="http://schemas.microsoft.com/office/drawing/2014/main" id="{A26FFAE9-06EB-4B81-878D-A42E42068F96}"/>
                    </a:ext>
                  </a:extLst>
                </p14:cNvPr>
                <p14:cNvContentPartPr/>
                <p14:nvPr/>
              </p14:nvContentPartPr>
              <p14:xfrm>
                <a:off x="6747089" y="2801560"/>
                <a:ext cx="64080" cy="8280"/>
              </p14:xfrm>
            </p:contentPart>
          </mc:Choice>
          <mc:Fallback xmlns="">
            <p:pic>
              <p:nvPicPr>
                <p:cNvPr id="1908" name="Input penna 1907">
                  <a:extLst>
                    <a:ext uri="{FF2B5EF4-FFF2-40B4-BE49-F238E27FC236}">
                      <a16:creationId xmlns:a16="http://schemas.microsoft.com/office/drawing/2014/main" id="{A26FFAE9-06EB-4B81-878D-A42E42068F96}"/>
                    </a:ext>
                  </a:extLst>
                </p:cNvPr>
                <p:cNvPicPr/>
                <p:nvPr/>
              </p:nvPicPr>
              <p:blipFill>
                <a:blip r:embed="rId2512"/>
                <a:stretch>
                  <a:fillRect/>
                </a:stretch>
              </p:blipFill>
              <p:spPr>
                <a:xfrm>
                  <a:off x="6738089" y="2792920"/>
                  <a:ext cx="81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3">
              <p14:nvContentPartPr>
                <p14:cNvPr id="1909" name="Input penna 1908">
                  <a:extLst>
                    <a:ext uri="{FF2B5EF4-FFF2-40B4-BE49-F238E27FC236}">
                      <a16:creationId xmlns:a16="http://schemas.microsoft.com/office/drawing/2014/main" id="{D647D31C-328F-4B22-8666-220B43ED5FF3}"/>
                    </a:ext>
                  </a:extLst>
                </p14:cNvPr>
                <p14:cNvContentPartPr/>
                <p14:nvPr/>
              </p14:nvContentPartPr>
              <p14:xfrm>
                <a:off x="6739169" y="2808400"/>
                <a:ext cx="77760" cy="37440"/>
              </p14:xfrm>
            </p:contentPart>
          </mc:Choice>
          <mc:Fallback xmlns="">
            <p:pic>
              <p:nvPicPr>
                <p:cNvPr id="1909" name="Input penna 1908">
                  <a:extLst>
                    <a:ext uri="{FF2B5EF4-FFF2-40B4-BE49-F238E27FC236}">
                      <a16:creationId xmlns:a16="http://schemas.microsoft.com/office/drawing/2014/main" id="{D647D31C-328F-4B22-8666-220B43ED5FF3}"/>
                    </a:ext>
                  </a:extLst>
                </p:cNvPr>
                <p:cNvPicPr/>
                <p:nvPr/>
              </p:nvPicPr>
              <p:blipFill>
                <a:blip r:embed="rId2514"/>
                <a:stretch>
                  <a:fillRect/>
                </a:stretch>
              </p:blipFill>
              <p:spPr>
                <a:xfrm>
                  <a:off x="6730529" y="2799400"/>
                  <a:ext cx="954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5">
              <p14:nvContentPartPr>
                <p14:cNvPr id="1911" name="Input penna 1910">
                  <a:extLst>
                    <a:ext uri="{FF2B5EF4-FFF2-40B4-BE49-F238E27FC236}">
                      <a16:creationId xmlns:a16="http://schemas.microsoft.com/office/drawing/2014/main" id="{6AEB9A69-2AD4-4480-8C29-A1A0C0BE4D15}"/>
                    </a:ext>
                  </a:extLst>
                </p14:cNvPr>
                <p14:cNvContentPartPr/>
                <p14:nvPr/>
              </p14:nvContentPartPr>
              <p14:xfrm>
                <a:off x="6952289" y="2763400"/>
                <a:ext cx="259560" cy="99360"/>
              </p14:xfrm>
            </p:contentPart>
          </mc:Choice>
          <mc:Fallback xmlns="">
            <p:pic>
              <p:nvPicPr>
                <p:cNvPr id="1911" name="Input penna 1910">
                  <a:extLst>
                    <a:ext uri="{FF2B5EF4-FFF2-40B4-BE49-F238E27FC236}">
                      <a16:creationId xmlns:a16="http://schemas.microsoft.com/office/drawing/2014/main" id="{6AEB9A69-2AD4-4480-8C29-A1A0C0BE4D15}"/>
                    </a:ext>
                  </a:extLst>
                </p:cNvPr>
                <p:cNvPicPr/>
                <p:nvPr/>
              </p:nvPicPr>
              <p:blipFill>
                <a:blip r:embed="rId2516"/>
                <a:stretch>
                  <a:fillRect/>
                </a:stretch>
              </p:blipFill>
              <p:spPr>
                <a:xfrm>
                  <a:off x="6943289" y="2754760"/>
                  <a:ext cx="277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7">
              <p14:nvContentPartPr>
                <p14:cNvPr id="1912" name="Input penna 1911">
                  <a:extLst>
                    <a:ext uri="{FF2B5EF4-FFF2-40B4-BE49-F238E27FC236}">
                      <a16:creationId xmlns:a16="http://schemas.microsoft.com/office/drawing/2014/main" id="{D42354CF-F943-4894-8E75-0BC7B5E352DA}"/>
                    </a:ext>
                  </a:extLst>
                </p14:cNvPr>
                <p14:cNvContentPartPr/>
                <p14:nvPr/>
              </p14:nvContentPartPr>
              <p14:xfrm>
                <a:off x="7175489" y="2657200"/>
                <a:ext cx="77760" cy="66240"/>
              </p14:xfrm>
            </p:contentPart>
          </mc:Choice>
          <mc:Fallback xmlns="">
            <p:pic>
              <p:nvPicPr>
                <p:cNvPr id="1912" name="Input penna 1911">
                  <a:extLst>
                    <a:ext uri="{FF2B5EF4-FFF2-40B4-BE49-F238E27FC236}">
                      <a16:creationId xmlns:a16="http://schemas.microsoft.com/office/drawing/2014/main" id="{D42354CF-F943-4894-8E75-0BC7B5E352DA}"/>
                    </a:ext>
                  </a:extLst>
                </p:cNvPr>
                <p:cNvPicPr/>
                <p:nvPr/>
              </p:nvPicPr>
              <p:blipFill>
                <a:blip r:embed="rId2518"/>
                <a:stretch>
                  <a:fillRect/>
                </a:stretch>
              </p:blipFill>
              <p:spPr>
                <a:xfrm>
                  <a:off x="7166849" y="2648560"/>
                  <a:ext cx="954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9">
              <p14:nvContentPartPr>
                <p14:cNvPr id="1913" name="Input penna 1912">
                  <a:extLst>
                    <a:ext uri="{FF2B5EF4-FFF2-40B4-BE49-F238E27FC236}">
                      <a16:creationId xmlns:a16="http://schemas.microsoft.com/office/drawing/2014/main" id="{734D4888-4BFC-485D-8597-ACF4379B22FA}"/>
                    </a:ext>
                  </a:extLst>
                </p14:cNvPr>
                <p14:cNvContentPartPr/>
                <p14:nvPr/>
              </p14:nvContentPartPr>
              <p14:xfrm>
                <a:off x="7268009" y="2761240"/>
                <a:ext cx="107280" cy="104040"/>
              </p14:xfrm>
            </p:contentPart>
          </mc:Choice>
          <mc:Fallback xmlns="">
            <p:pic>
              <p:nvPicPr>
                <p:cNvPr id="1913" name="Input penna 1912">
                  <a:extLst>
                    <a:ext uri="{FF2B5EF4-FFF2-40B4-BE49-F238E27FC236}">
                      <a16:creationId xmlns:a16="http://schemas.microsoft.com/office/drawing/2014/main" id="{734D4888-4BFC-485D-8597-ACF4379B22FA}"/>
                    </a:ext>
                  </a:extLst>
                </p:cNvPr>
                <p:cNvPicPr/>
                <p:nvPr/>
              </p:nvPicPr>
              <p:blipFill>
                <a:blip r:embed="rId2520"/>
                <a:stretch>
                  <a:fillRect/>
                </a:stretch>
              </p:blipFill>
              <p:spPr>
                <a:xfrm>
                  <a:off x="7259009" y="2752600"/>
                  <a:ext cx="1249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1">
              <p14:nvContentPartPr>
                <p14:cNvPr id="1915" name="Input penna 1914">
                  <a:extLst>
                    <a:ext uri="{FF2B5EF4-FFF2-40B4-BE49-F238E27FC236}">
                      <a16:creationId xmlns:a16="http://schemas.microsoft.com/office/drawing/2014/main" id="{7EC4A997-534F-4007-893B-3FB8888B0674}"/>
                    </a:ext>
                  </a:extLst>
                </p14:cNvPr>
                <p14:cNvContentPartPr/>
                <p14:nvPr/>
              </p14:nvContentPartPr>
              <p14:xfrm>
                <a:off x="7512809" y="2645680"/>
                <a:ext cx="80280" cy="366480"/>
              </p14:xfrm>
            </p:contentPart>
          </mc:Choice>
          <mc:Fallback xmlns="">
            <p:pic>
              <p:nvPicPr>
                <p:cNvPr id="1915" name="Input penna 1914">
                  <a:extLst>
                    <a:ext uri="{FF2B5EF4-FFF2-40B4-BE49-F238E27FC236}">
                      <a16:creationId xmlns:a16="http://schemas.microsoft.com/office/drawing/2014/main" id="{7EC4A997-534F-4007-893B-3FB8888B0674}"/>
                    </a:ext>
                  </a:extLst>
                </p:cNvPr>
                <p:cNvPicPr/>
                <p:nvPr/>
              </p:nvPicPr>
              <p:blipFill>
                <a:blip r:embed="rId2522"/>
                <a:stretch>
                  <a:fillRect/>
                </a:stretch>
              </p:blipFill>
              <p:spPr>
                <a:xfrm>
                  <a:off x="7503809" y="2637040"/>
                  <a:ext cx="979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3">
              <p14:nvContentPartPr>
                <p14:cNvPr id="1917" name="Input penna 1916">
                  <a:extLst>
                    <a:ext uri="{FF2B5EF4-FFF2-40B4-BE49-F238E27FC236}">
                      <a16:creationId xmlns:a16="http://schemas.microsoft.com/office/drawing/2014/main" id="{E06A1AA6-EE18-46A7-8C24-61A98CE5D3E7}"/>
                    </a:ext>
                  </a:extLst>
                </p14:cNvPr>
                <p14:cNvContentPartPr/>
                <p14:nvPr/>
              </p14:nvContentPartPr>
              <p14:xfrm>
                <a:off x="7548089" y="3061120"/>
                <a:ext cx="66240" cy="125640"/>
              </p14:xfrm>
            </p:contentPart>
          </mc:Choice>
          <mc:Fallback xmlns="">
            <p:pic>
              <p:nvPicPr>
                <p:cNvPr id="1917" name="Input penna 1916">
                  <a:extLst>
                    <a:ext uri="{FF2B5EF4-FFF2-40B4-BE49-F238E27FC236}">
                      <a16:creationId xmlns:a16="http://schemas.microsoft.com/office/drawing/2014/main" id="{E06A1AA6-EE18-46A7-8C24-61A98CE5D3E7}"/>
                    </a:ext>
                  </a:extLst>
                </p:cNvPr>
                <p:cNvPicPr/>
                <p:nvPr/>
              </p:nvPicPr>
              <p:blipFill>
                <a:blip r:embed="rId2524"/>
                <a:stretch>
                  <a:fillRect/>
                </a:stretch>
              </p:blipFill>
              <p:spPr>
                <a:xfrm>
                  <a:off x="7539449" y="3052120"/>
                  <a:ext cx="838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5">
              <p14:nvContentPartPr>
                <p14:cNvPr id="1918" name="Input penna 1917">
                  <a:extLst>
                    <a:ext uri="{FF2B5EF4-FFF2-40B4-BE49-F238E27FC236}">
                      <a16:creationId xmlns:a16="http://schemas.microsoft.com/office/drawing/2014/main" id="{DB3F595E-CBDD-4CFC-944A-EFC17DE392BE}"/>
                    </a:ext>
                  </a:extLst>
                </p14:cNvPr>
                <p14:cNvContentPartPr/>
                <p14:nvPr/>
              </p14:nvContentPartPr>
              <p14:xfrm>
                <a:off x="7543409" y="3112960"/>
                <a:ext cx="70200" cy="7920"/>
              </p14:xfrm>
            </p:contentPart>
          </mc:Choice>
          <mc:Fallback xmlns="">
            <p:pic>
              <p:nvPicPr>
                <p:cNvPr id="1918" name="Input penna 1917">
                  <a:extLst>
                    <a:ext uri="{FF2B5EF4-FFF2-40B4-BE49-F238E27FC236}">
                      <a16:creationId xmlns:a16="http://schemas.microsoft.com/office/drawing/2014/main" id="{DB3F595E-CBDD-4CFC-944A-EFC17DE392BE}"/>
                    </a:ext>
                  </a:extLst>
                </p:cNvPr>
                <p:cNvPicPr/>
                <p:nvPr/>
              </p:nvPicPr>
              <p:blipFill>
                <a:blip r:embed="rId2526"/>
                <a:stretch>
                  <a:fillRect/>
                </a:stretch>
              </p:blipFill>
              <p:spPr>
                <a:xfrm>
                  <a:off x="7534409" y="3104320"/>
                  <a:ext cx="8784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0" name="Gruppo 1929">
            <a:extLst>
              <a:ext uri="{FF2B5EF4-FFF2-40B4-BE49-F238E27FC236}">
                <a16:creationId xmlns:a16="http://schemas.microsoft.com/office/drawing/2014/main" id="{174C37EB-E2FE-4E3D-BCB5-DD8189C7ECAE}"/>
              </a:ext>
            </a:extLst>
          </p:cNvPr>
          <p:cNvGrpSpPr/>
          <p:nvPr/>
        </p:nvGrpSpPr>
        <p:grpSpPr>
          <a:xfrm>
            <a:off x="8039662" y="2675672"/>
            <a:ext cx="596160" cy="216000"/>
            <a:chOff x="7634489" y="2640640"/>
            <a:chExt cx="59616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7">
              <p14:nvContentPartPr>
                <p14:cNvPr id="1920" name="Input penna 1919">
                  <a:extLst>
                    <a:ext uri="{FF2B5EF4-FFF2-40B4-BE49-F238E27FC236}">
                      <a16:creationId xmlns:a16="http://schemas.microsoft.com/office/drawing/2014/main" id="{4511642F-1355-4EFC-94EF-FA458D2AF428}"/>
                    </a:ext>
                  </a:extLst>
                </p14:cNvPr>
                <p14:cNvContentPartPr/>
                <p14:nvPr/>
              </p14:nvContentPartPr>
              <p14:xfrm>
                <a:off x="7638089" y="2766280"/>
                <a:ext cx="42840" cy="83520"/>
              </p14:xfrm>
            </p:contentPart>
          </mc:Choice>
          <mc:Fallback xmlns="">
            <p:pic>
              <p:nvPicPr>
                <p:cNvPr id="1920" name="Input penna 1919">
                  <a:extLst>
                    <a:ext uri="{FF2B5EF4-FFF2-40B4-BE49-F238E27FC236}">
                      <a16:creationId xmlns:a16="http://schemas.microsoft.com/office/drawing/2014/main" id="{4511642F-1355-4EFC-94EF-FA458D2AF428}"/>
                    </a:ext>
                  </a:extLst>
                </p:cNvPr>
                <p:cNvPicPr/>
                <p:nvPr/>
              </p:nvPicPr>
              <p:blipFill>
                <a:blip r:embed="rId2528"/>
                <a:stretch>
                  <a:fillRect/>
                </a:stretch>
              </p:blipFill>
              <p:spPr>
                <a:xfrm>
                  <a:off x="7629449" y="2757280"/>
                  <a:ext cx="604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9">
              <p14:nvContentPartPr>
                <p14:cNvPr id="1921" name="Input penna 1920">
                  <a:extLst>
                    <a:ext uri="{FF2B5EF4-FFF2-40B4-BE49-F238E27FC236}">
                      <a16:creationId xmlns:a16="http://schemas.microsoft.com/office/drawing/2014/main" id="{7FDB44CC-E704-4401-A01C-0957775AD4C9}"/>
                    </a:ext>
                  </a:extLst>
                </p14:cNvPr>
                <p14:cNvContentPartPr/>
                <p14:nvPr/>
              </p14:nvContentPartPr>
              <p14:xfrm>
                <a:off x="7634489" y="2774920"/>
                <a:ext cx="56520" cy="79560"/>
              </p14:xfrm>
            </p:contentPart>
          </mc:Choice>
          <mc:Fallback xmlns="">
            <p:pic>
              <p:nvPicPr>
                <p:cNvPr id="1921" name="Input penna 1920">
                  <a:extLst>
                    <a:ext uri="{FF2B5EF4-FFF2-40B4-BE49-F238E27FC236}">
                      <a16:creationId xmlns:a16="http://schemas.microsoft.com/office/drawing/2014/main" id="{7FDB44CC-E704-4401-A01C-0957775AD4C9}"/>
                    </a:ext>
                  </a:extLst>
                </p:cNvPr>
                <p:cNvPicPr/>
                <p:nvPr/>
              </p:nvPicPr>
              <p:blipFill>
                <a:blip r:embed="rId2530"/>
                <a:stretch>
                  <a:fillRect/>
                </a:stretch>
              </p:blipFill>
              <p:spPr>
                <a:xfrm>
                  <a:off x="7625489" y="2766280"/>
                  <a:ext cx="74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1">
              <p14:nvContentPartPr>
                <p14:cNvPr id="1922" name="Input penna 1921">
                  <a:extLst>
                    <a:ext uri="{FF2B5EF4-FFF2-40B4-BE49-F238E27FC236}">
                      <a16:creationId xmlns:a16="http://schemas.microsoft.com/office/drawing/2014/main" id="{4A96F46D-CCBB-4BCB-9EA8-229AEA47300C}"/>
                    </a:ext>
                  </a:extLst>
                </p14:cNvPr>
                <p14:cNvContentPartPr/>
                <p14:nvPr/>
              </p14:nvContentPartPr>
              <p14:xfrm>
                <a:off x="7758329" y="2640640"/>
                <a:ext cx="65160" cy="101160"/>
              </p14:xfrm>
            </p:contentPart>
          </mc:Choice>
          <mc:Fallback xmlns="">
            <p:pic>
              <p:nvPicPr>
                <p:cNvPr id="1922" name="Input penna 1921">
                  <a:extLst>
                    <a:ext uri="{FF2B5EF4-FFF2-40B4-BE49-F238E27FC236}">
                      <a16:creationId xmlns:a16="http://schemas.microsoft.com/office/drawing/2014/main" id="{4A96F46D-CCBB-4BCB-9EA8-229AEA47300C}"/>
                    </a:ext>
                  </a:extLst>
                </p:cNvPr>
                <p:cNvPicPr/>
                <p:nvPr/>
              </p:nvPicPr>
              <p:blipFill>
                <a:blip r:embed="rId2532"/>
                <a:stretch>
                  <a:fillRect/>
                </a:stretch>
              </p:blipFill>
              <p:spPr>
                <a:xfrm>
                  <a:off x="7749329" y="2632000"/>
                  <a:ext cx="828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3">
              <p14:nvContentPartPr>
                <p14:cNvPr id="1924" name="Input penna 1923">
                  <a:extLst>
                    <a:ext uri="{FF2B5EF4-FFF2-40B4-BE49-F238E27FC236}">
                      <a16:creationId xmlns:a16="http://schemas.microsoft.com/office/drawing/2014/main" id="{78DE90A6-CB0E-4C33-BBFD-C46414032A26}"/>
                    </a:ext>
                  </a:extLst>
                </p14:cNvPr>
                <p14:cNvContentPartPr/>
                <p14:nvPr/>
              </p14:nvContentPartPr>
              <p14:xfrm>
                <a:off x="7814129" y="2695360"/>
                <a:ext cx="99000" cy="160920"/>
              </p14:xfrm>
            </p:contentPart>
          </mc:Choice>
          <mc:Fallback xmlns="">
            <p:pic>
              <p:nvPicPr>
                <p:cNvPr id="1924" name="Input penna 1923">
                  <a:extLst>
                    <a:ext uri="{FF2B5EF4-FFF2-40B4-BE49-F238E27FC236}">
                      <a16:creationId xmlns:a16="http://schemas.microsoft.com/office/drawing/2014/main" id="{78DE90A6-CB0E-4C33-BBFD-C46414032A26}"/>
                    </a:ext>
                  </a:extLst>
                </p:cNvPr>
                <p:cNvPicPr/>
                <p:nvPr/>
              </p:nvPicPr>
              <p:blipFill>
                <a:blip r:embed="rId2534"/>
                <a:stretch>
                  <a:fillRect/>
                </a:stretch>
              </p:blipFill>
              <p:spPr>
                <a:xfrm>
                  <a:off x="7805489" y="2686720"/>
                  <a:ext cx="1166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5">
              <p14:nvContentPartPr>
                <p14:cNvPr id="1925" name="Input penna 1924">
                  <a:extLst>
                    <a:ext uri="{FF2B5EF4-FFF2-40B4-BE49-F238E27FC236}">
                      <a16:creationId xmlns:a16="http://schemas.microsoft.com/office/drawing/2014/main" id="{DBB26E41-F3BF-4602-9132-D2D3B51EFCAE}"/>
                    </a:ext>
                  </a:extLst>
                </p14:cNvPr>
                <p14:cNvContentPartPr/>
                <p14:nvPr/>
              </p14:nvContentPartPr>
              <p14:xfrm>
                <a:off x="7941569" y="2700040"/>
                <a:ext cx="56880" cy="156600"/>
              </p14:xfrm>
            </p:contentPart>
          </mc:Choice>
          <mc:Fallback xmlns="">
            <p:pic>
              <p:nvPicPr>
                <p:cNvPr id="1925" name="Input penna 1924">
                  <a:extLst>
                    <a:ext uri="{FF2B5EF4-FFF2-40B4-BE49-F238E27FC236}">
                      <a16:creationId xmlns:a16="http://schemas.microsoft.com/office/drawing/2014/main" id="{DBB26E41-F3BF-4602-9132-D2D3B51EFCAE}"/>
                    </a:ext>
                  </a:extLst>
                </p:cNvPr>
                <p:cNvPicPr/>
                <p:nvPr/>
              </p:nvPicPr>
              <p:blipFill>
                <a:blip r:embed="rId2536"/>
                <a:stretch>
                  <a:fillRect/>
                </a:stretch>
              </p:blipFill>
              <p:spPr>
                <a:xfrm>
                  <a:off x="7932929" y="2691040"/>
                  <a:ext cx="745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7">
              <p14:nvContentPartPr>
                <p14:cNvPr id="1926" name="Input penna 1925">
                  <a:extLst>
                    <a:ext uri="{FF2B5EF4-FFF2-40B4-BE49-F238E27FC236}">
                      <a16:creationId xmlns:a16="http://schemas.microsoft.com/office/drawing/2014/main" id="{C77FF188-5E48-4864-9106-A0834F4077A3}"/>
                    </a:ext>
                  </a:extLst>
                </p14:cNvPr>
                <p14:cNvContentPartPr/>
                <p14:nvPr/>
              </p14:nvContentPartPr>
              <p14:xfrm>
                <a:off x="7921769" y="2795080"/>
                <a:ext cx="74520" cy="58680"/>
              </p14:xfrm>
            </p:contentPart>
          </mc:Choice>
          <mc:Fallback xmlns="">
            <p:pic>
              <p:nvPicPr>
                <p:cNvPr id="1926" name="Input penna 1925">
                  <a:extLst>
                    <a:ext uri="{FF2B5EF4-FFF2-40B4-BE49-F238E27FC236}">
                      <a16:creationId xmlns:a16="http://schemas.microsoft.com/office/drawing/2014/main" id="{C77FF188-5E48-4864-9106-A0834F4077A3}"/>
                    </a:ext>
                  </a:extLst>
                </p:cNvPr>
                <p:cNvPicPr/>
                <p:nvPr/>
              </p:nvPicPr>
              <p:blipFill>
                <a:blip r:embed="rId2538"/>
                <a:stretch>
                  <a:fillRect/>
                </a:stretch>
              </p:blipFill>
              <p:spPr>
                <a:xfrm>
                  <a:off x="7912769" y="2786080"/>
                  <a:ext cx="921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9">
              <p14:nvContentPartPr>
                <p14:cNvPr id="1928" name="Input penna 1927">
                  <a:extLst>
                    <a:ext uri="{FF2B5EF4-FFF2-40B4-BE49-F238E27FC236}">
                      <a16:creationId xmlns:a16="http://schemas.microsoft.com/office/drawing/2014/main" id="{5A1D782B-D696-4722-83AD-099546261FF5}"/>
                    </a:ext>
                  </a:extLst>
                </p14:cNvPr>
                <p14:cNvContentPartPr/>
                <p14:nvPr/>
              </p14:nvContentPartPr>
              <p14:xfrm>
                <a:off x="8182049" y="2744680"/>
                <a:ext cx="11880" cy="100800"/>
              </p14:xfrm>
            </p:contentPart>
          </mc:Choice>
          <mc:Fallback xmlns="">
            <p:pic>
              <p:nvPicPr>
                <p:cNvPr id="1928" name="Input penna 1927">
                  <a:extLst>
                    <a:ext uri="{FF2B5EF4-FFF2-40B4-BE49-F238E27FC236}">
                      <a16:creationId xmlns:a16="http://schemas.microsoft.com/office/drawing/2014/main" id="{5A1D782B-D696-4722-83AD-099546261FF5}"/>
                    </a:ext>
                  </a:extLst>
                </p:cNvPr>
                <p:cNvPicPr/>
                <p:nvPr/>
              </p:nvPicPr>
              <p:blipFill>
                <a:blip r:embed="rId2540"/>
                <a:stretch>
                  <a:fillRect/>
                </a:stretch>
              </p:blipFill>
              <p:spPr>
                <a:xfrm>
                  <a:off x="8173049" y="2736040"/>
                  <a:ext cx="29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1">
              <p14:nvContentPartPr>
                <p14:cNvPr id="1929" name="Input penna 1928">
                  <a:extLst>
                    <a:ext uri="{FF2B5EF4-FFF2-40B4-BE49-F238E27FC236}">
                      <a16:creationId xmlns:a16="http://schemas.microsoft.com/office/drawing/2014/main" id="{7C8F5D48-A59C-4703-9670-8D3690C7308A}"/>
                    </a:ext>
                  </a:extLst>
                </p14:cNvPr>
                <p14:cNvContentPartPr/>
                <p14:nvPr/>
              </p14:nvContentPartPr>
              <p14:xfrm>
                <a:off x="8123009" y="2791840"/>
                <a:ext cx="107640" cy="1080"/>
              </p14:xfrm>
            </p:contentPart>
          </mc:Choice>
          <mc:Fallback xmlns="">
            <p:pic>
              <p:nvPicPr>
                <p:cNvPr id="1929" name="Input penna 1928">
                  <a:extLst>
                    <a:ext uri="{FF2B5EF4-FFF2-40B4-BE49-F238E27FC236}">
                      <a16:creationId xmlns:a16="http://schemas.microsoft.com/office/drawing/2014/main" id="{7C8F5D48-A59C-4703-9670-8D3690C7308A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8114369" y="2782840"/>
                  <a:ext cx="12528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42">
            <p14:nvContentPartPr>
              <p14:cNvPr id="1967" name="Input penna 1966">
                <a:extLst>
                  <a:ext uri="{FF2B5EF4-FFF2-40B4-BE49-F238E27FC236}">
                    <a16:creationId xmlns:a16="http://schemas.microsoft.com/office/drawing/2014/main" id="{0839BBB0-6F9A-4ACC-8169-46B60291BC43}"/>
                  </a:ext>
                </a:extLst>
              </p14:cNvPr>
              <p14:cNvContentPartPr/>
              <p14:nvPr/>
            </p14:nvContentPartPr>
            <p14:xfrm>
              <a:off x="7204462" y="3516992"/>
              <a:ext cx="360" cy="360"/>
            </p14:xfrm>
          </p:contentPart>
        </mc:Choice>
        <mc:Fallback xmlns="">
          <p:pic>
            <p:nvPicPr>
              <p:cNvPr id="1967" name="Input penna 1966">
                <a:extLst>
                  <a:ext uri="{FF2B5EF4-FFF2-40B4-BE49-F238E27FC236}">
                    <a16:creationId xmlns:a16="http://schemas.microsoft.com/office/drawing/2014/main" id="{0839BBB0-6F9A-4ACC-8169-46B60291BC43}"/>
                  </a:ext>
                </a:extLst>
              </p:cNvPr>
              <p:cNvPicPr/>
              <p:nvPr/>
            </p:nvPicPr>
            <p:blipFill>
              <a:blip r:embed="rId1201"/>
              <a:stretch>
                <a:fillRect/>
              </a:stretch>
            </p:blipFill>
            <p:spPr>
              <a:xfrm>
                <a:off x="7195462" y="3508352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3">
            <p14:nvContentPartPr>
              <p14:cNvPr id="1946" name="Input penna 1945">
                <a:extLst>
                  <a:ext uri="{FF2B5EF4-FFF2-40B4-BE49-F238E27FC236}">
                    <a16:creationId xmlns:a16="http://schemas.microsoft.com/office/drawing/2014/main" id="{3D09F613-1830-45F6-B222-AB5F3AEF61E6}"/>
                  </a:ext>
                </a:extLst>
              </p14:cNvPr>
              <p14:cNvContentPartPr/>
              <p14:nvPr/>
            </p14:nvContentPartPr>
            <p14:xfrm>
              <a:off x="9950542" y="2818592"/>
              <a:ext cx="97200" cy="4680"/>
            </p14:xfrm>
          </p:contentPart>
        </mc:Choice>
        <mc:Fallback xmlns="">
          <p:pic>
            <p:nvPicPr>
              <p:cNvPr id="1946" name="Input penna 1945">
                <a:extLst>
                  <a:ext uri="{FF2B5EF4-FFF2-40B4-BE49-F238E27FC236}">
                    <a16:creationId xmlns:a16="http://schemas.microsoft.com/office/drawing/2014/main" id="{3D09F613-1830-45F6-B222-AB5F3AEF61E6}"/>
                  </a:ext>
                </a:extLst>
              </p:cNvPr>
              <p:cNvPicPr/>
              <p:nvPr/>
            </p:nvPicPr>
            <p:blipFill>
              <a:blip r:embed="rId2544"/>
              <a:stretch>
                <a:fillRect/>
              </a:stretch>
            </p:blipFill>
            <p:spPr>
              <a:xfrm>
                <a:off x="9941542" y="2809592"/>
                <a:ext cx="114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5">
            <p14:nvContentPartPr>
              <p14:cNvPr id="1947" name="Input penna 1946">
                <a:extLst>
                  <a:ext uri="{FF2B5EF4-FFF2-40B4-BE49-F238E27FC236}">
                    <a16:creationId xmlns:a16="http://schemas.microsoft.com/office/drawing/2014/main" id="{813B5C08-A652-4D37-AF27-F497BEEA284B}"/>
                  </a:ext>
                </a:extLst>
              </p14:cNvPr>
              <p14:cNvContentPartPr/>
              <p14:nvPr/>
            </p14:nvContentPartPr>
            <p14:xfrm>
              <a:off x="10126942" y="2691872"/>
              <a:ext cx="93960" cy="180000"/>
            </p14:xfrm>
          </p:contentPart>
        </mc:Choice>
        <mc:Fallback xmlns="">
          <p:pic>
            <p:nvPicPr>
              <p:cNvPr id="1947" name="Input penna 1946">
                <a:extLst>
                  <a:ext uri="{FF2B5EF4-FFF2-40B4-BE49-F238E27FC236}">
                    <a16:creationId xmlns:a16="http://schemas.microsoft.com/office/drawing/2014/main" id="{813B5C08-A652-4D37-AF27-F497BEEA284B}"/>
                  </a:ext>
                </a:extLst>
              </p:cNvPr>
              <p:cNvPicPr/>
              <p:nvPr/>
            </p:nvPicPr>
            <p:blipFill>
              <a:blip r:embed="rId2546"/>
              <a:stretch>
                <a:fillRect/>
              </a:stretch>
            </p:blipFill>
            <p:spPr>
              <a:xfrm>
                <a:off x="10117942" y="2682872"/>
                <a:ext cx="1116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7">
            <p14:nvContentPartPr>
              <p14:cNvPr id="1948" name="Input penna 1947">
                <a:extLst>
                  <a:ext uri="{FF2B5EF4-FFF2-40B4-BE49-F238E27FC236}">
                    <a16:creationId xmlns:a16="http://schemas.microsoft.com/office/drawing/2014/main" id="{B596ACAE-DEBD-4956-9979-18468BA4A727}"/>
                  </a:ext>
                </a:extLst>
              </p14:cNvPr>
              <p14:cNvContentPartPr/>
              <p14:nvPr/>
            </p14:nvContentPartPr>
            <p14:xfrm>
              <a:off x="10261582" y="2748752"/>
              <a:ext cx="198360" cy="101880"/>
            </p14:xfrm>
          </p:contentPart>
        </mc:Choice>
        <mc:Fallback xmlns="">
          <p:pic>
            <p:nvPicPr>
              <p:cNvPr id="1948" name="Input penna 1947">
                <a:extLst>
                  <a:ext uri="{FF2B5EF4-FFF2-40B4-BE49-F238E27FC236}">
                    <a16:creationId xmlns:a16="http://schemas.microsoft.com/office/drawing/2014/main" id="{B596ACAE-DEBD-4956-9979-18468BA4A727}"/>
                  </a:ext>
                </a:extLst>
              </p:cNvPr>
              <p:cNvPicPr/>
              <p:nvPr/>
            </p:nvPicPr>
            <p:blipFill>
              <a:blip r:embed="rId2548"/>
              <a:stretch>
                <a:fillRect/>
              </a:stretch>
            </p:blipFill>
            <p:spPr>
              <a:xfrm>
                <a:off x="10252582" y="2740112"/>
                <a:ext cx="2160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9">
            <p14:nvContentPartPr>
              <p14:cNvPr id="1949" name="Input penna 1948">
                <a:extLst>
                  <a:ext uri="{FF2B5EF4-FFF2-40B4-BE49-F238E27FC236}">
                    <a16:creationId xmlns:a16="http://schemas.microsoft.com/office/drawing/2014/main" id="{E573D02F-C1AC-4011-87CF-43B43C0D4E48}"/>
                  </a:ext>
                </a:extLst>
              </p14:cNvPr>
              <p14:cNvContentPartPr/>
              <p14:nvPr/>
            </p14:nvContentPartPr>
            <p14:xfrm>
              <a:off x="10448422" y="2761712"/>
              <a:ext cx="122400" cy="74880"/>
            </p14:xfrm>
          </p:contentPart>
        </mc:Choice>
        <mc:Fallback xmlns="">
          <p:pic>
            <p:nvPicPr>
              <p:cNvPr id="1949" name="Input penna 1948">
                <a:extLst>
                  <a:ext uri="{FF2B5EF4-FFF2-40B4-BE49-F238E27FC236}">
                    <a16:creationId xmlns:a16="http://schemas.microsoft.com/office/drawing/2014/main" id="{E573D02F-C1AC-4011-87CF-43B43C0D4E48}"/>
                  </a:ext>
                </a:extLst>
              </p:cNvPr>
              <p:cNvPicPr/>
              <p:nvPr/>
            </p:nvPicPr>
            <p:blipFill>
              <a:blip r:embed="rId2550"/>
              <a:stretch>
                <a:fillRect/>
              </a:stretch>
            </p:blipFill>
            <p:spPr>
              <a:xfrm>
                <a:off x="10439782" y="2753072"/>
                <a:ext cx="14004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1">
            <p14:nvContentPartPr>
              <p14:cNvPr id="1950" name="Input penna 1949">
                <a:extLst>
                  <a:ext uri="{FF2B5EF4-FFF2-40B4-BE49-F238E27FC236}">
                    <a16:creationId xmlns:a16="http://schemas.microsoft.com/office/drawing/2014/main" id="{2F996006-FF59-4221-9FCF-7735EFA9E544}"/>
                  </a:ext>
                </a:extLst>
              </p14:cNvPr>
              <p14:cNvContentPartPr/>
              <p14:nvPr/>
            </p14:nvContentPartPr>
            <p14:xfrm>
              <a:off x="10605382" y="2738672"/>
              <a:ext cx="146520" cy="90360"/>
            </p14:xfrm>
          </p:contentPart>
        </mc:Choice>
        <mc:Fallback xmlns="">
          <p:pic>
            <p:nvPicPr>
              <p:cNvPr id="1950" name="Input penna 1949">
                <a:extLst>
                  <a:ext uri="{FF2B5EF4-FFF2-40B4-BE49-F238E27FC236}">
                    <a16:creationId xmlns:a16="http://schemas.microsoft.com/office/drawing/2014/main" id="{2F996006-FF59-4221-9FCF-7735EFA9E544}"/>
                  </a:ext>
                </a:extLst>
              </p:cNvPr>
              <p:cNvPicPr/>
              <p:nvPr/>
            </p:nvPicPr>
            <p:blipFill>
              <a:blip r:embed="rId2552"/>
              <a:stretch>
                <a:fillRect/>
              </a:stretch>
            </p:blipFill>
            <p:spPr>
              <a:xfrm>
                <a:off x="10596742" y="2729672"/>
                <a:ext cx="164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3">
            <p14:nvContentPartPr>
              <p14:cNvPr id="1951" name="Input penna 1950">
                <a:extLst>
                  <a:ext uri="{FF2B5EF4-FFF2-40B4-BE49-F238E27FC236}">
                    <a16:creationId xmlns:a16="http://schemas.microsoft.com/office/drawing/2014/main" id="{E950AEAA-8DD3-4C20-B3B7-DDB66199231F}"/>
                  </a:ext>
                </a:extLst>
              </p14:cNvPr>
              <p14:cNvContentPartPr/>
              <p14:nvPr/>
            </p14:nvContentPartPr>
            <p14:xfrm>
              <a:off x="10754422" y="2746952"/>
              <a:ext cx="55080" cy="81000"/>
            </p14:xfrm>
          </p:contentPart>
        </mc:Choice>
        <mc:Fallback xmlns="">
          <p:pic>
            <p:nvPicPr>
              <p:cNvPr id="1951" name="Input penna 1950">
                <a:extLst>
                  <a:ext uri="{FF2B5EF4-FFF2-40B4-BE49-F238E27FC236}">
                    <a16:creationId xmlns:a16="http://schemas.microsoft.com/office/drawing/2014/main" id="{E950AEAA-8DD3-4C20-B3B7-DDB66199231F}"/>
                  </a:ext>
                </a:extLst>
              </p:cNvPr>
              <p:cNvPicPr/>
              <p:nvPr/>
            </p:nvPicPr>
            <p:blipFill>
              <a:blip r:embed="rId2554"/>
              <a:stretch>
                <a:fillRect/>
              </a:stretch>
            </p:blipFill>
            <p:spPr>
              <a:xfrm>
                <a:off x="10745422" y="2737952"/>
                <a:ext cx="727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5">
            <p14:nvContentPartPr>
              <p14:cNvPr id="1952" name="Input penna 1951">
                <a:extLst>
                  <a:ext uri="{FF2B5EF4-FFF2-40B4-BE49-F238E27FC236}">
                    <a16:creationId xmlns:a16="http://schemas.microsoft.com/office/drawing/2014/main" id="{44F2FCCB-4894-450A-93A7-1391E1FCF790}"/>
                  </a:ext>
                </a:extLst>
              </p14:cNvPr>
              <p14:cNvContentPartPr/>
              <p14:nvPr/>
            </p14:nvContentPartPr>
            <p14:xfrm>
              <a:off x="10810222" y="2758472"/>
              <a:ext cx="133200" cy="76680"/>
            </p14:xfrm>
          </p:contentPart>
        </mc:Choice>
        <mc:Fallback xmlns="">
          <p:pic>
            <p:nvPicPr>
              <p:cNvPr id="1952" name="Input penna 1951">
                <a:extLst>
                  <a:ext uri="{FF2B5EF4-FFF2-40B4-BE49-F238E27FC236}">
                    <a16:creationId xmlns:a16="http://schemas.microsoft.com/office/drawing/2014/main" id="{44F2FCCB-4894-450A-93A7-1391E1FCF790}"/>
                  </a:ext>
                </a:extLst>
              </p:cNvPr>
              <p:cNvPicPr/>
              <p:nvPr/>
            </p:nvPicPr>
            <p:blipFill>
              <a:blip r:embed="rId2556"/>
              <a:stretch>
                <a:fillRect/>
              </a:stretch>
            </p:blipFill>
            <p:spPr>
              <a:xfrm>
                <a:off x="10801222" y="2749472"/>
                <a:ext cx="1508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7">
            <p14:nvContentPartPr>
              <p14:cNvPr id="1954" name="Input penna 1953">
                <a:extLst>
                  <a:ext uri="{FF2B5EF4-FFF2-40B4-BE49-F238E27FC236}">
                    <a16:creationId xmlns:a16="http://schemas.microsoft.com/office/drawing/2014/main" id="{792338C7-3BDF-470D-9A87-29E85099F7CB}"/>
                  </a:ext>
                </a:extLst>
              </p14:cNvPr>
              <p14:cNvContentPartPr/>
              <p14:nvPr/>
            </p14:nvContentPartPr>
            <p14:xfrm>
              <a:off x="11076622" y="2623832"/>
              <a:ext cx="95040" cy="376200"/>
            </p14:xfrm>
          </p:contentPart>
        </mc:Choice>
        <mc:Fallback xmlns="">
          <p:pic>
            <p:nvPicPr>
              <p:cNvPr id="1954" name="Input penna 1953">
                <a:extLst>
                  <a:ext uri="{FF2B5EF4-FFF2-40B4-BE49-F238E27FC236}">
                    <a16:creationId xmlns:a16="http://schemas.microsoft.com/office/drawing/2014/main" id="{792338C7-3BDF-470D-9A87-29E85099F7CB}"/>
                  </a:ext>
                </a:extLst>
              </p:cNvPr>
              <p:cNvPicPr/>
              <p:nvPr/>
            </p:nvPicPr>
            <p:blipFill>
              <a:blip r:embed="rId2558"/>
              <a:stretch>
                <a:fillRect/>
              </a:stretch>
            </p:blipFill>
            <p:spPr>
              <a:xfrm>
                <a:off x="11067982" y="2615192"/>
                <a:ext cx="11268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9">
            <p14:nvContentPartPr>
              <p14:cNvPr id="1959" name="Input penna 1958">
                <a:extLst>
                  <a:ext uri="{FF2B5EF4-FFF2-40B4-BE49-F238E27FC236}">
                    <a16:creationId xmlns:a16="http://schemas.microsoft.com/office/drawing/2014/main" id="{EA81FD2D-020B-4750-943F-94D239BD2354}"/>
                  </a:ext>
                </a:extLst>
              </p14:cNvPr>
              <p14:cNvContentPartPr/>
              <p14:nvPr/>
            </p14:nvContentPartPr>
            <p14:xfrm>
              <a:off x="11184982" y="2752352"/>
              <a:ext cx="79560" cy="69840"/>
            </p14:xfrm>
          </p:contentPart>
        </mc:Choice>
        <mc:Fallback xmlns="">
          <p:pic>
            <p:nvPicPr>
              <p:cNvPr id="1959" name="Input penna 1958">
                <a:extLst>
                  <a:ext uri="{FF2B5EF4-FFF2-40B4-BE49-F238E27FC236}">
                    <a16:creationId xmlns:a16="http://schemas.microsoft.com/office/drawing/2014/main" id="{EA81FD2D-020B-4750-943F-94D239BD2354}"/>
                  </a:ext>
                </a:extLst>
              </p:cNvPr>
              <p:cNvPicPr/>
              <p:nvPr/>
            </p:nvPicPr>
            <p:blipFill>
              <a:blip r:embed="rId2560"/>
              <a:stretch>
                <a:fillRect/>
              </a:stretch>
            </p:blipFill>
            <p:spPr>
              <a:xfrm>
                <a:off x="11176342" y="2743712"/>
                <a:ext cx="972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1">
            <p14:nvContentPartPr>
              <p14:cNvPr id="1960" name="Input penna 1959">
                <a:extLst>
                  <a:ext uri="{FF2B5EF4-FFF2-40B4-BE49-F238E27FC236}">
                    <a16:creationId xmlns:a16="http://schemas.microsoft.com/office/drawing/2014/main" id="{88A944A3-B0B3-491D-B828-F8C737019470}"/>
                  </a:ext>
                </a:extLst>
              </p14:cNvPr>
              <p14:cNvContentPartPr/>
              <p14:nvPr/>
            </p14:nvContentPartPr>
            <p14:xfrm>
              <a:off x="11197582" y="2772512"/>
              <a:ext cx="63000" cy="55800"/>
            </p14:xfrm>
          </p:contentPart>
        </mc:Choice>
        <mc:Fallback xmlns="">
          <p:pic>
            <p:nvPicPr>
              <p:cNvPr id="1960" name="Input penna 1959">
                <a:extLst>
                  <a:ext uri="{FF2B5EF4-FFF2-40B4-BE49-F238E27FC236}">
                    <a16:creationId xmlns:a16="http://schemas.microsoft.com/office/drawing/2014/main" id="{88A944A3-B0B3-491D-B828-F8C737019470}"/>
                  </a:ext>
                </a:extLst>
              </p:cNvPr>
              <p:cNvPicPr/>
              <p:nvPr/>
            </p:nvPicPr>
            <p:blipFill>
              <a:blip r:embed="rId2562"/>
              <a:stretch>
                <a:fillRect/>
              </a:stretch>
            </p:blipFill>
            <p:spPr>
              <a:xfrm>
                <a:off x="11188942" y="2763512"/>
                <a:ext cx="806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3">
            <p14:nvContentPartPr>
              <p14:cNvPr id="1961" name="Input penna 1960">
                <a:extLst>
                  <a:ext uri="{FF2B5EF4-FFF2-40B4-BE49-F238E27FC236}">
                    <a16:creationId xmlns:a16="http://schemas.microsoft.com/office/drawing/2014/main" id="{41DFF941-E569-43D9-82EA-EE9B650933A1}"/>
                  </a:ext>
                </a:extLst>
              </p14:cNvPr>
              <p14:cNvContentPartPr/>
              <p14:nvPr/>
            </p14:nvContentPartPr>
            <p14:xfrm>
              <a:off x="11306302" y="2746232"/>
              <a:ext cx="58320" cy="146520"/>
            </p14:xfrm>
          </p:contentPart>
        </mc:Choice>
        <mc:Fallback xmlns="">
          <p:pic>
            <p:nvPicPr>
              <p:cNvPr id="1961" name="Input penna 1960">
                <a:extLst>
                  <a:ext uri="{FF2B5EF4-FFF2-40B4-BE49-F238E27FC236}">
                    <a16:creationId xmlns:a16="http://schemas.microsoft.com/office/drawing/2014/main" id="{41DFF941-E569-43D9-82EA-EE9B650933A1}"/>
                  </a:ext>
                </a:extLst>
              </p:cNvPr>
              <p:cNvPicPr/>
              <p:nvPr/>
            </p:nvPicPr>
            <p:blipFill>
              <a:blip r:embed="rId2564"/>
              <a:stretch>
                <a:fillRect/>
              </a:stretch>
            </p:blipFill>
            <p:spPr>
              <a:xfrm>
                <a:off x="11297302" y="2737232"/>
                <a:ext cx="7596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5">
            <p14:nvContentPartPr>
              <p14:cNvPr id="1931" name="Input penna 1930">
                <a:extLst>
                  <a:ext uri="{FF2B5EF4-FFF2-40B4-BE49-F238E27FC236}">
                    <a16:creationId xmlns:a16="http://schemas.microsoft.com/office/drawing/2014/main" id="{6C2C6182-452E-4D4D-9586-7BEDD06AB831}"/>
                  </a:ext>
                </a:extLst>
              </p14:cNvPr>
              <p14:cNvContentPartPr/>
              <p14:nvPr/>
            </p14:nvContentPartPr>
            <p14:xfrm>
              <a:off x="8785942" y="2803472"/>
              <a:ext cx="145080" cy="75240"/>
            </p14:xfrm>
          </p:contentPart>
        </mc:Choice>
        <mc:Fallback xmlns="">
          <p:pic>
            <p:nvPicPr>
              <p:cNvPr id="1931" name="Input penna 1930">
                <a:extLst>
                  <a:ext uri="{FF2B5EF4-FFF2-40B4-BE49-F238E27FC236}">
                    <a16:creationId xmlns:a16="http://schemas.microsoft.com/office/drawing/2014/main" id="{6C2C6182-452E-4D4D-9586-7BEDD06AB831}"/>
                  </a:ext>
                </a:extLst>
              </p:cNvPr>
              <p:cNvPicPr/>
              <p:nvPr/>
            </p:nvPicPr>
            <p:blipFill>
              <a:blip r:embed="rId2566"/>
              <a:stretch>
                <a:fillRect/>
              </a:stretch>
            </p:blipFill>
            <p:spPr>
              <a:xfrm>
                <a:off x="8776942" y="2794472"/>
                <a:ext cx="1627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7">
            <p14:nvContentPartPr>
              <p14:cNvPr id="1932" name="Input penna 1931">
                <a:extLst>
                  <a:ext uri="{FF2B5EF4-FFF2-40B4-BE49-F238E27FC236}">
                    <a16:creationId xmlns:a16="http://schemas.microsoft.com/office/drawing/2014/main" id="{3865285E-625E-419D-AE0D-A5B05FA85C3D}"/>
                  </a:ext>
                </a:extLst>
              </p14:cNvPr>
              <p14:cNvContentPartPr/>
              <p14:nvPr/>
            </p14:nvContentPartPr>
            <p14:xfrm>
              <a:off x="8935342" y="2793752"/>
              <a:ext cx="55080" cy="88200"/>
            </p14:xfrm>
          </p:contentPart>
        </mc:Choice>
        <mc:Fallback xmlns="">
          <p:pic>
            <p:nvPicPr>
              <p:cNvPr id="1932" name="Input penna 1931">
                <a:extLst>
                  <a:ext uri="{FF2B5EF4-FFF2-40B4-BE49-F238E27FC236}">
                    <a16:creationId xmlns:a16="http://schemas.microsoft.com/office/drawing/2014/main" id="{3865285E-625E-419D-AE0D-A5B05FA85C3D}"/>
                  </a:ext>
                </a:extLst>
              </p:cNvPr>
              <p:cNvPicPr/>
              <p:nvPr/>
            </p:nvPicPr>
            <p:blipFill>
              <a:blip r:embed="rId2568"/>
              <a:stretch>
                <a:fillRect/>
              </a:stretch>
            </p:blipFill>
            <p:spPr>
              <a:xfrm>
                <a:off x="8926702" y="2784752"/>
                <a:ext cx="727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9">
            <p14:nvContentPartPr>
              <p14:cNvPr id="1933" name="Input penna 1932">
                <a:extLst>
                  <a:ext uri="{FF2B5EF4-FFF2-40B4-BE49-F238E27FC236}">
                    <a16:creationId xmlns:a16="http://schemas.microsoft.com/office/drawing/2014/main" id="{3CE9B917-849B-4EDE-9A10-06253AAB7EFC}"/>
                  </a:ext>
                </a:extLst>
              </p14:cNvPr>
              <p14:cNvContentPartPr/>
              <p14:nvPr/>
            </p14:nvContentPartPr>
            <p14:xfrm>
              <a:off x="8963422" y="2676032"/>
              <a:ext cx="66240" cy="66240"/>
            </p14:xfrm>
          </p:contentPart>
        </mc:Choice>
        <mc:Fallback xmlns="">
          <p:pic>
            <p:nvPicPr>
              <p:cNvPr id="1933" name="Input penna 1932">
                <a:extLst>
                  <a:ext uri="{FF2B5EF4-FFF2-40B4-BE49-F238E27FC236}">
                    <a16:creationId xmlns:a16="http://schemas.microsoft.com/office/drawing/2014/main" id="{3CE9B917-849B-4EDE-9A10-06253AAB7EFC}"/>
                  </a:ext>
                </a:extLst>
              </p:cNvPr>
              <p:cNvPicPr/>
              <p:nvPr/>
            </p:nvPicPr>
            <p:blipFill>
              <a:blip r:embed="rId2570"/>
              <a:stretch>
                <a:fillRect/>
              </a:stretch>
            </p:blipFill>
            <p:spPr>
              <a:xfrm>
                <a:off x="8954782" y="2667392"/>
                <a:ext cx="838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1">
            <p14:nvContentPartPr>
              <p14:cNvPr id="1934" name="Input penna 1933">
                <a:extLst>
                  <a:ext uri="{FF2B5EF4-FFF2-40B4-BE49-F238E27FC236}">
                    <a16:creationId xmlns:a16="http://schemas.microsoft.com/office/drawing/2014/main" id="{4F0DB3F4-C146-4F2B-84B5-49435B42E133}"/>
                  </a:ext>
                </a:extLst>
              </p14:cNvPr>
              <p14:cNvContentPartPr/>
              <p14:nvPr/>
            </p14:nvContentPartPr>
            <p14:xfrm>
              <a:off x="9024262" y="2771792"/>
              <a:ext cx="136800" cy="105480"/>
            </p14:xfrm>
          </p:contentPart>
        </mc:Choice>
        <mc:Fallback xmlns="">
          <p:pic>
            <p:nvPicPr>
              <p:cNvPr id="1934" name="Input penna 1933">
                <a:extLst>
                  <a:ext uri="{FF2B5EF4-FFF2-40B4-BE49-F238E27FC236}">
                    <a16:creationId xmlns:a16="http://schemas.microsoft.com/office/drawing/2014/main" id="{4F0DB3F4-C146-4F2B-84B5-49435B42E133}"/>
                  </a:ext>
                </a:extLst>
              </p:cNvPr>
              <p:cNvPicPr/>
              <p:nvPr/>
            </p:nvPicPr>
            <p:blipFill>
              <a:blip r:embed="rId2572"/>
              <a:stretch>
                <a:fillRect/>
              </a:stretch>
            </p:blipFill>
            <p:spPr>
              <a:xfrm>
                <a:off x="9015622" y="2762792"/>
                <a:ext cx="154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3">
            <p14:nvContentPartPr>
              <p14:cNvPr id="1936" name="Input penna 1935">
                <a:extLst>
                  <a:ext uri="{FF2B5EF4-FFF2-40B4-BE49-F238E27FC236}">
                    <a16:creationId xmlns:a16="http://schemas.microsoft.com/office/drawing/2014/main" id="{A6115487-1DDA-4C3E-88B6-3EC70DE19070}"/>
                  </a:ext>
                </a:extLst>
              </p14:cNvPr>
              <p14:cNvContentPartPr/>
              <p14:nvPr/>
            </p14:nvContentPartPr>
            <p14:xfrm>
              <a:off x="9260422" y="2655512"/>
              <a:ext cx="86400" cy="417240"/>
            </p14:xfrm>
          </p:contentPart>
        </mc:Choice>
        <mc:Fallback xmlns="">
          <p:pic>
            <p:nvPicPr>
              <p:cNvPr id="1936" name="Input penna 1935">
                <a:extLst>
                  <a:ext uri="{FF2B5EF4-FFF2-40B4-BE49-F238E27FC236}">
                    <a16:creationId xmlns:a16="http://schemas.microsoft.com/office/drawing/2014/main" id="{A6115487-1DDA-4C3E-88B6-3EC70DE19070}"/>
                  </a:ext>
                </a:extLst>
              </p:cNvPr>
              <p:cNvPicPr/>
              <p:nvPr/>
            </p:nvPicPr>
            <p:blipFill>
              <a:blip r:embed="rId2574"/>
              <a:stretch>
                <a:fillRect/>
              </a:stretch>
            </p:blipFill>
            <p:spPr>
              <a:xfrm>
                <a:off x="9251782" y="2646512"/>
                <a:ext cx="10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5">
            <p14:nvContentPartPr>
              <p14:cNvPr id="1937" name="Input penna 1936">
                <a:extLst>
                  <a:ext uri="{FF2B5EF4-FFF2-40B4-BE49-F238E27FC236}">
                    <a16:creationId xmlns:a16="http://schemas.microsoft.com/office/drawing/2014/main" id="{49A1532D-BFF6-4E03-9D0B-D0446652910E}"/>
                  </a:ext>
                </a:extLst>
              </p14:cNvPr>
              <p14:cNvContentPartPr/>
              <p14:nvPr/>
            </p14:nvContentPartPr>
            <p14:xfrm>
              <a:off x="9261862" y="3112712"/>
              <a:ext cx="70920" cy="153000"/>
            </p14:xfrm>
          </p:contentPart>
        </mc:Choice>
        <mc:Fallback xmlns="">
          <p:pic>
            <p:nvPicPr>
              <p:cNvPr id="1937" name="Input penna 1936">
                <a:extLst>
                  <a:ext uri="{FF2B5EF4-FFF2-40B4-BE49-F238E27FC236}">
                    <a16:creationId xmlns:a16="http://schemas.microsoft.com/office/drawing/2014/main" id="{49A1532D-BFF6-4E03-9D0B-D0446652910E}"/>
                  </a:ext>
                </a:extLst>
              </p:cNvPr>
              <p:cNvPicPr/>
              <p:nvPr/>
            </p:nvPicPr>
            <p:blipFill>
              <a:blip r:embed="rId2576"/>
              <a:stretch>
                <a:fillRect/>
              </a:stretch>
            </p:blipFill>
            <p:spPr>
              <a:xfrm>
                <a:off x="9252862" y="3104072"/>
                <a:ext cx="885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7">
            <p14:nvContentPartPr>
              <p14:cNvPr id="1938" name="Input penna 1937">
                <a:extLst>
                  <a:ext uri="{FF2B5EF4-FFF2-40B4-BE49-F238E27FC236}">
                    <a16:creationId xmlns:a16="http://schemas.microsoft.com/office/drawing/2014/main" id="{9F90BCB1-F335-4B4B-A67A-2CA6A250A8DB}"/>
                  </a:ext>
                </a:extLst>
              </p14:cNvPr>
              <p14:cNvContentPartPr/>
              <p14:nvPr/>
            </p14:nvContentPartPr>
            <p14:xfrm>
              <a:off x="9247822" y="3191552"/>
              <a:ext cx="66960" cy="6120"/>
            </p14:xfrm>
          </p:contentPart>
        </mc:Choice>
        <mc:Fallback xmlns="">
          <p:pic>
            <p:nvPicPr>
              <p:cNvPr id="1938" name="Input penna 1937">
                <a:extLst>
                  <a:ext uri="{FF2B5EF4-FFF2-40B4-BE49-F238E27FC236}">
                    <a16:creationId xmlns:a16="http://schemas.microsoft.com/office/drawing/2014/main" id="{9F90BCB1-F335-4B4B-A67A-2CA6A250A8DB}"/>
                  </a:ext>
                </a:extLst>
              </p:cNvPr>
              <p:cNvPicPr/>
              <p:nvPr/>
            </p:nvPicPr>
            <p:blipFill>
              <a:blip r:embed="rId1688"/>
              <a:stretch>
                <a:fillRect/>
              </a:stretch>
            </p:blipFill>
            <p:spPr>
              <a:xfrm>
                <a:off x="9239182" y="3182912"/>
                <a:ext cx="846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8">
            <p14:nvContentPartPr>
              <p14:cNvPr id="1940" name="Input penna 1939">
                <a:extLst>
                  <a:ext uri="{FF2B5EF4-FFF2-40B4-BE49-F238E27FC236}">
                    <a16:creationId xmlns:a16="http://schemas.microsoft.com/office/drawing/2014/main" id="{5888AD63-E1FC-484A-9777-A651B0390E2C}"/>
                  </a:ext>
                </a:extLst>
              </p14:cNvPr>
              <p14:cNvContentPartPr/>
              <p14:nvPr/>
            </p14:nvContentPartPr>
            <p14:xfrm>
              <a:off x="9392182" y="2777552"/>
              <a:ext cx="84600" cy="155520"/>
            </p14:xfrm>
          </p:contentPart>
        </mc:Choice>
        <mc:Fallback xmlns="">
          <p:pic>
            <p:nvPicPr>
              <p:cNvPr id="1940" name="Input penna 1939">
                <a:extLst>
                  <a:ext uri="{FF2B5EF4-FFF2-40B4-BE49-F238E27FC236}">
                    <a16:creationId xmlns:a16="http://schemas.microsoft.com/office/drawing/2014/main" id="{5888AD63-E1FC-484A-9777-A651B0390E2C}"/>
                  </a:ext>
                </a:extLst>
              </p:cNvPr>
              <p:cNvPicPr/>
              <p:nvPr/>
            </p:nvPicPr>
            <p:blipFill>
              <a:blip r:embed="rId2579"/>
              <a:stretch>
                <a:fillRect/>
              </a:stretch>
            </p:blipFill>
            <p:spPr>
              <a:xfrm>
                <a:off x="9383182" y="2768552"/>
                <a:ext cx="1022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0">
            <p14:nvContentPartPr>
              <p14:cNvPr id="1941" name="Input penna 1940">
                <a:extLst>
                  <a:ext uri="{FF2B5EF4-FFF2-40B4-BE49-F238E27FC236}">
                    <a16:creationId xmlns:a16="http://schemas.microsoft.com/office/drawing/2014/main" id="{5BCDFB56-7033-4416-8228-7B3AAFA8D084}"/>
                  </a:ext>
                </a:extLst>
              </p14:cNvPr>
              <p14:cNvContentPartPr/>
              <p14:nvPr/>
            </p14:nvContentPartPr>
            <p14:xfrm>
              <a:off x="9530782" y="2647232"/>
              <a:ext cx="58680" cy="75240"/>
            </p14:xfrm>
          </p:contentPart>
        </mc:Choice>
        <mc:Fallback xmlns="">
          <p:pic>
            <p:nvPicPr>
              <p:cNvPr id="1941" name="Input penna 1940">
                <a:extLst>
                  <a:ext uri="{FF2B5EF4-FFF2-40B4-BE49-F238E27FC236}">
                    <a16:creationId xmlns:a16="http://schemas.microsoft.com/office/drawing/2014/main" id="{5BCDFB56-7033-4416-8228-7B3AAFA8D084}"/>
                  </a:ext>
                </a:extLst>
              </p:cNvPr>
              <p:cNvPicPr/>
              <p:nvPr/>
            </p:nvPicPr>
            <p:blipFill>
              <a:blip r:embed="rId2581"/>
              <a:stretch>
                <a:fillRect/>
              </a:stretch>
            </p:blipFill>
            <p:spPr>
              <a:xfrm>
                <a:off x="9522142" y="2638232"/>
                <a:ext cx="763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2">
            <p14:nvContentPartPr>
              <p14:cNvPr id="1942" name="Input penna 1941">
                <a:extLst>
                  <a:ext uri="{FF2B5EF4-FFF2-40B4-BE49-F238E27FC236}">
                    <a16:creationId xmlns:a16="http://schemas.microsoft.com/office/drawing/2014/main" id="{EBC89C72-B0F4-4DC0-8671-B8ADE49904EB}"/>
                  </a:ext>
                </a:extLst>
              </p14:cNvPr>
              <p14:cNvContentPartPr/>
              <p14:nvPr/>
            </p14:nvContentPartPr>
            <p14:xfrm>
              <a:off x="9561382" y="2715632"/>
              <a:ext cx="105840" cy="183600"/>
            </p14:xfrm>
          </p:contentPart>
        </mc:Choice>
        <mc:Fallback xmlns="">
          <p:pic>
            <p:nvPicPr>
              <p:cNvPr id="1942" name="Input penna 1941">
                <a:extLst>
                  <a:ext uri="{FF2B5EF4-FFF2-40B4-BE49-F238E27FC236}">
                    <a16:creationId xmlns:a16="http://schemas.microsoft.com/office/drawing/2014/main" id="{EBC89C72-B0F4-4DC0-8671-B8ADE49904EB}"/>
                  </a:ext>
                </a:extLst>
              </p:cNvPr>
              <p:cNvPicPr/>
              <p:nvPr/>
            </p:nvPicPr>
            <p:blipFill>
              <a:blip r:embed="rId2583"/>
              <a:stretch>
                <a:fillRect/>
              </a:stretch>
            </p:blipFill>
            <p:spPr>
              <a:xfrm>
                <a:off x="9552742" y="2706632"/>
                <a:ext cx="123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4">
            <p14:nvContentPartPr>
              <p14:cNvPr id="1943" name="Input penna 1942">
                <a:extLst>
                  <a:ext uri="{FF2B5EF4-FFF2-40B4-BE49-F238E27FC236}">
                    <a16:creationId xmlns:a16="http://schemas.microsoft.com/office/drawing/2014/main" id="{1DF38105-2D05-44DF-BE52-EE19C5362838}"/>
                  </a:ext>
                </a:extLst>
              </p14:cNvPr>
              <p14:cNvContentPartPr/>
              <p14:nvPr/>
            </p14:nvContentPartPr>
            <p14:xfrm>
              <a:off x="9702142" y="2718152"/>
              <a:ext cx="74520" cy="177480"/>
            </p14:xfrm>
          </p:contentPart>
        </mc:Choice>
        <mc:Fallback xmlns="">
          <p:pic>
            <p:nvPicPr>
              <p:cNvPr id="1943" name="Input penna 1942">
                <a:extLst>
                  <a:ext uri="{FF2B5EF4-FFF2-40B4-BE49-F238E27FC236}">
                    <a16:creationId xmlns:a16="http://schemas.microsoft.com/office/drawing/2014/main" id="{1DF38105-2D05-44DF-BE52-EE19C5362838}"/>
                  </a:ext>
                </a:extLst>
              </p:cNvPr>
              <p:cNvPicPr/>
              <p:nvPr/>
            </p:nvPicPr>
            <p:blipFill>
              <a:blip r:embed="rId2585"/>
              <a:stretch>
                <a:fillRect/>
              </a:stretch>
            </p:blipFill>
            <p:spPr>
              <a:xfrm>
                <a:off x="9693142" y="2709152"/>
                <a:ext cx="921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6">
            <p14:nvContentPartPr>
              <p14:cNvPr id="1944" name="Input penna 1943">
                <a:extLst>
                  <a:ext uri="{FF2B5EF4-FFF2-40B4-BE49-F238E27FC236}">
                    <a16:creationId xmlns:a16="http://schemas.microsoft.com/office/drawing/2014/main" id="{968ED1AF-D3AE-49FD-B0E9-E99487A60FCB}"/>
                  </a:ext>
                </a:extLst>
              </p14:cNvPr>
              <p14:cNvContentPartPr/>
              <p14:nvPr/>
            </p14:nvContentPartPr>
            <p14:xfrm>
              <a:off x="9694942" y="2812112"/>
              <a:ext cx="76680" cy="4320"/>
            </p14:xfrm>
          </p:contentPart>
        </mc:Choice>
        <mc:Fallback xmlns="">
          <p:pic>
            <p:nvPicPr>
              <p:cNvPr id="1944" name="Input penna 1943">
                <a:extLst>
                  <a:ext uri="{FF2B5EF4-FFF2-40B4-BE49-F238E27FC236}">
                    <a16:creationId xmlns:a16="http://schemas.microsoft.com/office/drawing/2014/main" id="{968ED1AF-D3AE-49FD-B0E9-E99487A60FCB}"/>
                  </a:ext>
                </a:extLst>
              </p:cNvPr>
              <p:cNvPicPr/>
              <p:nvPr/>
            </p:nvPicPr>
            <p:blipFill>
              <a:blip r:embed="rId2587"/>
              <a:stretch>
                <a:fillRect/>
              </a:stretch>
            </p:blipFill>
            <p:spPr>
              <a:xfrm>
                <a:off x="9686302" y="2803112"/>
                <a:ext cx="94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8">
            <p14:nvContentPartPr>
              <p14:cNvPr id="1970" name="Input penna 1969">
                <a:extLst>
                  <a:ext uri="{FF2B5EF4-FFF2-40B4-BE49-F238E27FC236}">
                    <a16:creationId xmlns:a16="http://schemas.microsoft.com/office/drawing/2014/main" id="{C2C3E4CD-8D54-4689-9645-B3201DBCA6CE}"/>
                  </a:ext>
                </a:extLst>
              </p14:cNvPr>
              <p14:cNvContentPartPr/>
              <p14:nvPr/>
            </p14:nvContentPartPr>
            <p14:xfrm>
              <a:off x="9175462" y="3219992"/>
              <a:ext cx="474840" cy="106560"/>
            </p14:xfrm>
          </p:contentPart>
        </mc:Choice>
        <mc:Fallback xmlns="">
          <p:pic>
            <p:nvPicPr>
              <p:cNvPr id="1970" name="Input penna 1969">
                <a:extLst>
                  <a:ext uri="{FF2B5EF4-FFF2-40B4-BE49-F238E27FC236}">
                    <a16:creationId xmlns:a16="http://schemas.microsoft.com/office/drawing/2014/main" id="{C2C3E4CD-8D54-4689-9645-B3201DBCA6CE}"/>
                  </a:ext>
                </a:extLst>
              </p:cNvPr>
              <p:cNvPicPr/>
              <p:nvPr/>
            </p:nvPicPr>
            <p:blipFill>
              <a:blip r:embed="rId2589"/>
              <a:stretch>
                <a:fillRect/>
              </a:stretch>
            </p:blipFill>
            <p:spPr>
              <a:xfrm>
                <a:off x="9166462" y="3210992"/>
                <a:ext cx="4924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0">
            <p14:nvContentPartPr>
              <p14:cNvPr id="1972" name="Input penna 1971">
                <a:extLst>
                  <a:ext uri="{FF2B5EF4-FFF2-40B4-BE49-F238E27FC236}">
                    <a16:creationId xmlns:a16="http://schemas.microsoft.com/office/drawing/2014/main" id="{F971C4A4-F7F8-47C1-BD86-363F67F0CF1D}"/>
                  </a:ext>
                </a:extLst>
              </p14:cNvPr>
              <p14:cNvContentPartPr/>
              <p14:nvPr/>
            </p14:nvContentPartPr>
            <p14:xfrm>
              <a:off x="9624382" y="3290552"/>
              <a:ext cx="126000" cy="104400"/>
            </p14:xfrm>
          </p:contentPart>
        </mc:Choice>
        <mc:Fallback xmlns="">
          <p:pic>
            <p:nvPicPr>
              <p:cNvPr id="1972" name="Input penna 1971">
                <a:extLst>
                  <a:ext uri="{FF2B5EF4-FFF2-40B4-BE49-F238E27FC236}">
                    <a16:creationId xmlns:a16="http://schemas.microsoft.com/office/drawing/2014/main" id="{F971C4A4-F7F8-47C1-BD86-363F67F0CF1D}"/>
                  </a:ext>
                </a:extLst>
              </p:cNvPr>
              <p:cNvPicPr/>
              <p:nvPr/>
            </p:nvPicPr>
            <p:blipFill>
              <a:blip r:embed="rId2591"/>
              <a:stretch>
                <a:fillRect/>
              </a:stretch>
            </p:blipFill>
            <p:spPr>
              <a:xfrm>
                <a:off x="9615382" y="3281912"/>
                <a:ext cx="143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2">
            <p14:nvContentPartPr>
              <p14:cNvPr id="1973" name="Input penna 1972">
                <a:extLst>
                  <a:ext uri="{FF2B5EF4-FFF2-40B4-BE49-F238E27FC236}">
                    <a16:creationId xmlns:a16="http://schemas.microsoft.com/office/drawing/2014/main" id="{5F4C092A-78A0-48F8-9532-CD2A77F5E5DE}"/>
                  </a:ext>
                </a:extLst>
              </p14:cNvPr>
              <p14:cNvContentPartPr/>
              <p14:nvPr/>
            </p14:nvContentPartPr>
            <p14:xfrm>
              <a:off x="9804382" y="3308552"/>
              <a:ext cx="55440" cy="86040"/>
            </p14:xfrm>
          </p:contentPart>
        </mc:Choice>
        <mc:Fallback xmlns="">
          <p:pic>
            <p:nvPicPr>
              <p:cNvPr id="1973" name="Input penna 1972">
                <a:extLst>
                  <a:ext uri="{FF2B5EF4-FFF2-40B4-BE49-F238E27FC236}">
                    <a16:creationId xmlns:a16="http://schemas.microsoft.com/office/drawing/2014/main" id="{5F4C092A-78A0-48F8-9532-CD2A77F5E5DE}"/>
                  </a:ext>
                </a:extLst>
              </p:cNvPr>
              <p:cNvPicPr/>
              <p:nvPr/>
            </p:nvPicPr>
            <p:blipFill>
              <a:blip r:embed="rId2593"/>
              <a:stretch>
                <a:fillRect/>
              </a:stretch>
            </p:blipFill>
            <p:spPr>
              <a:xfrm>
                <a:off x="9795382" y="3299912"/>
                <a:ext cx="73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4">
            <p14:nvContentPartPr>
              <p14:cNvPr id="1974" name="Input penna 1973">
                <a:extLst>
                  <a:ext uri="{FF2B5EF4-FFF2-40B4-BE49-F238E27FC236}">
                    <a16:creationId xmlns:a16="http://schemas.microsoft.com/office/drawing/2014/main" id="{3C1434B1-41C7-4848-BD0C-D6EFC120AB21}"/>
                  </a:ext>
                </a:extLst>
              </p14:cNvPr>
              <p14:cNvContentPartPr/>
              <p14:nvPr/>
            </p14:nvContentPartPr>
            <p14:xfrm>
              <a:off x="9783862" y="3335912"/>
              <a:ext cx="66240" cy="56520"/>
            </p14:xfrm>
          </p:contentPart>
        </mc:Choice>
        <mc:Fallback xmlns="">
          <p:pic>
            <p:nvPicPr>
              <p:cNvPr id="1974" name="Input penna 1973">
                <a:extLst>
                  <a:ext uri="{FF2B5EF4-FFF2-40B4-BE49-F238E27FC236}">
                    <a16:creationId xmlns:a16="http://schemas.microsoft.com/office/drawing/2014/main" id="{3C1434B1-41C7-4848-BD0C-D6EFC120AB21}"/>
                  </a:ext>
                </a:extLst>
              </p:cNvPr>
              <p:cNvPicPr/>
              <p:nvPr/>
            </p:nvPicPr>
            <p:blipFill>
              <a:blip r:embed="rId2595"/>
              <a:stretch>
                <a:fillRect/>
              </a:stretch>
            </p:blipFill>
            <p:spPr>
              <a:xfrm>
                <a:off x="9775222" y="3326912"/>
                <a:ext cx="83880" cy="7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79" name="Gruppo 1978">
            <a:extLst>
              <a:ext uri="{FF2B5EF4-FFF2-40B4-BE49-F238E27FC236}">
                <a16:creationId xmlns:a16="http://schemas.microsoft.com/office/drawing/2014/main" id="{4B1D1DA9-3BB4-476C-95D0-6114ED15D8A3}"/>
              </a:ext>
            </a:extLst>
          </p:cNvPr>
          <p:cNvGrpSpPr/>
          <p:nvPr/>
        </p:nvGrpSpPr>
        <p:grpSpPr>
          <a:xfrm>
            <a:off x="7850662" y="3243752"/>
            <a:ext cx="554760" cy="265320"/>
            <a:chOff x="7445489" y="3208720"/>
            <a:chExt cx="55476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96">
              <p14:nvContentPartPr>
                <p14:cNvPr id="1976" name="Input penna 1975">
                  <a:extLst>
                    <a:ext uri="{FF2B5EF4-FFF2-40B4-BE49-F238E27FC236}">
                      <a16:creationId xmlns:a16="http://schemas.microsoft.com/office/drawing/2014/main" id="{3ED91E7A-0EB6-4F68-8475-64A1A059AFE6}"/>
                    </a:ext>
                  </a:extLst>
                </p14:cNvPr>
                <p14:cNvContentPartPr/>
                <p14:nvPr/>
              </p14:nvContentPartPr>
              <p14:xfrm>
                <a:off x="7445489" y="3208720"/>
                <a:ext cx="554760" cy="83160"/>
              </p14:xfrm>
            </p:contentPart>
          </mc:Choice>
          <mc:Fallback xmlns="">
            <p:pic>
              <p:nvPicPr>
                <p:cNvPr id="1976" name="Input penna 1975">
                  <a:extLst>
                    <a:ext uri="{FF2B5EF4-FFF2-40B4-BE49-F238E27FC236}">
                      <a16:creationId xmlns:a16="http://schemas.microsoft.com/office/drawing/2014/main" id="{3ED91E7A-0EB6-4F68-8475-64A1A059AFE6}"/>
                    </a:ext>
                  </a:extLst>
                </p:cNvPr>
                <p:cNvPicPr/>
                <p:nvPr/>
              </p:nvPicPr>
              <p:blipFill>
                <a:blip r:embed="rId2597"/>
                <a:stretch>
                  <a:fillRect/>
                </a:stretch>
              </p:blipFill>
              <p:spPr>
                <a:xfrm>
                  <a:off x="7436849" y="3199720"/>
                  <a:ext cx="572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8">
              <p14:nvContentPartPr>
                <p14:cNvPr id="1977" name="Input penna 1976">
                  <a:extLst>
                    <a:ext uri="{FF2B5EF4-FFF2-40B4-BE49-F238E27FC236}">
                      <a16:creationId xmlns:a16="http://schemas.microsoft.com/office/drawing/2014/main" id="{133BE8EA-3B3F-4E31-80A5-99B635240585}"/>
                    </a:ext>
                  </a:extLst>
                </p14:cNvPr>
                <p14:cNvContentPartPr/>
                <p14:nvPr/>
              </p14:nvContentPartPr>
              <p14:xfrm>
                <a:off x="7786049" y="3296200"/>
                <a:ext cx="89280" cy="114840"/>
              </p14:xfrm>
            </p:contentPart>
          </mc:Choice>
          <mc:Fallback xmlns="">
            <p:pic>
              <p:nvPicPr>
                <p:cNvPr id="1977" name="Input penna 1976">
                  <a:extLst>
                    <a:ext uri="{FF2B5EF4-FFF2-40B4-BE49-F238E27FC236}">
                      <a16:creationId xmlns:a16="http://schemas.microsoft.com/office/drawing/2014/main" id="{133BE8EA-3B3F-4E31-80A5-99B635240585}"/>
                    </a:ext>
                  </a:extLst>
                </p:cNvPr>
                <p:cNvPicPr/>
                <p:nvPr/>
              </p:nvPicPr>
              <p:blipFill>
                <a:blip r:embed="rId2599"/>
                <a:stretch>
                  <a:fillRect/>
                </a:stretch>
              </p:blipFill>
              <p:spPr>
                <a:xfrm>
                  <a:off x="7777409" y="3287200"/>
                  <a:ext cx="1069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0">
              <p14:nvContentPartPr>
                <p14:cNvPr id="1978" name="Input penna 1977">
                  <a:extLst>
                    <a:ext uri="{FF2B5EF4-FFF2-40B4-BE49-F238E27FC236}">
                      <a16:creationId xmlns:a16="http://schemas.microsoft.com/office/drawing/2014/main" id="{B22E53CD-3FE4-4BF2-AB24-F8AEF187F984}"/>
                    </a:ext>
                  </a:extLst>
                </p14:cNvPr>
                <p14:cNvContentPartPr/>
                <p14:nvPr/>
              </p14:nvContentPartPr>
              <p14:xfrm>
                <a:off x="7880009" y="3355960"/>
                <a:ext cx="92160" cy="118080"/>
              </p14:xfrm>
            </p:contentPart>
          </mc:Choice>
          <mc:Fallback xmlns="">
            <p:pic>
              <p:nvPicPr>
                <p:cNvPr id="1978" name="Input penna 1977">
                  <a:extLst>
                    <a:ext uri="{FF2B5EF4-FFF2-40B4-BE49-F238E27FC236}">
                      <a16:creationId xmlns:a16="http://schemas.microsoft.com/office/drawing/2014/main" id="{B22E53CD-3FE4-4BF2-AB24-F8AEF187F984}"/>
                    </a:ext>
                  </a:extLst>
                </p:cNvPr>
                <p:cNvPicPr/>
                <p:nvPr/>
              </p:nvPicPr>
              <p:blipFill>
                <a:blip r:embed="rId2601"/>
                <a:stretch>
                  <a:fillRect/>
                </a:stretch>
              </p:blipFill>
              <p:spPr>
                <a:xfrm>
                  <a:off x="7871369" y="3347320"/>
                  <a:ext cx="109800" cy="13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5" name="Gruppo 1984">
            <a:extLst>
              <a:ext uri="{FF2B5EF4-FFF2-40B4-BE49-F238E27FC236}">
                <a16:creationId xmlns:a16="http://schemas.microsoft.com/office/drawing/2014/main" id="{655AC80F-A949-44E9-AAA7-EBA6181E1680}"/>
              </a:ext>
            </a:extLst>
          </p:cNvPr>
          <p:cNvGrpSpPr/>
          <p:nvPr/>
        </p:nvGrpSpPr>
        <p:grpSpPr>
          <a:xfrm>
            <a:off x="10921102" y="3131432"/>
            <a:ext cx="460080" cy="471960"/>
            <a:chOff x="10515929" y="3096400"/>
            <a:chExt cx="460080" cy="47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2">
              <p14:nvContentPartPr>
                <p14:cNvPr id="1956" name="Input penna 1955">
                  <a:extLst>
                    <a:ext uri="{FF2B5EF4-FFF2-40B4-BE49-F238E27FC236}">
                      <a16:creationId xmlns:a16="http://schemas.microsoft.com/office/drawing/2014/main" id="{BD6B38B6-EB10-4D41-BF47-91ED4B52C3A3}"/>
                    </a:ext>
                  </a:extLst>
                </p14:cNvPr>
                <p14:cNvContentPartPr/>
                <p14:nvPr/>
              </p14:nvContentPartPr>
              <p14:xfrm>
                <a:off x="10670009" y="3096400"/>
                <a:ext cx="51120" cy="135360"/>
              </p14:xfrm>
            </p:contentPart>
          </mc:Choice>
          <mc:Fallback xmlns="">
            <p:pic>
              <p:nvPicPr>
                <p:cNvPr id="1956" name="Input penna 1955">
                  <a:extLst>
                    <a:ext uri="{FF2B5EF4-FFF2-40B4-BE49-F238E27FC236}">
                      <a16:creationId xmlns:a16="http://schemas.microsoft.com/office/drawing/2014/main" id="{BD6B38B6-EB10-4D41-BF47-91ED4B52C3A3}"/>
                    </a:ext>
                  </a:extLst>
                </p:cNvPr>
                <p:cNvPicPr/>
                <p:nvPr/>
              </p:nvPicPr>
              <p:blipFill>
                <a:blip r:embed="rId2603"/>
                <a:stretch>
                  <a:fillRect/>
                </a:stretch>
              </p:blipFill>
              <p:spPr>
                <a:xfrm>
                  <a:off x="10661009" y="3087760"/>
                  <a:ext cx="687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4">
              <p14:nvContentPartPr>
                <p14:cNvPr id="1957" name="Input penna 1956">
                  <a:extLst>
                    <a:ext uri="{FF2B5EF4-FFF2-40B4-BE49-F238E27FC236}">
                      <a16:creationId xmlns:a16="http://schemas.microsoft.com/office/drawing/2014/main" id="{B61E1C47-21E7-409F-A6BC-BCFBE3661672}"/>
                    </a:ext>
                  </a:extLst>
                </p14:cNvPr>
                <p14:cNvContentPartPr/>
                <p14:nvPr/>
              </p14:nvContentPartPr>
              <p14:xfrm>
                <a:off x="10628969" y="3149320"/>
                <a:ext cx="85680" cy="5400"/>
              </p14:xfrm>
            </p:contentPart>
          </mc:Choice>
          <mc:Fallback xmlns="">
            <p:pic>
              <p:nvPicPr>
                <p:cNvPr id="1957" name="Input penna 1956">
                  <a:extLst>
                    <a:ext uri="{FF2B5EF4-FFF2-40B4-BE49-F238E27FC236}">
                      <a16:creationId xmlns:a16="http://schemas.microsoft.com/office/drawing/2014/main" id="{B61E1C47-21E7-409F-A6BC-BCFBE3661672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10619969" y="3140320"/>
                  <a:ext cx="1033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5">
              <p14:nvContentPartPr>
                <p14:cNvPr id="1980" name="Input penna 1979">
                  <a:extLst>
                    <a:ext uri="{FF2B5EF4-FFF2-40B4-BE49-F238E27FC236}">
                      <a16:creationId xmlns:a16="http://schemas.microsoft.com/office/drawing/2014/main" id="{E903DCB3-30AC-4048-9A53-20A09DEB4C34}"/>
                    </a:ext>
                  </a:extLst>
                </p14:cNvPr>
                <p14:cNvContentPartPr/>
                <p14:nvPr/>
              </p14:nvContentPartPr>
              <p14:xfrm>
                <a:off x="10515929" y="3240760"/>
                <a:ext cx="460080" cy="77760"/>
              </p14:xfrm>
            </p:contentPart>
          </mc:Choice>
          <mc:Fallback xmlns="">
            <p:pic>
              <p:nvPicPr>
                <p:cNvPr id="1980" name="Input penna 1979">
                  <a:extLst>
                    <a:ext uri="{FF2B5EF4-FFF2-40B4-BE49-F238E27FC236}">
                      <a16:creationId xmlns:a16="http://schemas.microsoft.com/office/drawing/2014/main" id="{E903DCB3-30AC-4048-9A53-20A09DEB4C34}"/>
                    </a:ext>
                  </a:extLst>
                </p:cNvPr>
                <p:cNvPicPr/>
                <p:nvPr/>
              </p:nvPicPr>
              <p:blipFill>
                <a:blip r:embed="rId2606"/>
                <a:stretch>
                  <a:fillRect/>
                </a:stretch>
              </p:blipFill>
              <p:spPr>
                <a:xfrm>
                  <a:off x="10506929" y="3231760"/>
                  <a:ext cx="4777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7">
              <p14:nvContentPartPr>
                <p14:cNvPr id="1981" name="Input penna 1980">
                  <a:extLst>
                    <a:ext uri="{FF2B5EF4-FFF2-40B4-BE49-F238E27FC236}">
                      <a16:creationId xmlns:a16="http://schemas.microsoft.com/office/drawing/2014/main" id="{8F06E584-C8CA-4EDB-BB85-6EFDFA565833}"/>
                    </a:ext>
                  </a:extLst>
                </p14:cNvPr>
                <p14:cNvContentPartPr/>
                <p14:nvPr/>
              </p14:nvContentPartPr>
              <p14:xfrm>
                <a:off x="10626089" y="3383320"/>
                <a:ext cx="101160" cy="128160"/>
              </p14:xfrm>
            </p:contentPart>
          </mc:Choice>
          <mc:Fallback xmlns="">
            <p:pic>
              <p:nvPicPr>
                <p:cNvPr id="1981" name="Input penna 1980">
                  <a:extLst>
                    <a:ext uri="{FF2B5EF4-FFF2-40B4-BE49-F238E27FC236}">
                      <a16:creationId xmlns:a16="http://schemas.microsoft.com/office/drawing/2014/main" id="{8F06E584-C8CA-4EDB-BB85-6EFDFA565833}"/>
                    </a:ext>
                  </a:extLst>
                </p:cNvPr>
                <p:cNvPicPr/>
                <p:nvPr/>
              </p:nvPicPr>
              <p:blipFill>
                <a:blip r:embed="rId2608"/>
                <a:stretch>
                  <a:fillRect/>
                </a:stretch>
              </p:blipFill>
              <p:spPr>
                <a:xfrm>
                  <a:off x="10617089" y="3374320"/>
                  <a:ext cx="1188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9">
              <p14:nvContentPartPr>
                <p14:cNvPr id="1982" name="Input penna 1981">
                  <a:extLst>
                    <a:ext uri="{FF2B5EF4-FFF2-40B4-BE49-F238E27FC236}">
                      <a16:creationId xmlns:a16="http://schemas.microsoft.com/office/drawing/2014/main" id="{B8A9B2D8-7AD0-4A5F-B6B8-8EF81ED8784F}"/>
                    </a:ext>
                  </a:extLst>
                </p14:cNvPr>
                <p14:cNvContentPartPr/>
                <p14:nvPr/>
              </p14:nvContentPartPr>
              <p14:xfrm>
                <a:off x="10740209" y="3446680"/>
                <a:ext cx="62280" cy="59760"/>
              </p14:xfrm>
            </p:contentPart>
          </mc:Choice>
          <mc:Fallback xmlns="">
            <p:pic>
              <p:nvPicPr>
                <p:cNvPr id="1982" name="Input penna 1981">
                  <a:extLst>
                    <a:ext uri="{FF2B5EF4-FFF2-40B4-BE49-F238E27FC236}">
                      <a16:creationId xmlns:a16="http://schemas.microsoft.com/office/drawing/2014/main" id="{B8A9B2D8-7AD0-4A5F-B6B8-8EF81ED8784F}"/>
                    </a:ext>
                  </a:extLst>
                </p:cNvPr>
                <p:cNvPicPr/>
                <p:nvPr/>
              </p:nvPicPr>
              <p:blipFill>
                <a:blip r:embed="rId2610"/>
                <a:stretch>
                  <a:fillRect/>
                </a:stretch>
              </p:blipFill>
              <p:spPr>
                <a:xfrm>
                  <a:off x="10731209" y="3437680"/>
                  <a:ext cx="799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1">
              <p14:nvContentPartPr>
                <p14:cNvPr id="1983" name="Input penna 1982">
                  <a:extLst>
                    <a:ext uri="{FF2B5EF4-FFF2-40B4-BE49-F238E27FC236}">
                      <a16:creationId xmlns:a16="http://schemas.microsoft.com/office/drawing/2014/main" id="{E36D22D8-A80D-48D6-93BD-A2F34203923D}"/>
                    </a:ext>
                  </a:extLst>
                </p14:cNvPr>
                <p14:cNvContentPartPr/>
                <p14:nvPr/>
              </p14:nvContentPartPr>
              <p14:xfrm>
                <a:off x="10753889" y="3433360"/>
                <a:ext cx="55440" cy="76320"/>
              </p14:xfrm>
            </p:contentPart>
          </mc:Choice>
          <mc:Fallback xmlns="">
            <p:pic>
              <p:nvPicPr>
                <p:cNvPr id="1983" name="Input penna 1982">
                  <a:extLst>
                    <a:ext uri="{FF2B5EF4-FFF2-40B4-BE49-F238E27FC236}">
                      <a16:creationId xmlns:a16="http://schemas.microsoft.com/office/drawing/2014/main" id="{E36D22D8-A80D-48D6-93BD-A2F34203923D}"/>
                    </a:ext>
                  </a:extLst>
                </p:cNvPr>
                <p:cNvPicPr/>
                <p:nvPr/>
              </p:nvPicPr>
              <p:blipFill>
                <a:blip r:embed="rId2612"/>
                <a:stretch>
                  <a:fillRect/>
                </a:stretch>
              </p:blipFill>
              <p:spPr>
                <a:xfrm>
                  <a:off x="10744889" y="3424720"/>
                  <a:ext cx="730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3">
              <p14:nvContentPartPr>
                <p14:cNvPr id="1984" name="Input penna 1983">
                  <a:extLst>
                    <a:ext uri="{FF2B5EF4-FFF2-40B4-BE49-F238E27FC236}">
                      <a16:creationId xmlns:a16="http://schemas.microsoft.com/office/drawing/2014/main" id="{DEF1CD06-5F7F-4C7D-B3DC-7C2A3786A2A5}"/>
                    </a:ext>
                  </a:extLst>
                </p14:cNvPr>
                <p14:cNvContentPartPr/>
                <p14:nvPr/>
              </p14:nvContentPartPr>
              <p14:xfrm>
                <a:off x="10827329" y="3443440"/>
                <a:ext cx="54000" cy="124920"/>
              </p14:xfrm>
            </p:contentPart>
          </mc:Choice>
          <mc:Fallback xmlns="">
            <p:pic>
              <p:nvPicPr>
                <p:cNvPr id="1984" name="Input penna 1983">
                  <a:extLst>
                    <a:ext uri="{FF2B5EF4-FFF2-40B4-BE49-F238E27FC236}">
                      <a16:creationId xmlns:a16="http://schemas.microsoft.com/office/drawing/2014/main" id="{DEF1CD06-5F7F-4C7D-B3DC-7C2A3786A2A5}"/>
                    </a:ext>
                  </a:extLst>
                </p:cNvPr>
                <p:cNvPicPr/>
                <p:nvPr/>
              </p:nvPicPr>
              <p:blipFill>
                <a:blip r:embed="rId2614"/>
                <a:stretch>
                  <a:fillRect/>
                </a:stretch>
              </p:blipFill>
              <p:spPr>
                <a:xfrm>
                  <a:off x="10818329" y="3434440"/>
                  <a:ext cx="71640" cy="14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3" name="Gruppo 2002">
            <a:extLst>
              <a:ext uri="{FF2B5EF4-FFF2-40B4-BE49-F238E27FC236}">
                <a16:creationId xmlns:a16="http://schemas.microsoft.com/office/drawing/2014/main" id="{B4264FB2-B802-48FB-B928-86BAD28AC5CB}"/>
              </a:ext>
            </a:extLst>
          </p:cNvPr>
          <p:cNvGrpSpPr/>
          <p:nvPr/>
        </p:nvGrpSpPr>
        <p:grpSpPr>
          <a:xfrm>
            <a:off x="7241902" y="4380343"/>
            <a:ext cx="201960" cy="208800"/>
            <a:chOff x="376960" y="4678627"/>
            <a:chExt cx="20196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5">
              <p14:nvContentPartPr>
                <p14:cNvPr id="2004" name="Input penna 2003">
                  <a:extLst>
                    <a:ext uri="{FF2B5EF4-FFF2-40B4-BE49-F238E27FC236}">
                      <a16:creationId xmlns:a16="http://schemas.microsoft.com/office/drawing/2014/main" id="{9A77E9CC-EE7E-407D-B0AE-6CE9413494FF}"/>
                    </a:ext>
                  </a:extLst>
                </p14:cNvPr>
                <p14:cNvContentPartPr/>
                <p14:nvPr/>
              </p14:nvContentPartPr>
              <p14:xfrm>
                <a:off x="376960" y="4678627"/>
                <a:ext cx="134640" cy="18900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8E6E4130-F438-47F4-B518-C2D91997F662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67960" y="4669987"/>
                  <a:ext cx="1522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6">
              <p14:nvContentPartPr>
                <p14:cNvPr id="2005" name="Input penna 2004">
                  <a:extLst>
                    <a:ext uri="{FF2B5EF4-FFF2-40B4-BE49-F238E27FC236}">
                      <a16:creationId xmlns:a16="http://schemas.microsoft.com/office/drawing/2014/main" id="{855AEE9E-3082-4C7C-91AB-A863A3923A7C}"/>
                    </a:ext>
                  </a:extLst>
                </p14:cNvPr>
                <p14:cNvContentPartPr/>
                <p14:nvPr/>
              </p14:nvContentPartPr>
              <p14:xfrm>
                <a:off x="505840" y="4813987"/>
                <a:ext cx="62640" cy="6444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60977488-F461-4297-9AFA-E948284CC59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497200" y="4805347"/>
                  <a:ext cx="802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7">
              <p14:nvContentPartPr>
                <p14:cNvPr id="2006" name="Input penna 2005">
                  <a:extLst>
                    <a:ext uri="{FF2B5EF4-FFF2-40B4-BE49-F238E27FC236}">
                      <a16:creationId xmlns:a16="http://schemas.microsoft.com/office/drawing/2014/main" id="{D5EFFD2A-C517-4ED0-AE69-122A2B75E970}"/>
                    </a:ext>
                  </a:extLst>
                </p14:cNvPr>
                <p14:cNvContentPartPr/>
                <p14:nvPr/>
              </p14:nvContentPartPr>
              <p14:xfrm>
                <a:off x="484960" y="4823347"/>
                <a:ext cx="93960" cy="6408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E81B81DF-DFB1-49F8-99D6-57B5F55434A8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75960" y="4814347"/>
                  <a:ext cx="111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8">
              <p14:nvContentPartPr>
                <p14:cNvPr id="2007" name="Input penna 2006">
                  <a:extLst>
                    <a:ext uri="{FF2B5EF4-FFF2-40B4-BE49-F238E27FC236}">
                      <a16:creationId xmlns:a16="http://schemas.microsoft.com/office/drawing/2014/main" id="{90034A2E-E455-41AB-AA53-ABCD5BC268B1}"/>
                    </a:ext>
                  </a:extLst>
                </p14:cNvPr>
                <p14:cNvContentPartPr/>
                <p14:nvPr/>
              </p14:nvContentPartPr>
              <p14:xfrm>
                <a:off x="489640" y="4770067"/>
                <a:ext cx="76680" cy="1368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17CD5F81-6013-42E9-88FB-82A025499A9A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81000" y="4761427"/>
                  <a:ext cx="9432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8" name="Gruppo 2007">
            <a:extLst>
              <a:ext uri="{FF2B5EF4-FFF2-40B4-BE49-F238E27FC236}">
                <a16:creationId xmlns:a16="http://schemas.microsoft.com/office/drawing/2014/main" id="{FD8AA2CD-16D0-44F9-A69B-C72C5FBCFBC9}"/>
              </a:ext>
            </a:extLst>
          </p:cNvPr>
          <p:cNvGrpSpPr/>
          <p:nvPr/>
        </p:nvGrpSpPr>
        <p:grpSpPr>
          <a:xfrm>
            <a:off x="7626022" y="4480423"/>
            <a:ext cx="109440" cy="44640"/>
            <a:chOff x="761080" y="4778707"/>
            <a:chExt cx="109440" cy="4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9">
              <p14:nvContentPartPr>
                <p14:cNvPr id="2009" name="Input penna 2008">
                  <a:extLst>
                    <a:ext uri="{FF2B5EF4-FFF2-40B4-BE49-F238E27FC236}">
                      <a16:creationId xmlns:a16="http://schemas.microsoft.com/office/drawing/2014/main" id="{7270E93E-A680-4176-87FD-04A694BA9E7F}"/>
                    </a:ext>
                  </a:extLst>
                </p14:cNvPr>
                <p14:cNvContentPartPr/>
                <p14:nvPr/>
              </p14:nvContentPartPr>
              <p14:xfrm>
                <a:off x="761080" y="4778707"/>
                <a:ext cx="109440" cy="648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19F3B756-63E7-44E5-8B57-84793026E70C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752440" y="4770067"/>
                  <a:ext cx="127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0">
              <p14:nvContentPartPr>
                <p14:cNvPr id="2010" name="Input penna 2009">
                  <a:extLst>
                    <a:ext uri="{FF2B5EF4-FFF2-40B4-BE49-F238E27FC236}">
                      <a16:creationId xmlns:a16="http://schemas.microsoft.com/office/drawing/2014/main" id="{BBC91E55-0CBC-4583-8D58-0C293A3BAC0E}"/>
                    </a:ext>
                  </a:extLst>
                </p14:cNvPr>
                <p14:cNvContentPartPr/>
                <p14:nvPr/>
              </p14:nvContentPartPr>
              <p14:xfrm>
                <a:off x="777640" y="4817227"/>
                <a:ext cx="69120" cy="612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3A20DA29-A55E-4DA8-A1C3-3D225550776A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768640" y="4808587"/>
                  <a:ext cx="867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1" name="Gruppo 2010">
            <a:extLst>
              <a:ext uri="{FF2B5EF4-FFF2-40B4-BE49-F238E27FC236}">
                <a16:creationId xmlns:a16="http://schemas.microsoft.com/office/drawing/2014/main" id="{2F7DFE5A-54C3-4A82-9781-E17A3C8E0E40}"/>
              </a:ext>
            </a:extLst>
          </p:cNvPr>
          <p:cNvGrpSpPr/>
          <p:nvPr/>
        </p:nvGrpSpPr>
        <p:grpSpPr>
          <a:xfrm>
            <a:off x="8179342" y="4330303"/>
            <a:ext cx="340920" cy="197640"/>
            <a:chOff x="1314400" y="4628587"/>
            <a:chExt cx="340920" cy="19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1">
              <p14:nvContentPartPr>
                <p14:cNvPr id="2012" name="Input penna 2011">
                  <a:extLst>
                    <a:ext uri="{FF2B5EF4-FFF2-40B4-BE49-F238E27FC236}">
                      <a16:creationId xmlns:a16="http://schemas.microsoft.com/office/drawing/2014/main" id="{15DDC9F4-EB57-4F2B-A37A-0C4BA85E5162}"/>
                    </a:ext>
                  </a:extLst>
                </p14:cNvPr>
                <p14:cNvContentPartPr/>
                <p14:nvPr/>
              </p14:nvContentPartPr>
              <p14:xfrm>
                <a:off x="1314400" y="4730467"/>
                <a:ext cx="136800" cy="8208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48A28BB9-F525-4DFD-BE82-11B3BF5730E7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305400" y="4721827"/>
                  <a:ext cx="1544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2">
              <p14:nvContentPartPr>
                <p14:cNvPr id="2013" name="Input penna 2012">
                  <a:extLst>
                    <a:ext uri="{FF2B5EF4-FFF2-40B4-BE49-F238E27FC236}">
                      <a16:creationId xmlns:a16="http://schemas.microsoft.com/office/drawing/2014/main" id="{853350F2-2E18-4BEA-8816-C79D834742ED}"/>
                    </a:ext>
                  </a:extLst>
                </p14:cNvPr>
                <p14:cNvContentPartPr/>
                <p14:nvPr/>
              </p14:nvContentPartPr>
              <p14:xfrm>
                <a:off x="1441480" y="4736227"/>
                <a:ext cx="47880" cy="9000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90EE2525-6B0A-443F-81F0-CA3C760BD29B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432840" y="4727227"/>
                  <a:ext cx="655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3">
              <p14:nvContentPartPr>
                <p14:cNvPr id="2014" name="Input penna 2013">
                  <a:extLst>
                    <a:ext uri="{FF2B5EF4-FFF2-40B4-BE49-F238E27FC236}">
                      <a16:creationId xmlns:a16="http://schemas.microsoft.com/office/drawing/2014/main" id="{2585BF94-5635-459D-9129-D0653031C6E0}"/>
                    </a:ext>
                  </a:extLst>
                </p14:cNvPr>
                <p14:cNvContentPartPr/>
                <p14:nvPr/>
              </p14:nvContentPartPr>
              <p14:xfrm>
                <a:off x="1482160" y="4628587"/>
                <a:ext cx="61920" cy="7092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D9428B5E-C209-453D-8FDF-698B4A412409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473160" y="4619587"/>
                  <a:ext cx="79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4">
              <p14:nvContentPartPr>
                <p14:cNvPr id="2015" name="Input penna 2014">
                  <a:extLst>
                    <a:ext uri="{FF2B5EF4-FFF2-40B4-BE49-F238E27FC236}">
                      <a16:creationId xmlns:a16="http://schemas.microsoft.com/office/drawing/2014/main" id="{501AAB66-5A4B-4EB9-95EA-0BA4A62F5B91}"/>
                    </a:ext>
                  </a:extLst>
                </p14:cNvPr>
                <p14:cNvContentPartPr/>
                <p14:nvPr/>
              </p14:nvContentPartPr>
              <p14:xfrm>
                <a:off x="1520320" y="4704547"/>
                <a:ext cx="135000" cy="8892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8C4A1833-E1F3-49A4-8613-F828366CE324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511320" y="4695907"/>
                  <a:ext cx="152640" cy="10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6" name="Gruppo 2015">
            <a:extLst>
              <a:ext uri="{FF2B5EF4-FFF2-40B4-BE49-F238E27FC236}">
                <a16:creationId xmlns:a16="http://schemas.microsoft.com/office/drawing/2014/main" id="{8EF21977-BBE8-43DF-80BE-6F5D49985CDC}"/>
              </a:ext>
            </a:extLst>
          </p:cNvPr>
          <p:cNvGrpSpPr/>
          <p:nvPr/>
        </p:nvGrpSpPr>
        <p:grpSpPr>
          <a:xfrm>
            <a:off x="8678662" y="4389343"/>
            <a:ext cx="110520" cy="101160"/>
            <a:chOff x="1813720" y="4687627"/>
            <a:chExt cx="11052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5">
              <p14:nvContentPartPr>
                <p14:cNvPr id="2017" name="Input penna 2016">
                  <a:extLst>
                    <a:ext uri="{FF2B5EF4-FFF2-40B4-BE49-F238E27FC236}">
                      <a16:creationId xmlns:a16="http://schemas.microsoft.com/office/drawing/2014/main" id="{C3060960-4D29-437A-883D-287EA0B82336}"/>
                    </a:ext>
                  </a:extLst>
                </p14:cNvPr>
                <p14:cNvContentPartPr/>
                <p14:nvPr/>
              </p14:nvContentPartPr>
              <p14:xfrm>
                <a:off x="1876720" y="4687627"/>
                <a:ext cx="11160" cy="10116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555BAFD4-8CDC-4E3B-9051-65327AE1DE73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868080" y="4678627"/>
                  <a:ext cx="288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6">
              <p14:nvContentPartPr>
                <p14:cNvPr id="2018" name="Input penna 2017">
                  <a:extLst>
                    <a:ext uri="{FF2B5EF4-FFF2-40B4-BE49-F238E27FC236}">
                      <a16:creationId xmlns:a16="http://schemas.microsoft.com/office/drawing/2014/main" id="{9E8CAB29-798E-4284-BC1D-5204DACB94F1}"/>
                    </a:ext>
                  </a:extLst>
                </p14:cNvPr>
                <p14:cNvContentPartPr/>
                <p14:nvPr/>
              </p14:nvContentPartPr>
              <p14:xfrm>
                <a:off x="1813720" y="4732627"/>
                <a:ext cx="110520" cy="1152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799088C7-23C7-49A8-92DD-E096F2F4EC06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804720" y="4723627"/>
                  <a:ext cx="12816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7">
            <p14:nvContentPartPr>
              <p14:cNvPr id="2019" name="Input penna 2018">
                <a:extLst>
                  <a:ext uri="{FF2B5EF4-FFF2-40B4-BE49-F238E27FC236}">
                    <a16:creationId xmlns:a16="http://schemas.microsoft.com/office/drawing/2014/main" id="{FDB98C09-5589-4AB5-93AE-8BD80B8AA149}"/>
                  </a:ext>
                </a:extLst>
              </p14:cNvPr>
              <p14:cNvContentPartPr/>
              <p14:nvPr/>
            </p14:nvContentPartPr>
            <p14:xfrm>
              <a:off x="7889182" y="4329223"/>
              <a:ext cx="99000" cy="207720"/>
            </p14:xfrm>
          </p:contentPart>
        </mc:Choice>
        <mc:Fallback xmlns="">
          <p:pic>
            <p:nvPicPr>
              <p:cNvPr id="2019" name="Input penna 2018">
                <a:extLst>
                  <a:ext uri="{FF2B5EF4-FFF2-40B4-BE49-F238E27FC236}">
                    <a16:creationId xmlns:a16="http://schemas.microsoft.com/office/drawing/2014/main" id="{FDB98C09-5589-4AB5-93AE-8BD80B8AA149}"/>
                  </a:ext>
                </a:extLst>
              </p:cNvPr>
              <p:cNvPicPr/>
              <p:nvPr/>
            </p:nvPicPr>
            <p:blipFill>
              <a:blip r:embed="rId2628"/>
              <a:stretch>
                <a:fillRect/>
              </a:stretch>
            </p:blipFill>
            <p:spPr>
              <a:xfrm>
                <a:off x="7880182" y="4320223"/>
                <a:ext cx="116640" cy="22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20" name="Gruppo 2019">
            <a:extLst>
              <a:ext uri="{FF2B5EF4-FFF2-40B4-BE49-F238E27FC236}">
                <a16:creationId xmlns:a16="http://schemas.microsoft.com/office/drawing/2014/main" id="{BD630CDF-1286-4507-8F65-3DDD545DD6CD}"/>
              </a:ext>
            </a:extLst>
          </p:cNvPr>
          <p:cNvGrpSpPr/>
          <p:nvPr/>
        </p:nvGrpSpPr>
        <p:grpSpPr>
          <a:xfrm>
            <a:off x="9801142" y="4251823"/>
            <a:ext cx="576000" cy="265680"/>
            <a:chOff x="2936200" y="4550107"/>
            <a:chExt cx="576000" cy="26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9">
              <p14:nvContentPartPr>
                <p14:cNvPr id="2021" name="Input penna 2020">
                  <a:extLst>
                    <a:ext uri="{FF2B5EF4-FFF2-40B4-BE49-F238E27FC236}">
                      <a16:creationId xmlns:a16="http://schemas.microsoft.com/office/drawing/2014/main" id="{E337E496-E32D-4A87-A02D-313E984279B5}"/>
                    </a:ext>
                  </a:extLst>
                </p14:cNvPr>
                <p14:cNvContentPartPr/>
                <p14:nvPr/>
              </p14:nvContentPartPr>
              <p14:xfrm>
                <a:off x="2936200" y="4698427"/>
                <a:ext cx="140400" cy="1440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1ABE38DC-FF76-4245-B577-421B9350535E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927560" y="4689787"/>
                  <a:ext cx="158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0">
              <p14:nvContentPartPr>
                <p14:cNvPr id="2022" name="Input penna 2021">
                  <a:extLst>
                    <a:ext uri="{FF2B5EF4-FFF2-40B4-BE49-F238E27FC236}">
                      <a16:creationId xmlns:a16="http://schemas.microsoft.com/office/drawing/2014/main" id="{F82DE59B-8DDB-44E4-956F-A3B56FF23EB9}"/>
                    </a:ext>
                  </a:extLst>
                </p14:cNvPr>
                <p14:cNvContentPartPr/>
                <p14:nvPr/>
              </p14:nvContentPartPr>
              <p14:xfrm>
                <a:off x="3231760" y="4550107"/>
                <a:ext cx="96120" cy="19260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97574EFB-583E-4F4F-961B-8985914EF5C4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222760" y="4541467"/>
                  <a:ext cx="1137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1">
              <p14:nvContentPartPr>
                <p14:cNvPr id="2023" name="Input penna 2022">
                  <a:extLst>
                    <a:ext uri="{FF2B5EF4-FFF2-40B4-BE49-F238E27FC236}">
                      <a16:creationId xmlns:a16="http://schemas.microsoft.com/office/drawing/2014/main" id="{62231F88-9163-417B-8DF3-935B602FE83A}"/>
                    </a:ext>
                  </a:extLst>
                </p14:cNvPr>
                <p14:cNvContentPartPr/>
                <p14:nvPr/>
              </p14:nvContentPartPr>
              <p14:xfrm>
                <a:off x="3341920" y="4649827"/>
                <a:ext cx="89640" cy="8640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744D9201-7847-4129-9A7E-11EF63D441B7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333280" y="4640827"/>
                  <a:ext cx="1072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2">
              <p14:nvContentPartPr>
                <p14:cNvPr id="2024" name="Input penna 2023">
                  <a:extLst>
                    <a:ext uri="{FF2B5EF4-FFF2-40B4-BE49-F238E27FC236}">
                      <a16:creationId xmlns:a16="http://schemas.microsoft.com/office/drawing/2014/main" id="{FB07792B-19BC-4AD1-A3B6-5FA69F6D5CB6}"/>
                    </a:ext>
                  </a:extLst>
                </p14:cNvPr>
                <p14:cNvContentPartPr/>
                <p14:nvPr/>
              </p14:nvContentPartPr>
              <p14:xfrm>
                <a:off x="3364600" y="4666387"/>
                <a:ext cx="78120" cy="5940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DFAE640E-BCA5-4621-9E72-4CF9F56BF229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355600" y="4657747"/>
                  <a:ext cx="9576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3">
              <p14:nvContentPartPr>
                <p14:cNvPr id="2025" name="Input penna 2024">
                  <a:extLst>
                    <a:ext uri="{FF2B5EF4-FFF2-40B4-BE49-F238E27FC236}">
                      <a16:creationId xmlns:a16="http://schemas.microsoft.com/office/drawing/2014/main" id="{C2CC0BA3-73DA-4093-96A7-63F7C3E2338E}"/>
                    </a:ext>
                  </a:extLst>
                </p14:cNvPr>
                <p14:cNvContentPartPr/>
                <p14:nvPr/>
              </p14:nvContentPartPr>
              <p14:xfrm>
                <a:off x="3406720" y="4652347"/>
                <a:ext cx="105480" cy="16344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CF9644CD-ADA0-42E9-ADFA-0C4038271D45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397720" y="4643347"/>
                  <a:ext cx="12312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26" name="Gruppo 2025">
            <a:extLst>
              <a:ext uri="{FF2B5EF4-FFF2-40B4-BE49-F238E27FC236}">
                <a16:creationId xmlns:a16="http://schemas.microsoft.com/office/drawing/2014/main" id="{6E359B92-50F3-4C34-8DCB-0FA16C10E3A9}"/>
              </a:ext>
            </a:extLst>
          </p:cNvPr>
          <p:cNvGrpSpPr/>
          <p:nvPr/>
        </p:nvGrpSpPr>
        <p:grpSpPr>
          <a:xfrm>
            <a:off x="10480462" y="4257583"/>
            <a:ext cx="942840" cy="164880"/>
            <a:chOff x="3615520" y="4555867"/>
            <a:chExt cx="94284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4">
              <p14:nvContentPartPr>
                <p14:cNvPr id="2027" name="Input penna 2026">
                  <a:extLst>
                    <a:ext uri="{FF2B5EF4-FFF2-40B4-BE49-F238E27FC236}">
                      <a16:creationId xmlns:a16="http://schemas.microsoft.com/office/drawing/2014/main" id="{DEAA1DA8-66C8-4FD3-AFFC-EA77A095D090}"/>
                    </a:ext>
                  </a:extLst>
                </p14:cNvPr>
                <p14:cNvContentPartPr/>
                <p14:nvPr/>
              </p14:nvContentPartPr>
              <p14:xfrm>
                <a:off x="3615520" y="4633987"/>
                <a:ext cx="11160" cy="1620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3A1B877C-88A2-4E75-90B5-9A41337E0EE8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606880" y="4624987"/>
                  <a:ext cx="288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5">
              <p14:nvContentPartPr>
                <p14:cNvPr id="2028" name="Input penna 2027">
                  <a:extLst>
                    <a:ext uri="{FF2B5EF4-FFF2-40B4-BE49-F238E27FC236}">
                      <a16:creationId xmlns:a16="http://schemas.microsoft.com/office/drawing/2014/main" id="{14704152-DCCD-418F-814F-089FF59D63CD}"/>
                    </a:ext>
                  </a:extLst>
                </p14:cNvPr>
                <p14:cNvContentPartPr/>
                <p14:nvPr/>
              </p14:nvContentPartPr>
              <p14:xfrm>
                <a:off x="3708040" y="4555867"/>
                <a:ext cx="108720" cy="16488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6075F6FE-5416-4E2E-898F-9A4BA057B006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699400" y="4547227"/>
                  <a:ext cx="1263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6">
              <p14:nvContentPartPr>
                <p14:cNvPr id="2029" name="Input penna 2028">
                  <a:extLst>
                    <a:ext uri="{FF2B5EF4-FFF2-40B4-BE49-F238E27FC236}">
                      <a16:creationId xmlns:a16="http://schemas.microsoft.com/office/drawing/2014/main" id="{88E08CE6-4537-487A-8205-01F677B67582}"/>
                    </a:ext>
                  </a:extLst>
                </p14:cNvPr>
                <p14:cNvContentPartPr/>
                <p14:nvPr/>
              </p14:nvContentPartPr>
              <p14:xfrm>
                <a:off x="3826840" y="4620307"/>
                <a:ext cx="205560" cy="9288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2FF616E6-9EFF-45C2-8617-F4EDA9085E1A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818200" y="4611307"/>
                  <a:ext cx="223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7">
              <p14:nvContentPartPr>
                <p14:cNvPr id="2030" name="Input penna 2029">
                  <a:extLst>
                    <a:ext uri="{FF2B5EF4-FFF2-40B4-BE49-F238E27FC236}">
                      <a16:creationId xmlns:a16="http://schemas.microsoft.com/office/drawing/2014/main" id="{CACA561D-0396-464E-A16E-F3A8A14FBBA7}"/>
                    </a:ext>
                  </a:extLst>
                </p14:cNvPr>
                <p14:cNvContentPartPr/>
                <p14:nvPr/>
              </p14:nvContentPartPr>
              <p14:xfrm>
                <a:off x="4021960" y="4605907"/>
                <a:ext cx="133920" cy="10548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F2E34D29-C27D-4BCD-9FF8-980FC1B6FEF9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4012960" y="4596907"/>
                  <a:ext cx="1515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8">
              <p14:nvContentPartPr>
                <p14:cNvPr id="2031" name="Input penna 2030">
                  <a:extLst>
                    <a:ext uri="{FF2B5EF4-FFF2-40B4-BE49-F238E27FC236}">
                      <a16:creationId xmlns:a16="http://schemas.microsoft.com/office/drawing/2014/main" id="{E5EAF73C-4824-4CFD-83F3-A6154F3EF1F9}"/>
                    </a:ext>
                  </a:extLst>
                </p14:cNvPr>
                <p14:cNvContentPartPr/>
                <p14:nvPr/>
              </p14:nvContentPartPr>
              <p14:xfrm>
                <a:off x="4219960" y="4612747"/>
                <a:ext cx="153720" cy="8100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216A0600-49DF-43BC-A92A-A187D34439FC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4210960" y="4603747"/>
                  <a:ext cx="1713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9">
              <p14:nvContentPartPr>
                <p14:cNvPr id="2032" name="Input penna 2031">
                  <a:extLst>
                    <a:ext uri="{FF2B5EF4-FFF2-40B4-BE49-F238E27FC236}">
                      <a16:creationId xmlns:a16="http://schemas.microsoft.com/office/drawing/2014/main" id="{248869D9-1B38-496A-8249-A9D94056F5F2}"/>
                    </a:ext>
                  </a:extLst>
                </p14:cNvPr>
                <p14:cNvContentPartPr/>
                <p14:nvPr/>
              </p14:nvContentPartPr>
              <p14:xfrm>
                <a:off x="4365040" y="4602307"/>
                <a:ext cx="50760" cy="9900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AEC87C61-7A1D-44B0-ADCC-988CE99E0C01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4356400" y="4593307"/>
                  <a:ext cx="68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0">
              <p14:nvContentPartPr>
                <p14:cNvPr id="2033" name="Input penna 2032">
                  <a:extLst>
                    <a:ext uri="{FF2B5EF4-FFF2-40B4-BE49-F238E27FC236}">
                      <a16:creationId xmlns:a16="http://schemas.microsoft.com/office/drawing/2014/main" id="{10C807CF-0585-46AD-B44E-3C64C767513E}"/>
                    </a:ext>
                  </a:extLst>
                </p14:cNvPr>
                <p14:cNvContentPartPr/>
                <p14:nvPr/>
              </p14:nvContentPartPr>
              <p14:xfrm>
                <a:off x="4431640" y="4589707"/>
                <a:ext cx="126720" cy="9684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15C63C11-F010-48F1-85F0-31B62FA1D489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4423000" y="4581067"/>
                  <a:ext cx="14436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4" name="Gruppo 2033">
            <a:extLst>
              <a:ext uri="{FF2B5EF4-FFF2-40B4-BE49-F238E27FC236}">
                <a16:creationId xmlns:a16="http://schemas.microsoft.com/office/drawing/2014/main" id="{9A3B9B9C-5803-41D7-BE21-F1096C9C02FF}"/>
              </a:ext>
            </a:extLst>
          </p:cNvPr>
          <p:cNvGrpSpPr/>
          <p:nvPr/>
        </p:nvGrpSpPr>
        <p:grpSpPr>
          <a:xfrm>
            <a:off x="7230022" y="4831423"/>
            <a:ext cx="405360" cy="257400"/>
            <a:chOff x="365080" y="5129707"/>
            <a:chExt cx="405360" cy="25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1">
              <p14:nvContentPartPr>
                <p14:cNvPr id="2035" name="Input penna 2034">
                  <a:extLst>
                    <a:ext uri="{FF2B5EF4-FFF2-40B4-BE49-F238E27FC236}">
                      <a16:creationId xmlns:a16="http://schemas.microsoft.com/office/drawing/2014/main" id="{424CF326-F48B-42C7-81D8-66EC1D8487AA}"/>
                    </a:ext>
                  </a:extLst>
                </p14:cNvPr>
                <p14:cNvContentPartPr/>
                <p14:nvPr/>
              </p14:nvContentPartPr>
              <p14:xfrm>
                <a:off x="365080" y="5129707"/>
                <a:ext cx="100080" cy="17352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AD12F04E-43CA-431C-A044-E7EB18478F55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356080" y="5121067"/>
                  <a:ext cx="1177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2">
              <p14:nvContentPartPr>
                <p14:cNvPr id="2036" name="Input penna 2035">
                  <a:extLst>
                    <a:ext uri="{FF2B5EF4-FFF2-40B4-BE49-F238E27FC236}">
                      <a16:creationId xmlns:a16="http://schemas.microsoft.com/office/drawing/2014/main" id="{0F3F160B-661B-44DF-806F-627DA5235A71}"/>
                    </a:ext>
                  </a:extLst>
                </p14:cNvPr>
                <p14:cNvContentPartPr/>
                <p14:nvPr/>
              </p14:nvContentPartPr>
              <p14:xfrm>
                <a:off x="482080" y="5248507"/>
                <a:ext cx="47160" cy="13860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66AD67E0-C1D9-4FAD-9770-D609372F2E59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473080" y="5239507"/>
                  <a:ext cx="648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3">
              <p14:nvContentPartPr>
                <p14:cNvPr id="2037" name="Input penna 2036">
                  <a:extLst>
                    <a:ext uri="{FF2B5EF4-FFF2-40B4-BE49-F238E27FC236}">
                      <a16:creationId xmlns:a16="http://schemas.microsoft.com/office/drawing/2014/main" id="{A0209033-EA5A-48BB-8688-6C43C235D590}"/>
                    </a:ext>
                  </a:extLst>
                </p14:cNvPr>
                <p14:cNvContentPartPr/>
                <p14:nvPr/>
              </p14:nvContentPartPr>
              <p14:xfrm>
                <a:off x="476320" y="5184787"/>
                <a:ext cx="66960" cy="1080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A0CC1888-99E9-43DC-957E-3D10519B9C86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67680" y="5175787"/>
                  <a:ext cx="846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4">
              <p14:nvContentPartPr>
                <p14:cNvPr id="2038" name="Input penna 2037">
                  <a:extLst>
                    <a:ext uri="{FF2B5EF4-FFF2-40B4-BE49-F238E27FC236}">
                      <a16:creationId xmlns:a16="http://schemas.microsoft.com/office/drawing/2014/main" id="{B5603187-6BB2-47EF-8DDB-AA6337582A37}"/>
                    </a:ext>
                  </a:extLst>
                </p14:cNvPr>
                <p14:cNvContentPartPr/>
                <p14:nvPr/>
              </p14:nvContentPartPr>
              <p14:xfrm>
                <a:off x="691240" y="5271187"/>
                <a:ext cx="79200" cy="576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2D4D8FFE-4C2C-4CB3-826D-94440B77F11A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682240" y="5262547"/>
                  <a:ext cx="968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5">
              <p14:nvContentPartPr>
                <p14:cNvPr id="2039" name="Input penna 2038">
                  <a:extLst>
                    <a:ext uri="{FF2B5EF4-FFF2-40B4-BE49-F238E27FC236}">
                      <a16:creationId xmlns:a16="http://schemas.microsoft.com/office/drawing/2014/main" id="{4499A8DA-0DA2-4435-8688-755366EA24E4}"/>
                    </a:ext>
                  </a:extLst>
                </p14:cNvPr>
                <p14:cNvContentPartPr/>
                <p14:nvPr/>
              </p14:nvContentPartPr>
              <p14:xfrm>
                <a:off x="699880" y="5294947"/>
                <a:ext cx="65520" cy="864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872458C4-BCD3-48E5-A093-6080ABEAA409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690880" y="5285947"/>
                  <a:ext cx="83160" cy="2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46">
            <p14:nvContentPartPr>
              <p14:cNvPr id="2040" name="Input penna 2039">
                <a:extLst>
                  <a:ext uri="{FF2B5EF4-FFF2-40B4-BE49-F238E27FC236}">
                    <a16:creationId xmlns:a16="http://schemas.microsoft.com/office/drawing/2014/main" id="{408EA0C6-D44B-4CD4-A4EA-5C11B6602151}"/>
                  </a:ext>
                </a:extLst>
              </p14:cNvPr>
              <p14:cNvContentPartPr/>
              <p14:nvPr/>
            </p14:nvContentPartPr>
            <p14:xfrm>
              <a:off x="7839142" y="4841863"/>
              <a:ext cx="135000" cy="173880"/>
            </p14:xfrm>
          </p:contentPart>
        </mc:Choice>
        <mc:Fallback xmlns="">
          <p:pic>
            <p:nvPicPr>
              <p:cNvPr id="2040" name="Input penna 2039">
                <a:extLst>
                  <a:ext uri="{FF2B5EF4-FFF2-40B4-BE49-F238E27FC236}">
                    <a16:creationId xmlns:a16="http://schemas.microsoft.com/office/drawing/2014/main" id="{408EA0C6-D44B-4CD4-A4EA-5C11B6602151}"/>
                  </a:ext>
                </a:extLst>
              </p:cNvPr>
              <p:cNvPicPr/>
              <p:nvPr/>
            </p:nvPicPr>
            <p:blipFill>
              <a:blip r:embed="rId2647"/>
              <a:stretch>
                <a:fillRect/>
              </a:stretch>
            </p:blipFill>
            <p:spPr>
              <a:xfrm>
                <a:off x="7830118" y="4832863"/>
                <a:ext cx="152687" cy="19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1" name="Gruppo 2040">
            <a:extLst>
              <a:ext uri="{FF2B5EF4-FFF2-40B4-BE49-F238E27FC236}">
                <a16:creationId xmlns:a16="http://schemas.microsoft.com/office/drawing/2014/main" id="{801F8870-AF6D-49D1-AC93-652C35AA2DCF}"/>
              </a:ext>
            </a:extLst>
          </p:cNvPr>
          <p:cNvGrpSpPr/>
          <p:nvPr/>
        </p:nvGrpSpPr>
        <p:grpSpPr>
          <a:xfrm>
            <a:off x="7969462" y="4936903"/>
            <a:ext cx="371520" cy="106560"/>
            <a:chOff x="1104520" y="5235187"/>
            <a:chExt cx="371520" cy="10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8">
              <p14:nvContentPartPr>
                <p14:cNvPr id="2042" name="Input penna 2041">
                  <a:extLst>
                    <a:ext uri="{FF2B5EF4-FFF2-40B4-BE49-F238E27FC236}">
                      <a16:creationId xmlns:a16="http://schemas.microsoft.com/office/drawing/2014/main" id="{32785BB3-3A86-4981-9926-DD895527FEFB}"/>
                    </a:ext>
                  </a:extLst>
                </p14:cNvPr>
                <p14:cNvContentPartPr/>
                <p14:nvPr/>
              </p14:nvContentPartPr>
              <p14:xfrm>
                <a:off x="1112080" y="5250667"/>
                <a:ext cx="80640" cy="9108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3DF6D796-63B8-4DAE-92D8-16FF590CCEC7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03440" y="5242027"/>
                  <a:ext cx="98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9">
              <p14:nvContentPartPr>
                <p14:cNvPr id="2043" name="Input penna 2042">
                  <a:extLst>
                    <a:ext uri="{FF2B5EF4-FFF2-40B4-BE49-F238E27FC236}">
                      <a16:creationId xmlns:a16="http://schemas.microsoft.com/office/drawing/2014/main" id="{55AC4BA6-8AD9-4FE1-8569-0F02D1C3DA2C}"/>
                    </a:ext>
                  </a:extLst>
                </p14:cNvPr>
                <p14:cNvContentPartPr/>
                <p14:nvPr/>
              </p14:nvContentPartPr>
              <p14:xfrm>
                <a:off x="1104520" y="5280187"/>
                <a:ext cx="57960" cy="5364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0B0F8E20-132D-408F-9A27-1F490F3E7711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095520" y="5271547"/>
                  <a:ext cx="756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0">
              <p14:nvContentPartPr>
                <p14:cNvPr id="2044" name="Input penna 2043">
                  <a:extLst>
                    <a:ext uri="{FF2B5EF4-FFF2-40B4-BE49-F238E27FC236}">
                      <a16:creationId xmlns:a16="http://schemas.microsoft.com/office/drawing/2014/main" id="{208968DF-E579-4E53-9EFC-E4262F3EC259}"/>
                    </a:ext>
                  </a:extLst>
                </p14:cNvPr>
                <p14:cNvContentPartPr/>
                <p14:nvPr/>
              </p14:nvContentPartPr>
              <p14:xfrm>
                <a:off x="1242040" y="5235187"/>
                <a:ext cx="234000" cy="8640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D668B98C-E381-4FC0-87AB-D8617C882665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233040" y="5226547"/>
                  <a:ext cx="251640" cy="10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5" name="Gruppo 2044">
            <a:extLst>
              <a:ext uri="{FF2B5EF4-FFF2-40B4-BE49-F238E27FC236}">
                <a16:creationId xmlns:a16="http://schemas.microsoft.com/office/drawing/2014/main" id="{85D83D87-A657-4D84-B1BF-C4F66287979B}"/>
              </a:ext>
            </a:extLst>
          </p:cNvPr>
          <p:cNvGrpSpPr/>
          <p:nvPr/>
        </p:nvGrpSpPr>
        <p:grpSpPr>
          <a:xfrm>
            <a:off x="8321542" y="4800463"/>
            <a:ext cx="157680" cy="207000"/>
            <a:chOff x="1456600" y="5098747"/>
            <a:chExt cx="15768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1">
              <p14:nvContentPartPr>
                <p14:cNvPr id="2046" name="Input penna 2045">
                  <a:extLst>
                    <a:ext uri="{FF2B5EF4-FFF2-40B4-BE49-F238E27FC236}">
                      <a16:creationId xmlns:a16="http://schemas.microsoft.com/office/drawing/2014/main" id="{F79F5F1C-B612-48B7-8B70-2A5301AC3297}"/>
                    </a:ext>
                  </a:extLst>
                </p14:cNvPr>
                <p14:cNvContentPartPr/>
                <p14:nvPr/>
              </p14:nvContentPartPr>
              <p14:xfrm>
                <a:off x="1456600" y="5098747"/>
                <a:ext cx="70920" cy="7956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88F90C49-73A5-4E62-B5B1-F7DE83FB2DA5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447600" y="5089747"/>
                  <a:ext cx="885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2">
              <p14:nvContentPartPr>
                <p14:cNvPr id="2047" name="Input penna 2046">
                  <a:extLst>
                    <a:ext uri="{FF2B5EF4-FFF2-40B4-BE49-F238E27FC236}">
                      <a16:creationId xmlns:a16="http://schemas.microsoft.com/office/drawing/2014/main" id="{708A00CD-8B06-4F6C-BB19-EB0EB33A7B63}"/>
                    </a:ext>
                  </a:extLst>
                </p14:cNvPr>
                <p14:cNvContentPartPr/>
                <p14:nvPr/>
              </p14:nvContentPartPr>
              <p14:xfrm>
                <a:off x="1507360" y="5173627"/>
                <a:ext cx="106920" cy="13212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1A7BFF17-A258-45CA-9D85-5481502152A7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498720" y="5164627"/>
                  <a:ext cx="124560" cy="14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8" name="Gruppo 2047">
            <a:extLst>
              <a:ext uri="{FF2B5EF4-FFF2-40B4-BE49-F238E27FC236}">
                <a16:creationId xmlns:a16="http://schemas.microsoft.com/office/drawing/2014/main" id="{AECBA365-3452-4897-821E-591B9F35462E}"/>
              </a:ext>
            </a:extLst>
          </p:cNvPr>
          <p:cNvGrpSpPr/>
          <p:nvPr/>
        </p:nvGrpSpPr>
        <p:grpSpPr>
          <a:xfrm>
            <a:off x="8636542" y="4797583"/>
            <a:ext cx="926280" cy="271440"/>
            <a:chOff x="1771600" y="5095867"/>
            <a:chExt cx="926280" cy="27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3">
              <p14:nvContentPartPr>
                <p14:cNvPr id="2049" name="Input penna 2048">
                  <a:extLst>
                    <a:ext uri="{FF2B5EF4-FFF2-40B4-BE49-F238E27FC236}">
                      <a16:creationId xmlns:a16="http://schemas.microsoft.com/office/drawing/2014/main" id="{9F5F4CF1-87A0-4F2A-A715-DA38FFB6950F}"/>
                    </a:ext>
                  </a:extLst>
                </p14:cNvPr>
                <p14:cNvContentPartPr/>
                <p14:nvPr/>
              </p14:nvContentPartPr>
              <p14:xfrm>
                <a:off x="1809400" y="5163187"/>
                <a:ext cx="15480" cy="10656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4C7791EC-DD10-4DAB-88D2-A83A3921AB7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800400" y="5154187"/>
                  <a:ext cx="331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4">
              <p14:nvContentPartPr>
                <p14:cNvPr id="2050" name="Input penna 2049">
                  <a:extLst>
                    <a:ext uri="{FF2B5EF4-FFF2-40B4-BE49-F238E27FC236}">
                      <a16:creationId xmlns:a16="http://schemas.microsoft.com/office/drawing/2014/main" id="{6C42B825-DC69-4C25-BCF2-6BE8573EB9D0}"/>
                    </a:ext>
                  </a:extLst>
                </p14:cNvPr>
                <p14:cNvContentPartPr/>
                <p14:nvPr/>
              </p14:nvContentPartPr>
              <p14:xfrm>
                <a:off x="1771600" y="5221867"/>
                <a:ext cx="68760" cy="828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C074C345-058A-4547-9755-FBCD259E4A69}"/>
                    </a:ext>
                  </a:extLst>
                </p:cNvPr>
                <p:cNvPicPr/>
                <p:nvPr/>
              </p:nvPicPr>
              <p:blipFill>
                <a:blip r:embed="rId2655"/>
                <a:stretch>
                  <a:fillRect/>
                </a:stretch>
              </p:blipFill>
              <p:spPr>
                <a:xfrm>
                  <a:off x="1762600" y="5212867"/>
                  <a:ext cx="86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6">
              <p14:nvContentPartPr>
                <p14:cNvPr id="2051" name="Input penna 2050">
                  <a:extLst>
                    <a:ext uri="{FF2B5EF4-FFF2-40B4-BE49-F238E27FC236}">
                      <a16:creationId xmlns:a16="http://schemas.microsoft.com/office/drawing/2014/main" id="{3CC03087-21A8-4A32-9E6F-732329A13AEE}"/>
                    </a:ext>
                  </a:extLst>
                </p14:cNvPr>
                <p14:cNvContentPartPr/>
                <p14:nvPr/>
              </p14:nvContentPartPr>
              <p14:xfrm>
                <a:off x="2002360" y="5109907"/>
                <a:ext cx="93240" cy="17028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31E66BB5-F256-4D90-A1B8-F956C2C8027C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993360" y="5100907"/>
                  <a:ext cx="1108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7">
              <p14:nvContentPartPr>
                <p14:cNvPr id="2052" name="Input penna 2051">
                  <a:extLst>
                    <a:ext uri="{FF2B5EF4-FFF2-40B4-BE49-F238E27FC236}">
                      <a16:creationId xmlns:a16="http://schemas.microsoft.com/office/drawing/2014/main" id="{40B57B68-0FD7-4C4E-85AE-C6DDEF0082D6}"/>
                    </a:ext>
                  </a:extLst>
                </p14:cNvPr>
                <p14:cNvContentPartPr/>
                <p14:nvPr/>
              </p14:nvContentPartPr>
              <p14:xfrm>
                <a:off x="2092360" y="5215027"/>
                <a:ext cx="75240" cy="15228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9BEA338A-BEF0-45BD-B7F9-ED710F7DA097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083360" y="5206387"/>
                  <a:ext cx="928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8">
              <p14:nvContentPartPr>
                <p14:cNvPr id="2053" name="Input penna 2052">
                  <a:extLst>
                    <a:ext uri="{FF2B5EF4-FFF2-40B4-BE49-F238E27FC236}">
                      <a16:creationId xmlns:a16="http://schemas.microsoft.com/office/drawing/2014/main" id="{695B2E01-93D3-4A57-81EC-48A22D5B2B9E}"/>
                    </a:ext>
                  </a:extLst>
                </p14:cNvPr>
                <p14:cNvContentPartPr/>
                <p14:nvPr/>
              </p14:nvContentPartPr>
              <p14:xfrm>
                <a:off x="2300440" y="5176147"/>
                <a:ext cx="128520" cy="6768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EA481F97-2A71-4540-AA22-79D852CCD0A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291800" y="5167147"/>
                  <a:ext cx="146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9">
              <p14:nvContentPartPr>
                <p14:cNvPr id="2054" name="Input penna 2053">
                  <a:extLst>
                    <a:ext uri="{FF2B5EF4-FFF2-40B4-BE49-F238E27FC236}">
                      <a16:creationId xmlns:a16="http://schemas.microsoft.com/office/drawing/2014/main" id="{CD0C929C-D43E-4E90-B2E4-A15174084162}"/>
                    </a:ext>
                  </a:extLst>
                </p14:cNvPr>
                <p14:cNvContentPartPr/>
                <p14:nvPr/>
              </p14:nvContentPartPr>
              <p14:xfrm>
                <a:off x="2434000" y="5174347"/>
                <a:ext cx="42480" cy="9684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11755318-32E4-4C16-8F90-7D18F274EBC6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25360" y="5165347"/>
                  <a:ext cx="60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0">
              <p14:nvContentPartPr>
                <p14:cNvPr id="2055" name="Input penna 2054">
                  <a:extLst>
                    <a:ext uri="{FF2B5EF4-FFF2-40B4-BE49-F238E27FC236}">
                      <a16:creationId xmlns:a16="http://schemas.microsoft.com/office/drawing/2014/main" id="{211F43E2-7AB5-4E13-AF5A-70F1D16D1D96}"/>
                    </a:ext>
                  </a:extLst>
                </p14:cNvPr>
                <p14:cNvContentPartPr/>
                <p14:nvPr/>
              </p14:nvContentPartPr>
              <p14:xfrm>
                <a:off x="2476120" y="5095867"/>
                <a:ext cx="107640" cy="5976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A9CDEE05-3EF9-44D4-803B-411CA133A3F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467480" y="5087227"/>
                  <a:ext cx="1252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1">
              <p14:nvContentPartPr>
                <p14:cNvPr id="2056" name="Input penna 2055">
                  <a:extLst>
                    <a:ext uri="{FF2B5EF4-FFF2-40B4-BE49-F238E27FC236}">
                      <a16:creationId xmlns:a16="http://schemas.microsoft.com/office/drawing/2014/main" id="{564C46FF-71B8-49FD-9532-5B395563B1AB}"/>
                    </a:ext>
                  </a:extLst>
                </p14:cNvPr>
                <p14:cNvContentPartPr/>
                <p14:nvPr/>
              </p14:nvContentPartPr>
              <p14:xfrm>
                <a:off x="2563600" y="5146267"/>
                <a:ext cx="134280" cy="11628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AA64D5ED-9115-4163-B876-22E548F8CA0B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554960" y="5137627"/>
                  <a:ext cx="15192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57" name="Gruppo 2056">
            <a:extLst>
              <a:ext uri="{FF2B5EF4-FFF2-40B4-BE49-F238E27FC236}">
                <a16:creationId xmlns:a16="http://schemas.microsoft.com/office/drawing/2014/main" id="{AB80CC57-2A52-4FF6-AD8A-EC73396AD4B3}"/>
              </a:ext>
            </a:extLst>
          </p:cNvPr>
          <p:cNvGrpSpPr/>
          <p:nvPr/>
        </p:nvGrpSpPr>
        <p:grpSpPr>
          <a:xfrm>
            <a:off x="9730222" y="4833943"/>
            <a:ext cx="99720" cy="117000"/>
            <a:chOff x="2865280" y="5132227"/>
            <a:chExt cx="99720" cy="11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2">
              <p14:nvContentPartPr>
                <p14:cNvPr id="2058" name="Input penna 2057">
                  <a:extLst>
                    <a:ext uri="{FF2B5EF4-FFF2-40B4-BE49-F238E27FC236}">
                      <a16:creationId xmlns:a16="http://schemas.microsoft.com/office/drawing/2014/main" id="{A550ECC3-A603-4EB8-B95D-951C7E18F36C}"/>
                    </a:ext>
                  </a:extLst>
                </p14:cNvPr>
                <p14:cNvContentPartPr/>
                <p14:nvPr/>
              </p14:nvContentPartPr>
              <p14:xfrm>
                <a:off x="2916040" y="5132227"/>
                <a:ext cx="15480" cy="11700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F49214CA-0EF1-4B55-A981-9A81C97260B7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907040" y="5123227"/>
                  <a:ext cx="331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3">
              <p14:nvContentPartPr>
                <p14:cNvPr id="2059" name="Input penna 2058">
                  <a:extLst>
                    <a:ext uri="{FF2B5EF4-FFF2-40B4-BE49-F238E27FC236}">
                      <a16:creationId xmlns:a16="http://schemas.microsoft.com/office/drawing/2014/main" id="{CBB76F9F-3A29-4375-B50C-2454D5B3ADB0}"/>
                    </a:ext>
                  </a:extLst>
                </p14:cNvPr>
                <p14:cNvContentPartPr/>
                <p14:nvPr/>
              </p14:nvContentPartPr>
              <p14:xfrm>
                <a:off x="2865280" y="5193427"/>
                <a:ext cx="99720" cy="1764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D1C6D811-52C1-495E-8AEA-C1D3A777571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856280" y="5184427"/>
                  <a:ext cx="117360" cy="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0" name="Gruppo 2059">
            <a:extLst>
              <a:ext uri="{FF2B5EF4-FFF2-40B4-BE49-F238E27FC236}">
                <a16:creationId xmlns:a16="http://schemas.microsoft.com/office/drawing/2014/main" id="{984FEBE1-0868-44A3-8EDE-73D2615F8E15}"/>
              </a:ext>
            </a:extLst>
          </p:cNvPr>
          <p:cNvGrpSpPr/>
          <p:nvPr/>
        </p:nvGrpSpPr>
        <p:grpSpPr>
          <a:xfrm>
            <a:off x="10016782" y="4743223"/>
            <a:ext cx="1344960" cy="254520"/>
            <a:chOff x="3151840" y="5041507"/>
            <a:chExt cx="1344960" cy="25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4">
              <p14:nvContentPartPr>
                <p14:cNvPr id="2061" name="Input penna 2060">
                  <a:extLst>
                    <a:ext uri="{FF2B5EF4-FFF2-40B4-BE49-F238E27FC236}">
                      <a16:creationId xmlns:a16="http://schemas.microsoft.com/office/drawing/2014/main" id="{E87F154B-098A-430A-8020-A62898D120AB}"/>
                    </a:ext>
                  </a:extLst>
                </p14:cNvPr>
                <p14:cNvContentPartPr/>
                <p14:nvPr/>
              </p14:nvContentPartPr>
              <p14:xfrm>
                <a:off x="3151840" y="5056267"/>
                <a:ext cx="111960" cy="16272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782C7666-4D0D-4C23-BAE9-137E6CC644A6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142840" y="5047267"/>
                  <a:ext cx="1296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5">
              <p14:nvContentPartPr>
                <p14:cNvPr id="2062" name="Input penna 2061">
                  <a:extLst>
                    <a:ext uri="{FF2B5EF4-FFF2-40B4-BE49-F238E27FC236}">
                      <a16:creationId xmlns:a16="http://schemas.microsoft.com/office/drawing/2014/main" id="{27273B8D-AD06-42EA-BB5D-57D63D0C6F2F}"/>
                    </a:ext>
                  </a:extLst>
                </p14:cNvPr>
                <p14:cNvContentPartPr/>
                <p14:nvPr/>
              </p14:nvContentPartPr>
              <p14:xfrm>
                <a:off x="3271000" y="5152747"/>
                <a:ext cx="64080" cy="8820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3BE50AD8-6816-454B-A452-F4812236451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262000" y="5143747"/>
                  <a:ext cx="817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6">
              <p14:nvContentPartPr>
                <p14:cNvPr id="2063" name="Input penna 2062">
                  <a:extLst>
                    <a:ext uri="{FF2B5EF4-FFF2-40B4-BE49-F238E27FC236}">
                      <a16:creationId xmlns:a16="http://schemas.microsoft.com/office/drawing/2014/main" id="{413C2951-221C-4244-BA49-D9A2B2DC27D7}"/>
                    </a:ext>
                  </a:extLst>
                </p14:cNvPr>
                <p14:cNvContentPartPr/>
                <p14:nvPr/>
              </p14:nvContentPartPr>
              <p14:xfrm>
                <a:off x="3283960" y="5160667"/>
                <a:ext cx="66960" cy="6444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5DC64BB7-B087-44DA-B166-F6E27D42CE4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274960" y="5151667"/>
                  <a:ext cx="846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7">
              <p14:nvContentPartPr>
                <p14:cNvPr id="2064" name="Input penna 2063">
                  <a:extLst>
                    <a:ext uri="{FF2B5EF4-FFF2-40B4-BE49-F238E27FC236}">
                      <a16:creationId xmlns:a16="http://schemas.microsoft.com/office/drawing/2014/main" id="{83F503D6-1A39-4DE5-AE57-C8F69BAA4CCD}"/>
                    </a:ext>
                  </a:extLst>
                </p14:cNvPr>
                <p14:cNvContentPartPr/>
                <p14:nvPr/>
              </p14:nvContentPartPr>
              <p14:xfrm>
                <a:off x="3340480" y="5132587"/>
                <a:ext cx="78840" cy="16344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95633AD4-BF5C-44CF-9727-086E32B4F67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331840" y="5123947"/>
                  <a:ext cx="96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8">
              <p14:nvContentPartPr>
                <p14:cNvPr id="2065" name="Input penna 2064">
                  <a:extLst>
                    <a:ext uri="{FF2B5EF4-FFF2-40B4-BE49-F238E27FC236}">
                      <a16:creationId xmlns:a16="http://schemas.microsoft.com/office/drawing/2014/main" id="{611332A2-942C-4D8F-AC54-7D293576A63C}"/>
                    </a:ext>
                  </a:extLst>
                </p14:cNvPr>
                <p14:cNvContentPartPr/>
                <p14:nvPr/>
              </p14:nvContentPartPr>
              <p14:xfrm>
                <a:off x="3510400" y="5124307"/>
                <a:ext cx="15120" cy="36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8EB2E9EA-CD48-40EA-B603-169D93D13B1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501400" y="5115307"/>
                  <a:ext cx="32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9">
              <p14:nvContentPartPr>
                <p14:cNvPr id="2066" name="Input penna 2065">
                  <a:extLst>
                    <a:ext uri="{FF2B5EF4-FFF2-40B4-BE49-F238E27FC236}">
                      <a16:creationId xmlns:a16="http://schemas.microsoft.com/office/drawing/2014/main" id="{FEA7C16F-4A5B-46D1-A88B-A348F69674F7}"/>
                    </a:ext>
                  </a:extLst>
                </p14:cNvPr>
                <p14:cNvContentPartPr/>
                <p14:nvPr/>
              </p14:nvContentPartPr>
              <p14:xfrm>
                <a:off x="3580960" y="5071747"/>
                <a:ext cx="150480" cy="15300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714017DF-BBCC-4453-BC74-776B58048434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3571960" y="5062747"/>
                  <a:ext cx="168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0">
              <p14:nvContentPartPr>
                <p14:cNvPr id="2067" name="Input penna 2066">
                  <a:extLst>
                    <a:ext uri="{FF2B5EF4-FFF2-40B4-BE49-F238E27FC236}">
                      <a16:creationId xmlns:a16="http://schemas.microsoft.com/office/drawing/2014/main" id="{189CB823-3022-48B3-9C1D-8A268D271A4F}"/>
                    </a:ext>
                  </a:extLst>
                </p14:cNvPr>
                <p14:cNvContentPartPr/>
                <p14:nvPr/>
              </p14:nvContentPartPr>
              <p14:xfrm>
                <a:off x="3773920" y="5099107"/>
                <a:ext cx="243360" cy="9936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D7258F35-F127-4FCB-AA54-1BC4D458D3F8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3764920" y="5090107"/>
                  <a:ext cx="261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1">
              <p14:nvContentPartPr>
                <p14:cNvPr id="2068" name="Input penna 2067">
                  <a:extLst>
                    <a:ext uri="{FF2B5EF4-FFF2-40B4-BE49-F238E27FC236}">
                      <a16:creationId xmlns:a16="http://schemas.microsoft.com/office/drawing/2014/main" id="{B6148B1F-C810-43AF-8361-6E86B69CA39D}"/>
                    </a:ext>
                  </a:extLst>
                </p14:cNvPr>
                <p14:cNvContentPartPr/>
                <p14:nvPr/>
              </p14:nvContentPartPr>
              <p14:xfrm>
                <a:off x="4003600" y="5083267"/>
                <a:ext cx="130320" cy="9324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9FCE484F-7116-4047-B05C-CEB05213340F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3994600" y="5074627"/>
                  <a:ext cx="1479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2">
              <p14:nvContentPartPr>
                <p14:cNvPr id="2069" name="Input penna 2068">
                  <a:extLst>
                    <a:ext uri="{FF2B5EF4-FFF2-40B4-BE49-F238E27FC236}">
                      <a16:creationId xmlns:a16="http://schemas.microsoft.com/office/drawing/2014/main" id="{C99BB405-1F5E-4826-AFF7-22E77A4944A5}"/>
                    </a:ext>
                  </a:extLst>
                </p14:cNvPr>
                <p14:cNvContentPartPr/>
                <p14:nvPr/>
              </p14:nvContentPartPr>
              <p14:xfrm>
                <a:off x="4161280" y="5076067"/>
                <a:ext cx="143640" cy="7812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282DC930-DD3E-41E0-8E01-4C63A04E8025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4152640" y="5067067"/>
                  <a:ext cx="161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3">
              <p14:nvContentPartPr>
                <p14:cNvPr id="2070" name="Input penna 2069">
                  <a:extLst>
                    <a:ext uri="{FF2B5EF4-FFF2-40B4-BE49-F238E27FC236}">
                      <a16:creationId xmlns:a16="http://schemas.microsoft.com/office/drawing/2014/main" id="{D9D1CF31-18DD-4C48-B24E-B626AAA6F857}"/>
                    </a:ext>
                  </a:extLst>
                </p14:cNvPr>
                <p14:cNvContentPartPr/>
                <p14:nvPr/>
              </p14:nvContentPartPr>
              <p14:xfrm>
                <a:off x="4301680" y="5068507"/>
                <a:ext cx="62280" cy="7596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D7C34527-5374-4EE6-94CF-AA8A1E1F3DAB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4292680" y="5059867"/>
                  <a:ext cx="79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4">
              <p14:nvContentPartPr>
                <p14:cNvPr id="2071" name="Input penna 2070">
                  <a:extLst>
                    <a:ext uri="{FF2B5EF4-FFF2-40B4-BE49-F238E27FC236}">
                      <a16:creationId xmlns:a16="http://schemas.microsoft.com/office/drawing/2014/main" id="{A18548AC-BD72-44B7-9161-08E7C03A5DF7}"/>
                    </a:ext>
                  </a:extLst>
                </p14:cNvPr>
                <p14:cNvContentPartPr/>
                <p14:nvPr/>
              </p14:nvContentPartPr>
              <p14:xfrm>
                <a:off x="4374040" y="5041507"/>
                <a:ext cx="122760" cy="8496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298E6EC5-D1CB-42A7-82EC-82391C988009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4365400" y="5032507"/>
                  <a:ext cx="14040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2" name="Gruppo 2071">
            <a:extLst>
              <a:ext uri="{FF2B5EF4-FFF2-40B4-BE49-F238E27FC236}">
                <a16:creationId xmlns:a16="http://schemas.microsoft.com/office/drawing/2014/main" id="{44C325A0-70D8-4DEC-A771-55C53FFC70E0}"/>
              </a:ext>
            </a:extLst>
          </p:cNvPr>
          <p:cNvGrpSpPr/>
          <p:nvPr/>
        </p:nvGrpSpPr>
        <p:grpSpPr>
          <a:xfrm>
            <a:off x="7979902" y="4503463"/>
            <a:ext cx="66240" cy="81360"/>
            <a:chOff x="1114960" y="4801747"/>
            <a:chExt cx="66240" cy="8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75">
              <p14:nvContentPartPr>
                <p14:cNvPr id="2073" name="Input penna 2072">
                  <a:extLst>
                    <a:ext uri="{FF2B5EF4-FFF2-40B4-BE49-F238E27FC236}">
                      <a16:creationId xmlns:a16="http://schemas.microsoft.com/office/drawing/2014/main" id="{35AAED6D-1658-4228-9DBE-66B61DC323F8}"/>
                    </a:ext>
                  </a:extLst>
                </p14:cNvPr>
                <p14:cNvContentPartPr/>
                <p14:nvPr/>
              </p14:nvContentPartPr>
              <p14:xfrm>
                <a:off x="1114960" y="4801747"/>
                <a:ext cx="66240" cy="8136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83617DC7-7EA9-43D2-A10A-A6C478D3431A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1105960" y="4792747"/>
                  <a:ext cx="838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6">
              <p14:nvContentPartPr>
                <p14:cNvPr id="2074" name="Input penna 2073">
                  <a:extLst>
                    <a:ext uri="{FF2B5EF4-FFF2-40B4-BE49-F238E27FC236}">
                      <a16:creationId xmlns:a16="http://schemas.microsoft.com/office/drawing/2014/main" id="{042F058F-C1EC-4E3B-845F-2292C0A7623B}"/>
                    </a:ext>
                  </a:extLst>
                </p14:cNvPr>
                <p14:cNvContentPartPr/>
                <p14:nvPr/>
              </p14:nvContentPartPr>
              <p14:xfrm>
                <a:off x="1132240" y="4826947"/>
                <a:ext cx="41040" cy="5148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42F5CCFA-3C9A-4632-84F8-F45703E283BC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1123600" y="4818307"/>
                  <a:ext cx="58680" cy="6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5" name="Gruppo 2074">
            <a:extLst>
              <a:ext uri="{FF2B5EF4-FFF2-40B4-BE49-F238E27FC236}">
                <a16:creationId xmlns:a16="http://schemas.microsoft.com/office/drawing/2014/main" id="{BCF33071-6E6F-4BDD-BE69-96698FF566F7}"/>
              </a:ext>
            </a:extLst>
          </p:cNvPr>
          <p:cNvGrpSpPr/>
          <p:nvPr/>
        </p:nvGrpSpPr>
        <p:grpSpPr>
          <a:xfrm>
            <a:off x="8932462" y="4270903"/>
            <a:ext cx="674640" cy="297000"/>
            <a:chOff x="2067520" y="4569187"/>
            <a:chExt cx="674640" cy="29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77">
              <p14:nvContentPartPr>
                <p14:cNvPr id="2076" name="Input penna 2075">
                  <a:extLst>
                    <a:ext uri="{FF2B5EF4-FFF2-40B4-BE49-F238E27FC236}">
                      <a16:creationId xmlns:a16="http://schemas.microsoft.com/office/drawing/2014/main" id="{47A31B8E-0BD9-482F-A27C-C25A1A2FDC77}"/>
                    </a:ext>
                  </a:extLst>
                </p14:cNvPr>
                <p14:cNvContentPartPr/>
                <p14:nvPr/>
              </p14:nvContentPartPr>
              <p14:xfrm>
                <a:off x="2067520" y="4570627"/>
                <a:ext cx="116280" cy="23976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7248CD27-C32B-4A48-9596-20682AC59977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2058880" y="4561987"/>
                  <a:ext cx="1339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8">
              <p14:nvContentPartPr>
                <p14:cNvPr id="2077" name="Input penna 2076">
                  <a:extLst>
                    <a:ext uri="{FF2B5EF4-FFF2-40B4-BE49-F238E27FC236}">
                      <a16:creationId xmlns:a16="http://schemas.microsoft.com/office/drawing/2014/main" id="{9E68A07A-04EA-4EF6-9E8C-93EE106B1B62}"/>
                    </a:ext>
                  </a:extLst>
                </p14:cNvPr>
                <p14:cNvContentPartPr/>
                <p14:nvPr/>
              </p14:nvContentPartPr>
              <p14:xfrm>
                <a:off x="2361280" y="4667467"/>
                <a:ext cx="227880" cy="10476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BE2EBCBF-F96A-4DCF-8360-3FB331447F90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2352280" y="4658827"/>
                  <a:ext cx="245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9">
              <p14:nvContentPartPr>
                <p14:cNvPr id="2078" name="Input penna 2077">
                  <a:extLst>
                    <a:ext uri="{FF2B5EF4-FFF2-40B4-BE49-F238E27FC236}">
                      <a16:creationId xmlns:a16="http://schemas.microsoft.com/office/drawing/2014/main" id="{C53D0016-0DB8-41B5-BE66-E630591EFC6F}"/>
                    </a:ext>
                  </a:extLst>
                </p14:cNvPr>
                <p14:cNvContentPartPr/>
                <p14:nvPr/>
              </p14:nvContentPartPr>
              <p14:xfrm>
                <a:off x="2528320" y="4569187"/>
                <a:ext cx="81720" cy="6336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88C6C705-01C8-4472-BD29-8E2920A8BDDA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2519680" y="4560547"/>
                  <a:ext cx="993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0">
              <p14:nvContentPartPr>
                <p14:cNvPr id="2079" name="Input penna 2078">
                  <a:extLst>
                    <a:ext uri="{FF2B5EF4-FFF2-40B4-BE49-F238E27FC236}">
                      <a16:creationId xmlns:a16="http://schemas.microsoft.com/office/drawing/2014/main" id="{EB3A3EBD-894B-41E6-B1C5-D7A7F38D33C5}"/>
                    </a:ext>
                  </a:extLst>
                </p14:cNvPr>
                <p14:cNvContentPartPr/>
                <p14:nvPr/>
              </p14:nvContentPartPr>
              <p14:xfrm>
                <a:off x="2612560" y="4636147"/>
                <a:ext cx="129600" cy="12708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5BCB79EE-BA92-46E8-A759-1D2B4275769B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2603560" y="4627147"/>
                  <a:ext cx="1472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1">
              <p14:nvContentPartPr>
                <p14:cNvPr id="2080" name="Input penna 2079">
                  <a:extLst>
                    <a:ext uri="{FF2B5EF4-FFF2-40B4-BE49-F238E27FC236}">
                      <a16:creationId xmlns:a16="http://schemas.microsoft.com/office/drawing/2014/main" id="{27D73C5D-8E9D-4F3D-8DD1-B10991C5D460}"/>
                    </a:ext>
                  </a:extLst>
                </p14:cNvPr>
                <p14:cNvContentPartPr/>
                <p14:nvPr/>
              </p14:nvContentPartPr>
              <p14:xfrm>
                <a:off x="2195320" y="4751707"/>
                <a:ext cx="70920" cy="11448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BCDEA6CB-436B-4281-885E-D0F4F4F6AA0A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2186680" y="4742707"/>
                  <a:ext cx="8856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1" name="Gruppo 2080">
            <a:extLst>
              <a:ext uri="{FF2B5EF4-FFF2-40B4-BE49-F238E27FC236}">
                <a16:creationId xmlns:a16="http://schemas.microsoft.com/office/drawing/2014/main" id="{CD0A4BF4-7E07-48F9-9A58-83707A77E39F}"/>
              </a:ext>
            </a:extLst>
          </p:cNvPr>
          <p:cNvGrpSpPr/>
          <p:nvPr/>
        </p:nvGrpSpPr>
        <p:grpSpPr>
          <a:xfrm>
            <a:off x="7214542" y="5311303"/>
            <a:ext cx="518760" cy="261000"/>
            <a:chOff x="349600" y="5609587"/>
            <a:chExt cx="51876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2">
              <p14:nvContentPartPr>
                <p14:cNvPr id="2082" name="Input penna 2081">
                  <a:extLst>
                    <a:ext uri="{FF2B5EF4-FFF2-40B4-BE49-F238E27FC236}">
                      <a16:creationId xmlns:a16="http://schemas.microsoft.com/office/drawing/2014/main" id="{8CB6CAD5-FBBF-4FE4-BD79-70DB2D98256B}"/>
                    </a:ext>
                  </a:extLst>
                </p14:cNvPr>
                <p14:cNvContentPartPr/>
                <p14:nvPr/>
              </p14:nvContentPartPr>
              <p14:xfrm>
                <a:off x="349600" y="5609587"/>
                <a:ext cx="92880" cy="17460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BB9A75BE-6719-4AEF-A2A0-A8F81B4C158F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340600" y="5600947"/>
                  <a:ext cx="1105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3">
              <p14:nvContentPartPr>
                <p14:cNvPr id="2083" name="Input penna 2082">
                  <a:extLst>
                    <a:ext uri="{FF2B5EF4-FFF2-40B4-BE49-F238E27FC236}">
                      <a16:creationId xmlns:a16="http://schemas.microsoft.com/office/drawing/2014/main" id="{9C9F60D8-4C68-42BF-AF8F-75E384901EE5}"/>
                    </a:ext>
                  </a:extLst>
                </p14:cNvPr>
                <p14:cNvContentPartPr/>
                <p14:nvPr/>
              </p14:nvContentPartPr>
              <p14:xfrm>
                <a:off x="484240" y="5707507"/>
                <a:ext cx="53280" cy="7200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9234F133-7440-4B50-8C1D-8E74973DFE14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475240" y="5698507"/>
                  <a:ext cx="70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4">
              <p14:nvContentPartPr>
                <p14:cNvPr id="2084" name="Input penna 2083">
                  <a:extLst>
                    <a:ext uri="{FF2B5EF4-FFF2-40B4-BE49-F238E27FC236}">
                      <a16:creationId xmlns:a16="http://schemas.microsoft.com/office/drawing/2014/main" id="{DBBF8F37-0CA5-4819-8BBD-3823865B3D4D}"/>
                    </a:ext>
                  </a:extLst>
                </p14:cNvPr>
                <p14:cNvContentPartPr/>
                <p14:nvPr/>
              </p14:nvContentPartPr>
              <p14:xfrm>
                <a:off x="504400" y="5715067"/>
                <a:ext cx="38880" cy="6876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C845A849-EF47-45E5-B2CC-B7EA706E1416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495760" y="5706427"/>
                  <a:ext cx="565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5">
              <p14:nvContentPartPr>
                <p14:cNvPr id="2085" name="Input penna 2084">
                  <a:extLst>
                    <a:ext uri="{FF2B5EF4-FFF2-40B4-BE49-F238E27FC236}">
                      <a16:creationId xmlns:a16="http://schemas.microsoft.com/office/drawing/2014/main" id="{0E5D6099-21AE-4116-83D3-397A9A911AF1}"/>
                    </a:ext>
                  </a:extLst>
                </p14:cNvPr>
                <p14:cNvContentPartPr/>
                <p14:nvPr/>
              </p14:nvContentPartPr>
              <p14:xfrm>
                <a:off x="590440" y="5716507"/>
                <a:ext cx="59040" cy="15408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7FA1888E-D8C0-4C7E-B7FD-C1475002ACA4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581440" y="5707867"/>
                  <a:ext cx="766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6">
              <p14:nvContentPartPr>
                <p14:cNvPr id="2086" name="Input penna 2085">
                  <a:extLst>
                    <a:ext uri="{FF2B5EF4-FFF2-40B4-BE49-F238E27FC236}">
                      <a16:creationId xmlns:a16="http://schemas.microsoft.com/office/drawing/2014/main" id="{4BE6A930-69F5-419C-B205-F392281AB6C2}"/>
                    </a:ext>
                  </a:extLst>
                </p14:cNvPr>
                <p14:cNvContentPartPr/>
                <p14:nvPr/>
              </p14:nvContentPartPr>
              <p14:xfrm>
                <a:off x="549400" y="5665387"/>
                <a:ext cx="81000" cy="684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D5B5860E-E968-41B0-9883-A212D2A0F1F7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540760" y="5656387"/>
                  <a:ext cx="986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7">
              <p14:nvContentPartPr>
                <p14:cNvPr id="2087" name="Input penna 2086">
                  <a:extLst>
                    <a:ext uri="{FF2B5EF4-FFF2-40B4-BE49-F238E27FC236}">
                      <a16:creationId xmlns:a16="http://schemas.microsoft.com/office/drawing/2014/main" id="{7089124E-F454-49E9-84DB-77716370AA01}"/>
                    </a:ext>
                  </a:extLst>
                </p14:cNvPr>
                <p14:cNvContentPartPr/>
                <p14:nvPr/>
              </p14:nvContentPartPr>
              <p14:xfrm>
                <a:off x="464800" y="5668627"/>
                <a:ext cx="54000" cy="972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EF514762-EF32-49D7-9FD2-FBE28C6B53CC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455800" y="5659627"/>
                  <a:ext cx="71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8">
              <p14:nvContentPartPr>
                <p14:cNvPr id="2088" name="Input penna 2087">
                  <a:extLst>
                    <a:ext uri="{FF2B5EF4-FFF2-40B4-BE49-F238E27FC236}">
                      <a16:creationId xmlns:a16="http://schemas.microsoft.com/office/drawing/2014/main" id="{B6F0B04B-8DAF-4416-A0B1-27EBAD30253A}"/>
                    </a:ext>
                  </a:extLst>
                </p14:cNvPr>
                <p14:cNvContentPartPr/>
                <p14:nvPr/>
              </p14:nvContentPartPr>
              <p14:xfrm>
                <a:off x="793120" y="5649187"/>
                <a:ext cx="75240" cy="1872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57609AEB-5B5C-43D3-8B5C-289A851BEB1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84120" y="5640547"/>
                  <a:ext cx="928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9">
              <p14:nvContentPartPr>
                <p14:cNvPr id="2089" name="Input penna 2088">
                  <a:extLst>
                    <a:ext uri="{FF2B5EF4-FFF2-40B4-BE49-F238E27FC236}">
                      <a16:creationId xmlns:a16="http://schemas.microsoft.com/office/drawing/2014/main" id="{87BF33AC-A380-4304-9D09-2D70CA2CF6EB}"/>
                    </a:ext>
                  </a:extLst>
                </p14:cNvPr>
                <p14:cNvContentPartPr/>
                <p14:nvPr/>
              </p14:nvContentPartPr>
              <p14:xfrm>
                <a:off x="794200" y="5677267"/>
                <a:ext cx="62640" cy="18360"/>
              </p14:xfrm>
            </p:contentPart>
          </mc:Choice>
          <mc:Fallback xmlns="">
            <p:pic>
              <p:nvPicPr>
                <p:cNvPr id="459" name="Input penna 458">
                  <a:extLst>
                    <a:ext uri="{FF2B5EF4-FFF2-40B4-BE49-F238E27FC236}">
                      <a16:creationId xmlns:a16="http://schemas.microsoft.com/office/drawing/2014/main" id="{1FA46F48-181D-4A73-87C4-054F745C055A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85560" y="5668627"/>
                  <a:ext cx="8028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0" name="Gruppo 2089">
            <a:extLst>
              <a:ext uri="{FF2B5EF4-FFF2-40B4-BE49-F238E27FC236}">
                <a16:creationId xmlns:a16="http://schemas.microsoft.com/office/drawing/2014/main" id="{93B224A4-FB8E-448E-9FC4-581BD348E24E}"/>
              </a:ext>
            </a:extLst>
          </p:cNvPr>
          <p:cNvGrpSpPr/>
          <p:nvPr/>
        </p:nvGrpSpPr>
        <p:grpSpPr>
          <a:xfrm>
            <a:off x="7894222" y="5263783"/>
            <a:ext cx="725400" cy="265680"/>
            <a:chOff x="1029280" y="5562067"/>
            <a:chExt cx="725400" cy="26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0">
              <p14:nvContentPartPr>
                <p14:cNvPr id="2091" name="Input penna 2090">
                  <a:extLst>
                    <a:ext uri="{FF2B5EF4-FFF2-40B4-BE49-F238E27FC236}">
                      <a16:creationId xmlns:a16="http://schemas.microsoft.com/office/drawing/2014/main" id="{56B1317D-DFE5-4F17-866B-07D577A91709}"/>
                    </a:ext>
                  </a:extLst>
                </p14:cNvPr>
                <p14:cNvContentPartPr/>
                <p14:nvPr/>
              </p14:nvContentPartPr>
              <p14:xfrm>
                <a:off x="1029280" y="5562067"/>
                <a:ext cx="48240" cy="22284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6BBCC830-49E3-41D6-88CA-F6A67BC21040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20640" y="5553427"/>
                  <a:ext cx="658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1">
              <p14:nvContentPartPr>
                <p14:cNvPr id="2092" name="Input penna 2091">
                  <a:extLst>
                    <a:ext uri="{FF2B5EF4-FFF2-40B4-BE49-F238E27FC236}">
                      <a16:creationId xmlns:a16="http://schemas.microsoft.com/office/drawing/2014/main" id="{00243D8E-827E-4E50-95A9-109322961A04}"/>
                    </a:ext>
                  </a:extLst>
                </p14:cNvPr>
                <p14:cNvContentPartPr/>
                <p14:nvPr/>
              </p14:nvContentPartPr>
              <p14:xfrm>
                <a:off x="1102360" y="5615347"/>
                <a:ext cx="86040" cy="14580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D7D96820-59DC-475D-88B9-C22EFAF7F46B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093720" y="5606707"/>
                  <a:ext cx="103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2">
              <p14:nvContentPartPr>
                <p14:cNvPr id="2093" name="Input penna 2092">
                  <a:extLst>
                    <a:ext uri="{FF2B5EF4-FFF2-40B4-BE49-F238E27FC236}">
                      <a16:creationId xmlns:a16="http://schemas.microsoft.com/office/drawing/2014/main" id="{6F8BBC36-2AEA-4A44-BD78-AE10FCA869C2}"/>
                    </a:ext>
                  </a:extLst>
                </p14:cNvPr>
                <p14:cNvContentPartPr/>
                <p14:nvPr/>
              </p14:nvContentPartPr>
              <p14:xfrm>
                <a:off x="1220080" y="5700667"/>
                <a:ext cx="66960" cy="5724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2EE6108A-02D7-47BC-83FA-8CF049520D12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211080" y="5691667"/>
                  <a:ext cx="846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3">
              <p14:nvContentPartPr>
                <p14:cNvPr id="2094" name="Input penna 2093">
                  <a:extLst>
                    <a:ext uri="{FF2B5EF4-FFF2-40B4-BE49-F238E27FC236}">
                      <a16:creationId xmlns:a16="http://schemas.microsoft.com/office/drawing/2014/main" id="{73545BC3-D6BA-42FB-9E9F-FD2DE9E2D646}"/>
                    </a:ext>
                  </a:extLst>
                </p14:cNvPr>
                <p14:cNvContentPartPr/>
                <p14:nvPr/>
              </p14:nvContentPartPr>
              <p14:xfrm>
                <a:off x="1228720" y="5695627"/>
                <a:ext cx="52560" cy="8064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3C6188FF-0135-45B4-8C5F-281F6F864F03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220080" y="5686987"/>
                  <a:ext cx="70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4">
              <p14:nvContentPartPr>
                <p14:cNvPr id="2095" name="Input penna 2094">
                  <a:extLst>
                    <a:ext uri="{FF2B5EF4-FFF2-40B4-BE49-F238E27FC236}">
                      <a16:creationId xmlns:a16="http://schemas.microsoft.com/office/drawing/2014/main" id="{F7167923-5C62-446F-B116-49D18043CE0C}"/>
                    </a:ext>
                  </a:extLst>
                </p14:cNvPr>
                <p14:cNvContentPartPr/>
                <p14:nvPr/>
              </p14:nvContentPartPr>
              <p14:xfrm>
                <a:off x="1360480" y="5709307"/>
                <a:ext cx="69840" cy="648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D620BB54-20C8-4F11-B6B8-15D3D8DB971F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351480" y="5700307"/>
                  <a:ext cx="874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5">
              <p14:nvContentPartPr>
                <p14:cNvPr id="2096" name="Input penna 2095">
                  <a:extLst>
                    <a:ext uri="{FF2B5EF4-FFF2-40B4-BE49-F238E27FC236}">
                      <a16:creationId xmlns:a16="http://schemas.microsoft.com/office/drawing/2014/main" id="{F3A3DB82-F2E3-41B4-89B6-DC56C32AB0AB}"/>
                    </a:ext>
                  </a:extLst>
                </p14:cNvPr>
                <p14:cNvContentPartPr/>
                <p14:nvPr/>
              </p14:nvContentPartPr>
              <p14:xfrm>
                <a:off x="1487920" y="5584387"/>
                <a:ext cx="71640" cy="18036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DF76485F-6C0C-4F9A-864D-D8C9BFB912CC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478920" y="5575747"/>
                  <a:ext cx="892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6">
              <p14:nvContentPartPr>
                <p14:cNvPr id="2097" name="Input penna 2096">
                  <a:extLst>
                    <a:ext uri="{FF2B5EF4-FFF2-40B4-BE49-F238E27FC236}">
                      <a16:creationId xmlns:a16="http://schemas.microsoft.com/office/drawing/2014/main" id="{A4F7DD4C-2352-43BD-BE5A-675243F4C5FC}"/>
                    </a:ext>
                  </a:extLst>
                </p14:cNvPr>
                <p14:cNvContentPartPr/>
                <p14:nvPr/>
              </p14:nvContentPartPr>
              <p14:xfrm>
                <a:off x="1590160" y="5695627"/>
                <a:ext cx="62280" cy="13212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F2149BDD-45DF-4CB8-8C4E-401F671FEB44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581160" y="5686987"/>
                  <a:ext cx="799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7">
              <p14:nvContentPartPr>
                <p14:cNvPr id="2098" name="Input penna 2097">
                  <a:extLst>
                    <a:ext uri="{FF2B5EF4-FFF2-40B4-BE49-F238E27FC236}">
                      <a16:creationId xmlns:a16="http://schemas.microsoft.com/office/drawing/2014/main" id="{1413D26A-C4EE-4863-BB9D-7A3ACBC8101D}"/>
                    </a:ext>
                  </a:extLst>
                </p14:cNvPr>
                <p14:cNvContentPartPr/>
                <p14:nvPr/>
              </p14:nvContentPartPr>
              <p14:xfrm>
                <a:off x="1690240" y="5605267"/>
                <a:ext cx="64440" cy="21348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0B4778B0-FD77-4330-A0D4-008FEF85401A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1681600" y="5596627"/>
                  <a:ext cx="82080" cy="23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9" name="Gruppo 2098">
            <a:extLst>
              <a:ext uri="{FF2B5EF4-FFF2-40B4-BE49-F238E27FC236}">
                <a16:creationId xmlns:a16="http://schemas.microsoft.com/office/drawing/2014/main" id="{75DDC67B-5633-48C5-9B35-869D51A6D579}"/>
              </a:ext>
            </a:extLst>
          </p:cNvPr>
          <p:cNvGrpSpPr/>
          <p:nvPr/>
        </p:nvGrpSpPr>
        <p:grpSpPr>
          <a:xfrm>
            <a:off x="8676862" y="5354143"/>
            <a:ext cx="718200" cy="110520"/>
            <a:chOff x="1811920" y="5652427"/>
            <a:chExt cx="718200" cy="11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8">
              <p14:nvContentPartPr>
                <p14:cNvPr id="2100" name="Input penna 2099">
                  <a:extLst>
                    <a:ext uri="{FF2B5EF4-FFF2-40B4-BE49-F238E27FC236}">
                      <a16:creationId xmlns:a16="http://schemas.microsoft.com/office/drawing/2014/main" id="{EC4669B6-D851-4BD8-9A36-F4AA715DD1C9}"/>
                    </a:ext>
                  </a:extLst>
                </p14:cNvPr>
                <p14:cNvContentPartPr/>
                <p14:nvPr/>
              </p14:nvContentPartPr>
              <p14:xfrm>
                <a:off x="1811920" y="5657467"/>
                <a:ext cx="218160" cy="10548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E8A40D9C-4491-4D74-8F39-C4635335326B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803280" y="5648467"/>
                  <a:ext cx="235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9">
              <p14:nvContentPartPr>
                <p14:cNvPr id="2101" name="Input penna 2100">
                  <a:extLst>
                    <a:ext uri="{FF2B5EF4-FFF2-40B4-BE49-F238E27FC236}">
                      <a16:creationId xmlns:a16="http://schemas.microsoft.com/office/drawing/2014/main" id="{4A948A1B-FC7A-4C39-B8A2-F8E1D9666D73}"/>
                    </a:ext>
                  </a:extLst>
                </p14:cNvPr>
                <p14:cNvContentPartPr/>
                <p14:nvPr/>
              </p14:nvContentPartPr>
              <p14:xfrm>
                <a:off x="2040520" y="5662867"/>
                <a:ext cx="114480" cy="9828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894009F8-3E5D-4ADD-89C2-1FB06AD08D93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2031520" y="5654227"/>
                  <a:ext cx="132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0">
              <p14:nvContentPartPr>
                <p14:cNvPr id="2102" name="Input penna 2101">
                  <a:extLst>
                    <a:ext uri="{FF2B5EF4-FFF2-40B4-BE49-F238E27FC236}">
                      <a16:creationId xmlns:a16="http://schemas.microsoft.com/office/drawing/2014/main" id="{6EA59A39-3849-4B4A-ADED-D7EF6582E557}"/>
                    </a:ext>
                  </a:extLst>
                </p14:cNvPr>
                <p14:cNvContentPartPr/>
                <p14:nvPr/>
              </p14:nvContentPartPr>
              <p14:xfrm>
                <a:off x="2196400" y="5652427"/>
                <a:ext cx="133920" cy="8568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5FEB9F24-44D9-4643-86D7-61A810F38DF9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2187400" y="5643427"/>
                  <a:ext cx="1515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1">
              <p14:nvContentPartPr>
                <p14:cNvPr id="2103" name="Input penna 2102">
                  <a:extLst>
                    <a:ext uri="{FF2B5EF4-FFF2-40B4-BE49-F238E27FC236}">
                      <a16:creationId xmlns:a16="http://schemas.microsoft.com/office/drawing/2014/main" id="{79EB8447-02A8-4D1A-9A90-F353E712C2EB}"/>
                    </a:ext>
                  </a:extLst>
                </p14:cNvPr>
                <p14:cNvContentPartPr/>
                <p14:nvPr/>
              </p14:nvContentPartPr>
              <p14:xfrm>
                <a:off x="2346880" y="5652427"/>
                <a:ext cx="33120" cy="8316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7E7ABDB5-9FF7-473A-9491-0691ACC88D1D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2337880" y="5643427"/>
                  <a:ext cx="507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2">
              <p14:nvContentPartPr>
                <p14:cNvPr id="2104" name="Input penna 2103">
                  <a:extLst>
                    <a:ext uri="{FF2B5EF4-FFF2-40B4-BE49-F238E27FC236}">
                      <a16:creationId xmlns:a16="http://schemas.microsoft.com/office/drawing/2014/main" id="{E3E08F23-7975-4A8A-B0D3-52DDDF545A51}"/>
                    </a:ext>
                  </a:extLst>
                </p14:cNvPr>
                <p14:cNvContentPartPr/>
                <p14:nvPr/>
              </p14:nvContentPartPr>
              <p14:xfrm>
                <a:off x="2399080" y="5659267"/>
                <a:ext cx="131040" cy="8208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38EF2A12-9026-4032-B2D2-6D9F1293D8FE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2390440" y="5650267"/>
                  <a:ext cx="148680" cy="9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5" name="Gruppo 2104">
            <a:extLst>
              <a:ext uri="{FF2B5EF4-FFF2-40B4-BE49-F238E27FC236}">
                <a16:creationId xmlns:a16="http://schemas.microsoft.com/office/drawing/2014/main" id="{34237817-7F2C-4616-9BA4-5E97A850C479}"/>
              </a:ext>
            </a:extLst>
          </p:cNvPr>
          <p:cNvGrpSpPr/>
          <p:nvPr/>
        </p:nvGrpSpPr>
        <p:grpSpPr>
          <a:xfrm>
            <a:off x="9589462" y="5197183"/>
            <a:ext cx="1794600" cy="321120"/>
            <a:chOff x="2724520" y="5495467"/>
            <a:chExt cx="1794600" cy="32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3">
              <p14:nvContentPartPr>
                <p14:cNvPr id="2106" name="Input penna 2105">
                  <a:extLst>
                    <a:ext uri="{FF2B5EF4-FFF2-40B4-BE49-F238E27FC236}">
                      <a16:creationId xmlns:a16="http://schemas.microsoft.com/office/drawing/2014/main" id="{B72EC218-6BFB-4E70-81C7-C53E80277313}"/>
                    </a:ext>
                  </a:extLst>
                </p14:cNvPr>
                <p14:cNvContentPartPr/>
                <p14:nvPr/>
              </p14:nvContentPartPr>
              <p14:xfrm>
                <a:off x="2762320" y="5625067"/>
                <a:ext cx="18360" cy="9432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B890CF68-9519-48C2-8117-103538839756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2753320" y="5616427"/>
                  <a:ext cx="360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4">
              <p14:nvContentPartPr>
                <p14:cNvPr id="2107" name="Input penna 2106">
                  <a:extLst>
                    <a:ext uri="{FF2B5EF4-FFF2-40B4-BE49-F238E27FC236}">
                      <a16:creationId xmlns:a16="http://schemas.microsoft.com/office/drawing/2014/main" id="{5D671D9F-8D83-47A2-8CBA-35A9DAD56F11}"/>
                    </a:ext>
                  </a:extLst>
                </p14:cNvPr>
                <p14:cNvContentPartPr/>
                <p14:nvPr/>
              </p14:nvContentPartPr>
              <p14:xfrm>
                <a:off x="2724520" y="5659627"/>
                <a:ext cx="79200" cy="900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F08D4878-883A-44F4-AF0A-3722E547C0E7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2715880" y="5650987"/>
                  <a:ext cx="968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5">
              <p14:nvContentPartPr>
                <p14:cNvPr id="2108" name="Input penna 2107">
                  <a:extLst>
                    <a:ext uri="{FF2B5EF4-FFF2-40B4-BE49-F238E27FC236}">
                      <a16:creationId xmlns:a16="http://schemas.microsoft.com/office/drawing/2014/main" id="{FE575D2D-5B6A-45C2-9B13-6E2D788D870D}"/>
                    </a:ext>
                  </a:extLst>
                </p14:cNvPr>
                <p14:cNvContentPartPr/>
                <p14:nvPr/>
              </p14:nvContentPartPr>
              <p14:xfrm>
                <a:off x="2948080" y="5609227"/>
                <a:ext cx="89640" cy="14148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0B144A3A-D449-4121-AC0C-A86811FBEAAC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2939080" y="5600227"/>
                  <a:ext cx="1072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6">
              <p14:nvContentPartPr>
                <p14:cNvPr id="2109" name="Input penna 2108">
                  <a:extLst>
                    <a:ext uri="{FF2B5EF4-FFF2-40B4-BE49-F238E27FC236}">
                      <a16:creationId xmlns:a16="http://schemas.microsoft.com/office/drawing/2014/main" id="{259C7639-3634-47D0-93C3-D7341FA5A347}"/>
                    </a:ext>
                  </a:extLst>
                </p14:cNvPr>
                <p14:cNvContentPartPr/>
                <p14:nvPr/>
              </p14:nvContentPartPr>
              <p14:xfrm>
                <a:off x="3056080" y="5689507"/>
                <a:ext cx="75960" cy="6264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BE874B50-E462-4964-9869-2D096AC17294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3047080" y="5680507"/>
                  <a:ext cx="936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7">
              <p14:nvContentPartPr>
                <p14:cNvPr id="2110" name="Input penna 2109">
                  <a:extLst>
                    <a:ext uri="{FF2B5EF4-FFF2-40B4-BE49-F238E27FC236}">
                      <a16:creationId xmlns:a16="http://schemas.microsoft.com/office/drawing/2014/main" id="{A82D2BB3-71D4-4616-BABE-17444F889996}"/>
                    </a:ext>
                  </a:extLst>
                </p14:cNvPr>
                <p14:cNvContentPartPr/>
                <p14:nvPr/>
              </p14:nvContentPartPr>
              <p14:xfrm>
                <a:off x="3078400" y="5681587"/>
                <a:ext cx="71640" cy="6516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FAEB7EF4-5889-4267-BB63-0ABEB6C0EC52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3069760" y="5672587"/>
                  <a:ext cx="892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8">
              <p14:nvContentPartPr>
                <p14:cNvPr id="2111" name="Input penna 2110">
                  <a:extLst>
                    <a:ext uri="{FF2B5EF4-FFF2-40B4-BE49-F238E27FC236}">
                      <a16:creationId xmlns:a16="http://schemas.microsoft.com/office/drawing/2014/main" id="{6B0DAF2D-6568-4E7D-A5F5-E062339B3079}"/>
                    </a:ext>
                  </a:extLst>
                </p14:cNvPr>
                <p14:cNvContentPartPr/>
                <p14:nvPr/>
              </p14:nvContentPartPr>
              <p14:xfrm>
                <a:off x="3160480" y="5677267"/>
                <a:ext cx="71280" cy="13932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BC1755FC-FEE3-4A63-85CA-F0459048CDD8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3151840" y="5668267"/>
                  <a:ext cx="889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9">
              <p14:nvContentPartPr>
                <p14:cNvPr id="2112" name="Input penna 2111">
                  <a:extLst>
                    <a:ext uri="{FF2B5EF4-FFF2-40B4-BE49-F238E27FC236}">
                      <a16:creationId xmlns:a16="http://schemas.microsoft.com/office/drawing/2014/main" id="{094D0A37-5A9D-44D6-A658-ADB299DF44D9}"/>
                    </a:ext>
                  </a:extLst>
                </p14:cNvPr>
                <p14:cNvContentPartPr/>
                <p14:nvPr/>
              </p14:nvContentPartPr>
              <p14:xfrm>
                <a:off x="3352000" y="5530747"/>
                <a:ext cx="60840" cy="24372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98E077FD-DDD0-401C-ADD0-F5F5E1A74AEE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3343000" y="5521747"/>
                  <a:ext cx="7848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0">
              <p14:nvContentPartPr>
                <p14:cNvPr id="2113" name="Input penna 2112">
                  <a:extLst>
                    <a:ext uri="{FF2B5EF4-FFF2-40B4-BE49-F238E27FC236}">
                      <a16:creationId xmlns:a16="http://schemas.microsoft.com/office/drawing/2014/main" id="{41D5171D-662C-4526-88AD-6C22354CCA23}"/>
                    </a:ext>
                  </a:extLst>
                </p14:cNvPr>
                <p14:cNvContentPartPr/>
                <p14:nvPr/>
              </p14:nvContentPartPr>
              <p14:xfrm>
                <a:off x="3461800" y="5618587"/>
                <a:ext cx="134280" cy="6768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D438E663-2D73-4BFA-8014-2ED624935E95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3452800" y="5609587"/>
                  <a:ext cx="1519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1">
              <p14:nvContentPartPr>
                <p14:cNvPr id="2114" name="Input penna 2113">
                  <a:extLst>
                    <a:ext uri="{FF2B5EF4-FFF2-40B4-BE49-F238E27FC236}">
                      <a16:creationId xmlns:a16="http://schemas.microsoft.com/office/drawing/2014/main" id="{C0040B49-6CDC-41DA-8891-33972574E5AB}"/>
                    </a:ext>
                  </a:extLst>
                </p14:cNvPr>
                <p14:cNvContentPartPr/>
                <p14:nvPr/>
              </p14:nvContentPartPr>
              <p14:xfrm>
                <a:off x="3610120" y="5616067"/>
                <a:ext cx="47160" cy="7344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C4A61339-9BEA-401D-88FB-CFDB4F29C051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3601120" y="5607067"/>
                  <a:ext cx="648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2">
              <p14:nvContentPartPr>
                <p14:cNvPr id="2115" name="Input penna 2114">
                  <a:extLst>
                    <a:ext uri="{FF2B5EF4-FFF2-40B4-BE49-F238E27FC236}">
                      <a16:creationId xmlns:a16="http://schemas.microsoft.com/office/drawing/2014/main" id="{A2E752C9-4C08-4DC3-9770-CBF8EF523BFE}"/>
                    </a:ext>
                  </a:extLst>
                </p14:cNvPr>
                <p14:cNvContentPartPr/>
                <p14:nvPr/>
              </p14:nvContentPartPr>
              <p14:xfrm>
                <a:off x="3677080" y="5523187"/>
                <a:ext cx="36720" cy="7272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CCA6D72E-F973-4144-8D96-58BF0A459AA2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3668440" y="5514547"/>
                  <a:ext cx="543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3">
              <p14:nvContentPartPr>
                <p14:cNvPr id="2116" name="Input penna 2115">
                  <a:extLst>
                    <a:ext uri="{FF2B5EF4-FFF2-40B4-BE49-F238E27FC236}">
                      <a16:creationId xmlns:a16="http://schemas.microsoft.com/office/drawing/2014/main" id="{E3EEE3D9-B00A-42E8-A477-F27C60ED3EC8}"/>
                    </a:ext>
                  </a:extLst>
                </p14:cNvPr>
                <p14:cNvContentPartPr/>
                <p14:nvPr/>
              </p14:nvContentPartPr>
              <p14:xfrm>
                <a:off x="3726400" y="5596627"/>
                <a:ext cx="99000" cy="9756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25E433B1-7880-4C68-A9C2-88039645776E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3717760" y="5587987"/>
                  <a:ext cx="1166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4">
              <p14:nvContentPartPr>
                <p14:cNvPr id="2117" name="Input penna 2116">
                  <a:extLst>
                    <a:ext uri="{FF2B5EF4-FFF2-40B4-BE49-F238E27FC236}">
                      <a16:creationId xmlns:a16="http://schemas.microsoft.com/office/drawing/2014/main" id="{16656A39-9C3E-4E43-A708-581E1A860C04}"/>
                    </a:ext>
                  </a:extLst>
                </p14:cNvPr>
                <p14:cNvContentPartPr/>
                <p14:nvPr/>
              </p14:nvContentPartPr>
              <p14:xfrm>
                <a:off x="3865000" y="5647387"/>
                <a:ext cx="68400" cy="216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517E0CDE-6DEB-467E-BCCC-D20AAC3F1E33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3856360" y="5638747"/>
                  <a:ext cx="860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5">
              <p14:nvContentPartPr>
                <p14:cNvPr id="2118" name="Input penna 2117">
                  <a:extLst>
                    <a:ext uri="{FF2B5EF4-FFF2-40B4-BE49-F238E27FC236}">
                      <a16:creationId xmlns:a16="http://schemas.microsoft.com/office/drawing/2014/main" id="{3E33959A-AB3C-479E-B9FE-221B16ADF824}"/>
                    </a:ext>
                  </a:extLst>
                </p14:cNvPr>
                <p14:cNvContentPartPr/>
                <p14:nvPr/>
              </p14:nvContentPartPr>
              <p14:xfrm>
                <a:off x="4010800" y="5623987"/>
                <a:ext cx="210240" cy="8892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EF2DA325-0172-4EDC-AAF7-57BB9FBEB59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4002160" y="5614987"/>
                  <a:ext cx="2278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6">
              <p14:nvContentPartPr>
                <p14:cNvPr id="2119" name="Input penna 2118">
                  <a:extLst>
                    <a:ext uri="{FF2B5EF4-FFF2-40B4-BE49-F238E27FC236}">
                      <a16:creationId xmlns:a16="http://schemas.microsoft.com/office/drawing/2014/main" id="{1917572C-BC99-4AB6-B45A-52DE1DF4C713}"/>
                    </a:ext>
                  </a:extLst>
                </p14:cNvPr>
                <p14:cNvContentPartPr/>
                <p14:nvPr/>
              </p14:nvContentPartPr>
              <p14:xfrm>
                <a:off x="4203400" y="5548747"/>
                <a:ext cx="76680" cy="6696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F6C42948-D323-42A7-AE4C-5383123A1F81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4194400" y="5540107"/>
                  <a:ext cx="943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7">
              <p14:nvContentPartPr>
                <p14:cNvPr id="2120" name="Input penna 2119">
                  <a:extLst>
                    <a:ext uri="{FF2B5EF4-FFF2-40B4-BE49-F238E27FC236}">
                      <a16:creationId xmlns:a16="http://schemas.microsoft.com/office/drawing/2014/main" id="{C88F98F4-7E7A-4977-9283-5FE66636A213}"/>
                    </a:ext>
                  </a:extLst>
                </p14:cNvPr>
                <p14:cNvContentPartPr/>
                <p14:nvPr/>
              </p14:nvContentPartPr>
              <p14:xfrm>
                <a:off x="4276480" y="5611027"/>
                <a:ext cx="115920" cy="7128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7EFA627B-5B75-4C58-AD8E-CEDE602C9FED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4267840" y="5602027"/>
                  <a:ext cx="133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8">
              <p14:nvContentPartPr>
                <p14:cNvPr id="2121" name="Input penna 2120">
                  <a:extLst>
                    <a:ext uri="{FF2B5EF4-FFF2-40B4-BE49-F238E27FC236}">
                      <a16:creationId xmlns:a16="http://schemas.microsoft.com/office/drawing/2014/main" id="{31FAF889-98D8-4950-A323-BD6DDB888F63}"/>
                    </a:ext>
                  </a:extLst>
                </p14:cNvPr>
                <p14:cNvContentPartPr/>
                <p14:nvPr/>
              </p14:nvContentPartPr>
              <p14:xfrm>
                <a:off x="4450000" y="5495467"/>
                <a:ext cx="69120" cy="29808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8ECC23D6-C060-45B7-A6D1-9A6D879FBB66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4441360" y="5486827"/>
                  <a:ext cx="8676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8" name="Gruppo 2127">
            <a:extLst>
              <a:ext uri="{FF2B5EF4-FFF2-40B4-BE49-F238E27FC236}">
                <a16:creationId xmlns:a16="http://schemas.microsoft.com/office/drawing/2014/main" id="{F6E9F139-A977-47D8-9505-873953A33524}"/>
              </a:ext>
            </a:extLst>
          </p:cNvPr>
          <p:cNvGrpSpPr/>
          <p:nvPr/>
        </p:nvGrpSpPr>
        <p:grpSpPr>
          <a:xfrm>
            <a:off x="6940042" y="6174512"/>
            <a:ext cx="601920" cy="149040"/>
            <a:chOff x="139720" y="6258307"/>
            <a:chExt cx="601920" cy="14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19">
              <p14:nvContentPartPr>
                <p14:cNvPr id="2129" name="Input penna 2128">
                  <a:extLst>
                    <a:ext uri="{FF2B5EF4-FFF2-40B4-BE49-F238E27FC236}">
                      <a16:creationId xmlns:a16="http://schemas.microsoft.com/office/drawing/2014/main" id="{893A7493-BDFE-4C23-A29E-488D02FEA78F}"/>
                    </a:ext>
                  </a:extLst>
                </p14:cNvPr>
                <p14:cNvContentPartPr/>
                <p14:nvPr/>
              </p14:nvContentPartPr>
              <p14:xfrm>
                <a:off x="166360" y="6258307"/>
                <a:ext cx="14040" cy="14364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21205103-BB6E-49B5-AA42-DD73AF696FA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57720" y="6249667"/>
                  <a:ext cx="31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0">
              <p14:nvContentPartPr>
                <p14:cNvPr id="2130" name="Input penna 2129">
                  <a:extLst>
                    <a:ext uri="{FF2B5EF4-FFF2-40B4-BE49-F238E27FC236}">
                      <a16:creationId xmlns:a16="http://schemas.microsoft.com/office/drawing/2014/main" id="{A456ECC2-A2A0-45A3-AE61-05C48D888C1D}"/>
                    </a:ext>
                  </a:extLst>
                </p14:cNvPr>
                <p14:cNvContentPartPr/>
                <p14:nvPr/>
              </p14:nvContentPartPr>
              <p14:xfrm>
                <a:off x="149440" y="6270907"/>
                <a:ext cx="90360" cy="612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BC2C47DB-E98A-47CD-9D39-15E2702FB606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140800" y="6261907"/>
                  <a:ext cx="1080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1">
              <p14:nvContentPartPr>
                <p14:cNvPr id="2131" name="Input penna 2130">
                  <a:extLst>
                    <a:ext uri="{FF2B5EF4-FFF2-40B4-BE49-F238E27FC236}">
                      <a16:creationId xmlns:a16="http://schemas.microsoft.com/office/drawing/2014/main" id="{AF81011A-047E-4E63-93DF-A17387BD15BF}"/>
                    </a:ext>
                  </a:extLst>
                </p14:cNvPr>
                <p14:cNvContentPartPr/>
                <p14:nvPr/>
              </p14:nvContentPartPr>
              <p14:xfrm>
                <a:off x="139720" y="6318427"/>
                <a:ext cx="62640" cy="648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81588CD2-0F7A-479F-81F9-8F0A2AB5DD15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130720" y="6309427"/>
                  <a:ext cx="802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2">
              <p14:nvContentPartPr>
                <p14:cNvPr id="2132" name="Input penna 2131">
                  <a:extLst>
                    <a:ext uri="{FF2B5EF4-FFF2-40B4-BE49-F238E27FC236}">
                      <a16:creationId xmlns:a16="http://schemas.microsoft.com/office/drawing/2014/main" id="{5F169CFB-134D-495F-914E-6CA0F3BBF6D0}"/>
                    </a:ext>
                  </a:extLst>
                </p14:cNvPr>
                <p14:cNvContentPartPr/>
                <p14:nvPr/>
              </p14:nvContentPartPr>
              <p14:xfrm>
                <a:off x="202000" y="6317707"/>
                <a:ext cx="109440" cy="7092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B925066F-B210-49DC-B632-7117ECD255BA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193000" y="6309067"/>
                  <a:ext cx="1270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3">
              <p14:nvContentPartPr>
                <p14:cNvPr id="2133" name="Input penna 2132">
                  <a:extLst>
                    <a:ext uri="{FF2B5EF4-FFF2-40B4-BE49-F238E27FC236}">
                      <a16:creationId xmlns:a16="http://schemas.microsoft.com/office/drawing/2014/main" id="{8E87594A-E68E-4013-9825-41391DBB00FA}"/>
                    </a:ext>
                  </a:extLst>
                </p14:cNvPr>
                <p14:cNvContentPartPr/>
                <p14:nvPr/>
              </p14:nvContentPartPr>
              <p14:xfrm>
                <a:off x="330160" y="6284947"/>
                <a:ext cx="175680" cy="11664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1670615E-DFB9-45EE-990C-B6107FDEE4B5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321160" y="6276307"/>
                  <a:ext cx="1933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4">
              <p14:nvContentPartPr>
                <p14:cNvPr id="2134" name="Input penna 2133">
                  <a:extLst>
                    <a:ext uri="{FF2B5EF4-FFF2-40B4-BE49-F238E27FC236}">
                      <a16:creationId xmlns:a16="http://schemas.microsoft.com/office/drawing/2014/main" id="{DBCD88BA-34D0-4856-923C-3370AD267C8E}"/>
                    </a:ext>
                  </a:extLst>
                </p14:cNvPr>
                <p14:cNvContentPartPr/>
                <p14:nvPr/>
              </p14:nvContentPartPr>
              <p14:xfrm>
                <a:off x="513760" y="6312667"/>
                <a:ext cx="44280" cy="7884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F490F301-5044-4982-8E5F-78CB93DAFE75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504760" y="6304027"/>
                  <a:ext cx="61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5">
              <p14:nvContentPartPr>
                <p14:cNvPr id="2135" name="Input penna 2134">
                  <a:extLst>
                    <a:ext uri="{FF2B5EF4-FFF2-40B4-BE49-F238E27FC236}">
                      <a16:creationId xmlns:a16="http://schemas.microsoft.com/office/drawing/2014/main" id="{AEA3FA8A-77E4-4243-99EE-52B0A5E289E2}"/>
                    </a:ext>
                  </a:extLst>
                </p14:cNvPr>
                <p14:cNvContentPartPr/>
                <p14:nvPr/>
              </p14:nvContentPartPr>
              <p14:xfrm>
                <a:off x="586120" y="6323827"/>
                <a:ext cx="66240" cy="8352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A4B2DCC7-1F85-46F9-8FF6-75BE9FDC50AB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577120" y="6315187"/>
                  <a:ext cx="838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6">
              <p14:nvContentPartPr>
                <p14:cNvPr id="2136" name="Input penna 2135">
                  <a:extLst>
                    <a:ext uri="{FF2B5EF4-FFF2-40B4-BE49-F238E27FC236}">
                      <a16:creationId xmlns:a16="http://schemas.microsoft.com/office/drawing/2014/main" id="{CA6492AE-276B-40C6-9178-C8A43DF08CAA}"/>
                    </a:ext>
                  </a:extLst>
                </p14:cNvPr>
                <p14:cNvContentPartPr/>
                <p14:nvPr/>
              </p14:nvContentPartPr>
              <p14:xfrm>
                <a:off x="668560" y="6310507"/>
                <a:ext cx="73080" cy="9612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B13DB374-BB21-4C23-ABBC-A1AFD168C9D9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59560" y="6301507"/>
                  <a:ext cx="90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7">
              <p14:nvContentPartPr>
                <p14:cNvPr id="2137" name="Input penna 2136">
                  <a:extLst>
                    <a:ext uri="{FF2B5EF4-FFF2-40B4-BE49-F238E27FC236}">
                      <a16:creationId xmlns:a16="http://schemas.microsoft.com/office/drawing/2014/main" id="{8AEAFA38-CDDE-409D-9379-933963287FDE}"/>
                    </a:ext>
                  </a:extLst>
                </p14:cNvPr>
                <p14:cNvContentPartPr/>
                <p14:nvPr/>
              </p14:nvContentPartPr>
              <p14:xfrm>
                <a:off x="659920" y="6347947"/>
                <a:ext cx="80280" cy="468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3D714A3B-BF30-4406-AF3D-C416F80FC109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650920" y="6339307"/>
                  <a:ext cx="9792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8" name="Gruppo 2137">
            <a:extLst>
              <a:ext uri="{FF2B5EF4-FFF2-40B4-BE49-F238E27FC236}">
                <a16:creationId xmlns:a16="http://schemas.microsoft.com/office/drawing/2014/main" id="{63B5117D-02FD-44DC-A64B-5983422A719D}"/>
              </a:ext>
            </a:extLst>
          </p:cNvPr>
          <p:cNvGrpSpPr/>
          <p:nvPr/>
        </p:nvGrpSpPr>
        <p:grpSpPr>
          <a:xfrm>
            <a:off x="6973882" y="6465032"/>
            <a:ext cx="871920" cy="162360"/>
            <a:chOff x="173560" y="6548827"/>
            <a:chExt cx="871920" cy="16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8">
              <p14:nvContentPartPr>
                <p14:cNvPr id="2139" name="Input penna 2138">
                  <a:extLst>
                    <a:ext uri="{FF2B5EF4-FFF2-40B4-BE49-F238E27FC236}">
                      <a16:creationId xmlns:a16="http://schemas.microsoft.com/office/drawing/2014/main" id="{B4F2CC5A-208C-4EF5-9234-92DF91F7BE29}"/>
                    </a:ext>
                  </a:extLst>
                </p14:cNvPr>
                <p14:cNvContentPartPr/>
                <p14:nvPr/>
              </p14:nvContentPartPr>
              <p14:xfrm>
                <a:off x="177520" y="6548827"/>
                <a:ext cx="5760" cy="9180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306FDE09-6838-4553-8018-A83C375E834E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68880" y="6539827"/>
                  <a:ext cx="234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9">
              <p14:nvContentPartPr>
                <p14:cNvPr id="2140" name="Input penna 2139">
                  <a:extLst>
                    <a:ext uri="{FF2B5EF4-FFF2-40B4-BE49-F238E27FC236}">
                      <a16:creationId xmlns:a16="http://schemas.microsoft.com/office/drawing/2014/main" id="{4BCE98CB-8176-4763-8524-BBE45902FD4D}"/>
                    </a:ext>
                  </a:extLst>
                </p14:cNvPr>
                <p14:cNvContentPartPr/>
                <p14:nvPr/>
              </p14:nvContentPartPr>
              <p14:xfrm>
                <a:off x="173560" y="6553867"/>
                <a:ext cx="82080" cy="10548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07091EE2-98CC-4A10-A355-EF653FBF1EE4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64920" y="6544867"/>
                  <a:ext cx="997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0">
              <p14:nvContentPartPr>
                <p14:cNvPr id="2141" name="Input penna 2140">
                  <a:extLst>
                    <a:ext uri="{FF2B5EF4-FFF2-40B4-BE49-F238E27FC236}">
                      <a16:creationId xmlns:a16="http://schemas.microsoft.com/office/drawing/2014/main" id="{2DCD3B62-E6BB-47B8-9759-87CE9DC52CDB}"/>
                    </a:ext>
                  </a:extLst>
                </p14:cNvPr>
                <p14:cNvContentPartPr/>
                <p14:nvPr/>
              </p14:nvContentPartPr>
              <p14:xfrm>
                <a:off x="239800" y="6575467"/>
                <a:ext cx="75240" cy="7236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1ECBA22E-E639-45F7-ABA8-49ACDEA1FCAF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230800" y="6566467"/>
                  <a:ext cx="928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1">
              <p14:nvContentPartPr>
                <p14:cNvPr id="2142" name="Input penna 2141">
                  <a:extLst>
                    <a:ext uri="{FF2B5EF4-FFF2-40B4-BE49-F238E27FC236}">
                      <a16:creationId xmlns:a16="http://schemas.microsoft.com/office/drawing/2014/main" id="{AED96455-A67B-4F7C-A67B-1195E90FD17E}"/>
                    </a:ext>
                  </a:extLst>
                </p14:cNvPr>
                <p14:cNvContentPartPr/>
                <p14:nvPr/>
              </p14:nvContentPartPr>
              <p14:xfrm>
                <a:off x="361120" y="6549547"/>
                <a:ext cx="44280" cy="11088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3C048BD8-FD8E-4A3B-9655-F460C6D810A3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352480" y="6540907"/>
                  <a:ext cx="619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2">
              <p14:nvContentPartPr>
                <p14:cNvPr id="2143" name="Input penna 2142">
                  <a:extLst>
                    <a:ext uri="{FF2B5EF4-FFF2-40B4-BE49-F238E27FC236}">
                      <a16:creationId xmlns:a16="http://schemas.microsoft.com/office/drawing/2014/main" id="{81F10459-50CE-4BCB-9A66-6A615F5DFCB7}"/>
                    </a:ext>
                  </a:extLst>
                </p14:cNvPr>
                <p14:cNvContentPartPr/>
                <p14:nvPr/>
              </p14:nvContentPartPr>
              <p14:xfrm>
                <a:off x="432760" y="6578347"/>
                <a:ext cx="73800" cy="9432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8DC2C94F-8F57-4CA7-B4EE-70A67FDE50F2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423760" y="6569707"/>
                  <a:ext cx="914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3">
              <p14:nvContentPartPr>
                <p14:cNvPr id="2144" name="Input penna 2143">
                  <a:extLst>
                    <a:ext uri="{FF2B5EF4-FFF2-40B4-BE49-F238E27FC236}">
                      <a16:creationId xmlns:a16="http://schemas.microsoft.com/office/drawing/2014/main" id="{94A6BA6F-704A-45C1-AE65-13AE47479616}"/>
                    </a:ext>
                  </a:extLst>
                </p14:cNvPr>
                <p14:cNvContentPartPr/>
                <p14:nvPr/>
              </p14:nvContentPartPr>
              <p14:xfrm>
                <a:off x="516280" y="6610027"/>
                <a:ext cx="20520" cy="5976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C2393FC5-CF87-455E-8B0E-F29E3ABB254A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507280" y="6601027"/>
                  <a:ext cx="381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4">
              <p14:nvContentPartPr>
                <p14:cNvPr id="2145" name="Input penna 2144">
                  <a:extLst>
                    <a:ext uri="{FF2B5EF4-FFF2-40B4-BE49-F238E27FC236}">
                      <a16:creationId xmlns:a16="http://schemas.microsoft.com/office/drawing/2014/main" id="{62D886FA-A9B2-4A8D-B6A3-0BB506D428F8}"/>
                    </a:ext>
                  </a:extLst>
                </p14:cNvPr>
                <p14:cNvContentPartPr/>
                <p14:nvPr/>
              </p14:nvContentPartPr>
              <p14:xfrm>
                <a:off x="562360" y="6597787"/>
                <a:ext cx="109440" cy="7704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A166DB90-F683-4D86-83AF-EA199C0C0C2D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553360" y="6588787"/>
                  <a:ext cx="1270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5">
              <p14:nvContentPartPr>
                <p14:cNvPr id="2146" name="Input penna 2145">
                  <a:extLst>
                    <a:ext uri="{FF2B5EF4-FFF2-40B4-BE49-F238E27FC236}">
                      <a16:creationId xmlns:a16="http://schemas.microsoft.com/office/drawing/2014/main" id="{9C989AE3-390C-4590-98D3-92AC3655D2F6}"/>
                    </a:ext>
                  </a:extLst>
                </p14:cNvPr>
                <p14:cNvContentPartPr/>
                <p14:nvPr/>
              </p14:nvContentPartPr>
              <p14:xfrm>
                <a:off x="698440" y="6586267"/>
                <a:ext cx="93960" cy="11124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4D37ED46-B0A8-4329-B576-04AD9CFEAA0D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689440" y="6577627"/>
                  <a:ext cx="111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6">
              <p14:nvContentPartPr>
                <p14:cNvPr id="2147" name="Input penna 2146">
                  <a:extLst>
                    <a:ext uri="{FF2B5EF4-FFF2-40B4-BE49-F238E27FC236}">
                      <a16:creationId xmlns:a16="http://schemas.microsoft.com/office/drawing/2014/main" id="{3B141E30-3A09-429A-9355-C4B78D8FC775}"/>
                    </a:ext>
                  </a:extLst>
                </p14:cNvPr>
                <p14:cNvContentPartPr/>
                <p14:nvPr/>
              </p14:nvContentPartPr>
              <p14:xfrm>
                <a:off x="668560" y="6622267"/>
                <a:ext cx="89640" cy="3312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05ED9282-8950-4686-A4DB-342C535DB7C3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659560" y="6613627"/>
                  <a:ext cx="1072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7">
              <p14:nvContentPartPr>
                <p14:cNvPr id="2148" name="Input penna 2147">
                  <a:extLst>
                    <a:ext uri="{FF2B5EF4-FFF2-40B4-BE49-F238E27FC236}">
                      <a16:creationId xmlns:a16="http://schemas.microsoft.com/office/drawing/2014/main" id="{88D818AC-9D04-4AC5-A1BC-4CD24ED5A833}"/>
                    </a:ext>
                  </a:extLst>
                </p14:cNvPr>
                <p14:cNvContentPartPr/>
                <p14:nvPr/>
              </p14:nvContentPartPr>
              <p14:xfrm>
                <a:off x="772240" y="6617947"/>
                <a:ext cx="108000" cy="9324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F4160E1E-6C64-4EC0-A661-2A2CA681F448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763600" y="6609307"/>
                  <a:ext cx="125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8">
              <p14:nvContentPartPr>
                <p14:cNvPr id="2149" name="Input penna 2148">
                  <a:extLst>
                    <a:ext uri="{FF2B5EF4-FFF2-40B4-BE49-F238E27FC236}">
                      <a16:creationId xmlns:a16="http://schemas.microsoft.com/office/drawing/2014/main" id="{5F38D8EB-E3DA-4164-A127-E89AF82641C9}"/>
                    </a:ext>
                  </a:extLst>
                </p14:cNvPr>
                <p14:cNvContentPartPr/>
                <p14:nvPr/>
              </p14:nvContentPartPr>
              <p14:xfrm>
                <a:off x="892120" y="6593827"/>
                <a:ext cx="62640" cy="11664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5B9C78A8-40B9-4EF5-B944-4134F3319419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883480" y="6585187"/>
                  <a:ext cx="802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9">
              <p14:nvContentPartPr>
                <p14:cNvPr id="2150" name="Input penna 2149">
                  <a:extLst>
                    <a:ext uri="{FF2B5EF4-FFF2-40B4-BE49-F238E27FC236}">
                      <a16:creationId xmlns:a16="http://schemas.microsoft.com/office/drawing/2014/main" id="{8B3CFBAC-3938-48B5-9D08-EE4197D1B11A}"/>
                    </a:ext>
                  </a:extLst>
                </p14:cNvPr>
                <p14:cNvContentPartPr/>
                <p14:nvPr/>
              </p14:nvContentPartPr>
              <p14:xfrm>
                <a:off x="971680" y="6615067"/>
                <a:ext cx="73800" cy="7560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B9B3376F-A84C-4958-8977-CF9A1FCEE8AB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963040" y="6606067"/>
                  <a:ext cx="914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0">
              <p14:nvContentPartPr>
                <p14:cNvPr id="2151" name="Input penna 2150">
                  <a:extLst>
                    <a:ext uri="{FF2B5EF4-FFF2-40B4-BE49-F238E27FC236}">
                      <a16:creationId xmlns:a16="http://schemas.microsoft.com/office/drawing/2014/main" id="{CD35501D-42E1-49B7-97BC-2132BEFA9DCE}"/>
                    </a:ext>
                  </a:extLst>
                </p14:cNvPr>
                <p14:cNvContentPartPr/>
                <p14:nvPr/>
              </p14:nvContentPartPr>
              <p14:xfrm>
                <a:off x="947200" y="6630907"/>
                <a:ext cx="88200" cy="2304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C543CBF5-9133-49C8-BAE4-016A72AE52DC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938560" y="6622267"/>
                  <a:ext cx="105840" cy="4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2" name="Gruppo 2151">
            <a:extLst>
              <a:ext uri="{FF2B5EF4-FFF2-40B4-BE49-F238E27FC236}">
                <a16:creationId xmlns:a16="http://schemas.microsoft.com/office/drawing/2014/main" id="{D16C49EB-9AB4-41CD-A694-4CE5648B0281}"/>
              </a:ext>
            </a:extLst>
          </p:cNvPr>
          <p:cNvGrpSpPr/>
          <p:nvPr/>
        </p:nvGrpSpPr>
        <p:grpSpPr>
          <a:xfrm>
            <a:off x="8290042" y="6117632"/>
            <a:ext cx="1902600" cy="156240"/>
            <a:chOff x="1489720" y="6201427"/>
            <a:chExt cx="1902600" cy="15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1">
              <p14:nvContentPartPr>
                <p14:cNvPr id="2153" name="Input penna 2152">
                  <a:extLst>
                    <a:ext uri="{FF2B5EF4-FFF2-40B4-BE49-F238E27FC236}">
                      <a16:creationId xmlns:a16="http://schemas.microsoft.com/office/drawing/2014/main" id="{11B59D05-D357-4EC2-B3C6-8BABF0E4DB97}"/>
                    </a:ext>
                  </a:extLst>
                </p14:cNvPr>
                <p14:cNvContentPartPr/>
                <p14:nvPr/>
              </p14:nvContentPartPr>
              <p14:xfrm>
                <a:off x="1489720" y="6232027"/>
                <a:ext cx="260280" cy="11628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52E0E21D-5FD4-4976-BD33-235EB60D6BB5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481080" y="6223027"/>
                  <a:ext cx="2779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2">
              <p14:nvContentPartPr>
                <p14:cNvPr id="2154" name="Input penna 2153">
                  <a:extLst>
                    <a:ext uri="{FF2B5EF4-FFF2-40B4-BE49-F238E27FC236}">
                      <a16:creationId xmlns:a16="http://schemas.microsoft.com/office/drawing/2014/main" id="{3B6BD0F0-8EF2-4463-AC8F-AAC516B6E995}"/>
                    </a:ext>
                  </a:extLst>
                </p14:cNvPr>
                <p14:cNvContentPartPr/>
                <p14:nvPr/>
              </p14:nvContentPartPr>
              <p14:xfrm>
                <a:off x="1828480" y="6223387"/>
                <a:ext cx="52560" cy="12816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E38B2DAF-F098-4179-B1AB-3021049F0C93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819480" y="6214387"/>
                  <a:ext cx="702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3">
              <p14:nvContentPartPr>
                <p14:cNvPr id="2155" name="Input penna 2154">
                  <a:extLst>
                    <a:ext uri="{FF2B5EF4-FFF2-40B4-BE49-F238E27FC236}">
                      <a16:creationId xmlns:a16="http://schemas.microsoft.com/office/drawing/2014/main" id="{1965B913-E2E7-40D1-91E4-38182DC5203F}"/>
                    </a:ext>
                  </a:extLst>
                </p14:cNvPr>
                <p14:cNvContentPartPr/>
                <p14:nvPr/>
              </p14:nvContentPartPr>
              <p14:xfrm>
                <a:off x="1915960" y="6235627"/>
                <a:ext cx="96120" cy="9468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B8BFEB59-5089-42D5-BBF5-406DCE36E3D8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1907320" y="6226627"/>
                  <a:ext cx="113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4">
              <p14:nvContentPartPr>
                <p14:cNvPr id="2156" name="Input penna 2155">
                  <a:extLst>
                    <a:ext uri="{FF2B5EF4-FFF2-40B4-BE49-F238E27FC236}">
                      <a16:creationId xmlns:a16="http://schemas.microsoft.com/office/drawing/2014/main" id="{E6466A1F-DDA1-48EE-BF2C-E903B6A23F68}"/>
                    </a:ext>
                  </a:extLst>
                </p14:cNvPr>
                <p14:cNvContentPartPr/>
                <p14:nvPr/>
              </p14:nvContentPartPr>
              <p14:xfrm>
                <a:off x="2011720" y="6251827"/>
                <a:ext cx="105120" cy="9684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E9A771D1-0C0A-4C51-8DCA-F29FA45EBC5C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2002720" y="6242827"/>
                  <a:ext cx="1227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5">
              <p14:nvContentPartPr>
                <p14:cNvPr id="2157" name="Input penna 2156">
                  <a:extLst>
                    <a:ext uri="{FF2B5EF4-FFF2-40B4-BE49-F238E27FC236}">
                      <a16:creationId xmlns:a16="http://schemas.microsoft.com/office/drawing/2014/main" id="{F10D54AC-B1AD-4A55-8A60-6F455A9F9040}"/>
                    </a:ext>
                  </a:extLst>
                </p14:cNvPr>
                <p14:cNvContentPartPr/>
                <p14:nvPr/>
              </p14:nvContentPartPr>
              <p14:xfrm>
                <a:off x="2154280" y="6204307"/>
                <a:ext cx="34200" cy="15336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07CC86AB-0AF7-4114-9F75-B84B2B14DD85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2145280" y="6195307"/>
                  <a:ext cx="518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6">
              <p14:nvContentPartPr>
                <p14:cNvPr id="2158" name="Input penna 2157">
                  <a:extLst>
                    <a:ext uri="{FF2B5EF4-FFF2-40B4-BE49-F238E27FC236}">
                      <a16:creationId xmlns:a16="http://schemas.microsoft.com/office/drawing/2014/main" id="{3F2BA9C1-F29B-4600-B76F-4FA01D6671DF}"/>
                    </a:ext>
                  </a:extLst>
                </p14:cNvPr>
                <p14:cNvContentPartPr/>
                <p14:nvPr/>
              </p14:nvContentPartPr>
              <p14:xfrm>
                <a:off x="2329240" y="6290707"/>
                <a:ext cx="79920" cy="1224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76B2ABA4-9018-443A-BA43-C6F142F9E567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2320600" y="6281707"/>
                  <a:ext cx="975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7">
              <p14:nvContentPartPr>
                <p14:cNvPr id="2159" name="Input penna 2158">
                  <a:extLst>
                    <a:ext uri="{FF2B5EF4-FFF2-40B4-BE49-F238E27FC236}">
                      <a16:creationId xmlns:a16="http://schemas.microsoft.com/office/drawing/2014/main" id="{E8E07D67-F028-46C5-B992-69FFA9B13CDA}"/>
                    </a:ext>
                  </a:extLst>
                </p14:cNvPr>
                <p14:cNvContentPartPr/>
                <p14:nvPr/>
              </p14:nvContentPartPr>
              <p14:xfrm>
                <a:off x="2346160" y="6321307"/>
                <a:ext cx="63000" cy="115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4AAA4C5F-8D60-4233-8587-85BC0CA35FEC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2337160" y="6312307"/>
                  <a:ext cx="806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8">
              <p14:nvContentPartPr>
                <p14:cNvPr id="2160" name="Input penna 2159">
                  <a:extLst>
                    <a:ext uri="{FF2B5EF4-FFF2-40B4-BE49-F238E27FC236}">
                      <a16:creationId xmlns:a16="http://schemas.microsoft.com/office/drawing/2014/main" id="{DBDB3333-AC6E-46D3-85A6-0D65255B698A}"/>
                    </a:ext>
                  </a:extLst>
                </p14:cNvPr>
                <p14:cNvContentPartPr/>
                <p14:nvPr/>
              </p14:nvContentPartPr>
              <p14:xfrm>
                <a:off x="2482600" y="6201427"/>
                <a:ext cx="106200" cy="12672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8EE0DD2A-DD29-41A8-A3FF-A840A6C10C13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2473960" y="6192427"/>
                  <a:ext cx="1238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9">
              <p14:nvContentPartPr>
                <p14:cNvPr id="2161" name="Input penna 2160">
                  <a:extLst>
                    <a:ext uri="{FF2B5EF4-FFF2-40B4-BE49-F238E27FC236}">
                      <a16:creationId xmlns:a16="http://schemas.microsoft.com/office/drawing/2014/main" id="{2F73AF1B-2633-4A83-9ED0-38555E288B46}"/>
                    </a:ext>
                  </a:extLst>
                </p14:cNvPr>
                <p14:cNvContentPartPr/>
                <p14:nvPr/>
              </p14:nvContentPartPr>
              <p14:xfrm>
                <a:off x="2656840" y="6218347"/>
                <a:ext cx="216000" cy="9216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4EF97F35-4987-4526-87EE-1176680EEE02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2648200" y="6209347"/>
                  <a:ext cx="233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0">
              <p14:nvContentPartPr>
                <p14:cNvPr id="2162" name="Input penna 2161">
                  <a:extLst>
                    <a:ext uri="{FF2B5EF4-FFF2-40B4-BE49-F238E27FC236}">
                      <a16:creationId xmlns:a16="http://schemas.microsoft.com/office/drawing/2014/main" id="{53B1FF7A-520A-417A-9E14-D96429F07BD1}"/>
                    </a:ext>
                  </a:extLst>
                </p14:cNvPr>
                <p14:cNvContentPartPr/>
                <p14:nvPr/>
              </p14:nvContentPartPr>
              <p14:xfrm>
                <a:off x="2869240" y="6247867"/>
                <a:ext cx="116640" cy="7956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380A16CA-8C5A-48DC-8DB9-6D24FCBA7C20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2860240" y="6239227"/>
                  <a:ext cx="1342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1">
              <p14:nvContentPartPr>
                <p14:cNvPr id="2163" name="Input penna 2162">
                  <a:extLst>
                    <a:ext uri="{FF2B5EF4-FFF2-40B4-BE49-F238E27FC236}">
                      <a16:creationId xmlns:a16="http://schemas.microsoft.com/office/drawing/2014/main" id="{21B12476-D894-4257-8255-15DCCD7C551C}"/>
                    </a:ext>
                  </a:extLst>
                </p14:cNvPr>
                <p14:cNvContentPartPr/>
                <p14:nvPr/>
              </p14:nvContentPartPr>
              <p14:xfrm>
                <a:off x="3050680" y="6252907"/>
                <a:ext cx="128520" cy="7344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FF572D84-6668-47D5-8EE5-F329AFF6D8E9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3041680" y="6244267"/>
                  <a:ext cx="1461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2">
              <p14:nvContentPartPr>
                <p14:cNvPr id="2164" name="Input penna 2163">
                  <a:extLst>
                    <a:ext uri="{FF2B5EF4-FFF2-40B4-BE49-F238E27FC236}">
                      <a16:creationId xmlns:a16="http://schemas.microsoft.com/office/drawing/2014/main" id="{F6E8A9AF-62E2-414D-8A75-33E6F03B9E00}"/>
                    </a:ext>
                  </a:extLst>
                </p14:cNvPr>
                <p14:cNvContentPartPr/>
                <p14:nvPr/>
              </p14:nvContentPartPr>
              <p14:xfrm>
                <a:off x="3189280" y="6234187"/>
                <a:ext cx="50400" cy="8136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C583EF6D-B980-4F72-9564-91199F6EC6DD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3180280" y="6225187"/>
                  <a:ext cx="68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3">
              <p14:nvContentPartPr>
                <p14:cNvPr id="2165" name="Input penna 2164">
                  <a:extLst>
                    <a:ext uri="{FF2B5EF4-FFF2-40B4-BE49-F238E27FC236}">
                      <a16:creationId xmlns:a16="http://schemas.microsoft.com/office/drawing/2014/main" id="{23DBD7DA-6FFE-485E-A73B-59B9BAF9DBD6}"/>
                    </a:ext>
                  </a:extLst>
                </p14:cNvPr>
                <p14:cNvContentPartPr/>
                <p14:nvPr/>
              </p14:nvContentPartPr>
              <p14:xfrm>
                <a:off x="3264160" y="6246787"/>
                <a:ext cx="128160" cy="7524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55FF81FC-BEC3-4691-ADD9-2B592D3CDF27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3255520" y="6237787"/>
                  <a:ext cx="14580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6" name="Gruppo 2165">
            <a:extLst>
              <a:ext uri="{FF2B5EF4-FFF2-40B4-BE49-F238E27FC236}">
                <a16:creationId xmlns:a16="http://schemas.microsoft.com/office/drawing/2014/main" id="{725FE713-1CB4-4B3E-9B78-95B7D48A2990}"/>
              </a:ext>
            </a:extLst>
          </p:cNvPr>
          <p:cNvGrpSpPr/>
          <p:nvPr/>
        </p:nvGrpSpPr>
        <p:grpSpPr>
          <a:xfrm>
            <a:off x="8261602" y="6434792"/>
            <a:ext cx="1877400" cy="191880"/>
            <a:chOff x="1461280" y="6518587"/>
            <a:chExt cx="1877400" cy="19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54">
              <p14:nvContentPartPr>
                <p14:cNvPr id="2167" name="Input penna 2166">
                  <a:extLst>
                    <a:ext uri="{FF2B5EF4-FFF2-40B4-BE49-F238E27FC236}">
                      <a16:creationId xmlns:a16="http://schemas.microsoft.com/office/drawing/2014/main" id="{24A3569C-36DE-4AD7-A563-F1BBCD52164B}"/>
                    </a:ext>
                  </a:extLst>
                </p14:cNvPr>
                <p14:cNvContentPartPr/>
                <p14:nvPr/>
              </p14:nvContentPartPr>
              <p14:xfrm>
                <a:off x="1461280" y="6580867"/>
                <a:ext cx="122760" cy="9180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263EFBCB-2D85-4C65-A7A3-4A4A6ECF8E2D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452280" y="6572227"/>
                  <a:ext cx="1404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5">
              <p14:nvContentPartPr>
                <p14:cNvPr id="2168" name="Input penna 2167">
                  <a:extLst>
                    <a:ext uri="{FF2B5EF4-FFF2-40B4-BE49-F238E27FC236}">
                      <a16:creationId xmlns:a16="http://schemas.microsoft.com/office/drawing/2014/main" id="{A592C4F9-6130-468E-9545-0342691F7B5F}"/>
                    </a:ext>
                  </a:extLst>
                </p14:cNvPr>
                <p14:cNvContentPartPr/>
                <p14:nvPr/>
              </p14:nvContentPartPr>
              <p14:xfrm>
                <a:off x="1610680" y="6595627"/>
                <a:ext cx="44280" cy="6948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69BCB587-5665-4CAA-AFA4-91D5E08ACA03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602040" y="6586987"/>
                  <a:ext cx="619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6">
              <p14:nvContentPartPr>
                <p14:cNvPr id="2169" name="Input penna 2168">
                  <a:extLst>
                    <a:ext uri="{FF2B5EF4-FFF2-40B4-BE49-F238E27FC236}">
                      <a16:creationId xmlns:a16="http://schemas.microsoft.com/office/drawing/2014/main" id="{86CCD48B-B326-4FDA-8FA2-83841D1E995C}"/>
                    </a:ext>
                  </a:extLst>
                </p14:cNvPr>
                <p14:cNvContentPartPr/>
                <p14:nvPr/>
              </p14:nvContentPartPr>
              <p14:xfrm>
                <a:off x="1732000" y="6544507"/>
                <a:ext cx="50760" cy="15120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0FF5B780-9121-483E-993C-FCD7D5F2B82C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723000" y="6535507"/>
                  <a:ext cx="684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7">
              <p14:nvContentPartPr>
                <p14:cNvPr id="2170" name="Input penna 2169">
                  <a:extLst>
                    <a:ext uri="{FF2B5EF4-FFF2-40B4-BE49-F238E27FC236}">
                      <a16:creationId xmlns:a16="http://schemas.microsoft.com/office/drawing/2014/main" id="{8B3044C3-BB99-4A5D-8A1F-F2433A0486E2}"/>
                    </a:ext>
                  </a:extLst>
                </p14:cNvPr>
                <p14:cNvContentPartPr/>
                <p14:nvPr/>
              </p14:nvContentPartPr>
              <p14:xfrm>
                <a:off x="1845760" y="6610747"/>
                <a:ext cx="91800" cy="92880"/>
              </p14:xfrm>
            </p:contentPart>
          </mc:Choice>
          <mc:Fallback xmlns="">
            <p:pic>
              <p:nvPicPr>
                <p:cNvPr id="549" name="Input penna 548">
                  <a:extLst>
                    <a:ext uri="{FF2B5EF4-FFF2-40B4-BE49-F238E27FC236}">
                      <a16:creationId xmlns:a16="http://schemas.microsoft.com/office/drawing/2014/main" id="{EA61A241-7CD5-42FF-9A23-8FDFCB2DD3C5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1836760" y="6601747"/>
                  <a:ext cx="1094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8">
              <p14:nvContentPartPr>
                <p14:cNvPr id="2171" name="Input penna 2170">
                  <a:extLst>
                    <a:ext uri="{FF2B5EF4-FFF2-40B4-BE49-F238E27FC236}">
                      <a16:creationId xmlns:a16="http://schemas.microsoft.com/office/drawing/2014/main" id="{95084A1E-53DC-49D2-8000-AF876BB038EF}"/>
                    </a:ext>
                  </a:extLst>
                </p14:cNvPr>
                <p14:cNvContentPartPr/>
                <p14:nvPr/>
              </p14:nvContentPartPr>
              <p14:xfrm>
                <a:off x="1917760" y="6645667"/>
                <a:ext cx="103320" cy="57240"/>
              </p14:xfrm>
            </p:contentPart>
          </mc:Choice>
          <mc:Fallback xmlns="">
            <p:pic>
              <p:nvPicPr>
                <p:cNvPr id="550" name="Input penna 549">
                  <a:extLst>
                    <a:ext uri="{FF2B5EF4-FFF2-40B4-BE49-F238E27FC236}">
                      <a16:creationId xmlns:a16="http://schemas.microsoft.com/office/drawing/2014/main" id="{3E64D68A-CBCA-49CC-A2EA-8EA92CC2EDA4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1908760" y="6637027"/>
                  <a:ext cx="120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9">
              <p14:nvContentPartPr>
                <p14:cNvPr id="2172" name="Input penna 2171">
                  <a:extLst>
                    <a:ext uri="{FF2B5EF4-FFF2-40B4-BE49-F238E27FC236}">
                      <a16:creationId xmlns:a16="http://schemas.microsoft.com/office/drawing/2014/main" id="{D4AE6C10-8B37-4538-9FA2-D44D716C29FA}"/>
                    </a:ext>
                  </a:extLst>
                </p14:cNvPr>
                <p14:cNvContentPartPr/>
                <p14:nvPr/>
              </p14:nvContentPartPr>
              <p14:xfrm>
                <a:off x="2048800" y="6571867"/>
                <a:ext cx="49320" cy="13860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A3CE4CC8-3630-4069-BB76-F66A9467E4D8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2040160" y="6562867"/>
                  <a:ext cx="669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0">
              <p14:nvContentPartPr>
                <p14:cNvPr id="2173" name="Input penna 2172">
                  <a:extLst>
                    <a:ext uri="{FF2B5EF4-FFF2-40B4-BE49-F238E27FC236}">
                      <a16:creationId xmlns:a16="http://schemas.microsoft.com/office/drawing/2014/main" id="{67E39E62-A06E-447E-B4EA-64BCB044EC18}"/>
                    </a:ext>
                  </a:extLst>
                </p14:cNvPr>
                <p14:cNvContentPartPr/>
                <p14:nvPr/>
              </p14:nvContentPartPr>
              <p14:xfrm>
                <a:off x="2211520" y="6624787"/>
                <a:ext cx="67680" cy="1152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03A7B363-2D20-417A-80CA-E6CD56ECCFCA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2202520" y="6615787"/>
                  <a:ext cx="85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1">
              <p14:nvContentPartPr>
                <p14:cNvPr id="2174" name="Input penna 2173">
                  <a:extLst>
                    <a:ext uri="{FF2B5EF4-FFF2-40B4-BE49-F238E27FC236}">
                      <a16:creationId xmlns:a16="http://schemas.microsoft.com/office/drawing/2014/main" id="{F93B88CC-6B1F-4434-995D-455BBB4B29CC}"/>
                    </a:ext>
                  </a:extLst>
                </p14:cNvPr>
                <p14:cNvContentPartPr/>
                <p14:nvPr/>
              </p14:nvContentPartPr>
              <p14:xfrm>
                <a:off x="2227000" y="6648187"/>
                <a:ext cx="66600" cy="7920"/>
              </p14:xfrm>
            </p:contentPart>
          </mc:Choice>
          <mc:Fallback xmlns="">
            <p:pic>
              <p:nvPicPr>
                <p:cNvPr id="553" name="Input penna 552">
                  <a:extLst>
                    <a:ext uri="{FF2B5EF4-FFF2-40B4-BE49-F238E27FC236}">
                      <a16:creationId xmlns:a16="http://schemas.microsoft.com/office/drawing/2014/main" id="{3AAC590B-B4C9-44BE-9F36-49DB48E3D118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2218360" y="6639547"/>
                  <a:ext cx="842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2">
              <p14:nvContentPartPr>
                <p14:cNvPr id="2175" name="Input penna 2174">
                  <a:extLst>
                    <a:ext uri="{FF2B5EF4-FFF2-40B4-BE49-F238E27FC236}">
                      <a16:creationId xmlns:a16="http://schemas.microsoft.com/office/drawing/2014/main" id="{5EBDFCA8-3ACC-420F-8765-F5CACE7FDB25}"/>
                    </a:ext>
                  </a:extLst>
                </p14:cNvPr>
                <p14:cNvContentPartPr/>
                <p14:nvPr/>
              </p14:nvContentPartPr>
              <p14:xfrm>
                <a:off x="2361280" y="6616867"/>
                <a:ext cx="146520" cy="5760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F3956C5F-CB50-4F88-B957-2FA998FC4218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2352280" y="6607867"/>
                  <a:ext cx="1641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3">
              <p14:nvContentPartPr>
                <p14:cNvPr id="2176" name="Input penna 2175">
                  <a:extLst>
                    <a:ext uri="{FF2B5EF4-FFF2-40B4-BE49-F238E27FC236}">
                      <a16:creationId xmlns:a16="http://schemas.microsoft.com/office/drawing/2014/main" id="{22E31C60-BD0F-4DBC-AE50-40F6127C448B}"/>
                    </a:ext>
                  </a:extLst>
                </p14:cNvPr>
                <p14:cNvContentPartPr/>
                <p14:nvPr/>
              </p14:nvContentPartPr>
              <p14:xfrm>
                <a:off x="2533000" y="6611827"/>
                <a:ext cx="51120" cy="7020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FA3267C0-9ECD-4C2D-9E97-E66AFDF972B7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2524000" y="6602827"/>
                  <a:ext cx="687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4">
              <p14:nvContentPartPr>
                <p14:cNvPr id="2177" name="Input penna 2176">
                  <a:extLst>
                    <a:ext uri="{FF2B5EF4-FFF2-40B4-BE49-F238E27FC236}">
                      <a16:creationId xmlns:a16="http://schemas.microsoft.com/office/drawing/2014/main" id="{5EA82BB0-B203-4DF5-8320-42179DAA06A1}"/>
                    </a:ext>
                  </a:extLst>
                </p14:cNvPr>
                <p14:cNvContentPartPr/>
                <p14:nvPr/>
              </p14:nvContentPartPr>
              <p14:xfrm>
                <a:off x="2598160" y="6553147"/>
                <a:ext cx="44640" cy="5112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D1F141D9-FE71-44FA-83A6-D60D512C7836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2589160" y="6544147"/>
                  <a:ext cx="622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5">
              <p14:nvContentPartPr>
                <p14:cNvPr id="2178" name="Input penna 2177">
                  <a:extLst>
                    <a:ext uri="{FF2B5EF4-FFF2-40B4-BE49-F238E27FC236}">
                      <a16:creationId xmlns:a16="http://schemas.microsoft.com/office/drawing/2014/main" id="{2D01F973-24D4-4FB8-99AA-E744B672C3E4}"/>
                    </a:ext>
                  </a:extLst>
                </p14:cNvPr>
                <p14:cNvContentPartPr/>
                <p14:nvPr/>
              </p14:nvContentPartPr>
              <p14:xfrm>
                <a:off x="2630200" y="6593827"/>
                <a:ext cx="100440" cy="8316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E20DC5B8-92E5-41E9-ABF4-BE38224F9146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2621200" y="6585187"/>
                  <a:ext cx="1180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6">
              <p14:nvContentPartPr>
                <p14:cNvPr id="2179" name="Input penna 2178">
                  <a:extLst>
                    <a:ext uri="{FF2B5EF4-FFF2-40B4-BE49-F238E27FC236}">
                      <a16:creationId xmlns:a16="http://schemas.microsoft.com/office/drawing/2014/main" id="{3CA75825-B58A-42B9-96DF-CB49E7359599}"/>
                    </a:ext>
                  </a:extLst>
                </p14:cNvPr>
                <p14:cNvContentPartPr/>
                <p14:nvPr/>
              </p14:nvContentPartPr>
              <p14:xfrm>
                <a:off x="2805520" y="6645307"/>
                <a:ext cx="75960" cy="2160"/>
              </p14:xfrm>
            </p:contentPart>
          </mc:Choice>
          <mc:Fallback xmlns="">
            <p:pic>
              <p:nvPicPr>
                <p:cNvPr id="558" name="Input penna 557">
                  <a:extLst>
                    <a:ext uri="{FF2B5EF4-FFF2-40B4-BE49-F238E27FC236}">
                      <a16:creationId xmlns:a16="http://schemas.microsoft.com/office/drawing/2014/main" id="{5815E5C2-D5F8-42E8-A105-305632CC3326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2796880" y="6636307"/>
                  <a:ext cx="93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7">
              <p14:nvContentPartPr>
                <p14:cNvPr id="2180" name="Input penna 2179">
                  <a:extLst>
                    <a:ext uri="{FF2B5EF4-FFF2-40B4-BE49-F238E27FC236}">
                      <a16:creationId xmlns:a16="http://schemas.microsoft.com/office/drawing/2014/main" id="{48099242-5242-4A10-956B-398AE99C12AF}"/>
                    </a:ext>
                  </a:extLst>
                </p14:cNvPr>
                <p14:cNvContentPartPr/>
                <p14:nvPr/>
              </p14:nvContentPartPr>
              <p14:xfrm>
                <a:off x="2957440" y="6597067"/>
                <a:ext cx="218520" cy="74160"/>
              </p14:xfrm>
            </p:contentPart>
          </mc:Choice>
          <mc:Fallback xmlns="">
            <p:pic>
              <p:nvPicPr>
                <p:cNvPr id="560" name="Input penna 559">
                  <a:extLst>
                    <a:ext uri="{FF2B5EF4-FFF2-40B4-BE49-F238E27FC236}">
                      <a16:creationId xmlns:a16="http://schemas.microsoft.com/office/drawing/2014/main" id="{AA14447D-2D51-4391-B324-9AE44F97FFD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2948800" y="6588427"/>
                  <a:ext cx="2361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8">
              <p14:nvContentPartPr>
                <p14:cNvPr id="2181" name="Input penna 2180">
                  <a:extLst>
                    <a:ext uri="{FF2B5EF4-FFF2-40B4-BE49-F238E27FC236}">
                      <a16:creationId xmlns:a16="http://schemas.microsoft.com/office/drawing/2014/main" id="{879B1013-AD03-4274-B504-E4EF8C7F502D}"/>
                    </a:ext>
                  </a:extLst>
                </p14:cNvPr>
                <p14:cNvContentPartPr/>
                <p14:nvPr/>
              </p14:nvContentPartPr>
              <p14:xfrm>
                <a:off x="3158320" y="6518587"/>
                <a:ext cx="69120" cy="8136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E7334B96-50AA-47F0-BDB7-2878B7C97DCA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3149680" y="6509587"/>
                  <a:ext cx="86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9">
              <p14:nvContentPartPr>
                <p14:cNvPr id="2182" name="Input penna 2181">
                  <a:extLst>
                    <a:ext uri="{FF2B5EF4-FFF2-40B4-BE49-F238E27FC236}">
                      <a16:creationId xmlns:a16="http://schemas.microsoft.com/office/drawing/2014/main" id="{74D78DAB-7635-4082-BD0E-B406DFB15CB7}"/>
                    </a:ext>
                  </a:extLst>
                </p14:cNvPr>
                <p14:cNvContentPartPr/>
                <p14:nvPr/>
              </p14:nvContentPartPr>
              <p14:xfrm>
                <a:off x="3221320" y="6606787"/>
                <a:ext cx="117360" cy="8100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9857EEB9-6D06-41A7-9E20-60B11701A73B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3212680" y="6598147"/>
                  <a:ext cx="135000" cy="9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3" name="Gruppo 2182">
            <a:extLst>
              <a:ext uri="{FF2B5EF4-FFF2-40B4-BE49-F238E27FC236}">
                <a16:creationId xmlns:a16="http://schemas.microsoft.com/office/drawing/2014/main" id="{44E43E6B-B20D-45D5-BA1C-4FDC5F3A267C}"/>
              </a:ext>
            </a:extLst>
          </p:cNvPr>
          <p:cNvGrpSpPr/>
          <p:nvPr/>
        </p:nvGrpSpPr>
        <p:grpSpPr>
          <a:xfrm>
            <a:off x="10252762" y="6445232"/>
            <a:ext cx="1778760" cy="183600"/>
            <a:chOff x="3452440" y="6529027"/>
            <a:chExt cx="1778760" cy="18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0">
              <p14:nvContentPartPr>
                <p14:cNvPr id="2184" name="Input penna 2183">
                  <a:extLst>
                    <a:ext uri="{FF2B5EF4-FFF2-40B4-BE49-F238E27FC236}">
                      <a16:creationId xmlns:a16="http://schemas.microsoft.com/office/drawing/2014/main" id="{08DA3D08-5471-479E-A744-28C36D90F13A}"/>
                    </a:ext>
                  </a:extLst>
                </p14:cNvPr>
                <p14:cNvContentPartPr/>
                <p14:nvPr/>
              </p14:nvContentPartPr>
              <p14:xfrm>
                <a:off x="3452440" y="6616147"/>
                <a:ext cx="82800" cy="288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A4B08C0B-EF38-4FA9-AEE5-26DCEDF52650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3443440" y="6607507"/>
                  <a:ext cx="100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1">
              <p14:nvContentPartPr>
                <p14:cNvPr id="2185" name="Input penna 2184">
                  <a:extLst>
                    <a:ext uri="{FF2B5EF4-FFF2-40B4-BE49-F238E27FC236}">
                      <a16:creationId xmlns:a16="http://schemas.microsoft.com/office/drawing/2014/main" id="{1F518AC4-6D2D-4991-9C27-0D79762B33F5}"/>
                    </a:ext>
                  </a:extLst>
                </p14:cNvPr>
                <p14:cNvContentPartPr/>
                <p14:nvPr/>
              </p14:nvContentPartPr>
              <p14:xfrm>
                <a:off x="3459640" y="6663667"/>
                <a:ext cx="65520" cy="396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3F92F38A-1002-488E-8735-679CA37B06B8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3451000" y="6655027"/>
                  <a:ext cx="83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2">
              <p14:nvContentPartPr>
                <p14:cNvPr id="2186" name="Input penna 2185">
                  <a:extLst>
                    <a:ext uri="{FF2B5EF4-FFF2-40B4-BE49-F238E27FC236}">
                      <a16:creationId xmlns:a16="http://schemas.microsoft.com/office/drawing/2014/main" id="{E11C61D1-E072-45CE-BE41-072590E7E432}"/>
                    </a:ext>
                  </a:extLst>
                </p14:cNvPr>
                <p14:cNvContentPartPr/>
                <p14:nvPr/>
              </p14:nvContentPartPr>
              <p14:xfrm>
                <a:off x="3609040" y="6547747"/>
                <a:ext cx="93960" cy="12636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EC4D618A-A9DD-4BD0-99E1-036FABFA6CD5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3600400" y="6538747"/>
                  <a:ext cx="111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3">
              <p14:nvContentPartPr>
                <p14:cNvPr id="2187" name="Input penna 2186">
                  <a:extLst>
                    <a:ext uri="{FF2B5EF4-FFF2-40B4-BE49-F238E27FC236}">
                      <a16:creationId xmlns:a16="http://schemas.microsoft.com/office/drawing/2014/main" id="{9CA9D499-ACFC-48AD-BABB-E983D66B3906}"/>
                    </a:ext>
                  </a:extLst>
                </p14:cNvPr>
                <p14:cNvContentPartPr/>
                <p14:nvPr/>
              </p14:nvContentPartPr>
              <p14:xfrm>
                <a:off x="3738280" y="6611827"/>
                <a:ext cx="124200" cy="6300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0D61655B-6F4F-4A8F-8D4F-E078BF530D47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3729280" y="6603187"/>
                  <a:ext cx="141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4">
              <p14:nvContentPartPr>
                <p14:cNvPr id="2188" name="Input penna 2187">
                  <a:extLst>
                    <a:ext uri="{FF2B5EF4-FFF2-40B4-BE49-F238E27FC236}">
                      <a16:creationId xmlns:a16="http://schemas.microsoft.com/office/drawing/2014/main" id="{58A2244D-24B9-41D9-876A-5373796D97B3}"/>
                    </a:ext>
                  </a:extLst>
                </p14:cNvPr>
                <p14:cNvContentPartPr/>
                <p14:nvPr/>
              </p14:nvContentPartPr>
              <p14:xfrm>
                <a:off x="3857440" y="6613627"/>
                <a:ext cx="45000" cy="7236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FC91A662-11DC-4837-8841-6CF8883493C3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3848440" y="6604987"/>
                  <a:ext cx="626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5">
              <p14:nvContentPartPr>
                <p14:cNvPr id="2189" name="Input penna 2188">
                  <a:extLst>
                    <a:ext uri="{FF2B5EF4-FFF2-40B4-BE49-F238E27FC236}">
                      <a16:creationId xmlns:a16="http://schemas.microsoft.com/office/drawing/2014/main" id="{587FC34B-354A-4BF0-96BF-82B19EAFA501}"/>
                    </a:ext>
                  </a:extLst>
                </p14:cNvPr>
                <p14:cNvContentPartPr/>
                <p14:nvPr/>
              </p14:nvContentPartPr>
              <p14:xfrm>
                <a:off x="3912520" y="6529027"/>
                <a:ext cx="81720" cy="7524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84F973CF-A699-4F4F-A7D6-40E53363F09D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3903520" y="6520387"/>
                  <a:ext cx="99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6">
              <p14:nvContentPartPr>
                <p14:cNvPr id="2190" name="Input penna 2189">
                  <a:extLst>
                    <a:ext uri="{FF2B5EF4-FFF2-40B4-BE49-F238E27FC236}">
                      <a16:creationId xmlns:a16="http://schemas.microsoft.com/office/drawing/2014/main" id="{40B10E52-F154-440D-9BC4-C01ED110AA1C}"/>
                    </a:ext>
                  </a:extLst>
                </p14:cNvPr>
                <p14:cNvContentPartPr/>
                <p14:nvPr/>
              </p14:nvContentPartPr>
              <p14:xfrm>
                <a:off x="3967960" y="6612907"/>
                <a:ext cx="86400" cy="6408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205C57D8-1A5A-4249-8C3F-1E5736623822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3958960" y="6604267"/>
                  <a:ext cx="1040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7">
              <p14:nvContentPartPr>
                <p14:cNvPr id="2191" name="Input penna 2190">
                  <a:extLst>
                    <a:ext uri="{FF2B5EF4-FFF2-40B4-BE49-F238E27FC236}">
                      <a16:creationId xmlns:a16="http://schemas.microsoft.com/office/drawing/2014/main" id="{00E3DD80-FD19-4D58-AB94-9BCA4E847F73}"/>
                    </a:ext>
                  </a:extLst>
                </p14:cNvPr>
                <p14:cNvContentPartPr/>
                <p14:nvPr/>
              </p14:nvContentPartPr>
              <p14:xfrm>
                <a:off x="4093600" y="6639187"/>
                <a:ext cx="60120" cy="432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2E3342B6-EE0B-4FC1-A535-442F313F1C9B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084600" y="6630187"/>
                  <a:ext cx="777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8">
              <p14:nvContentPartPr>
                <p14:cNvPr id="2192" name="Input penna 2191">
                  <a:extLst>
                    <a:ext uri="{FF2B5EF4-FFF2-40B4-BE49-F238E27FC236}">
                      <a16:creationId xmlns:a16="http://schemas.microsoft.com/office/drawing/2014/main" id="{94923841-2A9E-4552-932B-E964D4E5F32C}"/>
                    </a:ext>
                  </a:extLst>
                </p14:cNvPr>
                <p14:cNvContentPartPr/>
                <p14:nvPr/>
              </p14:nvContentPartPr>
              <p14:xfrm>
                <a:off x="4217080" y="6566107"/>
                <a:ext cx="9000" cy="11700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9252275E-E33B-44EF-AAA9-3F9EF62E9E44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4208440" y="6557467"/>
                  <a:ext cx="266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9">
              <p14:nvContentPartPr>
                <p14:cNvPr id="2193" name="Input penna 2192">
                  <a:extLst>
                    <a:ext uri="{FF2B5EF4-FFF2-40B4-BE49-F238E27FC236}">
                      <a16:creationId xmlns:a16="http://schemas.microsoft.com/office/drawing/2014/main" id="{FA73B46D-CEEA-445B-A0B6-ACEE9B737DF7}"/>
                    </a:ext>
                  </a:extLst>
                </p14:cNvPr>
                <p14:cNvContentPartPr/>
                <p14:nvPr/>
              </p14:nvContentPartPr>
              <p14:xfrm>
                <a:off x="4389160" y="6602467"/>
                <a:ext cx="39600" cy="648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91002913-5CC4-4293-9244-0AF765874D5C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4380160" y="6593827"/>
                  <a:ext cx="572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0">
              <p14:nvContentPartPr>
                <p14:cNvPr id="2194" name="Input penna 2193">
                  <a:extLst>
                    <a:ext uri="{FF2B5EF4-FFF2-40B4-BE49-F238E27FC236}">
                      <a16:creationId xmlns:a16="http://schemas.microsoft.com/office/drawing/2014/main" id="{E66562B8-4EB5-476C-A605-CBE1693741F7}"/>
                    </a:ext>
                  </a:extLst>
                </p14:cNvPr>
                <p14:cNvContentPartPr/>
                <p14:nvPr/>
              </p14:nvContentPartPr>
              <p14:xfrm>
                <a:off x="4372240" y="6647107"/>
                <a:ext cx="68040" cy="648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972C2F0E-706C-4558-ADC7-04CB710D9933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4363600" y="6638107"/>
                  <a:ext cx="85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1">
              <p14:nvContentPartPr>
                <p14:cNvPr id="2195" name="Input penna 2194">
                  <a:extLst>
                    <a:ext uri="{FF2B5EF4-FFF2-40B4-BE49-F238E27FC236}">
                      <a16:creationId xmlns:a16="http://schemas.microsoft.com/office/drawing/2014/main" id="{109836F8-BB00-44CA-BAA4-E4A24F09D48C}"/>
                    </a:ext>
                  </a:extLst>
                </p14:cNvPr>
                <p14:cNvContentPartPr/>
                <p14:nvPr/>
              </p14:nvContentPartPr>
              <p14:xfrm>
                <a:off x="4558360" y="6537307"/>
                <a:ext cx="72720" cy="10836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B3597CC4-9969-424C-89B3-BC184D3B4BB2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4549360" y="6528307"/>
                  <a:ext cx="903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2">
              <p14:nvContentPartPr>
                <p14:cNvPr id="2196" name="Input penna 2195">
                  <a:extLst>
                    <a:ext uri="{FF2B5EF4-FFF2-40B4-BE49-F238E27FC236}">
                      <a16:creationId xmlns:a16="http://schemas.microsoft.com/office/drawing/2014/main" id="{539BA39B-0FE2-43C3-94BA-53319445B1CD}"/>
                    </a:ext>
                  </a:extLst>
                </p14:cNvPr>
                <p14:cNvContentPartPr/>
                <p14:nvPr/>
              </p14:nvContentPartPr>
              <p14:xfrm>
                <a:off x="4702000" y="6622987"/>
                <a:ext cx="66960" cy="360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BF2E4705-1DF6-4909-87AC-1F287644E8E2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4693360" y="6614347"/>
                  <a:ext cx="84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3">
              <p14:nvContentPartPr>
                <p14:cNvPr id="2197" name="Input penna 2196">
                  <a:extLst>
                    <a:ext uri="{FF2B5EF4-FFF2-40B4-BE49-F238E27FC236}">
                      <a16:creationId xmlns:a16="http://schemas.microsoft.com/office/drawing/2014/main" id="{1356F967-9C24-4B5C-89E1-564199989BF1}"/>
                    </a:ext>
                  </a:extLst>
                </p14:cNvPr>
                <p14:cNvContentPartPr/>
                <p14:nvPr/>
              </p14:nvContentPartPr>
              <p14:xfrm>
                <a:off x="4861480" y="6598867"/>
                <a:ext cx="233280" cy="9252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BEA45910-550C-41AC-B4A9-BBAC3254B1AC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4852480" y="6589867"/>
                  <a:ext cx="250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4">
              <p14:nvContentPartPr>
                <p14:cNvPr id="2198" name="Input penna 2197">
                  <a:extLst>
                    <a:ext uri="{FF2B5EF4-FFF2-40B4-BE49-F238E27FC236}">
                      <a16:creationId xmlns:a16="http://schemas.microsoft.com/office/drawing/2014/main" id="{9DC58499-6A08-4E5F-BE6A-CCF2BE015F42}"/>
                    </a:ext>
                  </a:extLst>
                </p14:cNvPr>
                <p14:cNvContentPartPr/>
                <p14:nvPr/>
              </p14:nvContentPartPr>
              <p14:xfrm>
                <a:off x="4766440" y="6553867"/>
                <a:ext cx="76320" cy="15876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8BEF1EFB-51F9-461D-B265-302CD8068DB1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4757800" y="6545227"/>
                  <a:ext cx="939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5">
              <p14:nvContentPartPr>
                <p14:cNvPr id="2199" name="Input penna 2198">
                  <a:extLst>
                    <a:ext uri="{FF2B5EF4-FFF2-40B4-BE49-F238E27FC236}">
                      <a16:creationId xmlns:a16="http://schemas.microsoft.com/office/drawing/2014/main" id="{6028AA9C-9C6D-4B01-9D31-A3D7ADF25006}"/>
                    </a:ext>
                  </a:extLst>
                </p14:cNvPr>
                <p14:cNvContentPartPr/>
                <p14:nvPr/>
              </p14:nvContentPartPr>
              <p14:xfrm>
                <a:off x="5055160" y="6529027"/>
                <a:ext cx="64800" cy="6480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B7E51BFE-5845-4D43-9F6E-C448D91B7315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5046520" y="6520027"/>
                  <a:ext cx="82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6">
              <p14:nvContentPartPr>
                <p14:cNvPr id="2200" name="Input penna 2199">
                  <a:extLst>
                    <a:ext uri="{FF2B5EF4-FFF2-40B4-BE49-F238E27FC236}">
                      <a16:creationId xmlns:a16="http://schemas.microsoft.com/office/drawing/2014/main" id="{E39E0EAA-0EF8-43E9-8E4C-46895FD76A89}"/>
                    </a:ext>
                  </a:extLst>
                </p14:cNvPr>
                <p14:cNvContentPartPr/>
                <p14:nvPr/>
              </p14:nvContentPartPr>
              <p14:xfrm>
                <a:off x="5137240" y="6610747"/>
                <a:ext cx="93960" cy="95040"/>
              </p14:xfrm>
            </p:contentPart>
          </mc:Choice>
          <mc:Fallback xmlns="">
            <p:pic>
              <p:nvPicPr>
                <p:cNvPr id="589" name="Input penna 588">
                  <a:extLst>
                    <a:ext uri="{FF2B5EF4-FFF2-40B4-BE49-F238E27FC236}">
                      <a16:creationId xmlns:a16="http://schemas.microsoft.com/office/drawing/2014/main" id="{071BA364-6797-4D32-ACA0-950F68EB0D38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128240" y="6601747"/>
                  <a:ext cx="11160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5" name="Gruppo 2214">
            <a:extLst>
              <a:ext uri="{FF2B5EF4-FFF2-40B4-BE49-F238E27FC236}">
                <a16:creationId xmlns:a16="http://schemas.microsoft.com/office/drawing/2014/main" id="{8BDA47B8-D90C-4D45-A41D-FA60A489A9A7}"/>
              </a:ext>
            </a:extLst>
          </p:cNvPr>
          <p:cNvGrpSpPr/>
          <p:nvPr/>
        </p:nvGrpSpPr>
        <p:grpSpPr>
          <a:xfrm>
            <a:off x="6762929" y="3708760"/>
            <a:ext cx="958680" cy="180000"/>
            <a:chOff x="6762929" y="3708760"/>
            <a:chExt cx="958680" cy="18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7">
              <p14:nvContentPartPr>
                <p14:cNvPr id="2201" name="Input penna 2200">
                  <a:extLst>
                    <a:ext uri="{FF2B5EF4-FFF2-40B4-BE49-F238E27FC236}">
                      <a16:creationId xmlns:a16="http://schemas.microsoft.com/office/drawing/2014/main" id="{88E5C148-AB09-4E1A-815B-667DE9C486CC}"/>
                    </a:ext>
                  </a:extLst>
                </p14:cNvPr>
                <p14:cNvContentPartPr/>
                <p14:nvPr/>
              </p14:nvContentPartPr>
              <p14:xfrm>
                <a:off x="6762929" y="3756640"/>
                <a:ext cx="87120" cy="103680"/>
              </p14:xfrm>
            </p:contentPart>
          </mc:Choice>
          <mc:Fallback xmlns="">
            <p:pic>
              <p:nvPicPr>
                <p:cNvPr id="2201" name="Input penna 2200">
                  <a:extLst>
                    <a:ext uri="{FF2B5EF4-FFF2-40B4-BE49-F238E27FC236}">
                      <a16:creationId xmlns:a16="http://schemas.microsoft.com/office/drawing/2014/main" id="{88E5C148-AB09-4E1A-815B-667DE9C486CC}"/>
                    </a:ext>
                  </a:extLst>
                </p:cNvPr>
                <p:cNvPicPr/>
                <p:nvPr/>
              </p:nvPicPr>
              <p:blipFill>
                <a:blip r:embed="rId2788"/>
                <a:stretch>
                  <a:fillRect/>
                </a:stretch>
              </p:blipFill>
              <p:spPr>
                <a:xfrm>
                  <a:off x="6753929" y="3747640"/>
                  <a:ext cx="1047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9">
              <p14:nvContentPartPr>
                <p14:cNvPr id="2202" name="Input penna 2201">
                  <a:extLst>
                    <a:ext uri="{FF2B5EF4-FFF2-40B4-BE49-F238E27FC236}">
                      <a16:creationId xmlns:a16="http://schemas.microsoft.com/office/drawing/2014/main" id="{BAAAF1E1-2CF7-47E3-8EDD-2FAB88D7EAE8}"/>
                    </a:ext>
                  </a:extLst>
                </p14:cNvPr>
                <p14:cNvContentPartPr/>
                <p14:nvPr/>
              </p14:nvContentPartPr>
              <p14:xfrm>
                <a:off x="6852569" y="3755560"/>
                <a:ext cx="76680" cy="116640"/>
              </p14:xfrm>
            </p:contentPart>
          </mc:Choice>
          <mc:Fallback xmlns="">
            <p:pic>
              <p:nvPicPr>
                <p:cNvPr id="2202" name="Input penna 2201">
                  <a:extLst>
                    <a:ext uri="{FF2B5EF4-FFF2-40B4-BE49-F238E27FC236}">
                      <a16:creationId xmlns:a16="http://schemas.microsoft.com/office/drawing/2014/main" id="{BAAAF1E1-2CF7-47E3-8EDD-2FAB88D7EAE8}"/>
                    </a:ext>
                  </a:extLst>
                </p:cNvPr>
                <p:cNvPicPr/>
                <p:nvPr/>
              </p:nvPicPr>
              <p:blipFill>
                <a:blip r:embed="rId2790"/>
                <a:stretch>
                  <a:fillRect/>
                </a:stretch>
              </p:blipFill>
              <p:spPr>
                <a:xfrm>
                  <a:off x="6843569" y="3746560"/>
                  <a:ext cx="943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1">
              <p14:nvContentPartPr>
                <p14:cNvPr id="2203" name="Input penna 2202">
                  <a:extLst>
                    <a:ext uri="{FF2B5EF4-FFF2-40B4-BE49-F238E27FC236}">
                      <a16:creationId xmlns:a16="http://schemas.microsoft.com/office/drawing/2014/main" id="{84F9B1F8-C17F-4106-997E-D82B6AA947FA}"/>
                    </a:ext>
                  </a:extLst>
                </p14:cNvPr>
                <p14:cNvContentPartPr/>
                <p14:nvPr/>
              </p14:nvContentPartPr>
              <p14:xfrm>
                <a:off x="6943289" y="3772120"/>
                <a:ext cx="98280" cy="103680"/>
              </p14:xfrm>
            </p:contentPart>
          </mc:Choice>
          <mc:Fallback xmlns="">
            <p:pic>
              <p:nvPicPr>
                <p:cNvPr id="2203" name="Input penna 2202">
                  <a:extLst>
                    <a:ext uri="{FF2B5EF4-FFF2-40B4-BE49-F238E27FC236}">
                      <a16:creationId xmlns:a16="http://schemas.microsoft.com/office/drawing/2014/main" id="{84F9B1F8-C17F-4106-997E-D82B6AA947FA}"/>
                    </a:ext>
                  </a:extLst>
                </p:cNvPr>
                <p:cNvPicPr/>
                <p:nvPr/>
              </p:nvPicPr>
              <p:blipFill>
                <a:blip r:embed="rId2792"/>
                <a:stretch>
                  <a:fillRect/>
                </a:stretch>
              </p:blipFill>
              <p:spPr>
                <a:xfrm>
                  <a:off x="6934289" y="3763120"/>
                  <a:ext cx="1159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3">
              <p14:nvContentPartPr>
                <p14:cNvPr id="2205" name="Input penna 2204">
                  <a:extLst>
                    <a:ext uri="{FF2B5EF4-FFF2-40B4-BE49-F238E27FC236}">
                      <a16:creationId xmlns:a16="http://schemas.microsoft.com/office/drawing/2014/main" id="{D977E6C6-CB57-4BE3-BCD1-910A262BBEBC}"/>
                    </a:ext>
                  </a:extLst>
                </p14:cNvPr>
                <p14:cNvContentPartPr/>
                <p14:nvPr/>
              </p14:nvContentPartPr>
              <p14:xfrm>
                <a:off x="7196729" y="3758800"/>
                <a:ext cx="14040" cy="88200"/>
              </p14:xfrm>
            </p:contentPart>
          </mc:Choice>
          <mc:Fallback xmlns="">
            <p:pic>
              <p:nvPicPr>
                <p:cNvPr id="2205" name="Input penna 2204">
                  <a:extLst>
                    <a:ext uri="{FF2B5EF4-FFF2-40B4-BE49-F238E27FC236}">
                      <a16:creationId xmlns:a16="http://schemas.microsoft.com/office/drawing/2014/main" id="{D977E6C6-CB57-4BE3-BCD1-910A262BBEBC}"/>
                    </a:ext>
                  </a:extLst>
                </p:cNvPr>
                <p:cNvPicPr/>
                <p:nvPr/>
              </p:nvPicPr>
              <p:blipFill>
                <a:blip r:embed="rId2794"/>
                <a:stretch>
                  <a:fillRect/>
                </a:stretch>
              </p:blipFill>
              <p:spPr>
                <a:xfrm>
                  <a:off x="7188089" y="3750160"/>
                  <a:ext cx="316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5">
              <p14:nvContentPartPr>
                <p14:cNvPr id="2206" name="Input penna 2205">
                  <a:extLst>
                    <a:ext uri="{FF2B5EF4-FFF2-40B4-BE49-F238E27FC236}">
                      <a16:creationId xmlns:a16="http://schemas.microsoft.com/office/drawing/2014/main" id="{756EAC90-4BEA-4F66-AB4B-37196D0DAC5F}"/>
                    </a:ext>
                  </a:extLst>
                </p14:cNvPr>
                <p14:cNvContentPartPr/>
                <p14:nvPr/>
              </p14:nvContentPartPr>
              <p14:xfrm>
                <a:off x="7148489" y="3708760"/>
                <a:ext cx="124920" cy="100080"/>
              </p14:xfrm>
            </p:contentPart>
          </mc:Choice>
          <mc:Fallback xmlns="">
            <p:pic>
              <p:nvPicPr>
                <p:cNvPr id="2206" name="Input penna 2205">
                  <a:extLst>
                    <a:ext uri="{FF2B5EF4-FFF2-40B4-BE49-F238E27FC236}">
                      <a16:creationId xmlns:a16="http://schemas.microsoft.com/office/drawing/2014/main" id="{756EAC90-4BEA-4F66-AB4B-37196D0DAC5F}"/>
                    </a:ext>
                  </a:extLst>
                </p:cNvPr>
                <p:cNvPicPr/>
                <p:nvPr/>
              </p:nvPicPr>
              <p:blipFill>
                <a:blip r:embed="rId2796"/>
                <a:stretch>
                  <a:fillRect/>
                </a:stretch>
              </p:blipFill>
              <p:spPr>
                <a:xfrm>
                  <a:off x="7139849" y="3699760"/>
                  <a:ext cx="1425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7">
              <p14:nvContentPartPr>
                <p14:cNvPr id="2207" name="Input penna 2206">
                  <a:extLst>
                    <a:ext uri="{FF2B5EF4-FFF2-40B4-BE49-F238E27FC236}">
                      <a16:creationId xmlns:a16="http://schemas.microsoft.com/office/drawing/2014/main" id="{198FE356-5DE2-4F4F-9726-59B65147DBF9}"/>
                    </a:ext>
                  </a:extLst>
                </p14:cNvPr>
                <p14:cNvContentPartPr/>
                <p14:nvPr/>
              </p14:nvContentPartPr>
              <p14:xfrm>
                <a:off x="7237409" y="3754480"/>
                <a:ext cx="38160" cy="101160"/>
              </p14:xfrm>
            </p:contentPart>
          </mc:Choice>
          <mc:Fallback xmlns="">
            <p:pic>
              <p:nvPicPr>
                <p:cNvPr id="2207" name="Input penna 2206">
                  <a:extLst>
                    <a:ext uri="{FF2B5EF4-FFF2-40B4-BE49-F238E27FC236}">
                      <a16:creationId xmlns:a16="http://schemas.microsoft.com/office/drawing/2014/main" id="{198FE356-5DE2-4F4F-9726-59B65147DBF9}"/>
                    </a:ext>
                  </a:extLst>
                </p:cNvPr>
                <p:cNvPicPr/>
                <p:nvPr/>
              </p:nvPicPr>
              <p:blipFill>
                <a:blip r:embed="rId2798"/>
                <a:stretch>
                  <a:fillRect/>
                </a:stretch>
              </p:blipFill>
              <p:spPr>
                <a:xfrm>
                  <a:off x="7228769" y="3745840"/>
                  <a:ext cx="558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9">
              <p14:nvContentPartPr>
                <p14:cNvPr id="2208" name="Input penna 2207">
                  <a:extLst>
                    <a:ext uri="{FF2B5EF4-FFF2-40B4-BE49-F238E27FC236}">
                      <a16:creationId xmlns:a16="http://schemas.microsoft.com/office/drawing/2014/main" id="{B090FCCA-49CC-4C45-BAF5-FD7D1B8105CC}"/>
                    </a:ext>
                  </a:extLst>
                </p14:cNvPr>
                <p14:cNvContentPartPr/>
                <p14:nvPr/>
              </p14:nvContentPartPr>
              <p14:xfrm>
                <a:off x="7314089" y="3747280"/>
                <a:ext cx="69120" cy="119880"/>
              </p14:xfrm>
            </p:contentPart>
          </mc:Choice>
          <mc:Fallback xmlns="">
            <p:pic>
              <p:nvPicPr>
                <p:cNvPr id="2208" name="Input penna 2207">
                  <a:extLst>
                    <a:ext uri="{FF2B5EF4-FFF2-40B4-BE49-F238E27FC236}">
                      <a16:creationId xmlns:a16="http://schemas.microsoft.com/office/drawing/2014/main" id="{B090FCCA-49CC-4C45-BAF5-FD7D1B8105CC}"/>
                    </a:ext>
                  </a:extLst>
                </p:cNvPr>
                <p:cNvPicPr/>
                <p:nvPr/>
              </p:nvPicPr>
              <p:blipFill>
                <a:blip r:embed="rId2800"/>
                <a:stretch>
                  <a:fillRect/>
                </a:stretch>
              </p:blipFill>
              <p:spPr>
                <a:xfrm>
                  <a:off x="7305089" y="3738640"/>
                  <a:ext cx="867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1">
              <p14:nvContentPartPr>
                <p14:cNvPr id="2209" name="Input penna 2208">
                  <a:extLst>
                    <a:ext uri="{FF2B5EF4-FFF2-40B4-BE49-F238E27FC236}">
                      <a16:creationId xmlns:a16="http://schemas.microsoft.com/office/drawing/2014/main" id="{4BF5056D-59E7-4AE5-B366-0C0E7F590F7D}"/>
                    </a:ext>
                  </a:extLst>
                </p14:cNvPr>
                <p14:cNvContentPartPr/>
                <p14:nvPr/>
              </p14:nvContentPartPr>
              <p14:xfrm>
                <a:off x="7398329" y="3743320"/>
                <a:ext cx="96840" cy="96840"/>
              </p14:xfrm>
            </p:contentPart>
          </mc:Choice>
          <mc:Fallback xmlns="">
            <p:pic>
              <p:nvPicPr>
                <p:cNvPr id="2209" name="Input penna 2208">
                  <a:extLst>
                    <a:ext uri="{FF2B5EF4-FFF2-40B4-BE49-F238E27FC236}">
                      <a16:creationId xmlns:a16="http://schemas.microsoft.com/office/drawing/2014/main" id="{4BF5056D-59E7-4AE5-B366-0C0E7F590F7D}"/>
                    </a:ext>
                  </a:extLst>
                </p:cNvPr>
                <p:cNvPicPr/>
                <p:nvPr/>
              </p:nvPicPr>
              <p:blipFill>
                <a:blip r:embed="rId2802"/>
                <a:stretch>
                  <a:fillRect/>
                </a:stretch>
              </p:blipFill>
              <p:spPr>
                <a:xfrm>
                  <a:off x="7389689" y="3734320"/>
                  <a:ext cx="114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3">
              <p14:nvContentPartPr>
                <p14:cNvPr id="2211" name="Input penna 2210">
                  <a:extLst>
                    <a:ext uri="{FF2B5EF4-FFF2-40B4-BE49-F238E27FC236}">
                      <a16:creationId xmlns:a16="http://schemas.microsoft.com/office/drawing/2014/main" id="{0F13E39C-2F5C-4026-913E-7303F2252620}"/>
                    </a:ext>
                  </a:extLst>
                </p14:cNvPr>
                <p14:cNvContentPartPr/>
                <p14:nvPr/>
              </p14:nvContentPartPr>
              <p14:xfrm>
                <a:off x="7517129" y="3862480"/>
                <a:ext cx="10080" cy="5400"/>
              </p14:xfrm>
            </p:contentPart>
          </mc:Choice>
          <mc:Fallback xmlns="">
            <p:pic>
              <p:nvPicPr>
                <p:cNvPr id="2211" name="Input penna 2210">
                  <a:extLst>
                    <a:ext uri="{FF2B5EF4-FFF2-40B4-BE49-F238E27FC236}">
                      <a16:creationId xmlns:a16="http://schemas.microsoft.com/office/drawing/2014/main" id="{0F13E39C-2F5C-4026-913E-7303F2252620}"/>
                    </a:ext>
                  </a:extLst>
                </p:cNvPr>
                <p:cNvPicPr/>
                <p:nvPr/>
              </p:nvPicPr>
              <p:blipFill>
                <a:blip r:embed="rId2804"/>
                <a:stretch>
                  <a:fillRect/>
                </a:stretch>
              </p:blipFill>
              <p:spPr>
                <a:xfrm>
                  <a:off x="7508489" y="3853840"/>
                  <a:ext cx="27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5">
              <p14:nvContentPartPr>
                <p14:cNvPr id="2212" name="Input penna 2211">
                  <a:extLst>
                    <a:ext uri="{FF2B5EF4-FFF2-40B4-BE49-F238E27FC236}">
                      <a16:creationId xmlns:a16="http://schemas.microsoft.com/office/drawing/2014/main" id="{3300B4A8-218B-46AF-93A9-9BDC45AF9849}"/>
                    </a:ext>
                  </a:extLst>
                </p14:cNvPr>
                <p14:cNvContentPartPr/>
                <p14:nvPr/>
              </p14:nvContentPartPr>
              <p14:xfrm>
                <a:off x="7586969" y="3847000"/>
                <a:ext cx="6480" cy="4320"/>
              </p14:xfrm>
            </p:contentPart>
          </mc:Choice>
          <mc:Fallback xmlns="">
            <p:pic>
              <p:nvPicPr>
                <p:cNvPr id="2212" name="Input penna 2211">
                  <a:extLst>
                    <a:ext uri="{FF2B5EF4-FFF2-40B4-BE49-F238E27FC236}">
                      <a16:creationId xmlns:a16="http://schemas.microsoft.com/office/drawing/2014/main" id="{3300B4A8-218B-46AF-93A9-9BDC45AF9849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7577969" y="3838000"/>
                  <a:ext cx="241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6">
              <p14:nvContentPartPr>
                <p14:cNvPr id="2213" name="Input penna 2212">
                  <a:extLst>
                    <a:ext uri="{FF2B5EF4-FFF2-40B4-BE49-F238E27FC236}">
                      <a16:creationId xmlns:a16="http://schemas.microsoft.com/office/drawing/2014/main" id="{06011DF8-F231-4D33-AAB5-42F64A3F35DD}"/>
                    </a:ext>
                  </a:extLst>
                </p14:cNvPr>
                <p14:cNvContentPartPr/>
                <p14:nvPr/>
              </p14:nvContentPartPr>
              <p14:xfrm>
                <a:off x="7649969" y="3861760"/>
                <a:ext cx="1080" cy="3240"/>
              </p14:xfrm>
            </p:contentPart>
          </mc:Choice>
          <mc:Fallback xmlns="">
            <p:pic>
              <p:nvPicPr>
                <p:cNvPr id="2213" name="Input penna 2212">
                  <a:extLst>
                    <a:ext uri="{FF2B5EF4-FFF2-40B4-BE49-F238E27FC236}">
                      <a16:creationId xmlns:a16="http://schemas.microsoft.com/office/drawing/2014/main" id="{06011DF8-F231-4D33-AAB5-42F64A3F35DD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7640969" y="3853120"/>
                  <a:ext cx="18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7">
              <p14:nvContentPartPr>
                <p14:cNvPr id="2214" name="Input penna 2213">
                  <a:extLst>
                    <a:ext uri="{FF2B5EF4-FFF2-40B4-BE49-F238E27FC236}">
                      <a16:creationId xmlns:a16="http://schemas.microsoft.com/office/drawing/2014/main" id="{6B324F71-0857-4175-84D2-37F5E947CC00}"/>
                    </a:ext>
                  </a:extLst>
                </p14:cNvPr>
                <p14:cNvContentPartPr/>
                <p14:nvPr/>
              </p14:nvContentPartPr>
              <p14:xfrm>
                <a:off x="7720529" y="3884800"/>
                <a:ext cx="1080" cy="3960"/>
              </p14:xfrm>
            </p:contentPart>
          </mc:Choice>
          <mc:Fallback xmlns="">
            <p:pic>
              <p:nvPicPr>
                <p:cNvPr id="2214" name="Input penna 2213">
                  <a:extLst>
                    <a:ext uri="{FF2B5EF4-FFF2-40B4-BE49-F238E27FC236}">
                      <a16:creationId xmlns:a16="http://schemas.microsoft.com/office/drawing/2014/main" id="{6B324F71-0857-4175-84D2-37F5E947CC00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7711889" y="3876160"/>
                  <a:ext cx="1872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08">
            <p14:nvContentPartPr>
              <p14:cNvPr id="2216" name="Input penna 2215">
                <a:extLst>
                  <a:ext uri="{FF2B5EF4-FFF2-40B4-BE49-F238E27FC236}">
                    <a16:creationId xmlns:a16="http://schemas.microsoft.com/office/drawing/2014/main" id="{F06A81D3-6C78-4D70-BACB-D785F4C224DD}"/>
                  </a:ext>
                </a:extLst>
              </p14:cNvPr>
              <p14:cNvContentPartPr/>
              <p14:nvPr/>
            </p14:nvContentPartPr>
            <p14:xfrm>
              <a:off x="11548049" y="4259560"/>
              <a:ext cx="23760" cy="1312920"/>
            </p14:xfrm>
          </p:contentPart>
        </mc:Choice>
        <mc:Fallback xmlns="">
          <p:pic>
            <p:nvPicPr>
              <p:cNvPr id="2216" name="Input penna 2215">
                <a:extLst>
                  <a:ext uri="{FF2B5EF4-FFF2-40B4-BE49-F238E27FC236}">
                    <a16:creationId xmlns:a16="http://schemas.microsoft.com/office/drawing/2014/main" id="{F06A81D3-6C78-4D70-BACB-D785F4C224DD}"/>
                  </a:ext>
                </a:extLst>
              </p:cNvPr>
              <p:cNvPicPr/>
              <p:nvPr/>
            </p:nvPicPr>
            <p:blipFill>
              <a:blip r:embed="rId2809"/>
              <a:stretch>
                <a:fillRect/>
              </a:stretch>
            </p:blipFill>
            <p:spPr>
              <a:xfrm>
                <a:off x="11539409" y="4250920"/>
                <a:ext cx="41400" cy="13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0">
            <p14:nvContentPartPr>
              <p14:cNvPr id="2217" name="Input penna 2216">
                <a:extLst>
                  <a:ext uri="{FF2B5EF4-FFF2-40B4-BE49-F238E27FC236}">
                    <a16:creationId xmlns:a16="http://schemas.microsoft.com/office/drawing/2014/main" id="{A7015257-299B-422A-9265-9E851666AA8F}"/>
                  </a:ext>
                </a:extLst>
              </p14:cNvPr>
              <p14:cNvContentPartPr/>
              <p14:nvPr/>
            </p14:nvContentPartPr>
            <p14:xfrm>
              <a:off x="6913409" y="4234000"/>
              <a:ext cx="48960" cy="1373400"/>
            </p14:xfrm>
          </p:contentPart>
        </mc:Choice>
        <mc:Fallback xmlns="">
          <p:pic>
            <p:nvPicPr>
              <p:cNvPr id="2217" name="Input penna 2216">
                <a:extLst>
                  <a:ext uri="{FF2B5EF4-FFF2-40B4-BE49-F238E27FC236}">
                    <a16:creationId xmlns:a16="http://schemas.microsoft.com/office/drawing/2014/main" id="{A7015257-299B-422A-9265-9E851666AA8F}"/>
                  </a:ext>
                </a:extLst>
              </p:cNvPr>
              <p:cNvPicPr/>
              <p:nvPr/>
            </p:nvPicPr>
            <p:blipFill>
              <a:blip r:embed="rId2811"/>
              <a:stretch>
                <a:fillRect/>
              </a:stretch>
            </p:blipFill>
            <p:spPr>
              <a:xfrm>
                <a:off x="6904769" y="4225360"/>
                <a:ext cx="66600" cy="13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2">
            <p14:nvContentPartPr>
              <p14:cNvPr id="2218" name="Input penna 2217">
                <a:extLst>
                  <a:ext uri="{FF2B5EF4-FFF2-40B4-BE49-F238E27FC236}">
                    <a16:creationId xmlns:a16="http://schemas.microsoft.com/office/drawing/2014/main" id="{D8F2F158-ABD6-45C6-B3D1-E6D9457C69B8}"/>
                  </a:ext>
                </a:extLst>
              </p14:cNvPr>
              <p14:cNvContentPartPr/>
              <p14:nvPr/>
            </p14:nvContentPartPr>
            <p14:xfrm>
              <a:off x="6969209" y="5586520"/>
              <a:ext cx="4641480" cy="91080"/>
            </p14:xfrm>
          </p:contentPart>
        </mc:Choice>
        <mc:Fallback xmlns="">
          <p:pic>
            <p:nvPicPr>
              <p:cNvPr id="2218" name="Input penna 2217">
                <a:extLst>
                  <a:ext uri="{FF2B5EF4-FFF2-40B4-BE49-F238E27FC236}">
                    <a16:creationId xmlns:a16="http://schemas.microsoft.com/office/drawing/2014/main" id="{D8F2F158-ABD6-45C6-B3D1-E6D9457C69B8}"/>
                  </a:ext>
                </a:extLst>
              </p:cNvPr>
              <p:cNvPicPr/>
              <p:nvPr/>
            </p:nvPicPr>
            <p:blipFill>
              <a:blip r:embed="rId2813"/>
              <a:stretch>
                <a:fillRect/>
              </a:stretch>
            </p:blipFill>
            <p:spPr>
              <a:xfrm>
                <a:off x="6960209" y="5577880"/>
                <a:ext cx="46591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4">
            <p14:nvContentPartPr>
              <p14:cNvPr id="2219" name="Input penna 2218">
                <a:extLst>
                  <a:ext uri="{FF2B5EF4-FFF2-40B4-BE49-F238E27FC236}">
                    <a16:creationId xmlns:a16="http://schemas.microsoft.com/office/drawing/2014/main" id="{C8384C92-A01E-48BE-9619-DE4FBA53C10C}"/>
                  </a:ext>
                </a:extLst>
              </p14:cNvPr>
              <p14:cNvContentPartPr/>
              <p14:nvPr/>
            </p14:nvContentPartPr>
            <p14:xfrm rot="150620">
              <a:off x="6934289" y="3978094"/>
              <a:ext cx="4676400" cy="254466"/>
            </p14:xfrm>
          </p:contentPart>
        </mc:Choice>
        <mc:Fallback xmlns="">
          <p:pic>
            <p:nvPicPr>
              <p:cNvPr id="2219" name="Input penna 2218">
                <a:extLst>
                  <a:ext uri="{FF2B5EF4-FFF2-40B4-BE49-F238E27FC236}">
                    <a16:creationId xmlns:a16="http://schemas.microsoft.com/office/drawing/2014/main" id="{C8384C92-A01E-48BE-9619-DE4FBA53C10C}"/>
                  </a:ext>
                </a:extLst>
              </p:cNvPr>
              <p:cNvPicPr/>
              <p:nvPr/>
            </p:nvPicPr>
            <p:blipFill>
              <a:blip r:embed="rId2815"/>
              <a:stretch>
                <a:fillRect/>
              </a:stretch>
            </p:blipFill>
            <p:spPr>
              <a:xfrm rot="150620">
                <a:off x="6925649" y="3969456"/>
                <a:ext cx="4694040" cy="2721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6">
            <p14:nvContentPartPr>
              <p14:cNvPr id="2247" name="Input penna 2246">
                <a:extLst>
                  <a:ext uri="{FF2B5EF4-FFF2-40B4-BE49-F238E27FC236}">
                    <a16:creationId xmlns:a16="http://schemas.microsoft.com/office/drawing/2014/main" id="{89A2D80F-FFFE-42FE-A239-98EC976174EE}"/>
                  </a:ext>
                </a:extLst>
              </p14:cNvPr>
              <p14:cNvContentPartPr/>
              <p14:nvPr/>
            </p14:nvContentPartPr>
            <p14:xfrm>
              <a:off x="10350329" y="5737360"/>
              <a:ext cx="343800" cy="272160"/>
            </p14:xfrm>
          </p:contentPart>
        </mc:Choice>
        <mc:Fallback xmlns="">
          <p:pic>
            <p:nvPicPr>
              <p:cNvPr id="2247" name="Input penna 2246">
                <a:extLst>
                  <a:ext uri="{FF2B5EF4-FFF2-40B4-BE49-F238E27FC236}">
                    <a16:creationId xmlns:a16="http://schemas.microsoft.com/office/drawing/2014/main" id="{89A2D80F-FFFE-42FE-A239-98EC976174EE}"/>
                  </a:ext>
                </a:extLst>
              </p:cNvPr>
              <p:cNvPicPr/>
              <p:nvPr/>
            </p:nvPicPr>
            <p:blipFill>
              <a:blip r:embed="rId2817"/>
              <a:stretch>
                <a:fillRect/>
              </a:stretch>
            </p:blipFill>
            <p:spPr>
              <a:xfrm>
                <a:off x="10341329" y="5728720"/>
                <a:ext cx="361440" cy="28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52" name="Gruppo 2251">
            <a:extLst>
              <a:ext uri="{FF2B5EF4-FFF2-40B4-BE49-F238E27FC236}">
                <a16:creationId xmlns:a16="http://schemas.microsoft.com/office/drawing/2014/main" id="{098EB92C-7F1B-4777-8DFE-8E509CF23E54}"/>
              </a:ext>
            </a:extLst>
          </p:cNvPr>
          <p:cNvGrpSpPr/>
          <p:nvPr/>
        </p:nvGrpSpPr>
        <p:grpSpPr>
          <a:xfrm>
            <a:off x="10865129" y="5777680"/>
            <a:ext cx="1271520" cy="420480"/>
            <a:chOff x="10865129" y="5777680"/>
            <a:chExt cx="127152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18">
              <p14:nvContentPartPr>
                <p14:cNvPr id="2220" name="Input penna 2219">
                  <a:extLst>
                    <a:ext uri="{FF2B5EF4-FFF2-40B4-BE49-F238E27FC236}">
                      <a16:creationId xmlns:a16="http://schemas.microsoft.com/office/drawing/2014/main" id="{D8F18E49-AA16-4962-8EB0-D08BDFBC584F}"/>
                    </a:ext>
                  </a:extLst>
                </p14:cNvPr>
                <p14:cNvContentPartPr/>
                <p14:nvPr/>
              </p14:nvContentPartPr>
              <p14:xfrm>
                <a:off x="10865129" y="5808280"/>
                <a:ext cx="101160" cy="108000"/>
              </p14:xfrm>
            </p:contentPart>
          </mc:Choice>
          <mc:Fallback xmlns="">
            <p:pic>
              <p:nvPicPr>
                <p:cNvPr id="2220" name="Input penna 2219">
                  <a:extLst>
                    <a:ext uri="{FF2B5EF4-FFF2-40B4-BE49-F238E27FC236}">
                      <a16:creationId xmlns:a16="http://schemas.microsoft.com/office/drawing/2014/main" id="{D8F18E49-AA16-4962-8EB0-D08BDFBC584F}"/>
                    </a:ext>
                  </a:extLst>
                </p:cNvPr>
                <p:cNvPicPr/>
                <p:nvPr/>
              </p:nvPicPr>
              <p:blipFill>
                <a:blip r:embed="rId2819"/>
                <a:stretch>
                  <a:fillRect/>
                </a:stretch>
              </p:blipFill>
              <p:spPr>
                <a:xfrm>
                  <a:off x="10856129" y="5799280"/>
                  <a:ext cx="118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0">
              <p14:nvContentPartPr>
                <p14:cNvPr id="2221" name="Input penna 2220">
                  <a:extLst>
                    <a:ext uri="{FF2B5EF4-FFF2-40B4-BE49-F238E27FC236}">
                      <a16:creationId xmlns:a16="http://schemas.microsoft.com/office/drawing/2014/main" id="{A13D3179-DDEC-4D64-9B90-E52465BF1058}"/>
                    </a:ext>
                  </a:extLst>
                </p14:cNvPr>
                <p14:cNvContentPartPr/>
                <p14:nvPr/>
              </p14:nvContentPartPr>
              <p14:xfrm>
                <a:off x="10890329" y="5876680"/>
                <a:ext cx="75600" cy="17640"/>
              </p14:xfrm>
            </p:contentPart>
          </mc:Choice>
          <mc:Fallback xmlns="">
            <p:pic>
              <p:nvPicPr>
                <p:cNvPr id="2221" name="Input penna 2220">
                  <a:extLst>
                    <a:ext uri="{FF2B5EF4-FFF2-40B4-BE49-F238E27FC236}">
                      <a16:creationId xmlns:a16="http://schemas.microsoft.com/office/drawing/2014/main" id="{A13D3179-DDEC-4D64-9B90-E52465BF1058}"/>
                    </a:ext>
                  </a:extLst>
                </p:cNvPr>
                <p:cNvPicPr/>
                <p:nvPr/>
              </p:nvPicPr>
              <p:blipFill>
                <a:blip r:embed="rId2821"/>
                <a:stretch>
                  <a:fillRect/>
                </a:stretch>
              </p:blipFill>
              <p:spPr>
                <a:xfrm>
                  <a:off x="10881689" y="5867680"/>
                  <a:ext cx="932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2">
              <p14:nvContentPartPr>
                <p14:cNvPr id="2222" name="Input penna 2221">
                  <a:extLst>
                    <a:ext uri="{FF2B5EF4-FFF2-40B4-BE49-F238E27FC236}">
                      <a16:creationId xmlns:a16="http://schemas.microsoft.com/office/drawing/2014/main" id="{BCBAB683-1FF1-48D0-B589-3984BBE8A1FE}"/>
                    </a:ext>
                  </a:extLst>
                </p14:cNvPr>
                <p14:cNvContentPartPr/>
                <p14:nvPr/>
              </p14:nvContentPartPr>
              <p14:xfrm>
                <a:off x="10955129" y="5777680"/>
                <a:ext cx="99000" cy="131400"/>
              </p14:xfrm>
            </p:contentPart>
          </mc:Choice>
          <mc:Fallback xmlns="">
            <p:pic>
              <p:nvPicPr>
                <p:cNvPr id="2222" name="Input penna 2221">
                  <a:extLst>
                    <a:ext uri="{FF2B5EF4-FFF2-40B4-BE49-F238E27FC236}">
                      <a16:creationId xmlns:a16="http://schemas.microsoft.com/office/drawing/2014/main" id="{BCBAB683-1FF1-48D0-B589-3984BBE8A1FE}"/>
                    </a:ext>
                  </a:extLst>
                </p:cNvPr>
                <p:cNvPicPr/>
                <p:nvPr/>
              </p:nvPicPr>
              <p:blipFill>
                <a:blip r:embed="rId2823"/>
                <a:stretch>
                  <a:fillRect/>
                </a:stretch>
              </p:blipFill>
              <p:spPr>
                <a:xfrm>
                  <a:off x="10946129" y="5768680"/>
                  <a:ext cx="1166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4">
              <p14:nvContentPartPr>
                <p14:cNvPr id="2223" name="Input penna 2222">
                  <a:extLst>
                    <a:ext uri="{FF2B5EF4-FFF2-40B4-BE49-F238E27FC236}">
                      <a16:creationId xmlns:a16="http://schemas.microsoft.com/office/drawing/2014/main" id="{56B4EC84-A3EF-4BBD-8222-79EABCA0EA31}"/>
                    </a:ext>
                  </a:extLst>
                </p14:cNvPr>
                <p14:cNvContentPartPr/>
                <p14:nvPr/>
              </p14:nvContentPartPr>
              <p14:xfrm>
                <a:off x="11091209" y="5812240"/>
                <a:ext cx="74160" cy="99360"/>
              </p14:xfrm>
            </p:contentPart>
          </mc:Choice>
          <mc:Fallback xmlns="">
            <p:pic>
              <p:nvPicPr>
                <p:cNvPr id="2223" name="Input penna 2222">
                  <a:extLst>
                    <a:ext uri="{FF2B5EF4-FFF2-40B4-BE49-F238E27FC236}">
                      <a16:creationId xmlns:a16="http://schemas.microsoft.com/office/drawing/2014/main" id="{56B4EC84-A3EF-4BBD-8222-79EABCA0EA31}"/>
                    </a:ext>
                  </a:extLst>
                </p:cNvPr>
                <p:cNvPicPr/>
                <p:nvPr/>
              </p:nvPicPr>
              <p:blipFill>
                <a:blip r:embed="rId2825"/>
                <a:stretch>
                  <a:fillRect/>
                </a:stretch>
              </p:blipFill>
              <p:spPr>
                <a:xfrm>
                  <a:off x="11082209" y="5803600"/>
                  <a:ext cx="91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6">
              <p14:nvContentPartPr>
                <p14:cNvPr id="2224" name="Input penna 2223">
                  <a:extLst>
                    <a:ext uri="{FF2B5EF4-FFF2-40B4-BE49-F238E27FC236}">
                      <a16:creationId xmlns:a16="http://schemas.microsoft.com/office/drawing/2014/main" id="{F26D502B-3C11-4603-91E6-EDA5763F5CB3}"/>
                    </a:ext>
                  </a:extLst>
                </p14:cNvPr>
                <p14:cNvContentPartPr/>
                <p14:nvPr/>
              </p14:nvContentPartPr>
              <p14:xfrm>
                <a:off x="11196689" y="5830600"/>
                <a:ext cx="11160" cy="92520"/>
              </p14:xfrm>
            </p:contentPart>
          </mc:Choice>
          <mc:Fallback xmlns="">
            <p:pic>
              <p:nvPicPr>
                <p:cNvPr id="2224" name="Input penna 2223">
                  <a:extLst>
                    <a:ext uri="{FF2B5EF4-FFF2-40B4-BE49-F238E27FC236}">
                      <a16:creationId xmlns:a16="http://schemas.microsoft.com/office/drawing/2014/main" id="{F26D502B-3C11-4603-91E6-EDA5763F5CB3}"/>
                    </a:ext>
                  </a:extLst>
                </p:cNvPr>
                <p:cNvPicPr/>
                <p:nvPr/>
              </p:nvPicPr>
              <p:blipFill>
                <a:blip r:embed="rId2827"/>
                <a:stretch>
                  <a:fillRect/>
                </a:stretch>
              </p:blipFill>
              <p:spPr>
                <a:xfrm>
                  <a:off x="11188049" y="5821600"/>
                  <a:ext cx="28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8">
              <p14:nvContentPartPr>
                <p14:cNvPr id="2225" name="Input penna 2224">
                  <a:extLst>
                    <a:ext uri="{FF2B5EF4-FFF2-40B4-BE49-F238E27FC236}">
                      <a16:creationId xmlns:a16="http://schemas.microsoft.com/office/drawing/2014/main" id="{797672A3-C825-4F3C-8E90-4111BE0F8679}"/>
                    </a:ext>
                  </a:extLst>
                </p14:cNvPr>
                <p14:cNvContentPartPr/>
                <p14:nvPr/>
              </p14:nvContentPartPr>
              <p14:xfrm>
                <a:off x="11185169" y="5845360"/>
                <a:ext cx="46800" cy="58320"/>
              </p14:xfrm>
            </p:contentPart>
          </mc:Choice>
          <mc:Fallback xmlns="">
            <p:pic>
              <p:nvPicPr>
                <p:cNvPr id="2225" name="Input penna 2224">
                  <a:extLst>
                    <a:ext uri="{FF2B5EF4-FFF2-40B4-BE49-F238E27FC236}">
                      <a16:creationId xmlns:a16="http://schemas.microsoft.com/office/drawing/2014/main" id="{797672A3-C825-4F3C-8E90-4111BE0F8679}"/>
                    </a:ext>
                  </a:extLst>
                </p:cNvPr>
                <p:cNvPicPr/>
                <p:nvPr/>
              </p:nvPicPr>
              <p:blipFill>
                <a:blip r:embed="rId2829"/>
                <a:stretch>
                  <a:fillRect/>
                </a:stretch>
              </p:blipFill>
              <p:spPr>
                <a:xfrm>
                  <a:off x="11176529" y="5836360"/>
                  <a:ext cx="644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0">
              <p14:nvContentPartPr>
                <p14:cNvPr id="2226" name="Input penna 2225">
                  <a:extLst>
                    <a:ext uri="{FF2B5EF4-FFF2-40B4-BE49-F238E27FC236}">
                      <a16:creationId xmlns:a16="http://schemas.microsoft.com/office/drawing/2014/main" id="{3A69010F-65BF-4CA3-AE9E-DDFB4B5752FF}"/>
                    </a:ext>
                  </a:extLst>
                </p14:cNvPr>
                <p14:cNvContentPartPr/>
                <p14:nvPr/>
              </p14:nvContentPartPr>
              <p14:xfrm>
                <a:off x="11275889" y="5841400"/>
                <a:ext cx="77040" cy="73440"/>
              </p14:xfrm>
            </p:contentPart>
          </mc:Choice>
          <mc:Fallback xmlns="">
            <p:pic>
              <p:nvPicPr>
                <p:cNvPr id="2226" name="Input penna 2225">
                  <a:extLst>
                    <a:ext uri="{FF2B5EF4-FFF2-40B4-BE49-F238E27FC236}">
                      <a16:creationId xmlns:a16="http://schemas.microsoft.com/office/drawing/2014/main" id="{3A69010F-65BF-4CA3-AE9E-DDFB4B5752FF}"/>
                    </a:ext>
                  </a:extLst>
                </p:cNvPr>
                <p:cNvPicPr/>
                <p:nvPr/>
              </p:nvPicPr>
              <p:blipFill>
                <a:blip r:embed="rId2831"/>
                <a:stretch>
                  <a:fillRect/>
                </a:stretch>
              </p:blipFill>
              <p:spPr>
                <a:xfrm>
                  <a:off x="11266889" y="5832760"/>
                  <a:ext cx="946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2">
              <p14:nvContentPartPr>
                <p14:cNvPr id="2227" name="Input penna 2226">
                  <a:extLst>
                    <a:ext uri="{FF2B5EF4-FFF2-40B4-BE49-F238E27FC236}">
                      <a16:creationId xmlns:a16="http://schemas.microsoft.com/office/drawing/2014/main" id="{DC8BB344-79FB-4EFB-81D8-2E86A473AF61}"/>
                    </a:ext>
                  </a:extLst>
                </p14:cNvPr>
                <p14:cNvContentPartPr/>
                <p14:nvPr/>
              </p14:nvContentPartPr>
              <p14:xfrm>
                <a:off x="11497289" y="5833120"/>
                <a:ext cx="1800" cy="79560"/>
              </p14:xfrm>
            </p:contentPart>
          </mc:Choice>
          <mc:Fallback xmlns="">
            <p:pic>
              <p:nvPicPr>
                <p:cNvPr id="2227" name="Input penna 2226">
                  <a:extLst>
                    <a:ext uri="{FF2B5EF4-FFF2-40B4-BE49-F238E27FC236}">
                      <a16:creationId xmlns:a16="http://schemas.microsoft.com/office/drawing/2014/main" id="{DC8BB344-79FB-4EFB-81D8-2E86A473AF61}"/>
                    </a:ext>
                  </a:extLst>
                </p:cNvPr>
                <p:cNvPicPr/>
                <p:nvPr/>
              </p:nvPicPr>
              <p:blipFill>
                <a:blip r:embed="rId1569"/>
                <a:stretch>
                  <a:fillRect/>
                </a:stretch>
              </p:blipFill>
              <p:spPr>
                <a:xfrm>
                  <a:off x="11488289" y="5824120"/>
                  <a:ext cx="194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3">
              <p14:nvContentPartPr>
                <p14:cNvPr id="2228" name="Input penna 2227">
                  <a:extLst>
                    <a:ext uri="{FF2B5EF4-FFF2-40B4-BE49-F238E27FC236}">
                      <a16:creationId xmlns:a16="http://schemas.microsoft.com/office/drawing/2014/main" id="{B65C573F-999B-42AF-8FC3-C1F3BDDA613A}"/>
                    </a:ext>
                  </a:extLst>
                </p14:cNvPr>
                <p14:cNvContentPartPr/>
                <p14:nvPr/>
              </p14:nvContentPartPr>
              <p14:xfrm>
                <a:off x="11619689" y="5845360"/>
                <a:ext cx="16920" cy="67680"/>
              </p14:xfrm>
            </p:contentPart>
          </mc:Choice>
          <mc:Fallback xmlns="">
            <p:pic>
              <p:nvPicPr>
                <p:cNvPr id="2228" name="Input penna 2227">
                  <a:extLst>
                    <a:ext uri="{FF2B5EF4-FFF2-40B4-BE49-F238E27FC236}">
                      <a16:creationId xmlns:a16="http://schemas.microsoft.com/office/drawing/2014/main" id="{B65C573F-999B-42AF-8FC3-C1F3BDDA613A}"/>
                    </a:ext>
                  </a:extLst>
                </p:cNvPr>
                <p:cNvPicPr/>
                <p:nvPr/>
              </p:nvPicPr>
              <p:blipFill>
                <a:blip r:embed="rId2834"/>
                <a:stretch>
                  <a:fillRect/>
                </a:stretch>
              </p:blipFill>
              <p:spPr>
                <a:xfrm>
                  <a:off x="11611049" y="5836360"/>
                  <a:ext cx="345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5">
              <p14:nvContentPartPr>
                <p14:cNvPr id="2229" name="Input penna 2228">
                  <a:extLst>
                    <a:ext uri="{FF2B5EF4-FFF2-40B4-BE49-F238E27FC236}">
                      <a16:creationId xmlns:a16="http://schemas.microsoft.com/office/drawing/2014/main" id="{C37534C9-D35B-43D3-8365-5EFB8EC128FA}"/>
                    </a:ext>
                  </a:extLst>
                </p14:cNvPr>
                <p14:cNvContentPartPr/>
                <p14:nvPr/>
              </p14:nvContentPartPr>
              <p14:xfrm>
                <a:off x="11631569" y="5819800"/>
                <a:ext cx="65880" cy="2160"/>
              </p14:xfrm>
            </p:contentPart>
          </mc:Choice>
          <mc:Fallback xmlns="">
            <p:pic>
              <p:nvPicPr>
                <p:cNvPr id="2229" name="Input penna 2228">
                  <a:extLst>
                    <a:ext uri="{FF2B5EF4-FFF2-40B4-BE49-F238E27FC236}">
                      <a16:creationId xmlns:a16="http://schemas.microsoft.com/office/drawing/2014/main" id="{C37534C9-D35B-43D3-8365-5EFB8EC128FA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11622569" y="5810800"/>
                  <a:ext cx="83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6">
              <p14:nvContentPartPr>
                <p14:cNvPr id="2230" name="Input penna 2229">
                  <a:extLst>
                    <a:ext uri="{FF2B5EF4-FFF2-40B4-BE49-F238E27FC236}">
                      <a16:creationId xmlns:a16="http://schemas.microsoft.com/office/drawing/2014/main" id="{93F37D0D-1582-4518-96FE-25434AA5466F}"/>
                    </a:ext>
                  </a:extLst>
                </p14:cNvPr>
                <p14:cNvContentPartPr/>
                <p14:nvPr/>
              </p14:nvContentPartPr>
              <p14:xfrm>
                <a:off x="11701409" y="5841040"/>
                <a:ext cx="87120" cy="92520"/>
              </p14:xfrm>
            </p:contentPart>
          </mc:Choice>
          <mc:Fallback xmlns="">
            <p:pic>
              <p:nvPicPr>
                <p:cNvPr id="2230" name="Input penna 2229">
                  <a:extLst>
                    <a:ext uri="{FF2B5EF4-FFF2-40B4-BE49-F238E27FC236}">
                      <a16:creationId xmlns:a16="http://schemas.microsoft.com/office/drawing/2014/main" id="{93F37D0D-1582-4518-96FE-25434AA5466F}"/>
                    </a:ext>
                  </a:extLst>
                </p:cNvPr>
                <p:cNvPicPr/>
                <p:nvPr/>
              </p:nvPicPr>
              <p:blipFill>
                <a:blip r:embed="rId2837"/>
                <a:stretch>
                  <a:fillRect/>
                </a:stretch>
              </p:blipFill>
              <p:spPr>
                <a:xfrm>
                  <a:off x="11692409" y="5832400"/>
                  <a:ext cx="1047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8">
              <p14:nvContentPartPr>
                <p14:cNvPr id="2231" name="Input penna 2230">
                  <a:extLst>
                    <a:ext uri="{FF2B5EF4-FFF2-40B4-BE49-F238E27FC236}">
                      <a16:creationId xmlns:a16="http://schemas.microsoft.com/office/drawing/2014/main" id="{190D4FBF-03D4-4DDA-A4FE-3F61C5C8EB24}"/>
                    </a:ext>
                  </a:extLst>
                </p14:cNvPr>
                <p14:cNvContentPartPr/>
                <p14:nvPr/>
              </p14:nvContentPartPr>
              <p14:xfrm>
                <a:off x="11724089" y="5886400"/>
                <a:ext cx="55440" cy="9360"/>
              </p14:xfrm>
            </p:contentPart>
          </mc:Choice>
          <mc:Fallback xmlns="">
            <p:pic>
              <p:nvPicPr>
                <p:cNvPr id="2231" name="Input penna 2230">
                  <a:extLst>
                    <a:ext uri="{FF2B5EF4-FFF2-40B4-BE49-F238E27FC236}">
                      <a16:creationId xmlns:a16="http://schemas.microsoft.com/office/drawing/2014/main" id="{190D4FBF-03D4-4DDA-A4FE-3F61C5C8EB24}"/>
                    </a:ext>
                  </a:extLst>
                </p:cNvPr>
                <p:cNvPicPr/>
                <p:nvPr/>
              </p:nvPicPr>
              <p:blipFill>
                <a:blip r:embed="rId2839"/>
                <a:stretch>
                  <a:fillRect/>
                </a:stretch>
              </p:blipFill>
              <p:spPr>
                <a:xfrm>
                  <a:off x="11715449" y="5877760"/>
                  <a:ext cx="730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0">
              <p14:nvContentPartPr>
                <p14:cNvPr id="2232" name="Input penna 2231">
                  <a:extLst>
                    <a:ext uri="{FF2B5EF4-FFF2-40B4-BE49-F238E27FC236}">
                      <a16:creationId xmlns:a16="http://schemas.microsoft.com/office/drawing/2014/main" id="{AC0692DA-BE1A-4283-9B2F-291B96186223}"/>
                    </a:ext>
                  </a:extLst>
                </p14:cNvPr>
                <p14:cNvContentPartPr/>
                <p14:nvPr/>
              </p14:nvContentPartPr>
              <p14:xfrm>
                <a:off x="11779529" y="5829520"/>
                <a:ext cx="168480" cy="101160"/>
              </p14:xfrm>
            </p:contentPart>
          </mc:Choice>
          <mc:Fallback xmlns="">
            <p:pic>
              <p:nvPicPr>
                <p:cNvPr id="2232" name="Input penna 2231">
                  <a:extLst>
                    <a:ext uri="{FF2B5EF4-FFF2-40B4-BE49-F238E27FC236}">
                      <a16:creationId xmlns:a16="http://schemas.microsoft.com/office/drawing/2014/main" id="{AC0692DA-BE1A-4283-9B2F-291B96186223}"/>
                    </a:ext>
                  </a:extLst>
                </p:cNvPr>
                <p:cNvPicPr/>
                <p:nvPr/>
              </p:nvPicPr>
              <p:blipFill>
                <a:blip r:embed="rId2841"/>
                <a:stretch>
                  <a:fillRect/>
                </a:stretch>
              </p:blipFill>
              <p:spPr>
                <a:xfrm>
                  <a:off x="11770529" y="5820880"/>
                  <a:ext cx="1861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2">
              <p14:nvContentPartPr>
                <p14:cNvPr id="2233" name="Input penna 2232">
                  <a:extLst>
                    <a:ext uri="{FF2B5EF4-FFF2-40B4-BE49-F238E27FC236}">
                      <a16:creationId xmlns:a16="http://schemas.microsoft.com/office/drawing/2014/main" id="{47B92B25-C144-4F99-ABCC-933418B2E768}"/>
                    </a:ext>
                  </a:extLst>
                </p14:cNvPr>
                <p14:cNvContentPartPr/>
                <p14:nvPr/>
              </p14:nvContentPartPr>
              <p14:xfrm>
                <a:off x="11935049" y="5857600"/>
                <a:ext cx="68400" cy="79920"/>
              </p14:xfrm>
            </p:contentPart>
          </mc:Choice>
          <mc:Fallback xmlns="">
            <p:pic>
              <p:nvPicPr>
                <p:cNvPr id="2233" name="Input penna 2232">
                  <a:extLst>
                    <a:ext uri="{FF2B5EF4-FFF2-40B4-BE49-F238E27FC236}">
                      <a16:creationId xmlns:a16="http://schemas.microsoft.com/office/drawing/2014/main" id="{47B92B25-C144-4F99-ABCC-933418B2E768}"/>
                    </a:ext>
                  </a:extLst>
                </p:cNvPr>
                <p:cNvPicPr/>
                <p:nvPr/>
              </p:nvPicPr>
              <p:blipFill>
                <a:blip r:embed="rId2843"/>
                <a:stretch>
                  <a:fillRect/>
                </a:stretch>
              </p:blipFill>
              <p:spPr>
                <a:xfrm>
                  <a:off x="11926409" y="5848960"/>
                  <a:ext cx="86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4">
              <p14:nvContentPartPr>
                <p14:cNvPr id="2234" name="Input penna 2233">
                  <a:extLst>
                    <a:ext uri="{FF2B5EF4-FFF2-40B4-BE49-F238E27FC236}">
                      <a16:creationId xmlns:a16="http://schemas.microsoft.com/office/drawing/2014/main" id="{C2CE7AC9-51E1-48DC-8081-FF977C18F60C}"/>
                    </a:ext>
                  </a:extLst>
                </p14:cNvPr>
                <p14:cNvContentPartPr/>
                <p14:nvPr/>
              </p14:nvContentPartPr>
              <p14:xfrm>
                <a:off x="12018209" y="5864440"/>
                <a:ext cx="73800" cy="66960"/>
              </p14:xfrm>
            </p:contentPart>
          </mc:Choice>
          <mc:Fallback xmlns="">
            <p:pic>
              <p:nvPicPr>
                <p:cNvPr id="2234" name="Input penna 2233">
                  <a:extLst>
                    <a:ext uri="{FF2B5EF4-FFF2-40B4-BE49-F238E27FC236}">
                      <a16:creationId xmlns:a16="http://schemas.microsoft.com/office/drawing/2014/main" id="{C2CE7AC9-51E1-48DC-8081-FF977C18F60C}"/>
                    </a:ext>
                  </a:extLst>
                </p:cNvPr>
                <p:cNvPicPr/>
                <p:nvPr/>
              </p:nvPicPr>
              <p:blipFill>
                <a:blip r:embed="rId2845"/>
                <a:stretch>
                  <a:fillRect/>
                </a:stretch>
              </p:blipFill>
              <p:spPr>
                <a:xfrm>
                  <a:off x="12009569" y="5855440"/>
                  <a:ext cx="914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6">
              <p14:nvContentPartPr>
                <p14:cNvPr id="2235" name="Input penna 2234">
                  <a:extLst>
                    <a:ext uri="{FF2B5EF4-FFF2-40B4-BE49-F238E27FC236}">
                      <a16:creationId xmlns:a16="http://schemas.microsoft.com/office/drawing/2014/main" id="{EF61087C-D044-4291-B940-F288CDCD4B67}"/>
                    </a:ext>
                  </a:extLst>
                </p14:cNvPr>
                <p14:cNvContentPartPr/>
                <p14:nvPr/>
              </p14:nvContentPartPr>
              <p14:xfrm>
                <a:off x="12113969" y="5865880"/>
                <a:ext cx="8280" cy="66960"/>
              </p14:xfrm>
            </p:contentPart>
          </mc:Choice>
          <mc:Fallback xmlns="">
            <p:pic>
              <p:nvPicPr>
                <p:cNvPr id="2235" name="Input penna 2234">
                  <a:extLst>
                    <a:ext uri="{FF2B5EF4-FFF2-40B4-BE49-F238E27FC236}">
                      <a16:creationId xmlns:a16="http://schemas.microsoft.com/office/drawing/2014/main" id="{EF61087C-D044-4291-B940-F288CDCD4B67}"/>
                    </a:ext>
                  </a:extLst>
                </p:cNvPr>
                <p:cNvPicPr/>
                <p:nvPr/>
              </p:nvPicPr>
              <p:blipFill>
                <a:blip r:embed="rId2847"/>
                <a:stretch>
                  <a:fillRect/>
                </a:stretch>
              </p:blipFill>
              <p:spPr>
                <a:xfrm>
                  <a:off x="12105329" y="5857240"/>
                  <a:ext cx="259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8">
              <p14:nvContentPartPr>
                <p14:cNvPr id="2236" name="Input penna 2235">
                  <a:extLst>
                    <a:ext uri="{FF2B5EF4-FFF2-40B4-BE49-F238E27FC236}">
                      <a16:creationId xmlns:a16="http://schemas.microsoft.com/office/drawing/2014/main" id="{304116B0-7FE9-438F-82CC-A5DC6FEE7839}"/>
                    </a:ext>
                  </a:extLst>
                </p14:cNvPr>
                <p14:cNvContentPartPr/>
                <p14:nvPr/>
              </p14:nvContentPartPr>
              <p14:xfrm>
                <a:off x="10987889" y="5974240"/>
                <a:ext cx="83520" cy="95400"/>
              </p14:xfrm>
            </p:contentPart>
          </mc:Choice>
          <mc:Fallback xmlns="">
            <p:pic>
              <p:nvPicPr>
                <p:cNvPr id="2236" name="Input penna 2235">
                  <a:extLst>
                    <a:ext uri="{FF2B5EF4-FFF2-40B4-BE49-F238E27FC236}">
                      <a16:creationId xmlns:a16="http://schemas.microsoft.com/office/drawing/2014/main" id="{304116B0-7FE9-438F-82CC-A5DC6FEE7839}"/>
                    </a:ext>
                  </a:extLst>
                </p:cNvPr>
                <p:cNvPicPr/>
                <p:nvPr/>
              </p:nvPicPr>
              <p:blipFill>
                <a:blip r:embed="rId2849"/>
                <a:stretch>
                  <a:fillRect/>
                </a:stretch>
              </p:blipFill>
              <p:spPr>
                <a:xfrm>
                  <a:off x="10978889" y="5965240"/>
                  <a:ext cx="101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0">
              <p14:nvContentPartPr>
                <p14:cNvPr id="2237" name="Input penna 2236">
                  <a:extLst>
                    <a:ext uri="{FF2B5EF4-FFF2-40B4-BE49-F238E27FC236}">
                      <a16:creationId xmlns:a16="http://schemas.microsoft.com/office/drawing/2014/main" id="{05C958EE-2FB7-4C2A-8F15-0D409D3E26D0}"/>
                    </a:ext>
                  </a:extLst>
                </p14:cNvPr>
                <p14:cNvContentPartPr/>
                <p14:nvPr/>
              </p14:nvContentPartPr>
              <p14:xfrm>
                <a:off x="11088689" y="6003400"/>
                <a:ext cx="55440" cy="67680"/>
              </p14:xfrm>
            </p:contentPart>
          </mc:Choice>
          <mc:Fallback xmlns="">
            <p:pic>
              <p:nvPicPr>
                <p:cNvPr id="2237" name="Input penna 2236">
                  <a:extLst>
                    <a:ext uri="{FF2B5EF4-FFF2-40B4-BE49-F238E27FC236}">
                      <a16:creationId xmlns:a16="http://schemas.microsoft.com/office/drawing/2014/main" id="{05C958EE-2FB7-4C2A-8F15-0D409D3E26D0}"/>
                    </a:ext>
                  </a:extLst>
                </p:cNvPr>
                <p:cNvPicPr/>
                <p:nvPr/>
              </p:nvPicPr>
              <p:blipFill>
                <a:blip r:embed="rId2851"/>
                <a:stretch>
                  <a:fillRect/>
                </a:stretch>
              </p:blipFill>
              <p:spPr>
                <a:xfrm>
                  <a:off x="11079689" y="5994760"/>
                  <a:ext cx="73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2">
              <p14:nvContentPartPr>
                <p14:cNvPr id="2238" name="Input penna 2237">
                  <a:extLst>
                    <a:ext uri="{FF2B5EF4-FFF2-40B4-BE49-F238E27FC236}">
                      <a16:creationId xmlns:a16="http://schemas.microsoft.com/office/drawing/2014/main" id="{5DACAED6-809C-49FD-9A19-33B4B7AFE211}"/>
                    </a:ext>
                  </a:extLst>
                </p14:cNvPr>
                <p14:cNvContentPartPr/>
                <p14:nvPr/>
              </p14:nvContentPartPr>
              <p14:xfrm>
                <a:off x="11172209" y="6019240"/>
                <a:ext cx="62280" cy="69840"/>
              </p14:xfrm>
            </p:contentPart>
          </mc:Choice>
          <mc:Fallback xmlns="">
            <p:pic>
              <p:nvPicPr>
                <p:cNvPr id="2238" name="Input penna 2237">
                  <a:extLst>
                    <a:ext uri="{FF2B5EF4-FFF2-40B4-BE49-F238E27FC236}">
                      <a16:creationId xmlns:a16="http://schemas.microsoft.com/office/drawing/2014/main" id="{5DACAED6-809C-49FD-9A19-33B4B7AFE211}"/>
                    </a:ext>
                  </a:extLst>
                </p:cNvPr>
                <p:cNvPicPr/>
                <p:nvPr/>
              </p:nvPicPr>
              <p:blipFill>
                <a:blip r:embed="rId2853"/>
                <a:stretch>
                  <a:fillRect/>
                </a:stretch>
              </p:blipFill>
              <p:spPr>
                <a:xfrm>
                  <a:off x="11163569" y="6010240"/>
                  <a:ext cx="79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4">
              <p14:nvContentPartPr>
                <p14:cNvPr id="2239" name="Input penna 2238">
                  <a:extLst>
                    <a:ext uri="{FF2B5EF4-FFF2-40B4-BE49-F238E27FC236}">
                      <a16:creationId xmlns:a16="http://schemas.microsoft.com/office/drawing/2014/main" id="{63BE95C2-8C42-4EE7-95E6-5B99EE141E43}"/>
                    </a:ext>
                  </a:extLst>
                </p14:cNvPr>
                <p14:cNvContentPartPr/>
                <p14:nvPr/>
              </p14:nvContentPartPr>
              <p14:xfrm>
                <a:off x="11238449" y="6002680"/>
                <a:ext cx="85680" cy="89640"/>
              </p14:xfrm>
            </p:contentPart>
          </mc:Choice>
          <mc:Fallback xmlns="">
            <p:pic>
              <p:nvPicPr>
                <p:cNvPr id="2239" name="Input penna 2238">
                  <a:extLst>
                    <a:ext uri="{FF2B5EF4-FFF2-40B4-BE49-F238E27FC236}">
                      <a16:creationId xmlns:a16="http://schemas.microsoft.com/office/drawing/2014/main" id="{63BE95C2-8C42-4EE7-95E6-5B99EE141E43}"/>
                    </a:ext>
                  </a:extLst>
                </p:cNvPr>
                <p:cNvPicPr/>
                <p:nvPr/>
              </p:nvPicPr>
              <p:blipFill>
                <a:blip r:embed="rId2855"/>
                <a:stretch>
                  <a:fillRect/>
                </a:stretch>
              </p:blipFill>
              <p:spPr>
                <a:xfrm>
                  <a:off x="11229809" y="5993680"/>
                  <a:ext cx="1033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6">
              <p14:nvContentPartPr>
                <p14:cNvPr id="2240" name="Input penna 2239">
                  <a:extLst>
                    <a:ext uri="{FF2B5EF4-FFF2-40B4-BE49-F238E27FC236}">
                      <a16:creationId xmlns:a16="http://schemas.microsoft.com/office/drawing/2014/main" id="{740950E0-A8F2-42DB-A28B-70B55B7B8456}"/>
                    </a:ext>
                  </a:extLst>
                </p14:cNvPr>
                <p14:cNvContentPartPr/>
                <p14:nvPr/>
              </p14:nvContentPartPr>
              <p14:xfrm>
                <a:off x="11332409" y="6017440"/>
                <a:ext cx="75960" cy="68400"/>
              </p14:xfrm>
            </p:contentPart>
          </mc:Choice>
          <mc:Fallback xmlns="">
            <p:pic>
              <p:nvPicPr>
                <p:cNvPr id="2240" name="Input penna 2239">
                  <a:extLst>
                    <a:ext uri="{FF2B5EF4-FFF2-40B4-BE49-F238E27FC236}">
                      <a16:creationId xmlns:a16="http://schemas.microsoft.com/office/drawing/2014/main" id="{740950E0-A8F2-42DB-A28B-70B55B7B8456}"/>
                    </a:ext>
                  </a:extLst>
                </p:cNvPr>
                <p:cNvPicPr/>
                <p:nvPr/>
              </p:nvPicPr>
              <p:blipFill>
                <a:blip r:embed="rId2857"/>
                <a:stretch>
                  <a:fillRect/>
                </a:stretch>
              </p:blipFill>
              <p:spPr>
                <a:xfrm>
                  <a:off x="11323409" y="6008440"/>
                  <a:ext cx="936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8">
              <p14:nvContentPartPr>
                <p14:cNvPr id="2241" name="Input penna 2240">
                  <a:extLst>
                    <a:ext uri="{FF2B5EF4-FFF2-40B4-BE49-F238E27FC236}">
                      <a16:creationId xmlns:a16="http://schemas.microsoft.com/office/drawing/2014/main" id="{09DA1E6F-587E-43B7-A613-2F62E612ADE1}"/>
                    </a:ext>
                  </a:extLst>
                </p14:cNvPr>
                <p14:cNvContentPartPr/>
                <p14:nvPr/>
              </p14:nvContentPartPr>
              <p14:xfrm>
                <a:off x="11421329" y="6031120"/>
                <a:ext cx="177480" cy="88200"/>
              </p14:xfrm>
            </p:contentPart>
          </mc:Choice>
          <mc:Fallback xmlns="">
            <p:pic>
              <p:nvPicPr>
                <p:cNvPr id="2241" name="Input penna 2240">
                  <a:extLst>
                    <a:ext uri="{FF2B5EF4-FFF2-40B4-BE49-F238E27FC236}">
                      <a16:creationId xmlns:a16="http://schemas.microsoft.com/office/drawing/2014/main" id="{09DA1E6F-587E-43B7-A613-2F62E612ADE1}"/>
                    </a:ext>
                  </a:extLst>
                </p:cNvPr>
                <p:cNvPicPr/>
                <p:nvPr/>
              </p:nvPicPr>
              <p:blipFill>
                <a:blip r:embed="rId2859"/>
                <a:stretch>
                  <a:fillRect/>
                </a:stretch>
              </p:blipFill>
              <p:spPr>
                <a:xfrm>
                  <a:off x="11412689" y="6022120"/>
                  <a:ext cx="1951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0">
              <p14:nvContentPartPr>
                <p14:cNvPr id="2242" name="Input penna 2241">
                  <a:extLst>
                    <a:ext uri="{FF2B5EF4-FFF2-40B4-BE49-F238E27FC236}">
                      <a16:creationId xmlns:a16="http://schemas.microsoft.com/office/drawing/2014/main" id="{B424D693-FAF0-4B21-8510-D99FBA1D4A80}"/>
                    </a:ext>
                  </a:extLst>
                </p14:cNvPr>
                <p14:cNvContentPartPr/>
                <p14:nvPr/>
              </p14:nvContentPartPr>
              <p14:xfrm>
                <a:off x="11710409" y="6066040"/>
                <a:ext cx="157680" cy="77760"/>
              </p14:xfrm>
            </p:contentPart>
          </mc:Choice>
          <mc:Fallback xmlns="">
            <p:pic>
              <p:nvPicPr>
                <p:cNvPr id="2242" name="Input penna 2241">
                  <a:extLst>
                    <a:ext uri="{FF2B5EF4-FFF2-40B4-BE49-F238E27FC236}">
                      <a16:creationId xmlns:a16="http://schemas.microsoft.com/office/drawing/2014/main" id="{B424D693-FAF0-4B21-8510-D99FBA1D4A80}"/>
                    </a:ext>
                  </a:extLst>
                </p:cNvPr>
                <p:cNvPicPr/>
                <p:nvPr/>
              </p:nvPicPr>
              <p:blipFill>
                <a:blip r:embed="rId2861"/>
                <a:stretch>
                  <a:fillRect/>
                </a:stretch>
              </p:blipFill>
              <p:spPr>
                <a:xfrm>
                  <a:off x="11701769" y="6057400"/>
                  <a:ext cx="175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2">
              <p14:nvContentPartPr>
                <p14:cNvPr id="2243" name="Input penna 2242">
                  <a:extLst>
                    <a:ext uri="{FF2B5EF4-FFF2-40B4-BE49-F238E27FC236}">
                      <a16:creationId xmlns:a16="http://schemas.microsoft.com/office/drawing/2014/main" id="{4E3C1D2D-2833-4CB2-9A1C-8BD88636F56F}"/>
                    </a:ext>
                  </a:extLst>
                </p14:cNvPr>
                <p14:cNvContentPartPr/>
                <p14:nvPr/>
              </p14:nvContentPartPr>
              <p14:xfrm>
                <a:off x="11867369" y="6072880"/>
                <a:ext cx="69840" cy="77040"/>
              </p14:xfrm>
            </p:contentPart>
          </mc:Choice>
          <mc:Fallback xmlns="">
            <p:pic>
              <p:nvPicPr>
                <p:cNvPr id="2243" name="Input penna 2242">
                  <a:extLst>
                    <a:ext uri="{FF2B5EF4-FFF2-40B4-BE49-F238E27FC236}">
                      <a16:creationId xmlns:a16="http://schemas.microsoft.com/office/drawing/2014/main" id="{4E3C1D2D-2833-4CB2-9A1C-8BD88636F56F}"/>
                    </a:ext>
                  </a:extLst>
                </p:cNvPr>
                <p:cNvPicPr/>
                <p:nvPr/>
              </p:nvPicPr>
              <p:blipFill>
                <a:blip r:embed="rId2863"/>
                <a:stretch>
                  <a:fillRect/>
                </a:stretch>
              </p:blipFill>
              <p:spPr>
                <a:xfrm>
                  <a:off x="11858729" y="6063880"/>
                  <a:ext cx="87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4">
              <p14:nvContentPartPr>
                <p14:cNvPr id="2244" name="Input penna 2243">
                  <a:extLst>
                    <a:ext uri="{FF2B5EF4-FFF2-40B4-BE49-F238E27FC236}">
                      <a16:creationId xmlns:a16="http://schemas.microsoft.com/office/drawing/2014/main" id="{CC303E33-9644-4757-9F5D-5FCCC1712D84}"/>
                    </a:ext>
                  </a:extLst>
                </p14:cNvPr>
                <p14:cNvContentPartPr/>
                <p14:nvPr/>
              </p14:nvContentPartPr>
              <p14:xfrm>
                <a:off x="11983649" y="6103840"/>
                <a:ext cx="15840" cy="66960"/>
              </p14:xfrm>
            </p:contentPart>
          </mc:Choice>
          <mc:Fallback xmlns="">
            <p:pic>
              <p:nvPicPr>
                <p:cNvPr id="2244" name="Input penna 2243">
                  <a:extLst>
                    <a:ext uri="{FF2B5EF4-FFF2-40B4-BE49-F238E27FC236}">
                      <a16:creationId xmlns:a16="http://schemas.microsoft.com/office/drawing/2014/main" id="{CC303E33-9644-4757-9F5D-5FCCC1712D84}"/>
                    </a:ext>
                  </a:extLst>
                </p:cNvPr>
                <p:cNvPicPr/>
                <p:nvPr/>
              </p:nvPicPr>
              <p:blipFill>
                <a:blip r:embed="rId2865"/>
                <a:stretch>
                  <a:fillRect/>
                </a:stretch>
              </p:blipFill>
              <p:spPr>
                <a:xfrm>
                  <a:off x="11974649" y="6095200"/>
                  <a:ext cx="334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6">
              <p14:nvContentPartPr>
                <p14:cNvPr id="2245" name="Input penna 2244">
                  <a:extLst>
                    <a:ext uri="{FF2B5EF4-FFF2-40B4-BE49-F238E27FC236}">
                      <a16:creationId xmlns:a16="http://schemas.microsoft.com/office/drawing/2014/main" id="{8BC88C94-D8F8-470F-A09A-2D861A15212E}"/>
                    </a:ext>
                  </a:extLst>
                </p14:cNvPr>
                <p14:cNvContentPartPr/>
                <p14:nvPr/>
              </p14:nvContentPartPr>
              <p14:xfrm>
                <a:off x="11991209" y="5991880"/>
                <a:ext cx="61200" cy="65520"/>
              </p14:xfrm>
            </p:contentPart>
          </mc:Choice>
          <mc:Fallback xmlns="">
            <p:pic>
              <p:nvPicPr>
                <p:cNvPr id="2245" name="Input penna 2244">
                  <a:extLst>
                    <a:ext uri="{FF2B5EF4-FFF2-40B4-BE49-F238E27FC236}">
                      <a16:creationId xmlns:a16="http://schemas.microsoft.com/office/drawing/2014/main" id="{8BC88C94-D8F8-470F-A09A-2D861A15212E}"/>
                    </a:ext>
                  </a:extLst>
                </p:cNvPr>
                <p:cNvPicPr/>
                <p:nvPr/>
              </p:nvPicPr>
              <p:blipFill>
                <a:blip r:embed="rId2867"/>
                <a:stretch>
                  <a:fillRect/>
                </a:stretch>
              </p:blipFill>
              <p:spPr>
                <a:xfrm>
                  <a:off x="11982569" y="5983240"/>
                  <a:ext cx="78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8">
              <p14:nvContentPartPr>
                <p14:cNvPr id="2248" name="Input penna 2247">
                  <a:extLst>
                    <a:ext uri="{FF2B5EF4-FFF2-40B4-BE49-F238E27FC236}">
                      <a16:creationId xmlns:a16="http://schemas.microsoft.com/office/drawing/2014/main" id="{06CC1AC7-D0A9-42F3-8D7A-7716D7B6A2DF}"/>
                    </a:ext>
                  </a:extLst>
                </p14:cNvPr>
                <p14:cNvContentPartPr/>
                <p14:nvPr/>
              </p14:nvContentPartPr>
              <p14:xfrm>
                <a:off x="12046289" y="6165040"/>
                <a:ext cx="3960" cy="2880"/>
              </p14:xfrm>
            </p:contentPart>
          </mc:Choice>
          <mc:Fallback xmlns="">
            <p:pic>
              <p:nvPicPr>
                <p:cNvPr id="2248" name="Input penna 2247">
                  <a:extLst>
                    <a:ext uri="{FF2B5EF4-FFF2-40B4-BE49-F238E27FC236}">
                      <a16:creationId xmlns:a16="http://schemas.microsoft.com/office/drawing/2014/main" id="{06CC1AC7-D0A9-42F3-8D7A-7716D7B6A2DF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12037649" y="6156040"/>
                  <a:ext cx="21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9">
              <p14:nvContentPartPr>
                <p14:cNvPr id="2249" name="Input penna 2248">
                  <a:extLst>
                    <a:ext uri="{FF2B5EF4-FFF2-40B4-BE49-F238E27FC236}">
                      <a16:creationId xmlns:a16="http://schemas.microsoft.com/office/drawing/2014/main" id="{12D11B16-361A-477E-B9FE-CE62EF49BD24}"/>
                    </a:ext>
                  </a:extLst>
                </p14:cNvPr>
                <p14:cNvContentPartPr/>
                <p14:nvPr/>
              </p14:nvContentPartPr>
              <p14:xfrm>
                <a:off x="12086249" y="6175480"/>
                <a:ext cx="1800" cy="7200"/>
              </p14:xfrm>
            </p:contentPart>
          </mc:Choice>
          <mc:Fallback xmlns="">
            <p:pic>
              <p:nvPicPr>
                <p:cNvPr id="2249" name="Input penna 2248">
                  <a:extLst>
                    <a:ext uri="{FF2B5EF4-FFF2-40B4-BE49-F238E27FC236}">
                      <a16:creationId xmlns:a16="http://schemas.microsoft.com/office/drawing/2014/main" id="{12D11B16-361A-477E-B9FE-CE62EF49BD24}"/>
                    </a:ext>
                  </a:extLst>
                </p:cNvPr>
                <p:cNvPicPr/>
                <p:nvPr/>
              </p:nvPicPr>
              <p:blipFill>
                <a:blip r:embed="rId2870"/>
                <a:stretch>
                  <a:fillRect/>
                </a:stretch>
              </p:blipFill>
              <p:spPr>
                <a:xfrm>
                  <a:off x="12077609" y="6166480"/>
                  <a:ext cx="19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1">
              <p14:nvContentPartPr>
                <p14:cNvPr id="2250" name="Input penna 2249">
                  <a:extLst>
                    <a:ext uri="{FF2B5EF4-FFF2-40B4-BE49-F238E27FC236}">
                      <a16:creationId xmlns:a16="http://schemas.microsoft.com/office/drawing/2014/main" id="{8ACA409F-C0C1-4DFD-94E2-4A92DBCA211C}"/>
                    </a:ext>
                  </a:extLst>
                </p14:cNvPr>
                <p14:cNvContentPartPr/>
                <p14:nvPr/>
              </p14:nvContentPartPr>
              <p14:xfrm>
                <a:off x="12088049" y="6181240"/>
                <a:ext cx="360" cy="360"/>
              </p14:xfrm>
            </p:contentPart>
          </mc:Choice>
          <mc:Fallback xmlns="">
            <p:pic>
              <p:nvPicPr>
                <p:cNvPr id="2250" name="Input penna 2249">
                  <a:extLst>
                    <a:ext uri="{FF2B5EF4-FFF2-40B4-BE49-F238E27FC236}">
                      <a16:creationId xmlns:a16="http://schemas.microsoft.com/office/drawing/2014/main" id="{8ACA409F-C0C1-4DFD-94E2-4A92DBCA211C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12079049" y="617260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2">
              <p14:nvContentPartPr>
                <p14:cNvPr id="2251" name="Input penna 2250">
                  <a:extLst>
                    <a:ext uri="{FF2B5EF4-FFF2-40B4-BE49-F238E27FC236}">
                      <a16:creationId xmlns:a16="http://schemas.microsoft.com/office/drawing/2014/main" id="{8934DE5B-738C-49A2-AC71-4C57F5726312}"/>
                    </a:ext>
                  </a:extLst>
                </p14:cNvPr>
                <p14:cNvContentPartPr/>
                <p14:nvPr/>
              </p14:nvContentPartPr>
              <p14:xfrm>
                <a:off x="12088049" y="6181240"/>
                <a:ext cx="48600" cy="16920"/>
              </p14:xfrm>
            </p:contentPart>
          </mc:Choice>
          <mc:Fallback xmlns="">
            <p:pic>
              <p:nvPicPr>
                <p:cNvPr id="2251" name="Input penna 2250">
                  <a:extLst>
                    <a:ext uri="{FF2B5EF4-FFF2-40B4-BE49-F238E27FC236}">
                      <a16:creationId xmlns:a16="http://schemas.microsoft.com/office/drawing/2014/main" id="{8934DE5B-738C-49A2-AC71-4C57F5726312}"/>
                    </a:ext>
                  </a:extLst>
                </p:cNvPr>
                <p:cNvPicPr/>
                <p:nvPr/>
              </p:nvPicPr>
              <p:blipFill>
                <a:blip r:embed="rId2873"/>
                <a:stretch>
                  <a:fillRect/>
                </a:stretch>
              </p:blipFill>
              <p:spPr>
                <a:xfrm>
                  <a:off x="12079049" y="6172600"/>
                  <a:ext cx="66240" cy="3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4">
            <p14:nvContentPartPr>
              <p14:cNvPr id="1380" name="Input penna 1379">
                <a:extLst>
                  <a:ext uri="{FF2B5EF4-FFF2-40B4-BE49-F238E27FC236}">
                    <a16:creationId xmlns:a16="http://schemas.microsoft.com/office/drawing/2014/main" id="{079AD6D2-5DD4-4875-8DA2-EF5EA5ADFB9A}"/>
                  </a:ext>
                </a:extLst>
              </p14:cNvPr>
              <p14:cNvContentPartPr/>
              <p14:nvPr/>
            </p14:nvContentPartPr>
            <p14:xfrm>
              <a:off x="4852440" y="5968800"/>
              <a:ext cx="1800" cy="1440"/>
            </p14:xfrm>
          </p:contentPart>
        </mc:Choice>
        <mc:Fallback xmlns="">
          <p:pic>
            <p:nvPicPr>
              <p:cNvPr id="1380" name="Input penna 1379">
                <a:extLst>
                  <a:ext uri="{FF2B5EF4-FFF2-40B4-BE49-F238E27FC236}">
                    <a16:creationId xmlns:a16="http://schemas.microsoft.com/office/drawing/2014/main" id="{079AD6D2-5DD4-4875-8DA2-EF5EA5ADFB9A}"/>
                  </a:ext>
                </a:extLst>
              </p:cNvPr>
              <p:cNvPicPr/>
              <p:nvPr/>
            </p:nvPicPr>
            <p:blipFill>
              <a:blip r:embed="rId2875"/>
              <a:stretch>
                <a:fillRect/>
              </a:stretch>
            </p:blipFill>
            <p:spPr>
              <a:xfrm>
                <a:off x="4843080" y="5959440"/>
                <a:ext cx="20520" cy="2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4" name="Gruppo 1173">
            <a:extLst>
              <a:ext uri="{FF2B5EF4-FFF2-40B4-BE49-F238E27FC236}">
                <a16:creationId xmlns:a16="http://schemas.microsoft.com/office/drawing/2014/main" id="{8BEC89DA-8B91-4C98-8F07-FDFE030BE1C2}"/>
              </a:ext>
            </a:extLst>
          </p:cNvPr>
          <p:cNvGrpSpPr/>
          <p:nvPr/>
        </p:nvGrpSpPr>
        <p:grpSpPr>
          <a:xfrm>
            <a:off x="558400" y="1085467"/>
            <a:ext cx="1030320" cy="891360"/>
            <a:chOff x="558400" y="1085467"/>
            <a:chExt cx="1030320" cy="89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76">
              <p14:nvContentPartPr>
                <p14:cNvPr id="1189" name="Input penna 1188">
                  <a:extLst>
                    <a:ext uri="{FF2B5EF4-FFF2-40B4-BE49-F238E27FC236}">
                      <a16:creationId xmlns:a16="http://schemas.microsoft.com/office/drawing/2014/main" id="{34585670-9979-4ED1-8D69-8848DED8DAAC}"/>
                    </a:ext>
                  </a:extLst>
                </p14:cNvPr>
                <p14:cNvContentPartPr/>
                <p14:nvPr/>
              </p14:nvContentPartPr>
              <p14:xfrm>
                <a:off x="558400" y="1183747"/>
                <a:ext cx="1030320" cy="793080"/>
              </p14:xfrm>
            </p:contentPart>
          </mc:Choice>
          <mc:Fallback xmlns="">
            <p:pic>
              <p:nvPicPr>
                <p:cNvPr id="967" name="Input penna 966">
                  <a:extLst>
                    <a:ext uri="{FF2B5EF4-FFF2-40B4-BE49-F238E27FC236}">
                      <a16:creationId xmlns:a16="http://schemas.microsoft.com/office/drawing/2014/main" id="{93A164C0-58EF-413D-94EF-498B2BAD999E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549400" y="1175107"/>
                  <a:ext cx="1047960" cy="81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7">
              <p14:nvContentPartPr>
                <p14:cNvPr id="1190" name="Input penna 1189">
                  <a:extLst>
                    <a:ext uri="{FF2B5EF4-FFF2-40B4-BE49-F238E27FC236}">
                      <a16:creationId xmlns:a16="http://schemas.microsoft.com/office/drawing/2014/main" id="{94B8A279-B248-4941-B4BE-0D4183607876}"/>
                    </a:ext>
                  </a:extLst>
                </p14:cNvPr>
                <p14:cNvContentPartPr/>
                <p14:nvPr/>
              </p14:nvContentPartPr>
              <p14:xfrm>
                <a:off x="1206400" y="1085467"/>
                <a:ext cx="78120" cy="131400"/>
              </p14:xfrm>
            </p:contentPart>
          </mc:Choice>
          <mc:Fallback xmlns="">
            <p:pic>
              <p:nvPicPr>
                <p:cNvPr id="968" name="Input penna 967">
                  <a:extLst>
                    <a:ext uri="{FF2B5EF4-FFF2-40B4-BE49-F238E27FC236}">
                      <a16:creationId xmlns:a16="http://schemas.microsoft.com/office/drawing/2014/main" id="{17D6EC66-4B1A-4573-B081-A52A3147A846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1197400" y="1076827"/>
                  <a:ext cx="95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8">
              <p14:nvContentPartPr>
                <p14:cNvPr id="1191" name="Input penna 1190">
                  <a:extLst>
                    <a:ext uri="{FF2B5EF4-FFF2-40B4-BE49-F238E27FC236}">
                      <a16:creationId xmlns:a16="http://schemas.microsoft.com/office/drawing/2014/main" id="{AEEECFF2-3E12-44D5-BBF8-784B02AA682F}"/>
                    </a:ext>
                  </a:extLst>
                </p14:cNvPr>
                <p14:cNvContentPartPr/>
                <p14:nvPr/>
              </p14:nvContentPartPr>
              <p14:xfrm>
                <a:off x="1201720" y="1144867"/>
                <a:ext cx="67320" cy="4680"/>
              </p14:xfrm>
            </p:contentPart>
          </mc:Choice>
          <mc:Fallback xmlns="">
            <p:pic>
              <p:nvPicPr>
                <p:cNvPr id="969" name="Input penna 968">
                  <a:extLst>
                    <a:ext uri="{FF2B5EF4-FFF2-40B4-BE49-F238E27FC236}">
                      <a16:creationId xmlns:a16="http://schemas.microsoft.com/office/drawing/2014/main" id="{59EF280E-DCB2-4BAB-AE99-1E51E5673E94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1193080" y="1136227"/>
                  <a:ext cx="84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9">
              <p14:nvContentPartPr>
                <p14:cNvPr id="1192" name="Input penna 1191">
                  <a:extLst>
                    <a:ext uri="{FF2B5EF4-FFF2-40B4-BE49-F238E27FC236}">
                      <a16:creationId xmlns:a16="http://schemas.microsoft.com/office/drawing/2014/main" id="{FD9A16D5-3CE8-46C2-832C-0AA907FAC47F}"/>
                    </a:ext>
                  </a:extLst>
                </p14:cNvPr>
                <p14:cNvContentPartPr/>
                <p14:nvPr/>
              </p14:nvContentPartPr>
              <p14:xfrm>
                <a:off x="1365880" y="1707187"/>
                <a:ext cx="157680" cy="210960"/>
              </p14:xfrm>
            </p:contentPart>
          </mc:Choice>
          <mc:Fallback xmlns="">
            <p:pic>
              <p:nvPicPr>
                <p:cNvPr id="971" name="Input penna 970">
                  <a:extLst>
                    <a:ext uri="{FF2B5EF4-FFF2-40B4-BE49-F238E27FC236}">
                      <a16:creationId xmlns:a16="http://schemas.microsoft.com/office/drawing/2014/main" id="{10854CA0-2C2A-49FE-B73E-459091CCE943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1357240" y="1698187"/>
                  <a:ext cx="1753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0">
              <p14:nvContentPartPr>
                <p14:cNvPr id="1193" name="Input penna 1192">
                  <a:extLst>
                    <a:ext uri="{FF2B5EF4-FFF2-40B4-BE49-F238E27FC236}">
                      <a16:creationId xmlns:a16="http://schemas.microsoft.com/office/drawing/2014/main" id="{44FBC98D-F565-4D03-86F9-8770F3904D74}"/>
                    </a:ext>
                  </a:extLst>
                </p14:cNvPr>
                <p14:cNvContentPartPr/>
                <p14:nvPr/>
              </p14:nvContentPartPr>
              <p14:xfrm>
                <a:off x="1238800" y="1576147"/>
                <a:ext cx="257400" cy="301680"/>
              </p14:xfrm>
            </p:contentPart>
          </mc:Choice>
          <mc:Fallback xmlns="">
            <p:pic>
              <p:nvPicPr>
                <p:cNvPr id="972" name="Input penna 971">
                  <a:extLst>
                    <a:ext uri="{FF2B5EF4-FFF2-40B4-BE49-F238E27FC236}">
                      <a16:creationId xmlns:a16="http://schemas.microsoft.com/office/drawing/2014/main" id="{9BD3DC2C-A3DF-4F94-ADBF-DB1E4D19FD6B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1230160" y="1567507"/>
                  <a:ext cx="27504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1">
              <p14:nvContentPartPr>
                <p14:cNvPr id="1194" name="Input penna 1193">
                  <a:extLst>
                    <a:ext uri="{FF2B5EF4-FFF2-40B4-BE49-F238E27FC236}">
                      <a16:creationId xmlns:a16="http://schemas.microsoft.com/office/drawing/2014/main" id="{456578C3-3A85-4127-9785-4EBAF5AD7455}"/>
                    </a:ext>
                  </a:extLst>
                </p14:cNvPr>
                <p14:cNvContentPartPr/>
                <p14:nvPr/>
              </p14:nvContentPartPr>
              <p14:xfrm>
                <a:off x="1022080" y="1418107"/>
                <a:ext cx="336240" cy="440280"/>
              </p14:xfrm>
            </p:contentPart>
          </mc:Choice>
          <mc:Fallback xmlns="">
            <p:pic>
              <p:nvPicPr>
                <p:cNvPr id="973" name="Input penna 972">
                  <a:extLst>
                    <a:ext uri="{FF2B5EF4-FFF2-40B4-BE49-F238E27FC236}">
                      <a16:creationId xmlns:a16="http://schemas.microsoft.com/office/drawing/2014/main" id="{4A31F31F-53CD-4059-B7FE-4B6CFABE13AC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1013080" y="1409107"/>
                  <a:ext cx="35388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2">
              <p14:nvContentPartPr>
                <p14:cNvPr id="1195" name="Input penna 1194">
                  <a:extLst>
                    <a:ext uri="{FF2B5EF4-FFF2-40B4-BE49-F238E27FC236}">
                      <a16:creationId xmlns:a16="http://schemas.microsoft.com/office/drawing/2014/main" id="{62AA7552-A3FD-4A46-99D5-272C00D05CE2}"/>
                    </a:ext>
                  </a:extLst>
                </p14:cNvPr>
                <p14:cNvContentPartPr/>
                <p14:nvPr/>
              </p14:nvContentPartPr>
              <p14:xfrm>
                <a:off x="757840" y="1263667"/>
                <a:ext cx="177480" cy="199440"/>
              </p14:xfrm>
            </p:contentPart>
          </mc:Choice>
          <mc:Fallback xmlns="">
            <p:pic>
              <p:nvPicPr>
                <p:cNvPr id="974" name="Input penna 973">
                  <a:extLst>
                    <a:ext uri="{FF2B5EF4-FFF2-40B4-BE49-F238E27FC236}">
                      <a16:creationId xmlns:a16="http://schemas.microsoft.com/office/drawing/2014/main" id="{1ED23D3C-2DAC-4E30-AFCA-FE31942D0ACF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48840" y="1254667"/>
                  <a:ext cx="195120" cy="217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11552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>
            <a:extLst>
              <a:ext uri="{FF2B5EF4-FFF2-40B4-BE49-F238E27FC236}">
                <a16:creationId xmlns:a16="http://schemas.microsoft.com/office/drawing/2014/main" id="{049631EC-0434-4174-980A-346DC613DD08}"/>
              </a:ext>
            </a:extLst>
          </p:cNvPr>
          <p:cNvGrpSpPr/>
          <p:nvPr/>
        </p:nvGrpSpPr>
        <p:grpSpPr>
          <a:xfrm>
            <a:off x="319476" y="159161"/>
            <a:ext cx="1407240" cy="404640"/>
            <a:chOff x="6268720" y="193027"/>
            <a:chExt cx="1407240" cy="40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6B379A5B-2BD6-4396-B275-1D7496EF80A2}"/>
                    </a:ext>
                  </a:extLst>
                </p14:cNvPr>
                <p14:cNvContentPartPr/>
                <p14:nvPr/>
              </p14:nvContentPartPr>
              <p14:xfrm>
                <a:off x="6268720" y="310387"/>
                <a:ext cx="129240" cy="56520"/>
              </p14:xfrm>
            </p:contentPart>
          </mc:Choice>
          <mc:Fallback xmlns="">
            <p:pic>
              <p:nvPicPr>
                <p:cNvPr id="595" name="Input penna 594">
                  <a:extLst>
                    <a:ext uri="{FF2B5EF4-FFF2-40B4-BE49-F238E27FC236}">
                      <a16:creationId xmlns:a16="http://schemas.microsoft.com/office/drawing/2014/main" id="{D0C561AE-61B2-4926-9F8E-F51AAE38AEA0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6259720" y="301747"/>
                  <a:ext cx="1468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3FC49B5E-59E9-4E49-A4AE-D1C6B41B0A50}"/>
                    </a:ext>
                  </a:extLst>
                </p14:cNvPr>
                <p14:cNvContentPartPr/>
                <p14:nvPr/>
              </p14:nvContentPartPr>
              <p14:xfrm>
                <a:off x="6426760" y="306427"/>
                <a:ext cx="43920" cy="7596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6BA2128E-87D1-42CC-A336-8546F4878826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6417760" y="297427"/>
                  <a:ext cx="615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62231D8E-B5E1-4EC9-9292-B4BA072A1237}"/>
                    </a:ext>
                  </a:extLst>
                </p14:cNvPr>
                <p14:cNvContentPartPr/>
                <p14:nvPr/>
              </p14:nvContentPartPr>
              <p14:xfrm>
                <a:off x="6495880" y="193027"/>
                <a:ext cx="50400" cy="82080"/>
              </p14:xfrm>
            </p:contentPart>
          </mc:Choice>
          <mc:Fallback xmlns="">
            <p:pic>
              <p:nvPicPr>
                <p:cNvPr id="597" name="Input penna 596">
                  <a:extLst>
                    <a:ext uri="{FF2B5EF4-FFF2-40B4-BE49-F238E27FC236}">
                      <a16:creationId xmlns:a16="http://schemas.microsoft.com/office/drawing/2014/main" id="{31086806-EA5C-4914-A4B7-49EEA2A2FF45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6486880" y="184027"/>
                  <a:ext cx="68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3C8EB5E4-5791-4C9F-97E8-01F5482AD3E2}"/>
                    </a:ext>
                  </a:extLst>
                </p14:cNvPr>
                <p14:cNvContentPartPr/>
                <p14:nvPr/>
              </p14:nvContentPartPr>
              <p14:xfrm>
                <a:off x="6543400" y="292387"/>
                <a:ext cx="84240" cy="8856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A47889F8-B9A8-46B0-9658-28B131F8CFE1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534400" y="283747"/>
                  <a:ext cx="101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DFEB8C11-7986-4CB8-A585-A52FC640CC42}"/>
                    </a:ext>
                  </a:extLst>
                </p14:cNvPr>
                <p14:cNvContentPartPr/>
                <p14:nvPr/>
              </p14:nvContentPartPr>
              <p14:xfrm>
                <a:off x="6762280" y="331267"/>
                <a:ext cx="57960" cy="216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8B4467BB-D4BF-4E1E-9174-B82518799A6A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753280" y="322627"/>
                  <a:ext cx="75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15167EEC-DD4E-4763-A039-26DDB01C83AE}"/>
                    </a:ext>
                  </a:extLst>
                </p14:cNvPr>
                <p14:cNvContentPartPr/>
                <p14:nvPr/>
              </p14:nvContentPartPr>
              <p14:xfrm>
                <a:off x="6783160" y="332707"/>
                <a:ext cx="48240" cy="4104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17BB14E7-2228-49E9-81F2-3D7913C8ADEA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774160" y="323707"/>
                  <a:ext cx="658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F9B1EE57-C3C9-445E-9CBE-5220031379C3}"/>
                    </a:ext>
                  </a:extLst>
                </p14:cNvPr>
                <p14:cNvContentPartPr/>
                <p14:nvPr/>
              </p14:nvContentPartPr>
              <p14:xfrm>
                <a:off x="6954520" y="249907"/>
                <a:ext cx="85320" cy="12024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4A6D2169-C775-4864-AA75-ED8CBEA90875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945880" y="240907"/>
                  <a:ext cx="102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FA701B65-0752-4302-9A07-2A40858A7AD4}"/>
                    </a:ext>
                  </a:extLst>
                </p14:cNvPr>
                <p14:cNvContentPartPr/>
                <p14:nvPr/>
              </p14:nvContentPartPr>
              <p14:xfrm>
                <a:off x="7144960" y="252067"/>
                <a:ext cx="10800" cy="9936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BEDEA444-352A-4C48-9CE8-50CF30E6EC2F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7136320" y="243427"/>
                  <a:ext cx="28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C6F7002F-E88E-44CB-8FC1-D2CCF98331E6}"/>
                    </a:ext>
                  </a:extLst>
                </p14:cNvPr>
                <p14:cNvContentPartPr/>
                <p14:nvPr/>
              </p14:nvContentPartPr>
              <p14:xfrm>
                <a:off x="7122640" y="305347"/>
                <a:ext cx="72360" cy="1008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AAE48380-1D75-48A0-9D87-99B0BE49EA36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114000" y="296707"/>
                  <a:ext cx="900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B2660D49-632B-4EE1-B032-A9E52F183295}"/>
                    </a:ext>
                  </a:extLst>
                </p14:cNvPr>
                <p14:cNvContentPartPr/>
                <p14:nvPr/>
              </p14:nvContentPartPr>
              <p14:xfrm>
                <a:off x="7270240" y="257107"/>
                <a:ext cx="141120" cy="8280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B8846F81-D2B1-4E6D-AA56-EA7E34E9858B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7261240" y="248467"/>
                  <a:ext cx="158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CF4E7C35-EF73-4EB9-81DA-602B7D645B54}"/>
                    </a:ext>
                  </a:extLst>
                </p14:cNvPr>
                <p14:cNvContentPartPr/>
                <p14:nvPr/>
              </p14:nvContentPartPr>
              <p14:xfrm>
                <a:off x="7422880" y="261787"/>
                <a:ext cx="45000" cy="7488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849E9005-B371-42C6-88F4-40B419F00144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413880" y="252787"/>
                  <a:ext cx="62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39FBA48F-D065-4610-A207-52EBCE9F25A6}"/>
                    </a:ext>
                  </a:extLst>
                </p14:cNvPr>
                <p14:cNvContentPartPr/>
                <p14:nvPr/>
              </p14:nvContentPartPr>
              <p14:xfrm>
                <a:off x="7515760" y="224347"/>
                <a:ext cx="88200" cy="12384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847D791B-7F83-405C-A1AC-BC4780B94E56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507120" y="215347"/>
                  <a:ext cx="105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07A23202-D3E0-4429-B399-A07CFADF6C95}"/>
                    </a:ext>
                  </a:extLst>
                </p14:cNvPr>
                <p14:cNvContentPartPr/>
                <p14:nvPr/>
              </p14:nvContentPartPr>
              <p14:xfrm>
                <a:off x="7576960" y="262147"/>
                <a:ext cx="99000" cy="9972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1FF19C3C-9C0C-42F2-B0C4-8A5C36AE6729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568320" y="253147"/>
                  <a:ext cx="116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8BA092C9-BE3A-4DF8-9045-EB4AB50BBE90}"/>
                    </a:ext>
                  </a:extLst>
                </p14:cNvPr>
                <p14:cNvContentPartPr/>
                <p14:nvPr/>
              </p14:nvContentPartPr>
              <p14:xfrm>
                <a:off x="7059640" y="415867"/>
                <a:ext cx="576000" cy="2736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83B17402-6952-46AC-85BD-0D9EFF55B5E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050640" y="407227"/>
                  <a:ext cx="5936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94D49A9A-D9A0-4BBA-8102-D4AF798183EB}"/>
                    </a:ext>
                  </a:extLst>
                </p14:cNvPr>
                <p14:cNvContentPartPr/>
                <p14:nvPr/>
              </p14:nvContentPartPr>
              <p14:xfrm>
                <a:off x="7228840" y="478867"/>
                <a:ext cx="125280" cy="11880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F4FD30E0-8186-479C-8441-68EB763C8BB4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219840" y="469867"/>
                  <a:ext cx="142920" cy="13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" name="Gruppo 17">
            <a:extLst>
              <a:ext uri="{FF2B5EF4-FFF2-40B4-BE49-F238E27FC236}">
                <a16:creationId xmlns:a16="http://schemas.microsoft.com/office/drawing/2014/main" id="{470E91C2-4512-4581-AF63-B372C9318D75}"/>
              </a:ext>
            </a:extLst>
          </p:cNvPr>
          <p:cNvGrpSpPr/>
          <p:nvPr/>
        </p:nvGrpSpPr>
        <p:grpSpPr>
          <a:xfrm>
            <a:off x="2331156" y="172841"/>
            <a:ext cx="1321560" cy="362160"/>
            <a:chOff x="8280400" y="206707"/>
            <a:chExt cx="132156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8C11392D-AED5-432E-B76B-D644516A7239}"/>
                    </a:ext>
                  </a:extLst>
                </p14:cNvPr>
                <p14:cNvContentPartPr/>
                <p14:nvPr/>
              </p14:nvContentPartPr>
              <p14:xfrm>
                <a:off x="8280400" y="309667"/>
                <a:ext cx="218880" cy="9936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E8F26494-0941-4897-A4DE-6211DD35C092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8271400" y="301027"/>
                  <a:ext cx="236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9C185DD3-2CE9-4BD5-B466-C69EE886FAC0}"/>
                    </a:ext>
                  </a:extLst>
                </p14:cNvPr>
                <p14:cNvContentPartPr/>
                <p14:nvPr/>
              </p14:nvContentPartPr>
              <p14:xfrm>
                <a:off x="8482000" y="224347"/>
                <a:ext cx="83880" cy="7020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1722DB4E-4DE4-4C36-B17D-34126A0F3594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8473000" y="215707"/>
                  <a:ext cx="101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153846B0-C5C3-481B-AEF6-5B39E8D5FED0}"/>
                    </a:ext>
                  </a:extLst>
                </p14:cNvPr>
                <p14:cNvContentPartPr/>
                <p14:nvPr/>
              </p14:nvContentPartPr>
              <p14:xfrm>
                <a:off x="8550760" y="306427"/>
                <a:ext cx="112320" cy="8568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DABF0D01-4AD3-4A41-8A1C-32C56DBC2C5E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8542120" y="297787"/>
                  <a:ext cx="129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4E68FBDA-CAB7-420C-BF27-76A2C783BB6F}"/>
                    </a:ext>
                  </a:extLst>
                </p14:cNvPr>
                <p14:cNvContentPartPr/>
                <p14:nvPr/>
              </p14:nvContentPartPr>
              <p14:xfrm>
                <a:off x="8736160" y="324067"/>
                <a:ext cx="70560" cy="720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6093E15C-BDBA-4CC5-8F5F-964689F33BF3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8727520" y="315067"/>
                  <a:ext cx="88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F927F435-3098-4EC5-937D-106C25C4B40A}"/>
                    </a:ext>
                  </a:extLst>
                </p14:cNvPr>
                <p14:cNvContentPartPr/>
                <p14:nvPr/>
              </p14:nvContentPartPr>
              <p14:xfrm>
                <a:off x="8750560" y="357187"/>
                <a:ext cx="61200" cy="720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F90A6622-61C3-44DC-A8DF-2262882E7AED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8741920" y="348547"/>
                  <a:ext cx="78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796F5559-FDC5-49D0-A533-97A4C7999552}"/>
                    </a:ext>
                  </a:extLst>
                </p14:cNvPr>
                <p14:cNvContentPartPr/>
                <p14:nvPr/>
              </p14:nvContentPartPr>
              <p14:xfrm>
                <a:off x="8940640" y="206707"/>
                <a:ext cx="86040" cy="13068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87ADAA1E-CECC-401A-85B3-4D8B569F63CC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8931640" y="197707"/>
                  <a:ext cx="1036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0FCD2F94-1832-4773-B89A-2C212A1F8D0F}"/>
                    </a:ext>
                  </a:extLst>
                </p14:cNvPr>
                <p14:cNvContentPartPr/>
                <p14:nvPr/>
              </p14:nvContentPartPr>
              <p14:xfrm>
                <a:off x="9074920" y="294907"/>
                <a:ext cx="59760" cy="648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D9D8EF83-5E33-423B-90F9-0DCDD01A6087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9066280" y="285907"/>
                  <a:ext cx="77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66123779-675D-4A2A-90E7-B9829EC61A17}"/>
                    </a:ext>
                  </a:extLst>
                </p14:cNvPr>
                <p14:cNvContentPartPr/>
                <p14:nvPr/>
              </p14:nvContentPartPr>
              <p14:xfrm>
                <a:off x="9245560" y="265747"/>
                <a:ext cx="123120" cy="7416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985CB253-2A1C-40A8-A201-6F4F76B053FC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9236560" y="257107"/>
                  <a:ext cx="140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A22C2A8F-5216-400D-8F00-2E5652C46BC3}"/>
                    </a:ext>
                  </a:extLst>
                </p14:cNvPr>
                <p14:cNvContentPartPr/>
                <p14:nvPr/>
              </p14:nvContentPartPr>
              <p14:xfrm>
                <a:off x="9372280" y="271867"/>
                <a:ext cx="53280" cy="84240"/>
              </p14:xfrm>
            </p:contentPart>
          </mc:Choice>
          <mc:Fallback xmlns="">
            <p:pic>
              <p:nvPicPr>
                <p:cNvPr id="623" name="Input penna 622">
                  <a:extLst>
                    <a:ext uri="{FF2B5EF4-FFF2-40B4-BE49-F238E27FC236}">
                      <a16:creationId xmlns:a16="http://schemas.microsoft.com/office/drawing/2014/main" id="{4C533055-D179-48C1-806B-C3DF99102CD8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9363640" y="263227"/>
                  <a:ext cx="709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464857F0-4262-4EB5-85DE-5F142C844E29}"/>
                    </a:ext>
                  </a:extLst>
                </p14:cNvPr>
                <p14:cNvContentPartPr/>
                <p14:nvPr/>
              </p14:nvContentPartPr>
              <p14:xfrm>
                <a:off x="9441760" y="213187"/>
                <a:ext cx="78480" cy="14652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A9CCC799-3D21-412A-A78A-833908FF448F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9432760" y="204547"/>
                  <a:ext cx="961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22E86A94-2BA5-4546-8736-B7ACBF951C9D}"/>
                    </a:ext>
                  </a:extLst>
                </p14:cNvPr>
                <p14:cNvContentPartPr/>
                <p14:nvPr/>
              </p14:nvContentPartPr>
              <p14:xfrm>
                <a:off x="9505840" y="278347"/>
                <a:ext cx="96120" cy="9720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C5C0184F-8A42-471B-8762-A813F918AA06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9497200" y="269347"/>
                  <a:ext cx="1137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BCB6CC5A-16A4-4F4A-8627-84252238121C}"/>
                    </a:ext>
                  </a:extLst>
                </p14:cNvPr>
                <p14:cNvContentPartPr/>
                <p14:nvPr/>
              </p14:nvContentPartPr>
              <p14:xfrm>
                <a:off x="9068440" y="402907"/>
                <a:ext cx="531000" cy="1656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07EEA4B6-20AE-4BD7-90D1-500C148FCBDE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9059440" y="393907"/>
                  <a:ext cx="5486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A051CA55-616B-460C-A819-09038A9D784D}"/>
                    </a:ext>
                  </a:extLst>
                </p14:cNvPr>
                <p14:cNvContentPartPr/>
                <p14:nvPr/>
              </p14:nvContentPartPr>
              <p14:xfrm>
                <a:off x="9177160" y="446107"/>
                <a:ext cx="122400" cy="12276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074FF94E-AA4D-4E89-887F-0C04635C8138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9168520" y="437107"/>
                  <a:ext cx="14004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o 31">
            <a:extLst>
              <a:ext uri="{FF2B5EF4-FFF2-40B4-BE49-F238E27FC236}">
                <a16:creationId xmlns:a16="http://schemas.microsoft.com/office/drawing/2014/main" id="{364561B8-3340-4B07-B73B-65BDA831A517}"/>
              </a:ext>
            </a:extLst>
          </p:cNvPr>
          <p:cNvGrpSpPr/>
          <p:nvPr/>
        </p:nvGrpSpPr>
        <p:grpSpPr>
          <a:xfrm>
            <a:off x="4101636" y="219641"/>
            <a:ext cx="831240" cy="144720"/>
            <a:chOff x="10050880" y="253507"/>
            <a:chExt cx="831240" cy="1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7217851A-057B-44F5-B26B-2B47272F526C}"/>
                    </a:ext>
                  </a:extLst>
                </p14:cNvPr>
                <p14:cNvContentPartPr/>
                <p14:nvPr/>
              </p14:nvContentPartPr>
              <p14:xfrm>
                <a:off x="10050880" y="253507"/>
                <a:ext cx="90360" cy="11844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BF6F4171-B79C-4707-BF44-3A568CE1DDC6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10042240" y="244507"/>
                  <a:ext cx="108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4B4F3EF6-EB82-4635-B6E9-11605D922A04}"/>
                    </a:ext>
                  </a:extLst>
                </p14:cNvPr>
                <p14:cNvContentPartPr/>
                <p14:nvPr/>
              </p14:nvContentPartPr>
              <p14:xfrm>
                <a:off x="10150600" y="305347"/>
                <a:ext cx="183600" cy="8064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26C56A45-D8A8-4351-9A68-F1D8B02EFBE2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10141600" y="296707"/>
                  <a:ext cx="2012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FF978BAA-E0C0-4E91-92CB-CA4FFB001EA2}"/>
                    </a:ext>
                  </a:extLst>
                </p14:cNvPr>
                <p14:cNvContentPartPr/>
                <p14:nvPr/>
              </p14:nvContentPartPr>
              <p14:xfrm>
                <a:off x="10338880" y="295987"/>
                <a:ext cx="83880" cy="76320"/>
              </p14:xfrm>
            </p:contentPart>
          </mc:Choice>
          <mc:Fallback xmlns="">
            <p:pic>
              <p:nvPicPr>
                <p:cNvPr id="631" name="Input penna 630">
                  <a:extLst>
                    <a:ext uri="{FF2B5EF4-FFF2-40B4-BE49-F238E27FC236}">
                      <a16:creationId xmlns:a16="http://schemas.microsoft.com/office/drawing/2014/main" id="{7D63D505-BCA1-4A0B-B129-D9C18FA1C8C1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10329880" y="287347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33B8A69F-B9B4-47D3-B294-CB698CC566D1}"/>
                    </a:ext>
                  </a:extLst>
                </p14:cNvPr>
                <p14:cNvContentPartPr/>
                <p14:nvPr/>
              </p14:nvContentPartPr>
              <p14:xfrm>
                <a:off x="10493320" y="297787"/>
                <a:ext cx="111960" cy="7020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75C82F05-6406-4D09-AAAA-0BE6105CC999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10484680" y="289147"/>
                  <a:ext cx="129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5457A5A3-1298-4648-87A5-236643D39834}"/>
                    </a:ext>
                  </a:extLst>
                </p14:cNvPr>
                <p14:cNvContentPartPr/>
                <p14:nvPr/>
              </p14:nvContentPartPr>
              <p14:xfrm>
                <a:off x="10599880" y="309667"/>
                <a:ext cx="47880" cy="8856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F049F278-A8AA-4C21-8BA2-04310CC07DE4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10590880" y="301027"/>
                  <a:ext cx="655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AE3CB950-2843-4185-B31E-01421BB8673A}"/>
                    </a:ext>
                  </a:extLst>
                </p14:cNvPr>
                <p14:cNvContentPartPr/>
                <p14:nvPr/>
              </p14:nvContentPartPr>
              <p14:xfrm>
                <a:off x="10634800" y="318307"/>
                <a:ext cx="105120" cy="6552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1ACD3395-A687-4261-ADC8-15731C783FE9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10625800" y="309667"/>
                  <a:ext cx="1227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D58D68E4-B411-4B76-A840-F6308C964D5A}"/>
                    </a:ext>
                  </a:extLst>
                </p14:cNvPr>
                <p14:cNvContentPartPr/>
                <p14:nvPr/>
              </p14:nvContentPartPr>
              <p14:xfrm>
                <a:off x="10812280" y="310387"/>
                <a:ext cx="69840" cy="1152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411613A1-0C63-47C7-90E3-225CD0B83113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10803280" y="301387"/>
                  <a:ext cx="874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3D8AE39E-E087-462C-8714-0CD6E600B7FA}"/>
                    </a:ext>
                  </a:extLst>
                </p14:cNvPr>
                <p14:cNvContentPartPr/>
                <p14:nvPr/>
              </p14:nvContentPartPr>
              <p14:xfrm>
                <a:off x="10819480" y="341347"/>
                <a:ext cx="58320" cy="1224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05D5123D-E0F4-440E-9866-11AE43A63054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10810480" y="332347"/>
                  <a:ext cx="759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uppo 40">
            <a:extLst>
              <a:ext uri="{FF2B5EF4-FFF2-40B4-BE49-F238E27FC236}">
                <a16:creationId xmlns:a16="http://schemas.microsoft.com/office/drawing/2014/main" id="{C78F9E99-3E8D-4C65-9CBD-013FD2160754}"/>
              </a:ext>
            </a:extLst>
          </p:cNvPr>
          <p:cNvGrpSpPr/>
          <p:nvPr/>
        </p:nvGrpSpPr>
        <p:grpSpPr>
          <a:xfrm>
            <a:off x="5116476" y="235841"/>
            <a:ext cx="465840" cy="133200"/>
            <a:chOff x="11065720" y="269707"/>
            <a:chExt cx="465840" cy="13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F1F74D22-0A14-4E32-8EE1-37D505519B2C}"/>
                    </a:ext>
                  </a:extLst>
                </p14:cNvPr>
                <p14:cNvContentPartPr/>
                <p14:nvPr/>
              </p14:nvContentPartPr>
              <p14:xfrm>
                <a:off x="11065720" y="304627"/>
                <a:ext cx="205920" cy="9828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AEAEE14B-99B7-428B-9E5E-4AA16CA8AF43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11057080" y="295627"/>
                  <a:ext cx="223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43" name="Input penna 42">
                  <a:extLst>
                    <a:ext uri="{FF2B5EF4-FFF2-40B4-BE49-F238E27FC236}">
                      <a16:creationId xmlns:a16="http://schemas.microsoft.com/office/drawing/2014/main" id="{8E533B99-979D-4F55-9B40-E6FF5724B71E}"/>
                    </a:ext>
                  </a:extLst>
                </p14:cNvPr>
                <p14:cNvContentPartPr/>
                <p14:nvPr/>
              </p14:nvContentPartPr>
              <p14:xfrm>
                <a:off x="11338960" y="269707"/>
                <a:ext cx="81720" cy="12528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BE7B9E00-913F-4F06-BDEC-1683A688D148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11329960" y="260707"/>
                  <a:ext cx="993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4982A83F-5EC2-43ED-8B7A-DCE4CDD4C71E}"/>
                    </a:ext>
                  </a:extLst>
                </p14:cNvPr>
                <p14:cNvContentPartPr/>
                <p14:nvPr/>
              </p14:nvContentPartPr>
              <p14:xfrm>
                <a:off x="11427160" y="315427"/>
                <a:ext cx="104400" cy="7776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379EF583-DBFE-42A7-9A22-7300192F88D0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11418160" y="306427"/>
                  <a:ext cx="122040" cy="9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o 44">
            <a:extLst>
              <a:ext uri="{FF2B5EF4-FFF2-40B4-BE49-F238E27FC236}">
                <a16:creationId xmlns:a16="http://schemas.microsoft.com/office/drawing/2014/main" id="{74D49F52-1588-477F-812B-2BE621E42153}"/>
              </a:ext>
            </a:extLst>
          </p:cNvPr>
          <p:cNvGrpSpPr/>
          <p:nvPr/>
        </p:nvGrpSpPr>
        <p:grpSpPr>
          <a:xfrm>
            <a:off x="571116" y="988241"/>
            <a:ext cx="380160" cy="212400"/>
            <a:chOff x="6520360" y="1022107"/>
            <a:chExt cx="380160" cy="21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2B25C04F-BA81-4DC1-B62F-E48D01F80199}"/>
                    </a:ext>
                  </a:extLst>
                </p14:cNvPr>
                <p14:cNvContentPartPr/>
                <p14:nvPr/>
              </p14:nvContentPartPr>
              <p14:xfrm>
                <a:off x="6520360" y="1022107"/>
                <a:ext cx="93600" cy="17496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E5DA5283-6F94-40FB-842E-822FF1A6A303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6511720" y="1013107"/>
                  <a:ext cx="111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C4E64603-84FD-4A6B-8B2B-0E06A26AB784}"/>
                    </a:ext>
                  </a:extLst>
                </p14:cNvPr>
                <p14:cNvContentPartPr/>
                <p14:nvPr/>
              </p14:nvContentPartPr>
              <p14:xfrm>
                <a:off x="6642400" y="1149187"/>
                <a:ext cx="71640" cy="85320"/>
              </p14:xfrm>
            </p:contentPart>
          </mc:Choice>
          <mc:Fallback xmlns="">
            <p:pic>
              <p:nvPicPr>
                <p:cNvPr id="643" name="Input penna 642">
                  <a:extLst>
                    <a:ext uri="{FF2B5EF4-FFF2-40B4-BE49-F238E27FC236}">
                      <a16:creationId xmlns:a16="http://schemas.microsoft.com/office/drawing/2014/main" id="{90425473-3163-4787-8D24-1A4E3B1CBEC4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6633400" y="1140547"/>
                  <a:ext cx="89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6818455F-619A-4767-AA20-0B427C665ED6}"/>
                    </a:ext>
                  </a:extLst>
                </p14:cNvPr>
                <p14:cNvContentPartPr/>
                <p14:nvPr/>
              </p14:nvContentPartPr>
              <p14:xfrm>
                <a:off x="6651760" y="1155307"/>
                <a:ext cx="57600" cy="6696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FBDDEE17-BF6F-44E8-8732-38251D704DDA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6643120" y="1146667"/>
                  <a:ext cx="752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D4C0EAD3-437D-4C40-BFD9-5E98478A22DD}"/>
                    </a:ext>
                  </a:extLst>
                </p14:cNvPr>
                <p14:cNvContentPartPr/>
                <p14:nvPr/>
              </p14:nvContentPartPr>
              <p14:xfrm>
                <a:off x="6655720" y="1087627"/>
                <a:ext cx="63360" cy="1152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D2492177-8387-44B9-AB79-89605D3A955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6646720" y="1078627"/>
                  <a:ext cx="810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F7438DE0-9C42-4E4F-B728-8CBE53F18ACB}"/>
                    </a:ext>
                  </a:extLst>
                </p14:cNvPr>
                <p14:cNvContentPartPr/>
                <p14:nvPr/>
              </p14:nvContentPartPr>
              <p14:xfrm>
                <a:off x="6822400" y="1098787"/>
                <a:ext cx="78120" cy="8280"/>
              </p14:xfrm>
            </p:contentPart>
          </mc:Choice>
          <mc:Fallback xmlns="">
            <p:pic>
              <p:nvPicPr>
                <p:cNvPr id="646" name="Input penna 645">
                  <a:extLst>
                    <a:ext uri="{FF2B5EF4-FFF2-40B4-BE49-F238E27FC236}">
                      <a16:creationId xmlns:a16="http://schemas.microsoft.com/office/drawing/2014/main" id="{B93F9CF4-6E84-43B4-A438-A784F0094E04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6813400" y="1089787"/>
                  <a:ext cx="95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AE43C005-CC48-4605-8FD4-FB98C8817541}"/>
                    </a:ext>
                  </a:extLst>
                </p14:cNvPr>
                <p14:cNvContentPartPr/>
                <p14:nvPr/>
              </p14:nvContentPartPr>
              <p14:xfrm>
                <a:off x="6827440" y="1139467"/>
                <a:ext cx="61920" cy="360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6A9E2DA3-1AA9-4430-B574-E764E8D7D38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818800" y="1130467"/>
                  <a:ext cx="79560" cy="2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o 51">
            <a:extLst>
              <a:ext uri="{FF2B5EF4-FFF2-40B4-BE49-F238E27FC236}">
                <a16:creationId xmlns:a16="http://schemas.microsoft.com/office/drawing/2014/main" id="{400E0800-10AD-406F-9666-DBE019735DAB}"/>
              </a:ext>
            </a:extLst>
          </p:cNvPr>
          <p:cNvGrpSpPr/>
          <p:nvPr/>
        </p:nvGrpSpPr>
        <p:grpSpPr>
          <a:xfrm>
            <a:off x="1148196" y="895721"/>
            <a:ext cx="497520" cy="437400"/>
            <a:chOff x="7097440" y="929587"/>
            <a:chExt cx="497520" cy="43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D03B625C-00FB-4133-8456-6C4658582ABD}"/>
                    </a:ext>
                  </a:extLst>
                </p14:cNvPr>
                <p14:cNvContentPartPr/>
                <p14:nvPr/>
              </p14:nvContentPartPr>
              <p14:xfrm>
                <a:off x="7097440" y="945427"/>
                <a:ext cx="104040" cy="191520"/>
              </p14:xfrm>
            </p:contentPart>
          </mc:Choice>
          <mc:Fallback xmlns="">
            <p:pic>
              <p:nvPicPr>
                <p:cNvPr id="649" name="Input penna 648">
                  <a:extLst>
                    <a:ext uri="{FF2B5EF4-FFF2-40B4-BE49-F238E27FC236}">
                      <a16:creationId xmlns:a16="http://schemas.microsoft.com/office/drawing/2014/main" id="{BCE5A12D-0AD0-4A95-96F1-513CE5A68489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7088440" y="936427"/>
                  <a:ext cx="1216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61D7AF64-226F-448E-BE8A-B97DA6C7AF80}"/>
                    </a:ext>
                  </a:extLst>
                </p14:cNvPr>
                <p14:cNvContentPartPr/>
                <p14:nvPr/>
              </p14:nvContentPartPr>
              <p14:xfrm>
                <a:off x="7204000" y="1077547"/>
                <a:ext cx="60480" cy="6840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F3771BD2-8CB0-4348-857F-7DC7566CF80B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7195360" y="1068907"/>
                  <a:ext cx="781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F0438838-2653-40F1-98FE-DC8CB5B878FE}"/>
                    </a:ext>
                  </a:extLst>
                </p14:cNvPr>
                <p14:cNvContentPartPr/>
                <p14:nvPr/>
              </p14:nvContentPartPr>
              <p14:xfrm>
                <a:off x="7211920" y="1070347"/>
                <a:ext cx="66960" cy="64080"/>
              </p14:xfrm>
            </p:contentPart>
          </mc:Choice>
          <mc:Fallback xmlns="">
            <p:pic>
              <p:nvPicPr>
                <p:cNvPr id="651" name="Input penna 650">
                  <a:extLst>
                    <a:ext uri="{FF2B5EF4-FFF2-40B4-BE49-F238E27FC236}">
                      <a16:creationId xmlns:a16="http://schemas.microsoft.com/office/drawing/2014/main" id="{0852C394-9D0A-4656-8D5D-8E7C4B5CD031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7203280" y="1061347"/>
                  <a:ext cx="84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26383EFF-866C-4F5B-9E22-5F5D78087F6A}"/>
                    </a:ext>
                  </a:extLst>
                </p14:cNvPr>
                <p14:cNvContentPartPr/>
                <p14:nvPr/>
              </p14:nvContentPartPr>
              <p14:xfrm>
                <a:off x="7307680" y="1010947"/>
                <a:ext cx="69480" cy="7272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0373B94D-33C4-412F-A3BF-E8FF3F5BB916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7299040" y="1001947"/>
                  <a:ext cx="871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FAE053DE-9DCD-47ED-B522-D47621946AF0}"/>
                    </a:ext>
                  </a:extLst>
                </p14:cNvPr>
                <p14:cNvContentPartPr/>
                <p14:nvPr/>
              </p14:nvContentPartPr>
              <p14:xfrm>
                <a:off x="7415320" y="929587"/>
                <a:ext cx="83160" cy="178560"/>
              </p14:xfrm>
            </p:contentPart>
          </mc:Choice>
          <mc:Fallback xmlns="">
            <p:pic>
              <p:nvPicPr>
                <p:cNvPr id="653" name="Input penna 652">
                  <a:extLst>
                    <a:ext uri="{FF2B5EF4-FFF2-40B4-BE49-F238E27FC236}">
                      <a16:creationId xmlns:a16="http://schemas.microsoft.com/office/drawing/2014/main" id="{9E6C276E-A249-440B-8A5C-0D0F604A4A3C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7406320" y="920587"/>
                  <a:ext cx="1008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E55BDB28-CE3D-488C-A71A-7E9340CC2B79}"/>
                    </a:ext>
                  </a:extLst>
                </p14:cNvPr>
                <p14:cNvContentPartPr/>
                <p14:nvPr/>
              </p14:nvContentPartPr>
              <p14:xfrm>
                <a:off x="7508920" y="1021027"/>
                <a:ext cx="59760" cy="126720"/>
              </p14:xfrm>
            </p:contentPart>
          </mc:Choice>
          <mc:Fallback xmlns="">
            <p:pic>
              <p:nvPicPr>
                <p:cNvPr id="654" name="Input penna 653">
                  <a:extLst>
                    <a:ext uri="{FF2B5EF4-FFF2-40B4-BE49-F238E27FC236}">
                      <a16:creationId xmlns:a16="http://schemas.microsoft.com/office/drawing/2014/main" id="{AAE20CD2-B802-4522-B9B6-131BA5A8A0D5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7499920" y="1012027"/>
                  <a:ext cx="77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99477AD5-2346-47BF-B23F-1563C7162166}"/>
                    </a:ext>
                  </a:extLst>
                </p14:cNvPr>
                <p14:cNvContentPartPr/>
                <p14:nvPr/>
              </p14:nvContentPartPr>
              <p14:xfrm>
                <a:off x="7124800" y="1188787"/>
                <a:ext cx="470160" cy="3204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FFDC653C-91A1-436C-8D0A-2D11D15A4E79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7115800" y="1180147"/>
                  <a:ext cx="487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6FB672E8-1551-4334-A51B-92251809F1DF}"/>
                    </a:ext>
                  </a:extLst>
                </p14:cNvPr>
                <p14:cNvContentPartPr/>
                <p14:nvPr/>
              </p14:nvContentPartPr>
              <p14:xfrm>
                <a:off x="7268800" y="1258627"/>
                <a:ext cx="122400" cy="10836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C1D37B45-1E6D-41E2-B107-27DD73C43830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7259800" y="1249627"/>
                  <a:ext cx="14004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" name="Gruppo 60">
            <a:extLst>
              <a:ext uri="{FF2B5EF4-FFF2-40B4-BE49-F238E27FC236}">
                <a16:creationId xmlns:a16="http://schemas.microsoft.com/office/drawing/2014/main" id="{6D4FCBF4-EFF4-46BD-A586-9EB7D157BB58}"/>
              </a:ext>
            </a:extLst>
          </p:cNvPr>
          <p:cNvGrpSpPr/>
          <p:nvPr/>
        </p:nvGrpSpPr>
        <p:grpSpPr>
          <a:xfrm>
            <a:off x="3496116" y="957281"/>
            <a:ext cx="978120" cy="269280"/>
            <a:chOff x="9445360" y="991147"/>
            <a:chExt cx="978120" cy="26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C1E7BF56-14AD-4C9F-8BFA-5D359D9AEFB1}"/>
                    </a:ext>
                  </a:extLst>
                </p14:cNvPr>
                <p14:cNvContentPartPr/>
                <p14:nvPr/>
              </p14:nvContentPartPr>
              <p14:xfrm>
                <a:off x="9445360" y="1131187"/>
                <a:ext cx="94320" cy="396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72F57B34-9553-4654-95C0-F5C33BAE1F4B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9436360" y="1122547"/>
                  <a:ext cx="1119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99A42C55-88E2-42B3-8E92-482AFFCD752C}"/>
                    </a:ext>
                  </a:extLst>
                </p14:cNvPr>
                <p14:cNvContentPartPr/>
                <p14:nvPr/>
              </p14:nvContentPartPr>
              <p14:xfrm>
                <a:off x="9662080" y="991147"/>
                <a:ext cx="92520" cy="19332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1B5D4989-19FA-4885-9539-945182A273EE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9653080" y="982147"/>
                  <a:ext cx="1101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37A5A6C8-AC78-424B-A041-0416F823500B}"/>
                    </a:ext>
                  </a:extLst>
                </p14:cNvPr>
                <p14:cNvContentPartPr/>
                <p14:nvPr/>
              </p14:nvContentPartPr>
              <p14:xfrm>
                <a:off x="9766120" y="1124707"/>
                <a:ext cx="83520" cy="7380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235AF9AE-CEA3-46E6-B963-9A2F1525CED1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9757120" y="1115707"/>
                  <a:ext cx="101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4C53A6F1-2C6D-4BFF-8CA4-16B520C72D8F}"/>
                    </a:ext>
                  </a:extLst>
                </p14:cNvPr>
                <p14:cNvContentPartPr/>
                <p14:nvPr/>
              </p14:nvContentPartPr>
              <p14:xfrm>
                <a:off x="9770800" y="1121467"/>
                <a:ext cx="80280" cy="7992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5A05F8BF-2663-46DB-B979-12950D9C2E11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9761800" y="1112827"/>
                  <a:ext cx="979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8E790ABE-F636-428D-A011-717C247AA28A}"/>
                    </a:ext>
                  </a:extLst>
                </p14:cNvPr>
                <p14:cNvContentPartPr/>
                <p14:nvPr/>
              </p14:nvContentPartPr>
              <p14:xfrm>
                <a:off x="9830200" y="1104907"/>
                <a:ext cx="74520" cy="155520"/>
              </p14:xfrm>
            </p:contentPart>
          </mc:Choice>
          <mc:Fallback xmlns="">
            <p:pic>
              <p:nvPicPr>
                <p:cNvPr id="679" name="Input penna 678">
                  <a:extLst>
                    <a:ext uri="{FF2B5EF4-FFF2-40B4-BE49-F238E27FC236}">
                      <a16:creationId xmlns:a16="http://schemas.microsoft.com/office/drawing/2014/main" id="{A330D037-07B8-410A-9FC6-14160B604229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9821560" y="1095907"/>
                  <a:ext cx="921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B76F0A72-2631-49C5-87E0-C025922C4962}"/>
                    </a:ext>
                  </a:extLst>
                </p14:cNvPr>
                <p14:cNvContentPartPr/>
                <p14:nvPr/>
              </p14:nvContentPartPr>
              <p14:xfrm>
                <a:off x="10008400" y="1068907"/>
                <a:ext cx="209880" cy="11196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A97860EC-5671-4679-BDD3-081497D67CD7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9999400" y="1060267"/>
                  <a:ext cx="2275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021551F8-4596-4121-A50D-9937C2186A36}"/>
                    </a:ext>
                  </a:extLst>
                </p14:cNvPr>
                <p14:cNvContentPartPr/>
                <p14:nvPr/>
              </p14:nvContentPartPr>
              <p14:xfrm>
                <a:off x="10243120" y="1040467"/>
                <a:ext cx="95400" cy="149400"/>
              </p14:xfrm>
            </p:contentPart>
          </mc:Choice>
          <mc:Fallback xmlns="">
            <p:pic>
              <p:nvPicPr>
                <p:cNvPr id="682" name="Input penna 681">
                  <a:extLst>
                    <a:ext uri="{FF2B5EF4-FFF2-40B4-BE49-F238E27FC236}">
                      <a16:creationId xmlns:a16="http://schemas.microsoft.com/office/drawing/2014/main" id="{774446A9-9D35-4ED9-ACA9-81F882DAB3EA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10234480" y="1031467"/>
                  <a:ext cx="1130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EEDF842D-1C1F-4899-BA9F-9885F68C172E}"/>
                    </a:ext>
                  </a:extLst>
                </p14:cNvPr>
                <p14:cNvContentPartPr/>
                <p14:nvPr/>
              </p14:nvContentPartPr>
              <p14:xfrm>
                <a:off x="10306120" y="1109587"/>
                <a:ext cx="117360" cy="9216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B1E3F5F2-A21C-4368-9FB4-D85E792EB374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10297480" y="1100947"/>
                  <a:ext cx="13500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uppo 69">
            <a:extLst>
              <a:ext uri="{FF2B5EF4-FFF2-40B4-BE49-F238E27FC236}">
                <a16:creationId xmlns:a16="http://schemas.microsoft.com/office/drawing/2014/main" id="{616E002D-0EBF-446A-BAFE-4A7B0FAC728F}"/>
              </a:ext>
            </a:extLst>
          </p:cNvPr>
          <p:cNvGrpSpPr/>
          <p:nvPr/>
        </p:nvGrpSpPr>
        <p:grpSpPr>
          <a:xfrm>
            <a:off x="539436" y="1641281"/>
            <a:ext cx="370440" cy="219960"/>
            <a:chOff x="6488680" y="1675147"/>
            <a:chExt cx="3704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55EC871F-D874-43C5-BCD7-59D7CF58B35F}"/>
                    </a:ext>
                  </a:extLst>
                </p14:cNvPr>
                <p14:cNvContentPartPr/>
                <p14:nvPr/>
              </p14:nvContentPartPr>
              <p14:xfrm>
                <a:off x="6488680" y="1675147"/>
                <a:ext cx="107640" cy="13968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26C81CBC-407E-4991-8C87-A2C6F8E394E8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6479680" y="1666147"/>
                  <a:ext cx="1252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974176A6-04BA-4537-81F7-00063866B9DB}"/>
                    </a:ext>
                  </a:extLst>
                </p14:cNvPr>
                <p14:cNvContentPartPr/>
                <p14:nvPr/>
              </p14:nvContentPartPr>
              <p14:xfrm>
                <a:off x="6593800" y="1771987"/>
                <a:ext cx="47880" cy="12312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7EC8F5E1-006A-4641-8FA6-8387CD4F4962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6585160" y="1763347"/>
                  <a:ext cx="655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FC8B0A15-A5E2-49BE-BBBA-76F6EA7DF354}"/>
                    </a:ext>
                  </a:extLst>
                </p14:cNvPr>
                <p14:cNvContentPartPr/>
                <p14:nvPr/>
              </p14:nvContentPartPr>
              <p14:xfrm>
                <a:off x="6603160" y="1718707"/>
                <a:ext cx="57600" cy="324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17BBA948-2A0A-4A57-8AD9-338E1EA27D74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594520" y="1710067"/>
                  <a:ext cx="752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82D8CB97-CE90-4446-A9F9-1188DB385DDF}"/>
                    </a:ext>
                  </a:extLst>
                </p14:cNvPr>
                <p14:cNvContentPartPr/>
                <p14:nvPr/>
              </p14:nvContentPartPr>
              <p14:xfrm>
                <a:off x="6771640" y="1757227"/>
                <a:ext cx="74880" cy="288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626E5578-E155-4A13-B830-054E13EFDEC6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763000" y="1748227"/>
                  <a:ext cx="92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2F6A1976-FE93-40A3-AA08-53F8884815B9}"/>
                    </a:ext>
                  </a:extLst>
                </p14:cNvPr>
                <p14:cNvContentPartPr/>
                <p14:nvPr/>
              </p14:nvContentPartPr>
              <p14:xfrm>
                <a:off x="6795040" y="1782427"/>
                <a:ext cx="64080" cy="648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0391B178-450B-4477-A9BC-ABBA71F2594A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6786040" y="1773787"/>
                  <a:ext cx="81720" cy="2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uppo 75">
            <a:extLst>
              <a:ext uri="{FF2B5EF4-FFF2-40B4-BE49-F238E27FC236}">
                <a16:creationId xmlns:a16="http://schemas.microsoft.com/office/drawing/2014/main" id="{F16C453F-7E13-4DAA-A5F8-000E0633676A}"/>
              </a:ext>
            </a:extLst>
          </p:cNvPr>
          <p:cNvGrpSpPr/>
          <p:nvPr/>
        </p:nvGrpSpPr>
        <p:grpSpPr>
          <a:xfrm>
            <a:off x="1128756" y="1580801"/>
            <a:ext cx="516240" cy="344520"/>
            <a:chOff x="7078000" y="1614667"/>
            <a:chExt cx="516240" cy="34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6812D4E9-35D7-4936-B3C9-84868EBA71D9}"/>
                    </a:ext>
                  </a:extLst>
                </p14:cNvPr>
                <p14:cNvContentPartPr/>
                <p14:nvPr/>
              </p14:nvContentPartPr>
              <p14:xfrm>
                <a:off x="7078000" y="1620787"/>
                <a:ext cx="102600" cy="139680"/>
              </p14:xfrm>
            </p:contentPart>
          </mc:Choice>
          <mc:Fallback xmlns="">
            <p:pic>
              <p:nvPicPr>
                <p:cNvPr id="691" name="Input penna 690">
                  <a:extLst>
                    <a:ext uri="{FF2B5EF4-FFF2-40B4-BE49-F238E27FC236}">
                      <a16:creationId xmlns:a16="http://schemas.microsoft.com/office/drawing/2014/main" id="{0A4EE24F-59F0-493B-A2BE-B32324793D2C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7069000" y="1611787"/>
                  <a:ext cx="1202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0522AB9D-AB49-4AE3-BCAC-01C1DBEF2B19}"/>
                    </a:ext>
                  </a:extLst>
                </p14:cNvPr>
                <p14:cNvContentPartPr/>
                <p14:nvPr/>
              </p14:nvContentPartPr>
              <p14:xfrm>
                <a:off x="7205440" y="1696747"/>
                <a:ext cx="51840" cy="6264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447EC56A-D473-4A1F-AE14-A61C2ED2EF03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7196800" y="1687747"/>
                  <a:ext cx="694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13263F0A-31E6-4FB0-97D8-2CE909F34434}"/>
                    </a:ext>
                  </a:extLst>
                </p14:cNvPr>
                <p14:cNvContentPartPr/>
                <p14:nvPr/>
              </p14:nvContentPartPr>
              <p14:xfrm>
                <a:off x="7223080" y="1701067"/>
                <a:ext cx="51120" cy="60840"/>
              </p14:xfrm>
            </p:contentPart>
          </mc:Choice>
          <mc:Fallback xmlns="">
            <p:pic>
              <p:nvPicPr>
                <p:cNvPr id="693" name="Input penna 692">
                  <a:extLst>
                    <a:ext uri="{FF2B5EF4-FFF2-40B4-BE49-F238E27FC236}">
                      <a16:creationId xmlns:a16="http://schemas.microsoft.com/office/drawing/2014/main" id="{8D1894B0-77C5-4B68-8CB6-BD7736C807F3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7214080" y="1692067"/>
                  <a:ext cx="68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90B4C0D4-1387-4113-8E09-BF6A1F0B29A2}"/>
                    </a:ext>
                  </a:extLst>
                </p14:cNvPr>
                <p14:cNvContentPartPr/>
                <p14:nvPr/>
              </p14:nvContentPartPr>
              <p14:xfrm>
                <a:off x="7352320" y="1662547"/>
                <a:ext cx="19440" cy="7416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5D1665D5-BACD-47E1-A42C-5A0D8FB73C36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7343680" y="1653907"/>
                  <a:ext cx="370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A9627837-9E01-442F-87D3-11ECE4271C79}"/>
                    </a:ext>
                  </a:extLst>
                </p14:cNvPr>
                <p14:cNvContentPartPr/>
                <p14:nvPr/>
              </p14:nvContentPartPr>
              <p14:xfrm>
                <a:off x="7319200" y="1692787"/>
                <a:ext cx="71640" cy="576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42C36DF5-2D01-4D3B-BDA4-AD16C36A5F15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7310200" y="1684147"/>
                  <a:ext cx="892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97101AA5-6348-448C-90C0-DC1154DEE034}"/>
                    </a:ext>
                  </a:extLst>
                </p14:cNvPr>
                <p14:cNvContentPartPr/>
                <p14:nvPr/>
              </p14:nvContentPartPr>
              <p14:xfrm>
                <a:off x="7411000" y="1614667"/>
                <a:ext cx="77040" cy="13716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5415E589-0A32-4D0C-8805-FF4CBC6801BF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7402000" y="1605667"/>
                  <a:ext cx="946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7ABCE1A1-492D-4426-A09F-E39C89B59D2F}"/>
                    </a:ext>
                  </a:extLst>
                </p14:cNvPr>
                <p14:cNvContentPartPr/>
                <p14:nvPr/>
              </p14:nvContentPartPr>
              <p14:xfrm>
                <a:off x="7500280" y="1673347"/>
                <a:ext cx="61920" cy="9864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431D3BAE-6BC9-40A0-9FCB-3D86D3E04295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7491640" y="1664347"/>
                  <a:ext cx="795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7C846012-5F7B-45A6-955D-DBE26CBA5062}"/>
                    </a:ext>
                  </a:extLst>
                </p14:cNvPr>
                <p14:cNvContentPartPr/>
                <p14:nvPr/>
              </p14:nvContentPartPr>
              <p14:xfrm>
                <a:off x="7099960" y="1789987"/>
                <a:ext cx="494280" cy="3060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8C8A765F-B49E-4BF0-BF2F-4218A8613725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7090960" y="1781347"/>
                  <a:ext cx="5119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7848FA40-2C71-4DEE-B18A-A60896EBDD34}"/>
                    </a:ext>
                  </a:extLst>
                </p14:cNvPr>
                <p14:cNvContentPartPr/>
                <p14:nvPr/>
              </p14:nvContentPartPr>
              <p14:xfrm>
                <a:off x="7243240" y="1854067"/>
                <a:ext cx="129960" cy="10512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C9958319-520B-4239-A999-36864C9DB261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7234600" y="1845427"/>
                  <a:ext cx="147600" cy="12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13">
            <p14:nvContentPartPr>
              <p14:cNvPr id="86" name="Input penna 85">
                <a:extLst>
                  <a:ext uri="{FF2B5EF4-FFF2-40B4-BE49-F238E27FC236}">
                    <a16:creationId xmlns:a16="http://schemas.microsoft.com/office/drawing/2014/main" id="{C1A01840-28CE-421D-B317-14905FFF0265}"/>
                  </a:ext>
                </a:extLst>
              </p14:cNvPr>
              <p14:cNvContentPartPr/>
              <p14:nvPr/>
            </p14:nvContentPartPr>
            <p14:xfrm>
              <a:off x="1898436" y="1751801"/>
              <a:ext cx="89640" cy="3600"/>
            </p14:xfrm>
          </p:contentPart>
        </mc:Choice>
        <mc:Fallback xmlns="">
          <p:pic>
            <p:nvPicPr>
              <p:cNvPr id="86" name="Input penna 85">
                <a:extLst>
                  <a:ext uri="{FF2B5EF4-FFF2-40B4-BE49-F238E27FC236}">
                    <a16:creationId xmlns:a16="http://schemas.microsoft.com/office/drawing/2014/main" id="{C1A01840-28CE-421D-B317-14905FFF0265}"/>
                  </a:ext>
                </a:extLst>
              </p:cNvPr>
              <p:cNvPicPr/>
              <p:nvPr/>
            </p:nvPicPr>
            <p:blipFill>
              <a:blip r:embed="rId1014"/>
              <a:stretch>
                <a:fillRect/>
              </a:stretch>
            </p:blipFill>
            <p:spPr>
              <a:xfrm>
                <a:off x="1889436" y="1743619"/>
                <a:ext cx="107280" cy="19636"/>
              </a:xfrm>
              <a:prstGeom prst="rect">
                <a:avLst/>
              </a:prstGeom>
            </p:spPr>
          </p:pic>
        </mc:Fallback>
      </mc:AlternateContent>
      <p:grpSp>
        <p:nvGrpSpPr>
          <p:cNvPr id="87" name="Gruppo 86">
            <a:extLst>
              <a:ext uri="{FF2B5EF4-FFF2-40B4-BE49-F238E27FC236}">
                <a16:creationId xmlns:a16="http://schemas.microsoft.com/office/drawing/2014/main" id="{DE878B61-B30A-4B2B-8BE5-6E0196E70F46}"/>
              </a:ext>
            </a:extLst>
          </p:cNvPr>
          <p:cNvGrpSpPr/>
          <p:nvPr/>
        </p:nvGrpSpPr>
        <p:grpSpPr>
          <a:xfrm>
            <a:off x="1900596" y="867641"/>
            <a:ext cx="1409760" cy="424080"/>
            <a:chOff x="7849840" y="901507"/>
            <a:chExt cx="1409760" cy="42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EE33365D-6716-4B14-BB2D-34A8FB317746}"/>
                    </a:ext>
                  </a:extLst>
                </p14:cNvPr>
                <p14:cNvContentPartPr/>
                <p14:nvPr/>
              </p14:nvContentPartPr>
              <p14:xfrm>
                <a:off x="7895920" y="1092307"/>
                <a:ext cx="11160" cy="10404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4E52384B-F144-4921-B80B-21C0E6842020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7886920" y="1083667"/>
                  <a:ext cx="288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E4BE36EB-99D1-44E1-A03D-6A8E9D0E4372}"/>
                    </a:ext>
                  </a:extLst>
                </p14:cNvPr>
                <p14:cNvContentPartPr/>
                <p14:nvPr/>
              </p14:nvContentPartPr>
              <p14:xfrm>
                <a:off x="7849840" y="1148107"/>
                <a:ext cx="76680" cy="1404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E6348564-223D-4DFC-AE3C-638BB900820B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7841200" y="1139107"/>
                  <a:ext cx="943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FF5C6D2A-B2E2-476D-9F31-73AC5BDE04BD}"/>
                    </a:ext>
                  </a:extLst>
                </p14:cNvPr>
                <p14:cNvContentPartPr/>
                <p14:nvPr/>
              </p14:nvContentPartPr>
              <p14:xfrm>
                <a:off x="8150800" y="947947"/>
                <a:ext cx="89280" cy="15300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91E06E95-F83A-495A-9008-128A4E3F0F89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8141800" y="938947"/>
                  <a:ext cx="1069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5D153C9B-1723-4279-AD3E-395D63FBCFCA}"/>
                    </a:ext>
                  </a:extLst>
                </p14:cNvPr>
                <p14:cNvContentPartPr/>
                <p14:nvPr/>
              </p14:nvContentPartPr>
              <p14:xfrm>
                <a:off x="8251240" y="1054147"/>
                <a:ext cx="70920" cy="6336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6C225AAA-D7FA-4C50-87C5-6775DCA014EF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8242240" y="1045147"/>
                  <a:ext cx="88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3CA0A1C6-498B-48A3-82A6-C66B9DF0A3D1}"/>
                    </a:ext>
                  </a:extLst>
                </p14:cNvPr>
                <p14:cNvContentPartPr/>
                <p14:nvPr/>
              </p14:nvContentPartPr>
              <p14:xfrm>
                <a:off x="8269960" y="1046587"/>
                <a:ext cx="60480" cy="7344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BE0A9733-B4DC-4EA7-8BDC-BFFA7C920D76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8261320" y="1037947"/>
                  <a:ext cx="781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36F12C80-E0CB-46EC-BC34-D96C80AF25F2}"/>
                    </a:ext>
                  </a:extLst>
                </p14:cNvPr>
                <p14:cNvContentPartPr/>
                <p14:nvPr/>
              </p14:nvContentPartPr>
              <p14:xfrm>
                <a:off x="8374720" y="1028947"/>
                <a:ext cx="96120" cy="576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733AD3BF-9509-4EAE-AC07-2940F071EA80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8365720" y="1019947"/>
                  <a:ext cx="1137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78FFDADA-76FF-4E51-B272-58619F282347}"/>
                    </a:ext>
                  </a:extLst>
                </p14:cNvPr>
                <p14:cNvContentPartPr/>
                <p14:nvPr/>
              </p14:nvContentPartPr>
              <p14:xfrm>
                <a:off x="8525560" y="907267"/>
                <a:ext cx="81360" cy="16884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AB002BE7-94E4-4EC6-8B72-38D0D3D882B6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8516560" y="898267"/>
                  <a:ext cx="990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829386CA-B367-4269-975C-A873B0C3C43B}"/>
                    </a:ext>
                  </a:extLst>
                </p14:cNvPr>
                <p14:cNvContentPartPr/>
                <p14:nvPr/>
              </p14:nvContentPartPr>
              <p14:xfrm>
                <a:off x="8620960" y="1011667"/>
                <a:ext cx="54000" cy="11124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697C8072-A4EA-4F8E-BF65-BCBCF60EF096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8612320" y="1002667"/>
                  <a:ext cx="716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FECED173-93E0-4488-8248-17B0A0BB9BE0}"/>
                    </a:ext>
                  </a:extLst>
                </p14:cNvPr>
                <p14:cNvContentPartPr/>
                <p14:nvPr/>
              </p14:nvContentPartPr>
              <p14:xfrm>
                <a:off x="8211280" y="1151707"/>
                <a:ext cx="507600" cy="2484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7E026CBA-E16F-44D6-A5DA-1D1762C17CC5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8202640" y="1143067"/>
                  <a:ext cx="5252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5C7E3336-A956-4DD1-AB32-6C8F983B68FD}"/>
                    </a:ext>
                  </a:extLst>
                </p14:cNvPr>
                <p14:cNvContentPartPr/>
                <p14:nvPr/>
              </p14:nvContentPartPr>
              <p14:xfrm>
                <a:off x="8349880" y="1213987"/>
                <a:ext cx="129600" cy="11160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02D629FC-9635-4D58-9135-9A5FC659F0EF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8341240" y="1205347"/>
                  <a:ext cx="147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44F6EFAB-AE5D-4B09-936F-D0B826B62018}"/>
                    </a:ext>
                  </a:extLst>
                </p14:cNvPr>
                <p14:cNvContentPartPr/>
                <p14:nvPr/>
              </p14:nvContentPartPr>
              <p14:xfrm>
                <a:off x="8835880" y="1086907"/>
                <a:ext cx="131760" cy="7632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2A6AE9D2-D365-47B2-800A-53686336F654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8826880" y="1077907"/>
                  <a:ext cx="1494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414EB6D1-A835-449D-A195-FCDF53A95F22}"/>
                    </a:ext>
                  </a:extLst>
                </p14:cNvPr>
                <p14:cNvContentPartPr/>
                <p14:nvPr/>
              </p14:nvContentPartPr>
              <p14:xfrm>
                <a:off x="8966920" y="1094107"/>
                <a:ext cx="68400" cy="8208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FB3DA9B0-490B-4AAC-B24D-E26D132F823D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8958280" y="1085467"/>
                  <a:ext cx="86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975152F2-873F-40CA-A206-CB4DE005BA03}"/>
                    </a:ext>
                  </a:extLst>
                </p14:cNvPr>
                <p14:cNvContentPartPr/>
                <p14:nvPr/>
              </p14:nvContentPartPr>
              <p14:xfrm>
                <a:off x="9060160" y="1020667"/>
                <a:ext cx="107640" cy="17424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99A32741-66CD-4B8E-8B07-294544554A69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9051520" y="1012027"/>
                  <a:ext cx="1252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A34BEF2D-848B-4590-8820-59287094E5E1}"/>
                    </a:ext>
                  </a:extLst>
                </p14:cNvPr>
                <p14:cNvContentPartPr/>
                <p14:nvPr/>
              </p14:nvContentPartPr>
              <p14:xfrm>
                <a:off x="9145120" y="1091947"/>
                <a:ext cx="114480" cy="9072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4A3D0AD8-AF4B-4E89-8147-135C3747D8A5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9136120" y="1082947"/>
                  <a:ext cx="132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0166C163-5D10-4003-813A-B1464A26BD44}"/>
                    </a:ext>
                  </a:extLst>
                </p14:cNvPr>
                <p14:cNvContentPartPr/>
                <p14:nvPr/>
              </p14:nvContentPartPr>
              <p14:xfrm>
                <a:off x="8056840" y="952267"/>
                <a:ext cx="44280" cy="160200"/>
              </p14:xfrm>
            </p:contentPart>
          </mc:Choice>
          <mc:Fallback xmlns="">
            <p:pic>
              <p:nvPicPr>
                <p:cNvPr id="715" name="Input penna 714">
                  <a:extLst>
                    <a:ext uri="{FF2B5EF4-FFF2-40B4-BE49-F238E27FC236}">
                      <a16:creationId xmlns:a16="http://schemas.microsoft.com/office/drawing/2014/main" id="{DC4144FD-37A3-42E9-84FF-100CC3490085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8048200" y="943267"/>
                  <a:ext cx="61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F0A8504B-AA25-4808-A6DA-C1C64C842FB6}"/>
                    </a:ext>
                  </a:extLst>
                </p14:cNvPr>
                <p14:cNvContentPartPr/>
                <p14:nvPr/>
              </p14:nvContentPartPr>
              <p14:xfrm>
                <a:off x="8729320" y="901507"/>
                <a:ext cx="33840" cy="19872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A8B83345-3696-431D-A906-B0B857538174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8720680" y="892867"/>
                  <a:ext cx="5148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uppo 103">
            <a:extLst>
              <a:ext uri="{FF2B5EF4-FFF2-40B4-BE49-F238E27FC236}">
                <a16:creationId xmlns:a16="http://schemas.microsoft.com/office/drawing/2014/main" id="{E3AE9EF0-FD63-4913-B40C-47204424B492}"/>
              </a:ext>
            </a:extLst>
          </p:cNvPr>
          <p:cNvGrpSpPr/>
          <p:nvPr/>
        </p:nvGrpSpPr>
        <p:grpSpPr>
          <a:xfrm>
            <a:off x="2256996" y="1521761"/>
            <a:ext cx="1296360" cy="376200"/>
            <a:chOff x="8206240" y="1555627"/>
            <a:chExt cx="1296360" cy="37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32DE091D-55A2-480B-8AC5-39A0F67C94C4}"/>
                    </a:ext>
                  </a:extLst>
                </p14:cNvPr>
                <p14:cNvContentPartPr/>
                <p14:nvPr/>
              </p14:nvContentPartPr>
              <p14:xfrm>
                <a:off x="8206240" y="1555627"/>
                <a:ext cx="64800" cy="21780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151A5DE8-0787-4105-B21C-DF4122037B56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8197600" y="1546987"/>
                  <a:ext cx="824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AF134C37-41B4-4DF6-97B8-FD4E392477AD}"/>
                    </a:ext>
                  </a:extLst>
                </p14:cNvPr>
                <p14:cNvContentPartPr/>
                <p14:nvPr/>
              </p14:nvContentPartPr>
              <p14:xfrm>
                <a:off x="8275360" y="1607827"/>
                <a:ext cx="79920" cy="12744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F7D2E90E-12DB-4329-BF51-443961AD3C59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8266720" y="1598827"/>
                  <a:ext cx="97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5E1A35B9-1746-47D1-8F09-C0B5AF6B1F96}"/>
                    </a:ext>
                  </a:extLst>
                </p14:cNvPr>
                <p14:cNvContentPartPr/>
                <p14:nvPr/>
              </p14:nvContentPartPr>
              <p14:xfrm>
                <a:off x="8375440" y="1678747"/>
                <a:ext cx="46080" cy="55440"/>
              </p14:xfrm>
            </p:contentPart>
          </mc:Choice>
          <mc:Fallback xmlns="">
            <p:pic>
              <p:nvPicPr>
                <p:cNvPr id="705" name="Input penna 704">
                  <a:extLst>
                    <a:ext uri="{FF2B5EF4-FFF2-40B4-BE49-F238E27FC236}">
                      <a16:creationId xmlns:a16="http://schemas.microsoft.com/office/drawing/2014/main" id="{1621B6D0-1CAC-48EE-8540-E2B53028183F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8366440" y="1669747"/>
                  <a:ext cx="637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9ABE8C8A-0330-4058-A878-49987332AB46}"/>
                    </a:ext>
                  </a:extLst>
                </p14:cNvPr>
                <p14:cNvContentPartPr/>
                <p14:nvPr/>
              </p14:nvContentPartPr>
              <p14:xfrm>
                <a:off x="8387680" y="1664347"/>
                <a:ext cx="56880" cy="7452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F6E811E7-8E6D-4D52-87E9-35B6E3CA1B9A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8378680" y="1655707"/>
                  <a:ext cx="74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9F740C62-EF96-4F83-8247-6DDAE46B8229}"/>
                    </a:ext>
                  </a:extLst>
                </p14:cNvPr>
                <p14:cNvContentPartPr/>
                <p14:nvPr/>
              </p14:nvContentPartPr>
              <p14:xfrm>
                <a:off x="8477680" y="1645987"/>
                <a:ext cx="43200" cy="1440"/>
              </p14:xfrm>
            </p:contentPart>
          </mc:Choice>
          <mc:Fallback xmlns="">
            <p:pic>
              <p:nvPicPr>
                <p:cNvPr id="708" name="Input penna 707">
                  <a:extLst>
                    <a:ext uri="{FF2B5EF4-FFF2-40B4-BE49-F238E27FC236}">
                      <a16:creationId xmlns:a16="http://schemas.microsoft.com/office/drawing/2014/main" id="{24D29CE0-8E19-4892-B9BD-8C8959D3F7E5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8468680" y="1636987"/>
                  <a:ext cx="60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B4D6E960-0CC3-4C4F-A84A-676F5B01B9F6}"/>
                    </a:ext>
                  </a:extLst>
                </p14:cNvPr>
                <p14:cNvContentPartPr/>
                <p14:nvPr/>
              </p14:nvContentPartPr>
              <p14:xfrm>
                <a:off x="8563360" y="1572907"/>
                <a:ext cx="70560" cy="144720"/>
              </p14:xfrm>
            </p:contentPart>
          </mc:Choice>
          <mc:Fallback xmlns="">
            <p:pic>
              <p:nvPicPr>
                <p:cNvPr id="709" name="Input penna 708">
                  <a:extLst>
                    <a:ext uri="{FF2B5EF4-FFF2-40B4-BE49-F238E27FC236}">
                      <a16:creationId xmlns:a16="http://schemas.microsoft.com/office/drawing/2014/main" id="{55FE0E67-6BB3-4A0F-B5D8-6F456794C756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8554360" y="1564267"/>
                  <a:ext cx="882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CA36003B-DE9C-4A3E-ADC3-804FA505E8BF}"/>
                    </a:ext>
                  </a:extLst>
                </p14:cNvPr>
                <p14:cNvContentPartPr/>
                <p14:nvPr/>
              </p14:nvContentPartPr>
              <p14:xfrm>
                <a:off x="8632840" y="1659307"/>
                <a:ext cx="50400" cy="96120"/>
              </p14:xfrm>
            </p:contentPart>
          </mc:Choice>
          <mc:Fallback xmlns="">
            <p:pic>
              <p:nvPicPr>
                <p:cNvPr id="710" name="Input penna 709">
                  <a:extLst>
                    <a:ext uri="{FF2B5EF4-FFF2-40B4-BE49-F238E27FC236}">
                      <a16:creationId xmlns:a16="http://schemas.microsoft.com/office/drawing/2014/main" id="{98D08E4B-24F3-4D1F-8FCA-CAACD9523BE1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8624200" y="1650307"/>
                  <a:ext cx="680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35D4D8DF-E426-4D81-90EB-04055144F73A}"/>
                    </a:ext>
                  </a:extLst>
                </p14:cNvPr>
                <p14:cNvContentPartPr/>
                <p14:nvPr/>
              </p14:nvContentPartPr>
              <p14:xfrm>
                <a:off x="8726440" y="1577947"/>
                <a:ext cx="42480" cy="205560"/>
              </p14:xfrm>
            </p:contentPart>
          </mc:Choice>
          <mc:Fallback xmlns="">
            <p:pic>
              <p:nvPicPr>
                <p:cNvPr id="711" name="Input penna 710">
                  <a:extLst>
                    <a:ext uri="{FF2B5EF4-FFF2-40B4-BE49-F238E27FC236}">
                      <a16:creationId xmlns:a16="http://schemas.microsoft.com/office/drawing/2014/main" id="{7104DCAE-964C-4B10-9832-7B2C202F8DA0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8717800" y="1569307"/>
                  <a:ext cx="60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1E41676F-35BB-47A8-A896-F158C61E4986}"/>
                    </a:ext>
                  </a:extLst>
                </p14:cNvPr>
                <p14:cNvContentPartPr/>
                <p14:nvPr/>
              </p14:nvContentPartPr>
              <p14:xfrm>
                <a:off x="8218120" y="1765507"/>
                <a:ext cx="499320" cy="2124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35700208-07F9-4124-BF21-827763E9E2ED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8209120" y="1756507"/>
                  <a:ext cx="5169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55E27DA6-D66A-4FA2-8D0A-09935084F6B7}"/>
                    </a:ext>
                  </a:extLst>
                </p14:cNvPr>
                <p14:cNvContentPartPr/>
                <p14:nvPr/>
              </p14:nvContentPartPr>
              <p14:xfrm>
                <a:off x="8385520" y="1814107"/>
                <a:ext cx="129600" cy="117720"/>
              </p14:xfrm>
            </p:contentPart>
          </mc:Choice>
          <mc:Fallback xmlns="">
            <p:pic>
              <p:nvPicPr>
                <p:cNvPr id="713" name="Input penna 712">
                  <a:extLst>
                    <a:ext uri="{FF2B5EF4-FFF2-40B4-BE49-F238E27FC236}">
                      <a16:creationId xmlns:a16="http://schemas.microsoft.com/office/drawing/2014/main" id="{842855D1-EB2B-4E3D-9C2D-7C51EDB86A18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8376520" y="1805107"/>
                  <a:ext cx="1472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BFBCB752-F2C3-45BF-BFB8-C6127BDF936F}"/>
                    </a:ext>
                  </a:extLst>
                </p14:cNvPr>
                <p14:cNvContentPartPr/>
                <p14:nvPr/>
              </p14:nvContentPartPr>
              <p14:xfrm>
                <a:off x="8809240" y="1680547"/>
                <a:ext cx="141480" cy="7452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99C4F359-71F8-4A58-8CA0-896563EC39A1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8800600" y="1671907"/>
                  <a:ext cx="159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B316C95B-316D-4F9A-BBDA-D4A79C227C07}"/>
                    </a:ext>
                  </a:extLst>
                </p14:cNvPr>
                <p14:cNvContentPartPr/>
                <p14:nvPr/>
              </p14:nvContentPartPr>
              <p14:xfrm>
                <a:off x="8969080" y="1679107"/>
                <a:ext cx="65880" cy="86040"/>
              </p14:xfrm>
            </p:contentPart>
          </mc:Choice>
          <mc:Fallback xmlns="">
            <p:pic>
              <p:nvPicPr>
                <p:cNvPr id="719" name="Input penna 718">
                  <a:extLst>
                    <a:ext uri="{FF2B5EF4-FFF2-40B4-BE49-F238E27FC236}">
                      <a16:creationId xmlns:a16="http://schemas.microsoft.com/office/drawing/2014/main" id="{7A285647-8341-4DAE-86A1-D8FD37588943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8960080" y="1670467"/>
                  <a:ext cx="83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9B08FD4C-5DC9-4135-9393-757EE2154533}"/>
                    </a:ext>
                  </a:extLst>
                </p14:cNvPr>
                <p14:cNvContentPartPr/>
                <p14:nvPr/>
              </p14:nvContentPartPr>
              <p14:xfrm>
                <a:off x="9075640" y="1630507"/>
                <a:ext cx="105480" cy="151560"/>
              </p14:xfrm>
            </p:contentPart>
          </mc:Choice>
          <mc:Fallback xmlns="">
            <p:pic>
              <p:nvPicPr>
                <p:cNvPr id="720" name="Input penna 719">
                  <a:extLst>
                    <a:ext uri="{FF2B5EF4-FFF2-40B4-BE49-F238E27FC236}">
                      <a16:creationId xmlns:a16="http://schemas.microsoft.com/office/drawing/2014/main" id="{A245F12E-16A5-4B99-B198-4904614099EA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9066640" y="1621867"/>
                  <a:ext cx="123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654B3702-44AB-4DC5-B6D1-B80EF4878D18}"/>
                    </a:ext>
                  </a:extLst>
                </p14:cNvPr>
                <p14:cNvContentPartPr/>
                <p14:nvPr/>
              </p14:nvContentPartPr>
              <p14:xfrm>
                <a:off x="9138640" y="1687387"/>
                <a:ext cx="106200" cy="88920"/>
              </p14:xfrm>
            </p:contentPart>
          </mc:Choice>
          <mc:Fallback xmlns="">
            <p:pic>
              <p:nvPicPr>
                <p:cNvPr id="721" name="Input penna 720">
                  <a:extLst>
                    <a:ext uri="{FF2B5EF4-FFF2-40B4-BE49-F238E27FC236}">
                      <a16:creationId xmlns:a16="http://schemas.microsoft.com/office/drawing/2014/main" id="{B364B526-CD92-49B6-90B0-BB579B586E6E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9130000" y="1678387"/>
                  <a:ext cx="1238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6F441462-CB80-49CE-91E6-FC79A9F4405F}"/>
                    </a:ext>
                  </a:extLst>
                </p14:cNvPr>
                <p14:cNvContentPartPr/>
                <p14:nvPr/>
              </p14:nvContentPartPr>
              <p14:xfrm>
                <a:off x="9395320" y="1701427"/>
                <a:ext cx="107280" cy="9000"/>
              </p14:xfrm>
            </p:contentPart>
          </mc:Choice>
          <mc:Fallback xmlns="">
            <p:pic>
              <p:nvPicPr>
                <p:cNvPr id="723" name="Input penna 722">
                  <a:extLst>
                    <a:ext uri="{FF2B5EF4-FFF2-40B4-BE49-F238E27FC236}">
                      <a16:creationId xmlns:a16="http://schemas.microsoft.com/office/drawing/2014/main" id="{9BCEF008-C843-4366-BCFB-0A880EE13D59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9386320" y="1692787"/>
                  <a:ext cx="1249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505F9118-9763-48D7-ADC8-082098A80296}"/>
                    </a:ext>
                  </a:extLst>
                </p14:cNvPr>
                <p14:cNvContentPartPr/>
                <p14:nvPr/>
              </p14:nvContentPartPr>
              <p14:xfrm>
                <a:off x="9448960" y="1666507"/>
                <a:ext cx="14400" cy="109800"/>
              </p14:xfrm>
            </p:contentPart>
          </mc:Choice>
          <mc:Fallback xmlns="">
            <p:pic>
              <p:nvPicPr>
                <p:cNvPr id="724" name="Input penna 723">
                  <a:extLst>
                    <a:ext uri="{FF2B5EF4-FFF2-40B4-BE49-F238E27FC236}">
                      <a16:creationId xmlns:a16="http://schemas.microsoft.com/office/drawing/2014/main" id="{DA0B6BC6-E440-46DC-9744-7761D88A7791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9440320" y="1657507"/>
                  <a:ext cx="32040" cy="12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uppo 120">
            <a:extLst>
              <a:ext uri="{FF2B5EF4-FFF2-40B4-BE49-F238E27FC236}">
                <a16:creationId xmlns:a16="http://schemas.microsoft.com/office/drawing/2014/main" id="{C983C67C-1F58-466F-B091-8DF39497240F}"/>
              </a:ext>
            </a:extLst>
          </p:cNvPr>
          <p:cNvGrpSpPr/>
          <p:nvPr/>
        </p:nvGrpSpPr>
        <p:grpSpPr>
          <a:xfrm>
            <a:off x="3691596" y="1570721"/>
            <a:ext cx="766080" cy="226800"/>
            <a:chOff x="9640840" y="1604587"/>
            <a:chExt cx="766080" cy="22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9CAF3547-B90A-4BC8-8335-E4348EC55721}"/>
                    </a:ext>
                  </a:extLst>
                </p14:cNvPr>
                <p14:cNvContentPartPr/>
                <p14:nvPr/>
              </p14:nvContentPartPr>
              <p14:xfrm>
                <a:off x="9640840" y="1604587"/>
                <a:ext cx="126000" cy="15048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5894C764-49D7-465B-8AA6-D1D031864D8B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9632200" y="1595587"/>
                  <a:ext cx="1436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4E6F6A8D-8B06-44A3-A973-ECC4FB3A9886}"/>
                    </a:ext>
                  </a:extLst>
                </p14:cNvPr>
                <p14:cNvContentPartPr/>
                <p14:nvPr/>
              </p14:nvContentPartPr>
              <p14:xfrm>
                <a:off x="9737680" y="1701427"/>
                <a:ext cx="88200" cy="6588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B75C7AB0-20E2-4799-B277-274662E70122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9728680" y="1692787"/>
                  <a:ext cx="1058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9C54D18D-7E8E-43E5-BC44-292A6307550A}"/>
                    </a:ext>
                  </a:extLst>
                </p14:cNvPr>
                <p14:cNvContentPartPr/>
                <p14:nvPr/>
              </p14:nvContentPartPr>
              <p14:xfrm>
                <a:off x="9766480" y="1698547"/>
                <a:ext cx="56160" cy="74520"/>
              </p14:xfrm>
            </p:contentPart>
          </mc:Choice>
          <mc:Fallback xmlns="">
            <p:pic>
              <p:nvPicPr>
                <p:cNvPr id="728" name="Input penna 727">
                  <a:extLst>
                    <a:ext uri="{FF2B5EF4-FFF2-40B4-BE49-F238E27FC236}">
                      <a16:creationId xmlns:a16="http://schemas.microsoft.com/office/drawing/2014/main" id="{046C554C-92DE-4339-9D0D-601108E4D820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9757480" y="1689547"/>
                  <a:ext cx="738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46AA56C4-7CEB-48FC-B886-36633A0BE79C}"/>
                    </a:ext>
                  </a:extLst>
                </p14:cNvPr>
                <p14:cNvContentPartPr/>
                <p14:nvPr/>
              </p14:nvContentPartPr>
              <p14:xfrm>
                <a:off x="9825880" y="1707907"/>
                <a:ext cx="54000" cy="12348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FE245811-AC86-4761-AB0F-00D3C2CDFCA0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9817240" y="1698907"/>
                  <a:ext cx="71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2E2C5482-4C78-4682-8EEC-69369CDF6864}"/>
                    </a:ext>
                  </a:extLst>
                </p14:cNvPr>
                <p14:cNvContentPartPr/>
                <p14:nvPr/>
              </p14:nvContentPartPr>
              <p14:xfrm>
                <a:off x="10000480" y="1655707"/>
                <a:ext cx="203040" cy="10188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3E596DC0-583F-4B8A-8E6F-348E0E07D44E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9991840" y="1647067"/>
                  <a:ext cx="2206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431975EA-3921-4397-AFC1-F84410950DF4}"/>
                    </a:ext>
                  </a:extLst>
                </p14:cNvPr>
                <p14:cNvContentPartPr/>
                <p14:nvPr/>
              </p14:nvContentPartPr>
              <p14:xfrm>
                <a:off x="10222240" y="1623667"/>
                <a:ext cx="111960" cy="15624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A6F7A482-0831-4E90-90EF-45A32D82E005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10213240" y="1614667"/>
                  <a:ext cx="1296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191EC58F-D5B2-4F58-96D8-B896D05C0AE4}"/>
                    </a:ext>
                  </a:extLst>
                </p14:cNvPr>
                <p14:cNvContentPartPr/>
                <p14:nvPr/>
              </p14:nvContentPartPr>
              <p14:xfrm>
                <a:off x="10301440" y="1701427"/>
                <a:ext cx="105480" cy="8388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CC67AE05-B6B3-468D-A01A-9ED5E4D87D5B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10292440" y="1692787"/>
                  <a:ext cx="12312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uppo 128">
            <a:extLst>
              <a:ext uri="{FF2B5EF4-FFF2-40B4-BE49-F238E27FC236}">
                <a16:creationId xmlns:a16="http://schemas.microsoft.com/office/drawing/2014/main" id="{289BC43A-480E-446E-AF96-10C733A1332C}"/>
              </a:ext>
            </a:extLst>
          </p:cNvPr>
          <p:cNvGrpSpPr/>
          <p:nvPr/>
        </p:nvGrpSpPr>
        <p:grpSpPr>
          <a:xfrm>
            <a:off x="523956" y="2225561"/>
            <a:ext cx="466920" cy="260640"/>
            <a:chOff x="6473200" y="2259427"/>
            <a:chExt cx="466920" cy="26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5CCC0620-CB4A-4822-A679-33914837613D}"/>
                    </a:ext>
                  </a:extLst>
                </p14:cNvPr>
                <p14:cNvContentPartPr/>
                <p14:nvPr/>
              </p14:nvContentPartPr>
              <p14:xfrm>
                <a:off x="6473200" y="2259427"/>
                <a:ext cx="105480" cy="149760"/>
              </p14:xfrm>
            </p:contentPart>
          </mc:Choice>
          <mc:Fallback xmlns="">
            <p:pic>
              <p:nvPicPr>
                <p:cNvPr id="735" name="Input penna 734">
                  <a:extLst>
                    <a:ext uri="{FF2B5EF4-FFF2-40B4-BE49-F238E27FC236}">
                      <a16:creationId xmlns:a16="http://schemas.microsoft.com/office/drawing/2014/main" id="{5A806D52-B1A3-427A-90AA-DDFC24EFE28A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6464560" y="2250787"/>
                  <a:ext cx="1231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3FB781ED-A432-4B57-BD16-D0BFED39520C}"/>
                    </a:ext>
                  </a:extLst>
                </p14:cNvPr>
                <p14:cNvContentPartPr/>
                <p14:nvPr/>
              </p14:nvContentPartPr>
              <p14:xfrm>
                <a:off x="6567880" y="2374987"/>
                <a:ext cx="87840" cy="5796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65FFD3AD-B410-4E6A-BAF4-3E75835C7E2E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6558880" y="2365987"/>
                  <a:ext cx="1054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A9E3CCB6-160E-47C1-9A8A-F033052FEA2C}"/>
                    </a:ext>
                  </a:extLst>
                </p14:cNvPr>
                <p14:cNvContentPartPr/>
                <p14:nvPr/>
              </p14:nvContentPartPr>
              <p14:xfrm>
                <a:off x="6600280" y="2391187"/>
                <a:ext cx="52560" cy="54000"/>
              </p14:xfrm>
            </p:contentPart>
          </mc:Choice>
          <mc:Fallback xmlns="">
            <p:pic>
              <p:nvPicPr>
                <p:cNvPr id="737" name="Input penna 736">
                  <a:extLst>
                    <a:ext uri="{FF2B5EF4-FFF2-40B4-BE49-F238E27FC236}">
                      <a16:creationId xmlns:a16="http://schemas.microsoft.com/office/drawing/2014/main" id="{E78BDB2E-CF3E-458A-ABCB-F25E49ACF4AE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6591280" y="2382187"/>
                  <a:ext cx="702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0AF62151-F2D4-428F-945D-091BC1901577}"/>
                    </a:ext>
                  </a:extLst>
                </p14:cNvPr>
                <p14:cNvContentPartPr/>
                <p14:nvPr/>
              </p14:nvContentPartPr>
              <p14:xfrm>
                <a:off x="6668320" y="2380387"/>
                <a:ext cx="53280" cy="13968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D69F92F5-02B2-4F1E-AD5B-D54CEA7ED3C2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6659680" y="2371747"/>
                  <a:ext cx="709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4AE3AADA-B02A-4326-8EC8-03C88FC26F80}"/>
                    </a:ext>
                  </a:extLst>
                </p14:cNvPr>
                <p14:cNvContentPartPr/>
                <p14:nvPr/>
              </p14:nvContentPartPr>
              <p14:xfrm>
                <a:off x="6596320" y="2342587"/>
                <a:ext cx="116280" cy="5760"/>
              </p14:xfrm>
            </p:contentPart>
          </mc:Choice>
          <mc:Fallback xmlns="">
            <p:pic>
              <p:nvPicPr>
                <p:cNvPr id="739" name="Input penna 738">
                  <a:extLst>
                    <a:ext uri="{FF2B5EF4-FFF2-40B4-BE49-F238E27FC236}">
                      <a16:creationId xmlns:a16="http://schemas.microsoft.com/office/drawing/2014/main" id="{A13F633E-3D05-4274-8E6D-5E5296B222E0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6587320" y="2333587"/>
                  <a:ext cx="133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4F99C145-D986-4B70-AC0B-6E6687F53E6F}"/>
                    </a:ext>
                  </a:extLst>
                </p14:cNvPr>
                <p14:cNvContentPartPr/>
                <p14:nvPr/>
              </p14:nvContentPartPr>
              <p14:xfrm>
                <a:off x="6850840" y="2320627"/>
                <a:ext cx="88200" cy="2160"/>
              </p14:xfrm>
            </p:contentPart>
          </mc:Choice>
          <mc:Fallback xmlns="">
            <p:pic>
              <p:nvPicPr>
                <p:cNvPr id="741" name="Input penna 740">
                  <a:extLst>
                    <a:ext uri="{FF2B5EF4-FFF2-40B4-BE49-F238E27FC236}">
                      <a16:creationId xmlns:a16="http://schemas.microsoft.com/office/drawing/2014/main" id="{17D08EC1-AB14-436F-AAFE-E8795F6E2FAB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6841840" y="2311627"/>
                  <a:ext cx="105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40528847-3FB6-4F3D-8ABA-7BAA450AA603}"/>
                    </a:ext>
                  </a:extLst>
                </p14:cNvPr>
                <p14:cNvContentPartPr/>
                <p14:nvPr/>
              </p14:nvContentPartPr>
              <p14:xfrm>
                <a:off x="6876760" y="2363467"/>
                <a:ext cx="63360" cy="1188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D32B4E13-B660-458B-9500-F92190535E26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6868120" y="2354467"/>
                  <a:ext cx="8100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o 136">
            <a:extLst>
              <a:ext uri="{FF2B5EF4-FFF2-40B4-BE49-F238E27FC236}">
                <a16:creationId xmlns:a16="http://schemas.microsoft.com/office/drawing/2014/main" id="{10671E3F-6334-4DF8-83D5-E0D2DBE77103}"/>
              </a:ext>
            </a:extLst>
          </p:cNvPr>
          <p:cNvGrpSpPr/>
          <p:nvPr/>
        </p:nvGrpSpPr>
        <p:grpSpPr>
          <a:xfrm>
            <a:off x="1172676" y="2180201"/>
            <a:ext cx="2241360" cy="357840"/>
            <a:chOff x="7121920" y="2214067"/>
            <a:chExt cx="2241360" cy="35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F37A3878-45A4-49C4-9FF1-A889244F18DE}"/>
                    </a:ext>
                  </a:extLst>
                </p14:cNvPr>
                <p14:cNvContentPartPr/>
                <p14:nvPr/>
              </p14:nvContentPartPr>
              <p14:xfrm>
                <a:off x="7121920" y="2214067"/>
                <a:ext cx="111240" cy="16272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16CFB60C-B12D-4041-B727-CB039CEA30A4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7113280" y="2205067"/>
                  <a:ext cx="1288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5713C937-67A2-47C8-AB51-15718B7F1F29}"/>
                    </a:ext>
                  </a:extLst>
                </p14:cNvPr>
                <p14:cNvContentPartPr/>
                <p14:nvPr/>
              </p14:nvContentPartPr>
              <p14:xfrm>
                <a:off x="7228480" y="2312707"/>
                <a:ext cx="76680" cy="7416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659C7B7F-ED85-4697-B134-6FDD19D45C47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7219480" y="2303707"/>
                  <a:ext cx="943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BDEFD76B-4900-4510-8F08-EF061E285C62}"/>
                    </a:ext>
                  </a:extLst>
                </p14:cNvPr>
                <p14:cNvContentPartPr/>
                <p14:nvPr/>
              </p14:nvContentPartPr>
              <p14:xfrm>
                <a:off x="7239640" y="2316307"/>
                <a:ext cx="71280" cy="6372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066DE741-E64E-4E23-9DFD-F1FBA596E7F5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7231000" y="2307667"/>
                  <a:ext cx="88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3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98D39857-0A63-4A36-8A75-6016B8EE6948}"/>
                    </a:ext>
                  </a:extLst>
                </p14:cNvPr>
                <p14:cNvContentPartPr/>
                <p14:nvPr/>
              </p14:nvContentPartPr>
              <p14:xfrm>
                <a:off x="7371760" y="2285347"/>
                <a:ext cx="61920" cy="1152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A3A0802E-3974-4B62-B8BF-37D286AE32E1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7362760" y="2276707"/>
                  <a:ext cx="795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A335AD57-14BD-4001-9BD7-2202C0D6165D}"/>
                    </a:ext>
                  </a:extLst>
                </p14:cNvPr>
                <p14:cNvContentPartPr/>
                <p14:nvPr/>
              </p14:nvContentPartPr>
              <p14:xfrm>
                <a:off x="7471840" y="2223067"/>
                <a:ext cx="81000" cy="13284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EFED3CD0-F5C4-4850-83FE-028595BE3332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7462840" y="2214067"/>
                  <a:ext cx="98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6F28632A-F967-4C86-8EFA-D1AA22B58A90}"/>
                    </a:ext>
                  </a:extLst>
                </p14:cNvPr>
                <p14:cNvContentPartPr/>
                <p14:nvPr/>
              </p14:nvContentPartPr>
              <p14:xfrm>
                <a:off x="7560760" y="2299027"/>
                <a:ext cx="56160" cy="10224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9ED826E5-FB61-4786-ACCD-7D4CC01EDF57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7551760" y="2290027"/>
                  <a:ext cx="738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C226E080-296D-4C24-8976-2195DD04C542}"/>
                    </a:ext>
                  </a:extLst>
                </p14:cNvPr>
                <p14:cNvContentPartPr/>
                <p14:nvPr/>
              </p14:nvContentPartPr>
              <p14:xfrm>
                <a:off x="7197520" y="2428267"/>
                <a:ext cx="439560" cy="2016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A2288765-62A1-4277-AB62-E4E52E5717BF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7188520" y="2419267"/>
                  <a:ext cx="4572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7000932C-F176-4A60-806E-6D19A3A95C63}"/>
                    </a:ext>
                  </a:extLst>
                </p14:cNvPr>
                <p14:cNvContentPartPr/>
                <p14:nvPr/>
              </p14:nvContentPartPr>
              <p14:xfrm>
                <a:off x="7313800" y="2468587"/>
                <a:ext cx="118800" cy="10332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B5F35A0C-9369-4883-B4DF-7CD4EFD5CE04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7304800" y="2459587"/>
                  <a:ext cx="136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A85913E1-8581-4A08-90D4-364051AA1532}"/>
                    </a:ext>
                  </a:extLst>
                </p14:cNvPr>
                <p14:cNvContentPartPr/>
                <p14:nvPr/>
              </p14:nvContentPartPr>
              <p14:xfrm>
                <a:off x="7761640" y="2334667"/>
                <a:ext cx="226440" cy="10044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F5FA3D28-E1B5-46CD-9438-F36F07BC7719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7752640" y="2326027"/>
                  <a:ext cx="2440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0F7E077D-02C4-42EE-BB0D-7A85719FCC46}"/>
                    </a:ext>
                  </a:extLst>
                </p14:cNvPr>
                <p14:cNvContentPartPr/>
                <p14:nvPr/>
              </p14:nvContentPartPr>
              <p14:xfrm>
                <a:off x="8026240" y="2266987"/>
                <a:ext cx="114120" cy="14508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B4FDB495-09A3-41ED-9D9D-F08021C5B6DA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8017240" y="2257987"/>
                  <a:ext cx="1317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4C1377DC-F805-454D-A3D8-76165621F97A}"/>
                    </a:ext>
                  </a:extLst>
                </p14:cNvPr>
                <p14:cNvContentPartPr/>
                <p14:nvPr/>
              </p14:nvContentPartPr>
              <p14:xfrm>
                <a:off x="8111920" y="2350867"/>
                <a:ext cx="106920" cy="8712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3F33CC7E-8E24-4C81-9A20-60DE9188DE11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8103280" y="2342227"/>
                  <a:ext cx="1245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2139344A-009D-4834-AE65-9BE4A3488D59}"/>
                    </a:ext>
                  </a:extLst>
                </p14:cNvPr>
                <p14:cNvContentPartPr/>
                <p14:nvPr/>
              </p14:nvContentPartPr>
              <p14:xfrm>
                <a:off x="8410000" y="2302627"/>
                <a:ext cx="13320" cy="9288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38E8672A-AA02-4EB7-AE5E-C08F4B562649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8401360" y="2293987"/>
                  <a:ext cx="30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15DBC351-53F1-4E47-9B86-2A1EAED2EB24}"/>
                    </a:ext>
                  </a:extLst>
                </p14:cNvPr>
                <p14:cNvContentPartPr/>
                <p14:nvPr/>
              </p14:nvContentPartPr>
              <p14:xfrm>
                <a:off x="8378320" y="2358787"/>
                <a:ext cx="76680" cy="468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8F5F44E9-EA48-4546-846D-9CBDFA0FB6D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369320" y="235014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11C8C26B-0C97-4645-BB1F-641E3917B59F}"/>
                    </a:ext>
                  </a:extLst>
                </p14:cNvPr>
                <p14:cNvContentPartPr/>
                <p14:nvPr/>
              </p14:nvContentPartPr>
              <p14:xfrm>
                <a:off x="8547880" y="2243587"/>
                <a:ext cx="92520" cy="14616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A8E3E8F7-769B-410F-9FC5-28AB6DA39534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8539240" y="2234947"/>
                  <a:ext cx="1101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7F2D49B8-FD7A-4F70-815D-2E656EFDA329}"/>
                    </a:ext>
                  </a:extLst>
                </p14:cNvPr>
                <p14:cNvContentPartPr/>
                <p14:nvPr/>
              </p14:nvContentPartPr>
              <p14:xfrm>
                <a:off x="8659120" y="2331067"/>
                <a:ext cx="86040" cy="6444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19901B40-7ED8-4C22-8402-A6102AF74F40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8650120" y="2322427"/>
                  <a:ext cx="103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6ED35AE0-8392-453B-818F-1E6E08A4BA1A}"/>
                    </a:ext>
                  </a:extLst>
                </p14:cNvPr>
                <p14:cNvContentPartPr/>
                <p14:nvPr/>
              </p14:nvContentPartPr>
              <p14:xfrm>
                <a:off x="8687200" y="2334307"/>
                <a:ext cx="61200" cy="6660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CBE08761-0080-4C21-BC98-F10E2F84E30D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8678560" y="2325307"/>
                  <a:ext cx="788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F53A5FFD-CDF3-4871-8483-E08C34992FB5}"/>
                    </a:ext>
                  </a:extLst>
                </p14:cNvPr>
                <p14:cNvContentPartPr/>
                <p14:nvPr/>
              </p14:nvContentPartPr>
              <p14:xfrm>
                <a:off x="8764240" y="2328187"/>
                <a:ext cx="54720" cy="13536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076D064C-E2BD-4552-8EFD-E2DAB549162C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8755600" y="2319187"/>
                  <a:ext cx="723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B5778CFF-E454-4B2D-8CB2-7393CBE60880}"/>
                    </a:ext>
                  </a:extLst>
                </p14:cNvPr>
                <p14:cNvContentPartPr/>
                <p14:nvPr/>
              </p14:nvContentPartPr>
              <p14:xfrm>
                <a:off x="8918680" y="2286067"/>
                <a:ext cx="129600" cy="7812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73DA96EE-6D07-4820-B74A-A67478150E2A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8909680" y="2277067"/>
                  <a:ext cx="147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8A82C0F8-8EEF-4DBE-820A-B367417BEC77}"/>
                    </a:ext>
                  </a:extLst>
                </p14:cNvPr>
                <p14:cNvContentPartPr/>
                <p14:nvPr/>
              </p14:nvContentPartPr>
              <p14:xfrm>
                <a:off x="9047920" y="2291107"/>
                <a:ext cx="64080" cy="9468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A5F42FD3-6F52-4903-9AEB-8257B969F839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9039280" y="2282107"/>
                  <a:ext cx="81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7A3D05CE-B838-4516-9BB9-7E998799882C}"/>
                    </a:ext>
                  </a:extLst>
                </p14:cNvPr>
                <p14:cNvContentPartPr/>
                <p14:nvPr/>
              </p14:nvContentPartPr>
              <p14:xfrm>
                <a:off x="9146920" y="2241067"/>
                <a:ext cx="104040" cy="16344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A94F7D84-B6F9-4D69-942E-BF97B0FE9475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9137920" y="2232427"/>
                  <a:ext cx="1216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D49CF9AB-6F46-4D1C-A87C-1F8B40AE6921}"/>
                    </a:ext>
                  </a:extLst>
                </p14:cNvPr>
                <p14:cNvContentPartPr/>
                <p14:nvPr/>
              </p14:nvContentPartPr>
              <p14:xfrm>
                <a:off x="9234040" y="2320627"/>
                <a:ext cx="129240" cy="8820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963C1902-38EF-4C95-82B8-C9E47C62D843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9225400" y="2311627"/>
                  <a:ext cx="146880" cy="10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7">
            <p14:nvContentPartPr>
              <p14:cNvPr id="159" name="Input penna 158">
                <a:extLst>
                  <a:ext uri="{FF2B5EF4-FFF2-40B4-BE49-F238E27FC236}">
                    <a16:creationId xmlns:a16="http://schemas.microsoft.com/office/drawing/2014/main" id="{67178E1F-DC8E-4CDE-9B01-8C52DD2E0E54}"/>
                  </a:ext>
                </a:extLst>
              </p14:cNvPr>
              <p14:cNvContentPartPr/>
              <p14:nvPr/>
            </p14:nvContentPartPr>
            <p14:xfrm>
              <a:off x="312276" y="870881"/>
              <a:ext cx="56880" cy="1573920"/>
            </p14:xfrm>
          </p:contentPart>
        </mc:Choice>
        <mc:Fallback xmlns="">
          <p:pic>
            <p:nvPicPr>
              <p:cNvPr id="159" name="Input penna 158">
                <a:extLst>
                  <a:ext uri="{FF2B5EF4-FFF2-40B4-BE49-F238E27FC236}">
                    <a16:creationId xmlns:a16="http://schemas.microsoft.com/office/drawing/2014/main" id="{67178E1F-DC8E-4CDE-9B01-8C52DD2E0E54}"/>
                  </a:ext>
                </a:extLst>
              </p:cNvPr>
              <p:cNvPicPr/>
              <p:nvPr/>
            </p:nvPicPr>
            <p:blipFill>
              <a:blip r:embed="rId1148"/>
              <a:stretch>
                <a:fillRect/>
              </a:stretch>
            </p:blipFill>
            <p:spPr>
              <a:xfrm>
                <a:off x="303276" y="861881"/>
                <a:ext cx="74520" cy="159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9">
            <p14:nvContentPartPr>
              <p14:cNvPr id="160" name="Input penna 159">
                <a:extLst>
                  <a:ext uri="{FF2B5EF4-FFF2-40B4-BE49-F238E27FC236}">
                    <a16:creationId xmlns:a16="http://schemas.microsoft.com/office/drawing/2014/main" id="{A283E35C-20BC-4832-8E01-F034BB2624E0}"/>
                  </a:ext>
                </a:extLst>
              </p14:cNvPr>
              <p14:cNvContentPartPr/>
              <p14:nvPr/>
            </p14:nvContentPartPr>
            <p14:xfrm>
              <a:off x="4770876" y="824441"/>
              <a:ext cx="38880" cy="1731960"/>
            </p14:xfrm>
          </p:contentPart>
        </mc:Choice>
        <mc:Fallback xmlns="">
          <p:pic>
            <p:nvPicPr>
              <p:cNvPr id="160" name="Input penna 159">
                <a:extLst>
                  <a:ext uri="{FF2B5EF4-FFF2-40B4-BE49-F238E27FC236}">
                    <a16:creationId xmlns:a16="http://schemas.microsoft.com/office/drawing/2014/main" id="{A283E35C-20BC-4832-8E01-F034BB2624E0}"/>
                  </a:ext>
                </a:extLst>
              </p:cNvPr>
              <p:cNvPicPr/>
              <p:nvPr/>
            </p:nvPicPr>
            <p:blipFill>
              <a:blip r:embed="rId1150"/>
              <a:stretch>
                <a:fillRect/>
              </a:stretch>
            </p:blipFill>
            <p:spPr>
              <a:xfrm>
                <a:off x="4761876" y="815443"/>
                <a:ext cx="56520" cy="17495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1">
            <p14:nvContentPartPr>
              <p14:cNvPr id="161" name="Input penna 160">
                <a:extLst>
                  <a:ext uri="{FF2B5EF4-FFF2-40B4-BE49-F238E27FC236}">
                    <a16:creationId xmlns:a16="http://schemas.microsoft.com/office/drawing/2014/main" id="{F2B2035D-B2D1-46ED-8BA5-0EF15E0051FC}"/>
                  </a:ext>
                </a:extLst>
              </p14:cNvPr>
              <p14:cNvContentPartPr/>
              <p14:nvPr/>
            </p14:nvContentPartPr>
            <p14:xfrm>
              <a:off x="351516" y="2527601"/>
              <a:ext cx="4229640" cy="104040"/>
            </p14:xfrm>
          </p:contentPart>
        </mc:Choice>
        <mc:Fallback xmlns="">
          <p:pic>
            <p:nvPicPr>
              <p:cNvPr id="161" name="Input penna 160">
                <a:extLst>
                  <a:ext uri="{FF2B5EF4-FFF2-40B4-BE49-F238E27FC236}">
                    <a16:creationId xmlns:a16="http://schemas.microsoft.com/office/drawing/2014/main" id="{F2B2035D-B2D1-46ED-8BA5-0EF15E0051FC}"/>
                  </a:ext>
                </a:extLst>
              </p:cNvPr>
              <p:cNvPicPr/>
              <p:nvPr/>
            </p:nvPicPr>
            <p:blipFill>
              <a:blip r:embed="rId1152"/>
              <a:stretch>
                <a:fillRect/>
              </a:stretch>
            </p:blipFill>
            <p:spPr>
              <a:xfrm>
                <a:off x="342516" y="2518601"/>
                <a:ext cx="4247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3">
            <p14:nvContentPartPr>
              <p14:cNvPr id="162" name="Input penna 161">
                <a:extLst>
                  <a:ext uri="{FF2B5EF4-FFF2-40B4-BE49-F238E27FC236}">
                    <a16:creationId xmlns:a16="http://schemas.microsoft.com/office/drawing/2014/main" id="{16E150A5-0653-4FAD-9A61-EC7AC5056EA5}"/>
                  </a:ext>
                </a:extLst>
              </p14:cNvPr>
              <p14:cNvContentPartPr/>
              <p14:nvPr/>
            </p14:nvContentPartPr>
            <p14:xfrm>
              <a:off x="355116" y="788441"/>
              <a:ext cx="4443840" cy="85680"/>
            </p14:xfrm>
          </p:contentPart>
        </mc:Choice>
        <mc:Fallback xmlns="">
          <p:pic>
            <p:nvPicPr>
              <p:cNvPr id="162" name="Input penna 161">
                <a:extLst>
                  <a:ext uri="{FF2B5EF4-FFF2-40B4-BE49-F238E27FC236}">
                    <a16:creationId xmlns:a16="http://schemas.microsoft.com/office/drawing/2014/main" id="{16E150A5-0653-4FAD-9A61-EC7AC5056EA5}"/>
                  </a:ext>
                </a:extLst>
              </p:cNvPr>
              <p:cNvPicPr/>
              <p:nvPr/>
            </p:nvPicPr>
            <p:blipFill>
              <a:blip r:embed="rId1154"/>
              <a:stretch>
                <a:fillRect/>
              </a:stretch>
            </p:blipFill>
            <p:spPr>
              <a:xfrm>
                <a:off x="346116" y="779403"/>
                <a:ext cx="4461480" cy="10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5">
            <p14:nvContentPartPr>
              <p14:cNvPr id="163" name="Input penna 162">
                <a:extLst>
                  <a:ext uri="{FF2B5EF4-FFF2-40B4-BE49-F238E27FC236}">
                    <a16:creationId xmlns:a16="http://schemas.microsoft.com/office/drawing/2014/main" id="{09496B9F-0986-4130-B6C2-5D64822CF011}"/>
                  </a:ext>
                </a:extLst>
              </p14:cNvPr>
              <p14:cNvContentPartPr/>
              <p14:nvPr/>
            </p14:nvContentPartPr>
            <p14:xfrm>
              <a:off x="5074716" y="1354361"/>
              <a:ext cx="713880" cy="439560"/>
            </p14:xfrm>
          </p:contentPart>
        </mc:Choice>
        <mc:Fallback xmlns="">
          <p:pic>
            <p:nvPicPr>
              <p:cNvPr id="163" name="Input penna 162">
                <a:extLst>
                  <a:ext uri="{FF2B5EF4-FFF2-40B4-BE49-F238E27FC236}">
                    <a16:creationId xmlns:a16="http://schemas.microsoft.com/office/drawing/2014/main" id="{09496B9F-0986-4130-B6C2-5D64822CF011}"/>
                  </a:ext>
                </a:extLst>
              </p:cNvPr>
              <p:cNvPicPr/>
              <p:nvPr/>
            </p:nvPicPr>
            <p:blipFill>
              <a:blip r:embed="rId1156"/>
              <a:stretch>
                <a:fillRect/>
              </a:stretch>
            </p:blipFill>
            <p:spPr>
              <a:xfrm>
                <a:off x="5065716" y="1345361"/>
                <a:ext cx="73152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7">
            <p14:nvContentPartPr>
              <p14:cNvPr id="164" name="Input penna 163">
                <a:extLst>
                  <a:ext uri="{FF2B5EF4-FFF2-40B4-BE49-F238E27FC236}">
                    <a16:creationId xmlns:a16="http://schemas.microsoft.com/office/drawing/2014/main" id="{C846E64E-B20E-474A-91C0-075449D95161}"/>
                  </a:ext>
                </a:extLst>
              </p14:cNvPr>
              <p14:cNvContentPartPr/>
              <p14:nvPr/>
            </p14:nvContentPartPr>
            <p14:xfrm>
              <a:off x="5525436" y="2531561"/>
              <a:ext cx="109800" cy="162000"/>
            </p14:xfrm>
          </p:contentPart>
        </mc:Choice>
        <mc:Fallback xmlns="">
          <p:pic>
            <p:nvPicPr>
              <p:cNvPr id="164" name="Input penna 163">
                <a:extLst>
                  <a:ext uri="{FF2B5EF4-FFF2-40B4-BE49-F238E27FC236}">
                    <a16:creationId xmlns:a16="http://schemas.microsoft.com/office/drawing/2014/main" id="{C846E64E-B20E-474A-91C0-075449D95161}"/>
                  </a:ext>
                </a:extLst>
              </p:cNvPr>
              <p:cNvPicPr/>
              <p:nvPr/>
            </p:nvPicPr>
            <p:blipFill>
              <a:blip r:embed="rId1158"/>
              <a:stretch>
                <a:fillRect/>
              </a:stretch>
            </p:blipFill>
            <p:spPr>
              <a:xfrm>
                <a:off x="5516436" y="2522561"/>
                <a:ext cx="127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9">
            <p14:nvContentPartPr>
              <p14:cNvPr id="165" name="Input penna 164">
                <a:extLst>
                  <a:ext uri="{FF2B5EF4-FFF2-40B4-BE49-F238E27FC236}">
                    <a16:creationId xmlns:a16="http://schemas.microsoft.com/office/drawing/2014/main" id="{D0626E99-3492-4501-B788-89427F134256}"/>
                  </a:ext>
                </a:extLst>
              </p14:cNvPr>
              <p14:cNvContentPartPr/>
              <p14:nvPr/>
            </p14:nvContentPartPr>
            <p14:xfrm>
              <a:off x="5009916" y="2203961"/>
              <a:ext cx="609120" cy="529200"/>
            </p14:xfrm>
          </p:contentPart>
        </mc:Choice>
        <mc:Fallback xmlns="">
          <p:pic>
            <p:nvPicPr>
              <p:cNvPr id="165" name="Input penna 164">
                <a:extLst>
                  <a:ext uri="{FF2B5EF4-FFF2-40B4-BE49-F238E27FC236}">
                    <a16:creationId xmlns:a16="http://schemas.microsoft.com/office/drawing/2014/main" id="{D0626E99-3492-4501-B788-89427F134256}"/>
                  </a:ext>
                </a:extLst>
              </p:cNvPr>
              <p:cNvPicPr/>
              <p:nvPr/>
            </p:nvPicPr>
            <p:blipFill>
              <a:blip r:embed="rId1160"/>
              <a:stretch>
                <a:fillRect/>
              </a:stretch>
            </p:blipFill>
            <p:spPr>
              <a:xfrm>
                <a:off x="5000921" y="2194955"/>
                <a:ext cx="626750" cy="546852"/>
              </a:xfrm>
              <a:prstGeom prst="rect">
                <a:avLst/>
              </a:prstGeom>
            </p:spPr>
          </p:pic>
        </mc:Fallback>
      </mc:AlternateContent>
      <p:grpSp>
        <p:nvGrpSpPr>
          <p:cNvPr id="185" name="Gruppo 184">
            <a:extLst>
              <a:ext uri="{FF2B5EF4-FFF2-40B4-BE49-F238E27FC236}">
                <a16:creationId xmlns:a16="http://schemas.microsoft.com/office/drawing/2014/main" id="{95AE6ADB-D475-4AA6-B802-BF6A8D62DEED}"/>
              </a:ext>
            </a:extLst>
          </p:cNvPr>
          <p:cNvGrpSpPr/>
          <p:nvPr/>
        </p:nvGrpSpPr>
        <p:grpSpPr>
          <a:xfrm>
            <a:off x="233249" y="2958520"/>
            <a:ext cx="786960" cy="126720"/>
            <a:chOff x="233249" y="2958520"/>
            <a:chExt cx="786960" cy="12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5644E3E2-6D63-44C9-8422-A1C02C7AC5F6}"/>
                    </a:ext>
                  </a:extLst>
                </p14:cNvPr>
                <p14:cNvContentPartPr/>
                <p14:nvPr/>
              </p14:nvContentPartPr>
              <p14:xfrm>
                <a:off x="271049" y="2980480"/>
                <a:ext cx="14760" cy="10152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5644E3E2-6D63-44C9-8422-A1C02C7AC5F6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262049" y="2971480"/>
                  <a:ext cx="324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0BF206F7-9D3B-4FBF-B87E-99C51B33E542}"/>
                    </a:ext>
                  </a:extLst>
                </p14:cNvPr>
                <p14:cNvContentPartPr/>
                <p14:nvPr/>
              </p14:nvContentPartPr>
              <p14:xfrm>
                <a:off x="233249" y="2972920"/>
                <a:ext cx="118440" cy="10908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0BF206F7-9D3B-4FBF-B87E-99C51B33E542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224609" y="2964280"/>
                  <a:ext cx="1360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7D98DFE0-9EF8-4D3F-9D30-0A7396B53337}"/>
                    </a:ext>
                  </a:extLst>
                </p14:cNvPr>
                <p14:cNvContentPartPr/>
                <p14:nvPr/>
              </p14:nvContentPartPr>
              <p14:xfrm>
                <a:off x="327209" y="2992720"/>
                <a:ext cx="90360" cy="7560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7D98DFE0-9EF8-4D3F-9D30-0A7396B53337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318209" y="2984080"/>
                  <a:ext cx="1080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B2EAEA61-9CE0-4107-9D12-010319A46910}"/>
                    </a:ext>
                  </a:extLst>
                </p14:cNvPr>
                <p14:cNvContentPartPr/>
                <p14:nvPr/>
              </p14:nvContentPartPr>
              <p14:xfrm>
                <a:off x="453209" y="2967880"/>
                <a:ext cx="190800" cy="11448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B2EAEA61-9CE0-4107-9D12-010319A46910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444209" y="2959240"/>
                  <a:ext cx="208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9B02F91A-A57F-4D91-AD86-E1162CEE0F6C}"/>
                    </a:ext>
                  </a:extLst>
                </p14:cNvPr>
                <p14:cNvContentPartPr/>
                <p14:nvPr/>
              </p14:nvContentPartPr>
              <p14:xfrm>
                <a:off x="656249" y="2962840"/>
                <a:ext cx="65160" cy="12096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9B02F91A-A57F-4D91-AD86-E1162CEE0F6C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647249" y="2953840"/>
                  <a:ext cx="82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ADA3B952-F64F-4F67-9A23-7512CEFD88E1}"/>
                    </a:ext>
                  </a:extLst>
                </p14:cNvPr>
                <p14:cNvContentPartPr/>
                <p14:nvPr/>
              </p14:nvContentPartPr>
              <p14:xfrm>
                <a:off x="739409" y="2958520"/>
                <a:ext cx="81360" cy="11880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ADA3B952-F64F-4F67-9A23-7512CEFD88E1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730769" y="2949520"/>
                  <a:ext cx="99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687D65CF-E869-4A64-90DC-9A2797ACB11B}"/>
                    </a:ext>
                  </a:extLst>
                </p14:cNvPr>
                <p14:cNvContentPartPr/>
                <p14:nvPr/>
              </p14:nvContentPartPr>
              <p14:xfrm>
                <a:off x="817169" y="2965360"/>
                <a:ext cx="78840" cy="11988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687D65CF-E869-4A64-90DC-9A2797ACB11B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808529" y="2956360"/>
                  <a:ext cx="964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4C64685B-6E49-47F1-AC88-E3835C6B68D4}"/>
                    </a:ext>
                  </a:extLst>
                </p14:cNvPr>
                <p14:cNvContentPartPr/>
                <p14:nvPr/>
              </p14:nvContentPartPr>
              <p14:xfrm>
                <a:off x="1007249" y="3000280"/>
                <a:ext cx="12960" cy="1512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4C64685B-6E49-47F1-AC88-E3835C6B68D4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998609" y="2991280"/>
                  <a:ext cx="30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56DA843D-73AD-4435-A8AF-6899FFF14458}"/>
                    </a:ext>
                  </a:extLst>
                </p14:cNvPr>
                <p14:cNvContentPartPr/>
                <p14:nvPr/>
              </p14:nvContentPartPr>
              <p14:xfrm>
                <a:off x="1019849" y="3015040"/>
                <a:ext cx="360" cy="36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56DA843D-73AD-4435-A8AF-6899FFF14458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1011209" y="300604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9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F925040A-EC40-4F83-9E0F-B674041E965F}"/>
                    </a:ext>
                  </a:extLst>
                </p14:cNvPr>
                <p14:cNvContentPartPr/>
                <p14:nvPr/>
              </p14:nvContentPartPr>
              <p14:xfrm>
                <a:off x="1000049" y="3015040"/>
                <a:ext cx="20160" cy="5076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F925040A-EC40-4F83-9E0F-B674041E965F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991409" y="3006040"/>
                  <a:ext cx="37800" cy="6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2" name="Gruppo 221">
            <a:extLst>
              <a:ext uri="{FF2B5EF4-FFF2-40B4-BE49-F238E27FC236}">
                <a16:creationId xmlns:a16="http://schemas.microsoft.com/office/drawing/2014/main" id="{00ADAA2E-0370-484B-8559-D7C57F27A269}"/>
              </a:ext>
            </a:extLst>
          </p:cNvPr>
          <p:cNvGrpSpPr/>
          <p:nvPr/>
        </p:nvGrpSpPr>
        <p:grpSpPr>
          <a:xfrm>
            <a:off x="1195529" y="2865280"/>
            <a:ext cx="1207080" cy="245880"/>
            <a:chOff x="1195529" y="2865280"/>
            <a:chExt cx="1207080" cy="24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1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D03D22C0-1822-4BF3-AF1E-AE4143FE4944}"/>
                    </a:ext>
                  </a:extLst>
                </p14:cNvPr>
                <p14:cNvContentPartPr/>
                <p14:nvPr/>
              </p14:nvContentPartPr>
              <p14:xfrm>
                <a:off x="1195529" y="2977600"/>
                <a:ext cx="216360" cy="11520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D03D22C0-1822-4BF3-AF1E-AE4143FE4944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1186529" y="2968600"/>
                  <a:ext cx="2340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3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250BD0B3-168C-4BAF-8D44-98F01AA7FCBE}"/>
                    </a:ext>
                  </a:extLst>
                </p14:cNvPr>
                <p14:cNvContentPartPr/>
                <p14:nvPr/>
              </p14:nvContentPartPr>
              <p14:xfrm>
                <a:off x="1382729" y="2945920"/>
                <a:ext cx="8280" cy="1728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250BD0B3-168C-4BAF-8D44-98F01AA7FCBE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1373729" y="2937280"/>
                  <a:ext cx="259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5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3F10E321-870A-4E9F-8970-07256BE34D40}"/>
                    </a:ext>
                  </a:extLst>
                </p14:cNvPr>
                <p14:cNvContentPartPr/>
                <p14:nvPr/>
              </p14:nvContentPartPr>
              <p14:xfrm>
                <a:off x="1409009" y="2865280"/>
                <a:ext cx="286920" cy="21924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3F10E321-870A-4E9F-8970-07256BE34D40}"/>
                    </a:ext>
                  </a:extLst>
                </p:cNvPr>
                <p:cNvPicPr/>
                <p:nvPr/>
              </p:nvPicPr>
              <p:blipFill>
                <a:blip r:embed="rId1186"/>
                <a:stretch>
                  <a:fillRect/>
                </a:stretch>
              </p:blipFill>
              <p:spPr>
                <a:xfrm>
                  <a:off x="1400009" y="2856280"/>
                  <a:ext cx="3045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7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65513DFC-FA43-473F-8E48-F3477BCF5C81}"/>
                    </a:ext>
                  </a:extLst>
                </p14:cNvPr>
                <p14:cNvContentPartPr/>
                <p14:nvPr/>
              </p14:nvContentPartPr>
              <p14:xfrm>
                <a:off x="1506569" y="2903800"/>
                <a:ext cx="106920" cy="360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65513DFC-FA43-473F-8E48-F3477BCF5C81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1497929" y="2894800"/>
                  <a:ext cx="124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9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EEF71C71-B393-442F-91C0-36ED46389ABB}"/>
                    </a:ext>
                  </a:extLst>
                </p14:cNvPr>
                <p14:cNvContentPartPr/>
                <p14:nvPr/>
              </p14:nvContentPartPr>
              <p14:xfrm>
                <a:off x="1770809" y="2956360"/>
                <a:ext cx="116640" cy="1296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EEF71C71-B393-442F-91C0-36ED46389ABB}"/>
                    </a:ext>
                  </a:extLst>
                </p:cNvPr>
                <p:cNvPicPr/>
                <p:nvPr/>
              </p:nvPicPr>
              <p:blipFill>
                <a:blip r:embed="rId1190"/>
                <a:stretch>
                  <a:fillRect/>
                </a:stretch>
              </p:blipFill>
              <p:spPr>
                <a:xfrm>
                  <a:off x="1761809" y="2947720"/>
                  <a:ext cx="1342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6497FB17-9474-4824-BD43-95A06AD95BEC}"/>
                    </a:ext>
                  </a:extLst>
                </p14:cNvPr>
                <p14:cNvContentPartPr/>
                <p14:nvPr/>
              </p14:nvContentPartPr>
              <p14:xfrm>
                <a:off x="1911929" y="3031600"/>
                <a:ext cx="65160" cy="6048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6497FB17-9474-4824-BD43-95A06AD95BEC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1903289" y="3022960"/>
                  <a:ext cx="828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F8D9087D-7D3E-4A24-AA58-57277F7B07BB}"/>
                    </a:ext>
                  </a:extLst>
                </p14:cNvPr>
                <p14:cNvContentPartPr/>
                <p14:nvPr/>
              </p14:nvContentPartPr>
              <p14:xfrm>
                <a:off x="2136569" y="2900560"/>
                <a:ext cx="52560" cy="19476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F8D9087D-7D3E-4A24-AA58-57277F7B07BB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2127569" y="2891560"/>
                  <a:ext cx="702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5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DBBF8109-7C0C-4796-9881-F15FE97EEAE9}"/>
                    </a:ext>
                  </a:extLst>
                </p14:cNvPr>
                <p14:cNvContentPartPr/>
                <p14:nvPr/>
              </p14:nvContentPartPr>
              <p14:xfrm>
                <a:off x="2094089" y="2977960"/>
                <a:ext cx="95040" cy="2664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DBBF8109-7C0C-4796-9881-F15FE97EEAE9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2085089" y="2968960"/>
                  <a:ext cx="1126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7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03B1513F-C744-4FB8-8CF8-0EDA79D1D24C}"/>
                    </a:ext>
                  </a:extLst>
                </p14:cNvPr>
                <p14:cNvContentPartPr/>
                <p14:nvPr/>
              </p14:nvContentPartPr>
              <p14:xfrm>
                <a:off x="2230169" y="3096400"/>
                <a:ext cx="5040" cy="792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03B1513F-C744-4FB8-8CF8-0EDA79D1D24C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2221169" y="3087760"/>
                  <a:ext cx="22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9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32777965-83E3-4DA8-A307-188F1F5FA881}"/>
                    </a:ext>
                  </a:extLst>
                </p14:cNvPr>
                <p14:cNvContentPartPr/>
                <p14:nvPr/>
              </p14:nvContentPartPr>
              <p14:xfrm>
                <a:off x="2302529" y="3023320"/>
                <a:ext cx="100080" cy="87840"/>
              </p14:xfrm>
            </p:contentPart>
          </mc:Choice>
          <mc:Fallback xmlns="">
            <p:pic>
              <p:nvPicPr>
                <p:cNvPr id="221" name="Input penna 220">
                  <a:extLst>
                    <a:ext uri="{FF2B5EF4-FFF2-40B4-BE49-F238E27FC236}">
                      <a16:creationId xmlns:a16="http://schemas.microsoft.com/office/drawing/2014/main" id="{32777965-83E3-4DA8-A307-188F1F5FA881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2293889" y="3014320"/>
                  <a:ext cx="11772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7" name="Gruppo 226">
            <a:extLst>
              <a:ext uri="{FF2B5EF4-FFF2-40B4-BE49-F238E27FC236}">
                <a16:creationId xmlns:a16="http://schemas.microsoft.com/office/drawing/2014/main" id="{DDEAA695-2AD1-4113-8AFE-C1C19ABD9F60}"/>
              </a:ext>
            </a:extLst>
          </p:cNvPr>
          <p:cNvGrpSpPr/>
          <p:nvPr/>
        </p:nvGrpSpPr>
        <p:grpSpPr>
          <a:xfrm>
            <a:off x="2566049" y="2899480"/>
            <a:ext cx="585000" cy="203040"/>
            <a:chOff x="2566049" y="2899480"/>
            <a:chExt cx="585000" cy="20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0960DAFE-541D-4EA0-AB94-5E84914198F5}"/>
                    </a:ext>
                  </a:extLst>
                </p14:cNvPr>
                <p14:cNvContentPartPr/>
                <p14:nvPr/>
              </p14:nvContentPartPr>
              <p14:xfrm>
                <a:off x="2566049" y="3019000"/>
                <a:ext cx="119160" cy="7020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0960DAFE-541D-4EA0-AB94-5E84914198F5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2557409" y="3010360"/>
                  <a:ext cx="1368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AE351E16-87CE-4D92-AE8B-29C2A4DE7963}"/>
                    </a:ext>
                  </a:extLst>
                </p14:cNvPr>
                <p14:cNvContentPartPr/>
                <p14:nvPr/>
              </p14:nvContentPartPr>
              <p14:xfrm>
                <a:off x="2663969" y="2973640"/>
                <a:ext cx="1440" cy="720"/>
              </p14:xfrm>
            </p:contentPart>
          </mc:Choice>
          <mc:Fallback xmlns="">
            <p:pic>
              <p:nvPicPr>
                <p:cNvPr id="224" name="Input penna 223">
                  <a:extLst>
                    <a:ext uri="{FF2B5EF4-FFF2-40B4-BE49-F238E27FC236}">
                      <a16:creationId xmlns:a16="http://schemas.microsoft.com/office/drawing/2014/main" id="{AE351E16-87CE-4D92-AE8B-29C2A4DE7963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2654969" y="2964640"/>
                  <a:ext cx="190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32DA92EF-5A8C-4107-81C6-1E244B5FA300}"/>
                    </a:ext>
                  </a:extLst>
                </p14:cNvPr>
                <p14:cNvContentPartPr/>
                <p14:nvPr/>
              </p14:nvContentPartPr>
              <p14:xfrm>
                <a:off x="2778089" y="2899480"/>
                <a:ext cx="252720" cy="19908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32DA92EF-5A8C-4107-81C6-1E244B5FA300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2769089" y="2890840"/>
                  <a:ext cx="2703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A3F3EFFA-88FA-482F-90C9-56376DFCDE79}"/>
                    </a:ext>
                  </a:extLst>
                </p14:cNvPr>
                <p14:cNvContentPartPr/>
                <p14:nvPr/>
              </p14:nvContentPartPr>
              <p14:xfrm>
                <a:off x="3016049" y="3063640"/>
                <a:ext cx="135000" cy="3888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A3F3EFFA-88FA-482F-90C9-56376DFCDE79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3007049" y="3054640"/>
                  <a:ext cx="15264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2" name="Gruppo 241">
            <a:extLst>
              <a:ext uri="{FF2B5EF4-FFF2-40B4-BE49-F238E27FC236}">
                <a16:creationId xmlns:a16="http://schemas.microsoft.com/office/drawing/2014/main" id="{7D5245A8-B59E-4C92-9BA5-1E0211D4FAE0}"/>
              </a:ext>
            </a:extLst>
          </p:cNvPr>
          <p:cNvGrpSpPr/>
          <p:nvPr/>
        </p:nvGrpSpPr>
        <p:grpSpPr>
          <a:xfrm>
            <a:off x="3295769" y="2857000"/>
            <a:ext cx="1561320" cy="325440"/>
            <a:chOff x="3295769" y="2857000"/>
            <a:chExt cx="1561320" cy="32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063CFD0E-B3D1-4C6C-BE8F-9D360295483C}"/>
                    </a:ext>
                  </a:extLst>
                </p14:cNvPr>
                <p14:cNvContentPartPr/>
                <p14:nvPr/>
              </p14:nvContentPartPr>
              <p14:xfrm>
                <a:off x="3295769" y="2930440"/>
                <a:ext cx="168840" cy="14832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063CFD0E-B3D1-4C6C-BE8F-9D360295483C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3287129" y="2921440"/>
                  <a:ext cx="1864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30C4C3AC-45DE-4A8B-B7FC-71B7DB26C156}"/>
                    </a:ext>
                  </a:extLst>
                </p14:cNvPr>
                <p14:cNvContentPartPr/>
                <p14:nvPr/>
              </p14:nvContentPartPr>
              <p14:xfrm>
                <a:off x="3481529" y="2963920"/>
                <a:ext cx="74160" cy="11952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30C4C3AC-45DE-4A8B-B7FC-71B7DB26C156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3472529" y="2955280"/>
                  <a:ext cx="91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8C765794-3706-4047-84D0-498A24D2537F}"/>
                    </a:ext>
                  </a:extLst>
                </p14:cNvPr>
                <p14:cNvContentPartPr/>
                <p14:nvPr/>
              </p14:nvContentPartPr>
              <p14:xfrm>
                <a:off x="3558209" y="2960680"/>
                <a:ext cx="73440" cy="12060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8C765794-3706-4047-84D0-498A24D2537F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3549209" y="2952040"/>
                  <a:ext cx="910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E3546184-F500-4851-BFDA-969F27420189}"/>
                    </a:ext>
                  </a:extLst>
                </p14:cNvPr>
                <p14:cNvContentPartPr/>
                <p14:nvPr/>
              </p14:nvContentPartPr>
              <p14:xfrm>
                <a:off x="3673049" y="2937640"/>
                <a:ext cx="9000" cy="11160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E3546184-F500-4851-BFDA-969F27420189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3664049" y="2928640"/>
                  <a:ext cx="26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069E165F-93CD-4E28-862C-561D98FEDB97}"/>
                    </a:ext>
                  </a:extLst>
                </p14:cNvPr>
                <p14:cNvContentPartPr/>
                <p14:nvPr/>
              </p14:nvContentPartPr>
              <p14:xfrm>
                <a:off x="3677009" y="2932240"/>
                <a:ext cx="248760" cy="13428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069E165F-93CD-4E28-862C-561D98FEDB97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3668009" y="2923240"/>
                  <a:ext cx="2664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9F093AC7-0757-4E0B-9BA8-5C656D928FCF}"/>
                    </a:ext>
                  </a:extLst>
                </p14:cNvPr>
                <p14:cNvContentPartPr/>
                <p14:nvPr/>
              </p14:nvContentPartPr>
              <p14:xfrm>
                <a:off x="4001729" y="2857000"/>
                <a:ext cx="65520" cy="28296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9F093AC7-0757-4E0B-9BA8-5C656D928FCF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3993089" y="2848000"/>
                  <a:ext cx="8316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7D19410A-CA00-4003-87CE-F94CA3F4251C}"/>
                    </a:ext>
                  </a:extLst>
                </p14:cNvPr>
                <p14:cNvContentPartPr/>
                <p14:nvPr/>
              </p14:nvContentPartPr>
              <p14:xfrm>
                <a:off x="4082369" y="2989840"/>
                <a:ext cx="77400" cy="5148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7D19410A-CA00-4003-87CE-F94CA3F4251C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4073369" y="2980840"/>
                  <a:ext cx="950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C0486776-881C-4C8C-AE86-E13AB8D511EC}"/>
                    </a:ext>
                  </a:extLst>
                </p14:cNvPr>
                <p14:cNvContentPartPr/>
                <p14:nvPr/>
              </p14:nvContentPartPr>
              <p14:xfrm>
                <a:off x="4244009" y="2954920"/>
                <a:ext cx="95040" cy="13464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C0486776-881C-4C8C-AE86-E13AB8D511EC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4235009" y="2945920"/>
                  <a:ext cx="1126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1162429E-7902-499C-9E6B-3487407EB77A}"/>
                    </a:ext>
                  </a:extLst>
                </p14:cNvPr>
                <p14:cNvContentPartPr/>
                <p14:nvPr/>
              </p14:nvContentPartPr>
              <p14:xfrm>
                <a:off x="4370729" y="2971480"/>
                <a:ext cx="11880" cy="13068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1162429E-7902-499C-9E6B-3487407EB77A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4362089" y="2962480"/>
                  <a:ext cx="295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63521944-D80C-4F0C-BB7F-BAC0B99CACF1}"/>
                    </a:ext>
                  </a:extLst>
                </p14:cNvPr>
                <p14:cNvContentPartPr/>
                <p14:nvPr/>
              </p14:nvContentPartPr>
              <p14:xfrm>
                <a:off x="4426889" y="2961400"/>
                <a:ext cx="96120" cy="13644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63521944-D80C-4F0C-BB7F-BAC0B99CACF1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4417889" y="2952760"/>
                  <a:ext cx="113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1181EC20-65B0-4435-826D-790102CF6E9E}"/>
                    </a:ext>
                  </a:extLst>
                </p14:cNvPr>
                <p14:cNvContentPartPr/>
                <p14:nvPr/>
              </p14:nvContentPartPr>
              <p14:xfrm>
                <a:off x="4544969" y="2956360"/>
                <a:ext cx="2160" cy="11088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1181EC20-65B0-4435-826D-790102CF6E9E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4535969" y="2947720"/>
                  <a:ext cx="19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5E6B4F01-67D1-4B9F-A636-81EFEA77EC0F}"/>
                    </a:ext>
                  </a:extLst>
                </p14:cNvPr>
                <p14:cNvContentPartPr/>
                <p14:nvPr/>
              </p14:nvContentPartPr>
              <p14:xfrm>
                <a:off x="4569809" y="2968240"/>
                <a:ext cx="199800" cy="10008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5E6B4F01-67D1-4B9F-A636-81EFEA77EC0F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4561169" y="2959240"/>
                  <a:ext cx="2174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A1627B67-6063-4D92-8560-97F966E21CE9}"/>
                    </a:ext>
                  </a:extLst>
                </p14:cNvPr>
                <p14:cNvContentPartPr/>
                <p14:nvPr/>
              </p14:nvContentPartPr>
              <p14:xfrm>
                <a:off x="4761689" y="2873200"/>
                <a:ext cx="95400" cy="30924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A1627B67-6063-4D92-8560-97F966E21CE9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4752689" y="2864560"/>
                  <a:ext cx="113040" cy="32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uppo 247">
            <a:extLst>
              <a:ext uri="{FF2B5EF4-FFF2-40B4-BE49-F238E27FC236}">
                <a16:creationId xmlns:a16="http://schemas.microsoft.com/office/drawing/2014/main" id="{49D9C551-82D4-44E9-B6D7-6165E11636D5}"/>
              </a:ext>
            </a:extLst>
          </p:cNvPr>
          <p:cNvGrpSpPr/>
          <p:nvPr/>
        </p:nvGrpSpPr>
        <p:grpSpPr>
          <a:xfrm>
            <a:off x="5011169" y="2931880"/>
            <a:ext cx="335520" cy="208440"/>
            <a:chOff x="5011169" y="2931880"/>
            <a:chExt cx="335520" cy="20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CA34816C-7454-465A-9FBA-C1BBCB9E27DB}"/>
                    </a:ext>
                  </a:extLst>
                </p14:cNvPr>
                <p14:cNvContentPartPr/>
                <p14:nvPr/>
              </p14:nvContentPartPr>
              <p14:xfrm>
                <a:off x="5011169" y="2931880"/>
                <a:ext cx="125280" cy="18828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CA34816C-7454-465A-9FBA-C1BBCB9E27DB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5002169" y="2922880"/>
                  <a:ext cx="1429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2B0F6D6C-F8FB-49B7-A5BD-E1AD3C721DA6}"/>
                    </a:ext>
                  </a:extLst>
                </p14:cNvPr>
                <p14:cNvContentPartPr/>
                <p14:nvPr/>
              </p14:nvContentPartPr>
              <p14:xfrm>
                <a:off x="5119529" y="3038800"/>
                <a:ext cx="90360" cy="8928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2B0F6D6C-F8FB-49B7-A5BD-E1AD3C721DA6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5110889" y="3030160"/>
                  <a:ext cx="1080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8B49EF2D-A74B-4EB2-96C4-DA4E5DAAB40B}"/>
                    </a:ext>
                  </a:extLst>
                </p14:cNvPr>
                <p14:cNvContentPartPr/>
                <p14:nvPr/>
              </p14:nvContentPartPr>
              <p14:xfrm>
                <a:off x="5145809" y="3050320"/>
                <a:ext cx="57600" cy="9000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8B49EF2D-A74B-4EB2-96C4-DA4E5DAAB40B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5136809" y="3041680"/>
                  <a:ext cx="752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74B0A3B2-B725-43D4-BD79-770C02B0DB18}"/>
                    </a:ext>
                  </a:extLst>
                </p14:cNvPr>
                <p14:cNvContentPartPr/>
                <p14:nvPr/>
              </p14:nvContentPartPr>
              <p14:xfrm>
                <a:off x="5291609" y="2940160"/>
                <a:ext cx="55080" cy="8820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74B0A3B2-B725-43D4-BD79-770C02B0DB18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5282969" y="2931520"/>
                  <a:ext cx="727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1E766B02-E13F-412F-96B4-33CF877D745E}"/>
                    </a:ext>
                  </a:extLst>
                </p14:cNvPr>
                <p14:cNvContentPartPr/>
                <p14:nvPr/>
              </p14:nvContentPartPr>
              <p14:xfrm>
                <a:off x="5299529" y="3106120"/>
                <a:ext cx="8280" cy="1800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1E766B02-E13F-412F-96B4-33CF877D745E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5290529" y="3097480"/>
                  <a:ext cx="2592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uppo 271">
            <a:extLst>
              <a:ext uri="{FF2B5EF4-FFF2-40B4-BE49-F238E27FC236}">
                <a16:creationId xmlns:a16="http://schemas.microsoft.com/office/drawing/2014/main" id="{A36C29AA-4E45-4D41-BF56-7A6EFCC4E8C0}"/>
              </a:ext>
            </a:extLst>
          </p:cNvPr>
          <p:cNvGrpSpPr/>
          <p:nvPr/>
        </p:nvGrpSpPr>
        <p:grpSpPr>
          <a:xfrm>
            <a:off x="223169" y="3654040"/>
            <a:ext cx="1627560" cy="209160"/>
            <a:chOff x="223169" y="3654040"/>
            <a:chExt cx="1627560" cy="20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546B7ECE-00A8-4FEA-B64F-99F1D6B15075}"/>
                    </a:ext>
                  </a:extLst>
                </p14:cNvPr>
                <p14:cNvContentPartPr/>
                <p14:nvPr/>
              </p14:nvContentPartPr>
              <p14:xfrm>
                <a:off x="307769" y="3705160"/>
                <a:ext cx="5040" cy="12060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546B7ECE-00A8-4FEA-B64F-99F1D6B15075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299129" y="3696520"/>
                  <a:ext cx="226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F35654A2-FB64-40D3-A947-F38207015CE8}"/>
                    </a:ext>
                  </a:extLst>
                </p14:cNvPr>
                <p14:cNvContentPartPr/>
                <p14:nvPr/>
              </p14:nvContentPartPr>
              <p14:xfrm>
                <a:off x="223169" y="3692200"/>
                <a:ext cx="152640" cy="360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F35654A2-FB64-40D3-A947-F38207015CE8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214529" y="3683200"/>
                  <a:ext cx="1702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9BC57AB3-82C6-4BD0-8649-AC109D32F6A3}"/>
                    </a:ext>
                  </a:extLst>
                </p14:cNvPr>
                <p14:cNvContentPartPr/>
                <p14:nvPr/>
              </p14:nvContentPartPr>
              <p14:xfrm>
                <a:off x="402449" y="3714520"/>
                <a:ext cx="119520" cy="13176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9BC57AB3-82C6-4BD0-8649-AC109D32F6A3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393809" y="3705520"/>
                  <a:ext cx="1371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921B0204-A65F-45E9-85E6-DDFC12310706}"/>
                    </a:ext>
                  </a:extLst>
                </p14:cNvPr>
                <p14:cNvContentPartPr/>
                <p14:nvPr/>
              </p14:nvContentPartPr>
              <p14:xfrm>
                <a:off x="400649" y="3785080"/>
                <a:ext cx="108720" cy="36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921B0204-A65F-45E9-85E6-DDFC12310706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392009" y="3776440"/>
                  <a:ext cx="1263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01717C41-F33D-4606-B842-141848FA0CC2}"/>
                    </a:ext>
                  </a:extLst>
                </p14:cNvPr>
                <p14:cNvContentPartPr/>
                <p14:nvPr/>
              </p14:nvContentPartPr>
              <p14:xfrm>
                <a:off x="533129" y="3721000"/>
                <a:ext cx="87120" cy="12312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01717C41-F33D-4606-B842-141848FA0CC2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524489" y="3712000"/>
                  <a:ext cx="1047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71281DFB-941E-435F-AD89-E96F74F5AAA6}"/>
                    </a:ext>
                  </a:extLst>
                </p14:cNvPr>
                <p14:cNvContentPartPr/>
                <p14:nvPr/>
              </p14:nvContentPartPr>
              <p14:xfrm>
                <a:off x="655889" y="3730000"/>
                <a:ext cx="56160" cy="10044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71281DFB-941E-435F-AD89-E96F74F5AAA6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646889" y="3721000"/>
                  <a:ext cx="738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980B9C27-6F5C-471C-974A-C42880C4450D}"/>
                    </a:ext>
                  </a:extLst>
                </p14:cNvPr>
                <p14:cNvContentPartPr/>
                <p14:nvPr/>
              </p14:nvContentPartPr>
              <p14:xfrm>
                <a:off x="690809" y="3735760"/>
                <a:ext cx="114480" cy="8964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980B9C27-6F5C-471C-974A-C42880C4450D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682169" y="3726760"/>
                  <a:ext cx="132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B11FA705-36C5-4A1A-97D5-035BBC29A572}"/>
                    </a:ext>
                  </a:extLst>
                </p14:cNvPr>
                <p14:cNvContentPartPr/>
                <p14:nvPr/>
              </p14:nvContentPartPr>
              <p14:xfrm>
                <a:off x="813569" y="3704440"/>
                <a:ext cx="108000" cy="12960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B11FA705-36C5-4A1A-97D5-035BBC29A572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804569" y="3695800"/>
                  <a:ext cx="1256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0FB743C7-98EA-4ED5-8F37-15DB82508F5F}"/>
                    </a:ext>
                  </a:extLst>
                </p14:cNvPr>
                <p14:cNvContentPartPr/>
                <p14:nvPr/>
              </p14:nvContentPartPr>
              <p14:xfrm>
                <a:off x="905729" y="3739000"/>
                <a:ext cx="97200" cy="8280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0FB743C7-98EA-4ED5-8F37-15DB82508F5F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896729" y="3730360"/>
                  <a:ext cx="114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556570FD-34A3-42E5-B1DD-C314D20636A7}"/>
                    </a:ext>
                  </a:extLst>
                </p14:cNvPr>
                <p14:cNvContentPartPr/>
                <p14:nvPr/>
              </p14:nvContentPartPr>
              <p14:xfrm>
                <a:off x="902849" y="3774640"/>
                <a:ext cx="77760" cy="360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556570FD-34A3-42E5-B1DD-C314D20636A7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893849" y="3765640"/>
                  <a:ext cx="954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74AD8504-0B36-47DF-BE4E-B7429AF9CCD7}"/>
                    </a:ext>
                  </a:extLst>
                </p14:cNvPr>
                <p14:cNvContentPartPr/>
                <p14:nvPr/>
              </p14:nvContentPartPr>
              <p14:xfrm>
                <a:off x="1125329" y="3744760"/>
                <a:ext cx="720" cy="10872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74AD8504-0B36-47DF-BE4E-B7429AF9CCD7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1116689" y="3736120"/>
                  <a:ext cx="18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F42A2C20-A404-48B9-B85B-8A0F0B0E1E12}"/>
                    </a:ext>
                  </a:extLst>
                </p14:cNvPr>
                <p14:cNvContentPartPr/>
                <p14:nvPr/>
              </p14:nvContentPartPr>
              <p14:xfrm>
                <a:off x="1122449" y="3744040"/>
                <a:ext cx="93240" cy="11916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F42A2C20-A404-48B9-B85B-8A0F0B0E1E12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1113809" y="3735040"/>
                  <a:ext cx="1108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0C44FAE6-8264-40E0-969D-61C3587E3C56}"/>
                    </a:ext>
                  </a:extLst>
                </p14:cNvPr>
                <p14:cNvContentPartPr/>
                <p14:nvPr/>
              </p14:nvContentPartPr>
              <p14:xfrm>
                <a:off x="1231889" y="3654040"/>
                <a:ext cx="4680" cy="12240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0C44FAE6-8264-40E0-969D-61C3587E3C56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1222889" y="3645400"/>
                  <a:ext cx="223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A194D11A-A37A-4AA0-86DB-2DBE9192414F}"/>
                    </a:ext>
                  </a:extLst>
                </p14:cNvPr>
                <p14:cNvContentPartPr/>
                <p14:nvPr/>
              </p14:nvContentPartPr>
              <p14:xfrm>
                <a:off x="1307489" y="3726040"/>
                <a:ext cx="5040" cy="13140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A194D11A-A37A-4AA0-86DB-2DBE9192414F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1298849" y="3717040"/>
                  <a:ext cx="226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6947BDB8-EC2B-4B19-AAE1-C1508AA27FA2}"/>
                    </a:ext>
                  </a:extLst>
                </p14:cNvPr>
                <p14:cNvContentPartPr/>
                <p14:nvPr/>
              </p14:nvContentPartPr>
              <p14:xfrm>
                <a:off x="1351769" y="3724960"/>
                <a:ext cx="77760" cy="13788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6947BDB8-EC2B-4B19-AAE1-C1508AA27FA2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1343129" y="3716320"/>
                  <a:ext cx="954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3D0497FD-BB43-4C52-B992-CF7B6471BB44}"/>
                    </a:ext>
                  </a:extLst>
                </p14:cNvPr>
                <p14:cNvContentPartPr/>
                <p14:nvPr/>
              </p14:nvContentPartPr>
              <p14:xfrm>
                <a:off x="1476329" y="3751600"/>
                <a:ext cx="62640" cy="10404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3D0497FD-BB43-4C52-B992-CF7B6471BB44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1467689" y="3742960"/>
                  <a:ext cx="80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4510E1BB-17EC-49F6-B3FE-4BB58FB9F03B}"/>
                    </a:ext>
                  </a:extLst>
                </p14:cNvPr>
                <p14:cNvContentPartPr/>
                <p14:nvPr/>
              </p14:nvContentPartPr>
              <p14:xfrm>
                <a:off x="1487129" y="3812440"/>
                <a:ext cx="66240" cy="684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4510E1BB-17EC-49F6-B3FE-4BB58FB9F03B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1478489" y="3803440"/>
                  <a:ext cx="838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268" name="Input penna 267">
                  <a:extLst>
                    <a:ext uri="{FF2B5EF4-FFF2-40B4-BE49-F238E27FC236}">
                      <a16:creationId xmlns:a16="http://schemas.microsoft.com/office/drawing/2014/main" id="{1EDF1B05-9A8F-4A27-A605-A57A879CEC07}"/>
                    </a:ext>
                  </a:extLst>
                </p14:cNvPr>
                <p14:cNvContentPartPr/>
                <p14:nvPr/>
              </p14:nvContentPartPr>
              <p14:xfrm>
                <a:off x="1553009" y="3732880"/>
                <a:ext cx="118440" cy="12024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1EDF1B05-9A8F-4A27-A605-A57A879CEC07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1544369" y="3724240"/>
                  <a:ext cx="1360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FF105105-C94A-4116-9A0C-0C8A0B7955A3}"/>
                    </a:ext>
                  </a:extLst>
                </p14:cNvPr>
                <p14:cNvContentPartPr/>
                <p14:nvPr/>
              </p14:nvContentPartPr>
              <p14:xfrm>
                <a:off x="1672169" y="3738280"/>
                <a:ext cx="62280" cy="11772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FF105105-C94A-4116-9A0C-0C8A0B7955A3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1663169" y="3729280"/>
                  <a:ext cx="79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75552AAA-7ECC-4780-8B79-9B38EE0FA8D1}"/>
                    </a:ext>
                  </a:extLst>
                </p14:cNvPr>
                <p14:cNvContentPartPr/>
                <p14:nvPr/>
              </p14:nvContentPartPr>
              <p14:xfrm>
                <a:off x="1640129" y="3750520"/>
                <a:ext cx="115560" cy="9252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75552AAA-7ECC-4780-8B79-9B38EE0FA8D1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1631489" y="3741880"/>
                  <a:ext cx="1332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FC434EB4-7AB5-49A0-8E2C-AD3B2F0B550B}"/>
                    </a:ext>
                  </a:extLst>
                </p14:cNvPr>
                <p14:cNvContentPartPr/>
                <p14:nvPr/>
              </p14:nvContentPartPr>
              <p14:xfrm>
                <a:off x="1769729" y="3751240"/>
                <a:ext cx="81000" cy="9468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FC434EB4-7AB5-49A0-8E2C-AD3B2F0B550B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1761089" y="3742600"/>
                  <a:ext cx="98640" cy="11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5" name="Gruppo 354">
            <a:extLst>
              <a:ext uri="{FF2B5EF4-FFF2-40B4-BE49-F238E27FC236}">
                <a16:creationId xmlns:a16="http://schemas.microsoft.com/office/drawing/2014/main" id="{D5CF8EDA-870F-43F8-BC3B-AEFD62A422BF}"/>
              </a:ext>
            </a:extLst>
          </p:cNvPr>
          <p:cNvGrpSpPr/>
          <p:nvPr/>
        </p:nvGrpSpPr>
        <p:grpSpPr>
          <a:xfrm>
            <a:off x="3428609" y="3750520"/>
            <a:ext cx="2066760" cy="554760"/>
            <a:chOff x="3428609" y="3750520"/>
            <a:chExt cx="2066760" cy="55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822CD126-94C5-4193-A5B8-A3F3609AE6BB}"/>
                    </a:ext>
                  </a:extLst>
                </p14:cNvPr>
                <p14:cNvContentPartPr/>
                <p14:nvPr/>
              </p14:nvContentPartPr>
              <p14:xfrm>
                <a:off x="3455249" y="3789400"/>
                <a:ext cx="94320" cy="12060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822CD126-94C5-4193-A5B8-A3F3609AE6BB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3446609" y="3780760"/>
                  <a:ext cx="1119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AAD2AB04-D3F5-4598-8D5B-476FC4CAAEBF}"/>
                    </a:ext>
                  </a:extLst>
                </p14:cNvPr>
                <p14:cNvContentPartPr/>
                <p14:nvPr/>
              </p14:nvContentPartPr>
              <p14:xfrm>
                <a:off x="3572249" y="3792640"/>
                <a:ext cx="12960" cy="9756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AAD2AB04-D3F5-4598-8D5B-476FC4CAAEBF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3563249" y="3783640"/>
                  <a:ext cx="30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95B04DF3-29CA-43CB-A74B-7D0F4B6B8F84}"/>
                    </a:ext>
                  </a:extLst>
                </p14:cNvPr>
                <p14:cNvContentPartPr/>
                <p14:nvPr/>
              </p14:nvContentPartPr>
              <p14:xfrm>
                <a:off x="3603209" y="3797680"/>
                <a:ext cx="49680" cy="10656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95B04DF3-29CA-43CB-A74B-7D0F4B6B8F84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3594569" y="3788680"/>
                  <a:ext cx="67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07CCD115-B013-463E-8991-8D567AA71C44}"/>
                    </a:ext>
                  </a:extLst>
                </p14:cNvPr>
                <p14:cNvContentPartPr/>
                <p14:nvPr/>
              </p14:nvContentPartPr>
              <p14:xfrm>
                <a:off x="3651809" y="3796600"/>
                <a:ext cx="63360" cy="11412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07CCD115-B013-463E-8991-8D567AA71C44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3642809" y="3787960"/>
                  <a:ext cx="810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3A781EF8-CE99-471F-9DFB-10789B951FAE}"/>
                    </a:ext>
                  </a:extLst>
                </p14:cNvPr>
                <p14:cNvContentPartPr/>
                <p14:nvPr/>
              </p14:nvContentPartPr>
              <p14:xfrm>
                <a:off x="3714449" y="3797680"/>
                <a:ext cx="114120" cy="9504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3A781EF8-CE99-471F-9DFB-10789B951FAE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3705809" y="3788680"/>
                  <a:ext cx="131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EA7CAA17-C70F-4233-97E9-5150821FCE34}"/>
                    </a:ext>
                  </a:extLst>
                </p14:cNvPr>
                <p14:cNvContentPartPr/>
                <p14:nvPr/>
              </p14:nvContentPartPr>
              <p14:xfrm>
                <a:off x="3918569" y="3750520"/>
                <a:ext cx="264600" cy="17028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EA7CAA17-C70F-4233-97E9-5150821FCE34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3909569" y="3741520"/>
                  <a:ext cx="2822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CCBCEBC3-D276-4376-8F47-CF22A06CF786}"/>
                    </a:ext>
                  </a:extLst>
                </p14:cNvPr>
                <p14:cNvContentPartPr/>
                <p14:nvPr/>
              </p14:nvContentPartPr>
              <p14:xfrm>
                <a:off x="4296209" y="3753760"/>
                <a:ext cx="97200" cy="15156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CCBCEBC3-D276-4376-8F47-CF22A06CF786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4287209" y="3745120"/>
                  <a:ext cx="1148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969951B0-2CE2-4EB0-8085-80966C5A3559}"/>
                    </a:ext>
                  </a:extLst>
                </p14:cNvPr>
                <p14:cNvContentPartPr/>
                <p14:nvPr/>
              </p14:nvContentPartPr>
              <p14:xfrm>
                <a:off x="4388009" y="3836920"/>
                <a:ext cx="73080" cy="10224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969951B0-2CE2-4EB0-8085-80966C5A3559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4379369" y="3828280"/>
                  <a:ext cx="907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AC357493-5485-4707-834A-C6F33C357190}"/>
                    </a:ext>
                  </a:extLst>
                </p14:cNvPr>
                <p14:cNvContentPartPr/>
                <p14:nvPr/>
              </p14:nvContentPartPr>
              <p14:xfrm>
                <a:off x="4406369" y="3862480"/>
                <a:ext cx="63360" cy="6228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AC357493-5485-4707-834A-C6F33C357190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4397729" y="3853480"/>
                  <a:ext cx="810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111ADFFB-5485-4BC1-B593-89EAC23C9CA6}"/>
                    </a:ext>
                  </a:extLst>
                </p14:cNvPr>
                <p14:cNvContentPartPr/>
                <p14:nvPr/>
              </p14:nvContentPartPr>
              <p14:xfrm>
                <a:off x="4500329" y="3931960"/>
                <a:ext cx="38160" cy="5796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111ADFFB-5485-4BC1-B593-89EAC23C9CA6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4491329" y="3922960"/>
                  <a:ext cx="55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0E26B7CA-9D01-4468-AE38-5B5C307E4C72}"/>
                    </a:ext>
                  </a:extLst>
                </p14:cNvPr>
                <p14:cNvContentPartPr/>
                <p14:nvPr/>
              </p14:nvContentPartPr>
              <p14:xfrm>
                <a:off x="4558289" y="3778600"/>
                <a:ext cx="101160" cy="13032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0E26B7CA-9D01-4468-AE38-5B5C307E4C72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4549649" y="3769960"/>
                  <a:ext cx="1188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E8821C15-FC5D-4F25-B59B-C6580C697973}"/>
                    </a:ext>
                  </a:extLst>
                </p14:cNvPr>
                <p14:cNvContentPartPr/>
                <p14:nvPr/>
              </p14:nvContentPartPr>
              <p14:xfrm>
                <a:off x="4693649" y="3861760"/>
                <a:ext cx="65520" cy="16668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E8821C15-FC5D-4F25-B59B-C6580C697973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4685009" y="3853120"/>
                  <a:ext cx="831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5433D503-C3E7-4B96-8A07-89787DED7E98}"/>
                    </a:ext>
                  </a:extLst>
                </p14:cNvPr>
                <p14:cNvContentPartPr/>
                <p14:nvPr/>
              </p14:nvContentPartPr>
              <p14:xfrm>
                <a:off x="4839089" y="3953200"/>
                <a:ext cx="30240" cy="4896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5433D503-C3E7-4B96-8A07-89787DED7E98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4830089" y="3944560"/>
                  <a:ext cx="478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EA880B55-6A70-4FC3-8777-153401971B05}"/>
                    </a:ext>
                  </a:extLst>
                </p14:cNvPr>
                <p14:cNvContentPartPr/>
                <p14:nvPr/>
              </p14:nvContentPartPr>
              <p14:xfrm>
                <a:off x="4886249" y="3826480"/>
                <a:ext cx="93240" cy="13356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EA880B55-6A70-4FC3-8777-153401971B05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4877609" y="3817480"/>
                  <a:ext cx="1108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9E4D950C-196E-44C2-BB87-BD05BAE69FAD}"/>
                    </a:ext>
                  </a:extLst>
                </p14:cNvPr>
                <p14:cNvContentPartPr/>
                <p14:nvPr/>
              </p14:nvContentPartPr>
              <p14:xfrm>
                <a:off x="4995689" y="3863560"/>
                <a:ext cx="61200" cy="8604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9E4D950C-196E-44C2-BB87-BD05BAE69FAD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4986689" y="3854560"/>
                  <a:ext cx="78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1B6EF9B7-D3CB-4C7F-9185-DD7B3BE4E602}"/>
                    </a:ext>
                  </a:extLst>
                </p14:cNvPr>
                <p14:cNvContentPartPr/>
                <p14:nvPr/>
              </p14:nvContentPartPr>
              <p14:xfrm>
                <a:off x="5026649" y="3874720"/>
                <a:ext cx="49680" cy="6516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1B6EF9B7-D3CB-4C7F-9185-DD7B3BE4E602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5018009" y="3865720"/>
                  <a:ext cx="673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1DF4F869-30A1-446C-81C1-09DC647A9C08}"/>
                    </a:ext>
                  </a:extLst>
                </p14:cNvPr>
                <p14:cNvContentPartPr/>
                <p14:nvPr/>
              </p14:nvContentPartPr>
              <p14:xfrm>
                <a:off x="5083889" y="3863560"/>
                <a:ext cx="86400" cy="14256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1DF4F869-30A1-446C-81C1-09DC647A9C08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5074889" y="3854920"/>
                  <a:ext cx="1040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D34DB4BE-FAD7-42B4-A951-DC1D8314F5E8}"/>
                    </a:ext>
                  </a:extLst>
                </p14:cNvPr>
                <p14:cNvContentPartPr/>
                <p14:nvPr/>
              </p14:nvContentPartPr>
              <p14:xfrm>
                <a:off x="3428609" y="4098280"/>
                <a:ext cx="28080" cy="7272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D34DB4BE-FAD7-42B4-A951-DC1D8314F5E8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3419969" y="4089280"/>
                  <a:ext cx="457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20773815-0815-4D28-AF51-8839941655AE}"/>
                    </a:ext>
                  </a:extLst>
                </p14:cNvPr>
                <p14:cNvContentPartPr/>
                <p14:nvPr/>
              </p14:nvContentPartPr>
              <p14:xfrm>
                <a:off x="3465329" y="4093240"/>
                <a:ext cx="30960" cy="10008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20773815-0815-4D28-AF51-8839941655AE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3456689" y="4084600"/>
                  <a:ext cx="48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499C1D83-98A2-4A98-A8F6-62F5B7F06378}"/>
                    </a:ext>
                  </a:extLst>
                </p14:cNvPr>
                <p14:cNvContentPartPr/>
                <p14:nvPr/>
              </p14:nvContentPartPr>
              <p14:xfrm>
                <a:off x="3528689" y="4171360"/>
                <a:ext cx="65160" cy="12636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499C1D83-98A2-4A98-A8F6-62F5B7F06378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3520049" y="4162720"/>
                  <a:ext cx="828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3397FF0D-BEB7-4B2B-BD99-DEADB34C12FC}"/>
                    </a:ext>
                  </a:extLst>
                </p14:cNvPr>
                <p14:cNvContentPartPr/>
                <p14:nvPr/>
              </p14:nvContentPartPr>
              <p14:xfrm>
                <a:off x="3611129" y="4215280"/>
                <a:ext cx="41760" cy="9000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3397FF0D-BEB7-4B2B-BD99-DEADB34C12FC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3602129" y="4206280"/>
                  <a:ext cx="594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871A8DDD-0DC2-46D8-B63D-D7E4DB7DA3F6}"/>
                    </a:ext>
                  </a:extLst>
                </p14:cNvPr>
                <p14:cNvContentPartPr/>
                <p14:nvPr/>
              </p14:nvContentPartPr>
              <p14:xfrm>
                <a:off x="3611129" y="4215280"/>
                <a:ext cx="149760" cy="7812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871A8DDD-0DC2-46D8-B63D-D7E4DB7DA3F6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3602129" y="4206280"/>
                  <a:ext cx="167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792E4233-64E8-4EE1-98F3-AABCCDE7D4F9}"/>
                    </a:ext>
                  </a:extLst>
                </p14:cNvPr>
                <p14:cNvContentPartPr/>
                <p14:nvPr/>
              </p14:nvContentPartPr>
              <p14:xfrm>
                <a:off x="3742529" y="4182160"/>
                <a:ext cx="104760" cy="9936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792E4233-64E8-4EE1-98F3-AABCCDE7D4F9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3733889" y="4173520"/>
                  <a:ext cx="1224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7F596D8F-0337-474B-9296-77E1C5B6673C}"/>
                    </a:ext>
                  </a:extLst>
                </p14:cNvPr>
                <p14:cNvContentPartPr/>
                <p14:nvPr/>
              </p14:nvContentPartPr>
              <p14:xfrm>
                <a:off x="3847289" y="4193680"/>
                <a:ext cx="82800" cy="9252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7F596D8F-0337-474B-9296-77E1C5B6673C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3838289" y="4184680"/>
                  <a:ext cx="1004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2B3D7F73-F3E7-42B5-9EB4-93874FD9EDD7}"/>
                    </a:ext>
                  </a:extLst>
                </p14:cNvPr>
                <p14:cNvContentPartPr/>
                <p14:nvPr/>
              </p14:nvContentPartPr>
              <p14:xfrm>
                <a:off x="3923609" y="4209880"/>
                <a:ext cx="192960" cy="8712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2B3D7F73-F3E7-42B5-9EB4-93874FD9EDD7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3914969" y="4201240"/>
                  <a:ext cx="2106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E7893A77-0D30-4644-BE97-BB73AC744FE7}"/>
                    </a:ext>
                  </a:extLst>
                </p14:cNvPr>
                <p14:cNvContentPartPr/>
                <p14:nvPr/>
              </p14:nvContentPartPr>
              <p14:xfrm>
                <a:off x="4276409" y="4199440"/>
                <a:ext cx="139680" cy="97560"/>
              </p14:xfrm>
            </p:contentPart>
          </mc:Choice>
          <mc:Fallback xmlns="">
            <p:pic>
              <p:nvPicPr>
                <p:cNvPr id="338" name="Input penna 337">
                  <a:extLst>
                    <a:ext uri="{FF2B5EF4-FFF2-40B4-BE49-F238E27FC236}">
                      <a16:creationId xmlns:a16="http://schemas.microsoft.com/office/drawing/2014/main" id="{E7893A77-0D30-4644-BE97-BB73AC744FE7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4267409" y="4190800"/>
                  <a:ext cx="1573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5BFE8F85-409F-4F0C-B9CD-8F26A91FE701}"/>
                    </a:ext>
                  </a:extLst>
                </p14:cNvPr>
                <p14:cNvContentPartPr/>
                <p14:nvPr/>
              </p14:nvContentPartPr>
              <p14:xfrm>
                <a:off x="4417169" y="4217800"/>
                <a:ext cx="104760" cy="7452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5BFE8F85-409F-4F0C-B9CD-8F26A91FE701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4408169" y="4208800"/>
                  <a:ext cx="1224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1AFB6137-E9C1-474F-8DDD-A0C871E166E3}"/>
                    </a:ext>
                  </a:extLst>
                </p14:cNvPr>
                <p14:cNvContentPartPr/>
                <p14:nvPr/>
              </p14:nvContentPartPr>
              <p14:xfrm>
                <a:off x="4534889" y="4214200"/>
                <a:ext cx="96480" cy="7380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1AFB6137-E9C1-474F-8DDD-A0C871E166E3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4525889" y="4205560"/>
                  <a:ext cx="1141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4CEF7236-D2B0-43FE-966C-B69221F2E2E1}"/>
                    </a:ext>
                  </a:extLst>
                </p14:cNvPr>
                <p14:cNvContentPartPr/>
                <p14:nvPr/>
              </p14:nvContentPartPr>
              <p14:xfrm>
                <a:off x="4555409" y="4258840"/>
                <a:ext cx="66960" cy="864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4CEF7236-D2B0-43FE-966C-B69221F2E2E1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4546769" y="4249840"/>
                  <a:ext cx="84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9032AD28-D1E7-4928-AED7-44B04227E0EE}"/>
                    </a:ext>
                  </a:extLst>
                </p14:cNvPr>
                <p14:cNvContentPartPr/>
                <p14:nvPr/>
              </p14:nvContentPartPr>
              <p14:xfrm>
                <a:off x="4764929" y="4186480"/>
                <a:ext cx="15480" cy="9252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9032AD28-D1E7-4928-AED7-44B04227E0EE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4755929" y="4177480"/>
                  <a:ext cx="331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2D151515-42EA-4A1A-BB3D-15F4CB7046A3}"/>
                    </a:ext>
                  </a:extLst>
                </p14:cNvPr>
                <p14:cNvContentPartPr/>
                <p14:nvPr/>
              </p14:nvContentPartPr>
              <p14:xfrm>
                <a:off x="4882649" y="4187920"/>
                <a:ext cx="26280" cy="7776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2D151515-42EA-4A1A-BB3D-15F4CB7046A3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4874009" y="4179280"/>
                  <a:ext cx="439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E4917DB6-F41C-461B-9015-C6583B98FEB2}"/>
                    </a:ext>
                  </a:extLst>
                </p14:cNvPr>
                <p14:cNvContentPartPr/>
                <p14:nvPr/>
              </p14:nvContentPartPr>
              <p14:xfrm>
                <a:off x="4850249" y="4169920"/>
                <a:ext cx="121320" cy="1692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E4917DB6-F41C-461B-9015-C6583B98FEB2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4841609" y="4160920"/>
                  <a:ext cx="138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F875F7D2-4084-497C-BC2A-7683663CCC9A}"/>
                    </a:ext>
                  </a:extLst>
                </p14:cNvPr>
                <p14:cNvContentPartPr/>
                <p14:nvPr/>
              </p14:nvContentPartPr>
              <p14:xfrm>
                <a:off x="4947089" y="4203760"/>
                <a:ext cx="85680" cy="9576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F875F7D2-4084-497C-BC2A-7683663CCC9A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4938449" y="4194760"/>
                  <a:ext cx="103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2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30BD7D19-1A92-4F31-AAFC-ADCC8596E04E}"/>
                    </a:ext>
                  </a:extLst>
                </p14:cNvPr>
                <p14:cNvContentPartPr/>
                <p14:nvPr/>
              </p14:nvContentPartPr>
              <p14:xfrm>
                <a:off x="4966529" y="4256320"/>
                <a:ext cx="59400" cy="1368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30BD7D19-1A92-4F31-AAFC-ADCC8596E04E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4957889" y="4247680"/>
                  <a:ext cx="77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4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E1C245D3-4A5D-43AA-A2D5-D9B017439AD5}"/>
                    </a:ext>
                  </a:extLst>
                </p14:cNvPr>
                <p14:cNvContentPartPr/>
                <p14:nvPr/>
              </p14:nvContentPartPr>
              <p14:xfrm>
                <a:off x="5025569" y="4226800"/>
                <a:ext cx="105840" cy="7704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E1C245D3-4A5D-43AA-A2D5-D9B017439AD5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5016929" y="4218160"/>
                  <a:ext cx="123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6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0B7E4008-C20C-470C-8A91-035022A482CF}"/>
                    </a:ext>
                  </a:extLst>
                </p14:cNvPr>
                <p14:cNvContentPartPr/>
                <p14:nvPr/>
              </p14:nvContentPartPr>
              <p14:xfrm>
                <a:off x="5146529" y="4200520"/>
                <a:ext cx="142920" cy="9108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0B7E4008-C20C-470C-8A91-035022A482CF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5137889" y="4191520"/>
                  <a:ext cx="1605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B26C6462-791D-4072-A165-070DD1682A40}"/>
                    </a:ext>
                  </a:extLst>
                </p14:cNvPr>
                <p14:cNvContentPartPr/>
                <p14:nvPr/>
              </p14:nvContentPartPr>
              <p14:xfrm>
                <a:off x="5300609" y="4183240"/>
                <a:ext cx="72000" cy="9576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B26C6462-791D-4072-A165-070DD1682A40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5291609" y="4174600"/>
                  <a:ext cx="896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D5303A52-4E6A-427E-AAF5-2BF5404F78FB}"/>
                    </a:ext>
                  </a:extLst>
                </p14:cNvPr>
                <p14:cNvContentPartPr/>
                <p14:nvPr/>
              </p14:nvContentPartPr>
              <p14:xfrm>
                <a:off x="5402129" y="4198000"/>
                <a:ext cx="25560" cy="8208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D5303A52-4E6A-427E-AAF5-2BF5404F78FB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5393129" y="4189000"/>
                  <a:ext cx="43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A20FD5FF-8AF2-4DEF-923E-FDCEABDB4595}"/>
                    </a:ext>
                  </a:extLst>
                </p14:cNvPr>
                <p14:cNvContentPartPr/>
                <p14:nvPr/>
              </p14:nvContentPartPr>
              <p14:xfrm>
                <a:off x="5467289" y="4100800"/>
                <a:ext cx="27720" cy="5472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A20FD5FF-8AF2-4DEF-923E-FDCEABDB4595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5458649" y="4092160"/>
                  <a:ext cx="453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21D5F5C5-B7E9-4987-A728-BCAE0F4F38A5}"/>
                    </a:ext>
                  </a:extLst>
                </p14:cNvPr>
                <p14:cNvContentPartPr/>
                <p14:nvPr/>
              </p14:nvContentPartPr>
              <p14:xfrm>
                <a:off x="5427329" y="4091440"/>
                <a:ext cx="68040" cy="7272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21D5F5C5-B7E9-4987-A728-BCAE0F4F38A5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5418329" y="4082800"/>
                  <a:ext cx="8568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uppo 424">
            <a:extLst>
              <a:ext uri="{FF2B5EF4-FFF2-40B4-BE49-F238E27FC236}">
                <a16:creationId xmlns:a16="http://schemas.microsoft.com/office/drawing/2014/main" id="{0ED741CE-E736-401B-AC5F-48ADDCC2E8C7}"/>
              </a:ext>
            </a:extLst>
          </p:cNvPr>
          <p:cNvGrpSpPr/>
          <p:nvPr/>
        </p:nvGrpSpPr>
        <p:grpSpPr>
          <a:xfrm>
            <a:off x="3341129" y="4409680"/>
            <a:ext cx="1743840" cy="752040"/>
            <a:chOff x="3341129" y="4409680"/>
            <a:chExt cx="1743840" cy="75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48903E34-9A2E-4806-A2E8-D1AA659E03EB}"/>
                    </a:ext>
                  </a:extLst>
                </p14:cNvPr>
                <p14:cNvContentPartPr/>
                <p14:nvPr/>
              </p14:nvContentPartPr>
              <p14:xfrm>
                <a:off x="3350849" y="4439200"/>
                <a:ext cx="1440" cy="9576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48903E34-9A2E-4806-A2E8-D1AA659E03EB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3341849" y="4430560"/>
                  <a:ext cx="190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A230EE55-D4BF-4C48-8E02-27D7E8D8F10A}"/>
                    </a:ext>
                  </a:extLst>
                </p14:cNvPr>
                <p14:cNvContentPartPr/>
                <p14:nvPr/>
              </p14:nvContentPartPr>
              <p14:xfrm>
                <a:off x="3341129" y="4416880"/>
                <a:ext cx="50040" cy="5976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A230EE55-D4BF-4C48-8E02-27D7E8D8F10A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3332489" y="4408240"/>
                  <a:ext cx="6768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68AD58E1-D3A3-4AAB-B9A1-2F68931E7D85}"/>
                    </a:ext>
                  </a:extLst>
                </p14:cNvPr>
                <p14:cNvContentPartPr/>
                <p14:nvPr/>
              </p14:nvContentPartPr>
              <p14:xfrm>
                <a:off x="3393329" y="4453240"/>
                <a:ext cx="88560" cy="7992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68AD58E1-D3A3-4AAB-B9A1-2F68931E7D85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3384689" y="4444240"/>
                  <a:ext cx="1062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A567B384-5087-4370-8F62-A2B8EA42B6D6}"/>
                    </a:ext>
                  </a:extLst>
                </p14:cNvPr>
                <p14:cNvContentPartPr/>
                <p14:nvPr/>
              </p14:nvContentPartPr>
              <p14:xfrm>
                <a:off x="3501689" y="4441720"/>
                <a:ext cx="73440" cy="9540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A567B384-5087-4370-8F62-A2B8EA42B6D6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3493049" y="4432720"/>
                  <a:ext cx="910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D58F1107-C293-41AC-BCF2-A0B691EADBC1}"/>
                    </a:ext>
                  </a:extLst>
                </p14:cNvPr>
                <p14:cNvContentPartPr/>
                <p14:nvPr/>
              </p14:nvContentPartPr>
              <p14:xfrm>
                <a:off x="3576209" y="4427680"/>
                <a:ext cx="89280" cy="11448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D58F1107-C293-41AC-BCF2-A0B691EADBC1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3567569" y="4419040"/>
                  <a:ext cx="106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39811F90-6967-42E8-B522-67B703A7B138}"/>
                    </a:ext>
                  </a:extLst>
                </p14:cNvPr>
                <p14:cNvContentPartPr/>
                <p14:nvPr/>
              </p14:nvContentPartPr>
              <p14:xfrm>
                <a:off x="3677009" y="4422640"/>
                <a:ext cx="70920" cy="11880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39811F90-6967-42E8-B522-67B703A7B138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3668009" y="4414000"/>
                  <a:ext cx="885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CF0610F4-747B-4C69-A15C-C7FE724FEBD8}"/>
                    </a:ext>
                  </a:extLst>
                </p14:cNvPr>
                <p14:cNvContentPartPr/>
                <p14:nvPr/>
              </p14:nvContentPartPr>
              <p14:xfrm>
                <a:off x="3725249" y="4409680"/>
                <a:ext cx="206640" cy="11556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CF0610F4-747B-4C69-A15C-C7FE724FEBD8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3716609" y="4400680"/>
                  <a:ext cx="2242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E16F1AF7-2CCB-41D4-BF54-3DC0F543F688}"/>
                    </a:ext>
                  </a:extLst>
                </p14:cNvPr>
                <p14:cNvContentPartPr/>
                <p14:nvPr/>
              </p14:nvContentPartPr>
              <p14:xfrm>
                <a:off x="4042409" y="4443520"/>
                <a:ext cx="11160" cy="9828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E16F1AF7-2CCB-41D4-BF54-3DC0F543F688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4033409" y="4434520"/>
                  <a:ext cx="288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1665D4EF-F716-43BF-95CF-77D14C30F149}"/>
                    </a:ext>
                  </a:extLst>
                </p14:cNvPr>
                <p14:cNvContentPartPr/>
                <p14:nvPr/>
              </p14:nvContentPartPr>
              <p14:xfrm>
                <a:off x="4082369" y="4425160"/>
                <a:ext cx="91440" cy="11736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1665D4EF-F716-43BF-95CF-77D14C30F149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4073369" y="4416520"/>
                  <a:ext cx="1090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A7DFCC0E-5EFB-4F71-98CF-778523899F5B}"/>
                    </a:ext>
                  </a:extLst>
                </p14:cNvPr>
                <p14:cNvContentPartPr/>
                <p14:nvPr/>
              </p14:nvContentPartPr>
              <p14:xfrm>
                <a:off x="4197569" y="4439200"/>
                <a:ext cx="34200" cy="9792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A7DFCC0E-5EFB-4F71-98CF-778523899F5B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4188569" y="4430560"/>
                  <a:ext cx="51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F60CDB03-B2C2-4200-B769-409383D83000}"/>
                    </a:ext>
                  </a:extLst>
                </p14:cNvPr>
                <p14:cNvContentPartPr/>
                <p14:nvPr/>
              </p14:nvContentPartPr>
              <p14:xfrm>
                <a:off x="4142129" y="4426960"/>
                <a:ext cx="129240" cy="1116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F60CDB03-B2C2-4200-B769-409383D83000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4133129" y="4417960"/>
                  <a:ext cx="1468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6AD6477D-4E51-44A5-BCD2-4333F461474C}"/>
                    </a:ext>
                  </a:extLst>
                </p14:cNvPr>
                <p14:cNvContentPartPr/>
                <p14:nvPr/>
              </p14:nvContentPartPr>
              <p14:xfrm>
                <a:off x="4282529" y="4432000"/>
                <a:ext cx="130320" cy="8964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6AD6477D-4E51-44A5-BCD2-4333F461474C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4273889" y="4423000"/>
                  <a:ext cx="147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16864186-381B-4810-A588-EB7DC3949FC5}"/>
                    </a:ext>
                  </a:extLst>
                </p14:cNvPr>
                <p14:cNvContentPartPr/>
                <p14:nvPr/>
              </p14:nvContentPartPr>
              <p14:xfrm>
                <a:off x="4420049" y="4434880"/>
                <a:ext cx="70920" cy="11196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16864186-381B-4810-A588-EB7DC3949FC5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4411049" y="4426240"/>
                  <a:ext cx="88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4965FF67-E8C0-4FE2-836E-78C3E558E919}"/>
                    </a:ext>
                  </a:extLst>
                </p14:cNvPr>
                <p14:cNvContentPartPr/>
                <p14:nvPr/>
              </p14:nvContentPartPr>
              <p14:xfrm>
                <a:off x="4432649" y="4456120"/>
                <a:ext cx="113400" cy="9036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4965FF67-E8C0-4FE2-836E-78C3E558E919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4423649" y="4447480"/>
                  <a:ext cx="131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B4B1EAE7-B96B-467C-A70C-12187E43386F}"/>
                    </a:ext>
                  </a:extLst>
                </p14:cNvPr>
                <p14:cNvContentPartPr/>
                <p14:nvPr/>
              </p14:nvContentPartPr>
              <p14:xfrm>
                <a:off x="4564409" y="4419400"/>
                <a:ext cx="204480" cy="12564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B4B1EAE7-B96B-467C-A70C-12187E43386F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4555409" y="4410760"/>
                  <a:ext cx="222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7F3805C9-B185-4531-8D9A-EFD193BAEBB9}"/>
                    </a:ext>
                  </a:extLst>
                </p14:cNvPr>
                <p14:cNvContentPartPr/>
                <p14:nvPr/>
              </p14:nvContentPartPr>
              <p14:xfrm>
                <a:off x="4744409" y="4438480"/>
                <a:ext cx="72720" cy="11736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7F3805C9-B185-4531-8D9A-EFD193BAEBB9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4735409" y="4429480"/>
                  <a:ext cx="90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52ADE275-583B-46DB-8583-BADE4A6B27D9}"/>
                    </a:ext>
                  </a:extLst>
                </p14:cNvPr>
                <p14:cNvContentPartPr/>
                <p14:nvPr/>
              </p14:nvContentPartPr>
              <p14:xfrm>
                <a:off x="4719929" y="4505800"/>
                <a:ext cx="89280" cy="432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52ADE275-583B-46DB-8583-BADE4A6B27D9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4710929" y="4497160"/>
                  <a:ext cx="1069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9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D07C72AC-2BE5-4C5B-9499-67AB66F44F8D}"/>
                    </a:ext>
                  </a:extLst>
                </p14:cNvPr>
                <p14:cNvContentPartPr/>
                <p14:nvPr/>
              </p14:nvContentPartPr>
              <p14:xfrm>
                <a:off x="4936649" y="4455760"/>
                <a:ext cx="21600" cy="9684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D07C72AC-2BE5-4C5B-9499-67AB66F44F8D}"/>
                    </a:ext>
                  </a:extLst>
                </p:cNvPr>
                <p:cNvPicPr/>
                <p:nvPr/>
              </p:nvPicPr>
              <p:blipFill>
                <a:blip r:embed="rId1400"/>
                <a:stretch>
                  <a:fillRect/>
                </a:stretch>
              </p:blipFill>
              <p:spPr>
                <a:xfrm>
                  <a:off x="4928009" y="4446760"/>
                  <a:ext cx="392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1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42FFA04A-A61A-4A3C-AFCB-A1615816FA29}"/>
                    </a:ext>
                  </a:extLst>
                </p14:cNvPr>
                <p14:cNvContentPartPr/>
                <p14:nvPr/>
              </p14:nvContentPartPr>
              <p14:xfrm>
                <a:off x="4989929" y="4483840"/>
                <a:ext cx="81720" cy="8100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42FFA04A-A61A-4A3C-AFCB-A1615816FA29}"/>
                    </a:ext>
                  </a:extLst>
                </p:cNvPr>
                <p:cNvPicPr/>
                <p:nvPr/>
              </p:nvPicPr>
              <p:blipFill>
                <a:blip r:embed="rId1402"/>
                <a:stretch>
                  <a:fillRect/>
                </a:stretch>
              </p:blipFill>
              <p:spPr>
                <a:xfrm>
                  <a:off x="4980929" y="4474840"/>
                  <a:ext cx="993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3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646774F2-BBE0-4C59-888C-5DB93E4BEC4D}"/>
                    </a:ext>
                  </a:extLst>
                </p14:cNvPr>
                <p14:cNvContentPartPr/>
                <p14:nvPr/>
              </p14:nvContentPartPr>
              <p14:xfrm>
                <a:off x="3566489" y="4662400"/>
                <a:ext cx="8280" cy="8928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646774F2-BBE0-4C59-888C-5DB93E4BEC4D}"/>
                    </a:ext>
                  </a:extLst>
                </p:cNvPr>
                <p:cNvPicPr/>
                <p:nvPr/>
              </p:nvPicPr>
              <p:blipFill>
                <a:blip r:embed="rId1404"/>
                <a:stretch>
                  <a:fillRect/>
                </a:stretch>
              </p:blipFill>
              <p:spPr>
                <a:xfrm>
                  <a:off x="3557849" y="4653760"/>
                  <a:ext cx="25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5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019BDDFE-CD09-43C8-A130-FB6A286308E8}"/>
                    </a:ext>
                  </a:extLst>
                </p14:cNvPr>
                <p14:cNvContentPartPr/>
                <p14:nvPr/>
              </p14:nvContentPartPr>
              <p14:xfrm>
                <a:off x="3530849" y="4653400"/>
                <a:ext cx="113400" cy="864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019BDDFE-CD09-43C8-A130-FB6A286308E8}"/>
                    </a:ext>
                  </a:extLst>
                </p:cNvPr>
                <p:cNvPicPr/>
                <p:nvPr/>
              </p:nvPicPr>
              <p:blipFill>
                <a:blip r:embed="rId1406"/>
                <a:stretch>
                  <a:fillRect/>
                </a:stretch>
              </p:blipFill>
              <p:spPr>
                <a:xfrm>
                  <a:off x="3522209" y="4644400"/>
                  <a:ext cx="131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7">
              <p14:nvContentPartPr>
                <p14:cNvPr id="381" name="Input penna 380">
                  <a:extLst>
                    <a:ext uri="{FF2B5EF4-FFF2-40B4-BE49-F238E27FC236}">
                      <a16:creationId xmlns:a16="http://schemas.microsoft.com/office/drawing/2014/main" id="{C07A0A75-2FF4-48FA-A3BF-8C96977FFC12}"/>
                    </a:ext>
                  </a:extLst>
                </p14:cNvPr>
                <p14:cNvContentPartPr/>
                <p14:nvPr/>
              </p14:nvContentPartPr>
              <p14:xfrm>
                <a:off x="3619409" y="4674280"/>
                <a:ext cx="117720" cy="7740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C07A0A75-2FF4-48FA-A3BF-8C96977FFC12}"/>
                    </a:ext>
                  </a:extLst>
                </p:cNvPr>
                <p:cNvPicPr/>
                <p:nvPr/>
              </p:nvPicPr>
              <p:blipFill>
                <a:blip r:embed="rId1408"/>
                <a:stretch>
                  <a:fillRect/>
                </a:stretch>
              </p:blipFill>
              <p:spPr>
                <a:xfrm>
                  <a:off x="3610769" y="4665280"/>
                  <a:ext cx="135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9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A5222246-4F82-40E3-8565-925EB180F1B7}"/>
                    </a:ext>
                  </a:extLst>
                </p14:cNvPr>
                <p14:cNvContentPartPr/>
                <p14:nvPr/>
              </p14:nvContentPartPr>
              <p14:xfrm>
                <a:off x="3616889" y="4718560"/>
                <a:ext cx="74880" cy="108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A5222246-4F82-40E3-8565-925EB180F1B7}"/>
                    </a:ext>
                  </a:extLst>
                </p:cNvPr>
                <p:cNvPicPr/>
                <p:nvPr/>
              </p:nvPicPr>
              <p:blipFill>
                <a:blip r:embed="rId1410"/>
                <a:stretch>
                  <a:fillRect/>
                </a:stretch>
              </p:blipFill>
              <p:spPr>
                <a:xfrm>
                  <a:off x="3608249" y="4709560"/>
                  <a:ext cx="925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1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3C6D4BC4-B277-476C-BB32-55D0E132DC59}"/>
                    </a:ext>
                  </a:extLst>
                </p14:cNvPr>
                <p14:cNvContentPartPr/>
                <p14:nvPr/>
              </p14:nvContentPartPr>
              <p14:xfrm>
                <a:off x="3691409" y="4674640"/>
                <a:ext cx="122400" cy="8208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3C6D4BC4-B277-476C-BB32-55D0E132DC59}"/>
                    </a:ext>
                  </a:extLst>
                </p:cNvPr>
                <p:cNvPicPr/>
                <p:nvPr/>
              </p:nvPicPr>
              <p:blipFill>
                <a:blip r:embed="rId1412"/>
                <a:stretch>
                  <a:fillRect/>
                </a:stretch>
              </p:blipFill>
              <p:spPr>
                <a:xfrm>
                  <a:off x="3682409" y="4666000"/>
                  <a:ext cx="140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3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CA93E30E-4753-43E4-8261-AA488A28CD3C}"/>
                    </a:ext>
                  </a:extLst>
                </p14:cNvPr>
                <p14:cNvContentPartPr/>
                <p14:nvPr/>
              </p14:nvContentPartPr>
              <p14:xfrm>
                <a:off x="3811649" y="4660600"/>
                <a:ext cx="144000" cy="9864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CA93E30E-4753-43E4-8261-AA488A28CD3C}"/>
                    </a:ext>
                  </a:extLst>
                </p:cNvPr>
                <p:cNvPicPr/>
                <p:nvPr/>
              </p:nvPicPr>
              <p:blipFill>
                <a:blip r:embed="rId1414"/>
                <a:stretch>
                  <a:fillRect/>
                </a:stretch>
              </p:blipFill>
              <p:spPr>
                <a:xfrm>
                  <a:off x="3803009" y="4651600"/>
                  <a:ext cx="161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5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0D195FD8-304B-4F31-AF9C-17E996439294}"/>
                    </a:ext>
                  </a:extLst>
                </p14:cNvPr>
                <p14:cNvContentPartPr/>
                <p14:nvPr/>
              </p14:nvContentPartPr>
              <p14:xfrm>
                <a:off x="3962849" y="4661680"/>
                <a:ext cx="106200" cy="10656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0D195FD8-304B-4F31-AF9C-17E996439294}"/>
                    </a:ext>
                  </a:extLst>
                </p:cNvPr>
                <p:cNvPicPr/>
                <p:nvPr/>
              </p:nvPicPr>
              <p:blipFill>
                <a:blip r:embed="rId1416"/>
                <a:stretch>
                  <a:fillRect/>
                </a:stretch>
              </p:blipFill>
              <p:spPr>
                <a:xfrm>
                  <a:off x="3953849" y="4652680"/>
                  <a:ext cx="1238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7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43B9D078-830C-4A15-AC8C-0192B652362F}"/>
                    </a:ext>
                  </a:extLst>
                </p14:cNvPr>
                <p14:cNvContentPartPr/>
                <p14:nvPr/>
              </p14:nvContentPartPr>
              <p14:xfrm>
                <a:off x="4037009" y="4693720"/>
                <a:ext cx="81360" cy="6552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43B9D078-830C-4A15-AC8C-0192B652362F}"/>
                    </a:ext>
                  </a:extLst>
                </p:cNvPr>
                <p:cNvPicPr/>
                <p:nvPr/>
              </p:nvPicPr>
              <p:blipFill>
                <a:blip r:embed="rId1418"/>
                <a:stretch>
                  <a:fillRect/>
                </a:stretch>
              </p:blipFill>
              <p:spPr>
                <a:xfrm>
                  <a:off x="4028369" y="4685080"/>
                  <a:ext cx="990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9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7605B94A-6A36-4E1E-B954-806F58A67033}"/>
                    </a:ext>
                  </a:extLst>
                </p14:cNvPr>
                <p14:cNvContentPartPr/>
                <p14:nvPr/>
              </p14:nvContentPartPr>
              <p14:xfrm>
                <a:off x="4035929" y="4725040"/>
                <a:ext cx="70920" cy="360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7605B94A-6A36-4E1E-B954-806F58A67033}"/>
                    </a:ext>
                  </a:extLst>
                </p:cNvPr>
                <p:cNvPicPr/>
                <p:nvPr/>
              </p:nvPicPr>
              <p:blipFill>
                <a:blip r:embed="rId1420"/>
                <a:stretch>
                  <a:fillRect/>
                </a:stretch>
              </p:blipFill>
              <p:spPr>
                <a:xfrm>
                  <a:off x="4026929" y="4716400"/>
                  <a:ext cx="88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1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E3FF36E7-E4E2-4B7E-A2C4-F69F722F0E41}"/>
                    </a:ext>
                  </a:extLst>
                </p14:cNvPr>
                <p14:cNvContentPartPr/>
                <p14:nvPr/>
              </p14:nvContentPartPr>
              <p14:xfrm>
                <a:off x="4233209" y="4671400"/>
                <a:ext cx="27360" cy="9252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E3FF36E7-E4E2-4B7E-A2C4-F69F722F0E41}"/>
                    </a:ext>
                  </a:extLst>
                </p:cNvPr>
                <p:cNvPicPr/>
                <p:nvPr/>
              </p:nvPicPr>
              <p:blipFill>
                <a:blip r:embed="rId1422"/>
                <a:stretch>
                  <a:fillRect/>
                </a:stretch>
              </p:blipFill>
              <p:spPr>
                <a:xfrm>
                  <a:off x="4224569" y="4662760"/>
                  <a:ext cx="45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3">
              <p14:nvContentPartPr>
                <p14:cNvPr id="389" name="Input penna 388">
                  <a:extLst>
                    <a:ext uri="{FF2B5EF4-FFF2-40B4-BE49-F238E27FC236}">
                      <a16:creationId xmlns:a16="http://schemas.microsoft.com/office/drawing/2014/main" id="{34B7D674-5A78-416D-B98B-28348724FA20}"/>
                    </a:ext>
                  </a:extLst>
                </p14:cNvPr>
                <p14:cNvContentPartPr/>
                <p14:nvPr/>
              </p14:nvContentPartPr>
              <p14:xfrm>
                <a:off x="4247609" y="4658440"/>
                <a:ext cx="66960" cy="11268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34B7D674-5A78-416D-B98B-28348724FA20}"/>
                    </a:ext>
                  </a:extLst>
                </p:cNvPr>
                <p:cNvPicPr/>
                <p:nvPr/>
              </p:nvPicPr>
              <p:blipFill>
                <a:blip r:embed="rId1424"/>
                <a:stretch>
                  <a:fillRect/>
                </a:stretch>
              </p:blipFill>
              <p:spPr>
                <a:xfrm>
                  <a:off x="4238969" y="4649440"/>
                  <a:ext cx="846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5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0F3057FC-7671-4CEE-9607-596F577E5343}"/>
                    </a:ext>
                  </a:extLst>
                </p14:cNvPr>
                <p14:cNvContentPartPr/>
                <p14:nvPr/>
              </p14:nvContentPartPr>
              <p14:xfrm>
                <a:off x="4350209" y="4609840"/>
                <a:ext cx="11160" cy="9360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0F3057FC-7671-4CEE-9607-596F577E5343}"/>
                    </a:ext>
                  </a:extLst>
                </p:cNvPr>
                <p:cNvPicPr/>
                <p:nvPr/>
              </p:nvPicPr>
              <p:blipFill>
                <a:blip r:embed="rId1426"/>
                <a:stretch>
                  <a:fillRect/>
                </a:stretch>
              </p:blipFill>
              <p:spPr>
                <a:xfrm>
                  <a:off x="4341569" y="4600840"/>
                  <a:ext cx="28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7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D79EACAB-91F6-46A6-8A0A-5D09E7318C2A}"/>
                    </a:ext>
                  </a:extLst>
                </p14:cNvPr>
                <p14:cNvContentPartPr/>
                <p14:nvPr/>
              </p14:nvContentPartPr>
              <p14:xfrm>
                <a:off x="4417169" y="4686520"/>
                <a:ext cx="24480" cy="10332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D79EACAB-91F6-46A6-8A0A-5D09E7318C2A}"/>
                    </a:ext>
                  </a:extLst>
                </p:cNvPr>
                <p:cNvPicPr/>
                <p:nvPr/>
              </p:nvPicPr>
              <p:blipFill>
                <a:blip r:embed="rId1428"/>
                <a:stretch>
                  <a:fillRect/>
                </a:stretch>
              </p:blipFill>
              <p:spPr>
                <a:xfrm>
                  <a:off x="4408169" y="4677520"/>
                  <a:ext cx="421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9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4ABD4EF6-D355-42B1-8E8B-855CF65A7A19}"/>
                    </a:ext>
                  </a:extLst>
                </p14:cNvPr>
                <p14:cNvContentPartPr/>
                <p14:nvPr/>
              </p14:nvContentPartPr>
              <p14:xfrm>
                <a:off x="4441289" y="4789480"/>
                <a:ext cx="360" cy="36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4ABD4EF6-D355-42B1-8E8B-855CF65A7A19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4432289" y="47804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961D9C41-F40C-41A7-9671-26948BBEC5AA}"/>
                    </a:ext>
                  </a:extLst>
                </p14:cNvPr>
                <p14:cNvContentPartPr/>
                <p14:nvPr/>
              </p14:nvContentPartPr>
              <p14:xfrm>
                <a:off x="4441289" y="4690480"/>
                <a:ext cx="93600" cy="9936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961D9C41-F40C-41A7-9671-26948BBEC5AA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4432289" y="4681480"/>
                  <a:ext cx="111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D782BC5D-A611-4EC4-96B1-67A1D39D9E3D}"/>
                    </a:ext>
                  </a:extLst>
                </p14:cNvPr>
                <p14:cNvContentPartPr/>
                <p14:nvPr/>
              </p14:nvContentPartPr>
              <p14:xfrm>
                <a:off x="4555409" y="4690840"/>
                <a:ext cx="88560" cy="8820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D782BC5D-A611-4EC4-96B1-67A1D39D9E3D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4546769" y="4682200"/>
                  <a:ext cx="1062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66EC9B11-C17F-400C-83A1-7924A9277CA6}"/>
                    </a:ext>
                  </a:extLst>
                </p14:cNvPr>
                <p14:cNvContentPartPr/>
                <p14:nvPr/>
              </p14:nvContentPartPr>
              <p14:xfrm>
                <a:off x="4566929" y="4734400"/>
                <a:ext cx="99000" cy="1728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66EC9B11-C17F-400C-83A1-7924A9277CA6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4558289" y="4725760"/>
                  <a:ext cx="1166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A8540003-9B05-44A8-A8A6-59B36C907FFC}"/>
                    </a:ext>
                  </a:extLst>
                </p14:cNvPr>
                <p14:cNvContentPartPr/>
                <p14:nvPr/>
              </p14:nvContentPartPr>
              <p14:xfrm>
                <a:off x="4670969" y="4684360"/>
                <a:ext cx="108360" cy="9864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A8540003-9B05-44A8-A8A6-59B36C907FFC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4661969" y="4675720"/>
                  <a:ext cx="1260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43B95CEE-1F0B-4902-8DCE-39890831DE0D}"/>
                    </a:ext>
                  </a:extLst>
                </p14:cNvPr>
                <p14:cNvContentPartPr/>
                <p14:nvPr/>
              </p14:nvContentPartPr>
              <p14:xfrm>
                <a:off x="4761689" y="4681480"/>
                <a:ext cx="90360" cy="8784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43B95CEE-1F0B-4902-8DCE-39890831DE0D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4752689" y="4672480"/>
                  <a:ext cx="108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6FD0F8F6-4C78-4AF6-8B84-B10102D3EBB6}"/>
                    </a:ext>
                  </a:extLst>
                </p14:cNvPr>
                <p14:cNvContentPartPr/>
                <p14:nvPr/>
              </p14:nvContentPartPr>
              <p14:xfrm>
                <a:off x="4845569" y="4692280"/>
                <a:ext cx="11880" cy="7272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6FD0F8F6-4C78-4AF6-8B84-B10102D3EBB6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4836929" y="4683280"/>
                  <a:ext cx="295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042F8495-9565-48E4-B09A-154BD597E7B5}"/>
                    </a:ext>
                  </a:extLst>
                </p14:cNvPr>
                <p14:cNvContentPartPr/>
                <p14:nvPr/>
              </p14:nvContentPartPr>
              <p14:xfrm>
                <a:off x="4898129" y="4686160"/>
                <a:ext cx="78840" cy="8748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042F8495-9565-48E4-B09A-154BD597E7B5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4889129" y="4677520"/>
                  <a:ext cx="96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D4790F1C-27D3-4EC6-BFF5-DF15A50D9E0B}"/>
                    </a:ext>
                  </a:extLst>
                </p14:cNvPr>
                <p14:cNvContentPartPr/>
                <p14:nvPr/>
              </p14:nvContentPartPr>
              <p14:xfrm>
                <a:off x="5048969" y="4775440"/>
                <a:ext cx="36000" cy="6372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D4790F1C-27D3-4EC6-BFF5-DF15A50D9E0B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5039969" y="4766440"/>
                  <a:ext cx="53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2C22653A-E468-45DE-BC7F-FE9C1A3EC405}"/>
                    </a:ext>
                  </a:extLst>
                </p14:cNvPr>
                <p14:cNvContentPartPr/>
                <p14:nvPr/>
              </p14:nvContentPartPr>
              <p14:xfrm>
                <a:off x="3404129" y="4955080"/>
                <a:ext cx="97920" cy="6372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2C22653A-E468-45DE-BC7F-FE9C1A3EC405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3395129" y="4946440"/>
                  <a:ext cx="1155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F379AB85-0585-4824-A77C-FB3881498C50}"/>
                    </a:ext>
                  </a:extLst>
                </p14:cNvPr>
                <p14:cNvContentPartPr/>
                <p14:nvPr/>
              </p14:nvContentPartPr>
              <p14:xfrm>
                <a:off x="3471809" y="4839520"/>
                <a:ext cx="57600" cy="8928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F379AB85-0585-4824-A77C-FB3881498C50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3462809" y="4830880"/>
                  <a:ext cx="75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FD0217D3-86F3-40E0-93E3-96F01D375BAC}"/>
                    </a:ext>
                  </a:extLst>
                </p14:cNvPr>
                <p14:cNvContentPartPr/>
                <p14:nvPr/>
              </p14:nvContentPartPr>
              <p14:xfrm>
                <a:off x="3586649" y="4858600"/>
                <a:ext cx="176760" cy="12636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FD0217D3-86F3-40E0-93E3-96F01D375BAC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3577649" y="4849600"/>
                  <a:ext cx="194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B8E37C76-36CA-4E48-8E8D-E27FD0A99E88}"/>
                    </a:ext>
                  </a:extLst>
                </p14:cNvPr>
                <p14:cNvContentPartPr/>
                <p14:nvPr/>
              </p14:nvContentPartPr>
              <p14:xfrm>
                <a:off x="3783209" y="4856440"/>
                <a:ext cx="48960" cy="12096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B8E37C76-36CA-4E48-8E8D-E27FD0A99E88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3774569" y="4847440"/>
                  <a:ext cx="66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4FBF28F4-D5C4-40F7-AB6D-E4C0F1C3F018}"/>
                    </a:ext>
                  </a:extLst>
                </p14:cNvPr>
                <p14:cNvContentPartPr/>
                <p14:nvPr/>
              </p14:nvContentPartPr>
              <p14:xfrm>
                <a:off x="3853769" y="4857880"/>
                <a:ext cx="56880" cy="10980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4FBF28F4-D5C4-40F7-AB6D-E4C0F1C3F018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3844769" y="4849240"/>
                  <a:ext cx="745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71B929F3-ABFC-48FE-90BD-91A517AF5607}"/>
                    </a:ext>
                  </a:extLst>
                </p14:cNvPr>
                <p14:cNvContentPartPr/>
                <p14:nvPr/>
              </p14:nvContentPartPr>
              <p14:xfrm>
                <a:off x="3911729" y="4874800"/>
                <a:ext cx="106200" cy="9360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71B929F3-ABFC-48FE-90BD-91A517AF5607}"/>
                    </a:ext>
                  </a:extLst>
                </p:cNvPr>
                <p:cNvPicPr/>
                <p:nvPr/>
              </p:nvPicPr>
              <p:blipFill>
                <a:blip r:embed="rId1457"/>
                <a:stretch>
                  <a:fillRect/>
                </a:stretch>
              </p:blipFill>
              <p:spPr>
                <a:xfrm>
                  <a:off x="3902729" y="4865800"/>
                  <a:ext cx="1238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C4C06E84-8527-4A4E-91CA-788753410869}"/>
                    </a:ext>
                  </a:extLst>
                </p14:cNvPr>
                <p14:cNvContentPartPr/>
                <p14:nvPr/>
              </p14:nvContentPartPr>
              <p14:xfrm>
                <a:off x="4021889" y="4887400"/>
                <a:ext cx="80280" cy="89280"/>
              </p14:xfrm>
            </p:contentPart>
          </mc:Choice>
          <mc:Fallback xmlns="">
            <p:pic>
              <p:nvPicPr>
                <p:cNvPr id="407" name="Input penna 406">
                  <a:extLst>
                    <a:ext uri="{FF2B5EF4-FFF2-40B4-BE49-F238E27FC236}">
                      <a16:creationId xmlns:a16="http://schemas.microsoft.com/office/drawing/2014/main" id="{C4C06E84-8527-4A4E-91CA-788753410869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4013249" y="4878400"/>
                  <a:ext cx="97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440963CF-6E5F-4F29-BD62-FCED60B1E2D3}"/>
                    </a:ext>
                  </a:extLst>
                </p14:cNvPr>
                <p14:cNvContentPartPr/>
                <p14:nvPr/>
              </p14:nvContentPartPr>
              <p14:xfrm>
                <a:off x="4042769" y="4931680"/>
                <a:ext cx="65160" cy="216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440963CF-6E5F-4F29-BD62-FCED60B1E2D3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4033769" y="4923040"/>
                  <a:ext cx="82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DFF030B9-DEA7-4D67-BAAF-A723FE3B2D23}"/>
                    </a:ext>
                  </a:extLst>
                </p14:cNvPr>
                <p14:cNvContentPartPr/>
                <p14:nvPr/>
              </p14:nvContentPartPr>
              <p14:xfrm>
                <a:off x="4089929" y="4906120"/>
                <a:ext cx="69480" cy="9360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DFF030B9-DEA7-4D67-BAAF-A723FE3B2D23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4081289" y="4897480"/>
                  <a:ext cx="87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7CAB2F23-6898-4309-A826-7B50C43B485F}"/>
                    </a:ext>
                  </a:extLst>
                </p14:cNvPr>
                <p14:cNvContentPartPr/>
                <p14:nvPr/>
              </p14:nvContentPartPr>
              <p14:xfrm>
                <a:off x="4175969" y="4901080"/>
                <a:ext cx="98280" cy="10044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7CAB2F23-6898-4309-A826-7B50C43B485F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4167329" y="4892080"/>
                  <a:ext cx="1159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3D8C71E7-4C88-4A7B-815A-E3CBE2852A8F}"/>
                    </a:ext>
                  </a:extLst>
                </p14:cNvPr>
                <p14:cNvContentPartPr/>
                <p14:nvPr/>
              </p14:nvContentPartPr>
              <p14:xfrm>
                <a:off x="4291889" y="4904680"/>
                <a:ext cx="102240" cy="8928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3D8C71E7-4C88-4A7B-815A-E3CBE2852A8F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4283249" y="4895680"/>
                  <a:ext cx="1198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C279468B-03D5-4B57-B37B-0A25BF7B787B}"/>
                    </a:ext>
                  </a:extLst>
                </p14:cNvPr>
                <p14:cNvContentPartPr/>
                <p14:nvPr/>
              </p14:nvContentPartPr>
              <p14:xfrm>
                <a:off x="4383329" y="4910440"/>
                <a:ext cx="97920" cy="11664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C279468B-03D5-4B57-B37B-0A25BF7B787B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4374329" y="4901440"/>
                  <a:ext cx="115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37E65279-DED1-4450-A941-F7E635C4E2C7}"/>
                    </a:ext>
                  </a:extLst>
                </p14:cNvPr>
                <p14:cNvContentPartPr/>
                <p14:nvPr/>
              </p14:nvContentPartPr>
              <p14:xfrm>
                <a:off x="4485929" y="4905760"/>
                <a:ext cx="70560" cy="8820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37E65279-DED1-4450-A941-F7E635C4E2C7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4476929" y="4896760"/>
                  <a:ext cx="882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15F0BF02-2F49-4B82-A218-6187CC5B684E}"/>
                    </a:ext>
                  </a:extLst>
                </p14:cNvPr>
                <p14:cNvContentPartPr/>
                <p14:nvPr/>
              </p14:nvContentPartPr>
              <p14:xfrm>
                <a:off x="4551449" y="4888120"/>
                <a:ext cx="93240" cy="9432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15F0BF02-2F49-4B82-A218-6187CC5B684E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4542809" y="4879480"/>
                  <a:ext cx="110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0062B8F9-8AFE-4BF0-A61C-2B16129F3B5E}"/>
                    </a:ext>
                  </a:extLst>
                </p14:cNvPr>
                <p14:cNvContentPartPr/>
                <p14:nvPr/>
              </p14:nvContentPartPr>
              <p14:xfrm>
                <a:off x="4545689" y="4896400"/>
                <a:ext cx="128880" cy="7848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0062B8F9-8AFE-4BF0-A61C-2B16129F3B5E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4537049" y="4887400"/>
                  <a:ext cx="146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CE6E0A8B-BC1E-417F-B31D-9574C835B4A6}"/>
                    </a:ext>
                  </a:extLst>
                </p14:cNvPr>
                <p14:cNvContentPartPr/>
                <p14:nvPr/>
              </p14:nvContentPartPr>
              <p14:xfrm>
                <a:off x="4715969" y="4902880"/>
                <a:ext cx="76320" cy="6984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CE6E0A8B-BC1E-417F-B31D-9574C835B4A6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4707329" y="4894240"/>
                  <a:ext cx="939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4D61DDED-451C-4DDE-876E-F7534366F8EE}"/>
                    </a:ext>
                  </a:extLst>
                </p14:cNvPr>
                <p14:cNvContentPartPr/>
                <p14:nvPr/>
              </p14:nvContentPartPr>
              <p14:xfrm>
                <a:off x="4818569" y="4870120"/>
                <a:ext cx="114480" cy="9360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4D61DDED-451C-4DDE-876E-F7534366F8EE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4809929" y="4861120"/>
                  <a:ext cx="132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E5B8F361-2618-46D4-AE59-C935A7A28056}"/>
                    </a:ext>
                  </a:extLst>
                </p14:cNvPr>
                <p14:cNvContentPartPr/>
                <p14:nvPr/>
              </p14:nvContentPartPr>
              <p14:xfrm>
                <a:off x="4913609" y="4879120"/>
                <a:ext cx="107640" cy="8784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E5B8F361-2618-46D4-AE59-C935A7A28056}"/>
                    </a:ext>
                  </a:extLst>
                </p:cNvPr>
                <p:cNvPicPr/>
                <p:nvPr/>
              </p:nvPicPr>
              <p:blipFill>
                <a:blip r:embed="rId1481"/>
                <a:stretch>
                  <a:fillRect/>
                </a:stretch>
              </p:blipFill>
              <p:spPr>
                <a:xfrm>
                  <a:off x="4904609" y="4870120"/>
                  <a:ext cx="1252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2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7F79B578-71C7-4D0B-9445-8D1C0AC53140}"/>
                    </a:ext>
                  </a:extLst>
                </p14:cNvPr>
                <p14:cNvContentPartPr/>
                <p14:nvPr/>
              </p14:nvContentPartPr>
              <p14:xfrm>
                <a:off x="3754769" y="5059480"/>
                <a:ext cx="114120" cy="10116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7F79B578-71C7-4D0B-9445-8D1C0AC53140}"/>
                    </a:ext>
                  </a:extLst>
                </p:cNvPr>
                <p:cNvPicPr/>
                <p:nvPr/>
              </p:nvPicPr>
              <p:blipFill>
                <a:blip r:embed="rId1483"/>
                <a:stretch>
                  <a:fillRect/>
                </a:stretch>
              </p:blipFill>
              <p:spPr>
                <a:xfrm>
                  <a:off x="3745769" y="5050840"/>
                  <a:ext cx="131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4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4D8B0E07-3DE3-45E4-B719-35AD960C4648}"/>
                    </a:ext>
                  </a:extLst>
                </p14:cNvPr>
                <p14:cNvContentPartPr/>
                <p14:nvPr/>
              </p14:nvContentPartPr>
              <p14:xfrm>
                <a:off x="3881849" y="5056240"/>
                <a:ext cx="36000" cy="10368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4D8B0E07-3DE3-45E4-B719-35AD960C4648}"/>
                    </a:ext>
                  </a:extLst>
                </p:cNvPr>
                <p:cNvPicPr/>
                <p:nvPr/>
              </p:nvPicPr>
              <p:blipFill>
                <a:blip r:embed="rId1485"/>
                <a:stretch>
                  <a:fillRect/>
                </a:stretch>
              </p:blipFill>
              <p:spPr>
                <a:xfrm>
                  <a:off x="3873209" y="5047240"/>
                  <a:ext cx="536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AF95C49C-59C0-4FBF-9DBF-E9AC8D102B9B}"/>
                    </a:ext>
                  </a:extLst>
                </p14:cNvPr>
                <p14:cNvContentPartPr/>
                <p14:nvPr/>
              </p14:nvContentPartPr>
              <p14:xfrm>
                <a:off x="3860969" y="5045440"/>
                <a:ext cx="109440" cy="360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AF95C49C-59C0-4FBF-9DBF-E9AC8D102B9B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3852329" y="5036800"/>
                  <a:ext cx="127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289FAE89-1F4A-40E4-AE92-0338C8B0CD3D}"/>
                    </a:ext>
                  </a:extLst>
                </p14:cNvPr>
                <p14:cNvContentPartPr/>
                <p14:nvPr/>
              </p14:nvContentPartPr>
              <p14:xfrm>
                <a:off x="3963209" y="5059480"/>
                <a:ext cx="131040" cy="9936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289FAE89-1F4A-40E4-AE92-0338C8B0CD3D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3954569" y="5050840"/>
                  <a:ext cx="148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3D05DB81-6C84-42FC-B53D-2C416BD2E9EB}"/>
                    </a:ext>
                  </a:extLst>
                </p14:cNvPr>
                <p14:cNvContentPartPr/>
                <p14:nvPr/>
              </p14:nvContentPartPr>
              <p14:xfrm>
                <a:off x="4118729" y="5058760"/>
                <a:ext cx="64440" cy="10296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3D05DB81-6C84-42FC-B53D-2C416BD2E9EB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4109729" y="5049760"/>
                  <a:ext cx="82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FFDD3F8C-C2F9-4D82-BD87-9E1D9DD1DC88}"/>
                    </a:ext>
                  </a:extLst>
                </p14:cNvPr>
                <p14:cNvContentPartPr/>
                <p14:nvPr/>
              </p14:nvContentPartPr>
              <p14:xfrm>
                <a:off x="4168409" y="5113840"/>
                <a:ext cx="360" cy="36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FFDD3F8C-C2F9-4D82-BD87-9E1D9DD1DC88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4159769" y="510520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uppo 475">
            <a:extLst>
              <a:ext uri="{FF2B5EF4-FFF2-40B4-BE49-F238E27FC236}">
                <a16:creationId xmlns:a16="http://schemas.microsoft.com/office/drawing/2014/main" id="{833F287A-E93F-4EE0-B2AB-AE4D5006BDAD}"/>
              </a:ext>
            </a:extLst>
          </p:cNvPr>
          <p:cNvGrpSpPr/>
          <p:nvPr/>
        </p:nvGrpSpPr>
        <p:grpSpPr>
          <a:xfrm>
            <a:off x="316409" y="4059400"/>
            <a:ext cx="2584800" cy="1681560"/>
            <a:chOff x="316409" y="4059400"/>
            <a:chExt cx="2584800" cy="168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83AC021B-A30B-44CE-987F-F0FA689E066F}"/>
                    </a:ext>
                  </a:extLst>
                </p14:cNvPr>
                <p14:cNvContentPartPr/>
                <p14:nvPr/>
              </p14:nvContentPartPr>
              <p14:xfrm>
                <a:off x="812129" y="4338040"/>
                <a:ext cx="78480" cy="3168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83AC021B-A30B-44CE-987F-F0FA689E066F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803129" y="4329040"/>
                  <a:ext cx="96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EA9C19B4-3626-4D56-B7B3-9CAE7A4644E2}"/>
                    </a:ext>
                  </a:extLst>
                </p14:cNvPr>
                <p14:cNvContentPartPr/>
                <p14:nvPr/>
              </p14:nvContentPartPr>
              <p14:xfrm>
                <a:off x="818249" y="4416160"/>
                <a:ext cx="70560" cy="2412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EA9C19B4-3626-4D56-B7B3-9CAE7A4644E2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809249" y="4407520"/>
                  <a:ext cx="882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95762437-851C-44D3-8691-EDCF820D991C}"/>
                    </a:ext>
                  </a:extLst>
                </p14:cNvPr>
                <p14:cNvContentPartPr/>
                <p14:nvPr/>
              </p14:nvContentPartPr>
              <p14:xfrm>
                <a:off x="1132169" y="4074160"/>
                <a:ext cx="89640" cy="73584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95762437-851C-44D3-8691-EDCF820D991C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1123529" y="4065520"/>
                  <a:ext cx="107280" cy="75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3289F955-5423-4C05-BCD5-3F44E9824407}"/>
                    </a:ext>
                  </a:extLst>
                </p14:cNvPr>
                <p14:cNvContentPartPr/>
                <p14:nvPr/>
              </p14:nvContentPartPr>
              <p14:xfrm>
                <a:off x="1371569" y="4097560"/>
                <a:ext cx="126000" cy="16524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3289F955-5423-4C05-BCD5-3F44E9824407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1362569" y="4088560"/>
                  <a:ext cx="1436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4EF28643-4C4C-45E5-8A5A-FE186FE2FC44}"/>
                    </a:ext>
                  </a:extLst>
                </p14:cNvPr>
                <p14:cNvContentPartPr/>
                <p14:nvPr/>
              </p14:nvContentPartPr>
              <p14:xfrm>
                <a:off x="1541489" y="4177120"/>
                <a:ext cx="86760" cy="7452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4EF28643-4C4C-45E5-8A5A-FE186FE2FC44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1532489" y="4168480"/>
                  <a:ext cx="1044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EA259828-E689-459C-A7C6-0A9FB760DA45}"/>
                    </a:ext>
                  </a:extLst>
                </p14:cNvPr>
                <p14:cNvContentPartPr/>
                <p14:nvPr/>
              </p14:nvContentPartPr>
              <p14:xfrm>
                <a:off x="1564529" y="4210960"/>
                <a:ext cx="80640" cy="5400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EA259828-E689-459C-A7C6-0A9FB760DA45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1555889" y="4202320"/>
                  <a:ext cx="982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E0E62279-1440-4131-B846-5C3AD710EF03}"/>
                    </a:ext>
                  </a:extLst>
                </p14:cNvPr>
                <p14:cNvContentPartPr/>
                <p14:nvPr/>
              </p14:nvContentPartPr>
              <p14:xfrm>
                <a:off x="1918409" y="4168120"/>
                <a:ext cx="69480" cy="324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E0E62279-1440-4131-B846-5C3AD710EF03}"/>
                    </a:ext>
                  </a:extLst>
                </p:cNvPr>
                <p:cNvPicPr/>
                <p:nvPr/>
              </p:nvPicPr>
              <p:blipFill>
                <a:blip r:embed="rId1420"/>
                <a:stretch>
                  <a:fillRect/>
                </a:stretch>
              </p:blipFill>
              <p:spPr>
                <a:xfrm>
                  <a:off x="1909409" y="4159120"/>
                  <a:ext cx="87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A2370CF2-5063-4F80-88BB-B141AEE33505}"/>
                    </a:ext>
                  </a:extLst>
                </p14:cNvPr>
                <p14:cNvContentPartPr/>
                <p14:nvPr/>
              </p14:nvContentPartPr>
              <p14:xfrm>
                <a:off x="2068529" y="4109080"/>
                <a:ext cx="105120" cy="16488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A2370CF2-5063-4F80-88BB-B141AEE33505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2059889" y="4100080"/>
                  <a:ext cx="1227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BF1A5341-50DE-44AC-9655-C0D28A7FFB9E}"/>
                    </a:ext>
                  </a:extLst>
                </p14:cNvPr>
                <p14:cNvContentPartPr/>
                <p14:nvPr/>
              </p14:nvContentPartPr>
              <p14:xfrm>
                <a:off x="2199569" y="4196920"/>
                <a:ext cx="92160" cy="7524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BF1A5341-50DE-44AC-9655-C0D28A7FFB9E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2190569" y="4188280"/>
                  <a:ext cx="109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4E9EB9E7-A5B0-4F13-ABC8-C5C1CAA2CCA2}"/>
                    </a:ext>
                  </a:extLst>
                </p14:cNvPr>
                <p14:cNvContentPartPr/>
                <p14:nvPr/>
              </p14:nvContentPartPr>
              <p14:xfrm>
                <a:off x="2211809" y="4209520"/>
                <a:ext cx="86400" cy="6948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4E9EB9E7-A5B0-4F13-ABC8-C5C1CAA2CCA2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2203169" y="4200520"/>
                  <a:ext cx="104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2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304A5353-07FF-458A-8036-2B56A33F03AF}"/>
                    </a:ext>
                  </a:extLst>
                </p14:cNvPr>
                <p14:cNvContentPartPr/>
                <p14:nvPr/>
              </p14:nvContentPartPr>
              <p14:xfrm>
                <a:off x="2277689" y="4201960"/>
                <a:ext cx="87480" cy="15912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304A5353-07FF-458A-8036-2B56A33F03AF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2269049" y="4193320"/>
                  <a:ext cx="105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4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A33A670E-882F-4200-B712-F6D1E4CEAC8B}"/>
                    </a:ext>
                  </a:extLst>
                </p14:cNvPr>
                <p14:cNvContentPartPr/>
                <p14:nvPr/>
              </p14:nvContentPartPr>
              <p14:xfrm>
                <a:off x="2514929" y="4059400"/>
                <a:ext cx="101880" cy="71496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A33A670E-882F-4200-B712-F6D1E4CEAC8B}"/>
                    </a:ext>
                  </a:extLst>
                </p:cNvPr>
                <p:cNvPicPr/>
                <p:nvPr/>
              </p:nvPicPr>
              <p:blipFill>
                <a:blip r:embed="rId1515"/>
                <a:stretch>
                  <a:fillRect/>
                </a:stretch>
              </p:blipFill>
              <p:spPr>
                <a:xfrm>
                  <a:off x="2506289" y="4050760"/>
                  <a:ext cx="119520" cy="73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6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765F4F0E-8D59-4A4B-AF5D-AF1CCE870615}"/>
                    </a:ext>
                  </a:extLst>
                </p14:cNvPr>
                <p14:cNvContentPartPr/>
                <p14:nvPr/>
              </p14:nvContentPartPr>
              <p14:xfrm>
                <a:off x="392009" y="4163440"/>
                <a:ext cx="156960" cy="26604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765F4F0E-8D59-4A4B-AF5D-AF1CCE870615}"/>
                    </a:ext>
                  </a:extLst>
                </p:cNvPr>
                <p:cNvPicPr/>
                <p:nvPr/>
              </p:nvPicPr>
              <p:blipFill>
                <a:blip r:embed="rId1517"/>
                <a:stretch>
                  <a:fillRect/>
                </a:stretch>
              </p:blipFill>
              <p:spPr>
                <a:xfrm>
                  <a:off x="383009" y="4154440"/>
                  <a:ext cx="17460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8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E25CCB8E-3977-43F9-AEF7-019A62E2039D}"/>
                    </a:ext>
                  </a:extLst>
                </p14:cNvPr>
                <p14:cNvContentPartPr/>
                <p14:nvPr/>
              </p14:nvContentPartPr>
              <p14:xfrm>
                <a:off x="447449" y="4486360"/>
                <a:ext cx="151920" cy="1260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E25CCB8E-3977-43F9-AEF7-019A62E2039D}"/>
                    </a:ext>
                  </a:extLst>
                </p:cNvPr>
                <p:cNvPicPr/>
                <p:nvPr/>
              </p:nvPicPr>
              <p:blipFill>
                <a:blip r:embed="rId1519"/>
                <a:stretch>
                  <a:fillRect/>
                </a:stretch>
              </p:blipFill>
              <p:spPr>
                <a:xfrm>
                  <a:off x="438449" y="4477360"/>
                  <a:ext cx="169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0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E824C006-E046-4987-ADE2-F41182B80D14}"/>
                    </a:ext>
                  </a:extLst>
                </p14:cNvPr>
                <p14:cNvContentPartPr/>
                <p14:nvPr/>
              </p14:nvContentPartPr>
              <p14:xfrm>
                <a:off x="451049" y="4541440"/>
                <a:ext cx="127080" cy="1476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E824C006-E046-4987-ADE2-F41182B80D14}"/>
                    </a:ext>
                  </a:extLst>
                </p:cNvPr>
                <p:cNvPicPr/>
                <p:nvPr/>
              </p:nvPicPr>
              <p:blipFill>
                <a:blip r:embed="rId1521"/>
                <a:stretch>
                  <a:fillRect/>
                </a:stretch>
              </p:blipFill>
              <p:spPr>
                <a:xfrm>
                  <a:off x="442049" y="4532440"/>
                  <a:ext cx="1447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2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40CA5BC1-CB3C-4495-B1CA-FB44445FD6DC}"/>
                    </a:ext>
                  </a:extLst>
                </p14:cNvPr>
                <p14:cNvContentPartPr/>
                <p14:nvPr/>
              </p14:nvContentPartPr>
              <p14:xfrm>
                <a:off x="1292009" y="4695520"/>
                <a:ext cx="68760" cy="1080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40CA5BC1-CB3C-4495-B1CA-FB44445FD6DC}"/>
                    </a:ext>
                  </a:extLst>
                </p:cNvPr>
                <p:cNvPicPr/>
                <p:nvPr/>
              </p:nvPicPr>
              <p:blipFill>
                <a:blip r:embed="rId1523"/>
                <a:stretch>
                  <a:fillRect/>
                </a:stretch>
              </p:blipFill>
              <p:spPr>
                <a:xfrm>
                  <a:off x="1283009" y="4686520"/>
                  <a:ext cx="864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4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263721D6-E70F-4797-B10B-4C7CB9419995}"/>
                    </a:ext>
                  </a:extLst>
                </p14:cNvPr>
                <p14:cNvContentPartPr/>
                <p14:nvPr/>
              </p14:nvContentPartPr>
              <p14:xfrm>
                <a:off x="1389569" y="4629640"/>
                <a:ext cx="93960" cy="17532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263721D6-E70F-4797-B10B-4C7CB9419995}"/>
                    </a:ext>
                  </a:extLst>
                </p:cNvPr>
                <p:cNvPicPr/>
                <p:nvPr/>
              </p:nvPicPr>
              <p:blipFill>
                <a:blip r:embed="rId1525"/>
                <a:stretch>
                  <a:fillRect/>
                </a:stretch>
              </p:blipFill>
              <p:spPr>
                <a:xfrm>
                  <a:off x="1380929" y="4620640"/>
                  <a:ext cx="1116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6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A148F979-1D39-471A-8582-3C8CA2976E8D}"/>
                    </a:ext>
                  </a:extLst>
                </p14:cNvPr>
                <p14:cNvContentPartPr/>
                <p14:nvPr/>
              </p14:nvContentPartPr>
              <p14:xfrm>
                <a:off x="1479569" y="4727560"/>
                <a:ext cx="99000" cy="6300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A148F979-1D39-471A-8582-3C8CA2976E8D}"/>
                    </a:ext>
                  </a:extLst>
                </p:cNvPr>
                <p:cNvPicPr/>
                <p:nvPr/>
              </p:nvPicPr>
              <p:blipFill>
                <a:blip r:embed="rId1527"/>
                <a:stretch>
                  <a:fillRect/>
                </a:stretch>
              </p:blipFill>
              <p:spPr>
                <a:xfrm>
                  <a:off x="1470569" y="4718560"/>
                  <a:ext cx="1166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8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6B2034AC-CF4B-4CC1-AE79-FDA1A70ECC33}"/>
                    </a:ext>
                  </a:extLst>
                </p14:cNvPr>
                <p14:cNvContentPartPr/>
                <p14:nvPr/>
              </p14:nvContentPartPr>
              <p14:xfrm>
                <a:off x="1506929" y="4729360"/>
                <a:ext cx="71640" cy="7632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6B2034AC-CF4B-4CC1-AE79-FDA1A70ECC33}"/>
                    </a:ext>
                  </a:extLst>
                </p:cNvPr>
                <p:cNvPicPr/>
                <p:nvPr/>
              </p:nvPicPr>
              <p:blipFill>
                <a:blip r:embed="rId1529"/>
                <a:stretch>
                  <a:fillRect/>
                </a:stretch>
              </p:blipFill>
              <p:spPr>
                <a:xfrm>
                  <a:off x="1498289" y="4720360"/>
                  <a:ext cx="892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0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1F579C51-C910-47BF-A302-0E0BFAEEFC84}"/>
                    </a:ext>
                  </a:extLst>
                </p14:cNvPr>
                <p14:cNvContentPartPr/>
                <p14:nvPr/>
              </p14:nvContentPartPr>
              <p14:xfrm>
                <a:off x="1562729" y="4713520"/>
                <a:ext cx="76680" cy="17172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1F579C51-C910-47BF-A302-0E0BFAEEFC84}"/>
                    </a:ext>
                  </a:extLst>
                </p:cNvPr>
                <p:cNvPicPr/>
                <p:nvPr/>
              </p:nvPicPr>
              <p:blipFill>
                <a:blip r:embed="rId1531"/>
                <a:stretch>
                  <a:fillRect/>
                </a:stretch>
              </p:blipFill>
              <p:spPr>
                <a:xfrm>
                  <a:off x="1553729" y="4704880"/>
                  <a:ext cx="94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2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410ED4EA-B122-4189-B6E3-CEB66B5D37E4}"/>
                    </a:ext>
                  </a:extLst>
                </p14:cNvPr>
                <p14:cNvContentPartPr/>
                <p14:nvPr/>
              </p14:nvContentPartPr>
              <p14:xfrm>
                <a:off x="2118569" y="4616320"/>
                <a:ext cx="95760" cy="19548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410ED4EA-B122-4189-B6E3-CEB66B5D37E4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2109569" y="4607680"/>
                  <a:ext cx="1134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4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F58975BE-4D8F-4F85-95A7-3BE22D345EDC}"/>
                    </a:ext>
                  </a:extLst>
                </p14:cNvPr>
                <p14:cNvContentPartPr/>
                <p14:nvPr/>
              </p14:nvContentPartPr>
              <p14:xfrm>
                <a:off x="2248889" y="4732600"/>
                <a:ext cx="67320" cy="16452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F58975BE-4D8F-4F85-95A7-3BE22D345EDC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2239889" y="4723600"/>
                  <a:ext cx="849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6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C1A76EB3-712B-48A0-A37B-77F53202816F}"/>
                    </a:ext>
                  </a:extLst>
                </p14:cNvPr>
                <p14:cNvContentPartPr/>
                <p14:nvPr/>
              </p14:nvContentPartPr>
              <p14:xfrm>
                <a:off x="428729" y="4876600"/>
                <a:ext cx="351720" cy="37800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C1A76EB3-712B-48A0-A37B-77F53202816F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420089" y="4867960"/>
                  <a:ext cx="36936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8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98099AAB-178E-4549-931E-F643DB70E9E0}"/>
                    </a:ext>
                  </a:extLst>
                </p14:cNvPr>
                <p14:cNvContentPartPr/>
                <p14:nvPr/>
              </p14:nvContentPartPr>
              <p14:xfrm>
                <a:off x="325049" y="5355040"/>
                <a:ext cx="15120" cy="13824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98099AAB-178E-4549-931E-F643DB70E9E0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316409" y="5346400"/>
                  <a:ext cx="32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0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A205701A-8204-4BEF-A866-84F852E07FC0}"/>
                    </a:ext>
                  </a:extLst>
                </p14:cNvPr>
                <p14:cNvContentPartPr/>
                <p14:nvPr/>
              </p14:nvContentPartPr>
              <p14:xfrm>
                <a:off x="316409" y="5333080"/>
                <a:ext cx="91440" cy="6336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A205701A-8204-4BEF-A866-84F852E07FC0}"/>
                    </a:ext>
                  </a:extLst>
                </p:cNvPr>
                <p:cNvPicPr/>
                <p:nvPr/>
              </p:nvPicPr>
              <p:blipFill>
                <a:blip r:embed="rId1541"/>
                <a:stretch>
                  <a:fillRect/>
                </a:stretch>
              </p:blipFill>
              <p:spPr>
                <a:xfrm>
                  <a:off x="307769" y="5324080"/>
                  <a:ext cx="1090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2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65A0C1D8-F55A-4D0C-87D4-C71DCD2B3BC9}"/>
                    </a:ext>
                  </a:extLst>
                </p14:cNvPr>
                <p14:cNvContentPartPr/>
                <p14:nvPr/>
              </p14:nvContentPartPr>
              <p14:xfrm>
                <a:off x="378689" y="5379520"/>
                <a:ext cx="101880" cy="10296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65A0C1D8-F55A-4D0C-87D4-C71DCD2B3BC9}"/>
                    </a:ext>
                  </a:extLst>
                </p:cNvPr>
                <p:cNvPicPr/>
                <p:nvPr/>
              </p:nvPicPr>
              <p:blipFill>
                <a:blip r:embed="rId1543"/>
                <a:stretch>
                  <a:fillRect/>
                </a:stretch>
              </p:blipFill>
              <p:spPr>
                <a:xfrm>
                  <a:off x="369689" y="5370880"/>
                  <a:ext cx="1195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4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0BFBF702-43E7-47EE-B07D-D5687990CBD9}"/>
                    </a:ext>
                  </a:extLst>
                </p14:cNvPr>
                <p14:cNvContentPartPr/>
                <p14:nvPr/>
              </p14:nvContentPartPr>
              <p14:xfrm>
                <a:off x="381209" y="5421280"/>
                <a:ext cx="88560" cy="936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0BFBF702-43E7-47EE-B07D-D5687990CBD9}"/>
                    </a:ext>
                  </a:extLst>
                </p:cNvPr>
                <p:cNvPicPr/>
                <p:nvPr/>
              </p:nvPicPr>
              <p:blipFill>
                <a:blip r:embed="rId1545"/>
                <a:stretch>
                  <a:fillRect/>
                </a:stretch>
              </p:blipFill>
              <p:spPr>
                <a:xfrm>
                  <a:off x="372569" y="5412280"/>
                  <a:ext cx="106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6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99011C73-ADC0-4E99-B7CE-C9B2E7E08E89}"/>
                    </a:ext>
                  </a:extLst>
                </p14:cNvPr>
                <p14:cNvContentPartPr/>
                <p14:nvPr/>
              </p14:nvContentPartPr>
              <p14:xfrm>
                <a:off x="470849" y="5357920"/>
                <a:ext cx="103320" cy="11232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99011C73-ADC0-4E99-B7CE-C9B2E7E08E89}"/>
                    </a:ext>
                  </a:extLst>
                </p:cNvPr>
                <p:cNvPicPr/>
                <p:nvPr/>
              </p:nvPicPr>
              <p:blipFill>
                <a:blip r:embed="rId1547"/>
                <a:stretch>
                  <a:fillRect/>
                </a:stretch>
              </p:blipFill>
              <p:spPr>
                <a:xfrm>
                  <a:off x="461849" y="5348920"/>
                  <a:ext cx="120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8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F8CB62D9-8D6C-4C5C-BEDC-C11FDEA70633}"/>
                    </a:ext>
                  </a:extLst>
                </p14:cNvPr>
                <p14:cNvContentPartPr/>
                <p14:nvPr/>
              </p14:nvContentPartPr>
              <p14:xfrm>
                <a:off x="626009" y="5350360"/>
                <a:ext cx="28440" cy="8532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F8CB62D9-8D6C-4C5C-BEDC-C11FDEA70633}"/>
                    </a:ext>
                  </a:extLst>
                </p:cNvPr>
                <p:cNvPicPr/>
                <p:nvPr/>
              </p:nvPicPr>
              <p:blipFill>
                <a:blip r:embed="rId1549"/>
                <a:stretch>
                  <a:fillRect/>
                </a:stretch>
              </p:blipFill>
              <p:spPr>
                <a:xfrm>
                  <a:off x="617369" y="5341360"/>
                  <a:ext cx="460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0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059A4F35-774A-4363-846D-EA21F48B92B2}"/>
                    </a:ext>
                  </a:extLst>
                </p14:cNvPr>
                <p14:cNvContentPartPr/>
                <p14:nvPr/>
              </p14:nvContentPartPr>
              <p14:xfrm>
                <a:off x="590369" y="5325520"/>
                <a:ext cx="142560" cy="1584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059A4F35-774A-4363-846D-EA21F48B92B2}"/>
                    </a:ext>
                  </a:extLst>
                </p:cNvPr>
                <p:cNvPicPr/>
                <p:nvPr/>
              </p:nvPicPr>
              <p:blipFill>
                <a:blip r:embed="rId1551"/>
                <a:stretch>
                  <a:fillRect/>
                </a:stretch>
              </p:blipFill>
              <p:spPr>
                <a:xfrm>
                  <a:off x="581369" y="5316880"/>
                  <a:ext cx="160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2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E8508438-980E-4D22-B844-7F82C8350742}"/>
                    </a:ext>
                  </a:extLst>
                </p14:cNvPr>
                <p14:cNvContentPartPr/>
                <p14:nvPr/>
              </p14:nvContentPartPr>
              <p14:xfrm>
                <a:off x="716009" y="5319760"/>
                <a:ext cx="145800" cy="9720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E8508438-980E-4D22-B844-7F82C8350742}"/>
                    </a:ext>
                  </a:extLst>
                </p:cNvPr>
                <p:cNvPicPr/>
                <p:nvPr/>
              </p:nvPicPr>
              <p:blipFill>
                <a:blip r:embed="rId1553"/>
                <a:stretch>
                  <a:fillRect/>
                </a:stretch>
              </p:blipFill>
              <p:spPr>
                <a:xfrm>
                  <a:off x="707009" y="5311120"/>
                  <a:ext cx="1634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4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8C0FFD20-99EA-4EA3-AC5D-C4C940E9C23A}"/>
                    </a:ext>
                  </a:extLst>
                </p14:cNvPr>
                <p14:cNvContentPartPr/>
                <p14:nvPr/>
              </p14:nvContentPartPr>
              <p14:xfrm>
                <a:off x="845609" y="5303200"/>
                <a:ext cx="97200" cy="9648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8C0FFD20-99EA-4EA3-AC5D-C4C940E9C23A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836969" y="5294560"/>
                  <a:ext cx="1148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6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7BA2D8AF-084D-400F-845A-826399C53246}"/>
                    </a:ext>
                  </a:extLst>
                </p14:cNvPr>
                <p14:cNvContentPartPr/>
                <p14:nvPr/>
              </p14:nvContentPartPr>
              <p14:xfrm>
                <a:off x="946409" y="5310040"/>
                <a:ext cx="94320" cy="10188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7BA2D8AF-084D-400F-845A-826399C53246}"/>
                    </a:ext>
                  </a:extLst>
                </p:cNvPr>
                <p:cNvPicPr/>
                <p:nvPr/>
              </p:nvPicPr>
              <p:blipFill>
                <a:blip r:embed="rId1557"/>
                <a:stretch>
                  <a:fillRect/>
                </a:stretch>
              </p:blipFill>
              <p:spPr>
                <a:xfrm>
                  <a:off x="937409" y="5301040"/>
                  <a:ext cx="1119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8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CCD6CA2F-E9A6-4D78-833F-FD1ED3569058}"/>
                    </a:ext>
                  </a:extLst>
                </p14:cNvPr>
                <p14:cNvContentPartPr/>
                <p14:nvPr/>
              </p14:nvContentPartPr>
              <p14:xfrm>
                <a:off x="1056569" y="5314000"/>
                <a:ext cx="138600" cy="10548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CCD6CA2F-E9A6-4D78-833F-FD1ED3569058}"/>
                    </a:ext>
                  </a:extLst>
                </p:cNvPr>
                <p:cNvPicPr/>
                <p:nvPr/>
              </p:nvPicPr>
              <p:blipFill>
                <a:blip r:embed="rId1559"/>
                <a:stretch>
                  <a:fillRect/>
                </a:stretch>
              </p:blipFill>
              <p:spPr>
                <a:xfrm>
                  <a:off x="1047929" y="5305360"/>
                  <a:ext cx="1562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0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6A4645A9-865A-422C-8C27-72BF260F3F18}"/>
                    </a:ext>
                  </a:extLst>
                </p14:cNvPr>
                <p14:cNvContentPartPr/>
                <p14:nvPr/>
              </p14:nvContentPartPr>
              <p14:xfrm>
                <a:off x="1164929" y="5321200"/>
                <a:ext cx="90360" cy="8208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6A4645A9-865A-422C-8C27-72BF260F3F18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1156289" y="5312200"/>
                  <a:ext cx="1080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D78A3D8D-EE64-4D91-8A69-1E0DA93D5E24}"/>
                    </a:ext>
                  </a:extLst>
                </p14:cNvPr>
                <p14:cNvContentPartPr/>
                <p14:nvPr/>
              </p14:nvContentPartPr>
              <p14:xfrm>
                <a:off x="1159169" y="5374840"/>
                <a:ext cx="95040" cy="360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D78A3D8D-EE64-4D91-8A69-1E0DA93D5E24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1150529" y="5366200"/>
                  <a:ext cx="112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8F0DCE3D-66B0-445F-B5B0-B7B8D24F8EF2}"/>
                    </a:ext>
                  </a:extLst>
                </p14:cNvPr>
                <p14:cNvContentPartPr/>
                <p14:nvPr/>
              </p14:nvContentPartPr>
              <p14:xfrm>
                <a:off x="1359329" y="5299600"/>
                <a:ext cx="169200" cy="11772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8F0DCE3D-66B0-445F-B5B0-B7B8D24F8EF2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1350329" y="5290960"/>
                  <a:ext cx="186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FAD7ED79-D304-4E1A-971F-F9718B9739DE}"/>
                    </a:ext>
                  </a:extLst>
                </p14:cNvPr>
                <p14:cNvContentPartPr/>
                <p14:nvPr/>
              </p14:nvContentPartPr>
              <p14:xfrm>
                <a:off x="1541489" y="5302840"/>
                <a:ext cx="72000" cy="10440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FAD7ED79-D304-4E1A-971F-F9718B9739DE}"/>
                    </a:ext>
                  </a:extLst>
                </p:cNvPr>
                <p:cNvPicPr/>
                <p:nvPr/>
              </p:nvPicPr>
              <p:blipFill>
                <a:blip r:embed="rId1567"/>
                <a:stretch>
                  <a:fillRect/>
                </a:stretch>
              </p:blipFill>
              <p:spPr>
                <a:xfrm>
                  <a:off x="1532489" y="5294200"/>
                  <a:ext cx="896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8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36B78526-B283-4900-B6CD-8123CB7FB019}"/>
                    </a:ext>
                  </a:extLst>
                </p14:cNvPr>
                <p14:cNvContentPartPr/>
                <p14:nvPr/>
              </p14:nvContentPartPr>
              <p14:xfrm>
                <a:off x="1595489" y="5303200"/>
                <a:ext cx="64800" cy="9864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36B78526-B283-4900-B6CD-8123CB7FB019}"/>
                    </a:ext>
                  </a:extLst>
                </p:cNvPr>
                <p:cNvPicPr/>
                <p:nvPr/>
              </p:nvPicPr>
              <p:blipFill>
                <a:blip r:embed="rId1569"/>
                <a:stretch>
                  <a:fillRect/>
                </a:stretch>
              </p:blipFill>
              <p:spPr>
                <a:xfrm>
                  <a:off x="1586489" y="5294200"/>
                  <a:ext cx="82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0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82F90316-6749-4398-B55A-D29DFDB8A08F}"/>
                    </a:ext>
                  </a:extLst>
                </p14:cNvPr>
                <p14:cNvContentPartPr/>
                <p14:nvPr/>
              </p14:nvContentPartPr>
              <p14:xfrm>
                <a:off x="1636169" y="5305000"/>
                <a:ext cx="66960" cy="7524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82F90316-6749-4398-B55A-D29DFDB8A08F}"/>
                    </a:ext>
                  </a:extLst>
                </p:cNvPr>
                <p:cNvPicPr/>
                <p:nvPr/>
              </p:nvPicPr>
              <p:blipFill>
                <a:blip r:embed="rId1571"/>
                <a:stretch>
                  <a:fillRect/>
                </a:stretch>
              </p:blipFill>
              <p:spPr>
                <a:xfrm>
                  <a:off x="1627529" y="5296000"/>
                  <a:ext cx="846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2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4FA2E0BA-E64C-42AC-8AF8-562DA61659E0}"/>
                    </a:ext>
                  </a:extLst>
                </p14:cNvPr>
                <p14:cNvContentPartPr/>
                <p14:nvPr/>
              </p14:nvContentPartPr>
              <p14:xfrm>
                <a:off x="1703489" y="5276200"/>
                <a:ext cx="226080" cy="10980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4FA2E0BA-E64C-42AC-8AF8-562DA61659E0}"/>
                    </a:ext>
                  </a:extLst>
                </p:cNvPr>
                <p:cNvPicPr/>
                <p:nvPr/>
              </p:nvPicPr>
              <p:blipFill>
                <a:blip r:embed="rId1573"/>
                <a:stretch>
                  <a:fillRect/>
                </a:stretch>
              </p:blipFill>
              <p:spPr>
                <a:xfrm>
                  <a:off x="1694489" y="5267560"/>
                  <a:ext cx="243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4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0BF807E8-630C-4A09-BF43-EEE276B3B7BB}"/>
                    </a:ext>
                  </a:extLst>
                </p14:cNvPr>
                <p14:cNvContentPartPr/>
                <p14:nvPr/>
              </p14:nvContentPartPr>
              <p14:xfrm>
                <a:off x="2093729" y="5302480"/>
                <a:ext cx="85680" cy="9576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0BF807E8-630C-4A09-BF43-EEE276B3B7BB}"/>
                    </a:ext>
                  </a:extLst>
                </p:cNvPr>
                <p:cNvPicPr/>
                <p:nvPr/>
              </p:nvPicPr>
              <p:blipFill>
                <a:blip r:embed="rId1575"/>
                <a:stretch>
                  <a:fillRect/>
                </a:stretch>
              </p:blipFill>
              <p:spPr>
                <a:xfrm>
                  <a:off x="2085089" y="5293840"/>
                  <a:ext cx="103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859E4C59-F628-40FB-98E8-3D7F307112DB}"/>
                    </a:ext>
                  </a:extLst>
                </p14:cNvPr>
                <p14:cNvContentPartPr/>
                <p14:nvPr/>
              </p14:nvContentPartPr>
              <p14:xfrm>
                <a:off x="2077529" y="5348560"/>
                <a:ext cx="97920" cy="108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859E4C59-F628-40FB-98E8-3D7F307112DB}"/>
                    </a:ext>
                  </a:extLst>
                </p:cNvPr>
                <p:cNvPicPr/>
                <p:nvPr/>
              </p:nvPicPr>
              <p:blipFill>
                <a:blip r:embed="rId1577"/>
                <a:stretch>
                  <a:fillRect/>
                </a:stretch>
              </p:blipFill>
              <p:spPr>
                <a:xfrm>
                  <a:off x="2068529" y="5339920"/>
                  <a:ext cx="1155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29BFF600-3217-4D82-8F9B-21BE52415431}"/>
                    </a:ext>
                  </a:extLst>
                </p14:cNvPr>
                <p14:cNvContentPartPr/>
                <p14:nvPr/>
              </p14:nvContentPartPr>
              <p14:xfrm>
                <a:off x="2309729" y="5299960"/>
                <a:ext cx="102960" cy="9000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29BFF600-3217-4D82-8F9B-21BE52415431}"/>
                    </a:ext>
                  </a:extLst>
                </p:cNvPr>
                <p:cNvPicPr/>
                <p:nvPr/>
              </p:nvPicPr>
              <p:blipFill>
                <a:blip r:embed="rId1579"/>
                <a:stretch>
                  <a:fillRect/>
                </a:stretch>
              </p:blipFill>
              <p:spPr>
                <a:xfrm>
                  <a:off x="2300729" y="5291320"/>
                  <a:ext cx="1206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AB30461F-536A-4DF7-BEEA-808F548F88D2}"/>
                    </a:ext>
                  </a:extLst>
                </p14:cNvPr>
                <p14:cNvContentPartPr/>
                <p14:nvPr/>
              </p14:nvContentPartPr>
              <p14:xfrm>
                <a:off x="2445089" y="5291680"/>
                <a:ext cx="25560" cy="10152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AB30461F-536A-4DF7-BEEA-808F548F88D2}"/>
                    </a:ext>
                  </a:extLst>
                </p:cNvPr>
                <p:cNvPicPr/>
                <p:nvPr/>
              </p:nvPicPr>
              <p:blipFill>
                <a:blip r:embed="rId1581"/>
                <a:stretch>
                  <a:fillRect/>
                </a:stretch>
              </p:blipFill>
              <p:spPr>
                <a:xfrm>
                  <a:off x="2436089" y="5283040"/>
                  <a:ext cx="432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BDE5AA8F-EF8C-4E20-87A5-91C5F36D8189}"/>
                    </a:ext>
                  </a:extLst>
                </p14:cNvPr>
                <p14:cNvContentPartPr/>
                <p14:nvPr/>
              </p14:nvContentPartPr>
              <p14:xfrm>
                <a:off x="2509889" y="5271880"/>
                <a:ext cx="96120" cy="9936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BDE5AA8F-EF8C-4E20-87A5-91C5F36D8189}"/>
                    </a:ext>
                  </a:extLst>
                </p:cNvPr>
                <p:cNvPicPr/>
                <p:nvPr/>
              </p:nvPicPr>
              <p:blipFill>
                <a:blip r:embed="rId1583"/>
                <a:stretch>
                  <a:fillRect/>
                </a:stretch>
              </p:blipFill>
              <p:spPr>
                <a:xfrm>
                  <a:off x="2501249" y="5263240"/>
                  <a:ext cx="113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4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CA2A9E1D-92FD-4B14-BCC9-7EBD805EA4EA}"/>
                    </a:ext>
                  </a:extLst>
                </p14:cNvPr>
                <p14:cNvContentPartPr/>
                <p14:nvPr/>
              </p14:nvContentPartPr>
              <p14:xfrm>
                <a:off x="2629049" y="5277640"/>
                <a:ext cx="12960" cy="9180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CA2A9E1D-92FD-4B14-BCC9-7EBD805EA4EA}"/>
                    </a:ext>
                  </a:extLst>
                </p:cNvPr>
                <p:cNvPicPr/>
                <p:nvPr/>
              </p:nvPicPr>
              <p:blipFill>
                <a:blip r:embed="rId1585"/>
                <a:stretch>
                  <a:fillRect/>
                </a:stretch>
              </p:blipFill>
              <p:spPr>
                <a:xfrm>
                  <a:off x="2620049" y="5269000"/>
                  <a:ext cx="30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6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599ED855-CDBF-43A9-9AAF-FACA8E84203D}"/>
                    </a:ext>
                  </a:extLst>
                </p14:cNvPr>
                <p14:cNvContentPartPr/>
                <p14:nvPr/>
              </p14:nvContentPartPr>
              <p14:xfrm>
                <a:off x="2658929" y="5257840"/>
                <a:ext cx="242280" cy="10980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599ED855-CDBF-43A9-9AAF-FACA8E84203D}"/>
                    </a:ext>
                  </a:extLst>
                </p:cNvPr>
                <p:cNvPicPr/>
                <p:nvPr/>
              </p:nvPicPr>
              <p:blipFill>
                <a:blip r:embed="rId1587"/>
                <a:stretch>
                  <a:fillRect/>
                </a:stretch>
              </p:blipFill>
              <p:spPr>
                <a:xfrm>
                  <a:off x="2650289" y="5249200"/>
                  <a:ext cx="259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8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49BAFA79-6360-4DDE-8567-8EFA3C33D9F4}"/>
                    </a:ext>
                  </a:extLst>
                </p14:cNvPr>
                <p14:cNvContentPartPr/>
                <p14:nvPr/>
              </p14:nvContentPartPr>
              <p14:xfrm>
                <a:off x="452849" y="5646640"/>
                <a:ext cx="35640" cy="3924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49BAFA79-6360-4DDE-8567-8EFA3C33D9F4}"/>
                    </a:ext>
                  </a:extLst>
                </p:cNvPr>
                <p:cNvPicPr/>
                <p:nvPr/>
              </p:nvPicPr>
              <p:blipFill>
                <a:blip r:embed="rId1589"/>
                <a:stretch>
                  <a:fillRect/>
                </a:stretch>
              </p:blipFill>
              <p:spPr>
                <a:xfrm>
                  <a:off x="444209" y="5638000"/>
                  <a:ext cx="532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0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B7CAB502-56AB-409E-960D-59BE95551DE1}"/>
                    </a:ext>
                  </a:extLst>
                </p14:cNvPr>
                <p14:cNvContentPartPr/>
                <p14:nvPr/>
              </p14:nvContentPartPr>
              <p14:xfrm>
                <a:off x="501089" y="5562760"/>
                <a:ext cx="83520" cy="9828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B7CAB502-56AB-409E-960D-59BE95551DE1}"/>
                    </a:ext>
                  </a:extLst>
                </p:cNvPr>
                <p:cNvPicPr/>
                <p:nvPr/>
              </p:nvPicPr>
              <p:blipFill>
                <a:blip r:embed="rId1591"/>
                <a:stretch>
                  <a:fillRect/>
                </a:stretch>
              </p:blipFill>
              <p:spPr>
                <a:xfrm>
                  <a:off x="492449" y="5554120"/>
                  <a:ext cx="1011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2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4D310656-A960-4862-A47E-DE690E79A1CD}"/>
                    </a:ext>
                  </a:extLst>
                </p14:cNvPr>
                <p14:cNvContentPartPr/>
                <p14:nvPr/>
              </p14:nvContentPartPr>
              <p14:xfrm>
                <a:off x="570929" y="5576800"/>
                <a:ext cx="14040" cy="1008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4D310656-A960-4862-A47E-DE690E79A1CD}"/>
                    </a:ext>
                  </a:extLst>
                </p:cNvPr>
                <p:cNvPicPr/>
                <p:nvPr/>
              </p:nvPicPr>
              <p:blipFill>
                <a:blip r:embed="rId1593"/>
                <a:stretch>
                  <a:fillRect/>
                </a:stretch>
              </p:blipFill>
              <p:spPr>
                <a:xfrm>
                  <a:off x="562289" y="5567800"/>
                  <a:ext cx="316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076C78E8-1099-4F4E-832D-81E3890203A9}"/>
                    </a:ext>
                  </a:extLst>
                </p14:cNvPr>
                <p14:cNvContentPartPr/>
                <p14:nvPr/>
              </p14:nvContentPartPr>
              <p14:xfrm>
                <a:off x="701609" y="5523880"/>
                <a:ext cx="101160" cy="16776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076C78E8-1099-4F4E-832D-81E3890203A9}"/>
                    </a:ext>
                  </a:extLst>
                </p:cNvPr>
                <p:cNvPicPr/>
                <p:nvPr/>
              </p:nvPicPr>
              <p:blipFill>
                <a:blip r:embed="rId1595"/>
                <a:stretch>
                  <a:fillRect/>
                </a:stretch>
              </p:blipFill>
              <p:spPr>
                <a:xfrm>
                  <a:off x="692609" y="5515240"/>
                  <a:ext cx="1188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459" name="Input penna 458">
                  <a:extLst>
                    <a:ext uri="{FF2B5EF4-FFF2-40B4-BE49-F238E27FC236}">
                      <a16:creationId xmlns:a16="http://schemas.microsoft.com/office/drawing/2014/main" id="{3D57E78D-4375-4A8E-92FF-7866AA493015}"/>
                    </a:ext>
                  </a:extLst>
                </p14:cNvPr>
                <p14:cNvContentPartPr/>
                <p14:nvPr/>
              </p14:nvContentPartPr>
              <p14:xfrm>
                <a:off x="843449" y="5632960"/>
                <a:ext cx="76320" cy="80280"/>
              </p14:xfrm>
            </p:contentPart>
          </mc:Choice>
          <mc:Fallback xmlns="">
            <p:pic>
              <p:nvPicPr>
                <p:cNvPr id="459" name="Input penna 458">
                  <a:extLst>
                    <a:ext uri="{FF2B5EF4-FFF2-40B4-BE49-F238E27FC236}">
                      <a16:creationId xmlns:a16="http://schemas.microsoft.com/office/drawing/2014/main" id="{3D57E78D-4375-4A8E-92FF-7866AA493015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834449" y="5623960"/>
                  <a:ext cx="939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A1269EA9-B5F6-4050-8764-257DEF3D6289}"/>
                    </a:ext>
                  </a:extLst>
                </p14:cNvPr>
                <p14:cNvContentPartPr/>
                <p14:nvPr/>
              </p14:nvContentPartPr>
              <p14:xfrm>
                <a:off x="860369" y="5641960"/>
                <a:ext cx="79560" cy="7668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A1269EA9-B5F6-4050-8764-257DEF3D6289}"/>
                    </a:ext>
                  </a:extLst>
                </p:cNvPr>
                <p:cNvPicPr/>
                <p:nvPr/>
              </p:nvPicPr>
              <p:blipFill>
                <a:blip r:embed="rId1599"/>
                <a:stretch>
                  <a:fillRect/>
                </a:stretch>
              </p:blipFill>
              <p:spPr>
                <a:xfrm>
                  <a:off x="851729" y="5633320"/>
                  <a:ext cx="97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7BE61C80-9224-4449-878C-A68FA2A2A3EC}"/>
                    </a:ext>
                  </a:extLst>
                </p14:cNvPr>
                <p14:cNvContentPartPr/>
                <p14:nvPr/>
              </p14:nvContentPartPr>
              <p14:xfrm>
                <a:off x="976289" y="5685520"/>
                <a:ext cx="37080" cy="5544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7BE61C80-9224-4449-878C-A68FA2A2A3EC}"/>
                    </a:ext>
                  </a:extLst>
                </p:cNvPr>
                <p:cNvPicPr/>
                <p:nvPr/>
              </p:nvPicPr>
              <p:blipFill>
                <a:blip r:embed="rId1601"/>
                <a:stretch>
                  <a:fillRect/>
                </a:stretch>
              </p:blipFill>
              <p:spPr>
                <a:xfrm>
                  <a:off x="967649" y="5676880"/>
                  <a:ext cx="547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2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DE784AD9-F4D4-49C6-B6DF-F08FD5D562DC}"/>
                    </a:ext>
                  </a:extLst>
                </p14:cNvPr>
                <p14:cNvContentPartPr/>
                <p14:nvPr/>
              </p14:nvContentPartPr>
              <p14:xfrm>
                <a:off x="1076009" y="5524240"/>
                <a:ext cx="119160" cy="14436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DE784AD9-F4D4-49C6-B6DF-F08FD5D562DC}"/>
                    </a:ext>
                  </a:extLst>
                </p:cNvPr>
                <p:cNvPicPr/>
                <p:nvPr/>
              </p:nvPicPr>
              <p:blipFill>
                <a:blip r:embed="rId1603"/>
                <a:stretch>
                  <a:fillRect/>
                </a:stretch>
              </p:blipFill>
              <p:spPr>
                <a:xfrm>
                  <a:off x="1067369" y="5515600"/>
                  <a:ext cx="136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4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C35117E3-B7C5-4BF7-BA65-12E42C8A431E}"/>
                    </a:ext>
                  </a:extLst>
                </p14:cNvPr>
                <p14:cNvContentPartPr/>
                <p14:nvPr/>
              </p14:nvContentPartPr>
              <p14:xfrm>
                <a:off x="1237649" y="5550520"/>
                <a:ext cx="77400" cy="11484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C35117E3-B7C5-4BF7-BA65-12E42C8A431E}"/>
                    </a:ext>
                  </a:extLst>
                </p:cNvPr>
                <p:cNvPicPr/>
                <p:nvPr/>
              </p:nvPicPr>
              <p:blipFill>
                <a:blip r:embed="rId1605"/>
                <a:stretch>
                  <a:fillRect/>
                </a:stretch>
              </p:blipFill>
              <p:spPr>
                <a:xfrm>
                  <a:off x="1228649" y="5541520"/>
                  <a:ext cx="950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6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FCF4D925-39A6-41D0-B5DC-E52EFCB81807}"/>
                    </a:ext>
                  </a:extLst>
                </p14:cNvPr>
                <p14:cNvContentPartPr/>
                <p14:nvPr/>
              </p14:nvContentPartPr>
              <p14:xfrm>
                <a:off x="1335569" y="5562040"/>
                <a:ext cx="70200" cy="10440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FCF4D925-39A6-41D0-B5DC-E52EFCB81807}"/>
                    </a:ext>
                  </a:extLst>
                </p:cNvPr>
                <p:cNvPicPr/>
                <p:nvPr/>
              </p:nvPicPr>
              <p:blipFill>
                <a:blip r:embed="rId1607"/>
                <a:stretch>
                  <a:fillRect/>
                </a:stretch>
              </p:blipFill>
              <p:spPr>
                <a:xfrm>
                  <a:off x="1326569" y="5553040"/>
                  <a:ext cx="878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8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411322CC-313A-4F77-91B4-E95EF0605C9D}"/>
                    </a:ext>
                  </a:extLst>
                </p14:cNvPr>
                <p14:cNvContentPartPr/>
                <p14:nvPr/>
              </p14:nvContentPartPr>
              <p14:xfrm>
                <a:off x="1378049" y="5562040"/>
                <a:ext cx="95040" cy="10008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411322CC-313A-4F77-91B4-E95EF0605C9D}"/>
                    </a:ext>
                  </a:extLst>
                </p:cNvPr>
                <p:cNvPicPr/>
                <p:nvPr/>
              </p:nvPicPr>
              <p:blipFill>
                <a:blip r:embed="rId1609"/>
                <a:stretch>
                  <a:fillRect/>
                </a:stretch>
              </p:blipFill>
              <p:spPr>
                <a:xfrm>
                  <a:off x="1369049" y="5553040"/>
                  <a:ext cx="1126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0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F6BD415F-1FA6-47F4-B8FF-4D5F5C858213}"/>
                    </a:ext>
                  </a:extLst>
                </p14:cNvPr>
                <p14:cNvContentPartPr/>
                <p14:nvPr/>
              </p14:nvContentPartPr>
              <p14:xfrm>
                <a:off x="1403969" y="5555560"/>
                <a:ext cx="125280" cy="936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F6BD415F-1FA6-47F4-B8FF-4D5F5C858213}"/>
                    </a:ext>
                  </a:extLst>
                </p:cNvPr>
                <p:cNvPicPr/>
                <p:nvPr/>
              </p:nvPicPr>
              <p:blipFill>
                <a:blip r:embed="rId1611"/>
                <a:stretch>
                  <a:fillRect/>
                </a:stretch>
              </p:blipFill>
              <p:spPr>
                <a:xfrm>
                  <a:off x="1395329" y="5546560"/>
                  <a:ext cx="1429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2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1C21362B-8DD5-4306-ADB4-AC156CDD5486}"/>
                    </a:ext>
                  </a:extLst>
                </p14:cNvPr>
                <p14:cNvContentPartPr/>
                <p14:nvPr/>
              </p14:nvContentPartPr>
              <p14:xfrm>
                <a:off x="1522049" y="5574280"/>
                <a:ext cx="75600" cy="7308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1C21362B-8DD5-4306-ADB4-AC156CDD5486}"/>
                    </a:ext>
                  </a:extLst>
                </p:cNvPr>
                <p:cNvPicPr/>
                <p:nvPr/>
              </p:nvPicPr>
              <p:blipFill>
                <a:blip r:embed="rId1613"/>
                <a:stretch>
                  <a:fillRect/>
                </a:stretch>
              </p:blipFill>
              <p:spPr>
                <a:xfrm>
                  <a:off x="1513409" y="5565280"/>
                  <a:ext cx="932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4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60F5F2FA-CF9B-409F-9A15-24485CD6967B}"/>
                    </a:ext>
                  </a:extLst>
                </p14:cNvPr>
                <p14:cNvContentPartPr/>
                <p14:nvPr/>
              </p14:nvContentPartPr>
              <p14:xfrm>
                <a:off x="1772609" y="5562760"/>
                <a:ext cx="12960" cy="11484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60F5F2FA-CF9B-409F-9A15-24485CD6967B}"/>
                    </a:ext>
                  </a:extLst>
                </p:cNvPr>
                <p:cNvPicPr/>
                <p:nvPr/>
              </p:nvPicPr>
              <p:blipFill>
                <a:blip r:embed="rId1615"/>
                <a:stretch>
                  <a:fillRect/>
                </a:stretch>
              </p:blipFill>
              <p:spPr>
                <a:xfrm>
                  <a:off x="1763969" y="5554120"/>
                  <a:ext cx="306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6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1D434871-893A-4663-9FFB-C06ABD970AD0}"/>
                    </a:ext>
                  </a:extLst>
                </p14:cNvPr>
                <p14:cNvContentPartPr/>
                <p14:nvPr/>
              </p14:nvContentPartPr>
              <p14:xfrm>
                <a:off x="1703129" y="5574280"/>
                <a:ext cx="152280" cy="2160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1D434871-893A-4663-9FFB-C06ABD970AD0}"/>
                    </a:ext>
                  </a:extLst>
                </p:cNvPr>
                <p:cNvPicPr/>
                <p:nvPr/>
              </p:nvPicPr>
              <p:blipFill>
                <a:blip r:embed="rId1617"/>
                <a:stretch>
                  <a:fillRect/>
                </a:stretch>
              </p:blipFill>
              <p:spPr>
                <a:xfrm>
                  <a:off x="1694129" y="5565640"/>
                  <a:ext cx="1699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8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FF005C33-E097-4D4C-B77C-8B76F3A70497}"/>
                    </a:ext>
                  </a:extLst>
                </p14:cNvPr>
                <p14:cNvContentPartPr/>
                <p14:nvPr/>
              </p14:nvContentPartPr>
              <p14:xfrm>
                <a:off x="1824809" y="5567800"/>
                <a:ext cx="231480" cy="9972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FF005C33-E097-4D4C-B77C-8B76F3A70497}"/>
                    </a:ext>
                  </a:extLst>
                </p:cNvPr>
                <p:cNvPicPr/>
                <p:nvPr/>
              </p:nvPicPr>
              <p:blipFill>
                <a:blip r:embed="rId1619"/>
                <a:stretch>
                  <a:fillRect/>
                </a:stretch>
              </p:blipFill>
              <p:spPr>
                <a:xfrm>
                  <a:off x="1816169" y="5559160"/>
                  <a:ext cx="249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0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347DEBB9-F911-48EB-8BF2-B186FCF8BF09}"/>
                    </a:ext>
                  </a:extLst>
                </p14:cNvPr>
                <p14:cNvContentPartPr/>
                <p14:nvPr/>
              </p14:nvContentPartPr>
              <p14:xfrm>
                <a:off x="2001929" y="5576800"/>
                <a:ext cx="110520" cy="9432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347DEBB9-F911-48EB-8BF2-B186FCF8BF09}"/>
                    </a:ext>
                  </a:extLst>
                </p:cNvPr>
                <p:cNvPicPr/>
                <p:nvPr/>
              </p:nvPicPr>
              <p:blipFill>
                <a:blip r:embed="rId1621"/>
                <a:stretch>
                  <a:fillRect/>
                </a:stretch>
              </p:blipFill>
              <p:spPr>
                <a:xfrm>
                  <a:off x="1993289" y="5567800"/>
                  <a:ext cx="128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2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1F7670DF-6F4A-4503-9420-399C279229E9}"/>
                    </a:ext>
                  </a:extLst>
                </p14:cNvPr>
                <p14:cNvContentPartPr/>
                <p14:nvPr/>
              </p14:nvContentPartPr>
              <p14:xfrm>
                <a:off x="2139449" y="5573560"/>
                <a:ext cx="96480" cy="9972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1F7670DF-6F4A-4503-9420-399C279229E9}"/>
                    </a:ext>
                  </a:extLst>
                </p:cNvPr>
                <p:cNvPicPr/>
                <p:nvPr/>
              </p:nvPicPr>
              <p:blipFill>
                <a:blip r:embed="rId1623"/>
                <a:stretch>
                  <a:fillRect/>
                </a:stretch>
              </p:blipFill>
              <p:spPr>
                <a:xfrm>
                  <a:off x="2130449" y="5564560"/>
                  <a:ext cx="114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4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25E08CE4-5940-4826-83AA-9E182C3EFD8A}"/>
                    </a:ext>
                  </a:extLst>
                </p14:cNvPr>
                <p14:cNvContentPartPr/>
                <p14:nvPr/>
              </p14:nvContentPartPr>
              <p14:xfrm>
                <a:off x="2246729" y="5556280"/>
                <a:ext cx="111600" cy="11340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25E08CE4-5940-4826-83AA-9E182C3EFD8A}"/>
                    </a:ext>
                  </a:extLst>
                </p:cNvPr>
                <p:cNvPicPr/>
                <p:nvPr/>
              </p:nvPicPr>
              <p:blipFill>
                <a:blip r:embed="rId1625"/>
                <a:stretch>
                  <a:fillRect/>
                </a:stretch>
              </p:blipFill>
              <p:spPr>
                <a:xfrm>
                  <a:off x="2238089" y="5547640"/>
                  <a:ext cx="1292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6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24634769-63B6-464E-8998-8D9BBB8AB7A8}"/>
                    </a:ext>
                  </a:extLst>
                </p14:cNvPr>
                <p14:cNvContentPartPr/>
                <p14:nvPr/>
              </p14:nvContentPartPr>
              <p14:xfrm>
                <a:off x="2375969" y="5591200"/>
                <a:ext cx="65520" cy="8496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24634769-63B6-464E-8998-8D9BBB8AB7A8}"/>
                    </a:ext>
                  </a:extLst>
                </p:cNvPr>
                <p:cNvPicPr/>
                <p:nvPr/>
              </p:nvPicPr>
              <p:blipFill>
                <a:blip r:embed="rId1627"/>
                <a:stretch>
                  <a:fillRect/>
                </a:stretch>
              </p:blipFill>
              <p:spPr>
                <a:xfrm>
                  <a:off x="2367329" y="5582560"/>
                  <a:ext cx="831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8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6CBF9D08-8EEF-4C50-AA99-8D7616833738}"/>
                    </a:ext>
                  </a:extLst>
                </p14:cNvPr>
                <p14:cNvContentPartPr/>
                <p14:nvPr/>
              </p14:nvContentPartPr>
              <p14:xfrm>
                <a:off x="2372729" y="5640160"/>
                <a:ext cx="58320" cy="612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6CBF9D08-8EEF-4C50-AA99-8D7616833738}"/>
                    </a:ext>
                  </a:extLst>
                </p:cNvPr>
                <p:cNvPicPr/>
                <p:nvPr/>
              </p:nvPicPr>
              <p:blipFill>
                <a:blip r:embed="rId1629"/>
                <a:stretch>
                  <a:fillRect/>
                </a:stretch>
              </p:blipFill>
              <p:spPr>
                <a:xfrm>
                  <a:off x="2363729" y="5631520"/>
                  <a:ext cx="759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0" name="Gruppo 539">
            <a:extLst>
              <a:ext uri="{FF2B5EF4-FFF2-40B4-BE49-F238E27FC236}">
                <a16:creationId xmlns:a16="http://schemas.microsoft.com/office/drawing/2014/main" id="{95C4718A-63B4-4C0E-A80E-1F3EFCB715DA}"/>
              </a:ext>
            </a:extLst>
          </p:cNvPr>
          <p:cNvGrpSpPr/>
          <p:nvPr/>
        </p:nvGrpSpPr>
        <p:grpSpPr>
          <a:xfrm>
            <a:off x="453569" y="5799280"/>
            <a:ext cx="3251520" cy="872640"/>
            <a:chOff x="453569" y="5799280"/>
            <a:chExt cx="3251520" cy="87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0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A25AC678-C418-4BED-9480-AAD913CD3690}"/>
                    </a:ext>
                  </a:extLst>
                </p14:cNvPr>
                <p14:cNvContentPartPr/>
                <p14:nvPr/>
              </p14:nvContentPartPr>
              <p14:xfrm>
                <a:off x="464369" y="5887120"/>
                <a:ext cx="70200" cy="12816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A25AC678-C418-4BED-9480-AAD913CD3690}"/>
                    </a:ext>
                  </a:extLst>
                </p:cNvPr>
                <p:cNvPicPr/>
                <p:nvPr/>
              </p:nvPicPr>
              <p:blipFill>
                <a:blip r:embed="rId1631"/>
                <a:stretch>
                  <a:fillRect/>
                </a:stretch>
              </p:blipFill>
              <p:spPr>
                <a:xfrm>
                  <a:off x="455369" y="5878120"/>
                  <a:ext cx="878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2">
              <p14:nvContentPartPr>
                <p14:cNvPr id="482" name="Input penna 481">
                  <a:extLst>
                    <a:ext uri="{FF2B5EF4-FFF2-40B4-BE49-F238E27FC236}">
                      <a16:creationId xmlns:a16="http://schemas.microsoft.com/office/drawing/2014/main" id="{4BC9E82E-955E-4A13-A2B8-F8EDCD1B20FE}"/>
                    </a:ext>
                  </a:extLst>
                </p14:cNvPr>
                <p14:cNvContentPartPr/>
                <p14:nvPr/>
              </p14:nvContentPartPr>
              <p14:xfrm>
                <a:off x="453569" y="5967400"/>
                <a:ext cx="79200" cy="288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4BC9E82E-955E-4A13-A2B8-F8EDCD1B20FE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444569" y="5958400"/>
                  <a:ext cx="96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4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E3A31EC2-0F1F-4A15-8D91-FEF4B681F9CB}"/>
                    </a:ext>
                  </a:extLst>
                </p14:cNvPr>
                <p14:cNvContentPartPr/>
                <p14:nvPr/>
              </p14:nvContentPartPr>
              <p14:xfrm>
                <a:off x="545009" y="5893960"/>
                <a:ext cx="162000" cy="11808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E3A31EC2-0F1F-4A15-8D91-FEF4B681F9CB}"/>
                    </a:ext>
                  </a:extLst>
                </p:cNvPr>
                <p:cNvPicPr/>
                <p:nvPr/>
              </p:nvPicPr>
              <p:blipFill>
                <a:blip r:embed="rId1635"/>
                <a:stretch>
                  <a:fillRect/>
                </a:stretch>
              </p:blipFill>
              <p:spPr>
                <a:xfrm>
                  <a:off x="536009" y="5885320"/>
                  <a:ext cx="1796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6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E097EB58-ADFD-477B-9A3D-86BF49BFB50C}"/>
                    </a:ext>
                  </a:extLst>
                </p14:cNvPr>
                <p14:cNvContentPartPr/>
                <p14:nvPr/>
              </p14:nvContentPartPr>
              <p14:xfrm>
                <a:off x="665609" y="5865880"/>
                <a:ext cx="88560" cy="1008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E097EB58-ADFD-477B-9A3D-86BF49BFB50C}"/>
                    </a:ext>
                  </a:extLst>
                </p:cNvPr>
                <p:cNvPicPr/>
                <p:nvPr/>
              </p:nvPicPr>
              <p:blipFill>
                <a:blip r:embed="rId1637"/>
                <a:stretch>
                  <a:fillRect/>
                </a:stretch>
              </p:blipFill>
              <p:spPr>
                <a:xfrm>
                  <a:off x="656969" y="5857240"/>
                  <a:ext cx="1062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8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640A963A-7F43-4094-AAA7-FB8F17E97395}"/>
                    </a:ext>
                  </a:extLst>
                </p14:cNvPr>
                <p14:cNvContentPartPr/>
                <p14:nvPr/>
              </p14:nvContentPartPr>
              <p14:xfrm>
                <a:off x="714209" y="5868040"/>
                <a:ext cx="146520" cy="10080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640A963A-7F43-4094-AAA7-FB8F17E97395}"/>
                    </a:ext>
                  </a:extLst>
                </p:cNvPr>
                <p:cNvPicPr/>
                <p:nvPr/>
              </p:nvPicPr>
              <p:blipFill>
                <a:blip r:embed="rId1639"/>
                <a:stretch>
                  <a:fillRect/>
                </a:stretch>
              </p:blipFill>
              <p:spPr>
                <a:xfrm>
                  <a:off x="705209" y="5859400"/>
                  <a:ext cx="1641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0">
              <p14:nvContentPartPr>
                <p14:cNvPr id="486" name="Input penna 485">
                  <a:extLst>
                    <a:ext uri="{FF2B5EF4-FFF2-40B4-BE49-F238E27FC236}">
                      <a16:creationId xmlns:a16="http://schemas.microsoft.com/office/drawing/2014/main" id="{0F61D49B-45DB-4AE7-BC31-79F63B949D92}"/>
                    </a:ext>
                  </a:extLst>
                </p14:cNvPr>
                <p14:cNvContentPartPr/>
                <p14:nvPr/>
              </p14:nvContentPartPr>
              <p14:xfrm>
                <a:off x="833009" y="5848600"/>
                <a:ext cx="120240" cy="12816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0F61D49B-45DB-4AE7-BC31-79F63B949D92}"/>
                    </a:ext>
                  </a:extLst>
                </p:cNvPr>
                <p:cNvPicPr/>
                <p:nvPr/>
              </p:nvPicPr>
              <p:blipFill>
                <a:blip r:embed="rId1641"/>
                <a:stretch>
                  <a:fillRect/>
                </a:stretch>
              </p:blipFill>
              <p:spPr>
                <a:xfrm>
                  <a:off x="824369" y="5839960"/>
                  <a:ext cx="1378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2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04C6D31E-9D3F-40AC-8FEC-CD4402B13A5F}"/>
                    </a:ext>
                  </a:extLst>
                </p14:cNvPr>
                <p14:cNvContentPartPr/>
                <p14:nvPr/>
              </p14:nvContentPartPr>
              <p14:xfrm>
                <a:off x="983129" y="5899000"/>
                <a:ext cx="58320" cy="7128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04C6D31E-9D3F-40AC-8FEC-CD4402B13A5F}"/>
                    </a:ext>
                  </a:extLst>
                </p:cNvPr>
                <p:cNvPicPr/>
                <p:nvPr/>
              </p:nvPicPr>
              <p:blipFill>
                <a:blip r:embed="rId1643"/>
                <a:stretch>
                  <a:fillRect/>
                </a:stretch>
              </p:blipFill>
              <p:spPr>
                <a:xfrm>
                  <a:off x="974489" y="5890000"/>
                  <a:ext cx="75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4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7422E99B-DB20-4ED9-8A92-F30D4AAC655D}"/>
                    </a:ext>
                  </a:extLst>
                </p14:cNvPr>
                <p14:cNvContentPartPr/>
                <p14:nvPr/>
              </p14:nvContentPartPr>
              <p14:xfrm>
                <a:off x="1074929" y="5884960"/>
                <a:ext cx="91440" cy="9756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7422E99B-DB20-4ED9-8A92-F30D4AAC655D}"/>
                    </a:ext>
                  </a:extLst>
                </p:cNvPr>
                <p:cNvPicPr/>
                <p:nvPr/>
              </p:nvPicPr>
              <p:blipFill>
                <a:blip r:embed="rId1645"/>
                <a:stretch>
                  <a:fillRect/>
                </a:stretch>
              </p:blipFill>
              <p:spPr>
                <a:xfrm>
                  <a:off x="1066289" y="5875960"/>
                  <a:ext cx="1090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6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A11EAE41-C748-406F-BD43-72E67CB4D0E7}"/>
                    </a:ext>
                  </a:extLst>
                </p14:cNvPr>
                <p14:cNvContentPartPr/>
                <p14:nvPr/>
              </p14:nvContentPartPr>
              <p14:xfrm>
                <a:off x="1156289" y="5894680"/>
                <a:ext cx="92160" cy="10584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A11EAE41-C748-406F-BD43-72E67CB4D0E7}"/>
                    </a:ext>
                  </a:extLst>
                </p:cNvPr>
                <p:cNvPicPr/>
                <p:nvPr/>
              </p:nvPicPr>
              <p:blipFill>
                <a:blip r:embed="rId1647"/>
                <a:stretch>
                  <a:fillRect/>
                </a:stretch>
              </p:blipFill>
              <p:spPr>
                <a:xfrm>
                  <a:off x="1147649" y="5885680"/>
                  <a:ext cx="1098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8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98C2E7FC-BE3F-4EA1-9C58-837C098F9B06}"/>
                    </a:ext>
                  </a:extLst>
                </p14:cNvPr>
                <p14:cNvContentPartPr/>
                <p14:nvPr/>
              </p14:nvContentPartPr>
              <p14:xfrm>
                <a:off x="1266809" y="5896120"/>
                <a:ext cx="127080" cy="11448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98C2E7FC-BE3F-4EA1-9C58-837C098F9B06}"/>
                    </a:ext>
                  </a:extLst>
                </p:cNvPr>
                <p:cNvPicPr/>
                <p:nvPr/>
              </p:nvPicPr>
              <p:blipFill>
                <a:blip r:embed="rId1649"/>
                <a:stretch>
                  <a:fillRect/>
                </a:stretch>
              </p:blipFill>
              <p:spPr>
                <a:xfrm>
                  <a:off x="1257809" y="5887120"/>
                  <a:ext cx="144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0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71C644C3-3C5F-480B-9242-62AD9A0A5262}"/>
                    </a:ext>
                  </a:extLst>
                </p14:cNvPr>
                <p14:cNvContentPartPr/>
                <p14:nvPr/>
              </p14:nvContentPartPr>
              <p14:xfrm>
                <a:off x="1429169" y="5896480"/>
                <a:ext cx="8280" cy="11772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71C644C3-3C5F-480B-9242-62AD9A0A5262}"/>
                    </a:ext>
                  </a:extLst>
                </p:cNvPr>
                <p:cNvPicPr/>
                <p:nvPr/>
              </p:nvPicPr>
              <p:blipFill>
                <a:blip r:embed="rId1651"/>
                <a:stretch>
                  <a:fillRect/>
                </a:stretch>
              </p:blipFill>
              <p:spPr>
                <a:xfrm>
                  <a:off x="1420529" y="5887480"/>
                  <a:ext cx="25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2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91FB01E4-E429-4E97-8F7C-1F44B0311F78}"/>
                    </a:ext>
                  </a:extLst>
                </p14:cNvPr>
                <p14:cNvContentPartPr/>
                <p14:nvPr/>
              </p14:nvContentPartPr>
              <p14:xfrm>
                <a:off x="1633289" y="5967400"/>
                <a:ext cx="65880" cy="3636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91FB01E4-E429-4E97-8F7C-1F44B0311F78}"/>
                    </a:ext>
                  </a:extLst>
                </p:cNvPr>
                <p:cNvPicPr/>
                <p:nvPr/>
              </p:nvPicPr>
              <p:blipFill>
                <a:blip r:embed="rId1653"/>
                <a:stretch>
                  <a:fillRect/>
                </a:stretch>
              </p:blipFill>
              <p:spPr>
                <a:xfrm>
                  <a:off x="1624649" y="5958760"/>
                  <a:ext cx="83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4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FFBF28A9-9E4B-4238-B6A2-D2C558A631BA}"/>
                    </a:ext>
                  </a:extLst>
                </p14:cNvPr>
                <p14:cNvContentPartPr/>
                <p14:nvPr/>
              </p14:nvContentPartPr>
              <p14:xfrm>
                <a:off x="1701329" y="5855800"/>
                <a:ext cx="221400" cy="15192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FFBF28A9-9E4B-4238-B6A2-D2C558A631BA}"/>
                    </a:ext>
                  </a:extLst>
                </p:cNvPr>
                <p:cNvPicPr/>
                <p:nvPr/>
              </p:nvPicPr>
              <p:blipFill>
                <a:blip r:embed="rId1655"/>
                <a:stretch>
                  <a:fillRect/>
                </a:stretch>
              </p:blipFill>
              <p:spPr>
                <a:xfrm>
                  <a:off x="1692689" y="5846800"/>
                  <a:ext cx="2390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6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B1E1C27D-0183-4E53-957B-6F24821A9BAB}"/>
                    </a:ext>
                  </a:extLst>
                </p14:cNvPr>
                <p14:cNvContentPartPr/>
                <p14:nvPr/>
              </p14:nvContentPartPr>
              <p14:xfrm>
                <a:off x="2066009" y="5867680"/>
                <a:ext cx="17640" cy="10332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B1E1C27D-0183-4E53-957B-6F24821A9BAB}"/>
                    </a:ext>
                  </a:extLst>
                </p:cNvPr>
                <p:cNvPicPr/>
                <p:nvPr/>
              </p:nvPicPr>
              <p:blipFill>
                <a:blip r:embed="rId1657"/>
                <a:stretch>
                  <a:fillRect/>
                </a:stretch>
              </p:blipFill>
              <p:spPr>
                <a:xfrm>
                  <a:off x="2057009" y="5858680"/>
                  <a:ext cx="35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8">
              <p14:nvContentPartPr>
                <p14:cNvPr id="497" name="Input penna 496">
                  <a:extLst>
                    <a:ext uri="{FF2B5EF4-FFF2-40B4-BE49-F238E27FC236}">
                      <a16:creationId xmlns:a16="http://schemas.microsoft.com/office/drawing/2014/main" id="{EA60C37D-C750-42A4-87B5-699EAF6C32A2}"/>
                    </a:ext>
                  </a:extLst>
                </p14:cNvPr>
                <p14:cNvContentPartPr/>
                <p14:nvPr/>
              </p14:nvContentPartPr>
              <p14:xfrm>
                <a:off x="1991129" y="5842120"/>
                <a:ext cx="134280" cy="1764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EA60C37D-C750-42A4-87B5-699EAF6C32A2}"/>
                    </a:ext>
                  </a:extLst>
                </p:cNvPr>
                <p:cNvPicPr/>
                <p:nvPr/>
              </p:nvPicPr>
              <p:blipFill>
                <a:blip r:embed="rId1659"/>
                <a:stretch>
                  <a:fillRect/>
                </a:stretch>
              </p:blipFill>
              <p:spPr>
                <a:xfrm>
                  <a:off x="1982129" y="5833120"/>
                  <a:ext cx="1519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0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0B0C8229-8B91-4C47-B38F-6C1BE752558E}"/>
                    </a:ext>
                  </a:extLst>
                </p14:cNvPr>
                <p14:cNvContentPartPr/>
                <p14:nvPr/>
              </p14:nvContentPartPr>
              <p14:xfrm>
                <a:off x="2138729" y="5859040"/>
                <a:ext cx="102600" cy="9648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0B0C8229-8B91-4C47-B38F-6C1BE752558E}"/>
                    </a:ext>
                  </a:extLst>
                </p:cNvPr>
                <p:cNvPicPr/>
                <p:nvPr/>
              </p:nvPicPr>
              <p:blipFill>
                <a:blip r:embed="rId1661"/>
                <a:stretch>
                  <a:fillRect/>
                </a:stretch>
              </p:blipFill>
              <p:spPr>
                <a:xfrm>
                  <a:off x="2130089" y="5850040"/>
                  <a:ext cx="1202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E91A2D85-4EAE-4D8C-8ECD-5521DCA6EB7B}"/>
                    </a:ext>
                  </a:extLst>
                </p14:cNvPr>
                <p14:cNvContentPartPr/>
                <p14:nvPr/>
              </p14:nvContentPartPr>
              <p14:xfrm>
                <a:off x="2142329" y="5911240"/>
                <a:ext cx="104040" cy="288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E91A2D85-4EAE-4D8C-8ECD-5521DCA6EB7B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>
                  <a:off x="2133329" y="5902240"/>
                  <a:ext cx="121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F6E3FCB1-0E48-4984-AAFA-DFDB14695D93}"/>
                    </a:ext>
                  </a:extLst>
                </p14:cNvPr>
                <p14:cNvContentPartPr/>
                <p14:nvPr/>
              </p14:nvContentPartPr>
              <p14:xfrm>
                <a:off x="2257529" y="5860840"/>
                <a:ext cx="105480" cy="10728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F6E3FCB1-0E48-4984-AAFA-DFDB14695D93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>
                  <a:off x="2248889" y="5852200"/>
                  <a:ext cx="1231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A874826D-70BE-44D6-B836-EE07A4D5198D}"/>
                    </a:ext>
                  </a:extLst>
                </p14:cNvPr>
                <p14:cNvContentPartPr/>
                <p14:nvPr/>
              </p14:nvContentPartPr>
              <p14:xfrm>
                <a:off x="2374889" y="5851120"/>
                <a:ext cx="76680" cy="10116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A874826D-70BE-44D6-B836-EE07A4D5198D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>
                  <a:off x="2365889" y="5842120"/>
                  <a:ext cx="943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8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51D73FD2-BB2F-414D-8177-FBE26017A520}"/>
                    </a:ext>
                  </a:extLst>
                </p14:cNvPr>
                <p14:cNvContentPartPr/>
                <p14:nvPr/>
              </p14:nvContentPartPr>
              <p14:xfrm>
                <a:off x="2478569" y="5872360"/>
                <a:ext cx="101520" cy="8064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51D73FD2-BB2F-414D-8177-FBE26017A520}"/>
                    </a:ext>
                  </a:extLst>
                </p:cNvPr>
                <p:cNvPicPr/>
                <p:nvPr/>
              </p:nvPicPr>
              <p:blipFill>
                <a:blip r:embed="rId1669"/>
                <a:stretch>
                  <a:fillRect/>
                </a:stretch>
              </p:blipFill>
              <p:spPr>
                <a:xfrm>
                  <a:off x="2469929" y="5863720"/>
                  <a:ext cx="1191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0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34533E1F-342F-45B4-A01F-C8D624A20D50}"/>
                    </a:ext>
                  </a:extLst>
                </p14:cNvPr>
                <p14:cNvContentPartPr/>
                <p14:nvPr/>
              </p14:nvContentPartPr>
              <p14:xfrm>
                <a:off x="2595209" y="5845720"/>
                <a:ext cx="122400" cy="10692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34533E1F-342F-45B4-A01F-C8D624A20D50}"/>
                    </a:ext>
                  </a:extLst>
                </p:cNvPr>
                <p:cNvPicPr/>
                <p:nvPr/>
              </p:nvPicPr>
              <p:blipFill>
                <a:blip r:embed="rId1671"/>
                <a:stretch>
                  <a:fillRect/>
                </a:stretch>
              </p:blipFill>
              <p:spPr>
                <a:xfrm>
                  <a:off x="2586209" y="5837080"/>
                  <a:ext cx="140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2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D31815A0-142E-4F5C-8B60-F02BC0250818}"/>
                    </a:ext>
                  </a:extLst>
                </p14:cNvPr>
                <p14:cNvContentPartPr/>
                <p14:nvPr/>
              </p14:nvContentPartPr>
              <p14:xfrm>
                <a:off x="2689529" y="5865520"/>
                <a:ext cx="76320" cy="8316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D31815A0-142E-4F5C-8B60-F02BC0250818}"/>
                    </a:ext>
                  </a:extLst>
                </p:cNvPr>
                <p:cNvPicPr/>
                <p:nvPr/>
              </p:nvPicPr>
              <p:blipFill>
                <a:blip r:embed="rId1673"/>
                <a:stretch>
                  <a:fillRect/>
                </a:stretch>
              </p:blipFill>
              <p:spPr>
                <a:xfrm>
                  <a:off x="2680889" y="5856880"/>
                  <a:ext cx="93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4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A7682245-4461-4C71-AF4C-AD9591F67762}"/>
                    </a:ext>
                  </a:extLst>
                </p14:cNvPr>
                <p14:cNvContentPartPr/>
                <p14:nvPr/>
              </p14:nvContentPartPr>
              <p14:xfrm>
                <a:off x="2692049" y="5908720"/>
                <a:ext cx="97200" cy="540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A7682245-4461-4C71-AF4C-AD9591F67762}"/>
                    </a:ext>
                  </a:extLst>
                </p:cNvPr>
                <p:cNvPicPr/>
                <p:nvPr/>
              </p:nvPicPr>
              <p:blipFill>
                <a:blip r:embed="rId1675"/>
                <a:stretch>
                  <a:fillRect/>
                </a:stretch>
              </p:blipFill>
              <p:spPr>
                <a:xfrm>
                  <a:off x="2683049" y="5900080"/>
                  <a:ext cx="114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6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E579D0D0-0AA7-42EF-AB5F-698CC03C6B26}"/>
                    </a:ext>
                  </a:extLst>
                </p14:cNvPr>
                <p14:cNvContentPartPr/>
                <p14:nvPr/>
              </p14:nvContentPartPr>
              <p14:xfrm>
                <a:off x="2930729" y="5869120"/>
                <a:ext cx="21600" cy="9504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E579D0D0-0AA7-42EF-AB5F-698CC03C6B26}"/>
                    </a:ext>
                  </a:extLst>
                </p:cNvPr>
                <p:cNvPicPr/>
                <p:nvPr/>
              </p:nvPicPr>
              <p:blipFill>
                <a:blip r:embed="rId1677"/>
                <a:stretch>
                  <a:fillRect/>
                </a:stretch>
              </p:blipFill>
              <p:spPr>
                <a:xfrm>
                  <a:off x="2922089" y="5860480"/>
                  <a:ext cx="39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8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5CE11CC9-3696-42FD-B6D5-7D98C1EF2023}"/>
                    </a:ext>
                  </a:extLst>
                </p14:cNvPr>
                <p14:cNvContentPartPr/>
                <p14:nvPr/>
              </p14:nvContentPartPr>
              <p14:xfrm>
                <a:off x="2937569" y="5851840"/>
                <a:ext cx="99000" cy="12132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5CE11CC9-3696-42FD-B6D5-7D98C1EF2023}"/>
                    </a:ext>
                  </a:extLst>
                </p:cNvPr>
                <p:cNvPicPr/>
                <p:nvPr/>
              </p:nvPicPr>
              <p:blipFill>
                <a:blip r:embed="rId1679"/>
                <a:stretch>
                  <a:fillRect/>
                </a:stretch>
              </p:blipFill>
              <p:spPr>
                <a:xfrm>
                  <a:off x="2928929" y="5843200"/>
                  <a:ext cx="116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0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5DADD734-2F8C-49B5-9DF5-D1D55F388C4A}"/>
                    </a:ext>
                  </a:extLst>
                </p14:cNvPr>
                <p14:cNvContentPartPr/>
                <p14:nvPr/>
              </p14:nvContentPartPr>
              <p14:xfrm>
                <a:off x="3039089" y="5799280"/>
                <a:ext cx="31320" cy="8352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5DADD734-2F8C-49B5-9DF5-D1D55F388C4A}"/>
                    </a:ext>
                  </a:extLst>
                </p:cNvPr>
                <p:cNvPicPr/>
                <p:nvPr/>
              </p:nvPicPr>
              <p:blipFill>
                <a:blip r:embed="rId1681"/>
                <a:stretch>
                  <a:fillRect/>
                </a:stretch>
              </p:blipFill>
              <p:spPr>
                <a:xfrm>
                  <a:off x="3030449" y="5790280"/>
                  <a:ext cx="48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2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32395B32-7976-49E9-BA44-E3D50B6FF4BB}"/>
                    </a:ext>
                  </a:extLst>
                </p14:cNvPr>
                <p14:cNvContentPartPr/>
                <p14:nvPr/>
              </p14:nvContentPartPr>
              <p14:xfrm>
                <a:off x="3119729" y="5847880"/>
                <a:ext cx="14760" cy="9684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32395B32-7976-49E9-BA44-E3D50B6FF4BB}"/>
                    </a:ext>
                  </a:extLst>
                </p:cNvPr>
                <p:cNvPicPr/>
                <p:nvPr/>
              </p:nvPicPr>
              <p:blipFill>
                <a:blip r:embed="rId1683"/>
                <a:stretch>
                  <a:fillRect/>
                </a:stretch>
              </p:blipFill>
              <p:spPr>
                <a:xfrm>
                  <a:off x="3110729" y="5838880"/>
                  <a:ext cx="32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4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D3C359CD-4256-4707-BB3A-AA22B8CE4487}"/>
                    </a:ext>
                  </a:extLst>
                </p14:cNvPr>
                <p14:cNvContentPartPr/>
                <p14:nvPr/>
              </p14:nvContentPartPr>
              <p14:xfrm>
                <a:off x="3162209" y="5848600"/>
                <a:ext cx="105840" cy="11988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D3C359CD-4256-4707-BB3A-AA22B8CE4487}"/>
                    </a:ext>
                  </a:extLst>
                </p:cNvPr>
                <p:cNvPicPr/>
                <p:nvPr/>
              </p:nvPicPr>
              <p:blipFill>
                <a:blip r:embed="rId1685"/>
                <a:stretch>
                  <a:fillRect/>
                </a:stretch>
              </p:blipFill>
              <p:spPr>
                <a:xfrm>
                  <a:off x="3153209" y="5839960"/>
                  <a:ext cx="1234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6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09BFCB0E-2642-4279-A82A-D5043F0B8123}"/>
                    </a:ext>
                  </a:extLst>
                </p14:cNvPr>
                <p14:cNvContentPartPr/>
                <p14:nvPr/>
              </p14:nvContentPartPr>
              <p14:xfrm>
                <a:off x="3276329" y="5852920"/>
                <a:ext cx="72000" cy="11772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09BFCB0E-2642-4279-A82A-D5043F0B8123}"/>
                    </a:ext>
                  </a:extLst>
                </p:cNvPr>
                <p:cNvPicPr/>
                <p:nvPr/>
              </p:nvPicPr>
              <p:blipFill>
                <a:blip r:embed="rId1687"/>
                <a:stretch>
                  <a:fillRect/>
                </a:stretch>
              </p:blipFill>
              <p:spPr>
                <a:xfrm>
                  <a:off x="3267329" y="5843920"/>
                  <a:ext cx="896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8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27834EA3-B150-40BD-8C8F-D35C2F598D4D}"/>
                    </a:ext>
                  </a:extLst>
                </p14:cNvPr>
                <p14:cNvContentPartPr/>
                <p14:nvPr/>
              </p14:nvContentPartPr>
              <p14:xfrm>
                <a:off x="3281009" y="5910160"/>
                <a:ext cx="96120" cy="4176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27834EA3-B150-40BD-8C8F-D35C2F598D4D}"/>
                    </a:ext>
                  </a:extLst>
                </p:cNvPr>
                <p:cNvPicPr/>
                <p:nvPr/>
              </p:nvPicPr>
              <p:blipFill>
                <a:blip r:embed="rId1689"/>
                <a:stretch>
                  <a:fillRect/>
                </a:stretch>
              </p:blipFill>
              <p:spPr>
                <a:xfrm>
                  <a:off x="3272369" y="5901520"/>
                  <a:ext cx="1137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0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D5C388EF-9A4A-425D-9FB6-2852779F999C}"/>
                    </a:ext>
                  </a:extLst>
                </p14:cNvPr>
                <p14:cNvContentPartPr/>
                <p14:nvPr/>
              </p14:nvContentPartPr>
              <p14:xfrm>
                <a:off x="3372089" y="5858320"/>
                <a:ext cx="186120" cy="12240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D5C388EF-9A4A-425D-9FB6-2852779F999C}"/>
                    </a:ext>
                  </a:extLst>
                </p:cNvPr>
                <p:cNvPicPr/>
                <p:nvPr/>
              </p:nvPicPr>
              <p:blipFill>
                <a:blip r:embed="rId1691"/>
                <a:stretch>
                  <a:fillRect/>
                </a:stretch>
              </p:blipFill>
              <p:spPr>
                <a:xfrm>
                  <a:off x="3363449" y="5849680"/>
                  <a:ext cx="2037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2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AE8160D7-B011-4A01-A577-E2FC1E4362F6}"/>
                    </a:ext>
                  </a:extLst>
                </p14:cNvPr>
                <p14:cNvContentPartPr/>
                <p14:nvPr/>
              </p14:nvContentPartPr>
              <p14:xfrm>
                <a:off x="3447689" y="5906200"/>
                <a:ext cx="97920" cy="684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AE8160D7-B011-4A01-A577-E2FC1E4362F6}"/>
                    </a:ext>
                  </a:extLst>
                </p:cNvPr>
                <p:cNvPicPr/>
                <p:nvPr/>
              </p:nvPicPr>
              <p:blipFill>
                <a:blip r:embed="rId1693"/>
                <a:stretch>
                  <a:fillRect/>
                </a:stretch>
              </p:blipFill>
              <p:spPr>
                <a:xfrm>
                  <a:off x="3439049" y="5897560"/>
                  <a:ext cx="1155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4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A2419A1D-08B3-4ECF-84AF-152765CF74E2}"/>
                    </a:ext>
                  </a:extLst>
                </p14:cNvPr>
                <p14:cNvContentPartPr/>
                <p14:nvPr/>
              </p14:nvContentPartPr>
              <p14:xfrm>
                <a:off x="3561809" y="5862640"/>
                <a:ext cx="9000" cy="11088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A2419A1D-08B3-4ECF-84AF-152765CF74E2}"/>
                    </a:ext>
                  </a:extLst>
                </p:cNvPr>
                <p:cNvPicPr/>
                <p:nvPr/>
              </p:nvPicPr>
              <p:blipFill>
                <a:blip r:embed="rId1695"/>
                <a:stretch>
                  <a:fillRect/>
                </a:stretch>
              </p:blipFill>
              <p:spPr>
                <a:xfrm>
                  <a:off x="3552809" y="5853640"/>
                  <a:ext cx="266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6">
              <p14:nvContentPartPr>
                <p14:cNvPr id="516" name="Input penna 515">
                  <a:extLst>
                    <a:ext uri="{FF2B5EF4-FFF2-40B4-BE49-F238E27FC236}">
                      <a16:creationId xmlns:a16="http://schemas.microsoft.com/office/drawing/2014/main" id="{A81EA186-FC0D-40DD-B456-0A368BA4DC98}"/>
                    </a:ext>
                  </a:extLst>
                </p14:cNvPr>
                <p14:cNvContentPartPr/>
                <p14:nvPr/>
              </p14:nvContentPartPr>
              <p14:xfrm>
                <a:off x="3623009" y="5851840"/>
                <a:ext cx="82080" cy="13032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A81EA186-FC0D-40DD-B456-0A368BA4DC98}"/>
                    </a:ext>
                  </a:extLst>
                </p:cNvPr>
                <p:cNvPicPr/>
                <p:nvPr/>
              </p:nvPicPr>
              <p:blipFill>
                <a:blip r:embed="rId1697"/>
                <a:stretch>
                  <a:fillRect/>
                </a:stretch>
              </p:blipFill>
              <p:spPr>
                <a:xfrm>
                  <a:off x="3614369" y="5842840"/>
                  <a:ext cx="997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8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CC7F2380-02ED-4EAE-B266-1352054D29E8}"/>
                    </a:ext>
                  </a:extLst>
                </p14:cNvPr>
                <p14:cNvContentPartPr/>
                <p14:nvPr/>
              </p14:nvContentPartPr>
              <p14:xfrm>
                <a:off x="507569" y="6076840"/>
                <a:ext cx="1054440" cy="3924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CC7F2380-02ED-4EAE-B266-1352054D29E8}"/>
                    </a:ext>
                  </a:extLst>
                </p:cNvPr>
                <p:cNvPicPr/>
                <p:nvPr/>
              </p:nvPicPr>
              <p:blipFill>
                <a:blip r:embed="rId1699"/>
                <a:stretch>
                  <a:fillRect/>
                </a:stretch>
              </p:blipFill>
              <p:spPr>
                <a:xfrm>
                  <a:off x="498929" y="6067840"/>
                  <a:ext cx="10720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0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07FDC03E-59DC-4DBE-AE55-55ACEABFE7CF}"/>
                    </a:ext>
                  </a:extLst>
                </p14:cNvPr>
                <p14:cNvContentPartPr/>
                <p14:nvPr/>
              </p14:nvContentPartPr>
              <p14:xfrm>
                <a:off x="579569" y="6110680"/>
                <a:ext cx="914760" cy="12708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07FDC03E-59DC-4DBE-AE55-55ACEABFE7CF}"/>
                    </a:ext>
                  </a:extLst>
                </p:cNvPr>
                <p:cNvPicPr/>
                <p:nvPr/>
              </p:nvPicPr>
              <p:blipFill>
                <a:blip r:embed="rId1701"/>
                <a:stretch>
                  <a:fillRect/>
                </a:stretch>
              </p:blipFill>
              <p:spPr>
                <a:xfrm>
                  <a:off x="570929" y="6101680"/>
                  <a:ext cx="9324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2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629BBC96-7271-4232-8DF9-53DE802AE925}"/>
                    </a:ext>
                  </a:extLst>
                </p14:cNvPr>
                <p14:cNvContentPartPr/>
                <p14:nvPr/>
              </p14:nvContentPartPr>
              <p14:xfrm>
                <a:off x="1121369" y="6498040"/>
                <a:ext cx="93960" cy="7596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629BBC96-7271-4232-8DF9-53DE802AE925}"/>
                    </a:ext>
                  </a:extLst>
                </p:cNvPr>
                <p:cNvPicPr/>
                <p:nvPr/>
              </p:nvPicPr>
              <p:blipFill>
                <a:blip r:embed="rId1703"/>
                <a:stretch>
                  <a:fillRect/>
                </a:stretch>
              </p:blipFill>
              <p:spPr>
                <a:xfrm>
                  <a:off x="1112729" y="6489040"/>
                  <a:ext cx="1116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4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7CE20BA5-19D9-4CC5-B15D-435EFB84C250}"/>
                    </a:ext>
                  </a:extLst>
                </p14:cNvPr>
                <p14:cNvContentPartPr/>
                <p14:nvPr/>
              </p14:nvContentPartPr>
              <p14:xfrm>
                <a:off x="1200929" y="6367720"/>
                <a:ext cx="241200" cy="19944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7CE20BA5-19D9-4CC5-B15D-435EFB84C250}"/>
                    </a:ext>
                  </a:extLst>
                </p:cNvPr>
                <p:cNvPicPr/>
                <p:nvPr/>
              </p:nvPicPr>
              <p:blipFill>
                <a:blip r:embed="rId1705"/>
                <a:stretch>
                  <a:fillRect/>
                </a:stretch>
              </p:blipFill>
              <p:spPr>
                <a:xfrm>
                  <a:off x="1192289" y="6358720"/>
                  <a:ext cx="2588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6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A0A8D3AA-C0A2-48FB-BF9A-B0843F5A2722}"/>
                    </a:ext>
                  </a:extLst>
                </p14:cNvPr>
                <p14:cNvContentPartPr/>
                <p14:nvPr/>
              </p14:nvContentPartPr>
              <p14:xfrm>
                <a:off x="1283369" y="6429280"/>
                <a:ext cx="129960" cy="576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A0A8D3AA-C0A2-48FB-BF9A-B0843F5A2722}"/>
                    </a:ext>
                  </a:extLst>
                </p:cNvPr>
                <p:cNvPicPr/>
                <p:nvPr/>
              </p:nvPicPr>
              <p:blipFill>
                <a:blip r:embed="rId1707"/>
                <a:stretch>
                  <a:fillRect/>
                </a:stretch>
              </p:blipFill>
              <p:spPr>
                <a:xfrm>
                  <a:off x="1274369" y="6420640"/>
                  <a:ext cx="147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8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B437CA96-EA61-4A35-A734-AC30B6BC7097}"/>
                    </a:ext>
                  </a:extLst>
                </p14:cNvPr>
                <p14:cNvContentPartPr/>
                <p14:nvPr/>
              </p14:nvContentPartPr>
              <p14:xfrm>
                <a:off x="1549049" y="6286720"/>
                <a:ext cx="87120" cy="37116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B437CA96-EA61-4A35-A734-AC30B6BC7097}"/>
                    </a:ext>
                  </a:extLst>
                </p:cNvPr>
                <p:cNvPicPr/>
                <p:nvPr/>
              </p:nvPicPr>
              <p:blipFill>
                <a:blip r:embed="rId1709"/>
                <a:stretch>
                  <a:fillRect/>
                </a:stretch>
              </p:blipFill>
              <p:spPr>
                <a:xfrm>
                  <a:off x="1540409" y="6278080"/>
                  <a:ext cx="10476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0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70EF1EF5-ECF8-4B42-92C6-266C7B56F3ED}"/>
                    </a:ext>
                  </a:extLst>
                </p14:cNvPr>
                <p14:cNvContentPartPr/>
                <p14:nvPr/>
              </p14:nvContentPartPr>
              <p14:xfrm>
                <a:off x="1715729" y="6383200"/>
                <a:ext cx="140040" cy="17244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70EF1EF5-ECF8-4B42-92C6-266C7B56F3ED}"/>
                    </a:ext>
                  </a:extLst>
                </p:cNvPr>
                <p:cNvPicPr/>
                <p:nvPr/>
              </p:nvPicPr>
              <p:blipFill>
                <a:blip r:embed="rId1711"/>
                <a:stretch>
                  <a:fillRect/>
                </a:stretch>
              </p:blipFill>
              <p:spPr>
                <a:xfrm>
                  <a:off x="1707089" y="6374560"/>
                  <a:ext cx="1576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2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AB402671-70BC-4FAA-BC21-B9A91F3BF406}"/>
                    </a:ext>
                  </a:extLst>
                </p14:cNvPr>
                <p14:cNvContentPartPr/>
                <p14:nvPr/>
              </p14:nvContentPartPr>
              <p14:xfrm>
                <a:off x="1724369" y="6601360"/>
                <a:ext cx="140760" cy="936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AB402671-70BC-4FAA-BC21-B9A91F3BF406}"/>
                    </a:ext>
                  </a:extLst>
                </p:cNvPr>
                <p:cNvPicPr/>
                <p:nvPr/>
              </p:nvPicPr>
              <p:blipFill>
                <a:blip r:embed="rId1713"/>
                <a:stretch>
                  <a:fillRect/>
                </a:stretch>
              </p:blipFill>
              <p:spPr>
                <a:xfrm>
                  <a:off x="1715369" y="6592720"/>
                  <a:ext cx="1584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4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F95E5791-3E1D-410B-BD3F-002066922CF7}"/>
                    </a:ext>
                  </a:extLst>
                </p14:cNvPr>
                <p14:cNvContentPartPr/>
                <p14:nvPr/>
              </p14:nvContentPartPr>
              <p14:xfrm>
                <a:off x="1754249" y="6638440"/>
                <a:ext cx="80280" cy="1440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F95E5791-3E1D-410B-BD3F-002066922CF7}"/>
                    </a:ext>
                  </a:extLst>
                </p:cNvPr>
                <p:cNvPicPr/>
                <p:nvPr/>
              </p:nvPicPr>
              <p:blipFill>
                <a:blip r:embed="rId1715"/>
                <a:stretch>
                  <a:fillRect/>
                </a:stretch>
              </p:blipFill>
              <p:spPr>
                <a:xfrm>
                  <a:off x="1745249" y="6629800"/>
                  <a:ext cx="97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6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E30D65E3-13F2-4E5B-AB5D-0EB91CA026CA}"/>
                    </a:ext>
                  </a:extLst>
                </p14:cNvPr>
                <p14:cNvContentPartPr/>
                <p14:nvPr/>
              </p14:nvContentPartPr>
              <p14:xfrm>
                <a:off x="1958369" y="6520720"/>
                <a:ext cx="101880" cy="1116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E30D65E3-13F2-4E5B-AB5D-0EB91CA026CA}"/>
                    </a:ext>
                  </a:extLst>
                </p:cNvPr>
                <p:cNvPicPr/>
                <p:nvPr/>
              </p:nvPicPr>
              <p:blipFill>
                <a:blip r:embed="rId1717"/>
                <a:stretch>
                  <a:fillRect/>
                </a:stretch>
              </p:blipFill>
              <p:spPr>
                <a:xfrm>
                  <a:off x="1949729" y="6512080"/>
                  <a:ext cx="119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8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4B829007-2687-49E7-825E-76C9714C3A1A}"/>
                    </a:ext>
                  </a:extLst>
                </p14:cNvPr>
                <p14:cNvContentPartPr/>
                <p14:nvPr/>
              </p14:nvContentPartPr>
              <p14:xfrm>
                <a:off x="2106329" y="6305800"/>
                <a:ext cx="143280" cy="26460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4B829007-2687-49E7-825E-76C9714C3A1A}"/>
                    </a:ext>
                  </a:extLst>
                </p:cNvPr>
                <p:cNvPicPr/>
                <p:nvPr/>
              </p:nvPicPr>
              <p:blipFill>
                <a:blip r:embed="rId1719"/>
                <a:stretch>
                  <a:fillRect/>
                </a:stretch>
              </p:blipFill>
              <p:spPr>
                <a:xfrm>
                  <a:off x="2097689" y="6296800"/>
                  <a:ext cx="16092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0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1088A4CF-75AA-4905-B80B-8C73C04B476C}"/>
                    </a:ext>
                  </a:extLst>
                </p14:cNvPr>
                <p14:cNvContentPartPr/>
                <p14:nvPr/>
              </p14:nvContentPartPr>
              <p14:xfrm>
                <a:off x="2141249" y="6490480"/>
                <a:ext cx="36000" cy="8532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1088A4CF-75AA-4905-B80B-8C73C04B476C}"/>
                    </a:ext>
                  </a:extLst>
                </p:cNvPr>
                <p:cNvPicPr/>
                <p:nvPr/>
              </p:nvPicPr>
              <p:blipFill>
                <a:blip r:embed="rId1721"/>
                <a:stretch>
                  <a:fillRect/>
                </a:stretch>
              </p:blipFill>
              <p:spPr>
                <a:xfrm>
                  <a:off x="2132609" y="6481480"/>
                  <a:ext cx="536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2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F13B99B0-BED7-4CED-B997-1A731CF2A625}"/>
                    </a:ext>
                  </a:extLst>
                </p14:cNvPr>
                <p14:cNvContentPartPr/>
                <p14:nvPr/>
              </p14:nvContentPartPr>
              <p14:xfrm>
                <a:off x="2357609" y="6403720"/>
                <a:ext cx="20880" cy="15696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F13B99B0-BED7-4CED-B997-1A731CF2A625}"/>
                    </a:ext>
                  </a:extLst>
                </p:cNvPr>
                <p:cNvPicPr/>
                <p:nvPr/>
              </p:nvPicPr>
              <p:blipFill>
                <a:blip r:embed="rId1723"/>
                <a:stretch>
                  <a:fillRect/>
                </a:stretch>
              </p:blipFill>
              <p:spPr>
                <a:xfrm>
                  <a:off x="2348969" y="6395080"/>
                  <a:ext cx="385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4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12101C82-5C52-4D95-AA89-FC82DA0FCCF2}"/>
                    </a:ext>
                  </a:extLst>
                </p14:cNvPr>
                <p14:cNvContentPartPr/>
                <p14:nvPr/>
              </p14:nvContentPartPr>
              <p14:xfrm>
                <a:off x="2270129" y="6397960"/>
                <a:ext cx="190800" cy="1368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12101C82-5C52-4D95-AA89-FC82DA0FCCF2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2261489" y="6389320"/>
                  <a:ext cx="2084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6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43F0EBEA-7678-4B36-900E-EF10B8B69788}"/>
                    </a:ext>
                  </a:extLst>
                </p14:cNvPr>
                <p14:cNvContentPartPr/>
                <p14:nvPr/>
              </p14:nvContentPartPr>
              <p14:xfrm>
                <a:off x="2284529" y="6552040"/>
                <a:ext cx="163080" cy="2016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43F0EBEA-7678-4B36-900E-EF10B8B69788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2275529" y="6543400"/>
                  <a:ext cx="1807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8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404E75A8-9103-4679-91E2-1159D681FA73}"/>
                    </a:ext>
                  </a:extLst>
                </p14:cNvPr>
                <p14:cNvContentPartPr/>
                <p14:nvPr/>
              </p14:nvContentPartPr>
              <p14:xfrm>
                <a:off x="2301089" y="6611440"/>
                <a:ext cx="123120" cy="936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404E75A8-9103-4679-91E2-1159D681FA73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2292089" y="6602440"/>
                  <a:ext cx="1407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0">
              <p14:nvContentPartPr>
                <p14:cNvPr id="538" name="Input penna 537">
                  <a:extLst>
                    <a:ext uri="{FF2B5EF4-FFF2-40B4-BE49-F238E27FC236}">
                      <a16:creationId xmlns:a16="http://schemas.microsoft.com/office/drawing/2014/main" id="{F93988BE-7009-47B2-8ABD-3116F780A455}"/>
                    </a:ext>
                  </a:extLst>
                </p14:cNvPr>
                <p14:cNvContentPartPr/>
                <p14:nvPr/>
              </p14:nvContentPartPr>
              <p14:xfrm>
                <a:off x="2307209" y="6647800"/>
                <a:ext cx="102600" cy="1332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F93988BE-7009-47B2-8ABD-3116F780A455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2298209" y="6638800"/>
                  <a:ext cx="120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2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BD276E1D-6EB5-4343-96CF-6A18804B6F1F}"/>
                    </a:ext>
                  </a:extLst>
                </p14:cNvPr>
                <p14:cNvContentPartPr/>
                <p14:nvPr/>
              </p14:nvContentPartPr>
              <p14:xfrm>
                <a:off x="2535089" y="6355480"/>
                <a:ext cx="79920" cy="31644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BD276E1D-6EB5-4343-96CF-6A18804B6F1F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2526089" y="6346840"/>
                  <a:ext cx="97560" cy="33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5" name="Gruppo 544">
            <a:extLst>
              <a:ext uri="{FF2B5EF4-FFF2-40B4-BE49-F238E27FC236}">
                <a16:creationId xmlns:a16="http://schemas.microsoft.com/office/drawing/2014/main" id="{769CBDCE-E5DF-4B17-9AA6-744A7BE81E74}"/>
              </a:ext>
            </a:extLst>
          </p:cNvPr>
          <p:cNvGrpSpPr/>
          <p:nvPr/>
        </p:nvGrpSpPr>
        <p:grpSpPr>
          <a:xfrm>
            <a:off x="2726609" y="6434680"/>
            <a:ext cx="321840" cy="129600"/>
            <a:chOff x="2726609" y="6434680"/>
            <a:chExt cx="321840" cy="12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34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CD779346-B19C-4F3E-A1F9-3CCC9664F408}"/>
                    </a:ext>
                  </a:extLst>
                </p14:cNvPr>
                <p14:cNvContentPartPr/>
                <p14:nvPr/>
              </p14:nvContentPartPr>
              <p14:xfrm>
                <a:off x="2726609" y="6447280"/>
                <a:ext cx="101880" cy="1620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CD779346-B19C-4F3E-A1F9-3CCC9664F408}"/>
                    </a:ext>
                  </a:extLst>
                </p:cNvPr>
                <p:cNvPicPr/>
                <p:nvPr/>
              </p:nvPicPr>
              <p:blipFill>
                <a:blip r:embed="rId1735"/>
                <a:stretch>
                  <a:fillRect/>
                </a:stretch>
              </p:blipFill>
              <p:spPr>
                <a:xfrm>
                  <a:off x="2717969" y="6438640"/>
                  <a:ext cx="1195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6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A92CAE83-9755-4842-8F79-36063E49E217}"/>
                    </a:ext>
                  </a:extLst>
                </p14:cNvPr>
                <p14:cNvContentPartPr/>
                <p14:nvPr/>
              </p14:nvContentPartPr>
              <p14:xfrm>
                <a:off x="2732729" y="6498760"/>
                <a:ext cx="65880" cy="1188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A92CAE83-9755-4842-8F79-36063E49E217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2724089" y="6489760"/>
                  <a:ext cx="835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8">
              <p14:nvContentPartPr>
                <p14:cNvPr id="544" name="Input penna 543">
                  <a:extLst>
                    <a:ext uri="{FF2B5EF4-FFF2-40B4-BE49-F238E27FC236}">
                      <a16:creationId xmlns:a16="http://schemas.microsoft.com/office/drawing/2014/main" id="{3315BCD0-9F52-4195-BAF4-E7B5EF697773}"/>
                    </a:ext>
                  </a:extLst>
                </p14:cNvPr>
                <p14:cNvContentPartPr/>
                <p14:nvPr/>
              </p14:nvContentPartPr>
              <p14:xfrm>
                <a:off x="2873489" y="6434680"/>
                <a:ext cx="174960" cy="12960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3315BCD0-9F52-4195-BAF4-E7B5EF697773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2864849" y="6425680"/>
                  <a:ext cx="192600" cy="14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0" name="Gruppo 549">
            <a:extLst>
              <a:ext uri="{FF2B5EF4-FFF2-40B4-BE49-F238E27FC236}">
                <a16:creationId xmlns:a16="http://schemas.microsoft.com/office/drawing/2014/main" id="{79C2FBD9-DC31-48F0-B2B2-4E629BC494CC}"/>
              </a:ext>
            </a:extLst>
          </p:cNvPr>
          <p:cNvGrpSpPr/>
          <p:nvPr/>
        </p:nvGrpSpPr>
        <p:grpSpPr>
          <a:xfrm>
            <a:off x="6130049" y="208480"/>
            <a:ext cx="12600" cy="299520"/>
            <a:chOff x="6130049" y="208480"/>
            <a:chExt cx="1260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0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781D8AB9-C613-4061-BBE8-3E3F8D5A3D39}"/>
                    </a:ext>
                  </a:extLst>
                </p14:cNvPr>
                <p14:cNvContentPartPr/>
                <p14:nvPr/>
              </p14:nvContentPartPr>
              <p14:xfrm>
                <a:off x="6130049" y="208480"/>
                <a:ext cx="12600" cy="11016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781D8AB9-C613-4061-BBE8-3E3F8D5A3D39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6121049" y="199480"/>
                  <a:ext cx="302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2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C47AF539-6A15-4200-AFAE-ACE23644FDC1}"/>
                    </a:ext>
                  </a:extLst>
                </p14:cNvPr>
                <p14:cNvContentPartPr/>
                <p14:nvPr/>
              </p14:nvContentPartPr>
              <p14:xfrm>
                <a:off x="6135449" y="377320"/>
                <a:ext cx="5400" cy="13068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C47AF539-6A15-4200-AFAE-ACE23644FDC1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6126809" y="368680"/>
                  <a:ext cx="23040" cy="14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44">
            <p14:nvContentPartPr>
              <p14:cNvPr id="548" name="Input penna 547">
                <a:extLst>
                  <a:ext uri="{FF2B5EF4-FFF2-40B4-BE49-F238E27FC236}">
                    <a16:creationId xmlns:a16="http://schemas.microsoft.com/office/drawing/2014/main" id="{4E9B8865-B35C-4B3D-81FE-0169AD186D69}"/>
                  </a:ext>
                </a:extLst>
              </p14:cNvPr>
              <p14:cNvContentPartPr/>
              <p14:nvPr/>
            </p14:nvContentPartPr>
            <p14:xfrm>
              <a:off x="6121769" y="647680"/>
              <a:ext cx="6480" cy="221040"/>
            </p14:xfrm>
          </p:contentPart>
        </mc:Choice>
        <mc:Fallback xmlns="">
          <p:pic>
            <p:nvPicPr>
              <p:cNvPr id="548" name="Input penna 547">
                <a:extLst>
                  <a:ext uri="{FF2B5EF4-FFF2-40B4-BE49-F238E27FC236}">
                    <a16:creationId xmlns:a16="http://schemas.microsoft.com/office/drawing/2014/main" id="{4E9B8865-B35C-4B3D-81FE-0169AD186D69}"/>
                  </a:ext>
                </a:extLst>
              </p:cNvPr>
              <p:cNvPicPr/>
              <p:nvPr/>
            </p:nvPicPr>
            <p:blipFill>
              <a:blip r:embed="rId1745"/>
              <a:stretch>
                <a:fillRect/>
              </a:stretch>
            </p:blipFill>
            <p:spPr>
              <a:xfrm>
                <a:off x="6113129" y="638680"/>
                <a:ext cx="2412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6">
            <p14:nvContentPartPr>
              <p14:cNvPr id="549" name="Input penna 548">
                <a:extLst>
                  <a:ext uri="{FF2B5EF4-FFF2-40B4-BE49-F238E27FC236}">
                    <a16:creationId xmlns:a16="http://schemas.microsoft.com/office/drawing/2014/main" id="{DB9543F5-43A5-4A9A-AAF7-EE9D9D64B004}"/>
                  </a:ext>
                </a:extLst>
              </p14:cNvPr>
              <p14:cNvContentPartPr/>
              <p14:nvPr/>
            </p14:nvContentPartPr>
            <p14:xfrm>
              <a:off x="6087209" y="1033960"/>
              <a:ext cx="31320" cy="394920"/>
            </p14:xfrm>
          </p:contentPart>
        </mc:Choice>
        <mc:Fallback xmlns="">
          <p:pic>
            <p:nvPicPr>
              <p:cNvPr id="549" name="Input penna 548">
                <a:extLst>
                  <a:ext uri="{FF2B5EF4-FFF2-40B4-BE49-F238E27FC236}">
                    <a16:creationId xmlns:a16="http://schemas.microsoft.com/office/drawing/2014/main" id="{DB9543F5-43A5-4A9A-AAF7-EE9D9D64B004}"/>
                  </a:ext>
                </a:extLst>
              </p:cNvPr>
              <p:cNvPicPr/>
              <p:nvPr/>
            </p:nvPicPr>
            <p:blipFill>
              <a:blip r:embed="rId1747"/>
              <a:stretch>
                <a:fillRect/>
              </a:stretch>
            </p:blipFill>
            <p:spPr>
              <a:xfrm>
                <a:off x="6078209" y="1024960"/>
                <a:ext cx="489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8">
            <p14:nvContentPartPr>
              <p14:cNvPr id="551" name="Input penna 550">
                <a:extLst>
                  <a:ext uri="{FF2B5EF4-FFF2-40B4-BE49-F238E27FC236}">
                    <a16:creationId xmlns:a16="http://schemas.microsoft.com/office/drawing/2014/main" id="{89BDAA2E-DDE5-4B72-AE51-6EDE46F613CE}"/>
                  </a:ext>
                </a:extLst>
              </p14:cNvPr>
              <p14:cNvContentPartPr/>
              <p14:nvPr/>
            </p14:nvContentPartPr>
            <p14:xfrm>
              <a:off x="6153089" y="1828120"/>
              <a:ext cx="11880" cy="253080"/>
            </p14:xfrm>
          </p:contentPart>
        </mc:Choice>
        <mc:Fallback xmlns="">
          <p:pic>
            <p:nvPicPr>
              <p:cNvPr id="551" name="Input penna 550">
                <a:extLst>
                  <a:ext uri="{FF2B5EF4-FFF2-40B4-BE49-F238E27FC236}">
                    <a16:creationId xmlns:a16="http://schemas.microsoft.com/office/drawing/2014/main" id="{89BDAA2E-DDE5-4B72-AE51-6EDE46F613CE}"/>
                  </a:ext>
                </a:extLst>
              </p:cNvPr>
              <p:cNvPicPr/>
              <p:nvPr/>
            </p:nvPicPr>
            <p:blipFill>
              <a:blip r:embed="rId1749"/>
              <a:stretch>
                <a:fillRect/>
              </a:stretch>
            </p:blipFill>
            <p:spPr>
              <a:xfrm>
                <a:off x="6144089" y="1819120"/>
                <a:ext cx="295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0">
            <p14:nvContentPartPr>
              <p14:cNvPr id="552" name="Input penna 551">
                <a:extLst>
                  <a:ext uri="{FF2B5EF4-FFF2-40B4-BE49-F238E27FC236}">
                    <a16:creationId xmlns:a16="http://schemas.microsoft.com/office/drawing/2014/main" id="{62441FB8-8650-4A65-8B35-9A0E576E5152}"/>
                  </a:ext>
                </a:extLst>
              </p14:cNvPr>
              <p14:cNvContentPartPr/>
              <p14:nvPr/>
            </p14:nvContentPartPr>
            <p14:xfrm>
              <a:off x="6109529" y="2225920"/>
              <a:ext cx="54720" cy="1432800"/>
            </p14:xfrm>
          </p:contentPart>
        </mc:Choice>
        <mc:Fallback xmlns="">
          <p:pic>
            <p:nvPicPr>
              <p:cNvPr id="552" name="Input penna 551">
                <a:extLst>
                  <a:ext uri="{FF2B5EF4-FFF2-40B4-BE49-F238E27FC236}">
                    <a16:creationId xmlns:a16="http://schemas.microsoft.com/office/drawing/2014/main" id="{62441FB8-8650-4A65-8B35-9A0E576E5152}"/>
                  </a:ext>
                </a:extLst>
              </p:cNvPr>
              <p:cNvPicPr/>
              <p:nvPr/>
            </p:nvPicPr>
            <p:blipFill>
              <a:blip r:embed="rId1751"/>
              <a:stretch>
                <a:fillRect/>
              </a:stretch>
            </p:blipFill>
            <p:spPr>
              <a:xfrm>
                <a:off x="6100529" y="2216920"/>
                <a:ext cx="72360" cy="14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2">
            <p14:nvContentPartPr>
              <p14:cNvPr id="553" name="Input penna 552">
                <a:extLst>
                  <a:ext uri="{FF2B5EF4-FFF2-40B4-BE49-F238E27FC236}">
                    <a16:creationId xmlns:a16="http://schemas.microsoft.com/office/drawing/2014/main" id="{734D9798-C902-4451-8EA4-497BAA41F558}"/>
                  </a:ext>
                </a:extLst>
              </p14:cNvPr>
              <p14:cNvContentPartPr/>
              <p14:nvPr/>
            </p14:nvContentPartPr>
            <p14:xfrm>
              <a:off x="6072449" y="4173160"/>
              <a:ext cx="75960" cy="2152800"/>
            </p14:xfrm>
          </p:contentPart>
        </mc:Choice>
        <mc:Fallback xmlns="">
          <p:pic>
            <p:nvPicPr>
              <p:cNvPr id="553" name="Input penna 552">
                <a:extLst>
                  <a:ext uri="{FF2B5EF4-FFF2-40B4-BE49-F238E27FC236}">
                    <a16:creationId xmlns:a16="http://schemas.microsoft.com/office/drawing/2014/main" id="{734D9798-C902-4451-8EA4-497BAA41F558}"/>
                  </a:ext>
                </a:extLst>
              </p:cNvPr>
              <p:cNvPicPr/>
              <p:nvPr/>
            </p:nvPicPr>
            <p:blipFill>
              <a:blip r:embed="rId1753"/>
              <a:stretch>
                <a:fillRect/>
              </a:stretch>
            </p:blipFill>
            <p:spPr>
              <a:xfrm>
                <a:off x="6063809" y="4164520"/>
                <a:ext cx="93600" cy="217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79" name="Gruppo 578">
            <a:extLst>
              <a:ext uri="{FF2B5EF4-FFF2-40B4-BE49-F238E27FC236}">
                <a16:creationId xmlns:a16="http://schemas.microsoft.com/office/drawing/2014/main" id="{3BCA1982-E286-4F7C-8EDA-8E49A64DE139}"/>
              </a:ext>
            </a:extLst>
          </p:cNvPr>
          <p:cNvGrpSpPr/>
          <p:nvPr/>
        </p:nvGrpSpPr>
        <p:grpSpPr>
          <a:xfrm>
            <a:off x="6388889" y="321880"/>
            <a:ext cx="1328040" cy="376200"/>
            <a:chOff x="6388889" y="321880"/>
            <a:chExt cx="1328040" cy="37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54">
              <p14:nvContentPartPr>
                <p14:cNvPr id="561" name="Input penna 560">
                  <a:extLst>
                    <a:ext uri="{FF2B5EF4-FFF2-40B4-BE49-F238E27FC236}">
                      <a16:creationId xmlns:a16="http://schemas.microsoft.com/office/drawing/2014/main" id="{44D781DF-EDDF-47E6-BA15-7DB79AEE1CF1}"/>
                    </a:ext>
                  </a:extLst>
                </p14:cNvPr>
                <p14:cNvContentPartPr/>
                <p14:nvPr/>
              </p14:nvContentPartPr>
              <p14:xfrm>
                <a:off x="6388889" y="582520"/>
                <a:ext cx="66240" cy="7272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44D781DF-EDDF-47E6-BA15-7DB79AEE1CF1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6380249" y="573880"/>
                  <a:ext cx="838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6">
              <p14:nvContentPartPr>
                <p14:cNvPr id="562" name="Input penna 561">
                  <a:extLst>
                    <a:ext uri="{FF2B5EF4-FFF2-40B4-BE49-F238E27FC236}">
                      <a16:creationId xmlns:a16="http://schemas.microsoft.com/office/drawing/2014/main" id="{B8FC1295-F885-4DB2-B04C-6EAD8B89A923}"/>
                    </a:ext>
                  </a:extLst>
                </p14:cNvPr>
                <p14:cNvContentPartPr/>
                <p14:nvPr/>
              </p14:nvContentPartPr>
              <p14:xfrm>
                <a:off x="6458729" y="455800"/>
                <a:ext cx="237240" cy="18864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B8FC1295-F885-4DB2-B04C-6EAD8B89A923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6450089" y="446800"/>
                  <a:ext cx="2548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8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C4ACB8D3-D437-4749-9DCF-D1149A6968D4}"/>
                    </a:ext>
                  </a:extLst>
                </p14:cNvPr>
                <p14:cNvContentPartPr/>
                <p14:nvPr/>
              </p14:nvContentPartPr>
              <p14:xfrm>
                <a:off x="6586529" y="526360"/>
                <a:ext cx="135720" cy="540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C4ACB8D3-D437-4749-9DCF-D1149A6968D4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6577529" y="517720"/>
                  <a:ext cx="153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0">
              <p14:nvContentPartPr>
                <p14:cNvPr id="564" name="Input penna 563">
                  <a:extLst>
                    <a:ext uri="{FF2B5EF4-FFF2-40B4-BE49-F238E27FC236}">
                      <a16:creationId xmlns:a16="http://schemas.microsoft.com/office/drawing/2014/main" id="{FC8858B4-63E2-491D-82B4-57117EFAB033}"/>
                    </a:ext>
                  </a:extLst>
                </p14:cNvPr>
                <p14:cNvContentPartPr/>
                <p14:nvPr/>
              </p14:nvContentPartPr>
              <p14:xfrm>
                <a:off x="6396449" y="576040"/>
                <a:ext cx="38520" cy="7524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FC8858B4-63E2-491D-82B4-57117EFAB033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6387449" y="567040"/>
                  <a:ext cx="561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2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3FA74AA5-62CC-46A2-939B-994EF67C2409}"/>
                    </a:ext>
                  </a:extLst>
                </p14:cNvPr>
                <p14:cNvContentPartPr/>
                <p14:nvPr/>
              </p14:nvContentPartPr>
              <p14:xfrm>
                <a:off x="6787049" y="351760"/>
                <a:ext cx="53280" cy="34380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3FA74AA5-62CC-46A2-939B-994EF67C2409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6778049" y="343120"/>
                  <a:ext cx="7092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4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F98C2812-1572-4F1F-9EB3-FAB05BAFAD37}"/>
                    </a:ext>
                  </a:extLst>
                </p14:cNvPr>
                <p14:cNvContentPartPr/>
                <p14:nvPr/>
              </p14:nvContentPartPr>
              <p14:xfrm>
                <a:off x="6881729" y="459760"/>
                <a:ext cx="132120" cy="14976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F98C2812-1572-4F1F-9EB3-FAB05BAFAD37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6872729" y="451120"/>
                  <a:ext cx="1497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6">
              <p14:nvContentPartPr>
                <p14:cNvPr id="568" name="Input penna 567">
                  <a:extLst>
                    <a:ext uri="{FF2B5EF4-FFF2-40B4-BE49-F238E27FC236}">
                      <a16:creationId xmlns:a16="http://schemas.microsoft.com/office/drawing/2014/main" id="{EB4B0CC0-EF47-4E76-9EF2-0E64848009D1}"/>
                    </a:ext>
                  </a:extLst>
                </p14:cNvPr>
                <p14:cNvContentPartPr/>
                <p14:nvPr/>
              </p14:nvContentPartPr>
              <p14:xfrm>
                <a:off x="6943649" y="645160"/>
                <a:ext cx="84960" cy="1008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EB4B0CC0-EF47-4E76-9EF2-0E64848009D1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6935009" y="636160"/>
                  <a:ext cx="1026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8">
              <p14:nvContentPartPr>
                <p14:cNvPr id="569" name="Input penna 568">
                  <a:extLst>
                    <a:ext uri="{FF2B5EF4-FFF2-40B4-BE49-F238E27FC236}">
                      <a16:creationId xmlns:a16="http://schemas.microsoft.com/office/drawing/2014/main" id="{8F04BA34-7264-4817-8EFE-2DE9161607A3}"/>
                    </a:ext>
                  </a:extLst>
                </p14:cNvPr>
                <p14:cNvContentPartPr/>
                <p14:nvPr/>
              </p14:nvContentPartPr>
              <p14:xfrm>
                <a:off x="6949049" y="693760"/>
                <a:ext cx="75960" cy="432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8F04BA34-7264-4817-8EFE-2DE9161607A3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6940409" y="684760"/>
                  <a:ext cx="93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0">
              <p14:nvContentPartPr>
                <p14:cNvPr id="570" name="Input penna 569">
                  <a:extLst>
                    <a:ext uri="{FF2B5EF4-FFF2-40B4-BE49-F238E27FC236}">
                      <a16:creationId xmlns:a16="http://schemas.microsoft.com/office/drawing/2014/main" id="{4F5129DE-A857-4CFB-89A9-5CB7B473308B}"/>
                    </a:ext>
                  </a:extLst>
                </p14:cNvPr>
                <p14:cNvContentPartPr/>
                <p14:nvPr/>
              </p14:nvContentPartPr>
              <p14:xfrm>
                <a:off x="7113569" y="571720"/>
                <a:ext cx="107640" cy="936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4F5129DE-A857-4CFB-89A9-5CB7B473308B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7104929" y="563080"/>
                  <a:ext cx="125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2">
              <p14:nvContentPartPr>
                <p14:cNvPr id="571" name="Input penna 570">
                  <a:extLst>
                    <a:ext uri="{FF2B5EF4-FFF2-40B4-BE49-F238E27FC236}">
                      <a16:creationId xmlns:a16="http://schemas.microsoft.com/office/drawing/2014/main" id="{D231F827-E485-49EA-BB60-C00B392EC24D}"/>
                    </a:ext>
                  </a:extLst>
                </p14:cNvPr>
                <p14:cNvContentPartPr/>
                <p14:nvPr/>
              </p14:nvContentPartPr>
              <p14:xfrm>
                <a:off x="7318049" y="454720"/>
                <a:ext cx="112320" cy="16920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D231F827-E485-49EA-BB60-C00B392EC24D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7309049" y="446080"/>
                  <a:ext cx="1299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4">
              <p14:nvContentPartPr>
                <p14:cNvPr id="572" name="Input penna 571">
                  <a:extLst>
                    <a:ext uri="{FF2B5EF4-FFF2-40B4-BE49-F238E27FC236}">
                      <a16:creationId xmlns:a16="http://schemas.microsoft.com/office/drawing/2014/main" id="{AF1F8F1A-782F-449B-B887-0EF8F69B37C9}"/>
                    </a:ext>
                  </a:extLst>
                </p14:cNvPr>
                <p14:cNvContentPartPr/>
                <p14:nvPr/>
              </p14:nvContentPartPr>
              <p14:xfrm>
                <a:off x="7323089" y="558760"/>
                <a:ext cx="51480" cy="7668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AF1F8F1A-782F-449B-B887-0EF8F69B37C9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7314089" y="549760"/>
                  <a:ext cx="691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6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21C64559-C974-43BB-9001-659F1A77C66B}"/>
                    </a:ext>
                  </a:extLst>
                </p14:cNvPr>
                <p14:cNvContentPartPr/>
                <p14:nvPr/>
              </p14:nvContentPartPr>
              <p14:xfrm>
                <a:off x="7481129" y="469840"/>
                <a:ext cx="26640" cy="12996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21C64559-C974-43BB-9001-659F1A77C66B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7472129" y="460840"/>
                  <a:ext cx="442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8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A315F208-288E-4B75-B750-28173A520C9E}"/>
                    </a:ext>
                  </a:extLst>
                </p14:cNvPr>
                <p14:cNvContentPartPr/>
                <p14:nvPr/>
              </p14:nvContentPartPr>
              <p14:xfrm>
                <a:off x="7433249" y="439960"/>
                <a:ext cx="161640" cy="4104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A315F208-288E-4B75-B750-28173A520C9E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7424609" y="430960"/>
                  <a:ext cx="1792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0">
              <p14:nvContentPartPr>
                <p14:cNvPr id="575" name="Input penna 574">
                  <a:extLst>
                    <a:ext uri="{FF2B5EF4-FFF2-40B4-BE49-F238E27FC236}">
                      <a16:creationId xmlns:a16="http://schemas.microsoft.com/office/drawing/2014/main" id="{CEA149CA-7D08-474C-A361-20E9174C9380}"/>
                    </a:ext>
                  </a:extLst>
                </p14:cNvPr>
                <p14:cNvContentPartPr/>
                <p14:nvPr/>
              </p14:nvContentPartPr>
              <p14:xfrm>
                <a:off x="7460249" y="564520"/>
                <a:ext cx="119520" cy="1116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CEA149CA-7D08-474C-A361-20E9174C9380}"/>
                    </a:ext>
                  </a:extLst>
                </p:cNvPr>
                <p:cNvPicPr/>
                <p:nvPr/>
              </p:nvPicPr>
              <p:blipFill>
                <a:blip r:embed="rId1781"/>
                <a:stretch>
                  <a:fillRect/>
                </a:stretch>
              </p:blipFill>
              <p:spPr>
                <a:xfrm>
                  <a:off x="7451249" y="555520"/>
                  <a:ext cx="137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2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24A400F4-A68E-473F-881A-BEBC8079DE71}"/>
                    </a:ext>
                  </a:extLst>
                </p14:cNvPr>
                <p14:cNvContentPartPr/>
                <p14:nvPr/>
              </p14:nvContentPartPr>
              <p14:xfrm>
                <a:off x="7486169" y="643360"/>
                <a:ext cx="92160" cy="1584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24A400F4-A68E-473F-881A-BEBC8079DE71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7477529" y="634720"/>
                  <a:ext cx="109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4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03FA5676-1444-4150-A60B-124649AB340B}"/>
                    </a:ext>
                  </a:extLst>
                </p14:cNvPr>
                <p14:cNvContentPartPr/>
                <p14:nvPr/>
              </p14:nvContentPartPr>
              <p14:xfrm>
                <a:off x="7479329" y="659200"/>
                <a:ext cx="99000" cy="3420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03FA5676-1444-4150-A60B-124649AB340B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7470689" y="650200"/>
                  <a:ext cx="1166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6">
              <p14:nvContentPartPr>
                <p14:cNvPr id="578" name="Input penna 577">
                  <a:extLst>
                    <a:ext uri="{FF2B5EF4-FFF2-40B4-BE49-F238E27FC236}">
                      <a16:creationId xmlns:a16="http://schemas.microsoft.com/office/drawing/2014/main" id="{25654110-55A6-4A0C-8A62-FA351A46F87E}"/>
                    </a:ext>
                  </a:extLst>
                </p14:cNvPr>
                <p14:cNvContentPartPr/>
                <p14:nvPr/>
              </p14:nvContentPartPr>
              <p14:xfrm>
                <a:off x="7637009" y="321880"/>
                <a:ext cx="79920" cy="36180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25654110-55A6-4A0C-8A62-FA351A46F87E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7628369" y="313240"/>
                  <a:ext cx="97560" cy="37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2" name="Gruppo 581">
            <a:extLst>
              <a:ext uri="{FF2B5EF4-FFF2-40B4-BE49-F238E27FC236}">
                <a16:creationId xmlns:a16="http://schemas.microsoft.com/office/drawing/2014/main" id="{18FBC7D0-F043-48B4-881A-DC8D23FF2D9E}"/>
              </a:ext>
            </a:extLst>
          </p:cNvPr>
          <p:cNvGrpSpPr/>
          <p:nvPr/>
        </p:nvGrpSpPr>
        <p:grpSpPr>
          <a:xfrm>
            <a:off x="7866329" y="506920"/>
            <a:ext cx="109800" cy="57240"/>
            <a:chOff x="7866329" y="506920"/>
            <a:chExt cx="109800" cy="5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8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14D4AD69-7910-4C2C-931F-33D756335E83}"/>
                    </a:ext>
                  </a:extLst>
                </p14:cNvPr>
                <p14:cNvContentPartPr/>
                <p14:nvPr/>
              </p14:nvContentPartPr>
              <p14:xfrm>
                <a:off x="7866329" y="506920"/>
                <a:ext cx="109800" cy="612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14D4AD69-7910-4C2C-931F-33D756335E83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7857689" y="497920"/>
                  <a:ext cx="127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0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19A89908-2C47-4F22-96CD-F875812C4D02}"/>
                    </a:ext>
                  </a:extLst>
                </p14:cNvPr>
                <p14:cNvContentPartPr/>
                <p14:nvPr/>
              </p14:nvContentPartPr>
              <p14:xfrm>
                <a:off x="7882169" y="555520"/>
                <a:ext cx="83160" cy="864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19A89908-2C47-4F22-96CD-F875812C4D02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7873529" y="546520"/>
                  <a:ext cx="100800" cy="2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92">
            <p14:nvContentPartPr>
              <p14:cNvPr id="583" name="Input penna 582">
                <a:extLst>
                  <a:ext uri="{FF2B5EF4-FFF2-40B4-BE49-F238E27FC236}">
                    <a16:creationId xmlns:a16="http://schemas.microsoft.com/office/drawing/2014/main" id="{02C9B310-D86A-40BA-BA17-68363ADD0950}"/>
                  </a:ext>
                </a:extLst>
              </p14:cNvPr>
              <p14:cNvContentPartPr/>
              <p14:nvPr/>
            </p14:nvContentPartPr>
            <p14:xfrm>
              <a:off x="8170169" y="204520"/>
              <a:ext cx="12960" cy="828360"/>
            </p14:xfrm>
          </p:contentPart>
        </mc:Choice>
        <mc:Fallback xmlns="">
          <p:pic>
            <p:nvPicPr>
              <p:cNvPr id="583" name="Input penna 582">
                <a:extLst>
                  <a:ext uri="{FF2B5EF4-FFF2-40B4-BE49-F238E27FC236}">
                    <a16:creationId xmlns:a16="http://schemas.microsoft.com/office/drawing/2014/main" id="{02C9B310-D86A-40BA-BA17-68363ADD0950}"/>
                  </a:ext>
                </a:extLst>
              </p:cNvPr>
              <p:cNvPicPr/>
              <p:nvPr/>
            </p:nvPicPr>
            <p:blipFill>
              <a:blip r:embed="rId1793"/>
              <a:stretch>
                <a:fillRect/>
              </a:stretch>
            </p:blipFill>
            <p:spPr>
              <a:xfrm>
                <a:off x="8161529" y="195520"/>
                <a:ext cx="30600" cy="84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5" name="Gruppo 614">
            <a:extLst>
              <a:ext uri="{FF2B5EF4-FFF2-40B4-BE49-F238E27FC236}">
                <a16:creationId xmlns:a16="http://schemas.microsoft.com/office/drawing/2014/main" id="{AD15C521-BC1D-4129-9867-9A8D2D279B9D}"/>
              </a:ext>
            </a:extLst>
          </p:cNvPr>
          <p:cNvGrpSpPr/>
          <p:nvPr/>
        </p:nvGrpSpPr>
        <p:grpSpPr>
          <a:xfrm>
            <a:off x="8316329" y="143680"/>
            <a:ext cx="509400" cy="227520"/>
            <a:chOff x="8316329" y="143680"/>
            <a:chExt cx="509400" cy="22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4">
              <p14:nvContentPartPr>
                <p14:cNvPr id="603" name="Input penna 602">
                  <a:extLst>
                    <a:ext uri="{FF2B5EF4-FFF2-40B4-BE49-F238E27FC236}">
                      <a16:creationId xmlns:a16="http://schemas.microsoft.com/office/drawing/2014/main" id="{1F148093-8EE7-475F-9416-CF8CDDC65769}"/>
                    </a:ext>
                  </a:extLst>
                </p14:cNvPr>
                <p14:cNvContentPartPr/>
                <p14:nvPr/>
              </p14:nvContentPartPr>
              <p14:xfrm>
                <a:off x="8316329" y="143680"/>
                <a:ext cx="98280" cy="17964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1F148093-8EE7-475F-9416-CF8CDDC65769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8307689" y="134680"/>
                  <a:ext cx="1159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6">
              <p14:nvContentPartPr>
                <p14:cNvPr id="604" name="Input penna 603">
                  <a:extLst>
                    <a:ext uri="{FF2B5EF4-FFF2-40B4-BE49-F238E27FC236}">
                      <a16:creationId xmlns:a16="http://schemas.microsoft.com/office/drawing/2014/main" id="{F2F262A2-D135-4B72-B23D-D8878AF7DAC4}"/>
                    </a:ext>
                  </a:extLst>
                </p14:cNvPr>
                <p14:cNvContentPartPr/>
                <p14:nvPr/>
              </p14:nvContentPartPr>
              <p14:xfrm>
                <a:off x="8441969" y="258880"/>
                <a:ext cx="57960" cy="8604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F2F262A2-D135-4B72-B23D-D8878AF7DAC4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8432969" y="249880"/>
                  <a:ext cx="75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8">
              <p14:nvContentPartPr>
                <p14:cNvPr id="605" name="Input penna 604">
                  <a:extLst>
                    <a:ext uri="{FF2B5EF4-FFF2-40B4-BE49-F238E27FC236}">
                      <a16:creationId xmlns:a16="http://schemas.microsoft.com/office/drawing/2014/main" id="{8E9C9B1D-7B46-4F28-8CCB-4BE5AA643FCA}"/>
                    </a:ext>
                  </a:extLst>
                </p14:cNvPr>
                <p14:cNvContentPartPr/>
                <p14:nvPr/>
              </p14:nvContentPartPr>
              <p14:xfrm>
                <a:off x="8452049" y="267160"/>
                <a:ext cx="73080" cy="8100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8E9C9B1D-7B46-4F28-8CCB-4BE5AA643FCA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8443049" y="258160"/>
                  <a:ext cx="90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0">
              <p14:nvContentPartPr>
                <p14:cNvPr id="606" name="Input penna 605">
                  <a:extLst>
                    <a:ext uri="{FF2B5EF4-FFF2-40B4-BE49-F238E27FC236}">
                      <a16:creationId xmlns:a16="http://schemas.microsoft.com/office/drawing/2014/main" id="{A51913AC-E8F9-4440-BB79-215B2417881C}"/>
                    </a:ext>
                  </a:extLst>
                </p14:cNvPr>
                <p14:cNvContentPartPr/>
                <p14:nvPr/>
              </p14:nvContentPartPr>
              <p14:xfrm>
                <a:off x="8565089" y="242320"/>
                <a:ext cx="86400" cy="1116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A51913AC-E8F9-4440-BB79-215B2417881C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8556089" y="233680"/>
                  <a:ext cx="104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2">
              <p14:nvContentPartPr>
                <p14:cNvPr id="607" name="Input penna 606">
                  <a:extLst>
                    <a:ext uri="{FF2B5EF4-FFF2-40B4-BE49-F238E27FC236}">
                      <a16:creationId xmlns:a16="http://schemas.microsoft.com/office/drawing/2014/main" id="{825453CA-6ABC-4E1B-B963-249DFED36B73}"/>
                    </a:ext>
                  </a:extLst>
                </p14:cNvPr>
                <p14:cNvContentPartPr/>
                <p14:nvPr/>
              </p14:nvContentPartPr>
              <p14:xfrm>
                <a:off x="8703689" y="162400"/>
                <a:ext cx="122040" cy="15912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825453CA-6ABC-4E1B-B963-249DFED36B73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8695049" y="153760"/>
                  <a:ext cx="139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4">
              <p14:nvContentPartPr>
                <p14:cNvPr id="608" name="Input penna 607">
                  <a:extLst>
                    <a:ext uri="{FF2B5EF4-FFF2-40B4-BE49-F238E27FC236}">
                      <a16:creationId xmlns:a16="http://schemas.microsoft.com/office/drawing/2014/main" id="{82075B9B-EC85-493E-9004-D85A25AFEA56}"/>
                    </a:ext>
                  </a:extLst>
                </p14:cNvPr>
                <p14:cNvContentPartPr/>
                <p14:nvPr/>
              </p14:nvContentPartPr>
              <p14:xfrm>
                <a:off x="8698649" y="290920"/>
                <a:ext cx="84600" cy="8028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82075B9B-EC85-493E-9004-D85A25AFEA56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8689649" y="282280"/>
                  <a:ext cx="102240" cy="9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4" name="Gruppo 613">
            <a:extLst>
              <a:ext uri="{FF2B5EF4-FFF2-40B4-BE49-F238E27FC236}">
                <a16:creationId xmlns:a16="http://schemas.microsoft.com/office/drawing/2014/main" id="{30363BE0-3326-4B21-B0F5-8A62D0F75D56}"/>
              </a:ext>
            </a:extLst>
          </p:cNvPr>
          <p:cNvGrpSpPr/>
          <p:nvPr/>
        </p:nvGrpSpPr>
        <p:grpSpPr>
          <a:xfrm>
            <a:off x="8314529" y="726520"/>
            <a:ext cx="405000" cy="312840"/>
            <a:chOff x="8314529" y="726520"/>
            <a:chExt cx="4050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6">
              <p14:nvContentPartPr>
                <p14:cNvPr id="609" name="Input penna 608">
                  <a:extLst>
                    <a:ext uri="{FF2B5EF4-FFF2-40B4-BE49-F238E27FC236}">
                      <a16:creationId xmlns:a16="http://schemas.microsoft.com/office/drawing/2014/main" id="{DED5C45A-A545-4452-BE3C-BA33D196CDB5}"/>
                    </a:ext>
                  </a:extLst>
                </p14:cNvPr>
                <p14:cNvContentPartPr/>
                <p14:nvPr/>
              </p14:nvContentPartPr>
              <p14:xfrm>
                <a:off x="8314529" y="816520"/>
                <a:ext cx="72000" cy="864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DED5C45A-A545-4452-BE3C-BA33D196CDB5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8305529" y="807520"/>
                  <a:ext cx="89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8">
              <p14:nvContentPartPr>
                <p14:cNvPr id="610" name="Input penna 609">
                  <a:extLst>
                    <a:ext uri="{FF2B5EF4-FFF2-40B4-BE49-F238E27FC236}">
                      <a16:creationId xmlns:a16="http://schemas.microsoft.com/office/drawing/2014/main" id="{46CAAF56-C838-460A-9765-C2761DF075D5}"/>
                    </a:ext>
                  </a:extLst>
                </p14:cNvPr>
                <p14:cNvContentPartPr/>
                <p14:nvPr/>
              </p14:nvContentPartPr>
              <p14:xfrm>
                <a:off x="8452769" y="726520"/>
                <a:ext cx="87120" cy="20448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46CAAF56-C838-460A-9765-C2761DF075D5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8444129" y="717520"/>
                  <a:ext cx="1047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0">
              <p14:nvContentPartPr>
                <p14:cNvPr id="611" name="Input penna 610">
                  <a:extLst>
                    <a:ext uri="{FF2B5EF4-FFF2-40B4-BE49-F238E27FC236}">
                      <a16:creationId xmlns:a16="http://schemas.microsoft.com/office/drawing/2014/main" id="{CD92E951-FDDE-4553-9115-70F24F010BD7}"/>
                    </a:ext>
                  </a:extLst>
                </p14:cNvPr>
                <p14:cNvContentPartPr/>
                <p14:nvPr/>
              </p14:nvContentPartPr>
              <p14:xfrm>
                <a:off x="8551409" y="857560"/>
                <a:ext cx="94320" cy="9360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CD92E951-FDDE-4553-9115-70F24F010BD7}"/>
                    </a:ext>
                  </a:extLst>
                </p:cNvPr>
                <p:cNvPicPr/>
                <p:nvPr/>
              </p:nvPicPr>
              <p:blipFill>
                <a:blip r:embed="rId1811"/>
                <a:stretch>
                  <a:fillRect/>
                </a:stretch>
              </p:blipFill>
              <p:spPr>
                <a:xfrm>
                  <a:off x="8542769" y="848920"/>
                  <a:ext cx="1119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2">
              <p14:nvContentPartPr>
                <p14:cNvPr id="612" name="Input penna 611">
                  <a:extLst>
                    <a:ext uri="{FF2B5EF4-FFF2-40B4-BE49-F238E27FC236}">
                      <a16:creationId xmlns:a16="http://schemas.microsoft.com/office/drawing/2014/main" id="{58AFC170-FA9F-4017-AE00-8F5B1794B1C2}"/>
                    </a:ext>
                  </a:extLst>
                </p14:cNvPr>
                <p14:cNvContentPartPr/>
                <p14:nvPr/>
              </p14:nvContentPartPr>
              <p14:xfrm>
                <a:off x="8584529" y="867640"/>
                <a:ext cx="83520" cy="8532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58AFC170-FA9F-4017-AE00-8F5B1794B1C2}"/>
                    </a:ext>
                  </a:extLst>
                </p:cNvPr>
                <p:cNvPicPr/>
                <p:nvPr/>
              </p:nvPicPr>
              <p:blipFill>
                <a:blip r:embed="rId1813"/>
                <a:stretch>
                  <a:fillRect/>
                </a:stretch>
              </p:blipFill>
              <p:spPr>
                <a:xfrm>
                  <a:off x="8575529" y="858640"/>
                  <a:ext cx="101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4">
              <p14:nvContentPartPr>
                <p14:cNvPr id="613" name="Input penna 612">
                  <a:extLst>
                    <a:ext uri="{FF2B5EF4-FFF2-40B4-BE49-F238E27FC236}">
                      <a16:creationId xmlns:a16="http://schemas.microsoft.com/office/drawing/2014/main" id="{630E2B2D-38AB-4530-BC66-62EA847BF790}"/>
                    </a:ext>
                  </a:extLst>
                </p14:cNvPr>
                <p14:cNvContentPartPr/>
                <p14:nvPr/>
              </p14:nvContentPartPr>
              <p14:xfrm>
                <a:off x="8651129" y="879160"/>
                <a:ext cx="68400" cy="16020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630E2B2D-38AB-4530-BC66-62EA847BF790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8642489" y="870160"/>
                  <a:ext cx="86040" cy="17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16">
            <p14:nvContentPartPr>
              <p14:cNvPr id="616" name="Input penna 615">
                <a:extLst>
                  <a:ext uri="{FF2B5EF4-FFF2-40B4-BE49-F238E27FC236}">
                    <a16:creationId xmlns:a16="http://schemas.microsoft.com/office/drawing/2014/main" id="{52EAE814-5950-4A57-8507-A8AF51EDF450}"/>
                  </a:ext>
                </a:extLst>
              </p14:cNvPr>
              <p14:cNvContentPartPr/>
              <p14:nvPr/>
            </p14:nvContentPartPr>
            <p14:xfrm>
              <a:off x="9181409" y="283360"/>
              <a:ext cx="66240" cy="5400"/>
            </p14:xfrm>
          </p:contentPart>
        </mc:Choice>
        <mc:Fallback xmlns="">
          <p:pic>
            <p:nvPicPr>
              <p:cNvPr id="616" name="Input penna 615">
                <a:extLst>
                  <a:ext uri="{FF2B5EF4-FFF2-40B4-BE49-F238E27FC236}">
                    <a16:creationId xmlns:a16="http://schemas.microsoft.com/office/drawing/2014/main" id="{52EAE814-5950-4A57-8507-A8AF51EDF450}"/>
                  </a:ext>
                </a:extLst>
              </p:cNvPr>
              <p:cNvPicPr/>
              <p:nvPr/>
            </p:nvPicPr>
            <p:blipFill>
              <a:blip r:embed="rId1817"/>
              <a:stretch>
                <a:fillRect/>
              </a:stretch>
            </p:blipFill>
            <p:spPr>
              <a:xfrm>
                <a:off x="9172769" y="274360"/>
                <a:ext cx="838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8">
            <p14:nvContentPartPr>
              <p14:cNvPr id="617" name="Input penna 616">
                <a:extLst>
                  <a:ext uri="{FF2B5EF4-FFF2-40B4-BE49-F238E27FC236}">
                    <a16:creationId xmlns:a16="http://schemas.microsoft.com/office/drawing/2014/main" id="{BDC08BEF-774A-4EDE-A1DA-4D90D25FD3DA}"/>
                  </a:ext>
                </a:extLst>
              </p14:cNvPr>
              <p14:cNvContentPartPr/>
              <p14:nvPr/>
            </p14:nvContentPartPr>
            <p14:xfrm>
              <a:off x="9326489" y="190480"/>
              <a:ext cx="111600" cy="138960"/>
            </p14:xfrm>
          </p:contentPart>
        </mc:Choice>
        <mc:Fallback xmlns="">
          <p:pic>
            <p:nvPicPr>
              <p:cNvPr id="617" name="Input penna 616">
                <a:extLst>
                  <a:ext uri="{FF2B5EF4-FFF2-40B4-BE49-F238E27FC236}">
                    <a16:creationId xmlns:a16="http://schemas.microsoft.com/office/drawing/2014/main" id="{BDC08BEF-774A-4EDE-A1DA-4D90D25FD3DA}"/>
                  </a:ext>
                </a:extLst>
              </p:cNvPr>
              <p:cNvPicPr/>
              <p:nvPr/>
            </p:nvPicPr>
            <p:blipFill>
              <a:blip r:embed="rId1819"/>
              <a:stretch>
                <a:fillRect/>
              </a:stretch>
            </p:blipFill>
            <p:spPr>
              <a:xfrm>
                <a:off x="9317849" y="181480"/>
                <a:ext cx="129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0">
            <p14:nvContentPartPr>
              <p14:cNvPr id="618" name="Input penna 617">
                <a:extLst>
                  <a:ext uri="{FF2B5EF4-FFF2-40B4-BE49-F238E27FC236}">
                    <a16:creationId xmlns:a16="http://schemas.microsoft.com/office/drawing/2014/main" id="{8C695490-368C-4DED-A33B-44E4E7A21C0C}"/>
                  </a:ext>
                </a:extLst>
              </p14:cNvPr>
              <p14:cNvContentPartPr/>
              <p14:nvPr/>
            </p14:nvContentPartPr>
            <p14:xfrm>
              <a:off x="9451409" y="263920"/>
              <a:ext cx="79560" cy="91080"/>
            </p14:xfrm>
          </p:contentPart>
        </mc:Choice>
        <mc:Fallback xmlns="">
          <p:pic>
            <p:nvPicPr>
              <p:cNvPr id="618" name="Input penna 617">
                <a:extLst>
                  <a:ext uri="{FF2B5EF4-FFF2-40B4-BE49-F238E27FC236}">
                    <a16:creationId xmlns:a16="http://schemas.microsoft.com/office/drawing/2014/main" id="{8C695490-368C-4DED-A33B-44E4E7A21C0C}"/>
                  </a:ext>
                </a:extLst>
              </p:cNvPr>
              <p:cNvPicPr/>
              <p:nvPr/>
            </p:nvPicPr>
            <p:blipFill>
              <a:blip r:embed="rId1821"/>
              <a:stretch>
                <a:fillRect/>
              </a:stretch>
            </p:blipFill>
            <p:spPr>
              <a:xfrm>
                <a:off x="9442769" y="254920"/>
                <a:ext cx="972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2">
            <p14:nvContentPartPr>
              <p14:cNvPr id="619" name="Input penna 618">
                <a:extLst>
                  <a:ext uri="{FF2B5EF4-FFF2-40B4-BE49-F238E27FC236}">
                    <a16:creationId xmlns:a16="http://schemas.microsoft.com/office/drawing/2014/main" id="{9E61B0D7-70FC-4A90-824F-B95DA4FC61AF}"/>
                  </a:ext>
                </a:extLst>
              </p14:cNvPr>
              <p14:cNvContentPartPr/>
              <p14:nvPr/>
            </p14:nvContentPartPr>
            <p14:xfrm>
              <a:off x="9476609" y="290920"/>
              <a:ext cx="78840" cy="72720"/>
            </p14:xfrm>
          </p:contentPart>
        </mc:Choice>
        <mc:Fallback xmlns="">
          <p:pic>
            <p:nvPicPr>
              <p:cNvPr id="619" name="Input penna 618">
                <a:extLst>
                  <a:ext uri="{FF2B5EF4-FFF2-40B4-BE49-F238E27FC236}">
                    <a16:creationId xmlns:a16="http://schemas.microsoft.com/office/drawing/2014/main" id="{9E61B0D7-70FC-4A90-824F-B95DA4FC61AF}"/>
                  </a:ext>
                </a:extLst>
              </p:cNvPr>
              <p:cNvPicPr/>
              <p:nvPr/>
            </p:nvPicPr>
            <p:blipFill>
              <a:blip r:embed="rId1823"/>
              <a:stretch>
                <a:fillRect/>
              </a:stretch>
            </p:blipFill>
            <p:spPr>
              <a:xfrm>
                <a:off x="9467609" y="282280"/>
                <a:ext cx="964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4">
            <p14:nvContentPartPr>
              <p14:cNvPr id="620" name="Input penna 619">
                <a:extLst>
                  <a:ext uri="{FF2B5EF4-FFF2-40B4-BE49-F238E27FC236}">
                    <a16:creationId xmlns:a16="http://schemas.microsoft.com/office/drawing/2014/main" id="{2D259397-E14E-4FBE-9910-C7300F97963F}"/>
                  </a:ext>
                </a:extLst>
              </p14:cNvPr>
              <p14:cNvContentPartPr/>
              <p14:nvPr/>
            </p14:nvContentPartPr>
            <p14:xfrm>
              <a:off x="9570209" y="282640"/>
              <a:ext cx="63720" cy="138240"/>
            </p14:xfrm>
          </p:contentPart>
        </mc:Choice>
        <mc:Fallback xmlns="">
          <p:pic>
            <p:nvPicPr>
              <p:cNvPr id="620" name="Input penna 619">
                <a:extLst>
                  <a:ext uri="{FF2B5EF4-FFF2-40B4-BE49-F238E27FC236}">
                    <a16:creationId xmlns:a16="http://schemas.microsoft.com/office/drawing/2014/main" id="{2D259397-E14E-4FBE-9910-C7300F97963F}"/>
                  </a:ext>
                </a:extLst>
              </p:cNvPr>
              <p:cNvPicPr/>
              <p:nvPr/>
            </p:nvPicPr>
            <p:blipFill>
              <a:blip r:embed="rId1825"/>
              <a:stretch>
                <a:fillRect/>
              </a:stretch>
            </p:blipFill>
            <p:spPr>
              <a:xfrm>
                <a:off x="9561569" y="274000"/>
                <a:ext cx="813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6">
            <p14:nvContentPartPr>
              <p14:cNvPr id="622" name="Input penna 621">
                <a:extLst>
                  <a:ext uri="{FF2B5EF4-FFF2-40B4-BE49-F238E27FC236}">
                    <a16:creationId xmlns:a16="http://schemas.microsoft.com/office/drawing/2014/main" id="{5AB5E74D-7780-46C0-9D51-08A3FA8BE41D}"/>
                  </a:ext>
                </a:extLst>
              </p14:cNvPr>
              <p14:cNvContentPartPr/>
              <p14:nvPr/>
            </p14:nvContentPartPr>
            <p14:xfrm>
              <a:off x="9226049" y="800680"/>
              <a:ext cx="109800" cy="171360"/>
            </p14:xfrm>
          </p:contentPart>
        </mc:Choice>
        <mc:Fallback xmlns="">
          <p:pic>
            <p:nvPicPr>
              <p:cNvPr id="622" name="Input penna 621">
                <a:extLst>
                  <a:ext uri="{FF2B5EF4-FFF2-40B4-BE49-F238E27FC236}">
                    <a16:creationId xmlns:a16="http://schemas.microsoft.com/office/drawing/2014/main" id="{5AB5E74D-7780-46C0-9D51-08A3FA8BE41D}"/>
                  </a:ext>
                </a:extLst>
              </p:cNvPr>
              <p:cNvPicPr/>
              <p:nvPr/>
            </p:nvPicPr>
            <p:blipFill>
              <a:blip r:embed="rId1827"/>
              <a:stretch>
                <a:fillRect/>
              </a:stretch>
            </p:blipFill>
            <p:spPr>
              <a:xfrm>
                <a:off x="9217049" y="792040"/>
                <a:ext cx="1274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8">
            <p14:nvContentPartPr>
              <p14:cNvPr id="623" name="Input penna 622">
                <a:extLst>
                  <a:ext uri="{FF2B5EF4-FFF2-40B4-BE49-F238E27FC236}">
                    <a16:creationId xmlns:a16="http://schemas.microsoft.com/office/drawing/2014/main" id="{98BA9F3D-DE16-4337-A558-5FD54301FDF7}"/>
                  </a:ext>
                </a:extLst>
              </p14:cNvPr>
              <p14:cNvContentPartPr/>
              <p14:nvPr/>
            </p14:nvContentPartPr>
            <p14:xfrm>
              <a:off x="9343409" y="922720"/>
              <a:ext cx="62640" cy="134280"/>
            </p14:xfrm>
          </p:contentPart>
        </mc:Choice>
        <mc:Fallback xmlns="">
          <p:pic>
            <p:nvPicPr>
              <p:cNvPr id="623" name="Input penna 622">
                <a:extLst>
                  <a:ext uri="{FF2B5EF4-FFF2-40B4-BE49-F238E27FC236}">
                    <a16:creationId xmlns:a16="http://schemas.microsoft.com/office/drawing/2014/main" id="{98BA9F3D-DE16-4337-A558-5FD54301FDF7}"/>
                  </a:ext>
                </a:extLst>
              </p:cNvPr>
              <p:cNvPicPr/>
              <p:nvPr/>
            </p:nvPicPr>
            <p:blipFill>
              <a:blip r:embed="rId1829"/>
              <a:stretch>
                <a:fillRect/>
              </a:stretch>
            </p:blipFill>
            <p:spPr>
              <a:xfrm>
                <a:off x="9334769" y="914080"/>
                <a:ext cx="80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0">
            <p14:nvContentPartPr>
              <p14:cNvPr id="624" name="Input penna 623">
                <a:extLst>
                  <a:ext uri="{FF2B5EF4-FFF2-40B4-BE49-F238E27FC236}">
                    <a16:creationId xmlns:a16="http://schemas.microsoft.com/office/drawing/2014/main" id="{2794223B-7B7C-4B59-8D87-D4189B3034A7}"/>
                  </a:ext>
                </a:extLst>
              </p14:cNvPr>
              <p14:cNvContentPartPr/>
              <p14:nvPr/>
            </p14:nvContentPartPr>
            <p14:xfrm>
              <a:off x="9469769" y="886360"/>
              <a:ext cx="99000" cy="4320"/>
            </p14:xfrm>
          </p:contentPart>
        </mc:Choice>
        <mc:Fallback xmlns="">
          <p:pic>
            <p:nvPicPr>
              <p:cNvPr id="624" name="Input penna 623">
                <a:extLst>
                  <a:ext uri="{FF2B5EF4-FFF2-40B4-BE49-F238E27FC236}">
                    <a16:creationId xmlns:a16="http://schemas.microsoft.com/office/drawing/2014/main" id="{2794223B-7B7C-4B59-8D87-D4189B3034A7}"/>
                  </a:ext>
                </a:extLst>
              </p:cNvPr>
              <p:cNvPicPr/>
              <p:nvPr/>
            </p:nvPicPr>
            <p:blipFill>
              <a:blip r:embed="rId1577"/>
              <a:stretch>
                <a:fillRect/>
              </a:stretch>
            </p:blipFill>
            <p:spPr>
              <a:xfrm>
                <a:off x="9460769" y="877720"/>
                <a:ext cx="116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1">
            <p14:nvContentPartPr>
              <p14:cNvPr id="625" name="Input penna 624">
                <a:extLst>
                  <a:ext uri="{FF2B5EF4-FFF2-40B4-BE49-F238E27FC236}">
                    <a16:creationId xmlns:a16="http://schemas.microsoft.com/office/drawing/2014/main" id="{2B3C04BB-114D-4DBB-89A0-1FF11D5C5311}"/>
                  </a:ext>
                </a:extLst>
              </p14:cNvPr>
              <p14:cNvContentPartPr/>
              <p14:nvPr/>
            </p14:nvContentPartPr>
            <p14:xfrm>
              <a:off x="9614129" y="816880"/>
              <a:ext cx="102960" cy="143280"/>
            </p14:xfrm>
          </p:contentPart>
        </mc:Choice>
        <mc:Fallback xmlns="">
          <p:pic>
            <p:nvPicPr>
              <p:cNvPr id="625" name="Input penna 624">
                <a:extLst>
                  <a:ext uri="{FF2B5EF4-FFF2-40B4-BE49-F238E27FC236}">
                    <a16:creationId xmlns:a16="http://schemas.microsoft.com/office/drawing/2014/main" id="{2B3C04BB-114D-4DBB-89A0-1FF11D5C5311}"/>
                  </a:ext>
                </a:extLst>
              </p:cNvPr>
              <p:cNvPicPr/>
              <p:nvPr/>
            </p:nvPicPr>
            <p:blipFill>
              <a:blip r:embed="rId1832"/>
              <a:stretch>
                <a:fillRect/>
              </a:stretch>
            </p:blipFill>
            <p:spPr>
              <a:xfrm>
                <a:off x="9605129" y="807880"/>
                <a:ext cx="1206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3">
            <p14:nvContentPartPr>
              <p14:cNvPr id="626" name="Input penna 625">
                <a:extLst>
                  <a:ext uri="{FF2B5EF4-FFF2-40B4-BE49-F238E27FC236}">
                    <a16:creationId xmlns:a16="http://schemas.microsoft.com/office/drawing/2014/main" id="{112526D3-D21E-415A-B64C-1E56F1B58CB5}"/>
                  </a:ext>
                </a:extLst>
              </p14:cNvPr>
              <p14:cNvContentPartPr/>
              <p14:nvPr/>
            </p14:nvContentPartPr>
            <p14:xfrm>
              <a:off x="9607289" y="913000"/>
              <a:ext cx="54720" cy="88560"/>
            </p14:xfrm>
          </p:contentPart>
        </mc:Choice>
        <mc:Fallback xmlns="">
          <p:pic>
            <p:nvPicPr>
              <p:cNvPr id="626" name="Input penna 625">
                <a:extLst>
                  <a:ext uri="{FF2B5EF4-FFF2-40B4-BE49-F238E27FC236}">
                    <a16:creationId xmlns:a16="http://schemas.microsoft.com/office/drawing/2014/main" id="{112526D3-D21E-415A-B64C-1E56F1B58CB5}"/>
                  </a:ext>
                </a:extLst>
              </p:cNvPr>
              <p:cNvPicPr/>
              <p:nvPr/>
            </p:nvPicPr>
            <p:blipFill>
              <a:blip r:embed="rId1834"/>
              <a:stretch>
                <a:fillRect/>
              </a:stretch>
            </p:blipFill>
            <p:spPr>
              <a:xfrm>
                <a:off x="9598289" y="904000"/>
                <a:ext cx="7236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5">
            <p14:nvContentPartPr>
              <p14:cNvPr id="627" name="Input penna 626">
                <a:extLst>
                  <a:ext uri="{FF2B5EF4-FFF2-40B4-BE49-F238E27FC236}">
                    <a16:creationId xmlns:a16="http://schemas.microsoft.com/office/drawing/2014/main" id="{581F5C1C-AC5B-422F-9FD1-99C2157A254D}"/>
                  </a:ext>
                </a:extLst>
              </p14:cNvPr>
              <p14:cNvContentPartPr/>
              <p14:nvPr/>
            </p14:nvContentPartPr>
            <p14:xfrm>
              <a:off x="9844529" y="164920"/>
              <a:ext cx="17640" cy="829800"/>
            </p14:xfrm>
          </p:contentPart>
        </mc:Choice>
        <mc:Fallback xmlns="">
          <p:pic>
            <p:nvPicPr>
              <p:cNvPr id="627" name="Input penna 626">
                <a:extLst>
                  <a:ext uri="{FF2B5EF4-FFF2-40B4-BE49-F238E27FC236}">
                    <a16:creationId xmlns:a16="http://schemas.microsoft.com/office/drawing/2014/main" id="{581F5C1C-AC5B-422F-9FD1-99C2157A254D}"/>
                  </a:ext>
                </a:extLst>
              </p:cNvPr>
              <p:cNvPicPr/>
              <p:nvPr/>
            </p:nvPicPr>
            <p:blipFill>
              <a:blip r:embed="rId1836"/>
              <a:stretch>
                <a:fillRect/>
              </a:stretch>
            </p:blipFill>
            <p:spPr>
              <a:xfrm>
                <a:off x="9835529" y="155920"/>
                <a:ext cx="35280" cy="84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7">
            <p14:nvContentPartPr>
              <p14:cNvPr id="628" name="Input penna 627">
                <a:extLst>
                  <a:ext uri="{FF2B5EF4-FFF2-40B4-BE49-F238E27FC236}">
                    <a16:creationId xmlns:a16="http://schemas.microsoft.com/office/drawing/2014/main" id="{FCAFFC2F-21BE-4B0D-86D4-5D5AB1EC3CAF}"/>
                  </a:ext>
                </a:extLst>
              </p14:cNvPr>
              <p14:cNvContentPartPr/>
              <p14:nvPr/>
            </p14:nvContentPartPr>
            <p14:xfrm>
              <a:off x="9992489" y="606280"/>
              <a:ext cx="79200" cy="6120"/>
            </p14:xfrm>
          </p:contentPart>
        </mc:Choice>
        <mc:Fallback xmlns="">
          <p:pic>
            <p:nvPicPr>
              <p:cNvPr id="628" name="Input penna 627">
                <a:extLst>
                  <a:ext uri="{FF2B5EF4-FFF2-40B4-BE49-F238E27FC236}">
                    <a16:creationId xmlns:a16="http://schemas.microsoft.com/office/drawing/2014/main" id="{FCAFFC2F-21BE-4B0D-86D4-5D5AB1EC3CAF}"/>
                  </a:ext>
                </a:extLst>
              </p:cNvPr>
              <p:cNvPicPr/>
              <p:nvPr/>
            </p:nvPicPr>
            <p:blipFill>
              <a:blip r:embed="rId1838"/>
              <a:stretch>
                <a:fillRect/>
              </a:stretch>
            </p:blipFill>
            <p:spPr>
              <a:xfrm>
                <a:off x="9983489" y="597640"/>
                <a:ext cx="968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9">
            <p14:nvContentPartPr>
              <p14:cNvPr id="629" name="Input penna 628">
                <a:extLst>
                  <a:ext uri="{FF2B5EF4-FFF2-40B4-BE49-F238E27FC236}">
                    <a16:creationId xmlns:a16="http://schemas.microsoft.com/office/drawing/2014/main" id="{DC1F27E0-47C9-4BF0-9D43-5DE4BB8BE679}"/>
                  </a:ext>
                </a:extLst>
              </p14:cNvPr>
              <p14:cNvContentPartPr/>
              <p14:nvPr/>
            </p14:nvContentPartPr>
            <p14:xfrm>
              <a:off x="10005809" y="606280"/>
              <a:ext cx="65160" cy="45720"/>
            </p14:xfrm>
          </p:contentPart>
        </mc:Choice>
        <mc:Fallback xmlns="">
          <p:pic>
            <p:nvPicPr>
              <p:cNvPr id="629" name="Input penna 628">
                <a:extLst>
                  <a:ext uri="{FF2B5EF4-FFF2-40B4-BE49-F238E27FC236}">
                    <a16:creationId xmlns:a16="http://schemas.microsoft.com/office/drawing/2014/main" id="{DC1F27E0-47C9-4BF0-9D43-5DE4BB8BE679}"/>
                  </a:ext>
                </a:extLst>
              </p:cNvPr>
              <p:cNvPicPr/>
              <p:nvPr/>
            </p:nvPicPr>
            <p:blipFill>
              <a:blip r:embed="rId1840"/>
              <a:stretch>
                <a:fillRect/>
              </a:stretch>
            </p:blipFill>
            <p:spPr>
              <a:xfrm>
                <a:off x="9996809" y="597640"/>
                <a:ext cx="82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1">
            <p14:nvContentPartPr>
              <p14:cNvPr id="631" name="Input penna 630">
                <a:extLst>
                  <a:ext uri="{FF2B5EF4-FFF2-40B4-BE49-F238E27FC236}">
                    <a16:creationId xmlns:a16="http://schemas.microsoft.com/office/drawing/2014/main" id="{CA8818A9-B881-4792-9622-4B88CCA589A9}"/>
                  </a:ext>
                </a:extLst>
              </p14:cNvPr>
              <p14:cNvContentPartPr/>
              <p14:nvPr/>
            </p14:nvContentPartPr>
            <p14:xfrm>
              <a:off x="10218569" y="407920"/>
              <a:ext cx="43920" cy="371160"/>
            </p14:xfrm>
          </p:contentPart>
        </mc:Choice>
        <mc:Fallback xmlns="">
          <p:pic>
            <p:nvPicPr>
              <p:cNvPr id="631" name="Input penna 630">
                <a:extLst>
                  <a:ext uri="{FF2B5EF4-FFF2-40B4-BE49-F238E27FC236}">
                    <a16:creationId xmlns:a16="http://schemas.microsoft.com/office/drawing/2014/main" id="{CA8818A9-B881-4792-9622-4B88CCA589A9}"/>
                  </a:ext>
                </a:extLst>
              </p:cNvPr>
              <p:cNvPicPr/>
              <p:nvPr/>
            </p:nvPicPr>
            <p:blipFill>
              <a:blip r:embed="rId1842"/>
              <a:stretch>
                <a:fillRect/>
              </a:stretch>
            </p:blipFill>
            <p:spPr>
              <a:xfrm>
                <a:off x="10209929" y="398920"/>
                <a:ext cx="615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3">
            <p14:nvContentPartPr>
              <p14:cNvPr id="632" name="Input penna 631">
                <a:extLst>
                  <a:ext uri="{FF2B5EF4-FFF2-40B4-BE49-F238E27FC236}">
                    <a16:creationId xmlns:a16="http://schemas.microsoft.com/office/drawing/2014/main" id="{46B32381-B9EC-4CB4-A566-D700CAFDCB1B}"/>
                  </a:ext>
                </a:extLst>
              </p14:cNvPr>
              <p14:cNvContentPartPr/>
              <p14:nvPr/>
            </p14:nvContentPartPr>
            <p14:xfrm>
              <a:off x="10276889" y="522760"/>
              <a:ext cx="98640" cy="175320"/>
            </p14:xfrm>
          </p:contentPart>
        </mc:Choice>
        <mc:Fallback xmlns="">
          <p:pic>
            <p:nvPicPr>
              <p:cNvPr id="632" name="Input penna 631">
                <a:extLst>
                  <a:ext uri="{FF2B5EF4-FFF2-40B4-BE49-F238E27FC236}">
                    <a16:creationId xmlns:a16="http://schemas.microsoft.com/office/drawing/2014/main" id="{46B32381-B9EC-4CB4-A566-D700CAFDCB1B}"/>
                  </a:ext>
                </a:extLst>
              </p:cNvPr>
              <p:cNvPicPr/>
              <p:nvPr/>
            </p:nvPicPr>
            <p:blipFill>
              <a:blip r:embed="rId1844"/>
              <a:stretch>
                <a:fillRect/>
              </a:stretch>
            </p:blipFill>
            <p:spPr>
              <a:xfrm>
                <a:off x="10267889" y="513760"/>
                <a:ext cx="1162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5">
            <p14:nvContentPartPr>
              <p14:cNvPr id="633" name="Input penna 632">
                <a:extLst>
                  <a:ext uri="{FF2B5EF4-FFF2-40B4-BE49-F238E27FC236}">
                    <a16:creationId xmlns:a16="http://schemas.microsoft.com/office/drawing/2014/main" id="{120232EA-AE86-4FFD-8D91-0FD884BE69AF}"/>
                  </a:ext>
                </a:extLst>
              </p14:cNvPr>
              <p14:cNvContentPartPr/>
              <p14:nvPr/>
            </p14:nvContentPartPr>
            <p14:xfrm>
              <a:off x="10385969" y="630400"/>
              <a:ext cx="73080" cy="91080"/>
            </p14:xfrm>
          </p:contentPart>
        </mc:Choice>
        <mc:Fallback xmlns="">
          <p:pic>
            <p:nvPicPr>
              <p:cNvPr id="633" name="Input penna 632">
                <a:extLst>
                  <a:ext uri="{FF2B5EF4-FFF2-40B4-BE49-F238E27FC236}">
                    <a16:creationId xmlns:a16="http://schemas.microsoft.com/office/drawing/2014/main" id="{120232EA-AE86-4FFD-8D91-0FD884BE69AF}"/>
                  </a:ext>
                </a:extLst>
              </p:cNvPr>
              <p:cNvPicPr/>
              <p:nvPr/>
            </p:nvPicPr>
            <p:blipFill>
              <a:blip r:embed="rId1846"/>
              <a:stretch>
                <a:fillRect/>
              </a:stretch>
            </p:blipFill>
            <p:spPr>
              <a:xfrm>
                <a:off x="10377329" y="621400"/>
                <a:ext cx="9072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7">
            <p14:nvContentPartPr>
              <p14:cNvPr id="634" name="Input penna 633">
                <a:extLst>
                  <a:ext uri="{FF2B5EF4-FFF2-40B4-BE49-F238E27FC236}">
                    <a16:creationId xmlns:a16="http://schemas.microsoft.com/office/drawing/2014/main" id="{42579CE6-A8AD-40E6-9491-7528B7E8A95B}"/>
                  </a:ext>
                </a:extLst>
              </p14:cNvPr>
              <p14:cNvContentPartPr/>
              <p14:nvPr/>
            </p14:nvContentPartPr>
            <p14:xfrm>
              <a:off x="10417289" y="635440"/>
              <a:ext cx="65880" cy="93240"/>
            </p14:xfrm>
          </p:contentPart>
        </mc:Choice>
        <mc:Fallback xmlns="">
          <p:pic>
            <p:nvPicPr>
              <p:cNvPr id="634" name="Input penna 633">
                <a:extLst>
                  <a:ext uri="{FF2B5EF4-FFF2-40B4-BE49-F238E27FC236}">
                    <a16:creationId xmlns:a16="http://schemas.microsoft.com/office/drawing/2014/main" id="{42579CE6-A8AD-40E6-9491-7528B7E8A95B}"/>
                  </a:ext>
                </a:extLst>
              </p:cNvPr>
              <p:cNvPicPr/>
              <p:nvPr/>
            </p:nvPicPr>
            <p:blipFill>
              <a:blip r:embed="rId1848"/>
              <a:stretch>
                <a:fillRect/>
              </a:stretch>
            </p:blipFill>
            <p:spPr>
              <a:xfrm>
                <a:off x="10408289" y="626440"/>
                <a:ext cx="83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9">
            <p14:nvContentPartPr>
              <p14:cNvPr id="635" name="Input penna 634">
                <a:extLst>
                  <a:ext uri="{FF2B5EF4-FFF2-40B4-BE49-F238E27FC236}">
                    <a16:creationId xmlns:a16="http://schemas.microsoft.com/office/drawing/2014/main" id="{B305E8B7-9156-43AA-84E5-55D5BA8A84DF}"/>
                  </a:ext>
                </a:extLst>
              </p14:cNvPr>
              <p14:cNvContentPartPr/>
              <p14:nvPr/>
            </p14:nvContentPartPr>
            <p14:xfrm>
              <a:off x="10517009" y="581800"/>
              <a:ext cx="60120" cy="2880"/>
            </p14:xfrm>
          </p:contentPart>
        </mc:Choice>
        <mc:Fallback xmlns="">
          <p:pic>
            <p:nvPicPr>
              <p:cNvPr id="635" name="Input penna 634">
                <a:extLst>
                  <a:ext uri="{FF2B5EF4-FFF2-40B4-BE49-F238E27FC236}">
                    <a16:creationId xmlns:a16="http://schemas.microsoft.com/office/drawing/2014/main" id="{B305E8B7-9156-43AA-84E5-55D5BA8A84DF}"/>
                  </a:ext>
                </a:extLst>
              </p:cNvPr>
              <p:cNvPicPr/>
              <p:nvPr/>
            </p:nvPicPr>
            <p:blipFill>
              <a:blip r:embed="rId1850"/>
              <a:stretch>
                <a:fillRect/>
              </a:stretch>
            </p:blipFill>
            <p:spPr>
              <a:xfrm>
                <a:off x="10508009" y="572800"/>
                <a:ext cx="7776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1">
            <p14:nvContentPartPr>
              <p14:cNvPr id="636" name="Input penna 635">
                <a:extLst>
                  <a:ext uri="{FF2B5EF4-FFF2-40B4-BE49-F238E27FC236}">
                    <a16:creationId xmlns:a16="http://schemas.microsoft.com/office/drawing/2014/main" id="{9BE9DC7A-A8F8-4644-8186-F630CE98154A}"/>
                  </a:ext>
                </a:extLst>
              </p14:cNvPr>
              <p14:cNvContentPartPr/>
              <p14:nvPr/>
            </p14:nvContentPartPr>
            <p14:xfrm>
              <a:off x="10654529" y="509080"/>
              <a:ext cx="122760" cy="165960"/>
            </p14:xfrm>
          </p:contentPart>
        </mc:Choice>
        <mc:Fallback xmlns="">
          <p:pic>
            <p:nvPicPr>
              <p:cNvPr id="636" name="Input penna 635">
                <a:extLst>
                  <a:ext uri="{FF2B5EF4-FFF2-40B4-BE49-F238E27FC236}">
                    <a16:creationId xmlns:a16="http://schemas.microsoft.com/office/drawing/2014/main" id="{9BE9DC7A-A8F8-4644-8186-F630CE98154A}"/>
                  </a:ext>
                </a:extLst>
              </p:cNvPr>
              <p:cNvPicPr/>
              <p:nvPr/>
            </p:nvPicPr>
            <p:blipFill>
              <a:blip r:embed="rId1852"/>
              <a:stretch>
                <a:fillRect/>
              </a:stretch>
            </p:blipFill>
            <p:spPr>
              <a:xfrm>
                <a:off x="10645529" y="500440"/>
                <a:ext cx="1404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3">
            <p14:nvContentPartPr>
              <p14:cNvPr id="637" name="Input penna 636">
                <a:extLst>
                  <a:ext uri="{FF2B5EF4-FFF2-40B4-BE49-F238E27FC236}">
                    <a16:creationId xmlns:a16="http://schemas.microsoft.com/office/drawing/2014/main" id="{EF7638C7-DF96-4A84-A00D-29DCEA68FE12}"/>
                  </a:ext>
                </a:extLst>
              </p14:cNvPr>
              <p14:cNvContentPartPr/>
              <p14:nvPr/>
            </p14:nvContentPartPr>
            <p14:xfrm>
              <a:off x="10657769" y="617800"/>
              <a:ext cx="69120" cy="79560"/>
            </p14:xfrm>
          </p:contentPart>
        </mc:Choice>
        <mc:Fallback xmlns="">
          <p:pic>
            <p:nvPicPr>
              <p:cNvPr id="637" name="Input penna 636">
                <a:extLst>
                  <a:ext uri="{FF2B5EF4-FFF2-40B4-BE49-F238E27FC236}">
                    <a16:creationId xmlns:a16="http://schemas.microsoft.com/office/drawing/2014/main" id="{EF7638C7-DF96-4A84-A00D-29DCEA68FE12}"/>
                  </a:ext>
                </a:extLst>
              </p:cNvPr>
              <p:cNvPicPr/>
              <p:nvPr/>
            </p:nvPicPr>
            <p:blipFill>
              <a:blip r:embed="rId1854"/>
              <a:stretch>
                <a:fillRect/>
              </a:stretch>
            </p:blipFill>
            <p:spPr>
              <a:xfrm>
                <a:off x="10649129" y="609160"/>
                <a:ext cx="8676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5">
            <p14:nvContentPartPr>
              <p14:cNvPr id="638" name="Input penna 637">
                <a:extLst>
                  <a:ext uri="{FF2B5EF4-FFF2-40B4-BE49-F238E27FC236}">
                    <a16:creationId xmlns:a16="http://schemas.microsoft.com/office/drawing/2014/main" id="{264D713E-CD69-4406-957C-3C6FEC45172E}"/>
                  </a:ext>
                </a:extLst>
              </p14:cNvPr>
              <p14:cNvContentPartPr/>
              <p14:nvPr/>
            </p14:nvContentPartPr>
            <p14:xfrm>
              <a:off x="10848569" y="416200"/>
              <a:ext cx="77040" cy="332280"/>
            </p14:xfrm>
          </p:contentPart>
        </mc:Choice>
        <mc:Fallback xmlns="">
          <p:pic>
            <p:nvPicPr>
              <p:cNvPr id="638" name="Input penna 637">
                <a:extLst>
                  <a:ext uri="{FF2B5EF4-FFF2-40B4-BE49-F238E27FC236}">
                    <a16:creationId xmlns:a16="http://schemas.microsoft.com/office/drawing/2014/main" id="{264D713E-CD69-4406-957C-3C6FEC45172E}"/>
                  </a:ext>
                </a:extLst>
              </p:cNvPr>
              <p:cNvPicPr/>
              <p:nvPr/>
            </p:nvPicPr>
            <p:blipFill>
              <a:blip r:embed="rId1856"/>
              <a:stretch>
                <a:fillRect/>
              </a:stretch>
            </p:blipFill>
            <p:spPr>
              <a:xfrm>
                <a:off x="10839569" y="407200"/>
                <a:ext cx="9468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7">
            <p14:nvContentPartPr>
              <p14:cNvPr id="640" name="Input penna 639">
                <a:extLst>
                  <a:ext uri="{FF2B5EF4-FFF2-40B4-BE49-F238E27FC236}">
                    <a16:creationId xmlns:a16="http://schemas.microsoft.com/office/drawing/2014/main" id="{D641C958-E58B-43C2-9503-0A0A9912C195}"/>
                  </a:ext>
                </a:extLst>
              </p14:cNvPr>
              <p14:cNvContentPartPr/>
              <p14:nvPr/>
            </p14:nvContentPartPr>
            <p14:xfrm>
              <a:off x="11022449" y="434200"/>
              <a:ext cx="48240" cy="298440"/>
            </p14:xfrm>
          </p:contentPart>
        </mc:Choice>
        <mc:Fallback xmlns="">
          <p:pic>
            <p:nvPicPr>
              <p:cNvPr id="640" name="Input penna 639">
                <a:extLst>
                  <a:ext uri="{FF2B5EF4-FFF2-40B4-BE49-F238E27FC236}">
                    <a16:creationId xmlns:a16="http://schemas.microsoft.com/office/drawing/2014/main" id="{D641C958-E58B-43C2-9503-0A0A9912C195}"/>
                  </a:ext>
                </a:extLst>
              </p:cNvPr>
              <p:cNvPicPr/>
              <p:nvPr/>
            </p:nvPicPr>
            <p:blipFill>
              <a:blip r:embed="rId1858"/>
              <a:stretch>
                <a:fillRect/>
              </a:stretch>
            </p:blipFill>
            <p:spPr>
              <a:xfrm>
                <a:off x="11013449" y="425560"/>
                <a:ext cx="65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9">
            <p14:nvContentPartPr>
              <p14:cNvPr id="642" name="Input penna 641">
                <a:extLst>
                  <a:ext uri="{FF2B5EF4-FFF2-40B4-BE49-F238E27FC236}">
                    <a16:creationId xmlns:a16="http://schemas.microsoft.com/office/drawing/2014/main" id="{54D721F6-D757-4A3C-8675-01E497D7E478}"/>
                  </a:ext>
                </a:extLst>
              </p14:cNvPr>
              <p14:cNvContentPartPr/>
              <p14:nvPr/>
            </p14:nvContentPartPr>
            <p14:xfrm>
              <a:off x="11088689" y="511960"/>
              <a:ext cx="113760" cy="168480"/>
            </p14:xfrm>
          </p:contentPart>
        </mc:Choice>
        <mc:Fallback xmlns="">
          <p:pic>
            <p:nvPicPr>
              <p:cNvPr id="642" name="Input penna 641">
                <a:extLst>
                  <a:ext uri="{FF2B5EF4-FFF2-40B4-BE49-F238E27FC236}">
                    <a16:creationId xmlns:a16="http://schemas.microsoft.com/office/drawing/2014/main" id="{54D721F6-D757-4A3C-8675-01E497D7E478}"/>
                  </a:ext>
                </a:extLst>
              </p:cNvPr>
              <p:cNvPicPr/>
              <p:nvPr/>
            </p:nvPicPr>
            <p:blipFill>
              <a:blip r:embed="rId1860"/>
              <a:stretch>
                <a:fillRect/>
              </a:stretch>
            </p:blipFill>
            <p:spPr>
              <a:xfrm>
                <a:off x="11079689" y="502960"/>
                <a:ext cx="1314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1">
            <p14:nvContentPartPr>
              <p14:cNvPr id="643" name="Input penna 642">
                <a:extLst>
                  <a:ext uri="{FF2B5EF4-FFF2-40B4-BE49-F238E27FC236}">
                    <a16:creationId xmlns:a16="http://schemas.microsoft.com/office/drawing/2014/main" id="{5BDFD01E-4B52-48A8-90B5-D65D1C7CCA63}"/>
                  </a:ext>
                </a:extLst>
              </p14:cNvPr>
              <p14:cNvContentPartPr/>
              <p14:nvPr/>
            </p14:nvContentPartPr>
            <p14:xfrm>
              <a:off x="11227289" y="618880"/>
              <a:ext cx="60120" cy="131040"/>
            </p14:xfrm>
          </p:contentPart>
        </mc:Choice>
        <mc:Fallback xmlns="">
          <p:pic>
            <p:nvPicPr>
              <p:cNvPr id="643" name="Input penna 642">
                <a:extLst>
                  <a:ext uri="{FF2B5EF4-FFF2-40B4-BE49-F238E27FC236}">
                    <a16:creationId xmlns:a16="http://schemas.microsoft.com/office/drawing/2014/main" id="{5BDFD01E-4B52-48A8-90B5-D65D1C7CCA63}"/>
                  </a:ext>
                </a:extLst>
              </p:cNvPr>
              <p:cNvPicPr/>
              <p:nvPr/>
            </p:nvPicPr>
            <p:blipFill>
              <a:blip r:embed="rId1862"/>
              <a:stretch>
                <a:fillRect/>
              </a:stretch>
            </p:blipFill>
            <p:spPr>
              <a:xfrm>
                <a:off x="11218289" y="610240"/>
                <a:ext cx="7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3">
            <p14:nvContentPartPr>
              <p14:cNvPr id="644" name="Input penna 643">
                <a:extLst>
                  <a:ext uri="{FF2B5EF4-FFF2-40B4-BE49-F238E27FC236}">
                    <a16:creationId xmlns:a16="http://schemas.microsoft.com/office/drawing/2014/main" id="{52474930-06E0-4B25-B60A-A1BD6629B0BA}"/>
                  </a:ext>
                </a:extLst>
              </p14:cNvPr>
              <p14:cNvContentPartPr/>
              <p14:nvPr/>
            </p14:nvContentPartPr>
            <p14:xfrm>
              <a:off x="11347889" y="578560"/>
              <a:ext cx="50400" cy="8640"/>
            </p14:xfrm>
          </p:contentPart>
        </mc:Choice>
        <mc:Fallback xmlns="">
          <p:pic>
            <p:nvPicPr>
              <p:cNvPr id="644" name="Input penna 643">
                <a:extLst>
                  <a:ext uri="{FF2B5EF4-FFF2-40B4-BE49-F238E27FC236}">
                    <a16:creationId xmlns:a16="http://schemas.microsoft.com/office/drawing/2014/main" id="{52474930-06E0-4B25-B60A-A1BD6629B0BA}"/>
                  </a:ext>
                </a:extLst>
              </p:cNvPr>
              <p:cNvPicPr/>
              <p:nvPr/>
            </p:nvPicPr>
            <p:blipFill>
              <a:blip r:embed="rId1864"/>
              <a:stretch>
                <a:fillRect/>
              </a:stretch>
            </p:blipFill>
            <p:spPr>
              <a:xfrm>
                <a:off x="11339249" y="569560"/>
                <a:ext cx="68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5">
            <p14:nvContentPartPr>
              <p14:cNvPr id="646" name="Input penna 645">
                <a:extLst>
                  <a:ext uri="{FF2B5EF4-FFF2-40B4-BE49-F238E27FC236}">
                    <a16:creationId xmlns:a16="http://schemas.microsoft.com/office/drawing/2014/main" id="{7BA68B7B-8AE5-48DE-A0B6-083E04A8375A}"/>
                  </a:ext>
                </a:extLst>
              </p14:cNvPr>
              <p14:cNvContentPartPr/>
              <p14:nvPr/>
            </p14:nvContentPartPr>
            <p14:xfrm>
              <a:off x="11477489" y="515920"/>
              <a:ext cx="96840" cy="151200"/>
            </p14:xfrm>
          </p:contentPart>
        </mc:Choice>
        <mc:Fallback xmlns="">
          <p:pic>
            <p:nvPicPr>
              <p:cNvPr id="646" name="Input penna 645">
                <a:extLst>
                  <a:ext uri="{FF2B5EF4-FFF2-40B4-BE49-F238E27FC236}">
                    <a16:creationId xmlns:a16="http://schemas.microsoft.com/office/drawing/2014/main" id="{7BA68B7B-8AE5-48DE-A0B6-083E04A8375A}"/>
                  </a:ext>
                </a:extLst>
              </p:cNvPr>
              <p:cNvPicPr/>
              <p:nvPr/>
            </p:nvPicPr>
            <p:blipFill>
              <a:blip r:embed="rId1866"/>
              <a:stretch>
                <a:fillRect/>
              </a:stretch>
            </p:blipFill>
            <p:spPr>
              <a:xfrm>
                <a:off x="11468849" y="506920"/>
                <a:ext cx="1144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7">
            <p14:nvContentPartPr>
              <p14:cNvPr id="647" name="Input penna 646">
                <a:extLst>
                  <a:ext uri="{FF2B5EF4-FFF2-40B4-BE49-F238E27FC236}">
                    <a16:creationId xmlns:a16="http://schemas.microsoft.com/office/drawing/2014/main" id="{065CFE6E-656F-4D3C-9BDF-875216DC203A}"/>
                  </a:ext>
                </a:extLst>
              </p14:cNvPr>
              <p14:cNvContentPartPr/>
              <p14:nvPr/>
            </p14:nvContentPartPr>
            <p14:xfrm>
              <a:off x="11449409" y="623560"/>
              <a:ext cx="55440" cy="73440"/>
            </p14:xfrm>
          </p:contentPart>
        </mc:Choice>
        <mc:Fallback xmlns="">
          <p:pic>
            <p:nvPicPr>
              <p:cNvPr id="647" name="Input penna 646">
                <a:extLst>
                  <a:ext uri="{FF2B5EF4-FFF2-40B4-BE49-F238E27FC236}">
                    <a16:creationId xmlns:a16="http://schemas.microsoft.com/office/drawing/2014/main" id="{065CFE6E-656F-4D3C-9BDF-875216DC203A}"/>
                  </a:ext>
                </a:extLst>
              </p:cNvPr>
              <p:cNvPicPr/>
              <p:nvPr/>
            </p:nvPicPr>
            <p:blipFill>
              <a:blip r:embed="rId1868"/>
              <a:stretch>
                <a:fillRect/>
              </a:stretch>
            </p:blipFill>
            <p:spPr>
              <a:xfrm>
                <a:off x="11440769" y="614920"/>
                <a:ext cx="730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9">
            <p14:nvContentPartPr>
              <p14:cNvPr id="648" name="Input penna 647">
                <a:extLst>
                  <a:ext uri="{FF2B5EF4-FFF2-40B4-BE49-F238E27FC236}">
                    <a16:creationId xmlns:a16="http://schemas.microsoft.com/office/drawing/2014/main" id="{15D758E6-91D2-402F-98ED-12A4D7C332A6}"/>
                  </a:ext>
                </a:extLst>
              </p14:cNvPr>
              <p14:cNvContentPartPr/>
              <p14:nvPr/>
            </p14:nvContentPartPr>
            <p14:xfrm>
              <a:off x="11562089" y="423760"/>
              <a:ext cx="96840" cy="329400"/>
            </p14:xfrm>
          </p:contentPart>
        </mc:Choice>
        <mc:Fallback xmlns="">
          <p:pic>
            <p:nvPicPr>
              <p:cNvPr id="648" name="Input penna 647">
                <a:extLst>
                  <a:ext uri="{FF2B5EF4-FFF2-40B4-BE49-F238E27FC236}">
                    <a16:creationId xmlns:a16="http://schemas.microsoft.com/office/drawing/2014/main" id="{15D758E6-91D2-402F-98ED-12A4D7C332A6}"/>
                  </a:ext>
                </a:extLst>
              </p:cNvPr>
              <p:cNvPicPr/>
              <p:nvPr/>
            </p:nvPicPr>
            <p:blipFill>
              <a:blip r:embed="rId1870"/>
              <a:stretch>
                <a:fillRect/>
              </a:stretch>
            </p:blipFill>
            <p:spPr>
              <a:xfrm>
                <a:off x="11553089" y="414760"/>
                <a:ext cx="114480" cy="347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57" name="Gruppo 656">
            <a:extLst>
              <a:ext uri="{FF2B5EF4-FFF2-40B4-BE49-F238E27FC236}">
                <a16:creationId xmlns:a16="http://schemas.microsoft.com/office/drawing/2014/main" id="{983C5305-DF29-443A-A808-9ED74FB5C102}"/>
              </a:ext>
            </a:extLst>
          </p:cNvPr>
          <p:cNvGrpSpPr/>
          <p:nvPr/>
        </p:nvGrpSpPr>
        <p:grpSpPr>
          <a:xfrm>
            <a:off x="11736689" y="382360"/>
            <a:ext cx="348480" cy="447840"/>
            <a:chOff x="11736689" y="382360"/>
            <a:chExt cx="348480" cy="44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71">
              <p14:nvContentPartPr>
                <p14:cNvPr id="650" name="Input penna 649">
                  <a:extLst>
                    <a:ext uri="{FF2B5EF4-FFF2-40B4-BE49-F238E27FC236}">
                      <a16:creationId xmlns:a16="http://schemas.microsoft.com/office/drawing/2014/main" id="{62A094AF-A95F-4477-BEDE-8A3D085EBCC6}"/>
                    </a:ext>
                  </a:extLst>
                </p14:cNvPr>
                <p14:cNvContentPartPr/>
                <p14:nvPr/>
              </p14:nvContentPartPr>
              <p14:xfrm>
                <a:off x="11736689" y="580720"/>
                <a:ext cx="86400" cy="1440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62A094AF-A95F-4477-BEDE-8A3D085EBCC6}"/>
                    </a:ext>
                  </a:extLst>
                </p:cNvPr>
                <p:cNvPicPr/>
                <p:nvPr/>
              </p:nvPicPr>
              <p:blipFill>
                <a:blip r:embed="rId1872"/>
                <a:stretch>
                  <a:fillRect/>
                </a:stretch>
              </p:blipFill>
              <p:spPr>
                <a:xfrm>
                  <a:off x="11728049" y="572080"/>
                  <a:ext cx="104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3">
              <p14:nvContentPartPr>
                <p14:cNvPr id="652" name="Input penna 651">
                  <a:extLst>
                    <a:ext uri="{FF2B5EF4-FFF2-40B4-BE49-F238E27FC236}">
                      <a16:creationId xmlns:a16="http://schemas.microsoft.com/office/drawing/2014/main" id="{4EF8DA42-79ED-4187-BBFF-5197013EB38E}"/>
                    </a:ext>
                  </a:extLst>
                </p14:cNvPr>
                <p14:cNvContentPartPr/>
                <p14:nvPr/>
              </p14:nvContentPartPr>
              <p14:xfrm>
                <a:off x="11863409" y="473800"/>
                <a:ext cx="100080" cy="20268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4EF8DA42-79ED-4187-BBFF-5197013EB38E}"/>
                    </a:ext>
                  </a:extLst>
                </p:cNvPr>
                <p:cNvPicPr/>
                <p:nvPr/>
              </p:nvPicPr>
              <p:blipFill>
                <a:blip r:embed="rId1874"/>
                <a:stretch>
                  <a:fillRect/>
                </a:stretch>
              </p:blipFill>
              <p:spPr>
                <a:xfrm>
                  <a:off x="11854769" y="464800"/>
                  <a:ext cx="1177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5">
              <p14:nvContentPartPr>
                <p14:cNvPr id="653" name="Input penna 652">
                  <a:extLst>
                    <a:ext uri="{FF2B5EF4-FFF2-40B4-BE49-F238E27FC236}">
                      <a16:creationId xmlns:a16="http://schemas.microsoft.com/office/drawing/2014/main" id="{39A41B19-7A7A-4061-9D72-1349C7314FAC}"/>
                    </a:ext>
                  </a:extLst>
                </p14:cNvPr>
                <p14:cNvContentPartPr/>
                <p14:nvPr/>
              </p14:nvContentPartPr>
              <p14:xfrm>
                <a:off x="11909849" y="693040"/>
                <a:ext cx="72000" cy="65160"/>
              </p14:xfrm>
            </p:contentPart>
          </mc:Choice>
          <mc:Fallback xmlns="">
            <p:pic>
              <p:nvPicPr>
                <p:cNvPr id="653" name="Input penna 652">
                  <a:extLst>
                    <a:ext uri="{FF2B5EF4-FFF2-40B4-BE49-F238E27FC236}">
                      <a16:creationId xmlns:a16="http://schemas.microsoft.com/office/drawing/2014/main" id="{39A41B19-7A7A-4061-9D72-1349C7314FAC}"/>
                    </a:ext>
                  </a:extLst>
                </p:cNvPr>
                <p:cNvPicPr/>
                <p:nvPr/>
              </p:nvPicPr>
              <p:blipFill>
                <a:blip r:embed="rId1876"/>
                <a:stretch>
                  <a:fillRect/>
                </a:stretch>
              </p:blipFill>
              <p:spPr>
                <a:xfrm>
                  <a:off x="11901209" y="684040"/>
                  <a:ext cx="896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7">
              <p14:nvContentPartPr>
                <p14:cNvPr id="654" name="Input penna 653">
                  <a:extLst>
                    <a:ext uri="{FF2B5EF4-FFF2-40B4-BE49-F238E27FC236}">
                      <a16:creationId xmlns:a16="http://schemas.microsoft.com/office/drawing/2014/main" id="{DC04966C-5C9B-4DBC-8D95-D3641A22F571}"/>
                    </a:ext>
                  </a:extLst>
                </p14:cNvPr>
                <p14:cNvContentPartPr/>
                <p14:nvPr/>
              </p14:nvContentPartPr>
              <p14:xfrm>
                <a:off x="11948729" y="683320"/>
                <a:ext cx="35280" cy="84960"/>
              </p14:xfrm>
            </p:contentPart>
          </mc:Choice>
          <mc:Fallback xmlns="">
            <p:pic>
              <p:nvPicPr>
                <p:cNvPr id="654" name="Input penna 653">
                  <a:extLst>
                    <a:ext uri="{FF2B5EF4-FFF2-40B4-BE49-F238E27FC236}">
                      <a16:creationId xmlns:a16="http://schemas.microsoft.com/office/drawing/2014/main" id="{DC04966C-5C9B-4DBC-8D95-D3641A22F571}"/>
                    </a:ext>
                  </a:extLst>
                </p:cNvPr>
                <p:cNvPicPr/>
                <p:nvPr/>
              </p:nvPicPr>
              <p:blipFill>
                <a:blip r:embed="rId1878"/>
                <a:stretch>
                  <a:fillRect/>
                </a:stretch>
              </p:blipFill>
              <p:spPr>
                <a:xfrm>
                  <a:off x="11939729" y="674320"/>
                  <a:ext cx="529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9">
              <p14:nvContentPartPr>
                <p14:cNvPr id="655" name="Input penna 654">
                  <a:extLst>
                    <a:ext uri="{FF2B5EF4-FFF2-40B4-BE49-F238E27FC236}">
                      <a16:creationId xmlns:a16="http://schemas.microsoft.com/office/drawing/2014/main" id="{4F5CE877-F63E-4981-8317-238830BC5F83}"/>
                    </a:ext>
                  </a:extLst>
                </p14:cNvPr>
                <p14:cNvContentPartPr/>
                <p14:nvPr/>
              </p14:nvContentPartPr>
              <p14:xfrm>
                <a:off x="11998049" y="689440"/>
                <a:ext cx="56520" cy="14076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4F5CE877-F63E-4981-8317-238830BC5F83}"/>
                    </a:ext>
                  </a:extLst>
                </p:cNvPr>
                <p:cNvPicPr/>
                <p:nvPr/>
              </p:nvPicPr>
              <p:blipFill>
                <a:blip r:embed="rId1880"/>
                <a:stretch>
                  <a:fillRect/>
                </a:stretch>
              </p:blipFill>
              <p:spPr>
                <a:xfrm>
                  <a:off x="11989049" y="680440"/>
                  <a:ext cx="741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1">
              <p14:nvContentPartPr>
                <p14:cNvPr id="656" name="Input penna 655">
                  <a:extLst>
                    <a:ext uri="{FF2B5EF4-FFF2-40B4-BE49-F238E27FC236}">
                      <a16:creationId xmlns:a16="http://schemas.microsoft.com/office/drawing/2014/main" id="{1A093AEA-4AD5-4ED7-82D4-ED23F15C75B7}"/>
                    </a:ext>
                  </a:extLst>
                </p14:cNvPr>
                <p14:cNvContentPartPr/>
                <p14:nvPr/>
              </p14:nvContentPartPr>
              <p14:xfrm>
                <a:off x="12026489" y="382360"/>
                <a:ext cx="58680" cy="7128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1A093AEA-4AD5-4ED7-82D4-ED23F15C75B7}"/>
                    </a:ext>
                  </a:extLst>
                </p:cNvPr>
                <p:cNvPicPr/>
                <p:nvPr/>
              </p:nvPicPr>
              <p:blipFill>
                <a:blip r:embed="rId1882"/>
                <a:stretch>
                  <a:fillRect/>
                </a:stretch>
              </p:blipFill>
              <p:spPr>
                <a:xfrm>
                  <a:off x="12017849" y="373720"/>
                  <a:ext cx="7632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6" name="Gruppo 675">
            <a:extLst>
              <a:ext uri="{FF2B5EF4-FFF2-40B4-BE49-F238E27FC236}">
                <a16:creationId xmlns:a16="http://schemas.microsoft.com/office/drawing/2014/main" id="{2B56D98B-03BB-4E38-B664-F6F59CCD29AB}"/>
              </a:ext>
            </a:extLst>
          </p:cNvPr>
          <p:cNvGrpSpPr/>
          <p:nvPr/>
        </p:nvGrpSpPr>
        <p:grpSpPr>
          <a:xfrm>
            <a:off x="6546209" y="1310080"/>
            <a:ext cx="1285920" cy="329040"/>
            <a:chOff x="6546209" y="1310080"/>
            <a:chExt cx="1285920" cy="3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83">
              <p14:nvContentPartPr>
                <p14:cNvPr id="658" name="Input penna 657">
                  <a:extLst>
                    <a:ext uri="{FF2B5EF4-FFF2-40B4-BE49-F238E27FC236}">
                      <a16:creationId xmlns:a16="http://schemas.microsoft.com/office/drawing/2014/main" id="{60C0C555-ECE7-4A08-AA81-F31621A177A3}"/>
                    </a:ext>
                  </a:extLst>
                </p14:cNvPr>
                <p14:cNvContentPartPr/>
                <p14:nvPr/>
              </p14:nvContentPartPr>
              <p14:xfrm>
                <a:off x="6607769" y="1406200"/>
                <a:ext cx="66600" cy="16740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60C0C555-ECE7-4A08-AA81-F31621A177A3}"/>
                    </a:ext>
                  </a:extLst>
                </p:cNvPr>
                <p:cNvPicPr/>
                <p:nvPr/>
              </p:nvPicPr>
              <p:blipFill>
                <a:blip r:embed="rId1884"/>
                <a:stretch>
                  <a:fillRect/>
                </a:stretch>
              </p:blipFill>
              <p:spPr>
                <a:xfrm>
                  <a:off x="6598769" y="1397560"/>
                  <a:ext cx="842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5">
              <p14:nvContentPartPr>
                <p14:cNvPr id="659" name="Input penna 658">
                  <a:extLst>
                    <a:ext uri="{FF2B5EF4-FFF2-40B4-BE49-F238E27FC236}">
                      <a16:creationId xmlns:a16="http://schemas.microsoft.com/office/drawing/2014/main" id="{BA244EBD-3471-4C9E-A5F5-E5CAD80A8287}"/>
                    </a:ext>
                  </a:extLst>
                </p14:cNvPr>
                <p14:cNvContentPartPr/>
                <p14:nvPr/>
              </p14:nvContentPartPr>
              <p14:xfrm>
                <a:off x="6546209" y="1533640"/>
                <a:ext cx="84240" cy="6408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BA244EBD-3471-4C9E-A5F5-E5CAD80A8287}"/>
                    </a:ext>
                  </a:extLst>
                </p:cNvPr>
                <p:cNvPicPr/>
                <p:nvPr/>
              </p:nvPicPr>
              <p:blipFill>
                <a:blip r:embed="rId1886"/>
                <a:stretch>
                  <a:fillRect/>
                </a:stretch>
              </p:blipFill>
              <p:spPr>
                <a:xfrm>
                  <a:off x="6537209" y="1524640"/>
                  <a:ext cx="1018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7">
              <p14:nvContentPartPr>
                <p14:cNvPr id="660" name="Input penna 659">
                  <a:extLst>
                    <a:ext uri="{FF2B5EF4-FFF2-40B4-BE49-F238E27FC236}">
                      <a16:creationId xmlns:a16="http://schemas.microsoft.com/office/drawing/2014/main" id="{C97E7D37-DA45-43EC-9943-8684A80950C6}"/>
                    </a:ext>
                  </a:extLst>
                </p14:cNvPr>
                <p14:cNvContentPartPr/>
                <p14:nvPr/>
              </p14:nvContentPartPr>
              <p14:xfrm>
                <a:off x="6643409" y="1534000"/>
                <a:ext cx="54720" cy="10512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C97E7D37-DA45-43EC-9943-8684A80950C6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6634769" y="1525000"/>
                  <a:ext cx="723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9">
              <p14:nvContentPartPr>
                <p14:cNvPr id="661" name="Input penna 660">
                  <a:extLst>
                    <a:ext uri="{FF2B5EF4-FFF2-40B4-BE49-F238E27FC236}">
                      <a16:creationId xmlns:a16="http://schemas.microsoft.com/office/drawing/2014/main" id="{B34B9AFC-F9A8-41C5-A80B-572246E4593F}"/>
                    </a:ext>
                  </a:extLst>
                </p14:cNvPr>
                <p14:cNvContentPartPr/>
                <p14:nvPr/>
              </p14:nvContentPartPr>
              <p14:xfrm>
                <a:off x="6580409" y="1379200"/>
                <a:ext cx="58320" cy="15444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B34B9AFC-F9A8-41C5-A80B-572246E4593F}"/>
                    </a:ext>
                  </a:extLst>
                </p:cNvPr>
                <p:cNvPicPr/>
                <p:nvPr/>
              </p:nvPicPr>
              <p:blipFill>
                <a:blip r:embed="rId1890"/>
                <a:stretch>
                  <a:fillRect/>
                </a:stretch>
              </p:blipFill>
              <p:spPr>
                <a:xfrm>
                  <a:off x="6571769" y="1370200"/>
                  <a:ext cx="759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1">
              <p14:nvContentPartPr>
                <p14:cNvPr id="663" name="Input penna 662">
                  <a:extLst>
                    <a:ext uri="{FF2B5EF4-FFF2-40B4-BE49-F238E27FC236}">
                      <a16:creationId xmlns:a16="http://schemas.microsoft.com/office/drawing/2014/main" id="{B8E3C09D-64F7-40EF-AC3E-987973CC1845}"/>
                    </a:ext>
                  </a:extLst>
                </p14:cNvPr>
                <p14:cNvContentPartPr/>
                <p14:nvPr/>
              </p14:nvContentPartPr>
              <p14:xfrm>
                <a:off x="6666809" y="1310080"/>
                <a:ext cx="75960" cy="7020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B8E3C09D-64F7-40EF-AC3E-987973CC1845}"/>
                    </a:ext>
                  </a:extLst>
                </p:cNvPr>
                <p:cNvPicPr/>
                <p:nvPr/>
              </p:nvPicPr>
              <p:blipFill>
                <a:blip r:embed="rId1892"/>
                <a:stretch>
                  <a:fillRect/>
                </a:stretch>
              </p:blipFill>
              <p:spPr>
                <a:xfrm>
                  <a:off x="6657809" y="1301080"/>
                  <a:ext cx="93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3">
              <p14:nvContentPartPr>
                <p14:cNvPr id="665" name="Input penna 664">
                  <a:extLst>
                    <a:ext uri="{FF2B5EF4-FFF2-40B4-BE49-F238E27FC236}">
                      <a16:creationId xmlns:a16="http://schemas.microsoft.com/office/drawing/2014/main" id="{25F7CA41-0DE9-42CF-BF44-8141CD509E54}"/>
                    </a:ext>
                  </a:extLst>
                </p14:cNvPr>
                <p14:cNvContentPartPr/>
                <p14:nvPr/>
              </p14:nvContentPartPr>
              <p14:xfrm>
                <a:off x="6824489" y="1499440"/>
                <a:ext cx="115560" cy="1512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25F7CA41-0DE9-42CF-BF44-8141CD509E54}"/>
                    </a:ext>
                  </a:extLst>
                </p:cNvPr>
                <p:cNvPicPr/>
                <p:nvPr/>
              </p:nvPicPr>
              <p:blipFill>
                <a:blip r:embed="rId1894"/>
                <a:stretch>
                  <a:fillRect/>
                </a:stretch>
              </p:blipFill>
              <p:spPr>
                <a:xfrm>
                  <a:off x="6815489" y="1490440"/>
                  <a:ext cx="1332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5">
              <p14:nvContentPartPr>
                <p14:cNvPr id="667" name="Input penna 666">
                  <a:extLst>
                    <a:ext uri="{FF2B5EF4-FFF2-40B4-BE49-F238E27FC236}">
                      <a16:creationId xmlns:a16="http://schemas.microsoft.com/office/drawing/2014/main" id="{4FA0977E-14E0-466E-9B90-39FE257901ED}"/>
                    </a:ext>
                  </a:extLst>
                </p14:cNvPr>
                <p14:cNvContentPartPr/>
                <p14:nvPr/>
              </p14:nvContentPartPr>
              <p14:xfrm>
                <a:off x="7032929" y="1346080"/>
                <a:ext cx="54000" cy="23436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4FA0977E-14E0-466E-9B90-39FE257901ED}"/>
                    </a:ext>
                  </a:extLst>
                </p:cNvPr>
                <p:cNvPicPr/>
                <p:nvPr/>
              </p:nvPicPr>
              <p:blipFill>
                <a:blip r:embed="rId1896"/>
                <a:stretch>
                  <a:fillRect/>
                </a:stretch>
              </p:blipFill>
              <p:spPr>
                <a:xfrm>
                  <a:off x="7024289" y="1337440"/>
                  <a:ext cx="7164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7">
              <p14:nvContentPartPr>
                <p14:cNvPr id="668" name="Input penna 667">
                  <a:extLst>
                    <a:ext uri="{FF2B5EF4-FFF2-40B4-BE49-F238E27FC236}">
                      <a16:creationId xmlns:a16="http://schemas.microsoft.com/office/drawing/2014/main" id="{927A79D9-F0F1-4DAF-8FE5-31F69034BA23}"/>
                    </a:ext>
                  </a:extLst>
                </p14:cNvPr>
                <p14:cNvContentPartPr/>
                <p14:nvPr/>
              </p14:nvContentPartPr>
              <p14:xfrm>
                <a:off x="7096289" y="1367680"/>
                <a:ext cx="132840" cy="16848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927A79D9-F0F1-4DAF-8FE5-31F69034BA23}"/>
                    </a:ext>
                  </a:extLst>
                </p:cNvPr>
                <p:cNvPicPr/>
                <p:nvPr/>
              </p:nvPicPr>
              <p:blipFill>
                <a:blip r:embed="rId1898"/>
                <a:stretch>
                  <a:fillRect/>
                </a:stretch>
              </p:blipFill>
              <p:spPr>
                <a:xfrm>
                  <a:off x="7087649" y="1358680"/>
                  <a:ext cx="1504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9">
              <p14:nvContentPartPr>
                <p14:cNvPr id="669" name="Input penna 668">
                  <a:extLst>
                    <a:ext uri="{FF2B5EF4-FFF2-40B4-BE49-F238E27FC236}">
                      <a16:creationId xmlns:a16="http://schemas.microsoft.com/office/drawing/2014/main" id="{6532DC9C-79F8-4BFC-A044-214C4E16BB71}"/>
                    </a:ext>
                  </a:extLst>
                </p14:cNvPr>
                <p14:cNvContentPartPr/>
                <p14:nvPr/>
              </p14:nvContentPartPr>
              <p14:xfrm>
                <a:off x="7266569" y="1478920"/>
                <a:ext cx="61200" cy="7596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6532DC9C-79F8-4BFC-A044-214C4E16BB71}"/>
                    </a:ext>
                  </a:extLst>
                </p:cNvPr>
                <p:cNvPicPr/>
                <p:nvPr/>
              </p:nvPicPr>
              <p:blipFill>
                <a:blip r:embed="rId1900"/>
                <a:stretch>
                  <a:fillRect/>
                </a:stretch>
              </p:blipFill>
              <p:spPr>
                <a:xfrm>
                  <a:off x="7257929" y="1469920"/>
                  <a:ext cx="788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1">
              <p14:nvContentPartPr>
                <p14:cNvPr id="670" name="Input penna 669">
                  <a:extLst>
                    <a:ext uri="{FF2B5EF4-FFF2-40B4-BE49-F238E27FC236}">
                      <a16:creationId xmlns:a16="http://schemas.microsoft.com/office/drawing/2014/main" id="{08269314-3FE8-4B0D-ADCD-E6F7365BB13B}"/>
                    </a:ext>
                  </a:extLst>
                </p14:cNvPr>
                <p14:cNvContentPartPr/>
                <p14:nvPr/>
              </p14:nvContentPartPr>
              <p14:xfrm>
                <a:off x="7262609" y="1482880"/>
                <a:ext cx="72000" cy="8100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08269314-3FE8-4B0D-ADCD-E6F7365BB13B}"/>
                    </a:ext>
                  </a:extLst>
                </p:cNvPr>
                <p:cNvPicPr/>
                <p:nvPr/>
              </p:nvPicPr>
              <p:blipFill>
                <a:blip r:embed="rId1902"/>
                <a:stretch>
                  <a:fillRect/>
                </a:stretch>
              </p:blipFill>
              <p:spPr>
                <a:xfrm>
                  <a:off x="7253609" y="1473880"/>
                  <a:ext cx="896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3">
              <p14:nvContentPartPr>
                <p14:cNvPr id="671" name="Input penna 670">
                  <a:extLst>
                    <a:ext uri="{FF2B5EF4-FFF2-40B4-BE49-F238E27FC236}">
                      <a16:creationId xmlns:a16="http://schemas.microsoft.com/office/drawing/2014/main" id="{B396076D-D8DB-464E-AF71-85524CAEB80B}"/>
                    </a:ext>
                  </a:extLst>
                </p14:cNvPr>
                <p14:cNvContentPartPr/>
                <p14:nvPr/>
              </p14:nvContentPartPr>
              <p14:xfrm>
                <a:off x="7418489" y="1400440"/>
                <a:ext cx="17640" cy="10152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B396076D-D8DB-464E-AF71-85524CAEB80B}"/>
                    </a:ext>
                  </a:extLst>
                </p:cNvPr>
                <p:cNvPicPr/>
                <p:nvPr/>
              </p:nvPicPr>
              <p:blipFill>
                <a:blip r:embed="rId1904"/>
                <a:stretch>
                  <a:fillRect/>
                </a:stretch>
              </p:blipFill>
              <p:spPr>
                <a:xfrm>
                  <a:off x="7409849" y="1391800"/>
                  <a:ext cx="352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5">
              <p14:nvContentPartPr>
                <p14:cNvPr id="672" name="Input penna 671">
                  <a:extLst>
                    <a:ext uri="{FF2B5EF4-FFF2-40B4-BE49-F238E27FC236}">
                      <a16:creationId xmlns:a16="http://schemas.microsoft.com/office/drawing/2014/main" id="{379DDE30-C147-4F69-8BEC-7FC5CB6FEFC0}"/>
                    </a:ext>
                  </a:extLst>
                </p14:cNvPr>
                <p14:cNvContentPartPr/>
                <p14:nvPr/>
              </p14:nvContentPartPr>
              <p14:xfrm>
                <a:off x="7407689" y="1456600"/>
                <a:ext cx="66960" cy="1764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379DDE30-C147-4F69-8BEC-7FC5CB6FEFC0}"/>
                    </a:ext>
                  </a:extLst>
                </p:cNvPr>
                <p:cNvPicPr/>
                <p:nvPr/>
              </p:nvPicPr>
              <p:blipFill>
                <a:blip r:embed="rId1906"/>
                <a:stretch>
                  <a:fillRect/>
                </a:stretch>
              </p:blipFill>
              <p:spPr>
                <a:xfrm>
                  <a:off x="7399049" y="1447960"/>
                  <a:ext cx="846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7">
              <p14:nvContentPartPr>
                <p14:cNvPr id="673" name="Input penna 672">
                  <a:extLst>
                    <a:ext uri="{FF2B5EF4-FFF2-40B4-BE49-F238E27FC236}">
                      <a16:creationId xmlns:a16="http://schemas.microsoft.com/office/drawing/2014/main" id="{0522D280-0FCD-4D41-BBFD-D60D4A26D6C3}"/>
                    </a:ext>
                  </a:extLst>
                </p14:cNvPr>
                <p14:cNvContentPartPr/>
                <p14:nvPr/>
              </p14:nvContentPartPr>
              <p14:xfrm>
                <a:off x="7504529" y="1371640"/>
                <a:ext cx="99000" cy="16308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0522D280-0FCD-4D41-BBFD-D60D4A26D6C3}"/>
                    </a:ext>
                  </a:extLst>
                </p:cNvPr>
                <p:cNvPicPr/>
                <p:nvPr/>
              </p:nvPicPr>
              <p:blipFill>
                <a:blip r:embed="rId1908"/>
                <a:stretch>
                  <a:fillRect/>
                </a:stretch>
              </p:blipFill>
              <p:spPr>
                <a:xfrm>
                  <a:off x="7495889" y="1363000"/>
                  <a:ext cx="1166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9">
              <p14:nvContentPartPr>
                <p14:cNvPr id="674" name="Input penna 673">
                  <a:extLst>
                    <a:ext uri="{FF2B5EF4-FFF2-40B4-BE49-F238E27FC236}">
                      <a16:creationId xmlns:a16="http://schemas.microsoft.com/office/drawing/2014/main" id="{EFCDBD6A-9994-47F9-9A3B-A8A4C8B1C119}"/>
                    </a:ext>
                  </a:extLst>
                </p14:cNvPr>
                <p14:cNvContentPartPr/>
                <p14:nvPr/>
              </p14:nvContentPartPr>
              <p14:xfrm>
                <a:off x="7618649" y="1471360"/>
                <a:ext cx="70200" cy="13356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EFCDBD6A-9994-47F9-9A3B-A8A4C8B1C119}"/>
                    </a:ext>
                  </a:extLst>
                </p:cNvPr>
                <p:cNvPicPr/>
                <p:nvPr/>
              </p:nvPicPr>
              <p:blipFill>
                <a:blip r:embed="rId1910"/>
                <a:stretch>
                  <a:fillRect/>
                </a:stretch>
              </p:blipFill>
              <p:spPr>
                <a:xfrm>
                  <a:off x="7610009" y="1462720"/>
                  <a:ext cx="87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1">
              <p14:nvContentPartPr>
                <p14:cNvPr id="675" name="Input penna 674">
                  <a:extLst>
                    <a:ext uri="{FF2B5EF4-FFF2-40B4-BE49-F238E27FC236}">
                      <a16:creationId xmlns:a16="http://schemas.microsoft.com/office/drawing/2014/main" id="{633FA091-ECCD-4EC4-9849-717EBB2E3973}"/>
                    </a:ext>
                  </a:extLst>
                </p14:cNvPr>
                <p14:cNvContentPartPr/>
                <p14:nvPr/>
              </p14:nvContentPartPr>
              <p14:xfrm>
                <a:off x="7768769" y="1327360"/>
                <a:ext cx="63360" cy="27540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633FA091-ECCD-4EC4-9849-717EBB2E3973}"/>
                    </a:ext>
                  </a:extLst>
                </p:cNvPr>
                <p:cNvPicPr/>
                <p:nvPr/>
              </p:nvPicPr>
              <p:blipFill>
                <a:blip r:embed="rId1912"/>
                <a:stretch>
                  <a:fillRect/>
                </a:stretch>
              </p:blipFill>
              <p:spPr>
                <a:xfrm>
                  <a:off x="7759769" y="1318360"/>
                  <a:ext cx="81000" cy="29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9" name="Gruppo 678">
            <a:extLst>
              <a:ext uri="{FF2B5EF4-FFF2-40B4-BE49-F238E27FC236}">
                <a16:creationId xmlns:a16="http://schemas.microsoft.com/office/drawing/2014/main" id="{9FA1B854-50C5-40FF-A487-43E829D991AF}"/>
              </a:ext>
            </a:extLst>
          </p:cNvPr>
          <p:cNvGrpSpPr/>
          <p:nvPr/>
        </p:nvGrpSpPr>
        <p:grpSpPr>
          <a:xfrm>
            <a:off x="7917809" y="1367680"/>
            <a:ext cx="150120" cy="185400"/>
            <a:chOff x="7917809" y="1367680"/>
            <a:chExt cx="150120" cy="18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3">
              <p14:nvContentPartPr>
                <p14:cNvPr id="677" name="Input penna 676">
                  <a:extLst>
                    <a:ext uri="{FF2B5EF4-FFF2-40B4-BE49-F238E27FC236}">
                      <a16:creationId xmlns:a16="http://schemas.microsoft.com/office/drawing/2014/main" id="{75B8FBFF-5B9D-4DED-844B-666061FC11ED}"/>
                    </a:ext>
                  </a:extLst>
                </p14:cNvPr>
                <p14:cNvContentPartPr/>
                <p14:nvPr/>
              </p14:nvContentPartPr>
              <p14:xfrm>
                <a:off x="7943729" y="1367680"/>
                <a:ext cx="124200" cy="18540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75B8FBFF-5B9D-4DED-844B-666061FC11ED}"/>
                    </a:ext>
                  </a:extLst>
                </p:cNvPr>
                <p:cNvPicPr/>
                <p:nvPr/>
              </p:nvPicPr>
              <p:blipFill>
                <a:blip r:embed="rId1914"/>
                <a:stretch>
                  <a:fillRect/>
                </a:stretch>
              </p:blipFill>
              <p:spPr>
                <a:xfrm>
                  <a:off x="7935089" y="1358680"/>
                  <a:ext cx="1418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5">
              <p14:nvContentPartPr>
                <p14:cNvPr id="678" name="Input penna 677">
                  <a:extLst>
                    <a:ext uri="{FF2B5EF4-FFF2-40B4-BE49-F238E27FC236}">
                      <a16:creationId xmlns:a16="http://schemas.microsoft.com/office/drawing/2014/main" id="{A58AC741-6150-4B34-90A0-0486D8ED88DF}"/>
                    </a:ext>
                  </a:extLst>
                </p14:cNvPr>
                <p14:cNvContentPartPr/>
                <p14:nvPr/>
              </p14:nvContentPartPr>
              <p14:xfrm>
                <a:off x="7917809" y="1482160"/>
                <a:ext cx="83520" cy="7020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A58AC741-6150-4B34-90A0-0486D8ED88DF}"/>
                    </a:ext>
                  </a:extLst>
                </p:cNvPr>
                <p:cNvPicPr/>
                <p:nvPr/>
              </p:nvPicPr>
              <p:blipFill>
                <a:blip r:embed="rId1916"/>
                <a:stretch>
                  <a:fillRect/>
                </a:stretch>
              </p:blipFill>
              <p:spPr>
                <a:xfrm>
                  <a:off x="7908809" y="1473160"/>
                  <a:ext cx="10116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2" name="Gruppo 681">
            <a:extLst>
              <a:ext uri="{FF2B5EF4-FFF2-40B4-BE49-F238E27FC236}">
                <a16:creationId xmlns:a16="http://schemas.microsoft.com/office/drawing/2014/main" id="{C6EB0BFD-E4F7-48AB-9F1D-057750037AA4}"/>
              </a:ext>
            </a:extLst>
          </p:cNvPr>
          <p:cNvGrpSpPr/>
          <p:nvPr/>
        </p:nvGrpSpPr>
        <p:grpSpPr>
          <a:xfrm>
            <a:off x="8159369" y="1416280"/>
            <a:ext cx="110880" cy="113760"/>
            <a:chOff x="8159369" y="1416280"/>
            <a:chExt cx="110880" cy="11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7">
              <p14:nvContentPartPr>
                <p14:cNvPr id="680" name="Input penna 679">
                  <a:extLst>
                    <a:ext uri="{FF2B5EF4-FFF2-40B4-BE49-F238E27FC236}">
                      <a16:creationId xmlns:a16="http://schemas.microsoft.com/office/drawing/2014/main" id="{5B201D32-14D1-45B9-8B76-6DFBEFB42218}"/>
                    </a:ext>
                  </a:extLst>
                </p14:cNvPr>
                <p14:cNvContentPartPr/>
                <p14:nvPr/>
              </p14:nvContentPartPr>
              <p14:xfrm>
                <a:off x="8215169" y="1416280"/>
                <a:ext cx="16200" cy="113760"/>
              </p14:xfrm>
            </p:contentPart>
          </mc:Choice>
          <mc:Fallback xmlns="">
            <p:pic>
              <p:nvPicPr>
                <p:cNvPr id="680" name="Input penna 679">
                  <a:extLst>
                    <a:ext uri="{FF2B5EF4-FFF2-40B4-BE49-F238E27FC236}">
                      <a16:creationId xmlns:a16="http://schemas.microsoft.com/office/drawing/2014/main" id="{5B201D32-14D1-45B9-8B76-6DFBEFB42218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8206529" y="1407280"/>
                  <a:ext cx="338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9">
              <p14:nvContentPartPr>
                <p14:cNvPr id="681" name="Input penna 680">
                  <a:extLst>
                    <a:ext uri="{FF2B5EF4-FFF2-40B4-BE49-F238E27FC236}">
                      <a16:creationId xmlns:a16="http://schemas.microsoft.com/office/drawing/2014/main" id="{700BDD5E-AE38-4B43-85A1-A4469593B0BC}"/>
                    </a:ext>
                  </a:extLst>
                </p14:cNvPr>
                <p14:cNvContentPartPr/>
                <p14:nvPr/>
              </p14:nvContentPartPr>
              <p14:xfrm>
                <a:off x="8159369" y="1482160"/>
                <a:ext cx="110880" cy="1188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700BDD5E-AE38-4B43-85A1-A4469593B0BC}"/>
                    </a:ext>
                  </a:extLst>
                </p:cNvPr>
                <p:cNvPicPr/>
                <p:nvPr/>
              </p:nvPicPr>
              <p:blipFill>
                <a:blip r:embed="rId1920"/>
                <a:stretch>
                  <a:fillRect/>
                </a:stretch>
              </p:blipFill>
              <p:spPr>
                <a:xfrm>
                  <a:off x="8150729" y="1473160"/>
                  <a:ext cx="12852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4" name="Gruppo 693">
            <a:extLst>
              <a:ext uri="{FF2B5EF4-FFF2-40B4-BE49-F238E27FC236}">
                <a16:creationId xmlns:a16="http://schemas.microsoft.com/office/drawing/2014/main" id="{E014CEF0-F750-4445-BAB1-B78755D90137}"/>
              </a:ext>
            </a:extLst>
          </p:cNvPr>
          <p:cNvGrpSpPr/>
          <p:nvPr/>
        </p:nvGrpSpPr>
        <p:grpSpPr>
          <a:xfrm>
            <a:off x="8412449" y="1303240"/>
            <a:ext cx="737280" cy="318960"/>
            <a:chOff x="8412449" y="1303240"/>
            <a:chExt cx="737280" cy="31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1">
              <p14:nvContentPartPr>
                <p14:cNvPr id="683" name="Input penna 682">
                  <a:extLst>
                    <a:ext uri="{FF2B5EF4-FFF2-40B4-BE49-F238E27FC236}">
                      <a16:creationId xmlns:a16="http://schemas.microsoft.com/office/drawing/2014/main" id="{28B4786B-C919-4199-AC4C-DB1401002AA0}"/>
                    </a:ext>
                  </a:extLst>
                </p14:cNvPr>
                <p14:cNvContentPartPr/>
                <p14:nvPr/>
              </p14:nvContentPartPr>
              <p14:xfrm>
                <a:off x="8412449" y="1303240"/>
                <a:ext cx="70920" cy="29376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28B4786B-C919-4199-AC4C-DB1401002AA0}"/>
                    </a:ext>
                  </a:extLst>
                </p:cNvPr>
                <p:cNvPicPr/>
                <p:nvPr/>
              </p:nvPicPr>
              <p:blipFill>
                <a:blip r:embed="rId1922"/>
                <a:stretch>
                  <a:fillRect/>
                </a:stretch>
              </p:blipFill>
              <p:spPr>
                <a:xfrm>
                  <a:off x="8403449" y="1294600"/>
                  <a:ext cx="885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3">
              <p14:nvContentPartPr>
                <p14:cNvPr id="684" name="Input penna 683">
                  <a:extLst>
                    <a:ext uri="{FF2B5EF4-FFF2-40B4-BE49-F238E27FC236}">
                      <a16:creationId xmlns:a16="http://schemas.microsoft.com/office/drawing/2014/main" id="{95D24A41-493F-4B02-A558-D2AF38276B29}"/>
                    </a:ext>
                  </a:extLst>
                </p14:cNvPr>
                <p14:cNvContentPartPr/>
                <p14:nvPr/>
              </p14:nvContentPartPr>
              <p14:xfrm>
                <a:off x="8546729" y="1355440"/>
                <a:ext cx="98640" cy="147960"/>
              </p14:xfrm>
            </p:contentPart>
          </mc:Choice>
          <mc:Fallback xmlns="">
            <p:pic>
              <p:nvPicPr>
                <p:cNvPr id="684" name="Input penna 683">
                  <a:extLst>
                    <a:ext uri="{FF2B5EF4-FFF2-40B4-BE49-F238E27FC236}">
                      <a16:creationId xmlns:a16="http://schemas.microsoft.com/office/drawing/2014/main" id="{95D24A41-493F-4B02-A558-D2AF38276B29}"/>
                    </a:ext>
                  </a:extLst>
                </p:cNvPr>
                <p:cNvPicPr/>
                <p:nvPr/>
              </p:nvPicPr>
              <p:blipFill>
                <a:blip r:embed="rId1924"/>
                <a:stretch>
                  <a:fillRect/>
                </a:stretch>
              </p:blipFill>
              <p:spPr>
                <a:xfrm>
                  <a:off x="8537729" y="1346440"/>
                  <a:ext cx="116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5">
              <p14:nvContentPartPr>
                <p14:cNvPr id="685" name="Input penna 684">
                  <a:extLst>
                    <a:ext uri="{FF2B5EF4-FFF2-40B4-BE49-F238E27FC236}">
                      <a16:creationId xmlns:a16="http://schemas.microsoft.com/office/drawing/2014/main" id="{3DDAC603-8D44-42CD-887A-3815C9275D18}"/>
                    </a:ext>
                  </a:extLst>
                </p14:cNvPr>
                <p14:cNvContentPartPr/>
                <p14:nvPr/>
              </p14:nvContentPartPr>
              <p14:xfrm>
                <a:off x="8635649" y="1445800"/>
                <a:ext cx="82800" cy="9000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3DDAC603-8D44-42CD-887A-3815C9275D18}"/>
                    </a:ext>
                  </a:extLst>
                </p:cNvPr>
                <p:cNvPicPr/>
                <p:nvPr/>
              </p:nvPicPr>
              <p:blipFill>
                <a:blip r:embed="rId1926"/>
                <a:stretch>
                  <a:fillRect/>
                </a:stretch>
              </p:blipFill>
              <p:spPr>
                <a:xfrm>
                  <a:off x="8627009" y="1436800"/>
                  <a:ext cx="100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686" name="Input penna 685">
                  <a:extLst>
                    <a:ext uri="{FF2B5EF4-FFF2-40B4-BE49-F238E27FC236}">
                      <a16:creationId xmlns:a16="http://schemas.microsoft.com/office/drawing/2014/main" id="{52605F44-2CFB-4340-A5BD-0DE564D4FB19}"/>
                    </a:ext>
                  </a:extLst>
                </p14:cNvPr>
                <p14:cNvContentPartPr/>
                <p14:nvPr/>
              </p14:nvContentPartPr>
              <p14:xfrm>
                <a:off x="8643569" y="1460560"/>
                <a:ext cx="71640" cy="7056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52605F44-2CFB-4340-A5BD-0DE564D4FB19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8634929" y="1451920"/>
                  <a:ext cx="89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687" name="Input penna 686">
                  <a:extLst>
                    <a:ext uri="{FF2B5EF4-FFF2-40B4-BE49-F238E27FC236}">
                      <a16:creationId xmlns:a16="http://schemas.microsoft.com/office/drawing/2014/main" id="{A5BD5F31-3CD9-40CC-888F-9D090B009456}"/>
                    </a:ext>
                  </a:extLst>
                </p14:cNvPr>
                <p14:cNvContentPartPr/>
                <p14:nvPr/>
              </p14:nvContentPartPr>
              <p14:xfrm>
                <a:off x="8772089" y="1357960"/>
                <a:ext cx="74160" cy="14292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A5BD5F31-3CD9-40CC-888F-9D090B009456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8763449" y="1349320"/>
                  <a:ext cx="918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688" name="Input penna 687">
                  <a:extLst>
                    <a:ext uri="{FF2B5EF4-FFF2-40B4-BE49-F238E27FC236}">
                      <a16:creationId xmlns:a16="http://schemas.microsoft.com/office/drawing/2014/main" id="{8B31BF3C-F3B5-4AD3-9D7D-ACF78C6EEAFC}"/>
                    </a:ext>
                  </a:extLst>
                </p14:cNvPr>
                <p14:cNvContentPartPr/>
                <p14:nvPr/>
              </p14:nvContentPartPr>
              <p14:xfrm>
                <a:off x="8845529" y="1453360"/>
                <a:ext cx="83520" cy="16884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8B31BF3C-F3B5-4AD3-9D7D-ACF78C6EEAFC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8836889" y="1444360"/>
                  <a:ext cx="1011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690" name="Input penna 689">
                  <a:extLst>
                    <a:ext uri="{FF2B5EF4-FFF2-40B4-BE49-F238E27FC236}">
                      <a16:creationId xmlns:a16="http://schemas.microsoft.com/office/drawing/2014/main" id="{F5C1970D-3A62-4E69-BC82-187ADC2C682D}"/>
                    </a:ext>
                  </a:extLst>
                </p14:cNvPr>
                <p14:cNvContentPartPr/>
                <p14:nvPr/>
              </p14:nvContentPartPr>
              <p14:xfrm>
                <a:off x="9075929" y="1482880"/>
                <a:ext cx="73800" cy="936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F5C1970D-3A62-4E69-BC82-187ADC2C682D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9067289" y="1473880"/>
                  <a:ext cx="9144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5" name="Gruppo 704">
            <a:extLst>
              <a:ext uri="{FF2B5EF4-FFF2-40B4-BE49-F238E27FC236}">
                <a16:creationId xmlns:a16="http://schemas.microsoft.com/office/drawing/2014/main" id="{35F86CD5-F0CC-45CD-9682-48B0D07D1E22}"/>
              </a:ext>
            </a:extLst>
          </p:cNvPr>
          <p:cNvGrpSpPr/>
          <p:nvPr/>
        </p:nvGrpSpPr>
        <p:grpSpPr>
          <a:xfrm>
            <a:off x="9276089" y="1319080"/>
            <a:ext cx="942120" cy="342360"/>
            <a:chOff x="9276089" y="1319080"/>
            <a:chExt cx="94212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695" name="Input penna 694">
                  <a:extLst>
                    <a:ext uri="{FF2B5EF4-FFF2-40B4-BE49-F238E27FC236}">
                      <a16:creationId xmlns:a16="http://schemas.microsoft.com/office/drawing/2014/main" id="{344CC1AC-AF27-45AA-882E-60EF54651ECC}"/>
                    </a:ext>
                  </a:extLst>
                </p14:cNvPr>
                <p14:cNvContentPartPr/>
                <p14:nvPr/>
              </p14:nvContentPartPr>
              <p14:xfrm>
                <a:off x="9276089" y="1368760"/>
                <a:ext cx="126000" cy="21168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344CC1AC-AF27-45AA-882E-60EF54651ECC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9267449" y="1359760"/>
                  <a:ext cx="1436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696" name="Input penna 695">
                  <a:extLst>
                    <a:ext uri="{FF2B5EF4-FFF2-40B4-BE49-F238E27FC236}">
                      <a16:creationId xmlns:a16="http://schemas.microsoft.com/office/drawing/2014/main" id="{A54E7DB3-7F26-4547-8542-B07D4F52A02E}"/>
                    </a:ext>
                  </a:extLst>
                </p14:cNvPr>
                <p14:cNvContentPartPr/>
                <p14:nvPr/>
              </p14:nvContentPartPr>
              <p14:xfrm>
                <a:off x="9381569" y="1509880"/>
                <a:ext cx="47880" cy="8784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A54E7DB3-7F26-4547-8542-B07D4F52A02E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9372929" y="1501240"/>
                  <a:ext cx="655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697" name="Input penna 696">
                  <a:extLst>
                    <a:ext uri="{FF2B5EF4-FFF2-40B4-BE49-F238E27FC236}">
                      <a16:creationId xmlns:a16="http://schemas.microsoft.com/office/drawing/2014/main" id="{C117ACEF-2326-4758-A7A2-EB07EF72CC3A}"/>
                    </a:ext>
                  </a:extLst>
                </p14:cNvPr>
                <p14:cNvContentPartPr/>
                <p14:nvPr/>
              </p14:nvContentPartPr>
              <p14:xfrm>
                <a:off x="9384809" y="1517800"/>
                <a:ext cx="73800" cy="7668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C117ACEF-2326-4758-A7A2-EB07EF72CC3A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9375809" y="1508800"/>
                  <a:ext cx="91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698" name="Input penna 697">
                  <a:extLst>
                    <a:ext uri="{FF2B5EF4-FFF2-40B4-BE49-F238E27FC236}">
                      <a16:creationId xmlns:a16="http://schemas.microsoft.com/office/drawing/2014/main" id="{93BD88E9-3C42-4792-8B49-0C0B5B2A10C2}"/>
                    </a:ext>
                  </a:extLst>
                </p14:cNvPr>
                <p14:cNvContentPartPr/>
                <p14:nvPr/>
              </p14:nvContentPartPr>
              <p14:xfrm>
                <a:off x="9454289" y="1509520"/>
                <a:ext cx="61200" cy="14364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93BD88E9-3C42-4792-8B49-0C0B5B2A10C2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9445289" y="1500880"/>
                  <a:ext cx="788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699" name="Input penna 698">
                  <a:extLst>
                    <a:ext uri="{FF2B5EF4-FFF2-40B4-BE49-F238E27FC236}">
                      <a16:creationId xmlns:a16="http://schemas.microsoft.com/office/drawing/2014/main" id="{084A0B7B-6C8A-4B04-940E-4DDBF09567AE}"/>
                    </a:ext>
                  </a:extLst>
                </p14:cNvPr>
                <p14:cNvContentPartPr/>
                <p14:nvPr/>
              </p14:nvContentPartPr>
              <p14:xfrm>
                <a:off x="9517289" y="1329520"/>
                <a:ext cx="77760" cy="6552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084A0B7B-6C8A-4B04-940E-4DDBF09567AE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9508289" y="1320880"/>
                  <a:ext cx="95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700" name="Input penna 699">
                  <a:extLst>
                    <a:ext uri="{FF2B5EF4-FFF2-40B4-BE49-F238E27FC236}">
                      <a16:creationId xmlns:a16="http://schemas.microsoft.com/office/drawing/2014/main" id="{CFA5E891-8138-4A13-BC0D-81183A2E0A69}"/>
                    </a:ext>
                  </a:extLst>
                </p14:cNvPr>
                <p14:cNvContentPartPr/>
                <p14:nvPr/>
              </p14:nvContentPartPr>
              <p14:xfrm>
                <a:off x="9658409" y="1319080"/>
                <a:ext cx="57240" cy="342360"/>
              </p14:xfrm>
            </p:contentPart>
          </mc:Choice>
          <mc:Fallback xmlns="">
            <p:pic>
              <p:nvPicPr>
                <p:cNvPr id="700" name="Input penna 699">
                  <a:extLst>
                    <a:ext uri="{FF2B5EF4-FFF2-40B4-BE49-F238E27FC236}">
                      <a16:creationId xmlns:a16="http://schemas.microsoft.com/office/drawing/2014/main" id="{CFA5E891-8138-4A13-BC0D-81183A2E0A69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9649769" y="1310080"/>
                  <a:ext cx="7488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702" name="Input penna 701">
                  <a:extLst>
                    <a:ext uri="{FF2B5EF4-FFF2-40B4-BE49-F238E27FC236}">
                      <a16:creationId xmlns:a16="http://schemas.microsoft.com/office/drawing/2014/main" id="{B5B19942-F5F0-41C4-B50B-FC150AC7159D}"/>
                    </a:ext>
                  </a:extLst>
                </p14:cNvPr>
                <p14:cNvContentPartPr/>
                <p14:nvPr/>
              </p14:nvContentPartPr>
              <p14:xfrm>
                <a:off x="9856049" y="1449760"/>
                <a:ext cx="117360" cy="17640"/>
              </p14:xfrm>
            </p:contentPart>
          </mc:Choice>
          <mc:Fallback xmlns="">
            <p:pic>
              <p:nvPicPr>
                <p:cNvPr id="702" name="Input penna 701">
                  <a:extLst>
                    <a:ext uri="{FF2B5EF4-FFF2-40B4-BE49-F238E27FC236}">
                      <a16:creationId xmlns:a16="http://schemas.microsoft.com/office/drawing/2014/main" id="{B5B19942-F5F0-41C4-B50B-FC150AC7159D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9847049" y="1441120"/>
                  <a:ext cx="1350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703" name="Input penna 702">
                  <a:extLst>
                    <a:ext uri="{FF2B5EF4-FFF2-40B4-BE49-F238E27FC236}">
                      <a16:creationId xmlns:a16="http://schemas.microsoft.com/office/drawing/2014/main" id="{176367B5-2960-4A67-A392-64F3D771E508}"/>
                    </a:ext>
                  </a:extLst>
                </p14:cNvPr>
                <p14:cNvContentPartPr/>
                <p14:nvPr/>
              </p14:nvContentPartPr>
              <p14:xfrm>
                <a:off x="9879089" y="1506640"/>
                <a:ext cx="77400" cy="1260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176367B5-2960-4A67-A392-64F3D771E508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9870449" y="1498000"/>
                  <a:ext cx="95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704" name="Input penna 703">
                  <a:extLst>
                    <a:ext uri="{FF2B5EF4-FFF2-40B4-BE49-F238E27FC236}">
                      <a16:creationId xmlns:a16="http://schemas.microsoft.com/office/drawing/2014/main" id="{7A3F4805-F6E4-4D76-A3AC-CD1DA7348DEC}"/>
                    </a:ext>
                  </a:extLst>
                </p14:cNvPr>
                <p14:cNvContentPartPr/>
                <p14:nvPr/>
              </p14:nvContentPartPr>
              <p14:xfrm>
                <a:off x="10059809" y="1418440"/>
                <a:ext cx="158400" cy="12456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7A3F4805-F6E4-4D76-A3AC-CD1DA7348DEC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10050809" y="1409800"/>
                  <a:ext cx="17604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1" name="Gruppo 740">
            <a:extLst>
              <a:ext uri="{FF2B5EF4-FFF2-40B4-BE49-F238E27FC236}">
                <a16:creationId xmlns:a16="http://schemas.microsoft.com/office/drawing/2014/main" id="{3716FE08-3E18-45FB-96AD-F8323C3AF914}"/>
              </a:ext>
            </a:extLst>
          </p:cNvPr>
          <p:cNvGrpSpPr/>
          <p:nvPr/>
        </p:nvGrpSpPr>
        <p:grpSpPr>
          <a:xfrm>
            <a:off x="6545849" y="1973920"/>
            <a:ext cx="1642320" cy="581760"/>
            <a:chOff x="6545849" y="1973920"/>
            <a:chExt cx="1642320" cy="58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727" name="Input penna 726">
                  <a:extLst>
                    <a:ext uri="{FF2B5EF4-FFF2-40B4-BE49-F238E27FC236}">
                      <a16:creationId xmlns:a16="http://schemas.microsoft.com/office/drawing/2014/main" id="{562703F9-1954-4A67-845A-E2F67EEA0D0A}"/>
                    </a:ext>
                  </a:extLst>
                </p14:cNvPr>
                <p14:cNvContentPartPr/>
                <p14:nvPr/>
              </p14:nvContentPartPr>
              <p14:xfrm>
                <a:off x="7476449" y="2044480"/>
                <a:ext cx="106920" cy="17208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562703F9-1954-4A67-845A-E2F67EEA0D0A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7467809" y="2035840"/>
                  <a:ext cx="1245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728" name="Input penna 727">
                  <a:extLst>
                    <a:ext uri="{FF2B5EF4-FFF2-40B4-BE49-F238E27FC236}">
                      <a16:creationId xmlns:a16="http://schemas.microsoft.com/office/drawing/2014/main" id="{90186F5F-C052-425C-875A-8F9B49186B7B}"/>
                    </a:ext>
                  </a:extLst>
                </p14:cNvPr>
                <p14:cNvContentPartPr/>
                <p14:nvPr/>
              </p14:nvContentPartPr>
              <p14:xfrm>
                <a:off x="7614689" y="2162920"/>
                <a:ext cx="67680" cy="91440"/>
              </p14:xfrm>
            </p:contentPart>
          </mc:Choice>
          <mc:Fallback xmlns="">
            <p:pic>
              <p:nvPicPr>
                <p:cNvPr id="728" name="Input penna 727">
                  <a:extLst>
                    <a:ext uri="{FF2B5EF4-FFF2-40B4-BE49-F238E27FC236}">
                      <a16:creationId xmlns:a16="http://schemas.microsoft.com/office/drawing/2014/main" id="{90186F5F-C052-425C-875A-8F9B49186B7B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7606049" y="2153920"/>
                  <a:ext cx="85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729" name="Input penna 728">
                  <a:extLst>
                    <a:ext uri="{FF2B5EF4-FFF2-40B4-BE49-F238E27FC236}">
                      <a16:creationId xmlns:a16="http://schemas.microsoft.com/office/drawing/2014/main" id="{8BB42385-C115-4A09-AAED-7A4FC072F28D}"/>
                    </a:ext>
                  </a:extLst>
                </p14:cNvPr>
                <p14:cNvContentPartPr/>
                <p14:nvPr/>
              </p14:nvContentPartPr>
              <p14:xfrm>
                <a:off x="7597409" y="2142760"/>
                <a:ext cx="108720" cy="11232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8BB42385-C115-4A09-AAED-7A4FC072F28D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7588769" y="2133760"/>
                  <a:ext cx="1263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730" name="Input penna 729">
                  <a:extLst>
                    <a:ext uri="{FF2B5EF4-FFF2-40B4-BE49-F238E27FC236}">
                      <a16:creationId xmlns:a16="http://schemas.microsoft.com/office/drawing/2014/main" id="{04730619-20F2-4948-8199-05408A009927}"/>
                    </a:ext>
                  </a:extLst>
                </p14:cNvPr>
                <p14:cNvContentPartPr/>
                <p14:nvPr/>
              </p14:nvContentPartPr>
              <p14:xfrm>
                <a:off x="7809089" y="2093080"/>
                <a:ext cx="13320" cy="10512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04730619-20F2-4948-8199-05408A009927}"/>
                    </a:ext>
                  </a:extLst>
                </p:cNvPr>
                <p:cNvPicPr/>
                <p:nvPr/>
              </p:nvPicPr>
              <p:blipFill>
                <a:blip r:embed="rId1960"/>
                <a:stretch>
                  <a:fillRect/>
                </a:stretch>
              </p:blipFill>
              <p:spPr>
                <a:xfrm>
                  <a:off x="7800089" y="2084440"/>
                  <a:ext cx="309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1">
              <p14:nvContentPartPr>
                <p14:cNvPr id="731" name="Input penna 730">
                  <a:extLst>
                    <a:ext uri="{FF2B5EF4-FFF2-40B4-BE49-F238E27FC236}">
                      <a16:creationId xmlns:a16="http://schemas.microsoft.com/office/drawing/2014/main" id="{FD338C7E-9001-457D-9F46-FCE1725B82CC}"/>
                    </a:ext>
                  </a:extLst>
                </p14:cNvPr>
                <p14:cNvContentPartPr/>
                <p14:nvPr/>
              </p14:nvContentPartPr>
              <p14:xfrm>
                <a:off x="7764089" y="2142760"/>
                <a:ext cx="100800" cy="540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FD338C7E-9001-457D-9F46-FCE1725B82CC}"/>
                    </a:ext>
                  </a:extLst>
                </p:cNvPr>
                <p:cNvPicPr/>
                <p:nvPr/>
              </p:nvPicPr>
              <p:blipFill>
                <a:blip r:embed="rId1962"/>
                <a:stretch>
                  <a:fillRect/>
                </a:stretch>
              </p:blipFill>
              <p:spPr>
                <a:xfrm>
                  <a:off x="7755449" y="2133760"/>
                  <a:ext cx="1184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3">
              <p14:nvContentPartPr>
                <p14:cNvPr id="732" name="Input penna 731">
                  <a:extLst>
                    <a:ext uri="{FF2B5EF4-FFF2-40B4-BE49-F238E27FC236}">
                      <a16:creationId xmlns:a16="http://schemas.microsoft.com/office/drawing/2014/main" id="{1D9AD1BC-DE2C-4294-9657-7A23A193AAE0}"/>
                    </a:ext>
                  </a:extLst>
                </p14:cNvPr>
                <p14:cNvContentPartPr/>
                <p14:nvPr/>
              </p14:nvContentPartPr>
              <p14:xfrm>
                <a:off x="7910969" y="2056000"/>
                <a:ext cx="79200" cy="15948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1D9AD1BC-DE2C-4294-9657-7A23A193AAE0}"/>
                    </a:ext>
                  </a:extLst>
                </p:cNvPr>
                <p:cNvPicPr/>
                <p:nvPr/>
              </p:nvPicPr>
              <p:blipFill>
                <a:blip r:embed="rId1964"/>
                <a:stretch>
                  <a:fillRect/>
                </a:stretch>
              </p:blipFill>
              <p:spPr>
                <a:xfrm>
                  <a:off x="7902329" y="2047360"/>
                  <a:ext cx="96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5">
              <p14:nvContentPartPr>
                <p14:cNvPr id="733" name="Input penna 732">
                  <a:extLst>
                    <a:ext uri="{FF2B5EF4-FFF2-40B4-BE49-F238E27FC236}">
                      <a16:creationId xmlns:a16="http://schemas.microsoft.com/office/drawing/2014/main" id="{448F2421-F5CB-4656-9F2C-A6AEF44763B2}"/>
                    </a:ext>
                  </a:extLst>
                </p14:cNvPr>
                <p14:cNvContentPartPr/>
                <p14:nvPr/>
              </p14:nvContentPartPr>
              <p14:xfrm>
                <a:off x="7990169" y="2147440"/>
                <a:ext cx="69120" cy="13140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448F2421-F5CB-4656-9F2C-A6AEF44763B2}"/>
                    </a:ext>
                  </a:extLst>
                </p:cNvPr>
                <p:cNvPicPr/>
                <p:nvPr/>
              </p:nvPicPr>
              <p:blipFill>
                <a:blip r:embed="rId1966"/>
                <a:stretch>
                  <a:fillRect/>
                </a:stretch>
              </p:blipFill>
              <p:spPr>
                <a:xfrm>
                  <a:off x="7981529" y="2138800"/>
                  <a:ext cx="86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7">
              <p14:nvContentPartPr>
                <p14:cNvPr id="734" name="Input penna 733">
                  <a:extLst>
                    <a:ext uri="{FF2B5EF4-FFF2-40B4-BE49-F238E27FC236}">
                      <a16:creationId xmlns:a16="http://schemas.microsoft.com/office/drawing/2014/main" id="{50D408F2-1F78-462A-B229-7E1882A230EB}"/>
                    </a:ext>
                  </a:extLst>
                </p14:cNvPr>
                <p14:cNvContentPartPr/>
                <p14:nvPr/>
              </p14:nvContentPartPr>
              <p14:xfrm>
                <a:off x="8113289" y="1991200"/>
                <a:ext cx="74880" cy="276480"/>
              </p14:xfrm>
            </p:contentPart>
          </mc:Choice>
          <mc:Fallback xmlns="">
            <p:pic>
              <p:nvPicPr>
                <p:cNvPr id="734" name="Input penna 733">
                  <a:extLst>
                    <a:ext uri="{FF2B5EF4-FFF2-40B4-BE49-F238E27FC236}">
                      <a16:creationId xmlns:a16="http://schemas.microsoft.com/office/drawing/2014/main" id="{50D408F2-1F78-462A-B229-7E1882A230EB}"/>
                    </a:ext>
                  </a:extLst>
                </p:cNvPr>
                <p:cNvPicPr/>
                <p:nvPr/>
              </p:nvPicPr>
              <p:blipFill>
                <a:blip r:embed="rId1968"/>
                <a:stretch>
                  <a:fillRect/>
                </a:stretch>
              </p:blipFill>
              <p:spPr>
                <a:xfrm>
                  <a:off x="8104289" y="1982200"/>
                  <a:ext cx="92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9">
              <p14:nvContentPartPr>
                <p14:cNvPr id="706" name="Input penna 705">
                  <a:extLst>
                    <a:ext uri="{FF2B5EF4-FFF2-40B4-BE49-F238E27FC236}">
                      <a16:creationId xmlns:a16="http://schemas.microsoft.com/office/drawing/2014/main" id="{0AD5CF30-C029-4910-AC3C-78317AB22AF1}"/>
                    </a:ext>
                  </a:extLst>
                </p14:cNvPr>
                <p14:cNvContentPartPr/>
                <p14:nvPr/>
              </p14:nvContentPartPr>
              <p14:xfrm>
                <a:off x="6571049" y="2072560"/>
                <a:ext cx="109800" cy="17892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0AD5CF30-C029-4910-AC3C-78317AB22AF1}"/>
                    </a:ext>
                  </a:extLst>
                </p:cNvPr>
                <p:cNvPicPr/>
                <p:nvPr/>
              </p:nvPicPr>
              <p:blipFill>
                <a:blip r:embed="rId1970"/>
                <a:stretch>
                  <a:fillRect/>
                </a:stretch>
              </p:blipFill>
              <p:spPr>
                <a:xfrm>
                  <a:off x="6562049" y="2063920"/>
                  <a:ext cx="1274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1">
              <p14:nvContentPartPr>
                <p14:cNvPr id="707" name="Input penna 706">
                  <a:extLst>
                    <a:ext uri="{FF2B5EF4-FFF2-40B4-BE49-F238E27FC236}">
                      <a16:creationId xmlns:a16="http://schemas.microsoft.com/office/drawing/2014/main" id="{49DBEA2C-648A-447C-B698-BC3A15FC9363}"/>
                    </a:ext>
                  </a:extLst>
                </p14:cNvPr>
                <p14:cNvContentPartPr/>
                <p14:nvPr/>
              </p14:nvContentPartPr>
              <p14:xfrm>
                <a:off x="6545849" y="2180560"/>
                <a:ext cx="87120" cy="64440"/>
              </p14:xfrm>
            </p:contentPart>
          </mc:Choice>
          <mc:Fallback xmlns="">
            <p:pic>
              <p:nvPicPr>
                <p:cNvPr id="707" name="Input penna 706">
                  <a:extLst>
                    <a:ext uri="{FF2B5EF4-FFF2-40B4-BE49-F238E27FC236}">
                      <a16:creationId xmlns:a16="http://schemas.microsoft.com/office/drawing/2014/main" id="{49DBEA2C-648A-447C-B698-BC3A15FC9363}"/>
                    </a:ext>
                  </a:extLst>
                </p:cNvPr>
                <p:cNvPicPr/>
                <p:nvPr/>
              </p:nvPicPr>
              <p:blipFill>
                <a:blip r:embed="rId1972"/>
                <a:stretch>
                  <a:fillRect/>
                </a:stretch>
              </p:blipFill>
              <p:spPr>
                <a:xfrm>
                  <a:off x="6536849" y="2171920"/>
                  <a:ext cx="1047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3">
              <p14:nvContentPartPr>
                <p14:cNvPr id="715" name="Input penna 714">
                  <a:extLst>
                    <a:ext uri="{FF2B5EF4-FFF2-40B4-BE49-F238E27FC236}">
                      <a16:creationId xmlns:a16="http://schemas.microsoft.com/office/drawing/2014/main" id="{AFB7DCC9-F18A-4B3A-BE52-251447CFEC46}"/>
                    </a:ext>
                  </a:extLst>
                </p14:cNvPr>
                <p14:cNvContentPartPr/>
                <p14:nvPr/>
              </p14:nvContentPartPr>
              <p14:xfrm>
                <a:off x="6802169" y="2248240"/>
                <a:ext cx="5040" cy="81360"/>
              </p14:xfrm>
            </p:contentPart>
          </mc:Choice>
          <mc:Fallback xmlns="">
            <p:pic>
              <p:nvPicPr>
                <p:cNvPr id="715" name="Input penna 714">
                  <a:extLst>
                    <a:ext uri="{FF2B5EF4-FFF2-40B4-BE49-F238E27FC236}">
                      <a16:creationId xmlns:a16="http://schemas.microsoft.com/office/drawing/2014/main" id="{AFB7DCC9-F18A-4B3A-BE52-251447CFEC46}"/>
                    </a:ext>
                  </a:extLst>
                </p:cNvPr>
                <p:cNvPicPr/>
                <p:nvPr/>
              </p:nvPicPr>
              <p:blipFill>
                <a:blip r:embed="rId1974"/>
                <a:stretch>
                  <a:fillRect/>
                </a:stretch>
              </p:blipFill>
              <p:spPr>
                <a:xfrm>
                  <a:off x="6793169" y="2239240"/>
                  <a:ext cx="226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5">
              <p14:nvContentPartPr>
                <p14:cNvPr id="716" name="Input penna 715">
                  <a:extLst>
                    <a:ext uri="{FF2B5EF4-FFF2-40B4-BE49-F238E27FC236}">
                      <a16:creationId xmlns:a16="http://schemas.microsoft.com/office/drawing/2014/main" id="{43D47251-DEFD-47B7-9DEC-34666FE48BB1}"/>
                    </a:ext>
                  </a:extLst>
                </p14:cNvPr>
                <p14:cNvContentPartPr/>
                <p14:nvPr/>
              </p14:nvContentPartPr>
              <p14:xfrm>
                <a:off x="6729809" y="2228440"/>
                <a:ext cx="117360" cy="1764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43D47251-DEFD-47B7-9DEC-34666FE48BB1}"/>
                    </a:ext>
                  </a:extLst>
                </p:cNvPr>
                <p:cNvPicPr/>
                <p:nvPr/>
              </p:nvPicPr>
              <p:blipFill>
                <a:blip r:embed="rId1976"/>
                <a:stretch>
                  <a:fillRect/>
                </a:stretch>
              </p:blipFill>
              <p:spPr>
                <a:xfrm>
                  <a:off x="6720809" y="2219440"/>
                  <a:ext cx="1350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7">
              <p14:nvContentPartPr>
                <p14:cNvPr id="717" name="Input penna 716">
                  <a:extLst>
                    <a:ext uri="{FF2B5EF4-FFF2-40B4-BE49-F238E27FC236}">
                      <a16:creationId xmlns:a16="http://schemas.microsoft.com/office/drawing/2014/main" id="{10B19E06-A1C0-40C7-AB61-0DE2A05FDAE2}"/>
                    </a:ext>
                  </a:extLst>
                </p14:cNvPr>
                <p14:cNvContentPartPr/>
                <p14:nvPr/>
              </p14:nvContentPartPr>
              <p14:xfrm>
                <a:off x="6740609" y="2330320"/>
                <a:ext cx="91080" cy="15840"/>
              </p14:xfrm>
            </p:contentPart>
          </mc:Choice>
          <mc:Fallback xmlns="">
            <p:pic>
              <p:nvPicPr>
                <p:cNvPr id="717" name="Input penna 716">
                  <a:extLst>
                    <a:ext uri="{FF2B5EF4-FFF2-40B4-BE49-F238E27FC236}">
                      <a16:creationId xmlns:a16="http://schemas.microsoft.com/office/drawing/2014/main" id="{10B19E06-A1C0-40C7-AB61-0DE2A05FDAE2}"/>
                    </a:ext>
                  </a:extLst>
                </p:cNvPr>
                <p:cNvPicPr/>
                <p:nvPr/>
              </p:nvPicPr>
              <p:blipFill>
                <a:blip r:embed="rId1978"/>
                <a:stretch>
                  <a:fillRect/>
                </a:stretch>
              </p:blipFill>
              <p:spPr>
                <a:xfrm>
                  <a:off x="6731609" y="2321680"/>
                  <a:ext cx="1087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9">
              <p14:nvContentPartPr>
                <p14:cNvPr id="718" name="Input penna 717">
                  <a:extLst>
                    <a:ext uri="{FF2B5EF4-FFF2-40B4-BE49-F238E27FC236}">
                      <a16:creationId xmlns:a16="http://schemas.microsoft.com/office/drawing/2014/main" id="{AC809D82-A4E9-4C84-8B71-B4A45B897F15}"/>
                    </a:ext>
                  </a:extLst>
                </p14:cNvPr>
                <p14:cNvContentPartPr/>
                <p14:nvPr/>
              </p14:nvContentPartPr>
              <p14:xfrm>
                <a:off x="6854729" y="2344360"/>
                <a:ext cx="49320" cy="5904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AC809D82-A4E9-4C84-8B71-B4A45B897F15}"/>
                    </a:ext>
                  </a:extLst>
                </p:cNvPr>
                <p:cNvPicPr/>
                <p:nvPr/>
              </p:nvPicPr>
              <p:blipFill>
                <a:blip r:embed="rId1980"/>
                <a:stretch>
                  <a:fillRect/>
                </a:stretch>
              </p:blipFill>
              <p:spPr>
                <a:xfrm>
                  <a:off x="6846089" y="2335720"/>
                  <a:ext cx="669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1">
              <p14:nvContentPartPr>
                <p14:cNvPr id="719" name="Input penna 718">
                  <a:extLst>
                    <a:ext uri="{FF2B5EF4-FFF2-40B4-BE49-F238E27FC236}">
                      <a16:creationId xmlns:a16="http://schemas.microsoft.com/office/drawing/2014/main" id="{D7937A94-0A82-4779-A00E-80E43BDC1F2E}"/>
                    </a:ext>
                  </a:extLst>
                </p14:cNvPr>
                <p14:cNvContentPartPr/>
                <p14:nvPr/>
              </p14:nvContentPartPr>
              <p14:xfrm>
                <a:off x="6953009" y="2252920"/>
                <a:ext cx="18720" cy="101520"/>
              </p14:xfrm>
            </p:contentPart>
          </mc:Choice>
          <mc:Fallback xmlns="">
            <p:pic>
              <p:nvPicPr>
                <p:cNvPr id="719" name="Input penna 718">
                  <a:extLst>
                    <a:ext uri="{FF2B5EF4-FFF2-40B4-BE49-F238E27FC236}">
                      <a16:creationId xmlns:a16="http://schemas.microsoft.com/office/drawing/2014/main" id="{D7937A94-0A82-4779-A00E-80E43BDC1F2E}"/>
                    </a:ext>
                  </a:extLst>
                </p:cNvPr>
                <p:cNvPicPr/>
                <p:nvPr/>
              </p:nvPicPr>
              <p:blipFill>
                <a:blip r:embed="rId1982"/>
                <a:stretch>
                  <a:fillRect/>
                </a:stretch>
              </p:blipFill>
              <p:spPr>
                <a:xfrm>
                  <a:off x="6944369" y="2244280"/>
                  <a:ext cx="363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3">
              <p14:nvContentPartPr>
                <p14:cNvPr id="720" name="Input penna 719">
                  <a:extLst>
                    <a:ext uri="{FF2B5EF4-FFF2-40B4-BE49-F238E27FC236}">
                      <a16:creationId xmlns:a16="http://schemas.microsoft.com/office/drawing/2014/main" id="{97B253DD-5CCD-4E8F-B874-B91A3D26C325}"/>
                    </a:ext>
                  </a:extLst>
                </p14:cNvPr>
                <p14:cNvContentPartPr/>
                <p14:nvPr/>
              </p14:nvContentPartPr>
              <p14:xfrm>
                <a:off x="6990809" y="2256520"/>
                <a:ext cx="18720" cy="113040"/>
              </p14:xfrm>
            </p:contentPart>
          </mc:Choice>
          <mc:Fallback xmlns="">
            <p:pic>
              <p:nvPicPr>
                <p:cNvPr id="720" name="Input penna 719">
                  <a:extLst>
                    <a:ext uri="{FF2B5EF4-FFF2-40B4-BE49-F238E27FC236}">
                      <a16:creationId xmlns:a16="http://schemas.microsoft.com/office/drawing/2014/main" id="{97B253DD-5CCD-4E8F-B874-B91A3D26C325}"/>
                    </a:ext>
                  </a:extLst>
                </p:cNvPr>
                <p:cNvPicPr/>
                <p:nvPr/>
              </p:nvPicPr>
              <p:blipFill>
                <a:blip r:embed="rId1984"/>
                <a:stretch>
                  <a:fillRect/>
                </a:stretch>
              </p:blipFill>
              <p:spPr>
                <a:xfrm>
                  <a:off x="6982169" y="2247520"/>
                  <a:ext cx="363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5">
              <p14:nvContentPartPr>
                <p14:cNvPr id="721" name="Input penna 720">
                  <a:extLst>
                    <a:ext uri="{FF2B5EF4-FFF2-40B4-BE49-F238E27FC236}">
                      <a16:creationId xmlns:a16="http://schemas.microsoft.com/office/drawing/2014/main" id="{B45FE540-CAE0-4525-BCA5-C08D6C01B0F9}"/>
                    </a:ext>
                  </a:extLst>
                </p14:cNvPr>
                <p14:cNvContentPartPr/>
                <p14:nvPr/>
              </p14:nvContentPartPr>
              <p14:xfrm>
                <a:off x="6912329" y="2239960"/>
                <a:ext cx="124200" cy="6480"/>
              </p14:xfrm>
            </p:contentPart>
          </mc:Choice>
          <mc:Fallback xmlns="">
            <p:pic>
              <p:nvPicPr>
                <p:cNvPr id="721" name="Input penna 720">
                  <a:extLst>
                    <a:ext uri="{FF2B5EF4-FFF2-40B4-BE49-F238E27FC236}">
                      <a16:creationId xmlns:a16="http://schemas.microsoft.com/office/drawing/2014/main" id="{B45FE540-CAE0-4525-BCA5-C08D6C01B0F9}"/>
                    </a:ext>
                  </a:extLst>
                </p:cNvPr>
                <p:cNvPicPr/>
                <p:nvPr/>
              </p:nvPicPr>
              <p:blipFill>
                <a:blip r:embed="rId1986"/>
                <a:stretch>
                  <a:fillRect/>
                </a:stretch>
              </p:blipFill>
              <p:spPr>
                <a:xfrm>
                  <a:off x="6903689" y="2230960"/>
                  <a:ext cx="141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7">
              <p14:nvContentPartPr>
                <p14:cNvPr id="722" name="Input penna 721">
                  <a:extLst>
                    <a:ext uri="{FF2B5EF4-FFF2-40B4-BE49-F238E27FC236}">
                      <a16:creationId xmlns:a16="http://schemas.microsoft.com/office/drawing/2014/main" id="{C97D8B56-C7B6-44B8-9F92-4695C8B1134E}"/>
                    </a:ext>
                  </a:extLst>
                </p14:cNvPr>
                <p14:cNvContentPartPr/>
                <p14:nvPr/>
              </p14:nvContentPartPr>
              <p14:xfrm>
                <a:off x="6941489" y="2372440"/>
                <a:ext cx="113400" cy="21600"/>
              </p14:xfrm>
            </p:contentPart>
          </mc:Choice>
          <mc:Fallback xmlns="">
            <p:pic>
              <p:nvPicPr>
                <p:cNvPr id="722" name="Input penna 721">
                  <a:extLst>
                    <a:ext uri="{FF2B5EF4-FFF2-40B4-BE49-F238E27FC236}">
                      <a16:creationId xmlns:a16="http://schemas.microsoft.com/office/drawing/2014/main" id="{C97D8B56-C7B6-44B8-9F92-4695C8B1134E}"/>
                    </a:ext>
                  </a:extLst>
                </p:cNvPr>
                <p:cNvPicPr/>
                <p:nvPr/>
              </p:nvPicPr>
              <p:blipFill>
                <a:blip r:embed="rId1988"/>
                <a:stretch>
                  <a:fillRect/>
                </a:stretch>
              </p:blipFill>
              <p:spPr>
                <a:xfrm>
                  <a:off x="6932489" y="2363800"/>
                  <a:ext cx="1310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9">
              <p14:nvContentPartPr>
                <p14:cNvPr id="724" name="Input penna 723">
                  <a:extLst>
                    <a:ext uri="{FF2B5EF4-FFF2-40B4-BE49-F238E27FC236}">
                      <a16:creationId xmlns:a16="http://schemas.microsoft.com/office/drawing/2014/main" id="{964807DF-A228-40DD-85DB-ECD65F8941FB}"/>
                    </a:ext>
                  </a:extLst>
                </p14:cNvPr>
                <p14:cNvContentPartPr/>
                <p14:nvPr/>
              </p14:nvContentPartPr>
              <p14:xfrm>
                <a:off x="7190249" y="2245720"/>
                <a:ext cx="104760" cy="23400"/>
              </p14:xfrm>
            </p:contentPart>
          </mc:Choice>
          <mc:Fallback xmlns="">
            <p:pic>
              <p:nvPicPr>
                <p:cNvPr id="724" name="Input penna 723">
                  <a:extLst>
                    <a:ext uri="{FF2B5EF4-FFF2-40B4-BE49-F238E27FC236}">
                      <a16:creationId xmlns:a16="http://schemas.microsoft.com/office/drawing/2014/main" id="{964807DF-A228-40DD-85DB-ECD65F8941FB}"/>
                    </a:ext>
                  </a:extLst>
                </p:cNvPr>
                <p:cNvPicPr/>
                <p:nvPr/>
              </p:nvPicPr>
              <p:blipFill>
                <a:blip r:embed="rId1990"/>
                <a:stretch>
                  <a:fillRect/>
                </a:stretch>
              </p:blipFill>
              <p:spPr>
                <a:xfrm>
                  <a:off x="7181609" y="2236720"/>
                  <a:ext cx="122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1">
              <p14:nvContentPartPr>
                <p14:cNvPr id="725" name="Input penna 724">
                  <a:extLst>
                    <a:ext uri="{FF2B5EF4-FFF2-40B4-BE49-F238E27FC236}">
                      <a16:creationId xmlns:a16="http://schemas.microsoft.com/office/drawing/2014/main" id="{3C3936EB-EE1B-4666-9D15-FAB0C1497022}"/>
                    </a:ext>
                  </a:extLst>
                </p14:cNvPr>
                <p14:cNvContentPartPr/>
                <p14:nvPr/>
              </p14:nvContentPartPr>
              <p14:xfrm>
                <a:off x="7189529" y="2294320"/>
                <a:ext cx="91080" cy="5400"/>
              </p14:xfrm>
            </p:contentPart>
          </mc:Choice>
          <mc:Fallback xmlns="">
            <p:pic>
              <p:nvPicPr>
                <p:cNvPr id="725" name="Input penna 724">
                  <a:extLst>
                    <a:ext uri="{FF2B5EF4-FFF2-40B4-BE49-F238E27FC236}">
                      <a16:creationId xmlns:a16="http://schemas.microsoft.com/office/drawing/2014/main" id="{3C3936EB-EE1B-4666-9D15-FAB0C1497022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7180529" y="2285320"/>
                  <a:ext cx="1087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735" name="Input penna 734">
                  <a:extLst>
                    <a:ext uri="{FF2B5EF4-FFF2-40B4-BE49-F238E27FC236}">
                      <a16:creationId xmlns:a16="http://schemas.microsoft.com/office/drawing/2014/main" id="{30CFE812-DE61-4659-9679-9894152187E7}"/>
                    </a:ext>
                  </a:extLst>
                </p14:cNvPr>
                <p14:cNvContentPartPr/>
                <p14:nvPr/>
              </p14:nvContentPartPr>
              <p14:xfrm>
                <a:off x="7363409" y="1973920"/>
                <a:ext cx="70200" cy="288720"/>
              </p14:xfrm>
            </p:contentPart>
          </mc:Choice>
          <mc:Fallback xmlns="">
            <p:pic>
              <p:nvPicPr>
                <p:cNvPr id="735" name="Input penna 734">
                  <a:extLst>
                    <a:ext uri="{FF2B5EF4-FFF2-40B4-BE49-F238E27FC236}">
                      <a16:creationId xmlns:a16="http://schemas.microsoft.com/office/drawing/2014/main" id="{30CFE812-DE61-4659-9679-9894152187E7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7354409" y="1964920"/>
                  <a:ext cx="8784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738" name="Input penna 737">
                  <a:extLst>
                    <a:ext uri="{FF2B5EF4-FFF2-40B4-BE49-F238E27FC236}">
                      <a16:creationId xmlns:a16="http://schemas.microsoft.com/office/drawing/2014/main" id="{3F6B21E8-7105-44F9-B005-B78F1B244683}"/>
                    </a:ext>
                  </a:extLst>
                </p14:cNvPr>
                <p14:cNvContentPartPr/>
                <p14:nvPr/>
              </p14:nvContentPartPr>
              <p14:xfrm>
                <a:off x="7404809" y="2331400"/>
                <a:ext cx="723240" cy="1692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3F6B21E8-7105-44F9-B005-B78F1B244683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7396169" y="2322400"/>
                  <a:ext cx="7408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740" name="Input penna 739">
                  <a:extLst>
                    <a:ext uri="{FF2B5EF4-FFF2-40B4-BE49-F238E27FC236}">
                      <a16:creationId xmlns:a16="http://schemas.microsoft.com/office/drawing/2014/main" id="{3544DF80-F926-4E91-BCB7-A0F707B6D1E0}"/>
                    </a:ext>
                  </a:extLst>
                </p14:cNvPr>
                <p14:cNvContentPartPr/>
                <p14:nvPr/>
              </p14:nvContentPartPr>
              <p14:xfrm>
                <a:off x="7667969" y="2406640"/>
                <a:ext cx="131040" cy="149040"/>
              </p14:xfrm>
            </p:contentPart>
          </mc:Choice>
          <mc:Fallback xmlns="">
            <p:pic>
              <p:nvPicPr>
                <p:cNvPr id="740" name="Input penna 739">
                  <a:extLst>
                    <a:ext uri="{FF2B5EF4-FFF2-40B4-BE49-F238E27FC236}">
                      <a16:creationId xmlns:a16="http://schemas.microsoft.com/office/drawing/2014/main" id="{3544DF80-F926-4E91-BCB7-A0F707B6D1E0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7659329" y="2397640"/>
                  <a:ext cx="14868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5" name="Gruppo 744">
            <a:extLst>
              <a:ext uri="{FF2B5EF4-FFF2-40B4-BE49-F238E27FC236}">
                <a16:creationId xmlns:a16="http://schemas.microsoft.com/office/drawing/2014/main" id="{F9CB1278-CA0D-4513-9E09-E2CD05FEA762}"/>
              </a:ext>
            </a:extLst>
          </p:cNvPr>
          <p:cNvGrpSpPr/>
          <p:nvPr/>
        </p:nvGrpSpPr>
        <p:grpSpPr>
          <a:xfrm>
            <a:off x="8352329" y="2219440"/>
            <a:ext cx="105480" cy="194400"/>
            <a:chOff x="8352329" y="2219440"/>
            <a:chExt cx="105480" cy="1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742" name="Input penna 741">
                  <a:extLst>
                    <a:ext uri="{FF2B5EF4-FFF2-40B4-BE49-F238E27FC236}">
                      <a16:creationId xmlns:a16="http://schemas.microsoft.com/office/drawing/2014/main" id="{29F25ACA-786D-4FC8-A476-64FC171195A2}"/>
                    </a:ext>
                  </a:extLst>
                </p14:cNvPr>
                <p14:cNvContentPartPr/>
                <p14:nvPr/>
              </p14:nvContentPartPr>
              <p14:xfrm>
                <a:off x="8397689" y="2219440"/>
                <a:ext cx="11160" cy="11484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29F25ACA-786D-4FC8-A476-64FC171195A2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8388689" y="2210440"/>
                  <a:ext cx="288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743" name="Input penna 742">
                  <a:extLst>
                    <a:ext uri="{FF2B5EF4-FFF2-40B4-BE49-F238E27FC236}">
                      <a16:creationId xmlns:a16="http://schemas.microsoft.com/office/drawing/2014/main" id="{FDF1CA3E-30FD-4A29-BEDE-A8D0DD499D02}"/>
                    </a:ext>
                  </a:extLst>
                </p14:cNvPr>
                <p14:cNvContentPartPr/>
                <p14:nvPr/>
              </p14:nvContentPartPr>
              <p14:xfrm>
                <a:off x="8352329" y="2273800"/>
                <a:ext cx="96120" cy="936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FDF1CA3E-30FD-4A29-BEDE-A8D0DD499D02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8343689" y="2264800"/>
                  <a:ext cx="1137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744" name="Input penna 743">
                  <a:extLst>
                    <a:ext uri="{FF2B5EF4-FFF2-40B4-BE49-F238E27FC236}">
                      <a16:creationId xmlns:a16="http://schemas.microsoft.com/office/drawing/2014/main" id="{F035BACE-A43E-49E5-A890-3674045FCD35}"/>
                    </a:ext>
                  </a:extLst>
                </p14:cNvPr>
                <p14:cNvContentPartPr/>
                <p14:nvPr/>
              </p14:nvContentPartPr>
              <p14:xfrm>
                <a:off x="8356289" y="2402320"/>
                <a:ext cx="101520" cy="1152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F035BACE-A43E-49E5-A890-3674045FCD35}"/>
                    </a:ext>
                  </a:extLst>
                </p:cNvPr>
                <p:cNvPicPr/>
                <p:nvPr/>
              </p:nvPicPr>
              <p:blipFill>
                <a:blip r:embed="rId2003"/>
                <a:stretch>
                  <a:fillRect/>
                </a:stretch>
              </p:blipFill>
              <p:spPr>
                <a:xfrm>
                  <a:off x="8347649" y="2393320"/>
                  <a:ext cx="11916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0" name="Gruppo 749">
            <a:extLst>
              <a:ext uri="{FF2B5EF4-FFF2-40B4-BE49-F238E27FC236}">
                <a16:creationId xmlns:a16="http://schemas.microsoft.com/office/drawing/2014/main" id="{43F52AE2-0198-4B12-830F-8DABC841867C}"/>
              </a:ext>
            </a:extLst>
          </p:cNvPr>
          <p:cNvGrpSpPr/>
          <p:nvPr/>
        </p:nvGrpSpPr>
        <p:grpSpPr>
          <a:xfrm>
            <a:off x="8620889" y="2007040"/>
            <a:ext cx="328680" cy="545400"/>
            <a:chOff x="8620889" y="2007040"/>
            <a:chExt cx="328680" cy="54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4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7AB17E33-B3E1-4FF6-A0AA-0DDAC4BDF39C}"/>
                    </a:ext>
                  </a:extLst>
                </p14:cNvPr>
                <p14:cNvContentPartPr/>
                <p14:nvPr/>
              </p14:nvContentPartPr>
              <p14:xfrm>
                <a:off x="8692889" y="2130160"/>
                <a:ext cx="11160" cy="14112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7AB17E33-B3E1-4FF6-A0AA-0DDAC4BDF39C}"/>
                    </a:ext>
                  </a:extLst>
                </p:cNvPr>
                <p:cNvPicPr/>
                <p:nvPr/>
              </p:nvPicPr>
              <p:blipFill>
                <a:blip r:embed="rId2005"/>
                <a:stretch>
                  <a:fillRect/>
                </a:stretch>
              </p:blipFill>
              <p:spPr>
                <a:xfrm>
                  <a:off x="8683889" y="2121520"/>
                  <a:ext cx="288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6">
              <p14:nvContentPartPr>
                <p14:cNvPr id="747" name="Input penna 746">
                  <a:extLst>
                    <a:ext uri="{FF2B5EF4-FFF2-40B4-BE49-F238E27FC236}">
                      <a16:creationId xmlns:a16="http://schemas.microsoft.com/office/drawing/2014/main" id="{4241599A-FB2D-43B1-BE31-E971A7358A9D}"/>
                    </a:ext>
                  </a:extLst>
                </p14:cNvPr>
                <p14:cNvContentPartPr/>
                <p14:nvPr/>
              </p14:nvContentPartPr>
              <p14:xfrm>
                <a:off x="8629889" y="2337160"/>
                <a:ext cx="150480" cy="1260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4241599A-FB2D-43B1-BE31-E971A7358A9D}"/>
                    </a:ext>
                  </a:extLst>
                </p:cNvPr>
                <p:cNvPicPr/>
                <p:nvPr/>
              </p:nvPicPr>
              <p:blipFill>
                <a:blip r:embed="rId2007"/>
                <a:stretch>
                  <a:fillRect/>
                </a:stretch>
              </p:blipFill>
              <p:spPr>
                <a:xfrm>
                  <a:off x="8621249" y="2328160"/>
                  <a:ext cx="168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8">
              <p14:nvContentPartPr>
                <p14:cNvPr id="748" name="Input penna 747">
                  <a:extLst>
                    <a:ext uri="{FF2B5EF4-FFF2-40B4-BE49-F238E27FC236}">
                      <a16:creationId xmlns:a16="http://schemas.microsoft.com/office/drawing/2014/main" id="{A6B60A6A-E06D-4F36-A796-867945C96D45}"/>
                    </a:ext>
                  </a:extLst>
                </p14:cNvPr>
                <p14:cNvContentPartPr/>
                <p14:nvPr/>
              </p14:nvContentPartPr>
              <p14:xfrm>
                <a:off x="8620889" y="2409520"/>
                <a:ext cx="132120" cy="14292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A6B60A6A-E06D-4F36-A796-867945C96D45}"/>
                    </a:ext>
                  </a:extLst>
                </p:cNvPr>
                <p:cNvPicPr/>
                <p:nvPr/>
              </p:nvPicPr>
              <p:blipFill>
                <a:blip r:embed="rId2009"/>
                <a:stretch>
                  <a:fillRect/>
                </a:stretch>
              </p:blipFill>
              <p:spPr>
                <a:xfrm>
                  <a:off x="8611889" y="2400520"/>
                  <a:ext cx="1497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0">
              <p14:nvContentPartPr>
                <p14:cNvPr id="749" name="Input penna 748">
                  <a:extLst>
                    <a:ext uri="{FF2B5EF4-FFF2-40B4-BE49-F238E27FC236}">
                      <a16:creationId xmlns:a16="http://schemas.microsoft.com/office/drawing/2014/main" id="{DADC1B27-5B2D-4F3F-9FB8-DAA095C91823}"/>
                    </a:ext>
                  </a:extLst>
                </p14:cNvPr>
                <p14:cNvContentPartPr/>
                <p14:nvPr/>
              </p14:nvContentPartPr>
              <p14:xfrm>
                <a:off x="8876489" y="2007040"/>
                <a:ext cx="73080" cy="47304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DADC1B27-5B2D-4F3F-9FB8-DAA095C91823}"/>
                    </a:ext>
                  </a:extLst>
                </p:cNvPr>
                <p:cNvPicPr/>
                <p:nvPr/>
              </p:nvPicPr>
              <p:blipFill>
                <a:blip r:embed="rId2011"/>
                <a:stretch>
                  <a:fillRect/>
                </a:stretch>
              </p:blipFill>
              <p:spPr>
                <a:xfrm>
                  <a:off x="8867849" y="1998040"/>
                  <a:ext cx="90720" cy="49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3" name="Gruppo 762">
            <a:extLst>
              <a:ext uri="{FF2B5EF4-FFF2-40B4-BE49-F238E27FC236}">
                <a16:creationId xmlns:a16="http://schemas.microsoft.com/office/drawing/2014/main" id="{C083CC9E-6E90-43C2-A57A-7A118B1F21AC}"/>
              </a:ext>
            </a:extLst>
          </p:cNvPr>
          <p:cNvGrpSpPr/>
          <p:nvPr/>
        </p:nvGrpSpPr>
        <p:grpSpPr>
          <a:xfrm>
            <a:off x="9052529" y="2134480"/>
            <a:ext cx="602640" cy="324000"/>
            <a:chOff x="9052529" y="2134480"/>
            <a:chExt cx="602640" cy="32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2">
              <p14:nvContentPartPr>
                <p14:cNvPr id="751" name="Input penna 750">
                  <a:extLst>
                    <a:ext uri="{FF2B5EF4-FFF2-40B4-BE49-F238E27FC236}">
                      <a16:creationId xmlns:a16="http://schemas.microsoft.com/office/drawing/2014/main" id="{131A1A8A-2DC6-476E-8737-B93ECD04F7E6}"/>
                    </a:ext>
                  </a:extLst>
                </p14:cNvPr>
                <p14:cNvContentPartPr/>
                <p14:nvPr/>
              </p14:nvContentPartPr>
              <p14:xfrm>
                <a:off x="9052529" y="2134480"/>
                <a:ext cx="47880" cy="21384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131A1A8A-2DC6-476E-8737-B93ECD04F7E6}"/>
                    </a:ext>
                  </a:extLst>
                </p:cNvPr>
                <p:cNvPicPr/>
                <p:nvPr/>
              </p:nvPicPr>
              <p:blipFill>
                <a:blip r:embed="rId2013"/>
                <a:stretch>
                  <a:fillRect/>
                </a:stretch>
              </p:blipFill>
              <p:spPr>
                <a:xfrm>
                  <a:off x="9043889" y="2125480"/>
                  <a:ext cx="655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4">
              <p14:nvContentPartPr>
                <p14:cNvPr id="752" name="Input penna 751">
                  <a:extLst>
                    <a:ext uri="{FF2B5EF4-FFF2-40B4-BE49-F238E27FC236}">
                      <a16:creationId xmlns:a16="http://schemas.microsoft.com/office/drawing/2014/main" id="{3F692669-B8F6-46A9-81BF-336EA93EEC2D}"/>
                    </a:ext>
                  </a:extLst>
                </p14:cNvPr>
                <p14:cNvContentPartPr/>
                <p14:nvPr/>
              </p14:nvContentPartPr>
              <p14:xfrm>
                <a:off x="9131009" y="2180560"/>
                <a:ext cx="111960" cy="15588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3F692669-B8F6-46A9-81BF-336EA93EEC2D}"/>
                    </a:ext>
                  </a:extLst>
                </p:cNvPr>
                <p:cNvPicPr/>
                <p:nvPr/>
              </p:nvPicPr>
              <p:blipFill>
                <a:blip r:embed="rId2015"/>
                <a:stretch>
                  <a:fillRect/>
                </a:stretch>
              </p:blipFill>
              <p:spPr>
                <a:xfrm>
                  <a:off x="9122369" y="2171920"/>
                  <a:ext cx="1296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6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3F8D1D44-DA26-4612-8465-7DEF09B9A350}"/>
                    </a:ext>
                  </a:extLst>
                </p14:cNvPr>
                <p14:cNvContentPartPr/>
                <p14:nvPr/>
              </p14:nvContentPartPr>
              <p14:xfrm>
                <a:off x="9253049" y="2248960"/>
                <a:ext cx="69120" cy="10080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3F8D1D44-DA26-4612-8465-7DEF09B9A350}"/>
                    </a:ext>
                  </a:extLst>
                </p:cNvPr>
                <p:cNvPicPr/>
                <p:nvPr/>
              </p:nvPicPr>
              <p:blipFill>
                <a:blip r:embed="rId2017"/>
                <a:stretch>
                  <a:fillRect/>
                </a:stretch>
              </p:blipFill>
              <p:spPr>
                <a:xfrm>
                  <a:off x="9244049" y="2239960"/>
                  <a:ext cx="867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8">
              <p14:nvContentPartPr>
                <p14:cNvPr id="754" name="Input penna 753">
                  <a:extLst>
                    <a:ext uri="{FF2B5EF4-FFF2-40B4-BE49-F238E27FC236}">
                      <a16:creationId xmlns:a16="http://schemas.microsoft.com/office/drawing/2014/main" id="{BC355924-9C6F-44B3-8527-7E220A0FE0AA}"/>
                    </a:ext>
                  </a:extLst>
                </p14:cNvPr>
                <p14:cNvContentPartPr/>
                <p14:nvPr/>
              </p14:nvContentPartPr>
              <p14:xfrm>
                <a:off x="9242609" y="2257240"/>
                <a:ext cx="86040" cy="9000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BC355924-9C6F-44B3-8527-7E220A0FE0AA}"/>
                    </a:ext>
                  </a:extLst>
                </p:cNvPr>
                <p:cNvPicPr/>
                <p:nvPr/>
              </p:nvPicPr>
              <p:blipFill>
                <a:blip r:embed="rId2019"/>
                <a:stretch>
                  <a:fillRect/>
                </a:stretch>
              </p:blipFill>
              <p:spPr>
                <a:xfrm>
                  <a:off x="9233969" y="2248600"/>
                  <a:ext cx="103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0">
              <p14:nvContentPartPr>
                <p14:cNvPr id="756" name="Input penna 755">
                  <a:extLst>
                    <a:ext uri="{FF2B5EF4-FFF2-40B4-BE49-F238E27FC236}">
                      <a16:creationId xmlns:a16="http://schemas.microsoft.com/office/drawing/2014/main" id="{2ED99010-8885-4068-84EA-FFFA286EAF52}"/>
                    </a:ext>
                  </a:extLst>
                </p14:cNvPr>
                <p14:cNvContentPartPr/>
                <p14:nvPr/>
              </p14:nvContentPartPr>
              <p14:xfrm>
                <a:off x="9415409" y="2221600"/>
                <a:ext cx="10080" cy="8676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2ED99010-8885-4068-84EA-FFFA286EAF52}"/>
                    </a:ext>
                  </a:extLst>
                </p:cNvPr>
                <p:cNvPicPr/>
                <p:nvPr/>
              </p:nvPicPr>
              <p:blipFill>
                <a:blip r:embed="rId2021"/>
                <a:stretch>
                  <a:fillRect/>
                </a:stretch>
              </p:blipFill>
              <p:spPr>
                <a:xfrm>
                  <a:off x="9406769" y="2212960"/>
                  <a:ext cx="277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2">
              <p14:nvContentPartPr>
                <p14:cNvPr id="757" name="Input penna 756">
                  <a:extLst>
                    <a:ext uri="{FF2B5EF4-FFF2-40B4-BE49-F238E27FC236}">
                      <a16:creationId xmlns:a16="http://schemas.microsoft.com/office/drawing/2014/main" id="{7393E060-7ABA-4298-9FB6-0A8B837E8C0E}"/>
                    </a:ext>
                  </a:extLst>
                </p14:cNvPr>
                <p14:cNvContentPartPr/>
                <p14:nvPr/>
              </p14:nvContentPartPr>
              <p14:xfrm>
                <a:off x="9386609" y="2261200"/>
                <a:ext cx="58320" cy="684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7393E060-7ABA-4298-9FB6-0A8B837E8C0E}"/>
                    </a:ext>
                  </a:extLst>
                </p:cNvPr>
                <p:cNvPicPr/>
                <p:nvPr/>
              </p:nvPicPr>
              <p:blipFill>
                <a:blip r:embed="rId2023"/>
                <a:stretch>
                  <a:fillRect/>
                </a:stretch>
              </p:blipFill>
              <p:spPr>
                <a:xfrm>
                  <a:off x="9377609" y="2252560"/>
                  <a:ext cx="759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4">
              <p14:nvContentPartPr>
                <p14:cNvPr id="758" name="Input penna 757">
                  <a:extLst>
                    <a:ext uri="{FF2B5EF4-FFF2-40B4-BE49-F238E27FC236}">
                      <a16:creationId xmlns:a16="http://schemas.microsoft.com/office/drawing/2014/main" id="{062089CA-A58E-4090-8867-55BDE25B3D5E}"/>
                    </a:ext>
                  </a:extLst>
                </p14:cNvPr>
                <p14:cNvContentPartPr/>
                <p14:nvPr/>
              </p14:nvContentPartPr>
              <p14:xfrm>
                <a:off x="9492089" y="2182360"/>
                <a:ext cx="83160" cy="14148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062089CA-A58E-4090-8867-55BDE25B3D5E}"/>
                    </a:ext>
                  </a:extLst>
                </p:cNvPr>
                <p:cNvPicPr/>
                <p:nvPr/>
              </p:nvPicPr>
              <p:blipFill>
                <a:blip r:embed="rId2025"/>
                <a:stretch>
                  <a:fillRect/>
                </a:stretch>
              </p:blipFill>
              <p:spPr>
                <a:xfrm>
                  <a:off x="9483089" y="2173360"/>
                  <a:ext cx="1008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6">
              <p14:nvContentPartPr>
                <p14:cNvPr id="759" name="Input penna 758">
                  <a:extLst>
                    <a:ext uri="{FF2B5EF4-FFF2-40B4-BE49-F238E27FC236}">
                      <a16:creationId xmlns:a16="http://schemas.microsoft.com/office/drawing/2014/main" id="{0DEB39A1-1F0C-4C8A-9AD0-872F6AF492EF}"/>
                    </a:ext>
                  </a:extLst>
                </p14:cNvPr>
                <p14:cNvContentPartPr/>
                <p14:nvPr/>
              </p14:nvContentPartPr>
              <p14:xfrm>
                <a:off x="9584969" y="2272000"/>
                <a:ext cx="70200" cy="18648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0DEB39A1-1F0C-4C8A-9AD0-872F6AF492EF}"/>
                    </a:ext>
                  </a:extLst>
                </p:cNvPr>
                <p:cNvPicPr/>
                <p:nvPr/>
              </p:nvPicPr>
              <p:blipFill>
                <a:blip r:embed="rId2027"/>
                <a:stretch>
                  <a:fillRect/>
                </a:stretch>
              </p:blipFill>
              <p:spPr>
                <a:xfrm>
                  <a:off x="9575969" y="2263000"/>
                  <a:ext cx="8784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7" name="Gruppo 766">
            <a:extLst>
              <a:ext uri="{FF2B5EF4-FFF2-40B4-BE49-F238E27FC236}">
                <a16:creationId xmlns:a16="http://schemas.microsoft.com/office/drawing/2014/main" id="{D543EF37-2105-4573-8DAD-BE86E7DFFF81}"/>
              </a:ext>
            </a:extLst>
          </p:cNvPr>
          <p:cNvGrpSpPr/>
          <p:nvPr/>
        </p:nvGrpSpPr>
        <p:grpSpPr>
          <a:xfrm>
            <a:off x="9757049" y="2065360"/>
            <a:ext cx="355680" cy="310680"/>
            <a:chOff x="9757049" y="2065360"/>
            <a:chExt cx="355680" cy="31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8">
              <p14:nvContentPartPr>
                <p14:cNvPr id="764" name="Input penna 763">
                  <a:extLst>
                    <a:ext uri="{FF2B5EF4-FFF2-40B4-BE49-F238E27FC236}">
                      <a16:creationId xmlns:a16="http://schemas.microsoft.com/office/drawing/2014/main" id="{E8567B04-1B11-4E9C-AF4A-28E400518564}"/>
                    </a:ext>
                  </a:extLst>
                </p14:cNvPr>
                <p14:cNvContentPartPr/>
                <p14:nvPr/>
              </p14:nvContentPartPr>
              <p14:xfrm>
                <a:off x="9757049" y="2163280"/>
                <a:ext cx="36720" cy="212760"/>
              </p14:xfrm>
            </p:contentPart>
          </mc:Choice>
          <mc:Fallback xmlns="">
            <p:pic>
              <p:nvPicPr>
                <p:cNvPr id="764" name="Input penna 763">
                  <a:extLst>
                    <a:ext uri="{FF2B5EF4-FFF2-40B4-BE49-F238E27FC236}">
                      <a16:creationId xmlns:a16="http://schemas.microsoft.com/office/drawing/2014/main" id="{E8567B04-1B11-4E9C-AF4A-28E400518564}"/>
                    </a:ext>
                  </a:extLst>
                </p:cNvPr>
                <p:cNvPicPr/>
                <p:nvPr/>
              </p:nvPicPr>
              <p:blipFill>
                <a:blip r:embed="rId2029"/>
                <a:stretch>
                  <a:fillRect/>
                </a:stretch>
              </p:blipFill>
              <p:spPr>
                <a:xfrm>
                  <a:off x="9748409" y="2154280"/>
                  <a:ext cx="543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0">
              <p14:nvContentPartPr>
                <p14:cNvPr id="765" name="Input penna 764">
                  <a:extLst>
                    <a:ext uri="{FF2B5EF4-FFF2-40B4-BE49-F238E27FC236}">
                      <a16:creationId xmlns:a16="http://schemas.microsoft.com/office/drawing/2014/main" id="{F5BD38D7-3EEE-4761-B09E-E2A283B91A58}"/>
                    </a:ext>
                  </a:extLst>
                </p14:cNvPr>
                <p14:cNvContentPartPr/>
                <p14:nvPr/>
              </p14:nvContentPartPr>
              <p14:xfrm>
                <a:off x="9867569" y="2065360"/>
                <a:ext cx="70920" cy="6804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F5BD38D7-3EEE-4761-B09E-E2A283B91A58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9858569" y="2056360"/>
                  <a:ext cx="885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2">
              <p14:nvContentPartPr>
                <p14:cNvPr id="766" name="Input penna 765">
                  <a:extLst>
                    <a:ext uri="{FF2B5EF4-FFF2-40B4-BE49-F238E27FC236}">
                      <a16:creationId xmlns:a16="http://schemas.microsoft.com/office/drawing/2014/main" id="{9B203539-167D-4F8F-9B94-3B0B28D28545}"/>
                    </a:ext>
                  </a:extLst>
                </p14:cNvPr>
                <p14:cNvContentPartPr/>
                <p14:nvPr/>
              </p14:nvContentPartPr>
              <p14:xfrm>
                <a:off x="10021289" y="2271280"/>
                <a:ext cx="91440" cy="1008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9B203539-167D-4F8F-9B94-3B0B28D28545}"/>
                    </a:ext>
                  </a:extLst>
                </p:cNvPr>
                <p:cNvPicPr/>
                <p:nvPr/>
              </p:nvPicPr>
              <p:blipFill>
                <a:blip r:embed="rId2033"/>
                <a:stretch>
                  <a:fillRect/>
                </a:stretch>
              </p:blipFill>
              <p:spPr>
                <a:xfrm>
                  <a:off x="10012289" y="2262280"/>
                  <a:ext cx="10908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7" name="Gruppo 786">
            <a:extLst>
              <a:ext uri="{FF2B5EF4-FFF2-40B4-BE49-F238E27FC236}">
                <a16:creationId xmlns:a16="http://schemas.microsoft.com/office/drawing/2014/main" id="{0406FA0B-017A-410E-82F0-C6A7BB9A66F2}"/>
              </a:ext>
            </a:extLst>
          </p:cNvPr>
          <p:cNvGrpSpPr/>
          <p:nvPr/>
        </p:nvGrpSpPr>
        <p:grpSpPr>
          <a:xfrm>
            <a:off x="10209209" y="2080840"/>
            <a:ext cx="1364400" cy="371520"/>
            <a:chOff x="10209209" y="2080840"/>
            <a:chExt cx="1364400" cy="37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34">
              <p14:nvContentPartPr>
                <p14:cNvPr id="768" name="Input penna 767">
                  <a:extLst>
                    <a:ext uri="{FF2B5EF4-FFF2-40B4-BE49-F238E27FC236}">
                      <a16:creationId xmlns:a16="http://schemas.microsoft.com/office/drawing/2014/main" id="{94BF673E-B339-40F3-8682-CE47CF3CF184}"/>
                    </a:ext>
                  </a:extLst>
                </p14:cNvPr>
                <p14:cNvContentPartPr/>
                <p14:nvPr/>
              </p14:nvContentPartPr>
              <p14:xfrm>
                <a:off x="10209209" y="2189560"/>
                <a:ext cx="110520" cy="16344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94BF673E-B339-40F3-8682-CE47CF3CF184}"/>
                    </a:ext>
                  </a:extLst>
                </p:cNvPr>
                <p:cNvPicPr/>
                <p:nvPr/>
              </p:nvPicPr>
              <p:blipFill>
                <a:blip r:embed="rId2035"/>
                <a:stretch>
                  <a:fillRect/>
                </a:stretch>
              </p:blipFill>
              <p:spPr>
                <a:xfrm>
                  <a:off x="10200569" y="2180920"/>
                  <a:ext cx="128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6">
              <p14:nvContentPartPr>
                <p14:cNvPr id="769" name="Input penna 768">
                  <a:extLst>
                    <a:ext uri="{FF2B5EF4-FFF2-40B4-BE49-F238E27FC236}">
                      <a16:creationId xmlns:a16="http://schemas.microsoft.com/office/drawing/2014/main" id="{412BE97C-418B-4593-8035-FEDFE16E53BE}"/>
                    </a:ext>
                  </a:extLst>
                </p14:cNvPr>
                <p14:cNvContentPartPr/>
                <p14:nvPr/>
              </p14:nvContentPartPr>
              <p14:xfrm>
                <a:off x="10281569" y="2314120"/>
                <a:ext cx="3240" cy="10980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412BE97C-418B-4593-8035-FEDFE16E53BE}"/>
                    </a:ext>
                  </a:extLst>
                </p:cNvPr>
                <p:cNvPicPr/>
                <p:nvPr/>
              </p:nvPicPr>
              <p:blipFill>
                <a:blip r:embed="rId2037"/>
                <a:stretch>
                  <a:fillRect/>
                </a:stretch>
              </p:blipFill>
              <p:spPr>
                <a:xfrm>
                  <a:off x="10272569" y="2305120"/>
                  <a:ext cx="2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8">
              <p14:nvContentPartPr>
                <p14:cNvPr id="771" name="Input penna 770">
                  <a:extLst>
                    <a:ext uri="{FF2B5EF4-FFF2-40B4-BE49-F238E27FC236}">
                      <a16:creationId xmlns:a16="http://schemas.microsoft.com/office/drawing/2014/main" id="{56AC9E96-3B16-44EF-AB19-2F23C86F2A7C}"/>
                    </a:ext>
                  </a:extLst>
                </p14:cNvPr>
                <p14:cNvContentPartPr/>
                <p14:nvPr/>
              </p14:nvContentPartPr>
              <p14:xfrm>
                <a:off x="10379849" y="2107120"/>
                <a:ext cx="65520" cy="26712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56AC9E96-3B16-44EF-AB19-2F23C86F2A7C}"/>
                    </a:ext>
                  </a:extLst>
                </p:cNvPr>
                <p:cNvPicPr/>
                <p:nvPr/>
              </p:nvPicPr>
              <p:blipFill>
                <a:blip r:embed="rId2039"/>
                <a:stretch>
                  <a:fillRect/>
                </a:stretch>
              </p:blipFill>
              <p:spPr>
                <a:xfrm>
                  <a:off x="10371209" y="2098480"/>
                  <a:ext cx="8316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0">
              <p14:nvContentPartPr>
                <p14:cNvPr id="772" name="Input penna 771">
                  <a:extLst>
                    <a:ext uri="{FF2B5EF4-FFF2-40B4-BE49-F238E27FC236}">
                      <a16:creationId xmlns:a16="http://schemas.microsoft.com/office/drawing/2014/main" id="{19052A30-9F10-406C-83E0-A7D973215A62}"/>
                    </a:ext>
                  </a:extLst>
                </p14:cNvPr>
                <p14:cNvContentPartPr/>
                <p14:nvPr/>
              </p14:nvContentPartPr>
              <p14:xfrm>
                <a:off x="10471289" y="2184520"/>
                <a:ext cx="109800" cy="16128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19052A30-9F10-406C-83E0-A7D973215A62}"/>
                    </a:ext>
                  </a:extLst>
                </p:cNvPr>
                <p:cNvPicPr/>
                <p:nvPr/>
              </p:nvPicPr>
              <p:blipFill>
                <a:blip r:embed="rId2041"/>
                <a:stretch>
                  <a:fillRect/>
                </a:stretch>
              </p:blipFill>
              <p:spPr>
                <a:xfrm>
                  <a:off x="10462289" y="2175880"/>
                  <a:ext cx="1274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2">
              <p14:nvContentPartPr>
                <p14:cNvPr id="773" name="Input penna 772">
                  <a:extLst>
                    <a:ext uri="{FF2B5EF4-FFF2-40B4-BE49-F238E27FC236}">
                      <a16:creationId xmlns:a16="http://schemas.microsoft.com/office/drawing/2014/main" id="{E2CE8AD1-C30E-434F-A8FD-79DAB9F4CDF7}"/>
                    </a:ext>
                  </a:extLst>
                </p14:cNvPr>
                <p14:cNvContentPartPr/>
                <p14:nvPr/>
              </p14:nvContentPartPr>
              <p14:xfrm>
                <a:off x="10589369" y="2256520"/>
                <a:ext cx="61200" cy="6372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E2CE8AD1-C30E-434F-A8FD-79DAB9F4CDF7}"/>
                    </a:ext>
                  </a:extLst>
                </p:cNvPr>
                <p:cNvPicPr/>
                <p:nvPr/>
              </p:nvPicPr>
              <p:blipFill>
                <a:blip r:embed="rId2043"/>
                <a:stretch>
                  <a:fillRect/>
                </a:stretch>
              </p:blipFill>
              <p:spPr>
                <a:xfrm>
                  <a:off x="10580369" y="2247520"/>
                  <a:ext cx="788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4">
              <p14:nvContentPartPr>
                <p14:cNvPr id="774" name="Input penna 773">
                  <a:extLst>
                    <a:ext uri="{FF2B5EF4-FFF2-40B4-BE49-F238E27FC236}">
                      <a16:creationId xmlns:a16="http://schemas.microsoft.com/office/drawing/2014/main" id="{28B94880-DFBF-4B73-A50E-8892F7D1FC27}"/>
                    </a:ext>
                  </a:extLst>
                </p14:cNvPr>
                <p14:cNvContentPartPr/>
                <p14:nvPr/>
              </p14:nvContentPartPr>
              <p14:xfrm>
                <a:off x="10594409" y="2244280"/>
                <a:ext cx="80640" cy="8748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28B94880-DFBF-4B73-A50E-8892F7D1FC27}"/>
                    </a:ext>
                  </a:extLst>
                </p:cNvPr>
                <p:cNvPicPr/>
                <p:nvPr/>
              </p:nvPicPr>
              <p:blipFill>
                <a:blip r:embed="rId2045"/>
                <a:stretch>
                  <a:fillRect/>
                </a:stretch>
              </p:blipFill>
              <p:spPr>
                <a:xfrm>
                  <a:off x="10585409" y="2235280"/>
                  <a:ext cx="982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6">
              <p14:nvContentPartPr>
                <p14:cNvPr id="775" name="Input penna 774">
                  <a:extLst>
                    <a:ext uri="{FF2B5EF4-FFF2-40B4-BE49-F238E27FC236}">
                      <a16:creationId xmlns:a16="http://schemas.microsoft.com/office/drawing/2014/main" id="{D8BE69AB-0013-44A2-91BC-8AF39BEAEB5A}"/>
                    </a:ext>
                  </a:extLst>
                </p14:cNvPr>
                <p14:cNvContentPartPr/>
                <p14:nvPr/>
              </p14:nvContentPartPr>
              <p14:xfrm>
                <a:off x="10710329" y="2169040"/>
                <a:ext cx="90000" cy="15444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D8BE69AB-0013-44A2-91BC-8AF39BEAEB5A}"/>
                    </a:ext>
                  </a:extLst>
                </p:cNvPr>
                <p:cNvPicPr/>
                <p:nvPr/>
              </p:nvPicPr>
              <p:blipFill>
                <a:blip r:embed="rId2047"/>
                <a:stretch>
                  <a:fillRect/>
                </a:stretch>
              </p:blipFill>
              <p:spPr>
                <a:xfrm>
                  <a:off x="10701329" y="2160400"/>
                  <a:ext cx="1076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8">
              <p14:nvContentPartPr>
                <p14:cNvPr id="776" name="Input penna 775">
                  <a:extLst>
                    <a:ext uri="{FF2B5EF4-FFF2-40B4-BE49-F238E27FC236}">
                      <a16:creationId xmlns:a16="http://schemas.microsoft.com/office/drawing/2014/main" id="{26CB37DA-1DE1-4D4F-8A11-2C4E4C63E561}"/>
                    </a:ext>
                  </a:extLst>
                </p14:cNvPr>
                <p14:cNvContentPartPr/>
                <p14:nvPr/>
              </p14:nvContentPartPr>
              <p14:xfrm>
                <a:off x="10800329" y="2247880"/>
                <a:ext cx="82800" cy="18324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26CB37DA-1DE1-4D4F-8A11-2C4E4C63E561}"/>
                    </a:ext>
                  </a:extLst>
                </p:cNvPr>
                <p:cNvPicPr/>
                <p:nvPr/>
              </p:nvPicPr>
              <p:blipFill>
                <a:blip r:embed="rId2049"/>
                <a:stretch>
                  <a:fillRect/>
                </a:stretch>
              </p:blipFill>
              <p:spPr>
                <a:xfrm>
                  <a:off x="10791329" y="2239240"/>
                  <a:ext cx="1004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0">
              <p14:nvContentPartPr>
                <p14:cNvPr id="778" name="Input penna 777">
                  <a:extLst>
                    <a:ext uri="{FF2B5EF4-FFF2-40B4-BE49-F238E27FC236}">
                      <a16:creationId xmlns:a16="http://schemas.microsoft.com/office/drawing/2014/main" id="{FDEC8687-5728-4F1E-B6E8-481DCF42EA3A}"/>
                    </a:ext>
                  </a:extLst>
                </p14:cNvPr>
                <p14:cNvContentPartPr/>
                <p14:nvPr/>
              </p14:nvContentPartPr>
              <p14:xfrm>
                <a:off x="10982129" y="2229160"/>
                <a:ext cx="68040" cy="2340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FDEC8687-5728-4F1E-B6E8-481DCF42EA3A}"/>
                    </a:ext>
                  </a:extLst>
                </p:cNvPr>
                <p:cNvPicPr/>
                <p:nvPr/>
              </p:nvPicPr>
              <p:blipFill>
                <a:blip r:embed="rId2051"/>
                <a:stretch>
                  <a:fillRect/>
                </a:stretch>
              </p:blipFill>
              <p:spPr>
                <a:xfrm>
                  <a:off x="10973129" y="2220160"/>
                  <a:ext cx="856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2">
              <p14:nvContentPartPr>
                <p14:cNvPr id="779" name="Input penna 778">
                  <a:extLst>
                    <a:ext uri="{FF2B5EF4-FFF2-40B4-BE49-F238E27FC236}">
                      <a16:creationId xmlns:a16="http://schemas.microsoft.com/office/drawing/2014/main" id="{4D0E566C-AC7E-4B14-B826-0AD96DEFFDA1}"/>
                    </a:ext>
                  </a:extLst>
                </p14:cNvPr>
                <p14:cNvContentPartPr/>
                <p14:nvPr/>
              </p14:nvContentPartPr>
              <p14:xfrm>
                <a:off x="11105969" y="2171920"/>
                <a:ext cx="111960" cy="16344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4D0E566C-AC7E-4B14-B826-0AD96DEFFDA1}"/>
                    </a:ext>
                  </a:extLst>
                </p:cNvPr>
                <p:cNvPicPr/>
                <p:nvPr/>
              </p:nvPicPr>
              <p:blipFill>
                <a:blip r:embed="rId2053"/>
                <a:stretch>
                  <a:fillRect/>
                </a:stretch>
              </p:blipFill>
              <p:spPr>
                <a:xfrm>
                  <a:off x="11096969" y="2162920"/>
                  <a:ext cx="1296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4">
              <p14:nvContentPartPr>
                <p14:cNvPr id="780" name="Input penna 779">
                  <a:extLst>
                    <a:ext uri="{FF2B5EF4-FFF2-40B4-BE49-F238E27FC236}">
                      <a16:creationId xmlns:a16="http://schemas.microsoft.com/office/drawing/2014/main" id="{10E4CA42-F430-4D42-993A-D733B8014DD2}"/>
                    </a:ext>
                  </a:extLst>
                </p14:cNvPr>
                <p14:cNvContentPartPr/>
                <p14:nvPr/>
              </p14:nvContentPartPr>
              <p14:xfrm>
                <a:off x="11224049" y="2263720"/>
                <a:ext cx="66240" cy="9576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10E4CA42-F430-4D42-993A-D733B8014DD2}"/>
                    </a:ext>
                  </a:extLst>
                </p:cNvPr>
                <p:cNvPicPr/>
                <p:nvPr/>
              </p:nvPicPr>
              <p:blipFill>
                <a:blip r:embed="rId2055"/>
                <a:stretch>
                  <a:fillRect/>
                </a:stretch>
              </p:blipFill>
              <p:spPr>
                <a:xfrm>
                  <a:off x="11215049" y="2255080"/>
                  <a:ext cx="83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6">
              <p14:nvContentPartPr>
                <p14:cNvPr id="781" name="Input penna 780">
                  <a:extLst>
                    <a:ext uri="{FF2B5EF4-FFF2-40B4-BE49-F238E27FC236}">
                      <a16:creationId xmlns:a16="http://schemas.microsoft.com/office/drawing/2014/main" id="{C3216574-FFAC-465A-AF3C-B2D36C0396E1}"/>
                    </a:ext>
                  </a:extLst>
                </p14:cNvPr>
                <p14:cNvContentPartPr/>
                <p14:nvPr/>
              </p14:nvContentPartPr>
              <p14:xfrm>
                <a:off x="11235569" y="2257240"/>
                <a:ext cx="60480" cy="7020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C3216574-FFAC-465A-AF3C-B2D36C0396E1}"/>
                    </a:ext>
                  </a:extLst>
                </p:cNvPr>
                <p:cNvPicPr/>
                <p:nvPr/>
              </p:nvPicPr>
              <p:blipFill>
                <a:blip r:embed="rId2057"/>
                <a:stretch>
                  <a:fillRect/>
                </a:stretch>
              </p:blipFill>
              <p:spPr>
                <a:xfrm>
                  <a:off x="11226929" y="2248240"/>
                  <a:ext cx="781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8">
              <p14:nvContentPartPr>
                <p14:cNvPr id="782" name="Input penna 781">
                  <a:extLst>
                    <a:ext uri="{FF2B5EF4-FFF2-40B4-BE49-F238E27FC236}">
                      <a16:creationId xmlns:a16="http://schemas.microsoft.com/office/drawing/2014/main" id="{94CD41D8-E841-465F-B4FB-18AE54A4F335}"/>
                    </a:ext>
                  </a:extLst>
                </p14:cNvPr>
                <p14:cNvContentPartPr/>
                <p14:nvPr/>
              </p14:nvContentPartPr>
              <p14:xfrm>
                <a:off x="11300369" y="2265520"/>
                <a:ext cx="70920" cy="18684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94CD41D8-E841-465F-B4FB-18AE54A4F335}"/>
                    </a:ext>
                  </a:extLst>
                </p:cNvPr>
                <p:cNvPicPr/>
                <p:nvPr/>
              </p:nvPicPr>
              <p:blipFill>
                <a:blip r:embed="rId2059"/>
                <a:stretch>
                  <a:fillRect/>
                </a:stretch>
              </p:blipFill>
              <p:spPr>
                <a:xfrm>
                  <a:off x="11291729" y="2256520"/>
                  <a:ext cx="885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0">
              <p14:nvContentPartPr>
                <p14:cNvPr id="783" name="Input penna 782">
                  <a:extLst>
                    <a:ext uri="{FF2B5EF4-FFF2-40B4-BE49-F238E27FC236}">
                      <a16:creationId xmlns:a16="http://schemas.microsoft.com/office/drawing/2014/main" id="{000CAB64-AB6F-4580-A130-3C922620F336}"/>
                    </a:ext>
                  </a:extLst>
                </p14:cNvPr>
                <p14:cNvContentPartPr/>
                <p14:nvPr/>
              </p14:nvContentPartPr>
              <p14:xfrm>
                <a:off x="11316929" y="2080840"/>
                <a:ext cx="50040" cy="7740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000CAB64-AB6F-4580-A130-3C922620F336}"/>
                    </a:ext>
                  </a:extLst>
                </p:cNvPr>
                <p:cNvPicPr/>
                <p:nvPr/>
              </p:nvPicPr>
              <p:blipFill>
                <a:blip r:embed="rId2061"/>
                <a:stretch>
                  <a:fillRect/>
                </a:stretch>
              </p:blipFill>
              <p:spPr>
                <a:xfrm>
                  <a:off x="11307929" y="2072200"/>
                  <a:ext cx="67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2">
              <p14:nvContentPartPr>
                <p14:cNvPr id="785" name="Input penna 784">
                  <a:extLst>
                    <a:ext uri="{FF2B5EF4-FFF2-40B4-BE49-F238E27FC236}">
                      <a16:creationId xmlns:a16="http://schemas.microsoft.com/office/drawing/2014/main" id="{764E4CBF-76E7-4B7B-AE45-13AA5581B008}"/>
                    </a:ext>
                  </a:extLst>
                </p14:cNvPr>
                <p14:cNvContentPartPr/>
                <p14:nvPr/>
              </p14:nvContentPartPr>
              <p14:xfrm>
                <a:off x="11492969" y="2153200"/>
                <a:ext cx="80640" cy="27900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764E4CBF-76E7-4B7B-AE45-13AA5581B008}"/>
                    </a:ext>
                  </a:extLst>
                </p:cNvPr>
                <p:cNvPicPr/>
                <p:nvPr/>
              </p:nvPicPr>
              <p:blipFill>
                <a:blip r:embed="rId2063"/>
                <a:stretch>
                  <a:fillRect/>
                </a:stretch>
              </p:blipFill>
              <p:spPr>
                <a:xfrm>
                  <a:off x="11483969" y="2144560"/>
                  <a:ext cx="9828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64">
            <p14:nvContentPartPr>
              <p14:cNvPr id="786" name="Input penna 785">
                <a:extLst>
                  <a:ext uri="{FF2B5EF4-FFF2-40B4-BE49-F238E27FC236}">
                    <a16:creationId xmlns:a16="http://schemas.microsoft.com/office/drawing/2014/main" id="{54E36953-C605-400D-A60C-B5FC993DC698}"/>
                  </a:ext>
                </a:extLst>
              </p14:cNvPr>
              <p14:cNvContentPartPr/>
              <p14:nvPr/>
            </p14:nvContentPartPr>
            <p14:xfrm>
              <a:off x="8929049" y="1918480"/>
              <a:ext cx="2667600" cy="100800"/>
            </p14:xfrm>
          </p:contentPart>
        </mc:Choice>
        <mc:Fallback xmlns="">
          <p:pic>
            <p:nvPicPr>
              <p:cNvPr id="786" name="Input penna 785">
                <a:extLst>
                  <a:ext uri="{FF2B5EF4-FFF2-40B4-BE49-F238E27FC236}">
                    <a16:creationId xmlns:a16="http://schemas.microsoft.com/office/drawing/2014/main" id="{54E36953-C605-400D-A60C-B5FC993DC698}"/>
                  </a:ext>
                </a:extLst>
              </p:cNvPr>
              <p:cNvPicPr/>
              <p:nvPr/>
            </p:nvPicPr>
            <p:blipFill>
              <a:blip r:embed="rId2065"/>
              <a:stretch>
                <a:fillRect/>
              </a:stretch>
            </p:blipFill>
            <p:spPr>
              <a:xfrm>
                <a:off x="8920049" y="1909840"/>
                <a:ext cx="2685240" cy="11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790" name="Gruppo 789">
            <a:extLst>
              <a:ext uri="{FF2B5EF4-FFF2-40B4-BE49-F238E27FC236}">
                <a16:creationId xmlns:a16="http://schemas.microsoft.com/office/drawing/2014/main" id="{E6C90CFF-5E49-4F68-9A1B-150644A4887E}"/>
              </a:ext>
            </a:extLst>
          </p:cNvPr>
          <p:cNvGrpSpPr/>
          <p:nvPr/>
        </p:nvGrpSpPr>
        <p:grpSpPr>
          <a:xfrm>
            <a:off x="11796809" y="2260480"/>
            <a:ext cx="107640" cy="72000"/>
            <a:chOff x="11796809" y="2260480"/>
            <a:chExt cx="107640" cy="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6">
              <p14:nvContentPartPr>
                <p14:cNvPr id="788" name="Input penna 787">
                  <a:extLst>
                    <a:ext uri="{FF2B5EF4-FFF2-40B4-BE49-F238E27FC236}">
                      <a16:creationId xmlns:a16="http://schemas.microsoft.com/office/drawing/2014/main" id="{66EF5F03-4958-4006-B1B1-ACC060DADE95}"/>
                    </a:ext>
                  </a:extLst>
                </p14:cNvPr>
                <p14:cNvContentPartPr/>
                <p14:nvPr/>
              </p14:nvContentPartPr>
              <p14:xfrm>
                <a:off x="11796809" y="2260480"/>
                <a:ext cx="106920" cy="1008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66EF5F03-4958-4006-B1B1-ACC060DADE95}"/>
                    </a:ext>
                  </a:extLst>
                </p:cNvPr>
                <p:cNvPicPr/>
                <p:nvPr/>
              </p:nvPicPr>
              <p:blipFill>
                <a:blip r:embed="rId2067"/>
                <a:stretch>
                  <a:fillRect/>
                </a:stretch>
              </p:blipFill>
              <p:spPr>
                <a:xfrm>
                  <a:off x="11788169" y="2251480"/>
                  <a:ext cx="124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8">
              <p14:nvContentPartPr>
                <p14:cNvPr id="789" name="Input penna 788">
                  <a:extLst>
                    <a:ext uri="{FF2B5EF4-FFF2-40B4-BE49-F238E27FC236}">
                      <a16:creationId xmlns:a16="http://schemas.microsoft.com/office/drawing/2014/main" id="{28F19580-341C-40BE-B63C-2068DB4B108F}"/>
                    </a:ext>
                  </a:extLst>
                </p14:cNvPr>
                <p14:cNvContentPartPr/>
                <p14:nvPr/>
              </p14:nvContentPartPr>
              <p14:xfrm>
                <a:off x="11819849" y="2317360"/>
                <a:ext cx="84600" cy="1512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28F19580-341C-40BE-B63C-2068DB4B108F}"/>
                    </a:ext>
                  </a:extLst>
                </p:cNvPr>
                <p:cNvPicPr/>
                <p:nvPr/>
              </p:nvPicPr>
              <p:blipFill>
                <a:blip r:embed="rId2069"/>
                <a:stretch>
                  <a:fillRect/>
                </a:stretch>
              </p:blipFill>
              <p:spPr>
                <a:xfrm>
                  <a:off x="11811209" y="2308360"/>
                  <a:ext cx="10224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70">
            <p14:nvContentPartPr>
              <p14:cNvPr id="806" name="Input penna 805">
                <a:extLst>
                  <a:ext uri="{FF2B5EF4-FFF2-40B4-BE49-F238E27FC236}">
                    <a16:creationId xmlns:a16="http://schemas.microsoft.com/office/drawing/2014/main" id="{866CE4E9-FEB9-4AB6-B226-6DDB563BD028}"/>
                  </a:ext>
                </a:extLst>
              </p14:cNvPr>
              <p14:cNvContentPartPr/>
              <p14:nvPr/>
            </p14:nvContentPartPr>
            <p14:xfrm>
              <a:off x="7584449" y="2817400"/>
              <a:ext cx="48240" cy="519840"/>
            </p14:xfrm>
          </p:contentPart>
        </mc:Choice>
        <mc:Fallback xmlns="">
          <p:pic>
            <p:nvPicPr>
              <p:cNvPr id="806" name="Input penna 805">
                <a:extLst>
                  <a:ext uri="{FF2B5EF4-FFF2-40B4-BE49-F238E27FC236}">
                    <a16:creationId xmlns:a16="http://schemas.microsoft.com/office/drawing/2014/main" id="{866CE4E9-FEB9-4AB6-B226-6DDB563BD028}"/>
                  </a:ext>
                </a:extLst>
              </p:cNvPr>
              <p:cNvPicPr/>
              <p:nvPr/>
            </p:nvPicPr>
            <p:blipFill>
              <a:blip r:embed="rId2071"/>
              <a:stretch>
                <a:fillRect/>
              </a:stretch>
            </p:blipFill>
            <p:spPr>
              <a:xfrm>
                <a:off x="7575809" y="2808400"/>
                <a:ext cx="65880" cy="53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855" name="Gruppo 854">
            <a:extLst>
              <a:ext uri="{FF2B5EF4-FFF2-40B4-BE49-F238E27FC236}">
                <a16:creationId xmlns:a16="http://schemas.microsoft.com/office/drawing/2014/main" id="{C5AFBE6B-D811-48A7-9DF8-33D5FC813DED}"/>
              </a:ext>
            </a:extLst>
          </p:cNvPr>
          <p:cNvGrpSpPr/>
          <p:nvPr/>
        </p:nvGrpSpPr>
        <p:grpSpPr>
          <a:xfrm>
            <a:off x="6406529" y="2681680"/>
            <a:ext cx="5050080" cy="641880"/>
            <a:chOff x="6406529" y="2681680"/>
            <a:chExt cx="5050080" cy="64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2">
              <p14:nvContentPartPr>
                <p14:cNvPr id="791" name="Input penna 790">
                  <a:extLst>
                    <a:ext uri="{FF2B5EF4-FFF2-40B4-BE49-F238E27FC236}">
                      <a16:creationId xmlns:a16="http://schemas.microsoft.com/office/drawing/2014/main" id="{5D6081FA-4E9F-4410-98F9-F276E8459AD6}"/>
                    </a:ext>
                  </a:extLst>
                </p14:cNvPr>
                <p14:cNvContentPartPr/>
                <p14:nvPr/>
              </p14:nvContentPartPr>
              <p14:xfrm>
                <a:off x="6406529" y="3034840"/>
                <a:ext cx="89280" cy="4320"/>
              </p14:xfrm>
            </p:contentPart>
          </mc:Choice>
          <mc:Fallback xmlns="">
            <p:pic>
              <p:nvPicPr>
                <p:cNvPr id="791" name="Input penna 790">
                  <a:extLst>
                    <a:ext uri="{FF2B5EF4-FFF2-40B4-BE49-F238E27FC236}">
                      <a16:creationId xmlns:a16="http://schemas.microsoft.com/office/drawing/2014/main" id="{5D6081FA-4E9F-4410-98F9-F276E8459AD6}"/>
                    </a:ext>
                  </a:extLst>
                </p:cNvPr>
                <p:cNvPicPr/>
                <p:nvPr/>
              </p:nvPicPr>
              <p:blipFill>
                <a:blip r:embed="rId2073"/>
                <a:stretch>
                  <a:fillRect/>
                </a:stretch>
              </p:blipFill>
              <p:spPr>
                <a:xfrm>
                  <a:off x="6397889" y="3025840"/>
                  <a:ext cx="1069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4">
              <p14:nvContentPartPr>
                <p14:cNvPr id="792" name="Input penna 791">
                  <a:extLst>
                    <a:ext uri="{FF2B5EF4-FFF2-40B4-BE49-F238E27FC236}">
                      <a16:creationId xmlns:a16="http://schemas.microsoft.com/office/drawing/2014/main" id="{3ACC7C3E-DA02-4E69-934C-0EAA23BFEABC}"/>
                    </a:ext>
                  </a:extLst>
                </p14:cNvPr>
                <p14:cNvContentPartPr/>
                <p14:nvPr/>
              </p14:nvContentPartPr>
              <p14:xfrm>
                <a:off x="6419129" y="3081640"/>
                <a:ext cx="78480" cy="360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3ACC7C3E-DA02-4E69-934C-0EAA23BFEABC}"/>
                    </a:ext>
                  </a:extLst>
                </p:cNvPr>
                <p:cNvPicPr/>
                <p:nvPr/>
              </p:nvPicPr>
              <p:blipFill>
                <a:blip r:embed="rId2075"/>
                <a:stretch>
                  <a:fillRect/>
                </a:stretch>
              </p:blipFill>
              <p:spPr>
                <a:xfrm>
                  <a:off x="6410489" y="3073000"/>
                  <a:ext cx="96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6">
              <p14:nvContentPartPr>
                <p14:cNvPr id="794" name="Input penna 793">
                  <a:extLst>
                    <a:ext uri="{FF2B5EF4-FFF2-40B4-BE49-F238E27FC236}">
                      <a16:creationId xmlns:a16="http://schemas.microsoft.com/office/drawing/2014/main" id="{D8F50711-2BEE-4797-A69D-FC95239638A2}"/>
                    </a:ext>
                  </a:extLst>
                </p14:cNvPr>
                <p14:cNvContentPartPr/>
                <p14:nvPr/>
              </p14:nvContentPartPr>
              <p14:xfrm>
                <a:off x="6638729" y="2866720"/>
                <a:ext cx="105120" cy="18972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D8F50711-2BEE-4797-A69D-FC95239638A2}"/>
                    </a:ext>
                  </a:extLst>
                </p:cNvPr>
                <p:cNvPicPr/>
                <p:nvPr/>
              </p:nvPicPr>
              <p:blipFill>
                <a:blip r:embed="rId2077"/>
                <a:stretch>
                  <a:fillRect/>
                </a:stretch>
              </p:blipFill>
              <p:spPr>
                <a:xfrm>
                  <a:off x="6629729" y="2857720"/>
                  <a:ext cx="1227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8">
              <p14:nvContentPartPr>
                <p14:cNvPr id="795" name="Input penna 794">
                  <a:extLst>
                    <a:ext uri="{FF2B5EF4-FFF2-40B4-BE49-F238E27FC236}">
                      <a16:creationId xmlns:a16="http://schemas.microsoft.com/office/drawing/2014/main" id="{53DC3234-A7CD-4466-AA91-A02E2A359033}"/>
                    </a:ext>
                  </a:extLst>
                </p14:cNvPr>
                <p14:cNvContentPartPr/>
                <p14:nvPr/>
              </p14:nvContentPartPr>
              <p14:xfrm>
                <a:off x="6738449" y="2992000"/>
                <a:ext cx="64080" cy="8856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53DC3234-A7CD-4466-AA91-A02E2A359033}"/>
                    </a:ext>
                  </a:extLst>
                </p:cNvPr>
                <p:cNvPicPr/>
                <p:nvPr/>
              </p:nvPicPr>
              <p:blipFill>
                <a:blip r:embed="rId2079"/>
                <a:stretch>
                  <a:fillRect/>
                </a:stretch>
              </p:blipFill>
              <p:spPr>
                <a:xfrm>
                  <a:off x="6729449" y="2983000"/>
                  <a:ext cx="817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0">
              <p14:nvContentPartPr>
                <p14:cNvPr id="796" name="Input penna 795">
                  <a:extLst>
                    <a:ext uri="{FF2B5EF4-FFF2-40B4-BE49-F238E27FC236}">
                      <a16:creationId xmlns:a16="http://schemas.microsoft.com/office/drawing/2014/main" id="{C499761D-9ABB-4F9C-9E97-68D98D33F1D1}"/>
                    </a:ext>
                  </a:extLst>
                </p14:cNvPr>
                <p14:cNvContentPartPr/>
                <p14:nvPr/>
              </p14:nvContentPartPr>
              <p14:xfrm>
                <a:off x="6732689" y="2984440"/>
                <a:ext cx="85320" cy="8424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C499761D-9ABB-4F9C-9E97-68D98D33F1D1}"/>
                    </a:ext>
                  </a:extLst>
                </p:cNvPr>
                <p:cNvPicPr/>
                <p:nvPr/>
              </p:nvPicPr>
              <p:blipFill>
                <a:blip r:embed="rId2081"/>
                <a:stretch>
                  <a:fillRect/>
                </a:stretch>
              </p:blipFill>
              <p:spPr>
                <a:xfrm>
                  <a:off x="6724049" y="2975800"/>
                  <a:ext cx="102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2">
              <p14:nvContentPartPr>
                <p14:cNvPr id="797" name="Input penna 796">
                  <a:extLst>
                    <a:ext uri="{FF2B5EF4-FFF2-40B4-BE49-F238E27FC236}">
                      <a16:creationId xmlns:a16="http://schemas.microsoft.com/office/drawing/2014/main" id="{E93BF456-D45B-4524-914C-098D507261C1}"/>
                    </a:ext>
                  </a:extLst>
                </p14:cNvPr>
                <p14:cNvContentPartPr/>
                <p14:nvPr/>
              </p14:nvContentPartPr>
              <p14:xfrm>
                <a:off x="6853649" y="2906320"/>
                <a:ext cx="91080" cy="11844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E93BF456-D45B-4524-914C-098D507261C1}"/>
                    </a:ext>
                  </a:extLst>
                </p:cNvPr>
                <p:cNvPicPr/>
                <p:nvPr/>
              </p:nvPicPr>
              <p:blipFill>
                <a:blip r:embed="rId2083"/>
                <a:stretch>
                  <a:fillRect/>
                </a:stretch>
              </p:blipFill>
              <p:spPr>
                <a:xfrm>
                  <a:off x="6844649" y="2897320"/>
                  <a:ext cx="108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4">
              <p14:nvContentPartPr>
                <p14:cNvPr id="798" name="Input penna 797">
                  <a:extLst>
                    <a:ext uri="{FF2B5EF4-FFF2-40B4-BE49-F238E27FC236}">
                      <a16:creationId xmlns:a16="http://schemas.microsoft.com/office/drawing/2014/main" id="{FD4AF1C3-43F0-4758-9488-1EB22345FDB1}"/>
                    </a:ext>
                  </a:extLst>
                </p14:cNvPr>
                <p14:cNvContentPartPr/>
                <p14:nvPr/>
              </p14:nvContentPartPr>
              <p14:xfrm>
                <a:off x="6937529" y="2859880"/>
                <a:ext cx="109800" cy="15120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FD4AF1C3-43F0-4758-9488-1EB22345FDB1}"/>
                    </a:ext>
                  </a:extLst>
                </p:cNvPr>
                <p:cNvPicPr/>
                <p:nvPr/>
              </p:nvPicPr>
              <p:blipFill>
                <a:blip r:embed="rId2085"/>
                <a:stretch>
                  <a:fillRect/>
                </a:stretch>
              </p:blipFill>
              <p:spPr>
                <a:xfrm>
                  <a:off x="6928889" y="2851240"/>
                  <a:ext cx="127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6">
              <p14:nvContentPartPr>
                <p14:cNvPr id="799" name="Input penna 798">
                  <a:extLst>
                    <a:ext uri="{FF2B5EF4-FFF2-40B4-BE49-F238E27FC236}">
                      <a16:creationId xmlns:a16="http://schemas.microsoft.com/office/drawing/2014/main" id="{CB90C3E9-DB2A-419D-981C-4D0470781B32}"/>
                    </a:ext>
                  </a:extLst>
                </p14:cNvPr>
                <p14:cNvContentPartPr/>
                <p14:nvPr/>
              </p14:nvContentPartPr>
              <p14:xfrm>
                <a:off x="7068209" y="2958160"/>
                <a:ext cx="64440" cy="13140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CB90C3E9-DB2A-419D-981C-4D0470781B32}"/>
                    </a:ext>
                  </a:extLst>
                </p:cNvPr>
                <p:cNvPicPr/>
                <p:nvPr/>
              </p:nvPicPr>
              <p:blipFill>
                <a:blip r:embed="rId2087"/>
                <a:stretch>
                  <a:fillRect/>
                </a:stretch>
              </p:blipFill>
              <p:spPr>
                <a:xfrm>
                  <a:off x="7059569" y="2949520"/>
                  <a:ext cx="82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8">
              <p14:nvContentPartPr>
                <p14:cNvPr id="800" name="Input penna 799">
                  <a:extLst>
                    <a:ext uri="{FF2B5EF4-FFF2-40B4-BE49-F238E27FC236}">
                      <a16:creationId xmlns:a16="http://schemas.microsoft.com/office/drawing/2014/main" id="{06C40930-30F2-4F4C-AA1E-AAA02F7E6A8A}"/>
                    </a:ext>
                  </a:extLst>
                </p14:cNvPr>
                <p14:cNvContentPartPr/>
                <p14:nvPr/>
              </p14:nvContentPartPr>
              <p14:xfrm>
                <a:off x="6688049" y="3103240"/>
                <a:ext cx="491040" cy="3456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06C40930-30F2-4F4C-AA1E-AAA02F7E6A8A}"/>
                    </a:ext>
                  </a:extLst>
                </p:cNvPr>
                <p:cNvPicPr/>
                <p:nvPr/>
              </p:nvPicPr>
              <p:blipFill>
                <a:blip r:embed="rId2089"/>
                <a:stretch>
                  <a:fillRect/>
                </a:stretch>
              </p:blipFill>
              <p:spPr>
                <a:xfrm>
                  <a:off x="6679049" y="3094240"/>
                  <a:ext cx="5086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0">
              <p14:nvContentPartPr>
                <p14:cNvPr id="801" name="Input penna 800">
                  <a:extLst>
                    <a:ext uri="{FF2B5EF4-FFF2-40B4-BE49-F238E27FC236}">
                      <a16:creationId xmlns:a16="http://schemas.microsoft.com/office/drawing/2014/main" id="{FC3E1DC6-F24D-43EA-8596-C770655E9528}"/>
                    </a:ext>
                  </a:extLst>
                </p14:cNvPr>
                <p14:cNvContentPartPr/>
                <p14:nvPr/>
              </p14:nvContentPartPr>
              <p14:xfrm>
                <a:off x="6816569" y="3166240"/>
                <a:ext cx="147240" cy="143640"/>
              </p14:xfrm>
            </p:contentPart>
          </mc:Choice>
          <mc:Fallback xmlns="">
            <p:pic>
              <p:nvPicPr>
                <p:cNvPr id="801" name="Input penna 800">
                  <a:extLst>
                    <a:ext uri="{FF2B5EF4-FFF2-40B4-BE49-F238E27FC236}">
                      <a16:creationId xmlns:a16="http://schemas.microsoft.com/office/drawing/2014/main" id="{FC3E1DC6-F24D-43EA-8596-C770655E9528}"/>
                    </a:ext>
                  </a:extLst>
                </p:cNvPr>
                <p:cNvPicPr/>
                <p:nvPr/>
              </p:nvPicPr>
              <p:blipFill>
                <a:blip r:embed="rId2091"/>
                <a:stretch>
                  <a:fillRect/>
                </a:stretch>
              </p:blipFill>
              <p:spPr>
                <a:xfrm>
                  <a:off x="6807929" y="3157600"/>
                  <a:ext cx="1648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C423AA8B-F994-4DB2-8BBC-A26D8DF00772}"/>
                    </a:ext>
                  </a:extLst>
                </p14:cNvPr>
                <p14:cNvContentPartPr/>
                <p14:nvPr/>
              </p14:nvContentPartPr>
              <p14:xfrm>
                <a:off x="7352609" y="2997040"/>
                <a:ext cx="6120" cy="10548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C423AA8B-F994-4DB2-8BBC-A26D8DF00772}"/>
                    </a:ext>
                  </a:extLst>
                </p:cNvPr>
                <p:cNvPicPr/>
                <p:nvPr/>
              </p:nvPicPr>
              <p:blipFill>
                <a:blip r:embed="rId2037"/>
                <a:stretch>
                  <a:fillRect/>
                </a:stretch>
              </p:blipFill>
              <p:spPr>
                <a:xfrm>
                  <a:off x="7343969" y="2988040"/>
                  <a:ext cx="237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3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D347321D-4BC5-4EB8-A9E3-AAA234CE3E0A}"/>
                    </a:ext>
                  </a:extLst>
                </p14:cNvPr>
                <p14:cNvContentPartPr/>
                <p14:nvPr/>
              </p14:nvContentPartPr>
              <p14:xfrm>
                <a:off x="7313009" y="3041320"/>
                <a:ext cx="92520" cy="1944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D347321D-4BC5-4EB8-A9E3-AAA234CE3E0A}"/>
                    </a:ext>
                  </a:extLst>
                </p:cNvPr>
                <p:cNvPicPr/>
                <p:nvPr/>
              </p:nvPicPr>
              <p:blipFill>
                <a:blip r:embed="rId2094"/>
                <a:stretch>
                  <a:fillRect/>
                </a:stretch>
              </p:blipFill>
              <p:spPr>
                <a:xfrm>
                  <a:off x="7304009" y="3032680"/>
                  <a:ext cx="1101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5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03DC3661-97FC-4B9B-8CA2-E3A4B8182E72}"/>
                    </a:ext>
                  </a:extLst>
                </p14:cNvPr>
                <p14:cNvContentPartPr/>
                <p14:nvPr/>
              </p14:nvContentPartPr>
              <p14:xfrm>
                <a:off x="7304369" y="3148240"/>
                <a:ext cx="138600" cy="540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03DC3661-97FC-4B9B-8CA2-E3A4B8182E72}"/>
                    </a:ext>
                  </a:extLst>
                </p:cNvPr>
                <p:cNvPicPr/>
                <p:nvPr/>
              </p:nvPicPr>
              <p:blipFill>
                <a:blip r:embed="rId2096"/>
                <a:stretch>
                  <a:fillRect/>
                </a:stretch>
              </p:blipFill>
              <p:spPr>
                <a:xfrm>
                  <a:off x="7295369" y="3139600"/>
                  <a:ext cx="156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7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A85780EE-67F7-4202-AD09-AFB0FB026B63}"/>
                    </a:ext>
                  </a:extLst>
                </p14:cNvPr>
                <p14:cNvContentPartPr/>
                <p14:nvPr/>
              </p14:nvContentPartPr>
              <p14:xfrm>
                <a:off x="7480409" y="2897320"/>
                <a:ext cx="34200" cy="15264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A85780EE-67F7-4202-AD09-AFB0FB026B63}"/>
                    </a:ext>
                  </a:extLst>
                </p:cNvPr>
                <p:cNvPicPr/>
                <p:nvPr/>
              </p:nvPicPr>
              <p:blipFill>
                <a:blip r:embed="rId2098"/>
                <a:stretch>
                  <a:fillRect/>
                </a:stretch>
              </p:blipFill>
              <p:spPr>
                <a:xfrm>
                  <a:off x="7471769" y="2888680"/>
                  <a:ext cx="518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9">
              <p14:nvContentPartPr>
                <p14:cNvPr id="822" name="Input penna 821">
                  <a:extLst>
                    <a:ext uri="{FF2B5EF4-FFF2-40B4-BE49-F238E27FC236}">
                      <a16:creationId xmlns:a16="http://schemas.microsoft.com/office/drawing/2014/main" id="{32F626F6-1C8E-443E-8BD3-564E49AA1984}"/>
                    </a:ext>
                  </a:extLst>
                </p14:cNvPr>
                <p14:cNvContentPartPr/>
                <p14:nvPr/>
              </p14:nvContentPartPr>
              <p14:xfrm>
                <a:off x="7459169" y="3070120"/>
                <a:ext cx="111240" cy="1440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32F626F6-1C8E-443E-8BD3-564E49AA1984}"/>
                    </a:ext>
                  </a:extLst>
                </p:cNvPr>
                <p:cNvPicPr/>
                <p:nvPr/>
              </p:nvPicPr>
              <p:blipFill>
                <a:blip r:embed="rId2100"/>
                <a:stretch>
                  <a:fillRect/>
                </a:stretch>
              </p:blipFill>
              <p:spPr>
                <a:xfrm>
                  <a:off x="7450169" y="3061480"/>
                  <a:ext cx="1288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1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52CF5528-ED8F-44F2-B90B-A1FE8CD8D5BA}"/>
                    </a:ext>
                  </a:extLst>
                </p14:cNvPr>
                <p14:cNvContentPartPr/>
                <p14:nvPr/>
              </p14:nvContentPartPr>
              <p14:xfrm>
                <a:off x="7409489" y="3139960"/>
                <a:ext cx="133200" cy="18360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52CF5528-ED8F-44F2-B90B-A1FE8CD8D5BA}"/>
                    </a:ext>
                  </a:extLst>
                </p:cNvPr>
                <p:cNvPicPr/>
                <p:nvPr/>
              </p:nvPicPr>
              <p:blipFill>
                <a:blip r:embed="rId2102"/>
                <a:stretch>
                  <a:fillRect/>
                </a:stretch>
              </p:blipFill>
              <p:spPr>
                <a:xfrm>
                  <a:off x="7400849" y="3130960"/>
                  <a:ext cx="1508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3">
              <p14:nvContentPartPr>
                <p14:cNvPr id="807" name="Input penna 806">
                  <a:extLst>
                    <a:ext uri="{FF2B5EF4-FFF2-40B4-BE49-F238E27FC236}">
                      <a16:creationId xmlns:a16="http://schemas.microsoft.com/office/drawing/2014/main" id="{C1FBB2DE-2954-4761-86CC-C4AC5F89A160}"/>
                    </a:ext>
                  </a:extLst>
                </p14:cNvPr>
                <p14:cNvContentPartPr/>
                <p14:nvPr/>
              </p14:nvContentPartPr>
              <p14:xfrm>
                <a:off x="7799729" y="2940520"/>
                <a:ext cx="86400" cy="13356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C1FBB2DE-2954-4761-86CC-C4AC5F89A160}"/>
                    </a:ext>
                  </a:extLst>
                </p:cNvPr>
                <p:cNvPicPr/>
                <p:nvPr/>
              </p:nvPicPr>
              <p:blipFill>
                <a:blip r:embed="rId2104"/>
                <a:stretch>
                  <a:fillRect/>
                </a:stretch>
              </p:blipFill>
              <p:spPr>
                <a:xfrm>
                  <a:off x="7790729" y="2931520"/>
                  <a:ext cx="1040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5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478B30BD-C12A-4D5B-A954-D8CF32A041ED}"/>
                    </a:ext>
                  </a:extLst>
                </p14:cNvPr>
                <p14:cNvContentPartPr/>
                <p14:nvPr/>
              </p14:nvContentPartPr>
              <p14:xfrm>
                <a:off x="7911689" y="2992000"/>
                <a:ext cx="55800" cy="9432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478B30BD-C12A-4D5B-A954-D8CF32A041ED}"/>
                    </a:ext>
                  </a:extLst>
                </p:cNvPr>
                <p:cNvPicPr/>
                <p:nvPr/>
              </p:nvPicPr>
              <p:blipFill>
                <a:blip r:embed="rId2106"/>
                <a:stretch>
                  <a:fillRect/>
                </a:stretch>
              </p:blipFill>
              <p:spPr>
                <a:xfrm>
                  <a:off x="7902689" y="2983000"/>
                  <a:ext cx="734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7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836A5A71-60D6-40E1-B5F3-38E1E76459B9}"/>
                    </a:ext>
                  </a:extLst>
                </p14:cNvPr>
                <p14:cNvContentPartPr/>
                <p14:nvPr/>
              </p14:nvContentPartPr>
              <p14:xfrm>
                <a:off x="7914209" y="2995240"/>
                <a:ext cx="72720" cy="8784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836A5A71-60D6-40E1-B5F3-38E1E76459B9}"/>
                    </a:ext>
                  </a:extLst>
                </p:cNvPr>
                <p:cNvPicPr/>
                <p:nvPr/>
              </p:nvPicPr>
              <p:blipFill>
                <a:blip r:embed="rId2108"/>
                <a:stretch>
                  <a:fillRect/>
                </a:stretch>
              </p:blipFill>
              <p:spPr>
                <a:xfrm>
                  <a:off x="7905209" y="2986240"/>
                  <a:ext cx="903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9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11E801F3-AD00-46AA-961E-3C9C74066DDE}"/>
                    </a:ext>
                  </a:extLst>
                </p14:cNvPr>
                <p14:cNvContentPartPr/>
                <p14:nvPr/>
              </p14:nvContentPartPr>
              <p14:xfrm>
                <a:off x="8128049" y="3004240"/>
                <a:ext cx="63360" cy="1044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11E801F3-AD00-46AA-961E-3C9C74066DDE}"/>
                    </a:ext>
                  </a:extLst>
                </p:cNvPr>
                <p:cNvPicPr/>
                <p:nvPr/>
              </p:nvPicPr>
              <p:blipFill>
                <a:blip r:embed="rId2110"/>
                <a:stretch>
                  <a:fillRect/>
                </a:stretch>
              </p:blipFill>
              <p:spPr>
                <a:xfrm>
                  <a:off x="8119049" y="2995600"/>
                  <a:ext cx="810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1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960BC9A1-8B88-46C1-87C0-5A752841A18F}"/>
                    </a:ext>
                  </a:extLst>
                </p14:cNvPr>
                <p14:cNvContentPartPr/>
                <p14:nvPr/>
              </p14:nvContentPartPr>
              <p14:xfrm>
                <a:off x="8140289" y="2944120"/>
                <a:ext cx="14400" cy="11808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960BC9A1-8B88-46C1-87C0-5A752841A18F}"/>
                    </a:ext>
                  </a:extLst>
                </p:cNvPr>
                <p:cNvPicPr/>
                <p:nvPr/>
              </p:nvPicPr>
              <p:blipFill>
                <a:blip r:embed="rId2112"/>
                <a:stretch>
                  <a:fillRect/>
                </a:stretch>
              </p:blipFill>
              <p:spPr>
                <a:xfrm>
                  <a:off x="8131649" y="2935480"/>
                  <a:ext cx="32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3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6E6C5D3B-9FE8-49A3-B34B-498841F13CFE}"/>
                    </a:ext>
                  </a:extLst>
                </p14:cNvPr>
                <p14:cNvContentPartPr/>
                <p14:nvPr/>
              </p14:nvContentPartPr>
              <p14:xfrm>
                <a:off x="8008889" y="2850160"/>
                <a:ext cx="70200" cy="68040"/>
              </p14:xfrm>
            </p:contentPart>
          </mc:Choice>
          <mc:Fallback xmlns="">
            <p:pic>
              <p:nvPicPr>
                <p:cNvPr id="813" name="Input penna 812">
                  <a:extLst>
                    <a:ext uri="{FF2B5EF4-FFF2-40B4-BE49-F238E27FC236}">
                      <a16:creationId xmlns:a16="http://schemas.microsoft.com/office/drawing/2014/main" id="{6E6C5D3B-9FE8-49A3-B34B-498841F13CFE}"/>
                    </a:ext>
                  </a:extLst>
                </p:cNvPr>
                <p:cNvPicPr/>
                <p:nvPr/>
              </p:nvPicPr>
              <p:blipFill>
                <a:blip r:embed="rId2114"/>
                <a:stretch>
                  <a:fillRect/>
                </a:stretch>
              </p:blipFill>
              <p:spPr>
                <a:xfrm>
                  <a:off x="7999889" y="2841520"/>
                  <a:ext cx="878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5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E4E8BFB7-AF32-4C57-A90C-F3E0F647A6DE}"/>
                    </a:ext>
                  </a:extLst>
                </p14:cNvPr>
                <p14:cNvContentPartPr/>
                <p14:nvPr/>
              </p14:nvContentPartPr>
              <p14:xfrm>
                <a:off x="8304809" y="2907400"/>
                <a:ext cx="87120" cy="15660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E4E8BFB7-AF32-4C57-A90C-F3E0F647A6DE}"/>
                    </a:ext>
                  </a:extLst>
                </p:cNvPr>
                <p:cNvPicPr/>
                <p:nvPr/>
              </p:nvPicPr>
              <p:blipFill>
                <a:blip r:embed="rId2116"/>
                <a:stretch>
                  <a:fillRect/>
                </a:stretch>
              </p:blipFill>
              <p:spPr>
                <a:xfrm>
                  <a:off x="8295809" y="2898400"/>
                  <a:ext cx="1047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7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11D1CE25-31BA-4536-AE34-6E158C849517}"/>
                    </a:ext>
                  </a:extLst>
                </p14:cNvPr>
                <p14:cNvContentPartPr/>
                <p14:nvPr/>
              </p14:nvContentPartPr>
              <p14:xfrm>
                <a:off x="8407049" y="3007480"/>
                <a:ext cx="56880" cy="16812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11D1CE25-31BA-4536-AE34-6E158C849517}"/>
                    </a:ext>
                  </a:extLst>
                </p:cNvPr>
                <p:cNvPicPr/>
                <p:nvPr/>
              </p:nvPicPr>
              <p:blipFill>
                <a:blip r:embed="rId2118"/>
                <a:stretch>
                  <a:fillRect/>
                </a:stretch>
              </p:blipFill>
              <p:spPr>
                <a:xfrm>
                  <a:off x="8398409" y="2998840"/>
                  <a:ext cx="745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9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02CF33E1-E8FC-4589-B519-A0DFEE9C2215}"/>
                    </a:ext>
                  </a:extLst>
                </p14:cNvPr>
                <p14:cNvContentPartPr/>
                <p14:nvPr/>
              </p14:nvContentPartPr>
              <p14:xfrm>
                <a:off x="8481929" y="2871400"/>
                <a:ext cx="66240" cy="7092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02CF33E1-E8FC-4589-B519-A0DFEE9C2215}"/>
                    </a:ext>
                  </a:extLst>
                </p:cNvPr>
                <p:cNvPicPr/>
                <p:nvPr/>
              </p:nvPicPr>
              <p:blipFill>
                <a:blip r:embed="rId2120"/>
                <a:stretch>
                  <a:fillRect/>
                </a:stretch>
              </p:blipFill>
              <p:spPr>
                <a:xfrm>
                  <a:off x="8472929" y="2862760"/>
                  <a:ext cx="83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1">
              <p14:nvContentPartPr>
                <p14:cNvPr id="818" name="Input penna 817">
                  <a:extLst>
                    <a:ext uri="{FF2B5EF4-FFF2-40B4-BE49-F238E27FC236}">
                      <a16:creationId xmlns:a16="http://schemas.microsoft.com/office/drawing/2014/main" id="{EDACE938-871C-41A3-A8AB-899E6F8D7997}"/>
                    </a:ext>
                  </a:extLst>
                </p14:cNvPr>
                <p14:cNvContentPartPr/>
                <p14:nvPr/>
              </p14:nvContentPartPr>
              <p14:xfrm>
                <a:off x="8668769" y="2955640"/>
                <a:ext cx="14040" cy="11376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EDACE938-871C-41A3-A8AB-899E6F8D7997}"/>
                    </a:ext>
                  </a:extLst>
                </p:cNvPr>
                <p:cNvPicPr/>
                <p:nvPr/>
              </p:nvPicPr>
              <p:blipFill>
                <a:blip r:embed="rId2122"/>
                <a:stretch>
                  <a:fillRect/>
                </a:stretch>
              </p:blipFill>
              <p:spPr>
                <a:xfrm>
                  <a:off x="8659769" y="2947000"/>
                  <a:ext cx="316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3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D190F40F-0A32-46B5-87A9-BC05ABF662AB}"/>
                    </a:ext>
                  </a:extLst>
                </p14:cNvPr>
                <p14:cNvContentPartPr/>
                <p14:nvPr/>
              </p14:nvContentPartPr>
              <p14:xfrm>
                <a:off x="8600009" y="3015040"/>
                <a:ext cx="118080" cy="612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D190F40F-0A32-46B5-87A9-BC05ABF662AB}"/>
                    </a:ext>
                  </a:extLst>
                </p:cNvPr>
                <p:cNvPicPr/>
                <p:nvPr/>
              </p:nvPicPr>
              <p:blipFill>
                <a:blip r:embed="rId2124"/>
                <a:stretch>
                  <a:fillRect/>
                </a:stretch>
              </p:blipFill>
              <p:spPr>
                <a:xfrm>
                  <a:off x="8591369" y="3006040"/>
                  <a:ext cx="135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5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01B44D05-6CFC-4859-BB21-9713A972299B}"/>
                    </a:ext>
                  </a:extLst>
                </p14:cNvPr>
                <p14:cNvContentPartPr/>
                <p14:nvPr/>
              </p14:nvContentPartPr>
              <p14:xfrm>
                <a:off x="8803049" y="2912440"/>
                <a:ext cx="109800" cy="18036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01B44D05-6CFC-4859-BB21-9713A972299B}"/>
                    </a:ext>
                  </a:extLst>
                </p:cNvPr>
                <p:cNvPicPr/>
                <p:nvPr/>
              </p:nvPicPr>
              <p:blipFill>
                <a:blip r:embed="rId2126"/>
                <a:stretch>
                  <a:fillRect/>
                </a:stretch>
              </p:blipFill>
              <p:spPr>
                <a:xfrm>
                  <a:off x="8794409" y="2903440"/>
                  <a:ext cx="1274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7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F6F33F2F-DA4A-4D63-9F4F-B3585DE65E6F}"/>
                    </a:ext>
                  </a:extLst>
                </p14:cNvPr>
                <p14:cNvContentPartPr/>
                <p14:nvPr/>
              </p14:nvContentPartPr>
              <p14:xfrm>
                <a:off x="8930849" y="2897320"/>
                <a:ext cx="104760" cy="17280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F6F33F2F-DA4A-4D63-9F4F-B3585DE65E6F}"/>
                    </a:ext>
                  </a:extLst>
                </p:cNvPr>
                <p:cNvPicPr/>
                <p:nvPr/>
              </p:nvPicPr>
              <p:blipFill>
                <a:blip r:embed="rId2128"/>
                <a:stretch>
                  <a:fillRect/>
                </a:stretch>
              </p:blipFill>
              <p:spPr>
                <a:xfrm>
                  <a:off x="8921849" y="2888320"/>
                  <a:ext cx="1224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9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5FE8BC4F-7CDC-4493-AD32-0D5193442BE4}"/>
                    </a:ext>
                  </a:extLst>
                </p14:cNvPr>
                <p14:cNvContentPartPr/>
                <p14:nvPr/>
              </p14:nvContentPartPr>
              <p14:xfrm>
                <a:off x="9061529" y="3015760"/>
                <a:ext cx="72720" cy="7272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5FE8BC4F-7CDC-4493-AD32-0D5193442BE4}"/>
                    </a:ext>
                  </a:extLst>
                </p:cNvPr>
                <p:cNvPicPr/>
                <p:nvPr/>
              </p:nvPicPr>
              <p:blipFill>
                <a:blip r:embed="rId2130"/>
                <a:stretch>
                  <a:fillRect/>
                </a:stretch>
              </p:blipFill>
              <p:spPr>
                <a:xfrm>
                  <a:off x="9052889" y="3007120"/>
                  <a:ext cx="903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1">
              <p14:nvContentPartPr>
                <p14:cNvPr id="828" name="Input penna 827">
                  <a:extLst>
                    <a:ext uri="{FF2B5EF4-FFF2-40B4-BE49-F238E27FC236}">
                      <a16:creationId xmlns:a16="http://schemas.microsoft.com/office/drawing/2014/main" id="{18D70819-B2CD-4BEE-BE18-06805ADFD351}"/>
                    </a:ext>
                  </a:extLst>
                </p14:cNvPr>
                <p14:cNvContentPartPr/>
                <p14:nvPr/>
              </p14:nvContentPartPr>
              <p14:xfrm>
                <a:off x="9077729" y="2994520"/>
                <a:ext cx="78840" cy="8208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18D70819-B2CD-4BEE-BE18-06805ADFD351}"/>
                    </a:ext>
                  </a:extLst>
                </p:cNvPr>
                <p:cNvPicPr/>
                <p:nvPr/>
              </p:nvPicPr>
              <p:blipFill>
                <a:blip r:embed="rId2132"/>
                <a:stretch>
                  <a:fillRect/>
                </a:stretch>
              </p:blipFill>
              <p:spPr>
                <a:xfrm>
                  <a:off x="9069089" y="2985520"/>
                  <a:ext cx="964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3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EB345B5C-31B0-4AF2-9437-ED8B3B83F493}"/>
                    </a:ext>
                  </a:extLst>
                </p14:cNvPr>
                <p14:cNvContentPartPr/>
                <p14:nvPr/>
              </p14:nvContentPartPr>
              <p14:xfrm>
                <a:off x="9171689" y="2857000"/>
                <a:ext cx="118440" cy="24120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EB345B5C-31B0-4AF2-9437-ED8B3B83F493}"/>
                    </a:ext>
                  </a:extLst>
                </p:cNvPr>
                <p:cNvPicPr/>
                <p:nvPr/>
              </p:nvPicPr>
              <p:blipFill>
                <a:blip r:embed="rId2134"/>
                <a:stretch>
                  <a:fillRect/>
                </a:stretch>
              </p:blipFill>
              <p:spPr>
                <a:xfrm>
                  <a:off x="9163049" y="2848360"/>
                  <a:ext cx="1360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5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85FC21B5-798A-4778-8819-9F505EA7B231}"/>
                    </a:ext>
                  </a:extLst>
                </p14:cNvPr>
                <p14:cNvContentPartPr/>
                <p14:nvPr/>
              </p14:nvContentPartPr>
              <p14:xfrm>
                <a:off x="9310649" y="3006040"/>
                <a:ext cx="57960" cy="18216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85FC21B5-798A-4778-8819-9F505EA7B231}"/>
                    </a:ext>
                  </a:extLst>
                </p:cNvPr>
                <p:cNvPicPr/>
                <p:nvPr/>
              </p:nvPicPr>
              <p:blipFill>
                <a:blip r:embed="rId2136"/>
                <a:stretch>
                  <a:fillRect/>
                </a:stretch>
              </p:blipFill>
              <p:spPr>
                <a:xfrm>
                  <a:off x="9301649" y="2997040"/>
                  <a:ext cx="756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7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F16A3819-3ABA-46CE-82EE-0018BEABEA80}"/>
                    </a:ext>
                  </a:extLst>
                </p14:cNvPr>
                <p14:cNvContentPartPr/>
                <p14:nvPr/>
              </p14:nvContentPartPr>
              <p14:xfrm>
                <a:off x="9480569" y="2958160"/>
                <a:ext cx="104040" cy="684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F16A3819-3ABA-46CE-82EE-0018BEABEA80}"/>
                    </a:ext>
                  </a:extLst>
                </p:cNvPr>
                <p:cNvPicPr/>
                <p:nvPr/>
              </p:nvPicPr>
              <p:blipFill>
                <a:blip r:embed="rId2138"/>
                <a:stretch>
                  <a:fillRect/>
                </a:stretch>
              </p:blipFill>
              <p:spPr>
                <a:xfrm>
                  <a:off x="9471569" y="2949520"/>
                  <a:ext cx="1216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9">
              <p14:nvContentPartPr>
                <p14:cNvPr id="833" name="Input penna 832">
                  <a:extLst>
                    <a:ext uri="{FF2B5EF4-FFF2-40B4-BE49-F238E27FC236}">
                      <a16:creationId xmlns:a16="http://schemas.microsoft.com/office/drawing/2014/main" id="{04A38036-0E4E-47BC-A4A1-2B8A9D49212A}"/>
                    </a:ext>
                  </a:extLst>
                </p14:cNvPr>
                <p14:cNvContentPartPr/>
                <p14:nvPr/>
              </p14:nvContentPartPr>
              <p14:xfrm>
                <a:off x="9664889" y="2871760"/>
                <a:ext cx="97200" cy="22608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04A38036-0E4E-47BC-A4A1-2B8A9D49212A}"/>
                    </a:ext>
                  </a:extLst>
                </p:cNvPr>
                <p:cNvPicPr/>
                <p:nvPr/>
              </p:nvPicPr>
              <p:blipFill>
                <a:blip r:embed="rId2140"/>
                <a:stretch>
                  <a:fillRect/>
                </a:stretch>
              </p:blipFill>
              <p:spPr>
                <a:xfrm>
                  <a:off x="9656249" y="2862760"/>
                  <a:ext cx="1148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1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9AAD240D-01C1-46F7-A39F-30125B993FD9}"/>
                    </a:ext>
                  </a:extLst>
                </p14:cNvPr>
                <p14:cNvContentPartPr/>
                <p14:nvPr/>
              </p14:nvContentPartPr>
              <p14:xfrm>
                <a:off x="9814289" y="2889040"/>
                <a:ext cx="104040" cy="18900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9AAD240D-01C1-46F7-A39F-30125B993FD9}"/>
                    </a:ext>
                  </a:extLst>
                </p:cNvPr>
                <p:cNvPicPr/>
                <p:nvPr/>
              </p:nvPicPr>
              <p:blipFill>
                <a:blip r:embed="rId2142"/>
                <a:stretch>
                  <a:fillRect/>
                </a:stretch>
              </p:blipFill>
              <p:spPr>
                <a:xfrm>
                  <a:off x="9805289" y="2880040"/>
                  <a:ext cx="1216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3">
              <p14:nvContentPartPr>
                <p14:cNvPr id="835" name="Input penna 834">
                  <a:extLst>
                    <a:ext uri="{FF2B5EF4-FFF2-40B4-BE49-F238E27FC236}">
                      <a16:creationId xmlns:a16="http://schemas.microsoft.com/office/drawing/2014/main" id="{04AE3EFF-8B97-4EF3-BF6E-56B5B39429A8}"/>
                    </a:ext>
                  </a:extLst>
                </p14:cNvPr>
                <p14:cNvContentPartPr/>
                <p14:nvPr/>
              </p14:nvContentPartPr>
              <p14:xfrm>
                <a:off x="9939209" y="3020080"/>
                <a:ext cx="46800" cy="7380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04AE3EFF-8B97-4EF3-BF6E-56B5B39429A8}"/>
                    </a:ext>
                  </a:extLst>
                </p:cNvPr>
                <p:cNvPicPr/>
                <p:nvPr/>
              </p:nvPicPr>
              <p:blipFill>
                <a:blip r:embed="rId2144"/>
                <a:stretch>
                  <a:fillRect/>
                </a:stretch>
              </p:blipFill>
              <p:spPr>
                <a:xfrm>
                  <a:off x="9930209" y="3011080"/>
                  <a:ext cx="644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5">
              <p14:nvContentPartPr>
                <p14:cNvPr id="836" name="Input penna 835">
                  <a:extLst>
                    <a:ext uri="{FF2B5EF4-FFF2-40B4-BE49-F238E27FC236}">
                      <a16:creationId xmlns:a16="http://schemas.microsoft.com/office/drawing/2014/main" id="{B08731E7-E640-4A67-B511-3A3C993D480C}"/>
                    </a:ext>
                  </a:extLst>
                </p14:cNvPr>
                <p14:cNvContentPartPr/>
                <p14:nvPr/>
              </p14:nvContentPartPr>
              <p14:xfrm>
                <a:off x="9941729" y="2998480"/>
                <a:ext cx="69120" cy="6696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B08731E7-E640-4A67-B511-3A3C993D480C}"/>
                    </a:ext>
                  </a:extLst>
                </p:cNvPr>
                <p:cNvPicPr/>
                <p:nvPr/>
              </p:nvPicPr>
              <p:blipFill>
                <a:blip r:embed="rId2146"/>
                <a:stretch>
                  <a:fillRect/>
                </a:stretch>
              </p:blipFill>
              <p:spPr>
                <a:xfrm>
                  <a:off x="9933089" y="2989840"/>
                  <a:ext cx="867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7">
              <p14:nvContentPartPr>
                <p14:cNvPr id="837" name="Input penna 836">
                  <a:extLst>
                    <a:ext uri="{FF2B5EF4-FFF2-40B4-BE49-F238E27FC236}">
                      <a16:creationId xmlns:a16="http://schemas.microsoft.com/office/drawing/2014/main" id="{28ED3440-B777-46B8-B363-18A3F0A59A90}"/>
                    </a:ext>
                  </a:extLst>
                </p14:cNvPr>
                <p14:cNvContentPartPr/>
                <p14:nvPr/>
              </p14:nvContentPartPr>
              <p14:xfrm>
                <a:off x="10032089" y="2866000"/>
                <a:ext cx="117360" cy="18864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28ED3440-B777-46B8-B363-18A3F0A59A90}"/>
                    </a:ext>
                  </a:extLst>
                </p:cNvPr>
                <p:cNvPicPr/>
                <p:nvPr/>
              </p:nvPicPr>
              <p:blipFill>
                <a:blip r:embed="rId2148"/>
                <a:stretch>
                  <a:fillRect/>
                </a:stretch>
              </p:blipFill>
              <p:spPr>
                <a:xfrm>
                  <a:off x="10023089" y="2857000"/>
                  <a:ext cx="1350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9">
              <p14:nvContentPartPr>
                <p14:cNvPr id="838" name="Input penna 837">
                  <a:extLst>
                    <a:ext uri="{FF2B5EF4-FFF2-40B4-BE49-F238E27FC236}">
                      <a16:creationId xmlns:a16="http://schemas.microsoft.com/office/drawing/2014/main" id="{6873BFD6-689C-45AC-A994-92B6F9DA097D}"/>
                    </a:ext>
                  </a:extLst>
                </p14:cNvPr>
                <p14:cNvContentPartPr/>
                <p14:nvPr/>
              </p14:nvContentPartPr>
              <p14:xfrm>
                <a:off x="10149089" y="2977240"/>
                <a:ext cx="73440" cy="16596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6873BFD6-689C-45AC-A994-92B6F9DA097D}"/>
                    </a:ext>
                  </a:extLst>
                </p:cNvPr>
                <p:cNvPicPr/>
                <p:nvPr/>
              </p:nvPicPr>
              <p:blipFill>
                <a:blip r:embed="rId2150"/>
                <a:stretch>
                  <a:fillRect/>
                </a:stretch>
              </p:blipFill>
              <p:spPr>
                <a:xfrm>
                  <a:off x="10140089" y="2968240"/>
                  <a:ext cx="910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1">
              <p14:nvContentPartPr>
                <p14:cNvPr id="840" name="Input penna 839">
                  <a:extLst>
                    <a:ext uri="{FF2B5EF4-FFF2-40B4-BE49-F238E27FC236}">
                      <a16:creationId xmlns:a16="http://schemas.microsoft.com/office/drawing/2014/main" id="{4481BA39-B39B-4125-A18E-163E18F83396}"/>
                    </a:ext>
                  </a:extLst>
                </p14:cNvPr>
                <p14:cNvContentPartPr/>
                <p14:nvPr/>
              </p14:nvContentPartPr>
              <p14:xfrm>
                <a:off x="10391009" y="2988760"/>
                <a:ext cx="85680" cy="1116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4481BA39-B39B-4125-A18E-163E18F83396}"/>
                    </a:ext>
                  </a:extLst>
                </p:cNvPr>
                <p:cNvPicPr/>
                <p:nvPr/>
              </p:nvPicPr>
              <p:blipFill>
                <a:blip r:embed="rId2152"/>
                <a:stretch>
                  <a:fillRect/>
                </a:stretch>
              </p:blipFill>
              <p:spPr>
                <a:xfrm>
                  <a:off x="10382369" y="2979760"/>
                  <a:ext cx="103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3">
              <p14:nvContentPartPr>
                <p14:cNvPr id="841" name="Input penna 840">
                  <a:extLst>
                    <a:ext uri="{FF2B5EF4-FFF2-40B4-BE49-F238E27FC236}">
                      <a16:creationId xmlns:a16="http://schemas.microsoft.com/office/drawing/2014/main" id="{1FB69C29-321A-44FC-94C5-CD1CA8629431}"/>
                    </a:ext>
                  </a:extLst>
                </p14:cNvPr>
                <p14:cNvContentPartPr/>
                <p14:nvPr/>
              </p14:nvContentPartPr>
              <p14:xfrm>
                <a:off x="10426289" y="2918560"/>
                <a:ext cx="18000" cy="12492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1FB69C29-321A-44FC-94C5-CD1CA8629431}"/>
                    </a:ext>
                  </a:extLst>
                </p:cNvPr>
                <p:cNvPicPr/>
                <p:nvPr/>
              </p:nvPicPr>
              <p:blipFill>
                <a:blip r:embed="rId2154"/>
                <a:stretch>
                  <a:fillRect/>
                </a:stretch>
              </p:blipFill>
              <p:spPr>
                <a:xfrm>
                  <a:off x="10417649" y="2909920"/>
                  <a:ext cx="356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5">
              <p14:nvContentPartPr>
                <p14:cNvPr id="843" name="Input penna 842">
                  <a:extLst>
                    <a:ext uri="{FF2B5EF4-FFF2-40B4-BE49-F238E27FC236}">
                      <a16:creationId xmlns:a16="http://schemas.microsoft.com/office/drawing/2014/main" id="{EB8D9AC2-E8D9-40F7-86F6-C77DAF30BAD8}"/>
                    </a:ext>
                  </a:extLst>
                </p14:cNvPr>
                <p14:cNvContentPartPr/>
                <p14:nvPr/>
              </p14:nvContentPartPr>
              <p14:xfrm>
                <a:off x="10605569" y="2898400"/>
                <a:ext cx="135000" cy="17208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EB8D9AC2-E8D9-40F7-86F6-C77DAF30BAD8}"/>
                    </a:ext>
                  </a:extLst>
                </p:cNvPr>
                <p:cNvPicPr/>
                <p:nvPr/>
              </p:nvPicPr>
              <p:blipFill>
                <a:blip r:embed="rId2156"/>
                <a:stretch>
                  <a:fillRect/>
                </a:stretch>
              </p:blipFill>
              <p:spPr>
                <a:xfrm>
                  <a:off x="10596929" y="2889760"/>
                  <a:ext cx="1526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7">
              <p14:nvContentPartPr>
                <p14:cNvPr id="844" name="Input penna 843">
                  <a:extLst>
                    <a:ext uri="{FF2B5EF4-FFF2-40B4-BE49-F238E27FC236}">
                      <a16:creationId xmlns:a16="http://schemas.microsoft.com/office/drawing/2014/main" id="{8D071D53-ECCD-414A-AD4F-5CB2ADD45851}"/>
                    </a:ext>
                  </a:extLst>
                </p14:cNvPr>
                <p14:cNvContentPartPr/>
                <p14:nvPr/>
              </p14:nvContentPartPr>
              <p14:xfrm>
                <a:off x="10698449" y="3006040"/>
                <a:ext cx="14040" cy="13968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8D071D53-ECCD-414A-AD4F-5CB2ADD45851}"/>
                    </a:ext>
                  </a:extLst>
                </p:cNvPr>
                <p:cNvPicPr/>
                <p:nvPr/>
              </p:nvPicPr>
              <p:blipFill>
                <a:blip r:embed="rId2158"/>
                <a:stretch>
                  <a:fillRect/>
                </a:stretch>
              </p:blipFill>
              <p:spPr>
                <a:xfrm>
                  <a:off x="10689809" y="2997040"/>
                  <a:ext cx="316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9">
              <p14:nvContentPartPr>
                <p14:cNvPr id="846" name="Input penna 845">
                  <a:extLst>
                    <a:ext uri="{FF2B5EF4-FFF2-40B4-BE49-F238E27FC236}">
                      <a16:creationId xmlns:a16="http://schemas.microsoft.com/office/drawing/2014/main" id="{76B39978-5BA9-4C06-BE13-065FB62D0844}"/>
                    </a:ext>
                  </a:extLst>
                </p14:cNvPr>
                <p14:cNvContentPartPr/>
                <p14:nvPr/>
              </p14:nvContentPartPr>
              <p14:xfrm>
                <a:off x="10809689" y="2877520"/>
                <a:ext cx="81360" cy="19368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76B39978-5BA9-4C06-BE13-065FB62D0844}"/>
                    </a:ext>
                  </a:extLst>
                </p:cNvPr>
                <p:cNvPicPr/>
                <p:nvPr/>
              </p:nvPicPr>
              <p:blipFill>
                <a:blip r:embed="rId2160"/>
                <a:stretch>
                  <a:fillRect/>
                </a:stretch>
              </p:blipFill>
              <p:spPr>
                <a:xfrm>
                  <a:off x="10801049" y="2868520"/>
                  <a:ext cx="990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1">
              <p14:nvContentPartPr>
                <p14:cNvPr id="847" name="Input penna 846">
                  <a:extLst>
                    <a:ext uri="{FF2B5EF4-FFF2-40B4-BE49-F238E27FC236}">
                      <a16:creationId xmlns:a16="http://schemas.microsoft.com/office/drawing/2014/main" id="{F71D4BA4-5A12-40A7-A70C-3DB17569E1B8}"/>
                    </a:ext>
                  </a:extLst>
                </p14:cNvPr>
                <p14:cNvContentPartPr/>
                <p14:nvPr/>
              </p14:nvContentPartPr>
              <p14:xfrm>
                <a:off x="10959809" y="2981200"/>
                <a:ext cx="75600" cy="9180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F71D4BA4-5A12-40A7-A70C-3DB17569E1B8}"/>
                    </a:ext>
                  </a:extLst>
                </p:cNvPr>
                <p:cNvPicPr/>
                <p:nvPr/>
              </p:nvPicPr>
              <p:blipFill>
                <a:blip r:embed="rId2162"/>
                <a:stretch>
                  <a:fillRect/>
                </a:stretch>
              </p:blipFill>
              <p:spPr>
                <a:xfrm>
                  <a:off x="10951169" y="2972560"/>
                  <a:ext cx="93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3">
              <p14:nvContentPartPr>
                <p14:cNvPr id="848" name="Input penna 847">
                  <a:extLst>
                    <a:ext uri="{FF2B5EF4-FFF2-40B4-BE49-F238E27FC236}">
                      <a16:creationId xmlns:a16="http://schemas.microsoft.com/office/drawing/2014/main" id="{8D3BB7B1-D7A6-435B-A67D-E57412F9E1AB}"/>
                    </a:ext>
                  </a:extLst>
                </p14:cNvPr>
                <p14:cNvContentPartPr/>
                <p14:nvPr/>
              </p14:nvContentPartPr>
              <p14:xfrm>
                <a:off x="10968449" y="2989840"/>
                <a:ext cx="57600" cy="8820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8D3BB7B1-D7A6-435B-A67D-E57412F9E1AB}"/>
                    </a:ext>
                  </a:extLst>
                </p:cNvPr>
                <p:cNvPicPr/>
                <p:nvPr/>
              </p:nvPicPr>
              <p:blipFill>
                <a:blip r:embed="rId2164"/>
                <a:stretch>
                  <a:fillRect/>
                </a:stretch>
              </p:blipFill>
              <p:spPr>
                <a:xfrm>
                  <a:off x="10959809" y="2980840"/>
                  <a:ext cx="752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5">
              <p14:nvContentPartPr>
                <p14:cNvPr id="849" name="Input penna 848">
                  <a:extLst>
                    <a:ext uri="{FF2B5EF4-FFF2-40B4-BE49-F238E27FC236}">
                      <a16:creationId xmlns:a16="http://schemas.microsoft.com/office/drawing/2014/main" id="{0015490B-38C4-431B-801D-2E41002E25B5}"/>
                    </a:ext>
                  </a:extLst>
                </p14:cNvPr>
                <p14:cNvContentPartPr/>
                <p14:nvPr/>
              </p14:nvContentPartPr>
              <p14:xfrm>
                <a:off x="11057729" y="2987320"/>
                <a:ext cx="64440" cy="16740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0015490B-38C4-431B-801D-2E41002E25B5}"/>
                    </a:ext>
                  </a:extLst>
                </p:cNvPr>
                <p:cNvPicPr/>
                <p:nvPr/>
              </p:nvPicPr>
              <p:blipFill>
                <a:blip r:embed="rId2166"/>
                <a:stretch>
                  <a:fillRect/>
                </a:stretch>
              </p:blipFill>
              <p:spPr>
                <a:xfrm>
                  <a:off x="11048729" y="2978320"/>
                  <a:ext cx="820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7">
              <p14:nvContentPartPr>
                <p14:cNvPr id="850" name="Input penna 849">
                  <a:extLst>
                    <a:ext uri="{FF2B5EF4-FFF2-40B4-BE49-F238E27FC236}">
                      <a16:creationId xmlns:a16="http://schemas.microsoft.com/office/drawing/2014/main" id="{986CB871-F682-4DF7-B568-0BB5C7615AD4}"/>
                    </a:ext>
                  </a:extLst>
                </p14:cNvPr>
                <p14:cNvContentPartPr/>
                <p14:nvPr/>
              </p14:nvContentPartPr>
              <p14:xfrm>
                <a:off x="11007329" y="2833960"/>
                <a:ext cx="73080" cy="5472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986CB871-F682-4DF7-B568-0BB5C7615AD4}"/>
                    </a:ext>
                  </a:extLst>
                </p:cNvPr>
                <p:cNvPicPr/>
                <p:nvPr/>
              </p:nvPicPr>
              <p:blipFill>
                <a:blip r:embed="rId2168"/>
                <a:stretch>
                  <a:fillRect/>
                </a:stretch>
              </p:blipFill>
              <p:spPr>
                <a:xfrm>
                  <a:off x="10998329" y="2824960"/>
                  <a:ext cx="907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9">
              <p14:nvContentPartPr>
                <p14:cNvPr id="851" name="Input penna 850">
                  <a:extLst>
                    <a:ext uri="{FF2B5EF4-FFF2-40B4-BE49-F238E27FC236}">
                      <a16:creationId xmlns:a16="http://schemas.microsoft.com/office/drawing/2014/main" id="{2966112B-EDFC-4A95-93D8-66BD358F47A3}"/>
                    </a:ext>
                  </a:extLst>
                </p14:cNvPr>
                <p14:cNvContentPartPr/>
                <p14:nvPr/>
              </p14:nvContentPartPr>
              <p14:xfrm>
                <a:off x="7552049" y="2681680"/>
                <a:ext cx="3634920" cy="13752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2966112B-EDFC-4A95-93D8-66BD358F47A3}"/>
                    </a:ext>
                  </a:extLst>
                </p:cNvPr>
                <p:cNvPicPr/>
                <p:nvPr/>
              </p:nvPicPr>
              <p:blipFill>
                <a:blip r:embed="rId2170"/>
                <a:stretch>
                  <a:fillRect/>
                </a:stretch>
              </p:blipFill>
              <p:spPr>
                <a:xfrm>
                  <a:off x="7543049" y="2673040"/>
                  <a:ext cx="36525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1">
              <p14:nvContentPartPr>
                <p14:cNvPr id="852" name="Input penna 851">
                  <a:extLst>
                    <a:ext uri="{FF2B5EF4-FFF2-40B4-BE49-F238E27FC236}">
                      <a16:creationId xmlns:a16="http://schemas.microsoft.com/office/drawing/2014/main" id="{B0B7A4A4-550E-416F-9B54-B0835422456B}"/>
                    </a:ext>
                  </a:extLst>
                </p14:cNvPr>
                <p14:cNvContentPartPr/>
                <p14:nvPr/>
              </p14:nvContentPartPr>
              <p14:xfrm>
                <a:off x="11339249" y="3008560"/>
                <a:ext cx="86400" cy="1836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B0B7A4A4-550E-416F-9B54-B0835422456B}"/>
                    </a:ext>
                  </a:extLst>
                </p:cNvPr>
                <p:cNvPicPr/>
                <p:nvPr/>
              </p:nvPicPr>
              <p:blipFill>
                <a:blip r:embed="rId2172"/>
                <a:stretch>
                  <a:fillRect/>
                </a:stretch>
              </p:blipFill>
              <p:spPr>
                <a:xfrm>
                  <a:off x="11330249" y="2999560"/>
                  <a:ext cx="1040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3">
              <p14:nvContentPartPr>
                <p14:cNvPr id="853" name="Input penna 852">
                  <a:extLst>
                    <a:ext uri="{FF2B5EF4-FFF2-40B4-BE49-F238E27FC236}">
                      <a16:creationId xmlns:a16="http://schemas.microsoft.com/office/drawing/2014/main" id="{EE6D6B1F-746F-4A54-BF7E-82C0C228C1CB}"/>
                    </a:ext>
                  </a:extLst>
                </p14:cNvPr>
                <p14:cNvContentPartPr/>
                <p14:nvPr/>
              </p14:nvContentPartPr>
              <p14:xfrm>
                <a:off x="11352569" y="3076960"/>
                <a:ext cx="104040" cy="2520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EE6D6B1F-746F-4A54-BF7E-82C0C228C1CB}"/>
                    </a:ext>
                  </a:extLst>
                </p:cNvPr>
                <p:cNvPicPr/>
                <p:nvPr/>
              </p:nvPicPr>
              <p:blipFill>
                <a:blip r:embed="rId2174"/>
                <a:stretch>
                  <a:fillRect/>
                </a:stretch>
              </p:blipFill>
              <p:spPr>
                <a:xfrm>
                  <a:off x="11343929" y="3067960"/>
                  <a:ext cx="121680" cy="4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1" name="Gruppo 890">
            <a:extLst>
              <a:ext uri="{FF2B5EF4-FFF2-40B4-BE49-F238E27FC236}">
                <a16:creationId xmlns:a16="http://schemas.microsoft.com/office/drawing/2014/main" id="{2E8D7DD7-524C-4A87-8436-B159DA8D4626}"/>
              </a:ext>
            </a:extLst>
          </p:cNvPr>
          <p:cNvGrpSpPr/>
          <p:nvPr/>
        </p:nvGrpSpPr>
        <p:grpSpPr>
          <a:xfrm>
            <a:off x="6383129" y="3592480"/>
            <a:ext cx="3369600" cy="631440"/>
            <a:chOff x="6383129" y="3592480"/>
            <a:chExt cx="3369600" cy="63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5">
              <p14:nvContentPartPr>
                <p14:cNvPr id="856" name="Input penna 855">
                  <a:extLst>
                    <a:ext uri="{FF2B5EF4-FFF2-40B4-BE49-F238E27FC236}">
                      <a16:creationId xmlns:a16="http://schemas.microsoft.com/office/drawing/2014/main" id="{DCEB94CE-1FC3-4A99-8D99-EE49AD6201ED}"/>
                    </a:ext>
                  </a:extLst>
                </p14:cNvPr>
                <p14:cNvContentPartPr/>
                <p14:nvPr/>
              </p14:nvContentPartPr>
              <p14:xfrm>
                <a:off x="6383129" y="3735040"/>
                <a:ext cx="87480" cy="864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DCEB94CE-1FC3-4A99-8D99-EE49AD6201ED}"/>
                    </a:ext>
                  </a:extLst>
                </p:cNvPr>
                <p:cNvPicPr/>
                <p:nvPr/>
              </p:nvPicPr>
              <p:blipFill>
                <a:blip r:embed="rId2176"/>
                <a:stretch>
                  <a:fillRect/>
                </a:stretch>
              </p:blipFill>
              <p:spPr>
                <a:xfrm>
                  <a:off x="6374489" y="3726040"/>
                  <a:ext cx="105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7">
              <p14:nvContentPartPr>
                <p14:cNvPr id="857" name="Input penna 856">
                  <a:extLst>
                    <a:ext uri="{FF2B5EF4-FFF2-40B4-BE49-F238E27FC236}">
                      <a16:creationId xmlns:a16="http://schemas.microsoft.com/office/drawing/2014/main" id="{2818CE09-90FB-495A-A47A-15CB44668F1E}"/>
                    </a:ext>
                  </a:extLst>
                </p14:cNvPr>
                <p14:cNvContentPartPr/>
                <p14:nvPr/>
              </p14:nvContentPartPr>
              <p14:xfrm>
                <a:off x="6386009" y="3812440"/>
                <a:ext cx="68040" cy="468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2818CE09-90FB-495A-A47A-15CB44668F1E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6377369" y="3803440"/>
                  <a:ext cx="85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9">
              <p14:nvContentPartPr>
                <p14:cNvPr id="859" name="Input penna 858">
                  <a:extLst>
                    <a:ext uri="{FF2B5EF4-FFF2-40B4-BE49-F238E27FC236}">
                      <a16:creationId xmlns:a16="http://schemas.microsoft.com/office/drawing/2014/main" id="{EF613526-E78A-4DB6-B5BC-AC5210CFB1DA}"/>
                    </a:ext>
                  </a:extLst>
                </p14:cNvPr>
                <p14:cNvContentPartPr/>
                <p14:nvPr/>
              </p14:nvContentPartPr>
              <p14:xfrm>
                <a:off x="6650609" y="3678160"/>
                <a:ext cx="119880" cy="18900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EF613526-E78A-4DB6-B5BC-AC5210CFB1DA}"/>
                    </a:ext>
                  </a:extLst>
                </p:cNvPr>
                <p:cNvPicPr/>
                <p:nvPr/>
              </p:nvPicPr>
              <p:blipFill>
                <a:blip r:embed="rId2180"/>
                <a:stretch>
                  <a:fillRect/>
                </a:stretch>
              </p:blipFill>
              <p:spPr>
                <a:xfrm>
                  <a:off x="6641609" y="3669160"/>
                  <a:ext cx="1375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1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9D32B655-ECA7-4A31-8053-23CDB0DD4E0A}"/>
                    </a:ext>
                  </a:extLst>
                </p14:cNvPr>
                <p14:cNvContentPartPr/>
                <p14:nvPr/>
              </p14:nvContentPartPr>
              <p14:xfrm>
                <a:off x="6743129" y="3798400"/>
                <a:ext cx="65520" cy="7776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9D32B655-ECA7-4A31-8053-23CDB0DD4E0A}"/>
                    </a:ext>
                  </a:extLst>
                </p:cNvPr>
                <p:cNvPicPr/>
                <p:nvPr/>
              </p:nvPicPr>
              <p:blipFill>
                <a:blip r:embed="rId2182"/>
                <a:stretch>
                  <a:fillRect/>
                </a:stretch>
              </p:blipFill>
              <p:spPr>
                <a:xfrm>
                  <a:off x="6734489" y="3789400"/>
                  <a:ext cx="83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3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684BE147-6A93-480C-9959-106AA9ED37BF}"/>
                    </a:ext>
                  </a:extLst>
                </p14:cNvPr>
                <p14:cNvContentPartPr/>
                <p14:nvPr/>
              </p14:nvContentPartPr>
              <p14:xfrm>
                <a:off x="6735929" y="3795160"/>
                <a:ext cx="103680" cy="8424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684BE147-6A93-480C-9959-106AA9ED37BF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6726929" y="3786160"/>
                  <a:ext cx="1213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5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8BE50DAC-578E-4E88-9000-96F42AA1A3F7}"/>
                    </a:ext>
                  </a:extLst>
                </p14:cNvPr>
                <p14:cNvContentPartPr/>
                <p14:nvPr/>
              </p14:nvContentPartPr>
              <p14:xfrm>
                <a:off x="6900449" y="3727480"/>
                <a:ext cx="15120" cy="12492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8BE50DAC-578E-4E88-9000-96F42AA1A3F7}"/>
                    </a:ext>
                  </a:extLst>
                </p:cNvPr>
                <p:cNvPicPr/>
                <p:nvPr/>
              </p:nvPicPr>
              <p:blipFill>
                <a:blip r:embed="rId2186"/>
                <a:stretch>
                  <a:fillRect/>
                </a:stretch>
              </p:blipFill>
              <p:spPr>
                <a:xfrm>
                  <a:off x="6891809" y="3718840"/>
                  <a:ext cx="32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7">
              <p14:nvContentPartPr>
                <p14:cNvPr id="863" name="Input penna 862">
                  <a:extLst>
                    <a:ext uri="{FF2B5EF4-FFF2-40B4-BE49-F238E27FC236}">
                      <a16:creationId xmlns:a16="http://schemas.microsoft.com/office/drawing/2014/main" id="{77AB5FF1-0618-4EBC-B027-6845104E8892}"/>
                    </a:ext>
                  </a:extLst>
                </p14:cNvPr>
                <p14:cNvContentPartPr/>
                <p14:nvPr/>
              </p14:nvContentPartPr>
              <p14:xfrm>
                <a:off x="6865889" y="3778600"/>
                <a:ext cx="85680" cy="540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77AB5FF1-0618-4EBC-B027-6845104E8892}"/>
                    </a:ext>
                  </a:extLst>
                </p:cNvPr>
                <p:cNvPicPr/>
                <p:nvPr/>
              </p:nvPicPr>
              <p:blipFill>
                <a:blip r:embed="rId2188"/>
                <a:stretch>
                  <a:fillRect/>
                </a:stretch>
              </p:blipFill>
              <p:spPr>
                <a:xfrm>
                  <a:off x="6857249" y="3769600"/>
                  <a:ext cx="1033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9">
              <p14:nvContentPartPr>
                <p14:cNvPr id="864" name="Input penna 863">
                  <a:extLst>
                    <a:ext uri="{FF2B5EF4-FFF2-40B4-BE49-F238E27FC236}">
                      <a16:creationId xmlns:a16="http://schemas.microsoft.com/office/drawing/2014/main" id="{715AA197-F784-4331-AA22-A34762BCA371}"/>
                    </a:ext>
                  </a:extLst>
                </p14:cNvPr>
                <p14:cNvContentPartPr/>
                <p14:nvPr/>
              </p14:nvContentPartPr>
              <p14:xfrm>
                <a:off x="6986849" y="3700480"/>
                <a:ext cx="102240" cy="17964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715AA197-F784-4331-AA22-A34762BCA371}"/>
                    </a:ext>
                  </a:extLst>
                </p:cNvPr>
                <p:cNvPicPr/>
                <p:nvPr/>
              </p:nvPicPr>
              <p:blipFill>
                <a:blip r:embed="rId2190"/>
                <a:stretch>
                  <a:fillRect/>
                </a:stretch>
              </p:blipFill>
              <p:spPr>
                <a:xfrm>
                  <a:off x="6978209" y="3691840"/>
                  <a:ext cx="1198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1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A7284DAE-5411-427F-95E1-D5FF3BD3B7AA}"/>
                    </a:ext>
                  </a:extLst>
                </p14:cNvPr>
                <p14:cNvContentPartPr/>
                <p14:nvPr/>
              </p14:nvContentPartPr>
              <p14:xfrm>
                <a:off x="7103489" y="3817480"/>
                <a:ext cx="68040" cy="11232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A7284DAE-5411-427F-95E1-D5FF3BD3B7AA}"/>
                    </a:ext>
                  </a:extLst>
                </p:cNvPr>
                <p:cNvPicPr/>
                <p:nvPr/>
              </p:nvPicPr>
              <p:blipFill>
                <a:blip r:embed="rId2192"/>
                <a:stretch>
                  <a:fillRect/>
                </a:stretch>
              </p:blipFill>
              <p:spPr>
                <a:xfrm>
                  <a:off x="7094489" y="3808480"/>
                  <a:ext cx="856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3">
              <p14:nvContentPartPr>
                <p14:cNvPr id="866" name="Input penna 865">
                  <a:extLst>
                    <a:ext uri="{FF2B5EF4-FFF2-40B4-BE49-F238E27FC236}">
                      <a16:creationId xmlns:a16="http://schemas.microsoft.com/office/drawing/2014/main" id="{3AE0D7D0-ADF9-4D4E-82F0-22C7C4437986}"/>
                    </a:ext>
                  </a:extLst>
                </p14:cNvPr>
                <p14:cNvContentPartPr/>
                <p14:nvPr/>
              </p14:nvContentPartPr>
              <p14:xfrm>
                <a:off x="6613529" y="3958960"/>
                <a:ext cx="581760" cy="3600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3AE0D7D0-ADF9-4D4E-82F0-22C7C4437986}"/>
                    </a:ext>
                  </a:extLst>
                </p:cNvPr>
                <p:cNvPicPr/>
                <p:nvPr/>
              </p:nvPicPr>
              <p:blipFill>
                <a:blip r:embed="rId2194"/>
                <a:stretch>
                  <a:fillRect/>
                </a:stretch>
              </p:blipFill>
              <p:spPr>
                <a:xfrm>
                  <a:off x="6604529" y="3950320"/>
                  <a:ext cx="5994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5">
              <p14:nvContentPartPr>
                <p14:cNvPr id="867" name="Input penna 866">
                  <a:extLst>
                    <a:ext uri="{FF2B5EF4-FFF2-40B4-BE49-F238E27FC236}">
                      <a16:creationId xmlns:a16="http://schemas.microsoft.com/office/drawing/2014/main" id="{8BBB3212-7EEB-4618-A0DF-0D79A0FC5E4A}"/>
                    </a:ext>
                  </a:extLst>
                </p14:cNvPr>
                <p14:cNvContentPartPr/>
                <p14:nvPr/>
              </p14:nvContentPartPr>
              <p14:xfrm>
                <a:off x="6752849" y="4061920"/>
                <a:ext cx="169560" cy="160920"/>
              </p14:xfrm>
            </p:contentPart>
          </mc:Choice>
          <mc:Fallback xmlns="">
            <p:pic>
              <p:nvPicPr>
                <p:cNvPr id="867" name="Input penna 866">
                  <a:extLst>
                    <a:ext uri="{FF2B5EF4-FFF2-40B4-BE49-F238E27FC236}">
                      <a16:creationId xmlns:a16="http://schemas.microsoft.com/office/drawing/2014/main" id="{8BBB3212-7EEB-4618-A0DF-0D79A0FC5E4A}"/>
                    </a:ext>
                  </a:extLst>
                </p:cNvPr>
                <p:cNvPicPr/>
                <p:nvPr/>
              </p:nvPicPr>
              <p:blipFill>
                <a:blip r:embed="rId2196"/>
                <a:stretch>
                  <a:fillRect/>
                </a:stretch>
              </p:blipFill>
              <p:spPr>
                <a:xfrm>
                  <a:off x="6743849" y="4053280"/>
                  <a:ext cx="1872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7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74345FAF-16BE-4D1D-9EE2-DF9BF67B77F5}"/>
                    </a:ext>
                  </a:extLst>
                </p14:cNvPr>
                <p14:cNvContentPartPr/>
                <p14:nvPr/>
              </p14:nvContentPartPr>
              <p14:xfrm>
                <a:off x="7399409" y="3832240"/>
                <a:ext cx="14400" cy="10080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74345FAF-16BE-4D1D-9EE2-DF9BF67B77F5}"/>
                    </a:ext>
                  </a:extLst>
                </p:cNvPr>
                <p:cNvPicPr/>
                <p:nvPr/>
              </p:nvPicPr>
              <p:blipFill>
                <a:blip r:embed="rId2198"/>
                <a:stretch>
                  <a:fillRect/>
                </a:stretch>
              </p:blipFill>
              <p:spPr>
                <a:xfrm>
                  <a:off x="7390769" y="3823240"/>
                  <a:ext cx="320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4C2A7BD6-6298-4DD4-AB09-9E74E6BDB944}"/>
                    </a:ext>
                  </a:extLst>
                </p14:cNvPr>
                <p14:cNvContentPartPr/>
                <p14:nvPr/>
              </p14:nvContentPartPr>
              <p14:xfrm>
                <a:off x="7355489" y="3876520"/>
                <a:ext cx="104040" cy="3564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4C2A7BD6-6298-4DD4-AB09-9E74E6BDB944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7346849" y="3867880"/>
                  <a:ext cx="1216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870" name="Input penna 869">
                  <a:extLst>
                    <a:ext uri="{FF2B5EF4-FFF2-40B4-BE49-F238E27FC236}">
                      <a16:creationId xmlns:a16="http://schemas.microsoft.com/office/drawing/2014/main" id="{A4E7222F-A6F9-4B14-A9B4-0DBD64A2555E}"/>
                    </a:ext>
                  </a:extLst>
                </p14:cNvPr>
                <p14:cNvContentPartPr/>
                <p14:nvPr/>
              </p14:nvContentPartPr>
              <p14:xfrm>
                <a:off x="7359449" y="4015840"/>
                <a:ext cx="112680" cy="864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A4E7222F-A6F9-4B14-A9B4-0DBD64A2555E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7350809" y="4006840"/>
                  <a:ext cx="130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871" name="Input penna 870">
                  <a:extLst>
                    <a:ext uri="{FF2B5EF4-FFF2-40B4-BE49-F238E27FC236}">
                      <a16:creationId xmlns:a16="http://schemas.microsoft.com/office/drawing/2014/main" id="{50A0270E-A91A-4E88-AA9B-E86ACBB4BEEF}"/>
                    </a:ext>
                  </a:extLst>
                </p14:cNvPr>
                <p14:cNvContentPartPr/>
                <p14:nvPr/>
              </p14:nvContentPartPr>
              <p14:xfrm>
                <a:off x="7581209" y="3655120"/>
                <a:ext cx="91440" cy="56880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50A0270E-A91A-4E88-AA9B-E86ACBB4BEEF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7572209" y="3646120"/>
                  <a:ext cx="109080" cy="5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9AC160A3-68D1-4AAD-9DCD-694558A2DCCF}"/>
                    </a:ext>
                  </a:extLst>
                </p14:cNvPr>
                <p14:cNvContentPartPr/>
                <p14:nvPr/>
              </p14:nvContentPartPr>
              <p14:xfrm>
                <a:off x="7848689" y="3735760"/>
                <a:ext cx="65520" cy="48384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9AC160A3-68D1-4AAD-9DCD-694558A2DCCF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7840049" y="3726760"/>
                  <a:ext cx="83160" cy="50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873" name="Input penna 872">
                  <a:extLst>
                    <a:ext uri="{FF2B5EF4-FFF2-40B4-BE49-F238E27FC236}">
                      <a16:creationId xmlns:a16="http://schemas.microsoft.com/office/drawing/2014/main" id="{D28BE422-35EA-45C5-804E-77EB147E3F80}"/>
                    </a:ext>
                  </a:extLst>
                </p14:cNvPr>
                <p14:cNvContentPartPr/>
                <p14:nvPr/>
              </p14:nvContentPartPr>
              <p14:xfrm>
                <a:off x="7982249" y="3756640"/>
                <a:ext cx="97920" cy="16272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D28BE422-35EA-45C5-804E-77EB147E3F80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7973609" y="3747640"/>
                  <a:ext cx="1155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874" name="Input penna 873">
                  <a:extLst>
                    <a:ext uri="{FF2B5EF4-FFF2-40B4-BE49-F238E27FC236}">
                      <a16:creationId xmlns:a16="http://schemas.microsoft.com/office/drawing/2014/main" id="{2BE15A0A-7A8C-45CA-BCB7-990383A951B2}"/>
                    </a:ext>
                  </a:extLst>
                </p14:cNvPr>
                <p14:cNvContentPartPr/>
                <p14:nvPr/>
              </p14:nvContentPartPr>
              <p14:xfrm>
                <a:off x="8097089" y="3816400"/>
                <a:ext cx="63720" cy="10728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2BE15A0A-7A8C-45CA-BCB7-990383A951B2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8088449" y="3807760"/>
                  <a:ext cx="813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93DAEB69-8A07-4276-80E3-E518B8AC291C}"/>
                    </a:ext>
                  </a:extLst>
                </p14:cNvPr>
                <p14:cNvContentPartPr/>
                <p14:nvPr/>
              </p14:nvContentPartPr>
              <p14:xfrm>
                <a:off x="8080169" y="3853480"/>
                <a:ext cx="95400" cy="7020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93DAEB69-8A07-4276-80E3-E518B8AC291C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8071529" y="3844840"/>
                  <a:ext cx="113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3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04FDD55B-F272-4A14-9982-72DAF3352EF8}"/>
                    </a:ext>
                  </a:extLst>
                </p14:cNvPr>
                <p14:cNvContentPartPr/>
                <p14:nvPr/>
              </p14:nvContentPartPr>
              <p14:xfrm>
                <a:off x="8222729" y="3844480"/>
                <a:ext cx="104040" cy="864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04FDD55B-F272-4A14-9982-72DAF3352EF8}"/>
                    </a:ext>
                  </a:extLst>
                </p:cNvPr>
                <p:cNvPicPr/>
                <p:nvPr/>
              </p:nvPicPr>
              <p:blipFill>
                <a:blip r:embed="rId2214"/>
                <a:stretch>
                  <a:fillRect/>
                </a:stretch>
              </p:blipFill>
              <p:spPr>
                <a:xfrm>
                  <a:off x="8213729" y="3835840"/>
                  <a:ext cx="121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877" name="Input penna 876">
                  <a:extLst>
                    <a:ext uri="{FF2B5EF4-FFF2-40B4-BE49-F238E27FC236}">
                      <a16:creationId xmlns:a16="http://schemas.microsoft.com/office/drawing/2014/main" id="{4AC6C4B4-37DA-4E7A-A0BA-C0080C72472F}"/>
                    </a:ext>
                  </a:extLst>
                </p14:cNvPr>
                <p14:cNvContentPartPr/>
                <p14:nvPr/>
              </p14:nvContentPartPr>
              <p14:xfrm>
                <a:off x="8372489" y="3735760"/>
                <a:ext cx="88560" cy="16524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4AC6C4B4-37DA-4E7A-A0BA-C0080C72472F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8363849" y="3727120"/>
                  <a:ext cx="106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286B4B6F-465E-465F-8678-AD21A18571CE}"/>
                    </a:ext>
                  </a:extLst>
                </p14:cNvPr>
                <p14:cNvContentPartPr/>
                <p14:nvPr/>
              </p14:nvContentPartPr>
              <p14:xfrm>
                <a:off x="8474009" y="3801640"/>
                <a:ext cx="72000" cy="12708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286B4B6F-465E-465F-8678-AD21A18571CE}"/>
                    </a:ext>
                  </a:extLst>
                </p:cNvPr>
                <p:cNvPicPr/>
                <p:nvPr/>
              </p:nvPicPr>
              <p:blipFill>
                <a:blip r:embed="rId2218"/>
                <a:stretch>
                  <a:fillRect/>
                </a:stretch>
              </p:blipFill>
              <p:spPr>
                <a:xfrm>
                  <a:off x="8465009" y="3793000"/>
                  <a:ext cx="89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9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C4329A3E-4206-4154-8E35-FB2024830582}"/>
                    </a:ext>
                  </a:extLst>
                </p14:cNvPr>
                <p14:cNvContentPartPr/>
                <p14:nvPr/>
              </p14:nvContentPartPr>
              <p14:xfrm>
                <a:off x="8085929" y="3949960"/>
                <a:ext cx="527760" cy="3528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C4329A3E-4206-4154-8E35-FB2024830582}"/>
                    </a:ext>
                  </a:extLst>
                </p:cNvPr>
                <p:cNvPicPr/>
                <p:nvPr/>
              </p:nvPicPr>
              <p:blipFill>
                <a:blip r:embed="rId2220"/>
                <a:stretch>
                  <a:fillRect/>
                </a:stretch>
              </p:blipFill>
              <p:spPr>
                <a:xfrm>
                  <a:off x="8077289" y="3940960"/>
                  <a:ext cx="5454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1">
              <p14:nvContentPartPr>
                <p14:cNvPr id="880" name="Input penna 879">
                  <a:extLst>
                    <a:ext uri="{FF2B5EF4-FFF2-40B4-BE49-F238E27FC236}">
                      <a16:creationId xmlns:a16="http://schemas.microsoft.com/office/drawing/2014/main" id="{EC11B5A0-B596-44E3-8A8F-C9F1D33ED80B}"/>
                    </a:ext>
                  </a:extLst>
                </p14:cNvPr>
                <p14:cNvContentPartPr/>
                <p14:nvPr/>
              </p14:nvContentPartPr>
              <p14:xfrm>
                <a:off x="8238209" y="4040680"/>
                <a:ext cx="137520" cy="13536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EC11B5A0-B596-44E3-8A8F-C9F1D33ED80B}"/>
                    </a:ext>
                  </a:extLst>
                </p:cNvPr>
                <p:cNvPicPr/>
                <p:nvPr/>
              </p:nvPicPr>
              <p:blipFill>
                <a:blip r:embed="rId2222"/>
                <a:stretch>
                  <a:fillRect/>
                </a:stretch>
              </p:blipFill>
              <p:spPr>
                <a:xfrm>
                  <a:off x="8229569" y="4031680"/>
                  <a:ext cx="155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3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7372E190-7CE2-45D7-8342-948A786FA3A4}"/>
                    </a:ext>
                  </a:extLst>
                </p14:cNvPr>
                <p14:cNvContentPartPr/>
                <p14:nvPr/>
              </p14:nvContentPartPr>
              <p14:xfrm>
                <a:off x="8687849" y="3801640"/>
                <a:ext cx="61560" cy="37584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7372E190-7CE2-45D7-8342-948A786FA3A4}"/>
                    </a:ext>
                  </a:extLst>
                </p:cNvPr>
                <p:cNvPicPr/>
                <p:nvPr/>
              </p:nvPicPr>
              <p:blipFill>
                <a:blip r:embed="rId2224"/>
                <a:stretch>
                  <a:fillRect/>
                </a:stretch>
              </p:blipFill>
              <p:spPr>
                <a:xfrm>
                  <a:off x="8679209" y="3793000"/>
                  <a:ext cx="7920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5">
              <p14:nvContentPartPr>
                <p14:cNvPr id="882" name="Input penna 881">
                  <a:extLst>
                    <a:ext uri="{FF2B5EF4-FFF2-40B4-BE49-F238E27FC236}">
                      <a16:creationId xmlns:a16="http://schemas.microsoft.com/office/drawing/2014/main" id="{E9CDD1CC-E4C7-4D50-9D60-2F1A63A56C78}"/>
                    </a:ext>
                  </a:extLst>
                </p14:cNvPr>
                <p14:cNvContentPartPr/>
                <p14:nvPr/>
              </p14:nvContentPartPr>
              <p14:xfrm>
                <a:off x="8790449" y="3741520"/>
                <a:ext cx="93960" cy="7740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E9CDD1CC-E4C7-4D50-9D60-2F1A63A56C78}"/>
                    </a:ext>
                  </a:extLst>
                </p:cNvPr>
                <p:cNvPicPr/>
                <p:nvPr/>
              </p:nvPicPr>
              <p:blipFill>
                <a:blip r:embed="rId2226"/>
                <a:stretch>
                  <a:fillRect/>
                </a:stretch>
              </p:blipFill>
              <p:spPr>
                <a:xfrm>
                  <a:off x="8781809" y="3732520"/>
                  <a:ext cx="1116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7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2675464F-6030-45C8-9BB5-CD2FAACC8B75}"/>
                    </a:ext>
                  </a:extLst>
                </p14:cNvPr>
                <p14:cNvContentPartPr/>
                <p14:nvPr/>
              </p14:nvContentPartPr>
              <p14:xfrm>
                <a:off x="8978369" y="3947440"/>
                <a:ext cx="115200" cy="2088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2675464F-6030-45C8-9BB5-CD2FAACC8B75}"/>
                    </a:ext>
                  </a:extLst>
                </p:cNvPr>
                <p:cNvPicPr/>
                <p:nvPr/>
              </p:nvPicPr>
              <p:blipFill>
                <a:blip r:embed="rId2228"/>
                <a:stretch>
                  <a:fillRect/>
                </a:stretch>
              </p:blipFill>
              <p:spPr>
                <a:xfrm>
                  <a:off x="8969729" y="3938800"/>
                  <a:ext cx="1328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9">
              <p14:nvContentPartPr>
                <p14:cNvPr id="885" name="Input penna 884">
                  <a:extLst>
                    <a:ext uri="{FF2B5EF4-FFF2-40B4-BE49-F238E27FC236}">
                      <a16:creationId xmlns:a16="http://schemas.microsoft.com/office/drawing/2014/main" id="{63B26460-F130-4B6E-ACB9-E543FBE619C7}"/>
                    </a:ext>
                  </a:extLst>
                </p14:cNvPr>
                <p14:cNvContentPartPr/>
                <p14:nvPr/>
              </p14:nvContentPartPr>
              <p14:xfrm>
                <a:off x="9024809" y="3909640"/>
                <a:ext cx="18720" cy="12312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63B26460-F130-4B6E-ACB9-E543FBE619C7}"/>
                    </a:ext>
                  </a:extLst>
                </p:cNvPr>
                <p:cNvPicPr/>
                <p:nvPr/>
              </p:nvPicPr>
              <p:blipFill>
                <a:blip r:embed="rId2230"/>
                <a:stretch>
                  <a:fillRect/>
                </a:stretch>
              </p:blipFill>
              <p:spPr>
                <a:xfrm>
                  <a:off x="9015809" y="3900640"/>
                  <a:ext cx="363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886" name="Input penna 885">
                  <a:extLst>
                    <a:ext uri="{FF2B5EF4-FFF2-40B4-BE49-F238E27FC236}">
                      <a16:creationId xmlns:a16="http://schemas.microsoft.com/office/drawing/2014/main" id="{EC450A2E-B1BC-4581-B749-E57918989E66}"/>
                    </a:ext>
                  </a:extLst>
                </p14:cNvPr>
                <p14:cNvContentPartPr/>
                <p14:nvPr/>
              </p14:nvContentPartPr>
              <p14:xfrm>
                <a:off x="9192929" y="3809200"/>
                <a:ext cx="108720" cy="18504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EC450A2E-B1BC-4581-B749-E57918989E66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9184289" y="3800200"/>
                  <a:ext cx="1263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887" name="Input penna 886">
                  <a:extLst>
                    <a:ext uri="{FF2B5EF4-FFF2-40B4-BE49-F238E27FC236}">
                      <a16:creationId xmlns:a16="http://schemas.microsoft.com/office/drawing/2014/main" id="{FA42C620-9540-44E3-9E0D-EF7516FAD4B9}"/>
                    </a:ext>
                  </a:extLst>
                </p14:cNvPr>
                <p14:cNvContentPartPr/>
                <p14:nvPr/>
              </p14:nvContentPartPr>
              <p14:xfrm>
                <a:off x="9336929" y="3924400"/>
                <a:ext cx="83520" cy="8856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FA42C620-9540-44E3-9E0D-EF7516FAD4B9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9328289" y="3915400"/>
                  <a:ext cx="101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888" name="Input penna 887">
                  <a:extLst>
                    <a:ext uri="{FF2B5EF4-FFF2-40B4-BE49-F238E27FC236}">
                      <a16:creationId xmlns:a16="http://schemas.microsoft.com/office/drawing/2014/main" id="{0305B0BC-7F23-4D13-B1F4-743A2A437D56}"/>
                    </a:ext>
                  </a:extLst>
                </p14:cNvPr>
                <p14:cNvContentPartPr/>
                <p14:nvPr/>
              </p14:nvContentPartPr>
              <p14:xfrm>
                <a:off x="9357809" y="3932320"/>
                <a:ext cx="70920" cy="80640"/>
              </p14:xfrm>
            </p:contentPart>
          </mc:Choice>
          <mc:Fallback xmlns="">
            <p:pic>
              <p:nvPicPr>
                <p:cNvPr id="888" name="Input penna 887">
                  <a:extLst>
                    <a:ext uri="{FF2B5EF4-FFF2-40B4-BE49-F238E27FC236}">
                      <a16:creationId xmlns:a16="http://schemas.microsoft.com/office/drawing/2014/main" id="{0305B0BC-7F23-4D13-B1F4-743A2A437D56}"/>
                    </a:ext>
                  </a:extLst>
                </p:cNvPr>
                <p:cNvPicPr/>
                <p:nvPr/>
              </p:nvPicPr>
              <p:blipFill>
                <a:blip r:embed="rId2236"/>
                <a:stretch>
                  <a:fillRect/>
                </a:stretch>
              </p:blipFill>
              <p:spPr>
                <a:xfrm>
                  <a:off x="9348809" y="3923320"/>
                  <a:ext cx="885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7">
              <p14:nvContentPartPr>
                <p14:cNvPr id="889" name="Input penna 888">
                  <a:extLst>
                    <a:ext uri="{FF2B5EF4-FFF2-40B4-BE49-F238E27FC236}">
                      <a16:creationId xmlns:a16="http://schemas.microsoft.com/office/drawing/2014/main" id="{18FB74FD-4A37-4D75-A81A-B0FC08ACDF50}"/>
                    </a:ext>
                  </a:extLst>
                </p14:cNvPr>
                <p14:cNvContentPartPr/>
                <p14:nvPr/>
              </p14:nvContentPartPr>
              <p14:xfrm>
                <a:off x="9458969" y="3914680"/>
                <a:ext cx="87480" cy="168480"/>
              </p14:xfrm>
            </p:contentPart>
          </mc:Choice>
          <mc:Fallback xmlns="">
            <p:pic>
              <p:nvPicPr>
                <p:cNvPr id="889" name="Input penna 888">
                  <a:extLst>
                    <a:ext uri="{FF2B5EF4-FFF2-40B4-BE49-F238E27FC236}">
                      <a16:creationId xmlns:a16="http://schemas.microsoft.com/office/drawing/2014/main" id="{18FB74FD-4A37-4D75-A81A-B0FC08ACDF50}"/>
                    </a:ext>
                  </a:extLst>
                </p:cNvPr>
                <p:cNvPicPr/>
                <p:nvPr/>
              </p:nvPicPr>
              <p:blipFill>
                <a:blip r:embed="rId2238"/>
                <a:stretch>
                  <a:fillRect/>
                </a:stretch>
              </p:blipFill>
              <p:spPr>
                <a:xfrm>
                  <a:off x="9450329" y="3905680"/>
                  <a:ext cx="1051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9">
              <p14:nvContentPartPr>
                <p14:cNvPr id="890" name="Input penna 889">
                  <a:extLst>
                    <a:ext uri="{FF2B5EF4-FFF2-40B4-BE49-F238E27FC236}">
                      <a16:creationId xmlns:a16="http://schemas.microsoft.com/office/drawing/2014/main" id="{6E24A698-E7A1-496F-8839-7DB14ACE19DA}"/>
                    </a:ext>
                  </a:extLst>
                </p14:cNvPr>
                <p14:cNvContentPartPr/>
                <p14:nvPr/>
              </p14:nvContentPartPr>
              <p14:xfrm>
                <a:off x="7663289" y="3592480"/>
                <a:ext cx="2089440" cy="58680"/>
              </p14:xfrm>
            </p:contentPart>
          </mc:Choice>
          <mc:Fallback xmlns="">
            <p:pic>
              <p:nvPicPr>
                <p:cNvPr id="890" name="Input penna 889">
                  <a:extLst>
                    <a:ext uri="{FF2B5EF4-FFF2-40B4-BE49-F238E27FC236}">
                      <a16:creationId xmlns:a16="http://schemas.microsoft.com/office/drawing/2014/main" id="{6E24A698-E7A1-496F-8839-7DB14ACE19DA}"/>
                    </a:ext>
                  </a:extLst>
                </p:cNvPr>
                <p:cNvPicPr/>
                <p:nvPr/>
              </p:nvPicPr>
              <p:blipFill>
                <a:blip r:embed="rId2240"/>
                <a:stretch>
                  <a:fillRect/>
                </a:stretch>
              </p:blipFill>
              <p:spPr>
                <a:xfrm>
                  <a:off x="7654649" y="3583480"/>
                  <a:ext cx="2107080" cy="76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41">
            <p14:nvContentPartPr>
              <p14:cNvPr id="892" name="Input penna 891">
                <a:extLst>
                  <a:ext uri="{FF2B5EF4-FFF2-40B4-BE49-F238E27FC236}">
                    <a16:creationId xmlns:a16="http://schemas.microsoft.com/office/drawing/2014/main" id="{10C01AA2-DEE2-425E-B90A-5D26C458F00F}"/>
                  </a:ext>
                </a:extLst>
              </p14:cNvPr>
              <p14:cNvContentPartPr/>
              <p14:nvPr/>
            </p14:nvContentPartPr>
            <p14:xfrm>
              <a:off x="3907049" y="5599840"/>
              <a:ext cx="361800" cy="138600"/>
            </p14:xfrm>
          </p:contentPart>
        </mc:Choice>
        <mc:Fallback xmlns="">
          <p:pic>
            <p:nvPicPr>
              <p:cNvPr id="892" name="Input penna 891">
                <a:extLst>
                  <a:ext uri="{FF2B5EF4-FFF2-40B4-BE49-F238E27FC236}">
                    <a16:creationId xmlns:a16="http://schemas.microsoft.com/office/drawing/2014/main" id="{10C01AA2-DEE2-425E-B90A-5D26C458F00F}"/>
                  </a:ext>
                </a:extLst>
              </p:cNvPr>
              <p:cNvPicPr/>
              <p:nvPr/>
            </p:nvPicPr>
            <p:blipFill>
              <a:blip r:embed="rId2242"/>
              <a:stretch>
                <a:fillRect/>
              </a:stretch>
            </p:blipFill>
            <p:spPr>
              <a:xfrm>
                <a:off x="3898409" y="5591200"/>
                <a:ext cx="3794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3">
            <p14:nvContentPartPr>
              <p14:cNvPr id="902" name="Input penna 901">
                <a:extLst>
                  <a:ext uri="{FF2B5EF4-FFF2-40B4-BE49-F238E27FC236}">
                    <a16:creationId xmlns:a16="http://schemas.microsoft.com/office/drawing/2014/main" id="{6951C09C-D51E-43C2-B0D5-A0C6712A181A}"/>
                  </a:ext>
                </a:extLst>
              </p14:cNvPr>
              <p14:cNvContentPartPr/>
              <p14:nvPr/>
            </p14:nvContentPartPr>
            <p14:xfrm>
              <a:off x="5552969" y="5307160"/>
              <a:ext cx="166320" cy="143640"/>
            </p14:xfrm>
          </p:contentPart>
        </mc:Choice>
        <mc:Fallback xmlns="">
          <p:pic>
            <p:nvPicPr>
              <p:cNvPr id="902" name="Input penna 901">
                <a:extLst>
                  <a:ext uri="{FF2B5EF4-FFF2-40B4-BE49-F238E27FC236}">
                    <a16:creationId xmlns:a16="http://schemas.microsoft.com/office/drawing/2014/main" id="{6951C09C-D51E-43C2-B0D5-A0C6712A181A}"/>
                  </a:ext>
                </a:extLst>
              </p:cNvPr>
              <p:cNvPicPr/>
              <p:nvPr/>
            </p:nvPicPr>
            <p:blipFill>
              <a:blip r:embed="rId2244"/>
              <a:stretch>
                <a:fillRect/>
              </a:stretch>
            </p:blipFill>
            <p:spPr>
              <a:xfrm>
                <a:off x="5543969" y="5298160"/>
                <a:ext cx="183960" cy="16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08" name="Gruppo 907">
            <a:extLst>
              <a:ext uri="{FF2B5EF4-FFF2-40B4-BE49-F238E27FC236}">
                <a16:creationId xmlns:a16="http://schemas.microsoft.com/office/drawing/2014/main" id="{68899830-E24D-42F0-8D4F-A6201D398850}"/>
              </a:ext>
            </a:extLst>
          </p:cNvPr>
          <p:cNvGrpSpPr/>
          <p:nvPr/>
        </p:nvGrpSpPr>
        <p:grpSpPr>
          <a:xfrm>
            <a:off x="4533449" y="5199520"/>
            <a:ext cx="755640" cy="798480"/>
            <a:chOff x="4533449" y="5199520"/>
            <a:chExt cx="755640" cy="79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5">
              <p14:nvContentPartPr>
                <p14:cNvPr id="893" name="Input penna 892">
                  <a:extLst>
                    <a:ext uri="{FF2B5EF4-FFF2-40B4-BE49-F238E27FC236}">
                      <a16:creationId xmlns:a16="http://schemas.microsoft.com/office/drawing/2014/main" id="{9EB38F7D-6551-4499-B7FA-9421A2B09EB3}"/>
                    </a:ext>
                  </a:extLst>
                </p14:cNvPr>
                <p14:cNvContentPartPr/>
                <p14:nvPr/>
              </p14:nvContentPartPr>
              <p14:xfrm>
                <a:off x="4533449" y="5566360"/>
                <a:ext cx="167400" cy="206640"/>
              </p14:xfrm>
            </p:contentPart>
          </mc:Choice>
          <mc:Fallback xmlns="">
            <p:pic>
              <p:nvPicPr>
                <p:cNvPr id="893" name="Input penna 892">
                  <a:extLst>
                    <a:ext uri="{FF2B5EF4-FFF2-40B4-BE49-F238E27FC236}">
                      <a16:creationId xmlns:a16="http://schemas.microsoft.com/office/drawing/2014/main" id="{9EB38F7D-6551-4499-B7FA-9421A2B09EB3}"/>
                    </a:ext>
                  </a:extLst>
                </p:cNvPr>
                <p:cNvPicPr/>
                <p:nvPr/>
              </p:nvPicPr>
              <p:blipFill>
                <a:blip r:embed="rId2246"/>
                <a:stretch>
                  <a:fillRect/>
                </a:stretch>
              </p:blipFill>
              <p:spPr>
                <a:xfrm>
                  <a:off x="4524809" y="5557360"/>
                  <a:ext cx="1850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7">
              <p14:nvContentPartPr>
                <p14:cNvPr id="894" name="Input penna 893">
                  <a:extLst>
                    <a:ext uri="{FF2B5EF4-FFF2-40B4-BE49-F238E27FC236}">
                      <a16:creationId xmlns:a16="http://schemas.microsoft.com/office/drawing/2014/main" id="{1FB7D0DC-A959-4FFB-A2AB-BEAA9E9257C4}"/>
                    </a:ext>
                  </a:extLst>
                </p14:cNvPr>
                <p14:cNvContentPartPr/>
                <p14:nvPr/>
              </p14:nvContentPartPr>
              <p14:xfrm>
                <a:off x="4566209" y="5843560"/>
                <a:ext cx="128880" cy="8640"/>
              </p14:xfrm>
            </p:contentPart>
          </mc:Choice>
          <mc:Fallback xmlns="">
            <p:pic>
              <p:nvPicPr>
                <p:cNvPr id="894" name="Input penna 893">
                  <a:extLst>
                    <a:ext uri="{FF2B5EF4-FFF2-40B4-BE49-F238E27FC236}">
                      <a16:creationId xmlns:a16="http://schemas.microsoft.com/office/drawing/2014/main" id="{1FB7D0DC-A959-4FFB-A2AB-BEAA9E9257C4}"/>
                    </a:ext>
                  </a:extLst>
                </p:cNvPr>
                <p:cNvPicPr/>
                <p:nvPr/>
              </p:nvPicPr>
              <p:blipFill>
                <a:blip r:embed="rId2248"/>
                <a:stretch>
                  <a:fillRect/>
                </a:stretch>
              </p:blipFill>
              <p:spPr>
                <a:xfrm>
                  <a:off x="4557209" y="5834920"/>
                  <a:ext cx="1465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9">
              <p14:nvContentPartPr>
                <p14:cNvPr id="895" name="Input penna 894">
                  <a:extLst>
                    <a:ext uri="{FF2B5EF4-FFF2-40B4-BE49-F238E27FC236}">
                      <a16:creationId xmlns:a16="http://schemas.microsoft.com/office/drawing/2014/main" id="{BD15F1DD-E3FC-497F-B7CA-CA7BB8992DE9}"/>
                    </a:ext>
                  </a:extLst>
                </p14:cNvPr>
                <p14:cNvContentPartPr/>
                <p14:nvPr/>
              </p14:nvContentPartPr>
              <p14:xfrm>
                <a:off x="4561889" y="5879200"/>
                <a:ext cx="114840" cy="20880"/>
              </p14:xfrm>
            </p:contentPart>
          </mc:Choice>
          <mc:Fallback xmlns="">
            <p:pic>
              <p:nvPicPr>
                <p:cNvPr id="895" name="Input penna 894">
                  <a:extLst>
                    <a:ext uri="{FF2B5EF4-FFF2-40B4-BE49-F238E27FC236}">
                      <a16:creationId xmlns:a16="http://schemas.microsoft.com/office/drawing/2014/main" id="{BD15F1DD-E3FC-497F-B7CA-CA7BB8992DE9}"/>
                    </a:ext>
                  </a:extLst>
                </p:cNvPr>
                <p:cNvPicPr/>
                <p:nvPr/>
              </p:nvPicPr>
              <p:blipFill>
                <a:blip r:embed="rId2250"/>
                <a:stretch>
                  <a:fillRect/>
                </a:stretch>
              </p:blipFill>
              <p:spPr>
                <a:xfrm>
                  <a:off x="4552889" y="5870560"/>
                  <a:ext cx="1324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1">
              <p14:nvContentPartPr>
                <p14:cNvPr id="897" name="Input penna 896">
                  <a:extLst>
                    <a:ext uri="{FF2B5EF4-FFF2-40B4-BE49-F238E27FC236}">
                      <a16:creationId xmlns:a16="http://schemas.microsoft.com/office/drawing/2014/main" id="{9E44A9DA-46C1-4ECA-8C24-65107E2DD32B}"/>
                    </a:ext>
                  </a:extLst>
                </p14:cNvPr>
                <p14:cNvContentPartPr/>
                <p14:nvPr/>
              </p14:nvContentPartPr>
              <p14:xfrm>
                <a:off x="4847729" y="5652400"/>
                <a:ext cx="86400" cy="13680"/>
              </p14:xfrm>
            </p:contentPart>
          </mc:Choice>
          <mc:Fallback xmlns="">
            <p:pic>
              <p:nvPicPr>
                <p:cNvPr id="897" name="Input penna 896">
                  <a:extLst>
                    <a:ext uri="{FF2B5EF4-FFF2-40B4-BE49-F238E27FC236}">
                      <a16:creationId xmlns:a16="http://schemas.microsoft.com/office/drawing/2014/main" id="{9E44A9DA-46C1-4ECA-8C24-65107E2DD32B}"/>
                    </a:ext>
                  </a:extLst>
                </p:cNvPr>
                <p:cNvPicPr/>
                <p:nvPr/>
              </p:nvPicPr>
              <p:blipFill>
                <a:blip r:embed="rId2252"/>
                <a:stretch>
                  <a:fillRect/>
                </a:stretch>
              </p:blipFill>
              <p:spPr>
                <a:xfrm>
                  <a:off x="4839089" y="5643760"/>
                  <a:ext cx="104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3">
              <p14:nvContentPartPr>
                <p14:cNvPr id="898" name="Input penna 897">
                  <a:extLst>
                    <a:ext uri="{FF2B5EF4-FFF2-40B4-BE49-F238E27FC236}">
                      <a16:creationId xmlns:a16="http://schemas.microsoft.com/office/drawing/2014/main" id="{9910719F-E255-4725-A2D7-BBB2F7F1469D}"/>
                    </a:ext>
                  </a:extLst>
                </p14:cNvPr>
                <p14:cNvContentPartPr/>
                <p14:nvPr/>
              </p14:nvContentPartPr>
              <p14:xfrm>
                <a:off x="4862489" y="5700280"/>
                <a:ext cx="72720" cy="4320"/>
              </p14:xfrm>
            </p:contentPart>
          </mc:Choice>
          <mc:Fallback xmlns="">
            <p:pic>
              <p:nvPicPr>
                <p:cNvPr id="898" name="Input penna 897">
                  <a:extLst>
                    <a:ext uri="{FF2B5EF4-FFF2-40B4-BE49-F238E27FC236}">
                      <a16:creationId xmlns:a16="http://schemas.microsoft.com/office/drawing/2014/main" id="{9910719F-E255-4725-A2D7-BBB2F7F1469D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4853849" y="5691640"/>
                  <a:ext cx="90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4">
              <p14:nvContentPartPr>
                <p14:cNvPr id="904" name="Input penna 903">
                  <a:extLst>
                    <a:ext uri="{FF2B5EF4-FFF2-40B4-BE49-F238E27FC236}">
                      <a16:creationId xmlns:a16="http://schemas.microsoft.com/office/drawing/2014/main" id="{1E2B5415-93C5-4B81-B585-57AED3E6649D}"/>
                    </a:ext>
                  </a:extLst>
                </p14:cNvPr>
                <p14:cNvContentPartPr/>
                <p14:nvPr/>
              </p14:nvContentPartPr>
              <p14:xfrm>
                <a:off x="5164889" y="5809000"/>
                <a:ext cx="124200" cy="152280"/>
              </p14:xfrm>
            </p:contentPart>
          </mc:Choice>
          <mc:Fallback xmlns="">
            <p:pic>
              <p:nvPicPr>
                <p:cNvPr id="904" name="Input penna 903">
                  <a:extLst>
                    <a:ext uri="{FF2B5EF4-FFF2-40B4-BE49-F238E27FC236}">
                      <a16:creationId xmlns:a16="http://schemas.microsoft.com/office/drawing/2014/main" id="{1E2B5415-93C5-4B81-B585-57AED3E6649D}"/>
                    </a:ext>
                  </a:extLst>
                </p:cNvPr>
                <p:cNvPicPr/>
                <p:nvPr/>
              </p:nvPicPr>
              <p:blipFill>
                <a:blip r:embed="rId2255"/>
                <a:stretch>
                  <a:fillRect/>
                </a:stretch>
              </p:blipFill>
              <p:spPr>
                <a:xfrm>
                  <a:off x="5155889" y="5800360"/>
                  <a:ext cx="141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6">
              <p14:nvContentPartPr>
                <p14:cNvPr id="907" name="Input penna 906">
                  <a:extLst>
                    <a:ext uri="{FF2B5EF4-FFF2-40B4-BE49-F238E27FC236}">
                      <a16:creationId xmlns:a16="http://schemas.microsoft.com/office/drawing/2014/main" id="{3B57E5AC-C553-4A0E-BA5B-1D6C212A7DBF}"/>
                    </a:ext>
                  </a:extLst>
                </p14:cNvPr>
                <p14:cNvContentPartPr/>
                <p14:nvPr/>
              </p14:nvContentPartPr>
              <p14:xfrm>
                <a:off x="4980209" y="5199520"/>
                <a:ext cx="123120" cy="79848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3B57E5AC-C553-4A0E-BA5B-1D6C212A7DBF}"/>
                    </a:ext>
                  </a:extLst>
                </p:cNvPr>
                <p:cNvPicPr/>
                <p:nvPr/>
              </p:nvPicPr>
              <p:blipFill>
                <a:blip r:embed="rId2257"/>
                <a:stretch>
                  <a:fillRect/>
                </a:stretch>
              </p:blipFill>
              <p:spPr>
                <a:xfrm>
                  <a:off x="4971209" y="5190880"/>
                  <a:ext cx="140760" cy="81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58">
            <p14:nvContentPartPr>
              <p14:cNvPr id="910" name="Input penna 909">
                <a:extLst>
                  <a:ext uri="{FF2B5EF4-FFF2-40B4-BE49-F238E27FC236}">
                    <a16:creationId xmlns:a16="http://schemas.microsoft.com/office/drawing/2014/main" id="{67513920-3D8C-42EE-AD84-FAEB158B5E30}"/>
                  </a:ext>
                </a:extLst>
              </p14:cNvPr>
              <p14:cNvContentPartPr/>
              <p14:nvPr/>
            </p14:nvContentPartPr>
            <p14:xfrm>
              <a:off x="5883809" y="5197360"/>
              <a:ext cx="124200" cy="792360"/>
            </p14:xfrm>
          </p:contentPart>
        </mc:Choice>
        <mc:Fallback xmlns="">
          <p:pic>
            <p:nvPicPr>
              <p:cNvPr id="910" name="Input penna 909">
                <a:extLst>
                  <a:ext uri="{FF2B5EF4-FFF2-40B4-BE49-F238E27FC236}">
                    <a16:creationId xmlns:a16="http://schemas.microsoft.com/office/drawing/2014/main" id="{67513920-3D8C-42EE-AD84-FAEB158B5E30}"/>
                  </a:ext>
                </a:extLst>
              </p:cNvPr>
              <p:cNvPicPr/>
              <p:nvPr/>
            </p:nvPicPr>
            <p:blipFill>
              <a:blip r:embed="rId2259"/>
              <a:stretch>
                <a:fillRect/>
              </a:stretch>
            </p:blipFill>
            <p:spPr>
              <a:xfrm>
                <a:off x="5875169" y="5188720"/>
                <a:ext cx="141840" cy="81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927" name="Gruppo 926">
            <a:extLst>
              <a:ext uri="{FF2B5EF4-FFF2-40B4-BE49-F238E27FC236}">
                <a16:creationId xmlns:a16="http://schemas.microsoft.com/office/drawing/2014/main" id="{013911EC-4DFF-4C32-BBD6-0F93A7689C43}"/>
              </a:ext>
            </a:extLst>
          </p:cNvPr>
          <p:cNvGrpSpPr/>
          <p:nvPr/>
        </p:nvGrpSpPr>
        <p:grpSpPr>
          <a:xfrm>
            <a:off x="4198289" y="5982880"/>
            <a:ext cx="1075680" cy="408600"/>
            <a:chOff x="4198289" y="5982880"/>
            <a:chExt cx="107568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0">
              <p14:nvContentPartPr>
                <p14:cNvPr id="911" name="Input penna 910">
                  <a:extLst>
                    <a:ext uri="{FF2B5EF4-FFF2-40B4-BE49-F238E27FC236}">
                      <a16:creationId xmlns:a16="http://schemas.microsoft.com/office/drawing/2014/main" id="{31B4548E-D513-4BC4-A401-35C06CF4DFAD}"/>
                    </a:ext>
                  </a:extLst>
                </p14:cNvPr>
                <p14:cNvContentPartPr/>
                <p14:nvPr/>
              </p14:nvContentPartPr>
              <p14:xfrm>
                <a:off x="4198289" y="5982880"/>
                <a:ext cx="153360" cy="342360"/>
              </p14:xfrm>
            </p:contentPart>
          </mc:Choice>
          <mc:Fallback xmlns="">
            <p:pic>
              <p:nvPicPr>
                <p:cNvPr id="911" name="Input penna 910">
                  <a:extLst>
                    <a:ext uri="{FF2B5EF4-FFF2-40B4-BE49-F238E27FC236}">
                      <a16:creationId xmlns:a16="http://schemas.microsoft.com/office/drawing/2014/main" id="{31B4548E-D513-4BC4-A401-35C06CF4DFAD}"/>
                    </a:ext>
                  </a:extLst>
                </p:cNvPr>
                <p:cNvPicPr/>
                <p:nvPr/>
              </p:nvPicPr>
              <p:blipFill>
                <a:blip r:embed="rId2261"/>
                <a:stretch>
                  <a:fillRect/>
                </a:stretch>
              </p:blipFill>
              <p:spPr>
                <a:xfrm>
                  <a:off x="4189649" y="5974240"/>
                  <a:ext cx="1710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2">
              <p14:nvContentPartPr>
                <p14:cNvPr id="912" name="Input penna 911">
                  <a:extLst>
                    <a:ext uri="{FF2B5EF4-FFF2-40B4-BE49-F238E27FC236}">
                      <a16:creationId xmlns:a16="http://schemas.microsoft.com/office/drawing/2014/main" id="{3D3C4BFD-DC4F-430B-8E8D-5BC637BD7F56}"/>
                    </a:ext>
                  </a:extLst>
                </p14:cNvPr>
                <p14:cNvContentPartPr/>
                <p14:nvPr/>
              </p14:nvContentPartPr>
              <p14:xfrm>
                <a:off x="4426529" y="6271960"/>
                <a:ext cx="18720" cy="100440"/>
              </p14:xfrm>
            </p:contentPart>
          </mc:Choice>
          <mc:Fallback xmlns="">
            <p:pic>
              <p:nvPicPr>
                <p:cNvPr id="912" name="Input penna 911">
                  <a:extLst>
                    <a:ext uri="{FF2B5EF4-FFF2-40B4-BE49-F238E27FC236}">
                      <a16:creationId xmlns:a16="http://schemas.microsoft.com/office/drawing/2014/main" id="{3D3C4BFD-DC4F-430B-8E8D-5BC637BD7F56}"/>
                    </a:ext>
                  </a:extLst>
                </p:cNvPr>
                <p:cNvPicPr/>
                <p:nvPr/>
              </p:nvPicPr>
              <p:blipFill>
                <a:blip r:embed="rId2263"/>
                <a:stretch>
                  <a:fillRect/>
                </a:stretch>
              </p:blipFill>
              <p:spPr>
                <a:xfrm>
                  <a:off x="4417889" y="6263320"/>
                  <a:ext cx="363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4">
              <p14:nvContentPartPr>
                <p14:cNvPr id="913" name="Input penna 912">
                  <a:extLst>
                    <a:ext uri="{FF2B5EF4-FFF2-40B4-BE49-F238E27FC236}">
                      <a16:creationId xmlns:a16="http://schemas.microsoft.com/office/drawing/2014/main" id="{C1E14802-9191-421C-BD3D-259D6B1AF094}"/>
                    </a:ext>
                  </a:extLst>
                </p14:cNvPr>
                <p14:cNvContentPartPr/>
                <p14:nvPr/>
              </p14:nvContentPartPr>
              <p14:xfrm>
                <a:off x="4422929" y="6266200"/>
                <a:ext cx="88560" cy="111600"/>
              </p14:xfrm>
            </p:contentPart>
          </mc:Choice>
          <mc:Fallback xmlns="">
            <p:pic>
              <p:nvPicPr>
                <p:cNvPr id="913" name="Input penna 912">
                  <a:extLst>
                    <a:ext uri="{FF2B5EF4-FFF2-40B4-BE49-F238E27FC236}">
                      <a16:creationId xmlns:a16="http://schemas.microsoft.com/office/drawing/2014/main" id="{C1E14802-9191-421C-BD3D-259D6B1AF094}"/>
                    </a:ext>
                  </a:extLst>
                </p:cNvPr>
                <p:cNvPicPr/>
                <p:nvPr/>
              </p:nvPicPr>
              <p:blipFill>
                <a:blip r:embed="rId2265"/>
                <a:stretch>
                  <a:fillRect/>
                </a:stretch>
              </p:blipFill>
              <p:spPr>
                <a:xfrm>
                  <a:off x="4414289" y="6257560"/>
                  <a:ext cx="1062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6">
              <p14:nvContentPartPr>
                <p14:cNvPr id="914" name="Input penna 913">
                  <a:extLst>
                    <a:ext uri="{FF2B5EF4-FFF2-40B4-BE49-F238E27FC236}">
                      <a16:creationId xmlns:a16="http://schemas.microsoft.com/office/drawing/2014/main" id="{14FAAF27-E598-482A-BEBD-333087A32863}"/>
                    </a:ext>
                  </a:extLst>
                </p14:cNvPr>
                <p14:cNvContentPartPr/>
                <p14:nvPr/>
              </p14:nvContentPartPr>
              <p14:xfrm>
                <a:off x="4521569" y="6288520"/>
                <a:ext cx="35280" cy="84240"/>
              </p14:xfrm>
            </p:contentPart>
          </mc:Choice>
          <mc:Fallback xmlns="">
            <p:pic>
              <p:nvPicPr>
                <p:cNvPr id="914" name="Input penna 913">
                  <a:extLst>
                    <a:ext uri="{FF2B5EF4-FFF2-40B4-BE49-F238E27FC236}">
                      <a16:creationId xmlns:a16="http://schemas.microsoft.com/office/drawing/2014/main" id="{14FAAF27-E598-482A-BEBD-333087A32863}"/>
                    </a:ext>
                  </a:extLst>
                </p:cNvPr>
                <p:cNvPicPr/>
                <p:nvPr/>
              </p:nvPicPr>
              <p:blipFill>
                <a:blip r:embed="rId2267"/>
                <a:stretch>
                  <a:fillRect/>
                </a:stretch>
              </p:blipFill>
              <p:spPr>
                <a:xfrm>
                  <a:off x="4512929" y="6279520"/>
                  <a:ext cx="529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8">
              <p14:nvContentPartPr>
                <p14:cNvPr id="915" name="Input penna 914">
                  <a:extLst>
                    <a:ext uri="{FF2B5EF4-FFF2-40B4-BE49-F238E27FC236}">
                      <a16:creationId xmlns:a16="http://schemas.microsoft.com/office/drawing/2014/main" id="{1B0EB073-69DC-42B0-ABA2-1A6C14A1322F}"/>
                    </a:ext>
                  </a:extLst>
                </p14:cNvPr>
                <p14:cNvContentPartPr/>
                <p14:nvPr/>
              </p14:nvContentPartPr>
              <p14:xfrm>
                <a:off x="4587449" y="6282760"/>
                <a:ext cx="53280" cy="95040"/>
              </p14:xfrm>
            </p:contentPart>
          </mc:Choice>
          <mc:Fallback xmlns="">
            <p:pic>
              <p:nvPicPr>
                <p:cNvPr id="915" name="Input penna 914">
                  <a:extLst>
                    <a:ext uri="{FF2B5EF4-FFF2-40B4-BE49-F238E27FC236}">
                      <a16:creationId xmlns:a16="http://schemas.microsoft.com/office/drawing/2014/main" id="{1B0EB073-69DC-42B0-ABA2-1A6C14A1322F}"/>
                    </a:ext>
                  </a:extLst>
                </p:cNvPr>
                <p:cNvPicPr/>
                <p:nvPr/>
              </p:nvPicPr>
              <p:blipFill>
                <a:blip r:embed="rId2269"/>
                <a:stretch>
                  <a:fillRect/>
                </a:stretch>
              </p:blipFill>
              <p:spPr>
                <a:xfrm>
                  <a:off x="4578449" y="6273760"/>
                  <a:ext cx="709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0">
              <p14:nvContentPartPr>
                <p14:cNvPr id="916" name="Input penna 915">
                  <a:extLst>
                    <a:ext uri="{FF2B5EF4-FFF2-40B4-BE49-F238E27FC236}">
                      <a16:creationId xmlns:a16="http://schemas.microsoft.com/office/drawing/2014/main" id="{9D75AE2E-64C8-4029-8C14-C2D1C3C7FA0E}"/>
                    </a:ext>
                  </a:extLst>
                </p14:cNvPr>
                <p14:cNvContentPartPr/>
                <p14:nvPr/>
              </p14:nvContentPartPr>
              <p14:xfrm>
                <a:off x="4640009" y="6283480"/>
                <a:ext cx="156240" cy="96840"/>
              </p14:xfrm>
            </p:contentPart>
          </mc:Choice>
          <mc:Fallback xmlns="">
            <p:pic>
              <p:nvPicPr>
                <p:cNvPr id="916" name="Input penna 915">
                  <a:extLst>
                    <a:ext uri="{FF2B5EF4-FFF2-40B4-BE49-F238E27FC236}">
                      <a16:creationId xmlns:a16="http://schemas.microsoft.com/office/drawing/2014/main" id="{9D75AE2E-64C8-4029-8C14-C2D1C3C7FA0E}"/>
                    </a:ext>
                  </a:extLst>
                </p:cNvPr>
                <p:cNvPicPr/>
                <p:nvPr/>
              </p:nvPicPr>
              <p:blipFill>
                <a:blip r:embed="rId2271"/>
                <a:stretch>
                  <a:fillRect/>
                </a:stretch>
              </p:blipFill>
              <p:spPr>
                <a:xfrm>
                  <a:off x="4631369" y="6274840"/>
                  <a:ext cx="1738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2">
              <p14:nvContentPartPr>
                <p14:cNvPr id="917" name="Input penna 916">
                  <a:extLst>
                    <a:ext uri="{FF2B5EF4-FFF2-40B4-BE49-F238E27FC236}">
                      <a16:creationId xmlns:a16="http://schemas.microsoft.com/office/drawing/2014/main" id="{015210BA-411D-4EA1-9E60-4C6B6A3D18A0}"/>
                    </a:ext>
                  </a:extLst>
                </p14:cNvPr>
                <p14:cNvContentPartPr/>
                <p14:nvPr/>
              </p14:nvContentPartPr>
              <p14:xfrm>
                <a:off x="4829009" y="6268000"/>
                <a:ext cx="63360" cy="112320"/>
              </p14:xfrm>
            </p:contentPart>
          </mc:Choice>
          <mc:Fallback xmlns="">
            <p:pic>
              <p:nvPicPr>
                <p:cNvPr id="917" name="Input penna 916">
                  <a:extLst>
                    <a:ext uri="{FF2B5EF4-FFF2-40B4-BE49-F238E27FC236}">
                      <a16:creationId xmlns:a16="http://schemas.microsoft.com/office/drawing/2014/main" id="{015210BA-411D-4EA1-9E60-4C6B6A3D18A0}"/>
                    </a:ext>
                  </a:extLst>
                </p:cNvPr>
                <p:cNvPicPr/>
                <p:nvPr/>
              </p:nvPicPr>
              <p:blipFill>
                <a:blip r:embed="rId2273"/>
                <a:stretch>
                  <a:fillRect/>
                </a:stretch>
              </p:blipFill>
              <p:spPr>
                <a:xfrm>
                  <a:off x="4820369" y="6259000"/>
                  <a:ext cx="810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4">
              <p14:nvContentPartPr>
                <p14:cNvPr id="918" name="Input penna 917">
                  <a:extLst>
                    <a:ext uri="{FF2B5EF4-FFF2-40B4-BE49-F238E27FC236}">
                      <a16:creationId xmlns:a16="http://schemas.microsoft.com/office/drawing/2014/main" id="{C84DF0F1-E4D3-4BAA-BA65-B2B13D196438}"/>
                    </a:ext>
                  </a:extLst>
                </p14:cNvPr>
                <p14:cNvContentPartPr/>
                <p14:nvPr/>
              </p14:nvContentPartPr>
              <p14:xfrm>
                <a:off x="4913609" y="6291400"/>
                <a:ext cx="55440" cy="8568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C84DF0F1-E4D3-4BAA-BA65-B2B13D196438}"/>
                    </a:ext>
                  </a:extLst>
                </p:cNvPr>
                <p:cNvPicPr/>
                <p:nvPr/>
              </p:nvPicPr>
              <p:blipFill>
                <a:blip r:embed="rId2275"/>
                <a:stretch>
                  <a:fillRect/>
                </a:stretch>
              </p:blipFill>
              <p:spPr>
                <a:xfrm>
                  <a:off x="4904609" y="6282400"/>
                  <a:ext cx="730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6">
              <p14:nvContentPartPr>
                <p14:cNvPr id="919" name="Input penna 918">
                  <a:extLst>
                    <a:ext uri="{FF2B5EF4-FFF2-40B4-BE49-F238E27FC236}">
                      <a16:creationId xmlns:a16="http://schemas.microsoft.com/office/drawing/2014/main" id="{C2D55ADF-894B-4051-A42B-29261653E9C0}"/>
                    </a:ext>
                  </a:extLst>
                </p14:cNvPr>
                <p14:cNvContentPartPr/>
                <p14:nvPr/>
              </p14:nvContentPartPr>
              <p14:xfrm>
                <a:off x="5001089" y="6300760"/>
                <a:ext cx="83160" cy="90720"/>
              </p14:xfrm>
            </p:contentPart>
          </mc:Choice>
          <mc:Fallback xmlns="">
            <p:pic>
              <p:nvPicPr>
                <p:cNvPr id="919" name="Input penna 918">
                  <a:extLst>
                    <a:ext uri="{FF2B5EF4-FFF2-40B4-BE49-F238E27FC236}">
                      <a16:creationId xmlns:a16="http://schemas.microsoft.com/office/drawing/2014/main" id="{C2D55ADF-894B-4051-A42B-29261653E9C0}"/>
                    </a:ext>
                  </a:extLst>
                </p:cNvPr>
                <p:cNvPicPr/>
                <p:nvPr/>
              </p:nvPicPr>
              <p:blipFill>
                <a:blip r:embed="rId2277"/>
                <a:stretch>
                  <a:fillRect/>
                </a:stretch>
              </p:blipFill>
              <p:spPr>
                <a:xfrm>
                  <a:off x="4992089" y="6292120"/>
                  <a:ext cx="1008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8">
              <p14:nvContentPartPr>
                <p14:cNvPr id="920" name="Input penna 919">
                  <a:extLst>
                    <a:ext uri="{FF2B5EF4-FFF2-40B4-BE49-F238E27FC236}">
                      <a16:creationId xmlns:a16="http://schemas.microsoft.com/office/drawing/2014/main" id="{BE35417F-D6D2-47C3-9FD8-8B3722B2E67D}"/>
                    </a:ext>
                  </a:extLst>
                </p14:cNvPr>
                <p14:cNvContentPartPr/>
                <p14:nvPr/>
              </p14:nvContentPartPr>
              <p14:xfrm>
                <a:off x="5082449" y="6288880"/>
                <a:ext cx="54000" cy="93960"/>
              </p14:xfrm>
            </p:contentPart>
          </mc:Choice>
          <mc:Fallback xmlns="">
            <p:pic>
              <p:nvPicPr>
                <p:cNvPr id="920" name="Input penna 919">
                  <a:extLst>
                    <a:ext uri="{FF2B5EF4-FFF2-40B4-BE49-F238E27FC236}">
                      <a16:creationId xmlns:a16="http://schemas.microsoft.com/office/drawing/2014/main" id="{BE35417F-D6D2-47C3-9FD8-8B3722B2E67D}"/>
                    </a:ext>
                  </a:extLst>
                </p:cNvPr>
                <p:cNvPicPr/>
                <p:nvPr/>
              </p:nvPicPr>
              <p:blipFill>
                <a:blip r:embed="rId2279"/>
                <a:stretch>
                  <a:fillRect/>
                </a:stretch>
              </p:blipFill>
              <p:spPr>
                <a:xfrm>
                  <a:off x="5073449" y="6280240"/>
                  <a:ext cx="716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0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76C617B6-2B78-4BFC-BCFD-0D1DBEC1BB32}"/>
                    </a:ext>
                  </a:extLst>
                </p14:cNvPr>
                <p14:cNvContentPartPr/>
                <p14:nvPr/>
              </p14:nvContentPartPr>
              <p14:xfrm>
                <a:off x="5067329" y="6332440"/>
                <a:ext cx="75600" cy="8640"/>
              </p14:xfrm>
            </p:contentPart>
          </mc:Choice>
          <mc:Fallback xmlns="">
            <p:pic>
              <p:nvPicPr>
                <p:cNvPr id="921" name="Input penna 920">
                  <a:extLst>
                    <a:ext uri="{FF2B5EF4-FFF2-40B4-BE49-F238E27FC236}">
                      <a16:creationId xmlns:a16="http://schemas.microsoft.com/office/drawing/2014/main" id="{76C617B6-2B78-4BFC-BCFD-0D1DBEC1BB32}"/>
                    </a:ext>
                  </a:extLst>
                </p:cNvPr>
                <p:cNvPicPr/>
                <p:nvPr/>
              </p:nvPicPr>
              <p:blipFill>
                <a:blip r:embed="rId2281"/>
                <a:stretch>
                  <a:fillRect/>
                </a:stretch>
              </p:blipFill>
              <p:spPr>
                <a:xfrm>
                  <a:off x="5058689" y="6323440"/>
                  <a:ext cx="932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2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EFC84B20-D985-4F95-9337-4339B5C5D642}"/>
                    </a:ext>
                  </a:extLst>
                </p14:cNvPr>
                <p14:cNvContentPartPr/>
                <p14:nvPr/>
              </p14:nvContentPartPr>
              <p14:xfrm>
                <a:off x="5202689" y="6265480"/>
                <a:ext cx="9000" cy="6048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EFC84B20-D985-4F95-9337-4339B5C5D642}"/>
                    </a:ext>
                  </a:extLst>
                </p:cNvPr>
                <p:cNvPicPr/>
                <p:nvPr/>
              </p:nvPicPr>
              <p:blipFill>
                <a:blip r:embed="rId2283"/>
                <a:stretch>
                  <a:fillRect/>
                </a:stretch>
              </p:blipFill>
              <p:spPr>
                <a:xfrm>
                  <a:off x="5194049" y="6256480"/>
                  <a:ext cx="266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4">
              <p14:nvContentPartPr>
                <p14:cNvPr id="924" name="Input penna 923">
                  <a:extLst>
                    <a:ext uri="{FF2B5EF4-FFF2-40B4-BE49-F238E27FC236}">
                      <a16:creationId xmlns:a16="http://schemas.microsoft.com/office/drawing/2014/main" id="{4E8E35D0-4587-49C9-A1D9-814F42A54E93}"/>
                    </a:ext>
                  </a:extLst>
                </p14:cNvPr>
                <p14:cNvContentPartPr/>
                <p14:nvPr/>
              </p14:nvContentPartPr>
              <p14:xfrm>
                <a:off x="5205569" y="6369160"/>
                <a:ext cx="360" cy="1080"/>
              </p14:xfrm>
            </p:contentPart>
          </mc:Choice>
          <mc:Fallback xmlns="">
            <p:pic>
              <p:nvPicPr>
                <p:cNvPr id="924" name="Input penna 923">
                  <a:extLst>
                    <a:ext uri="{FF2B5EF4-FFF2-40B4-BE49-F238E27FC236}">
                      <a16:creationId xmlns:a16="http://schemas.microsoft.com/office/drawing/2014/main" id="{4E8E35D0-4587-49C9-A1D9-814F42A54E93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5196929" y="6360520"/>
                  <a:ext cx="180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5">
              <p14:nvContentPartPr>
                <p14:cNvPr id="925" name="Input penna 924">
                  <a:extLst>
                    <a:ext uri="{FF2B5EF4-FFF2-40B4-BE49-F238E27FC236}">
                      <a16:creationId xmlns:a16="http://schemas.microsoft.com/office/drawing/2014/main" id="{A46880D1-315B-42CF-A7EB-F59F4BEC08F5}"/>
                    </a:ext>
                  </a:extLst>
                </p14:cNvPr>
                <p14:cNvContentPartPr/>
                <p14:nvPr/>
              </p14:nvContentPartPr>
              <p14:xfrm>
                <a:off x="5254169" y="6259000"/>
                <a:ext cx="19800" cy="8352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A46880D1-315B-42CF-A7EB-F59F4BEC08F5}"/>
                    </a:ext>
                  </a:extLst>
                </p:cNvPr>
                <p:cNvPicPr/>
                <p:nvPr/>
              </p:nvPicPr>
              <p:blipFill>
                <a:blip r:embed="rId2286"/>
                <a:stretch>
                  <a:fillRect/>
                </a:stretch>
              </p:blipFill>
              <p:spPr>
                <a:xfrm>
                  <a:off x="5245169" y="6250000"/>
                  <a:ext cx="37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7">
              <p14:nvContentPartPr>
                <p14:cNvPr id="926" name="Input penna 925">
                  <a:extLst>
                    <a:ext uri="{FF2B5EF4-FFF2-40B4-BE49-F238E27FC236}">
                      <a16:creationId xmlns:a16="http://schemas.microsoft.com/office/drawing/2014/main" id="{5A4B1D58-4329-4F8A-BDE3-995D792A8798}"/>
                    </a:ext>
                  </a:extLst>
                </p14:cNvPr>
                <p14:cNvContentPartPr/>
                <p14:nvPr/>
              </p14:nvContentPartPr>
              <p14:xfrm>
                <a:off x="5263529" y="6383920"/>
                <a:ext cx="360" cy="72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5A4B1D58-4329-4F8A-BDE3-995D792A8798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5254889" y="6375280"/>
                  <a:ext cx="18000" cy="1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4" name="Gruppo 933">
            <a:extLst>
              <a:ext uri="{FF2B5EF4-FFF2-40B4-BE49-F238E27FC236}">
                <a16:creationId xmlns:a16="http://schemas.microsoft.com/office/drawing/2014/main" id="{210B19E8-3771-4EB4-AFC5-1BD93A30E562}"/>
              </a:ext>
            </a:extLst>
          </p:cNvPr>
          <p:cNvGrpSpPr/>
          <p:nvPr/>
        </p:nvGrpSpPr>
        <p:grpSpPr>
          <a:xfrm>
            <a:off x="5250209" y="5248120"/>
            <a:ext cx="177480" cy="288360"/>
            <a:chOff x="5250209" y="5248120"/>
            <a:chExt cx="17748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8">
              <p14:nvContentPartPr>
                <p14:cNvPr id="928" name="Input penna 927">
                  <a:extLst>
                    <a:ext uri="{FF2B5EF4-FFF2-40B4-BE49-F238E27FC236}">
                      <a16:creationId xmlns:a16="http://schemas.microsoft.com/office/drawing/2014/main" id="{CC1EBA0D-A2B0-4FEE-AA26-8EABBBB341C1}"/>
                    </a:ext>
                  </a:extLst>
                </p14:cNvPr>
                <p14:cNvContentPartPr/>
                <p14:nvPr/>
              </p14:nvContentPartPr>
              <p14:xfrm>
                <a:off x="5259929" y="5248120"/>
                <a:ext cx="91440" cy="169920"/>
              </p14:xfrm>
            </p:contentPart>
          </mc:Choice>
          <mc:Fallback xmlns="">
            <p:pic>
              <p:nvPicPr>
                <p:cNvPr id="928" name="Input penna 927">
                  <a:extLst>
                    <a:ext uri="{FF2B5EF4-FFF2-40B4-BE49-F238E27FC236}">
                      <a16:creationId xmlns:a16="http://schemas.microsoft.com/office/drawing/2014/main" id="{CC1EBA0D-A2B0-4FEE-AA26-8EABBBB341C1}"/>
                    </a:ext>
                  </a:extLst>
                </p:cNvPr>
                <p:cNvPicPr/>
                <p:nvPr/>
              </p:nvPicPr>
              <p:blipFill>
                <a:blip r:embed="rId2289"/>
                <a:stretch>
                  <a:fillRect/>
                </a:stretch>
              </p:blipFill>
              <p:spPr>
                <a:xfrm>
                  <a:off x="5250929" y="5239480"/>
                  <a:ext cx="1090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0">
              <p14:nvContentPartPr>
                <p14:cNvPr id="929" name="Input penna 928">
                  <a:extLst>
                    <a:ext uri="{FF2B5EF4-FFF2-40B4-BE49-F238E27FC236}">
                      <a16:creationId xmlns:a16="http://schemas.microsoft.com/office/drawing/2014/main" id="{F0B34355-63EB-463D-9CAD-C85B1FEBD7CF}"/>
                    </a:ext>
                  </a:extLst>
                </p14:cNvPr>
                <p14:cNvContentPartPr/>
                <p14:nvPr/>
              </p14:nvContentPartPr>
              <p14:xfrm>
                <a:off x="5250209" y="5361880"/>
                <a:ext cx="57240" cy="61200"/>
              </p14:xfrm>
            </p:contentPart>
          </mc:Choice>
          <mc:Fallback xmlns="">
            <p:pic>
              <p:nvPicPr>
                <p:cNvPr id="929" name="Input penna 928">
                  <a:extLst>
                    <a:ext uri="{FF2B5EF4-FFF2-40B4-BE49-F238E27FC236}">
                      <a16:creationId xmlns:a16="http://schemas.microsoft.com/office/drawing/2014/main" id="{F0B34355-63EB-463D-9CAD-C85B1FEBD7CF}"/>
                    </a:ext>
                  </a:extLst>
                </p:cNvPr>
                <p:cNvPicPr/>
                <p:nvPr/>
              </p:nvPicPr>
              <p:blipFill>
                <a:blip r:embed="rId2291"/>
                <a:stretch>
                  <a:fillRect/>
                </a:stretch>
              </p:blipFill>
              <p:spPr>
                <a:xfrm>
                  <a:off x="5241569" y="5352880"/>
                  <a:ext cx="74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2">
              <p14:nvContentPartPr>
                <p14:cNvPr id="930" name="Input penna 929">
                  <a:extLst>
                    <a:ext uri="{FF2B5EF4-FFF2-40B4-BE49-F238E27FC236}">
                      <a16:creationId xmlns:a16="http://schemas.microsoft.com/office/drawing/2014/main" id="{48B2DEB7-BE74-455B-B2AB-79FFD8EFC71D}"/>
                    </a:ext>
                  </a:extLst>
                </p14:cNvPr>
                <p14:cNvContentPartPr/>
                <p14:nvPr/>
              </p14:nvContentPartPr>
              <p14:xfrm>
                <a:off x="5349929" y="5424160"/>
                <a:ext cx="64080" cy="101880"/>
              </p14:xfrm>
            </p:contentPart>
          </mc:Choice>
          <mc:Fallback xmlns="">
            <p:pic>
              <p:nvPicPr>
                <p:cNvPr id="930" name="Input penna 929">
                  <a:extLst>
                    <a:ext uri="{FF2B5EF4-FFF2-40B4-BE49-F238E27FC236}">
                      <a16:creationId xmlns:a16="http://schemas.microsoft.com/office/drawing/2014/main" id="{48B2DEB7-BE74-455B-B2AB-79FFD8EFC71D}"/>
                    </a:ext>
                  </a:extLst>
                </p:cNvPr>
                <p:cNvPicPr/>
                <p:nvPr/>
              </p:nvPicPr>
              <p:blipFill>
                <a:blip r:embed="rId2293"/>
                <a:stretch>
                  <a:fillRect/>
                </a:stretch>
              </p:blipFill>
              <p:spPr>
                <a:xfrm>
                  <a:off x="5340929" y="5415520"/>
                  <a:ext cx="81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4">
              <p14:nvContentPartPr>
                <p14:cNvPr id="932" name="Input penna 931">
                  <a:extLst>
                    <a:ext uri="{FF2B5EF4-FFF2-40B4-BE49-F238E27FC236}">
                      <a16:creationId xmlns:a16="http://schemas.microsoft.com/office/drawing/2014/main" id="{7CC5D2D2-FD8B-4696-8727-EECEE9C8E3E4}"/>
                    </a:ext>
                  </a:extLst>
                </p14:cNvPr>
                <p14:cNvContentPartPr/>
                <p14:nvPr/>
              </p14:nvContentPartPr>
              <p14:xfrm>
                <a:off x="5332649" y="5445760"/>
                <a:ext cx="90000" cy="9360"/>
              </p14:xfrm>
            </p:contentPart>
          </mc:Choice>
          <mc:Fallback xmlns="">
            <p:pic>
              <p:nvPicPr>
                <p:cNvPr id="932" name="Input penna 931">
                  <a:extLst>
                    <a:ext uri="{FF2B5EF4-FFF2-40B4-BE49-F238E27FC236}">
                      <a16:creationId xmlns:a16="http://schemas.microsoft.com/office/drawing/2014/main" id="{7CC5D2D2-FD8B-4696-8727-EECEE9C8E3E4}"/>
                    </a:ext>
                  </a:extLst>
                </p:cNvPr>
                <p:cNvPicPr/>
                <p:nvPr/>
              </p:nvPicPr>
              <p:blipFill>
                <a:blip r:embed="rId2295"/>
                <a:stretch>
                  <a:fillRect/>
                </a:stretch>
              </p:blipFill>
              <p:spPr>
                <a:xfrm>
                  <a:off x="5324009" y="5437120"/>
                  <a:ext cx="1076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6">
              <p14:nvContentPartPr>
                <p14:cNvPr id="933" name="Input penna 932">
                  <a:extLst>
                    <a:ext uri="{FF2B5EF4-FFF2-40B4-BE49-F238E27FC236}">
                      <a16:creationId xmlns:a16="http://schemas.microsoft.com/office/drawing/2014/main" id="{799A61B6-A9EB-41F6-A015-DB9F7E916448}"/>
                    </a:ext>
                  </a:extLst>
                </p14:cNvPr>
                <p14:cNvContentPartPr/>
                <p14:nvPr/>
              </p14:nvContentPartPr>
              <p14:xfrm>
                <a:off x="5339129" y="5526400"/>
                <a:ext cx="88560" cy="10080"/>
              </p14:xfrm>
            </p:contentPart>
          </mc:Choice>
          <mc:Fallback xmlns="">
            <p:pic>
              <p:nvPicPr>
                <p:cNvPr id="933" name="Input penna 932">
                  <a:extLst>
                    <a:ext uri="{FF2B5EF4-FFF2-40B4-BE49-F238E27FC236}">
                      <a16:creationId xmlns:a16="http://schemas.microsoft.com/office/drawing/2014/main" id="{799A61B6-A9EB-41F6-A015-DB9F7E916448}"/>
                    </a:ext>
                  </a:extLst>
                </p:cNvPr>
                <p:cNvPicPr/>
                <p:nvPr/>
              </p:nvPicPr>
              <p:blipFill>
                <a:blip r:embed="rId2297"/>
                <a:stretch>
                  <a:fillRect/>
                </a:stretch>
              </p:blipFill>
              <p:spPr>
                <a:xfrm>
                  <a:off x="5330129" y="5517760"/>
                  <a:ext cx="10620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1" name="Gruppo 940">
            <a:extLst>
              <a:ext uri="{FF2B5EF4-FFF2-40B4-BE49-F238E27FC236}">
                <a16:creationId xmlns:a16="http://schemas.microsoft.com/office/drawing/2014/main" id="{CDD0A0FA-E021-49F6-86E7-26AB390E2522}"/>
              </a:ext>
            </a:extLst>
          </p:cNvPr>
          <p:cNvGrpSpPr/>
          <p:nvPr/>
        </p:nvGrpSpPr>
        <p:grpSpPr>
          <a:xfrm>
            <a:off x="5628569" y="5722600"/>
            <a:ext cx="257760" cy="249120"/>
            <a:chOff x="5628569" y="5722600"/>
            <a:chExt cx="25776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8">
              <p14:nvContentPartPr>
                <p14:cNvPr id="935" name="Input penna 934">
                  <a:extLst>
                    <a:ext uri="{FF2B5EF4-FFF2-40B4-BE49-F238E27FC236}">
                      <a16:creationId xmlns:a16="http://schemas.microsoft.com/office/drawing/2014/main" id="{6F4E5404-4A79-4689-A2F0-F7F296C72C44}"/>
                    </a:ext>
                  </a:extLst>
                </p14:cNvPr>
                <p14:cNvContentPartPr/>
                <p14:nvPr/>
              </p14:nvContentPartPr>
              <p14:xfrm>
                <a:off x="5628569" y="5722600"/>
                <a:ext cx="143280" cy="17352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6F4E5404-4A79-4689-A2F0-F7F296C72C44}"/>
                    </a:ext>
                  </a:extLst>
                </p:cNvPr>
                <p:cNvPicPr/>
                <p:nvPr/>
              </p:nvPicPr>
              <p:blipFill>
                <a:blip r:embed="rId2299"/>
                <a:stretch>
                  <a:fillRect/>
                </a:stretch>
              </p:blipFill>
              <p:spPr>
                <a:xfrm>
                  <a:off x="5619569" y="5713600"/>
                  <a:ext cx="1609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0">
              <p14:nvContentPartPr>
                <p14:cNvPr id="936" name="Input penna 935">
                  <a:extLst>
                    <a:ext uri="{FF2B5EF4-FFF2-40B4-BE49-F238E27FC236}">
                      <a16:creationId xmlns:a16="http://schemas.microsoft.com/office/drawing/2014/main" id="{91A9B1C1-BAAA-4079-A60A-9ED9DEAE7EDB}"/>
                    </a:ext>
                  </a:extLst>
                </p14:cNvPr>
                <p14:cNvContentPartPr/>
                <p14:nvPr/>
              </p14:nvContentPartPr>
              <p14:xfrm>
                <a:off x="5655209" y="5847880"/>
                <a:ext cx="60840" cy="103320"/>
              </p14:xfrm>
            </p:contentPart>
          </mc:Choice>
          <mc:Fallback xmlns="">
            <p:pic>
              <p:nvPicPr>
                <p:cNvPr id="936" name="Input penna 935">
                  <a:extLst>
                    <a:ext uri="{FF2B5EF4-FFF2-40B4-BE49-F238E27FC236}">
                      <a16:creationId xmlns:a16="http://schemas.microsoft.com/office/drawing/2014/main" id="{91A9B1C1-BAAA-4079-A60A-9ED9DEAE7EDB}"/>
                    </a:ext>
                  </a:extLst>
                </p:cNvPr>
                <p:cNvPicPr/>
                <p:nvPr/>
              </p:nvPicPr>
              <p:blipFill>
                <a:blip r:embed="rId2301"/>
                <a:stretch>
                  <a:fillRect/>
                </a:stretch>
              </p:blipFill>
              <p:spPr>
                <a:xfrm>
                  <a:off x="5646209" y="5838880"/>
                  <a:ext cx="78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2">
              <p14:nvContentPartPr>
                <p14:cNvPr id="937" name="Input penna 936">
                  <a:extLst>
                    <a:ext uri="{FF2B5EF4-FFF2-40B4-BE49-F238E27FC236}">
                      <a16:creationId xmlns:a16="http://schemas.microsoft.com/office/drawing/2014/main" id="{5F17A48B-516B-422E-BA77-22ABE1EFF717}"/>
                    </a:ext>
                  </a:extLst>
                </p14:cNvPr>
                <p14:cNvContentPartPr/>
                <p14:nvPr/>
              </p14:nvContentPartPr>
              <p14:xfrm>
                <a:off x="5783369" y="5851840"/>
                <a:ext cx="17640" cy="111240"/>
              </p14:xfrm>
            </p:contentPart>
          </mc:Choice>
          <mc:Fallback xmlns="">
            <p:pic>
              <p:nvPicPr>
                <p:cNvPr id="937" name="Input penna 936">
                  <a:extLst>
                    <a:ext uri="{FF2B5EF4-FFF2-40B4-BE49-F238E27FC236}">
                      <a16:creationId xmlns:a16="http://schemas.microsoft.com/office/drawing/2014/main" id="{5F17A48B-516B-422E-BA77-22ABE1EFF717}"/>
                    </a:ext>
                  </a:extLst>
                </p:cNvPr>
                <p:cNvPicPr/>
                <p:nvPr/>
              </p:nvPicPr>
              <p:blipFill>
                <a:blip r:embed="rId2303"/>
                <a:stretch>
                  <a:fillRect/>
                </a:stretch>
              </p:blipFill>
              <p:spPr>
                <a:xfrm>
                  <a:off x="5774369" y="5843200"/>
                  <a:ext cx="35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4">
              <p14:nvContentPartPr>
                <p14:cNvPr id="938" name="Input penna 937">
                  <a:extLst>
                    <a:ext uri="{FF2B5EF4-FFF2-40B4-BE49-F238E27FC236}">
                      <a16:creationId xmlns:a16="http://schemas.microsoft.com/office/drawing/2014/main" id="{69B8E08F-7DD8-481C-8CE9-9F3BA253E413}"/>
                    </a:ext>
                  </a:extLst>
                </p14:cNvPr>
                <p14:cNvContentPartPr/>
                <p14:nvPr/>
              </p14:nvContentPartPr>
              <p14:xfrm>
                <a:off x="5820089" y="5874160"/>
                <a:ext cx="19800" cy="8676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69B8E08F-7DD8-481C-8CE9-9F3BA253E413}"/>
                    </a:ext>
                  </a:extLst>
                </p:cNvPr>
                <p:cNvPicPr/>
                <p:nvPr/>
              </p:nvPicPr>
              <p:blipFill>
                <a:blip r:embed="rId2305"/>
                <a:stretch>
                  <a:fillRect/>
                </a:stretch>
              </p:blipFill>
              <p:spPr>
                <a:xfrm>
                  <a:off x="5811089" y="5865520"/>
                  <a:ext cx="374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6">
              <p14:nvContentPartPr>
                <p14:cNvPr id="939" name="Input penna 938">
                  <a:extLst>
                    <a:ext uri="{FF2B5EF4-FFF2-40B4-BE49-F238E27FC236}">
                      <a16:creationId xmlns:a16="http://schemas.microsoft.com/office/drawing/2014/main" id="{A16C92F4-6127-4CBC-B63A-52343AE5905C}"/>
                    </a:ext>
                  </a:extLst>
                </p14:cNvPr>
                <p14:cNvContentPartPr/>
                <p14:nvPr/>
              </p14:nvContentPartPr>
              <p14:xfrm>
                <a:off x="5744489" y="5842120"/>
                <a:ext cx="119520" cy="20880"/>
              </p14:xfrm>
            </p:contentPart>
          </mc:Choice>
          <mc:Fallback xmlns="">
            <p:pic>
              <p:nvPicPr>
                <p:cNvPr id="939" name="Input penna 938">
                  <a:extLst>
                    <a:ext uri="{FF2B5EF4-FFF2-40B4-BE49-F238E27FC236}">
                      <a16:creationId xmlns:a16="http://schemas.microsoft.com/office/drawing/2014/main" id="{A16C92F4-6127-4CBC-B63A-52343AE5905C}"/>
                    </a:ext>
                  </a:extLst>
                </p:cNvPr>
                <p:cNvPicPr/>
                <p:nvPr/>
              </p:nvPicPr>
              <p:blipFill>
                <a:blip r:embed="rId2307"/>
                <a:stretch>
                  <a:fillRect/>
                </a:stretch>
              </p:blipFill>
              <p:spPr>
                <a:xfrm>
                  <a:off x="5735849" y="5833120"/>
                  <a:ext cx="1371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8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3AAC0108-2216-4A1C-AD70-3258A348BCED}"/>
                    </a:ext>
                  </a:extLst>
                </p14:cNvPr>
                <p14:cNvContentPartPr/>
                <p14:nvPr/>
              </p14:nvContentPartPr>
              <p14:xfrm>
                <a:off x="5751329" y="5966320"/>
                <a:ext cx="135000" cy="540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3AAC0108-2216-4A1C-AD70-3258A348BCED}"/>
                    </a:ext>
                  </a:extLst>
                </p:cNvPr>
                <p:cNvPicPr/>
                <p:nvPr/>
              </p:nvPicPr>
              <p:blipFill>
                <a:blip r:embed="rId2096"/>
                <a:stretch>
                  <a:fillRect/>
                </a:stretch>
              </p:blipFill>
              <p:spPr>
                <a:xfrm>
                  <a:off x="5742689" y="5957680"/>
                  <a:ext cx="15264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9" name="Gruppo 978">
            <a:extLst>
              <a:ext uri="{FF2B5EF4-FFF2-40B4-BE49-F238E27FC236}">
                <a16:creationId xmlns:a16="http://schemas.microsoft.com/office/drawing/2014/main" id="{027FBD03-3914-451E-913D-291D3F07DC73}"/>
              </a:ext>
            </a:extLst>
          </p:cNvPr>
          <p:cNvGrpSpPr/>
          <p:nvPr/>
        </p:nvGrpSpPr>
        <p:grpSpPr>
          <a:xfrm>
            <a:off x="6217529" y="4421200"/>
            <a:ext cx="2335680" cy="200160"/>
            <a:chOff x="6217529" y="4421200"/>
            <a:chExt cx="2335680" cy="20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9">
              <p14:nvContentPartPr>
                <p14:cNvPr id="948" name="Input penna 947">
                  <a:extLst>
                    <a:ext uri="{FF2B5EF4-FFF2-40B4-BE49-F238E27FC236}">
                      <a16:creationId xmlns:a16="http://schemas.microsoft.com/office/drawing/2014/main" id="{A36B43DD-B602-40D7-98B6-9EDB76A23C27}"/>
                    </a:ext>
                  </a:extLst>
                </p14:cNvPr>
                <p14:cNvContentPartPr/>
                <p14:nvPr/>
              </p14:nvContentPartPr>
              <p14:xfrm>
                <a:off x="6217529" y="4482760"/>
                <a:ext cx="164880" cy="138600"/>
              </p14:xfrm>
            </p:contentPart>
          </mc:Choice>
          <mc:Fallback xmlns="">
            <p:pic>
              <p:nvPicPr>
                <p:cNvPr id="948" name="Input penna 947">
                  <a:extLst>
                    <a:ext uri="{FF2B5EF4-FFF2-40B4-BE49-F238E27FC236}">
                      <a16:creationId xmlns:a16="http://schemas.microsoft.com/office/drawing/2014/main" id="{A36B43DD-B602-40D7-98B6-9EDB76A23C27}"/>
                    </a:ext>
                  </a:extLst>
                </p:cNvPr>
                <p:cNvPicPr/>
                <p:nvPr/>
              </p:nvPicPr>
              <p:blipFill>
                <a:blip r:embed="rId2310"/>
                <a:stretch>
                  <a:fillRect/>
                </a:stretch>
              </p:blipFill>
              <p:spPr>
                <a:xfrm>
                  <a:off x="6208889" y="4474120"/>
                  <a:ext cx="1825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1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84EEC523-B345-4C06-8236-BC84C4323AAD}"/>
                    </a:ext>
                  </a:extLst>
                </p14:cNvPr>
                <p14:cNvContentPartPr/>
                <p14:nvPr/>
              </p14:nvContentPartPr>
              <p14:xfrm>
                <a:off x="6406529" y="4485280"/>
                <a:ext cx="110520" cy="120600"/>
              </p14:xfrm>
            </p:contentPart>
          </mc:Choice>
          <mc:Fallback xmlns="">
            <p:pic>
              <p:nvPicPr>
                <p:cNvPr id="949" name="Input penna 948">
                  <a:extLst>
                    <a:ext uri="{FF2B5EF4-FFF2-40B4-BE49-F238E27FC236}">
                      <a16:creationId xmlns:a16="http://schemas.microsoft.com/office/drawing/2014/main" id="{84EEC523-B345-4C06-8236-BC84C4323AAD}"/>
                    </a:ext>
                  </a:extLst>
                </p:cNvPr>
                <p:cNvPicPr/>
                <p:nvPr/>
              </p:nvPicPr>
              <p:blipFill>
                <a:blip r:embed="rId2312"/>
                <a:stretch>
                  <a:fillRect/>
                </a:stretch>
              </p:blipFill>
              <p:spPr>
                <a:xfrm>
                  <a:off x="6397889" y="4476640"/>
                  <a:ext cx="1281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3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5AB4D698-03E9-4A74-992F-39D7CA52E809}"/>
                    </a:ext>
                  </a:extLst>
                </p14:cNvPr>
                <p14:cNvContentPartPr/>
                <p14:nvPr/>
              </p14:nvContentPartPr>
              <p14:xfrm>
                <a:off x="6499409" y="4482040"/>
                <a:ext cx="72000" cy="10008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5AB4D698-03E9-4A74-992F-39D7CA52E809}"/>
                    </a:ext>
                  </a:extLst>
                </p:cNvPr>
                <p:cNvPicPr/>
                <p:nvPr/>
              </p:nvPicPr>
              <p:blipFill>
                <a:blip r:embed="rId2314"/>
                <a:stretch>
                  <a:fillRect/>
                </a:stretch>
              </p:blipFill>
              <p:spPr>
                <a:xfrm>
                  <a:off x="6490409" y="4473040"/>
                  <a:ext cx="896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5">
              <p14:nvContentPartPr>
                <p14:cNvPr id="951" name="Input penna 950">
                  <a:extLst>
                    <a:ext uri="{FF2B5EF4-FFF2-40B4-BE49-F238E27FC236}">
                      <a16:creationId xmlns:a16="http://schemas.microsoft.com/office/drawing/2014/main" id="{B35D14AE-B105-4EAF-B852-E2B9E37DB2BD}"/>
                    </a:ext>
                  </a:extLst>
                </p14:cNvPr>
                <p14:cNvContentPartPr/>
                <p14:nvPr/>
              </p14:nvContentPartPr>
              <p14:xfrm>
                <a:off x="6506969" y="4526680"/>
                <a:ext cx="46800" cy="10080"/>
              </p14:xfrm>
            </p:contentPart>
          </mc:Choice>
          <mc:Fallback xmlns="">
            <p:pic>
              <p:nvPicPr>
                <p:cNvPr id="951" name="Input penna 950">
                  <a:extLst>
                    <a:ext uri="{FF2B5EF4-FFF2-40B4-BE49-F238E27FC236}">
                      <a16:creationId xmlns:a16="http://schemas.microsoft.com/office/drawing/2014/main" id="{B35D14AE-B105-4EAF-B852-E2B9E37DB2BD}"/>
                    </a:ext>
                  </a:extLst>
                </p:cNvPr>
                <p:cNvPicPr/>
                <p:nvPr/>
              </p:nvPicPr>
              <p:blipFill>
                <a:blip r:embed="rId2316"/>
                <a:stretch>
                  <a:fillRect/>
                </a:stretch>
              </p:blipFill>
              <p:spPr>
                <a:xfrm>
                  <a:off x="6498329" y="4517680"/>
                  <a:ext cx="644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7">
              <p14:nvContentPartPr>
                <p14:cNvPr id="952" name="Input penna 951">
                  <a:extLst>
                    <a:ext uri="{FF2B5EF4-FFF2-40B4-BE49-F238E27FC236}">
                      <a16:creationId xmlns:a16="http://schemas.microsoft.com/office/drawing/2014/main" id="{3A8E8220-AB58-41E9-9499-F41566482784}"/>
                    </a:ext>
                  </a:extLst>
                </p14:cNvPr>
                <p14:cNvContentPartPr/>
                <p14:nvPr/>
              </p14:nvContentPartPr>
              <p14:xfrm>
                <a:off x="6588329" y="4477000"/>
                <a:ext cx="93240" cy="10980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3A8E8220-AB58-41E9-9499-F41566482784}"/>
                    </a:ext>
                  </a:extLst>
                </p:cNvPr>
                <p:cNvPicPr/>
                <p:nvPr/>
              </p:nvPicPr>
              <p:blipFill>
                <a:blip r:embed="rId2318"/>
                <a:stretch>
                  <a:fillRect/>
                </a:stretch>
              </p:blipFill>
              <p:spPr>
                <a:xfrm>
                  <a:off x="6579329" y="4468360"/>
                  <a:ext cx="11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9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AA393350-28C3-4A2F-9C5B-3F7C1B17B1BA}"/>
                    </a:ext>
                  </a:extLst>
                </p14:cNvPr>
                <p14:cNvContentPartPr/>
                <p14:nvPr/>
              </p14:nvContentPartPr>
              <p14:xfrm>
                <a:off x="6648449" y="4459720"/>
                <a:ext cx="97920" cy="12708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AA393350-28C3-4A2F-9C5B-3F7C1B17B1BA}"/>
                    </a:ext>
                  </a:extLst>
                </p:cNvPr>
                <p:cNvPicPr/>
                <p:nvPr/>
              </p:nvPicPr>
              <p:blipFill>
                <a:blip r:embed="rId2320"/>
                <a:stretch>
                  <a:fillRect/>
                </a:stretch>
              </p:blipFill>
              <p:spPr>
                <a:xfrm>
                  <a:off x="6639449" y="4451080"/>
                  <a:ext cx="115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1">
              <p14:nvContentPartPr>
                <p14:cNvPr id="954" name="Input penna 953">
                  <a:extLst>
                    <a:ext uri="{FF2B5EF4-FFF2-40B4-BE49-F238E27FC236}">
                      <a16:creationId xmlns:a16="http://schemas.microsoft.com/office/drawing/2014/main" id="{81757EB7-FBC0-407B-A916-32F277F639F9}"/>
                    </a:ext>
                  </a:extLst>
                </p14:cNvPr>
                <p14:cNvContentPartPr/>
                <p14:nvPr/>
              </p14:nvContentPartPr>
              <p14:xfrm>
                <a:off x="6772289" y="4508320"/>
                <a:ext cx="18720" cy="86760"/>
              </p14:xfrm>
            </p:contentPart>
          </mc:Choice>
          <mc:Fallback xmlns="">
            <p:pic>
              <p:nvPicPr>
                <p:cNvPr id="954" name="Input penna 953">
                  <a:extLst>
                    <a:ext uri="{FF2B5EF4-FFF2-40B4-BE49-F238E27FC236}">
                      <a16:creationId xmlns:a16="http://schemas.microsoft.com/office/drawing/2014/main" id="{81757EB7-FBC0-407B-A916-32F277F639F9}"/>
                    </a:ext>
                  </a:extLst>
                </p:cNvPr>
                <p:cNvPicPr/>
                <p:nvPr/>
              </p:nvPicPr>
              <p:blipFill>
                <a:blip r:embed="rId2322"/>
                <a:stretch>
                  <a:fillRect/>
                </a:stretch>
              </p:blipFill>
              <p:spPr>
                <a:xfrm>
                  <a:off x="6763289" y="4499680"/>
                  <a:ext cx="363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3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0BC9385E-4CC6-4560-87D5-532FDC77B99A}"/>
                    </a:ext>
                  </a:extLst>
                </p14:cNvPr>
                <p14:cNvContentPartPr/>
                <p14:nvPr/>
              </p14:nvContentPartPr>
              <p14:xfrm>
                <a:off x="6977129" y="4511560"/>
                <a:ext cx="5040" cy="90000"/>
              </p14:xfrm>
            </p:contentPart>
          </mc:Choice>
          <mc:Fallback xmlns="">
            <p:pic>
              <p:nvPicPr>
                <p:cNvPr id="956" name="Input penna 955">
                  <a:extLst>
                    <a:ext uri="{FF2B5EF4-FFF2-40B4-BE49-F238E27FC236}">
                      <a16:creationId xmlns:a16="http://schemas.microsoft.com/office/drawing/2014/main" id="{0BC9385E-4CC6-4560-87D5-532FDC77B99A}"/>
                    </a:ext>
                  </a:extLst>
                </p:cNvPr>
                <p:cNvPicPr/>
                <p:nvPr/>
              </p:nvPicPr>
              <p:blipFill>
                <a:blip r:embed="rId2324"/>
                <a:stretch>
                  <a:fillRect/>
                </a:stretch>
              </p:blipFill>
              <p:spPr>
                <a:xfrm>
                  <a:off x="6968489" y="4502920"/>
                  <a:ext cx="22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5">
              <p14:nvContentPartPr>
                <p14:cNvPr id="957" name="Input penna 956">
                  <a:extLst>
                    <a:ext uri="{FF2B5EF4-FFF2-40B4-BE49-F238E27FC236}">
                      <a16:creationId xmlns:a16="http://schemas.microsoft.com/office/drawing/2014/main" id="{B3B798C2-B29E-41F4-88E6-706D1D5A2850}"/>
                    </a:ext>
                  </a:extLst>
                </p14:cNvPr>
                <p14:cNvContentPartPr/>
                <p14:nvPr/>
              </p14:nvContentPartPr>
              <p14:xfrm>
                <a:off x="6960209" y="4486000"/>
                <a:ext cx="96840" cy="126720"/>
              </p14:xfrm>
            </p:contentPart>
          </mc:Choice>
          <mc:Fallback xmlns="">
            <p:pic>
              <p:nvPicPr>
                <p:cNvPr id="957" name="Input penna 956">
                  <a:extLst>
                    <a:ext uri="{FF2B5EF4-FFF2-40B4-BE49-F238E27FC236}">
                      <a16:creationId xmlns:a16="http://schemas.microsoft.com/office/drawing/2014/main" id="{B3B798C2-B29E-41F4-88E6-706D1D5A2850}"/>
                    </a:ext>
                  </a:extLst>
                </p:cNvPr>
                <p:cNvPicPr/>
                <p:nvPr/>
              </p:nvPicPr>
              <p:blipFill>
                <a:blip r:embed="rId2326"/>
                <a:stretch>
                  <a:fillRect/>
                </a:stretch>
              </p:blipFill>
              <p:spPr>
                <a:xfrm>
                  <a:off x="6951569" y="4477000"/>
                  <a:ext cx="114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7">
              <p14:nvContentPartPr>
                <p14:cNvPr id="958" name="Input penna 957">
                  <a:extLst>
                    <a:ext uri="{FF2B5EF4-FFF2-40B4-BE49-F238E27FC236}">
                      <a16:creationId xmlns:a16="http://schemas.microsoft.com/office/drawing/2014/main" id="{CB81FD3E-9579-464B-B9A4-A1A9952A0EF0}"/>
                    </a:ext>
                  </a:extLst>
                </p14:cNvPr>
                <p14:cNvContentPartPr/>
                <p14:nvPr/>
              </p14:nvContentPartPr>
              <p14:xfrm>
                <a:off x="7068209" y="4421200"/>
                <a:ext cx="19800" cy="146880"/>
              </p14:xfrm>
            </p:contentPart>
          </mc:Choice>
          <mc:Fallback xmlns="">
            <p:pic>
              <p:nvPicPr>
                <p:cNvPr id="958" name="Input penna 957">
                  <a:extLst>
                    <a:ext uri="{FF2B5EF4-FFF2-40B4-BE49-F238E27FC236}">
                      <a16:creationId xmlns:a16="http://schemas.microsoft.com/office/drawing/2014/main" id="{CB81FD3E-9579-464B-B9A4-A1A9952A0EF0}"/>
                    </a:ext>
                  </a:extLst>
                </p:cNvPr>
                <p:cNvPicPr/>
                <p:nvPr/>
              </p:nvPicPr>
              <p:blipFill>
                <a:blip r:embed="rId2328"/>
                <a:stretch>
                  <a:fillRect/>
                </a:stretch>
              </p:blipFill>
              <p:spPr>
                <a:xfrm>
                  <a:off x="7059569" y="4412200"/>
                  <a:ext cx="37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959" name="Input penna 958">
                  <a:extLst>
                    <a:ext uri="{FF2B5EF4-FFF2-40B4-BE49-F238E27FC236}">
                      <a16:creationId xmlns:a16="http://schemas.microsoft.com/office/drawing/2014/main" id="{608F32EC-CDAD-4A0C-9F74-233B073ED338}"/>
                    </a:ext>
                  </a:extLst>
                </p14:cNvPr>
                <p14:cNvContentPartPr/>
                <p14:nvPr/>
              </p14:nvContentPartPr>
              <p14:xfrm>
                <a:off x="7151729" y="4495360"/>
                <a:ext cx="16560" cy="102600"/>
              </p14:xfrm>
            </p:contentPart>
          </mc:Choice>
          <mc:Fallback xmlns="">
            <p:pic>
              <p:nvPicPr>
                <p:cNvPr id="959" name="Input penna 958">
                  <a:extLst>
                    <a:ext uri="{FF2B5EF4-FFF2-40B4-BE49-F238E27FC236}">
                      <a16:creationId xmlns:a16="http://schemas.microsoft.com/office/drawing/2014/main" id="{608F32EC-CDAD-4A0C-9F74-233B073ED338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7142729" y="4486360"/>
                  <a:ext cx="342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C9FD6990-08D6-465C-B4BF-52891307F5A7}"/>
                    </a:ext>
                  </a:extLst>
                </p14:cNvPr>
                <p14:cNvContentPartPr/>
                <p14:nvPr/>
              </p14:nvContentPartPr>
              <p14:xfrm>
                <a:off x="7181609" y="4472320"/>
                <a:ext cx="81360" cy="122400"/>
              </p14:xfrm>
            </p:contentPart>
          </mc:Choice>
          <mc:Fallback xmlns="">
            <p:pic>
              <p:nvPicPr>
                <p:cNvPr id="960" name="Input penna 959">
                  <a:extLst>
                    <a:ext uri="{FF2B5EF4-FFF2-40B4-BE49-F238E27FC236}">
                      <a16:creationId xmlns:a16="http://schemas.microsoft.com/office/drawing/2014/main" id="{C9FD6990-08D6-465C-B4BF-52891307F5A7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7172609" y="4463320"/>
                  <a:ext cx="99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961" name="Input penna 960">
                  <a:extLst>
                    <a:ext uri="{FF2B5EF4-FFF2-40B4-BE49-F238E27FC236}">
                      <a16:creationId xmlns:a16="http://schemas.microsoft.com/office/drawing/2014/main" id="{3F892B64-1A72-4123-BA8B-5F92FFA445CE}"/>
                    </a:ext>
                  </a:extLst>
                </p14:cNvPr>
                <p14:cNvContentPartPr/>
                <p14:nvPr/>
              </p14:nvContentPartPr>
              <p14:xfrm>
                <a:off x="7298969" y="4466560"/>
                <a:ext cx="74520" cy="145080"/>
              </p14:xfrm>
            </p:contentPart>
          </mc:Choice>
          <mc:Fallback xmlns="">
            <p:pic>
              <p:nvPicPr>
                <p:cNvPr id="961" name="Input penna 960">
                  <a:extLst>
                    <a:ext uri="{FF2B5EF4-FFF2-40B4-BE49-F238E27FC236}">
                      <a16:creationId xmlns:a16="http://schemas.microsoft.com/office/drawing/2014/main" id="{3F892B64-1A72-4123-BA8B-5F92FFA445CE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7289969" y="4457560"/>
                  <a:ext cx="921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993AF435-CFCB-4F24-BC30-35BD25798D40}"/>
                    </a:ext>
                  </a:extLst>
                </p14:cNvPr>
                <p14:cNvContentPartPr/>
                <p14:nvPr/>
              </p14:nvContentPartPr>
              <p14:xfrm>
                <a:off x="7296809" y="4462960"/>
                <a:ext cx="86400" cy="11880"/>
              </p14:xfrm>
            </p:contentPart>
          </mc:Choice>
          <mc:Fallback xmlns="">
            <p:pic>
              <p:nvPicPr>
                <p:cNvPr id="962" name="Input penna 961">
                  <a:extLst>
                    <a:ext uri="{FF2B5EF4-FFF2-40B4-BE49-F238E27FC236}">
                      <a16:creationId xmlns:a16="http://schemas.microsoft.com/office/drawing/2014/main" id="{993AF435-CFCB-4F24-BC30-35BD25798D40}"/>
                    </a:ext>
                  </a:extLst>
                </p:cNvPr>
                <p:cNvPicPr/>
                <p:nvPr/>
              </p:nvPicPr>
              <p:blipFill>
                <a:blip r:embed="rId2336"/>
                <a:stretch>
                  <a:fillRect/>
                </a:stretch>
              </p:blipFill>
              <p:spPr>
                <a:xfrm>
                  <a:off x="7287809" y="4454320"/>
                  <a:ext cx="1040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7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8D1FF0F1-9276-4954-91EC-E41283FA68B3}"/>
                    </a:ext>
                  </a:extLst>
                </p14:cNvPr>
                <p14:cNvContentPartPr/>
                <p14:nvPr/>
              </p14:nvContentPartPr>
              <p14:xfrm>
                <a:off x="7284209" y="4532440"/>
                <a:ext cx="66960" cy="1188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8D1FF0F1-9276-4954-91EC-E41283FA68B3}"/>
                    </a:ext>
                  </a:extLst>
                </p:cNvPr>
                <p:cNvPicPr/>
                <p:nvPr/>
              </p:nvPicPr>
              <p:blipFill>
                <a:blip r:embed="rId2338"/>
                <a:stretch>
                  <a:fillRect/>
                </a:stretch>
              </p:blipFill>
              <p:spPr>
                <a:xfrm>
                  <a:off x="7275209" y="4523440"/>
                  <a:ext cx="846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9">
              <p14:nvContentPartPr>
                <p14:cNvPr id="964" name="Input penna 963">
                  <a:extLst>
                    <a:ext uri="{FF2B5EF4-FFF2-40B4-BE49-F238E27FC236}">
                      <a16:creationId xmlns:a16="http://schemas.microsoft.com/office/drawing/2014/main" id="{BF7E121E-1616-4F06-928F-1F5E35FAC29A}"/>
                    </a:ext>
                  </a:extLst>
                </p14:cNvPr>
                <p14:cNvContentPartPr/>
                <p14:nvPr/>
              </p14:nvContentPartPr>
              <p14:xfrm>
                <a:off x="7377809" y="4442440"/>
                <a:ext cx="92160" cy="178920"/>
              </p14:xfrm>
            </p:contentPart>
          </mc:Choice>
          <mc:Fallback xmlns="">
            <p:pic>
              <p:nvPicPr>
                <p:cNvPr id="964" name="Input penna 963">
                  <a:extLst>
                    <a:ext uri="{FF2B5EF4-FFF2-40B4-BE49-F238E27FC236}">
                      <a16:creationId xmlns:a16="http://schemas.microsoft.com/office/drawing/2014/main" id="{BF7E121E-1616-4F06-928F-1F5E35FAC29A}"/>
                    </a:ext>
                  </a:extLst>
                </p:cNvPr>
                <p:cNvPicPr/>
                <p:nvPr/>
              </p:nvPicPr>
              <p:blipFill>
                <a:blip r:embed="rId2340"/>
                <a:stretch>
                  <a:fillRect/>
                </a:stretch>
              </p:blipFill>
              <p:spPr>
                <a:xfrm>
                  <a:off x="7368809" y="4433800"/>
                  <a:ext cx="1098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1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A56FF65F-A4C0-420F-8B17-87C4A88B321D}"/>
                    </a:ext>
                  </a:extLst>
                </p14:cNvPr>
                <p14:cNvContentPartPr/>
                <p14:nvPr/>
              </p14:nvContentPartPr>
              <p14:xfrm>
                <a:off x="7442609" y="4469800"/>
                <a:ext cx="106920" cy="128160"/>
              </p14:xfrm>
            </p:contentPart>
          </mc:Choice>
          <mc:Fallback xmlns="">
            <p:pic>
              <p:nvPicPr>
                <p:cNvPr id="965" name="Input penna 964">
                  <a:extLst>
                    <a:ext uri="{FF2B5EF4-FFF2-40B4-BE49-F238E27FC236}">
                      <a16:creationId xmlns:a16="http://schemas.microsoft.com/office/drawing/2014/main" id="{A56FF65F-A4C0-420F-8B17-87C4A88B321D}"/>
                    </a:ext>
                  </a:extLst>
                </p:cNvPr>
                <p:cNvPicPr/>
                <p:nvPr/>
              </p:nvPicPr>
              <p:blipFill>
                <a:blip r:embed="rId2342"/>
                <a:stretch>
                  <a:fillRect/>
                </a:stretch>
              </p:blipFill>
              <p:spPr>
                <a:xfrm>
                  <a:off x="7433969" y="4460800"/>
                  <a:ext cx="1245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3">
              <p14:nvContentPartPr>
                <p14:cNvPr id="966" name="Input penna 965">
                  <a:extLst>
                    <a:ext uri="{FF2B5EF4-FFF2-40B4-BE49-F238E27FC236}">
                      <a16:creationId xmlns:a16="http://schemas.microsoft.com/office/drawing/2014/main" id="{16D658CA-28B5-4EE2-9DFE-54C968183784}"/>
                    </a:ext>
                  </a:extLst>
                </p14:cNvPr>
                <p14:cNvContentPartPr/>
                <p14:nvPr/>
              </p14:nvContentPartPr>
              <p14:xfrm>
                <a:off x="7455209" y="4482040"/>
                <a:ext cx="113400" cy="114840"/>
              </p14:xfrm>
            </p:contentPart>
          </mc:Choice>
          <mc:Fallback xmlns="">
            <p:pic>
              <p:nvPicPr>
                <p:cNvPr id="966" name="Input penna 965">
                  <a:extLst>
                    <a:ext uri="{FF2B5EF4-FFF2-40B4-BE49-F238E27FC236}">
                      <a16:creationId xmlns:a16="http://schemas.microsoft.com/office/drawing/2014/main" id="{16D658CA-28B5-4EE2-9DFE-54C968183784}"/>
                    </a:ext>
                  </a:extLst>
                </p:cNvPr>
                <p:cNvPicPr/>
                <p:nvPr/>
              </p:nvPicPr>
              <p:blipFill>
                <a:blip r:embed="rId2344"/>
                <a:stretch>
                  <a:fillRect/>
                </a:stretch>
              </p:blipFill>
              <p:spPr>
                <a:xfrm>
                  <a:off x="7446569" y="4473400"/>
                  <a:ext cx="1310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5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5A2628D2-BC21-4122-BD4E-575CE781504C}"/>
                    </a:ext>
                  </a:extLst>
                </p14:cNvPr>
                <p14:cNvContentPartPr/>
                <p14:nvPr/>
              </p14:nvContentPartPr>
              <p14:xfrm>
                <a:off x="7579049" y="4496800"/>
                <a:ext cx="61920" cy="117360"/>
              </p14:xfrm>
            </p:contentPart>
          </mc:Choice>
          <mc:Fallback xmlns="">
            <p:pic>
              <p:nvPicPr>
                <p:cNvPr id="967" name="Input penna 966">
                  <a:extLst>
                    <a:ext uri="{FF2B5EF4-FFF2-40B4-BE49-F238E27FC236}">
                      <a16:creationId xmlns:a16="http://schemas.microsoft.com/office/drawing/2014/main" id="{5A2628D2-BC21-4122-BD4E-575CE781504C}"/>
                    </a:ext>
                  </a:extLst>
                </p:cNvPr>
                <p:cNvPicPr/>
                <p:nvPr/>
              </p:nvPicPr>
              <p:blipFill>
                <a:blip r:embed="rId2346"/>
                <a:stretch>
                  <a:fillRect/>
                </a:stretch>
              </p:blipFill>
              <p:spPr>
                <a:xfrm>
                  <a:off x="7570409" y="4487800"/>
                  <a:ext cx="795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7">
              <p14:nvContentPartPr>
                <p14:cNvPr id="969" name="Input penna 968">
                  <a:extLst>
                    <a:ext uri="{FF2B5EF4-FFF2-40B4-BE49-F238E27FC236}">
                      <a16:creationId xmlns:a16="http://schemas.microsoft.com/office/drawing/2014/main" id="{75F2DB5D-BCFD-43EA-9DFE-DB83EFBF898C}"/>
                    </a:ext>
                  </a:extLst>
                </p14:cNvPr>
                <p14:cNvContentPartPr/>
                <p14:nvPr/>
              </p14:nvContentPartPr>
              <p14:xfrm>
                <a:off x="7770569" y="4502200"/>
                <a:ext cx="14760" cy="106920"/>
              </p14:xfrm>
            </p:contentPart>
          </mc:Choice>
          <mc:Fallback xmlns="">
            <p:pic>
              <p:nvPicPr>
                <p:cNvPr id="969" name="Input penna 968">
                  <a:extLst>
                    <a:ext uri="{FF2B5EF4-FFF2-40B4-BE49-F238E27FC236}">
                      <a16:creationId xmlns:a16="http://schemas.microsoft.com/office/drawing/2014/main" id="{75F2DB5D-BCFD-43EA-9DFE-DB83EFBF898C}"/>
                    </a:ext>
                  </a:extLst>
                </p:cNvPr>
                <p:cNvPicPr/>
                <p:nvPr/>
              </p:nvPicPr>
              <p:blipFill>
                <a:blip r:embed="rId2348"/>
                <a:stretch>
                  <a:fillRect/>
                </a:stretch>
              </p:blipFill>
              <p:spPr>
                <a:xfrm>
                  <a:off x="7761929" y="4493560"/>
                  <a:ext cx="32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9">
              <p14:nvContentPartPr>
                <p14:cNvPr id="970" name="Input penna 969">
                  <a:extLst>
                    <a:ext uri="{FF2B5EF4-FFF2-40B4-BE49-F238E27FC236}">
                      <a16:creationId xmlns:a16="http://schemas.microsoft.com/office/drawing/2014/main" id="{7F7B8BDF-1A0F-4B73-AC2A-072C97BF6864}"/>
                    </a:ext>
                  </a:extLst>
                </p14:cNvPr>
                <p14:cNvContentPartPr/>
                <p14:nvPr/>
              </p14:nvContentPartPr>
              <p14:xfrm>
                <a:off x="7766969" y="4455040"/>
                <a:ext cx="83520" cy="74160"/>
              </p14:xfrm>
            </p:contentPart>
          </mc:Choice>
          <mc:Fallback xmlns="">
            <p:pic>
              <p:nvPicPr>
                <p:cNvPr id="970" name="Input penna 969">
                  <a:extLst>
                    <a:ext uri="{FF2B5EF4-FFF2-40B4-BE49-F238E27FC236}">
                      <a16:creationId xmlns:a16="http://schemas.microsoft.com/office/drawing/2014/main" id="{7F7B8BDF-1A0F-4B73-AC2A-072C97BF6864}"/>
                    </a:ext>
                  </a:extLst>
                </p:cNvPr>
                <p:cNvPicPr/>
                <p:nvPr/>
              </p:nvPicPr>
              <p:blipFill>
                <a:blip r:embed="rId2350"/>
                <a:stretch>
                  <a:fillRect/>
                </a:stretch>
              </p:blipFill>
              <p:spPr>
                <a:xfrm>
                  <a:off x="7757969" y="4446400"/>
                  <a:ext cx="1011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1">
              <p14:nvContentPartPr>
                <p14:cNvPr id="971" name="Input penna 970">
                  <a:extLst>
                    <a:ext uri="{FF2B5EF4-FFF2-40B4-BE49-F238E27FC236}">
                      <a16:creationId xmlns:a16="http://schemas.microsoft.com/office/drawing/2014/main" id="{C5E76DE2-A013-428E-B57E-4D4A1D119562}"/>
                    </a:ext>
                  </a:extLst>
                </p14:cNvPr>
                <p14:cNvContentPartPr/>
                <p14:nvPr/>
              </p14:nvContentPartPr>
              <p14:xfrm>
                <a:off x="7862369" y="4487440"/>
                <a:ext cx="89640" cy="124920"/>
              </p14:xfrm>
            </p:contentPart>
          </mc:Choice>
          <mc:Fallback xmlns="">
            <p:pic>
              <p:nvPicPr>
                <p:cNvPr id="971" name="Input penna 970">
                  <a:extLst>
                    <a:ext uri="{FF2B5EF4-FFF2-40B4-BE49-F238E27FC236}">
                      <a16:creationId xmlns:a16="http://schemas.microsoft.com/office/drawing/2014/main" id="{C5E76DE2-A013-428E-B57E-4D4A1D119562}"/>
                    </a:ext>
                  </a:extLst>
                </p:cNvPr>
                <p:cNvPicPr/>
                <p:nvPr/>
              </p:nvPicPr>
              <p:blipFill>
                <a:blip r:embed="rId2352"/>
                <a:stretch>
                  <a:fillRect/>
                </a:stretch>
              </p:blipFill>
              <p:spPr>
                <a:xfrm>
                  <a:off x="7853369" y="4478440"/>
                  <a:ext cx="1072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3">
              <p14:nvContentPartPr>
                <p14:cNvPr id="972" name="Input penna 971">
                  <a:extLst>
                    <a:ext uri="{FF2B5EF4-FFF2-40B4-BE49-F238E27FC236}">
                      <a16:creationId xmlns:a16="http://schemas.microsoft.com/office/drawing/2014/main" id="{1A2C4F80-9A0F-4B5A-BD40-E37CF453E1F0}"/>
                    </a:ext>
                  </a:extLst>
                </p14:cNvPr>
                <p14:cNvContentPartPr/>
                <p14:nvPr/>
              </p14:nvContentPartPr>
              <p14:xfrm>
                <a:off x="7968929" y="4481320"/>
                <a:ext cx="29520" cy="135360"/>
              </p14:xfrm>
            </p:contentPart>
          </mc:Choice>
          <mc:Fallback xmlns="">
            <p:pic>
              <p:nvPicPr>
                <p:cNvPr id="972" name="Input penna 971">
                  <a:extLst>
                    <a:ext uri="{FF2B5EF4-FFF2-40B4-BE49-F238E27FC236}">
                      <a16:creationId xmlns:a16="http://schemas.microsoft.com/office/drawing/2014/main" id="{1A2C4F80-9A0F-4B5A-BD40-E37CF453E1F0}"/>
                    </a:ext>
                  </a:extLst>
                </p:cNvPr>
                <p:cNvPicPr/>
                <p:nvPr/>
              </p:nvPicPr>
              <p:blipFill>
                <a:blip r:embed="rId2354"/>
                <a:stretch>
                  <a:fillRect/>
                </a:stretch>
              </p:blipFill>
              <p:spPr>
                <a:xfrm>
                  <a:off x="7960289" y="4472320"/>
                  <a:ext cx="47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5">
              <p14:nvContentPartPr>
                <p14:cNvPr id="973" name="Input penna 972">
                  <a:extLst>
                    <a:ext uri="{FF2B5EF4-FFF2-40B4-BE49-F238E27FC236}">
                      <a16:creationId xmlns:a16="http://schemas.microsoft.com/office/drawing/2014/main" id="{F48A4C2C-E139-4AC4-8E67-EAF54376519D}"/>
                    </a:ext>
                  </a:extLst>
                </p14:cNvPr>
                <p14:cNvContentPartPr/>
                <p14:nvPr/>
              </p14:nvContentPartPr>
              <p14:xfrm>
                <a:off x="8010689" y="4450000"/>
                <a:ext cx="97200" cy="139320"/>
              </p14:xfrm>
            </p:contentPart>
          </mc:Choice>
          <mc:Fallback xmlns="">
            <p:pic>
              <p:nvPicPr>
                <p:cNvPr id="973" name="Input penna 972">
                  <a:extLst>
                    <a:ext uri="{FF2B5EF4-FFF2-40B4-BE49-F238E27FC236}">
                      <a16:creationId xmlns:a16="http://schemas.microsoft.com/office/drawing/2014/main" id="{F48A4C2C-E139-4AC4-8E67-EAF54376519D}"/>
                    </a:ext>
                  </a:extLst>
                </p:cNvPr>
                <p:cNvPicPr/>
                <p:nvPr/>
              </p:nvPicPr>
              <p:blipFill>
                <a:blip r:embed="rId2356"/>
                <a:stretch>
                  <a:fillRect/>
                </a:stretch>
              </p:blipFill>
              <p:spPr>
                <a:xfrm>
                  <a:off x="8001689" y="4441000"/>
                  <a:ext cx="114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7">
              <p14:nvContentPartPr>
                <p14:cNvPr id="974" name="Input penna 973">
                  <a:extLst>
                    <a:ext uri="{FF2B5EF4-FFF2-40B4-BE49-F238E27FC236}">
                      <a16:creationId xmlns:a16="http://schemas.microsoft.com/office/drawing/2014/main" id="{1BD99C8E-0B67-4576-A095-D45CAE28E84C}"/>
                    </a:ext>
                  </a:extLst>
                </p14:cNvPr>
                <p14:cNvContentPartPr/>
                <p14:nvPr/>
              </p14:nvContentPartPr>
              <p14:xfrm>
                <a:off x="8123009" y="4492840"/>
                <a:ext cx="141480" cy="113040"/>
              </p14:xfrm>
            </p:contentPart>
          </mc:Choice>
          <mc:Fallback xmlns="">
            <p:pic>
              <p:nvPicPr>
                <p:cNvPr id="974" name="Input penna 973">
                  <a:extLst>
                    <a:ext uri="{FF2B5EF4-FFF2-40B4-BE49-F238E27FC236}">
                      <a16:creationId xmlns:a16="http://schemas.microsoft.com/office/drawing/2014/main" id="{1BD99C8E-0B67-4576-A095-D45CAE28E84C}"/>
                    </a:ext>
                  </a:extLst>
                </p:cNvPr>
                <p:cNvPicPr/>
                <p:nvPr/>
              </p:nvPicPr>
              <p:blipFill>
                <a:blip r:embed="rId2358"/>
                <a:stretch>
                  <a:fillRect/>
                </a:stretch>
              </p:blipFill>
              <p:spPr>
                <a:xfrm>
                  <a:off x="8114009" y="4483840"/>
                  <a:ext cx="1591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9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2F12ADCB-FACC-44C6-86DB-5FD3E950F33A}"/>
                    </a:ext>
                  </a:extLst>
                </p14:cNvPr>
                <p14:cNvContentPartPr/>
                <p14:nvPr/>
              </p14:nvContentPartPr>
              <p14:xfrm>
                <a:off x="8262329" y="4450000"/>
                <a:ext cx="57600" cy="136800"/>
              </p14:xfrm>
            </p:contentPart>
          </mc:Choice>
          <mc:Fallback xmlns="">
            <p:pic>
              <p:nvPicPr>
                <p:cNvPr id="975" name="Input penna 974">
                  <a:extLst>
                    <a:ext uri="{FF2B5EF4-FFF2-40B4-BE49-F238E27FC236}">
                      <a16:creationId xmlns:a16="http://schemas.microsoft.com/office/drawing/2014/main" id="{2F12ADCB-FACC-44C6-86DB-5FD3E950F33A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8253329" y="4441360"/>
                  <a:ext cx="75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1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C4B7B226-D59A-431C-A490-4B8CC203BC53}"/>
                    </a:ext>
                  </a:extLst>
                </p14:cNvPr>
                <p14:cNvContentPartPr/>
                <p14:nvPr/>
              </p14:nvContentPartPr>
              <p14:xfrm>
                <a:off x="8326049" y="4472320"/>
                <a:ext cx="78480" cy="120240"/>
              </p14:xfrm>
            </p:contentPart>
          </mc:Choice>
          <mc:Fallback xmlns="">
            <p:pic>
              <p:nvPicPr>
                <p:cNvPr id="976" name="Input penna 975">
                  <a:extLst>
                    <a:ext uri="{FF2B5EF4-FFF2-40B4-BE49-F238E27FC236}">
                      <a16:creationId xmlns:a16="http://schemas.microsoft.com/office/drawing/2014/main" id="{C4B7B226-D59A-431C-A490-4B8CC203BC53}"/>
                    </a:ext>
                  </a:extLst>
                </p:cNvPr>
                <p:cNvPicPr/>
                <p:nvPr/>
              </p:nvPicPr>
              <p:blipFill>
                <a:blip r:embed="rId2362"/>
                <a:stretch>
                  <a:fillRect/>
                </a:stretch>
              </p:blipFill>
              <p:spPr>
                <a:xfrm>
                  <a:off x="8317409" y="4463320"/>
                  <a:ext cx="961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3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B663E30E-E51D-46E9-BB90-983568389E32}"/>
                    </a:ext>
                  </a:extLst>
                </p14:cNvPr>
                <p14:cNvContentPartPr/>
                <p14:nvPr/>
              </p14:nvContentPartPr>
              <p14:xfrm>
                <a:off x="8402729" y="4486360"/>
                <a:ext cx="109440" cy="103680"/>
              </p14:xfrm>
            </p:contentPart>
          </mc:Choice>
          <mc:Fallback xmlns="">
            <p:pic>
              <p:nvPicPr>
                <p:cNvPr id="977" name="Input penna 976">
                  <a:extLst>
                    <a:ext uri="{FF2B5EF4-FFF2-40B4-BE49-F238E27FC236}">
                      <a16:creationId xmlns:a16="http://schemas.microsoft.com/office/drawing/2014/main" id="{B663E30E-E51D-46E9-BB90-983568389E32}"/>
                    </a:ext>
                  </a:extLst>
                </p:cNvPr>
                <p:cNvPicPr/>
                <p:nvPr/>
              </p:nvPicPr>
              <p:blipFill>
                <a:blip r:embed="rId2364"/>
                <a:stretch>
                  <a:fillRect/>
                </a:stretch>
              </p:blipFill>
              <p:spPr>
                <a:xfrm>
                  <a:off x="8394089" y="4477360"/>
                  <a:ext cx="127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5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45375E57-38D1-4617-9820-26FB5E2F47EF}"/>
                    </a:ext>
                  </a:extLst>
                </p14:cNvPr>
                <p14:cNvContentPartPr/>
                <p14:nvPr/>
              </p14:nvContentPartPr>
              <p14:xfrm>
                <a:off x="8529449" y="4493560"/>
                <a:ext cx="23760" cy="120600"/>
              </p14:xfrm>
            </p:contentPart>
          </mc:Choice>
          <mc:Fallback xmlns="">
            <p:pic>
              <p:nvPicPr>
                <p:cNvPr id="978" name="Input penna 977">
                  <a:extLst>
                    <a:ext uri="{FF2B5EF4-FFF2-40B4-BE49-F238E27FC236}">
                      <a16:creationId xmlns:a16="http://schemas.microsoft.com/office/drawing/2014/main" id="{45375E57-38D1-4617-9820-26FB5E2F47EF}"/>
                    </a:ext>
                  </a:extLst>
                </p:cNvPr>
                <p:cNvPicPr/>
                <p:nvPr/>
              </p:nvPicPr>
              <p:blipFill>
                <a:blip r:embed="rId2366"/>
                <a:stretch>
                  <a:fillRect/>
                </a:stretch>
              </p:blipFill>
              <p:spPr>
                <a:xfrm>
                  <a:off x="8520449" y="4484920"/>
                  <a:ext cx="4140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0" name="Gruppo 989">
            <a:extLst>
              <a:ext uri="{FF2B5EF4-FFF2-40B4-BE49-F238E27FC236}">
                <a16:creationId xmlns:a16="http://schemas.microsoft.com/office/drawing/2014/main" id="{0DBC5C8A-05FC-43E9-B4CB-9F422FFE4C41}"/>
              </a:ext>
            </a:extLst>
          </p:cNvPr>
          <p:cNvGrpSpPr/>
          <p:nvPr/>
        </p:nvGrpSpPr>
        <p:grpSpPr>
          <a:xfrm>
            <a:off x="6461609" y="4870480"/>
            <a:ext cx="463680" cy="768600"/>
            <a:chOff x="6461609" y="4870480"/>
            <a:chExt cx="463680" cy="76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7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EF44F421-C11A-4B44-86D9-2750D89C6A60}"/>
                    </a:ext>
                  </a:extLst>
                </p14:cNvPr>
                <p14:cNvContentPartPr/>
                <p14:nvPr/>
              </p14:nvContentPartPr>
              <p14:xfrm>
                <a:off x="6461609" y="4936720"/>
                <a:ext cx="118800" cy="153000"/>
              </p14:xfrm>
            </p:contentPart>
          </mc:Choice>
          <mc:Fallback xmlns="">
            <p:pic>
              <p:nvPicPr>
                <p:cNvPr id="980" name="Input penna 979">
                  <a:extLst>
                    <a:ext uri="{FF2B5EF4-FFF2-40B4-BE49-F238E27FC236}">
                      <a16:creationId xmlns:a16="http://schemas.microsoft.com/office/drawing/2014/main" id="{EF44F421-C11A-4B44-86D9-2750D89C6A60}"/>
                    </a:ext>
                  </a:extLst>
                </p:cNvPr>
                <p:cNvPicPr/>
                <p:nvPr/>
              </p:nvPicPr>
              <p:blipFill>
                <a:blip r:embed="rId2368"/>
                <a:stretch>
                  <a:fillRect/>
                </a:stretch>
              </p:blipFill>
              <p:spPr>
                <a:xfrm>
                  <a:off x="6452609" y="4927720"/>
                  <a:ext cx="1364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9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B78BA6C3-7D29-47D5-89BD-95724972BFFB}"/>
                    </a:ext>
                  </a:extLst>
                </p14:cNvPr>
                <p14:cNvContentPartPr/>
                <p14:nvPr/>
              </p14:nvContentPartPr>
              <p14:xfrm>
                <a:off x="6632969" y="5014120"/>
                <a:ext cx="38160" cy="123840"/>
              </p14:xfrm>
            </p:contentPart>
          </mc:Choice>
          <mc:Fallback xmlns="">
            <p:pic>
              <p:nvPicPr>
                <p:cNvPr id="981" name="Input penna 980">
                  <a:extLst>
                    <a:ext uri="{FF2B5EF4-FFF2-40B4-BE49-F238E27FC236}">
                      <a16:creationId xmlns:a16="http://schemas.microsoft.com/office/drawing/2014/main" id="{B78BA6C3-7D29-47D5-89BD-95724972BFFB}"/>
                    </a:ext>
                  </a:extLst>
                </p:cNvPr>
                <p:cNvPicPr/>
                <p:nvPr/>
              </p:nvPicPr>
              <p:blipFill>
                <a:blip r:embed="rId2370"/>
                <a:stretch>
                  <a:fillRect/>
                </a:stretch>
              </p:blipFill>
              <p:spPr>
                <a:xfrm>
                  <a:off x="6623969" y="5005480"/>
                  <a:ext cx="558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1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DC856000-1F1C-426D-82B6-FFE07721D4FC}"/>
                    </a:ext>
                  </a:extLst>
                </p14:cNvPr>
                <p14:cNvContentPartPr/>
                <p14:nvPr/>
              </p14:nvContentPartPr>
              <p14:xfrm>
                <a:off x="6463409" y="5320480"/>
                <a:ext cx="99000" cy="187560"/>
              </p14:xfrm>
            </p:contentPart>
          </mc:Choice>
          <mc:Fallback xmlns="">
            <p:pic>
              <p:nvPicPr>
                <p:cNvPr id="982" name="Input penna 981">
                  <a:extLst>
                    <a:ext uri="{FF2B5EF4-FFF2-40B4-BE49-F238E27FC236}">
                      <a16:creationId xmlns:a16="http://schemas.microsoft.com/office/drawing/2014/main" id="{DC856000-1F1C-426D-82B6-FFE07721D4FC}"/>
                    </a:ext>
                  </a:extLst>
                </p:cNvPr>
                <p:cNvPicPr/>
                <p:nvPr/>
              </p:nvPicPr>
              <p:blipFill>
                <a:blip r:embed="rId2372"/>
                <a:stretch>
                  <a:fillRect/>
                </a:stretch>
              </p:blipFill>
              <p:spPr>
                <a:xfrm>
                  <a:off x="6454769" y="5311480"/>
                  <a:ext cx="1166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3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A4503464-F5D4-4377-974F-9A45EC93A4AC}"/>
                    </a:ext>
                  </a:extLst>
                </p14:cNvPr>
                <p14:cNvContentPartPr/>
                <p14:nvPr/>
              </p14:nvContentPartPr>
              <p14:xfrm>
                <a:off x="6583649" y="5416240"/>
                <a:ext cx="139680" cy="186480"/>
              </p14:xfrm>
            </p:contentPart>
          </mc:Choice>
          <mc:Fallback xmlns="">
            <p:pic>
              <p:nvPicPr>
                <p:cNvPr id="983" name="Input penna 982">
                  <a:extLst>
                    <a:ext uri="{FF2B5EF4-FFF2-40B4-BE49-F238E27FC236}">
                      <a16:creationId xmlns:a16="http://schemas.microsoft.com/office/drawing/2014/main" id="{A4503464-F5D4-4377-974F-9A45EC93A4AC}"/>
                    </a:ext>
                  </a:extLst>
                </p:cNvPr>
                <p:cNvPicPr/>
                <p:nvPr/>
              </p:nvPicPr>
              <p:blipFill>
                <a:blip r:embed="rId2374"/>
                <a:stretch>
                  <a:fillRect/>
                </a:stretch>
              </p:blipFill>
              <p:spPr>
                <a:xfrm>
                  <a:off x="6574649" y="5407240"/>
                  <a:ext cx="15732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5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90B59D57-9966-4CE4-BD63-91635A5228F4}"/>
                    </a:ext>
                  </a:extLst>
                </p14:cNvPr>
                <p14:cNvContentPartPr/>
                <p14:nvPr/>
              </p14:nvContentPartPr>
              <p14:xfrm>
                <a:off x="6800369" y="4870480"/>
                <a:ext cx="124920" cy="768600"/>
              </p14:xfrm>
            </p:contentPart>
          </mc:Choice>
          <mc:Fallback xmlns="">
            <p:pic>
              <p:nvPicPr>
                <p:cNvPr id="986" name="Input penna 985">
                  <a:extLst>
                    <a:ext uri="{FF2B5EF4-FFF2-40B4-BE49-F238E27FC236}">
                      <a16:creationId xmlns:a16="http://schemas.microsoft.com/office/drawing/2014/main" id="{90B59D57-9966-4CE4-BD63-91635A5228F4}"/>
                    </a:ext>
                  </a:extLst>
                </p:cNvPr>
                <p:cNvPicPr/>
                <p:nvPr/>
              </p:nvPicPr>
              <p:blipFill>
                <a:blip r:embed="rId2376"/>
                <a:stretch>
                  <a:fillRect/>
                </a:stretch>
              </p:blipFill>
              <p:spPr>
                <a:xfrm>
                  <a:off x="6791369" y="4861840"/>
                  <a:ext cx="142560" cy="78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9" name="Gruppo 988">
            <a:extLst>
              <a:ext uri="{FF2B5EF4-FFF2-40B4-BE49-F238E27FC236}">
                <a16:creationId xmlns:a16="http://schemas.microsoft.com/office/drawing/2014/main" id="{80F98C54-09B6-45FB-BDE7-5A3AE67B71A4}"/>
              </a:ext>
            </a:extLst>
          </p:cNvPr>
          <p:cNvGrpSpPr/>
          <p:nvPr/>
        </p:nvGrpSpPr>
        <p:grpSpPr>
          <a:xfrm>
            <a:off x="7087649" y="5161720"/>
            <a:ext cx="105840" cy="70200"/>
            <a:chOff x="7087649" y="5161720"/>
            <a:chExt cx="105840" cy="7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77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A3562630-F366-46E3-AC01-DC7466C61F86}"/>
                    </a:ext>
                  </a:extLst>
                </p14:cNvPr>
                <p14:cNvContentPartPr/>
                <p14:nvPr/>
              </p14:nvContentPartPr>
              <p14:xfrm>
                <a:off x="7087649" y="5161720"/>
                <a:ext cx="102600" cy="22680"/>
              </p14:xfrm>
            </p:contentPart>
          </mc:Choice>
          <mc:Fallback xmlns="">
            <p:pic>
              <p:nvPicPr>
                <p:cNvPr id="987" name="Input penna 986">
                  <a:extLst>
                    <a:ext uri="{FF2B5EF4-FFF2-40B4-BE49-F238E27FC236}">
                      <a16:creationId xmlns:a16="http://schemas.microsoft.com/office/drawing/2014/main" id="{A3562630-F366-46E3-AC01-DC7466C61F86}"/>
                    </a:ext>
                  </a:extLst>
                </p:cNvPr>
                <p:cNvPicPr/>
                <p:nvPr/>
              </p:nvPicPr>
              <p:blipFill>
                <a:blip r:embed="rId2378"/>
                <a:stretch>
                  <a:fillRect/>
                </a:stretch>
              </p:blipFill>
              <p:spPr>
                <a:xfrm>
                  <a:off x="7078649" y="5152720"/>
                  <a:ext cx="1202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9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85EF8C53-A2BD-41D6-BD6F-ADB1454D04B0}"/>
                    </a:ext>
                  </a:extLst>
                </p14:cNvPr>
                <p14:cNvContentPartPr/>
                <p14:nvPr/>
              </p14:nvContentPartPr>
              <p14:xfrm>
                <a:off x="7122929" y="5220040"/>
                <a:ext cx="70560" cy="11880"/>
              </p14:xfrm>
            </p:contentPart>
          </mc:Choice>
          <mc:Fallback xmlns="">
            <p:pic>
              <p:nvPicPr>
                <p:cNvPr id="988" name="Input penna 987">
                  <a:extLst>
                    <a:ext uri="{FF2B5EF4-FFF2-40B4-BE49-F238E27FC236}">
                      <a16:creationId xmlns:a16="http://schemas.microsoft.com/office/drawing/2014/main" id="{85EF8C53-A2BD-41D6-BD6F-ADB1454D04B0}"/>
                    </a:ext>
                  </a:extLst>
                </p:cNvPr>
                <p:cNvPicPr/>
                <p:nvPr/>
              </p:nvPicPr>
              <p:blipFill>
                <a:blip r:embed="rId2380"/>
                <a:stretch>
                  <a:fillRect/>
                </a:stretch>
              </p:blipFill>
              <p:spPr>
                <a:xfrm>
                  <a:off x="7114289" y="5211400"/>
                  <a:ext cx="8820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0" name="Gruppo 999">
            <a:extLst>
              <a:ext uri="{FF2B5EF4-FFF2-40B4-BE49-F238E27FC236}">
                <a16:creationId xmlns:a16="http://schemas.microsoft.com/office/drawing/2014/main" id="{C26FFDFF-70B7-477B-BBD6-B5202BEE3065}"/>
              </a:ext>
            </a:extLst>
          </p:cNvPr>
          <p:cNvGrpSpPr/>
          <p:nvPr/>
        </p:nvGrpSpPr>
        <p:grpSpPr>
          <a:xfrm>
            <a:off x="7460249" y="4990360"/>
            <a:ext cx="577800" cy="482400"/>
            <a:chOff x="7460249" y="4990360"/>
            <a:chExt cx="577800" cy="48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1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6ADAD1A6-047C-43FC-AB20-85E20403FA38}"/>
                    </a:ext>
                  </a:extLst>
                </p14:cNvPr>
                <p14:cNvContentPartPr/>
                <p14:nvPr/>
              </p14:nvContentPartPr>
              <p14:xfrm>
                <a:off x="7460249" y="4990360"/>
                <a:ext cx="91080" cy="16812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6ADAD1A6-047C-43FC-AB20-85E20403FA38}"/>
                    </a:ext>
                  </a:extLst>
                </p:cNvPr>
                <p:cNvPicPr/>
                <p:nvPr/>
              </p:nvPicPr>
              <p:blipFill>
                <a:blip r:embed="rId2382"/>
                <a:stretch>
                  <a:fillRect/>
                </a:stretch>
              </p:blipFill>
              <p:spPr>
                <a:xfrm>
                  <a:off x="7451609" y="4981720"/>
                  <a:ext cx="1087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3">
              <p14:nvContentPartPr>
                <p14:cNvPr id="992" name="Input penna 991">
                  <a:extLst>
                    <a:ext uri="{FF2B5EF4-FFF2-40B4-BE49-F238E27FC236}">
                      <a16:creationId xmlns:a16="http://schemas.microsoft.com/office/drawing/2014/main" id="{B15EA91A-F7E5-4D02-894F-BC738A561B1F}"/>
                    </a:ext>
                  </a:extLst>
                </p14:cNvPr>
                <p14:cNvContentPartPr/>
                <p14:nvPr/>
              </p14:nvContentPartPr>
              <p14:xfrm>
                <a:off x="7567529" y="5083240"/>
                <a:ext cx="79560" cy="90720"/>
              </p14:xfrm>
            </p:contentPart>
          </mc:Choice>
          <mc:Fallback xmlns="">
            <p:pic>
              <p:nvPicPr>
                <p:cNvPr id="992" name="Input penna 991">
                  <a:extLst>
                    <a:ext uri="{FF2B5EF4-FFF2-40B4-BE49-F238E27FC236}">
                      <a16:creationId xmlns:a16="http://schemas.microsoft.com/office/drawing/2014/main" id="{B15EA91A-F7E5-4D02-894F-BC738A561B1F}"/>
                    </a:ext>
                  </a:extLst>
                </p:cNvPr>
                <p:cNvPicPr/>
                <p:nvPr/>
              </p:nvPicPr>
              <p:blipFill>
                <a:blip r:embed="rId2384"/>
                <a:stretch>
                  <a:fillRect/>
                </a:stretch>
              </p:blipFill>
              <p:spPr>
                <a:xfrm>
                  <a:off x="7558889" y="5074600"/>
                  <a:ext cx="972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5">
              <p14:nvContentPartPr>
                <p14:cNvPr id="993" name="Input penna 992">
                  <a:extLst>
                    <a:ext uri="{FF2B5EF4-FFF2-40B4-BE49-F238E27FC236}">
                      <a16:creationId xmlns:a16="http://schemas.microsoft.com/office/drawing/2014/main" id="{95282651-D171-4600-B16C-40BD9C810869}"/>
                    </a:ext>
                  </a:extLst>
                </p14:cNvPr>
                <p14:cNvContentPartPr/>
                <p14:nvPr/>
              </p14:nvContentPartPr>
              <p14:xfrm>
                <a:off x="7588409" y="5095840"/>
                <a:ext cx="71280" cy="84240"/>
              </p14:xfrm>
            </p:contentPart>
          </mc:Choice>
          <mc:Fallback xmlns="">
            <p:pic>
              <p:nvPicPr>
                <p:cNvPr id="993" name="Input penna 992">
                  <a:extLst>
                    <a:ext uri="{FF2B5EF4-FFF2-40B4-BE49-F238E27FC236}">
                      <a16:creationId xmlns:a16="http://schemas.microsoft.com/office/drawing/2014/main" id="{95282651-D171-4600-B16C-40BD9C810869}"/>
                    </a:ext>
                  </a:extLst>
                </p:cNvPr>
                <p:cNvPicPr/>
                <p:nvPr/>
              </p:nvPicPr>
              <p:blipFill>
                <a:blip r:embed="rId2386"/>
                <a:stretch>
                  <a:fillRect/>
                </a:stretch>
              </p:blipFill>
              <p:spPr>
                <a:xfrm>
                  <a:off x="7579769" y="5086840"/>
                  <a:ext cx="889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7">
              <p14:nvContentPartPr>
                <p14:cNvPr id="994" name="Input penna 993">
                  <a:extLst>
                    <a:ext uri="{FF2B5EF4-FFF2-40B4-BE49-F238E27FC236}">
                      <a16:creationId xmlns:a16="http://schemas.microsoft.com/office/drawing/2014/main" id="{F954B6F3-0FB7-410A-A8E0-1E6A5CAD9081}"/>
                    </a:ext>
                  </a:extLst>
                </p14:cNvPr>
                <p14:cNvContentPartPr/>
                <p14:nvPr/>
              </p14:nvContentPartPr>
              <p14:xfrm>
                <a:off x="7723049" y="5041480"/>
                <a:ext cx="12240" cy="92160"/>
              </p14:xfrm>
            </p:contentPart>
          </mc:Choice>
          <mc:Fallback xmlns="">
            <p:pic>
              <p:nvPicPr>
                <p:cNvPr id="994" name="Input penna 993">
                  <a:extLst>
                    <a:ext uri="{FF2B5EF4-FFF2-40B4-BE49-F238E27FC236}">
                      <a16:creationId xmlns:a16="http://schemas.microsoft.com/office/drawing/2014/main" id="{F954B6F3-0FB7-410A-A8E0-1E6A5CAD9081}"/>
                    </a:ext>
                  </a:extLst>
                </p:cNvPr>
                <p:cNvPicPr/>
                <p:nvPr/>
              </p:nvPicPr>
              <p:blipFill>
                <a:blip r:embed="rId2388"/>
                <a:stretch>
                  <a:fillRect/>
                </a:stretch>
              </p:blipFill>
              <p:spPr>
                <a:xfrm>
                  <a:off x="7714049" y="5032480"/>
                  <a:ext cx="298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9">
              <p14:nvContentPartPr>
                <p14:cNvPr id="995" name="Input penna 994">
                  <a:extLst>
                    <a:ext uri="{FF2B5EF4-FFF2-40B4-BE49-F238E27FC236}">
                      <a16:creationId xmlns:a16="http://schemas.microsoft.com/office/drawing/2014/main" id="{B0851313-18CD-4552-A4D9-404982BC71FA}"/>
                    </a:ext>
                  </a:extLst>
                </p14:cNvPr>
                <p14:cNvContentPartPr/>
                <p14:nvPr/>
              </p14:nvContentPartPr>
              <p14:xfrm>
                <a:off x="7687409" y="5081080"/>
                <a:ext cx="81720" cy="2160"/>
              </p14:xfrm>
            </p:contentPart>
          </mc:Choice>
          <mc:Fallback xmlns="">
            <p:pic>
              <p:nvPicPr>
                <p:cNvPr id="995" name="Input penna 994">
                  <a:extLst>
                    <a:ext uri="{FF2B5EF4-FFF2-40B4-BE49-F238E27FC236}">
                      <a16:creationId xmlns:a16="http://schemas.microsoft.com/office/drawing/2014/main" id="{B0851313-18CD-4552-A4D9-404982BC71FA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7678769" y="5072080"/>
                  <a:ext cx="99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0">
              <p14:nvContentPartPr>
                <p14:cNvPr id="996" name="Input penna 995">
                  <a:extLst>
                    <a:ext uri="{FF2B5EF4-FFF2-40B4-BE49-F238E27FC236}">
                      <a16:creationId xmlns:a16="http://schemas.microsoft.com/office/drawing/2014/main" id="{E19B1F6D-670C-4BF7-9ADD-657A3F25F231}"/>
                    </a:ext>
                  </a:extLst>
                </p14:cNvPr>
                <p14:cNvContentPartPr/>
                <p14:nvPr/>
              </p14:nvContentPartPr>
              <p14:xfrm>
                <a:off x="7813409" y="5001160"/>
                <a:ext cx="87840" cy="159120"/>
              </p14:xfrm>
            </p:contentPart>
          </mc:Choice>
          <mc:Fallback xmlns="">
            <p:pic>
              <p:nvPicPr>
                <p:cNvPr id="996" name="Input penna 995">
                  <a:extLst>
                    <a:ext uri="{FF2B5EF4-FFF2-40B4-BE49-F238E27FC236}">
                      <a16:creationId xmlns:a16="http://schemas.microsoft.com/office/drawing/2014/main" id="{E19B1F6D-670C-4BF7-9ADD-657A3F25F231}"/>
                    </a:ext>
                  </a:extLst>
                </p:cNvPr>
                <p:cNvPicPr/>
                <p:nvPr/>
              </p:nvPicPr>
              <p:blipFill>
                <a:blip r:embed="rId2391"/>
                <a:stretch>
                  <a:fillRect/>
                </a:stretch>
              </p:blipFill>
              <p:spPr>
                <a:xfrm>
                  <a:off x="7804409" y="4992520"/>
                  <a:ext cx="105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2">
              <p14:nvContentPartPr>
                <p14:cNvPr id="997" name="Input penna 996">
                  <a:extLst>
                    <a:ext uri="{FF2B5EF4-FFF2-40B4-BE49-F238E27FC236}">
                      <a16:creationId xmlns:a16="http://schemas.microsoft.com/office/drawing/2014/main" id="{FE5838D0-89CB-4DB8-AC2B-613C3B48942B}"/>
                    </a:ext>
                  </a:extLst>
                </p14:cNvPr>
                <p14:cNvContentPartPr/>
                <p14:nvPr/>
              </p14:nvContentPartPr>
              <p14:xfrm>
                <a:off x="7935089" y="5073160"/>
                <a:ext cx="64440" cy="114840"/>
              </p14:xfrm>
            </p:contentPart>
          </mc:Choice>
          <mc:Fallback xmlns="">
            <p:pic>
              <p:nvPicPr>
                <p:cNvPr id="997" name="Input penna 996">
                  <a:extLst>
                    <a:ext uri="{FF2B5EF4-FFF2-40B4-BE49-F238E27FC236}">
                      <a16:creationId xmlns:a16="http://schemas.microsoft.com/office/drawing/2014/main" id="{FE5838D0-89CB-4DB8-AC2B-613C3B48942B}"/>
                    </a:ext>
                  </a:extLst>
                </p:cNvPr>
                <p:cNvPicPr/>
                <p:nvPr/>
              </p:nvPicPr>
              <p:blipFill>
                <a:blip r:embed="rId2393"/>
                <a:stretch>
                  <a:fillRect/>
                </a:stretch>
              </p:blipFill>
              <p:spPr>
                <a:xfrm>
                  <a:off x="7926089" y="5064160"/>
                  <a:ext cx="820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4">
              <p14:nvContentPartPr>
                <p14:cNvPr id="998" name="Input penna 997">
                  <a:extLst>
                    <a:ext uri="{FF2B5EF4-FFF2-40B4-BE49-F238E27FC236}">
                      <a16:creationId xmlns:a16="http://schemas.microsoft.com/office/drawing/2014/main" id="{7156686B-833C-4CF3-BE50-45675373157B}"/>
                    </a:ext>
                  </a:extLst>
                </p14:cNvPr>
                <p14:cNvContentPartPr/>
                <p14:nvPr/>
              </p14:nvContentPartPr>
              <p14:xfrm>
                <a:off x="7509569" y="5216080"/>
                <a:ext cx="528480" cy="31320"/>
              </p14:xfrm>
            </p:contentPart>
          </mc:Choice>
          <mc:Fallback xmlns="">
            <p:pic>
              <p:nvPicPr>
                <p:cNvPr id="998" name="Input penna 997">
                  <a:extLst>
                    <a:ext uri="{FF2B5EF4-FFF2-40B4-BE49-F238E27FC236}">
                      <a16:creationId xmlns:a16="http://schemas.microsoft.com/office/drawing/2014/main" id="{7156686B-833C-4CF3-BE50-45675373157B}"/>
                    </a:ext>
                  </a:extLst>
                </p:cNvPr>
                <p:cNvPicPr/>
                <p:nvPr/>
              </p:nvPicPr>
              <p:blipFill>
                <a:blip r:embed="rId2395"/>
                <a:stretch>
                  <a:fillRect/>
                </a:stretch>
              </p:blipFill>
              <p:spPr>
                <a:xfrm>
                  <a:off x="7500569" y="5207080"/>
                  <a:ext cx="5461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6">
              <p14:nvContentPartPr>
                <p14:cNvPr id="999" name="Input penna 998">
                  <a:extLst>
                    <a:ext uri="{FF2B5EF4-FFF2-40B4-BE49-F238E27FC236}">
                      <a16:creationId xmlns:a16="http://schemas.microsoft.com/office/drawing/2014/main" id="{84E355B6-05EA-462E-9560-6975E548030F}"/>
                    </a:ext>
                  </a:extLst>
                </p14:cNvPr>
                <p14:cNvContentPartPr/>
                <p14:nvPr/>
              </p14:nvContentPartPr>
              <p14:xfrm>
                <a:off x="7643849" y="5297440"/>
                <a:ext cx="163080" cy="175320"/>
              </p14:xfrm>
            </p:contentPart>
          </mc:Choice>
          <mc:Fallback xmlns="">
            <p:pic>
              <p:nvPicPr>
                <p:cNvPr id="999" name="Input penna 998">
                  <a:extLst>
                    <a:ext uri="{FF2B5EF4-FFF2-40B4-BE49-F238E27FC236}">
                      <a16:creationId xmlns:a16="http://schemas.microsoft.com/office/drawing/2014/main" id="{84E355B6-05EA-462E-9560-6975E548030F}"/>
                    </a:ext>
                  </a:extLst>
                </p:cNvPr>
                <p:cNvPicPr/>
                <p:nvPr/>
              </p:nvPicPr>
              <p:blipFill>
                <a:blip r:embed="rId2397"/>
                <a:stretch>
                  <a:fillRect/>
                </a:stretch>
              </p:blipFill>
              <p:spPr>
                <a:xfrm>
                  <a:off x="7635209" y="5288440"/>
                  <a:ext cx="180720" cy="19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98">
            <p14:nvContentPartPr>
              <p14:cNvPr id="1022" name="Input penna 1021">
                <a:extLst>
                  <a:ext uri="{FF2B5EF4-FFF2-40B4-BE49-F238E27FC236}">
                    <a16:creationId xmlns:a16="http://schemas.microsoft.com/office/drawing/2014/main" id="{64B8C4B2-C7B6-4767-B7B4-9C5FCF2BD1DA}"/>
                  </a:ext>
                </a:extLst>
              </p14:cNvPr>
              <p14:cNvContentPartPr/>
              <p14:nvPr/>
            </p14:nvContentPartPr>
            <p14:xfrm>
              <a:off x="9428009" y="3744400"/>
              <a:ext cx="108720" cy="62640"/>
            </p14:xfrm>
          </p:contentPart>
        </mc:Choice>
        <mc:Fallback xmlns="">
          <p:pic>
            <p:nvPicPr>
              <p:cNvPr id="1022" name="Input penna 1021">
                <a:extLst>
                  <a:ext uri="{FF2B5EF4-FFF2-40B4-BE49-F238E27FC236}">
                    <a16:creationId xmlns:a16="http://schemas.microsoft.com/office/drawing/2014/main" id="{64B8C4B2-C7B6-4767-B7B4-9C5FCF2BD1DA}"/>
                  </a:ext>
                </a:extLst>
              </p:cNvPr>
              <p:cNvPicPr/>
              <p:nvPr/>
            </p:nvPicPr>
            <p:blipFill>
              <a:blip r:embed="rId2399"/>
              <a:stretch>
                <a:fillRect/>
              </a:stretch>
            </p:blipFill>
            <p:spPr>
              <a:xfrm>
                <a:off x="9419369" y="3735760"/>
                <a:ext cx="126360" cy="8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30" name="Gruppo 1029">
            <a:extLst>
              <a:ext uri="{FF2B5EF4-FFF2-40B4-BE49-F238E27FC236}">
                <a16:creationId xmlns:a16="http://schemas.microsoft.com/office/drawing/2014/main" id="{111B992A-43FC-4984-B9C2-F728D968E36A}"/>
              </a:ext>
            </a:extLst>
          </p:cNvPr>
          <p:cNvGrpSpPr/>
          <p:nvPr/>
        </p:nvGrpSpPr>
        <p:grpSpPr>
          <a:xfrm>
            <a:off x="8214449" y="4861840"/>
            <a:ext cx="1858680" cy="586080"/>
            <a:chOff x="8214449" y="4861840"/>
            <a:chExt cx="1858680" cy="58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0">
              <p14:nvContentPartPr>
                <p14:cNvPr id="1001" name="Input penna 1000">
                  <a:extLst>
                    <a:ext uri="{FF2B5EF4-FFF2-40B4-BE49-F238E27FC236}">
                      <a16:creationId xmlns:a16="http://schemas.microsoft.com/office/drawing/2014/main" id="{2FEBB96E-77EF-4DD3-A04F-D8D53981B43E}"/>
                    </a:ext>
                  </a:extLst>
                </p14:cNvPr>
                <p14:cNvContentPartPr/>
                <p14:nvPr/>
              </p14:nvContentPartPr>
              <p14:xfrm>
                <a:off x="8270969" y="5117080"/>
                <a:ext cx="11160" cy="91800"/>
              </p14:xfrm>
            </p:contentPart>
          </mc:Choice>
          <mc:Fallback xmlns="">
            <p:pic>
              <p:nvPicPr>
                <p:cNvPr id="1001" name="Input penna 1000">
                  <a:extLst>
                    <a:ext uri="{FF2B5EF4-FFF2-40B4-BE49-F238E27FC236}">
                      <a16:creationId xmlns:a16="http://schemas.microsoft.com/office/drawing/2014/main" id="{2FEBB96E-77EF-4DD3-A04F-D8D53981B43E}"/>
                    </a:ext>
                  </a:extLst>
                </p:cNvPr>
                <p:cNvPicPr/>
                <p:nvPr/>
              </p:nvPicPr>
              <p:blipFill>
                <a:blip r:embed="rId2388"/>
                <a:stretch>
                  <a:fillRect/>
                </a:stretch>
              </p:blipFill>
              <p:spPr>
                <a:xfrm>
                  <a:off x="8261969" y="5108440"/>
                  <a:ext cx="288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1">
              <p14:nvContentPartPr>
                <p14:cNvPr id="1002" name="Input penna 1001">
                  <a:extLst>
                    <a:ext uri="{FF2B5EF4-FFF2-40B4-BE49-F238E27FC236}">
                      <a16:creationId xmlns:a16="http://schemas.microsoft.com/office/drawing/2014/main" id="{99E63476-11F7-4E3F-A247-E8907F4F1046}"/>
                    </a:ext>
                  </a:extLst>
                </p14:cNvPr>
                <p14:cNvContentPartPr/>
                <p14:nvPr/>
              </p14:nvContentPartPr>
              <p14:xfrm>
                <a:off x="8214449" y="5171440"/>
                <a:ext cx="103320" cy="17640"/>
              </p14:xfrm>
            </p:contentPart>
          </mc:Choice>
          <mc:Fallback xmlns="">
            <p:pic>
              <p:nvPicPr>
                <p:cNvPr id="1002" name="Input penna 1001">
                  <a:extLst>
                    <a:ext uri="{FF2B5EF4-FFF2-40B4-BE49-F238E27FC236}">
                      <a16:creationId xmlns:a16="http://schemas.microsoft.com/office/drawing/2014/main" id="{99E63476-11F7-4E3F-A247-E8907F4F1046}"/>
                    </a:ext>
                  </a:extLst>
                </p:cNvPr>
                <p:cNvPicPr/>
                <p:nvPr/>
              </p:nvPicPr>
              <p:blipFill>
                <a:blip r:embed="rId2402"/>
                <a:stretch>
                  <a:fillRect/>
                </a:stretch>
              </p:blipFill>
              <p:spPr>
                <a:xfrm>
                  <a:off x="8205449" y="5162800"/>
                  <a:ext cx="1209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3">
              <p14:nvContentPartPr>
                <p14:cNvPr id="1003" name="Input penna 1002">
                  <a:extLst>
                    <a:ext uri="{FF2B5EF4-FFF2-40B4-BE49-F238E27FC236}">
                      <a16:creationId xmlns:a16="http://schemas.microsoft.com/office/drawing/2014/main" id="{D9634536-EB69-4B9A-932D-C430357B2822}"/>
                    </a:ext>
                  </a:extLst>
                </p14:cNvPr>
                <p14:cNvContentPartPr/>
                <p14:nvPr/>
              </p14:nvContentPartPr>
              <p14:xfrm>
                <a:off x="8249729" y="5292760"/>
                <a:ext cx="104760" cy="3600"/>
              </p14:xfrm>
            </p:contentPart>
          </mc:Choice>
          <mc:Fallback xmlns="">
            <p:pic>
              <p:nvPicPr>
                <p:cNvPr id="1003" name="Input penna 1002">
                  <a:extLst>
                    <a:ext uri="{FF2B5EF4-FFF2-40B4-BE49-F238E27FC236}">
                      <a16:creationId xmlns:a16="http://schemas.microsoft.com/office/drawing/2014/main" id="{D9634536-EB69-4B9A-932D-C430357B2822}"/>
                    </a:ext>
                  </a:extLst>
                </p:cNvPr>
                <p:cNvPicPr/>
                <p:nvPr/>
              </p:nvPicPr>
              <p:blipFill>
                <a:blip r:embed="rId2404"/>
                <a:stretch>
                  <a:fillRect/>
                </a:stretch>
              </p:blipFill>
              <p:spPr>
                <a:xfrm>
                  <a:off x="8240729" y="5283760"/>
                  <a:ext cx="1224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5">
              <p14:nvContentPartPr>
                <p14:cNvPr id="1004" name="Input penna 1003">
                  <a:extLst>
                    <a:ext uri="{FF2B5EF4-FFF2-40B4-BE49-F238E27FC236}">
                      <a16:creationId xmlns:a16="http://schemas.microsoft.com/office/drawing/2014/main" id="{3AED36B6-BECD-4A20-9C49-DDC395D19AD8}"/>
                    </a:ext>
                  </a:extLst>
                </p14:cNvPr>
                <p14:cNvContentPartPr/>
                <p14:nvPr/>
              </p14:nvContentPartPr>
              <p14:xfrm>
                <a:off x="8429729" y="4933480"/>
                <a:ext cx="69120" cy="514440"/>
              </p14:xfrm>
            </p:contentPart>
          </mc:Choice>
          <mc:Fallback xmlns="">
            <p:pic>
              <p:nvPicPr>
                <p:cNvPr id="1004" name="Input penna 1003">
                  <a:extLst>
                    <a:ext uri="{FF2B5EF4-FFF2-40B4-BE49-F238E27FC236}">
                      <a16:creationId xmlns:a16="http://schemas.microsoft.com/office/drawing/2014/main" id="{3AED36B6-BECD-4A20-9C49-DDC395D19AD8}"/>
                    </a:ext>
                  </a:extLst>
                </p:cNvPr>
                <p:cNvPicPr/>
                <p:nvPr/>
              </p:nvPicPr>
              <p:blipFill>
                <a:blip r:embed="rId2406"/>
                <a:stretch>
                  <a:fillRect/>
                </a:stretch>
              </p:blipFill>
              <p:spPr>
                <a:xfrm>
                  <a:off x="8420729" y="4924480"/>
                  <a:ext cx="86760" cy="53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7">
              <p14:nvContentPartPr>
                <p14:cNvPr id="1006" name="Input penna 1005">
                  <a:extLst>
                    <a:ext uri="{FF2B5EF4-FFF2-40B4-BE49-F238E27FC236}">
                      <a16:creationId xmlns:a16="http://schemas.microsoft.com/office/drawing/2014/main" id="{5147F9AA-5A50-4702-9954-13ADA74F0C42}"/>
                    </a:ext>
                  </a:extLst>
                </p14:cNvPr>
                <p14:cNvContentPartPr/>
                <p14:nvPr/>
              </p14:nvContentPartPr>
              <p14:xfrm>
                <a:off x="8593529" y="5013400"/>
                <a:ext cx="56160" cy="429840"/>
              </p14:xfrm>
            </p:contentPart>
          </mc:Choice>
          <mc:Fallback xmlns="">
            <p:pic>
              <p:nvPicPr>
                <p:cNvPr id="1006" name="Input penna 1005">
                  <a:extLst>
                    <a:ext uri="{FF2B5EF4-FFF2-40B4-BE49-F238E27FC236}">
                      <a16:creationId xmlns:a16="http://schemas.microsoft.com/office/drawing/2014/main" id="{5147F9AA-5A50-4702-9954-13ADA74F0C42}"/>
                    </a:ext>
                  </a:extLst>
                </p:cNvPr>
                <p:cNvPicPr/>
                <p:nvPr/>
              </p:nvPicPr>
              <p:blipFill>
                <a:blip r:embed="rId2408"/>
                <a:stretch>
                  <a:fillRect/>
                </a:stretch>
              </p:blipFill>
              <p:spPr>
                <a:xfrm>
                  <a:off x="8584889" y="5004400"/>
                  <a:ext cx="7380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9">
              <p14:nvContentPartPr>
                <p14:cNvPr id="1007" name="Input penna 1006">
                  <a:extLst>
                    <a:ext uri="{FF2B5EF4-FFF2-40B4-BE49-F238E27FC236}">
                      <a16:creationId xmlns:a16="http://schemas.microsoft.com/office/drawing/2014/main" id="{031559A2-1BC2-4476-AE84-0F09FB751B34}"/>
                    </a:ext>
                  </a:extLst>
                </p14:cNvPr>
                <p14:cNvContentPartPr/>
                <p14:nvPr/>
              </p14:nvContentPartPr>
              <p14:xfrm>
                <a:off x="8732129" y="5062720"/>
                <a:ext cx="82440" cy="152280"/>
              </p14:xfrm>
            </p:contentPart>
          </mc:Choice>
          <mc:Fallback xmlns="">
            <p:pic>
              <p:nvPicPr>
                <p:cNvPr id="1007" name="Input penna 1006">
                  <a:extLst>
                    <a:ext uri="{FF2B5EF4-FFF2-40B4-BE49-F238E27FC236}">
                      <a16:creationId xmlns:a16="http://schemas.microsoft.com/office/drawing/2014/main" id="{031559A2-1BC2-4476-AE84-0F09FB751B34}"/>
                    </a:ext>
                  </a:extLst>
                </p:cNvPr>
                <p:cNvPicPr/>
                <p:nvPr/>
              </p:nvPicPr>
              <p:blipFill>
                <a:blip r:embed="rId2410"/>
                <a:stretch>
                  <a:fillRect/>
                </a:stretch>
              </p:blipFill>
              <p:spPr>
                <a:xfrm>
                  <a:off x="8723129" y="5053720"/>
                  <a:ext cx="100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1">
              <p14:nvContentPartPr>
                <p14:cNvPr id="1008" name="Input penna 1007">
                  <a:extLst>
                    <a:ext uri="{FF2B5EF4-FFF2-40B4-BE49-F238E27FC236}">
                      <a16:creationId xmlns:a16="http://schemas.microsoft.com/office/drawing/2014/main" id="{BEB71437-E8F2-4469-B8AF-C3A07D510F34}"/>
                    </a:ext>
                  </a:extLst>
                </p14:cNvPr>
                <p14:cNvContentPartPr/>
                <p14:nvPr/>
              </p14:nvContentPartPr>
              <p14:xfrm>
                <a:off x="8856329" y="5122120"/>
                <a:ext cx="51480" cy="75240"/>
              </p14:xfrm>
            </p:contentPart>
          </mc:Choice>
          <mc:Fallback xmlns="">
            <p:pic>
              <p:nvPicPr>
                <p:cNvPr id="1008" name="Input penna 1007">
                  <a:extLst>
                    <a:ext uri="{FF2B5EF4-FFF2-40B4-BE49-F238E27FC236}">
                      <a16:creationId xmlns:a16="http://schemas.microsoft.com/office/drawing/2014/main" id="{BEB71437-E8F2-4469-B8AF-C3A07D510F34}"/>
                    </a:ext>
                  </a:extLst>
                </p:cNvPr>
                <p:cNvPicPr/>
                <p:nvPr/>
              </p:nvPicPr>
              <p:blipFill>
                <a:blip r:embed="rId2412"/>
                <a:stretch>
                  <a:fillRect/>
                </a:stretch>
              </p:blipFill>
              <p:spPr>
                <a:xfrm>
                  <a:off x="8847329" y="5113120"/>
                  <a:ext cx="691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3">
              <p14:nvContentPartPr>
                <p14:cNvPr id="1009" name="Input penna 1008">
                  <a:extLst>
                    <a:ext uri="{FF2B5EF4-FFF2-40B4-BE49-F238E27FC236}">
                      <a16:creationId xmlns:a16="http://schemas.microsoft.com/office/drawing/2014/main" id="{E21FCE6B-AFC3-4907-B663-AB8BC007B04D}"/>
                    </a:ext>
                  </a:extLst>
                </p14:cNvPr>
                <p14:cNvContentPartPr/>
                <p14:nvPr/>
              </p14:nvContentPartPr>
              <p14:xfrm>
                <a:off x="8832929" y="5105200"/>
                <a:ext cx="69120" cy="82440"/>
              </p14:xfrm>
            </p:contentPart>
          </mc:Choice>
          <mc:Fallback xmlns="">
            <p:pic>
              <p:nvPicPr>
                <p:cNvPr id="1009" name="Input penna 1008">
                  <a:extLst>
                    <a:ext uri="{FF2B5EF4-FFF2-40B4-BE49-F238E27FC236}">
                      <a16:creationId xmlns:a16="http://schemas.microsoft.com/office/drawing/2014/main" id="{E21FCE6B-AFC3-4907-B663-AB8BC007B04D}"/>
                    </a:ext>
                  </a:extLst>
                </p:cNvPr>
                <p:cNvPicPr/>
                <p:nvPr/>
              </p:nvPicPr>
              <p:blipFill>
                <a:blip r:embed="rId2414"/>
                <a:stretch>
                  <a:fillRect/>
                </a:stretch>
              </p:blipFill>
              <p:spPr>
                <a:xfrm>
                  <a:off x="8824289" y="5096200"/>
                  <a:ext cx="86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5">
              <p14:nvContentPartPr>
                <p14:cNvPr id="1011" name="Input penna 1010">
                  <a:extLst>
                    <a:ext uri="{FF2B5EF4-FFF2-40B4-BE49-F238E27FC236}">
                      <a16:creationId xmlns:a16="http://schemas.microsoft.com/office/drawing/2014/main" id="{FB4EB6A2-400C-45C9-9E6F-D68CF62B47E4}"/>
                    </a:ext>
                  </a:extLst>
                </p14:cNvPr>
                <p14:cNvContentPartPr/>
                <p14:nvPr/>
              </p14:nvContentPartPr>
              <p14:xfrm>
                <a:off x="8983049" y="5115640"/>
                <a:ext cx="76680" cy="7560"/>
              </p14:xfrm>
            </p:contentPart>
          </mc:Choice>
          <mc:Fallback xmlns="">
            <p:pic>
              <p:nvPicPr>
                <p:cNvPr id="1011" name="Input penna 1010">
                  <a:extLst>
                    <a:ext uri="{FF2B5EF4-FFF2-40B4-BE49-F238E27FC236}">
                      <a16:creationId xmlns:a16="http://schemas.microsoft.com/office/drawing/2014/main" id="{FB4EB6A2-400C-45C9-9E6F-D68CF62B47E4}"/>
                    </a:ext>
                  </a:extLst>
                </p:cNvPr>
                <p:cNvPicPr/>
                <p:nvPr/>
              </p:nvPicPr>
              <p:blipFill>
                <a:blip r:embed="rId2416"/>
                <a:stretch>
                  <a:fillRect/>
                </a:stretch>
              </p:blipFill>
              <p:spPr>
                <a:xfrm>
                  <a:off x="8974409" y="5106640"/>
                  <a:ext cx="94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7">
              <p14:nvContentPartPr>
                <p14:cNvPr id="1012" name="Input penna 1011">
                  <a:extLst>
                    <a:ext uri="{FF2B5EF4-FFF2-40B4-BE49-F238E27FC236}">
                      <a16:creationId xmlns:a16="http://schemas.microsoft.com/office/drawing/2014/main" id="{6881C80E-7433-4E27-A1EF-09B5A277139B}"/>
                    </a:ext>
                  </a:extLst>
                </p14:cNvPr>
                <p14:cNvContentPartPr/>
                <p14:nvPr/>
              </p14:nvContentPartPr>
              <p14:xfrm>
                <a:off x="9080969" y="5027440"/>
                <a:ext cx="100080" cy="147240"/>
              </p14:xfrm>
            </p:contentPart>
          </mc:Choice>
          <mc:Fallback xmlns="">
            <p:pic>
              <p:nvPicPr>
                <p:cNvPr id="1012" name="Input penna 1011">
                  <a:extLst>
                    <a:ext uri="{FF2B5EF4-FFF2-40B4-BE49-F238E27FC236}">
                      <a16:creationId xmlns:a16="http://schemas.microsoft.com/office/drawing/2014/main" id="{6881C80E-7433-4E27-A1EF-09B5A277139B}"/>
                    </a:ext>
                  </a:extLst>
                </p:cNvPr>
                <p:cNvPicPr/>
                <p:nvPr/>
              </p:nvPicPr>
              <p:blipFill>
                <a:blip r:embed="rId2418"/>
                <a:stretch>
                  <a:fillRect/>
                </a:stretch>
              </p:blipFill>
              <p:spPr>
                <a:xfrm>
                  <a:off x="9071969" y="5018440"/>
                  <a:ext cx="1177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9">
              <p14:nvContentPartPr>
                <p14:cNvPr id="1013" name="Input penna 1012">
                  <a:extLst>
                    <a:ext uri="{FF2B5EF4-FFF2-40B4-BE49-F238E27FC236}">
                      <a16:creationId xmlns:a16="http://schemas.microsoft.com/office/drawing/2014/main" id="{074B9F0A-7A13-46B9-9CB2-20955CD4471B}"/>
                    </a:ext>
                  </a:extLst>
                </p14:cNvPr>
                <p14:cNvContentPartPr/>
                <p14:nvPr/>
              </p14:nvContentPartPr>
              <p14:xfrm>
                <a:off x="9186809" y="5103040"/>
                <a:ext cx="59400" cy="106560"/>
              </p14:xfrm>
            </p:contentPart>
          </mc:Choice>
          <mc:Fallback xmlns="">
            <p:pic>
              <p:nvPicPr>
                <p:cNvPr id="1013" name="Input penna 1012">
                  <a:extLst>
                    <a:ext uri="{FF2B5EF4-FFF2-40B4-BE49-F238E27FC236}">
                      <a16:creationId xmlns:a16="http://schemas.microsoft.com/office/drawing/2014/main" id="{074B9F0A-7A13-46B9-9CB2-20955CD4471B}"/>
                    </a:ext>
                  </a:extLst>
                </p:cNvPr>
                <p:cNvPicPr/>
                <p:nvPr/>
              </p:nvPicPr>
              <p:blipFill>
                <a:blip r:embed="rId2420"/>
                <a:stretch>
                  <a:fillRect/>
                </a:stretch>
              </p:blipFill>
              <p:spPr>
                <a:xfrm>
                  <a:off x="9178169" y="5094040"/>
                  <a:ext cx="770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1">
              <p14:nvContentPartPr>
                <p14:cNvPr id="1014" name="Input penna 1013">
                  <a:extLst>
                    <a:ext uri="{FF2B5EF4-FFF2-40B4-BE49-F238E27FC236}">
                      <a16:creationId xmlns:a16="http://schemas.microsoft.com/office/drawing/2014/main" id="{458CE1C2-FB98-40F8-ACE5-55E9B3AE5809}"/>
                    </a:ext>
                  </a:extLst>
                </p14:cNvPr>
                <p14:cNvContentPartPr/>
                <p14:nvPr/>
              </p14:nvContentPartPr>
              <p14:xfrm>
                <a:off x="8805209" y="5231920"/>
                <a:ext cx="488160" cy="23760"/>
              </p14:xfrm>
            </p:contentPart>
          </mc:Choice>
          <mc:Fallback xmlns="">
            <p:pic>
              <p:nvPicPr>
                <p:cNvPr id="1014" name="Input penna 1013">
                  <a:extLst>
                    <a:ext uri="{FF2B5EF4-FFF2-40B4-BE49-F238E27FC236}">
                      <a16:creationId xmlns:a16="http://schemas.microsoft.com/office/drawing/2014/main" id="{458CE1C2-FB98-40F8-ACE5-55E9B3AE5809}"/>
                    </a:ext>
                  </a:extLst>
                </p:cNvPr>
                <p:cNvPicPr/>
                <p:nvPr/>
              </p:nvPicPr>
              <p:blipFill>
                <a:blip r:embed="rId2422"/>
                <a:stretch>
                  <a:fillRect/>
                </a:stretch>
              </p:blipFill>
              <p:spPr>
                <a:xfrm>
                  <a:off x="8796209" y="5223280"/>
                  <a:ext cx="5058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3">
              <p14:nvContentPartPr>
                <p14:cNvPr id="1015" name="Input penna 1014">
                  <a:extLst>
                    <a:ext uri="{FF2B5EF4-FFF2-40B4-BE49-F238E27FC236}">
                      <a16:creationId xmlns:a16="http://schemas.microsoft.com/office/drawing/2014/main" id="{52B7F760-FD42-4629-BEDE-4F266EF00FD9}"/>
                    </a:ext>
                  </a:extLst>
                </p14:cNvPr>
                <p14:cNvContentPartPr/>
                <p14:nvPr/>
              </p14:nvContentPartPr>
              <p14:xfrm>
                <a:off x="8949209" y="5319040"/>
                <a:ext cx="151200" cy="106200"/>
              </p14:xfrm>
            </p:contentPart>
          </mc:Choice>
          <mc:Fallback xmlns="">
            <p:pic>
              <p:nvPicPr>
                <p:cNvPr id="1015" name="Input penna 1014">
                  <a:extLst>
                    <a:ext uri="{FF2B5EF4-FFF2-40B4-BE49-F238E27FC236}">
                      <a16:creationId xmlns:a16="http://schemas.microsoft.com/office/drawing/2014/main" id="{52B7F760-FD42-4629-BEDE-4F266EF00FD9}"/>
                    </a:ext>
                  </a:extLst>
                </p:cNvPr>
                <p:cNvPicPr/>
                <p:nvPr/>
              </p:nvPicPr>
              <p:blipFill>
                <a:blip r:embed="rId2424"/>
                <a:stretch>
                  <a:fillRect/>
                </a:stretch>
              </p:blipFill>
              <p:spPr>
                <a:xfrm>
                  <a:off x="8940209" y="5310400"/>
                  <a:ext cx="1688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5">
              <p14:nvContentPartPr>
                <p14:cNvPr id="1017" name="Input penna 1016">
                  <a:extLst>
                    <a:ext uri="{FF2B5EF4-FFF2-40B4-BE49-F238E27FC236}">
                      <a16:creationId xmlns:a16="http://schemas.microsoft.com/office/drawing/2014/main" id="{5D135604-D0E3-4857-9E21-018AB72E73F5}"/>
                    </a:ext>
                  </a:extLst>
                </p14:cNvPr>
                <p14:cNvContentPartPr/>
                <p14:nvPr/>
              </p14:nvContentPartPr>
              <p14:xfrm>
                <a:off x="9307769" y="5063440"/>
                <a:ext cx="79560" cy="380160"/>
              </p14:xfrm>
            </p:contentPart>
          </mc:Choice>
          <mc:Fallback xmlns="">
            <p:pic>
              <p:nvPicPr>
                <p:cNvPr id="1017" name="Input penna 1016">
                  <a:extLst>
                    <a:ext uri="{FF2B5EF4-FFF2-40B4-BE49-F238E27FC236}">
                      <a16:creationId xmlns:a16="http://schemas.microsoft.com/office/drawing/2014/main" id="{5D135604-D0E3-4857-9E21-018AB72E73F5}"/>
                    </a:ext>
                  </a:extLst>
                </p:cNvPr>
                <p:cNvPicPr/>
                <p:nvPr/>
              </p:nvPicPr>
              <p:blipFill>
                <a:blip r:embed="rId2426"/>
                <a:stretch>
                  <a:fillRect/>
                </a:stretch>
              </p:blipFill>
              <p:spPr>
                <a:xfrm>
                  <a:off x="9299129" y="5054800"/>
                  <a:ext cx="972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7">
              <p14:nvContentPartPr>
                <p14:cNvPr id="1018" name="Input penna 1017">
                  <a:extLst>
                    <a:ext uri="{FF2B5EF4-FFF2-40B4-BE49-F238E27FC236}">
                      <a16:creationId xmlns:a16="http://schemas.microsoft.com/office/drawing/2014/main" id="{F5596F3D-EA2E-4CCD-87F5-1E4D8EC6094A}"/>
                    </a:ext>
                  </a:extLst>
                </p14:cNvPr>
                <p14:cNvContentPartPr/>
                <p14:nvPr/>
              </p14:nvContentPartPr>
              <p14:xfrm>
                <a:off x="9403169" y="5037160"/>
                <a:ext cx="82440" cy="55080"/>
              </p14:xfrm>
            </p:contentPart>
          </mc:Choice>
          <mc:Fallback xmlns="">
            <p:pic>
              <p:nvPicPr>
                <p:cNvPr id="1018" name="Input penna 1017">
                  <a:extLst>
                    <a:ext uri="{FF2B5EF4-FFF2-40B4-BE49-F238E27FC236}">
                      <a16:creationId xmlns:a16="http://schemas.microsoft.com/office/drawing/2014/main" id="{F5596F3D-EA2E-4CCD-87F5-1E4D8EC6094A}"/>
                    </a:ext>
                  </a:extLst>
                </p:cNvPr>
                <p:cNvPicPr/>
                <p:nvPr/>
              </p:nvPicPr>
              <p:blipFill>
                <a:blip r:embed="rId2428"/>
                <a:stretch>
                  <a:fillRect/>
                </a:stretch>
              </p:blipFill>
              <p:spPr>
                <a:xfrm>
                  <a:off x="9394169" y="5028160"/>
                  <a:ext cx="1000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9">
              <p14:nvContentPartPr>
                <p14:cNvPr id="1020" name="Input penna 1019">
                  <a:extLst>
                    <a:ext uri="{FF2B5EF4-FFF2-40B4-BE49-F238E27FC236}">
                      <a16:creationId xmlns:a16="http://schemas.microsoft.com/office/drawing/2014/main" id="{4AE093C7-EF21-4A0C-9A06-CA67EC5C8524}"/>
                    </a:ext>
                  </a:extLst>
                </p14:cNvPr>
                <p14:cNvContentPartPr/>
                <p14:nvPr/>
              </p14:nvContentPartPr>
              <p14:xfrm>
                <a:off x="9528449" y="5206000"/>
                <a:ext cx="111240" cy="20880"/>
              </p14:xfrm>
            </p:contentPart>
          </mc:Choice>
          <mc:Fallback xmlns="">
            <p:pic>
              <p:nvPicPr>
                <p:cNvPr id="1020" name="Input penna 1019">
                  <a:extLst>
                    <a:ext uri="{FF2B5EF4-FFF2-40B4-BE49-F238E27FC236}">
                      <a16:creationId xmlns:a16="http://schemas.microsoft.com/office/drawing/2014/main" id="{4AE093C7-EF21-4A0C-9A06-CA67EC5C8524}"/>
                    </a:ext>
                  </a:extLst>
                </p:cNvPr>
                <p:cNvPicPr/>
                <p:nvPr/>
              </p:nvPicPr>
              <p:blipFill>
                <a:blip r:embed="rId2430"/>
                <a:stretch>
                  <a:fillRect/>
                </a:stretch>
              </p:blipFill>
              <p:spPr>
                <a:xfrm>
                  <a:off x="9519809" y="5197360"/>
                  <a:ext cx="1288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1">
              <p14:nvContentPartPr>
                <p14:cNvPr id="1021" name="Input penna 1020">
                  <a:extLst>
                    <a:ext uri="{FF2B5EF4-FFF2-40B4-BE49-F238E27FC236}">
                      <a16:creationId xmlns:a16="http://schemas.microsoft.com/office/drawing/2014/main" id="{7E240B99-F178-4F80-AA37-C36CD2E82F7C}"/>
                    </a:ext>
                  </a:extLst>
                </p14:cNvPr>
                <p14:cNvContentPartPr/>
                <p14:nvPr/>
              </p14:nvContentPartPr>
              <p14:xfrm>
                <a:off x="9571289" y="5168920"/>
                <a:ext cx="32400" cy="114120"/>
              </p14:xfrm>
            </p:contentPart>
          </mc:Choice>
          <mc:Fallback xmlns="">
            <p:pic>
              <p:nvPicPr>
                <p:cNvPr id="1021" name="Input penna 1020">
                  <a:extLst>
                    <a:ext uri="{FF2B5EF4-FFF2-40B4-BE49-F238E27FC236}">
                      <a16:creationId xmlns:a16="http://schemas.microsoft.com/office/drawing/2014/main" id="{7E240B99-F178-4F80-AA37-C36CD2E82F7C}"/>
                    </a:ext>
                  </a:extLst>
                </p:cNvPr>
                <p:cNvPicPr/>
                <p:nvPr/>
              </p:nvPicPr>
              <p:blipFill>
                <a:blip r:embed="rId2432"/>
                <a:stretch>
                  <a:fillRect/>
                </a:stretch>
              </p:blipFill>
              <p:spPr>
                <a:xfrm>
                  <a:off x="9562649" y="5160280"/>
                  <a:ext cx="500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3">
              <p14:nvContentPartPr>
                <p14:cNvPr id="1024" name="Input penna 1023">
                  <a:extLst>
                    <a:ext uri="{FF2B5EF4-FFF2-40B4-BE49-F238E27FC236}">
                      <a16:creationId xmlns:a16="http://schemas.microsoft.com/office/drawing/2014/main" id="{3EB46478-DC37-4557-B5B0-D52864D8B20D}"/>
                    </a:ext>
                  </a:extLst>
                </p14:cNvPr>
                <p14:cNvContentPartPr/>
                <p14:nvPr/>
              </p14:nvContentPartPr>
              <p14:xfrm>
                <a:off x="9708449" y="5075320"/>
                <a:ext cx="89280" cy="222840"/>
              </p14:xfrm>
            </p:contentPart>
          </mc:Choice>
          <mc:Fallback xmlns="">
            <p:pic>
              <p:nvPicPr>
                <p:cNvPr id="1024" name="Input penna 1023">
                  <a:extLst>
                    <a:ext uri="{FF2B5EF4-FFF2-40B4-BE49-F238E27FC236}">
                      <a16:creationId xmlns:a16="http://schemas.microsoft.com/office/drawing/2014/main" id="{3EB46478-DC37-4557-B5B0-D52864D8B20D}"/>
                    </a:ext>
                  </a:extLst>
                </p:cNvPr>
                <p:cNvPicPr/>
                <p:nvPr/>
              </p:nvPicPr>
              <p:blipFill>
                <a:blip r:embed="rId2434"/>
                <a:stretch>
                  <a:fillRect/>
                </a:stretch>
              </p:blipFill>
              <p:spPr>
                <a:xfrm>
                  <a:off x="9699449" y="5066680"/>
                  <a:ext cx="1069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5">
              <p14:nvContentPartPr>
                <p14:cNvPr id="1025" name="Input penna 1024">
                  <a:extLst>
                    <a:ext uri="{FF2B5EF4-FFF2-40B4-BE49-F238E27FC236}">
                      <a16:creationId xmlns:a16="http://schemas.microsoft.com/office/drawing/2014/main" id="{9A9D30BC-A066-44F5-A667-059F394C83BB}"/>
                    </a:ext>
                  </a:extLst>
                </p14:cNvPr>
                <p14:cNvContentPartPr/>
                <p14:nvPr/>
              </p14:nvContentPartPr>
              <p14:xfrm>
                <a:off x="9821849" y="5204560"/>
                <a:ext cx="73800" cy="93240"/>
              </p14:xfrm>
            </p:contentPart>
          </mc:Choice>
          <mc:Fallback xmlns="">
            <p:pic>
              <p:nvPicPr>
                <p:cNvPr id="1025" name="Input penna 1024">
                  <a:extLst>
                    <a:ext uri="{FF2B5EF4-FFF2-40B4-BE49-F238E27FC236}">
                      <a16:creationId xmlns:a16="http://schemas.microsoft.com/office/drawing/2014/main" id="{9A9D30BC-A066-44F5-A667-059F394C83BB}"/>
                    </a:ext>
                  </a:extLst>
                </p:cNvPr>
                <p:cNvPicPr/>
                <p:nvPr/>
              </p:nvPicPr>
              <p:blipFill>
                <a:blip r:embed="rId2436"/>
                <a:stretch>
                  <a:fillRect/>
                </a:stretch>
              </p:blipFill>
              <p:spPr>
                <a:xfrm>
                  <a:off x="9813209" y="5195560"/>
                  <a:ext cx="91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7">
              <p14:nvContentPartPr>
                <p14:cNvPr id="1026" name="Input penna 1025">
                  <a:extLst>
                    <a:ext uri="{FF2B5EF4-FFF2-40B4-BE49-F238E27FC236}">
                      <a16:creationId xmlns:a16="http://schemas.microsoft.com/office/drawing/2014/main" id="{EFA4CE42-0624-4B85-A520-9EABBB6B8373}"/>
                    </a:ext>
                  </a:extLst>
                </p14:cNvPr>
                <p14:cNvContentPartPr/>
                <p14:nvPr/>
              </p14:nvContentPartPr>
              <p14:xfrm>
                <a:off x="9842369" y="5203120"/>
                <a:ext cx="64080" cy="100800"/>
              </p14:xfrm>
            </p:contentPart>
          </mc:Choice>
          <mc:Fallback xmlns="">
            <p:pic>
              <p:nvPicPr>
                <p:cNvPr id="1026" name="Input penna 1025">
                  <a:extLst>
                    <a:ext uri="{FF2B5EF4-FFF2-40B4-BE49-F238E27FC236}">
                      <a16:creationId xmlns:a16="http://schemas.microsoft.com/office/drawing/2014/main" id="{EFA4CE42-0624-4B85-A520-9EABBB6B8373}"/>
                    </a:ext>
                  </a:extLst>
                </p:cNvPr>
                <p:cNvPicPr/>
                <p:nvPr/>
              </p:nvPicPr>
              <p:blipFill>
                <a:blip r:embed="rId2438"/>
                <a:stretch>
                  <a:fillRect/>
                </a:stretch>
              </p:blipFill>
              <p:spPr>
                <a:xfrm>
                  <a:off x="9833369" y="5194120"/>
                  <a:ext cx="81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9">
              <p14:nvContentPartPr>
                <p14:cNvPr id="1027" name="Input penna 1026">
                  <a:extLst>
                    <a:ext uri="{FF2B5EF4-FFF2-40B4-BE49-F238E27FC236}">
                      <a16:creationId xmlns:a16="http://schemas.microsoft.com/office/drawing/2014/main" id="{4D6928B8-9EC0-4E21-9ABA-E193C625C2AD}"/>
                    </a:ext>
                  </a:extLst>
                </p14:cNvPr>
                <p14:cNvContentPartPr/>
                <p14:nvPr/>
              </p14:nvContentPartPr>
              <p14:xfrm>
                <a:off x="9918689" y="5198440"/>
                <a:ext cx="79920" cy="181800"/>
              </p14:xfrm>
            </p:contentPart>
          </mc:Choice>
          <mc:Fallback xmlns="">
            <p:pic>
              <p:nvPicPr>
                <p:cNvPr id="1027" name="Input penna 1026">
                  <a:extLst>
                    <a:ext uri="{FF2B5EF4-FFF2-40B4-BE49-F238E27FC236}">
                      <a16:creationId xmlns:a16="http://schemas.microsoft.com/office/drawing/2014/main" id="{4D6928B8-9EC0-4E21-9ABA-E193C625C2AD}"/>
                    </a:ext>
                  </a:extLst>
                </p:cNvPr>
                <p:cNvPicPr/>
                <p:nvPr/>
              </p:nvPicPr>
              <p:blipFill>
                <a:blip r:embed="rId2440"/>
                <a:stretch>
                  <a:fillRect/>
                </a:stretch>
              </p:blipFill>
              <p:spPr>
                <a:xfrm>
                  <a:off x="9909689" y="5189440"/>
                  <a:ext cx="975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1">
              <p14:nvContentPartPr>
                <p14:cNvPr id="1028" name="Input penna 1027">
                  <a:extLst>
                    <a:ext uri="{FF2B5EF4-FFF2-40B4-BE49-F238E27FC236}">
                      <a16:creationId xmlns:a16="http://schemas.microsoft.com/office/drawing/2014/main" id="{06D700B4-B2D6-443F-AF65-0D67DE2A801C}"/>
                    </a:ext>
                  </a:extLst>
                </p14:cNvPr>
                <p14:cNvContentPartPr/>
                <p14:nvPr/>
              </p14:nvContentPartPr>
              <p14:xfrm>
                <a:off x="9896369" y="4975600"/>
                <a:ext cx="92160" cy="86760"/>
              </p14:xfrm>
            </p:contentPart>
          </mc:Choice>
          <mc:Fallback xmlns="">
            <p:pic>
              <p:nvPicPr>
                <p:cNvPr id="1028" name="Input penna 1027">
                  <a:extLst>
                    <a:ext uri="{FF2B5EF4-FFF2-40B4-BE49-F238E27FC236}">
                      <a16:creationId xmlns:a16="http://schemas.microsoft.com/office/drawing/2014/main" id="{06D700B4-B2D6-443F-AF65-0D67DE2A801C}"/>
                    </a:ext>
                  </a:extLst>
                </p:cNvPr>
                <p:cNvPicPr/>
                <p:nvPr/>
              </p:nvPicPr>
              <p:blipFill>
                <a:blip r:embed="rId2442"/>
                <a:stretch>
                  <a:fillRect/>
                </a:stretch>
              </p:blipFill>
              <p:spPr>
                <a:xfrm>
                  <a:off x="9887729" y="4966600"/>
                  <a:ext cx="109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3">
              <p14:nvContentPartPr>
                <p14:cNvPr id="1029" name="Input penna 1028">
                  <a:extLst>
                    <a:ext uri="{FF2B5EF4-FFF2-40B4-BE49-F238E27FC236}">
                      <a16:creationId xmlns:a16="http://schemas.microsoft.com/office/drawing/2014/main" id="{836B261D-0BB1-4F4D-BA95-6B2BC594BF02}"/>
                    </a:ext>
                  </a:extLst>
                </p14:cNvPr>
                <p14:cNvContentPartPr/>
                <p14:nvPr/>
              </p14:nvContentPartPr>
              <p14:xfrm>
                <a:off x="8452049" y="4861840"/>
                <a:ext cx="1621080" cy="87840"/>
              </p14:xfrm>
            </p:contentPart>
          </mc:Choice>
          <mc:Fallback xmlns="">
            <p:pic>
              <p:nvPicPr>
                <p:cNvPr id="1029" name="Input penna 1028">
                  <a:extLst>
                    <a:ext uri="{FF2B5EF4-FFF2-40B4-BE49-F238E27FC236}">
                      <a16:creationId xmlns:a16="http://schemas.microsoft.com/office/drawing/2014/main" id="{836B261D-0BB1-4F4D-BA95-6B2BC594BF02}"/>
                    </a:ext>
                  </a:extLst>
                </p:cNvPr>
                <p:cNvPicPr/>
                <p:nvPr/>
              </p:nvPicPr>
              <p:blipFill>
                <a:blip r:embed="rId2444"/>
                <a:stretch>
                  <a:fillRect/>
                </a:stretch>
              </p:blipFill>
              <p:spPr>
                <a:xfrm>
                  <a:off x="8443049" y="4852840"/>
                  <a:ext cx="1638720" cy="10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45">
            <p14:nvContentPartPr>
              <p14:cNvPr id="1031" name="Input penna 1030">
                <a:extLst>
                  <a:ext uri="{FF2B5EF4-FFF2-40B4-BE49-F238E27FC236}">
                    <a16:creationId xmlns:a16="http://schemas.microsoft.com/office/drawing/2014/main" id="{9FE47D22-B0A2-4989-BBC4-AA78F8CF7394}"/>
                  </a:ext>
                </a:extLst>
              </p14:cNvPr>
              <p14:cNvContentPartPr/>
              <p14:nvPr/>
            </p14:nvContentPartPr>
            <p14:xfrm>
              <a:off x="10345289" y="4667440"/>
              <a:ext cx="30240" cy="1020960"/>
            </p14:xfrm>
          </p:contentPart>
        </mc:Choice>
        <mc:Fallback xmlns="">
          <p:pic>
            <p:nvPicPr>
              <p:cNvPr id="1031" name="Input penna 1030">
                <a:extLst>
                  <a:ext uri="{FF2B5EF4-FFF2-40B4-BE49-F238E27FC236}">
                    <a16:creationId xmlns:a16="http://schemas.microsoft.com/office/drawing/2014/main" id="{9FE47D22-B0A2-4989-BBC4-AA78F8CF7394}"/>
                  </a:ext>
                </a:extLst>
              </p:cNvPr>
              <p:cNvPicPr/>
              <p:nvPr/>
            </p:nvPicPr>
            <p:blipFill>
              <a:blip r:embed="rId2446"/>
              <a:stretch>
                <a:fillRect/>
              </a:stretch>
            </p:blipFill>
            <p:spPr>
              <a:xfrm>
                <a:off x="10336649" y="4658440"/>
                <a:ext cx="47880" cy="10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7">
            <p14:nvContentPartPr>
              <p14:cNvPr id="1032" name="Input penna 1031">
                <a:extLst>
                  <a:ext uri="{FF2B5EF4-FFF2-40B4-BE49-F238E27FC236}">
                    <a16:creationId xmlns:a16="http://schemas.microsoft.com/office/drawing/2014/main" id="{2B86B603-11E0-410F-B2BE-D8E46621858B}"/>
                  </a:ext>
                </a:extLst>
              </p14:cNvPr>
              <p14:cNvContentPartPr/>
              <p14:nvPr/>
            </p14:nvContentPartPr>
            <p14:xfrm>
              <a:off x="6303569" y="5693080"/>
              <a:ext cx="4063320" cy="183240"/>
            </p14:xfrm>
          </p:contentPart>
        </mc:Choice>
        <mc:Fallback xmlns="">
          <p:pic>
            <p:nvPicPr>
              <p:cNvPr id="1032" name="Input penna 1031">
                <a:extLst>
                  <a:ext uri="{FF2B5EF4-FFF2-40B4-BE49-F238E27FC236}">
                    <a16:creationId xmlns:a16="http://schemas.microsoft.com/office/drawing/2014/main" id="{2B86B603-11E0-410F-B2BE-D8E46621858B}"/>
                  </a:ext>
                </a:extLst>
              </p:cNvPr>
              <p:cNvPicPr/>
              <p:nvPr/>
            </p:nvPicPr>
            <p:blipFill>
              <a:blip r:embed="rId2448"/>
              <a:stretch>
                <a:fillRect/>
              </a:stretch>
            </p:blipFill>
            <p:spPr>
              <a:xfrm>
                <a:off x="6294929" y="5684080"/>
                <a:ext cx="40809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9">
            <p14:nvContentPartPr>
              <p14:cNvPr id="1033" name="Input penna 1032">
                <a:extLst>
                  <a:ext uri="{FF2B5EF4-FFF2-40B4-BE49-F238E27FC236}">
                    <a16:creationId xmlns:a16="http://schemas.microsoft.com/office/drawing/2014/main" id="{9BAB61A6-C8F8-4F89-B266-4F0895217D04}"/>
                  </a:ext>
                </a:extLst>
              </p14:cNvPr>
              <p14:cNvContentPartPr/>
              <p14:nvPr/>
            </p14:nvContentPartPr>
            <p14:xfrm>
              <a:off x="6302849" y="4812520"/>
              <a:ext cx="27720" cy="1039680"/>
            </p14:xfrm>
          </p:contentPart>
        </mc:Choice>
        <mc:Fallback xmlns="">
          <p:pic>
            <p:nvPicPr>
              <p:cNvPr id="1033" name="Input penna 1032">
                <a:extLst>
                  <a:ext uri="{FF2B5EF4-FFF2-40B4-BE49-F238E27FC236}">
                    <a16:creationId xmlns:a16="http://schemas.microsoft.com/office/drawing/2014/main" id="{9BAB61A6-C8F8-4F89-B266-4F0895217D04}"/>
                  </a:ext>
                </a:extLst>
              </p:cNvPr>
              <p:cNvPicPr/>
              <p:nvPr/>
            </p:nvPicPr>
            <p:blipFill>
              <a:blip r:embed="rId2450"/>
              <a:stretch>
                <a:fillRect/>
              </a:stretch>
            </p:blipFill>
            <p:spPr>
              <a:xfrm>
                <a:off x="6294209" y="4803880"/>
                <a:ext cx="45360" cy="10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1">
            <p14:nvContentPartPr>
              <p14:cNvPr id="1034" name="Input penna 1033">
                <a:extLst>
                  <a:ext uri="{FF2B5EF4-FFF2-40B4-BE49-F238E27FC236}">
                    <a16:creationId xmlns:a16="http://schemas.microsoft.com/office/drawing/2014/main" id="{B603B4D1-79CE-428E-A452-66861CFFADE9}"/>
                  </a:ext>
                </a:extLst>
              </p14:cNvPr>
              <p14:cNvContentPartPr/>
              <p14:nvPr/>
            </p14:nvContentPartPr>
            <p14:xfrm>
              <a:off x="6318329" y="4620280"/>
              <a:ext cx="4043160" cy="183960"/>
            </p14:xfrm>
          </p:contentPart>
        </mc:Choice>
        <mc:Fallback xmlns="">
          <p:pic>
            <p:nvPicPr>
              <p:cNvPr id="1034" name="Input penna 1033">
                <a:extLst>
                  <a:ext uri="{FF2B5EF4-FFF2-40B4-BE49-F238E27FC236}">
                    <a16:creationId xmlns:a16="http://schemas.microsoft.com/office/drawing/2014/main" id="{B603B4D1-79CE-428E-A452-66861CFFADE9}"/>
                  </a:ext>
                </a:extLst>
              </p:cNvPr>
              <p:cNvPicPr/>
              <p:nvPr/>
            </p:nvPicPr>
            <p:blipFill>
              <a:blip r:embed="rId2452"/>
              <a:stretch>
                <a:fillRect/>
              </a:stretch>
            </p:blipFill>
            <p:spPr>
              <a:xfrm>
                <a:off x="6309689" y="4611640"/>
                <a:ext cx="4060800" cy="20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0" name="Gruppo 1039">
            <a:extLst>
              <a:ext uri="{FF2B5EF4-FFF2-40B4-BE49-F238E27FC236}">
                <a16:creationId xmlns:a16="http://schemas.microsoft.com/office/drawing/2014/main" id="{6BD97FA5-D8FB-4A47-B959-F6816CFCD33D}"/>
              </a:ext>
            </a:extLst>
          </p:cNvPr>
          <p:cNvGrpSpPr/>
          <p:nvPr/>
        </p:nvGrpSpPr>
        <p:grpSpPr>
          <a:xfrm>
            <a:off x="10773689" y="4631440"/>
            <a:ext cx="833760" cy="315000"/>
            <a:chOff x="10773689" y="4631440"/>
            <a:chExt cx="833760" cy="31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53">
              <p14:nvContentPartPr>
                <p14:cNvPr id="1035" name="Input penna 1034">
                  <a:extLst>
                    <a:ext uri="{FF2B5EF4-FFF2-40B4-BE49-F238E27FC236}">
                      <a16:creationId xmlns:a16="http://schemas.microsoft.com/office/drawing/2014/main" id="{E36381CA-18DD-4E23-9049-64D10D4055B8}"/>
                    </a:ext>
                  </a:extLst>
                </p14:cNvPr>
                <p14:cNvContentPartPr/>
                <p14:nvPr/>
              </p14:nvContentPartPr>
              <p14:xfrm>
                <a:off x="10773689" y="4631440"/>
                <a:ext cx="91440" cy="18756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E36381CA-18DD-4E23-9049-64D10D4055B8}"/>
                    </a:ext>
                  </a:extLst>
                </p:cNvPr>
                <p:cNvPicPr/>
                <p:nvPr/>
              </p:nvPicPr>
              <p:blipFill>
                <a:blip r:embed="rId2454"/>
                <a:stretch>
                  <a:fillRect/>
                </a:stretch>
              </p:blipFill>
              <p:spPr>
                <a:xfrm>
                  <a:off x="10764689" y="4622440"/>
                  <a:ext cx="1090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5">
              <p14:nvContentPartPr>
                <p14:cNvPr id="1036" name="Input penna 1035">
                  <a:extLst>
                    <a:ext uri="{FF2B5EF4-FFF2-40B4-BE49-F238E27FC236}">
                      <a16:creationId xmlns:a16="http://schemas.microsoft.com/office/drawing/2014/main" id="{13D1CBF8-AA56-431F-8EEA-F0B68A21271D}"/>
                    </a:ext>
                  </a:extLst>
                </p14:cNvPr>
                <p14:cNvContentPartPr/>
                <p14:nvPr/>
              </p14:nvContentPartPr>
              <p14:xfrm>
                <a:off x="10929929" y="4740880"/>
                <a:ext cx="86760" cy="16740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13D1CBF8-AA56-431F-8EEA-F0B68A21271D}"/>
                    </a:ext>
                  </a:extLst>
                </p:cNvPr>
                <p:cNvPicPr/>
                <p:nvPr/>
              </p:nvPicPr>
              <p:blipFill>
                <a:blip r:embed="rId2456"/>
                <a:stretch>
                  <a:fillRect/>
                </a:stretch>
              </p:blipFill>
              <p:spPr>
                <a:xfrm>
                  <a:off x="10920929" y="4731880"/>
                  <a:ext cx="104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7">
              <p14:nvContentPartPr>
                <p14:cNvPr id="1037" name="Input penna 1036">
                  <a:extLst>
                    <a:ext uri="{FF2B5EF4-FFF2-40B4-BE49-F238E27FC236}">
                      <a16:creationId xmlns:a16="http://schemas.microsoft.com/office/drawing/2014/main" id="{75606D65-0A3B-4DF6-9AA4-780C54BCAC1C}"/>
                    </a:ext>
                  </a:extLst>
                </p14:cNvPr>
                <p14:cNvContentPartPr/>
                <p14:nvPr/>
              </p14:nvContentPartPr>
              <p14:xfrm>
                <a:off x="11100929" y="4675720"/>
                <a:ext cx="146880" cy="13716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75606D65-0A3B-4DF6-9AA4-780C54BCAC1C}"/>
                    </a:ext>
                  </a:extLst>
                </p:cNvPr>
                <p:cNvPicPr/>
                <p:nvPr/>
              </p:nvPicPr>
              <p:blipFill>
                <a:blip r:embed="rId2458"/>
                <a:stretch>
                  <a:fillRect/>
                </a:stretch>
              </p:blipFill>
              <p:spPr>
                <a:xfrm>
                  <a:off x="11092289" y="4666720"/>
                  <a:ext cx="1645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9">
              <p14:nvContentPartPr>
                <p14:cNvPr id="1038" name="Input penna 1037">
                  <a:extLst>
                    <a:ext uri="{FF2B5EF4-FFF2-40B4-BE49-F238E27FC236}">
                      <a16:creationId xmlns:a16="http://schemas.microsoft.com/office/drawing/2014/main" id="{1C6EFB45-69D0-4191-8C32-4B3D2B1294AE}"/>
                    </a:ext>
                  </a:extLst>
                </p14:cNvPr>
                <p14:cNvContentPartPr/>
                <p14:nvPr/>
              </p14:nvContentPartPr>
              <p14:xfrm>
                <a:off x="11344289" y="4640800"/>
                <a:ext cx="138240" cy="185040"/>
              </p14:xfrm>
            </p:contentPart>
          </mc:Choice>
          <mc:Fallback xmlns="">
            <p:pic>
              <p:nvPicPr>
                <p:cNvPr id="1038" name="Input penna 1037">
                  <a:extLst>
                    <a:ext uri="{FF2B5EF4-FFF2-40B4-BE49-F238E27FC236}">
                      <a16:creationId xmlns:a16="http://schemas.microsoft.com/office/drawing/2014/main" id="{1C6EFB45-69D0-4191-8C32-4B3D2B1294AE}"/>
                    </a:ext>
                  </a:extLst>
                </p:cNvPr>
                <p:cNvPicPr/>
                <p:nvPr/>
              </p:nvPicPr>
              <p:blipFill>
                <a:blip r:embed="rId2460"/>
                <a:stretch>
                  <a:fillRect/>
                </a:stretch>
              </p:blipFill>
              <p:spPr>
                <a:xfrm>
                  <a:off x="11335649" y="4632160"/>
                  <a:ext cx="1558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1">
              <p14:nvContentPartPr>
                <p14:cNvPr id="1039" name="Input penna 1038">
                  <a:extLst>
                    <a:ext uri="{FF2B5EF4-FFF2-40B4-BE49-F238E27FC236}">
                      <a16:creationId xmlns:a16="http://schemas.microsoft.com/office/drawing/2014/main" id="{BB9E4EA3-AA45-40C8-A176-724359FD3838}"/>
                    </a:ext>
                  </a:extLst>
                </p14:cNvPr>
                <p14:cNvContentPartPr/>
                <p14:nvPr/>
              </p14:nvContentPartPr>
              <p14:xfrm>
                <a:off x="11468849" y="4753480"/>
                <a:ext cx="138600" cy="192960"/>
              </p14:xfrm>
            </p:contentPart>
          </mc:Choice>
          <mc:Fallback xmlns="">
            <p:pic>
              <p:nvPicPr>
                <p:cNvPr id="1039" name="Input penna 1038">
                  <a:extLst>
                    <a:ext uri="{FF2B5EF4-FFF2-40B4-BE49-F238E27FC236}">
                      <a16:creationId xmlns:a16="http://schemas.microsoft.com/office/drawing/2014/main" id="{BB9E4EA3-AA45-40C8-A176-724359FD3838}"/>
                    </a:ext>
                  </a:extLst>
                </p:cNvPr>
                <p:cNvPicPr/>
                <p:nvPr/>
              </p:nvPicPr>
              <p:blipFill>
                <a:blip r:embed="rId2462"/>
                <a:stretch>
                  <a:fillRect/>
                </a:stretch>
              </p:blipFill>
              <p:spPr>
                <a:xfrm>
                  <a:off x="11459849" y="4744480"/>
                  <a:ext cx="156240" cy="21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9" name="Gruppo 1048">
            <a:extLst>
              <a:ext uri="{FF2B5EF4-FFF2-40B4-BE49-F238E27FC236}">
                <a16:creationId xmlns:a16="http://schemas.microsoft.com/office/drawing/2014/main" id="{945666AA-FA68-49C9-A2B9-1572BA97D0B7}"/>
              </a:ext>
            </a:extLst>
          </p:cNvPr>
          <p:cNvGrpSpPr/>
          <p:nvPr/>
        </p:nvGrpSpPr>
        <p:grpSpPr>
          <a:xfrm>
            <a:off x="10701329" y="4342000"/>
            <a:ext cx="780120" cy="196200"/>
            <a:chOff x="10701329" y="4342000"/>
            <a:chExt cx="780120" cy="19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3">
              <p14:nvContentPartPr>
                <p14:cNvPr id="1041" name="Input penna 1040">
                  <a:extLst>
                    <a:ext uri="{FF2B5EF4-FFF2-40B4-BE49-F238E27FC236}">
                      <a16:creationId xmlns:a16="http://schemas.microsoft.com/office/drawing/2014/main" id="{002E9F67-E965-4882-8B4E-CE6087C2BFF4}"/>
                    </a:ext>
                  </a:extLst>
                </p14:cNvPr>
                <p14:cNvContentPartPr/>
                <p14:nvPr/>
              </p14:nvContentPartPr>
              <p14:xfrm>
                <a:off x="10701329" y="4414360"/>
                <a:ext cx="63720" cy="123840"/>
              </p14:xfrm>
            </p:contentPart>
          </mc:Choice>
          <mc:Fallback xmlns="">
            <p:pic>
              <p:nvPicPr>
                <p:cNvPr id="1041" name="Input penna 1040">
                  <a:extLst>
                    <a:ext uri="{FF2B5EF4-FFF2-40B4-BE49-F238E27FC236}">
                      <a16:creationId xmlns:a16="http://schemas.microsoft.com/office/drawing/2014/main" id="{002E9F67-E965-4882-8B4E-CE6087C2BFF4}"/>
                    </a:ext>
                  </a:extLst>
                </p:cNvPr>
                <p:cNvPicPr/>
                <p:nvPr/>
              </p:nvPicPr>
              <p:blipFill>
                <a:blip r:embed="rId2464"/>
                <a:stretch>
                  <a:fillRect/>
                </a:stretch>
              </p:blipFill>
              <p:spPr>
                <a:xfrm>
                  <a:off x="10692329" y="4405360"/>
                  <a:ext cx="813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5">
              <p14:nvContentPartPr>
                <p14:cNvPr id="1042" name="Input penna 1041">
                  <a:extLst>
                    <a:ext uri="{FF2B5EF4-FFF2-40B4-BE49-F238E27FC236}">
                      <a16:creationId xmlns:a16="http://schemas.microsoft.com/office/drawing/2014/main" id="{063C2AE1-346A-4130-A3A5-87229071D326}"/>
                    </a:ext>
                  </a:extLst>
                </p14:cNvPr>
                <p14:cNvContentPartPr/>
                <p14:nvPr/>
              </p14:nvContentPartPr>
              <p14:xfrm>
                <a:off x="10803929" y="4416160"/>
                <a:ext cx="72720" cy="108720"/>
              </p14:xfrm>
            </p:contentPart>
          </mc:Choice>
          <mc:Fallback xmlns="">
            <p:pic>
              <p:nvPicPr>
                <p:cNvPr id="1042" name="Input penna 1041">
                  <a:extLst>
                    <a:ext uri="{FF2B5EF4-FFF2-40B4-BE49-F238E27FC236}">
                      <a16:creationId xmlns:a16="http://schemas.microsoft.com/office/drawing/2014/main" id="{063C2AE1-346A-4130-A3A5-87229071D326}"/>
                    </a:ext>
                  </a:extLst>
                </p:cNvPr>
                <p:cNvPicPr/>
                <p:nvPr/>
              </p:nvPicPr>
              <p:blipFill>
                <a:blip r:embed="rId2466"/>
                <a:stretch>
                  <a:fillRect/>
                </a:stretch>
              </p:blipFill>
              <p:spPr>
                <a:xfrm>
                  <a:off x="10795289" y="4407160"/>
                  <a:ext cx="90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7">
              <p14:nvContentPartPr>
                <p14:cNvPr id="1043" name="Input penna 1042">
                  <a:extLst>
                    <a:ext uri="{FF2B5EF4-FFF2-40B4-BE49-F238E27FC236}">
                      <a16:creationId xmlns:a16="http://schemas.microsoft.com/office/drawing/2014/main" id="{D94BF590-1484-45B0-BB3C-B59623963A47}"/>
                    </a:ext>
                  </a:extLst>
                </p14:cNvPr>
                <p14:cNvContentPartPr/>
                <p14:nvPr/>
              </p14:nvContentPartPr>
              <p14:xfrm>
                <a:off x="10870529" y="4403920"/>
                <a:ext cx="57960" cy="119880"/>
              </p14:xfrm>
            </p:contentPart>
          </mc:Choice>
          <mc:Fallback xmlns="">
            <p:pic>
              <p:nvPicPr>
                <p:cNvPr id="1043" name="Input penna 1042">
                  <a:extLst>
                    <a:ext uri="{FF2B5EF4-FFF2-40B4-BE49-F238E27FC236}">
                      <a16:creationId xmlns:a16="http://schemas.microsoft.com/office/drawing/2014/main" id="{D94BF590-1484-45B0-BB3C-B59623963A47}"/>
                    </a:ext>
                  </a:extLst>
                </p:cNvPr>
                <p:cNvPicPr/>
                <p:nvPr/>
              </p:nvPicPr>
              <p:blipFill>
                <a:blip r:embed="rId2468"/>
                <a:stretch>
                  <a:fillRect/>
                </a:stretch>
              </p:blipFill>
              <p:spPr>
                <a:xfrm>
                  <a:off x="10861889" y="4394920"/>
                  <a:ext cx="756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9">
              <p14:nvContentPartPr>
                <p14:cNvPr id="1044" name="Input penna 1043">
                  <a:extLst>
                    <a:ext uri="{FF2B5EF4-FFF2-40B4-BE49-F238E27FC236}">
                      <a16:creationId xmlns:a16="http://schemas.microsoft.com/office/drawing/2014/main" id="{8DE0B96F-BB56-4904-B85C-D86C60BAD523}"/>
                    </a:ext>
                  </a:extLst>
                </p14:cNvPr>
                <p14:cNvContentPartPr/>
                <p14:nvPr/>
              </p14:nvContentPartPr>
              <p14:xfrm>
                <a:off x="10944689" y="4399600"/>
                <a:ext cx="73800" cy="110520"/>
              </p14:xfrm>
            </p:contentPart>
          </mc:Choice>
          <mc:Fallback xmlns="">
            <p:pic>
              <p:nvPicPr>
                <p:cNvPr id="1044" name="Input penna 1043">
                  <a:extLst>
                    <a:ext uri="{FF2B5EF4-FFF2-40B4-BE49-F238E27FC236}">
                      <a16:creationId xmlns:a16="http://schemas.microsoft.com/office/drawing/2014/main" id="{8DE0B96F-BB56-4904-B85C-D86C60BAD523}"/>
                    </a:ext>
                  </a:extLst>
                </p:cNvPr>
                <p:cNvPicPr/>
                <p:nvPr/>
              </p:nvPicPr>
              <p:blipFill>
                <a:blip r:embed="rId2470"/>
                <a:stretch>
                  <a:fillRect/>
                </a:stretch>
              </p:blipFill>
              <p:spPr>
                <a:xfrm>
                  <a:off x="10935689" y="4390960"/>
                  <a:ext cx="914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1">
              <p14:nvContentPartPr>
                <p14:cNvPr id="1045" name="Input penna 1044">
                  <a:extLst>
                    <a:ext uri="{FF2B5EF4-FFF2-40B4-BE49-F238E27FC236}">
                      <a16:creationId xmlns:a16="http://schemas.microsoft.com/office/drawing/2014/main" id="{38BA7D9B-AEEF-4E7A-B0BA-7249726AA2C9}"/>
                    </a:ext>
                  </a:extLst>
                </p14:cNvPr>
                <p14:cNvContentPartPr/>
                <p14:nvPr/>
              </p14:nvContentPartPr>
              <p14:xfrm>
                <a:off x="11018849" y="4342000"/>
                <a:ext cx="109800" cy="173520"/>
              </p14:xfrm>
            </p:contentPart>
          </mc:Choice>
          <mc:Fallback xmlns="">
            <p:pic>
              <p:nvPicPr>
                <p:cNvPr id="1045" name="Input penna 1044">
                  <a:extLst>
                    <a:ext uri="{FF2B5EF4-FFF2-40B4-BE49-F238E27FC236}">
                      <a16:creationId xmlns:a16="http://schemas.microsoft.com/office/drawing/2014/main" id="{38BA7D9B-AEEF-4E7A-B0BA-7249726AA2C9}"/>
                    </a:ext>
                  </a:extLst>
                </p:cNvPr>
                <p:cNvPicPr/>
                <p:nvPr/>
              </p:nvPicPr>
              <p:blipFill>
                <a:blip r:embed="rId2472"/>
                <a:stretch>
                  <a:fillRect/>
                </a:stretch>
              </p:blipFill>
              <p:spPr>
                <a:xfrm>
                  <a:off x="11009849" y="4333360"/>
                  <a:ext cx="127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3">
              <p14:nvContentPartPr>
                <p14:cNvPr id="1046" name="Input penna 1045">
                  <a:extLst>
                    <a:ext uri="{FF2B5EF4-FFF2-40B4-BE49-F238E27FC236}">
                      <a16:creationId xmlns:a16="http://schemas.microsoft.com/office/drawing/2014/main" id="{C0EA419B-3A44-422D-B698-961631EEF6CD}"/>
                    </a:ext>
                  </a:extLst>
                </p14:cNvPr>
                <p14:cNvContentPartPr/>
                <p14:nvPr/>
              </p14:nvContentPartPr>
              <p14:xfrm>
                <a:off x="11130809" y="4359280"/>
                <a:ext cx="36360" cy="136800"/>
              </p14:xfrm>
            </p:contentPart>
          </mc:Choice>
          <mc:Fallback xmlns="">
            <p:pic>
              <p:nvPicPr>
                <p:cNvPr id="1046" name="Input penna 1045">
                  <a:extLst>
                    <a:ext uri="{FF2B5EF4-FFF2-40B4-BE49-F238E27FC236}">
                      <a16:creationId xmlns:a16="http://schemas.microsoft.com/office/drawing/2014/main" id="{C0EA419B-3A44-422D-B698-961631EEF6CD}"/>
                    </a:ext>
                  </a:extLst>
                </p:cNvPr>
                <p:cNvPicPr/>
                <p:nvPr/>
              </p:nvPicPr>
              <p:blipFill>
                <a:blip r:embed="rId2474"/>
                <a:stretch>
                  <a:fillRect/>
                </a:stretch>
              </p:blipFill>
              <p:spPr>
                <a:xfrm>
                  <a:off x="11122169" y="4350640"/>
                  <a:ext cx="540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5">
              <p14:nvContentPartPr>
                <p14:cNvPr id="1047" name="Input penna 1046">
                  <a:extLst>
                    <a:ext uri="{FF2B5EF4-FFF2-40B4-BE49-F238E27FC236}">
                      <a16:creationId xmlns:a16="http://schemas.microsoft.com/office/drawing/2014/main" id="{98302A3E-4DED-4982-B7A0-B7E7306D212C}"/>
                    </a:ext>
                  </a:extLst>
                </p14:cNvPr>
                <p14:cNvContentPartPr/>
                <p14:nvPr/>
              </p14:nvContentPartPr>
              <p14:xfrm>
                <a:off x="11210369" y="4376920"/>
                <a:ext cx="73800" cy="119520"/>
              </p14:xfrm>
            </p:contentPart>
          </mc:Choice>
          <mc:Fallback xmlns="">
            <p:pic>
              <p:nvPicPr>
                <p:cNvPr id="1047" name="Input penna 1046">
                  <a:extLst>
                    <a:ext uri="{FF2B5EF4-FFF2-40B4-BE49-F238E27FC236}">
                      <a16:creationId xmlns:a16="http://schemas.microsoft.com/office/drawing/2014/main" id="{98302A3E-4DED-4982-B7A0-B7E7306D212C}"/>
                    </a:ext>
                  </a:extLst>
                </p:cNvPr>
                <p:cNvPicPr/>
                <p:nvPr/>
              </p:nvPicPr>
              <p:blipFill>
                <a:blip r:embed="rId2476"/>
                <a:stretch>
                  <a:fillRect/>
                </a:stretch>
              </p:blipFill>
              <p:spPr>
                <a:xfrm>
                  <a:off x="11201729" y="4368280"/>
                  <a:ext cx="914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7">
              <p14:nvContentPartPr>
                <p14:cNvPr id="1048" name="Input penna 1047">
                  <a:extLst>
                    <a:ext uri="{FF2B5EF4-FFF2-40B4-BE49-F238E27FC236}">
                      <a16:creationId xmlns:a16="http://schemas.microsoft.com/office/drawing/2014/main" id="{1D583638-2AEC-458B-BEAF-BA13D8456BDE}"/>
                    </a:ext>
                  </a:extLst>
                </p14:cNvPr>
                <p14:cNvContentPartPr/>
                <p14:nvPr/>
              </p14:nvContentPartPr>
              <p14:xfrm>
                <a:off x="11283089" y="4378720"/>
                <a:ext cx="198360" cy="127440"/>
              </p14:xfrm>
            </p:contentPart>
          </mc:Choice>
          <mc:Fallback xmlns="">
            <p:pic>
              <p:nvPicPr>
                <p:cNvPr id="1048" name="Input penna 1047">
                  <a:extLst>
                    <a:ext uri="{FF2B5EF4-FFF2-40B4-BE49-F238E27FC236}">
                      <a16:creationId xmlns:a16="http://schemas.microsoft.com/office/drawing/2014/main" id="{1D583638-2AEC-458B-BEAF-BA13D8456BDE}"/>
                    </a:ext>
                  </a:extLst>
                </p:cNvPr>
                <p:cNvPicPr/>
                <p:nvPr/>
              </p:nvPicPr>
              <p:blipFill>
                <a:blip r:embed="rId2478"/>
                <a:stretch>
                  <a:fillRect/>
                </a:stretch>
              </p:blipFill>
              <p:spPr>
                <a:xfrm>
                  <a:off x="11274449" y="4370080"/>
                  <a:ext cx="216000" cy="14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3" name="Gruppo 1082">
            <a:extLst>
              <a:ext uri="{FF2B5EF4-FFF2-40B4-BE49-F238E27FC236}">
                <a16:creationId xmlns:a16="http://schemas.microsoft.com/office/drawing/2014/main" id="{7CDC5558-DA23-4969-B020-5C6300AB4023}"/>
              </a:ext>
            </a:extLst>
          </p:cNvPr>
          <p:cNvGrpSpPr/>
          <p:nvPr/>
        </p:nvGrpSpPr>
        <p:grpSpPr>
          <a:xfrm>
            <a:off x="6303929" y="6178000"/>
            <a:ext cx="913680" cy="385920"/>
            <a:chOff x="6303929" y="6178000"/>
            <a:chExt cx="913680" cy="38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9">
              <p14:nvContentPartPr>
                <p14:cNvPr id="1050" name="Input penna 1049">
                  <a:extLst>
                    <a:ext uri="{FF2B5EF4-FFF2-40B4-BE49-F238E27FC236}">
                      <a16:creationId xmlns:a16="http://schemas.microsoft.com/office/drawing/2014/main" id="{F2F2BB24-1451-4C46-8A0C-8D88835BDE5F}"/>
                    </a:ext>
                  </a:extLst>
                </p14:cNvPr>
                <p14:cNvContentPartPr/>
                <p14:nvPr/>
              </p14:nvContentPartPr>
              <p14:xfrm>
                <a:off x="6388889" y="6178000"/>
                <a:ext cx="9360" cy="121680"/>
              </p14:xfrm>
            </p:contentPart>
          </mc:Choice>
          <mc:Fallback xmlns="">
            <p:pic>
              <p:nvPicPr>
                <p:cNvPr id="1050" name="Input penna 1049">
                  <a:extLst>
                    <a:ext uri="{FF2B5EF4-FFF2-40B4-BE49-F238E27FC236}">
                      <a16:creationId xmlns:a16="http://schemas.microsoft.com/office/drawing/2014/main" id="{F2F2BB24-1451-4C46-8A0C-8D88835BDE5F}"/>
                    </a:ext>
                  </a:extLst>
                </p:cNvPr>
                <p:cNvPicPr/>
                <p:nvPr/>
              </p:nvPicPr>
              <p:blipFill>
                <a:blip r:embed="rId2480"/>
                <a:stretch>
                  <a:fillRect/>
                </a:stretch>
              </p:blipFill>
              <p:spPr>
                <a:xfrm>
                  <a:off x="6380249" y="6169360"/>
                  <a:ext cx="270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1">
              <p14:nvContentPartPr>
                <p14:cNvPr id="1051" name="Input penna 1050">
                  <a:extLst>
                    <a:ext uri="{FF2B5EF4-FFF2-40B4-BE49-F238E27FC236}">
                      <a16:creationId xmlns:a16="http://schemas.microsoft.com/office/drawing/2014/main" id="{935F2AAF-64BD-4BEE-9C5A-0B84ED22B593}"/>
                    </a:ext>
                  </a:extLst>
                </p14:cNvPr>
                <p14:cNvContentPartPr/>
                <p14:nvPr/>
              </p14:nvContentPartPr>
              <p14:xfrm>
                <a:off x="6426689" y="6209320"/>
                <a:ext cx="64080" cy="94680"/>
              </p14:xfrm>
            </p:contentPart>
          </mc:Choice>
          <mc:Fallback xmlns="">
            <p:pic>
              <p:nvPicPr>
                <p:cNvPr id="1051" name="Input penna 1050">
                  <a:extLst>
                    <a:ext uri="{FF2B5EF4-FFF2-40B4-BE49-F238E27FC236}">
                      <a16:creationId xmlns:a16="http://schemas.microsoft.com/office/drawing/2014/main" id="{935F2AAF-64BD-4BEE-9C5A-0B84ED22B593}"/>
                    </a:ext>
                  </a:extLst>
                </p:cNvPr>
                <p:cNvPicPr/>
                <p:nvPr/>
              </p:nvPicPr>
              <p:blipFill>
                <a:blip r:embed="rId2482"/>
                <a:stretch>
                  <a:fillRect/>
                </a:stretch>
              </p:blipFill>
              <p:spPr>
                <a:xfrm>
                  <a:off x="6418049" y="6200680"/>
                  <a:ext cx="81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3">
              <p14:nvContentPartPr>
                <p14:cNvPr id="1052" name="Input penna 1051">
                  <a:extLst>
                    <a:ext uri="{FF2B5EF4-FFF2-40B4-BE49-F238E27FC236}">
                      <a16:creationId xmlns:a16="http://schemas.microsoft.com/office/drawing/2014/main" id="{91A0E237-86DB-4DE7-8DA6-AE82EC01D471}"/>
                    </a:ext>
                  </a:extLst>
                </p14:cNvPr>
                <p14:cNvContentPartPr/>
                <p14:nvPr/>
              </p14:nvContentPartPr>
              <p14:xfrm>
                <a:off x="6620369" y="6202120"/>
                <a:ext cx="23760" cy="106920"/>
              </p14:xfrm>
            </p:contentPart>
          </mc:Choice>
          <mc:Fallback xmlns="">
            <p:pic>
              <p:nvPicPr>
                <p:cNvPr id="1052" name="Input penna 1051">
                  <a:extLst>
                    <a:ext uri="{FF2B5EF4-FFF2-40B4-BE49-F238E27FC236}">
                      <a16:creationId xmlns:a16="http://schemas.microsoft.com/office/drawing/2014/main" id="{91A0E237-86DB-4DE7-8DA6-AE82EC01D471}"/>
                    </a:ext>
                  </a:extLst>
                </p:cNvPr>
                <p:cNvPicPr/>
                <p:nvPr/>
              </p:nvPicPr>
              <p:blipFill>
                <a:blip r:embed="rId2484"/>
                <a:stretch>
                  <a:fillRect/>
                </a:stretch>
              </p:blipFill>
              <p:spPr>
                <a:xfrm>
                  <a:off x="6611369" y="6193120"/>
                  <a:ext cx="41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5">
              <p14:nvContentPartPr>
                <p14:cNvPr id="1053" name="Input penna 1052">
                  <a:extLst>
                    <a:ext uri="{FF2B5EF4-FFF2-40B4-BE49-F238E27FC236}">
                      <a16:creationId xmlns:a16="http://schemas.microsoft.com/office/drawing/2014/main" id="{EE7FACE2-2F85-41B9-9A6D-0B9D7871B54F}"/>
                    </a:ext>
                  </a:extLst>
                </p14:cNvPr>
                <p14:cNvContentPartPr/>
                <p14:nvPr/>
              </p14:nvContentPartPr>
              <p14:xfrm>
                <a:off x="6585449" y="6180520"/>
                <a:ext cx="124200" cy="24120"/>
              </p14:xfrm>
            </p:contentPart>
          </mc:Choice>
          <mc:Fallback xmlns="">
            <p:pic>
              <p:nvPicPr>
                <p:cNvPr id="1053" name="Input penna 1052">
                  <a:extLst>
                    <a:ext uri="{FF2B5EF4-FFF2-40B4-BE49-F238E27FC236}">
                      <a16:creationId xmlns:a16="http://schemas.microsoft.com/office/drawing/2014/main" id="{EE7FACE2-2F85-41B9-9A6D-0B9D7871B54F}"/>
                    </a:ext>
                  </a:extLst>
                </p:cNvPr>
                <p:cNvPicPr/>
                <p:nvPr/>
              </p:nvPicPr>
              <p:blipFill>
                <a:blip r:embed="rId2486"/>
                <a:stretch>
                  <a:fillRect/>
                </a:stretch>
              </p:blipFill>
              <p:spPr>
                <a:xfrm>
                  <a:off x="6576809" y="6171880"/>
                  <a:ext cx="1418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7">
              <p14:nvContentPartPr>
                <p14:cNvPr id="1054" name="Input penna 1053">
                  <a:extLst>
                    <a:ext uri="{FF2B5EF4-FFF2-40B4-BE49-F238E27FC236}">
                      <a16:creationId xmlns:a16="http://schemas.microsoft.com/office/drawing/2014/main" id="{AA07D3E2-1A81-4AEC-81E2-F555813B347D}"/>
                    </a:ext>
                  </a:extLst>
                </p14:cNvPr>
                <p14:cNvContentPartPr/>
                <p14:nvPr/>
              </p14:nvContentPartPr>
              <p14:xfrm>
                <a:off x="6697049" y="6191680"/>
                <a:ext cx="92880" cy="122760"/>
              </p14:xfrm>
            </p:contentPart>
          </mc:Choice>
          <mc:Fallback xmlns="">
            <p:pic>
              <p:nvPicPr>
                <p:cNvPr id="1054" name="Input penna 1053">
                  <a:extLst>
                    <a:ext uri="{FF2B5EF4-FFF2-40B4-BE49-F238E27FC236}">
                      <a16:creationId xmlns:a16="http://schemas.microsoft.com/office/drawing/2014/main" id="{AA07D3E2-1A81-4AEC-81E2-F555813B347D}"/>
                    </a:ext>
                  </a:extLst>
                </p:cNvPr>
                <p:cNvPicPr/>
                <p:nvPr/>
              </p:nvPicPr>
              <p:blipFill>
                <a:blip r:embed="rId2488"/>
                <a:stretch>
                  <a:fillRect/>
                </a:stretch>
              </p:blipFill>
              <p:spPr>
                <a:xfrm>
                  <a:off x="6688409" y="6183040"/>
                  <a:ext cx="1105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9">
              <p14:nvContentPartPr>
                <p14:cNvPr id="1055" name="Input penna 1054">
                  <a:extLst>
                    <a:ext uri="{FF2B5EF4-FFF2-40B4-BE49-F238E27FC236}">
                      <a16:creationId xmlns:a16="http://schemas.microsoft.com/office/drawing/2014/main" id="{7294B577-EBE8-403F-A68A-A4F2FCCCC156}"/>
                    </a:ext>
                  </a:extLst>
                </p14:cNvPr>
                <p14:cNvContentPartPr/>
                <p14:nvPr/>
              </p14:nvContentPartPr>
              <p14:xfrm>
                <a:off x="6708569" y="6255400"/>
                <a:ext cx="76680" cy="1080"/>
              </p14:xfrm>
            </p:contentPart>
          </mc:Choice>
          <mc:Fallback xmlns="">
            <p:pic>
              <p:nvPicPr>
                <p:cNvPr id="1055" name="Input penna 1054">
                  <a:extLst>
                    <a:ext uri="{FF2B5EF4-FFF2-40B4-BE49-F238E27FC236}">
                      <a16:creationId xmlns:a16="http://schemas.microsoft.com/office/drawing/2014/main" id="{7294B577-EBE8-403F-A68A-A4F2FCCCC156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6699569" y="6246760"/>
                  <a:ext cx="943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0">
              <p14:nvContentPartPr>
                <p14:cNvPr id="1056" name="Input penna 1055">
                  <a:extLst>
                    <a:ext uri="{FF2B5EF4-FFF2-40B4-BE49-F238E27FC236}">
                      <a16:creationId xmlns:a16="http://schemas.microsoft.com/office/drawing/2014/main" id="{784E3624-71B5-4DFF-9464-28D1F3920D50}"/>
                    </a:ext>
                  </a:extLst>
                </p14:cNvPr>
                <p14:cNvContentPartPr/>
                <p14:nvPr/>
              </p14:nvContentPartPr>
              <p14:xfrm>
                <a:off x="6775169" y="6221920"/>
                <a:ext cx="93240" cy="102600"/>
              </p14:xfrm>
            </p:contentPart>
          </mc:Choice>
          <mc:Fallback xmlns="">
            <p:pic>
              <p:nvPicPr>
                <p:cNvPr id="1056" name="Input penna 1055">
                  <a:extLst>
                    <a:ext uri="{FF2B5EF4-FFF2-40B4-BE49-F238E27FC236}">
                      <a16:creationId xmlns:a16="http://schemas.microsoft.com/office/drawing/2014/main" id="{784E3624-71B5-4DFF-9464-28D1F3920D50}"/>
                    </a:ext>
                  </a:extLst>
                </p:cNvPr>
                <p:cNvPicPr/>
                <p:nvPr/>
              </p:nvPicPr>
              <p:blipFill>
                <a:blip r:embed="rId2491"/>
                <a:stretch>
                  <a:fillRect/>
                </a:stretch>
              </p:blipFill>
              <p:spPr>
                <a:xfrm>
                  <a:off x="6766169" y="6212920"/>
                  <a:ext cx="110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2">
              <p14:nvContentPartPr>
                <p14:cNvPr id="1057" name="Input penna 1056">
                  <a:extLst>
                    <a:ext uri="{FF2B5EF4-FFF2-40B4-BE49-F238E27FC236}">
                      <a16:creationId xmlns:a16="http://schemas.microsoft.com/office/drawing/2014/main" id="{34E47269-BE74-479F-B513-9E93C93966F0}"/>
                    </a:ext>
                  </a:extLst>
                </p14:cNvPr>
                <p14:cNvContentPartPr/>
                <p14:nvPr/>
              </p14:nvContentPartPr>
              <p14:xfrm>
                <a:off x="6879569" y="6208240"/>
                <a:ext cx="156960" cy="10872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34E47269-BE74-479F-B513-9E93C93966F0}"/>
                    </a:ext>
                  </a:extLst>
                </p:cNvPr>
                <p:cNvPicPr/>
                <p:nvPr/>
              </p:nvPicPr>
              <p:blipFill>
                <a:blip r:embed="rId2493"/>
                <a:stretch>
                  <a:fillRect/>
                </a:stretch>
              </p:blipFill>
              <p:spPr>
                <a:xfrm>
                  <a:off x="6870569" y="6199240"/>
                  <a:ext cx="1746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4">
              <p14:nvContentPartPr>
                <p14:cNvPr id="1058" name="Input penna 1057">
                  <a:extLst>
                    <a:ext uri="{FF2B5EF4-FFF2-40B4-BE49-F238E27FC236}">
                      <a16:creationId xmlns:a16="http://schemas.microsoft.com/office/drawing/2014/main" id="{1E39D1DF-7F67-4662-945C-1DDAC260FAD9}"/>
                    </a:ext>
                  </a:extLst>
                </p14:cNvPr>
                <p14:cNvContentPartPr/>
                <p14:nvPr/>
              </p14:nvContentPartPr>
              <p14:xfrm>
                <a:off x="7048769" y="6212920"/>
                <a:ext cx="108720" cy="12240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1E39D1DF-7F67-4662-945C-1DDAC260FAD9}"/>
                    </a:ext>
                  </a:extLst>
                </p:cNvPr>
                <p:cNvPicPr/>
                <p:nvPr/>
              </p:nvPicPr>
              <p:blipFill>
                <a:blip r:embed="rId2495"/>
                <a:stretch>
                  <a:fillRect/>
                </a:stretch>
              </p:blipFill>
              <p:spPr>
                <a:xfrm>
                  <a:off x="7040129" y="6203920"/>
                  <a:ext cx="1263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6">
              <p14:nvContentPartPr>
                <p14:cNvPr id="1059" name="Input penna 1058">
                  <a:extLst>
                    <a:ext uri="{FF2B5EF4-FFF2-40B4-BE49-F238E27FC236}">
                      <a16:creationId xmlns:a16="http://schemas.microsoft.com/office/drawing/2014/main" id="{7C7A5EF6-7FAE-4297-BD5D-37B1F29AC265}"/>
                    </a:ext>
                  </a:extLst>
                </p14:cNvPr>
                <p14:cNvContentPartPr/>
                <p14:nvPr/>
              </p14:nvContentPartPr>
              <p14:xfrm>
                <a:off x="7140209" y="6235600"/>
                <a:ext cx="77400" cy="7524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7C7A5EF6-7FAE-4297-BD5D-37B1F29AC265}"/>
                    </a:ext>
                  </a:extLst>
                </p:cNvPr>
                <p:cNvPicPr/>
                <p:nvPr/>
              </p:nvPicPr>
              <p:blipFill>
                <a:blip r:embed="rId2497"/>
                <a:stretch>
                  <a:fillRect/>
                </a:stretch>
              </p:blipFill>
              <p:spPr>
                <a:xfrm>
                  <a:off x="7131569" y="6226960"/>
                  <a:ext cx="95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8">
              <p14:nvContentPartPr>
                <p14:cNvPr id="1060" name="Input penna 1059">
                  <a:extLst>
                    <a:ext uri="{FF2B5EF4-FFF2-40B4-BE49-F238E27FC236}">
                      <a16:creationId xmlns:a16="http://schemas.microsoft.com/office/drawing/2014/main" id="{296AB47B-0B4D-4565-8E1A-AC6F080F2491}"/>
                    </a:ext>
                  </a:extLst>
                </p14:cNvPr>
                <p14:cNvContentPartPr/>
                <p14:nvPr/>
              </p14:nvContentPartPr>
              <p14:xfrm>
                <a:off x="7140929" y="6264760"/>
                <a:ext cx="73800" cy="11880"/>
              </p14:xfrm>
            </p:contentPart>
          </mc:Choice>
          <mc:Fallback xmlns="">
            <p:pic>
              <p:nvPicPr>
                <p:cNvPr id="1060" name="Input penna 1059">
                  <a:extLst>
                    <a:ext uri="{FF2B5EF4-FFF2-40B4-BE49-F238E27FC236}">
                      <a16:creationId xmlns:a16="http://schemas.microsoft.com/office/drawing/2014/main" id="{296AB47B-0B4D-4565-8E1A-AC6F080F2491}"/>
                    </a:ext>
                  </a:extLst>
                </p:cNvPr>
                <p:cNvPicPr/>
                <p:nvPr/>
              </p:nvPicPr>
              <p:blipFill>
                <a:blip r:embed="rId2499"/>
                <a:stretch>
                  <a:fillRect/>
                </a:stretch>
              </p:blipFill>
              <p:spPr>
                <a:xfrm>
                  <a:off x="7131929" y="6255760"/>
                  <a:ext cx="91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0">
              <p14:nvContentPartPr>
                <p14:cNvPr id="1062" name="Input penna 1061">
                  <a:extLst>
                    <a:ext uri="{FF2B5EF4-FFF2-40B4-BE49-F238E27FC236}">
                      <a16:creationId xmlns:a16="http://schemas.microsoft.com/office/drawing/2014/main" id="{FBA25A96-514D-4E65-984D-5C774DBA584F}"/>
                    </a:ext>
                  </a:extLst>
                </p14:cNvPr>
                <p14:cNvContentPartPr/>
                <p14:nvPr/>
              </p14:nvContentPartPr>
              <p14:xfrm>
                <a:off x="6325169" y="6439360"/>
                <a:ext cx="14040" cy="8676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FBA25A96-514D-4E65-984D-5C774DBA584F}"/>
                    </a:ext>
                  </a:extLst>
                </p:cNvPr>
                <p:cNvPicPr/>
                <p:nvPr/>
              </p:nvPicPr>
              <p:blipFill>
                <a:blip r:embed="rId1585"/>
                <a:stretch>
                  <a:fillRect/>
                </a:stretch>
              </p:blipFill>
              <p:spPr>
                <a:xfrm>
                  <a:off x="6316169" y="6430360"/>
                  <a:ext cx="31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1">
              <p14:nvContentPartPr>
                <p14:cNvPr id="1063" name="Input penna 1062">
                  <a:extLst>
                    <a:ext uri="{FF2B5EF4-FFF2-40B4-BE49-F238E27FC236}">
                      <a16:creationId xmlns:a16="http://schemas.microsoft.com/office/drawing/2014/main" id="{DAEFBF61-2BFF-4235-8D5B-91C1259E24DC}"/>
                    </a:ext>
                  </a:extLst>
                </p14:cNvPr>
                <p14:cNvContentPartPr/>
                <p14:nvPr/>
              </p14:nvContentPartPr>
              <p14:xfrm>
                <a:off x="6303929" y="6445840"/>
                <a:ext cx="85680" cy="118080"/>
              </p14:xfrm>
            </p:contentPart>
          </mc:Choice>
          <mc:Fallback xmlns="">
            <p:pic>
              <p:nvPicPr>
                <p:cNvPr id="1063" name="Input penna 1062">
                  <a:extLst>
                    <a:ext uri="{FF2B5EF4-FFF2-40B4-BE49-F238E27FC236}">
                      <a16:creationId xmlns:a16="http://schemas.microsoft.com/office/drawing/2014/main" id="{DAEFBF61-2BFF-4235-8D5B-91C1259E24DC}"/>
                    </a:ext>
                  </a:extLst>
                </p:cNvPr>
                <p:cNvPicPr/>
                <p:nvPr/>
              </p:nvPicPr>
              <p:blipFill>
                <a:blip r:embed="rId2502"/>
                <a:stretch>
                  <a:fillRect/>
                </a:stretch>
              </p:blipFill>
              <p:spPr>
                <a:xfrm>
                  <a:off x="6294929" y="6436840"/>
                  <a:ext cx="103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3">
              <p14:nvContentPartPr>
                <p14:cNvPr id="1064" name="Input penna 1063">
                  <a:extLst>
                    <a:ext uri="{FF2B5EF4-FFF2-40B4-BE49-F238E27FC236}">
                      <a16:creationId xmlns:a16="http://schemas.microsoft.com/office/drawing/2014/main" id="{A15551F5-4479-4873-8FAC-997750AE406D}"/>
                    </a:ext>
                  </a:extLst>
                </p14:cNvPr>
                <p14:cNvContentPartPr/>
                <p14:nvPr/>
              </p14:nvContentPartPr>
              <p14:xfrm>
                <a:off x="6398609" y="6408040"/>
                <a:ext cx="27360" cy="82800"/>
              </p14:xfrm>
            </p:contentPart>
          </mc:Choice>
          <mc:Fallback xmlns="">
            <p:pic>
              <p:nvPicPr>
                <p:cNvPr id="1064" name="Input penna 1063">
                  <a:extLst>
                    <a:ext uri="{FF2B5EF4-FFF2-40B4-BE49-F238E27FC236}">
                      <a16:creationId xmlns:a16="http://schemas.microsoft.com/office/drawing/2014/main" id="{A15551F5-4479-4873-8FAC-997750AE406D}"/>
                    </a:ext>
                  </a:extLst>
                </p:cNvPr>
                <p:cNvPicPr/>
                <p:nvPr/>
              </p:nvPicPr>
              <p:blipFill>
                <a:blip r:embed="rId2504"/>
                <a:stretch>
                  <a:fillRect/>
                </a:stretch>
              </p:blipFill>
              <p:spPr>
                <a:xfrm>
                  <a:off x="6389969" y="6399040"/>
                  <a:ext cx="45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5">
              <p14:nvContentPartPr>
                <p14:cNvPr id="1065" name="Input penna 1064">
                  <a:extLst>
                    <a:ext uri="{FF2B5EF4-FFF2-40B4-BE49-F238E27FC236}">
                      <a16:creationId xmlns:a16="http://schemas.microsoft.com/office/drawing/2014/main" id="{5D5CAF01-3321-48CC-9A43-95BEFB17B894}"/>
                    </a:ext>
                  </a:extLst>
                </p14:cNvPr>
                <p14:cNvContentPartPr/>
                <p14:nvPr/>
              </p14:nvContentPartPr>
              <p14:xfrm>
                <a:off x="6482849" y="6464920"/>
                <a:ext cx="12960" cy="8532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5D5CAF01-3321-48CC-9A43-95BEFB17B894}"/>
                    </a:ext>
                  </a:extLst>
                </p:cNvPr>
                <p:cNvPicPr/>
                <p:nvPr/>
              </p:nvPicPr>
              <p:blipFill>
                <a:blip r:embed="rId2506"/>
                <a:stretch>
                  <a:fillRect/>
                </a:stretch>
              </p:blipFill>
              <p:spPr>
                <a:xfrm>
                  <a:off x="6474209" y="6455920"/>
                  <a:ext cx="306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7">
              <p14:nvContentPartPr>
                <p14:cNvPr id="1066" name="Input penna 1065">
                  <a:extLst>
                    <a:ext uri="{FF2B5EF4-FFF2-40B4-BE49-F238E27FC236}">
                      <a16:creationId xmlns:a16="http://schemas.microsoft.com/office/drawing/2014/main" id="{6E788881-E2A8-49F2-8D11-850CCD408F81}"/>
                    </a:ext>
                  </a:extLst>
                </p14:cNvPr>
                <p14:cNvContentPartPr/>
                <p14:nvPr/>
              </p14:nvContentPartPr>
              <p14:xfrm>
                <a:off x="6509129" y="6405520"/>
                <a:ext cx="99720" cy="14796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6E788881-E2A8-49F2-8D11-850CCD408F81}"/>
                    </a:ext>
                  </a:extLst>
                </p:cNvPr>
                <p:cNvPicPr/>
                <p:nvPr/>
              </p:nvPicPr>
              <p:blipFill>
                <a:blip r:embed="rId2508"/>
                <a:stretch>
                  <a:fillRect/>
                </a:stretch>
              </p:blipFill>
              <p:spPr>
                <a:xfrm>
                  <a:off x="6500129" y="6396520"/>
                  <a:ext cx="1173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9">
              <p14:nvContentPartPr>
                <p14:cNvPr id="1067" name="Input penna 1066">
                  <a:extLst>
                    <a:ext uri="{FF2B5EF4-FFF2-40B4-BE49-F238E27FC236}">
                      <a16:creationId xmlns:a16="http://schemas.microsoft.com/office/drawing/2014/main" id="{91FA720D-B4DD-4E10-ABB7-624D74288144}"/>
                    </a:ext>
                  </a:extLst>
                </p14:cNvPr>
                <p14:cNvContentPartPr/>
                <p14:nvPr/>
              </p14:nvContentPartPr>
              <p14:xfrm>
                <a:off x="6638369" y="6436120"/>
                <a:ext cx="66600" cy="95040"/>
              </p14:xfrm>
            </p:contentPart>
          </mc:Choice>
          <mc:Fallback xmlns="">
            <p:pic>
              <p:nvPicPr>
                <p:cNvPr id="1067" name="Input penna 1066">
                  <a:extLst>
                    <a:ext uri="{FF2B5EF4-FFF2-40B4-BE49-F238E27FC236}">
                      <a16:creationId xmlns:a16="http://schemas.microsoft.com/office/drawing/2014/main" id="{91FA720D-B4DD-4E10-ABB7-624D74288144}"/>
                    </a:ext>
                  </a:extLst>
                </p:cNvPr>
                <p:cNvPicPr/>
                <p:nvPr/>
              </p:nvPicPr>
              <p:blipFill>
                <a:blip r:embed="rId2510"/>
                <a:stretch>
                  <a:fillRect/>
                </a:stretch>
              </p:blipFill>
              <p:spPr>
                <a:xfrm>
                  <a:off x="6629369" y="6427120"/>
                  <a:ext cx="84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1">
              <p14:nvContentPartPr>
                <p14:cNvPr id="1068" name="Input penna 1067">
                  <a:extLst>
                    <a:ext uri="{FF2B5EF4-FFF2-40B4-BE49-F238E27FC236}">
                      <a16:creationId xmlns:a16="http://schemas.microsoft.com/office/drawing/2014/main" id="{68547B35-7903-462F-BCA2-CCAE22C79076}"/>
                    </a:ext>
                  </a:extLst>
                </p14:cNvPr>
                <p14:cNvContentPartPr/>
                <p14:nvPr/>
              </p14:nvContentPartPr>
              <p14:xfrm>
                <a:off x="6669689" y="6485440"/>
                <a:ext cx="35280" cy="864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68547B35-7903-462F-BCA2-CCAE22C79076}"/>
                    </a:ext>
                  </a:extLst>
                </p:cNvPr>
                <p:cNvPicPr/>
                <p:nvPr/>
              </p:nvPicPr>
              <p:blipFill>
                <a:blip r:embed="rId2512"/>
                <a:stretch>
                  <a:fillRect/>
                </a:stretch>
              </p:blipFill>
              <p:spPr>
                <a:xfrm>
                  <a:off x="6660689" y="6476440"/>
                  <a:ext cx="529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3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3BFCC4F4-1A64-4013-826D-8AD9486B6B0B}"/>
                    </a:ext>
                  </a:extLst>
                </p14:cNvPr>
                <p14:cNvContentPartPr/>
                <p14:nvPr/>
              </p14:nvContentPartPr>
              <p14:xfrm>
                <a:off x="6704249" y="6430000"/>
                <a:ext cx="122400" cy="10368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3BFCC4F4-1A64-4013-826D-8AD9486B6B0B}"/>
                    </a:ext>
                  </a:extLst>
                </p:cNvPr>
                <p:cNvPicPr/>
                <p:nvPr/>
              </p:nvPicPr>
              <p:blipFill>
                <a:blip r:embed="rId2514"/>
                <a:stretch>
                  <a:fillRect/>
                </a:stretch>
              </p:blipFill>
              <p:spPr>
                <a:xfrm>
                  <a:off x="6695609" y="6421360"/>
                  <a:ext cx="140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5">
              <p14:nvContentPartPr>
                <p14:cNvPr id="1070" name="Input penna 1069">
                  <a:extLst>
                    <a:ext uri="{FF2B5EF4-FFF2-40B4-BE49-F238E27FC236}">
                      <a16:creationId xmlns:a16="http://schemas.microsoft.com/office/drawing/2014/main" id="{5861257A-07A4-4EA0-8793-99F346326499}"/>
                    </a:ext>
                  </a:extLst>
                </p14:cNvPr>
                <p14:cNvContentPartPr/>
                <p14:nvPr/>
              </p14:nvContentPartPr>
              <p14:xfrm>
                <a:off x="6814769" y="6421000"/>
                <a:ext cx="91080" cy="106560"/>
              </p14:xfrm>
            </p:contentPart>
          </mc:Choice>
          <mc:Fallback xmlns="">
            <p:pic>
              <p:nvPicPr>
                <p:cNvPr id="1070" name="Input penna 1069">
                  <a:extLst>
                    <a:ext uri="{FF2B5EF4-FFF2-40B4-BE49-F238E27FC236}">
                      <a16:creationId xmlns:a16="http://schemas.microsoft.com/office/drawing/2014/main" id="{5861257A-07A4-4EA0-8793-99F346326499}"/>
                    </a:ext>
                  </a:extLst>
                </p:cNvPr>
                <p:cNvPicPr/>
                <p:nvPr/>
              </p:nvPicPr>
              <p:blipFill>
                <a:blip r:embed="rId2516"/>
                <a:stretch>
                  <a:fillRect/>
                </a:stretch>
              </p:blipFill>
              <p:spPr>
                <a:xfrm>
                  <a:off x="6805769" y="6412360"/>
                  <a:ext cx="108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7">
              <p14:nvContentPartPr>
                <p14:cNvPr id="1071" name="Input penna 1070">
                  <a:extLst>
                    <a:ext uri="{FF2B5EF4-FFF2-40B4-BE49-F238E27FC236}">
                      <a16:creationId xmlns:a16="http://schemas.microsoft.com/office/drawing/2014/main" id="{C6469170-00DC-4E2B-9366-856735879800}"/>
                    </a:ext>
                  </a:extLst>
                </p14:cNvPr>
                <p14:cNvContentPartPr/>
                <p14:nvPr/>
              </p14:nvContentPartPr>
              <p14:xfrm>
                <a:off x="6888209" y="6449080"/>
                <a:ext cx="14760" cy="9108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C6469170-00DC-4E2B-9366-856735879800}"/>
                    </a:ext>
                  </a:extLst>
                </p:cNvPr>
                <p:cNvPicPr/>
                <p:nvPr/>
              </p:nvPicPr>
              <p:blipFill>
                <a:blip r:embed="rId1585"/>
                <a:stretch>
                  <a:fillRect/>
                </a:stretch>
              </p:blipFill>
              <p:spPr>
                <a:xfrm>
                  <a:off x="6879569" y="6440440"/>
                  <a:ext cx="32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8">
              <p14:nvContentPartPr>
                <p14:cNvPr id="1072" name="Input penna 1071">
                  <a:extLst>
                    <a:ext uri="{FF2B5EF4-FFF2-40B4-BE49-F238E27FC236}">
                      <a16:creationId xmlns:a16="http://schemas.microsoft.com/office/drawing/2014/main" id="{4DEC951A-F38C-437E-81AC-752C0B1A5986}"/>
                    </a:ext>
                  </a:extLst>
                </p14:cNvPr>
                <p14:cNvContentPartPr/>
                <p14:nvPr/>
              </p14:nvContentPartPr>
              <p14:xfrm>
                <a:off x="6952289" y="6451960"/>
                <a:ext cx="52920" cy="97200"/>
              </p14:xfrm>
            </p:contentPart>
          </mc:Choice>
          <mc:Fallback xmlns="">
            <p:pic>
              <p:nvPicPr>
                <p:cNvPr id="1072" name="Input penna 1071">
                  <a:extLst>
                    <a:ext uri="{FF2B5EF4-FFF2-40B4-BE49-F238E27FC236}">
                      <a16:creationId xmlns:a16="http://schemas.microsoft.com/office/drawing/2014/main" id="{4DEC951A-F38C-437E-81AC-752C0B1A5986}"/>
                    </a:ext>
                  </a:extLst>
                </p:cNvPr>
                <p:cNvPicPr/>
                <p:nvPr/>
              </p:nvPicPr>
              <p:blipFill>
                <a:blip r:embed="rId2519"/>
                <a:stretch>
                  <a:fillRect/>
                </a:stretch>
              </p:blipFill>
              <p:spPr>
                <a:xfrm>
                  <a:off x="6943289" y="6443320"/>
                  <a:ext cx="70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0">
              <p14:nvContentPartPr>
                <p14:cNvPr id="1073" name="Input penna 1072">
                  <a:extLst>
                    <a:ext uri="{FF2B5EF4-FFF2-40B4-BE49-F238E27FC236}">
                      <a16:creationId xmlns:a16="http://schemas.microsoft.com/office/drawing/2014/main" id="{D93A0B11-BB8B-4AA1-A87C-14DF80654799}"/>
                    </a:ext>
                  </a:extLst>
                </p14:cNvPr>
                <p14:cNvContentPartPr/>
                <p14:nvPr/>
              </p14:nvContentPartPr>
              <p14:xfrm>
                <a:off x="7108169" y="6450880"/>
                <a:ext cx="83160" cy="110880"/>
              </p14:xfrm>
            </p:contentPart>
          </mc:Choice>
          <mc:Fallback xmlns="">
            <p:pic>
              <p:nvPicPr>
                <p:cNvPr id="1073" name="Input penna 1072">
                  <a:extLst>
                    <a:ext uri="{FF2B5EF4-FFF2-40B4-BE49-F238E27FC236}">
                      <a16:creationId xmlns:a16="http://schemas.microsoft.com/office/drawing/2014/main" id="{D93A0B11-BB8B-4AA1-A87C-14DF80654799}"/>
                    </a:ext>
                  </a:extLst>
                </p:cNvPr>
                <p:cNvPicPr/>
                <p:nvPr/>
              </p:nvPicPr>
              <p:blipFill>
                <a:blip r:embed="rId2521"/>
                <a:stretch>
                  <a:fillRect/>
                </a:stretch>
              </p:blipFill>
              <p:spPr>
                <a:xfrm>
                  <a:off x="7099529" y="6441880"/>
                  <a:ext cx="100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2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37816D01-2513-4D4B-AA77-82845F045981}"/>
                    </a:ext>
                  </a:extLst>
                </p14:cNvPr>
                <p14:cNvContentPartPr/>
                <p14:nvPr/>
              </p14:nvContentPartPr>
              <p14:xfrm>
                <a:off x="7116449" y="6491920"/>
                <a:ext cx="54720" cy="2916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37816D01-2513-4D4B-AA77-82845F045981}"/>
                    </a:ext>
                  </a:extLst>
                </p:cNvPr>
                <p:cNvPicPr/>
                <p:nvPr/>
              </p:nvPicPr>
              <p:blipFill>
                <a:blip r:embed="rId2523"/>
                <a:stretch>
                  <a:fillRect/>
                </a:stretch>
              </p:blipFill>
              <p:spPr>
                <a:xfrm>
                  <a:off x="7107809" y="6483280"/>
                  <a:ext cx="72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4">
              <p14:nvContentPartPr>
                <p14:cNvPr id="1075" name="Input penna 1074">
                  <a:extLst>
                    <a:ext uri="{FF2B5EF4-FFF2-40B4-BE49-F238E27FC236}">
                      <a16:creationId xmlns:a16="http://schemas.microsoft.com/office/drawing/2014/main" id="{C6D1E374-2F11-4CCD-9B37-E0BCE468FAEB}"/>
                    </a:ext>
                  </a:extLst>
                </p14:cNvPr>
                <p14:cNvContentPartPr/>
                <p14:nvPr/>
              </p14:nvContentPartPr>
              <p14:xfrm>
                <a:off x="7156409" y="6332080"/>
                <a:ext cx="41040" cy="61200"/>
              </p14:xfrm>
            </p:contentPart>
          </mc:Choice>
          <mc:Fallback xmlns="">
            <p:pic>
              <p:nvPicPr>
                <p:cNvPr id="1075" name="Input penna 1074">
                  <a:extLst>
                    <a:ext uri="{FF2B5EF4-FFF2-40B4-BE49-F238E27FC236}">
                      <a16:creationId xmlns:a16="http://schemas.microsoft.com/office/drawing/2014/main" id="{C6D1E374-2F11-4CCD-9B37-E0BCE468FAEB}"/>
                    </a:ext>
                  </a:extLst>
                </p:cNvPr>
                <p:cNvPicPr/>
                <p:nvPr/>
              </p:nvPicPr>
              <p:blipFill>
                <a:blip r:embed="rId2525"/>
                <a:stretch>
                  <a:fillRect/>
                </a:stretch>
              </p:blipFill>
              <p:spPr>
                <a:xfrm>
                  <a:off x="7147409" y="6323440"/>
                  <a:ext cx="58680" cy="7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2" name="Gruppo 1081">
            <a:extLst>
              <a:ext uri="{FF2B5EF4-FFF2-40B4-BE49-F238E27FC236}">
                <a16:creationId xmlns:a16="http://schemas.microsoft.com/office/drawing/2014/main" id="{8929AF2C-4DD4-4AF2-9050-3F55D32E47FA}"/>
              </a:ext>
            </a:extLst>
          </p:cNvPr>
          <p:cNvGrpSpPr/>
          <p:nvPr/>
        </p:nvGrpSpPr>
        <p:grpSpPr>
          <a:xfrm>
            <a:off x="7529729" y="6298240"/>
            <a:ext cx="316800" cy="284040"/>
            <a:chOff x="7529729" y="6298240"/>
            <a:chExt cx="316800" cy="28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6">
              <p14:nvContentPartPr>
                <p14:cNvPr id="1076" name="Input penna 1075">
                  <a:extLst>
                    <a:ext uri="{FF2B5EF4-FFF2-40B4-BE49-F238E27FC236}">
                      <a16:creationId xmlns:a16="http://schemas.microsoft.com/office/drawing/2014/main" id="{8BB9304A-0062-49BD-8D24-A19238E4F853}"/>
                    </a:ext>
                  </a:extLst>
                </p14:cNvPr>
                <p14:cNvContentPartPr/>
                <p14:nvPr/>
              </p14:nvContentPartPr>
              <p14:xfrm>
                <a:off x="7529729" y="6298240"/>
                <a:ext cx="91440" cy="17388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8BB9304A-0062-49BD-8D24-A19238E4F853}"/>
                    </a:ext>
                  </a:extLst>
                </p:cNvPr>
                <p:cNvPicPr/>
                <p:nvPr/>
              </p:nvPicPr>
              <p:blipFill>
                <a:blip r:embed="rId2527"/>
                <a:stretch>
                  <a:fillRect/>
                </a:stretch>
              </p:blipFill>
              <p:spPr>
                <a:xfrm>
                  <a:off x="7521089" y="6289600"/>
                  <a:ext cx="109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8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89E55871-47EE-46E1-9F2C-D4C61699491C}"/>
                    </a:ext>
                  </a:extLst>
                </p14:cNvPr>
                <p14:cNvContentPartPr/>
                <p14:nvPr/>
              </p14:nvContentPartPr>
              <p14:xfrm>
                <a:off x="7560689" y="6543040"/>
                <a:ext cx="95040" cy="2016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89E55871-47EE-46E1-9F2C-D4C61699491C}"/>
                    </a:ext>
                  </a:extLst>
                </p:cNvPr>
                <p:cNvPicPr/>
                <p:nvPr/>
              </p:nvPicPr>
              <p:blipFill>
                <a:blip r:embed="rId2529"/>
                <a:stretch>
                  <a:fillRect/>
                </a:stretch>
              </p:blipFill>
              <p:spPr>
                <a:xfrm>
                  <a:off x="7552049" y="6534040"/>
                  <a:ext cx="1126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0">
              <p14:nvContentPartPr>
                <p14:cNvPr id="1078" name="Input penna 1077">
                  <a:extLst>
                    <a:ext uri="{FF2B5EF4-FFF2-40B4-BE49-F238E27FC236}">
                      <a16:creationId xmlns:a16="http://schemas.microsoft.com/office/drawing/2014/main" id="{650BB906-1E19-4AA8-B293-6E44BF284B6C}"/>
                    </a:ext>
                  </a:extLst>
                </p14:cNvPr>
                <p14:cNvContentPartPr/>
                <p14:nvPr/>
              </p14:nvContentPartPr>
              <p14:xfrm>
                <a:off x="7548809" y="6575080"/>
                <a:ext cx="88560" cy="720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650BB906-1E19-4AA8-B293-6E44BF284B6C}"/>
                    </a:ext>
                  </a:extLst>
                </p:cNvPr>
                <p:cNvPicPr/>
                <p:nvPr/>
              </p:nvPicPr>
              <p:blipFill>
                <a:blip r:embed="rId2531"/>
                <a:stretch>
                  <a:fillRect/>
                </a:stretch>
              </p:blipFill>
              <p:spPr>
                <a:xfrm>
                  <a:off x="7540169" y="6566440"/>
                  <a:ext cx="106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2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49925D6C-A82F-4E5A-AF30-F479B001479C}"/>
                    </a:ext>
                  </a:extLst>
                </p14:cNvPr>
                <p14:cNvContentPartPr/>
                <p14:nvPr/>
              </p14:nvContentPartPr>
              <p14:xfrm>
                <a:off x="7763729" y="6388240"/>
                <a:ext cx="82800" cy="432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49925D6C-A82F-4E5A-AF30-F479B001479C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7755089" y="6379600"/>
                  <a:ext cx="100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3">
              <p14:nvContentPartPr>
                <p14:cNvPr id="1080" name="Input penna 1079">
                  <a:extLst>
                    <a:ext uri="{FF2B5EF4-FFF2-40B4-BE49-F238E27FC236}">
                      <a16:creationId xmlns:a16="http://schemas.microsoft.com/office/drawing/2014/main" id="{2735F661-22FD-4EB6-AB82-8109451F7B85}"/>
                    </a:ext>
                  </a:extLst>
                </p14:cNvPr>
                <p14:cNvContentPartPr/>
                <p14:nvPr/>
              </p14:nvContentPartPr>
              <p14:xfrm>
                <a:off x="7779569" y="6389680"/>
                <a:ext cx="66960" cy="33480"/>
              </p14:xfrm>
            </p:contentPart>
          </mc:Choice>
          <mc:Fallback xmlns="">
            <p:pic>
              <p:nvPicPr>
                <p:cNvPr id="1080" name="Input penna 1079">
                  <a:extLst>
                    <a:ext uri="{FF2B5EF4-FFF2-40B4-BE49-F238E27FC236}">
                      <a16:creationId xmlns:a16="http://schemas.microsoft.com/office/drawing/2014/main" id="{2735F661-22FD-4EB6-AB82-8109451F7B85}"/>
                    </a:ext>
                  </a:extLst>
                </p:cNvPr>
                <p:cNvPicPr/>
                <p:nvPr/>
              </p:nvPicPr>
              <p:blipFill>
                <a:blip r:embed="rId2534"/>
                <a:stretch>
                  <a:fillRect/>
                </a:stretch>
              </p:blipFill>
              <p:spPr>
                <a:xfrm>
                  <a:off x="7770569" y="6381040"/>
                  <a:ext cx="8460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1" name="Gruppo 1090">
            <a:extLst>
              <a:ext uri="{FF2B5EF4-FFF2-40B4-BE49-F238E27FC236}">
                <a16:creationId xmlns:a16="http://schemas.microsoft.com/office/drawing/2014/main" id="{67DE1029-067C-4670-A665-79C7F4B715F2}"/>
              </a:ext>
            </a:extLst>
          </p:cNvPr>
          <p:cNvGrpSpPr/>
          <p:nvPr/>
        </p:nvGrpSpPr>
        <p:grpSpPr>
          <a:xfrm>
            <a:off x="8065769" y="6080800"/>
            <a:ext cx="905040" cy="576360"/>
            <a:chOff x="8065769" y="6080800"/>
            <a:chExt cx="905040" cy="57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5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9A002985-0343-46FC-8F69-1A016532E619}"/>
                    </a:ext>
                  </a:extLst>
                </p14:cNvPr>
                <p14:cNvContentPartPr/>
                <p14:nvPr/>
              </p14:nvContentPartPr>
              <p14:xfrm>
                <a:off x="8065769" y="6081160"/>
                <a:ext cx="101160" cy="52380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9A002985-0343-46FC-8F69-1A016532E619}"/>
                    </a:ext>
                  </a:extLst>
                </p:cNvPr>
                <p:cNvPicPr/>
                <p:nvPr/>
              </p:nvPicPr>
              <p:blipFill>
                <a:blip r:embed="rId2536"/>
                <a:stretch>
                  <a:fillRect/>
                </a:stretch>
              </p:blipFill>
              <p:spPr>
                <a:xfrm>
                  <a:off x="8057129" y="6072520"/>
                  <a:ext cx="118800" cy="54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7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62BB8936-901B-44D8-9610-197312ED7953}"/>
                    </a:ext>
                  </a:extLst>
                </p14:cNvPr>
                <p14:cNvContentPartPr/>
                <p14:nvPr/>
              </p14:nvContentPartPr>
              <p14:xfrm>
                <a:off x="8248649" y="6080800"/>
                <a:ext cx="104040" cy="13284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62BB8936-901B-44D8-9610-197312ED7953}"/>
                    </a:ext>
                  </a:extLst>
                </p:cNvPr>
                <p:cNvPicPr/>
                <p:nvPr/>
              </p:nvPicPr>
              <p:blipFill>
                <a:blip r:embed="rId2538"/>
                <a:stretch>
                  <a:fillRect/>
                </a:stretch>
              </p:blipFill>
              <p:spPr>
                <a:xfrm>
                  <a:off x="8240009" y="6071800"/>
                  <a:ext cx="1216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9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39A17CEE-F9E9-463E-8CD4-B4D0ED4D1289}"/>
                    </a:ext>
                  </a:extLst>
                </p14:cNvPr>
                <p14:cNvContentPartPr/>
                <p14:nvPr/>
              </p14:nvContentPartPr>
              <p14:xfrm>
                <a:off x="8391569" y="6169000"/>
                <a:ext cx="45720" cy="106920"/>
              </p14:xfrm>
            </p:contentPart>
          </mc:Choice>
          <mc:Fallback xmlns="">
            <p:pic>
              <p:nvPicPr>
                <p:cNvPr id="1085" name="Input penna 1084">
                  <a:extLst>
                    <a:ext uri="{FF2B5EF4-FFF2-40B4-BE49-F238E27FC236}">
                      <a16:creationId xmlns:a16="http://schemas.microsoft.com/office/drawing/2014/main" id="{39A17CEE-F9E9-463E-8CD4-B4D0ED4D1289}"/>
                    </a:ext>
                  </a:extLst>
                </p:cNvPr>
                <p:cNvPicPr/>
                <p:nvPr/>
              </p:nvPicPr>
              <p:blipFill>
                <a:blip r:embed="rId2540"/>
                <a:stretch>
                  <a:fillRect/>
                </a:stretch>
              </p:blipFill>
              <p:spPr>
                <a:xfrm>
                  <a:off x="8382929" y="6160360"/>
                  <a:ext cx="63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1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126C2C34-1204-40BC-BAB9-B3383F7CDBEC}"/>
                    </a:ext>
                  </a:extLst>
                </p14:cNvPr>
                <p14:cNvContentPartPr/>
                <p14:nvPr/>
              </p14:nvContentPartPr>
              <p14:xfrm>
                <a:off x="8670569" y="6084400"/>
                <a:ext cx="102960" cy="11160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126C2C34-1204-40BC-BAB9-B3383F7CDBEC}"/>
                    </a:ext>
                  </a:extLst>
                </p:cNvPr>
                <p:cNvPicPr/>
                <p:nvPr/>
              </p:nvPicPr>
              <p:blipFill>
                <a:blip r:embed="rId2542"/>
                <a:stretch>
                  <a:fillRect/>
                </a:stretch>
              </p:blipFill>
              <p:spPr>
                <a:xfrm>
                  <a:off x="8661929" y="6075400"/>
                  <a:ext cx="1206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3">
              <p14:nvContentPartPr>
                <p14:cNvPr id="1087" name="Input penna 1086">
                  <a:extLst>
                    <a:ext uri="{FF2B5EF4-FFF2-40B4-BE49-F238E27FC236}">
                      <a16:creationId xmlns:a16="http://schemas.microsoft.com/office/drawing/2014/main" id="{85DAB9D3-F87F-4E20-8F7C-B39EAD6C9643}"/>
                    </a:ext>
                  </a:extLst>
                </p14:cNvPr>
                <p14:cNvContentPartPr/>
                <p14:nvPr/>
              </p14:nvContentPartPr>
              <p14:xfrm>
                <a:off x="8263049" y="6446200"/>
                <a:ext cx="84600" cy="87840"/>
              </p14:xfrm>
            </p:contentPart>
          </mc:Choice>
          <mc:Fallback xmlns="">
            <p:pic>
              <p:nvPicPr>
                <p:cNvPr id="1087" name="Input penna 1086">
                  <a:extLst>
                    <a:ext uri="{FF2B5EF4-FFF2-40B4-BE49-F238E27FC236}">
                      <a16:creationId xmlns:a16="http://schemas.microsoft.com/office/drawing/2014/main" id="{85DAB9D3-F87F-4E20-8F7C-B39EAD6C9643}"/>
                    </a:ext>
                  </a:extLst>
                </p:cNvPr>
                <p:cNvPicPr/>
                <p:nvPr/>
              </p:nvPicPr>
              <p:blipFill>
                <a:blip r:embed="rId2544"/>
                <a:stretch>
                  <a:fillRect/>
                </a:stretch>
              </p:blipFill>
              <p:spPr>
                <a:xfrm>
                  <a:off x="8254409" y="6437200"/>
                  <a:ext cx="102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5">
              <p14:nvContentPartPr>
                <p14:cNvPr id="1088" name="Input penna 1087">
                  <a:extLst>
                    <a:ext uri="{FF2B5EF4-FFF2-40B4-BE49-F238E27FC236}">
                      <a16:creationId xmlns:a16="http://schemas.microsoft.com/office/drawing/2014/main" id="{A85F74CD-C399-496B-A0FE-8E4F0497C047}"/>
                    </a:ext>
                  </a:extLst>
                </p14:cNvPr>
                <p14:cNvContentPartPr/>
                <p14:nvPr/>
              </p14:nvContentPartPr>
              <p14:xfrm>
                <a:off x="8613329" y="6352600"/>
                <a:ext cx="129960" cy="19548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A85F74CD-C399-496B-A0FE-8E4F0497C047}"/>
                    </a:ext>
                  </a:extLst>
                </p:cNvPr>
                <p:cNvPicPr/>
                <p:nvPr/>
              </p:nvPicPr>
              <p:blipFill>
                <a:blip r:embed="rId2546"/>
                <a:stretch>
                  <a:fillRect/>
                </a:stretch>
              </p:blipFill>
              <p:spPr>
                <a:xfrm>
                  <a:off x="8604689" y="6343960"/>
                  <a:ext cx="1476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7">
              <p14:nvContentPartPr>
                <p14:cNvPr id="1089" name="Input penna 1088">
                  <a:extLst>
                    <a:ext uri="{FF2B5EF4-FFF2-40B4-BE49-F238E27FC236}">
                      <a16:creationId xmlns:a16="http://schemas.microsoft.com/office/drawing/2014/main" id="{5CB11A8A-D09E-4266-AF20-DCCC71F1C70D}"/>
                    </a:ext>
                  </a:extLst>
                </p14:cNvPr>
                <p14:cNvContentPartPr/>
                <p14:nvPr/>
              </p14:nvContentPartPr>
              <p14:xfrm>
                <a:off x="8726729" y="6486160"/>
                <a:ext cx="113400" cy="17100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5CB11A8A-D09E-4266-AF20-DCCC71F1C70D}"/>
                    </a:ext>
                  </a:extLst>
                </p:cNvPr>
                <p:cNvPicPr/>
                <p:nvPr/>
              </p:nvPicPr>
              <p:blipFill>
                <a:blip r:embed="rId2548"/>
                <a:stretch>
                  <a:fillRect/>
                </a:stretch>
              </p:blipFill>
              <p:spPr>
                <a:xfrm>
                  <a:off x="8717729" y="6477520"/>
                  <a:ext cx="1310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9">
              <p14:nvContentPartPr>
                <p14:cNvPr id="1090" name="Input penna 1089">
                  <a:extLst>
                    <a:ext uri="{FF2B5EF4-FFF2-40B4-BE49-F238E27FC236}">
                      <a16:creationId xmlns:a16="http://schemas.microsoft.com/office/drawing/2014/main" id="{22254F57-9C4B-43A4-994B-044221B3D90D}"/>
                    </a:ext>
                  </a:extLst>
                </p14:cNvPr>
                <p14:cNvContentPartPr/>
                <p14:nvPr/>
              </p14:nvContentPartPr>
              <p14:xfrm>
                <a:off x="8899889" y="6148840"/>
                <a:ext cx="70920" cy="47556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22254F57-9C4B-43A4-994B-044221B3D90D}"/>
                    </a:ext>
                  </a:extLst>
                </p:cNvPr>
                <p:cNvPicPr/>
                <p:nvPr/>
              </p:nvPicPr>
              <p:blipFill>
                <a:blip r:embed="rId2550"/>
                <a:stretch>
                  <a:fillRect/>
                </a:stretch>
              </p:blipFill>
              <p:spPr>
                <a:xfrm>
                  <a:off x="8890889" y="6139840"/>
                  <a:ext cx="88560" cy="49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51">
            <p14:nvContentPartPr>
              <p14:cNvPr id="1092" name="Input penna 1091">
                <a:extLst>
                  <a:ext uri="{FF2B5EF4-FFF2-40B4-BE49-F238E27FC236}">
                    <a16:creationId xmlns:a16="http://schemas.microsoft.com/office/drawing/2014/main" id="{7845FC51-AFA8-4AEA-A0D6-A482464BC424}"/>
                  </a:ext>
                </a:extLst>
              </p14:cNvPr>
              <p14:cNvContentPartPr/>
              <p14:nvPr/>
            </p14:nvContentPartPr>
            <p14:xfrm>
              <a:off x="9071249" y="6212560"/>
              <a:ext cx="282600" cy="114840"/>
            </p14:xfrm>
          </p:contentPart>
        </mc:Choice>
        <mc:Fallback xmlns="">
          <p:pic>
            <p:nvPicPr>
              <p:cNvPr id="1092" name="Input penna 1091">
                <a:extLst>
                  <a:ext uri="{FF2B5EF4-FFF2-40B4-BE49-F238E27FC236}">
                    <a16:creationId xmlns:a16="http://schemas.microsoft.com/office/drawing/2014/main" id="{7845FC51-AFA8-4AEA-A0D6-A482464BC424}"/>
                  </a:ext>
                </a:extLst>
              </p:cNvPr>
              <p:cNvPicPr/>
              <p:nvPr/>
            </p:nvPicPr>
            <p:blipFill>
              <a:blip r:embed="rId2552"/>
              <a:stretch>
                <a:fillRect/>
              </a:stretch>
            </p:blipFill>
            <p:spPr>
              <a:xfrm>
                <a:off x="9062249" y="6203920"/>
                <a:ext cx="300240" cy="13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03" name="Gruppo 1102">
            <a:extLst>
              <a:ext uri="{FF2B5EF4-FFF2-40B4-BE49-F238E27FC236}">
                <a16:creationId xmlns:a16="http://schemas.microsoft.com/office/drawing/2014/main" id="{A87CD06E-FB72-4D30-939B-308651099BF9}"/>
              </a:ext>
            </a:extLst>
          </p:cNvPr>
          <p:cNvGrpSpPr/>
          <p:nvPr/>
        </p:nvGrpSpPr>
        <p:grpSpPr>
          <a:xfrm>
            <a:off x="9520529" y="5968840"/>
            <a:ext cx="939600" cy="123480"/>
            <a:chOff x="9520529" y="5968840"/>
            <a:chExt cx="939600" cy="12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3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142B782C-7AB9-4CCB-A10A-F743FC4553F4}"/>
                    </a:ext>
                  </a:extLst>
                </p14:cNvPr>
                <p14:cNvContentPartPr/>
                <p14:nvPr/>
              </p14:nvContentPartPr>
              <p14:xfrm>
                <a:off x="9520529" y="5986120"/>
                <a:ext cx="73080" cy="10152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142B782C-7AB9-4CCB-A10A-F743FC4553F4}"/>
                    </a:ext>
                  </a:extLst>
                </p:cNvPr>
                <p:cNvPicPr/>
                <p:nvPr/>
              </p:nvPicPr>
              <p:blipFill>
                <a:blip r:embed="rId2554"/>
                <a:stretch>
                  <a:fillRect/>
                </a:stretch>
              </p:blipFill>
              <p:spPr>
                <a:xfrm>
                  <a:off x="9511889" y="5977480"/>
                  <a:ext cx="907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5">
              <p14:nvContentPartPr>
                <p14:cNvPr id="1094" name="Input penna 1093">
                  <a:extLst>
                    <a:ext uri="{FF2B5EF4-FFF2-40B4-BE49-F238E27FC236}">
                      <a16:creationId xmlns:a16="http://schemas.microsoft.com/office/drawing/2014/main" id="{549AD677-5E51-42B9-BCFD-0A1BEF52A10D}"/>
                    </a:ext>
                  </a:extLst>
                </p14:cNvPr>
                <p14:cNvContentPartPr/>
                <p14:nvPr/>
              </p14:nvContentPartPr>
              <p14:xfrm>
                <a:off x="9620969" y="5990440"/>
                <a:ext cx="57240" cy="7956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549AD677-5E51-42B9-BCFD-0A1BEF52A10D}"/>
                    </a:ext>
                  </a:extLst>
                </p:cNvPr>
                <p:cNvPicPr/>
                <p:nvPr/>
              </p:nvPicPr>
              <p:blipFill>
                <a:blip r:embed="rId2556"/>
                <a:stretch>
                  <a:fillRect/>
                </a:stretch>
              </p:blipFill>
              <p:spPr>
                <a:xfrm>
                  <a:off x="9612329" y="5981440"/>
                  <a:ext cx="748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7">
              <p14:nvContentPartPr>
                <p14:cNvPr id="1095" name="Input penna 1094">
                  <a:extLst>
                    <a:ext uri="{FF2B5EF4-FFF2-40B4-BE49-F238E27FC236}">
                      <a16:creationId xmlns:a16="http://schemas.microsoft.com/office/drawing/2014/main" id="{430CC39B-8662-4A8C-A9D3-28182DF1DFA7}"/>
                    </a:ext>
                  </a:extLst>
                </p14:cNvPr>
                <p14:cNvContentPartPr/>
                <p14:nvPr/>
              </p14:nvContentPartPr>
              <p14:xfrm>
                <a:off x="9609089" y="6031480"/>
                <a:ext cx="76680" cy="2160"/>
              </p14:xfrm>
            </p:contentPart>
          </mc:Choice>
          <mc:Fallback xmlns="">
            <p:pic>
              <p:nvPicPr>
                <p:cNvPr id="1095" name="Input penna 1094">
                  <a:extLst>
                    <a:ext uri="{FF2B5EF4-FFF2-40B4-BE49-F238E27FC236}">
                      <a16:creationId xmlns:a16="http://schemas.microsoft.com/office/drawing/2014/main" id="{430CC39B-8662-4A8C-A9D3-28182DF1DFA7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9600089" y="6022840"/>
                  <a:ext cx="94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8">
              <p14:nvContentPartPr>
                <p14:cNvPr id="1096" name="Input penna 1095">
                  <a:extLst>
                    <a:ext uri="{FF2B5EF4-FFF2-40B4-BE49-F238E27FC236}">
                      <a16:creationId xmlns:a16="http://schemas.microsoft.com/office/drawing/2014/main" id="{0A430C9E-E381-4D00-AEC9-790E332F6921}"/>
                    </a:ext>
                  </a:extLst>
                </p14:cNvPr>
                <p14:cNvContentPartPr/>
                <p14:nvPr/>
              </p14:nvContentPartPr>
              <p14:xfrm>
                <a:off x="9703769" y="5997640"/>
                <a:ext cx="105840" cy="88560"/>
              </p14:xfrm>
            </p:contentPart>
          </mc:Choice>
          <mc:Fallback xmlns="">
            <p:pic>
              <p:nvPicPr>
                <p:cNvPr id="1096" name="Input penna 1095">
                  <a:extLst>
                    <a:ext uri="{FF2B5EF4-FFF2-40B4-BE49-F238E27FC236}">
                      <a16:creationId xmlns:a16="http://schemas.microsoft.com/office/drawing/2014/main" id="{0A430C9E-E381-4D00-AEC9-790E332F6921}"/>
                    </a:ext>
                  </a:extLst>
                </p:cNvPr>
                <p:cNvPicPr/>
                <p:nvPr/>
              </p:nvPicPr>
              <p:blipFill>
                <a:blip r:embed="rId2559"/>
                <a:stretch>
                  <a:fillRect/>
                </a:stretch>
              </p:blipFill>
              <p:spPr>
                <a:xfrm>
                  <a:off x="9695129" y="5989000"/>
                  <a:ext cx="123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0">
              <p14:nvContentPartPr>
                <p14:cNvPr id="1097" name="Input penna 1096">
                  <a:extLst>
                    <a:ext uri="{FF2B5EF4-FFF2-40B4-BE49-F238E27FC236}">
                      <a16:creationId xmlns:a16="http://schemas.microsoft.com/office/drawing/2014/main" id="{314381D8-3C71-4EDD-ADEF-D44476EEB958}"/>
                    </a:ext>
                  </a:extLst>
                </p14:cNvPr>
                <p14:cNvContentPartPr/>
                <p14:nvPr/>
              </p14:nvContentPartPr>
              <p14:xfrm>
                <a:off x="9876929" y="5979640"/>
                <a:ext cx="58680" cy="9432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314381D8-3C71-4EDD-ADEF-D44476EEB958}"/>
                    </a:ext>
                  </a:extLst>
                </p:cNvPr>
                <p:cNvPicPr/>
                <p:nvPr/>
              </p:nvPicPr>
              <p:blipFill>
                <a:blip r:embed="rId2561"/>
                <a:stretch>
                  <a:fillRect/>
                </a:stretch>
              </p:blipFill>
              <p:spPr>
                <a:xfrm>
                  <a:off x="9868289" y="5970640"/>
                  <a:ext cx="763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2">
              <p14:nvContentPartPr>
                <p14:cNvPr id="1098" name="Input penna 1097">
                  <a:extLst>
                    <a:ext uri="{FF2B5EF4-FFF2-40B4-BE49-F238E27FC236}">
                      <a16:creationId xmlns:a16="http://schemas.microsoft.com/office/drawing/2014/main" id="{8C841E71-CB93-49AF-B6C4-A9CF94B16F8C}"/>
                    </a:ext>
                  </a:extLst>
                </p14:cNvPr>
                <p14:cNvContentPartPr/>
                <p14:nvPr/>
              </p14:nvContentPartPr>
              <p14:xfrm>
                <a:off x="9933089" y="5982160"/>
                <a:ext cx="83520" cy="82080"/>
              </p14:xfrm>
            </p:contentPart>
          </mc:Choice>
          <mc:Fallback xmlns="">
            <p:pic>
              <p:nvPicPr>
                <p:cNvPr id="1098" name="Input penna 1097">
                  <a:extLst>
                    <a:ext uri="{FF2B5EF4-FFF2-40B4-BE49-F238E27FC236}">
                      <a16:creationId xmlns:a16="http://schemas.microsoft.com/office/drawing/2014/main" id="{8C841E71-CB93-49AF-B6C4-A9CF94B16F8C}"/>
                    </a:ext>
                  </a:extLst>
                </p:cNvPr>
                <p:cNvPicPr/>
                <p:nvPr/>
              </p:nvPicPr>
              <p:blipFill>
                <a:blip r:embed="rId2563"/>
                <a:stretch>
                  <a:fillRect/>
                </a:stretch>
              </p:blipFill>
              <p:spPr>
                <a:xfrm>
                  <a:off x="9924449" y="5973160"/>
                  <a:ext cx="1011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4">
              <p14:nvContentPartPr>
                <p14:cNvPr id="1099" name="Input penna 1098">
                  <a:extLst>
                    <a:ext uri="{FF2B5EF4-FFF2-40B4-BE49-F238E27FC236}">
                      <a16:creationId xmlns:a16="http://schemas.microsoft.com/office/drawing/2014/main" id="{A0F51095-A7DA-42F2-93E2-9BC5BA8845C1}"/>
                    </a:ext>
                  </a:extLst>
                </p14:cNvPr>
                <p14:cNvContentPartPr/>
                <p14:nvPr/>
              </p14:nvContentPartPr>
              <p14:xfrm>
                <a:off x="10028489" y="5968840"/>
                <a:ext cx="74520" cy="100440"/>
              </p14:xfrm>
            </p:contentPart>
          </mc:Choice>
          <mc:Fallback xmlns="">
            <p:pic>
              <p:nvPicPr>
                <p:cNvPr id="1099" name="Input penna 1098">
                  <a:extLst>
                    <a:ext uri="{FF2B5EF4-FFF2-40B4-BE49-F238E27FC236}">
                      <a16:creationId xmlns:a16="http://schemas.microsoft.com/office/drawing/2014/main" id="{A0F51095-A7DA-42F2-93E2-9BC5BA8845C1}"/>
                    </a:ext>
                  </a:extLst>
                </p:cNvPr>
                <p:cNvPicPr/>
                <p:nvPr/>
              </p:nvPicPr>
              <p:blipFill>
                <a:blip r:embed="rId2565"/>
                <a:stretch>
                  <a:fillRect/>
                </a:stretch>
              </p:blipFill>
              <p:spPr>
                <a:xfrm>
                  <a:off x="10019849" y="5960200"/>
                  <a:ext cx="921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6">
              <p14:nvContentPartPr>
                <p14:cNvPr id="1100" name="Input penna 1099">
                  <a:extLst>
                    <a:ext uri="{FF2B5EF4-FFF2-40B4-BE49-F238E27FC236}">
                      <a16:creationId xmlns:a16="http://schemas.microsoft.com/office/drawing/2014/main" id="{5708C8E5-C188-4CB7-98E5-1F26187E888A}"/>
                    </a:ext>
                  </a:extLst>
                </p14:cNvPr>
                <p14:cNvContentPartPr/>
                <p14:nvPr/>
              </p14:nvContentPartPr>
              <p14:xfrm>
                <a:off x="10100129" y="5979280"/>
                <a:ext cx="116280" cy="10224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5708C8E5-C188-4CB7-98E5-1F26187E888A}"/>
                    </a:ext>
                  </a:extLst>
                </p:cNvPr>
                <p:cNvPicPr/>
                <p:nvPr/>
              </p:nvPicPr>
              <p:blipFill>
                <a:blip r:embed="rId2567"/>
                <a:stretch>
                  <a:fillRect/>
                </a:stretch>
              </p:blipFill>
              <p:spPr>
                <a:xfrm>
                  <a:off x="10091129" y="5970280"/>
                  <a:ext cx="1339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8">
              <p14:nvContentPartPr>
                <p14:cNvPr id="1101" name="Input penna 1100">
                  <a:extLst>
                    <a:ext uri="{FF2B5EF4-FFF2-40B4-BE49-F238E27FC236}">
                      <a16:creationId xmlns:a16="http://schemas.microsoft.com/office/drawing/2014/main" id="{1B0EB7A5-1878-444A-BDDD-1925534CE495}"/>
                    </a:ext>
                  </a:extLst>
                </p14:cNvPr>
                <p14:cNvContentPartPr/>
                <p14:nvPr/>
              </p14:nvContentPartPr>
              <p14:xfrm>
                <a:off x="10203089" y="6005920"/>
                <a:ext cx="96120" cy="86400"/>
              </p14:xfrm>
            </p:contentPart>
          </mc:Choice>
          <mc:Fallback xmlns="">
            <p:pic>
              <p:nvPicPr>
                <p:cNvPr id="1101" name="Input penna 1100">
                  <a:extLst>
                    <a:ext uri="{FF2B5EF4-FFF2-40B4-BE49-F238E27FC236}">
                      <a16:creationId xmlns:a16="http://schemas.microsoft.com/office/drawing/2014/main" id="{1B0EB7A5-1878-444A-BDDD-1925534CE495}"/>
                    </a:ext>
                  </a:extLst>
                </p:cNvPr>
                <p:cNvPicPr/>
                <p:nvPr/>
              </p:nvPicPr>
              <p:blipFill>
                <a:blip r:embed="rId2569"/>
                <a:stretch>
                  <a:fillRect/>
                </a:stretch>
              </p:blipFill>
              <p:spPr>
                <a:xfrm>
                  <a:off x="10194449" y="5997280"/>
                  <a:ext cx="1137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0">
              <p14:nvContentPartPr>
                <p14:cNvPr id="1102" name="Input penna 1101">
                  <a:extLst>
                    <a:ext uri="{FF2B5EF4-FFF2-40B4-BE49-F238E27FC236}">
                      <a16:creationId xmlns:a16="http://schemas.microsoft.com/office/drawing/2014/main" id="{668A9C5C-54E5-40DB-BB1B-44A24F3E7273}"/>
                    </a:ext>
                  </a:extLst>
                </p14:cNvPr>
                <p14:cNvContentPartPr/>
                <p14:nvPr/>
              </p14:nvContentPartPr>
              <p14:xfrm>
                <a:off x="10286249" y="6005200"/>
                <a:ext cx="173880" cy="83160"/>
              </p14:xfrm>
            </p:contentPart>
          </mc:Choice>
          <mc:Fallback xmlns="">
            <p:pic>
              <p:nvPicPr>
                <p:cNvPr id="1102" name="Input penna 1101">
                  <a:extLst>
                    <a:ext uri="{FF2B5EF4-FFF2-40B4-BE49-F238E27FC236}">
                      <a16:creationId xmlns:a16="http://schemas.microsoft.com/office/drawing/2014/main" id="{668A9C5C-54E5-40DB-BB1B-44A24F3E7273}"/>
                    </a:ext>
                  </a:extLst>
                </p:cNvPr>
                <p:cNvPicPr/>
                <p:nvPr/>
              </p:nvPicPr>
              <p:blipFill>
                <a:blip r:embed="rId2571"/>
                <a:stretch>
                  <a:fillRect/>
                </a:stretch>
              </p:blipFill>
              <p:spPr>
                <a:xfrm>
                  <a:off x="10277609" y="5996560"/>
                  <a:ext cx="191520" cy="10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0" name="Gruppo 1119">
            <a:extLst>
              <a:ext uri="{FF2B5EF4-FFF2-40B4-BE49-F238E27FC236}">
                <a16:creationId xmlns:a16="http://schemas.microsoft.com/office/drawing/2014/main" id="{70638264-31A1-4902-A3C2-723D8D9A2D0E}"/>
              </a:ext>
            </a:extLst>
          </p:cNvPr>
          <p:cNvGrpSpPr/>
          <p:nvPr/>
        </p:nvGrpSpPr>
        <p:grpSpPr>
          <a:xfrm>
            <a:off x="10555529" y="5951560"/>
            <a:ext cx="1207080" cy="144720"/>
            <a:chOff x="10555529" y="5951560"/>
            <a:chExt cx="1207080" cy="1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2">
              <p14:nvContentPartPr>
                <p14:cNvPr id="1104" name="Input penna 1103">
                  <a:extLst>
                    <a:ext uri="{FF2B5EF4-FFF2-40B4-BE49-F238E27FC236}">
                      <a16:creationId xmlns:a16="http://schemas.microsoft.com/office/drawing/2014/main" id="{6067A329-DB4F-490E-830A-56780558D689}"/>
                    </a:ext>
                  </a:extLst>
                </p14:cNvPr>
                <p14:cNvContentPartPr/>
                <p14:nvPr/>
              </p14:nvContentPartPr>
              <p14:xfrm>
                <a:off x="10568489" y="5996200"/>
                <a:ext cx="5760" cy="89280"/>
              </p14:xfrm>
            </p:contentPart>
          </mc:Choice>
          <mc:Fallback xmlns="">
            <p:pic>
              <p:nvPicPr>
                <p:cNvPr id="1104" name="Input penna 1103">
                  <a:extLst>
                    <a:ext uri="{FF2B5EF4-FFF2-40B4-BE49-F238E27FC236}">
                      <a16:creationId xmlns:a16="http://schemas.microsoft.com/office/drawing/2014/main" id="{6067A329-DB4F-490E-830A-56780558D689}"/>
                    </a:ext>
                  </a:extLst>
                </p:cNvPr>
                <p:cNvPicPr/>
                <p:nvPr/>
              </p:nvPicPr>
              <p:blipFill>
                <a:blip r:embed="rId2573"/>
                <a:stretch>
                  <a:fillRect/>
                </a:stretch>
              </p:blipFill>
              <p:spPr>
                <a:xfrm>
                  <a:off x="10559489" y="5987200"/>
                  <a:ext cx="234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4">
              <p14:nvContentPartPr>
                <p14:cNvPr id="1105" name="Input penna 1104">
                  <a:extLst>
                    <a:ext uri="{FF2B5EF4-FFF2-40B4-BE49-F238E27FC236}">
                      <a16:creationId xmlns:a16="http://schemas.microsoft.com/office/drawing/2014/main" id="{EA2E90E9-507A-4BFF-AA99-7BDD4BFB5290}"/>
                    </a:ext>
                  </a:extLst>
                </p14:cNvPr>
                <p14:cNvContentPartPr/>
                <p14:nvPr/>
              </p14:nvContentPartPr>
              <p14:xfrm>
                <a:off x="10555529" y="5982160"/>
                <a:ext cx="93960" cy="97560"/>
              </p14:xfrm>
            </p:contentPart>
          </mc:Choice>
          <mc:Fallback xmlns="">
            <p:pic>
              <p:nvPicPr>
                <p:cNvPr id="1105" name="Input penna 1104">
                  <a:extLst>
                    <a:ext uri="{FF2B5EF4-FFF2-40B4-BE49-F238E27FC236}">
                      <a16:creationId xmlns:a16="http://schemas.microsoft.com/office/drawing/2014/main" id="{EA2E90E9-507A-4BFF-AA99-7BDD4BFB5290}"/>
                    </a:ext>
                  </a:extLst>
                </p:cNvPr>
                <p:cNvPicPr/>
                <p:nvPr/>
              </p:nvPicPr>
              <p:blipFill>
                <a:blip r:embed="rId2575"/>
                <a:stretch>
                  <a:fillRect/>
                </a:stretch>
              </p:blipFill>
              <p:spPr>
                <a:xfrm>
                  <a:off x="10546529" y="5973160"/>
                  <a:ext cx="111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6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9D7C6E53-53E5-424D-AEBF-40127F81B393}"/>
                    </a:ext>
                  </a:extLst>
                </p14:cNvPr>
                <p14:cNvContentPartPr/>
                <p14:nvPr/>
              </p14:nvContentPartPr>
              <p14:xfrm>
                <a:off x="10673249" y="5988640"/>
                <a:ext cx="20520" cy="86760"/>
              </p14:xfrm>
            </p:contentPart>
          </mc:Choice>
          <mc:Fallback xmlns="">
            <p:pic>
              <p:nvPicPr>
                <p:cNvPr id="1106" name="Input penna 1105">
                  <a:extLst>
                    <a:ext uri="{FF2B5EF4-FFF2-40B4-BE49-F238E27FC236}">
                      <a16:creationId xmlns:a16="http://schemas.microsoft.com/office/drawing/2014/main" id="{9D7C6E53-53E5-424D-AEBF-40127F81B393}"/>
                    </a:ext>
                  </a:extLst>
                </p:cNvPr>
                <p:cNvPicPr/>
                <p:nvPr/>
              </p:nvPicPr>
              <p:blipFill>
                <a:blip r:embed="rId2577"/>
                <a:stretch>
                  <a:fillRect/>
                </a:stretch>
              </p:blipFill>
              <p:spPr>
                <a:xfrm>
                  <a:off x="10664609" y="5980000"/>
                  <a:ext cx="381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8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5C3CD4DB-6F5B-4BA1-8DF6-E5EFDC1CEE2E}"/>
                    </a:ext>
                  </a:extLst>
                </p14:cNvPr>
                <p14:cNvContentPartPr/>
                <p14:nvPr/>
              </p14:nvContentPartPr>
              <p14:xfrm>
                <a:off x="10820489" y="5971360"/>
                <a:ext cx="89640" cy="119160"/>
              </p14:xfrm>
            </p:contentPart>
          </mc:Choice>
          <mc:Fallback xmlns="">
            <p:pic>
              <p:nvPicPr>
                <p:cNvPr id="1107" name="Input penna 1106">
                  <a:extLst>
                    <a:ext uri="{FF2B5EF4-FFF2-40B4-BE49-F238E27FC236}">
                      <a16:creationId xmlns:a16="http://schemas.microsoft.com/office/drawing/2014/main" id="{5C3CD4DB-6F5B-4BA1-8DF6-E5EFDC1CEE2E}"/>
                    </a:ext>
                  </a:extLst>
                </p:cNvPr>
                <p:cNvPicPr/>
                <p:nvPr/>
              </p:nvPicPr>
              <p:blipFill>
                <a:blip r:embed="rId2579"/>
                <a:stretch>
                  <a:fillRect/>
                </a:stretch>
              </p:blipFill>
              <p:spPr>
                <a:xfrm>
                  <a:off x="10811489" y="5962360"/>
                  <a:ext cx="107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0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8A28B224-D552-4BC2-A4C1-77F33A943EA9}"/>
                    </a:ext>
                  </a:extLst>
                </p14:cNvPr>
                <p14:cNvContentPartPr/>
                <p14:nvPr/>
              </p14:nvContentPartPr>
              <p14:xfrm>
                <a:off x="10925969" y="6014200"/>
                <a:ext cx="23760" cy="8208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8A28B224-D552-4BC2-A4C1-77F33A943EA9}"/>
                    </a:ext>
                  </a:extLst>
                </p:cNvPr>
                <p:cNvPicPr/>
                <p:nvPr/>
              </p:nvPicPr>
              <p:blipFill>
                <a:blip r:embed="rId2581"/>
                <a:stretch>
                  <a:fillRect/>
                </a:stretch>
              </p:blipFill>
              <p:spPr>
                <a:xfrm>
                  <a:off x="10916969" y="6005200"/>
                  <a:ext cx="414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2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E6454593-C74E-4A56-B36B-499B0B5FEDA3}"/>
                    </a:ext>
                  </a:extLst>
                </p14:cNvPr>
                <p14:cNvContentPartPr/>
                <p14:nvPr/>
              </p14:nvContentPartPr>
              <p14:xfrm>
                <a:off x="10979969" y="5951560"/>
                <a:ext cx="93240" cy="109800"/>
              </p14:xfrm>
            </p:contentPart>
          </mc:Choice>
          <mc:Fallback xmlns="">
            <p:pic>
              <p:nvPicPr>
                <p:cNvPr id="1109" name="Input penna 1108">
                  <a:extLst>
                    <a:ext uri="{FF2B5EF4-FFF2-40B4-BE49-F238E27FC236}">
                      <a16:creationId xmlns:a16="http://schemas.microsoft.com/office/drawing/2014/main" id="{E6454593-C74E-4A56-B36B-499B0B5FEDA3}"/>
                    </a:ext>
                  </a:extLst>
                </p:cNvPr>
                <p:cNvPicPr/>
                <p:nvPr/>
              </p:nvPicPr>
              <p:blipFill>
                <a:blip r:embed="rId2583"/>
                <a:stretch>
                  <a:fillRect/>
                </a:stretch>
              </p:blipFill>
              <p:spPr>
                <a:xfrm>
                  <a:off x="10971329" y="5942920"/>
                  <a:ext cx="11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4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27DA2B97-6113-4DC1-88CB-7E7677BC2D8B}"/>
                    </a:ext>
                  </a:extLst>
                </p14:cNvPr>
                <p14:cNvContentPartPr/>
                <p14:nvPr/>
              </p14:nvContentPartPr>
              <p14:xfrm>
                <a:off x="10990049" y="5997640"/>
                <a:ext cx="71640" cy="612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27DA2B97-6113-4DC1-88CB-7E7677BC2D8B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10981409" y="5989000"/>
                  <a:ext cx="89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5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AFDC1D15-6A52-49C3-A145-7226EC014CA5}"/>
                    </a:ext>
                  </a:extLst>
                </p14:cNvPr>
                <p14:cNvContentPartPr/>
                <p14:nvPr/>
              </p14:nvContentPartPr>
              <p14:xfrm>
                <a:off x="11054489" y="5992600"/>
                <a:ext cx="114840" cy="8280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AFDC1D15-6A52-49C3-A145-7226EC014CA5}"/>
                    </a:ext>
                  </a:extLst>
                </p:cNvPr>
                <p:cNvPicPr/>
                <p:nvPr/>
              </p:nvPicPr>
              <p:blipFill>
                <a:blip r:embed="rId2586"/>
                <a:stretch>
                  <a:fillRect/>
                </a:stretch>
              </p:blipFill>
              <p:spPr>
                <a:xfrm>
                  <a:off x="11045489" y="5983960"/>
                  <a:ext cx="132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7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E6FD316F-35F5-4A01-A66B-D857F983CF63}"/>
                    </a:ext>
                  </a:extLst>
                </p14:cNvPr>
                <p14:cNvContentPartPr/>
                <p14:nvPr/>
              </p14:nvContentPartPr>
              <p14:xfrm>
                <a:off x="11165369" y="5976760"/>
                <a:ext cx="87120" cy="100800"/>
              </p14:xfrm>
            </p:contentPart>
          </mc:Choice>
          <mc:Fallback xmlns="">
            <p:pic>
              <p:nvPicPr>
                <p:cNvPr id="1112" name="Input penna 1111">
                  <a:extLst>
                    <a:ext uri="{FF2B5EF4-FFF2-40B4-BE49-F238E27FC236}">
                      <a16:creationId xmlns:a16="http://schemas.microsoft.com/office/drawing/2014/main" id="{E6FD316F-35F5-4A01-A66B-D857F983CF63}"/>
                    </a:ext>
                  </a:extLst>
                </p:cNvPr>
                <p:cNvPicPr/>
                <p:nvPr/>
              </p:nvPicPr>
              <p:blipFill>
                <a:blip r:embed="rId2588"/>
                <a:stretch>
                  <a:fillRect/>
                </a:stretch>
              </p:blipFill>
              <p:spPr>
                <a:xfrm>
                  <a:off x="11156729" y="5967760"/>
                  <a:ext cx="1047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9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5B36A10E-570B-4936-9640-8333B48C065E}"/>
                    </a:ext>
                  </a:extLst>
                </p14:cNvPr>
                <p14:cNvContentPartPr/>
                <p14:nvPr/>
              </p14:nvContentPartPr>
              <p14:xfrm>
                <a:off x="11265449" y="6007720"/>
                <a:ext cx="17640" cy="71280"/>
              </p14:xfrm>
            </p:contentPart>
          </mc:Choice>
          <mc:Fallback xmlns="">
            <p:pic>
              <p:nvPicPr>
                <p:cNvPr id="1113" name="Input penna 1112">
                  <a:extLst>
                    <a:ext uri="{FF2B5EF4-FFF2-40B4-BE49-F238E27FC236}">
                      <a16:creationId xmlns:a16="http://schemas.microsoft.com/office/drawing/2014/main" id="{5B36A10E-570B-4936-9640-8333B48C065E}"/>
                    </a:ext>
                  </a:extLst>
                </p:cNvPr>
                <p:cNvPicPr/>
                <p:nvPr/>
              </p:nvPicPr>
              <p:blipFill>
                <a:blip r:embed="rId2590"/>
                <a:stretch>
                  <a:fillRect/>
                </a:stretch>
              </p:blipFill>
              <p:spPr>
                <a:xfrm>
                  <a:off x="11256809" y="5998720"/>
                  <a:ext cx="35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1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94F0E8E5-9EA0-4BCB-BC0C-3D0DDE24E54A}"/>
                    </a:ext>
                  </a:extLst>
                </p14:cNvPr>
                <p14:cNvContentPartPr/>
                <p14:nvPr/>
              </p14:nvContentPartPr>
              <p14:xfrm>
                <a:off x="11309369" y="5968840"/>
                <a:ext cx="106560" cy="12384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94F0E8E5-9EA0-4BCB-BC0C-3D0DDE24E54A}"/>
                    </a:ext>
                  </a:extLst>
                </p:cNvPr>
                <p:cNvPicPr/>
                <p:nvPr/>
              </p:nvPicPr>
              <p:blipFill>
                <a:blip r:embed="rId2592"/>
                <a:stretch>
                  <a:fillRect/>
                </a:stretch>
              </p:blipFill>
              <p:spPr>
                <a:xfrm>
                  <a:off x="11300369" y="5960200"/>
                  <a:ext cx="124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3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D8AF3ED5-7D15-46F8-A428-ED0BEABBA7E1}"/>
                    </a:ext>
                  </a:extLst>
                </p14:cNvPr>
                <p14:cNvContentPartPr/>
                <p14:nvPr/>
              </p14:nvContentPartPr>
              <p14:xfrm>
                <a:off x="11423129" y="5989360"/>
                <a:ext cx="67320" cy="101520"/>
              </p14:xfrm>
            </p:contentPart>
          </mc:Choice>
          <mc:Fallback xmlns="">
            <p:pic>
              <p:nvPicPr>
                <p:cNvPr id="1115" name="Input penna 1114">
                  <a:extLst>
                    <a:ext uri="{FF2B5EF4-FFF2-40B4-BE49-F238E27FC236}">
                      <a16:creationId xmlns:a16="http://schemas.microsoft.com/office/drawing/2014/main" id="{D8AF3ED5-7D15-46F8-A428-ED0BEABBA7E1}"/>
                    </a:ext>
                  </a:extLst>
                </p:cNvPr>
                <p:cNvPicPr/>
                <p:nvPr/>
              </p:nvPicPr>
              <p:blipFill>
                <a:blip r:embed="rId2594"/>
                <a:stretch>
                  <a:fillRect/>
                </a:stretch>
              </p:blipFill>
              <p:spPr>
                <a:xfrm>
                  <a:off x="11414489" y="5980720"/>
                  <a:ext cx="849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5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1DF0ACCF-2109-4251-80CD-2DFBDF45AC09}"/>
                    </a:ext>
                  </a:extLst>
                </p14:cNvPr>
                <p14:cNvContentPartPr/>
                <p14:nvPr/>
              </p14:nvContentPartPr>
              <p14:xfrm>
                <a:off x="11431049" y="6032200"/>
                <a:ext cx="82440" cy="17640"/>
              </p14:xfrm>
            </p:contentPart>
          </mc:Choice>
          <mc:Fallback xmlns="">
            <p:pic>
              <p:nvPicPr>
                <p:cNvPr id="1116" name="Input penna 1115">
                  <a:extLst>
                    <a:ext uri="{FF2B5EF4-FFF2-40B4-BE49-F238E27FC236}">
                      <a16:creationId xmlns:a16="http://schemas.microsoft.com/office/drawing/2014/main" id="{1DF0ACCF-2109-4251-80CD-2DFBDF45AC09}"/>
                    </a:ext>
                  </a:extLst>
                </p:cNvPr>
                <p:cNvPicPr/>
                <p:nvPr/>
              </p:nvPicPr>
              <p:blipFill>
                <a:blip r:embed="rId2596"/>
                <a:stretch>
                  <a:fillRect/>
                </a:stretch>
              </p:blipFill>
              <p:spPr>
                <a:xfrm>
                  <a:off x="11422049" y="6023560"/>
                  <a:ext cx="1000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7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ED79167D-D24B-448C-8B0D-2F2B4C1CDCD4}"/>
                    </a:ext>
                  </a:extLst>
                </p14:cNvPr>
                <p14:cNvContentPartPr/>
                <p14:nvPr/>
              </p14:nvContentPartPr>
              <p14:xfrm>
                <a:off x="11500529" y="5996920"/>
                <a:ext cx="133920" cy="9540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ED79167D-D24B-448C-8B0D-2F2B4C1CDCD4}"/>
                    </a:ext>
                  </a:extLst>
                </p:cNvPr>
                <p:cNvPicPr/>
                <p:nvPr/>
              </p:nvPicPr>
              <p:blipFill>
                <a:blip r:embed="rId2598"/>
                <a:stretch>
                  <a:fillRect/>
                </a:stretch>
              </p:blipFill>
              <p:spPr>
                <a:xfrm>
                  <a:off x="11491889" y="5987920"/>
                  <a:ext cx="151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9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5566BFA3-1540-419E-9D1B-0598E9E3D4E3}"/>
                    </a:ext>
                  </a:extLst>
                </p14:cNvPr>
                <p14:cNvContentPartPr/>
                <p14:nvPr/>
              </p14:nvContentPartPr>
              <p14:xfrm>
                <a:off x="11518529" y="5985400"/>
                <a:ext cx="142200" cy="1116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5566BFA3-1540-419E-9D1B-0598E9E3D4E3}"/>
                    </a:ext>
                  </a:extLst>
                </p:cNvPr>
                <p:cNvPicPr/>
                <p:nvPr/>
              </p:nvPicPr>
              <p:blipFill>
                <a:blip r:embed="rId2600"/>
                <a:stretch>
                  <a:fillRect/>
                </a:stretch>
              </p:blipFill>
              <p:spPr>
                <a:xfrm>
                  <a:off x="11509889" y="5976400"/>
                  <a:ext cx="1598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1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F8E6C38E-6503-4ECF-9F89-419E8C7A166E}"/>
                    </a:ext>
                  </a:extLst>
                </p14:cNvPr>
                <p14:cNvContentPartPr/>
                <p14:nvPr/>
              </p14:nvContentPartPr>
              <p14:xfrm>
                <a:off x="11649569" y="6011320"/>
                <a:ext cx="113040" cy="72720"/>
              </p14:xfrm>
            </p:contentPart>
          </mc:Choice>
          <mc:Fallback xmlns="">
            <p:pic>
              <p:nvPicPr>
                <p:cNvPr id="1119" name="Input penna 1118">
                  <a:extLst>
                    <a:ext uri="{FF2B5EF4-FFF2-40B4-BE49-F238E27FC236}">
                      <a16:creationId xmlns:a16="http://schemas.microsoft.com/office/drawing/2014/main" id="{F8E6C38E-6503-4ECF-9F89-419E8C7A166E}"/>
                    </a:ext>
                  </a:extLst>
                </p:cNvPr>
                <p:cNvPicPr/>
                <p:nvPr/>
              </p:nvPicPr>
              <p:blipFill>
                <a:blip r:embed="rId2602"/>
                <a:stretch>
                  <a:fillRect/>
                </a:stretch>
              </p:blipFill>
              <p:spPr>
                <a:xfrm>
                  <a:off x="11640929" y="6002680"/>
                  <a:ext cx="13068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9" name="Gruppo 1138">
            <a:extLst>
              <a:ext uri="{FF2B5EF4-FFF2-40B4-BE49-F238E27FC236}">
                <a16:creationId xmlns:a16="http://schemas.microsoft.com/office/drawing/2014/main" id="{710A07F2-D218-4265-926C-DF5338801266}"/>
              </a:ext>
            </a:extLst>
          </p:cNvPr>
          <p:cNvGrpSpPr/>
          <p:nvPr/>
        </p:nvGrpSpPr>
        <p:grpSpPr>
          <a:xfrm>
            <a:off x="9565169" y="6204640"/>
            <a:ext cx="1409400" cy="379800"/>
            <a:chOff x="9565169" y="6204640"/>
            <a:chExt cx="1409400" cy="37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3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B138F70B-4005-4E08-A279-6AE48494C50D}"/>
                    </a:ext>
                  </a:extLst>
                </p14:cNvPr>
                <p14:cNvContentPartPr/>
                <p14:nvPr/>
              </p14:nvContentPartPr>
              <p14:xfrm>
                <a:off x="9565169" y="6204640"/>
                <a:ext cx="82080" cy="14940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B138F70B-4005-4E08-A279-6AE48494C50D}"/>
                    </a:ext>
                  </a:extLst>
                </p:cNvPr>
                <p:cNvPicPr/>
                <p:nvPr/>
              </p:nvPicPr>
              <p:blipFill>
                <a:blip r:embed="rId2604"/>
                <a:stretch>
                  <a:fillRect/>
                </a:stretch>
              </p:blipFill>
              <p:spPr>
                <a:xfrm>
                  <a:off x="9556169" y="6195640"/>
                  <a:ext cx="997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5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4C2E0E53-47A2-4B8E-B215-5D03EF46D913}"/>
                    </a:ext>
                  </a:extLst>
                </p14:cNvPr>
                <p14:cNvContentPartPr/>
                <p14:nvPr/>
              </p14:nvContentPartPr>
              <p14:xfrm>
                <a:off x="9717449" y="6264040"/>
                <a:ext cx="163080" cy="190800"/>
              </p14:xfrm>
            </p:contentPart>
          </mc:Choice>
          <mc:Fallback xmlns="">
            <p:pic>
              <p:nvPicPr>
                <p:cNvPr id="1122" name="Input penna 1121">
                  <a:extLst>
                    <a:ext uri="{FF2B5EF4-FFF2-40B4-BE49-F238E27FC236}">
                      <a16:creationId xmlns:a16="http://schemas.microsoft.com/office/drawing/2014/main" id="{4C2E0E53-47A2-4B8E-B215-5D03EF46D913}"/>
                    </a:ext>
                  </a:extLst>
                </p:cNvPr>
                <p:cNvPicPr/>
                <p:nvPr/>
              </p:nvPicPr>
              <p:blipFill>
                <a:blip r:embed="rId2606"/>
                <a:stretch>
                  <a:fillRect/>
                </a:stretch>
              </p:blipFill>
              <p:spPr>
                <a:xfrm>
                  <a:off x="9708809" y="6255400"/>
                  <a:ext cx="1807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7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BEBBC7AC-F6AB-4D1C-96A1-E00116D017BC}"/>
                    </a:ext>
                  </a:extLst>
                </p14:cNvPr>
                <p14:cNvContentPartPr/>
                <p14:nvPr/>
              </p14:nvContentPartPr>
              <p14:xfrm>
                <a:off x="9956489" y="6320560"/>
                <a:ext cx="16920" cy="6120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BEBBC7AC-F6AB-4D1C-96A1-E00116D017BC}"/>
                    </a:ext>
                  </a:extLst>
                </p:cNvPr>
                <p:cNvPicPr/>
                <p:nvPr/>
              </p:nvPicPr>
              <p:blipFill>
                <a:blip r:embed="rId2608"/>
                <a:stretch>
                  <a:fillRect/>
                </a:stretch>
              </p:blipFill>
              <p:spPr>
                <a:xfrm>
                  <a:off x="9947489" y="6311920"/>
                  <a:ext cx="345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9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C2232E86-76B2-46A7-A102-196F3BACD599}"/>
                    </a:ext>
                  </a:extLst>
                </p14:cNvPr>
                <p14:cNvContentPartPr/>
                <p14:nvPr/>
              </p14:nvContentPartPr>
              <p14:xfrm>
                <a:off x="10083209" y="6227680"/>
                <a:ext cx="95760" cy="14148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C2232E86-76B2-46A7-A102-196F3BACD599}"/>
                    </a:ext>
                  </a:extLst>
                </p:cNvPr>
                <p:cNvPicPr/>
                <p:nvPr/>
              </p:nvPicPr>
              <p:blipFill>
                <a:blip r:embed="rId2610"/>
                <a:stretch>
                  <a:fillRect/>
                </a:stretch>
              </p:blipFill>
              <p:spPr>
                <a:xfrm>
                  <a:off x="10074209" y="6218680"/>
                  <a:ext cx="1134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1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8CDA8FC3-91DA-4AE4-8C9F-4AFB1A62E3E2}"/>
                    </a:ext>
                  </a:extLst>
                </p14:cNvPr>
                <p14:cNvContentPartPr/>
                <p14:nvPr/>
              </p14:nvContentPartPr>
              <p14:xfrm>
                <a:off x="10199489" y="6309760"/>
                <a:ext cx="51480" cy="68760"/>
              </p14:xfrm>
            </p:contentPart>
          </mc:Choice>
          <mc:Fallback xmlns="">
            <p:pic>
              <p:nvPicPr>
                <p:cNvPr id="1126" name="Input penna 1125">
                  <a:extLst>
                    <a:ext uri="{FF2B5EF4-FFF2-40B4-BE49-F238E27FC236}">
                      <a16:creationId xmlns:a16="http://schemas.microsoft.com/office/drawing/2014/main" id="{8CDA8FC3-91DA-4AE4-8C9F-4AFB1A62E3E2}"/>
                    </a:ext>
                  </a:extLst>
                </p:cNvPr>
                <p:cNvPicPr/>
                <p:nvPr/>
              </p:nvPicPr>
              <p:blipFill>
                <a:blip r:embed="rId2612"/>
                <a:stretch>
                  <a:fillRect/>
                </a:stretch>
              </p:blipFill>
              <p:spPr>
                <a:xfrm>
                  <a:off x="10190849" y="6301120"/>
                  <a:ext cx="691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3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BA0C2B0A-3244-44D1-AE2A-1A2BB4BCD5B6}"/>
                    </a:ext>
                  </a:extLst>
                </p14:cNvPr>
                <p14:cNvContentPartPr/>
                <p14:nvPr/>
              </p14:nvContentPartPr>
              <p14:xfrm>
                <a:off x="10227209" y="6316960"/>
                <a:ext cx="31680" cy="150840"/>
              </p14:xfrm>
            </p:contentPart>
          </mc:Choice>
          <mc:Fallback xmlns="">
            <p:pic>
              <p:nvPicPr>
                <p:cNvPr id="1127" name="Input penna 1126">
                  <a:extLst>
                    <a:ext uri="{FF2B5EF4-FFF2-40B4-BE49-F238E27FC236}">
                      <a16:creationId xmlns:a16="http://schemas.microsoft.com/office/drawing/2014/main" id="{BA0C2B0A-3244-44D1-AE2A-1A2BB4BCD5B6}"/>
                    </a:ext>
                  </a:extLst>
                </p:cNvPr>
                <p:cNvPicPr/>
                <p:nvPr/>
              </p:nvPicPr>
              <p:blipFill>
                <a:blip r:embed="rId2614"/>
                <a:stretch>
                  <a:fillRect/>
                </a:stretch>
              </p:blipFill>
              <p:spPr>
                <a:xfrm>
                  <a:off x="10218569" y="6307960"/>
                  <a:ext cx="49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5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8EF0AC22-F37F-41A8-94F7-7A0476A213B2}"/>
                    </a:ext>
                  </a:extLst>
                </p14:cNvPr>
                <p14:cNvContentPartPr/>
                <p14:nvPr/>
              </p14:nvContentPartPr>
              <p14:xfrm>
                <a:off x="10290209" y="6295000"/>
                <a:ext cx="137880" cy="155160"/>
              </p14:xfrm>
            </p:contentPart>
          </mc:Choice>
          <mc:Fallback xmlns="">
            <p:pic>
              <p:nvPicPr>
                <p:cNvPr id="1128" name="Input penna 1127">
                  <a:extLst>
                    <a:ext uri="{FF2B5EF4-FFF2-40B4-BE49-F238E27FC236}">
                      <a16:creationId xmlns:a16="http://schemas.microsoft.com/office/drawing/2014/main" id="{8EF0AC22-F37F-41A8-94F7-7A0476A213B2}"/>
                    </a:ext>
                  </a:extLst>
                </p:cNvPr>
                <p:cNvPicPr/>
                <p:nvPr/>
              </p:nvPicPr>
              <p:blipFill>
                <a:blip r:embed="rId2616"/>
                <a:stretch>
                  <a:fillRect/>
                </a:stretch>
              </p:blipFill>
              <p:spPr>
                <a:xfrm>
                  <a:off x="10281569" y="6286000"/>
                  <a:ext cx="1555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7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3B1038F6-3F7F-4CE2-A60A-F5D81271ECF7}"/>
                    </a:ext>
                  </a:extLst>
                </p14:cNvPr>
                <p14:cNvContentPartPr/>
                <p14:nvPr/>
              </p14:nvContentPartPr>
              <p14:xfrm>
                <a:off x="10497569" y="6286000"/>
                <a:ext cx="63000" cy="6120"/>
              </p14:xfrm>
            </p:contentPart>
          </mc:Choice>
          <mc:Fallback xmlns="">
            <p:pic>
              <p:nvPicPr>
                <p:cNvPr id="1129" name="Input penna 1128">
                  <a:extLst>
                    <a:ext uri="{FF2B5EF4-FFF2-40B4-BE49-F238E27FC236}">
                      <a16:creationId xmlns:a16="http://schemas.microsoft.com/office/drawing/2014/main" id="{3B1038F6-3F7F-4CE2-A60A-F5D81271ECF7}"/>
                    </a:ext>
                  </a:extLst>
                </p:cNvPr>
                <p:cNvPicPr/>
                <p:nvPr/>
              </p:nvPicPr>
              <p:blipFill>
                <a:blip r:embed="rId1850"/>
                <a:stretch>
                  <a:fillRect/>
                </a:stretch>
              </p:blipFill>
              <p:spPr>
                <a:xfrm>
                  <a:off x="10488569" y="6277360"/>
                  <a:ext cx="80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8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5EB35B92-87A0-46B6-8B0B-623F750956A6}"/>
                    </a:ext>
                  </a:extLst>
                </p14:cNvPr>
                <p14:cNvContentPartPr/>
                <p14:nvPr/>
              </p14:nvContentPartPr>
              <p14:xfrm>
                <a:off x="10514489" y="6286720"/>
                <a:ext cx="59400" cy="46440"/>
              </p14:xfrm>
            </p:contentPart>
          </mc:Choice>
          <mc:Fallback xmlns="">
            <p:pic>
              <p:nvPicPr>
                <p:cNvPr id="1130" name="Input penna 1129">
                  <a:extLst>
                    <a:ext uri="{FF2B5EF4-FFF2-40B4-BE49-F238E27FC236}">
                      <a16:creationId xmlns:a16="http://schemas.microsoft.com/office/drawing/2014/main" id="{5EB35B92-87A0-46B6-8B0B-623F750956A6}"/>
                    </a:ext>
                  </a:extLst>
                </p:cNvPr>
                <p:cNvPicPr/>
                <p:nvPr/>
              </p:nvPicPr>
              <p:blipFill>
                <a:blip r:embed="rId2619"/>
                <a:stretch>
                  <a:fillRect/>
                </a:stretch>
              </p:blipFill>
              <p:spPr>
                <a:xfrm>
                  <a:off x="10505849" y="6278080"/>
                  <a:ext cx="7704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0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F488503B-5B74-4A3E-AF12-224937035522}"/>
                    </a:ext>
                  </a:extLst>
                </p14:cNvPr>
                <p14:cNvContentPartPr/>
                <p14:nvPr/>
              </p14:nvContentPartPr>
              <p14:xfrm>
                <a:off x="10621049" y="6248200"/>
                <a:ext cx="117000" cy="9288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F488503B-5B74-4A3E-AF12-224937035522}"/>
                    </a:ext>
                  </a:extLst>
                </p:cNvPr>
                <p:cNvPicPr/>
                <p:nvPr/>
              </p:nvPicPr>
              <p:blipFill>
                <a:blip r:embed="rId2621"/>
                <a:stretch>
                  <a:fillRect/>
                </a:stretch>
              </p:blipFill>
              <p:spPr>
                <a:xfrm>
                  <a:off x="10612409" y="6239200"/>
                  <a:ext cx="134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2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7C726262-0984-4972-9C1B-D9F9AB22244C}"/>
                    </a:ext>
                  </a:extLst>
                </p14:cNvPr>
                <p14:cNvContentPartPr/>
                <p14:nvPr/>
              </p14:nvContentPartPr>
              <p14:xfrm>
                <a:off x="10896809" y="6214360"/>
                <a:ext cx="11160" cy="900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7C726262-0984-4972-9C1B-D9F9AB22244C}"/>
                    </a:ext>
                  </a:extLst>
                </p:cNvPr>
                <p:cNvPicPr/>
                <p:nvPr/>
              </p:nvPicPr>
              <p:blipFill>
                <a:blip r:embed="rId2623"/>
                <a:stretch>
                  <a:fillRect/>
                </a:stretch>
              </p:blipFill>
              <p:spPr>
                <a:xfrm>
                  <a:off x="10887809" y="6205720"/>
                  <a:ext cx="28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4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0EFF9163-EE32-4100-BE79-AAD4FF2BE9AF}"/>
                    </a:ext>
                  </a:extLst>
                </p14:cNvPr>
                <p14:cNvContentPartPr/>
                <p14:nvPr/>
              </p14:nvContentPartPr>
              <p14:xfrm>
                <a:off x="10892129" y="6358000"/>
                <a:ext cx="15480" cy="1584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0EFF9163-EE32-4100-BE79-AAD4FF2BE9AF}"/>
                    </a:ext>
                  </a:extLst>
                </p:cNvPr>
                <p:cNvPicPr/>
                <p:nvPr/>
              </p:nvPicPr>
              <p:blipFill>
                <a:blip r:embed="rId2625"/>
                <a:stretch>
                  <a:fillRect/>
                </a:stretch>
              </p:blipFill>
              <p:spPr>
                <a:xfrm>
                  <a:off x="10883129" y="6349000"/>
                  <a:ext cx="33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6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C9B6DC9B-4600-4962-AC32-8E02917D570E}"/>
                    </a:ext>
                  </a:extLst>
                </p14:cNvPr>
                <p14:cNvContentPartPr/>
                <p14:nvPr/>
              </p14:nvContentPartPr>
              <p14:xfrm>
                <a:off x="10950089" y="6216160"/>
                <a:ext cx="24480" cy="11232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C9B6DC9B-4600-4962-AC32-8E02917D570E}"/>
                    </a:ext>
                  </a:extLst>
                </p:cNvPr>
                <p:cNvPicPr/>
                <p:nvPr/>
              </p:nvPicPr>
              <p:blipFill>
                <a:blip r:embed="rId2627"/>
                <a:stretch>
                  <a:fillRect/>
                </a:stretch>
              </p:blipFill>
              <p:spPr>
                <a:xfrm>
                  <a:off x="10941449" y="6207160"/>
                  <a:ext cx="42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8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1964D274-2A7C-4436-B4AE-A7E311456670}"/>
                    </a:ext>
                  </a:extLst>
                </p14:cNvPr>
                <p14:cNvContentPartPr/>
                <p14:nvPr/>
              </p14:nvContentPartPr>
              <p14:xfrm>
                <a:off x="10971329" y="6385720"/>
                <a:ext cx="360" cy="540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1964D274-2A7C-4436-B4AE-A7E311456670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10962689" y="6376720"/>
                  <a:ext cx="18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9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A38EB3A2-DD02-4B53-8B16-1FBAAE5A6EDA}"/>
                    </a:ext>
                  </a:extLst>
                </p14:cNvPr>
                <p14:cNvContentPartPr/>
                <p14:nvPr/>
              </p14:nvContentPartPr>
              <p14:xfrm>
                <a:off x="10232249" y="6477880"/>
                <a:ext cx="480240" cy="8604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A38EB3A2-DD02-4B53-8B16-1FBAAE5A6EDA}"/>
                    </a:ext>
                  </a:extLst>
                </p:cNvPr>
                <p:cNvPicPr/>
                <p:nvPr/>
              </p:nvPicPr>
              <p:blipFill>
                <a:blip r:embed="rId2630"/>
                <a:stretch>
                  <a:fillRect/>
                </a:stretch>
              </p:blipFill>
              <p:spPr>
                <a:xfrm>
                  <a:off x="10223609" y="6469240"/>
                  <a:ext cx="4978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1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7198BE30-D123-4BE1-95CC-0F3C5A5F8EA9}"/>
                    </a:ext>
                  </a:extLst>
                </p14:cNvPr>
                <p14:cNvContentPartPr/>
                <p14:nvPr/>
              </p14:nvContentPartPr>
              <p14:xfrm>
                <a:off x="10325129" y="6523240"/>
                <a:ext cx="346680" cy="61200"/>
              </p14:xfrm>
            </p:contentPart>
          </mc:Choice>
          <mc:Fallback xmlns="">
            <p:pic>
              <p:nvPicPr>
                <p:cNvPr id="1138" name="Input penna 1137">
                  <a:extLst>
                    <a:ext uri="{FF2B5EF4-FFF2-40B4-BE49-F238E27FC236}">
                      <a16:creationId xmlns:a16="http://schemas.microsoft.com/office/drawing/2014/main" id="{7198BE30-D123-4BE1-95CC-0F3C5A5F8EA9}"/>
                    </a:ext>
                  </a:extLst>
                </p:cNvPr>
                <p:cNvPicPr/>
                <p:nvPr/>
              </p:nvPicPr>
              <p:blipFill>
                <a:blip r:embed="rId2632"/>
                <a:stretch>
                  <a:fillRect/>
                </a:stretch>
              </p:blipFill>
              <p:spPr>
                <a:xfrm>
                  <a:off x="10316489" y="6514600"/>
                  <a:ext cx="364320" cy="78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11314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uppo 15">
            <a:extLst>
              <a:ext uri="{FF2B5EF4-FFF2-40B4-BE49-F238E27FC236}">
                <a16:creationId xmlns:a16="http://schemas.microsoft.com/office/drawing/2014/main" id="{857D0FE3-A623-4DC9-90C0-FA4F474183CB}"/>
              </a:ext>
            </a:extLst>
          </p:cNvPr>
          <p:cNvGrpSpPr/>
          <p:nvPr/>
        </p:nvGrpSpPr>
        <p:grpSpPr>
          <a:xfrm>
            <a:off x="190769" y="94000"/>
            <a:ext cx="1575360" cy="176040"/>
            <a:chOff x="190769" y="94000"/>
            <a:chExt cx="157536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put penna 1">
                  <a:extLst>
                    <a:ext uri="{FF2B5EF4-FFF2-40B4-BE49-F238E27FC236}">
                      <a16:creationId xmlns:a16="http://schemas.microsoft.com/office/drawing/2014/main" id="{B46B4E0E-F8BC-4161-9976-B5514C5043D2}"/>
                    </a:ext>
                  </a:extLst>
                </p14:cNvPr>
                <p14:cNvContentPartPr/>
                <p14:nvPr/>
              </p14:nvContentPartPr>
              <p14:xfrm>
                <a:off x="190769" y="155920"/>
                <a:ext cx="97200" cy="107280"/>
              </p14:xfrm>
            </p:contentPart>
          </mc:Choice>
          <mc:Fallback xmlns="">
            <p:pic>
              <p:nvPicPr>
                <p:cNvPr id="2" name="Input penna 1">
                  <a:extLst>
                    <a:ext uri="{FF2B5EF4-FFF2-40B4-BE49-F238E27FC236}">
                      <a16:creationId xmlns:a16="http://schemas.microsoft.com/office/drawing/2014/main" id="{B46B4E0E-F8BC-4161-9976-B5514C5043D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769" y="146920"/>
                  <a:ext cx="1148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7AE32905-6DA7-4752-8452-8F247B322C9B}"/>
                    </a:ext>
                  </a:extLst>
                </p14:cNvPr>
                <p14:cNvContentPartPr/>
                <p14:nvPr/>
              </p14:nvContentPartPr>
              <p14:xfrm>
                <a:off x="325049" y="136120"/>
                <a:ext cx="24480" cy="12024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7AE32905-6DA7-4752-8452-8F247B322C9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16409" y="127120"/>
                  <a:ext cx="421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F49F8293-9559-4F0A-A98D-A1FA1E84529A}"/>
                    </a:ext>
                  </a:extLst>
                </p14:cNvPr>
                <p14:cNvContentPartPr/>
                <p14:nvPr/>
              </p14:nvContentPartPr>
              <p14:xfrm>
                <a:off x="492449" y="161680"/>
                <a:ext cx="11160" cy="9504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F49F8293-9559-4F0A-A98D-A1FA1E84529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83809" y="152680"/>
                  <a:ext cx="28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142D0BBF-D9F5-4A9F-B90F-FADB06505673}"/>
                    </a:ext>
                  </a:extLst>
                </p14:cNvPr>
                <p14:cNvContentPartPr/>
                <p14:nvPr/>
              </p14:nvContentPartPr>
              <p14:xfrm>
                <a:off x="479849" y="109120"/>
                <a:ext cx="69120" cy="6984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142D0BBF-D9F5-4A9F-B90F-FADB0650567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71209" y="100120"/>
                  <a:ext cx="86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DD9E8625-8451-4869-B967-4CF159E6FEB7}"/>
                    </a:ext>
                  </a:extLst>
                </p14:cNvPr>
                <p14:cNvContentPartPr/>
                <p14:nvPr/>
              </p14:nvContentPartPr>
              <p14:xfrm>
                <a:off x="566249" y="154840"/>
                <a:ext cx="93240" cy="8856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DD9E8625-8451-4869-B967-4CF159E6FEB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57249" y="146200"/>
                  <a:ext cx="110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9CCF8E65-3883-43C1-AC03-C5DDFE560F17}"/>
                    </a:ext>
                  </a:extLst>
                </p14:cNvPr>
                <p14:cNvContentPartPr/>
                <p14:nvPr/>
              </p14:nvContentPartPr>
              <p14:xfrm>
                <a:off x="678929" y="173200"/>
                <a:ext cx="81360" cy="9288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9CCF8E65-3883-43C1-AC03-C5DDFE560F1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69929" y="164200"/>
                  <a:ext cx="99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F85E9C59-AD9E-4100-AD4B-622D1C578A1C}"/>
                    </a:ext>
                  </a:extLst>
                </p14:cNvPr>
                <p14:cNvContentPartPr/>
                <p14:nvPr/>
              </p14:nvContentPartPr>
              <p14:xfrm>
                <a:off x="759569" y="94000"/>
                <a:ext cx="34200" cy="4716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F85E9C59-AD9E-4100-AD4B-622D1C578A1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50929" y="85360"/>
                  <a:ext cx="518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101998EB-37A7-4546-96E8-BF57342D5B59}"/>
                    </a:ext>
                  </a:extLst>
                </p14:cNvPr>
                <p14:cNvContentPartPr/>
                <p14:nvPr/>
              </p14:nvContentPartPr>
              <p14:xfrm>
                <a:off x="942449" y="144760"/>
                <a:ext cx="167040" cy="11556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101998EB-37A7-4546-96E8-BF57342D5B5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33809" y="135760"/>
                  <a:ext cx="1846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CBCFC02B-789F-473C-BD3D-9D22F8B826C9}"/>
                    </a:ext>
                  </a:extLst>
                </p14:cNvPr>
                <p14:cNvContentPartPr/>
                <p14:nvPr/>
              </p14:nvContentPartPr>
              <p14:xfrm>
                <a:off x="1106969" y="158440"/>
                <a:ext cx="113400" cy="11016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CBCFC02B-789F-473C-BD3D-9D22F8B826C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98329" y="149440"/>
                  <a:ext cx="131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1DA22E97-B238-450D-80E6-B201FE89F527}"/>
                    </a:ext>
                  </a:extLst>
                </p14:cNvPr>
                <p14:cNvContentPartPr/>
                <p14:nvPr/>
              </p14:nvContentPartPr>
              <p14:xfrm>
                <a:off x="1212809" y="181840"/>
                <a:ext cx="214200" cy="8568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1DA22E97-B238-450D-80E6-B201FE89F52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04169" y="173200"/>
                  <a:ext cx="231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EA6B28B2-FFE8-4671-9D95-DFE0F6055158}"/>
                    </a:ext>
                  </a:extLst>
                </p14:cNvPr>
                <p14:cNvContentPartPr/>
                <p14:nvPr/>
              </p14:nvContentPartPr>
              <p14:xfrm>
                <a:off x="1418729" y="159880"/>
                <a:ext cx="158760" cy="11016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EA6B28B2-FFE8-4671-9D95-DFE0F605515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409729" y="151240"/>
                  <a:ext cx="176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C227459D-A9FD-47BE-9F0E-E3EFA1C75152}"/>
                    </a:ext>
                  </a:extLst>
                </p14:cNvPr>
                <p14:cNvContentPartPr/>
                <p14:nvPr/>
              </p14:nvContentPartPr>
              <p14:xfrm>
                <a:off x="1565609" y="136120"/>
                <a:ext cx="155160" cy="13140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C227459D-A9FD-47BE-9F0E-E3EFA1C7515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556609" y="127120"/>
                  <a:ext cx="1728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889F1234-B38D-44A3-B7D5-CFF97D29970D}"/>
                    </a:ext>
                  </a:extLst>
                </p14:cNvPr>
                <p14:cNvContentPartPr/>
                <p14:nvPr/>
              </p14:nvContentPartPr>
              <p14:xfrm>
                <a:off x="1686569" y="171760"/>
                <a:ext cx="79560" cy="8460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889F1234-B38D-44A3-B7D5-CFF97D29970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77929" y="163120"/>
                  <a:ext cx="972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D5356C45-6B74-4B48-BB1A-04D54155D562}"/>
                    </a:ext>
                  </a:extLst>
                </p14:cNvPr>
                <p14:cNvContentPartPr/>
                <p14:nvPr/>
              </p14:nvContentPartPr>
              <p14:xfrm>
                <a:off x="1677929" y="221800"/>
                <a:ext cx="84600" cy="432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D5356C45-6B74-4B48-BB1A-04D54155D56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668929" y="212800"/>
                  <a:ext cx="10224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uppo 31">
            <a:extLst>
              <a:ext uri="{FF2B5EF4-FFF2-40B4-BE49-F238E27FC236}">
                <a16:creationId xmlns:a16="http://schemas.microsoft.com/office/drawing/2014/main" id="{1C2E335D-F1FC-4522-93AD-0A1F5BCA72E4}"/>
              </a:ext>
            </a:extLst>
          </p:cNvPr>
          <p:cNvGrpSpPr/>
          <p:nvPr/>
        </p:nvGrpSpPr>
        <p:grpSpPr>
          <a:xfrm>
            <a:off x="1933169" y="129280"/>
            <a:ext cx="1160280" cy="158760"/>
            <a:chOff x="1933169" y="129280"/>
            <a:chExt cx="1160280" cy="15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B018C558-1523-4929-BF59-845E13773969}"/>
                    </a:ext>
                  </a:extLst>
                </p14:cNvPr>
                <p14:cNvContentPartPr/>
                <p14:nvPr/>
              </p14:nvContentPartPr>
              <p14:xfrm>
                <a:off x="1933169" y="170680"/>
                <a:ext cx="134640" cy="11736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B018C558-1523-4929-BF59-845E1377396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924529" y="161680"/>
                  <a:ext cx="1522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CDF64961-19E2-42A8-8904-9E60D2EF203D}"/>
                    </a:ext>
                  </a:extLst>
                </p14:cNvPr>
                <p14:cNvContentPartPr/>
                <p14:nvPr/>
              </p14:nvContentPartPr>
              <p14:xfrm>
                <a:off x="1982489" y="231520"/>
                <a:ext cx="84600" cy="1512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CDF64961-19E2-42A8-8904-9E60D2EF203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73849" y="222880"/>
                  <a:ext cx="1022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EF630A43-E12C-47F8-ADB0-587040C0A500}"/>
                    </a:ext>
                  </a:extLst>
                </p14:cNvPr>
                <p14:cNvContentPartPr/>
                <p14:nvPr/>
              </p14:nvContentPartPr>
              <p14:xfrm>
                <a:off x="2215769" y="154120"/>
                <a:ext cx="22320" cy="11160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EF630A43-E12C-47F8-ADB0-587040C0A50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207129" y="145480"/>
                  <a:ext cx="39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D0C7D029-AE97-4872-8E33-B07336D57234}"/>
                    </a:ext>
                  </a:extLst>
                </p14:cNvPr>
                <p14:cNvContentPartPr/>
                <p14:nvPr/>
              </p14:nvContentPartPr>
              <p14:xfrm>
                <a:off x="2188049" y="158440"/>
                <a:ext cx="129240" cy="11916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D0C7D029-AE97-4872-8E33-B07336D5723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179409" y="149440"/>
                  <a:ext cx="1468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960CF3FB-EBA4-402F-8C7A-B9EF2A50CED3}"/>
                    </a:ext>
                  </a:extLst>
                </p14:cNvPr>
                <p14:cNvContentPartPr/>
                <p14:nvPr/>
              </p14:nvContentPartPr>
              <p14:xfrm>
                <a:off x="2290289" y="165640"/>
                <a:ext cx="48600" cy="9828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960CF3FB-EBA4-402F-8C7A-B9EF2A50CED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281649" y="157000"/>
                  <a:ext cx="662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C6D69651-BCA9-4C52-BCE4-74BF0032600E}"/>
                    </a:ext>
                  </a:extLst>
                </p14:cNvPr>
                <p14:cNvContentPartPr/>
                <p14:nvPr/>
              </p14:nvContentPartPr>
              <p14:xfrm>
                <a:off x="2372729" y="141160"/>
                <a:ext cx="101160" cy="13716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C6D69651-BCA9-4C52-BCE4-74BF0032600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363729" y="132160"/>
                  <a:ext cx="118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5C9124AF-53F6-4DF9-A7B4-B213DFC71203}"/>
                    </a:ext>
                  </a:extLst>
                </p14:cNvPr>
                <p14:cNvContentPartPr/>
                <p14:nvPr/>
              </p14:nvContentPartPr>
              <p14:xfrm>
                <a:off x="2508089" y="151600"/>
                <a:ext cx="75960" cy="10080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5C9124AF-53F6-4DF9-A7B4-B213DFC7120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499089" y="142960"/>
                  <a:ext cx="936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841767F1-8982-45E0-A1D4-8BDB7CD62C84}"/>
                    </a:ext>
                  </a:extLst>
                </p14:cNvPr>
                <p14:cNvContentPartPr/>
                <p14:nvPr/>
              </p14:nvContentPartPr>
              <p14:xfrm>
                <a:off x="2512769" y="195520"/>
                <a:ext cx="41040" cy="540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841767F1-8982-45E0-A1D4-8BDB7CD62C8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504129" y="186520"/>
                  <a:ext cx="58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05C028AD-0FA5-4492-B83A-52012A1142A8}"/>
                    </a:ext>
                  </a:extLst>
                </p14:cNvPr>
                <p14:cNvContentPartPr/>
                <p14:nvPr/>
              </p14:nvContentPartPr>
              <p14:xfrm>
                <a:off x="2604929" y="138640"/>
                <a:ext cx="105840" cy="12960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05C028AD-0FA5-4492-B83A-52012A1142A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595929" y="129640"/>
                  <a:ext cx="123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395ABF63-177D-4ABE-A3DD-70931C1B3001}"/>
                    </a:ext>
                  </a:extLst>
                </p14:cNvPr>
                <p14:cNvContentPartPr/>
                <p14:nvPr/>
              </p14:nvContentPartPr>
              <p14:xfrm>
                <a:off x="2588369" y="161680"/>
                <a:ext cx="133920" cy="11304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395ABF63-177D-4ABE-A3DD-70931C1B300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579369" y="152680"/>
                  <a:ext cx="1515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85D6844A-CD16-4823-B046-6BE0EF860E64}"/>
                    </a:ext>
                  </a:extLst>
                </p14:cNvPr>
                <p14:cNvContentPartPr/>
                <p14:nvPr/>
              </p14:nvContentPartPr>
              <p14:xfrm>
                <a:off x="2745689" y="162400"/>
                <a:ext cx="81000" cy="10188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85D6844A-CD16-4823-B046-6BE0EF860E6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737049" y="153760"/>
                  <a:ext cx="986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" name="Input penna 28">
                  <a:extLst>
                    <a:ext uri="{FF2B5EF4-FFF2-40B4-BE49-F238E27FC236}">
                      <a16:creationId xmlns:a16="http://schemas.microsoft.com/office/drawing/2014/main" id="{28F2AF4D-7771-47AB-92DA-0C9B650DFEFF}"/>
                    </a:ext>
                  </a:extLst>
                </p14:cNvPr>
                <p14:cNvContentPartPr/>
                <p14:nvPr/>
              </p14:nvContentPartPr>
              <p14:xfrm>
                <a:off x="2855489" y="139360"/>
                <a:ext cx="110520" cy="11880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28F2AF4D-7771-47AB-92DA-0C9B650DFEF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846489" y="130720"/>
                  <a:ext cx="1281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" name="Input penna 29">
                  <a:extLst>
                    <a:ext uri="{FF2B5EF4-FFF2-40B4-BE49-F238E27FC236}">
                      <a16:creationId xmlns:a16="http://schemas.microsoft.com/office/drawing/2014/main" id="{B5D93AAD-577B-470C-84F1-C5D7B18472E8}"/>
                    </a:ext>
                  </a:extLst>
                </p14:cNvPr>
                <p14:cNvContentPartPr/>
                <p14:nvPr/>
              </p14:nvContentPartPr>
              <p14:xfrm>
                <a:off x="3005249" y="129280"/>
                <a:ext cx="88200" cy="11772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B5D93AAD-577B-470C-84F1-C5D7B18472E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96609" y="120640"/>
                  <a:ext cx="105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1" name="Input penna 30">
                  <a:extLst>
                    <a:ext uri="{FF2B5EF4-FFF2-40B4-BE49-F238E27FC236}">
                      <a16:creationId xmlns:a16="http://schemas.microsoft.com/office/drawing/2014/main" id="{3F78B350-D767-457F-9272-ACC19BF8B40C}"/>
                    </a:ext>
                  </a:extLst>
                </p14:cNvPr>
                <p14:cNvContentPartPr/>
                <p14:nvPr/>
              </p14:nvContentPartPr>
              <p14:xfrm>
                <a:off x="2999489" y="185440"/>
                <a:ext cx="81720" cy="1116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3F78B350-D767-457F-9272-ACC19BF8B40C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990849" y="176800"/>
                  <a:ext cx="9936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27D6734B-287D-4E6D-B2B2-5ED4BA9F79BC}"/>
              </a:ext>
            </a:extLst>
          </p:cNvPr>
          <p:cNvGrpSpPr/>
          <p:nvPr/>
        </p:nvGrpSpPr>
        <p:grpSpPr>
          <a:xfrm>
            <a:off x="3283169" y="131800"/>
            <a:ext cx="813960" cy="138960"/>
            <a:chOff x="3283169" y="131800"/>
            <a:chExt cx="813960" cy="13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BBAED1C7-7EC8-4EAA-819E-CD5130147BAD}"/>
                    </a:ext>
                  </a:extLst>
                </p14:cNvPr>
                <p14:cNvContentPartPr/>
                <p14:nvPr/>
              </p14:nvContentPartPr>
              <p14:xfrm>
                <a:off x="3283889" y="142600"/>
                <a:ext cx="6120" cy="10188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BBAED1C7-7EC8-4EAA-819E-CD5130147BA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275249" y="133960"/>
                  <a:ext cx="23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9940FE57-68B8-40B2-8A52-87CC436FABEC}"/>
                    </a:ext>
                  </a:extLst>
                </p14:cNvPr>
                <p14:cNvContentPartPr/>
                <p14:nvPr/>
              </p14:nvContentPartPr>
              <p14:xfrm>
                <a:off x="3283169" y="131800"/>
                <a:ext cx="77760" cy="11592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9940FE57-68B8-40B2-8A52-87CC436FABE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274169" y="123160"/>
                  <a:ext cx="954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32BE84DC-B603-46A1-90DE-1ED26890BA8D}"/>
                    </a:ext>
                  </a:extLst>
                </p14:cNvPr>
                <p14:cNvContentPartPr/>
                <p14:nvPr/>
              </p14:nvContentPartPr>
              <p14:xfrm>
                <a:off x="3384329" y="147640"/>
                <a:ext cx="77040" cy="104040"/>
              </p14:xfrm>
            </p:contentPart>
          </mc:Choice>
          <mc:Fallback xmlns="">
            <p:pic>
              <p:nvPicPr>
                <p:cNvPr id="35" name="Input penna 34">
                  <a:extLst>
                    <a:ext uri="{FF2B5EF4-FFF2-40B4-BE49-F238E27FC236}">
                      <a16:creationId xmlns:a16="http://schemas.microsoft.com/office/drawing/2014/main" id="{32BE84DC-B603-46A1-90DE-1ED26890BA8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375689" y="138640"/>
                  <a:ext cx="94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A51504D1-B9FE-44E1-9E75-AD40292F3CFC}"/>
                    </a:ext>
                  </a:extLst>
                </p14:cNvPr>
                <p14:cNvContentPartPr/>
                <p14:nvPr/>
              </p14:nvContentPartPr>
              <p14:xfrm>
                <a:off x="3404129" y="196960"/>
                <a:ext cx="52560" cy="3600"/>
              </p14:xfrm>
            </p:contentPart>
          </mc:Choice>
          <mc:Fallback xmlns="">
            <p:pic>
              <p:nvPicPr>
                <p:cNvPr id="36" name="Input penna 35">
                  <a:extLst>
                    <a:ext uri="{FF2B5EF4-FFF2-40B4-BE49-F238E27FC236}">
                      <a16:creationId xmlns:a16="http://schemas.microsoft.com/office/drawing/2014/main" id="{A51504D1-B9FE-44E1-9E75-AD40292F3CF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395129" y="188320"/>
                  <a:ext cx="70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35F93224-394C-4161-BD22-014F74113339}"/>
                    </a:ext>
                  </a:extLst>
                </p14:cNvPr>
                <p14:cNvContentPartPr/>
                <p14:nvPr/>
              </p14:nvContentPartPr>
              <p14:xfrm>
                <a:off x="3456329" y="171760"/>
                <a:ext cx="57600" cy="78480"/>
              </p14:xfrm>
            </p:contentPart>
          </mc:Choice>
          <mc:Fallback xmlns="">
            <p:pic>
              <p:nvPicPr>
                <p:cNvPr id="37" name="Input penna 36">
                  <a:extLst>
                    <a:ext uri="{FF2B5EF4-FFF2-40B4-BE49-F238E27FC236}">
                      <a16:creationId xmlns:a16="http://schemas.microsoft.com/office/drawing/2014/main" id="{35F93224-394C-4161-BD22-014F7411333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447329" y="162760"/>
                  <a:ext cx="752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0657C613-456B-497B-8630-D84B9C512A8D}"/>
                    </a:ext>
                  </a:extLst>
                </p14:cNvPr>
                <p14:cNvContentPartPr/>
                <p14:nvPr/>
              </p14:nvContentPartPr>
              <p14:xfrm>
                <a:off x="3655769" y="143320"/>
                <a:ext cx="95040" cy="120600"/>
              </p14:xfrm>
            </p:contentPart>
          </mc:Choice>
          <mc:Fallback xmlns="">
            <p:pic>
              <p:nvPicPr>
                <p:cNvPr id="39" name="Input penna 38">
                  <a:extLst>
                    <a:ext uri="{FF2B5EF4-FFF2-40B4-BE49-F238E27FC236}">
                      <a16:creationId xmlns:a16="http://schemas.microsoft.com/office/drawing/2014/main" id="{0657C613-456B-497B-8630-D84B9C512A8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646769" y="134680"/>
                  <a:ext cx="1126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551AB22B-8585-4E31-9F60-F97ECB914962}"/>
                    </a:ext>
                  </a:extLst>
                </p14:cNvPr>
                <p14:cNvContentPartPr/>
                <p14:nvPr/>
              </p14:nvContentPartPr>
              <p14:xfrm>
                <a:off x="3764129" y="170320"/>
                <a:ext cx="178920" cy="9396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551AB22B-8585-4E31-9F60-F97ECB91496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755489" y="161680"/>
                  <a:ext cx="1965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2B6F93A6-5911-42AD-846D-07CFDA67B38B}"/>
                    </a:ext>
                  </a:extLst>
                </p14:cNvPr>
                <p14:cNvContentPartPr/>
                <p14:nvPr/>
              </p14:nvContentPartPr>
              <p14:xfrm>
                <a:off x="3944849" y="135400"/>
                <a:ext cx="101880" cy="9756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2B6F93A6-5911-42AD-846D-07CFDA67B38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936209" y="126400"/>
                  <a:ext cx="119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91E9BA8A-BBD9-405A-89C5-DC876553290B}"/>
                    </a:ext>
                  </a:extLst>
                </p14:cNvPr>
                <p14:cNvContentPartPr/>
                <p14:nvPr/>
              </p14:nvContentPartPr>
              <p14:xfrm>
                <a:off x="4091009" y="164920"/>
                <a:ext cx="6120" cy="10584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91E9BA8A-BBD9-405A-89C5-DC876553290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082009" y="155920"/>
                  <a:ext cx="2376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uppo 47">
            <a:extLst>
              <a:ext uri="{FF2B5EF4-FFF2-40B4-BE49-F238E27FC236}">
                <a16:creationId xmlns:a16="http://schemas.microsoft.com/office/drawing/2014/main" id="{9C4F80CC-2CD5-425A-9C46-2CBB2F4621CB}"/>
              </a:ext>
            </a:extLst>
          </p:cNvPr>
          <p:cNvGrpSpPr/>
          <p:nvPr/>
        </p:nvGrpSpPr>
        <p:grpSpPr>
          <a:xfrm>
            <a:off x="159809" y="371560"/>
            <a:ext cx="338040" cy="130680"/>
            <a:chOff x="159809" y="371560"/>
            <a:chExt cx="338040" cy="13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68C0D808-B93D-453A-AF75-8B9844BB8723}"/>
                    </a:ext>
                  </a:extLst>
                </p14:cNvPr>
                <p14:cNvContentPartPr/>
                <p14:nvPr/>
              </p14:nvContentPartPr>
              <p14:xfrm>
                <a:off x="159809" y="381280"/>
                <a:ext cx="75600" cy="105120"/>
              </p14:xfrm>
            </p:contentPart>
          </mc:Choice>
          <mc:Fallback xmlns="">
            <p:pic>
              <p:nvPicPr>
                <p:cNvPr id="44" name="Input penna 43">
                  <a:extLst>
                    <a:ext uri="{FF2B5EF4-FFF2-40B4-BE49-F238E27FC236}">
                      <a16:creationId xmlns:a16="http://schemas.microsoft.com/office/drawing/2014/main" id="{68C0D808-B93D-453A-AF75-8B9844BB872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50809" y="372280"/>
                  <a:ext cx="932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0DA0DB8A-EA22-4E23-B851-B94C7F5EBECA}"/>
                    </a:ext>
                  </a:extLst>
                </p14:cNvPr>
                <p14:cNvContentPartPr/>
                <p14:nvPr/>
              </p14:nvContentPartPr>
              <p14:xfrm>
                <a:off x="256649" y="371560"/>
                <a:ext cx="70560" cy="105120"/>
              </p14:xfrm>
            </p:contentPart>
          </mc:Choice>
          <mc:Fallback xmlns="">
            <p:pic>
              <p:nvPicPr>
                <p:cNvPr id="45" name="Input penna 44">
                  <a:extLst>
                    <a:ext uri="{FF2B5EF4-FFF2-40B4-BE49-F238E27FC236}">
                      <a16:creationId xmlns:a16="http://schemas.microsoft.com/office/drawing/2014/main" id="{0DA0DB8A-EA22-4E23-B851-B94C7F5EBEC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47649" y="362920"/>
                  <a:ext cx="882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B14BC753-B686-4CD9-B2F7-0418F85CEFCD}"/>
                    </a:ext>
                  </a:extLst>
                </p14:cNvPr>
                <p14:cNvContentPartPr/>
                <p14:nvPr/>
              </p14:nvContentPartPr>
              <p14:xfrm>
                <a:off x="355289" y="384880"/>
                <a:ext cx="64080" cy="111960"/>
              </p14:xfrm>
            </p:contentPart>
          </mc:Choice>
          <mc:Fallback xmlns="">
            <p:pic>
              <p:nvPicPr>
                <p:cNvPr id="46" name="Input penna 45">
                  <a:extLst>
                    <a:ext uri="{FF2B5EF4-FFF2-40B4-BE49-F238E27FC236}">
                      <a16:creationId xmlns:a16="http://schemas.microsoft.com/office/drawing/2014/main" id="{B14BC753-B686-4CD9-B2F7-0418F85CEFC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46289" y="375880"/>
                  <a:ext cx="81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52F5560F-B2DC-4FEF-8C7D-5A233CFD5177}"/>
                    </a:ext>
                  </a:extLst>
                </p14:cNvPr>
                <p14:cNvContentPartPr/>
                <p14:nvPr/>
              </p14:nvContentPartPr>
              <p14:xfrm>
                <a:off x="469409" y="403960"/>
                <a:ext cx="28440" cy="98280"/>
              </p14:xfrm>
            </p:contentPart>
          </mc:Choice>
          <mc:Fallback xmlns="">
            <p:pic>
              <p:nvPicPr>
                <p:cNvPr id="47" name="Input penna 46">
                  <a:extLst>
                    <a:ext uri="{FF2B5EF4-FFF2-40B4-BE49-F238E27FC236}">
                      <a16:creationId xmlns:a16="http://schemas.microsoft.com/office/drawing/2014/main" id="{52F5560F-B2DC-4FEF-8C7D-5A233CFD517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60409" y="394960"/>
                  <a:ext cx="46080" cy="11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o 51">
            <a:extLst>
              <a:ext uri="{FF2B5EF4-FFF2-40B4-BE49-F238E27FC236}">
                <a16:creationId xmlns:a16="http://schemas.microsoft.com/office/drawing/2014/main" id="{69443D72-DF1A-48ED-A897-12ED118858EE}"/>
              </a:ext>
            </a:extLst>
          </p:cNvPr>
          <p:cNvGrpSpPr/>
          <p:nvPr/>
        </p:nvGrpSpPr>
        <p:grpSpPr>
          <a:xfrm>
            <a:off x="650129" y="384160"/>
            <a:ext cx="390240" cy="221760"/>
            <a:chOff x="650129" y="384160"/>
            <a:chExt cx="390240" cy="22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84010CF3-979B-4636-B63D-A5882CDE7619}"/>
                    </a:ext>
                  </a:extLst>
                </p14:cNvPr>
                <p14:cNvContentPartPr/>
                <p14:nvPr/>
              </p14:nvContentPartPr>
              <p14:xfrm>
                <a:off x="650129" y="384160"/>
                <a:ext cx="63000" cy="16272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84010CF3-979B-4636-B63D-A5882CDE76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41489" y="375160"/>
                  <a:ext cx="806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9C9C6381-0498-44FB-8F54-B66042BD663B}"/>
                    </a:ext>
                  </a:extLst>
                </p14:cNvPr>
                <p14:cNvContentPartPr/>
                <p14:nvPr/>
              </p14:nvContentPartPr>
              <p14:xfrm>
                <a:off x="768209" y="469840"/>
                <a:ext cx="95040" cy="5400"/>
              </p14:xfrm>
            </p:contentPart>
          </mc:Choice>
          <mc:Fallback xmlns="">
            <p:pic>
              <p:nvPicPr>
                <p:cNvPr id="50" name="Input penna 49">
                  <a:extLst>
                    <a:ext uri="{FF2B5EF4-FFF2-40B4-BE49-F238E27FC236}">
                      <a16:creationId xmlns:a16="http://schemas.microsoft.com/office/drawing/2014/main" id="{9C9C6381-0498-44FB-8F54-B66042BD663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59569" y="460840"/>
                  <a:ext cx="112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86010953-52BF-4212-A97F-4B72642DDED8}"/>
                    </a:ext>
                  </a:extLst>
                </p14:cNvPr>
                <p14:cNvContentPartPr/>
                <p14:nvPr/>
              </p14:nvContentPartPr>
              <p14:xfrm>
                <a:off x="906449" y="405400"/>
                <a:ext cx="133920" cy="200520"/>
              </p14:xfrm>
            </p:contentPart>
          </mc:Choice>
          <mc:Fallback xmlns="">
            <p:pic>
              <p:nvPicPr>
                <p:cNvPr id="51" name="Input penna 50">
                  <a:extLst>
                    <a:ext uri="{FF2B5EF4-FFF2-40B4-BE49-F238E27FC236}">
                      <a16:creationId xmlns:a16="http://schemas.microsoft.com/office/drawing/2014/main" id="{86010953-52BF-4212-A97F-4B72642DDED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97809" y="396760"/>
                  <a:ext cx="151560" cy="21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uppo 84">
            <a:extLst>
              <a:ext uri="{FF2B5EF4-FFF2-40B4-BE49-F238E27FC236}">
                <a16:creationId xmlns:a16="http://schemas.microsoft.com/office/drawing/2014/main" id="{028C33C5-8FF3-4697-8FFE-9506BC14F00F}"/>
              </a:ext>
            </a:extLst>
          </p:cNvPr>
          <p:cNvGrpSpPr/>
          <p:nvPr/>
        </p:nvGrpSpPr>
        <p:grpSpPr>
          <a:xfrm>
            <a:off x="1210649" y="389920"/>
            <a:ext cx="3036240" cy="304200"/>
            <a:chOff x="1210649" y="389920"/>
            <a:chExt cx="3036240" cy="30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7F5C2604-F524-4335-91E5-A3E6D27B0791}"/>
                    </a:ext>
                  </a:extLst>
                </p14:cNvPr>
                <p14:cNvContentPartPr/>
                <p14:nvPr/>
              </p14:nvContentPartPr>
              <p14:xfrm>
                <a:off x="1262489" y="423400"/>
                <a:ext cx="12240" cy="8208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7F5C2604-F524-4335-91E5-A3E6D27B079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253489" y="414760"/>
                  <a:ext cx="298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ADDBE47A-AC5B-4B22-9361-BFD36A8EFB48}"/>
                    </a:ext>
                  </a:extLst>
                </p14:cNvPr>
                <p14:cNvContentPartPr/>
                <p14:nvPr/>
              </p14:nvContentPartPr>
              <p14:xfrm>
                <a:off x="1210649" y="389920"/>
                <a:ext cx="118440" cy="1008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ADDBE47A-AC5B-4B22-9361-BFD36A8EFB48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201649" y="380920"/>
                  <a:ext cx="1360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D35A67CD-6AD5-461A-8878-89806C7E9ADE}"/>
                    </a:ext>
                  </a:extLst>
                </p14:cNvPr>
                <p14:cNvContentPartPr/>
                <p14:nvPr/>
              </p14:nvContentPartPr>
              <p14:xfrm>
                <a:off x="1336289" y="392080"/>
                <a:ext cx="176040" cy="132840"/>
              </p14:xfrm>
            </p:contentPart>
          </mc:Choice>
          <mc:Fallback xmlns="">
            <p:pic>
              <p:nvPicPr>
                <p:cNvPr id="55" name="Input penna 54">
                  <a:extLst>
                    <a:ext uri="{FF2B5EF4-FFF2-40B4-BE49-F238E27FC236}">
                      <a16:creationId xmlns:a16="http://schemas.microsoft.com/office/drawing/2014/main" id="{D35A67CD-6AD5-461A-8878-89806C7E9AD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327649" y="383080"/>
                  <a:ext cx="1936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4F1F0FC6-C1BC-46B9-BE7B-044DBF9CE41B}"/>
                    </a:ext>
                  </a:extLst>
                </p14:cNvPr>
                <p14:cNvContentPartPr/>
                <p14:nvPr/>
              </p14:nvContentPartPr>
              <p14:xfrm>
                <a:off x="1492169" y="424480"/>
                <a:ext cx="101160" cy="10836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4F1F0FC6-C1BC-46B9-BE7B-044DBF9CE41B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483169" y="415480"/>
                  <a:ext cx="118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E6297270-22FA-45FB-9DE0-3787A750E8B4}"/>
                    </a:ext>
                  </a:extLst>
                </p14:cNvPr>
                <p14:cNvContentPartPr/>
                <p14:nvPr/>
              </p14:nvContentPartPr>
              <p14:xfrm>
                <a:off x="1625729" y="433480"/>
                <a:ext cx="78840" cy="8928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E6297270-22FA-45FB-9DE0-3787A750E8B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616729" y="424840"/>
                  <a:ext cx="964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9544E208-4EF5-4C6E-9B6A-A5B641BC2204}"/>
                    </a:ext>
                  </a:extLst>
                </p14:cNvPr>
                <p14:cNvContentPartPr/>
                <p14:nvPr/>
              </p14:nvContentPartPr>
              <p14:xfrm>
                <a:off x="1706729" y="411520"/>
                <a:ext cx="102960" cy="131040"/>
              </p14:xfrm>
            </p:contentPart>
          </mc:Choice>
          <mc:Fallback xmlns="">
            <p:pic>
              <p:nvPicPr>
                <p:cNvPr id="58" name="Input penna 57">
                  <a:extLst>
                    <a:ext uri="{FF2B5EF4-FFF2-40B4-BE49-F238E27FC236}">
                      <a16:creationId xmlns:a16="http://schemas.microsoft.com/office/drawing/2014/main" id="{9544E208-4EF5-4C6E-9B6A-A5B641BC220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698089" y="402880"/>
                  <a:ext cx="1206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875DFE3C-CDA3-4BE0-A2BE-D5435D79E44A}"/>
                    </a:ext>
                  </a:extLst>
                </p14:cNvPr>
                <p14:cNvContentPartPr/>
                <p14:nvPr/>
              </p14:nvContentPartPr>
              <p14:xfrm>
                <a:off x="1849289" y="419440"/>
                <a:ext cx="66240" cy="11844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875DFE3C-CDA3-4BE0-A2BE-D5435D79E44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840289" y="410800"/>
                  <a:ext cx="83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EB86FABB-7DA7-4E27-A200-B93116AD62BE}"/>
                    </a:ext>
                  </a:extLst>
                </p14:cNvPr>
                <p14:cNvContentPartPr/>
                <p14:nvPr/>
              </p14:nvContentPartPr>
              <p14:xfrm>
                <a:off x="1857929" y="432760"/>
                <a:ext cx="154800" cy="10620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EB86FABB-7DA7-4E27-A200-B93116AD62B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848929" y="423760"/>
                  <a:ext cx="172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18BB78A7-B9F1-48CD-8239-34D2C71D2401}"/>
                    </a:ext>
                  </a:extLst>
                </p14:cNvPr>
                <p14:cNvContentPartPr/>
                <p14:nvPr/>
              </p14:nvContentPartPr>
              <p14:xfrm>
                <a:off x="2136929" y="410440"/>
                <a:ext cx="141120" cy="11052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18BB78A7-B9F1-48CD-8239-34D2C71D240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128289" y="401440"/>
                  <a:ext cx="1587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06D97F92-A6E2-4A0B-BB0C-CC0352DC86DC}"/>
                    </a:ext>
                  </a:extLst>
                </p14:cNvPr>
                <p14:cNvContentPartPr/>
                <p14:nvPr/>
              </p14:nvContentPartPr>
              <p14:xfrm>
                <a:off x="2323049" y="460480"/>
                <a:ext cx="100440" cy="69840"/>
              </p14:xfrm>
            </p:contentPart>
          </mc:Choice>
          <mc:Fallback xmlns="">
            <p:pic>
              <p:nvPicPr>
                <p:cNvPr id="62" name="Input penna 61">
                  <a:extLst>
                    <a:ext uri="{FF2B5EF4-FFF2-40B4-BE49-F238E27FC236}">
                      <a16:creationId xmlns:a16="http://schemas.microsoft.com/office/drawing/2014/main" id="{06D97F92-A6E2-4A0B-BB0C-CC0352DC86D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314049" y="451840"/>
                  <a:ext cx="1180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00F10E66-0298-4B9B-A1DB-39976230B746}"/>
                    </a:ext>
                  </a:extLst>
                </p14:cNvPr>
                <p14:cNvContentPartPr/>
                <p14:nvPr/>
              </p14:nvContentPartPr>
              <p14:xfrm>
                <a:off x="2450849" y="432760"/>
                <a:ext cx="24480" cy="96120"/>
              </p14:xfrm>
            </p:contentPart>
          </mc:Choice>
          <mc:Fallback xmlns="">
            <p:pic>
              <p:nvPicPr>
                <p:cNvPr id="63" name="Input penna 62">
                  <a:extLst>
                    <a:ext uri="{FF2B5EF4-FFF2-40B4-BE49-F238E27FC236}">
                      <a16:creationId xmlns:a16="http://schemas.microsoft.com/office/drawing/2014/main" id="{00F10E66-0298-4B9B-A1DB-39976230B74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442209" y="423760"/>
                  <a:ext cx="421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0DE05105-4C8F-41C6-BAE2-1250045F22E4}"/>
                    </a:ext>
                  </a:extLst>
                </p14:cNvPr>
                <p14:cNvContentPartPr/>
                <p14:nvPr/>
              </p14:nvContentPartPr>
              <p14:xfrm>
                <a:off x="2589449" y="409000"/>
                <a:ext cx="75240" cy="115560"/>
              </p14:xfrm>
            </p:contentPart>
          </mc:Choice>
          <mc:Fallback xmlns="">
            <p:pic>
              <p:nvPicPr>
                <p:cNvPr id="64" name="Input penna 63">
                  <a:extLst>
                    <a:ext uri="{FF2B5EF4-FFF2-40B4-BE49-F238E27FC236}">
                      <a16:creationId xmlns:a16="http://schemas.microsoft.com/office/drawing/2014/main" id="{0DE05105-4C8F-41C6-BAE2-1250045F22E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580449" y="400000"/>
                  <a:ext cx="928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9D66D98F-DE21-497C-B31F-E06442C4DE1D}"/>
                    </a:ext>
                  </a:extLst>
                </p14:cNvPr>
                <p14:cNvContentPartPr/>
                <p14:nvPr/>
              </p14:nvContentPartPr>
              <p14:xfrm>
                <a:off x="2684129" y="439240"/>
                <a:ext cx="87480" cy="93240"/>
              </p14:xfrm>
            </p:contentPart>
          </mc:Choice>
          <mc:Fallback xmlns="">
            <p:pic>
              <p:nvPicPr>
                <p:cNvPr id="65" name="Input penna 64">
                  <a:extLst>
                    <a:ext uri="{FF2B5EF4-FFF2-40B4-BE49-F238E27FC236}">
                      <a16:creationId xmlns:a16="http://schemas.microsoft.com/office/drawing/2014/main" id="{9D66D98F-DE21-497C-B31F-E06442C4DE1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675489" y="430240"/>
                  <a:ext cx="1051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223A5DA5-B3BA-4742-8479-171BE265C9DB}"/>
                    </a:ext>
                  </a:extLst>
                </p14:cNvPr>
                <p14:cNvContentPartPr/>
                <p14:nvPr/>
              </p14:nvContentPartPr>
              <p14:xfrm>
                <a:off x="2791409" y="444280"/>
                <a:ext cx="31320" cy="9072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223A5DA5-B3BA-4742-8479-171BE265C9D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782769" y="435280"/>
                  <a:ext cx="48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4FC63D50-BA5F-4BBE-8191-B9C9437605E6}"/>
                    </a:ext>
                  </a:extLst>
                </p14:cNvPr>
                <p14:cNvContentPartPr/>
                <p14:nvPr/>
              </p14:nvContentPartPr>
              <p14:xfrm>
                <a:off x="2758649" y="409720"/>
                <a:ext cx="101160" cy="14400"/>
              </p14:xfrm>
            </p:contentPart>
          </mc:Choice>
          <mc:Fallback xmlns="">
            <p:pic>
              <p:nvPicPr>
                <p:cNvPr id="67" name="Input penna 66">
                  <a:extLst>
                    <a:ext uri="{FF2B5EF4-FFF2-40B4-BE49-F238E27FC236}">
                      <a16:creationId xmlns:a16="http://schemas.microsoft.com/office/drawing/2014/main" id="{4FC63D50-BA5F-4BBE-8191-B9C9437605E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750009" y="400720"/>
                  <a:ext cx="1188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85C0E6B3-D8BB-44D9-B5B9-37C6B4AF3ECC}"/>
                    </a:ext>
                  </a:extLst>
                </p14:cNvPr>
                <p14:cNvContentPartPr/>
                <p14:nvPr/>
              </p14:nvContentPartPr>
              <p14:xfrm>
                <a:off x="2856209" y="421240"/>
                <a:ext cx="126360" cy="104760"/>
              </p14:xfrm>
            </p:contentPart>
          </mc:Choice>
          <mc:Fallback xmlns="">
            <p:pic>
              <p:nvPicPr>
                <p:cNvPr id="68" name="Input penna 67">
                  <a:extLst>
                    <a:ext uri="{FF2B5EF4-FFF2-40B4-BE49-F238E27FC236}">
                      <a16:creationId xmlns:a16="http://schemas.microsoft.com/office/drawing/2014/main" id="{85C0E6B3-D8BB-44D9-B5B9-37C6B4AF3EC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847569" y="412600"/>
                  <a:ext cx="1440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7A8F2A09-5AD4-4FF3-B4C2-09F4E2A490BF}"/>
                    </a:ext>
                  </a:extLst>
                </p14:cNvPr>
                <p14:cNvContentPartPr/>
                <p14:nvPr/>
              </p14:nvContentPartPr>
              <p14:xfrm>
                <a:off x="2990849" y="411880"/>
                <a:ext cx="90360" cy="138600"/>
              </p14:xfrm>
            </p:contentPart>
          </mc:Choice>
          <mc:Fallback xmlns="">
            <p:pic>
              <p:nvPicPr>
                <p:cNvPr id="69" name="Input penna 68">
                  <a:extLst>
                    <a:ext uri="{FF2B5EF4-FFF2-40B4-BE49-F238E27FC236}">
                      <a16:creationId xmlns:a16="http://schemas.microsoft.com/office/drawing/2014/main" id="{7A8F2A09-5AD4-4FF3-B4C2-09F4E2A490BF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982209" y="403240"/>
                  <a:ext cx="1080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0" name="Input penna 69">
                  <a:extLst>
                    <a:ext uri="{FF2B5EF4-FFF2-40B4-BE49-F238E27FC236}">
                      <a16:creationId xmlns:a16="http://schemas.microsoft.com/office/drawing/2014/main" id="{2EB7A48D-BEDC-4E90-BD6B-0527013DE95A}"/>
                    </a:ext>
                  </a:extLst>
                </p14:cNvPr>
                <p14:cNvContentPartPr/>
                <p14:nvPr/>
              </p14:nvContentPartPr>
              <p14:xfrm>
                <a:off x="3125129" y="443920"/>
                <a:ext cx="66600" cy="91800"/>
              </p14:xfrm>
            </p:contentPart>
          </mc:Choice>
          <mc:Fallback xmlns="">
            <p:pic>
              <p:nvPicPr>
                <p:cNvPr id="70" name="Input penna 69">
                  <a:extLst>
                    <a:ext uri="{FF2B5EF4-FFF2-40B4-BE49-F238E27FC236}">
                      <a16:creationId xmlns:a16="http://schemas.microsoft.com/office/drawing/2014/main" id="{2EB7A48D-BEDC-4E90-BD6B-0527013DE95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116129" y="435280"/>
                  <a:ext cx="84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2A42265F-AE81-4FC8-B85B-52C9C305039A}"/>
                    </a:ext>
                  </a:extLst>
                </p14:cNvPr>
                <p14:cNvContentPartPr/>
                <p14:nvPr/>
              </p14:nvContentPartPr>
              <p14:xfrm>
                <a:off x="3106049" y="477760"/>
                <a:ext cx="81720" cy="13680"/>
              </p14:xfrm>
            </p:contentPart>
          </mc:Choice>
          <mc:Fallback xmlns="">
            <p:pic>
              <p:nvPicPr>
                <p:cNvPr id="71" name="Input penna 70">
                  <a:extLst>
                    <a:ext uri="{FF2B5EF4-FFF2-40B4-BE49-F238E27FC236}">
                      <a16:creationId xmlns:a16="http://schemas.microsoft.com/office/drawing/2014/main" id="{2A42265F-AE81-4FC8-B85B-52C9C305039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097049" y="469120"/>
                  <a:ext cx="993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5CA97E69-196A-4A1A-838E-5191357E446F}"/>
                    </a:ext>
                  </a:extLst>
                </p14:cNvPr>
                <p14:cNvContentPartPr/>
                <p14:nvPr/>
              </p14:nvContentPartPr>
              <p14:xfrm>
                <a:off x="3202889" y="416920"/>
                <a:ext cx="122040" cy="10980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5CA97E69-196A-4A1A-838E-5191357E446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194249" y="408280"/>
                  <a:ext cx="139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2DD43FB6-E987-438E-BF67-C02C5885A116}"/>
                    </a:ext>
                  </a:extLst>
                </p14:cNvPr>
                <p14:cNvContentPartPr/>
                <p14:nvPr/>
              </p14:nvContentPartPr>
              <p14:xfrm>
                <a:off x="3224849" y="413680"/>
                <a:ext cx="137880" cy="11088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2DD43FB6-E987-438E-BF67-C02C5885A11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216209" y="404680"/>
                  <a:ext cx="1555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F38A520A-4413-424E-BCBF-0F79D5A88C78}"/>
                    </a:ext>
                  </a:extLst>
                </p14:cNvPr>
                <p14:cNvContentPartPr/>
                <p14:nvPr/>
              </p14:nvContentPartPr>
              <p14:xfrm>
                <a:off x="3363449" y="433840"/>
                <a:ext cx="110880" cy="84960"/>
              </p14:xfrm>
            </p:contentPart>
          </mc:Choice>
          <mc:Fallback xmlns="">
            <p:pic>
              <p:nvPicPr>
                <p:cNvPr id="74" name="Input penna 73">
                  <a:extLst>
                    <a:ext uri="{FF2B5EF4-FFF2-40B4-BE49-F238E27FC236}">
                      <a16:creationId xmlns:a16="http://schemas.microsoft.com/office/drawing/2014/main" id="{F38A520A-4413-424E-BCBF-0F79D5A88C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354449" y="424840"/>
                  <a:ext cx="1285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2D470054-BD22-489D-BBC7-6C5EA8252FED}"/>
                    </a:ext>
                  </a:extLst>
                </p14:cNvPr>
                <p14:cNvContentPartPr/>
                <p14:nvPr/>
              </p14:nvContentPartPr>
              <p14:xfrm>
                <a:off x="3486209" y="428080"/>
                <a:ext cx="104760" cy="9900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2D470054-BD22-489D-BBC7-6C5EA8252FE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477569" y="419440"/>
                  <a:ext cx="122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225DC747-D6F7-4ED3-BD8C-66E2D8D01596}"/>
                    </a:ext>
                  </a:extLst>
                </p14:cNvPr>
                <p14:cNvContentPartPr/>
                <p14:nvPr/>
              </p14:nvContentPartPr>
              <p14:xfrm>
                <a:off x="3636329" y="441760"/>
                <a:ext cx="22680" cy="11232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225DC747-D6F7-4ED3-BD8C-66E2D8D0159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627329" y="432760"/>
                  <a:ext cx="403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F4614CA2-F09F-475B-95EE-78B7527663F2}"/>
                    </a:ext>
                  </a:extLst>
                </p14:cNvPr>
                <p14:cNvContentPartPr/>
                <p14:nvPr/>
              </p14:nvContentPartPr>
              <p14:xfrm>
                <a:off x="3799769" y="511600"/>
                <a:ext cx="56880" cy="3276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F4614CA2-F09F-475B-95EE-78B7527663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790769" y="502960"/>
                  <a:ext cx="745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A337F2E3-269B-41EA-A659-7AF74B2D5CA9}"/>
                    </a:ext>
                  </a:extLst>
                </p14:cNvPr>
                <p14:cNvContentPartPr/>
                <p14:nvPr/>
              </p14:nvContentPartPr>
              <p14:xfrm>
                <a:off x="3873209" y="425200"/>
                <a:ext cx="117360" cy="11808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A337F2E3-269B-41EA-A659-7AF74B2D5CA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864569" y="416200"/>
                  <a:ext cx="135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3F6F2B2F-6D9B-466C-8F64-066FD80AB308}"/>
                    </a:ext>
                  </a:extLst>
                </p14:cNvPr>
                <p14:cNvContentPartPr/>
                <p14:nvPr/>
              </p14:nvContentPartPr>
              <p14:xfrm>
                <a:off x="3979409" y="457600"/>
                <a:ext cx="18360" cy="1332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3F6F2B2F-6D9B-466C-8F64-066FD80AB30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970769" y="448960"/>
                  <a:ext cx="360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B3BE886C-2B3D-4FAD-BF18-5CAAB5883D6D}"/>
                    </a:ext>
                  </a:extLst>
                </p14:cNvPr>
                <p14:cNvContentPartPr/>
                <p14:nvPr/>
              </p14:nvContentPartPr>
              <p14:xfrm>
                <a:off x="4089209" y="397840"/>
                <a:ext cx="125280" cy="16596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B3BE886C-2B3D-4FAD-BF18-5CAAB5883D6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080209" y="389200"/>
                  <a:ext cx="1429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35FC46E3-9BFD-488F-8697-C5CF2F33E679}"/>
                    </a:ext>
                  </a:extLst>
                </p14:cNvPr>
                <p14:cNvContentPartPr/>
                <p14:nvPr/>
              </p14:nvContentPartPr>
              <p14:xfrm>
                <a:off x="4129529" y="620320"/>
                <a:ext cx="117360" cy="684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35FC46E3-9BFD-488F-8697-C5CF2F33E67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120889" y="611680"/>
                  <a:ext cx="135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FD359D37-347F-4BE0-9434-E5C510CBCA8D}"/>
                    </a:ext>
                  </a:extLst>
                </p14:cNvPr>
                <p14:cNvContentPartPr/>
                <p14:nvPr/>
              </p14:nvContentPartPr>
              <p14:xfrm>
                <a:off x="4136009" y="648400"/>
                <a:ext cx="94680" cy="864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FD359D37-347F-4BE0-9434-E5C510CBCA8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127009" y="639760"/>
                  <a:ext cx="112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1723B4F8-D707-4E98-A1CA-AC6EE3D55AD3}"/>
                    </a:ext>
                  </a:extLst>
                </p14:cNvPr>
                <p14:cNvContentPartPr/>
                <p14:nvPr/>
              </p14:nvContentPartPr>
              <p14:xfrm>
                <a:off x="2634809" y="600160"/>
                <a:ext cx="1002600" cy="1620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1723B4F8-D707-4E98-A1CA-AC6EE3D55AD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625809" y="591520"/>
                  <a:ext cx="10202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68BCB799-316E-417C-B5CA-D217915E7CC2}"/>
                    </a:ext>
                  </a:extLst>
                </p14:cNvPr>
                <p14:cNvContentPartPr/>
                <p14:nvPr/>
              </p14:nvContentPartPr>
              <p14:xfrm>
                <a:off x="2796449" y="654880"/>
                <a:ext cx="690120" cy="39240"/>
              </p14:xfrm>
            </p:contentPart>
          </mc:Choice>
          <mc:Fallback xmlns="">
            <p:pic>
              <p:nvPicPr>
                <p:cNvPr id="84" name="Input penna 83">
                  <a:extLst>
                    <a:ext uri="{FF2B5EF4-FFF2-40B4-BE49-F238E27FC236}">
                      <a16:creationId xmlns:a16="http://schemas.microsoft.com/office/drawing/2014/main" id="{68BCB799-316E-417C-B5CA-D217915E7CC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787449" y="646240"/>
                  <a:ext cx="707760" cy="56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6" name="Input penna 85">
                <a:extLst>
                  <a:ext uri="{FF2B5EF4-FFF2-40B4-BE49-F238E27FC236}">
                    <a16:creationId xmlns:a16="http://schemas.microsoft.com/office/drawing/2014/main" id="{3830EDD6-532D-4293-AF9B-42576F54E2F7}"/>
                  </a:ext>
                </a:extLst>
              </p14:cNvPr>
              <p14:cNvContentPartPr/>
              <p14:nvPr/>
            </p14:nvContentPartPr>
            <p14:xfrm>
              <a:off x="402449" y="873400"/>
              <a:ext cx="119520" cy="189720"/>
            </p14:xfrm>
          </p:contentPart>
        </mc:Choice>
        <mc:Fallback xmlns="">
          <p:pic>
            <p:nvPicPr>
              <p:cNvPr id="86" name="Input penna 85">
                <a:extLst>
                  <a:ext uri="{FF2B5EF4-FFF2-40B4-BE49-F238E27FC236}">
                    <a16:creationId xmlns:a16="http://schemas.microsoft.com/office/drawing/2014/main" id="{3830EDD6-532D-4293-AF9B-42576F54E2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93809" y="864400"/>
                <a:ext cx="137160" cy="20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uppo 120">
            <a:extLst>
              <a:ext uri="{FF2B5EF4-FFF2-40B4-BE49-F238E27FC236}">
                <a16:creationId xmlns:a16="http://schemas.microsoft.com/office/drawing/2014/main" id="{60F8B072-CA66-498B-9B60-34D1BA090BDC}"/>
              </a:ext>
            </a:extLst>
          </p:cNvPr>
          <p:cNvGrpSpPr/>
          <p:nvPr/>
        </p:nvGrpSpPr>
        <p:grpSpPr>
          <a:xfrm>
            <a:off x="1220369" y="862600"/>
            <a:ext cx="865080" cy="783000"/>
            <a:chOff x="1220369" y="862600"/>
            <a:chExt cx="865080" cy="78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F3F54D86-41C4-4BAA-B8BA-6F6B976F2AFD}"/>
                    </a:ext>
                  </a:extLst>
                </p14:cNvPr>
                <p14:cNvContentPartPr/>
                <p14:nvPr/>
              </p14:nvContentPartPr>
              <p14:xfrm>
                <a:off x="1341329" y="870880"/>
                <a:ext cx="117360" cy="18972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F3F54D86-41C4-4BAA-B8BA-6F6B976F2AF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332329" y="861880"/>
                  <a:ext cx="1350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C8185E17-4783-479A-8D73-D9082F59FF31}"/>
                    </a:ext>
                  </a:extLst>
                </p14:cNvPr>
                <p14:cNvContentPartPr/>
                <p14:nvPr/>
              </p14:nvContentPartPr>
              <p14:xfrm>
                <a:off x="1220369" y="977080"/>
                <a:ext cx="68760" cy="3960"/>
              </p14:xfrm>
            </p:contentPart>
          </mc:Choice>
          <mc:Fallback xmlns="">
            <p:pic>
              <p:nvPicPr>
                <p:cNvPr id="93" name="Input penna 92">
                  <a:extLst>
                    <a:ext uri="{FF2B5EF4-FFF2-40B4-BE49-F238E27FC236}">
                      <a16:creationId xmlns:a16="http://schemas.microsoft.com/office/drawing/2014/main" id="{C8185E17-4783-479A-8D73-D9082F59FF3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11729" y="968440"/>
                  <a:ext cx="864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76B3BCF0-81F9-41C5-9458-D70C6E35ED62}"/>
                    </a:ext>
                  </a:extLst>
                </p14:cNvPr>
                <p14:cNvContentPartPr/>
                <p14:nvPr/>
              </p14:nvContentPartPr>
              <p14:xfrm>
                <a:off x="1474889" y="1000840"/>
                <a:ext cx="79560" cy="7524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76B3BCF0-81F9-41C5-9458-D70C6E35ED6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65889" y="992200"/>
                  <a:ext cx="972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ABFCFC44-FABE-431C-BEAA-DF88FCF44AEF}"/>
                    </a:ext>
                  </a:extLst>
                </p14:cNvPr>
                <p14:cNvContentPartPr/>
                <p14:nvPr/>
              </p14:nvContentPartPr>
              <p14:xfrm>
                <a:off x="1493969" y="1013440"/>
                <a:ext cx="79560" cy="6120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ABFCFC44-FABE-431C-BEAA-DF88FCF44AE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485329" y="1004440"/>
                  <a:ext cx="972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09CDA9B9-0E66-4153-86E5-0E2D48E91665}"/>
                    </a:ext>
                  </a:extLst>
                </p14:cNvPr>
                <p14:cNvContentPartPr/>
                <p14:nvPr/>
              </p14:nvContentPartPr>
              <p14:xfrm>
                <a:off x="1569569" y="1007680"/>
                <a:ext cx="68040" cy="16920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09CDA9B9-0E66-4153-86E5-0E2D48E9166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560569" y="998680"/>
                  <a:ext cx="856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B5E25CE7-1F01-4BAF-A83E-791ACA5D50BC}"/>
                    </a:ext>
                  </a:extLst>
                </p14:cNvPr>
                <p14:cNvContentPartPr/>
                <p14:nvPr/>
              </p14:nvContentPartPr>
              <p14:xfrm>
                <a:off x="1305329" y="1294240"/>
                <a:ext cx="124920" cy="21312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B5E25CE7-1F01-4BAF-A83E-791ACA5D50B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296689" y="1285600"/>
                  <a:ext cx="142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193624D8-3EC4-4FA0-AA11-976155ED61A8}"/>
                    </a:ext>
                  </a:extLst>
                </p14:cNvPr>
                <p14:cNvContentPartPr/>
                <p14:nvPr/>
              </p14:nvContentPartPr>
              <p14:xfrm>
                <a:off x="1440329" y="1449400"/>
                <a:ext cx="77400" cy="168480"/>
              </p14:xfrm>
            </p:contentPart>
          </mc:Choice>
          <mc:Fallback xmlns="">
            <p:pic>
              <p:nvPicPr>
                <p:cNvPr id="115" name="Input penna 114">
                  <a:extLst>
                    <a:ext uri="{FF2B5EF4-FFF2-40B4-BE49-F238E27FC236}">
                      <a16:creationId xmlns:a16="http://schemas.microsoft.com/office/drawing/2014/main" id="{193624D8-3EC4-4FA0-AA11-976155ED61A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31689" y="1440760"/>
                  <a:ext cx="950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E0E11C8D-A093-45DE-AA16-E20A9BD7051C}"/>
                    </a:ext>
                  </a:extLst>
                </p14:cNvPr>
                <p14:cNvContentPartPr/>
                <p14:nvPr/>
              </p14:nvContentPartPr>
              <p14:xfrm>
                <a:off x="1569569" y="1422760"/>
                <a:ext cx="86400" cy="468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E0E11C8D-A093-45DE-AA16-E20A9BD7051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60569" y="1413760"/>
                  <a:ext cx="104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DF5C5C9B-3D77-4EDC-B626-56F022D0B184}"/>
                    </a:ext>
                  </a:extLst>
                </p14:cNvPr>
                <p14:cNvContentPartPr/>
                <p14:nvPr/>
              </p14:nvContentPartPr>
              <p14:xfrm>
                <a:off x="1749569" y="1300720"/>
                <a:ext cx="69480" cy="223920"/>
              </p14:xfrm>
            </p:contentPart>
          </mc:Choice>
          <mc:Fallback xmlns="">
            <p:pic>
              <p:nvPicPr>
                <p:cNvPr id="118" name="Input penna 117">
                  <a:extLst>
                    <a:ext uri="{FF2B5EF4-FFF2-40B4-BE49-F238E27FC236}">
                      <a16:creationId xmlns:a16="http://schemas.microsoft.com/office/drawing/2014/main" id="{DF5C5C9B-3D77-4EDC-B626-56F022D0B18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40569" y="1292080"/>
                  <a:ext cx="871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46B2B51F-476A-4FE4-9852-AA58ACC72871}"/>
                    </a:ext>
                  </a:extLst>
                </p14:cNvPr>
                <p14:cNvContentPartPr/>
                <p14:nvPr/>
              </p14:nvContentPartPr>
              <p14:xfrm>
                <a:off x="1865849" y="1463800"/>
                <a:ext cx="52560" cy="14472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46B2B51F-476A-4FE4-9852-AA58ACC7287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857209" y="1455160"/>
                  <a:ext cx="702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D32335F8-EF60-4D2C-817D-58E57F0682F5}"/>
                    </a:ext>
                  </a:extLst>
                </p14:cNvPr>
                <p14:cNvContentPartPr/>
                <p14:nvPr/>
              </p14:nvContentPartPr>
              <p14:xfrm>
                <a:off x="1982489" y="862600"/>
                <a:ext cx="102960" cy="78300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D32335F8-EF60-4D2C-817D-58E57F0682F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973849" y="853600"/>
                  <a:ext cx="120600" cy="80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uppo 122">
            <a:extLst>
              <a:ext uri="{FF2B5EF4-FFF2-40B4-BE49-F238E27FC236}">
                <a16:creationId xmlns:a16="http://schemas.microsoft.com/office/drawing/2014/main" id="{73420047-A009-41A4-A45B-A6C7338FB657}"/>
              </a:ext>
            </a:extLst>
          </p:cNvPr>
          <p:cNvGrpSpPr/>
          <p:nvPr/>
        </p:nvGrpSpPr>
        <p:grpSpPr>
          <a:xfrm>
            <a:off x="258449" y="820480"/>
            <a:ext cx="737640" cy="778680"/>
            <a:chOff x="258449" y="820480"/>
            <a:chExt cx="737640" cy="77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D990ECE2-E212-422F-9677-7052BDAF5850}"/>
                    </a:ext>
                  </a:extLst>
                </p14:cNvPr>
                <p14:cNvContentPartPr/>
                <p14:nvPr/>
              </p14:nvContentPartPr>
              <p14:xfrm>
                <a:off x="529529" y="996160"/>
                <a:ext cx="57600" cy="7020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D990ECE2-E212-422F-9677-7052BDAF585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0529" y="987160"/>
                  <a:ext cx="752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B897274C-9045-40DE-904F-2CD458F78A4E}"/>
                    </a:ext>
                  </a:extLst>
                </p14:cNvPr>
                <p14:cNvContentPartPr/>
                <p14:nvPr/>
              </p14:nvContentPartPr>
              <p14:xfrm>
                <a:off x="547889" y="1014160"/>
                <a:ext cx="60120" cy="69480"/>
              </p14:xfrm>
            </p:contentPart>
          </mc:Choice>
          <mc:Fallback xmlns="">
            <p:pic>
              <p:nvPicPr>
                <p:cNvPr id="88" name="Input penna 87">
                  <a:extLst>
                    <a:ext uri="{FF2B5EF4-FFF2-40B4-BE49-F238E27FC236}">
                      <a16:creationId xmlns:a16="http://schemas.microsoft.com/office/drawing/2014/main" id="{B897274C-9045-40DE-904F-2CD458F78A4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38889" y="1005520"/>
                  <a:ext cx="77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2FD38C4F-D74C-4F42-98CE-1FBB048D6EF5}"/>
                    </a:ext>
                  </a:extLst>
                </p14:cNvPr>
                <p14:cNvContentPartPr/>
                <p14:nvPr/>
              </p14:nvContentPartPr>
              <p14:xfrm>
                <a:off x="681809" y="960520"/>
                <a:ext cx="63720" cy="108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2FD38C4F-D74C-4F42-98CE-1FBB048D6EF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72809" y="951880"/>
                  <a:ext cx="81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AD439B73-505F-4FA3-BE8D-3C5BED492E24}"/>
                    </a:ext>
                  </a:extLst>
                </p14:cNvPr>
                <p14:cNvContentPartPr/>
                <p14:nvPr/>
              </p14:nvContentPartPr>
              <p14:xfrm>
                <a:off x="809969" y="861160"/>
                <a:ext cx="89280" cy="188640"/>
              </p14:xfrm>
            </p:contentPart>
          </mc:Choice>
          <mc:Fallback xmlns="">
            <p:pic>
              <p:nvPicPr>
                <p:cNvPr id="90" name="Input penna 89">
                  <a:extLst>
                    <a:ext uri="{FF2B5EF4-FFF2-40B4-BE49-F238E27FC236}">
                      <a16:creationId xmlns:a16="http://schemas.microsoft.com/office/drawing/2014/main" id="{AD439B73-505F-4FA3-BE8D-3C5BED492E2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00969" y="852520"/>
                  <a:ext cx="1069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B2981A2B-BE4D-4E3D-B4E3-49076342FE67}"/>
                    </a:ext>
                  </a:extLst>
                </p14:cNvPr>
                <p14:cNvContentPartPr/>
                <p14:nvPr/>
              </p14:nvContentPartPr>
              <p14:xfrm>
                <a:off x="946049" y="979600"/>
                <a:ext cx="50040" cy="12708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B2981A2B-BE4D-4E3D-B4E3-49076342FE67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37049" y="970600"/>
                  <a:ext cx="676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35CB73DB-8800-4C78-A46D-42B335DCB34C}"/>
                    </a:ext>
                  </a:extLst>
                </p14:cNvPr>
                <p14:cNvContentPartPr/>
                <p14:nvPr/>
              </p14:nvContentPartPr>
              <p14:xfrm>
                <a:off x="492449" y="1285600"/>
                <a:ext cx="140400" cy="19908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35CB73DB-8800-4C78-A46D-42B335DCB34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83809" y="1276600"/>
                  <a:ext cx="1580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66E0446A-4D1A-479A-80B2-AC259F5EDFD1}"/>
                    </a:ext>
                  </a:extLst>
                </p14:cNvPr>
                <p14:cNvContentPartPr/>
                <p14:nvPr/>
              </p14:nvContentPartPr>
              <p14:xfrm>
                <a:off x="360329" y="1382440"/>
                <a:ext cx="74520" cy="468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66E0446A-4D1A-479A-80B2-AC259F5EDFD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51689" y="1373440"/>
                  <a:ext cx="921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6A3A1DEF-D0C7-4900-B0B4-CA5D06B403E0}"/>
                    </a:ext>
                  </a:extLst>
                </p14:cNvPr>
                <p14:cNvContentPartPr/>
                <p14:nvPr/>
              </p14:nvContentPartPr>
              <p14:xfrm>
                <a:off x="692969" y="1430320"/>
                <a:ext cx="66240" cy="5868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6A3A1DEF-D0C7-4900-B0B4-CA5D06B403E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83969" y="1421320"/>
                  <a:ext cx="838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CFD01DFB-6AD3-47DE-BECE-472DE92DBB10}"/>
                    </a:ext>
                  </a:extLst>
                </p14:cNvPr>
                <p14:cNvContentPartPr/>
                <p14:nvPr/>
              </p14:nvContentPartPr>
              <p14:xfrm>
                <a:off x="689009" y="1459120"/>
                <a:ext cx="72000" cy="3096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CFD01DFB-6AD3-47DE-BECE-472DE92DBB1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80009" y="1450120"/>
                  <a:ext cx="896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67818245-8B94-42F6-A473-82CF7C599C88}"/>
                    </a:ext>
                  </a:extLst>
                </p14:cNvPr>
                <p14:cNvContentPartPr/>
                <p14:nvPr/>
              </p14:nvContentPartPr>
              <p14:xfrm>
                <a:off x="760649" y="1423120"/>
                <a:ext cx="85680" cy="13860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67818245-8B94-42F6-A473-82CF7C599C88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51649" y="1414120"/>
                  <a:ext cx="103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D4A273FB-90A2-4063-9338-9C2C71E264D9}"/>
                    </a:ext>
                  </a:extLst>
                </p14:cNvPr>
                <p14:cNvContentPartPr/>
                <p14:nvPr/>
              </p14:nvContentPartPr>
              <p14:xfrm>
                <a:off x="258449" y="820480"/>
                <a:ext cx="96120" cy="77868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D4A273FB-90A2-4063-9338-9C2C71E264D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49449" y="811840"/>
                  <a:ext cx="113760" cy="79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o 136">
            <a:extLst>
              <a:ext uri="{FF2B5EF4-FFF2-40B4-BE49-F238E27FC236}">
                <a16:creationId xmlns:a16="http://schemas.microsoft.com/office/drawing/2014/main" id="{2A56180C-CC94-4366-A9D3-E1BF63EC9FF6}"/>
              </a:ext>
            </a:extLst>
          </p:cNvPr>
          <p:cNvGrpSpPr/>
          <p:nvPr/>
        </p:nvGrpSpPr>
        <p:grpSpPr>
          <a:xfrm>
            <a:off x="2183009" y="827320"/>
            <a:ext cx="1368000" cy="759960"/>
            <a:chOff x="2183009" y="827320"/>
            <a:chExt cx="1368000" cy="75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596D40A2-8F24-48A4-9DA3-C12D8D49D4A8}"/>
                    </a:ext>
                  </a:extLst>
                </p14:cNvPr>
                <p14:cNvContentPartPr/>
                <p14:nvPr/>
              </p14:nvContentPartPr>
              <p14:xfrm>
                <a:off x="2183009" y="879160"/>
                <a:ext cx="68760" cy="70812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596D40A2-8F24-48A4-9DA3-C12D8D49D4A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174369" y="870160"/>
                  <a:ext cx="86400" cy="72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C1361B11-874B-4A2B-83A5-3D80525F108D}"/>
                    </a:ext>
                  </a:extLst>
                </p14:cNvPr>
                <p14:cNvContentPartPr/>
                <p14:nvPr/>
              </p14:nvContentPartPr>
              <p14:xfrm>
                <a:off x="2284169" y="994360"/>
                <a:ext cx="159840" cy="8064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C1361B11-874B-4A2B-83A5-3D80525F108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275529" y="985720"/>
                  <a:ext cx="177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2A871E6A-025B-47EC-AEAC-2EEB7584E3E3}"/>
                    </a:ext>
                  </a:extLst>
                </p14:cNvPr>
                <p14:cNvContentPartPr/>
                <p14:nvPr/>
              </p14:nvContentPartPr>
              <p14:xfrm>
                <a:off x="2434649" y="999040"/>
                <a:ext cx="63000" cy="8172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2A871E6A-025B-47EC-AEAC-2EEB7584E3E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425649" y="990400"/>
                  <a:ext cx="806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17FA9D35-CFE9-401B-9540-0FBB78D5A4ED}"/>
                    </a:ext>
                  </a:extLst>
                </p14:cNvPr>
                <p14:cNvContentPartPr/>
                <p14:nvPr/>
              </p14:nvContentPartPr>
              <p14:xfrm>
                <a:off x="2525009" y="957280"/>
                <a:ext cx="129240" cy="10656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17FA9D35-CFE9-401B-9540-0FBB78D5A4ED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516369" y="948640"/>
                  <a:ext cx="146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5D4654EF-EA01-41F1-8685-15D5ADCFCD7B}"/>
                    </a:ext>
                  </a:extLst>
                </p14:cNvPr>
                <p14:cNvContentPartPr/>
                <p14:nvPr/>
              </p14:nvContentPartPr>
              <p14:xfrm>
                <a:off x="2352209" y="1380640"/>
                <a:ext cx="226800" cy="11484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5D4654EF-EA01-41F1-8685-15D5ADCFCD7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343209" y="1372000"/>
                  <a:ext cx="2444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3139809D-8D6B-4F3D-B269-14327BB3052B}"/>
                    </a:ext>
                  </a:extLst>
                </p14:cNvPr>
                <p14:cNvContentPartPr/>
                <p14:nvPr/>
              </p14:nvContentPartPr>
              <p14:xfrm>
                <a:off x="2590169" y="1379920"/>
                <a:ext cx="132120" cy="9252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3139809D-8D6B-4F3D-B269-14327BB3052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581529" y="1370920"/>
                  <a:ext cx="1497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3D721766-2D66-40BB-AB96-64F7200A0809}"/>
                    </a:ext>
                  </a:extLst>
                </p14:cNvPr>
                <p14:cNvContentPartPr/>
                <p14:nvPr/>
              </p14:nvContentPartPr>
              <p14:xfrm>
                <a:off x="2751809" y="903640"/>
                <a:ext cx="89280" cy="65412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3D721766-2D66-40BB-AB96-64F7200A0809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743169" y="895000"/>
                  <a:ext cx="106920" cy="67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813161BD-6413-422B-AF5A-DD852B902FEE}"/>
                    </a:ext>
                  </a:extLst>
                </p14:cNvPr>
                <p14:cNvContentPartPr/>
                <p14:nvPr/>
              </p14:nvContentPartPr>
              <p14:xfrm>
                <a:off x="2991929" y="1179760"/>
                <a:ext cx="106560" cy="1188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813161BD-6413-422B-AF5A-DD852B902FE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983289" y="1170760"/>
                  <a:ext cx="124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3323015A-D9EC-41DC-A558-36EDC9770248}"/>
                    </a:ext>
                  </a:extLst>
                </p14:cNvPr>
                <p14:cNvContentPartPr/>
                <p14:nvPr/>
              </p14:nvContentPartPr>
              <p14:xfrm>
                <a:off x="3005249" y="1179760"/>
                <a:ext cx="93240" cy="46800"/>
              </p14:xfrm>
            </p:contentPart>
          </mc:Choice>
          <mc:Fallback xmlns="">
            <p:pic>
              <p:nvPicPr>
                <p:cNvPr id="132" name="Input penna 131">
                  <a:extLst>
                    <a:ext uri="{FF2B5EF4-FFF2-40B4-BE49-F238E27FC236}">
                      <a16:creationId xmlns:a16="http://schemas.microsoft.com/office/drawing/2014/main" id="{3323015A-D9EC-41DC-A558-36EDC977024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996609" y="1170760"/>
                  <a:ext cx="1108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9CAFF0EF-51D5-4DE1-84DE-DA5EE7E2EAE9}"/>
                    </a:ext>
                  </a:extLst>
                </p14:cNvPr>
                <p14:cNvContentPartPr/>
                <p14:nvPr/>
              </p14:nvContentPartPr>
              <p14:xfrm>
                <a:off x="3290369" y="909040"/>
                <a:ext cx="106560" cy="12384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9CAFF0EF-51D5-4DE1-84DE-DA5EE7E2EAE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281729" y="900040"/>
                  <a:ext cx="124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CA9FC544-B1EF-4C66-B1FF-C8718E4DB6B1}"/>
                    </a:ext>
                  </a:extLst>
                </p14:cNvPr>
                <p14:cNvContentPartPr/>
                <p14:nvPr/>
              </p14:nvContentPartPr>
              <p14:xfrm>
                <a:off x="3292889" y="1328800"/>
                <a:ext cx="110880" cy="11988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CA9FC544-B1EF-4C66-B1FF-C8718E4DB6B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284249" y="1320160"/>
                  <a:ext cx="1285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EFD451CB-6715-4276-8C45-40A896BE4F5C}"/>
                    </a:ext>
                  </a:extLst>
                </p14:cNvPr>
                <p14:cNvContentPartPr/>
                <p14:nvPr/>
              </p14:nvContentPartPr>
              <p14:xfrm>
                <a:off x="3206129" y="827320"/>
                <a:ext cx="62640" cy="73908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EFD451CB-6715-4276-8C45-40A896BE4F5C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197489" y="818680"/>
                  <a:ext cx="80280" cy="75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4DEE86B2-CAC3-47CE-83DC-55531A5BEB08}"/>
                    </a:ext>
                  </a:extLst>
                </p14:cNvPr>
                <p14:cNvContentPartPr/>
                <p14:nvPr/>
              </p14:nvContentPartPr>
              <p14:xfrm>
                <a:off x="3451289" y="878080"/>
                <a:ext cx="99720" cy="67428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4DEE86B2-CAC3-47CE-83DC-55531A5BEB0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442649" y="869440"/>
                  <a:ext cx="117360" cy="69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uppo 156">
            <a:extLst>
              <a:ext uri="{FF2B5EF4-FFF2-40B4-BE49-F238E27FC236}">
                <a16:creationId xmlns:a16="http://schemas.microsoft.com/office/drawing/2014/main" id="{58A823E8-E8E8-433D-BAD2-9B09CB0F6189}"/>
              </a:ext>
            </a:extLst>
          </p:cNvPr>
          <p:cNvGrpSpPr/>
          <p:nvPr/>
        </p:nvGrpSpPr>
        <p:grpSpPr>
          <a:xfrm>
            <a:off x="3793289" y="817240"/>
            <a:ext cx="1363320" cy="356040"/>
            <a:chOff x="3793289" y="817240"/>
            <a:chExt cx="1363320" cy="35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838E3CC9-C203-4B23-942A-AA662A2324BC}"/>
                    </a:ext>
                  </a:extLst>
                </p14:cNvPr>
                <p14:cNvContentPartPr/>
                <p14:nvPr/>
              </p14:nvContentPartPr>
              <p14:xfrm>
                <a:off x="3881849" y="999400"/>
                <a:ext cx="74880" cy="10872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838E3CC9-C203-4B23-942A-AA662A2324B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873209" y="990400"/>
                  <a:ext cx="925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635158F0-63AE-4558-8A30-3C06006D08D9}"/>
                    </a:ext>
                  </a:extLst>
                </p14:cNvPr>
                <p14:cNvContentPartPr/>
                <p14:nvPr/>
              </p14:nvContentPartPr>
              <p14:xfrm>
                <a:off x="3963929" y="1020640"/>
                <a:ext cx="14400" cy="10584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635158F0-63AE-4558-8A30-3C06006D08D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954929" y="1012000"/>
                  <a:ext cx="320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80ADF62F-5FBD-43F5-9E80-ECC910F82BF2}"/>
                    </a:ext>
                  </a:extLst>
                </p14:cNvPr>
                <p14:cNvContentPartPr/>
                <p14:nvPr/>
              </p14:nvContentPartPr>
              <p14:xfrm>
                <a:off x="4007849" y="987880"/>
                <a:ext cx="84600" cy="11556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80ADF62F-5FBD-43F5-9E80-ECC910F82BF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998849" y="978880"/>
                  <a:ext cx="1022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C952FCDD-D051-49C7-9AF3-36CA790F56E2}"/>
                    </a:ext>
                  </a:extLst>
                </p14:cNvPr>
                <p14:cNvContentPartPr/>
                <p14:nvPr/>
              </p14:nvContentPartPr>
              <p14:xfrm>
                <a:off x="4159409" y="1079320"/>
                <a:ext cx="13320" cy="2160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C952FCDD-D051-49C7-9AF3-36CA790F56E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150769" y="1070320"/>
                  <a:ext cx="30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020A1234-C93A-4F94-B078-14BCFC957624}"/>
                    </a:ext>
                  </a:extLst>
                </p14:cNvPr>
                <p14:cNvContentPartPr/>
                <p14:nvPr/>
              </p14:nvContentPartPr>
              <p14:xfrm>
                <a:off x="4263449" y="1003360"/>
                <a:ext cx="12600" cy="8460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020A1234-C93A-4F94-B078-14BCFC95762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254449" y="994720"/>
                  <a:ext cx="302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CA5EEC99-1DD8-4188-AC6E-F7ED694D3FBD}"/>
                    </a:ext>
                  </a:extLst>
                </p14:cNvPr>
                <p14:cNvContentPartPr/>
                <p14:nvPr/>
              </p14:nvContentPartPr>
              <p14:xfrm>
                <a:off x="4276769" y="982120"/>
                <a:ext cx="60480" cy="99360"/>
              </p14:xfrm>
            </p:contentPart>
          </mc:Choice>
          <mc:Fallback xmlns="">
            <p:pic>
              <p:nvPicPr>
                <p:cNvPr id="144" name="Input penna 143">
                  <a:extLst>
                    <a:ext uri="{FF2B5EF4-FFF2-40B4-BE49-F238E27FC236}">
                      <a16:creationId xmlns:a16="http://schemas.microsoft.com/office/drawing/2014/main" id="{CA5EEC99-1DD8-4188-AC6E-F7ED694D3FB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268129" y="973120"/>
                  <a:ext cx="78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501DCE56-BD52-411A-8AE3-C9B0425F572E}"/>
                    </a:ext>
                  </a:extLst>
                </p14:cNvPr>
                <p14:cNvContentPartPr/>
                <p14:nvPr/>
              </p14:nvContentPartPr>
              <p14:xfrm>
                <a:off x="4358129" y="988600"/>
                <a:ext cx="11880" cy="10080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501DCE56-BD52-411A-8AE3-C9B0425F572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349129" y="979960"/>
                  <a:ext cx="29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BD5BE45F-8284-4EC8-91FF-E69A7C41333A}"/>
                    </a:ext>
                  </a:extLst>
                </p14:cNvPr>
                <p14:cNvContentPartPr/>
                <p14:nvPr/>
              </p14:nvContentPartPr>
              <p14:xfrm>
                <a:off x="4416089" y="949000"/>
                <a:ext cx="43200" cy="12636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BD5BE45F-8284-4EC8-91FF-E69A7C41333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407449" y="940000"/>
                  <a:ext cx="608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9AEE6176-8E1D-4312-981B-656DEE0A9D9C}"/>
                    </a:ext>
                  </a:extLst>
                </p14:cNvPr>
                <p14:cNvContentPartPr/>
                <p14:nvPr/>
              </p14:nvContentPartPr>
              <p14:xfrm>
                <a:off x="4482329" y="983560"/>
                <a:ext cx="97920" cy="10008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9AEE6176-8E1D-4312-981B-656DEE0A9D9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473329" y="974920"/>
                  <a:ext cx="1155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65F11173-EA59-40CD-8A90-A9C63B5E78C5}"/>
                    </a:ext>
                  </a:extLst>
                </p14:cNvPr>
                <p14:cNvContentPartPr/>
                <p14:nvPr/>
              </p14:nvContentPartPr>
              <p14:xfrm>
                <a:off x="4510769" y="1039000"/>
                <a:ext cx="75960" cy="1116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65F11173-EA59-40CD-8A90-A9C63B5E78C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502129" y="1030000"/>
                  <a:ext cx="936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D7B660C8-E7A9-4F6E-A729-0ED2D32D26FD}"/>
                    </a:ext>
                  </a:extLst>
                </p14:cNvPr>
                <p14:cNvContentPartPr/>
                <p14:nvPr/>
              </p14:nvContentPartPr>
              <p14:xfrm>
                <a:off x="4602569" y="981040"/>
                <a:ext cx="60480" cy="9252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D7B660C8-E7A9-4F6E-A729-0ED2D32D26F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593929" y="972400"/>
                  <a:ext cx="781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AA157E93-FCE3-43E2-8694-FFE9A75BADD2}"/>
                    </a:ext>
                  </a:extLst>
                </p14:cNvPr>
                <p14:cNvContentPartPr/>
                <p14:nvPr/>
              </p14:nvContentPartPr>
              <p14:xfrm>
                <a:off x="4715609" y="974560"/>
                <a:ext cx="157680" cy="11880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AA157E93-FCE3-43E2-8694-FFE9A75BADD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706609" y="965920"/>
                  <a:ext cx="1753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B43F356E-114E-4B04-B075-FB747379E83E}"/>
                    </a:ext>
                  </a:extLst>
                </p14:cNvPr>
                <p14:cNvContentPartPr/>
                <p14:nvPr/>
              </p14:nvContentPartPr>
              <p14:xfrm>
                <a:off x="4794449" y="1039000"/>
                <a:ext cx="68040" cy="2088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B43F356E-114E-4B04-B075-FB747379E83E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785449" y="1030000"/>
                  <a:ext cx="856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B15CCD98-526D-4B6C-AA82-B8C45B5AE21E}"/>
                    </a:ext>
                  </a:extLst>
                </p14:cNvPr>
                <p14:cNvContentPartPr/>
                <p14:nvPr/>
              </p14:nvContentPartPr>
              <p14:xfrm>
                <a:off x="4862129" y="991480"/>
                <a:ext cx="148320" cy="88920"/>
              </p14:xfrm>
            </p:contentPart>
          </mc:Choice>
          <mc:Fallback xmlns="">
            <p:pic>
              <p:nvPicPr>
                <p:cNvPr id="152" name="Input penna 151">
                  <a:extLst>
                    <a:ext uri="{FF2B5EF4-FFF2-40B4-BE49-F238E27FC236}">
                      <a16:creationId xmlns:a16="http://schemas.microsoft.com/office/drawing/2014/main" id="{B15CCD98-526D-4B6C-AA82-B8C45B5AE21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853489" y="982480"/>
                  <a:ext cx="1659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0E237A2A-9ECB-4306-957E-2A93206F9A84}"/>
                    </a:ext>
                  </a:extLst>
                </p14:cNvPr>
                <p14:cNvContentPartPr/>
                <p14:nvPr/>
              </p14:nvContentPartPr>
              <p14:xfrm>
                <a:off x="4919369" y="963760"/>
                <a:ext cx="135000" cy="1944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0E237A2A-9ECB-4306-957E-2A93206F9A8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910369" y="955120"/>
                  <a:ext cx="1526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03C6BEF8-A50A-4708-BCBD-64B78780AF4D}"/>
                    </a:ext>
                  </a:extLst>
                </p14:cNvPr>
                <p14:cNvContentPartPr/>
                <p14:nvPr/>
              </p14:nvContentPartPr>
              <p14:xfrm>
                <a:off x="5039249" y="966280"/>
                <a:ext cx="10080" cy="114120"/>
              </p14:xfrm>
            </p:contentPart>
          </mc:Choice>
          <mc:Fallback xmlns="">
            <p:pic>
              <p:nvPicPr>
                <p:cNvPr id="154" name="Input penna 153">
                  <a:extLst>
                    <a:ext uri="{FF2B5EF4-FFF2-40B4-BE49-F238E27FC236}">
                      <a16:creationId xmlns:a16="http://schemas.microsoft.com/office/drawing/2014/main" id="{03C6BEF8-A50A-4708-BCBD-64B78780AF4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030249" y="957640"/>
                  <a:ext cx="277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915360D8-42C7-4E73-B277-706A929634EC}"/>
                    </a:ext>
                  </a:extLst>
                </p14:cNvPr>
                <p14:cNvContentPartPr/>
                <p14:nvPr/>
              </p14:nvContentPartPr>
              <p14:xfrm>
                <a:off x="5083889" y="817240"/>
                <a:ext cx="72720" cy="32832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915360D8-42C7-4E73-B277-706A929634E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074889" y="808600"/>
                  <a:ext cx="903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4F5C87CA-5716-49D3-8545-38BBA1CF2886}"/>
                    </a:ext>
                  </a:extLst>
                </p14:cNvPr>
                <p14:cNvContentPartPr/>
                <p14:nvPr/>
              </p14:nvContentPartPr>
              <p14:xfrm>
                <a:off x="3793289" y="937480"/>
                <a:ext cx="82440" cy="23580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4F5C87CA-5716-49D3-8545-38BBA1CF288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784289" y="928840"/>
                  <a:ext cx="100080" cy="25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uppo 162">
            <a:extLst>
              <a:ext uri="{FF2B5EF4-FFF2-40B4-BE49-F238E27FC236}">
                <a16:creationId xmlns:a16="http://schemas.microsoft.com/office/drawing/2014/main" id="{B1DA1977-71D3-4A95-9AC9-5E0BB47555CA}"/>
              </a:ext>
            </a:extLst>
          </p:cNvPr>
          <p:cNvGrpSpPr/>
          <p:nvPr/>
        </p:nvGrpSpPr>
        <p:grpSpPr>
          <a:xfrm>
            <a:off x="1244129" y="1778440"/>
            <a:ext cx="43200" cy="216000"/>
            <a:chOff x="1244129" y="1778440"/>
            <a:chExt cx="4320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4747DE97-D34F-4A7C-9A48-35CE6D0C53F0}"/>
                    </a:ext>
                  </a:extLst>
                </p14:cNvPr>
                <p14:cNvContentPartPr/>
                <p14:nvPr/>
              </p14:nvContentPartPr>
              <p14:xfrm>
                <a:off x="1266089" y="1778440"/>
                <a:ext cx="21240" cy="3492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4747DE97-D34F-4A7C-9A48-35CE6D0C53F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257089" y="1769800"/>
                  <a:ext cx="388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9529D3A6-55BF-4CA4-B9CA-04B28F71DE04}"/>
                    </a:ext>
                  </a:extLst>
                </p14:cNvPr>
                <p14:cNvContentPartPr/>
                <p14:nvPr/>
              </p14:nvContentPartPr>
              <p14:xfrm>
                <a:off x="1257089" y="1888960"/>
                <a:ext cx="13320" cy="1548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9529D3A6-55BF-4CA4-B9CA-04B28F71DE0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248089" y="1880320"/>
                  <a:ext cx="30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4B750479-4EDA-4F2A-90B8-79EFA5CB2139}"/>
                    </a:ext>
                  </a:extLst>
                </p14:cNvPr>
                <p14:cNvContentPartPr/>
                <p14:nvPr/>
              </p14:nvContentPartPr>
              <p14:xfrm>
                <a:off x="1248809" y="1873480"/>
                <a:ext cx="36720" cy="2844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4B750479-4EDA-4F2A-90B8-79EFA5CB213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239809" y="1864480"/>
                  <a:ext cx="543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2" name="Input penna 161">
                  <a:extLst>
                    <a:ext uri="{FF2B5EF4-FFF2-40B4-BE49-F238E27FC236}">
                      <a16:creationId xmlns:a16="http://schemas.microsoft.com/office/drawing/2014/main" id="{B77D0D7C-9F00-4013-98E5-0F4155F13B34}"/>
                    </a:ext>
                  </a:extLst>
                </p14:cNvPr>
                <p14:cNvContentPartPr/>
                <p14:nvPr/>
              </p14:nvContentPartPr>
              <p14:xfrm>
                <a:off x="1244129" y="1975360"/>
                <a:ext cx="25920" cy="1908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B77D0D7C-9F00-4013-98E5-0F4155F13B3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235129" y="1966360"/>
                  <a:ext cx="4356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uppo 211">
            <a:extLst>
              <a:ext uri="{FF2B5EF4-FFF2-40B4-BE49-F238E27FC236}">
                <a16:creationId xmlns:a16="http://schemas.microsoft.com/office/drawing/2014/main" id="{D2AD6D96-8218-4313-AB65-B6B23FDA101D}"/>
              </a:ext>
            </a:extLst>
          </p:cNvPr>
          <p:cNvGrpSpPr/>
          <p:nvPr/>
        </p:nvGrpSpPr>
        <p:grpSpPr>
          <a:xfrm>
            <a:off x="3002369" y="2113960"/>
            <a:ext cx="1833120" cy="220320"/>
            <a:chOff x="3002369" y="2113960"/>
            <a:chExt cx="1833120" cy="22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D9C33153-FEE1-406E-BB12-F6B7EEE6CC88}"/>
                    </a:ext>
                  </a:extLst>
                </p14:cNvPr>
                <p14:cNvContentPartPr/>
                <p14:nvPr/>
              </p14:nvContentPartPr>
              <p14:xfrm>
                <a:off x="3002369" y="2210080"/>
                <a:ext cx="4320" cy="10080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D9C33153-FEE1-406E-BB12-F6B7EEE6CC8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993729" y="2201440"/>
                  <a:ext cx="21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94" name="Input penna 193">
                  <a:extLst>
                    <a:ext uri="{FF2B5EF4-FFF2-40B4-BE49-F238E27FC236}">
                      <a16:creationId xmlns:a16="http://schemas.microsoft.com/office/drawing/2014/main" id="{5F38FBC1-1A64-4FF5-96D0-DBEDF5F8B5A8}"/>
                    </a:ext>
                  </a:extLst>
                </p14:cNvPr>
                <p14:cNvContentPartPr/>
                <p14:nvPr/>
              </p14:nvContentPartPr>
              <p14:xfrm>
                <a:off x="3048089" y="2214400"/>
                <a:ext cx="80640" cy="8424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5F38FBC1-1A64-4FF5-96D0-DBEDF5F8B5A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039089" y="2205400"/>
                  <a:ext cx="98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F5A22797-FBD2-4F30-BE86-B4FAAA549F57}"/>
                    </a:ext>
                  </a:extLst>
                </p14:cNvPr>
                <p14:cNvContentPartPr/>
                <p14:nvPr/>
              </p14:nvContentPartPr>
              <p14:xfrm>
                <a:off x="3220169" y="2198560"/>
                <a:ext cx="183600" cy="11304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F5A22797-FBD2-4F30-BE86-B4FAAA549F5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211169" y="2189920"/>
                  <a:ext cx="201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17E7F744-DEFA-4774-A701-D1E4572FF17C}"/>
                    </a:ext>
                  </a:extLst>
                </p14:cNvPr>
                <p14:cNvContentPartPr/>
                <p14:nvPr/>
              </p14:nvContentPartPr>
              <p14:xfrm>
                <a:off x="3422849" y="2193160"/>
                <a:ext cx="111240" cy="11160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17E7F744-DEFA-4774-A701-D1E4572FF17C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413849" y="2184160"/>
                  <a:ext cx="1288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7" name="Input penna 196">
                  <a:extLst>
                    <a:ext uri="{FF2B5EF4-FFF2-40B4-BE49-F238E27FC236}">
                      <a16:creationId xmlns:a16="http://schemas.microsoft.com/office/drawing/2014/main" id="{877AC475-8E1B-48D0-8947-7E33D4D7E554}"/>
                    </a:ext>
                  </a:extLst>
                </p14:cNvPr>
                <p14:cNvContentPartPr/>
                <p14:nvPr/>
              </p14:nvContentPartPr>
              <p14:xfrm>
                <a:off x="3544169" y="2201800"/>
                <a:ext cx="94320" cy="10080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877AC475-8E1B-48D0-8947-7E33D4D7E55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535529" y="2193160"/>
                  <a:ext cx="111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C63B3534-8D3A-482A-BE12-3BB8AC2A2530}"/>
                    </a:ext>
                  </a:extLst>
                </p14:cNvPr>
                <p14:cNvContentPartPr/>
                <p14:nvPr/>
              </p14:nvContentPartPr>
              <p14:xfrm>
                <a:off x="3550649" y="2238520"/>
                <a:ext cx="70560" cy="828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C63B3534-8D3A-482A-BE12-3BB8AC2A253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542009" y="2229520"/>
                  <a:ext cx="882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33E7B266-0EC5-4698-B5F2-A4607C6A54C2}"/>
                    </a:ext>
                  </a:extLst>
                </p14:cNvPr>
                <p14:cNvContentPartPr/>
                <p14:nvPr/>
              </p14:nvContentPartPr>
              <p14:xfrm>
                <a:off x="3620849" y="2189920"/>
                <a:ext cx="182160" cy="9936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33E7B266-0EC5-4698-B5F2-A4607C6A54C2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611849" y="2180920"/>
                  <a:ext cx="199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ED2A5A4C-00BE-41D4-BE41-B914672EEFC8}"/>
                    </a:ext>
                  </a:extLst>
                </p14:cNvPr>
                <p14:cNvContentPartPr/>
                <p14:nvPr/>
              </p14:nvContentPartPr>
              <p14:xfrm>
                <a:off x="3667289" y="2198560"/>
                <a:ext cx="173520" cy="1260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ED2A5A4C-00BE-41D4-BE41-B914672EEFC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58289" y="2189920"/>
                  <a:ext cx="1911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F9C9FF91-9896-4DD9-A930-7FA15893AA39}"/>
                    </a:ext>
                  </a:extLst>
                </p14:cNvPr>
                <p14:cNvContentPartPr/>
                <p14:nvPr/>
              </p14:nvContentPartPr>
              <p14:xfrm>
                <a:off x="3822809" y="2193520"/>
                <a:ext cx="126360" cy="9900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F9C9FF91-9896-4DD9-A930-7FA15893AA3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814169" y="2184880"/>
                  <a:ext cx="1440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3D002D0B-0BEE-468C-80BE-1999205F7D78}"/>
                    </a:ext>
                  </a:extLst>
                </p14:cNvPr>
                <p14:cNvContentPartPr/>
                <p14:nvPr/>
              </p14:nvContentPartPr>
              <p14:xfrm>
                <a:off x="4105409" y="2198560"/>
                <a:ext cx="5040" cy="10404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3D002D0B-0BEE-468C-80BE-1999205F7D7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096769" y="2189920"/>
                  <a:ext cx="22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A83AFCF5-E1CF-4565-A370-A06CA6DDC80F}"/>
                    </a:ext>
                  </a:extLst>
                </p14:cNvPr>
                <p14:cNvContentPartPr/>
                <p14:nvPr/>
              </p14:nvContentPartPr>
              <p14:xfrm>
                <a:off x="4099649" y="2188840"/>
                <a:ext cx="72000" cy="12024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A83AFCF5-E1CF-4565-A370-A06CA6DDC80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091009" y="2179840"/>
                  <a:ext cx="896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C4C12177-ACC7-4C1D-BBF2-91FF7AF4FF3B}"/>
                    </a:ext>
                  </a:extLst>
                </p14:cNvPr>
                <p14:cNvContentPartPr/>
                <p14:nvPr/>
              </p14:nvContentPartPr>
              <p14:xfrm>
                <a:off x="4199369" y="2113960"/>
                <a:ext cx="16920" cy="10656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C4C12177-ACC7-4C1D-BBF2-91FF7AF4FF3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190729" y="2104960"/>
                  <a:ext cx="34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94D5FF89-0E32-4A40-A113-34D2F2E0D60F}"/>
                    </a:ext>
                  </a:extLst>
                </p14:cNvPr>
                <p14:cNvContentPartPr/>
                <p14:nvPr/>
              </p14:nvContentPartPr>
              <p14:xfrm>
                <a:off x="4299089" y="2226640"/>
                <a:ext cx="6120" cy="8676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94D5FF89-0E32-4A40-A113-34D2F2E0D60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290089" y="2218000"/>
                  <a:ext cx="237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35A7D2E3-0C07-4624-95EF-FF619E2E384A}"/>
                    </a:ext>
                  </a:extLst>
                </p14:cNvPr>
                <p14:cNvContentPartPr/>
                <p14:nvPr/>
              </p14:nvContentPartPr>
              <p14:xfrm>
                <a:off x="4322129" y="2209360"/>
                <a:ext cx="82080" cy="12492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35A7D2E3-0C07-4624-95EF-FF619E2E384A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313489" y="2200720"/>
                  <a:ext cx="99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07A9F7C0-0B0F-40CD-956A-BE1B8F902370}"/>
                    </a:ext>
                  </a:extLst>
                </p14:cNvPr>
                <p14:cNvContentPartPr/>
                <p14:nvPr/>
              </p14:nvContentPartPr>
              <p14:xfrm>
                <a:off x="4412489" y="2216920"/>
                <a:ext cx="100800" cy="9324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07A9F7C0-0B0F-40CD-956A-BE1B8F90237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403489" y="2207920"/>
                  <a:ext cx="118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B31DB62C-0924-45FB-8FB3-15478B54B551}"/>
                    </a:ext>
                  </a:extLst>
                </p14:cNvPr>
                <p14:cNvContentPartPr/>
                <p14:nvPr/>
              </p14:nvContentPartPr>
              <p14:xfrm>
                <a:off x="4512929" y="2196400"/>
                <a:ext cx="135000" cy="10872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B31DB62C-0924-45FB-8FB3-15478B54B55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503929" y="2187760"/>
                  <a:ext cx="152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AD1F78C6-D8C9-48E2-8C62-8C8644678AAF}"/>
                    </a:ext>
                  </a:extLst>
                </p14:cNvPr>
                <p14:cNvContentPartPr/>
                <p14:nvPr/>
              </p14:nvContentPartPr>
              <p14:xfrm>
                <a:off x="4627049" y="2192800"/>
                <a:ext cx="74520" cy="11772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AD1F78C6-D8C9-48E2-8C62-8C8644678AAF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618049" y="2184160"/>
                  <a:ext cx="92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F582B7C3-3E51-4E9C-8A9E-2B6960EA7AEF}"/>
                    </a:ext>
                  </a:extLst>
                </p14:cNvPr>
                <p14:cNvContentPartPr/>
                <p14:nvPr/>
              </p14:nvContentPartPr>
              <p14:xfrm>
                <a:off x="4617329" y="2195320"/>
                <a:ext cx="123120" cy="10728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F582B7C3-3E51-4E9C-8A9E-2B6960EA7AEF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608689" y="2186680"/>
                  <a:ext cx="1407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8BBC20DA-6425-4DD3-A1DD-EF7BC8823B1C}"/>
                    </a:ext>
                  </a:extLst>
                </p14:cNvPr>
                <p14:cNvContentPartPr/>
                <p14:nvPr/>
              </p14:nvContentPartPr>
              <p14:xfrm>
                <a:off x="4759529" y="2230600"/>
                <a:ext cx="75960" cy="8460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8BBC20DA-6425-4DD3-A1DD-EF7BC8823B1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750889" y="2221960"/>
                  <a:ext cx="93600" cy="102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uppo 220">
            <a:extLst>
              <a:ext uri="{FF2B5EF4-FFF2-40B4-BE49-F238E27FC236}">
                <a16:creationId xmlns:a16="http://schemas.microsoft.com/office/drawing/2014/main" id="{6DDA12CA-F2C1-4BBE-AB79-8DC847C8813B}"/>
              </a:ext>
            </a:extLst>
          </p:cNvPr>
          <p:cNvGrpSpPr/>
          <p:nvPr/>
        </p:nvGrpSpPr>
        <p:grpSpPr>
          <a:xfrm>
            <a:off x="200489" y="2157880"/>
            <a:ext cx="2649600" cy="401040"/>
            <a:chOff x="200489" y="2157880"/>
            <a:chExt cx="2649600" cy="40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3215DE4C-10AB-4AB2-ADBC-66C402EC2748}"/>
                    </a:ext>
                  </a:extLst>
                </p14:cNvPr>
                <p14:cNvContentPartPr/>
                <p14:nvPr/>
              </p14:nvContentPartPr>
              <p14:xfrm>
                <a:off x="200489" y="2219440"/>
                <a:ext cx="73800" cy="9828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3215DE4C-10AB-4AB2-ADBC-66C402EC2748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91489" y="2210440"/>
                  <a:ext cx="914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D12F2E7F-5B99-42AD-AD32-B0AD55E0B2DC}"/>
                    </a:ext>
                  </a:extLst>
                </p14:cNvPr>
                <p14:cNvContentPartPr/>
                <p14:nvPr/>
              </p14:nvContentPartPr>
              <p14:xfrm>
                <a:off x="288329" y="2198920"/>
                <a:ext cx="81360" cy="14220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D12F2E7F-5B99-42AD-AD32-B0AD55E0B2DC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79689" y="2189920"/>
                  <a:ext cx="99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DF167869-AF92-4041-8A6C-199184EBD8D5}"/>
                    </a:ext>
                  </a:extLst>
                </p14:cNvPr>
                <p14:cNvContentPartPr/>
                <p14:nvPr/>
              </p14:nvContentPartPr>
              <p14:xfrm>
                <a:off x="392009" y="2191000"/>
                <a:ext cx="64080" cy="13752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DF167869-AF92-4041-8A6C-199184EBD8D5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83009" y="2182000"/>
                  <a:ext cx="81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5E90CA3B-2C16-4CE1-985E-FD702886B2B0}"/>
                    </a:ext>
                  </a:extLst>
                </p14:cNvPr>
                <p14:cNvContentPartPr/>
                <p14:nvPr/>
              </p14:nvContentPartPr>
              <p14:xfrm>
                <a:off x="461129" y="2215840"/>
                <a:ext cx="81720" cy="10764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5E90CA3B-2C16-4CE1-985E-FD702886B2B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52129" y="2207200"/>
                  <a:ext cx="993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F5179094-AAF9-4018-94B7-F268F20D875E}"/>
                    </a:ext>
                  </a:extLst>
                </p14:cNvPr>
                <p14:cNvContentPartPr/>
                <p14:nvPr/>
              </p14:nvContentPartPr>
              <p14:xfrm>
                <a:off x="573089" y="2194240"/>
                <a:ext cx="69840" cy="11664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F5179094-AAF9-4018-94B7-F268F20D875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64449" y="2185600"/>
                  <a:ext cx="87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9" name="Input penna 168">
                  <a:extLst>
                    <a:ext uri="{FF2B5EF4-FFF2-40B4-BE49-F238E27FC236}">
                      <a16:creationId xmlns:a16="http://schemas.microsoft.com/office/drawing/2014/main" id="{8A7F834A-02EF-43CD-91A6-2CDB94E88235}"/>
                    </a:ext>
                  </a:extLst>
                </p14:cNvPr>
                <p14:cNvContentPartPr/>
                <p14:nvPr/>
              </p14:nvContentPartPr>
              <p14:xfrm>
                <a:off x="674249" y="2215480"/>
                <a:ext cx="81720" cy="11592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8A7F834A-02EF-43CD-91A6-2CDB94E8823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65609" y="2206840"/>
                  <a:ext cx="993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7CC21433-1E01-499D-B291-25B0CA9D08CE}"/>
                    </a:ext>
                  </a:extLst>
                </p14:cNvPr>
                <p14:cNvContentPartPr/>
                <p14:nvPr/>
              </p14:nvContentPartPr>
              <p14:xfrm>
                <a:off x="678209" y="2268760"/>
                <a:ext cx="63360" cy="792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7CC21433-1E01-499D-B291-25B0CA9D08C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69569" y="2259760"/>
                  <a:ext cx="8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72" name="Input penna 171">
                  <a:extLst>
                    <a:ext uri="{FF2B5EF4-FFF2-40B4-BE49-F238E27FC236}">
                      <a16:creationId xmlns:a16="http://schemas.microsoft.com/office/drawing/2014/main" id="{CD1E399D-CE2C-4609-99F4-31AA4B77CF95}"/>
                    </a:ext>
                  </a:extLst>
                </p14:cNvPr>
                <p14:cNvContentPartPr/>
                <p14:nvPr/>
              </p14:nvContentPartPr>
              <p14:xfrm>
                <a:off x="946409" y="2245360"/>
                <a:ext cx="108720" cy="100440"/>
              </p14:xfrm>
            </p:contentPart>
          </mc:Choice>
          <mc:Fallback xmlns="">
            <p:pic>
              <p:nvPicPr>
                <p:cNvPr id="172" name="Input penna 171">
                  <a:extLst>
                    <a:ext uri="{FF2B5EF4-FFF2-40B4-BE49-F238E27FC236}">
                      <a16:creationId xmlns:a16="http://schemas.microsoft.com/office/drawing/2014/main" id="{CD1E399D-CE2C-4609-99F4-31AA4B77CF9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37409" y="2236720"/>
                  <a:ext cx="1263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6844B7AB-B289-4EA8-B8B4-E4593788D396}"/>
                    </a:ext>
                  </a:extLst>
                </p14:cNvPr>
                <p14:cNvContentPartPr/>
                <p14:nvPr/>
              </p14:nvContentPartPr>
              <p14:xfrm>
                <a:off x="1015169" y="2246440"/>
                <a:ext cx="87480" cy="8496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6844B7AB-B289-4EA8-B8B4-E4593788D39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06169" y="2237800"/>
                  <a:ext cx="1051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7A879E9F-29EB-4925-B4F2-01D48759F63A}"/>
                    </a:ext>
                  </a:extLst>
                </p14:cNvPr>
                <p14:cNvContentPartPr/>
                <p14:nvPr/>
              </p14:nvContentPartPr>
              <p14:xfrm>
                <a:off x="1015889" y="2230960"/>
                <a:ext cx="118440" cy="7740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7A879E9F-29EB-4925-B4F2-01D48759F63A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07249" y="2221960"/>
                  <a:ext cx="1360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7517C8CA-1938-4F82-838E-0D90544DE202}"/>
                    </a:ext>
                  </a:extLst>
                </p14:cNvPr>
                <p14:cNvContentPartPr/>
                <p14:nvPr/>
              </p14:nvContentPartPr>
              <p14:xfrm>
                <a:off x="1149089" y="2214040"/>
                <a:ext cx="90720" cy="12744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7517C8CA-1938-4F82-838E-0D90544DE20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40449" y="2205400"/>
                  <a:ext cx="108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2E320E2C-A0EA-43C8-BAA8-C7F8CA429BE5}"/>
                    </a:ext>
                  </a:extLst>
                </p14:cNvPr>
                <p14:cNvContentPartPr/>
                <p14:nvPr/>
              </p14:nvContentPartPr>
              <p14:xfrm>
                <a:off x="1249169" y="2240680"/>
                <a:ext cx="78840" cy="8748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2E320E2C-A0EA-43C8-BAA8-C7F8CA429BE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240529" y="2232040"/>
                  <a:ext cx="96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2D0F868E-634E-4303-8E59-D7107B041FCE}"/>
                    </a:ext>
                  </a:extLst>
                </p14:cNvPr>
                <p14:cNvContentPartPr/>
                <p14:nvPr/>
              </p14:nvContentPartPr>
              <p14:xfrm>
                <a:off x="1319369" y="2230240"/>
                <a:ext cx="119160" cy="10476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2D0F868E-634E-4303-8E59-D7107B041FC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310369" y="2221240"/>
                  <a:ext cx="136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4C9638DF-4FF3-4568-BF98-F24B8219E11B}"/>
                    </a:ext>
                  </a:extLst>
                </p14:cNvPr>
                <p14:cNvContentPartPr/>
                <p14:nvPr/>
              </p14:nvContentPartPr>
              <p14:xfrm>
                <a:off x="1400009" y="2239960"/>
                <a:ext cx="86400" cy="9684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4C9638DF-4FF3-4568-BF98-F24B8219E11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391369" y="2230960"/>
                  <a:ext cx="1040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5B7CF402-5DD7-405A-B482-3E627C992927}"/>
                    </a:ext>
                  </a:extLst>
                </p14:cNvPr>
                <p14:cNvContentPartPr/>
                <p14:nvPr/>
              </p14:nvContentPartPr>
              <p14:xfrm>
                <a:off x="1456169" y="2241400"/>
                <a:ext cx="126360" cy="8028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5B7CF402-5DD7-405A-B482-3E627C99292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447529" y="2232400"/>
                  <a:ext cx="144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4B8707B6-6672-4C29-9AAE-86AD9FB84EAC}"/>
                    </a:ext>
                  </a:extLst>
                </p14:cNvPr>
                <p14:cNvContentPartPr/>
                <p14:nvPr/>
              </p14:nvContentPartPr>
              <p14:xfrm>
                <a:off x="1709969" y="2229880"/>
                <a:ext cx="19800" cy="9936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4B8707B6-6672-4C29-9AAE-86AD9FB84EA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700969" y="2221240"/>
                  <a:ext cx="37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C7D17515-3BCC-4514-95F2-D9E9EFE9781D}"/>
                    </a:ext>
                  </a:extLst>
                </p14:cNvPr>
                <p14:cNvContentPartPr/>
                <p14:nvPr/>
              </p14:nvContentPartPr>
              <p14:xfrm>
                <a:off x="1769729" y="2246440"/>
                <a:ext cx="77040" cy="8424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C7D17515-3BCC-4514-95F2-D9E9EFE9781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761089" y="2237800"/>
                  <a:ext cx="94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878E6C49-0BFF-4D3E-898A-C2A34C5AA7C0}"/>
                    </a:ext>
                  </a:extLst>
                </p14:cNvPr>
                <p14:cNvContentPartPr/>
                <p14:nvPr/>
              </p14:nvContentPartPr>
              <p14:xfrm>
                <a:off x="1974929" y="2246440"/>
                <a:ext cx="25560" cy="10368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878E6C49-0BFF-4D3E-898A-C2A34C5AA7C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965929" y="2237800"/>
                  <a:ext cx="43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D0CE696A-1C17-4D98-8220-2FD5D02F0610}"/>
                    </a:ext>
                  </a:extLst>
                </p14:cNvPr>
                <p14:cNvContentPartPr/>
                <p14:nvPr/>
              </p14:nvContentPartPr>
              <p14:xfrm>
                <a:off x="1943969" y="2208640"/>
                <a:ext cx="123120" cy="8208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D0CE696A-1C17-4D98-8220-2FD5D02F061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934969" y="2199640"/>
                  <a:ext cx="140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69CEF34D-1124-42BD-BB11-061323DBEE40}"/>
                    </a:ext>
                  </a:extLst>
                </p14:cNvPr>
                <p14:cNvContentPartPr/>
                <p14:nvPr/>
              </p14:nvContentPartPr>
              <p14:xfrm>
                <a:off x="2024249" y="2229160"/>
                <a:ext cx="119160" cy="9612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69CEF34D-1124-42BD-BB11-061323DBEE4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015609" y="2220160"/>
                  <a:ext cx="1368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EFD6EFBB-7DFB-4637-8B93-A15974EEBBF5}"/>
                    </a:ext>
                  </a:extLst>
                </p14:cNvPr>
                <p14:cNvContentPartPr/>
                <p14:nvPr/>
              </p14:nvContentPartPr>
              <p14:xfrm>
                <a:off x="2169329" y="2240680"/>
                <a:ext cx="46800" cy="9036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EFD6EFBB-7DFB-4637-8B93-A15974EEBBF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160689" y="2232040"/>
                  <a:ext cx="64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31FAAA95-18D7-4A06-A152-913045586598}"/>
                    </a:ext>
                  </a:extLst>
                </p14:cNvPr>
                <p14:cNvContentPartPr/>
                <p14:nvPr/>
              </p14:nvContentPartPr>
              <p14:xfrm>
                <a:off x="2128649" y="2227360"/>
                <a:ext cx="177480" cy="11736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31FAAA95-18D7-4A06-A152-91304558659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120009" y="2218720"/>
                  <a:ext cx="1951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E56C9FCE-0A15-4E12-B7ED-B5DE62477665}"/>
                    </a:ext>
                  </a:extLst>
                </p14:cNvPr>
                <p14:cNvContentPartPr/>
                <p14:nvPr/>
              </p14:nvContentPartPr>
              <p14:xfrm>
                <a:off x="2196329" y="2234200"/>
                <a:ext cx="119520" cy="1008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E56C9FCE-0A15-4E12-B7ED-B5DE62477665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187689" y="2225200"/>
                  <a:ext cx="137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826A8CDA-72A6-4742-8211-8873D2C2808B}"/>
                    </a:ext>
                  </a:extLst>
                </p14:cNvPr>
                <p14:cNvContentPartPr/>
                <p14:nvPr/>
              </p14:nvContentPartPr>
              <p14:xfrm>
                <a:off x="2326289" y="2245000"/>
                <a:ext cx="132480" cy="86400"/>
              </p14:xfrm>
            </p:contentPart>
          </mc:Choice>
          <mc:Fallback xmlns="">
            <p:pic>
              <p:nvPicPr>
                <p:cNvPr id="189" name="Input penna 188">
                  <a:extLst>
                    <a:ext uri="{FF2B5EF4-FFF2-40B4-BE49-F238E27FC236}">
                      <a16:creationId xmlns:a16="http://schemas.microsoft.com/office/drawing/2014/main" id="{826A8CDA-72A6-4742-8211-8873D2C2808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317289" y="2236000"/>
                  <a:ext cx="150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E04B4A71-87EB-4E95-B751-B4E31907F600}"/>
                    </a:ext>
                  </a:extLst>
                </p14:cNvPr>
                <p14:cNvContentPartPr/>
                <p14:nvPr/>
              </p14:nvContentPartPr>
              <p14:xfrm>
                <a:off x="2559209" y="2157880"/>
                <a:ext cx="290880" cy="21096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E04B4A71-87EB-4E95-B751-B4E31907F60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550209" y="2149240"/>
                  <a:ext cx="3085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388F0AB1-4096-454E-8D7C-8B2737BB6395}"/>
                    </a:ext>
                  </a:extLst>
                </p14:cNvPr>
                <p14:cNvContentPartPr/>
                <p14:nvPr/>
              </p14:nvContentPartPr>
              <p14:xfrm>
                <a:off x="525569" y="2425360"/>
                <a:ext cx="64080" cy="12168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388F0AB1-4096-454E-8D7C-8B2737BB639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16569" y="2416360"/>
                  <a:ext cx="817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68FF7896-065D-40A3-B4B9-C5C85B3FB17E}"/>
                    </a:ext>
                  </a:extLst>
                </p14:cNvPr>
                <p14:cNvContentPartPr/>
                <p14:nvPr/>
              </p14:nvContentPartPr>
              <p14:xfrm>
                <a:off x="529529" y="2478640"/>
                <a:ext cx="75960" cy="3348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68FF7896-065D-40A3-B4B9-C5C85B3FB17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20529" y="2470000"/>
                  <a:ext cx="936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1DEC3FB2-0E56-4BC0-8AE9-5F9EDBF0DE44}"/>
                    </a:ext>
                  </a:extLst>
                </p14:cNvPr>
                <p14:cNvContentPartPr/>
                <p14:nvPr/>
              </p14:nvContentPartPr>
              <p14:xfrm>
                <a:off x="597209" y="2308360"/>
                <a:ext cx="48600" cy="8028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1DEC3FB2-0E56-4BC0-8AE9-5F9EDBF0DE44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88209" y="2299360"/>
                  <a:ext cx="662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08935B52-8ACB-4667-B895-B59CD63EBD81}"/>
                    </a:ext>
                  </a:extLst>
                </p14:cNvPr>
                <p14:cNvContentPartPr/>
                <p14:nvPr/>
              </p14:nvContentPartPr>
              <p14:xfrm>
                <a:off x="739049" y="2406640"/>
                <a:ext cx="100080" cy="13824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08935B52-8ACB-4667-B895-B59CD63EBD8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30409" y="2398000"/>
                  <a:ext cx="117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17" name="Input penna 216">
                  <a:extLst>
                    <a:ext uri="{FF2B5EF4-FFF2-40B4-BE49-F238E27FC236}">
                      <a16:creationId xmlns:a16="http://schemas.microsoft.com/office/drawing/2014/main" id="{A409354E-1488-4FD3-B697-4117B7EE23AB}"/>
                    </a:ext>
                  </a:extLst>
                </p14:cNvPr>
                <p14:cNvContentPartPr/>
                <p14:nvPr/>
              </p14:nvContentPartPr>
              <p14:xfrm>
                <a:off x="869009" y="2460640"/>
                <a:ext cx="10080" cy="98280"/>
              </p14:xfrm>
            </p:contentPart>
          </mc:Choice>
          <mc:Fallback xmlns="">
            <p:pic>
              <p:nvPicPr>
                <p:cNvPr id="217" name="Input penna 216">
                  <a:extLst>
                    <a:ext uri="{FF2B5EF4-FFF2-40B4-BE49-F238E27FC236}">
                      <a16:creationId xmlns:a16="http://schemas.microsoft.com/office/drawing/2014/main" id="{A409354E-1488-4FD3-B697-4117B7EE23A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60009" y="2451640"/>
                  <a:ext cx="27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8958AD38-AE7E-4F31-8710-D24F9F98BB21}"/>
                    </a:ext>
                  </a:extLst>
                </p14:cNvPr>
                <p14:cNvContentPartPr/>
                <p14:nvPr/>
              </p14:nvContentPartPr>
              <p14:xfrm>
                <a:off x="940649" y="2444080"/>
                <a:ext cx="81720" cy="11160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8958AD38-AE7E-4F31-8710-D24F9F98BB2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31649" y="2435440"/>
                  <a:ext cx="993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672C9059-669F-4E02-87F2-CC27EF321651}"/>
                    </a:ext>
                  </a:extLst>
                </p14:cNvPr>
                <p14:cNvContentPartPr/>
                <p14:nvPr/>
              </p14:nvContentPartPr>
              <p14:xfrm>
                <a:off x="1040369" y="2446600"/>
                <a:ext cx="8280" cy="8784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672C9059-669F-4E02-87F2-CC27EF32165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31369" y="2437960"/>
                  <a:ext cx="259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F596C804-45C3-4EAC-9091-C3595D9EEF92}"/>
                    </a:ext>
                  </a:extLst>
                </p14:cNvPr>
                <p14:cNvContentPartPr/>
                <p14:nvPr/>
              </p14:nvContentPartPr>
              <p14:xfrm>
                <a:off x="1071329" y="2414560"/>
                <a:ext cx="208800" cy="13284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F596C804-45C3-4EAC-9091-C3595D9EEF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62329" y="2405560"/>
                  <a:ext cx="22644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uppo 223">
            <a:extLst>
              <a:ext uri="{FF2B5EF4-FFF2-40B4-BE49-F238E27FC236}">
                <a16:creationId xmlns:a16="http://schemas.microsoft.com/office/drawing/2014/main" id="{7E11DFC3-AEE4-4C08-ADE2-C5E0ADBD9B90}"/>
              </a:ext>
            </a:extLst>
          </p:cNvPr>
          <p:cNvGrpSpPr/>
          <p:nvPr/>
        </p:nvGrpSpPr>
        <p:grpSpPr>
          <a:xfrm>
            <a:off x="1316129" y="2438320"/>
            <a:ext cx="21600" cy="142920"/>
            <a:chOff x="1316129" y="2438320"/>
            <a:chExt cx="21600" cy="14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22" name="Input penna 221">
                  <a:extLst>
                    <a:ext uri="{FF2B5EF4-FFF2-40B4-BE49-F238E27FC236}">
                      <a16:creationId xmlns:a16="http://schemas.microsoft.com/office/drawing/2014/main" id="{B2E1BD4E-8C44-4569-856B-CC10366E01C4}"/>
                    </a:ext>
                  </a:extLst>
                </p14:cNvPr>
                <p14:cNvContentPartPr/>
                <p14:nvPr/>
              </p14:nvContentPartPr>
              <p14:xfrm>
                <a:off x="1319009" y="2438320"/>
                <a:ext cx="18720" cy="73440"/>
              </p14:xfrm>
            </p:contentPart>
          </mc:Choice>
          <mc:Fallback xmlns="">
            <p:pic>
              <p:nvPicPr>
                <p:cNvPr id="222" name="Input penna 221">
                  <a:extLst>
                    <a:ext uri="{FF2B5EF4-FFF2-40B4-BE49-F238E27FC236}">
                      <a16:creationId xmlns:a16="http://schemas.microsoft.com/office/drawing/2014/main" id="{B2E1BD4E-8C44-4569-856B-CC10366E01C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310009" y="2429680"/>
                  <a:ext cx="36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9BF6359F-E3AA-40A9-8D0F-2CA85FAF95FD}"/>
                    </a:ext>
                  </a:extLst>
                </p14:cNvPr>
                <p14:cNvContentPartPr/>
                <p14:nvPr/>
              </p14:nvContentPartPr>
              <p14:xfrm>
                <a:off x="1316129" y="2579080"/>
                <a:ext cx="8280" cy="216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9BF6359F-E3AA-40A9-8D0F-2CA85FAF95FD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307129" y="2570440"/>
                  <a:ext cx="2592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o 261">
            <a:extLst>
              <a:ext uri="{FF2B5EF4-FFF2-40B4-BE49-F238E27FC236}">
                <a16:creationId xmlns:a16="http://schemas.microsoft.com/office/drawing/2014/main" id="{FCD99AF4-4046-43AE-BB69-1ACE53262176}"/>
              </a:ext>
            </a:extLst>
          </p:cNvPr>
          <p:cNvGrpSpPr/>
          <p:nvPr/>
        </p:nvGrpSpPr>
        <p:grpSpPr>
          <a:xfrm>
            <a:off x="276809" y="2833960"/>
            <a:ext cx="3058920" cy="443520"/>
            <a:chOff x="276809" y="2833960"/>
            <a:chExt cx="3058920" cy="44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EFBF6F09-F833-4C18-88E3-BFFC66C6EF78}"/>
                    </a:ext>
                  </a:extLst>
                </p14:cNvPr>
                <p14:cNvContentPartPr/>
                <p14:nvPr/>
              </p14:nvContentPartPr>
              <p14:xfrm>
                <a:off x="276809" y="2862760"/>
                <a:ext cx="121320" cy="19980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EFBF6F09-F833-4C18-88E3-BFFC66C6EF7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67809" y="2853760"/>
                  <a:ext cx="1389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E7370849-8DFA-4479-BBE6-53529B1F4744}"/>
                    </a:ext>
                  </a:extLst>
                </p14:cNvPr>
                <p14:cNvContentPartPr/>
                <p14:nvPr/>
              </p14:nvContentPartPr>
              <p14:xfrm>
                <a:off x="406769" y="2998480"/>
                <a:ext cx="85320" cy="10332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E7370849-8DFA-4479-BBE6-53529B1F474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97769" y="2989840"/>
                  <a:ext cx="1029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565B227B-1354-4A78-9B05-5DEB2CE014C2}"/>
                    </a:ext>
                  </a:extLst>
                </p14:cNvPr>
                <p14:cNvContentPartPr/>
                <p14:nvPr/>
              </p14:nvContentPartPr>
              <p14:xfrm>
                <a:off x="417209" y="3030880"/>
                <a:ext cx="71640" cy="7920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565B227B-1354-4A78-9B05-5DEB2CE014C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08569" y="3021880"/>
                  <a:ext cx="892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7254924F-44F8-4DC7-B78A-2FE5281196D9}"/>
                    </a:ext>
                  </a:extLst>
                </p14:cNvPr>
                <p14:cNvContentPartPr/>
                <p14:nvPr/>
              </p14:nvContentPartPr>
              <p14:xfrm>
                <a:off x="402449" y="2967160"/>
                <a:ext cx="114480" cy="792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7254924F-44F8-4DC7-B78A-2FE5281196D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93809" y="2958520"/>
                  <a:ext cx="1321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E57A22AE-1DCD-449B-BA87-944BF5793E89}"/>
                    </a:ext>
                  </a:extLst>
                </p14:cNvPr>
                <p14:cNvContentPartPr/>
                <p14:nvPr/>
              </p14:nvContentPartPr>
              <p14:xfrm>
                <a:off x="671729" y="2975440"/>
                <a:ext cx="88200" cy="792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E57A22AE-1DCD-449B-BA87-944BF5793E8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63089" y="2966800"/>
                  <a:ext cx="105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754C3A5B-D768-443E-B4E5-9BD482038AE9}"/>
                    </a:ext>
                  </a:extLst>
                </p14:cNvPr>
                <p14:cNvContentPartPr/>
                <p14:nvPr/>
              </p14:nvContentPartPr>
              <p14:xfrm>
                <a:off x="690809" y="2975440"/>
                <a:ext cx="69120" cy="5508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754C3A5B-D768-443E-B4E5-9BD482038AE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82169" y="2966800"/>
                  <a:ext cx="86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8100CE90-C0C6-4475-A250-6AD9DC9EE1B8}"/>
                    </a:ext>
                  </a:extLst>
                </p14:cNvPr>
                <p14:cNvContentPartPr/>
                <p14:nvPr/>
              </p14:nvContentPartPr>
              <p14:xfrm>
                <a:off x="945689" y="2857000"/>
                <a:ext cx="93960" cy="15084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8100CE90-C0C6-4475-A250-6AD9DC9EE1B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36689" y="2848000"/>
                  <a:ext cx="1116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BEB75937-A595-42E1-80C7-F41FACFBAA70}"/>
                    </a:ext>
                  </a:extLst>
                </p14:cNvPr>
                <p14:cNvContentPartPr/>
                <p14:nvPr/>
              </p14:nvContentPartPr>
              <p14:xfrm>
                <a:off x="1056569" y="2922880"/>
                <a:ext cx="62280" cy="10152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BEB75937-A595-42E1-80C7-F41FACFBAA7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47929" y="2913880"/>
                  <a:ext cx="79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58D9CC52-CF08-4A87-8770-E6B9F4E32DC9}"/>
                    </a:ext>
                  </a:extLst>
                </p14:cNvPr>
                <p14:cNvContentPartPr/>
                <p14:nvPr/>
              </p14:nvContentPartPr>
              <p14:xfrm>
                <a:off x="1035329" y="2934400"/>
                <a:ext cx="86760" cy="8424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58D9CC52-CF08-4A87-8770-E6B9F4E32DC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26329" y="2925400"/>
                  <a:ext cx="1044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9A9DE534-55C8-434C-9935-EB1E14A8DB1D}"/>
                    </a:ext>
                  </a:extLst>
                </p14:cNvPr>
                <p14:cNvContentPartPr/>
                <p14:nvPr/>
              </p14:nvContentPartPr>
              <p14:xfrm>
                <a:off x="1154129" y="2872480"/>
                <a:ext cx="70200" cy="1083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9A9DE534-55C8-434C-9935-EB1E14A8DB1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145489" y="2863840"/>
                  <a:ext cx="878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2AD92FD1-1321-4833-8A4F-090F81A664F6}"/>
                    </a:ext>
                  </a:extLst>
                </p14:cNvPr>
                <p14:cNvContentPartPr/>
                <p14:nvPr/>
              </p14:nvContentPartPr>
              <p14:xfrm>
                <a:off x="1257809" y="2845480"/>
                <a:ext cx="74880" cy="13572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2AD92FD1-1321-4833-8A4F-090F81A664F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249169" y="2836480"/>
                  <a:ext cx="925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3A34DE28-ACB6-4253-814B-E9A708EDD3A3}"/>
                    </a:ext>
                  </a:extLst>
                </p14:cNvPr>
                <p14:cNvContentPartPr/>
                <p14:nvPr/>
              </p14:nvContentPartPr>
              <p14:xfrm>
                <a:off x="1347809" y="2906320"/>
                <a:ext cx="90360" cy="12060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3A34DE28-ACB6-4253-814B-E9A708EDD3A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338809" y="2897320"/>
                  <a:ext cx="1080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AF689266-047A-4AC1-8BB1-8575A915AD40}"/>
                    </a:ext>
                  </a:extLst>
                </p14:cNvPr>
                <p14:cNvContentPartPr/>
                <p14:nvPr/>
              </p14:nvContentPartPr>
              <p14:xfrm>
                <a:off x="1000769" y="3073360"/>
                <a:ext cx="497520" cy="3564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AF689266-047A-4AC1-8BB1-8575A915AD4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92129" y="3064720"/>
                  <a:ext cx="5151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E6F5A38E-FCC6-406F-AECD-116E3B218686}"/>
                    </a:ext>
                  </a:extLst>
                </p14:cNvPr>
                <p14:cNvContentPartPr/>
                <p14:nvPr/>
              </p14:nvContentPartPr>
              <p14:xfrm>
                <a:off x="1125329" y="3159040"/>
                <a:ext cx="150480" cy="11376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E6F5A38E-FCC6-406F-AECD-116E3B21868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116689" y="3150400"/>
                  <a:ext cx="1681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7C6F04F8-0270-4474-8B54-EEE3319DAAC8}"/>
                    </a:ext>
                  </a:extLst>
                </p14:cNvPr>
                <p14:cNvContentPartPr/>
                <p14:nvPr/>
              </p14:nvContentPartPr>
              <p14:xfrm>
                <a:off x="825449" y="2858440"/>
                <a:ext cx="122400" cy="38448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7C6F04F8-0270-4474-8B54-EEE3319DAAC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16449" y="2849800"/>
                  <a:ext cx="140040" cy="40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C8476381-266A-4358-BC76-E63CD4CC5296}"/>
                    </a:ext>
                  </a:extLst>
                </p14:cNvPr>
                <p14:cNvContentPartPr/>
                <p14:nvPr/>
              </p14:nvContentPartPr>
              <p14:xfrm>
                <a:off x="1483889" y="2833960"/>
                <a:ext cx="105840" cy="44352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C8476381-266A-4358-BC76-E63CD4CC529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474889" y="2824960"/>
                  <a:ext cx="123480" cy="46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49A24445-E4B0-4F6C-B6CC-595008742A78}"/>
                    </a:ext>
                  </a:extLst>
                </p14:cNvPr>
                <p14:cNvContentPartPr/>
                <p14:nvPr/>
              </p14:nvContentPartPr>
              <p14:xfrm>
                <a:off x="1731929" y="3021520"/>
                <a:ext cx="18720" cy="12060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49A24445-E4B0-4F6C-B6CC-595008742A7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723289" y="3012880"/>
                  <a:ext cx="363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E5D3F517-B014-484C-943F-58F412DD7AFA}"/>
                    </a:ext>
                  </a:extLst>
                </p14:cNvPr>
                <p14:cNvContentPartPr/>
                <p14:nvPr/>
              </p14:nvContentPartPr>
              <p14:xfrm>
                <a:off x="1700969" y="3067240"/>
                <a:ext cx="102960" cy="648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E5D3F517-B014-484C-943F-58F412DD7AF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692329" y="3058600"/>
                  <a:ext cx="1206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A7B3CCDD-7AA6-4221-8E32-29EDBE7B7B25}"/>
                    </a:ext>
                  </a:extLst>
                </p14:cNvPr>
                <p14:cNvContentPartPr/>
                <p14:nvPr/>
              </p14:nvContentPartPr>
              <p14:xfrm>
                <a:off x="1953689" y="2880760"/>
                <a:ext cx="80640" cy="36180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A7B3CCDD-7AA6-4221-8E32-29EDBE7B7B2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944689" y="2871760"/>
                  <a:ext cx="9828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48" name="Input penna 247">
                  <a:extLst>
                    <a:ext uri="{FF2B5EF4-FFF2-40B4-BE49-F238E27FC236}">
                      <a16:creationId xmlns:a16="http://schemas.microsoft.com/office/drawing/2014/main" id="{203427E8-4557-4B25-93BE-C9A1B91F9C1C}"/>
                    </a:ext>
                  </a:extLst>
                </p14:cNvPr>
                <p14:cNvContentPartPr/>
                <p14:nvPr/>
              </p14:nvContentPartPr>
              <p14:xfrm>
                <a:off x="2081489" y="2894800"/>
                <a:ext cx="98280" cy="15804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203427E8-4557-4B25-93BE-C9A1B91F9C1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072489" y="2885800"/>
                  <a:ext cx="1159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0FD66717-3ECB-4E2F-A5F1-3330343AB3CF}"/>
                    </a:ext>
                  </a:extLst>
                </p14:cNvPr>
                <p14:cNvContentPartPr/>
                <p14:nvPr/>
              </p14:nvContentPartPr>
              <p14:xfrm>
                <a:off x="2185889" y="2969680"/>
                <a:ext cx="62280" cy="8856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0FD66717-3ECB-4E2F-A5F1-3330343AB3CF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176889" y="2961040"/>
                  <a:ext cx="79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01ED9CB9-05AD-4A93-9F0E-D1D37DC217F2}"/>
                    </a:ext>
                  </a:extLst>
                </p14:cNvPr>
                <p14:cNvContentPartPr/>
                <p14:nvPr/>
              </p14:nvContentPartPr>
              <p14:xfrm>
                <a:off x="2184089" y="2972200"/>
                <a:ext cx="81720" cy="8496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01ED9CB9-05AD-4A93-9F0E-D1D37DC217F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2175089" y="2963560"/>
                  <a:ext cx="993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2FE8FA68-96F1-4A4E-AC13-A9B74DEF592F}"/>
                    </a:ext>
                  </a:extLst>
                </p14:cNvPr>
                <p14:cNvContentPartPr/>
                <p14:nvPr/>
              </p14:nvContentPartPr>
              <p14:xfrm>
                <a:off x="2289209" y="2977240"/>
                <a:ext cx="77040" cy="612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2FE8FA68-96F1-4A4E-AC13-A9B74DEF592F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2280569" y="2968240"/>
                  <a:ext cx="94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D6483756-DF87-493A-803C-7B543E3A259C}"/>
                    </a:ext>
                  </a:extLst>
                </p14:cNvPr>
                <p14:cNvContentPartPr/>
                <p14:nvPr/>
              </p14:nvContentPartPr>
              <p14:xfrm>
                <a:off x="2443289" y="2905960"/>
                <a:ext cx="91440" cy="15084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D6483756-DF87-493A-803C-7B543E3A259C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2434289" y="2897320"/>
                  <a:ext cx="109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DDC8E8AE-18F4-419F-8A83-58C1F0E13C82}"/>
                    </a:ext>
                  </a:extLst>
                </p14:cNvPr>
                <p14:cNvContentPartPr/>
                <p14:nvPr/>
              </p14:nvContentPartPr>
              <p14:xfrm>
                <a:off x="2545529" y="2980480"/>
                <a:ext cx="53640" cy="11808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DDC8E8AE-18F4-419F-8A83-58C1F0E13C8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536889" y="2971480"/>
                  <a:ext cx="712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838C7350-D961-4FB4-AA46-3746864586A9}"/>
                    </a:ext>
                  </a:extLst>
                </p14:cNvPr>
                <p14:cNvContentPartPr/>
                <p14:nvPr/>
              </p14:nvContentPartPr>
              <p14:xfrm>
                <a:off x="2195609" y="3096400"/>
                <a:ext cx="440640" cy="1548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838C7350-D961-4FB4-AA46-3746864586A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186609" y="3087400"/>
                  <a:ext cx="4582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5B52AF04-82FA-42C5-B639-CAA815D8954E}"/>
                    </a:ext>
                  </a:extLst>
                </p14:cNvPr>
                <p14:cNvContentPartPr/>
                <p14:nvPr/>
              </p14:nvContentPartPr>
              <p14:xfrm>
                <a:off x="2301809" y="3147880"/>
                <a:ext cx="124200" cy="10836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5B52AF04-82FA-42C5-B639-CAA815D8954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293169" y="3139240"/>
                  <a:ext cx="1418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0AABE98A-6739-44C7-BBA6-FEB7623BDE01}"/>
                    </a:ext>
                  </a:extLst>
                </p14:cNvPr>
                <p14:cNvContentPartPr/>
                <p14:nvPr/>
              </p14:nvContentPartPr>
              <p14:xfrm>
                <a:off x="2645609" y="2871760"/>
                <a:ext cx="72000" cy="38592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0AABE98A-6739-44C7-BBA6-FEB7623BDE0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636609" y="2862760"/>
                  <a:ext cx="896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AD7D21DA-89F9-4971-BDC3-FB3242AE847E}"/>
                    </a:ext>
                  </a:extLst>
                </p14:cNvPr>
                <p14:cNvContentPartPr/>
                <p14:nvPr/>
              </p14:nvContentPartPr>
              <p14:xfrm>
                <a:off x="2789969" y="3023320"/>
                <a:ext cx="176400" cy="9684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AD7D21DA-89F9-4971-BDC3-FB3242AE847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780969" y="3014320"/>
                  <a:ext cx="1940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BD2D0E9F-0B80-40E5-9A05-8404F1A5D1A8}"/>
                    </a:ext>
                  </a:extLst>
                </p14:cNvPr>
                <p14:cNvContentPartPr/>
                <p14:nvPr/>
              </p14:nvContentPartPr>
              <p14:xfrm>
                <a:off x="2956289" y="3015760"/>
                <a:ext cx="93240" cy="11952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BD2D0E9F-0B80-40E5-9A05-8404F1A5D1A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947289" y="3006760"/>
                  <a:ext cx="1108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F7580971-66C4-491D-93DD-364B2E29BC54}"/>
                    </a:ext>
                  </a:extLst>
                </p14:cNvPr>
                <p14:cNvContentPartPr/>
                <p14:nvPr/>
              </p14:nvContentPartPr>
              <p14:xfrm>
                <a:off x="3082649" y="2951320"/>
                <a:ext cx="135720" cy="14076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F7580971-66C4-491D-93DD-364B2E29BC54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074009" y="2942680"/>
                  <a:ext cx="1533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7516F0CE-B2F1-4E82-995F-3E7772BD6F32}"/>
                    </a:ext>
                  </a:extLst>
                </p14:cNvPr>
                <p14:cNvContentPartPr/>
                <p14:nvPr/>
              </p14:nvContentPartPr>
              <p14:xfrm>
                <a:off x="3173009" y="2986240"/>
                <a:ext cx="162720" cy="10224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7516F0CE-B2F1-4E82-995F-3E7772BD6F3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164369" y="2977240"/>
                  <a:ext cx="18036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uppo 267">
            <a:extLst>
              <a:ext uri="{FF2B5EF4-FFF2-40B4-BE49-F238E27FC236}">
                <a16:creationId xmlns:a16="http://schemas.microsoft.com/office/drawing/2014/main" id="{1773F24B-2980-4B59-9F37-699C65B15351}"/>
              </a:ext>
            </a:extLst>
          </p:cNvPr>
          <p:cNvGrpSpPr/>
          <p:nvPr/>
        </p:nvGrpSpPr>
        <p:grpSpPr>
          <a:xfrm>
            <a:off x="3544169" y="2896240"/>
            <a:ext cx="509760" cy="296640"/>
            <a:chOff x="3544169" y="2896240"/>
            <a:chExt cx="5097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137138DF-54A2-41AE-BFCB-6A67BB9DE6DC}"/>
                    </a:ext>
                  </a:extLst>
                </p14:cNvPr>
                <p14:cNvContentPartPr/>
                <p14:nvPr/>
              </p14:nvContentPartPr>
              <p14:xfrm>
                <a:off x="3544169" y="3010720"/>
                <a:ext cx="86760" cy="864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137138DF-54A2-41AE-BFCB-6A67BB9DE6DC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535169" y="3002080"/>
                  <a:ext cx="1044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96BD9D5A-4FD5-4C8A-8CB5-3666DC33E5E0}"/>
                    </a:ext>
                  </a:extLst>
                </p14:cNvPr>
                <p14:cNvContentPartPr/>
                <p14:nvPr/>
              </p14:nvContentPartPr>
              <p14:xfrm>
                <a:off x="3723449" y="2896240"/>
                <a:ext cx="129960" cy="15444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96BD9D5A-4FD5-4C8A-8CB5-3666DC33E5E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714449" y="2887600"/>
                  <a:ext cx="1476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F3057547-1698-4D47-A14E-810A92A8B313}"/>
                    </a:ext>
                  </a:extLst>
                </p14:cNvPr>
                <p14:cNvContentPartPr/>
                <p14:nvPr/>
              </p14:nvContentPartPr>
              <p14:xfrm>
                <a:off x="3902009" y="3010720"/>
                <a:ext cx="72360" cy="12132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F3057547-1698-4D47-A14E-810A92A8B313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893009" y="3002080"/>
                  <a:ext cx="900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40FE0F8B-0E7D-4C28-956E-2389059E6274}"/>
                    </a:ext>
                  </a:extLst>
                </p14:cNvPr>
                <p14:cNvContentPartPr/>
                <p14:nvPr/>
              </p14:nvContentPartPr>
              <p14:xfrm>
                <a:off x="3934409" y="3027280"/>
                <a:ext cx="53280" cy="7632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40FE0F8B-0E7D-4C28-956E-2389059E627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925769" y="3018640"/>
                  <a:ext cx="709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7FC65D56-B340-4CA8-87D8-15DFB09A6BD4}"/>
                    </a:ext>
                  </a:extLst>
                </p14:cNvPr>
                <p14:cNvContentPartPr/>
                <p14:nvPr/>
              </p14:nvContentPartPr>
              <p14:xfrm>
                <a:off x="3989489" y="3025840"/>
                <a:ext cx="64440" cy="16704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7FC65D56-B340-4CA8-87D8-15DFB09A6BD4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980489" y="3016840"/>
                  <a:ext cx="8208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uppo 271">
            <a:extLst>
              <a:ext uri="{FF2B5EF4-FFF2-40B4-BE49-F238E27FC236}">
                <a16:creationId xmlns:a16="http://schemas.microsoft.com/office/drawing/2014/main" id="{596BE4F0-72F9-4416-9134-4412C82137B8}"/>
              </a:ext>
            </a:extLst>
          </p:cNvPr>
          <p:cNvGrpSpPr/>
          <p:nvPr/>
        </p:nvGrpSpPr>
        <p:grpSpPr>
          <a:xfrm>
            <a:off x="4193609" y="2821360"/>
            <a:ext cx="549000" cy="218880"/>
            <a:chOff x="4193609" y="2821360"/>
            <a:chExt cx="54900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3124B082-C462-49E2-A348-9CA1B4CD570C}"/>
                    </a:ext>
                  </a:extLst>
                </p14:cNvPr>
                <p14:cNvContentPartPr/>
                <p14:nvPr/>
              </p14:nvContentPartPr>
              <p14:xfrm>
                <a:off x="4193609" y="2919280"/>
                <a:ext cx="277200" cy="12096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3124B082-C462-49E2-A348-9CA1B4CD570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184609" y="2910640"/>
                  <a:ext cx="294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85489482-AB74-4C14-A213-611BA28AC7A9}"/>
                    </a:ext>
                  </a:extLst>
                </p14:cNvPr>
                <p14:cNvContentPartPr/>
                <p14:nvPr/>
              </p14:nvContentPartPr>
              <p14:xfrm>
                <a:off x="4459649" y="2821360"/>
                <a:ext cx="139680" cy="17064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85489482-AB74-4C14-A213-611BA28AC7A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451009" y="2812360"/>
                  <a:ext cx="1573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1CCE875A-FF0B-43DE-9375-23EC8A8AAA09}"/>
                    </a:ext>
                  </a:extLst>
                </p14:cNvPr>
                <p14:cNvContentPartPr/>
                <p14:nvPr/>
              </p14:nvContentPartPr>
              <p14:xfrm>
                <a:off x="4575929" y="2904520"/>
                <a:ext cx="166680" cy="10152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1CCE875A-FF0B-43DE-9375-23EC8A8AAA09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567289" y="2895880"/>
                  <a:ext cx="184320" cy="11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286" name="Input penna 285">
                <a:extLst>
                  <a:ext uri="{FF2B5EF4-FFF2-40B4-BE49-F238E27FC236}">
                    <a16:creationId xmlns:a16="http://schemas.microsoft.com/office/drawing/2014/main" id="{D449177F-DED2-4F86-AC8A-930E6EF6CDF2}"/>
                  </a:ext>
                </a:extLst>
              </p14:cNvPr>
              <p14:cNvContentPartPr/>
              <p14:nvPr/>
            </p14:nvContentPartPr>
            <p14:xfrm>
              <a:off x="1196249" y="3723520"/>
              <a:ext cx="224640" cy="127080"/>
            </p14:xfrm>
          </p:contentPart>
        </mc:Choice>
        <mc:Fallback xmlns="">
          <p:pic>
            <p:nvPicPr>
              <p:cNvPr id="286" name="Input penna 285">
                <a:extLst>
                  <a:ext uri="{FF2B5EF4-FFF2-40B4-BE49-F238E27FC236}">
                    <a16:creationId xmlns:a16="http://schemas.microsoft.com/office/drawing/2014/main" id="{D449177F-DED2-4F86-AC8A-930E6EF6CDF2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187249" y="3714520"/>
                <a:ext cx="24228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6" name="Gruppo 295">
            <a:extLst>
              <a:ext uri="{FF2B5EF4-FFF2-40B4-BE49-F238E27FC236}">
                <a16:creationId xmlns:a16="http://schemas.microsoft.com/office/drawing/2014/main" id="{D300FA69-10AD-4106-AF3C-E20D3A212895}"/>
              </a:ext>
            </a:extLst>
          </p:cNvPr>
          <p:cNvGrpSpPr/>
          <p:nvPr/>
        </p:nvGrpSpPr>
        <p:grpSpPr>
          <a:xfrm>
            <a:off x="1859729" y="3641440"/>
            <a:ext cx="605160" cy="474480"/>
            <a:chOff x="1859729" y="3641440"/>
            <a:chExt cx="605160" cy="47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DB03A948-4C8E-4657-88AD-078BB41EA5BB}"/>
                    </a:ext>
                  </a:extLst>
                </p14:cNvPr>
                <p14:cNvContentPartPr/>
                <p14:nvPr/>
              </p14:nvContentPartPr>
              <p14:xfrm>
                <a:off x="1897529" y="3663040"/>
                <a:ext cx="63360" cy="720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DB03A948-4C8E-4657-88AD-078BB41EA5B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888529" y="3654040"/>
                  <a:ext cx="81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43A86BB1-B1F2-4537-91E7-EBF2894FB52C}"/>
                    </a:ext>
                  </a:extLst>
                </p14:cNvPr>
                <p14:cNvContentPartPr/>
                <p14:nvPr/>
              </p14:nvContentPartPr>
              <p14:xfrm>
                <a:off x="1859729" y="3659080"/>
                <a:ext cx="115560" cy="20088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43A86BB1-B1F2-4537-91E7-EBF2894FB52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851089" y="3650440"/>
                  <a:ext cx="1332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2053CFDC-3FE0-4C12-8C94-301841EEE6C7}"/>
                    </a:ext>
                  </a:extLst>
                </p14:cNvPr>
                <p14:cNvContentPartPr/>
                <p14:nvPr/>
              </p14:nvContentPartPr>
              <p14:xfrm>
                <a:off x="1974929" y="3770320"/>
                <a:ext cx="80640" cy="9180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2053CFDC-3FE0-4C12-8C94-301841EEE6C7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965929" y="3761680"/>
                  <a:ext cx="98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20A9F2DC-E815-46C4-84EC-49C6E07E1F6D}"/>
                    </a:ext>
                  </a:extLst>
                </p14:cNvPr>
                <p14:cNvContentPartPr/>
                <p14:nvPr/>
              </p14:nvContentPartPr>
              <p14:xfrm>
                <a:off x="1976729" y="3760600"/>
                <a:ext cx="80640" cy="10260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20A9F2DC-E815-46C4-84EC-49C6E07E1F6D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968089" y="3751600"/>
                  <a:ext cx="98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CC80E0C1-CD5B-44E9-A8D7-885513C2E233}"/>
                    </a:ext>
                  </a:extLst>
                </p14:cNvPr>
                <p14:cNvContentPartPr/>
                <p14:nvPr/>
              </p14:nvContentPartPr>
              <p14:xfrm>
                <a:off x="2120369" y="3747280"/>
                <a:ext cx="74880" cy="684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CC80E0C1-CD5B-44E9-A8D7-885513C2E233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111369" y="3738640"/>
                  <a:ext cx="92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1D7963FD-450C-482B-AC8B-E21DB6F9A31E}"/>
                    </a:ext>
                  </a:extLst>
                </p14:cNvPr>
                <p14:cNvContentPartPr/>
                <p14:nvPr/>
              </p14:nvContentPartPr>
              <p14:xfrm>
                <a:off x="2218649" y="3641440"/>
                <a:ext cx="108360" cy="19620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1D7963FD-450C-482B-AC8B-E21DB6F9A31E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210009" y="3632800"/>
                  <a:ext cx="1260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C6E88509-F4D6-4411-91F1-6A57D332BAB2}"/>
                    </a:ext>
                  </a:extLst>
                </p14:cNvPr>
                <p14:cNvContentPartPr/>
                <p14:nvPr/>
              </p14:nvContentPartPr>
              <p14:xfrm>
                <a:off x="2344649" y="3762040"/>
                <a:ext cx="59400" cy="14832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C6E88509-F4D6-4411-91F1-6A57D332BAB2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335649" y="3753400"/>
                  <a:ext cx="770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413D6E28-613F-4BEE-9F0A-F8DE43D532CF}"/>
                    </a:ext>
                  </a:extLst>
                </p14:cNvPr>
                <p14:cNvContentPartPr/>
                <p14:nvPr/>
              </p14:nvContentPartPr>
              <p14:xfrm>
                <a:off x="1916969" y="3928360"/>
                <a:ext cx="547920" cy="864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413D6E28-613F-4BEE-9F0A-F8DE43D532CF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908329" y="3919720"/>
                  <a:ext cx="5655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4A5A16D2-B983-4DEB-B63A-6BD0E1D227DF}"/>
                    </a:ext>
                  </a:extLst>
                </p14:cNvPr>
                <p14:cNvContentPartPr/>
                <p14:nvPr/>
              </p14:nvContentPartPr>
              <p14:xfrm>
                <a:off x="2066009" y="3972640"/>
                <a:ext cx="152280" cy="14328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4A5A16D2-B983-4DEB-B63A-6BD0E1D227D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057369" y="3964000"/>
                  <a:ext cx="16992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uppo 308">
            <a:extLst>
              <a:ext uri="{FF2B5EF4-FFF2-40B4-BE49-F238E27FC236}">
                <a16:creationId xmlns:a16="http://schemas.microsoft.com/office/drawing/2014/main" id="{B64670C5-6D22-4E2D-A426-322A850920A0}"/>
              </a:ext>
            </a:extLst>
          </p:cNvPr>
          <p:cNvGrpSpPr/>
          <p:nvPr/>
        </p:nvGrpSpPr>
        <p:grpSpPr>
          <a:xfrm>
            <a:off x="2583689" y="3681400"/>
            <a:ext cx="963720" cy="304200"/>
            <a:chOff x="2583689" y="3681400"/>
            <a:chExt cx="963720" cy="30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98" name="Input penna 297">
                  <a:extLst>
                    <a:ext uri="{FF2B5EF4-FFF2-40B4-BE49-F238E27FC236}">
                      <a16:creationId xmlns:a16="http://schemas.microsoft.com/office/drawing/2014/main" id="{40633887-BA7B-47F0-9B54-6D780B4ADCA1}"/>
                    </a:ext>
                  </a:extLst>
                </p14:cNvPr>
                <p14:cNvContentPartPr/>
                <p14:nvPr/>
              </p14:nvContentPartPr>
              <p14:xfrm>
                <a:off x="2583689" y="3739720"/>
                <a:ext cx="66960" cy="23868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40633887-BA7B-47F0-9B54-6D780B4ADCA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574689" y="3731080"/>
                  <a:ext cx="8460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05136755-72DE-4A42-AF6F-C679680C3C24}"/>
                    </a:ext>
                  </a:extLst>
                </p14:cNvPr>
                <p14:cNvContentPartPr/>
                <p14:nvPr/>
              </p14:nvContentPartPr>
              <p14:xfrm>
                <a:off x="2656049" y="3829720"/>
                <a:ext cx="68040" cy="1548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05136755-72DE-4A42-AF6F-C679680C3C2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647409" y="3820720"/>
                  <a:ext cx="856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56166D21-5C31-479F-A4A0-05AE70E74EA3}"/>
                    </a:ext>
                  </a:extLst>
                </p14:cNvPr>
                <p14:cNvContentPartPr/>
                <p14:nvPr/>
              </p14:nvContentPartPr>
              <p14:xfrm>
                <a:off x="2768369" y="3758080"/>
                <a:ext cx="132840" cy="14148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56166D21-5C31-479F-A4A0-05AE70E74EA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759369" y="3749080"/>
                  <a:ext cx="1504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F9D9B8C7-73B4-4474-9B50-4B87CB8B95E1}"/>
                    </a:ext>
                  </a:extLst>
                </p14:cNvPr>
                <p14:cNvContentPartPr/>
                <p14:nvPr/>
              </p14:nvContentPartPr>
              <p14:xfrm>
                <a:off x="2909489" y="3681400"/>
                <a:ext cx="66960" cy="30420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F9D9B8C7-73B4-4474-9B50-4B87CB8B95E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900849" y="3672400"/>
                  <a:ext cx="846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CD45B56B-743F-4A34-8D28-E7F1220D0D84}"/>
                    </a:ext>
                  </a:extLst>
                </p14:cNvPr>
                <p14:cNvContentPartPr/>
                <p14:nvPr/>
              </p14:nvContentPartPr>
              <p14:xfrm>
                <a:off x="3052049" y="3789400"/>
                <a:ext cx="267120" cy="11664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CD45B56B-743F-4A34-8D28-E7F1220D0D84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043049" y="3780400"/>
                  <a:ext cx="284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1A894528-E494-4808-94FF-E024CADE4226}"/>
                    </a:ext>
                  </a:extLst>
                </p14:cNvPr>
                <p14:cNvContentPartPr/>
                <p14:nvPr/>
              </p14:nvContentPartPr>
              <p14:xfrm>
                <a:off x="3328529" y="3753760"/>
                <a:ext cx="93240" cy="10980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1A894528-E494-4808-94FF-E024CADE4226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319529" y="3745120"/>
                  <a:ext cx="110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2ADE23DB-D7D6-4B07-B1A3-7355F84CBE1C}"/>
                    </a:ext>
                  </a:extLst>
                </p14:cNvPr>
                <p14:cNvContentPartPr/>
                <p14:nvPr/>
              </p14:nvContentPartPr>
              <p14:xfrm>
                <a:off x="3323849" y="3724960"/>
                <a:ext cx="125640" cy="15084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2ADE23DB-D7D6-4B07-B1A3-7355F84CBE1C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315209" y="3716320"/>
                  <a:ext cx="1432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9FD8504A-236A-4CD0-9FE4-1B54F0914D19}"/>
                    </a:ext>
                  </a:extLst>
                </p14:cNvPr>
                <p14:cNvContentPartPr/>
                <p14:nvPr/>
              </p14:nvContentPartPr>
              <p14:xfrm>
                <a:off x="3436169" y="3790120"/>
                <a:ext cx="111240" cy="1134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9FD8504A-236A-4CD0-9FE4-1B54F0914D1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427529" y="3781480"/>
                  <a:ext cx="128880" cy="13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310" name="Input penna 309">
                <a:extLst>
                  <a:ext uri="{FF2B5EF4-FFF2-40B4-BE49-F238E27FC236}">
                    <a16:creationId xmlns:a16="http://schemas.microsoft.com/office/drawing/2014/main" id="{DADF4B07-1868-4C80-A4B2-B2A6CFE1F530}"/>
                  </a:ext>
                </a:extLst>
              </p14:cNvPr>
              <p14:cNvContentPartPr/>
              <p14:nvPr/>
            </p14:nvContentPartPr>
            <p14:xfrm>
              <a:off x="3781409" y="3787600"/>
              <a:ext cx="95040" cy="4320"/>
            </p14:xfrm>
          </p:contentPart>
        </mc:Choice>
        <mc:Fallback xmlns="">
          <p:pic>
            <p:nvPicPr>
              <p:cNvPr id="310" name="Input penna 309">
                <a:extLst>
                  <a:ext uri="{FF2B5EF4-FFF2-40B4-BE49-F238E27FC236}">
                    <a16:creationId xmlns:a16="http://schemas.microsoft.com/office/drawing/2014/main" id="{DADF4B07-1868-4C80-A4B2-B2A6CFE1F530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3772409" y="3778960"/>
                <a:ext cx="112680" cy="2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31" name="Gruppo 330">
            <a:extLst>
              <a:ext uri="{FF2B5EF4-FFF2-40B4-BE49-F238E27FC236}">
                <a16:creationId xmlns:a16="http://schemas.microsoft.com/office/drawing/2014/main" id="{3BFF683C-FCC2-4F0A-99FC-ABE7597B3ABA}"/>
              </a:ext>
            </a:extLst>
          </p:cNvPr>
          <p:cNvGrpSpPr/>
          <p:nvPr/>
        </p:nvGrpSpPr>
        <p:grpSpPr>
          <a:xfrm>
            <a:off x="285089" y="3607600"/>
            <a:ext cx="743760" cy="482040"/>
            <a:chOff x="285089" y="3607600"/>
            <a:chExt cx="743760" cy="48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4C7DCE8D-8340-4CE8-9429-6C58AD6DBE0E}"/>
                    </a:ext>
                  </a:extLst>
                </p14:cNvPr>
                <p14:cNvContentPartPr/>
                <p14:nvPr/>
              </p14:nvContentPartPr>
              <p14:xfrm>
                <a:off x="287249" y="3607600"/>
                <a:ext cx="75960" cy="186120"/>
              </p14:xfrm>
            </p:contentPart>
          </mc:Choice>
          <mc:Fallback xmlns="">
            <p:pic>
              <p:nvPicPr>
                <p:cNvPr id="273" name="Input penna 272">
                  <a:extLst>
                    <a:ext uri="{FF2B5EF4-FFF2-40B4-BE49-F238E27FC236}">
                      <a16:creationId xmlns:a16="http://schemas.microsoft.com/office/drawing/2014/main" id="{4C7DCE8D-8340-4CE8-9429-6C58AD6DBE0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78609" y="3598600"/>
                  <a:ext cx="93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EE36F088-5E54-4755-AF14-32529C657974}"/>
                    </a:ext>
                  </a:extLst>
                </p14:cNvPr>
                <p14:cNvContentPartPr/>
                <p14:nvPr/>
              </p14:nvContentPartPr>
              <p14:xfrm>
                <a:off x="392009" y="3613000"/>
                <a:ext cx="91440" cy="18108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EE36F088-5E54-4755-AF14-32529C657974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83009" y="3604360"/>
                  <a:ext cx="109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C8E8DAF8-EC96-43DC-93B9-68E450ECAE3B}"/>
                    </a:ext>
                  </a:extLst>
                </p14:cNvPr>
                <p14:cNvContentPartPr/>
                <p14:nvPr/>
              </p14:nvContentPartPr>
              <p14:xfrm>
                <a:off x="494969" y="3732520"/>
                <a:ext cx="65880" cy="84240"/>
              </p14:xfrm>
            </p:contentPart>
          </mc:Choice>
          <mc:Fallback xmlns="">
            <p:pic>
              <p:nvPicPr>
                <p:cNvPr id="275" name="Input penna 274">
                  <a:extLst>
                    <a:ext uri="{FF2B5EF4-FFF2-40B4-BE49-F238E27FC236}">
                      <a16:creationId xmlns:a16="http://schemas.microsoft.com/office/drawing/2014/main" id="{C8E8DAF8-EC96-43DC-93B9-68E450ECAE3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85969" y="3723520"/>
                  <a:ext cx="835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FB785A39-D84C-4131-8D61-F770DA5FDE2C}"/>
                    </a:ext>
                  </a:extLst>
                </p14:cNvPr>
                <p14:cNvContentPartPr/>
                <p14:nvPr/>
              </p14:nvContentPartPr>
              <p14:xfrm>
                <a:off x="512249" y="3733600"/>
                <a:ext cx="74520" cy="9000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FB785A39-D84C-4131-8D61-F770DA5FDE2C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03609" y="3724600"/>
                  <a:ext cx="92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C091D386-A199-4035-81F3-4F9427E2B422}"/>
                    </a:ext>
                  </a:extLst>
                </p14:cNvPr>
                <p14:cNvContentPartPr/>
                <p14:nvPr/>
              </p14:nvContentPartPr>
              <p14:xfrm>
                <a:off x="507929" y="3658360"/>
                <a:ext cx="81720" cy="1260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C091D386-A199-4035-81F3-4F9427E2B42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99289" y="3649360"/>
                  <a:ext cx="993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F5486A75-A64A-41CC-B2EC-81F6A4A936B3}"/>
                    </a:ext>
                  </a:extLst>
                </p14:cNvPr>
                <p14:cNvContentPartPr/>
                <p14:nvPr/>
              </p14:nvContentPartPr>
              <p14:xfrm>
                <a:off x="285089" y="3854560"/>
                <a:ext cx="310320" cy="2988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F5486A75-A64A-41CC-B2EC-81F6A4A936B3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76089" y="3845920"/>
                  <a:ext cx="3279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28FE134D-2EA5-4E30-B281-2ADE6E736294}"/>
                    </a:ext>
                  </a:extLst>
                </p14:cNvPr>
                <p14:cNvContentPartPr/>
                <p14:nvPr/>
              </p14:nvContentPartPr>
              <p14:xfrm>
                <a:off x="294089" y="3944920"/>
                <a:ext cx="68760" cy="14328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28FE134D-2EA5-4E30-B281-2ADE6E736294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85449" y="3935920"/>
                  <a:ext cx="864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ED71EFDC-CFBC-4F46-B1C5-CB777152B304}"/>
                    </a:ext>
                  </a:extLst>
                </p14:cNvPr>
                <p14:cNvContentPartPr/>
                <p14:nvPr/>
              </p14:nvContentPartPr>
              <p14:xfrm>
                <a:off x="386969" y="4000360"/>
                <a:ext cx="135000" cy="8928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ED71EFDC-CFBC-4F46-B1C5-CB777152B30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77969" y="3991360"/>
                  <a:ext cx="152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C434D1D5-C1C3-4320-8136-AA6BB5AA69D8}"/>
                    </a:ext>
                  </a:extLst>
                </p14:cNvPr>
                <p14:cNvContentPartPr/>
                <p14:nvPr/>
              </p14:nvContentPartPr>
              <p14:xfrm>
                <a:off x="717449" y="3862480"/>
                <a:ext cx="88920" cy="20160"/>
              </p14:xfrm>
            </p:contentPart>
          </mc:Choice>
          <mc:Fallback xmlns="">
            <p:pic>
              <p:nvPicPr>
                <p:cNvPr id="282" name="Input penna 281">
                  <a:extLst>
                    <a:ext uri="{FF2B5EF4-FFF2-40B4-BE49-F238E27FC236}">
                      <a16:creationId xmlns:a16="http://schemas.microsoft.com/office/drawing/2014/main" id="{C434D1D5-C1C3-4320-8136-AA6BB5AA69D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08449" y="3853480"/>
                  <a:ext cx="1065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B894C35D-4B16-41FF-96FE-36BB9FAA0F3F}"/>
                    </a:ext>
                  </a:extLst>
                </p14:cNvPr>
                <p14:cNvContentPartPr/>
                <p14:nvPr/>
              </p14:nvContentPartPr>
              <p14:xfrm>
                <a:off x="734009" y="3862480"/>
                <a:ext cx="72720" cy="5832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B894C35D-4B16-41FF-96FE-36BB9FAA0F3F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25009" y="3853840"/>
                  <a:ext cx="903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409E0FFB-74F3-4F10-BD73-12C347CA27CF}"/>
                    </a:ext>
                  </a:extLst>
                </p14:cNvPr>
                <p14:cNvContentPartPr/>
                <p14:nvPr/>
              </p14:nvContentPartPr>
              <p14:xfrm>
                <a:off x="859289" y="3764920"/>
                <a:ext cx="169560" cy="14328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409E0FFB-74F3-4F10-BD73-12C347CA27CF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50649" y="3756280"/>
                  <a:ext cx="1872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CF4DBDBB-350A-4B6F-ACA6-C802FCB2A495}"/>
                    </a:ext>
                  </a:extLst>
                </p14:cNvPr>
                <p14:cNvContentPartPr/>
                <p14:nvPr/>
              </p14:nvContentPartPr>
              <p14:xfrm>
                <a:off x="690089" y="3862480"/>
                <a:ext cx="78840" cy="612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CF4DBDBB-350A-4B6F-ACA6-C802FCB2A495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81089" y="3853840"/>
                  <a:ext cx="964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DD0868E4-AF02-4B37-BE5A-C9B31A608980}"/>
                    </a:ext>
                  </a:extLst>
                </p14:cNvPr>
                <p14:cNvContentPartPr/>
                <p14:nvPr/>
              </p14:nvContentPartPr>
              <p14:xfrm>
                <a:off x="696569" y="3914680"/>
                <a:ext cx="96120" cy="1584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DD0868E4-AF02-4B37-BE5A-C9B31A60898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87929" y="3906040"/>
                  <a:ext cx="11376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3" name="Gruppo 332">
            <a:extLst>
              <a:ext uri="{FF2B5EF4-FFF2-40B4-BE49-F238E27FC236}">
                <a16:creationId xmlns:a16="http://schemas.microsoft.com/office/drawing/2014/main" id="{587C2455-FC7D-4224-922B-82B9B1A7D5FA}"/>
              </a:ext>
            </a:extLst>
          </p:cNvPr>
          <p:cNvGrpSpPr/>
          <p:nvPr/>
        </p:nvGrpSpPr>
        <p:grpSpPr>
          <a:xfrm>
            <a:off x="3971849" y="3687880"/>
            <a:ext cx="1466280" cy="311760"/>
            <a:chOff x="3971849" y="3687880"/>
            <a:chExt cx="146628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89B76ABD-9B32-42C1-B1FF-A9F2C0808931}"/>
                    </a:ext>
                  </a:extLst>
                </p14:cNvPr>
                <p14:cNvContentPartPr/>
                <p14:nvPr/>
              </p14:nvContentPartPr>
              <p14:xfrm>
                <a:off x="4044569" y="3701200"/>
                <a:ext cx="360" cy="36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89B76ABD-9B32-42C1-B1FF-A9F2C080893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035569" y="369220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6847AD70-27EE-4959-ABF5-1DD2365218BC}"/>
                    </a:ext>
                  </a:extLst>
                </p14:cNvPr>
                <p14:cNvContentPartPr/>
                <p14:nvPr/>
              </p14:nvContentPartPr>
              <p14:xfrm>
                <a:off x="4044569" y="3701200"/>
                <a:ext cx="360" cy="36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6847AD70-27EE-4959-ABF5-1DD2365218B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035569" y="369220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C1C57E16-B8FA-4E24-BCEA-1511CD99733A}"/>
                    </a:ext>
                  </a:extLst>
                </p14:cNvPr>
                <p14:cNvContentPartPr/>
                <p14:nvPr/>
              </p14:nvContentPartPr>
              <p14:xfrm>
                <a:off x="3971849" y="3701200"/>
                <a:ext cx="120600" cy="17352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C1C57E16-B8FA-4E24-BCEA-1511CD99733A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3962849" y="3692200"/>
                  <a:ext cx="1382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C185794E-4A62-4547-84DB-E71E458A36C8}"/>
                    </a:ext>
                  </a:extLst>
                </p14:cNvPr>
                <p14:cNvContentPartPr/>
                <p14:nvPr/>
              </p14:nvContentPartPr>
              <p14:xfrm>
                <a:off x="4154009" y="3701560"/>
                <a:ext cx="91800" cy="18108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C185794E-4A62-4547-84DB-E71E458A36C8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145009" y="3692920"/>
                  <a:ext cx="1094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C3BFF23D-345D-45E0-A942-69E6C02BB5E3}"/>
                    </a:ext>
                  </a:extLst>
                </p14:cNvPr>
                <p14:cNvContentPartPr/>
                <p14:nvPr/>
              </p14:nvContentPartPr>
              <p14:xfrm>
                <a:off x="4271009" y="3809200"/>
                <a:ext cx="84600" cy="8676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C3BFF23D-345D-45E0-A942-69E6C02BB5E3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4262009" y="3800200"/>
                  <a:ext cx="1022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2E097CF7-DB9B-495D-BE41-6E501098E7D2}"/>
                    </a:ext>
                  </a:extLst>
                </p14:cNvPr>
                <p14:cNvContentPartPr/>
                <p14:nvPr/>
              </p14:nvContentPartPr>
              <p14:xfrm>
                <a:off x="4274969" y="3800920"/>
                <a:ext cx="79560" cy="8784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2E097CF7-DB9B-495D-BE41-6E501098E7D2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4265969" y="3791920"/>
                  <a:ext cx="97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CAD1E17C-8A49-4589-AC16-A9A997599AEC}"/>
                    </a:ext>
                  </a:extLst>
                </p14:cNvPr>
                <p14:cNvContentPartPr/>
                <p14:nvPr/>
              </p14:nvContentPartPr>
              <p14:xfrm>
                <a:off x="4351289" y="3821440"/>
                <a:ext cx="91440" cy="17820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CAD1E17C-8A49-4589-AC16-A9A997599AEC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4342289" y="3812800"/>
                  <a:ext cx="1090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F6B5179B-775D-4AC0-A49A-C3B3BECBBD8B}"/>
                    </a:ext>
                  </a:extLst>
                </p14:cNvPr>
                <p14:cNvContentPartPr/>
                <p14:nvPr/>
              </p14:nvContentPartPr>
              <p14:xfrm>
                <a:off x="4519409" y="3763120"/>
                <a:ext cx="160920" cy="8460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F6B5179B-775D-4AC0-A49A-C3B3BECBBD8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4510769" y="3754120"/>
                  <a:ext cx="178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C961358B-D0C6-4285-B2E2-0DA24B66431C}"/>
                    </a:ext>
                  </a:extLst>
                </p14:cNvPr>
                <p14:cNvContentPartPr/>
                <p14:nvPr/>
              </p14:nvContentPartPr>
              <p14:xfrm>
                <a:off x="4674569" y="3748720"/>
                <a:ext cx="74160" cy="11664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C961358B-D0C6-4285-B2E2-0DA24B66431C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665569" y="3740080"/>
                  <a:ext cx="918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F7C2B5AF-3111-48C9-B212-6CC2F1F9A67B}"/>
                    </a:ext>
                  </a:extLst>
                </p14:cNvPr>
                <p14:cNvContentPartPr/>
                <p14:nvPr/>
              </p14:nvContentPartPr>
              <p14:xfrm>
                <a:off x="4777529" y="3692920"/>
                <a:ext cx="122760" cy="19008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F7C2B5AF-3111-48C9-B212-6CC2F1F9A67B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4768889" y="3683920"/>
                  <a:ext cx="1404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CC78DC74-8935-4B80-BC83-0744F93AEDA1}"/>
                    </a:ext>
                  </a:extLst>
                </p14:cNvPr>
                <p14:cNvContentPartPr/>
                <p14:nvPr/>
              </p14:nvContentPartPr>
              <p14:xfrm>
                <a:off x="5140769" y="3733960"/>
                <a:ext cx="104040" cy="612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CC78DC74-8935-4B80-BC83-0744F93AEDA1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132129" y="3725320"/>
                  <a:ext cx="121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276A1018-DB4E-4EBA-917F-174575552F52}"/>
                    </a:ext>
                  </a:extLst>
                </p14:cNvPr>
                <p14:cNvContentPartPr/>
                <p14:nvPr/>
              </p14:nvContentPartPr>
              <p14:xfrm>
                <a:off x="5151209" y="3785080"/>
                <a:ext cx="78120" cy="288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276A1018-DB4E-4EBA-917F-174575552F5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142569" y="3776440"/>
                  <a:ext cx="957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D0262B9B-6FC2-4992-A4D7-3F62EC49B901}"/>
                    </a:ext>
                  </a:extLst>
                </p14:cNvPr>
                <p14:cNvContentPartPr/>
                <p14:nvPr/>
              </p14:nvContentPartPr>
              <p14:xfrm>
                <a:off x="5263529" y="3687880"/>
                <a:ext cx="174600" cy="14256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D0262B9B-6FC2-4992-A4D7-3F62EC49B901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254889" y="3679240"/>
                  <a:ext cx="1922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F088A151-081A-4290-A369-0B68666ACB51}"/>
                    </a:ext>
                  </a:extLst>
                </p14:cNvPr>
                <p14:cNvContentPartPr/>
                <p14:nvPr/>
              </p14:nvContentPartPr>
              <p14:xfrm>
                <a:off x="4893089" y="3760600"/>
                <a:ext cx="110520" cy="10836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F088A151-081A-4290-A369-0B68666ACB51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884449" y="3751600"/>
                  <a:ext cx="12816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5" name="Gruppo 344">
            <a:extLst>
              <a:ext uri="{FF2B5EF4-FFF2-40B4-BE49-F238E27FC236}">
                <a16:creationId xmlns:a16="http://schemas.microsoft.com/office/drawing/2014/main" id="{A3E2F6EB-8B12-4B16-8F84-9D11FECECB15}"/>
              </a:ext>
            </a:extLst>
          </p:cNvPr>
          <p:cNvGrpSpPr/>
          <p:nvPr/>
        </p:nvGrpSpPr>
        <p:grpSpPr>
          <a:xfrm>
            <a:off x="771089" y="4506880"/>
            <a:ext cx="968040" cy="356760"/>
            <a:chOff x="771089" y="4506880"/>
            <a:chExt cx="96804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EA1FD341-4723-488D-A9C2-8C9DA3B45117}"/>
                    </a:ext>
                  </a:extLst>
                </p14:cNvPr>
                <p14:cNvContentPartPr/>
                <p14:nvPr/>
              </p14:nvContentPartPr>
              <p14:xfrm>
                <a:off x="795209" y="4563040"/>
                <a:ext cx="167760" cy="30060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EA1FD341-4723-488D-A9C2-8C9DA3B4511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86569" y="4554400"/>
                  <a:ext cx="1854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456B4384-467B-40CB-B932-769411195230}"/>
                    </a:ext>
                  </a:extLst>
                </p14:cNvPr>
                <p14:cNvContentPartPr/>
                <p14:nvPr/>
              </p14:nvContentPartPr>
              <p14:xfrm>
                <a:off x="771089" y="4612000"/>
                <a:ext cx="109800" cy="1548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456B4384-467B-40CB-B932-76941119523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62449" y="4603360"/>
                  <a:ext cx="1274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5BCE8AAB-DBB9-450E-A79C-0F9E6E3FD0A1}"/>
                    </a:ext>
                  </a:extLst>
                </p14:cNvPr>
                <p14:cNvContentPartPr/>
                <p14:nvPr/>
              </p14:nvContentPartPr>
              <p14:xfrm>
                <a:off x="1024529" y="4506880"/>
                <a:ext cx="64440" cy="22932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5BCE8AAB-DBB9-450E-A79C-0F9E6E3FD0A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15529" y="4497880"/>
                  <a:ext cx="8208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AD2DA952-B7D0-4639-969C-1A8CB25F67BB}"/>
                    </a:ext>
                  </a:extLst>
                </p14:cNvPr>
                <p14:cNvContentPartPr/>
                <p14:nvPr/>
              </p14:nvContentPartPr>
              <p14:xfrm>
                <a:off x="1110929" y="4554760"/>
                <a:ext cx="112680" cy="134640"/>
              </p14:xfrm>
            </p:contentPart>
          </mc:Choice>
          <mc:Fallback xmlns="">
            <p:pic>
              <p:nvPicPr>
                <p:cNvPr id="338" name="Input penna 337">
                  <a:extLst>
                    <a:ext uri="{FF2B5EF4-FFF2-40B4-BE49-F238E27FC236}">
                      <a16:creationId xmlns:a16="http://schemas.microsoft.com/office/drawing/2014/main" id="{AD2DA952-B7D0-4639-969C-1A8CB25F67B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01929" y="4545760"/>
                  <a:ext cx="1303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331D1FF2-6D2B-4EE4-BFDA-6654F37EA9A2}"/>
                    </a:ext>
                  </a:extLst>
                </p14:cNvPr>
                <p14:cNvContentPartPr/>
                <p14:nvPr/>
              </p14:nvContentPartPr>
              <p14:xfrm>
                <a:off x="1208849" y="4571680"/>
                <a:ext cx="111600" cy="12168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331D1FF2-6D2B-4EE4-BFDA-6654F37EA9A2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199849" y="4563040"/>
                  <a:ext cx="1292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172ED1E7-B59D-402E-BCBB-893B0B775F6E}"/>
                    </a:ext>
                  </a:extLst>
                </p14:cNvPr>
                <p14:cNvContentPartPr/>
                <p14:nvPr/>
              </p14:nvContentPartPr>
              <p14:xfrm>
                <a:off x="1313249" y="4646920"/>
                <a:ext cx="61200" cy="2700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172ED1E7-B59D-402E-BCBB-893B0B775F6E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304249" y="4637920"/>
                  <a:ext cx="788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6BDCB632-D388-4BAE-8285-E30288779D71}"/>
                    </a:ext>
                  </a:extLst>
                </p14:cNvPr>
                <p14:cNvContentPartPr/>
                <p14:nvPr/>
              </p14:nvContentPartPr>
              <p14:xfrm>
                <a:off x="1428089" y="4524160"/>
                <a:ext cx="73080" cy="21456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6BDCB632-D388-4BAE-8285-E30288779D71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419449" y="4515160"/>
                  <a:ext cx="907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75CB6D9F-815D-4A79-81DE-EAB88C50DEA3}"/>
                    </a:ext>
                  </a:extLst>
                </p14:cNvPr>
                <p14:cNvContentPartPr/>
                <p14:nvPr/>
              </p14:nvContentPartPr>
              <p14:xfrm>
                <a:off x="1622129" y="4608760"/>
                <a:ext cx="117000" cy="540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75CB6D9F-815D-4A79-81DE-EAB88C50DEA3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613489" y="4600120"/>
                  <a:ext cx="1346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B318AD1A-180E-445B-B9EE-165B392951EF}"/>
                    </a:ext>
                  </a:extLst>
                </p14:cNvPr>
                <p14:cNvContentPartPr/>
                <p14:nvPr/>
              </p14:nvContentPartPr>
              <p14:xfrm>
                <a:off x="1629329" y="4645120"/>
                <a:ext cx="94320" cy="612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B318AD1A-180E-445B-B9EE-165B392951EF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620689" y="4636480"/>
                  <a:ext cx="1119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0" name="Gruppo 359">
            <a:extLst>
              <a:ext uri="{FF2B5EF4-FFF2-40B4-BE49-F238E27FC236}">
                <a16:creationId xmlns:a16="http://schemas.microsoft.com/office/drawing/2014/main" id="{A001C6BD-F404-4AE5-AB6B-AAA696F84B7B}"/>
              </a:ext>
            </a:extLst>
          </p:cNvPr>
          <p:cNvGrpSpPr/>
          <p:nvPr/>
        </p:nvGrpSpPr>
        <p:grpSpPr>
          <a:xfrm>
            <a:off x="1896449" y="4402840"/>
            <a:ext cx="833400" cy="464040"/>
            <a:chOff x="1896449" y="4402840"/>
            <a:chExt cx="83340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A4EB5BFB-2EC0-4977-BDC0-F214C4CFADC7}"/>
                    </a:ext>
                  </a:extLst>
                </p14:cNvPr>
                <p14:cNvContentPartPr/>
                <p14:nvPr/>
              </p14:nvContentPartPr>
              <p14:xfrm>
                <a:off x="1896449" y="4616320"/>
                <a:ext cx="101160" cy="684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A4EB5BFB-2EC0-4977-BDC0-F214C4CFADC7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887809" y="4607680"/>
                  <a:ext cx="11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C98E9F5A-2931-4A8B-A5B5-14E2B41D4D56}"/>
                    </a:ext>
                  </a:extLst>
                </p14:cNvPr>
                <p14:cNvContentPartPr/>
                <p14:nvPr/>
              </p14:nvContentPartPr>
              <p14:xfrm>
                <a:off x="2212169" y="4418680"/>
                <a:ext cx="137880" cy="14544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C98E9F5A-2931-4A8B-A5B5-14E2B41D4D5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2203169" y="4409680"/>
                  <a:ext cx="1555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CE7B4EAE-F4E4-4725-9BF2-2355D6B2C765}"/>
                    </a:ext>
                  </a:extLst>
                </p14:cNvPr>
                <p14:cNvContentPartPr/>
                <p14:nvPr/>
              </p14:nvContentPartPr>
              <p14:xfrm>
                <a:off x="2357969" y="4402840"/>
                <a:ext cx="121320" cy="14436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CE7B4EAE-F4E4-4725-9BF2-2355D6B2C765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2349329" y="4394200"/>
                  <a:ext cx="1389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F43DE7C4-57CF-4A2D-B7DB-0B3E0EDA5FCC}"/>
                    </a:ext>
                  </a:extLst>
                </p14:cNvPr>
                <p14:cNvContentPartPr/>
                <p14:nvPr/>
              </p14:nvContentPartPr>
              <p14:xfrm>
                <a:off x="2475329" y="4455760"/>
                <a:ext cx="79560" cy="9828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F43DE7C4-57CF-4A2D-B7DB-0B3E0EDA5FC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466329" y="4446760"/>
                  <a:ext cx="972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98B8C19E-997D-4DBE-9D86-5BD281092D55}"/>
                    </a:ext>
                  </a:extLst>
                </p14:cNvPr>
                <p14:cNvContentPartPr/>
                <p14:nvPr/>
              </p14:nvContentPartPr>
              <p14:xfrm>
                <a:off x="2489729" y="4455760"/>
                <a:ext cx="62280" cy="7632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98B8C19E-997D-4DBE-9D86-5BD281092D55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480729" y="4446760"/>
                  <a:ext cx="799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571EBE22-F920-4849-8E66-206E66DF9E89}"/>
                    </a:ext>
                  </a:extLst>
                </p14:cNvPr>
                <p14:cNvContentPartPr/>
                <p14:nvPr/>
              </p14:nvContentPartPr>
              <p14:xfrm>
                <a:off x="2564249" y="4435960"/>
                <a:ext cx="77760" cy="12024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571EBE22-F920-4849-8E66-206E66DF9E89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555249" y="4426960"/>
                  <a:ext cx="95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CAEFC50C-62EA-4DCA-BCB6-D3EE99E88199}"/>
                    </a:ext>
                  </a:extLst>
                </p14:cNvPr>
                <p14:cNvContentPartPr/>
                <p14:nvPr/>
              </p14:nvContentPartPr>
              <p14:xfrm>
                <a:off x="2153849" y="4595800"/>
                <a:ext cx="510120" cy="1836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CAEFC50C-62EA-4DCA-BCB6-D3EE99E88199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145209" y="4586800"/>
                  <a:ext cx="5277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562A7D42-3048-4846-837F-F1A297A56996}"/>
                    </a:ext>
                  </a:extLst>
                </p14:cNvPr>
                <p14:cNvContentPartPr/>
                <p14:nvPr/>
              </p14:nvContentPartPr>
              <p14:xfrm>
                <a:off x="2181929" y="4669960"/>
                <a:ext cx="135720" cy="15660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562A7D42-3048-4846-837F-F1A297A5699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173289" y="4660960"/>
                  <a:ext cx="1533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15557C53-90A5-43D9-BE1F-BFBD67E2C389}"/>
                    </a:ext>
                  </a:extLst>
                </p14:cNvPr>
                <p14:cNvContentPartPr/>
                <p14:nvPr/>
              </p14:nvContentPartPr>
              <p14:xfrm>
                <a:off x="2345369" y="4782640"/>
                <a:ext cx="45720" cy="7524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15557C53-90A5-43D9-BE1F-BFBD67E2C389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336729" y="4774000"/>
                  <a:ext cx="63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7B4F0E66-BB1D-4913-98E8-FC5CE0B6772F}"/>
                    </a:ext>
                  </a:extLst>
                </p14:cNvPr>
                <p14:cNvContentPartPr/>
                <p14:nvPr/>
              </p14:nvContentPartPr>
              <p14:xfrm>
                <a:off x="2340689" y="4767160"/>
                <a:ext cx="63000" cy="7020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7B4F0E66-BB1D-4913-98E8-FC5CE0B6772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332049" y="4758520"/>
                  <a:ext cx="806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71910774-ED9A-4C01-B7BB-E698E318AD36}"/>
                    </a:ext>
                  </a:extLst>
                </p14:cNvPr>
                <p14:cNvContentPartPr/>
                <p14:nvPr/>
              </p14:nvContentPartPr>
              <p14:xfrm>
                <a:off x="2444369" y="4737280"/>
                <a:ext cx="79560" cy="360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71910774-ED9A-4C01-B7BB-E698E318AD3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435369" y="4728640"/>
                  <a:ext cx="97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69B68AFF-C59E-4AEF-84D9-30300F2BDC57}"/>
                    </a:ext>
                  </a:extLst>
                </p14:cNvPr>
                <p14:cNvContentPartPr/>
                <p14:nvPr/>
              </p14:nvContentPartPr>
              <p14:xfrm>
                <a:off x="2560289" y="4655200"/>
                <a:ext cx="86400" cy="15948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69B68AFF-C59E-4AEF-84D9-30300F2BDC5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551649" y="4646200"/>
                  <a:ext cx="1040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B8A03081-1D9D-4E1E-B218-6FB4D62D9764}"/>
                    </a:ext>
                  </a:extLst>
                </p14:cNvPr>
                <p14:cNvContentPartPr/>
                <p14:nvPr/>
              </p14:nvContentPartPr>
              <p14:xfrm>
                <a:off x="2625089" y="4739080"/>
                <a:ext cx="104760" cy="12780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B8A03081-1D9D-4E1E-B218-6FB4D62D976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616449" y="4730080"/>
                  <a:ext cx="122400" cy="14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361" name="Input penna 360">
                <a:extLst>
                  <a:ext uri="{FF2B5EF4-FFF2-40B4-BE49-F238E27FC236}">
                    <a16:creationId xmlns:a16="http://schemas.microsoft.com/office/drawing/2014/main" id="{5D66FBC8-963F-44C0-AC02-59054FCEBC9D}"/>
                  </a:ext>
                </a:extLst>
              </p14:cNvPr>
              <p14:cNvContentPartPr/>
              <p14:nvPr/>
            </p14:nvContentPartPr>
            <p14:xfrm>
              <a:off x="2938649" y="4359280"/>
              <a:ext cx="23760" cy="675720"/>
            </p14:xfrm>
          </p:contentPart>
        </mc:Choice>
        <mc:Fallback xmlns="">
          <p:pic>
            <p:nvPicPr>
              <p:cNvPr id="361" name="Input penna 360">
                <a:extLst>
                  <a:ext uri="{FF2B5EF4-FFF2-40B4-BE49-F238E27FC236}">
                    <a16:creationId xmlns:a16="http://schemas.microsoft.com/office/drawing/2014/main" id="{5D66FBC8-963F-44C0-AC02-59054FCEBC9D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2929649" y="4350640"/>
                <a:ext cx="41400" cy="69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5" name="Gruppo 364">
            <a:extLst>
              <a:ext uri="{FF2B5EF4-FFF2-40B4-BE49-F238E27FC236}">
                <a16:creationId xmlns:a16="http://schemas.microsoft.com/office/drawing/2014/main" id="{B8D0CCE3-63C2-4993-8592-BFD911DBAD9E}"/>
              </a:ext>
            </a:extLst>
          </p:cNvPr>
          <p:cNvGrpSpPr/>
          <p:nvPr/>
        </p:nvGrpSpPr>
        <p:grpSpPr>
          <a:xfrm>
            <a:off x="545009" y="4241560"/>
            <a:ext cx="2361240" cy="871920"/>
            <a:chOff x="545009" y="4241560"/>
            <a:chExt cx="2361240" cy="87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7F42CFA0-D55E-44AA-9062-B6E4E4B9D550}"/>
                    </a:ext>
                  </a:extLst>
                </p14:cNvPr>
                <p14:cNvContentPartPr/>
                <p14:nvPr/>
              </p14:nvContentPartPr>
              <p14:xfrm>
                <a:off x="763529" y="5047240"/>
                <a:ext cx="2112480" cy="6624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7F42CFA0-D55E-44AA-9062-B6E4E4B9D55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54529" y="5038240"/>
                  <a:ext cx="21301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B9F2E2B3-E57D-4410-A5FC-80FAA662AA26}"/>
                    </a:ext>
                  </a:extLst>
                </p14:cNvPr>
                <p14:cNvContentPartPr/>
                <p14:nvPr/>
              </p14:nvContentPartPr>
              <p14:xfrm>
                <a:off x="590369" y="4241560"/>
                <a:ext cx="2315880" cy="3348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B9F2E2B3-E57D-4410-A5FC-80FAA662AA26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81369" y="4232560"/>
                  <a:ext cx="233352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10D95ADE-D94B-4CFD-B6B7-D384AB5936C6}"/>
                    </a:ext>
                  </a:extLst>
                </p14:cNvPr>
                <p14:cNvContentPartPr/>
                <p14:nvPr/>
              </p14:nvContentPartPr>
              <p14:xfrm>
                <a:off x="545009" y="4268560"/>
                <a:ext cx="152280" cy="79020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10D95ADE-D94B-4CFD-B6B7-D384AB5936C6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536009" y="4259920"/>
                  <a:ext cx="169920" cy="80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369" name="Input penna 368">
                <a:extLst>
                  <a:ext uri="{FF2B5EF4-FFF2-40B4-BE49-F238E27FC236}">
                    <a16:creationId xmlns:a16="http://schemas.microsoft.com/office/drawing/2014/main" id="{F77D92D2-9CC8-405D-BEE5-17A8213525C9}"/>
                  </a:ext>
                </a:extLst>
              </p14:cNvPr>
              <p14:cNvContentPartPr/>
              <p14:nvPr/>
            </p14:nvContentPartPr>
            <p14:xfrm>
              <a:off x="3689609" y="4985680"/>
              <a:ext cx="1790280" cy="122760"/>
            </p14:xfrm>
          </p:contentPart>
        </mc:Choice>
        <mc:Fallback xmlns="">
          <p:pic>
            <p:nvPicPr>
              <p:cNvPr id="369" name="Input penna 368">
                <a:extLst>
                  <a:ext uri="{FF2B5EF4-FFF2-40B4-BE49-F238E27FC236}">
                    <a16:creationId xmlns:a16="http://schemas.microsoft.com/office/drawing/2014/main" id="{F77D92D2-9CC8-405D-BEE5-17A8213525C9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3680969" y="4976680"/>
                <a:ext cx="180792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2">
            <p14:nvContentPartPr>
              <p14:cNvPr id="370" name="Input penna 369">
                <a:extLst>
                  <a:ext uri="{FF2B5EF4-FFF2-40B4-BE49-F238E27FC236}">
                    <a16:creationId xmlns:a16="http://schemas.microsoft.com/office/drawing/2014/main" id="{A232E412-A7C0-46D4-B671-C4698EF8905F}"/>
                  </a:ext>
                </a:extLst>
              </p14:cNvPr>
              <p14:cNvContentPartPr/>
              <p14:nvPr/>
            </p14:nvContentPartPr>
            <p14:xfrm>
              <a:off x="4199369" y="4627840"/>
              <a:ext cx="1262880" cy="378720"/>
            </p14:xfrm>
          </p:contentPart>
        </mc:Choice>
        <mc:Fallback xmlns="">
          <p:pic>
            <p:nvPicPr>
              <p:cNvPr id="370" name="Input penna 369">
                <a:extLst>
                  <a:ext uri="{FF2B5EF4-FFF2-40B4-BE49-F238E27FC236}">
                    <a16:creationId xmlns:a16="http://schemas.microsoft.com/office/drawing/2014/main" id="{A232E412-A7C0-46D4-B671-C4698EF8905F}"/>
                  </a:ext>
                </a:extLst>
              </p:cNvPr>
              <p:cNvPicPr/>
              <p:nvPr/>
            </p:nvPicPr>
            <p:blipFill>
              <a:blip r:embed="rId603"/>
              <a:stretch>
                <a:fillRect/>
              </a:stretch>
            </p:blipFill>
            <p:spPr>
              <a:xfrm>
                <a:off x="4190729" y="4619200"/>
                <a:ext cx="12805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4">
            <p14:nvContentPartPr>
              <p14:cNvPr id="371" name="Input penna 370">
                <a:extLst>
                  <a:ext uri="{FF2B5EF4-FFF2-40B4-BE49-F238E27FC236}">
                    <a16:creationId xmlns:a16="http://schemas.microsoft.com/office/drawing/2014/main" id="{6AA69D62-F5CA-4AF1-A87D-700907B385BE}"/>
                  </a:ext>
                </a:extLst>
              </p14:cNvPr>
              <p14:cNvContentPartPr/>
              <p14:nvPr/>
            </p14:nvContentPartPr>
            <p14:xfrm>
              <a:off x="3786089" y="4122040"/>
              <a:ext cx="411480" cy="863640"/>
            </p14:xfrm>
          </p:contentPart>
        </mc:Choice>
        <mc:Fallback xmlns="">
          <p:pic>
            <p:nvPicPr>
              <p:cNvPr id="371" name="Input penna 370">
                <a:extLst>
                  <a:ext uri="{FF2B5EF4-FFF2-40B4-BE49-F238E27FC236}">
                    <a16:creationId xmlns:a16="http://schemas.microsoft.com/office/drawing/2014/main" id="{6AA69D62-F5CA-4AF1-A87D-700907B385BE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3777449" y="4113400"/>
                <a:ext cx="429120" cy="88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372" name="Input penna 371">
                <a:extLst>
                  <a:ext uri="{FF2B5EF4-FFF2-40B4-BE49-F238E27FC236}">
                    <a16:creationId xmlns:a16="http://schemas.microsoft.com/office/drawing/2014/main" id="{32B1A012-2E7E-499E-98FE-9B40EA8C52AD}"/>
                  </a:ext>
                </a:extLst>
              </p14:cNvPr>
              <p14:cNvContentPartPr/>
              <p14:nvPr/>
            </p14:nvContentPartPr>
            <p14:xfrm>
              <a:off x="4966529" y="4789480"/>
              <a:ext cx="159120" cy="214560"/>
            </p14:xfrm>
          </p:contentPart>
        </mc:Choice>
        <mc:Fallback xmlns="">
          <p:pic>
            <p:nvPicPr>
              <p:cNvPr id="372" name="Input penna 371">
                <a:extLst>
                  <a:ext uri="{FF2B5EF4-FFF2-40B4-BE49-F238E27FC236}">
                    <a16:creationId xmlns:a16="http://schemas.microsoft.com/office/drawing/2014/main" id="{32B1A012-2E7E-499E-98FE-9B40EA8C52AD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4957889" y="4780480"/>
                <a:ext cx="176760" cy="23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Gruppo 374">
            <a:extLst>
              <a:ext uri="{FF2B5EF4-FFF2-40B4-BE49-F238E27FC236}">
                <a16:creationId xmlns:a16="http://schemas.microsoft.com/office/drawing/2014/main" id="{C48FD9FA-692C-4ED7-BD65-32489A9C5F88}"/>
              </a:ext>
            </a:extLst>
          </p:cNvPr>
          <p:cNvGrpSpPr/>
          <p:nvPr/>
        </p:nvGrpSpPr>
        <p:grpSpPr>
          <a:xfrm>
            <a:off x="4674569" y="5093680"/>
            <a:ext cx="196920" cy="124560"/>
            <a:chOff x="4674569" y="5093680"/>
            <a:chExt cx="196920" cy="12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73" name="Input penna 372">
                  <a:extLst>
                    <a:ext uri="{FF2B5EF4-FFF2-40B4-BE49-F238E27FC236}">
                      <a16:creationId xmlns:a16="http://schemas.microsoft.com/office/drawing/2014/main" id="{90200475-5657-496C-ADF9-1EA7FF088604}"/>
                    </a:ext>
                  </a:extLst>
                </p14:cNvPr>
                <p14:cNvContentPartPr/>
                <p14:nvPr/>
              </p14:nvContentPartPr>
              <p14:xfrm>
                <a:off x="4674569" y="5093680"/>
                <a:ext cx="124920" cy="12240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90200475-5657-496C-ADF9-1EA7FF088604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665569" y="5084680"/>
                  <a:ext cx="1425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B2B2FCC6-9275-4CB8-955C-F1FC5170BD0A}"/>
                    </a:ext>
                  </a:extLst>
                </p14:cNvPr>
                <p14:cNvContentPartPr/>
                <p14:nvPr/>
              </p14:nvContentPartPr>
              <p14:xfrm>
                <a:off x="4825769" y="5169640"/>
                <a:ext cx="45720" cy="4860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B2B2FCC6-9275-4CB8-955C-F1FC5170BD0A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817129" y="5161000"/>
                  <a:ext cx="6336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uppo 377">
            <a:extLst>
              <a:ext uri="{FF2B5EF4-FFF2-40B4-BE49-F238E27FC236}">
                <a16:creationId xmlns:a16="http://schemas.microsoft.com/office/drawing/2014/main" id="{3AD553CB-991E-41F7-8B65-F0829D51B5B3}"/>
              </a:ext>
            </a:extLst>
          </p:cNvPr>
          <p:cNvGrpSpPr/>
          <p:nvPr/>
        </p:nvGrpSpPr>
        <p:grpSpPr>
          <a:xfrm>
            <a:off x="5586089" y="4992880"/>
            <a:ext cx="131760" cy="136080"/>
            <a:chOff x="5586089" y="4992880"/>
            <a:chExt cx="131760" cy="13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B3337FF2-D849-4FF6-8F21-527D0E2EC80F}"/>
                    </a:ext>
                  </a:extLst>
                </p14:cNvPr>
                <p14:cNvContentPartPr/>
                <p14:nvPr/>
              </p14:nvContentPartPr>
              <p14:xfrm>
                <a:off x="5606249" y="5042200"/>
                <a:ext cx="111600" cy="8676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B3337FF2-D849-4FF6-8F21-527D0E2EC80F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5597249" y="5033200"/>
                  <a:ext cx="1292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E42A18AA-D23E-4286-9597-6A108090F46F}"/>
                    </a:ext>
                  </a:extLst>
                </p14:cNvPr>
                <p14:cNvContentPartPr/>
                <p14:nvPr/>
              </p14:nvContentPartPr>
              <p14:xfrm>
                <a:off x="5586089" y="4992880"/>
                <a:ext cx="102960" cy="12816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E42A18AA-D23E-4286-9597-6A108090F46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577089" y="4983880"/>
                  <a:ext cx="120600" cy="14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0" name="Gruppo 379">
            <a:extLst>
              <a:ext uri="{FF2B5EF4-FFF2-40B4-BE49-F238E27FC236}">
                <a16:creationId xmlns:a16="http://schemas.microsoft.com/office/drawing/2014/main" id="{72499D20-2A4D-4F9E-B3B1-166D8A1ADDBE}"/>
              </a:ext>
            </a:extLst>
          </p:cNvPr>
          <p:cNvGrpSpPr/>
          <p:nvPr/>
        </p:nvGrpSpPr>
        <p:grpSpPr>
          <a:xfrm>
            <a:off x="4161569" y="4099720"/>
            <a:ext cx="225720" cy="1291320"/>
            <a:chOff x="4161569" y="4099720"/>
            <a:chExt cx="225720" cy="129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59709927-6874-4CFA-8550-72F9DB8D357C}"/>
                    </a:ext>
                  </a:extLst>
                </p14:cNvPr>
                <p14:cNvContentPartPr/>
                <p14:nvPr/>
              </p14:nvContentPartPr>
              <p14:xfrm>
                <a:off x="4210889" y="4180720"/>
                <a:ext cx="17640" cy="121032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59709927-6874-4CFA-8550-72F9DB8D357C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202249" y="4171720"/>
                  <a:ext cx="35280" cy="12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BB3E01E3-26F8-4E88-990D-1EE09028702E}"/>
                    </a:ext>
                  </a:extLst>
                </p14:cNvPr>
                <p14:cNvContentPartPr/>
                <p14:nvPr/>
              </p14:nvContentPartPr>
              <p14:xfrm>
                <a:off x="4161569" y="4181440"/>
                <a:ext cx="129960" cy="8028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BB3E01E3-26F8-4E88-990D-1EE09028702E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152929" y="4172800"/>
                  <a:ext cx="1476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BD650500-7613-44D0-8F35-F49221F8F26C}"/>
                    </a:ext>
                  </a:extLst>
                </p14:cNvPr>
                <p14:cNvContentPartPr/>
                <p14:nvPr/>
              </p14:nvContentPartPr>
              <p14:xfrm>
                <a:off x="4298009" y="4099720"/>
                <a:ext cx="89280" cy="17100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BD650500-7613-44D0-8F35-F49221F8F26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289369" y="4091080"/>
                  <a:ext cx="106920" cy="188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381" name="Input penna 380">
                <a:extLst>
                  <a:ext uri="{FF2B5EF4-FFF2-40B4-BE49-F238E27FC236}">
                    <a16:creationId xmlns:a16="http://schemas.microsoft.com/office/drawing/2014/main" id="{4499246C-1285-4E1C-9D35-16C9568FCA2F}"/>
                  </a:ext>
                </a:extLst>
              </p14:cNvPr>
              <p14:cNvContentPartPr/>
              <p14:nvPr/>
            </p14:nvContentPartPr>
            <p14:xfrm>
              <a:off x="5542529" y="4512640"/>
              <a:ext cx="64080" cy="240840"/>
            </p14:xfrm>
          </p:contentPart>
        </mc:Choice>
        <mc:Fallback xmlns="">
          <p:pic>
            <p:nvPicPr>
              <p:cNvPr id="381" name="Input penna 380">
                <a:extLst>
                  <a:ext uri="{FF2B5EF4-FFF2-40B4-BE49-F238E27FC236}">
                    <a16:creationId xmlns:a16="http://schemas.microsoft.com/office/drawing/2014/main" id="{4499246C-1285-4E1C-9D35-16C9568FCA2F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5533529" y="4503640"/>
                <a:ext cx="817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4">
            <p14:nvContentPartPr>
              <p14:cNvPr id="382" name="Input penna 381">
                <a:extLst>
                  <a:ext uri="{FF2B5EF4-FFF2-40B4-BE49-F238E27FC236}">
                    <a16:creationId xmlns:a16="http://schemas.microsoft.com/office/drawing/2014/main" id="{BEC68876-C0CA-48F1-8447-B99E104BD232}"/>
                  </a:ext>
                </a:extLst>
              </p14:cNvPr>
              <p14:cNvContentPartPr/>
              <p14:nvPr/>
            </p14:nvContentPartPr>
            <p14:xfrm>
              <a:off x="3587009" y="4221040"/>
              <a:ext cx="82800" cy="277200"/>
            </p14:xfrm>
          </p:contentPart>
        </mc:Choice>
        <mc:Fallback xmlns="">
          <p:pic>
            <p:nvPicPr>
              <p:cNvPr id="382" name="Input penna 381">
                <a:extLst>
                  <a:ext uri="{FF2B5EF4-FFF2-40B4-BE49-F238E27FC236}">
                    <a16:creationId xmlns:a16="http://schemas.microsoft.com/office/drawing/2014/main" id="{BEC68876-C0CA-48F1-8447-B99E104BD232}"/>
                  </a:ext>
                </a:extLst>
              </p:cNvPr>
              <p:cNvPicPr/>
              <p:nvPr/>
            </p:nvPicPr>
            <p:blipFill>
              <a:blip r:embed="rId625"/>
              <a:stretch>
                <a:fillRect/>
              </a:stretch>
            </p:blipFill>
            <p:spPr>
              <a:xfrm>
                <a:off x="3578009" y="4212040"/>
                <a:ext cx="10044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6">
            <p14:nvContentPartPr>
              <p14:cNvPr id="383" name="Input penna 382">
                <a:extLst>
                  <a:ext uri="{FF2B5EF4-FFF2-40B4-BE49-F238E27FC236}">
                    <a16:creationId xmlns:a16="http://schemas.microsoft.com/office/drawing/2014/main" id="{55FDD1A5-B870-4BAE-8789-66F2D48AB03F}"/>
                  </a:ext>
                </a:extLst>
              </p14:cNvPr>
              <p14:cNvContentPartPr/>
              <p14:nvPr/>
            </p14:nvContentPartPr>
            <p14:xfrm>
              <a:off x="4001009" y="5176120"/>
              <a:ext cx="107640" cy="138240"/>
            </p14:xfrm>
          </p:contentPart>
        </mc:Choice>
        <mc:Fallback xmlns="">
          <p:pic>
            <p:nvPicPr>
              <p:cNvPr id="383" name="Input penna 382">
                <a:extLst>
                  <a:ext uri="{FF2B5EF4-FFF2-40B4-BE49-F238E27FC236}">
                    <a16:creationId xmlns:a16="http://schemas.microsoft.com/office/drawing/2014/main" id="{55FDD1A5-B870-4BAE-8789-66F2D48AB03F}"/>
                  </a:ext>
                </a:extLst>
              </p:cNvPr>
              <p:cNvPicPr/>
              <p:nvPr/>
            </p:nvPicPr>
            <p:blipFill>
              <a:blip r:embed="rId627"/>
              <a:stretch>
                <a:fillRect/>
              </a:stretch>
            </p:blipFill>
            <p:spPr>
              <a:xfrm>
                <a:off x="3992369" y="5167120"/>
                <a:ext cx="125280" cy="15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uppo 473">
            <a:extLst>
              <a:ext uri="{FF2B5EF4-FFF2-40B4-BE49-F238E27FC236}">
                <a16:creationId xmlns:a16="http://schemas.microsoft.com/office/drawing/2014/main" id="{6F4E7F4B-993B-4136-B815-2D10E13C08B0}"/>
              </a:ext>
            </a:extLst>
          </p:cNvPr>
          <p:cNvGrpSpPr/>
          <p:nvPr/>
        </p:nvGrpSpPr>
        <p:grpSpPr>
          <a:xfrm>
            <a:off x="162689" y="5258920"/>
            <a:ext cx="3469320" cy="621720"/>
            <a:chOff x="162689" y="5258920"/>
            <a:chExt cx="3469320" cy="62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7E86997E-58A1-439F-9F37-200FA4D79EBA}"/>
                    </a:ext>
                  </a:extLst>
                </p14:cNvPr>
                <p14:cNvContentPartPr/>
                <p14:nvPr/>
              </p14:nvContentPartPr>
              <p14:xfrm>
                <a:off x="191489" y="5324800"/>
                <a:ext cx="9360" cy="12888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7E86997E-58A1-439F-9F37-200FA4D79EBA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82849" y="5315800"/>
                  <a:ext cx="27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537B7588-9214-4142-ADBD-D79154BCCB27}"/>
                    </a:ext>
                  </a:extLst>
                </p14:cNvPr>
                <p14:cNvContentPartPr/>
                <p14:nvPr/>
              </p14:nvContentPartPr>
              <p14:xfrm>
                <a:off x="162689" y="5316880"/>
                <a:ext cx="91080" cy="6012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537B7588-9214-4142-ADBD-D79154BCCB2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53689" y="5307880"/>
                  <a:ext cx="108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B5582BEF-A5EC-4F83-9AD2-4B68360C70F9}"/>
                    </a:ext>
                  </a:extLst>
                </p14:cNvPr>
                <p14:cNvContentPartPr/>
                <p14:nvPr/>
              </p14:nvContentPartPr>
              <p14:xfrm>
                <a:off x="247289" y="5349280"/>
                <a:ext cx="92880" cy="10440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B5582BEF-A5EC-4F83-9AD2-4B68360C70F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38289" y="5340640"/>
                  <a:ext cx="110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7CD4A0F6-E7AB-4877-B1CB-11DA1059A098}"/>
                    </a:ext>
                  </a:extLst>
                </p14:cNvPr>
                <p14:cNvContentPartPr/>
                <p14:nvPr/>
              </p14:nvContentPartPr>
              <p14:xfrm>
                <a:off x="255209" y="5385640"/>
                <a:ext cx="67320" cy="1224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7CD4A0F6-E7AB-4877-B1CB-11DA1059A098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46569" y="5377000"/>
                  <a:ext cx="849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6F11473E-201A-44AC-831D-6ECF2D0FDC6E}"/>
                    </a:ext>
                  </a:extLst>
                </p14:cNvPr>
                <p14:cNvContentPartPr/>
                <p14:nvPr/>
              </p14:nvContentPartPr>
              <p14:xfrm>
                <a:off x="322169" y="5344600"/>
                <a:ext cx="170640" cy="12312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6F11473E-201A-44AC-831D-6ECF2D0FDC6E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13529" y="5335960"/>
                  <a:ext cx="1882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F9CD409D-6944-430F-A72E-93C5AAC7540C}"/>
                    </a:ext>
                  </a:extLst>
                </p14:cNvPr>
                <p14:cNvContentPartPr/>
                <p14:nvPr/>
              </p14:nvContentPartPr>
              <p14:xfrm>
                <a:off x="585329" y="5370880"/>
                <a:ext cx="183960" cy="9180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F9CD409D-6944-430F-A72E-93C5AAC7540C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576329" y="5362240"/>
                  <a:ext cx="201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90CA9C6D-0A6B-4C10-B714-6238E99BBB52}"/>
                    </a:ext>
                  </a:extLst>
                </p14:cNvPr>
                <p14:cNvContentPartPr/>
                <p14:nvPr/>
              </p14:nvContentPartPr>
              <p14:xfrm>
                <a:off x="762449" y="5374120"/>
                <a:ext cx="97200" cy="8280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90CA9C6D-0A6B-4C10-B714-6238E99BBB52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753809" y="5365480"/>
                  <a:ext cx="114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4570098F-8779-4968-A052-AD978721BD82}"/>
                    </a:ext>
                  </a:extLst>
                </p14:cNvPr>
                <p14:cNvContentPartPr/>
                <p14:nvPr/>
              </p14:nvContentPartPr>
              <p14:xfrm>
                <a:off x="851729" y="5364400"/>
                <a:ext cx="104040" cy="9684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4570098F-8779-4968-A052-AD978721BD82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42729" y="5355400"/>
                  <a:ext cx="121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EF66EA87-E421-41EE-B73E-EA9908F886BA}"/>
                    </a:ext>
                  </a:extLst>
                </p14:cNvPr>
                <p14:cNvContentPartPr/>
                <p14:nvPr/>
              </p14:nvContentPartPr>
              <p14:xfrm>
                <a:off x="954689" y="5360440"/>
                <a:ext cx="84960" cy="10080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EF66EA87-E421-41EE-B73E-EA9908F886B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46049" y="5351440"/>
                  <a:ext cx="1026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A45EACA9-D455-4D66-89A0-363CB705676C}"/>
                    </a:ext>
                  </a:extLst>
                </p14:cNvPr>
                <p14:cNvContentPartPr/>
                <p14:nvPr/>
              </p14:nvContentPartPr>
              <p14:xfrm>
                <a:off x="972329" y="5408680"/>
                <a:ext cx="82440" cy="432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A45EACA9-D455-4D66-89A0-363CB705676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63689" y="5400040"/>
                  <a:ext cx="1000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91988B63-23BA-45C8-809D-E1BA0B450415}"/>
                    </a:ext>
                  </a:extLst>
                </p14:cNvPr>
                <p14:cNvContentPartPr/>
                <p14:nvPr/>
              </p14:nvContentPartPr>
              <p14:xfrm>
                <a:off x="1051889" y="5347120"/>
                <a:ext cx="198000" cy="11052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91988B63-23BA-45C8-809D-E1BA0B45041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1042889" y="5338480"/>
                  <a:ext cx="215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97C9A341-A127-49F8-B3C5-1A0938CD7971}"/>
                    </a:ext>
                  </a:extLst>
                </p14:cNvPr>
                <p14:cNvContentPartPr/>
                <p14:nvPr/>
              </p14:nvContentPartPr>
              <p14:xfrm>
                <a:off x="1138289" y="5387440"/>
                <a:ext cx="121320" cy="3132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97C9A341-A127-49F8-B3C5-1A0938CD7971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1129289" y="5378800"/>
                  <a:ext cx="1389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F1A5A088-77B4-46A4-B6FE-C3D626C76766}"/>
                    </a:ext>
                  </a:extLst>
                </p14:cNvPr>
                <p14:cNvContentPartPr/>
                <p14:nvPr/>
              </p14:nvContentPartPr>
              <p14:xfrm>
                <a:off x="1238009" y="5360080"/>
                <a:ext cx="140040" cy="9252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F1A5A088-77B4-46A4-B6FE-C3D626C76766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1229009" y="5351440"/>
                  <a:ext cx="157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DDAAFEF6-07A1-463F-882B-369702CE0985}"/>
                    </a:ext>
                  </a:extLst>
                </p14:cNvPr>
                <p14:cNvContentPartPr/>
                <p14:nvPr/>
              </p14:nvContentPartPr>
              <p14:xfrm>
                <a:off x="1395689" y="5349280"/>
                <a:ext cx="93960" cy="10404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DDAAFEF6-07A1-463F-882B-369702CE0985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386689" y="5340640"/>
                  <a:ext cx="1116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B7201D5C-D21C-4503-A895-6D817E3FDA87}"/>
                    </a:ext>
                  </a:extLst>
                </p14:cNvPr>
                <p14:cNvContentPartPr/>
                <p14:nvPr/>
              </p14:nvContentPartPr>
              <p14:xfrm>
                <a:off x="1528169" y="5372680"/>
                <a:ext cx="82440" cy="9504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B7201D5C-D21C-4503-A895-6D817E3FDA87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519169" y="5363680"/>
                  <a:ext cx="1000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DD3A31BB-3761-43BB-B003-4B737791F57E}"/>
                    </a:ext>
                  </a:extLst>
                </p14:cNvPr>
                <p14:cNvContentPartPr/>
                <p14:nvPr/>
              </p14:nvContentPartPr>
              <p14:xfrm>
                <a:off x="1538609" y="5417680"/>
                <a:ext cx="60480" cy="540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DD3A31BB-3761-43BB-B003-4B737791F57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529609" y="5409040"/>
                  <a:ext cx="78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A3375EE3-4B57-4FEA-96FE-FE602D97E61D}"/>
                    </a:ext>
                  </a:extLst>
                </p14:cNvPr>
                <p14:cNvContentPartPr/>
                <p14:nvPr/>
              </p14:nvContentPartPr>
              <p14:xfrm>
                <a:off x="1630409" y="5479600"/>
                <a:ext cx="45720" cy="7380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A3375EE3-4B57-4FEA-96FE-FE602D97E61D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1621769" y="5470600"/>
                  <a:ext cx="633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0D3355D0-998F-45E9-B37F-C0FA076C9A18}"/>
                    </a:ext>
                  </a:extLst>
                </p14:cNvPr>
                <p14:cNvContentPartPr/>
                <p14:nvPr/>
              </p14:nvContentPartPr>
              <p14:xfrm>
                <a:off x="1831289" y="5335600"/>
                <a:ext cx="88920" cy="19224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0D3355D0-998F-45E9-B37F-C0FA076C9A18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822289" y="5326600"/>
                  <a:ext cx="1065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9CB1B0CA-CF53-4574-85FE-138FA7B804E8}"/>
                    </a:ext>
                  </a:extLst>
                </p14:cNvPr>
                <p14:cNvContentPartPr/>
                <p14:nvPr/>
              </p14:nvContentPartPr>
              <p14:xfrm>
                <a:off x="2077529" y="5411560"/>
                <a:ext cx="140760" cy="8388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9CB1B0CA-CF53-4574-85FE-138FA7B804E8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2068529" y="5402920"/>
                  <a:ext cx="1584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6227BB88-6148-4B8B-8AE7-191C298F0C24}"/>
                    </a:ext>
                  </a:extLst>
                </p14:cNvPr>
                <p14:cNvContentPartPr/>
                <p14:nvPr/>
              </p14:nvContentPartPr>
              <p14:xfrm>
                <a:off x="2153849" y="5258920"/>
                <a:ext cx="42840" cy="9432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6227BB88-6148-4B8B-8AE7-191C298F0C2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145209" y="5249920"/>
                  <a:ext cx="60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A975598E-7256-47E8-AEC0-4CA16F643856}"/>
                    </a:ext>
                  </a:extLst>
                </p14:cNvPr>
                <p14:cNvContentPartPr/>
                <p14:nvPr/>
              </p14:nvContentPartPr>
              <p14:xfrm>
                <a:off x="2314049" y="5365840"/>
                <a:ext cx="126720" cy="10332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A975598E-7256-47E8-AEC0-4CA16F643856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2305409" y="5357200"/>
                  <a:ext cx="1443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BBEED3C4-A069-4FE3-9DED-88AC440BA805}"/>
                    </a:ext>
                  </a:extLst>
                </p14:cNvPr>
                <p14:cNvContentPartPr/>
                <p14:nvPr/>
              </p14:nvContentPartPr>
              <p14:xfrm>
                <a:off x="2435009" y="5381680"/>
                <a:ext cx="105120" cy="9756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BBEED3C4-A069-4FE3-9DED-88AC440BA80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2426369" y="5373040"/>
                  <a:ext cx="1227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305D7079-778D-4C7C-84A5-FA89CE70D283}"/>
                    </a:ext>
                  </a:extLst>
                </p14:cNvPr>
                <p14:cNvContentPartPr/>
                <p14:nvPr/>
              </p14:nvContentPartPr>
              <p14:xfrm>
                <a:off x="2457689" y="5429200"/>
                <a:ext cx="52560" cy="540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305D7079-778D-4C7C-84A5-FA89CE70D28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449049" y="5420560"/>
                  <a:ext cx="70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3F85DCBA-67A3-43AB-84D2-5D85EC558B3F}"/>
                    </a:ext>
                  </a:extLst>
                </p14:cNvPr>
                <p14:cNvContentPartPr/>
                <p14:nvPr/>
              </p14:nvContentPartPr>
              <p14:xfrm>
                <a:off x="2509889" y="5344240"/>
                <a:ext cx="231120" cy="13212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3F85DCBA-67A3-43AB-84D2-5D85EC558B3F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2501249" y="5335240"/>
                  <a:ext cx="248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5DB05D62-274B-464A-88BB-A8FE045E54DF}"/>
                    </a:ext>
                  </a:extLst>
                </p14:cNvPr>
                <p14:cNvContentPartPr/>
                <p14:nvPr/>
              </p14:nvContentPartPr>
              <p14:xfrm>
                <a:off x="2750729" y="5350720"/>
                <a:ext cx="103320" cy="11484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5DB05D62-274B-464A-88BB-A8FE045E54DF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2741729" y="5341720"/>
                  <a:ext cx="1209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2D935206-1C81-407D-B7F0-ABD219555366}"/>
                    </a:ext>
                  </a:extLst>
                </p14:cNvPr>
                <p14:cNvContentPartPr/>
                <p14:nvPr/>
              </p14:nvContentPartPr>
              <p14:xfrm>
                <a:off x="2852969" y="5379160"/>
                <a:ext cx="79200" cy="8604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2D935206-1C81-407D-B7F0-ABD219555366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2844329" y="5370160"/>
                  <a:ext cx="96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40" name="Input penna 439">
                  <a:extLst>
                    <a:ext uri="{FF2B5EF4-FFF2-40B4-BE49-F238E27FC236}">
                      <a16:creationId xmlns:a16="http://schemas.microsoft.com/office/drawing/2014/main" id="{24B4290C-22C7-46D4-84BD-594A7576B4D9}"/>
                    </a:ext>
                  </a:extLst>
                </p14:cNvPr>
                <p14:cNvContentPartPr/>
                <p14:nvPr/>
              </p14:nvContentPartPr>
              <p14:xfrm>
                <a:off x="2859449" y="5423440"/>
                <a:ext cx="73800" cy="612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24B4290C-22C7-46D4-84BD-594A7576B4D9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2850449" y="5414800"/>
                  <a:ext cx="91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CFD306BC-BB16-44A6-A0F9-E05F508E73B9}"/>
                    </a:ext>
                  </a:extLst>
                </p14:cNvPr>
                <p14:cNvContentPartPr/>
                <p14:nvPr/>
              </p14:nvContentPartPr>
              <p14:xfrm>
                <a:off x="178169" y="5625400"/>
                <a:ext cx="90360" cy="11592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CFD306BC-BB16-44A6-A0F9-E05F508E73B9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69169" y="5616400"/>
                  <a:ext cx="1080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03245D69-DF51-4975-BF92-353AF296A459}"/>
                    </a:ext>
                  </a:extLst>
                </p14:cNvPr>
                <p14:cNvContentPartPr/>
                <p14:nvPr/>
              </p14:nvContentPartPr>
              <p14:xfrm>
                <a:off x="261689" y="5616400"/>
                <a:ext cx="6840" cy="5832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03245D69-DF51-4975-BF92-353AF296A459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252689" y="5607400"/>
                  <a:ext cx="244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B1205C5C-CDFA-4190-AAB5-7C0CEFFFE888}"/>
                    </a:ext>
                  </a:extLst>
                </p14:cNvPr>
                <p14:cNvContentPartPr/>
                <p14:nvPr/>
              </p14:nvContentPartPr>
              <p14:xfrm>
                <a:off x="344129" y="5631880"/>
                <a:ext cx="60840" cy="13392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B1205C5C-CDFA-4190-AAB5-7C0CEFFFE888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335489" y="5623240"/>
                  <a:ext cx="784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81B2F955-E100-4034-ABF4-AF04A242035A}"/>
                    </a:ext>
                  </a:extLst>
                </p14:cNvPr>
                <p14:cNvContentPartPr/>
                <p14:nvPr/>
              </p14:nvContentPartPr>
              <p14:xfrm>
                <a:off x="420089" y="5622160"/>
                <a:ext cx="94680" cy="12384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81B2F955-E100-4034-ABF4-AF04A242035A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11089" y="5613160"/>
                  <a:ext cx="1123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FEFB758F-D40A-4A29-A165-FF7E3DEC00DF}"/>
                    </a:ext>
                  </a:extLst>
                </p14:cNvPr>
                <p14:cNvContentPartPr/>
                <p14:nvPr/>
              </p14:nvContentPartPr>
              <p14:xfrm>
                <a:off x="519809" y="5625040"/>
                <a:ext cx="77760" cy="11916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FEFB758F-D40A-4A29-A165-FF7E3DEC00DF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510809" y="5616040"/>
                  <a:ext cx="954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67E0443D-B727-42A6-A1D1-28850AA31339}"/>
                    </a:ext>
                  </a:extLst>
                </p14:cNvPr>
                <p14:cNvContentPartPr/>
                <p14:nvPr/>
              </p14:nvContentPartPr>
              <p14:xfrm>
                <a:off x="635369" y="5639800"/>
                <a:ext cx="79200" cy="8316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67E0443D-B727-42A6-A1D1-28850AA3133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626729" y="5630800"/>
                  <a:ext cx="96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07165D2B-D9A9-4BD7-9AE1-825D0F92523F}"/>
                    </a:ext>
                  </a:extLst>
                </p14:cNvPr>
                <p14:cNvContentPartPr/>
                <p14:nvPr/>
              </p14:nvContentPartPr>
              <p14:xfrm>
                <a:off x="615569" y="5692000"/>
                <a:ext cx="46800" cy="288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07165D2B-D9A9-4BD7-9AE1-825D0F92523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606569" y="5683360"/>
                  <a:ext cx="64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80E9A74C-6061-46E8-B731-70A64E87CC84}"/>
                    </a:ext>
                  </a:extLst>
                </p14:cNvPr>
                <p14:cNvContentPartPr/>
                <p14:nvPr/>
              </p14:nvContentPartPr>
              <p14:xfrm>
                <a:off x="834449" y="5669680"/>
                <a:ext cx="181800" cy="9972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80E9A74C-6061-46E8-B731-70A64E87CC84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825809" y="5660680"/>
                  <a:ext cx="199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BA50273F-9003-4E39-A5FB-277D1B68C0B2}"/>
                    </a:ext>
                  </a:extLst>
                </p14:cNvPr>
                <p14:cNvContentPartPr/>
                <p14:nvPr/>
              </p14:nvContentPartPr>
              <p14:xfrm>
                <a:off x="1022009" y="5631160"/>
                <a:ext cx="85680" cy="9936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BA50273F-9003-4E39-A5FB-277D1B68C0B2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013009" y="5622520"/>
                  <a:ext cx="103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2AC9D2B8-30C2-4CA6-AC84-E55CC3432C4D}"/>
                    </a:ext>
                  </a:extLst>
                </p14:cNvPr>
                <p14:cNvContentPartPr/>
                <p14:nvPr/>
              </p14:nvContentPartPr>
              <p14:xfrm>
                <a:off x="1243769" y="5629360"/>
                <a:ext cx="200520" cy="13536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2AC9D2B8-30C2-4CA6-AC84-E55CC3432C4D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234769" y="5620720"/>
                  <a:ext cx="218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E0D128E7-52AD-4234-840E-03ACF9B2AB00}"/>
                    </a:ext>
                  </a:extLst>
                </p14:cNvPr>
                <p14:cNvContentPartPr/>
                <p14:nvPr/>
              </p14:nvContentPartPr>
              <p14:xfrm>
                <a:off x="1445369" y="5618920"/>
                <a:ext cx="102240" cy="11772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E0D128E7-52AD-4234-840E-03ACF9B2AB00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436729" y="5610280"/>
                  <a:ext cx="1198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5ED5D0EF-9D91-4BE9-B461-AE956C1571ED}"/>
                    </a:ext>
                  </a:extLst>
                </p14:cNvPr>
                <p14:cNvContentPartPr/>
                <p14:nvPr/>
              </p14:nvContentPartPr>
              <p14:xfrm>
                <a:off x="1556969" y="5654920"/>
                <a:ext cx="84600" cy="10260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5ED5D0EF-9D91-4BE9-B461-AE956C1571ED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547969" y="5646280"/>
                  <a:ext cx="1022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4376575A-3CFF-467C-9BFD-2DAC09E5B778}"/>
                    </a:ext>
                  </a:extLst>
                </p14:cNvPr>
                <p14:cNvContentPartPr/>
                <p14:nvPr/>
              </p14:nvContentPartPr>
              <p14:xfrm>
                <a:off x="1574249" y="5695240"/>
                <a:ext cx="80640" cy="2088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4376575A-3CFF-467C-9BFD-2DAC09E5B778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565609" y="5686600"/>
                  <a:ext cx="982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10E39CEB-3343-4135-BAA1-E3F83E876B9B}"/>
                    </a:ext>
                  </a:extLst>
                </p14:cNvPr>
                <p14:cNvContentPartPr/>
                <p14:nvPr/>
              </p14:nvContentPartPr>
              <p14:xfrm>
                <a:off x="1676849" y="5634040"/>
                <a:ext cx="169560" cy="10980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10E39CEB-3343-4135-BAA1-E3F83E876B9B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668209" y="5625040"/>
                  <a:ext cx="1872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41D7B338-AA90-403B-8B35-2AF057FF910D}"/>
                    </a:ext>
                  </a:extLst>
                </p14:cNvPr>
                <p14:cNvContentPartPr/>
                <p14:nvPr/>
              </p14:nvContentPartPr>
              <p14:xfrm>
                <a:off x="1738769" y="5636200"/>
                <a:ext cx="131040" cy="360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41D7B338-AA90-403B-8B35-2AF057FF910D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730129" y="5627200"/>
                  <a:ext cx="148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481D086A-EA9B-430B-82ED-9C19B3A808A9}"/>
                    </a:ext>
                  </a:extLst>
                </p14:cNvPr>
                <p14:cNvContentPartPr/>
                <p14:nvPr/>
              </p14:nvContentPartPr>
              <p14:xfrm>
                <a:off x="1859729" y="5660680"/>
                <a:ext cx="99360" cy="7272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481D086A-EA9B-430B-82ED-9C19B3A808A9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851089" y="5651680"/>
                  <a:ext cx="1170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C405A2DB-80F8-4D97-9FEC-B54EA2E4226C}"/>
                    </a:ext>
                  </a:extLst>
                </p14:cNvPr>
                <p14:cNvContentPartPr/>
                <p14:nvPr/>
              </p14:nvContentPartPr>
              <p14:xfrm>
                <a:off x="2118209" y="5603080"/>
                <a:ext cx="205560" cy="15516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C405A2DB-80F8-4D97-9FEC-B54EA2E4226C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2109209" y="5594440"/>
                  <a:ext cx="2232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6D40E989-AB8E-4515-BF90-8614D9AA952C}"/>
                    </a:ext>
                  </a:extLst>
                </p14:cNvPr>
                <p14:cNvContentPartPr/>
                <p14:nvPr/>
              </p14:nvContentPartPr>
              <p14:xfrm>
                <a:off x="2329169" y="5622880"/>
                <a:ext cx="77400" cy="13428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6D40E989-AB8E-4515-BF90-8614D9AA952C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2320169" y="5614240"/>
                  <a:ext cx="950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E20CB16C-2309-4722-A280-68230CE7784B}"/>
                    </a:ext>
                  </a:extLst>
                </p14:cNvPr>
                <p14:cNvContentPartPr/>
                <p14:nvPr/>
              </p14:nvContentPartPr>
              <p14:xfrm>
                <a:off x="2374529" y="5644480"/>
                <a:ext cx="95400" cy="11484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E20CB16C-2309-4722-A280-68230CE7784B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365529" y="5635480"/>
                  <a:ext cx="1130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978AA215-EF99-4A7F-8E79-0F8222CF53A0}"/>
                    </a:ext>
                  </a:extLst>
                </p14:cNvPr>
                <p14:cNvContentPartPr/>
                <p14:nvPr/>
              </p14:nvContentPartPr>
              <p14:xfrm>
                <a:off x="2494409" y="5650960"/>
                <a:ext cx="15840" cy="10260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978AA215-EF99-4A7F-8E79-0F8222CF53A0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2485769" y="5641960"/>
                  <a:ext cx="334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F03F56DB-2572-48DF-908B-9178654CCE27}"/>
                    </a:ext>
                  </a:extLst>
                </p14:cNvPr>
                <p14:cNvContentPartPr/>
                <p14:nvPr/>
              </p14:nvContentPartPr>
              <p14:xfrm>
                <a:off x="2524649" y="5626480"/>
                <a:ext cx="118080" cy="13356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F03F56DB-2572-48DF-908B-9178654CCE27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2516009" y="5617480"/>
                  <a:ext cx="1357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23D56DCC-B15A-4EF0-BA42-9C530AFFD74B}"/>
                    </a:ext>
                  </a:extLst>
                </p14:cNvPr>
                <p14:cNvContentPartPr/>
                <p14:nvPr/>
              </p14:nvContentPartPr>
              <p14:xfrm>
                <a:off x="2647409" y="5639440"/>
                <a:ext cx="111960" cy="9288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23D56DCC-B15A-4EF0-BA42-9C530AFFD74B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2638409" y="5630440"/>
                  <a:ext cx="1296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CB9D799D-3CB1-4B27-8EDF-2A6D40CE16EE}"/>
                    </a:ext>
                  </a:extLst>
                </p14:cNvPr>
                <p14:cNvContentPartPr/>
                <p14:nvPr/>
              </p14:nvContentPartPr>
              <p14:xfrm>
                <a:off x="2895089" y="5566000"/>
                <a:ext cx="75960" cy="20124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CB9D799D-3CB1-4B27-8EDF-2A6D40CE16EE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2886089" y="5557360"/>
                  <a:ext cx="936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B3E1C689-AEC0-4073-BF2A-40198B9E78C7}"/>
                    </a:ext>
                  </a:extLst>
                </p14:cNvPr>
                <p14:cNvContentPartPr/>
                <p14:nvPr/>
              </p14:nvContentPartPr>
              <p14:xfrm>
                <a:off x="3000569" y="5576080"/>
                <a:ext cx="140760" cy="15840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B3E1C689-AEC0-4073-BF2A-40198B9E78C7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2991569" y="5567080"/>
                  <a:ext cx="1584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C638928D-B75E-48B6-98C2-D499A8E7AD6A}"/>
                    </a:ext>
                  </a:extLst>
                </p14:cNvPr>
                <p14:cNvContentPartPr/>
                <p14:nvPr/>
              </p14:nvContentPartPr>
              <p14:xfrm>
                <a:off x="3156089" y="5656720"/>
                <a:ext cx="41400" cy="14616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C638928D-B75E-48B6-98C2-D499A8E7AD6A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3147449" y="5647720"/>
                  <a:ext cx="590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B01AFC80-AEAB-481B-835C-339F6A67CEDD}"/>
                    </a:ext>
                  </a:extLst>
                </p14:cNvPr>
                <p14:cNvContentPartPr/>
                <p14:nvPr/>
              </p14:nvContentPartPr>
              <p14:xfrm>
                <a:off x="3241409" y="5616400"/>
                <a:ext cx="98640" cy="7704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B01AFC80-AEAB-481B-835C-339F6A67CEDD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3232769" y="5607400"/>
                  <a:ext cx="1162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DEE6A2A4-00FF-4475-9F08-C8CF52B4AD98}"/>
                    </a:ext>
                  </a:extLst>
                </p14:cNvPr>
                <p14:cNvContentPartPr/>
                <p14:nvPr/>
              </p14:nvContentPartPr>
              <p14:xfrm>
                <a:off x="3350849" y="5577160"/>
                <a:ext cx="115920" cy="17460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DEE6A2A4-00FF-4475-9F08-C8CF52B4AD98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3341849" y="5568160"/>
                  <a:ext cx="1335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01DA7952-CBA2-46AA-862C-020C8C723101}"/>
                    </a:ext>
                  </a:extLst>
                </p14:cNvPr>
                <p14:cNvContentPartPr/>
                <p14:nvPr/>
              </p14:nvContentPartPr>
              <p14:xfrm>
                <a:off x="3467849" y="5661760"/>
                <a:ext cx="74160" cy="21888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01DA7952-CBA2-46AA-862C-020C8C723101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3459209" y="5653120"/>
                  <a:ext cx="918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323EB83C-E4A8-45B3-A203-EEFF60B78F63}"/>
                    </a:ext>
                  </a:extLst>
                </p14:cNvPr>
                <p14:cNvContentPartPr/>
                <p14:nvPr/>
              </p14:nvContentPartPr>
              <p14:xfrm>
                <a:off x="3520049" y="5511640"/>
                <a:ext cx="111960" cy="32904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323EB83C-E4A8-45B3-A203-EEFF60B78F63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3511409" y="5503000"/>
                  <a:ext cx="129600" cy="34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8" name="Gruppo 537">
            <a:extLst>
              <a:ext uri="{FF2B5EF4-FFF2-40B4-BE49-F238E27FC236}">
                <a16:creationId xmlns:a16="http://schemas.microsoft.com/office/drawing/2014/main" id="{89A905D4-0965-4314-A8C3-B8697295AB7E}"/>
              </a:ext>
            </a:extLst>
          </p:cNvPr>
          <p:cNvGrpSpPr/>
          <p:nvPr/>
        </p:nvGrpSpPr>
        <p:grpSpPr>
          <a:xfrm>
            <a:off x="208769" y="6045520"/>
            <a:ext cx="3438000" cy="490320"/>
            <a:chOff x="208769" y="6045520"/>
            <a:chExt cx="3438000" cy="49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6B3A69D8-E1FC-43EB-B7DB-ADFAACC0A7DA}"/>
                    </a:ext>
                  </a:extLst>
                </p14:cNvPr>
                <p14:cNvContentPartPr/>
                <p14:nvPr/>
              </p14:nvContentPartPr>
              <p14:xfrm>
                <a:off x="208769" y="6149200"/>
                <a:ext cx="92880" cy="12060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6B3A69D8-E1FC-43EB-B7DB-ADFAACC0A7DA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200129" y="6140560"/>
                  <a:ext cx="1105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7825FD76-1387-4907-B24A-B9D258BD2D59}"/>
                    </a:ext>
                  </a:extLst>
                </p14:cNvPr>
                <p14:cNvContentPartPr/>
                <p14:nvPr/>
              </p14:nvContentPartPr>
              <p14:xfrm>
                <a:off x="307409" y="6163240"/>
                <a:ext cx="40320" cy="9360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7825FD76-1387-4907-B24A-B9D258BD2D59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298769" y="6154600"/>
                  <a:ext cx="579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601D8153-3F46-4F6A-AC96-8F9D6A506ACA}"/>
                    </a:ext>
                  </a:extLst>
                </p14:cNvPr>
                <p14:cNvContentPartPr/>
                <p14:nvPr/>
              </p14:nvContentPartPr>
              <p14:xfrm>
                <a:off x="272849" y="6148480"/>
                <a:ext cx="101160" cy="1584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601D8153-3F46-4F6A-AC96-8F9D6A506ACA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264209" y="6139480"/>
                  <a:ext cx="118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8073FCB4-AA28-4B8E-A563-CB2ED9F4B382}"/>
                    </a:ext>
                  </a:extLst>
                </p14:cNvPr>
                <p14:cNvContentPartPr/>
                <p14:nvPr/>
              </p14:nvContentPartPr>
              <p14:xfrm>
                <a:off x="356729" y="6157480"/>
                <a:ext cx="95760" cy="10188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8073FCB4-AA28-4B8E-A563-CB2ED9F4B382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347729" y="6148840"/>
                  <a:ext cx="1134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DEDF29B7-92E1-4348-B32A-FE03EC371212}"/>
                    </a:ext>
                  </a:extLst>
                </p14:cNvPr>
                <p14:cNvContentPartPr/>
                <p14:nvPr/>
              </p14:nvContentPartPr>
              <p14:xfrm>
                <a:off x="458249" y="6151360"/>
                <a:ext cx="118080" cy="11268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DEDF29B7-92E1-4348-B32A-FE03EC371212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449249" y="6142720"/>
                  <a:ext cx="1357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92259CB4-D6D3-4EDA-BBA1-27ED9E56D7BC}"/>
                    </a:ext>
                  </a:extLst>
                </p14:cNvPr>
                <p14:cNvContentPartPr/>
                <p14:nvPr/>
              </p14:nvContentPartPr>
              <p14:xfrm>
                <a:off x="599009" y="6149560"/>
                <a:ext cx="60480" cy="10548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92259CB4-D6D3-4EDA-BBA1-27ED9E56D7BC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590369" y="6140560"/>
                  <a:ext cx="781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8BA2ADAE-35A4-4747-8E73-33125CAD13F6}"/>
                    </a:ext>
                  </a:extLst>
                </p14:cNvPr>
                <p14:cNvContentPartPr/>
                <p14:nvPr/>
              </p14:nvContentPartPr>
              <p14:xfrm>
                <a:off x="599009" y="6166840"/>
                <a:ext cx="144720" cy="8532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8BA2ADAE-35A4-4747-8E73-33125CAD13F6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590369" y="6157840"/>
                  <a:ext cx="1623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82" name="Input penna 481">
                  <a:extLst>
                    <a:ext uri="{FF2B5EF4-FFF2-40B4-BE49-F238E27FC236}">
                      <a16:creationId xmlns:a16="http://schemas.microsoft.com/office/drawing/2014/main" id="{A9E44B9C-3473-4C17-A91B-138A15047F0F}"/>
                    </a:ext>
                  </a:extLst>
                </p14:cNvPr>
                <p14:cNvContentPartPr/>
                <p14:nvPr/>
              </p14:nvContentPartPr>
              <p14:xfrm>
                <a:off x="770369" y="6143080"/>
                <a:ext cx="131760" cy="11160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A9E44B9C-3473-4C17-A91B-138A15047F0F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1369" y="6134440"/>
                  <a:ext cx="149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A739E300-2235-49C1-BACF-A7AA41CB3EB6}"/>
                    </a:ext>
                  </a:extLst>
                </p14:cNvPr>
                <p14:cNvContentPartPr/>
                <p14:nvPr/>
              </p14:nvContentPartPr>
              <p14:xfrm>
                <a:off x="987809" y="6156040"/>
                <a:ext cx="109440" cy="10152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A739E300-2235-49C1-BACF-A7AA41CB3EB6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979169" y="6147040"/>
                  <a:ext cx="1270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F2B8E91C-8089-4F1B-A169-AEB744CADD6F}"/>
                    </a:ext>
                  </a:extLst>
                </p14:cNvPr>
                <p14:cNvContentPartPr/>
                <p14:nvPr/>
              </p14:nvContentPartPr>
              <p14:xfrm>
                <a:off x="1214249" y="6174040"/>
                <a:ext cx="19080" cy="7524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F2B8E91C-8089-4F1B-A169-AEB744CADD6F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205249" y="6165040"/>
                  <a:ext cx="367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486" name="Input penna 485">
                  <a:extLst>
                    <a:ext uri="{FF2B5EF4-FFF2-40B4-BE49-F238E27FC236}">
                      <a16:creationId xmlns:a16="http://schemas.microsoft.com/office/drawing/2014/main" id="{4B0283A7-60ED-4DD0-99A8-62FECFB6E60A}"/>
                    </a:ext>
                  </a:extLst>
                </p14:cNvPr>
                <p14:cNvContentPartPr/>
                <p14:nvPr/>
              </p14:nvContentPartPr>
              <p14:xfrm>
                <a:off x="1216409" y="6156760"/>
                <a:ext cx="60840" cy="10296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4B0283A7-60ED-4DD0-99A8-62FECFB6E60A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1207409" y="6147760"/>
                  <a:ext cx="784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B977439B-53CF-4E36-B19E-0F7C0BB22C9E}"/>
                    </a:ext>
                  </a:extLst>
                </p14:cNvPr>
                <p14:cNvContentPartPr/>
                <p14:nvPr/>
              </p14:nvContentPartPr>
              <p14:xfrm>
                <a:off x="1302449" y="6143440"/>
                <a:ext cx="121320" cy="9504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B977439B-53CF-4E36-B19E-0F7C0BB22C9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1293449" y="6134800"/>
                  <a:ext cx="1389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235CFC6E-D90E-4145-8DDD-0AC5AC2A5940}"/>
                    </a:ext>
                  </a:extLst>
                </p14:cNvPr>
                <p14:cNvContentPartPr/>
                <p14:nvPr/>
              </p14:nvContentPartPr>
              <p14:xfrm>
                <a:off x="1316129" y="6188800"/>
                <a:ext cx="75960" cy="1368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235CFC6E-D90E-4145-8DDD-0AC5AC2A5940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1307129" y="6180160"/>
                  <a:ext cx="936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E31C64F8-9AFE-40B6-A974-1A75F29B0D55}"/>
                    </a:ext>
                  </a:extLst>
                </p14:cNvPr>
                <p14:cNvContentPartPr/>
                <p14:nvPr/>
              </p14:nvContentPartPr>
              <p14:xfrm>
                <a:off x="1391369" y="6128320"/>
                <a:ext cx="111600" cy="13176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E31C64F8-9AFE-40B6-A974-1A75F29B0D55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1382729" y="6119320"/>
                  <a:ext cx="1292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EE079D3C-8DD0-453F-BCF1-8303B1CFD310}"/>
                    </a:ext>
                  </a:extLst>
                </p14:cNvPr>
                <p14:cNvContentPartPr/>
                <p14:nvPr/>
              </p14:nvContentPartPr>
              <p14:xfrm>
                <a:off x="1496129" y="6139480"/>
                <a:ext cx="111600" cy="9936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EE079D3C-8DD0-453F-BCF1-8303B1CFD310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1487129" y="6130480"/>
                  <a:ext cx="129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C202CC96-AF83-4589-BB86-703B1D1E59B3}"/>
                    </a:ext>
                  </a:extLst>
                </p14:cNvPr>
                <p14:cNvContentPartPr/>
                <p14:nvPr/>
              </p14:nvContentPartPr>
              <p14:xfrm>
                <a:off x="1646969" y="6147760"/>
                <a:ext cx="50760" cy="9216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C202CC96-AF83-4589-BB86-703B1D1E59B3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1637969" y="6139120"/>
                  <a:ext cx="684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8E88001A-3A1B-4E33-A9D2-FEAA63531746}"/>
                    </a:ext>
                  </a:extLst>
                </p14:cNvPr>
                <p14:cNvContentPartPr/>
                <p14:nvPr/>
              </p14:nvContentPartPr>
              <p14:xfrm>
                <a:off x="1737689" y="6157480"/>
                <a:ext cx="30240" cy="6624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8E88001A-3A1B-4E33-A9D2-FEAA63531746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1729049" y="6148840"/>
                  <a:ext cx="478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F4E6C75F-50F1-4530-B40B-AEB46F31A3C1}"/>
                    </a:ext>
                  </a:extLst>
                </p14:cNvPr>
                <p14:cNvContentPartPr/>
                <p14:nvPr/>
              </p14:nvContentPartPr>
              <p14:xfrm>
                <a:off x="1663529" y="6122200"/>
                <a:ext cx="123120" cy="1116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F4E6C75F-50F1-4530-B40B-AEB46F31A3C1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654529" y="6113200"/>
                  <a:ext cx="140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E14E11A9-2C73-4FB7-AFD0-BB35FB3F372C}"/>
                    </a:ext>
                  </a:extLst>
                </p14:cNvPr>
                <p14:cNvContentPartPr/>
                <p14:nvPr/>
              </p14:nvContentPartPr>
              <p14:xfrm>
                <a:off x="1774409" y="6119320"/>
                <a:ext cx="83520" cy="9252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E14E11A9-2C73-4FB7-AFD0-BB35FB3F372C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765769" y="6110680"/>
                  <a:ext cx="101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CC8A151F-358F-4B8F-924C-A76C65C54202}"/>
                    </a:ext>
                  </a:extLst>
                </p14:cNvPr>
                <p14:cNvContentPartPr/>
                <p14:nvPr/>
              </p14:nvContentPartPr>
              <p14:xfrm>
                <a:off x="2006969" y="6069280"/>
                <a:ext cx="114480" cy="12888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CC8A151F-358F-4B8F-924C-A76C65C54202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1997969" y="6060640"/>
                  <a:ext cx="132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71D9FE54-7685-4CF6-AED5-C87C45281FAF}"/>
                    </a:ext>
                  </a:extLst>
                </p14:cNvPr>
                <p14:cNvContentPartPr/>
                <p14:nvPr/>
              </p14:nvContentPartPr>
              <p14:xfrm>
                <a:off x="2114969" y="6045520"/>
                <a:ext cx="60120" cy="3492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71D9FE54-7685-4CF6-AED5-C87C45281FAF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2106329" y="6036880"/>
                  <a:ext cx="777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497" name="Input penna 496">
                  <a:extLst>
                    <a:ext uri="{FF2B5EF4-FFF2-40B4-BE49-F238E27FC236}">
                      <a16:creationId xmlns:a16="http://schemas.microsoft.com/office/drawing/2014/main" id="{5AD5FC3F-E198-4D0D-A386-FADFDD512B99}"/>
                    </a:ext>
                  </a:extLst>
                </p14:cNvPr>
                <p14:cNvContentPartPr/>
                <p14:nvPr/>
              </p14:nvContentPartPr>
              <p14:xfrm>
                <a:off x="2133689" y="6059560"/>
                <a:ext cx="360" cy="36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5AD5FC3F-E198-4D0D-A386-FADFDD512B9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2124689" y="605056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34AADE4D-5AB7-4A16-87F3-690C11689B32}"/>
                    </a:ext>
                  </a:extLst>
                </p14:cNvPr>
                <p14:cNvContentPartPr/>
                <p14:nvPr/>
              </p14:nvContentPartPr>
              <p14:xfrm>
                <a:off x="2133689" y="6059560"/>
                <a:ext cx="99000" cy="6372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34AADE4D-5AB7-4A16-87F3-690C11689B32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2124689" y="6050560"/>
                  <a:ext cx="116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DBD530F9-9CCB-4951-A859-492E79BC6E60}"/>
                    </a:ext>
                  </a:extLst>
                </p14:cNvPr>
                <p14:cNvContentPartPr/>
                <p14:nvPr/>
              </p14:nvContentPartPr>
              <p14:xfrm>
                <a:off x="2346809" y="6137680"/>
                <a:ext cx="4680" cy="8928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DBD530F9-9CCB-4951-A859-492E79BC6E60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2338169" y="6129040"/>
                  <a:ext cx="22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82028409-4AED-4373-A981-9ED3D454EC99}"/>
                    </a:ext>
                  </a:extLst>
                </p14:cNvPr>
                <p14:cNvContentPartPr/>
                <p14:nvPr/>
              </p14:nvContentPartPr>
              <p14:xfrm>
                <a:off x="2318369" y="6101680"/>
                <a:ext cx="109440" cy="13320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82028409-4AED-4373-A981-9ED3D454EC99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2309729" y="6092680"/>
                  <a:ext cx="1270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C4952A80-1F08-4E19-9862-7EA05A89CAD8}"/>
                    </a:ext>
                  </a:extLst>
                </p14:cNvPr>
                <p14:cNvContentPartPr/>
                <p14:nvPr/>
              </p14:nvContentPartPr>
              <p14:xfrm>
                <a:off x="2491889" y="6113200"/>
                <a:ext cx="15840" cy="9288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C4952A80-1F08-4E19-9862-7EA05A89CAD8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2482889" y="6104200"/>
                  <a:ext cx="33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5850CCF6-9B95-4614-8127-86B70FBBE74A}"/>
                    </a:ext>
                  </a:extLst>
                </p14:cNvPr>
                <p14:cNvContentPartPr/>
                <p14:nvPr/>
              </p14:nvContentPartPr>
              <p14:xfrm>
                <a:off x="2605649" y="6071080"/>
                <a:ext cx="106560" cy="14184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5850CCF6-9B95-4614-8127-86B70FBBE74A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2597009" y="6062080"/>
                  <a:ext cx="1242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5514491A-3FF5-403D-8B40-6B842EFE6148}"/>
                    </a:ext>
                  </a:extLst>
                </p14:cNvPr>
                <p14:cNvContentPartPr/>
                <p14:nvPr/>
              </p14:nvContentPartPr>
              <p14:xfrm>
                <a:off x="2765489" y="6129400"/>
                <a:ext cx="86400" cy="10152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5514491A-3FF5-403D-8B40-6B842EFE6148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756489" y="6120760"/>
                  <a:ext cx="1040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6B1203AC-BF5A-4D8C-8D07-394F983052B7}"/>
                    </a:ext>
                  </a:extLst>
                </p14:cNvPr>
                <p14:cNvContentPartPr/>
                <p14:nvPr/>
              </p14:nvContentPartPr>
              <p14:xfrm>
                <a:off x="2765489" y="6165040"/>
                <a:ext cx="73800" cy="6876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6B1203AC-BF5A-4D8C-8D07-394F983052B7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2756489" y="6156400"/>
                  <a:ext cx="91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6E8AA507-7D04-4490-9D2F-7361CA1CD281}"/>
                    </a:ext>
                  </a:extLst>
                </p14:cNvPr>
                <p14:cNvContentPartPr/>
                <p14:nvPr/>
              </p14:nvContentPartPr>
              <p14:xfrm>
                <a:off x="2744249" y="6086560"/>
                <a:ext cx="104040" cy="1116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6E8AA507-7D04-4490-9D2F-7361CA1CD281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2735249" y="6077920"/>
                  <a:ext cx="121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68B86332-4A7B-4214-8CCE-1E509B15B261}"/>
                    </a:ext>
                  </a:extLst>
                </p14:cNvPr>
                <p14:cNvContentPartPr/>
                <p14:nvPr/>
              </p14:nvContentPartPr>
              <p14:xfrm>
                <a:off x="230369" y="6395440"/>
                <a:ext cx="74880" cy="8748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68B86332-4A7B-4214-8CCE-1E509B15B261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221729" y="6386800"/>
                  <a:ext cx="92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05C82E1B-A2B0-4C89-B413-D9BFBEC881C5}"/>
                    </a:ext>
                  </a:extLst>
                </p14:cNvPr>
                <p14:cNvContentPartPr/>
                <p14:nvPr/>
              </p14:nvContentPartPr>
              <p14:xfrm>
                <a:off x="285449" y="6388240"/>
                <a:ext cx="90360" cy="11196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05C82E1B-A2B0-4C89-B413-D9BFBEC881C5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76809" y="6379240"/>
                  <a:ext cx="1080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DAFB4E93-9596-4063-9C1C-F6EF4DEBEBD8}"/>
                    </a:ext>
                  </a:extLst>
                </p14:cNvPr>
                <p14:cNvContentPartPr/>
                <p14:nvPr/>
              </p14:nvContentPartPr>
              <p14:xfrm>
                <a:off x="502529" y="6377080"/>
                <a:ext cx="119160" cy="7884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DAFB4E93-9596-4063-9C1C-F6EF4DEBEBD8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493529" y="6368440"/>
                  <a:ext cx="1368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A86BEAF6-7108-4B9F-BD34-066A19E56FFC}"/>
                    </a:ext>
                  </a:extLst>
                </p14:cNvPr>
                <p14:cNvContentPartPr/>
                <p14:nvPr/>
              </p14:nvContentPartPr>
              <p14:xfrm>
                <a:off x="655169" y="6329560"/>
                <a:ext cx="60480" cy="12384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A86BEAF6-7108-4B9F-BD34-066A19E56FFC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646169" y="6320920"/>
                  <a:ext cx="78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84038AA7-28C9-47B3-B39D-3A41CCF3EA62}"/>
                    </a:ext>
                  </a:extLst>
                </p14:cNvPr>
                <p14:cNvContentPartPr/>
                <p14:nvPr/>
              </p14:nvContentPartPr>
              <p14:xfrm>
                <a:off x="734369" y="6360880"/>
                <a:ext cx="30240" cy="7452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84038AA7-28C9-47B3-B39D-3A41CCF3EA62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25729" y="6352240"/>
                  <a:ext cx="478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131BB414-98C2-403E-8A0A-B639CFA96919}"/>
                    </a:ext>
                  </a:extLst>
                </p14:cNvPr>
                <p14:cNvContentPartPr/>
                <p14:nvPr/>
              </p14:nvContentPartPr>
              <p14:xfrm>
                <a:off x="797369" y="6348640"/>
                <a:ext cx="55440" cy="9576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131BB414-98C2-403E-8A0A-B639CFA96919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88729" y="6339640"/>
                  <a:ext cx="730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1F9A7958-77C6-41AD-BF8A-59497BAAF8D1}"/>
                    </a:ext>
                  </a:extLst>
                </p14:cNvPr>
                <p14:cNvContentPartPr/>
                <p14:nvPr/>
              </p14:nvContentPartPr>
              <p14:xfrm>
                <a:off x="880169" y="6360160"/>
                <a:ext cx="91800" cy="8532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1F9A7958-77C6-41AD-BF8A-59497BAAF8D1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871169" y="6351520"/>
                  <a:ext cx="1094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ACF05171-C4A9-4FD4-881C-D34E1540EC0F}"/>
                    </a:ext>
                  </a:extLst>
                </p14:cNvPr>
                <p14:cNvContentPartPr/>
                <p14:nvPr/>
              </p14:nvContentPartPr>
              <p14:xfrm>
                <a:off x="951809" y="6372400"/>
                <a:ext cx="75960" cy="10656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ACF05171-C4A9-4FD4-881C-D34E1540EC0F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943169" y="6363760"/>
                  <a:ext cx="936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516" name="Input penna 515">
                  <a:extLst>
                    <a:ext uri="{FF2B5EF4-FFF2-40B4-BE49-F238E27FC236}">
                      <a16:creationId xmlns:a16="http://schemas.microsoft.com/office/drawing/2014/main" id="{287D97CE-4B25-42EA-A4C2-841689D33D0C}"/>
                    </a:ext>
                  </a:extLst>
                </p14:cNvPr>
                <p14:cNvContentPartPr/>
                <p14:nvPr/>
              </p14:nvContentPartPr>
              <p14:xfrm>
                <a:off x="1141889" y="6387160"/>
                <a:ext cx="202320" cy="8640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287D97CE-4B25-42EA-A4C2-841689D33D0C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1133249" y="6378520"/>
                  <a:ext cx="219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5D930F9E-A742-4193-828A-D9B85D9D4361}"/>
                    </a:ext>
                  </a:extLst>
                </p14:cNvPr>
                <p14:cNvContentPartPr/>
                <p14:nvPr/>
              </p14:nvContentPartPr>
              <p14:xfrm>
                <a:off x="1427369" y="6363040"/>
                <a:ext cx="60840" cy="9504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5D930F9E-A742-4193-828A-D9B85D9D4361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418369" y="6354040"/>
                  <a:ext cx="784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D40CABCD-50B1-4222-AEB6-57A303F21028}"/>
                    </a:ext>
                  </a:extLst>
                </p14:cNvPr>
                <p14:cNvContentPartPr/>
                <p14:nvPr/>
              </p14:nvContentPartPr>
              <p14:xfrm>
                <a:off x="1490009" y="6378160"/>
                <a:ext cx="116640" cy="9252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D40CABCD-50B1-4222-AEB6-57A303F21028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481009" y="6369520"/>
                  <a:ext cx="1342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FA4964DC-F767-474D-AFB1-2CB7A97CE944}"/>
                    </a:ext>
                  </a:extLst>
                </p14:cNvPr>
                <p14:cNvContentPartPr/>
                <p14:nvPr/>
              </p14:nvContentPartPr>
              <p14:xfrm>
                <a:off x="1699169" y="6326320"/>
                <a:ext cx="57600" cy="13392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FA4964DC-F767-474D-AFB1-2CB7A97CE944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1690169" y="6317680"/>
                  <a:ext cx="752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45CB5E81-657D-44C9-81BD-5E23314F3077}"/>
                    </a:ext>
                  </a:extLst>
                </p14:cNvPr>
                <p14:cNvContentPartPr/>
                <p14:nvPr/>
              </p14:nvContentPartPr>
              <p14:xfrm>
                <a:off x="1781249" y="6370600"/>
                <a:ext cx="65520" cy="8568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45CB5E81-657D-44C9-81BD-5E23314F3077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1772609" y="6361600"/>
                  <a:ext cx="831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D31EB2BC-AA9E-478A-98E5-479915B94F5E}"/>
                    </a:ext>
                  </a:extLst>
                </p14:cNvPr>
                <p14:cNvContentPartPr/>
                <p14:nvPr/>
              </p14:nvContentPartPr>
              <p14:xfrm>
                <a:off x="1852169" y="6368080"/>
                <a:ext cx="71640" cy="8676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D31EB2BC-AA9E-478A-98E5-479915B94F5E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1843169" y="6359440"/>
                  <a:ext cx="892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7E75533E-45F1-4F5B-B41E-9E95A870B457}"/>
                    </a:ext>
                  </a:extLst>
                </p14:cNvPr>
                <p14:cNvContentPartPr/>
                <p14:nvPr/>
              </p14:nvContentPartPr>
              <p14:xfrm>
                <a:off x="1920569" y="6356920"/>
                <a:ext cx="99000" cy="10368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7E75533E-45F1-4F5B-B41E-9E95A870B457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1911929" y="6347920"/>
                  <a:ext cx="1166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D920D12C-1B74-4B36-BA67-468982763895}"/>
                    </a:ext>
                  </a:extLst>
                </p14:cNvPr>
                <p14:cNvContentPartPr/>
                <p14:nvPr/>
              </p14:nvContentPartPr>
              <p14:xfrm>
                <a:off x="1985369" y="6370240"/>
                <a:ext cx="79560" cy="8568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D920D12C-1B74-4B36-BA67-468982763895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1976729" y="6361600"/>
                  <a:ext cx="972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B1B9EE07-09AF-439E-A146-2F17A5B61E4A}"/>
                    </a:ext>
                  </a:extLst>
                </p14:cNvPr>
                <p14:cNvContentPartPr/>
                <p14:nvPr/>
              </p14:nvContentPartPr>
              <p14:xfrm>
                <a:off x="2177969" y="6357640"/>
                <a:ext cx="11160" cy="8352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B1B9EE07-09AF-439E-A146-2F17A5B61E4A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2169329" y="6349000"/>
                  <a:ext cx="28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70DAB341-6A9F-4D1A-BA56-AF9F5BEED420}"/>
                    </a:ext>
                  </a:extLst>
                </p14:cNvPr>
                <p14:cNvContentPartPr/>
                <p14:nvPr/>
              </p14:nvContentPartPr>
              <p14:xfrm>
                <a:off x="2158889" y="6359440"/>
                <a:ext cx="74880" cy="9396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70DAB341-6A9F-4D1A-BA56-AF9F5BEED420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2149889" y="6350440"/>
                  <a:ext cx="925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B3CA1DA2-4402-4F46-BFCD-FA65FF3FBFC1}"/>
                    </a:ext>
                  </a:extLst>
                </p14:cNvPr>
                <p14:cNvContentPartPr/>
                <p14:nvPr/>
              </p14:nvContentPartPr>
              <p14:xfrm>
                <a:off x="2273729" y="6359440"/>
                <a:ext cx="22680" cy="10332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B3CA1DA2-4402-4F46-BFCD-FA65FF3FBFC1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2264729" y="6350440"/>
                  <a:ext cx="40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82BBF55E-2FE9-4854-A970-EC892B93D315}"/>
                    </a:ext>
                  </a:extLst>
                </p14:cNvPr>
                <p14:cNvContentPartPr/>
                <p14:nvPr/>
              </p14:nvContentPartPr>
              <p14:xfrm>
                <a:off x="2381009" y="6311560"/>
                <a:ext cx="99360" cy="10944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82BBF55E-2FE9-4854-A970-EC892B93D315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2372009" y="6302920"/>
                  <a:ext cx="1170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E248DF63-3AFA-41AB-9B37-E846C6F9699E}"/>
                    </a:ext>
                  </a:extLst>
                </p14:cNvPr>
                <p14:cNvContentPartPr/>
                <p14:nvPr/>
              </p14:nvContentPartPr>
              <p14:xfrm>
                <a:off x="2475329" y="6363040"/>
                <a:ext cx="77040" cy="5292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E248DF63-3AFA-41AB-9B37-E846C6F9699E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2466329" y="6354400"/>
                  <a:ext cx="946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715FE364-20E6-4E40-ABAD-90B89A0FB570}"/>
                    </a:ext>
                  </a:extLst>
                </p14:cNvPr>
                <p14:cNvContentPartPr/>
                <p14:nvPr/>
              </p14:nvContentPartPr>
              <p14:xfrm>
                <a:off x="2630129" y="6400480"/>
                <a:ext cx="160200" cy="6984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715FE364-20E6-4E40-ABAD-90B89A0FB570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2621129" y="6391480"/>
                  <a:ext cx="177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33" name="Input penna 532">
                  <a:extLst>
                    <a:ext uri="{FF2B5EF4-FFF2-40B4-BE49-F238E27FC236}">
                      <a16:creationId xmlns:a16="http://schemas.microsoft.com/office/drawing/2014/main" id="{138DCE66-3B99-4A96-A075-0090E39144A1}"/>
                    </a:ext>
                  </a:extLst>
                </p14:cNvPr>
                <p14:cNvContentPartPr/>
                <p14:nvPr/>
              </p14:nvContentPartPr>
              <p14:xfrm>
                <a:off x="2744969" y="6361960"/>
                <a:ext cx="17640" cy="36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138DCE66-3B99-4A96-A075-0090E39144A1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2736329" y="6352960"/>
                  <a:ext cx="35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3DAF8198-B295-4420-90CF-650506960D68}"/>
                    </a:ext>
                  </a:extLst>
                </p14:cNvPr>
                <p14:cNvContentPartPr/>
                <p14:nvPr/>
              </p14:nvContentPartPr>
              <p14:xfrm>
                <a:off x="2884289" y="6342160"/>
                <a:ext cx="48960" cy="13932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3DAF8198-B295-4420-90CF-650506960D68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2875649" y="6333160"/>
                  <a:ext cx="666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FFAD5079-D959-4B2B-A0F2-90EA6AB6D9BC}"/>
                    </a:ext>
                  </a:extLst>
                </p14:cNvPr>
                <p14:cNvContentPartPr/>
                <p14:nvPr/>
              </p14:nvContentPartPr>
              <p14:xfrm>
                <a:off x="3035489" y="6366640"/>
                <a:ext cx="73800" cy="8820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FFAD5079-D959-4B2B-A0F2-90EA6AB6D9BC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3026489" y="6358000"/>
                  <a:ext cx="914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5C428F9F-43C4-41F0-B454-67B566A266F9}"/>
                    </a:ext>
                  </a:extLst>
                </p14:cNvPr>
                <p14:cNvContentPartPr/>
                <p14:nvPr/>
              </p14:nvContentPartPr>
              <p14:xfrm>
                <a:off x="3171569" y="6331720"/>
                <a:ext cx="136800" cy="20412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5C428F9F-43C4-41F0-B454-67B566A266F9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3162929" y="6322720"/>
                  <a:ext cx="1544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865C1F24-A758-47F8-BC97-B6D13BDA32D4}"/>
                    </a:ext>
                  </a:extLst>
                </p14:cNvPr>
                <p14:cNvContentPartPr/>
                <p14:nvPr/>
              </p14:nvContentPartPr>
              <p14:xfrm>
                <a:off x="3405929" y="6154240"/>
                <a:ext cx="240840" cy="7920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865C1F24-A758-47F8-BC97-B6D13BDA32D4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3397289" y="6145240"/>
                  <a:ext cx="258480" cy="9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1" name="Gruppo 540">
            <a:extLst>
              <a:ext uri="{FF2B5EF4-FFF2-40B4-BE49-F238E27FC236}">
                <a16:creationId xmlns:a16="http://schemas.microsoft.com/office/drawing/2014/main" id="{FABDE019-4EA9-43EF-8BCC-18837E433C4F}"/>
              </a:ext>
            </a:extLst>
          </p:cNvPr>
          <p:cNvGrpSpPr/>
          <p:nvPr/>
        </p:nvGrpSpPr>
        <p:grpSpPr>
          <a:xfrm>
            <a:off x="3871769" y="5841040"/>
            <a:ext cx="299880" cy="146520"/>
            <a:chOff x="3871769" y="5841040"/>
            <a:chExt cx="299880" cy="14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BF944AB4-017C-480E-804A-CFC6B6E0160E}"/>
                    </a:ext>
                  </a:extLst>
                </p14:cNvPr>
                <p14:cNvContentPartPr/>
                <p14:nvPr/>
              </p14:nvContentPartPr>
              <p14:xfrm>
                <a:off x="3871769" y="5935000"/>
                <a:ext cx="47520" cy="5256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BF944AB4-017C-480E-804A-CFC6B6E0160E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3862769" y="5926360"/>
                  <a:ext cx="65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5359A5C5-2BA8-4ACD-80EA-259D3EDBDC66}"/>
                    </a:ext>
                  </a:extLst>
                </p14:cNvPr>
                <p14:cNvContentPartPr/>
                <p14:nvPr/>
              </p14:nvContentPartPr>
              <p14:xfrm>
                <a:off x="4066169" y="5841040"/>
                <a:ext cx="105480" cy="14472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5359A5C5-2BA8-4ACD-80EA-259D3EDBDC66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4057169" y="5832400"/>
                  <a:ext cx="123120" cy="16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0" name="Gruppo 549">
            <a:extLst>
              <a:ext uri="{FF2B5EF4-FFF2-40B4-BE49-F238E27FC236}">
                <a16:creationId xmlns:a16="http://schemas.microsoft.com/office/drawing/2014/main" id="{61ED7F0B-DD43-468F-8C96-14CC74F1316E}"/>
              </a:ext>
            </a:extLst>
          </p:cNvPr>
          <p:cNvGrpSpPr/>
          <p:nvPr/>
        </p:nvGrpSpPr>
        <p:grpSpPr>
          <a:xfrm>
            <a:off x="4168409" y="5833120"/>
            <a:ext cx="785160" cy="251280"/>
            <a:chOff x="4168409" y="5833120"/>
            <a:chExt cx="785160" cy="25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254E659B-6EC1-413B-A04C-0F31069A9612}"/>
                    </a:ext>
                  </a:extLst>
                </p14:cNvPr>
                <p14:cNvContentPartPr/>
                <p14:nvPr/>
              </p14:nvContentPartPr>
              <p14:xfrm>
                <a:off x="4184609" y="5957320"/>
                <a:ext cx="55800" cy="6876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254E659B-6EC1-413B-A04C-0F31069A9612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4175609" y="5948680"/>
                  <a:ext cx="73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543" name="Input penna 542">
                  <a:extLst>
                    <a:ext uri="{FF2B5EF4-FFF2-40B4-BE49-F238E27FC236}">
                      <a16:creationId xmlns:a16="http://schemas.microsoft.com/office/drawing/2014/main" id="{8E97B7A5-4EB0-4EE0-847F-BDA27E088008}"/>
                    </a:ext>
                  </a:extLst>
                </p14:cNvPr>
                <p14:cNvContentPartPr/>
                <p14:nvPr/>
              </p14:nvContentPartPr>
              <p14:xfrm>
                <a:off x="4168409" y="5977120"/>
                <a:ext cx="73080" cy="4824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8E97B7A5-4EB0-4EE0-847F-BDA27E088008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4159769" y="5968480"/>
                  <a:ext cx="907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545" name="Input penna 544">
                  <a:extLst>
                    <a:ext uri="{FF2B5EF4-FFF2-40B4-BE49-F238E27FC236}">
                      <a16:creationId xmlns:a16="http://schemas.microsoft.com/office/drawing/2014/main" id="{821AF908-F7F0-4F01-9C9D-CBD4EAF60897}"/>
                    </a:ext>
                  </a:extLst>
                </p14:cNvPr>
                <p14:cNvContentPartPr/>
                <p14:nvPr/>
              </p14:nvContentPartPr>
              <p14:xfrm>
                <a:off x="4296209" y="5884600"/>
                <a:ext cx="88920" cy="2880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821AF908-F7F0-4F01-9C9D-CBD4EAF60897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4287209" y="5875960"/>
                  <a:ext cx="1065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EBAD7DF8-5D34-42D1-893C-37D01A7C32B7}"/>
                    </a:ext>
                  </a:extLst>
                </p14:cNvPr>
                <p14:cNvContentPartPr/>
                <p14:nvPr/>
              </p14:nvContentPartPr>
              <p14:xfrm>
                <a:off x="4459649" y="5833120"/>
                <a:ext cx="103680" cy="15516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EBAD7DF8-5D34-42D1-893C-37D01A7C32B7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4451009" y="5824120"/>
                  <a:ext cx="121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F4F72F7C-8035-4099-96F9-00827623D246}"/>
                    </a:ext>
                  </a:extLst>
                </p14:cNvPr>
                <p14:cNvContentPartPr/>
                <p14:nvPr/>
              </p14:nvContentPartPr>
              <p14:xfrm>
                <a:off x="4553609" y="5924920"/>
                <a:ext cx="74880" cy="15948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F4F72F7C-8035-4099-96F9-00827623D246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4544609" y="5915920"/>
                  <a:ext cx="925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548" name="Input penna 547">
                  <a:extLst>
                    <a:ext uri="{FF2B5EF4-FFF2-40B4-BE49-F238E27FC236}">
                      <a16:creationId xmlns:a16="http://schemas.microsoft.com/office/drawing/2014/main" id="{4AA354BE-9AD6-497F-810F-91519952203D}"/>
                    </a:ext>
                  </a:extLst>
                </p14:cNvPr>
                <p14:cNvContentPartPr/>
                <p14:nvPr/>
              </p14:nvContentPartPr>
              <p14:xfrm>
                <a:off x="4705529" y="5875960"/>
                <a:ext cx="73800" cy="10152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4AA354BE-9AD6-497F-810F-91519952203D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4696529" y="5866960"/>
                  <a:ext cx="91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549" name="Input penna 548">
                  <a:extLst>
                    <a:ext uri="{FF2B5EF4-FFF2-40B4-BE49-F238E27FC236}">
                      <a16:creationId xmlns:a16="http://schemas.microsoft.com/office/drawing/2014/main" id="{E81EC1F5-BBFA-4D17-B5BE-D832128F45F9}"/>
                    </a:ext>
                  </a:extLst>
                </p14:cNvPr>
                <p14:cNvContentPartPr/>
                <p14:nvPr/>
              </p14:nvContentPartPr>
              <p14:xfrm>
                <a:off x="4812089" y="5842480"/>
                <a:ext cx="141480" cy="125640"/>
              </p14:xfrm>
            </p:contentPart>
          </mc:Choice>
          <mc:Fallback xmlns="">
            <p:pic>
              <p:nvPicPr>
                <p:cNvPr id="549" name="Input penna 548">
                  <a:extLst>
                    <a:ext uri="{FF2B5EF4-FFF2-40B4-BE49-F238E27FC236}">
                      <a16:creationId xmlns:a16="http://schemas.microsoft.com/office/drawing/2014/main" id="{E81EC1F5-BBFA-4D17-B5BE-D832128F45F9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4803449" y="5833480"/>
                  <a:ext cx="159120" cy="14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8">
            <p14:nvContentPartPr>
              <p14:cNvPr id="551" name="Input penna 550">
                <a:extLst>
                  <a:ext uri="{FF2B5EF4-FFF2-40B4-BE49-F238E27FC236}">
                    <a16:creationId xmlns:a16="http://schemas.microsoft.com/office/drawing/2014/main" id="{57A7C27A-D754-407E-83F0-CEDB6ADA4D8E}"/>
                  </a:ext>
                </a:extLst>
              </p14:cNvPr>
              <p14:cNvContentPartPr/>
              <p14:nvPr/>
            </p14:nvContentPartPr>
            <p14:xfrm>
              <a:off x="3817769" y="6364120"/>
              <a:ext cx="44280" cy="57600"/>
            </p14:xfrm>
          </p:contentPart>
        </mc:Choice>
        <mc:Fallback xmlns="">
          <p:pic>
            <p:nvPicPr>
              <p:cNvPr id="551" name="Input penna 550">
                <a:extLst>
                  <a:ext uri="{FF2B5EF4-FFF2-40B4-BE49-F238E27FC236}">
                    <a16:creationId xmlns:a16="http://schemas.microsoft.com/office/drawing/2014/main" id="{57A7C27A-D754-407E-83F0-CEDB6ADA4D8E}"/>
                  </a:ext>
                </a:extLst>
              </p:cNvPr>
              <p:cNvPicPr/>
              <p:nvPr/>
            </p:nvPicPr>
            <p:blipFill>
              <a:blip r:embed="rId869"/>
              <a:stretch>
                <a:fillRect/>
              </a:stretch>
            </p:blipFill>
            <p:spPr>
              <a:xfrm>
                <a:off x="3808769" y="6355120"/>
                <a:ext cx="61920" cy="7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560" name="Gruppo 559">
            <a:extLst>
              <a:ext uri="{FF2B5EF4-FFF2-40B4-BE49-F238E27FC236}">
                <a16:creationId xmlns:a16="http://schemas.microsoft.com/office/drawing/2014/main" id="{0035F545-D231-4945-8F32-0A99912F6697}"/>
              </a:ext>
            </a:extLst>
          </p:cNvPr>
          <p:cNvGrpSpPr/>
          <p:nvPr/>
        </p:nvGrpSpPr>
        <p:grpSpPr>
          <a:xfrm>
            <a:off x="4066169" y="6286000"/>
            <a:ext cx="806040" cy="279000"/>
            <a:chOff x="4066169" y="6286000"/>
            <a:chExt cx="806040" cy="27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552" name="Input penna 551">
                  <a:extLst>
                    <a:ext uri="{FF2B5EF4-FFF2-40B4-BE49-F238E27FC236}">
                      <a16:creationId xmlns:a16="http://schemas.microsoft.com/office/drawing/2014/main" id="{A352F36C-50E4-42EC-A8AD-7982872EDC29}"/>
                    </a:ext>
                  </a:extLst>
                </p14:cNvPr>
                <p14:cNvContentPartPr/>
                <p14:nvPr/>
              </p14:nvContentPartPr>
              <p14:xfrm>
                <a:off x="4066169" y="6304000"/>
                <a:ext cx="93960" cy="13500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A352F36C-50E4-42EC-A8AD-7982872EDC29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4057529" y="6295360"/>
                  <a:ext cx="1116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553" name="Input penna 552">
                  <a:extLst>
                    <a:ext uri="{FF2B5EF4-FFF2-40B4-BE49-F238E27FC236}">
                      <a16:creationId xmlns:a16="http://schemas.microsoft.com/office/drawing/2014/main" id="{6C1C0632-FD7E-4ECB-82C1-249AD72FBAA5}"/>
                    </a:ext>
                  </a:extLst>
                </p14:cNvPr>
                <p14:cNvContentPartPr/>
                <p14:nvPr/>
              </p14:nvContentPartPr>
              <p14:xfrm>
                <a:off x="4166609" y="6387520"/>
                <a:ext cx="66240" cy="83160"/>
              </p14:xfrm>
            </p:contentPart>
          </mc:Choice>
          <mc:Fallback xmlns="">
            <p:pic>
              <p:nvPicPr>
                <p:cNvPr id="553" name="Input penna 552">
                  <a:extLst>
                    <a:ext uri="{FF2B5EF4-FFF2-40B4-BE49-F238E27FC236}">
                      <a16:creationId xmlns:a16="http://schemas.microsoft.com/office/drawing/2014/main" id="{6C1C0632-FD7E-4ECB-82C1-249AD72FBAA5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4157609" y="6378520"/>
                  <a:ext cx="838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554" name="Input penna 553">
                  <a:extLst>
                    <a:ext uri="{FF2B5EF4-FFF2-40B4-BE49-F238E27FC236}">
                      <a16:creationId xmlns:a16="http://schemas.microsoft.com/office/drawing/2014/main" id="{8CFD9E6F-75AA-43D4-BF82-2DA5EDE38C1E}"/>
                    </a:ext>
                  </a:extLst>
                </p14:cNvPr>
                <p14:cNvContentPartPr/>
                <p14:nvPr/>
              </p14:nvContentPartPr>
              <p14:xfrm>
                <a:off x="4182809" y="6380680"/>
                <a:ext cx="60480" cy="7776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8CFD9E6F-75AA-43D4-BF82-2DA5EDE38C1E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4174169" y="6372040"/>
                  <a:ext cx="781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555" name="Input penna 554">
                  <a:extLst>
                    <a:ext uri="{FF2B5EF4-FFF2-40B4-BE49-F238E27FC236}">
                      <a16:creationId xmlns:a16="http://schemas.microsoft.com/office/drawing/2014/main" id="{3F3E4982-3F1E-41E0-AE4F-F312531E5220}"/>
                    </a:ext>
                  </a:extLst>
                </p14:cNvPr>
                <p14:cNvContentPartPr/>
                <p14:nvPr/>
              </p14:nvContentPartPr>
              <p14:xfrm>
                <a:off x="4314569" y="6359440"/>
                <a:ext cx="54360" cy="360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3F3E4982-3F1E-41E0-AE4F-F312531E5220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4305929" y="6350440"/>
                  <a:ext cx="720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556" name="Input penna 555">
                  <a:extLst>
                    <a:ext uri="{FF2B5EF4-FFF2-40B4-BE49-F238E27FC236}">
                      <a16:creationId xmlns:a16="http://schemas.microsoft.com/office/drawing/2014/main" id="{14533282-B5F2-43E9-BE59-6F955259374F}"/>
                    </a:ext>
                  </a:extLst>
                </p14:cNvPr>
                <p14:cNvContentPartPr/>
                <p14:nvPr/>
              </p14:nvContentPartPr>
              <p14:xfrm>
                <a:off x="4410329" y="6286000"/>
                <a:ext cx="117360" cy="16128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14533282-B5F2-43E9-BE59-6F955259374F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4401329" y="6277360"/>
                  <a:ext cx="135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557" name="Input penna 556">
                  <a:extLst>
                    <a:ext uri="{FF2B5EF4-FFF2-40B4-BE49-F238E27FC236}">
                      <a16:creationId xmlns:a16="http://schemas.microsoft.com/office/drawing/2014/main" id="{20C00DC8-876D-4445-B3AD-A958D1ACE7C7}"/>
                    </a:ext>
                  </a:extLst>
                </p14:cNvPr>
                <p14:cNvContentPartPr/>
                <p14:nvPr/>
              </p14:nvContentPartPr>
              <p14:xfrm>
                <a:off x="4527329" y="6402280"/>
                <a:ext cx="67320" cy="16272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20C00DC8-876D-4445-B3AD-A958D1ACE7C7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4518689" y="6393280"/>
                  <a:ext cx="849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558" name="Input penna 557">
                  <a:extLst>
                    <a:ext uri="{FF2B5EF4-FFF2-40B4-BE49-F238E27FC236}">
                      <a16:creationId xmlns:a16="http://schemas.microsoft.com/office/drawing/2014/main" id="{47C8E10E-DB90-4CB1-AE93-C087EA1CAF90}"/>
                    </a:ext>
                  </a:extLst>
                </p14:cNvPr>
                <p14:cNvContentPartPr/>
                <p14:nvPr/>
              </p14:nvContentPartPr>
              <p14:xfrm>
                <a:off x="4662329" y="6323080"/>
                <a:ext cx="61920" cy="111960"/>
              </p14:xfrm>
            </p:contentPart>
          </mc:Choice>
          <mc:Fallback xmlns="">
            <p:pic>
              <p:nvPicPr>
                <p:cNvPr id="558" name="Input penna 557">
                  <a:extLst>
                    <a:ext uri="{FF2B5EF4-FFF2-40B4-BE49-F238E27FC236}">
                      <a16:creationId xmlns:a16="http://schemas.microsoft.com/office/drawing/2014/main" id="{47C8E10E-DB90-4CB1-AE93-C087EA1CAF90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4653329" y="6314440"/>
                  <a:ext cx="79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559" name="Input penna 558">
                  <a:extLst>
                    <a:ext uri="{FF2B5EF4-FFF2-40B4-BE49-F238E27FC236}">
                      <a16:creationId xmlns:a16="http://schemas.microsoft.com/office/drawing/2014/main" id="{09E461D3-8932-480B-BC43-179989300F64}"/>
                    </a:ext>
                  </a:extLst>
                </p14:cNvPr>
                <p14:cNvContentPartPr/>
                <p14:nvPr/>
              </p14:nvContentPartPr>
              <p14:xfrm>
                <a:off x="4777169" y="6350440"/>
                <a:ext cx="95040" cy="8388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09E461D3-8932-480B-BC43-179989300F64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4768169" y="6341800"/>
                  <a:ext cx="11268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9" name="Gruppo 568">
            <a:extLst>
              <a:ext uri="{FF2B5EF4-FFF2-40B4-BE49-F238E27FC236}">
                <a16:creationId xmlns:a16="http://schemas.microsoft.com/office/drawing/2014/main" id="{C209DCAC-B042-4A69-902B-6F0E80B5F3E1}"/>
              </a:ext>
            </a:extLst>
          </p:cNvPr>
          <p:cNvGrpSpPr/>
          <p:nvPr/>
        </p:nvGrpSpPr>
        <p:grpSpPr>
          <a:xfrm>
            <a:off x="5211329" y="5778760"/>
            <a:ext cx="627480" cy="174600"/>
            <a:chOff x="5211329" y="5778760"/>
            <a:chExt cx="627480" cy="17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561" name="Input penna 560">
                  <a:extLst>
                    <a:ext uri="{FF2B5EF4-FFF2-40B4-BE49-F238E27FC236}">
                      <a16:creationId xmlns:a16="http://schemas.microsoft.com/office/drawing/2014/main" id="{9A68092C-99B9-4E75-9275-2A8BC46EB0B5}"/>
                    </a:ext>
                  </a:extLst>
                </p14:cNvPr>
                <p14:cNvContentPartPr/>
                <p14:nvPr/>
              </p14:nvContentPartPr>
              <p14:xfrm>
                <a:off x="5211329" y="5778760"/>
                <a:ext cx="104040" cy="15840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9A68092C-99B9-4E75-9275-2A8BC46EB0B5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5202689" y="5769760"/>
                  <a:ext cx="121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562" name="Input penna 561">
                  <a:extLst>
                    <a:ext uri="{FF2B5EF4-FFF2-40B4-BE49-F238E27FC236}">
                      <a16:creationId xmlns:a16="http://schemas.microsoft.com/office/drawing/2014/main" id="{226FE91B-29F6-4019-BE7E-117E044D9E51}"/>
                    </a:ext>
                  </a:extLst>
                </p14:cNvPr>
                <p14:cNvContentPartPr/>
                <p14:nvPr/>
              </p14:nvContentPartPr>
              <p14:xfrm>
                <a:off x="5372969" y="5852920"/>
                <a:ext cx="79560" cy="8928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226FE91B-29F6-4019-BE7E-117E044D9E51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5364329" y="5843920"/>
                  <a:ext cx="972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87415E53-6F94-4CBD-8FEE-4220838D820A}"/>
                    </a:ext>
                  </a:extLst>
                </p14:cNvPr>
                <p14:cNvContentPartPr/>
                <p14:nvPr/>
              </p14:nvContentPartPr>
              <p14:xfrm>
                <a:off x="5376929" y="5855440"/>
                <a:ext cx="65160" cy="9252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87415E53-6F94-4CBD-8FEE-4220838D820A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5367929" y="5846440"/>
                  <a:ext cx="82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564" name="Input penna 563">
                  <a:extLst>
                    <a:ext uri="{FF2B5EF4-FFF2-40B4-BE49-F238E27FC236}">
                      <a16:creationId xmlns:a16="http://schemas.microsoft.com/office/drawing/2014/main" id="{F691B4B6-7D8B-492A-9EBD-2EAD43A7F031}"/>
                    </a:ext>
                  </a:extLst>
                </p14:cNvPr>
                <p14:cNvContentPartPr/>
                <p14:nvPr/>
              </p14:nvContentPartPr>
              <p14:xfrm>
                <a:off x="5367929" y="5780200"/>
                <a:ext cx="103320" cy="1260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F691B4B6-7D8B-492A-9EBD-2EAD43A7F031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5358929" y="5771560"/>
                  <a:ext cx="1209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565" name="Input penna 564">
                  <a:extLst>
                    <a:ext uri="{FF2B5EF4-FFF2-40B4-BE49-F238E27FC236}">
                      <a16:creationId xmlns:a16="http://schemas.microsoft.com/office/drawing/2014/main" id="{375B2E6C-EB02-4254-9FA7-7FDC822D77E6}"/>
                    </a:ext>
                  </a:extLst>
                </p14:cNvPr>
                <p14:cNvContentPartPr/>
                <p14:nvPr/>
              </p14:nvContentPartPr>
              <p14:xfrm>
                <a:off x="5571329" y="5807560"/>
                <a:ext cx="147600" cy="14580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375B2E6C-EB02-4254-9FA7-7FDC822D77E6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5562689" y="5798920"/>
                  <a:ext cx="1652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541A78A0-1D95-450B-84EA-2A0A35799F33}"/>
                    </a:ext>
                  </a:extLst>
                </p14:cNvPr>
                <p14:cNvContentPartPr/>
                <p14:nvPr/>
              </p14:nvContentPartPr>
              <p14:xfrm>
                <a:off x="5747369" y="5819080"/>
                <a:ext cx="74880" cy="10080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541A78A0-1D95-450B-84EA-2A0A35799F33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5738729" y="5810080"/>
                  <a:ext cx="92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AE1F6E4F-3A4C-4093-9CF4-0DB88ABB3A3F}"/>
                    </a:ext>
                  </a:extLst>
                </p14:cNvPr>
                <p14:cNvContentPartPr/>
                <p14:nvPr/>
              </p14:nvContentPartPr>
              <p14:xfrm>
                <a:off x="5731889" y="5850400"/>
                <a:ext cx="106920" cy="7272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AE1F6E4F-3A4C-4093-9CF4-0DB88ABB3A3F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5723249" y="5841400"/>
                  <a:ext cx="124560" cy="90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0">
            <p14:nvContentPartPr>
              <p14:cNvPr id="568" name="Input penna 567">
                <a:extLst>
                  <a:ext uri="{FF2B5EF4-FFF2-40B4-BE49-F238E27FC236}">
                    <a16:creationId xmlns:a16="http://schemas.microsoft.com/office/drawing/2014/main" id="{4273E996-A6AE-4B68-8751-3AD89BE66D9C}"/>
                  </a:ext>
                </a:extLst>
              </p14:cNvPr>
              <p14:cNvContentPartPr/>
              <p14:nvPr/>
            </p14:nvContentPartPr>
            <p14:xfrm>
              <a:off x="5140769" y="6294280"/>
              <a:ext cx="125280" cy="168480"/>
            </p14:xfrm>
          </p:contentPart>
        </mc:Choice>
        <mc:Fallback xmlns="">
          <p:pic>
            <p:nvPicPr>
              <p:cNvPr id="568" name="Input penna 567">
                <a:extLst>
                  <a:ext uri="{FF2B5EF4-FFF2-40B4-BE49-F238E27FC236}">
                    <a16:creationId xmlns:a16="http://schemas.microsoft.com/office/drawing/2014/main" id="{4273E996-A6AE-4B68-8751-3AD89BE66D9C}"/>
                  </a:ext>
                </a:extLst>
              </p:cNvPr>
              <p:cNvPicPr/>
              <p:nvPr/>
            </p:nvPicPr>
            <p:blipFill>
              <a:blip r:embed="rId901"/>
              <a:stretch>
                <a:fillRect/>
              </a:stretch>
            </p:blipFill>
            <p:spPr>
              <a:xfrm>
                <a:off x="5132129" y="6285280"/>
                <a:ext cx="142920" cy="186120"/>
              </a:xfrm>
              <a:prstGeom prst="rect">
                <a:avLst/>
              </a:prstGeom>
            </p:spPr>
          </p:pic>
        </mc:Fallback>
      </mc:AlternateContent>
      <p:grpSp>
        <p:nvGrpSpPr>
          <p:cNvPr id="576" name="Gruppo 575">
            <a:extLst>
              <a:ext uri="{FF2B5EF4-FFF2-40B4-BE49-F238E27FC236}">
                <a16:creationId xmlns:a16="http://schemas.microsoft.com/office/drawing/2014/main" id="{B148D457-10F4-405D-A3A1-449CDF3DD046}"/>
              </a:ext>
            </a:extLst>
          </p:cNvPr>
          <p:cNvGrpSpPr/>
          <p:nvPr/>
        </p:nvGrpSpPr>
        <p:grpSpPr>
          <a:xfrm>
            <a:off x="5291249" y="6295000"/>
            <a:ext cx="400680" cy="182520"/>
            <a:chOff x="5291249" y="6295000"/>
            <a:chExt cx="400680" cy="18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570" name="Input penna 569">
                  <a:extLst>
                    <a:ext uri="{FF2B5EF4-FFF2-40B4-BE49-F238E27FC236}">
                      <a16:creationId xmlns:a16="http://schemas.microsoft.com/office/drawing/2014/main" id="{0F7B25FC-BAA7-426C-85DB-B5DC44DDD704}"/>
                    </a:ext>
                  </a:extLst>
                </p14:cNvPr>
                <p14:cNvContentPartPr/>
                <p14:nvPr/>
              </p14:nvContentPartPr>
              <p14:xfrm>
                <a:off x="5291249" y="6385000"/>
                <a:ext cx="66600" cy="7632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0F7B25FC-BAA7-426C-85DB-B5DC44DDD704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5282609" y="6376000"/>
                  <a:ext cx="842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571" name="Input penna 570">
                  <a:extLst>
                    <a:ext uri="{FF2B5EF4-FFF2-40B4-BE49-F238E27FC236}">
                      <a16:creationId xmlns:a16="http://schemas.microsoft.com/office/drawing/2014/main" id="{23F561F4-F611-4B64-BF82-5579905E54A3}"/>
                    </a:ext>
                  </a:extLst>
                </p14:cNvPr>
                <p14:cNvContentPartPr/>
                <p14:nvPr/>
              </p14:nvContentPartPr>
              <p14:xfrm>
                <a:off x="5294849" y="6406240"/>
                <a:ext cx="70920" cy="7128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23F561F4-F611-4B64-BF82-5579905E54A3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5285849" y="6397600"/>
                  <a:ext cx="88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572" name="Input penna 571">
                  <a:extLst>
                    <a:ext uri="{FF2B5EF4-FFF2-40B4-BE49-F238E27FC236}">
                      <a16:creationId xmlns:a16="http://schemas.microsoft.com/office/drawing/2014/main" id="{1944FC23-0E1F-40DD-BEF0-70B41633865B}"/>
                    </a:ext>
                  </a:extLst>
                </p14:cNvPr>
                <p14:cNvContentPartPr/>
                <p14:nvPr/>
              </p14:nvContentPartPr>
              <p14:xfrm>
                <a:off x="5293409" y="6317320"/>
                <a:ext cx="69120" cy="1872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1944FC23-0E1F-40DD-BEF0-70B41633865B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5284769" y="6308680"/>
                  <a:ext cx="867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9D8E198A-9B5B-48E1-BDB1-81253FE3428C}"/>
                    </a:ext>
                  </a:extLst>
                </p14:cNvPr>
                <p14:cNvContentPartPr/>
                <p14:nvPr/>
              </p14:nvContentPartPr>
              <p14:xfrm>
                <a:off x="5451809" y="6316960"/>
                <a:ext cx="100440" cy="9900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9D8E198A-9B5B-48E1-BDB1-81253FE3428C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5442809" y="6307960"/>
                  <a:ext cx="1180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954426F6-396F-4310-B3F1-EC80BDB1A1B4}"/>
                    </a:ext>
                  </a:extLst>
                </p14:cNvPr>
                <p14:cNvContentPartPr/>
                <p14:nvPr/>
              </p14:nvContentPartPr>
              <p14:xfrm>
                <a:off x="5572769" y="6324880"/>
                <a:ext cx="14760" cy="10908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954426F6-396F-4310-B3F1-EC80BDB1A1B4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5563769" y="6315880"/>
                  <a:ext cx="324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575" name="Input penna 574">
                  <a:extLst>
                    <a:ext uri="{FF2B5EF4-FFF2-40B4-BE49-F238E27FC236}">
                      <a16:creationId xmlns:a16="http://schemas.microsoft.com/office/drawing/2014/main" id="{F239DBD9-A7C5-4C3C-B597-F473CDFC8CEA}"/>
                    </a:ext>
                  </a:extLst>
                </p14:cNvPr>
                <p14:cNvContentPartPr/>
                <p14:nvPr/>
              </p14:nvContentPartPr>
              <p14:xfrm>
                <a:off x="5619929" y="6295000"/>
                <a:ext cx="72000" cy="13464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F239DBD9-A7C5-4C3C-B597-F473CDFC8CEA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5610929" y="6286360"/>
                  <a:ext cx="89640" cy="15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6" name="Gruppo 585">
            <a:extLst>
              <a:ext uri="{FF2B5EF4-FFF2-40B4-BE49-F238E27FC236}">
                <a16:creationId xmlns:a16="http://schemas.microsoft.com/office/drawing/2014/main" id="{224C4DC9-EFB6-4081-BB9A-3F6BEAB4700B}"/>
              </a:ext>
            </a:extLst>
          </p:cNvPr>
          <p:cNvGrpSpPr/>
          <p:nvPr/>
        </p:nvGrpSpPr>
        <p:grpSpPr>
          <a:xfrm>
            <a:off x="6012329" y="5798200"/>
            <a:ext cx="369000" cy="173160"/>
            <a:chOff x="6012329" y="5798200"/>
            <a:chExt cx="369000" cy="17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29BA864B-6045-4A6E-BDE1-E4030C8C069E}"/>
                    </a:ext>
                  </a:extLst>
                </p14:cNvPr>
                <p14:cNvContentPartPr/>
                <p14:nvPr/>
              </p14:nvContentPartPr>
              <p14:xfrm>
                <a:off x="6028889" y="5843920"/>
                <a:ext cx="73080" cy="8424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29BA864B-6045-4A6E-BDE1-E4030C8C069E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6020249" y="5834920"/>
                  <a:ext cx="90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578" name="Input penna 577">
                  <a:extLst>
                    <a:ext uri="{FF2B5EF4-FFF2-40B4-BE49-F238E27FC236}">
                      <a16:creationId xmlns:a16="http://schemas.microsoft.com/office/drawing/2014/main" id="{DF4D5B77-7BE7-4D75-9752-EC869BE3C137}"/>
                    </a:ext>
                  </a:extLst>
                </p14:cNvPr>
                <p14:cNvContentPartPr/>
                <p14:nvPr/>
              </p14:nvContentPartPr>
              <p14:xfrm>
                <a:off x="6012329" y="5830600"/>
                <a:ext cx="95400" cy="14076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DF4D5B77-7BE7-4D75-9752-EC869BE3C137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6003329" y="5821600"/>
                  <a:ext cx="113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579" name="Input penna 578">
                  <a:extLst>
                    <a:ext uri="{FF2B5EF4-FFF2-40B4-BE49-F238E27FC236}">
                      <a16:creationId xmlns:a16="http://schemas.microsoft.com/office/drawing/2014/main" id="{D365ABBE-C33C-4A14-9CDF-062B98292CB7}"/>
                    </a:ext>
                  </a:extLst>
                </p14:cNvPr>
                <p14:cNvContentPartPr/>
                <p14:nvPr/>
              </p14:nvContentPartPr>
              <p14:xfrm>
                <a:off x="6136529" y="5837800"/>
                <a:ext cx="127080" cy="8208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D365ABBE-C33C-4A14-9CDF-062B98292CB7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6127529" y="5829160"/>
                  <a:ext cx="144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5E275B4A-751F-4A76-95DB-FE569FA13EC6}"/>
                    </a:ext>
                  </a:extLst>
                </p14:cNvPr>
                <p14:cNvContentPartPr/>
                <p14:nvPr/>
              </p14:nvContentPartPr>
              <p14:xfrm>
                <a:off x="6336329" y="5798200"/>
                <a:ext cx="45000" cy="15840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5E275B4A-751F-4A76-95DB-FE569FA13EC6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6327689" y="5789560"/>
                  <a:ext cx="6264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5" name="Gruppo 584">
            <a:extLst>
              <a:ext uri="{FF2B5EF4-FFF2-40B4-BE49-F238E27FC236}">
                <a16:creationId xmlns:a16="http://schemas.microsoft.com/office/drawing/2014/main" id="{AFD7B4C1-C2C9-46A7-A165-F582B8DF426A}"/>
              </a:ext>
            </a:extLst>
          </p:cNvPr>
          <p:cNvGrpSpPr/>
          <p:nvPr/>
        </p:nvGrpSpPr>
        <p:grpSpPr>
          <a:xfrm>
            <a:off x="5954729" y="6252160"/>
            <a:ext cx="390960" cy="209880"/>
            <a:chOff x="5954729" y="6252160"/>
            <a:chExt cx="390960" cy="20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4C4954D6-D281-412C-ADC9-CD02F5EC4597}"/>
                    </a:ext>
                  </a:extLst>
                </p14:cNvPr>
                <p14:cNvContentPartPr/>
                <p14:nvPr/>
              </p14:nvContentPartPr>
              <p14:xfrm>
                <a:off x="5954729" y="6265480"/>
                <a:ext cx="68760" cy="10080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4C4954D6-D281-412C-ADC9-CD02F5EC4597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5945729" y="6256480"/>
                  <a:ext cx="86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582" name="Input penna 581">
                  <a:extLst>
                    <a:ext uri="{FF2B5EF4-FFF2-40B4-BE49-F238E27FC236}">
                      <a16:creationId xmlns:a16="http://schemas.microsoft.com/office/drawing/2014/main" id="{F6FEEFE1-2771-4059-A18F-1330D90B6DE8}"/>
                    </a:ext>
                  </a:extLst>
                </p14:cNvPr>
                <p14:cNvContentPartPr/>
                <p14:nvPr/>
              </p14:nvContentPartPr>
              <p14:xfrm>
                <a:off x="5955449" y="6284200"/>
                <a:ext cx="86400" cy="9036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F6FEEFE1-2771-4059-A18F-1330D90B6DE8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5946809" y="6275560"/>
                  <a:ext cx="104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583" name="Input penna 582">
                  <a:extLst>
                    <a:ext uri="{FF2B5EF4-FFF2-40B4-BE49-F238E27FC236}">
                      <a16:creationId xmlns:a16="http://schemas.microsoft.com/office/drawing/2014/main" id="{C8940F24-EC05-451E-8119-197084582450}"/>
                    </a:ext>
                  </a:extLst>
                </p14:cNvPr>
                <p14:cNvContentPartPr/>
                <p14:nvPr/>
              </p14:nvContentPartPr>
              <p14:xfrm>
                <a:off x="6074609" y="6273760"/>
                <a:ext cx="105840" cy="9180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C8940F24-EC05-451E-8119-197084582450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6065609" y="6264760"/>
                  <a:ext cx="123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584" name="Input penna 583">
                  <a:extLst>
                    <a:ext uri="{FF2B5EF4-FFF2-40B4-BE49-F238E27FC236}">
                      <a16:creationId xmlns:a16="http://schemas.microsoft.com/office/drawing/2014/main" id="{519B1686-042F-4B59-9FFB-F48F8F752976}"/>
                    </a:ext>
                  </a:extLst>
                </p14:cNvPr>
                <p14:cNvContentPartPr/>
                <p14:nvPr/>
              </p14:nvContentPartPr>
              <p14:xfrm>
                <a:off x="6234809" y="6252160"/>
                <a:ext cx="110880" cy="20988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519B1686-042F-4B59-9FFB-F48F8F752976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6226169" y="6243520"/>
                  <a:ext cx="128520" cy="22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30">
            <p14:nvContentPartPr>
              <p14:cNvPr id="587" name="Input penna 586">
                <a:extLst>
                  <a:ext uri="{FF2B5EF4-FFF2-40B4-BE49-F238E27FC236}">
                    <a16:creationId xmlns:a16="http://schemas.microsoft.com/office/drawing/2014/main" id="{F57C1746-9215-4BA0-A703-C29CD95522DC}"/>
                  </a:ext>
                </a:extLst>
              </p14:cNvPr>
              <p14:cNvContentPartPr/>
              <p14:nvPr/>
            </p14:nvContentPartPr>
            <p14:xfrm>
              <a:off x="6262169" y="170680"/>
              <a:ext cx="30240" cy="353520"/>
            </p14:xfrm>
          </p:contentPart>
        </mc:Choice>
        <mc:Fallback xmlns="">
          <p:pic>
            <p:nvPicPr>
              <p:cNvPr id="587" name="Input penna 586">
                <a:extLst>
                  <a:ext uri="{FF2B5EF4-FFF2-40B4-BE49-F238E27FC236}">
                    <a16:creationId xmlns:a16="http://schemas.microsoft.com/office/drawing/2014/main" id="{F57C1746-9215-4BA0-A703-C29CD95522DC}"/>
                  </a:ext>
                </a:extLst>
              </p:cNvPr>
              <p:cNvPicPr/>
              <p:nvPr/>
            </p:nvPicPr>
            <p:blipFill>
              <a:blip r:embed="rId931"/>
              <a:stretch>
                <a:fillRect/>
              </a:stretch>
            </p:blipFill>
            <p:spPr>
              <a:xfrm>
                <a:off x="6253529" y="162040"/>
                <a:ext cx="47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2">
            <p14:nvContentPartPr>
              <p14:cNvPr id="588" name="Input penna 587">
                <a:extLst>
                  <a:ext uri="{FF2B5EF4-FFF2-40B4-BE49-F238E27FC236}">
                    <a16:creationId xmlns:a16="http://schemas.microsoft.com/office/drawing/2014/main" id="{C2DF073E-F6B2-4A49-B438-94EDBF81B847}"/>
                  </a:ext>
                </a:extLst>
              </p14:cNvPr>
              <p14:cNvContentPartPr/>
              <p14:nvPr/>
            </p14:nvContentPartPr>
            <p14:xfrm>
              <a:off x="6309689" y="869250"/>
              <a:ext cx="38160" cy="1221840"/>
            </p14:xfrm>
          </p:contentPart>
        </mc:Choice>
        <mc:Fallback xmlns="">
          <p:pic>
            <p:nvPicPr>
              <p:cNvPr id="588" name="Input penna 587">
                <a:extLst>
                  <a:ext uri="{FF2B5EF4-FFF2-40B4-BE49-F238E27FC236}">
                    <a16:creationId xmlns:a16="http://schemas.microsoft.com/office/drawing/2014/main" id="{C2DF073E-F6B2-4A49-B438-94EDBF81B847}"/>
                  </a:ext>
                </a:extLst>
              </p:cNvPr>
              <p:cNvPicPr/>
              <p:nvPr/>
            </p:nvPicPr>
            <p:blipFill>
              <a:blip r:embed="rId933"/>
              <a:stretch>
                <a:fillRect/>
              </a:stretch>
            </p:blipFill>
            <p:spPr>
              <a:xfrm>
                <a:off x="6301049" y="860250"/>
                <a:ext cx="55800" cy="12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4">
            <p14:nvContentPartPr>
              <p14:cNvPr id="589" name="Input penna 588">
                <a:extLst>
                  <a:ext uri="{FF2B5EF4-FFF2-40B4-BE49-F238E27FC236}">
                    <a16:creationId xmlns:a16="http://schemas.microsoft.com/office/drawing/2014/main" id="{4A955967-C3E3-4E60-A553-533F5C42A933}"/>
                  </a:ext>
                </a:extLst>
              </p14:cNvPr>
              <p14:cNvContentPartPr/>
              <p14:nvPr/>
            </p14:nvContentPartPr>
            <p14:xfrm>
              <a:off x="6227249" y="2542360"/>
              <a:ext cx="42120" cy="1294560"/>
            </p14:xfrm>
          </p:contentPart>
        </mc:Choice>
        <mc:Fallback xmlns="">
          <p:pic>
            <p:nvPicPr>
              <p:cNvPr id="589" name="Input penna 588">
                <a:extLst>
                  <a:ext uri="{FF2B5EF4-FFF2-40B4-BE49-F238E27FC236}">
                    <a16:creationId xmlns:a16="http://schemas.microsoft.com/office/drawing/2014/main" id="{4A955967-C3E3-4E60-A553-533F5C42A933}"/>
                  </a:ext>
                </a:extLst>
              </p:cNvPr>
              <p:cNvPicPr/>
              <p:nvPr/>
            </p:nvPicPr>
            <p:blipFill>
              <a:blip r:embed="rId935"/>
              <a:stretch>
                <a:fillRect/>
              </a:stretch>
            </p:blipFill>
            <p:spPr>
              <a:xfrm>
                <a:off x="6218609" y="2533360"/>
                <a:ext cx="59760" cy="13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6">
            <p14:nvContentPartPr>
              <p14:cNvPr id="590" name="Input penna 589">
                <a:extLst>
                  <a:ext uri="{FF2B5EF4-FFF2-40B4-BE49-F238E27FC236}">
                    <a16:creationId xmlns:a16="http://schemas.microsoft.com/office/drawing/2014/main" id="{9054F91A-5D37-4EE4-A5F0-056AC0E719E3}"/>
                  </a:ext>
                </a:extLst>
              </p14:cNvPr>
              <p14:cNvContentPartPr/>
              <p14:nvPr/>
            </p14:nvContentPartPr>
            <p14:xfrm>
              <a:off x="6172169" y="4127080"/>
              <a:ext cx="92160" cy="1194840"/>
            </p14:xfrm>
          </p:contentPart>
        </mc:Choice>
        <mc:Fallback xmlns="">
          <p:pic>
            <p:nvPicPr>
              <p:cNvPr id="590" name="Input penna 589">
                <a:extLst>
                  <a:ext uri="{FF2B5EF4-FFF2-40B4-BE49-F238E27FC236}">
                    <a16:creationId xmlns:a16="http://schemas.microsoft.com/office/drawing/2014/main" id="{9054F91A-5D37-4EE4-A5F0-056AC0E719E3}"/>
                  </a:ext>
                </a:extLst>
              </p:cNvPr>
              <p:cNvPicPr/>
              <p:nvPr/>
            </p:nvPicPr>
            <p:blipFill>
              <a:blip r:embed="rId937"/>
              <a:stretch>
                <a:fillRect/>
              </a:stretch>
            </p:blipFill>
            <p:spPr>
              <a:xfrm>
                <a:off x="6163529" y="4118080"/>
                <a:ext cx="109800" cy="121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3" name="Gruppo 592">
            <a:extLst>
              <a:ext uri="{FF2B5EF4-FFF2-40B4-BE49-F238E27FC236}">
                <a16:creationId xmlns:a16="http://schemas.microsoft.com/office/drawing/2014/main" id="{D98551AB-AA37-4595-8080-3A695E3BA8CA}"/>
              </a:ext>
            </a:extLst>
          </p:cNvPr>
          <p:cNvGrpSpPr/>
          <p:nvPr/>
        </p:nvGrpSpPr>
        <p:grpSpPr>
          <a:xfrm>
            <a:off x="6290249" y="5544760"/>
            <a:ext cx="378720" cy="1034640"/>
            <a:chOff x="6290249" y="5544760"/>
            <a:chExt cx="378720" cy="103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591" name="Input penna 590">
                  <a:extLst>
                    <a:ext uri="{FF2B5EF4-FFF2-40B4-BE49-F238E27FC236}">
                      <a16:creationId xmlns:a16="http://schemas.microsoft.com/office/drawing/2014/main" id="{FF23B6B4-8CA1-430D-915A-DCE2F085738B}"/>
                    </a:ext>
                  </a:extLst>
                </p14:cNvPr>
                <p14:cNvContentPartPr/>
                <p14:nvPr/>
              </p14:nvContentPartPr>
              <p14:xfrm>
                <a:off x="6290249" y="5544760"/>
                <a:ext cx="230760" cy="23400"/>
              </p14:xfrm>
            </p:contentPart>
          </mc:Choice>
          <mc:Fallback xmlns="">
            <p:pic>
              <p:nvPicPr>
                <p:cNvPr id="591" name="Input penna 590">
                  <a:extLst>
                    <a:ext uri="{FF2B5EF4-FFF2-40B4-BE49-F238E27FC236}">
                      <a16:creationId xmlns:a16="http://schemas.microsoft.com/office/drawing/2014/main" id="{FF23B6B4-8CA1-430D-915A-DCE2F085738B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281609" y="5535760"/>
                  <a:ext cx="248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95C195B1-127A-41B2-B011-B073DB53CD5D}"/>
                    </a:ext>
                  </a:extLst>
                </p14:cNvPr>
                <p14:cNvContentPartPr/>
                <p14:nvPr/>
              </p14:nvContentPartPr>
              <p14:xfrm>
                <a:off x="6608489" y="5555920"/>
                <a:ext cx="60480" cy="102348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95C195B1-127A-41B2-B011-B073DB53CD5D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6599849" y="5547280"/>
                  <a:ext cx="78120" cy="10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4" name="Gruppo 713">
            <a:extLst>
              <a:ext uri="{FF2B5EF4-FFF2-40B4-BE49-F238E27FC236}">
                <a16:creationId xmlns:a16="http://schemas.microsoft.com/office/drawing/2014/main" id="{5211963A-7E84-41BE-A0BC-644AE6123810}"/>
              </a:ext>
            </a:extLst>
          </p:cNvPr>
          <p:cNvGrpSpPr/>
          <p:nvPr/>
        </p:nvGrpSpPr>
        <p:grpSpPr>
          <a:xfrm>
            <a:off x="6554253" y="236767"/>
            <a:ext cx="478440" cy="150840"/>
            <a:chOff x="6043720" y="269707"/>
            <a:chExt cx="478440" cy="15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715" name="Input penna 714">
                  <a:extLst>
                    <a:ext uri="{FF2B5EF4-FFF2-40B4-BE49-F238E27FC236}">
                      <a16:creationId xmlns:a16="http://schemas.microsoft.com/office/drawing/2014/main" id="{93C4038B-E195-4FCC-B30F-FBD427AB7EDA}"/>
                    </a:ext>
                  </a:extLst>
                </p14:cNvPr>
                <p14:cNvContentPartPr/>
                <p14:nvPr/>
              </p14:nvContentPartPr>
              <p14:xfrm>
                <a:off x="6043720" y="269707"/>
                <a:ext cx="93960" cy="13140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2232BB88-BBAF-4668-804F-24813582CD6B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6035080" y="260707"/>
                  <a:ext cx="1116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716" name="Input penna 715">
                  <a:extLst>
                    <a:ext uri="{FF2B5EF4-FFF2-40B4-BE49-F238E27FC236}">
                      <a16:creationId xmlns:a16="http://schemas.microsoft.com/office/drawing/2014/main" id="{62E37C57-02A7-4C20-BE54-8117B307A065}"/>
                    </a:ext>
                  </a:extLst>
                </p14:cNvPr>
                <p14:cNvContentPartPr/>
                <p14:nvPr/>
              </p14:nvContentPartPr>
              <p14:xfrm>
                <a:off x="6152440" y="324427"/>
                <a:ext cx="28080" cy="80640"/>
              </p14:xfrm>
            </p:contentPart>
          </mc:Choice>
          <mc:Fallback xmlns="">
            <p:pic>
              <p:nvPicPr>
                <p:cNvPr id="597" name="Input penna 596">
                  <a:extLst>
                    <a:ext uri="{FF2B5EF4-FFF2-40B4-BE49-F238E27FC236}">
                      <a16:creationId xmlns:a16="http://schemas.microsoft.com/office/drawing/2014/main" id="{057136B5-B523-43E4-A184-BFBAC15C473C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6143800" y="315787"/>
                  <a:ext cx="45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717" name="Input penna 716">
                  <a:extLst>
                    <a:ext uri="{FF2B5EF4-FFF2-40B4-BE49-F238E27FC236}">
                      <a16:creationId xmlns:a16="http://schemas.microsoft.com/office/drawing/2014/main" id="{DDA2C132-5861-48FA-A1AE-FE792B39A593}"/>
                    </a:ext>
                  </a:extLst>
                </p14:cNvPr>
                <p14:cNvContentPartPr/>
                <p14:nvPr/>
              </p14:nvContentPartPr>
              <p14:xfrm>
                <a:off x="6182680" y="315787"/>
                <a:ext cx="73800" cy="9036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7DBBAE75-9EA6-4F2D-9A3B-6BAAA27C4F51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6173680" y="307147"/>
                  <a:ext cx="91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718" name="Input penna 717">
                  <a:extLst>
                    <a:ext uri="{FF2B5EF4-FFF2-40B4-BE49-F238E27FC236}">
                      <a16:creationId xmlns:a16="http://schemas.microsoft.com/office/drawing/2014/main" id="{57CEF03F-04FD-410B-8F59-A04EC2949989}"/>
                    </a:ext>
                  </a:extLst>
                </p14:cNvPr>
                <p14:cNvContentPartPr/>
                <p14:nvPr/>
              </p14:nvContentPartPr>
              <p14:xfrm>
                <a:off x="6225160" y="303547"/>
                <a:ext cx="109080" cy="10404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CD2ECDB3-B4E5-48FE-AE55-62C6948059C6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6216160" y="294907"/>
                  <a:ext cx="1267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719" name="Input penna 718">
                  <a:extLst>
                    <a:ext uri="{FF2B5EF4-FFF2-40B4-BE49-F238E27FC236}">
                      <a16:creationId xmlns:a16="http://schemas.microsoft.com/office/drawing/2014/main" id="{6DFF3854-B0F0-4116-9D5B-D87E96EEC6F1}"/>
                    </a:ext>
                  </a:extLst>
                </p14:cNvPr>
                <p14:cNvContentPartPr/>
                <p14:nvPr/>
              </p14:nvContentPartPr>
              <p14:xfrm>
                <a:off x="6327400" y="324427"/>
                <a:ext cx="70920" cy="8928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071E6DEF-E8AB-498E-B074-3DDE80B040F7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6318400" y="315787"/>
                  <a:ext cx="885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720" name="Input penna 719">
                  <a:extLst>
                    <a:ext uri="{FF2B5EF4-FFF2-40B4-BE49-F238E27FC236}">
                      <a16:creationId xmlns:a16="http://schemas.microsoft.com/office/drawing/2014/main" id="{33E867CE-EE1D-4907-A65C-51A1D25C8C3C}"/>
                    </a:ext>
                  </a:extLst>
                </p14:cNvPr>
                <p14:cNvContentPartPr/>
                <p14:nvPr/>
              </p14:nvContentPartPr>
              <p14:xfrm>
                <a:off x="6325960" y="365827"/>
                <a:ext cx="34560" cy="2880"/>
              </p14:xfrm>
            </p:contentPart>
          </mc:Choice>
          <mc:Fallback xmlns="">
            <p:pic>
              <p:nvPicPr>
                <p:cNvPr id="601" name="Input penna 600">
                  <a:extLst>
                    <a:ext uri="{FF2B5EF4-FFF2-40B4-BE49-F238E27FC236}">
                      <a16:creationId xmlns:a16="http://schemas.microsoft.com/office/drawing/2014/main" id="{81FFD0A2-C8D5-4750-86D7-7877B0A8A12A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6317320" y="357187"/>
                  <a:ext cx="522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721" name="Input penna 720">
                  <a:extLst>
                    <a:ext uri="{FF2B5EF4-FFF2-40B4-BE49-F238E27FC236}">
                      <a16:creationId xmlns:a16="http://schemas.microsoft.com/office/drawing/2014/main" id="{13E2485D-FDDB-432D-B388-66FF1CE53042}"/>
                    </a:ext>
                  </a:extLst>
                </p14:cNvPr>
                <p14:cNvContentPartPr/>
                <p14:nvPr/>
              </p14:nvContentPartPr>
              <p14:xfrm>
                <a:off x="6377440" y="319387"/>
                <a:ext cx="144720" cy="10116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00C4D6D1-5B8C-4784-814A-18CAF50E114E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6368800" y="310747"/>
                  <a:ext cx="162360" cy="11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2" name="Gruppo 721">
            <a:extLst>
              <a:ext uri="{FF2B5EF4-FFF2-40B4-BE49-F238E27FC236}">
                <a16:creationId xmlns:a16="http://schemas.microsoft.com/office/drawing/2014/main" id="{84CE8280-7CBA-42A3-8D52-5994D665AA25}"/>
              </a:ext>
            </a:extLst>
          </p:cNvPr>
          <p:cNvGrpSpPr/>
          <p:nvPr/>
        </p:nvGrpSpPr>
        <p:grpSpPr>
          <a:xfrm>
            <a:off x="7252293" y="166207"/>
            <a:ext cx="737640" cy="294120"/>
            <a:chOff x="6741760" y="199147"/>
            <a:chExt cx="737640" cy="29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723" name="Input penna 722">
                  <a:extLst>
                    <a:ext uri="{FF2B5EF4-FFF2-40B4-BE49-F238E27FC236}">
                      <a16:creationId xmlns:a16="http://schemas.microsoft.com/office/drawing/2014/main" id="{821E958A-FEA8-4FB1-978D-C8FE93606E39}"/>
                    </a:ext>
                  </a:extLst>
                </p14:cNvPr>
                <p14:cNvContentPartPr/>
                <p14:nvPr/>
              </p14:nvContentPartPr>
              <p14:xfrm>
                <a:off x="6741760" y="199147"/>
                <a:ext cx="113400" cy="17712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ECC5D640-AD44-450C-9BC3-EBED6654BEDB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6732760" y="190147"/>
                  <a:ext cx="1310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724" name="Input penna 723">
                  <a:extLst>
                    <a:ext uri="{FF2B5EF4-FFF2-40B4-BE49-F238E27FC236}">
                      <a16:creationId xmlns:a16="http://schemas.microsoft.com/office/drawing/2014/main" id="{31F30E28-B9D6-437A-ABE2-20CFD1FAAF3C}"/>
                    </a:ext>
                  </a:extLst>
                </p14:cNvPr>
                <p14:cNvContentPartPr/>
                <p14:nvPr/>
              </p14:nvContentPartPr>
              <p14:xfrm>
                <a:off x="6907720" y="280147"/>
                <a:ext cx="42840" cy="12024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10E33E9B-99F4-4C99-A7B2-F76360D7283F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6898720" y="271147"/>
                  <a:ext cx="60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725" name="Input penna 724">
                  <a:extLst>
                    <a:ext uri="{FF2B5EF4-FFF2-40B4-BE49-F238E27FC236}">
                      <a16:creationId xmlns:a16="http://schemas.microsoft.com/office/drawing/2014/main" id="{5ACA78B2-01EF-4B6D-B309-213271EC849C}"/>
                    </a:ext>
                  </a:extLst>
                </p14:cNvPr>
                <p14:cNvContentPartPr/>
                <p14:nvPr/>
              </p14:nvContentPartPr>
              <p14:xfrm>
                <a:off x="7017520" y="274747"/>
                <a:ext cx="94680" cy="21852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E97AAD3D-2D66-439B-B73F-7CF4C1480FF8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7008880" y="265747"/>
                  <a:ext cx="1123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726" name="Input penna 725">
                  <a:extLst>
                    <a:ext uri="{FF2B5EF4-FFF2-40B4-BE49-F238E27FC236}">
                      <a16:creationId xmlns:a16="http://schemas.microsoft.com/office/drawing/2014/main" id="{A8FDBB49-438A-4FAA-812D-A7FE09B20C4E}"/>
                    </a:ext>
                  </a:extLst>
                </p14:cNvPr>
                <p14:cNvContentPartPr/>
                <p14:nvPr/>
              </p14:nvContentPartPr>
              <p14:xfrm>
                <a:off x="7244680" y="277627"/>
                <a:ext cx="234720" cy="9612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8F9CEFE0-54CA-4E32-BF1E-81221872F57F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7236040" y="268627"/>
                  <a:ext cx="252360" cy="11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7" name="Gruppo 726">
            <a:extLst>
              <a:ext uri="{FF2B5EF4-FFF2-40B4-BE49-F238E27FC236}">
                <a16:creationId xmlns:a16="http://schemas.microsoft.com/office/drawing/2014/main" id="{04D5E72D-EB08-4360-85C4-EFAEE535955D}"/>
              </a:ext>
            </a:extLst>
          </p:cNvPr>
          <p:cNvGrpSpPr/>
          <p:nvPr/>
        </p:nvGrpSpPr>
        <p:grpSpPr>
          <a:xfrm>
            <a:off x="8174253" y="211207"/>
            <a:ext cx="581760" cy="143280"/>
            <a:chOff x="7663720" y="244147"/>
            <a:chExt cx="58176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728" name="Input penna 727">
                  <a:extLst>
                    <a:ext uri="{FF2B5EF4-FFF2-40B4-BE49-F238E27FC236}">
                      <a16:creationId xmlns:a16="http://schemas.microsoft.com/office/drawing/2014/main" id="{0D1F1981-3C0E-4E62-B14B-E07D3225E5D6}"/>
                    </a:ext>
                  </a:extLst>
                </p14:cNvPr>
                <p14:cNvContentPartPr/>
                <p14:nvPr/>
              </p14:nvContentPartPr>
              <p14:xfrm>
                <a:off x="7663720" y="256027"/>
                <a:ext cx="109800" cy="12672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2B891F70-C2C6-4BD0-B670-D0FBC24810A8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7655080" y="247027"/>
                  <a:ext cx="1274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729" name="Input penna 728">
                  <a:extLst>
                    <a:ext uri="{FF2B5EF4-FFF2-40B4-BE49-F238E27FC236}">
                      <a16:creationId xmlns:a16="http://schemas.microsoft.com/office/drawing/2014/main" id="{AF6A56F5-A1FA-491C-BAE2-2084665A8AC5}"/>
                    </a:ext>
                  </a:extLst>
                </p14:cNvPr>
                <p14:cNvContentPartPr/>
                <p14:nvPr/>
              </p14:nvContentPartPr>
              <p14:xfrm>
                <a:off x="7782520" y="288067"/>
                <a:ext cx="21240" cy="7632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94B49E54-EA53-4395-8F9E-825FF87C90BF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7773520" y="279427"/>
                  <a:ext cx="388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730" name="Input penna 729">
                  <a:extLst>
                    <a:ext uri="{FF2B5EF4-FFF2-40B4-BE49-F238E27FC236}">
                      <a16:creationId xmlns:a16="http://schemas.microsoft.com/office/drawing/2014/main" id="{50A51D96-0DD3-411E-97B2-F33AB3E85E4C}"/>
                    </a:ext>
                  </a:extLst>
                </p14:cNvPr>
                <p14:cNvContentPartPr/>
                <p14:nvPr/>
              </p14:nvContentPartPr>
              <p14:xfrm>
                <a:off x="7843720" y="278347"/>
                <a:ext cx="90360" cy="9144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61E49E17-6E4F-47EB-A9F2-B35FA193F9B6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7835080" y="269347"/>
                  <a:ext cx="108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731" name="Input penna 730">
                  <a:extLst>
                    <a:ext uri="{FF2B5EF4-FFF2-40B4-BE49-F238E27FC236}">
                      <a16:creationId xmlns:a16="http://schemas.microsoft.com/office/drawing/2014/main" id="{C85BE454-C6B1-4720-875E-1784220D41BF}"/>
                    </a:ext>
                  </a:extLst>
                </p14:cNvPr>
                <p14:cNvContentPartPr/>
                <p14:nvPr/>
              </p14:nvContentPartPr>
              <p14:xfrm>
                <a:off x="7915000" y="244147"/>
                <a:ext cx="115200" cy="11484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36D3A866-2808-4368-AF1E-7187E10F92AB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7906360" y="235507"/>
                  <a:ext cx="1328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732" name="Input penna 731">
                  <a:extLst>
                    <a:ext uri="{FF2B5EF4-FFF2-40B4-BE49-F238E27FC236}">
                      <a16:creationId xmlns:a16="http://schemas.microsoft.com/office/drawing/2014/main" id="{D03BDE3D-9A5A-40D2-BF30-E04B9E75537F}"/>
                    </a:ext>
                  </a:extLst>
                </p14:cNvPr>
                <p14:cNvContentPartPr/>
                <p14:nvPr/>
              </p14:nvContentPartPr>
              <p14:xfrm>
                <a:off x="8010400" y="276187"/>
                <a:ext cx="81720" cy="9756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1557D99F-4C44-40AF-8EF1-452687CB8F06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8001400" y="267547"/>
                  <a:ext cx="99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733" name="Input penna 732">
                  <a:extLst>
                    <a:ext uri="{FF2B5EF4-FFF2-40B4-BE49-F238E27FC236}">
                      <a16:creationId xmlns:a16="http://schemas.microsoft.com/office/drawing/2014/main" id="{D0A4008D-90AE-4527-95F3-96221C192037}"/>
                    </a:ext>
                  </a:extLst>
                </p14:cNvPr>
                <p14:cNvContentPartPr/>
                <p14:nvPr/>
              </p14:nvContentPartPr>
              <p14:xfrm>
                <a:off x="8024080" y="328387"/>
                <a:ext cx="57600" cy="576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730BD869-9BE1-445A-A450-B464DFDD4F51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8015080" y="319387"/>
                  <a:ext cx="75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734" name="Input penna 733">
                  <a:extLst>
                    <a:ext uri="{FF2B5EF4-FFF2-40B4-BE49-F238E27FC236}">
                      <a16:creationId xmlns:a16="http://schemas.microsoft.com/office/drawing/2014/main" id="{2EC44CEF-762C-4984-BB94-862236FA80CE}"/>
                    </a:ext>
                  </a:extLst>
                </p14:cNvPr>
                <p14:cNvContentPartPr/>
                <p14:nvPr/>
              </p14:nvContentPartPr>
              <p14:xfrm>
                <a:off x="8084200" y="292387"/>
                <a:ext cx="161280" cy="9504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F34CF45C-2B26-4706-B26D-EEDB3ED7E143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8075560" y="283747"/>
                  <a:ext cx="17892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5" name="Gruppo 734">
            <a:extLst>
              <a:ext uri="{FF2B5EF4-FFF2-40B4-BE49-F238E27FC236}">
                <a16:creationId xmlns:a16="http://schemas.microsoft.com/office/drawing/2014/main" id="{8E6BC74E-5E1A-497A-9F22-20497B454143}"/>
              </a:ext>
            </a:extLst>
          </p:cNvPr>
          <p:cNvGrpSpPr/>
          <p:nvPr/>
        </p:nvGrpSpPr>
        <p:grpSpPr>
          <a:xfrm>
            <a:off x="8897133" y="193567"/>
            <a:ext cx="761400" cy="149760"/>
            <a:chOff x="8386600" y="226507"/>
            <a:chExt cx="761400" cy="14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736" name="Input penna 735">
                  <a:extLst>
                    <a:ext uri="{FF2B5EF4-FFF2-40B4-BE49-F238E27FC236}">
                      <a16:creationId xmlns:a16="http://schemas.microsoft.com/office/drawing/2014/main" id="{485F4E6E-5D18-47DA-8232-67F8F0DFA555}"/>
                    </a:ext>
                  </a:extLst>
                </p14:cNvPr>
                <p14:cNvContentPartPr/>
                <p14:nvPr/>
              </p14:nvContentPartPr>
              <p14:xfrm>
                <a:off x="8410720" y="245947"/>
                <a:ext cx="15120" cy="11268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A6BAE51F-03CA-4153-9232-9813E90C3F39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8402080" y="237307"/>
                  <a:ext cx="327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737" name="Input penna 736">
                  <a:extLst>
                    <a:ext uri="{FF2B5EF4-FFF2-40B4-BE49-F238E27FC236}">
                      <a16:creationId xmlns:a16="http://schemas.microsoft.com/office/drawing/2014/main" id="{939419C0-E546-4860-8E4F-169F5EDED585}"/>
                    </a:ext>
                  </a:extLst>
                </p14:cNvPr>
                <p14:cNvContentPartPr/>
                <p14:nvPr/>
              </p14:nvContentPartPr>
              <p14:xfrm>
                <a:off x="8386600" y="226507"/>
                <a:ext cx="74160" cy="5832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50A69F89-71B5-4922-BD90-0F064EE7C8BD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8377600" y="217507"/>
                  <a:ext cx="91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738" name="Input penna 737">
                  <a:extLst>
                    <a:ext uri="{FF2B5EF4-FFF2-40B4-BE49-F238E27FC236}">
                      <a16:creationId xmlns:a16="http://schemas.microsoft.com/office/drawing/2014/main" id="{F6EF3F6B-51DB-4EF7-A99B-ABA5A5A69746}"/>
                    </a:ext>
                  </a:extLst>
                </p14:cNvPr>
                <p14:cNvContentPartPr/>
                <p14:nvPr/>
              </p14:nvContentPartPr>
              <p14:xfrm>
                <a:off x="8469760" y="253507"/>
                <a:ext cx="84600" cy="11160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8C0B2EAC-EA7A-487A-866F-2F5CAA15A886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8460760" y="244867"/>
                  <a:ext cx="102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739" name="Input penna 738">
                  <a:extLst>
                    <a:ext uri="{FF2B5EF4-FFF2-40B4-BE49-F238E27FC236}">
                      <a16:creationId xmlns:a16="http://schemas.microsoft.com/office/drawing/2014/main" id="{CD091539-8ACA-41F9-873B-6453CAB9D599}"/>
                    </a:ext>
                  </a:extLst>
                </p14:cNvPr>
                <p14:cNvContentPartPr/>
                <p14:nvPr/>
              </p14:nvContentPartPr>
              <p14:xfrm>
                <a:off x="8582080" y="269707"/>
                <a:ext cx="9000" cy="9684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2A213AD5-0FC9-4A61-AD8E-3D6B9F08786D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8573440" y="260707"/>
                  <a:ext cx="266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740" name="Input penna 739">
                  <a:extLst>
                    <a:ext uri="{FF2B5EF4-FFF2-40B4-BE49-F238E27FC236}">
                      <a16:creationId xmlns:a16="http://schemas.microsoft.com/office/drawing/2014/main" id="{840D9B20-5D88-4591-838B-203EA4ED88A3}"/>
                    </a:ext>
                  </a:extLst>
                </p14:cNvPr>
                <p14:cNvContentPartPr/>
                <p14:nvPr/>
              </p14:nvContentPartPr>
              <p14:xfrm>
                <a:off x="8623480" y="246667"/>
                <a:ext cx="72360" cy="12960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25BD4C9B-CC15-4EC6-B3E8-06694D62C6C5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8614480" y="238027"/>
                  <a:ext cx="90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741" name="Input penna 740">
                  <a:extLst>
                    <a:ext uri="{FF2B5EF4-FFF2-40B4-BE49-F238E27FC236}">
                      <a16:creationId xmlns:a16="http://schemas.microsoft.com/office/drawing/2014/main" id="{858AD9A5-C36E-4715-B382-F39CE15F2EE5}"/>
                    </a:ext>
                  </a:extLst>
                </p14:cNvPr>
                <p14:cNvContentPartPr/>
                <p14:nvPr/>
              </p14:nvContentPartPr>
              <p14:xfrm>
                <a:off x="8733280" y="260347"/>
                <a:ext cx="73800" cy="8712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5A3CDF96-79A4-4732-A8A4-00FC4EAAE65E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8724640" y="251347"/>
                  <a:ext cx="914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742" name="Input penna 741">
                  <a:extLst>
                    <a:ext uri="{FF2B5EF4-FFF2-40B4-BE49-F238E27FC236}">
                      <a16:creationId xmlns:a16="http://schemas.microsoft.com/office/drawing/2014/main" id="{DC7811AB-B721-44E2-A6D4-55AAEE5BA550}"/>
                    </a:ext>
                  </a:extLst>
                </p14:cNvPr>
                <p14:cNvContentPartPr/>
                <p14:nvPr/>
              </p14:nvContentPartPr>
              <p14:xfrm>
                <a:off x="8811040" y="271867"/>
                <a:ext cx="25560" cy="9108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BC055BA2-87DD-4839-BA3D-871D14F7B4C9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8802040" y="263227"/>
                  <a:ext cx="43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743" name="Input penna 742">
                  <a:extLst>
                    <a:ext uri="{FF2B5EF4-FFF2-40B4-BE49-F238E27FC236}">
                      <a16:creationId xmlns:a16="http://schemas.microsoft.com/office/drawing/2014/main" id="{B57AF00F-16B1-4C9A-9C7D-4D6F7BD35434}"/>
                    </a:ext>
                  </a:extLst>
                </p14:cNvPr>
                <p14:cNvContentPartPr/>
                <p14:nvPr/>
              </p14:nvContentPartPr>
              <p14:xfrm>
                <a:off x="8854960" y="247747"/>
                <a:ext cx="55440" cy="100800"/>
              </p14:xfrm>
            </p:contentPart>
          </mc:Choice>
          <mc:Fallback xmlns="">
            <p:pic>
              <p:nvPicPr>
                <p:cNvPr id="623" name="Input penna 622">
                  <a:extLst>
                    <a:ext uri="{FF2B5EF4-FFF2-40B4-BE49-F238E27FC236}">
                      <a16:creationId xmlns:a16="http://schemas.microsoft.com/office/drawing/2014/main" id="{1310C458-6D87-44DE-8C51-034F656DB9D8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8845960" y="238747"/>
                  <a:ext cx="730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744" name="Input penna 743">
                  <a:extLst>
                    <a:ext uri="{FF2B5EF4-FFF2-40B4-BE49-F238E27FC236}">
                      <a16:creationId xmlns:a16="http://schemas.microsoft.com/office/drawing/2014/main" id="{2EA6721D-444B-444F-A3B3-D542A773BEDE}"/>
                    </a:ext>
                  </a:extLst>
                </p14:cNvPr>
                <p14:cNvContentPartPr/>
                <p14:nvPr/>
              </p14:nvContentPartPr>
              <p14:xfrm>
                <a:off x="8912920" y="270067"/>
                <a:ext cx="70920" cy="8280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294183E4-0C6A-44C8-87A4-AC3DC7D985EE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8904280" y="261427"/>
                  <a:ext cx="88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745" name="Input penna 744">
                  <a:extLst>
                    <a:ext uri="{FF2B5EF4-FFF2-40B4-BE49-F238E27FC236}">
                      <a16:creationId xmlns:a16="http://schemas.microsoft.com/office/drawing/2014/main" id="{76347F6A-4D11-4175-A998-4982FB631D12}"/>
                    </a:ext>
                  </a:extLst>
                </p14:cNvPr>
                <p14:cNvContentPartPr/>
                <p14:nvPr/>
              </p14:nvContentPartPr>
              <p14:xfrm>
                <a:off x="9011200" y="260707"/>
                <a:ext cx="69480" cy="9396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244D9C65-3BA0-422E-8B69-D4F7683F75A6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9002560" y="252067"/>
                  <a:ext cx="871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903DA54E-AA37-45D6-91D4-181FFC6CC40E}"/>
                    </a:ext>
                  </a:extLst>
                </p14:cNvPr>
                <p14:cNvContentPartPr/>
                <p14:nvPr/>
              </p14:nvContentPartPr>
              <p14:xfrm>
                <a:off x="9079600" y="266107"/>
                <a:ext cx="68400" cy="9396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83CB4BA8-1C6E-4C60-8B59-8CDB4C495813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9070600" y="257467"/>
                  <a:ext cx="86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747" name="Input penna 746">
                  <a:extLst>
                    <a:ext uri="{FF2B5EF4-FFF2-40B4-BE49-F238E27FC236}">
                      <a16:creationId xmlns:a16="http://schemas.microsoft.com/office/drawing/2014/main" id="{85CE0215-DB55-4C03-B13F-FCFD0226E9AE}"/>
                    </a:ext>
                  </a:extLst>
                </p14:cNvPr>
                <p14:cNvContentPartPr/>
                <p14:nvPr/>
              </p14:nvContentPartPr>
              <p14:xfrm>
                <a:off x="9077800" y="314707"/>
                <a:ext cx="64800" cy="468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AED4B1D5-B996-495E-A290-D236F01799A0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9068800" y="305707"/>
                  <a:ext cx="8244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8" name="Gruppo 747">
            <a:extLst>
              <a:ext uri="{FF2B5EF4-FFF2-40B4-BE49-F238E27FC236}">
                <a16:creationId xmlns:a16="http://schemas.microsoft.com/office/drawing/2014/main" id="{EAFE1AE6-E2B1-48CD-8BCA-5FAC030A9799}"/>
              </a:ext>
            </a:extLst>
          </p:cNvPr>
          <p:cNvGrpSpPr/>
          <p:nvPr/>
        </p:nvGrpSpPr>
        <p:grpSpPr>
          <a:xfrm>
            <a:off x="9855453" y="182407"/>
            <a:ext cx="672120" cy="180720"/>
            <a:chOff x="9344920" y="215347"/>
            <a:chExt cx="672120" cy="18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749" name="Input penna 748">
                  <a:extLst>
                    <a:ext uri="{FF2B5EF4-FFF2-40B4-BE49-F238E27FC236}">
                      <a16:creationId xmlns:a16="http://schemas.microsoft.com/office/drawing/2014/main" id="{A5C81D3A-9614-48C0-9ABF-9D77BBAC5013}"/>
                    </a:ext>
                  </a:extLst>
                </p14:cNvPr>
                <p14:cNvContentPartPr/>
                <p14:nvPr/>
              </p14:nvContentPartPr>
              <p14:xfrm>
                <a:off x="9362920" y="251707"/>
                <a:ext cx="8280" cy="13068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4666840F-9517-4837-9868-60F0799AEFC0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9354280" y="242707"/>
                  <a:ext cx="259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750" name="Input penna 749">
                  <a:extLst>
                    <a:ext uri="{FF2B5EF4-FFF2-40B4-BE49-F238E27FC236}">
                      <a16:creationId xmlns:a16="http://schemas.microsoft.com/office/drawing/2014/main" id="{04C483FB-BB8C-4C9A-B5EE-BC2C8D2ECA32}"/>
                    </a:ext>
                  </a:extLst>
                </p14:cNvPr>
                <p14:cNvContentPartPr/>
                <p14:nvPr/>
              </p14:nvContentPartPr>
              <p14:xfrm>
                <a:off x="9344920" y="272587"/>
                <a:ext cx="72000" cy="118800"/>
              </p14:xfrm>
            </p:contentPart>
          </mc:Choice>
          <mc:Fallback xmlns="">
            <p:pic>
              <p:nvPicPr>
                <p:cNvPr id="631" name="Input penna 630">
                  <a:extLst>
                    <a:ext uri="{FF2B5EF4-FFF2-40B4-BE49-F238E27FC236}">
                      <a16:creationId xmlns:a16="http://schemas.microsoft.com/office/drawing/2014/main" id="{7E0D1655-0044-4624-A3AD-37299F359324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9335920" y="263947"/>
                  <a:ext cx="896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751" name="Input penna 750">
                  <a:extLst>
                    <a:ext uri="{FF2B5EF4-FFF2-40B4-BE49-F238E27FC236}">
                      <a16:creationId xmlns:a16="http://schemas.microsoft.com/office/drawing/2014/main" id="{1BB111F4-7959-49F8-85EB-4C230E0211E4}"/>
                    </a:ext>
                  </a:extLst>
                </p14:cNvPr>
                <p14:cNvContentPartPr/>
                <p14:nvPr/>
              </p14:nvContentPartPr>
              <p14:xfrm>
                <a:off x="9425920" y="215347"/>
                <a:ext cx="22680" cy="6264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D7732590-F075-4729-B578-85156B9D09C6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9417280" y="206347"/>
                  <a:ext cx="403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752" name="Input penna 751">
                  <a:extLst>
                    <a:ext uri="{FF2B5EF4-FFF2-40B4-BE49-F238E27FC236}">
                      <a16:creationId xmlns:a16="http://schemas.microsoft.com/office/drawing/2014/main" id="{025B21C2-8EE7-42E6-8916-2774DD83E480}"/>
                    </a:ext>
                  </a:extLst>
                </p14:cNvPr>
                <p14:cNvContentPartPr/>
                <p14:nvPr/>
              </p14:nvContentPartPr>
              <p14:xfrm>
                <a:off x="9500800" y="274387"/>
                <a:ext cx="10440" cy="10152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91933764-8B1F-4030-B51F-62208172CB9D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9492160" y="265747"/>
                  <a:ext cx="280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33161AED-2C84-4C6C-A62A-295473E81D23}"/>
                    </a:ext>
                  </a:extLst>
                </p14:cNvPr>
                <p14:cNvContentPartPr/>
                <p14:nvPr/>
              </p14:nvContentPartPr>
              <p14:xfrm>
                <a:off x="9542920" y="276907"/>
                <a:ext cx="79560" cy="9612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F08968B1-8F42-4C8E-9045-C0022E904C2A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9533920" y="268267"/>
                  <a:ext cx="972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754" name="Input penna 753">
                  <a:extLst>
                    <a:ext uri="{FF2B5EF4-FFF2-40B4-BE49-F238E27FC236}">
                      <a16:creationId xmlns:a16="http://schemas.microsoft.com/office/drawing/2014/main" id="{F4119778-80BA-4C30-B693-F6C146DAA913}"/>
                    </a:ext>
                  </a:extLst>
                </p14:cNvPr>
                <p14:cNvContentPartPr/>
                <p14:nvPr/>
              </p14:nvContentPartPr>
              <p14:xfrm>
                <a:off x="9643720" y="276907"/>
                <a:ext cx="78120" cy="9504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3CCFCB71-2195-4343-BE32-34E2A269CC28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9635080" y="267907"/>
                  <a:ext cx="95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755" name="Input penna 754">
                  <a:extLst>
                    <a:ext uri="{FF2B5EF4-FFF2-40B4-BE49-F238E27FC236}">
                      <a16:creationId xmlns:a16="http://schemas.microsoft.com/office/drawing/2014/main" id="{DBDE48A2-FB8E-4036-85B4-BB2C828F60D9}"/>
                    </a:ext>
                  </a:extLst>
                </p14:cNvPr>
                <p14:cNvContentPartPr/>
                <p14:nvPr/>
              </p14:nvContentPartPr>
              <p14:xfrm>
                <a:off x="9651640" y="321547"/>
                <a:ext cx="43920" cy="540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829F7956-FCAF-4E10-8181-9EF337944D4B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9643000" y="312547"/>
                  <a:ext cx="61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756" name="Input penna 755">
                  <a:extLst>
                    <a:ext uri="{FF2B5EF4-FFF2-40B4-BE49-F238E27FC236}">
                      <a16:creationId xmlns:a16="http://schemas.microsoft.com/office/drawing/2014/main" id="{2D348E5E-2169-4F09-87ED-5B51735FCCB2}"/>
                    </a:ext>
                  </a:extLst>
                </p14:cNvPr>
                <p14:cNvContentPartPr/>
                <p14:nvPr/>
              </p14:nvContentPartPr>
              <p14:xfrm>
                <a:off x="9695200" y="281947"/>
                <a:ext cx="106920" cy="10152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76AB1A21-26F3-49BC-86CB-C5DA679F88F3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9686560" y="272947"/>
                  <a:ext cx="1245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757" name="Input penna 756">
                  <a:extLst>
                    <a:ext uri="{FF2B5EF4-FFF2-40B4-BE49-F238E27FC236}">
                      <a16:creationId xmlns:a16="http://schemas.microsoft.com/office/drawing/2014/main" id="{F771B7D5-1799-469E-8040-FA2E812E45C3}"/>
                    </a:ext>
                  </a:extLst>
                </p14:cNvPr>
                <p14:cNvContentPartPr/>
                <p14:nvPr/>
              </p14:nvContentPartPr>
              <p14:xfrm>
                <a:off x="9808600" y="291307"/>
                <a:ext cx="116640" cy="10476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B9279749-D9EB-426E-9B0B-5A0D52BF8552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9799600" y="282667"/>
                  <a:ext cx="1342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758" name="Input penna 757">
                  <a:extLst>
                    <a:ext uri="{FF2B5EF4-FFF2-40B4-BE49-F238E27FC236}">
                      <a16:creationId xmlns:a16="http://schemas.microsoft.com/office/drawing/2014/main" id="{CDEB5D60-82A4-44A8-B168-B4AEDCB4F745}"/>
                    </a:ext>
                  </a:extLst>
                </p14:cNvPr>
                <p14:cNvContentPartPr/>
                <p14:nvPr/>
              </p14:nvContentPartPr>
              <p14:xfrm>
                <a:off x="9828760" y="333787"/>
                <a:ext cx="67680" cy="576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727189F1-4C56-4306-9C38-C5876A0E257B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9820120" y="324787"/>
                  <a:ext cx="85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759" name="Input penna 758">
                  <a:extLst>
                    <a:ext uri="{FF2B5EF4-FFF2-40B4-BE49-F238E27FC236}">
                      <a16:creationId xmlns:a16="http://schemas.microsoft.com/office/drawing/2014/main" id="{B193FA38-4F71-4123-9871-63E3E92C09D8}"/>
                    </a:ext>
                  </a:extLst>
                </p14:cNvPr>
                <p14:cNvContentPartPr/>
                <p14:nvPr/>
              </p14:nvContentPartPr>
              <p14:xfrm>
                <a:off x="9889240" y="293467"/>
                <a:ext cx="23400" cy="8856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6F814349-1D88-4D46-B874-27C232DB0E46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9880240" y="284827"/>
                  <a:ext cx="410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760" name="Input penna 759">
                  <a:extLst>
                    <a:ext uri="{FF2B5EF4-FFF2-40B4-BE49-F238E27FC236}">
                      <a16:creationId xmlns:a16="http://schemas.microsoft.com/office/drawing/2014/main" id="{8448A662-DF7F-4381-9F2B-7C79F4540BDD}"/>
                    </a:ext>
                  </a:extLst>
                </p14:cNvPr>
                <p14:cNvContentPartPr/>
                <p14:nvPr/>
              </p14:nvContentPartPr>
              <p14:xfrm>
                <a:off x="9930640" y="265027"/>
                <a:ext cx="86400" cy="128880"/>
              </p14:xfrm>
            </p:contentPart>
          </mc:Choice>
          <mc:Fallback xmlns="">
            <p:pic>
              <p:nvPicPr>
                <p:cNvPr id="641" name="Input penna 640">
                  <a:extLst>
                    <a:ext uri="{FF2B5EF4-FFF2-40B4-BE49-F238E27FC236}">
                      <a16:creationId xmlns:a16="http://schemas.microsoft.com/office/drawing/2014/main" id="{4D18CF9E-D4CE-4A3F-B807-97B27D1E2215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9922000" y="256387"/>
                  <a:ext cx="10404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04">
            <p14:nvContentPartPr>
              <p14:cNvPr id="761" name="Input penna 760">
                <a:extLst>
                  <a:ext uri="{FF2B5EF4-FFF2-40B4-BE49-F238E27FC236}">
                    <a16:creationId xmlns:a16="http://schemas.microsoft.com/office/drawing/2014/main" id="{8B3E9FDB-A79D-4EDA-8EC3-3A02F6FB5AF7}"/>
                  </a:ext>
                </a:extLst>
              </p14:cNvPr>
              <p14:cNvContentPartPr/>
              <p14:nvPr/>
            </p14:nvContentPartPr>
            <p14:xfrm>
              <a:off x="8231853" y="398407"/>
              <a:ext cx="2304360" cy="69480"/>
            </p14:xfrm>
          </p:contentPart>
        </mc:Choice>
        <mc:Fallback xmlns="">
          <p:pic>
            <p:nvPicPr>
              <p:cNvPr id="761" name="Input penna 760">
                <a:extLst>
                  <a:ext uri="{FF2B5EF4-FFF2-40B4-BE49-F238E27FC236}">
                    <a16:creationId xmlns:a16="http://schemas.microsoft.com/office/drawing/2014/main" id="{8B3E9FDB-A79D-4EDA-8EC3-3A02F6FB5AF7}"/>
                  </a:ext>
                </a:extLst>
              </p:cNvPr>
              <p:cNvPicPr/>
              <p:nvPr/>
            </p:nvPicPr>
            <p:blipFill>
              <a:blip r:embed="rId1105"/>
              <a:stretch>
                <a:fillRect/>
              </a:stretch>
            </p:blipFill>
            <p:spPr>
              <a:xfrm>
                <a:off x="8222853" y="389407"/>
                <a:ext cx="2322000" cy="8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762" name="Gruppo 761">
            <a:extLst>
              <a:ext uri="{FF2B5EF4-FFF2-40B4-BE49-F238E27FC236}">
                <a16:creationId xmlns:a16="http://schemas.microsoft.com/office/drawing/2014/main" id="{8FEFEECD-6A49-4B59-9D4F-9B9F5223AFC2}"/>
              </a:ext>
            </a:extLst>
          </p:cNvPr>
          <p:cNvGrpSpPr/>
          <p:nvPr/>
        </p:nvGrpSpPr>
        <p:grpSpPr>
          <a:xfrm>
            <a:off x="6577889" y="719423"/>
            <a:ext cx="1714320" cy="376920"/>
            <a:chOff x="5969920" y="673627"/>
            <a:chExt cx="1714320" cy="37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763" name="Input penna 762">
                  <a:extLst>
                    <a:ext uri="{FF2B5EF4-FFF2-40B4-BE49-F238E27FC236}">
                      <a16:creationId xmlns:a16="http://schemas.microsoft.com/office/drawing/2014/main" id="{F592C707-3E13-44FA-BA2F-1E1CD379692E}"/>
                    </a:ext>
                  </a:extLst>
                </p14:cNvPr>
                <p14:cNvContentPartPr/>
                <p14:nvPr/>
              </p14:nvContentPartPr>
              <p14:xfrm>
                <a:off x="5979280" y="719347"/>
                <a:ext cx="86400" cy="11412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4B95CD66-C7E6-4B5E-A42F-2066F024E8B6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5970640" y="710347"/>
                  <a:ext cx="1040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764" name="Input penna 763">
                  <a:extLst>
                    <a:ext uri="{FF2B5EF4-FFF2-40B4-BE49-F238E27FC236}">
                      <a16:creationId xmlns:a16="http://schemas.microsoft.com/office/drawing/2014/main" id="{DC558EE8-150B-4BCE-A5C7-1D8FFFBA3F9B}"/>
                    </a:ext>
                  </a:extLst>
                </p14:cNvPr>
                <p14:cNvContentPartPr/>
                <p14:nvPr/>
              </p14:nvContentPartPr>
              <p14:xfrm>
                <a:off x="6076840" y="729787"/>
                <a:ext cx="83160" cy="8280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BA19D4DC-59BD-4A6D-8E88-FEB0ACB80EF2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6067840" y="720787"/>
                  <a:ext cx="1008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765" name="Input penna 764">
                  <a:extLst>
                    <a:ext uri="{FF2B5EF4-FFF2-40B4-BE49-F238E27FC236}">
                      <a16:creationId xmlns:a16="http://schemas.microsoft.com/office/drawing/2014/main" id="{1D1DA29C-FD33-4AE0-B473-22CE3F15BDA7}"/>
                    </a:ext>
                  </a:extLst>
                </p14:cNvPr>
                <p14:cNvContentPartPr/>
                <p14:nvPr/>
              </p14:nvContentPartPr>
              <p14:xfrm>
                <a:off x="6090880" y="766867"/>
                <a:ext cx="50400" cy="4680"/>
              </p14:xfrm>
            </p:contentPart>
          </mc:Choice>
          <mc:Fallback xmlns="">
            <p:pic>
              <p:nvPicPr>
                <p:cNvPr id="646" name="Input penna 645">
                  <a:extLst>
                    <a:ext uri="{FF2B5EF4-FFF2-40B4-BE49-F238E27FC236}">
                      <a16:creationId xmlns:a16="http://schemas.microsoft.com/office/drawing/2014/main" id="{5F469082-8680-49BC-B09D-5C71A556EE35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6081880" y="757867"/>
                  <a:ext cx="68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766" name="Input penna 765">
                  <a:extLst>
                    <a:ext uri="{FF2B5EF4-FFF2-40B4-BE49-F238E27FC236}">
                      <a16:creationId xmlns:a16="http://schemas.microsoft.com/office/drawing/2014/main" id="{734E6D4C-05BA-4C49-84AB-32BD51796DB1}"/>
                    </a:ext>
                  </a:extLst>
                </p14:cNvPr>
                <p14:cNvContentPartPr/>
                <p14:nvPr/>
              </p14:nvContentPartPr>
              <p14:xfrm>
                <a:off x="6275920" y="726547"/>
                <a:ext cx="12600" cy="8604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41F03023-FE5F-4B2B-A6B3-862242D3E3A8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6266920" y="717907"/>
                  <a:ext cx="30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767" name="Input penna 766">
                  <a:extLst>
                    <a:ext uri="{FF2B5EF4-FFF2-40B4-BE49-F238E27FC236}">
                      <a16:creationId xmlns:a16="http://schemas.microsoft.com/office/drawing/2014/main" id="{80E65989-6AB4-41CF-97BB-D63D4B3E71EA}"/>
                    </a:ext>
                  </a:extLst>
                </p14:cNvPr>
                <p14:cNvContentPartPr/>
                <p14:nvPr/>
              </p14:nvContentPartPr>
              <p14:xfrm>
                <a:off x="6315520" y="737707"/>
                <a:ext cx="54720" cy="69120"/>
              </p14:xfrm>
            </p:contentPart>
          </mc:Choice>
          <mc:Fallback xmlns="">
            <p:pic>
              <p:nvPicPr>
                <p:cNvPr id="648" name="Input penna 647">
                  <a:extLst>
                    <a:ext uri="{FF2B5EF4-FFF2-40B4-BE49-F238E27FC236}">
                      <a16:creationId xmlns:a16="http://schemas.microsoft.com/office/drawing/2014/main" id="{9CA48197-86B4-4DE4-8EA4-1261A2982E43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6306520" y="729067"/>
                  <a:ext cx="72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768" name="Input penna 767">
                  <a:extLst>
                    <a:ext uri="{FF2B5EF4-FFF2-40B4-BE49-F238E27FC236}">
                      <a16:creationId xmlns:a16="http://schemas.microsoft.com/office/drawing/2014/main" id="{201D7132-585C-42CD-BB17-786388C57A4E}"/>
                    </a:ext>
                  </a:extLst>
                </p14:cNvPr>
                <p14:cNvContentPartPr/>
                <p14:nvPr/>
              </p14:nvContentPartPr>
              <p14:xfrm>
                <a:off x="6494800" y="737707"/>
                <a:ext cx="75960" cy="86400"/>
              </p14:xfrm>
            </p:contentPart>
          </mc:Choice>
          <mc:Fallback xmlns="">
            <p:pic>
              <p:nvPicPr>
                <p:cNvPr id="649" name="Input penna 648">
                  <a:extLst>
                    <a:ext uri="{FF2B5EF4-FFF2-40B4-BE49-F238E27FC236}">
                      <a16:creationId xmlns:a16="http://schemas.microsoft.com/office/drawing/2014/main" id="{27D440C6-637E-4614-85C4-5D6970DC755B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6485800" y="729067"/>
                  <a:ext cx="936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769" name="Input penna 768">
                  <a:extLst>
                    <a:ext uri="{FF2B5EF4-FFF2-40B4-BE49-F238E27FC236}">
                      <a16:creationId xmlns:a16="http://schemas.microsoft.com/office/drawing/2014/main" id="{C85C71D9-91D9-4C80-84C9-44118556EBD4}"/>
                    </a:ext>
                  </a:extLst>
                </p14:cNvPr>
                <p14:cNvContentPartPr/>
                <p14:nvPr/>
              </p14:nvContentPartPr>
              <p14:xfrm>
                <a:off x="6589480" y="754627"/>
                <a:ext cx="11880" cy="6444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5200B8E6-0808-408A-954F-5452FB2291D4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6580480" y="745627"/>
                  <a:ext cx="295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770" name="Input penna 769">
                  <a:extLst>
                    <a:ext uri="{FF2B5EF4-FFF2-40B4-BE49-F238E27FC236}">
                      <a16:creationId xmlns:a16="http://schemas.microsoft.com/office/drawing/2014/main" id="{512A6551-2524-4C14-BA94-C2B3C2C1DA09}"/>
                    </a:ext>
                  </a:extLst>
                </p14:cNvPr>
                <p14:cNvContentPartPr/>
                <p14:nvPr/>
              </p14:nvContentPartPr>
              <p14:xfrm>
                <a:off x="6626200" y="730867"/>
                <a:ext cx="77760" cy="92520"/>
              </p14:xfrm>
            </p:contentPart>
          </mc:Choice>
          <mc:Fallback xmlns="">
            <p:pic>
              <p:nvPicPr>
                <p:cNvPr id="651" name="Input penna 650">
                  <a:extLst>
                    <a:ext uri="{FF2B5EF4-FFF2-40B4-BE49-F238E27FC236}">
                      <a16:creationId xmlns:a16="http://schemas.microsoft.com/office/drawing/2014/main" id="{B4FED56E-3823-45A5-85C6-C1459473D3F5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6617560" y="722227"/>
                  <a:ext cx="954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771" name="Input penna 770">
                  <a:extLst>
                    <a:ext uri="{FF2B5EF4-FFF2-40B4-BE49-F238E27FC236}">
                      <a16:creationId xmlns:a16="http://schemas.microsoft.com/office/drawing/2014/main" id="{EE9299F0-E315-41EB-B2DD-D189746D1F73}"/>
                    </a:ext>
                  </a:extLst>
                </p14:cNvPr>
                <p14:cNvContentPartPr/>
                <p14:nvPr/>
              </p14:nvContentPartPr>
              <p14:xfrm>
                <a:off x="6673720" y="730507"/>
                <a:ext cx="114840" cy="8856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C1B227A7-24C5-4D20-98D4-949B40192A31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6664720" y="721507"/>
                  <a:ext cx="132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772" name="Input penna 771">
                  <a:extLst>
                    <a:ext uri="{FF2B5EF4-FFF2-40B4-BE49-F238E27FC236}">
                      <a16:creationId xmlns:a16="http://schemas.microsoft.com/office/drawing/2014/main" id="{34802811-D68C-41C2-89C2-D99DB9564D33}"/>
                    </a:ext>
                  </a:extLst>
                </p14:cNvPr>
                <p14:cNvContentPartPr/>
                <p14:nvPr/>
              </p14:nvContentPartPr>
              <p14:xfrm>
                <a:off x="6754000" y="739507"/>
                <a:ext cx="93960" cy="96840"/>
              </p14:xfrm>
            </p:contentPart>
          </mc:Choice>
          <mc:Fallback xmlns="">
            <p:pic>
              <p:nvPicPr>
                <p:cNvPr id="653" name="Input penna 652">
                  <a:extLst>
                    <a:ext uri="{FF2B5EF4-FFF2-40B4-BE49-F238E27FC236}">
                      <a16:creationId xmlns:a16="http://schemas.microsoft.com/office/drawing/2014/main" id="{628AA126-8F5F-40B1-9ADF-16FD1E7F4758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6745360" y="730867"/>
                  <a:ext cx="1116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773" name="Input penna 772">
                  <a:extLst>
                    <a:ext uri="{FF2B5EF4-FFF2-40B4-BE49-F238E27FC236}">
                      <a16:creationId xmlns:a16="http://schemas.microsoft.com/office/drawing/2014/main" id="{855EC982-53E0-4A50-B552-532E335AA1B4}"/>
                    </a:ext>
                  </a:extLst>
                </p14:cNvPr>
                <p14:cNvContentPartPr/>
                <p14:nvPr/>
              </p14:nvContentPartPr>
              <p14:xfrm>
                <a:off x="6770920" y="801427"/>
                <a:ext cx="81720" cy="3600"/>
              </p14:xfrm>
            </p:contentPart>
          </mc:Choice>
          <mc:Fallback xmlns="">
            <p:pic>
              <p:nvPicPr>
                <p:cNvPr id="654" name="Input penna 653">
                  <a:extLst>
                    <a:ext uri="{FF2B5EF4-FFF2-40B4-BE49-F238E27FC236}">
                      <a16:creationId xmlns:a16="http://schemas.microsoft.com/office/drawing/2014/main" id="{A0B41B66-1BFA-4E50-912F-8039915FF932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6761920" y="792787"/>
                  <a:ext cx="993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774" name="Input penna 773">
                  <a:extLst>
                    <a:ext uri="{FF2B5EF4-FFF2-40B4-BE49-F238E27FC236}">
                      <a16:creationId xmlns:a16="http://schemas.microsoft.com/office/drawing/2014/main" id="{2D455A8B-E181-49BF-8AFD-3F19AA0BEB5C}"/>
                    </a:ext>
                  </a:extLst>
                </p14:cNvPr>
                <p14:cNvContentPartPr/>
                <p14:nvPr/>
              </p14:nvContentPartPr>
              <p14:xfrm>
                <a:off x="6852640" y="745267"/>
                <a:ext cx="144000" cy="10620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21DFD550-35C3-496B-9EDF-819910A8FC5D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6844000" y="736267"/>
                  <a:ext cx="1616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775" name="Input penna 774">
                  <a:extLst>
                    <a:ext uri="{FF2B5EF4-FFF2-40B4-BE49-F238E27FC236}">
                      <a16:creationId xmlns:a16="http://schemas.microsoft.com/office/drawing/2014/main" id="{C3F2BB12-552A-48B6-BBDE-41194100919C}"/>
                    </a:ext>
                  </a:extLst>
                </p14:cNvPr>
                <p14:cNvContentPartPr/>
                <p14:nvPr/>
              </p14:nvContentPartPr>
              <p14:xfrm>
                <a:off x="7042360" y="799627"/>
                <a:ext cx="141840" cy="4320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84BA3BD5-CAAA-4450-805E-006744118929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7033360" y="790627"/>
                  <a:ext cx="15948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776" name="Input penna 775">
                  <a:extLst>
                    <a:ext uri="{FF2B5EF4-FFF2-40B4-BE49-F238E27FC236}">
                      <a16:creationId xmlns:a16="http://schemas.microsoft.com/office/drawing/2014/main" id="{5E080012-4096-4F3E-BE0F-158AD15A4A40}"/>
                    </a:ext>
                  </a:extLst>
                </p14:cNvPr>
                <p14:cNvContentPartPr/>
                <p14:nvPr/>
              </p14:nvContentPartPr>
              <p14:xfrm>
                <a:off x="7122640" y="673627"/>
                <a:ext cx="62640" cy="93600"/>
              </p14:xfrm>
            </p:contentPart>
          </mc:Choice>
          <mc:Fallback xmlns="">
            <p:pic>
              <p:nvPicPr>
                <p:cNvPr id="657" name="Input penna 656">
                  <a:extLst>
                    <a:ext uri="{FF2B5EF4-FFF2-40B4-BE49-F238E27FC236}">
                      <a16:creationId xmlns:a16="http://schemas.microsoft.com/office/drawing/2014/main" id="{9D4EB293-34DF-4680-A43D-4D3AF1DEB166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7114000" y="664627"/>
                  <a:ext cx="802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777" name="Input penna 776">
                  <a:extLst>
                    <a:ext uri="{FF2B5EF4-FFF2-40B4-BE49-F238E27FC236}">
                      <a16:creationId xmlns:a16="http://schemas.microsoft.com/office/drawing/2014/main" id="{CF03D396-A8F2-4173-ADFC-90879DD1E656}"/>
                    </a:ext>
                  </a:extLst>
                </p14:cNvPr>
                <p14:cNvContentPartPr/>
                <p14:nvPr/>
              </p14:nvContentPartPr>
              <p14:xfrm>
                <a:off x="5969920" y="923827"/>
                <a:ext cx="94680" cy="10368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64BDD774-04FF-4972-95E6-90234BFCD745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5960920" y="915187"/>
                  <a:ext cx="112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778" name="Input penna 777">
                  <a:extLst>
                    <a:ext uri="{FF2B5EF4-FFF2-40B4-BE49-F238E27FC236}">
                      <a16:creationId xmlns:a16="http://schemas.microsoft.com/office/drawing/2014/main" id="{4A9F3431-7750-4197-A596-5A6DE38378F9}"/>
                    </a:ext>
                  </a:extLst>
                </p14:cNvPr>
                <p14:cNvContentPartPr/>
                <p14:nvPr/>
              </p14:nvContentPartPr>
              <p14:xfrm>
                <a:off x="6016720" y="947947"/>
                <a:ext cx="97560" cy="8136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F8135947-451F-467B-A658-847EE5FA2391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6008080" y="938947"/>
                  <a:ext cx="1152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779" name="Input penna 778">
                  <a:extLst>
                    <a:ext uri="{FF2B5EF4-FFF2-40B4-BE49-F238E27FC236}">
                      <a16:creationId xmlns:a16="http://schemas.microsoft.com/office/drawing/2014/main" id="{328F9602-24D8-4909-A112-6BD4411CBAF8}"/>
                    </a:ext>
                  </a:extLst>
                </p14:cNvPr>
                <p14:cNvContentPartPr/>
                <p14:nvPr/>
              </p14:nvContentPartPr>
              <p14:xfrm>
                <a:off x="6047680" y="985387"/>
                <a:ext cx="65880" cy="1584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4AB553FA-860C-4061-8F54-26B09BB07B9D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6039040" y="976747"/>
                  <a:ext cx="835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780" name="Input penna 779">
                  <a:extLst>
                    <a:ext uri="{FF2B5EF4-FFF2-40B4-BE49-F238E27FC236}">
                      <a16:creationId xmlns:a16="http://schemas.microsoft.com/office/drawing/2014/main" id="{501772FA-AE9C-477B-B6ED-FE60D13110CD}"/>
                    </a:ext>
                  </a:extLst>
                </p14:cNvPr>
                <p14:cNvContentPartPr/>
                <p14:nvPr/>
              </p14:nvContentPartPr>
              <p14:xfrm>
                <a:off x="6116800" y="947227"/>
                <a:ext cx="131040" cy="8676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37119393-DACE-48EF-8EBC-5902264CDCE0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6108160" y="938587"/>
                  <a:ext cx="148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781" name="Input penna 780">
                  <a:extLst>
                    <a:ext uri="{FF2B5EF4-FFF2-40B4-BE49-F238E27FC236}">
                      <a16:creationId xmlns:a16="http://schemas.microsoft.com/office/drawing/2014/main" id="{A088FC53-B11B-465F-A3CE-28E676618355}"/>
                    </a:ext>
                  </a:extLst>
                </p14:cNvPr>
                <p14:cNvContentPartPr/>
                <p14:nvPr/>
              </p14:nvContentPartPr>
              <p14:xfrm>
                <a:off x="6188080" y="936067"/>
                <a:ext cx="102600" cy="720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0BCF7864-8B33-49AE-BD92-AE5F96BE9406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6179440" y="927427"/>
                  <a:ext cx="1202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782" name="Input penna 781">
                  <a:extLst>
                    <a:ext uri="{FF2B5EF4-FFF2-40B4-BE49-F238E27FC236}">
                      <a16:creationId xmlns:a16="http://schemas.microsoft.com/office/drawing/2014/main" id="{9B529B5E-2032-4162-8579-FBE348F358FF}"/>
                    </a:ext>
                  </a:extLst>
                </p14:cNvPr>
                <p14:cNvContentPartPr/>
                <p14:nvPr/>
              </p14:nvContentPartPr>
              <p14:xfrm>
                <a:off x="6289240" y="930667"/>
                <a:ext cx="121680" cy="10656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D5DF15A9-F113-410F-A717-0C50A0A9ACBB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6280240" y="921667"/>
                  <a:ext cx="139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783" name="Input penna 782">
                  <a:extLst>
                    <a:ext uri="{FF2B5EF4-FFF2-40B4-BE49-F238E27FC236}">
                      <a16:creationId xmlns:a16="http://schemas.microsoft.com/office/drawing/2014/main" id="{DCE189F6-47D9-48E9-9AF2-0A6F67105E61}"/>
                    </a:ext>
                  </a:extLst>
                </p14:cNvPr>
                <p14:cNvContentPartPr/>
                <p14:nvPr/>
              </p14:nvContentPartPr>
              <p14:xfrm>
                <a:off x="6443680" y="961987"/>
                <a:ext cx="15480" cy="7416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D3E9525B-0D5C-4BA6-8A0D-04CD842E941A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6434680" y="953347"/>
                  <a:ext cx="331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784" name="Input penna 783">
                  <a:extLst>
                    <a:ext uri="{FF2B5EF4-FFF2-40B4-BE49-F238E27FC236}">
                      <a16:creationId xmlns:a16="http://schemas.microsoft.com/office/drawing/2014/main" id="{38F10E59-07C3-485C-AD6B-000450BA45BC}"/>
                    </a:ext>
                  </a:extLst>
                </p14:cNvPr>
                <p14:cNvContentPartPr/>
                <p14:nvPr/>
              </p14:nvContentPartPr>
              <p14:xfrm>
                <a:off x="6427480" y="944707"/>
                <a:ext cx="75960" cy="1440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D91E113C-B8E7-4DCC-BC50-4B7F60E14ED0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6418840" y="936067"/>
                  <a:ext cx="936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785" name="Input penna 784">
                  <a:extLst>
                    <a:ext uri="{FF2B5EF4-FFF2-40B4-BE49-F238E27FC236}">
                      <a16:creationId xmlns:a16="http://schemas.microsoft.com/office/drawing/2014/main" id="{30785AD0-045B-4C97-9FF9-5FD43F85FFDA}"/>
                    </a:ext>
                  </a:extLst>
                </p14:cNvPr>
                <p14:cNvContentPartPr/>
                <p14:nvPr/>
              </p14:nvContentPartPr>
              <p14:xfrm>
                <a:off x="6510280" y="953347"/>
                <a:ext cx="69120" cy="9540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1E978906-ADD2-4B5B-9B1F-142273EA13C7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6501280" y="944707"/>
                  <a:ext cx="86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786" name="Input penna 785">
                  <a:extLst>
                    <a:ext uri="{FF2B5EF4-FFF2-40B4-BE49-F238E27FC236}">
                      <a16:creationId xmlns:a16="http://schemas.microsoft.com/office/drawing/2014/main" id="{AD045F70-1575-4AC8-876A-95FEF892FA54}"/>
                    </a:ext>
                  </a:extLst>
                </p14:cNvPr>
                <p14:cNvContentPartPr/>
                <p14:nvPr/>
              </p14:nvContentPartPr>
              <p14:xfrm>
                <a:off x="6685600" y="931027"/>
                <a:ext cx="63000" cy="11160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1F19A7DB-9866-449A-89BD-A6DFA45A38D3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6676960" y="922387"/>
                  <a:ext cx="80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787" name="Input penna 786">
                  <a:extLst>
                    <a:ext uri="{FF2B5EF4-FFF2-40B4-BE49-F238E27FC236}">
                      <a16:creationId xmlns:a16="http://schemas.microsoft.com/office/drawing/2014/main" id="{951231AF-2A18-4505-A484-1C3101F4E190}"/>
                    </a:ext>
                  </a:extLst>
                </p14:cNvPr>
                <p14:cNvContentPartPr/>
                <p14:nvPr/>
              </p14:nvContentPartPr>
              <p14:xfrm>
                <a:off x="6770200" y="947947"/>
                <a:ext cx="82800" cy="9288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0D9A6F5F-6731-4937-8DB9-EA172941518F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6761560" y="938947"/>
                  <a:ext cx="1004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788" name="Input penna 787">
                  <a:extLst>
                    <a:ext uri="{FF2B5EF4-FFF2-40B4-BE49-F238E27FC236}">
                      <a16:creationId xmlns:a16="http://schemas.microsoft.com/office/drawing/2014/main" id="{A3CDF26F-26CC-451A-B2F5-E6D3C93873D7}"/>
                    </a:ext>
                  </a:extLst>
                </p14:cNvPr>
                <p14:cNvContentPartPr/>
                <p14:nvPr/>
              </p14:nvContentPartPr>
              <p14:xfrm>
                <a:off x="6777400" y="991867"/>
                <a:ext cx="66240" cy="1224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E302CA20-E967-4660-ADF3-A61DD992F4E8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6768400" y="982867"/>
                  <a:ext cx="838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789" name="Input penna 788">
                  <a:extLst>
                    <a:ext uri="{FF2B5EF4-FFF2-40B4-BE49-F238E27FC236}">
                      <a16:creationId xmlns:a16="http://schemas.microsoft.com/office/drawing/2014/main" id="{AD2A52CA-34D0-40CF-AE38-81CB18300DE2}"/>
                    </a:ext>
                  </a:extLst>
                </p14:cNvPr>
                <p14:cNvContentPartPr/>
                <p14:nvPr/>
              </p14:nvContentPartPr>
              <p14:xfrm>
                <a:off x="6845440" y="959107"/>
                <a:ext cx="85320" cy="7776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D91EA0CC-4D34-4B0A-ACC1-746F18CC2ACF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6836800" y="950107"/>
                  <a:ext cx="1029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790" name="Input penna 789">
                  <a:extLst>
                    <a:ext uri="{FF2B5EF4-FFF2-40B4-BE49-F238E27FC236}">
                      <a16:creationId xmlns:a16="http://schemas.microsoft.com/office/drawing/2014/main" id="{9896CB2C-6B7A-4F1F-86E1-50831889CAED}"/>
                    </a:ext>
                  </a:extLst>
                </p14:cNvPr>
                <p14:cNvContentPartPr/>
                <p14:nvPr/>
              </p14:nvContentPartPr>
              <p14:xfrm>
                <a:off x="6984760" y="904747"/>
                <a:ext cx="93960" cy="11916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78DAB85B-A317-45F5-BC0F-59CCA9017300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6975760" y="896107"/>
                  <a:ext cx="1116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791" name="Input penna 790">
                  <a:extLst>
                    <a:ext uri="{FF2B5EF4-FFF2-40B4-BE49-F238E27FC236}">
                      <a16:creationId xmlns:a16="http://schemas.microsoft.com/office/drawing/2014/main" id="{251C2F07-EF6F-43CE-A6D9-DCB56B9BA34B}"/>
                    </a:ext>
                  </a:extLst>
                </p14:cNvPr>
                <p14:cNvContentPartPr/>
                <p14:nvPr/>
              </p14:nvContentPartPr>
              <p14:xfrm>
                <a:off x="7078720" y="928867"/>
                <a:ext cx="77040" cy="12168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2ABAC4E0-EC60-49E6-8428-D67B86F6BD58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7070080" y="920227"/>
                  <a:ext cx="94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792" name="Input penna 791">
                  <a:extLst>
                    <a:ext uri="{FF2B5EF4-FFF2-40B4-BE49-F238E27FC236}">
                      <a16:creationId xmlns:a16="http://schemas.microsoft.com/office/drawing/2014/main" id="{2F961338-4E05-4670-A56C-C9835110CE24}"/>
                    </a:ext>
                  </a:extLst>
                </p14:cNvPr>
                <p14:cNvContentPartPr/>
                <p14:nvPr/>
              </p14:nvContentPartPr>
              <p14:xfrm>
                <a:off x="7166200" y="916987"/>
                <a:ext cx="75960" cy="11160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2B739948-E9DD-4B62-AAD0-9CE370E96E15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7157200" y="907987"/>
                  <a:ext cx="936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793" name="Input penna 792">
                  <a:extLst>
                    <a:ext uri="{FF2B5EF4-FFF2-40B4-BE49-F238E27FC236}">
                      <a16:creationId xmlns:a16="http://schemas.microsoft.com/office/drawing/2014/main" id="{62635793-990B-4E44-BA99-3C23C4DF0FE7}"/>
                    </a:ext>
                  </a:extLst>
                </p14:cNvPr>
                <p14:cNvContentPartPr/>
                <p14:nvPr/>
              </p14:nvContentPartPr>
              <p14:xfrm>
                <a:off x="7248280" y="939667"/>
                <a:ext cx="18360" cy="7452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B7236242-5781-49B3-8A3B-7C129AB69D1D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7239640" y="931027"/>
                  <a:ext cx="360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794" name="Input penna 793">
                  <a:extLst>
                    <a:ext uri="{FF2B5EF4-FFF2-40B4-BE49-F238E27FC236}">
                      <a16:creationId xmlns:a16="http://schemas.microsoft.com/office/drawing/2014/main" id="{B8820DEE-CD10-4826-858F-129303ECA5A0}"/>
                    </a:ext>
                  </a:extLst>
                </p14:cNvPr>
                <p14:cNvContentPartPr/>
                <p14:nvPr/>
              </p14:nvContentPartPr>
              <p14:xfrm>
                <a:off x="7276360" y="939307"/>
                <a:ext cx="86400" cy="9360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7314EBBC-E38D-48F1-8635-C51A2FF259B2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7267720" y="930307"/>
                  <a:ext cx="1040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795" name="Input penna 794">
                  <a:extLst>
                    <a:ext uri="{FF2B5EF4-FFF2-40B4-BE49-F238E27FC236}">
                      <a16:creationId xmlns:a16="http://schemas.microsoft.com/office/drawing/2014/main" id="{62E3AF19-FB02-4FB6-87F5-021BBD0D6EFA}"/>
                    </a:ext>
                  </a:extLst>
                </p14:cNvPr>
                <p14:cNvContentPartPr/>
                <p14:nvPr/>
              </p14:nvContentPartPr>
              <p14:xfrm>
                <a:off x="7337920" y="959467"/>
                <a:ext cx="65880" cy="8388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D83E014D-E546-4C8B-B080-9FDD849A0CF5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7329280" y="950827"/>
                  <a:ext cx="835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796" name="Input penna 795">
                  <a:extLst>
                    <a:ext uri="{FF2B5EF4-FFF2-40B4-BE49-F238E27FC236}">
                      <a16:creationId xmlns:a16="http://schemas.microsoft.com/office/drawing/2014/main" id="{27F5ACDF-3C97-47F1-9A5D-F75B72D96635}"/>
                    </a:ext>
                  </a:extLst>
                </p14:cNvPr>
                <p14:cNvContentPartPr/>
                <p14:nvPr/>
              </p14:nvContentPartPr>
              <p14:xfrm>
                <a:off x="7403440" y="941827"/>
                <a:ext cx="130320" cy="9756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E5C4AC24-0556-414D-BDA8-36193C285C72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7394800" y="932827"/>
                  <a:ext cx="1479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797" name="Input penna 796">
                  <a:extLst>
                    <a:ext uri="{FF2B5EF4-FFF2-40B4-BE49-F238E27FC236}">
                      <a16:creationId xmlns:a16="http://schemas.microsoft.com/office/drawing/2014/main" id="{1A672263-737E-4927-A0EA-DFA10B29D0F7}"/>
                    </a:ext>
                  </a:extLst>
                </p14:cNvPr>
                <p14:cNvContentPartPr/>
                <p14:nvPr/>
              </p14:nvContentPartPr>
              <p14:xfrm>
                <a:off x="7463200" y="941107"/>
                <a:ext cx="109080" cy="360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A191B087-9938-4920-A8EC-3839D6927856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7454560" y="932107"/>
                  <a:ext cx="1267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798" name="Input penna 797">
                  <a:extLst>
                    <a:ext uri="{FF2B5EF4-FFF2-40B4-BE49-F238E27FC236}">
                      <a16:creationId xmlns:a16="http://schemas.microsoft.com/office/drawing/2014/main" id="{03384389-17B5-4271-B01D-256953CACF33}"/>
                    </a:ext>
                  </a:extLst>
                </p14:cNvPr>
                <p14:cNvContentPartPr/>
                <p14:nvPr/>
              </p14:nvContentPartPr>
              <p14:xfrm>
                <a:off x="7539520" y="910507"/>
                <a:ext cx="144720" cy="118800"/>
              </p14:xfrm>
            </p:contentPart>
          </mc:Choice>
          <mc:Fallback xmlns="">
            <p:pic>
              <p:nvPicPr>
                <p:cNvPr id="679" name="Input penna 678">
                  <a:extLst>
                    <a:ext uri="{FF2B5EF4-FFF2-40B4-BE49-F238E27FC236}">
                      <a16:creationId xmlns:a16="http://schemas.microsoft.com/office/drawing/2014/main" id="{F81FA725-19A1-4341-A0FD-7E0D99AC01AA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7530520" y="901507"/>
                  <a:ext cx="162360" cy="13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9" name="Gruppo 798">
            <a:extLst>
              <a:ext uri="{FF2B5EF4-FFF2-40B4-BE49-F238E27FC236}">
                <a16:creationId xmlns:a16="http://schemas.microsoft.com/office/drawing/2014/main" id="{2CE68F0F-B747-463F-A902-7424F25AA155}"/>
              </a:ext>
            </a:extLst>
          </p:cNvPr>
          <p:cNvGrpSpPr/>
          <p:nvPr/>
        </p:nvGrpSpPr>
        <p:grpSpPr>
          <a:xfrm>
            <a:off x="6873089" y="1267343"/>
            <a:ext cx="382680" cy="191880"/>
            <a:chOff x="6265120" y="1221547"/>
            <a:chExt cx="382680" cy="19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800" name="Input penna 799">
                  <a:extLst>
                    <a:ext uri="{FF2B5EF4-FFF2-40B4-BE49-F238E27FC236}">
                      <a16:creationId xmlns:a16="http://schemas.microsoft.com/office/drawing/2014/main" id="{93B1E35C-54E3-4A3E-91E0-68350A3533C3}"/>
                    </a:ext>
                  </a:extLst>
                </p14:cNvPr>
                <p14:cNvContentPartPr/>
                <p14:nvPr/>
              </p14:nvContentPartPr>
              <p14:xfrm>
                <a:off x="6265120" y="1221547"/>
                <a:ext cx="136800" cy="12456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52BAF426-2425-486D-A3AF-9445FF9CEA56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6256120" y="1212547"/>
                  <a:ext cx="1544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801" name="Input penna 800">
                  <a:extLst>
                    <a:ext uri="{FF2B5EF4-FFF2-40B4-BE49-F238E27FC236}">
                      <a16:creationId xmlns:a16="http://schemas.microsoft.com/office/drawing/2014/main" id="{1D6E4C52-D110-4355-B43A-7F860BC743DF}"/>
                    </a:ext>
                  </a:extLst>
                </p14:cNvPr>
                <p14:cNvContentPartPr/>
                <p14:nvPr/>
              </p14:nvContentPartPr>
              <p14:xfrm>
                <a:off x="6438640" y="1238827"/>
                <a:ext cx="57600" cy="171000"/>
              </p14:xfrm>
            </p:contentPart>
          </mc:Choice>
          <mc:Fallback xmlns="">
            <p:pic>
              <p:nvPicPr>
                <p:cNvPr id="682" name="Input penna 681">
                  <a:extLst>
                    <a:ext uri="{FF2B5EF4-FFF2-40B4-BE49-F238E27FC236}">
                      <a16:creationId xmlns:a16="http://schemas.microsoft.com/office/drawing/2014/main" id="{89738394-F3A0-4DD9-8497-81A8CB12777C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6430000" y="1230187"/>
                  <a:ext cx="752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A2C29C01-61B0-46C4-82CF-038BFF32CAC5}"/>
                    </a:ext>
                  </a:extLst>
                </p14:cNvPr>
                <p14:cNvContentPartPr/>
                <p14:nvPr/>
              </p14:nvContentPartPr>
              <p14:xfrm>
                <a:off x="6534040" y="1240987"/>
                <a:ext cx="113760" cy="17244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E23635E0-AF86-46C6-9964-FB2E118D0431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6525400" y="1231987"/>
                  <a:ext cx="131400" cy="19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4">
            <p14:nvContentPartPr>
              <p14:cNvPr id="803" name="Input penna 802">
                <a:extLst>
                  <a:ext uri="{FF2B5EF4-FFF2-40B4-BE49-F238E27FC236}">
                    <a16:creationId xmlns:a16="http://schemas.microsoft.com/office/drawing/2014/main" id="{5C56C68F-AA46-4E8A-9CB1-18E169183A09}"/>
                  </a:ext>
                </a:extLst>
              </p14:cNvPr>
              <p14:cNvContentPartPr/>
              <p14:nvPr/>
            </p14:nvContentPartPr>
            <p14:xfrm>
              <a:off x="8461409" y="983303"/>
              <a:ext cx="218160" cy="99360"/>
            </p14:xfrm>
          </p:contentPart>
        </mc:Choice>
        <mc:Fallback xmlns="">
          <p:pic>
            <p:nvPicPr>
              <p:cNvPr id="803" name="Input penna 802">
                <a:extLst>
                  <a:ext uri="{FF2B5EF4-FFF2-40B4-BE49-F238E27FC236}">
                    <a16:creationId xmlns:a16="http://schemas.microsoft.com/office/drawing/2014/main" id="{5C56C68F-AA46-4E8A-9CB1-18E169183A09}"/>
                  </a:ext>
                </a:extLst>
              </p:cNvPr>
              <p:cNvPicPr/>
              <p:nvPr/>
            </p:nvPicPr>
            <p:blipFill>
              <a:blip r:embed="rId1185"/>
              <a:stretch>
                <a:fillRect/>
              </a:stretch>
            </p:blipFill>
            <p:spPr>
              <a:xfrm>
                <a:off x="8452394" y="974303"/>
                <a:ext cx="235829" cy="11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804" name="Gruppo 803">
            <a:extLst>
              <a:ext uri="{FF2B5EF4-FFF2-40B4-BE49-F238E27FC236}">
                <a16:creationId xmlns:a16="http://schemas.microsoft.com/office/drawing/2014/main" id="{5021F2B0-7DFB-4B4B-A9C5-91664B25DFC4}"/>
              </a:ext>
            </a:extLst>
          </p:cNvPr>
          <p:cNvGrpSpPr/>
          <p:nvPr/>
        </p:nvGrpSpPr>
        <p:grpSpPr>
          <a:xfrm>
            <a:off x="8835089" y="773063"/>
            <a:ext cx="848160" cy="571320"/>
            <a:chOff x="8227120" y="727267"/>
            <a:chExt cx="848160" cy="57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805" name="Input penna 804">
                  <a:extLst>
                    <a:ext uri="{FF2B5EF4-FFF2-40B4-BE49-F238E27FC236}">
                      <a16:creationId xmlns:a16="http://schemas.microsoft.com/office/drawing/2014/main" id="{FD1585F6-E1DB-4CCF-953B-CFC2F3493645}"/>
                    </a:ext>
                  </a:extLst>
                </p14:cNvPr>
                <p14:cNvContentPartPr/>
                <p14:nvPr/>
              </p14:nvContentPartPr>
              <p14:xfrm>
                <a:off x="8415040" y="727267"/>
                <a:ext cx="89280" cy="11088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32FC880E-6855-4DE5-BC9E-373D4A2E17BA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8406400" y="718627"/>
                  <a:ext cx="1069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806" name="Input penna 805">
                  <a:extLst>
                    <a:ext uri="{FF2B5EF4-FFF2-40B4-BE49-F238E27FC236}">
                      <a16:creationId xmlns:a16="http://schemas.microsoft.com/office/drawing/2014/main" id="{4B8D56C7-0DA3-44C2-AAB2-919505F55B51}"/>
                    </a:ext>
                  </a:extLst>
                </p14:cNvPr>
                <p14:cNvContentPartPr/>
                <p14:nvPr/>
              </p14:nvContentPartPr>
              <p14:xfrm>
                <a:off x="8524840" y="757147"/>
                <a:ext cx="16920" cy="7884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12A2B1E4-1D70-4595-A506-61DDB5822D3A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8515840" y="748147"/>
                  <a:ext cx="345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807" name="Input penna 806">
                  <a:extLst>
                    <a:ext uri="{FF2B5EF4-FFF2-40B4-BE49-F238E27FC236}">
                      <a16:creationId xmlns:a16="http://schemas.microsoft.com/office/drawing/2014/main" id="{48B43D23-A91F-4F2C-B855-F453266CB5EE}"/>
                    </a:ext>
                  </a:extLst>
                </p14:cNvPr>
                <p14:cNvContentPartPr/>
                <p14:nvPr/>
              </p14:nvContentPartPr>
              <p14:xfrm>
                <a:off x="8575960" y="750667"/>
                <a:ext cx="77760" cy="10188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F28A686B-E228-43A9-BF02-167077FFD4CF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8567320" y="742027"/>
                  <a:ext cx="954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931D944E-E5D6-41C7-A691-A60DA1507B22}"/>
                    </a:ext>
                  </a:extLst>
                </p14:cNvPr>
                <p14:cNvContentPartPr/>
                <p14:nvPr/>
              </p14:nvContentPartPr>
              <p14:xfrm>
                <a:off x="8628160" y="733027"/>
                <a:ext cx="117000" cy="10044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D18C0BE3-FCFD-4ECB-95FD-6C1BB471E786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8619520" y="724027"/>
                  <a:ext cx="134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134FEEE9-0621-4E33-AB56-9BF5A148051C}"/>
                    </a:ext>
                  </a:extLst>
                </p14:cNvPr>
                <p14:cNvContentPartPr/>
                <p14:nvPr/>
              </p14:nvContentPartPr>
              <p14:xfrm>
                <a:off x="8733640" y="739507"/>
                <a:ext cx="65880" cy="10548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58AFB2DA-D26F-4A3D-86CA-6259F4E82B45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8725000" y="730867"/>
                  <a:ext cx="83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810" name="Input penna 809">
                  <a:extLst>
                    <a:ext uri="{FF2B5EF4-FFF2-40B4-BE49-F238E27FC236}">
                      <a16:creationId xmlns:a16="http://schemas.microsoft.com/office/drawing/2014/main" id="{B1C3AE47-809B-49EB-807D-4872F61CB3DE}"/>
                    </a:ext>
                  </a:extLst>
                </p14:cNvPr>
                <p14:cNvContentPartPr/>
                <p14:nvPr/>
              </p14:nvContentPartPr>
              <p14:xfrm>
                <a:off x="8737960" y="796387"/>
                <a:ext cx="81720" cy="7200"/>
              </p14:xfrm>
            </p:contentPart>
          </mc:Choice>
          <mc:Fallback xmlns="">
            <p:pic>
              <p:nvPicPr>
                <p:cNvPr id="691" name="Input penna 690">
                  <a:extLst>
                    <a:ext uri="{FF2B5EF4-FFF2-40B4-BE49-F238E27FC236}">
                      <a16:creationId xmlns:a16="http://schemas.microsoft.com/office/drawing/2014/main" id="{9C9BB4D9-40B3-4FE1-808F-1BC251D4C099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8729320" y="787747"/>
                  <a:ext cx="99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BBC5C203-30C6-4D86-839B-300CC0B33AA5}"/>
                    </a:ext>
                  </a:extLst>
                </p14:cNvPr>
                <p14:cNvContentPartPr/>
                <p14:nvPr/>
              </p14:nvContentPartPr>
              <p14:xfrm>
                <a:off x="8802040" y="728707"/>
                <a:ext cx="173520" cy="10836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E3030D6D-D322-4469-861A-9F2551EBFCFA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8793040" y="720067"/>
                  <a:ext cx="191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B6ACC237-0937-449C-838C-A6673AE64B12}"/>
                    </a:ext>
                  </a:extLst>
                </p14:cNvPr>
                <p14:cNvContentPartPr/>
                <p14:nvPr/>
              </p14:nvContentPartPr>
              <p14:xfrm>
                <a:off x="8262400" y="936787"/>
                <a:ext cx="117000" cy="10224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AB8EAE96-8C49-4DA7-AC7D-602267DE68AC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8253400" y="927787"/>
                  <a:ext cx="134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89633CF6-C0D0-47D7-BCE2-274D8876E0CD}"/>
                    </a:ext>
                  </a:extLst>
                </p14:cNvPr>
                <p14:cNvContentPartPr/>
                <p14:nvPr/>
              </p14:nvContentPartPr>
              <p14:xfrm>
                <a:off x="8373280" y="957307"/>
                <a:ext cx="85320" cy="9180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D4C4D934-8370-426E-9C99-121CA713AF98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8364280" y="948307"/>
                  <a:ext cx="1029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466C736C-346F-48CC-B719-01C8250125CF}"/>
                    </a:ext>
                  </a:extLst>
                </p14:cNvPr>
                <p14:cNvContentPartPr/>
                <p14:nvPr/>
              </p14:nvContentPartPr>
              <p14:xfrm>
                <a:off x="8408560" y="1015267"/>
                <a:ext cx="65520" cy="288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2E9AFE17-2261-4864-B13D-830C01F517B1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8399920" y="1006267"/>
                  <a:ext cx="83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4D9C41EF-1B09-4F15-9F0C-92805989B5BC}"/>
                    </a:ext>
                  </a:extLst>
                </p14:cNvPr>
                <p14:cNvContentPartPr/>
                <p14:nvPr/>
              </p14:nvContentPartPr>
              <p14:xfrm>
                <a:off x="8494960" y="956587"/>
                <a:ext cx="115920" cy="9288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3D1D9193-6C28-47D1-A42D-4F5EB7E2FC36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8486320" y="947587"/>
                  <a:ext cx="1335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2E2904BE-BC96-47D3-9D2C-C0C372BE2F58}"/>
                    </a:ext>
                  </a:extLst>
                </p14:cNvPr>
                <p14:cNvContentPartPr/>
                <p14:nvPr/>
              </p14:nvContentPartPr>
              <p14:xfrm>
                <a:off x="8599720" y="944707"/>
                <a:ext cx="104040" cy="8892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D54510B0-06E7-4E60-99F2-8B02E8221906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8590720" y="936067"/>
                  <a:ext cx="121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817" name="Input penna 816">
                  <a:extLst>
                    <a:ext uri="{FF2B5EF4-FFF2-40B4-BE49-F238E27FC236}">
                      <a16:creationId xmlns:a16="http://schemas.microsoft.com/office/drawing/2014/main" id="{F087AFF2-7F0B-4192-BC9F-CE8B6B8B59F2}"/>
                    </a:ext>
                  </a:extLst>
                </p14:cNvPr>
                <p14:cNvContentPartPr/>
                <p14:nvPr/>
              </p14:nvContentPartPr>
              <p14:xfrm>
                <a:off x="8717440" y="919507"/>
                <a:ext cx="140040" cy="11844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CEE30152-1BDD-4C0D-B107-DB2F5075AA51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8708440" y="910507"/>
                  <a:ext cx="157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818" name="Input penna 817">
                  <a:extLst>
                    <a:ext uri="{FF2B5EF4-FFF2-40B4-BE49-F238E27FC236}">
                      <a16:creationId xmlns:a16="http://schemas.microsoft.com/office/drawing/2014/main" id="{B4505005-E5BA-48EF-982F-A4363D66A96A}"/>
                    </a:ext>
                  </a:extLst>
                </p14:cNvPr>
                <p14:cNvContentPartPr/>
                <p14:nvPr/>
              </p14:nvContentPartPr>
              <p14:xfrm>
                <a:off x="8889160" y="920587"/>
                <a:ext cx="107280" cy="100080"/>
              </p14:xfrm>
            </p:contentPart>
          </mc:Choice>
          <mc:Fallback xmlns="">
            <p:pic>
              <p:nvPicPr>
                <p:cNvPr id="700" name="Input penna 699">
                  <a:extLst>
                    <a:ext uri="{FF2B5EF4-FFF2-40B4-BE49-F238E27FC236}">
                      <a16:creationId xmlns:a16="http://schemas.microsoft.com/office/drawing/2014/main" id="{CA2E0EDF-372D-4663-8C25-8E9CD1BC8935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8880160" y="911947"/>
                  <a:ext cx="1249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85845027-47C3-42F5-A3DF-64C8392A4721}"/>
                    </a:ext>
                  </a:extLst>
                </p14:cNvPr>
                <p14:cNvContentPartPr/>
                <p14:nvPr/>
              </p14:nvContentPartPr>
              <p14:xfrm>
                <a:off x="8995360" y="939307"/>
                <a:ext cx="79920" cy="77400"/>
              </p14:xfrm>
            </p:contentPart>
          </mc:Choice>
          <mc:Fallback xmlns="">
            <p:pic>
              <p:nvPicPr>
                <p:cNvPr id="701" name="Input penna 700">
                  <a:extLst>
                    <a:ext uri="{FF2B5EF4-FFF2-40B4-BE49-F238E27FC236}">
                      <a16:creationId xmlns:a16="http://schemas.microsoft.com/office/drawing/2014/main" id="{4EDCC28A-E452-4F48-AD08-94C21EF23C3A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8986360" y="930307"/>
                  <a:ext cx="975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1BD675D3-5BDA-492B-9869-9BE2D8106CDE}"/>
                    </a:ext>
                  </a:extLst>
                </p14:cNvPr>
                <p14:cNvContentPartPr/>
                <p14:nvPr/>
              </p14:nvContentPartPr>
              <p14:xfrm>
                <a:off x="8969800" y="985387"/>
                <a:ext cx="99720" cy="4680"/>
              </p14:xfrm>
            </p:contentPart>
          </mc:Choice>
          <mc:Fallback xmlns="">
            <p:pic>
              <p:nvPicPr>
                <p:cNvPr id="702" name="Input penna 701">
                  <a:extLst>
                    <a:ext uri="{FF2B5EF4-FFF2-40B4-BE49-F238E27FC236}">
                      <a16:creationId xmlns:a16="http://schemas.microsoft.com/office/drawing/2014/main" id="{1F819675-3740-4FE5-9F08-D5F240F96A20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8960800" y="976747"/>
                  <a:ext cx="117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C450E9EC-8B3C-4A17-B90D-9242EF2FFCD0}"/>
                    </a:ext>
                  </a:extLst>
                </p14:cNvPr>
                <p14:cNvContentPartPr/>
                <p14:nvPr/>
              </p14:nvContentPartPr>
              <p14:xfrm>
                <a:off x="8235400" y="1168267"/>
                <a:ext cx="13320" cy="9144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CB76936F-5C20-4A6B-9CEC-09D682FFF226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8226400" y="1159627"/>
                  <a:ext cx="30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822" name="Input penna 821">
                  <a:extLst>
                    <a:ext uri="{FF2B5EF4-FFF2-40B4-BE49-F238E27FC236}">
                      <a16:creationId xmlns:a16="http://schemas.microsoft.com/office/drawing/2014/main" id="{9D1F083E-FA72-46FD-9818-999606721771}"/>
                    </a:ext>
                  </a:extLst>
                </p14:cNvPr>
                <p14:cNvContentPartPr/>
                <p14:nvPr/>
              </p14:nvContentPartPr>
              <p14:xfrm>
                <a:off x="8227120" y="1172587"/>
                <a:ext cx="66240" cy="12600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28BF96FF-A201-41A8-B6A4-3368836B1793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8218480" y="1163947"/>
                  <a:ext cx="838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E7012AE9-618C-4B2D-ADEF-ED12A24E65B7}"/>
                    </a:ext>
                  </a:extLst>
                </p14:cNvPr>
                <p14:cNvContentPartPr/>
                <p14:nvPr/>
              </p14:nvContentPartPr>
              <p14:xfrm>
                <a:off x="8314600" y="1125067"/>
                <a:ext cx="9720" cy="79560"/>
              </p14:xfrm>
            </p:contentPart>
          </mc:Choice>
          <mc:Fallback xmlns="">
            <p:pic>
              <p:nvPicPr>
                <p:cNvPr id="705" name="Input penna 704">
                  <a:extLst>
                    <a:ext uri="{FF2B5EF4-FFF2-40B4-BE49-F238E27FC236}">
                      <a16:creationId xmlns:a16="http://schemas.microsoft.com/office/drawing/2014/main" id="{1F1705C0-1572-4437-871C-84E7D9D3BF52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8305600" y="1116427"/>
                  <a:ext cx="273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824" name="Input penna 823">
                  <a:extLst>
                    <a:ext uri="{FF2B5EF4-FFF2-40B4-BE49-F238E27FC236}">
                      <a16:creationId xmlns:a16="http://schemas.microsoft.com/office/drawing/2014/main" id="{647543DC-17F3-4C1B-B3CA-7F8FBD608432}"/>
                    </a:ext>
                  </a:extLst>
                </p14:cNvPr>
                <p14:cNvContentPartPr/>
                <p14:nvPr/>
              </p14:nvContentPartPr>
              <p14:xfrm>
                <a:off x="8380480" y="1190227"/>
                <a:ext cx="14040" cy="8136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4FFF1C1B-ACCB-4FCE-9D1F-77C749FA1CC4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8371480" y="1181227"/>
                  <a:ext cx="316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A6FD93F4-50B2-464E-AE36-1E90147759F1}"/>
                    </a:ext>
                  </a:extLst>
                </p14:cNvPr>
                <p14:cNvContentPartPr/>
                <p14:nvPr/>
              </p14:nvContentPartPr>
              <p14:xfrm>
                <a:off x="8417920" y="1164667"/>
                <a:ext cx="73800" cy="121320"/>
              </p14:xfrm>
            </p:contentPart>
          </mc:Choice>
          <mc:Fallback xmlns="">
            <p:pic>
              <p:nvPicPr>
                <p:cNvPr id="707" name="Input penna 706">
                  <a:extLst>
                    <a:ext uri="{FF2B5EF4-FFF2-40B4-BE49-F238E27FC236}">
                      <a16:creationId xmlns:a16="http://schemas.microsoft.com/office/drawing/2014/main" id="{0C6F503D-0205-45DF-BADE-025C007EB381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8409280" y="1156027"/>
                  <a:ext cx="91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70DF7BA6-82EB-42FD-874C-441EC926CFDD}"/>
                    </a:ext>
                  </a:extLst>
                </p14:cNvPr>
                <p14:cNvContentPartPr/>
                <p14:nvPr/>
              </p14:nvContentPartPr>
              <p14:xfrm>
                <a:off x="8514760" y="1167187"/>
                <a:ext cx="58320" cy="91080"/>
              </p14:xfrm>
            </p:contentPart>
          </mc:Choice>
          <mc:Fallback xmlns="">
            <p:pic>
              <p:nvPicPr>
                <p:cNvPr id="708" name="Input penna 707">
                  <a:extLst>
                    <a:ext uri="{FF2B5EF4-FFF2-40B4-BE49-F238E27FC236}">
                      <a16:creationId xmlns:a16="http://schemas.microsoft.com/office/drawing/2014/main" id="{5F8E343B-45C0-49BD-8C9E-EAFCF2A8E1F4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8505760" y="1158547"/>
                  <a:ext cx="759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9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AC08D933-132A-4C00-BADD-22FAAE228FD9}"/>
                    </a:ext>
                  </a:extLst>
                </p14:cNvPr>
                <p14:cNvContentPartPr/>
                <p14:nvPr/>
              </p14:nvContentPartPr>
              <p14:xfrm>
                <a:off x="8522320" y="1215427"/>
                <a:ext cx="78840" cy="17640"/>
              </p14:xfrm>
            </p:contentPart>
          </mc:Choice>
          <mc:Fallback xmlns="">
            <p:pic>
              <p:nvPicPr>
                <p:cNvPr id="709" name="Input penna 708">
                  <a:extLst>
                    <a:ext uri="{FF2B5EF4-FFF2-40B4-BE49-F238E27FC236}">
                      <a16:creationId xmlns:a16="http://schemas.microsoft.com/office/drawing/2014/main" id="{09F0BE2A-4FE5-4787-B355-BDEE7AD4506A}"/>
                    </a:ext>
                  </a:extLst>
                </p:cNvPr>
                <p:cNvPicPr/>
                <p:nvPr/>
              </p:nvPicPr>
              <p:blipFill>
                <a:blip r:embed="rId1230"/>
                <a:stretch>
                  <a:fillRect/>
                </a:stretch>
              </p:blipFill>
              <p:spPr>
                <a:xfrm>
                  <a:off x="8513680" y="1206427"/>
                  <a:ext cx="964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1">
              <p14:nvContentPartPr>
                <p14:cNvPr id="828" name="Input penna 827">
                  <a:extLst>
                    <a:ext uri="{FF2B5EF4-FFF2-40B4-BE49-F238E27FC236}">
                      <a16:creationId xmlns:a16="http://schemas.microsoft.com/office/drawing/2014/main" id="{F9C6E552-BA83-4122-92D7-8A0BE21F1539}"/>
                    </a:ext>
                  </a:extLst>
                </p14:cNvPr>
                <p14:cNvContentPartPr/>
                <p14:nvPr/>
              </p14:nvContentPartPr>
              <p14:xfrm>
                <a:off x="8595760" y="1178347"/>
                <a:ext cx="90360" cy="96120"/>
              </p14:xfrm>
            </p:contentPart>
          </mc:Choice>
          <mc:Fallback xmlns="">
            <p:pic>
              <p:nvPicPr>
                <p:cNvPr id="710" name="Input penna 709">
                  <a:extLst>
                    <a:ext uri="{FF2B5EF4-FFF2-40B4-BE49-F238E27FC236}">
                      <a16:creationId xmlns:a16="http://schemas.microsoft.com/office/drawing/2014/main" id="{DC97DD01-38CD-4366-866E-26BFF950F834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8587120" y="1169347"/>
                  <a:ext cx="108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B2A0C005-B608-44DF-A10C-8BD1E8D2404A}"/>
                    </a:ext>
                  </a:extLst>
                </p14:cNvPr>
                <p14:cNvContentPartPr/>
                <p14:nvPr/>
              </p14:nvContentPartPr>
              <p14:xfrm>
                <a:off x="8672800" y="1175827"/>
                <a:ext cx="112680" cy="96840"/>
              </p14:xfrm>
            </p:contentPart>
          </mc:Choice>
          <mc:Fallback xmlns="">
            <p:pic>
              <p:nvPicPr>
                <p:cNvPr id="711" name="Input penna 710">
                  <a:extLst>
                    <a:ext uri="{FF2B5EF4-FFF2-40B4-BE49-F238E27FC236}">
                      <a16:creationId xmlns:a16="http://schemas.microsoft.com/office/drawing/2014/main" id="{3582ABA0-7425-45AC-96E9-D3C2FDAD1CDE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8664160" y="1167187"/>
                  <a:ext cx="130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52FC86DC-ABA9-40A9-8C49-DF96EA5A5286}"/>
                    </a:ext>
                  </a:extLst>
                </p14:cNvPr>
                <p14:cNvContentPartPr/>
                <p14:nvPr/>
              </p14:nvContentPartPr>
              <p14:xfrm>
                <a:off x="8791960" y="1176547"/>
                <a:ext cx="18360" cy="8424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C115CC17-32F1-440E-83C9-28E89A347CAF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8782960" y="1167547"/>
                  <a:ext cx="360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17EB7405-999A-4B16-99D2-BF46E17DE822}"/>
                    </a:ext>
                  </a:extLst>
                </p14:cNvPr>
                <p14:cNvContentPartPr/>
                <p14:nvPr/>
              </p14:nvContentPartPr>
              <p14:xfrm>
                <a:off x="8846320" y="1167187"/>
                <a:ext cx="74520" cy="108000"/>
              </p14:xfrm>
            </p:contentPart>
          </mc:Choice>
          <mc:Fallback xmlns="">
            <p:pic>
              <p:nvPicPr>
                <p:cNvPr id="713" name="Input penna 712">
                  <a:extLst>
                    <a:ext uri="{FF2B5EF4-FFF2-40B4-BE49-F238E27FC236}">
                      <a16:creationId xmlns:a16="http://schemas.microsoft.com/office/drawing/2014/main" id="{2BE83A02-92D2-48BB-ACD1-8919E031D2CD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8837320" y="1158187"/>
                  <a:ext cx="92160" cy="12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2" name="Gruppo 831">
            <a:extLst>
              <a:ext uri="{FF2B5EF4-FFF2-40B4-BE49-F238E27FC236}">
                <a16:creationId xmlns:a16="http://schemas.microsoft.com/office/drawing/2014/main" id="{2668A41A-5B1C-4B97-87A5-4370A1FBC1DB}"/>
              </a:ext>
            </a:extLst>
          </p:cNvPr>
          <p:cNvGrpSpPr/>
          <p:nvPr/>
        </p:nvGrpSpPr>
        <p:grpSpPr>
          <a:xfrm>
            <a:off x="8714849" y="671903"/>
            <a:ext cx="1125360" cy="790920"/>
            <a:chOff x="8106880" y="626107"/>
            <a:chExt cx="1125360" cy="79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833" name="Input penna 832">
                  <a:extLst>
                    <a:ext uri="{FF2B5EF4-FFF2-40B4-BE49-F238E27FC236}">
                      <a16:creationId xmlns:a16="http://schemas.microsoft.com/office/drawing/2014/main" id="{D3087FB6-BE32-4F04-88F7-3F00966B452B}"/>
                    </a:ext>
                  </a:extLst>
                </p14:cNvPr>
                <p14:cNvContentPartPr/>
                <p14:nvPr/>
              </p14:nvContentPartPr>
              <p14:xfrm>
                <a:off x="9220000" y="685507"/>
                <a:ext cx="12240" cy="695160"/>
              </p14:xfrm>
            </p:contentPart>
          </mc:Choice>
          <mc:Fallback xmlns="">
            <p:pic>
              <p:nvPicPr>
                <p:cNvPr id="715" name="Input penna 714">
                  <a:extLst>
                    <a:ext uri="{FF2B5EF4-FFF2-40B4-BE49-F238E27FC236}">
                      <a16:creationId xmlns:a16="http://schemas.microsoft.com/office/drawing/2014/main" id="{427E0B1F-10A0-486E-A4A7-381EACB9B5EE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9211000" y="676507"/>
                  <a:ext cx="29880" cy="71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9BAF0366-E85A-4F9B-80D1-EA05B3B9623E}"/>
                    </a:ext>
                  </a:extLst>
                </p14:cNvPr>
                <p14:cNvContentPartPr/>
                <p14:nvPr/>
              </p14:nvContentPartPr>
              <p14:xfrm>
                <a:off x="8187520" y="1388227"/>
                <a:ext cx="971640" cy="2880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4EE453A0-433E-4334-857B-99AC509ADF55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8178520" y="1379587"/>
                  <a:ext cx="989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835" name="Input penna 834">
                  <a:extLst>
                    <a:ext uri="{FF2B5EF4-FFF2-40B4-BE49-F238E27FC236}">
                      <a16:creationId xmlns:a16="http://schemas.microsoft.com/office/drawing/2014/main" id="{A5D7D07C-A539-4784-ADDC-BC5F2FEEAE25}"/>
                    </a:ext>
                  </a:extLst>
                </p14:cNvPr>
                <p14:cNvContentPartPr/>
                <p14:nvPr/>
              </p14:nvContentPartPr>
              <p14:xfrm>
                <a:off x="8111200" y="690187"/>
                <a:ext cx="22680" cy="718200"/>
              </p14:xfrm>
            </p:contentPart>
          </mc:Choice>
          <mc:Fallback xmlns="">
            <p:pic>
              <p:nvPicPr>
                <p:cNvPr id="717" name="Input penna 716">
                  <a:extLst>
                    <a:ext uri="{FF2B5EF4-FFF2-40B4-BE49-F238E27FC236}">
                      <a16:creationId xmlns:a16="http://schemas.microsoft.com/office/drawing/2014/main" id="{37BC5BBE-02FF-4826-BE29-EB13CB483192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8102200" y="681547"/>
                  <a:ext cx="40320" cy="73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836" name="Input penna 835">
                  <a:extLst>
                    <a:ext uri="{FF2B5EF4-FFF2-40B4-BE49-F238E27FC236}">
                      <a16:creationId xmlns:a16="http://schemas.microsoft.com/office/drawing/2014/main" id="{98C8A418-5EA1-4699-94AE-CDA93571850B}"/>
                    </a:ext>
                  </a:extLst>
                </p14:cNvPr>
                <p14:cNvContentPartPr/>
                <p14:nvPr/>
              </p14:nvContentPartPr>
              <p14:xfrm>
                <a:off x="8106880" y="626107"/>
                <a:ext cx="1119960" cy="4716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4DE262C9-565C-454B-A9FC-70B86D10AC10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8097880" y="617107"/>
                  <a:ext cx="1137600" cy="6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8" name="Gruppo 947">
            <a:extLst>
              <a:ext uri="{FF2B5EF4-FFF2-40B4-BE49-F238E27FC236}">
                <a16:creationId xmlns:a16="http://schemas.microsoft.com/office/drawing/2014/main" id="{DB408FD9-4077-4CFF-8598-394F0ABC9E00}"/>
              </a:ext>
            </a:extLst>
          </p:cNvPr>
          <p:cNvGrpSpPr/>
          <p:nvPr/>
        </p:nvGrpSpPr>
        <p:grpSpPr>
          <a:xfrm>
            <a:off x="9993929" y="837967"/>
            <a:ext cx="1838520" cy="159480"/>
            <a:chOff x="7467520" y="1738507"/>
            <a:chExt cx="183852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0C07B4D4-21B6-491D-B59E-C2BBFB52E0AE}"/>
                    </a:ext>
                  </a:extLst>
                </p14:cNvPr>
                <p14:cNvContentPartPr/>
                <p14:nvPr/>
              </p14:nvContentPartPr>
              <p14:xfrm>
                <a:off x="7467520" y="1744987"/>
                <a:ext cx="73800" cy="9252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8E6788F0-945E-4739-8473-F9783991E361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7458520" y="1735987"/>
                  <a:ext cx="914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CD953459-FD57-417C-A7CF-52DDEBF594FD}"/>
                    </a:ext>
                  </a:extLst>
                </p14:cNvPr>
                <p14:cNvContentPartPr/>
                <p14:nvPr/>
              </p14:nvContentPartPr>
              <p14:xfrm>
                <a:off x="7558240" y="1754707"/>
                <a:ext cx="9000" cy="9684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C94B9D30-F2B3-43FE-A0A1-A617C00A312B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7549240" y="1746067"/>
                  <a:ext cx="266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951" name="Input penna 950">
                  <a:extLst>
                    <a:ext uri="{FF2B5EF4-FFF2-40B4-BE49-F238E27FC236}">
                      <a16:creationId xmlns:a16="http://schemas.microsoft.com/office/drawing/2014/main" id="{21788AE6-4825-45C1-8497-6E37FCE76E23}"/>
                    </a:ext>
                  </a:extLst>
                </p14:cNvPr>
                <p14:cNvContentPartPr/>
                <p14:nvPr/>
              </p14:nvContentPartPr>
              <p14:xfrm>
                <a:off x="7594600" y="1762267"/>
                <a:ext cx="69840" cy="10620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E0DB50C6-E27F-4F7D-A8D3-D08043919CA8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7585600" y="1753267"/>
                  <a:ext cx="87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952" name="Input penna 951">
                  <a:extLst>
                    <a:ext uri="{FF2B5EF4-FFF2-40B4-BE49-F238E27FC236}">
                      <a16:creationId xmlns:a16="http://schemas.microsoft.com/office/drawing/2014/main" id="{C6EC74C1-7920-49EE-B6C4-E80FA68685D1}"/>
                    </a:ext>
                  </a:extLst>
                </p14:cNvPr>
                <p14:cNvContentPartPr/>
                <p14:nvPr/>
              </p14:nvContentPartPr>
              <p14:xfrm>
                <a:off x="7644640" y="1762627"/>
                <a:ext cx="89640" cy="10044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62876DE3-B8F5-4B3C-817E-76787E5402AF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7635640" y="1753987"/>
                  <a:ext cx="1072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24A7DB45-3661-47FA-9F80-431E2EF26174}"/>
                    </a:ext>
                  </a:extLst>
                </p14:cNvPr>
                <p14:cNvContentPartPr/>
                <p14:nvPr/>
              </p14:nvContentPartPr>
              <p14:xfrm>
                <a:off x="7713760" y="1777027"/>
                <a:ext cx="88200" cy="9900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09581FE4-9FED-4433-9703-EE6B875D9A21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7704760" y="1768027"/>
                  <a:ext cx="1058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954" name="Input penna 953">
                  <a:extLst>
                    <a:ext uri="{FF2B5EF4-FFF2-40B4-BE49-F238E27FC236}">
                      <a16:creationId xmlns:a16="http://schemas.microsoft.com/office/drawing/2014/main" id="{1D12C8C6-3201-4274-BDFF-E05EBA0DEEE4}"/>
                    </a:ext>
                  </a:extLst>
                </p14:cNvPr>
                <p14:cNvContentPartPr/>
                <p14:nvPr/>
              </p14:nvContentPartPr>
              <p14:xfrm>
                <a:off x="7711240" y="1816987"/>
                <a:ext cx="60480" cy="1764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141C5754-605F-4E81-98AF-6F07B03C5A4A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7702600" y="1808347"/>
                  <a:ext cx="781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955" name="Input penna 954">
                  <a:extLst>
                    <a:ext uri="{FF2B5EF4-FFF2-40B4-BE49-F238E27FC236}">
                      <a16:creationId xmlns:a16="http://schemas.microsoft.com/office/drawing/2014/main" id="{40C959EB-7A3F-45EB-B3AC-5711AB6CAF87}"/>
                    </a:ext>
                  </a:extLst>
                </p14:cNvPr>
                <p14:cNvContentPartPr/>
                <p14:nvPr/>
              </p14:nvContentPartPr>
              <p14:xfrm>
                <a:off x="7776040" y="1779547"/>
                <a:ext cx="120240" cy="8568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9CBF341E-9DEB-4701-BE3E-4B8FD354245E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7767040" y="1770547"/>
                  <a:ext cx="137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A559ACDC-EF7A-48DE-8CE9-B1A31C5E5580}"/>
                    </a:ext>
                  </a:extLst>
                </p14:cNvPr>
                <p14:cNvContentPartPr/>
                <p14:nvPr/>
              </p14:nvContentPartPr>
              <p14:xfrm>
                <a:off x="8055760" y="1782427"/>
                <a:ext cx="19440" cy="9360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83098DF3-47B2-4E27-BDB3-FB548C413137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8046760" y="1773787"/>
                  <a:ext cx="37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957" name="Input penna 956">
                  <a:extLst>
                    <a:ext uri="{FF2B5EF4-FFF2-40B4-BE49-F238E27FC236}">
                      <a16:creationId xmlns:a16="http://schemas.microsoft.com/office/drawing/2014/main" id="{9B3237B7-BE0C-428A-8AD3-9A3803F704C8}"/>
                    </a:ext>
                  </a:extLst>
                </p14:cNvPr>
                <p14:cNvContentPartPr/>
                <p14:nvPr/>
              </p14:nvContentPartPr>
              <p14:xfrm>
                <a:off x="8059720" y="1760827"/>
                <a:ext cx="85320" cy="12564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CC106526-C0C4-40CC-929F-66FBD3148D00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8051080" y="1751827"/>
                  <a:ext cx="1029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958" name="Input penna 957">
                  <a:extLst>
                    <a:ext uri="{FF2B5EF4-FFF2-40B4-BE49-F238E27FC236}">
                      <a16:creationId xmlns:a16="http://schemas.microsoft.com/office/drawing/2014/main" id="{30A59064-CFD6-4E27-A7E6-52CF7B3E8757}"/>
                    </a:ext>
                  </a:extLst>
                </p14:cNvPr>
                <p14:cNvContentPartPr/>
                <p14:nvPr/>
              </p14:nvContentPartPr>
              <p14:xfrm>
                <a:off x="8146120" y="1793587"/>
                <a:ext cx="55440" cy="9864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D25D848C-8B66-44DE-999D-3274BCA5AA41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8137120" y="1784587"/>
                  <a:ext cx="73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959" name="Input penna 958">
                  <a:extLst>
                    <a:ext uri="{FF2B5EF4-FFF2-40B4-BE49-F238E27FC236}">
                      <a16:creationId xmlns:a16="http://schemas.microsoft.com/office/drawing/2014/main" id="{80BD4E7D-44F9-4F62-8B2F-A016EE8DD874}"/>
                    </a:ext>
                  </a:extLst>
                </p14:cNvPr>
                <p14:cNvContentPartPr/>
                <p14:nvPr/>
              </p14:nvContentPartPr>
              <p14:xfrm>
                <a:off x="8219200" y="1789267"/>
                <a:ext cx="85320" cy="10008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F7B418DA-9421-4F2C-B61A-AFEED0B2DB6C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8210200" y="1780267"/>
                  <a:ext cx="1029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B13F8DBC-DACA-45E1-BFC9-7BAA94B67F81}"/>
                    </a:ext>
                  </a:extLst>
                </p14:cNvPr>
                <p14:cNvContentPartPr/>
                <p14:nvPr/>
              </p14:nvContentPartPr>
              <p14:xfrm>
                <a:off x="8315680" y="1788187"/>
                <a:ext cx="19440" cy="8496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5CB3BE0D-84A4-4CEB-A1F1-341A1CB80659}"/>
                    </a:ext>
                  </a:extLst>
                </p:cNvPr>
                <p:cNvPicPr/>
                <p:nvPr/>
              </p:nvPicPr>
              <p:blipFill>
                <a:blip r:embed="rId1481"/>
                <a:stretch>
                  <a:fillRect/>
                </a:stretch>
              </p:blipFill>
              <p:spPr>
                <a:xfrm>
                  <a:off x="8306680" y="1779187"/>
                  <a:ext cx="37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2">
              <p14:nvContentPartPr>
                <p14:cNvPr id="961" name="Input penna 960">
                  <a:extLst>
                    <a:ext uri="{FF2B5EF4-FFF2-40B4-BE49-F238E27FC236}">
                      <a16:creationId xmlns:a16="http://schemas.microsoft.com/office/drawing/2014/main" id="{A76A81DD-5BF3-451D-9EFE-231792982D09}"/>
                    </a:ext>
                  </a:extLst>
                </p14:cNvPr>
                <p14:cNvContentPartPr/>
                <p14:nvPr/>
              </p14:nvContentPartPr>
              <p14:xfrm>
                <a:off x="8342320" y="1790707"/>
                <a:ext cx="84600" cy="8892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3EE4FEA3-9E22-44A0-B117-DB5AA12A9462}"/>
                    </a:ext>
                  </a:extLst>
                </p:cNvPr>
                <p:cNvPicPr/>
                <p:nvPr/>
              </p:nvPicPr>
              <p:blipFill>
                <a:blip r:embed="rId1483"/>
                <a:stretch>
                  <a:fillRect/>
                </a:stretch>
              </p:blipFill>
              <p:spPr>
                <a:xfrm>
                  <a:off x="8333680" y="1781707"/>
                  <a:ext cx="1022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4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D18DADAB-8293-46AC-A30E-1E2828456348}"/>
                    </a:ext>
                  </a:extLst>
                </p14:cNvPr>
                <p14:cNvContentPartPr/>
                <p14:nvPr/>
              </p14:nvContentPartPr>
              <p14:xfrm>
                <a:off x="8411080" y="1800427"/>
                <a:ext cx="95400" cy="8928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588DD41B-C4E0-4094-B496-4A88C311779C}"/>
                    </a:ext>
                  </a:extLst>
                </p:cNvPr>
                <p:cNvPicPr/>
                <p:nvPr/>
              </p:nvPicPr>
              <p:blipFill>
                <a:blip r:embed="rId1485"/>
                <a:stretch>
                  <a:fillRect/>
                </a:stretch>
              </p:blipFill>
              <p:spPr>
                <a:xfrm>
                  <a:off x="8402080" y="1791787"/>
                  <a:ext cx="113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FB4AB15B-7AC1-423C-BA03-7262B87B7CFA}"/>
                    </a:ext>
                  </a:extLst>
                </p14:cNvPr>
                <p14:cNvContentPartPr/>
                <p14:nvPr/>
              </p14:nvContentPartPr>
              <p14:xfrm>
                <a:off x="8511880" y="1814107"/>
                <a:ext cx="101160" cy="8388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A067707A-4AA5-4A4A-9C9C-E9346477E73C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8503240" y="1805107"/>
                  <a:ext cx="1188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964" name="Input penna 963">
                  <a:extLst>
                    <a:ext uri="{FF2B5EF4-FFF2-40B4-BE49-F238E27FC236}">
                      <a16:creationId xmlns:a16="http://schemas.microsoft.com/office/drawing/2014/main" id="{49D15F22-724A-4EEC-8E45-33E028EC5DAF}"/>
                    </a:ext>
                  </a:extLst>
                </p14:cNvPr>
                <p14:cNvContentPartPr/>
                <p14:nvPr/>
              </p14:nvContentPartPr>
              <p14:xfrm>
                <a:off x="8543200" y="1791427"/>
                <a:ext cx="113040" cy="864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F551B4FC-850D-4B49-82F4-8E8B5E7A356E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8534560" y="1782787"/>
                  <a:ext cx="130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AB5036F1-0471-4DDC-8667-295598E62F03}"/>
                    </a:ext>
                  </a:extLst>
                </p14:cNvPr>
                <p14:cNvContentPartPr/>
                <p14:nvPr/>
              </p14:nvContentPartPr>
              <p14:xfrm>
                <a:off x="8634280" y="1773787"/>
                <a:ext cx="124560" cy="11808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B545AD3C-4F9F-4417-838C-8F904DB313B8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8625640" y="1764787"/>
                  <a:ext cx="1422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966" name="Input penna 965">
                  <a:extLst>
                    <a:ext uri="{FF2B5EF4-FFF2-40B4-BE49-F238E27FC236}">
                      <a16:creationId xmlns:a16="http://schemas.microsoft.com/office/drawing/2014/main" id="{D0BB9DDF-412F-417D-AE06-ECCB3CA28004}"/>
                    </a:ext>
                  </a:extLst>
                </p14:cNvPr>
                <p14:cNvContentPartPr/>
                <p14:nvPr/>
              </p14:nvContentPartPr>
              <p14:xfrm>
                <a:off x="8765680" y="1794307"/>
                <a:ext cx="121680" cy="9612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17735ED6-69E5-44CB-96D0-5235BEB6FE7B}"/>
                    </a:ext>
                  </a:extLst>
                </p:cNvPr>
                <p:cNvPicPr/>
                <p:nvPr/>
              </p:nvPicPr>
              <p:blipFill>
                <a:blip r:embed="rId1493"/>
                <a:stretch>
                  <a:fillRect/>
                </a:stretch>
              </p:blipFill>
              <p:spPr>
                <a:xfrm>
                  <a:off x="8757040" y="1785307"/>
                  <a:ext cx="1393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4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BEFC7765-A9E7-4035-9766-10EDDDB69987}"/>
                    </a:ext>
                  </a:extLst>
                </p14:cNvPr>
                <p14:cNvContentPartPr/>
                <p14:nvPr/>
              </p14:nvContentPartPr>
              <p14:xfrm>
                <a:off x="8864680" y="1792507"/>
                <a:ext cx="74160" cy="8244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41DF41B6-C39F-458B-A09B-72E94921C319}"/>
                    </a:ext>
                  </a:extLst>
                </p:cNvPr>
                <p:cNvPicPr/>
                <p:nvPr/>
              </p:nvPicPr>
              <p:blipFill>
                <a:blip r:embed="rId1495"/>
                <a:stretch>
                  <a:fillRect/>
                </a:stretch>
              </p:blipFill>
              <p:spPr>
                <a:xfrm>
                  <a:off x="8856040" y="1783507"/>
                  <a:ext cx="918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6">
              <p14:nvContentPartPr>
                <p14:cNvPr id="968" name="Input penna 967">
                  <a:extLst>
                    <a:ext uri="{FF2B5EF4-FFF2-40B4-BE49-F238E27FC236}">
                      <a16:creationId xmlns:a16="http://schemas.microsoft.com/office/drawing/2014/main" id="{99F163FF-246A-4E9D-82F3-2B7D4E93BF81}"/>
                    </a:ext>
                  </a:extLst>
                </p14:cNvPr>
                <p14:cNvContentPartPr/>
                <p14:nvPr/>
              </p14:nvContentPartPr>
              <p14:xfrm>
                <a:off x="8853520" y="1831387"/>
                <a:ext cx="81000" cy="468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812421DF-F182-42A2-8EF3-1A4A90E04E49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8844520" y="1822387"/>
                  <a:ext cx="98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969" name="Input penna 968">
                  <a:extLst>
                    <a:ext uri="{FF2B5EF4-FFF2-40B4-BE49-F238E27FC236}">
                      <a16:creationId xmlns:a16="http://schemas.microsoft.com/office/drawing/2014/main" id="{878A6B1B-E053-4124-85F8-C45FBB7DCE7C}"/>
                    </a:ext>
                  </a:extLst>
                </p14:cNvPr>
                <p14:cNvContentPartPr/>
                <p14:nvPr/>
              </p14:nvContentPartPr>
              <p14:xfrm>
                <a:off x="9036400" y="1778107"/>
                <a:ext cx="147600" cy="8928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0BE50857-1942-42F4-83F7-C27BF21B8B29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9027400" y="1769467"/>
                  <a:ext cx="1652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970" name="Input penna 969">
                  <a:extLst>
                    <a:ext uri="{FF2B5EF4-FFF2-40B4-BE49-F238E27FC236}">
                      <a16:creationId xmlns:a16="http://schemas.microsoft.com/office/drawing/2014/main" id="{1F226478-5E93-4C72-A70A-60CA9A0D227E}"/>
                    </a:ext>
                  </a:extLst>
                </p14:cNvPr>
                <p14:cNvContentPartPr/>
                <p14:nvPr/>
              </p14:nvContentPartPr>
              <p14:xfrm>
                <a:off x="9204880" y="1738507"/>
                <a:ext cx="101160" cy="10836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F1378772-7FBB-461B-8F98-7E471F98FFF4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9195880" y="1729867"/>
                  <a:ext cx="11880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1" name="Gruppo 970">
            <a:extLst>
              <a:ext uri="{FF2B5EF4-FFF2-40B4-BE49-F238E27FC236}">
                <a16:creationId xmlns:a16="http://schemas.microsoft.com/office/drawing/2014/main" id="{68984C95-FC8E-4B3E-B3F7-C757D7E766AC}"/>
              </a:ext>
            </a:extLst>
          </p:cNvPr>
          <p:cNvGrpSpPr/>
          <p:nvPr/>
        </p:nvGrpSpPr>
        <p:grpSpPr>
          <a:xfrm>
            <a:off x="10122449" y="1092127"/>
            <a:ext cx="542880" cy="252000"/>
            <a:chOff x="7596040" y="1992667"/>
            <a:chExt cx="542880" cy="25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972" name="Input penna 971">
                  <a:extLst>
                    <a:ext uri="{FF2B5EF4-FFF2-40B4-BE49-F238E27FC236}">
                      <a16:creationId xmlns:a16="http://schemas.microsoft.com/office/drawing/2014/main" id="{4A7EF805-292D-4B65-A68D-B28FEDE36194}"/>
                    </a:ext>
                  </a:extLst>
                </p14:cNvPr>
                <p14:cNvContentPartPr/>
                <p14:nvPr/>
              </p14:nvContentPartPr>
              <p14:xfrm>
                <a:off x="7596040" y="1993027"/>
                <a:ext cx="114840" cy="13716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AEBB383D-B6A2-4E04-8B10-39997D39D377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7587040" y="1984387"/>
                  <a:ext cx="1324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973" name="Input penna 972">
                  <a:extLst>
                    <a:ext uri="{FF2B5EF4-FFF2-40B4-BE49-F238E27FC236}">
                      <a16:creationId xmlns:a16="http://schemas.microsoft.com/office/drawing/2014/main" id="{3588AE75-0E98-434F-AF19-F719816B8C26}"/>
                    </a:ext>
                  </a:extLst>
                </p14:cNvPr>
                <p14:cNvContentPartPr/>
                <p14:nvPr/>
              </p14:nvContentPartPr>
              <p14:xfrm>
                <a:off x="7744360" y="2083387"/>
                <a:ext cx="34920" cy="11484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07F5D8C6-CC93-41C5-B889-4D6BC35294F7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7735360" y="2074387"/>
                  <a:ext cx="525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974" name="Input penna 973">
                  <a:extLst>
                    <a:ext uri="{FF2B5EF4-FFF2-40B4-BE49-F238E27FC236}">
                      <a16:creationId xmlns:a16="http://schemas.microsoft.com/office/drawing/2014/main" id="{5A332C81-03DE-4A30-865D-B08346A7D17A}"/>
                    </a:ext>
                  </a:extLst>
                </p14:cNvPr>
                <p14:cNvContentPartPr/>
                <p14:nvPr/>
              </p14:nvContentPartPr>
              <p14:xfrm>
                <a:off x="7890880" y="2115067"/>
                <a:ext cx="16200" cy="5220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1EFEDDBA-B635-4D2E-8C80-4E456AC531D1}"/>
                    </a:ext>
                  </a:extLst>
                </p:cNvPr>
                <p:cNvPicPr/>
                <p:nvPr/>
              </p:nvPicPr>
              <p:blipFill>
                <a:blip r:embed="rId1506"/>
                <a:stretch>
                  <a:fillRect/>
                </a:stretch>
              </p:blipFill>
              <p:spPr>
                <a:xfrm>
                  <a:off x="7881880" y="2106067"/>
                  <a:ext cx="338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7">
              <p14:nvContentPartPr>
                <p14:cNvPr id="975" name="Input penna 974">
                  <a:extLst>
                    <a:ext uri="{FF2B5EF4-FFF2-40B4-BE49-F238E27FC236}">
                      <a16:creationId xmlns:a16="http://schemas.microsoft.com/office/drawing/2014/main" id="{57B2F8F6-F9D3-42D6-949A-EF64AB6A0E07}"/>
                    </a:ext>
                  </a:extLst>
                </p14:cNvPr>
                <p14:cNvContentPartPr/>
                <p14:nvPr/>
              </p14:nvContentPartPr>
              <p14:xfrm>
                <a:off x="7971160" y="1992667"/>
                <a:ext cx="87120" cy="13968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89B8D8E8-A933-4E10-9120-95E6AC81DBEC}"/>
                    </a:ext>
                  </a:extLst>
                </p:cNvPr>
                <p:cNvPicPr/>
                <p:nvPr/>
              </p:nvPicPr>
              <p:blipFill>
                <a:blip r:embed="rId1508"/>
                <a:stretch>
                  <a:fillRect/>
                </a:stretch>
              </p:blipFill>
              <p:spPr>
                <a:xfrm>
                  <a:off x="7962160" y="1983667"/>
                  <a:ext cx="1047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9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90902374-684E-4576-89E7-4A712D5E21BF}"/>
                    </a:ext>
                  </a:extLst>
                </p14:cNvPr>
                <p14:cNvContentPartPr/>
                <p14:nvPr/>
              </p14:nvContentPartPr>
              <p14:xfrm>
                <a:off x="8075560" y="2070427"/>
                <a:ext cx="63360" cy="17424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51BFD624-5F2E-4444-B1AE-73DAF4491D5C}"/>
                    </a:ext>
                  </a:extLst>
                </p:cNvPr>
                <p:cNvPicPr/>
                <p:nvPr/>
              </p:nvPicPr>
              <p:blipFill>
                <a:blip r:embed="rId1510"/>
                <a:stretch>
                  <a:fillRect/>
                </a:stretch>
              </p:blipFill>
              <p:spPr>
                <a:xfrm>
                  <a:off x="8066920" y="2061787"/>
                  <a:ext cx="8100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7" name="Gruppo 976">
            <a:extLst>
              <a:ext uri="{FF2B5EF4-FFF2-40B4-BE49-F238E27FC236}">
                <a16:creationId xmlns:a16="http://schemas.microsoft.com/office/drawing/2014/main" id="{F73C630D-4C80-43EC-B14D-941E27C759B9}"/>
              </a:ext>
            </a:extLst>
          </p:cNvPr>
          <p:cNvGrpSpPr/>
          <p:nvPr/>
        </p:nvGrpSpPr>
        <p:grpSpPr>
          <a:xfrm>
            <a:off x="10864049" y="1085287"/>
            <a:ext cx="1194840" cy="138600"/>
            <a:chOff x="8337640" y="1985827"/>
            <a:chExt cx="1194840" cy="13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A880AFB5-8CD1-44C3-B76A-413FF09F3FB4}"/>
                    </a:ext>
                  </a:extLst>
                </p14:cNvPr>
                <p14:cNvContentPartPr/>
                <p14:nvPr/>
              </p14:nvContentPartPr>
              <p14:xfrm>
                <a:off x="8337640" y="2001307"/>
                <a:ext cx="125640" cy="117360"/>
              </p14:xfrm>
            </p:contentPart>
          </mc:Choice>
          <mc:Fallback xmlns="">
            <p:pic>
              <p:nvPicPr>
                <p:cNvPr id="867" name="Input penna 866">
                  <a:extLst>
                    <a:ext uri="{FF2B5EF4-FFF2-40B4-BE49-F238E27FC236}">
                      <a16:creationId xmlns:a16="http://schemas.microsoft.com/office/drawing/2014/main" id="{A621641E-A767-4DA8-B794-F470BB38E532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8328640" y="1992667"/>
                  <a:ext cx="1432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7D28144A-6BED-417A-A349-FFB44D266AE6}"/>
                    </a:ext>
                  </a:extLst>
                </p14:cNvPr>
                <p14:cNvContentPartPr/>
                <p14:nvPr/>
              </p14:nvContentPartPr>
              <p14:xfrm>
                <a:off x="8469760" y="2035147"/>
                <a:ext cx="88920" cy="8460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9BDBCBFD-0583-472C-BDD5-1F6E2312CA41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8460760" y="2026147"/>
                  <a:ext cx="106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6D184B26-9ABF-4034-AD75-05A1474CEFC1}"/>
                    </a:ext>
                  </a:extLst>
                </p14:cNvPr>
                <p14:cNvContentPartPr/>
                <p14:nvPr/>
              </p14:nvContentPartPr>
              <p14:xfrm>
                <a:off x="8532040" y="2014987"/>
                <a:ext cx="77400" cy="10080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49AF7AA7-34B7-44A8-B552-4E7CB75A755E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8523040" y="2005987"/>
                  <a:ext cx="950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B1E725D1-7052-4BD7-85C3-FA53E66C0F1E}"/>
                    </a:ext>
                  </a:extLst>
                </p14:cNvPr>
                <p14:cNvContentPartPr/>
                <p14:nvPr/>
              </p14:nvContentPartPr>
              <p14:xfrm>
                <a:off x="8624200" y="2022187"/>
                <a:ext cx="14040" cy="8208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8E9E1FD5-C6A0-4398-A325-A89B8F90D137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8615560" y="2013547"/>
                  <a:ext cx="316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8195D4DD-8838-4598-BFC5-6E03920F57C7}"/>
                    </a:ext>
                  </a:extLst>
                </p14:cNvPr>
                <p14:cNvContentPartPr/>
                <p14:nvPr/>
              </p14:nvContentPartPr>
              <p14:xfrm>
                <a:off x="8653360" y="2006347"/>
                <a:ext cx="96840" cy="10584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2C59FCB2-7FCC-49A5-B3AB-D4899A3AF085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8644360" y="1997347"/>
                  <a:ext cx="1144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01F8F072-8670-46A2-8A95-B7E5469592D3}"/>
                    </a:ext>
                  </a:extLst>
                </p14:cNvPr>
                <p14:cNvContentPartPr/>
                <p14:nvPr/>
              </p14:nvContentPartPr>
              <p14:xfrm>
                <a:off x="8767120" y="2032627"/>
                <a:ext cx="62280" cy="7632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84DCEDEA-C246-4726-B6FA-70E04EAF1B0E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8758480" y="2023987"/>
                  <a:ext cx="799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A1AE0093-2673-42AA-8ED8-7EE5E12AFF18}"/>
                    </a:ext>
                  </a:extLst>
                </p14:cNvPr>
                <p14:cNvContentPartPr/>
                <p14:nvPr/>
              </p14:nvContentPartPr>
              <p14:xfrm>
                <a:off x="8862160" y="2067547"/>
                <a:ext cx="128160" cy="5688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8F29250A-9759-4672-9240-B3A2B2F2D55C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8853520" y="2058907"/>
                  <a:ext cx="1458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0EF20EE9-9F86-48E2-92A6-037E6D97F6FD}"/>
                    </a:ext>
                  </a:extLst>
                </p14:cNvPr>
                <p14:cNvContentPartPr/>
                <p14:nvPr/>
              </p14:nvContentPartPr>
              <p14:xfrm>
                <a:off x="9045040" y="1990867"/>
                <a:ext cx="78840" cy="11664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F7D8D847-3B01-4A7C-BE22-9C9C08354129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9036040" y="1981867"/>
                  <a:ext cx="96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6CD9A2C0-9338-4E93-A038-5F7CC7DBE671}"/>
                    </a:ext>
                  </a:extLst>
                </p14:cNvPr>
                <p14:cNvContentPartPr/>
                <p14:nvPr/>
              </p14:nvContentPartPr>
              <p14:xfrm>
                <a:off x="9155200" y="2004907"/>
                <a:ext cx="10800" cy="10368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7A9C76A4-F9E1-4F32-A6C9-214A0C56D264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9146200" y="1996267"/>
                  <a:ext cx="284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38AA81CF-BDE2-457E-9A32-468F172302FD}"/>
                    </a:ext>
                  </a:extLst>
                </p14:cNvPr>
                <p14:cNvContentPartPr/>
                <p14:nvPr/>
              </p14:nvContentPartPr>
              <p14:xfrm>
                <a:off x="9194800" y="1991227"/>
                <a:ext cx="87120" cy="11232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2C4C1358-216C-4229-B778-D18E3F4B9C2E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9186160" y="1982587"/>
                  <a:ext cx="1047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836FA428-7053-42AC-9B7D-1615835B8A4E}"/>
                    </a:ext>
                  </a:extLst>
                </p14:cNvPr>
                <p14:cNvContentPartPr/>
                <p14:nvPr/>
              </p14:nvContentPartPr>
              <p14:xfrm>
                <a:off x="9302800" y="2015347"/>
                <a:ext cx="4680" cy="7452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9FF5A957-0036-4DEF-BC85-66310932DA9A}"/>
                    </a:ext>
                  </a:extLst>
                </p:cNvPr>
                <p:cNvPicPr/>
                <p:nvPr/>
              </p:nvPicPr>
              <p:blipFill>
                <a:blip r:embed="rId1532"/>
                <a:stretch>
                  <a:fillRect/>
                </a:stretch>
              </p:blipFill>
              <p:spPr>
                <a:xfrm>
                  <a:off x="9293800" y="2006707"/>
                  <a:ext cx="22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3">
              <p14:nvContentPartPr>
                <p14:cNvPr id="989" name="Input penna 988">
                  <a:extLst>
                    <a:ext uri="{FF2B5EF4-FFF2-40B4-BE49-F238E27FC236}">
                      <a16:creationId xmlns:a16="http://schemas.microsoft.com/office/drawing/2014/main" id="{3F71368A-5F06-40FE-96C6-949C87F78C81}"/>
                    </a:ext>
                  </a:extLst>
                </p14:cNvPr>
                <p14:cNvContentPartPr/>
                <p14:nvPr/>
              </p14:nvContentPartPr>
              <p14:xfrm>
                <a:off x="9322600" y="1985827"/>
                <a:ext cx="209880" cy="10908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CF93575F-21F6-4300-A90C-E2DD82F9425F}"/>
                    </a:ext>
                  </a:extLst>
                </p:cNvPr>
                <p:cNvPicPr/>
                <p:nvPr/>
              </p:nvPicPr>
              <p:blipFill>
                <a:blip r:embed="rId1534"/>
                <a:stretch>
                  <a:fillRect/>
                </a:stretch>
              </p:blipFill>
              <p:spPr>
                <a:xfrm>
                  <a:off x="9313600" y="1977187"/>
                  <a:ext cx="227520" cy="12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1" name="Gruppo 1130">
            <a:extLst>
              <a:ext uri="{FF2B5EF4-FFF2-40B4-BE49-F238E27FC236}">
                <a16:creationId xmlns:a16="http://schemas.microsoft.com/office/drawing/2014/main" id="{8D2F995E-04B9-48AA-B668-C002A09D0371}"/>
              </a:ext>
            </a:extLst>
          </p:cNvPr>
          <p:cNvGrpSpPr/>
          <p:nvPr/>
        </p:nvGrpSpPr>
        <p:grpSpPr>
          <a:xfrm>
            <a:off x="6815907" y="1867084"/>
            <a:ext cx="1419840" cy="721800"/>
            <a:chOff x="10347880" y="3052867"/>
            <a:chExt cx="1419840" cy="72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5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E1DA9420-4A34-4B39-8551-240F462B46B4}"/>
                    </a:ext>
                  </a:extLst>
                </p14:cNvPr>
                <p14:cNvContentPartPr/>
                <p14:nvPr/>
              </p14:nvContentPartPr>
              <p14:xfrm>
                <a:off x="10440760" y="3072667"/>
                <a:ext cx="66960" cy="117720"/>
              </p14:xfrm>
            </p:contentPart>
          </mc:Choice>
          <mc:Fallback xmlns="">
            <p:pic>
              <p:nvPicPr>
                <p:cNvPr id="1031" name="Input penna 1030">
                  <a:extLst>
                    <a:ext uri="{FF2B5EF4-FFF2-40B4-BE49-F238E27FC236}">
                      <a16:creationId xmlns:a16="http://schemas.microsoft.com/office/drawing/2014/main" id="{3091C796-058E-431B-8102-90DC79C768A0}"/>
                    </a:ext>
                  </a:extLst>
                </p:cNvPr>
                <p:cNvPicPr/>
                <p:nvPr/>
              </p:nvPicPr>
              <p:blipFill>
                <a:blip r:embed="rId1800"/>
                <a:stretch>
                  <a:fillRect/>
                </a:stretch>
              </p:blipFill>
              <p:spPr>
                <a:xfrm>
                  <a:off x="10431760" y="3064027"/>
                  <a:ext cx="846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1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EF9D3A53-D756-4133-AC35-130FD4031BD5}"/>
                    </a:ext>
                  </a:extLst>
                </p14:cNvPr>
                <p14:cNvContentPartPr/>
                <p14:nvPr/>
              </p14:nvContentPartPr>
              <p14:xfrm>
                <a:off x="10518880" y="3090307"/>
                <a:ext cx="51120" cy="82080"/>
              </p14:xfrm>
            </p:contentPart>
          </mc:Choice>
          <mc:Fallback xmlns="">
            <p:pic>
              <p:nvPicPr>
                <p:cNvPr id="1032" name="Input penna 1031">
                  <a:extLst>
                    <a:ext uri="{FF2B5EF4-FFF2-40B4-BE49-F238E27FC236}">
                      <a16:creationId xmlns:a16="http://schemas.microsoft.com/office/drawing/2014/main" id="{AF1F1CF8-850B-491A-8B64-F7E81FEFD4E8}"/>
                    </a:ext>
                  </a:extLst>
                </p:cNvPr>
                <p:cNvPicPr/>
                <p:nvPr/>
              </p:nvPicPr>
              <p:blipFill>
                <a:blip r:embed="rId1802"/>
                <a:stretch>
                  <a:fillRect/>
                </a:stretch>
              </p:blipFill>
              <p:spPr>
                <a:xfrm>
                  <a:off x="10509880" y="3081667"/>
                  <a:ext cx="68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3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FFD1C988-0CBF-42D5-B224-73AB5243DC5B}"/>
                    </a:ext>
                  </a:extLst>
                </p14:cNvPr>
                <p14:cNvContentPartPr/>
                <p14:nvPr/>
              </p14:nvContentPartPr>
              <p14:xfrm>
                <a:off x="10523200" y="3132427"/>
                <a:ext cx="41040" cy="8280"/>
              </p14:xfrm>
            </p:contentPart>
          </mc:Choice>
          <mc:Fallback xmlns="">
            <p:pic>
              <p:nvPicPr>
                <p:cNvPr id="1033" name="Input penna 1032">
                  <a:extLst>
                    <a:ext uri="{FF2B5EF4-FFF2-40B4-BE49-F238E27FC236}">
                      <a16:creationId xmlns:a16="http://schemas.microsoft.com/office/drawing/2014/main" id="{E16382C1-07AD-4440-8EF3-E4F50AC94A19}"/>
                    </a:ext>
                  </a:extLst>
                </p:cNvPr>
                <p:cNvPicPr/>
                <p:nvPr/>
              </p:nvPicPr>
              <p:blipFill>
                <a:blip r:embed="rId1804"/>
                <a:stretch>
                  <a:fillRect/>
                </a:stretch>
              </p:blipFill>
              <p:spPr>
                <a:xfrm>
                  <a:off x="10514560" y="3123427"/>
                  <a:ext cx="58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5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FFFAFA79-C819-4D02-B2A1-1377FFC20ED1}"/>
                    </a:ext>
                  </a:extLst>
                </p14:cNvPr>
                <p14:cNvContentPartPr/>
                <p14:nvPr/>
              </p14:nvContentPartPr>
              <p14:xfrm>
                <a:off x="10588720" y="3087787"/>
                <a:ext cx="79560" cy="89640"/>
              </p14:xfrm>
            </p:contentPart>
          </mc:Choice>
          <mc:Fallback xmlns="">
            <p:pic>
              <p:nvPicPr>
                <p:cNvPr id="1034" name="Input penna 1033">
                  <a:extLst>
                    <a:ext uri="{FF2B5EF4-FFF2-40B4-BE49-F238E27FC236}">
                      <a16:creationId xmlns:a16="http://schemas.microsoft.com/office/drawing/2014/main" id="{763FAB7F-69F8-477A-9302-3D72C61DFD16}"/>
                    </a:ext>
                  </a:extLst>
                </p:cNvPr>
                <p:cNvPicPr/>
                <p:nvPr/>
              </p:nvPicPr>
              <p:blipFill>
                <a:blip r:embed="rId1806"/>
                <a:stretch>
                  <a:fillRect/>
                </a:stretch>
              </p:blipFill>
              <p:spPr>
                <a:xfrm>
                  <a:off x="10579720" y="3079147"/>
                  <a:ext cx="97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7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904568FE-2B7E-4324-AE74-537EFDB82E34}"/>
                    </a:ext>
                  </a:extLst>
                </p14:cNvPr>
                <p14:cNvContentPartPr/>
                <p14:nvPr/>
              </p14:nvContentPartPr>
              <p14:xfrm>
                <a:off x="10784560" y="3063667"/>
                <a:ext cx="61200" cy="9756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78153665-490F-4F81-8FA1-28C2DC00F0F4}"/>
                    </a:ext>
                  </a:extLst>
                </p:cNvPr>
                <p:cNvPicPr/>
                <p:nvPr/>
              </p:nvPicPr>
              <p:blipFill>
                <a:blip r:embed="rId1808"/>
                <a:stretch>
                  <a:fillRect/>
                </a:stretch>
              </p:blipFill>
              <p:spPr>
                <a:xfrm>
                  <a:off x="10775560" y="3054667"/>
                  <a:ext cx="78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9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30944B9F-3659-4B6E-90CF-072A0ADA7D1F}"/>
                    </a:ext>
                  </a:extLst>
                </p14:cNvPr>
                <p14:cNvContentPartPr/>
                <p14:nvPr/>
              </p14:nvContentPartPr>
              <p14:xfrm>
                <a:off x="10858000" y="3091027"/>
                <a:ext cx="3240" cy="6588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C1C21211-3FC6-439C-B07F-BC1CAFB3DBC3}"/>
                    </a:ext>
                  </a:extLst>
                </p:cNvPr>
                <p:cNvPicPr/>
                <p:nvPr/>
              </p:nvPicPr>
              <p:blipFill>
                <a:blip r:embed="rId1810"/>
                <a:stretch>
                  <a:fillRect/>
                </a:stretch>
              </p:blipFill>
              <p:spPr>
                <a:xfrm>
                  <a:off x="10849000" y="3082027"/>
                  <a:ext cx="208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1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F9AF8B0A-E621-4926-9C11-44CA3FAC4CC0}"/>
                    </a:ext>
                  </a:extLst>
                </p14:cNvPr>
                <p14:cNvContentPartPr/>
                <p14:nvPr/>
              </p14:nvContentPartPr>
              <p14:xfrm>
                <a:off x="10896880" y="3071587"/>
                <a:ext cx="57600" cy="7956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DBD9CC67-186B-4AFA-B123-6D3726F46976}"/>
                    </a:ext>
                  </a:extLst>
                </p:cNvPr>
                <p:cNvPicPr/>
                <p:nvPr/>
              </p:nvPicPr>
              <p:blipFill>
                <a:blip r:embed="rId1812"/>
                <a:stretch>
                  <a:fillRect/>
                </a:stretch>
              </p:blipFill>
              <p:spPr>
                <a:xfrm>
                  <a:off x="10887880" y="3062947"/>
                  <a:ext cx="75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3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7AA3E13F-AEF8-4411-A4E3-22054B4A68C3}"/>
                    </a:ext>
                  </a:extLst>
                </p14:cNvPr>
                <p14:cNvContentPartPr/>
                <p14:nvPr/>
              </p14:nvContentPartPr>
              <p14:xfrm>
                <a:off x="10963120" y="3052867"/>
                <a:ext cx="111240" cy="99360"/>
              </p14:xfrm>
            </p:contentPart>
          </mc:Choice>
          <mc:Fallback xmlns="">
            <p:pic>
              <p:nvPicPr>
                <p:cNvPr id="1038" name="Input penna 1037">
                  <a:extLst>
                    <a:ext uri="{FF2B5EF4-FFF2-40B4-BE49-F238E27FC236}">
                      <a16:creationId xmlns:a16="http://schemas.microsoft.com/office/drawing/2014/main" id="{9DA9D792-AE24-4636-B7C4-3E32F5CBFD8F}"/>
                    </a:ext>
                  </a:extLst>
                </p:cNvPr>
                <p:cNvPicPr/>
                <p:nvPr/>
              </p:nvPicPr>
              <p:blipFill>
                <a:blip r:embed="rId1814"/>
                <a:stretch>
                  <a:fillRect/>
                </a:stretch>
              </p:blipFill>
              <p:spPr>
                <a:xfrm>
                  <a:off x="10954120" y="3043867"/>
                  <a:ext cx="128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5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9F86D141-3552-47F6-BACE-782441328611}"/>
                    </a:ext>
                  </a:extLst>
                </p14:cNvPr>
                <p14:cNvContentPartPr/>
                <p14:nvPr/>
              </p14:nvContentPartPr>
              <p14:xfrm>
                <a:off x="11047720" y="3076267"/>
                <a:ext cx="95400" cy="96120"/>
              </p14:xfrm>
            </p:contentPart>
          </mc:Choice>
          <mc:Fallback xmlns="">
            <p:pic>
              <p:nvPicPr>
                <p:cNvPr id="1039" name="Input penna 1038">
                  <a:extLst>
                    <a:ext uri="{FF2B5EF4-FFF2-40B4-BE49-F238E27FC236}">
                      <a16:creationId xmlns:a16="http://schemas.microsoft.com/office/drawing/2014/main" id="{33ADC46A-EC13-4728-B472-C9ABA077EE42}"/>
                    </a:ext>
                  </a:extLst>
                </p:cNvPr>
                <p:cNvPicPr/>
                <p:nvPr/>
              </p:nvPicPr>
              <p:blipFill>
                <a:blip r:embed="rId1816"/>
                <a:stretch>
                  <a:fillRect/>
                </a:stretch>
              </p:blipFill>
              <p:spPr>
                <a:xfrm>
                  <a:off x="11039080" y="3067267"/>
                  <a:ext cx="1130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7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5ED30382-7929-4CE5-BF1A-E866FACD34E9}"/>
                    </a:ext>
                  </a:extLst>
                </p14:cNvPr>
                <p14:cNvContentPartPr/>
                <p14:nvPr/>
              </p14:nvContentPartPr>
              <p14:xfrm>
                <a:off x="11068960" y="3117667"/>
                <a:ext cx="61200" cy="13320"/>
              </p14:xfrm>
            </p:contentPart>
          </mc:Choice>
          <mc:Fallback xmlns="">
            <p:pic>
              <p:nvPicPr>
                <p:cNvPr id="1040" name="Input penna 1039">
                  <a:extLst>
                    <a:ext uri="{FF2B5EF4-FFF2-40B4-BE49-F238E27FC236}">
                      <a16:creationId xmlns:a16="http://schemas.microsoft.com/office/drawing/2014/main" id="{15175854-4859-49B6-96F4-D42410E39B08}"/>
                    </a:ext>
                  </a:extLst>
                </p:cNvPr>
                <p:cNvPicPr/>
                <p:nvPr/>
              </p:nvPicPr>
              <p:blipFill>
                <a:blip r:embed="rId1818"/>
                <a:stretch>
                  <a:fillRect/>
                </a:stretch>
              </p:blipFill>
              <p:spPr>
                <a:xfrm>
                  <a:off x="11060320" y="3108667"/>
                  <a:ext cx="788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9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9D7C5260-A5C2-44AF-AB86-92C4798F5D6D}"/>
                    </a:ext>
                  </a:extLst>
                </p14:cNvPr>
                <p14:cNvContentPartPr/>
                <p14:nvPr/>
              </p14:nvContentPartPr>
              <p14:xfrm>
                <a:off x="11130880" y="3061867"/>
                <a:ext cx="139320" cy="112320"/>
              </p14:xfrm>
            </p:contentPart>
          </mc:Choice>
          <mc:Fallback xmlns="">
            <p:pic>
              <p:nvPicPr>
                <p:cNvPr id="1041" name="Input penna 1040">
                  <a:extLst>
                    <a:ext uri="{FF2B5EF4-FFF2-40B4-BE49-F238E27FC236}">
                      <a16:creationId xmlns:a16="http://schemas.microsoft.com/office/drawing/2014/main" id="{F2CAAFC1-3D66-46CA-B1FB-1314588C6D47}"/>
                    </a:ext>
                  </a:extLst>
                </p:cNvPr>
                <p:cNvPicPr/>
                <p:nvPr/>
              </p:nvPicPr>
              <p:blipFill>
                <a:blip r:embed="rId1820"/>
                <a:stretch>
                  <a:fillRect/>
                </a:stretch>
              </p:blipFill>
              <p:spPr>
                <a:xfrm>
                  <a:off x="11122240" y="3053227"/>
                  <a:ext cx="156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1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9656E70B-5DA0-419D-983C-4472BE7FDA99}"/>
                    </a:ext>
                  </a:extLst>
                </p14:cNvPr>
                <p14:cNvContentPartPr/>
                <p14:nvPr/>
              </p14:nvContentPartPr>
              <p14:xfrm>
                <a:off x="10447960" y="3258427"/>
                <a:ext cx="12600" cy="87480"/>
              </p14:xfrm>
            </p:contentPart>
          </mc:Choice>
          <mc:Fallback xmlns="">
            <p:pic>
              <p:nvPicPr>
                <p:cNvPr id="1042" name="Input penna 1041">
                  <a:extLst>
                    <a:ext uri="{FF2B5EF4-FFF2-40B4-BE49-F238E27FC236}">
                      <a16:creationId xmlns:a16="http://schemas.microsoft.com/office/drawing/2014/main" id="{AF5FCBB9-3975-4163-81BB-D8A35A97EF6F}"/>
                    </a:ext>
                  </a:extLst>
                </p:cNvPr>
                <p:cNvPicPr/>
                <p:nvPr/>
              </p:nvPicPr>
              <p:blipFill>
                <a:blip r:embed="rId1822"/>
                <a:stretch>
                  <a:fillRect/>
                </a:stretch>
              </p:blipFill>
              <p:spPr>
                <a:xfrm>
                  <a:off x="10438960" y="3249787"/>
                  <a:ext cx="302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3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241C869F-0D52-4D3E-A796-A5F1A21F7BD5}"/>
                    </a:ext>
                  </a:extLst>
                </p14:cNvPr>
                <p14:cNvContentPartPr/>
                <p14:nvPr/>
              </p14:nvContentPartPr>
              <p14:xfrm>
                <a:off x="10436800" y="3230707"/>
                <a:ext cx="77400" cy="56520"/>
              </p14:xfrm>
            </p:contentPart>
          </mc:Choice>
          <mc:Fallback xmlns="">
            <p:pic>
              <p:nvPicPr>
                <p:cNvPr id="1043" name="Input penna 1042">
                  <a:extLst>
                    <a:ext uri="{FF2B5EF4-FFF2-40B4-BE49-F238E27FC236}">
                      <a16:creationId xmlns:a16="http://schemas.microsoft.com/office/drawing/2014/main" id="{4E2424DF-85C2-4046-8486-6C9EF455C289}"/>
                    </a:ext>
                  </a:extLst>
                </p:cNvPr>
                <p:cNvPicPr/>
                <p:nvPr/>
              </p:nvPicPr>
              <p:blipFill>
                <a:blip r:embed="rId1824"/>
                <a:stretch>
                  <a:fillRect/>
                </a:stretch>
              </p:blipFill>
              <p:spPr>
                <a:xfrm>
                  <a:off x="10428160" y="3222067"/>
                  <a:ext cx="950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5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B4711EC9-C9B3-4AE5-A7AE-109223209DF3}"/>
                    </a:ext>
                  </a:extLst>
                </p14:cNvPr>
                <p14:cNvContentPartPr/>
                <p14:nvPr/>
              </p14:nvContentPartPr>
              <p14:xfrm>
                <a:off x="10516000" y="3245107"/>
                <a:ext cx="70200" cy="100080"/>
              </p14:xfrm>
            </p:contentPart>
          </mc:Choice>
          <mc:Fallback xmlns="">
            <p:pic>
              <p:nvPicPr>
                <p:cNvPr id="1044" name="Input penna 1043">
                  <a:extLst>
                    <a:ext uri="{FF2B5EF4-FFF2-40B4-BE49-F238E27FC236}">
                      <a16:creationId xmlns:a16="http://schemas.microsoft.com/office/drawing/2014/main" id="{6B2829B5-BE20-48F4-811A-FAC08F881D7F}"/>
                    </a:ext>
                  </a:extLst>
                </p:cNvPr>
                <p:cNvPicPr/>
                <p:nvPr/>
              </p:nvPicPr>
              <p:blipFill>
                <a:blip r:embed="rId1826"/>
                <a:stretch>
                  <a:fillRect/>
                </a:stretch>
              </p:blipFill>
              <p:spPr>
                <a:xfrm>
                  <a:off x="10507360" y="3236107"/>
                  <a:ext cx="87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7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610ED200-8F59-473E-8E7C-C8879D365495}"/>
                    </a:ext>
                  </a:extLst>
                </p14:cNvPr>
                <p14:cNvContentPartPr/>
                <p14:nvPr/>
              </p14:nvContentPartPr>
              <p14:xfrm>
                <a:off x="10612480" y="3251587"/>
                <a:ext cx="16920" cy="82440"/>
              </p14:xfrm>
            </p:contentPart>
          </mc:Choice>
          <mc:Fallback xmlns="">
            <p:pic>
              <p:nvPicPr>
                <p:cNvPr id="1045" name="Input penna 1044">
                  <a:extLst>
                    <a:ext uri="{FF2B5EF4-FFF2-40B4-BE49-F238E27FC236}">
                      <a16:creationId xmlns:a16="http://schemas.microsoft.com/office/drawing/2014/main" id="{7F9B2525-ECB9-4D8D-9C21-A18D1F31DF44}"/>
                    </a:ext>
                  </a:extLst>
                </p:cNvPr>
                <p:cNvPicPr/>
                <p:nvPr/>
              </p:nvPicPr>
              <p:blipFill>
                <a:blip r:embed="rId1828"/>
                <a:stretch>
                  <a:fillRect/>
                </a:stretch>
              </p:blipFill>
              <p:spPr>
                <a:xfrm>
                  <a:off x="10603840" y="3242947"/>
                  <a:ext cx="34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9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58112CDE-FAA0-455F-9810-E4636C08C75D}"/>
                    </a:ext>
                  </a:extLst>
                </p14:cNvPr>
                <p14:cNvContentPartPr/>
                <p14:nvPr/>
              </p14:nvContentPartPr>
              <p14:xfrm>
                <a:off x="10656760" y="3230347"/>
                <a:ext cx="81720" cy="93240"/>
              </p14:xfrm>
            </p:contentPart>
          </mc:Choice>
          <mc:Fallback xmlns="">
            <p:pic>
              <p:nvPicPr>
                <p:cNvPr id="1046" name="Input penna 1045">
                  <a:extLst>
                    <a:ext uri="{FF2B5EF4-FFF2-40B4-BE49-F238E27FC236}">
                      <a16:creationId xmlns:a16="http://schemas.microsoft.com/office/drawing/2014/main" id="{51D016F5-4D5F-42D9-A23F-0515DCA56AC0}"/>
                    </a:ext>
                  </a:extLst>
                </p:cNvPr>
                <p:cNvPicPr/>
                <p:nvPr/>
              </p:nvPicPr>
              <p:blipFill>
                <a:blip r:embed="rId1830"/>
                <a:stretch>
                  <a:fillRect/>
                </a:stretch>
              </p:blipFill>
              <p:spPr>
                <a:xfrm>
                  <a:off x="10648120" y="3221707"/>
                  <a:ext cx="99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1">
              <p14:nvContentPartPr>
                <p14:cNvPr id="1148" name="Input penna 1147">
                  <a:extLst>
                    <a:ext uri="{FF2B5EF4-FFF2-40B4-BE49-F238E27FC236}">
                      <a16:creationId xmlns:a16="http://schemas.microsoft.com/office/drawing/2014/main" id="{6278B71B-CCE7-40D3-A45D-707DB7162C01}"/>
                    </a:ext>
                  </a:extLst>
                </p14:cNvPr>
                <p14:cNvContentPartPr/>
                <p14:nvPr/>
              </p14:nvContentPartPr>
              <p14:xfrm>
                <a:off x="10753600" y="3239707"/>
                <a:ext cx="97920" cy="74160"/>
              </p14:xfrm>
            </p:contentPart>
          </mc:Choice>
          <mc:Fallback xmlns="">
            <p:pic>
              <p:nvPicPr>
                <p:cNvPr id="1047" name="Input penna 1046">
                  <a:extLst>
                    <a:ext uri="{FF2B5EF4-FFF2-40B4-BE49-F238E27FC236}">
                      <a16:creationId xmlns:a16="http://schemas.microsoft.com/office/drawing/2014/main" id="{701DD7EA-BE25-4F92-988D-454A75B8D379}"/>
                    </a:ext>
                  </a:extLst>
                </p:cNvPr>
                <p:cNvPicPr/>
                <p:nvPr/>
              </p:nvPicPr>
              <p:blipFill>
                <a:blip r:embed="rId1832"/>
                <a:stretch>
                  <a:fillRect/>
                </a:stretch>
              </p:blipFill>
              <p:spPr>
                <a:xfrm>
                  <a:off x="10744960" y="3230707"/>
                  <a:ext cx="1155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3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36AB066C-8375-4EBE-9E6E-A43012397284}"/>
                    </a:ext>
                  </a:extLst>
                </p14:cNvPr>
                <p14:cNvContentPartPr/>
                <p14:nvPr/>
              </p14:nvContentPartPr>
              <p14:xfrm>
                <a:off x="10859440" y="3224587"/>
                <a:ext cx="58320" cy="86760"/>
              </p14:xfrm>
            </p:contentPart>
          </mc:Choice>
          <mc:Fallback xmlns="">
            <p:pic>
              <p:nvPicPr>
                <p:cNvPr id="1048" name="Input penna 1047">
                  <a:extLst>
                    <a:ext uri="{FF2B5EF4-FFF2-40B4-BE49-F238E27FC236}">
                      <a16:creationId xmlns:a16="http://schemas.microsoft.com/office/drawing/2014/main" id="{D845424F-4DC0-4C03-A06D-1500D5EB01CF}"/>
                    </a:ext>
                  </a:extLst>
                </p:cNvPr>
                <p:cNvPicPr/>
                <p:nvPr/>
              </p:nvPicPr>
              <p:blipFill>
                <a:blip r:embed="rId1834"/>
                <a:stretch>
                  <a:fillRect/>
                </a:stretch>
              </p:blipFill>
              <p:spPr>
                <a:xfrm>
                  <a:off x="10850440" y="3215947"/>
                  <a:ext cx="759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5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4EEB4BE4-D847-4020-821C-02BF4B77052B}"/>
                    </a:ext>
                  </a:extLst>
                </p14:cNvPr>
                <p14:cNvContentPartPr/>
                <p14:nvPr/>
              </p14:nvContentPartPr>
              <p14:xfrm>
                <a:off x="10923160" y="3239347"/>
                <a:ext cx="74520" cy="79560"/>
              </p14:xfrm>
            </p:contentPart>
          </mc:Choice>
          <mc:Fallback xmlns="">
            <p:pic>
              <p:nvPicPr>
                <p:cNvPr id="1049" name="Input penna 1048">
                  <a:extLst>
                    <a:ext uri="{FF2B5EF4-FFF2-40B4-BE49-F238E27FC236}">
                      <a16:creationId xmlns:a16="http://schemas.microsoft.com/office/drawing/2014/main" id="{7A59C2BF-629C-4BCE-8147-953D5E4D7C8B}"/>
                    </a:ext>
                  </a:extLst>
                </p:cNvPr>
                <p:cNvPicPr/>
                <p:nvPr/>
              </p:nvPicPr>
              <p:blipFill>
                <a:blip r:embed="rId1836"/>
                <a:stretch>
                  <a:fillRect/>
                </a:stretch>
              </p:blipFill>
              <p:spPr>
                <a:xfrm>
                  <a:off x="10914520" y="3230347"/>
                  <a:ext cx="92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7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CFB1D975-4AC3-45EA-A562-ED5053C7EFCE}"/>
                    </a:ext>
                  </a:extLst>
                </p14:cNvPr>
                <p14:cNvContentPartPr/>
                <p14:nvPr/>
              </p14:nvContentPartPr>
              <p14:xfrm>
                <a:off x="11021800" y="3226387"/>
                <a:ext cx="75960" cy="86400"/>
              </p14:xfrm>
            </p:contentPart>
          </mc:Choice>
          <mc:Fallback xmlns="">
            <p:pic>
              <p:nvPicPr>
                <p:cNvPr id="1050" name="Input penna 1049">
                  <a:extLst>
                    <a:ext uri="{FF2B5EF4-FFF2-40B4-BE49-F238E27FC236}">
                      <a16:creationId xmlns:a16="http://schemas.microsoft.com/office/drawing/2014/main" id="{C6A02FDE-130B-4B45-AEC9-DB6315C7DCD7}"/>
                    </a:ext>
                  </a:extLst>
                </p:cNvPr>
                <p:cNvPicPr/>
                <p:nvPr/>
              </p:nvPicPr>
              <p:blipFill>
                <a:blip r:embed="rId1838"/>
                <a:stretch>
                  <a:fillRect/>
                </a:stretch>
              </p:blipFill>
              <p:spPr>
                <a:xfrm>
                  <a:off x="11013160" y="3217387"/>
                  <a:ext cx="936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9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1BFAD709-EA4D-431D-BCEE-96848BB1476F}"/>
                    </a:ext>
                  </a:extLst>
                </p14:cNvPr>
                <p14:cNvContentPartPr/>
                <p14:nvPr/>
              </p14:nvContentPartPr>
              <p14:xfrm>
                <a:off x="11088400" y="3240067"/>
                <a:ext cx="55440" cy="77040"/>
              </p14:xfrm>
            </p:contentPart>
          </mc:Choice>
          <mc:Fallback xmlns="">
            <p:pic>
              <p:nvPicPr>
                <p:cNvPr id="1051" name="Input penna 1050">
                  <a:extLst>
                    <a:ext uri="{FF2B5EF4-FFF2-40B4-BE49-F238E27FC236}">
                      <a16:creationId xmlns:a16="http://schemas.microsoft.com/office/drawing/2014/main" id="{3F3685D3-B8C1-468C-B286-6CF30E678A4F}"/>
                    </a:ext>
                  </a:extLst>
                </p:cNvPr>
                <p:cNvPicPr/>
                <p:nvPr/>
              </p:nvPicPr>
              <p:blipFill>
                <a:blip r:embed="rId1840"/>
                <a:stretch>
                  <a:fillRect/>
                </a:stretch>
              </p:blipFill>
              <p:spPr>
                <a:xfrm>
                  <a:off x="11079760" y="3231067"/>
                  <a:ext cx="730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1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81617D28-3A56-41F5-B7A8-C4F15FCBB036}"/>
                    </a:ext>
                  </a:extLst>
                </p14:cNvPr>
                <p14:cNvContentPartPr/>
                <p14:nvPr/>
              </p14:nvContentPartPr>
              <p14:xfrm>
                <a:off x="11083360" y="3276427"/>
                <a:ext cx="62640" cy="12600"/>
              </p14:xfrm>
            </p:contentPart>
          </mc:Choice>
          <mc:Fallback xmlns="">
            <p:pic>
              <p:nvPicPr>
                <p:cNvPr id="1052" name="Input penna 1051">
                  <a:extLst>
                    <a:ext uri="{FF2B5EF4-FFF2-40B4-BE49-F238E27FC236}">
                      <a16:creationId xmlns:a16="http://schemas.microsoft.com/office/drawing/2014/main" id="{B16A6B73-440A-4A03-A9FF-E5ED9EB840B5}"/>
                    </a:ext>
                  </a:extLst>
                </p:cNvPr>
                <p:cNvPicPr/>
                <p:nvPr/>
              </p:nvPicPr>
              <p:blipFill>
                <a:blip r:embed="rId1842"/>
                <a:stretch>
                  <a:fillRect/>
                </a:stretch>
              </p:blipFill>
              <p:spPr>
                <a:xfrm>
                  <a:off x="11074720" y="3267427"/>
                  <a:ext cx="80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3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AA64ABCB-BE3D-4CB9-BCA0-E3B3E773B0AD}"/>
                    </a:ext>
                  </a:extLst>
                </p14:cNvPr>
                <p14:cNvContentPartPr/>
                <p14:nvPr/>
              </p14:nvContentPartPr>
              <p14:xfrm>
                <a:off x="11282440" y="3255907"/>
                <a:ext cx="9720" cy="74520"/>
              </p14:xfrm>
            </p:contentPart>
          </mc:Choice>
          <mc:Fallback xmlns="">
            <p:pic>
              <p:nvPicPr>
                <p:cNvPr id="1053" name="Input penna 1052">
                  <a:extLst>
                    <a:ext uri="{FF2B5EF4-FFF2-40B4-BE49-F238E27FC236}">
                      <a16:creationId xmlns:a16="http://schemas.microsoft.com/office/drawing/2014/main" id="{BF62727B-A8A0-4209-854A-EDD19EA01EA5}"/>
                    </a:ext>
                  </a:extLst>
                </p:cNvPr>
                <p:cNvPicPr/>
                <p:nvPr/>
              </p:nvPicPr>
              <p:blipFill>
                <a:blip r:embed="rId1844"/>
                <a:stretch>
                  <a:fillRect/>
                </a:stretch>
              </p:blipFill>
              <p:spPr>
                <a:xfrm>
                  <a:off x="11273800" y="3247267"/>
                  <a:ext cx="273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5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16345E69-109D-427B-B5CC-C07ECACFDAC1}"/>
                    </a:ext>
                  </a:extLst>
                </p14:cNvPr>
                <p14:cNvContentPartPr/>
                <p14:nvPr/>
              </p14:nvContentPartPr>
              <p14:xfrm>
                <a:off x="11322040" y="3260947"/>
                <a:ext cx="83160" cy="84240"/>
              </p14:xfrm>
            </p:contentPart>
          </mc:Choice>
          <mc:Fallback xmlns="">
            <p:pic>
              <p:nvPicPr>
                <p:cNvPr id="1054" name="Input penna 1053">
                  <a:extLst>
                    <a:ext uri="{FF2B5EF4-FFF2-40B4-BE49-F238E27FC236}">
                      <a16:creationId xmlns:a16="http://schemas.microsoft.com/office/drawing/2014/main" id="{0F288B74-D763-4D8A-9C44-2B3766B0B3F5}"/>
                    </a:ext>
                  </a:extLst>
                </p:cNvPr>
                <p:cNvPicPr/>
                <p:nvPr/>
              </p:nvPicPr>
              <p:blipFill>
                <a:blip r:embed="rId1846"/>
                <a:stretch>
                  <a:fillRect/>
                </a:stretch>
              </p:blipFill>
              <p:spPr>
                <a:xfrm>
                  <a:off x="11313400" y="3251947"/>
                  <a:ext cx="1008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7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3F5EF94A-4F47-4B66-B44F-F291438E29D8}"/>
                    </a:ext>
                  </a:extLst>
                </p14:cNvPr>
                <p14:cNvContentPartPr/>
                <p14:nvPr/>
              </p14:nvContentPartPr>
              <p14:xfrm>
                <a:off x="10347880" y="3463627"/>
                <a:ext cx="56880" cy="101160"/>
              </p14:xfrm>
            </p:contentPart>
          </mc:Choice>
          <mc:Fallback xmlns="">
            <p:pic>
              <p:nvPicPr>
                <p:cNvPr id="1056" name="Input penna 1055">
                  <a:extLst>
                    <a:ext uri="{FF2B5EF4-FFF2-40B4-BE49-F238E27FC236}">
                      <a16:creationId xmlns:a16="http://schemas.microsoft.com/office/drawing/2014/main" id="{654E5BE2-F7FD-45DE-AD12-740218A77B47}"/>
                    </a:ext>
                  </a:extLst>
                </p:cNvPr>
                <p:cNvPicPr/>
                <p:nvPr/>
              </p:nvPicPr>
              <p:blipFill>
                <a:blip r:embed="rId1848"/>
                <a:stretch>
                  <a:fillRect/>
                </a:stretch>
              </p:blipFill>
              <p:spPr>
                <a:xfrm>
                  <a:off x="10338880" y="3454627"/>
                  <a:ext cx="745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9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2534D6C0-F344-4F0D-A0CA-B53969627FFA}"/>
                    </a:ext>
                  </a:extLst>
                </p14:cNvPr>
                <p14:cNvContentPartPr/>
                <p14:nvPr/>
              </p14:nvContentPartPr>
              <p14:xfrm>
                <a:off x="10426000" y="3488107"/>
                <a:ext cx="74520" cy="7524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31952173-BB3B-4CE5-B185-A4E7F0EE5851}"/>
                    </a:ext>
                  </a:extLst>
                </p:cNvPr>
                <p:cNvPicPr/>
                <p:nvPr/>
              </p:nvPicPr>
              <p:blipFill>
                <a:blip r:embed="rId1850"/>
                <a:stretch>
                  <a:fillRect/>
                </a:stretch>
              </p:blipFill>
              <p:spPr>
                <a:xfrm>
                  <a:off x="10417360" y="3479467"/>
                  <a:ext cx="921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1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8E46C7BA-EC2D-4CB7-BAAB-0C80636B32DE}"/>
                    </a:ext>
                  </a:extLst>
                </p14:cNvPr>
                <p14:cNvContentPartPr/>
                <p14:nvPr/>
              </p14:nvContentPartPr>
              <p14:xfrm>
                <a:off x="10513840" y="3465427"/>
                <a:ext cx="78480" cy="10980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F74640CE-F38B-479D-BE8F-2DC62BF7AAC1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10505200" y="3456427"/>
                  <a:ext cx="96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3">
              <p14:nvContentPartPr>
                <p14:cNvPr id="1159" name="Input penna 1158">
                  <a:extLst>
                    <a:ext uri="{FF2B5EF4-FFF2-40B4-BE49-F238E27FC236}">
                      <a16:creationId xmlns:a16="http://schemas.microsoft.com/office/drawing/2014/main" id="{B134FB1A-A895-4A9F-9FDC-F1C2EBBD5C0C}"/>
                    </a:ext>
                  </a:extLst>
                </p14:cNvPr>
                <p14:cNvContentPartPr/>
                <p14:nvPr/>
              </p14:nvContentPartPr>
              <p14:xfrm>
                <a:off x="10597360" y="3478027"/>
                <a:ext cx="82440" cy="8856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01FCEB75-9877-4B1D-8B6B-4895B9C8C779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10588360" y="3469027"/>
                  <a:ext cx="100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5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748D391E-4305-4655-9AAA-3916EE6200D7}"/>
                    </a:ext>
                  </a:extLst>
                </p14:cNvPr>
                <p14:cNvContentPartPr/>
                <p14:nvPr/>
              </p14:nvContentPartPr>
              <p14:xfrm>
                <a:off x="10611040" y="3524107"/>
                <a:ext cx="58320" cy="5760"/>
              </p14:xfrm>
            </p:contentPart>
          </mc:Choice>
          <mc:Fallback xmlns="">
            <p:pic>
              <p:nvPicPr>
                <p:cNvPr id="1060" name="Input penna 1059">
                  <a:extLst>
                    <a:ext uri="{FF2B5EF4-FFF2-40B4-BE49-F238E27FC236}">
                      <a16:creationId xmlns:a16="http://schemas.microsoft.com/office/drawing/2014/main" id="{650EE7F5-76A6-4EBB-9917-D9316A245C0E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10602400" y="3515107"/>
                  <a:ext cx="75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7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BA37E53E-856A-4456-A025-64968C6981DC}"/>
                    </a:ext>
                  </a:extLst>
                </p14:cNvPr>
                <p14:cNvContentPartPr/>
                <p14:nvPr/>
              </p14:nvContentPartPr>
              <p14:xfrm>
                <a:off x="10688440" y="3469027"/>
                <a:ext cx="120600" cy="83520"/>
              </p14:xfrm>
            </p:contentPart>
          </mc:Choice>
          <mc:Fallback xmlns="">
            <p:pic>
              <p:nvPicPr>
                <p:cNvPr id="1061" name="Input penna 1060">
                  <a:extLst>
                    <a:ext uri="{FF2B5EF4-FFF2-40B4-BE49-F238E27FC236}">
                      <a16:creationId xmlns:a16="http://schemas.microsoft.com/office/drawing/2014/main" id="{6BD364E7-EB45-4647-AF44-EFB47E0AE2A7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10679440" y="3460387"/>
                  <a:ext cx="1382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9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BE1157A7-F182-49FF-A818-C40454A7867F}"/>
                    </a:ext>
                  </a:extLst>
                </p14:cNvPr>
                <p14:cNvContentPartPr/>
                <p14:nvPr/>
              </p14:nvContentPartPr>
              <p14:xfrm>
                <a:off x="10727320" y="3469027"/>
                <a:ext cx="123120" cy="1080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57BFA696-EBB6-4D90-9439-1657F2F11334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10718320" y="3460387"/>
                  <a:ext cx="140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1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2A031993-9E86-423B-ABC7-D2F2DC2B57D2}"/>
                    </a:ext>
                  </a:extLst>
                </p14:cNvPr>
                <p14:cNvContentPartPr/>
                <p14:nvPr/>
              </p14:nvContentPartPr>
              <p14:xfrm>
                <a:off x="10818760" y="3472267"/>
                <a:ext cx="86760" cy="84600"/>
              </p14:xfrm>
            </p:contentPart>
          </mc:Choice>
          <mc:Fallback xmlns="">
            <p:pic>
              <p:nvPicPr>
                <p:cNvPr id="1063" name="Input penna 1062">
                  <a:extLst>
                    <a:ext uri="{FF2B5EF4-FFF2-40B4-BE49-F238E27FC236}">
                      <a16:creationId xmlns:a16="http://schemas.microsoft.com/office/drawing/2014/main" id="{6B8C7D27-D5F1-42FA-B9A7-37D9F9C315D7}"/>
                    </a:ext>
                  </a:extLst>
                </p:cNvPr>
                <p:cNvPicPr/>
                <p:nvPr/>
              </p:nvPicPr>
              <p:blipFill>
                <a:blip r:embed="rId1862"/>
                <a:stretch>
                  <a:fillRect/>
                </a:stretch>
              </p:blipFill>
              <p:spPr>
                <a:xfrm>
                  <a:off x="10810120" y="3463267"/>
                  <a:ext cx="104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3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BC63B1E2-C320-4953-BA64-A193879FBA59}"/>
                    </a:ext>
                  </a:extLst>
                </p14:cNvPr>
                <p14:cNvContentPartPr/>
                <p14:nvPr/>
              </p14:nvContentPartPr>
              <p14:xfrm>
                <a:off x="11002720" y="3474067"/>
                <a:ext cx="96480" cy="73440"/>
              </p14:xfrm>
            </p:contentPart>
          </mc:Choice>
          <mc:Fallback xmlns="">
            <p:pic>
              <p:nvPicPr>
                <p:cNvPr id="1064" name="Input penna 1063">
                  <a:extLst>
                    <a:ext uri="{FF2B5EF4-FFF2-40B4-BE49-F238E27FC236}">
                      <a16:creationId xmlns:a16="http://schemas.microsoft.com/office/drawing/2014/main" id="{2CD11F8F-17D4-4BE5-AD77-F86DB14DAF32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10993720" y="3465067"/>
                  <a:ext cx="1141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5">
              <p14:nvContentPartPr>
                <p14:cNvPr id="1165" name="Input penna 1164">
                  <a:extLst>
                    <a:ext uri="{FF2B5EF4-FFF2-40B4-BE49-F238E27FC236}">
                      <a16:creationId xmlns:a16="http://schemas.microsoft.com/office/drawing/2014/main" id="{70420D0B-5F0B-485D-81AA-24D98F53582B}"/>
                    </a:ext>
                  </a:extLst>
                </p14:cNvPr>
                <p14:cNvContentPartPr/>
                <p14:nvPr/>
              </p14:nvContentPartPr>
              <p14:xfrm>
                <a:off x="11085880" y="3473347"/>
                <a:ext cx="74880" cy="7632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89DD579E-A9B7-49F3-86A5-D1E1246B3516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11077240" y="3464707"/>
                  <a:ext cx="92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7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DF4E38C0-2B3E-4D26-82A4-461EA8835DC3}"/>
                    </a:ext>
                  </a:extLst>
                </p14:cNvPr>
                <p14:cNvContentPartPr/>
                <p14:nvPr/>
              </p14:nvContentPartPr>
              <p14:xfrm>
                <a:off x="11111080" y="3506107"/>
                <a:ext cx="58320" cy="396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3E994764-7AD7-49B8-9790-062B3A495558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11102440" y="3497467"/>
                  <a:ext cx="759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8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35CB77FA-4A0D-4B18-AAA8-3F48C0D0E80D}"/>
                    </a:ext>
                  </a:extLst>
                </p14:cNvPr>
                <p14:cNvContentPartPr/>
                <p14:nvPr/>
              </p14:nvContentPartPr>
              <p14:xfrm>
                <a:off x="11188840" y="3449947"/>
                <a:ext cx="114840" cy="92520"/>
              </p14:xfrm>
            </p:contentPart>
          </mc:Choice>
          <mc:Fallback xmlns="">
            <p:pic>
              <p:nvPicPr>
                <p:cNvPr id="1067" name="Input penna 1066">
                  <a:extLst>
                    <a:ext uri="{FF2B5EF4-FFF2-40B4-BE49-F238E27FC236}">
                      <a16:creationId xmlns:a16="http://schemas.microsoft.com/office/drawing/2014/main" id="{0F97C924-33BA-46D0-9C2B-C29B75923A58}"/>
                    </a:ext>
                  </a:extLst>
                </p:cNvPr>
                <p:cNvPicPr/>
                <p:nvPr/>
              </p:nvPicPr>
              <p:blipFill>
                <a:blip r:embed="rId1869"/>
                <a:stretch>
                  <a:fillRect/>
                </a:stretch>
              </p:blipFill>
              <p:spPr>
                <a:xfrm>
                  <a:off x="11179840" y="3441307"/>
                  <a:ext cx="1324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0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72AFB6D3-C979-4520-B9F6-0376603CE633}"/>
                    </a:ext>
                  </a:extLst>
                </p14:cNvPr>
                <p14:cNvContentPartPr/>
                <p14:nvPr/>
              </p14:nvContentPartPr>
              <p14:xfrm>
                <a:off x="11241760" y="3436267"/>
                <a:ext cx="97560" cy="360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52988CC0-100C-41D0-BC44-59AD0B2B79F5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11232760" y="3427627"/>
                  <a:ext cx="115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1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76474327-E2DF-40A9-9BA1-902FC8F49060}"/>
                    </a:ext>
                  </a:extLst>
                </p14:cNvPr>
                <p14:cNvContentPartPr/>
                <p14:nvPr/>
              </p14:nvContentPartPr>
              <p14:xfrm>
                <a:off x="11336080" y="3449947"/>
                <a:ext cx="55440" cy="9288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662A7557-5668-4DFE-B50D-5FEC278F9FD3}"/>
                    </a:ext>
                  </a:extLst>
                </p:cNvPr>
                <p:cNvPicPr/>
                <p:nvPr/>
              </p:nvPicPr>
              <p:blipFill>
                <a:blip r:embed="rId1872"/>
                <a:stretch>
                  <a:fillRect/>
                </a:stretch>
              </p:blipFill>
              <p:spPr>
                <a:xfrm>
                  <a:off x="11327440" y="3441307"/>
                  <a:ext cx="730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3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8F77CDAB-9308-4D51-BCDD-9751B8A8F19D}"/>
                    </a:ext>
                  </a:extLst>
                </p14:cNvPr>
                <p14:cNvContentPartPr/>
                <p14:nvPr/>
              </p14:nvContentPartPr>
              <p14:xfrm>
                <a:off x="11418880" y="3433747"/>
                <a:ext cx="28800" cy="92520"/>
              </p14:xfrm>
            </p:contentPart>
          </mc:Choice>
          <mc:Fallback xmlns="">
            <p:pic>
              <p:nvPicPr>
                <p:cNvPr id="1070" name="Input penna 1069">
                  <a:extLst>
                    <a:ext uri="{FF2B5EF4-FFF2-40B4-BE49-F238E27FC236}">
                      <a16:creationId xmlns:a16="http://schemas.microsoft.com/office/drawing/2014/main" id="{08E692B7-D307-4168-94BF-875EC9B46C6D}"/>
                    </a:ext>
                  </a:extLst>
                </p:cNvPr>
                <p:cNvPicPr/>
                <p:nvPr/>
              </p:nvPicPr>
              <p:blipFill>
                <a:blip r:embed="rId1874"/>
                <a:stretch>
                  <a:fillRect/>
                </a:stretch>
              </p:blipFill>
              <p:spPr>
                <a:xfrm>
                  <a:off x="11409880" y="3425107"/>
                  <a:ext cx="464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5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EAFBFB87-9A63-4705-9B90-F2DC10A8B180}"/>
                    </a:ext>
                  </a:extLst>
                </p14:cNvPr>
                <p14:cNvContentPartPr/>
                <p14:nvPr/>
              </p14:nvContentPartPr>
              <p14:xfrm>
                <a:off x="11430760" y="3426907"/>
                <a:ext cx="133560" cy="10296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CC9BF6A0-81CF-493B-BD8F-B7319FE5C4C6}"/>
                    </a:ext>
                  </a:extLst>
                </p:cNvPr>
                <p:cNvPicPr/>
                <p:nvPr/>
              </p:nvPicPr>
              <p:blipFill>
                <a:blip r:embed="rId1876"/>
                <a:stretch>
                  <a:fillRect/>
                </a:stretch>
              </p:blipFill>
              <p:spPr>
                <a:xfrm>
                  <a:off x="11422120" y="3418267"/>
                  <a:ext cx="151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7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B1C1E21B-23AB-4D90-9BF8-14C64E8A034C}"/>
                    </a:ext>
                  </a:extLst>
                </p14:cNvPr>
                <p14:cNvContentPartPr/>
                <p14:nvPr/>
              </p14:nvContentPartPr>
              <p14:xfrm>
                <a:off x="11431120" y="3475867"/>
                <a:ext cx="86760" cy="6480"/>
              </p14:xfrm>
            </p:contentPart>
          </mc:Choice>
          <mc:Fallback xmlns="">
            <p:pic>
              <p:nvPicPr>
                <p:cNvPr id="1072" name="Input penna 1071">
                  <a:extLst>
                    <a:ext uri="{FF2B5EF4-FFF2-40B4-BE49-F238E27FC236}">
                      <a16:creationId xmlns:a16="http://schemas.microsoft.com/office/drawing/2014/main" id="{4BBC2C8A-4929-4367-AEDE-DDA6323400D9}"/>
                    </a:ext>
                  </a:extLst>
                </p:cNvPr>
                <p:cNvPicPr/>
                <p:nvPr/>
              </p:nvPicPr>
              <p:blipFill>
                <a:blip r:embed="rId1878"/>
                <a:stretch>
                  <a:fillRect/>
                </a:stretch>
              </p:blipFill>
              <p:spPr>
                <a:xfrm>
                  <a:off x="11422480" y="3467227"/>
                  <a:ext cx="104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9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D7A6B87C-D0CD-4ECB-A820-F47BA9D3521E}"/>
                    </a:ext>
                  </a:extLst>
                </p14:cNvPr>
                <p14:cNvContentPartPr/>
                <p14:nvPr/>
              </p14:nvContentPartPr>
              <p14:xfrm>
                <a:off x="11518960" y="3451747"/>
                <a:ext cx="68040" cy="70560"/>
              </p14:xfrm>
            </p:contentPart>
          </mc:Choice>
          <mc:Fallback xmlns="">
            <p:pic>
              <p:nvPicPr>
                <p:cNvPr id="1073" name="Input penna 1072">
                  <a:extLst>
                    <a:ext uri="{FF2B5EF4-FFF2-40B4-BE49-F238E27FC236}">
                      <a16:creationId xmlns:a16="http://schemas.microsoft.com/office/drawing/2014/main" id="{D9354DC3-3FC9-4CE7-AFFD-D9BB22A70200}"/>
                    </a:ext>
                  </a:extLst>
                </p:cNvPr>
                <p:cNvPicPr/>
                <p:nvPr/>
              </p:nvPicPr>
              <p:blipFill>
                <a:blip r:embed="rId1880"/>
                <a:stretch>
                  <a:fillRect/>
                </a:stretch>
              </p:blipFill>
              <p:spPr>
                <a:xfrm>
                  <a:off x="11509960" y="3443107"/>
                  <a:ext cx="85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1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4DED9856-7808-49E5-A1EA-E6BFF03B43A3}"/>
                    </a:ext>
                  </a:extLst>
                </p14:cNvPr>
                <p14:cNvContentPartPr/>
                <p14:nvPr/>
              </p14:nvContentPartPr>
              <p14:xfrm>
                <a:off x="11606800" y="3422587"/>
                <a:ext cx="160920" cy="11016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0C7BEC5A-C696-4C2D-B3BB-731ECB6FBDDA}"/>
                    </a:ext>
                  </a:extLst>
                </p:cNvPr>
                <p:cNvPicPr/>
                <p:nvPr/>
              </p:nvPicPr>
              <p:blipFill>
                <a:blip r:embed="rId1882"/>
                <a:stretch>
                  <a:fillRect/>
                </a:stretch>
              </p:blipFill>
              <p:spPr>
                <a:xfrm>
                  <a:off x="11597800" y="3413947"/>
                  <a:ext cx="178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3">
              <p14:nvContentPartPr>
                <p14:cNvPr id="1175" name="Input penna 1174">
                  <a:extLst>
                    <a:ext uri="{FF2B5EF4-FFF2-40B4-BE49-F238E27FC236}">
                      <a16:creationId xmlns:a16="http://schemas.microsoft.com/office/drawing/2014/main" id="{D7CCB029-DF72-492D-A09F-4EF0CFD7D63F}"/>
                    </a:ext>
                  </a:extLst>
                </p14:cNvPr>
                <p14:cNvContentPartPr/>
                <p14:nvPr/>
              </p14:nvContentPartPr>
              <p14:xfrm>
                <a:off x="10520320" y="3714547"/>
                <a:ext cx="77400" cy="6012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9AD0414B-9289-400F-8703-80C92562C414}"/>
                    </a:ext>
                  </a:extLst>
                </p:cNvPr>
                <p:cNvPicPr/>
                <p:nvPr/>
              </p:nvPicPr>
              <p:blipFill>
                <a:blip r:embed="rId1884"/>
                <a:stretch>
                  <a:fillRect/>
                </a:stretch>
              </p:blipFill>
              <p:spPr>
                <a:xfrm>
                  <a:off x="10511680" y="3705907"/>
                  <a:ext cx="950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5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AC9EAEF8-E132-4F12-B1C4-302C97AC394C}"/>
                    </a:ext>
                  </a:extLst>
                </p14:cNvPr>
                <p14:cNvContentPartPr/>
                <p14:nvPr/>
              </p14:nvContentPartPr>
              <p14:xfrm>
                <a:off x="10602400" y="3607987"/>
                <a:ext cx="25200" cy="7992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DA50B2FD-B81B-48F7-B897-13D97F907F5B}"/>
                    </a:ext>
                  </a:extLst>
                </p:cNvPr>
                <p:cNvPicPr/>
                <p:nvPr/>
              </p:nvPicPr>
              <p:blipFill>
                <a:blip r:embed="rId1886"/>
                <a:stretch>
                  <a:fillRect/>
                </a:stretch>
              </p:blipFill>
              <p:spPr>
                <a:xfrm>
                  <a:off x="10593760" y="3599347"/>
                  <a:ext cx="428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7">
              <p14:nvContentPartPr>
                <p14:cNvPr id="1177" name="Input penna 1176">
                  <a:extLst>
                    <a:ext uri="{FF2B5EF4-FFF2-40B4-BE49-F238E27FC236}">
                      <a16:creationId xmlns:a16="http://schemas.microsoft.com/office/drawing/2014/main" id="{2793D587-F331-4273-86F0-AD5BBA521794}"/>
                    </a:ext>
                  </a:extLst>
                </p14:cNvPr>
                <p14:cNvContentPartPr/>
                <p14:nvPr/>
              </p14:nvContentPartPr>
              <p14:xfrm>
                <a:off x="10738480" y="3610507"/>
                <a:ext cx="79200" cy="14184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E4441C09-6E51-4F37-8A2E-BE60E7842A16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10729840" y="3601867"/>
                  <a:ext cx="96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9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F7DB1A70-17FE-4089-9BE0-87C41AF3D501}"/>
                    </a:ext>
                  </a:extLst>
                </p14:cNvPr>
                <p14:cNvContentPartPr/>
                <p14:nvPr/>
              </p14:nvContentPartPr>
              <p14:xfrm>
                <a:off x="10851160" y="3628147"/>
                <a:ext cx="49680" cy="10224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C8EEDA75-19B2-4C20-9D5C-D32235437AAF}"/>
                    </a:ext>
                  </a:extLst>
                </p:cNvPr>
                <p:cNvPicPr/>
                <p:nvPr/>
              </p:nvPicPr>
              <p:blipFill>
                <a:blip r:embed="rId1890"/>
                <a:stretch>
                  <a:fillRect/>
                </a:stretch>
              </p:blipFill>
              <p:spPr>
                <a:xfrm>
                  <a:off x="10842160" y="3619507"/>
                  <a:ext cx="67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1">
              <p14:nvContentPartPr>
                <p14:cNvPr id="1179" name="Input penna 1178">
                  <a:extLst>
                    <a:ext uri="{FF2B5EF4-FFF2-40B4-BE49-F238E27FC236}">
                      <a16:creationId xmlns:a16="http://schemas.microsoft.com/office/drawing/2014/main" id="{55875DE3-EADA-446C-8985-3C2D89636F92}"/>
                    </a:ext>
                  </a:extLst>
                </p14:cNvPr>
                <p14:cNvContentPartPr/>
                <p14:nvPr/>
              </p14:nvContentPartPr>
              <p14:xfrm>
                <a:off x="10926040" y="3629227"/>
                <a:ext cx="90360" cy="89280"/>
              </p14:xfrm>
            </p:contentPart>
          </mc:Choice>
          <mc:Fallback xmlns="">
            <p:pic>
              <p:nvPicPr>
                <p:cNvPr id="1080" name="Input penna 1079">
                  <a:extLst>
                    <a:ext uri="{FF2B5EF4-FFF2-40B4-BE49-F238E27FC236}">
                      <a16:creationId xmlns:a16="http://schemas.microsoft.com/office/drawing/2014/main" id="{664DE78D-B9F7-4593-AD4D-D9B2E9D25D5D}"/>
                    </a:ext>
                  </a:extLst>
                </p:cNvPr>
                <p:cNvPicPr/>
                <p:nvPr/>
              </p:nvPicPr>
              <p:blipFill>
                <a:blip r:embed="rId1892"/>
                <a:stretch>
                  <a:fillRect/>
                </a:stretch>
              </p:blipFill>
              <p:spPr>
                <a:xfrm>
                  <a:off x="10917400" y="3620227"/>
                  <a:ext cx="1080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3">
              <p14:nvContentPartPr>
                <p14:cNvPr id="1180" name="Input penna 1179">
                  <a:extLst>
                    <a:ext uri="{FF2B5EF4-FFF2-40B4-BE49-F238E27FC236}">
                      <a16:creationId xmlns:a16="http://schemas.microsoft.com/office/drawing/2014/main" id="{9499BA3F-50DF-4EAF-8058-92ACAA915D2E}"/>
                    </a:ext>
                  </a:extLst>
                </p14:cNvPr>
                <p14:cNvContentPartPr/>
                <p14:nvPr/>
              </p14:nvContentPartPr>
              <p14:xfrm>
                <a:off x="11028280" y="3629587"/>
                <a:ext cx="88200" cy="10116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044B0370-0AAE-4DE0-BF45-A9D472D53E4D}"/>
                    </a:ext>
                  </a:extLst>
                </p:cNvPr>
                <p:cNvPicPr/>
                <p:nvPr/>
              </p:nvPicPr>
              <p:blipFill>
                <a:blip r:embed="rId1894"/>
                <a:stretch>
                  <a:fillRect/>
                </a:stretch>
              </p:blipFill>
              <p:spPr>
                <a:xfrm>
                  <a:off x="11019640" y="3620947"/>
                  <a:ext cx="105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5">
              <p14:nvContentPartPr>
                <p14:cNvPr id="1181" name="Input penna 1180">
                  <a:extLst>
                    <a:ext uri="{FF2B5EF4-FFF2-40B4-BE49-F238E27FC236}">
                      <a16:creationId xmlns:a16="http://schemas.microsoft.com/office/drawing/2014/main" id="{193B8756-B8C3-4C6A-BF8E-AB00CE7D3A05}"/>
                    </a:ext>
                  </a:extLst>
                </p14:cNvPr>
                <p14:cNvContentPartPr/>
                <p14:nvPr/>
              </p14:nvContentPartPr>
              <p14:xfrm>
                <a:off x="11130160" y="3651187"/>
                <a:ext cx="83520" cy="84960"/>
              </p14:xfrm>
            </p:contentPart>
          </mc:Choice>
          <mc:Fallback xmlns="">
            <p:pic>
              <p:nvPicPr>
                <p:cNvPr id="1082" name="Input penna 1081">
                  <a:extLst>
                    <a:ext uri="{FF2B5EF4-FFF2-40B4-BE49-F238E27FC236}">
                      <a16:creationId xmlns:a16="http://schemas.microsoft.com/office/drawing/2014/main" id="{318B5E8E-A1A5-476F-BE8D-3713AC610D39}"/>
                    </a:ext>
                  </a:extLst>
                </p:cNvPr>
                <p:cNvPicPr/>
                <p:nvPr/>
              </p:nvPicPr>
              <p:blipFill>
                <a:blip r:embed="rId1896"/>
                <a:stretch>
                  <a:fillRect/>
                </a:stretch>
              </p:blipFill>
              <p:spPr>
                <a:xfrm>
                  <a:off x="11121160" y="3642547"/>
                  <a:ext cx="101160" cy="10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97">
            <p14:nvContentPartPr>
              <p14:cNvPr id="1182" name="Input penna 1181">
                <a:extLst>
                  <a:ext uri="{FF2B5EF4-FFF2-40B4-BE49-F238E27FC236}">
                    <a16:creationId xmlns:a16="http://schemas.microsoft.com/office/drawing/2014/main" id="{BCD687E1-4E22-4850-9751-177D2DE81832}"/>
                  </a:ext>
                </a:extLst>
              </p14:cNvPr>
              <p14:cNvContentPartPr/>
              <p14:nvPr/>
            </p14:nvContentPartPr>
            <p14:xfrm>
              <a:off x="6628347" y="1862044"/>
              <a:ext cx="36000" cy="801360"/>
            </p14:xfrm>
          </p:contentPart>
        </mc:Choice>
        <mc:Fallback xmlns="">
          <p:pic>
            <p:nvPicPr>
              <p:cNvPr id="1182" name="Input penna 1181">
                <a:extLst>
                  <a:ext uri="{FF2B5EF4-FFF2-40B4-BE49-F238E27FC236}">
                    <a16:creationId xmlns:a16="http://schemas.microsoft.com/office/drawing/2014/main" id="{BCD687E1-4E22-4850-9751-177D2DE81832}"/>
                  </a:ext>
                </a:extLst>
              </p:cNvPr>
              <p:cNvPicPr/>
              <p:nvPr/>
            </p:nvPicPr>
            <p:blipFill>
              <a:blip r:embed="rId1898"/>
              <a:stretch>
                <a:fillRect/>
              </a:stretch>
            </p:blipFill>
            <p:spPr>
              <a:xfrm>
                <a:off x="6619347" y="1853044"/>
                <a:ext cx="53640" cy="81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9">
            <p14:nvContentPartPr>
              <p14:cNvPr id="1183" name="Input penna 1182">
                <a:extLst>
                  <a:ext uri="{FF2B5EF4-FFF2-40B4-BE49-F238E27FC236}">
                    <a16:creationId xmlns:a16="http://schemas.microsoft.com/office/drawing/2014/main" id="{EDFC2D71-4449-42FE-AB35-2CC6F796CE38}"/>
                  </a:ext>
                </a:extLst>
              </p14:cNvPr>
              <p14:cNvContentPartPr/>
              <p14:nvPr/>
            </p14:nvContentPartPr>
            <p14:xfrm>
              <a:off x="6658587" y="2675644"/>
              <a:ext cx="1451880" cy="71640"/>
            </p14:xfrm>
          </p:contentPart>
        </mc:Choice>
        <mc:Fallback xmlns="">
          <p:pic>
            <p:nvPicPr>
              <p:cNvPr id="1183" name="Input penna 1182">
                <a:extLst>
                  <a:ext uri="{FF2B5EF4-FFF2-40B4-BE49-F238E27FC236}">
                    <a16:creationId xmlns:a16="http://schemas.microsoft.com/office/drawing/2014/main" id="{EDFC2D71-4449-42FE-AB35-2CC6F796CE38}"/>
                  </a:ext>
                </a:extLst>
              </p:cNvPr>
              <p:cNvPicPr/>
              <p:nvPr/>
            </p:nvPicPr>
            <p:blipFill>
              <a:blip r:embed="rId1900"/>
              <a:stretch>
                <a:fillRect/>
              </a:stretch>
            </p:blipFill>
            <p:spPr>
              <a:xfrm>
                <a:off x="6649585" y="2666644"/>
                <a:ext cx="1469524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1">
            <p14:nvContentPartPr>
              <p14:cNvPr id="1184" name="Input penna 1183">
                <a:extLst>
                  <a:ext uri="{FF2B5EF4-FFF2-40B4-BE49-F238E27FC236}">
                    <a16:creationId xmlns:a16="http://schemas.microsoft.com/office/drawing/2014/main" id="{FEE0DE9A-1021-462D-A50A-95032E83E304}"/>
                  </a:ext>
                </a:extLst>
              </p14:cNvPr>
              <p14:cNvContentPartPr/>
              <p14:nvPr/>
            </p14:nvContentPartPr>
            <p14:xfrm>
              <a:off x="6682347" y="1776004"/>
              <a:ext cx="1607400" cy="65160"/>
            </p14:xfrm>
          </p:contentPart>
        </mc:Choice>
        <mc:Fallback xmlns="">
          <p:pic>
            <p:nvPicPr>
              <p:cNvPr id="1184" name="Input penna 1183">
                <a:extLst>
                  <a:ext uri="{FF2B5EF4-FFF2-40B4-BE49-F238E27FC236}">
                    <a16:creationId xmlns:a16="http://schemas.microsoft.com/office/drawing/2014/main" id="{FEE0DE9A-1021-462D-A50A-95032E83E304}"/>
                  </a:ext>
                </a:extLst>
              </p:cNvPr>
              <p:cNvPicPr/>
              <p:nvPr/>
            </p:nvPicPr>
            <p:blipFill>
              <a:blip r:embed="rId1902"/>
              <a:stretch>
                <a:fillRect/>
              </a:stretch>
            </p:blipFill>
            <p:spPr>
              <a:xfrm>
                <a:off x="6673347" y="1767004"/>
                <a:ext cx="16250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3">
            <p14:nvContentPartPr>
              <p14:cNvPr id="1185" name="Input penna 1184">
                <a:extLst>
                  <a:ext uri="{FF2B5EF4-FFF2-40B4-BE49-F238E27FC236}">
                    <a16:creationId xmlns:a16="http://schemas.microsoft.com/office/drawing/2014/main" id="{CF076B1F-EADB-4EE0-B3C5-9A03286ADA17}"/>
                  </a:ext>
                </a:extLst>
              </p14:cNvPr>
              <p14:cNvContentPartPr/>
              <p14:nvPr/>
            </p14:nvContentPartPr>
            <p14:xfrm>
              <a:off x="8099307" y="1778884"/>
              <a:ext cx="236520" cy="944280"/>
            </p14:xfrm>
          </p:contentPart>
        </mc:Choice>
        <mc:Fallback xmlns="">
          <p:pic>
            <p:nvPicPr>
              <p:cNvPr id="1185" name="Input penna 1184">
                <a:extLst>
                  <a:ext uri="{FF2B5EF4-FFF2-40B4-BE49-F238E27FC236}">
                    <a16:creationId xmlns:a16="http://schemas.microsoft.com/office/drawing/2014/main" id="{CF076B1F-EADB-4EE0-B3C5-9A03286ADA17}"/>
                  </a:ext>
                </a:extLst>
              </p:cNvPr>
              <p:cNvPicPr/>
              <p:nvPr/>
            </p:nvPicPr>
            <p:blipFill>
              <a:blip r:embed="rId1904"/>
              <a:stretch>
                <a:fillRect/>
              </a:stretch>
            </p:blipFill>
            <p:spPr>
              <a:xfrm>
                <a:off x="8090307" y="1769887"/>
                <a:ext cx="254160" cy="961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5">
            <p14:nvContentPartPr>
              <p14:cNvPr id="1186" name="Input penna 1185">
                <a:extLst>
                  <a:ext uri="{FF2B5EF4-FFF2-40B4-BE49-F238E27FC236}">
                    <a16:creationId xmlns:a16="http://schemas.microsoft.com/office/drawing/2014/main" id="{55A5CEBB-C101-4586-B4F9-18CED766AF41}"/>
                  </a:ext>
                </a:extLst>
              </p14:cNvPr>
              <p14:cNvContentPartPr/>
              <p14:nvPr/>
            </p14:nvContentPartPr>
            <p14:xfrm>
              <a:off x="6703227" y="2763484"/>
              <a:ext cx="1699920" cy="31680"/>
            </p14:xfrm>
          </p:contentPart>
        </mc:Choice>
        <mc:Fallback xmlns="">
          <p:pic>
            <p:nvPicPr>
              <p:cNvPr id="1186" name="Input penna 1185">
                <a:extLst>
                  <a:ext uri="{FF2B5EF4-FFF2-40B4-BE49-F238E27FC236}">
                    <a16:creationId xmlns:a16="http://schemas.microsoft.com/office/drawing/2014/main" id="{55A5CEBB-C101-4586-B4F9-18CED766AF41}"/>
                  </a:ext>
                </a:extLst>
              </p:cNvPr>
              <p:cNvPicPr/>
              <p:nvPr/>
            </p:nvPicPr>
            <p:blipFill>
              <a:blip r:embed="rId1906"/>
              <a:stretch>
                <a:fillRect/>
              </a:stretch>
            </p:blipFill>
            <p:spPr>
              <a:xfrm>
                <a:off x="6694227" y="2754484"/>
                <a:ext cx="1717560" cy="4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7" name="Gruppo 1186">
            <a:extLst>
              <a:ext uri="{FF2B5EF4-FFF2-40B4-BE49-F238E27FC236}">
                <a16:creationId xmlns:a16="http://schemas.microsoft.com/office/drawing/2014/main" id="{88115A61-31D5-4463-ADDC-A0D77353C20F}"/>
              </a:ext>
            </a:extLst>
          </p:cNvPr>
          <p:cNvGrpSpPr/>
          <p:nvPr/>
        </p:nvGrpSpPr>
        <p:grpSpPr>
          <a:xfrm>
            <a:off x="6655347" y="1795084"/>
            <a:ext cx="1738440" cy="1005480"/>
            <a:chOff x="10187320" y="2980867"/>
            <a:chExt cx="1738440" cy="100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7">
              <p14:nvContentPartPr>
                <p14:cNvPr id="1188" name="Input penna 1187">
                  <a:extLst>
                    <a:ext uri="{FF2B5EF4-FFF2-40B4-BE49-F238E27FC236}">
                      <a16:creationId xmlns:a16="http://schemas.microsoft.com/office/drawing/2014/main" id="{68883556-C025-47B7-92EE-5968D69730BF}"/>
                    </a:ext>
                  </a:extLst>
                </p14:cNvPr>
                <p14:cNvContentPartPr/>
                <p14:nvPr/>
              </p14:nvContentPartPr>
              <p14:xfrm>
                <a:off x="10235200" y="3876907"/>
                <a:ext cx="7200" cy="10944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CF6837AF-6FC0-40F7-9DEB-1F6B5562637B}"/>
                    </a:ext>
                  </a:extLst>
                </p:cNvPr>
                <p:cNvPicPr/>
                <p:nvPr/>
              </p:nvPicPr>
              <p:blipFill>
                <a:blip r:embed="rId1908"/>
                <a:stretch>
                  <a:fillRect/>
                </a:stretch>
              </p:blipFill>
              <p:spPr>
                <a:xfrm>
                  <a:off x="10226560" y="3867907"/>
                  <a:ext cx="248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9">
              <p14:nvContentPartPr>
                <p14:cNvPr id="1189" name="Input penna 1188">
                  <a:extLst>
                    <a:ext uri="{FF2B5EF4-FFF2-40B4-BE49-F238E27FC236}">
                      <a16:creationId xmlns:a16="http://schemas.microsoft.com/office/drawing/2014/main" id="{37FB2B33-24D0-4AD3-ADBC-34949D670C87}"/>
                    </a:ext>
                  </a:extLst>
                </p14:cNvPr>
                <p14:cNvContentPartPr/>
                <p14:nvPr/>
              </p14:nvContentPartPr>
              <p14:xfrm>
                <a:off x="11823160" y="2980867"/>
                <a:ext cx="102600" cy="1584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9B01CFE6-B566-47B0-919B-940CED374C9D}"/>
                    </a:ext>
                  </a:extLst>
                </p:cNvPr>
                <p:cNvPicPr/>
                <p:nvPr/>
              </p:nvPicPr>
              <p:blipFill>
                <a:blip r:embed="rId1910"/>
                <a:stretch>
                  <a:fillRect/>
                </a:stretch>
              </p:blipFill>
              <p:spPr>
                <a:xfrm>
                  <a:off x="11814160" y="2972227"/>
                  <a:ext cx="120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1">
              <p14:nvContentPartPr>
                <p14:cNvPr id="1190" name="Input penna 1189">
                  <a:extLst>
                    <a:ext uri="{FF2B5EF4-FFF2-40B4-BE49-F238E27FC236}">
                      <a16:creationId xmlns:a16="http://schemas.microsoft.com/office/drawing/2014/main" id="{0FF07858-E2F1-45AC-952C-5B657FEC4B2D}"/>
                    </a:ext>
                  </a:extLst>
                </p14:cNvPr>
                <p14:cNvContentPartPr/>
                <p14:nvPr/>
              </p14:nvContentPartPr>
              <p14:xfrm>
                <a:off x="11850520" y="2985187"/>
                <a:ext cx="49680" cy="93924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B60A0FE3-AEC4-4E50-9570-1AB69A03B21C}"/>
                    </a:ext>
                  </a:extLst>
                </p:cNvPr>
                <p:cNvPicPr/>
                <p:nvPr/>
              </p:nvPicPr>
              <p:blipFill>
                <a:blip r:embed="rId1912"/>
                <a:stretch>
                  <a:fillRect/>
                </a:stretch>
              </p:blipFill>
              <p:spPr>
                <a:xfrm>
                  <a:off x="11841880" y="2976547"/>
                  <a:ext cx="67320" cy="9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3">
              <p14:nvContentPartPr>
                <p14:cNvPr id="1191" name="Input penna 1190">
                  <a:extLst>
                    <a:ext uri="{FF2B5EF4-FFF2-40B4-BE49-F238E27FC236}">
                      <a16:creationId xmlns:a16="http://schemas.microsoft.com/office/drawing/2014/main" id="{4862FB14-D150-489C-B67A-BBEB6DBB6FC2}"/>
                    </a:ext>
                  </a:extLst>
                </p14:cNvPr>
                <p14:cNvContentPartPr/>
                <p14:nvPr/>
              </p14:nvContentPartPr>
              <p14:xfrm>
                <a:off x="11891200" y="2987707"/>
                <a:ext cx="31680" cy="96804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43E5E11F-456E-4BD8-9F5F-D7A630ABE9A0}"/>
                    </a:ext>
                  </a:extLst>
                </p:cNvPr>
                <p:cNvPicPr/>
                <p:nvPr/>
              </p:nvPicPr>
              <p:blipFill>
                <a:blip r:embed="rId1914"/>
                <a:stretch>
                  <a:fillRect/>
                </a:stretch>
              </p:blipFill>
              <p:spPr>
                <a:xfrm>
                  <a:off x="11882560" y="2979067"/>
                  <a:ext cx="49320" cy="9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5">
              <p14:nvContentPartPr>
                <p14:cNvPr id="1192" name="Input penna 1191">
                  <a:extLst>
                    <a:ext uri="{FF2B5EF4-FFF2-40B4-BE49-F238E27FC236}">
                      <a16:creationId xmlns:a16="http://schemas.microsoft.com/office/drawing/2014/main" id="{8A9B6C37-E422-4BD0-9B57-EFEAAEBBBE8D}"/>
                    </a:ext>
                  </a:extLst>
                </p14:cNvPr>
                <p14:cNvContentPartPr/>
                <p14:nvPr/>
              </p14:nvContentPartPr>
              <p14:xfrm>
                <a:off x="10308640" y="3931267"/>
                <a:ext cx="262440" cy="28800"/>
              </p14:xfrm>
            </p:contentPart>
          </mc:Choice>
          <mc:Fallback xmlns="">
            <p:pic>
              <p:nvPicPr>
                <p:cNvPr id="1096" name="Input penna 1095">
                  <a:extLst>
                    <a:ext uri="{FF2B5EF4-FFF2-40B4-BE49-F238E27FC236}">
                      <a16:creationId xmlns:a16="http://schemas.microsoft.com/office/drawing/2014/main" id="{F0096697-934E-4AAB-BE70-A4E3A114F9D0}"/>
                    </a:ext>
                  </a:extLst>
                </p:cNvPr>
                <p:cNvPicPr/>
                <p:nvPr/>
              </p:nvPicPr>
              <p:blipFill>
                <a:blip r:embed="rId1916"/>
                <a:stretch>
                  <a:fillRect/>
                </a:stretch>
              </p:blipFill>
              <p:spPr>
                <a:xfrm>
                  <a:off x="10299640" y="3922267"/>
                  <a:ext cx="2800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7">
              <p14:nvContentPartPr>
                <p14:cNvPr id="1193" name="Input penna 1192">
                  <a:extLst>
                    <a:ext uri="{FF2B5EF4-FFF2-40B4-BE49-F238E27FC236}">
                      <a16:creationId xmlns:a16="http://schemas.microsoft.com/office/drawing/2014/main" id="{7C2FE920-6C6C-4CB0-A4EF-F48C62CC2E6F}"/>
                    </a:ext>
                  </a:extLst>
                </p14:cNvPr>
                <p14:cNvContentPartPr/>
                <p14:nvPr/>
              </p14:nvContentPartPr>
              <p14:xfrm>
                <a:off x="10187320" y="3916867"/>
                <a:ext cx="372600" cy="3132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EB414C63-33C8-4056-AACA-E7AADE8118B6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10178320" y="3908227"/>
                  <a:ext cx="3902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9">
              <p14:nvContentPartPr>
                <p14:cNvPr id="1194" name="Input penna 1193">
                  <a:extLst>
                    <a:ext uri="{FF2B5EF4-FFF2-40B4-BE49-F238E27FC236}">
                      <a16:creationId xmlns:a16="http://schemas.microsoft.com/office/drawing/2014/main" id="{5854DB19-1B5C-480C-8A43-E06B6633B97F}"/>
                    </a:ext>
                  </a:extLst>
                </p14:cNvPr>
                <p14:cNvContentPartPr/>
                <p14:nvPr/>
              </p14:nvContentPartPr>
              <p14:xfrm>
                <a:off x="10293160" y="3858547"/>
                <a:ext cx="738360" cy="65520"/>
              </p14:xfrm>
            </p:contentPart>
          </mc:Choice>
          <mc:Fallback xmlns="">
            <p:pic>
              <p:nvPicPr>
                <p:cNvPr id="1098" name="Input penna 1097">
                  <a:extLst>
                    <a:ext uri="{FF2B5EF4-FFF2-40B4-BE49-F238E27FC236}">
                      <a16:creationId xmlns:a16="http://schemas.microsoft.com/office/drawing/2014/main" id="{26058F52-159A-49E2-AED3-B5EC28EDE7FF}"/>
                    </a:ext>
                  </a:extLst>
                </p:cNvPr>
                <p:cNvPicPr/>
                <p:nvPr/>
              </p:nvPicPr>
              <p:blipFill>
                <a:blip r:embed="rId1920"/>
                <a:stretch>
                  <a:fillRect/>
                </a:stretch>
              </p:blipFill>
              <p:spPr>
                <a:xfrm>
                  <a:off x="10284520" y="3849907"/>
                  <a:ext cx="7560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1">
              <p14:nvContentPartPr>
                <p14:cNvPr id="1195" name="Input penna 1194">
                  <a:extLst>
                    <a:ext uri="{FF2B5EF4-FFF2-40B4-BE49-F238E27FC236}">
                      <a16:creationId xmlns:a16="http://schemas.microsoft.com/office/drawing/2014/main" id="{383C7DA6-D8F7-452F-B0E4-706E76AEBD42}"/>
                    </a:ext>
                  </a:extLst>
                </p14:cNvPr>
                <p14:cNvContentPartPr/>
                <p14:nvPr/>
              </p14:nvContentPartPr>
              <p14:xfrm>
                <a:off x="10563160" y="3907147"/>
                <a:ext cx="649800" cy="67680"/>
              </p14:xfrm>
            </p:contentPart>
          </mc:Choice>
          <mc:Fallback xmlns="">
            <p:pic>
              <p:nvPicPr>
                <p:cNvPr id="1099" name="Input penna 1098">
                  <a:extLst>
                    <a:ext uri="{FF2B5EF4-FFF2-40B4-BE49-F238E27FC236}">
                      <a16:creationId xmlns:a16="http://schemas.microsoft.com/office/drawing/2014/main" id="{6603D650-F10B-4F38-B7CB-7578791B72A6}"/>
                    </a:ext>
                  </a:extLst>
                </p:cNvPr>
                <p:cNvPicPr/>
                <p:nvPr/>
              </p:nvPicPr>
              <p:blipFill>
                <a:blip r:embed="rId1922"/>
                <a:stretch>
                  <a:fillRect/>
                </a:stretch>
              </p:blipFill>
              <p:spPr>
                <a:xfrm>
                  <a:off x="10554520" y="3898147"/>
                  <a:ext cx="6674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3">
              <p14:nvContentPartPr>
                <p14:cNvPr id="1196" name="Input penna 1195">
                  <a:extLst>
                    <a:ext uri="{FF2B5EF4-FFF2-40B4-BE49-F238E27FC236}">
                      <a16:creationId xmlns:a16="http://schemas.microsoft.com/office/drawing/2014/main" id="{013FD4F8-8C7A-4D46-B196-C842A389069A}"/>
                    </a:ext>
                  </a:extLst>
                </p14:cNvPr>
                <p14:cNvContentPartPr/>
                <p14:nvPr/>
              </p14:nvContentPartPr>
              <p14:xfrm>
                <a:off x="10986880" y="3939907"/>
                <a:ext cx="882000" cy="2556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C8E5EB56-3B95-4605-B494-E818EEF0E612}"/>
                    </a:ext>
                  </a:extLst>
                </p:cNvPr>
                <p:cNvPicPr/>
                <p:nvPr/>
              </p:nvPicPr>
              <p:blipFill>
                <a:blip r:embed="rId1924"/>
                <a:stretch>
                  <a:fillRect/>
                </a:stretch>
              </p:blipFill>
              <p:spPr>
                <a:xfrm>
                  <a:off x="10978240" y="3930907"/>
                  <a:ext cx="8996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5">
              <p14:nvContentPartPr>
                <p14:cNvPr id="1197" name="Input penna 1196">
                  <a:extLst>
                    <a:ext uri="{FF2B5EF4-FFF2-40B4-BE49-F238E27FC236}">
                      <a16:creationId xmlns:a16="http://schemas.microsoft.com/office/drawing/2014/main" id="{0FE0BC66-9968-4BE3-9D97-84430D9C68B2}"/>
                    </a:ext>
                  </a:extLst>
                </p14:cNvPr>
                <p14:cNvContentPartPr/>
                <p14:nvPr/>
              </p14:nvContentPartPr>
              <p14:xfrm>
                <a:off x="11592040" y="3921907"/>
                <a:ext cx="150120" cy="20520"/>
              </p14:xfrm>
            </p:contentPart>
          </mc:Choice>
          <mc:Fallback xmlns="">
            <p:pic>
              <p:nvPicPr>
                <p:cNvPr id="1101" name="Input penna 1100">
                  <a:extLst>
                    <a:ext uri="{FF2B5EF4-FFF2-40B4-BE49-F238E27FC236}">
                      <a16:creationId xmlns:a16="http://schemas.microsoft.com/office/drawing/2014/main" id="{DFE9106B-444C-4154-AB07-587605DA80C2}"/>
                    </a:ext>
                  </a:extLst>
                </p:cNvPr>
                <p:cNvPicPr/>
                <p:nvPr/>
              </p:nvPicPr>
              <p:blipFill>
                <a:blip r:embed="rId1926"/>
                <a:stretch>
                  <a:fillRect/>
                </a:stretch>
              </p:blipFill>
              <p:spPr>
                <a:xfrm>
                  <a:off x="11583040" y="3913267"/>
                  <a:ext cx="1677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1198" name="Input penna 1197">
                  <a:extLst>
                    <a:ext uri="{FF2B5EF4-FFF2-40B4-BE49-F238E27FC236}">
                      <a16:creationId xmlns:a16="http://schemas.microsoft.com/office/drawing/2014/main" id="{9530334B-610B-4414-8A68-99BB44F66B0C}"/>
                    </a:ext>
                  </a:extLst>
                </p14:cNvPr>
                <p14:cNvContentPartPr/>
                <p14:nvPr/>
              </p14:nvContentPartPr>
              <p14:xfrm>
                <a:off x="11844760" y="3041707"/>
                <a:ext cx="54720" cy="847440"/>
              </p14:xfrm>
            </p:contentPart>
          </mc:Choice>
          <mc:Fallback xmlns="">
            <p:pic>
              <p:nvPicPr>
                <p:cNvPr id="1103" name="Input penna 1102">
                  <a:extLst>
                    <a:ext uri="{FF2B5EF4-FFF2-40B4-BE49-F238E27FC236}">
                      <a16:creationId xmlns:a16="http://schemas.microsoft.com/office/drawing/2014/main" id="{2ABD1F7E-B4DE-4F5D-B689-583DC7A12705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11836120" y="3032707"/>
                  <a:ext cx="72360" cy="86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3" name="Gruppo 1332">
            <a:extLst>
              <a:ext uri="{FF2B5EF4-FFF2-40B4-BE49-F238E27FC236}">
                <a16:creationId xmlns:a16="http://schemas.microsoft.com/office/drawing/2014/main" id="{AE6150F3-5BEB-4B75-87FF-B0BF15D5BD60}"/>
              </a:ext>
            </a:extLst>
          </p:cNvPr>
          <p:cNvGrpSpPr/>
          <p:nvPr/>
        </p:nvGrpSpPr>
        <p:grpSpPr>
          <a:xfrm>
            <a:off x="8842649" y="1729120"/>
            <a:ext cx="3070440" cy="1094400"/>
            <a:chOff x="8842649" y="1729120"/>
            <a:chExt cx="3070440" cy="10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1199" name="Input penna 1198">
                  <a:extLst>
                    <a:ext uri="{FF2B5EF4-FFF2-40B4-BE49-F238E27FC236}">
                      <a16:creationId xmlns:a16="http://schemas.microsoft.com/office/drawing/2014/main" id="{0871FA2F-3E79-4350-8E0C-A74ED18BA356}"/>
                    </a:ext>
                  </a:extLst>
                </p14:cNvPr>
                <p14:cNvContentPartPr/>
                <p14:nvPr/>
              </p14:nvContentPartPr>
              <p14:xfrm>
                <a:off x="8842649" y="1805440"/>
                <a:ext cx="97200" cy="14940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0871FA2F-3E79-4350-8E0C-A74ED18BA356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8834009" y="1796440"/>
                  <a:ext cx="1148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95FBDB07-A791-444B-B29B-F9DD2B2AE80A}"/>
                    </a:ext>
                  </a:extLst>
                </p14:cNvPr>
                <p14:cNvContentPartPr/>
                <p14:nvPr/>
              </p14:nvContentPartPr>
              <p14:xfrm>
                <a:off x="8946689" y="1926760"/>
                <a:ext cx="47880" cy="36720"/>
              </p14:xfrm>
            </p:contentPart>
          </mc:Choice>
          <mc:Fallback xmlns="">
            <p:pic>
              <p:nvPicPr>
                <p:cNvPr id="1200" name="Input penna 1199">
                  <a:extLst>
                    <a:ext uri="{FF2B5EF4-FFF2-40B4-BE49-F238E27FC236}">
                      <a16:creationId xmlns:a16="http://schemas.microsoft.com/office/drawing/2014/main" id="{95FBDB07-A791-444B-B29B-F9DD2B2AE80A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8937689" y="1918120"/>
                  <a:ext cx="655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1201" name="Input penna 1200">
                  <a:extLst>
                    <a:ext uri="{FF2B5EF4-FFF2-40B4-BE49-F238E27FC236}">
                      <a16:creationId xmlns:a16="http://schemas.microsoft.com/office/drawing/2014/main" id="{EC2ECE45-FACF-421A-A5C2-9600335014D8}"/>
                    </a:ext>
                  </a:extLst>
                </p14:cNvPr>
                <p14:cNvContentPartPr/>
                <p14:nvPr/>
              </p14:nvContentPartPr>
              <p14:xfrm>
                <a:off x="9034889" y="1809040"/>
                <a:ext cx="121320" cy="14832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EC2ECE45-FACF-421A-A5C2-9600335014D8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9026249" y="1800400"/>
                  <a:ext cx="138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9F6AB24E-6B06-4261-A5BA-B37BA83746DE}"/>
                    </a:ext>
                  </a:extLst>
                </p14:cNvPr>
                <p14:cNvContentPartPr/>
                <p14:nvPr/>
              </p14:nvContentPartPr>
              <p14:xfrm>
                <a:off x="9186449" y="1956640"/>
                <a:ext cx="19080" cy="32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9F6AB24E-6B06-4261-A5BA-B37BA83746DE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9177449" y="1947640"/>
                  <a:ext cx="36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1204" name="Input penna 1203">
                  <a:extLst>
                    <a:ext uri="{FF2B5EF4-FFF2-40B4-BE49-F238E27FC236}">
                      <a16:creationId xmlns:a16="http://schemas.microsoft.com/office/drawing/2014/main" id="{ECC74A3C-B5FF-4EBF-AFB9-0CC09ADFDEF0}"/>
                    </a:ext>
                  </a:extLst>
                </p14:cNvPr>
                <p14:cNvContentPartPr/>
                <p14:nvPr/>
              </p14:nvContentPartPr>
              <p14:xfrm>
                <a:off x="9172769" y="1925680"/>
                <a:ext cx="34200" cy="40320"/>
              </p14:xfrm>
            </p:contentPart>
          </mc:Choice>
          <mc:Fallback xmlns="">
            <p:pic>
              <p:nvPicPr>
                <p:cNvPr id="1204" name="Input penna 1203">
                  <a:extLst>
                    <a:ext uri="{FF2B5EF4-FFF2-40B4-BE49-F238E27FC236}">
                      <a16:creationId xmlns:a16="http://schemas.microsoft.com/office/drawing/2014/main" id="{ECC74A3C-B5FF-4EBF-AFB9-0CC09ADFDEF0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9164129" y="1916680"/>
                  <a:ext cx="518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B8E64A2F-2535-4B78-84EA-B2F29DD1F661}"/>
                    </a:ext>
                  </a:extLst>
                </p14:cNvPr>
                <p14:cNvContentPartPr/>
                <p14:nvPr/>
              </p14:nvContentPartPr>
              <p14:xfrm>
                <a:off x="9257009" y="1802560"/>
                <a:ext cx="6840" cy="864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B8E64A2F-2535-4B78-84EA-B2F29DD1F661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9248009" y="1793560"/>
                  <a:ext cx="24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CCDA18A4-28A3-4119-A830-85FF35B19E0A}"/>
                    </a:ext>
                  </a:extLst>
                </p14:cNvPr>
                <p14:cNvContentPartPr/>
                <p14:nvPr/>
              </p14:nvContentPartPr>
              <p14:xfrm>
                <a:off x="9263489" y="1863400"/>
                <a:ext cx="7200" cy="1008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CCDA18A4-28A3-4119-A830-85FF35B19E0A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9254849" y="1854760"/>
                  <a:ext cx="24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1209" name="Input penna 1208">
                  <a:extLst>
                    <a:ext uri="{FF2B5EF4-FFF2-40B4-BE49-F238E27FC236}">
                      <a16:creationId xmlns:a16="http://schemas.microsoft.com/office/drawing/2014/main" id="{ED9575E1-97E6-4C9C-BE8A-B7A6E4F2F441}"/>
                    </a:ext>
                  </a:extLst>
                </p14:cNvPr>
                <p14:cNvContentPartPr/>
                <p14:nvPr/>
              </p14:nvContentPartPr>
              <p14:xfrm>
                <a:off x="9387329" y="1827760"/>
                <a:ext cx="80640" cy="10584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ED9575E1-97E6-4C9C-BE8A-B7A6E4F2F441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9378689" y="1818760"/>
                  <a:ext cx="98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315A83AA-90DB-4762-9D74-915EE910F5BB}"/>
                    </a:ext>
                  </a:extLst>
                </p14:cNvPr>
                <p14:cNvContentPartPr/>
                <p14:nvPr/>
              </p14:nvContentPartPr>
              <p14:xfrm>
                <a:off x="9498569" y="1819120"/>
                <a:ext cx="55800" cy="9540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315A83AA-90DB-4762-9D74-915EE910F5BB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9489569" y="1810120"/>
                  <a:ext cx="73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1361B592-52B9-4B05-B260-A0C0F9EBCA0B}"/>
                    </a:ext>
                  </a:extLst>
                </p14:cNvPr>
                <p14:cNvContentPartPr/>
                <p14:nvPr/>
              </p14:nvContentPartPr>
              <p14:xfrm>
                <a:off x="9485249" y="1866640"/>
                <a:ext cx="72000" cy="11880"/>
              </p14:xfrm>
            </p:contentPart>
          </mc:Choice>
          <mc:Fallback xmlns="">
            <p:pic>
              <p:nvPicPr>
                <p:cNvPr id="1211" name="Input penna 1210">
                  <a:extLst>
                    <a:ext uri="{FF2B5EF4-FFF2-40B4-BE49-F238E27FC236}">
                      <a16:creationId xmlns:a16="http://schemas.microsoft.com/office/drawing/2014/main" id="{1361B592-52B9-4B05-B260-A0C0F9EBCA0B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9476249" y="1858000"/>
                  <a:ext cx="89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1212" name="Input penna 1211">
                  <a:extLst>
                    <a:ext uri="{FF2B5EF4-FFF2-40B4-BE49-F238E27FC236}">
                      <a16:creationId xmlns:a16="http://schemas.microsoft.com/office/drawing/2014/main" id="{C33D9B41-E801-46BC-8AB6-72B43A93E837}"/>
                    </a:ext>
                  </a:extLst>
                </p14:cNvPr>
                <p14:cNvContentPartPr/>
                <p14:nvPr/>
              </p14:nvContentPartPr>
              <p14:xfrm>
                <a:off x="9556889" y="1838920"/>
                <a:ext cx="140760" cy="8820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C33D9B41-E801-46BC-8AB6-72B43A93E837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9547889" y="1830280"/>
                  <a:ext cx="158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DC0017DE-F0FC-4A43-AA75-F33720EFEC9F}"/>
                    </a:ext>
                  </a:extLst>
                </p14:cNvPr>
                <p14:cNvContentPartPr/>
                <p14:nvPr/>
              </p14:nvContentPartPr>
              <p14:xfrm>
                <a:off x="9763889" y="1813360"/>
                <a:ext cx="10080" cy="88200"/>
              </p14:xfrm>
            </p:contentPart>
          </mc:Choice>
          <mc:Fallback xmlns="">
            <p:pic>
              <p:nvPicPr>
                <p:cNvPr id="1213" name="Input penna 1212">
                  <a:extLst>
                    <a:ext uri="{FF2B5EF4-FFF2-40B4-BE49-F238E27FC236}">
                      <a16:creationId xmlns:a16="http://schemas.microsoft.com/office/drawing/2014/main" id="{DC0017DE-F0FC-4A43-AA75-F33720EFEC9F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9755249" y="1804360"/>
                  <a:ext cx="277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1214" name="Input penna 1213">
                  <a:extLst>
                    <a:ext uri="{FF2B5EF4-FFF2-40B4-BE49-F238E27FC236}">
                      <a16:creationId xmlns:a16="http://schemas.microsoft.com/office/drawing/2014/main" id="{1F8FCC63-48C4-4708-8274-28CC1BB15EEE}"/>
                    </a:ext>
                  </a:extLst>
                </p14:cNvPr>
                <p14:cNvContentPartPr/>
                <p14:nvPr/>
              </p14:nvContentPartPr>
              <p14:xfrm>
                <a:off x="9757049" y="1760080"/>
                <a:ext cx="95400" cy="89640"/>
              </p14:xfrm>
            </p:contentPart>
          </mc:Choice>
          <mc:Fallback xmlns="">
            <p:pic>
              <p:nvPicPr>
                <p:cNvPr id="1214" name="Input penna 1213">
                  <a:extLst>
                    <a:ext uri="{FF2B5EF4-FFF2-40B4-BE49-F238E27FC236}">
                      <a16:creationId xmlns:a16="http://schemas.microsoft.com/office/drawing/2014/main" id="{1F8FCC63-48C4-4708-8274-28CC1BB15EEE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9748049" y="1751440"/>
                  <a:ext cx="1130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1215" name="Input penna 1214">
                  <a:extLst>
                    <a:ext uri="{FF2B5EF4-FFF2-40B4-BE49-F238E27FC236}">
                      <a16:creationId xmlns:a16="http://schemas.microsoft.com/office/drawing/2014/main" id="{D4F619F5-B578-4CB6-AFCE-742D087A16D4}"/>
                    </a:ext>
                  </a:extLst>
                </p14:cNvPr>
                <p14:cNvContentPartPr/>
                <p14:nvPr/>
              </p14:nvContentPartPr>
              <p14:xfrm>
                <a:off x="9843089" y="1769080"/>
                <a:ext cx="149760" cy="13752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D4F619F5-B578-4CB6-AFCE-742D087A16D4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9834089" y="1760440"/>
                  <a:ext cx="167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1216" name="Input penna 1215">
                  <a:extLst>
                    <a:ext uri="{FF2B5EF4-FFF2-40B4-BE49-F238E27FC236}">
                      <a16:creationId xmlns:a16="http://schemas.microsoft.com/office/drawing/2014/main" id="{E21AEE99-1C64-4323-A608-8ADF7616E134}"/>
                    </a:ext>
                  </a:extLst>
                </p14:cNvPr>
                <p14:cNvContentPartPr/>
                <p14:nvPr/>
              </p14:nvContentPartPr>
              <p14:xfrm>
                <a:off x="10014449" y="1789960"/>
                <a:ext cx="70200" cy="123120"/>
              </p14:xfrm>
            </p:contentPart>
          </mc:Choice>
          <mc:Fallback xmlns="">
            <p:pic>
              <p:nvPicPr>
                <p:cNvPr id="1216" name="Input penna 1215">
                  <a:extLst>
                    <a:ext uri="{FF2B5EF4-FFF2-40B4-BE49-F238E27FC236}">
                      <a16:creationId xmlns:a16="http://schemas.microsoft.com/office/drawing/2014/main" id="{E21AEE99-1C64-4323-A608-8ADF7616E134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10005809" y="1781320"/>
                  <a:ext cx="878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1217" name="Input penna 1216">
                  <a:extLst>
                    <a:ext uri="{FF2B5EF4-FFF2-40B4-BE49-F238E27FC236}">
                      <a16:creationId xmlns:a16="http://schemas.microsoft.com/office/drawing/2014/main" id="{4F4F144D-39D4-47A3-8BC6-0073135D4D38}"/>
                    </a:ext>
                  </a:extLst>
                </p14:cNvPr>
                <p14:cNvContentPartPr/>
                <p14:nvPr/>
              </p14:nvContentPartPr>
              <p14:xfrm>
                <a:off x="10099049" y="1806520"/>
                <a:ext cx="115200" cy="9936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4F4F144D-39D4-47A3-8BC6-0073135D4D38}"/>
                    </a:ext>
                  </a:extLst>
                </p:cNvPr>
                <p:cNvPicPr/>
                <p:nvPr/>
              </p:nvPicPr>
              <p:blipFill>
                <a:blip r:embed="rId1960"/>
                <a:stretch>
                  <a:fillRect/>
                </a:stretch>
              </p:blipFill>
              <p:spPr>
                <a:xfrm>
                  <a:off x="10090409" y="1797880"/>
                  <a:ext cx="1328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1">
              <p14:nvContentPartPr>
                <p14:cNvPr id="1218" name="Input penna 1217">
                  <a:extLst>
                    <a:ext uri="{FF2B5EF4-FFF2-40B4-BE49-F238E27FC236}">
                      <a16:creationId xmlns:a16="http://schemas.microsoft.com/office/drawing/2014/main" id="{25346514-1D27-4454-99B9-380C37DEE628}"/>
                    </a:ext>
                  </a:extLst>
                </p14:cNvPr>
                <p14:cNvContentPartPr/>
                <p14:nvPr/>
              </p14:nvContentPartPr>
              <p14:xfrm>
                <a:off x="10191569" y="1802560"/>
                <a:ext cx="72000" cy="106560"/>
              </p14:xfrm>
            </p:contentPart>
          </mc:Choice>
          <mc:Fallback xmlns="">
            <p:pic>
              <p:nvPicPr>
                <p:cNvPr id="1218" name="Input penna 1217">
                  <a:extLst>
                    <a:ext uri="{FF2B5EF4-FFF2-40B4-BE49-F238E27FC236}">
                      <a16:creationId xmlns:a16="http://schemas.microsoft.com/office/drawing/2014/main" id="{25346514-1D27-4454-99B9-380C37DEE628}"/>
                    </a:ext>
                  </a:extLst>
                </p:cNvPr>
                <p:cNvPicPr/>
                <p:nvPr/>
              </p:nvPicPr>
              <p:blipFill>
                <a:blip r:embed="rId1962"/>
                <a:stretch>
                  <a:fillRect/>
                </a:stretch>
              </p:blipFill>
              <p:spPr>
                <a:xfrm>
                  <a:off x="10182569" y="1793560"/>
                  <a:ext cx="89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3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95C86A10-C518-4D6F-824C-DB2607783EE6}"/>
                    </a:ext>
                  </a:extLst>
                </p14:cNvPr>
                <p14:cNvContentPartPr/>
                <p14:nvPr/>
              </p14:nvContentPartPr>
              <p14:xfrm>
                <a:off x="10187609" y="1857640"/>
                <a:ext cx="82440" cy="3600"/>
              </p14:xfrm>
            </p:contentPart>
          </mc:Choice>
          <mc:Fallback xmlns="">
            <p:pic>
              <p:nvPicPr>
                <p:cNvPr id="1219" name="Input penna 1218">
                  <a:extLst>
                    <a:ext uri="{FF2B5EF4-FFF2-40B4-BE49-F238E27FC236}">
                      <a16:creationId xmlns:a16="http://schemas.microsoft.com/office/drawing/2014/main" id="{95C86A10-C518-4D6F-824C-DB2607783EE6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0178969" y="1849000"/>
                  <a:ext cx="100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4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FE16F077-824F-43CA-BFBA-F052F0220C88}"/>
                    </a:ext>
                  </a:extLst>
                </p14:cNvPr>
                <p14:cNvContentPartPr/>
                <p14:nvPr/>
              </p14:nvContentPartPr>
              <p14:xfrm>
                <a:off x="10270049" y="1787800"/>
                <a:ext cx="171720" cy="11376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FE16F077-824F-43CA-BFBA-F052F0220C88}"/>
                    </a:ext>
                  </a:extLst>
                </p:cNvPr>
                <p:cNvPicPr/>
                <p:nvPr/>
              </p:nvPicPr>
              <p:blipFill>
                <a:blip r:embed="rId1965"/>
                <a:stretch>
                  <a:fillRect/>
                </a:stretch>
              </p:blipFill>
              <p:spPr>
                <a:xfrm>
                  <a:off x="10261049" y="1778800"/>
                  <a:ext cx="189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6">
              <p14:nvContentPartPr>
                <p14:cNvPr id="1222" name="Input penna 1221">
                  <a:extLst>
                    <a:ext uri="{FF2B5EF4-FFF2-40B4-BE49-F238E27FC236}">
                      <a16:creationId xmlns:a16="http://schemas.microsoft.com/office/drawing/2014/main" id="{1132434D-BD95-4041-8CC7-CDF074362096}"/>
                    </a:ext>
                  </a:extLst>
                </p14:cNvPr>
                <p14:cNvContentPartPr/>
                <p14:nvPr/>
              </p14:nvContentPartPr>
              <p14:xfrm>
                <a:off x="10540769" y="1811560"/>
                <a:ext cx="10080" cy="7704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1132434D-BD95-4041-8CC7-CDF074362096}"/>
                    </a:ext>
                  </a:extLst>
                </p:cNvPr>
                <p:cNvPicPr/>
                <p:nvPr/>
              </p:nvPicPr>
              <p:blipFill>
                <a:blip r:embed="rId1967"/>
                <a:stretch>
                  <a:fillRect/>
                </a:stretch>
              </p:blipFill>
              <p:spPr>
                <a:xfrm>
                  <a:off x="10531769" y="1802920"/>
                  <a:ext cx="277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8">
              <p14:nvContentPartPr>
                <p14:cNvPr id="1223" name="Input penna 1222">
                  <a:extLst>
                    <a:ext uri="{FF2B5EF4-FFF2-40B4-BE49-F238E27FC236}">
                      <a16:creationId xmlns:a16="http://schemas.microsoft.com/office/drawing/2014/main" id="{060AB301-B5D7-4489-BD96-84B1BE9B8CA4}"/>
                    </a:ext>
                  </a:extLst>
                </p14:cNvPr>
                <p14:cNvContentPartPr/>
                <p14:nvPr/>
              </p14:nvContentPartPr>
              <p14:xfrm>
                <a:off x="10530329" y="1780600"/>
                <a:ext cx="72000" cy="114120"/>
              </p14:xfrm>
            </p:contentPart>
          </mc:Choice>
          <mc:Fallback xmlns="">
            <p:pic>
              <p:nvPicPr>
                <p:cNvPr id="1223" name="Input penna 1222">
                  <a:extLst>
                    <a:ext uri="{FF2B5EF4-FFF2-40B4-BE49-F238E27FC236}">
                      <a16:creationId xmlns:a16="http://schemas.microsoft.com/office/drawing/2014/main" id="{060AB301-B5D7-4489-BD96-84B1BE9B8CA4}"/>
                    </a:ext>
                  </a:extLst>
                </p:cNvPr>
                <p:cNvPicPr/>
                <p:nvPr/>
              </p:nvPicPr>
              <p:blipFill>
                <a:blip r:embed="rId1969"/>
                <a:stretch>
                  <a:fillRect/>
                </a:stretch>
              </p:blipFill>
              <p:spPr>
                <a:xfrm>
                  <a:off x="10521689" y="1771600"/>
                  <a:ext cx="89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0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440CC46A-5429-40A4-A99A-F2A4D319887D}"/>
                    </a:ext>
                  </a:extLst>
                </p14:cNvPr>
                <p14:cNvContentPartPr/>
                <p14:nvPr/>
              </p14:nvContentPartPr>
              <p14:xfrm>
                <a:off x="10630049" y="1775200"/>
                <a:ext cx="37080" cy="124920"/>
              </p14:xfrm>
            </p:contentPart>
          </mc:Choice>
          <mc:Fallback xmlns="">
            <p:pic>
              <p:nvPicPr>
                <p:cNvPr id="1224" name="Input penna 1223">
                  <a:extLst>
                    <a:ext uri="{FF2B5EF4-FFF2-40B4-BE49-F238E27FC236}">
                      <a16:creationId xmlns:a16="http://schemas.microsoft.com/office/drawing/2014/main" id="{440CC46A-5429-40A4-A99A-F2A4D319887D}"/>
                    </a:ext>
                  </a:extLst>
                </p:cNvPr>
                <p:cNvPicPr/>
                <p:nvPr/>
              </p:nvPicPr>
              <p:blipFill>
                <a:blip r:embed="rId1971"/>
                <a:stretch>
                  <a:fillRect/>
                </a:stretch>
              </p:blipFill>
              <p:spPr>
                <a:xfrm>
                  <a:off x="10621049" y="1766560"/>
                  <a:ext cx="54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2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3331FF18-B55A-4939-ABD1-C0B6E7D9F8A8}"/>
                    </a:ext>
                  </a:extLst>
                </p14:cNvPr>
                <p14:cNvContentPartPr/>
                <p14:nvPr/>
              </p14:nvContentPartPr>
              <p14:xfrm>
                <a:off x="10772249" y="1792480"/>
                <a:ext cx="84600" cy="98640"/>
              </p14:xfrm>
            </p:contentPart>
          </mc:Choice>
          <mc:Fallback xmlns="">
            <p:pic>
              <p:nvPicPr>
                <p:cNvPr id="1225" name="Input penna 1224">
                  <a:extLst>
                    <a:ext uri="{FF2B5EF4-FFF2-40B4-BE49-F238E27FC236}">
                      <a16:creationId xmlns:a16="http://schemas.microsoft.com/office/drawing/2014/main" id="{3331FF18-B55A-4939-ABD1-C0B6E7D9F8A8}"/>
                    </a:ext>
                  </a:extLst>
                </p:cNvPr>
                <p:cNvPicPr/>
                <p:nvPr/>
              </p:nvPicPr>
              <p:blipFill>
                <a:blip r:embed="rId1973"/>
                <a:stretch>
                  <a:fillRect/>
                </a:stretch>
              </p:blipFill>
              <p:spPr>
                <a:xfrm>
                  <a:off x="10763609" y="1783840"/>
                  <a:ext cx="1022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4">
              <p14:nvContentPartPr>
                <p14:cNvPr id="1226" name="Input penna 1225">
                  <a:extLst>
                    <a:ext uri="{FF2B5EF4-FFF2-40B4-BE49-F238E27FC236}">
                      <a16:creationId xmlns:a16="http://schemas.microsoft.com/office/drawing/2014/main" id="{E9324DD0-F66F-4ABB-92BD-BBCF1A98B346}"/>
                    </a:ext>
                  </a:extLst>
                </p14:cNvPr>
                <p14:cNvContentPartPr/>
                <p14:nvPr/>
              </p14:nvContentPartPr>
              <p14:xfrm>
                <a:off x="10877369" y="1765840"/>
                <a:ext cx="68400" cy="136080"/>
              </p14:xfrm>
            </p:contentPart>
          </mc:Choice>
          <mc:Fallback xmlns="">
            <p:pic>
              <p:nvPicPr>
                <p:cNvPr id="1226" name="Input penna 1225">
                  <a:extLst>
                    <a:ext uri="{FF2B5EF4-FFF2-40B4-BE49-F238E27FC236}">
                      <a16:creationId xmlns:a16="http://schemas.microsoft.com/office/drawing/2014/main" id="{E9324DD0-F66F-4ABB-92BD-BBCF1A98B346}"/>
                    </a:ext>
                  </a:extLst>
                </p:cNvPr>
                <p:cNvPicPr/>
                <p:nvPr/>
              </p:nvPicPr>
              <p:blipFill>
                <a:blip r:embed="rId1975"/>
                <a:stretch>
                  <a:fillRect/>
                </a:stretch>
              </p:blipFill>
              <p:spPr>
                <a:xfrm>
                  <a:off x="10868369" y="1756840"/>
                  <a:ext cx="86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6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7BFBDEA3-01DE-48EC-BC00-841177B8E496}"/>
                    </a:ext>
                  </a:extLst>
                </p14:cNvPr>
                <p14:cNvContentPartPr/>
                <p14:nvPr/>
              </p14:nvContentPartPr>
              <p14:xfrm>
                <a:off x="10952249" y="1761160"/>
                <a:ext cx="26640" cy="105840"/>
              </p14:xfrm>
            </p:contentPart>
          </mc:Choice>
          <mc:Fallback xmlns="">
            <p:pic>
              <p:nvPicPr>
                <p:cNvPr id="1227" name="Input penna 1226">
                  <a:extLst>
                    <a:ext uri="{FF2B5EF4-FFF2-40B4-BE49-F238E27FC236}">
                      <a16:creationId xmlns:a16="http://schemas.microsoft.com/office/drawing/2014/main" id="{7BFBDEA3-01DE-48EC-BC00-841177B8E496}"/>
                    </a:ext>
                  </a:extLst>
                </p:cNvPr>
                <p:cNvPicPr/>
                <p:nvPr/>
              </p:nvPicPr>
              <p:blipFill>
                <a:blip r:embed="rId1977"/>
                <a:stretch>
                  <a:fillRect/>
                </a:stretch>
              </p:blipFill>
              <p:spPr>
                <a:xfrm>
                  <a:off x="10943249" y="1752520"/>
                  <a:ext cx="44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8">
              <p14:nvContentPartPr>
                <p14:cNvPr id="1228" name="Input penna 1227">
                  <a:extLst>
                    <a:ext uri="{FF2B5EF4-FFF2-40B4-BE49-F238E27FC236}">
                      <a16:creationId xmlns:a16="http://schemas.microsoft.com/office/drawing/2014/main" id="{4BCC26B6-0651-47CC-88F9-0456A2411E55}"/>
                    </a:ext>
                  </a:extLst>
                </p14:cNvPr>
                <p14:cNvContentPartPr/>
                <p14:nvPr/>
              </p14:nvContentPartPr>
              <p14:xfrm>
                <a:off x="11003369" y="1768000"/>
                <a:ext cx="106920" cy="110880"/>
              </p14:xfrm>
            </p:contentPart>
          </mc:Choice>
          <mc:Fallback xmlns="">
            <p:pic>
              <p:nvPicPr>
                <p:cNvPr id="1228" name="Input penna 1227">
                  <a:extLst>
                    <a:ext uri="{FF2B5EF4-FFF2-40B4-BE49-F238E27FC236}">
                      <a16:creationId xmlns:a16="http://schemas.microsoft.com/office/drawing/2014/main" id="{4BCC26B6-0651-47CC-88F9-0456A2411E55}"/>
                    </a:ext>
                  </a:extLst>
                </p:cNvPr>
                <p:cNvPicPr/>
                <p:nvPr/>
              </p:nvPicPr>
              <p:blipFill>
                <a:blip r:embed="rId1979"/>
                <a:stretch>
                  <a:fillRect/>
                </a:stretch>
              </p:blipFill>
              <p:spPr>
                <a:xfrm>
                  <a:off x="10994369" y="1759000"/>
                  <a:ext cx="1245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0">
              <p14:nvContentPartPr>
                <p14:cNvPr id="1229" name="Input penna 1228">
                  <a:extLst>
                    <a:ext uri="{FF2B5EF4-FFF2-40B4-BE49-F238E27FC236}">
                      <a16:creationId xmlns:a16="http://schemas.microsoft.com/office/drawing/2014/main" id="{EF3FF558-659B-427B-87E3-B82E82F65F69}"/>
                    </a:ext>
                  </a:extLst>
                </p14:cNvPr>
                <p14:cNvContentPartPr/>
                <p14:nvPr/>
              </p14:nvContentPartPr>
              <p14:xfrm>
                <a:off x="11068169" y="1729120"/>
                <a:ext cx="126000" cy="128880"/>
              </p14:xfrm>
            </p:contentPart>
          </mc:Choice>
          <mc:Fallback xmlns="">
            <p:pic>
              <p:nvPicPr>
                <p:cNvPr id="1229" name="Input penna 1228">
                  <a:extLst>
                    <a:ext uri="{FF2B5EF4-FFF2-40B4-BE49-F238E27FC236}">
                      <a16:creationId xmlns:a16="http://schemas.microsoft.com/office/drawing/2014/main" id="{EF3FF558-659B-427B-87E3-B82E82F65F69}"/>
                    </a:ext>
                  </a:extLst>
                </p:cNvPr>
                <p:cNvPicPr/>
                <p:nvPr/>
              </p:nvPicPr>
              <p:blipFill>
                <a:blip r:embed="rId1981"/>
                <a:stretch>
                  <a:fillRect/>
                </a:stretch>
              </p:blipFill>
              <p:spPr>
                <a:xfrm>
                  <a:off x="11059529" y="1720480"/>
                  <a:ext cx="143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2">
              <p14:nvContentPartPr>
                <p14:cNvPr id="1230" name="Input penna 1229">
                  <a:extLst>
                    <a:ext uri="{FF2B5EF4-FFF2-40B4-BE49-F238E27FC236}">
                      <a16:creationId xmlns:a16="http://schemas.microsoft.com/office/drawing/2014/main" id="{AF350D65-A787-4D60-A901-CA629DD08D00}"/>
                    </a:ext>
                  </a:extLst>
                </p14:cNvPr>
                <p14:cNvContentPartPr/>
                <p14:nvPr/>
              </p14:nvContentPartPr>
              <p14:xfrm>
                <a:off x="11199929" y="1810120"/>
                <a:ext cx="62280" cy="14040"/>
              </p14:xfrm>
            </p:contentPart>
          </mc:Choice>
          <mc:Fallback xmlns="">
            <p:pic>
              <p:nvPicPr>
                <p:cNvPr id="1230" name="Input penna 1229">
                  <a:extLst>
                    <a:ext uri="{FF2B5EF4-FFF2-40B4-BE49-F238E27FC236}">
                      <a16:creationId xmlns:a16="http://schemas.microsoft.com/office/drawing/2014/main" id="{AF350D65-A787-4D60-A901-CA629DD08D00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11190929" y="1801480"/>
                  <a:ext cx="799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4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1D572676-A1CD-4FBF-A9EF-739D62366326}"/>
                    </a:ext>
                  </a:extLst>
                </p14:cNvPr>
                <p14:cNvContentPartPr/>
                <p14:nvPr/>
              </p14:nvContentPartPr>
              <p14:xfrm>
                <a:off x="11308649" y="1754680"/>
                <a:ext cx="66600" cy="86400"/>
              </p14:xfrm>
            </p:contentPart>
          </mc:Choice>
          <mc:Fallback xmlns="">
            <p:pic>
              <p:nvPicPr>
                <p:cNvPr id="1231" name="Input penna 1230">
                  <a:extLst>
                    <a:ext uri="{FF2B5EF4-FFF2-40B4-BE49-F238E27FC236}">
                      <a16:creationId xmlns:a16="http://schemas.microsoft.com/office/drawing/2014/main" id="{1D572676-A1CD-4FBF-A9EF-739D62366326}"/>
                    </a:ext>
                  </a:extLst>
                </p:cNvPr>
                <p:cNvPicPr/>
                <p:nvPr/>
              </p:nvPicPr>
              <p:blipFill>
                <a:blip r:embed="rId1985"/>
                <a:stretch>
                  <a:fillRect/>
                </a:stretch>
              </p:blipFill>
              <p:spPr>
                <a:xfrm>
                  <a:off x="11300009" y="1746040"/>
                  <a:ext cx="842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6">
              <p14:nvContentPartPr>
                <p14:cNvPr id="1232" name="Input penna 1231">
                  <a:extLst>
                    <a:ext uri="{FF2B5EF4-FFF2-40B4-BE49-F238E27FC236}">
                      <a16:creationId xmlns:a16="http://schemas.microsoft.com/office/drawing/2014/main" id="{8BE13ABE-440E-443F-ACE9-F83B9655D038}"/>
                    </a:ext>
                  </a:extLst>
                </p14:cNvPr>
                <p14:cNvContentPartPr/>
                <p14:nvPr/>
              </p14:nvContentPartPr>
              <p14:xfrm>
                <a:off x="11422769" y="1753600"/>
                <a:ext cx="67680" cy="109440"/>
              </p14:xfrm>
            </p:contentPart>
          </mc:Choice>
          <mc:Fallback xmlns="">
            <p:pic>
              <p:nvPicPr>
                <p:cNvPr id="1232" name="Input penna 1231">
                  <a:extLst>
                    <a:ext uri="{FF2B5EF4-FFF2-40B4-BE49-F238E27FC236}">
                      <a16:creationId xmlns:a16="http://schemas.microsoft.com/office/drawing/2014/main" id="{8BE13ABE-440E-443F-ACE9-F83B9655D038}"/>
                    </a:ext>
                  </a:extLst>
                </p:cNvPr>
                <p:cNvPicPr/>
                <p:nvPr/>
              </p:nvPicPr>
              <p:blipFill>
                <a:blip r:embed="rId1987"/>
                <a:stretch>
                  <a:fillRect/>
                </a:stretch>
              </p:blipFill>
              <p:spPr>
                <a:xfrm>
                  <a:off x="11413769" y="1744600"/>
                  <a:ext cx="85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8">
              <p14:nvContentPartPr>
                <p14:cNvPr id="1233" name="Input penna 1232">
                  <a:extLst>
                    <a:ext uri="{FF2B5EF4-FFF2-40B4-BE49-F238E27FC236}">
                      <a16:creationId xmlns:a16="http://schemas.microsoft.com/office/drawing/2014/main" id="{FFAE01F8-D0EC-478C-A33E-EE512E4C0AA9}"/>
                    </a:ext>
                  </a:extLst>
                </p14:cNvPr>
                <p14:cNvContentPartPr/>
                <p14:nvPr/>
              </p14:nvContentPartPr>
              <p14:xfrm>
                <a:off x="11429249" y="1809760"/>
                <a:ext cx="66960" cy="8640"/>
              </p14:xfrm>
            </p:contentPart>
          </mc:Choice>
          <mc:Fallback xmlns="">
            <p:pic>
              <p:nvPicPr>
                <p:cNvPr id="1233" name="Input penna 1232">
                  <a:extLst>
                    <a:ext uri="{FF2B5EF4-FFF2-40B4-BE49-F238E27FC236}">
                      <a16:creationId xmlns:a16="http://schemas.microsoft.com/office/drawing/2014/main" id="{FFAE01F8-D0EC-478C-A33E-EE512E4C0AA9}"/>
                    </a:ext>
                  </a:extLst>
                </p:cNvPr>
                <p:cNvPicPr/>
                <p:nvPr/>
              </p:nvPicPr>
              <p:blipFill>
                <a:blip r:embed="rId1989"/>
                <a:stretch>
                  <a:fillRect/>
                </a:stretch>
              </p:blipFill>
              <p:spPr>
                <a:xfrm>
                  <a:off x="11420249" y="1801120"/>
                  <a:ext cx="846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0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CE432442-DCE4-4A13-935E-C9EF55411ADE}"/>
                    </a:ext>
                  </a:extLst>
                </p14:cNvPr>
                <p14:cNvContentPartPr/>
                <p14:nvPr/>
              </p14:nvContentPartPr>
              <p14:xfrm>
                <a:off x="11513129" y="1758640"/>
                <a:ext cx="77760" cy="109800"/>
              </p14:xfrm>
            </p:contentPart>
          </mc:Choice>
          <mc:Fallback xmlns="">
            <p:pic>
              <p:nvPicPr>
                <p:cNvPr id="1234" name="Input penna 1233">
                  <a:extLst>
                    <a:ext uri="{FF2B5EF4-FFF2-40B4-BE49-F238E27FC236}">
                      <a16:creationId xmlns:a16="http://schemas.microsoft.com/office/drawing/2014/main" id="{CE432442-DCE4-4A13-935E-C9EF55411ADE}"/>
                    </a:ext>
                  </a:extLst>
                </p:cNvPr>
                <p:cNvPicPr/>
                <p:nvPr/>
              </p:nvPicPr>
              <p:blipFill>
                <a:blip r:embed="rId1991"/>
                <a:stretch>
                  <a:fillRect/>
                </a:stretch>
              </p:blipFill>
              <p:spPr>
                <a:xfrm>
                  <a:off x="11504489" y="1750000"/>
                  <a:ext cx="95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1235" name="Input penna 1234">
                  <a:extLst>
                    <a:ext uri="{FF2B5EF4-FFF2-40B4-BE49-F238E27FC236}">
                      <a16:creationId xmlns:a16="http://schemas.microsoft.com/office/drawing/2014/main" id="{8969E7F6-91B4-416D-84CB-52C7CEDD0F0E}"/>
                    </a:ext>
                  </a:extLst>
                </p14:cNvPr>
                <p14:cNvContentPartPr/>
                <p14:nvPr/>
              </p14:nvContentPartPr>
              <p14:xfrm>
                <a:off x="11614289" y="1759000"/>
                <a:ext cx="63720" cy="9648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8969E7F6-91B4-416D-84CB-52C7CEDD0F0E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11605289" y="1750000"/>
                  <a:ext cx="81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BE58AE6D-4DEB-4EEC-A42F-EC66722984CE}"/>
                    </a:ext>
                  </a:extLst>
                </p14:cNvPr>
                <p14:cNvContentPartPr/>
                <p14:nvPr/>
              </p14:nvContentPartPr>
              <p14:xfrm>
                <a:off x="11634089" y="1764760"/>
                <a:ext cx="151200" cy="95760"/>
              </p14:xfrm>
            </p:contentPart>
          </mc:Choice>
          <mc:Fallback xmlns="">
            <p:pic>
              <p:nvPicPr>
                <p:cNvPr id="1236" name="Input penna 1235">
                  <a:extLst>
                    <a:ext uri="{FF2B5EF4-FFF2-40B4-BE49-F238E27FC236}">
                      <a16:creationId xmlns:a16="http://schemas.microsoft.com/office/drawing/2014/main" id="{BE58AE6D-4DEB-4EEC-A42F-EC66722984CE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11625449" y="1755760"/>
                  <a:ext cx="1688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1237" name="Input penna 1236">
                  <a:extLst>
                    <a:ext uri="{FF2B5EF4-FFF2-40B4-BE49-F238E27FC236}">
                      <a16:creationId xmlns:a16="http://schemas.microsoft.com/office/drawing/2014/main" id="{BFB1C5C4-FA25-4B97-973A-E9A6F8246CD8}"/>
                    </a:ext>
                  </a:extLst>
                </p14:cNvPr>
                <p14:cNvContentPartPr/>
                <p14:nvPr/>
              </p14:nvContentPartPr>
              <p14:xfrm>
                <a:off x="11816249" y="1783480"/>
                <a:ext cx="21600" cy="85320"/>
              </p14:xfrm>
            </p:contentPart>
          </mc:Choice>
          <mc:Fallback xmlns="">
            <p:pic>
              <p:nvPicPr>
                <p:cNvPr id="1237" name="Input penna 1236">
                  <a:extLst>
                    <a:ext uri="{FF2B5EF4-FFF2-40B4-BE49-F238E27FC236}">
                      <a16:creationId xmlns:a16="http://schemas.microsoft.com/office/drawing/2014/main" id="{BFB1C5C4-FA25-4B97-973A-E9A6F8246CD8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11807249" y="1774840"/>
                  <a:ext cx="392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1238" name="Input penna 1237">
                  <a:extLst>
                    <a:ext uri="{FF2B5EF4-FFF2-40B4-BE49-F238E27FC236}">
                      <a16:creationId xmlns:a16="http://schemas.microsoft.com/office/drawing/2014/main" id="{B303AEBA-2DDE-4528-9D52-192D100D8155}"/>
                    </a:ext>
                  </a:extLst>
                </p14:cNvPr>
                <p14:cNvContentPartPr/>
                <p14:nvPr/>
              </p14:nvContentPartPr>
              <p14:xfrm>
                <a:off x="11760089" y="1748920"/>
                <a:ext cx="120240" cy="11880"/>
              </p14:xfrm>
            </p:contentPart>
          </mc:Choice>
          <mc:Fallback xmlns="">
            <p:pic>
              <p:nvPicPr>
                <p:cNvPr id="1238" name="Input penna 1237">
                  <a:extLst>
                    <a:ext uri="{FF2B5EF4-FFF2-40B4-BE49-F238E27FC236}">
                      <a16:creationId xmlns:a16="http://schemas.microsoft.com/office/drawing/2014/main" id="{B303AEBA-2DDE-4528-9D52-192D100D8155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11751089" y="1740280"/>
                  <a:ext cx="1378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1239" name="Input penna 1238">
                  <a:extLst>
                    <a:ext uri="{FF2B5EF4-FFF2-40B4-BE49-F238E27FC236}">
                      <a16:creationId xmlns:a16="http://schemas.microsoft.com/office/drawing/2014/main" id="{F00283AB-48BE-41C8-BBBD-D7F0FD049EBC}"/>
                    </a:ext>
                  </a:extLst>
                </p14:cNvPr>
                <p14:cNvContentPartPr/>
                <p14:nvPr/>
              </p14:nvContentPartPr>
              <p14:xfrm>
                <a:off x="11853689" y="1865200"/>
                <a:ext cx="59400" cy="64440"/>
              </p14:xfrm>
            </p:contentPart>
          </mc:Choice>
          <mc:Fallback xmlns="">
            <p:pic>
              <p:nvPicPr>
                <p:cNvPr id="1239" name="Input penna 1238">
                  <a:extLst>
                    <a:ext uri="{FF2B5EF4-FFF2-40B4-BE49-F238E27FC236}">
                      <a16:creationId xmlns:a16="http://schemas.microsoft.com/office/drawing/2014/main" id="{F00283AB-48BE-41C8-BBBD-D7F0FD049EBC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11845049" y="1856200"/>
                  <a:ext cx="77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4F4D848D-0D4C-4000-984A-2C5C3FF6FF43}"/>
                    </a:ext>
                  </a:extLst>
                </p14:cNvPr>
                <p14:cNvContentPartPr/>
                <p14:nvPr/>
              </p14:nvContentPartPr>
              <p14:xfrm>
                <a:off x="9317849" y="2085880"/>
                <a:ext cx="2160" cy="37440"/>
              </p14:xfrm>
            </p:contentPart>
          </mc:Choice>
          <mc:Fallback xmlns="">
            <p:pic>
              <p:nvPicPr>
                <p:cNvPr id="1241" name="Input penna 1240">
                  <a:extLst>
                    <a:ext uri="{FF2B5EF4-FFF2-40B4-BE49-F238E27FC236}">
                      <a16:creationId xmlns:a16="http://schemas.microsoft.com/office/drawing/2014/main" id="{4F4D848D-0D4C-4000-984A-2C5C3FF6FF43}"/>
                    </a:ext>
                  </a:extLst>
                </p:cNvPr>
                <p:cNvPicPr/>
                <p:nvPr/>
              </p:nvPicPr>
              <p:blipFill>
                <a:blip r:embed="rId2003"/>
                <a:stretch>
                  <a:fillRect/>
                </a:stretch>
              </p:blipFill>
              <p:spPr>
                <a:xfrm>
                  <a:off x="9308849" y="2076880"/>
                  <a:ext cx="198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4">
              <p14:nvContentPartPr>
                <p14:cNvPr id="1242" name="Input penna 1241">
                  <a:extLst>
                    <a:ext uri="{FF2B5EF4-FFF2-40B4-BE49-F238E27FC236}">
                      <a16:creationId xmlns:a16="http://schemas.microsoft.com/office/drawing/2014/main" id="{ABFBC4D6-A16B-4B0F-8022-9CA774202CDA}"/>
                    </a:ext>
                  </a:extLst>
                </p14:cNvPr>
                <p14:cNvContentPartPr/>
                <p14:nvPr/>
              </p14:nvContentPartPr>
              <p14:xfrm>
                <a:off x="9332249" y="2037280"/>
                <a:ext cx="4320" cy="121320"/>
              </p14:xfrm>
            </p:contentPart>
          </mc:Choice>
          <mc:Fallback xmlns="">
            <p:pic>
              <p:nvPicPr>
                <p:cNvPr id="1242" name="Input penna 1241">
                  <a:extLst>
                    <a:ext uri="{FF2B5EF4-FFF2-40B4-BE49-F238E27FC236}">
                      <a16:creationId xmlns:a16="http://schemas.microsoft.com/office/drawing/2014/main" id="{ABFBC4D6-A16B-4B0F-8022-9CA774202CDA}"/>
                    </a:ext>
                  </a:extLst>
                </p:cNvPr>
                <p:cNvPicPr/>
                <p:nvPr/>
              </p:nvPicPr>
              <p:blipFill>
                <a:blip r:embed="rId2005"/>
                <a:stretch>
                  <a:fillRect/>
                </a:stretch>
              </p:blipFill>
              <p:spPr>
                <a:xfrm>
                  <a:off x="9323609" y="2028280"/>
                  <a:ext cx="219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6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D92F69B0-D831-4D75-BA0B-8D7FB03105BA}"/>
                    </a:ext>
                  </a:extLst>
                </p14:cNvPr>
                <p14:cNvContentPartPr/>
                <p14:nvPr/>
              </p14:nvContentPartPr>
              <p14:xfrm>
                <a:off x="9367529" y="2057800"/>
                <a:ext cx="84240" cy="101520"/>
              </p14:xfrm>
            </p:contentPart>
          </mc:Choice>
          <mc:Fallback xmlns="">
            <p:pic>
              <p:nvPicPr>
                <p:cNvPr id="1243" name="Input penna 1242">
                  <a:extLst>
                    <a:ext uri="{FF2B5EF4-FFF2-40B4-BE49-F238E27FC236}">
                      <a16:creationId xmlns:a16="http://schemas.microsoft.com/office/drawing/2014/main" id="{D92F69B0-D831-4D75-BA0B-8D7FB03105BA}"/>
                    </a:ext>
                  </a:extLst>
                </p:cNvPr>
                <p:cNvPicPr/>
                <p:nvPr/>
              </p:nvPicPr>
              <p:blipFill>
                <a:blip r:embed="rId2007"/>
                <a:stretch>
                  <a:fillRect/>
                </a:stretch>
              </p:blipFill>
              <p:spPr>
                <a:xfrm>
                  <a:off x="9358529" y="2049160"/>
                  <a:ext cx="1018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8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19679808-CCA7-4026-8530-B94EAF3257DB}"/>
                    </a:ext>
                  </a:extLst>
                </p14:cNvPr>
                <p14:cNvContentPartPr/>
                <p14:nvPr/>
              </p14:nvContentPartPr>
              <p14:xfrm>
                <a:off x="9548249" y="2052040"/>
                <a:ext cx="65160" cy="85320"/>
              </p14:xfrm>
            </p:contentPart>
          </mc:Choice>
          <mc:Fallback xmlns="">
            <p:pic>
              <p:nvPicPr>
                <p:cNvPr id="1244" name="Input penna 1243">
                  <a:extLst>
                    <a:ext uri="{FF2B5EF4-FFF2-40B4-BE49-F238E27FC236}">
                      <a16:creationId xmlns:a16="http://schemas.microsoft.com/office/drawing/2014/main" id="{19679808-CCA7-4026-8530-B94EAF3257DB}"/>
                    </a:ext>
                  </a:extLst>
                </p:cNvPr>
                <p:cNvPicPr/>
                <p:nvPr/>
              </p:nvPicPr>
              <p:blipFill>
                <a:blip r:embed="rId2009"/>
                <a:stretch>
                  <a:fillRect/>
                </a:stretch>
              </p:blipFill>
              <p:spPr>
                <a:xfrm>
                  <a:off x="9539249" y="2043400"/>
                  <a:ext cx="828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0">
              <p14:nvContentPartPr>
                <p14:cNvPr id="1245" name="Input penna 1244">
                  <a:extLst>
                    <a:ext uri="{FF2B5EF4-FFF2-40B4-BE49-F238E27FC236}">
                      <a16:creationId xmlns:a16="http://schemas.microsoft.com/office/drawing/2014/main" id="{2F0BE030-355B-418B-9871-30503142F281}"/>
                    </a:ext>
                  </a:extLst>
                </p14:cNvPr>
                <p14:cNvContentPartPr/>
                <p14:nvPr/>
              </p14:nvContentPartPr>
              <p14:xfrm>
                <a:off x="9610889" y="2057080"/>
                <a:ext cx="60480" cy="86040"/>
              </p14:xfrm>
            </p:contentPart>
          </mc:Choice>
          <mc:Fallback xmlns="">
            <p:pic>
              <p:nvPicPr>
                <p:cNvPr id="1245" name="Input penna 1244">
                  <a:extLst>
                    <a:ext uri="{FF2B5EF4-FFF2-40B4-BE49-F238E27FC236}">
                      <a16:creationId xmlns:a16="http://schemas.microsoft.com/office/drawing/2014/main" id="{2F0BE030-355B-418B-9871-30503142F281}"/>
                    </a:ext>
                  </a:extLst>
                </p:cNvPr>
                <p:cNvPicPr/>
                <p:nvPr/>
              </p:nvPicPr>
              <p:blipFill>
                <a:blip r:embed="rId2011"/>
                <a:stretch>
                  <a:fillRect/>
                </a:stretch>
              </p:blipFill>
              <p:spPr>
                <a:xfrm>
                  <a:off x="9602249" y="2048080"/>
                  <a:ext cx="781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2">
              <p14:nvContentPartPr>
                <p14:cNvPr id="1246" name="Input penna 1245">
                  <a:extLst>
                    <a:ext uri="{FF2B5EF4-FFF2-40B4-BE49-F238E27FC236}">
                      <a16:creationId xmlns:a16="http://schemas.microsoft.com/office/drawing/2014/main" id="{B77D445C-58A9-4413-A9C0-5B8E4D6E0AE9}"/>
                    </a:ext>
                  </a:extLst>
                </p14:cNvPr>
                <p14:cNvContentPartPr/>
                <p14:nvPr/>
              </p14:nvContentPartPr>
              <p14:xfrm>
                <a:off x="9704129" y="2039800"/>
                <a:ext cx="72000" cy="97560"/>
              </p14:xfrm>
            </p:contentPart>
          </mc:Choice>
          <mc:Fallback xmlns="">
            <p:pic>
              <p:nvPicPr>
                <p:cNvPr id="1246" name="Input penna 1245">
                  <a:extLst>
                    <a:ext uri="{FF2B5EF4-FFF2-40B4-BE49-F238E27FC236}">
                      <a16:creationId xmlns:a16="http://schemas.microsoft.com/office/drawing/2014/main" id="{B77D445C-58A9-4413-A9C0-5B8E4D6E0AE9}"/>
                    </a:ext>
                  </a:extLst>
                </p:cNvPr>
                <p:cNvPicPr/>
                <p:nvPr/>
              </p:nvPicPr>
              <p:blipFill>
                <a:blip r:embed="rId2013"/>
                <a:stretch>
                  <a:fillRect/>
                </a:stretch>
              </p:blipFill>
              <p:spPr>
                <a:xfrm>
                  <a:off x="9695129" y="2030800"/>
                  <a:ext cx="896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4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DCCB784B-8CC8-4A4D-B692-3697F933DA0B}"/>
                    </a:ext>
                  </a:extLst>
                </p14:cNvPr>
                <p14:cNvContentPartPr/>
                <p14:nvPr/>
              </p14:nvContentPartPr>
              <p14:xfrm>
                <a:off x="9754169" y="2020720"/>
                <a:ext cx="114480" cy="109800"/>
              </p14:xfrm>
            </p:contentPart>
          </mc:Choice>
          <mc:Fallback xmlns="">
            <p:pic>
              <p:nvPicPr>
                <p:cNvPr id="1247" name="Input penna 1246">
                  <a:extLst>
                    <a:ext uri="{FF2B5EF4-FFF2-40B4-BE49-F238E27FC236}">
                      <a16:creationId xmlns:a16="http://schemas.microsoft.com/office/drawing/2014/main" id="{DCCB784B-8CC8-4A4D-B692-3697F933DA0B}"/>
                    </a:ext>
                  </a:extLst>
                </p:cNvPr>
                <p:cNvPicPr/>
                <p:nvPr/>
              </p:nvPicPr>
              <p:blipFill>
                <a:blip r:embed="rId2015"/>
                <a:stretch>
                  <a:fillRect/>
                </a:stretch>
              </p:blipFill>
              <p:spPr>
                <a:xfrm>
                  <a:off x="9745529" y="2012080"/>
                  <a:ext cx="132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6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63E8CDEC-96B0-4314-BB43-63504D42F481}"/>
                    </a:ext>
                  </a:extLst>
                </p14:cNvPr>
                <p14:cNvContentPartPr/>
                <p14:nvPr/>
              </p14:nvContentPartPr>
              <p14:xfrm>
                <a:off x="9869369" y="2042680"/>
                <a:ext cx="82800" cy="79560"/>
              </p14:xfrm>
            </p:contentPart>
          </mc:Choice>
          <mc:Fallback xmlns="">
            <p:pic>
              <p:nvPicPr>
                <p:cNvPr id="1248" name="Input penna 1247">
                  <a:extLst>
                    <a:ext uri="{FF2B5EF4-FFF2-40B4-BE49-F238E27FC236}">
                      <a16:creationId xmlns:a16="http://schemas.microsoft.com/office/drawing/2014/main" id="{63E8CDEC-96B0-4314-BB43-63504D42F481}"/>
                    </a:ext>
                  </a:extLst>
                </p:cNvPr>
                <p:cNvPicPr/>
                <p:nvPr/>
              </p:nvPicPr>
              <p:blipFill>
                <a:blip r:embed="rId2017"/>
                <a:stretch>
                  <a:fillRect/>
                </a:stretch>
              </p:blipFill>
              <p:spPr>
                <a:xfrm>
                  <a:off x="9860369" y="2034040"/>
                  <a:ext cx="1004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8">
              <p14:nvContentPartPr>
                <p14:cNvPr id="1249" name="Input penna 1248">
                  <a:extLst>
                    <a:ext uri="{FF2B5EF4-FFF2-40B4-BE49-F238E27FC236}">
                      <a16:creationId xmlns:a16="http://schemas.microsoft.com/office/drawing/2014/main" id="{0339285B-6159-448C-BC04-3886B130B291}"/>
                    </a:ext>
                  </a:extLst>
                </p14:cNvPr>
                <p14:cNvContentPartPr/>
                <p14:nvPr/>
              </p14:nvContentPartPr>
              <p14:xfrm>
                <a:off x="9890609" y="2080840"/>
                <a:ext cx="47880" cy="11880"/>
              </p14:xfrm>
            </p:contentPart>
          </mc:Choice>
          <mc:Fallback xmlns="">
            <p:pic>
              <p:nvPicPr>
                <p:cNvPr id="1249" name="Input penna 1248">
                  <a:extLst>
                    <a:ext uri="{FF2B5EF4-FFF2-40B4-BE49-F238E27FC236}">
                      <a16:creationId xmlns:a16="http://schemas.microsoft.com/office/drawing/2014/main" id="{0339285B-6159-448C-BC04-3886B130B291}"/>
                    </a:ext>
                  </a:extLst>
                </p:cNvPr>
                <p:cNvPicPr/>
                <p:nvPr/>
              </p:nvPicPr>
              <p:blipFill>
                <a:blip r:embed="rId2019"/>
                <a:stretch>
                  <a:fillRect/>
                </a:stretch>
              </p:blipFill>
              <p:spPr>
                <a:xfrm>
                  <a:off x="9881969" y="2072200"/>
                  <a:ext cx="655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0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F147C354-7F18-4794-AD16-1BB14A7AF338}"/>
                    </a:ext>
                  </a:extLst>
                </p14:cNvPr>
                <p14:cNvContentPartPr/>
                <p14:nvPr/>
              </p14:nvContentPartPr>
              <p14:xfrm>
                <a:off x="9938129" y="2047000"/>
                <a:ext cx="159840" cy="94320"/>
              </p14:xfrm>
            </p:contentPart>
          </mc:Choice>
          <mc:Fallback xmlns="">
            <p:pic>
              <p:nvPicPr>
                <p:cNvPr id="1250" name="Input penna 1249">
                  <a:extLst>
                    <a:ext uri="{FF2B5EF4-FFF2-40B4-BE49-F238E27FC236}">
                      <a16:creationId xmlns:a16="http://schemas.microsoft.com/office/drawing/2014/main" id="{F147C354-7F18-4794-AD16-1BB14A7AF338}"/>
                    </a:ext>
                  </a:extLst>
                </p:cNvPr>
                <p:cNvPicPr/>
                <p:nvPr/>
              </p:nvPicPr>
              <p:blipFill>
                <a:blip r:embed="rId2021"/>
                <a:stretch>
                  <a:fillRect/>
                </a:stretch>
              </p:blipFill>
              <p:spPr>
                <a:xfrm>
                  <a:off x="9929129" y="2038360"/>
                  <a:ext cx="177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2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77785E8A-729C-4221-BC00-C70265A6BAF1}"/>
                    </a:ext>
                  </a:extLst>
                </p14:cNvPr>
                <p14:cNvContentPartPr/>
                <p14:nvPr/>
              </p14:nvContentPartPr>
              <p14:xfrm>
                <a:off x="10224329" y="2057440"/>
                <a:ext cx="21960" cy="80280"/>
              </p14:xfrm>
            </p:contentPart>
          </mc:Choice>
          <mc:Fallback xmlns="">
            <p:pic>
              <p:nvPicPr>
                <p:cNvPr id="1251" name="Input penna 1250">
                  <a:extLst>
                    <a:ext uri="{FF2B5EF4-FFF2-40B4-BE49-F238E27FC236}">
                      <a16:creationId xmlns:a16="http://schemas.microsoft.com/office/drawing/2014/main" id="{77785E8A-729C-4221-BC00-C70265A6BAF1}"/>
                    </a:ext>
                  </a:extLst>
                </p:cNvPr>
                <p:cNvPicPr/>
                <p:nvPr/>
              </p:nvPicPr>
              <p:blipFill>
                <a:blip r:embed="rId2023"/>
                <a:stretch>
                  <a:fillRect/>
                </a:stretch>
              </p:blipFill>
              <p:spPr>
                <a:xfrm>
                  <a:off x="10215689" y="2048800"/>
                  <a:ext cx="396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4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DBFA524E-2BC8-461F-A512-D1024D67EF0E}"/>
                    </a:ext>
                  </a:extLst>
                </p14:cNvPr>
                <p14:cNvContentPartPr/>
                <p14:nvPr/>
              </p14:nvContentPartPr>
              <p14:xfrm>
                <a:off x="10208129" y="2052760"/>
                <a:ext cx="90720" cy="88200"/>
              </p14:xfrm>
            </p:contentPart>
          </mc:Choice>
          <mc:Fallback xmlns="">
            <p:pic>
              <p:nvPicPr>
                <p:cNvPr id="1252" name="Input penna 1251">
                  <a:extLst>
                    <a:ext uri="{FF2B5EF4-FFF2-40B4-BE49-F238E27FC236}">
                      <a16:creationId xmlns:a16="http://schemas.microsoft.com/office/drawing/2014/main" id="{DBFA524E-2BC8-461F-A512-D1024D67EF0E}"/>
                    </a:ext>
                  </a:extLst>
                </p:cNvPr>
                <p:cNvPicPr/>
                <p:nvPr/>
              </p:nvPicPr>
              <p:blipFill>
                <a:blip r:embed="rId2025"/>
                <a:stretch>
                  <a:fillRect/>
                </a:stretch>
              </p:blipFill>
              <p:spPr>
                <a:xfrm>
                  <a:off x="10199129" y="2044120"/>
                  <a:ext cx="1083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6">
              <p14:nvContentPartPr>
                <p14:cNvPr id="1253" name="Input penna 1252">
                  <a:extLst>
                    <a:ext uri="{FF2B5EF4-FFF2-40B4-BE49-F238E27FC236}">
                      <a16:creationId xmlns:a16="http://schemas.microsoft.com/office/drawing/2014/main" id="{5BC9832C-1FE0-4320-878D-C826E2C191B0}"/>
                    </a:ext>
                  </a:extLst>
                </p14:cNvPr>
                <p14:cNvContentPartPr/>
                <p14:nvPr/>
              </p14:nvContentPartPr>
              <p14:xfrm>
                <a:off x="10328009" y="2034040"/>
                <a:ext cx="24480" cy="108360"/>
              </p14:xfrm>
            </p:contentPart>
          </mc:Choice>
          <mc:Fallback xmlns="">
            <p:pic>
              <p:nvPicPr>
                <p:cNvPr id="1253" name="Input penna 1252">
                  <a:extLst>
                    <a:ext uri="{FF2B5EF4-FFF2-40B4-BE49-F238E27FC236}">
                      <a16:creationId xmlns:a16="http://schemas.microsoft.com/office/drawing/2014/main" id="{5BC9832C-1FE0-4320-878D-C826E2C191B0}"/>
                    </a:ext>
                  </a:extLst>
                </p:cNvPr>
                <p:cNvPicPr/>
                <p:nvPr/>
              </p:nvPicPr>
              <p:blipFill>
                <a:blip r:embed="rId2027"/>
                <a:stretch>
                  <a:fillRect/>
                </a:stretch>
              </p:blipFill>
              <p:spPr>
                <a:xfrm>
                  <a:off x="10319009" y="2025040"/>
                  <a:ext cx="421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8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25EF1102-4FD8-41F7-8C05-2ED055659297}"/>
                    </a:ext>
                  </a:extLst>
                </p14:cNvPr>
                <p14:cNvContentPartPr/>
                <p14:nvPr/>
              </p14:nvContentPartPr>
              <p14:xfrm>
                <a:off x="10446089" y="2017480"/>
                <a:ext cx="78480" cy="103320"/>
              </p14:xfrm>
            </p:contentPart>
          </mc:Choice>
          <mc:Fallback xmlns="">
            <p:pic>
              <p:nvPicPr>
                <p:cNvPr id="1255" name="Input penna 1254">
                  <a:extLst>
                    <a:ext uri="{FF2B5EF4-FFF2-40B4-BE49-F238E27FC236}">
                      <a16:creationId xmlns:a16="http://schemas.microsoft.com/office/drawing/2014/main" id="{25EF1102-4FD8-41F7-8C05-2ED055659297}"/>
                    </a:ext>
                  </a:extLst>
                </p:cNvPr>
                <p:cNvPicPr/>
                <p:nvPr/>
              </p:nvPicPr>
              <p:blipFill>
                <a:blip r:embed="rId2029"/>
                <a:stretch>
                  <a:fillRect/>
                </a:stretch>
              </p:blipFill>
              <p:spPr>
                <a:xfrm>
                  <a:off x="10437449" y="2008840"/>
                  <a:ext cx="961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0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5CBCA447-F9C2-4A48-BE0E-30302661687C}"/>
                    </a:ext>
                  </a:extLst>
                </p14:cNvPr>
                <p14:cNvContentPartPr/>
                <p14:nvPr/>
              </p14:nvContentPartPr>
              <p14:xfrm>
                <a:off x="10546529" y="2037280"/>
                <a:ext cx="39240" cy="82080"/>
              </p14:xfrm>
            </p:contentPart>
          </mc:Choice>
          <mc:Fallback xmlns="">
            <p:pic>
              <p:nvPicPr>
                <p:cNvPr id="1256" name="Input penna 1255">
                  <a:extLst>
                    <a:ext uri="{FF2B5EF4-FFF2-40B4-BE49-F238E27FC236}">
                      <a16:creationId xmlns:a16="http://schemas.microsoft.com/office/drawing/2014/main" id="{5CBCA447-F9C2-4A48-BE0E-30302661687C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10537889" y="2028280"/>
                  <a:ext cx="568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2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98776602-D87E-4CE0-A0B7-4700CB7B1F8F}"/>
                    </a:ext>
                  </a:extLst>
                </p14:cNvPr>
                <p14:cNvContentPartPr/>
                <p14:nvPr/>
              </p14:nvContentPartPr>
              <p14:xfrm>
                <a:off x="10546529" y="1992640"/>
                <a:ext cx="124200" cy="112320"/>
              </p14:xfrm>
            </p:contentPart>
          </mc:Choice>
          <mc:Fallback xmlns="">
            <p:pic>
              <p:nvPicPr>
                <p:cNvPr id="1257" name="Input penna 1256">
                  <a:extLst>
                    <a:ext uri="{FF2B5EF4-FFF2-40B4-BE49-F238E27FC236}">
                      <a16:creationId xmlns:a16="http://schemas.microsoft.com/office/drawing/2014/main" id="{98776602-D87E-4CE0-A0B7-4700CB7B1F8F}"/>
                    </a:ext>
                  </a:extLst>
                </p:cNvPr>
                <p:cNvPicPr/>
                <p:nvPr/>
              </p:nvPicPr>
              <p:blipFill>
                <a:blip r:embed="rId2033"/>
                <a:stretch>
                  <a:fillRect/>
                </a:stretch>
              </p:blipFill>
              <p:spPr>
                <a:xfrm>
                  <a:off x="10537889" y="1984000"/>
                  <a:ext cx="141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4">
              <p14:nvContentPartPr>
                <p14:cNvPr id="1258" name="Input penna 1257">
                  <a:extLst>
                    <a:ext uri="{FF2B5EF4-FFF2-40B4-BE49-F238E27FC236}">
                      <a16:creationId xmlns:a16="http://schemas.microsoft.com/office/drawing/2014/main" id="{9C541F67-05D6-476D-8F54-63DED2BDAC34}"/>
                    </a:ext>
                  </a:extLst>
                </p14:cNvPr>
                <p14:cNvContentPartPr/>
                <p14:nvPr/>
              </p14:nvContentPartPr>
              <p14:xfrm>
                <a:off x="10591169" y="2057800"/>
                <a:ext cx="72720" cy="4320"/>
              </p14:xfrm>
            </p:contentPart>
          </mc:Choice>
          <mc:Fallback xmlns="">
            <p:pic>
              <p:nvPicPr>
                <p:cNvPr id="1258" name="Input penna 1257">
                  <a:extLst>
                    <a:ext uri="{FF2B5EF4-FFF2-40B4-BE49-F238E27FC236}">
                      <a16:creationId xmlns:a16="http://schemas.microsoft.com/office/drawing/2014/main" id="{9C541F67-05D6-476D-8F54-63DED2BDAC34}"/>
                    </a:ext>
                  </a:extLst>
                </p:cNvPr>
                <p:cNvPicPr/>
                <p:nvPr/>
              </p:nvPicPr>
              <p:blipFill>
                <a:blip r:embed="rId2035"/>
                <a:stretch>
                  <a:fillRect/>
                </a:stretch>
              </p:blipFill>
              <p:spPr>
                <a:xfrm>
                  <a:off x="10582529" y="2049160"/>
                  <a:ext cx="90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6">
              <p14:nvContentPartPr>
                <p14:cNvPr id="1259" name="Input penna 1258">
                  <a:extLst>
                    <a:ext uri="{FF2B5EF4-FFF2-40B4-BE49-F238E27FC236}">
                      <a16:creationId xmlns:a16="http://schemas.microsoft.com/office/drawing/2014/main" id="{4984FDBB-E032-4FAF-95FF-7DC902887614}"/>
                    </a:ext>
                  </a:extLst>
                </p14:cNvPr>
                <p14:cNvContentPartPr/>
                <p14:nvPr/>
              </p14:nvContentPartPr>
              <p14:xfrm>
                <a:off x="10683689" y="2041240"/>
                <a:ext cx="83160" cy="89280"/>
              </p14:xfrm>
            </p:contentPart>
          </mc:Choice>
          <mc:Fallback xmlns="">
            <p:pic>
              <p:nvPicPr>
                <p:cNvPr id="1259" name="Input penna 1258">
                  <a:extLst>
                    <a:ext uri="{FF2B5EF4-FFF2-40B4-BE49-F238E27FC236}">
                      <a16:creationId xmlns:a16="http://schemas.microsoft.com/office/drawing/2014/main" id="{4984FDBB-E032-4FAF-95FF-7DC902887614}"/>
                    </a:ext>
                  </a:extLst>
                </p:cNvPr>
                <p:cNvPicPr/>
                <p:nvPr/>
              </p:nvPicPr>
              <p:blipFill>
                <a:blip r:embed="rId2037"/>
                <a:stretch>
                  <a:fillRect/>
                </a:stretch>
              </p:blipFill>
              <p:spPr>
                <a:xfrm>
                  <a:off x="10674689" y="2032600"/>
                  <a:ext cx="1008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8">
              <p14:nvContentPartPr>
                <p14:cNvPr id="1260" name="Input penna 1259">
                  <a:extLst>
                    <a:ext uri="{FF2B5EF4-FFF2-40B4-BE49-F238E27FC236}">
                      <a16:creationId xmlns:a16="http://schemas.microsoft.com/office/drawing/2014/main" id="{A8F39953-24BA-4CCF-944B-70C997D55D61}"/>
                    </a:ext>
                  </a:extLst>
                </p14:cNvPr>
                <p14:cNvContentPartPr/>
                <p14:nvPr/>
              </p14:nvContentPartPr>
              <p14:xfrm>
                <a:off x="10766489" y="2022520"/>
                <a:ext cx="96120" cy="106920"/>
              </p14:xfrm>
            </p:contentPart>
          </mc:Choice>
          <mc:Fallback xmlns="">
            <p:pic>
              <p:nvPicPr>
                <p:cNvPr id="1260" name="Input penna 1259">
                  <a:extLst>
                    <a:ext uri="{FF2B5EF4-FFF2-40B4-BE49-F238E27FC236}">
                      <a16:creationId xmlns:a16="http://schemas.microsoft.com/office/drawing/2014/main" id="{A8F39953-24BA-4CCF-944B-70C997D55D61}"/>
                    </a:ext>
                  </a:extLst>
                </p:cNvPr>
                <p:cNvPicPr/>
                <p:nvPr/>
              </p:nvPicPr>
              <p:blipFill>
                <a:blip r:embed="rId2039"/>
                <a:stretch>
                  <a:fillRect/>
                </a:stretch>
              </p:blipFill>
              <p:spPr>
                <a:xfrm>
                  <a:off x="10757489" y="2013520"/>
                  <a:ext cx="1137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0">
              <p14:nvContentPartPr>
                <p14:cNvPr id="1261" name="Input penna 1260">
                  <a:extLst>
                    <a:ext uri="{FF2B5EF4-FFF2-40B4-BE49-F238E27FC236}">
                      <a16:creationId xmlns:a16="http://schemas.microsoft.com/office/drawing/2014/main" id="{B7820862-452D-4249-9F4B-FA9ABF9CFFBB}"/>
                    </a:ext>
                  </a:extLst>
                </p14:cNvPr>
                <p14:cNvContentPartPr/>
                <p14:nvPr/>
              </p14:nvContentPartPr>
              <p14:xfrm>
                <a:off x="10884209" y="2023240"/>
                <a:ext cx="26640" cy="87840"/>
              </p14:xfrm>
            </p:contentPart>
          </mc:Choice>
          <mc:Fallback xmlns="">
            <p:pic>
              <p:nvPicPr>
                <p:cNvPr id="1261" name="Input penna 1260">
                  <a:extLst>
                    <a:ext uri="{FF2B5EF4-FFF2-40B4-BE49-F238E27FC236}">
                      <a16:creationId xmlns:a16="http://schemas.microsoft.com/office/drawing/2014/main" id="{B7820862-452D-4249-9F4B-FA9ABF9CFFBB}"/>
                    </a:ext>
                  </a:extLst>
                </p:cNvPr>
                <p:cNvPicPr/>
                <p:nvPr/>
              </p:nvPicPr>
              <p:blipFill>
                <a:blip r:embed="rId2041"/>
                <a:stretch>
                  <a:fillRect/>
                </a:stretch>
              </p:blipFill>
              <p:spPr>
                <a:xfrm>
                  <a:off x="10875209" y="2014240"/>
                  <a:ext cx="442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2">
              <p14:nvContentPartPr>
                <p14:cNvPr id="1262" name="Input penna 1261">
                  <a:extLst>
                    <a:ext uri="{FF2B5EF4-FFF2-40B4-BE49-F238E27FC236}">
                      <a16:creationId xmlns:a16="http://schemas.microsoft.com/office/drawing/2014/main" id="{63739BA9-5B55-4129-BF8C-236E33836B2B}"/>
                    </a:ext>
                  </a:extLst>
                </p14:cNvPr>
                <p14:cNvContentPartPr/>
                <p14:nvPr/>
              </p14:nvContentPartPr>
              <p14:xfrm>
                <a:off x="10907609" y="2019280"/>
                <a:ext cx="129960" cy="104040"/>
              </p14:xfrm>
            </p:contentPart>
          </mc:Choice>
          <mc:Fallback xmlns="">
            <p:pic>
              <p:nvPicPr>
                <p:cNvPr id="1262" name="Input penna 1261">
                  <a:extLst>
                    <a:ext uri="{FF2B5EF4-FFF2-40B4-BE49-F238E27FC236}">
                      <a16:creationId xmlns:a16="http://schemas.microsoft.com/office/drawing/2014/main" id="{63739BA9-5B55-4129-BF8C-236E33836B2B}"/>
                    </a:ext>
                  </a:extLst>
                </p:cNvPr>
                <p:cNvPicPr/>
                <p:nvPr/>
              </p:nvPicPr>
              <p:blipFill>
                <a:blip r:embed="rId2043"/>
                <a:stretch>
                  <a:fillRect/>
                </a:stretch>
              </p:blipFill>
              <p:spPr>
                <a:xfrm>
                  <a:off x="10898609" y="2010280"/>
                  <a:ext cx="1476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4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C71C2A7F-748A-4639-9174-D0E1754AB1A3}"/>
                    </a:ext>
                  </a:extLst>
                </p14:cNvPr>
                <p14:cNvContentPartPr/>
                <p14:nvPr/>
              </p14:nvContentPartPr>
              <p14:xfrm>
                <a:off x="11037569" y="2022880"/>
                <a:ext cx="61920" cy="91800"/>
              </p14:xfrm>
            </p:contentPart>
          </mc:Choice>
          <mc:Fallback xmlns="">
            <p:pic>
              <p:nvPicPr>
                <p:cNvPr id="1263" name="Input penna 1262">
                  <a:extLst>
                    <a:ext uri="{FF2B5EF4-FFF2-40B4-BE49-F238E27FC236}">
                      <a16:creationId xmlns:a16="http://schemas.microsoft.com/office/drawing/2014/main" id="{C71C2A7F-748A-4639-9174-D0E1754AB1A3}"/>
                    </a:ext>
                  </a:extLst>
                </p:cNvPr>
                <p:cNvPicPr/>
                <p:nvPr/>
              </p:nvPicPr>
              <p:blipFill>
                <a:blip r:embed="rId2045"/>
                <a:stretch>
                  <a:fillRect/>
                </a:stretch>
              </p:blipFill>
              <p:spPr>
                <a:xfrm>
                  <a:off x="11028569" y="2014240"/>
                  <a:ext cx="79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6">
              <p14:nvContentPartPr>
                <p14:cNvPr id="1264" name="Input penna 1263">
                  <a:extLst>
                    <a:ext uri="{FF2B5EF4-FFF2-40B4-BE49-F238E27FC236}">
                      <a16:creationId xmlns:a16="http://schemas.microsoft.com/office/drawing/2014/main" id="{B1BAC18A-91BF-4756-A0FE-45AF4630A98D}"/>
                    </a:ext>
                  </a:extLst>
                </p14:cNvPr>
                <p14:cNvContentPartPr/>
                <p14:nvPr/>
              </p14:nvContentPartPr>
              <p14:xfrm>
                <a:off x="11054489" y="2080120"/>
                <a:ext cx="57600" cy="2160"/>
              </p14:xfrm>
            </p:contentPart>
          </mc:Choice>
          <mc:Fallback xmlns="">
            <p:pic>
              <p:nvPicPr>
                <p:cNvPr id="1264" name="Input penna 1263">
                  <a:extLst>
                    <a:ext uri="{FF2B5EF4-FFF2-40B4-BE49-F238E27FC236}">
                      <a16:creationId xmlns:a16="http://schemas.microsoft.com/office/drawing/2014/main" id="{B1BAC18A-91BF-4756-A0FE-45AF4630A98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045849" y="2071120"/>
                  <a:ext cx="75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7">
              <p14:nvContentPartPr>
                <p14:cNvPr id="1265" name="Input penna 1264">
                  <a:extLst>
                    <a:ext uri="{FF2B5EF4-FFF2-40B4-BE49-F238E27FC236}">
                      <a16:creationId xmlns:a16="http://schemas.microsoft.com/office/drawing/2014/main" id="{7EB6A12E-74A9-42DB-B415-94F92D39A09D}"/>
                    </a:ext>
                  </a:extLst>
                </p14:cNvPr>
                <p14:cNvContentPartPr/>
                <p14:nvPr/>
              </p14:nvContentPartPr>
              <p14:xfrm>
                <a:off x="11109569" y="2033320"/>
                <a:ext cx="136080" cy="90000"/>
              </p14:xfrm>
            </p:contentPart>
          </mc:Choice>
          <mc:Fallback xmlns="">
            <p:pic>
              <p:nvPicPr>
                <p:cNvPr id="1265" name="Input penna 1264">
                  <a:extLst>
                    <a:ext uri="{FF2B5EF4-FFF2-40B4-BE49-F238E27FC236}">
                      <a16:creationId xmlns:a16="http://schemas.microsoft.com/office/drawing/2014/main" id="{7EB6A12E-74A9-42DB-B415-94F92D39A09D}"/>
                    </a:ext>
                  </a:extLst>
                </p:cNvPr>
                <p:cNvPicPr/>
                <p:nvPr/>
              </p:nvPicPr>
              <p:blipFill>
                <a:blip r:embed="rId2048"/>
                <a:stretch>
                  <a:fillRect/>
                </a:stretch>
              </p:blipFill>
              <p:spPr>
                <a:xfrm>
                  <a:off x="11100929" y="2024680"/>
                  <a:ext cx="1537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9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F44EE786-B696-474E-A0AD-F88B999695D2}"/>
                    </a:ext>
                  </a:extLst>
                </p14:cNvPr>
                <p14:cNvContentPartPr/>
                <p14:nvPr/>
              </p14:nvContentPartPr>
              <p14:xfrm>
                <a:off x="11151329" y="2036560"/>
                <a:ext cx="106920" cy="4320"/>
              </p14:xfrm>
            </p:contentPart>
          </mc:Choice>
          <mc:Fallback xmlns="">
            <p:pic>
              <p:nvPicPr>
                <p:cNvPr id="1266" name="Input penna 1265">
                  <a:extLst>
                    <a:ext uri="{FF2B5EF4-FFF2-40B4-BE49-F238E27FC236}">
                      <a16:creationId xmlns:a16="http://schemas.microsoft.com/office/drawing/2014/main" id="{F44EE786-B696-474E-A0AD-F88B999695D2}"/>
                    </a:ext>
                  </a:extLst>
                </p:cNvPr>
                <p:cNvPicPr/>
                <p:nvPr/>
              </p:nvPicPr>
              <p:blipFill>
                <a:blip r:embed="rId2050"/>
                <a:stretch>
                  <a:fillRect/>
                </a:stretch>
              </p:blipFill>
              <p:spPr>
                <a:xfrm>
                  <a:off x="11142689" y="2027560"/>
                  <a:ext cx="1245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1">
              <p14:nvContentPartPr>
                <p14:cNvPr id="1267" name="Input penna 1266">
                  <a:extLst>
                    <a:ext uri="{FF2B5EF4-FFF2-40B4-BE49-F238E27FC236}">
                      <a16:creationId xmlns:a16="http://schemas.microsoft.com/office/drawing/2014/main" id="{2056D262-D258-4D13-8B04-C983BD79CC75}"/>
                    </a:ext>
                  </a:extLst>
                </p14:cNvPr>
                <p14:cNvContentPartPr/>
                <p14:nvPr/>
              </p14:nvContentPartPr>
              <p14:xfrm>
                <a:off x="11242409" y="2025400"/>
                <a:ext cx="92520" cy="95400"/>
              </p14:xfrm>
            </p:contentPart>
          </mc:Choice>
          <mc:Fallback xmlns="">
            <p:pic>
              <p:nvPicPr>
                <p:cNvPr id="1267" name="Input penna 1266">
                  <a:extLst>
                    <a:ext uri="{FF2B5EF4-FFF2-40B4-BE49-F238E27FC236}">
                      <a16:creationId xmlns:a16="http://schemas.microsoft.com/office/drawing/2014/main" id="{2056D262-D258-4D13-8B04-C983BD79CC75}"/>
                    </a:ext>
                  </a:extLst>
                </p:cNvPr>
                <p:cNvPicPr/>
                <p:nvPr/>
              </p:nvPicPr>
              <p:blipFill>
                <a:blip r:embed="rId2052"/>
                <a:stretch>
                  <a:fillRect/>
                </a:stretch>
              </p:blipFill>
              <p:spPr>
                <a:xfrm>
                  <a:off x="11233409" y="2016400"/>
                  <a:ext cx="110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3">
              <p14:nvContentPartPr>
                <p14:cNvPr id="1269" name="Input penna 1268">
                  <a:extLst>
                    <a:ext uri="{FF2B5EF4-FFF2-40B4-BE49-F238E27FC236}">
                      <a16:creationId xmlns:a16="http://schemas.microsoft.com/office/drawing/2014/main" id="{76C25C38-D291-4E28-89AA-70539E6AB417}"/>
                    </a:ext>
                  </a:extLst>
                </p14:cNvPr>
                <p14:cNvContentPartPr/>
                <p14:nvPr/>
              </p14:nvContentPartPr>
              <p14:xfrm>
                <a:off x="11454089" y="2034760"/>
                <a:ext cx="88560" cy="82800"/>
              </p14:xfrm>
            </p:contentPart>
          </mc:Choice>
          <mc:Fallback xmlns="">
            <p:pic>
              <p:nvPicPr>
                <p:cNvPr id="1269" name="Input penna 1268">
                  <a:extLst>
                    <a:ext uri="{FF2B5EF4-FFF2-40B4-BE49-F238E27FC236}">
                      <a16:creationId xmlns:a16="http://schemas.microsoft.com/office/drawing/2014/main" id="{76C25C38-D291-4E28-89AA-70539E6AB417}"/>
                    </a:ext>
                  </a:extLst>
                </p:cNvPr>
                <p:cNvPicPr/>
                <p:nvPr/>
              </p:nvPicPr>
              <p:blipFill>
                <a:blip r:embed="rId2054"/>
                <a:stretch>
                  <a:fillRect/>
                </a:stretch>
              </p:blipFill>
              <p:spPr>
                <a:xfrm>
                  <a:off x="11445089" y="2026120"/>
                  <a:ext cx="1062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5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8034D49A-A7E0-43F4-9567-FFFA1BA22DFE}"/>
                    </a:ext>
                  </a:extLst>
                </p14:cNvPr>
                <p14:cNvContentPartPr/>
                <p14:nvPr/>
              </p14:nvContentPartPr>
              <p14:xfrm>
                <a:off x="11569289" y="2025760"/>
                <a:ext cx="19800" cy="90000"/>
              </p14:xfrm>
            </p:contentPart>
          </mc:Choice>
          <mc:Fallback xmlns="">
            <p:pic>
              <p:nvPicPr>
                <p:cNvPr id="1270" name="Input penna 1269">
                  <a:extLst>
                    <a:ext uri="{FF2B5EF4-FFF2-40B4-BE49-F238E27FC236}">
                      <a16:creationId xmlns:a16="http://schemas.microsoft.com/office/drawing/2014/main" id="{8034D49A-A7E0-43F4-9567-FFFA1BA22DFE}"/>
                    </a:ext>
                  </a:extLst>
                </p:cNvPr>
                <p:cNvPicPr/>
                <p:nvPr/>
              </p:nvPicPr>
              <p:blipFill>
                <a:blip r:embed="rId2056"/>
                <a:stretch>
                  <a:fillRect/>
                </a:stretch>
              </p:blipFill>
              <p:spPr>
                <a:xfrm>
                  <a:off x="11560649" y="2016760"/>
                  <a:ext cx="37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7">
              <p14:nvContentPartPr>
                <p14:cNvPr id="1271" name="Input penna 1270">
                  <a:extLst>
                    <a:ext uri="{FF2B5EF4-FFF2-40B4-BE49-F238E27FC236}">
                      <a16:creationId xmlns:a16="http://schemas.microsoft.com/office/drawing/2014/main" id="{D3E67160-E6EC-46B5-8B4D-1423FB451D4C}"/>
                    </a:ext>
                  </a:extLst>
                </p14:cNvPr>
                <p14:cNvContentPartPr/>
                <p14:nvPr/>
              </p14:nvContentPartPr>
              <p14:xfrm>
                <a:off x="11577929" y="2022520"/>
                <a:ext cx="43920" cy="76320"/>
              </p14:xfrm>
            </p:contentPart>
          </mc:Choice>
          <mc:Fallback xmlns="">
            <p:pic>
              <p:nvPicPr>
                <p:cNvPr id="1271" name="Input penna 1270">
                  <a:extLst>
                    <a:ext uri="{FF2B5EF4-FFF2-40B4-BE49-F238E27FC236}">
                      <a16:creationId xmlns:a16="http://schemas.microsoft.com/office/drawing/2014/main" id="{D3E67160-E6EC-46B5-8B4D-1423FB451D4C}"/>
                    </a:ext>
                  </a:extLst>
                </p:cNvPr>
                <p:cNvPicPr/>
                <p:nvPr/>
              </p:nvPicPr>
              <p:blipFill>
                <a:blip r:embed="rId2058"/>
                <a:stretch>
                  <a:fillRect/>
                </a:stretch>
              </p:blipFill>
              <p:spPr>
                <a:xfrm>
                  <a:off x="11569289" y="2013520"/>
                  <a:ext cx="615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9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E82B4D3D-2FE5-4841-ABC8-B34E4CBAB0DB}"/>
                    </a:ext>
                  </a:extLst>
                </p14:cNvPr>
                <p14:cNvContentPartPr/>
                <p14:nvPr/>
              </p14:nvContentPartPr>
              <p14:xfrm>
                <a:off x="11651009" y="2028640"/>
                <a:ext cx="68040" cy="74160"/>
              </p14:xfrm>
            </p:contentPart>
          </mc:Choice>
          <mc:Fallback xmlns="">
            <p:pic>
              <p:nvPicPr>
                <p:cNvPr id="1272" name="Input penna 1271">
                  <a:extLst>
                    <a:ext uri="{FF2B5EF4-FFF2-40B4-BE49-F238E27FC236}">
                      <a16:creationId xmlns:a16="http://schemas.microsoft.com/office/drawing/2014/main" id="{E82B4D3D-2FE5-4841-ABC8-B34E4CBAB0DB}"/>
                    </a:ext>
                  </a:extLst>
                </p:cNvPr>
                <p:cNvPicPr/>
                <p:nvPr/>
              </p:nvPicPr>
              <p:blipFill>
                <a:blip r:embed="rId2060"/>
                <a:stretch>
                  <a:fillRect/>
                </a:stretch>
              </p:blipFill>
              <p:spPr>
                <a:xfrm>
                  <a:off x="11642009" y="2020000"/>
                  <a:ext cx="856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1">
              <p14:nvContentPartPr>
                <p14:cNvPr id="1274" name="Input penna 1273">
                  <a:extLst>
                    <a:ext uri="{FF2B5EF4-FFF2-40B4-BE49-F238E27FC236}">
                      <a16:creationId xmlns:a16="http://schemas.microsoft.com/office/drawing/2014/main" id="{7822DB50-C1E7-44E1-8FAB-4D9E23CE4E1E}"/>
                    </a:ext>
                  </a:extLst>
                </p14:cNvPr>
                <p14:cNvContentPartPr/>
                <p14:nvPr/>
              </p14:nvContentPartPr>
              <p14:xfrm>
                <a:off x="9215609" y="2254720"/>
                <a:ext cx="70560" cy="87120"/>
              </p14:xfrm>
            </p:contentPart>
          </mc:Choice>
          <mc:Fallback xmlns="">
            <p:pic>
              <p:nvPicPr>
                <p:cNvPr id="1274" name="Input penna 1273">
                  <a:extLst>
                    <a:ext uri="{FF2B5EF4-FFF2-40B4-BE49-F238E27FC236}">
                      <a16:creationId xmlns:a16="http://schemas.microsoft.com/office/drawing/2014/main" id="{7822DB50-C1E7-44E1-8FAB-4D9E23CE4E1E}"/>
                    </a:ext>
                  </a:extLst>
                </p:cNvPr>
                <p:cNvPicPr/>
                <p:nvPr/>
              </p:nvPicPr>
              <p:blipFill>
                <a:blip r:embed="rId2062"/>
                <a:stretch>
                  <a:fillRect/>
                </a:stretch>
              </p:blipFill>
              <p:spPr>
                <a:xfrm>
                  <a:off x="9206609" y="2245720"/>
                  <a:ext cx="882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3">
              <p14:nvContentPartPr>
                <p14:cNvPr id="1275" name="Input penna 1274">
                  <a:extLst>
                    <a:ext uri="{FF2B5EF4-FFF2-40B4-BE49-F238E27FC236}">
                      <a16:creationId xmlns:a16="http://schemas.microsoft.com/office/drawing/2014/main" id="{6BFE60C0-573D-4CAB-A2AA-F99CB7A1A1D2}"/>
                    </a:ext>
                  </a:extLst>
                </p14:cNvPr>
                <p14:cNvContentPartPr/>
                <p14:nvPr/>
              </p14:nvContentPartPr>
              <p14:xfrm>
                <a:off x="9327569" y="2260480"/>
                <a:ext cx="4320" cy="87840"/>
              </p14:xfrm>
            </p:contentPart>
          </mc:Choice>
          <mc:Fallback xmlns="">
            <p:pic>
              <p:nvPicPr>
                <p:cNvPr id="1275" name="Input penna 1274">
                  <a:extLst>
                    <a:ext uri="{FF2B5EF4-FFF2-40B4-BE49-F238E27FC236}">
                      <a16:creationId xmlns:a16="http://schemas.microsoft.com/office/drawing/2014/main" id="{6BFE60C0-573D-4CAB-A2AA-F99CB7A1A1D2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9318569" y="2251480"/>
                  <a:ext cx="219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4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5495ACFF-A211-4598-AC27-7E93F9F6E21D}"/>
                    </a:ext>
                  </a:extLst>
                </p14:cNvPr>
                <p14:cNvContentPartPr/>
                <p14:nvPr/>
              </p14:nvContentPartPr>
              <p14:xfrm>
                <a:off x="9407849" y="2212600"/>
                <a:ext cx="64080" cy="123120"/>
              </p14:xfrm>
            </p:contentPart>
          </mc:Choice>
          <mc:Fallback xmlns="">
            <p:pic>
              <p:nvPicPr>
                <p:cNvPr id="1276" name="Input penna 1275">
                  <a:extLst>
                    <a:ext uri="{FF2B5EF4-FFF2-40B4-BE49-F238E27FC236}">
                      <a16:creationId xmlns:a16="http://schemas.microsoft.com/office/drawing/2014/main" id="{5495ACFF-A211-4598-AC27-7E93F9F6E21D}"/>
                    </a:ext>
                  </a:extLst>
                </p:cNvPr>
                <p:cNvPicPr/>
                <p:nvPr/>
              </p:nvPicPr>
              <p:blipFill>
                <a:blip r:embed="rId2065"/>
                <a:stretch>
                  <a:fillRect/>
                </a:stretch>
              </p:blipFill>
              <p:spPr>
                <a:xfrm>
                  <a:off x="9398849" y="2203960"/>
                  <a:ext cx="817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6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DFD5566F-5D0A-4A75-9427-6D9A6DB61C4D}"/>
                    </a:ext>
                  </a:extLst>
                </p14:cNvPr>
                <p14:cNvContentPartPr/>
                <p14:nvPr/>
              </p14:nvContentPartPr>
              <p14:xfrm>
                <a:off x="9512249" y="2230960"/>
                <a:ext cx="52560" cy="80280"/>
              </p14:xfrm>
            </p:contentPart>
          </mc:Choice>
          <mc:Fallback xmlns="">
            <p:pic>
              <p:nvPicPr>
                <p:cNvPr id="1277" name="Input penna 1276">
                  <a:extLst>
                    <a:ext uri="{FF2B5EF4-FFF2-40B4-BE49-F238E27FC236}">
                      <a16:creationId xmlns:a16="http://schemas.microsoft.com/office/drawing/2014/main" id="{DFD5566F-5D0A-4A75-9427-6D9A6DB61C4D}"/>
                    </a:ext>
                  </a:extLst>
                </p:cNvPr>
                <p:cNvPicPr/>
                <p:nvPr/>
              </p:nvPicPr>
              <p:blipFill>
                <a:blip r:embed="rId2067"/>
                <a:stretch>
                  <a:fillRect/>
                </a:stretch>
              </p:blipFill>
              <p:spPr>
                <a:xfrm>
                  <a:off x="9503609" y="2221960"/>
                  <a:ext cx="702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8">
              <p14:nvContentPartPr>
                <p14:cNvPr id="1278" name="Input penna 1277">
                  <a:extLst>
                    <a:ext uri="{FF2B5EF4-FFF2-40B4-BE49-F238E27FC236}">
                      <a16:creationId xmlns:a16="http://schemas.microsoft.com/office/drawing/2014/main" id="{BD990CAB-F32A-4E54-9050-BC8B7A29DCE9}"/>
                    </a:ext>
                  </a:extLst>
                </p14:cNvPr>
                <p14:cNvContentPartPr/>
                <p14:nvPr/>
              </p14:nvContentPartPr>
              <p14:xfrm>
                <a:off x="9584969" y="2222680"/>
                <a:ext cx="58320" cy="86400"/>
              </p14:xfrm>
            </p:contentPart>
          </mc:Choice>
          <mc:Fallback xmlns="">
            <p:pic>
              <p:nvPicPr>
                <p:cNvPr id="1278" name="Input penna 1277">
                  <a:extLst>
                    <a:ext uri="{FF2B5EF4-FFF2-40B4-BE49-F238E27FC236}">
                      <a16:creationId xmlns:a16="http://schemas.microsoft.com/office/drawing/2014/main" id="{BD990CAB-F32A-4E54-9050-BC8B7A29DCE9}"/>
                    </a:ext>
                  </a:extLst>
                </p:cNvPr>
                <p:cNvPicPr/>
                <p:nvPr/>
              </p:nvPicPr>
              <p:blipFill>
                <a:blip r:embed="rId2069"/>
                <a:stretch>
                  <a:fillRect/>
                </a:stretch>
              </p:blipFill>
              <p:spPr>
                <a:xfrm>
                  <a:off x="9575969" y="2213680"/>
                  <a:ext cx="75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0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6693C7B6-5EBD-4C45-B4E2-88B3C9755121}"/>
                    </a:ext>
                  </a:extLst>
                </p14:cNvPr>
                <p14:cNvContentPartPr/>
                <p14:nvPr/>
              </p14:nvContentPartPr>
              <p14:xfrm>
                <a:off x="9677849" y="2231680"/>
                <a:ext cx="66960" cy="65160"/>
              </p14:xfrm>
            </p:contentPart>
          </mc:Choice>
          <mc:Fallback xmlns="">
            <p:pic>
              <p:nvPicPr>
                <p:cNvPr id="1279" name="Input penna 1278">
                  <a:extLst>
                    <a:ext uri="{FF2B5EF4-FFF2-40B4-BE49-F238E27FC236}">
                      <a16:creationId xmlns:a16="http://schemas.microsoft.com/office/drawing/2014/main" id="{6693C7B6-5EBD-4C45-B4E2-88B3C9755121}"/>
                    </a:ext>
                  </a:extLst>
                </p:cNvPr>
                <p:cNvPicPr/>
                <p:nvPr/>
              </p:nvPicPr>
              <p:blipFill>
                <a:blip r:embed="rId2071"/>
                <a:stretch>
                  <a:fillRect/>
                </a:stretch>
              </p:blipFill>
              <p:spPr>
                <a:xfrm>
                  <a:off x="9669209" y="2222680"/>
                  <a:ext cx="846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2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FBD36BD7-82A3-424B-BBCA-4C19F958DFFE}"/>
                    </a:ext>
                  </a:extLst>
                </p14:cNvPr>
                <p14:cNvContentPartPr/>
                <p14:nvPr/>
              </p14:nvContentPartPr>
              <p14:xfrm>
                <a:off x="9767129" y="2203240"/>
                <a:ext cx="101520" cy="108000"/>
              </p14:xfrm>
            </p:contentPart>
          </mc:Choice>
          <mc:Fallback xmlns="">
            <p:pic>
              <p:nvPicPr>
                <p:cNvPr id="1280" name="Input penna 1279">
                  <a:extLst>
                    <a:ext uri="{FF2B5EF4-FFF2-40B4-BE49-F238E27FC236}">
                      <a16:creationId xmlns:a16="http://schemas.microsoft.com/office/drawing/2014/main" id="{FBD36BD7-82A3-424B-BBCA-4C19F958DFFE}"/>
                    </a:ext>
                  </a:extLst>
                </p:cNvPr>
                <p:cNvPicPr/>
                <p:nvPr/>
              </p:nvPicPr>
              <p:blipFill>
                <a:blip r:embed="rId2073"/>
                <a:stretch>
                  <a:fillRect/>
                </a:stretch>
              </p:blipFill>
              <p:spPr>
                <a:xfrm>
                  <a:off x="9758489" y="2194240"/>
                  <a:ext cx="119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4">
              <p14:nvContentPartPr>
                <p14:cNvPr id="1281" name="Input penna 1280">
                  <a:extLst>
                    <a:ext uri="{FF2B5EF4-FFF2-40B4-BE49-F238E27FC236}">
                      <a16:creationId xmlns:a16="http://schemas.microsoft.com/office/drawing/2014/main" id="{280DB253-1E0E-4CEE-A278-8F9797BC54EC}"/>
                    </a:ext>
                  </a:extLst>
                </p14:cNvPr>
                <p14:cNvContentPartPr/>
                <p14:nvPr/>
              </p14:nvContentPartPr>
              <p14:xfrm>
                <a:off x="9895289" y="2225920"/>
                <a:ext cx="81720" cy="96120"/>
              </p14:xfrm>
            </p:contentPart>
          </mc:Choice>
          <mc:Fallback xmlns="">
            <p:pic>
              <p:nvPicPr>
                <p:cNvPr id="1281" name="Input penna 1280">
                  <a:extLst>
                    <a:ext uri="{FF2B5EF4-FFF2-40B4-BE49-F238E27FC236}">
                      <a16:creationId xmlns:a16="http://schemas.microsoft.com/office/drawing/2014/main" id="{280DB253-1E0E-4CEE-A278-8F9797BC54EC}"/>
                    </a:ext>
                  </a:extLst>
                </p:cNvPr>
                <p:cNvPicPr/>
                <p:nvPr/>
              </p:nvPicPr>
              <p:blipFill>
                <a:blip r:embed="rId2075"/>
                <a:stretch>
                  <a:fillRect/>
                </a:stretch>
              </p:blipFill>
              <p:spPr>
                <a:xfrm>
                  <a:off x="9886649" y="2216920"/>
                  <a:ext cx="99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6">
              <p14:nvContentPartPr>
                <p14:cNvPr id="1282" name="Input penna 1281">
                  <a:extLst>
                    <a:ext uri="{FF2B5EF4-FFF2-40B4-BE49-F238E27FC236}">
                      <a16:creationId xmlns:a16="http://schemas.microsoft.com/office/drawing/2014/main" id="{73DA2D72-E594-416F-92F1-93B5EF73914D}"/>
                    </a:ext>
                  </a:extLst>
                </p14:cNvPr>
                <p14:cNvContentPartPr/>
                <p14:nvPr/>
              </p14:nvContentPartPr>
              <p14:xfrm>
                <a:off x="9890609" y="2252920"/>
                <a:ext cx="66960" cy="23400"/>
              </p14:xfrm>
            </p:contentPart>
          </mc:Choice>
          <mc:Fallback xmlns="">
            <p:pic>
              <p:nvPicPr>
                <p:cNvPr id="1282" name="Input penna 1281">
                  <a:extLst>
                    <a:ext uri="{FF2B5EF4-FFF2-40B4-BE49-F238E27FC236}">
                      <a16:creationId xmlns:a16="http://schemas.microsoft.com/office/drawing/2014/main" id="{73DA2D72-E594-416F-92F1-93B5EF73914D}"/>
                    </a:ext>
                  </a:extLst>
                </p:cNvPr>
                <p:cNvPicPr/>
                <p:nvPr/>
              </p:nvPicPr>
              <p:blipFill>
                <a:blip r:embed="rId2077"/>
                <a:stretch>
                  <a:fillRect/>
                </a:stretch>
              </p:blipFill>
              <p:spPr>
                <a:xfrm>
                  <a:off x="9881969" y="2244280"/>
                  <a:ext cx="84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8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E7AC7084-E36C-428B-85D9-3F406A87E1BF}"/>
                    </a:ext>
                  </a:extLst>
                </p14:cNvPr>
                <p14:cNvContentPartPr/>
                <p14:nvPr/>
              </p14:nvContentPartPr>
              <p14:xfrm>
                <a:off x="10124609" y="2260480"/>
                <a:ext cx="65520" cy="92880"/>
              </p14:xfrm>
            </p:contentPart>
          </mc:Choice>
          <mc:Fallback xmlns="">
            <p:pic>
              <p:nvPicPr>
                <p:cNvPr id="1284" name="Input penna 1283">
                  <a:extLst>
                    <a:ext uri="{FF2B5EF4-FFF2-40B4-BE49-F238E27FC236}">
                      <a16:creationId xmlns:a16="http://schemas.microsoft.com/office/drawing/2014/main" id="{E7AC7084-E36C-428B-85D9-3F406A87E1BF}"/>
                    </a:ext>
                  </a:extLst>
                </p:cNvPr>
                <p:cNvPicPr/>
                <p:nvPr/>
              </p:nvPicPr>
              <p:blipFill>
                <a:blip r:embed="rId2079"/>
                <a:stretch>
                  <a:fillRect/>
                </a:stretch>
              </p:blipFill>
              <p:spPr>
                <a:xfrm>
                  <a:off x="10115969" y="2251840"/>
                  <a:ext cx="83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0">
              <p14:nvContentPartPr>
                <p14:cNvPr id="1285" name="Input penna 1284">
                  <a:extLst>
                    <a:ext uri="{FF2B5EF4-FFF2-40B4-BE49-F238E27FC236}">
                      <a16:creationId xmlns:a16="http://schemas.microsoft.com/office/drawing/2014/main" id="{500822F4-75FC-4A65-896B-A30BAEA9A306}"/>
                    </a:ext>
                  </a:extLst>
                </p14:cNvPr>
                <p14:cNvContentPartPr/>
                <p14:nvPr/>
              </p14:nvContentPartPr>
              <p14:xfrm>
                <a:off x="10131809" y="2290000"/>
                <a:ext cx="57960" cy="20880"/>
              </p14:xfrm>
            </p:contentPart>
          </mc:Choice>
          <mc:Fallback xmlns="">
            <p:pic>
              <p:nvPicPr>
                <p:cNvPr id="1285" name="Input penna 1284">
                  <a:extLst>
                    <a:ext uri="{FF2B5EF4-FFF2-40B4-BE49-F238E27FC236}">
                      <a16:creationId xmlns:a16="http://schemas.microsoft.com/office/drawing/2014/main" id="{500822F4-75FC-4A65-896B-A30BAEA9A306}"/>
                    </a:ext>
                  </a:extLst>
                </p:cNvPr>
                <p:cNvPicPr/>
                <p:nvPr/>
              </p:nvPicPr>
              <p:blipFill>
                <a:blip r:embed="rId2081"/>
                <a:stretch>
                  <a:fillRect/>
                </a:stretch>
              </p:blipFill>
              <p:spPr>
                <a:xfrm>
                  <a:off x="10123169" y="2281360"/>
                  <a:ext cx="756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2">
              <p14:nvContentPartPr>
                <p14:cNvPr id="1286" name="Input penna 1285">
                  <a:extLst>
                    <a:ext uri="{FF2B5EF4-FFF2-40B4-BE49-F238E27FC236}">
                      <a16:creationId xmlns:a16="http://schemas.microsoft.com/office/drawing/2014/main" id="{0EC42F9F-CD9B-4740-9261-476697ECCDDB}"/>
                    </a:ext>
                  </a:extLst>
                </p14:cNvPr>
                <p14:cNvContentPartPr/>
                <p14:nvPr/>
              </p14:nvContentPartPr>
              <p14:xfrm>
                <a:off x="10187249" y="2171560"/>
                <a:ext cx="45360" cy="49680"/>
              </p14:xfrm>
            </p:contentPart>
          </mc:Choice>
          <mc:Fallback xmlns="">
            <p:pic>
              <p:nvPicPr>
                <p:cNvPr id="1286" name="Input penna 1285">
                  <a:extLst>
                    <a:ext uri="{FF2B5EF4-FFF2-40B4-BE49-F238E27FC236}">
                      <a16:creationId xmlns:a16="http://schemas.microsoft.com/office/drawing/2014/main" id="{0EC42F9F-CD9B-4740-9261-476697ECCDDB}"/>
                    </a:ext>
                  </a:extLst>
                </p:cNvPr>
                <p:cNvPicPr/>
                <p:nvPr/>
              </p:nvPicPr>
              <p:blipFill>
                <a:blip r:embed="rId2083"/>
                <a:stretch>
                  <a:fillRect/>
                </a:stretch>
              </p:blipFill>
              <p:spPr>
                <a:xfrm>
                  <a:off x="10178249" y="2162560"/>
                  <a:ext cx="630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4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A3E78E6B-2974-4CBA-84F2-D824FD5F2638}"/>
                    </a:ext>
                  </a:extLst>
                </p14:cNvPr>
                <p14:cNvContentPartPr/>
                <p14:nvPr/>
              </p14:nvContentPartPr>
              <p14:xfrm>
                <a:off x="10358969" y="2229880"/>
                <a:ext cx="131040" cy="111600"/>
              </p14:xfrm>
            </p:contentPart>
          </mc:Choice>
          <mc:Fallback xmlns="">
            <p:pic>
              <p:nvPicPr>
                <p:cNvPr id="1287" name="Input penna 1286">
                  <a:extLst>
                    <a:ext uri="{FF2B5EF4-FFF2-40B4-BE49-F238E27FC236}">
                      <a16:creationId xmlns:a16="http://schemas.microsoft.com/office/drawing/2014/main" id="{A3E78E6B-2974-4CBA-84F2-D824FD5F2638}"/>
                    </a:ext>
                  </a:extLst>
                </p:cNvPr>
                <p:cNvPicPr/>
                <p:nvPr/>
              </p:nvPicPr>
              <p:blipFill>
                <a:blip r:embed="rId2085"/>
                <a:stretch>
                  <a:fillRect/>
                </a:stretch>
              </p:blipFill>
              <p:spPr>
                <a:xfrm>
                  <a:off x="10349969" y="2221240"/>
                  <a:ext cx="1486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6">
              <p14:nvContentPartPr>
                <p14:cNvPr id="1289" name="Input penna 1288">
                  <a:extLst>
                    <a:ext uri="{FF2B5EF4-FFF2-40B4-BE49-F238E27FC236}">
                      <a16:creationId xmlns:a16="http://schemas.microsoft.com/office/drawing/2014/main" id="{F3159454-4F84-477E-A03D-CB3B77488237}"/>
                    </a:ext>
                  </a:extLst>
                </p14:cNvPr>
                <p14:cNvContentPartPr/>
                <p14:nvPr/>
              </p14:nvContentPartPr>
              <p14:xfrm>
                <a:off x="10576769" y="2241400"/>
                <a:ext cx="69120" cy="101880"/>
              </p14:xfrm>
            </p:contentPart>
          </mc:Choice>
          <mc:Fallback xmlns="">
            <p:pic>
              <p:nvPicPr>
                <p:cNvPr id="1289" name="Input penna 1288">
                  <a:extLst>
                    <a:ext uri="{FF2B5EF4-FFF2-40B4-BE49-F238E27FC236}">
                      <a16:creationId xmlns:a16="http://schemas.microsoft.com/office/drawing/2014/main" id="{F3159454-4F84-477E-A03D-CB3B77488237}"/>
                    </a:ext>
                  </a:extLst>
                </p:cNvPr>
                <p:cNvPicPr/>
                <p:nvPr/>
              </p:nvPicPr>
              <p:blipFill>
                <a:blip r:embed="rId2087"/>
                <a:stretch>
                  <a:fillRect/>
                </a:stretch>
              </p:blipFill>
              <p:spPr>
                <a:xfrm>
                  <a:off x="10567769" y="2232760"/>
                  <a:ext cx="86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8">
              <p14:nvContentPartPr>
                <p14:cNvPr id="1290" name="Input penna 1289">
                  <a:extLst>
                    <a:ext uri="{FF2B5EF4-FFF2-40B4-BE49-F238E27FC236}">
                      <a16:creationId xmlns:a16="http://schemas.microsoft.com/office/drawing/2014/main" id="{23125624-8837-4421-8970-4E7CF30B3640}"/>
                    </a:ext>
                  </a:extLst>
                </p14:cNvPr>
                <p14:cNvContentPartPr/>
                <p14:nvPr/>
              </p14:nvContentPartPr>
              <p14:xfrm>
                <a:off x="10668569" y="2275960"/>
                <a:ext cx="21600" cy="66600"/>
              </p14:xfrm>
            </p:contentPart>
          </mc:Choice>
          <mc:Fallback xmlns="">
            <p:pic>
              <p:nvPicPr>
                <p:cNvPr id="1290" name="Input penna 1289">
                  <a:extLst>
                    <a:ext uri="{FF2B5EF4-FFF2-40B4-BE49-F238E27FC236}">
                      <a16:creationId xmlns:a16="http://schemas.microsoft.com/office/drawing/2014/main" id="{23125624-8837-4421-8970-4E7CF30B3640}"/>
                    </a:ext>
                  </a:extLst>
                </p:cNvPr>
                <p:cNvPicPr/>
                <p:nvPr/>
              </p:nvPicPr>
              <p:blipFill>
                <a:blip r:embed="rId2089"/>
                <a:stretch>
                  <a:fillRect/>
                </a:stretch>
              </p:blipFill>
              <p:spPr>
                <a:xfrm>
                  <a:off x="10659929" y="2267320"/>
                  <a:ext cx="392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0">
              <p14:nvContentPartPr>
                <p14:cNvPr id="1291" name="Input penna 1290">
                  <a:extLst>
                    <a:ext uri="{FF2B5EF4-FFF2-40B4-BE49-F238E27FC236}">
                      <a16:creationId xmlns:a16="http://schemas.microsoft.com/office/drawing/2014/main" id="{26615AB5-5FAA-42EA-809C-CC18093004FB}"/>
                    </a:ext>
                  </a:extLst>
                </p14:cNvPr>
                <p14:cNvContentPartPr/>
                <p14:nvPr/>
              </p14:nvContentPartPr>
              <p14:xfrm>
                <a:off x="10720049" y="2272000"/>
                <a:ext cx="73080" cy="89280"/>
              </p14:xfrm>
            </p:contentPart>
          </mc:Choice>
          <mc:Fallback xmlns="">
            <p:pic>
              <p:nvPicPr>
                <p:cNvPr id="1291" name="Input penna 1290">
                  <a:extLst>
                    <a:ext uri="{FF2B5EF4-FFF2-40B4-BE49-F238E27FC236}">
                      <a16:creationId xmlns:a16="http://schemas.microsoft.com/office/drawing/2014/main" id="{26615AB5-5FAA-42EA-809C-CC18093004FB}"/>
                    </a:ext>
                  </a:extLst>
                </p:cNvPr>
                <p:cNvPicPr/>
                <p:nvPr/>
              </p:nvPicPr>
              <p:blipFill>
                <a:blip r:embed="rId2091"/>
                <a:stretch>
                  <a:fillRect/>
                </a:stretch>
              </p:blipFill>
              <p:spPr>
                <a:xfrm>
                  <a:off x="10711049" y="2263000"/>
                  <a:ext cx="90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1292" name="Input penna 1291">
                  <a:extLst>
                    <a:ext uri="{FF2B5EF4-FFF2-40B4-BE49-F238E27FC236}">
                      <a16:creationId xmlns:a16="http://schemas.microsoft.com/office/drawing/2014/main" id="{2E7F81F8-FE22-4A47-A309-E994061EAA97}"/>
                    </a:ext>
                  </a:extLst>
                </p14:cNvPr>
                <p14:cNvContentPartPr/>
                <p14:nvPr/>
              </p14:nvContentPartPr>
              <p14:xfrm>
                <a:off x="10774049" y="2252920"/>
                <a:ext cx="80640" cy="94320"/>
              </p14:xfrm>
            </p:contentPart>
          </mc:Choice>
          <mc:Fallback xmlns="">
            <p:pic>
              <p:nvPicPr>
                <p:cNvPr id="1292" name="Input penna 1291">
                  <a:extLst>
                    <a:ext uri="{FF2B5EF4-FFF2-40B4-BE49-F238E27FC236}">
                      <a16:creationId xmlns:a16="http://schemas.microsoft.com/office/drawing/2014/main" id="{2E7F81F8-FE22-4A47-A309-E994061EAA97}"/>
                    </a:ext>
                  </a:extLst>
                </p:cNvPr>
                <p:cNvPicPr/>
                <p:nvPr/>
              </p:nvPicPr>
              <p:blipFill>
                <a:blip r:embed="rId2093"/>
                <a:stretch>
                  <a:fillRect/>
                </a:stretch>
              </p:blipFill>
              <p:spPr>
                <a:xfrm>
                  <a:off x="10765409" y="2244280"/>
                  <a:ext cx="98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4">
              <p14:nvContentPartPr>
                <p14:cNvPr id="1293" name="Input penna 1292">
                  <a:extLst>
                    <a:ext uri="{FF2B5EF4-FFF2-40B4-BE49-F238E27FC236}">
                      <a16:creationId xmlns:a16="http://schemas.microsoft.com/office/drawing/2014/main" id="{73CFCCEA-C6B7-4399-AA93-F918B0F506D1}"/>
                    </a:ext>
                  </a:extLst>
                </p14:cNvPr>
                <p14:cNvContentPartPr/>
                <p14:nvPr/>
              </p14:nvContentPartPr>
              <p14:xfrm>
                <a:off x="10835969" y="2263720"/>
                <a:ext cx="94320" cy="93240"/>
              </p14:xfrm>
            </p:contentPart>
          </mc:Choice>
          <mc:Fallback xmlns="">
            <p:pic>
              <p:nvPicPr>
                <p:cNvPr id="1293" name="Input penna 1292">
                  <a:extLst>
                    <a:ext uri="{FF2B5EF4-FFF2-40B4-BE49-F238E27FC236}">
                      <a16:creationId xmlns:a16="http://schemas.microsoft.com/office/drawing/2014/main" id="{73CFCCEA-C6B7-4399-AA93-F918B0F506D1}"/>
                    </a:ext>
                  </a:extLst>
                </p:cNvPr>
                <p:cNvPicPr/>
                <p:nvPr/>
              </p:nvPicPr>
              <p:blipFill>
                <a:blip r:embed="rId2095"/>
                <a:stretch>
                  <a:fillRect/>
                </a:stretch>
              </p:blipFill>
              <p:spPr>
                <a:xfrm>
                  <a:off x="10826969" y="2255080"/>
                  <a:ext cx="1119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6">
              <p14:nvContentPartPr>
                <p14:cNvPr id="1294" name="Input penna 1293">
                  <a:extLst>
                    <a:ext uri="{FF2B5EF4-FFF2-40B4-BE49-F238E27FC236}">
                      <a16:creationId xmlns:a16="http://schemas.microsoft.com/office/drawing/2014/main" id="{82C79E26-EFB4-439F-8256-37A95F24D778}"/>
                    </a:ext>
                  </a:extLst>
                </p14:cNvPr>
                <p14:cNvContentPartPr/>
                <p14:nvPr/>
              </p14:nvContentPartPr>
              <p14:xfrm>
                <a:off x="10857209" y="2308360"/>
                <a:ext cx="29520" cy="360"/>
              </p14:xfrm>
            </p:contentPart>
          </mc:Choice>
          <mc:Fallback xmlns="">
            <p:pic>
              <p:nvPicPr>
                <p:cNvPr id="1294" name="Input penna 1293">
                  <a:extLst>
                    <a:ext uri="{FF2B5EF4-FFF2-40B4-BE49-F238E27FC236}">
                      <a16:creationId xmlns:a16="http://schemas.microsoft.com/office/drawing/2014/main" id="{82C79E26-EFB4-439F-8256-37A95F24D778}"/>
                    </a:ext>
                  </a:extLst>
                </p:cNvPr>
                <p:cNvPicPr/>
                <p:nvPr/>
              </p:nvPicPr>
              <p:blipFill>
                <a:blip r:embed="rId2097"/>
                <a:stretch>
                  <a:fillRect/>
                </a:stretch>
              </p:blipFill>
              <p:spPr>
                <a:xfrm>
                  <a:off x="10848569" y="2299360"/>
                  <a:ext cx="47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8">
              <p14:nvContentPartPr>
                <p14:cNvPr id="1295" name="Input penna 1294">
                  <a:extLst>
                    <a:ext uri="{FF2B5EF4-FFF2-40B4-BE49-F238E27FC236}">
                      <a16:creationId xmlns:a16="http://schemas.microsoft.com/office/drawing/2014/main" id="{359A4B51-E7AC-4C6A-8C64-7943565D5C73}"/>
                    </a:ext>
                  </a:extLst>
                </p14:cNvPr>
                <p14:cNvContentPartPr/>
                <p14:nvPr/>
              </p14:nvContentPartPr>
              <p14:xfrm>
                <a:off x="10886369" y="2260480"/>
                <a:ext cx="159120" cy="83880"/>
              </p14:xfrm>
            </p:contentPart>
          </mc:Choice>
          <mc:Fallback xmlns="">
            <p:pic>
              <p:nvPicPr>
                <p:cNvPr id="1295" name="Input penna 1294">
                  <a:extLst>
                    <a:ext uri="{FF2B5EF4-FFF2-40B4-BE49-F238E27FC236}">
                      <a16:creationId xmlns:a16="http://schemas.microsoft.com/office/drawing/2014/main" id="{359A4B51-E7AC-4C6A-8C64-7943565D5C73}"/>
                    </a:ext>
                  </a:extLst>
                </p:cNvPr>
                <p:cNvPicPr/>
                <p:nvPr/>
              </p:nvPicPr>
              <p:blipFill>
                <a:blip r:embed="rId2099"/>
                <a:stretch>
                  <a:fillRect/>
                </a:stretch>
              </p:blipFill>
              <p:spPr>
                <a:xfrm>
                  <a:off x="10877369" y="2251480"/>
                  <a:ext cx="176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0">
              <p14:nvContentPartPr>
                <p14:cNvPr id="1296" name="Input penna 1295">
                  <a:extLst>
                    <a:ext uri="{FF2B5EF4-FFF2-40B4-BE49-F238E27FC236}">
                      <a16:creationId xmlns:a16="http://schemas.microsoft.com/office/drawing/2014/main" id="{5B943BB1-D3F6-43A8-A642-B087999E89DF}"/>
                    </a:ext>
                  </a:extLst>
                </p14:cNvPr>
                <p14:cNvContentPartPr/>
                <p14:nvPr/>
              </p14:nvContentPartPr>
              <p14:xfrm>
                <a:off x="11159969" y="2249680"/>
                <a:ext cx="106920" cy="93240"/>
              </p14:xfrm>
            </p:contentPart>
          </mc:Choice>
          <mc:Fallback xmlns="">
            <p:pic>
              <p:nvPicPr>
                <p:cNvPr id="1296" name="Input penna 1295">
                  <a:extLst>
                    <a:ext uri="{FF2B5EF4-FFF2-40B4-BE49-F238E27FC236}">
                      <a16:creationId xmlns:a16="http://schemas.microsoft.com/office/drawing/2014/main" id="{5B943BB1-D3F6-43A8-A642-B087999E89DF}"/>
                    </a:ext>
                  </a:extLst>
                </p:cNvPr>
                <p:cNvPicPr/>
                <p:nvPr/>
              </p:nvPicPr>
              <p:blipFill>
                <a:blip r:embed="rId2101"/>
                <a:stretch>
                  <a:fillRect/>
                </a:stretch>
              </p:blipFill>
              <p:spPr>
                <a:xfrm>
                  <a:off x="11151329" y="2241040"/>
                  <a:ext cx="124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2">
              <p14:nvContentPartPr>
                <p14:cNvPr id="1297" name="Input penna 1296">
                  <a:extLst>
                    <a:ext uri="{FF2B5EF4-FFF2-40B4-BE49-F238E27FC236}">
                      <a16:creationId xmlns:a16="http://schemas.microsoft.com/office/drawing/2014/main" id="{3D978CD5-2CC2-4F5B-8966-2A892D8B0DEF}"/>
                    </a:ext>
                  </a:extLst>
                </p14:cNvPr>
                <p14:cNvContentPartPr/>
                <p14:nvPr/>
              </p14:nvContentPartPr>
              <p14:xfrm>
                <a:off x="11242769" y="2266960"/>
                <a:ext cx="66600" cy="70200"/>
              </p14:xfrm>
            </p:contentPart>
          </mc:Choice>
          <mc:Fallback xmlns="">
            <p:pic>
              <p:nvPicPr>
                <p:cNvPr id="1297" name="Input penna 1296">
                  <a:extLst>
                    <a:ext uri="{FF2B5EF4-FFF2-40B4-BE49-F238E27FC236}">
                      <a16:creationId xmlns:a16="http://schemas.microsoft.com/office/drawing/2014/main" id="{3D978CD5-2CC2-4F5B-8966-2A892D8B0DEF}"/>
                    </a:ext>
                  </a:extLst>
                </p:cNvPr>
                <p:cNvPicPr/>
                <p:nvPr/>
              </p:nvPicPr>
              <p:blipFill>
                <a:blip r:embed="rId2103"/>
                <a:stretch>
                  <a:fillRect/>
                </a:stretch>
              </p:blipFill>
              <p:spPr>
                <a:xfrm>
                  <a:off x="11233769" y="2258320"/>
                  <a:ext cx="842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4">
              <p14:nvContentPartPr>
                <p14:cNvPr id="1298" name="Input penna 1297">
                  <a:extLst>
                    <a:ext uri="{FF2B5EF4-FFF2-40B4-BE49-F238E27FC236}">
                      <a16:creationId xmlns:a16="http://schemas.microsoft.com/office/drawing/2014/main" id="{AAAF9402-38CC-4238-A341-3F030504CA7F}"/>
                    </a:ext>
                  </a:extLst>
                </p14:cNvPr>
                <p14:cNvContentPartPr/>
                <p14:nvPr/>
              </p14:nvContentPartPr>
              <p14:xfrm>
                <a:off x="11270489" y="2295040"/>
                <a:ext cx="52560" cy="7920"/>
              </p14:xfrm>
            </p:contentPart>
          </mc:Choice>
          <mc:Fallback xmlns="">
            <p:pic>
              <p:nvPicPr>
                <p:cNvPr id="1298" name="Input penna 1297">
                  <a:extLst>
                    <a:ext uri="{FF2B5EF4-FFF2-40B4-BE49-F238E27FC236}">
                      <a16:creationId xmlns:a16="http://schemas.microsoft.com/office/drawing/2014/main" id="{AAAF9402-38CC-4238-A341-3F030504CA7F}"/>
                    </a:ext>
                  </a:extLst>
                </p:cNvPr>
                <p:cNvPicPr/>
                <p:nvPr/>
              </p:nvPicPr>
              <p:blipFill>
                <a:blip r:embed="rId2105"/>
                <a:stretch>
                  <a:fillRect/>
                </a:stretch>
              </p:blipFill>
              <p:spPr>
                <a:xfrm>
                  <a:off x="11261489" y="2286400"/>
                  <a:ext cx="702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6">
              <p14:nvContentPartPr>
                <p14:cNvPr id="1299" name="Input penna 1298">
                  <a:extLst>
                    <a:ext uri="{FF2B5EF4-FFF2-40B4-BE49-F238E27FC236}">
                      <a16:creationId xmlns:a16="http://schemas.microsoft.com/office/drawing/2014/main" id="{BAB613E0-802D-4B75-B100-1268976ADCD4}"/>
                    </a:ext>
                  </a:extLst>
                </p14:cNvPr>
                <p14:cNvContentPartPr/>
                <p14:nvPr/>
              </p14:nvContentPartPr>
              <p14:xfrm>
                <a:off x="11322689" y="2223400"/>
                <a:ext cx="179280" cy="104040"/>
              </p14:xfrm>
            </p:contentPart>
          </mc:Choice>
          <mc:Fallback xmlns="">
            <p:pic>
              <p:nvPicPr>
                <p:cNvPr id="1299" name="Input penna 1298">
                  <a:extLst>
                    <a:ext uri="{FF2B5EF4-FFF2-40B4-BE49-F238E27FC236}">
                      <a16:creationId xmlns:a16="http://schemas.microsoft.com/office/drawing/2014/main" id="{BAB613E0-802D-4B75-B100-1268976ADCD4}"/>
                    </a:ext>
                  </a:extLst>
                </p:cNvPr>
                <p:cNvPicPr/>
                <p:nvPr/>
              </p:nvPicPr>
              <p:blipFill>
                <a:blip r:embed="rId2107"/>
                <a:stretch>
                  <a:fillRect/>
                </a:stretch>
              </p:blipFill>
              <p:spPr>
                <a:xfrm>
                  <a:off x="11313689" y="2214400"/>
                  <a:ext cx="1969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8">
              <p14:nvContentPartPr>
                <p14:cNvPr id="1300" name="Input penna 1299">
                  <a:extLst>
                    <a:ext uri="{FF2B5EF4-FFF2-40B4-BE49-F238E27FC236}">
                      <a16:creationId xmlns:a16="http://schemas.microsoft.com/office/drawing/2014/main" id="{38F8E8E4-0FE7-4023-88CC-E9D66EA63F97}"/>
                    </a:ext>
                  </a:extLst>
                </p14:cNvPr>
                <p14:cNvContentPartPr/>
                <p14:nvPr/>
              </p14:nvContentPartPr>
              <p14:xfrm>
                <a:off x="11429969" y="2225920"/>
                <a:ext cx="99000" cy="12600"/>
              </p14:xfrm>
            </p:contentPart>
          </mc:Choice>
          <mc:Fallback xmlns="">
            <p:pic>
              <p:nvPicPr>
                <p:cNvPr id="1300" name="Input penna 1299">
                  <a:extLst>
                    <a:ext uri="{FF2B5EF4-FFF2-40B4-BE49-F238E27FC236}">
                      <a16:creationId xmlns:a16="http://schemas.microsoft.com/office/drawing/2014/main" id="{38F8E8E4-0FE7-4023-88CC-E9D66EA63F97}"/>
                    </a:ext>
                  </a:extLst>
                </p:cNvPr>
                <p:cNvPicPr/>
                <p:nvPr/>
              </p:nvPicPr>
              <p:blipFill>
                <a:blip r:embed="rId2109"/>
                <a:stretch>
                  <a:fillRect/>
                </a:stretch>
              </p:blipFill>
              <p:spPr>
                <a:xfrm>
                  <a:off x="11421329" y="2216920"/>
                  <a:ext cx="116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0">
              <p14:nvContentPartPr>
                <p14:cNvPr id="1301" name="Input penna 1300">
                  <a:extLst>
                    <a:ext uri="{FF2B5EF4-FFF2-40B4-BE49-F238E27FC236}">
                      <a16:creationId xmlns:a16="http://schemas.microsoft.com/office/drawing/2014/main" id="{576052FD-55D5-4723-AC7B-AB7EF2807744}"/>
                    </a:ext>
                  </a:extLst>
                </p14:cNvPr>
                <p14:cNvContentPartPr/>
                <p14:nvPr/>
              </p14:nvContentPartPr>
              <p14:xfrm>
                <a:off x="11526809" y="2222320"/>
                <a:ext cx="152280" cy="97920"/>
              </p14:xfrm>
            </p:contentPart>
          </mc:Choice>
          <mc:Fallback xmlns="">
            <p:pic>
              <p:nvPicPr>
                <p:cNvPr id="1301" name="Input penna 1300">
                  <a:extLst>
                    <a:ext uri="{FF2B5EF4-FFF2-40B4-BE49-F238E27FC236}">
                      <a16:creationId xmlns:a16="http://schemas.microsoft.com/office/drawing/2014/main" id="{576052FD-55D5-4723-AC7B-AB7EF2807744}"/>
                    </a:ext>
                  </a:extLst>
                </p:cNvPr>
                <p:cNvPicPr/>
                <p:nvPr/>
              </p:nvPicPr>
              <p:blipFill>
                <a:blip r:embed="rId2111"/>
                <a:stretch>
                  <a:fillRect/>
                </a:stretch>
              </p:blipFill>
              <p:spPr>
                <a:xfrm>
                  <a:off x="11518169" y="2213320"/>
                  <a:ext cx="169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2">
              <p14:nvContentPartPr>
                <p14:cNvPr id="1302" name="Input penna 1301">
                  <a:extLst>
                    <a:ext uri="{FF2B5EF4-FFF2-40B4-BE49-F238E27FC236}">
                      <a16:creationId xmlns:a16="http://schemas.microsoft.com/office/drawing/2014/main" id="{41D220BC-7D97-4A57-86F0-5FE370AE4164}"/>
                    </a:ext>
                  </a:extLst>
                </p14:cNvPr>
                <p14:cNvContentPartPr/>
                <p14:nvPr/>
              </p14:nvContentPartPr>
              <p14:xfrm>
                <a:off x="11697809" y="2219440"/>
                <a:ext cx="100440" cy="101880"/>
              </p14:xfrm>
            </p:contentPart>
          </mc:Choice>
          <mc:Fallback xmlns="">
            <p:pic>
              <p:nvPicPr>
                <p:cNvPr id="1302" name="Input penna 1301">
                  <a:extLst>
                    <a:ext uri="{FF2B5EF4-FFF2-40B4-BE49-F238E27FC236}">
                      <a16:creationId xmlns:a16="http://schemas.microsoft.com/office/drawing/2014/main" id="{41D220BC-7D97-4A57-86F0-5FE370AE4164}"/>
                    </a:ext>
                  </a:extLst>
                </p:cNvPr>
                <p:cNvPicPr/>
                <p:nvPr/>
              </p:nvPicPr>
              <p:blipFill>
                <a:blip r:embed="rId2113"/>
                <a:stretch>
                  <a:fillRect/>
                </a:stretch>
              </p:blipFill>
              <p:spPr>
                <a:xfrm>
                  <a:off x="11688809" y="2210440"/>
                  <a:ext cx="1180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4">
              <p14:nvContentPartPr>
                <p14:cNvPr id="1303" name="Input penna 1302">
                  <a:extLst>
                    <a:ext uri="{FF2B5EF4-FFF2-40B4-BE49-F238E27FC236}">
                      <a16:creationId xmlns:a16="http://schemas.microsoft.com/office/drawing/2014/main" id="{74E9C3F8-7902-4E57-B512-A2BBDF489D5B}"/>
                    </a:ext>
                  </a:extLst>
                </p14:cNvPr>
                <p14:cNvContentPartPr/>
                <p14:nvPr/>
              </p14:nvContentPartPr>
              <p14:xfrm>
                <a:off x="11710769" y="2239960"/>
                <a:ext cx="129960" cy="82080"/>
              </p14:xfrm>
            </p:contentPart>
          </mc:Choice>
          <mc:Fallback xmlns="">
            <p:pic>
              <p:nvPicPr>
                <p:cNvPr id="1303" name="Input penna 1302">
                  <a:extLst>
                    <a:ext uri="{FF2B5EF4-FFF2-40B4-BE49-F238E27FC236}">
                      <a16:creationId xmlns:a16="http://schemas.microsoft.com/office/drawing/2014/main" id="{74E9C3F8-7902-4E57-B512-A2BBDF489D5B}"/>
                    </a:ext>
                  </a:extLst>
                </p:cNvPr>
                <p:cNvPicPr/>
                <p:nvPr/>
              </p:nvPicPr>
              <p:blipFill>
                <a:blip r:embed="rId2115"/>
                <a:stretch>
                  <a:fillRect/>
                </a:stretch>
              </p:blipFill>
              <p:spPr>
                <a:xfrm>
                  <a:off x="11701769" y="2230960"/>
                  <a:ext cx="1476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6">
              <p14:nvContentPartPr>
                <p14:cNvPr id="1305" name="Input penna 1304">
                  <a:extLst>
                    <a:ext uri="{FF2B5EF4-FFF2-40B4-BE49-F238E27FC236}">
                      <a16:creationId xmlns:a16="http://schemas.microsoft.com/office/drawing/2014/main" id="{D8696AB5-4E08-4F23-8906-718842F6081E}"/>
                    </a:ext>
                  </a:extLst>
                </p14:cNvPr>
                <p14:cNvContentPartPr/>
                <p14:nvPr/>
              </p14:nvContentPartPr>
              <p14:xfrm>
                <a:off x="9300929" y="2472160"/>
                <a:ext cx="14400" cy="100800"/>
              </p14:xfrm>
            </p:contentPart>
          </mc:Choice>
          <mc:Fallback xmlns="">
            <p:pic>
              <p:nvPicPr>
                <p:cNvPr id="1305" name="Input penna 1304">
                  <a:extLst>
                    <a:ext uri="{FF2B5EF4-FFF2-40B4-BE49-F238E27FC236}">
                      <a16:creationId xmlns:a16="http://schemas.microsoft.com/office/drawing/2014/main" id="{D8696AB5-4E08-4F23-8906-718842F6081E}"/>
                    </a:ext>
                  </a:extLst>
                </p:cNvPr>
                <p:cNvPicPr/>
                <p:nvPr/>
              </p:nvPicPr>
              <p:blipFill>
                <a:blip r:embed="rId2117"/>
                <a:stretch>
                  <a:fillRect/>
                </a:stretch>
              </p:blipFill>
              <p:spPr>
                <a:xfrm>
                  <a:off x="9292289" y="2463520"/>
                  <a:ext cx="320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8">
              <p14:nvContentPartPr>
                <p14:cNvPr id="1306" name="Input penna 1305">
                  <a:extLst>
                    <a:ext uri="{FF2B5EF4-FFF2-40B4-BE49-F238E27FC236}">
                      <a16:creationId xmlns:a16="http://schemas.microsoft.com/office/drawing/2014/main" id="{F3EFB96E-1E17-4DBE-8B98-C5615B175EFF}"/>
                    </a:ext>
                  </a:extLst>
                </p14:cNvPr>
                <p14:cNvContentPartPr/>
                <p14:nvPr/>
              </p14:nvContentPartPr>
              <p14:xfrm>
                <a:off x="9284009" y="2476840"/>
                <a:ext cx="87120" cy="108000"/>
              </p14:xfrm>
            </p:contentPart>
          </mc:Choice>
          <mc:Fallback xmlns="">
            <p:pic>
              <p:nvPicPr>
                <p:cNvPr id="1306" name="Input penna 1305">
                  <a:extLst>
                    <a:ext uri="{FF2B5EF4-FFF2-40B4-BE49-F238E27FC236}">
                      <a16:creationId xmlns:a16="http://schemas.microsoft.com/office/drawing/2014/main" id="{F3EFB96E-1E17-4DBE-8B98-C5615B175EFF}"/>
                    </a:ext>
                  </a:extLst>
                </p:cNvPr>
                <p:cNvPicPr/>
                <p:nvPr/>
              </p:nvPicPr>
              <p:blipFill>
                <a:blip r:embed="rId2119"/>
                <a:stretch>
                  <a:fillRect/>
                </a:stretch>
              </p:blipFill>
              <p:spPr>
                <a:xfrm>
                  <a:off x="9275009" y="2467840"/>
                  <a:ext cx="104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0">
              <p14:nvContentPartPr>
                <p14:cNvPr id="1307" name="Input penna 1306">
                  <a:extLst>
                    <a:ext uri="{FF2B5EF4-FFF2-40B4-BE49-F238E27FC236}">
                      <a16:creationId xmlns:a16="http://schemas.microsoft.com/office/drawing/2014/main" id="{EC6104B6-126D-46FC-A91B-E5FBD6498346}"/>
                    </a:ext>
                  </a:extLst>
                </p14:cNvPr>
                <p14:cNvContentPartPr/>
                <p14:nvPr/>
              </p14:nvContentPartPr>
              <p14:xfrm>
                <a:off x="9407849" y="2422840"/>
                <a:ext cx="21600" cy="100080"/>
              </p14:xfrm>
            </p:contentPart>
          </mc:Choice>
          <mc:Fallback xmlns="">
            <p:pic>
              <p:nvPicPr>
                <p:cNvPr id="1307" name="Input penna 1306">
                  <a:extLst>
                    <a:ext uri="{FF2B5EF4-FFF2-40B4-BE49-F238E27FC236}">
                      <a16:creationId xmlns:a16="http://schemas.microsoft.com/office/drawing/2014/main" id="{EC6104B6-126D-46FC-A91B-E5FBD6498346}"/>
                    </a:ext>
                  </a:extLst>
                </p:cNvPr>
                <p:cNvPicPr/>
                <p:nvPr/>
              </p:nvPicPr>
              <p:blipFill>
                <a:blip r:embed="rId2121"/>
                <a:stretch>
                  <a:fillRect/>
                </a:stretch>
              </p:blipFill>
              <p:spPr>
                <a:xfrm>
                  <a:off x="9398849" y="2413840"/>
                  <a:ext cx="39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2">
              <p14:nvContentPartPr>
                <p14:cNvPr id="1308" name="Input penna 1307">
                  <a:extLst>
                    <a:ext uri="{FF2B5EF4-FFF2-40B4-BE49-F238E27FC236}">
                      <a16:creationId xmlns:a16="http://schemas.microsoft.com/office/drawing/2014/main" id="{DC7B142E-7FE3-4CA7-9C86-CC7840A56C02}"/>
                    </a:ext>
                  </a:extLst>
                </p14:cNvPr>
                <p14:cNvContentPartPr/>
                <p14:nvPr/>
              </p14:nvContentPartPr>
              <p14:xfrm>
                <a:off x="9492809" y="2481160"/>
                <a:ext cx="9000" cy="91800"/>
              </p14:xfrm>
            </p:contentPart>
          </mc:Choice>
          <mc:Fallback xmlns="">
            <p:pic>
              <p:nvPicPr>
                <p:cNvPr id="1308" name="Input penna 1307">
                  <a:extLst>
                    <a:ext uri="{FF2B5EF4-FFF2-40B4-BE49-F238E27FC236}">
                      <a16:creationId xmlns:a16="http://schemas.microsoft.com/office/drawing/2014/main" id="{DC7B142E-7FE3-4CA7-9C86-CC7840A56C02}"/>
                    </a:ext>
                  </a:extLst>
                </p:cNvPr>
                <p:cNvPicPr/>
                <p:nvPr/>
              </p:nvPicPr>
              <p:blipFill>
                <a:blip r:embed="rId2123"/>
                <a:stretch>
                  <a:fillRect/>
                </a:stretch>
              </p:blipFill>
              <p:spPr>
                <a:xfrm>
                  <a:off x="9484169" y="2472520"/>
                  <a:ext cx="266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4">
              <p14:nvContentPartPr>
                <p14:cNvPr id="1309" name="Input penna 1308">
                  <a:extLst>
                    <a:ext uri="{FF2B5EF4-FFF2-40B4-BE49-F238E27FC236}">
                      <a16:creationId xmlns:a16="http://schemas.microsoft.com/office/drawing/2014/main" id="{65AD5F50-FBAC-4008-932B-1FB1E59ACD43}"/>
                    </a:ext>
                  </a:extLst>
                </p14:cNvPr>
                <p14:cNvContentPartPr/>
                <p14:nvPr/>
              </p14:nvContentPartPr>
              <p14:xfrm>
                <a:off x="9531689" y="2445880"/>
                <a:ext cx="81720" cy="117360"/>
              </p14:xfrm>
            </p:contentPart>
          </mc:Choice>
          <mc:Fallback xmlns="">
            <p:pic>
              <p:nvPicPr>
                <p:cNvPr id="1309" name="Input penna 1308">
                  <a:extLst>
                    <a:ext uri="{FF2B5EF4-FFF2-40B4-BE49-F238E27FC236}">
                      <a16:creationId xmlns:a16="http://schemas.microsoft.com/office/drawing/2014/main" id="{65AD5F50-FBAC-4008-932B-1FB1E59ACD43}"/>
                    </a:ext>
                  </a:extLst>
                </p:cNvPr>
                <p:cNvPicPr/>
                <p:nvPr/>
              </p:nvPicPr>
              <p:blipFill>
                <a:blip r:embed="rId2125"/>
                <a:stretch>
                  <a:fillRect/>
                </a:stretch>
              </p:blipFill>
              <p:spPr>
                <a:xfrm>
                  <a:off x="9522689" y="2436880"/>
                  <a:ext cx="99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6">
              <p14:nvContentPartPr>
                <p14:cNvPr id="1310" name="Input penna 1309">
                  <a:extLst>
                    <a:ext uri="{FF2B5EF4-FFF2-40B4-BE49-F238E27FC236}">
                      <a16:creationId xmlns:a16="http://schemas.microsoft.com/office/drawing/2014/main" id="{415D07DC-166C-49FB-AEB9-73719999814B}"/>
                    </a:ext>
                  </a:extLst>
                </p14:cNvPr>
                <p14:cNvContentPartPr/>
                <p14:nvPr/>
              </p14:nvContentPartPr>
              <p14:xfrm>
                <a:off x="9633569" y="2457400"/>
                <a:ext cx="63000" cy="109800"/>
              </p14:xfrm>
            </p:contentPart>
          </mc:Choice>
          <mc:Fallback xmlns="">
            <p:pic>
              <p:nvPicPr>
                <p:cNvPr id="1310" name="Input penna 1309">
                  <a:extLst>
                    <a:ext uri="{FF2B5EF4-FFF2-40B4-BE49-F238E27FC236}">
                      <a16:creationId xmlns:a16="http://schemas.microsoft.com/office/drawing/2014/main" id="{415D07DC-166C-49FB-AEB9-73719999814B}"/>
                    </a:ext>
                  </a:extLst>
                </p:cNvPr>
                <p:cNvPicPr/>
                <p:nvPr/>
              </p:nvPicPr>
              <p:blipFill>
                <a:blip r:embed="rId2127"/>
                <a:stretch>
                  <a:fillRect/>
                </a:stretch>
              </p:blipFill>
              <p:spPr>
                <a:xfrm>
                  <a:off x="9624569" y="2448400"/>
                  <a:ext cx="80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8">
              <p14:nvContentPartPr>
                <p14:cNvPr id="1311" name="Input penna 1310">
                  <a:extLst>
                    <a:ext uri="{FF2B5EF4-FFF2-40B4-BE49-F238E27FC236}">
                      <a16:creationId xmlns:a16="http://schemas.microsoft.com/office/drawing/2014/main" id="{AA8D98EB-5C32-4040-9D96-851AA28410E8}"/>
                    </a:ext>
                  </a:extLst>
                </p14:cNvPr>
                <p14:cNvContentPartPr/>
                <p14:nvPr/>
              </p14:nvContentPartPr>
              <p14:xfrm>
                <a:off x="9652649" y="2515720"/>
                <a:ext cx="69120" cy="14400"/>
              </p14:xfrm>
            </p:contentPart>
          </mc:Choice>
          <mc:Fallback xmlns="">
            <p:pic>
              <p:nvPicPr>
                <p:cNvPr id="1311" name="Input penna 1310">
                  <a:extLst>
                    <a:ext uri="{FF2B5EF4-FFF2-40B4-BE49-F238E27FC236}">
                      <a16:creationId xmlns:a16="http://schemas.microsoft.com/office/drawing/2014/main" id="{AA8D98EB-5C32-4040-9D96-851AA28410E8}"/>
                    </a:ext>
                  </a:extLst>
                </p:cNvPr>
                <p:cNvPicPr/>
                <p:nvPr/>
              </p:nvPicPr>
              <p:blipFill>
                <a:blip r:embed="rId2129"/>
                <a:stretch>
                  <a:fillRect/>
                </a:stretch>
              </p:blipFill>
              <p:spPr>
                <a:xfrm>
                  <a:off x="9643649" y="2507080"/>
                  <a:ext cx="86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0">
              <p14:nvContentPartPr>
                <p14:cNvPr id="1312" name="Input penna 1311">
                  <a:extLst>
                    <a:ext uri="{FF2B5EF4-FFF2-40B4-BE49-F238E27FC236}">
                      <a16:creationId xmlns:a16="http://schemas.microsoft.com/office/drawing/2014/main" id="{3C722E8E-0562-412B-A5D4-E4EDD995C3D3}"/>
                    </a:ext>
                  </a:extLst>
                </p14:cNvPr>
                <p14:cNvContentPartPr/>
                <p14:nvPr/>
              </p14:nvContentPartPr>
              <p14:xfrm>
                <a:off x="9721409" y="2463880"/>
                <a:ext cx="101880" cy="105480"/>
              </p14:xfrm>
            </p:contentPart>
          </mc:Choice>
          <mc:Fallback xmlns="">
            <p:pic>
              <p:nvPicPr>
                <p:cNvPr id="1312" name="Input penna 1311">
                  <a:extLst>
                    <a:ext uri="{FF2B5EF4-FFF2-40B4-BE49-F238E27FC236}">
                      <a16:creationId xmlns:a16="http://schemas.microsoft.com/office/drawing/2014/main" id="{3C722E8E-0562-412B-A5D4-E4EDD995C3D3}"/>
                    </a:ext>
                  </a:extLst>
                </p:cNvPr>
                <p:cNvPicPr/>
                <p:nvPr/>
              </p:nvPicPr>
              <p:blipFill>
                <a:blip r:embed="rId2131"/>
                <a:stretch>
                  <a:fillRect/>
                </a:stretch>
              </p:blipFill>
              <p:spPr>
                <a:xfrm>
                  <a:off x="9712409" y="2454880"/>
                  <a:ext cx="119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1313" name="Input penna 1312">
                  <a:extLst>
                    <a:ext uri="{FF2B5EF4-FFF2-40B4-BE49-F238E27FC236}">
                      <a16:creationId xmlns:a16="http://schemas.microsoft.com/office/drawing/2014/main" id="{CBA4C9D7-B762-45E6-A505-6CCA70DA3C7C}"/>
                    </a:ext>
                  </a:extLst>
                </p14:cNvPr>
                <p14:cNvContentPartPr/>
                <p14:nvPr/>
              </p14:nvContentPartPr>
              <p14:xfrm>
                <a:off x="9813209" y="2468200"/>
                <a:ext cx="67320" cy="100080"/>
              </p14:xfrm>
            </p:contentPart>
          </mc:Choice>
          <mc:Fallback xmlns="">
            <p:pic>
              <p:nvPicPr>
                <p:cNvPr id="1313" name="Input penna 1312">
                  <a:extLst>
                    <a:ext uri="{FF2B5EF4-FFF2-40B4-BE49-F238E27FC236}">
                      <a16:creationId xmlns:a16="http://schemas.microsoft.com/office/drawing/2014/main" id="{CBA4C9D7-B762-45E6-A505-6CCA70DA3C7C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9804569" y="2459200"/>
                  <a:ext cx="849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1314" name="Input penna 1313">
                  <a:extLst>
                    <a:ext uri="{FF2B5EF4-FFF2-40B4-BE49-F238E27FC236}">
                      <a16:creationId xmlns:a16="http://schemas.microsoft.com/office/drawing/2014/main" id="{B1BC503A-D9D8-42BB-96CD-91CD6D21CE4B}"/>
                    </a:ext>
                  </a:extLst>
                </p14:cNvPr>
                <p14:cNvContentPartPr/>
                <p14:nvPr/>
              </p14:nvContentPartPr>
              <p14:xfrm>
                <a:off x="9818249" y="2515720"/>
                <a:ext cx="76680" cy="19440"/>
              </p14:xfrm>
            </p:contentPart>
          </mc:Choice>
          <mc:Fallback xmlns="">
            <p:pic>
              <p:nvPicPr>
                <p:cNvPr id="1314" name="Input penna 1313">
                  <a:extLst>
                    <a:ext uri="{FF2B5EF4-FFF2-40B4-BE49-F238E27FC236}">
                      <a16:creationId xmlns:a16="http://schemas.microsoft.com/office/drawing/2014/main" id="{B1BC503A-D9D8-42BB-96CD-91CD6D21CE4B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9809249" y="2507080"/>
                  <a:ext cx="94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1315" name="Input penna 1314">
                  <a:extLst>
                    <a:ext uri="{FF2B5EF4-FFF2-40B4-BE49-F238E27FC236}">
                      <a16:creationId xmlns:a16="http://schemas.microsoft.com/office/drawing/2014/main" id="{59FC2871-0E65-4D71-9AC8-0EC28946ECDC}"/>
                    </a:ext>
                  </a:extLst>
                </p14:cNvPr>
                <p14:cNvContentPartPr/>
                <p14:nvPr/>
              </p14:nvContentPartPr>
              <p14:xfrm>
                <a:off x="9908969" y="2456680"/>
                <a:ext cx="24480" cy="101520"/>
              </p14:xfrm>
            </p:contentPart>
          </mc:Choice>
          <mc:Fallback xmlns="">
            <p:pic>
              <p:nvPicPr>
                <p:cNvPr id="1315" name="Input penna 1314">
                  <a:extLst>
                    <a:ext uri="{FF2B5EF4-FFF2-40B4-BE49-F238E27FC236}">
                      <a16:creationId xmlns:a16="http://schemas.microsoft.com/office/drawing/2014/main" id="{59FC2871-0E65-4D71-9AC8-0EC28946ECDC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9900329" y="2447680"/>
                  <a:ext cx="42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1316" name="Input penna 1315">
                  <a:extLst>
                    <a:ext uri="{FF2B5EF4-FFF2-40B4-BE49-F238E27FC236}">
                      <a16:creationId xmlns:a16="http://schemas.microsoft.com/office/drawing/2014/main" id="{C91034C9-D26F-4483-837B-66662522910E}"/>
                    </a:ext>
                  </a:extLst>
                </p14:cNvPr>
                <p14:cNvContentPartPr/>
                <p14:nvPr/>
              </p14:nvContentPartPr>
              <p14:xfrm>
                <a:off x="9968369" y="2469280"/>
                <a:ext cx="55080" cy="99720"/>
              </p14:xfrm>
            </p:contentPart>
          </mc:Choice>
          <mc:Fallback xmlns="">
            <p:pic>
              <p:nvPicPr>
                <p:cNvPr id="1316" name="Input penna 1315">
                  <a:extLst>
                    <a:ext uri="{FF2B5EF4-FFF2-40B4-BE49-F238E27FC236}">
                      <a16:creationId xmlns:a16="http://schemas.microsoft.com/office/drawing/2014/main" id="{C91034C9-D26F-4483-837B-66662522910E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9959729" y="2460280"/>
                  <a:ext cx="727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1317" name="Input penna 1316">
                  <a:extLst>
                    <a:ext uri="{FF2B5EF4-FFF2-40B4-BE49-F238E27FC236}">
                      <a16:creationId xmlns:a16="http://schemas.microsoft.com/office/drawing/2014/main" id="{BB9C8371-BF12-4176-92D4-647E32F1EF15}"/>
                    </a:ext>
                  </a:extLst>
                </p14:cNvPr>
                <p14:cNvContentPartPr/>
                <p14:nvPr/>
              </p14:nvContentPartPr>
              <p14:xfrm>
                <a:off x="10116689" y="2487640"/>
                <a:ext cx="73440" cy="58320"/>
              </p14:xfrm>
            </p:contentPart>
          </mc:Choice>
          <mc:Fallback xmlns="">
            <p:pic>
              <p:nvPicPr>
                <p:cNvPr id="1317" name="Input penna 1316">
                  <a:extLst>
                    <a:ext uri="{FF2B5EF4-FFF2-40B4-BE49-F238E27FC236}">
                      <a16:creationId xmlns:a16="http://schemas.microsoft.com/office/drawing/2014/main" id="{BB9C8371-BF12-4176-92D4-647E32F1EF15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10107689" y="2479000"/>
                  <a:ext cx="910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1318" name="Input penna 1317">
                  <a:extLst>
                    <a:ext uri="{FF2B5EF4-FFF2-40B4-BE49-F238E27FC236}">
                      <a16:creationId xmlns:a16="http://schemas.microsoft.com/office/drawing/2014/main" id="{E08D44E6-5DE4-441B-8AF7-04A9897696E9}"/>
                    </a:ext>
                  </a:extLst>
                </p14:cNvPr>
                <p14:cNvContentPartPr/>
                <p14:nvPr/>
              </p14:nvContentPartPr>
              <p14:xfrm>
                <a:off x="10197689" y="2398000"/>
                <a:ext cx="416160" cy="169920"/>
              </p14:xfrm>
            </p:contentPart>
          </mc:Choice>
          <mc:Fallback xmlns="">
            <p:pic>
              <p:nvPicPr>
                <p:cNvPr id="1318" name="Input penna 1317">
                  <a:extLst>
                    <a:ext uri="{FF2B5EF4-FFF2-40B4-BE49-F238E27FC236}">
                      <a16:creationId xmlns:a16="http://schemas.microsoft.com/office/drawing/2014/main" id="{E08D44E6-5DE4-441B-8AF7-04A9897696E9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10189049" y="2389360"/>
                  <a:ext cx="433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1319" name="Input penna 1318">
                  <a:extLst>
                    <a:ext uri="{FF2B5EF4-FFF2-40B4-BE49-F238E27FC236}">
                      <a16:creationId xmlns:a16="http://schemas.microsoft.com/office/drawing/2014/main" id="{50EB7110-267A-4D63-ADAE-9A4E0E71CAE1}"/>
                    </a:ext>
                  </a:extLst>
                </p14:cNvPr>
                <p14:cNvContentPartPr/>
                <p14:nvPr/>
              </p14:nvContentPartPr>
              <p14:xfrm>
                <a:off x="10667489" y="2403040"/>
                <a:ext cx="74880" cy="114120"/>
              </p14:xfrm>
            </p:contentPart>
          </mc:Choice>
          <mc:Fallback xmlns="">
            <p:pic>
              <p:nvPicPr>
                <p:cNvPr id="1319" name="Input penna 1318">
                  <a:extLst>
                    <a:ext uri="{FF2B5EF4-FFF2-40B4-BE49-F238E27FC236}">
                      <a16:creationId xmlns:a16="http://schemas.microsoft.com/office/drawing/2014/main" id="{50EB7110-267A-4D63-ADAE-9A4E0E71CAE1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10658849" y="2394040"/>
                  <a:ext cx="925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1320" name="Input penna 1319">
                  <a:extLst>
                    <a:ext uri="{FF2B5EF4-FFF2-40B4-BE49-F238E27FC236}">
                      <a16:creationId xmlns:a16="http://schemas.microsoft.com/office/drawing/2014/main" id="{CCBCC407-353B-4452-914C-DF362F052E2A}"/>
                    </a:ext>
                  </a:extLst>
                </p14:cNvPr>
                <p14:cNvContentPartPr/>
                <p14:nvPr/>
              </p14:nvContentPartPr>
              <p14:xfrm>
                <a:off x="10762529" y="2415280"/>
                <a:ext cx="92880" cy="98280"/>
              </p14:xfrm>
            </p:contentPart>
          </mc:Choice>
          <mc:Fallback xmlns="">
            <p:pic>
              <p:nvPicPr>
                <p:cNvPr id="1320" name="Input penna 1319">
                  <a:extLst>
                    <a:ext uri="{FF2B5EF4-FFF2-40B4-BE49-F238E27FC236}">
                      <a16:creationId xmlns:a16="http://schemas.microsoft.com/office/drawing/2014/main" id="{CCBCC407-353B-4452-914C-DF362F052E2A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10753889" y="2406640"/>
                  <a:ext cx="1105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1321" name="Input penna 1320">
                  <a:extLst>
                    <a:ext uri="{FF2B5EF4-FFF2-40B4-BE49-F238E27FC236}">
                      <a16:creationId xmlns:a16="http://schemas.microsoft.com/office/drawing/2014/main" id="{99954207-1438-44D7-ADC0-F97742D00141}"/>
                    </a:ext>
                  </a:extLst>
                </p14:cNvPr>
                <p14:cNvContentPartPr/>
                <p14:nvPr/>
              </p14:nvContentPartPr>
              <p14:xfrm>
                <a:off x="10779809" y="2476120"/>
                <a:ext cx="78840" cy="11880"/>
              </p14:xfrm>
            </p:contentPart>
          </mc:Choice>
          <mc:Fallback xmlns="">
            <p:pic>
              <p:nvPicPr>
                <p:cNvPr id="1321" name="Input penna 1320">
                  <a:extLst>
                    <a:ext uri="{FF2B5EF4-FFF2-40B4-BE49-F238E27FC236}">
                      <a16:creationId xmlns:a16="http://schemas.microsoft.com/office/drawing/2014/main" id="{99954207-1438-44D7-ADC0-F97742D00141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10771169" y="2467480"/>
                  <a:ext cx="964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1322" name="Input penna 1321">
                  <a:extLst>
                    <a:ext uri="{FF2B5EF4-FFF2-40B4-BE49-F238E27FC236}">
                      <a16:creationId xmlns:a16="http://schemas.microsoft.com/office/drawing/2014/main" id="{016B65FF-587B-473D-BBCA-7F69B7B066E5}"/>
                    </a:ext>
                  </a:extLst>
                </p14:cNvPr>
                <p14:cNvContentPartPr/>
                <p14:nvPr/>
              </p14:nvContentPartPr>
              <p14:xfrm>
                <a:off x="10858289" y="2425720"/>
                <a:ext cx="154080" cy="115920"/>
              </p14:xfrm>
            </p:contentPart>
          </mc:Choice>
          <mc:Fallback xmlns="">
            <p:pic>
              <p:nvPicPr>
                <p:cNvPr id="1322" name="Input penna 1321">
                  <a:extLst>
                    <a:ext uri="{FF2B5EF4-FFF2-40B4-BE49-F238E27FC236}">
                      <a16:creationId xmlns:a16="http://schemas.microsoft.com/office/drawing/2014/main" id="{016B65FF-587B-473D-BBCA-7F69B7B066E5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10849289" y="2417080"/>
                  <a:ext cx="171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1323" name="Input penna 1322">
                  <a:extLst>
                    <a:ext uri="{FF2B5EF4-FFF2-40B4-BE49-F238E27FC236}">
                      <a16:creationId xmlns:a16="http://schemas.microsoft.com/office/drawing/2014/main" id="{DC76D1B5-DCA3-4332-B620-321D9888701C}"/>
                    </a:ext>
                  </a:extLst>
                </p14:cNvPr>
                <p14:cNvContentPartPr/>
                <p14:nvPr/>
              </p14:nvContentPartPr>
              <p14:xfrm>
                <a:off x="11041889" y="2442640"/>
                <a:ext cx="83160" cy="92520"/>
              </p14:xfrm>
            </p:contentPart>
          </mc:Choice>
          <mc:Fallback xmlns="">
            <p:pic>
              <p:nvPicPr>
                <p:cNvPr id="1323" name="Input penna 1322">
                  <a:extLst>
                    <a:ext uri="{FF2B5EF4-FFF2-40B4-BE49-F238E27FC236}">
                      <a16:creationId xmlns:a16="http://schemas.microsoft.com/office/drawing/2014/main" id="{DC76D1B5-DCA3-4332-B620-321D9888701C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11032889" y="2433640"/>
                  <a:ext cx="100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1324" name="Input penna 1323">
                  <a:extLst>
                    <a:ext uri="{FF2B5EF4-FFF2-40B4-BE49-F238E27FC236}">
                      <a16:creationId xmlns:a16="http://schemas.microsoft.com/office/drawing/2014/main" id="{F135EF2A-7475-4815-96E7-C9752D24ED3E}"/>
                    </a:ext>
                  </a:extLst>
                </p14:cNvPr>
                <p14:cNvContentPartPr/>
                <p14:nvPr/>
              </p14:nvContentPartPr>
              <p14:xfrm>
                <a:off x="11162129" y="2400520"/>
                <a:ext cx="100080" cy="118080"/>
              </p14:xfrm>
            </p:contentPart>
          </mc:Choice>
          <mc:Fallback xmlns="">
            <p:pic>
              <p:nvPicPr>
                <p:cNvPr id="1324" name="Input penna 1323">
                  <a:extLst>
                    <a:ext uri="{FF2B5EF4-FFF2-40B4-BE49-F238E27FC236}">
                      <a16:creationId xmlns:a16="http://schemas.microsoft.com/office/drawing/2014/main" id="{F135EF2A-7475-4815-96E7-C9752D24ED3E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11153129" y="2391520"/>
                  <a:ext cx="117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1325" name="Input penna 1324">
                  <a:extLst>
                    <a:ext uri="{FF2B5EF4-FFF2-40B4-BE49-F238E27FC236}">
                      <a16:creationId xmlns:a16="http://schemas.microsoft.com/office/drawing/2014/main" id="{4A4D3A2C-9156-4A05-BCD8-5DA6C8D459C9}"/>
                    </a:ext>
                  </a:extLst>
                </p14:cNvPr>
                <p14:cNvContentPartPr/>
                <p14:nvPr/>
              </p14:nvContentPartPr>
              <p14:xfrm>
                <a:off x="11288849" y="2421400"/>
                <a:ext cx="64080" cy="92880"/>
              </p14:xfrm>
            </p:contentPart>
          </mc:Choice>
          <mc:Fallback xmlns="">
            <p:pic>
              <p:nvPicPr>
                <p:cNvPr id="1325" name="Input penna 1324">
                  <a:extLst>
                    <a:ext uri="{FF2B5EF4-FFF2-40B4-BE49-F238E27FC236}">
                      <a16:creationId xmlns:a16="http://schemas.microsoft.com/office/drawing/2014/main" id="{4A4D3A2C-9156-4A05-BCD8-5DA6C8D459C9}"/>
                    </a:ext>
                  </a:extLst>
                </p:cNvPr>
                <p:cNvPicPr/>
                <p:nvPr/>
              </p:nvPicPr>
              <p:blipFill>
                <a:blip r:embed="rId2157"/>
                <a:stretch>
                  <a:fillRect/>
                </a:stretch>
              </p:blipFill>
              <p:spPr>
                <a:xfrm>
                  <a:off x="11279849" y="2412760"/>
                  <a:ext cx="817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8">
              <p14:nvContentPartPr>
                <p14:cNvPr id="1326" name="Input penna 1325">
                  <a:extLst>
                    <a:ext uri="{FF2B5EF4-FFF2-40B4-BE49-F238E27FC236}">
                      <a16:creationId xmlns:a16="http://schemas.microsoft.com/office/drawing/2014/main" id="{FB95E770-EAE2-4A35-93BC-32DDBA35B2E9}"/>
                    </a:ext>
                  </a:extLst>
                </p14:cNvPr>
                <p14:cNvContentPartPr/>
                <p14:nvPr/>
              </p14:nvContentPartPr>
              <p14:xfrm>
                <a:off x="11266529" y="2480440"/>
                <a:ext cx="94320" cy="3600"/>
              </p14:xfrm>
            </p:contentPart>
          </mc:Choice>
          <mc:Fallback xmlns="">
            <p:pic>
              <p:nvPicPr>
                <p:cNvPr id="1326" name="Input penna 1325">
                  <a:extLst>
                    <a:ext uri="{FF2B5EF4-FFF2-40B4-BE49-F238E27FC236}">
                      <a16:creationId xmlns:a16="http://schemas.microsoft.com/office/drawing/2014/main" id="{FB95E770-EAE2-4A35-93BC-32DDBA35B2E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1257889" y="2471440"/>
                  <a:ext cx="111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9">
              <p14:nvContentPartPr>
                <p14:cNvPr id="1328" name="Input penna 1327">
                  <a:extLst>
                    <a:ext uri="{FF2B5EF4-FFF2-40B4-BE49-F238E27FC236}">
                      <a16:creationId xmlns:a16="http://schemas.microsoft.com/office/drawing/2014/main" id="{198CA2E7-CC20-4426-ADB5-50B16B6EFE45}"/>
                    </a:ext>
                  </a:extLst>
                </p14:cNvPr>
                <p14:cNvContentPartPr/>
                <p14:nvPr/>
              </p14:nvContentPartPr>
              <p14:xfrm>
                <a:off x="10087169" y="2646760"/>
                <a:ext cx="97920" cy="176760"/>
              </p14:xfrm>
            </p:contentPart>
          </mc:Choice>
          <mc:Fallback xmlns="">
            <p:pic>
              <p:nvPicPr>
                <p:cNvPr id="1328" name="Input penna 1327">
                  <a:extLst>
                    <a:ext uri="{FF2B5EF4-FFF2-40B4-BE49-F238E27FC236}">
                      <a16:creationId xmlns:a16="http://schemas.microsoft.com/office/drawing/2014/main" id="{198CA2E7-CC20-4426-ADB5-50B16B6EFE45}"/>
                    </a:ext>
                  </a:extLst>
                </p:cNvPr>
                <p:cNvPicPr/>
                <p:nvPr/>
              </p:nvPicPr>
              <p:blipFill>
                <a:blip r:embed="rId2160"/>
                <a:stretch>
                  <a:fillRect/>
                </a:stretch>
              </p:blipFill>
              <p:spPr>
                <a:xfrm>
                  <a:off x="10078169" y="2638120"/>
                  <a:ext cx="115560" cy="19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4" name="Gruppo 1373">
            <a:extLst>
              <a:ext uri="{FF2B5EF4-FFF2-40B4-BE49-F238E27FC236}">
                <a16:creationId xmlns:a16="http://schemas.microsoft.com/office/drawing/2014/main" id="{04EB1657-E79F-4D32-8186-89E30990857D}"/>
              </a:ext>
            </a:extLst>
          </p:cNvPr>
          <p:cNvGrpSpPr/>
          <p:nvPr/>
        </p:nvGrpSpPr>
        <p:grpSpPr>
          <a:xfrm>
            <a:off x="9163409" y="2906320"/>
            <a:ext cx="2593080" cy="367920"/>
            <a:chOff x="9163409" y="2906320"/>
            <a:chExt cx="2593080" cy="3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1">
              <p14:nvContentPartPr>
                <p14:cNvPr id="1329" name="Input penna 1328">
                  <a:extLst>
                    <a:ext uri="{FF2B5EF4-FFF2-40B4-BE49-F238E27FC236}">
                      <a16:creationId xmlns:a16="http://schemas.microsoft.com/office/drawing/2014/main" id="{48552A63-DF1F-4902-A268-C6C35978A183}"/>
                    </a:ext>
                  </a:extLst>
                </p14:cNvPr>
                <p14:cNvContentPartPr/>
                <p14:nvPr/>
              </p14:nvContentPartPr>
              <p14:xfrm>
                <a:off x="9163409" y="2917120"/>
                <a:ext cx="158400" cy="86040"/>
              </p14:xfrm>
            </p:contentPart>
          </mc:Choice>
          <mc:Fallback xmlns="">
            <p:pic>
              <p:nvPicPr>
                <p:cNvPr id="1329" name="Input penna 1328">
                  <a:extLst>
                    <a:ext uri="{FF2B5EF4-FFF2-40B4-BE49-F238E27FC236}">
                      <a16:creationId xmlns:a16="http://schemas.microsoft.com/office/drawing/2014/main" id="{48552A63-DF1F-4902-A268-C6C35978A183}"/>
                    </a:ext>
                  </a:extLst>
                </p:cNvPr>
                <p:cNvPicPr/>
                <p:nvPr/>
              </p:nvPicPr>
              <p:blipFill>
                <a:blip r:embed="rId2162"/>
                <a:stretch>
                  <a:fillRect/>
                </a:stretch>
              </p:blipFill>
              <p:spPr>
                <a:xfrm>
                  <a:off x="9154409" y="2908120"/>
                  <a:ext cx="1760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3">
              <p14:nvContentPartPr>
                <p14:cNvPr id="1330" name="Input penna 1329">
                  <a:extLst>
                    <a:ext uri="{FF2B5EF4-FFF2-40B4-BE49-F238E27FC236}">
                      <a16:creationId xmlns:a16="http://schemas.microsoft.com/office/drawing/2014/main" id="{066DBC61-3EEC-4A76-9587-813DCE6D0378}"/>
                    </a:ext>
                  </a:extLst>
                </p14:cNvPr>
                <p14:cNvContentPartPr/>
                <p14:nvPr/>
              </p14:nvContentPartPr>
              <p14:xfrm>
                <a:off x="9323609" y="2919280"/>
                <a:ext cx="92520" cy="93240"/>
              </p14:xfrm>
            </p:contentPart>
          </mc:Choice>
          <mc:Fallback xmlns="">
            <p:pic>
              <p:nvPicPr>
                <p:cNvPr id="1330" name="Input penna 1329">
                  <a:extLst>
                    <a:ext uri="{FF2B5EF4-FFF2-40B4-BE49-F238E27FC236}">
                      <a16:creationId xmlns:a16="http://schemas.microsoft.com/office/drawing/2014/main" id="{066DBC61-3EEC-4A76-9587-813DCE6D0378}"/>
                    </a:ext>
                  </a:extLst>
                </p:cNvPr>
                <p:cNvPicPr/>
                <p:nvPr/>
              </p:nvPicPr>
              <p:blipFill>
                <a:blip r:embed="rId2164"/>
                <a:stretch>
                  <a:fillRect/>
                </a:stretch>
              </p:blipFill>
              <p:spPr>
                <a:xfrm>
                  <a:off x="9314969" y="2910640"/>
                  <a:ext cx="1101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5">
              <p14:nvContentPartPr>
                <p14:cNvPr id="1331" name="Input penna 1330">
                  <a:extLst>
                    <a:ext uri="{FF2B5EF4-FFF2-40B4-BE49-F238E27FC236}">
                      <a16:creationId xmlns:a16="http://schemas.microsoft.com/office/drawing/2014/main" id="{C316D1B0-9FC1-4C69-B8EA-A3210AFCC59A}"/>
                    </a:ext>
                  </a:extLst>
                </p14:cNvPr>
                <p14:cNvContentPartPr/>
                <p14:nvPr/>
              </p14:nvContentPartPr>
              <p14:xfrm>
                <a:off x="9421169" y="2934400"/>
                <a:ext cx="104040" cy="72000"/>
              </p14:xfrm>
            </p:contentPart>
          </mc:Choice>
          <mc:Fallback xmlns="">
            <p:pic>
              <p:nvPicPr>
                <p:cNvPr id="1331" name="Input penna 1330">
                  <a:extLst>
                    <a:ext uri="{FF2B5EF4-FFF2-40B4-BE49-F238E27FC236}">
                      <a16:creationId xmlns:a16="http://schemas.microsoft.com/office/drawing/2014/main" id="{C316D1B0-9FC1-4C69-B8EA-A3210AFCC59A}"/>
                    </a:ext>
                  </a:extLst>
                </p:cNvPr>
                <p:cNvPicPr/>
                <p:nvPr/>
              </p:nvPicPr>
              <p:blipFill>
                <a:blip r:embed="rId2166"/>
                <a:stretch>
                  <a:fillRect/>
                </a:stretch>
              </p:blipFill>
              <p:spPr>
                <a:xfrm>
                  <a:off x="9412529" y="2925400"/>
                  <a:ext cx="1216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7">
              <p14:nvContentPartPr>
                <p14:cNvPr id="1334" name="Input penna 1333">
                  <a:extLst>
                    <a:ext uri="{FF2B5EF4-FFF2-40B4-BE49-F238E27FC236}">
                      <a16:creationId xmlns:a16="http://schemas.microsoft.com/office/drawing/2014/main" id="{5D0861AE-7C00-4FDD-B4F2-89C462CB7C7A}"/>
                    </a:ext>
                  </a:extLst>
                </p14:cNvPr>
                <p14:cNvContentPartPr/>
                <p14:nvPr/>
              </p14:nvContentPartPr>
              <p14:xfrm>
                <a:off x="9513329" y="2932600"/>
                <a:ext cx="102960" cy="111960"/>
              </p14:xfrm>
            </p:contentPart>
          </mc:Choice>
          <mc:Fallback xmlns="">
            <p:pic>
              <p:nvPicPr>
                <p:cNvPr id="1334" name="Input penna 1333">
                  <a:extLst>
                    <a:ext uri="{FF2B5EF4-FFF2-40B4-BE49-F238E27FC236}">
                      <a16:creationId xmlns:a16="http://schemas.microsoft.com/office/drawing/2014/main" id="{5D0861AE-7C00-4FDD-B4F2-89C462CB7C7A}"/>
                    </a:ext>
                  </a:extLst>
                </p:cNvPr>
                <p:cNvPicPr/>
                <p:nvPr/>
              </p:nvPicPr>
              <p:blipFill>
                <a:blip r:embed="rId2168"/>
                <a:stretch>
                  <a:fillRect/>
                </a:stretch>
              </p:blipFill>
              <p:spPr>
                <a:xfrm>
                  <a:off x="9504329" y="2923960"/>
                  <a:ext cx="120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9">
              <p14:nvContentPartPr>
                <p14:cNvPr id="1335" name="Input penna 1334">
                  <a:extLst>
                    <a:ext uri="{FF2B5EF4-FFF2-40B4-BE49-F238E27FC236}">
                      <a16:creationId xmlns:a16="http://schemas.microsoft.com/office/drawing/2014/main" id="{BD78E411-B9B8-4AA6-AC84-731EC4772CC1}"/>
                    </a:ext>
                  </a:extLst>
                </p14:cNvPr>
                <p14:cNvContentPartPr/>
                <p14:nvPr/>
              </p14:nvContentPartPr>
              <p14:xfrm>
                <a:off x="9616289" y="2977240"/>
                <a:ext cx="112320" cy="73080"/>
              </p14:xfrm>
            </p:contentPart>
          </mc:Choice>
          <mc:Fallback xmlns="">
            <p:pic>
              <p:nvPicPr>
                <p:cNvPr id="1335" name="Input penna 1334">
                  <a:extLst>
                    <a:ext uri="{FF2B5EF4-FFF2-40B4-BE49-F238E27FC236}">
                      <a16:creationId xmlns:a16="http://schemas.microsoft.com/office/drawing/2014/main" id="{BD78E411-B9B8-4AA6-AC84-731EC4772CC1}"/>
                    </a:ext>
                  </a:extLst>
                </p:cNvPr>
                <p:cNvPicPr/>
                <p:nvPr/>
              </p:nvPicPr>
              <p:blipFill>
                <a:blip r:embed="rId2170"/>
                <a:stretch>
                  <a:fillRect/>
                </a:stretch>
              </p:blipFill>
              <p:spPr>
                <a:xfrm>
                  <a:off x="9607289" y="2968240"/>
                  <a:ext cx="1299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1">
              <p14:nvContentPartPr>
                <p14:cNvPr id="1336" name="Input penna 1335">
                  <a:extLst>
                    <a:ext uri="{FF2B5EF4-FFF2-40B4-BE49-F238E27FC236}">
                      <a16:creationId xmlns:a16="http://schemas.microsoft.com/office/drawing/2014/main" id="{79E032FE-DC70-446D-BC2F-DB6198617709}"/>
                    </a:ext>
                  </a:extLst>
                </p14:cNvPr>
                <p14:cNvContentPartPr/>
                <p14:nvPr/>
              </p14:nvContentPartPr>
              <p14:xfrm>
                <a:off x="9716729" y="2959960"/>
                <a:ext cx="72360" cy="91080"/>
              </p14:xfrm>
            </p:contentPart>
          </mc:Choice>
          <mc:Fallback xmlns="">
            <p:pic>
              <p:nvPicPr>
                <p:cNvPr id="1336" name="Input penna 1335">
                  <a:extLst>
                    <a:ext uri="{FF2B5EF4-FFF2-40B4-BE49-F238E27FC236}">
                      <a16:creationId xmlns:a16="http://schemas.microsoft.com/office/drawing/2014/main" id="{79E032FE-DC70-446D-BC2F-DB6198617709}"/>
                    </a:ext>
                  </a:extLst>
                </p:cNvPr>
                <p:cNvPicPr/>
                <p:nvPr/>
              </p:nvPicPr>
              <p:blipFill>
                <a:blip r:embed="rId2172"/>
                <a:stretch>
                  <a:fillRect/>
                </a:stretch>
              </p:blipFill>
              <p:spPr>
                <a:xfrm>
                  <a:off x="9708089" y="2950960"/>
                  <a:ext cx="900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3">
              <p14:nvContentPartPr>
                <p14:cNvPr id="1337" name="Input penna 1336">
                  <a:extLst>
                    <a:ext uri="{FF2B5EF4-FFF2-40B4-BE49-F238E27FC236}">
                      <a16:creationId xmlns:a16="http://schemas.microsoft.com/office/drawing/2014/main" id="{EDB90465-C5A4-4473-86E3-2087AF26EB55}"/>
                    </a:ext>
                  </a:extLst>
                </p14:cNvPr>
                <p14:cNvContentPartPr/>
                <p14:nvPr/>
              </p14:nvContentPartPr>
              <p14:xfrm>
                <a:off x="9746609" y="3004960"/>
                <a:ext cx="49680" cy="2160"/>
              </p14:xfrm>
            </p:contentPart>
          </mc:Choice>
          <mc:Fallback xmlns="">
            <p:pic>
              <p:nvPicPr>
                <p:cNvPr id="1337" name="Input penna 1336">
                  <a:extLst>
                    <a:ext uri="{FF2B5EF4-FFF2-40B4-BE49-F238E27FC236}">
                      <a16:creationId xmlns:a16="http://schemas.microsoft.com/office/drawing/2014/main" id="{EDB90465-C5A4-4473-86E3-2087AF26EB55}"/>
                    </a:ext>
                  </a:extLst>
                </p:cNvPr>
                <p:cNvPicPr/>
                <p:nvPr/>
              </p:nvPicPr>
              <p:blipFill>
                <a:blip r:embed="rId2174"/>
                <a:stretch>
                  <a:fillRect/>
                </a:stretch>
              </p:blipFill>
              <p:spPr>
                <a:xfrm>
                  <a:off x="9737609" y="2996320"/>
                  <a:ext cx="67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5">
              <p14:nvContentPartPr>
                <p14:cNvPr id="1338" name="Input penna 1337">
                  <a:extLst>
                    <a:ext uri="{FF2B5EF4-FFF2-40B4-BE49-F238E27FC236}">
                      <a16:creationId xmlns:a16="http://schemas.microsoft.com/office/drawing/2014/main" id="{1E646179-2C08-41AF-BBA4-986F76B506DD}"/>
                    </a:ext>
                  </a:extLst>
                </p14:cNvPr>
                <p14:cNvContentPartPr/>
                <p14:nvPr/>
              </p14:nvContentPartPr>
              <p14:xfrm>
                <a:off x="9795929" y="2942680"/>
                <a:ext cx="146520" cy="94680"/>
              </p14:xfrm>
            </p:contentPart>
          </mc:Choice>
          <mc:Fallback xmlns="">
            <p:pic>
              <p:nvPicPr>
                <p:cNvPr id="1338" name="Input penna 1337">
                  <a:extLst>
                    <a:ext uri="{FF2B5EF4-FFF2-40B4-BE49-F238E27FC236}">
                      <a16:creationId xmlns:a16="http://schemas.microsoft.com/office/drawing/2014/main" id="{1E646179-2C08-41AF-BBA4-986F76B506DD}"/>
                    </a:ext>
                  </a:extLst>
                </p:cNvPr>
                <p:cNvPicPr/>
                <p:nvPr/>
              </p:nvPicPr>
              <p:blipFill>
                <a:blip r:embed="rId2176"/>
                <a:stretch>
                  <a:fillRect/>
                </a:stretch>
              </p:blipFill>
              <p:spPr>
                <a:xfrm>
                  <a:off x="9786929" y="2934040"/>
                  <a:ext cx="164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7">
              <p14:nvContentPartPr>
                <p14:cNvPr id="1339" name="Input penna 1338">
                  <a:extLst>
                    <a:ext uri="{FF2B5EF4-FFF2-40B4-BE49-F238E27FC236}">
                      <a16:creationId xmlns:a16="http://schemas.microsoft.com/office/drawing/2014/main" id="{AD6E9764-2127-4C80-A7DB-BAAB602FB871}"/>
                    </a:ext>
                  </a:extLst>
                </p14:cNvPr>
                <p14:cNvContentPartPr/>
                <p14:nvPr/>
              </p14:nvContentPartPr>
              <p14:xfrm>
                <a:off x="9924089" y="2945920"/>
                <a:ext cx="82800" cy="89640"/>
              </p14:xfrm>
            </p:contentPart>
          </mc:Choice>
          <mc:Fallback xmlns="">
            <p:pic>
              <p:nvPicPr>
                <p:cNvPr id="1339" name="Input penna 1338">
                  <a:extLst>
                    <a:ext uri="{FF2B5EF4-FFF2-40B4-BE49-F238E27FC236}">
                      <a16:creationId xmlns:a16="http://schemas.microsoft.com/office/drawing/2014/main" id="{AD6E9764-2127-4C80-A7DB-BAAB602FB871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9915449" y="2936920"/>
                  <a:ext cx="1004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9">
              <p14:nvContentPartPr>
                <p14:cNvPr id="1340" name="Input penna 1339">
                  <a:extLst>
                    <a:ext uri="{FF2B5EF4-FFF2-40B4-BE49-F238E27FC236}">
                      <a16:creationId xmlns:a16="http://schemas.microsoft.com/office/drawing/2014/main" id="{311A3E6E-E7C5-458E-8518-ED28ED579482}"/>
                    </a:ext>
                  </a:extLst>
                </p14:cNvPr>
                <p14:cNvContentPartPr/>
                <p14:nvPr/>
              </p14:nvContentPartPr>
              <p14:xfrm>
                <a:off x="10160609" y="2938360"/>
                <a:ext cx="16920" cy="80280"/>
              </p14:xfrm>
            </p:contentPart>
          </mc:Choice>
          <mc:Fallback xmlns="">
            <p:pic>
              <p:nvPicPr>
                <p:cNvPr id="1340" name="Input penna 1339">
                  <a:extLst>
                    <a:ext uri="{FF2B5EF4-FFF2-40B4-BE49-F238E27FC236}">
                      <a16:creationId xmlns:a16="http://schemas.microsoft.com/office/drawing/2014/main" id="{311A3E6E-E7C5-458E-8518-ED28ED579482}"/>
                    </a:ext>
                  </a:extLst>
                </p:cNvPr>
                <p:cNvPicPr/>
                <p:nvPr/>
              </p:nvPicPr>
              <p:blipFill>
                <a:blip r:embed="rId2180"/>
                <a:stretch>
                  <a:fillRect/>
                </a:stretch>
              </p:blipFill>
              <p:spPr>
                <a:xfrm>
                  <a:off x="10151609" y="2929720"/>
                  <a:ext cx="345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1">
              <p14:nvContentPartPr>
                <p14:cNvPr id="1341" name="Input penna 1340">
                  <a:extLst>
                    <a:ext uri="{FF2B5EF4-FFF2-40B4-BE49-F238E27FC236}">
                      <a16:creationId xmlns:a16="http://schemas.microsoft.com/office/drawing/2014/main" id="{F981D4C8-A5F6-41DE-B6E8-CE55E1EFC105}"/>
                    </a:ext>
                  </a:extLst>
                </p14:cNvPr>
                <p14:cNvContentPartPr/>
                <p14:nvPr/>
              </p14:nvContentPartPr>
              <p14:xfrm>
                <a:off x="10204169" y="2949160"/>
                <a:ext cx="97200" cy="93240"/>
              </p14:xfrm>
            </p:contentPart>
          </mc:Choice>
          <mc:Fallback xmlns="">
            <p:pic>
              <p:nvPicPr>
                <p:cNvPr id="1341" name="Input penna 1340">
                  <a:extLst>
                    <a:ext uri="{FF2B5EF4-FFF2-40B4-BE49-F238E27FC236}">
                      <a16:creationId xmlns:a16="http://schemas.microsoft.com/office/drawing/2014/main" id="{F981D4C8-A5F6-41DE-B6E8-CE55E1EFC105}"/>
                    </a:ext>
                  </a:extLst>
                </p:cNvPr>
                <p:cNvPicPr/>
                <p:nvPr/>
              </p:nvPicPr>
              <p:blipFill>
                <a:blip r:embed="rId2182"/>
                <a:stretch>
                  <a:fillRect/>
                </a:stretch>
              </p:blipFill>
              <p:spPr>
                <a:xfrm>
                  <a:off x="10195169" y="2940160"/>
                  <a:ext cx="114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3">
              <p14:nvContentPartPr>
                <p14:cNvPr id="1342" name="Input penna 1341">
                  <a:extLst>
                    <a:ext uri="{FF2B5EF4-FFF2-40B4-BE49-F238E27FC236}">
                      <a16:creationId xmlns:a16="http://schemas.microsoft.com/office/drawing/2014/main" id="{7FAD1DB2-069C-43E4-AA8C-3534B1210652}"/>
                    </a:ext>
                  </a:extLst>
                </p14:cNvPr>
                <p14:cNvContentPartPr/>
                <p14:nvPr/>
              </p14:nvContentPartPr>
              <p14:xfrm>
                <a:off x="10448969" y="2942680"/>
                <a:ext cx="74520" cy="88200"/>
              </p14:xfrm>
            </p:contentPart>
          </mc:Choice>
          <mc:Fallback xmlns="">
            <p:pic>
              <p:nvPicPr>
                <p:cNvPr id="1342" name="Input penna 1341">
                  <a:extLst>
                    <a:ext uri="{FF2B5EF4-FFF2-40B4-BE49-F238E27FC236}">
                      <a16:creationId xmlns:a16="http://schemas.microsoft.com/office/drawing/2014/main" id="{7FAD1DB2-069C-43E4-AA8C-3534B1210652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10439969" y="2933680"/>
                  <a:ext cx="92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5">
              <p14:nvContentPartPr>
                <p14:cNvPr id="1343" name="Input penna 1342">
                  <a:extLst>
                    <a:ext uri="{FF2B5EF4-FFF2-40B4-BE49-F238E27FC236}">
                      <a16:creationId xmlns:a16="http://schemas.microsoft.com/office/drawing/2014/main" id="{A83BACC3-5EAF-4997-B72B-D09337248626}"/>
                    </a:ext>
                  </a:extLst>
                </p14:cNvPr>
                <p14:cNvContentPartPr/>
                <p14:nvPr/>
              </p14:nvContentPartPr>
              <p14:xfrm>
                <a:off x="10537889" y="2937640"/>
                <a:ext cx="21600" cy="73440"/>
              </p14:xfrm>
            </p:contentPart>
          </mc:Choice>
          <mc:Fallback xmlns="">
            <p:pic>
              <p:nvPicPr>
                <p:cNvPr id="1343" name="Input penna 1342">
                  <a:extLst>
                    <a:ext uri="{FF2B5EF4-FFF2-40B4-BE49-F238E27FC236}">
                      <a16:creationId xmlns:a16="http://schemas.microsoft.com/office/drawing/2014/main" id="{A83BACC3-5EAF-4997-B72B-D09337248626}"/>
                    </a:ext>
                  </a:extLst>
                </p:cNvPr>
                <p:cNvPicPr/>
                <p:nvPr/>
              </p:nvPicPr>
              <p:blipFill>
                <a:blip r:embed="rId2186"/>
                <a:stretch>
                  <a:fillRect/>
                </a:stretch>
              </p:blipFill>
              <p:spPr>
                <a:xfrm>
                  <a:off x="10529249" y="2928640"/>
                  <a:ext cx="392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7">
              <p14:nvContentPartPr>
                <p14:cNvPr id="1344" name="Input penna 1343">
                  <a:extLst>
                    <a:ext uri="{FF2B5EF4-FFF2-40B4-BE49-F238E27FC236}">
                      <a16:creationId xmlns:a16="http://schemas.microsoft.com/office/drawing/2014/main" id="{AC481E97-8E4F-406F-9D66-A1438CBA836E}"/>
                    </a:ext>
                  </a:extLst>
                </p14:cNvPr>
                <p14:cNvContentPartPr/>
                <p14:nvPr/>
              </p14:nvContentPartPr>
              <p14:xfrm>
                <a:off x="10591169" y="2945920"/>
                <a:ext cx="70920" cy="95760"/>
              </p14:xfrm>
            </p:contentPart>
          </mc:Choice>
          <mc:Fallback xmlns="">
            <p:pic>
              <p:nvPicPr>
                <p:cNvPr id="1344" name="Input penna 1343">
                  <a:extLst>
                    <a:ext uri="{FF2B5EF4-FFF2-40B4-BE49-F238E27FC236}">
                      <a16:creationId xmlns:a16="http://schemas.microsoft.com/office/drawing/2014/main" id="{AC481E97-8E4F-406F-9D66-A1438CBA836E}"/>
                    </a:ext>
                  </a:extLst>
                </p:cNvPr>
                <p:cNvPicPr/>
                <p:nvPr/>
              </p:nvPicPr>
              <p:blipFill>
                <a:blip r:embed="rId2188"/>
                <a:stretch>
                  <a:fillRect/>
                </a:stretch>
              </p:blipFill>
              <p:spPr>
                <a:xfrm>
                  <a:off x="10582529" y="2936920"/>
                  <a:ext cx="885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9">
              <p14:nvContentPartPr>
                <p14:cNvPr id="1345" name="Input penna 1344">
                  <a:extLst>
                    <a:ext uri="{FF2B5EF4-FFF2-40B4-BE49-F238E27FC236}">
                      <a16:creationId xmlns:a16="http://schemas.microsoft.com/office/drawing/2014/main" id="{D8AB0843-7743-4113-AA77-A218F7A7305C}"/>
                    </a:ext>
                  </a:extLst>
                </p14:cNvPr>
                <p14:cNvContentPartPr/>
                <p14:nvPr/>
              </p14:nvContentPartPr>
              <p14:xfrm>
                <a:off x="10637609" y="2912800"/>
                <a:ext cx="108720" cy="101880"/>
              </p14:xfrm>
            </p:contentPart>
          </mc:Choice>
          <mc:Fallback xmlns="">
            <p:pic>
              <p:nvPicPr>
                <p:cNvPr id="1345" name="Input penna 1344">
                  <a:extLst>
                    <a:ext uri="{FF2B5EF4-FFF2-40B4-BE49-F238E27FC236}">
                      <a16:creationId xmlns:a16="http://schemas.microsoft.com/office/drawing/2014/main" id="{D8AB0843-7743-4113-AA77-A218F7A7305C}"/>
                    </a:ext>
                  </a:extLst>
                </p:cNvPr>
                <p:cNvPicPr/>
                <p:nvPr/>
              </p:nvPicPr>
              <p:blipFill>
                <a:blip r:embed="rId2190"/>
                <a:stretch>
                  <a:fillRect/>
                </a:stretch>
              </p:blipFill>
              <p:spPr>
                <a:xfrm>
                  <a:off x="10628969" y="2904160"/>
                  <a:ext cx="126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1">
              <p14:nvContentPartPr>
                <p14:cNvPr id="1346" name="Input penna 1345">
                  <a:extLst>
                    <a:ext uri="{FF2B5EF4-FFF2-40B4-BE49-F238E27FC236}">
                      <a16:creationId xmlns:a16="http://schemas.microsoft.com/office/drawing/2014/main" id="{919D8500-7865-44FB-AD92-2BBF6862BE1D}"/>
                    </a:ext>
                  </a:extLst>
                </p14:cNvPr>
                <p14:cNvContentPartPr/>
                <p14:nvPr/>
              </p14:nvContentPartPr>
              <p14:xfrm>
                <a:off x="10743809" y="2913520"/>
                <a:ext cx="98280" cy="86400"/>
              </p14:xfrm>
            </p:contentPart>
          </mc:Choice>
          <mc:Fallback xmlns="">
            <p:pic>
              <p:nvPicPr>
                <p:cNvPr id="1346" name="Input penna 1345">
                  <a:extLst>
                    <a:ext uri="{FF2B5EF4-FFF2-40B4-BE49-F238E27FC236}">
                      <a16:creationId xmlns:a16="http://schemas.microsoft.com/office/drawing/2014/main" id="{919D8500-7865-44FB-AD92-2BBF6862BE1D}"/>
                    </a:ext>
                  </a:extLst>
                </p:cNvPr>
                <p:cNvPicPr/>
                <p:nvPr/>
              </p:nvPicPr>
              <p:blipFill>
                <a:blip r:embed="rId2192"/>
                <a:stretch>
                  <a:fillRect/>
                </a:stretch>
              </p:blipFill>
              <p:spPr>
                <a:xfrm>
                  <a:off x="10735169" y="2904880"/>
                  <a:ext cx="115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3">
              <p14:nvContentPartPr>
                <p14:cNvPr id="1347" name="Input penna 1346">
                  <a:extLst>
                    <a:ext uri="{FF2B5EF4-FFF2-40B4-BE49-F238E27FC236}">
                      <a16:creationId xmlns:a16="http://schemas.microsoft.com/office/drawing/2014/main" id="{6DCE3BC3-8AF5-40DE-8832-328BAC073566}"/>
                    </a:ext>
                  </a:extLst>
                </p14:cNvPr>
                <p14:cNvContentPartPr/>
                <p14:nvPr/>
              </p14:nvContentPartPr>
              <p14:xfrm>
                <a:off x="10751009" y="2947360"/>
                <a:ext cx="58320" cy="6120"/>
              </p14:xfrm>
            </p:contentPart>
          </mc:Choice>
          <mc:Fallback xmlns="">
            <p:pic>
              <p:nvPicPr>
                <p:cNvPr id="1347" name="Input penna 1346">
                  <a:extLst>
                    <a:ext uri="{FF2B5EF4-FFF2-40B4-BE49-F238E27FC236}">
                      <a16:creationId xmlns:a16="http://schemas.microsoft.com/office/drawing/2014/main" id="{6DCE3BC3-8AF5-40DE-8832-328BAC07356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742009" y="2938720"/>
                  <a:ext cx="759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4">
              <p14:nvContentPartPr>
                <p14:cNvPr id="1348" name="Input penna 1347">
                  <a:extLst>
                    <a:ext uri="{FF2B5EF4-FFF2-40B4-BE49-F238E27FC236}">
                      <a16:creationId xmlns:a16="http://schemas.microsoft.com/office/drawing/2014/main" id="{1A7000C7-BFA9-4C64-95AD-A48DB5C331B5}"/>
                    </a:ext>
                  </a:extLst>
                </p14:cNvPr>
                <p14:cNvContentPartPr/>
                <p14:nvPr/>
              </p14:nvContentPartPr>
              <p14:xfrm>
                <a:off x="10808969" y="2906320"/>
                <a:ext cx="190440" cy="97920"/>
              </p14:xfrm>
            </p:contentPart>
          </mc:Choice>
          <mc:Fallback xmlns="">
            <p:pic>
              <p:nvPicPr>
                <p:cNvPr id="1348" name="Input penna 1347">
                  <a:extLst>
                    <a:ext uri="{FF2B5EF4-FFF2-40B4-BE49-F238E27FC236}">
                      <a16:creationId xmlns:a16="http://schemas.microsoft.com/office/drawing/2014/main" id="{1A7000C7-BFA9-4C64-95AD-A48DB5C331B5}"/>
                    </a:ext>
                  </a:extLst>
                </p:cNvPr>
                <p:cNvPicPr/>
                <p:nvPr/>
              </p:nvPicPr>
              <p:blipFill>
                <a:blip r:embed="rId2195"/>
                <a:stretch>
                  <a:fillRect/>
                </a:stretch>
              </p:blipFill>
              <p:spPr>
                <a:xfrm>
                  <a:off x="10799969" y="2897320"/>
                  <a:ext cx="208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6">
              <p14:nvContentPartPr>
                <p14:cNvPr id="1349" name="Input penna 1348">
                  <a:extLst>
                    <a:ext uri="{FF2B5EF4-FFF2-40B4-BE49-F238E27FC236}">
                      <a16:creationId xmlns:a16="http://schemas.microsoft.com/office/drawing/2014/main" id="{1037F77F-2A88-495D-9135-A2D45F89EFED}"/>
                    </a:ext>
                  </a:extLst>
                </p14:cNvPr>
                <p14:cNvContentPartPr/>
                <p14:nvPr/>
              </p14:nvContentPartPr>
              <p14:xfrm>
                <a:off x="11106329" y="2914600"/>
                <a:ext cx="72360" cy="76320"/>
              </p14:xfrm>
            </p:contentPart>
          </mc:Choice>
          <mc:Fallback xmlns="">
            <p:pic>
              <p:nvPicPr>
                <p:cNvPr id="1349" name="Input penna 1348">
                  <a:extLst>
                    <a:ext uri="{FF2B5EF4-FFF2-40B4-BE49-F238E27FC236}">
                      <a16:creationId xmlns:a16="http://schemas.microsoft.com/office/drawing/2014/main" id="{1037F77F-2A88-495D-9135-A2D45F89EFED}"/>
                    </a:ext>
                  </a:extLst>
                </p:cNvPr>
                <p:cNvPicPr/>
                <p:nvPr/>
              </p:nvPicPr>
              <p:blipFill>
                <a:blip r:embed="rId2197"/>
                <a:stretch>
                  <a:fillRect/>
                </a:stretch>
              </p:blipFill>
              <p:spPr>
                <a:xfrm>
                  <a:off x="11097689" y="2905600"/>
                  <a:ext cx="900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8">
              <p14:nvContentPartPr>
                <p14:cNvPr id="1350" name="Input penna 1349">
                  <a:extLst>
                    <a:ext uri="{FF2B5EF4-FFF2-40B4-BE49-F238E27FC236}">
                      <a16:creationId xmlns:a16="http://schemas.microsoft.com/office/drawing/2014/main" id="{3C4688AF-4DAB-495C-9127-374FD8A0EAB5}"/>
                    </a:ext>
                  </a:extLst>
                </p14:cNvPr>
                <p14:cNvContentPartPr/>
                <p14:nvPr/>
              </p14:nvContentPartPr>
              <p14:xfrm>
                <a:off x="11145569" y="3001720"/>
                <a:ext cx="360" cy="360"/>
              </p14:xfrm>
            </p:contentPart>
          </mc:Choice>
          <mc:Fallback xmlns="">
            <p:pic>
              <p:nvPicPr>
                <p:cNvPr id="1350" name="Input penna 1349">
                  <a:extLst>
                    <a:ext uri="{FF2B5EF4-FFF2-40B4-BE49-F238E27FC236}">
                      <a16:creationId xmlns:a16="http://schemas.microsoft.com/office/drawing/2014/main" id="{3C4688AF-4DAB-495C-9127-374FD8A0EAB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1136929" y="299308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1351" name="Input penna 1350">
                  <a:extLst>
                    <a:ext uri="{FF2B5EF4-FFF2-40B4-BE49-F238E27FC236}">
                      <a16:creationId xmlns:a16="http://schemas.microsoft.com/office/drawing/2014/main" id="{DD634C03-8282-48F8-9904-39C067E42D1B}"/>
                    </a:ext>
                  </a:extLst>
                </p14:cNvPr>
                <p14:cNvContentPartPr/>
                <p14:nvPr/>
              </p14:nvContentPartPr>
              <p14:xfrm>
                <a:off x="11210369" y="2931160"/>
                <a:ext cx="67320" cy="91440"/>
              </p14:xfrm>
            </p:contentPart>
          </mc:Choice>
          <mc:Fallback xmlns="">
            <p:pic>
              <p:nvPicPr>
                <p:cNvPr id="1351" name="Input penna 1350">
                  <a:extLst>
                    <a:ext uri="{FF2B5EF4-FFF2-40B4-BE49-F238E27FC236}">
                      <a16:creationId xmlns:a16="http://schemas.microsoft.com/office/drawing/2014/main" id="{DD634C03-8282-48F8-9904-39C067E42D1B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11201369" y="2922160"/>
                  <a:ext cx="84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1352" name="Input penna 1351">
                  <a:extLst>
                    <a:ext uri="{FF2B5EF4-FFF2-40B4-BE49-F238E27FC236}">
                      <a16:creationId xmlns:a16="http://schemas.microsoft.com/office/drawing/2014/main" id="{B47B341C-D6CC-4F5F-A593-64E7B49901AB}"/>
                    </a:ext>
                  </a:extLst>
                </p14:cNvPr>
                <p14:cNvContentPartPr/>
                <p14:nvPr/>
              </p14:nvContentPartPr>
              <p14:xfrm>
                <a:off x="11209289" y="2976160"/>
                <a:ext cx="61200" cy="6840"/>
              </p14:xfrm>
            </p:contentPart>
          </mc:Choice>
          <mc:Fallback xmlns="">
            <p:pic>
              <p:nvPicPr>
                <p:cNvPr id="1352" name="Input penna 1351">
                  <a:extLst>
                    <a:ext uri="{FF2B5EF4-FFF2-40B4-BE49-F238E27FC236}">
                      <a16:creationId xmlns:a16="http://schemas.microsoft.com/office/drawing/2014/main" id="{B47B341C-D6CC-4F5F-A593-64E7B49901AB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11200649" y="2967520"/>
                  <a:ext cx="788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1353" name="Input penna 1352">
                  <a:extLst>
                    <a:ext uri="{FF2B5EF4-FFF2-40B4-BE49-F238E27FC236}">
                      <a16:creationId xmlns:a16="http://schemas.microsoft.com/office/drawing/2014/main" id="{AD6DCC9F-4A9A-472E-876A-875C87F49526}"/>
                    </a:ext>
                  </a:extLst>
                </p14:cNvPr>
                <p14:cNvContentPartPr/>
                <p14:nvPr/>
              </p14:nvContentPartPr>
              <p14:xfrm>
                <a:off x="11270489" y="2930080"/>
                <a:ext cx="104760" cy="99720"/>
              </p14:xfrm>
            </p:contentPart>
          </mc:Choice>
          <mc:Fallback xmlns="">
            <p:pic>
              <p:nvPicPr>
                <p:cNvPr id="1353" name="Input penna 1352">
                  <a:extLst>
                    <a:ext uri="{FF2B5EF4-FFF2-40B4-BE49-F238E27FC236}">
                      <a16:creationId xmlns:a16="http://schemas.microsoft.com/office/drawing/2014/main" id="{AD6DCC9F-4A9A-472E-876A-875C87F49526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11261489" y="2921440"/>
                  <a:ext cx="1224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1354" name="Input penna 1353">
                  <a:extLst>
                    <a:ext uri="{FF2B5EF4-FFF2-40B4-BE49-F238E27FC236}">
                      <a16:creationId xmlns:a16="http://schemas.microsoft.com/office/drawing/2014/main" id="{2BA5251E-341C-4BAE-9B6D-A7E83DA77C7C}"/>
                    </a:ext>
                  </a:extLst>
                </p14:cNvPr>
                <p14:cNvContentPartPr/>
                <p14:nvPr/>
              </p14:nvContentPartPr>
              <p14:xfrm>
                <a:off x="11371289" y="2916400"/>
                <a:ext cx="71280" cy="109080"/>
              </p14:xfrm>
            </p:contentPart>
          </mc:Choice>
          <mc:Fallback xmlns="">
            <p:pic>
              <p:nvPicPr>
                <p:cNvPr id="1354" name="Input penna 1353">
                  <a:extLst>
                    <a:ext uri="{FF2B5EF4-FFF2-40B4-BE49-F238E27FC236}">
                      <a16:creationId xmlns:a16="http://schemas.microsoft.com/office/drawing/2014/main" id="{2BA5251E-341C-4BAE-9B6D-A7E83DA77C7C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11362289" y="2907400"/>
                  <a:ext cx="889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1355" name="Input penna 1354">
                  <a:extLst>
                    <a:ext uri="{FF2B5EF4-FFF2-40B4-BE49-F238E27FC236}">
                      <a16:creationId xmlns:a16="http://schemas.microsoft.com/office/drawing/2014/main" id="{2FF216A6-3D67-412A-8AC6-FF1B8D08B1CE}"/>
                    </a:ext>
                  </a:extLst>
                </p14:cNvPr>
                <p14:cNvContentPartPr/>
                <p14:nvPr/>
              </p14:nvContentPartPr>
              <p14:xfrm>
                <a:off x="11455169" y="2942320"/>
                <a:ext cx="119520" cy="102600"/>
              </p14:xfrm>
            </p:contentPart>
          </mc:Choice>
          <mc:Fallback xmlns="">
            <p:pic>
              <p:nvPicPr>
                <p:cNvPr id="1355" name="Input penna 1354">
                  <a:extLst>
                    <a:ext uri="{FF2B5EF4-FFF2-40B4-BE49-F238E27FC236}">
                      <a16:creationId xmlns:a16="http://schemas.microsoft.com/office/drawing/2014/main" id="{2FF216A6-3D67-412A-8AC6-FF1B8D08B1CE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11446529" y="2933320"/>
                  <a:ext cx="137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1356" name="Input penna 1355">
                  <a:extLst>
                    <a:ext uri="{FF2B5EF4-FFF2-40B4-BE49-F238E27FC236}">
                      <a16:creationId xmlns:a16="http://schemas.microsoft.com/office/drawing/2014/main" id="{0D7EA486-8A5F-4076-871B-9CB6676923D9}"/>
                    </a:ext>
                  </a:extLst>
                </p14:cNvPr>
                <p14:cNvContentPartPr/>
                <p14:nvPr/>
              </p14:nvContentPartPr>
              <p14:xfrm>
                <a:off x="11601329" y="2953120"/>
                <a:ext cx="92160" cy="96840"/>
              </p14:xfrm>
            </p:contentPart>
          </mc:Choice>
          <mc:Fallback xmlns="">
            <p:pic>
              <p:nvPicPr>
                <p:cNvPr id="1356" name="Input penna 1355">
                  <a:extLst>
                    <a:ext uri="{FF2B5EF4-FFF2-40B4-BE49-F238E27FC236}">
                      <a16:creationId xmlns:a16="http://schemas.microsoft.com/office/drawing/2014/main" id="{0D7EA486-8A5F-4076-871B-9CB6676923D9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11592329" y="2944480"/>
                  <a:ext cx="109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1357" name="Input penna 1356">
                  <a:extLst>
                    <a:ext uri="{FF2B5EF4-FFF2-40B4-BE49-F238E27FC236}">
                      <a16:creationId xmlns:a16="http://schemas.microsoft.com/office/drawing/2014/main" id="{F523EAD2-7913-46D8-A111-59E492575E2E}"/>
                    </a:ext>
                  </a:extLst>
                </p14:cNvPr>
                <p14:cNvContentPartPr/>
                <p14:nvPr/>
              </p14:nvContentPartPr>
              <p14:xfrm>
                <a:off x="11680529" y="2949160"/>
                <a:ext cx="70920" cy="99360"/>
              </p14:xfrm>
            </p:contentPart>
          </mc:Choice>
          <mc:Fallback xmlns="">
            <p:pic>
              <p:nvPicPr>
                <p:cNvPr id="1357" name="Input penna 1356">
                  <a:extLst>
                    <a:ext uri="{FF2B5EF4-FFF2-40B4-BE49-F238E27FC236}">
                      <a16:creationId xmlns:a16="http://schemas.microsoft.com/office/drawing/2014/main" id="{F523EAD2-7913-46D8-A111-59E492575E2E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11671889" y="2940160"/>
                  <a:ext cx="885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3">
              <p14:nvContentPartPr>
                <p14:cNvPr id="1358" name="Input penna 1357">
                  <a:extLst>
                    <a:ext uri="{FF2B5EF4-FFF2-40B4-BE49-F238E27FC236}">
                      <a16:creationId xmlns:a16="http://schemas.microsoft.com/office/drawing/2014/main" id="{139EBEEB-645A-434E-B6FB-18551E7AC9CB}"/>
                    </a:ext>
                  </a:extLst>
                </p14:cNvPr>
                <p14:cNvContentPartPr/>
                <p14:nvPr/>
              </p14:nvContentPartPr>
              <p14:xfrm>
                <a:off x="11650649" y="3011800"/>
                <a:ext cx="105840" cy="21600"/>
              </p14:xfrm>
            </p:contentPart>
          </mc:Choice>
          <mc:Fallback xmlns="">
            <p:pic>
              <p:nvPicPr>
                <p:cNvPr id="1358" name="Input penna 1357">
                  <a:extLst>
                    <a:ext uri="{FF2B5EF4-FFF2-40B4-BE49-F238E27FC236}">
                      <a16:creationId xmlns:a16="http://schemas.microsoft.com/office/drawing/2014/main" id="{139EBEEB-645A-434E-B6FB-18551E7AC9CB}"/>
                    </a:ext>
                  </a:extLst>
                </p:cNvPr>
                <p:cNvPicPr/>
                <p:nvPr/>
              </p:nvPicPr>
              <p:blipFill>
                <a:blip r:embed="rId2214"/>
                <a:stretch>
                  <a:fillRect/>
                </a:stretch>
              </p:blipFill>
              <p:spPr>
                <a:xfrm>
                  <a:off x="11642009" y="3002800"/>
                  <a:ext cx="1234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1359" name="Input penna 1358">
                  <a:extLst>
                    <a:ext uri="{FF2B5EF4-FFF2-40B4-BE49-F238E27FC236}">
                      <a16:creationId xmlns:a16="http://schemas.microsoft.com/office/drawing/2014/main" id="{F5F3008A-DE26-41FE-AF47-B22740AB2982}"/>
                    </a:ext>
                  </a:extLst>
                </p14:cNvPr>
                <p14:cNvContentPartPr/>
                <p14:nvPr/>
              </p14:nvContentPartPr>
              <p14:xfrm>
                <a:off x="9530249" y="3175600"/>
                <a:ext cx="61560" cy="86760"/>
              </p14:xfrm>
            </p:contentPart>
          </mc:Choice>
          <mc:Fallback xmlns="">
            <p:pic>
              <p:nvPicPr>
                <p:cNvPr id="1359" name="Input penna 1358">
                  <a:extLst>
                    <a:ext uri="{FF2B5EF4-FFF2-40B4-BE49-F238E27FC236}">
                      <a16:creationId xmlns:a16="http://schemas.microsoft.com/office/drawing/2014/main" id="{F5F3008A-DE26-41FE-AF47-B22740AB2982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9521609" y="3166960"/>
                  <a:ext cx="792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1360" name="Input penna 1359">
                  <a:extLst>
                    <a:ext uri="{FF2B5EF4-FFF2-40B4-BE49-F238E27FC236}">
                      <a16:creationId xmlns:a16="http://schemas.microsoft.com/office/drawing/2014/main" id="{85C0CD3B-6A24-4F6A-B839-07C14FCBCAE1}"/>
                    </a:ext>
                  </a:extLst>
                </p14:cNvPr>
                <p14:cNvContentPartPr/>
                <p14:nvPr/>
              </p14:nvContentPartPr>
              <p14:xfrm>
                <a:off x="9543209" y="3102160"/>
                <a:ext cx="70200" cy="118080"/>
              </p14:xfrm>
            </p:contentPart>
          </mc:Choice>
          <mc:Fallback xmlns="">
            <p:pic>
              <p:nvPicPr>
                <p:cNvPr id="1360" name="Input penna 1359">
                  <a:extLst>
                    <a:ext uri="{FF2B5EF4-FFF2-40B4-BE49-F238E27FC236}">
                      <a16:creationId xmlns:a16="http://schemas.microsoft.com/office/drawing/2014/main" id="{85C0CD3B-6A24-4F6A-B839-07C14FCBCAE1}"/>
                    </a:ext>
                  </a:extLst>
                </p:cNvPr>
                <p:cNvPicPr/>
                <p:nvPr/>
              </p:nvPicPr>
              <p:blipFill>
                <a:blip r:embed="rId2218"/>
                <a:stretch>
                  <a:fillRect/>
                </a:stretch>
              </p:blipFill>
              <p:spPr>
                <a:xfrm>
                  <a:off x="9534569" y="3093520"/>
                  <a:ext cx="878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9">
              <p14:nvContentPartPr>
                <p14:cNvPr id="1361" name="Input penna 1360">
                  <a:extLst>
                    <a:ext uri="{FF2B5EF4-FFF2-40B4-BE49-F238E27FC236}">
                      <a16:creationId xmlns:a16="http://schemas.microsoft.com/office/drawing/2014/main" id="{C0C60A03-2B58-4A96-BE31-D2F68F2A83AA}"/>
                    </a:ext>
                  </a:extLst>
                </p14:cNvPr>
                <p14:cNvContentPartPr/>
                <p14:nvPr/>
              </p14:nvContentPartPr>
              <p14:xfrm>
                <a:off x="9721409" y="3177400"/>
                <a:ext cx="8280" cy="73800"/>
              </p14:xfrm>
            </p:contentPart>
          </mc:Choice>
          <mc:Fallback xmlns="">
            <p:pic>
              <p:nvPicPr>
                <p:cNvPr id="1361" name="Input penna 1360">
                  <a:extLst>
                    <a:ext uri="{FF2B5EF4-FFF2-40B4-BE49-F238E27FC236}">
                      <a16:creationId xmlns:a16="http://schemas.microsoft.com/office/drawing/2014/main" id="{C0C60A03-2B58-4A96-BE31-D2F68F2A83AA}"/>
                    </a:ext>
                  </a:extLst>
                </p:cNvPr>
                <p:cNvPicPr/>
                <p:nvPr/>
              </p:nvPicPr>
              <p:blipFill>
                <a:blip r:embed="rId2220"/>
                <a:stretch>
                  <a:fillRect/>
                </a:stretch>
              </p:blipFill>
              <p:spPr>
                <a:xfrm>
                  <a:off x="9712409" y="3168400"/>
                  <a:ext cx="259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1">
              <p14:nvContentPartPr>
                <p14:cNvPr id="1362" name="Input penna 1361">
                  <a:extLst>
                    <a:ext uri="{FF2B5EF4-FFF2-40B4-BE49-F238E27FC236}">
                      <a16:creationId xmlns:a16="http://schemas.microsoft.com/office/drawing/2014/main" id="{5E70C0D7-CEFF-463B-A8F5-82326ED400D6}"/>
                    </a:ext>
                  </a:extLst>
                </p14:cNvPr>
                <p14:cNvContentPartPr/>
                <p14:nvPr/>
              </p14:nvContentPartPr>
              <p14:xfrm>
                <a:off x="9742649" y="3147880"/>
                <a:ext cx="115920" cy="120240"/>
              </p14:xfrm>
            </p:contentPart>
          </mc:Choice>
          <mc:Fallback xmlns="">
            <p:pic>
              <p:nvPicPr>
                <p:cNvPr id="1362" name="Input penna 1361">
                  <a:extLst>
                    <a:ext uri="{FF2B5EF4-FFF2-40B4-BE49-F238E27FC236}">
                      <a16:creationId xmlns:a16="http://schemas.microsoft.com/office/drawing/2014/main" id="{5E70C0D7-CEFF-463B-A8F5-82326ED400D6}"/>
                    </a:ext>
                  </a:extLst>
                </p:cNvPr>
                <p:cNvPicPr/>
                <p:nvPr/>
              </p:nvPicPr>
              <p:blipFill>
                <a:blip r:embed="rId2222"/>
                <a:stretch>
                  <a:fillRect/>
                </a:stretch>
              </p:blipFill>
              <p:spPr>
                <a:xfrm>
                  <a:off x="9734009" y="3139240"/>
                  <a:ext cx="1335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3">
              <p14:nvContentPartPr>
                <p14:cNvPr id="1363" name="Input penna 1362">
                  <a:extLst>
                    <a:ext uri="{FF2B5EF4-FFF2-40B4-BE49-F238E27FC236}">
                      <a16:creationId xmlns:a16="http://schemas.microsoft.com/office/drawing/2014/main" id="{10192E58-CF66-4956-B3A9-07EF6E81FCA8}"/>
                    </a:ext>
                  </a:extLst>
                </p14:cNvPr>
                <p14:cNvContentPartPr/>
                <p14:nvPr/>
              </p14:nvContentPartPr>
              <p14:xfrm>
                <a:off x="9879809" y="3183160"/>
                <a:ext cx="82080" cy="77040"/>
              </p14:xfrm>
            </p:contentPart>
          </mc:Choice>
          <mc:Fallback xmlns="">
            <p:pic>
              <p:nvPicPr>
                <p:cNvPr id="1363" name="Input penna 1362">
                  <a:extLst>
                    <a:ext uri="{FF2B5EF4-FFF2-40B4-BE49-F238E27FC236}">
                      <a16:creationId xmlns:a16="http://schemas.microsoft.com/office/drawing/2014/main" id="{10192E58-CF66-4956-B3A9-07EF6E81FCA8}"/>
                    </a:ext>
                  </a:extLst>
                </p:cNvPr>
                <p:cNvPicPr/>
                <p:nvPr/>
              </p:nvPicPr>
              <p:blipFill>
                <a:blip r:embed="rId2224"/>
                <a:stretch>
                  <a:fillRect/>
                </a:stretch>
              </p:blipFill>
              <p:spPr>
                <a:xfrm>
                  <a:off x="9870809" y="3174160"/>
                  <a:ext cx="997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5">
              <p14:nvContentPartPr>
                <p14:cNvPr id="1364" name="Input penna 1363">
                  <a:extLst>
                    <a:ext uri="{FF2B5EF4-FFF2-40B4-BE49-F238E27FC236}">
                      <a16:creationId xmlns:a16="http://schemas.microsoft.com/office/drawing/2014/main" id="{08C140C3-2D8A-4FD5-9FA8-857F4C934D08}"/>
                    </a:ext>
                  </a:extLst>
                </p14:cNvPr>
                <p14:cNvContentPartPr/>
                <p14:nvPr/>
              </p14:nvContentPartPr>
              <p14:xfrm>
                <a:off x="9978809" y="3159040"/>
                <a:ext cx="62280" cy="99000"/>
              </p14:xfrm>
            </p:contentPart>
          </mc:Choice>
          <mc:Fallback xmlns="">
            <p:pic>
              <p:nvPicPr>
                <p:cNvPr id="1364" name="Input penna 1363">
                  <a:extLst>
                    <a:ext uri="{FF2B5EF4-FFF2-40B4-BE49-F238E27FC236}">
                      <a16:creationId xmlns:a16="http://schemas.microsoft.com/office/drawing/2014/main" id="{08C140C3-2D8A-4FD5-9FA8-857F4C934D08}"/>
                    </a:ext>
                  </a:extLst>
                </p:cNvPr>
                <p:cNvPicPr/>
                <p:nvPr/>
              </p:nvPicPr>
              <p:blipFill>
                <a:blip r:embed="rId2226"/>
                <a:stretch>
                  <a:fillRect/>
                </a:stretch>
              </p:blipFill>
              <p:spPr>
                <a:xfrm>
                  <a:off x="9969809" y="3150400"/>
                  <a:ext cx="799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7">
              <p14:nvContentPartPr>
                <p14:cNvPr id="1365" name="Input penna 1364">
                  <a:extLst>
                    <a:ext uri="{FF2B5EF4-FFF2-40B4-BE49-F238E27FC236}">
                      <a16:creationId xmlns:a16="http://schemas.microsoft.com/office/drawing/2014/main" id="{A6860842-EC90-4245-A241-1C2E0CBF0157}"/>
                    </a:ext>
                  </a:extLst>
                </p14:cNvPr>
                <p14:cNvContentPartPr/>
                <p14:nvPr/>
              </p14:nvContentPartPr>
              <p14:xfrm>
                <a:off x="10032809" y="3155080"/>
                <a:ext cx="79560" cy="106920"/>
              </p14:xfrm>
            </p:contentPart>
          </mc:Choice>
          <mc:Fallback xmlns="">
            <p:pic>
              <p:nvPicPr>
                <p:cNvPr id="1365" name="Input penna 1364">
                  <a:extLst>
                    <a:ext uri="{FF2B5EF4-FFF2-40B4-BE49-F238E27FC236}">
                      <a16:creationId xmlns:a16="http://schemas.microsoft.com/office/drawing/2014/main" id="{A6860842-EC90-4245-A241-1C2E0CBF0157}"/>
                    </a:ext>
                  </a:extLst>
                </p:cNvPr>
                <p:cNvPicPr/>
                <p:nvPr/>
              </p:nvPicPr>
              <p:blipFill>
                <a:blip r:embed="rId2228"/>
                <a:stretch>
                  <a:fillRect/>
                </a:stretch>
              </p:blipFill>
              <p:spPr>
                <a:xfrm>
                  <a:off x="10024169" y="3146080"/>
                  <a:ext cx="97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9">
              <p14:nvContentPartPr>
                <p14:cNvPr id="1366" name="Input penna 1365">
                  <a:extLst>
                    <a:ext uri="{FF2B5EF4-FFF2-40B4-BE49-F238E27FC236}">
                      <a16:creationId xmlns:a16="http://schemas.microsoft.com/office/drawing/2014/main" id="{741A167B-A164-4E74-8A83-1285179CD7D8}"/>
                    </a:ext>
                  </a:extLst>
                </p14:cNvPr>
                <p14:cNvContentPartPr/>
                <p14:nvPr/>
              </p14:nvContentPartPr>
              <p14:xfrm>
                <a:off x="10088969" y="3174520"/>
                <a:ext cx="90360" cy="83520"/>
              </p14:xfrm>
            </p:contentPart>
          </mc:Choice>
          <mc:Fallback xmlns="">
            <p:pic>
              <p:nvPicPr>
                <p:cNvPr id="1366" name="Input penna 1365">
                  <a:extLst>
                    <a:ext uri="{FF2B5EF4-FFF2-40B4-BE49-F238E27FC236}">
                      <a16:creationId xmlns:a16="http://schemas.microsoft.com/office/drawing/2014/main" id="{741A167B-A164-4E74-8A83-1285179CD7D8}"/>
                    </a:ext>
                  </a:extLst>
                </p:cNvPr>
                <p:cNvPicPr/>
                <p:nvPr/>
              </p:nvPicPr>
              <p:blipFill>
                <a:blip r:embed="rId2230"/>
                <a:stretch>
                  <a:fillRect/>
                </a:stretch>
              </p:blipFill>
              <p:spPr>
                <a:xfrm>
                  <a:off x="10079969" y="3165880"/>
                  <a:ext cx="1080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1367" name="Input penna 1366">
                  <a:extLst>
                    <a:ext uri="{FF2B5EF4-FFF2-40B4-BE49-F238E27FC236}">
                      <a16:creationId xmlns:a16="http://schemas.microsoft.com/office/drawing/2014/main" id="{993483EC-2F17-4BF4-B53F-BA5D066FD881}"/>
                    </a:ext>
                  </a:extLst>
                </p14:cNvPr>
                <p14:cNvContentPartPr/>
                <p14:nvPr/>
              </p14:nvContentPartPr>
              <p14:xfrm>
                <a:off x="10195529" y="3164080"/>
                <a:ext cx="128880" cy="100080"/>
              </p14:xfrm>
            </p:contentPart>
          </mc:Choice>
          <mc:Fallback xmlns="">
            <p:pic>
              <p:nvPicPr>
                <p:cNvPr id="1367" name="Input penna 1366">
                  <a:extLst>
                    <a:ext uri="{FF2B5EF4-FFF2-40B4-BE49-F238E27FC236}">
                      <a16:creationId xmlns:a16="http://schemas.microsoft.com/office/drawing/2014/main" id="{993483EC-2F17-4BF4-B53F-BA5D066FD881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10186529" y="3155440"/>
                  <a:ext cx="146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1368" name="Input penna 1367">
                  <a:extLst>
                    <a:ext uri="{FF2B5EF4-FFF2-40B4-BE49-F238E27FC236}">
                      <a16:creationId xmlns:a16="http://schemas.microsoft.com/office/drawing/2014/main" id="{AABF3043-5DB4-4D24-B188-75B77E08B046}"/>
                    </a:ext>
                  </a:extLst>
                </p14:cNvPr>
                <p14:cNvContentPartPr/>
                <p14:nvPr/>
              </p14:nvContentPartPr>
              <p14:xfrm>
                <a:off x="10270049" y="3142840"/>
                <a:ext cx="118440" cy="14400"/>
              </p14:xfrm>
            </p:contentPart>
          </mc:Choice>
          <mc:Fallback xmlns="">
            <p:pic>
              <p:nvPicPr>
                <p:cNvPr id="1368" name="Input penna 1367">
                  <a:extLst>
                    <a:ext uri="{FF2B5EF4-FFF2-40B4-BE49-F238E27FC236}">
                      <a16:creationId xmlns:a16="http://schemas.microsoft.com/office/drawing/2014/main" id="{AABF3043-5DB4-4D24-B188-75B77E08B046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10261049" y="3133840"/>
                  <a:ext cx="1360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1369" name="Input penna 1368">
                  <a:extLst>
                    <a:ext uri="{FF2B5EF4-FFF2-40B4-BE49-F238E27FC236}">
                      <a16:creationId xmlns:a16="http://schemas.microsoft.com/office/drawing/2014/main" id="{4E00B3E8-9107-4B91-8F2E-F217D75A971E}"/>
                    </a:ext>
                  </a:extLst>
                </p14:cNvPr>
                <p14:cNvContentPartPr/>
                <p14:nvPr/>
              </p14:nvContentPartPr>
              <p14:xfrm>
                <a:off x="10361129" y="3166600"/>
                <a:ext cx="99720" cy="107640"/>
              </p14:xfrm>
            </p:contentPart>
          </mc:Choice>
          <mc:Fallback xmlns="">
            <p:pic>
              <p:nvPicPr>
                <p:cNvPr id="1369" name="Input penna 1368">
                  <a:extLst>
                    <a:ext uri="{FF2B5EF4-FFF2-40B4-BE49-F238E27FC236}">
                      <a16:creationId xmlns:a16="http://schemas.microsoft.com/office/drawing/2014/main" id="{4E00B3E8-9107-4B91-8F2E-F217D75A971E}"/>
                    </a:ext>
                  </a:extLst>
                </p:cNvPr>
                <p:cNvPicPr/>
                <p:nvPr/>
              </p:nvPicPr>
              <p:blipFill>
                <a:blip r:embed="rId2236"/>
                <a:stretch>
                  <a:fillRect/>
                </a:stretch>
              </p:blipFill>
              <p:spPr>
                <a:xfrm>
                  <a:off x="10352129" y="3157600"/>
                  <a:ext cx="1173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7">
              <p14:nvContentPartPr>
                <p14:cNvPr id="1370" name="Input penna 1369">
                  <a:extLst>
                    <a:ext uri="{FF2B5EF4-FFF2-40B4-BE49-F238E27FC236}">
                      <a16:creationId xmlns:a16="http://schemas.microsoft.com/office/drawing/2014/main" id="{337B4239-55AF-4DE8-BC2E-A0D69697ABE4}"/>
                    </a:ext>
                  </a:extLst>
                </p14:cNvPr>
                <p14:cNvContentPartPr/>
                <p14:nvPr/>
              </p14:nvContentPartPr>
              <p14:xfrm>
                <a:off x="10515569" y="3100000"/>
                <a:ext cx="6120" cy="73800"/>
              </p14:xfrm>
            </p:contentPart>
          </mc:Choice>
          <mc:Fallback xmlns="">
            <p:pic>
              <p:nvPicPr>
                <p:cNvPr id="1370" name="Input penna 1369">
                  <a:extLst>
                    <a:ext uri="{FF2B5EF4-FFF2-40B4-BE49-F238E27FC236}">
                      <a16:creationId xmlns:a16="http://schemas.microsoft.com/office/drawing/2014/main" id="{337B4239-55AF-4DE8-BC2E-A0D69697ABE4}"/>
                    </a:ext>
                  </a:extLst>
                </p:cNvPr>
                <p:cNvPicPr/>
                <p:nvPr/>
              </p:nvPicPr>
              <p:blipFill>
                <a:blip r:embed="rId2238"/>
                <a:stretch>
                  <a:fillRect/>
                </a:stretch>
              </p:blipFill>
              <p:spPr>
                <a:xfrm>
                  <a:off x="10506929" y="3091000"/>
                  <a:ext cx="237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9">
              <p14:nvContentPartPr>
                <p14:cNvPr id="1371" name="Input penna 1370">
                  <a:extLst>
                    <a:ext uri="{FF2B5EF4-FFF2-40B4-BE49-F238E27FC236}">
                      <a16:creationId xmlns:a16="http://schemas.microsoft.com/office/drawing/2014/main" id="{90532E9E-2CED-469C-ABD4-24DE1E6D98EC}"/>
                    </a:ext>
                  </a:extLst>
                </p14:cNvPr>
                <p14:cNvContentPartPr/>
                <p14:nvPr/>
              </p14:nvContentPartPr>
              <p14:xfrm>
                <a:off x="10528169" y="3214120"/>
                <a:ext cx="21240" cy="27360"/>
              </p14:xfrm>
            </p:contentPart>
          </mc:Choice>
          <mc:Fallback xmlns="">
            <p:pic>
              <p:nvPicPr>
                <p:cNvPr id="1371" name="Input penna 1370">
                  <a:extLst>
                    <a:ext uri="{FF2B5EF4-FFF2-40B4-BE49-F238E27FC236}">
                      <a16:creationId xmlns:a16="http://schemas.microsoft.com/office/drawing/2014/main" id="{90532E9E-2CED-469C-ABD4-24DE1E6D98EC}"/>
                    </a:ext>
                  </a:extLst>
                </p:cNvPr>
                <p:cNvPicPr/>
                <p:nvPr/>
              </p:nvPicPr>
              <p:blipFill>
                <a:blip r:embed="rId2240"/>
                <a:stretch>
                  <a:fillRect/>
                </a:stretch>
              </p:blipFill>
              <p:spPr>
                <a:xfrm>
                  <a:off x="10519529" y="3205120"/>
                  <a:ext cx="388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1">
              <p14:nvContentPartPr>
                <p14:cNvPr id="1372" name="Input penna 1371">
                  <a:extLst>
                    <a:ext uri="{FF2B5EF4-FFF2-40B4-BE49-F238E27FC236}">
                      <a16:creationId xmlns:a16="http://schemas.microsoft.com/office/drawing/2014/main" id="{06911A73-2BB3-423C-B7D0-496D232A2C0A}"/>
                    </a:ext>
                  </a:extLst>
                </p14:cNvPr>
                <p14:cNvContentPartPr/>
                <p14:nvPr/>
              </p14:nvContentPartPr>
              <p14:xfrm>
                <a:off x="10581449" y="3114760"/>
                <a:ext cx="42840" cy="128880"/>
              </p14:xfrm>
            </p:contentPart>
          </mc:Choice>
          <mc:Fallback xmlns="">
            <p:pic>
              <p:nvPicPr>
                <p:cNvPr id="1372" name="Input penna 1371">
                  <a:extLst>
                    <a:ext uri="{FF2B5EF4-FFF2-40B4-BE49-F238E27FC236}">
                      <a16:creationId xmlns:a16="http://schemas.microsoft.com/office/drawing/2014/main" id="{06911A73-2BB3-423C-B7D0-496D232A2C0A}"/>
                    </a:ext>
                  </a:extLst>
                </p:cNvPr>
                <p:cNvPicPr/>
                <p:nvPr/>
              </p:nvPicPr>
              <p:blipFill>
                <a:blip r:embed="rId2242"/>
                <a:stretch>
                  <a:fillRect/>
                </a:stretch>
              </p:blipFill>
              <p:spPr>
                <a:xfrm>
                  <a:off x="10572809" y="3105760"/>
                  <a:ext cx="60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3">
              <p14:nvContentPartPr>
                <p14:cNvPr id="1373" name="Input penna 1372">
                  <a:extLst>
                    <a:ext uri="{FF2B5EF4-FFF2-40B4-BE49-F238E27FC236}">
                      <a16:creationId xmlns:a16="http://schemas.microsoft.com/office/drawing/2014/main" id="{471AC126-46AC-4E27-9030-E3FB9B5070EA}"/>
                    </a:ext>
                  </a:extLst>
                </p14:cNvPr>
                <p14:cNvContentPartPr/>
                <p14:nvPr/>
              </p14:nvContentPartPr>
              <p14:xfrm>
                <a:off x="10657769" y="3135280"/>
                <a:ext cx="17640" cy="135360"/>
              </p14:xfrm>
            </p:contentPart>
          </mc:Choice>
          <mc:Fallback xmlns="">
            <p:pic>
              <p:nvPicPr>
                <p:cNvPr id="1373" name="Input penna 1372">
                  <a:extLst>
                    <a:ext uri="{FF2B5EF4-FFF2-40B4-BE49-F238E27FC236}">
                      <a16:creationId xmlns:a16="http://schemas.microsoft.com/office/drawing/2014/main" id="{471AC126-46AC-4E27-9030-E3FB9B5070EA}"/>
                    </a:ext>
                  </a:extLst>
                </p:cNvPr>
                <p:cNvPicPr/>
                <p:nvPr/>
              </p:nvPicPr>
              <p:blipFill>
                <a:blip r:embed="rId2244"/>
                <a:stretch>
                  <a:fillRect/>
                </a:stretch>
              </p:blipFill>
              <p:spPr>
                <a:xfrm>
                  <a:off x="10649129" y="3126280"/>
                  <a:ext cx="3528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5" name="Gruppo 1374">
            <a:extLst>
              <a:ext uri="{FF2B5EF4-FFF2-40B4-BE49-F238E27FC236}">
                <a16:creationId xmlns:a16="http://schemas.microsoft.com/office/drawing/2014/main" id="{E9E459C7-C692-4E6C-8CEE-87BC3660EB56}"/>
              </a:ext>
            </a:extLst>
          </p:cNvPr>
          <p:cNvGrpSpPr/>
          <p:nvPr/>
        </p:nvGrpSpPr>
        <p:grpSpPr>
          <a:xfrm>
            <a:off x="7106500" y="4554173"/>
            <a:ext cx="210240" cy="182160"/>
            <a:chOff x="880960" y="1387507"/>
            <a:chExt cx="210240" cy="1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5">
              <p14:nvContentPartPr>
                <p14:cNvPr id="1376" name="Input penna 1375">
                  <a:extLst>
                    <a:ext uri="{FF2B5EF4-FFF2-40B4-BE49-F238E27FC236}">
                      <a16:creationId xmlns:a16="http://schemas.microsoft.com/office/drawing/2014/main" id="{7DE7453B-35B7-4D94-BE80-AD22363DE72F}"/>
                    </a:ext>
                  </a:extLst>
                </p14:cNvPr>
                <p14:cNvContentPartPr/>
                <p14:nvPr/>
              </p14:nvContentPartPr>
              <p14:xfrm>
                <a:off x="1053040" y="1387507"/>
                <a:ext cx="38160" cy="3744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B5D92052-9683-4A7A-88EA-628647EC5C16}"/>
                    </a:ext>
                  </a:extLst>
                </p:cNvPr>
                <p:cNvPicPr/>
                <p:nvPr/>
              </p:nvPicPr>
              <p:blipFill>
                <a:blip r:embed="rId2246"/>
                <a:stretch>
                  <a:fillRect/>
                </a:stretch>
              </p:blipFill>
              <p:spPr>
                <a:xfrm>
                  <a:off x="1044400" y="1378867"/>
                  <a:ext cx="558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7">
              <p14:nvContentPartPr>
                <p14:cNvPr id="1377" name="Input penna 1376">
                  <a:extLst>
                    <a:ext uri="{FF2B5EF4-FFF2-40B4-BE49-F238E27FC236}">
                      <a16:creationId xmlns:a16="http://schemas.microsoft.com/office/drawing/2014/main" id="{1B5457AC-CA30-41A2-A0BF-96EC9660E2A0}"/>
                    </a:ext>
                  </a:extLst>
                </p14:cNvPr>
                <p14:cNvContentPartPr/>
                <p14:nvPr/>
              </p14:nvContentPartPr>
              <p14:xfrm>
                <a:off x="880960" y="1464907"/>
                <a:ext cx="85320" cy="10476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D2104062-C434-4F96-8A08-6C23EAE890D5}"/>
                    </a:ext>
                  </a:extLst>
                </p:cNvPr>
                <p:cNvPicPr/>
                <p:nvPr/>
              </p:nvPicPr>
              <p:blipFill>
                <a:blip r:embed="rId2248"/>
                <a:stretch>
                  <a:fillRect/>
                </a:stretch>
              </p:blipFill>
              <p:spPr>
                <a:xfrm>
                  <a:off x="872320" y="1456267"/>
                  <a:ext cx="102960" cy="12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49">
            <p14:nvContentPartPr>
              <p14:cNvPr id="1378" name="Input penna 1377">
                <a:extLst>
                  <a:ext uri="{FF2B5EF4-FFF2-40B4-BE49-F238E27FC236}">
                    <a16:creationId xmlns:a16="http://schemas.microsoft.com/office/drawing/2014/main" id="{ABC4B862-8B6F-4E61-84B2-4CC0203011A3}"/>
                  </a:ext>
                </a:extLst>
              </p14:cNvPr>
              <p14:cNvContentPartPr/>
              <p14:nvPr/>
            </p14:nvContentPartPr>
            <p14:xfrm>
              <a:off x="7179940" y="3651293"/>
              <a:ext cx="116280" cy="850680"/>
            </p14:xfrm>
          </p:contentPart>
        </mc:Choice>
        <mc:Fallback xmlns="">
          <p:pic>
            <p:nvPicPr>
              <p:cNvPr id="1378" name="Input penna 1377">
                <a:extLst>
                  <a:ext uri="{FF2B5EF4-FFF2-40B4-BE49-F238E27FC236}">
                    <a16:creationId xmlns:a16="http://schemas.microsoft.com/office/drawing/2014/main" id="{ABC4B862-8B6F-4E61-84B2-4CC0203011A3}"/>
                  </a:ext>
                </a:extLst>
              </p:cNvPr>
              <p:cNvPicPr/>
              <p:nvPr/>
            </p:nvPicPr>
            <p:blipFill>
              <a:blip r:embed="rId2250"/>
              <a:stretch>
                <a:fillRect/>
              </a:stretch>
            </p:blipFill>
            <p:spPr>
              <a:xfrm>
                <a:off x="7170912" y="3642293"/>
                <a:ext cx="133975" cy="86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1">
            <p14:nvContentPartPr>
              <p14:cNvPr id="1379" name="Input penna 1378">
                <a:extLst>
                  <a:ext uri="{FF2B5EF4-FFF2-40B4-BE49-F238E27FC236}">
                    <a16:creationId xmlns:a16="http://schemas.microsoft.com/office/drawing/2014/main" id="{A8AD9DD1-9E9E-4373-A91C-8D8ABE5B7740}"/>
                  </a:ext>
                </a:extLst>
              </p14:cNvPr>
              <p14:cNvContentPartPr/>
              <p14:nvPr/>
            </p14:nvContentPartPr>
            <p14:xfrm>
              <a:off x="7438420" y="4497653"/>
              <a:ext cx="856800" cy="113040"/>
            </p14:xfrm>
          </p:contentPart>
        </mc:Choice>
        <mc:Fallback xmlns="">
          <p:pic>
            <p:nvPicPr>
              <p:cNvPr id="1379" name="Input penna 1378">
                <a:extLst>
                  <a:ext uri="{FF2B5EF4-FFF2-40B4-BE49-F238E27FC236}">
                    <a16:creationId xmlns:a16="http://schemas.microsoft.com/office/drawing/2014/main" id="{A8AD9DD1-9E9E-4373-A91C-8D8ABE5B7740}"/>
                  </a:ext>
                </a:extLst>
              </p:cNvPr>
              <p:cNvPicPr/>
              <p:nvPr/>
            </p:nvPicPr>
            <p:blipFill>
              <a:blip r:embed="rId2252"/>
              <a:stretch>
                <a:fillRect/>
              </a:stretch>
            </p:blipFill>
            <p:spPr>
              <a:xfrm>
                <a:off x="7429420" y="4488653"/>
                <a:ext cx="8744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3">
            <p14:nvContentPartPr>
              <p14:cNvPr id="1380" name="Input penna 1379">
                <a:extLst>
                  <a:ext uri="{FF2B5EF4-FFF2-40B4-BE49-F238E27FC236}">
                    <a16:creationId xmlns:a16="http://schemas.microsoft.com/office/drawing/2014/main" id="{3F294AC8-3F72-4CB7-BABE-86B20A132ED8}"/>
                  </a:ext>
                </a:extLst>
              </p14:cNvPr>
              <p14:cNvContentPartPr/>
              <p14:nvPr/>
            </p14:nvContentPartPr>
            <p14:xfrm>
              <a:off x="8164180" y="4679093"/>
              <a:ext cx="62640" cy="104040"/>
            </p14:xfrm>
          </p:contentPart>
        </mc:Choice>
        <mc:Fallback xmlns="">
          <p:pic>
            <p:nvPicPr>
              <p:cNvPr id="1380" name="Input penna 1379">
                <a:extLst>
                  <a:ext uri="{FF2B5EF4-FFF2-40B4-BE49-F238E27FC236}">
                    <a16:creationId xmlns:a16="http://schemas.microsoft.com/office/drawing/2014/main" id="{3F294AC8-3F72-4CB7-BABE-86B20A132ED8}"/>
                  </a:ext>
                </a:extLst>
              </p:cNvPr>
              <p:cNvPicPr/>
              <p:nvPr/>
            </p:nvPicPr>
            <p:blipFill>
              <a:blip r:embed="rId2254"/>
              <a:stretch>
                <a:fillRect/>
              </a:stretch>
            </p:blipFill>
            <p:spPr>
              <a:xfrm>
                <a:off x="8155180" y="4670093"/>
                <a:ext cx="802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5">
            <p14:nvContentPartPr>
              <p14:cNvPr id="1381" name="Input penna 1380">
                <a:extLst>
                  <a:ext uri="{FF2B5EF4-FFF2-40B4-BE49-F238E27FC236}">
                    <a16:creationId xmlns:a16="http://schemas.microsoft.com/office/drawing/2014/main" id="{B757C58F-020F-46C3-B854-B4424C089868}"/>
                  </a:ext>
                </a:extLst>
              </p14:cNvPr>
              <p14:cNvContentPartPr/>
              <p14:nvPr/>
            </p14:nvContentPartPr>
            <p14:xfrm>
              <a:off x="8157340" y="4692773"/>
              <a:ext cx="68400" cy="82440"/>
            </p14:xfrm>
          </p:contentPart>
        </mc:Choice>
        <mc:Fallback xmlns="">
          <p:pic>
            <p:nvPicPr>
              <p:cNvPr id="1381" name="Input penna 1380">
                <a:extLst>
                  <a:ext uri="{FF2B5EF4-FFF2-40B4-BE49-F238E27FC236}">
                    <a16:creationId xmlns:a16="http://schemas.microsoft.com/office/drawing/2014/main" id="{B757C58F-020F-46C3-B854-B4424C089868}"/>
                  </a:ext>
                </a:extLst>
              </p:cNvPr>
              <p:cNvPicPr/>
              <p:nvPr/>
            </p:nvPicPr>
            <p:blipFill>
              <a:blip r:embed="rId2256"/>
              <a:stretch>
                <a:fillRect/>
              </a:stretch>
            </p:blipFill>
            <p:spPr>
              <a:xfrm>
                <a:off x="8148340" y="4683773"/>
                <a:ext cx="86040" cy="10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2" name="Gruppo 1381">
            <a:extLst>
              <a:ext uri="{FF2B5EF4-FFF2-40B4-BE49-F238E27FC236}">
                <a16:creationId xmlns:a16="http://schemas.microsoft.com/office/drawing/2014/main" id="{D0B0F06D-556C-4633-A508-E0A01EDDFB6C}"/>
              </a:ext>
            </a:extLst>
          </p:cNvPr>
          <p:cNvGrpSpPr/>
          <p:nvPr/>
        </p:nvGrpSpPr>
        <p:grpSpPr>
          <a:xfrm>
            <a:off x="6514660" y="3439613"/>
            <a:ext cx="1197720" cy="389520"/>
            <a:chOff x="289120" y="272947"/>
            <a:chExt cx="1197720" cy="38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57">
              <p14:nvContentPartPr>
                <p14:cNvPr id="1383" name="Input penna 1382">
                  <a:extLst>
                    <a:ext uri="{FF2B5EF4-FFF2-40B4-BE49-F238E27FC236}">
                      <a16:creationId xmlns:a16="http://schemas.microsoft.com/office/drawing/2014/main" id="{6979B31F-901B-4387-A3D7-CE2260A1D826}"/>
                    </a:ext>
                  </a:extLst>
                </p14:cNvPr>
                <p14:cNvContentPartPr/>
                <p14:nvPr/>
              </p14:nvContentPartPr>
              <p14:xfrm>
                <a:off x="289120" y="314707"/>
                <a:ext cx="97200" cy="9900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5D86405B-9B3C-4DDF-8E90-15A58F976197}"/>
                    </a:ext>
                  </a:extLst>
                </p:cNvPr>
                <p:cNvPicPr/>
                <p:nvPr/>
              </p:nvPicPr>
              <p:blipFill>
                <a:blip r:embed="rId2258"/>
                <a:stretch>
                  <a:fillRect/>
                </a:stretch>
              </p:blipFill>
              <p:spPr>
                <a:xfrm>
                  <a:off x="280120" y="305707"/>
                  <a:ext cx="1148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9">
              <p14:nvContentPartPr>
                <p14:cNvPr id="1384" name="Input penna 1383">
                  <a:extLst>
                    <a:ext uri="{FF2B5EF4-FFF2-40B4-BE49-F238E27FC236}">
                      <a16:creationId xmlns:a16="http://schemas.microsoft.com/office/drawing/2014/main" id="{5771D2D8-5194-417D-9F85-1FA803608D52}"/>
                    </a:ext>
                  </a:extLst>
                </p14:cNvPr>
                <p14:cNvContentPartPr/>
                <p14:nvPr/>
              </p14:nvContentPartPr>
              <p14:xfrm>
                <a:off x="393520" y="289147"/>
                <a:ext cx="61200" cy="12960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1F4394C9-514B-41D1-95D3-5894CCA3A199}"/>
                    </a:ext>
                  </a:extLst>
                </p:cNvPr>
                <p:cNvPicPr/>
                <p:nvPr/>
              </p:nvPicPr>
              <p:blipFill>
                <a:blip r:embed="rId2260"/>
                <a:stretch>
                  <a:fillRect/>
                </a:stretch>
              </p:blipFill>
              <p:spPr>
                <a:xfrm>
                  <a:off x="384520" y="280507"/>
                  <a:ext cx="78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1">
              <p14:nvContentPartPr>
                <p14:cNvPr id="1385" name="Input penna 1384">
                  <a:extLst>
                    <a:ext uri="{FF2B5EF4-FFF2-40B4-BE49-F238E27FC236}">
                      <a16:creationId xmlns:a16="http://schemas.microsoft.com/office/drawing/2014/main" id="{F05042F1-5EE2-4E46-9CE9-653635FCE4C8}"/>
                    </a:ext>
                  </a:extLst>
                </p14:cNvPr>
                <p14:cNvContentPartPr/>
                <p14:nvPr/>
              </p14:nvContentPartPr>
              <p14:xfrm>
                <a:off x="450400" y="329467"/>
                <a:ext cx="104400" cy="8856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65B66A69-8D0A-48C0-A752-BDE1397CF315}"/>
                    </a:ext>
                  </a:extLst>
                </p:cNvPr>
                <p:cNvPicPr/>
                <p:nvPr/>
              </p:nvPicPr>
              <p:blipFill>
                <a:blip r:embed="rId2262"/>
                <a:stretch>
                  <a:fillRect/>
                </a:stretch>
              </p:blipFill>
              <p:spPr>
                <a:xfrm>
                  <a:off x="441760" y="320827"/>
                  <a:ext cx="1220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3">
              <p14:nvContentPartPr>
                <p14:cNvPr id="1386" name="Input penna 1385">
                  <a:extLst>
                    <a:ext uri="{FF2B5EF4-FFF2-40B4-BE49-F238E27FC236}">
                      <a16:creationId xmlns:a16="http://schemas.microsoft.com/office/drawing/2014/main" id="{AD3EA4E7-D7CE-43F3-8355-316120293417}"/>
                    </a:ext>
                  </a:extLst>
                </p14:cNvPr>
                <p14:cNvContentPartPr/>
                <p14:nvPr/>
              </p14:nvContentPartPr>
              <p14:xfrm>
                <a:off x="454360" y="370147"/>
                <a:ext cx="74520" cy="468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0960BF80-21F7-46ED-8A69-95FA1CA6E1F9}"/>
                    </a:ext>
                  </a:extLst>
                </p:cNvPr>
                <p:cNvPicPr/>
                <p:nvPr/>
              </p:nvPicPr>
              <p:blipFill>
                <a:blip r:embed="rId2264"/>
                <a:stretch>
                  <a:fillRect/>
                </a:stretch>
              </p:blipFill>
              <p:spPr>
                <a:xfrm>
                  <a:off x="445360" y="361507"/>
                  <a:ext cx="921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5">
              <p14:nvContentPartPr>
                <p14:cNvPr id="1387" name="Input penna 1386">
                  <a:extLst>
                    <a:ext uri="{FF2B5EF4-FFF2-40B4-BE49-F238E27FC236}">
                      <a16:creationId xmlns:a16="http://schemas.microsoft.com/office/drawing/2014/main" id="{2EA84D38-9701-4627-A33C-A60B6E25AC45}"/>
                    </a:ext>
                  </a:extLst>
                </p14:cNvPr>
                <p14:cNvContentPartPr/>
                <p14:nvPr/>
              </p14:nvContentPartPr>
              <p14:xfrm>
                <a:off x="526000" y="303547"/>
                <a:ext cx="146520" cy="12456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0EAAABD0-F905-496C-AF93-3C154911A2DC}"/>
                    </a:ext>
                  </a:extLst>
                </p:cNvPr>
                <p:cNvPicPr/>
                <p:nvPr/>
              </p:nvPicPr>
              <p:blipFill>
                <a:blip r:embed="rId2266"/>
                <a:stretch>
                  <a:fillRect/>
                </a:stretch>
              </p:blipFill>
              <p:spPr>
                <a:xfrm>
                  <a:off x="517360" y="294547"/>
                  <a:ext cx="1641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7">
              <p14:nvContentPartPr>
                <p14:cNvPr id="1388" name="Input penna 1387">
                  <a:extLst>
                    <a:ext uri="{FF2B5EF4-FFF2-40B4-BE49-F238E27FC236}">
                      <a16:creationId xmlns:a16="http://schemas.microsoft.com/office/drawing/2014/main" id="{F6D22C15-527B-48E6-9E62-FA47283F4534}"/>
                    </a:ext>
                  </a:extLst>
                </p14:cNvPr>
                <p14:cNvContentPartPr/>
                <p14:nvPr/>
              </p14:nvContentPartPr>
              <p14:xfrm>
                <a:off x="682600" y="339187"/>
                <a:ext cx="39240" cy="7560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1820D15D-B5AE-4A4A-99A8-8E9C7FA0BFD6}"/>
                    </a:ext>
                  </a:extLst>
                </p:cNvPr>
                <p:cNvPicPr/>
                <p:nvPr/>
              </p:nvPicPr>
              <p:blipFill>
                <a:blip r:embed="rId2268"/>
                <a:stretch>
                  <a:fillRect/>
                </a:stretch>
              </p:blipFill>
              <p:spPr>
                <a:xfrm>
                  <a:off x="673960" y="330547"/>
                  <a:ext cx="568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9">
              <p14:nvContentPartPr>
                <p14:cNvPr id="1389" name="Input penna 1388">
                  <a:extLst>
                    <a:ext uri="{FF2B5EF4-FFF2-40B4-BE49-F238E27FC236}">
                      <a16:creationId xmlns:a16="http://schemas.microsoft.com/office/drawing/2014/main" id="{11EF4D00-328A-4219-BE78-FCC5118850A1}"/>
                    </a:ext>
                  </a:extLst>
                </p14:cNvPr>
                <p14:cNvContentPartPr/>
                <p14:nvPr/>
              </p14:nvContentPartPr>
              <p14:xfrm>
                <a:off x="635080" y="312907"/>
                <a:ext cx="146880" cy="8928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3C44EC0A-80A4-4D8E-8A2F-043AFBC9BE70}"/>
                    </a:ext>
                  </a:extLst>
                </p:cNvPr>
                <p:cNvPicPr/>
                <p:nvPr/>
              </p:nvPicPr>
              <p:blipFill>
                <a:blip r:embed="rId2270"/>
                <a:stretch>
                  <a:fillRect/>
                </a:stretch>
              </p:blipFill>
              <p:spPr>
                <a:xfrm>
                  <a:off x="626440" y="303907"/>
                  <a:ext cx="164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1">
              <p14:nvContentPartPr>
                <p14:cNvPr id="1390" name="Input penna 1389">
                  <a:extLst>
                    <a:ext uri="{FF2B5EF4-FFF2-40B4-BE49-F238E27FC236}">
                      <a16:creationId xmlns:a16="http://schemas.microsoft.com/office/drawing/2014/main" id="{600276A0-5EE7-4BD3-8C28-C92ADF14DA67}"/>
                    </a:ext>
                  </a:extLst>
                </p14:cNvPr>
                <p14:cNvContentPartPr/>
                <p14:nvPr/>
              </p14:nvContentPartPr>
              <p14:xfrm>
                <a:off x="787000" y="308587"/>
                <a:ext cx="70200" cy="9252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AE5C4728-17BE-4789-95EE-42E00383A00C}"/>
                    </a:ext>
                  </a:extLst>
                </p:cNvPr>
                <p:cNvPicPr/>
                <p:nvPr/>
              </p:nvPicPr>
              <p:blipFill>
                <a:blip r:embed="rId2272"/>
                <a:stretch>
                  <a:fillRect/>
                </a:stretch>
              </p:blipFill>
              <p:spPr>
                <a:xfrm>
                  <a:off x="778000" y="299587"/>
                  <a:ext cx="87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3">
              <p14:nvContentPartPr>
                <p14:cNvPr id="1391" name="Input penna 1390">
                  <a:extLst>
                    <a:ext uri="{FF2B5EF4-FFF2-40B4-BE49-F238E27FC236}">
                      <a16:creationId xmlns:a16="http://schemas.microsoft.com/office/drawing/2014/main" id="{9C00685B-8B7D-4F66-B34F-9E2321FEAC5C}"/>
                    </a:ext>
                  </a:extLst>
                </p14:cNvPr>
                <p14:cNvContentPartPr/>
                <p14:nvPr/>
              </p14:nvContentPartPr>
              <p14:xfrm>
                <a:off x="860080" y="318307"/>
                <a:ext cx="79560" cy="8676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7CF8A6C0-A716-4A49-9C45-908B0848A76F}"/>
                    </a:ext>
                  </a:extLst>
                </p:cNvPr>
                <p:cNvPicPr/>
                <p:nvPr/>
              </p:nvPicPr>
              <p:blipFill>
                <a:blip r:embed="rId2274"/>
                <a:stretch>
                  <a:fillRect/>
                </a:stretch>
              </p:blipFill>
              <p:spPr>
                <a:xfrm>
                  <a:off x="851440" y="309307"/>
                  <a:ext cx="972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5">
              <p14:nvContentPartPr>
                <p14:cNvPr id="1392" name="Input penna 1391">
                  <a:extLst>
                    <a:ext uri="{FF2B5EF4-FFF2-40B4-BE49-F238E27FC236}">
                      <a16:creationId xmlns:a16="http://schemas.microsoft.com/office/drawing/2014/main" id="{EEADE61D-4865-4512-AF96-04114BA33C52}"/>
                    </a:ext>
                  </a:extLst>
                </p14:cNvPr>
                <p14:cNvContentPartPr/>
                <p14:nvPr/>
              </p14:nvContentPartPr>
              <p14:xfrm>
                <a:off x="977080" y="280147"/>
                <a:ext cx="105480" cy="12204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00B7BD2B-07C0-4C05-B326-39DA5E91BFEE}"/>
                    </a:ext>
                  </a:extLst>
                </p:cNvPr>
                <p:cNvPicPr/>
                <p:nvPr/>
              </p:nvPicPr>
              <p:blipFill>
                <a:blip r:embed="rId2276"/>
                <a:stretch>
                  <a:fillRect/>
                </a:stretch>
              </p:blipFill>
              <p:spPr>
                <a:xfrm>
                  <a:off x="968080" y="271147"/>
                  <a:ext cx="1231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7">
              <p14:nvContentPartPr>
                <p14:cNvPr id="1393" name="Input penna 1392">
                  <a:extLst>
                    <a:ext uri="{FF2B5EF4-FFF2-40B4-BE49-F238E27FC236}">
                      <a16:creationId xmlns:a16="http://schemas.microsoft.com/office/drawing/2014/main" id="{75CB9220-55C0-4584-A657-6FFCE268F726}"/>
                    </a:ext>
                  </a:extLst>
                </p14:cNvPr>
                <p14:cNvContentPartPr/>
                <p14:nvPr/>
              </p14:nvContentPartPr>
              <p14:xfrm>
                <a:off x="1081480" y="297427"/>
                <a:ext cx="80280" cy="9684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E5972D98-B90E-4B4B-8E6C-925E02112E5F}"/>
                    </a:ext>
                  </a:extLst>
                </p:cNvPr>
                <p:cNvPicPr/>
                <p:nvPr/>
              </p:nvPicPr>
              <p:blipFill>
                <a:blip r:embed="rId2278"/>
                <a:stretch>
                  <a:fillRect/>
                </a:stretch>
              </p:blipFill>
              <p:spPr>
                <a:xfrm>
                  <a:off x="1072480" y="288427"/>
                  <a:ext cx="979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9">
              <p14:nvContentPartPr>
                <p14:cNvPr id="1394" name="Input penna 1393">
                  <a:extLst>
                    <a:ext uri="{FF2B5EF4-FFF2-40B4-BE49-F238E27FC236}">
                      <a16:creationId xmlns:a16="http://schemas.microsoft.com/office/drawing/2014/main" id="{7F85FE6F-D36C-4DF9-B996-F10AB25FB51E}"/>
                    </a:ext>
                  </a:extLst>
                </p14:cNvPr>
                <p14:cNvContentPartPr/>
                <p14:nvPr/>
              </p14:nvContentPartPr>
              <p14:xfrm>
                <a:off x="1083280" y="339187"/>
                <a:ext cx="73440" cy="216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4A87D88F-3B1B-4B00-9170-0F65836E48DD}"/>
                    </a:ext>
                  </a:extLst>
                </p:cNvPr>
                <p:cNvPicPr/>
                <p:nvPr/>
              </p:nvPicPr>
              <p:blipFill>
                <a:blip r:embed="rId2280"/>
                <a:stretch>
                  <a:fillRect/>
                </a:stretch>
              </p:blipFill>
              <p:spPr>
                <a:xfrm>
                  <a:off x="1074280" y="330547"/>
                  <a:ext cx="91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1">
              <p14:nvContentPartPr>
                <p14:cNvPr id="1395" name="Input penna 1394">
                  <a:extLst>
                    <a:ext uri="{FF2B5EF4-FFF2-40B4-BE49-F238E27FC236}">
                      <a16:creationId xmlns:a16="http://schemas.microsoft.com/office/drawing/2014/main" id="{30B7A230-C639-4585-9FAA-55084653E917}"/>
                    </a:ext>
                  </a:extLst>
                </p14:cNvPr>
                <p14:cNvContentPartPr/>
                <p14:nvPr/>
              </p14:nvContentPartPr>
              <p14:xfrm>
                <a:off x="1165000" y="272947"/>
                <a:ext cx="124560" cy="11844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3D59217E-73A8-4442-BCA0-CFF2F5D9E15D}"/>
                    </a:ext>
                  </a:extLst>
                </p:cNvPr>
                <p:cNvPicPr/>
                <p:nvPr/>
              </p:nvPicPr>
              <p:blipFill>
                <a:blip r:embed="rId2282"/>
                <a:stretch>
                  <a:fillRect/>
                </a:stretch>
              </p:blipFill>
              <p:spPr>
                <a:xfrm>
                  <a:off x="1156000" y="263947"/>
                  <a:ext cx="1422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3">
              <p14:nvContentPartPr>
                <p14:cNvPr id="1396" name="Input penna 1395">
                  <a:extLst>
                    <a:ext uri="{FF2B5EF4-FFF2-40B4-BE49-F238E27FC236}">
                      <a16:creationId xmlns:a16="http://schemas.microsoft.com/office/drawing/2014/main" id="{34F2E119-D964-4F63-8114-E9592448085C}"/>
                    </a:ext>
                  </a:extLst>
                </p14:cNvPr>
                <p14:cNvContentPartPr/>
                <p14:nvPr/>
              </p14:nvContentPartPr>
              <p14:xfrm>
                <a:off x="1216840" y="274387"/>
                <a:ext cx="102240" cy="828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C1A79F32-6AA2-469E-A0DA-6F5BFC367550}"/>
                    </a:ext>
                  </a:extLst>
                </p:cNvPr>
                <p:cNvPicPr/>
                <p:nvPr/>
              </p:nvPicPr>
              <p:blipFill>
                <a:blip r:embed="rId2284"/>
                <a:stretch>
                  <a:fillRect/>
                </a:stretch>
              </p:blipFill>
              <p:spPr>
                <a:xfrm>
                  <a:off x="1207840" y="265747"/>
                  <a:ext cx="1198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5">
              <p14:nvContentPartPr>
                <p14:cNvPr id="1397" name="Input penna 1396">
                  <a:extLst>
                    <a:ext uri="{FF2B5EF4-FFF2-40B4-BE49-F238E27FC236}">
                      <a16:creationId xmlns:a16="http://schemas.microsoft.com/office/drawing/2014/main" id="{1FF50770-1415-4562-81DD-763FBF6798A2}"/>
                    </a:ext>
                  </a:extLst>
                </p14:cNvPr>
                <p14:cNvContentPartPr/>
                <p14:nvPr/>
              </p14:nvContentPartPr>
              <p14:xfrm>
                <a:off x="1317640" y="289867"/>
                <a:ext cx="81360" cy="9252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F05800F9-4D48-4372-AEAE-87CDAD1D2F81}"/>
                    </a:ext>
                  </a:extLst>
                </p:cNvPr>
                <p:cNvPicPr/>
                <p:nvPr/>
              </p:nvPicPr>
              <p:blipFill>
                <a:blip r:embed="rId2286"/>
                <a:stretch>
                  <a:fillRect/>
                </a:stretch>
              </p:blipFill>
              <p:spPr>
                <a:xfrm>
                  <a:off x="1308640" y="281227"/>
                  <a:ext cx="99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7">
              <p14:nvContentPartPr>
                <p14:cNvPr id="1398" name="Input penna 1397">
                  <a:extLst>
                    <a:ext uri="{FF2B5EF4-FFF2-40B4-BE49-F238E27FC236}">
                      <a16:creationId xmlns:a16="http://schemas.microsoft.com/office/drawing/2014/main" id="{99182280-4C2A-4297-8889-1ABF76975604}"/>
                    </a:ext>
                  </a:extLst>
                </p14:cNvPr>
                <p14:cNvContentPartPr/>
                <p14:nvPr/>
              </p14:nvContentPartPr>
              <p14:xfrm>
                <a:off x="1294960" y="333067"/>
                <a:ext cx="99000" cy="576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BFC696ED-BCC5-411D-AF3B-B6BC091EA4CE}"/>
                    </a:ext>
                  </a:extLst>
                </p:cNvPr>
                <p:cNvPicPr/>
                <p:nvPr/>
              </p:nvPicPr>
              <p:blipFill>
                <a:blip r:embed="rId2288"/>
                <a:stretch>
                  <a:fillRect/>
                </a:stretch>
              </p:blipFill>
              <p:spPr>
                <a:xfrm>
                  <a:off x="1285960" y="324427"/>
                  <a:ext cx="116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9">
              <p14:nvContentPartPr>
                <p14:cNvPr id="1399" name="Input penna 1398">
                  <a:extLst>
                    <a:ext uri="{FF2B5EF4-FFF2-40B4-BE49-F238E27FC236}">
                      <a16:creationId xmlns:a16="http://schemas.microsoft.com/office/drawing/2014/main" id="{85C56755-965A-4AE1-98C9-2D73CE92AE27}"/>
                    </a:ext>
                  </a:extLst>
                </p14:cNvPr>
                <p14:cNvContentPartPr/>
                <p14:nvPr/>
              </p14:nvContentPartPr>
              <p14:xfrm>
                <a:off x="1482160" y="331267"/>
                <a:ext cx="4680" cy="5544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58990A87-F61B-4F14-A33C-D2DAC1ABBA13}"/>
                    </a:ext>
                  </a:extLst>
                </p:cNvPr>
                <p:cNvPicPr/>
                <p:nvPr/>
              </p:nvPicPr>
              <p:blipFill>
                <a:blip r:embed="rId2290"/>
                <a:stretch>
                  <a:fillRect/>
                </a:stretch>
              </p:blipFill>
              <p:spPr>
                <a:xfrm>
                  <a:off x="1473160" y="322627"/>
                  <a:ext cx="223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1">
              <p14:nvContentPartPr>
                <p14:cNvPr id="1400" name="Input penna 1399">
                  <a:extLst>
                    <a:ext uri="{FF2B5EF4-FFF2-40B4-BE49-F238E27FC236}">
                      <a16:creationId xmlns:a16="http://schemas.microsoft.com/office/drawing/2014/main" id="{B9D4830D-CB3D-417B-9605-CEE14735CB94}"/>
                    </a:ext>
                  </a:extLst>
                </p14:cNvPr>
                <p14:cNvContentPartPr/>
                <p14:nvPr/>
              </p14:nvContentPartPr>
              <p14:xfrm>
                <a:off x="716440" y="501187"/>
                <a:ext cx="54000" cy="161280"/>
              </p14:xfrm>
            </p:contentPart>
          </mc:Choice>
          <mc:Fallback xmlns="">
            <p:pic>
              <p:nvPicPr>
                <p:cNvPr id="43" name="Input penna 42">
                  <a:extLst>
                    <a:ext uri="{FF2B5EF4-FFF2-40B4-BE49-F238E27FC236}">
                      <a16:creationId xmlns:a16="http://schemas.microsoft.com/office/drawing/2014/main" id="{A770B679-19BD-4688-ABE3-BA35782C0688}"/>
                    </a:ext>
                  </a:extLst>
                </p:cNvPr>
                <p:cNvPicPr/>
                <p:nvPr/>
              </p:nvPicPr>
              <p:blipFill>
                <a:blip r:embed="rId2292"/>
                <a:stretch>
                  <a:fillRect/>
                </a:stretch>
              </p:blipFill>
              <p:spPr>
                <a:xfrm>
                  <a:off x="707800" y="492547"/>
                  <a:ext cx="7164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93">
            <p14:nvContentPartPr>
              <p14:cNvPr id="1401" name="Input penna 1400">
                <a:extLst>
                  <a:ext uri="{FF2B5EF4-FFF2-40B4-BE49-F238E27FC236}">
                    <a16:creationId xmlns:a16="http://schemas.microsoft.com/office/drawing/2014/main" id="{66B35E3A-F1F3-4E4E-8E87-665B534DE0B7}"/>
                  </a:ext>
                </a:extLst>
              </p14:cNvPr>
              <p14:cNvContentPartPr/>
              <p14:nvPr/>
            </p14:nvContentPartPr>
            <p14:xfrm>
              <a:off x="7356700" y="4170413"/>
              <a:ext cx="1104120" cy="380160"/>
            </p14:xfrm>
          </p:contentPart>
        </mc:Choice>
        <mc:Fallback xmlns="">
          <p:pic>
            <p:nvPicPr>
              <p:cNvPr id="1401" name="Input penna 1400">
                <a:extLst>
                  <a:ext uri="{FF2B5EF4-FFF2-40B4-BE49-F238E27FC236}">
                    <a16:creationId xmlns:a16="http://schemas.microsoft.com/office/drawing/2014/main" id="{66B35E3A-F1F3-4E4E-8E87-665B534DE0B7}"/>
                  </a:ext>
                </a:extLst>
              </p:cNvPr>
              <p:cNvPicPr/>
              <p:nvPr/>
            </p:nvPicPr>
            <p:blipFill>
              <a:blip r:embed="rId2294"/>
              <a:stretch>
                <a:fillRect/>
              </a:stretch>
            </p:blipFill>
            <p:spPr>
              <a:xfrm>
                <a:off x="7347703" y="4161413"/>
                <a:ext cx="1121754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5">
            <p14:nvContentPartPr>
              <p14:cNvPr id="1402" name="Input penna 1401">
                <a:extLst>
                  <a:ext uri="{FF2B5EF4-FFF2-40B4-BE49-F238E27FC236}">
                    <a16:creationId xmlns:a16="http://schemas.microsoft.com/office/drawing/2014/main" id="{B90768F3-75AD-4780-9DE5-FCD857EAE81B}"/>
                  </a:ext>
                </a:extLst>
              </p14:cNvPr>
              <p14:cNvContentPartPr/>
              <p14:nvPr/>
            </p14:nvContentPartPr>
            <p14:xfrm>
              <a:off x="8554780" y="4153493"/>
              <a:ext cx="68760" cy="179280"/>
            </p14:xfrm>
          </p:contentPart>
        </mc:Choice>
        <mc:Fallback xmlns="">
          <p:pic>
            <p:nvPicPr>
              <p:cNvPr id="1402" name="Input penna 1401">
                <a:extLst>
                  <a:ext uri="{FF2B5EF4-FFF2-40B4-BE49-F238E27FC236}">
                    <a16:creationId xmlns:a16="http://schemas.microsoft.com/office/drawing/2014/main" id="{B90768F3-75AD-4780-9DE5-FCD857EAE81B}"/>
                  </a:ext>
                </a:extLst>
              </p:cNvPr>
              <p:cNvPicPr/>
              <p:nvPr/>
            </p:nvPicPr>
            <p:blipFill>
              <a:blip r:embed="rId2296"/>
              <a:stretch>
                <a:fillRect/>
              </a:stretch>
            </p:blipFill>
            <p:spPr>
              <a:xfrm>
                <a:off x="8545780" y="4144511"/>
                <a:ext cx="86400" cy="196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7">
            <p14:nvContentPartPr>
              <p14:cNvPr id="1403" name="Input penna 1402">
                <a:extLst>
                  <a:ext uri="{FF2B5EF4-FFF2-40B4-BE49-F238E27FC236}">
                    <a16:creationId xmlns:a16="http://schemas.microsoft.com/office/drawing/2014/main" id="{811D0DA5-FF1C-4C71-A294-F618D6E1E650}"/>
                  </a:ext>
                </a:extLst>
              </p14:cNvPr>
              <p14:cNvContentPartPr/>
              <p14:nvPr/>
            </p14:nvContentPartPr>
            <p14:xfrm>
              <a:off x="6925060" y="3819053"/>
              <a:ext cx="315720" cy="668520"/>
            </p14:xfrm>
          </p:contentPart>
        </mc:Choice>
        <mc:Fallback xmlns="">
          <p:pic>
            <p:nvPicPr>
              <p:cNvPr id="1403" name="Input penna 1402">
                <a:extLst>
                  <a:ext uri="{FF2B5EF4-FFF2-40B4-BE49-F238E27FC236}">
                    <a16:creationId xmlns:a16="http://schemas.microsoft.com/office/drawing/2014/main" id="{811D0DA5-FF1C-4C71-A294-F618D6E1E650}"/>
                  </a:ext>
                </a:extLst>
              </p:cNvPr>
              <p:cNvPicPr/>
              <p:nvPr/>
            </p:nvPicPr>
            <p:blipFill>
              <a:blip r:embed="rId2298"/>
              <a:stretch>
                <a:fillRect/>
              </a:stretch>
            </p:blipFill>
            <p:spPr>
              <a:xfrm>
                <a:off x="6916060" y="3810053"/>
                <a:ext cx="333360" cy="68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04" name="Gruppo 1403">
            <a:extLst>
              <a:ext uri="{FF2B5EF4-FFF2-40B4-BE49-F238E27FC236}">
                <a16:creationId xmlns:a16="http://schemas.microsoft.com/office/drawing/2014/main" id="{A4497856-BE5C-4CFE-931A-5A3B0079083F}"/>
              </a:ext>
            </a:extLst>
          </p:cNvPr>
          <p:cNvGrpSpPr/>
          <p:nvPr/>
        </p:nvGrpSpPr>
        <p:grpSpPr>
          <a:xfrm>
            <a:off x="7944940" y="4380293"/>
            <a:ext cx="187200" cy="138600"/>
            <a:chOff x="1719400" y="1213627"/>
            <a:chExt cx="187200" cy="13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9">
              <p14:nvContentPartPr>
                <p14:cNvPr id="1405" name="Input penna 1404">
                  <a:extLst>
                    <a:ext uri="{FF2B5EF4-FFF2-40B4-BE49-F238E27FC236}">
                      <a16:creationId xmlns:a16="http://schemas.microsoft.com/office/drawing/2014/main" id="{82DE8CC4-67D5-4169-B535-E396D04184B6}"/>
                    </a:ext>
                  </a:extLst>
                </p14:cNvPr>
                <p14:cNvContentPartPr/>
                <p14:nvPr/>
              </p14:nvContentPartPr>
              <p14:xfrm>
                <a:off x="1719400" y="1213627"/>
                <a:ext cx="66240" cy="138600"/>
              </p14:xfrm>
            </p:contentPart>
          </mc:Choice>
          <mc:Fallback xmlns="">
            <p:pic>
              <p:nvPicPr>
                <p:cNvPr id="48" name="Input penna 47">
                  <a:extLst>
                    <a:ext uri="{FF2B5EF4-FFF2-40B4-BE49-F238E27FC236}">
                      <a16:creationId xmlns:a16="http://schemas.microsoft.com/office/drawing/2014/main" id="{45BFFA3C-6EB6-4BB8-9207-D4061C0A2170}"/>
                    </a:ext>
                  </a:extLst>
                </p:cNvPr>
                <p:cNvPicPr/>
                <p:nvPr/>
              </p:nvPicPr>
              <p:blipFill>
                <a:blip r:embed="rId2300"/>
                <a:stretch>
                  <a:fillRect/>
                </a:stretch>
              </p:blipFill>
              <p:spPr>
                <a:xfrm>
                  <a:off x="1710400" y="1204627"/>
                  <a:ext cx="838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1">
              <p14:nvContentPartPr>
                <p14:cNvPr id="1406" name="Input penna 1405">
                  <a:extLst>
                    <a:ext uri="{FF2B5EF4-FFF2-40B4-BE49-F238E27FC236}">
                      <a16:creationId xmlns:a16="http://schemas.microsoft.com/office/drawing/2014/main" id="{2AC654C7-C03F-403D-B613-20126732DE19}"/>
                    </a:ext>
                  </a:extLst>
                </p14:cNvPr>
                <p14:cNvContentPartPr/>
                <p14:nvPr/>
              </p14:nvContentPartPr>
              <p14:xfrm>
                <a:off x="1765120" y="1231267"/>
                <a:ext cx="92520" cy="9756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634F2BDD-4D62-4DC8-BD04-DBFE9D90D61E}"/>
                    </a:ext>
                  </a:extLst>
                </p:cNvPr>
                <p:cNvPicPr/>
                <p:nvPr/>
              </p:nvPicPr>
              <p:blipFill>
                <a:blip r:embed="rId2302"/>
                <a:stretch>
                  <a:fillRect/>
                </a:stretch>
              </p:blipFill>
              <p:spPr>
                <a:xfrm>
                  <a:off x="1756120" y="1222627"/>
                  <a:ext cx="1101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3">
              <p14:nvContentPartPr>
                <p14:cNvPr id="1407" name="Input penna 1406">
                  <a:extLst>
                    <a:ext uri="{FF2B5EF4-FFF2-40B4-BE49-F238E27FC236}">
                      <a16:creationId xmlns:a16="http://schemas.microsoft.com/office/drawing/2014/main" id="{84E84536-CE5F-4C5F-8A05-FB87BFF421BD}"/>
                    </a:ext>
                  </a:extLst>
                </p14:cNvPr>
                <p14:cNvContentPartPr/>
                <p14:nvPr/>
              </p14:nvContentPartPr>
              <p14:xfrm>
                <a:off x="1841080" y="1284907"/>
                <a:ext cx="65520" cy="39600"/>
              </p14:xfrm>
            </p:contentPart>
          </mc:Choice>
          <mc:Fallback xmlns="">
            <p:pic>
              <p:nvPicPr>
                <p:cNvPr id="50" name="Input penna 49">
                  <a:extLst>
                    <a:ext uri="{FF2B5EF4-FFF2-40B4-BE49-F238E27FC236}">
                      <a16:creationId xmlns:a16="http://schemas.microsoft.com/office/drawing/2014/main" id="{DF2CCDE0-E647-4233-8257-DA0530E598E4}"/>
                    </a:ext>
                  </a:extLst>
                </p:cNvPr>
                <p:cNvPicPr/>
                <p:nvPr/>
              </p:nvPicPr>
              <p:blipFill>
                <a:blip r:embed="rId2304"/>
                <a:stretch>
                  <a:fillRect/>
                </a:stretch>
              </p:blipFill>
              <p:spPr>
                <a:xfrm>
                  <a:off x="1832440" y="1276267"/>
                  <a:ext cx="83160" cy="5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5">
            <p14:nvContentPartPr>
              <p14:cNvPr id="1408" name="Input penna 1407">
                <a:extLst>
                  <a:ext uri="{FF2B5EF4-FFF2-40B4-BE49-F238E27FC236}">
                    <a16:creationId xmlns:a16="http://schemas.microsoft.com/office/drawing/2014/main" id="{45D9F3AB-0EDE-4468-ABCC-1D9CC36320E8}"/>
                  </a:ext>
                </a:extLst>
              </p14:cNvPr>
              <p14:cNvContentPartPr/>
              <p14:nvPr/>
            </p14:nvContentPartPr>
            <p14:xfrm>
              <a:off x="6721300" y="3860453"/>
              <a:ext cx="76680" cy="177840"/>
            </p14:xfrm>
          </p:contentPart>
        </mc:Choice>
        <mc:Fallback xmlns="">
          <p:pic>
            <p:nvPicPr>
              <p:cNvPr id="1408" name="Input penna 1407">
                <a:extLst>
                  <a:ext uri="{FF2B5EF4-FFF2-40B4-BE49-F238E27FC236}">
                    <a16:creationId xmlns:a16="http://schemas.microsoft.com/office/drawing/2014/main" id="{45D9F3AB-0EDE-4468-ABCC-1D9CC36320E8}"/>
                  </a:ext>
                </a:extLst>
              </p:cNvPr>
              <p:cNvPicPr/>
              <p:nvPr/>
            </p:nvPicPr>
            <p:blipFill>
              <a:blip r:embed="rId2306"/>
              <a:stretch>
                <a:fillRect/>
              </a:stretch>
            </p:blipFill>
            <p:spPr>
              <a:xfrm>
                <a:off x="6712258" y="3851453"/>
                <a:ext cx="94403" cy="195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09" name="Gruppo 1408">
            <a:extLst>
              <a:ext uri="{FF2B5EF4-FFF2-40B4-BE49-F238E27FC236}">
                <a16:creationId xmlns:a16="http://schemas.microsoft.com/office/drawing/2014/main" id="{FA76C117-AA19-48CE-977C-075ED46088D0}"/>
              </a:ext>
            </a:extLst>
          </p:cNvPr>
          <p:cNvGrpSpPr/>
          <p:nvPr/>
        </p:nvGrpSpPr>
        <p:grpSpPr>
          <a:xfrm>
            <a:off x="6338980" y="4002653"/>
            <a:ext cx="1557720" cy="1433520"/>
            <a:chOff x="113440" y="835987"/>
            <a:chExt cx="1557720" cy="143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7">
              <p14:nvContentPartPr>
                <p14:cNvPr id="1410" name="Input penna 1409">
                  <a:extLst>
                    <a:ext uri="{FF2B5EF4-FFF2-40B4-BE49-F238E27FC236}">
                      <a16:creationId xmlns:a16="http://schemas.microsoft.com/office/drawing/2014/main" id="{950D09D7-91A4-485C-9081-4B1208F11FEA}"/>
                    </a:ext>
                  </a:extLst>
                </p14:cNvPr>
                <p14:cNvContentPartPr/>
                <p14:nvPr/>
              </p14:nvContentPartPr>
              <p14:xfrm>
                <a:off x="672520" y="835987"/>
                <a:ext cx="998640" cy="90360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5313B2B9-F6E5-4563-AAF1-08D7746A0FB9}"/>
                    </a:ext>
                  </a:extLst>
                </p:cNvPr>
                <p:cNvPicPr/>
                <p:nvPr/>
              </p:nvPicPr>
              <p:blipFill>
                <a:blip r:embed="rId2308"/>
                <a:stretch>
                  <a:fillRect/>
                </a:stretch>
              </p:blipFill>
              <p:spPr>
                <a:xfrm>
                  <a:off x="663520" y="827347"/>
                  <a:ext cx="1016280" cy="9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9">
              <p14:nvContentPartPr>
                <p14:cNvPr id="1411" name="Input penna 1410">
                  <a:extLst>
                    <a:ext uri="{FF2B5EF4-FFF2-40B4-BE49-F238E27FC236}">
                      <a16:creationId xmlns:a16="http://schemas.microsoft.com/office/drawing/2014/main" id="{8DF20304-5CF3-426D-A773-AC4FE9274144}"/>
                    </a:ext>
                  </a:extLst>
                </p14:cNvPr>
                <p14:cNvContentPartPr/>
                <p14:nvPr/>
              </p14:nvContentPartPr>
              <p14:xfrm>
                <a:off x="1323760" y="1398307"/>
                <a:ext cx="252720" cy="30060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C4D4D0E8-5E16-4161-BCA5-5FB0622B474B}"/>
                    </a:ext>
                  </a:extLst>
                </p:cNvPr>
                <p:cNvPicPr/>
                <p:nvPr/>
              </p:nvPicPr>
              <p:blipFill>
                <a:blip r:embed="rId2310"/>
                <a:stretch>
                  <a:fillRect/>
                </a:stretch>
              </p:blipFill>
              <p:spPr>
                <a:xfrm>
                  <a:off x="1315120" y="1389307"/>
                  <a:ext cx="27036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1">
              <p14:nvContentPartPr>
                <p14:cNvPr id="1412" name="Input penna 1411">
                  <a:extLst>
                    <a:ext uri="{FF2B5EF4-FFF2-40B4-BE49-F238E27FC236}">
                      <a16:creationId xmlns:a16="http://schemas.microsoft.com/office/drawing/2014/main" id="{05B52E9C-FECD-42AC-9589-FC45A9C353FB}"/>
                    </a:ext>
                  </a:extLst>
                </p14:cNvPr>
                <p14:cNvContentPartPr/>
                <p14:nvPr/>
              </p14:nvContentPartPr>
              <p14:xfrm>
                <a:off x="1105960" y="1294987"/>
                <a:ext cx="393840" cy="43956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8C5E5314-3899-43AE-B91F-DF0C6D358E6D}"/>
                    </a:ext>
                  </a:extLst>
                </p:cNvPr>
                <p:cNvPicPr/>
                <p:nvPr/>
              </p:nvPicPr>
              <p:blipFill>
                <a:blip r:embed="rId2312"/>
                <a:stretch>
                  <a:fillRect/>
                </a:stretch>
              </p:blipFill>
              <p:spPr>
                <a:xfrm>
                  <a:off x="1097320" y="1286347"/>
                  <a:ext cx="411480" cy="45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3">
              <p14:nvContentPartPr>
                <p14:cNvPr id="1413" name="Input penna 1412">
                  <a:extLst>
                    <a:ext uri="{FF2B5EF4-FFF2-40B4-BE49-F238E27FC236}">
                      <a16:creationId xmlns:a16="http://schemas.microsoft.com/office/drawing/2014/main" id="{F166FDBF-D019-4695-9846-F3F235389D33}"/>
                    </a:ext>
                  </a:extLst>
                </p14:cNvPr>
                <p14:cNvContentPartPr/>
                <p14:nvPr/>
              </p14:nvContentPartPr>
              <p14:xfrm>
                <a:off x="1013800" y="1156027"/>
                <a:ext cx="371160" cy="45504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403B8E09-B3EE-481F-873C-E6A0813A3083}"/>
                    </a:ext>
                  </a:extLst>
                </p:cNvPr>
                <p:cNvPicPr/>
                <p:nvPr/>
              </p:nvPicPr>
              <p:blipFill>
                <a:blip r:embed="rId2314"/>
                <a:stretch>
                  <a:fillRect/>
                </a:stretch>
              </p:blipFill>
              <p:spPr>
                <a:xfrm>
                  <a:off x="1005160" y="1147387"/>
                  <a:ext cx="388800" cy="47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5">
              <p14:nvContentPartPr>
                <p14:cNvPr id="1414" name="Input penna 1413">
                  <a:extLst>
                    <a:ext uri="{FF2B5EF4-FFF2-40B4-BE49-F238E27FC236}">
                      <a16:creationId xmlns:a16="http://schemas.microsoft.com/office/drawing/2014/main" id="{730C1EFB-8EFA-4062-907A-88C51E9277E4}"/>
                    </a:ext>
                  </a:extLst>
                </p14:cNvPr>
                <p14:cNvContentPartPr/>
                <p14:nvPr/>
              </p14:nvContentPartPr>
              <p14:xfrm>
                <a:off x="907960" y="1068187"/>
                <a:ext cx="356040" cy="40500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540359D2-474B-4DBC-A3B8-053BEC3458DE}"/>
                    </a:ext>
                  </a:extLst>
                </p:cNvPr>
                <p:cNvPicPr/>
                <p:nvPr/>
              </p:nvPicPr>
              <p:blipFill>
                <a:blip r:embed="rId2316"/>
                <a:stretch>
                  <a:fillRect/>
                </a:stretch>
              </p:blipFill>
              <p:spPr>
                <a:xfrm>
                  <a:off x="899320" y="1059547"/>
                  <a:ext cx="37368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7">
              <p14:nvContentPartPr>
                <p14:cNvPr id="1415" name="Input penna 1414">
                  <a:extLst>
                    <a:ext uri="{FF2B5EF4-FFF2-40B4-BE49-F238E27FC236}">
                      <a16:creationId xmlns:a16="http://schemas.microsoft.com/office/drawing/2014/main" id="{C97F13D9-3F7F-4E1A-9363-3E0BC762AEFC}"/>
                    </a:ext>
                  </a:extLst>
                </p14:cNvPr>
                <p14:cNvContentPartPr/>
                <p14:nvPr/>
              </p14:nvContentPartPr>
              <p14:xfrm>
                <a:off x="773680" y="978187"/>
                <a:ext cx="342000" cy="44712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1ACBC05E-CC25-4890-BAF1-7E641A731A97}"/>
                    </a:ext>
                  </a:extLst>
                </p:cNvPr>
                <p:cNvPicPr/>
                <p:nvPr/>
              </p:nvPicPr>
              <p:blipFill>
                <a:blip r:embed="rId2318"/>
                <a:stretch>
                  <a:fillRect/>
                </a:stretch>
              </p:blipFill>
              <p:spPr>
                <a:xfrm>
                  <a:off x="765040" y="969187"/>
                  <a:ext cx="35964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9">
              <p14:nvContentPartPr>
                <p14:cNvPr id="1416" name="Input penna 1415">
                  <a:extLst>
                    <a:ext uri="{FF2B5EF4-FFF2-40B4-BE49-F238E27FC236}">
                      <a16:creationId xmlns:a16="http://schemas.microsoft.com/office/drawing/2014/main" id="{74A53B29-72DD-4595-993D-7765E3AD1FFB}"/>
                    </a:ext>
                  </a:extLst>
                </p14:cNvPr>
                <p14:cNvContentPartPr/>
                <p14:nvPr/>
              </p14:nvContentPartPr>
              <p14:xfrm>
                <a:off x="883480" y="913747"/>
                <a:ext cx="109080" cy="12708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DD3656B3-8F18-4A8E-8A1B-ADC26A21B244}"/>
                    </a:ext>
                  </a:extLst>
                </p:cNvPr>
                <p:cNvPicPr/>
                <p:nvPr/>
              </p:nvPicPr>
              <p:blipFill>
                <a:blip r:embed="rId2320"/>
                <a:stretch>
                  <a:fillRect/>
                </a:stretch>
              </p:blipFill>
              <p:spPr>
                <a:xfrm>
                  <a:off x="874480" y="905107"/>
                  <a:ext cx="1267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1">
              <p14:nvContentPartPr>
                <p14:cNvPr id="1417" name="Input penna 1416">
                  <a:extLst>
                    <a:ext uri="{FF2B5EF4-FFF2-40B4-BE49-F238E27FC236}">
                      <a16:creationId xmlns:a16="http://schemas.microsoft.com/office/drawing/2014/main" id="{E1A19255-99A8-40DE-B272-858803A50B27}"/>
                    </a:ext>
                  </a:extLst>
                </p14:cNvPr>
                <p14:cNvContentPartPr/>
                <p14:nvPr/>
              </p14:nvContentPartPr>
              <p14:xfrm>
                <a:off x="250600" y="2063587"/>
                <a:ext cx="12240" cy="1872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F53FF7A7-0FBA-47C9-A558-FDBE5E23431D}"/>
                    </a:ext>
                  </a:extLst>
                </p:cNvPr>
                <p:cNvPicPr/>
                <p:nvPr/>
              </p:nvPicPr>
              <p:blipFill>
                <a:blip r:embed="rId2322"/>
                <a:stretch>
                  <a:fillRect/>
                </a:stretch>
              </p:blipFill>
              <p:spPr>
                <a:xfrm>
                  <a:off x="241960" y="2054947"/>
                  <a:ext cx="298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3">
              <p14:nvContentPartPr>
                <p14:cNvPr id="1418" name="Input penna 1417">
                  <a:extLst>
                    <a:ext uri="{FF2B5EF4-FFF2-40B4-BE49-F238E27FC236}">
                      <a16:creationId xmlns:a16="http://schemas.microsoft.com/office/drawing/2014/main" id="{FE666E12-D620-43E1-8F5E-DA158C802022}"/>
                    </a:ext>
                  </a:extLst>
                </p14:cNvPr>
                <p14:cNvContentPartPr/>
                <p14:nvPr/>
              </p14:nvContentPartPr>
              <p14:xfrm>
                <a:off x="259240" y="2027227"/>
                <a:ext cx="508320" cy="12816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5F2CABBF-7951-4596-8FDA-BAC9E8BBACDA}"/>
                    </a:ext>
                  </a:extLst>
                </p:cNvPr>
                <p:cNvPicPr/>
                <p:nvPr/>
              </p:nvPicPr>
              <p:blipFill>
                <a:blip r:embed="rId2324"/>
                <a:stretch>
                  <a:fillRect/>
                </a:stretch>
              </p:blipFill>
              <p:spPr>
                <a:xfrm>
                  <a:off x="250240" y="2018227"/>
                  <a:ext cx="525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5">
              <p14:nvContentPartPr>
                <p14:cNvPr id="1419" name="Input penna 1418">
                  <a:extLst>
                    <a:ext uri="{FF2B5EF4-FFF2-40B4-BE49-F238E27FC236}">
                      <a16:creationId xmlns:a16="http://schemas.microsoft.com/office/drawing/2014/main" id="{EC118C53-2DFD-40BA-A6A3-88DCAB2FA93B}"/>
                    </a:ext>
                  </a:extLst>
                </p14:cNvPr>
                <p14:cNvContentPartPr/>
                <p14:nvPr/>
              </p14:nvContentPartPr>
              <p14:xfrm>
                <a:off x="824800" y="2151427"/>
                <a:ext cx="110520" cy="79560"/>
              </p14:xfrm>
            </p:contentPart>
          </mc:Choice>
          <mc:Fallback xmlns="">
            <p:pic>
              <p:nvPicPr>
                <p:cNvPr id="58" name="Input penna 57">
                  <a:extLst>
                    <a:ext uri="{FF2B5EF4-FFF2-40B4-BE49-F238E27FC236}">
                      <a16:creationId xmlns:a16="http://schemas.microsoft.com/office/drawing/2014/main" id="{01DD5800-8BAD-4EAC-B701-81DBB3E9BF8A}"/>
                    </a:ext>
                  </a:extLst>
                </p:cNvPr>
                <p:cNvPicPr/>
                <p:nvPr/>
              </p:nvPicPr>
              <p:blipFill>
                <a:blip r:embed="rId2326"/>
                <a:stretch>
                  <a:fillRect/>
                </a:stretch>
              </p:blipFill>
              <p:spPr>
                <a:xfrm>
                  <a:off x="815800" y="2142427"/>
                  <a:ext cx="128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7">
              <p14:nvContentPartPr>
                <p14:cNvPr id="1420" name="Input penna 1419">
                  <a:extLst>
                    <a:ext uri="{FF2B5EF4-FFF2-40B4-BE49-F238E27FC236}">
                      <a16:creationId xmlns:a16="http://schemas.microsoft.com/office/drawing/2014/main" id="{E9FF11DB-4695-477F-BCB3-68786A096A6B}"/>
                    </a:ext>
                  </a:extLst>
                </p14:cNvPr>
                <p14:cNvContentPartPr/>
                <p14:nvPr/>
              </p14:nvContentPartPr>
              <p14:xfrm>
                <a:off x="882760" y="2172307"/>
                <a:ext cx="52200" cy="5580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1CC4D66D-1854-4EF2-BB0C-992998B26171}"/>
                    </a:ext>
                  </a:extLst>
                </p:cNvPr>
                <p:cNvPicPr/>
                <p:nvPr/>
              </p:nvPicPr>
              <p:blipFill>
                <a:blip r:embed="rId2328"/>
                <a:stretch>
                  <a:fillRect/>
                </a:stretch>
              </p:blipFill>
              <p:spPr>
                <a:xfrm>
                  <a:off x="874120" y="2163667"/>
                  <a:ext cx="698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1421" name="Input penna 1420">
                  <a:extLst>
                    <a:ext uri="{FF2B5EF4-FFF2-40B4-BE49-F238E27FC236}">
                      <a16:creationId xmlns:a16="http://schemas.microsoft.com/office/drawing/2014/main" id="{2C47A236-8751-4140-A95E-A47A914470B8}"/>
                    </a:ext>
                  </a:extLst>
                </p14:cNvPr>
                <p14:cNvContentPartPr/>
                <p14:nvPr/>
              </p14:nvContentPartPr>
              <p14:xfrm>
                <a:off x="1019920" y="2079787"/>
                <a:ext cx="9000" cy="7560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6E4DB0E5-792C-4BB7-B0E3-6D79A315482E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1010920" y="2070787"/>
                  <a:ext cx="266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1422" name="Input penna 1421">
                  <a:extLst>
                    <a:ext uri="{FF2B5EF4-FFF2-40B4-BE49-F238E27FC236}">
                      <a16:creationId xmlns:a16="http://schemas.microsoft.com/office/drawing/2014/main" id="{E8CE1BD0-D065-4486-8DF1-2F85EDE85AC1}"/>
                    </a:ext>
                  </a:extLst>
                </p14:cNvPr>
                <p14:cNvContentPartPr/>
                <p14:nvPr/>
              </p14:nvContentPartPr>
              <p14:xfrm>
                <a:off x="230800" y="2049907"/>
                <a:ext cx="50040" cy="47160"/>
              </p14:xfrm>
            </p:contentPart>
          </mc:Choice>
          <mc:Fallback xmlns="">
            <p:pic>
              <p:nvPicPr>
                <p:cNvPr id="62" name="Input penna 61">
                  <a:extLst>
                    <a:ext uri="{FF2B5EF4-FFF2-40B4-BE49-F238E27FC236}">
                      <a16:creationId xmlns:a16="http://schemas.microsoft.com/office/drawing/2014/main" id="{36185B6D-9621-4208-9486-E3196737B377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222160" y="2041267"/>
                  <a:ext cx="676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1423" name="Input penna 1422">
                  <a:extLst>
                    <a:ext uri="{FF2B5EF4-FFF2-40B4-BE49-F238E27FC236}">
                      <a16:creationId xmlns:a16="http://schemas.microsoft.com/office/drawing/2014/main" id="{A9D2B518-2C56-41CC-AF84-DA3F8595625F}"/>
                    </a:ext>
                  </a:extLst>
                </p14:cNvPr>
                <p14:cNvContentPartPr/>
                <p14:nvPr/>
              </p14:nvContentPartPr>
              <p14:xfrm>
                <a:off x="232240" y="2178067"/>
                <a:ext cx="70560" cy="91440"/>
              </p14:xfrm>
            </p:contentPart>
          </mc:Choice>
          <mc:Fallback xmlns="">
            <p:pic>
              <p:nvPicPr>
                <p:cNvPr id="63" name="Input penna 62">
                  <a:extLst>
                    <a:ext uri="{FF2B5EF4-FFF2-40B4-BE49-F238E27FC236}">
                      <a16:creationId xmlns:a16="http://schemas.microsoft.com/office/drawing/2014/main" id="{C5798CAD-AF50-4689-BB12-7CEB6286A554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223240" y="2169067"/>
                  <a:ext cx="882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1424" name="Input penna 1423">
                  <a:extLst>
                    <a:ext uri="{FF2B5EF4-FFF2-40B4-BE49-F238E27FC236}">
                      <a16:creationId xmlns:a16="http://schemas.microsoft.com/office/drawing/2014/main" id="{35A6F876-32C5-4421-B311-BC640D3D6F1B}"/>
                    </a:ext>
                  </a:extLst>
                </p14:cNvPr>
                <p14:cNvContentPartPr/>
                <p14:nvPr/>
              </p14:nvContentPartPr>
              <p14:xfrm>
                <a:off x="190120" y="1617187"/>
                <a:ext cx="105120" cy="439200"/>
              </p14:xfrm>
            </p:contentPart>
          </mc:Choice>
          <mc:Fallback xmlns="">
            <p:pic>
              <p:nvPicPr>
                <p:cNvPr id="65" name="Input penna 64">
                  <a:extLst>
                    <a:ext uri="{FF2B5EF4-FFF2-40B4-BE49-F238E27FC236}">
                      <a16:creationId xmlns:a16="http://schemas.microsoft.com/office/drawing/2014/main" id="{81FCB7A4-148A-4462-B679-66F5214ECEEC}"/>
                    </a:ext>
                  </a:extLst>
                </p:cNvPr>
                <p:cNvPicPr/>
                <p:nvPr/>
              </p:nvPicPr>
              <p:blipFill>
                <a:blip r:embed="rId2336"/>
                <a:stretch>
                  <a:fillRect/>
                </a:stretch>
              </p:blipFill>
              <p:spPr>
                <a:xfrm>
                  <a:off x="181480" y="1608187"/>
                  <a:ext cx="122760" cy="45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7">
              <p14:nvContentPartPr>
                <p14:cNvPr id="1425" name="Input penna 1424">
                  <a:extLst>
                    <a:ext uri="{FF2B5EF4-FFF2-40B4-BE49-F238E27FC236}">
                      <a16:creationId xmlns:a16="http://schemas.microsoft.com/office/drawing/2014/main" id="{05139642-32AD-4EA1-818B-EA291D72D51D}"/>
                    </a:ext>
                  </a:extLst>
                </p14:cNvPr>
                <p14:cNvContentPartPr/>
                <p14:nvPr/>
              </p14:nvContentPartPr>
              <p14:xfrm>
                <a:off x="113440" y="1365907"/>
                <a:ext cx="47160" cy="14076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A389EC37-A3BE-4D8C-AA1C-27DB4B5FF596}"/>
                    </a:ext>
                  </a:extLst>
                </p:cNvPr>
                <p:cNvPicPr/>
                <p:nvPr/>
              </p:nvPicPr>
              <p:blipFill>
                <a:blip r:embed="rId2338"/>
                <a:stretch>
                  <a:fillRect/>
                </a:stretch>
              </p:blipFill>
              <p:spPr>
                <a:xfrm>
                  <a:off x="104440" y="1357267"/>
                  <a:ext cx="64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9">
              <p14:nvContentPartPr>
                <p14:cNvPr id="1426" name="Input penna 1425">
                  <a:extLst>
                    <a:ext uri="{FF2B5EF4-FFF2-40B4-BE49-F238E27FC236}">
                      <a16:creationId xmlns:a16="http://schemas.microsoft.com/office/drawing/2014/main" id="{4CF45B6D-F8BC-40BA-85D8-1A92261CB269}"/>
                    </a:ext>
                  </a:extLst>
                </p14:cNvPr>
                <p14:cNvContentPartPr/>
                <p14:nvPr/>
              </p14:nvContentPartPr>
              <p14:xfrm>
                <a:off x="208480" y="1304347"/>
                <a:ext cx="9720" cy="79920"/>
              </p14:xfrm>
            </p:contentPart>
          </mc:Choice>
          <mc:Fallback xmlns="">
            <p:pic>
              <p:nvPicPr>
                <p:cNvPr id="67" name="Input penna 66">
                  <a:extLst>
                    <a:ext uri="{FF2B5EF4-FFF2-40B4-BE49-F238E27FC236}">
                      <a16:creationId xmlns:a16="http://schemas.microsoft.com/office/drawing/2014/main" id="{6E4B9AED-256A-4B9D-8531-BF6926773F98}"/>
                    </a:ext>
                  </a:extLst>
                </p:cNvPr>
                <p:cNvPicPr/>
                <p:nvPr/>
              </p:nvPicPr>
              <p:blipFill>
                <a:blip r:embed="rId2340"/>
                <a:stretch>
                  <a:fillRect/>
                </a:stretch>
              </p:blipFill>
              <p:spPr>
                <a:xfrm>
                  <a:off x="199480" y="1295347"/>
                  <a:ext cx="2736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7" name="Gruppo 1426">
            <a:extLst>
              <a:ext uri="{FF2B5EF4-FFF2-40B4-BE49-F238E27FC236}">
                <a16:creationId xmlns:a16="http://schemas.microsoft.com/office/drawing/2014/main" id="{D4BCEFDD-A911-4CD9-A67D-E4302228EBFE}"/>
              </a:ext>
            </a:extLst>
          </p:cNvPr>
          <p:cNvGrpSpPr/>
          <p:nvPr/>
        </p:nvGrpSpPr>
        <p:grpSpPr>
          <a:xfrm>
            <a:off x="8773660" y="3692153"/>
            <a:ext cx="2613240" cy="384480"/>
            <a:chOff x="2753680" y="339187"/>
            <a:chExt cx="2613240" cy="38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1">
              <p14:nvContentPartPr>
                <p14:cNvPr id="1428" name="Input penna 1427">
                  <a:extLst>
                    <a:ext uri="{FF2B5EF4-FFF2-40B4-BE49-F238E27FC236}">
                      <a16:creationId xmlns:a16="http://schemas.microsoft.com/office/drawing/2014/main" id="{93348541-E100-413A-A5E0-479DC7DC0FAF}"/>
                    </a:ext>
                  </a:extLst>
                </p14:cNvPr>
                <p14:cNvContentPartPr/>
                <p14:nvPr/>
              </p14:nvContentPartPr>
              <p14:xfrm>
                <a:off x="2753680" y="376987"/>
                <a:ext cx="86400" cy="12708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BFE28947-57E0-4A5C-ABF4-20DDE8C5D1C0}"/>
                    </a:ext>
                  </a:extLst>
                </p:cNvPr>
                <p:cNvPicPr/>
                <p:nvPr/>
              </p:nvPicPr>
              <p:blipFill>
                <a:blip r:embed="rId2342"/>
                <a:stretch>
                  <a:fillRect/>
                </a:stretch>
              </p:blipFill>
              <p:spPr>
                <a:xfrm>
                  <a:off x="2744680" y="368347"/>
                  <a:ext cx="104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3">
              <p14:nvContentPartPr>
                <p14:cNvPr id="1429" name="Input penna 1428">
                  <a:extLst>
                    <a:ext uri="{FF2B5EF4-FFF2-40B4-BE49-F238E27FC236}">
                      <a16:creationId xmlns:a16="http://schemas.microsoft.com/office/drawing/2014/main" id="{669E57F4-BF32-4CC2-AB6B-48C7EC2D7BA7}"/>
                    </a:ext>
                  </a:extLst>
                </p14:cNvPr>
                <p14:cNvContentPartPr/>
                <p14:nvPr/>
              </p14:nvContentPartPr>
              <p14:xfrm>
                <a:off x="2880400" y="356827"/>
                <a:ext cx="32040" cy="16380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0126DA10-54C0-470C-8DB1-DC3DB091949B}"/>
                    </a:ext>
                  </a:extLst>
                </p:cNvPr>
                <p:cNvPicPr/>
                <p:nvPr/>
              </p:nvPicPr>
              <p:blipFill>
                <a:blip r:embed="rId2344"/>
                <a:stretch>
                  <a:fillRect/>
                </a:stretch>
              </p:blipFill>
              <p:spPr>
                <a:xfrm>
                  <a:off x="2871760" y="348187"/>
                  <a:ext cx="496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5">
              <p14:nvContentPartPr>
                <p14:cNvPr id="1430" name="Input penna 1429">
                  <a:extLst>
                    <a:ext uri="{FF2B5EF4-FFF2-40B4-BE49-F238E27FC236}">
                      <a16:creationId xmlns:a16="http://schemas.microsoft.com/office/drawing/2014/main" id="{49B36DF9-469E-426E-B871-985AF4C38CE7}"/>
                    </a:ext>
                  </a:extLst>
                </p14:cNvPr>
                <p14:cNvContentPartPr/>
                <p14:nvPr/>
              </p14:nvContentPartPr>
              <p14:xfrm>
                <a:off x="2966800" y="367267"/>
                <a:ext cx="12600" cy="101520"/>
              </p14:xfrm>
            </p:contentPart>
          </mc:Choice>
          <mc:Fallback xmlns="">
            <p:pic>
              <p:nvPicPr>
                <p:cNvPr id="69" name="Input penna 68">
                  <a:extLst>
                    <a:ext uri="{FF2B5EF4-FFF2-40B4-BE49-F238E27FC236}">
                      <a16:creationId xmlns:a16="http://schemas.microsoft.com/office/drawing/2014/main" id="{ABB8E880-C743-496B-BAD8-C0AD9FCE9586}"/>
                    </a:ext>
                  </a:extLst>
                </p:cNvPr>
                <p:cNvPicPr/>
                <p:nvPr/>
              </p:nvPicPr>
              <p:blipFill>
                <a:blip r:embed="rId2346"/>
                <a:stretch>
                  <a:fillRect/>
                </a:stretch>
              </p:blipFill>
              <p:spPr>
                <a:xfrm>
                  <a:off x="2957800" y="358267"/>
                  <a:ext cx="302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7">
              <p14:nvContentPartPr>
                <p14:cNvPr id="1431" name="Input penna 1430">
                  <a:extLst>
                    <a:ext uri="{FF2B5EF4-FFF2-40B4-BE49-F238E27FC236}">
                      <a16:creationId xmlns:a16="http://schemas.microsoft.com/office/drawing/2014/main" id="{2C9BC5A4-2675-4460-8D46-5CB61D8D0552}"/>
                    </a:ext>
                  </a:extLst>
                </p14:cNvPr>
                <p14:cNvContentPartPr/>
                <p14:nvPr/>
              </p14:nvContentPartPr>
              <p14:xfrm>
                <a:off x="2968240" y="342787"/>
                <a:ext cx="63720" cy="74160"/>
              </p14:xfrm>
            </p:contentPart>
          </mc:Choice>
          <mc:Fallback xmlns="">
            <p:pic>
              <p:nvPicPr>
                <p:cNvPr id="70" name="Input penna 69">
                  <a:extLst>
                    <a:ext uri="{FF2B5EF4-FFF2-40B4-BE49-F238E27FC236}">
                      <a16:creationId xmlns:a16="http://schemas.microsoft.com/office/drawing/2014/main" id="{092B9D6D-3E48-4033-8483-FC468CD5271E}"/>
                    </a:ext>
                  </a:extLst>
                </p:cNvPr>
                <p:cNvPicPr/>
                <p:nvPr/>
              </p:nvPicPr>
              <p:blipFill>
                <a:blip r:embed="rId2348"/>
                <a:stretch>
                  <a:fillRect/>
                </a:stretch>
              </p:blipFill>
              <p:spPr>
                <a:xfrm>
                  <a:off x="2959240" y="333787"/>
                  <a:ext cx="81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9">
              <p14:nvContentPartPr>
                <p14:cNvPr id="1432" name="Input penna 1431">
                  <a:extLst>
                    <a:ext uri="{FF2B5EF4-FFF2-40B4-BE49-F238E27FC236}">
                      <a16:creationId xmlns:a16="http://schemas.microsoft.com/office/drawing/2014/main" id="{26B167E7-A255-4EB4-8EF3-AE5B82C1B4AC}"/>
                    </a:ext>
                  </a:extLst>
                </p14:cNvPr>
                <p14:cNvContentPartPr/>
                <p14:nvPr/>
              </p14:nvContentPartPr>
              <p14:xfrm>
                <a:off x="3051760" y="376627"/>
                <a:ext cx="45000" cy="91440"/>
              </p14:xfrm>
            </p:contentPart>
          </mc:Choice>
          <mc:Fallback xmlns="">
            <p:pic>
              <p:nvPicPr>
                <p:cNvPr id="71" name="Input penna 70">
                  <a:extLst>
                    <a:ext uri="{FF2B5EF4-FFF2-40B4-BE49-F238E27FC236}">
                      <a16:creationId xmlns:a16="http://schemas.microsoft.com/office/drawing/2014/main" id="{EAF81550-2472-4245-8D44-96193C635D3E}"/>
                    </a:ext>
                  </a:extLst>
                </p:cNvPr>
                <p:cNvPicPr/>
                <p:nvPr/>
              </p:nvPicPr>
              <p:blipFill>
                <a:blip r:embed="rId2350"/>
                <a:stretch>
                  <a:fillRect/>
                </a:stretch>
              </p:blipFill>
              <p:spPr>
                <a:xfrm>
                  <a:off x="3043120" y="367987"/>
                  <a:ext cx="62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1">
              <p14:nvContentPartPr>
                <p14:cNvPr id="1433" name="Input penna 1432">
                  <a:extLst>
                    <a:ext uri="{FF2B5EF4-FFF2-40B4-BE49-F238E27FC236}">
                      <a16:creationId xmlns:a16="http://schemas.microsoft.com/office/drawing/2014/main" id="{949F7523-3C64-40D0-A097-625E8865224F}"/>
                    </a:ext>
                  </a:extLst>
                </p14:cNvPr>
                <p14:cNvContentPartPr/>
                <p14:nvPr/>
              </p14:nvContentPartPr>
              <p14:xfrm>
                <a:off x="3119440" y="352507"/>
                <a:ext cx="71280" cy="10512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8073ECEA-6E72-487F-A47F-A91DCB4FD89A}"/>
                    </a:ext>
                  </a:extLst>
                </p:cNvPr>
                <p:cNvPicPr/>
                <p:nvPr/>
              </p:nvPicPr>
              <p:blipFill>
                <a:blip r:embed="rId2352"/>
                <a:stretch>
                  <a:fillRect/>
                </a:stretch>
              </p:blipFill>
              <p:spPr>
                <a:xfrm>
                  <a:off x="3110800" y="343507"/>
                  <a:ext cx="88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3">
              <p14:nvContentPartPr>
                <p14:cNvPr id="1434" name="Input penna 1433">
                  <a:extLst>
                    <a:ext uri="{FF2B5EF4-FFF2-40B4-BE49-F238E27FC236}">
                      <a16:creationId xmlns:a16="http://schemas.microsoft.com/office/drawing/2014/main" id="{2DC2C611-40AF-4D6B-BF95-1CAABA6D5A3A}"/>
                    </a:ext>
                  </a:extLst>
                </p14:cNvPr>
                <p14:cNvContentPartPr/>
                <p14:nvPr/>
              </p14:nvContentPartPr>
              <p14:xfrm>
                <a:off x="3203680" y="375187"/>
                <a:ext cx="32040" cy="6192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81E4AA97-104C-4C67-AA94-44B7C27DECF0}"/>
                    </a:ext>
                  </a:extLst>
                </p:cNvPr>
                <p:cNvPicPr/>
                <p:nvPr/>
              </p:nvPicPr>
              <p:blipFill>
                <a:blip r:embed="rId2354"/>
                <a:stretch>
                  <a:fillRect/>
                </a:stretch>
              </p:blipFill>
              <p:spPr>
                <a:xfrm>
                  <a:off x="3195040" y="366187"/>
                  <a:ext cx="496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5">
              <p14:nvContentPartPr>
                <p14:cNvPr id="1435" name="Input penna 1434">
                  <a:extLst>
                    <a:ext uri="{FF2B5EF4-FFF2-40B4-BE49-F238E27FC236}">
                      <a16:creationId xmlns:a16="http://schemas.microsoft.com/office/drawing/2014/main" id="{268A085A-E54F-4C20-86EE-FD387FECC8D9}"/>
                    </a:ext>
                  </a:extLst>
                </p14:cNvPr>
                <p14:cNvContentPartPr/>
                <p14:nvPr/>
              </p14:nvContentPartPr>
              <p14:xfrm>
                <a:off x="3181720" y="355387"/>
                <a:ext cx="76320" cy="14400"/>
              </p14:xfrm>
            </p:contentPart>
          </mc:Choice>
          <mc:Fallback xmlns="">
            <p:pic>
              <p:nvPicPr>
                <p:cNvPr id="74" name="Input penna 73">
                  <a:extLst>
                    <a:ext uri="{FF2B5EF4-FFF2-40B4-BE49-F238E27FC236}">
                      <a16:creationId xmlns:a16="http://schemas.microsoft.com/office/drawing/2014/main" id="{CB77DCA9-6CB1-4D67-A33F-C4294821AEF8}"/>
                    </a:ext>
                  </a:extLst>
                </p:cNvPr>
                <p:cNvPicPr/>
                <p:nvPr/>
              </p:nvPicPr>
              <p:blipFill>
                <a:blip r:embed="rId2356"/>
                <a:stretch>
                  <a:fillRect/>
                </a:stretch>
              </p:blipFill>
              <p:spPr>
                <a:xfrm>
                  <a:off x="3173080" y="346747"/>
                  <a:ext cx="939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7">
              <p14:nvContentPartPr>
                <p14:cNvPr id="1436" name="Input penna 1435">
                  <a:extLst>
                    <a:ext uri="{FF2B5EF4-FFF2-40B4-BE49-F238E27FC236}">
                      <a16:creationId xmlns:a16="http://schemas.microsoft.com/office/drawing/2014/main" id="{9E2C7C22-3967-48D4-A99C-67D3CE7040C1}"/>
                    </a:ext>
                  </a:extLst>
                </p14:cNvPr>
                <p14:cNvContentPartPr/>
                <p14:nvPr/>
              </p14:nvContentPartPr>
              <p14:xfrm>
                <a:off x="3267760" y="364747"/>
                <a:ext cx="88200" cy="104760"/>
              </p14:xfrm>
            </p:contentPart>
          </mc:Choice>
          <mc:Fallback xmlns="">
            <p:pic>
              <p:nvPicPr>
                <p:cNvPr id="75" name="Input penna 74">
                  <a:extLst>
                    <a:ext uri="{FF2B5EF4-FFF2-40B4-BE49-F238E27FC236}">
                      <a16:creationId xmlns:a16="http://schemas.microsoft.com/office/drawing/2014/main" id="{3DB77384-AB5E-414D-BABD-83A2DC0BA65A}"/>
                    </a:ext>
                  </a:extLst>
                </p:cNvPr>
                <p:cNvPicPr/>
                <p:nvPr/>
              </p:nvPicPr>
              <p:blipFill>
                <a:blip r:embed="rId2358"/>
                <a:stretch>
                  <a:fillRect/>
                </a:stretch>
              </p:blipFill>
              <p:spPr>
                <a:xfrm>
                  <a:off x="3258760" y="355747"/>
                  <a:ext cx="105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9">
              <p14:nvContentPartPr>
                <p14:cNvPr id="1437" name="Input penna 1436">
                  <a:extLst>
                    <a:ext uri="{FF2B5EF4-FFF2-40B4-BE49-F238E27FC236}">
                      <a16:creationId xmlns:a16="http://schemas.microsoft.com/office/drawing/2014/main" id="{8CD4E78A-1807-4C6D-95E8-909DC9E12A87}"/>
                    </a:ext>
                  </a:extLst>
                </p14:cNvPr>
                <p14:cNvContentPartPr/>
                <p14:nvPr/>
              </p14:nvContentPartPr>
              <p14:xfrm>
                <a:off x="3473680" y="441787"/>
                <a:ext cx="39960" cy="4788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8B163A6B-1EED-483B-9F7E-62D4EFDD43D4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3464680" y="433147"/>
                  <a:ext cx="576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1">
              <p14:nvContentPartPr>
                <p14:cNvPr id="1438" name="Input penna 1437">
                  <a:extLst>
                    <a:ext uri="{FF2B5EF4-FFF2-40B4-BE49-F238E27FC236}">
                      <a16:creationId xmlns:a16="http://schemas.microsoft.com/office/drawing/2014/main" id="{A5A37D1B-A372-486F-BA0E-05655A8245DD}"/>
                    </a:ext>
                  </a:extLst>
                </p14:cNvPr>
                <p14:cNvContentPartPr/>
                <p14:nvPr/>
              </p14:nvContentPartPr>
              <p14:xfrm>
                <a:off x="3513280" y="349987"/>
                <a:ext cx="166680" cy="11988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2DEB293E-80AA-4A66-93F7-DF3D64FBA72F}"/>
                    </a:ext>
                  </a:extLst>
                </p:cNvPr>
                <p:cNvPicPr/>
                <p:nvPr/>
              </p:nvPicPr>
              <p:blipFill>
                <a:blip r:embed="rId2362"/>
                <a:stretch>
                  <a:fillRect/>
                </a:stretch>
              </p:blipFill>
              <p:spPr>
                <a:xfrm>
                  <a:off x="3504280" y="340987"/>
                  <a:ext cx="1843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3">
              <p14:nvContentPartPr>
                <p14:cNvPr id="1439" name="Input penna 1438">
                  <a:extLst>
                    <a:ext uri="{FF2B5EF4-FFF2-40B4-BE49-F238E27FC236}">
                      <a16:creationId xmlns:a16="http://schemas.microsoft.com/office/drawing/2014/main" id="{5F5B411A-6E0F-4439-AB86-F01B04F730E4}"/>
                    </a:ext>
                  </a:extLst>
                </p14:cNvPr>
                <p14:cNvContentPartPr/>
                <p14:nvPr/>
              </p14:nvContentPartPr>
              <p14:xfrm>
                <a:off x="3718480" y="430267"/>
                <a:ext cx="177840" cy="5580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92BF4ECE-2CCB-4727-BEC8-8C2932E8F9C9}"/>
                    </a:ext>
                  </a:extLst>
                </p:cNvPr>
                <p:cNvPicPr/>
                <p:nvPr/>
              </p:nvPicPr>
              <p:blipFill>
                <a:blip r:embed="rId2364"/>
                <a:stretch>
                  <a:fillRect/>
                </a:stretch>
              </p:blipFill>
              <p:spPr>
                <a:xfrm>
                  <a:off x="3709840" y="421267"/>
                  <a:ext cx="1954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5">
              <p14:nvContentPartPr>
                <p14:cNvPr id="1440" name="Input penna 1439">
                  <a:extLst>
                    <a:ext uri="{FF2B5EF4-FFF2-40B4-BE49-F238E27FC236}">
                      <a16:creationId xmlns:a16="http://schemas.microsoft.com/office/drawing/2014/main" id="{3A50ED7B-4DC2-491D-94D6-B10D693B575E}"/>
                    </a:ext>
                  </a:extLst>
                </p14:cNvPr>
                <p14:cNvContentPartPr/>
                <p14:nvPr/>
              </p14:nvContentPartPr>
              <p14:xfrm>
                <a:off x="3980200" y="359347"/>
                <a:ext cx="68400" cy="8784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13BB4D70-5D0A-45CB-AA6E-3C347397B0C1}"/>
                    </a:ext>
                  </a:extLst>
                </p:cNvPr>
                <p:cNvPicPr/>
                <p:nvPr/>
              </p:nvPicPr>
              <p:blipFill>
                <a:blip r:embed="rId2366"/>
                <a:stretch>
                  <a:fillRect/>
                </a:stretch>
              </p:blipFill>
              <p:spPr>
                <a:xfrm>
                  <a:off x="3971560" y="350347"/>
                  <a:ext cx="860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7">
              <p14:nvContentPartPr>
                <p14:cNvPr id="1441" name="Input penna 1440">
                  <a:extLst>
                    <a:ext uri="{FF2B5EF4-FFF2-40B4-BE49-F238E27FC236}">
                      <a16:creationId xmlns:a16="http://schemas.microsoft.com/office/drawing/2014/main" id="{679EC099-7696-452F-9864-EB119D278111}"/>
                    </a:ext>
                  </a:extLst>
                </p14:cNvPr>
                <p14:cNvContentPartPr/>
                <p14:nvPr/>
              </p14:nvContentPartPr>
              <p14:xfrm>
                <a:off x="4065520" y="350347"/>
                <a:ext cx="36000" cy="8712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413D42B7-2E4C-4281-8A7F-C9AF55E63683}"/>
                    </a:ext>
                  </a:extLst>
                </p:cNvPr>
                <p:cNvPicPr/>
                <p:nvPr/>
              </p:nvPicPr>
              <p:blipFill>
                <a:blip r:embed="rId2368"/>
                <a:stretch>
                  <a:fillRect/>
                </a:stretch>
              </p:blipFill>
              <p:spPr>
                <a:xfrm>
                  <a:off x="4056520" y="341707"/>
                  <a:ext cx="536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9">
              <p14:nvContentPartPr>
                <p14:cNvPr id="1442" name="Input penna 1441">
                  <a:extLst>
                    <a:ext uri="{FF2B5EF4-FFF2-40B4-BE49-F238E27FC236}">
                      <a16:creationId xmlns:a16="http://schemas.microsoft.com/office/drawing/2014/main" id="{830A74F5-177A-40C5-9690-0F5EABC722B5}"/>
                    </a:ext>
                  </a:extLst>
                </p14:cNvPr>
                <p14:cNvContentPartPr/>
                <p14:nvPr/>
              </p14:nvContentPartPr>
              <p14:xfrm>
                <a:off x="4108720" y="355387"/>
                <a:ext cx="69120" cy="9612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EECEFFFA-D4D6-426B-843A-1F51497F039F}"/>
                    </a:ext>
                  </a:extLst>
                </p:cNvPr>
                <p:cNvPicPr/>
                <p:nvPr/>
              </p:nvPicPr>
              <p:blipFill>
                <a:blip r:embed="rId2370"/>
                <a:stretch>
                  <a:fillRect/>
                </a:stretch>
              </p:blipFill>
              <p:spPr>
                <a:xfrm>
                  <a:off x="4099720" y="346747"/>
                  <a:ext cx="867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1">
              <p14:nvContentPartPr>
                <p14:cNvPr id="1443" name="Input penna 1442">
                  <a:extLst>
                    <a:ext uri="{FF2B5EF4-FFF2-40B4-BE49-F238E27FC236}">
                      <a16:creationId xmlns:a16="http://schemas.microsoft.com/office/drawing/2014/main" id="{9C750771-D249-44FE-B2A0-48B2938D0FA6}"/>
                    </a:ext>
                  </a:extLst>
                </p14:cNvPr>
                <p14:cNvContentPartPr/>
                <p14:nvPr/>
              </p14:nvContentPartPr>
              <p14:xfrm>
                <a:off x="4144720" y="339187"/>
                <a:ext cx="141840" cy="9648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10D1A946-9CF6-4068-8B3A-E7634522B4C9}"/>
                    </a:ext>
                  </a:extLst>
                </p:cNvPr>
                <p:cNvPicPr/>
                <p:nvPr/>
              </p:nvPicPr>
              <p:blipFill>
                <a:blip r:embed="rId2372"/>
                <a:stretch>
                  <a:fillRect/>
                </a:stretch>
              </p:blipFill>
              <p:spPr>
                <a:xfrm>
                  <a:off x="4135720" y="330547"/>
                  <a:ext cx="1594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3">
              <p14:nvContentPartPr>
                <p14:cNvPr id="1444" name="Input penna 1443">
                  <a:extLst>
                    <a:ext uri="{FF2B5EF4-FFF2-40B4-BE49-F238E27FC236}">
                      <a16:creationId xmlns:a16="http://schemas.microsoft.com/office/drawing/2014/main" id="{1F8198B6-DE11-4991-BE02-C32A9B0B58B6}"/>
                    </a:ext>
                  </a:extLst>
                </p14:cNvPr>
                <p14:cNvContentPartPr/>
                <p14:nvPr/>
              </p14:nvContentPartPr>
              <p14:xfrm>
                <a:off x="4250920" y="353587"/>
                <a:ext cx="96480" cy="10368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E841F5E4-00F7-42A3-83EB-193C113C19C5}"/>
                    </a:ext>
                  </a:extLst>
                </p:cNvPr>
                <p:cNvPicPr/>
                <p:nvPr/>
              </p:nvPicPr>
              <p:blipFill>
                <a:blip r:embed="rId2374"/>
                <a:stretch>
                  <a:fillRect/>
                </a:stretch>
              </p:blipFill>
              <p:spPr>
                <a:xfrm>
                  <a:off x="4241920" y="344587"/>
                  <a:ext cx="1141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5">
              <p14:nvContentPartPr>
                <p14:cNvPr id="1445" name="Input penna 1444">
                  <a:extLst>
                    <a:ext uri="{FF2B5EF4-FFF2-40B4-BE49-F238E27FC236}">
                      <a16:creationId xmlns:a16="http://schemas.microsoft.com/office/drawing/2014/main" id="{C90F8B36-CE41-40EA-BF92-D75C8D590506}"/>
                    </a:ext>
                  </a:extLst>
                </p14:cNvPr>
                <p14:cNvContentPartPr/>
                <p14:nvPr/>
              </p14:nvContentPartPr>
              <p14:xfrm>
                <a:off x="4254880" y="410467"/>
                <a:ext cx="92520" cy="10800"/>
              </p14:xfrm>
            </p:contentPart>
          </mc:Choice>
          <mc:Fallback xmlns="">
            <p:pic>
              <p:nvPicPr>
                <p:cNvPr id="84" name="Input penna 83">
                  <a:extLst>
                    <a:ext uri="{FF2B5EF4-FFF2-40B4-BE49-F238E27FC236}">
                      <a16:creationId xmlns:a16="http://schemas.microsoft.com/office/drawing/2014/main" id="{AE76A15F-54EF-41A8-BD58-0BA5E988EBE7}"/>
                    </a:ext>
                  </a:extLst>
                </p:cNvPr>
                <p:cNvPicPr/>
                <p:nvPr/>
              </p:nvPicPr>
              <p:blipFill>
                <a:blip r:embed="rId2376"/>
                <a:stretch>
                  <a:fillRect/>
                </a:stretch>
              </p:blipFill>
              <p:spPr>
                <a:xfrm>
                  <a:off x="4246240" y="401467"/>
                  <a:ext cx="1101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7">
              <p14:nvContentPartPr>
                <p14:cNvPr id="1446" name="Input penna 1445">
                  <a:extLst>
                    <a:ext uri="{FF2B5EF4-FFF2-40B4-BE49-F238E27FC236}">
                      <a16:creationId xmlns:a16="http://schemas.microsoft.com/office/drawing/2014/main" id="{A9919175-EA3C-4536-A6F6-2DFFDD0D5424}"/>
                    </a:ext>
                  </a:extLst>
                </p14:cNvPr>
                <p14:cNvContentPartPr/>
                <p14:nvPr/>
              </p14:nvContentPartPr>
              <p14:xfrm>
                <a:off x="4318600" y="346747"/>
                <a:ext cx="178200" cy="123840"/>
              </p14:xfrm>
            </p:contentPart>
          </mc:Choice>
          <mc:Fallback xmlns="">
            <p:pic>
              <p:nvPicPr>
                <p:cNvPr id="85" name="Input penna 84">
                  <a:extLst>
                    <a:ext uri="{FF2B5EF4-FFF2-40B4-BE49-F238E27FC236}">
                      <a16:creationId xmlns:a16="http://schemas.microsoft.com/office/drawing/2014/main" id="{21A3EF1F-12FA-4FDD-91D4-2EAB982E5D85}"/>
                    </a:ext>
                  </a:extLst>
                </p:cNvPr>
                <p:cNvPicPr/>
                <p:nvPr/>
              </p:nvPicPr>
              <p:blipFill>
                <a:blip r:embed="rId2378"/>
                <a:stretch>
                  <a:fillRect/>
                </a:stretch>
              </p:blipFill>
              <p:spPr>
                <a:xfrm>
                  <a:off x="4309960" y="338107"/>
                  <a:ext cx="195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9">
              <p14:nvContentPartPr>
                <p14:cNvPr id="1447" name="Input penna 1446">
                  <a:extLst>
                    <a:ext uri="{FF2B5EF4-FFF2-40B4-BE49-F238E27FC236}">
                      <a16:creationId xmlns:a16="http://schemas.microsoft.com/office/drawing/2014/main" id="{511A3719-0F34-4354-B816-41F5FA4C32D5}"/>
                    </a:ext>
                  </a:extLst>
                </p14:cNvPr>
                <p14:cNvContentPartPr/>
                <p14:nvPr/>
              </p14:nvContentPartPr>
              <p14:xfrm>
                <a:off x="2925400" y="601267"/>
                <a:ext cx="164880" cy="98640"/>
              </p14:xfrm>
            </p:contentPart>
          </mc:Choice>
          <mc:Fallback xmlns="">
            <p:pic>
              <p:nvPicPr>
                <p:cNvPr id="86" name="Input penna 85">
                  <a:extLst>
                    <a:ext uri="{FF2B5EF4-FFF2-40B4-BE49-F238E27FC236}">
                      <a16:creationId xmlns:a16="http://schemas.microsoft.com/office/drawing/2014/main" id="{E0EA4F01-313D-4059-9B7F-B1928A6E0036}"/>
                    </a:ext>
                  </a:extLst>
                </p:cNvPr>
                <p:cNvPicPr/>
                <p:nvPr/>
              </p:nvPicPr>
              <p:blipFill>
                <a:blip r:embed="rId2380"/>
                <a:stretch>
                  <a:fillRect/>
                </a:stretch>
              </p:blipFill>
              <p:spPr>
                <a:xfrm>
                  <a:off x="2916400" y="592627"/>
                  <a:ext cx="1825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1">
              <p14:nvContentPartPr>
                <p14:cNvPr id="1448" name="Input penna 1447">
                  <a:extLst>
                    <a:ext uri="{FF2B5EF4-FFF2-40B4-BE49-F238E27FC236}">
                      <a16:creationId xmlns:a16="http://schemas.microsoft.com/office/drawing/2014/main" id="{5281946A-BBC4-45C0-A7BD-B07BE7A9945B}"/>
                    </a:ext>
                  </a:extLst>
                </p14:cNvPr>
                <p14:cNvContentPartPr/>
                <p14:nvPr/>
              </p14:nvContentPartPr>
              <p14:xfrm>
                <a:off x="3082360" y="593707"/>
                <a:ext cx="165600" cy="10404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730E891C-F490-40AA-B457-E1083D46D443}"/>
                    </a:ext>
                  </a:extLst>
                </p:cNvPr>
                <p:cNvPicPr/>
                <p:nvPr/>
              </p:nvPicPr>
              <p:blipFill>
                <a:blip r:embed="rId2382"/>
                <a:stretch>
                  <a:fillRect/>
                </a:stretch>
              </p:blipFill>
              <p:spPr>
                <a:xfrm>
                  <a:off x="3073360" y="585067"/>
                  <a:ext cx="183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3">
              <p14:nvContentPartPr>
                <p14:cNvPr id="1449" name="Input penna 1448">
                  <a:extLst>
                    <a:ext uri="{FF2B5EF4-FFF2-40B4-BE49-F238E27FC236}">
                      <a16:creationId xmlns:a16="http://schemas.microsoft.com/office/drawing/2014/main" id="{F11F0AC0-88D9-475F-B4AC-3AFF10B0F843}"/>
                    </a:ext>
                  </a:extLst>
                </p14:cNvPr>
                <p14:cNvContentPartPr/>
                <p14:nvPr/>
              </p14:nvContentPartPr>
              <p14:xfrm>
                <a:off x="3232480" y="609907"/>
                <a:ext cx="64080" cy="113760"/>
              </p14:xfrm>
            </p:contentPart>
          </mc:Choice>
          <mc:Fallback xmlns="">
            <p:pic>
              <p:nvPicPr>
                <p:cNvPr id="88" name="Input penna 87">
                  <a:extLst>
                    <a:ext uri="{FF2B5EF4-FFF2-40B4-BE49-F238E27FC236}">
                      <a16:creationId xmlns:a16="http://schemas.microsoft.com/office/drawing/2014/main" id="{8E20F32A-72B7-437D-A49E-EFCD4E73B5DA}"/>
                    </a:ext>
                  </a:extLst>
                </p:cNvPr>
                <p:cNvPicPr/>
                <p:nvPr/>
              </p:nvPicPr>
              <p:blipFill>
                <a:blip r:embed="rId2384"/>
                <a:stretch>
                  <a:fillRect/>
                </a:stretch>
              </p:blipFill>
              <p:spPr>
                <a:xfrm>
                  <a:off x="3223480" y="601267"/>
                  <a:ext cx="81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5">
              <p14:nvContentPartPr>
                <p14:cNvPr id="1450" name="Input penna 1449">
                  <a:extLst>
                    <a:ext uri="{FF2B5EF4-FFF2-40B4-BE49-F238E27FC236}">
                      <a16:creationId xmlns:a16="http://schemas.microsoft.com/office/drawing/2014/main" id="{6ABE659F-8AFE-41BF-9C6B-86FAEE1F4EE4}"/>
                    </a:ext>
                  </a:extLst>
                </p14:cNvPr>
                <p14:cNvContentPartPr/>
                <p14:nvPr/>
              </p14:nvContentPartPr>
              <p14:xfrm>
                <a:off x="3257680" y="615667"/>
                <a:ext cx="117000" cy="9504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91F044B7-7965-403E-B6C1-C8C30E9DD5BF}"/>
                    </a:ext>
                  </a:extLst>
                </p:cNvPr>
                <p:cNvPicPr/>
                <p:nvPr/>
              </p:nvPicPr>
              <p:blipFill>
                <a:blip r:embed="rId2386"/>
                <a:stretch>
                  <a:fillRect/>
                </a:stretch>
              </p:blipFill>
              <p:spPr>
                <a:xfrm>
                  <a:off x="3249040" y="606667"/>
                  <a:ext cx="134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7">
              <p14:nvContentPartPr>
                <p14:cNvPr id="1451" name="Input penna 1450">
                  <a:extLst>
                    <a:ext uri="{FF2B5EF4-FFF2-40B4-BE49-F238E27FC236}">
                      <a16:creationId xmlns:a16="http://schemas.microsoft.com/office/drawing/2014/main" id="{484B8D16-81D0-43A0-B0DA-55639B5B7C6F}"/>
                    </a:ext>
                  </a:extLst>
                </p14:cNvPr>
                <p14:cNvContentPartPr/>
                <p14:nvPr/>
              </p14:nvContentPartPr>
              <p14:xfrm>
                <a:off x="3430840" y="549067"/>
                <a:ext cx="17640" cy="42120"/>
              </p14:xfrm>
            </p:contentPart>
          </mc:Choice>
          <mc:Fallback xmlns="">
            <p:pic>
              <p:nvPicPr>
                <p:cNvPr id="90" name="Input penna 89">
                  <a:extLst>
                    <a:ext uri="{FF2B5EF4-FFF2-40B4-BE49-F238E27FC236}">
                      <a16:creationId xmlns:a16="http://schemas.microsoft.com/office/drawing/2014/main" id="{A8533668-D4CA-41F3-8250-216D72836723}"/>
                    </a:ext>
                  </a:extLst>
                </p:cNvPr>
                <p:cNvPicPr/>
                <p:nvPr/>
              </p:nvPicPr>
              <p:blipFill>
                <a:blip r:embed="rId2388"/>
                <a:stretch>
                  <a:fillRect/>
                </a:stretch>
              </p:blipFill>
              <p:spPr>
                <a:xfrm>
                  <a:off x="3421840" y="540067"/>
                  <a:ext cx="352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9">
              <p14:nvContentPartPr>
                <p14:cNvPr id="1452" name="Input penna 1451">
                  <a:extLst>
                    <a:ext uri="{FF2B5EF4-FFF2-40B4-BE49-F238E27FC236}">
                      <a16:creationId xmlns:a16="http://schemas.microsoft.com/office/drawing/2014/main" id="{4B0C6E78-7EA0-468D-BB18-F371D51B935C}"/>
                    </a:ext>
                  </a:extLst>
                </p14:cNvPr>
                <p14:cNvContentPartPr/>
                <p14:nvPr/>
              </p14:nvContentPartPr>
              <p14:xfrm>
                <a:off x="3386920" y="553027"/>
                <a:ext cx="61200" cy="5040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38E55D3F-1DE5-453C-A21E-6634D6579DEE}"/>
                    </a:ext>
                  </a:extLst>
                </p:cNvPr>
                <p:cNvPicPr/>
                <p:nvPr/>
              </p:nvPicPr>
              <p:blipFill>
                <a:blip r:embed="rId2390"/>
                <a:stretch>
                  <a:fillRect/>
                </a:stretch>
              </p:blipFill>
              <p:spPr>
                <a:xfrm>
                  <a:off x="3378280" y="544387"/>
                  <a:ext cx="788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1">
              <p14:nvContentPartPr>
                <p14:cNvPr id="1453" name="Input penna 1452">
                  <a:extLst>
                    <a:ext uri="{FF2B5EF4-FFF2-40B4-BE49-F238E27FC236}">
                      <a16:creationId xmlns:a16="http://schemas.microsoft.com/office/drawing/2014/main" id="{5E91462B-900E-4D88-9384-598321967C21}"/>
                    </a:ext>
                  </a:extLst>
                </p14:cNvPr>
                <p14:cNvContentPartPr/>
                <p14:nvPr/>
              </p14:nvContentPartPr>
              <p14:xfrm>
                <a:off x="2886880" y="544387"/>
                <a:ext cx="21960" cy="6012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23103261-EAC8-4855-BFA2-1FAF88A696F8}"/>
                    </a:ext>
                  </a:extLst>
                </p:cNvPr>
                <p:cNvPicPr/>
                <p:nvPr/>
              </p:nvPicPr>
              <p:blipFill>
                <a:blip r:embed="rId2392"/>
                <a:stretch>
                  <a:fillRect/>
                </a:stretch>
              </p:blipFill>
              <p:spPr>
                <a:xfrm>
                  <a:off x="2878240" y="535747"/>
                  <a:ext cx="396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3">
              <p14:nvContentPartPr>
                <p14:cNvPr id="1454" name="Input penna 1453">
                  <a:extLst>
                    <a:ext uri="{FF2B5EF4-FFF2-40B4-BE49-F238E27FC236}">
                      <a16:creationId xmlns:a16="http://schemas.microsoft.com/office/drawing/2014/main" id="{0623A4EF-558E-4DF6-9AF8-783E13A661BE}"/>
                    </a:ext>
                  </a:extLst>
                </p14:cNvPr>
                <p14:cNvContentPartPr/>
                <p14:nvPr/>
              </p14:nvContentPartPr>
              <p14:xfrm>
                <a:off x="2913160" y="575347"/>
                <a:ext cx="23400" cy="69480"/>
              </p14:xfrm>
            </p:contentPart>
          </mc:Choice>
          <mc:Fallback xmlns="">
            <p:pic>
              <p:nvPicPr>
                <p:cNvPr id="93" name="Input penna 92">
                  <a:extLst>
                    <a:ext uri="{FF2B5EF4-FFF2-40B4-BE49-F238E27FC236}">
                      <a16:creationId xmlns:a16="http://schemas.microsoft.com/office/drawing/2014/main" id="{0C7C30E3-365D-47DC-8660-5FBE667A6956}"/>
                    </a:ext>
                  </a:extLst>
                </p:cNvPr>
                <p:cNvPicPr/>
                <p:nvPr/>
              </p:nvPicPr>
              <p:blipFill>
                <a:blip r:embed="rId2394"/>
                <a:stretch>
                  <a:fillRect/>
                </a:stretch>
              </p:blipFill>
              <p:spPr>
                <a:xfrm>
                  <a:off x="2904520" y="566347"/>
                  <a:ext cx="41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5">
              <p14:nvContentPartPr>
                <p14:cNvPr id="1455" name="Input penna 1454">
                  <a:extLst>
                    <a:ext uri="{FF2B5EF4-FFF2-40B4-BE49-F238E27FC236}">
                      <a16:creationId xmlns:a16="http://schemas.microsoft.com/office/drawing/2014/main" id="{98A7A72A-9A02-4E37-A97E-E5783FCC7AC3}"/>
                    </a:ext>
                  </a:extLst>
                </p14:cNvPr>
                <p14:cNvContentPartPr/>
                <p14:nvPr/>
              </p14:nvContentPartPr>
              <p14:xfrm>
                <a:off x="3645400" y="593707"/>
                <a:ext cx="70560" cy="11484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B28F4AC0-B61E-46C5-8BD0-907227723C18}"/>
                    </a:ext>
                  </a:extLst>
                </p:cNvPr>
                <p:cNvPicPr/>
                <p:nvPr/>
              </p:nvPicPr>
              <p:blipFill>
                <a:blip r:embed="rId2396"/>
                <a:stretch>
                  <a:fillRect/>
                </a:stretch>
              </p:blipFill>
              <p:spPr>
                <a:xfrm>
                  <a:off x="3636760" y="585067"/>
                  <a:ext cx="882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7">
              <p14:nvContentPartPr>
                <p14:cNvPr id="1456" name="Input penna 1455">
                  <a:extLst>
                    <a:ext uri="{FF2B5EF4-FFF2-40B4-BE49-F238E27FC236}">
                      <a16:creationId xmlns:a16="http://schemas.microsoft.com/office/drawing/2014/main" id="{94B1A134-BA82-48A7-8FC6-ECD1394BD028}"/>
                    </a:ext>
                  </a:extLst>
                </p14:cNvPr>
                <p14:cNvContentPartPr/>
                <p14:nvPr/>
              </p14:nvContentPartPr>
              <p14:xfrm>
                <a:off x="3665200" y="647707"/>
                <a:ext cx="42840" cy="432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1AD2948A-3CB2-4594-8FA6-574009DB50F6}"/>
                    </a:ext>
                  </a:extLst>
                </p:cNvPr>
                <p:cNvPicPr/>
                <p:nvPr/>
              </p:nvPicPr>
              <p:blipFill>
                <a:blip r:embed="rId2398"/>
                <a:stretch>
                  <a:fillRect/>
                </a:stretch>
              </p:blipFill>
              <p:spPr>
                <a:xfrm>
                  <a:off x="3656200" y="638707"/>
                  <a:ext cx="604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9">
              <p14:nvContentPartPr>
                <p14:cNvPr id="1457" name="Input penna 1456">
                  <a:extLst>
                    <a:ext uri="{FF2B5EF4-FFF2-40B4-BE49-F238E27FC236}">
                      <a16:creationId xmlns:a16="http://schemas.microsoft.com/office/drawing/2014/main" id="{8974A3D4-1497-4AD8-9C7A-341F5CBCB542}"/>
                    </a:ext>
                  </a:extLst>
                </p14:cNvPr>
                <p14:cNvContentPartPr/>
                <p14:nvPr/>
              </p14:nvContentPartPr>
              <p14:xfrm>
                <a:off x="3793360" y="601267"/>
                <a:ext cx="120240" cy="8424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82C5A89C-1F86-4654-BB80-F1A2FB309A07}"/>
                    </a:ext>
                  </a:extLst>
                </p:cNvPr>
                <p:cNvPicPr/>
                <p:nvPr/>
              </p:nvPicPr>
              <p:blipFill>
                <a:blip r:embed="rId2400"/>
                <a:stretch>
                  <a:fillRect/>
                </a:stretch>
              </p:blipFill>
              <p:spPr>
                <a:xfrm>
                  <a:off x="3784360" y="592627"/>
                  <a:ext cx="137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1">
              <p14:nvContentPartPr>
                <p14:cNvPr id="1458" name="Input penna 1457">
                  <a:extLst>
                    <a:ext uri="{FF2B5EF4-FFF2-40B4-BE49-F238E27FC236}">
                      <a16:creationId xmlns:a16="http://schemas.microsoft.com/office/drawing/2014/main" id="{4AE994B6-09F3-4EB6-9C90-AD0612825139}"/>
                    </a:ext>
                  </a:extLst>
                </p14:cNvPr>
                <p14:cNvContentPartPr/>
                <p14:nvPr/>
              </p14:nvContentPartPr>
              <p14:xfrm>
                <a:off x="3910000" y="598747"/>
                <a:ext cx="112320" cy="8820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A2B161C9-D6F3-4AEA-9AD9-3D86069504E8}"/>
                    </a:ext>
                  </a:extLst>
                </p:cNvPr>
                <p:cNvPicPr/>
                <p:nvPr/>
              </p:nvPicPr>
              <p:blipFill>
                <a:blip r:embed="rId2402"/>
                <a:stretch>
                  <a:fillRect/>
                </a:stretch>
              </p:blipFill>
              <p:spPr>
                <a:xfrm>
                  <a:off x="3901360" y="590107"/>
                  <a:ext cx="129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3">
              <p14:nvContentPartPr>
                <p14:cNvPr id="1459" name="Input penna 1458">
                  <a:extLst>
                    <a:ext uri="{FF2B5EF4-FFF2-40B4-BE49-F238E27FC236}">
                      <a16:creationId xmlns:a16="http://schemas.microsoft.com/office/drawing/2014/main" id="{10FD954A-3D66-43FE-8077-164240B81F8A}"/>
                    </a:ext>
                  </a:extLst>
                </p14:cNvPr>
                <p14:cNvContentPartPr/>
                <p14:nvPr/>
              </p14:nvContentPartPr>
              <p14:xfrm>
                <a:off x="4021240" y="600907"/>
                <a:ext cx="146880" cy="9288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74447DD8-55D9-4B1F-B26D-9E441BE61573}"/>
                    </a:ext>
                  </a:extLst>
                </p:cNvPr>
                <p:cNvPicPr/>
                <p:nvPr/>
              </p:nvPicPr>
              <p:blipFill>
                <a:blip r:embed="rId2404"/>
                <a:stretch>
                  <a:fillRect/>
                </a:stretch>
              </p:blipFill>
              <p:spPr>
                <a:xfrm>
                  <a:off x="4012600" y="591907"/>
                  <a:ext cx="164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5">
              <p14:nvContentPartPr>
                <p14:cNvPr id="1460" name="Input penna 1459">
                  <a:extLst>
                    <a:ext uri="{FF2B5EF4-FFF2-40B4-BE49-F238E27FC236}">
                      <a16:creationId xmlns:a16="http://schemas.microsoft.com/office/drawing/2014/main" id="{5D33C31C-ABC8-4956-B694-8331AD4926AC}"/>
                    </a:ext>
                  </a:extLst>
                </p14:cNvPr>
                <p14:cNvContentPartPr/>
                <p14:nvPr/>
              </p14:nvContentPartPr>
              <p14:xfrm>
                <a:off x="4162360" y="602707"/>
                <a:ext cx="161280" cy="9828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7D5603DC-37B9-4773-976A-21C2270605C5}"/>
                    </a:ext>
                  </a:extLst>
                </p:cNvPr>
                <p:cNvPicPr/>
                <p:nvPr/>
              </p:nvPicPr>
              <p:blipFill>
                <a:blip r:embed="rId2406"/>
                <a:stretch>
                  <a:fillRect/>
                </a:stretch>
              </p:blipFill>
              <p:spPr>
                <a:xfrm>
                  <a:off x="4153360" y="594067"/>
                  <a:ext cx="178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7">
              <p14:nvContentPartPr>
                <p14:cNvPr id="1461" name="Input penna 1460">
                  <a:extLst>
                    <a:ext uri="{FF2B5EF4-FFF2-40B4-BE49-F238E27FC236}">
                      <a16:creationId xmlns:a16="http://schemas.microsoft.com/office/drawing/2014/main" id="{84302EF0-0ACD-4C84-B07F-6D87D850496E}"/>
                    </a:ext>
                  </a:extLst>
                </p14:cNvPr>
                <p14:cNvContentPartPr/>
                <p14:nvPr/>
              </p14:nvContentPartPr>
              <p14:xfrm>
                <a:off x="4459000" y="590827"/>
                <a:ext cx="17640" cy="10692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139EEB56-5CF2-4BAF-BDE3-1C0EF075F6A5}"/>
                    </a:ext>
                  </a:extLst>
                </p:cNvPr>
                <p:cNvPicPr/>
                <p:nvPr/>
              </p:nvPicPr>
              <p:blipFill>
                <a:blip r:embed="rId2408"/>
                <a:stretch>
                  <a:fillRect/>
                </a:stretch>
              </p:blipFill>
              <p:spPr>
                <a:xfrm>
                  <a:off x="4450000" y="582187"/>
                  <a:ext cx="352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9">
              <p14:nvContentPartPr>
                <p14:cNvPr id="1462" name="Input penna 1461">
                  <a:extLst>
                    <a:ext uri="{FF2B5EF4-FFF2-40B4-BE49-F238E27FC236}">
                      <a16:creationId xmlns:a16="http://schemas.microsoft.com/office/drawing/2014/main" id="{704322C0-4747-4C2D-A073-3AB6C2540F12}"/>
                    </a:ext>
                  </a:extLst>
                </p14:cNvPr>
                <p14:cNvContentPartPr/>
                <p14:nvPr/>
              </p14:nvContentPartPr>
              <p14:xfrm>
                <a:off x="4491400" y="615667"/>
                <a:ext cx="54000" cy="9108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147BC0AD-C904-48F0-96EC-EB8CC31787E7}"/>
                    </a:ext>
                  </a:extLst>
                </p:cNvPr>
                <p:cNvPicPr/>
                <p:nvPr/>
              </p:nvPicPr>
              <p:blipFill>
                <a:blip r:embed="rId2410"/>
                <a:stretch>
                  <a:fillRect/>
                </a:stretch>
              </p:blipFill>
              <p:spPr>
                <a:xfrm>
                  <a:off x="4482760" y="606667"/>
                  <a:ext cx="716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1">
              <p14:nvContentPartPr>
                <p14:cNvPr id="1463" name="Input penna 1462">
                  <a:extLst>
                    <a:ext uri="{FF2B5EF4-FFF2-40B4-BE49-F238E27FC236}">
                      <a16:creationId xmlns:a16="http://schemas.microsoft.com/office/drawing/2014/main" id="{CEB46B18-D864-4F74-8575-B35E8A223D82}"/>
                    </a:ext>
                  </a:extLst>
                </p14:cNvPr>
                <p14:cNvContentPartPr/>
                <p14:nvPr/>
              </p14:nvContentPartPr>
              <p14:xfrm>
                <a:off x="4623160" y="564907"/>
                <a:ext cx="78480" cy="12204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49A68C54-FB67-454A-A64F-EFB50B22A6B5}"/>
                    </a:ext>
                  </a:extLst>
                </p:cNvPr>
                <p:cNvPicPr/>
                <p:nvPr/>
              </p:nvPicPr>
              <p:blipFill>
                <a:blip r:embed="rId2412"/>
                <a:stretch>
                  <a:fillRect/>
                </a:stretch>
              </p:blipFill>
              <p:spPr>
                <a:xfrm>
                  <a:off x="4614520" y="555907"/>
                  <a:ext cx="961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3">
              <p14:nvContentPartPr>
                <p14:cNvPr id="1464" name="Input penna 1463">
                  <a:extLst>
                    <a:ext uri="{FF2B5EF4-FFF2-40B4-BE49-F238E27FC236}">
                      <a16:creationId xmlns:a16="http://schemas.microsoft.com/office/drawing/2014/main" id="{FF613727-B87D-482B-9744-6DFAEFA00085}"/>
                    </a:ext>
                  </a:extLst>
                </p14:cNvPr>
                <p14:cNvContentPartPr/>
                <p14:nvPr/>
              </p14:nvContentPartPr>
              <p14:xfrm>
                <a:off x="4716040" y="571747"/>
                <a:ext cx="57600" cy="13104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C60636B1-720E-4D0D-B6BB-D47D76128447}"/>
                    </a:ext>
                  </a:extLst>
                </p:cNvPr>
                <p:cNvPicPr/>
                <p:nvPr/>
              </p:nvPicPr>
              <p:blipFill>
                <a:blip r:embed="rId2414"/>
                <a:stretch>
                  <a:fillRect/>
                </a:stretch>
              </p:blipFill>
              <p:spPr>
                <a:xfrm>
                  <a:off x="4707040" y="563107"/>
                  <a:ext cx="752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5">
              <p14:nvContentPartPr>
                <p14:cNvPr id="1465" name="Input penna 1464">
                  <a:extLst>
                    <a:ext uri="{FF2B5EF4-FFF2-40B4-BE49-F238E27FC236}">
                      <a16:creationId xmlns:a16="http://schemas.microsoft.com/office/drawing/2014/main" id="{01B51852-A212-48CC-8E7B-086724EFD56B}"/>
                    </a:ext>
                  </a:extLst>
                </p14:cNvPr>
                <p14:cNvContentPartPr/>
                <p14:nvPr/>
              </p14:nvContentPartPr>
              <p14:xfrm>
                <a:off x="4777240" y="551227"/>
                <a:ext cx="68400" cy="13392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BBD3BA8F-6389-446F-BAA4-FCB952E5EE57}"/>
                    </a:ext>
                  </a:extLst>
                </p:cNvPr>
                <p:cNvPicPr/>
                <p:nvPr/>
              </p:nvPicPr>
              <p:blipFill>
                <a:blip r:embed="rId2416"/>
                <a:stretch>
                  <a:fillRect/>
                </a:stretch>
              </p:blipFill>
              <p:spPr>
                <a:xfrm>
                  <a:off x="4768600" y="542227"/>
                  <a:ext cx="860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7">
              <p14:nvContentPartPr>
                <p14:cNvPr id="1466" name="Input penna 1465">
                  <a:extLst>
                    <a:ext uri="{FF2B5EF4-FFF2-40B4-BE49-F238E27FC236}">
                      <a16:creationId xmlns:a16="http://schemas.microsoft.com/office/drawing/2014/main" id="{8DF276C1-6401-4CD5-B9C9-2B99D5570C95}"/>
                    </a:ext>
                  </a:extLst>
                </p14:cNvPr>
                <p14:cNvContentPartPr/>
                <p14:nvPr/>
              </p14:nvContentPartPr>
              <p14:xfrm>
                <a:off x="4855000" y="591907"/>
                <a:ext cx="24120" cy="93960"/>
              </p14:xfrm>
            </p:contentPart>
          </mc:Choice>
          <mc:Fallback xmlns="">
            <p:pic>
              <p:nvPicPr>
                <p:cNvPr id="106" name="Input penna 105">
                  <a:extLst>
                    <a:ext uri="{FF2B5EF4-FFF2-40B4-BE49-F238E27FC236}">
                      <a16:creationId xmlns:a16="http://schemas.microsoft.com/office/drawing/2014/main" id="{EF406FF0-3B4C-4E4C-BB5A-2E4F1D926014}"/>
                    </a:ext>
                  </a:extLst>
                </p:cNvPr>
                <p:cNvPicPr/>
                <p:nvPr/>
              </p:nvPicPr>
              <p:blipFill>
                <a:blip r:embed="rId2418"/>
                <a:stretch>
                  <a:fillRect/>
                </a:stretch>
              </p:blipFill>
              <p:spPr>
                <a:xfrm>
                  <a:off x="4846360" y="583267"/>
                  <a:ext cx="41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9">
              <p14:nvContentPartPr>
                <p14:cNvPr id="1467" name="Input penna 1466">
                  <a:extLst>
                    <a:ext uri="{FF2B5EF4-FFF2-40B4-BE49-F238E27FC236}">
                      <a16:creationId xmlns:a16="http://schemas.microsoft.com/office/drawing/2014/main" id="{2875ACBA-F21B-4FD0-9731-C8D85789FB8D}"/>
                    </a:ext>
                  </a:extLst>
                </p14:cNvPr>
                <p14:cNvContentPartPr/>
                <p14:nvPr/>
              </p14:nvContentPartPr>
              <p14:xfrm>
                <a:off x="4889560" y="583987"/>
                <a:ext cx="95040" cy="10620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BEF5B598-BC34-413C-B5E5-8A2E4171648A}"/>
                    </a:ext>
                  </a:extLst>
                </p:cNvPr>
                <p:cNvPicPr/>
                <p:nvPr/>
              </p:nvPicPr>
              <p:blipFill>
                <a:blip r:embed="rId2420"/>
                <a:stretch>
                  <a:fillRect/>
                </a:stretch>
              </p:blipFill>
              <p:spPr>
                <a:xfrm>
                  <a:off x="4880560" y="575347"/>
                  <a:ext cx="112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1">
              <p14:nvContentPartPr>
                <p14:cNvPr id="1468" name="Input penna 1467">
                  <a:extLst>
                    <a:ext uri="{FF2B5EF4-FFF2-40B4-BE49-F238E27FC236}">
                      <a16:creationId xmlns:a16="http://schemas.microsoft.com/office/drawing/2014/main" id="{ECF85E92-8553-4FA3-BCF3-3C1B8EB9C3EE}"/>
                    </a:ext>
                  </a:extLst>
                </p14:cNvPr>
                <p14:cNvContentPartPr/>
                <p14:nvPr/>
              </p14:nvContentPartPr>
              <p14:xfrm>
                <a:off x="4952200" y="601987"/>
                <a:ext cx="91080" cy="97200"/>
              </p14:xfrm>
            </p:contentPart>
          </mc:Choice>
          <mc:Fallback xmlns="">
            <p:pic>
              <p:nvPicPr>
                <p:cNvPr id="108" name="Input penna 107">
                  <a:extLst>
                    <a:ext uri="{FF2B5EF4-FFF2-40B4-BE49-F238E27FC236}">
                      <a16:creationId xmlns:a16="http://schemas.microsoft.com/office/drawing/2014/main" id="{50ED693C-1151-4C49-B8F7-1FE9EE3A2245}"/>
                    </a:ext>
                  </a:extLst>
                </p:cNvPr>
                <p:cNvPicPr/>
                <p:nvPr/>
              </p:nvPicPr>
              <p:blipFill>
                <a:blip r:embed="rId2422"/>
                <a:stretch>
                  <a:fillRect/>
                </a:stretch>
              </p:blipFill>
              <p:spPr>
                <a:xfrm>
                  <a:off x="4943560" y="592987"/>
                  <a:ext cx="1087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3">
              <p14:nvContentPartPr>
                <p14:cNvPr id="1469" name="Input penna 1468">
                  <a:extLst>
                    <a:ext uri="{FF2B5EF4-FFF2-40B4-BE49-F238E27FC236}">
                      <a16:creationId xmlns:a16="http://schemas.microsoft.com/office/drawing/2014/main" id="{BA640C33-DA86-41EF-8A81-6AC84AC0D501}"/>
                    </a:ext>
                  </a:extLst>
                </p14:cNvPr>
                <p14:cNvContentPartPr/>
                <p14:nvPr/>
              </p14:nvContentPartPr>
              <p14:xfrm>
                <a:off x="5055160" y="587947"/>
                <a:ext cx="120240" cy="10728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FC04915E-6E8B-4E3B-B594-F55E24E0D6FE}"/>
                    </a:ext>
                  </a:extLst>
                </p:cNvPr>
                <p:cNvPicPr/>
                <p:nvPr/>
              </p:nvPicPr>
              <p:blipFill>
                <a:blip r:embed="rId2424"/>
                <a:stretch>
                  <a:fillRect/>
                </a:stretch>
              </p:blipFill>
              <p:spPr>
                <a:xfrm>
                  <a:off x="5046520" y="578947"/>
                  <a:ext cx="1378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5">
              <p14:nvContentPartPr>
                <p14:cNvPr id="1470" name="Input penna 1469">
                  <a:extLst>
                    <a:ext uri="{FF2B5EF4-FFF2-40B4-BE49-F238E27FC236}">
                      <a16:creationId xmlns:a16="http://schemas.microsoft.com/office/drawing/2014/main" id="{CE1D770E-DDEF-430E-B379-F83221D1C7C3}"/>
                    </a:ext>
                  </a:extLst>
                </p14:cNvPr>
                <p14:cNvContentPartPr/>
                <p14:nvPr/>
              </p14:nvContentPartPr>
              <p14:xfrm>
                <a:off x="5091520" y="589027"/>
                <a:ext cx="115920" cy="1260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352C1AD2-1B09-4C32-A390-AD14E525C5F5}"/>
                    </a:ext>
                  </a:extLst>
                </p:cNvPr>
                <p:cNvPicPr/>
                <p:nvPr/>
              </p:nvPicPr>
              <p:blipFill>
                <a:blip r:embed="rId2426"/>
                <a:stretch>
                  <a:fillRect/>
                </a:stretch>
              </p:blipFill>
              <p:spPr>
                <a:xfrm>
                  <a:off x="5082880" y="580027"/>
                  <a:ext cx="133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7">
              <p14:nvContentPartPr>
                <p14:cNvPr id="1471" name="Input penna 1470">
                  <a:extLst>
                    <a:ext uri="{FF2B5EF4-FFF2-40B4-BE49-F238E27FC236}">
                      <a16:creationId xmlns:a16="http://schemas.microsoft.com/office/drawing/2014/main" id="{8661EEB1-F009-458A-899B-44F0488BBE49}"/>
                    </a:ext>
                  </a:extLst>
                </p14:cNvPr>
                <p14:cNvContentPartPr/>
                <p14:nvPr/>
              </p14:nvContentPartPr>
              <p14:xfrm>
                <a:off x="5206000" y="589027"/>
                <a:ext cx="160920" cy="9684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30FB6EC3-2E06-41B3-9C23-E3374011EFFC}"/>
                    </a:ext>
                  </a:extLst>
                </p:cNvPr>
                <p:cNvPicPr/>
                <p:nvPr/>
              </p:nvPicPr>
              <p:blipFill>
                <a:blip r:embed="rId2428"/>
                <a:stretch>
                  <a:fillRect/>
                </a:stretch>
              </p:blipFill>
              <p:spPr>
                <a:xfrm>
                  <a:off x="5197000" y="580027"/>
                  <a:ext cx="178560" cy="11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29">
            <p14:nvContentPartPr>
              <p14:cNvPr id="1472" name="Input penna 1471">
                <a:extLst>
                  <a:ext uri="{FF2B5EF4-FFF2-40B4-BE49-F238E27FC236}">
                    <a16:creationId xmlns:a16="http://schemas.microsoft.com/office/drawing/2014/main" id="{5CFB48A7-E1B5-4377-AE28-3AA5A6C2B347}"/>
                  </a:ext>
                </a:extLst>
              </p14:cNvPr>
              <p14:cNvContentPartPr/>
              <p14:nvPr/>
            </p14:nvContentPartPr>
            <p14:xfrm>
              <a:off x="8773660" y="4364453"/>
              <a:ext cx="73080" cy="106200"/>
            </p14:xfrm>
          </p:contentPart>
        </mc:Choice>
        <mc:Fallback xmlns="">
          <p:pic>
            <p:nvPicPr>
              <p:cNvPr id="1472" name="Input penna 1471">
                <a:extLst>
                  <a:ext uri="{FF2B5EF4-FFF2-40B4-BE49-F238E27FC236}">
                    <a16:creationId xmlns:a16="http://schemas.microsoft.com/office/drawing/2014/main" id="{5CFB48A7-E1B5-4377-AE28-3AA5A6C2B347}"/>
                  </a:ext>
                </a:extLst>
              </p:cNvPr>
              <p:cNvPicPr/>
              <p:nvPr/>
            </p:nvPicPr>
            <p:blipFill>
              <a:blip r:embed="rId2430"/>
              <a:stretch>
                <a:fillRect/>
              </a:stretch>
            </p:blipFill>
            <p:spPr>
              <a:xfrm>
                <a:off x="8764660" y="4355422"/>
                <a:ext cx="90720" cy="123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1">
            <p14:nvContentPartPr>
              <p14:cNvPr id="1473" name="Input penna 1472">
                <a:extLst>
                  <a:ext uri="{FF2B5EF4-FFF2-40B4-BE49-F238E27FC236}">
                    <a16:creationId xmlns:a16="http://schemas.microsoft.com/office/drawing/2014/main" id="{B7BC03E3-D5F9-4E81-8EDD-18A4E5664EE1}"/>
                  </a:ext>
                </a:extLst>
              </p14:cNvPr>
              <p14:cNvContentPartPr/>
              <p14:nvPr/>
            </p14:nvContentPartPr>
            <p14:xfrm>
              <a:off x="8859340" y="4315853"/>
              <a:ext cx="60480" cy="217800"/>
            </p14:xfrm>
          </p:contentPart>
        </mc:Choice>
        <mc:Fallback xmlns="">
          <p:pic>
            <p:nvPicPr>
              <p:cNvPr id="1473" name="Input penna 1472">
                <a:extLst>
                  <a:ext uri="{FF2B5EF4-FFF2-40B4-BE49-F238E27FC236}">
                    <a16:creationId xmlns:a16="http://schemas.microsoft.com/office/drawing/2014/main" id="{B7BC03E3-D5F9-4E81-8EDD-18A4E5664EE1}"/>
                  </a:ext>
                </a:extLst>
              </p:cNvPr>
              <p:cNvPicPr/>
              <p:nvPr/>
            </p:nvPicPr>
            <p:blipFill>
              <a:blip r:embed="rId2432"/>
              <a:stretch>
                <a:fillRect/>
              </a:stretch>
            </p:blipFill>
            <p:spPr>
              <a:xfrm>
                <a:off x="8850340" y="4306853"/>
                <a:ext cx="78120" cy="23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474" name="Gruppo 1473">
            <a:extLst>
              <a:ext uri="{FF2B5EF4-FFF2-40B4-BE49-F238E27FC236}">
                <a16:creationId xmlns:a16="http://schemas.microsoft.com/office/drawing/2014/main" id="{AE63CC55-4B40-4DBC-819A-37FA86D8D643}"/>
              </a:ext>
            </a:extLst>
          </p:cNvPr>
          <p:cNvGrpSpPr/>
          <p:nvPr/>
        </p:nvGrpSpPr>
        <p:grpSpPr>
          <a:xfrm>
            <a:off x="9010900" y="4289573"/>
            <a:ext cx="2347920" cy="214560"/>
            <a:chOff x="2785360" y="1122907"/>
            <a:chExt cx="2347920" cy="21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3">
              <p14:nvContentPartPr>
                <p14:cNvPr id="1475" name="Input penna 1474">
                  <a:extLst>
                    <a:ext uri="{FF2B5EF4-FFF2-40B4-BE49-F238E27FC236}">
                      <a16:creationId xmlns:a16="http://schemas.microsoft.com/office/drawing/2014/main" id="{8ADE8853-26A4-4710-BA47-F600EBCE5969}"/>
                    </a:ext>
                  </a:extLst>
                </p14:cNvPr>
                <p14:cNvContentPartPr/>
                <p14:nvPr/>
              </p14:nvContentPartPr>
              <p14:xfrm>
                <a:off x="2785360" y="1183387"/>
                <a:ext cx="58680" cy="12132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CD6A659F-6AB3-44A0-9021-1C621A746155}"/>
                    </a:ext>
                  </a:extLst>
                </p:cNvPr>
                <p:cNvPicPr/>
                <p:nvPr/>
              </p:nvPicPr>
              <p:blipFill>
                <a:blip r:embed="rId2434"/>
                <a:stretch>
                  <a:fillRect/>
                </a:stretch>
              </p:blipFill>
              <p:spPr>
                <a:xfrm>
                  <a:off x="2776360" y="1174387"/>
                  <a:ext cx="763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5">
              <p14:nvContentPartPr>
                <p14:cNvPr id="1476" name="Input penna 1475">
                  <a:extLst>
                    <a:ext uri="{FF2B5EF4-FFF2-40B4-BE49-F238E27FC236}">
                      <a16:creationId xmlns:a16="http://schemas.microsoft.com/office/drawing/2014/main" id="{94EF5BDC-1BF1-48D4-8FCA-3FABB9FF8A97}"/>
                    </a:ext>
                  </a:extLst>
                </p14:cNvPr>
                <p14:cNvContentPartPr/>
                <p14:nvPr/>
              </p14:nvContentPartPr>
              <p14:xfrm>
                <a:off x="2854120" y="1212547"/>
                <a:ext cx="63000" cy="86040"/>
              </p14:xfrm>
            </p:contentPart>
          </mc:Choice>
          <mc:Fallback xmlns="">
            <p:pic>
              <p:nvPicPr>
                <p:cNvPr id="117" name="Input penna 116">
                  <a:extLst>
                    <a:ext uri="{FF2B5EF4-FFF2-40B4-BE49-F238E27FC236}">
                      <a16:creationId xmlns:a16="http://schemas.microsoft.com/office/drawing/2014/main" id="{BF98A4F1-80F4-44F9-9FBC-01E3B4727ED3}"/>
                    </a:ext>
                  </a:extLst>
                </p:cNvPr>
                <p:cNvPicPr/>
                <p:nvPr/>
              </p:nvPicPr>
              <p:blipFill>
                <a:blip r:embed="rId2436"/>
                <a:stretch>
                  <a:fillRect/>
                </a:stretch>
              </p:blipFill>
              <p:spPr>
                <a:xfrm>
                  <a:off x="2845480" y="1203907"/>
                  <a:ext cx="806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7">
              <p14:nvContentPartPr>
                <p14:cNvPr id="1477" name="Input penna 1476">
                  <a:extLst>
                    <a:ext uri="{FF2B5EF4-FFF2-40B4-BE49-F238E27FC236}">
                      <a16:creationId xmlns:a16="http://schemas.microsoft.com/office/drawing/2014/main" id="{FF91CAA4-DD48-4A06-A292-A63451234C5D}"/>
                    </a:ext>
                  </a:extLst>
                </p14:cNvPr>
                <p14:cNvContentPartPr/>
                <p14:nvPr/>
              </p14:nvContentPartPr>
              <p14:xfrm>
                <a:off x="2848360" y="1243147"/>
                <a:ext cx="61920" cy="10800"/>
              </p14:xfrm>
            </p:contentPart>
          </mc:Choice>
          <mc:Fallback xmlns="">
            <p:pic>
              <p:nvPicPr>
                <p:cNvPr id="118" name="Input penna 117">
                  <a:extLst>
                    <a:ext uri="{FF2B5EF4-FFF2-40B4-BE49-F238E27FC236}">
                      <a16:creationId xmlns:a16="http://schemas.microsoft.com/office/drawing/2014/main" id="{8FA5C19E-A2F0-4BC0-BD45-F01D71BCA4B8}"/>
                    </a:ext>
                  </a:extLst>
                </p:cNvPr>
                <p:cNvPicPr/>
                <p:nvPr/>
              </p:nvPicPr>
              <p:blipFill>
                <a:blip r:embed="rId2438"/>
                <a:stretch>
                  <a:fillRect/>
                </a:stretch>
              </p:blipFill>
              <p:spPr>
                <a:xfrm>
                  <a:off x="2839720" y="1234507"/>
                  <a:ext cx="79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9">
              <p14:nvContentPartPr>
                <p14:cNvPr id="1478" name="Input penna 1477">
                  <a:extLst>
                    <a:ext uri="{FF2B5EF4-FFF2-40B4-BE49-F238E27FC236}">
                      <a16:creationId xmlns:a16="http://schemas.microsoft.com/office/drawing/2014/main" id="{C0CDCD49-8808-4A50-8E25-EB5542369727}"/>
                    </a:ext>
                  </a:extLst>
                </p14:cNvPr>
                <p14:cNvContentPartPr/>
                <p14:nvPr/>
              </p14:nvContentPartPr>
              <p14:xfrm>
                <a:off x="2926840" y="1222627"/>
                <a:ext cx="83160" cy="7992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DC98ADFC-B90D-49DE-90E8-5770D25BF011}"/>
                    </a:ext>
                  </a:extLst>
                </p:cNvPr>
                <p:cNvPicPr/>
                <p:nvPr/>
              </p:nvPicPr>
              <p:blipFill>
                <a:blip r:embed="rId2440"/>
                <a:stretch>
                  <a:fillRect/>
                </a:stretch>
              </p:blipFill>
              <p:spPr>
                <a:xfrm>
                  <a:off x="2918200" y="1213987"/>
                  <a:ext cx="100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1">
              <p14:nvContentPartPr>
                <p14:cNvPr id="1479" name="Input penna 1478">
                  <a:extLst>
                    <a:ext uri="{FF2B5EF4-FFF2-40B4-BE49-F238E27FC236}">
                      <a16:creationId xmlns:a16="http://schemas.microsoft.com/office/drawing/2014/main" id="{30DCD4EE-85AF-48D3-A3A5-EF2B7FC31571}"/>
                    </a:ext>
                  </a:extLst>
                </p14:cNvPr>
                <p14:cNvContentPartPr/>
                <p14:nvPr/>
              </p14:nvContentPartPr>
              <p14:xfrm>
                <a:off x="3086320" y="1201027"/>
                <a:ext cx="68040" cy="8964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AE26EEC7-3ECA-40F3-8F3C-8877D82A04BF}"/>
                    </a:ext>
                  </a:extLst>
                </p:cNvPr>
                <p:cNvPicPr/>
                <p:nvPr/>
              </p:nvPicPr>
              <p:blipFill>
                <a:blip r:embed="rId2442"/>
                <a:stretch>
                  <a:fillRect/>
                </a:stretch>
              </p:blipFill>
              <p:spPr>
                <a:xfrm>
                  <a:off x="3077680" y="1192387"/>
                  <a:ext cx="85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3">
              <p14:nvContentPartPr>
                <p14:cNvPr id="1480" name="Input penna 1479">
                  <a:extLst>
                    <a:ext uri="{FF2B5EF4-FFF2-40B4-BE49-F238E27FC236}">
                      <a16:creationId xmlns:a16="http://schemas.microsoft.com/office/drawing/2014/main" id="{AEC1F2B1-1F2B-49AA-9A0B-15E92DAA81A3}"/>
                    </a:ext>
                  </a:extLst>
                </p14:cNvPr>
                <p14:cNvContentPartPr/>
                <p14:nvPr/>
              </p14:nvContentPartPr>
              <p14:xfrm>
                <a:off x="3158320" y="1223347"/>
                <a:ext cx="14760" cy="6516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BEF6F3B5-D1E8-420C-B2F0-2ADFAB718996}"/>
                    </a:ext>
                  </a:extLst>
                </p:cNvPr>
                <p:cNvPicPr/>
                <p:nvPr/>
              </p:nvPicPr>
              <p:blipFill>
                <a:blip r:embed="rId2444"/>
                <a:stretch>
                  <a:fillRect/>
                </a:stretch>
              </p:blipFill>
              <p:spPr>
                <a:xfrm>
                  <a:off x="3149680" y="1214707"/>
                  <a:ext cx="32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5">
              <p14:nvContentPartPr>
                <p14:cNvPr id="1481" name="Input penna 1480">
                  <a:extLst>
                    <a:ext uri="{FF2B5EF4-FFF2-40B4-BE49-F238E27FC236}">
                      <a16:creationId xmlns:a16="http://schemas.microsoft.com/office/drawing/2014/main" id="{BDA7E200-3D18-4BA4-A9DF-EF7048261E17}"/>
                    </a:ext>
                  </a:extLst>
                </p14:cNvPr>
                <p14:cNvContentPartPr/>
                <p14:nvPr/>
              </p14:nvContentPartPr>
              <p14:xfrm>
                <a:off x="3193960" y="1197427"/>
                <a:ext cx="68760" cy="10044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9A2A4A31-3E2F-492C-9F68-F31DAB5F27EF}"/>
                    </a:ext>
                  </a:extLst>
                </p:cNvPr>
                <p:cNvPicPr/>
                <p:nvPr/>
              </p:nvPicPr>
              <p:blipFill>
                <a:blip r:embed="rId2446"/>
                <a:stretch>
                  <a:fillRect/>
                </a:stretch>
              </p:blipFill>
              <p:spPr>
                <a:xfrm>
                  <a:off x="3185320" y="1188787"/>
                  <a:ext cx="86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7">
              <p14:nvContentPartPr>
                <p14:cNvPr id="1482" name="Input penna 1481">
                  <a:extLst>
                    <a:ext uri="{FF2B5EF4-FFF2-40B4-BE49-F238E27FC236}">
                      <a16:creationId xmlns:a16="http://schemas.microsoft.com/office/drawing/2014/main" id="{44602207-677B-445F-B5D3-BA70E8A761AE}"/>
                    </a:ext>
                  </a:extLst>
                </p14:cNvPr>
                <p14:cNvContentPartPr/>
                <p14:nvPr/>
              </p14:nvContentPartPr>
              <p14:xfrm>
                <a:off x="3242200" y="1192387"/>
                <a:ext cx="102960" cy="8820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D9FDBA07-FE9F-4AD1-B9BC-AC176911B3E4}"/>
                    </a:ext>
                  </a:extLst>
                </p:cNvPr>
                <p:cNvPicPr/>
                <p:nvPr/>
              </p:nvPicPr>
              <p:blipFill>
                <a:blip r:embed="rId2448"/>
                <a:stretch>
                  <a:fillRect/>
                </a:stretch>
              </p:blipFill>
              <p:spPr>
                <a:xfrm>
                  <a:off x="3233560" y="1183747"/>
                  <a:ext cx="120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9">
              <p14:nvContentPartPr>
                <p14:cNvPr id="1483" name="Input penna 1482">
                  <a:extLst>
                    <a:ext uri="{FF2B5EF4-FFF2-40B4-BE49-F238E27FC236}">
                      <a16:creationId xmlns:a16="http://schemas.microsoft.com/office/drawing/2014/main" id="{DB1986D2-38EF-4EB5-9C53-955D43A568DD}"/>
                    </a:ext>
                  </a:extLst>
                </p14:cNvPr>
                <p14:cNvContentPartPr/>
                <p14:nvPr/>
              </p14:nvContentPartPr>
              <p14:xfrm>
                <a:off x="3298720" y="1205347"/>
                <a:ext cx="87840" cy="10224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DDC2CD6E-777E-400C-8E14-DD28A92F9D02}"/>
                    </a:ext>
                  </a:extLst>
                </p:cNvPr>
                <p:cNvPicPr/>
                <p:nvPr/>
              </p:nvPicPr>
              <p:blipFill>
                <a:blip r:embed="rId2450"/>
                <a:stretch>
                  <a:fillRect/>
                </a:stretch>
              </p:blipFill>
              <p:spPr>
                <a:xfrm>
                  <a:off x="3290080" y="1196707"/>
                  <a:ext cx="105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1">
              <p14:nvContentPartPr>
                <p14:cNvPr id="1484" name="Input penna 1483">
                  <a:extLst>
                    <a:ext uri="{FF2B5EF4-FFF2-40B4-BE49-F238E27FC236}">
                      <a16:creationId xmlns:a16="http://schemas.microsoft.com/office/drawing/2014/main" id="{862CE19D-916D-4E00-9BFF-0C73CC300FB6}"/>
                    </a:ext>
                  </a:extLst>
                </p14:cNvPr>
                <p14:cNvContentPartPr/>
                <p14:nvPr/>
              </p14:nvContentPartPr>
              <p14:xfrm>
                <a:off x="3304840" y="1251067"/>
                <a:ext cx="56160" cy="360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B28A7DB1-7E3D-469F-AC55-88D91F3A7DEF}"/>
                    </a:ext>
                  </a:extLst>
                </p:cNvPr>
                <p:cNvPicPr/>
                <p:nvPr/>
              </p:nvPicPr>
              <p:blipFill>
                <a:blip r:embed="rId2452"/>
                <a:stretch>
                  <a:fillRect/>
                </a:stretch>
              </p:blipFill>
              <p:spPr>
                <a:xfrm>
                  <a:off x="3296200" y="1242427"/>
                  <a:ext cx="738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3">
              <p14:nvContentPartPr>
                <p14:cNvPr id="1485" name="Input penna 1484">
                  <a:extLst>
                    <a:ext uri="{FF2B5EF4-FFF2-40B4-BE49-F238E27FC236}">
                      <a16:creationId xmlns:a16="http://schemas.microsoft.com/office/drawing/2014/main" id="{401E0F4E-9C7A-461E-963F-6027B570BEB1}"/>
                    </a:ext>
                  </a:extLst>
                </p14:cNvPr>
                <p14:cNvContentPartPr/>
                <p14:nvPr/>
              </p14:nvContentPartPr>
              <p14:xfrm>
                <a:off x="3363880" y="1203547"/>
                <a:ext cx="140400" cy="9252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9A259720-B3E1-4A08-9A55-CD9BA8FF0C11}"/>
                    </a:ext>
                  </a:extLst>
                </p:cNvPr>
                <p:cNvPicPr/>
                <p:nvPr/>
              </p:nvPicPr>
              <p:blipFill>
                <a:blip r:embed="rId2454"/>
                <a:stretch>
                  <a:fillRect/>
                </a:stretch>
              </p:blipFill>
              <p:spPr>
                <a:xfrm>
                  <a:off x="3354880" y="1194907"/>
                  <a:ext cx="1580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5">
              <p14:nvContentPartPr>
                <p14:cNvPr id="1486" name="Input penna 1485">
                  <a:extLst>
                    <a:ext uri="{FF2B5EF4-FFF2-40B4-BE49-F238E27FC236}">
                      <a16:creationId xmlns:a16="http://schemas.microsoft.com/office/drawing/2014/main" id="{C7491E02-E59B-4B09-8CDC-4A98B7F3EDAA}"/>
                    </a:ext>
                  </a:extLst>
                </p14:cNvPr>
                <p14:cNvContentPartPr/>
                <p14:nvPr/>
              </p14:nvContentPartPr>
              <p14:xfrm>
                <a:off x="3622000" y="1204987"/>
                <a:ext cx="4680" cy="10656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F78D190D-98FE-46BA-9505-B0C0749A5217}"/>
                    </a:ext>
                  </a:extLst>
                </p:cNvPr>
                <p:cNvPicPr/>
                <p:nvPr/>
              </p:nvPicPr>
              <p:blipFill>
                <a:blip r:embed="rId2456"/>
                <a:stretch>
                  <a:fillRect/>
                </a:stretch>
              </p:blipFill>
              <p:spPr>
                <a:xfrm>
                  <a:off x="3613360" y="1195987"/>
                  <a:ext cx="22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7">
              <p14:nvContentPartPr>
                <p14:cNvPr id="1487" name="Input penna 1486">
                  <a:extLst>
                    <a:ext uri="{FF2B5EF4-FFF2-40B4-BE49-F238E27FC236}">
                      <a16:creationId xmlns:a16="http://schemas.microsoft.com/office/drawing/2014/main" id="{B15C3756-C54B-4CEC-9199-1E260A4E0B9F}"/>
                    </a:ext>
                  </a:extLst>
                </p14:cNvPr>
                <p14:cNvContentPartPr/>
                <p14:nvPr/>
              </p14:nvContentPartPr>
              <p14:xfrm>
                <a:off x="3600040" y="1205347"/>
                <a:ext cx="80640" cy="13212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2C2A64C1-BCC7-41DF-88D8-BD27B1701C27}"/>
                    </a:ext>
                  </a:extLst>
                </p:cNvPr>
                <p:cNvPicPr/>
                <p:nvPr/>
              </p:nvPicPr>
              <p:blipFill>
                <a:blip r:embed="rId2458"/>
                <a:stretch>
                  <a:fillRect/>
                </a:stretch>
              </p:blipFill>
              <p:spPr>
                <a:xfrm>
                  <a:off x="3591400" y="1196707"/>
                  <a:ext cx="98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9">
              <p14:nvContentPartPr>
                <p14:cNvPr id="1488" name="Input penna 1487">
                  <a:extLst>
                    <a:ext uri="{FF2B5EF4-FFF2-40B4-BE49-F238E27FC236}">
                      <a16:creationId xmlns:a16="http://schemas.microsoft.com/office/drawing/2014/main" id="{B1C51F75-BF52-486B-8435-243F3B1991A7}"/>
                    </a:ext>
                  </a:extLst>
                </p14:cNvPr>
                <p14:cNvContentPartPr/>
                <p14:nvPr/>
              </p14:nvContentPartPr>
              <p14:xfrm>
                <a:off x="3697960" y="1212187"/>
                <a:ext cx="43560" cy="11412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E8C172FB-0F65-4D2E-ACC0-857E3D259449}"/>
                    </a:ext>
                  </a:extLst>
                </p:cNvPr>
                <p:cNvPicPr/>
                <p:nvPr/>
              </p:nvPicPr>
              <p:blipFill>
                <a:blip r:embed="rId2460"/>
                <a:stretch>
                  <a:fillRect/>
                </a:stretch>
              </p:blipFill>
              <p:spPr>
                <a:xfrm>
                  <a:off x="3688960" y="1203187"/>
                  <a:ext cx="612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1">
              <p14:nvContentPartPr>
                <p14:cNvPr id="1489" name="Input penna 1488">
                  <a:extLst>
                    <a:ext uri="{FF2B5EF4-FFF2-40B4-BE49-F238E27FC236}">
                      <a16:creationId xmlns:a16="http://schemas.microsoft.com/office/drawing/2014/main" id="{3F85DAE4-A7EE-4E8E-BAB6-3C95E9128D1E}"/>
                    </a:ext>
                  </a:extLst>
                </p14:cNvPr>
                <p14:cNvContentPartPr/>
                <p14:nvPr/>
              </p14:nvContentPartPr>
              <p14:xfrm>
                <a:off x="3758080" y="1208587"/>
                <a:ext cx="58680" cy="10044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7EF2094F-EA72-4FF8-BAC7-E0241C4C2D06}"/>
                    </a:ext>
                  </a:extLst>
                </p:cNvPr>
                <p:cNvPicPr/>
                <p:nvPr/>
              </p:nvPicPr>
              <p:blipFill>
                <a:blip r:embed="rId2462"/>
                <a:stretch>
                  <a:fillRect/>
                </a:stretch>
              </p:blipFill>
              <p:spPr>
                <a:xfrm>
                  <a:off x="3749440" y="1199947"/>
                  <a:ext cx="763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3">
              <p14:nvContentPartPr>
                <p14:cNvPr id="1490" name="Input penna 1489">
                  <a:extLst>
                    <a:ext uri="{FF2B5EF4-FFF2-40B4-BE49-F238E27FC236}">
                      <a16:creationId xmlns:a16="http://schemas.microsoft.com/office/drawing/2014/main" id="{4A5BB084-9A58-457D-8799-B6EBCA4E75BD}"/>
                    </a:ext>
                  </a:extLst>
                </p14:cNvPr>
                <p14:cNvContentPartPr/>
                <p14:nvPr/>
              </p14:nvContentPartPr>
              <p14:xfrm>
                <a:off x="3840520" y="1219027"/>
                <a:ext cx="23760" cy="86760"/>
              </p14:xfrm>
            </p:contentPart>
          </mc:Choice>
          <mc:Fallback xmlns="">
            <p:pic>
              <p:nvPicPr>
                <p:cNvPr id="132" name="Input penna 131">
                  <a:extLst>
                    <a:ext uri="{FF2B5EF4-FFF2-40B4-BE49-F238E27FC236}">
                      <a16:creationId xmlns:a16="http://schemas.microsoft.com/office/drawing/2014/main" id="{36D8C032-15CA-4506-9C73-230DF7ECA03F}"/>
                    </a:ext>
                  </a:extLst>
                </p:cNvPr>
                <p:cNvPicPr/>
                <p:nvPr/>
              </p:nvPicPr>
              <p:blipFill>
                <a:blip r:embed="rId2464"/>
                <a:stretch>
                  <a:fillRect/>
                </a:stretch>
              </p:blipFill>
              <p:spPr>
                <a:xfrm>
                  <a:off x="3831520" y="1210387"/>
                  <a:ext cx="41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5">
              <p14:nvContentPartPr>
                <p14:cNvPr id="1491" name="Input penna 1490">
                  <a:extLst>
                    <a:ext uri="{FF2B5EF4-FFF2-40B4-BE49-F238E27FC236}">
                      <a16:creationId xmlns:a16="http://schemas.microsoft.com/office/drawing/2014/main" id="{76247AE1-85AC-4AC4-A204-5F46A8E1F116}"/>
                    </a:ext>
                  </a:extLst>
                </p14:cNvPr>
                <p14:cNvContentPartPr/>
                <p14:nvPr/>
              </p14:nvContentPartPr>
              <p14:xfrm>
                <a:off x="3875800" y="1225147"/>
                <a:ext cx="102240" cy="8856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00F37B9F-8B31-4962-BE67-2A5DBCA51DFC}"/>
                    </a:ext>
                  </a:extLst>
                </p:cNvPr>
                <p:cNvPicPr/>
                <p:nvPr/>
              </p:nvPicPr>
              <p:blipFill>
                <a:blip r:embed="rId2466"/>
                <a:stretch>
                  <a:fillRect/>
                </a:stretch>
              </p:blipFill>
              <p:spPr>
                <a:xfrm>
                  <a:off x="3866800" y="1216507"/>
                  <a:ext cx="119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7">
              <p14:nvContentPartPr>
                <p14:cNvPr id="1492" name="Input penna 1491">
                  <a:extLst>
                    <a:ext uri="{FF2B5EF4-FFF2-40B4-BE49-F238E27FC236}">
                      <a16:creationId xmlns:a16="http://schemas.microsoft.com/office/drawing/2014/main" id="{00598433-1D1F-4F62-A932-8526EF600D69}"/>
                    </a:ext>
                  </a:extLst>
                </p14:cNvPr>
                <p14:cNvContentPartPr/>
                <p14:nvPr/>
              </p14:nvContentPartPr>
              <p14:xfrm>
                <a:off x="3953560" y="1239547"/>
                <a:ext cx="81000" cy="8748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B5026DE2-5A18-4E7F-A0E5-BBB635CBBBED}"/>
                    </a:ext>
                  </a:extLst>
                </p:cNvPr>
                <p:cNvPicPr/>
                <p:nvPr/>
              </p:nvPicPr>
              <p:blipFill>
                <a:blip r:embed="rId2468"/>
                <a:stretch>
                  <a:fillRect/>
                </a:stretch>
              </p:blipFill>
              <p:spPr>
                <a:xfrm>
                  <a:off x="3944560" y="1230547"/>
                  <a:ext cx="98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9">
              <p14:nvContentPartPr>
                <p14:cNvPr id="1493" name="Input penna 1492">
                  <a:extLst>
                    <a:ext uri="{FF2B5EF4-FFF2-40B4-BE49-F238E27FC236}">
                      <a16:creationId xmlns:a16="http://schemas.microsoft.com/office/drawing/2014/main" id="{9E150BD1-F25F-4A49-ADED-0606C6365456}"/>
                    </a:ext>
                  </a:extLst>
                </p14:cNvPr>
                <p14:cNvContentPartPr/>
                <p14:nvPr/>
              </p14:nvContentPartPr>
              <p14:xfrm>
                <a:off x="4029160" y="1242427"/>
                <a:ext cx="106200" cy="9180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23687DDA-20BF-462B-9024-03D9028AD04C}"/>
                    </a:ext>
                  </a:extLst>
                </p:cNvPr>
                <p:cNvPicPr/>
                <p:nvPr/>
              </p:nvPicPr>
              <p:blipFill>
                <a:blip r:embed="rId2470"/>
                <a:stretch>
                  <a:fillRect/>
                </a:stretch>
              </p:blipFill>
              <p:spPr>
                <a:xfrm>
                  <a:off x="4020520" y="1233787"/>
                  <a:ext cx="123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1">
              <p14:nvContentPartPr>
                <p14:cNvPr id="1494" name="Input penna 1493">
                  <a:extLst>
                    <a:ext uri="{FF2B5EF4-FFF2-40B4-BE49-F238E27FC236}">
                      <a16:creationId xmlns:a16="http://schemas.microsoft.com/office/drawing/2014/main" id="{32B984BD-2963-4A5A-872C-6BE9EF49A7BB}"/>
                    </a:ext>
                  </a:extLst>
                </p14:cNvPr>
                <p14:cNvContentPartPr/>
                <p14:nvPr/>
              </p14:nvContentPartPr>
              <p14:xfrm>
                <a:off x="4052560" y="1237027"/>
                <a:ext cx="122040" cy="828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757A8DD3-038F-48DC-B78A-04B65631BDD0}"/>
                    </a:ext>
                  </a:extLst>
                </p:cNvPr>
                <p:cNvPicPr/>
                <p:nvPr/>
              </p:nvPicPr>
              <p:blipFill>
                <a:blip r:embed="rId2472"/>
                <a:stretch>
                  <a:fillRect/>
                </a:stretch>
              </p:blipFill>
              <p:spPr>
                <a:xfrm>
                  <a:off x="4043920" y="1228027"/>
                  <a:ext cx="139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3">
              <p14:nvContentPartPr>
                <p14:cNvPr id="1495" name="Input penna 1494">
                  <a:extLst>
                    <a:ext uri="{FF2B5EF4-FFF2-40B4-BE49-F238E27FC236}">
                      <a16:creationId xmlns:a16="http://schemas.microsoft.com/office/drawing/2014/main" id="{29EC5FDF-4A58-4AD7-81C2-C9F81D2E89EA}"/>
                    </a:ext>
                  </a:extLst>
                </p14:cNvPr>
                <p14:cNvContentPartPr/>
                <p14:nvPr/>
              </p14:nvContentPartPr>
              <p14:xfrm>
                <a:off x="4164880" y="1222987"/>
                <a:ext cx="138600" cy="104400"/>
              </p14:xfrm>
            </p:contentPart>
          </mc:Choice>
          <mc:Fallback xmlns="">
            <p:pic>
              <p:nvPicPr>
                <p:cNvPr id="137" name="Input penna 136">
                  <a:extLst>
                    <a:ext uri="{FF2B5EF4-FFF2-40B4-BE49-F238E27FC236}">
                      <a16:creationId xmlns:a16="http://schemas.microsoft.com/office/drawing/2014/main" id="{EF773E14-77D7-4000-A423-0031B15411FC}"/>
                    </a:ext>
                  </a:extLst>
                </p:cNvPr>
                <p:cNvPicPr/>
                <p:nvPr/>
              </p:nvPicPr>
              <p:blipFill>
                <a:blip r:embed="rId2474"/>
                <a:stretch>
                  <a:fillRect/>
                </a:stretch>
              </p:blipFill>
              <p:spPr>
                <a:xfrm>
                  <a:off x="4156240" y="1214347"/>
                  <a:ext cx="1562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5">
              <p14:nvContentPartPr>
                <p14:cNvPr id="1496" name="Input penna 1495">
                  <a:extLst>
                    <a:ext uri="{FF2B5EF4-FFF2-40B4-BE49-F238E27FC236}">
                      <a16:creationId xmlns:a16="http://schemas.microsoft.com/office/drawing/2014/main" id="{6D88A5DE-ABDD-40F9-B4FB-28A14BE02B46}"/>
                    </a:ext>
                  </a:extLst>
                </p14:cNvPr>
                <p14:cNvContentPartPr/>
                <p14:nvPr/>
              </p14:nvContentPartPr>
              <p14:xfrm>
                <a:off x="4318600" y="1224067"/>
                <a:ext cx="88920" cy="9216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A16BA514-8702-41D5-857F-BB9271B64769}"/>
                    </a:ext>
                  </a:extLst>
                </p:cNvPr>
                <p:cNvPicPr/>
                <p:nvPr/>
              </p:nvPicPr>
              <p:blipFill>
                <a:blip r:embed="rId2476"/>
                <a:stretch>
                  <a:fillRect/>
                </a:stretch>
              </p:blipFill>
              <p:spPr>
                <a:xfrm>
                  <a:off x="4309960" y="1215067"/>
                  <a:ext cx="1065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7">
              <p14:nvContentPartPr>
                <p14:cNvPr id="1497" name="Input penna 1496">
                  <a:extLst>
                    <a:ext uri="{FF2B5EF4-FFF2-40B4-BE49-F238E27FC236}">
                      <a16:creationId xmlns:a16="http://schemas.microsoft.com/office/drawing/2014/main" id="{E82EE084-51F0-4EDE-AB5C-5C47D6B050C8}"/>
                    </a:ext>
                  </a:extLst>
                </p14:cNvPr>
                <p14:cNvContentPartPr/>
                <p14:nvPr/>
              </p14:nvContentPartPr>
              <p14:xfrm>
                <a:off x="4389880" y="1229467"/>
                <a:ext cx="70920" cy="8784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BC68C934-C654-4D27-94B4-E26813B788BD}"/>
                    </a:ext>
                  </a:extLst>
                </p:cNvPr>
                <p:cNvPicPr/>
                <p:nvPr/>
              </p:nvPicPr>
              <p:blipFill>
                <a:blip r:embed="rId2478"/>
                <a:stretch>
                  <a:fillRect/>
                </a:stretch>
              </p:blipFill>
              <p:spPr>
                <a:xfrm>
                  <a:off x="4380880" y="1220827"/>
                  <a:ext cx="885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9">
              <p14:nvContentPartPr>
                <p14:cNvPr id="1498" name="Input penna 1497">
                  <a:extLst>
                    <a:ext uri="{FF2B5EF4-FFF2-40B4-BE49-F238E27FC236}">
                      <a16:creationId xmlns:a16="http://schemas.microsoft.com/office/drawing/2014/main" id="{9103E2D9-0388-4761-9053-09F802BE3AFF}"/>
                    </a:ext>
                  </a:extLst>
                </p14:cNvPr>
                <p14:cNvContentPartPr/>
                <p14:nvPr/>
              </p14:nvContentPartPr>
              <p14:xfrm>
                <a:off x="4368640" y="1266187"/>
                <a:ext cx="78840" cy="1224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08495DB0-2EEB-486A-8B79-F847E7BFD956}"/>
                    </a:ext>
                  </a:extLst>
                </p:cNvPr>
                <p:cNvPicPr/>
                <p:nvPr/>
              </p:nvPicPr>
              <p:blipFill>
                <a:blip r:embed="rId2480"/>
                <a:stretch>
                  <a:fillRect/>
                </a:stretch>
              </p:blipFill>
              <p:spPr>
                <a:xfrm>
                  <a:off x="4360000" y="1257187"/>
                  <a:ext cx="964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1">
              <p14:nvContentPartPr>
                <p14:cNvPr id="1499" name="Input penna 1498">
                  <a:extLst>
                    <a:ext uri="{FF2B5EF4-FFF2-40B4-BE49-F238E27FC236}">
                      <a16:creationId xmlns:a16="http://schemas.microsoft.com/office/drawing/2014/main" id="{CB63261D-58E8-4BEE-A7AC-F6DC137D031E}"/>
                    </a:ext>
                  </a:extLst>
                </p14:cNvPr>
                <p14:cNvContentPartPr/>
                <p14:nvPr/>
              </p14:nvContentPartPr>
              <p14:xfrm>
                <a:off x="4528480" y="1162867"/>
                <a:ext cx="29520" cy="6660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6B50B7AF-9E64-47C6-A7F4-43F833E1749D}"/>
                    </a:ext>
                  </a:extLst>
                </p:cNvPr>
                <p:cNvPicPr/>
                <p:nvPr/>
              </p:nvPicPr>
              <p:blipFill>
                <a:blip r:embed="rId2482"/>
                <a:stretch>
                  <a:fillRect/>
                </a:stretch>
              </p:blipFill>
              <p:spPr>
                <a:xfrm>
                  <a:off x="4519480" y="1154227"/>
                  <a:ext cx="471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3">
              <p14:nvContentPartPr>
                <p14:cNvPr id="1500" name="Input penna 1499">
                  <a:extLst>
                    <a:ext uri="{FF2B5EF4-FFF2-40B4-BE49-F238E27FC236}">
                      <a16:creationId xmlns:a16="http://schemas.microsoft.com/office/drawing/2014/main" id="{CF7F15BD-387D-473E-BC3D-DEAD85A4FF41}"/>
                    </a:ext>
                  </a:extLst>
                </p14:cNvPr>
                <p14:cNvContentPartPr/>
                <p14:nvPr/>
              </p14:nvContentPartPr>
              <p14:xfrm>
                <a:off x="4558360" y="1183747"/>
                <a:ext cx="21240" cy="7020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C17F66BA-339D-4926-BC9D-DAB66ACE3D0D}"/>
                    </a:ext>
                  </a:extLst>
                </p:cNvPr>
                <p:cNvPicPr/>
                <p:nvPr/>
              </p:nvPicPr>
              <p:blipFill>
                <a:blip r:embed="rId2484"/>
                <a:stretch>
                  <a:fillRect/>
                </a:stretch>
              </p:blipFill>
              <p:spPr>
                <a:xfrm>
                  <a:off x="4549360" y="1175107"/>
                  <a:ext cx="38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5">
              <p14:nvContentPartPr>
                <p14:cNvPr id="1501" name="Input penna 1500">
                  <a:extLst>
                    <a:ext uri="{FF2B5EF4-FFF2-40B4-BE49-F238E27FC236}">
                      <a16:creationId xmlns:a16="http://schemas.microsoft.com/office/drawing/2014/main" id="{E9F39B61-1C4F-49C6-9A4C-C88D1D999FD7}"/>
                    </a:ext>
                  </a:extLst>
                </p14:cNvPr>
                <p14:cNvContentPartPr/>
                <p14:nvPr/>
              </p14:nvContentPartPr>
              <p14:xfrm>
                <a:off x="4595440" y="1249267"/>
                <a:ext cx="147600" cy="8640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830F9173-7D4C-4B84-8033-F9064130889F}"/>
                    </a:ext>
                  </a:extLst>
                </p:cNvPr>
                <p:cNvPicPr/>
                <p:nvPr/>
              </p:nvPicPr>
              <p:blipFill>
                <a:blip r:embed="rId2486"/>
                <a:stretch>
                  <a:fillRect/>
                </a:stretch>
              </p:blipFill>
              <p:spPr>
                <a:xfrm>
                  <a:off x="4586800" y="1240627"/>
                  <a:ext cx="1652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7">
              <p14:nvContentPartPr>
                <p14:cNvPr id="1502" name="Input penna 1501">
                  <a:extLst>
                    <a:ext uri="{FF2B5EF4-FFF2-40B4-BE49-F238E27FC236}">
                      <a16:creationId xmlns:a16="http://schemas.microsoft.com/office/drawing/2014/main" id="{CC7434A3-3EF3-46C0-8087-4AE5E5C792E5}"/>
                    </a:ext>
                  </a:extLst>
                </p14:cNvPr>
                <p14:cNvContentPartPr/>
                <p14:nvPr/>
              </p14:nvContentPartPr>
              <p14:xfrm>
                <a:off x="4735120" y="1225147"/>
                <a:ext cx="183600" cy="9900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93FADDC6-490E-4444-AF72-B5AF971E8FC7}"/>
                    </a:ext>
                  </a:extLst>
                </p:cNvPr>
                <p:cNvPicPr/>
                <p:nvPr/>
              </p:nvPicPr>
              <p:blipFill>
                <a:blip r:embed="rId2488"/>
                <a:stretch>
                  <a:fillRect/>
                </a:stretch>
              </p:blipFill>
              <p:spPr>
                <a:xfrm>
                  <a:off x="4726120" y="1216147"/>
                  <a:ext cx="201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9">
              <p14:nvContentPartPr>
                <p14:cNvPr id="1503" name="Input penna 1502">
                  <a:extLst>
                    <a:ext uri="{FF2B5EF4-FFF2-40B4-BE49-F238E27FC236}">
                      <a16:creationId xmlns:a16="http://schemas.microsoft.com/office/drawing/2014/main" id="{726DC2D1-283D-4C06-A021-CD3B0262927A}"/>
                    </a:ext>
                  </a:extLst>
                </p14:cNvPr>
                <p14:cNvContentPartPr/>
                <p14:nvPr/>
              </p14:nvContentPartPr>
              <p14:xfrm>
                <a:off x="4912960" y="1233787"/>
                <a:ext cx="77760" cy="8244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B51F9329-B7C8-4B93-9E72-5EC248897514}"/>
                    </a:ext>
                  </a:extLst>
                </p:cNvPr>
                <p:cNvPicPr/>
                <p:nvPr/>
              </p:nvPicPr>
              <p:blipFill>
                <a:blip r:embed="rId2490"/>
                <a:stretch>
                  <a:fillRect/>
                </a:stretch>
              </p:blipFill>
              <p:spPr>
                <a:xfrm>
                  <a:off x="4904320" y="1225147"/>
                  <a:ext cx="954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1">
              <p14:nvContentPartPr>
                <p14:cNvPr id="1504" name="Input penna 1503">
                  <a:extLst>
                    <a:ext uri="{FF2B5EF4-FFF2-40B4-BE49-F238E27FC236}">
                      <a16:creationId xmlns:a16="http://schemas.microsoft.com/office/drawing/2014/main" id="{AA97BB11-B83B-49F5-BAA6-8C8D7FC3CC89}"/>
                    </a:ext>
                  </a:extLst>
                </p14:cNvPr>
                <p14:cNvContentPartPr/>
                <p14:nvPr/>
              </p14:nvContentPartPr>
              <p14:xfrm>
                <a:off x="4946440" y="1222267"/>
                <a:ext cx="113760" cy="9684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DF52977C-0FE2-4232-831C-BB4627E1B52B}"/>
                    </a:ext>
                  </a:extLst>
                </p:cNvPr>
                <p:cNvPicPr/>
                <p:nvPr/>
              </p:nvPicPr>
              <p:blipFill>
                <a:blip r:embed="rId2492"/>
                <a:stretch>
                  <a:fillRect/>
                </a:stretch>
              </p:blipFill>
              <p:spPr>
                <a:xfrm>
                  <a:off x="4937800" y="1213267"/>
                  <a:ext cx="131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3">
              <p14:nvContentPartPr>
                <p14:cNvPr id="1505" name="Input penna 1504">
                  <a:extLst>
                    <a:ext uri="{FF2B5EF4-FFF2-40B4-BE49-F238E27FC236}">
                      <a16:creationId xmlns:a16="http://schemas.microsoft.com/office/drawing/2014/main" id="{1851B5C2-B361-4A88-9553-1E8FD712E27B}"/>
                    </a:ext>
                  </a:extLst>
                </p14:cNvPr>
                <p14:cNvContentPartPr/>
                <p14:nvPr/>
              </p14:nvContentPartPr>
              <p14:xfrm>
                <a:off x="5088640" y="1122907"/>
                <a:ext cx="44640" cy="7128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0C773368-94D4-4515-8366-D402D42A394F}"/>
                    </a:ext>
                  </a:extLst>
                </p:cNvPr>
                <p:cNvPicPr/>
                <p:nvPr/>
              </p:nvPicPr>
              <p:blipFill>
                <a:blip r:embed="rId2494"/>
                <a:stretch>
                  <a:fillRect/>
                </a:stretch>
              </p:blipFill>
              <p:spPr>
                <a:xfrm>
                  <a:off x="5080000" y="1113907"/>
                  <a:ext cx="62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5">
              <p14:nvContentPartPr>
                <p14:cNvPr id="1506" name="Input penna 1505">
                  <a:extLst>
                    <a:ext uri="{FF2B5EF4-FFF2-40B4-BE49-F238E27FC236}">
                      <a16:creationId xmlns:a16="http://schemas.microsoft.com/office/drawing/2014/main" id="{44FDA628-452E-41FC-9091-1C3B6B508412}"/>
                    </a:ext>
                  </a:extLst>
                </p14:cNvPr>
                <p14:cNvContentPartPr/>
                <p14:nvPr/>
              </p14:nvContentPartPr>
              <p14:xfrm>
                <a:off x="5071360" y="1136227"/>
                <a:ext cx="29520" cy="6012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760A4BFE-BCCA-4067-9291-00458B3E3DE2}"/>
                    </a:ext>
                  </a:extLst>
                </p:cNvPr>
                <p:cNvPicPr/>
                <p:nvPr/>
              </p:nvPicPr>
              <p:blipFill>
                <a:blip r:embed="rId2496"/>
                <a:stretch>
                  <a:fillRect/>
                </a:stretch>
              </p:blipFill>
              <p:spPr>
                <a:xfrm>
                  <a:off x="5062360" y="1127587"/>
                  <a:ext cx="4716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7" name="Gruppo 1506">
            <a:extLst>
              <a:ext uri="{FF2B5EF4-FFF2-40B4-BE49-F238E27FC236}">
                <a16:creationId xmlns:a16="http://schemas.microsoft.com/office/drawing/2014/main" id="{9E6FE723-C4FF-41F5-9809-06668C4C1B0B}"/>
              </a:ext>
            </a:extLst>
          </p:cNvPr>
          <p:cNvGrpSpPr/>
          <p:nvPr/>
        </p:nvGrpSpPr>
        <p:grpSpPr>
          <a:xfrm>
            <a:off x="11513980" y="4369853"/>
            <a:ext cx="301320" cy="204480"/>
            <a:chOff x="5288440" y="1203187"/>
            <a:chExt cx="301320" cy="20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7">
              <p14:nvContentPartPr>
                <p14:cNvPr id="1508" name="Input penna 1507">
                  <a:extLst>
                    <a:ext uri="{FF2B5EF4-FFF2-40B4-BE49-F238E27FC236}">
                      <a16:creationId xmlns:a16="http://schemas.microsoft.com/office/drawing/2014/main" id="{8F8CCEED-CC98-4F12-ADD9-0D1C0AE3A737}"/>
                    </a:ext>
                  </a:extLst>
                </p14:cNvPr>
                <p14:cNvContentPartPr/>
                <p14:nvPr/>
              </p14:nvContentPartPr>
              <p14:xfrm>
                <a:off x="5288440" y="1203187"/>
                <a:ext cx="131760" cy="14580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68830457-D707-4A94-9D6A-FFCD8B811495}"/>
                    </a:ext>
                  </a:extLst>
                </p:cNvPr>
                <p:cNvPicPr/>
                <p:nvPr/>
              </p:nvPicPr>
              <p:blipFill>
                <a:blip r:embed="rId2498"/>
                <a:stretch>
                  <a:fillRect/>
                </a:stretch>
              </p:blipFill>
              <p:spPr>
                <a:xfrm>
                  <a:off x="5279440" y="1194187"/>
                  <a:ext cx="149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9">
              <p14:nvContentPartPr>
                <p14:cNvPr id="1509" name="Input penna 1508">
                  <a:extLst>
                    <a:ext uri="{FF2B5EF4-FFF2-40B4-BE49-F238E27FC236}">
                      <a16:creationId xmlns:a16="http://schemas.microsoft.com/office/drawing/2014/main" id="{A2BF35D0-5A88-4CCB-B3B8-17A8ADF14B04}"/>
                    </a:ext>
                  </a:extLst>
                </p14:cNvPr>
                <p14:cNvContentPartPr/>
                <p14:nvPr/>
              </p14:nvContentPartPr>
              <p14:xfrm>
                <a:off x="5437480" y="1267987"/>
                <a:ext cx="73080" cy="7884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98EAB8F6-A623-430D-9B07-397687F595FD}"/>
                    </a:ext>
                  </a:extLst>
                </p:cNvPr>
                <p:cNvPicPr/>
                <p:nvPr/>
              </p:nvPicPr>
              <p:blipFill>
                <a:blip r:embed="rId2500"/>
                <a:stretch>
                  <a:fillRect/>
                </a:stretch>
              </p:blipFill>
              <p:spPr>
                <a:xfrm>
                  <a:off x="5428840" y="1258987"/>
                  <a:ext cx="907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1">
              <p14:nvContentPartPr>
                <p14:cNvPr id="1510" name="Input penna 1509">
                  <a:extLst>
                    <a:ext uri="{FF2B5EF4-FFF2-40B4-BE49-F238E27FC236}">
                      <a16:creationId xmlns:a16="http://schemas.microsoft.com/office/drawing/2014/main" id="{436B501D-1041-42C6-96AE-10A067298E59}"/>
                    </a:ext>
                  </a:extLst>
                </p14:cNvPr>
                <p14:cNvContentPartPr/>
                <p14:nvPr/>
              </p14:nvContentPartPr>
              <p14:xfrm>
                <a:off x="5427040" y="1267267"/>
                <a:ext cx="82080" cy="8496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56FD9409-990B-4EA1-B6FB-E074AB756C77}"/>
                    </a:ext>
                  </a:extLst>
                </p:cNvPr>
                <p:cNvPicPr/>
                <p:nvPr/>
              </p:nvPicPr>
              <p:blipFill>
                <a:blip r:embed="rId2502"/>
                <a:stretch>
                  <a:fillRect/>
                </a:stretch>
              </p:blipFill>
              <p:spPr>
                <a:xfrm>
                  <a:off x="5418400" y="1258627"/>
                  <a:ext cx="997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3">
              <p14:nvContentPartPr>
                <p14:cNvPr id="1511" name="Input penna 1510">
                  <a:extLst>
                    <a:ext uri="{FF2B5EF4-FFF2-40B4-BE49-F238E27FC236}">
                      <a16:creationId xmlns:a16="http://schemas.microsoft.com/office/drawing/2014/main" id="{7C89CF82-F270-4990-B990-D4D53DB0C765}"/>
                    </a:ext>
                  </a:extLst>
                </p14:cNvPr>
                <p14:cNvContentPartPr/>
                <p14:nvPr/>
              </p14:nvContentPartPr>
              <p14:xfrm>
                <a:off x="5482840" y="1242427"/>
                <a:ext cx="106920" cy="16524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54A3FF55-2813-44DB-B62E-34E028727320}"/>
                    </a:ext>
                  </a:extLst>
                </p:cNvPr>
                <p:cNvPicPr/>
                <p:nvPr/>
              </p:nvPicPr>
              <p:blipFill>
                <a:blip r:embed="rId2504"/>
                <a:stretch>
                  <a:fillRect/>
                </a:stretch>
              </p:blipFill>
              <p:spPr>
                <a:xfrm>
                  <a:off x="5473840" y="1233427"/>
                  <a:ext cx="12456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2" name="Gruppo 1511">
            <a:extLst>
              <a:ext uri="{FF2B5EF4-FFF2-40B4-BE49-F238E27FC236}">
                <a16:creationId xmlns:a16="http://schemas.microsoft.com/office/drawing/2014/main" id="{47BDD708-240A-495E-8A7E-F24DC622049A}"/>
              </a:ext>
            </a:extLst>
          </p:cNvPr>
          <p:cNvGrpSpPr/>
          <p:nvPr/>
        </p:nvGrpSpPr>
        <p:grpSpPr>
          <a:xfrm>
            <a:off x="9016300" y="4610333"/>
            <a:ext cx="563400" cy="101880"/>
            <a:chOff x="2790760" y="1443667"/>
            <a:chExt cx="563400" cy="10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5">
              <p14:nvContentPartPr>
                <p14:cNvPr id="1513" name="Input penna 1512">
                  <a:extLst>
                    <a:ext uri="{FF2B5EF4-FFF2-40B4-BE49-F238E27FC236}">
                      <a16:creationId xmlns:a16="http://schemas.microsoft.com/office/drawing/2014/main" id="{1E1AFEBE-3A85-49A6-8D65-59CBCC4482A8}"/>
                    </a:ext>
                  </a:extLst>
                </p14:cNvPr>
                <p14:cNvContentPartPr/>
                <p14:nvPr/>
              </p14:nvContentPartPr>
              <p14:xfrm>
                <a:off x="2790760" y="1443667"/>
                <a:ext cx="134280" cy="10188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5B82D3D2-212B-4FA1-8458-0F076B508435}"/>
                    </a:ext>
                  </a:extLst>
                </p:cNvPr>
                <p:cNvPicPr/>
                <p:nvPr/>
              </p:nvPicPr>
              <p:blipFill>
                <a:blip r:embed="rId2506"/>
                <a:stretch>
                  <a:fillRect/>
                </a:stretch>
              </p:blipFill>
              <p:spPr>
                <a:xfrm>
                  <a:off x="2782120" y="1435027"/>
                  <a:ext cx="1519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7">
              <p14:nvContentPartPr>
                <p14:cNvPr id="1514" name="Input penna 1513">
                  <a:extLst>
                    <a:ext uri="{FF2B5EF4-FFF2-40B4-BE49-F238E27FC236}">
                      <a16:creationId xmlns:a16="http://schemas.microsoft.com/office/drawing/2014/main" id="{81FA440B-77A9-4C7F-A1E4-4FA6C157D3F7}"/>
                    </a:ext>
                  </a:extLst>
                </p14:cNvPr>
                <p14:cNvContentPartPr/>
                <p14:nvPr/>
              </p14:nvContentPartPr>
              <p14:xfrm>
                <a:off x="2928280" y="1448347"/>
                <a:ext cx="104040" cy="95760"/>
              </p14:xfrm>
            </p:contentPart>
          </mc:Choice>
          <mc:Fallback xmlns="">
            <p:pic>
              <p:nvPicPr>
                <p:cNvPr id="161" name="Input penna 160">
                  <a:extLst>
                    <a:ext uri="{FF2B5EF4-FFF2-40B4-BE49-F238E27FC236}">
                      <a16:creationId xmlns:a16="http://schemas.microsoft.com/office/drawing/2014/main" id="{4E24F9FC-8CB2-440A-96FD-32C5FEDC8F5C}"/>
                    </a:ext>
                  </a:extLst>
                </p:cNvPr>
                <p:cNvPicPr/>
                <p:nvPr/>
              </p:nvPicPr>
              <p:blipFill>
                <a:blip r:embed="rId2508"/>
                <a:stretch>
                  <a:fillRect/>
                </a:stretch>
              </p:blipFill>
              <p:spPr>
                <a:xfrm>
                  <a:off x="2919640" y="1439347"/>
                  <a:ext cx="1216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9">
              <p14:nvContentPartPr>
                <p14:cNvPr id="1515" name="Input penna 1514">
                  <a:extLst>
                    <a:ext uri="{FF2B5EF4-FFF2-40B4-BE49-F238E27FC236}">
                      <a16:creationId xmlns:a16="http://schemas.microsoft.com/office/drawing/2014/main" id="{ECC3397E-B21F-4051-83E9-608F096B4C9D}"/>
                    </a:ext>
                  </a:extLst>
                </p14:cNvPr>
                <p14:cNvContentPartPr/>
                <p14:nvPr/>
              </p14:nvContentPartPr>
              <p14:xfrm>
                <a:off x="3025840" y="1464907"/>
                <a:ext cx="158760" cy="7272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61E2D319-AA77-4543-845A-BC03C06C683C}"/>
                    </a:ext>
                  </a:extLst>
                </p:cNvPr>
                <p:cNvPicPr/>
                <p:nvPr/>
              </p:nvPicPr>
              <p:blipFill>
                <a:blip r:embed="rId2510"/>
                <a:stretch>
                  <a:fillRect/>
                </a:stretch>
              </p:blipFill>
              <p:spPr>
                <a:xfrm>
                  <a:off x="3016840" y="1455907"/>
                  <a:ext cx="1764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1">
              <p14:nvContentPartPr>
                <p14:cNvPr id="1516" name="Input penna 1515">
                  <a:extLst>
                    <a:ext uri="{FF2B5EF4-FFF2-40B4-BE49-F238E27FC236}">
                      <a16:creationId xmlns:a16="http://schemas.microsoft.com/office/drawing/2014/main" id="{3F98739C-B685-439C-A07A-04DDA51804AA}"/>
                    </a:ext>
                  </a:extLst>
                </p14:cNvPr>
                <p14:cNvContentPartPr/>
                <p14:nvPr/>
              </p14:nvContentPartPr>
              <p14:xfrm>
                <a:off x="3185320" y="1444027"/>
                <a:ext cx="168840" cy="8748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DEF19CD3-302F-452E-972F-026E8EE0851C}"/>
                    </a:ext>
                  </a:extLst>
                </p:cNvPr>
                <p:cNvPicPr/>
                <p:nvPr/>
              </p:nvPicPr>
              <p:blipFill>
                <a:blip r:embed="rId2512"/>
                <a:stretch>
                  <a:fillRect/>
                </a:stretch>
              </p:blipFill>
              <p:spPr>
                <a:xfrm>
                  <a:off x="3176680" y="1435027"/>
                  <a:ext cx="186480" cy="10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7" name="Gruppo 1516">
            <a:extLst>
              <a:ext uri="{FF2B5EF4-FFF2-40B4-BE49-F238E27FC236}">
                <a16:creationId xmlns:a16="http://schemas.microsoft.com/office/drawing/2014/main" id="{7BE14568-BB58-4F03-9D93-A4069FE40D2C}"/>
              </a:ext>
            </a:extLst>
          </p:cNvPr>
          <p:cNvGrpSpPr/>
          <p:nvPr/>
        </p:nvGrpSpPr>
        <p:grpSpPr>
          <a:xfrm>
            <a:off x="9676491" y="4557853"/>
            <a:ext cx="1037160" cy="260280"/>
            <a:chOff x="3187480" y="1663267"/>
            <a:chExt cx="103716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3">
              <p14:nvContentPartPr>
                <p14:cNvPr id="1518" name="Input penna 1517">
                  <a:extLst>
                    <a:ext uri="{FF2B5EF4-FFF2-40B4-BE49-F238E27FC236}">
                      <a16:creationId xmlns:a16="http://schemas.microsoft.com/office/drawing/2014/main" id="{52ED3F76-19B7-4412-8B73-29E2437F8BE5}"/>
                    </a:ext>
                  </a:extLst>
                </p14:cNvPr>
                <p14:cNvContentPartPr/>
                <p14:nvPr/>
              </p14:nvContentPartPr>
              <p14:xfrm>
                <a:off x="3187480" y="1663267"/>
                <a:ext cx="115920" cy="17460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D5B18FCE-94B2-41F1-A8C5-32389F1F4FFA}"/>
                    </a:ext>
                  </a:extLst>
                </p:cNvPr>
                <p:cNvPicPr/>
                <p:nvPr/>
              </p:nvPicPr>
              <p:blipFill>
                <a:blip r:embed="rId2514"/>
                <a:stretch>
                  <a:fillRect/>
                </a:stretch>
              </p:blipFill>
              <p:spPr>
                <a:xfrm>
                  <a:off x="3178480" y="1654267"/>
                  <a:ext cx="1335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5">
              <p14:nvContentPartPr>
                <p14:cNvPr id="1519" name="Input penna 1518">
                  <a:extLst>
                    <a:ext uri="{FF2B5EF4-FFF2-40B4-BE49-F238E27FC236}">
                      <a16:creationId xmlns:a16="http://schemas.microsoft.com/office/drawing/2014/main" id="{E959A400-D440-45D3-845A-2723DABCA82D}"/>
                    </a:ext>
                  </a:extLst>
                </p14:cNvPr>
                <p14:cNvContentPartPr/>
                <p14:nvPr/>
              </p14:nvContentPartPr>
              <p14:xfrm>
                <a:off x="3319600" y="1773427"/>
                <a:ext cx="75960" cy="4536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088B2788-EAC9-4266-9A60-EA48C2EF47F3}"/>
                    </a:ext>
                  </a:extLst>
                </p:cNvPr>
                <p:cNvPicPr/>
                <p:nvPr/>
              </p:nvPicPr>
              <p:blipFill>
                <a:blip r:embed="rId2516"/>
                <a:stretch>
                  <a:fillRect/>
                </a:stretch>
              </p:blipFill>
              <p:spPr>
                <a:xfrm>
                  <a:off x="3310600" y="1764427"/>
                  <a:ext cx="936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7">
              <p14:nvContentPartPr>
                <p14:cNvPr id="1520" name="Input penna 1519">
                  <a:extLst>
                    <a:ext uri="{FF2B5EF4-FFF2-40B4-BE49-F238E27FC236}">
                      <a16:creationId xmlns:a16="http://schemas.microsoft.com/office/drawing/2014/main" id="{19D3B01E-463F-40C4-A3B3-99C18AD16D0C}"/>
                    </a:ext>
                  </a:extLst>
                </p14:cNvPr>
                <p14:cNvContentPartPr/>
                <p14:nvPr/>
              </p14:nvContentPartPr>
              <p14:xfrm>
                <a:off x="3331120" y="1751107"/>
                <a:ext cx="68400" cy="7704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C57361C5-41B7-494D-9B1C-3F081D6A396B}"/>
                    </a:ext>
                  </a:extLst>
                </p:cNvPr>
                <p:cNvPicPr/>
                <p:nvPr/>
              </p:nvPicPr>
              <p:blipFill>
                <a:blip r:embed="rId2518"/>
                <a:stretch>
                  <a:fillRect/>
                </a:stretch>
              </p:blipFill>
              <p:spPr>
                <a:xfrm>
                  <a:off x="3322120" y="1742107"/>
                  <a:ext cx="860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9">
              <p14:nvContentPartPr>
                <p14:cNvPr id="1521" name="Input penna 1520">
                  <a:extLst>
                    <a:ext uri="{FF2B5EF4-FFF2-40B4-BE49-F238E27FC236}">
                      <a16:creationId xmlns:a16="http://schemas.microsoft.com/office/drawing/2014/main" id="{2750A59A-C884-46AE-A550-85BDFA7ACC04}"/>
                    </a:ext>
                  </a:extLst>
                </p14:cNvPr>
                <p14:cNvContentPartPr/>
                <p14:nvPr/>
              </p14:nvContentPartPr>
              <p14:xfrm>
                <a:off x="3452440" y="1824547"/>
                <a:ext cx="45360" cy="4284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0BCA4F3C-C17D-4494-A68C-EA43D4E98FAA}"/>
                    </a:ext>
                  </a:extLst>
                </p:cNvPr>
                <p:cNvPicPr/>
                <p:nvPr/>
              </p:nvPicPr>
              <p:blipFill>
                <a:blip r:embed="rId2520"/>
                <a:stretch>
                  <a:fillRect/>
                </a:stretch>
              </p:blipFill>
              <p:spPr>
                <a:xfrm>
                  <a:off x="3443440" y="1815547"/>
                  <a:ext cx="630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1">
              <p14:nvContentPartPr>
                <p14:cNvPr id="1522" name="Input penna 1521">
                  <a:extLst>
                    <a:ext uri="{FF2B5EF4-FFF2-40B4-BE49-F238E27FC236}">
                      <a16:creationId xmlns:a16="http://schemas.microsoft.com/office/drawing/2014/main" id="{8D0486A3-6C00-4172-9FD1-A62A69169EC7}"/>
                    </a:ext>
                  </a:extLst>
                </p14:cNvPr>
                <p14:cNvContentPartPr/>
                <p14:nvPr/>
              </p14:nvContentPartPr>
              <p14:xfrm>
                <a:off x="3594640" y="1684147"/>
                <a:ext cx="77400" cy="14832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6182632B-DA8F-4854-84CE-648CE2F1C800}"/>
                    </a:ext>
                  </a:extLst>
                </p:cNvPr>
                <p:cNvPicPr/>
                <p:nvPr/>
              </p:nvPicPr>
              <p:blipFill>
                <a:blip r:embed="rId2522"/>
                <a:stretch>
                  <a:fillRect/>
                </a:stretch>
              </p:blipFill>
              <p:spPr>
                <a:xfrm>
                  <a:off x="3585640" y="1675507"/>
                  <a:ext cx="950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3">
              <p14:nvContentPartPr>
                <p14:cNvPr id="1523" name="Input penna 1522">
                  <a:extLst>
                    <a:ext uri="{FF2B5EF4-FFF2-40B4-BE49-F238E27FC236}">
                      <a16:creationId xmlns:a16="http://schemas.microsoft.com/office/drawing/2014/main" id="{60907223-5325-4349-AD7D-C63C5488506C}"/>
                    </a:ext>
                  </a:extLst>
                </p14:cNvPr>
                <p14:cNvContentPartPr/>
                <p14:nvPr/>
              </p14:nvContentPartPr>
              <p14:xfrm>
                <a:off x="3709840" y="1733107"/>
                <a:ext cx="72360" cy="10728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124EFF84-ECB8-4594-A1E2-723A0A3538BD}"/>
                    </a:ext>
                  </a:extLst>
                </p:cNvPr>
                <p:cNvPicPr/>
                <p:nvPr/>
              </p:nvPicPr>
              <p:blipFill>
                <a:blip r:embed="rId2524"/>
                <a:stretch>
                  <a:fillRect/>
                </a:stretch>
              </p:blipFill>
              <p:spPr>
                <a:xfrm>
                  <a:off x="3700840" y="1724107"/>
                  <a:ext cx="900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5">
              <p14:nvContentPartPr>
                <p14:cNvPr id="1524" name="Input penna 1523">
                  <a:extLst>
                    <a:ext uri="{FF2B5EF4-FFF2-40B4-BE49-F238E27FC236}">
                      <a16:creationId xmlns:a16="http://schemas.microsoft.com/office/drawing/2014/main" id="{CC661231-5E27-4078-9B0C-4F5A7FDB9008}"/>
                    </a:ext>
                  </a:extLst>
                </p14:cNvPr>
                <p14:cNvContentPartPr/>
                <p14:nvPr/>
              </p14:nvContentPartPr>
              <p14:xfrm>
                <a:off x="3847720" y="1805467"/>
                <a:ext cx="28440" cy="5148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E84457A6-103A-4F8F-9349-045C31209043}"/>
                    </a:ext>
                  </a:extLst>
                </p:cNvPr>
                <p:cNvPicPr/>
                <p:nvPr/>
              </p:nvPicPr>
              <p:blipFill>
                <a:blip r:embed="rId2526"/>
                <a:stretch>
                  <a:fillRect/>
                </a:stretch>
              </p:blipFill>
              <p:spPr>
                <a:xfrm>
                  <a:off x="3839080" y="1796467"/>
                  <a:ext cx="46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7">
              <p14:nvContentPartPr>
                <p14:cNvPr id="1525" name="Input penna 1524">
                  <a:extLst>
                    <a:ext uri="{FF2B5EF4-FFF2-40B4-BE49-F238E27FC236}">
                      <a16:creationId xmlns:a16="http://schemas.microsoft.com/office/drawing/2014/main" id="{E7F87627-8FDB-4B57-8454-CF385E4B8939}"/>
                    </a:ext>
                  </a:extLst>
                </p14:cNvPr>
                <p14:cNvContentPartPr/>
                <p14:nvPr/>
              </p14:nvContentPartPr>
              <p14:xfrm>
                <a:off x="3953560" y="1685227"/>
                <a:ext cx="92880" cy="159120"/>
              </p14:xfrm>
            </p:contentPart>
          </mc:Choice>
          <mc:Fallback xmlns="">
            <p:pic>
              <p:nvPicPr>
                <p:cNvPr id="172" name="Input penna 171">
                  <a:extLst>
                    <a:ext uri="{FF2B5EF4-FFF2-40B4-BE49-F238E27FC236}">
                      <a16:creationId xmlns:a16="http://schemas.microsoft.com/office/drawing/2014/main" id="{7C34C172-2DB0-44A6-ACA9-81DA16902E3F}"/>
                    </a:ext>
                  </a:extLst>
                </p:cNvPr>
                <p:cNvPicPr/>
                <p:nvPr/>
              </p:nvPicPr>
              <p:blipFill>
                <a:blip r:embed="rId2528"/>
                <a:stretch>
                  <a:fillRect/>
                </a:stretch>
              </p:blipFill>
              <p:spPr>
                <a:xfrm>
                  <a:off x="3944920" y="1676227"/>
                  <a:ext cx="1105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9">
              <p14:nvContentPartPr>
                <p14:cNvPr id="1526" name="Input penna 1525">
                  <a:extLst>
                    <a:ext uri="{FF2B5EF4-FFF2-40B4-BE49-F238E27FC236}">
                      <a16:creationId xmlns:a16="http://schemas.microsoft.com/office/drawing/2014/main" id="{780220A7-1BEE-424E-B7B9-5B6D85DE93FC}"/>
                    </a:ext>
                  </a:extLst>
                </p14:cNvPr>
                <p14:cNvContentPartPr/>
                <p14:nvPr/>
              </p14:nvContentPartPr>
              <p14:xfrm>
                <a:off x="4080640" y="1794307"/>
                <a:ext cx="73800" cy="4068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F5C2E505-3680-43D1-8F62-2AE42E3BD0F8}"/>
                    </a:ext>
                  </a:extLst>
                </p:cNvPr>
                <p:cNvPicPr/>
                <p:nvPr/>
              </p:nvPicPr>
              <p:blipFill>
                <a:blip r:embed="rId2530"/>
                <a:stretch>
                  <a:fillRect/>
                </a:stretch>
              </p:blipFill>
              <p:spPr>
                <a:xfrm>
                  <a:off x="4072000" y="1785307"/>
                  <a:ext cx="914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1">
              <p14:nvContentPartPr>
                <p14:cNvPr id="1527" name="Input penna 1526">
                  <a:extLst>
                    <a:ext uri="{FF2B5EF4-FFF2-40B4-BE49-F238E27FC236}">
                      <a16:creationId xmlns:a16="http://schemas.microsoft.com/office/drawing/2014/main" id="{B809E73C-A430-4DBB-8789-5DD9933A2E3D}"/>
                    </a:ext>
                  </a:extLst>
                </p14:cNvPr>
                <p14:cNvContentPartPr/>
                <p14:nvPr/>
              </p14:nvContentPartPr>
              <p14:xfrm>
                <a:off x="4096120" y="1782427"/>
                <a:ext cx="58320" cy="5220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1B58A825-7815-4FA5-B483-B8B622FBF7FC}"/>
                    </a:ext>
                  </a:extLst>
                </p:cNvPr>
                <p:cNvPicPr/>
                <p:nvPr/>
              </p:nvPicPr>
              <p:blipFill>
                <a:blip r:embed="rId2532"/>
                <a:stretch>
                  <a:fillRect/>
                </a:stretch>
              </p:blipFill>
              <p:spPr>
                <a:xfrm>
                  <a:off x="4087120" y="1773787"/>
                  <a:ext cx="759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3">
              <p14:nvContentPartPr>
                <p14:cNvPr id="1528" name="Input penna 1527">
                  <a:extLst>
                    <a:ext uri="{FF2B5EF4-FFF2-40B4-BE49-F238E27FC236}">
                      <a16:creationId xmlns:a16="http://schemas.microsoft.com/office/drawing/2014/main" id="{FA362042-3C8C-49D7-B61F-57F82C93B428}"/>
                    </a:ext>
                  </a:extLst>
                </p14:cNvPr>
                <p14:cNvContentPartPr/>
                <p14:nvPr/>
              </p14:nvContentPartPr>
              <p14:xfrm>
                <a:off x="4170640" y="1770547"/>
                <a:ext cx="54000" cy="15300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1E629E83-29D8-48A0-B8C2-D694CF5D7625}"/>
                    </a:ext>
                  </a:extLst>
                </p:cNvPr>
                <p:cNvPicPr/>
                <p:nvPr/>
              </p:nvPicPr>
              <p:blipFill>
                <a:blip r:embed="rId2534"/>
                <a:stretch>
                  <a:fillRect/>
                </a:stretch>
              </p:blipFill>
              <p:spPr>
                <a:xfrm>
                  <a:off x="4162000" y="1761907"/>
                  <a:ext cx="7164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29" name="Gruppo 1528">
            <a:extLst>
              <a:ext uri="{FF2B5EF4-FFF2-40B4-BE49-F238E27FC236}">
                <a16:creationId xmlns:a16="http://schemas.microsoft.com/office/drawing/2014/main" id="{5242AC73-2804-476D-917B-7F313A39E7B1}"/>
              </a:ext>
            </a:extLst>
          </p:cNvPr>
          <p:cNvGrpSpPr/>
          <p:nvPr/>
        </p:nvGrpSpPr>
        <p:grpSpPr>
          <a:xfrm>
            <a:off x="8945013" y="4864540"/>
            <a:ext cx="878040" cy="242280"/>
            <a:chOff x="1538320" y="2242147"/>
            <a:chExt cx="878040" cy="24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5">
              <p14:nvContentPartPr>
                <p14:cNvPr id="1530" name="Input penna 1529">
                  <a:extLst>
                    <a:ext uri="{FF2B5EF4-FFF2-40B4-BE49-F238E27FC236}">
                      <a16:creationId xmlns:a16="http://schemas.microsoft.com/office/drawing/2014/main" id="{C63C39AB-3804-40C7-8464-ED001D50564F}"/>
                    </a:ext>
                  </a:extLst>
                </p14:cNvPr>
                <p14:cNvContentPartPr/>
                <p14:nvPr/>
              </p14:nvContentPartPr>
              <p14:xfrm>
                <a:off x="1538320" y="2272387"/>
                <a:ext cx="70560" cy="10296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3A3F9AB0-E67A-4314-AAAA-83BC120415E1}"/>
                    </a:ext>
                  </a:extLst>
                </p:cNvPr>
                <p:cNvPicPr/>
                <p:nvPr/>
              </p:nvPicPr>
              <p:blipFill>
                <a:blip r:embed="rId2536"/>
                <a:stretch>
                  <a:fillRect/>
                </a:stretch>
              </p:blipFill>
              <p:spPr>
                <a:xfrm>
                  <a:off x="1529320" y="2263747"/>
                  <a:ext cx="882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7">
              <p14:nvContentPartPr>
                <p14:cNvPr id="1531" name="Input penna 1530">
                  <a:extLst>
                    <a:ext uri="{FF2B5EF4-FFF2-40B4-BE49-F238E27FC236}">
                      <a16:creationId xmlns:a16="http://schemas.microsoft.com/office/drawing/2014/main" id="{59F43BF8-61CF-4E3E-BE73-F240A13731AE}"/>
                    </a:ext>
                  </a:extLst>
                </p14:cNvPr>
                <p14:cNvContentPartPr/>
                <p14:nvPr/>
              </p14:nvContentPartPr>
              <p14:xfrm>
                <a:off x="1647760" y="2285347"/>
                <a:ext cx="81360" cy="8424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28F0EEC2-849B-4767-BA22-74CA9F56EEEA}"/>
                    </a:ext>
                  </a:extLst>
                </p:cNvPr>
                <p:cNvPicPr/>
                <p:nvPr/>
              </p:nvPicPr>
              <p:blipFill>
                <a:blip r:embed="rId2538"/>
                <a:stretch>
                  <a:fillRect/>
                </a:stretch>
              </p:blipFill>
              <p:spPr>
                <a:xfrm>
                  <a:off x="1639120" y="2276707"/>
                  <a:ext cx="990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9">
              <p14:nvContentPartPr>
                <p14:cNvPr id="1532" name="Input penna 1531">
                  <a:extLst>
                    <a:ext uri="{FF2B5EF4-FFF2-40B4-BE49-F238E27FC236}">
                      <a16:creationId xmlns:a16="http://schemas.microsoft.com/office/drawing/2014/main" id="{2F82AA5F-C958-4B72-9B4A-9323650D5DA0}"/>
                    </a:ext>
                  </a:extLst>
                </p14:cNvPr>
                <p14:cNvContentPartPr/>
                <p14:nvPr/>
              </p14:nvContentPartPr>
              <p14:xfrm>
                <a:off x="1647400" y="2313787"/>
                <a:ext cx="59040" cy="648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5FF9620C-9E45-46CD-A2AB-E89A535EB899}"/>
                    </a:ext>
                  </a:extLst>
                </p:cNvPr>
                <p:cNvPicPr/>
                <p:nvPr/>
              </p:nvPicPr>
              <p:blipFill>
                <a:blip r:embed="rId2540"/>
                <a:stretch>
                  <a:fillRect/>
                </a:stretch>
              </p:blipFill>
              <p:spPr>
                <a:xfrm>
                  <a:off x="1638760" y="2305147"/>
                  <a:ext cx="76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1">
              <p14:nvContentPartPr>
                <p14:cNvPr id="1533" name="Input penna 1532">
                  <a:extLst>
                    <a:ext uri="{FF2B5EF4-FFF2-40B4-BE49-F238E27FC236}">
                      <a16:creationId xmlns:a16="http://schemas.microsoft.com/office/drawing/2014/main" id="{B81D0012-B13B-4CD0-AC03-B8BFF90FFBF3}"/>
                    </a:ext>
                  </a:extLst>
                </p14:cNvPr>
                <p14:cNvContentPartPr/>
                <p14:nvPr/>
              </p14:nvContentPartPr>
              <p14:xfrm>
                <a:off x="1861960" y="2242147"/>
                <a:ext cx="90720" cy="14832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A6AFD8A0-EAC4-4FB8-ACB0-5FAD6AA142A2}"/>
                    </a:ext>
                  </a:extLst>
                </p:cNvPr>
                <p:cNvPicPr/>
                <p:nvPr/>
              </p:nvPicPr>
              <p:blipFill>
                <a:blip r:embed="rId2542"/>
                <a:stretch>
                  <a:fillRect/>
                </a:stretch>
              </p:blipFill>
              <p:spPr>
                <a:xfrm>
                  <a:off x="1852960" y="2233147"/>
                  <a:ext cx="1083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3">
              <p14:nvContentPartPr>
                <p14:cNvPr id="1534" name="Input penna 1533">
                  <a:extLst>
                    <a:ext uri="{FF2B5EF4-FFF2-40B4-BE49-F238E27FC236}">
                      <a16:creationId xmlns:a16="http://schemas.microsoft.com/office/drawing/2014/main" id="{938EF78C-7024-4D4E-9BC0-AAB75E7BDDA9}"/>
                    </a:ext>
                  </a:extLst>
                </p14:cNvPr>
                <p14:cNvContentPartPr/>
                <p14:nvPr/>
              </p14:nvContentPartPr>
              <p14:xfrm>
                <a:off x="1973560" y="2310187"/>
                <a:ext cx="82080" cy="6336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FC73B3ED-B9A6-4994-BD29-C4ABF887148D}"/>
                    </a:ext>
                  </a:extLst>
                </p:cNvPr>
                <p:cNvPicPr/>
                <p:nvPr/>
              </p:nvPicPr>
              <p:blipFill>
                <a:blip r:embed="rId2544"/>
                <a:stretch>
                  <a:fillRect/>
                </a:stretch>
              </p:blipFill>
              <p:spPr>
                <a:xfrm>
                  <a:off x="1964920" y="2301187"/>
                  <a:ext cx="997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5">
              <p14:nvContentPartPr>
                <p14:cNvPr id="1535" name="Input penna 1534">
                  <a:extLst>
                    <a:ext uri="{FF2B5EF4-FFF2-40B4-BE49-F238E27FC236}">
                      <a16:creationId xmlns:a16="http://schemas.microsoft.com/office/drawing/2014/main" id="{46A79FD9-F3C1-4811-95A9-4A70D7210B3F}"/>
                    </a:ext>
                  </a:extLst>
                </p14:cNvPr>
                <p14:cNvContentPartPr/>
                <p14:nvPr/>
              </p14:nvContentPartPr>
              <p14:xfrm>
                <a:off x="2001640" y="2329267"/>
                <a:ext cx="61200" cy="4860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3F498568-C7CB-4A51-8BB1-A5A0A5B096B7}"/>
                    </a:ext>
                  </a:extLst>
                </p:cNvPr>
                <p:cNvPicPr/>
                <p:nvPr/>
              </p:nvPicPr>
              <p:blipFill>
                <a:blip r:embed="rId2546"/>
                <a:stretch>
                  <a:fillRect/>
                </a:stretch>
              </p:blipFill>
              <p:spPr>
                <a:xfrm>
                  <a:off x="1992640" y="2320627"/>
                  <a:ext cx="788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7">
              <p14:nvContentPartPr>
                <p14:cNvPr id="1536" name="Input penna 1535">
                  <a:extLst>
                    <a:ext uri="{FF2B5EF4-FFF2-40B4-BE49-F238E27FC236}">
                      <a16:creationId xmlns:a16="http://schemas.microsoft.com/office/drawing/2014/main" id="{409AF99A-C39F-4DA6-8D91-3E06FA50C216}"/>
                    </a:ext>
                  </a:extLst>
                </p14:cNvPr>
                <p14:cNvContentPartPr/>
                <p14:nvPr/>
              </p14:nvContentPartPr>
              <p14:xfrm>
                <a:off x="2068240" y="2309467"/>
                <a:ext cx="67680" cy="17496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0E015D51-6ED9-4125-B182-34257F5C6F70}"/>
                    </a:ext>
                  </a:extLst>
                </p:cNvPr>
                <p:cNvPicPr/>
                <p:nvPr/>
              </p:nvPicPr>
              <p:blipFill>
                <a:blip r:embed="rId2548"/>
                <a:stretch>
                  <a:fillRect/>
                </a:stretch>
              </p:blipFill>
              <p:spPr>
                <a:xfrm>
                  <a:off x="2059240" y="2300467"/>
                  <a:ext cx="853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9">
              <p14:nvContentPartPr>
                <p14:cNvPr id="1537" name="Input penna 1536">
                  <a:extLst>
                    <a:ext uri="{FF2B5EF4-FFF2-40B4-BE49-F238E27FC236}">
                      <a16:creationId xmlns:a16="http://schemas.microsoft.com/office/drawing/2014/main" id="{99961181-DAAD-4478-90C0-A340403D323E}"/>
                    </a:ext>
                  </a:extLst>
                </p14:cNvPr>
                <p14:cNvContentPartPr/>
                <p14:nvPr/>
              </p14:nvContentPartPr>
              <p14:xfrm>
                <a:off x="2157880" y="2311987"/>
                <a:ext cx="104040" cy="720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BCD59820-94F4-4A41-A7F7-0B1785A1CB86}"/>
                    </a:ext>
                  </a:extLst>
                </p:cNvPr>
                <p:cNvPicPr/>
                <p:nvPr/>
              </p:nvPicPr>
              <p:blipFill>
                <a:blip r:embed="rId2550"/>
                <a:stretch>
                  <a:fillRect/>
                </a:stretch>
              </p:blipFill>
              <p:spPr>
                <a:xfrm>
                  <a:off x="2148880" y="2302987"/>
                  <a:ext cx="1216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1">
              <p14:nvContentPartPr>
                <p14:cNvPr id="1538" name="Input penna 1537">
                  <a:extLst>
                    <a:ext uri="{FF2B5EF4-FFF2-40B4-BE49-F238E27FC236}">
                      <a16:creationId xmlns:a16="http://schemas.microsoft.com/office/drawing/2014/main" id="{F9BCED01-515B-4ADD-A8E4-DB72F1F5C18D}"/>
                    </a:ext>
                  </a:extLst>
                </p14:cNvPr>
                <p14:cNvContentPartPr/>
                <p14:nvPr/>
              </p14:nvContentPartPr>
              <p14:xfrm>
                <a:off x="2186680" y="2336107"/>
                <a:ext cx="64080" cy="1404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ADD11803-7AC2-42DB-865C-584BEFB91702}"/>
                    </a:ext>
                  </a:extLst>
                </p:cNvPr>
                <p:cNvPicPr/>
                <p:nvPr/>
              </p:nvPicPr>
              <p:blipFill>
                <a:blip r:embed="rId2552"/>
                <a:stretch>
                  <a:fillRect/>
                </a:stretch>
              </p:blipFill>
              <p:spPr>
                <a:xfrm>
                  <a:off x="2178040" y="2327107"/>
                  <a:ext cx="817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3">
              <p14:nvContentPartPr>
                <p14:cNvPr id="1539" name="Input penna 1538">
                  <a:extLst>
                    <a:ext uri="{FF2B5EF4-FFF2-40B4-BE49-F238E27FC236}">
                      <a16:creationId xmlns:a16="http://schemas.microsoft.com/office/drawing/2014/main" id="{E72397B8-4D16-4C46-AD91-421D10336FDA}"/>
                    </a:ext>
                  </a:extLst>
                </p14:cNvPr>
                <p14:cNvContentPartPr/>
                <p14:nvPr/>
              </p14:nvContentPartPr>
              <p14:xfrm>
                <a:off x="2297560" y="2252587"/>
                <a:ext cx="118800" cy="11016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594DBC4B-D69E-4173-8154-DD7D6BE76DE0}"/>
                    </a:ext>
                  </a:extLst>
                </p:cNvPr>
                <p:cNvPicPr/>
                <p:nvPr/>
              </p:nvPicPr>
              <p:blipFill>
                <a:blip r:embed="rId2554"/>
                <a:stretch>
                  <a:fillRect/>
                </a:stretch>
              </p:blipFill>
              <p:spPr>
                <a:xfrm>
                  <a:off x="2288560" y="2243947"/>
                  <a:ext cx="136440" cy="12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0" name="Gruppo 1539">
            <a:extLst>
              <a:ext uri="{FF2B5EF4-FFF2-40B4-BE49-F238E27FC236}">
                <a16:creationId xmlns:a16="http://schemas.microsoft.com/office/drawing/2014/main" id="{5F21A3EC-FD12-4E59-ABE4-049250167AA5}"/>
              </a:ext>
            </a:extLst>
          </p:cNvPr>
          <p:cNvGrpSpPr/>
          <p:nvPr/>
        </p:nvGrpSpPr>
        <p:grpSpPr>
          <a:xfrm>
            <a:off x="9943247" y="4783133"/>
            <a:ext cx="1416960" cy="296280"/>
            <a:chOff x="2536600" y="2119747"/>
            <a:chExt cx="1416960" cy="29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5">
              <p14:nvContentPartPr>
                <p14:cNvPr id="1541" name="Input penna 1540">
                  <a:extLst>
                    <a:ext uri="{FF2B5EF4-FFF2-40B4-BE49-F238E27FC236}">
                      <a16:creationId xmlns:a16="http://schemas.microsoft.com/office/drawing/2014/main" id="{6EB7BE50-E79C-4F0D-99F0-350CDD6646E7}"/>
                    </a:ext>
                  </a:extLst>
                </p14:cNvPr>
                <p14:cNvContentPartPr/>
                <p14:nvPr/>
              </p14:nvContentPartPr>
              <p14:xfrm>
                <a:off x="2561080" y="2253307"/>
                <a:ext cx="9720" cy="121320"/>
              </p14:xfrm>
            </p:contentPart>
          </mc:Choice>
          <mc:Fallback xmlns="">
            <p:pic>
              <p:nvPicPr>
                <p:cNvPr id="190" name="Input penna 189">
                  <a:extLst>
                    <a:ext uri="{FF2B5EF4-FFF2-40B4-BE49-F238E27FC236}">
                      <a16:creationId xmlns:a16="http://schemas.microsoft.com/office/drawing/2014/main" id="{6E286E86-7083-4FEA-ACAA-B6B49681AA15}"/>
                    </a:ext>
                  </a:extLst>
                </p:cNvPr>
                <p:cNvPicPr/>
                <p:nvPr/>
              </p:nvPicPr>
              <p:blipFill>
                <a:blip r:embed="rId2556"/>
                <a:stretch>
                  <a:fillRect/>
                </a:stretch>
              </p:blipFill>
              <p:spPr>
                <a:xfrm>
                  <a:off x="2552440" y="2244307"/>
                  <a:ext cx="27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7">
              <p14:nvContentPartPr>
                <p14:cNvPr id="1542" name="Input penna 1541">
                  <a:extLst>
                    <a:ext uri="{FF2B5EF4-FFF2-40B4-BE49-F238E27FC236}">
                      <a16:creationId xmlns:a16="http://schemas.microsoft.com/office/drawing/2014/main" id="{A5075841-D790-49C1-99F0-5E31A821B590}"/>
                    </a:ext>
                  </a:extLst>
                </p14:cNvPr>
                <p14:cNvContentPartPr/>
                <p14:nvPr/>
              </p14:nvContentPartPr>
              <p14:xfrm>
                <a:off x="2600320" y="2263027"/>
                <a:ext cx="7560" cy="10152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79D159D8-02F5-49F8-8F1C-A853389C7A8C}"/>
                    </a:ext>
                  </a:extLst>
                </p:cNvPr>
                <p:cNvPicPr/>
                <p:nvPr/>
              </p:nvPicPr>
              <p:blipFill>
                <a:blip r:embed="rId2558"/>
                <a:stretch>
                  <a:fillRect/>
                </a:stretch>
              </p:blipFill>
              <p:spPr>
                <a:xfrm>
                  <a:off x="2591320" y="2254387"/>
                  <a:ext cx="252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9">
              <p14:nvContentPartPr>
                <p14:cNvPr id="1543" name="Input penna 1542">
                  <a:extLst>
                    <a:ext uri="{FF2B5EF4-FFF2-40B4-BE49-F238E27FC236}">
                      <a16:creationId xmlns:a16="http://schemas.microsoft.com/office/drawing/2014/main" id="{99161AB2-65D3-4806-B169-C2055CC8F3F7}"/>
                    </a:ext>
                  </a:extLst>
                </p14:cNvPr>
                <p14:cNvContentPartPr/>
                <p14:nvPr/>
              </p14:nvContentPartPr>
              <p14:xfrm>
                <a:off x="2536600" y="2322427"/>
                <a:ext cx="67680" cy="6480"/>
              </p14:xfrm>
            </p:contentPart>
          </mc:Choice>
          <mc:Fallback xmlns="">
            <p:pic>
              <p:nvPicPr>
                <p:cNvPr id="192" name="Input penna 191">
                  <a:extLst>
                    <a:ext uri="{FF2B5EF4-FFF2-40B4-BE49-F238E27FC236}">
                      <a16:creationId xmlns:a16="http://schemas.microsoft.com/office/drawing/2014/main" id="{93023E17-EB52-47D0-9FDC-DB0A497177EF}"/>
                    </a:ext>
                  </a:extLst>
                </p:cNvPr>
                <p:cNvPicPr/>
                <p:nvPr/>
              </p:nvPicPr>
              <p:blipFill>
                <a:blip r:embed="rId2560"/>
                <a:stretch>
                  <a:fillRect/>
                </a:stretch>
              </p:blipFill>
              <p:spPr>
                <a:xfrm>
                  <a:off x="2527600" y="2313787"/>
                  <a:ext cx="8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1">
              <p14:nvContentPartPr>
                <p14:cNvPr id="1544" name="Input penna 1543">
                  <a:extLst>
                    <a:ext uri="{FF2B5EF4-FFF2-40B4-BE49-F238E27FC236}">
                      <a16:creationId xmlns:a16="http://schemas.microsoft.com/office/drawing/2014/main" id="{ABC06B38-12AF-482C-8DB5-DB962D6F456D}"/>
                    </a:ext>
                  </a:extLst>
                </p14:cNvPr>
                <p14:cNvContentPartPr/>
                <p14:nvPr/>
              </p14:nvContentPartPr>
              <p14:xfrm>
                <a:off x="2613280" y="2273107"/>
                <a:ext cx="91440" cy="8244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E0167D53-DB2F-4400-AED5-FCED7E9DDA58}"/>
                    </a:ext>
                  </a:extLst>
                </p:cNvPr>
                <p:cNvPicPr/>
                <p:nvPr/>
              </p:nvPicPr>
              <p:blipFill>
                <a:blip r:embed="rId2562"/>
                <a:stretch>
                  <a:fillRect/>
                </a:stretch>
              </p:blipFill>
              <p:spPr>
                <a:xfrm>
                  <a:off x="2604640" y="2264467"/>
                  <a:ext cx="1090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3">
              <p14:nvContentPartPr>
                <p14:cNvPr id="1545" name="Input penna 1544">
                  <a:extLst>
                    <a:ext uri="{FF2B5EF4-FFF2-40B4-BE49-F238E27FC236}">
                      <a16:creationId xmlns:a16="http://schemas.microsoft.com/office/drawing/2014/main" id="{69C5F43A-50DB-49B5-B306-CB770247FE58}"/>
                    </a:ext>
                  </a:extLst>
                </p14:cNvPr>
                <p14:cNvContentPartPr/>
                <p14:nvPr/>
              </p14:nvContentPartPr>
              <p14:xfrm>
                <a:off x="2810920" y="2265187"/>
                <a:ext cx="76680" cy="10332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9503F6C6-9EC3-4957-895A-4AFE69EB1996}"/>
                    </a:ext>
                  </a:extLst>
                </p:cNvPr>
                <p:cNvPicPr/>
                <p:nvPr/>
              </p:nvPicPr>
              <p:blipFill>
                <a:blip r:embed="rId2564"/>
                <a:stretch>
                  <a:fillRect/>
                </a:stretch>
              </p:blipFill>
              <p:spPr>
                <a:xfrm>
                  <a:off x="2801920" y="2256187"/>
                  <a:ext cx="94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5">
              <p14:nvContentPartPr>
                <p14:cNvPr id="1546" name="Input penna 1545">
                  <a:extLst>
                    <a:ext uri="{FF2B5EF4-FFF2-40B4-BE49-F238E27FC236}">
                      <a16:creationId xmlns:a16="http://schemas.microsoft.com/office/drawing/2014/main" id="{943637E1-9C1D-46A9-873E-4023B8EAF214}"/>
                    </a:ext>
                  </a:extLst>
                </p14:cNvPr>
                <p14:cNvContentPartPr/>
                <p14:nvPr/>
              </p14:nvContentPartPr>
              <p14:xfrm>
                <a:off x="2891920" y="2262667"/>
                <a:ext cx="27360" cy="9072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D4D7A148-3475-405E-A511-C68D72A060AD}"/>
                    </a:ext>
                  </a:extLst>
                </p:cNvPr>
                <p:cNvPicPr/>
                <p:nvPr/>
              </p:nvPicPr>
              <p:blipFill>
                <a:blip r:embed="rId2566"/>
                <a:stretch>
                  <a:fillRect/>
                </a:stretch>
              </p:blipFill>
              <p:spPr>
                <a:xfrm>
                  <a:off x="2883280" y="2253667"/>
                  <a:ext cx="450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7">
              <p14:nvContentPartPr>
                <p14:cNvPr id="1547" name="Input penna 1546">
                  <a:extLst>
                    <a:ext uri="{FF2B5EF4-FFF2-40B4-BE49-F238E27FC236}">
                      <a16:creationId xmlns:a16="http://schemas.microsoft.com/office/drawing/2014/main" id="{ACB99D18-DA6C-41C0-8EF5-24466DB8A936}"/>
                    </a:ext>
                  </a:extLst>
                </p14:cNvPr>
                <p14:cNvContentPartPr/>
                <p14:nvPr/>
              </p14:nvContentPartPr>
              <p14:xfrm>
                <a:off x="2933320" y="2271667"/>
                <a:ext cx="136080" cy="8892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097E56EF-B152-495B-A0A5-B91BAF06FE77}"/>
                    </a:ext>
                  </a:extLst>
                </p:cNvPr>
                <p:cNvPicPr/>
                <p:nvPr/>
              </p:nvPicPr>
              <p:blipFill>
                <a:blip r:embed="rId2568"/>
                <a:stretch>
                  <a:fillRect/>
                </a:stretch>
              </p:blipFill>
              <p:spPr>
                <a:xfrm>
                  <a:off x="2924680" y="2263027"/>
                  <a:ext cx="153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9">
              <p14:nvContentPartPr>
                <p14:cNvPr id="1548" name="Input penna 1547">
                  <a:extLst>
                    <a:ext uri="{FF2B5EF4-FFF2-40B4-BE49-F238E27FC236}">
                      <a16:creationId xmlns:a16="http://schemas.microsoft.com/office/drawing/2014/main" id="{8701D650-307F-493C-95DD-41F695724EF7}"/>
                    </a:ext>
                  </a:extLst>
                </p14:cNvPr>
                <p14:cNvContentPartPr/>
                <p14:nvPr/>
              </p14:nvContentPartPr>
              <p14:xfrm>
                <a:off x="2993800" y="2259427"/>
                <a:ext cx="101880" cy="540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EA623454-9C44-406C-9578-59AE1BE17CD5}"/>
                    </a:ext>
                  </a:extLst>
                </p:cNvPr>
                <p:cNvPicPr/>
                <p:nvPr/>
              </p:nvPicPr>
              <p:blipFill>
                <a:blip r:embed="rId2570"/>
                <a:stretch>
                  <a:fillRect/>
                </a:stretch>
              </p:blipFill>
              <p:spPr>
                <a:xfrm>
                  <a:off x="2984800" y="2250427"/>
                  <a:ext cx="119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1">
              <p14:nvContentPartPr>
                <p14:cNvPr id="1549" name="Input penna 1548">
                  <a:extLst>
                    <a:ext uri="{FF2B5EF4-FFF2-40B4-BE49-F238E27FC236}">
                      <a16:creationId xmlns:a16="http://schemas.microsoft.com/office/drawing/2014/main" id="{E49E499F-5D34-4E58-B1F5-11591ABFC051}"/>
                    </a:ext>
                  </a:extLst>
                </p14:cNvPr>
                <p14:cNvContentPartPr/>
                <p14:nvPr/>
              </p14:nvContentPartPr>
              <p14:xfrm>
                <a:off x="3091360" y="2266987"/>
                <a:ext cx="84960" cy="6732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E8527786-C3D1-4E70-AD24-636E6E52F4F3}"/>
                    </a:ext>
                  </a:extLst>
                </p:cNvPr>
                <p:cNvPicPr/>
                <p:nvPr/>
              </p:nvPicPr>
              <p:blipFill>
                <a:blip r:embed="rId2572"/>
                <a:stretch>
                  <a:fillRect/>
                </a:stretch>
              </p:blipFill>
              <p:spPr>
                <a:xfrm>
                  <a:off x="3082360" y="2258347"/>
                  <a:ext cx="1026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3">
              <p14:nvContentPartPr>
                <p14:cNvPr id="1550" name="Input penna 1549">
                  <a:extLst>
                    <a:ext uri="{FF2B5EF4-FFF2-40B4-BE49-F238E27FC236}">
                      <a16:creationId xmlns:a16="http://schemas.microsoft.com/office/drawing/2014/main" id="{404AAB26-D4C2-402E-BA19-841B8FFEC240}"/>
                    </a:ext>
                  </a:extLst>
                </p14:cNvPr>
                <p14:cNvContentPartPr/>
                <p14:nvPr/>
              </p14:nvContentPartPr>
              <p14:xfrm>
                <a:off x="3187480" y="2374267"/>
                <a:ext cx="57600" cy="4176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8BA7D354-4D5D-49FC-9764-AA8C5841885F}"/>
                    </a:ext>
                  </a:extLst>
                </p:cNvPr>
                <p:cNvPicPr/>
                <p:nvPr/>
              </p:nvPicPr>
              <p:blipFill>
                <a:blip r:embed="rId2574"/>
                <a:stretch>
                  <a:fillRect/>
                </a:stretch>
              </p:blipFill>
              <p:spPr>
                <a:xfrm>
                  <a:off x="3178480" y="2365627"/>
                  <a:ext cx="752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5">
              <p14:nvContentPartPr>
                <p14:cNvPr id="1551" name="Input penna 1550">
                  <a:extLst>
                    <a:ext uri="{FF2B5EF4-FFF2-40B4-BE49-F238E27FC236}">
                      <a16:creationId xmlns:a16="http://schemas.microsoft.com/office/drawing/2014/main" id="{78EE6EB0-BDFC-49AE-B425-9D822CFE04F8}"/>
                    </a:ext>
                  </a:extLst>
                </p14:cNvPr>
                <p14:cNvContentPartPr/>
                <p14:nvPr/>
              </p14:nvContentPartPr>
              <p14:xfrm>
                <a:off x="3344800" y="2268787"/>
                <a:ext cx="60480" cy="8676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3587A122-3F4D-4660-9FD8-228C365A1F6C}"/>
                    </a:ext>
                  </a:extLst>
                </p:cNvPr>
                <p:cNvPicPr/>
                <p:nvPr/>
              </p:nvPicPr>
              <p:blipFill>
                <a:blip r:embed="rId2576"/>
                <a:stretch>
                  <a:fillRect/>
                </a:stretch>
              </p:blipFill>
              <p:spPr>
                <a:xfrm>
                  <a:off x="3335800" y="2259787"/>
                  <a:ext cx="78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7">
              <p14:nvContentPartPr>
                <p14:cNvPr id="1552" name="Input penna 1551">
                  <a:extLst>
                    <a:ext uri="{FF2B5EF4-FFF2-40B4-BE49-F238E27FC236}">
                      <a16:creationId xmlns:a16="http://schemas.microsoft.com/office/drawing/2014/main" id="{629915B9-D305-49BF-ADDA-7D1AD2A929A1}"/>
                    </a:ext>
                  </a:extLst>
                </p14:cNvPr>
                <p14:cNvContentPartPr/>
                <p14:nvPr/>
              </p14:nvContentPartPr>
              <p14:xfrm>
                <a:off x="3415360" y="2272027"/>
                <a:ext cx="98280" cy="6984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0AC76B44-4D98-4ED9-A31B-58641E67006B}"/>
                    </a:ext>
                  </a:extLst>
                </p:cNvPr>
                <p:cNvPicPr/>
                <p:nvPr/>
              </p:nvPicPr>
              <p:blipFill>
                <a:blip r:embed="rId2578"/>
                <a:stretch>
                  <a:fillRect/>
                </a:stretch>
              </p:blipFill>
              <p:spPr>
                <a:xfrm>
                  <a:off x="3406360" y="2263387"/>
                  <a:ext cx="1159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9">
              <p14:nvContentPartPr>
                <p14:cNvPr id="1553" name="Input penna 1552">
                  <a:extLst>
                    <a:ext uri="{FF2B5EF4-FFF2-40B4-BE49-F238E27FC236}">
                      <a16:creationId xmlns:a16="http://schemas.microsoft.com/office/drawing/2014/main" id="{79C9C802-1AA5-4923-ABC4-333333E7ECE0}"/>
                    </a:ext>
                  </a:extLst>
                </p14:cNvPr>
                <p14:cNvContentPartPr/>
                <p14:nvPr/>
              </p14:nvContentPartPr>
              <p14:xfrm>
                <a:off x="3516160" y="2246107"/>
                <a:ext cx="152640" cy="9108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F066D5DD-3B3D-4530-998D-7ACE9C070E1C}"/>
                    </a:ext>
                  </a:extLst>
                </p:cNvPr>
                <p:cNvPicPr/>
                <p:nvPr/>
              </p:nvPicPr>
              <p:blipFill>
                <a:blip r:embed="rId2580"/>
                <a:stretch>
                  <a:fillRect/>
                </a:stretch>
              </p:blipFill>
              <p:spPr>
                <a:xfrm>
                  <a:off x="3507520" y="2237467"/>
                  <a:ext cx="170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1">
              <p14:nvContentPartPr>
                <p14:cNvPr id="1554" name="Input penna 1553">
                  <a:extLst>
                    <a:ext uri="{FF2B5EF4-FFF2-40B4-BE49-F238E27FC236}">
                      <a16:creationId xmlns:a16="http://schemas.microsoft.com/office/drawing/2014/main" id="{07239065-4F7C-4E5A-A4C7-0C57091E8A4D}"/>
                    </a:ext>
                  </a:extLst>
                </p14:cNvPr>
                <p14:cNvContentPartPr/>
                <p14:nvPr/>
              </p14:nvContentPartPr>
              <p14:xfrm>
                <a:off x="3732160" y="2261947"/>
                <a:ext cx="104760" cy="6552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035569A4-0FB5-4FEA-9BA0-A2453056D755}"/>
                    </a:ext>
                  </a:extLst>
                </p:cNvPr>
                <p:cNvPicPr/>
                <p:nvPr/>
              </p:nvPicPr>
              <p:blipFill>
                <a:blip r:embed="rId2582"/>
                <a:stretch>
                  <a:fillRect/>
                </a:stretch>
              </p:blipFill>
              <p:spPr>
                <a:xfrm>
                  <a:off x="3723160" y="2252947"/>
                  <a:ext cx="122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3">
              <p14:nvContentPartPr>
                <p14:cNvPr id="1555" name="Input penna 1554">
                  <a:extLst>
                    <a:ext uri="{FF2B5EF4-FFF2-40B4-BE49-F238E27FC236}">
                      <a16:creationId xmlns:a16="http://schemas.microsoft.com/office/drawing/2014/main" id="{36C12977-347D-471A-AFA8-981C4CD271A2}"/>
                    </a:ext>
                  </a:extLst>
                </p14:cNvPr>
                <p14:cNvContentPartPr/>
                <p14:nvPr/>
              </p14:nvContentPartPr>
              <p14:xfrm>
                <a:off x="3848800" y="2237107"/>
                <a:ext cx="80280" cy="9864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EA31CEE5-16C1-4007-9C86-10C5899FFEEB}"/>
                    </a:ext>
                  </a:extLst>
                </p:cNvPr>
                <p:cNvPicPr/>
                <p:nvPr/>
              </p:nvPicPr>
              <p:blipFill>
                <a:blip r:embed="rId2584"/>
                <a:stretch>
                  <a:fillRect/>
                </a:stretch>
              </p:blipFill>
              <p:spPr>
                <a:xfrm>
                  <a:off x="3840160" y="2228467"/>
                  <a:ext cx="979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5">
              <p14:nvContentPartPr>
                <p14:cNvPr id="1556" name="Input penna 1555">
                  <a:extLst>
                    <a:ext uri="{FF2B5EF4-FFF2-40B4-BE49-F238E27FC236}">
                      <a16:creationId xmlns:a16="http://schemas.microsoft.com/office/drawing/2014/main" id="{49EE9C8A-7991-4C71-B894-F0550C45FBAD}"/>
                    </a:ext>
                  </a:extLst>
                </p14:cNvPr>
                <p14:cNvContentPartPr/>
                <p14:nvPr/>
              </p14:nvContentPartPr>
              <p14:xfrm>
                <a:off x="3920440" y="2119747"/>
                <a:ext cx="33120" cy="7092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CB29BE0E-C881-4184-BC28-AFA4554FCDFF}"/>
                    </a:ext>
                  </a:extLst>
                </p:cNvPr>
                <p:cNvPicPr/>
                <p:nvPr/>
              </p:nvPicPr>
              <p:blipFill>
                <a:blip r:embed="rId2586"/>
                <a:stretch>
                  <a:fillRect/>
                </a:stretch>
              </p:blipFill>
              <p:spPr>
                <a:xfrm>
                  <a:off x="3911440" y="2111107"/>
                  <a:ext cx="50760" cy="8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7" name="Gruppo 1556">
            <a:extLst>
              <a:ext uri="{FF2B5EF4-FFF2-40B4-BE49-F238E27FC236}">
                <a16:creationId xmlns:a16="http://schemas.microsoft.com/office/drawing/2014/main" id="{DCD82D89-8428-41DB-BDB6-DA687FE9A83B}"/>
              </a:ext>
            </a:extLst>
          </p:cNvPr>
          <p:cNvGrpSpPr/>
          <p:nvPr/>
        </p:nvGrpSpPr>
        <p:grpSpPr>
          <a:xfrm>
            <a:off x="8982993" y="5176120"/>
            <a:ext cx="802080" cy="116280"/>
            <a:chOff x="2830360" y="2436187"/>
            <a:chExt cx="802080" cy="11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7">
              <p14:nvContentPartPr>
                <p14:cNvPr id="1558" name="Input penna 1557">
                  <a:extLst>
                    <a:ext uri="{FF2B5EF4-FFF2-40B4-BE49-F238E27FC236}">
                      <a16:creationId xmlns:a16="http://schemas.microsoft.com/office/drawing/2014/main" id="{0D78C4D5-ADE5-44E8-854F-FD15DFF22EB9}"/>
                    </a:ext>
                  </a:extLst>
                </p14:cNvPr>
                <p14:cNvContentPartPr/>
                <p14:nvPr/>
              </p14:nvContentPartPr>
              <p14:xfrm>
                <a:off x="2830360" y="2458507"/>
                <a:ext cx="55440" cy="8064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42482401-9FDD-44CC-A60F-82AEFE190C31}"/>
                    </a:ext>
                  </a:extLst>
                </p:cNvPr>
                <p:cNvPicPr/>
                <p:nvPr/>
              </p:nvPicPr>
              <p:blipFill>
                <a:blip r:embed="rId2588"/>
                <a:stretch>
                  <a:fillRect/>
                </a:stretch>
              </p:blipFill>
              <p:spPr>
                <a:xfrm>
                  <a:off x="2821360" y="2449507"/>
                  <a:ext cx="73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9">
              <p14:nvContentPartPr>
                <p14:cNvPr id="1559" name="Input penna 1558">
                  <a:extLst>
                    <a:ext uri="{FF2B5EF4-FFF2-40B4-BE49-F238E27FC236}">
                      <a16:creationId xmlns:a16="http://schemas.microsoft.com/office/drawing/2014/main" id="{BA4B50CE-C1AF-4E1A-B832-03D92093434D}"/>
                    </a:ext>
                  </a:extLst>
                </p14:cNvPr>
                <p14:cNvContentPartPr/>
                <p14:nvPr/>
              </p14:nvContentPartPr>
              <p14:xfrm>
                <a:off x="2904160" y="2461027"/>
                <a:ext cx="57960" cy="8820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439FE1E3-3B7D-44F0-8E94-7E35EE7817FB}"/>
                    </a:ext>
                  </a:extLst>
                </p:cNvPr>
                <p:cNvPicPr/>
                <p:nvPr/>
              </p:nvPicPr>
              <p:blipFill>
                <a:blip r:embed="rId2590"/>
                <a:stretch>
                  <a:fillRect/>
                </a:stretch>
              </p:blipFill>
              <p:spPr>
                <a:xfrm>
                  <a:off x="2895520" y="2452027"/>
                  <a:ext cx="75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1">
              <p14:nvContentPartPr>
                <p14:cNvPr id="1560" name="Input penna 1559">
                  <a:extLst>
                    <a:ext uri="{FF2B5EF4-FFF2-40B4-BE49-F238E27FC236}">
                      <a16:creationId xmlns:a16="http://schemas.microsoft.com/office/drawing/2014/main" id="{59D528EC-118C-45A4-82F6-6CC5DB30AFD0}"/>
                    </a:ext>
                  </a:extLst>
                </p14:cNvPr>
                <p14:cNvContentPartPr/>
                <p14:nvPr/>
              </p14:nvContentPartPr>
              <p14:xfrm>
                <a:off x="2907400" y="2507827"/>
                <a:ext cx="28080" cy="396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E91BFDA0-AF6F-4453-990F-5AE8FD821868}"/>
                    </a:ext>
                  </a:extLst>
                </p:cNvPr>
                <p:cNvPicPr/>
                <p:nvPr/>
              </p:nvPicPr>
              <p:blipFill>
                <a:blip r:embed="rId2592"/>
                <a:stretch>
                  <a:fillRect/>
                </a:stretch>
              </p:blipFill>
              <p:spPr>
                <a:xfrm>
                  <a:off x="2898400" y="2498827"/>
                  <a:ext cx="457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3">
              <p14:nvContentPartPr>
                <p14:cNvPr id="1561" name="Input penna 1560">
                  <a:extLst>
                    <a:ext uri="{FF2B5EF4-FFF2-40B4-BE49-F238E27FC236}">
                      <a16:creationId xmlns:a16="http://schemas.microsoft.com/office/drawing/2014/main" id="{786FB186-29D0-4888-A605-EFA4832E76E2}"/>
                    </a:ext>
                  </a:extLst>
                </p14:cNvPr>
                <p14:cNvContentPartPr/>
                <p14:nvPr/>
              </p14:nvContentPartPr>
              <p14:xfrm>
                <a:off x="2975080" y="2489827"/>
                <a:ext cx="82080" cy="6264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08125A9D-60FB-43DE-BF00-A45C58C976D7}"/>
                    </a:ext>
                  </a:extLst>
                </p:cNvPr>
                <p:cNvPicPr/>
                <p:nvPr/>
              </p:nvPicPr>
              <p:blipFill>
                <a:blip r:embed="rId2594"/>
                <a:stretch>
                  <a:fillRect/>
                </a:stretch>
              </p:blipFill>
              <p:spPr>
                <a:xfrm>
                  <a:off x="2966440" y="2481187"/>
                  <a:ext cx="997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5">
              <p14:nvContentPartPr>
                <p14:cNvPr id="1562" name="Input penna 1561">
                  <a:extLst>
                    <a:ext uri="{FF2B5EF4-FFF2-40B4-BE49-F238E27FC236}">
                      <a16:creationId xmlns:a16="http://schemas.microsoft.com/office/drawing/2014/main" id="{632F505D-8C65-4861-89D2-7357453BD665}"/>
                    </a:ext>
                  </a:extLst>
                </p14:cNvPr>
                <p14:cNvContentPartPr/>
                <p14:nvPr/>
              </p14:nvContentPartPr>
              <p14:xfrm>
                <a:off x="3172000" y="2463907"/>
                <a:ext cx="47880" cy="7668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29473CF6-6C9A-4554-BABA-FAB9CBA9ABBA}"/>
                    </a:ext>
                  </a:extLst>
                </p:cNvPr>
                <p:cNvPicPr/>
                <p:nvPr/>
              </p:nvPicPr>
              <p:blipFill>
                <a:blip r:embed="rId2596"/>
                <a:stretch>
                  <a:fillRect/>
                </a:stretch>
              </p:blipFill>
              <p:spPr>
                <a:xfrm>
                  <a:off x="3163360" y="2455267"/>
                  <a:ext cx="655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7">
              <p14:nvContentPartPr>
                <p14:cNvPr id="1563" name="Input penna 1562">
                  <a:extLst>
                    <a:ext uri="{FF2B5EF4-FFF2-40B4-BE49-F238E27FC236}">
                      <a16:creationId xmlns:a16="http://schemas.microsoft.com/office/drawing/2014/main" id="{9D894C24-B12D-4EC6-9E45-213F9CB95F51}"/>
                    </a:ext>
                  </a:extLst>
                </p14:cNvPr>
                <p14:cNvContentPartPr/>
                <p14:nvPr/>
              </p14:nvContentPartPr>
              <p14:xfrm>
                <a:off x="3241120" y="2490547"/>
                <a:ext cx="5400" cy="4248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B9CF6E0C-D079-4E16-900B-0876F2E2AC79}"/>
                    </a:ext>
                  </a:extLst>
                </p:cNvPr>
                <p:cNvPicPr/>
                <p:nvPr/>
              </p:nvPicPr>
              <p:blipFill>
                <a:blip r:embed="rId2598"/>
                <a:stretch>
                  <a:fillRect/>
                </a:stretch>
              </p:blipFill>
              <p:spPr>
                <a:xfrm>
                  <a:off x="3232120" y="2481547"/>
                  <a:ext cx="230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9">
              <p14:nvContentPartPr>
                <p14:cNvPr id="1564" name="Input penna 1563">
                  <a:extLst>
                    <a:ext uri="{FF2B5EF4-FFF2-40B4-BE49-F238E27FC236}">
                      <a16:creationId xmlns:a16="http://schemas.microsoft.com/office/drawing/2014/main" id="{C8B91ECE-A251-40B4-9E6D-BEADDF84B842}"/>
                    </a:ext>
                  </a:extLst>
                </p14:cNvPr>
                <p14:cNvContentPartPr/>
                <p14:nvPr/>
              </p14:nvContentPartPr>
              <p14:xfrm>
                <a:off x="3291160" y="2440507"/>
                <a:ext cx="75600" cy="9000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D62FA220-1AB4-48B1-B1BD-06234438C58E}"/>
                    </a:ext>
                  </a:extLst>
                </p:cNvPr>
                <p:cNvPicPr/>
                <p:nvPr/>
              </p:nvPicPr>
              <p:blipFill>
                <a:blip r:embed="rId2600"/>
                <a:stretch>
                  <a:fillRect/>
                </a:stretch>
              </p:blipFill>
              <p:spPr>
                <a:xfrm>
                  <a:off x="3282520" y="2431507"/>
                  <a:ext cx="932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1">
              <p14:nvContentPartPr>
                <p14:cNvPr id="1565" name="Input penna 1564">
                  <a:extLst>
                    <a:ext uri="{FF2B5EF4-FFF2-40B4-BE49-F238E27FC236}">
                      <a16:creationId xmlns:a16="http://schemas.microsoft.com/office/drawing/2014/main" id="{5015FCB7-B2EF-435E-9045-7260F6BCDAE5}"/>
                    </a:ext>
                  </a:extLst>
                </p14:cNvPr>
                <p14:cNvContentPartPr/>
                <p14:nvPr/>
              </p14:nvContentPartPr>
              <p14:xfrm>
                <a:off x="3352720" y="2436187"/>
                <a:ext cx="92520" cy="8640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4D230135-930D-4F17-8C7F-5477C3571FE3}"/>
                    </a:ext>
                  </a:extLst>
                </p:cNvPr>
                <p:cNvPicPr/>
                <p:nvPr/>
              </p:nvPicPr>
              <p:blipFill>
                <a:blip r:embed="rId2602"/>
                <a:stretch>
                  <a:fillRect/>
                </a:stretch>
              </p:blipFill>
              <p:spPr>
                <a:xfrm>
                  <a:off x="3344080" y="2427187"/>
                  <a:ext cx="1101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3">
              <p14:nvContentPartPr>
                <p14:cNvPr id="1566" name="Input penna 1565">
                  <a:extLst>
                    <a:ext uri="{FF2B5EF4-FFF2-40B4-BE49-F238E27FC236}">
                      <a16:creationId xmlns:a16="http://schemas.microsoft.com/office/drawing/2014/main" id="{6ED7402B-1361-49D1-B7EA-13E8A5F733A6}"/>
                    </a:ext>
                  </a:extLst>
                </p14:cNvPr>
                <p14:cNvContentPartPr/>
                <p14:nvPr/>
              </p14:nvContentPartPr>
              <p14:xfrm>
                <a:off x="3422920" y="2467147"/>
                <a:ext cx="67320" cy="777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14E6431F-9168-4D55-90FA-A9F696905A4D}"/>
                    </a:ext>
                  </a:extLst>
                </p:cNvPr>
                <p:cNvPicPr/>
                <p:nvPr/>
              </p:nvPicPr>
              <p:blipFill>
                <a:blip r:embed="rId2604"/>
                <a:stretch>
                  <a:fillRect/>
                </a:stretch>
              </p:blipFill>
              <p:spPr>
                <a:xfrm>
                  <a:off x="3414280" y="2458147"/>
                  <a:ext cx="849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5">
              <p14:nvContentPartPr>
                <p14:cNvPr id="1567" name="Input penna 1566">
                  <a:extLst>
                    <a:ext uri="{FF2B5EF4-FFF2-40B4-BE49-F238E27FC236}">
                      <a16:creationId xmlns:a16="http://schemas.microsoft.com/office/drawing/2014/main" id="{BBB38FD5-5DFD-410A-9F43-F5D84A8BE156}"/>
                    </a:ext>
                  </a:extLst>
                </p14:cNvPr>
                <p14:cNvContentPartPr/>
                <p14:nvPr/>
              </p14:nvContentPartPr>
              <p14:xfrm>
                <a:off x="3474040" y="2499907"/>
                <a:ext cx="360" cy="36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000B36C0-DA32-422F-A19D-35F8A78C8797}"/>
                    </a:ext>
                  </a:extLst>
                </p:cNvPr>
                <p:cNvPicPr/>
                <p:nvPr/>
              </p:nvPicPr>
              <p:blipFill>
                <a:blip r:embed="rId2606"/>
                <a:stretch>
                  <a:fillRect/>
                </a:stretch>
              </p:blipFill>
              <p:spPr>
                <a:xfrm>
                  <a:off x="3465040" y="249090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7">
              <p14:nvContentPartPr>
                <p14:cNvPr id="1568" name="Input penna 1567">
                  <a:extLst>
                    <a:ext uri="{FF2B5EF4-FFF2-40B4-BE49-F238E27FC236}">
                      <a16:creationId xmlns:a16="http://schemas.microsoft.com/office/drawing/2014/main" id="{518C8406-7340-4A66-87EA-A804A4F7FE48}"/>
                    </a:ext>
                  </a:extLst>
                </p14:cNvPr>
                <p14:cNvContentPartPr/>
                <p14:nvPr/>
              </p14:nvContentPartPr>
              <p14:xfrm>
                <a:off x="3474040" y="2455627"/>
                <a:ext cx="158400" cy="9504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B62730C6-10C4-46EC-BE14-C04F069DF785}"/>
                    </a:ext>
                  </a:extLst>
                </p:cNvPr>
                <p:cNvPicPr/>
                <p:nvPr/>
              </p:nvPicPr>
              <p:blipFill>
                <a:blip r:embed="rId2608"/>
                <a:stretch>
                  <a:fillRect/>
                </a:stretch>
              </p:blipFill>
              <p:spPr>
                <a:xfrm>
                  <a:off x="3465040" y="2446627"/>
                  <a:ext cx="17604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9" name="Gruppo 1568">
            <a:extLst>
              <a:ext uri="{FF2B5EF4-FFF2-40B4-BE49-F238E27FC236}">
                <a16:creationId xmlns:a16="http://schemas.microsoft.com/office/drawing/2014/main" id="{A3C8433B-4D9E-4B77-8AEC-BB82F85D9E32}"/>
              </a:ext>
            </a:extLst>
          </p:cNvPr>
          <p:cNvGrpSpPr/>
          <p:nvPr/>
        </p:nvGrpSpPr>
        <p:grpSpPr>
          <a:xfrm>
            <a:off x="9884793" y="5141067"/>
            <a:ext cx="1302840" cy="169200"/>
            <a:chOff x="3777160" y="2397667"/>
            <a:chExt cx="1302840" cy="16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9">
              <p14:nvContentPartPr>
                <p14:cNvPr id="1570" name="Input penna 1569">
                  <a:extLst>
                    <a:ext uri="{FF2B5EF4-FFF2-40B4-BE49-F238E27FC236}">
                      <a16:creationId xmlns:a16="http://schemas.microsoft.com/office/drawing/2014/main" id="{7601D977-76BD-485D-831B-9127C57544F8}"/>
                    </a:ext>
                  </a:extLst>
                </p14:cNvPr>
                <p14:cNvContentPartPr/>
                <p14:nvPr/>
              </p14:nvContentPartPr>
              <p14:xfrm>
                <a:off x="3777160" y="2464267"/>
                <a:ext cx="101520" cy="8136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9FD66C2D-D062-47F2-8FDB-003CC174D804}"/>
                    </a:ext>
                  </a:extLst>
                </p:cNvPr>
                <p:cNvPicPr/>
                <p:nvPr/>
              </p:nvPicPr>
              <p:blipFill>
                <a:blip r:embed="rId2610"/>
                <a:stretch>
                  <a:fillRect/>
                </a:stretch>
              </p:blipFill>
              <p:spPr>
                <a:xfrm>
                  <a:off x="3768160" y="2455627"/>
                  <a:ext cx="119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1">
              <p14:nvContentPartPr>
                <p14:cNvPr id="1571" name="Input penna 1570">
                  <a:extLst>
                    <a:ext uri="{FF2B5EF4-FFF2-40B4-BE49-F238E27FC236}">
                      <a16:creationId xmlns:a16="http://schemas.microsoft.com/office/drawing/2014/main" id="{E78C2CA4-C844-4C31-B397-AFA30ED890F1}"/>
                    </a:ext>
                  </a:extLst>
                </p14:cNvPr>
                <p14:cNvContentPartPr/>
                <p14:nvPr/>
              </p14:nvContentPartPr>
              <p14:xfrm>
                <a:off x="3846280" y="2461027"/>
                <a:ext cx="61920" cy="8856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80248716-5AB4-4B8C-BF33-FD8FA937DD4A}"/>
                    </a:ext>
                  </a:extLst>
                </p:cNvPr>
                <p:cNvPicPr/>
                <p:nvPr/>
              </p:nvPicPr>
              <p:blipFill>
                <a:blip r:embed="rId2612"/>
                <a:stretch>
                  <a:fillRect/>
                </a:stretch>
              </p:blipFill>
              <p:spPr>
                <a:xfrm>
                  <a:off x="3837640" y="2452027"/>
                  <a:ext cx="795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3">
              <p14:nvContentPartPr>
                <p14:cNvPr id="1572" name="Input penna 1571">
                  <a:extLst>
                    <a:ext uri="{FF2B5EF4-FFF2-40B4-BE49-F238E27FC236}">
                      <a16:creationId xmlns:a16="http://schemas.microsoft.com/office/drawing/2014/main" id="{C634E2C7-EA21-4402-AF6A-6AB305159A13}"/>
                    </a:ext>
                  </a:extLst>
                </p14:cNvPr>
                <p14:cNvContentPartPr/>
                <p14:nvPr/>
              </p14:nvContentPartPr>
              <p14:xfrm>
                <a:off x="3862120" y="2502427"/>
                <a:ext cx="54000" cy="2016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21ABC5BB-E797-41C2-814F-5CFB026C5B95}"/>
                    </a:ext>
                  </a:extLst>
                </p:cNvPr>
                <p:cNvPicPr/>
                <p:nvPr/>
              </p:nvPicPr>
              <p:blipFill>
                <a:blip r:embed="rId2614"/>
                <a:stretch>
                  <a:fillRect/>
                </a:stretch>
              </p:blipFill>
              <p:spPr>
                <a:xfrm>
                  <a:off x="3853480" y="2493427"/>
                  <a:ext cx="716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5">
              <p14:nvContentPartPr>
                <p14:cNvPr id="1573" name="Input penna 1572">
                  <a:extLst>
                    <a:ext uri="{FF2B5EF4-FFF2-40B4-BE49-F238E27FC236}">
                      <a16:creationId xmlns:a16="http://schemas.microsoft.com/office/drawing/2014/main" id="{8CC3F6B6-774A-425F-A1A6-90108BADA962}"/>
                    </a:ext>
                  </a:extLst>
                </p14:cNvPr>
                <p14:cNvContentPartPr/>
                <p14:nvPr/>
              </p14:nvContentPartPr>
              <p14:xfrm>
                <a:off x="3916120" y="2458147"/>
                <a:ext cx="131040" cy="8028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D5E32502-B14F-49C1-8295-6D005BAB7818}"/>
                    </a:ext>
                  </a:extLst>
                </p:cNvPr>
                <p:cNvPicPr/>
                <p:nvPr/>
              </p:nvPicPr>
              <p:blipFill>
                <a:blip r:embed="rId2616"/>
                <a:stretch>
                  <a:fillRect/>
                </a:stretch>
              </p:blipFill>
              <p:spPr>
                <a:xfrm>
                  <a:off x="3907120" y="2449507"/>
                  <a:ext cx="1486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7">
              <p14:nvContentPartPr>
                <p14:cNvPr id="1574" name="Input penna 1573">
                  <a:extLst>
                    <a:ext uri="{FF2B5EF4-FFF2-40B4-BE49-F238E27FC236}">
                      <a16:creationId xmlns:a16="http://schemas.microsoft.com/office/drawing/2014/main" id="{5ACE091C-DF9B-4A19-94B1-03C777128213}"/>
                    </a:ext>
                  </a:extLst>
                </p14:cNvPr>
                <p14:cNvContentPartPr/>
                <p14:nvPr/>
              </p14:nvContentPartPr>
              <p14:xfrm>
                <a:off x="3971200" y="2453827"/>
                <a:ext cx="86760" cy="1008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306A6F05-C9D2-49B3-AE2C-E37EF95051C0}"/>
                    </a:ext>
                  </a:extLst>
                </p:cNvPr>
                <p:cNvPicPr/>
                <p:nvPr/>
              </p:nvPicPr>
              <p:blipFill>
                <a:blip r:embed="rId2618"/>
                <a:stretch>
                  <a:fillRect/>
                </a:stretch>
              </p:blipFill>
              <p:spPr>
                <a:xfrm>
                  <a:off x="3962200" y="2444827"/>
                  <a:ext cx="104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9">
              <p14:nvContentPartPr>
                <p14:cNvPr id="1575" name="Input penna 1574">
                  <a:extLst>
                    <a:ext uri="{FF2B5EF4-FFF2-40B4-BE49-F238E27FC236}">
                      <a16:creationId xmlns:a16="http://schemas.microsoft.com/office/drawing/2014/main" id="{D1D5BE30-1FB7-4C8F-9AAC-5F93D0747E77}"/>
                    </a:ext>
                  </a:extLst>
                </p14:cNvPr>
                <p14:cNvContentPartPr/>
                <p14:nvPr/>
              </p14:nvContentPartPr>
              <p14:xfrm>
                <a:off x="4053640" y="2428267"/>
                <a:ext cx="112680" cy="10332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5CAD84FC-E8C4-4DDF-87E4-5D5C4039B3AE}"/>
                    </a:ext>
                  </a:extLst>
                </p:cNvPr>
                <p:cNvPicPr/>
                <p:nvPr/>
              </p:nvPicPr>
              <p:blipFill>
                <a:blip r:embed="rId2620"/>
                <a:stretch>
                  <a:fillRect/>
                </a:stretch>
              </p:blipFill>
              <p:spPr>
                <a:xfrm>
                  <a:off x="4045000" y="2419267"/>
                  <a:ext cx="130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1">
              <p14:nvContentPartPr>
                <p14:cNvPr id="1576" name="Input penna 1575">
                  <a:extLst>
                    <a:ext uri="{FF2B5EF4-FFF2-40B4-BE49-F238E27FC236}">
                      <a16:creationId xmlns:a16="http://schemas.microsoft.com/office/drawing/2014/main" id="{3E260C7A-BBCF-4630-888A-D7D95EEC51ED}"/>
                    </a:ext>
                  </a:extLst>
                </p14:cNvPr>
                <p14:cNvContentPartPr/>
                <p14:nvPr/>
              </p14:nvContentPartPr>
              <p14:xfrm>
                <a:off x="4181440" y="2434747"/>
                <a:ext cx="67320" cy="8928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289309FF-BA94-48D0-A2AE-52E39DA5AAE7}"/>
                    </a:ext>
                  </a:extLst>
                </p:cNvPr>
                <p:cNvPicPr/>
                <p:nvPr/>
              </p:nvPicPr>
              <p:blipFill>
                <a:blip r:embed="rId2622"/>
                <a:stretch>
                  <a:fillRect/>
                </a:stretch>
              </p:blipFill>
              <p:spPr>
                <a:xfrm>
                  <a:off x="4172800" y="2426107"/>
                  <a:ext cx="849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3">
              <p14:nvContentPartPr>
                <p14:cNvPr id="1577" name="Input penna 1576">
                  <a:extLst>
                    <a:ext uri="{FF2B5EF4-FFF2-40B4-BE49-F238E27FC236}">
                      <a16:creationId xmlns:a16="http://schemas.microsoft.com/office/drawing/2014/main" id="{6014701D-D247-41E8-8711-785743D1ABCA}"/>
                    </a:ext>
                  </a:extLst>
                </p14:cNvPr>
                <p14:cNvContentPartPr/>
                <p14:nvPr/>
              </p14:nvContentPartPr>
              <p14:xfrm>
                <a:off x="4245520" y="2449507"/>
                <a:ext cx="61920" cy="7380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44FAB855-333C-428E-9463-D59588E3A9C4}"/>
                    </a:ext>
                  </a:extLst>
                </p:cNvPr>
                <p:cNvPicPr/>
                <p:nvPr/>
              </p:nvPicPr>
              <p:blipFill>
                <a:blip r:embed="rId2624"/>
                <a:stretch>
                  <a:fillRect/>
                </a:stretch>
              </p:blipFill>
              <p:spPr>
                <a:xfrm>
                  <a:off x="4236520" y="2440867"/>
                  <a:ext cx="795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5">
              <p14:nvContentPartPr>
                <p14:cNvPr id="1578" name="Input penna 1577">
                  <a:extLst>
                    <a:ext uri="{FF2B5EF4-FFF2-40B4-BE49-F238E27FC236}">
                      <a16:creationId xmlns:a16="http://schemas.microsoft.com/office/drawing/2014/main" id="{4706BE43-4E2F-4A52-9D4A-994E114C0EC6}"/>
                    </a:ext>
                  </a:extLst>
                </p14:cNvPr>
                <p14:cNvContentPartPr/>
                <p14:nvPr/>
              </p14:nvContentPartPr>
              <p14:xfrm>
                <a:off x="4239040" y="2486227"/>
                <a:ext cx="76680" cy="468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03ACFFA4-4745-4198-853A-4FCB94F9ED3A}"/>
                    </a:ext>
                  </a:extLst>
                </p:cNvPr>
                <p:cNvPicPr/>
                <p:nvPr/>
              </p:nvPicPr>
              <p:blipFill>
                <a:blip r:embed="rId2626"/>
                <a:stretch>
                  <a:fillRect/>
                </a:stretch>
              </p:blipFill>
              <p:spPr>
                <a:xfrm>
                  <a:off x="4230040" y="247722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7">
              <p14:nvContentPartPr>
                <p14:cNvPr id="1579" name="Input penna 1578">
                  <a:extLst>
                    <a:ext uri="{FF2B5EF4-FFF2-40B4-BE49-F238E27FC236}">
                      <a16:creationId xmlns:a16="http://schemas.microsoft.com/office/drawing/2014/main" id="{64EEE9DD-F0A1-4825-B3C6-E75A4D7DAAAB}"/>
                    </a:ext>
                  </a:extLst>
                </p14:cNvPr>
                <p14:cNvContentPartPr/>
                <p14:nvPr/>
              </p14:nvContentPartPr>
              <p14:xfrm>
                <a:off x="4317160" y="2505307"/>
                <a:ext cx="32400" cy="6156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066261FC-87F0-4D84-AB97-EEE70A738758}"/>
                    </a:ext>
                  </a:extLst>
                </p:cNvPr>
                <p:cNvPicPr/>
                <p:nvPr/>
              </p:nvPicPr>
              <p:blipFill>
                <a:blip r:embed="rId2628"/>
                <a:stretch>
                  <a:fillRect/>
                </a:stretch>
              </p:blipFill>
              <p:spPr>
                <a:xfrm>
                  <a:off x="4308520" y="2496667"/>
                  <a:ext cx="500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9">
              <p14:nvContentPartPr>
                <p14:cNvPr id="1580" name="Input penna 1579">
                  <a:extLst>
                    <a:ext uri="{FF2B5EF4-FFF2-40B4-BE49-F238E27FC236}">
                      <a16:creationId xmlns:a16="http://schemas.microsoft.com/office/drawing/2014/main" id="{9AA9165B-287D-43DF-9FD7-4DEFCEAF80FF}"/>
                    </a:ext>
                  </a:extLst>
                </p14:cNvPr>
                <p14:cNvContentPartPr/>
                <p14:nvPr/>
              </p14:nvContentPartPr>
              <p14:xfrm>
                <a:off x="4439200" y="2407387"/>
                <a:ext cx="66960" cy="9756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09EBB0A1-7772-4277-BBC1-35F4459053FE}"/>
                    </a:ext>
                  </a:extLst>
                </p:cNvPr>
                <p:cNvPicPr/>
                <p:nvPr/>
              </p:nvPicPr>
              <p:blipFill>
                <a:blip r:embed="rId2630"/>
                <a:stretch>
                  <a:fillRect/>
                </a:stretch>
              </p:blipFill>
              <p:spPr>
                <a:xfrm>
                  <a:off x="4430560" y="2398747"/>
                  <a:ext cx="84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1">
              <p14:nvContentPartPr>
                <p14:cNvPr id="1581" name="Input penna 1580">
                  <a:extLst>
                    <a:ext uri="{FF2B5EF4-FFF2-40B4-BE49-F238E27FC236}">
                      <a16:creationId xmlns:a16="http://schemas.microsoft.com/office/drawing/2014/main" id="{D6C1DC8B-3BFA-4874-AF16-1DD1F7097195}"/>
                    </a:ext>
                  </a:extLst>
                </p14:cNvPr>
                <p14:cNvContentPartPr/>
                <p14:nvPr/>
              </p14:nvContentPartPr>
              <p14:xfrm>
                <a:off x="4498600" y="2434747"/>
                <a:ext cx="73800" cy="6660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CE1F3201-941B-4E7E-8A34-1942F6CB0F93}"/>
                    </a:ext>
                  </a:extLst>
                </p:cNvPr>
                <p:cNvPicPr/>
                <p:nvPr/>
              </p:nvPicPr>
              <p:blipFill>
                <a:blip r:embed="rId2632"/>
                <a:stretch>
                  <a:fillRect/>
                </a:stretch>
              </p:blipFill>
              <p:spPr>
                <a:xfrm>
                  <a:off x="4489960" y="2426107"/>
                  <a:ext cx="914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3">
              <p14:nvContentPartPr>
                <p14:cNvPr id="1582" name="Input penna 1581">
                  <a:extLst>
                    <a:ext uri="{FF2B5EF4-FFF2-40B4-BE49-F238E27FC236}">
                      <a16:creationId xmlns:a16="http://schemas.microsoft.com/office/drawing/2014/main" id="{E0AA224F-1546-4A7A-A738-86EF1EF15265}"/>
                    </a:ext>
                  </a:extLst>
                </p14:cNvPr>
                <p14:cNvContentPartPr/>
                <p14:nvPr/>
              </p14:nvContentPartPr>
              <p14:xfrm>
                <a:off x="4564120" y="2407747"/>
                <a:ext cx="67680" cy="8856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B9E1E8C5-4B8D-4261-BB60-9E2CF2F1C733}"/>
                    </a:ext>
                  </a:extLst>
                </p:cNvPr>
                <p:cNvPicPr/>
                <p:nvPr/>
              </p:nvPicPr>
              <p:blipFill>
                <a:blip r:embed="rId2634"/>
                <a:stretch>
                  <a:fillRect/>
                </a:stretch>
              </p:blipFill>
              <p:spPr>
                <a:xfrm>
                  <a:off x="4555120" y="2398747"/>
                  <a:ext cx="85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5">
              <p14:nvContentPartPr>
                <p14:cNvPr id="1583" name="Input penna 1582">
                  <a:extLst>
                    <a:ext uri="{FF2B5EF4-FFF2-40B4-BE49-F238E27FC236}">
                      <a16:creationId xmlns:a16="http://schemas.microsoft.com/office/drawing/2014/main" id="{C412CD06-6075-481A-B00F-FC1DA83F894D}"/>
                    </a:ext>
                  </a:extLst>
                </p14:cNvPr>
                <p14:cNvContentPartPr/>
                <p14:nvPr/>
              </p14:nvContentPartPr>
              <p14:xfrm>
                <a:off x="4649800" y="2406667"/>
                <a:ext cx="64080" cy="8928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D3D0F226-33D0-49C7-868E-60E0C12BD3BE}"/>
                    </a:ext>
                  </a:extLst>
                </p:cNvPr>
                <p:cNvPicPr/>
                <p:nvPr/>
              </p:nvPicPr>
              <p:blipFill>
                <a:blip r:embed="rId2636"/>
                <a:stretch>
                  <a:fillRect/>
                </a:stretch>
              </p:blipFill>
              <p:spPr>
                <a:xfrm>
                  <a:off x="4641160" y="2397667"/>
                  <a:ext cx="81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7">
              <p14:nvContentPartPr>
                <p14:cNvPr id="1584" name="Input penna 1583">
                  <a:extLst>
                    <a:ext uri="{FF2B5EF4-FFF2-40B4-BE49-F238E27FC236}">
                      <a16:creationId xmlns:a16="http://schemas.microsoft.com/office/drawing/2014/main" id="{6D4A161C-5E19-4F31-9F45-654C910632D4}"/>
                    </a:ext>
                  </a:extLst>
                </p14:cNvPr>
                <p14:cNvContentPartPr/>
                <p14:nvPr/>
              </p14:nvContentPartPr>
              <p14:xfrm>
                <a:off x="4729720" y="2427547"/>
                <a:ext cx="17640" cy="6876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0A951EB3-E7F4-49B8-AAAC-692B1C1D1E00}"/>
                    </a:ext>
                  </a:extLst>
                </p:cNvPr>
                <p:cNvPicPr/>
                <p:nvPr/>
              </p:nvPicPr>
              <p:blipFill>
                <a:blip r:embed="rId2638"/>
                <a:stretch>
                  <a:fillRect/>
                </a:stretch>
              </p:blipFill>
              <p:spPr>
                <a:xfrm>
                  <a:off x="4720720" y="2418547"/>
                  <a:ext cx="35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9">
              <p14:nvContentPartPr>
                <p14:cNvPr id="1585" name="Input penna 1584">
                  <a:extLst>
                    <a:ext uri="{FF2B5EF4-FFF2-40B4-BE49-F238E27FC236}">
                      <a16:creationId xmlns:a16="http://schemas.microsoft.com/office/drawing/2014/main" id="{772E5274-481D-4A08-AF44-E2C889A89035}"/>
                    </a:ext>
                  </a:extLst>
                </p14:cNvPr>
                <p14:cNvContentPartPr/>
                <p14:nvPr/>
              </p14:nvContentPartPr>
              <p14:xfrm>
                <a:off x="4747720" y="2412427"/>
                <a:ext cx="96480" cy="8640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7E13AFC7-FA91-4E41-A042-CC2277A8FBD0}"/>
                    </a:ext>
                  </a:extLst>
                </p:cNvPr>
                <p:cNvPicPr/>
                <p:nvPr/>
              </p:nvPicPr>
              <p:blipFill>
                <a:blip r:embed="rId2640"/>
                <a:stretch>
                  <a:fillRect/>
                </a:stretch>
              </p:blipFill>
              <p:spPr>
                <a:xfrm>
                  <a:off x="4739080" y="2403787"/>
                  <a:ext cx="1141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1">
              <p14:nvContentPartPr>
                <p14:cNvPr id="1586" name="Input penna 1585">
                  <a:extLst>
                    <a:ext uri="{FF2B5EF4-FFF2-40B4-BE49-F238E27FC236}">
                      <a16:creationId xmlns:a16="http://schemas.microsoft.com/office/drawing/2014/main" id="{BF542800-3A3A-47B2-B90F-E90F52084EE4}"/>
                    </a:ext>
                  </a:extLst>
                </p14:cNvPr>
                <p14:cNvContentPartPr/>
                <p14:nvPr/>
              </p14:nvContentPartPr>
              <p14:xfrm>
                <a:off x="4839160" y="2410987"/>
                <a:ext cx="72720" cy="8424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549E0A91-E306-4D47-A8E8-65181F99B534}"/>
                    </a:ext>
                  </a:extLst>
                </p:cNvPr>
                <p:cNvPicPr/>
                <p:nvPr/>
              </p:nvPicPr>
              <p:blipFill>
                <a:blip r:embed="rId2642"/>
                <a:stretch>
                  <a:fillRect/>
                </a:stretch>
              </p:blipFill>
              <p:spPr>
                <a:xfrm>
                  <a:off x="4830160" y="2401987"/>
                  <a:ext cx="90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3">
              <p14:nvContentPartPr>
                <p14:cNvPr id="1587" name="Input penna 1586">
                  <a:extLst>
                    <a:ext uri="{FF2B5EF4-FFF2-40B4-BE49-F238E27FC236}">
                      <a16:creationId xmlns:a16="http://schemas.microsoft.com/office/drawing/2014/main" id="{517DBFFE-92EC-4D45-844D-DB56132B1C79}"/>
                    </a:ext>
                  </a:extLst>
                </p14:cNvPr>
                <p14:cNvContentPartPr/>
                <p14:nvPr/>
              </p14:nvContentPartPr>
              <p14:xfrm>
                <a:off x="4900720" y="2412787"/>
                <a:ext cx="126720" cy="7128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F50990B1-4BE9-4E70-A5DF-08B085521E5C}"/>
                    </a:ext>
                  </a:extLst>
                </p:cNvPr>
                <p:cNvPicPr/>
                <p:nvPr/>
              </p:nvPicPr>
              <p:blipFill>
                <a:blip r:embed="rId2644"/>
                <a:stretch>
                  <a:fillRect/>
                </a:stretch>
              </p:blipFill>
              <p:spPr>
                <a:xfrm>
                  <a:off x="4892080" y="2404147"/>
                  <a:ext cx="1443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5">
              <p14:nvContentPartPr>
                <p14:cNvPr id="1588" name="Input penna 1587">
                  <a:extLst>
                    <a:ext uri="{FF2B5EF4-FFF2-40B4-BE49-F238E27FC236}">
                      <a16:creationId xmlns:a16="http://schemas.microsoft.com/office/drawing/2014/main" id="{11E721B0-C28E-49FB-9E6A-96E70D65AB0D}"/>
                    </a:ext>
                  </a:extLst>
                </p14:cNvPr>
                <p14:cNvContentPartPr/>
                <p14:nvPr/>
              </p14:nvContentPartPr>
              <p14:xfrm>
                <a:off x="4974160" y="2401627"/>
                <a:ext cx="86760" cy="792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50532DBF-BCFD-4820-96A9-A788368E774D}"/>
                    </a:ext>
                  </a:extLst>
                </p:cNvPr>
                <p:cNvPicPr/>
                <p:nvPr/>
              </p:nvPicPr>
              <p:blipFill>
                <a:blip r:embed="rId2646"/>
                <a:stretch>
                  <a:fillRect/>
                </a:stretch>
              </p:blipFill>
              <p:spPr>
                <a:xfrm>
                  <a:off x="4965160" y="2392627"/>
                  <a:ext cx="1044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7">
              <p14:nvContentPartPr>
                <p14:cNvPr id="1589" name="Input penna 1588">
                  <a:extLst>
                    <a:ext uri="{FF2B5EF4-FFF2-40B4-BE49-F238E27FC236}">
                      <a16:creationId xmlns:a16="http://schemas.microsoft.com/office/drawing/2014/main" id="{FB44D164-436D-4866-8315-77180A1CD81D}"/>
                    </a:ext>
                  </a:extLst>
                </p14:cNvPr>
                <p14:cNvContentPartPr/>
                <p14:nvPr/>
              </p14:nvContentPartPr>
              <p14:xfrm>
                <a:off x="5070640" y="2397667"/>
                <a:ext cx="9360" cy="7272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CADB334C-65EF-4061-BF17-9B346D191ED7}"/>
                    </a:ext>
                  </a:extLst>
                </p:cNvPr>
                <p:cNvPicPr/>
                <p:nvPr/>
              </p:nvPicPr>
              <p:blipFill>
                <a:blip r:embed="rId2648"/>
                <a:stretch>
                  <a:fillRect/>
                </a:stretch>
              </p:blipFill>
              <p:spPr>
                <a:xfrm>
                  <a:off x="5062000" y="2389027"/>
                  <a:ext cx="2700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0" name="Gruppo 1589">
            <a:extLst>
              <a:ext uri="{FF2B5EF4-FFF2-40B4-BE49-F238E27FC236}">
                <a16:creationId xmlns:a16="http://schemas.microsoft.com/office/drawing/2014/main" id="{2782DBCE-255D-41D8-89C4-317FFD5AA454}"/>
              </a:ext>
            </a:extLst>
          </p:cNvPr>
          <p:cNvGrpSpPr/>
          <p:nvPr/>
        </p:nvGrpSpPr>
        <p:grpSpPr>
          <a:xfrm>
            <a:off x="11316464" y="5108440"/>
            <a:ext cx="659160" cy="146160"/>
            <a:chOff x="5237680" y="2364187"/>
            <a:chExt cx="659160" cy="14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9">
              <p14:nvContentPartPr>
                <p14:cNvPr id="1591" name="Input penna 1590">
                  <a:extLst>
                    <a:ext uri="{FF2B5EF4-FFF2-40B4-BE49-F238E27FC236}">
                      <a16:creationId xmlns:a16="http://schemas.microsoft.com/office/drawing/2014/main" id="{D54434DF-8499-4ACC-8885-9F1FEFE3BAF6}"/>
                    </a:ext>
                  </a:extLst>
                </p14:cNvPr>
                <p14:cNvContentPartPr/>
                <p14:nvPr/>
              </p14:nvContentPartPr>
              <p14:xfrm>
                <a:off x="5237680" y="2420707"/>
                <a:ext cx="13320" cy="8964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1F7BB8FE-F8D4-44A7-BF69-5661CF741498}"/>
                    </a:ext>
                  </a:extLst>
                </p:cNvPr>
                <p:cNvPicPr/>
                <p:nvPr/>
              </p:nvPicPr>
              <p:blipFill>
                <a:blip r:embed="rId2650"/>
                <a:stretch>
                  <a:fillRect/>
                </a:stretch>
              </p:blipFill>
              <p:spPr>
                <a:xfrm>
                  <a:off x="5228680" y="2411707"/>
                  <a:ext cx="30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1">
              <p14:nvContentPartPr>
                <p14:cNvPr id="1592" name="Input penna 1591">
                  <a:extLst>
                    <a:ext uri="{FF2B5EF4-FFF2-40B4-BE49-F238E27FC236}">
                      <a16:creationId xmlns:a16="http://schemas.microsoft.com/office/drawing/2014/main" id="{6447186A-3A33-482F-9329-7BD9F215483F}"/>
                    </a:ext>
                  </a:extLst>
                </p14:cNvPr>
                <p14:cNvContentPartPr/>
                <p14:nvPr/>
              </p14:nvContentPartPr>
              <p14:xfrm>
                <a:off x="5238040" y="2364187"/>
                <a:ext cx="64080" cy="6228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2D4E6412-E612-4E96-9A0E-2E78E69E8FA5}"/>
                    </a:ext>
                  </a:extLst>
                </p:cNvPr>
                <p:cNvPicPr/>
                <p:nvPr/>
              </p:nvPicPr>
              <p:blipFill>
                <a:blip r:embed="rId2652"/>
                <a:stretch>
                  <a:fillRect/>
                </a:stretch>
              </p:blipFill>
              <p:spPr>
                <a:xfrm>
                  <a:off x="5229400" y="2355187"/>
                  <a:ext cx="81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3">
              <p14:nvContentPartPr>
                <p14:cNvPr id="1593" name="Input penna 1592">
                  <a:extLst>
                    <a:ext uri="{FF2B5EF4-FFF2-40B4-BE49-F238E27FC236}">
                      <a16:creationId xmlns:a16="http://schemas.microsoft.com/office/drawing/2014/main" id="{B5E2258D-7BB2-4F6A-BC76-065C6C87C1E1}"/>
                    </a:ext>
                  </a:extLst>
                </p14:cNvPr>
                <p14:cNvContentPartPr/>
                <p14:nvPr/>
              </p14:nvContentPartPr>
              <p14:xfrm>
                <a:off x="5294200" y="2395867"/>
                <a:ext cx="121320" cy="8028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B60B0053-2F11-44DD-859E-F9D963D60AB0}"/>
                    </a:ext>
                  </a:extLst>
                </p:cNvPr>
                <p:cNvPicPr/>
                <p:nvPr/>
              </p:nvPicPr>
              <p:blipFill>
                <a:blip r:embed="rId2654"/>
                <a:stretch>
                  <a:fillRect/>
                </a:stretch>
              </p:blipFill>
              <p:spPr>
                <a:xfrm>
                  <a:off x="5285560" y="2386867"/>
                  <a:ext cx="1389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5">
              <p14:nvContentPartPr>
                <p14:cNvPr id="1594" name="Input penna 1593">
                  <a:extLst>
                    <a:ext uri="{FF2B5EF4-FFF2-40B4-BE49-F238E27FC236}">
                      <a16:creationId xmlns:a16="http://schemas.microsoft.com/office/drawing/2014/main" id="{B6157E3E-E96E-49DB-985D-E1F9C1B94B44}"/>
                    </a:ext>
                  </a:extLst>
                </p14:cNvPr>
                <p14:cNvContentPartPr/>
                <p14:nvPr/>
              </p14:nvContentPartPr>
              <p14:xfrm>
                <a:off x="5401120" y="2392987"/>
                <a:ext cx="66960" cy="9036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1972133E-DFCD-410F-AD84-54A87FB3A56D}"/>
                    </a:ext>
                  </a:extLst>
                </p:cNvPr>
                <p:cNvPicPr/>
                <p:nvPr/>
              </p:nvPicPr>
              <p:blipFill>
                <a:blip r:embed="rId2656"/>
                <a:stretch>
                  <a:fillRect/>
                </a:stretch>
              </p:blipFill>
              <p:spPr>
                <a:xfrm>
                  <a:off x="5392120" y="2384347"/>
                  <a:ext cx="84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7">
              <p14:nvContentPartPr>
                <p14:cNvPr id="1595" name="Input penna 1594">
                  <a:extLst>
                    <a:ext uri="{FF2B5EF4-FFF2-40B4-BE49-F238E27FC236}">
                      <a16:creationId xmlns:a16="http://schemas.microsoft.com/office/drawing/2014/main" id="{5CAB0B04-4741-4217-A425-06F8DE1072B1}"/>
                    </a:ext>
                  </a:extLst>
                </p14:cNvPr>
                <p14:cNvContentPartPr/>
                <p14:nvPr/>
              </p14:nvContentPartPr>
              <p14:xfrm>
                <a:off x="5452960" y="2397307"/>
                <a:ext cx="86040" cy="6948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B5A5D53F-C3EF-4C0F-901A-CEE9B07FD589}"/>
                    </a:ext>
                  </a:extLst>
                </p:cNvPr>
                <p:cNvPicPr/>
                <p:nvPr/>
              </p:nvPicPr>
              <p:blipFill>
                <a:blip r:embed="rId2658"/>
                <a:stretch>
                  <a:fillRect/>
                </a:stretch>
              </p:blipFill>
              <p:spPr>
                <a:xfrm>
                  <a:off x="5443960" y="2388307"/>
                  <a:ext cx="1036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9">
              <p14:nvContentPartPr>
                <p14:cNvPr id="1596" name="Input penna 1595">
                  <a:extLst>
                    <a:ext uri="{FF2B5EF4-FFF2-40B4-BE49-F238E27FC236}">
                      <a16:creationId xmlns:a16="http://schemas.microsoft.com/office/drawing/2014/main" id="{19DDCEE6-D285-4317-844B-761654D86C9B}"/>
                    </a:ext>
                  </a:extLst>
                </p14:cNvPr>
                <p14:cNvContentPartPr/>
                <p14:nvPr/>
              </p14:nvContentPartPr>
              <p14:xfrm>
                <a:off x="5452960" y="2437987"/>
                <a:ext cx="73800" cy="216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19D03E46-CA81-487B-A0FA-8DF5EEF3E4D2}"/>
                    </a:ext>
                  </a:extLst>
                </p:cNvPr>
                <p:cNvPicPr/>
                <p:nvPr/>
              </p:nvPicPr>
              <p:blipFill>
                <a:blip r:embed="rId2280"/>
                <a:stretch>
                  <a:fillRect/>
                </a:stretch>
              </p:blipFill>
              <p:spPr>
                <a:xfrm>
                  <a:off x="5444320" y="2429347"/>
                  <a:ext cx="91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0">
              <p14:nvContentPartPr>
                <p14:cNvPr id="1597" name="Input penna 1596">
                  <a:extLst>
                    <a:ext uri="{FF2B5EF4-FFF2-40B4-BE49-F238E27FC236}">
                      <a16:creationId xmlns:a16="http://schemas.microsoft.com/office/drawing/2014/main" id="{16A0B25B-7C44-441C-8BC2-A4A43C3E4C08}"/>
                    </a:ext>
                  </a:extLst>
                </p14:cNvPr>
                <p14:cNvContentPartPr/>
                <p14:nvPr/>
              </p14:nvContentPartPr>
              <p14:xfrm>
                <a:off x="5519560" y="2387947"/>
                <a:ext cx="99000" cy="9216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69284412-70CF-4E10-8888-1F73B5588C1C}"/>
                    </a:ext>
                  </a:extLst>
                </p:cNvPr>
                <p:cNvPicPr/>
                <p:nvPr/>
              </p:nvPicPr>
              <p:blipFill>
                <a:blip r:embed="rId2661"/>
                <a:stretch>
                  <a:fillRect/>
                </a:stretch>
              </p:blipFill>
              <p:spPr>
                <a:xfrm>
                  <a:off x="5510560" y="2379307"/>
                  <a:ext cx="116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2">
              <p14:nvContentPartPr>
                <p14:cNvPr id="1598" name="Input penna 1597">
                  <a:extLst>
                    <a:ext uri="{FF2B5EF4-FFF2-40B4-BE49-F238E27FC236}">
                      <a16:creationId xmlns:a16="http://schemas.microsoft.com/office/drawing/2014/main" id="{842567C7-E613-43B4-AD55-DDFA38E01845}"/>
                    </a:ext>
                  </a:extLst>
                </p14:cNvPr>
                <p14:cNvContentPartPr/>
                <p14:nvPr/>
              </p14:nvContentPartPr>
              <p14:xfrm>
                <a:off x="5628280" y="2394067"/>
                <a:ext cx="51480" cy="7524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9AFEA409-C65C-42A7-B377-65874EAF4CF8}"/>
                    </a:ext>
                  </a:extLst>
                </p:cNvPr>
                <p:cNvPicPr/>
                <p:nvPr/>
              </p:nvPicPr>
              <p:blipFill>
                <a:blip r:embed="rId2663"/>
                <a:stretch>
                  <a:fillRect/>
                </a:stretch>
              </p:blipFill>
              <p:spPr>
                <a:xfrm>
                  <a:off x="5619280" y="2385427"/>
                  <a:ext cx="691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4">
              <p14:nvContentPartPr>
                <p14:cNvPr id="1599" name="Input penna 1598">
                  <a:extLst>
                    <a:ext uri="{FF2B5EF4-FFF2-40B4-BE49-F238E27FC236}">
                      <a16:creationId xmlns:a16="http://schemas.microsoft.com/office/drawing/2014/main" id="{E0CAC4AF-AA15-4E59-8F02-60435417D480}"/>
                    </a:ext>
                  </a:extLst>
                </p14:cNvPr>
                <p14:cNvContentPartPr/>
                <p14:nvPr/>
              </p14:nvContentPartPr>
              <p14:xfrm>
                <a:off x="5684440" y="2368867"/>
                <a:ext cx="66240" cy="10584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73B21E68-DF21-4D09-9AA2-D1BCFD206EFA}"/>
                    </a:ext>
                  </a:extLst>
                </p:cNvPr>
                <p:cNvPicPr/>
                <p:nvPr/>
              </p:nvPicPr>
              <p:blipFill>
                <a:blip r:embed="rId2665"/>
                <a:stretch>
                  <a:fillRect/>
                </a:stretch>
              </p:blipFill>
              <p:spPr>
                <a:xfrm>
                  <a:off x="5675800" y="2359867"/>
                  <a:ext cx="83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6">
              <p14:nvContentPartPr>
                <p14:cNvPr id="1600" name="Input penna 1599">
                  <a:extLst>
                    <a:ext uri="{FF2B5EF4-FFF2-40B4-BE49-F238E27FC236}">
                      <a16:creationId xmlns:a16="http://schemas.microsoft.com/office/drawing/2014/main" id="{0A0CB1F9-64C4-484F-B796-FF16BEABD58F}"/>
                    </a:ext>
                  </a:extLst>
                </p14:cNvPr>
                <p14:cNvContentPartPr/>
                <p14:nvPr/>
              </p14:nvContentPartPr>
              <p14:xfrm>
                <a:off x="5765800" y="2461387"/>
                <a:ext cx="48960" cy="576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95C8CBA2-94BC-4C27-B68B-E88100267FB7}"/>
                    </a:ext>
                  </a:extLst>
                </p:cNvPr>
                <p:cNvPicPr/>
                <p:nvPr/>
              </p:nvPicPr>
              <p:blipFill>
                <a:blip r:embed="rId2667"/>
                <a:stretch>
                  <a:fillRect/>
                </a:stretch>
              </p:blipFill>
              <p:spPr>
                <a:xfrm>
                  <a:off x="5756800" y="2452747"/>
                  <a:ext cx="666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8">
              <p14:nvContentPartPr>
                <p14:cNvPr id="1601" name="Input penna 1600">
                  <a:extLst>
                    <a:ext uri="{FF2B5EF4-FFF2-40B4-BE49-F238E27FC236}">
                      <a16:creationId xmlns:a16="http://schemas.microsoft.com/office/drawing/2014/main" id="{803E5DFB-1576-41DD-A2A4-92B01059A53C}"/>
                    </a:ext>
                  </a:extLst>
                </p14:cNvPr>
                <p14:cNvContentPartPr/>
                <p14:nvPr/>
              </p14:nvContentPartPr>
              <p14:xfrm>
                <a:off x="5811520" y="2449867"/>
                <a:ext cx="85320" cy="1584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B3E12B53-F375-44EB-B732-6A4E93D23BC3}"/>
                    </a:ext>
                  </a:extLst>
                </p:cNvPr>
                <p:cNvPicPr/>
                <p:nvPr/>
              </p:nvPicPr>
              <p:blipFill>
                <a:blip r:embed="rId2669"/>
                <a:stretch>
                  <a:fillRect/>
                </a:stretch>
              </p:blipFill>
              <p:spPr>
                <a:xfrm>
                  <a:off x="5802520" y="2440867"/>
                  <a:ext cx="10296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08" name="Gruppo 1607">
            <a:extLst>
              <a:ext uri="{FF2B5EF4-FFF2-40B4-BE49-F238E27FC236}">
                <a16:creationId xmlns:a16="http://schemas.microsoft.com/office/drawing/2014/main" id="{3AA76F95-28EA-4499-BECF-C71E1FDECAA7}"/>
              </a:ext>
            </a:extLst>
          </p:cNvPr>
          <p:cNvGrpSpPr/>
          <p:nvPr/>
        </p:nvGrpSpPr>
        <p:grpSpPr>
          <a:xfrm>
            <a:off x="10657769" y="3566920"/>
            <a:ext cx="425520" cy="259920"/>
            <a:chOff x="10657769" y="3566920"/>
            <a:chExt cx="425520" cy="25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70">
              <p14:nvContentPartPr>
                <p14:cNvPr id="1602" name="Input penna 1601">
                  <a:extLst>
                    <a:ext uri="{FF2B5EF4-FFF2-40B4-BE49-F238E27FC236}">
                      <a16:creationId xmlns:a16="http://schemas.microsoft.com/office/drawing/2014/main" id="{1C24CE8F-AC9D-4523-B650-6465D9C42551}"/>
                    </a:ext>
                  </a:extLst>
                </p14:cNvPr>
                <p14:cNvContentPartPr/>
                <p14:nvPr/>
              </p14:nvContentPartPr>
              <p14:xfrm>
                <a:off x="10657769" y="3636400"/>
                <a:ext cx="105480" cy="135000"/>
              </p14:xfrm>
            </p:contentPart>
          </mc:Choice>
          <mc:Fallback xmlns="">
            <p:pic>
              <p:nvPicPr>
                <p:cNvPr id="1602" name="Input penna 1601">
                  <a:extLst>
                    <a:ext uri="{FF2B5EF4-FFF2-40B4-BE49-F238E27FC236}">
                      <a16:creationId xmlns:a16="http://schemas.microsoft.com/office/drawing/2014/main" id="{1C24CE8F-AC9D-4523-B650-6465D9C42551}"/>
                    </a:ext>
                  </a:extLst>
                </p:cNvPr>
                <p:cNvPicPr/>
                <p:nvPr/>
              </p:nvPicPr>
              <p:blipFill>
                <a:blip r:embed="rId2671"/>
                <a:stretch>
                  <a:fillRect/>
                </a:stretch>
              </p:blipFill>
              <p:spPr>
                <a:xfrm>
                  <a:off x="10649129" y="3627400"/>
                  <a:ext cx="1231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2">
              <p14:nvContentPartPr>
                <p14:cNvPr id="1603" name="Input penna 1602">
                  <a:extLst>
                    <a:ext uri="{FF2B5EF4-FFF2-40B4-BE49-F238E27FC236}">
                      <a16:creationId xmlns:a16="http://schemas.microsoft.com/office/drawing/2014/main" id="{1D35FDA4-0894-4CF6-8604-E6A31416D3E2}"/>
                    </a:ext>
                  </a:extLst>
                </p14:cNvPr>
                <p14:cNvContentPartPr/>
                <p14:nvPr/>
              </p14:nvContentPartPr>
              <p14:xfrm>
                <a:off x="10789529" y="3689680"/>
                <a:ext cx="74880" cy="89280"/>
              </p14:xfrm>
            </p:contentPart>
          </mc:Choice>
          <mc:Fallback xmlns="">
            <p:pic>
              <p:nvPicPr>
                <p:cNvPr id="1603" name="Input penna 1602">
                  <a:extLst>
                    <a:ext uri="{FF2B5EF4-FFF2-40B4-BE49-F238E27FC236}">
                      <a16:creationId xmlns:a16="http://schemas.microsoft.com/office/drawing/2014/main" id="{1D35FDA4-0894-4CF6-8604-E6A31416D3E2}"/>
                    </a:ext>
                  </a:extLst>
                </p:cNvPr>
                <p:cNvPicPr/>
                <p:nvPr/>
              </p:nvPicPr>
              <p:blipFill>
                <a:blip r:embed="rId2673"/>
                <a:stretch>
                  <a:fillRect/>
                </a:stretch>
              </p:blipFill>
              <p:spPr>
                <a:xfrm>
                  <a:off x="10780889" y="3680680"/>
                  <a:ext cx="92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4">
              <p14:nvContentPartPr>
                <p14:cNvPr id="1604" name="Input penna 1603">
                  <a:extLst>
                    <a:ext uri="{FF2B5EF4-FFF2-40B4-BE49-F238E27FC236}">
                      <a16:creationId xmlns:a16="http://schemas.microsoft.com/office/drawing/2014/main" id="{D22C04DF-3E03-4007-8C61-E6C4BF9690E0}"/>
                    </a:ext>
                  </a:extLst>
                </p14:cNvPr>
                <p14:cNvContentPartPr/>
                <p14:nvPr/>
              </p14:nvContentPartPr>
              <p14:xfrm>
                <a:off x="10798169" y="3706240"/>
                <a:ext cx="73800" cy="62280"/>
              </p14:xfrm>
            </p:contentPart>
          </mc:Choice>
          <mc:Fallback xmlns="">
            <p:pic>
              <p:nvPicPr>
                <p:cNvPr id="1604" name="Input penna 1603">
                  <a:extLst>
                    <a:ext uri="{FF2B5EF4-FFF2-40B4-BE49-F238E27FC236}">
                      <a16:creationId xmlns:a16="http://schemas.microsoft.com/office/drawing/2014/main" id="{D22C04DF-3E03-4007-8C61-E6C4BF9690E0}"/>
                    </a:ext>
                  </a:extLst>
                </p:cNvPr>
                <p:cNvPicPr/>
                <p:nvPr/>
              </p:nvPicPr>
              <p:blipFill>
                <a:blip r:embed="rId2675"/>
                <a:stretch>
                  <a:fillRect/>
                </a:stretch>
              </p:blipFill>
              <p:spPr>
                <a:xfrm>
                  <a:off x="10789529" y="3697240"/>
                  <a:ext cx="914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6">
              <p14:nvContentPartPr>
                <p14:cNvPr id="1605" name="Input penna 1604">
                  <a:extLst>
                    <a:ext uri="{FF2B5EF4-FFF2-40B4-BE49-F238E27FC236}">
                      <a16:creationId xmlns:a16="http://schemas.microsoft.com/office/drawing/2014/main" id="{9D1E0668-EAFE-467A-85B7-6554BCCFEF61}"/>
                    </a:ext>
                  </a:extLst>
                </p14:cNvPr>
                <p14:cNvContentPartPr/>
                <p14:nvPr/>
              </p14:nvContentPartPr>
              <p14:xfrm>
                <a:off x="10919489" y="3566920"/>
                <a:ext cx="8640" cy="91080"/>
              </p14:xfrm>
            </p:contentPart>
          </mc:Choice>
          <mc:Fallback xmlns="">
            <p:pic>
              <p:nvPicPr>
                <p:cNvPr id="1605" name="Input penna 1604">
                  <a:extLst>
                    <a:ext uri="{FF2B5EF4-FFF2-40B4-BE49-F238E27FC236}">
                      <a16:creationId xmlns:a16="http://schemas.microsoft.com/office/drawing/2014/main" id="{9D1E0668-EAFE-467A-85B7-6554BCCFEF61}"/>
                    </a:ext>
                  </a:extLst>
                </p:cNvPr>
                <p:cNvPicPr/>
                <p:nvPr/>
              </p:nvPicPr>
              <p:blipFill>
                <a:blip r:embed="rId2677"/>
                <a:stretch>
                  <a:fillRect/>
                </a:stretch>
              </p:blipFill>
              <p:spPr>
                <a:xfrm>
                  <a:off x="10910849" y="3557920"/>
                  <a:ext cx="26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8">
              <p14:nvContentPartPr>
                <p14:cNvPr id="1606" name="Input penna 1605">
                  <a:extLst>
                    <a:ext uri="{FF2B5EF4-FFF2-40B4-BE49-F238E27FC236}">
                      <a16:creationId xmlns:a16="http://schemas.microsoft.com/office/drawing/2014/main" id="{46198441-A756-4325-B684-D4A6DA014515}"/>
                    </a:ext>
                  </a:extLst>
                </p14:cNvPr>
                <p14:cNvContentPartPr/>
                <p14:nvPr/>
              </p14:nvContentPartPr>
              <p14:xfrm>
                <a:off x="10940729" y="3682120"/>
                <a:ext cx="65160" cy="144720"/>
              </p14:xfrm>
            </p:contentPart>
          </mc:Choice>
          <mc:Fallback xmlns="">
            <p:pic>
              <p:nvPicPr>
                <p:cNvPr id="1606" name="Input penna 1605">
                  <a:extLst>
                    <a:ext uri="{FF2B5EF4-FFF2-40B4-BE49-F238E27FC236}">
                      <a16:creationId xmlns:a16="http://schemas.microsoft.com/office/drawing/2014/main" id="{46198441-A756-4325-B684-D4A6DA014515}"/>
                    </a:ext>
                  </a:extLst>
                </p:cNvPr>
                <p:cNvPicPr/>
                <p:nvPr/>
              </p:nvPicPr>
              <p:blipFill>
                <a:blip r:embed="rId2679"/>
                <a:stretch>
                  <a:fillRect/>
                </a:stretch>
              </p:blipFill>
              <p:spPr>
                <a:xfrm>
                  <a:off x="10931729" y="3673480"/>
                  <a:ext cx="828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0">
              <p14:nvContentPartPr>
                <p14:cNvPr id="1607" name="Input penna 1606">
                  <a:extLst>
                    <a:ext uri="{FF2B5EF4-FFF2-40B4-BE49-F238E27FC236}">
                      <a16:creationId xmlns:a16="http://schemas.microsoft.com/office/drawing/2014/main" id="{02303BEC-8328-45D4-A31F-774A105CC2CE}"/>
                    </a:ext>
                  </a:extLst>
                </p14:cNvPr>
                <p14:cNvContentPartPr/>
                <p14:nvPr/>
              </p14:nvContentPartPr>
              <p14:xfrm>
                <a:off x="11073929" y="3581680"/>
                <a:ext cx="9360" cy="89280"/>
              </p14:xfrm>
            </p:contentPart>
          </mc:Choice>
          <mc:Fallback xmlns="">
            <p:pic>
              <p:nvPicPr>
                <p:cNvPr id="1607" name="Input penna 1606">
                  <a:extLst>
                    <a:ext uri="{FF2B5EF4-FFF2-40B4-BE49-F238E27FC236}">
                      <a16:creationId xmlns:a16="http://schemas.microsoft.com/office/drawing/2014/main" id="{02303BEC-8328-45D4-A31F-774A105CC2CE}"/>
                    </a:ext>
                  </a:extLst>
                </p:cNvPr>
                <p:cNvPicPr/>
                <p:nvPr/>
              </p:nvPicPr>
              <p:blipFill>
                <a:blip r:embed="rId2681"/>
                <a:stretch>
                  <a:fillRect/>
                </a:stretch>
              </p:blipFill>
              <p:spPr>
                <a:xfrm>
                  <a:off x="11064929" y="3573040"/>
                  <a:ext cx="2700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0" name="Gruppo 1619">
            <a:extLst>
              <a:ext uri="{FF2B5EF4-FFF2-40B4-BE49-F238E27FC236}">
                <a16:creationId xmlns:a16="http://schemas.microsoft.com/office/drawing/2014/main" id="{12E5AE7C-3781-4F41-B0B0-59CBE3D63AD6}"/>
              </a:ext>
            </a:extLst>
          </p:cNvPr>
          <p:cNvGrpSpPr/>
          <p:nvPr/>
        </p:nvGrpSpPr>
        <p:grpSpPr>
          <a:xfrm>
            <a:off x="6749969" y="5584360"/>
            <a:ext cx="923400" cy="186120"/>
            <a:chOff x="6749969" y="5584360"/>
            <a:chExt cx="923400" cy="18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2">
              <p14:nvContentPartPr>
                <p14:cNvPr id="1612" name="Input penna 1611">
                  <a:extLst>
                    <a:ext uri="{FF2B5EF4-FFF2-40B4-BE49-F238E27FC236}">
                      <a16:creationId xmlns:a16="http://schemas.microsoft.com/office/drawing/2014/main" id="{AD18F55A-B500-4824-8F02-CBE297C67677}"/>
                    </a:ext>
                  </a:extLst>
                </p14:cNvPr>
                <p14:cNvContentPartPr/>
                <p14:nvPr/>
              </p14:nvContentPartPr>
              <p14:xfrm>
                <a:off x="6749969" y="5629720"/>
                <a:ext cx="102960" cy="121680"/>
              </p14:xfrm>
            </p:contentPart>
          </mc:Choice>
          <mc:Fallback xmlns="">
            <p:pic>
              <p:nvPicPr>
                <p:cNvPr id="1612" name="Input penna 1611">
                  <a:extLst>
                    <a:ext uri="{FF2B5EF4-FFF2-40B4-BE49-F238E27FC236}">
                      <a16:creationId xmlns:a16="http://schemas.microsoft.com/office/drawing/2014/main" id="{AD18F55A-B500-4824-8F02-CBE297C67677}"/>
                    </a:ext>
                  </a:extLst>
                </p:cNvPr>
                <p:cNvPicPr/>
                <p:nvPr/>
              </p:nvPicPr>
              <p:blipFill>
                <a:blip r:embed="rId2683"/>
                <a:stretch>
                  <a:fillRect/>
                </a:stretch>
              </p:blipFill>
              <p:spPr>
                <a:xfrm>
                  <a:off x="6740969" y="5621080"/>
                  <a:ext cx="1206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4">
              <p14:nvContentPartPr>
                <p14:cNvPr id="1613" name="Input penna 1612">
                  <a:extLst>
                    <a:ext uri="{FF2B5EF4-FFF2-40B4-BE49-F238E27FC236}">
                      <a16:creationId xmlns:a16="http://schemas.microsoft.com/office/drawing/2014/main" id="{869D8B6D-62B1-4813-AE23-B7B2CE4CB4DC}"/>
                    </a:ext>
                  </a:extLst>
                </p14:cNvPr>
                <p14:cNvContentPartPr/>
                <p14:nvPr/>
              </p14:nvContentPartPr>
              <p14:xfrm>
                <a:off x="6877769" y="5598760"/>
                <a:ext cx="50760" cy="171720"/>
              </p14:xfrm>
            </p:contentPart>
          </mc:Choice>
          <mc:Fallback xmlns="">
            <p:pic>
              <p:nvPicPr>
                <p:cNvPr id="1613" name="Input penna 1612">
                  <a:extLst>
                    <a:ext uri="{FF2B5EF4-FFF2-40B4-BE49-F238E27FC236}">
                      <a16:creationId xmlns:a16="http://schemas.microsoft.com/office/drawing/2014/main" id="{869D8B6D-62B1-4813-AE23-B7B2CE4CB4DC}"/>
                    </a:ext>
                  </a:extLst>
                </p:cNvPr>
                <p:cNvPicPr/>
                <p:nvPr/>
              </p:nvPicPr>
              <p:blipFill>
                <a:blip r:embed="rId2685"/>
                <a:stretch>
                  <a:fillRect/>
                </a:stretch>
              </p:blipFill>
              <p:spPr>
                <a:xfrm>
                  <a:off x="6869129" y="5590120"/>
                  <a:ext cx="684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6">
              <p14:nvContentPartPr>
                <p14:cNvPr id="1615" name="Input penna 1614">
                  <a:extLst>
                    <a:ext uri="{FF2B5EF4-FFF2-40B4-BE49-F238E27FC236}">
                      <a16:creationId xmlns:a16="http://schemas.microsoft.com/office/drawing/2014/main" id="{A1B45628-13C0-4FA1-85AB-EC3AB087243B}"/>
                    </a:ext>
                  </a:extLst>
                </p14:cNvPr>
                <p14:cNvContentPartPr/>
                <p14:nvPr/>
              </p14:nvContentPartPr>
              <p14:xfrm>
                <a:off x="7021049" y="5609920"/>
                <a:ext cx="120960" cy="85680"/>
              </p14:xfrm>
            </p:contentPart>
          </mc:Choice>
          <mc:Fallback xmlns="">
            <p:pic>
              <p:nvPicPr>
                <p:cNvPr id="1615" name="Input penna 1614">
                  <a:extLst>
                    <a:ext uri="{FF2B5EF4-FFF2-40B4-BE49-F238E27FC236}">
                      <a16:creationId xmlns:a16="http://schemas.microsoft.com/office/drawing/2014/main" id="{A1B45628-13C0-4FA1-85AB-EC3AB087243B}"/>
                    </a:ext>
                  </a:extLst>
                </p:cNvPr>
                <p:cNvPicPr/>
                <p:nvPr/>
              </p:nvPicPr>
              <p:blipFill>
                <a:blip r:embed="rId2687"/>
                <a:stretch>
                  <a:fillRect/>
                </a:stretch>
              </p:blipFill>
              <p:spPr>
                <a:xfrm>
                  <a:off x="7012409" y="5600920"/>
                  <a:ext cx="1386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8">
              <p14:nvContentPartPr>
                <p14:cNvPr id="1616" name="Input penna 1615">
                  <a:extLst>
                    <a:ext uri="{FF2B5EF4-FFF2-40B4-BE49-F238E27FC236}">
                      <a16:creationId xmlns:a16="http://schemas.microsoft.com/office/drawing/2014/main" id="{921CFDC2-00F3-47AB-BBF6-CFE6C7CB4DE1}"/>
                    </a:ext>
                  </a:extLst>
                </p14:cNvPr>
                <p14:cNvContentPartPr/>
                <p14:nvPr/>
              </p14:nvContentPartPr>
              <p14:xfrm>
                <a:off x="7148129" y="5584360"/>
                <a:ext cx="62280" cy="115560"/>
              </p14:xfrm>
            </p:contentPart>
          </mc:Choice>
          <mc:Fallback xmlns="">
            <p:pic>
              <p:nvPicPr>
                <p:cNvPr id="1616" name="Input penna 1615">
                  <a:extLst>
                    <a:ext uri="{FF2B5EF4-FFF2-40B4-BE49-F238E27FC236}">
                      <a16:creationId xmlns:a16="http://schemas.microsoft.com/office/drawing/2014/main" id="{921CFDC2-00F3-47AB-BBF6-CFE6C7CB4DE1}"/>
                    </a:ext>
                  </a:extLst>
                </p:cNvPr>
                <p:cNvPicPr/>
                <p:nvPr/>
              </p:nvPicPr>
              <p:blipFill>
                <a:blip r:embed="rId2689"/>
                <a:stretch>
                  <a:fillRect/>
                </a:stretch>
              </p:blipFill>
              <p:spPr>
                <a:xfrm>
                  <a:off x="7139489" y="5575720"/>
                  <a:ext cx="79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0">
              <p14:nvContentPartPr>
                <p14:cNvPr id="1617" name="Input penna 1616">
                  <a:extLst>
                    <a:ext uri="{FF2B5EF4-FFF2-40B4-BE49-F238E27FC236}">
                      <a16:creationId xmlns:a16="http://schemas.microsoft.com/office/drawing/2014/main" id="{B6D36AE1-7899-49F1-B427-77DE8F728DB4}"/>
                    </a:ext>
                  </a:extLst>
                </p14:cNvPr>
                <p14:cNvContentPartPr/>
                <p14:nvPr/>
              </p14:nvContentPartPr>
              <p14:xfrm>
                <a:off x="7219049" y="5613160"/>
                <a:ext cx="97920" cy="103680"/>
              </p14:xfrm>
            </p:contentPart>
          </mc:Choice>
          <mc:Fallback xmlns="">
            <p:pic>
              <p:nvPicPr>
                <p:cNvPr id="1617" name="Input penna 1616">
                  <a:extLst>
                    <a:ext uri="{FF2B5EF4-FFF2-40B4-BE49-F238E27FC236}">
                      <a16:creationId xmlns:a16="http://schemas.microsoft.com/office/drawing/2014/main" id="{B6D36AE1-7899-49F1-B427-77DE8F728DB4}"/>
                    </a:ext>
                  </a:extLst>
                </p:cNvPr>
                <p:cNvPicPr/>
                <p:nvPr/>
              </p:nvPicPr>
              <p:blipFill>
                <a:blip r:embed="rId2691"/>
                <a:stretch>
                  <a:fillRect/>
                </a:stretch>
              </p:blipFill>
              <p:spPr>
                <a:xfrm>
                  <a:off x="7210409" y="5604160"/>
                  <a:ext cx="115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2">
              <p14:nvContentPartPr>
                <p14:cNvPr id="1618" name="Input penna 1617">
                  <a:extLst>
                    <a:ext uri="{FF2B5EF4-FFF2-40B4-BE49-F238E27FC236}">
                      <a16:creationId xmlns:a16="http://schemas.microsoft.com/office/drawing/2014/main" id="{89BA81C4-FD31-4BD4-B30A-485511B920AC}"/>
                    </a:ext>
                  </a:extLst>
                </p14:cNvPr>
                <p14:cNvContentPartPr/>
                <p14:nvPr/>
              </p14:nvContentPartPr>
              <p14:xfrm>
                <a:off x="7337489" y="5615680"/>
                <a:ext cx="150840" cy="87480"/>
              </p14:xfrm>
            </p:contentPart>
          </mc:Choice>
          <mc:Fallback xmlns="">
            <p:pic>
              <p:nvPicPr>
                <p:cNvPr id="1618" name="Input penna 1617">
                  <a:extLst>
                    <a:ext uri="{FF2B5EF4-FFF2-40B4-BE49-F238E27FC236}">
                      <a16:creationId xmlns:a16="http://schemas.microsoft.com/office/drawing/2014/main" id="{89BA81C4-FD31-4BD4-B30A-485511B920AC}"/>
                    </a:ext>
                  </a:extLst>
                </p:cNvPr>
                <p:cNvPicPr/>
                <p:nvPr/>
              </p:nvPicPr>
              <p:blipFill>
                <a:blip r:embed="rId2693"/>
                <a:stretch>
                  <a:fillRect/>
                </a:stretch>
              </p:blipFill>
              <p:spPr>
                <a:xfrm>
                  <a:off x="7328849" y="5606680"/>
                  <a:ext cx="1684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4">
              <p14:nvContentPartPr>
                <p14:cNvPr id="1619" name="Input penna 1618">
                  <a:extLst>
                    <a:ext uri="{FF2B5EF4-FFF2-40B4-BE49-F238E27FC236}">
                      <a16:creationId xmlns:a16="http://schemas.microsoft.com/office/drawing/2014/main" id="{D573CB31-290A-494D-8516-66F42D1CE7D7}"/>
                    </a:ext>
                  </a:extLst>
                </p14:cNvPr>
                <p14:cNvContentPartPr/>
                <p14:nvPr/>
              </p14:nvContentPartPr>
              <p14:xfrm>
                <a:off x="7500929" y="5628280"/>
                <a:ext cx="172440" cy="71280"/>
              </p14:xfrm>
            </p:contentPart>
          </mc:Choice>
          <mc:Fallback xmlns="">
            <p:pic>
              <p:nvPicPr>
                <p:cNvPr id="1619" name="Input penna 1618">
                  <a:extLst>
                    <a:ext uri="{FF2B5EF4-FFF2-40B4-BE49-F238E27FC236}">
                      <a16:creationId xmlns:a16="http://schemas.microsoft.com/office/drawing/2014/main" id="{D573CB31-290A-494D-8516-66F42D1CE7D7}"/>
                    </a:ext>
                  </a:extLst>
                </p:cNvPr>
                <p:cNvPicPr/>
                <p:nvPr/>
              </p:nvPicPr>
              <p:blipFill>
                <a:blip r:embed="rId2695"/>
                <a:stretch>
                  <a:fillRect/>
                </a:stretch>
              </p:blipFill>
              <p:spPr>
                <a:xfrm>
                  <a:off x="7491929" y="5619640"/>
                  <a:ext cx="19008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1" name="Gruppo 1650">
            <a:extLst>
              <a:ext uri="{FF2B5EF4-FFF2-40B4-BE49-F238E27FC236}">
                <a16:creationId xmlns:a16="http://schemas.microsoft.com/office/drawing/2014/main" id="{7A3C1D80-AB08-4163-8531-6BC3BAE45168}"/>
              </a:ext>
            </a:extLst>
          </p:cNvPr>
          <p:cNvGrpSpPr/>
          <p:nvPr/>
        </p:nvGrpSpPr>
        <p:grpSpPr>
          <a:xfrm>
            <a:off x="7867049" y="5402920"/>
            <a:ext cx="1835640" cy="373680"/>
            <a:chOff x="7867049" y="5402920"/>
            <a:chExt cx="1835640" cy="37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6">
              <p14:nvContentPartPr>
                <p14:cNvPr id="1621" name="Input penna 1620">
                  <a:extLst>
                    <a:ext uri="{FF2B5EF4-FFF2-40B4-BE49-F238E27FC236}">
                      <a16:creationId xmlns:a16="http://schemas.microsoft.com/office/drawing/2014/main" id="{226A942E-7D72-4C28-A2CE-D77ECA4AC4CE}"/>
                    </a:ext>
                  </a:extLst>
                </p14:cNvPr>
                <p14:cNvContentPartPr/>
                <p14:nvPr/>
              </p14:nvContentPartPr>
              <p14:xfrm>
                <a:off x="7867049" y="5580760"/>
                <a:ext cx="118800" cy="88920"/>
              </p14:xfrm>
            </p:contentPart>
          </mc:Choice>
          <mc:Fallback xmlns="">
            <p:pic>
              <p:nvPicPr>
                <p:cNvPr id="1621" name="Input penna 1620">
                  <a:extLst>
                    <a:ext uri="{FF2B5EF4-FFF2-40B4-BE49-F238E27FC236}">
                      <a16:creationId xmlns:a16="http://schemas.microsoft.com/office/drawing/2014/main" id="{226A942E-7D72-4C28-A2CE-D77ECA4AC4CE}"/>
                    </a:ext>
                  </a:extLst>
                </p:cNvPr>
                <p:cNvPicPr/>
                <p:nvPr/>
              </p:nvPicPr>
              <p:blipFill>
                <a:blip r:embed="rId2697"/>
                <a:stretch>
                  <a:fillRect/>
                </a:stretch>
              </p:blipFill>
              <p:spPr>
                <a:xfrm>
                  <a:off x="7858049" y="5572120"/>
                  <a:ext cx="136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8">
              <p14:nvContentPartPr>
                <p14:cNvPr id="1622" name="Input penna 1621">
                  <a:extLst>
                    <a:ext uri="{FF2B5EF4-FFF2-40B4-BE49-F238E27FC236}">
                      <a16:creationId xmlns:a16="http://schemas.microsoft.com/office/drawing/2014/main" id="{DBBEFA7A-D1E5-48CA-910F-74128216E7E4}"/>
                    </a:ext>
                  </a:extLst>
                </p14:cNvPr>
                <p14:cNvContentPartPr/>
                <p14:nvPr/>
              </p14:nvContentPartPr>
              <p14:xfrm>
                <a:off x="7986209" y="5643040"/>
                <a:ext cx="42840" cy="29160"/>
              </p14:xfrm>
            </p:contentPart>
          </mc:Choice>
          <mc:Fallback xmlns="">
            <p:pic>
              <p:nvPicPr>
                <p:cNvPr id="1622" name="Input penna 1621">
                  <a:extLst>
                    <a:ext uri="{FF2B5EF4-FFF2-40B4-BE49-F238E27FC236}">
                      <a16:creationId xmlns:a16="http://schemas.microsoft.com/office/drawing/2014/main" id="{DBBEFA7A-D1E5-48CA-910F-74128216E7E4}"/>
                    </a:ext>
                  </a:extLst>
                </p:cNvPr>
                <p:cNvPicPr/>
                <p:nvPr/>
              </p:nvPicPr>
              <p:blipFill>
                <a:blip r:embed="rId2699"/>
                <a:stretch>
                  <a:fillRect/>
                </a:stretch>
              </p:blipFill>
              <p:spPr>
                <a:xfrm>
                  <a:off x="7977209" y="5634040"/>
                  <a:ext cx="604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0">
              <p14:nvContentPartPr>
                <p14:cNvPr id="1624" name="Input penna 1623">
                  <a:extLst>
                    <a:ext uri="{FF2B5EF4-FFF2-40B4-BE49-F238E27FC236}">
                      <a16:creationId xmlns:a16="http://schemas.microsoft.com/office/drawing/2014/main" id="{B568D9CE-A220-49FB-849A-33F577B9E5E7}"/>
                    </a:ext>
                  </a:extLst>
                </p14:cNvPr>
                <p14:cNvContentPartPr/>
                <p14:nvPr/>
              </p14:nvContentPartPr>
              <p14:xfrm>
                <a:off x="8124449" y="5594800"/>
                <a:ext cx="89640" cy="9360"/>
              </p14:xfrm>
            </p:contentPart>
          </mc:Choice>
          <mc:Fallback xmlns="">
            <p:pic>
              <p:nvPicPr>
                <p:cNvPr id="1624" name="Input penna 1623">
                  <a:extLst>
                    <a:ext uri="{FF2B5EF4-FFF2-40B4-BE49-F238E27FC236}">
                      <a16:creationId xmlns:a16="http://schemas.microsoft.com/office/drawing/2014/main" id="{B568D9CE-A220-49FB-849A-33F577B9E5E7}"/>
                    </a:ext>
                  </a:extLst>
                </p:cNvPr>
                <p:cNvPicPr/>
                <p:nvPr/>
              </p:nvPicPr>
              <p:blipFill>
                <a:blip r:embed="rId2701"/>
                <a:stretch>
                  <a:fillRect/>
                </a:stretch>
              </p:blipFill>
              <p:spPr>
                <a:xfrm>
                  <a:off x="8115809" y="5586160"/>
                  <a:ext cx="107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2">
              <p14:nvContentPartPr>
                <p14:cNvPr id="1625" name="Input penna 1624">
                  <a:extLst>
                    <a:ext uri="{FF2B5EF4-FFF2-40B4-BE49-F238E27FC236}">
                      <a16:creationId xmlns:a16="http://schemas.microsoft.com/office/drawing/2014/main" id="{D8D63ACE-4D93-4AB8-87E8-D087CE1DCD63}"/>
                    </a:ext>
                  </a:extLst>
                </p14:cNvPr>
                <p14:cNvContentPartPr/>
                <p14:nvPr/>
              </p14:nvContentPartPr>
              <p14:xfrm>
                <a:off x="8139569" y="5594800"/>
                <a:ext cx="74880" cy="41400"/>
              </p14:xfrm>
            </p:contentPart>
          </mc:Choice>
          <mc:Fallback xmlns="">
            <p:pic>
              <p:nvPicPr>
                <p:cNvPr id="1625" name="Input penna 1624">
                  <a:extLst>
                    <a:ext uri="{FF2B5EF4-FFF2-40B4-BE49-F238E27FC236}">
                      <a16:creationId xmlns:a16="http://schemas.microsoft.com/office/drawing/2014/main" id="{D8D63ACE-4D93-4AB8-87E8-D087CE1DCD63}"/>
                    </a:ext>
                  </a:extLst>
                </p:cNvPr>
                <p:cNvPicPr/>
                <p:nvPr/>
              </p:nvPicPr>
              <p:blipFill>
                <a:blip r:embed="rId2703"/>
                <a:stretch>
                  <a:fillRect/>
                </a:stretch>
              </p:blipFill>
              <p:spPr>
                <a:xfrm>
                  <a:off x="8130569" y="5586160"/>
                  <a:ext cx="925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4">
              <p14:nvContentPartPr>
                <p14:cNvPr id="1627" name="Input penna 1626">
                  <a:extLst>
                    <a:ext uri="{FF2B5EF4-FFF2-40B4-BE49-F238E27FC236}">
                      <a16:creationId xmlns:a16="http://schemas.microsoft.com/office/drawing/2014/main" id="{004FA68F-5295-4B70-9054-86EDD8CBD9E7}"/>
                    </a:ext>
                  </a:extLst>
                </p14:cNvPr>
                <p14:cNvContentPartPr/>
                <p14:nvPr/>
              </p14:nvContentPartPr>
              <p14:xfrm>
                <a:off x="8336129" y="5458000"/>
                <a:ext cx="8640" cy="103320"/>
              </p14:xfrm>
            </p:contentPart>
          </mc:Choice>
          <mc:Fallback xmlns="">
            <p:pic>
              <p:nvPicPr>
                <p:cNvPr id="1627" name="Input penna 1626">
                  <a:extLst>
                    <a:ext uri="{FF2B5EF4-FFF2-40B4-BE49-F238E27FC236}">
                      <a16:creationId xmlns:a16="http://schemas.microsoft.com/office/drawing/2014/main" id="{004FA68F-5295-4B70-9054-86EDD8CBD9E7}"/>
                    </a:ext>
                  </a:extLst>
                </p:cNvPr>
                <p:cNvPicPr/>
                <p:nvPr/>
              </p:nvPicPr>
              <p:blipFill>
                <a:blip r:embed="rId2705"/>
                <a:stretch>
                  <a:fillRect/>
                </a:stretch>
              </p:blipFill>
              <p:spPr>
                <a:xfrm>
                  <a:off x="8327489" y="5449360"/>
                  <a:ext cx="26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6">
              <p14:nvContentPartPr>
                <p14:cNvPr id="1628" name="Input penna 1627">
                  <a:extLst>
                    <a:ext uri="{FF2B5EF4-FFF2-40B4-BE49-F238E27FC236}">
                      <a16:creationId xmlns:a16="http://schemas.microsoft.com/office/drawing/2014/main" id="{0E7951C0-1430-40B9-9EF9-455E90D2DABE}"/>
                    </a:ext>
                  </a:extLst>
                </p14:cNvPr>
                <p14:cNvContentPartPr/>
                <p14:nvPr/>
              </p14:nvContentPartPr>
              <p14:xfrm>
                <a:off x="8296169" y="5601640"/>
                <a:ext cx="93240" cy="11880"/>
              </p14:xfrm>
            </p:contentPart>
          </mc:Choice>
          <mc:Fallback xmlns="">
            <p:pic>
              <p:nvPicPr>
                <p:cNvPr id="1628" name="Input penna 1627">
                  <a:extLst>
                    <a:ext uri="{FF2B5EF4-FFF2-40B4-BE49-F238E27FC236}">
                      <a16:creationId xmlns:a16="http://schemas.microsoft.com/office/drawing/2014/main" id="{0E7951C0-1430-40B9-9EF9-455E90D2DABE}"/>
                    </a:ext>
                  </a:extLst>
                </p:cNvPr>
                <p:cNvPicPr/>
                <p:nvPr/>
              </p:nvPicPr>
              <p:blipFill>
                <a:blip r:embed="rId2707"/>
                <a:stretch>
                  <a:fillRect/>
                </a:stretch>
              </p:blipFill>
              <p:spPr>
                <a:xfrm>
                  <a:off x="8287529" y="5592640"/>
                  <a:ext cx="1108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8">
              <p14:nvContentPartPr>
                <p14:cNvPr id="1629" name="Input penna 1628">
                  <a:extLst>
                    <a:ext uri="{FF2B5EF4-FFF2-40B4-BE49-F238E27FC236}">
                      <a16:creationId xmlns:a16="http://schemas.microsoft.com/office/drawing/2014/main" id="{21FC1DED-6610-47AC-B452-8D58EF95C741}"/>
                    </a:ext>
                  </a:extLst>
                </p14:cNvPr>
                <p14:cNvContentPartPr/>
                <p14:nvPr/>
              </p14:nvContentPartPr>
              <p14:xfrm>
                <a:off x="8300129" y="5637280"/>
                <a:ext cx="110520" cy="102240"/>
              </p14:xfrm>
            </p:contentPart>
          </mc:Choice>
          <mc:Fallback xmlns="">
            <p:pic>
              <p:nvPicPr>
                <p:cNvPr id="1629" name="Input penna 1628">
                  <a:extLst>
                    <a:ext uri="{FF2B5EF4-FFF2-40B4-BE49-F238E27FC236}">
                      <a16:creationId xmlns:a16="http://schemas.microsoft.com/office/drawing/2014/main" id="{21FC1DED-6610-47AC-B452-8D58EF95C741}"/>
                    </a:ext>
                  </a:extLst>
                </p:cNvPr>
                <p:cNvPicPr/>
                <p:nvPr/>
              </p:nvPicPr>
              <p:blipFill>
                <a:blip r:embed="rId2709"/>
                <a:stretch>
                  <a:fillRect/>
                </a:stretch>
              </p:blipFill>
              <p:spPr>
                <a:xfrm>
                  <a:off x="8291489" y="5628640"/>
                  <a:ext cx="1281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0">
              <p14:nvContentPartPr>
                <p14:cNvPr id="1630" name="Input penna 1629">
                  <a:extLst>
                    <a:ext uri="{FF2B5EF4-FFF2-40B4-BE49-F238E27FC236}">
                      <a16:creationId xmlns:a16="http://schemas.microsoft.com/office/drawing/2014/main" id="{8A030168-CC31-4D60-82F3-92D3A6CFA3C8}"/>
                    </a:ext>
                  </a:extLst>
                </p14:cNvPr>
                <p14:cNvContentPartPr/>
                <p14:nvPr/>
              </p14:nvContentPartPr>
              <p14:xfrm>
                <a:off x="8439809" y="5570320"/>
                <a:ext cx="156600" cy="59760"/>
              </p14:xfrm>
            </p:contentPart>
          </mc:Choice>
          <mc:Fallback xmlns="">
            <p:pic>
              <p:nvPicPr>
                <p:cNvPr id="1630" name="Input penna 1629">
                  <a:extLst>
                    <a:ext uri="{FF2B5EF4-FFF2-40B4-BE49-F238E27FC236}">
                      <a16:creationId xmlns:a16="http://schemas.microsoft.com/office/drawing/2014/main" id="{8A030168-CC31-4D60-82F3-92D3A6CFA3C8}"/>
                    </a:ext>
                  </a:extLst>
                </p:cNvPr>
                <p:cNvPicPr/>
                <p:nvPr/>
              </p:nvPicPr>
              <p:blipFill>
                <a:blip r:embed="rId2711"/>
                <a:stretch>
                  <a:fillRect/>
                </a:stretch>
              </p:blipFill>
              <p:spPr>
                <a:xfrm>
                  <a:off x="8431169" y="5561320"/>
                  <a:ext cx="1742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2">
              <p14:nvContentPartPr>
                <p14:cNvPr id="1631" name="Input penna 1630">
                  <a:extLst>
                    <a:ext uri="{FF2B5EF4-FFF2-40B4-BE49-F238E27FC236}">
                      <a16:creationId xmlns:a16="http://schemas.microsoft.com/office/drawing/2014/main" id="{7A790696-4EC8-4C73-B2D0-5B6289CEFB75}"/>
                    </a:ext>
                  </a:extLst>
                </p14:cNvPr>
                <p14:cNvContentPartPr/>
                <p14:nvPr/>
              </p14:nvContentPartPr>
              <p14:xfrm>
                <a:off x="8588129" y="5559520"/>
                <a:ext cx="75960" cy="54360"/>
              </p14:xfrm>
            </p:contentPart>
          </mc:Choice>
          <mc:Fallback xmlns="">
            <p:pic>
              <p:nvPicPr>
                <p:cNvPr id="1631" name="Input penna 1630">
                  <a:extLst>
                    <a:ext uri="{FF2B5EF4-FFF2-40B4-BE49-F238E27FC236}">
                      <a16:creationId xmlns:a16="http://schemas.microsoft.com/office/drawing/2014/main" id="{7A790696-4EC8-4C73-B2D0-5B6289CEFB75}"/>
                    </a:ext>
                  </a:extLst>
                </p:cNvPr>
                <p:cNvPicPr/>
                <p:nvPr/>
              </p:nvPicPr>
              <p:blipFill>
                <a:blip r:embed="rId2713"/>
                <a:stretch>
                  <a:fillRect/>
                </a:stretch>
              </p:blipFill>
              <p:spPr>
                <a:xfrm>
                  <a:off x="8579489" y="5550520"/>
                  <a:ext cx="936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4">
              <p14:nvContentPartPr>
                <p14:cNvPr id="1632" name="Input penna 1631">
                  <a:extLst>
                    <a:ext uri="{FF2B5EF4-FFF2-40B4-BE49-F238E27FC236}">
                      <a16:creationId xmlns:a16="http://schemas.microsoft.com/office/drawing/2014/main" id="{BB4B0E87-487F-4D96-AB42-D608A42AA780}"/>
                    </a:ext>
                  </a:extLst>
                </p14:cNvPr>
                <p14:cNvContentPartPr/>
                <p14:nvPr/>
              </p14:nvContentPartPr>
              <p14:xfrm>
                <a:off x="8663729" y="5473120"/>
                <a:ext cx="157320" cy="294840"/>
              </p14:xfrm>
            </p:contentPart>
          </mc:Choice>
          <mc:Fallback xmlns="">
            <p:pic>
              <p:nvPicPr>
                <p:cNvPr id="1632" name="Input penna 1631">
                  <a:extLst>
                    <a:ext uri="{FF2B5EF4-FFF2-40B4-BE49-F238E27FC236}">
                      <a16:creationId xmlns:a16="http://schemas.microsoft.com/office/drawing/2014/main" id="{BB4B0E87-487F-4D96-AB42-D608A42AA780}"/>
                    </a:ext>
                  </a:extLst>
                </p:cNvPr>
                <p:cNvPicPr/>
                <p:nvPr/>
              </p:nvPicPr>
              <p:blipFill>
                <a:blip r:embed="rId2715"/>
                <a:stretch>
                  <a:fillRect/>
                </a:stretch>
              </p:blipFill>
              <p:spPr>
                <a:xfrm>
                  <a:off x="8654729" y="5464480"/>
                  <a:ext cx="1749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6">
              <p14:nvContentPartPr>
                <p14:cNvPr id="1633" name="Input penna 1632">
                  <a:extLst>
                    <a:ext uri="{FF2B5EF4-FFF2-40B4-BE49-F238E27FC236}">
                      <a16:creationId xmlns:a16="http://schemas.microsoft.com/office/drawing/2014/main" id="{000F22EF-F727-45BE-9A6D-DEF2B19E802D}"/>
                    </a:ext>
                  </a:extLst>
                </p14:cNvPr>
                <p14:cNvContentPartPr/>
                <p14:nvPr/>
              </p14:nvContentPartPr>
              <p14:xfrm>
                <a:off x="8656529" y="5509120"/>
                <a:ext cx="108360" cy="18360"/>
              </p14:xfrm>
            </p:contentPart>
          </mc:Choice>
          <mc:Fallback xmlns="">
            <p:pic>
              <p:nvPicPr>
                <p:cNvPr id="1633" name="Input penna 1632">
                  <a:extLst>
                    <a:ext uri="{FF2B5EF4-FFF2-40B4-BE49-F238E27FC236}">
                      <a16:creationId xmlns:a16="http://schemas.microsoft.com/office/drawing/2014/main" id="{000F22EF-F727-45BE-9A6D-DEF2B19E802D}"/>
                    </a:ext>
                  </a:extLst>
                </p:cNvPr>
                <p:cNvPicPr/>
                <p:nvPr/>
              </p:nvPicPr>
              <p:blipFill>
                <a:blip r:embed="rId2717"/>
                <a:stretch>
                  <a:fillRect/>
                </a:stretch>
              </p:blipFill>
              <p:spPr>
                <a:xfrm>
                  <a:off x="8647529" y="5500480"/>
                  <a:ext cx="12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8">
              <p14:nvContentPartPr>
                <p14:cNvPr id="1634" name="Input penna 1633">
                  <a:extLst>
                    <a:ext uri="{FF2B5EF4-FFF2-40B4-BE49-F238E27FC236}">
                      <a16:creationId xmlns:a16="http://schemas.microsoft.com/office/drawing/2014/main" id="{3442B40F-8DC1-429D-987B-8A57E108F35C}"/>
                    </a:ext>
                  </a:extLst>
                </p14:cNvPr>
                <p14:cNvContentPartPr/>
                <p14:nvPr/>
              </p14:nvContentPartPr>
              <p14:xfrm>
                <a:off x="8827889" y="5475640"/>
                <a:ext cx="93600" cy="228600"/>
              </p14:xfrm>
            </p:contentPart>
          </mc:Choice>
          <mc:Fallback xmlns="">
            <p:pic>
              <p:nvPicPr>
                <p:cNvPr id="1634" name="Input penna 1633">
                  <a:extLst>
                    <a:ext uri="{FF2B5EF4-FFF2-40B4-BE49-F238E27FC236}">
                      <a16:creationId xmlns:a16="http://schemas.microsoft.com/office/drawing/2014/main" id="{3442B40F-8DC1-429D-987B-8A57E108F35C}"/>
                    </a:ext>
                  </a:extLst>
                </p:cNvPr>
                <p:cNvPicPr/>
                <p:nvPr/>
              </p:nvPicPr>
              <p:blipFill>
                <a:blip r:embed="rId2719"/>
                <a:stretch>
                  <a:fillRect/>
                </a:stretch>
              </p:blipFill>
              <p:spPr>
                <a:xfrm>
                  <a:off x="8819249" y="5466640"/>
                  <a:ext cx="11124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0">
              <p14:nvContentPartPr>
                <p14:cNvPr id="1635" name="Input penna 1634">
                  <a:extLst>
                    <a:ext uri="{FF2B5EF4-FFF2-40B4-BE49-F238E27FC236}">
                      <a16:creationId xmlns:a16="http://schemas.microsoft.com/office/drawing/2014/main" id="{071402F5-4FF3-4EBD-97E6-51A1811C07D0}"/>
                    </a:ext>
                  </a:extLst>
                </p14:cNvPr>
                <p14:cNvContentPartPr/>
                <p14:nvPr/>
              </p14:nvContentPartPr>
              <p14:xfrm>
                <a:off x="8933729" y="5579320"/>
                <a:ext cx="93960" cy="2160"/>
              </p14:xfrm>
            </p:contentPart>
          </mc:Choice>
          <mc:Fallback xmlns="">
            <p:pic>
              <p:nvPicPr>
                <p:cNvPr id="1635" name="Input penna 1634">
                  <a:extLst>
                    <a:ext uri="{FF2B5EF4-FFF2-40B4-BE49-F238E27FC236}">
                      <a16:creationId xmlns:a16="http://schemas.microsoft.com/office/drawing/2014/main" id="{071402F5-4FF3-4EBD-97E6-51A1811C07D0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925089" y="5570320"/>
                  <a:ext cx="111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1">
              <p14:nvContentPartPr>
                <p14:cNvPr id="1637" name="Input penna 1636">
                  <a:extLst>
                    <a:ext uri="{FF2B5EF4-FFF2-40B4-BE49-F238E27FC236}">
                      <a16:creationId xmlns:a16="http://schemas.microsoft.com/office/drawing/2014/main" id="{8B78AF08-D9D6-4365-86E8-D52640C540A4}"/>
                    </a:ext>
                  </a:extLst>
                </p14:cNvPr>
                <p14:cNvContentPartPr/>
                <p14:nvPr/>
              </p14:nvContentPartPr>
              <p14:xfrm>
                <a:off x="9126329" y="5437840"/>
                <a:ext cx="107640" cy="91440"/>
              </p14:xfrm>
            </p:contentPart>
          </mc:Choice>
          <mc:Fallback xmlns="">
            <p:pic>
              <p:nvPicPr>
                <p:cNvPr id="1637" name="Input penna 1636">
                  <a:extLst>
                    <a:ext uri="{FF2B5EF4-FFF2-40B4-BE49-F238E27FC236}">
                      <a16:creationId xmlns:a16="http://schemas.microsoft.com/office/drawing/2014/main" id="{8B78AF08-D9D6-4365-86E8-D52640C540A4}"/>
                    </a:ext>
                  </a:extLst>
                </p:cNvPr>
                <p:cNvPicPr/>
                <p:nvPr/>
              </p:nvPicPr>
              <p:blipFill>
                <a:blip r:embed="rId2722"/>
                <a:stretch>
                  <a:fillRect/>
                </a:stretch>
              </p:blipFill>
              <p:spPr>
                <a:xfrm>
                  <a:off x="9117329" y="5429200"/>
                  <a:ext cx="1252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3">
              <p14:nvContentPartPr>
                <p14:cNvPr id="1638" name="Input penna 1637">
                  <a:extLst>
                    <a:ext uri="{FF2B5EF4-FFF2-40B4-BE49-F238E27FC236}">
                      <a16:creationId xmlns:a16="http://schemas.microsoft.com/office/drawing/2014/main" id="{18C25FE2-4BA0-4FBF-A612-D83F3211B158}"/>
                    </a:ext>
                  </a:extLst>
                </p14:cNvPr>
                <p14:cNvContentPartPr/>
                <p14:nvPr/>
              </p14:nvContentPartPr>
              <p14:xfrm>
                <a:off x="9202649" y="5407240"/>
                <a:ext cx="91800" cy="128520"/>
              </p14:xfrm>
            </p:contentPart>
          </mc:Choice>
          <mc:Fallback xmlns="">
            <p:pic>
              <p:nvPicPr>
                <p:cNvPr id="1638" name="Input penna 1637">
                  <a:extLst>
                    <a:ext uri="{FF2B5EF4-FFF2-40B4-BE49-F238E27FC236}">
                      <a16:creationId xmlns:a16="http://schemas.microsoft.com/office/drawing/2014/main" id="{18C25FE2-4BA0-4FBF-A612-D83F3211B158}"/>
                    </a:ext>
                  </a:extLst>
                </p:cNvPr>
                <p:cNvPicPr/>
                <p:nvPr/>
              </p:nvPicPr>
              <p:blipFill>
                <a:blip r:embed="rId2724"/>
                <a:stretch>
                  <a:fillRect/>
                </a:stretch>
              </p:blipFill>
              <p:spPr>
                <a:xfrm>
                  <a:off x="9194009" y="5398600"/>
                  <a:ext cx="109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5">
              <p14:nvContentPartPr>
                <p14:cNvPr id="1639" name="Input penna 1638">
                  <a:extLst>
                    <a:ext uri="{FF2B5EF4-FFF2-40B4-BE49-F238E27FC236}">
                      <a16:creationId xmlns:a16="http://schemas.microsoft.com/office/drawing/2014/main" id="{697CFBB4-8947-47EE-9609-5115F5903749}"/>
                    </a:ext>
                  </a:extLst>
                </p14:cNvPr>
                <p14:cNvContentPartPr/>
                <p14:nvPr/>
              </p14:nvContentPartPr>
              <p14:xfrm>
                <a:off x="9309209" y="5471320"/>
                <a:ext cx="73800" cy="68760"/>
              </p14:xfrm>
            </p:contentPart>
          </mc:Choice>
          <mc:Fallback xmlns="">
            <p:pic>
              <p:nvPicPr>
                <p:cNvPr id="1639" name="Input penna 1638">
                  <a:extLst>
                    <a:ext uri="{FF2B5EF4-FFF2-40B4-BE49-F238E27FC236}">
                      <a16:creationId xmlns:a16="http://schemas.microsoft.com/office/drawing/2014/main" id="{697CFBB4-8947-47EE-9609-5115F5903749}"/>
                    </a:ext>
                  </a:extLst>
                </p:cNvPr>
                <p:cNvPicPr/>
                <p:nvPr/>
              </p:nvPicPr>
              <p:blipFill>
                <a:blip r:embed="rId2726"/>
                <a:stretch>
                  <a:fillRect/>
                </a:stretch>
              </p:blipFill>
              <p:spPr>
                <a:xfrm>
                  <a:off x="9300209" y="5462680"/>
                  <a:ext cx="91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7">
              <p14:nvContentPartPr>
                <p14:cNvPr id="1640" name="Input penna 1639">
                  <a:extLst>
                    <a:ext uri="{FF2B5EF4-FFF2-40B4-BE49-F238E27FC236}">
                      <a16:creationId xmlns:a16="http://schemas.microsoft.com/office/drawing/2014/main" id="{77E770B1-C43E-4B90-AF7B-AB81E78A724F}"/>
                    </a:ext>
                  </a:extLst>
                </p14:cNvPr>
                <p14:cNvContentPartPr/>
                <p14:nvPr/>
              </p14:nvContentPartPr>
              <p14:xfrm>
                <a:off x="9326489" y="5474560"/>
                <a:ext cx="64080" cy="73800"/>
              </p14:xfrm>
            </p:contentPart>
          </mc:Choice>
          <mc:Fallback xmlns="">
            <p:pic>
              <p:nvPicPr>
                <p:cNvPr id="1640" name="Input penna 1639">
                  <a:extLst>
                    <a:ext uri="{FF2B5EF4-FFF2-40B4-BE49-F238E27FC236}">
                      <a16:creationId xmlns:a16="http://schemas.microsoft.com/office/drawing/2014/main" id="{77E770B1-C43E-4B90-AF7B-AB81E78A724F}"/>
                    </a:ext>
                  </a:extLst>
                </p:cNvPr>
                <p:cNvPicPr/>
                <p:nvPr/>
              </p:nvPicPr>
              <p:blipFill>
                <a:blip r:embed="rId2728"/>
                <a:stretch>
                  <a:fillRect/>
                </a:stretch>
              </p:blipFill>
              <p:spPr>
                <a:xfrm>
                  <a:off x="9317849" y="5465920"/>
                  <a:ext cx="81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9">
              <p14:nvContentPartPr>
                <p14:cNvPr id="1641" name="Input penna 1640">
                  <a:extLst>
                    <a:ext uri="{FF2B5EF4-FFF2-40B4-BE49-F238E27FC236}">
                      <a16:creationId xmlns:a16="http://schemas.microsoft.com/office/drawing/2014/main" id="{7882D8DB-AACB-4AA1-9840-3BAFA8537B60}"/>
                    </a:ext>
                  </a:extLst>
                </p14:cNvPr>
                <p14:cNvContentPartPr/>
                <p14:nvPr/>
              </p14:nvContentPartPr>
              <p14:xfrm>
                <a:off x="9390569" y="5471320"/>
                <a:ext cx="47880" cy="88560"/>
              </p14:xfrm>
            </p:contentPart>
          </mc:Choice>
          <mc:Fallback xmlns="">
            <p:pic>
              <p:nvPicPr>
                <p:cNvPr id="1641" name="Input penna 1640">
                  <a:extLst>
                    <a:ext uri="{FF2B5EF4-FFF2-40B4-BE49-F238E27FC236}">
                      <a16:creationId xmlns:a16="http://schemas.microsoft.com/office/drawing/2014/main" id="{7882D8DB-AACB-4AA1-9840-3BAFA8537B60}"/>
                    </a:ext>
                  </a:extLst>
                </p:cNvPr>
                <p:cNvPicPr/>
                <p:nvPr/>
              </p:nvPicPr>
              <p:blipFill>
                <a:blip r:embed="rId2730"/>
                <a:stretch>
                  <a:fillRect/>
                </a:stretch>
              </p:blipFill>
              <p:spPr>
                <a:xfrm>
                  <a:off x="9381569" y="5462680"/>
                  <a:ext cx="655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1">
              <p14:nvContentPartPr>
                <p14:cNvPr id="1642" name="Input penna 1641">
                  <a:extLst>
                    <a:ext uri="{FF2B5EF4-FFF2-40B4-BE49-F238E27FC236}">
                      <a16:creationId xmlns:a16="http://schemas.microsoft.com/office/drawing/2014/main" id="{5AEA67FB-EBC2-4811-9EB8-8801B5925BBE}"/>
                    </a:ext>
                  </a:extLst>
                </p14:cNvPr>
                <p14:cNvContentPartPr/>
                <p14:nvPr/>
              </p14:nvContentPartPr>
              <p14:xfrm>
                <a:off x="9156209" y="5583280"/>
                <a:ext cx="348840" cy="15120"/>
              </p14:xfrm>
            </p:contentPart>
          </mc:Choice>
          <mc:Fallback xmlns="">
            <p:pic>
              <p:nvPicPr>
                <p:cNvPr id="1642" name="Input penna 1641">
                  <a:extLst>
                    <a:ext uri="{FF2B5EF4-FFF2-40B4-BE49-F238E27FC236}">
                      <a16:creationId xmlns:a16="http://schemas.microsoft.com/office/drawing/2014/main" id="{5AEA67FB-EBC2-4811-9EB8-8801B5925BBE}"/>
                    </a:ext>
                  </a:extLst>
                </p:cNvPr>
                <p:cNvPicPr/>
                <p:nvPr/>
              </p:nvPicPr>
              <p:blipFill>
                <a:blip r:embed="rId2732"/>
                <a:stretch>
                  <a:fillRect/>
                </a:stretch>
              </p:blipFill>
              <p:spPr>
                <a:xfrm>
                  <a:off x="9147569" y="5574640"/>
                  <a:ext cx="366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3">
              <p14:nvContentPartPr>
                <p14:cNvPr id="1643" name="Input penna 1642">
                  <a:extLst>
                    <a:ext uri="{FF2B5EF4-FFF2-40B4-BE49-F238E27FC236}">
                      <a16:creationId xmlns:a16="http://schemas.microsoft.com/office/drawing/2014/main" id="{2EB94A34-F067-4065-8E02-93C2F9619C24}"/>
                    </a:ext>
                  </a:extLst>
                </p14:cNvPr>
                <p14:cNvContentPartPr/>
                <p14:nvPr/>
              </p14:nvContentPartPr>
              <p14:xfrm>
                <a:off x="9168809" y="5618560"/>
                <a:ext cx="72000" cy="101160"/>
              </p14:xfrm>
            </p:contentPart>
          </mc:Choice>
          <mc:Fallback xmlns="">
            <p:pic>
              <p:nvPicPr>
                <p:cNvPr id="1643" name="Input penna 1642">
                  <a:extLst>
                    <a:ext uri="{FF2B5EF4-FFF2-40B4-BE49-F238E27FC236}">
                      <a16:creationId xmlns:a16="http://schemas.microsoft.com/office/drawing/2014/main" id="{2EB94A34-F067-4065-8E02-93C2F9619C24}"/>
                    </a:ext>
                  </a:extLst>
                </p:cNvPr>
                <p:cNvPicPr/>
                <p:nvPr/>
              </p:nvPicPr>
              <p:blipFill>
                <a:blip r:embed="rId2734"/>
                <a:stretch>
                  <a:fillRect/>
                </a:stretch>
              </p:blipFill>
              <p:spPr>
                <a:xfrm>
                  <a:off x="9160169" y="5609920"/>
                  <a:ext cx="896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5">
              <p14:nvContentPartPr>
                <p14:cNvPr id="1644" name="Input penna 1643">
                  <a:extLst>
                    <a:ext uri="{FF2B5EF4-FFF2-40B4-BE49-F238E27FC236}">
                      <a16:creationId xmlns:a16="http://schemas.microsoft.com/office/drawing/2014/main" id="{99FDD791-BA31-48F5-BAA1-903F4593F182}"/>
                    </a:ext>
                  </a:extLst>
                </p14:cNvPr>
                <p14:cNvContentPartPr/>
                <p14:nvPr/>
              </p14:nvContentPartPr>
              <p14:xfrm>
                <a:off x="9249089" y="5675800"/>
                <a:ext cx="66960" cy="45000"/>
              </p14:xfrm>
            </p:contentPart>
          </mc:Choice>
          <mc:Fallback xmlns="">
            <p:pic>
              <p:nvPicPr>
                <p:cNvPr id="1644" name="Input penna 1643">
                  <a:extLst>
                    <a:ext uri="{FF2B5EF4-FFF2-40B4-BE49-F238E27FC236}">
                      <a16:creationId xmlns:a16="http://schemas.microsoft.com/office/drawing/2014/main" id="{99FDD791-BA31-48F5-BAA1-903F4593F182}"/>
                    </a:ext>
                  </a:extLst>
                </p:cNvPr>
                <p:cNvPicPr/>
                <p:nvPr/>
              </p:nvPicPr>
              <p:blipFill>
                <a:blip r:embed="rId2736"/>
                <a:stretch>
                  <a:fillRect/>
                </a:stretch>
              </p:blipFill>
              <p:spPr>
                <a:xfrm>
                  <a:off x="9240449" y="5666800"/>
                  <a:ext cx="8460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7">
              <p14:nvContentPartPr>
                <p14:cNvPr id="1645" name="Input penna 1644">
                  <a:extLst>
                    <a:ext uri="{FF2B5EF4-FFF2-40B4-BE49-F238E27FC236}">
                      <a16:creationId xmlns:a16="http://schemas.microsoft.com/office/drawing/2014/main" id="{4FC8AEA2-E0F7-42AB-917E-C13EFB17F71F}"/>
                    </a:ext>
                  </a:extLst>
                </p14:cNvPr>
                <p14:cNvContentPartPr/>
                <p14:nvPr/>
              </p14:nvContentPartPr>
              <p14:xfrm>
                <a:off x="9251969" y="5660320"/>
                <a:ext cx="68040" cy="56520"/>
              </p14:xfrm>
            </p:contentPart>
          </mc:Choice>
          <mc:Fallback xmlns="">
            <p:pic>
              <p:nvPicPr>
                <p:cNvPr id="1645" name="Input penna 1644">
                  <a:extLst>
                    <a:ext uri="{FF2B5EF4-FFF2-40B4-BE49-F238E27FC236}">
                      <a16:creationId xmlns:a16="http://schemas.microsoft.com/office/drawing/2014/main" id="{4FC8AEA2-E0F7-42AB-917E-C13EFB17F71F}"/>
                    </a:ext>
                  </a:extLst>
                </p:cNvPr>
                <p:cNvPicPr/>
                <p:nvPr/>
              </p:nvPicPr>
              <p:blipFill>
                <a:blip r:embed="rId2738"/>
                <a:stretch>
                  <a:fillRect/>
                </a:stretch>
              </p:blipFill>
              <p:spPr>
                <a:xfrm>
                  <a:off x="9243329" y="5651680"/>
                  <a:ext cx="856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9">
              <p14:nvContentPartPr>
                <p14:cNvPr id="1647" name="Input penna 1646">
                  <a:extLst>
                    <a:ext uri="{FF2B5EF4-FFF2-40B4-BE49-F238E27FC236}">
                      <a16:creationId xmlns:a16="http://schemas.microsoft.com/office/drawing/2014/main" id="{F66B6B62-125A-4308-89B2-1932D5FA9E47}"/>
                    </a:ext>
                  </a:extLst>
                </p14:cNvPr>
                <p14:cNvContentPartPr/>
                <p14:nvPr/>
              </p14:nvContentPartPr>
              <p14:xfrm>
                <a:off x="9356729" y="5677240"/>
                <a:ext cx="66960" cy="9360"/>
              </p14:xfrm>
            </p:contentPart>
          </mc:Choice>
          <mc:Fallback xmlns="">
            <p:pic>
              <p:nvPicPr>
                <p:cNvPr id="1647" name="Input penna 1646">
                  <a:extLst>
                    <a:ext uri="{FF2B5EF4-FFF2-40B4-BE49-F238E27FC236}">
                      <a16:creationId xmlns:a16="http://schemas.microsoft.com/office/drawing/2014/main" id="{F66B6B62-125A-4308-89B2-1932D5FA9E47}"/>
                    </a:ext>
                  </a:extLst>
                </p:cNvPr>
                <p:cNvPicPr/>
                <p:nvPr/>
              </p:nvPicPr>
              <p:blipFill>
                <a:blip r:embed="rId2740"/>
                <a:stretch>
                  <a:fillRect/>
                </a:stretch>
              </p:blipFill>
              <p:spPr>
                <a:xfrm>
                  <a:off x="9347729" y="5668600"/>
                  <a:ext cx="846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1">
              <p14:nvContentPartPr>
                <p14:cNvPr id="1648" name="Input penna 1647">
                  <a:extLst>
                    <a:ext uri="{FF2B5EF4-FFF2-40B4-BE49-F238E27FC236}">
                      <a16:creationId xmlns:a16="http://schemas.microsoft.com/office/drawing/2014/main" id="{B6DA7224-F5C4-41FD-B9FA-200EF998F03E}"/>
                    </a:ext>
                  </a:extLst>
                </p14:cNvPr>
                <p14:cNvContentPartPr/>
                <p14:nvPr/>
              </p14:nvContentPartPr>
              <p14:xfrm>
                <a:off x="9455369" y="5625760"/>
                <a:ext cx="52920" cy="93960"/>
              </p14:xfrm>
            </p:contentPart>
          </mc:Choice>
          <mc:Fallback xmlns="">
            <p:pic>
              <p:nvPicPr>
                <p:cNvPr id="1648" name="Input penna 1647">
                  <a:extLst>
                    <a:ext uri="{FF2B5EF4-FFF2-40B4-BE49-F238E27FC236}">
                      <a16:creationId xmlns:a16="http://schemas.microsoft.com/office/drawing/2014/main" id="{B6DA7224-F5C4-41FD-B9FA-200EF998F03E}"/>
                    </a:ext>
                  </a:extLst>
                </p:cNvPr>
                <p:cNvPicPr/>
                <p:nvPr/>
              </p:nvPicPr>
              <p:blipFill>
                <a:blip r:embed="rId2742"/>
                <a:stretch>
                  <a:fillRect/>
                </a:stretch>
              </p:blipFill>
              <p:spPr>
                <a:xfrm>
                  <a:off x="9446369" y="5617120"/>
                  <a:ext cx="705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3">
              <p14:nvContentPartPr>
                <p14:cNvPr id="1649" name="Input penna 1648">
                  <a:extLst>
                    <a:ext uri="{FF2B5EF4-FFF2-40B4-BE49-F238E27FC236}">
                      <a16:creationId xmlns:a16="http://schemas.microsoft.com/office/drawing/2014/main" id="{768C7EE1-EC81-427B-846C-569F9B262993}"/>
                    </a:ext>
                  </a:extLst>
                </p14:cNvPr>
                <p14:cNvContentPartPr/>
                <p14:nvPr/>
              </p14:nvContentPartPr>
              <p14:xfrm>
                <a:off x="9529889" y="5668240"/>
                <a:ext cx="50760" cy="108000"/>
              </p14:xfrm>
            </p:contentPart>
          </mc:Choice>
          <mc:Fallback xmlns="">
            <p:pic>
              <p:nvPicPr>
                <p:cNvPr id="1649" name="Input penna 1648">
                  <a:extLst>
                    <a:ext uri="{FF2B5EF4-FFF2-40B4-BE49-F238E27FC236}">
                      <a16:creationId xmlns:a16="http://schemas.microsoft.com/office/drawing/2014/main" id="{768C7EE1-EC81-427B-846C-569F9B262993}"/>
                    </a:ext>
                  </a:extLst>
                </p:cNvPr>
                <p:cNvPicPr/>
                <p:nvPr/>
              </p:nvPicPr>
              <p:blipFill>
                <a:blip r:embed="rId2744"/>
                <a:stretch>
                  <a:fillRect/>
                </a:stretch>
              </p:blipFill>
              <p:spPr>
                <a:xfrm>
                  <a:off x="9520889" y="5659240"/>
                  <a:ext cx="68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5">
              <p14:nvContentPartPr>
                <p14:cNvPr id="1650" name="Input penna 1649">
                  <a:extLst>
                    <a:ext uri="{FF2B5EF4-FFF2-40B4-BE49-F238E27FC236}">
                      <a16:creationId xmlns:a16="http://schemas.microsoft.com/office/drawing/2014/main" id="{B2231821-AF6C-4FB1-BD45-18B705FCC670}"/>
                    </a:ext>
                  </a:extLst>
                </p14:cNvPr>
                <p14:cNvContentPartPr/>
                <p14:nvPr/>
              </p14:nvContentPartPr>
              <p14:xfrm>
                <a:off x="9613049" y="5402920"/>
                <a:ext cx="89640" cy="373680"/>
              </p14:xfrm>
            </p:contentPart>
          </mc:Choice>
          <mc:Fallback xmlns="">
            <p:pic>
              <p:nvPicPr>
                <p:cNvPr id="1650" name="Input penna 1649">
                  <a:extLst>
                    <a:ext uri="{FF2B5EF4-FFF2-40B4-BE49-F238E27FC236}">
                      <a16:creationId xmlns:a16="http://schemas.microsoft.com/office/drawing/2014/main" id="{B2231821-AF6C-4FB1-BD45-18B705FCC670}"/>
                    </a:ext>
                  </a:extLst>
                </p:cNvPr>
                <p:cNvPicPr/>
                <p:nvPr/>
              </p:nvPicPr>
              <p:blipFill>
                <a:blip r:embed="rId2746"/>
                <a:stretch>
                  <a:fillRect/>
                </a:stretch>
              </p:blipFill>
              <p:spPr>
                <a:xfrm>
                  <a:off x="9604049" y="5394280"/>
                  <a:ext cx="107280" cy="39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9" name="Gruppo 1658">
            <a:extLst>
              <a:ext uri="{FF2B5EF4-FFF2-40B4-BE49-F238E27FC236}">
                <a16:creationId xmlns:a16="http://schemas.microsoft.com/office/drawing/2014/main" id="{F23DFA8B-BEB4-4425-96AC-30B56DB643B9}"/>
              </a:ext>
            </a:extLst>
          </p:cNvPr>
          <p:cNvGrpSpPr/>
          <p:nvPr/>
        </p:nvGrpSpPr>
        <p:grpSpPr>
          <a:xfrm>
            <a:off x="6746729" y="5950120"/>
            <a:ext cx="815760" cy="209520"/>
            <a:chOff x="6746729" y="5950120"/>
            <a:chExt cx="815760" cy="20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7">
              <p14:nvContentPartPr>
                <p14:cNvPr id="1652" name="Input penna 1651">
                  <a:extLst>
                    <a:ext uri="{FF2B5EF4-FFF2-40B4-BE49-F238E27FC236}">
                      <a16:creationId xmlns:a16="http://schemas.microsoft.com/office/drawing/2014/main" id="{E742774E-F2EB-4A4B-B205-A093C7967C3B}"/>
                    </a:ext>
                  </a:extLst>
                </p14:cNvPr>
                <p14:cNvContentPartPr/>
                <p14:nvPr/>
              </p14:nvContentPartPr>
              <p14:xfrm>
                <a:off x="6746729" y="5968840"/>
                <a:ext cx="100440" cy="147960"/>
              </p14:xfrm>
            </p:contentPart>
          </mc:Choice>
          <mc:Fallback xmlns="">
            <p:pic>
              <p:nvPicPr>
                <p:cNvPr id="1652" name="Input penna 1651">
                  <a:extLst>
                    <a:ext uri="{FF2B5EF4-FFF2-40B4-BE49-F238E27FC236}">
                      <a16:creationId xmlns:a16="http://schemas.microsoft.com/office/drawing/2014/main" id="{E742774E-F2EB-4A4B-B205-A093C7967C3B}"/>
                    </a:ext>
                  </a:extLst>
                </p:cNvPr>
                <p:cNvPicPr/>
                <p:nvPr/>
              </p:nvPicPr>
              <p:blipFill>
                <a:blip r:embed="rId2748"/>
                <a:stretch>
                  <a:fillRect/>
                </a:stretch>
              </p:blipFill>
              <p:spPr>
                <a:xfrm>
                  <a:off x="6737729" y="5959840"/>
                  <a:ext cx="118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9">
              <p14:nvContentPartPr>
                <p14:cNvPr id="1653" name="Input penna 1652">
                  <a:extLst>
                    <a:ext uri="{FF2B5EF4-FFF2-40B4-BE49-F238E27FC236}">
                      <a16:creationId xmlns:a16="http://schemas.microsoft.com/office/drawing/2014/main" id="{ED9B4BF1-9FA2-4328-B5B1-400C08DF9E96}"/>
                    </a:ext>
                  </a:extLst>
                </p14:cNvPr>
                <p14:cNvContentPartPr/>
                <p14:nvPr/>
              </p14:nvContentPartPr>
              <p14:xfrm>
                <a:off x="6813329" y="6082600"/>
                <a:ext cx="16920" cy="69480"/>
              </p14:xfrm>
            </p:contentPart>
          </mc:Choice>
          <mc:Fallback xmlns="">
            <p:pic>
              <p:nvPicPr>
                <p:cNvPr id="1653" name="Input penna 1652">
                  <a:extLst>
                    <a:ext uri="{FF2B5EF4-FFF2-40B4-BE49-F238E27FC236}">
                      <a16:creationId xmlns:a16="http://schemas.microsoft.com/office/drawing/2014/main" id="{ED9B4BF1-9FA2-4328-B5B1-400C08DF9E96}"/>
                    </a:ext>
                  </a:extLst>
                </p:cNvPr>
                <p:cNvPicPr/>
                <p:nvPr/>
              </p:nvPicPr>
              <p:blipFill>
                <a:blip r:embed="rId2750"/>
                <a:stretch>
                  <a:fillRect/>
                </a:stretch>
              </p:blipFill>
              <p:spPr>
                <a:xfrm>
                  <a:off x="6804689" y="6073600"/>
                  <a:ext cx="345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1">
              <p14:nvContentPartPr>
                <p14:cNvPr id="1654" name="Input penna 1653">
                  <a:extLst>
                    <a:ext uri="{FF2B5EF4-FFF2-40B4-BE49-F238E27FC236}">
                      <a16:creationId xmlns:a16="http://schemas.microsoft.com/office/drawing/2014/main" id="{54934595-24FA-4BE3-BAED-6CAC74C82A26}"/>
                    </a:ext>
                  </a:extLst>
                </p14:cNvPr>
                <p14:cNvContentPartPr/>
                <p14:nvPr/>
              </p14:nvContentPartPr>
              <p14:xfrm>
                <a:off x="6877769" y="5950120"/>
                <a:ext cx="38520" cy="209520"/>
              </p14:xfrm>
            </p:contentPart>
          </mc:Choice>
          <mc:Fallback xmlns="">
            <p:pic>
              <p:nvPicPr>
                <p:cNvPr id="1654" name="Input penna 1653">
                  <a:extLst>
                    <a:ext uri="{FF2B5EF4-FFF2-40B4-BE49-F238E27FC236}">
                      <a16:creationId xmlns:a16="http://schemas.microsoft.com/office/drawing/2014/main" id="{54934595-24FA-4BE3-BAED-6CAC74C82A26}"/>
                    </a:ext>
                  </a:extLst>
                </p:cNvPr>
                <p:cNvPicPr/>
                <p:nvPr/>
              </p:nvPicPr>
              <p:blipFill>
                <a:blip r:embed="rId2752"/>
                <a:stretch>
                  <a:fillRect/>
                </a:stretch>
              </p:blipFill>
              <p:spPr>
                <a:xfrm>
                  <a:off x="6868769" y="5941120"/>
                  <a:ext cx="561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3">
              <p14:nvContentPartPr>
                <p14:cNvPr id="1655" name="Input penna 1654">
                  <a:extLst>
                    <a:ext uri="{FF2B5EF4-FFF2-40B4-BE49-F238E27FC236}">
                      <a16:creationId xmlns:a16="http://schemas.microsoft.com/office/drawing/2014/main" id="{7D45CDA9-B381-449A-A776-905EAF3714DE}"/>
                    </a:ext>
                  </a:extLst>
                </p14:cNvPr>
                <p14:cNvContentPartPr/>
                <p14:nvPr/>
              </p14:nvContentPartPr>
              <p14:xfrm>
                <a:off x="6989369" y="6001960"/>
                <a:ext cx="159120" cy="95400"/>
              </p14:xfrm>
            </p:contentPart>
          </mc:Choice>
          <mc:Fallback xmlns="">
            <p:pic>
              <p:nvPicPr>
                <p:cNvPr id="1655" name="Input penna 1654">
                  <a:extLst>
                    <a:ext uri="{FF2B5EF4-FFF2-40B4-BE49-F238E27FC236}">
                      <a16:creationId xmlns:a16="http://schemas.microsoft.com/office/drawing/2014/main" id="{7D45CDA9-B381-449A-A776-905EAF3714DE}"/>
                    </a:ext>
                  </a:extLst>
                </p:cNvPr>
                <p:cNvPicPr/>
                <p:nvPr/>
              </p:nvPicPr>
              <p:blipFill>
                <a:blip r:embed="rId2754"/>
                <a:stretch>
                  <a:fillRect/>
                </a:stretch>
              </p:blipFill>
              <p:spPr>
                <a:xfrm>
                  <a:off x="6980729" y="5992960"/>
                  <a:ext cx="176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5">
              <p14:nvContentPartPr>
                <p14:cNvPr id="1656" name="Input penna 1655">
                  <a:extLst>
                    <a:ext uri="{FF2B5EF4-FFF2-40B4-BE49-F238E27FC236}">
                      <a16:creationId xmlns:a16="http://schemas.microsoft.com/office/drawing/2014/main" id="{5EB277BF-782C-4D2D-BF86-D24FBAEE0F15}"/>
                    </a:ext>
                  </a:extLst>
                </p14:cNvPr>
                <p14:cNvContentPartPr/>
                <p14:nvPr/>
              </p14:nvContentPartPr>
              <p14:xfrm>
                <a:off x="7162169" y="6009160"/>
                <a:ext cx="101160" cy="86400"/>
              </p14:xfrm>
            </p:contentPart>
          </mc:Choice>
          <mc:Fallback xmlns="">
            <p:pic>
              <p:nvPicPr>
                <p:cNvPr id="1656" name="Input penna 1655">
                  <a:extLst>
                    <a:ext uri="{FF2B5EF4-FFF2-40B4-BE49-F238E27FC236}">
                      <a16:creationId xmlns:a16="http://schemas.microsoft.com/office/drawing/2014/main" id="{5EB277BF-782C-4D2D-BF86-D24FBAEE0F15}"/>
                    </a:ext>
                  </a:extLst>
                </p:cNvPr>
                <p:cNvPicPr/>
                <p:nvPr/>
              </p:nvPicPr>
              <p:blipFill>
                <a:blip r:embed="rId2756"/>
                <a:stretch>
                  <a:fillRect/>
                </a:stretch>
              </p:blipFill>
              <p:spPr>
                <a:xfrm>
                  <a:off x="7153169" y="6000520"/>
                  <a:ext cx="1188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7">
              <p14:nvContentPartPr>
                <p14:cNvPr id="1657" name="Input penna 1656">
                  <a:extLst>
                    <a:ext uri="{FF2B5EF4-FFF2-40B4-BE49-F238E27FC236}">
                      <a16:creationId xmlns:a16="http://schemas.microsoft.com/office/drawing/2014/main" id="{8F543C4F-9627-4CA0-8830-4763CE712437}"/>
                    </a:ext>
                  </a:extLst>
                </p14:cNvPr>
                <p14:cNvContentPartPr/>
                <p14:nvPr/>
              </p14:nvContentPartPr>
              <p14:xfrm>
                <a:off x="7275929" y="6018160"/>
                <a:ext cx="155160" cy="78480"/>
              </p14:xfrm>
            </p:contentPart>
          </mc:Choice>
          <mc:Fallback xmlns="">
            <p:pic>
              <p:nvPicPr>
                <p:cNvPr id="1657" name="Input penna 1656">
                  <a:extLst>
                    <a:ext uri="{FF2B5EF4-FFF2-40B4-BE49-F238E27FC236}">
                      <a16:creationId xmlns:a16="http://schemas.microsoft.com/office/drawing/2014/main" id="{8F543C4F-9627-4CA0-8830-4763CE712437}"/>
                    </a:ext>
                  </a:extLst>
                </p:cNvPr>
                <p:cNvPicPr/>
                <p:nvPr/>
              </p:nvPicPr>
              <p:blipFill>
                <a:blip r:embed="rId2758"/>
                <a:stretch>
                  <a:fillRect/>
                </a:stretch>
              </p:blipFill>
              <p:spPr>
                <a:xfrm>
                  <a:off x="7267289" y="6009520"/>
                  <a:ext cx="1728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9">
              <p14:nvContentPartPr>
                <p14:cNvPr id="1658" name="Input penna 1657">
                  <a:extLst>
                    <a:ext uri="{FF2B5EF4-FFF2-40B4-BE49-F238E27FC236}">
                      <a16:creationId xmlns:a16="http://schemas.microsoft.com/office/drawing/2014/main" id="{229D3DF7-B3FF-442D-BD99-8F8142C667D5}"/>
                    </a:ext>
                  </a:extLst>
                </p14:cNvPr>
                <p14:cNvContentPartPr/>
                <p14:nvPr/>
              </p14:nvContentPartPr>
              <p14:xfrm>
                <a:off x="7432169" y="6038680"/>
                <a:ext cx="130320" cy="65520"/>
              </p14:xfrm>
            </p:contentPart>
          </mc:Choice>
          <mc:Fallback xmlns="">
            <p:pic>
              <p:nvPicPr>
                <p:cNvPr id="1658" name="Input penna 1657">
                  <a:extLst>
                    <a:ext uri="{FF2B5EF4-FFF2-40B4-BE49-F238E27FC236}">
                      <a16:creationId xmlns:a16="http://schemas.microsoft.com/office/drawing/2014/main" id="{229D3DF7-B3FF-442D-BD99-8F8142C667D5}"/>
                    </a:ext>
                  </a:extLst>
                </p:cNvPr>
                <p:cNvPicPr/>
                <p:nvPr/>
              </p:nvPicPr>
              <p:blipFill>
                <a:blip r:embed="rId2760"/>
                <a:stretch>
                  <a:fillRect/>
                </a:stretch>
              </p:blipFill>
              <p:spPr>
                <a:xfrm>
                  <a:off x="7423169" y="6030040"/>
                  <a:ext cx="1479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8" name="Gruppo 1667">
            <a:extLst>
              <a:ext uri="{FF2B5EF4-FFF2-40B4-BE49-F238E27FC236}">
                <a16:creationId xmlns:a16="http://schemas.microsoft.com/office/drawing/2014/main" id="{CE62C008-6D79-4E1B-8826-3C5D5967A295}"/>
              </a:ext>
            </a:extLst>
          </p:cNvPr>
          <p:cNvGrpSpPr/>
          <p:nvPr/>
        </p:nvGrpSpPr>
        <p:grpSpPr>
          <a:xfrm>
            <a:off x="7776329" y="5965960"/>
            <a:ext cx="758160" cy="113760"/>
            <a:chOff x="7776329" y="5965960"/>
            <a:chExt cx="758160" cy="11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1">
              <p14:nvContentPartPr>
                <p14:cNvPr id="1660" name="Input penna 1659">
                  <a:extLst>
                    <a:ext uri="{FF2B5EF4-FFF2-40B4-BE49-F238E27FC236}">
                      <a16:creationId xmlns:a16="http://schemas.microsoft.com/office/drawing/2014/main" id="{F3593B17-3039-4EF8-8D2B-598BBCA0DF78}"/>
                    </a:ext>
                  </a:extLst>
                </p14:cNvPr>
                <p14:cNvContentPartPr/>
                <p14:nvPr/>
              </p14:nvContentPartPr>
              <p14:xfrm>
                <a:off x="7776329" y="6002680"/>
                <a:ext cx="22680" cy="77040"/>
              </p14:xfrm>
            </p:contentPart>
          </mc:Choice>
          <mc:Fallback xmlns="">
            <p:pic>
              <p:nvPicPr>
                <p:cNvPr id="1660" name="Input penna 1659">
                  <a:extLst>
                    <a:ext uri="{FF2B5EF4-FFF2-40B4-BE49-F238E27FC236}">
                      <a16:creationId xmlns:a16="http://schemas.microsoft.com/office/drawing/2014/main" id="{F3593B17-3039-4EF8-8D2B-598BBCA0DF78}"/>
                    </a:ext>
                  </a:extLst>
                </p:cNvPr>
                <p:cNvPicPr/>
                <p:nvPr/>
              </p:nvPicPr>
              <p:blipFill>
                <a:blip r:embed="rId2762"/>
                <a:stretch>
                  <a:fillRect/>
                </a:stretch>
              </p:blipFill>
              <p:spPr>
                <a:xfrm>
                  <a:off x="7767689" y="5993680"/>
                  <a:ext cx="403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3">
              <p14:nvContentPartPr>
                <p14:cNvPr id="1661" name="Input penna 1660">
                  <a:extLst>
                    <a:ext uri="{FF2B5EF4-FFF2-40B4-BE49-F238E27FC236}">
                      <a16:creationId xmlns:a16="http://schemas.microsoft.com/office/drawing/2014/main" id="{3BA4AF81-9280-4F56-9691-F1991CE48CBB}"/>
                    </a:ext>
                  </a:extLst>
                </p14:cNvPr>
                <p14:cNvContentPartPr/>
                <p14:nvPr/>
              </p14:nvContentPartPr>
              <p14:xfrm>
                <a:off x="7940129" y="5965960"/>
                <a:ext cx="175680" cy="103680"/>
              </p14:xfrm>
            </p:contentPart>
          </mc:Choice>
          <mc:Fallback xmlns="">
            <p:pic>
              <p:nvPicPr>
                <p:cNvPr id="1661" name="Input penna 1660">
                  <a:extLst>
                    <a:ext uri="{FF2B5EF4-FFF2-40B4-BE49-F238E27FC236}">
                      <a16:creationId xmlns:a16="http://schemas.microsoft.com/office/drawing/2014/main" id="{3BA4AF81-9280-4F56-9691-F1991CE48CBB}"/>
                    </a:ext>
                  </a:extLst>
                </p:cNvPr>
                <p:cNvPicPr/>
                <p:nvPr/>
              </p:nvPicPr>
              <p:blipFill>
                <a:blip r:embed="rId2764"/>
                <a:stretch>
                  <a:fillRect/>
                </a:stretch>
              </p:blipFill>
              <p:spPr>
                <a:xfrm>
                  <a:off x="7931129" y="5956960"/>
                  <a:ext cx="193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5">
              <p14:nvContentPartPr>
                <p14:cNvPr id="1662" name="Input penna 1661">
                  <a:extLst>
                    <a:ext uri="{FF2B5EF4-FFF2-40B4-BE49-F238E27FC236}">
                      <a16:creationId xmlns:a16="http://schemas.microsoft.com/office/drawing/2014/main" id="{A4313D89-09F8-4335-BC3D-C71BD7338D32}"/>
                    </a:ext>
                  </a:extLst>
                </p14:cNvPr>
                <p14:cNvContentPartPr/>
                <p14:nvPr/>
              </p14:nvContentPartPr>
              <p14:xfrm>
                <a:off x="8132729" y="5982160"/>
                <a:ext cx="102960" cy="94320"/>
              </p14:xfrm>
            </p:contentPart>
          </mc:Choice>
          <mc:Fallback xmlns="">
            <p:pic>
              <p:nvPicPr>
                <p:cNvPr id="1662" name="Input penna 1661">
                  <a:extLst>
                    <a:ext uri="{FF2B5EF4-FFF2-40B4-BE49-F238E27FC236}">
                      <a16:creationId xmlns:a16="http://schemas.microsoft.com/office/drawing/2014/main" id="{A4313D89-09F8-4335-BC3D-C71BD7338D32}"/>
                    </a:ext>
                  </a:extLst>
                </p:cNvPr>
                <p:cNvPicPr/>
                <p:nvPr/>
              </p:nvPicPr>
              <p:blipFill>
                <a:blip r:embed="rId2766"/>
                <a:stretch>
                  <a:fillRect/>
                </a:stretch>
              </p:blipFill>
              <p:spPr>
                <a:xfrm>
                  <a:off x="8123729" y="5973520"/>
                  <a:ext cx="120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7">
              <p14:nvContentPartPr>
                <p14:cNvPr id="1663" name="Input penna 1662">
                  <a:extLst>
                    <a:ext uri="{FF2B5EF4-FFF2-40B4-BE49-F238E27FC236}">
                      <a16:creationId xmlns:a16="http://schemas.microsoft.com/office/drawing/2014/main" id="{591F07B3-15FC-45B4-9078-6C45DA0000D9}"/>
                    </a:ext>
                  </a:extLst>
                </p14:cNvPr>
                <p14:cNvContentPartPr/>
                <p14:nvPr/>
              </p14:nvContentPartPr>
              <p14:xfrm>
                <a:off x="8244689" y="5997640"/>
                <a:ext cx="70200" cy="79560"/>
              </p14:xfrm>
            </p:contentPart>
          </mc:Choice>
          <mc:Fallback xmlns="">
            <p:pic>
              <p:nvPicPr>
                <p:cNvPr id="1663" name="Input penna 1662">
                  <a:extLst>
                    <a:ext uri="{FF2B5EF4-FFF2-40B4-BE49-F238E27FC236}">
                      <a16:creationId xmlns:a16="http://schemas.microsoft.com/office/drawing/2014/main" id="{591F07B3-15FC-45B4-9078-6C45DA0000D9}"/>
                    </a:ext>
                  </a:extLst>
                </p:cNvPr>
                <p:cNvPicPr/>
                <p:nvPr/>
              </p:nvPicPr>
              <p:blipFill>
                <a:blip r:embed="rId2768"/>
                <a:stretch>
                  <a:fillRect/>
                </a:stretch>
              </p:blipFill>
              <p:spPr>
                <a:xfrm>
                  <a:off x="8236049" y="5989000"/>
                  <a:ext cx="878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9">
              <p14:nvContentPartPr>
                <p14:cNvPr id="1664" name="Input penna 1663">
                  <a:extLst>
                    <a:ext uri="{FF2B5EF4-FFF2-40B4-BE49-F238E27FC236}">
                      <a16:creationId xmlns:a16="http://schemas.microsoft.com/office/drawing/2014/main" id="{B90F6272-B80F-4877-809E-0044CEE890A4}"/>
                    </a:ext>
                  </a:extLst>
                </p14:cNvPr>
                <p14:cNvContentPartPr/>
                <p14:nvPr/>
              </p14:nvContentPartPr>
              <p14:xfrm>
                <a:off x="8269169" y="6035440"/>
                <a:ext cx="55440" cy="2880"/>
              </p14:xfrm>
            </p:contentPart>
          </mc:Choice>
          <mc:Fallback xmlns="">
            <p:pic>
              <p:nvPicPr>
                <p:cNvPr id="1664" name="Input penna 1663">
                  <a:extLst>
                    <a:ext uri="{FF2B5EF4-FFF2-40B4-BE49-F238E27FC236}">
                      <a16:creationId xmlns:a16="http://schemas.microsoft.com/office/drawing/2014/main" id="{B90F6272-B80F-4877-809E-0044CEE890A4}"/>
                    </a:ext>
                  </a:extLst>
                </p:cNvPr>
                <p:cNvPicPr/>
                <p:nvPr/>
              </p:nvPicPr>
              <p:blipFill>
                <a:blip r:embed="rId2770"/>
                <a:stretch>
                  <a:fillRect/>
                </a:stretch>
              </p:blipFill>
              <p:spPr>
                <a:xfrm>
                  <a:off x="8260169" y="6026800"/>
                  <a:ext cx="730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1">
              <p14:nvContentPartPr>
                <p14:cNvPr id="1665" name="Input penna 1664">
                  <a:extLst>
                    <a:ext uri="{FF2B5EF4-FFF2-40B4-BE49-F238E27FC236}">
                      <a16:creationId xmlns:a16="http://schemas.microsoft.com/office/drawing/2014/main" id="{E5A1CBA0-F1D2-4DB6-BAC5-652722C54043}"/>
                    </a:ext>
                  </a:extLst>
                </p14:cNvPr>
                <p14:cNvContentPartPr/>
                <p14:nvPr/>
              </p14:nvContentPartPr>
              <p14:xfrm>
                <a:off x="8324249" y="5986840"/>
                <a:ext cx="170640" cy="83160"/>
              </p14:xfrm>
            </p:contentPart>
          </mc:Choice>
          <mc:Fallback xmlns="">
            <p:pic>
              <p:nvPicPr>
                <p:cNvPr id="1665" name="Input penna 1664">
                  <a:extLst>
                    <a:ext uri="{FF2B5EF4-FFF2-40B4-BE49-F238E27FC236}">
                      <a16:creationId xmlns:a16="http://schemas.microsoft.com/office/drawing/2014/main" id="{E5A1CBA0-F1D2-4DB6-BAC5-652722C54043}"/>
                    </a:ext>
                  </a:extLst>
                </p:cNvPr>
                <p:cNvPicPr/>
                <p:nvPr/>
              </p:nvPicPr>
              <p:blipFill>
                <a:blip r:embed="rId2772"/>
                <a:stretch>
                  <a:fillRect/>
                </a:stretch>
              </p:blipFill>
              <p:spPr>
                <a:xfrm>
                  <a:off x="8315249" y="5978200"/>
                  <a:ext cx="18828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3">
              <p14:nvContentPartPr>
                <p14:cNvPr id="1666" name="Input penna 1665">
                  <a:extLst>
                    <a:ext uri="{FF2B5EF4-FFF2-40B4-BE49-F238E27FC236}">
                      <a16:creationId xmlns:a16="http://schemas.microsoft.com/office/drawing/2014/main" id="{AF607FE3-48EC-4573-8920-032918C1CAD9}"/>
                    </a:ext>
                  </a:extLst>
                </p14:cNvPr>
                <p14:cNvContentPartPr/>
                <p14:nvPr/>
              </p14:nvContentPartPr>
              <p14:xfrm>
                <a:off x="8402729" y="5985400"/>
                <a:ext cx="131760" cy="10080"/>
              </p14:xfrm>
            </p:contentPart>
          </mc:Choice>
          <mc:Fallback xmlns="">
            <p:pic>
              <p:nvPicPr>
                <p:cNvPr id="1666" name="Input penna 1665">
                  <a:extLst>
                    <a:ext uri="{FF2B5EF4-FFF2-40B4-BE49-F238E27FC236}">
                      <a16:creationId xmlns:a16="http://schemas.microsoft.com/office/drawing/2014/main" id="{AF607FE3-48EC-4573-8920-032918C1CAD9}"/>
                    </a:ext>
                  </a:extLst>
                </p:cNvPr>
                <p:cNvPicPr/>
                <p:nvPr/>
              </p:nvPicPr>
              <p:blipFill>
                <a:blip r:embed="rId2774"/>
                <a:stretch>
                  <a:fillRect/>
                </a:stretch>
              </p:blipFill>
              <p:spPr>
                <a:xfrm>
                  <a:off x="8393729" y="5976400"/>
                  <a:ext cx="149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5">
              <p14:nvContentPartPr>
                <p14:cNvPr id="1667" name="Input penna 1666">
                  <a:extLst>
                    <a:ext uri="{FF2B5EF4-FFF2-40B4-BE49-F238E27FC236}">
                      <a16:creationId xmlns:a16="http://schemas.microsoft.com/office/drawing/2014/main" id="{D6830031-356F-4958-A663-500E72947B1C}"/>
                    </a:ext>
                  </a:extLst>
                </p14:cNvPr>
                <p14:cNvContentPartPr/>
                <p14:nvPr/>
              </p14:nvContentPartPr>
              <p14:xfrm>
                <a:off x="8519729" y="5984680"/>
                <a:ext cx="11880" cy="73440"/>
              </p14:xfrm>
            </p:contentPart>
          </mc:Choice>
          <mc:Fallback xmlns="">
            <p:pic>
              <p:nvPicPr>
                <p:cNvPr id="1667" name="Input penna 1666">
                  <a:extLst>
                    <a:ext uri="{FF2B5EF4-FFF2-40B4-BE49-F238E27FC236}">
                      <a16:creationId xmlns:a16="http://schemas.microsoft.com/office/drawing/2014/main" id="{D6830031-356F-4958-A663-500E72947B1C}"/>
                    </a:ext>
                  </a:extLst>
                </p:cNvPr>
                <p:cNvPicPr/>
                <p:nvPr/>
              </p:nvPicPr>
              <p:blipFill>
                <a:blip r:embed="rId2776"/>
                <a:stretch>
                  <a:fillRect/>
                </a:stretch>
              </p:blipFill>
              <p:spPr>
                <a:xfrm>
                  <a:off x="8510729" y="5975680"/>
                  <a:ext cx="29520" cy="9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7" name="Gruppo 1676">
            <a:extLst>
              <a:ext uri="{FF2B5EF4-FFF2-40B4-BE49-F238E27FC236}">
                <a16:creationId xmlns:a16="http://schemas.microsoft.com/office/drawing/2014/main" id="{F377A4DE-D468-4DC2-BCEA-2502C151802F}"/>
              </a:ext>
            </a:extLst>
          </p:cNvPr>
          <p:cNvGrpSpPr/>
          <p:nvPr/>
        </p:nvGrpSpPr>
        <p:grpSpPr>
          <a:xfrm>
            <a:off x="8696489" y="5934280"/>
            <a:ext cx="706680" cy="125280"/>
            <a:chOff x="8696489" y="5934280"/>
            <a:chExt cx="706680" cy="12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7">
              <p14:nvContentPartPr>
                <p14:cNvPr id="1669" name="Input penna 1668">
                  <a:extLst>
                    <a:ext uri="{FF2B5EF4-FFF2-40B4-BE49-F238E27FC236}">
                      <a16:creationId xmlns:a16="http://schemas.microsoft.com/office/drawing/2014/main" id="{A5673A11-4D48-4DBC-97BB-59B0EE51F7D4}"/>
                    </a:ext>
                  </a:extLst>
                </p14:cNvPr>
                <p14:cNvContentPartPr/>
                <p14:nvPr/>
              </p14:nvContentPartPr>
              <p14:xfrm>
                <a:off x="8696489" y="5968840"/>
                <a:ext cx="88560" cy="84240"/>
              </p14:xfrm>
            </p:contentPart>
          </mc:Choice>
          <mc:Fallback xmlns="">
            <p:pic>
              <p:nvPicPr>
                <p:cNvPr id="1669" name="Input penna 1668">
                  <a:extLst>
                    <a:ext uri="{FF2B5EF4-FFF2-40B4-BE49-F238E27FC236}">
                      <a16:creationId xmlns:a16="http://schemas.microsoft.com/office/drawing/2014/main" id="{A5673A11-4D48-4DBC-97BB-59B0EE51F7D4}"/>
                    </a:ext>
                  </a:extLst>
                </p:cNvPr>
                <p:cNvPicPr/>
                <p:nvPr/>
              </p:nvPicPr>
              <p:blipFill>
                <a:blip r:embed="rId2778"/>
                <a:stretch>
                  <a:fillRect/>
                </a:stretch>
              </p:blipFill>
              <p:spPr>
                <a:xfrm>
                  <a:off x="8687849" y="5960200"/>
                  <a:ext cx="1062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9">
              <p14:nvContentPartPr>
                <p14:cNvPr id="1670" name="Input penna 1669">
                  <a:extLst>
                    <a:ext uri="{FF2B5EF4-FFF2-40B4-BE49-F238E27FC236}">
                      <a16:creationId xmlns:a16="http://schemas.microsoft.com/office/drawing/2014/main" id="{03C0194C-991E-4C92-82F6-7311810F5F5D}"/>
                    </a:ext>
                  </a:extLst>
                </p14:cNvPr>
                <p14:cNvContentPartPr/>
                <p14:nvPr/>
              </p14:nvContentPartPr>
              <p14:xfrm>
                <a:off x="8790809" y="5967760"/>
                <a:ext cx="84240" cy="89640"/>
              </p14:xfrm>
            </p:contentPart>
          </mc:Choice>
          <mc:Fallback xmlns="">
            <p:pic>
              <p:nvPicPr>
                <p:cNvPr id="1670" name="Input penna 1669">
                  <a:extLst>
                    <a:ext uri="{FF2B5EF4-FFF2-40B4-BE49-F238E27FC236}">
                      <a16:creationId xmlns:a16="http://schemas.microsoft.com/office/drawing/2014/main" id="{03C0194C-991E-4C92-82F6-7311810F5F5D}"/>
                    </a:ext>
                  </a:extLst>
                </p:cNvPr>
                <p:cNvPicPr/>
                <p:nvPr/>
              </p:nvPicPr>
              <p:blipFill>
                <a:blip r:embed="rId2780"/>
                <a:stretch>
                  <a:fillRect/>
                </a:stretch>
              </p:blipFill>
              <p:spPr>
                <a:xfrm>
                  <a:off x="8781809" y="5958760"/>
                  <a:ext cx="1018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1">
              <p14:nvContentPartPr>
                <p14:cNvPr id="1671" name="Input penna 1670">
                  <a:extLst>
                    <a:ext uri="{FF2B5EF4-FFF2-40B4-BE49-F238E27FC236}">
                      <a16:creationId xmlns:a16="http://schemas.microsoft.com/office/drawing/2014/main" id="{9F570A6C-3915-4D12-B3D7-6BF9C5531D81}"/>
                    </a:ext>
                  </a:extLst>
                </p14:cNvPr>
                <p14:cNvContentPartPr/>
                <p14:nvPr/>
              </p14:nvContentPartPr>
              <p14:xfrm>
                <a:off x="8816729" y="6012400"/>
                <a:ext cx="74880" cy="16920"/>
              </p14:xfrm>
            </p:contentPart>
          </mc:Choice>
          <mc:Fallback xmlns="">
            <p:pic>
              <p:nvPicPr>
                <p:cNvPr id="1671" name="Input penna 1670">
                  <a:extLst>
                    <a:ext uri="{FF2B5EF4-FFF2-40B4-BE49-F238E27FC236}">
                      <a16:creationId xmlns:a16="http://schemas.microsoft.com/office/drawing/2014/main" id="{9F570A6C-3915-4D12-B3D7-6BF9C5531D81}"/>
                    </a:ext>
                  </a:extLst>
                </p:cNvPr>
                <p:cNvPicPr/>
                <p:nvPr/>
              </p:nvPicPr>
              <p:blipFill>
                <a:blip r:embed="rId2782"/>
                <a:stretch>
                  <a:fillRect/>
                </a:stretch>
              </p:blipFill>
              <p:spPr>
                <a:xfrm>
                  <a:off x="8807729" y="6003760"/>
                  <a:ext cx="925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3">
              <p14:nvContentPartPr>
                <p14:cNvPr id="1672" name="Input penna 1671">
                  <a:extLst>
                    <a:ext uri="{FF2B5EF4-FFF2-40B4-BE49-F238E27FC236}">
                      <a16:creationId xmlns:a16="http://schemas.microsoft.com/office/drawing/2014/main" id="{930BB623-6D28-4ECB-A8F5-239C802FB703}"/>
                    </a:ext>
                  </a:extLst>
                </p14:cNvPr>
                <p14:cNvContentPartPr/>
                <p14:nvPr/>
              </p14:nvContentPartPr>
              <p14:xfrm>
                <a:off x="8913569" y="5958040"/>
                <a:ext cx="93240" cy="101520"/>
              </p14:xfrm>
            </p:contentPart>
          </mc:Choice>
          <mc:Fallback xmlns="">
            <p:pic>
              <p:nvPicPr>
                <p:cNvPr id="1672" name="Input penna 1671">
                  <a:extLst>
                    <a:ext uri="{FF2B5EF4-FFF2-40B4-BE49-F238E27FC236}">
                      <a16:creationId xmlns:a16="http://schemas.microsoft.com/office/drawing/2014/main" id="{930BB623-6D28-4ECB-A8F5-239C802FB703}"/>
                    </a:ext>
                  </a:extLst>
                </p:cNvPr>
                <p:cNvPicPr/>
                <p:nvPr/>
              </p:nvPicPr>
              <p:blipFill>
                <a:blip r:embed="rId2784"/>
                <a:stretch>
                  <a:fillRect/>
                </a:stretch>
              </p:blipFill>
              <p:spPr>
                <a:xfrm>
                  <a:off x="8904569" y="5949400"/>
                  <a:ext cx="1108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5">
              <p14:nvContentPartPr>
                <p14:cNvPr id="1673" name="Input penna 1672">
                  <a:extLst>
                    <a:ext uri="{FF2B5EF4-FFF2-40B4-BE49-F238E27FC236}">
                      <a16:creationId xmlns:a16="http://schemas.microsoft.com/office/drawing/2014/main" id="{36843374-62B1-4FD3-A9BC-BAD93F3E8C5A}"/>
                    </a:ext>
                  </a:extLst>
                </p14:cNvPr>
                <p14:cNvContentPartPr/>
                <p14:nvPr/>
              </p14:nvContentPartPr>
              <p14:xfrm>
                <a:off x="8998889" y="5936800"/>
                <a:ext cx="99000" cy="103320"/>
              </p14:xfrm>
            </p:contentPart>
          </mc:Choice>
          <mc:Fallback xmlns="">
            <p:pic>
              <p:nvPicPr>
                <p:cNvPr id="1673" name="Input penna 1672">
                  <a:extLst>
                    <a:ext uri="{FF2B5EF4-FFF2-40B4-BE49-F238E27FC236}">
                      <a16:creationId xmlns:a16="http://schemas.microsoft.com/office/drawing/2014/main" id="{36843374-62B1-4FD3-A9BC-BAD93F3E8C5A}"/>
                    </a:ext>
                  </a:extLst>
                </p:cNvPr>
                <p:cNvPicPr/>
                <p:nvPr/>
              </p:nvPicPr>
              <p:blipFill>
                <a:blip r:embed="rId2786"/>
                <a:stretch>
                  <a:fillRect/>
                </a:stretch>
              </p:blipFill>
              <p:spPr>
                <a:xfrm>
                  <a:off x="8989889" y="5927800"/>
                  <a:ext cx="1166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7">
              <p14:nvContentPartPr>
                <p14:cNvPr id="1674" name="Input penna 1673">
                  <a:extLst>
                    <a:ext uri="{FF2B5EF4-FFF2-40B4-BE49-F238E27FC236}">
                      <a16:creationId xmlns:a16="http://schemas.microsoft.com/office/drawing/2014/main" id="{0C7546E4-86F2-4B0C-8BC0-800614CD10FA}"/>
                    </a:ext>
                  </a:extLst>
                </p14:cNvPr>
                <p14:cNvContentPartPr/>
                <p14:nvPr/>
              </p14:nvContentPartPr>
              <p14:xfrm>
                <a:off x="9099329" y="5934280"/>
                <a:ext cx="141480" cy="104760"/>
              </p14:xfrm>
            </p:contentPart>
          </mc:Choice>
          <mc:Fallback xmlns="">
            <p:pic>
              <p:nvPicPr>
                <p:cNvPr id="1674" name="Input penna 1673">
                  <a:extLst>
                    <a:ext uri="{FF2B5EF4-FFF2-40B4-BE49-F238E27FC236}">
                      <a16:creationId xmlns:a16="http://schemas.microsoft.com/office/drawing/2014/main" id="{0C7546E4-86F2-4B0C-8BC0-800614CD10FA}"/>
                    </a:ext>
                  </a:extLst>
                </p:cNvPr>
                <p:cNvPicPr/>
                <p:nvPr/>
              </p:nvPicPr>
              <p:blipFill>
                <a:blip r:embed="rId2788"/>
                <a:stretch>
                  <a:fillRect/>
                </a:stretch>
              </p:blipFill>
              <p:spPr>
                <a:xfrm>
                  <a:off x="9090329" y="5925640"/>
                  <a:ext cx="1591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9">
              <p14:nvContentPartPr>
                <p14:cNvPr id="1675" name="Input penna 1674">
                  <a:extLst>
                    <a:ext uri="{FF2B5EF4-FFF2-40B4-BE49-F238E27FC236}">
                      <a16:creationId xmlns:a16="http://schemas.microsoft.com/office/drawing/2014/main" id="{BF60AC3A-9946-4BF0-A6A8-E3EDFBC0710A}"/>
                    </a:ext>
                  </a:extLst>
                </p14:cNvPr>
                <p14:cNvContentPartPr/>
                <p14:nvPr/>
              </p14:nvContentPartPr>
              <p14:xfrm>
                <a:off x="9255929" y="5935000"/>
                <a:ext cx="110520" cy="103680"/>
              </p14:xfrm>
            </p:contentPart>
          </mc:Choice>
          <mc:Fallback xmlns="">
            <p:pic>
              <p:nvPicPr>
                <p:cNvPr id="1675" name="Input penna 1674">
                  <a:extLst>
                    <a:ext uri="{FF2B5EF4-FFF2-40B4-BE49-F238E27FC236}">
                      <a16:creationId xmlns:a16="http://schemas.microsoft.com/office/drawing/2014/main" id="{BF60AC3A-9946-4BF0-A6A8-E3EDFBC0710A}"/>
                    </a:ext>
                  </a:extLst>
                </p:cNvPr>
                <p:cNvPicPr/>
                <p:nvPr/>
              </p:nvPicPr>
              <p:blipFill>
                <a:blip r:embed="rId2790"/>
                <a:stretch>
                  <a:fillRect/>
                </a:stretch>
              </p:blipFill>
              <p:spPr>
                <a:xfrm>
                  <a:off x="9246929" y="5926360"/>
                  <a:ext cx="1281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1">
              <p14:nvContentPartPr>
                <p14:cNvPr id="1676" name="Input penna 1675">
                  <a:extLst>
                    <a:ext uri="{FF2B5EF4-FFF2-40B4-BE49-F238E27FC236}">
                      <a16:creationId xmlns:a16="http://schemas.microsoft.com/office/drawing/2014/main" id="{2EEFAC55-4973-481C-8FCD-FD1ABBE189B6}"/>
                    </a:ext>
                  </a:extLst>
                </p14:cNvPr>
                <p14:cNvContentPartPr/>
                <p14:nvPr/>
              </p14:nvContentPartPr>
              <p14:xfrm>
                <a:off x="9393089" y="5961640"/>
                <a:ext cx="10080" cy="79560"/>
              </p14:xfrm>
            </p:contentPart>
          </mc:Choice>
          <mc:Fallback xmlns="">
            <p:pic>
              <p:nvPicPr>
                <p:cNvPr id="1676" name="Input penna 1675">
                  <a:extLst>
                    <a:ext uri="{FF2B5EF4-FFF2-40B4-BE49-F238E27FC236}">
                      <a16:creationId xmlns:a16="http://schemas.microsoft.com/office/drawing/2014/main" id="{2EEFAC55-4973-481C-8FCD-FD1ABBE189B6}"/>
                    </a:ext>
                  </a:extLst>
                </p:cNvPr>
                <p:cNvPicPr/>
                <p:nvPr/>
              </p:nvPicPr>
              <p:blipFill>
                <a:blip r:embed="rId2792"/>
                <a:stretch>
                  <a:fillRect/>
                </a:stretch>
              </p:blipFill>
              <p:spPr>
                <a:xfrm>
                  <a:off x="9384449" y="5952640"/>
                  <a:ext cx="2772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3" name="Gruppo 1682">
            <a:extLst>
              <a:ext uri="{FF2B5EF4-FFF2-40B4-BE49-F238E27FC236}">
                <a16:creationId xmlns:a16="http://schemas.microsoft.com/office/drawing/2014/main" id="{23A5A1AA-2254-4538-B8CD-EE1FBF89B90D}"/>
              </a:ext>
            </a:extLst>
          </p:cNvPr>
          <p:cNvGrpSpPr/>
          <p:nvPr/>
        </p:nvGrpSpPr>
        <p:grpSpPr>
          <a:xfrm>
            <a:off x="9635369" y="5894680"/>
            <a:ext cx="606960" cy="228600"/>
            <a:chOff x="9635369" y="5894680"/>
            <a:chExt cx="606960" cy="22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93">
              <p14:nvContentPartPr>
                <p14:cNvPr id="1678" name="Input penna 1677">
                  <a:extLst>
                    <a:ext uri="{FF2B5EF4-FFF2-40B4-BE49-F238E27FC236}">
                      <a16:creationId xmlns:a16="http://schemas.microsoft.com/office/drawing/2014/main" id="{856369FD-13FE-4BB6-8D3A-55BD3802700F}"/>
                    </a:ext>
                  </a:extLst>
                </p14:cNvPr>
                <p14:cNvContentPartPr/>
                <p14:nvPr/>
              </p14:nvContentPartPr>
              <p14:xfrm>
                <a:off x="9635369" y="5922760"/>
                <a:ext cx="97200" cy="137520"/>
              </p14:xfrm>
            </p:contentPart>
          </mc:Choice>
          <mc:Fallback xmlns="">
            <p:pic>
              <p:nvPicPr>
                <p:cNvPr id="1678" name="Input penna 1677">
                  <a:extLst>
                    <a:ext uri="{FF2B5EF4-FFF2-40B4-BE49-F238E27FC236}">
                      <a16:creationId xmlns:a16="http://schemas.microsoft.com/office/drawing/2014/main" id="{856369FD-13FE-4BB6-8D3A-55BD3802700F}"/>
                    </a:ext>
                  </a:extLst>
                </p:cNvPr>
                <p:cNvPicPr/>
                <p:nvPr/>
              </p:nvPicPr>
              <p:blipFill>
                <a:blip r:embed="rId2794"/>
                <a:stretch>
                  <a:fillRect/>
                </a:stretch>
              </p:blipFill>
              <p:spPr>
                <a:xfrm>
                  <a:off x="9626369" y="5914120"/>
                  <a:ext cx="114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5">
              <p14:nvContentPartPr>
                <p14:cNvPr id="1679" name="Input penna 1678">
                  <a:extLst>
                    <a:ext uri="{FF2B5EF4-FFF2-40B4-BE49-F238E27FC236}">
                      <a16:creationId xmlns:a16="http://schemas.microsoft.com/office/drawing/2014/main" id="{041031F3-F181-46C6-9EF9-B3CBE549391A}"/>
                    </a:ext>
                  </a:extLst>
                </p14:cNvPr>
                <p14:cNvContentPartPr/>
                <p14:nvPr/>
              </p14:nvContentPartPr>
              <p14:xfrm>
                <a:off x="9757769" y="6019240"/>
                <a:ext cx="48960" cy="95040"/>
              </p14:xfrm>
            </p:contentPart>
          </mc:Choice>
          <mc:Fallback xmlns="">
            <p:pic>
              <p:nvPicPr>
                <p:cNvPr id="1679" name="Input penna 1678">
                  <a:extLst>
                    <a:ext uri="{FF2B5EF4-FFF2-40B4-BE49-F238E27FC236}">
                      <a16:creationId xmlns:a16="http://schemas.microsoft.com/office/drawing/2014/main" id="{041031F3-F181-46C6-9EF9-B3CBE549391A}"/>
                    </a:ext>
                  </a:extLst>
                </p:cNvPr>
                <p:cNvPicPr/>
                <p:nvPr/>
              </p:nvPicPr>
              <p:blipFill>
                <a:blip r:embed="rId2796"/>
                <a:stretch>
                  <a:fillRect/>
                </a:stretch>
              </p:blipFill>
              <p:spPr>
                <a:xfrm>
                  <a:off x="9749129" y="6010240"/>
                  <a:ext cx="666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7">
              <p14:nvContentPartPr>
                <p14:cNvPr id="1680" name="Input penna 1679">
                  <a:extLst>
                    <a:ext uri="{FF2B5EF4-FFF2-40B4-BE49-F238E27FC236}">
                      <a16:creationId xmlns:a16="http://schemas.microsoft.com/office/drawing/2014/main" id="{BEAC4393-2803-4092-B1F0-3FE550FB2B0D}"/>
                    </a:ext>
                  </a:extLst>
                </p14:cNvPr>
                <p14:cNvContentPartPr/>
                <p14:nvPr/>
              </p14:nvContentPartPr>
              <p14:xfrm>
                <a:off x="9888809" y="5996920"/>
                <a:ext cx="104760" cy="57240"/>
              </p14:xfrm>
            </p:contentPart>
          </mc:Choice>
          <mc:Fallback xmlns="">
            <p:pic>
              <p:nvPicPr>
                <p:cNvPr id="1680" name="Input penna 1679">
                  <a:extLst>
                    <a:ext uri="{FF2B5EF4-FFF2-40B4-BE49-F238E27FC236}">
                      <a16:creationId xmlns:a16="http://schemas.microsoft.com/office/drawing/2014/main" id="{BEAC4393-2803-4092-B1F0-3FE550FB2B0D}"/>
                    </a:ext>
                  </a:extLst>
                </p:cNvPr>
                <p:cNvPicPr/>
                <p:nvPr/>
              </p:nvPicPr>
              <p:blipFill>
                <a:blip r:embed="rId2798"/>
                <a:stretch>
                  <a:fillRect/>
                </a:stretch>
              </p:blipFill>
              <p:spPr>
                <a:xfrm>
                  <a:off x="9880169" y="5988280"/>
                  <a:ext cx="1224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9">
              <p14:nvContentPartPr>
                <p14:cNvPr id="1681" name="Input penna 1680">
                  <a:extLst>
                    <a:ext uri="{FF2B5EF4-FFF2-40B4-BE49-F238E27FC236}">
                      <a16:creationId xmlns:a16="http://schemas.microsoft.com/office/drawing/2014/main" id="{A8C95AD3-7456-4FC6-839B-62168EC3277F}"/>
                    </a:ext>
                  </a:extLst>
                </p14:cNvPr>
                <p14:cNvContentPartPr/>
                <p14:nvPr/>
              </p14:nvContentPartPr>
              <p14:xfrm>
                <a:off x="9993209" y="5894680"/>
                <a:ext cx="96120" cy="143280"/>
              </p14:xfrm>
            </p:contentPart>
          </mc:Choice>
          <mc:Fallback xmlns="">
            <p:pic>
              <p:nvPicPr>
                <p:cNvPr id="1681" name="Input penna 1680">
                  <a:extLst>
                    <a:ext uri="{FF2B5EF4-FFF2-40B4-BE49-F238E27FC236}">
                      <a16:creationId xmlns:a16="http://schemas.microsoft.com/office/drawing/2014/main" id="{A8C95AD3-7456-4FC6-839B-62168EC3277F}"/>
                    </a:ext>
                  </a:extLst>
                </p:cNvPr>
                <p:cNvPicPr/>
                <p:nvPr/>
              </p:nvPicPr>
              <p:blipFill>
                <a:blip r:embed="rId2800"/>
                <a:stretch>
                  <a:fillRect/>
                </a:stretch>
              </p:blipFill>
              <p:spPr>
                <a:xfrm>
                  <a:off x="9984569" y="5885680"/>
                  <a:ext cx="1137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1">
              <p14:nvContentPartPr>
                <p14:cNvPr id="1682" name="Input penna 1681">
                  <a:extLst>
                    <a:ext uri="{FF2B5EF4-FFF2-40B4-BE49-F238E27FC236}">
                      <a16:creationId xmlns:a16="http://schemas.microsoft.com/office/drawing/2014/main" id="{F61487A3-899F-4515-9913-9FC7E9DE8E51}"/>
                    </a:ext>
                  </a:extLst>
                </p14:cNvPr>
                <p14:cNvContentPartPr/>
                <p14:nvPr/>
              </p14:nvContentPartPr>
              <p14:xfrm>
                <a:off x="10133609" y="5979280"/>
                <a:ext cx="108720" cy="144000"/>
              </p14:xfrm>
            </p:contentPart>
          </mc:Choice>
          <mc:Fallback xmlns="">
            <p:pic>
              <p:nvPicPr>
                <p:cNvPr id="1682" name="Input penna 1681">
                  <a:extLst>
                    <a:ext uri="{FF2B5EF4-FFF2-40B4-BE49-F238E27FC236}">
                      <a16:creationId xmlns:a16="http://schemas.microsoft.com/office/drawing/2014/main" id="{F61487A3-899F-4515-9913-9FC7E9DE8E51}"/>
                    </a:ext>
                  </a:extLst>
                </p:cNvPr>
                <p:cNvPicPr/>
                <p:nvPr/>
              </p:nvPicPr>
              <p:blipFill>
                <a:blip r:embed="rId2802"/>
                <a:stretch>
                  <a:fillRect/>
                </a:stretch>
              </p:blipFill>
              <p:spPr>
                <a:xfrm>
                  <a:off x="10124609" y="5970640"/>
                  <a:ext cx="12636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2" name="Gruppo 1691">
            <a:extLst>
              <a:ext uri="{FF2B5EF4-FFF2-40B4-BE49-F238E27FC236}">
                <a16:creationId xmlns:a16="http://schemas.microsoft.com/office/drawing/2014/main" id="{D701C96C-82EA-4D71-A4B8-883C9B1EF599}"/>
              </a:ext>
            </a:extLst>
          </p:cNvPr>
          <p:cNvGrpSpPr/>
          <p:nvPr/>
        </p:nvGrpSpPr>
        <p:grpSpPr>
          <a:xfrm>
            <a:off x="10568849" y="5762200"/>
            <a:ext cx="758880" cy="321480"/>
            <a:chOff x="10568849" y="5762200"/>
            <a:chExt cx="758880" cy="32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3">
              <p14:nvContentPartPr>
                <p14:cNvPr id="1684" name="Input penna 1683">
                  <a:extLst>
                    <a:ext uri="{FF2B5EF4-FFF2-40B4-BE49-F238E27FC236}">
                      <a16:creationId xmlns:a16="http://schemas.microsoft.com/office/drawing/2014/main" id="{46A85D62-336C-47B9-9756-A3C7B68E8AA2}"/>
                    </a:ext>
                  </a:extLst>
                </p14:cNvPr>
                <p14:cNvContentPartPr/>
                <p14:nvPr/>
              </p14:nvContentPartPr>
              <p14:xfrm>
                <a:off x="10568849" y="5823040"/>
                <a:ext cx="80640" cy="253080"/>
              </p14:xfrm>
            </p:contentPart>
          </mc:Choice>
          <mc:Fallback xmlns="">
            <p:pic>
              <p:nvPicPr>
                <p:cNvPr id="1684" name="Input penna 1683">
                  <a:extLst>
                    <a:ext uri="{FF2B5EF4-FFF2-40B4-BE49-F238E27FC236}">
                      <a16:creationId xmlns:a16="http://schemas.microsoft.com/office/drawing/2014/main" id="{46A85D62-336C-47B9-9756-A3C7B68E8AA2}"/>
                    </a:ext>
                  </a:extLst>
                </p:cNvPr>
                <p:cNvPicPr/>
                <p:nvPr/>
              </p:nvPicPr>
              <p:blipFill>
                <a:blip r:embed="rId2804"/>
                <a:stretch>
                  <a:fillRect/>
                </a:stretch>
              </p:blipFill>
              <p:spPr>
                <a:xfrm>
                  <a:off x="10560209" y="5814400"/>
                  <a:ext cx="9828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5">
              <p14:nvContentPartPr>
                <p14:cNvPr id="1685" name="Input penna 1684">
                  <a:extLst>
                    <a:ext uri="{FF2B5EF4-FFF2-40B4-BE49-F238E27FC236}">
                      <a16:creationId xmlns:a16="http://schemas.microsoft.com/office/drawing/2014/main" id="{4ACF0222-7FCA-465F-A5DD-D55D44E85411}"/>
                    </a:ext>
                  </a:extLst>
                </p14:cNvPr>
                <p14:cNvContentPartPr/>
                <p14:nvPr/>
              </p14:nvContentPartPr>
              <p14:xfrm>
                <a:off x="10673249" y="5890360"/>
                <a:ext cx="77760" cy="141840"/>
              </p14:xfrm>
            </p:contentPart>
          </mc:Choice>
          <mc:Fallback xmlns="">
            <p:pic>
              <p:nvPicPr>
                <p:cNvPr id="1685" name="Input penna 1684">
                  <a:extLst>
                    <a:ext uri="{FF2B5EF4-FFF2-40B4-BE49-F238E27FC236}">
                      <a16:creationId xmlns:a16="http://schemas.microsoft.com/office/drawing/2014/main" id="{4ACF0222-7FCA-465F-A5DD-D55D44E85411}"/>
                    </a:ext>
                  </a:extLst>
                </p:cNvPr>
                <p:cNvPicPr/>
                <p:nvPr/>
              </p:nvPicPr>
              <p:blipFill>
                <a:blip r:embed="rId2806"/>
                <a:stretch>
                  <a:fillRect/>
                </a:stretch>
              </p:blipFill>
              <p:spPr>
                <a:xfrm>
                  <a:off x="10664609" y="5881360"/>
                  <a:ext cx="95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7">
              <p14:nvContentPartPr>
                <p14:cNvPr id="1686" name="Input penna 1685">
                  <a:extLst>
                    <a:ext uri="{FF2B5EF4-FFF2-40B4-BE49-F238E27FC236}">
                      <a16:creationId xmlns:a16="http://schemas.microsoft.com/office/drawing/2014/main" id="{1FDB5ADB-894C-448C-9FE8-C08072E977A3}"/>
                    </a:ext>
                  </a:extLst>
                </p14:cNvPr>
                <p14:cNvContentPartPr/>
                <p14:nvPr/>
              </p14:nvContentPartPr>
              <p14:xfrm>
                <a:off x="10778009" y="5982880"/>
                <a:ext cx="29160" cy="100800"/>
              </p14:xfrm>
            </p:contentPart>
          </mc:Choice>
          <mc:Fallback xmlns="">
            <p:pic>
              <p:nvPicPr>
                <p:cNvPr id="1686" name="Input penna 1685">
                  <a:extLst>
                    <a:ext uri="{FF2B5EF4-FFF2-40B4-BE49-F238E27FC236}">
                      <a16:creationId xmlns:a16="http://schemas.microsoft.com/office/drawing/2014/main" id="{1FDB5ADB-894C-448C-9FE8-C08072E977A3}"/>
                    </a:ext>
                  </a:extLst>
                </p:cNvPr>
                <p:cNvPicPr/>
                <p:nvPr/>
              </p:nvPicPr>
              <p:blipFill>
                <a:blip r:embed="rId2808"/>
                <a:stretch>
                  <a:fillRect/>
                </a:stretch>
              </p:blipFill>
              <p:spPr>
                <a:xfrm>
                  <a:off x="10769369" y="5974240"/>
                  <a:ext cx="468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9">
              <p14:nvContentPartPr>
                <p14:cNvPr id="1687" name="Input penna 1686">
                  <a:extLst>
                    <a:ext uri="{FF2B5EF4-FFF2-40B4-BE49-F238E27FC236}">
                      <a16:creationId xmlns:a16="http://schemas.microsoft.com/office/drawing/2014/main" id="{05D5A12E-2F25-4A23-A117-2BF5F14E42E6}"/>
                    </a:ext>
                  </a:extLst>
                </p14:cNvPr>
                <p14:cNvContentPartPr/>
                <p14:nvPr/>
              </p14:nvContentPartPr>
              <p14:xfrm>
                <a:off x="10831289" y="5951200"/>
                <a:ext cx="88560" cy="132480"/>
              </p14:xfrm>
            </p:contentPart>
          </mc:Choice>
          <mc:Fallback xmlns="">
            <p:pic>
              <p:nvPicPr>
                <p:cNvPr id="1687" name="Input penna 1686">
                  <a:extLst>
                    <a:ext uri="{FF2B5EF4-FFF2-40B4-BE49-F238E27FC236}">
                      <a16:creationId xmlns:a16="http://schemas.microsoft.com/office/drawing/2014/main" id="{05D5A12E-2F25-4A23-A117-2BF5F14E42E6}"/>
                    </a:ext>
                  </a:extLst>
                </p:cNvPr>
                <p:cNvPicPr/>
                <p:nvPr/>
              </p:nvPicPr>
              <p:blipFill>
                <a:blip r:embed="rId2810"/>
                <a:stretch>
                  <a:fillRect/>
                </a:stretch>
              </p:blipFill>
              <p:spPr>
                <a:xfrm>
                  <a:off x="10822289" y="5942560"/>
                  <a:ext cx="106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1">
              <p14:nvContentPartPr>
                <p14:cNvPr id="1688" name="Input penna 1687">
                  <a:extLst>
                    <a:ext uri="{FF2B5EF4-FFF2-40B4-BE49-F238E27FC236}">
                      <a16:creationId xmlns:a16="http://schemas.microsoft.com/office/drawing/2014/main" id="{1EA0BD8A-E5FD-43EC-BE79-3E5CC1733B8C}"/>
                    </a:ext>
                  </a:extLst>
                </p14:cNvPr>
                <p14:cNvContentPartPr/>
                <p14:nvPr/>
              </p14:nvContentPartPr>
              <p14:xfrm>
                <a:off x="10969529" y="5919520"/>
                <a:ext cx="85680" cy="15840"/>
              </p14:xfrm>
            </p:contentPart>
          </mc:Choice>
          <mc:Fallback xmlns="">
            <p:pic>
              <p:nvPicPr>
                <p:cNvPr id="1688" name="Input penna 1687">
                  <a:extLst>
                    <a:ext uri="{FF2B5EF4-FFF2-40B4-BE49-F238E27FC236}">
                      <a16:creationId xmlns:a16="http://schemas.microsoft.com/office/drawing/2014/main" id="{1EA0BD8A-E5FD-43EC-BE79-3E5CC1733B8C}"/>
                    </a:ext>
                  </a:extLst>
                </p:cNvPr>
                <p:cNvPicPr/>
                <p:nvPr/>
              </p:nvPicPr>
              <p:blipFill>
                <a:blip r:embed="rId2812"/>
                <a:stretch>
                  <a:fillRect/>
                </a:stretch>
              </p:blipFill>
              <p:spPr>
                <a:xfrm>
                  <a:off x="10960529" y="5910520"/>
                  <a:ext cx="1033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3">
              <p14:nvContentPartPr>
                <p14:cNvPr id="1689" name="Input penna 1688">
                  <a:extLst>
                    <a:ext uri="{FF2B5EF4-FFF2-40B4-BE49-F238E27FC236}">
                      <a16:creationId xmlns:a16="http://schemas.microsoft.com/office/drawing/2014/main" id="{BC0AB723-F62D-4868-AF23-D23803540F52}"/>
                    </a:ext>
                  </a:extLst>
                </p14:cNvPr>
                <p14:cNvContentPartPr/>
                <p14:nvPr/>
              </p14:nvContentPartPr>
              <p14:xfrm>
                <a:off x="10982129" y="5919520"/>
                <a:ext cx="72720" cy="57960"/>
              </p14:xfrm>
            </p:contentPart>
          </mc:Choice>
          <mc:Fallback xmlns="">
            <p:pic>
              <p:nvPicPr>
                <p:cNvPr id="1689" name="Input penna 1688">
                  <a:extLst>
                    <a:ext uri="{FF2B5EF4-FFF2-40B4-BE49-F238E27FC236}">
                      <a16:creationId xmlns:a16="http://schemas.microsoft.com/office/drawing/2014/main" id="{BC0AB723-F62D-4868-AF23-D23803540F52}"/>
                    </a:ext>
                  </a:extLst>
                </p:cNvPr>
                <p:cNvPicPr/>
                <p:nvPr/>
              </p:nvPicPr>
              <p:blipFill>
                <a:blip r:embed="rId2814"/>
                <a:stretch>
                  <a:fillRect/>
                </a:stretch>
              </p:blipFill>
              <p:spPr>
                <a:xfrm>
                  <a:off x="10973489" y="5910520"/>
                  <a:ext cx="903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5">
              <p14:nvContentPartPr>
                <p14:cNvPr id="1690" name="Input penna 1689">
                  <a:extLst>
                    <a:ext uri="{FF2B5EF4-FFF2-40B4-BE49-F238E27FC236}">
                      <a16:creationId xmlns:a16="http://schemas.microsoft.com/office/drawing/2014/main" id="{817BE56F-5B1B-422B-94EB-2CAFB47E4D56}"/>
                    </a:ext>
                  </a:extLst>
                </p14:cNvPr>
                <p14:cNvContentPartPr/>
                <p14:nvPr/>
              </p14:nvContentPartPr>
              <p14:xfrm>
                <a:off x="11121089" y="5886400"/>
                <a:ext cx="100080" cy="98280"/>
              </p14:xfrm>
            </p:contentPart>
          </mc:Choice>
          <mc:Fallback xmlns="">
            <p:pic>
              <p:nvPicPr>
                <p:cNvPr id="1690" name="Input penna 1689">
                  <a:extLst>
                    <a:ext uri="{FF2B5EF4-FFF2-40B4-BE49-F238E27FC236}">
                      <a16:creationId xmlns:a16="http://schemas.microsoft.com/office/drawing/2014/main" id="{817BE56F-5B1B-422B-94EB-2CAFB47E4D56}"/>
                    </a:ext>
                  </a:extLst>
                </p:cNvPr>
                <p:cNvPicPr/>
                <p:nvPr/>
              </p:nvPicPr>
              <p:blipFill>
                <a:blip r:embed="rId2816"/>
                <a:stretch>
                  <a:fillRect/>
                </a:stretch>
              </p:blipFill>
              <p:spPr>
                <a:xfrm>
                  <a:off x="11112449" y="5877760"/>
                  <a:ext cx="117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7">
              <p14:nvContentPartPr>
                <p14:cNvPr id="1691" name="Input penna 1690">
                  <a:extLst>
                    <a:ext uri="{FF2B5EF4-FFF2-40B4-BE49-F238E27FC236}">
                      <a16:creationId xmlns:a16="http://schemas.microsoft.com/office/drawing/2014/main" id="{DDDA69A9-3A57-4835-BC2C-2DE3D9DFE7F2}"/>
                    </a:ext>
                  </a:extLst>
                </p14:cNvPr>
                <p14:cNvContentPartPr/>
                <p14:nvPr/>
              </p14:nvContentPartPr>
              <p14:xfrm>
                <a:off x="11221889" y="5762200"/>
                <a:ext cx="105840" cy="272160"/>
              </p14:xfrm>
            </p:contentPart>
          </mc:Choice>
          <mc:Fallback xmlns="">
            <p:pic>
              <p:nvPicPr>
                <p:cNvPr id="1691" name="Input penna 1690">
                  <a:extLst>
                    <a:ext uri="{FF2B5EF4-FFF2-40B4-BE49-F238E27FC236}">
                      <a16:creationId xmlns:a16="http://schemas.microsoft.com/office/drawing/2014/main" id="{DDDA69A9-3A57-4835-BC2C-2DE3D9DFE7F2}"/>
                    </a:ext>
                  </a:extLst>
                </p:cNvPr>
                <p:cNvPicPr/>
                <p:nvPr/>
              </p:nvPicPr>
              <p:blipFill>
                <a:blip r:embed="rId2818"/>
                <a:stretch>
                  <a:fillRect/>
                </a:stretch>
              </p:blipFill>
              <p:spPr>
                <a:xfrm>
                  <a:off x="11213249" y="5753200"/>
                  <a:ext cx="123480" cy="28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5" name="Gruppo 1694">
            <a:extLst>
              <a:ext uri="{FF2B5EF4-FFF2-40B4-BE49-F238E27FC236}">
                <a16:creationId xmlns:a16="http://schemas.microsoft.com/office/drawing/2014/main" id="{1712A8EA-EFC7-4868-93C7-CF5ADF93AC06}"/>
              </a:ext>
            </a:extLst>
          </p:cNvPr>
          <p:cNvGrpSpPr/>
          <p:nvPr/>
        </p:nvGrpSpPr>
        <p:grpSpPr>
          <a:xfrm>
            <a:off x="6809009" y="6302560"/>
            <a:ext cx="185760" cy="207000"/>
            <a:chOff x="6809009" y="6302560"/>
            <a:chExt cx="18576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19">
              <p14:nvContentPartPr>
                <p14:cNvPr id="1693" name="Input penna 1692">
                  <a:extLst>
                    <a:ext uri="{FF2B5EF4-FFF2-40B4-BE49-F238E27FC236}">
                      <a16:creationId xmlns:a16="http://schemas.microsoft.com/office/drawing/2014/main" id="{51C0B93C-937C-4335-8277-68FB1CE816FE}"/>
                    </a:ext>
                  </a:extLst>
                </p14:cNvPr>
                <p14:cNvContentPartPr/>
                <p14:nvPr/>
              </p14:nvContentPartPr>
              <p14:xfrm>
                <a:off x="6809009" y="6319840"/>
                <a:ext cx="95040" cy="122400"/>
              </p14:xfrm>
            </p:contentPart>
          </mc:Choice>
          <mc:Fallback xmlns="">
            <p:pic>
              <p:nvPicPr>
                <p:cNvPr id="1693" name="Input penna 1692">
                  <a:extLst>
                    <a:ext uri="{FF2B5EF4-FFF2-40B4-BE49-F238E27FC236}">
                      <a16:creationId xmlns:a16="http://schemas.microsoft.com/office/drawing/2014/main" id="{51C0B93C-937C-4335-8277-68FB1CE816FE}"/>
                    </a:ext>
                  </a:extLst>
                </p:cNvPr>
                <p:cNvPicPr/>
                <p:nvPr/>
              </p:nvPicPr>
              <p:blipFill>
                <a:blip r:embed="rId2820"/>
                <a:stretch>
                  <a:fillRect/>
                </a:stretch>
              </p:blipFill>
              <p:spPr>
                <a:xfrm>
                  <a:off x="6800009" y="6310840"/>
                  <a:ext cx="1126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1">
              <p14:nvContentPartPr>
                <p14:cNvPr id="1694" name="Input penna 1693">
                  <a:extLst>
                    <a:ext uri="{FF2B5EF4-FFF2-40B4-BE49-F238E27FC236}">
                      <a16:creationId xmlns:a16="http://schemas.microsoft.com/office/drawing/2014/main" id="{FC1B9021-3D45-4E47-9FB0-DF161714DFD6}"/>
                    </a:ext>
                  </a:extLst>
                </p14:cNvPr>
                <p14:cNvContentPartPr/>
                <p14:nvPr/>
              </p14:nvContentPartPr>
              <p14:xfrm>
                <a:off x="6943289" y="6302560"/>
                <a:ext cx="51480" cy="207000"/>
              </p14:xfrm>
            </p:contentPart>
          </mc:Choice>
          <mc:Fallback xmlns="">
            <p:pic>
              <p:nvPicPr>
                <p:cNvPr id="1694" name="Input penna 1693">
                  <a:extLst>
                    <a:ext uri="{FF2B5EF4-FFF2-40B4-BE49-F238E27FC236}">
                      <a16:creationId xmlns:a16="http://schemas.microsoft.com/office/drawing/2014/main" id="{FC1B9021-3D45-4E47-9FB0-DF161714DFD6}"/>
                    </a:ext>
                  </a:extLst>
                </p:cNvPr>
                <p:cNvPicPr/>
                <p:nvPr/>
              </p:nvPicPr>
              <p:blipFill>
                <a:blip r:embed="rId2822"/>
                <a:stretch>
                  <a:fillRect/>
                </a:stretch>
              </p:blipFill>
              <p:spPr>
                <a:xfrm>
                  <a:off x="6934649" y="6293560"/>
                  <a:ext cx="69120" cy="22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04" name="Gruppo 1703">
            <a:extLst>
              <a:ext uri="{FF2B5EF4-FFF2-40B4-BE49-F238E27FC236}">
                <a16:creationId xmlns:a16="http://schemas.microsoft.com/office/drawing/2014/main" id="{A2C700E5-A227-4007-AE02-963BD1397148}"/>
              </a:ext>
            </a:extLst>
          </p:cNvPr>
          <p:cNvGrpSpPr/>
          <p:nvPr/>
        </p:nvGrpSpPr>
        <p:grpSpPr>
          <a:xfrm>
            <a:off x="7088369" y="6325240"/>
            <a:ext cx="523800" cy="148320"/>
            <a:chOff x="7088369" y="6325240"/>
            <a:chExt cx="523800" cy="14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3">
              <p14:nvContentPartPr>
                <p14:cNvPr id="1696" name="Input penna 1695">
                  <a:extLst>
                    <a:ext uri="{FF2B5EF4-FFF2-40B4-BE49-F238E27FC236}">
                      <a16:creationId xmlns:a16="http://schemas.microsoft.com/office/drawing/2014/main" id="{8A2DA53F-BE92-4ECB-A69B-F797C333451C}"/>
                    </a:ext>
                  </a:extLst>
                </p14:cNvPr>
                <p14:cNvContentPartPr/>
                <p14:nvPr/>
              </p14:nvContentPartPr>
              <p14:xfrm>
                <a:off x="7088369" y="6357640"/>
                <a:ext cx="81000" cy="90360"/>
              </p14:xfrm>
            </p:contentPart>
          </mc:Choice>
          <mc:Fallback xmlns="">
            <p:pic>
              <p:nvPicPr>
                <p:cNvPr id="1696" name="Input penna 1695">
                  <a:extLst>
                    <a:ext uri="{FF2B5EF4-FFF2-40B4-BE49-F238E27FC236}">
                      <a16:creationId xmlns:a16="http://schemas.microsoft.com/office/drawing/2014/main" id="{8A2DA53F-BE92-4ECB-A69B-F797C333451C}"/>
                    </a:ext>
                  </a:extLst>
                </p:cNvPr>
                <p:cNvPicPr/>
                <p:nvPr/>
              </p:nvPicPr>
              <p:blipFill>
                <a:blip r:embed="rId2824"/>
                <a:stretch>
                  <a:fillRect/>
                </a:stretch>
              </p:blipFill>
              <p:spPr>
                <a:xfrm>
                  <a:off x="7079369" y="6349000"/>
                  <a:ext cx="986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5">
              <p14:nvContentPartPr>
                <p14:cNvPr id="1697" name="Input penna 1696">
                  <a:extLst>
                    <a:ext uri="{FF2B5EF4-FFF2-40B4-BE49-F238E27FC236}">
                      <a16:creationId xmlns:a16="http://schemas.microsoft.com/office/drawing/2014/main" id="{2639F17B-A650-4540-89EA-759F6250357C}"/>
                    </a:ext>
                  </a:extLst>
                </p14:cNvPr>
                <p14:cNvContentPartPr/>
                <p14:nvPr/>
              </p14:nvContentPartPr>
              <p14:xfrm>
                <a:off x="7185929" y="6364480"/>
                <a:ext cx="58320" cy="87480"/>
              </p14:xfrm>
            </p:contentPart>
          </mc:Choice>
          <mc:Fallback xmlns="">
            <p:pic>
              <p:nvPicPr>
                <p:cNvPr id="1697" name="Input penna 1696">
                  <a:extLst>
                    <a:ext uri="{FF2B5EF4-FFF2-40B4-BE49-F238E27FC236}">
                      <a16:creationId xmlns:a16="http://schemas.microsoft.com/office/drawing/2014/main" id="{2639F17B-A650-4540-89EA-759F6250357C}"/>
                    </a:ext>
                  </a:extLst>
                </p:cNvPr>
                <p:cNvPicPr/>
                <p:nvPr/>
              </p:nvPicPr>
              <p:blipFill>
                <a:blip r:embed="rId2826"/>
                <a:stretch>
                  <a:fillRect/>
                </a:stretch>
              </p:blipFill>
              <p:spPr>
                <a:xfrm>
                  <a:off x="7176929" y="6355840"/>
                  <a:ext cx="75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7">
              <p14:nvContentPartPr>
                <p14:cNvPr id="1698" name="Input penna 1697">
                  <a:extLst>
                    <a:ext uri="{FF2B5EF4-FFF2-40B4-BE49-F238E27FC236}">
                      <a16:creationId xmlns:a16="http://schemas.microsoft.com/office/drawing/2014/main" id="{5C72AB48-D17F-4758-92B1-FAD663641C97}"/>
                    </a:ext>
                  </a:extLst>
                </p14:cNvPr>
                <p14:cNvContentPartPr/>
                <p14:nvPr/>
              </p14:nvContentPartPr>
              <p14:xfrm>
                <a:off x="7286009" y="6325240"/>
                <a:ext cx="53640" cy="114840"/>
              </p14:xfrm>
            </p:contentPart>
          </mc:Choice>
          <mc:Fallback xmlns="">
            <p:pic>
              <p:nvPicPr>
                <p:cNvPr id="1698" name="Input penna 1697">
                  <a:extLst>
                    <a:ext uri="{FF2B5EF4-FFF2-40B4-BE49-F238E27FC236}">
                      <a16:creationId xmlns:a16="http://schemas.microsoft.com/office/drawing/2014/main" id="{5C72AB48-D17F-4758-92B1-FAD663641C97}"/>
                    </a:ext>
                  </a:extLst>
                </p:cNvPr>
                <p:cNvPicPr/>
                <p:nvPr/>
              </p:nvPicPr>
              <p:blipFill>
                <a:blip r:embed="rId2828"/>
                <a:stretch>
                  <a:fillRect/>
                </a:stretch>
              </p:blipFill>
              <p:spPr>
                <a:xfrm>
                  <a:off x="7277009" y="6316600"/>
                  <a:ext cx="712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9">
              <p14:nvContentPartPr>
                <p14:cNvPr id="1699" name="Input penna 1698">
                  <a:extLst>
                    <a:ext uri="{FF2B5EF4-FFF2-40B4-BE49-F238E27FC236}">
                      <a16:creationId xmlns:a16="http://schemas.microsoft.com/office/drawing/2014/main" id="{BDDE4476-123D-486F-9BF8-F283C672BF31}"/>
                    </a:ext>
                  </a:extLst>
                </p14:cNvPr>
                <p14:cNvContentPartPr/>
                <p14:nvPr/>
              </p14:nvContentPartPr>
              <p14:xfrm>
                <a:off x="7343969" y="6356200"/>
                <a:ext cx="29520" cy="75960"/>
              </p14:xfrm>
            </p:contentPart>
          </mc:Choice>
          <mc:Fallback xmlns="">
            <p:pic>
              <p:nvPicPr>
                <p:cNvPr id="1699" name="Input penna 1698">
                  <a:extLst>
                    <a:ext uri="{FF2B5EF4-FFF2-40B4-BE49-F238E27FC236}">
                      <a16:creationId xmlns:a16="http://schemas.microsoft.com/office/drawing/2014/main" id="{BDDE4476-123D-486F-9BF8-F283C672BF31}"/>
                    </a:ext>
                  </a:extLst>
                </p:cNvPr>
                <p:cNvPicPr/>
                <p:nvPr/>
              </p:nvPicPr>
              <p:blipFill>
                <a:blip r:embed="rId2830"/>
                <a:stretch>
                  <a:fillRect/>
                </a:stretch>
              </p:blipFill>
              <p:spPr>
                <a:xfrm>
                  <a:off x="7335329" y="6347200"/>
                  <a:ext cx="471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1">
              <p14:nvContentPartPr>
                <p14:cNvPr id="1700" name="Input penna 1699">
                  <a:extLst>
                    <a:ext uri="{FF2B5EF4-FFF2-40B4-BE49-F238E27FC236}">
                      <a16:creationId xmlns:a16="http://schemas.microsoft.com/office/drawing/2014/main" id="{68DEE2F7-271C-4B66-8FCB-D798D1707047}"/>
                    </a:ext>
                  </a:extLst>
                </p14:cNvPr>
                <p14:cNvContentPartPr/>
                <p14:nvPr/>
              </p14:nvContentPartPr>
              <p14:xfrm>
                <a:off x="7392209" y="6360520"/>
                <a:ext cx="52560" cy="113040"/>
              </p14:xfrm>
            </p:contentPart>
          </mc:Choice>
          <mc:Fallback xmlns="">
            <p:pic>
              <p:nvPicPr>
                <p:cNvPr id="1700" name="Input penna 1699">
                  <a:extLst>
                    <a:ext uri="{FF2B5EF4-FFF2-40B4-BE49-F238E27FC236}">
                      <a16:creationId xmlns:a16="http://schemas.microsoft.com/office/drawing/2014/main" id="{68DEE2F7-271C-4B66-8FCB-D798D1707047}"/>
                    </a:ext>
                  </a:extLst>
                </p:cNvPr>
                <p:cNvPicPr/>
                <p:nvPr/>
              </p:nvPicPr>
              <p:blipFill>
                <a:blip r:embed="rId2832"/>
                <a:stretch>
                  <a:fillRect/>
                </a:stretch>
              </p:blipFill>
              <p:spPr>
                <a:xfrm>
                  <a:off x="7383569" y="6351880"/>
                  <a:ext cx="702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3">
              <p14:nvContentPartPr>
                <p14:cNvPr id="1701" name="Input penna 1700">
                  <a:extLst>
                    <a:ext uri="{FF2B5EF4-FFF2-40B4-BE49-F238E27FC236}">
                      <a16:creationId xmlns:a16="http://schemas.microsoft.com/office/drawing/2014/main" id="{C6C735EB-ACF8-4604-9E34-1F4B468EEE9D}"/>
                    </a:ext>
                  </a:extLst>
                </p14:cNvPr>
                <p14:cNvContentPartPr/>
                <p14:nvPr/>
              </p14:nvContentPartPr>
              <p14:xfrm>
                <a:off x="7469609" y="6392920"/>
                <a:ext cx="142560" cy="71640"/>
              </p14:xfrm>
            </p:contentPart>
          </mc:Choice>
          <mc:Fallback xmlns="">
            <p:pic>
              <p:nvPicPr>
                <p:cNvPr id="1701" name="Input penna 1700">
                  <a:extLst>
                    <a:ext uri="{FF2B5EF4-FFF2-40B4-BE49-F238E27FC236}">
                      <a16:creationId xmlns:a16="http://schemas.microsoft.com/office/drawing/2014/main" id="{C6C735EB-ACF8-4604-9E34-1F4B468EEE9D}"/>
                    </a:ext>
                  </a:extLst>
                </p:cNvPr>
                <p:cNvPicPr/>
                <p:nvPr/>
              </p:nvPicPr>
              <p:blipFill>
                <a:blip r:embed="rId2834"/>
                <a:stretch>
                  <a:fillRect/>
                </a:stretch>
              </p:blipFill>
              <p:spPr>
                <a:xfrm>
                  <a:off x="7460969" y="6384280"/>
                  <a:ext cx="1602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5">
              <p14:nvContentPartPr>
                <p14:cNvPr id="1703" name="Input penna 1702">
                  <a:extLst>
                    <a:ext uri="{FF2B5EF4-FFF2-40B4-BE49-F238E27FC236}">
                      <a16:creationId xmlns:a16="http://schemas.microsoft.com/office/drawing/2014/main" id="{E05F40BF-A24A-4064-9555-615296FA576D}"/>
                    </a:ext>
                  </a:extLst>
                </p14:cNvPr>
                <p14:cNvContentPartPr/>
                <p14:nvPr/>
              </p14:nvContentPartPr>
              <p14:xfrm>
                <a:off x="7471769" y="6375640"/>
                <a:ext cx="29520" cy="58680"/>
              </p14:xfrm>
            </p:contentPart>
          </mc:Choice>
          <mc:Fallback xmlns="">
            <p:pic>
              <p:nvPicPr>
                <p:cNvPr id="1703" name="Input penna 1702">
                  <a:extLst>
                    <a:ext uri="{FF2B5EF4-FFF2-40B4-BE49-F238E27FC236}">
                      <a16:creationId xmlns:a16="http://schemas.microsoft.com/office/drawing/2014/main" id="{E05F40BF-A24A-4064-9555-615296FA576D}"/>
                    </a:ext>
                  </a:extLst>
                </p:cNvPr>
                <p:cNvPicPr/>
                <p:nvPr/>
              </p:nvPicPr>
              <p:blipFill>
                <a:blip r:embed="rId2836"/>
                <a:stretch>
                  <a:fillRect/>
                </a:stretch>
              </p:blipFill>
              <p:spPr>
                <a:xfrm>
                  <a:off x="7462769" y="6367000"/>
                  <a:ext cx="47160" cy="76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37">
            <p14:nvContentPartPr>
              <p14:cNvPr id="1713" name="Input penna 1712">
                <a:extLst>
                  <a:ext uri="{FF2B5EF4-FFF2-40B4-BE49-F238E27FC236}">
                    <a16:creationId xmlns:a16="http://schemas.microsoft.com/office/drawing/2014/main" id="{3BD73FD9-E075-4592-8AC4-1430631B4D6C}"/>
                  </a:ext>
                </a:extLst>
              </p14:cNvPr>
              <p14:cNvContentPartPr/>
              <p14:nvPr/>
            </p14:nvContentPartPr>
            <p14:xfrm>
              <a:off x="7715129" y="6353320"/>
              <a:ext cx="87120" cy="132120"/>
            </p14:xfrm>
          </p:contentPart>
        </mc:Choice>
        <mc:Fallback xmlns="">
          <p:pic>
            <p:nvPicPr>
              <p:cNvPr id="1713" name="Input penna 1712">
                <a:extLst>
                  <a:ext uri="{FF2B5EF4-FFF2-40B4-BE49-F238E27FC236}">
                    <a16:creationId xmlns:a16="http://schemas.microsoft.com/office/drawing/2014/main" id="{3BD73FD9-E075-4592-8AC4-1430631B4D6C}"/>
                  </a:ext>
                </a:extLst>
              </p:cNvPr>
              <p:cNvPicPr/>
              <p:nvPr/>
            </p:nvPicPr>
            <p:blipFill>
              <a:blip r:embed="rId2838"/>
              <a:stretch>
                <a:fillRect/>
              </a:stretch>
            </p:blipFill>
            <p:spPr>
              <a:xfrm>
                <a:off x="7706489" y="6344680"/>
                <a:ext cx="104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9">
            <p14:nvContentPartPr>
              <p14:cNvPr id="1714" name="Input penna 1713">
                <a:extLst>
                  <a:ext uri="{FF2B5EF4-FFF2-40B4-BE49-F238E27FC236}">
                    <a16:creationId xmlns:a16="http://schemas.microsoft.com/office/drawing/2014/main" id="{4650664D-8FC3-4809-8CAD-B339EDC36494}"/>
                  </a:ext>
                </a:extLst>
              </p14:cNvPr>
              <p14:cNvContentPartPr/>
              <p14:nvPr/>
            </p14:nvContentPartPr>
            <p14:xfrm>
              <a:off x="7839689" y="6358000"/>
              <a:ext cx="71640" cy="128880"/>
            </p14:xfrm>
          </p:contentPart>
        </mc:Choice>
        <mc:Fallback xmlns="">
          <p:pic>
            <p:nvPicPr>
              <p:cNvPr id="1714" name="Input penna 1713">
                <a:extLst>
                  <a:ext uri="{FF2B5EF4-FFF2-40B4-BE49-F238E27FC236}">
                    <a16:creationId xmlns:a16="http://schemas.microsoft.com/office/drawing/2014/main" id="{4650664D-8FC3-4809-8CAD-B339EDC36494}"/>
                  </a:ext>
                </a:extLst>
              </p:cNvPr>
              <p:cNvPicPr/>
              <p:nvPr/>
            </p:nvPicPr>
            <p:blipFill>
              <a:blip r:embed="rId2840"/>
              <a:stretch>
                <a:fillRect/>
              </a:stretch>
            </p:blipFill>
            <p:spPr>
              <a:xfrm>
                <a:off x="7830689" y="6349360"/>
                <a:ext cx="892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1">
            <p14:nvContentPartPr>
              <p14:cNvPr id="1715" name="Input penna 1714">
                <a:extLst>
                  <a:ext uri="{FF2B5EF4-FFF2-40B4-BE49-F238E27FC236}">
                    <a16:creationId xmlns:a16="http://schemas.microsoft.com/office/drawing/2014/main" id="{8D34DF4D-3DD9-4F1F-B843-A2EBED7E7EF0}"/>
                  </a:ext>
                </a:extLst>
              </p14:cNvPr>
              <p14:cNvContentPartPr/>
              <p14:nvPr/>
            </p14:nvContentPartPr>
            <p14:xfrm>
              <a:off x="7849409" y="6426040"/>
              <a:ext cx="71640" cy="15120"/>
            </p14:xfrm>
          </p:contentPart>
        </mc:Choice>
        <mc:Fallback xmlns="">
          <p:pic>
            <p:nvPicPr>
              <p:cNvPr id="1715" name="Input penna 1714">
                <a:extLst>
                  <a:ext uri="{FF2B5EF4-FFF2-40B4-BE49-F238E27FC236}">
                    <a16:creationId xmlns:a16="http://schemas.microsoft.com/office/drawing/2014/main" id="{8D34DF4D-3DD9-4F1F-B843-A2EBED7E7EF0}"/>
                  </a:ext>
                </a:extLst>
              </p:cNvPr>
              <p:cNvPicPr/>
              <p:nvPr/>
            </p:nvPicPr>
            <p:blipFill>
              <a:blip r:embed="rId2842"/>
              <a:stretch>
                <a:fillRect/>
              </a:stretch>
            </p:blipFill>
            <p:spPr>
              <a:xfrm>
                <a:off x="7840409" y="6417400"/>
                <a:ext cx="89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3">
            <p14:nvContentPartPr>
              <p14:cNvPr id="1717" name="Input penna 1716">
                <a:extLst>
                  <a:ext uri="{FF2B5EF4-FFF2-40B4-BE49-F238E27FC236}">
                    <a16:creationId xmlns:a16="http://schemas.microsoft.com/office/drawing/2014/main" id="{CE629163-855C-4B73-9258-A29C5DB4B7EF}"/>
                  </a:ext>
                </a:extLst>
              </p14:cNvPr>
              <p14:cNvContentPartPr/>
              <p14:nvPr/>
            </p14:nvContentPartPr>
            <p14:xfrm>
              <a:off x="8102489" y="6352600"/>
              <a:ext cx="73800" cy="135000"/>
            </p14:xfrm>
          </p:contentPart>
        </mc:Choice>
        <mc:Fallback xmlns="">
          <p:pic>
            <p:nvPicPr>
              <p:cNvPr id="1717" name="Input penna 1716">
                <a:extLst>
                  <a:ext uri="{FF2B5EF4-FFF2-40B4-BE49-F238E27FC236}">
                    <a16:creationId xmlns:a16="http://schemas.microsoft.com/office/drawing/2014/main" id="{CE629163-855C-4B73-9258-A29C5DB4B7EF}"/>
                  </a:ext>
                </a:extLst>
              </p:cNvPr>
              <p:cNvPicPr/>
              <p:nvPr/>
            </p:nvPicPr>
            <p:blipFill>
              <a:blip r:embed="rId2844"/>
              <a:stretch>
                <a:fillRect/>
              </a:stretch>
            </p:blipFill>
            <p:spPr>
              <a:xfrm>
                <a:off x="8093849" y="6343960"/>
                <a:ext cx="914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5">
            <p14:nvContentPartPr>
              <p14:cNvPr id="1718" name="Input penna 1717">
                <a:extLst>
                  <a:ext uri="{FF2B5EF4-FFF2-40B4-BE49-F238E27FC236}">
                    <a16:creationId xmlns:a16="http://schemas.microsoft.com/office/drawing/2014/main" id="{9135EBD6-6262-416D-9DBA-968FD9214CD9}"/>
                  </a:ext>
                </a:extLst>
              </p14:cNvPr>
              <p14:cNvContentPartPr/>
              <p14:nvPr/>
            </p14:nvContentPartPr>
            <p14:xfrm>
              <a:off x="8083769" y="6385720"/>
              <a:ext cx="113760" cy="91080"/>
            </p14:xfrm>
          </p:contentPart>
        </mc:Choice>
        <mc:Fallback xmlns="">
          <p:pic>
            <p:nvPicPr>
              <p:cNvPr id="1718" name="Input penna 1717">
                <a:extLst>
                  <a:ext uri="{FF2B5EF4-FFF2-40B4-BE49-F238E27FC236}">
                    <a16:creationId xmlns:a16="http://schemas.microsoft.com/office/drawing/2014/main" id="{9135EBD6-6262-416D-9DBA-968FD9214CD9}"/>
                  </a:ext>
                </a:extLst>
              </p:cNvPr>
              <p:cNvPicPr/>
              <p:nvPr/>
            </p:nvPicPr>
            <p:blipFill>
              <a:blip r:embed="rId2846"/>
              <a:stretch>
                <a:fillRect/>
              </a:stretch>
            </p:blipFill>
            <p:spPr>
              <a:xfrm>
                <a:off x="8075129" y="6376720"/>
                <a:ext cx="1314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7">
            <p14:nvContentPartPr>
              <p14:cNvPr id="1725" name="Input penna 1724">
                <a:extLst>
                  <a:ext uri="{FF2B5EF4-FFF2-40B4-BE49-F238E27FC236}">
                    <a16:creationId xmlns:a16="http://schemas.microsoft.com/office/drawing/2014/main" id="{CF6AA74C-90FD-45D6-A902-999769AC539F}"/>
                  </a:ext>
                </a:extLst>
              </p14:cNvPr>
              <p14:cNvContentPartPr/>
              <p14:nvPr/>
            </p14:nvContentPartPr>
            <p14:xfrm>
              <a:off x="8011409" y="6256480"/>
              <a:ext cx="36360" cy="89280"/>
            </p14:xfrm>
          </p:contentPart>
        </mc:Choice>
        <mc:Fallback xmlns="">
          <p:pic>
            <p:nvPicPr>
              <p:cNvPr id="1725" name="Input penna 1724">
                <a:extLst>
                  <a:ext uri="{FF2B5EF4-FFF2-40B4-BE49-F238E27FC236}">
                    <a16:creationId xmlns:a16="http://schemas.microsoft.com/office/drawing/2014/main" id="{CF6AA74C-90FD-45D6-A902-999769AC539F}"/>
                  </a:ext>
                </a:extLst>
              </p:cNvPr>
              <p:cNvPicPr/>
              <p:nvPr/>
            </p:nvPicPr>
            <p:blipFill>
              <a:blip r:embed="rId2848"/>
              <a:stretch>
                <a:fillRect/>
              </a:stretch>
            </p:blipFill>
            <p:spPr>
              <a:xfrm>
                <a:off x="8002769" y="6247480"/>
                <a:ext cx="540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9">
            <p14:nvContentPartPr>
              <p14:cNvPr id="1726" name="Input penna 1725">
                <a:extLst>
                  <a:ext uri="{FF2B5EF4-FFF2-40B4-BE49-F238E27FC236}">
                    <a16:creationId xmlns:a16="http://schemas.microsoft.com/office/drawing/2014/main" id="{C04E7692-B549-418C-B2D1-47E0B3EEB608}"/>
                  </a:ext>
                </a:extLst>
              </p14:cNvPr>
              <p14:cNvContentPartPr/>
              <p14:nvPr/>
            </p14:nvContentPartPr>
            <p14:xfrm>
              <a:off x="8047409" y="6289240"/>
              <a:ext cx="20520" cy="70200"/>
            </p14:xfrm>
          </p:contentPart>
        </mc:Choice>
        <mc:Fallback xmlns="">
          <p:pic>
            <p:nvPicPr>
              <p:cNvPr id="1726" name="Input penna 1725">
                <a:extLst>
                  <a:ext uri="{FF2B5EF4-FFF2-40B4-BE49-F238E27FC236}">
                    <a16:creationId xmlns:a16="http://schemas.microsoft.com/office/drawing/2014/main" id="{C04E7692-B549-418C-B2D1-47E0B3EEB608}"/>
                  </a:ext>
                </a:extLst>
              </p:cNvPr>
              <p:cNvPicPr/>
              <p:nvPr/>
            </p:nvPicPr>
            <p:blipFill>
              <a:blip r:embed="rId2850"/>
              <a:stretch>
                <a:fillRect/>
              </a:stretch>
            </p:blipFill>
            <p:spPr>
              <a:xfrm>
                <a:off x="8038769" y="6280600"/>
                <a:ext cx="38160" cy="87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34" name="Gruppo 1733">
            <a:extLst>
              <a:ext uri="{FF2B5EF4-FFF2-40B4-BE49-F238E27FC236}">
                <a16:creationId xmlns:a16="http://schemas.microsoft.com/office/drawing/2014/main" id="{4A46A872-4268-4FC4-8B77-75AEBFB3B778}"/>
              </a:ext>
            </a:extLst>
          </p:cNvPr>
          <p:cNvGrpSpPr/>
          <p:nvPr/>
        </p:nvGrpSpPr>
        <p:grpSpPr>
          <a:xfrm>
            <a:off x="8343329" y="6338200"/>
            <a:ext cx="639000" cy="182880"/>
            <a:chOff x="8343329" y="6338200"/>
            <a:chExt cx="63900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51">
              <p14:nvContentPartPr>
                <p14:cNvPr id="1727" name="Input penna 1726">
                  <a:extLst>
                    <a:ext uri="{FF2B5EF4-FFF2-40B4-BE49-F238E27FC236}">
                      <a16:creationId xmlns:a16="http://schemas.microsoft.com/office/drawing/2014/main" id="{A59BDEB2-9054-4300-B6C6-CF5B74D42E4F}"/>
                    </a:ext>
                  </a:extLst>
                </p14:cNvPr>
                <p14:cNvContentPartPr/>
                <p14:nvPr/>
              </p14:nvContentPartPr>
              <p14:xfrm>
                <a:off x="8343329" y="6380680"/>
                <a:ext cx="97200" cy="129240"/>
              </p14:xfrm>
            </p:contentPart>
          </mc:Choice>
          <mc:Fallback xmlns="">
            <p:pic>
              <p:nvPicPr>
                <p:cNvPr id="1727" name="Input penna 1726">
                  <a:extLst>
                    <a:ext uri="{FF2B5EF4-FFF2-40B4-BE49-F238E27FC236}">
                      <a16:creationId xmlns:a16="http://schemas.microsoft.com/office/drawing/2014/main" id="{A59BDEB2-9054-4300-B6C6-CF5B74D42E4F}"/>
                    </a:ext>
                  </a:extLst>
                </p:cNvPr>
                <p:cNvPicPr/>
                <p:nvPr/>
              </p:nvPicPr>
              <p:blipFill>
                <a:blip r:embed="rId2852"/>
                <a:stretch>
                  <a:fillRect/>
                </a:stretch>
              </p:blipFill>
              <p:spPr>
                <a:xfrm>
                  <a:off x="8334689" y="6372040"/>
                  <a:ext cx="114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3">
              <p14:nvContentPartPr>
                <p14:cNvPr id="1728" name="Input penna 1727">
                  <a:extLst>
                    <a:ext uri="{FF2B5EF4-FFF2-40B4-BE49-F238E27FC236}">
                      <a16:creationId xmlns:a16="http://schemas.microsoft.com/office/drawing/2014/main" id="{ABBD1BEC-0C0D-4237-9797-39DE28D07FFE}"/>
                    </a:ext>
                  </a:extLst>
                </p14:cNvPr>
                <p14:cNvContentPartPr/>
                <p14:nvPr/>
              </p14:nvContentPartPr>
              <p14:xfrm>
                <a:off x="8458529" y="6391840"/>
                <a:ext cx="63360" cy="88920"/>
              </p14:xfrm>
            </p:contentPart>
          </mc:Choice>
          <mc:Fallback xmlns="">
            <p:pic>
              <p:nvPicPr>
                <p:cNvPr id="1728" name="Input penna 1727">
                  <a:extLst>
                    <a:ext uri="{FF2B5EF4-FFF2-40B4-BE49-F238E27FC236}">
                      <a16:creationId xmlns:a16="http://schemas.microsoft.com/office/drawing/2014/main" id="{ABBD1BEC-0C0D-4237-9797-39DE28D07FFE}"/>
                    </a:ext>
                  </a:extLst>
                </p:cNvPr>
                <p:cNvPicPr/>
                <p:nvPr/>
              </p:nvPicPr>
              <p:blipFill>
                <a:blip r:embed="rId2854"/>
                <a:stretch>
                  <a:fillRect/>
                </a:stretch>
              </p:blipFill>
              <p:spPr>
                <a:xfrm>
                  <a:off x="8449529" y="6383200"/>
                  <a:ext cx="81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5">
              <p14:nvContentPartPr>
                <p14:cNvPr id="1731" name="Input penna 1730">
                  <a:extLst>
                    <a:ext uri="{FF2B5EF4-FFF2-40B4-BE49-F238E27FC236}">
                      <a16:creationId xmlns:a16="http://schemas.microsoft.com/office/drawing/2014/main" id="{BBA26D79-F106-4473-9771-0AA7E2592263}"/>
                    </a:ext>
                  </a:extLst>
                </p14:cNvPr>
                <p14:cNvContentPartPr/>
                <p14:nvPr/>
              </p14:nvContentPartPr>
              <p14:xfrm>
                <a:off x="8633129" y="6375640"/>
                <a:ext cx="8640" cy="93600"/>
              </p14:xfrm>
            </p:contentPart>
          </mc:Choice>
          <mc:Fallback xmlns="">
            <p:pic>
              <p:nvPicPr>
                <p:cNvPr id="1731" name="Input penna 1730">
                  <a:extLst>
                    <a:ext uri="{FF2B5EF4-FFF2-40B4-BE49-F238E27FC236}">
                      <a16:creationId xmlns:a16="http://schemas.microsoft.com/office/drawing/2014/main" id="{BBA26D79-F106-4473-9771-0AA7E2592263}"/>
                    </a:ext>
                  </a:extLst>
                </p:cNvPr>
                <p:cNvPicPr/>
                <p:nvPr/>
              </p:nvPicPr>
              <p:blipFill>
                <a:blip r:embed="rId2856"/>
                <a:stretch>
                  <a:fillRect/>
                </a:stretch>
              </p:blipFill>
              <p:spPr>
                <a:xfrm>
                  <a:off x="8624489" y="6367000"/>
                  <a:ext cx="262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7">
              <p14:nvContentPartPr>
                <p14:cNvPr id="1732" name="Input penna 1731">
                  <a:extLst>
                    <a:ext uri="{FF2B5EF4-FFF2-40B4-BE49-F238E27FC236}">
                      <a16:creationId xmlns:a16="http://schemas.microsoft.com/office/drawing/2014/main" id="{9E2BE2F9-EC77-4346-9740-BAA45916704B}"/>
                    </a:ext>
                  </a:extLst>
                </p14:cNvPr>
                <p14:cNvContentPartPr/>
                <p14:nvPr/>
              </p14:nvContentPartPr>
              <p14:xfrm>
                <a:off x="8678129" y="6347200"/>
                <a:ext cx="110520" cy="126360"/>
              </p14:xfrm>
            </p:contentPart>
          </mc:Choice>
          <mc:Fallback xmlns="">
            <p:pic>
              <p:nvPicPr>
                <p:cNvPr id="1732" name="Input penna 1731">
                  <a:extLst>
                    <a:ext uri="{FF2B5EF4-FFF2-40B4-BE49-F238E27FC236}">
                      <a16:creationId xmlns:a16="http://schemas.microsoft.com/office/drawing/2014/main" id="{9E2BE2F9-EC77-4346-9740-BAA45916704B}"/>
                    </a:ext>
                  </a:extLst>
                </p:cNvPr>
                <p:cNvPicPr/>
                <p:nvPr/>
              </p:nvPicPr>
              <p:blipFill>
                <a:blip r:embed="rId2858"/>
                <a:stretch>
                  <a:fillRect/>
                </a:stretch>
              </p:blipFill>
              <p:spPr>
                <a:xfrm>
                  <a:off x="8669489" y="6338200"/>
                  <a:ext cx="1281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9">
              <p14:nvContentPartPr>
                <p14:cNvPr id="1733" name="Input penna 1732">
                  <a:extLst>
                    <a:ext uri="{FF2B5EF4-FFF2-40B4-BE49-F238E27FC236}">
                      <a16:creationId xmlns:a16="http://schemas.microsoft.com/office/drawing/2014/main" id="{7A1827DC-A7A8-4393-92CF-6DCF0FEEB2A4}"/>
                    </a:ext>
                  </a:extLst>
                </p14:cNvPr>
                <p14:cNvContentPartPr/>
                <p14:nvPr/>
              </p14:nvContentPartPr>
              <p14:xfrm>
                <a:off x="8927249" y="6338200"/>
                <a:ext cx="55080" cy="182880"/>
              </p14:xfrm>
            </p:contentPart>
          </mc:Choice>
          <mc:Fallback xmlns="">
            <p:pic>
              <p:nvPicPr>
                <p:cNvPr id="1733" name="Input penna 1732">
                  <a:extLst>
                    <a:ext uri="{FF2B5EF4-FFF2-40B4-BE49-F238E27FC236}">
                      <a16:creationId xmlns:a16="http://schemas.microsoft.com/office/drawing/2014/main" id="{7A1827DC-A7A8-4393-92CF-6DCF0FEEB2A4}"/>
                    </a:ext>
                  </a:extLst>
                </p:cNvPr>
                <p:cNvPicPr/>
                <p:nvPr/>
              </p:nvPicPr>
              <p:blipFill>
                <a:blip r:embed="rId2860"/>
                <a:stretch>
                  <a:fillRect/>
                </a:stretch>
              </p:blipFill>
              <p:spPr>
                <a:xfrm>
                  <a:off x="8918249" y="6329560"/>
                  <a:ext cx="72720" cy="20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9" name="Gruppo 1738">
            <a:extLst>
              <a:ext uri="{FF2B5EF4-FFF2-40B4-BE49-F238E27FC236}">
                <a16:creationId xmlns:a16="http://schemas.microsoft.com/office/drawing/2014/main" id="{EE37216E-C25B-45D7-A9FF-60A15D0C20C9}"/>
              </a:ext>
            </a:extLst>
          </p:cNvPr>
          <p:cNvGrpSpPr/>
          <p:nvPr/>
        </p:nvGrpSpPr>
        <p:grpSpPr>
          <a:xfrm>
            <a:off x="9140009" y="6216160"/>
            <a:ext cx="460800" cy="359640"/>
            <a:chOff x="9140009" y="6216160"/>
            <a:chExt cx="460800" cy="35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1">
              <p14:nvContentPartPr>
                <p14:cNvPr id="1735" name="Input penna 1734">
                  <a:extLst>
                    <a:ext uri="{FF2B5EF4-FFF2-40B4-BE49-F238E27FC236}">
                      <a16:creationId xmlns:a16="http://schemas.microsoft.com/office/drawing/2014/main" id="{F996E10F-16EB-4ABF-8169-3069D2F90986}"/>
                    </a:ext>
                  </a:extLst>
                </p14:cNvPr>
                <p14:cNvContentPartPr/>
                <p14:nvPr/>
              </p14:nvContentPartPr>
              <p14:xfrm>
                <a:off x="9140009" y="6394000"/>
                <a:ext cx="75600" cy="72000"/>
              </p14:xfrm>
            </p:contentPart>
          </mc:Choice>
          <mc:Fallback xmlns="">
            <p:pic>
              <p:nvPicPr>
                <p:cNvPr id="1735" name="Input penna 1734">
                  <a:extLst>
                    <a:ext uri="{FF2B5EF4-FFF2-40B4-BE49-F238E27FC236}">
                      <a16:creationId xmlns:a16="http://schemas.microsoft.com/office/drawing/2014/main" id="{F996E10F-16EB-4ABF-8169-3069D2F90986}"/>
                    </a:ext>
                  </a:extLst>
                </p:cNvPr>
                <p:cNvPicPr/>
                <p:nvPr/>
              </p:nvPicPr>
              <p:blipFill>
                <a:blip r:embed="rId2862"/>
                <a:stretch>
                  <a:fillRect/>
                </a:stretch>
              </p:blipFill>
              <p:spPr>
                <a:xfrm>
                  <a:off x="9131369" y="6385360"/>
                  <a:ext cx="93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3">
              <p14:nvContentPartPr>
                <p14:cNvPr id="1736" name="Input penna 1735">
                  <a:extLst>
                    <a:ext uri="{FF2B5EF4-FFF2-40B4-BE49-F238E27FC236}">
                      <a16:creationId xmlns:a16="http://schemas.microsoft.com/office/drawing/2014/main" id="{73C98D76-CDFF-4750-9DAF-7B4C6DC46E9A}"/>
                    </a:ext>
                  </a:extLst>
                </p14:cNvPr>
                <p14:cNvContentPartPr/>
                <p14:nvPr/>
              </p14:nvContentPartPr>
              <p14:xfrm>
                <a:off x="9347369" y="6368800"/>
                <a:ext cx="142920" cy="207000"/>
              </p14:xfrm>
            </p:contentPart>
          </mc:Choice>
          <mc:Fallback xmlns="">
            <p:pic>
              <p:nvPicPr>
                <p:cNvPr id="1736" name="Input penna 1735">
                  <a:extLst>
                    <a:ext uri="{FF2B5EF4-FFF2-40B4-BE49-F238E27FC236}">
                      <a16:creationId xmlns:a16="http://schemas.microsoft.com/office/drawing/2014/main" id="{73C98D76-CDFF-4750-9DAF-7B4C6DC46E9A}"/>
                    </a:ext>
                  </a:extLst>
                </p:cNvPr>
                <p:cNvPicPr/>
                <p:nvPr/>
              </p:nvPicPr>
              <p:blipFill>
                <a:blip r:embed="rId2864"/>
                <a:stretch>
                  <a:fillRect/>
                </a:stretch>
              </p:blipFill>
              <p:spPr>
                <a:xfrm>
                  <a:off x="9338369" y="6359800"/>
                  <a:ext cx="16056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5">
              <p14:nvContentPartPr>
                <p14:cNvPr id="1737" name="Input penna 1736">
                  <a:extLst>
                    <a:ext uri="{FF2B5EF4-FFF2-40B4-BE49-F238E27FC236}">
                      <a16:creationId xmlns:a16="http://schemas.microsoft.com/office/drawing/2014/main" id="{2094AFD9-3B82-4688-AFE5-A0C7B2A59C41}"/>
                    </a:ext>
                  </a:extLst>
                </p14:cNvPr>
                <p14:cNvContentPartPr/>
                <p14:nvPr/>
              </p14:nvContentPartPr>
              <p14:xfrm>
                <a:off x="9564449" y="6216160"/>
                <a:ext cx="36360" cy="91800"/>
              </p14:xfrm>
            </p:contentPart>
          </mc:Choice>
          <mc:Fallback xmlns="">
            <p:pic>
              <p:nvPicPr>
                <p:cNvPr id="1737" name="Input penna 1736">
                  <a:extLst>
                    <a:ext uri="{FF2B5EF4-FFF2-40B4-BE49-F238E27FC236}">
                      <a16:creationId xmlns:a16="http://schemas.microsoft.com/office/drawing/2014/main" id="{2094AFD9-3B82-4688-AFE5-A0C7B2A59C41}"/>
                    </a:ext>
                  </a:extLst>
                </p:cNvPr>
                <p:cNvPicPr/>
                <p:nvPr/>
              </p:nvPicPr>
              <p:blipFill>
                <a:blip r:embed="rId2866"/>
                <a:stretch>
                  <a:fillRect/>
                </a:stretch>
              </p:blipFill>
              <p:spPr>
                <a:xfrm>
                  <a:off x="9555809" y="6207160"/>
                  <a:ext cx="540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7">
              <p14:nvContentPartPr>
                <p14:cNvPr id="1738" name="Input penna 1737">
                  <a:extLst>
                    <a:ext uri="{FF2B5EF4-FFF2-40B4-BE49-F238E27FC236}">
                      <a16:creationId xmlns:a16="http://schemas.microsoft.com/office/drawing/2014/main" id="{707E902A-947F-45DD-B7F3-217480A61F1D}"/>
                    </a:ext>
                  </a:extLst>
                </p14:cNvPr>
                <p14:cNvContentPartPr/>
                <p14:nvPr/>
              </p14:nvContentPartPr>
              <p14:xfrm>
                <a:off x="9529889" y="6257920"/>
                <a:ext cx="15840" cy="68760"/>
              </p14:xfrm>
            </p:contentPart>
          </mc:Choice>
          <mc:Fallback xmlns="">
            <p:pic>
              <p:nvPicPr>
                <p:cNvPr id="1738" name="Input penna 1737">
                  <a:extLst>
                    <a:ext uri="{FF2B5EF4-FFF2-40B4-BE49-F238E27FC236}">
                      <a16:creationId xmlns:a16="http://schemas.microsoft.com/office/drawing/2014/main" id="{707E902A-947F-45DD-B7F3-217480A61F1D}"/>
                    </a:ext>
                  </a:extLst>
                </p:cNvPr>
                <p:cNvPicPr/>
                <p:nvPr/>
              </p:nvPicPr>
              <p:blipFill>
                <a:blip r:embed="rId2868"/>
                <a:stretch>
                  <a:fillRect/>
                </a:stretch>
              </p:blipFill>
              <p:spPr>
                <a:xfrm>
                  <a:off x="9520889" y="6249280"/>
                  <a:ext cx="33480" cy="86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739446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o 1">
            <a:extLst>
              <a:ext uri="{FF2B5EF4-FFF2-40B4-BE49-F238E27FC236}">
                <a16:creationId xmlns:a16="http://schemas.microsoft.com/office/drawing/2014/main" id="{025E1AE9-FF17-471A-A5FB-4F1AEC3D4ADC}"/>
              </a:ext>
            </a:extLst>
          </p:cNvPr>
          <p:cNvGrpSpPr/>
          <p:nvPr/>
        </p:nvGrpSpPr>
        <p:grpSpPr>
          <a:xfrm>
            <a:off x="4157040" y="516076"/>
            <a:ext cx="1601640" cy="319320"/>
            <a:chOff x="10202080" y="504787"/>
            <a:chExt cx="1601640" cy="31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" name="Input penna 2">
                  <a:extLst>
                    <a:ext uri="{FF2B5EF4-FFF2-40B4-BE49-F238E27FC236}">
                      <a16:creationId xmlns:a16="http://schemas.microsoft.com/office/drawing/2014/main" id="{E24C57DF-059D-4AB7-9B70-B022BF13BCCC}"/>
                    </a:ext>
                  </a:extLst>
                </p14:cNvPr>
                <p14:cNvContentPartPr/>
                <p14:nvPr/>
              </p14:nvContentPartPr>
              <p14:xfrm>
                <a:off x="10202080" y="538267"/>
                <a:ext cx="181080" cy="10728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C2BC8B6D-E81C-4A79-A07E-EB02B9CE7EDA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10193080" y="529627"/>
                  <a:ext cx="1987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7AC66061-1686-4379-8D88-9ED00ED03203}"/>
                    </a:ext>
                  </a:extLst>
                </p14:cNvPr>
                <p14:cNvContentPartPr/>
                <p14:nvPr/>
              </p14:nvContentPartPr>
              <p14:xfrm>
                <a:off x="10450120" y="504787"/>
                <a:ext cx="112680" cy="15084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A1CFCCCE-5444-4B13-88ED-D619D54FB976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10441120" y="496147"/>
                  <a:ext cx="130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8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A6FF2305-79EA-4A64-A77A-B00C9AFB3EED}"/>
                    </a:ext>
                  </a:extLst>
                </p14:cNvPr>
                <p14:cNvContentPartPr/>
                <p14:nvPr/>
              </p14:nvContentPartPr>
              <p14:xfrm>
                <a:off x="10592320" y="614227"/>
                <a:ext cx="25920" cy="10152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57C10A58-9A33-49C0-89DB-5CCAAA2FD81E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10583320" y="605587"/>
                  <a:ext cx="435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503B4A3F-C4C7-4E69-9BF1-24CD36DD8034}"/>
                    </a:ext>
                  </a:extLst>
                </p14:cNvPr>
                <p14:cNvContentPartPr/>
                <p14:nvPr/>
              </p14:nvContentPartPr>
              <p14:xfrm>
                <a:off x="10705360" y="661387"/>
                <a:ext cx="27360" cy="7956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30CD4F23-0A7A-49A1-9D64-3D967DF7F51C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10696720" y="652387"/>
                  <a:ext cx="450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E14D98B5-E5FD-4D90-82D0-506BD42F0025}"/>
                    </a:ext>
                  </a:extLst>
                </p14:cNvPr>
                <p14:cNvContentPartPr/>
                <p14:nvPr/>
              </p14:nvContentPartPr>
              <p14:xfrm>
                <a:off x="10770160" y="517747"/>
                <a:ext cx="97560" cy="15192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4BE260F2-418B-4BEE-9C09-92B018B0E1D7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10761160" y="509107"/>
                  <a:ext cx="1152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4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F534ABC7-FC6D-471F-BFC9-5C73F7C0849D}"/>
                    </a:ext>
                  </a:extLst>
                </p14:cNvPr>
                <p14:cNvContentPartPr/>
                <p14:nvPr/>
              </p14:nvContentPartPr>
              <p14:xfrm>
                <a:off x="10913440" y="605227"/>
                <a:ext cx="91440" cy="17388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177560DF-4491-4BE4-B034-DF400D2C35B2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10904440" y="596227"/>
                  <a:ext cx="109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6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FD9EC24F-AF8F-4855-B3BB-F31F048BBC64}"/>
                    </a:ext>
                  </a:extLst>
                </p14:cNvPr>
                <p14:cNvContentPartPr/>
                <p14:nvPr/>
              </p14:nvContentPartPr>
              <p14:xfrm>
                <a:off x="11099560" y="667507"/>
                <a:ext cx="14760" cy="5148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1D2ED2D5-BB44-4323-8A04-35B9BCC5FD78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11090920" y="658507"/>
                  <a:ext cx="324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8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358DB134-C880-4A23-8EA4-1D7E807FBA48}"/>
                    </a:ext>
                  </a:extLst>
                </p14:cNvPr>
                <p14:cNvContentPartPr/>
                <p14:nvPr/>
              </p14:nvContentPartPr>
              <p14:xfrm>
                <a:off x="11247520" y="509827"/>
                <a:ext cx="88200" cy="21636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448F38F7-69DD-4515-8FEF-81EC6D99FD29}"/>
                    </a:ext>
                  </a:extLst>
                </p:cNvPr>
                <p:cNvPicPr/>
                <p:nvPr/>
              </p:nvPicPr>
              <p:blipFill>
                <a:blip r:embed="rId1019"/>
                <a:stretch>
                  <a:fillRect/>
                </a:stretch>
              </p:blipFill>
              <p:spPr>
                <a:xfrm>
                  <a:off x="11238880" y="501187"/>
                  <a:ext cx="10584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0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3DC1F1DD-BC32-44C8-894C-A55CA9EE39C5}"/>
                    </a:ext>
                  </a:extLst>
                </p14:cNvPr>
                <p14:cNvContentPartPr/>
                <p14:nvPr/>
              </p14:nvContentPartPr>
              <p14:xfrm>
                <a:off x="11367760" y="657067"/>
                <a:ext cx="32400" cy="10116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6A3DB274-852B-4CBD-BEE4-1A8B52885218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11359120" y="648067"/>
                  <a:ext cx="500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E5B9191B-420C-49E6-8269-F805A93D0B56}"/>
                    </a:ext>
                  </a:extLst>
                </p14:cNvPr>
                <p14:cNvContentPartPr/>
                <p14:nvPr/>
              </p14:nvContentPartPr>
              <p14:xfrm>
                <a:off x="11431840" y="657787"/>
                <a:ext cx="108360" cy="16632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BF86D01C-D3A2-4845-9F71-E6EEDFE30172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11423200" y="648787"/>
                  <a:ext cx="1260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E4B19EB1-9EB6-4C81-A42F-2A2D4A45C83C}"/>
                    </a:ext>
                  </a:extLst>
                </p14:cNvPr>
                <p14:cNvContentPartPr/>
                <p14:nvPr/>
              </p14:nvContentPartPr>
              <p14:xfrm>
                <a:off x="11570080" y="612427"/>
                <a:ext cx="77760" cy="1944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678ACDC8-1990-4E59-8B8D-9E8CF4B3D114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11561440" y="603427"/>
                  <a:ext cx="954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7275FDAF-1E63-487B-83A2-F6B775F8F802}"/>
                    </a:ext>
                  </a:extLst>
                </p14:cNvPr>
                <p14:cNvContentPartPr/>
                <p14:nvPr/>
              </p14:nvContentPartPr>
              <p14:xfrm>
                <a:off x="11590240" y="665707"/>
                <a:ext cx="57600" cy="828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C6726CF4-F430-4E70-9275-F5268F9B4F83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11581600" y="656707"/>
                  <a:ext cx="752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86540577-5410-4D47-8D1D-7FF4767E2404}"/>
                    </a:ext>
                  </a:extLst>
                </p14:cNvPr>
                <p14:cNvContentPartPr/>
                <p14:nvPr/>
              </p14:nvContentPartPr>
              <p14:xfrm>
                <a:off x="11674840" y="581827"/>
                <a:ext cx="128880" cy="11916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E506ACE1-0C72-44DF-A747-8FACF44EEED9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11666200" y="572827"/>
                  <a:ext cx="14652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0">
            <p14:nvContentPartPr>
              <p14:cNvPr id="16" name="Input penna 15">
                <a:extLst>
                  <a:ext uri="{FF2B5EF4-FFF2-40B4-BE49-F238E27FC236}">
                    <a16:creationId xmlns:a16="http://schemas.microsoft.com/office/drawing/2014/main" id="{A358E46D-EA34-4D58-87E2-276742632EE8}"/>
                  </a:ext>
                </a:extLst>
              </p14:cNvPr>
              <p14:cNvContentPartPr/>
              <p14:nvPr/>
            </p14:nvContentPartPr>
            <p14:xfrm>
              <a:off x="1025493" y="1524256"/>
              <a:ext cx="83160" cy="1713600"/>
            </p14:xfrm>
          </p:contentPart>
        </mc:Choice>
        <mc:Fallback xmlns="">
          <p:pic>
            <p:nvPicPr>
              <p:cNvPr id="16" name="Input penna 15">
                <a:extLst>
                  <a:ext uri="{FF2B5EF4-FFF2-40B4-BE49-F238E27FC236}">
                    <a16:creationId xmlns:a16="http://schemas.microsoft.com/office/drawing/2014/main" id="{A358E46D-EA34-4D58-87E2-276742632EE8}"/>
                  </a:ext>
                </a:extLst>
              </p:cNvPr>
              <p:cNvPicPr/>
              <p:nvPr/>
            </p:nvPicPr>
            <p:blipFill>
              <a:blip r:embed="rId1031"/>
              <a:stretch>
                <a:fillRect/>
              </a:stretch>
            </p:blipFill>
            <p:spPr>
              <a:xfrm>
                <a:off x="1016493" y="1515258"/>
                <a:ext cx="100800" cy="1731236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uppo 16">
            <a:extLst>
              <a:ext uri="{FF2B5EF4-FFF2-40B4-BE49-F238E27FC236}">
                <a16:creationId xmlns:a16="http://schemas.microsoft.com/office/drawing/2014/main" id="{8F78DE3A-7E0B-4209-83F9-98058EB5F007}"/>
              </a:ext>
            </a:extLst>
          </p:cNvPr>
          <p:cNvGrpSpPr/>
          <p:nvPr/>
        </p:nvGrpSpPr>
        <p:grpSpPr>
          <a:xfrm>
            <a:off x="4638360" y="1635676"/>
            <a:ext cx="231840" cy="175320"/>
            <a:chOff x="10683400" y="1624387"/>
            <a:chExt cx="231840" cy="17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27138EB0-9C6C-464B-B70F-2C60D44B0094}"/>
                    </a:ext>
                  </a:extLst>
                </p14:cNvPr>
                <p14:cNvContentPartPr/>
                <p14:nvPr/>
              </p14:nvContentPartPr>
              <p14:xfrm>
                <a:off x="10786720" y="1665067"/>
                <a:ext cx="36720" cy="113760"/>
              </p14:xfrm>
            </p:contentPart>
          </mc:Choice>
          <mc:Fallback xmlns="">
            <p:pic>
              <p:nvPicPr>
                <p:cNvPr id="891" name="Input penna 890">
                  <a:extLst>
                    <a:ext uri="{FF2B5EF4-FFF2-40B4-BE49-F238E27FC236}">
                      <a16:creationId xmlns:a16="http://schemas.microsoft.com/office/drawing/2014/main" id="{B86EF33F-A692-4885-B129-74AEE409FB29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10778080" y="1656427"/>
                  <a:ext cx="54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886A6174-4D1A-41D3-A4E4-1AA21C7EA920}"/>
                    </a:ext>
                  </a:extLst>
                </p14:cNvPr>
                <p14:cNvContentPartPr/>
                <p14:nvPr/>
              </p14:nvContentPartPr>
              <p14:xfrm>
                <a:off x="10683400" y="1638067"/>
                <a:ext cx="63000" cy="159120"/>
              </p14:xfrm>
            </p:contentPart>
          </mc:Choice>
          <mc:Fallback xmlns="">
            <p:pic>
              <p:nvPicPr>
                <p:cNvPr id="892" name="Input penna 891">
                  <a:extLst>
                    <a:ext uri="{FF2B5EF4-FFF2-40B4-BE49-F238E27FC236}">
                      <a16:creationId xmlns:a16="http://schemas.microsoft.com/office/drawing/2014/main" id="{11ABBCF5-6097-4599-B350-10753F5E269A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10674400" y="1629067"/>
                  <a:ext cx="806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BE2C0DEA-9BB0-4D70-B449-607AF9BA1631}"/>
                    </a:ext>
                  </a:extLst>
                </p14:cNvPr>
                <p14:cNvContentPartPr/>
                <p14:nvPr/>
              </p14:nvContentPartPr>
              <p14:xfrm>
                <a:off x="10868080" y="1624387"/>
                <a:ext cx="47160" cy="175320"/>
              </p14:xfrm>
            </p:contentPart>
          </mc:Choice>
          <mc:Fallback xmlns="">
            <p:pic>
              <p:nvPicPr>
                <p:cNvPr id="893" name="Input penna 892">
                  <a:extLst>
                    <a:ext uri="{FF2B5EF4-FFF2-40B4-BE49-F238E27FC236}">
                      <a16:creationId xmlns:a16="http://schemas.microsoft.com/office/drawing/2014/main" id="{CC92DDCF-BCF7-4F71-8C92-7A44E035DB52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10859080" y="1615387"/>
                  <a:ext cx="64800" cy="19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uppo 20">
            <a:extLst>
              <a:ext uri="{FF2B5EF4-FFF2-40B4-BE49-F238E27FC236}">
                <a16:creationId xmlns:a16="http://schemas.microsoft.com/office/drawing/2014/main" id="{4F1D84E6-516D-428C-85A2-263FA1256A88}"/>
              </a:ext>
            </a:extLst>
          </p:cNvPr>
          <p:cNvGrpSpPr/>
          <p:nvPr/>
        </p:nvGrpSpPr>
        <p:grpSpPr>
          <a:xfrm>
            <a:off x="4419840" y="2336236"/>
            <a:ext cx="327240" cy="192600"/>
            <a:chOff x="10464880" y="2324947"/>
            <a:chExt cx="3272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85C73079-B090-4E85-BB21-89525C2D9677}"/>
                    </a:ext>
                  </a:extLst>
                </p14:cNvPr>
                <p14:cNvContentPartPr/>
                <p14:nvPr/>
              </p14:nvContentPartPr>
              <p14:xfrm>
                <a:off x="10586560" y="2386867"/>
                <a:ext cx="86040" cy="95760"/>
              </p14:xfrm>
            </p:contentPart>
          </mc:Choice>
          <mc:Fallback xmlns="">
            <p:pic>
              <p:nvPicPr>
                <p:cNvPr id="895" name="Input penna 894">
                  <a:extLst>
                    <a:ext uri="{FF2B5EF4-FFF2-40B4-BE49-F238E27FC236}">
                      <a16:creationId xmlns:a16="http://schemas.microsoft.com/office/drawing/2014/main" id="{0DADC895-E837-4645-8971-52AB6866CC38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10577560" y="2377867"/>
                  <a:ext cx="1036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F55C2F10-4411-41CA-AA22-68B390CBDAEB}"/>
                    </a:ext>
                  </a:extLst>
                </p14:cNvPr>
                <p14:cNvContentPartPr/>
                <p14:nvPr/>
              </p14:nvContentPartPr>
              <p14:xfrm>
                <a:off x="10464880" y="2324947"/>
                <a:ext cx="69840" cy="192600"/>
              </p14:xfrm>
            </p:contentPart>
          </mc:Choice>
          <mc:Fallback xmlns="">
            <p:pic>
              <p:nvPicPr>
                <p:cNvPr id="896" name="Input penna 895">
                  <a:extLst>
                    <a:ext uri="{FF2B5EF4-FFF2-40B4-BE49-F238E27FC236}">
                      <a16:creationId xmlns:a16="http://schemas.microsoft.com/office/drawing/2014/main" id="{2C0172C0-CD90-427A-BCD0-B3A1D485089B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10455880" y="2315947"/>
                  <a:ext cx="874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70022597-D64B-4E0B-B09F-44AE1C39EEFA}"/>
                    </a:ext>
                  </a:extLst>
                </p14:cNvPr>
                <p14:cNvContentPartPr/>
                <p14:nvPr/>
              </p14:nvContentPartPr>
              <p14:xfrm>
                <a:off x="10753960" y="2332867"/>
                <a:ext cx="38160" cy="180720"/>
              </p14:xfrm>
            </p:contentPart>
          </mc:Choice>
          <mc:Fallback xmlns="">
            <p:pic>
              <p:nvPicPr>
                <p:cNvPr id="897" name="Input penna 896">
                  <a:extLst>
                    <a:ext uri="{FF2B5EF4-FFF2-40B4-BE49-F238E27FC236}">
                      <a16:creationId xmlns:a16="http://schemas.microsoft.com/office/drawing/2014/main" id="{DC69943F-B16C-453E-82A4-84D21CD204A8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10745320" y="2324227"/>
                  <a:ext cx="55800" cy="19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uppo 24">
            <a:extLst>
              <a:ext uri="{FF2B5EF4-FFF2-40B4-BE49-F238E27FC236}">
                <a16:creationId xmlns:a16="http://schemas.microsoft.com/office/drawing/2014/main" id="{CEB57EDD-9200-4234-9600-A4962A614A1C}"/>
              </a:ext>
            </a:extLst>
          </p:cNvPr>
          <p:cNvGrpSpPr/>
          <p:nvPr/>
        </p:nvGrpSpPr>
        <p:grpSpPr>
          <a:xfrm>
            <a:off x="4279080" y="2995396"/>
            <a:ext cx="284400" cy="155520"/>
            <a:chOff x="10324120" y="2984107"/>
            <a:chExt cx="284400" cy="15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8380A257-FCEF-4F65-A655-5A0C9D192CED}"/>
                    </a:ext>
                  </a:extLst>
                </p14:cNvPr>
                <p14:cNvContentPartPr/>
                <p14:nvPr/>
              </p14:nvContentPartPr>
              <p14:xfrm>
                <a:off x="10446520" y="3020467"/>
                <a:ext cx="60840" cy="101160"/>
              </p14:xfrm>
            </p:contentPart>
          </mc:Choice>
          <mc:Fallback xmlns="">
            <p:pic>
              <p:nvPicPr>
                <p:cNvPr id="898" name="Input penna 897">
                  <a:extLst>
                    <a:ext uri="{FF2B5EF4-FFF2-40B4-BE49-F238E27FC236}">
                      <a16:creationId xmlns:a16="http://schemas.microsoft.com/office/drawing/2014/main" id="{E73E1DDE-B305-48D2-ACFA-3D9672F161D9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10437520" y="3011827"/>
                  <a:ext cx="784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27" name="Input penna 26">
                  <a:extLst>
                    <a:ext uri="{FF2B5EF4-FFF2-40B4-BE49-F238E27FC236}">
                      <a16:creationId xmlns:a16="http://schemas.microsoft.com/office/drawing/2014/main" id="{7CCB9F4E-1A57-4DB2-A0F0-CF9A8FDBFFBA}"/>
                    </a:ext>
                  </a:extLst>
                </p14:cNvPr>
                <p14:cNvContentPartPr/>
                <p14:nvPr/>
              </p14:nvContentPartPr>
              <p14:xfrm>
                <a:off x="10324120" y="2984107"/>
                <a:ext cx="50040" cy="155520"/>
              </p14:xfrm>
            </p:contentPart>
          </mc:Choice>
          <mc:Fallback xmlns="">
            <p:pic>
              <p:nvPicPr>
                <p:cNvPr id="899" name="Input penna 898">
                  <a:extLst>
                    <a:ext uri="{FF2B5EF4-FFF2-40B4-BE49-F238E27FC236}">
                      <a16:creationId xmlns:a16="http://schemas.microsoft.com/office/drawing/2014/main" id="{8E960A28-6F10-42B5-AC18-1CDD1B6837C1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10315480" y="2975467"/>
                  <a:ext cx="676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28" name="Input penna 27">
                  <a:extLst>
                    <a:ext uri="{FF2B5EF4-FFF2-40B4-BE49-F238E27FC236}">
                      <a16:creationId xmlns:a16="http://schemas.microsoft.com/office/drawing/2014/main" id="{6225EAA1-66E7-4822-A98D-552511EC9E96}"/>
                    </a:ext>
                  </a:extLst>
                </p14:cNvPr>
                <p14:cNvContentPartPr/>
                <p14:nvPr/>
              </p14:nvContentPartPr>
              <p14:xfrm>
                <a:off x="10570360" y="3002107"/>
                <a:ext cx="38160" cy="136440"/>
              </p14:xfrm>
            </p:contentPart>
          </mc:Choice>
          <mc:Fallback xmlns="">
            <p:pic>
              <p:nvPicPr>
                <p:cNvPr id="900" name="Input penna 899">
                  <a:extLst>
                    <a:ext uri="{FF2B5EF4-FFF2-40B4-BE49-F238E27FC236}">
                      <a16:creationId xmlns:a16="http://schemas.microsoft.com/office/drawing/2014/main" id="{645A6E1D-8F77-4C8C-8D46-32E4CB801AF1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10561720" y="2993107"/>
                  <a:ext cx="558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" name="Gruppo 28">
            <a:extLst>
              <a:ext uri="{FF2B5EF4-FFF2-40B4-BE49-F238E27FC236}">
                <a16:creationId xmlns:a16="http://schemas.microsoft.com/office/drawing/2014/main" id="{73415C94-5CF3-461E-BDFC-DD86DC2D196D}"/>
              </a:ext>
            </a:extLst>
          </p:cNvPr>
          <p:cNvGrpSpPr/>
          <p:nvPr/>
        </p:nvGrpSpPr>
        <p:grpSpPr>
          <a:xfrm>
            <a:off x="116400" y="154636"/>
            <a:ext cx="3950733" cy="3639600"/>
            <a:chOff x="6161440" y="143347"/>
            <a:chExt cx="3950733" cy="363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33" name="Input penna 32">
                  <a:extLst>
                    <a:ext uri="{FF2B5EF4-FFF2-40B4-BE49-F238E27FC236}">
                      <a16:creationId xmlns:a16="http://schemas.microsoft.com/office/drawing/2014/main" id="{02865B69-049B-4729-8C06-627EBB050673}"/>
                    </a:ext>
                  </a:extLst>
                </p14:cNvPr>
                <p14:cNvContentPartPr/>
                <p14:nvPr/>
              </p14:nvContentPartPr>
              <p14:xfrm>
                <a:off x="6279160" y="171787"/>
                <a:ext cx="137880" cy="13212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A122B1CE-7EB9-4C27-9C2E-CEFF5BD20797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6270520" y="162787"/>
                  <a:ext cx="1555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34" name="Input penna 33">
                  <a:extLst>
                    <a:ext uri="{FF2B5EF4-FFF2-40B4-BE49-F238E27FC236}">
                      <a16:creationId xmlns:a16="http://schemas.microsoft.com/office/drawing/2014/main" id="{66665850-E880-4209-9CAA-C2A180A17727}"/>
                    </a:ext>
                  </a:extLst>
                </p14:cNvPr>
                <p14:cNvContentPartPr/>
                <p14:nvPr/>
              </p14:nvContentPartPr>
              <p14:xfrm>
                <a:off x="6402280" y="174307"/>
                <a:ext cx="91080" cy="9684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093993CD-8A6E-42D3-81E5-4238E4240ED3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6393280" y="165667"/>
                  <a:ext cx="108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35" name="Input penna 34">
                  <a:extLst>
                    <a:ext uri="{FF2B5EF4-FFF2-40B4-BE49-F238E27FC236}">
                      <a16:creationId xmlns:a16="http://schemas.microsoft.com/office/drawing/2014/main" id="{255415DF-6643-490E-83E6-8E25B590F19E}"/>
                    </a:ext>
                  </a:extLst>
                </p14:cNvPr>
                <p14:cNvContentPartPr/>
                <p14:nvPr/>
              </p14:nvContentPartPr>
              <p14:xfrm>
                <a:off x="6513160" y="169267"/>
                <a:ext cx="77400" cy="10260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CBE528AE-20CB-44C9-8E7B-6D168973DDE9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6504520" y="160267"/>
                  <a:ext cx="95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36" name="Input penna 35">
                  <a:extLst>
                    <a:ext uri="{FF2B5EF4-FFF2-40B4-BE49-F238E27FC236}">
                      <a16:creationId xmlns:a16="http://schemas.microsoft.com/office/drawing/2014/main" id="{DE3A1D69-F393-4921-AB08-7E07E45E7013}"/>
                    </a:ext>
                  </a:extLst>
                </p14:cNvPr>
                <p14:cNvContentPartPr/>
                <p14:nvPr/>
              </p14:nvContentPartPr>
              <p14:xfrm>
                <a:off x="6495880" y="220027"/>
                <a:ext cx="78120" cy="720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F3C7F573-C0EB-4164-9F4B-4CADCE579BC6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6486880" y="211387"/>
                  <a:ext cx="957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37" name="Input penna 36">
                  <a:extLst>
                    <a:ext uri="{FF2B5EF4-FFF2-40B4-BE49-F238E27FC236}">
                      <a16:creationId xmlns:a16="http://schemas.microsoft.com/office/drawing/2014/main" id="{E595C6D3-434B-46F9-978D-A2A8DE28E97B}"/>
                    </a:ext>
                  </a:extLst>
                </p14:cNvPr>
                <p14:cNvContentPartPr/>
                <p14:nvPr/>
              </p14:nvContentPartPr>
              <p14:xfrm>
                <a:off x="6579040" y="180787"/>
                <a:ext cx="76320" cy="10584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5CE895BB-2120-4469-AE90-01DED7770E90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6570400" y="172147"/>
                  <a:ext cx="93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38" name="Input penna 37">
                  <a:extLst>
                    <a:ext uri="{FF2B5EF4-FFF2-40B4-BE49-F238E27FC236}">
                      <a16:creationId xmlns:a16="http://schemas.microsoft.com/office/drawing/2014/main" id="{8F8362E9-670B-4398-86AD-3306E69DB452}"/>
                    </a:ext>
                  </a:extLst>
                </p14:cNvPr>
                <p14:cNvContentPartPr/>
                <p14:nvPr/>
              </p14:nvContentPartPr>
              <p14:xfrm>
                <a:off x="6655000" y="201667"/>
                <a:ext cx="125640" cy="77040"/>
              </p14:xfrm>
            </p:contentPart>
          </mc:Choice>
          <mc:Fallback xmlns="">
            <p:pic>
              <p:nvPicPr>
                <p:cNvPr id="679" name="Input penna 678">
                  <a:extLst>
                    <a:ext uri="{FF2B5EF4-FFF2-40B4-BE49-F238E27FC236}">
                      <a16:creationId xmlns:a16="http://schemas.microsoft.com/office/drawing/2014/main" id="{E9E8C67C-3EDB-419A-A1FB-387C7F86A1C9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6646000" y="192667"/>
                  <a:ext cx="1432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39" name="Input penna 38">
                  <a:extLst>
                    <a:ext uri="{FF2B5EF4-FFF2-40B4-BE49-F238E27FC236}">
                      <a16:creationId xmlns:a16="http://schemas.microsoft.com/office/drawing/2014/main" id="{CEB8CF2C-8DB4-4057-AFA7-FBED53437D87}"/>
                    </a:ext>
                  </a:extLst>
                </p14:cNvPr>
                <p14:cNvContentPartPr/>
                <p14:nvPr/>
              </p14:nvContentPartPr>
              <p14:xfrm>
                <a:off x="6759760" y="200947"/>
                <a:ext cx="17640" cy="82440"/>
              </p14:xfrm>
            </p:contentPart>
          </mc:Choice>
          <mc:Fallback xmlns="">
            <p:pic>
              <p:nvPicPr>
                <p:cNvPr id="680" name="Input penna 679">
                  <a:extLst>
                    <a:ext uri="{FF2B5EF4-FFF2-40B4-BE49-F238E27FC236}">
                      <a16:creationId xmlns:a16="http://schemas.microsoft.com/office/drawing/2014/main" id="{18456D7B-619F-41C4-8987-39F2A8D7B227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6751120" y="192307"/>
                  <a:ext cx="352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40" name="Input penna 39">
                  <a:extLst>
                    <a:ext uri="{FF2B5EF4-FFF2-40B4-BE49-F238E27FC236}">
                      <a16:creationId xmlns:a16="http://schemas.microsoft.com/office/drawing/2014/main" id="{F4C2D43F-59BE-42E0-A4C5-29B9A955B331}"/>
                    </a:ext>
                  </a:extLst>
                </p14:cNvPr>
                <p14:cNvContentPartPr/>
                <p14:nvPr/>
              </p14:nvContentPartPr>
              <p14:xfrm>
                <a:off x="6798280" y="184027"/>
                <a:ext cx="69120" cy="10116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8D67BE35-3BD2-490C-8E99-1B79192F32F8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6789640" y="175387"/>
                  <a:ext cx="86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41" name="Input penna 40">
                  <a:extLst>
                    <a:ext uri="{FF2B5EF4-FFF2-40B4-BE49-F238E27FC236}">
                      <a16:creationId xmlns:a16="http://schemas.microsoft.com/office/drawing/2014/main" id="{1EC5FDD2-5AD3-49DA-96BC-F0CBF524FE91}"/>
                    </a:ext>
                  </a:extLst>
                </p14:cNvPr>
                <p14:cNvContentPartPr/>
                <p14:nvPr/>
              </p14:nvContentPartPr>
              <p14:xfrm>
                <a:off x="6860920" y="171067"/>
                <a:ext cx="191880" cy="11736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9C85CB04-7B44-456A-8290-B511A19362D1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6851920" y="162067"/>
                  <a:ext cx="2095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42" name="Input penna 41">
                  <a:extLst>
                    <a:ext uri="{FF2B5EF4-FFF2-40B4-BE49-F238E27FC236}">
                      <a16:creationId xmlns:a16="http://schemas.microsoft.com/office/drawing/2014/main" id="{EE58CEB5-3A5D-48AA-9AA7-0AA9EAD99560}"/>
                    </a:ext>
                  </a:extLst>
                </p14:cNvPr>
                <p14:cNvContentPartPr/>
                <p14:nvPr/>
              </p14:nvContentPartPr>
              <p14:xfrm>
                <a:off x="7176280" y="177547"/>
                <a:ext cx="14400" cy="81720"/>
              </p14:xfrm>
            </p:contentPart>
          </mc:Choice>
          <mc:Fallback xmlns="">
            <p:pic>
              <p:nvPicPr>
                <p:cNvPr id="684" name="Input penna 683">
                  <a:extLst>
                    <a:ext uri="{FF2B5EF4-FFF2-40B4-BE49-F238E27FC236}">
                      <a16:creationId xmlns:a16="http://schemas.microsoft.com/office/drawing/2014/main" id="{494B05D9-3F99-4095-B288-09652E1E8A27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7167280" y="168547"/>
                  <a:ext cx="320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43" name="Input penna 42">
                  <a:extLst>
                    <a:ext uri="{FF2B5EF4-FFF2-40B4-BE49-F238E27FC236}">
                      <a16:creationId xmlns:a16="http://schemas.microsoft.com/office/drawing/2014/main" id="{F787ECB5-6E14-4779-920F-5B984E37BCBF}"/>
                    </a:ext>
                  </a:extLst>
                </p14:cNvPr>
                <p14:cNvContentPartPr/>
                <p14:nvPr/>
              </p14:nvContentPartPr>
              <p14:xfrm>
                <a:off x="7216240" y="182587"/>
                <a:ext cx="81720" cy="8136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F19E8168-5891-44B9-B62A-C634F8FDE46B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7207600" y="173587"/>
                  <a:ext cx="99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44" name="Input penna 43">
                  <a:extLst>
                    <a:ext uri="{FF2B5EF4-FFF2-40B4-BE49-F238E27FC236}">
                      <a16:creationId xmlns:a16="http://schemas.microsoft.com/office/drawing/2014/main" id="{17DD398B-D466-47AD-82DF-D9F8F8A1453E}"/>
                    </a:ext>
                  </a:extLst>
                </p14:cNvPr>
                <p14:cNvContentPartPr/>
                <p14:nvPr/>
              </p14:nvContentPartPr>
              <p14:xfrm>
                <a:off x="7402000" y="143707"/>
                <a:ext cx="111600" cy="12888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A8683ED8-B02A-442D-8515-C3340A88DD9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7393360" y="134707"/>
                  <a:ext cx="129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45" name="Input penna 44">
                  <a:extLst>
                    <a:ext uri="{FF2B5EF4-FFF2-40B4-BE49-F238E27FC236}">
                      <a16:creationId xmlns:a16="http://schemas.microsoft.com/office/drawing/2014/main" id="{C1BDE3FB-C999-43AB-8805-51DEAF07AF50}"/>
                    </a:ext>
                  </a:extLst>
                </p14:cNvPr>
                <p14:cNvContentPartPr/>
                <p14:nvPr/>
              </p14:nvContentPartPr>
              <p14:xfrm>
                <a:off x="7539520" y="171787"/>
                <a:ext cx="92160" cy="8604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25E83A26-4E71-451A-B6EC-6E6B41C00F83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7530880" y="163147"/>
                  <a:ext cx="109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46" name="Input penna 45">
                  <a:extLst>
                    <a:ext uri="{FF2B5EF4-FFF2-40B4-BE49-F238E27FC236}">
                      <a16:creationId xmlns:a16="http://schemas.microsoft.com/office/drawing/2014/main" id="{8BC11C5D-FF74-4786-AABA-0F76D3A07F91}"/>
                    </a:ext>
                  </a:extLst>
                </p14:cNvPr>
                <p14:cNvContentPartPr/>
                <p14:nvPr/>
              </p14:nvContentPartPr>
              <p14:xfrm>
                <a:off x="7645720" y="178267"/>
                <a:ext cx="29520" cy="9108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9B150731-4DB0-4462-820A-B2B03ECAD9B1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7637080" y="169267"/>
                  <a:ext cx="471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47" name="Input penna 46">
                  <a:extLst>
                    <a:ext uri="{FF2B5EF4-FFF2-40B4-BE49-F238E27FC236}">
                      <a16:creationId xmlns:a16="http://schemas.microsoft.com/office/drawing/2014/main" id="{2EA4FCDF-4BDB-4C8A-9763-B3AC24C97F87}"/>
                    </a:ext>
                  </a:extLst>
                </p14:cNvPr>
                <p14:cNvContentPartPr/>
                <p14:nvPr/>
              </p14:nvContentPartPr>
              <p14:xfrm>
                <a:off x="7691080" y="180787"/>
                <a:ext cx="79920" cy="7956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C71E679B-56DB-473C-A154-8DF5A257FC78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7682080" y="171787"/>
                  <a:ext cx="975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48" name="Input penna 47">
                  <a:extLst>
                    <a:ext uri="{FF2B5EF4-FFF2-40B4-BE49-F238E27FC236}">
                      <a16:creationId xmlns:a16="http://schemas.microsoft.com/office/drawing/2014/main" id="{850AC77E-6968-450A-B46A-B7E5B9C0CE7E}"/>
                    </a:ext>
                  </a:extLst>
                </p14:cNvPr>
                <p14:cNvContentPartPr/>
                <p14:nvPr/>
              </p14:nvContentPartPr>
              <p14:xfrm>
                <a:off x="7790800" y="143347"/>
                <a:ext cx="61560" cy="11376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A7ABD4EB-69B9-448B-952B-D110CD21F69D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7782160" y="134347"/>
                  <a:ext cx="792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49" name="Input penna 48">
                  <a:extLst>
                    <a:ext uri="{FF2B5EF4-FFF2-40B4-BE49-F238E27FC236}">
                      <a16:creationId xmlns:a16="http://schemas.microsoft.com/office/drawing/2014/main" id="{509306B8-DAAE-4A28-AF16-DDB82E0C6F9C}"/>
                    </a:ext>
                  </a:extLst>
                </p14:cNvPr>
                <p14:cNvContentPartPr/>
                <p14:nvPr/>
              </p14:nvContentPartPr>
              <p14:xfrm>
                <a:off x="7894120" y="161347"/>
                <a:ext cx="61920" cy="89280"/>
              </p14:xfrm>
            </p:contentPart>
          </mc:Choice>
          <mc:Fallback xmlns="">
            <p:pic>
              <p:nvPicPr>
                <p:cNvPr id="691" name="Input penna 690">
                  <a:extLst>
                    <a:ext uri="{FF2B5EF4-FFF2-40B4-BE49-F238E27FC236}">
                      <a16:creationId xmlns:a16="http://schemas.microsoft.com/office/drawing/2014/main" id="{8851A2AA-4F1A-4C33-8C5B-E0BD1F90AF1E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7885480" y="152347"/>
                  <a:ext cx="795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50" name="Input penna 49">
                  <a:extLst>
                    <a:ext uri="{FF2B5EF4-FFF2-40B4-BE49-F238E27FC236}">
                      <a16:creationId xmlns:a16="http://schemas.microsoft.com/office/drawing/2014/main" id="{01248900-3988-497E-B9DD-B38F6F6FDC54}"/>
                    </a:ext>
                  </a:extLst>
                </p14:cNvPr>
                <p14:cNvContentPartPr/>
                <p14:nvPr/>
              </p14:nvContentPartPr>
              <p14:xfrm>
                <a:off x="7951000" y="144787"/>
                <a:ext cx="113400" cy="11772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5DEB26E1-3E0A-4EFD-8B11-DEB4100DD61E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7942000" y="136147"/>
                  <a:ext cx="1310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51" name="Input penna 50">
                  <a:extLst>
                    <a:ext uri="{FF2B5EF4-FFF2-40B4-BE49-F238E27FC236}">
                      <a16:creationId xmlns:a16="http://schemas.microsoft.com/office/drawing/2014/main" id="{C93A9F1B-3531-4FD0-8355-9583B7E2D88F}"/>
                    </a:ext>
                  </a:extLst>
                </p14:cNvPr>
                <p14:cNvContentPartPr/>
                <p14:nvPr/>
              </p14:nvContentPartPr>
              <p14:xfrm>
                <a:off x="8068360" y="168187"/>
                <a:ext cx="93960" cy="99720"/>
              </p14:xfrm>
            </p:contentPart>
          </mc:Choice>
          <mc:Fallback xmlns="">
            <p:pic>
              <p:nvPicPr>
                <p:cNvPr id="693" name="Input penna 692">
                  <a:extLst>
                    <a:ext uri="{FF2B5EF4-FFF2-40B4-BE49-F238E27FC236}">
                      <a16:creationId xmlns:a16="http://schemas.microsoft.com/office/drawing/2014/main" id="{5689CA05-E4F3-4CC0-B6CA-C3175478B7BB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8059720" y="159547"/>
                  <a:ext cx="1116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52" name="Input penna 51">
                  <a:extLst>
                    <a:ext uri="{FF2B5EF4-FFF2-40B4-BE49-F238E27FC236}">
                      <a16:creationId xmlns:a16="http://schemas.microsoft.com/office/drawing/2014/main" id="{669472AE-6EC6-4707-820F-B415A024FF45}"/>
                    </a:ext>
                  </a:extLst>
                </p14:cNvPr>
                <p14:cNvContentPartPr/>
                <p14:nvPr/>
              </p14:nvContentPartPr>
              <p14:xfrm>
                <a:off x="8088880" y="211387"/>
                <a:ext cx="70560" cy="1836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BF6BD7C7-0C89-4432-A2E7-CBE77AECF22C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8079880" y="202747"/>
                  <a:ext cx="882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53" name="Input penna 52">
                  <a:extLst>
                    <a:ext uri="{FF2B5EF4-FFF2-40B4-BE49-F238E27FC236}">
                      <a16:creationId xmlns:a16="http://schemas.microsoft.com/office/drawing/2014/main" id="{2BF26659-61B9-47DF-A677-BC4E569680DC}"/>
                    </a:ext>
                  </a:extLst>
                </p14:cNvPr>
                <p14:cNvContentPartPr/>
                <p14:nvPr/>
              </p14:nvContentPartPr>
              <p14:xfrm>
                <a:off x="8182120" y="165307"/>
                <a:ext cx="114840" cy="9000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D9D6A38D-F7A2-4FE8-A62B-7728135F581C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8173480" y="156307"/>
                  <a:ext cx="132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54" name="Input penna 53">
                  <a:extLst>
                    <a:ext uri="{FF2B5EF4-FFF2-40B4-BE49-F238E27FC236}">
                      <a16:creationId xmlns:a16="http://schemas.microsoft.com/office/drawing/2014/main" id="{BDCFA5AE-4669-441E-AA66-A9156A220AD6}"/>
                    </a:ext>
                  </a:extLst>
                </p14:cNvPr>
                <p14:cNvContentPartPr/>
                <p14:nvPr/>
              </p14:nvContentPartPr>
              <p14:xfrm>
                <a:off x="8207320" y="163147"/>
                <a:ext cx="117000" cy="540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D2EDA2B5-7A6F-4509-8241-F685D8CBE564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8198320" y="154147"/>
                  <a:ext cx="1346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55" name="Input penna 54">
                  <a:extLst>
                    <a:ext uri="{FF2B5EF4-FFF2-40B4-BE49-F238E27FC236}">
                      <a16:creationId xmlns:a16="http://schemas.microsoft.com/office/drawing/2014/main" id="{0C643DAC-1D66-42AA-9012-0FACEF33D67B}"/>
                    </a:ext>
                  </a:extLst>
                </p14:cNvPr>
                <p14:cNvContentPartPr/>
                <p14:nvPr/>
              </p14:nvContentPartPr>
              <p14:xfrm>
                <a:off x="8308120" y="169987"/>
                <a:ext cx="88920" cy="8316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C31790FF-CB8D-4276-8D64-F63A434C2153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8299480" y="160987"/>
                  <a:ext cx="1065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56" name="Input penna 55">
                  <a:extLst>
                    <a:ext uri="{FF2B5EF4-FFF2-40B4-BE49-F238E27FC236}">
                      <a16:creationId xmlns:a16="http://schemas.microsoft.com/office/drawing/2014/main" id="{0BD2C9A6-543B-47C1-BA0C-B8894484A65A}"/>
                    </a:ext>
                  </a:extLst>
                </p14:cNvPr>
                <p14:cNvContentPartPr/>
                <p14:nvPr/>
              </p14:nvContentPartPr>
              <p14:xfrm>
                <a:off x="8461480" y="263227"/>
                <a:ext cx="19800" cy="468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F8755916-FCFE-437D-B565-DA0F4FCDE4B1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8452840" y="254587"/>
                  <a:ext cx="37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57" name="Input penna 56">
                  <a:extLst>
                    <a:ext uri="{FF2B5EF4-FFF2-40B4-BE49-F238E27FC236}">
                      <a16:creationId xmlns:a16="http://schemas.microsoft.com/office/drawing/2014/main" id="{753A6C18-EAEC-4BBC-B475-E412F03C82C5}"/>
                    </a:ext>
                  </a:extLst>
                </p14:cNvPr>
                <p14:cNvContentPartPr/>
                <p14:nvPr/>
              </p14:nvContentPartPr>
              <p14:xfrm>
                <a:off x="8519800" y="262147"/>
                <a:ext cx="17640" cy="396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7DD1BDBE-A294-4313-A558-EB157A453FCF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8510800" y="253147"/>
                  <a:ext cx="35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58" name="Input penna 57">
                  <a:extLst>
                    <a:ext uri="{FF2B5EF4-FFF2-40B4-BE49-F238E27FC236}">
                      <a16:creationId xmlns:a16="http://schemas.microsoft.com/office/drawing/2014/main" id="{7DB0F2C2-179F-445C-AA4E-D319221CA827}"/>
                    </a:ext>
                  </a:extLst>
                </p14:cNvPr>
                <p14:cNvContentPartPr/>
                <p14:nvPr/>
              </p14:nvContentPartPr>
              <p14:xfrm>
                <a:off x="8577760" y="262867"/>
                <a:ext cx="77400" cy="4320"/>
              </p14:xfrm>
            </p:contentPart>
          </mc:Choice>
          <mc:Fallback xmlns="">
            <p:pic>
              <p:nvPicPr>
                <p:cNvPr id="700" name="Input penna 699">
                  <a:extLst>
                    <a:ext uri="{FF2B5EF4-FFF2-40B4-BE49-F238E27FC236}">
                      <a16:creationId xmlns:a16="http://schemas.microsoft.com/office/drawing/2014/main" id="{0D7C9FF9-3D2E-45EE-9418-9C0EC04DA58C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8568760" y="254227"/>
                  <a:ext cx="950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59" name="Input penna 58">
                  <a:extLst>
                    <a:ext uri="{FF2B5EF4-FFF2-40B4-BE49-F238E27FC236}">
                      <a16:creationId xmlns:a16="http://schemas.microsoft.com/office/drawing/2014/main" id="{A3319C5E-9369-44F1-8526-807B8302E598}"/>
                    </a:ext>
                  </a:extLst>
                </p14:cNvPr>
                <p14:cNvContentPartPr/>
                <p14:nvPr/>
              </p14:nvContentPartPr>
              <p14:xfrm>
                <a:off x="6183760" y="570307"/>
                <a:ext cx="100440" cy="94320"/>
              </p14:xfrm>
            </p:contentPart>
          </mc:Choice>
          <mc:Fallback xmlns="">
            <p:pic>
              <p:nvPicPr>
                <p:cNvPr id="702" name="Input penna 701">
                  <a:extLst>
                    <a:ext uri="{FF2B5EF4-FFF2-40B4-BE49-F238E27FC236}">
                      <a16:creationId xmlns:a16="http://schemas.microsoft.com/office/drawing/2014/main" id="{7B721C5C-AAA9-42E8-8B85-22FFAF006DD0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6174760" y="561667"/>
                  <a:ext cx="1180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60" name="Input penna 59">
                  <a:extLst>
                    <a:ext uri="{FF2B5EF4-FFF2-40B4-BE49-F238E27FC236}">
                      <a16:creationId xmlns:a16="http://schemas.microsoft.com/office/drawing/2014/main" id="{8B368695-3D8B-4E45-9D6A-1D279E4470E4}"/>
                    </a:ext>
                  </a:extLst>
                </p14:cNvPr>
                <p14:cNvContentPartPr/>
                <p14:nvPr/>
              </p14:nvContentPartPr>
              <p14:xfrm>
                <a:off x="6288880" y="577867"/>
                <a:ext cx="56520" cy="9432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18BE65AE-24A1-4DF3-A176-9FFF46CDA3CC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6279880" y="568867"/>
                  <a:ext cx="74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61" name="Input penna 60">
                  <a:extLst>
                    <a:ext uri="{FF2B5EF4-FFF2-40B4-BE49-F238E27FC236}">
                      <a16:creationId xmlns:a16="http://schemas.microsoft.com/office/drawing/2014/main" id="{CA58C318-4934-4111-8310-97C678410C07}"/>
                    </a:ext>
                  </a:extLst>
                </p14:cNvPr>
                <p14:cNvContentPartPr/>
                <p14:nvPr/>
              </p14:nvContentPartPr>
              <p14:xfrm>
                <a:off x="6364480" y="546907"/>
                <a:ext cx="63360" cy="11268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3DE73A36-01BE-4B2E-B579-66419272DF6C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6355480" y="537907"/>
                  <a:ext cx="810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62" name="Input penna 61">
                  <a:extLst>
                    <a:ext uri="{FF2B5EF4-FFF2-40B4-BE49-F238E27FC236}">
                      <a16:creationId xmlns:a16="http://schemas.microsoft.com/office/drawing/2014/main" id="{ED492F4E-D09C-4D1C-969C-F32817C8C3D2}"/>
                    </a:ext>
                  </a:extLst>
                </p14:cNvPr>
                <p14:cNvContentPartPr/>
                <p14:nvPr/>
              </p14:nvContentPartPr>
              <p14:xfrm>
                <a:off x="6441880" y="557707"/>
                <a:ext cx="56520" cy="119160"/>
              </p14:xfrm>
            </p:contentPart>
          </mc:Choice>
          <mc:Fallback xmlns="">
            <p:pic>
              <p:nvPicPr>
                <p:cNvPr id="705" name="Input penna 704">
                  <a:extLst>
                    <a:ext uri="{FF2B5EF4-FFF2-40B4-BE49-F238E27FC236}">
                      <a16:creationId xmlns:a16="http://schemas.microsoft.com/office/drawing/2014/main" id="{105A4A17-62F7-4D75-9765-2B86A3725FB5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6433240" y="549067"/>
                  <a:ext cx="741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63" name="Input penna 62">
                  <a:extLst>
                    <a:ext uri="{FF2B5EF4-FFF2-40B4-BE49-F238E27FC236}">
                      <a16:creationId xmlns:a16="http://schemas.microsoft.com/office/drawing/2014/main" id="{F790C2B7-8E3F-404A-8269-5C7F7DAF87BA}"/>
                    </a:ext>
                  </a:extLst>
                </p14:cNvPr>
                <p14:cNvContentPartPr/>
                <p14:nvPr/>
              </p14:nvContentPartPr>
              <p14:xfrm>
                <a:off x="6495880" y="604507"/>
                <a:ext cx="71280" cy="6768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5D32B2D1-C674-4659-959B-8F349A1A864D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6486880" y="595507"/>
                  <a:ext cx="889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64" name="Input penna 63">
                  <a:extLst>
                    <a:ext uri="{FF2B5EF4-FFF2-40B4-BE49-F238E27FC236}">
                      <a16:creationId xmlns:a16="http://schemas.microsoft.com/office/drawing/2014/main" id="{DD4AB274-5FF8-4399-9978-707D140C065B}"/>
                    </a:ext>
                  </a:extLst>
                </p14:cNvPr>
                <p14:cNvContentPartPr/>
                <p14:nvPr/>
              </p14:nvContentPartPr>
              <p14:xfrm>
                <a:off x="6588040" y="574267"/>
                <a:ext cx="88920" cy="97200"/>
              </p14:xfrm>
            </p:contentPart>
          </mc:Choice>
          <mc:Fallback xmlns="">
            <p:pic>
              <p:nvPicPr>
                <p:cNvPr id="707" name="Input penna 706">
                  <a:extLst>
                    <a:ext uri="{FF2B5EF4-FFF2-40B4-BE49-F238E27FC236}">
                      <a16:creationId xmlns:a16="http://schemas.microsoft.com/office/drawing/2014/main" id="{ACCB85CB-228E-4967-AF8B-87F77578B855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6579040" y="565267"/>
                  <a:ext cx="106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65" name="Input penna 64">
                  <a:extLst>
                    <a:ext uri="{FF2B5EF4-FFF2-40B4-BE49-F238E27FC236}">
                      <a16:creationId xmlns:a16="http://schemas.microsoft.com/office/drawing/2014/main" id="{2B99704E-6FCE-4B55-8581-C2F926B25D55}"/>
                    </a:ext>
                  </a:extLst>
                </p14:cNvPr>
                <p14:cNvContentPartPr/>
                <p14:nvPr/>
              </p14:nvContentPartPr>
              <p14:xfrm>
                <a:off x="6686680" y="582187"/>
                <a:ext cx="16920" cy="94320"/>
              </p14:xfrm>
            </p:contentPart>
          </mc:Choice>
          <mc:Fallback xmlns="">
            <p:pic>
              <p:nvPicPr>
                <p:cNvPr id="708" name="Input penna 707">
                  <a:extLst>
                    <a:ext uri="{FF2B5EF4-FFF2-40B4-BE49-F238E27FC236}">
                      <a16:creationId xmlns:a16="http://schemas.microsoft.com/office/drawing/2014/main" id="{70750B8F-B54A-4DEC-9604-59580AB1F0DF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6678040" y="573187"/>
                  <a:ext cx="34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66" name="Input penna 65">
                  <a:extLst>
                    <a:ext uri="{FF2B5EF4-FFF2-40B4-BE49-F238E27FC236}">
                      <a16:creationId xmlns:a16="http://schemas.microsoft.com/office/drawing/2014/main" id="{44B4DF3A-F37B-468E-9496-6B18BFFF1D40}"/>
                    </a:ext>
                  </a:extLst>
                </p14:cNvPr>
                <p14:cNvContentPartPr/>
                <p14:nvPr/>
              </p14:nvContentPartPr>
              <p14:xfrm>
                <a:off x="6697480" y="559507"/>
                <a:ext cx="86760" cy="114480"/>
              </p14:xfrm>
            </p:contentPart>
          </mc:Choice>
          <mc:Fallback xmlns="">
            <p:pic>
              <p:nvPicPr>
                <p:cNvPr id="709" name="Input penna 708">
                  <a:extLst>
                    <a:ext uri="{FF2B5EF4-FFF2-40B4-BE49-F238E27FC236}">
                      <a16:creationId xmlns:a16="http://schemas.microsoft.com/office/drawing/2014/main" id="{77EB36E1-C318-4988-B57A-699F7863A5A3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6688480" y="550507"/>
                  <a:ext cx="1044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67" name="Input penna 66">
                  <a:extLst>
                    <a:ext uri="{FF2B5EF4-FFF2-40B4-BE49-F238E27FC236}">
                      <a16:creationId xmlns:a16="http://schemas.microsoft.com/office/drawing/2014/main" id="{840E6251-B327-4D61-B23D-11F9FEBF2A02}"/>
                    </a:ext>
                  </a:extLst>
                </p14:cNvPr>
                <p14:cNvContentPartPr/>
                <p14:nvPr/>
              </p14:nvContentPartPr>
              <p14:xfrm>
                <a:off x="6740320" y="565267"/>
                <a:ext cx="237240" cy="108360"/>
              </p14:xfrm>
            </p:contentPart>
          </mc:Choice>
          <mc:Fallback xmlns="">
            <p:pic>
              <p:nvPicPr>
                <p:cNvPr id="710" name="Input penna 709">
                  <a:extLst>
                    <a:ext uri="{FF2B5EF4-FFF2-40B4-BE49-F238E27FC236}">
                      <a16:creationId xmlns:a16="http://schemas.microsoft.com/office/drawing/2014/main" id="{5FF5A64C-1E61-44B9-81DF-A8C56E60205B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6731680" y="556627"/>
                  <a:ext cx="2548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68" name="Input penna 67">
                  <a:extLst>
                    <a:ext uri="{FF2B5EF4-FFF2-40B4-BE49-F238E27FC236}">
                      <a16:creationId xmlns:a16="http://schemas.microsoft.com/office/drawing/2014/main" id="{96A9B9FD-C462-4D9C-AA17-FB6C23827C4D}"/>
                    </a:ext>
                  </a:extLst>
                </p14:cNvPr>
                <p14:cNvContentPartPr/>
                <p14:nvPr/>
              </p14:nvContentPartPr>
              <p14:xfrm>
                <a:off x="7110400" y="578587"/>
                <a:ext cx="6840" cy="9468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F2C963B8-DF83-443B-BFA9-D1BF251FFCB8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7101760" y="569587"/>
                  <a:ext cx="24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69" name="Input penna 68">
                  <a:extLst>
                    <a:ext uri="{FF2B5EF4-FFF2-40B4-BE49-F238E27FC236}">
                      <a16:creationId xmlns:a16="http://schemas.microsoft.com/office/drawing/2014/main" id="{225C32FD-5A30-4F22-99A4-15ABB376C78F}"/>
                    </a:ext>
                  </a:extLst>
                </p14:cNvPr>
                <p14:cNvContentPartPr/>
                <p14:nvPr/>
              </p14:nvContentPartPr>
              <p14:xfrm>
                <a:off x="7106800" y="595867"/>
                <a:ext cx="47880" cy="93960"/>
              </p14:xfrm>
            </p:contentPart>
          </mc:Choice>
          <mc:Fallback xmlns="">
            <p:pic>
              <p:nvPicPr>
                <p:cNvPr id="713" name="Input penna 712">
                  <a:extLst>
                    <a:ext uri="{FF2B5EF4-FFF2-40B4-BE49-F238E27FC236}">
                      <a16:creationId xmlns:a16="http://schemas.microsoft.com/office/drawing/2014/main" id="{ED4D30ED-3186-4992-A494-6E9083EB59F8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7098160" y="586867"/>
                  <a:ext cx="655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70" name="Input penna 69">
                  <a:extLst>
                    <a:ext uri="{FF2B5EF4-FFF2-40B4-BE49-F238E27FC236}">
                      <a16:creationId xmlns:a16="http://schemas.microsoft.com/office/drawing/2014/main" id="{0168BBB2-9711-4E19-BD4F-3292BB607BFF}"/>
                    </a:ext>
                  </a:extLst>
                </p14:cNvPr>
                <p14:cNvContentPartPr/>
                <p14:nvPr/>
              </p14:nvContentPartPr>
              <p14:xfrm>
                <a:off x="7180240" y="598027"/>
                <a:ext cx="17640" cy="90000"/>
              </p14:xfrm>
            </p:contentPart>
          </mc:Choice>
          <mc:Fallback xmlns="">
            <p:pic>
              <p:nvPicPr>
                <p:cNvPr id="714" name="Input penna 713">
                  <a:extLst>
                    <a:ext uri="{FF2B5EF4-FFF2-40B4-BE49-F238E27FC236}">
                      <a16:creationId xmlns:a16="http://schemas.microsoft.com/office/drawing/2014/main" id="{D6C976F7-5437-41FB-AF6A-39F8F397D727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7171240" y="589387"/>
                  <a:ext cx="35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71" name="Input penna 70">
                  <a:extLst>
                    <a:ext uri="{FF2B5EF4-FFF2-40B4-BE49-F238E27FC236}">
                      <a16:creationId xmlns:a16="http://schemas.microsoft.com/office/drawing/2014/main" id="{4882C53C-F9E8-4F4C-A1DF-4F0EB675CDEF}"/>
                    </a:ext>
                  </a:extLst>
                </p14:cNvPr>
                <p14:cNvContentPartPr/>
                <p14:nvPr/>
              </p14:nvContentPartPr>
              <p14:xfrm>
                <a:off x="7285360" y="607387"/>
                <a:ext cx="9720" cy="81720"/>
              </p14:xfrm>
            </p:contentPart>
          </mc:Choice>
          <mc:Fallback xmlns="">
            <p:pic>
              <p:nvPicPr>
                <p:cNvPr id="715" name="Input penna 714">
                  <a:extLst>
                    <a:ext uri="{FF2B5EF4-FFF2-40B4-BE49-F238E27FC236}">
                      <a16:creationId xmlns:a16="http://schemas.microsoft.com/office/drawing/2014/main" id="{D1765A1B-1010-48B0-A257-54159C05C588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7276360" y="598747"/>
                  <a:ext cx="273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72" name="Input penna 71">
                  <a:extLst>
                    <a:ext uri="{FF2B5EF4-FFF2-40B4-BE49-F238E27FC236}">
                      <a16:creationId xmlns:a16="http://schemas.microsoft.com/office/drawing/2014/main" id="{33BC1ECB-68CD-4B22-A7D8-EB918BC18D09}"/>
                    </a:ext>
                  </a:extLst>
                </p14:cNvPr>
                <p14:cNvContentPartPr/>
                <p14:nvPr/>
              </p14:nvContentPartPr>
              <p14:xfrm>
                <a:off x="7286800" y="582187"/>
                <a:ext cx="40320" cy="6192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2205303E-8941-4E1C-AB86-090FB2185559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7277800" y="573187"/>
                  <a:ext cx="579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73" name="Input penna 72">
                  <a:extLst>
                    <a:ext uri="{FF2B5EF4-FFF2-40B4-BE49-F238E27FC236}">
                      <a16:creationId xmlns:a16="http://schemas.microsoft.com/office/drawing/2014/main" id="{6A044648-78E9-4959-A50B-3C2693FA71BE}"/>
                    </a:ext>
                  </a:extLst>
                </p14:cNvPr>
                <p14:cNvContentPartPr/>
                <p14:nvPr/>
              </p14:nvContentPartPr>
              <p14:xfrm>
                <a:off x="7349440" y="604507"/>
                <a:ext cx="63360" cy="89640"/>
              </p14:xfrm>
            </p:contentPart>
          </mc:Choice>
          <mc:Fallback xmlns="">
            <p:pic>
              <p:nvPicPr>
                <p:cNvPr id="717" name="Input penna 716">
                  <a:extLst>
                    <a:ext uri="{FF2B5EF4-FFF2-40B4-BE49-F238E27FC236}">
                      <a16:creationId xmlns:a16="http://schemas.microsoft.com/office/drawing/2014/main" id="{207A9DDA-76DA-4BCF-B86E-DB28A3B2B5A3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7340440" y="595867"/>
                  <a:ext cx="810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74" name="Input penna 73">
                  <a:extLst>
                    <a:ext uri="{FF2B5EF4-FFF2-40B4-BE49-F238E27FC236}">
                      <a16:creationId xmlns:a16="http://schemas.microsoft.com/office/drawing/2014/main" id="{6C4A311D-600E-4D50-8FC2-DA1DF734C4CF}"/>
                    </a:ext>
                  </a:extLst>
                </p14:cNvPr>
                <p14:cNvContentPartPr/>
                <p14:nvPr/>
              </p14:nvContentPartPr>
              <p14:xfrm>
                <a:off x="7370320" y="594067"/>
                <a:ext cx="128160" cy="11016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53D06586-BE20-4875-A98C-4B9A2974F191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7361320" y="585427"/>
                  <a:ext cx="1458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75" name="Input penna 74">
                  <a:extLst>
                    <a:ext uri="{FF2B5EF4-FFF2-40B4-BE49-F238E27FC236}">
                      <a16:creationId xmlns:a16="http://schemas.microsoft.com/office/drawing/2014/main" id="{790B320C-8455-4692-BA67-1B7752557418}"/>
                    </a:ext>
                  </a:extLst>
                </p14:cNvPr>
                <p14:cNvContentPartPr/>
                <p14:nvPr/>
              </p14:nvContentPartPr>
              <p14:xfrm>
                <a:off x="7516480" y="622147"/>
                <a:ext cx="34200" cy="73800"/>
              </p14:xfrm>
            </p:contentPart>
          </mc:Choice>
          <mc:Fallback xmlns="">
            <p:pic>
              <p:nvPicPr>
                <p:cNvPr id="719" name="Input penna 718">
                  <a:extLst>
                    <a:ext uri="{FF2B5EF4-FFF2-40B4-BE49-F238E27FC236}">
                      <a16:creationId xmlns:a16="http://schemas.microsoft.com/office/drawing/2014/main" id="{0BF6E476-A1AF-40C7-8730-E269FBF6CF6C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7507480" y="613507"/>
                  <a:ext cx="518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76" name="Input penna 75">
                  <a:extLst>
                    <a:ext uri="{FF2B5EF4-FFF2-40B4-BE49-F238E27FC236}">
                      <a16:creationId xmlns:a16="http://schemas.microsoft.com/office/drawing/2014/main" id="{694E3F3A-0EC2-4EEE-8230-45B511FBD4E1}"/>
                    </a:ext>
                  </a:extLst>
                </p14:cNvPr>
                <p14:cNvContentPartPr/>
                <p14:nvPr/>
              </p14:nvContentPartPr>
              <p14:xfrm>
                <a:off x="7456000" y="592627"/>
                <a:ext cx="126360" cy="82440"/>
              </p14:xfrm>
            </p:contentPart>
          </mc:Choice>
          <mc:Fallback xmlns="">
            <p:pic>
              <p:nvPicPr>
                <p:cNvPr id="720" name="Input penna 719">
                  <a:extLst>
                    <a:ext uri="{FF2B5EF4-FFF2-40B4-BE49-F238E27FC236}">
                      <a16:creationId xmlns:a16="http://schemas.microsoft.com/office/drawing/2014/main" id="{9FF22B5D-E4BD-49FF-840F-6D0CCF4B1924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7447000" y="583987"/>
                  <a:ext cx="144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42D3F214-5B01-4409-AEAE-9FB6020EC21F}"/>
                    </a:ext>
                  </a:extLst>
                </p14:cNvPr>
                <p14:cNvContentPartPr/>
                <p14:nvPr/>
              </p14:nvContentPartPr>
              <p14:xfrm>
                <a:off x="7606120" y="594067"/>
                <a:ext cx="86040" cy="109080"/>
              </p14:xfrm>
            </p:contentPart>
          </mc:Choice>
          <mc:Fallback xmlns="">
            <p:pic>
              <p:nvPicPr>
                <p:cNvPr id="721" name="Input penna 720">
                  <a:extLst>
                    <a:ext uri="{FF2B5EF4-FFF2-40B4-BE49-F238E27FC236}">
                      <a16:creationId xmlns:a16="http://schemas.microsoft.com/office/drawing/2014/main" id="{879E3338-AB3A-41CF-A7ED-FDE76711AC68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7597120" y="585067"/>
                  <a:ext cx="1036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EA8611E6-5322-451E-AA9C-95F6C68D6E58}"/>
                    </a:ext>
                  </a:extLst>
                </p14:cNvPr>
                <p14:cNvContentPartPr/>
                <p14:nvPr/>
              </p14:nvContentPartPr>
              <p14:xfrm>
                <a:off x="7689280" y="598747"/>
                <a:ext cx="82800" cy="90000"/>
              </p14:xfrm>
            </p:contentPart>
          </mc:Choice>
          <mc:Fallback xmlns="">
            <p:pic>
              <p:nvPicPr>
                <p:cNvPr id="722" name="Input penna 721">
                  <a:extLst>
                    <a:ext uri="{FF2B5EF4-FFF2-40B4-BE49-F238E27FC236}">
                      <a16:creationId xmlns:a16="http://schemas.microsoft.com/office/drawing/2014/main" id="{4394695D-7658-408B-B371-72E9A7510102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7680280" y="590107"/>
                  <a:ext cx="100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0E53BA57-929D-4E71-9F33-D7B6E43EE4E1}"/>
                    </a:ext>
                  </a:extLst>
                </p14:cNvPr>
                <p14:cNvContentPartPr/>
                <p14:nvPr/>
              </p14:nvContentPartPr>
              <p14:xfrm>
                <a:off x="7674880" y="650227"/>
                <a:ext cx="81720" cy="1080"/>
              </p14:xfrm>
            </p:contentPart>
          </mc:Choice>
          <mc:Fallback xmlns="">
            <p:pic>
              <p:nvPicPr>
                <p:cNvPr id="723" name="Input penna 722">
                  <a:extLst>
                    <a:ext uri="{FF2B5EF4-FFF2-40B4-BE49-F238E27FC236}">
                      <a16:creationId xmlns:a16="http://schemas.microsoft.com/office/drawing/2014/main" id="{01265D26-75C9-46D2-82EB-578FCE085CD8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7666240" y="641227"/>
                  <a:ext cx="99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0C03EC90-C8D5-4ACE-BA4A-2521B78F4575}"/>
                    </a:ext>
                  </a:extLst>
                </p14:cNvPr>
                <p14:cNvContentPartPr/>
                <p14:nvPr/>
              </p14:nvContentPartPr>
              <p14:xfrm>
                <a:off x="7840120" y="610267"/>
                <a:ext cx="122400" cy="94680"/>
              </p14:xfrm>
            </p:contentPart>
          </mc:Choice>
          <mc:Fallback xmlns="">
            <p:pic>
              <p:nvPicPr>
                <p:cNvPr id="725" name="Input penna 724">
                  <a:extLst>
                    <a:ext uri="{FF2B5EF4-FFF2-40B4-BE49-F238E27FC236}">
                      <a16:creationId xmlns:a16="http://schemas.microsoft.com/office/drawing/2014/main" id="{375364DF-BDDA-4775-B540-7070C157F232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7831480" y="601627"/>
                  <a:ext cx="140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D805DDE2-1F27-4B44-8EA3-C7F82E3F041C}"/>
                    </a:ext>
                  </a:extLst>
                </p14:cNvPr>
                <p14:cNvContentPartPr/>
                <p14:nvPr/>
              </p14:nvContentPartPr>
              <p14:xfrm>
                <a:off x="7958200" y="621067"/>
                <a:ext cx="13320" cy="6876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7870F0F9-7A40-4BB9-A513-7347723D08B9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7949200" y="612067"/>
                  <a:ext cx="30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22A28BDE-C470-477A-9174-38909077132A}"/>
                    </a:ext>
                  </a:extLst>
                </p14:cNvPr>
                <p14:cNvContentPartPr/>
                <p14:nvPr/>
              </p14:nvContentPartPr>
              <p14:xfrm>
                <a:off x="7990240" y="608467"/>
                <a:ext cx="47160" cy="10260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53714DAE-AECF-482F-B3B3-B09A3E4A19FF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7981240" y="599467"/>
                  <a:ext cx="64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D14BCB0C-CE9A-45C6-9808-26886750244C}"/>
                    </a:ext>
                  </a:extLst>
                </p14:cNvPr>
                <p14:cNvContentPartPr/>
                <p14:nvPr/>
              </p14:nvContentPartPr>
              <p14:xfrm>
                <a:off x="8016160" y="464107"/>
                <a:ext cx="48240" cy="85680"/>
              </p14:xfrm>
            </p:contentPart>
          </mc:Choice>
          <mc:Fallback xmlns="">
            <p:pic>
              <p:nvPicPr>
                <p:cNvPr id="728" name="Input penna 727">
                  <a:extLst>
                    <a:ext uri="{FF2B5EF4-FFF2-40B4-BE49-F238E27FC236}">
                      <a16:creationId xmlns:a16="http://schemas.microsoft.com/office/drawing/2014/main" id="{A195A3C4-7CF7-43AE-AFCD-4C65BFCB4AA3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8007160" y="455467"/>
                  <a:ext cx="65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5A23982D-C675-4F57-B603-96ED54E30B1A}"/>
                    </a:ext>
                  </a:extLst>
                </p14:cNvPr>
                <p14:cNvContentPartPr/>
                <p14:nvPr/>
              </p14:nvContentPartPr>
              <p14:xfrm>
                <a:off x="8184640" y="633307"/>
                <a:ext cx="12600" cy="7200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6E947118-ACB9-4334-B339-9644F932D66F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8175640" y="624667"/>
                  <a:ext cx="30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7058F6B4-C826-409C-9A45-9870381D72F4}"/>
                    </a:ext>
                  </a:extLst>
                </p14:cNvPr>
                <p14:cNvContentPartPr/>
                <p14:nvPr/>
              </p14:nvContentPartPr>
              <p14:xfrm>
                <a:off x="8180680" y="600547"/>
                <a:ext cx="49320" cy="10620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D24BC54F-89A7-477F-A39E-1DDA01068AF1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8172040" y="591907"/>
                  <a:ext cx="669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F4653AFD-C1BD-4055-A543-383E15858BF6}"/>
                    </a:ext>
                  </a:extLst>
                </p14:cNvPr>
                <p14:cNvContentPartPr/>
                <p14:nvPr/>
              </p14:nvContentPartPr>
              <p14:xfrm>
                <a:off x="8236840" y="591547"/>
                <a:ext cx="56880" cy="10080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0130715E-A40A-4FF5-A13A-1A99B70A3EE0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8227840" y="582907"/>
                  <a:ext cx="74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61765779-DD96-43CB-8F59-D2E88CA2DE09}"/>
                    </a:ext>
                  </a:extLst>
                </p14:cNvPr>
                <p14:cNvContentPartPr/>
                <p14:nvPr/>
              </p14:nvContentPartPr>
              <p14:xfrm>
                <a:off x="8397400" y="601267"/>
                <a:ext cx="66960" cy="6984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55754D77-FF5D-4421-BC5E-E04BD7218B39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8388400" y="592627"/>
                  <a:ext cx="84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2CD6E382-90E8-4719-B670-8375F72F920A}"/>
                    </a:ext>
                  </a:extLst>
                </p14:cNvPr>
                <p14:cNvContentPartPr/>
                <p14:nvPr/>
              </p14:nvContentPartPr>
              <p14:xfrm>
                <a:off x="8495680" y="554827"/>
                <a:ext cx="56880" cy="12276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A7CBEF1A-1DE7-41D0-948E-17ACBEF8D6DA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8487040" y="546187"/>
                  <a:ext cx="745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89C07C0B-1C77-42AB-B7CD-45032F63AB83}"/>
                    </a:ext>
                  </a:extLst>
                </p14:cNvPr>
                <p14:cNvContentPartPr/>
                <p14:nvPr/>
              </p14:nvContentPartPr>
              <p14:xfrm>
                <a:off x="8641480" y="593707"/>
                <a:ext cx="47160" cy="77760"/>
              </p14:xfrm>
            </p:contentPart>
          </mc:Choice>
          <mc:Fallback xmlns="">
            <p:pic>
              <p:nvPicPr>
                <p:cNvPr id="734" name="Input penna 733">
                  <a:extLst>
                    <a:ext uri="{FF2B5EF4-FFF2-40B4-BE49-F238E27FC236}">
                      <a16:creationId xmlns:a16="http://schemas.microsoft.com/office/drawing/2014/main" id="{FFA816F0-3A53-4B98-B74B-ACF1DA291913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8632840" y="585067"/>
                  <a:ext cx="648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052A6994-2082-47C8-AFB5-3303745F93D6}"/>
                    </a:ext>
                  </a:extLst>
                </p14:cNvPr>
                <p14:cNvContentPartPr/>
                <p14:nvPr/>
              </p14:nvContentPartPr>
              <p14:xfrm>
                <a:off x="8717080" y="573547"/>
                <a:ext cx="22680" cy="86400"/>
              </p14:xfrm>
            </p:contentPart>
          </mc:Choice>
          <mc:Fallback xmlns="">
            <p:pic>
              <p:nvPicPr>
                <p:cNvPr id="735" name="Input penna 734">
                  <a:extLst>
                    <a:ext uri="{FF2B5EF4-FFF2-40B4-BE49-F238E27FC236}">
                      <a16:creationId xmlns:a16="http://schemas.microsoft.com/office/drawing/2014/main" id="{AD3738E3-C645-426F-86E8-F55EED929FDE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8708440" y="564547"/>
                  <a:ext cx="403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A28EA9C2-89AD-478A-89CB-171F557A855B}"/>
                    </a:ext>
                  </a:extLst>
                </p14:cNvPr>
                <p14:cNvContentPartPr/>
                <p14:nvPr/>
              </p14:nvContentPartPr>
              <p14:xfrm>
                <a:off x="8748400" y="571027"/>
                <a:ext cx="70920" cy="10116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BC9B2B64-89C1-4FED-842E-972ADFC3DB40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8739760" y="562027"/>
                  <a:ext cx="885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3B72EED1-1A13-4C14-8C8E-C21B21F4BAB6}"/>
                    </a:ext>
                  </a:extLst>
                </p14:cNvPr>
                <p14:cNvContentPartPr/>
                <p14:nvPr/>
              </p14:nvContentPartPr>
              <p14:xfrm>
                <a:off x="8794120" y="566707"/>
                <a:ext cx="129960" cy="96480"/>
              </p14:xfrm>
            </p:contentPart>
          </mc:Choice>
          <mc:Fallback xmlns="">
            <p:pic>
              <p:nvPicPr>
                <p:cNvPr id="737" name="Input penna 736">
                  <a:extLst>
                    <a:ext uri="{FF2B5EF4-FFF2-40B4-BE49-F238E27FC236}">
                      <a16:creationId xmlns:a16="http://schemas.microsoft.com/office/drawing/2014/main" id="{04B2115B-4F5E-4EB2-AB51-599206A0D699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8785480" y="557707"/>
                  <a:ext cx="1476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128A1262-8933-4175-B8E2-C5BB2F53A421}"/>
                    </a:ext>
                  </a:extLst>
                </p14:cNvPr>
                <p14:cNvContentPartPr/>
                <p14:nvPr/>
              </p14:nvContentPartPr>
              <p14:xfrm>
                <a:off x="8875120" y="580027"/>
                <a:ext cx="97200" cy="8892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689789A3-26EE-4CFB-8D5C-242D580E5588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8866480" y="571387"/>
                  <a:ext cx="1148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A148DD3B-E772-4C1A-8DA5-187EE691E3D5}"/>
                    </a:ext>
                  </a:extLst>
                </p14:cNvPr>
                <p14:cNvContentPartPr/>
                <p14:nvPr/>
              </p14:nvContentPartPr>
              <p14:xfrm>
                <a:off x="8883400" y="619267"/>
                <a:ext cx="72360" cy="20160"/>
              </p14:xfrm>
            </p:contentPart>
          </mc:Choice>
          <mc:Fallback xmlns="">
            <p:pic>
              <p:nvPicPr>
                <p:cNvPr id="739" name="Input penna 738">
                  <a:extLst>
                    <a:ext uri="{FF2B5EF4-FFF2-40B4-BE49-F238E27FC236}">
                      <a16:creationId xmlns:a16="http://schemas.microsoft.com/office/drawing/2014/main" id="{06F264CA-1BA8-464B-80FC-F70009BE4494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8874400" y="610267"/>
                  <a:ext cx="900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B6881819-DA22-4EE6-852F-2AC4F66F1A2D}"/>
                    </a:ext>
                  </a:extLst>
                </p14:cNvPr>
                <p14:cNvContentPartPr/>
                <p14:nvPr/>
              </p14:nvContentPartPr>
              <p14:xfrm>
                <a:off x="8948560" y="572107"/>
                <a:ext cx="150480" cy="95040"/>
              </p14:xfrm>
            </p:contentPart>
          </mc:Choice>
          <mc:Fallback xmlns="">
            <p:pic>
              <p:nvPicPr>
                <p:cNvPr id="740" name="Input penna 739">
                  <a:extLst>
                    <a:ext uri="{FF2B5EF4-FFF2-40B4-BE49-F238E27FC236}">
                      <a16:creationId xmlns:a16="http://schemas.microsoft.com/office/drawing/2014/main" id="{D1041F1D-E5AF-406C-8310-13411353231B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8939920" y="563467"/>
                  <a:ext cx="1681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081EF021-3190-4BC9-AB25-57C7DD797FEC}"/>
                    </a:ext>
                  </a:extLst>
                </p14:cNvPr>
                <p14:cNvContentPartPr/>
                <p14:nvPr/>
              </p14:nvContentPartPr>
              <p14:xfrm>
                <a:off x="9228640" y="540787"/>
                <a:ext cx="30960" cy="13284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E6384B55-99AA-4D8F-9241-68760CC8F920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9220000" y="531787"/>
                  <a:ext cx="486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A408B18E-49EE-435B-881A-5B5BE45B1C9F}"/>
                    </a:ext>
                  </a:extLst>
                </p14:cNvPr>
                <p14:cNvContentPartPr/>
                <p14:nvPr/>
              </p14:nvContentPartPr>
              <p14:xfrm>
                <a:off x="9238720" y="515587"/>
                <a:ext cx="83520" cy="9396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406C0D1B-757F-4039-9931-99B312FBC9D9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9230080" y="506947"/>
                  <a:ext cx="101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0E34AE43-4EC6-4559-94AC-D18373C0C9D8}"/>
                    </a:ext>
                  </a:extLst>
                </p14:cNvPr>
                <p14:cNvContentPartPr/>
                <p14:nvPr/>
              </p14:nvContentPartPr>
              <p14:xfrm>
                <a:off x="9330880" y="556627"/>
                <a:ext cx="72720" cy="11196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E5918BD0-2BB9-427B-B9A2-58B37ACE367E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9322240" y="547627"/>
                  <a:ext cx="903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8499CD3C-D7BD-4CBB-8D6F-F1482B1E3746}"/>
                    </a:ext>
                  </a:extLst>
                </p14:cNvPr>
                <p14:cNvContentPartPr/>
                <p14:nvPr/>
              </p14:nvContentPartPr>
              <p14:xfrm>
                <a:off x="9424480" y="574627"/>
                <a:ext cx="25200" cy="10800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2FD1A8E7-2D23-4BE0-A332-B68D0853D99C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9415840" y="565987"/>
                  <a:ext cx="428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3B1F4509-3C09-4C26-8A84-8BB932553B3B}"/>
                    </a:ext>
                  </a:extLst>
                </p14:cNvPr>
                <p14:cNvContentPartPr/>
                <p14:nvPr/>
              </p14:nvContentPartPr>
              <p14:xfrm>
                <a:off x="9470920" y="549427"/>
                <a:ext cx="82440" cy="12528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6880D151-D1BA-48D6-88A1-8C2A4AFC3BC9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9462280" y="540427"/>
                  <a:ext cx="1000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427C78B9-4332-4271-A51C-9E6FAD3912BC}"/>
                    </a:ext>
                  </a:extLst>
                </p14:cNvPr>
                <p14:cNvContentPartPr/>
                <p14:nvPr/>
              </p14:nvContentPartPr>
              <p14:xfrm>
                <a:off x="9574240" y="552667"/>
                <a:ext cx="88200" cy="9324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3BF8F139-00FA-438F-94C4-2E47ED47F2AF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9565600" y="544027"/>
                  <a:ext cx="105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131F1AF4-E177-4143-9154-BDD7A3A20F91}"/>
                    </a:ext>
                  </a:extLst>
                </p14:cNvPr>
                <p14:cNvContentPartPr/>
                <p14:nvPr/>
              </p14:nvContentPartPr>
              <p14:xfrm>
                <a:off x="9661360" y="569227"/>
                <a:ext cx="25560" cy="9000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420E299C-A3A9-4523-AAD1-82D995247ED8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9652720" y="560227"/>
                  <a:ext cx="432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26D2B36A-0E63-43F7-A044-A3FC8A40E850}"/>
                    </a:ext>
                  </a:extLst>
                </p14:cNvPr>
                <p14:cNvContentPartPr/>
                <p14:nvPr/>
              </p14:nvContentPartPr>
              <p14:xfrm>
                <a:off x="9702400" y="517027"/>
                <a:ext cx="49320" cy="13788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312790C9-742E-4328-9EC4-B8F127E5DCC6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9693760" y="508027"/>
                  <a:ext cx="669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A55E0D44-585C-4E02-B7A5-FEBB24002A7F}"/>
                    </a:ext>
                  </a:extLst>
                </p14:cNvPr>
                <p14:cNvContentPartPr/>
                <p14:nvPr/>
              </p14:nvContentPartPr>
              <p14:xfrm>
                <a:off x="9767920" y="542227"/>
                <a:ext cx="50400" cy="10188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0B1373AE-AEF6-4F35-AB8A-D003018662F8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9758920" y="533587"/>
                  <a:ext cx="680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EDD996DA-8766-460C-B09D-783789A2B29E}"/>
                    </a:ext>
                  </a:extLst>
                </p14:cNvPr>
                <p14:cNvContentPartPr/>
                <p14:nvPr/>
              </p14:nvContentPartPr>
              <p14:xfrm>
                <a:off x="9847840" y="553027"/>
                <a:ext cx="91800" cy="10404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A296AE3E-DC12-472B-8EAD-225FBDA082C2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9838840" y="544387"/>
                  <a:ext cx="109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A72969F4-BCB6-4E54-8546-6A8A0F34DD0C}"/>
                    </a:ext>
                  </a:extLst>
                </p14:cNvPr>
                <p14:cNvContentPartPr/>
                <p14:nvPr/>
              </p14:nvContentPartPr>
              <p14:xfrm>
                <a:off x="9909400" y="546907"/>
                <a:ext cx="78120" cy="10440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8B4D3559-2D1C-4C02-8629-4A9FBE0C02CB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9900400" y="538267"/>
                  <a:ext cx="957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C6DFFEFD-4CE1-41F7-A208-B83293D4ED6F}"/>
                    </a:ext>
                  </a:extLst>
                </p14:cNvPr>
                <p14:cNvContentPartPr/>
                <p14:nvPr/>
              </p14:nvContentPartPr>
              <p14:xfrm>
                <a:off x="9888160" y="595147"/>
                <a:ext cx="105480" cy="792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9209FE5C-A6F7-498E-92B5-95D36A3F9132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9879520" y="586147"/>
                  <a:ext cx="1231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1C4C2599-CCA6-4573-A569-C1DF82E14B0B}"/>
                    </a:ext>
                  </a:extLst>
                </p14:cNvPr>
                <p14:cNvContentPartPr/>
                <p14:nvPr/>
              </p14:nvContentPartPr>
              <p14:xfrm>
                <a:off x="9265720" y="677947"/>
                <a:ext cx="697320" cy="3600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26E06AE4-BAC7-446C-9184-8D2C6D074BA2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9256720" y="669307"/>
                  <a:ext cx="7149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3191D040-382E-402A-8907-388AD736D5BE}"/>
                    </a:ext>
                  </a:extLst>
                </p14:cNvPr>
                <p14:cNvContentPartPr/>
                <p14:nvPr/>
              </p14:nvContentPartPr>
              <p14:xfrm>
                <a:off x="9410080" y="726187"/>
                <a:ext cx="360000" cy="576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E463EF46-54E2-4434-9F1D-87D7F60E7048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9401440" y="717187"/>
                  <a:ext cx="377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F39BAA9E-8E4D-46EF-8186-BD01689BC081}"/>
                    </a:ext>
                  </a:extLst>
                </p14:cNvPr>
                <p14:cNvContentPartPr/>
                <p14:nvPr/>
              </p14:nvContentPartPr>
              <p14:xfrm>
                <a:off x="6197080" y="1026067"/>
                <a:ext cx="81360" cy="13536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B8460336-B227-44F9-B59A-BBB4772BD49F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6188080" y="1017067"/>
                  <a:ext cx="99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8FEFDFBA-E348-45BC-828F-62FA74990206}"/>
                    </a:ext>
                  </a:extLst>
                </p14:cNvPr>
                <p14:cNvContentPartPr/>
                <p14:nvPr/>
              </p14:nvContentPartPr>
              <p14:xfrm>
                <a:off x="6285280" y="1052347"/>
                <a:ext cx="74520" cy="10692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A2512E08-F522-4CB5-928F-E79B28254FAB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6276640" y="1043347"/>
                  <a:ext cx="92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94D78637-B768-41E0-B6D1-239D3DDF03F1}"/>
                    </a:ext>
                  </a:extLst>
                </p14:cNvPr>
                <p14:cNvContentPartPr/>
                <p14:nvPr/>
              </p14:nvContentPartPr>
              <p14:xfrm>
                <a:off x="6349720" y="1080787"/>
                <a:ext cx="74520" cy="10008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B5AD8451-6803-450D-B5A4-6234FE000BE4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6340720" y="1071787"/>
                  <a:ext cx="921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1FD11C7C-C2B7-4AAE-92B7-4A3F26AC506E}"/>
                    </a:ext>
                  </a:extLst>
                </p14:cNvPr>
                <p14:cNvContentPartPr/>
                <p14:nvPr/>
              </p14:nvContentPartPr>
              <p14:xfrm>
                <a:off x="6410920" y="1083667"/>
                <a:ext cx="60840" cy="8640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2A7D27C6-0656-43F0-BBA7-76C05B072DCE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6401920" y="1075027"/>
                  <a:ext cx="784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A6121690-AA7A-4312-B7C3-60C0C761F157}"/>
                    </a:ext>
                  </a:extLst>
                </p14:cNvPr>
                <p14:cNvContentPartPr/>
                <p14:nvPr/>
              </p14:nvContentPartPr>
              <p14:xfrm>
                <a:off x="6491920" y="1042267"/>
                <a:ext cx="94680" cy="126000"/>
              </p14:xfrm>
            </p:contentPart>
          </mc:Choice>
          <mc:Fallback xmlns="">
            <p:pic>
              <p:nvPicPr>
                <p:cNvPr id="777" name="Input penna 776">
                  <a:extLst>
                    <a:ext uri="{FF2B5EF4-FFF2-40B4-BE49-F238E27FC236}">
                      <a16:creationId xmlns:a16="http://schemas.microsoft.com/office/drawing/2014/main" id="{479FB923-D675-4FF1-8B04-2FCA3F25B3E8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6483280" y="1033267"/>
                  <a:ext cx="1123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1C52DA98-F132-491B-8ABF-4A1D25B351E7}"/>
                    </a:ext>
                  </a:extLst>
                </p14:cNvPr>
                <p14:cNvContentPartPr/>
                <p14:nvPr/>
              </p14:nvContentPartPr>
              <p14:xfrm>
                <a:off x="6603880" y="1165387"/>
                <a:ext cx="37440" cy="5832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5731E170-9C35-4708-87D0-FAC16F131FC5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6595240" y="1156387"/>
                  <a:ext cx="550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393FB3D7-3113-4E57-8401-2D3582E9ED58}"/>
                    </a:ext>
                  </a:extLst>
                </p14:cNvPr>
                <p14:cNvContentPartPr/>
                <p14:nvPr/>
              </p14:nvContentPartPr>
              <p14:xfrm>
                <a:off x="6706840" y="1058827"/>
                <a:ext cx="64080" cy="10332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1B933480-43F9-4AC9-A0A5-B8A0E08D6126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6698200" y="1050187"/>
                  <a:ext cx="81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C9DE84C9-188D-4128-A698-E211338B5B44}"/>
                    </a:ext>
                  </a:extLst>
                </p14:cNvPr>
                <p14:cNvContentPartPr/>
                <p14:nvPr/>
              </p14:nvContentPartPr>
              <p14:xfrm>
                <a:off x="6784600" y="1080787"/>
                <a:ext cx="63720" cy="7236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70791FDE-69DB-4DBE-868C-8DC67651D5CC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6775600" y="1072147"/>
                  <a:ext cx="813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0ED10692-10D6-4FEF-B455-4ED66126010E}"/>
                    </a:ext>
                  </a:extLst>
                </p14:cNvPr>
                <p14:cNvContentPartPr/>
                <p14:nvPr/>
              </p14:nvContentPartPr>
              <p14:xfrm>
                <a:off x="6855520" y="1081147"/>
                <a:ext cx="51120" cy="6732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8EC42B4B-18B9-46B3-87EB-3073F5789F3F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6846520" y="1072507"/>
                  <a:ext cx="68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0AB18216-BE0D-4459-BD9B-9F15195F6F85}"/>
                    </a:ext>
                  </a:extLst>
                </p14:cNvPr>
                <p14:cNvContentPartPr/>
                <p14:nvPr/>
              </p14:nvContentPartPr>
              <p14:xfrm>
                <a:off x="6924640" y="1054867"/>
                <a:ext cx="35640" cy="9972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91A5B5F4-D5C5-49ED-B3B5-898A99211C55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6916000" y="1045867"/>
                  <a:ext cx="53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3E54C88F-0DA9-4101-A0CA-55C44381E58D}"/>
                    </a:ext>
                  </a:extLst>
                </p14:cNvPr>
                <p14:cNvContentPartPr/>
                <p14:nvPr/>
              </p14:nvContentPartPr>
              <p14:xfrm>
                <a:off x="6892600" y="1063867"/>
                <a:ext cx="90720" cy="1260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82FC062B-83F5-4FF5-B9DA-EC7757856410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6883600" y="1055227"/>
                  <a:ext cx="1083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E5468CF9-B98C-47E3-B196-7DA5842DE320}"/>
                    </a:ext>
                  </a:extLst>
                </p14:cNvPr>
                <p14:cNvContentPartPr/>
                <p14:nvPr/>
              </p14:nvContentPartPr>
              <p14:xfrm>
                <a:off x="6955240" y="1050547"/>
                <a:ext cx="69120" cy="9288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8DBBBB2A-97CF-40E9-9FC1-8758CA65F900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6946600" y="1041907"/>
                  <a:ext cx="867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A5D4BE42-EBF5-4B29-99C4-812354D30213}"/>
                    </a:ext>
                  </a:extLst>
                </p14:cNvPr>
                <p14:cNvContentPartPr/>
                <p14:nvPr/>
              </p14:nvContentPartPr>
              <p14:xfrm>
                <a:off x="6984760" y="1054867"/>
                <a:ext cx="124560" cy="96840"/>
              </p14:xfrm>
            </p:contentPart>
          </mc:Choice>
          <mc:Fallback xmlns="">
            <p:pic>
              <p:nvPicPr>
                <p:cNvPr id="786" name="Input penna 785">
                  <a:extLst>
                    <a:ext uri="{FF2B5EF4-FFF2-40B4-BE49-F238E27FC236}">
                      <a16:creationId xmlns:a16="http://schemas.microsoft.com/office/drawing/2014/main" id="{4DAA7A93-736B-4A86-ABC1-B714D5D4129B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6976120" y="1045867"/>
                  <a:ext cx="1422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814EBC09-CDC9-424C-8CCC-33E15674E3CA}"/>
                    </a:ext>
                  </a:extLst>
                </p14:cNvPr>
                <p14:cNvContentPartPr/>
                <p14:nvPr/>
              </p14:nvContentPartPr>
              <p14:xfrm>
                <a:off x="7119400" y="1054147"/>
                <a:ext cx="108360" cy="105480"/>
              </p14:xfrm>
            </p:contentPart>
          </mc:Choice>
          <mc:Fallback xmlns="">
            <p:pic>
              <p:nvPicPr>
                <p:cNvPr id="787" name="Input penna 786">
                  <a:extLst>
                    <a:ext uri="{FF2B5EF4-FFF2-40B4-BE49-F238E27FC236}">
                      <a16:creationId xmlns:a16="http://schemas.microsoft.com/office/drawing/2014/main" id="{7B6905EC-2F24-48AE-902C-C3AA860BBDD5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7110760" y="1045147"/>
                  <a:ext cx="126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F5588156-5833-4347-8E83-448CE7A3C78D}"/>
                    </a:ext>
                  </a:extLst>
                </p14:cNvPr>
                <p14:cNvContentPartPr/>
                <p14:nvPr/>
              </p14:nvContentPartPr>
              <p14:xfrm>
                <a:off x="7294720" y="1036867"/>
                <a:ext cx="17640" cy="10620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C68E8D49-033D-4AD9-BD71-A140F4127860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7286080" y="1027867"/>
                  <a:ext cx="352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C8F4F89D-54DA-40D8-968D-A553B1963FAC}"/>
                    </a:ext>
                  </a:extLst>
                </p14:cNvPr>
                <p14:cNvContentPartPr/>
                <p14:nvPr/>
              </p14:nvContentPartPr>
              <p14:xfrm>
                <a:off x="7344760" y="1083307"/>
                <a:ext cx="104040" cy="6876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1C0ECD7B-99D1-427C-97DB-27CFBF2F2897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7336120" y="1074307"/>
                  <a:ext cx="1216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82B5B191-87BC-4EB1-8FC0-76DA9BB0D60D}"/>
                    </a:ext>
                  </a:extLst>
                </p14:cNvPr>
                <p14:cNvContentPartPr/>
                <p14:nvPr/>
              </p14:nvContentPartPr>
              <p14:xfrm>
                <a:off x="7482280" y="1050907"/>
                <a:ext cx="59760" cy="99360"/>
              </p14:xfrm>
            </p:contentPart>
          </mc:Choice>
          <mc:Fallback xmlns="">
            <p:pic>
              <p:nvPicPr>
                <p:cNvPr id="791" name="Input penna 790">
                  <a:extLst>
                    <a:ext uri="{FF2B5EF4-FFF2-40B4-BE49-F238E27FC236}">
                      <a16:creationId xmlns:a16="http://schemas.microsoft.com/office/drawing/2014/main" id="{1F87AB44-169A-4C17-8033-D82C6999E54D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7473640" y="1042267"/>
                  <a:ext cx="774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5618D5C7-2898-427A-83FC-6DFC0BB7AEF1}"/>
                    </a:ext>
                  </a:extLst>
                </p14:cNvPr>
                <p14:cNvContentPartPr/>
                <p14:nvPr/>
              </p14:nvContentPartPr>
              <p14:xfrm>
                <a:off x="7563280" y="1066027"/>
                <a:ext cx="20520" cy="7164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49D4D727-76AB-48B0-9026-E2415FCDA9CA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7554280" y="1057027"/>
                  <a:ext cx="381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337D7B81-4A8C-4078-B59A-575B42DFA54D}"/>
                    </a:ext>
                  </a:extLst>
                </p14:cNvPr>
                <p14:cNvContentPartPr/>
                <p14:nvPr/>
              </p14:nvContentPartPr>
              <p14:xfrm>
                <a:off x="7596760" y="1054147"/>
                <a:ext cx="128880" cy="10404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92104754-CC37-46EA-9A79-78FDC3C901D0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7587760" y="1045147"/>
                  <a:ext cx="1465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6FDABBA4-496D-46D7-B179-455C278F92B1}"/>
                    </a:ext>
                  </a:extLst>
                </p14:cNvPr>
                <p14:cNvContentPartPr/>
                <p14:nvPr/>
              </p14:nvContentPartPr>
              <p14:xfrm>
                <a:off x="7675240" y="1037587"/>
                <a:ext cx="107640" cy="1620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5151D307-1305-4588-82DF-F96B9F1A5AAC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7666240" y="1028947"/>
                  <a:ext cx="1252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EB475720-59B1-4EFA-B064-A1032027B763}"/>
                    </a:ext>
                  </a:extLst>
                </p14:cNvPr>
                <p14:cNvContentPartPr/>
                <p14:nvPr/>
              </p14:nvContentPartPr>
              <p14:xfrm>
                <a:off x="7752640" y="1056667"/>
                <a:ext cx="88200" cy="9180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B3742B54-CE34-4156-B076-82E52F905252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7743640" y="1047667"/>
                  <a:ext cx="105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0A2CB1CB-737C-4B5E-9111-FC1D9543ACBD}"/>
                    </a:ext>
                  </a:extLst>
                </p14:cNvPr>
                <p14:cNvContentPartPr/>
                <p14:nvPr/>
              </p14:nvContentPartPr>
              <p14:xfrm>
                <a:off x="7821400" y="1058827"/>
                <a:ext cx="148320" cy="9576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9916FA66-2750-4E85-9A77-45A27063B9FF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7812760" y="1049827"/>
                  <a:ext cx="1659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E66A8AE8-452D-4253-8DDF-48DBCA3FCE0B}"/>
                    </a:ext>
                  </a:extLst>
                </p14:cNvPr>
                <p14:cNvContentPartPr/>
                <p14:nvPr/>
              </p14:nvContentPartPr>
              <p14:xfrm>
                <a:off x="7256293" y="1566607"/>
                <a:ext cx="110880" cy="17388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F4CAFC6F-4EEA-47DC-B413-B6FCF3E2EFF4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7247293" y="1557967"/>
                  <a:ext cx="1285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C6EC7204-E9D4-4091-805F-C3A25825099F}"/>
                    </a:ext>
                  </a:extLst>
                </p14:cNvPr>
                <p14:cNvContentPartPr/>
                <p14:nvPr/>
              </p14:nvContentPartPr>
              <p14:xfrm>
                <a:off x="7365373" y="1685407"/>
                <a:ext cx="53280" cy="6660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52DC4C3D-59AE-43FF-A54E-8DB923F23373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7356733" y="1676407"/>
                  <a:ext cx="709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1CFCB04A-6B75-4B77-89E5-A253C4054305}"/>
                    </a:ext>
                  </a:extLst>
                </p14:cNvPr>
                <p14:cNvContentPartPr/>
                <p14:nvPr/>
              </p14:nvContentPartPr>
              <p14:xfrm>
                <a:off x="7362853" y="1684687"/>
                <a:ext cx="72720" cy="6264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59C9FB78-B3E9-46F7-9377-F8AC41C3F2D7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7354213" y="1676047"/>
                  <a:ext cx="90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BC9EDD36-E705-4A72-BAD8-1A07AF9DB324}"/>
                    </a:ext>
                  </a:extLst>
                </p14:cNvPr>
                <p14:cNvContentPartPr/>
                <p14:nvPr/>
              </p14:nvContentPartPr>
              <p14:xfrm>
                <a:off x="7564813" y="1632847"/>
                <a:ext cx="81000" cy="1224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72990F5D-0EB3-4206-B4B7-160319F43592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7555813" y="1623847"/>
                  <a:ext cx="986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4B07DDDD-ABC9-49EA-B029-EB1AF6A0DF19}"/>
                    </a:ext>
                  </a:extLst>
                </p14:cNvPr>
                <p14:cNvContentPartPr/>
                <p14:nvPr/>
              </p14:nvContentPartPr>
              <p14:xfrm>
                <a:off x="7573813" y="1658767"/>
                <a:ext cx="83520" cy="972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35CCD7E3-73CC-473D-84EB-416BA4C4ABBD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7565173" y="1650127"/>
                  <a:ext cx="101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137" name="Input penna 136">
                  <a:extLst>
                    <a:ext uri="{FF2B5EF4-FFF2-40B4-BE49-F238E27FC236}">
                      <a16:creationId xmlns:a16="http://schemas.microsoft.com/office/drawing/2014/main" id="{E2E6A587-6A5B-4CEC-BB84-6E571B7E81C6}"/>
                    </a:ext>
                  </a:extLst>
                </p14:cNvPr>
                <p14:cNvContentPartPr/>
                <p14:nvPr/>
              </p14:nvContentPartPr>
              <p14:xfrm>
                <a:off x="7841653" y="1535287"/>
                <a:ext cx="90360" cy="17928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4A537AD6-E41D-424F-9AD2-137B8747F792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7832653" y="1526287"/>
                  <a:ext cx="1080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50AB632F-D9C8-4AA4-ADA3-BB1771CA48E9}"/>
                    </a:ext>
                  </a:extLst>
                </p14:cNvPr>
                <p14:cNvContentPartPr/>
                <p14:nvPr/>
              </p14:nvContentPartPr>
              <p14:xfrm>
                <a:off x="7956493" y="1647247"/>
                <a:ext cx="61200" cy="9972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071EE08C-977B-4AE5-9938-993D67E583F0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7947853" y="1638247"/>
                  <a:ext cx="78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F648FBE3-091C-4B0F-8912-4BC49AF3EFCA}"/>
                    </a:ext>
                  </a:extLst>
                </p14:cNvPr>
                <p14:cNvContentPartPr/>
                <p14:nvPr/>
              </p14:nvContentPartPr>
              <p14:xfrm>
                <a:off x="8088613" y="1574167"/>
                <a:ext cx="20880" cy="8856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D75729E8-1A07-4C5B-9278-BAB9769F0FD4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8079973" y="1565167"/>
                  <a:ext cx="385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B31EB0F6-CFAB-45A6-90D8-895CD76EF078}"/>
                    </a:ext>
                  </a:extLst>
                </p14:cNvPr>
                <p14:cNvContentPartPr/>
                <p14:nvPr/>
              </p14:nvContentPartPr>
              <p14:xfrm>
                <a:off x="8051893" y="1609447"/>
                <a:ext cx="59760" cy="900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67873829-97B3-4E63-BEF5-F21973167C7B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8043253" y="1600447"/>
                  <a:ext cx="77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6F916A30-8AB3-4A39-9A6D-0FD68669CD3F}"/>
                    </a:ext>
                  </a:extLst>
                </p14:cNvPr>
                <p14:cNvContentPartPr/>
                <p14:nvPr/>
              </p14:nvContentPartPr>
              <p14:xfrm>
                <a:off x="8150173" y="1535287"/>
                <a:ext cx="95400" cy="15372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10ABABC1-CAD3-4C2B-B4D3-30B81D5F435A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8141173" y="1526287"/>
                  <a:ext cx="113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1CAED279-1919-49F3-90B1-58A881B7480F}"/>
                    </a:ext>
                  </a:extLst>
                </p14:cNvPr>
                <p14:cNvContentPartPr/>
                <p14:nvPr/>
              </p14:nvContentPartPr>
              <p14:xfrm>
                <a:off x="8254933" y="1609087"/>
                <a:ext cx="77040" cy="16632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603CA000-8894-4216-9B44-559BC58CE287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8245933" y="1600087"/>
                  <a:ext cx="94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A9F16B41-A0FA-4E39-A276-65C051C4BE47}"/>
                    </a:ext>
                  </a:extLst>
                </p14:cNvPr>
                <p14:cNvContentPartPr/>
                <p14:nvPr/>
              </p14:nvContentPartPr>
              <p14:xfrm>
                <a:off x="7841653" y="1792327"/>
                <a:ext cx="532440" cy="2952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A56BD935-22EA-4511-9681-FB245A629803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7832653" y="1783327"/>
                  <a:ext cx="5500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18D9252D-FFEB-4C0D-A90C-B8DCA3375F7F}"/>
                    </a:ext>
                  </a:extLst>
                </p14:cNvPr>
                <p14:cNvContentPartPr/>
                <p14:nvPr/>
              </p14:nvContentPartPr>
              <p14:xfrm>
                <a:off x="8046853" y="1834447"/>
                <a:ext cx="136080" cy="10980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B8EC90DE-EE3E-4CBA-A75B-72E287B944D0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8038213" y="1825447"/>
                  <a:ext cx="153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DFBD9ADB-E6CE-4188-9239-BD98EE506142}"/>
                    </a:ext>
                  </a:extLst>
                </p14:cNvPr>
                <p14:cNvContentPartPr/>
                <p14:nvPr/>
              </p14:nvContentPartPr>
              <p14:xfrm>
                <a:off x="8627533" y="1729327"/>
                <a:ext cx="17640" cy="8604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ECF660A3-A3B5-4608-96B7-CBC47AE6B2C7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8618533" y="1720687"/>
                  <a:ext cx="35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B966A60E-4924-494C-B7A5-21410A20A1B6}"/>
                    </a:ext>
                  </a:extLst>
                </p14:cNvPr>
                <p14:cNvContentPartPr/>
                <p14:nvPr/>
              </p14:nvContentPartPr>
              <p14:xfrm>
                <a:off x="8578933" y="1763167"/>
                <a:ext cx="106920" cy="936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27D85E75-3DC0-49A0-99C6-9899FA4FF239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8570293" y="1754527"/>
                  <a:ext cx="124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1FEE6754-AEED-40EC-8DDF-ACC4E897788C}"/>
                    </a:ext>
                  </a:extLst>
                </p14:cNvPr>
                <p14:cNvContentPartPr/>
                <p14:nvPr/>
              </p14:nvContentPartPr>
              <p14:xfrm>
                <a:off x="8916253" y="1569127"/>
                <a:ext cx="79200" cy="195480"/>
              </p14:xfrm>
            </p:contentPart>
          </mc:Choice>
          <mc:Fallback xmlns="">
            <p:pic>
              <p:nvPicPr>
                <p:cNvPr id="817" name="Input penna 816">
                  <a:extLst>
                    <a:ext uri="{FF2B5EF4-FFF2-40B4-BE49-F238E27FC236}">
                      <a16:creationId xmlns:a16="http://schemas.microsoft.com/office/drawing/2014/main" id="{7B7E80FC-216A-4571-AFED-2D28DAEC1BC3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8907613" y="1560487"/>
                  <a:ext cx="9684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408E8C4C-A3F3-4E3F-AF99-FCC3FA9A68D5}"/>
                    </a:ext>
                  </a:extLst>
                </p14:cNvPr>
                <p14:cNvContentPartPr/>
                <p14:nvPr/>
              </p14:nvContentPartPr>
              <p14:xfrm>
                <a:off x="9017413" y="1680367"/>
                <a:ext cx="45000" cy="11232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418E266B-847D-4770-BBCA-A94AEA9A8F72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9008413" y="1671727"/>
                  <a:ext cx="626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84DE3204-C9F0-4E74-B925-05F8DCDA9F56}"/>
                    </a:ext>
                  </a:extLst>
                </p14:cNvPr>
                <p14:cNvContentPartPr/>
                <p14:nvPr/>
              </p14:nvContentPartPr>
              <p14:xfrm>
                <a:off x="9097693" y="1673527"/>
                <a:ext cx="68400" cy="252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284A5439-5B73-41A3-B736-5C4E6C2CD6F0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9088693" y="1664887"/>
                  <a:ext cx="86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27643D65-16D9-4AFB-B1AF-C3D06A6DF401}"/>
                    </a:ext>
                  </a:extLst>
                </p14:cNvPr>
                <p14:cNvContentPartPr/>
                <p14:nvPr/>
              </p14:nvContentPartPr>
              <p14:xfrm>
                <a:off x="9192013" y="1572367"/>
                <a:ext cx="78840" cy="16488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595FB4B3-B39A-466E-BE56-D98E69CCC517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9183373" y="1563367"/>
                  <a:ext cx="964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300AF568-6B51-48F2-AAF6-59A2AB6BB4B8}"/>
                    </a:ext>
                  </a:extLst>
                </p14:cNvPr>
                <p14:cNvContentPartPr/>
                <p14:nvPr/>
              </p14:nvContentPartPr>
              <p14:xfrm>
                <a:off x="9282013" y="1661647"/>
                <a:ext cx="68040" cy="16380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7735A012-1D6C-4A55-93E3-C2FF8C4607FF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9273373" y="1652647"/>
                  <a:ext cx="856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E4415E29-ED61-4DD2-A047-8A7783A90561}"/>
                    </a:ext>
                  </a:extLst>
                </p14:cNvPr>
                <p14:cNvContentPartPr/>
                <p14:nvPr/>
              </p14:nvContentPartPr>
              <p14:xfrm>
                <a:off x="8912653" y="1798807"/>
                <a:ext cx="474120" cy="2268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F501B1DF-51C5-4B39-917B-AED0F6C26FC6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8903653" y="1789807"/>
                  <a:ext cx="491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C0B62966-EDBD-4859-AFB7-C8EFC2F850C3}"/>
                    </a:ext>
                  </a:extLst>
                </p14:cNvPr>
                <p14:cNvContentPartPr/>
                <p14:nvPr/>
              </p14:nvContentPartPr>
              <p14:xfrm>
                <a:off x="9092293" y="1830847"/>
                <a:ext cx="129960" cy="11196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404C59B5-628E-4C94-9998-EC77EA0A1DAB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9083293" y="1821847"/>
                  <a:ext cx="147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8B40CB03-A2F1-44CC-8DC6-2D4EB055ACBD}"/>
                    </a:ext>
                  </a:extLst>
                </p14:cNvPr>
                <p14:cNvContentPartPr/>
                <p14:nvPr/>
              </p14:nvContentPartPr>
              <p14:xfrm>
                <a:off x="9519973" y="1689007"/>
                <a:ext cx="133200" cy="8784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FCEBF56E-A11B-4414-A650-6D75E163348C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9510973" y="1680007"/>
                  <a:ext cx="150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5F7EBBF6-F7B8-445E-A455-5959F67B67AD}"/>
                    </a:ext>
                  </a:extLst>
                </p14:cNvPr>
                <p14:cNvContentPartPr/>
                <p14:nvPr/>
              </p14:nvContentPartPr>
              <p14:xfrm>
                <a:off x="9661453" y="1695847"/>
                <a:ext cx="52560" cy="8388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AFADC33A-B6A6-4ADA-A5FB-98E08E076B89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9652813" y="1687207"/>
                  <a:ext cx="702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7F8EE2BE-3ACE-4FDA-ACDD-746DD8184293}"/>
                    </a:ext>
                  </a:extLst>
                </p14:cNvPr>
                <p14:cNvContentPartPr/>
                <p14:nvPr/>
              </p14:nvContentPartPr>
              <p14:xfrm>
                <a:off x="9741733" y="1603687"/>
                <a:ext cx="74880" cy="19728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182F478A-0FD7-4007-89C8-41EE4B5630F2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9732733" y="1595047"/>
                  <a:ext cx="925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44968B69-A904-45C4-8443-95EE74D2C350}"/>
                    </a:ext>
                  </a:extLst>
                </p14:cNvPr>
                <p14:cNvContentPartPr/>
                <p14:nvPr/>
              </p14:nvContentPartPr>
              <p14:xfrm>
                <a:off x="9810853" y="1662007"/>
                <a:ext cx="109080" cy="11592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D1556773-9BFC-40E3-8181-70F6B79247E3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9802213" y="1653007"/>
                  <a:ext cx="126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48A428E5-EACC-4F1B-BBCA-56859A0B7215}"/>
                    </a:ext>
                  </a:extLst>
                </p14:cNvPr>
                <p14:cNvContentPartPr/>
                <p14:nvPr/>
              </p14:nvContentPartPr>
              <p14:xfrm>
                <a:off x="9892573" y="1684687"/>
                <a:ext cx="112680" cy="10728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76F9A383-51F6-4D96-9258-058188D47CE5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9883573" y="1676047"/>
                  <a:ext cx="130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176D2E44-C813-401C-8427-978496C6FD38}"/>
                    </a:ext>
                  </a:extLst>
                </p14:cNvPr>
                <p14:cNvContentPartPr/>
                <p14:nvPr/>
              </p14:nvContentPartPr>
              <p14:xfrm>
                <a:off x="10033693" y="1546807"/>
                <a:ext cx="78480" cy="26424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1A3DE7BD-AFE8-485D-A726-B4853FA88A04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10025053" y="1538167"/>
                  <a:ext cx="961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A2F03191-A0F9-4DB1-964B-081F9EA10D89}"/>
                    </a:ext>
                  </a:extLst>
                </p14:cNvPr>
                <p14:cNvContentPartPr/>
                <p14:nvPr/>
              </p14:nvContentPartPr>
              <p14:xfrm>
                <a:off x="8172040" y="1112467"/>
                <a:ext cx="45000" cy="4140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38A66C91-8A43-44B0-AB83-4278F2EDF914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8163400" y="1103467"/>
                  <a:ext cx="626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161" name="Input penna 160">
                  <a:extLst>
                    <a:ext uri="{FF2B5EF4-FFF2-40B4-BE49-F238E27FC236}">
                      <a16:creationId xmlns:a16="http://schemas.microsoft.com/office/drawing/2014/main" id="{BA9C4D25-8F59-4F64-B7D2-577C2C2DBF74}"/>
                    </a:ext>
                  </a:extLst>
                </p14:cNvPr>
                <p14:cNvContentPartPr/>
                <p14:nvPr/>
              </p14:nvContentPartPr>
              <p14:xfrm>
                <a:off x="8213800" y="1038667"/>
                <a:ext cx="74160" cy="11844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4B9308E3-52A1-4D11-ADBF-0A596B833E71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8205160" y="1030027"/>
                  <a:ext cx="918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162" name="Input penna 161">
                  <a:extLst>
                    <a:ext uri="{FF2B5EF4-FFF2-40B4-BE49-F238E27FC236}">
                      <a16:creationId xmlns:a16="http://schemas.microsoft.com/office/drawing/2014/main" id="{025D0C22-3B97-4E7A-A383-0E9788CC9020}"/>
                    </a:ext>
                  </a:extLst>
                </p14:cNvPr>
                <p14:cNvContentPartPr/>
                <p14:nvPr/>
              </p14:nvContentPartPr>
              <p14:xfrm>
                <a:off x="8279680" y="1073947"/>
                <a:ext cx="19440" cy="1872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A095F359-EC17-46E2-8A60-EECFE9DC9CA1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8270680" y="1064947"/>
                  <a:ext cx="370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9489309C-5D3C-4E24-B05E-2699D60F909C}"/>
                    </a:ext>
                  </a:extLst>
                </p14:cNvPr>
                <p14:cNvContentPartPr/>
                <p14:nvPr/>
              </p14:nvContentPartPr>
              <p14:xfrm>
                <a:off x="8381920" y="1055947"/>
                <a:ext cx="104760" cy="10152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F67AB249-78EE-41EF-98A7-D05440C481EB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8372920" y="1047307"/>
                  <a:ext cx="1224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5EDF55AA-14F2-4F3D-A9BB-8D65B503C229}"/>
                    </a:ext>
                  </a:extLst>
                </p14:cNvPr>
                <p14:cNvContentPartPr/>
                <p14:nvPr/>
              </p14:nvContentPartPr>
              <p14:xfrm>
                <a:off x="8587120" y="1074667"/>
                <a:ext cx="7200" cy="1008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20BD567A-EC41-4432-9EDC-0CE8D1FC6FF9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8578480" y="1065667"/>
                  <a:ext cx="24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BA54F2B7-5C8C-4D03-946E-7884DA64F7C9}"/>
                    </a:ext>
                  </a:extLst>
                </p14:cNvPr>
                <p14:cNvContentPartPr/>
                <p14:nvPr/>
              </p14:nvContentPartPr>
              <p14:xfrm>
                <a:off x="8589280" y="1124707"/>
                <a:ext cx="2520" cy="432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2C038D5A-E2DD-47A4-A19A-4CDF0498B9B0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8580280" y="1115707"/>
                  <a:ext cx="201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5CE464E7-7BDC-4291-8D31-78F6CC83E8AC}"/>
                    </a:ext>
                  </a:extLst>
                </p14:cNvPr>
                <p14:cNvContentPartPr/>
                <p14:nvPr/>
              </p14:nvContentPartPr>
              <p14:xfrm>
                <a:off x="7215253" y="2277247"/>
                <a:ext cx="111240" cy="19620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4AB5E5EE-99BB-49BD-B2EC-08EA6D69D6B5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7206613" y="2268247"/>
                  <a:ext cx="1288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51A3E53C-F9A4-46AB-B0FA-BBF02FBE435B}"/>
                    </a:ext>
                  </a:extLst>
                </p14:cNvPr>
                <p14:cNvContentPartPr/>
                <p14:nvPr/>
              </p14:nvContentPartPr>
              <p14:xfrm>
                <a:off x="7334773" y="2423047"/>
                <a:ext cx="50400" cy="14688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7B095F64-9D74-4958-9C13-F555034EE88E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7325773" y="2414047"/>
                  <a:ext cx="680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C6F09CDD-E1EA-4E76-9BA3-51688F908E0B}"/>
                    </a:ext>
                  </a:extLst>
                </p14:cNvPr>
                <p14:cNvContentPartPr/>
                <p14:nvPr/>
              </p14:nvContentPartPr>
              <p14:xfrm>
                <a:off x="7477693" y="2401807"/>
                <a:ext cx="73080" cy="324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40EBC7AC-C6AC-4EAB-B483-D7AB416E36C2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7468693" y="2392807"/>
                  <a:ext cx="907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7">
              <p14:nvContentPartPr>
                <p14:cNvPr id="169" name="Input penna 168">
                  <a:extLst>
                    <a:ext uri="{FF2B5EF4-FFF2-40B4-BE49-F238E27FC236}">
                      <a16:creationId xmlns:a16="http://schemas.microsoft.com/office/drawing/2014/main" id="{CB111899-8B91-41B1-B33B-2CA9F93FDD65}"/>
                    </a:ext>
                  </a:extLst>
                </p14:cNvPr>
                <p14:cNvContentPartPr/>
                <p14:nvPr/>
              </p14:nvContentPartPr>
              <p14:xfrm>
                <a:off x="7500373" y="2439607"/>
                <a:ext cx="64800" cy="216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1C3B914B-CEB9-443C-AC32-B569E124376E}"/>
                    </a:ext>
                  </a:extLst>
                </p:cNvPr>
                <p:cNvPicPr/>
                <p:nvPr/>
              </p:nvPicPr>
              <p:blipFill>
                <a:blip r:embed="rId1328"/>
                <a:stretch>
                  <a:fillRect/>
                </a:stretch>
              </p:blipFill>
              <p:spPr>
                <a:xfrm>
                  <a:off x="7491733" y="2430967"/>
                  <a:ext cx="82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9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169BDDED-7A58-4E78-A85B-26868C0117BB}"/>
                    </a:ext>
                  </a:extLst>
                </p14:cNvPr>
                <p14:cNvContentPartPr/>
                <p14:nvPr/>
              </p14:nvContentPartPr>
              <p14:xfrm>
                <a:off x="7823293" y="2260327"/>
                <a:ext cx="93960" cy="18684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46552EA1-C7B5-4A65-8784-73553F6F1C0B}"/>
                    </a:ext>
                  </a:extLst>
                </p:cNvPr>
                <p:cNvPicPr/>
                <p:nvPr/>
              </p:nvPicPr>
              <p:blipFill>
                <a:blip r:embed="rId1330"/>
                <a:stretch>
                  <a:fillRect/>
                </a:stretch>
              </p:blipFill>
              <p:spPr>
                <a:xfrm>
                  <a:off x="7814653" y="2251687"/>
                  <a:ext cx="1116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1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6DDA37FF-32CA-4A07-9C24-9C91379D1687}"/>
                    </a:ext>
                  </a:extLst>
                </p14:cNvPr>
                <p14:cNvContentPartPr/>
                <p14:nvPr/>
              </p14:nvContentPartPr>
              <p14:xfrm>
                <a:off x="7955053" y="2360407"/>
                <a:ext cx="35640" cy="11592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14BA8769-CEA1-4512-B69F-99E447757621}"/>
                    </a:ext>
                  </a:extLst>
                </p:cNvPr>
                <p:cNvPicPr/>
                <p:nvPr/>
              </p:nvPicPr>
              <p:blipFill>
                <a:blip r:embed="rId1332"/>
                <a:stretch>
                  <a:fillRect/>
                </a:stretch>
              </p:blipFill>
              <p:spPr>
                <a:xfrm>
                  <a:off x="7946053" y="2351767"/>
                  <a:ext cx="532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3">
              <p14:nvContentPartPr>
                <p14:cNvPr id="172" name="Input penna 171">
                  <a:extLst>
                    <a:ext uri="{FF2B5EF4-FFF2-40B4-BE49-F238E27FC236}">
                      <a16:creationId xmlns:a16="http://schemas.microsoft.com/office/drawing/2014/main" id="{F0906428-E71D-419F-B9E6-602EF940BE8E}"/>
                    </a:ext>
                  </a:extLst>
                </p14:cNvPr>
                <p14:cNvContentPartPr/>
                <p14:nvPr/>
              </p14:nvContentPartPr>
              <p14:xfrm>
                <a:off x="8064493" y="2305687"/>
                <a:ext cx="20520" cy="9432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E02C4B2A-0380-41EE-B574-AC1E3919E194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8055493" y="2296687"/>
                  <a:ext cx="38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5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E37F5D17-38B0-4CBB-A6C7-D56E78A88D80}"/>
                    </a:ext>
                  </a:extLst>
                </p14:cNvPr>
                <p14:cNvContentPartPr/>
                <p14:nvPr/>
              </p14:nvContentPartPr>
              <p14:xfrm>
                <a:off x="8051893" y="2355727"/>
                <a:ext cx="70920" cy="576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B6E8C0C7-BE24-48E3-8F21-2674C7095E4F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8043253" y="2346727"/>
                  <a:ext cx="88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85D9A604-E9C3-4147-A07B-E586BE82CFFA}"/>
                    </a:ext>
                  </a:extLst>
                </p14:cNvPr>
                <p14:cNvContentPartPr/>
                <p14:nvPr/>
              </p14:nvContentPartPr>
              <p14:xfrm>
                <a:off x="8157373" y="2299927"/>
                <a:ext cx="75600" cy="15048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AB3411FA-6B8F-4333-80C7-DE50BCF5FE8E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8148373" y="2291287"/>
                  <a:ext cx="93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11C04553-8F57-4106-9ABA-A4A372E5D18C}"/>
                    </a:ext>
                  </a:extLst>
                </p14:cNvPr>
                <p14:cNvContentPartPr/>
                <p14:nvPr/>
              </p14:nvContentPartPr>
              <p14:xfrm>
                <a:off x="8258533" y="2364007"/>
                <a:ext cx="63000" cy="14580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B4FF888B-4341-4880-9AAC-5CFF0FD31C23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8249893" y="2355007"/>
                  <a:ext cx="806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6FFA5B4E-E910-443D-8CE8-84B2566DC74E}"/>
                    </a:ext>
                  </a:extLst>
                </p14:cNvPr>
                <p14:cNvContentPartPr/>
                <p14:nvPr/>
              </p14:nvContentPartPr>
              <p14:xfrm>
                <a:off x="7836613" y="2477407"/>
                <a:ext cx="538560" cy="3312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C930235B-A1B0-4136-B29D-B7AEF0D43B5E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7827973" y="2468407"/>
                  <a:ext cx="5562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9F0FC63E-BF32-42D5-AE37-963C85AC604D}"/>
                    </a:ext>
                  </a:extLst>
                </p14:cNvPr>
                <p14:cNvContentPartPr/>
                <p14:nvPr/>
              </p14:nvContentPartPr>
              <p14:xfrm>
                <a:off x="8021293" y="2538247"/>
                <a:ext cx="155160" cy="10512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AC877B2B-44BC-4338-B0FC-70982CE1DA0D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8012653" y="2529607"/>
                  <a:ext cx="1728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4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97806105-399B-4B81-866E-6CC6DA62DE6A}"/>
                    </a:ext>
                  </a:extLst>
                </p14:cNvPr>
                <p14:cNvContentPartPr/>
                <p14:nvPr/>
              </p14:nvContentPartPr>
              <p14:xfrm>
                <a:off x="8589733" y="2469847"/>
                <a:ext cx="91080" cy="972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A6242EC2-D775-48B2-8915-42C5F902EC0D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8581093" y="2461207"/>
                  <a:ext cx="108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6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C2ECC180-9EC2-4133-AB26-DF8B176563E3}"/>
                    </a:ext>
                  </a:extLst>
                </p14:cNvPr>
                <p14:cNvContentPartPr/>
                <p14:nvPr/>
              </p14:nvContentPartPr>
              <p14:xfrm>
                <a:off x="8883493" y="2276887"/>
                <a:ext cx="84960" cy="15408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682BC7F2-FD6D-4B35-A36D-F23B4988E971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8874493" y="2268247"/>
                  <a:ext cx="1026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8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C71EA54C-1146-44D6-A31B-CB5EF8171FF7}"/>
                    </a:ext>
                  </a:extLst>
                </p14:cNvPr>
                <p14:cNvContentPartPr/>
                <p14:nvPr/>
              </p14:nvContentPartPr>
              <p14:xfrm>
                <a:off x="8973493" y="2351767"/>
                <a:ext cx="38520" cy="12456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793C907A-92ED-4EDA-B18C-EB789EFD8490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8964493" y="2343127"/>
                  <a:ext cx="561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0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D2929DA1-F0C4-402F-97C7-21A7564BAB06}"/>
                    </a:ext>
                  </a:extLst>
                </p14:cNvPr>
                <p14:cNvContentPartPr/>
                <p14:nvPr/>
              </p14:nvContentPartPr>
              <p14:xfrm>
                <a:off x="9067453" y="2374807"/>
                <a:ext cx="65520" cy="2880"/>
              </p14:xfrm>
            </p:contentPart>
          </mc:Choice>
          <mc:Fallback xmlns="">
            <p:pic>
              <p:nvPicPr>
                <p:cNvPr id="856" name="Input penna 855">
                  <a:extLst>
                    <a:ext uri="{FF2B5EF4-FFF2-40B4-BE49-F238E27FC236}">
                      <a16:creationId xmlns:a16="http://schemas.microsoft.com/office/drawing/2014/main" id="{CD40BA9C-17B2-48B5-9007-032E16383D3B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9058453" y="2365807"/>
                  <a:ext cx="83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2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F358A2D2-1BF2-40CA-989A-585F8A4628A3}"/>
                    </a:ext>
                  </a:extLst>
                </p14:cNvPr>
                <p14:cNvContentPartPr/>
                <p14:nvPr/>
              </p14:nvContentPartPr>
              <p14:xfrm>
                <a:off x="9154213" y="2282287"/>
                <a:ext cx="100080" cy="14508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2616E50C-8B63-4320-8834-DE910BE6B7EC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9145573" y="2273287"/>
                  <a:ext cx="1177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4">
              <p14:nvContentPartPr>
                <p14:cNvPr id="183" name="Input penna 182">
                  <a:extLst>
                    <a:ext uri="{FF2B5EF4-FFF2-40B4-BE49-F238E27FC236}">
                      <a16:creationId xmlns:a16="http://schemas.microsoft.com/office/drawing/2014/main" id="{6A3CAD26-0142-471D-A289-9FAB744C68A9}"/>
                    </a:ext>
                  </a:extLst>
                </p14:cNvPr>
                <p14:cNvContentPartPr/>
                <p14:nvPr/>
              </p14:nvContentPartPr>
              <p14:xfrm>
                <a:off x="9245653" y="2353567"/>
                <a:ext cx="54720" cy="15804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47817BAB-8B45-4154-9185-77DE60F4134A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9236653" y="2344927"/>
                  <a:ext cx="7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6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C6671FBD-2213-41EC-AAD7-FEDEE4DB80B8}"/>
                    </a:ext>
                  </a:extLst>
                </p14:cNvPr>
                <p14:cNvContentPartPr/>
                <p14:nvPr/>
              </p14:nvContentPartPr>
              <p14:xfrm>
                <a:off x="8931733" y="2490727"/>
                <a:ext cx="411840" cy="2196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673D30F3-11FB-4F28-B6F2-0A3EC086F765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8922733" y="2482087"/>
                  <a:ext cx="4294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EADD7A8C-DD47-4051-B74E-7FCCFCED9F11}"/>
                    </a:ext>
                  </a:extLst>
                </p14:cNvPr>
                <p14:cNvContentPartPr/>
                <p14:nvPr/>
              </p14:nvContentPartPr>
              <p14:xfrm>
                <a:off x="9031093" y="2533567"/>
                <a:ext cx="133200" cy="12024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18CEEEC0-B389-4394-A027-37BA2695DB4D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9022093" y="2524927"/>
                  <a:ext cx="1508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B4CDC9CA-741B-4B0F-8FFF-8840D0072EB4}"/>
                    </a:ext>
                  </a:extLst>
                </p14:cNvPr>
                <p14:cNvContentPartPr/>
                <p14:nvPr/>
              </p14:nvContentPartPr>
              <p14:xfrm>
                <a:off x="9446893" y="2436007"/>
                <a:ext cx="146520" cy="6948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0D457D46-2534-455F-A04D-2B0E6D9EDADD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9437893" y="2427007"/>
                  <a:ext cx="1641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E14C077E-EAD3-4624-B1DF-E8F8619C470F}"/>
                    </a:ext>
                  </a:extLst>
                </p14:cNvPr>
                <p14:cNvContentPartPr/>
                <p14:nvPr/>
              </p14:nvContentPartPr>
              <p14:xfrm>
                <a:off x="9589453" y="2424487"/>
                <a:ext cx="61560" cy="8784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8A00C46C-15D8-4D26-BD0F-2AE0BF758824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9580813" y="2415487"/>
                  <a:ext cx="792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39A1FA60-219F-4787-9F16-352B2FC237B4}"/>
                    </a:ext>
                  </a:extLst>
                </p14:cNvPr>
                <p14:cNvContentPartPr/>
                <p14:nvPr/>
              </p14:nvContentPartPr>
              <p14:xfrm>
                <a:off x="9692413" y="2353207"/>
                <a:ext cx="60120" cy="18396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BD3C7BBC-ED1C-4066-97C6-5F05CF59F17B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9683413" y="2344207"/>
                  <a:ext cx="777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95158175-B5E5-4545-9B8F-6EF827DAC965}"/>
                    </a:ext>
                  </a:extLst>
                </p14:cNvPr>
                <p14:cNvContentPartPr/>
                <p14:nvPr/>
              </p14:nvContentPartPr>
              <p14:xfrm>
                <a:off x="9775213" y="2403967"/>
                <a:ext cx="91440" cy="10584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06768A9F-AD01-46A6-AC64-9FA95396C6F2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9766213" y="2394967"/>
                  <a:ext cx="1090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190" name="Input penna 189">
                  <a:extLst>
                    <a:ext uri="{FF2B5EF4-FFF2-40B4-BE49-F238E27FC236}">
                      <a16:creationId xmlns:a16="http://schemas.microsoft.com/office/drawing/2014/main" id="{B942DADF-FE50-4E97-B832-8955D3D9B649}"/>
                    </a:ext>
                  </a:extLst>
                </p14:cNvPr>
                <p14:cNvContentPartPr/>
                <p14:nvPr/>
              </p14:nvContentPartPr>
              <p14:xfrm>
                <a:off x="9851173" y="2413687"/>
                <a:ext cx="114120" cy="10260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0B679305-7076-48AF-B6E4-C77864294579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9842533" y="2405047"/>
                  <a:ext cx="131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40E1F874-6E67-463A-9402-5327676C31B1}"/>
                    </a:ext>
                  </a:extLst>
                </p14:cNvPr>
                <p14:cNvContentPartPr/>
                <p14:nvPr/>
              </p14:nvContentPartPr>
              <p14:xfrm>
                <a:off x="10005613" y="2337727"/>
                <a:ext cx="45360" cy="208080"/>
              </p14:xfrm>
            </p:contentPart>
          </mc:Choice>
          <mc:Fallback xmlns="">
            <p:pic>
              <p:nvPicPr>
                <p:cNvPr id="867" name="Input penna 866">
                  <a:extLst>
                    <a:ext uri="{FF2B5EF4-FFF2-40B4-BE49-F238E27FC236}">
                      <a16:creationId xmlns:a16="http://schemas.microsoft.com/office/drawing/2014/main" id="{C540B6E2-990B-4881-953B-277FFC2E1758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9996613" y="2328727"/>
                  <a:ext cx="630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AE1B9E9F-F9FB-4B42-9F94-0400FC403D49}"/>
                    </a:ext>
                  </a:extLst>
                </p14:cNvPr>
                <p14:cNvContentPartPr/>
                <p14:nvPr/>
              </p14:nvContentPartPr>
              <p14:xfrm>
                <a:off x="7200853" y="2932807"/>
                <a:ext cx="119880" cy="17388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4ABAE0B2-EDB8-4693-A0A7-DA7EA81788BE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7192213" y="2923807"/>
                  <a:ext cx="1375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94F97888-C525-4854-9C96-52A0F5F58A58}"/>
                    </a:ext>
                  </a:extLst>
                </p14:cNvPr>
                <p14:cNvContentPartPr/>
                <p14:nvPr/>
              </p14:nvContentPartPr>
              <p14:xfrm>
                <a:off x="7310653" y="3054487"/>
                <a:ext cx="78480" cy="7452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C7DF79CF-FBFF-4751-8A80-ABF479DE5C23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7301653" y="3045487"/>
                  <a:ext cx="961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194" name="Input penna 193">
                  <a:extLst>
                    <a:ext uri="{FF2B5EF4-FFF2-40B4-BE49-F238E27FC236}">
                      <a16:creationId xmlns:a16="http://schemas.microsoft.com/office/drawing/2014/main" id="{75C50B95-0621-4F8D-AB0A-5C97A6428EB2}"/>
                    </a:ext>
                  </a:extLst>
                </p14:cNvPr>
                <p14:cNvContentPartPr/>
                <p14:nvPr/>
              </p14:nvContentPartPr>
              <p14:xfrm>
                <a:off x="7327213" y="3049087"/>
                <a:ext cx="52560" cy="7128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A8F20284-B52F-444A-9C38-290224807B64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7318213" y="3040087"/>
                  <a:ext cx="70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2869BCBE-A9B6-4AC8-94E3-A28240BD2C5C}"/>
                    </a:ext>
                  </a:extLst>
                </p14:cNvPr>
                <p14:cNvContentPartPr/>
                <p14:nvPr/>
              </p14:nvContentPartPr>
              <p14:xfrm>
                <a:off x="7392373" y="3039367"/>
                <a:ext cx="62640" cy="16020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D56B2153-876C-483E-BEF4-52C7F9C5BA29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7383733" y="3030727"/>
                  <a:ext cx="802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88BF3346-F8A4-4C03-8B91-8B5AB10A49FA}"/>
                    </a:ext>
                  </a:extLst>
                </p14:cNvPr>
                <p14:cNvContentPartPr/>
                <p14:nvPr/>
              </p14:nvContentPartPr>
              <p14:xfrm>
                <a:off x="7565173" y="2998327"/>
                <a:ext cx="95040" cy="936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88801384-BF94-4F78-A5D2-81A8F51081B4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7556173" y="2989687"/>
                  <a:ext cx="1126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197" name="Input penna 196">
                  <a:extLst>
                    <a:ext uri="{FF2B5EF4-FFF2-40B4-BE49-F238E27FC236}">
                      <a16:creationId xmlns:a16="http://schemas.microsoft.com/office/drawing/2014/main" id="{61A45E47-3FB5-4AA7-B2C3-35BC5C434C31}"/>
                    </a:ext>
                  </a:extLst>
                </p14:cNvPr>
                <p14:cNvContentPartPr/>
                <p14:nvPr/>
              </p14:nvContentPartPr>
              <p14:xfrm>
                <a:off x="7584613" y="3038647"/>
                <a:ext cx="91080" cy="684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7F24E90D-886A-452C-AF86-86794060865D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7575973" y="3029647"/>
                  <a:ext cx="108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40AB4B46-FDAC-4BE0-8A7C-1355EEF651C8}"/>
                    </a:ext>
                  </a:extLst>
                </p14:cNvPr>
                <p14:cNvContentPartPr/>
                <p14:nvPr/>
              </p14:nvContentPartPr>
              <p14:xfrm>
                <a:off x="7916533" y="2859727"/>
                <a:ext cx="89280" cy="17316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337C4785-7808-4BBB-97B2-A83233019177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7907893" y="2850727"/>
                  <a:ext cx="1069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51D4CA75-63D2-4549-8A73-9EBEFF952257}"/>
                    </a:ext>
                  </a:extLst>
                </p14:cNvPr>
                <p14:cNvContentPartPr/>
                <p14:nvPr/>
              </p14:nvContentPartPr>
              <p14:xfrm>
                <a:off x="8024533" y="2967367"/>
                <a:ext cx="46800" cy="12672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C1423CEF-B134-4F80-99EB-ECC8427E83C7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8015533" y="2958367"/>
                  <a:ext cx="644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E9D7C7AE-202D-4317-AD48-FF2F05CAC63C}"/>
                    </a:ext>
                  </a:extLst>
                </p14:cNvPr>
                <p14:cNvContentPartPr/>
                <p14:nvPr/>
              </p14:nvContentPartPr>
              <p14:xfrm>
                <a:off x="8115613" y="2963407"/>
                <a:ext cx="73440" cy="864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AD667D20-9890-4E76-B5C4-B16C30711629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8106613" y="2954767"/>
                  <a:ext cx="910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D1A7807C-C2B6-47B3-9766-DDC6139120FF}"/>
                    </a:ext>
                  </a:extLst>
                </p14:cNvPr>
                <p14:cNvContentPartPr/>
                <p14:nvPr/>
              </p14:nvContentPartPr>
              <p14:xfrm>
                <a:off x="8245213" y="2870887"/>
                <a:ext cx="94320" cy="15552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A75EB4CF-476A-4C9E-BA9C-A6AA472C1B53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8236213" y="2862247"/>
                  <a:ext cx="111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F163C638-A304-4701-AC0C-E46ACC0A5B36}"/>
                    </a:ext>
                  </a:extLst>
                </p14:cNvPr>
                <p14:cNvContentPartPr/>
                <p14:nvPr/>
              </p14:nvContentPartPr>
              <p14:xfrm>
                <a:off x="8342413" y="2954407"/>
                <a:ext cx="83880" cy="13032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0E2BAD1F-FA57-4C83-96A7-AA345A92A4C2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8333413" y="2945767"/>
                  <a:ext cx="101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4175DFB1-143E-4CF2-A2D4-FBD7E48FB333}"/>
                    </a:ext>
                  </a:extLst>
                </p14:cNvPr>
                <p14:cNvContentPartPr/>
                <p14:nvPr/>
              </p14:nvContentPartPr>
              <p14:xfrm>
                <a:off x="8028853" y="3096967"/>
                <a:ext cx="425520" cy="3492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32A16B5E-B497-441A-838F-2F4A45B669C3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8019853" y="3088327"/>
                  <a:ext cx="4431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390CBAC6-3890-4D74-98AE-BFEE4A721F02}"/>
                    </a:ext>
                  </a:extLst>
                </p14:cNvPr>
                <p14:cNvContentPartPr/>
                <p14:nvPr/>
              </p14:nvContentPartPr>
              <p14:xfrm>
                <a:off x="8147653" y="3152767"/>
                <a:ext cx="142560" cy="11196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05EA6AC2-E585-43AC-A780-F6C0BC76AF23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8139013" y="3144127"/>
                  <a:ext cx="160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9B8245C4-2F7E-48D2-BBEF-B7796E037E56}"/>
                    </a:ext>
                  </a:extLst>
                </p14:cNvPr>
                <p14:cNvContentPartPr/>
                <p14:nvPr/>
              </p14:nvContentPartPr>
              <p14:xfrm>
                <a:off x="8578933" y="3050167"/>
                <a:ext cx="251640" cy="91440"/>
              </p14:xfrm>
            </p:contentPart>
          </mc:Choice>
          <mc:Fallback xmlns="">
            <p:pic>
              <p:nvPicPr>
                <p:cNvPr id="884" name="Input penna 883">
                  <a:extLst>
                    <a:ext uri="{FF2B5EF4-FFF2-40B4-BE49-F238E27FC236}">
                      <a16:creationId xmlns:a16="http://schemas.microsoft.com/office/drawing/2014/main" id="{6060B050-8395-4F27-A66A-4A5A487BD67B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8569933" y="3041167"/>
                  <a:ext cx="2692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A46D7B89-D1F0-4DB6-BC96-D83F2E658108}"/>
                    </a:ext>
                  </a:extLst>
                </p14:cNvPr>
                <p14:cNvContentPartPr/>
                <p14:nvPr/>
              </p14:nvContentPartPr>
              <p14:xfrm>
                <a:off x="8829493" y="2946127"/>
                <a:ext cx="60480" cy="203760"/>
              </p14:xfrm>
            </p:contentPart>
          </mc:Choice>
          <mc:Fallback xmlns="">
            <p:pic>
              <p:nvPicPr>
                <p:cNvPr id="885" name="Input penna 884">
                  <a:extLst>
                    <a:ext uri="{FF2B5EF4-FFF2-40B4-BE49-F238E27FC236}">
                      <a16:creationId xmlns:a16="http://schemas.microsoft.com/office/drawing/2014/main" id="{88E41989-E3F4-4E64-9A76-E143D582C838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8820493" y="2937487"/>
                  <a:ext cx="781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14506E84-0AF1-438C-89DE-4970149CB4AE}"/>
                    </a:ext>
                  </a:extLst>
                </p14:cNvPr>
                <p14:cNvContentPartPr/>
                <p14:nvPr/>
              </p14:nvContentPartPr>
              <p14:xfrm>
                <a:off x="8955493" y="3009487"/>
                <a:ext cx="105480" cy="104400"/>
              </p14:xfrm>
            </p:contentPart>
          </mc:Choice>
          <mc:Fallback xmlns="">
            <p:pic>
              <p:nvPicPr>
                <p:cNvPr id="886" name="Input penna 885">
                  <a:extLst>
                    <a:ext uri="{FF2B5EF4-FFF2-40B4-BE49-F238E27FC236}">
                      <a16:creationId xmlns:a16="http://schemas.microsoft.com/office/drawing/2014/main" id="{9777688C-1DFA-49FC-B7E2-309AC560991F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8946853" y="3000487"/>
                  <a:ext cx="1231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E0AD2245-B5F9-4A80-A045-362BC1E2D4D9}"/>
                    </a:ext>
                  </a:extLst>
                </p14:cNvPr>
                <p14:cNvContentPartPr/>
                <p14:nvPr/>
              </p14:nvContentPartPr>
              <p14:xfrm>
                <a:off x="9040813" y="3025327"/>
                <a:ext cx="98640" cy="104400"/>
              </p14:xfrm>
            </p:contentPart>
          </mc:Choice>
          <mc:Fallback xmlns="">
            <p:pic>
              <p:nvPicPr>
                <p:cNvPr id="887" name="Input penna 886">
                  <a:extLst>
                    <a:ext uri="{FF2B5EF4-FFF2-40B4-BE49-F238E27FC236}">
                      <a16:creationId xmlns:a16="http://schemas.microsoft.com/office/drawing/2014/main" id="{FB6CE5E9-63DA-41E3-B507-E762DAC41AAF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9032173" y="3016687"/>
                  <a:ext cx="116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1DEA9C63-32FD-4EF8-8F7C-4E80DBE8F473}"/>
                    </a:ext>
                  </a:extLst>
                </p14:cNvPr>
                <p14:cNvContentPartPr/>
                <p14:nvPr/>
              </p14:nvContentPartPr>
              <p14:xfrm>
                <a:off x="9174733" y="2934967"/>
                <a:ext cx="57240" cy="240840"/>
              </p14:xfrm>
            </p:contentPart>
          </mc:Choice>
          <mc:Fallback xmlns="">
            <p:pic>
              <p:nvPicPr>
                <p:cNvPr id="888" name="Input penna 887">
                  <a:extLst>
                    <a:ext uri="{FF2B5EF4-FFF2-40B4-BE49-F238E27FC236}">
                      <a16:creationId xmlns:a16="http://schemas.microsoft.com/office/drawing/2014/main" id="{7C452FAA-1FC1-45B1-B45A-5C6C9BD6E849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9165733" y="2926327"/>
                  <a:ext cx="748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466C33A3-7788-423B-AA8D-2C7A2A1FD329}"/>
                    </a:ext>
                  </a:extLst>
                </p14:cNvPr>
                <p14:cNvContentPartPr/>
                <p14:nvPr/>
              </p14:nvContentPartPr>
              <p14:xfrm>
                <a:off x="6238120" y="3612307"/>
                <a:ext cx="51480" cy="121680"/>
              </p14:xfrm>
            </p:contentPart>
          </mc:Choice>
          <mc:Fallback xmlns="">
            <p:pic>
              <p:nvPicPr>
                <p:cNvPr id="903" name="Input penna 902">
                  <a:extLst>
                    <a:ext uri="{FF2B5EF4-FFF2-40B4-BE49-F238E27FC236}">
                      <a16:creationId xmlns:a16="http://schemas.microsoft.com/office/drawing/2014/main" id="{3E894A4F-F41A-4D3A-B176-BA4EAFAE7243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6229480" y="3603667"/>
                  <a:ext cx="691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340D4C4E-3E2B-4B1A-AD4A-E5CCCD332D38}"/>
                    </a:ext>
                  </a:extLst>
                </p14:cNvPr>
                <p14:cNvContentPartPr/>
                <p14:nvPr/>
              </p14:nvContentPartPr>
              <p14:xfrm>
                <a:off x="6161440" y="3579187"/>
                <a:ext cx="39960" cy="155520"/>
              </p14:xfrm>
            </p:contentPart>
          </mc:Choice>
          <mc:Fallback xmlns="">
            <p:pic>
              <p:nvPicPr>
                <p:cNvPr id="904" name="Input penna 903">
                  <a:extLst>
                    <a:ext uri="{FF2B5EF4-FFF2-40B4-BE49-F238E27FC236}">
                      <a16:creationId xmlns:a16="http://schemas.microsoft.com/office/drawing/2014/main" id="{4F11922B-7FB6-4743-A993-AC30FF7CC637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6152800" y="3570187"/>
                  <a:ext cx="576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48575A06-44BA-4DA0-AA4A-54FAA0D5D4C2}"/>
                    </a:ext>
                  </a:extLst>
                </p14:cNvPr>
                <p14:cNvContentPartPr/>
                <p14:nvPr/>
              </p14:nvContentPartPr>
              <p14:xfrm>
                <a:off x="6370600" y="3596827"/>
                <a:ext cx="31320" cy="141840"/>
              </p14:xfrm>
            </p:contentPart>
          </mc:Choice>
          <mc:Fallback xmlns="">
            <p:pic>
              <p:nvPicPr>
                <p:cNvPr id="905" name="Input penna 904">
                  <a:extLst>
                    <a:ext uri="{FF2B5EF4-FFF2-40B4-BE49-F238E27FC236}">
                      <a16:creationId xmlns:a16="http://schemas.microsoft.com/office/drawing/2014/main" id="{99A75D5F-5A70-431E-AEF8-BC1990CD7DE2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6361600" y="3588187"/>
                  <a:ext cx="48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2294A0FA-32BC-429E-B271-AEC9351D3476}"/>
                    </a:ext>
                  </a:extLst>
                </p14:cNvPr>
                <p14:cNvContentPartPr/>
                <p14:nvPr/>
              </p14:nvContentPartPr>
              <p14:xfrm>
                <a:off x="6426040" y="3505747"/>
                <a:ext cx="56520" cy="47880"/>
              </p14:xfrm>
            </p:contentPart>
          </mc:Choice>
          <mc:Fallback xmlns="">
            <p:pic>
              <p:nvPicPr>
                <p:cNvPr id="906" name="Input penna 905">
                  <a:extLst>
                    <a:ext uri="{FF2B5EF4-FFF2-40B4-BE49-F238E27FC236}">
                      <a16:creationId xmlns:a16="http://schemas.microsoft.com/office/drawing/2014/main" id="{43CE706A-1615-4D74-8F46-36039CE02D92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6417400" y="3497107"/>
                  <a:ext cx="741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E7D12D41-665C-4C20-AF81-FBC55E4EFC91}"/>
                    </a:ext>
                  </a:extLst>
                </p14:cNvPr>
                <p14:cNvContentPartPr/>
                <p14:nvPr/>
              </p14:nvContentPartPr>
              <p14:xfrm>
                <a:off x="6522880" y="3656227"/>
                <a:ext cx="61920" cy="7200"/>
              </p14:xfrm>
            </p:contentPart>
          </mc:Choice>
          <mc:Fallback xmlns="">
            <p:pic>
              <p:nvPicPr>
                <p:cNvPr id="907" name="Input penna 906">
                  <a:extLst>
                    <a:ext uri="{FF2B5EF4-FFF2-40B4-BE49-F238E27FC236}">
                      <a16:creationId xmlns:a16="http://schemas.microsoft.com/office/drawing/2014/main" id="{80626F08-41D1-417D-BE30-E85E042AB75B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6513880" y="3647227"/>
                  <a:ext cx="795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BE6484A7-91C1-4132-AE0F-BCD44082316B}"/>
                    </a:ext>
                  </a:extLst>
                </p14:cNvPr>
                <p14:cNvContentPartPr/>
                <p14:nvPr/>
              </p14:nvContentPartPr>
              <p14:xfrm>
                <a:off x="6549880" y="3628507"/>
                <a:ext cx="5760" cy="88200"/>
              </p14:xfrm>
            </p:contentPart>
          </mc:Choice>
          <mc:Fallback xmlns="">
            <p:pic>
              <p:nvPicPr>
                <p:cNvPr id="908" name="Input penna 907">
                  <a:extLst>
                    <a:ext uri="{FF2B5EF4-FFF2-40B4-BE49-F238E27FC236}">
                      <a16:creationId xmlns:a16="http://schemas.microsoft.com/office/drawing/2014/main" id="{6C1B0A6F-5FCF-4D51-8162-CF57E1157381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6540880" y="3619507"/>
                  <a:ext cx="234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0501969C-8447-4230-A2C8-D1F6A9191934}"/>
                    </a:ext>
                  </a:extLst>
                </p14:cNvPr>
                <p14:cNvContentPartPr/>
                <p14:nvPr/>
              </p14:nvContentPartPr>
              <p14:xfrm>
                <a:off x="6672280" y="3609067"/>
                <a:ext cx="90000" cy="122760"/>
              </p14:xfrm>
            </p:contentPart>
          </mc:Choice>
          <mc:Fallback xmlns="">
            <p:pic>
              <p:nvPicPr>
                <p:cNvPr id="910" name="Input penna 909">
                  <a:extLst>
                    <a:ext uri="{FF2B5EF4-FFF2-40B4-BE49-F238E27FC236}">
                      <a16:creationId xmlns:a16="http://schemas.microsoft.com/office/drawing/2014/main" id="{131178F4-68B0-43B8-914F-3951F92479C5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6663640" y="3600427"/>
                  <a:ext cx="1076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217" name="Input penna 216">
                  <a:extLst>
                    <a:ext uri="{FF2B5EF4-FFF2-40B4-BE49-F238E27FC236}">
                      <a16:creationId xmlns:a16="http://schemas.microsoft.com/office/drawing/2014/main" id="{A3C65E1F-6C04-42B3-B74A-D567DC2A99DD}"/>
                    </a:ext>
                  </a:extLst>
                </p14:cNvPr>
                <p14:cNvContentPartPr/>
                <p14:nvPr/>
              </p14:nvContentPartPr>
              <p14:xfrm>
                <a:off x="6649600" y="3602587"/>
                <a:ext cx="103320" cy="180360"/>
              </p14:xfrm>
            </p:contentPart>
          </mc:Choice>
          <mc:Fallback xmlns="">
            <p:pic>
              <p:nvPicPr>
                <p:cNvPr id="912" name="Input penna 911">
                  <a:extLst>
                    <a:ext uri="{FF2B5EF4-FFF2-40B4-BE49-F238E27FC236}">
                      <a16:creationId xmlns:a16="http://schemas.microsoft.com/office/drawing/2014/main" id="{DEF85FFE-E53D-452C-8D69-C91179A9191E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6640600" y="3593587"/>
                  <a:ext cx="1209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D58ED69C-608E-4BFE-922E-0B072757B93F}"/>
                    </a:ext>
                  </a:extLst>
                </p14:cNvPr>
                <p14:cNvContentPartPr/>
                <p14:nvPr/>
              </p14:nvContentPartPr>
              <p14:xfrm>
                <a:off x="6615040" y="3569107"/>
                <a:ext cx="28440" cy="185760"/>
              </p14:xfrm>
            </p:contentPart>
          </mc:Choice>
          <mc:Fallback xmlns="">
            <p:pic>
              <p:nvPicPr>
                <p:cNvPr id="913" name="Input penna 912">
                  <a:extLst>
                    <a:ext uri="{FF2B5EF4-FFF2-40B4-BE49-F238E27FC236}">
                      <a16:creationId xmlns:a16="http://schemas.microsoft.com/office/drawing/2014/main" id="{7FEF631B-031C-46E7-9312-8E2ED3B4D533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6606400" y="3560467"/>
                  <a:ext cx="460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C441EA3E-1701-4446-94F5-021583D4FBB9}"/>
                    </a:ext>
                  </a:extLst>
                </p14:cNvPr>
                <p14:cNvContentPartPr/>
                <p14:nvPr/>
              </p14:nvContentPartPr>
              <p14:xfrm>
                <a:off x="6808720" y="3596467"/>
                <a:ext cx="36000" cy="150840"/>
              </p14:xfrm>
            </p:contentPart>
          </mc:Choice>
          <mc:Fallback xmlns="">
            <p:pic>
              <p:nvPicPr>
                <p:cNvPr id="914" name="Input penna 913">
                  <a:extLst>
                    <a:ext uri="{FF2B5EF4-FFF2-40B4-BE49-F238E27FC236}">
                      <a16:creationId xmlns:a16="http://schemas.microsoft.com/office/drawing/2014/main" id="{C0E10672-0EC6-4EA6-A685-E1B024B50FC3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6799720" y="3587827"/>
                  <a:ext cx="536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0E1C3184-F444-45CD-A64E-8C3F27C31AFC}"/>
                    </a:ext>
                  </a:extLst>
                </p14:cNvPr>
                <p14:cNvContentPartPr/>
                <p14:nvPr/>
              </p14:nvContentPartPr>
              <p14:xfrm>
                <a:off x="6842560" y="3523747"/>
                <a:ext cx="53280" cy="63720"/>
              </p14:xfrm>
            </p:contentPart>
          </mc:Choice>
          <mc:Fallback xmlns="">
            <p:pic>
              <p:nvPicPr>
                <p:cNvPr id="915" name="Input penna 914">
                  <a:extLst>
                    <a:ext uri="{FF2B5EF4-FFF2-40B4-BE49-F238E27FC236}">
                      <a16:creationId xmlns:a16="http://schemas.microsoft.com/office/drawing/2014/main" id="{A5F521B7-FF78-439E-841A-282C14E8714B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6833920" y="3514747"/>
                  <a:ext cx="709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C9EC4144-B60D-4BE1-BD6D-113E72D011C6}"/>
                    </a:ext>
                  </a:extLst>
                </p14:cNvPr>
                <p14:cNvContentPartPr/>
                <p14:nvPr/>
              </p14:nvContentPartPr>
              <p14:xfrm>
                <a:off x="6951640" y="3664147"/>
                <a:ext cx="171360" cy="104760"/>
              </p14:xfrm>
            </p:contentPart>
          </mc:Choice>
          <mc:Fallback xmlns="">
            <p:pic>
              <p:nvPicPr>
                <p:cNvPr id="916" name="Input penna 915">
                  <a:extLst>
                    <a:ext uri="{FF2B5EF4-FFF2-40B4-BE49-F238E27FC236}">
                      <a16:creationId xmlns:a16="http://schemas.microsoft.com/office/drawing/2014/main" id="{86A72587-0680-4548-8B04-1B12C94689BD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6942640" y="3655507"/>
                  <a:ext cx="189000" cy="12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2" name="Gruppo 221">
            <a:extLst>
              <a:ext uri="{FF2B5EF4-FFF2-40B4-BE49-F238E27FC236}">
                <a16:creationId xmlns:a16="http://schemas.microsoft.com/office/drawing/2014/main" id="{10238CC9-70EF-4604-8A2D-14B44514E6FC}"/>
              </a:ext>
            </a:extLst>
          </p:cNvPr>
          <p:cNvGrpSpPr/>
          <p:nvPr/>
        </p:nvGrpSpPr>
        <p:grpSpPr>
          <a:xfrm>
            <a:off x="1534080" y="3683716"/>
            <a:ext cx="348120" cy="149760"/>
            <a:chOff x="7579120" y="3672427"/>
            <a:chExt cx="348120" cy="14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3F866870-BDFC-4F34-9D26-45A126426DBE}"/>
                    </a:ext>
                  </a:extLst>
                </p14:cNvPr>
                <p14:cNvContentPartPr/>
                <p14:nvPr/>
              </p14:nvContentPartPr>
              <p14:xfrm>
                <a:off x="7579120" y="3672427"/>
                <a:ext cx="109080" cy="126000"/>
              </p14:xfrm>
            </p:contentPart>
          </mc:Choice>
          <mc:Fallback xmlns="">
            <p:pic>
              <p:nvPicPr>
                <p:cNvPr id="918" name="Input penna 917">
                  <a:extLst>
                    <a:ext uri="{FF2B5EF4-FFF2-40B4-BE49-F238E27FC236}">
                      <a16:creationId xmlns:a16="http://schemas.microsoft.com/office/drawing/2014/main" id="{47C1E852-167B-401E-A29A-0EFF78CBD372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7570480" y="3663427"/>
                  <a:ext cx="126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AD3A9F8A-C9F6-4148-99EA-E7B13F0D4399}"/>
                    </a:ext>
                  </a:extLst>
                </p14:cNvPr>
                <p14:cNvContentPartPr/>
                <p14:nvPr/>
              </p14:nvContentPartPr>
              <p14:xfrm>
                <a:off x="7693240" y="3727507"/>
                <a:ext cx="65520" cy="94680"/>
              </p14:xfrm>
            </p:contentPart>
          </mc:Choice>
          <mc:Fallback xmlns="">
            <p:pic>
              <p:nvPicPr>
                <p:cNvPr id="919" name="Input penna 918">
                  <a:extLst>
                    <a:ext uri="{FF2B5EF4-FFF2-40B4-BE49-F238E27FC236}">
                      <a16:creationId xmlns:a16="http://schemas.microsoft.com/office/drawing/2014/main" id="{7FC8E532-A20A-46DB-82F6-924842EC3380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7684600" y="3718507"/>
                  <a:ext cx="831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975D3D11-466A-4131-9595-DD036EFB8669}"/>
                    </a:ext>
                  </a:extLst>
                </p14:cNvPr>
                <p14:cNvContentPartPr/>
                <p14:nvPr/>
              </p14:nvContentPartPr>
              <p14:xfrm>
                <a:off x="7713400" y="3741187"/>
                <a:ext cx="41040" cy="62640"/>
              </p14:xfrm>
            </p:contentPart>
          </mc:Choice>
          <mc:Fallback xmlns="">
            <p:pic>
              <p:nvPicPr>
                <p:cNvPr id="920" name="Input penna 919">
                  <a:extLst>
                    <a:ext uri="{FF2B5EF4-FFF2-40B4-BE49-F238E27FC236}">
                      <a16:creationId xmlns:a16="http://schemas.microsoft.com/office/drawing/2014/main" id="{3AC2BCBF-2BEF-4565-A8D0-46F2B7324AEF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7704760" y="3732547"/>
                  <a:ext cx="586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3B9EE3D0-3D43-4502-8086-D03CBCB15C44}"/>
                    </a:ext>
                  </a:extLst>
                </p14:cNvPr>
                <p14:cNvContentPartPr/>
                <p14:nvPr/>
              </p14:nvContentPartPr>
              <p14:xfrm>
                <a:off x="7862440" y="3745147"/>
                <a:ext cx="64800" cy="7200"/>
              </p14:xfrm>
            </p:contentPart>
          </mc:Choice>
          <mc:Fallback xmlns="">
            <p:pic>
              <p:nvPicPr>
                <p:cNvPr id="922" name="Input penna 921">
                  <a:extLst>
                    <a:ext uri="{FF2B5EF4-FFF2-40B4-BE49-F238E27FC236}">
                      <a16:creationId xmlns:a16="http://schemas.microsoft.com/office/drawing/2014/main" id="{14B6440B-F912-4024-A08B-8C900A99F082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7853440" y="3736507"/>
                  <a:ext cx="8244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7" name="Gruppo 226">
            <a:extLst>
              <a:ext uri="{FF2B5EF4-FFF2-40B4-BE49-F238E27FC236}">
                <a16:creationId xmlns:a16="http://schemas.microsoft.com/office/drawing/2014/main" id="{2D4F2281-3223-4E5B-809F-1993E0E86054}"/>
              </a:ext>
            </a:extLst>
          </p:cNvPr>
          <p:cNvGrpSpPr/>
          <p:nvPr/>
        </p:nvGrpSpPr>
        <p:grpSpPr>
          <a:xfrm>
            <a:off x="2037000" y="3625036"/>
            <a:ext cx="491040" cy="425160"/>
            <a:chOff x="8082040" y="3613747"/>
            <a:chExt cx="491040" cy="42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17D734E6-7B28-447E-BAED-F59B8A5E9BEC}"/>
                    </a:ext>
                  </a:extLst>
                </p14:cNvPr>
                <p14:cNvContentPartPr/>
                <p14:nvPr/>
              </p14:nvContentPartPr>
              <p14:xfrm>
                <a:off x="8082040" y="3622387"/>
                <a:ext cx="93960" cy="168480"/>
              </p14:xfrm>
            </p:contentPart>
          </mc:Choice>
          <mc:Fallback xmlns="">
            <p:pic>
              <p:nvPicPr>
                <p:cNvPr id="923" name="Input penna 922">
                  <a:extLst>
                    <a:ext uri="{FF2B5EF4-FFF2-40B4-BE49-F238E27FC236}">
                      <a16:creationId xmlns:a16="http://schemas.microsoft.com/office/drawing/2014/main" id="{1FCE395B-24CB-4E2B-8F87-C5A131CD3049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8073400" y="3613387"/>
                  <a:ext cx="111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53B79FD2-BE11-4F47-AABD-A46934EA9752}"/>
                    </a:ext>
                  </a:extLst>
                </p14:cNvPr>
                <p14:cNvContentPartPr/>
                <p14:nvPr/>
              </p14:nvContentPartPr>
              <p14:xfrm>
                <a:off x="8200480" y="3740827"/>
                <a:ext cx="25200" cy="112320"/>
              </p14:xfrm>
            </p:contentPart>
          </mc:Choice>
          <mc:Fallback xmlns="">
            <p:pic>
              <p:nvPicPr>
                <p:cNvPr id="924" name="Input penna 923">
                  <a:extLst>
                    <a:ext uri="{FF2B5EF4-FFF2-40B4-BE49-F238E27FC236}">
                      <a16:creationId xmlns:a16="http://schemas.microsoft.com/office/drawing/2014/main" id="{9D99A45F-4A9B-46FC-8676-356AEA3E62FA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8191840" y="3732187"/>
                  <a:ext cx="42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4A51F4BE-39E2-4141-BBC2-C8D82E271E96}"/>
                    </a:ext>
                  </a:extLst>
                </p14:cNvPr>
                <p14:cNvContentPartPr/>
                <p14:nvPr/>
              </p14:nvContentPartPr>
              <p14:xfrm>
                <a:off x="8318920" y="3670987"/>
                <a:ext cx="14040" cy="88920"/>
              </p14:xfrm>
            </p:contentPart>
          </mc:Choice>
          <mc:Fallback xmlns="">
            <p:pic>
              <p:nvPicPr>
                <p:cNvPr id="925" name="Input penna 924">
                  <a:extLst>
                    <a:ext uri="{FF2B5EF4-FFF2-40B4-BE49-F238E27FC236}">
                      <a16:creationId xmlns:a16="http://schemas.microsoft.com/office/drawing/2014/main" id="{A669603A-436F-4770-8B81-2E2EE8E1C1DF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8310280" y="3662347"/>
                  <a:ext cx="31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A7BA5E1B-86AD-4C0D-88E3-3F2F753E0F4E}"/>
                    </a:ext>
                  </a:extLst>
                </p14:cNvPr>
                <p14:cNvContentPartPr/>
                <p14:nvPr/>
              </p14:nvContentPartPr>
              <p14:xfrm>
                <a:off x="8287600" y="3714187"/>
                <a:ext cx="71280" cy="5760"/>
              </p14:xfrm>
            </p:contentPart>
          </mc:Choice>
          <mc:Fallback xmlns="">
            <p:pic>
              <p:nvPicPr>
                <p:cNvPr id="926" name="Input penna 925">
                  <a:extLst>
                    <a:ext uri="{FF2B5EF4-FFF2-40B4-BE49-F238E27FC236}">
                      <a16:creationId xmlns:a16="http://schemas.microsoft.com/office/drawing/2014/main" id="{A35D52D2-1405-4F3D-97BB-244094B99229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8278960" y="3705547"/>
                  <a:ext cx="88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7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677CC6FD-4645-46D3-BDF8-307A3151715F}"/>
                    </a:ext>
                  </a:extLst>
                </p14:cNvPr>
                <p14:cNvContentPartPr/>
                <p14:nvPr/>
              </p14:nvContentPartPr>
              <p14:xfrm>
                <a:off x="8376880" y="3613747"/>
                <a:ext cx="103680" cy="171720"/>
              </p14:xfrm>
            </p:contentPart>
          </mc:Choice>
          <mc:Fallback xmlns="">
            <p:pic>
              <p:nvPicPr>
                <p:cNvPr id="927" name="Input penna 926">
                  <a:extLst>
                    <a:ext uri="{FF2B5EF4-FFF2-40B4-BE49-F238E27FC236}">
                      <a16:creationId xmlns:a16="http://schemas.microsoft.com/office/drawing/2014/main" id="{007C9706-0E2C-430C-AB9C-28335DCB79C2}"/>
                    </a:ext>
                  </a:extLst>
                </p:cNvPr>
                <p:cNvPicPr/>
                <p:nvPr/>
              </p:nvPicPr>
              <p:blipFill>
                <a:blip r:embed="rId1448"/>
                <a:stretch>
                  <a:fillRect/>
                </a:stretch>
              </p:blipFill>
              <p:spPr>
                <a:xfrm>
                  <a:off x="8367880" y="3604747"/>
                  <a:ext cx="121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9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D0E95C2A-E7B4-4DF5-921C-2FDE72ACA582}"/>
                    </a:ext>
                  </a:extLst>
                </p14:cNvPr>
                <p14:cNvContentPartPr/>
                <p14:nvPr/>
              </p14:nvContentPartPr>
              <p14:xfrm>
                <a:off x="8473360" y="3712387"/>
                <a:ext cx="76320" cy="130680"/>
              </p14:xfrm>
            </p:contentPart>
          </mc:Choice>
          <mc:Fallback xmlns="">
            <p:pic>
              <p:nvPicPr>
                <p:cNvPr id="928" name="Input penna 927">
                  <a:extLst>
                    <a:ext uri="{FF2B5EF4-FFF2-40B4-BE49-F238E27FC236}">
                      <a16:creationId xmlns:a16="http://schemas.microsoft.com/office/drawing/2014/main" id="{BC592083-0BFB-4A8E-8C9B-BEBED7996874}"/>
                    </a:ext>
                  </a:extLst>
                </p:cNvPr>
                <p:cNvPicPr/>
                <p:nvPr/>
              </p:nvPicPr>
              <p:blipFill>
                <a:blip r:embed="rId1450"/>
                <a:stretch>
                  <a:fillRect/>
                </a:stretch>
              </p:blipFill>
              <p:spPr>
                <a:xfrm>
                  <a:off x="8464360" y="3703747"/>
                  <a:ext cx="939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1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9024B031-9CF1-42B4-B108-C9675A079C00}"/>
                    </a:ext>
                  </a:extLst>
                </p14:cNvPr>
                <p14:cNvContentPartPr/>
                <p14:nvPr/>
              </p14:nvContentPartPr>
              <p14:xfrm>
                <a:off x="8145400" y="3864667"/>
                <a:ext cx="427680" cy="14400"/>
              </p14:xfrm>
            </p:contentPart>
          </mc:Choice>
          <mc:Fallback xmlns="">
            <p:pic>
              <p:nvPicPr>
                <p:cNvPr id="929" name="Input penna 928">
                  <a:extLst>
                    <a:ext uri="{FF2B5EF4-FFF2-40B4-BE49-F238E27FC236}">
                      <a16:creationId xmlns:a16="http://schemas.microsoft.com/office/drawing/2014/main" id="{B465F85D-26F0-4D2E-B8D6-3AC10026CF54}"/>
                    </a:ext>
                  </a:extLst>
                </p:cNvPr>
                <p:cNvPicPr/>
                <p:nvPr/>
              </p:nvPicPr>
              <p:blipFill>
                <a:blip r:embed="rId1452"/>
                <a:stretch>
                  <a:fillRect/>
                </a:stretch>
              </p:blipFill>
              <p:spPr>
                <a:xfrm>
                  <a:off x="8136400" y="3855667"/>
                  <a:ext cx="4453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3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1F492966-BF2C-4C06-8CB2-78917E5F59B0}"/>
                    </a:ext>
                  </a:extLst>
                </p14:cNvPr>
                <p14:cNvContentPartPr/>
                <p14:nvPr/>
              </p14:nvContentPartPr>
              <p14:xfrm>
                <a:off x="8254840" y="3925507"/>
                <a:ext cx="133200" cy="113400"/>
              </p14:xfrm>
            </p:contentPart>
          </mc:Choice>
          <mc:Fallback xmlns="">
            <p:pic>
              <p:nvPicPr>
                <p:cNvPr id="930" name="Input penna 929">
                  <a:extLst>
                    <a:ext uri="{FF2B5EF4-FFF2-40B4-BE49-F238E27FC236}">
                      <a16:creationId xmlns:a16="http://schemas.microsoft.com/office/drawing/2014/main" id="{3AEBC5AB-F6C3-459C-A72D-0D4E4B087E52}"/>
                    </a:ext>
                  </a:extLst>
                </p:cNvPr>
                <p:cNvPicPr/>
                <p:nvPr/>
              </p:nvPicPr>
              <p:blipFill>
                <a:blip r:embed="rId1454"/>
                <a:stretch>
                  <a:fillRect/>
                </a:stretch>
              </p:blipFill>
              <p:spPr>
                <a:xfrm>
                  <a:off x="8245840" y="3916507"/>
                  <a:ext cx="150840" cy="13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55">
            <p14:nvContentPartPr>
              <p14:cNvPr id="236" name="Input penna 235">
                <a:extLst>
                  <a:ext uri="{FF2B5EF4-FFF2-40B4-BE49-F238E27FC236}">
                    <a16:creationId xmlns:a16="http://schemas.microsoft.com/office/drawing/2014/main" id="{76407D3B-872B-4BE1-BEB9-BF05CD54F26B}"/>
                  </a:ext>
                </a:extLst>
              </p14:cNvPr>
              <p14:cNvContentPartPr/>
              <p14:nvPr/>
            </p14:nvContentPartPr>
            <p14:xfrm>
              <a:off x="1403400" y="3538636"/>
              <a:ext cx="47520" cy="469800"/>
            </p14:xfrm>
          </p:contentPart>
        </mc:Choice>
        <mc:Fallback xmlns="">
          <p:pic>
            <p:nvPicPr>
              <p:cNvPr id="236" name="Input penna 235">
                <a:extLst>
                  <a:ext uri="{FF2B5EF4-FFF2-40B4-BE49-F238E27FC236}">
                    <a16:creationId xmlns:a16="http://schemas.microsoft.com/office/drawing/2014/main" id="{76407D3B-872B-4BE1-BEB9-BF05CD54F26B}"/>
                  </a:ext>
                </a:extLst>
              </p:cNvPr>
              <p:cNvPicPr/>
              <p:nvPr/>
            </p:nvPicPr>
            <p:blipFill>
              <a:blip r:embed="rId1456"/>
              <a:stretch>
                <a:fillRect/>
              </a:stretch>
            </p:blipFill>
            <p:spPr>
              <a:xfrm>
                <a:off x="1394400" y="3529636"/>
                <a:ext cx="65160" cy="48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uppo 236">
            <a:extLst>
              <a:ext uri="{FF2B5EF4-FFF2-40B4-BE49-F238E27FC236}">
                <a16:creationId xmlns:a16="http://schemas.microsoft.com/office/drawing/2014/main" id="{4085F2BA-5B9B-4E9A-911C-1E1D1ECBFCEE}"/>
              </a:ext>
            </a:extLst>
          </p:cNvPr>
          <p:cNvGrpSpPr/>
          <p:nvPr/>
        </p:nvGrpSpPr>
        <p:grpSpPr>
          <a:xfrm>
            <a:off x="2651880" y="3519196"/>
            <a:ext cx="225720" cy="472680"/>
            <a:chOff x="8696920" y="3507907"/>
            <a:chExt cx="225720" cy="47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7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B729E0BC-4BE4-4B9C-A74D-CB9E135E88C1}"/>
                    </a:ext>
                  </a:extLst>
                </p14:cNvPr>
                <p14:cNvContentPartPr/>
                <p14:nvPr/>
              </p14:nvContentPartPr>
              <p14:xfrm>
                <a:off x="8696920" y="3507907"/>
                <a:ext cx="55080" cy="472680"/>
              </p14:xfrm>
            </p:contentPart>
          </mc:Choice>
          <mc:Fallback xmlns="">
            <p:pic>
              <p:nvPicPr>
                <p:cNvPr id="934" name="Input penna 933">
                  <a:extLst>
                    <a:ext uri="{FF2B5EF4-FFF2-40B4-BE49-F238E27FC236}">
                      <a16:creationId xmlns:a16="http://schemas.microsoft.com/office/drawing/2014/main" id="{D73C33BD-E392-43D4-960D-7A570394482D}"/>
                    </a:ext>
                  </a:extLst>
                </p:cNvPr>
                <p:cNvPicPr/>
                <p:nvPr/>
              </p:nvPicPr>
              <p:blipFill>
                <a:blip r:embed="rId1458"/>
                <a:stretch>
                  <a:fillRect/>
                </a:stretch>
              </p:blipFill>
              <p:spPr>
                <a:xfrm>
                  <a:off x="8688280" y="3498907"/>
                  <a:ext cx="7272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9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C2554414-FC57-4F25-BB91-41835055C476}"/>
                    </a:ext>
                  </a:extLst>
                </p14:cNvPr>
                <p14:cNvContentPartPr/>
                <p14:nvPr/>
              </p14:nvContentPartPr>
              <p14:xfrm>
                <a:off x="8828680" y="3525187"/>
                <a:ext cx="93960" cy="83160"/>
              </p14:xfrm>
            </p:contentPart>
          </mc:Choice>
          <mc:Fallback xmlns="">
            <p:pic>
              <p:nvPicPr>
                <p:cNvPr id="935" name="Input penna 934">
                  <a:extLst>
                    <a:ext uri="{FF2B5EF4-FFF2-40B4-BE49-F238E27FC236}">
                      <a16:creationId xmlns:a16="http://schemas.microsoft.com/office/drawing/2014/main" id="{743CABA8-3501-40A3-A9DD-FFC54D7FAC87}"/>
                    </a:ext>
                  </a:extLst>
                </p:cNvPr>
                <p:cNvPicPr/>
                <p:nvPr/>
              </p:nvPicPr>
              <p:blipFill>
                <a:blip r:embed="rId1460"/>
                <a:stretch>
                  <a:fillRect/>
                </a:stretch>
              </p:blipFill>
              <p:spPr>
                <a:xfrm>
                  <a:off x="8820040" y="3516547"/>
                  <a:ext cx="111600" cy="10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uppo 239">
            <a:extLst>
              <a:ext uri="{FF2B5EF4-FFF2-40B4-BE49-F238E27FC236}">
                <a16:creationId xmlns:a16="http://schemas.microsoft.com/office/drawing/2014/main" id="{7150BF83-F679-4AF2-AD99-7C19E4F77477}"/>
              </a:ext>
            </a:extLst>
          </p:cNvPr>
          <p:cNvGrpSpPr/>
          <p:nvPr/>
        </p:nvGrpSpPr>
        <p:grpSpPr>
          <a:xfrm>
            <a:off x="2984160" y="3716836"/>
            <a:ext cx="64800" cy="91800"/>
            <a:chOff x="9029200" y="3705547"/>
            <a:chExt cx="64800" cy="9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1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C616D626-E7AA-4C44-A448-BEA72DEA8349}"/>
                    </a:ext>
                  </a:extLst>
                </p14:cNvPr>
                <p14:cNvContentPartPr/>
                <p14:nvPr/>
              </p14:nvContentPartPr>
              <p14:xfrm>
                <a:off x="9060160" y="3705547"/>
                <a:ext cx="5400" cy="91800"/>
              </p14:xfrm>
            </p:contentPart>
          </mc:Choice>
          <mc:Fallback xmlns="">
            <p:pic>
              <p:nvPicPr>
                <p:cNvPr id="937" name="Input penna 936">
                  <a:extLst>
                    <a:ext uri="{FF2B5EF4-FFF2-40B4-BE49-F238E27FC236}">
                      <a16:creationId xmlns:a16="http://schemas.microsoft.com/office/drawing/2014/main" id="{B2084C43-9704-4055-997C-FAC0DE8F9D34}"/>
                    </a:ext>
                  </a:extLst>
                </p:cNvPr>
                <p:cNvPicPr/>
                <p:nvPr/>
              </p:nvPicPr>
              <p:blipFill>
                <a:blip r:embed="rId1462"/>
                <a:stretch>
                  <a:fillRect/>
                </a:stretch>
              </p:blipFill>
              <p:spPr>
                <a:xfrm>
                  <a:off x="9051520" y="3696907"/>
                  <a:ext cx="23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3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3C135F9D-3147-450E-8105-A5ED5348CF1B}"/>
                    </a:ext>
                  </a:extLst>
                </p14:cNvPr>
                <p14:cNvContentPartPr/>
                <p14:nvPr/>
              </p14:nvContentPartPr>
              <p14:xfrm>
                <a:off x="9029200" y="3775027"/>
                <a:ext cx="64800" cy="4680"/>
              </p14:xfrm>
            </p:contentPart>
          </mc:Choice>
          <mc:Fallback xmlns="">
            <p:pic>
              <p:nvPicPr>
                <p:cNvPr id="938" name="Input penna 937">
                  <a:extLst>
                    <a:ext uri="{FF2B5EF4-FFF2-40B4-BE49-F238E27FC236}">
                      <a16:creationId xmlns:a16="http://schemas.microsoft.com/office/drawing/2014/main" id="{8B5AF5C7-DE92-404A-B0F2-296C8AEF789D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9020200" y="3766027"/>
                  <a:ext cx="8244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uppo 242">
            <a:extLst>
              <a:ext uri="{FF2B5EF4-FFF2-40B4-BE49-F238E27FC236}">
                <a16:creationId xmlns:a16="http://schemas.microsoft.com/office/drawing/2014/main" id="{8B0B5BED-5CAD-4C8C-AFD0-5CE028D53BFA}"/>
              </a:ext>
            </a:extLst>
          </p:cNvPr>
          <p:cNvGrpSpPr/>
          <p:nvPr/>
        </p:nvGrpSpPr>
        <p:grpSpPr>
          <a:xfrm>
            <a:off x="3232560" y="3494356"/>
            <a:ext cx="1600200" cy="551880"/>
            <a:chOff x="9277600" y="3483067"/>
            <a:chExt cx="1600200" cy="55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E8444633-6EF9-44CB-A7F9-1C03BB7F5A42}"/>
                    </a:ext>
                  </a:extLst>
                </p14:cNvPr>
                <p14:cNvContentPartPr/>
                <p14:nvPr/>
              </p14:nvContentPartPr>
              <p14:xfrm>
                <a:off x="9277600" y="3596467"/>
                <a:ext cx="65160" cy="398880"/>
              </p14:xfrm>
            </p:contentPart>
          </mc:Choice>
          <mc:Fallback xmlns="">
            <p:pic>
              <p:nvPicPr>
                <p:cNvPr id="940" name="Input penna 939">
                  <a:extLst>
                    <a:ext uri="{FF2B5EF4-FFF2-40B4-BE49-F238E27FC236}">
                      <a16:creationId xmlns:a16="http://schemas.microsoft.com/office/drawing/2014/main" id="{1C6D7BBD-222C-43F3-943A-02DFFA8ADD06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9268960" y="3587467"/>
                  <a:ext cx="8280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EACF7AF7-B69A-421F-9815-5DE77C787F21}"/>
                    </a:ext>
                  </a:extLst>
                </p14:cNvPr>
                <p14:cNvContentPartPr/>
                <p14:nvPr/>
              </p14:nvContentPartPr>
              <p14:xfrm>
                <a:off x="9382360" y="3693307"/>
                <a:ext cx="98280" cy="187200"/>
              </p14:xfrm>
            </p:contentPart>
          </mc:Choice>
          <mc:Fallback xmlns="">
            <p:pic>
              <p:nvPicPr>
                <p:cNvPr id="941" name="Input penna 940">
                  <a:extLst>
                    <a:ext uri="{FF2B5EF4-FFF2-40B4-BE49-F238E27FC236}">
                      <a16:creationId xmlns:a16="http://schemas.microsoft.com/office/drawing/2014/main" id="{8C9973EE-E447-43AA-9F91-096C6FD1DF6B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9373720" y="3684667"/>
                  <a:ext cx="1159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443B94ED-17D2-4B1C-85AA-B0B4F18C1EAD}"/>
                    </a:ext>
                  </a:extLst>
                </p14:cNvPr>
                <p14:cNvContentPartPr/>
                <p14:nvPr/>
              </p14:nvContentPartPr>
              <p14:xfrm>
                <a:off x="9504400" y="3811387"/>
                <a:ext cx="50400" cy="65880"/>
              </p14:xfrm>
            </p:contentPart>
          </mc:Choice>
          <mc:Fallback xmlns="">
            <p:pic>
              <p:nvPicPr>
                <p:cNvPr id="942" name="Input penna 941">
                  <a:extLst>
                    <a:ext uri="{FF2B5EF4-FFF2-40B4-BE49-F238E27FC236}">
                      <a16:creationId xmlns:a16="http://schemas.microsoft.com/office/drawing/2014/main" id="{D3F11CAF-D341-4D0E-BADE-95A887235989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9495760" y="3802387"/>
                  <a:ext cx="680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407BAAC5-D423-4243-8B50-020C38617228}"/>
                    </a:ext>
                  </a:extLst>
                </p14:cNvPr>
                <p14:cNvContentPartPr/>
                <p14:nvPr/>
              </p14:nvContentPartPr>
              <p14:xfrm>
                <a:off x="9511960" y="3817147"/>
                <a:ext cx="50760" cy="67680"/>
              </p14:xfrm>
            </p:contentPart>
          </mc:Choice>
          <mc:Fallback xmlns="">
            <p:pic>
              <p:nvPicPr>
                <p:cNvPr id="943" name="Input penna 942">
                  <a:extLst>
                    <a:ext uri="{FF2B5EF4-FFF2-40B4-BE49-F238E27FC236}">
                      <a16:creationId xmlns:a16="http://schemas.microsoft.com/office/drawing/2014/main" id="{2915BFCA-EFBA-42F0-B43B-D122112E7907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9503320" y="3808147"/>
                  <a:ext cx="684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248" name="Input penna 247">
                  <a:extLst>
                    <a:ext uri="{FF2B5EF4-FFF2-40B4-BE49-F238E27FC236}">
                      <a16:creationId xmlns:a16="http://schemas.microsoft.com/office/drawing/2014/main" id="{D3887248-DFA7-44AD-B7C1-E75EC1645250}"/>
                    </a:ext>
                  </a:extLst>
                </p14:cNvPr>
                <p14:cNvContentPartPr/>
                <p14:nvPr/>
              </p14:nvContentPartPr>
              <p14:xfrm>
                <a:off x="9591520" y="3813187"/>
                <a:ext cx="43920" cy="135360"/>
              </p14:xfrm>
            </p:contentPart>
          </mc:Choice>
          <mc:Fallback xmlns="">
            <p:pic>
              <p:nvPicPr>
                <p:cNvPr id="945" name="Input penna 944">
                  <a:extLst>
                    <a:ext uri="{FF2B5EF4-FFF2-40B4-BE49-F238E27FC236}">
                      <a16:creationId xmlns:a16="http://schemas.microsoft.com/office/drawing/2014/main" id="{A0499C71-266F-43F0-8B78-E22ADD9F4526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9582880" y="3804547"/>
                  <a:ext cx="615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64A0F555-869A-4D6A-8112-AA02825F867A}"/>
                    </a:ext>
                  </a:extLst>
                </p14:cNvPr>
                <p14:cNvContentPartPr/>
                <p14:nvPr/>
              </p14:nvContentPartPr>
              <p14:xfrm>
                <a:off x="9688000" y="3595387"/>
                <a:ext cx="46080" cy="367920"/>
              </p14:xfrm>
            </p:contentPart>
          </mc:Choice>
          <mc:Fallback xmlns="">
            <p:pic>
              <p:nvPicPr>
                <p:cNvPr id="946" name="Input penna 945">
                  <a:extLst>
                    <a:ext uri="{FF2B5EF4-FFF2-40B4-BE49-F238E27FC236}">
                      <a16:creationId xmlns:a16="http://schemas.microsoft.com/office/drawing/2014/main" id="{508A2032-33B2-4C6F-9AA7-A98EEAAC8919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9679000" y="3586747"/>
                  <a:ext cx="637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D20E857B-BC48-4B16-865A-A4F04BF1E5FD}"/>
                    </a:ext>
                  </a:extLst>
                </p14:cNvPr>
                <p14:cNvContentPartPr/>
                <p14:nvPr/>
              </p14:nvContentPartPr>
              <p14:xfrm>
                <a:off x="9817240" y="3515107"/>
                <a:ext cx="54000" cy="84960"/>
              </p14:xfrm>
            </p:contentPart>
          </mc:Choice>
          <mc:Fallback xmlns="">
            <p:pic>
              <p:nvPicPr>
                <p:cNvPr id="947" name="Input penna 946">
                  <a:extLst>
                    <a:ext uri="{FF2B5EF4-FFF2-40B4-BE49-F238E27FC236}">
                      <a16:creationId xmlns:a16="http://schemas.microsoft.com/office/drawing/2014/main" id="{CC9ABD8A-C825-42E8-A152-B6DF8229A2F3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9808240" y="3506107"/>
                  <a:ext cx="716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CE383F2B-C54B-4895-A2CC-8C2FFE9E834E}"/>
                    </a:ext>
                  </a:extLst>
                </p14:cNvPr>
                <p14:cNvContentPartPr/>
                <p14:nvPr/>
              </p14:nvContentPartPr>
              <p14:xfrm>
                <a:off x="9957280" y="3780427"/>
                <a:ext cx="65520" cy="9000"/>
              </p14:xfrm>
            </p:contentPart>
          </mc:Choice>
          <mc:Fallback xmlns="">
            <p:pic>
              <p:nvPicPr>
                <p:cNvPr id="949" name="Input penna 948">
                  <a:extLst>
                    <a:ext uri="{FF2B5EF4-FFF2-40B4-BE49-F238E27FC236}">
                      <a16:creationId xmlns:a16="http://schemas.microsoft.com/office/drawing/2014/main" id="{64164729-0B5D-46DF-B012-163D70B482E3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9948280" y="3771787"/>
                  <a:ext cx="831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50A7C60B-E320-4C54-AC23-D021C2C0B228}"/>
                    </a:ext>
                  </a:extLst>
                </p14:cNvPr>
                <p14:cNvContentPartPr/>
                <p14:nvPr/>
              </p14:nvContentPartPr>
              <p14:xfrm>
                <a:off x="9960880" y="3825067"/>
                <a:ext cx="58320" cy="2880"/>
              </p14:xfrm>
            </p:contentPart>
          </mc:Choice>
          <mc:Fallback xmlns="">
            <p:pic>
              <p:nvPicPr>
                <p:cNvPr id="950" name="Input penna 949">
                  <a:extLst>
                    <a:ext uri="{FF2B5EF4-FFF2-40B4-BE49-F238E27FC236}">
                      <a16:creationId xmlns:a16="http://schemas.microsoft.com/office/drawing/2014/main" id="{A4EA10A4-2EC8-4AF8-A6EA-3AAC0339FD7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952240" y="3816067"/>
                  <a:ext cx="75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1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DD3F3308-67F7-4A8A-A287-69864A86A700}"/>
                    </a:ext>
                  </a:extLst>
                </p14:cNvPr>
                <p14:cNvContentPartPr/>
                <p14:nvPr/>
              </p14:nvContentPartPr>
              <p14:xfrm>
                <a:off x="10232320" y="3642547"/>
                <a:ext cx="76680" cy="139680"/>
              </p14:xfrm>
            </p:contentPart>
          </mc:Choice>
          <mc:Fallback xmlns="">
            <p:pic>
              <p:nvPicPr>
                <p:cNvPr id="952" name="Input penna 951">
                  <a:extLst>
                    <a:ext uri="{FF2B5EF4-FFF2-40B4-BE49-F238E27FC236}">
                      <a16:creationId xmlns:a16="http://schemas.microsoft.com/office/drawing/2014/main" id="{680F0FB2-B9D3-4E31-A633-7BEE88C942C0}"/>
                    </a:ext>
                  </a:extLst>
                </p:cNvPr>
                <p:cNvPicPr/>
                <p:nvPr/>
              </p:nvPicPr>
              <p:blipFill>
                <a:blip r:embed="rId1482"/>
                <a:stretch>
                  <a:fillRect/>
                </a:stretch>
              </p:blipFill>
              <p:spPr>
                <a:xfrm>
                  <a:off x="10223320" y="3633907"/>
                  <a:ext cx="94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D70AB6EA-7672-4234-AD29-77F5E684A2B6}"/>
                    </a:ext>
                  </a:extLst>
                </p14:cNvPr>
                <p14:cNvContentPartPr/>
                <p14:nvPr/>
              </p14:nvContentPartPr>
              <p14:xfrm>
                <a:off x="10344640" y="3728587"/>
                <a:ext cx="30960" cy="123840"/>
              </p14:xfrm>
            </p:contentPart>
          </mc:Choice>
          <mc:Fallback xmlns="">
            <p:pic>
              <p:nvPicPr>
                <p:cNvPr id="953" name="Input penna 952">
                  <a:extLst>
                    <a:ext uri="{FF2B5EF4-FFF2-40B4-BE49-F238E27FC236}">
                      <a16:creationId xmlns:a16="http://schemas.microsoft.com/office/drawing/2014/main" id="{30EA593C-36FE-4765-A828-32C447932575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10335640" y="3719587"/>
                  <a:ext cx="486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44A17807-6BAF-4DB2-BDA1-13B648613A79}"/>
                    </a:ext>
                  </a:extLst>
                </p14:cNvPr>
                <p14:cNvContentPartPr/>
                <p14:nvPr/>
              </p14:nvContentPartPr>
              <p14:xfrm>
                <a:off x="10435360" y="3714907"/>
                <a:ext cx="45360" cy="5400"/>
              </p14:xfrm>
            </p:contentPart>
          </mc:Choice>
          <mc:Fallback xmlns="">
            <p:pic>
              <p:nvPicPr>
                <p:cNvPr id="955" name="Input penna 954">
                  <a:extLst>
                    <a:ext uri="{FF2B5EF4-FFF2-40B4-BE49-F238E27FC236}">
                      <a16:creationId xmlns:a16="http://schemas.microsoft.com/office/drawing/2014/main" id="{4C3F89A5-4561-47F3-8C10-D31BF115D90D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10426720" y="3706267"/>
                  <a:ext cx="63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688CC92B-0AC7-47F5-B101-5EEAF90A3A83}"/>
                    </a:ext>
                  </a:extLst>
                </p14:cNvPr>
                <p14:cNvContentPartPr/>
                <p14:nvPr/>
              </p14:nvContentPartPr>
              <p14:xfrm>
                <a:off x="10520320" y="3624907"/>
                <a:ext cx="61920" cy="161280"/>
              </p14:xfrm>
            </p:contentPart>
          </mc:Choice>
          <mc:Fallback xmlns="">
            <p:pic>
              <p:nvPicPr>
                <p:cNvPr id="957" name="Input penna 956">
                  <a:extLst>
                    <a:ext uri="{FF2B5EF4-FFF2-40B4-BE49-F238E27FC236}">
                      <a16:creationId xmlns:a16="http://schemas.microsoft.com/office/drawing/2014/main" id="{FDE96593-D6F8-495E-AB68-51621B53299A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10511680" y="3615907"/>
                  <a:ext cx="795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CA06F367-C0D2-4FD0-B572-7A554AB02FA0}"/>
                    </a:ext>
                  </a:extLst>
                </p14:cNvPr>
                <p14:cNvContentPartPr/>
                <p14:nvPr/>
              </p14:nvContentPartPr>
              <p14:xfrm>
                <a:off x="10590160" y="3740467"/>
                <a:ext cx="49320" cy="112680"/>
              </p14:xfrm>
            </p:contentPart>
          </mc:Choice>
          <mc:Fallback xmlns="">
            <p:pic>
              <p:nvPicPr>
                <p:cNvPr id="958" name="Input penna 957">
                  <a:extLst>
                    <a:ext uri="{FF2B5EF4-FFF2-40B4-BE49-F238E27FC236}">
                      <a16:creationId xmlns:a16="http://schemas.microsoft.com/office/drawing/2014/main" id="{E5C0338B-4653-4BC8-9F4A-7A5B65AAECC1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10581520" y="3731467"/>
                  <a:ext cx="66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497934C1-8866-4F89-9F2B-7990A9D3D0E8}"/>
                    </a:ext>
                  </a:extLst>
                </p14:cNvPr>
                <p14:cNvContentPartPr/>
                <p14:nvPr/>
              </p14:nvContentPartPr>
              <p14:xfrm>
                <a:off x="10319440" y="3871867"/>
                <a:ext cx="316080" cy="15480"/>
              </p14:xfrm>
            </p:contentPart>
          </mc:Choice>
          <mc:Fallback xmlns="">
            <p:pic>
              <p:nvPicPr>
                <p:cNvPr id="959" name="Input penna 958">
                  <a:extLst>
                    <a:ext uri="{FF2B5EF4-FFF2-40B4-BE49-F238E27FC236}">
                      <a16:creationId xmlns:a16="http://schemas.microsoft.com/office/drawing/2014/main" id="{C27A7DDA-8E1F-4549-8792-09918A501300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10310440" y="3863227"/>
                  <a:ext cx="3337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6C2469B4-18C5-40CE-A57E-0F0CDD22E116}"/>
                    </a:ext>
                  </a:extLst>
                </p14:cNvPr>
                <p14:cNvContentPartPr/>
                <p14:nvPr/>
              </p14:nvContentPartPr>
              <p14:xfrm>
                <a:off x="10382440" y="3945667"/>
                <a:ext cx="99000" cy="89280"/>
              </p14:xfrm>
            </p:contentPart>
          </mc:Choice>
          <mc:Fallback xmlns="">
            <p:pic>
              <p:nvPicPr>
                <p:cNvPr id="960" name="Input penna 959">
                  <a:extLst>
                    <a:ext uri="{FF2B5EF4-FFF2-40B4-BE49-F238E27FC236}">
                      <a16:creationId xmlns:a16="http://schemas.microsoft.com/office/drawing/2014/main" id="{5BCF7911-AD67-4260-9909-08DF27EE6DFC}"/>
                    </a:ext>
                  </a:extLst>
                </p:cNvPr>
                <p:cNvPicPr/>
                <p:nvPr/>
              </p:nvPicPr>
              <p:blipFill>
                <a:blip r:embed="rId1493"/>
                <a:stretch>
                  <a:fillRect/>
                </a:stretch>
              </p:blipFill>
              <p:spPr>
                <a:xfrm>
                  <a:off x="10373800" y="3936667"/>
                  <a:ext cx="1166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4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0415CA85-A3D4-47C6-9036-35F015D6A845}"/>
                    </a:ext>
                  </a:extLst>
                </p14:cNvPr>
                <p14:cNvContentPartPr/>
                <p14:nvPr/>
              </p14:nvContentPartPr>
              <p14:xfrm>
                <a:off x="10115320" y="3605467"/>
                <a:ext cx="65160" cy="421200"/>
              </p14:xfrm>
            </p:contentPart>
          </mc:Choice>
          <mc:Fallback xmlns="">
            <p:pic>
              <p:nvPicPr>
                <p:cNvPr id="961" name="Input penna 960">
                  <a:extLst>
                    <a:ext uri="{FF2B5EF4-FFF2-40B4-BE49-F238E27FC236}">
                      <a16:creationId xmlns:a16="http://schemas.microsoft.com/office/drawing/2014/main" id="{F9DF50B7-34A4-4106-BE82-DE7B66C4F7BC}"/>
                    </a:ext>
                  </a:extLst>
                </p:cNvPr>
                <p:cNvPicPr/>
                <p:nvPr/>
              </p:nvPicPr>
              <p:blipFill>
                <a:blip r:embed="rId1495"/>
                <a:stretch>
                  <a:fillRect/>
                </a:stretch>
              </p:blipFill>
              <p:spPr>
                <a:xfrm>
                  <a:off x="10106680" y="3596827"/>
                  <a:ext cx="8280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6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8A710FDD-28CD-4C0F-A928-3F35BC0EDA80}"/>
                    </a:ext>
                  </a:extLst>
                </p14:cNvPr>
                <p14:cNvContentPartPr/>
                <p14:nvPr/>
              </p14:nvContentPartPr>
              <p14:xfrm>
                <a:off x="10743880" y="3584587"/>
                <a:ext cx="45360" cy="406800"/>
              </p14:xfrm>
            </p:contentPart>
          </mc:Choice>
          <mc:Fallback xmlns="">
            <p:pic>
              <p:nvPicPr>
                <p:cNvPr id="962" name="Input penna 961">
                  <a:extLst>
                    <a:ext uri="{FF2B5EF4-FFF2-40B4-BE49-F238E27FC236}">
                      <a16:creationId xmlns:a16="http://schemas.microsoft.com/office/drawing/2014/main" id="{AC5CFC66-14BC-4D47-802A-879AB8762CAF}"/>
                    </a:ext>
                  </a:extLst>
                </p:cNvPr>
                <p:cNvPicPr/>
                <p:nvPr/>
              </p:nvPicPr>
              <p:blipFill>
                <a:blip r:embed="rId1497"/>
                <a:stretch>
                  <a:fillRect/>
                </a:stretch>
              </p:blipFill>
              <p:spPr>
                <a:xfrm>
                  <a:off x="10735240" y="3575947"/>
                  <a:ext cx="6300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8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40D6ED58-DB82-40A5-9B97-F96C73A0C99B}"/>
                    </a:ext>
                  </a:extLst>
                </p14:cNvPr>
                <p14:cNvContentPartPr/>
                <p14:nvPr/>
              </p14:nvContentPartPr>
              <p14:xfrm>
                <a:off x="10836040" y="3483067"/>
                <a:ext cx="41760" cy="65160"/>
              </p14:xfrm>
            </p:contentPart>
          </mc:Choice>
          <mc:Fallback xmlns="">
            <p:pic>
              <p:nvPicPr>
                <p:cNvPr id="963" name="Input penna 962">
                  <a:extLst>
                    <a:ext uri="{FF2B5EF4-FFF2-40B4-BE49-F238E27FC236}">
                      <a16:creationId xmlns:a16="http://schemas.microsoft.com/office/drawing/2014/main" id="{A9534112-2180-4F37-BDAA-EB0A99217094}"/>
                    </a:ext>
                  </a:extLst>
                </p:cNvPr>
                <p:cNvPicPr/>
                <p:nvPr/>
              </p:nvPicPr>
              <p:blipFill>
                <a:blip r:embed="rId1499"/>
                <a:stretch>
                  <a:fillRect/>
                </a:stretch>
              </p:blipFill>
              <p:spPr>
                <a:xfrm>
                  <a:off x="10827400" y="3474067"/>
                  <a:ext cx="59400" cy="82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0">
            <p14:nvContentPartPr>
              <p14:cNvPr id="263" name="Input penna 262">
                <a:extLst>
                  <a:ext uri="{FF2B5EF4-FFF2-40B4-BE49-F238E27FC236}">
                    <a16:creationId xmlns:a16="http://schemas.microsoft.com/office/drawing/2014/main" id="{9997753B-0F74-42B1-8A16-F96D516671D1}"/>
                  </a:ext>
                </a:extLst>
              </p14:cNvPr>
              <p14:cNvContentPartPr/>
              <p14:nvPr/>
            </p14:nvContentPartPr>
            <p14:xfrm>
              <a:off x="1205400" y="4151356"/>
              <a:ext cx="3448800" cy="82800"/>
            </p14:xfrm>
          </p:contentPart>
        </mc:Choice>
        <mc:Fallback xmlns="">
          <p:pic>
            <p:nvPicPr>
              <p:cNvPr id="263" name="Input penna 262">
                <a:extLst>
                  <a:ext uri="{FF2B5EF4-FFF2-40B4-BE49-F238E27FC236}">
                    <a16:creationId xmlns:a16="http://schemas.microsoft.com/office/drawing/2014/main" id="{9997753B-0F74-42B1-8A16-F96D516671D1}"/>
                  </a:ext>
                </a:extLst>
              </p:cNvPr>
              <p:cNvPicPr/>
              <p:nvPr/>
            </p:nvPicPr>
            <p:blipFill>
              <a:blip r:embed="rId1501"/>
              <a:stretch>
                <a:fillRect/>
              </a:stretch>
            </p:blipFill>
            <p:spPr>
              <a:xfrm>
                <a:off x="1196400" y="4142356"/>
                <a:ext cx="346644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" name="Gruppo 263">
            <a:extLst>
              <a:ext uri="{FF2B5EF4-FFF2-40B4-BE49-F238E27FC236}">
                <a16:creationId xmlns:a16="http://schemas.microsoft.com/office/drawing/2014/main" id="{3F7CD103-20A5-42F4-8FEC-3059FA370D41}"/>
              </a:ext>
            </a:extLst>
          </p:cNvPr>
          <p:cNvGrpSpPr/>
          <p:nvPr/>
        </p:nvGrpSpPr>
        <p:grpSpPr>
          <a:xfrm>
            <a:off x="1231320" y="3351796"/>
            <a:ext cx="3597840" cy="826920"/>
            <a:chOff x="7276360" y="3340507"/>
            <a:chExt cx="3597840" cy="82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2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896EB835-1216-4602-8285-B850FCF1D8B9}"/>
                    </a:ext>
                  </a:extLst>
                </p14:cNvPr>
                <p14:cNvContentPartPr/>
                <p14:nvPr/>
              </p14:nvContentPartPr>
              <p14:xfrm>
                <a:off x="7295440" y="3503587"/>
                <a:ext cx="9000" cy="23040"/>
              </p14:xfrm>
            </p:contentPart>
          </mc:Choice>
          <mc:Fallback xmlns="">
            <p:pic>
              <p:nvPicPr>
                <p:cNvPr id="984" name="Input penna 983">
                  <a:extLst>
                    <a:ext uri="{FF2B5EF4-FFF2-40B4-BE49-F238E27FC236}">
                      <a16:creationId xmlns:a16="http://schemas.microsoft.com/office/drawing/2014/main" id="{6635D68F-4784-4EF6-B534-ACAFC8A02B26}"/>
                    </a:ext>
                  </a:extLst>
                </p:cNvPr>
                <p:cNvPicPr/>
                <p:nvPr/>
              </p:nvPicPr>
              <p:blipFill>
                <a:blip r:embed="rId1503"/>
                <a:stretch>
                  <a:fillRect/>
                </a:stretch>
              </p:blipFill>
              <p:spPr>
                <a:xfrm>
                  <a:off x="7286800" y="3494947"/>
                  <a:ext cx="266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4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02295426-F2C8-462D-A72B-F46CDDB2434F}"/>
                    </a:ext>
                  </a:extLst>
                </p14:cNvPr>
                <p14:cNvContentPartPr/>
                <p14:nvPr/>
              </p14:nvContentPartPr>
              <p14:xfrm>
                <a:off x="7276360" y="3431587"/>
                <a:ext cx="27720" cy="735840"/>
              </p14:xfrm>
            </p:contentPart>
          </mc:Choice>
          <mc:Fallback xmlns="">
            <p:pic>
              <p:nvPicPr>
                <p:cNvPr id="985" name="Input penna 984">
                  <a:extLst>
                    <a:ext uri="{FF2B5EF4-FFF2-40B4-BE49-F238E27FC236}">
                      <a16:creationId xmlns:a16="http://schemas.microsoft.com/office/drawing/2014/main" id="{A8FD9745-5781-4961-9671-9CA7F9D125E6}"/>
                    </a:ext>
                  </a:extLst>
                </p:cNvPr>
                <p:cNvPicPr/>
                <p:nvPr/>
              </p:nvPicPr>
              <p:blipFill>
                <a:blip r:embed="rId1505"/>
                <a:stretch>
                  <a:fillRect/>
                </a:stretch>
              </p:blipFill>
              <p:spPr>
                <a:xfrm>
                  <a:off x="7267360" y="3422587"/>
                  <a:ext cx="45360" cy="75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0858E0CA-83A3-4473-85AA-AB786CF554FC}"/>
                    </a:ext>
                  </a:extLst>
                </p14:cNvPr>
                <p14:cNvContentPartPr/>
                <p14:nvPr/>
              </p14:nvContentPartPr>
              <p14:xfrm>
                <a:off x="7287880" y="3340507"/>
                <a:ext cx="3586320" cy="94320"/>
              </p14:xfrm>
            </p:contentPart>
          </mc:Choice>
          <mc:Fallback xmlns="">
            <p:pic>
              <p:nvPicPr>
                <p:cNvPr id="988" name="Input penna 987">
                  <a:extLst>
                    <a:ext uri="{FF2B5EF4-FFF2-40B4-BE49-F238E27FC236}">
                      <a16:creationId xmlns:a16="http://schemas.microsoft.com/office/drawing/2014/main" id="{361CC8B8-484F-46CA-A870-DBA475F3B004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7279240" y="3331507"/>
                  <a:ext cx="3603960" cy="11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uppo 267">
            <a:extLst>
              <a:ext uri="{FF2B5EF4-FFF2-40B4-BE49-F238E27FC236}">
                <a16:creationId xmlns:a16="http://schemas.microsoft.com/office/drawing/2014/main" id="{9E3F8609-DF0C-49EA-8AF4-DC74DD566CF3}"/>
              </a:ext>
            </a:extLst>
          </p:cNvPr>
          <p:cNvGrpSpPr/>
          <p:nvPr/>
        </p:nvGrpSpPr>
        <p:grpSpPr>
          <a:xfrm>
            <a:off x="4649520" y="3365476"/>
            <a:ext cx="206640" cy="840600"/>
            <a:chOff x="10694560" y="3354187"/>
            <a:chExt cx="206640" cy="84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4F4106FA-D4E3-4046-95BD-C35E429565D6}"/>
                    </a:ext>
                  </a:extLst>
                </p14:cNvPr>
                <p14:cNvContentPartPr/>
                <p14:nvPr/>
              </p14:nvContentPartPr>
              <p14:xfrm>
                <a:off x="10848280" y="3354187"/>
                <a:ext cx="14760" cy="12600"/>
              </p14:xfrm>
            </p:contentPart>
          </mc:Choice>
          <mc:Fallback xmlns="">
            <p:pic>
              <p:nvPicPr>
                <p:cNvPr id="991" name="Input penna 990">
                  <a:extLst>
                    <a:ext uri="{FF2B5EF4-FFF2-40B4-BE49-F238E27FC236}">
                      <a16:creationId xmlns:a16="http://schemas.microsoft.com/office/drawing/2014/main" id="{20682398-203E-4C36-804F-0F05C0C9350C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10839640" y="3345547"/>
                  <a:ext cx="324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D114C55A-402B-4F97-8A1A-69B3B5F8FA9D}"/>
                    </a:ext>
                  </a:extLst>
                </p14:cNvPr>
                <p14:cNvContentPartPr/>
                <p14:nvPr/>
              </p14:nvContentPartPr>
              <p14:xfrm>
                <a:off x="10694560" y="3354187"/>
                <a:ext cx="206640" cy="840600"/>
              </p14:xfrm>
            </p:contentPart>
          </mc:Choice>
          <mc:Fallback xmlns="">
            <p:pic>
              <p:nvPicPr>
                <p:cNvPr id="992" name="Input penna 991">
                  <a:extLst>
                    <a:ext uri="{FF2B5EF4-FFF2-40B4-BE49-F238E27FC236}">
                      <a16:creationId xmlns:a16="http://schemas.microsoft.com/office/drawing/2014/main" id="{3E49A329-22F9-405C-895B-3877170134A8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10685920" y="3345547"/>
                  <a:ext cx="224280" cy="85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1" name="Gruppo 270">
            <a:extLst>
              <a:ext uri="{FF2B5EF4-FFF2-40B4-BE49-F238E27FC236}">
                <a16:creationId xmlns:a16="http://schemas.microsoft.com/office/drawing/2014/main" id="{E027A32A-ED5E-406A-8CF6-D386E1751793}"/>
              </a:ext>
            </a:extLst>
          </p:cNvPr>
          <p:cNvGrpSpPr/>
          <p:nvPr/>
        </p:nvGrpSpPr>
        <p:grpSpPr>
          <a:xfrm>
            <a:off x="4899000" y="3319036"/>
            <a:ext cx="1197000" cy="822240"/>
            <a:chOff x="10944040" y="3307747"/>
            <a:chExt cx="1197000" cy="82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2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A494FCBA-B517-446D-8C02-0E012C77AAD3}"/>
                    </a:ext>
                  </a:extLst>
                </p14:cNvPr>
                <p14:cNvContentPartPr/>
                <p14:nvPr/>
              </p14:nvContentPartPr>
              <p14:xfrm>
                <a:off x="11140240" y="3333307"/>
                <a:ext cx="66960" cy="124560"/>
              </p14:xfrm>
            </p:contentPart>
          </mc:Choice>
          <mc:Fallback xmlns="">
            <p:pic>
              <p:nvPicPr>
                <p:cNvPr id="994" name="Input penna 993">
                  <a:extLst>
                    <a:ext uri="{FF2B5EF4-FFF2-40B4-BE49-F238E27FC236}">
                      <a16:creationId xmlns:a16="http://schemas.microsoft.com/office/drawing/2014/main" id="{A0103C26-82C8-4550-A73C-3D100C88A3B0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11131240" y="3324307"/>
                  <a:ext cx="84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4">
              <p14:nvContentPartPr>
                <p14:cNvPr id="273" name="Input penna 272">
                  <a:extLst>
                    <a:ext uri="{FF2B5EF4-FFF2-40B4-BE49-F238E27FC236}">
                      <a16:creationId xmlns:a16="http://schemas.microsoft.com/office/drawing/2014/main" id="{61453591-47E6-456F-8F64-2A051F1A076E}"/>
                    </a:ext>
                  </a:extLst>
                </p14:cNvPr>
                <p14:cNvContentPartPr/>
                <p14:nvPr/>
              </p14:nvContentPartPr>
              <p14:xfrm>
                <a:off x="11146000" y="3406027"/>
                <a:ext cx="48960" cy="3600"/>
              </p14:xfrm>
            </p:contentPart>
          </mc:Choice>
          <mc:Fallback xmlns="">
            <p:pic>
              <p:nvPicPr>
                <p:cNvPr id="995" name="Input penna 994">
                  <a:extLst>
                    <a:ext uri="{FF2B5EF4-FFF2-40B4-BE49-F238E27FC236}">
                      <a16:creationId xmlns:a16="http://schemas.microsoft.com/office/drawing/2014/main" id="{F46EB550-5409-483F-BCD6-C2B9AC276203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1137360" y="3397387"/>
                  <a:ext cx="66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7DD41BC9-19FB-4E87-9DEB-18EB4A92F6B0}"/>
                    </a:ext>
                  </a:extLst>
                </p14:cNvPr>
                <p14:cNvContentPartPr/>
                <p14:nvPr/>
              </p14:nvContentPartPr>
              <p14:xfrm>
                <a:off x="11194600" y="3354187"/>
                <a:ext cx="119880" cy="101520"/>
              </p14:xfrm>
            </p:contentPart>
          </mc:Choice>
          <mc:Fallback xmlns="">
            <p:pic>
              <p:nvPicPr>
                <p:cNvPr id="996" name="Input penna 995">
                  <a:extLst>
                    <a:ext uri="{FF2B5EF4-FFF2-40B4-BE49-F238E27FC236}">
                      <a16:creationId xmlns:a16="http://schemas.microsoft.com/office/drawing/2014/main" id="{88B5C4E8-8F22-43F4-B69A-95C61974DA57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11185600" y="3345547"/>
                  <a:ext cx="1375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440F5567-04A5-4911-B8FF-68CC45A7256E}"/>
                    </a:ext>
                  </a:extLst>
                </p14:cNvPr>
                <p14:cNvContentPartPr/>
                <p14:nvPr/>
              </p14:nvContentPartPr>
              <p14:xfrm>
                <a:off x="11265520" y="3370387"/>
                <a:ext cx="115920" cy="86040"/>
              </p14:xfrm>
            </p:contentPart>
          </mc:Choice>
          <mc:Fallback xmlns="">
            <p:pic>
              <p:nvPicPr>
                <p:cNvPr id="997" name="Input penna 996">
                  <a:extLst>
                    <a:ext uri="{FF2B5EF4-FFF2-40B4-BE49-F238E27FC236}">
                      <a16:creationId xmlns:a16="http://schemas.microsoft.com/office/drawing/2014/main" id="{F456FE08-34C6-4B47-9892-96A937DC59C3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11256880" y="3361387"/>
                  <a:ext cx="133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0F52A551-943E-40E8-8557-70C72B75444E}"/>
                    </a:ext>
                  </a:extLst>
                </p14:cNvPr>
                <p14:cNvContentPartPr/>
                <p14:nvPr/>
              </p14:nvContentPartPr>
              <p14:xfrm>
                <a:off x="11397280" y="3331867"/>
                <a:ext cx="65880" cy="115920"/>
              </p14:xfrm>
            </p:contentPart>
          </mc:Choice>
          <mc:Fallback xmlns="">
            <p:pic>
              <p:nvPicPr>
                <p:cNvPr id="998" name="Input penna 997">
                  <a:extLst>
                    <a:ext uri="{FF2B5EF4-FFF2-40B4-BE49-F238E27FC236}">
                      <a16:creationId xmlns:a16="http://schemas.microsoft.com/office/drawing/2014/main" id="{10420EED-ECD8-46A5-B727-4932B7C5AFCA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11388280" y="3323227"/>
                  <a:ext cx="835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D3AE06A3-2171-443E-B905-70F17153625A}"/>
                    </a:ext>
                  </a:extLst>
                </p14:cNvPr>
                <p14:cNvContentPartPr/>
                <p14:nvPr/>
              </p14:nvContentPartPr>
              <p14:xfrm>
                <a:off x="11461000" y="3336187"/>
                <a:ext cx="110520" cy="110880"/>
              </p14:xfrm>
            </p:contentPart>
          </mc:Choice>
          <mc:Fallback xmlns="">
            <p:pic>
              <p:nvPicPr>
                <p:cNvPr id="999" name="Input penna 998">
                  <a:extLst>
                    <a:ext uri="{FF2B5EF4-FFF2-40B4-BE49-F238E27FC236}">
                      <a16:creationId xmlns:a16="http://schemas.microsoft.com/office/drawing/2014/main" id="{438EC275-55B8-42DF-BBDB-48F4FC0F2127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11452000" y="3327547"/>
                  <a:ext cx="1281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3A630141-85D9-4F85-9B1D-49BC151B04CA}"/>
                    </a:ext>
                  </a:extLst>
                </p14:cNvPr>
                <p14:cNvContentPartPr/>
                <p14:nvPr/>
              </p14:nvContentPartPr>
              <p14:xfrm>
                <a:off x="11494120" y="3385867"/>
                <a:ext cx="59760" cy="14400"/>
              </p14:xfrm>
            </p:contentPart>
          </mc:Choice>
          <mc:Fallback xmlns="">
            <p:pic>
              <p:nvPicPr>
                <p:cNvPr id="1000" name="Input penna 999">
                  <a:extLst>
                    <a:ext uri="{FF2B5EF4-FFF2-40B4-BE49-F238E27FC236}">
                      <a16:creationId xmlns:a16="http://schemas.microsoft.com/office/drawing/2014/main" id="{9D6172D8-53B3-4C0B-B9C3-E7724EA6D015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11485480" y="3376867"/>
                  <a:ext cx="77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EB0FCFF6-8FF6-408C-B69B-8ECAD948FC75}"/>
                    </a:ext>
                  </a:extLst>
                </p14:cNvPr>
                <p14:cNvContentPartPr/>
                <p14:nvPr/>
              </p14:nvContentPartPr>
              <p14:xfrm>
                <a:off x="11567200" y="3349147"/>
                <a:ext cx="105120" cy="100800"/>
              </p14:xfrm>
            </p:contentPart>
          </mc:Choice>
          <mc:Fallback xmlns="">
            <p:pic>
              <p:nvPicPr>
                <p:cNvPr id="1001" name="Input penna 1000">
                  <a:extLst>
                    <a:ext uri="{FF2B5EF4-FFF2-40B4-BE49-F238E27FC236}">
                      <a16:creationId xmlns:a16="http://schemas.microsoft.com/office/drawing/2014/main" id="{13A412B3-D952-4E16-A633-A027781AC2FE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11558200" y="3340507"/>
                  <a:ext cx="1227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7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FD25F544-4091-44D5-82C7-A5B4A8373B88}"/>
                    </a:ext>
                  </a:extLst>
                </p14:cNvPr>
                <p14:cNvContentPartPr/>
                <p14:nvPr/>
              </p14:nvContentPartPr>
              <p14:xfrm>
                <a:off x="11716960" y="3307747"/>
                <a:ext cx="70920" cy="132480"/>
              </p14:xfrm>
            </p:contentPart>
          </mc:Choice>
          <mc:Fallback xmlns="">
            <p:pic>
              <p:nvPicPr>
                <p:cNvPr id="1002" name="Input penna 1001">
                  <a:extLst>
                    <a:ext uri="{FF2B5EF4-FFF2-40B4-BE49-F238E27FC236}">
                      <a16:creationId xmlns:a16="http://schemas.microsoft.com/office/drawing/2014/main" id="{110FCF4B-E6EC-47F2-AA9B-7F8228EF9C7B}"/>
                    </a:ext>
                  </a:extLst>
                </p:cNvPr>
                <p:cNvPicPr/>
                <p:nvPr/>
              </p:nvPicPr>
              <p:blipFill>
                <a:blip r:embed="rId1528"/>
                <a:stretch>
                  <a:fillRect/>
                </a:stretch>
              </p:blipFill>
              <p:spPr>
                <a:xfrm>
                  <a:off x="11708320" y="3299107"/>
                  <a:ext cx="885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9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6E912248-8B27-4DB0-8FFA-8B38A3E2DA8A}"/>
                    </a:ext>
                  </a:extLst>
                </p14:cNvPr>
                <p14:cNvContentPartPr/>
                <p14:nvPr/>
              </p14:nvContentPartPr>
              <p14:xfrm>
                <a:off x="11818840" y="3331867"/>
                <a:ext cx="67680" cy="95040"/>
              </p14:xfrm>
            </p:contentPart>
          </mc:Choice>
          <mc:Fallback xmlns="">
            <p:pic>
              <p:nvPicPr>
                <p:cNvPr id="1003" name="Input penna 1002">
                  <a:extLst>
                    <a:ext uri="{FF2B5EF4-FFF2-40B4-BE49-F238E27FC236}">
                      <a16:creationId xmlns:a16="http://schemas.microsoft.com/office/drawing/2014/main" id="{9132689B-10DF-4B88-BA37-E4E25ECFD4E7}"/>
                    </a:ext>
                  </a:extLst>
                </p:cNvPr>
                <p:cNvPicPr/>
                <p:nvPr/>
              </p:nvPicPr>
              <p:blipFill>
                <a:blip r:embed="rId1530"/>
                <a:stretch>
                  <a:fillRect/>
                </a:stretch>
              </p:blipFill>
              <p:spPr>
                <a:xfrm>
                  <a:off x="11810200" y="3323227"/>
                  <a:ext cx="85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F049B4F0-C89A-4964-8116-F4A5D072DEC2}"/>
                    </a:ext>
                  </a:extLst>
                </p14:cNvPr>
                <p14:cNvContentPartPr/>
                <p14:nvPr/>
              </p14:nvContentPartPr>
              <p14:xfrm>
                <a:off x="11812000" y="3392347"/>
                <a:ext cx="48960" cy="4680"/>
              </p14:xfrm>
            </p:contentPart>
          </mc:Choice>
          <mc:Fallback xmlns="">
            <p:pic>
              <p:nvPicPr>
                <p:cNvPr id="1004" name="Input penna 1003">
                  <a:extLst>
                    <a:ext uri="{FF2B5EF4-FFF2-40B4-BE49-F238E27FC236}">
                      <a16:creationId xmlns:a16="http://schemas.microsoft.com/office/drawing/2014/main" id="{A5C0F905-2ADA-401E-97DF-8D8020865ABB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1803360" y="3383707"/>
                  <a:ext cx="66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2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5E948EDE-7F3F-4B40-8304-F14E444D4F9D}"/>
                    </a:ext>
                  </a:extLst>
                </p14:cNvPr>
                <p14:cNvContentPartPr/>
                <p14:nvPr/>
              </p14:nvContentPartPr>
              <p14:xfrm>
                <a:off x="11256880" y="3521587"/>
                <a:ext cx="10440" cy="80640"/>
              </p14:xfrm>
            </p:contentPart>
          </mc:Choice>
          <mc:Fallback xmlns="">
            <p:pic>
              <p:nvPicPr>
                <p:cNvPr id="1006" name="Input penna 1005">
                  <a:extLst>
                    <a:ext uri="{FF2B5EF4-FFF2-40B4-BE49-F238E27FC236}">
                      <a16:creationId xmlns:a16="http://schemas.microsoft.com/office/drawing/2014/main" id="{705F62C0-F043-4FD5-9466-AE3CD6F79757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11248240" y="3512947"/>
                  <a:ext cx="28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4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E511D3CB-5EAC-41D6-A567-98A3722246E8}"/>
                    </a:ext>
                  </a:extLst>
                </p14:cNvPr>
                <p14:cNvContentPartPr/>
                <p14:nvPr/>
              </p14:nvContentPartPr>
              <p14:xfrm>
                <a:off x="11242480" y="3528427"/>
                <a:ext cx="63360" cy="93960"/>
              </p14:xfrm>
            </p:contentPart>
          </mc:Choice>
          <mc:Fallback xmlns="">
            <p:pic>
              <p:nvPicPr>
                <p:cNvPr id="1007" name="Input penna 1006">
                  <a:extLst>
                    <a:ext uri="{FF2B5EF4-FFF2-40B4-BE49-F238E27FC236}">
                      <a16:creationId xmlns:a16="http://schemas.microsoft.com/office/drawing/2014/main" id="{75E35E20-F5B9-4546-BE0A-F18BD21C9ADB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11233480" y="3519427"/>
                  <a:ext cx="810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6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E0A0DD39-3419-4774-BA72-E2BF950B41E0}"/>
                    </a:ext>
                  </a:extLst>
                </p14:cNvPr>
                <p14:cNvContentPartPr/>
                <p14:nvPr/>
              </p14:nvContentPartPr>
              <p14:xfrm>
                <a:off x="11311960" y="3533827"/>
                <a:ext cx="25200" cy="96120"/>
              </p14:xfrm>
            </p:contentPart>
          </mc:Choice>
          <mc:Fallback xmlns="">
            <p:pic>
              <p:nvPicPr>
                <p:cNvPr id="1008" name="Input penna 1007">
                  <a:extLst>
                    <a:ext uri="{FF2B5EF4-FFF2-40B4-BE49-F238E27FC236}">
                      <a16:creationId xmlns:a16="http://schemas.microsoft.com/office/drawing/2014/main" id="{B3B4E7A6-C72F-4E02-B125-D576AD4EB316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11303320" y="3525187"/>
                  <a:ext cx="428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8">
              <p14:nvContentPartPr>
                <p14:cNvPr id="286" name="Input penna 285">
                  <a:extLst>
                    <a:ext uri="{FF2B5EF4-FFF2-40B4-BE49-F238E27FC236}">
                      <a16:creationId xmlns:a16="http://schemas.microsoft.com/office/drawing/2014/main" id="{45D479F3-4505-4200-8AB2-9B2117B17337}"/>
                    </a:ext>
                  </a:extLst>
                </p14:cNvPr>
                <p14:cNvContentPartPr/>
                <p14:nvPr/>
              </p14:nvContentPartPr>
              <p14:xfrm>
                <a:off x="11429320" y="3558667"/>
                <a:ext cx="49320" cy="71280"/>
              </p14:xfrm>
            </p:contentPart>
          </mc:Choice>
          <mc:Fallback xmlns="">
            <p:pic>
              <p:nvPicPr>
                <p:cNvPr id="1009" name="Input penna 1008">
                  <a:extLst>
                    <a:ext uri="{FF2B5EF4-FFF2-40B4-BE49-F238E27FC236}">
                      <a16:creationId xmlns:a16="http://schemas.microsoft.com/office/drawing/2014/main" id="{18A70D56-637F-4B4C-B5C4-F019121B8A31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11420320" y="3550027"/>
                  <a:ext cx="66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0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E6CDA267-D2B6-44C2-8390-027DDA6816CC}"/>
                    </a:ext>
                  </a:extLst>
                </p14:cNvPr>
                <p14:cNvContentPartPr/>
                <p14:nvPr/>
              </p14:nvContentPartPr>
              <p14:xfrm>
                <a:off x="11506000" y="3540667"/>
                <a:ext cx="65520" cy="105840"/>
              </p14:xfrm>
            </p:contentPart>
          </mc:Choice>
          <mc:Fallback xmlns="">
            <p:pic>
              <p:nvPicPr>
                <p:cNvPr id="1010" name="Input penna 1009">
                  <a:extLst>
                    <a:ext uri="{FF2B5EF4-FFF2-40B4-BE49-F238E27FC236}">
                      <a16:creationId xmlns:a16="http://schemas.microsoft.com/office/drawing/2014/main" id="{20EEB6B8-D62C-4A58-803A-99E0651975ED}"/>
                    </a:ext>
                  </a:extLst>
                </p:cNvPr>
                <p:cNvPicPr/>
                <p:nvPr/>
              </p:nvPicPr>
              <p:blipFill>
                <a:blip r:embed="rId1541"/>
                <a:stretch>
                  <a:fillRect/>
                </a:stretch>
              </p:blipFill>
              <p:spPr>
                <a:xfrm>
                  <a:off x="11497000" y="3532027"/>
                  <a:ext cx="831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2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40CEBAB6-C1E3-478B-B8DE-E8DB1DB580B7}"/>
                    </a:ext>
                  </a:extLst>
                </p14:cNvPr>
                <p14:cNvContentPartPr/>
                <p14:nvPr/>
              </p14:nvContentPartPr>
              <p14:xfrm>
                <a:off x="11587720" y="3539947"/>
                <a:ext cx="74520" cy="85320"/>
              </p14:xfrm>
            </p:contentPart>
          </mc:Choice>
          <mc:Fallback xmlns="">
            <p:pic>
              <p:nvPicPr>
                <p:cNvPr id="1011" name="Input penna 1010">
                  <a:extLst>
                    <a:ext uri="{FF2B5EF4-FFF2-40B4-BE49-F238E27FC236}">
                      <a16:creationId xmlns:a16="http://schemas.microsoft.com/office/drawing/2014/main" id="{4210D3E7-CA37-480B-91D7-E27D0A5AAB4B}"/>
                    </a:ext>
                  </a:extLst>
                </p:cNvPr>
                <p:cNvPicPr/>
                <p:nvPr/>
              </p:nvPicPr>
              <p:blipFill>
                <a:blip r:embed="rId1543"/>
                <a:stretch>
                  <a:fillRect/>
                </a:stretch>
              </p:blipFill>
              <p:spPr>
                <a:xfrm>
                  <a:off x="11579080" y="3531307"/>
                  <a:ext cx="92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4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C821AAD7-033D-4633-BD0E-C6E694A1BE02}"/>
                    </a:ext>
                  </a:extLst>
                </p14:cNvPr>
                <p14:cNvContentPartPr/>
                <p14:nvPr/>
              </p14:nvContentPartPr>
              <p14:xfrm>
                <a:off x="10944040" y="3721027"/>
                <a:ext cx="75960" cy="83880"/>
              </p14:xfrm>
            </p:contentPart>
          </mc:Choice>
          <mc:Fallback xmlns="">
            <p:pic>
              <p:nvPicPr>
                <p:cNvPr id="1012" name="Input penna 1011">
                  <a:extLst>
                    <a:ext uri="{FF2B5EF4-FFF2-40B4-BE49-F238E27FC236}">
                      <a16:creationId xmlns:a16="http://schemas.microsoft.com/office/drawing/2014/main" id="{F8CBA98B-21C4-4EC9-9D53-43BEBDFC0FA8}"/>
                    </a:ext>
                  </a:extLst>
                </p:cNvPr>
                <p:cNvPicPr/>
                <p:nvPr/>
              </p:nvPicPr>
              <p:blipFill>
                <a:blip r:embed="rId1545"/>
                <a:stretch>
                  <a:fillRect/>
                </a:stretch>
              </p:blipFill>
              <p:spPr>
                <a:xfrm>
                  <a:off x="10935040" y="3712387"/>
                  <a:ext cx="936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6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D645BC0C-DF01-45E6-8BE7-0314EE79C96E}"/>
                    </a:ext>
                  </a:extLst>
                </p14:cNvPr>
                <p14:cNvContentPartPr/>
                <p14:nvPr/>
              </p14:nvContentPartPr>
              <p14:xfrm>
                <a:off x="11039440" y="3739747"/>
                <a:ext cx="23760" cy="84960"/>
              </p14:xfrm>
            </p:contentPart>
          </mc:Choice>
          <mc:Fallback xmlns="">
            <p:pic>
              <p:nvPicPr>
                <p:cNvPr id="1013" name="Input penna 1012">
                  <a:extLst>
                    <a:ext uri="{FF2B5EF4-FFF2-40B4-BE49-F238E27FC236}">
                      <a16:creationId xmlns:a16="http://schemas.microsoft.com/office/drawing/2014/main" id="{41E497A0-AB7E-4B91-9E1A-4D091E533399}"/>
                    </a:ext>
                  </a:extLst>
                </p:cNvPr>
                <p:cNvPicPr/>
                <p:nvPr/>
              </p:nvPicPr>
              <p:blipFill>
                <a:blip r:embed="rId1547"/>
                <a:stretch>
                  <a:fillRect/>
                </a:stretch>
              </p:blipFill>
              <p:spPr>
                <a:xfrm>
                  <a:off x="11030440" y="3730747"/>
                  <a:ext cx="414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8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D635111D-AED7-4137-9AF6-1BD877BC4D0C}"/>
                    </a:ext>
                  </a:extLst>
                </p14:cNvPr>
                <p14:cNvContentPartPr/>
                <p14:nvPr/>
              </p14:nvContentPartPr>
              <p14:xfrm>
                <a:off x="11074720" y="3724627"/>
                <a:ext cx="82440" cy="92520"/>
              </p14:xfrm>
            </p:contentPart>
          </mc:Choice>
          <mc:Fallback xmlns="">
            <p:pic>
              <p:nvPicPr>
                <p:cNvPr id="1014" name="Input penna 1013">
                  <a:extLst>
                    <a:ext uri="{FF2B5EF4-FFF2-40B4-BE49-F238E27FC236}">
                      <a16:creationId xmlns:a16="http://schemas.microsoft.com/office/drawing/2014/main" id="{14ACC1B8-2825-4D4D-B300-665B4A21A580}"/>
                    </a:ext>
                  </a:extLst>
                </p:cNvPr>
                <p:cNvPicPr/>
                <p:nvPr/>
              </p:nvPicPr>
              <p:blipFill>
                <a:blip r:embed="rId1549"/>
                <a:stretch>
                  <a:fillRect/>
                </a:stretch>
              </p:blipFill>
              <p:spPr>
                <a:xfrm>
                  <a:off x="11066080" y="3715987"/>
                  <a:ext cx="1000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0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B827C7B4-CC87-4811-816E-DFCD235510DA}"/>
                    </a:ext>
                  </a:extLst>
                </p14:cNvPr>
                <p14:cNvContentPartPr/>
                <p14:nvPr/>
              </p14:nvContentPartPr>
              <p14:xfrm>
                <a:off x="11171560" y="3745867"/>
                <a:ext cx="120600" cy="75960"/>
              </p14:xfrm>
            </p:contentPart>
          </mc:Choice>
          <mc:Fallback xmlns="">
            <p:pic>
              <p:nvPicPr>
                <p:cNvPr id="1015" name="Input penna 1014">
                  <a:extLst>
                    <a:ext uri="{FF2B5EF4-FFF2-40B4-BE49-F238E27FC236}">
                      <a16:creationId xmlns:a16="http://schemas.microsoft.com/office/drawing/2014/main" id="{3459C51C-87F5-4827-BCD4-C3EB838070C0}"/>
                    </a:ext>
                  </a:extLst>
                </p:cNvPr>
                <p:cNvPicPr/>
                <p:nvPr/>
              </p:nvPicPr>
              <p:blipFill>
                <a:blip r:embed="rId1551"/>
                <a:stretch>
                  <a:fillRect/>
                </a:stretch>
              </p:blipFill>
              <p:spPr>
                <a:xfrm>
                  <a:off x="11162560" y="3737227"/>
                  <a:ext cx="1382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2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A8347C7C-E831-408D-A314-AD3D2DDE8C5A}"/>
                    </a:ext>
                  </a:extLst>
                </p14:cNvPr>
                <p14:cNvContentPartPr/>
                <p14:nvPr/>
              </p14:nvContentPartPr>
              <p14:xfrm>
                <a:off x="11306920" y="3714187"/>
                <a:ext cx="74520" cy="82440"/>
              </p14:xfrm>
            </p:contentPart>
          </mc:Choice>
          <mc:Fallback xmlns="">
            <p:pic>
              <p:nvPicPr>
                <p:cNvPr id="1016" name="Input penna 1015">
                  <a:extLst>
                    <a:ext uri="{FF2B5EF4-FFF2-40B4-BE49-F238E27FC236}">
                      <a16:creationId xmlns:a16="http://schemas.microsoft.com/office/drawing/2014/main" id="{4FDB153C-552E-4B01-BACE-5096ECE8C2E1}"/>
                    </a:ext>
                  </a:extLst>
                </p:cNvPr>
                <p:cNvPicPr/>
                <p:nvPr/>
              </p:nvPicPr>
              <p:blipFill>
                <a:blip r:embed="rId1553"/>
                <a:stretch>
                  <a:fillRect/>
                </a:stretch>
              </p:blipFill>
              <p:spPr>
                <a:xfrm>
                  <a:off x="11298280" y="3705547"/>
                  <a:ext cx="921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4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93323DFB-DE0A-499A-9974-FD31FC8C8915}"/>
                    </a:ext>
                  </a:extLst>
                </p14:cNvPr>
                <p14:cNvContentPartPr/>
                <p14:nvPr/>
              </p14:nvContentPartPr>
              <p14:xfrm>
                <a:off x="11401960" y="3731827"/>
                <a:ext cx="26640" cy="86040"/>
              </p14:xfrm>
            </p:contentPart>
          </mc:Choice>
          <mc:Fallback xmlns="">
            <p:pic>
              <p:nvPicPr>
                <p:cNvPr id="1017" name="Input penna 1016">
                  <a:extLst>
                    <a:ext uri="{FF2B5EF4-FFF2-40B4-BE49-F238E27FC236}">
                      <a16:creationId xmlns:a16="http://schemas.microsoft.com/office/drawing/2014/main" id="{153E4329-58F4-4E18-8826-D8836297F305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11393320" y="3722827"/>
                  <a:ext cx="44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6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F9930090-D77C-4C1D-A75D-71B6D93337BA}"/>
                    </a:ext>
                  </a:extLst>
                </p14:cNvPr>
                <p14:cNvContentPartPr/>
                <p14:nvPr/>
              </p14:nvContentPartPr>
              <p14:xfrm>
                <a:off x="11393320" y="3719227"/>
                <a:ext cx="85320" cy="49320"/>
              </p14:xfrm>
            </p:contentPart>
          </mc:Choice>
          <mc:Fallback xmlns="">
            <p:pic>
              <p:nvPicPr>
                <p:cNvPr id="1018" name="Input penna 1017">
                  <a:extLst>
                    <a:ext uri="{FF2B5EF4-FFF2-40B4-BE49-F238E27FC236}">
                      <a16:creationId xmlns:a16="http://schemas.microsoft.com/office/drawing/2014/main" id="{DA5A1513-B8B8-45F8-9B03-EC95F1E84990}"/>
                    </a:ext>
                  </a:extLst>
                </p:cNvPr>
                <p:cNvPicPr/>
                <p:nvPr/>
              </p:nvPicPr>
              <p:blipFill>
                <a:blip r:embed="rId1557"/>
                <a:stretch>
                  <a:fillRect/>
                </a:stretch>
              </p:blipFill>
              <p:spPr>
                <a:xfrm>
                  <a:off x="11384680" y="3710587"/>
                  <a:ext cx="1029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8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1C1EB02D-C9A2-4A8F-932C-43318F8A845F}"/>
                    </a:ext>
                  </a:extLst>
                </p14:cNvPr>
                <p14:cNvContentPartPr/>
                <p14:nvPr/>
              </p14:nvContentPartPr>
              <p14:xfrm>
                <a:off x="11461720" y="3742267"/>
                <a:ext cx="85320" cy="81720"/>
              </p14:xfrm>
            </p:contentPart>
          </mc:Choice>
          <mc:Fallback xmlns="">
            <p:pic>
              <p:nvPicPr>
                <p:cNvPr id="1019" name="Input penna 1018">
                  <a:extLst>
                    <a:ext uri="{FF2B5EF4-FFF2-40B4-BE49-F238E27FC236}">
                      <a16:creationId xmlns:a16="http://schemas.microsoft.com/office/drawing/2014/main" id="{C4BF7662-30F4-4B24-A33E-191AE147EB27}"/>
                    </a:ext>
                  </a:extLst>
                </p:cNvPr>
                <p:cNvPicPr/>
                <p:nvPr/>
              </p:nvPicPr>
              <p:blipFill>
                <a:blip r:embed="rId1559"/>
                <a:stretch>
                  <a:fillRect/>
                </a:stretch>
              </p:blipFill>
              <p:spPr>
                <a:xfrm>
                  <a:off x="11452720" y="3733267"/>
                  <a:ext cx="102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0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C3A56B41-E413-4574-8A24-3FE9E16F1004}"/>
                    </a:ext>
                  </a:extLst>
                </p14:cNvPr>
                <p14:cNvContentPartPr/>
                <p14:nvPr/>
              </p14:nvContentPartPr>
              <p14:xfrm>
                <a:off x="11553520" y="3745867"/>
                <a:ext cx="90000" cy="88920"/>
              </p14:xfrm>
            </p:contentPart>
          </mc:Choice>
          <mc:Fallback xmlns="">
            <p:pic>
              <p:nvPicPr>
                <p:cNvPr id="1020" name="Input penna 1019">
                  <a:extLst>
                    <a:ext uri="{FF2B5EF4-FFF2-40B4-BE49-F238E27FC236}">
                      <a16:creationId xmlns:a16="http://schemas.microsoft.com/office/drawing/2014/main" id="{48D7EFBB-1ABE-4844-962A-A8BAD88E8CF5}"/>
                    </a:ext>
                  </a:extLst>
                </p:cNvPr>
                <p:cNvPicPr/>
                <p:nvPr/>
              </p:nvPicPr>
              <p:blipFill>
                <a:blip r:embed="rId1561"/>
                <a:stretch>
                  <a:fillRect/>
                </a:stretch>
              </p:blipFill>
              <p:spPr>
                <a:xfrm>
                  <a:off x="11544520" y="3736867"/>
                  <a:ext cx="107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298" name="Input penna 297">
                  <a:extLst>
                    <a:ext uri="{FF2B5EF4-FFF2-40B4-BE49-F238E27FC236}">
                      <a16:creationId xmlns:a16="http://schemas.microsoft.com/office/drawing/2014/main" id="{D3D795A3-0BDA-4110-BC50-C61D41F8FAD3}"/>
                    </a:ext>
                  </a:extLst>
                </p14:cNvPr>
                <p14:cNvContentPartPr/>
                <p14:nvPr/>
              </p14:nvContentPartPr>
              <p14:xfrm>
                <a:off x="11639560" y="3760627"/>
                <a:ext cx="80640" cy="67320"/>
              </p14:xfrm>
            </p:contentPart>
          </mc:Choice>
          <mc:Fallback xmlns="">
            <p:pic>
              <p:nvPicPr>
                <p:cNvPr id="1021" name="Input penna 1020">
                  <a:extLst>
                    <a:ext uri="{FF2B5EF4-FFF2-40B4-BE49-F238E27FC236}">
                      <a16:creationId xmlns:a16="http://schemas.microsoft.com/office/drawing/2014/main" id="{547FD71B-B097-412D-AF81-7CA370948B48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11630920" y="3751627"/>
                  <a:ext cx="98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E50B2E82-D94B-4460-A628-479C34E7B0E4}"/>
                    </a:ext>
                  </a:extLst>
                </p14:cNvPr>
                <p14:cNvContentPartPr/>
                <p14:nvPr/>
              </p14:nvContentPartPr>
              <p14:xfrm>
                <a:off x="11646760" y="3794827"/>
                <a:ext cx="80280" cy="9720"/>
              </p14:xfrm>
            </p:contentPart>
          </mc:Choice>
          <mc:Fallback xmlns="">
            <p:pic>
              <p:nvPicPr>
                <p:cNvPr id="1022" name="Input penna 1021">
                  <a:extLst>
                    <a:ext uri="{FF2B5EF4-FFF2-40B4-BE49-F238E27FC236}">
                      <a16:creationId xmlns:a16="http://schemas.microsoft.com/office/drawing/2014/main" id="{7EEC2139-19D0-4998-B9C6-E219DD5D67F2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11637760" y="3785827"/>
                  <a:ext cx="979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C9BB839A-2DA7-4E1A-8892-BB4C2AEE3169}"/>
                    </a:ext>
                  </a:extLst>
                </p14:cNvPr>
                <p14:cNvContentPartPr/>
                <p14:nvPr/>
              </p14:nvContentPartPr>
              <p14:xfrm>
                <a:off x="11722360" y="3742267"/>
                <a:ext cx="155520" cy="90000"/>
              </p14:xfrm>
            </p:contentPart>
          </mc:Choice>
          <mc:Fallback xmlns="">
            <p:pic>
              <p:nvPicPr>
                <p:cNvPr id="1023" name="Input penna 1022">
                  <a:extLst>
                    <a:ext uri="{FF2B5EF4-FFF2-40B4-BE49-F238E27FC236}">
                      <a16:creationId xmlns:a16="http://schemas.microsoft.com/office/drawing/2014/main" id="{B61658C7-F4CA-4C64-AD7F-C03BCF68A640}"/>
                    </a:ext>
                  </a:extLst>
                </p:cNvPr>
                <p:cNvPicPr/>
                <p:nvPr/>
              </p:nvPicPr>
              <p:blipFill>
                <a:blip r:embed="rId1567"/>
                <a:stretch>
                  <a:fillRect/>
                </a:stretch>
              </p:blipFill>
              <p:spPr>
                <a:xfrm>
                  <a:off x="11713360" y="3733627"/>
                  <a:ext cx="173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8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9A1782AC-E183-4790-850A-212F08DB9D01}"/>
                    </a:ext>
                  </a:extLst>
                </p14:cNvPr>
                <p14:cNvContentPartPr/>
                <p14:nvPr/>
              </p14:nvContentPartPr>
              <p14:xfrm>
                <a:off x="11793280" y="3800947"/>
                <a:ext cx="94680" cy="2880"/>
              </p14:xfrm>
            </p:contentPart>
          </mc:Choice>
          <mc:Fallback xmlns="">
            <p:pic>
              <p:nvPicPr>
                <p:cNvPr id="1024" name="Input penna 1023">
                  <a:extLst>
                    <a:ext uri="{FF2B5EF4-FFF2-40B4-BE49-F238E27FC236}">
                      <a16:creationId xmlns:a16="http://schemas.microsoft.com/office/drawing/2014/main" id="{0D8BB471-9AF8-4236-82EA-0B84836C25E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1784280" y="3791947"/>
                  <a:ext cx="112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9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8F9FDC05-2F83-4D26-B1A6-9390C4405463}"/>
                    </a:ext>
                  </a:extLst>
                </p14:cNvPr>
                <p14:cNvContentPartPr/>
                <p14:nvPr/>
              </p14:nvContentPartPr>
              <p14:xfrm>
                <a:off x="11876800" y="3748747"/>
                <a:ext cx="70200" cy="76680"/>
              </p14:xfrm>
            </p:contentPart>
          </mc:Choice>
          <mc:Fallback xmlns="">
            <p:pic>
              <p:nvPicPr>
                <p:cNvPr id="1025" name="Input penna 1024">
                  <a:extLst>
                    <a:ext uri="{FF2B5EF4-FFF2-40B4-BE49-F238E27FC236}">
                      <a16:creationId xmlns:a16="http://schemas.microsoft.com/office/drawing/2014/main" id="{5DA1C0D1-BC3C-44A8-9087-C280840FB822}"/>
                    </a:ext>
                  </a:extLst>
                </p:cNvPr>
                <p:cNvPicPr/>
                <p:nvPr/>
              </p:nvPicPr>
              <p:blipFill>
                <a:blip r:embed="rId1570"/>
                <a:stretch>
                  <a:fillRect/>
                </a:stretch>
              </p:blipFill>
              <p:spPr>
                <a:xfrm>
                  <a:off x="11867800" y="3739747"/>
                  <a:ext cx="87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1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5085CBDE-4698-4BF8-B652-99D9D6DA7E43}"/>
                    </a:ext>
                  </a:extLst>
                </p14:cNvPr>
                <p14:cNvContentPartPr/>
                <p14:nvPr/>
              </p14:nvContentPartPr>
              <p14:xfrm>
                <a:off x="10973920" y="3935587"/>
                <a:ext cx="59760" cy="93240"/>
              </p14:xfrm>
            </p:contentPart>
          </mc:Choice>
          <mc:Fallback xmlns="">
            <p:pic>
              <p:nvPicPr>
                <p:cNvPr id="1027" name="Input penna 1026">
                  <a:extLst>
                    <a:ext uri="{FF2B5EF4-FFF2-40B4-BE49-F238E27FC236}">
                      <a16:creationId xmlns:a16="http://schemas.microsoft.com/office/drawing/2014/main" id="{E9C8F2D3-64C1-42B2-BC1E-A832A5F72BD3}"/>
                    </a:ext>
                  </a:extLst>
                </p:cNvPr>
                <p:cNvPicPr/>
                <p:nvPr/>
              </p:nvPicPr>
              <p:blipFill>
                <a:blip r:embed="rId1572"/>
                <a:stretch>
                  <a:fillRect/>
                </a:stretch>
              </p:blipFill>
              <p:spPr>
                <a:xfrm>
                  <a:off x="10965280" y="3926947"/>
                  <a:ext cx="774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3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2C5F9D47-C873-45CE-ABBA-F2BF99DE9B00}"/>
                    </a:ext>
                  </a:extLst>
                </p14:cNvPr>
                <p14:cNvContentPartPr/>
                <p14:nvPr/>
              </p14:nvContentPartPr>
              <p14:xfrm>
                <a:off x="11034760" y="3955387"/>
                <a:ext cx="66600" cy="86040"/>
              </p14:xfrm>
            </p:contentPart>
          </mc:Choice>
          <mc:Fallback xmlns="">
            <p:pic>
              <p:nvPicPr>
                <p:cNvPr id="1028" name="Input penna 1027">
                  <a:extLst>
                    <a:ext uri="{FF2B5EF4-FFF2-40B4-BE49-F238E27FC236}">
                      <a16:creationId xmlns:a16="http://schemas.microsoft.com/office/drawing/2014/main" id="{720DD353-E794-462A-AB18-6E9DDCFE975C}"/>
                    </a:ext>
                  </a:extLst>
                </p:cNvPr>
                <p:cNvPicPr/>
                <p:nvPr/>
              </p:nvPicPr>
              <p:blipFill>
                <a:blip r:embed="rId1574"/>
                <a:stretch>
                  <a:fillRect/>
                </a:stretch>
              </p:blipFill>
              <p:spPr>
                <a:xfrm>
                  <a:off x="11025760" y="3946747"/>
                  <a:ext cx="84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5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0CEEB77E-FACA-4E6A-950A-77C18D1F52A2}"/>
                    </a:ext>
                  </a:extLst>
                </p14:cNvPr>
                <p14:cNvContentPartPr/>
                <p14:nvPr/>
              </p14:nvContentPartPr>
              <p14:xfrm>
                <a:off x="11036920" y="4003627"/>
                <a:ext cx="56160" cy="3600"/>
              </p14:xfrm>
            </p:contentPart>
          </mc:Choice>
          <mc:Fallback xmlns="">
            <p:pic>
              <p:nvPicPr>
                <p:cNvPr id="1029" name="Input penna 1028">
                  <a:extLst>
                    <a:ext uri="{FF2B5EF4-FFF2-40B4-BE49-F238E27FC236}">
                      <a16:creationId xmlns:a16="http://schemas.microsoft.com/office/drawing/2014/main" id="{B8E81213-0EC9-400F-8127-73B2FB29C498}"/>
                    </a:ext>
                  </a:extLst>
                </p:cNvPr>
                <p:cNvPicPr/>
                <p:nvPr/>
              </p:nvPicPr>
              <p:blipFill>
                <a:blip r:embed="rId1576"/>
                <a:stretch>
                  <a:fillRect/>
                </a:stretch>
              </p:blipFill>
              <p:spPr>
                <a:xfrm>
                  <a:off x="11028280" y="3994627"/>
                  <a:ext cx="738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7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C6DC59CB-78E0-4EEF-8BBD-C6F89BCFB90D}"/>
                    </a:ext>
                  </a:extLst>
                </p14:cNvPr>
                <p14:cNvContentPartPr/>
                <p14:nvPr/>
              </p14:nvContentPartPr>
              <p14:xfrm>
                <a:off x="11107480" y="3971227"/>
                <a:ext cx="86040" cy="78120"/>
              </p14:xfrm>
            </p:contentPart>
          </mc:Choice>
          <mc:Fallback xmlns="">
            <p:pic>
              <p:nvPicPr>
                <p:cNvPr id="1030" name="Input penna 1029">
                  <a:extLst>
                    <a:ext uri="{FF2B5EF4-FFF2-40B4-BE49-F238E27FC236}">
                      <a16:creationId xmlns:a16="http://schemas.microsoft.com/office/drawing/2014/main" id="{3D6B853D-FA3E-411D-848D-369100D74D4C}"/>
                    </a:ext>
                  </a:extLst>
                </p:cNvPr>
                <p:cNvPicPr/>
                <p:nvPr/>
              </p:nvPicPr>
              <p:blipFill>
                <a:blip r:embed="rId1578"/>
                <a:stretch>
                  <a:fillRect/>
                </a:stretch>
              </p:blipFill>
              <p:spPr>
                <a:xfrm>
                  <a:off x="11098840" y="3962587"/>
                  <a:ext cx="1036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9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8DBCF953-C869-4E30-9294-ABEF343FE6F9}"/>
                    </a:ext>
                  </a:extLst>
                </p14:cNvPr>
                <p14:cNvContentPartPr/>
                <p14:nvPr/>
              </p14:nvContentPartPr>
              <p14:xfrm>
                <a:off x="11279920" y="3964027"/>
                <a:ext cx="18720" cy="82080"/>
              </p14:xfrm>
            </p:contentPart>
          </mc:Choice>
          <mc:Fallback xmlns="">
            <p:pic>
              <p:nvPicPr>
                <p:cNvPr id="1031" name="Input penna 1030">
                  <a:extLst>
                    <a:ext uri="{FF2B5EF4-FFF2-40B4-BE49-F238E27FC236}">
                      <a16:creationId xmlns:a16="http://schemas.microsoft.com/office/drawing/2014/main" id="{62F98AF4-62DA-4033-B76E-C14924794DA0}"/>
                    </a:ext>
                  </a:extLst>
                </p:cNvPr>
                <p:cNvPicPr/>
                <p:nvPr/>
              </p:nvPicPr>
              <p:blipFill>
                <a:blip r:embed="rId1580"/>
                <a:stretch>
                  <a:fillRect/>
                </a:stretch>
              </p:blipFill>
              <p:spPr>
                <a:xfrm>
                  <a:off x="11270920" y="3955027"/>
                  <a:ext cx="363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1">
              <p14:nvContentPartPr>
                <p14:cNvPr id="308" name="Input penna 307">
                  <a:extLst>
                    <a:ext uri="{FF2B5EF4-FFF2-40B4-BE49-F238E27FC236}">
                      <a16:creationId xmlns:a16="http://schemas.microsoft.com/office/drawing/2014/main" id="{27E457D5-C988-4F21-9CC3-BA9622DEABB5}"/>
                    </a:ext>
                  </a:extLst>
                </p14:cNvPr>
                <p14:cNvContentPartPr/>
                <p14:nvPr/>
              </p14:nvContentPartPr>
              <p14:xfrm>
                <a:off x="11282440" y="3936307"/>
                <a:ext cx="55080" cy="68400"/>
              </p14:xfrm>
            </p:contentPart>
          </mc:Choice>
          <mc:Fallback xmlns="">
            <p:pic>
              <p:nvPicPr>
                <p:cNvPr id="1032" name="Input penna 1031">
                  <a:extLst>
                    <a:ext uri="{FF2B5EF4-FFF2-40B4-BE49-F238E27FC236}">
                      <a16:creationId xmlns:a16="http://schemas.microsoft.com/office/drawing/2014/main" id="{7CACBEF2-18EE-4DDD-BC20-68C838F52ABC}"/>
                    </a:ext>
                  </a:extLst>
                </p:cNvPr>
                <p:cNvPicPr/>
                <p:nvPr/>
              </p:nvPicPr>
              <p:blipFill>
                <a:blip r:embed="rId1582"/>
                <a:stretch>
                  <a:fillRect/>
                </a:stretch>
              </p:blipFill>
              <p:spPr>
                <a:xfrm>
                  <a:off x="11273440" y="3927307"/>
                  <a:ext cx="727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D0CF5CCE-831B-4FF9-8A3F-4556A46CCEF0}"/>
                    </a:ext>
                  </a:extLst>
                </p14:cNvPr>
                <p14:cNvContentPartPr/>
                <p14:nvPr/>
              </p14:nvContentPartPr>
              <p14:xfrm>
                <a:off x="11352640" y="3939187"/>
                <a:ext cx="6120" cy="91080"/>
              </p14:xfrm>
            </p:contentPart>
          </mc:Choice>
          <mc:Fallback xmlns="">
            <p:pic>
              <p:nvPicPr>
                <p:cNvPr id="1033" name="Input penna 1032">
                  <a:extLst>
                    <a:ext uri="{FF2B5EF4-FFF2-40B4-BE49-F238E27FC236}">
                      <a16:creationId xmlns:a16="http://schemas.microsoft.com/office/drawing/2014/main" id="{19B5F9F1-DC4C-4351-A188-B6929A31A0CC}"/>
                    </a:ext>
                  </a:extLst>
                </p:cNvPr>
                <p:cNvPicPr/>
                <p:nvPr/>
              </p:nvPicPr>
              <p:blipFill>
                <a:blip r:embed="rId1584"/>
                <a:stretch>
                  <a:fillRect/>
                </a:stretch>
              </p:blipFill>
              <p:spPr>
                <a:xfrm>
                  <a:off x="11344000" y="3930547"/>
                  <a:ext cx="23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4ABC7FED-F5B3-4019-9135-9C4260EC5CB4}"/>
                    </a:ext>
                  </a:extLst>
                </p14:cNvPr>
                <p14:cNvContentPartPr/>
                <p14:nvPr/>
              </p14:nvContentPartPr>
              <p14:xfrm>
                <a:off x="11378200" y="3961507"/>
                <a:ext cx="50400" cy="79920"/>
              </p14:xfrm>
            </p:contentPart>
          </mc:Choice>
          <mc:Fallback xmlns="">
            <p:pic>
              <p:nvPicPr>
                <p:cNvPr id="1034" name="Input penna 1033">
                  <a:extLst>
                    <a:ext uri="{FF2B5EF4-FFF2-40B4-BE49-F238E27FC236}">
                      <a16:creationId xmlns:a16="http://schemas.microsoft.com/office/drawing/2014/main" id="{4C6B96A3-0793-4B42-983E-C964AFA9004B}"/>
                    </a:ext>
                  </a:extLst>
                </p:cNvPr>
                <p:cNvPicPr/>
                <p:nvPr/>
              </p:nvPicPr>
              <p:blipFill>
                <a:blip r:embed="rId1586"/>
                <a:stretch>
                  <a:fillRect/>
                </a:stretch>
              </p:blipFill>
              <p:spPr>
                <a:xfrm>
                  <a:off x="11369200" y="3952867"/>
                  <a:ext cx="68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6DBEDD6A-7354-46E2-B0BB-FED5F5831320}"/>
                    </a:ext>
                  </a:extLst>
                </p14:cNvPr>
                <p14:cNvContentPartPr/>
                <p14:nvPr/>
              </p14:nvContentPartPr>
              <p14:xfrm>
                <a:off x="11432560" y="3960787"/>
                <a:ext cx="145800" cy="76320"/>
              </p14:xfrm>
            </p:contentPart>
          </mc:Choice>
          <mc:Fallback xmlns="">
            <p:pic>
              <p:nvPicPr>
                <p:cNvPr id="1035" name="Input penna 1034">
                  <a:extLst>
                    <a:ext uri="{FF2B5EF4-FFF2-40B4-BE49-F238E27FC236}">
                      <a16:creationId xmlns:a16="http://schemas.microsoft.com/office/drawing/2014/main" id="{2CA69399-3086-4929-BF04-1278E114E56F}"/>
                    </a:ext>
                  </a:extLst>
                </p:cNvPr>
                <p:cNvPicPr/>
                <p:nvPr/>
              </p:nvPicPr>
              <p:blipFill>
                <a:blip r:embed="rId1588"/>
                <a:stretch>
                  <a:fillRect/>
                </a:stretch>
              </p:blipFill>
              <p:spPr>
                <a:xfrm>
                  <a:off x="11423920" y="3951787"/>
                  <a:ext cx="1634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312" name="Input penna 311">
                  <a:extLst>
                    <a:ext uri="{FF2B5EF4-FFF2-40B4-BE49-F238E27FC236}">
                      <a16:creationId xmlns:a16="http://schemas.microsoft.com/office/drawing/2014/main" id="{04915CC4-54F1-49AA-A797-1789F214A211}"/>
                    </a:ext>
                  </a:extLst>
                </p14:cNvPr>
                <p14:cNvContentPartPr/>
                <p14:nvPr/>
              </p14:nvContentPartPr>
              <p14:xfrm>
                <a:off x="11669800" y="3909667"/>
                <a:ext cx="93960" cy="145440"/>
              </p14:xfrm>
            </p:contentPart>
          </mc:Choice>
          <mc:Fallback xmlns="">
            <p:pic>
              <p:nvPicPr>
                <p:cNvPr id="1036" name="Input penna 1035">
                  <a:extLst>
                    <a:ext uri="{FF2B5EF4-FFF2-40B4-BE49-F238E27FC236}">
                      <a16:creationId xmlns:a16="http://schemas.microsoft.com/office/drawing/2014/main" id="{9283AA65-6182-47E8-A459-AECC1464B9B3}"/>
                    </a:ext>
                  </a:extLst>
                </p:cNvPr>
                <p:cNvPicPr/>
                <p:nvPr/>
              </p:nvPicPr>
              <p:blipFill>
                <a:blip r:embed="rId1590"/>
                <a:stretch>
                  <a:fillRect/>
                </a:stretch>
              </p:blipFill>
              <p:spPr>
                <a:xfrm>
                  <a:off x="11661160" y="3901027"/>
                  <a:ext cx="1116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1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54B4D1A1-7D9A-4683-A43F-33E3616C82A5}"/>
                    </a:ext>
                  </a:extLst>
                </p14:cNvPr>
                <p14:cNvContentPartPr/>
                <p14:nvPr/>
              </p14:nvContentPartPr>
              <p14:xfrm>
                <a:off x="11772040" y="3999307"/>
                <a:ext cx="65160" cy="65880"/>
              </p14:xfrm>
            </p:contentPart>
          </mc:Choice>
          <mc:Fallback xmlns="">
            <p:pic>
              <p:nvPicPr>
                <p:cNvPr id="1037" name="Input penna 1036">
                  <a:extLst>
                    <a:ext uri="{FF2B5EF4-FFF2-40B4-BE49-F238E27FC236}">
                      <a16:creationId xmlns:a16="http://schemas.microsoft.com/office/drawing/2014/main" id="{D88C2AC3-A69B-4BF3-9B9E-461DDE0BDBD5}"/>
                    </a:ext>
                  </a:extLst>
                </p:cNvPr>
                <p:cNvPicPr/>
                <p:nvPr/>
              </p:nvPicPr>
              <p:blipFill>
                <a:blip r:embed="rId1592"/>
                <a:stretch>
                  <a:fillRect/>
                </a:stretch>
              </p:blipFill>
              <p:spPr>
                <a:xfrm>
                  <a:off x="11763040" y="3990307"/>
                  <a:ext cx="828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3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4B7066B9-9782-4AAA-B377-F6176FDB6220}"/>
                    </a:ext>
                  </a:extLst>
                </p14:cNvPr>
                <p14:cNvContentPartPr/>
                <p14:nvPr/>
              </p14:nvContentPartPr>
              <p14:xfrm>
                <a:off x="11782480" y="4010827"/>
                <a:ext cx="71640" cy="55800"/>
              </p14:xfrm>
            </p:contentPart>
          </mc:Choice>
          <mc:Fallback xmlns="">
            <p:pic>
              <p:nvPicPr>
                <p:cNvPr id="1038" name="Input penna 1037">
                  <a:extLst>
                    <a:ext uri="{FF2B5EF4-FFF2-40B4-BE49-F238E27FC236}">
                      <a16:creationId xmlns:a16="http://schemas.microsoft.com/office/drawing/2014/main" id="{24792F78-817E-4DD0-ADBD-2ABDB5351849}"/>
                    </a:ext>
                  </a:extLst>
                </p:cNvPr>
                <p:cNvPicPr/>
                <p:nvPr/>
              </p:nvPicPr>
              <p:blipFill>
                <a:blip r:embed="rId1594"/>
                <a:stretch>
                  <a:fillRect/>
                </a:stretch>
              </p:blipFill>
              <p:spPr>
                <a:xfrm>
                  <a:off x="11773480" y="4002187"/>
                  <a:ext cx="892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5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58AC23E4-429D-4668-BAB7-6B01A1FB2B30}"/>
                    </a:ext>
                  </a:extLst>
                </p14:cNvPr>
                <p14:cNvContentPartPr/>
                <p14:nvPr/>
              </p14:nvContentPartPr>
              <p14:xfrm>
                <a:off x="11899120" y="3971947"/>
                <a:ext cx="38880" cy="360"/>
              </p14:xfrm>
            </p:contentPart>
          </mc:Choice>
          <mc:Fallback xmlns="">
            <p:pic>
              <p:nvPicPr>
                <p:cNvPr id="1039" name="Input penna 1038">
                  <a:extLst>
                    <a:ext uri="{FF2B5EF4-FFF2-40B4-BE49-F238E27FC236}">
                      <a16:creationId xmlns:a16="http://schemas.microsoft.com/office/drawing/2014/main" id="{096600D1-C460-41EC-9B29-0BDB7F36EAD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1890480" y="3963307"/>
                  <a:ext cx="56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E2937ACA-FC0E-45D3-B332-5FB020939228}"/>
                    </a:ext>
                  </a:extLst>
                </p14:cNvPr>
                <p14:cNvContentPartPr/>
                <p14:nvPr/>
              </p14:nvContentPartPr>
              <p14:xfrm>
                <a:off x="11966080" y="3901387"/>
                <a:ext cx="56160" cy="160560"/>
              </p14:xfrm>
            </p:contentPart>
          </mc:Choice>
          <mc:Fallback xmlns="">
            <p:pic>
              <p:nvPicPr>
                <p:cNvPr id="1040" name="Input penna 1039">
                  <a:extLst>
                    <a:ext uri="{FF2B5EF4-FFF2-40B4-BE49-F238E27FC236}">
                      <a16:creationId xmlns:a16="http://schemas.microsoft.com/office/drawing/2014/main" id="{24FF7DE4-147C-4AF0-8776-D04B80A0B7AC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11957080" y="3892747"/>
                  <a:ext cx="738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EC3A5EF0-5738-411A-A1CF-E1239BA0A803}"/>
                    </a:ext>
                  </a:extLst>
                </p14:cNvPr>
                <p14:cNvContentPartPr/>
                <p14:nvPr/>
              </p14:nvContentPartPr>
              <p14:xfrm>
                <a:off x="12019720" y="4006507"/>
                <a:ext cx="69480" cy="71280"/>
              </p14:xfrm>
            </p:contentPart>
          </mc:Choice>
          <mc:Fallback xmlns="">
            <p:pic>
              <p:nvPicPr>
                <p:cNvPr id="1041" name="Input penna 1040">
                  <a:extLst>
                    <a:ext uri="{FF2B5EF4-FFF2-40B4-BE49-F238E27FC236}">
                      <a16:creationId xmlns:a16="http://schemas.microsoft.com/office/drawing/2014/main" id="{BB2896CE-FFCC-4601-B7BF-E140443F9297}"/>
                    </a:ext>
                  </a:extLst>
                </p:cNvPr>
                <p:cNvPicPr/>
                <p:nvPr/>
              </p:nvPicPr>
              <p:blipFill>
                <a:blip r:embed="rId1599"/>
                <a:stretch>
                  <a:fillRect/>
                </a:stretch>
              </p:blipFill>
              <p:spPr>
                <a:xfrm>
                  <a:off x="12010720" y="3997867"/>
                  <a:ext cx="871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0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8C6C3B04-20F6-4485-B7E7-80E699D62B3C}"/>
                    </a:ext>
                  </a:extLst>
                </p14:cNvPr>
                <p14:cNvContentPartPr/>
                <p14:nvPr/>
              </p14:nvContentPartPr>
              <p14:xfrm>
                <a:off x="12023320" y="4016947"/>
                <a:ext cx="77400" cy="55800"/>
              </p14:xfrm>
            </p:contentPart>
          </mc:Choice>
          <mc:Fallback xmlns="">
            <p:pic>
              <p:nvPicPr>
                <p:cNvPr id="1042" name="Input penna 1041">
                  <a:extLst>
                    <a:ext uri="{FF2B5EF4-FFF2-40B4-BE49-F238E27FC236}">
                      <a16:creationId xmlns:a16="http://schemas.microsoft.com/office/drawing/2014/main" id="{7BB4751B-C9E7-4E05-B893-94E0FE97C405}"/>
                    </a:ext>
                  </a:extLst>
                </p:cNvPr>
                <p:cNvPicPr/>
                <p:nvPr/>
              </p:nvPicPr>
              <p:blipFill>
                <a:blip r:embed="rId1601"/>
                <a:stretch>
                  <a:fillRect/>
                </a:stretch>
              </p:blipFill>
              <p:spPr>
                <a:xfrm>
                  <a:off x="12014320" y="4008307"/>
                  <a:ext cx="95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2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0D72AD3C-A3A5-4D45-85C1-7AD9C76CF224}"/>
                    </a:ext>
                  </a:extLst>
                </p14:cNvPr>
                <p14:cNvContentPartPr/>
                <p14:nvPr/>
              </p14:nvContentPartPr>
              <p14:xfrm>
                <a:off x="12093520" y="4005427"/>
                <a:ext cx="47520" cy="124560"/>
              </p14:xfrm>
            </p:contentPart>
          </mc:Choice>
          <mc:Fallback xmlns="">
            <p:pic>
              <p:nvPicPr>
                <p:cNvPr id="1043" name="Input penna 1042">
                  <a:extLst>
                    <a:ext uri="{FF2B5EF4-FFF2-40B4-BE49-F238E27FC236}">
                      <a16:creationId xmlns:a16="http://schemas.microsoft.com/office/drawing/2014/main" id="{9240B524-0E2A-4635-832A-3209EE9D1046}"/>
                    </a:ext>
                  </a:extLst>
                </p:cNvPr>
                <p:cNvPicPr/>
                <p:nvPr/>
              </p:nvPicPr>
              <p:blipFill>
                <a:blip r:embed="rId1603"/>
                <a:stretch>
                  <a:fillRect/>
                </a:stretch>
              </p:blipFill>
              <p:spPr>
                <a:xfrm>
                  <a:off x="12084880" y="3996787"/>
                  <a:ext cx="6516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0" name="Gruppo 319">
            <a:extLst>
              <a:ext uri="{FF2B5EF4-FFF2-40B4-BE49-F238E27FC236}">
                <a16:creationId xmlns:a16="http://schemas.microsoft.com/office/drawing/2014/main" id="{4DDD7492-212C-47B3-9798-EB8768E71756}"/>
              </a:ext>
            </a:extLst>
          </p:cNvPr>
          <p:cNvGrpSpPr/>
          <p:nvPr/>
        </p:nvGrpSpPr>
        <p:grpSpPr>
          <a:xfrm>
            <a:off x="90480" y="4363756"/>
            <a:ext cx="997200" cy="445320"/>
            <a:chOff x="6135520" y="4352467"/>
            <a:chExt cx="997200" cy="44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04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B169A52F-CD2E-4F3D-ACF0-1430D51D7189}"/>
                    </a:ext>
                  </a:extLst>
                </p14:cNvPr>
                <p14:cNvContentPartPr/>
                <p14:nvPr/>
              </p14:nvContentPartPr>
              <p14:xfrm>
                <a:off x="6135520" y="4364347"/>
                <a:ext cx="118800" cy="78480"/>
              </p14:xfrm>
            </p:contentPart>
          </mc:Choice>
          <mc:Fallback xmlns="">
            <p:pic>
              <p:nvPicPr>
                <p:cNvPr id="1045" name="Input penna 1044">
                  <a:extLst>
                    <a:ext uri="{FF2B5EF4-FFF2-40B4-BE49-F238E27FC236}">
                      <a16:creationId xmlns:a16="http://schemas.microsoft.com/office/drawing/2014/main" id="{90F5D32C-81F2-4D29-B31A-9424D802FF19}"/>
                    </a:ext>
                  </a:extLst>
                </p:cNvPr>
                <p:cNvPicPr/>
                <p:nvPr/>
              </p:nvPicPr>
              <p:blipFill>
                <a:blip r:embed="rId1605"/>
                <a:stretch>
                  <a:fillRect/>
                </a:stretch>
              </p:blipFill>
              <p:spPr>
                <a:xfrm>
                  <a:off x="6126880" y="4355347"/>
                  <a:ext cx="1364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6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F9A3A60E-C036-433F-ACE5-C26D49510EA6}"/>
                    </a:ext>
                  </a:extLst>
                </p14:cNvPr>
                <p14:cNvContentPartPr/>
                <p14:nvPr/>
              </p14:nvContentPartPr>
              <p14:xfrm>
                <a:off x="6257200" y="4366147"/>
                <a:ext cx="20520" cy="89280"/>
              </p14:xfrm>
            </p:contentPart>
          </mc:Choice>
          <mc:Fallback xmlns="">
            <p:pic>
              <p:nvPicPr>
                <p:cNvPr id="1046" name="Input penna 1045">
                  <a:extLst>
                    <a:ext uri="{FF2B5EF4-FFF2-40B4-BE49-F238E27FC236}">
                      <a16:creationId xmlns:a16="http://schemas.microsoft.com/office/drawing/2014/main" id="{7F82CF4A-FBBF-4E04-A474-8347F6BF8983}"/>
                    </a:ext>
                  </a:extLst>
                </p:cNvPr>
                <p:cNvPicPr/>
                <p:nvPr/>
              </p:nvPicPr>
              <p:blipFill>
                <a:blip r:embed="rId1607"/>
                <a:stretch>
                  <a:fillRect/>
                </a:stretch>
              </p:blipFill>
              <p:spPr>
                <a:xfrm>
                  <a:off x="6248200" y="4357147"/>
                  <a:ext cx="381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8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234D0CE7-481E-42EB-9C12-988A495D0D38}"/>
                    </a:ext>
                  </a:extLst>
                </p14:cNvPr>
                <p14:cNvContentPartPr/>
                <p14:nvPr/>
              </p14:nvContentPartPr>
              <p14:xfrm>
                <a:off x="6291400" y="4352467"/>
                <a:ext cx="85320" cy="109800"/>
              </p14:xfrm>
            </p:contentPart>
          </mc:Choice>
          <mc:Fallback xmlns="">
            <p:pic>
              <p:nvPicPr>
                <p:cNvPr id="1047" name="Input penna 1046">
                  <a:extLst>
                    <a:ext uri="{FF2B5EF4-FFF2-40B4-BE49-F238E27FC236}">
                      <a16:creationId xmlns:a16="http://schemas.microsoft.com/office/drawing/2014/main" id="{1BDF1B1F-BA27-40F2-9EF4-70F854559870}"/>
                    </a:ext>
                  </a:extLst>
                </p:cNvPr>
                <p:cNvPicPr/>
                <p:nvPr/>
              </p:nvPicPr>
              <p:blipFill>
                <a:blip r:embed="rId1609"/>
                <a:stretch>
                  <a:fillRect/>
                </a:stretch>
              </p:blipFill>
              <p:spPr>
                <a:xfrm>
                  <a:off x="6282400" y="4343827"/>
                  <a:ext cx="102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0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324C9127-37DF-44E3-A398-19C490C470FE}"/>
                    </a:ext>
                  </a:extLst>
                </p14:cNvPr>
                <p14:cNvContentPartPr/>
                <p14:nvPr/>
              </p14:nvContentPartPr>
              <p14:xfrm>
                <a:off x="6369520" y="4395307"/>
                <a:ext cx="136800" cy="73440"/>
              </p14:xfrm>
            </p:contentPart>
          </mc:Choice>
          <mc:Fallback xmlns="">
            <p:pic>
              <p:nvPicPr>
                <p:cNvPr id="1048" name="Input penna 1047">
                  <a:extLst>
                    <a:ext uri="{FF2B5EF4-FFF2-40B4-BE49-F238E27FC236}">
                      <a16:creationId xmlns:a16="http://schemas.microsoft.com/office/drawing/2014/main" id="{EC0B525D-F581-4EF8-8AAE-099E62BB77CB}"/>
                    </a:ext>
                  </a:extLst>
                </p:cNvPr>
                <p:cNvPicPr/>
                <p:nvPr/>
              </p:nvPicPr>
              <p:blipFill>
                <a:blip r:embed="rId1611"/>
                <a:stretch>
                  <a:fillRect/>
                </a:stretch>
              </p:blipFill>
              <p:spPr>
                <a:xfrm>
                  <a:off x="6360520" y="4386307"/>
                  <a:ext cx="1544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2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8DC6AF3F-C5E7-400E-80D1-B5851FE4A155}"/>
                    </a:ext>
                  </a:extLst>
                </p14:cNvPr>
                <p14:cNvContentPartPr/>
                <p14:nvPr/>
              </p14:nvContentPartPr>
              <p14:xfrm>
                <a:off x="6514600" y="4356787"/>
                <a:ext cx="68760" cy="110160"/>
              </p14:xfrm>
            </p:contentPart>
          </mc:Choice>
          <mc:Fallback xmlns="">
            <p:pic>
              <p:nvPicPr>
                <p:cNvPr id="1049" name="Input penna 1048">
                  <a:extLst>
                    <a:ext uri="{FF2B5EF4-FFF2-40B4-BE49-F238E27FC236}">
                      <a16:creationId xmlns:a16="http://schemas.microsoft.com/office/drawing/2014/main" id="{C02D712F-BFA0-43B9-A086-7D6F872F37D4}"/>
                    </a:ext>
                  </a:extLst>
                </p:cNvPr>
                <p:cNvPicPr/>
                <p:nvPr/>
              </p:nvPicPr>
              <p:blipFill>
                <a:blip r:embed="rId1613"/>
                <a:stretch>
                  <a:fillRect/>
                </a:stretch>
              </p:blipFill>
              <p:spPr>
                <a:xfrm>
                  <a:off x="6505960" y="4348147"/>
                  <a:ext cx="86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4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8ADE1C38-F6BB-41EF-9835-3EE93A1882FD}"/>
                    </a:ext>
                  </a:extLst>
                </p14:cNvPr>
                <p14:cNvContentPartPr/>
                <p14:nvPr/>
              </p14:nvContentPartPr>
              <p14:xfrm>
                <a:off x="6596320" y="4381627"/>
                <a:ext cx="25560" cy="83160"/>
              </p14:xfrm>
            </p:contentPart>
          </mc:Choice>
          <mc:Fallback xmlns="">
            <p:pic>
              <p:nvPicPr>
                <p:cNvPr id="1050" name="Input penna 1049">
                  <a:extLst>
                    <a:ext uri="{FF2B5EF4-FFF2-40B4-BE49-F238E27FC236}">
                      <a16:creationId xmlns:a16="http://schemas.microsoft.com/office/drawing/2014/main" id="{19764AF7-3130-44E4-93AE-D37D7B283A8A}"/>
                    </a:ext>
                  </a:extLst>
                </p:cNvPr>
                <p:cNvPicPr/>
                <p:nvPr/>
              </p:nvPicPr>
              <p:blipFill>
                <a:blip r:embed="rId1615"/>
                <a:stretch>
                  <a:fillRect/>
                </a:stretch>
              </p:blipFill>
              <p:spPr>
                <a:xfrm>
                  <a:off x="6587320" y="4372627"/>
                  <a:ext cx="432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6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9812C58C-BB5E-4DBE-BB3A-092F3BB91A07}"/>
                    </a:ext>
                  </a:extLst>
                </p14:cNvPr>
                <p14:cNvContentPartPr/>
                <p14:nvPr/>
              </p14:nvContentPartPr>
              <p14:xfrm>
                <a:off x="6584800" y="4374427"/>
                <a:ext cx="97920" cy="8280"/>
              </p14:xfrm>
            </p:contentPart>
          </mc:Choice>
          <mc:Fallback xmlns="">
            <p:pic>
              <p:nvPicPr>
                <p:cNvPr id="1051" name="Input penna 1050">
                  <a:extLst>
                    <a:ext uri="{FF2B5EF4-FFF2-40B4-BE49-F238E27FC236}">
                      <a16:creationId xmlns:a16="http://schemas.microsoft.com/office/drawing/2014/main" id="{0547E5BD-EB17-4FEF-A7FA-A2E5CCF638A8}"/>
                    </a:ext>
                  </a:extLst>
                </p:cNvPr>
                <p:cNvPicPr/>
                <p:nvPr/>
              </p:nvPicPr>
              <p:blipFill>
                <a:blip r:embed="rId1617"/>
                <a:stretch>
                  <a:fillRect/>
                </a:stretch>
              </p:blipFill>
              <p:spPr>
                <a:xfrm>
                  <a:off x="6575800" y="4365787"/>
                  <a:ext cx="115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8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B35152B7-6DA5-430C-B314-CA594C78867F}"/>
                    </a:ext>
                  </a:extLst>
                </p14:cNvPr>
                <p14:cNvContentPartPr/>
                <p14:nvPr/>
              </p14:nvContentPartPr>
              <p14:xfrm>
                <a:off x="6606040" y="4410067"/>
                <a:ext cx="67680" cy="14040"/>
              </p14:xfrm>
            </p:contentPart>
          </mc:Choice>
          <mc:Fallback xmlns="">
            <p:pic>
              <p:nvPicPr>
                <p:cNvPr id="1052" name="Input penna 1051">
                  <a:extLst>
                    <a:ext uri="{FF2B5EF4-FFF2-40B4-BE49-F238E27FC236}">
                      <a16:creationId xmlns:a16="http://schemas.microsoft.com/office/drawing/2014/main" id="{660F1A2E-544E-4188-826F-085ECFA230CD}"/>
                    </a:ext>
                  </a:extLst>
                </p:cNvPr>
                <p:cNvPicPr/>
                <p:nvPr/>
              </p:nvPicPr>
              <p:blipFill>
                <a:blip r:embed="rId1619"/>
                <a:stretch>
                  <a:fillRect/>
                </a:stretch>
              </p:blipFill>
              <p:spPr>
                <a:xfrm>
                  <a:off x="6597400" y="4401067"/>
                  <a:ext cx="853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0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A064C416-217D-4E0E-933E-93C6DAAD1B3D}"/>
                    </a:ext>
                  </a:extLst>
                </p14:cNvPr>
                <p14:cNvContentPartPr/>
                <p14:nvPr/>
              </p14:nvContentPartPr>
              <p14:xfrm>
                <a:off x="6672640" y="4394227"/>
                <a:ext cx="105120" cy="94680"/>
              </p14:xfrm>
            </p:contentPart>
          </mc:Choice>
          <mc:Fallback xmlns="">
            <p:pic>
              <p:nvPicPr>
                <p:cNvPr id="1053" name="Input penna 1052">
                  <a:extLst>
                    <a:ext uri="{FF2B5EF4-FFF2-40B4-BE49-F238E27FC236}">
                      <a16:creationId xmlns:a16="http://schemas.microsoft.com/office/drawing/2014/main" id="{9E0B65D1-2895-41BD-AB10-969E8D1F4E0A}"/>
                    </a:ext>
                  </a:extLst>
                </p:cNvPr>
                <p:cNvPicPr/>
                <p:nvPr/>
              </p:nvPicPr>
              <p:blipFill>
                <a:blip r:embed="rId1621"/>
                <a:stretch>
                  <a:fillRect/>
                </a:stretch>
              </p:blipFill>
              <p:spPr>
                <a:xfrm>
                  <a:off x="6664000" y="4385587"/>
                  <a:ext cx="122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2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2F383056-52E3-4049-AFED-FED3EC3BBA41}"/>
                    </a:ext>
                  </a:extLst>
                </p14:cNvPr>
                <p14:cNvContentPartPr/>
                <p14:nvPr/>
              </p14:nvContentPartPr>
              <p14:xfrm>
                <a:off x="6772720" y="4385227"/>
                <a:ext cx="100800" cy="98280"/>
              </p14:xfrm>
            </p:contentPart>
          </mc:Choice>
          <mc:Fallback xmlns="">
            <p:pic>
              <p:nvPicPr>
                <p:cNvPr id="1054" name="Input penna 1053">
                  <a:extLst>
                    <a:ext uri="{FF2B5EF4-FFF2-40B4-BE49-F238E27FC236}">
                      <a16:creationId xmlns:a16="http://schemas.microsoft.com/office/drawing/2014/main" id="{16E1780B-820F-4C5C-9599-0C4C118FF4F3}"/>
                    </a:ext>
                  </a:extLst>
                </p:cNvPr>
                <p:cNvPicPr/>
                <p:nvPr/>
              </p:nvPicPr>
              <p:blipFill>
                <a:blip r:embed="rId1623"/>
                <a:stretch>
                  <a:fillRect/>
                </a:stretch>
              </p:blipFill>
              <p:spPr>
                <a:xfrm>
                  <a:off x="6764080" y="4376227"/>
                  <a:ext cx="1184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4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91A4698C-D5B3-4EE2-9C67-C0CF10F2244F}"/>
                    </a:ext>
                  </a:extLst>
                </p14:cNvPr>
                <p14:cNvContentPartPr/>
                <p14:nvPr/>
              </p14:nvContentPartPr>
              <p14:xfrm>
                <a:off x="6843280" y="4405747"/>
                <a:ext cx="78840" cy="71640"/>
              </p14:xfrm>
            </p:contentPart>
          </mc:Choice>
          <mc:Fallback xmlns="">
            <p:pic>
              <p:nvPicPr>
                <p:cNvPr id="1055" name="Input penna 1054">
                  <a:extLst>
                    <a:ext uri="{FF2B5EF4-FFF2-40B4-BE49-F238E27FC236}">
                      <a16:creationId xmlns:a16="http://schemas.microsoft.com/office/drawing/2014/main" id="{3CDE3C87-E18E-4BA7-9FE9-8D0F37F928A2}"/>
                    </a:ext>
                  </a:extLst>
                </p:cNvPr>
                <p:cNvPicPr/>
                <p:nvPr/>
              </p:nvPicPr>
              <p:blipFill>
                <a:blip r:embed="rId1625"/>
                <a:stretch>
                  <a:fillRect/>
                </a:stretch>
              </p:blipFill>
              <p:spPr>
                <a:xfrm>
                  <a:off x="6834280" y="4397107"/>
                  <a:ext cx="964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6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ECC3F77B-6D55-4298-9BEF-BF86C0F63318}"/>
                    </a:ext>
                  </a:extLst>
                </p14:cNvPr>
                <p14:cNvContentPartPr/>
                <p14:nvPr/>
              </p14:nvContentPartPr>
              <p14:xfrm>
                <a:off x="6855880" y="4429147"/>
                <a:ext cx="65520" cy="20160"/>
              </p14:xfrm>
            </p:contentPart>
          </mc:Choice>
          <mc:Fallback xmlns="">
            <p:pic>
              <p:nvPicPr>
                <p:cNvPr id="1056" name="Input penna 1055">
                  <a:extLst>
                    <a:ext uri="{FF2B5EF4-FFF2-40B4-BE49-F238E27FC236}">
                      <a16:creationId xmlns:a16="http://schemas.microsoft.com/office/drawing/2014/main" id="{3B751C68-A1EE-4A34-8C92-8D2EBAC7E93F}"/>
                    </a:ext>
                  </a:extLst>
                </p:cNvPr>
                <p:cNvPicPr/>
                <p:nvPr/>
              </p:nvPicPr>
              <p:blipFill>
                <a:blip r:embed="rId1627"/>
                <a:stretch>
                  <a:fillRect/>
                </a:stretch>
              </p:blipFill>
              <p:spPr>
                <a:xfrm>
                  <a:off x="6846880" y="4420507"/>
                  <a:ext cx="831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8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7E6456A1-7A92-497D-9EAA-29B113A0AF92}"/>
                    </a:ext>
                  </a:extLst>
                </p14:cNvPr>
                <p14:cNvContentPartPr/>
                <p14:nvPr/>
              </p14:nvContentPartPr>
              <p14:xfrm>
                <a:off x="6921760" y="4379107"/>
                <a:ext cx="80280" cy="89280"/>
              </p14:xfrm>
            </p:contentPart>
          </mc:Choice>
          <mc:Fallback xmlns="">
            <p:pic>
              <p:nvPicPr>
                <p:cNvPr id="1057" name="Input penna 1056">
                  <a:extLst>
                    <a:ext uri="{FF2B5EF4-FFF2-40B4-BE49-F238E27FC236}">
                      <a16:creationId xmlns:a16="http://schemas.microsoft.com/office/drawing/2014/main" id="{A895A8D9-58CB-4B6D-A011-C638D352B8D3}"/>
                    </a:ext>
                  </a:extLst>
                </p:cNvPr>
                <p:cNvPicPr/>
                <p:nvPr/>
              </p:nvPicPr>
              <p:blipFill>
                <a:blip r:embed="rId1629"/>
                <a:stretch>
                  <a:fillRect/>
                </a:stretch>
              </p:blipFill>
              <p:spPr>
                <a:xfrm>
                  <a:off x="6912760" y="4370467"/>
                  <a:ext cx="97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0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4E17E17C-1B92-4E95-9D14-9E0017596A06}"/>
                    </a:ext>
                  </a:extLst>
                </p14:cNvPr>
                <p14:cNvContentPartPr/>
                <p14:nvPr/>
              </p14:nvContentPartPr>
              <p14:xfrm>
                <a:off x="6979720" y="4385587"/>
                <a:ext cx="101160" cy="93600"/>
              </p14:xfrm>
            </p:contentPart>
          </mc:Choice>
          <mc:Fallback xmlns="">
            <p:pic>
              <p:nvPicPr>
                <p:cNvPr id="1058" name="Input penna 1057">
                  <a:extLst>
                    <a:ext uri="{FF2B5EF4-FFF2-40B4-BE49-F238E27FC236}">
                      <a16:creationId xmlns:a16="http://schemas.microsoft.com/office/drawing/2014/main" id="{27E6526E-6042-4416-814C-E1FDE18B5DCA}"/>
                    </a:ext>
                  </a:extLst>
                </p:cNvPr>
                <p:cNvPicPr/>
                <p:nvPr/>
              </p:nvPicPr>
              <p:blipFill>
                <a:blip r:embed="rId1631"/>
                <a:stretch>
                  <a:fillRect/>
                </a:stretch>
              </p:blipFill>
              <p:spPr>
                <a:xfrm>
                  <a:off x="6971080" y="4376947"/>
                  <a:ext cx="118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2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4C5E2FBF-E58C-4328-AB0E-1AFE64E5BFE6}"/>
                    </a:ext>
                  </a:extLst>
                </p14:cNvPr>
                <p14:cNvContentPartPr/>
                <p14:nvPr/>
              </p14:nvContentPartPr>
              <p14:xfrm>
                <a:off x="7038760" y="4415107"/>
                <a:ext cx="93960" cy="56880"/>
              </p14:xfrm>
            </p:contentPart>
          </mc:Choice>
          <mc:Fallback xmlns="">
            <p:pic>
              <p:nvPicPr>
                <p:cNvPr id="1059" name="Input penna 1058">
                  <a:extLst>
                    <a:ext uri="{FF2B5EF4-FFF2-40B4-BE49-F238E27FC236}">
                      <a16:creationId xmlns:a16="http://schemas.microsoft.com/office/drawing/2014/main" id="{47A98251-305F-48DE-A8F0-784582BE9B40}"/>
                    </a:ext>
                  </a:extLst>
                </p:cNvPr>
                <p:cNvPicPr/>
                <p:nvPr/>
              </p:nvPicPr>
              <p:blipFill>
                <a:blip r:embed="rId1633"/>
                <a:stretch>
                  <a:fillRect/>
                </a:stretch>
              </p:blipFill>
              <p:spPr>
                <a:xfrm>
                  <a:off x="7029760" y="4406467"/>
                  <a:ext cx="1116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4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DF7D4826-B5EE-472A-AC81-C062788B88EA}"/>
                    </a:ext>
                  </a:extLst>
                </p14:cNvPr>
                <p14:cNvContentPartPr/>
                <p14:nvPr/>
              </p14:nvContentPartPr>
              <p14:xfrm>
                <a:off x="6169360" y="4525987"/>
                <a:ext cx="15120" cy="98640"/>
              </p14:xfrm>
            </p:contentPart>
          </mc:Choice>
          <mc:Fallback xmlns="">
            <p:pic>
              <p:nvPicPr>
                <p:cNvPr id="1061" name="Input penna 1060">
                  <a:extLst>
                    <a:ext uri="{FF2B5EF4-FFF2-40B4-BE49-F238E27FC236}">
                      <a16:creationId xmlns:a16="http://schemas.microsoft.com/office/drawing/2014/main" id="{50B15B69-FFC1-4C07-A4DF-2EC5827BB1E5}"/>
                    </a:ext>
                  </a:extLst>
                </p:cNvPr>
                <p:cNvPicPr/>
                <p:nvPr/>
              </p:nvPicPr>
              <p:blipFill>
                <a:blip r:embed="rId1635"/>
                <a:stretch>
                  <a:fillRect/>
                </a:stretch>
              </p:blipFill>
              <p:spPr>
                <a:xfrm>
                  <a:off x="6160720" y="4517347"/>
                  <a:ext cx="327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6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876AFFC6-21FB-4AA9-8430-6DD8A52DDD08}"/>
                    </a:ext>
                  </a:extLst>
                </p14:cNvPr>
                <p14:cNvContentPartPr/>
                <p14:nvPr/>
              </p14:nvContentPartPr>
              <p14:xfrm>
                <a:off x="6159640" y="4534627"/>
                <a:ext cx="67680" cy="108000"/>
              </p14:xfrm>
            </p:contentPart>
          </mc:Choice>
          <mc:Fallback xmlns="">
            <p:pic>
              <p:nvPicPr>
                <p:cNvPr id="1062" name="Input penna 1061">
                  <a:extLst>
                    <a:ext uri="{FF2B5EF4-FFF2-40B4-BE49-F238E27FC236}">
                      <a16:creationId xmlns:a16="http://schemas.microsoft.com/office/drawing/2014/main" id="{5A52432E-0302-409B-A6E2-FA73CFC1CAA6}"/>
                    </a:ext>
                  </a:extLst>
                </p:cNvPr>
                <p:cNvPicPr/>
                <p:nvPr/>
              </p:nvPicPr>
              <p:blipFill>
                <a:blip r:embed="rId1637"/>
                <a:stretch>
                  <a:fillRect/>
                </a:stretch>
              </p:blipFill>
              <p:spPr>
                <a:xfrm>
                  <a:off x="6151000" y="4525987"/>
                  <a:ext cx="85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8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71CEA2B7-48EE-490E-BDCF-C7EE03F4B034}"/>
                    </a:ext>
                  </a:extLst>
                </p14:cNvPr>
                <p14:cNvContentPartPr/>
                <p14:nvPr/>
              </p14:nvContentPartPr>
              <p14:xfrm>
                <a:off x="6243160" y="4528507"/>
                <a:ext cx="34560" cy="91800"/>
              </p14:xfrm>
            </p:contentPart>
          </mc:Choice>
          <mc:Fallback xmlns="">
            <p:pic>
              <p:nvPicPr>
                <p:cNvPr id="1063" name="Input penna 1062">
                  <a:extLst>
                    <a:ext uri="{FF2B5EF4-FFF2-40B4-BE49-F238E27FC236}">
                      <a16:creationId xmlns:a16="http://schemas.microsoft.com/office/drawing/2014/main" id="{93798A60-BE7E-4EB3-A712-56E3435FF949}"/>
                    </a:ext>
                  </a:extLst>
                </p:cNvPr>
                <p:cNvPicPr/>
                <p:nvPr/>
              </p:nvPicPr>
              <p:blipFill>
                <a:blip r:embed="rId1639"/>
                <a:stretch>
                  <a:fillRect/>
                </a:stretch>
              </p:blipFill>
              <p:spPr>
                <a:xfrm>
                  <a:off x="6234520" y="4519867"/>
                  <a:ext cx="522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0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2BBF7743-4084-4ECD-921F-FAB0027CCE01}"/>
                    </a:ext>
                  </a:extLst>
                </p14:cNvPr>
                <p14:cNvContentPartPr/>
                <p14:nvPr/>
              </p14:nvContentPartPr>
              <p14:xfrm>
                <a:off x="6388600" y="4532827"/>
                <a:ext cx="109800" cy="96840"/>
              </p14:xfrm>
            </p:contentPart>
          </mc:Choice>
          <mc:Fallback xmlns="">
            <p:pic>
              <p:nvPicPr>
                <p:cNvPr id="1064" name="Input penna 1063">
                  <a:extLst>
                    <a:ext uri="{FF2B5EF4-FFF2-40B4-BE49-F238E27FC236}">
                      <a16:creationId xmlns:a16="http://schemas.microsoft.com/office/drawing/2014/main" id="{B08BAB0C-7874-4909-833D-AF2EECB8372C}"/>
                    </a:ext>
                  </a:extLst>
                </p:cNvPr>
                <p:cNvPicPr/>
                <p:nvPr/>
              </p:nvPicPr>
              <p:blipFill>
                <a:blip r:embed="rId1641"/>
                <a:stretch>
                  <a:fillRect/>
                </a:stretch>
              </p:blipFill>
              <p:spPr>
                <a:xfrm>
                  <a:off x="6379600" y="4524187"/>
                  <a:ext cx="127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2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1D28FDFE-3B7C-49CB-AD15-BDE04116E161}"/>
                    </a:ext>
                  </a:extLst>
                </p14:cNvPr>
                <p14:cNvContentPartPr/>
                <p14:nvPr/>
              </p14:nvContentPartPr>
              <p14:xfrm>
                <a:off x="6490840" y="4555507"/>
                <a:ext cx="95400" cy="82440"/>
              </p14:xfrm>
            </p:contentPart>
          </mc:Choice>
          <mc:Fallback xmlns="">
            <p:pic>
              <p:nvPicPr>
                <p:cNvPr id="1065" name="Input penna 1064">
                  <a:extLst>
                    <a:ext uri="{FF2B5EF4-FFF2-40B4-BE49-F238E27FC236}">
                      <a16:creationId xmlns:a16="http://schemas.microsoft.com/office/drawing/2014/main" id="{58830C4D-9C92-4DBE-84AE-D2248B61C603}"/>
                    </a:ext>
                  </a:extLst>
                </p:cNvPr>
                <p:cNvPicPr/>
                <p:nvPr/>
              </p:nvPicPr>
              <p:blipFill>
                <a:blip r:embed="rId1643"/>
                <a:stretch>
                  <a:fillRect/>
                </a:stretch>
              </p:blipFill>
              <p:spPr>
                <a:xfrm>
                  <a:off x="6481840" y="4546867"/>
                  <a:ext cx="1130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4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5FD060A7-EBE9-4F27-A089-1E7AC487F664}"/>
                    </a:ext>
                  </a:extLst>
                </p14:cNvPr>
                <p14:cNvContentPartPr/>
                <p14:nvPr/>
              </p14:nvContentPartPr>
              <p14:xfrm>
                <a:off x="6602080" y="4556587"/>
                <a:ext cx="13680" cy="91080"/>
              </p14:xfrm>
            </p:contentPart>
          </mc:Choice>
          <mc:Fallback xmlns="">
            <p:pic>
              <p:nvPicPr>
                <p:cNvPr id="1066" name="Input penna 1065">
                  <a:extLst>
                    <a:ext uri="{FF2B5EF4-FFF2-40B4-BE49-F238E27FC236}">
                      <a16:creationId xmlns:a16="http://schemas.microsoft.com/office/drawing/2014/main" id="{0C6FE096-6A37-466F-B7DD-D916E38805AB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6593080" y="4547587"/>
                  <a:ext cx="31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63A78A5D-5923-4C34-A0F6-569C1FA9C6BA}"/>
                    </a:ext>
                  </a:extLst>
                </p14:cNvPr>
                <p14:cNvContentPartPr/>
                <p14:nvPr/>
              </p14:nvContentPartPr>
              <p14:xfrm>
                <a:off x="6643120" y="4567387"/>
                <a:ext cx="16920" cy="94680"/>
              </p14:xfrm>
            </p:contentPart>
          </mc:Choice>
          <mc:Fallback xmlns="">
            <p:pic>
              <p:nvPicPr>
                <p:cNvPr id="1067" name="Input penna 1066">
                  <a:extLst>
                    <a:ext uri="{FF2B5EF4-FFF2-40B4-BE49-F238E27FC236}">
                      <a16:creationId xmlns:a16="http://schemas.microsoft.com/office/drawing/2014/main" id="{05BC8A9D-F250-4750-A989-A6414577C90C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6634120" y="4558747"/>
                  <a:ext cx="34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2A083072-E79E-40FA-9305-04CC1BB59349}"/>
                    </a:ext>
                  </a:extLst>
                </p14:cNvPr>
                <p14:cNvContentPartPr/>
                <p14:nvPr/>
              </p14:nvContentPartPr>
              <p14:xfrm>
                <a:off x="6591640" y="4608787"/>
                <a:ext cx="64080" cy="6480"/>
              </p14:xfrm>
            </p:contentPart>
          </mc:Choice>
          <mc:Fallback xmlns="">
            <p:pic>
              <p:nvPicPr>
                <p:cNvPr id="1068" name="Input penna 1067">
                  <a:extLst>
                    <a:ext uri="{FF2B5EF4-FFF2-40B4-BE49-F238E27FC236}">
                      <a16:creationId xmlns:a16="http://schemas.microsoft.com/office/drawing/2014/main" id="{CB649C47-2CF3-4064-BDCA-CD72C1525A63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6583000" y="4600147"/>
                  <a:ext cx="81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0109558D-0BE1-422D-8611-BB1B848FB302}"/>
                    </a:ext>
                  </a:extLst>
                </p14:cNvPr>
                <p14:cNvContentPartPr/>
                <p14:nvPr/>
              </p14:nvContentPartPr>
              <p14:xfrm>
                <a:off x="6695320" y="4561627"/>
                <a:ext cx="114840" cy="86400"/>
              </p14:xfrm>
            </p:contentPart>
          </mc:Choice>
          <mc:Fallback xmlns="">
            <p:pic>
              <p:nvPicPr>
                <p:cNvPr id="1069" name="Input penna 1068">
                  <a:extLst>
                    <a:ext uri="{FF2B5EF4-FFF2-40B4-BE49-F238E27FC236}">
                      <a16:creationId xmlns:a16="http://schemas.microsoft.com/office/drawing/2014/main" id="{5849CB5E-54BB-451C-BA9A-CB55024ED446}"/>
                    </a:ext>
                  </a:extLst>
                </p:cNvPr>
                <p:cNvPicPr/>
                <p:nvPr/>
              </p:nvPicPr>
              <p:blipFill>
                <a:blip r:embed="rId1650"/>
                <a:stretch>
                  <a:fillRect/>
                </a:stretch>
              </p:blipFill>
              <p:spPr>
                <a:xfrm>
                  <a:off x="6686680" y="4552987"/>
                  <a:ext cx="1324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1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4C01AA4C-B584-4FE6-BE4E-D195B46E988D}"/>
                    </a:ext>
                  </a:extLst>
                </p14:cNvPr>
                <p14:cNvContentPartPr/>
                <p14:nvPr/>
              </p14:nvContentPartPr>
              <p14:xfrm>
                <a:off x="6172240" y="4706707"/>
                <a:ext cx="583920" cy="30600"/>
              </p14:xfrm>
            </p:contentPart>
          </mc:Choice>
          <mc:Fallback xmlns="">
            <p:pic>
              <p:nvPicPr>
                <p:cNvPr id="1071" name="Input penna 1070">
                  <a:extLst>
                    <a:ext uri="{FF2B5EF4-FFF2-40B4-BE49-F238E27FC236}">
                      <a16:creationId xmlns:a16="http://schemas.microsoft.com/office/drawing/2014/main" id="{1765FD32-B1EC-4F6E-927A-F926B448D130}"/>
                    </a:ext>
                  </a:extLst>
                </p:cNvPr>
                <p:cNvPicPr/>
                <p:nvPr/>
              </p:nvPicPr>
              <p:blipFill>
                <a:blip r:embed="rId1652"/>
                <a:stretch>
                  <a:fillRect/>
                </a:stretch>
              </p:blipFill>
              <p:spPr>
                <a:xfrm>
                  <a:off x="6163240" y="4697707"/>
                  <a:ext cx="6015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3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B19BBEFB-135F-4004-89D8-97D895079FE5}"/>
                    </a:ext>
                  </a:extLst>
                </p14:cNvPr>
                <p14:cNvContentPartPr/>
                <p14:nvPr/>
              </p14:nvContentPartPr>
              <p14:xfrm>
                <a:off x="6170800" y="4748107"/>
                <a:ext cx="522360" cy="49680"/>
              </p14:xfrm>
            </p:contentPart>
          </mc:Choice>
          <mc:Fallback xmlns="">
            <p:pic>
              <p:nvPicPr>
                <p:cNvPr id="1072" name="Input penna 1071">
                  <a:extLst>
                    <a:ext uri="{FF2B5EF4-FFF2-40B4-BE49-F238E27FC236}">
                      <a16:creationId xmlns:a16="http://schemas.microsoft.com/office/drawing/2014/main" id="{9353E861-43EE-4C5D-927A-A9ABCB650286}"/>
                    </a:ext>
                  </a:extLst>
                </p:cNvPr>
                <p:cNvPicPr/>
                <p:nvPr/>
              </p:nvPicPr>
              <p:blipFill>
                <a:blip r:embed="rId1654"/>
                <a:stretch>
                  <a:fillRect/>
                </a:stretch>
              </p:blipFill>
              <p:spPr>
                <a:xfrm>
                  <a:off x="6161800" y="4739467"/>
                  <a:ext cx="54000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7" name="Gruppo 346">
            <a:extLst>
              <a:ext uri="{FF2B5EF4-FFF2-40B4-BE49-F238E27FC236}">
                <a16:creationId xmlns:a16="http://schemas.microsoft.com/office/drawing/2014/main" id="{3BA1A9D2-8F90-43DD-A63D-C655DBF7C05C}"/>
              </a:ext>
            </a:extLst>
          </p:cNvPr>
          <p:cNvGrpSpPr/>
          <p:nvPr/>
        </p:nvGrpSpPr>
        <p:grpSpPr>
          <a:xfrm>
            <a:off x="1419240" y="4509196"/>
            <a:ext cx="492840" cy="136800"/>
            <a:chOff x="7464280" y="4497907"/>
            <a:chExt cx="49284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890ACA9D-85EC-44FC-9B16-EAC0930D6060}"/>
                    </a:ext>
                  </a:extLst>
                </p14:cNvPr>
                <p14:cNvContentPartPr/>
                <p14:nvPr/>
              </p14:nvContentPartPr>
              <p14:xfrm>
                <a:off x="7464280" y="4542907"/>
                <a:ext cx="96480" cy="91800"/>
              </p14:xfrm>
            </p:contentPart>
          </mc:Choice>
          <mc:Fallback xmlns="">
            <p:pic>
              <p:nvPicPr>
                <p:cNvPr id="1074" name="Input penna 1073">
                  <a:extLst>
                    <a:ext uri="{FF2B5EF4-FFF2-40B4-BE49-F238E27FC236}">
                      <a16:creationId xmlns:a16="http://schemas.microsoft.com/office/drawing/2014/main" id="{210CC586-4AA9-4E72-9988-078BA38AC1D2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7455640" y="4534267"/>
                  <a:ext cx="1141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349" name="Input penna 348">
                  <a:extLst>
                    <a:ext uri="{FF2B5EF4-FFF2-40B4-BE49-F238E27FC236}">
                      <a16:creationId xmlns:a16="http://schemas.microsoft.com/office/drawing/2014/main" id="{15FCBA2C-376D-4D0E-9C43-E6EB92DB4954}"/>
                    </a:ext>
                  </a:extLst>
                </p14:cNvPr>
                <p14:cNvContentPartPr/>
                <p14:nvPr/>
              </p14:nvContentPartPr>
              <p14:xfrm>
                <a:off x="7577320" y="4518787"/>
                <a:ext cx="81360" cy="96120"/>
              </p14:xfrm>
            </p:contentPart>
          </mc:Choice>
          <mc:Fallback xmlns="">
            <p:pic>
              <p:nvPicPr>
                <p:cNvPr id="1075" name="Input penna 1074">
                  <a:extLst>
                    <a:ext uri="{FF2B5EF4-FFF2-40B4-BE49-F238E27FC236}">
                      <a16:creationId xmlns:a16="http://schemas.microsoft.com/office/drawing/2014/main" id="{F3057E1E-1832-4464-8A76-D6ED0C27AEF7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7568320" y="4509787"/>
                  <a:ext cx="99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350" name="Input penna 349">
                  <a:extLst>
                    <a:ext uri="{FF2B5EF4-FFF2-40B4-BE49-F238E27FC236}">
                      <a16:creationId xmlns:a16="http://schemas.microsoft.com/office/drawing/2014/main" id="{99F51917-7B69-4DBD-8FFE-0239BBF6C3A5}"/>
                    </a:ext>
                  </a:extLst>
                </p14:cNvPr>
                <p14:cNvContentPartPr/>
                <p14:nvPr/>
              </p14:nvContentPartPr>
              <p14:xfrm>
                <a:off x="7594600" y="4579987"/>
                <a:ext cx="63360" cy="6480"/>
              </p14:xfrm>
            </p:contentPart>
          </mc:Choice>
          <mc:Fallback xmlns="">
            <p:pic>
              <p:nvPicPr>
                <p:cNvPr id="1076" name="Input penna 1075">
                  <a:extLst>
                    <a:ext uri="{FF2B5EF4-FFF2-40B4-BE49-F238E27FC236}">
                      <a16:creationId xmlns:a16="http://schemas.microsoft.com/office/drawing/2014/main" id="{4D6F61CB-8350-4CD1-8AA0-EC3F0A9BD17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585600" y="4570987"/>
                  <a:ext cx="81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0">
              <p14:nvContentPartPr>
                <p14:cNvPr id="351" name="Input penna 350">
                  <a:extLst>
                    <a:ext uri="{FF2B5EF4-FFF2-40B4-BE49-F238E27FC236}">
                      <a16:creationId xmlns:a16="http://schemas.microsoft.com/office/drawing/2014/main" id="{408AB1F9-774C-4801-AD95-B59850558562}"/>
                    </a:ext>
                  </a:extLst>
                </p14:cNvPr>
                <p14:cNvContentPartPr/>
                <p14:nvPr/>
              </p14:nvContentPartPr>
              <p14:xfrm>
                <a:off x="7658320" y="4521307"/>
                <a:ext cx="121680" cy="96480"/>
              </p14:xfrm>
            </p:contentPart>
          </mc:Choice>
          <mc:Fallback xmlns="">
            <p:pic>
              <p:nvPicPr>
                <p:cNvPr id="1077" name="Input penna 1076">
                  <a:extLst>
                    <a:ext uri="{FF2B5EF4-FFF2-40B4-BE49-F238E27FC236}">
                      <a16:creationId xmlns:a16="http://schemas.microsoft.com/office/drawing/2014/main" id="{1D63F75B-351C-46B2-9A6F-0D07EED9F4E5}"/>
                    </a:ext>
                  </a:extLst>
                </p:cNvPr>
                <p:cNvPicPr/>
                <p:nvPr/>
              </p:nvPicPr>
              <p:blipFill>
                <a:blip r:embed="rId1661"/>
                <a:stretch>
                  <a:fillRect/>
                </a:stretch>
              </p:blipFill>
              <p:spPr>
                <a:xfrm>
                  <a:off x="7649320" y="4512667"/>
                  <a:ext cx="1393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372EDE29-D133-497C-8093-9B4E1D5CFEE4}"/>
                    </a:ext>
                  </a:extLst>
                </p14:cNvPr>
                <p14:cNvContentPartPr/>
                <p14:nvPr/>
              </p14:nvContentPartPr>
              <p14:xfrm>
                <a:off x="7715560" y="4508707"/>
                <a:ext cx="99000" cy="9000"/>
              </p14:xfrm>
            </p:contentPart>
          </mc:Choice>
          <mc:Fallback xmlns="">
            <p:pic>
              <p:nvPicPr>
                <p:cNvPr id="1078" name="Input penna 1077">
                  <a:extLst>
                    <a:ext uri="{FF2B5EF4-FFF2-40B4-BE49-F238E27FC236}">
                      <a16:creationId xmlns:a16="http://schemas.microsoft.com/office/drawing/2014/main" id="{D8B55997-51FB-4404-9B1B-974ECF9F0A51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>
                  <a:off x="7706920" y="4500067"/>
                  <a:ext cx="1166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12B69D51-4D30-4D9B-925B-31A4F8E665DE}"/>
                    </a:ext>
                  </a:extLst>
                </p14:cNvPr>
                <p14:cNvContentPartPr/>
                <p14:nvPr/>
              </p14:nvContentPartPr>
              <p14:xfrm>
                <a:off x="7799800" y="4497907"/>
                <a:ext cx="157320" cy="108360"/>
              </p14:xfrm>
            </p:contentPart>
          </mc:Choice>
          <mc:Fallback xmlns="">
            <p:pic>
              <p:nvPicPr>
                <p:cNvPr id="1079" name="Input penna 1078">
                  <a:extLst>
                    <a:ext uri="{FF2B5EF4-FFF2-40B4-BE49-F238E27FC236}">
                      <a16:creationId xmlns:a16="http://schemas.microsoft.com/office/drawing/2014/main" id="{74E07C7C-CB15-44B4-A03B-96F02806B43C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>
                  <a:off x="7791160" y="4488907"/>
                  <a:ext cx="17496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4" name="Gruppo 353">
            <a:extLst>
              <a:ext uri="{FF2B5EF4-FFF2-40B4-BE49-F238E27FC236}">
                <a16:creationId xmlns:a16="http://schemas.microsoft.com/office/drawing/2014/main" id="{1B299FE5-A7C4-4C5E-A830-980FF8722D01}"/>
              </a:ext>
            </a:extLst>
          </p:cNvPr>
          <p:cNvGrpSpPr/>
          <p:nvPr/>
        </p:nvGrpSpPr>
        <p:grpSpPr>
          <a:xfrm>
            <a:off x="2176320" y="4365916"/>
            <a:ext cx="1315440" cy="402480"/>
            <a:chOff x="8221360" y="4354627"/>
            <a:chExt cx="1315440" cy="40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64424F2C-8445-4F06-B9D6-8C8197616133}"/>
                    </a:ext>
                  </a:extLst>
                </p14:cNvPr>
                <p14:cNvContentPartPr/>
                <p14:nvPr/>
              </p14:nvContentPartPr>
              <p14:xfrm>
                <a:off x="8221360" y="4505827"/>
                <a:ext cx="121680" cy="123480"/>
              </p14:xfrm>
            </p:contentPart>
          </mc:Choice>
          <mc:Fallback xmlns="">
            <p:pic>
              <p:nvPicPr>
                <p:cNvPr id="1081" name="Input penna 1080">
                  <a:extLst>
                    <a:ext uri="{FF2B5EF4-FFF2-40B4-BE49-F238E27FC236}">
                      <a16:creationId xmlns:a16="http://schemas.microsoft.com/office/drawing/2014/main" id="{E58F3CCB-AEA5-4964-B3A0-6BE794BB36A3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>
                  <a:off x="8212360" y="4496827"/>
                  <a:ext cx="1393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8">
              <p14:nvContentPartPr>
                <p14:cNvPr id="356" name="Input penna 355">
                  <a:extLst>
                    <a:ext uri="{FF2B5EF4-FFF2-40B4-BE49-F238E27FC236}">
                      <a16:creationId xmlns:a16="http://schemas.microsoft.com/office/drawing/2014/main" id="{80FB131E-A709-47A9-8935-92F813DB5226}"/>
                    </a:ext>
                  </a:extLst>
                </p14:cNvPr>
                <p14:cNvContentPartPr/>
                <p14:nvPr/>
              </p14:nvContentPartPr>
              <p14:xfrm>
                <a:off x="8381560" y="4555147"/>
                <a:ext cx="81720" cy="3960"/>
              </p14:xfrm>
            </p:contentPart>
          </mc:Choice>
          <mc:Fallback xmlns="">
            <p:pic>
              <p:nvPicPr>
                <p:cNvPr id="1082" name="Input penna 1081">
                  <a:extLst>
                    <a:ext uri="{FF2B5EF4-FFF2-40B4-BE49-F238E27FC236}">
                      <a16:creationId xmlns:a16="http://schemas.microsoft.com/office/drawing/2014/main" id="{C34C51F9-F85E-4429-88CF-60AB733EB830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8372920" y="4546507"/>
                  <a:ext cx="993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9">
              <p14:nvContentPartPr>
                <p14:cNvPr id="357" name="Input penna 356">
                  <a:extLst>
                    <a:ext uri="{FF2B5EF4-FFF2-40B4-BE49-F238E27FC236}">
                      <a16:creationId xmlns:a16="http://schemas.microsoft.com/office/drawing/2014/main" id="{65FA7EC3-94A3-4B8B-81F6-0300C57D4983}"/>
                    </a:ext>
                  </a:extLst>
                </p14:cNvPr>
                <p14:cNvContentPartPr/>
                <p14:nvPr/>
              </p14:nvContentPartPr>
              <p14:xfrm>
                <a:off x="8390560" y="4580347"/>
                <a:ext cx="64080" cy="6840"/>
              </p14:xfrm>
            </p:contentPart>
          </mc:Choice>
          <mc:Fallback xmlns="">
            <p:pic>
              <p:nvPicPr>
                <p:cNvPr id="1083" name="Input penna 1082">
                  <a:extLst>
                    <a:ext uri="{FF2B5EF4-FFF2-40B4-BE49-F238E27FC236}">
                      <a16:creationId xmlns:a16="http://schemas.microsoft.com/office/drawing/2014/main" id="{1A7C57AD-1DB4-42D5-868A-8792C0D13943}"/>
                    </a:ext>
                  </a:extLst>
                </p:cNvPr>
                <p:cNvPicPr/>
                <p:nvPr/>
              </p:nvPicPr>
              <p:blipFill>
                <a:blip r:embed="rId1670"/>
                <a:stretch>
                  <a:fillRect/>
                </a:stretch>
              </p:blipFill>
              <p:spPr>
                <a:xfrm>
                  <a:off x="8381560" y="4571347"/>
                  <a:ext cx="81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1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0566101D-4489-4F8E-9851-9E2D3466C348}"/>
                    </a:ext>
                  </a:extLst>
                </p14:cNvPr>
                <p14:cNvContentPartPr/>
                <p14:nvPr/>
              </p14:nvContentPartPr>
              <p14:xfrm>
                <a:off x="8567320" y="4394587"/>
                <a:ext cx="74520" cy="321120"/>
              </p14:xfrm>
            </p:contentPart>
          </mc:Choice>
          <mc:Fallback xmlns="">
            <p:pic>
              <p:nvPicPr>
                <p:cNvPr id="1084" name="Input penna 1083">
                  <a:extLst>
                    <a:ext uri="{FF2B5EF4-FFF2-40B4-BE49-F238E27FC236}">
                      <a16:creationId xmlns:a16="http://schemas.microsoft.com/office/drawing/2014/main" id="{9B57BC36-B2F5-4605-B358-CD8EF88CBBAC}"/>
                    </a:ext>
                  </a:extLst>
                </p:cNvPr>
                <p:cNvPicPr/>
                <p:nvPr/>
              </p:nvPicPr>
              <p:blipFill>
                <a:blip r:embed="rId1672"/>
                <a:stretch>
                  <a:fillRect/>
                </a:stretch>
              </p:blipFill>
              <p:spPr>
                <a:xfrm>
                  <a:off x="8558680" y="4385587"/>
                  <a:ext cx="9216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132B2CC0-B6C5-4F1B-B3B0-4A4688957825}"/>
                    </a:ext>
                  </a:extLst>
                </p14:cNvPr>
                <p14:cNvContentPartPr/>
                <p14:nvPr/>
              </p14:nvContentPartPr>
              <p14:xfrm>
                <a:off x="8682880" y="4370107"/>
                <a:ext cx="95760" cy="176400"/>
              </p14:xfrm>
            </p:contentPart>
          </mc:Choice>
          <mc:Fallback xmlns="">
            <p:pic>
              <p:nvPicPr>
                <p:cNvPr id="1086" name="Input penna 1085">
                  <a:extLst>
                    <a:ext uri="{FF2B5EF4-FFF2-40B4-BE49-F238E27FC236}">
                      <a16:creationId xmlns:a16="http://schemas.microsoft.com/office/drawing/2014/main" id="{A28FE5F9-6BE5-4CD7-86A5-4BCDA3EA03CE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>
                  <a:off x="8674240" y="4361107"/>
                  <a:ext cx="1134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2B9999E8-5672-4735-9D28-6992FD1A0A7E}"/>
                    </a:ext>
                  </a:extLst>
                </p14:cNvPr>
                <p14:cNvContentPartPr/>
                <p14:nvPr/>
              </p14:nvContentPartPr>
              <p14:xfrm>
                <a:off x="8816080" y="4453987"/>
                <a:ext cx="29160" cy="131400"/>
              </p14:xfrm>
            </p:contentPart>
          </mc:Choice>
          <mc:Fallback xmlns="">
            <p:pic>
              <p:nvPicPr>
                <p:cNvPr id="1087" name="Input penna 1086">
                  <a:extLst>
                    <a:ext uri="{FF2B5EF4-FFF2-40B4-BE49-F238E27FC236}">
                      <a16:creationId xmlns:a16="http://schemas.microsoft.com/office/drawing/2014/main" id="{5F94B0EE-CD7B-4F78-8224-E498E4A73415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>
                  <a:off x="8807440" y="4444987"/>
                  <a:ext cx="468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D4E05E5C-66D6-4E52-AD8F-81178E26418C}"/>
                    </a:ext>
                  </a:extLst>
                </p14:cNvPr>
                <p14:cNvContentPartPr/>
                <p14:nvPr/>
              </p14:nvContentPartPr>
              <p14:xfrm>
                <a:off x="8911840" y="4424107"/>
                <a:ext cx="28440" cy="80280"/>
              </p14:xfrm>
            </p:contentPart>
          </mc:Choice>
          <mc:Fallback xmlns="">
            <p:pic>
              <p:nvPicPr>
                <p:cNvPr id="1088" name="Input penna 1087">
                  <a:extLst>
                    <a:ext uri="{FF2B5EF4-FFF2-40B4-BE49-F238E27FC236}">
                      <a16:creationId xmlns:a16="http://schemas.microsoft.com/office/drawing/2014/main" id="{1D4AFA47-E302-4723-A2BC-534E5E1C8797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8903200" y="4415467"/>
                  <a:ext cx="460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F0E35E45-17B9-4055-8C31-4FCB09AA777F}"/>
                    </a:ext>
                  </a:extLst>
                </p14:cNvPr>
                <p14:cNvContentPartPr/>
                <p14:nvPr/>
              </p14:nvContentPartPr>
              <p14:xfrm>
                <a:off x="8888440" y="4454347"/>
                <a:ext cx="64080" cy="2880"/>
              </p14:xfrm>
            </p:contentPart>
          </mc:Choice>
          <mc:Fallback xmlns="">
            <p:pic>
              <p:nvPicPr>
                <p:cNvPr id="1089" name="Input penna 1088">
                  <a:extLst>
                    <a:ext uri="{FF2B5EF4-FFF2-40B4-BE49-F238E27FC236}">
                      <a16:creationId xmlns:a16="http://schemas.microsoft.com/office/drawing/2014/main" id="{AEEA6D80-61DA-45A7-8FD5-BC51784C76CB}"/>
                    </a:ext>
                  </a:extLst>
                </p:cNvPr>
                <p:cNvPicPr/>
                <p:nvPr/>
              </p:nvPicPr>
              <p:blipFill>
                <a:blip r:embed="rId1328"/>
                <a:stretch>
                  <a:fillRect/>
                </a:stretch>
              </p:blipFill>
              <p:spPr>
                <a:xfrm>
                  <a:off x="8879440" y="4445707"/>
                  <a:ext cx="817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0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9F121C46-AB56-44A6-9FB9-7EB8443AB0EF}"/>
                    </a:ext>
                  </a:extLst>
                </p14:cNvPr>
                <p14:cNvContentPartPr/>
                <p14:nvPr/>
              </p14:nvContentPartPr>
              <p14:xfrm>
                <a:off x="8982040" y="4354627"/>
                <a:ext cx="67680" cy="172080"/>
              </p14:xfrm>
            </p:contentPart>
          </mc:Choice>
          <mc:Fallback xmlns="">
            <p:pic>
              <p:nvPicPr>
                <p:cNvPr id="1090" name="Input penna 1089">
                  <a:extLst>
                    <a:ext uri="{FF2B5EF4-FFF2-40B4-BE49-F238E27FC236}">
                      <a16:creationId xmlns:a16="http://schemas.microsoft.com/office/drawing/2014/main" id="{A057E809-754F-4C4D-AB77-E3BEF41EB91B}"/>
                    </a:ext>
                  </a:extLst>
                </p:cNvPr>
                <p:cNvPicPr/>
                <p:nvPr/>
              </p:nvPicPr>
              <p:blipFill>
                <a:blip r:embed="rId1681"/>
                <a:stretch>
                  <a:fillRect/>
                </a:stretch>
              </p:blipFill>
              <p:spPr>
                <a:xfrm>
                  <a:off x="8973040" y="4345987"/>
                  <a:ext cx="853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2">
              <p14:nvContentPartPr>
                <p14:cNvPr id="364" name="Input penna 363">
                  <a:extLst>
                    <a:ext uri="{FF2B5EF4-FFF2-40B4-BE49-F238E27FC236}">
                      <a16:creationId xmlns:a16="http://schemas.microsoft.com/office/drawing/2014/main" id="{A7C2833D-2D40-40FA-AB19-4B6BC63CA56D}"/>
                    </a:ext>
                  </a:extLst>
                </p14:cNvPr>
                <p14:cNvContentPartPr/>
                <p14:nvPr/>
              </p14:nvContentPartPr>
              <p14:xfrm>
                <a:off x="9058720" y="4429147"/>
                <a:ext cx="52560" cy="128160"/>
              </p14:xfrm>
            </p:contentPart>
          </mc:Choice>
          <mc:Fallback xmlns="">
            <p:pic>
              <p:nvPicPr>
                <p:cNvPr id="1091" name="Input penna 1090">
                  <a:extLst>
                    <a:ext uri="{FF2B5EF4-FFF2-40B4-BE49-F238E27FC236}">
                      <a16:creationId xmlns:a16="http://schemas.microsoft.com/office/drawing/2014/main" id="{F343DFCF-8CB0-4B23-9BA9-323B9BAE4C2A}"/>
                    </a:ext>
                  </a:extLst>
                </p:cNvPr>
                <p:cNvPicPr/>
                <p:nvPr/>
              </p:nvPicPr>
              <p:blipFill>
                <a:blip r:embed="rId1683"/>
                <a:stretch>
                  <a:fillRect/>
                </a:stretch>
              </p:blipFill>
              <p:spPr>
                <a:xfrm>
                  <a:off x="9050080" y="4420507"/>
                  <a:ext cx="702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4">
              <p14:nvContentPartPr>
                <p14:cNvPr id="365" name="Input penna 364">
                  <a:extLst>
                    <a:ext uri="{FF2B5EF4-FFF2-40B4-BE49-F238E27FC236}">
                      <a16:creationId xmlns:a16="http://schemas.microsoft.com/office/drawing/2014/main" id="{E61A070B-B11F-47C9-BED1-106878F3AF37}"/>
                    </a:ext>
                  </a:extLst>
                </p14:cNvPr>
                <p14:cNvContentPartPr/>
                <p14:nvPr/>
              </p14:nvContentPartPr>
              <p14:xfrm>
                <a:off x="8776840" y="4565227"/>
                <a:ext cx="387720" cy="41400"/>
              </p14:xfrm>
            </p:contentPart>
          </mc:Choice>
          <mc:Fallback xmlns="">
            <p:pic>
              <p:nvPicPr>
                <p:cNvPr id="1092" name="Input penna 1091">
                  <a:extLst>
                    <a:ext uri="{FF2B5EF4-FFF2-40B4-BE49-F238E27FC236}">
                      <a16:creationId xmlns:a16="http://schemas.microsoft.com/office/drawing/2014/main" id="{38034596-E923-46F6-A74D-3E7194431E5F}"/>
                    </a:ext>
                  </a:extLst>
                </p:cNvPr>
                <p:cNvPicPr/>
                <p:nvPr/>
              </p:nvPicPr>
              <p:blipFill>
                <a:blip r:embed="rId1685"/>
                <a:stretch>
                  <a:fillRect/>
                </a:stretch>
              </p:blipFill>
              <p:spPr>
                <a:xfrm>
                  <a:off x="8767840" y="4556227"/>
                  <a:ext cx="4053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6">
              <p14:nvContentPartPr>
                <p14:cNvPr id="366" name="Input penna 365">
                  <a:extLst>
                    <a:ext uri="{FF2B5EF4-FFF2-40B4-BE49-F238E27FC236}">
                      <a16:creationId xmlns:a16="http://schemas.microsoft.com/office/drawing/2014/main" id="{05843528-6FCE-403A-8087-3128BB17EC8E}"/>
                    </a:ext>
                  </a:extLst>
                </p14:cNvPr>
                <p14:cNvContentPartPr/>
                <p14:nvPr/>
              </p14:nvContentPartPr>
              <p14:xfrm>
                <a:off x="8857120" y="4620307"/>
                <a:ext cx="126720" cy="136800"/>
              </p14:xfrm>
            </p:contentPart>
          </mc:Choice>
          <mc:Fallback xmlns="">
            <p:pic>
              <p:nvPicPr>
                <p:cNvPr id="1093" name="Input penna 1092">
                  <a:extLst>
                    <a:ext uri="{FF2B5EF4-FFF2-40B4-BE49-F238E27FC236}">
                      <a16:creationId xmlns:a16="http://schemas.microsoft.com/office/drawing/2014/main" id="{B5666A14-91EC-40EE-B6EB-A73DB1CCDAFA}"/>
                    </a:ext>
                  </a:extLst>
                </p:cNvPr>
                <p:cNvPicPr/>
                <p:nvPr/>
              </p:nvPicPr>
              <p:blipFill>
                <a:blip r:embed="rId1687"/>
                <a:stretch>
                  <a:fillRect/>
                </a:stretch>
              </p:blipFill>
              <p:spPr>
                <a:xfrm>
                  <a:off x="8848480" y="4611667"/>
                  <a:ext cx="144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8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3C0625FE-EB75-4650-91EF-D2C3651C0B63}"/>
                    </a:ext>
                  </a:extLst>
                </p14:cNvPr>
                <p14:cNvContentPartPr/>
                <p14:nvPr/>
              </p14:nvContentPartPr>
              <p14:xfrm>
                <a:off x="9195520" y="4592227"/>
                <a:ext cx="45720" cy="92880"/>
              </p14:xfrm>
            </p:contentPart>
          </mc:Choice>
          <mc:Fallback xmlns="">
            <p:pic>
              <p:nvPicPr>
                <p:cNvPr id="1094" name="Input penna 1093">
                  <a:extLst>
                    <a:ext uri="{FF2B5EF4-FFF2-40B4-BE49-F238E27FC236}">
                      <a16:creationId xmlns:a16="http://schemas.microsoft.com/office/drawing/2014/main" id="{89EB8C2C-0A5E-46AB-87CB-8CA51A422A9B}"/>
                    </a:ext>
                  </a:extLst>
                </p:cNvPr>
                <p:cNvPicPr/>
                <p:nvPr/>
              </p:nvPicPr>
              <p:blipFill>
                <a:blip r:embed="rId1689"/>
                <a:stretch>
                  <a:fillRect/>
                </a:stretch>
              </p:blipFill>
              <p:spPr>
                <a:xfrm>
                  <a:off x="9186880" y="4583587"/>
                  <a:ext cx="63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0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5693B1BA-3B72-4719-BCFB-66F185B0A450}"/>
                    </a:ext>
                  </a:extLst>
                </p14:cNvPr>
                <p14:cNvContentPartPr/>
                <p14:nvPr/>
              </p14:nvContentPartPr>
              <p14:xfrm>
                <a:off x="9305320" y="4476667"/>
                <a:ext cx="91080" cy="127080"/>
              </p14:xfrm>
            </p:contentPart>
          </mc:Choice>
          <mc:Fallback xmlns="">
            <p:pic>
              <p:nvPicPr>
                <p:cNvPr id="1095" name="Input penna 1094">
                  <a:extLst>
                    <a:ext uri="{FF2B5EF4-FFF2-40B4-BE49-F238E27FC236}">
                      <a16:creationId xmlns:a16="http://schemas.microsoft.com/office/drawing/2014/main" id="{B356349F-467A-4E4A-99ED-F84D822CA8A7}"/>
                    </a:ext>
                  </a:extLst>
                </p:cNvPr>
                <p:cNvPicPr/>
                <p:nvPr/>
              </p:nvPicPr>
              <p:blipFill>
                <a:blip r:embed="rId1691"/>
                <a:stretch>
                  <a:fillRect/>
                </a:stretch>
              </p:blipFill>
              <p:spPr>
                <a:xfrm>
                  <a:off x="9296320" y="4467667"/>
                  <a:ext cx="1087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2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29B5206B-4D46-417B-B30C-73C50F2CC5ED}"/>
                    </a:ext>
                  </a:extLst>
                </p14:cNvPr>
                <p14:cNvContentPartPr/>
                <p14:nvPr/>
              </p14:nvContentPartPr>
              <p14:xfrm>
                <a:off x="9480640" y="4400707"/>
                <a:ext cx="56160" cy="355680"/>
              </p14:xfrm>
            </p:contentPart>
          </mc:Choice>
          <mc:Fallback xmlns="">
            <p:pic>
              <p:nvPicPr>
                <p:cNvPr id="1097" name="Input penna 1096">
                  <a:extLst>
                    <a:ext uri="{FF2B5EF4-FFF2-40B4-BE49-F238E27FC236}">
                      <a16:creationId xmlns:a16="http://schemas.microsoft.com/office/drawing/2014/main" id="{FFF2730E-FC83-44B1-9E9C-88BF35BE938C}"/>
                    </a:ext>
                  </a:extLst>
                </p:cNvPr>
                <p:cNvPicPr/>
                <p:nvPr/>
              </p:nvPicPr>
              <p:blipFill>
                <a:blip r:embed="rId1693"/>
                <a:stretch>
                  <a:fillRect/>
                </a:stretch>
              </p:blipFill>
              <p:spPr>
                <a:xfrm>
                  <a:off x="9472000" y="4392067"/>
                  <a:ext cx="73800" cy="37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uppo 369">
            <a:extLst>
              <a:ext uri="{FF2B5EF4-FFF2-40B4-BE49-F238E27FC236}">
                <a16:creationId xmlns:a16="http://schemas.microsoft.com/office/drawing/2014/main" id="{C34EDEEA-A6DB-4073-9D1B-4530427A8D83}"/>
              </a:ext>
            </a:extLst>
          </p:cNvPr>
          <p:cNvGrpSpPr/>
          <p:nvPr/>
        </p:nvGrpSpPr>
        <p:grpSpPr>
          <a:xfrm>
            <a:off x="1979040" y="4524316"/>
            <a:ext cx="11160" cy="85680"/>
            <a:chOff x="8024080" y="4513027"/>
            <a:chExt cx="11160" cy="8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94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DCEE3443-AFF8-49F4-BE94-682388C299F2}"/>
                    </a:ext>
                  </a:extLst>
                </p14:cNvPr>
                <p14:cNvContentPartPr/>
                <p14:nvPr/>
              </p14:nvContentPartPr>
              <p14:xfrm>
                <a:off x="8024080" y="4513027"/>
                <a:ext cx="9360" cy="24840"/>
              </p14:xfrm>
            </p:contentPart>
          </mc:Choice>
          <mc:Fallback xmlns="">
            <p:pic>
              <p:nvPicPr>
                <p:cNvPr id="1099" name="Input penna 1098">
                  <a:extLst>
                    <a:ext uri="{FF2B5EF4-FFF2-40B4-BE49-F238E27FC236}">
                      <a16:creationId xmlns:a16="http://schemas.microsoft.com/office/drawing/2014/main" id="{76F64CC6-18D1-467B-801B-17D76A8EFF1D}"/>
                    </a:ext>
                  </a:extLst>
                </p:cNvPr>
                <p:cNvPicPr/>
                <p:nvPr/>
              </p:nvPicPr>
              <p:blipFill>
                <a:blip r:embed="rId1695"/>
                <a:stretch>
                  <a:fillRect/>
                </a:stretch>
              </p:blipFill>
              <p:spPr>
                <a:xfrm>
                  <a:off x="8015080" y="4504387"/>
                  <a:ext cx="270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6">
              <p14:nvContentPartPr>
                <p14:cNvPr id="372" name="Input penna 371">
                  <a:extLst>
                    <a:ext uri="{FF2B5EF4-FFF2-40B4-BE49-F238E27FC236}">
                      <a16:creationId xmlns:a16="http://schemas.microsoft.com/office/drawing/2014/main" id="{698A16C0-F215-4A9D-BF96-8C8399D083F8}"/>
                    </a:ext>
                  </a:extLst>
                </p14:cNvPr>
                <p14:cNvContentPartPr/>
                <p14:nvPr/>
              </p14:nvContentPartPr>
              <p14:xfrm>
                <a:off x="8030560" y="4585387"/>
                <a:ext cx="4680" cy="13320"/>
              </p14:xfrm>
            </p:contentPart>
          </mc:Choice>
          <mc:Fallback xmlns="">
            <p:pic>
              <p:nvPicPr>
                <p:cNvPr id="1100" name="Input penna 1099">
                  <a:extLst>
                    <a:ext uri="{FF2B5EF4-FFF2-40B4-BE49-F238E27FC236}">
                      <a16:creationId xmlns:a16="http://schemas.microsoft.com/office/drawing/2014/main" id="{35A03678-AC9A-444B-ADFE-F56712C9AD60}"/>
                    </a:ext>
                  </a:extLst>
                </p:cNvPr>
                <p:cNvPicPr/>
                <p:nvPr/>
              </p:nvPicPr>
              <p:blipFill>
                <a:blip r:embed="rId1697"/>
                <a:stretch>
                  <a:fillRect/>
                </a:stretch>
              </p:blipFill>
              <p:spPr>
                <a:xfrm>
                  <a:off x="8021920" y="4576747"/>
                  <a:ext cx="2232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3" name="Gruppo 372">
            <a:extLst>
              <a:ext uri="{FF2B5EF4-FFF2-40B4-BE49-F238E27FC236}">
                <a16:creationId xmlns:a16="http://schemas.microsoft.com/office/drawing/2014/main" id="{D4767353-CEAE-4A22-A41A-50A9CECE8993}"/>
              </a:ext>
            </a:extLst>
          </p:cNvPr>
          <p:cNvGrpSpPr/>
          <p:nvPr/>
        </p:nvGrpSpPr>
        <p:grpSpPr>
          <a:xfrm>
            <a:off x="3902880" y="4519636"/>
            <a:ext cx="572760" cy="121320"/>
            <a:chOff x="9947920" y="4508347"/>
            <a:chExt cx="572760" cy="12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98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75EE4FD4-F384-4A93-9073-988A924B2742}"/>
                    </a:ext>
                  </a:extLst>
                </p14:cNvPr>
                <p14:cNvContentPartPr/>
                <p14:nvPr/>
              </p14:nvContentPartPr>
              <p14:xfrm>
                <a:off x="9947920" y="4511227"/>
                <a:ext cx="106920" cy="118440"/>
              </p14:xfrm>
            </p:contentPart>
          </mc:Choice>
          <mc:Fallback xmlns="">
            <p:pic>
              <p:nvPicPr>
                <p:cNvPr id="1102" name="Input penna 1101">
                  <a:extLst>
                    <a:ext uri="{FF2B5EF4-FFF2-40B4-BE49-F238E27FC236}">
                      <a16:creationId xmlns:a16="http://schemas.microsoft.com/office/drawing/2014/main" id="{5EA22AA2-2F87-4025-A69F-B742A6866E68}"/>
                    </a:ext>
                  </a:extLst>
                </p:cNvPr>
                <p:cNvPicPr/>
                <p:nvPr/>
              </p:nvPicPr>
              <p:blipFill>
                <a:blip r:embed="rId1699"/>
                <a:stretch>
                  <a:fillRect/>
                </a:stretch>
              </p:blipFill>
              <p:spPr>
                <a:xfrm>
                  <a:off x="9938920" y="4502227"/>
                  <a:ext cx="1245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0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552986DA-5E46-4755-84D8-239F57EB4DD4}"/>
                    </a:ext>
                  </a:extLst>
                </p14:cNvPr>
                <p14:cNvContentPartPr/>
                <p14:nvPr/>
              </p14:nvContentPartPr>
              <p14:xfrm>
                <a:off x="10085800" y="4520587"/>
                <a:ext cx="102240" cy="91800"/>
              </p14:xfrm>
            </p:contentPart>
          </mc:Choice>
          <mc:Fallback xmlns="">
            <p:pic>
              <p:nvPicPr>
                <p:cNvPr id="1103" name="Input penna 1102">
                  <a:extLst>
                    <a:ext uri="{FF2B5EF4-FFF2-40B4-BE49-F238E27FC236}">
                      <a16:creationId xmlns:a16="http://schemas.microsoft.com/office/drawing/2014/main" id="{3928DF0C-C1B5-4D1B-A6AA-D04D5AD00874}"/>
                    </a:ext>
                  </a:extLst>
                </p:cNvPr>
                <p:cNvPicPr/>
                <p:nvPr/>
              </p:nvPicPr>
              <p:blipFill>
                <a:blip r:embed="rId1701"/>
                <a:stretch>
                  <a:fillRect/>
                </a:stretch>
              </p:blipFill>
              <p:spPr>
                <a:xfrm>
                  <a:off x="10077160" y="4511947"/>
                  <a:ext cx="119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2">
              <p14:nvContentPartPr>
                <p14:cNvPr id="376" name="Input penna 375">
                  <a:extLst>
                    <a:ext uri="{FF2B5EF4-FFF2-40B4-BE49-F238E27FC236}">
                      <a16:creationId xmlns:a16="http://schemas.microsoft.com/office/drawing/2014/main" id="{6D4900BA-EB95-4499-813E-D4408DCF1FF6}"/>
                    </a:ext>
                  </a:extLst>
                </p14:cNvPr>
                <p14:cNvContentPartPr/>
                <p14:nvPr/>
              </p14:nvContentPartPr>
              <p14:xfrm>
                <a:off x="10183360" y="4516987"/>
                <a:ext cx="110520" cy="91440"/>
              </p14:xfrm>
            </p:contentPart>
          </mc:Choice>
          <mc:Fallback xmlns="">
            <p:pic>
              <p:nvPicPr>
                <p:cNvPr id="1104" name="Input penna 1103">
                  <a:extLst>
                    <a:ext uri="{FF2B5EF4-FFF2-40B4-BE49-F238E27FC236}">
                      <a16:creationId xmlns:a16="http://schemas.microsoft.com/office/drawing/2014/main" id="{7FEF87F8-453E-4595-A296-EA7ED595811D}"/>
                    </a:ext>
                  </a:extLst>
                </p:cNvPr>
                <p:cNvPicPr/>
                <p:nvPr/>
              </p:nvPicPr>
              <p:blipFill>
                <a:blip r:embed="rId1703"/>
                <a:stretch>
                  <a:fillRect/>
                </a:stretch>
              </p:blipFill>
              <p:spPr>
                <a:xfrm>
                  <a:off x="10174360" y="4507987"/>
                  <a:ext cx="128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4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3AF36F18-629F-4CAE-A9CA-080FBB0FFA4A}"/>
                    </a:ext>
                  </a:extLst>
                </p14:cNvPr>
                <p14:cNvContentPartPr/>
                <p14:nvPr/>
              </p14:nvContentPartPr>
              <p14:xfrm>
                <a:off x="10282720" y="4546507"/>
                <a:ext cx="30600" cy="73800"/>
              </p14:xfrm>
            </p:contentPart>
          </mc:Choice>
          <mc:Fallback xmlns="">
            <p:pic>
              <p:nvPicPr>
                <p:cNvPr id="1105" name="Input penna 1104">
                  <a:extLst>
                    <a:ext uri="{FF2B5EF4-FFF2-40B4-BE49-F238E27FC236}">
                      <a16:creationId xmlns:a16="http://schemas.microsoft.com/office/drawing/2014/main" id="{F3FF9970-9C23-4301-9D37-32E250E2E53A}"/>
                    </a:ext>
                  </a:extLst>
                </p:cNvPr>
                <p:cNvPicPr/>
                <p:nvPr/>
              </p:nvPicPr>
              <p:blipFill>
                <a:blip r:embed="rId1705"/>
                <a:stretch>
                  <a:fillRect/>
                </a:stretch>
              </p:blipFill>
              <p:spPr>
                <a:xfrm>
                  <a:off x="10273720" y="4537867"/>
                  <a:ext cx="482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6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D7D5A248-D476-4FE0-A70F-534326F577A7}"/>
                    </a:ext>
                  </a:extLst>
                </p14:cNvPr>
                <p14:cNvContentPartPr/>
                <p14:nvPr/>
              </p14:nvContentPartPr>
              <p14:xfrm>
                <a:off x="10331320" y="4508347"/>
                <a:ext cx="72000" cy="108720"/>
              </p14:xfrm>
            </p:contentPart>
          </mc:Choice>
          <mc:Fallback xmlns="">
            <p:pic>
              <p:nvPicPr>
                <p:cNvPr id="1106" name="Input penna 1105">
                  <a:extLst>
                    <a:ext uri="{FF2B5EF4-FFF2-40B4-BE49-F238E27FC236}">
                      <a16:creationId xmlns:a16="http://schemas.microsoft.com/office/drawing/2014/main" id="{1669DAA8-E87F-4A96-AB7B-A967763E0BAA}"/>
                    </a:ext>
                  </a:extLst>
                </p:cNvPr>
                <p:cNvPicPr/>
                <p:nvPr/>
              </p:nvPicPr>
              <p:blipFill>
                <a:blip r:embed="rId1707"/>
                <a:stretch>
                  <a:fillRect/>
                </a:stretch>
              </p:blipFill>
              <p:spPr>
                <a:xfrm>
                  <a:off x="10322680" y="4499347"/>
                  <a:ext cx="89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8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BCF79140-B018-4C8E-AF31-913D1BE8C182}"/>
                    </a:ext>
                  </a:extLst>
                </p14:cNvPr>
                <p14:cNvContentPartPr/>
                <p14:nvPr/>
              </p14:nvContentPartPr>
              <p14:xfrm>
                <a:off x="10506640" y="4536067"/>
                <a:ext cx="6480" cy="18000"/>
              </p14:xfrm>
            </p:contentPart>
          </mc:Choice>
          <mc:Fallback xmlns="">
            <p:pic>
              <p:nvPicPr>
                <p:cNvPr id="1107" name="Input penna 1106">
                  <a:extLst>
                    <a:ext uri="{FF2B5EF4-FFF2-40B4-BE49-F238E27FC236}">
                      <a16:creationId xmlns:a16="http://schemas.microsoft.com/office/drawing/2014/main" id="{0828BEA0-6612-4B14-BACA-A65FE42483B7}"/>
                    </a:ext>
                  </a:extLst>
                </p:cNvPr>
                <p:cNvPicPr/>
                <p:nvPr/>
              </p:nvPicPr>
              <p:blipFill>
                <a:blip r:embed="rId1709"/>
                <a:stretch>
                  <a:fillRect/>
                </a:stretch>
              </p:blipFill>
              <p:spPr>
                <a:xfrm>
                  <a:off x="10497640" y="4527067"/>
                  <a:ext cx="241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0">
              <p14:nvContentPartPr>
                <p14:cNvPr id="380" name="Input penna 379">
                  <a:extLst>
                    <a:ext uri="{FF2B5EF4-FFF2-40B4-BE49-F238E27FC236}">
                      <a16:creationId xmlns:a16="http://schemas.microsoft.com/office/drawing/2014/main" id="{D1E2423B-1980-4229-8F2E-2CB2510DCBA5}"/>
                    </a:ext>
                  </a:extLst>
                </p14:cNvPr>
                <p14:cNvContentPartPr/>
                <p14:nvPr/>
              </p14:nvContentPartPr>
              <p14:xfrm>
                <a:off x="10518880" y="4591507"/>
                <a:ext cx="1800" cy="7920"/>
              </p14:xfrm>
            </p:contentPart>
          </mc:Choice>
          <mc:Fallback xmlns="">
            <p:pic>
              <p:nvPicPr>
                <p:cNvPr id="1108" name="Input penna 1107">
                  <a:extLst>
                    <a:ext uri="{FF2B5EF4-FFF2-40B4-BE49-F238E27FC236}">
                      <a16:creationId xmlns:a16="http://schemas.microsoft.com/office/drawing/2014/main" id="{429FDA66-06DC-4E2B-BD19-AFAC4CBA4F22}"/>
                    </a:ext>
                  </a:extLst>
                </p:cNvPr>
                <p:cNvPicPr/>
                <p:nvPr/>
              </p:nvPicPr>
              <p:blipFill>
                <a:blip r:embed="rId1711"/>
                <a:stretch>
                  <a:fillRect/>
                </a:stretch>
              </p:blipFill>
              <p:spPr>
                <a:xfrm>
                  <a:off x="10510240" y="4582867"/>
                  <a:ext cx="1944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uppo 380">
            <a:extLst>
              <a:ext uri="{FF2B5EF4-FFF2-40B4-BE49-F238E27FC236}">
                <a16:creationId xmlns:a16="http://schemas.microsoft.com/office/drawing/2014/main" id="{4D7AC79F-D137-46E4-8421-5A1499360A7F}"/>
              </a:ext>
            </a:extLst>
          </p:cNvPr>
          <p:cNvGrpSpPr/>
          <p:nvPr/>
        </p:nvGrpSpPr>
        <p:grpSpPr>
          <a:xfrm>
            <a:off x="4683720" y="4451956"/>
            <a:ext cx="516240" cy="389160"/>
            <a:chOff x="10728760" y="4440667"/>
            <a:chExt cx="51624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2">
              <p14:nvContentPartPr>
                <p14:cNvPr id="382" name="Input penna 381">
                  <a:extLst>
                    <a:ext uri="{FF2B5EF4-FFF2-40B4-BE49-F238E27FC236}">
                      <a16:creationId xmlns:a16="http://schemas.microsoft.com/office/drawing/2014/main" id="{1D3B00B0-DAA9-4732-B3A3-DBD1C76CBD0B}"/>
                    </a:ext>
                  </a:extLst>
                </p14:cNvPr>
                <p14:cNvContentPartPr/>
                <p14:nvPr/>
              </p14:nvContentPartPr>
              <p14:xfrm>
                <a:off x="10728760" y="4441747"/>
                <a:ext cx="87120" cy="151920"/>
              </p14:xfrm>
            </p:contentPart>
          </mc:Choice>
          <mc:Fallback xmlns="">
            <p:pic>
              <p:nvPicPr>
                <p:cNvPr id="1110" name="Input penna 1109">
                  <a:extLst>
                    <a:ext uri="{FF2B5EF4-FFF2-40B4-BE49-F238E27FC236}">
                      <a16:creationId xmlns:a16="http://schemas.microsoft.com/office/drawing/2014/main" id="{EDF43146-CAE3-4720-93AC-16021D7712B3}"/>
                    </a:ext>
                  </a:extLst>
                </p:cNvPr>
                <p:cNvPicPr/>
                <p:nvPr/>
              </p:nvPicPr>
              <p:blipFill>
                <a:blip r:embed="rId1713"/>
                <a:stretch>
                  <a:fillRect/>
                </a:stretch>
              </p:blipFill>
              <p:spPr>
                <a:xfrm>
                  <a:off x="10719760" y="4432747"/>
                  <a:ext cx="1047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4">
              <p14:nvContentPartPr>
                <p14:cNvPr id="383" name="Input penna 382">
                  <a:extLst>
                    <a:ext uri="{FF2B5EF4-FFF2-40B4-BE49-F238E27FC236}">
                      <a16:creationId xmlns:a16="http://schemas.microsoft.com/office/drawing/2014/main" id="{DB0A4E46-FC8D-49D4-8071-B9A9F4C9435C}"/>
                    </a:ext>
                  </a:extLst>
                </p14:cNvPr>
                <p14:cNvContentPartPr/>
                <p14:nvPr/>
              </p14:nvContentPartPr>
              <p14:xfrm>
                <a:off x="10850080" y="4545787"/>
                <a:ext cx="28800" cy="107280"/>
              </p14:xfrm>
            </p:contentPart>
          </mc:Choice>
          <mc:Fallback xmlns="">
            <p:pic>
              <p:nvPicPr>
                <p:cNvPr id="1111" name="Input penna 1110">
                  <a:extLst>
                    <a:ext uri="{FF2B5EF4-FFF2-40B4-BE49-F238E27FC236}">
                      <a16:creationId xmlns:a16="http://schemas.microsoft.com/office/drawing/2014/main" id="{E5E78F94-4C35-4BDC-BD48-0E369DCA145C}"/>
                    </a:ext>
                  </a:extLst>
                </p:cNvPr>
                <p:cNvPicPr/>
                <p:nvPr/>
              </p:nvPicPr>
              <p:blipFill>
                <a:blip r:embed="rId1715"/>
                <a:stretch>
                  <a:fillRect/>
                </a:stretch>
              </p:blipFill>
              <p:spPr>
                <a:xfrm>
                  <a:off x="10841080" y="4537147"/>
                  <a:ext cx="464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6">
              <p14:nvContentPartPr>
                <p14:cNvPr id="384" name="Input penna 383">
                  <a:extLst>
                    <a:ext uri="{FF2B5EF4-FFF2-40B4-BE49-F238E27FC236}">
                      <a16:creationId xmlns:a16="http://schemas.microsoft.com/office/drawing/2014/main" id="{18FC53C2-6880-4E00-9CFD-13DB9725B647}"/>
                    </a:ext>
                  </a:extLst>
                </p14:cNvPr>
                <p14:cNvContentPartPr/>
                <p14:nvPr/>
              </p14:nvContentPartPr>
              <p14:xfrm>
                <a:off x="11050240" y="4440667"/>
                <a:ext cx="104040" cy="151920"/>
              </p14:xfrm>
            </p:contentPart>
          </mc:Choice>
          <mc:Fallback xmlns="">
            <p:pic>
              <p:nvPicPr>
                <p:cNvPr id="1114" name="Input penna 1113">
                  <a:extLst>
                    <a:ext uri="{FF2B5EF4-FFF2-40B4-BE49-F238E27FC236}">
                      <a16:creationId xmlns:a16="http://schemas.microsoft.com/office/drawing/2014/main" id="{DAFB02B6-07CB-4D4C-8816-3CC44196E64E}"/>
                    </a:ext>
                  </a:extLst>
                </p:cNvPr>
                <p:cNvPicPr/>
                <p:nvPr/>
              </p:nvPicPr>
              <p:blipFill>
                <a:blip r:embed="rId1717"/>
                <a:stretch>
                  <a:fillRect/>
                </a:stretch>
              </p:blipFill>
              <p:spPr>
                <a:xfrm>
                  <a:off x="11041240" y="4432027"/>
                  <a:ext cx="1216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8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41730EDF-96BF-44AF-9DB5-2EB6B768140D}"/>
                    </a:ext>
                  </a:extLst>
                </p14:cNvPr>
                <p14:cNvContentPartPr/>
                <p14:nvPr/>
              </p14:nvContentPartPr>
              <p14:xfrm>
                <a:off x="11133040" y="4532467"/>
                <a:ext cx="71640" cy="123840"/>
              </p14:xfrm>
            </p:contentPart>
          </mc:Choice>
          <mc:Fallback xmlns="">
            <p:pic>
              <p:nvPicPr>
                <p:cNvPr id="1115" name="Input penna 1114">
                  <a:extLst>
                    <a:ext uri="{FF2B5EF4-FFF2-40B4-BE49-F238E27FC236}">
                      <a16:creationId xmlns:a16="http://schemas.microsoft.com/office/drawing/2014/main" id="{DDDB0BC4-53C4-4B9B-8E62-0B4D84CB98A2}"/>
                    </a:ext>
                  </a:extLst>
                </p:cNvPr>
                <p:cNvPicPr/>
                <p:nvPr/>
              </p:nvPicPr>
              <p:blipFill>
                <a:blip r:embed="rId1719"/>
                <a:stretch>
                  <a:fillRect/>
                </a:stretch>
              </p:blipFill>
              <p:spPr>
                <a:xfrm>
                  <a:off x="11124400" y="4523827"/>
                  <a:ext cx="892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0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8459D873-BF7F-4186-B4A2-5F1B985DB465}"/>
                    </a:ext>
                  </a:extLst>
                </p14:cNvPr>
                <p14:cNvContentPartPr/>
                <p14:nvPr/>
              </p14:nvContentPartPr>
              <p14:xfrm>
                <a:off x="10757200" y="4658467"/>
                <a:ext cx="487800" cy="15120"/>
              </p14:xfrm>
            </p:contentPart>
          </mc:Choice>
          <mc:Fallback xmlns="">
            <p:pic>
              <p:nvPicPr>
                <p:cNvPr id="1117" name="Input penna 1116">
                  <a:extLst>
                    <a:ext uri="{FF2B5EF4-FFF2-40B4-BE49-F238E27FC236}">
                      <a16:creationId xmlns:a16="http://schemas.microsoft.com/office/drawing/2014/main" id="{0FB1FBCD-0995-416B-8483-3B414A19E1FB}"/>
                    </a:ext>
                  </a:extLst>
                </p:cNvPr>
                <p:cNvPicPr/>
                <p:nvPr/>
              </p:nvPicPr>
              <p:blipFill>
                <a:blip r:embed="rId1721"/>
                <a:stretch>
                  <a:fillRect/>
                </a:stretch>
              </p:blipFill>
              <p:spPr>
                <a:xfrm>
                  <a:off x="10748200" y="4649467"/>
                  <a:ext cx="5054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2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377B4B28-FFDD-4768-A29A-FFACF50E161A}"/>
                    </a:ext>
                  </a:extLst>
                </p14:cNvPr>
                <p14:cNvContentPartPr/>
                <p14:nvPr/>
              </p14:nvContentPartPr>
              <p14:xfrm>
                <a:off x="10930360" y="4708507"/>
                <a:ext cx="125280" cy="121320"/>
              </p14:xfrm>
            </p:contentPart>
          </mc:Choice>
          <mc:Fallback xmlns="">
            <p:pic>
              <p:nvPicPr>
                <p:cNvPr id="1118" name="Input penna 1117">
                  <a:extLst>
                    <a:ext uri="{FF2B5EF4-FFF2-40B4-BE49-F238E27FC236}">
                      <a16:creationId xmlns:a16="http://schemas.microsoft.com/office/drawing/2014/main" id="{1F17AC05-B9C4-42A9-826B-7C1972414805}"/>
                    </a:ext>
                  </a:extLst>
                </p:cNvPr>
                <p:cNvPicPr/>
                <p:nvPr/>
              </p:nvPicPr>
              <p:blipFill>
                <a:blip r:embed="rId1723"/>
                <a:stretch>
                  <a:fillRect/>
                </a:stretch>
              </p:blipFill>
              <p:spPr>
                <a:xfrm>
                  <a:off x="10921720" y="4699507"/>
                  <a:ext cx="14292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8" name="Gruppo 387">
            <a:extLst>
              <a:ext uri="{FF2B5EF4-FFF2-40B4-BE49-F238E27FC236}">
                <a16:creationId xmlns:a16="http://schemas.microsoft.com/office/drawing/2014/main" id="{CF08B295-D4B6-464F-B461-03E2562D276E}"/>
              </a:ext>
            </a:extLst>
          </p:cNvPr>
          <p:cNvGrpSpPr/>
          <p:nvPr/>
        </p:nvGrpSpPr>
        <p:grpSpPr>
          <a:xfrm>
            <a:off x="865200" y="5769196"/>
            <a:ext cx="3832560" cy="320400"/>
            <a:chOff x="6910240" y="5757907"/>
            <a:chExt cx="383256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4">
              <p14:nvContentPartPr>
                <p14:cNvPr id="389" name="Input penna 388">
                  <a:extLst>
                    <a:ext uri="{FF2B5EF4-FFF2-40B4-BE49-F238E27FC236}">
                      <a16:creationId xmlns:a16="http://schemas.microsoft.com/office/drawing/2014/main" id="{84EA26DD-F49C-4975-807A-BC57DA143211}"/>
                    </a:ext>
                  </a:extLst>
                </p14:cNvPr>
                <p14:cNvContentPartPr/>
                <p14:nvPr/>
              </p14:nvContentPartPr>
              <p14:xfrm>
                <a:off x="6910240" y="5811187"/>
                <a:ext cx="3501000" cy="13248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D83B26B0-8858-45DC-9ED7-190C539371BE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6901240" y="5802187"/>
                  <a:ext cx="35186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6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B28A81B4-8AB4-4D63-8C58-AA08FCBA30AA}"/>
                    </a:ext>
                  </a:extLst>
                </p14:cNvPr>
                <p14:cNvContentPartPr/>
                <p14:nvPr/>
              </p14:nvContentPartPr>
              <p14:xfrm>
                <a:off x="10268680" y="5757907"/>
                <a:ext cx="111240" cy="7920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E4F92EEC-CC31-44F4-9B2D-FC9344BAFA6C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10260040" y="5749267"/>
                  <a:ext cx="1288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8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02BBD46C-E6D0-42A1-92B6-B47603A44BB3}"/>
                    </a:ext>
                  </a:extLst>
                </p14:cNvPr>
                <p14:cNvContentPartPr/>
                <p14:nvPr/>
              </p14:nvContentPartPr>
              <p14:xfrm>
                <a:off x="10505200" y="5900107"/>
                <a:ext cx="101880" cy="17820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F6BBAEF9-DCB0-43EE-8C6E-10F06C6DBAF9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10496200" y="5891467"/>
                  <a:ext cx="119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0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CDF675ED-34B0-4071-AA47-03D96F258DAA}"/>
                    </a:ext>
                  </a:extLst>
                </p14:cNvPr>
                <p14:cNvContentPartPr/>
                <p14:nvPr/>
              </p14:nvContentPartPr>
              <p14:xfrm>
                <a:off x="10638040" y="5990827"/>
                <a:ext cx="104760" cy="8316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FAF16389-9F37-4857-9813-827AA81E7400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10629040" y="5982187"/>
                  <a:ext cx="122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2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C2F8A5A6-D209-4439-A548-D09A48129273}"/>
                    </a:ext>
                  </a:extLst>
                </p14:cNvPr>
                <p14:cNvContentPartPr/>
                <p14:nvPr/>
              </p14:nvContentPartPr>
              <p14:xfrm>
                <a:off x="10659640" y="5977507"/>
                <a:ext cx="76680" cy="9180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AE09209A-9E16-4859-8AF0-153BB0188326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10651000" y="5968507"/>
                  <a:ext cx="94320" cy="10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34">
            <p14:nvContentPartPr>
              <p14:cNvPr id="394" name="Input penna 393">
                <a:extLst>
                  <a:ext uri="{FF2B5EF4-FFF2-40B4-BE49-F238E27FC236}">
                    <a16:creationId xmlns:a16="http://schemas.microsoft.com/office/drawing/2014/main" id="{E701F86A-3CE0-4B8A-AB40-325CD69320D4}"/>
                  </a:ext>
                </a:extLst>
              </p14:cNvPr>
              <p14:cNvContentPartPr/>
              <p14:nvPr/>
            </p14:nvContentPartPr>
            <p14:xfrm>
              <a:off x="1084800" y="4873516"/>
              <a:ext cx="130320" cy="1730160"/>
            </p14:xfrm>
          </p:contentPart>
        </mc:Choice>
        <mc:Fallback xmlns="">
          <p:pic>
            <p:nvPicPr>
              <p:cNvPr id="394" name="Input penna 393">
                <a:extLst>
                  <a:ext uri="{FF2B5EF4-FFF2-40B4-BE49-F238E27FC236}">
                    <a16:creationId xmlns:a16="http://schemas.microsoft.com/office/drawing/2014/main" id="{E701F86A-3CE0-4B8A-AB40-325CD69320D4}"/>
                  </a:ext>
                </a:extLst>
              </p:cNvPr>
              <p:cNvPicPr/>
              <p:nvPr/>
            </p:nvPicPr>
            <p:blipFill>
              <a:blip r:embed="rId1735"/>
              <a:stretch>
                <a:fillRect/>
              </a:stretch>
            </p:blipFill>
            <p:spPr>
              <a:xfrm>
                <a:off x="1075800" y="4864516"/>
                <a:ext cx="147960" cy="174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5" name="Gruppo 394">
            <a:extLst>
              <a:ext uri="{FF2B5EF4-FFF2-40B4-BE49-F238E27FC236}">
                <a16:creationId xmlns:a16="http://schemas.microsoft.com/office/drawing/2014/main" id="{6227089F-951C-4BC9-91BE-2A7A4C499AE1}"/>
              </a:ext>
            </a:extLst>
          </p:cNvPr>
          <p:cNvGrpSpPr/>
          <p:nvPr/>
        </p:nvGrpSpPr>
        <p:grpSpPr>
          <a:xfrm>
            <a:off x="1774200" y="5194636"/>
            <a:ext cx="1409760" cy="1421640"/>
            <a:chOff x="7819240" y="5183347"/>
            <a:chExt cx="1409760" cy="142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36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20549B56-B9A8-4CFE-A5B1-CFD7868D6294}"/>
                    </a:ext>
                  </a:extLst>
                </p14:cNvPr>
                <p14:cNvContentPartPr/>
                <p14:nvPr/>
              </p14:nvContentPartPr>
              <p14:xfrm>
                <a:off x="7819240" y="5201707"/>
                <a:ext cx="1366200" cy="137520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F711BECF-D5D2-4D20-A8B6-AAD7A602EC03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7810240" y="5193067"/>
                  <a:ext cx="1383840" cy="13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8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636AFACA-D4CF-4B20-9F6F-25369DA7AA18}"/>
                    </a:ext>
                  </a:extLst>
                </p14:cNvPr>
                <p14:cNvContentPartPr/>
                <p14:nvPr/>
              </p14:nvContentPartPr>
              <p14:xfrm>
                <a:off x="9173560" y="5727667"/>
                <a:ext cx="55440" cy="2556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1089EC49-6A9B-4731-AA7A-1E813D7A8427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9164560" y="5719027"/>
                  <a:ext cx="730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0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3E3E4D70-30A6-4CF3-B212-747655D204A3}"/>
                    </a:ext>
                  </a:extLst>
                </p14:cNvPr>
                <p14:cNvContentPartPr/>
                <p14:nvPr/>
              </p14:nvContentPartPr>
              <p14:xfrm>
                <a:off x="9137920" y="5683387"/>
                <a:ext cx="39600" cy="33984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9858B3C3-B079-4A75-B4BB-2394AD1B67B2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9129280" y="5674387"/>
                  <a:ext cx="5724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2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71333E62-0491-4F1D-98BE-2AC2EF48D66C}"/>
                    </a:ext>
                  </a:extLst>
                </p14:cNvPr>
                <p14:cNvContentPartPr/>
                <p14:nvPr/>
              </p14:nvContentPartPr>
              <p14:xfrm>
                <a:off x="9105880" y="5619667"/>
                <a:ext cx="73080" cy="32976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3F9A7EAB-19D7-43BA-81FA-B3D71CA7D91B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9097240" y="5610667"/>
                  <a:ext cx="907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4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50C44B95-2A0E-44D9-9599-3390FB6AD6B6}"/>
                    </a:ext>
                  </a:extLst>
                </p14:cNvPr>
                <p14:cNvContentPartPr/>
                <p14:nvPr/>
              </p14:nvContentPartPr>
              <p14:xfrm>
                <a:off x="9030640" y="5470267"/>
                <a:ext cx="119520" cy="23400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6C68644E-E350-4A3D-8F88-5B9901B98831}"/>
                    </a:ext>
                  </a:extLst>
                </p:cNvPr>
                <p:cNvPicPr/>
                <p:nvPr/>
              </p:nvPicPr>
              <p:blipFill>
                <a:blip r:embed="rId1745"/>
                <a:stretch>
                  <a:fillRect/>
                </a:stretch>
              </p:blipFill>
              <p:spPr>
                <a:xfrm>
                  <a:off x="9021640" y="5461267"/>
                  <a:ext cx="1371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6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19961AC8-8942-4D58-B3A7-207B2ED16CD0}"/>
                    </a:ext>
                  </a:extLst>
                </p14:cNvPr>
                <p14:cNvContentPartPr/>
                <p14:nvPr/>
              </p14:nvContentPartPr>
              <p14:xfrm>
                <a:off x="8917960" y="5385667"/>
                <a:ext cx="201960" cy="23688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783EFCA9-045E-4A03-8590-53C100079D52}"/>
                    </a:ext>
                  </a:extLst>
                </p:cNvPr>
                <p:cNvPicPr/>
                <p:nvPr/>
              </p:nvPicPr>
              <p:blipFill>
                <a:blip r:embed="rId1747"/>
                <a:stretch>
                  <a:fillRect/>
                </a:stretch>
              </p:blipFill>
              <p:spPr>
                <a:xfrm>
                  <a:off x="8909320" y="5376667"/>
                  <a:ext cx="2196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8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6EEC06C3-DD1E-4927-AAD6-C1160CFC6BEC}"/>
                    </a:ext>
                  </a:extLst>
                </p14:cNvPr>
                <p14:cNvContentPartPr/>
                <p14:nvPr/>
              </p14:nvContentPartPr>
              <p14:xfrm>
                <a:off x="8764240" y="5266147"/>
                <a:ext cx="268920" cy="21456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98EBA3B7-008E-4CD1-BB38-5B48B4EFC2F3}"/>
                    </a:ext>
                  </a:extLst>
                </p:cNvPr>
                <p:cNvPicPr/>
                <p:nvPr/>
              </p:nvPicPr>
              <p:blipFill>
                <a:blip r:embed="rId1749"/>
                <a:stretch>
                  <a:fillRect/>
                </a:stretch>
              </p:blipFill>
              <p:spPr>
                <a:xfrm>
                  <a:off x="8755600" y="5257507"/>
                  <a:ext cx="2865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0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6AB0E81E-D04E-4B31-875A-239881860557}"/>
                    </a:ext>
                  </a:extLst>
                </p14:cNvPr>
                <p14:cNvContentPartPr/>
                <p14:nvPr/>
              </p14:nvContentPartPr>
              <p14:xfrm>
                <a:off x="8303440" y="5183347"/>
                <a:ext cx="247680" cy="104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F30F0FF5-8811-42B1-A886-AE8872784248}"/>
                    </a:ext>
                  </a:extLst>
                </p:cNvPr>
                <p:cNvPicPr/>
                <p:nvPr/>
              </p:nvPicPr>
              <p:blipFill>
                <a:blip r:embed="rId1751"/>
                <a:stretch>
                  <a:fillRect/>
                </a:stretch>
              </p:blipFill>
              <p:spPr>
                <a:xfrm>
                  <a:off x="8294800" y="5174707"/>
                  <a:ext cx="265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2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26F0C5C7-B66D-48B6-8BA2-4CD88E525F55}"/>
                    </a:ext>
                  </a:extLst>
                </p14:cNvPr>
                <p14:cNvContentPartPr/>
                <p14:nvPr/>
              </p14:nvContentPartPr>
              <p14:xfrm>
                <a:off x="8107600" y="5194507"/>
                <a:ext cx="288360" cy="8568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C7CEACE4-3521-4C5F-A188-80F69A283C6A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8098600" y="5185867"/>
                  <a:ext cx="306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4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A9531BE8-95CA-4188-B162-8AA73214677D}"/>
                    </a:ext>
                  </a:extLst>
                </p14:cNvPr>
                <p14:cNvContentPartPr/>
                <p14:nvPr/>
              </p14:nvContentPartPr>
              <p14:xfrm>
                <a:off x="7890520" y="5236627"/>
                <a:ext cx="297000" cy="24732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A0631AE5-D3E9-4209-BA59-831DEF421217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7881880" y="5227627"/>
                  <a:ext cx="3146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6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93566F81-B2EF-4C88-ABBB-0B36961F404F}"/>
                    </a:ext>
                  </a:extLst>
                </p14:cNvPr>
                <p14:cNvContentPartPr/>
                <p14:nvPr/>
              </p14:nvContentPartPr>
              <p14:xfrm>
                <a:off x="7864240" y="5404747"/>
                <a:ext cx="116640" cy="22356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4BD63507-F3F8-4E91-9BC0-2D8F7DE9B955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7855600" y="5395747"/>
                  <a:ext cx="13428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8">
              <p14:nvContentPartPr>
                <p14:cNvPr id="407" name="Input penna 406">
                  <a:extLst>
                    <a:ext uri="{FF2B5EF4-FFF2-40B4-BE49-F238E27FC236}">
                      <a16:creationId xmlns:a16="http://schemas.microsoft.com/office/drawing/2014/main" id="{848BBF35-8DE5-4F19-8428-C4EDF5EB67EF}"/>
                    </a:ext>
                  </a:extLst>
                </p14:cNvPr>
                <p14:cNvContentPartPr/>
                <p14:nvPr/>
              </p14:nvContentPartPr>
              <p14:xfrm>
                <a:off x="7821040" y="5497987"/>
                <a:ext cx="103320" cy="31968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0B1C47B9-08C1-48A2-B597-89F380E7A525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7812040" y="5488987"/>
                  <a:ext cx="12096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0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A2BC414B-4646-4D41-BE3A-6854A83C34D8}"/>
                    </a:ext>
                  </a:extLst>
                </p14:cNvPr>
                <p14:cNvContentPartPr/>
                <p14:nvPr/>
              </p14:nvContentPartPr>
              <p14:xfrm>
                <a:off x="7835440" y="5688787"/>
                <a:ext cx="16920" cy="25992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81DC9992-5A26-449F-8991-549460434496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7826440" y="5680147"/>
                  <a:ext cx="3456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2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3821D822-9C2F-4D82-AA75-2CF45EDC6863}"/>
                    </a:ext>
                  </a:extLst>
                </p14:cNvPr>
                <p14:cNvContentPartPr/>
                <p14:nvPr/>
              </p14:nvContentPartPr>
              <p14:xfrm>
                <a:off x="9071320" y="6018187"/>
                <a:ext cx="118800" cy="26172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0A338ABF-1DD4-4CFC-8871-CCDEF93F2144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9062320" y="6009187"/>
                  <a:ext cx="136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4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BC5F3FA7-93DB-4A36-9733-69A449DA3FEB}"/>
                    </a:ext>
                  </a:extLst>
                </p14:cNvPr>
                <p14:cNvContentPartPr/>
                <p14:nvPr/>
              </p14:nvContentPartPr>
              <p14:xfrm>
                <a:off x="8917960" y="6120067"/>
                <a:ext cx="224640" cy="35820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AD8D3733-5804-4CB6-A84E-25BD65FEC2BD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8909320" y="6111067"/>
                  <a:ext cx="24228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6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F9D94791-0116-44ED-B4AD-B10EE28544F8}"/>
                    </a:ext>
                  </a:extLst>
                </p14:cNvPr>
                <p14:cNvContentPartPr/>
                <p14:nvPr/>
              </p14:nvContentPartPr>
              <p14:xfrm>
                <a:off x="8714920" y="6357307"/>
                <a:ext cx="272520" cy="203760"/>
              </p14:xfrm>
            </p:contentPart>
          </mc:Choice>
          <mc:Fallback xmlns="">
            <p:pic>
              <p:nvPicPr>
                <p:cNvPr id="1148" name="Input penna 1147">
                  <a:extLst>
                    <a:ext uri="{FF2B5EF4-FFF2-40B4-BE49-F238E27FC236}">
                      <a16:creationId xmlns:a16="http://schemas.microsoft.com/office/drawing/2014/main" id="{2E8C8B9E-C3F8-4184-AD65-D34B9C77836D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8705920" y="6348307"/>
                  <a:ext cx="2901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8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9B47F806-E2F1-44BB-897A-A6B94671E520}"/>
                    </a:ext>
                  </a:extLst>
                </p14:cNvPr>
                <p14:cNvContentPartPr/>
                <p14:nvPr/>
              </p14:nvContentPartPr>
              <p14:xfrm>
                <a:off x="8507920" y="6440827"/>
                <a:ext cx="348120" cy="16416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8D63370E-B405-43BB-8423-FBF278EBDA64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8499280" y="6431827"/>
                  <a:ext cx="365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0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68ABC0D7-F7EB-4B2E-B0E0-14A42F183C23}"/>
                    </a:ext>
                  </a:extLst>
                </p14:cNvPr>
                <p14:cNvContentPartPr/>
                <p14:nvPr/>
              </p14:nvContentPartPr>
              <p14:xfrm>
                <a:off x="8259160" y="6548827"/>
                <a:ext cx="388440" cy="5148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2CADDC36-66E6-4ADF-8443-E970291527EC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8250520" y="6539827"/>
                  <a:ext cx="406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2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6DA05587-AC09-467D-9E98-6FE0B7459EC6}"/>
                    </a:ext>
                  </a:extLst>
                </p14:cNvPr>
                <p14:cNvContentPartPr/>
                <p14:nvPr/>
              </p14:nvContentPartPr>
              <p14:xfrm>
                <a:off x="8096800" y="6545587"/>
                <a:ext cx="376200" cy="3060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A9471CA6-5BFD-4CDB-B1A1-7E515CC88271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8087800" y="6536947"/>
                  <a:ext cx="3938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4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69D68840-E206-4E20-B4E3-E70FFFFB85E0}"/>
                    </a:ext>
                  </a:extLst>
                </p14:cNvPr>
                <p14:cNvContentPartPr/>
                <p14:nvPr/>
              </p14:nvContentPartPr>
              <p14:xfrm>
                <a:off x="7959640" y="6430747"/>
                <a:ext cx="297000" cy="11664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5E3C01A2-FAB3-490D-B44C-DD22237D5EC3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7950640" y="6422107"/>
                  <a:ext cx="3146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6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A2348D2B-69B6-4A3B-8ACF-F37B689DEFAF}"/>
                    </a:ext>
                  </a:extLst>
                </p14:cNvPr>
                <p14:cNvContentPartPr/>
                <p14:nvPr/>
              </p14:nvContentPartPr>
              <p14:xfrm>
                <a:off x="7954960" y="6370987"/>
                <a:ext cx="210600" cy="14904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B1B7E0C3-D693-46D0-AFC7-9707A566AD79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7946320" y="6361987"/>
                  <a:ext cx="228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8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8D8DF4C0-B1A5-4976-A0FE-52E02544D336}"/>
                    </a:ext>
                  </a:extLst>
                </p14:cNvPr>
                <p14:cNvContentPartPr/>
                <p14:nvPr/>
              </p14:nvContentPartPr>
              <p14:xfrm>
                <a:off x="8008240" y="6429667"/>
                <a:ext cx="360" cy="36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61C89DFD-DFAE-4029-B48E-674A42B90583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7999240" y="64206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0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01AD8F43-76C6-4B76-8DD4-1A4F094D947B}"/>
                    </a:ext>
                  </a:extLst>
                </p14:cNvPr>
                <p14:cNvContentPartPr/>
                <p14:nvPr/>
              </p14:nvContentPartPr>
              <p14:xfrm>
                <a:off x="7893400" y="6169027"/>
                <a:ext cx="129600" cy="26100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53FD9C78-C291-4B43-98F5-AF4D7F921BCB}"/>
                    </a:ext>
                  </a:extLst>
                </p:cNvPr>
                <p:cNvPicPr/>
                <p:nvPr/>
              </p:nvPicPr>
              <p:blipFill>
                <a:blip r:embed="rId1781"/>
                <a:stretch>
                  <a:fillRect/>
                </a:stretch>
              </p:blipFill>
              <p:spPr>
                <a:xfrm>
                  <a:off x="7884760" y="6160027"/>
                  <a:ext cx="1472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2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3BD280CA-DB94-4871-971D-20FA1949C1FD}"/>
                    </a:ext>
                  </a:extLst>
                </p14:cNvPr>
                <p14:cNvContentPartPr/>
                <p14:nvPr/>
              </p14:nvContentPartPr>
              <p14:xfrm>
                <a:off x="7836880" y="6060667"/>
                <a:ext cx="91800" cy="27792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308FE8BE-B728-4B75-8689-B2C8CB9E9776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7827880" y="6052027"/>
                  <a:ext cx="109440" cy="29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0" name="Gruppo 419">
            <a:extLst>
              <a:ext uri="{FF2B5EF4-FFF2-40B4-BE49-F238E27FC236}">
                <a16:creationId xmlns:a16="http://schemas.microsoft.com/office/drawing/2014/main" id="{5AB0CAF6-30A3-48DD-8482-129385D12CA6}"/>
              </a:ext>
            </a:extLst>
          </p:cNvPr>
          <p:cNvGrpSpPr/>
          <p:nvPr/>
        </p:nvGrpSpPr>
        <p:grpSpPr>
          <a:xfrm>
            <a:off x="3098640" y="5697196"/>
            <a:ext cx="262440" cy="226080"/>
            <a:chOff x="9143680" y="5685907"/>
            <a:chExt cx="26244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4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345BC62E-3631-4D21-BF27-A680D4D1D2D2}"/>
                    </a:ext>
                  </a:extLst>
                </p14:cNvPr>
                <p14:cNvContentPartPr/>
                <p14:nvPr/>
              </p14:nvContentPartPr>
              <p14:xfrm>
                <a:off x="9270760" y="5685907"/>
                <a:ext cx="101160" cy="5832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9C97CA7E-5755-4CCE-A97D-2B9FC9353C92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9262120" y="5676907"/>
                  <a:ext cx="118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6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B20C9714-5478-40AB-A84D-8271F544EEF3}"/>
                    </a:ext>
                  </a:extLst>
                </p14:cNvPr>
                <p14:cNvContentPartPr/>
                <p14:nvPr/>
              </p14:nvContentPartPr>
              <p14:xfrm>
                <a:off x="9275440" y="5707507"/>
                <a:ext cx="74160" cy="14184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6F418217-4EC5-400D-AADB-740962DA71EC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9266800" y="5698507"/>
                  <a:ext cx="91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8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6503C78F-F8B5-4E1C-9597-630AB799BE48}"/>
                    </a:ext>
                  </a:extLst>
                </p14:cNvPr>
                <p14:cNvContentPartPr/>
                <p14:nvPr/>
              </p14:nvContentPartPr>
              <p14:xfrm>
                <a:off x="9362200" y="5755387"/>
                <a:ext cx="43920" cy="14436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62CEAC0E-8EC0-46B1-A8EE-C364E2B9EED1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9353560" y="5746747"/>
                  <a:ext cx="615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0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FEF9CFC7-778E-4A45-B855-729E4BDE76FA}"/>
                    </a:ext>
                  </a:extLst>
                </p14:cNvPr>
                <p14:cNvContentPartPr/>
                <p14:nvPr/>
              </p14:nvContentPartPr>
              <p14:xfrm>
                <a:off x="9143680" y="5861947"/>
                <a:ext cx="61200" cy="5004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5FEE039E-E067-4A09-9D66-4A4C3DDDE535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9134680" y="5852947"/>
                  <a:ext cx="7884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uppo 424">
            <a:extLst>
              <a:ext uri="{FF2B5EF4-FFF2-40B4-BE49-F238E27FC236}">
                <a16:creationId xmlns:a16="http://schemas.microsoft.com/office/drawing/2014/main" id="{B20E0516-5131-4EC0-9142-AAFF18527955}"/>
              </a:ext>
            </a:extLst>
          </p:cNvPr>
          <p:cNvGrpSpPr/>
          <p:nvPr/>
        </p:nvGrpSpPr>
        <p:grpSpPr>
          <a:xfrm>
            <a:off x="1428960" y="5647156"/>
            <a:ext cx="360720" cy="277920"/>
            <a:chOff x="7474000" y="5635867"/>
            <a:chExt cx="36072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2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4E8DE579-C347-43AC-9DEC-2826D023BF43}"/>
                    </a:ext>
                  </a:extLst>
                </p14:cNvPr>
                <p14:cNvContentPartPr/>
                <p14:nvPr/>
              </p14:nvContentPartPr>
              <p14:xfrm>
                <a:off x="7758760" y="5865547"/>
                <a:ext cx="75960" cy="4824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129E302C-9B32-4EF3-9623-7D065D15B43F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7750120" y="5856907"/>
                  <a:ext cx="936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4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A88E404C-4887-408A-82F0-5A2AA236BAE1}"/>
                    </a:ext>
                  </a:extLst>
                </p14:cNvPr>
                <p14:cNvContentPartPr/>
                <p14:nvPr/>
              </p14:nvContentPartPr>
              <p14:xfrm>
                <a:off x="7474000" y="5635867"/>
                <a:ext cx="90360" cy="1245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D09BC4FA-6E66-427B-86FB-57DB3D33F79D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7465000" y="5626867"/>
                  <a:ext cx="108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6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BC7BEEF4-ACA1-4B65-8F80-87F13B80A20A}"/>
                    </a:ext>
                  </a:extLst>
                </p14:cNvPr>
                <p14:cNvContentPartPr/>
                <p14:nvPr/>
              </p14:nvContentPartPr>
              <p14:xfrm>
                <a:off x="7560400" y="5730907"/>
                <a:ext cx="96120" cy="12672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5405021B-7FC6-4433-9FD5-01CC048A16F8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7551400" y="5721907"/>
                  <a:ext cx="11376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9" name="Gruppo 428">
            <a:extLst>
              <a:ext uri="{FF2B5EF4-FFF2-40B4-BE49-F238E27FC236}">
                <a16:creationId xmlns:a16="http://schemas.microsoft.com/office/drawing/2014/main" id="{18CA3D35-B020-4C14-B2ED-004BAC614110}"/>
              </a:ext>
            </a:extLst>
          </p:cNvPr>
          <p:cNvGrpSpPr/>
          <p:nvPr/>
        </p:nvGrpSpPr>
        <p:grpSpPr>
          <a:xfrm>
            <a:off x="1907760" y="5248996"/>
            <a:ext cx="1007640" cy="1352880"/>
            <a:chOff x="7952800" y="5237707"/>
            <a:chExt cx="1007640" cy="13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8">
              <p14:nvContentPartPr>
                <p14:cNvPr id="430" name="Input penna 429">
                  <a:extLst>
                    <a:ext uri="{FF2B5EF4-FFF2-40B4-BE49-F238E27FC236}">
                      <a16:creationId xmlns:a16="http://schemas.microsoft.com/office/drawing/2014/main" id="{A779333F-ED0B-42D0-B526-804D4EB8E97B}"/>
                    </a:ext>
                  </a:extLst>
                </p14:cNvPr>
                <p14:cNvContentPartPr/>
                <p14:nvPr/>
              </p14:nvContentPartPr>
              <p14:xfrm>
                <a:off x="8458600" y="5846467"/>
                <a:ext cx="14040" cy="8784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BDBB1426-0765-4D78-B0AF-E9BF9A74B612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8449960" y="5837467"/>
                  <a:ext cx="31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0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5B3FCC60-F180-4E23-95B9-F7570D12B1A9}"/>
                    </a:ext>
                  </a:extLst>
                </p14:cNvPr>
                <p14:cNvContentPartPr/>
                <p14:nvPr/>
              </p14:nvContentPartPr>
              <p14:xfrm>
                <a:off x="8296600" y="5654227"/>
                <a:ext cx="77400" cy="10260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E6F45D40-983F-477D-B648-CD882A17DA25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8287960" y="5645227"/>
                  <a:ext cx="95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2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416D22DF-F089-4EBA-A7F2-1E63A4352F00}"/>
                    </a:ext>
                  </a:extLst>
                </p14:cNvPr>
                <p14:cNvContentPartPr/>
                <p14:nvPr/>
              </p14:nvContentPartPr>
              <p14:xfrm>
                <a:off x="7952800" y="5237707"/>
                <a:ext cx="1007640" cy="135288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6055DFDE-8689-400E-B6E5-5A0B795D8D31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7944160" y="5229067"/>
                  <a:ext cx="1025280" cy="137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3" name="Gruppo 432">
            <a:extLst>
              <a:ext uri="{FF2B5EF4-FFF2-40B4-BE49-F238E27FC236}">
                <a16:creationId xmlns:a16="http://schemas.microsoft.com/office/drawing/2014/main" id="{03AF7ADC-D66A-4B11-A5B0-DBE559614AC6}"/>
              </a:ext>
            </a:extLst>
          </p:cNvPr>
          <p:cNvGrpSpPr/>
          <p:nvPr/>
        </p:nvGrpSpPr>
        <p:grpSpPr>
          <a:xfrm>
            <a:off x="2556120" y="5706196"/>
            <a:ext cx="279720" cy="188280"/>
            <a:chOff x="8601160" y="5694907"/>
            <a:chExt cx="279720" cy="18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4">
              <p14:nvContentPartPr>
                <p14:cNvPr id="434" name="Input penna 433">
                  <a:extLst>
                    <a:ext uri="{FF2B5EF4-FFF2-40B4-BE49-F238E27FC236}">
                      <a16:creationId xmlns:a16="http://schemas.microsoft.com/office/drawing/2014/main" id="{4E53629E-7FA5-4D7F-B374-99363D9E95BF}"/>
                    </a:ext>
                  </a:extLst>
                </p14:cNvPr>
                <p14:cNvContentPartPr/>
                <p14:nvPr/>
              </p14:nvContentPartPr>
              <p14:xfrm>
                <a:off x="8601160" y="5724787"/>
                <a:ext cx="92160" cy="158400"/>
              </p14:xfrm>
            </p:contentPart>
          </mc:Choice>
          <mc:Fallback xmlns="">
            <p:pic>
              <p:nvPicPr>
                <p:cNvPr id="1175" name="Input penna 1174">
                  <a:extLst>
                    <a:ext uri="{FF2B5EF4-FFF2-40B4-BE49-F238E27FC236}">
                      <a16:creationId xmlns:a16="http://schemas.microsoft.com/office/drawing/2014/main" id="{8059BC4F-E073-41F1-BDB6-9A3BB6A70AB3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8592520" y="5715787"/>
                  <a:ext cx="1098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6">
              <p14:nvContentPartPr>
                <p14:cNvPr id="435" name="Input penna 434">
                  <a:extLst>
                    <a:ext uri="{FF2B5EF4-FFF2-40B4-BE49-F238E27FC236}">
                      <a16:creationId xmlns:a16="http://schemas.microsoft.com/office/drawing/2014/main" id="{B953776F-5B1A-42D9-AFA8-716110F6EC29}"/>
                    </a:ext>
                  </a:extLst>
                </p14:cNvPr>
                <p14:cNvContentPartPr/>
                <p14:nvPr/>
              </p14:nvContentPartPr>
              <p14:xfrm>
                <a:off x="8726440" y="5694907"/>
                <a:ext cx="58680" cy="13248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63183B4F-2958-41E8-9BE3-99C233C2D260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8717440" y="5685907"/>
                  <a:ext cx="76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8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109F3EF7-A46F-45FB-A97E-8EB1E2D81BAD}"/>
                    </a:ext>
                  </a:extLst>
                </p14:cNvPr>
                <p14:cNvContentPartPr/>
                <p14:nvPr/>
              </p14:nvContentPartPr>
              <p14:xfrm>
                <a:off x="8779360" y="5720827"/>
                <a:ext cx="101520" cy="9756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CA6F66DC-ABF8-45CE-B725-080888519096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8770360" y="5712187"/>
                  <a:ext cx="119160" cy="11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10">
            <p14:nvContentPartPr>
              <p14:cNvPr id="437" name="Input penna 436">
                <a:extLst>
                  <a:ext uri="{FF2B5EF4-FFF2-40B4-BE49-F238E27FC236}">
                    <a16:creationId xmlns:a16="http://schemas.microsoft.com/office/drawing/2014/main" id="{6581CE1F-2CBB-435F-AD52-221BA128E2AB}"/>
                  </a:ext>
                </a:extLst>
              </p14:cNvPr>
              <p14:cNvContentPartPr/>
              <p14:nvPr/>
            </p14:nvContentPartPr>
            <p14:xfrm>
              <a:off x="2836920" y="5291836"/>
              <a:ext cx="51840" cy="46080"/>
            </p14:xfrm>
          </p:contentPart>
        </mc:Choice>
        <mc:Fallback xmlns="">
          <p:pic>
            <p:nvPicPr>
              <p:cNvPr id="437" name="Input penna 436">
                <a:extLst>
                  <a:ext uri="{FF2B5EF4-FFF2-40B4-BE49-F238E27FC236}">
                    <a16:creationId xmlns:a16="http://schemas.microsoft.com/office/drawing/2014/main" id="{6581CE1F-2CBB-435F-AD52-221BA128E2AB}"/>
                  </a:ext>
                </a:extLst>
              </p:cNvPr>
              <p:cNvPicPr/>
              <p:nvPr/>
            </p:nvPicPr>
            <p:blipFill>
              <a:blip r:embed="rId1811"/>
              <a:stretch>
                <a:fillRect/>
              </a:stretch>
            </p:blipFill>
            <p:spPr>
              <a:xfrm>
                <a:off x="2827920" y="5282836"/>
                <a:ext cx="69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2">
            <p14:nvContentPartPr>
              <p14:cNvPr id="438" name="Input penna 437">
                <a:extLst>
                  <a:ext uri="{FF2B5EF4-FFF2-40B4-BE49-F238E27FC236}">
                    <a16:creationId xmlns:a16="http://schemas.microsoft.com/office/drawing/2014/main" id="{A6D0A59D-5E8A-4AAE-B7D2-D377869029E3}"/>
                  </a:ext>
                </a:extLst>
              </p14:cNvPr>
              <p14:cNvContentPartPr/>
              <p14:nvPr/>
            </p14:nvContentPartPr>
            <p14:xfrm>
              <a:off x="1966440" y="6427996"/>
              <a:ext cx="70920" cy="47880"/>
            </p14:xfrm>
          </p:contentPart>
        </mc:Choice>
        <mc:Fallback xmlns="">
          <p:pic>
            <p:nvPicPr>
              <p:cNvPr id="438" name="Input penna 437">
                <a:extLst>
                  <a:ext uri="{FF2B5EF4-FFF2-40B4-BE49-F238E27FC236}">
                    <a16:creationId xmlns:a16="http://schemas.microsoft.com/office/drawing/2014/main" id="{A6D0A59D-5E8A-4AAE-B7D2-D377869029E3}"/>
                  </a:ext>
                </a:extLst>
              </p:cNvPr>
              <p:cNvPicPr/>
              <p:nvPr/>
            </p:nvPicPr>
            <p:blipFill>
              <a:blip r:embed="rId1813"/>
              <a:stretch>
                <a:fillRect/>
              </a:stretch>
            </p:blipFill>
            <p:spPr>
              <a:xfrm>
                <a:off x="1957440" y="6418928"/>
                <a:ext cx="88560" cy="65654"/>
              </a:xfrm>
              <a:prstGeom prst="rect">
                <a:avLst/>
              </a:prstGeom>
            </p:spPr>
          </p:pic>
        </mc:Fallback>
      </mc:AlternateContent>
      <p:grpSp>
        <p:nvGrpSpPr>
          <p:cNvPr id="439" name="Gruppo 438">
            <a:extLst>
              <a:ext uri="{FF2B5EF4-FFF2-40B4-BE49-F238E27FC236}">
                <a16:creationId xmlns:a16="http://schemas.microsoft.com/office/drawing/2014/main" id="{5168C6A5-A550-4BEF-A7CF-8EBB27C51B73}"/>
              </a:ext>
            </a:extLst>
          </p:cNvPr>
          <p:cNvGrpSpPr/>
          <p:nvPr/>
        </p:nvGrpSpPr>
        <p:grpSpPr>
          <a:xfrm>
            <a:off x="721200" y="4861276"/>
            <a:ext cx="231120" cy="267120"/>
            <a:chOff x="6766240" y="4849987"/>
            <a:chExt cx="23112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14">
              <p14:nvContentPartPr>
                <p14:cNvPr id="440" name="Input penna 439">
                  <a:extLst>
                    <a:ext uri="{FF2B5EF4-FFF2-40B4-BE49-F238E27FC236}">
                      <a16:creationId xmlns:a16="http://schemas.microsoft.com/office/drawing/2014/main" id="{74C69A02-F3C8-4C52-A0F3-B7C99C5EACD1}"/>
                    </a:ext>
                  </a:extLst>
                </p14:cNvPr>
                <p14:cNvContentPartPr/>
                <p14:nvPr/>
              </p14:nvContentPartPr>
              <p14:xfrm>
                <a:off x="6766240" y="4849987"/>
                <a:ext cx="110520" cy="14832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83F2BFBB-AFA4-4556-B8D8-91FF8684FCED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6757600" y="4841347"/>
                  <a:ext cx="128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6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25F0FD95-715E-451F-B0FD-DA87531C73A4}"/>
                    </a:ext>
                  </a:extLst>
                </p14:cNvPr>
                <p14:cNvContentPartPr/>
                <p14:nvPr/>
              </p14:nvContentPartPr>
              <p14:xfrm>
                <a:off x="6858760" y="4959067"/>
                <a:ext cx="54000" cy="73800"/>
              </p14:xfrm>
            </p:contentPart>
          </mc:Choice>
          <mc:Fallback xmlns="">
            <p:pic>
              <p:nvPicPr>
                <p:cNvPr id="1184" name="Input penna 1183">
                  <a:extLst>
                    <a:ext uri="{FF2B5EF4-FFF2-40B4-BE49-F238E27FC236}">
                      <a16:creationId xmlns:a16="http://schemas.microsoft.com/office/drawing/2014/main" id="{E430B2C2-6AA7-4731-8074-56FF3D4E42FC}"/>
                    </a:ext>
                  </a:extLst>
                </p:cNvPr>
                <p:cNvPicPr/>
                <p:nvPr/>
              </p:nvPicPr>
              <p:blipFill>
                <a:blip r:embed="rId1817"/>
                <a:stretch>
                  <a:fillRect/>
                </a:stretch>
              </p:blipFill>
              <p:spPr>
                <a:xfrm>
                  <a:off x="6849760" y="4950427"/>
                  <a:ext cx="71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8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6BA4A58C-697E-4734-90EC-89CE5DEE5D42}"/>
                    </a:ext>
                  </a:extLst>
                </p14:cNvPr>
                <p14:cNvContentPartPr/>
                <p14:nvPr/>
              </p14:nvContentPartPr>
              <p14:xfrm>
                <a:off x="6863800" y="4975267"/>
                <a:ext cx="75240" cy="64440"/>
              </p14:xfrm>
            </p:contentPart>
          </mc:Choice>
          <mc:Fallback xmlns="">
            <p:pic>
              <p:nvPicPr>
                <p:cNvPr id="1185" name="Input penna 1184">
                  <a:extLst>
                    <a:ext uri="{FF2B5EF4-FFF2-40B4-BE49-F238E27FC236}">
                      <a16:creationId xmlns:a16="http://schemas.microsoft.com/office/drawing/2014/main" id="{4FB54304-CA5D-4512-8ACC-B13E74763E08}"/>
                    </a:ext>
                  </a:extLst>
                </p:cNvPr>
                <p:cNvPicPr/>
                <p:nvPr/>
              </p:nvPicPr>
              <p:blipFill>
                <a:blip r:embed="rId1819"/>
                <a:stretch>
                  <a:fillRect/>
                </a:stretch>
              </p:blipFill>
              <p:spPr>
                <a:xfrm>
                  <a:off x="6854800" y="4966627"/>
                  <a:ext cx="92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0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E88C8213-059E-4B04-98E8-549A74110584}"/>
                    </a:ext>
                  </a:extLst>
                </p14:cNvPr>
                <p14:cNvContentPartPr/>
                <p14:nvPr/>
              </p14:nvContentPartPr>
              <p14:xfrm>
                <a:off x="6941200" y="4970947"/>
                <a:ext cx="56160" cy="14616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962E4CC2-24F0-4DC6-8F32-EBE0F71A127F}"/>
                    </a:ext>
                  </a:extLst>
                </p:cNvPr>
                <p:cNvPicPr/>
                <p:nvPr/>
              </p:nvPicPr>
              <p:blipFill>
                <a:blip r:embed="rId1821"/>
                <a:stretch>
                  <a:fillRect/>
                </a:stretch>
              </p:blipFill>
              <p:spPr>
                <a:xfrm>
                  <a:off x="6932560" y="4962307"/>
                  <a:ext cx="7380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4" name="Gruppo 443">
            <a:extLst>
              <a:ext uri="{FF2B5EF4-FFF2-40B4-BE49-F238E27FC236}">
                <a16:creationId xmlns:a16="http://schemas.microsoft.com/office/drawing/2014/main" id="{9875186E-1609-48E7-B3EF-37894A177A53}"/>
              </a:ext>
            </a:extLst>
          </p:cNvPr>
          <p:cNvGrpSpPr/>
          <p:nvPr/>
        </p:nvGrpSpPr>
        <p:grpSpPr>
          <a:xfrm>
            <a:off x="3026640" y="5115076"/>
            <a:ext cx="630720" cy="252720"/>
            <a:chOff x="9071680" y="5103787"/>
            <a:chExt cx="630720" cy="25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2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32A82422-B524-4379-B9E9-513FCE88984A}"/>
                    </a:ext>
                  </a:extLst>
                </p14:cNvPr>
                <p14:cNvContentPartPr/>
                <p14:nvPr/>
              </p14:nvContentPartPr>
              <p14:xfrm>
                <a:off x="9071680" y="5108107"/>
                <a:ext cx="47160" cy="23220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4B122DA2-03DE-4A3F-8C33-E9427461785D}"/>
                    </a:ext>
                  </a:extLst>
                </p:cNvPr>
                <p:cNvPicPr/>
                <p:nvPr/>
              </p:nvPicPr>
              <p:blipFill>
                <a:blip r:embed="rId1823"/>
                <a:stretch>
                  <a:fillRect/>
                </a:stretch>
              </p:blipFill>
              <p:spPr>
                <a:xfrm>
                  <a:off x="9062680" y="5099107"/>
                  <a:ext cx="648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4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1083451B-E8E3-4953-ACA0-2D9C8C268560}"/>
                    </a:ext>
                  </a:extLst>
                </p14:cNvPr>
                <p14:cNvContentPartPr/>
                <p14:nvPr/>
              </p14:nvContentPartPr>
              <p14:xfrm>
                <a:off x="9126400" y="5137267"/>
                <a:ext cx="92520" cy="141480"/>
              </p14:xfrm>
            </p:contentPart>
          </mc:Choice>
          <mc:Fallback xmlns="">
            <p:pic>
              <p:nvPicPr>
                <p:cNvPr id="1189" name="Input penna 1188">
                  <a:extLst>
                    <a:ext uri="{FF2B5EF4-FFF2-40B4-BE49-F238E27FC236}">
                      <a16:creationId xmlns:a16="http://schemas.microsoft.com/office/drawing/2014/main" id="{7B24FF58-86D5-454A-8B18-7C363B2D5D4D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9117400" y="5128627"/>
                  <a:ext cx="110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6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BBA245C9-E316-4B4C-BA25-2DBFB08FC6C6}"/>
                    </a:ext>
                  </a:extLst>
                </p14:cNvPr>
                <p14:cNvContentPartPr/>
                <p14:nvPr/>
              </p14:nvContentPartPr>
              <p14:xfrm>
                <a:off x="9231520" y="5216107"/>
                <a:ext cx="36720" cy="64080"/>
              </p14:xfrm>
            </p:contentPart>
          </mc:Choice>
          <mc:Fallback xmlns="">
            <p:pic>
              <p:nvPicPr>
                <p:cNvPr id="1191" name="Input penna 1190">
                  <a:extLst>
                    <a:ext uri="{FF2B5EF4-FFF2-40B4-BE49-F238E27FC236}">
                      <a16:creationId xmlns:a16="http://schemas.microsoft.com/office/drawing/2014/main" id="{E5253B23-9633-4CE8-B9F5-399AE9CFC93E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9222520" y="5207467"/>
                  <a:ext cx="54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8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0A4F5FE1-A9FF-4D16-A87D-6C3A7024E4A4}"/>
                    </a:ext>
                  </a:extLst>
                </p14:cNvPr>
                <p14:cNvContentPartPr/>
                <p14:nvPr/>
              </p14:nvContentPartPr>
              <p14:xfrm>
                <a:off x="9232240" y="5228707"/>
                <a:ext cx="37440" cy="51480"/>
              </p14:xfrm>
            </p:contentPart>
          </mc:Choice>
          <mc:Fallback xmlns="">
            <p:pic>
              <p:nvPicPr>
                <p:cNvPr id="1192" name="Input penna 1191">
                  <a:extLst>
                    <a:ext uri="{FF2B5EF4-FFF2-40B4-BE49-F238E27FC236}">
                      <a16:creationId xmlns:a16="http://schemas.microsoft.com/office/drawing/2014/main" id="{6E7106A5-96B1-447B-8A99-2DE009DAF738}"/>
                    </a:ext>
                  </a:extLst>
                </p:cNvPr>
                <p:cNvPicPr/>
                <p:nvPr/>
              </p:nvPicPr>
              <p:blipFill>
                <a:blip r:embed="rId1829"/>
                <a:stretch>
                  <a:fillRect/>
                </a:stretch>
              </p:blipFill>
              <p:spPr>
                <a:xfrm>
                  <a:off x="9223600" y="5220067"/>
                  <a:ext cx="55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0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3A88A07E-0DC8-4C87-85AA-8B1EA8D47ABA}"/>
                    </a:ext>
                  </a:extLst>
                </p14:cNvPr>
                <p14:cNvContentPartPr/>
                <p14:nvPr/>
              </p14:nvContentPartPr>
              <p14:xfrm>
                <a:off x="9297760" y="5267587"/>
                <a:ext cx="21240" cy="52920"/>
              </p14:xfrm>
            </p:contentPart>
          </mc:Choice>
          <mc:Fallback xmlns="">
            <p:pic>
              <p:nvPicPr>
                <p:cNvPr id="1194" name="Input penna 1193">
                  <a:extLst>
                    <a:ext uri="{FF2B5EF4-FFF2-40B4-BE49-F238E27FC236}">
                      <a16:creationId xmlns:a16="http://schemas.microsoft.com/office/drawing/2014/main" id="{2F8EE2E3-63F0-4D90-AE3C-55D8EDE47E51}"/>
                    </a:ext>
                  </a:extLst>
                </p:cNvPr>
                <p:cNvPicPr/>
                <p:nvPr/>
              </p:nvPicPr>
              <p:blipFill>
                <a:blip r:embed="rId1831"/>
                <a:stretch>
                  <a:fillRect/>
                </a:stretch>
              </p:blipFill>
              <p:spPr>
                <a:xfrm>
                  <a:off x="9288760" y="5258947"/>
                  <a:ext cx="388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2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8505BA3A-6C54-4006-9877-B63610C63BD6}"/>
                    </a:ext>
                  </a:extLst>
                </p14:cNvPr>
                <p14:cNvContentPartPr/>
                <p14:nvPr/>
              </p14:nvContentPartPr>
              <p14:xfrm>
                <a:off x="9365080" y="5141947"/>
                <a:ext cx="98280" cy="146160"/>
              </p14:xfrm>
            </p:contentPart>
          </mc:Choice>
          <mc:Fallback xmlns="">
            <p:pic>
              <p:nvPicPr>
                <p:cNvPr id="1195" name="Input penna 1194">
                  <a:extLst>
                    <a:ext uri="{FF2B5EF4-FFF2-40B4-BE49-F238E27FC236}">
                      <a16:creationId xmlns:a16="http://schemas.microsoft.com/office/drawing/2014/main" id="{CD8BE7E0-4AEB-49A3-836A-A836E9E16878}"/>
                    </a:ext>
                  </a:extLst>
                </p:cNvPr>
                <p:cNvPicPr/>
                <p:nvPr/>
              </p:nvPicPr>
              <p:blipFill>
                <a:blip r:embed="rId1833"/>
                <a:stretch>
                  <a:fillRect/>
                </a:stretch>
              </p:blipFill>
              <p:spPr>
                <a:xfrm>
                  <a:off x="9356440" y="5133307"/>
                  <a:ext cx="115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4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D5B0266A-84D0-4918-B0B3-32A0E0B8AC68}"/>
                    </a:ext>
                  </a:extLst>
                </p14:cNvPr>
                <p14:cNvContentPartPr/>
                <p14:nvPr/>
              </p14:nvContentPartPr>
              <p14:xfrm>
                <a:off x="9464800" y="5237347"/>
                <a:ext cx="54000" cy="68400"/>
              </p14:xfrm>
            </p:contentPart>
          </mc:Choice>
          <mc:Fallback xmlns="">
            <p:pic>
              <p:nvPicPr>
                <p:cNvPr id="1196" name="Input penna 1195">
                  <a:extLst>
                    <a:ext uri="{FF2B5EF4-FFF2-40B4-BE49-F238E27FC236}">
                      <a16:creationId xmlns:a16="http://schemas.microsoft.com/office/drawing/2014/main" id="{8C54303F-7686-4B9F-91DA-2494757F2DA4}"/>
                    </a:ext>
                  </a:extLst>
                </p:cNvPr>
                <p:cNvPicPr/>
                <p:nvPr/>
              </p:nvPicPr>
              <p:blipFill>
                <a:blip r:embed="rId1835"/>
                <a:stretch>
                  <a:fillRect/>
                </a:stretch>
              </p:blipFill>
              <p:spPr>
                <a:xfrm>
                  <a:off x="9455800" y="5228347"/>
                  <a:ext cx="71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6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B3350A4F-2338-48FA-91E2-8FC65522F0DC}"/>
                    </a:ext>
                  </a:extLst>
                </p14:cNvPr>
                <p14:cNvContentPartPr/>
                <p14:nvPr/>
              </p14:nvContentPartPr>
              <p14:xfrm>
                <a:off x="9459040" y="5233387"/>
                <a:ext cx="63360" cy="66600"/>
              </p14:xfrm>
            </p:contentPart>
          </mc:Choice>
          <mc:Fallback xmlns="">
            <p:pic>
              <p:nvPicPr>
                <p:cNvPr id="1197" name="Input penna 1196">
                  <a:extLst>
                    <a:ext uri="{FF2B5EF4-FFF2-40B4-BE49-F238E27FC236}">
                      <a16:creationId xmlns:a16="http://schemas.microsoft.com/office/drawing/2014/main" id="{0AD688C3-8FF0-4495-BC9C-8FE96943F97A}"/>
                    </a:ext>
                  </a:extLst>
                </p:cNvPr>
                <p:cNvPicPr/>
                <p:nvPr/>
              </p:nvPicPr>
              <p:blipFill>
                <a:blip r:embed="rId1837"/>
                <a:stretch>
                  <a:fillRect/>
                </a:stretch>
              </p:blipFill>
              <p:spPr>
                <a:xfrm>
                  <a:off x="9450040" y="5224747"/>
                  <a:ext cx="810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8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11369F13-B530-4B46-9819-9A8A7262F539}"/>
                    </a:ext>
                  </a:extLst>
                </p14:cNvPr>
                <p14:cNvContentPartPr/>
                <p14:nvPr/>
              </p14:nvContentPartPr>
              <p14:xfrm>
                <a:off x="9527080" y="5227987"/>
                <a:ext cx="46800" cy="128520"/>
              </p14:xfrm>
            </p:contentPart>
          </mc:Choice>
          <mc:Fallback xmlns="">
            <p:pic>
              <p:nvPicPr>
                <p:cNvPr id="1198" name="Input penna 1197">
                  <a:extLst>
                    <a:ext uri="{FF2B5EF4-FFF2-40B4-BE49-F238E27FC236}">
                      <a16:creationId xmlns:a16="http://schemas.microsoft.com/office/drawing/2014/main" id="{48B832D0-C53B-4584-BE5A-B03BD3F1A80E}"/>
                    </a:ext>
                  </a:extLst>
                </p:cNvPr>
                <p:cNvPicPr/>
                <p:nvPr/>
              </p:nvPicPr>
              <p:blipFill>
                <a:blip r:embed="rId1839"/>
                <a:stretch>
                  <a:fillRect/>
                </a:stretch>
              </p:blipFill>
              <p:spPr>
                <a:xfrm>
                  <a:off x="9518080" y="5218987"/>
                  <a:ext cx="64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0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91BD5F05-D5FC-4C6C-A924-BE8EBAFFE955}"/>
                    </a:ext>
                  </a:extLst>
                </p14:cNvPr>
                <p14:cNvContentPartPr/>
                <p14:nvPr/>
              </p14:nvContentPartPr>
              <p14:xfrm>
                <a:off x="9638680" y="5103787"/>
                <a:ext cx="63720" cy="24696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F65A3D12-DC35-46EB-88EB-5D09D05B1BF6}"/>
                    </a:ext>
                  </a:extLst>
                </p:cNvPr>
                <p:cNvPicPr/>
                <p:nvPr/>
              </p:nvPicPr>
              <p:blipFill>
                <a:blip r:embed="rId1841"/>
                <a:stretch>
                  <a:fillRect/>
                </a:stretch>
              </p:blipFill>
              <p:spPr>
                <a:xfrm>
                  <a:off x="9630040" y="5095147"/>
                  <a:ext cx="8136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5" name="Gruppo 454">
            <a:extLst>
              <a:ext uri="{FF2B5EF4-FFF2-40B4-BE49-F238E27FC236}">
                <a16:creationId xmlns:a16="http://schemas.microsoft.com/office/drawing/2014/main" id="{90DA96C5-0052-437B-835A-03F97290B075}"/>
              </a:ext>
            </a:extLst>
          </p:cNvPr>
          <p:cNvGrpSpPr/>
          <p:nvPr/>
        </p:nvGrpSpPr>
        <p:grpSpPr>
          <a:xfrm>
            <a:off x="1212960" y="6336916"/>
            <a:ext cx="642240" cy="304560"/>
            <a:chOff x="7258000" y="6325627"/>
            <a:chExt cx="642240" cy="30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2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741FF104-AF1B-4802-859A-953E24A37890}"/>
                    </a:ext>
                  </a:extLst>
                </p14:cNvPr>
                <p14:cNvContentPartPr/>
                <p14:nvPr/>
              </p14:nvContentPartPr>
              <p14:xfrm>
                <a:off x="7432600" y="6413107"/>
                <a:ext cx="79560" cy="14220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777714D9-EEB6-4198-9F41-3E4A343F0B1C}"/>
                    </a:ext>
                  </a:extLst>
                </p:cNvPr>
                <p:cNvPicPr/>
                <p:nvPr/>
              </p:nvPicPr>
              <p:blipFill>
                <a:blip r:embed="rId1843"/>
                <a:stretch>
                  <a:fillRect/>
                </a:stretch>
              </p:blipFill>
              <p:spPr>
                <a:xfrm>
                  <a:off x="7423600" y="6404107"/>
                  <a:ext cx="97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4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23A95BDA-E393-406E-8E61-FB4F5B6DB11C}"/>
                    </a:ext>
                  </a:extLst>
                </p14:cNvPr>
                <p14:cNvContentPartPr/>
                <p14:nvPr/>
              </p14:nvContentPartPr>
              <p14:xfrm>
                <a:off x="7498840" y="6506347"/>
                <a:ext cx="43920" cy="1238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6DEF0692-2649-4981-AB8B-088731DC09EB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7489840" y="6497347"/>
                  <a:ext cx="61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6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E4FEA0FE-F07D-40AA-99CC-2DBD0217CD50}"/>
                    </a:ext>
                  </a:extLst>
                </p14:cNvPr>
                <p14:cNvContentPartPr/>
                <p14:nvPr/>
              </p14:nvContentPartPr>
              <p14:xfrm>
                <a:off x="7572280" y="6565027"/>
                <a:ext cx="17640" cy="4428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3769DD66-46DD-4CA3-BBD9-8B3B8C8CA008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7563280" y="6556027"/>
                  <a:ext cx="352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8">
              <p14:nvContentPartPr>
                <p14:cNvPr id="459" name="Input penna 458">
                  <a:extLst>
                    <a:ext uri="{FF2B5EF4-FFF2-40B4-BE49-F238E27FC236}">
                      <a16:creationId xmlns:a16="http://schemas.microsoft.com/office/drawing/2014/main" id="{1E2F4E64-1DF6-44A0-BABA-9E41F515C07E}"/>
                    </a:ext>
                  </a:extLst>
                </p14:cNvPr>
                <p14:cNvContentPartPr/>
                <p14:nvPr/>
              </p14:nvContentPartPr>
              <p14:xfrm>
                <a:off x="7642480" y="6417067"/>
                <a:ext cx="65520" cy="14040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28FFB08A-D6BC-455C-A4D5-F85326E92F3E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7633480" y="6408427"/>
                  <a:ext cx="83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0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F7AC73BB-BC80-4C92-B658-D46911CF584C}"/>
                    </a:ext>
                  </a:extLst>
                </p14:cNvPr>
                <p14:cNvContentPartPr/>
                <p14:nvPr/>
              </p14:nvContentPartPr>
              <p14:xfrm>
                <a:off x="7591000" y="6477187"/>
                <a:ext cx="31320" cy="540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FE59EB7C-AF07-431F-9D7F-4EE31D43BC60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582000" y="6468187"/>
                  <a:ext cx="4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1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455431C5-EFAF-4623-9A00-638E6A772616}"/>
                    </a:ext>
                  </a:extLst>
                </p14:cNvPr>
                <p14:cNvContentPartPr/>
                <p14:nvPr/>
              </p14:nvContentPartPr>
              <p14:xfrm>
                <a:off x="7707640" y="6521467"/>
                <a:ext cx="41760" cy="6660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ACA450E5-F4C5-4905-8B0B-BA13AA1C497D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7699000" y="6512827"/>
                  <a:ext cx="59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3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CABBCBB8-3B5D-4A44-837D-C1E6E127DA29}"/>
                    </a:ext>
                  </a:extLst>
                </p14:cNvPr>
                <p14:cNvContentPartPr/>
                <p14:nvPr/>
              </p14:nvContentPartPr>
              <p14:xfrm>
                <a:off x="7711960" y="6541267"/>
                <a:ext cx="54000" cy="4464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5A69F337-9244-4AC0-8956-1018B2F05F6A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7703320" y="6532267"/>
                  <a:ext cx="716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5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AADE250E-E6B3-4BE7-88B5-FA0722F3E917}"/>
                    </a:ext>
                  </a:extLst>
                </p14:cNvPr>
                <p14:cNvContentPartPr/>
                <p14:nvPr/>
              </p14:nvContentPartPr>
              <p14:xfrm>
                <a:off x="7768120" y="6527587"/>
                <a:ext cx="46800" cy="9756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690D7EFC-7586-44F4-9187-3E7FFFFF3958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7759120" y="6518587"/>
                  <a:ext cx="64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7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F2ABCF54-7542-47F2-873B-9D18CB3B8FE8}"/>
                    </a:ext>
                  </a:extLst>
                </p14:cNvPr>
                <p14:cNvContentPartPr/>
                <p14:nvPr/>
              </p14:nvContentPartPr>
              <p14:xfrm>
                <a:off x="7814920" y="6365227"/>
                <a:ext cx="85320" cy="24516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51E439F2-0539-4F4B-BF51-D0FDDEE8B39A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7806280" y="6356587"/>
                  <a:ext cx="10296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9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C3C8C261-73A9-4166-9280-0309E046C71C}"/>
                    </a:ext>
                  </a:extLst>
                </p14:cNvPr>
                <p14:cNvContentPartPr/>
                <p14:nvPr/>
              </p14:nvContentPartPr>
              <p14:xfrm>
                <a:off x="7258000" y="6325627"/>
                <a:ext cx="68400" cy="23868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6E252F1D-5469-4E38-BA96-462661C891A0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7249000" y="6316987"/>
                  <a:ext cx="8604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6" name="Gruppo 465">
            <a:extLst>
              <a:ext uri="{FF2B5EF4-FFF2-40B4-BE49-F238E27FC236}">
                <a16:creationId xmlns:a16="http://schemas.microsoft.com/office/drawing/2014/main" id="{437DC21A-1B17-46B3-B449-CBACE77AB009}"/>
              </a:ext>
            </a:extLst>
          </p:cNvPr>
          <p:cNvGrpSpPr/>
          <p:nvPr/>
        </p:nvGrpSpPr>
        <p:grpSpPr>
          <a:xfrm>
            <a:off x="1975800" y="5929396"/>
            <a:ext cx="277920" cy="199080"/>
            <a:chOff x="8020840" y="5918107"/>
            <a:chExt cx="27792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1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7E599686-D4A8-4286-80F8-64FD0C3B9E44}"/>
                    </a:ext>
                  </a:extLst>
                </p14:cNvPr>
                <p14:cNvContentPartPr/>
                <p14:nvPr/>
              </p14:nvContentPartPr>
              <p14:xfrm>
                <a:off x="8224240" y="5918107"/>
                <a:ext cx="74520" cy="162000"/>
              </p14:xfrm>
            </p:contentPart>
          </mc:Choice>
          <mc:Fallback xmlns="">
            <p:pic>
              <p:nvPicPr>
                <p:cNvPr id="1214" name="Input penna 1213">
                  <a:extLst>
                    <a:ext uri="{FF2B5EF4-FFF2-40B4-BE49-F238E27FC236}">
                      <a16:creationId xmlns:a16="http://schemas.microsoft.com/office/drawing/2014/main" id="{D6344812-0C43-4768-8DDE-73D2A20678A5}"/>
                    </a:ext>
                  </a:extLst>
                </p:cNvPr>
                <p:cNvPicPr/>
                <p:nvPr/>
              </p:nvPicPr>
              <p:blipFill>
                <a:blip r:embed="rId1862"/>
                <a:stretch>
                  <a:fillRect/>
                </a:stretch>
              </p:blipFill>
              <p:spPr>
                <a:xfrm>
                  <a:off x="8215600" y="5909107"/>
                  <a:ext cx="921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3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5534DA0B-E641-4DB3-AA6E-AF455786A62D}"/>
                    </a:ext>
                  </a:extLst>
                </p14:cNvPr>
                <p14:cNvContentPartPr/>
                <p14:nvPr/>
              </p14:nvContentPartPr>
              <p14:xfrm>
                <a:off x="8020840" y="5999467"/>
                <a:ext cx="75600" cy="10908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A78465B7-DDEA-476F-B674-43951712CA58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011840" y="5990827"/>
                  <a:ext cx="932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5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89251409-096B-4E7F-9991-C31C2BBEABDA}"/>
                    </a:ext>
                  </a:extLst>
                </p14:cNvPr>
                <p14:cNvContentPartPr/>
                <p14:nvPr/>
              </p14:nvContentPartPr>
              <p14:xfrm>
                <a:off x="8068720" y="6036547"/>
                <a:ext cx="95760" cy="8064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B8035DDF-A60B-4634-B2D4-F51FDBCE20DE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8060080" y="6027907"/>
                  <a:ext cx="11340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67">
            <p14:nvContentPartPr>
              <p14:cNvPr id="470" name="Input penna 469">
                <a:extLst>
                  <a:ext uri="{FF2B5EF4-FFF2-40B4-BE49-F238E27FC236}">
                    <a16:creationId xmlns:a16="http://schemas.microsoft.com/office/drawing/2014/main" id="{4EE639B4-E661-4DB3-884C-A2A5F81E87C9}"/>
                  </a:ext>
                </a:extLst>
              </p14:cNvPr>
              <p14:cNvContentPartPr/>
              <p14:nvPr/>
            </p14:nvContentPartPr>
            <p14:xfrm>
              <a:off x="1742520" y="5289316"/>
              <a:ext cx="1128240" cy="32400"/>
            </p14:xfrm>
          </p:contentPart>
        </mc:Choice>
        <mc:Fallback xmlns="">
          <p:pic>
            <p:nvPicPr>
              <p:cNvPr id="470" name="Input penna 469">
                <a:extLst>
                  <a:ext uri="{FF2B5EF4-FFF2-40B4-BE49-F238E27FC236}">
                    <a16:creationId xmlns:a16="http://schemas.microsoft.com/office/drawing/2014/main" id="{4EE639B4-E661-4DB3-884C-A2A5F81E87C9}"/>
                  </a:ext>
                </a:extLst>
              </p:cNvPr>
              <p:cNvPicPr/>
              <p:nvPr/>
            </p:nvPicPr>
            <p:blipFill>
              <a:blip r:embed="rId1868"/>
              <a:stretch>
                <a:fillRect/>
              </a:stretch>
            </p:blipFill>
            <p:spPr>
              <a:xfrm>
                <a:off x="1733520" y="5280316"/>
                <a:ext cx="1145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9">
            <p14:nvContentPartPr>
              <p14:cNvPr id="471" name="Input penna 470">
                <a:extLst>
                  <a:ext uri="{FF2B5EF4-FFF2-40B4-BE49-F238E27FC236}">
                    <a16:creationId xmlns:a16="http://schemas.microsoft.com/office/drawing/2014/main" id="{2469C12C-027B-4FFB-BD1E-CC8853EA7120}"/>
                  </a:ext>
                </a:extLst>
              </p14:cNvPr>
              <p14:cNvContentPartPr/>
              <p14:nvPr/>
            </p14:nvContentPartPr>
            <p14:xfrm>
              <a:off x="1949160" y="5358436"/>
              <a:ext cx="2099880" cy="1041840"/>
            </p14:xfrm>
          </p:contentPart>
        </mc:Choice>
        <mc:Fallback xmlns="">
          <p:pic>
            <p:nvPicPr>
              <p:cNvPr id="471" name="Input penna 470">
                <a:extLst>
                  <a:ext uri="{FF2B5EF4-FFF2-40B4-BE49-F238E27FC236}">
                    <a16:creationId xmlns:a16="http://schemas.microsoft.com/office/drawing/2014/main" id="{2469C12C-027B-4FFB-BD1E-CC8853EA7120}"/>
                  </a:ext>
                </a:extLst>
              </p:cNvPr>
              <p:cNvPicPr/>
              <p:nvPr/>
            </p:nvPicPr>
            <p:blipFill>
              <a:blip r:embed="rId1870"/>
              <a:stretch>
                <a:fillRect/>
              </a:stretch>
            </p:blipFill>
            <p:spPr>
              <a:xfrm>
                <a:off x="1940158" y="5349436"/>
                <a:ext cx="2117523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1">
            <p14:nvContentPartPr>
              <p14:cNvPr id="472" name="Input penna 471">
                <a:extLst>
                  <a:ext uri="{FF2B5EF4-FFF2-40B4-BE49-F238E27FC236}">
                    <a16:creationId xmlns:a16="http://schemas.microsoft.com/office/drawing/2014/main" id="{3732D6B8-EB33-4FEB-BF2A-B22A81EDBF75}"/>
                  </a:ext>
                </a:extLst>
              </p14:cNvPr>
              <p14:cNvContentPartPr/>
              <p14:nvPr/>
            </p14:nvContentPartPr>
            <p14:xfrm>
              <a:off x="1355160" y="5047756"/>
              <a:ext cx="605160" cy="323640"/>
            </p14:xfrm>
          </p:contentPart>
        </mc:Choice>
        <mc:Fallback xmlns="">
          <p:pic>
            <p:nvPicPr>
              <p:cNvPr id="472" name="Input penna 471">
                <a:extLst>
                  <a:ext uri="{FF2B5EF4-FFF2-40B4-BE49-F238E27FC236}">
                    <a16:creationId xmlns:a16="http://schemas.microsoft.com/office/drawing/2014/main" id="{3732D6B8-EB33-4FEB-BF2A-B22A81EDBF75}"/>
                  </a:ext>
                </a:extLst>
              </p:cNvPr>
              <p:cNvPicPr/>
              <p:nvPr/>
            </p:nvPicPr>
            <p:blipFill>
              <a:blip r:embed="rId1872"/>
              <a:stretch>
                <a:fillRect/>
              </a:stretch>
            </p:blipFill>
            <p:spPr>
              <a:xfrm>
                <a:off x="1346160" y="5038756"/>
                <a:ext cx="6228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3">
            <p14:nvContentPartPr>
              <p14:cNvPr id="473" name="Input penna 472">
                <a:extLst>
                  <a:ext uri="{FF2B5EF4-FFF2-40B4-BE49-F238E27FC236}">
                    <a16:creationId xmlns:a16="http://schemas.microsoft.com/office/drawing/2014/main" id="{DB8A8C04-9BE8-4026-8B22-6D37764C5E78}"/>
                  </a:ext>
                </a:extLst>
              </p14:cNvPr>
              <p14:cNvContentPartPr/>
              <p14:nvPr/>
            </p14:nvContentPartPr>
            <p14:xfrm>
              <a:off x="4106640" y="6355636"/>
              <a:ext cx="54360" cy="172080"/>
            </p14:xfrm>
          </p:contentPart>
        </mc:Choice>
        <mc:Fallback xmlns="">
          <p:pic>
            <p:nvPicPr>
              <p:cNvPr id="473" name="Input penna 472">
                <a:extLst>
                  <a:ext uri="{FF2B5EF4-FFF2-40B4-BE49-F238E27FC236}">
                    <a16:creationId xmlns:a16="http://schemas.microsoft.com/office/drawing/2014/main" id="{DB8A8C04-9BE8-4026-8B22-6D37764C5E78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4097640" y="6346636"/>
                <a:ext cx="72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5">
            <p14:nvContentPartPr>
              <p14:cNvPr id="474" name="Input penna 473">
                <a:extLst>
                  <a:ext uri="{FF2B5EF4-FFF2-40B4-BE49-F238E27FC236}">
                    <a16:creationId xmlns:a16="http://schemas.microsoft.com/office/drawing/2014/main" id="{76F335B5-92FD-48E7-AFD3-14CE7A27135B}"/>
                  </a:ext>
                </a:extLst>
              </p14:cNvPr>
              <p14:cNvContentPartPr/>
              <p14:nvPr/>
            </p14:nvContentPartPr>
            <p14:xfrm>
              <a:off x="1925400" y="5369596"/>
              <a:ext cx="2520" cy="9000"/>
            </p14:xfrm>
          </p:contentPart>
        </mc:Choice>
        <mc:Fallback xmlns="">
          <p:pic>
            <p:nvPicPr>
              <p:cNvPr id="474" name="Input penna 473">
                <a:extLst>
                  <a:ext uri="{FF2B5EF4-FFF2-40B4-BE49-F238E27FC236}">
                    <a16:creationId xmlns:a16="http://schemas.microsoft.com/office/drawing/2014/main" id="{76F335B5-92FD-48E7-AFD3-14CE7A27135B}"/>
                  </a:ext>
                </a:extLst>
              </p:cNvPr>
              <p:cNvPicPr/>
              <p:nvPr/>
            </p:nvPicPr>
            <p:blipFill>
              <a:blip r:embed="rId1876"/>
              <a:stretch>
                <a:fillRect/>
              </a:stretch>
            </p:blipFill>
            <p:spPr>
              <a:xfrm>
                <a:off x="1916400" y="5360596"/>
                <a:ext cx="20160" cy="2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75" name="Gruppo 474">
            <a:extLst>
              <a:ext uri="{FF2B5EF4-FFF2-40B4-BE49-F238E27FC236}">
                <a16:creationId xmlns:a16="http://schemas.microsoft.com/office/drawing/2014/main" id="{03054C59-7FE7-4142-8325-28079DD0B6A2}"/>
              </a:ext>
            </a:extLst>
          </p:cNvPr>
          <p:cNvGrpSpPr/>
          <p:nvPr/>
        </p:nvGrpSpPr>
        <p:grpSpPr>
          <a:xfrm>
            <a:off x="1616880" y="4782796"/>
            <a:ext cx="650520" cy="1906920"/>
            <a:chOff x="7661920" y="4771507"/>
            <a:chExt cx="650520" cy="190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77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06BD1395-5604-4470-B830-22BC1D60F946}"/>
                    </a:ext>
                  </a:extLst>
                </p14:cNvPr>
                <p14:cNvContentPartPr/>
                <p14:nvPr/>
              </p14:nvContentPartPr>
              <p14:xfrm>
                <a:off x="7970440" y="5126827"/>
                <a:ext cx="98280" cy="155160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00848AA6-C49A-49B8-8719-01B56A08F2D8}"/>
                    </a:ext>
                  </a:extLst>
                </p:cNvPr>
                <p:cNvPicPr/>
                <p:nvPr/>
              </p:nvPicPr>
              <p:blipFill>
                <a:blip r:embed="rId1878"/>
                <a:stretch>
                  <a:fillRect/>
                </a:stretch>
              </p:blipFill>
              <p:spPr>
                <a:xfrm>
                  <a:off x="7961440" y="5117827"/>
                  <a:ext cx="115920" cy="156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9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81EE46E1-5A58-4120-858B-C2D04BA2AF50}"/>
                    </a:ext>
                  </a:extLst>
                </p14:cNvPr>
                <p14:cNvContentPartPr/>
                <p14:nvPr/>
              </p14:nvContentPartPr>
              <p14:xfrm>
                <a:off x="7977640" y="5298547"/>
                <a:ext cx="52200" cy="7200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960944C8-5C14-4A03-9910-688B9E09FA6E}"/>
                    </a:ext>
                  </a:extLst>
                </p:cNvPr>
                <p:cNvPicPr/>
                <p:nvPr/>
              </p:nvPicPr>
              <p:blipFill>
                <a:blip r:embed="rId1880"/>
                <a:stretch>
                  <a:fillRect/>
                </a:stretch>
              </p:blipFill>
              <p:spPr>
                <a:xfrm>
                  <a:off x="7968640" y="5289547"/>
                  <a:ext cx="698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1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860E70EB-761C-4AD3-9B76-5D41225F45AE}"/>
                    </a:ext>
                  </a:extLst>
                </p14:cNvPr>
                <p14:cNvContentPartPr/>
                <p14:nvPr/>
              </p14:nvContentPartPr>
              <p14:xfrm>
                <a:off x="7857760" y="5132947"/>
                <a:ext cx="9720" cy="11016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30A41313-604B-42E5-8789-22A3691648AF}"/>
                    </a:ext>
                  </a:extLst>
                </p:cNvPr>
                <p:cNvPicPr/>
                <p:nvPr/>
              </p:nvPicPr>
              <p:blipFill>
                <a:blip r:embed="rId1882"/>
                <a:stretch>
                  <a:fillRect/>
                </a:stretch>
              </p:blipFill>
              <p:spPr>
                <a:xfrm>
                  <a:off x="7849120" y="5123947"/>
                  <a:ext cx="273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3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5977FE00-03D9-4931-8B25-9D8A6F99F326}"/>
                    </a:ext>
                  </a:extLst>
                </p14:cNvPr>
                <p14:cNvContentPartPr/>
                <p14:nvPr/>
              </p14:nvContentPartPr>
              <p14:xfrm>
                <a:off x="7819600" y="5107747"/>
                <a:ext cx="95400" cy="73800"/>
              </p14:xfrm>
            </p:contentPart>
          </mc:Choice>
          <mc:Fallback xmlns="">
            <p:pic>
              <p:nvPicPr>
                <p:cNvPr id="1223" name="Input penna 1222">
                  <a:extLst>
                    <a:ext uri="{FF2B5EF4-FFF2-40B4-BE49-F238E27FC236}">
                      <a16:creationId xmlns:a16="http://schemas.microsoft.com/office/drawing/2014/main" id="{EE91983B-23A0-4B44-8083-70CC8D341DD6}"/>
                    </a:ext>
                  </a:extLst>
                </p:cNvPr>
                <p:cNvPicPr/>
                <p:nvPr/>
              </p:nvPicPr>
              <p:blipFill>
                <a:blip r:embed="rId1884"/>
                <a:stretch>
                  <a:fillRect/>
                </a:stretch>
              </p:blipFill>
              <p:spPr>
                <a:xfrm>
                  <a:off x="7810600" y="5099107"/>
                  <a:ext cx="113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5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B236A228-D01C-43CE-ACB0-877ECF81A151}"/>
                    </a:ext>
                  </a:extLst>
                </p14:cNvPr>
                <p14:cNvContentPartPr/>
                <p14:nvPr/>
              </p14:nvContentPartPr>
              <p14:xfrm>
                <a:off x="7683880" y="4771507"/>
                <a:ext cx="628560" cy="146628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FFE0EE95-87E8-48A2-9669-E49F26235BAD}"/>
                    </a:ext>
                  </a:extLst>
                </p:cNvPr>
                <p:cNvPicPr/>
                <p:nvPr/>
              </p:nvPicPr>
              <p:blipFill>
                <a:blip r:embed="rId1886"/>
                <a:stretch>
                  <a:fillRect/>
                </a:stretch>
              </p:blipFill>
              <p:spPr>
                <a:xfrm>
                  <a:off x="7674880" y="4762507"/>
                  <a:ext cx="646200" cy="148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7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E6B655DC-38BD-4607-A452-8DDEEEC6EE0B}"/>
                    </a:ext>
                  </a:extLst>
                </p14:cNvPr>
                <p14:cNvContentPartPr/>
                <p14:nvPr/>
              </p14:nvContentPartPr>
              <p14:xfrm>
                <a:off x="7661920" y="6177667"/>
                <a:ext cx="46800" cy="116640"/>
              </p14:xfrm>
            </p:contentPart>
          </mc:Choice>
          <mc:Fallback xmlns="">
            <p:pic>
              <p:nvPicPr>
                <p:cNvPr id="1237" name="Input penna 1236">
                  <a:extLst>
                    <a:ext uri="{FF2B5EF4-FFF2-40B4-BE49-F238E27FC236}">
                      <a16:creationId xmlns:a16="http://schemas.microsoft.com/office/drawing/2014/main" id="{02251A82-5E6A-4B26-B430-ACE1B58E7960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7653280" y="6168667"/>
                  <a:ext cx="6444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89">
            <p14:nvContentPartPr>
              <p14:cNvPr id="482" name="Input penna 481">
                <a:extLst>
                  <a:ext uri="{FF2B5EF4-FFF2-40B4-BE49-F238E27FC236}">
                    <a16:creationId xmlns:a16="http://schemas.microsoft.com/office/drawing/2014/main" id="{28197A44-7E0B-4826-8935-7DDBD0C203A2}"/>
                  </a:ext>
                </a:extLst>
              </p14:cNvPr>
              <p14:cNvContentPartPr/>
              <p14:nvPr/>
            </p14:nvContentPartPr>
            <p14:xfrm>
              <a:off x="2111520" y="4771636"/>
              <a:ext cx="60840" cy="178200"/>
            </p14:xfrm>
          </p:contentPart>
        </mc:Choice>
        <mc:Fallback xmlns="">
          <p:pic>
            <p:nvPicPr>
              <p:cNvPr id="482" name="Input penna 481">
                <a:extLst>
                  <a:ext uri="{FF2B5EF4-FFF2-40B4-BE49-F238E27FC236}">
                    <a16:creationId xmlns:a16="http://schemas.microsoft.com/office/drawing/2014/main" id="{28197A44-7E0B-4826-8935-7DDBD0C203A2}"/>
                  </a:ext>
                </a:extLst>
              </p:cNvPr>
              <p:cNvPicPr/>
              <p:nvPr/>
            </p:nvPicPr>
            <p:blipFill>
              <a:blip r:embed="rId1890"/>
              <a:stretch>
                <a:fillRect/>
              </a:stretch>
            </p:blipFill>
            <p:spPr>
              <a:xfrm>
                <a:off x="2102520" y="4762636"/>
                <a:ext cx="78480" cy="19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94" name="Gruppo 493">
            <a:extLst>
              <a:ext uri="{FF2B5EF4-FFF2-40B4-BE49-F238E27FC236}">
                <a16:creationId xmlns:a16="http://schemas.microsoft.com/office/drawing/2014/main" id="{01EE12A3-1BC7-4C9F-BDCC-3BD18C2F0ED3}"/>
              </a:ext>
            </a:extLst>
          </p:cNvPr>
          <p:cNvGrpSpPr/>
          <p:nvPr/>
        </p:nvGrpSpPr>
        <p:grpSpPr>
          <a:xfrm>
            <a:off x="5091449" y="5154520"/>
            <a:ext cx="702000" cy="277560"/>
            <a:chOff x="5091449" y="5154520"/>
            <a:chExt cx="702000" cy="27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1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31FF5796-32A7-46AF-85B9-5F274B0BFFBA}"/>
                    </a:ext>
                  </a:extLst>
                </p14:cNvPr>
                <p14:cNvContentPartPr/>
                <p14:nvPr/>
              </p14:nvContentPartPr>
              <p14:xfrm>
                <a:off x="5091449" y="5154520"/>
                <a:ext cx="88560" cy="10692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31FF5796-32A7-46AF-85B9-5F274B0BFFBA}"/>
                    </a:ext>
                  </a:extLst>
                </p:cNvPr>
                <p:cNvPicPr/>
                <p:nvPr/>
              </p:nvPicPr>
              <p:blipFill>
                <a:blip r:embed="rId1892"/>
                <a:stretch>
                  <a:fillRect/>
                </a:stretch>
              </p:blipFill>
              <p:spPr>
                <a:xfrm>
                  <a:off x="5082809" y="5145520"/>
                  <a:ext cx="106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3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B9EDEF25-10D1-4AC0-9863-D5898D5851C9}"/>
                    </a:ext>
                  </a:extLst>
                </p14:cNvPr>
                <p14:cNvContentPartPr/>
                <p14:nvPr/>
              </p14:nvContentPartPr>
              <p14:xfrm>
                <a:off x="5186129" y="5172520"/>
                <a:ext cx="72360" cy="9504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B9EDEF25-10D1-4AC0-9863-D5898D5851C9}"/>
                    </a:ext>
                  </a:extLst>
                </p:cNvPr>
                <p:cNvPicPr/>
                <p:nvPr/>
              </p:nvPicPr>
              <p:blipFill>
                <a:blip r:embed="rId1894"/>
                <a:stretch>
                  <a:fillRect/>
                </a:stretch>
              </p:blipFill>
              <p:spPr>
                <a:xfrm>
                  <a:off x="5177489" y="5163520"/>
                  <a:ext cx="900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5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DB275778-05AD-4846-ABE6-444F7B02E2B3}"/>
                    </a:ext>
                  </a:extLst>
                </p14:cNvPr>
                <p14:cNvContentPartPr/>
                <p14:nvPr/>
              </p14:nvContentPartPr>
              <p14:xfrm>
                <a:off x="5284049" y="5186560"/>
                <a:ext cx="72720" cy="7740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DB275778-05AD-4846-ABE6-444F7B02E2B3}"/>
                    </a:ext>
                  </a:extLst>
                </p:cNvPr>
                <p:cNvPicPr/>
                <p:nvPr/>
              </p:nvPicPr>
              <p:blipFill>
                <a:blip r:embed="rId1896"/>
                <a:stretch>
                  <a:fillRect/>
                </a:stretch>
              </p:blipFill>
              <p:spPr>
                <a:xfrm>
                  <a:off x="5275409" y="5177920"/>
                  <a:ext cx="90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7">
              <p14:nvContentPartPr>
                <p14:cNvPr id="486" name="Input penna 485">
                  <a:extLst>
                    <a:ext uri="{FF2B5EF4-FFF2-40B4-BE49-F238E27FC236}">
                      <a16:creationId xmlns:a16="http://schemas.microsoft.com/office/drawing/2014/main" id="{FB175545-5ECD-4E2B-9AF3-7E4318A9A427}"/>
                    </a:ext>
                  </a:extLst>
                </p14:cNvPr>
                <p14:cNvContentPartPr/>
                <p14:nvPr/>
              </p14:nvContentPartPr>
              <p14:xfrm>
                <a:off x="5374049" y="5168200"/>
                <a:ext cx="84600" cy="9504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FB175545-5ECD-4E2B-9AF3-7E4318A9A427}"/>
                    </a:ext>
                  </a:extLst>
                </p:cNvPr>
                <p:cNvPicPr/>
                <p:nvPr/>
              </p:nvPicPr>
              <p:blipFill>
                <a:blip r:embed="rId1898"/>
                <a:stretch>
                  <a:fillRect/>
                </a:stretch>
              </p:blipFill>
              <p:spPr>
                <a:xfrm>
                  <a:off x="5365049" y="5159560"/>
                  <a:ext cx="102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9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1A8A1A74-E6CB-44C2-A6BB-9A8AE547B13A}"/>
                    </a:ext>
                  </a:extLst>
                </p14:cNvPr>
                <p14:cNvContentPartPr/>
                <p14:nvPr/>
              </p14:nvContentPartPr>
              <p14:xfrm>
                <a:off x="5460089" y="5189440"/>
                <a:ext cx="86400" cy="7884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1A8A1A74-E6CB-44C2-A6BB-9A8AE547B13A}"/>
                    </a:ext>
                  </a:extLst>
                </p:cNvPr>
                <p:cNvPicPr/>
                <p:nvPr/>
              </p:nvPicPr>
              <p:blipFill>
                <a:blip r:embed="rId1900"/>
                <a:stretch>
                  <a:fillRect/>
                </a:stretch>
              </p:blipFill>
              <p:spPr>
                <a:xfrm>
                  <a:off x="5451449" y="5180440"/>
                  <a:ext cx="1040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1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E040216C-9FF7-4F5E-B99E-27C3BE717C5A}"/>
                    </a:ext>
                  </a:extLst>
                </p14:cNvPr>
                <p14:cNvContentPartPr/>
                <p14:nvPr/>
              </p14:nvContentPartPr>
              <p14:xfrm>
                <a:off x="5562689" y="5165320"/>
                <a:ext cx="97560" cy="9396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E040216C-9FF7-4F5E-B99E-27C3BE717C5A}"/>
                    </a:ext>
                  </a:extLst>
                </p:cNvPr>
                <p:cNvPicPr/>
                <p:nvPr/>
              </p:nvPicPr>
              <p:blipFill>
                <a:blip r:embed="rId1902"/>
                <a:stretch>
                  <a:fillRect/>
                </a:stretch>
              </p:blipFill>
              <p:spPr>
                <a:xfrm>
                  <a:off x="5553689" y="5156680"/>
                  <a:ext cx="1152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3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E1ABE5EB-5E10-49CB-BB67-744DD6ADD7D1}"/>
                    </a:ext>
                  </a:extLst>
                </p14:cNvPr>
                <p14:cNvContentPartPr/>
                <p14:nvPr/>
              </p14:nvContentPartPr>
              <p14:xfrm>
                <a:off x="5682569" y="5165680"/>
                <a:ext cx="6120" cy="7524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E1ABE5EB-5E10-49CB-BB67-744DD6ADD7D1}"/>
                    </a:ext>
                  </a:extLst>
                </p:cNvPr>
                <p:cNvPicPr/>
                <p:nvPr/>
              </p:nvPicPr>
              <p:blipFill>
                <a:blip r:embed="rId1904"/>
                <a:stretch>
                  <a:fillRect/>
                </a:stretch>
              </p:blipFill>
              <p:spPr>
                <a:xfrm>
                  <a:off x="5673929" y="5157040"/>
                  <a:ext cx="237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5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E14B2F96-5B93-492D-A5FF-CAB8A048ABB0}"/>
                    </a:ext>
                  </a:extLst>
                </p14:cNvPr>
                <p14:cNvContentPartPr/>
                <p14:nvPr/>
              </p14:nvContentPartPr>
              <p14:xfrm>
                <a:off x="5723249" y="5162440"/>
                <a:ext cx="70200" cy="11088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E14B2F96-5B93-492D-A5FF-CAB8A048ABB0}"/>
                    </a:ext>
                  </a:extLst>
                </p:cNvPr>
                <p:cNvPicPr/>
                <p:nvPr/>
              </p:nvPicPr>
              <p:blipFill>
                <a:blip r:embed="rId1906"/>
                <a:stretch>
                  <a:fillRect/>
                </a:stretch>
              </p:blipFill>
              <p:spPr>
                <a:xfrm>
                  <a:off x="5714609" y="5153800"/>
                  <a:ext cx="878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7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835FF05B-CEBF-44B9-B809-A25F5CB1AD6E}"/>
                    </a:ext>
                  </a:extLst>
                </p14:cNvPr>
                <p14:cNvContentPartPr/>
                <p14:nvPr/>
              </p14:nvContentPartPr>
              <p14:xfrm>
                <a:off x="5138609" y="5328040"/>
                <a:ext cx="155520" cy="9900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835FF05B-CEBF-44B9-B809-A25F5CB1AD6E}"/>
                    </a:ext>
                  </a:extLst>
                </p:cNvPr>
                <p:cNvPicPr/>
                <p:nvPr/>
              </p:nvPicPr>
              <p:blipFill>
                <a:blip r:embed="rId1908"/>
                <a:stretch>
                  <a:fillRect/>
                </a:stretch>
              </p:blipFill>
              <p:spPr>
                <a:xfrm>
                  <a:off x="5129969" y="5319040"/>
                  <a:ext cx="173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9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48CEF204-37E6-4934-9172-6F20CFA3B315}"/>
                    </a:ext>
                  </a:extLst>
                </p14:cNvPr>
                <p14:cNvContentPartPr/>
                <p14:nvPr/>
              </p14:nvContentPartPr>
              <p14:xfrm>
                <a:off x="5294849" y="5332000"/>
                <a:ext cx="100080" cy="10008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48CEF204-37E6-4934-9172-6F20CFA3B315}"/>
                    </a:ext>
                  </a:extLst>
                </p:cNvPr>
                <p:cNvPicPr/>
                <p:nvPr/>
              </p:nvPicPr>
              <p:blipFill>
                <a:blip r:embed="rId1910"/>
                <a:stretch>
                  <a:fillRect/>
                </a:stretch>
              </p:blipFill>
              <p:spPr>
                <a:xfrm>
                  <a:off x="5285849" y="5323360"/>
                  <a:ext cx="1177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1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2C20B526-89BE-433C-9DF9-309952DBF10B}"/>
                    </a:ext>
                  </a:extLst>
                </p14:cNvPr>
                <p14:cNvContentPartPr/>
                <p14:nvPr/>
              </p14:nvContentPartPr>
              <p14:xfrm>
                <a:off x="5520209" y="5351800"/>
                <a:ext cx="13680" cy="7452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2C20B526-89BE-433C-9DF9-309952DBF10B}"/>
                    </a:ext>
                  </a:extLst>
                </p:cNvPr>
                <p:cNvPicPr/>
                <p:nvPr/>
              </p:nvPicPr>
              <p:blipFill>
                <a:blip r:embed="rId1912"/>
                <a:stretch>
                  <a:fillRect/>
                </a:stretch>
              </p:blipFill>
              <p:spPr>
                <a:xfrm>
                  <a:off x="5511569" y="5343160"/>
                  <a:ext cx="31320" cy="9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6" name="Gruppo 515">
            <a:extLst>
              <a:ext uri="{FF2B5EF4-FFF2-40B4-BE49-F238E27FC236}">
                <a16:creationId xmlns:a16="http://schemas.microsoft.com/office/drawing/2014/main" id="{8B1CFC1E-B79E-4B97-A90B-65EEFCC215F7}"/>
              </a:ext>
            </a:extLst>
          </p:cNvPr>
          <p:cNvGrpSpPr/>
          <p:nvPr/>
        </p:nvGrpSpPr>
        <p:grpSpPr>
          <a:xfrm>
            <a:off x="4976249" y="5528200"/>
            <a:ext cx="1173240" cy="389160"/>
            <a:chOff x="4976249" y="5528200"/>
            <a:chExt cx="117324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3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4B08D7DF-F17E-49EA-A34D-035764C54F33}"/>
                    </a:ext>
                  </a:extLst>
                </p14:cNvPr>
                <p14:cNvContentPartPr/>
                <p14:nvPr/>
              </p14:nvContentPartPr>
              <p14:xfrm>
                <a:off x="4976249" y="5528200"/>
                <a:ext cx="131040" cy="9648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4B08D7DF-F17E-49EA-A34D-035764C54F33}"/>
                    </a:ext>
                  </a:extLst>
                </p:cNvPr>
                <p:cNvPicPr/>
                <p:nvPr/>
              </p:nvPicPr>
              <p:blipFill>
                <a:blip r:embed="rId1914"/>
                <a:stretch>
                  <a:fillRect/>
                </a:stretch>
              </p:blipFill>
              <p:spPr>
                <a:xfrm>
                  <a:off x="4967609" y="5519200"/>
                  <a:ext cx="148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5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1C3F1C72-95A4-4921-B836-2074C09CC2CF}"/>
                    </a:ext>
                  </a:extLst>
                </p14:cNvPr>
                <p14:cNvContentPartPr/>
                <p14:nvPr/>
              </p14:nvContentPartPr>
              <p14:xfrm>
                <a:off x="5073809" y="5537920"/>
                <a:ext cx="78840" cy="9576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1C3F1C72-95A4-4921-B836-2074C09CC2CF}"/>
                    </a:ext>
                  </a:extLst>
                </p:cNvPr>
                <p:cNvPicPr/>
                <p:nvPr/>
              </p:nvPicPr>
              <p:blipFill>
                <a:blip r:embed="rId1916"/>
                <a:stretch>
                  <a:fillRect/>
                </a:stretch>
              </p:blipFill>
              <p:spPr>
                <a:xfrm>
                  <a:off x="5065169" y="5529280"/>
                  <a:ext cx="964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7">
              <p14:nvContentPartPr>
                <p14:cNvPr id="497" name="Input penna 496">
                  <a:extLst>
                    <a:ext uri="{FF2B5EF4-FFF2-40B4-BE49-F238E27FC236}">
                      <a16:creationId xmlns:a16="http://schemas.microsoft.com/office/drawing/2014/main" id="{DD436C4C-43B2-451F-BB3F-33D86EE9F9C5}"/>
                    </a:ext>
                  </a:extLst>
                </p14:cNvPr>
                <p14:cNvContentPartPr/>
                <p14:nvPr/>
              </p14:nvContentPartPr>
              <p14:xfrm>
                <a:off x="5099369" y="5595880"/>
                <a:ext cx="58320" cy="432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DD436C4C-43B2-451F-BB3F-33D86EE9F9C5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5090369" y="5586880"/>
                  <a:ext cx="759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9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DD4635E7-DE0B-4CFA-AD85-3F44DBD51C74}"/>
                    </a:ext>
                  </a:extLst>
                </p14:cNvPr>
                <p14:cNvContentPartPr/>
                <p14:nvPr/>
              </p14:nvContentPartPr>
              <p14:xfrm>
                <a:off x="5157329" y="5534680"/>
                <a:ext cx="150480" cy="8208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DD4635E7-DE0B-4CFA-AD85-3F44DBD51C74}"/>
                    </a:ext>
                  </a:extLst>
                </p:cNvPr>
                <p:cNvPicPr/>
                <p:nvPr/>
              </p:nvPicPr>
              <p:blipFill>
                <a:blip r:embed="rId1920"/>
                <a:stretch>
                  <a:fillRect/>
                </a:stretch>
              </p:blipFill>
              <p:spPr>
                <a:xfrm>
                  <a:off x="5148329" y="5526040"/>
                  <a:ext cx="168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1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35C6B3FE-09CE-4AE5-9F16-9478FFDBE50A}"/>
                    </a:ext>
                  </a:extLst>
                </p14:cNvPr>
                <p14:cNvContentPartPr/>
                <p14:nvPr/>
              </p14:nvContentPartPr>
              <p14:xfrm>
                <a:off x="5288369" y="5544760"/>
                <a:ext cx="76320" cy="9432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35C6B3FE-09CE-4AE5-9F16-9478FFDBE50A}"/>
                    </a:ext>
                  </a:extLst>
                </p:cNvPr>
                <p:cNvPicPr/>
                <p:nvPr/>
              </p:nvPicPr>
              <p:blipFill>
                <a:blip r:embed="rId1922"/>
                <a:stretch>
                  <a:fillRect/>
                </a:stretch>
              </p:blipFill>
              <p:spPr>
                <a:xfrm>
                  <a:off x="5279369" y="5535760"/>
                  <a:ext cx="939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3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ABB69BFB-1A2D-474D-BBB1-9141A4BFA3D5}"/>
                    </a:ext>
                  </a:extLst>
                </p14:cNvPr>
                <p14:cNvContentPartPr/>
                <p14:nvPr/>
              </p14:nvContentPartPr>
              <p14:xfrm>
                <a:off x="5375129" y="5539720"/>
                <a:ext cx="74880" cy="9432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ABB69BFB-1A2D-474D-BBB1-9141A4BFA3D5}"/>
                    </a:ext>
                  </a:extLst>
                </p:cNvPr>
                <p:cNvPicPr/>
                <p:nvPr/>
              </p:nvPicPr>
              <p:blipFill>
                <a:blip r:embed="rId1924"/>
                <a:stretch>
                  <a:fillRect/>
                </a:stretch>
              </p:blipFill>
              <p:spPr>
                <a:xfrm>
                  <a:off x="5366129" y="5531080"/>
                  <a:ext cx="925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5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44CB54A8-3351-4297-8E73-5FE3592A7A83}"/>
                    </a:ext>
                  </a:extLst>
                </p14:cNvPr>
                <p14:cNvContentPartPr/>
                <p14:nvPr/>
              </p14:nvContentPartPr>
              <p14:xfrm>
                <a:off x="5479529" y="5532160"/>
                <a:ext cx="155160" cy="10008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44CB54A8-3351-4297-8E73-5FE3592A7A83}"/>
                    </a:ext>
                  </a:extLst>
                </p:cNvPr>
                <p:cNvPicPr/>
                <p:nvPr/>
              </p:nvPicPr>
              <p:blipFill>
                <a:blip r:embed="rId1926"/>
                <a:stretch>
                  <a:fillRect/>
                </a:stretch>
              </p:blipFill>
              <p:spPr>
                <a:xfrm>
                  <a:off x="5470529" y="5523520"/>
                  <a:ext cx="1728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7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DCBE2F1C-F9C6-4D59-959C-8B824145B0DC}"/>
                    </a:ext>
                  </a:extLst>
                </p14:cNvPr>
                <p14:cNvContentPartPr/>
                <p14:nvPr/>
              </p14:nvContentPartPr>
              <p14:xfrm>
                <a:off x="5631089" y="5531080"/>
                <a:ext cx="51120" cy="10836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DCBE2F1C-F9C6-4D59-959C-8B824145B0DC}"/>
                    </a:ext>
                  </a:extLst>
                </p:cNvPr>
                <p:cNvPicPr/>
                <p:nvPr/>
              </p:nvPicPr>
              <p:blipFill>
                <a:blip r:embed="rId1928"/>
                <a:stretch>
                  <a:fillRect/>
                </a:stretch>
              </p:blipFill>
              <p:spPr>
                <a:xfrm>
                  <a:off x="5622089" y="5522440"/>
                  <a:ext cx="68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9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61693D4A-E811-4AA2-8073-D4ACC486FAF4}"/>
                    </a:ext>
                  </a:extLst>
                </p14:cNvPr>
                <p14:cNvContentPartPr/>
                <p14:nvPr/>
              </p14:nvContentPartPr>
              <p14:xfrm>
                <a:off x="5727209" y="5537200"/>
                <a:ext cx="7200" cy="8928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61693D4A-E811-4AA2-8073-D4ACC486FAF4}"/>
                    </a:ext>
                  </a:extLst>
                </p:cNvPr>
                <p:cNvPicPr/>
                <p:nvPr/>
              </p:nvPicPr>
              <p:blipFill>
                <a:blip r:embed="rId1930"/>
                <a:stretch>
                  <a:fillRect/>
                </a:stretch>
              </p:blipFill>
              <p:spPr>
                <a:xfrm>
                  <a:off x="5718209" y="5528560"/>
                  <a:ext cx="24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1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25760821-1677-4670-B152-087FDD2E15D0}"/>
                    </a:ext>
                  </a:extLst>
                </p14:cNvPr>
                <p14:cNvContentPartPr/>
                <p14:nvPr/>
              </p14:nvContentPartPr>
              <p14:xfrm>
                <a:off x="5090729" y="5732680"/>
                <a:ext cx="201960" cy="11736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25760821-1677-4670-B152-087FDD2E15D0}"/>
                    </a:ext>
                  </a:extLst>
                </p:cNvPr>
                <p:cNvPicPr/>
                <p:nvPr/>
              </p:nvPicPr>
              <p:blipFill>
                <a:blip r:embed="rId1932"/>
                <a:stretch>
                  <a:fillRect/>
                </a:stretch>
              </p:blipFill>
              <p:spPr>
                <a:xfrm>
                  <a:off x="5081729" y="5723680"/>
                  <a:ext cx="2196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3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3D12759C-FA3B-4558-B96C-7154F76EF0F2}"/>
                    </a:ext>
                  </a:extLst>
                </p14:cNvPr>
                <p14:cNvContentPartPr/>
                <p14:nvPr/>
              </p14:nvContentPartPr>
              <p14:xfrm>
                <a:off x="5340209" y="5744920"/>
                <a:ext cx="17640" cy="9396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3D12759C-FA3B-4558-B96C-7154F76EF0F2}"/>
                    </a:ext>
                  </a:extLst>
                </p:cNvPr>
                <p:cNvPicPr/>
                <p:nvPr/>
              </p:nvPicPr>
              <p:blipFill>
                <a:blip r:embed="rId1934"/>
                <a:stretch>
                  <a:fillRect/>
                </a:stretch>
              </p:blipFill>
              <p:spPr>
                <a:xfrm>
                  <a:off x="5331209" y="5735920"/>
                  <a:ext cx="35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5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3508EE88-C53D-4B18-9B72-EF36541811EE}"/>
                    </a:ext>
                  </a:extLst>
                </p14:cNvPr>
                <p14:cNvContentPartPr/>
                <p14:nvPr/>
              </p14:nvContentPartPr>
              <p14:xfrm>
                <a:off x="5352809" y="5742400"/>
                <a:ext cx="56160" cy="9972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3508EE88-C53D-4B18-9B72-EF36541811EE}"/>
                    </a:ext>
                  </a:extLst>
                </p:cNvPr>
                <p:cNvPicPr/>
                <p:nvPr/>
              </p:nvPicPr>
              <p:blipFill>
                <a:blip r:embed="rId1936"/>
                <a:stretch>
                  <a:fillRect/>
                </a:stretch>
              </p:blipFill>
              <p:spPr>
                <a:xfrm>
                  <a:off x="5344169" y="5733400"/>
                  <a:ext cx="73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7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F6EE313F-2056-44A6-979B-90F7A2755C2E}"/>
                    </a:ext>
                  </a:extLst>
                </p14:cNvPr>
                <p14:cNvContentPartPr/>
                <p14:nvPr/>
              </p14:nvContentPartPr>
              <p14:xfrm>
                <a:off x="5452529" y="5732320"/>
                <a:ext cx="125280" cy="11268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F6EE313F-2056-44A6-979B-90F7A2755C2E}"/>
                    </a:ext>
                  </a:extLst>
                </p:cNvPr>
                <p:cNvPicPr/>
                <p:nvPr/>
              </p:nvPicPr>
              <p:blipFill>
                <a:blip r:embed="rId1938"/>
                <a:stretch>
                  <a:fillRect/>
                </a:stretch>
              </p:blipFill>
              <p:spPr>
                <a:xfrm>
                  <a:off x="5443529" y="5723320"/>
                  <a:ext cx="1429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9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E3483C6C-E268-4319-8F6E-61CE5D21C5EA}"/>
                    </a:ext>
                  </a:extLst>
                </p14:cNvPr>
                <p14:cNvContentPartPr/>
                <p14:nvPr/>
              </p14:nvContentPartPr>
              <p14:xfrm>
                <a:off x="5645489" y="5766160"/>
                <a:ext cx="10440" cy="9360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E3483C6C-E268-4319-8F6E-61CE5D21C5EA}"/>
                    </a:ext>
                  </a:extLst>
                </p:cNvPr>
                <p:cNvPicPr/>
                <p:nvPr/>
              </p:nvPicPr>
              <p:blipFill>
                <a:blip r:embed="rId1940"/>
                <a:stretch>
                  <a:fillRect/>
                </a:stretch>
              </p:blipFill>
              <p:spPr>
                <a:xfrm>
                  <a:off x="5636849" y="5757520"/>
                  <a:ext cx="28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1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3EE95F82-7D13-42DE-A836-C1EDCB4B6D8D}"/>
                    </a:ext>
                  </a:extLst>
                </p14:cNvPr>
                <p14:cNvContentPartPr/>
                <p14:nvPr/>
              </p14:nvContentPartPr>
              <p14:xfrm>
                <a:off x="5644769" y="5732320"/>
                <a:ext cx="94680" cy="6552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3EE95F82-7D13-42DE-A836-C1EDCB4B6D8D}"/>
                    </a:ext>
                  </a:extLst>
                </p:cNvPr>
                <p:cNvPicPr/>
                <p:nvPr/>
              </p:nvPicPr>
              <p:blipFill>
                <a:blip r:embed="rId1942"/>
                <a:stretch>
                  <a:fillRect/>
                </a:stretch>
              </p:blipFill>
              <p:spPr>
                <a:xfrm>
                  <a:off x="5635769" y="5723680"/>
                  <a:ext cx="1123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3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62654004-9B35-4169-AD81-0222DDB2830C}"/>
                    </a:ext>
                  </a:extLst>
                </p14:cNvPr>
                <p14:cNvContentPartPr/>
                <p14:nvPr/>
              </p14:nvContentPartPr>
              <p14:xfrm>
                <a:off x="5724689" y="5774440"/>
                <a:ext cx="84240" cy="9072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62654004-9B35-4169-AD81-0222DDB2830C}"/>
                    </a:ext>
                  </a:extLst>
                </p:cNvPr>
                <p:cNvPicPr/>
                <p:nvPr/>
              </p:nvPicPr>
              <p:blipFill>
                <a:blip r:embed="rId1944"/>
                <a:stretch>
                  <a:fillRect/>
                </a:stretch>
              </p:blipFill>
              <p:spPr>
                <a:xfrm>
                  <a:off x="5715689" y="5765800"/>
                  <a:ext cx="101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5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D710B9D6-619C-45E3-92F9-949FB7A1EE0E}"/>
                    </a:ext>
                  </a:extLst>
                </p14:cNvPr>
                <p14:cNvContentPartPr/>
                <p14:nvPr/>
              </p14:nvContentPartPr>
              <p14:xfrm>
                <a:off x="5726129" y="5800000"/>
                <a:ext cx="84600" cy="684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D710B9D6-619C-45E3-92F9-949FB7A1EE0E}"/>
                    </a:ext>
                  </a:extLst>
                </p:cNvPr>
                <p:cNvPicPr/>
                <p:nvPr/>
              </p:nvPicPr>
              <p:blipFill>
                <a:blip r:embed="rId1946"/>
                <a:stretch>
                  <a:fillRect/>
                </a:stretch>
              </p:blipFill>
              <p:spPr>
                <a:xfrm>
                  <a:off x="5717489" y="5791360"/>
                  <a:ext cx="1022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7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0614927D-5AA3-4F94-868C-E3D538B1935E}"/>
                    </a:ext>
                  </a:extLst>
                </p14:cNvPr>
                <p14:cNvContentPartPr/>
                <p14:nvPr/>
              </p14:nvContentPartPr>
              <p14:xfrm>
                <a:off x="5808569" y="5750320"/>
                <a:ext cx="125280" cy="8064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0614927D-5AA3-4F94-868C-E3D538B1935E}"/>
                    </a:ext>
                  </a:extLst>
                </p:cNvPr>
                <p:cNvPicPr/>
                <p:nvPr/>
              </p:nvPicPr>
              <p:blipFill>
                <a:blip r:embed="rId1948"/>
                <a:stretch>
                  <a:fillRect/>
                </a:stretch>
              </p:blipFill>
              <p:spPr>
                <a:xfrm>
                  <a:off x="5799569" y="5741680"/>
                  <a:ext cx="142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9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E8BA8FB3-C2EC-45DA-9F52-023A253C8EF5}"/>
                    </a:ext>
                  </a:extLst>
                </p14:cNvPr>
                <p14:cNvContentPartPr/>
                <p14:nvPr/>
              </p14:nvContentPartPr>
              <p14:xfrm>
                <a:off x="5951849" y="5702080"/>
                <a:ext cx="197640" cy="14004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E8BA8FB3-C2EC-45DA-9F52-023A253C8EF5}"/>
                    </a:ext>
                  </a:extLst>
                </p:cNvPr>
                <p:cNvPicPr/>
                <p:nvPr/>
              </p:nvPicPr>
              <p:blipFill>
                <a:blip r:embed="rId1950"/>
                <a:stretch>
                  <a:fillRect/>
                </a:stretch>
              </p:blipFill>
              <p:spPr>
                <a:xfrm>
                  <a:off x="5943209" y="5693080"/>
                  <a:ext cx="2152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1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0791AA91-80C0-4921-AA56-F7EDE7C179CE}"/>
                    </a:ext>
                  </a:extLst>
                </p14:cNvPr>
                <p14:cNvContentPartPr/>
                <p14:nvPr/>
              </p14:nvContentPartPr>
              <p14:xfrm>
                <a:off x="5991449" y="5879200"/>
                <a:ext cx="96120" cy="288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0791AA91-80C0-4921-AA56-F7EDE7C179CE}"/>
                    </a:ext>
                  </a:extLst>
                </p:cNvPr>
                <p:cNvPicPr/>
                <p:nvPr/>
              </p:nvPicPr>
              <p:blipFill>
                <a:blip r:embed="rId1952"/>
                <a:stretch>
                  <a:fillRect/>
                </a:stretch>
              </p:blipFill>
              <p:spPr>
                <a:xfrm>
                  <a:off x="5982809" y="5870200"/>
                  <a:ext cx="1137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3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D2AA7322-76C7-4F7B-90AD-8DEAE8683721}"/>
                    </a:ext>
                  </a:extLst>
                </p14:cNvPr>
                <p14:cNvContentPartPr/>
                <p14:nvPr/>
              </p14:nvContentPartPr>
              <p14:xfrm>
                <a:off x="5991449" y="5911240"/>
                <a:ext cx="95040" cy="612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D2AA7322-76C7-4F7B-90AD-8DEAE8683721}"/>
                    </a:ext>
                  </a:extLst>
                </p:cNvPr>
                <p:cNvPicPr/>
                <p:nvPr/>
              </p:nvPicPr>
              <p:blipFill>
                <a:blip r:embed="rId1954"/>
                <a:stretch>
                  <a:fillRect/>
                </a:stretch>
              </p:blipFill>
              <p:spPr>
                <a:xfrm>
                  <a:off x="5982809" y="5902240"/>
                  <a:ext cx="11268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6" name="Gruppo 525">
            <a:extLst>
              <a:ext uri="{FF2B5EF4-FFF2-40B4-BE49-F238E27FC236}">
                <a16:creationId xmlns:a16="http://schemas.microsoft.com/office/drawing/2014/main" id="{DF8DE0A6-7EFF-4890-A825-56189DD9DEAD}"/>
              </a:ext>
            </a:extLst>
          </p:cNvPr>
          <p:cNvGrpSpPr/>
          <p:nvPr/>
        </p:nvGrpSpPr>
        <p:grpSpPr>
          <a:xfrm>
            <a:off x="5036369" y="6131200"/>
            <a:ext cx="825840" cy="153360"/>
            <a:chOff x="5036369" y="6131200"/>
            <a:chExt cx="82584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55">
              <p14:nvContentPartPr>
                <p14:cNvPr id="517" name="Input penna 516">
                  <a:extLst>
                    <a:ext uri="{FF2B5EF4-FFF2-40B4-BE49-F238E27FC236}">
                      <a16:creationId xmlns:a16="http://schemas.microsoft.com/office/drawing/2014/main" id="{BECE59CC-9EEB-4A17-B707-B3DC11425897}"/>
                    </a:ext>
                  </a:extLst>
                </p14:cNvPr>
                <p14:cNvContentPartPr/>
                <p14:nvPr/>
              </p14:nvContentPartPr>
              <p14:xfrm>
                <a:off x="5036369" y="6157480"/>
                <a:ext cx="87480" cy="11916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BECE59CC-9EEB-4A17-B707-B3DC11425897}"/>
                    </a:ext>
                  </a:extLst>
                </p:cNvPr>
                <p:cNvPicPr/>
                <p:nvPr/>
              </p:nvPicPr>
              <p:blipFill>
                <a:blip r:embed="rId1956"/>
                <a:stretch>
                  <a:fillRect/>
                </a:stretch>
              </p:blipFill>
              <p:spPr>
                <a:xfrm>
                  <a:off x="5027369" y="6148840"/>
                  <a:ext cx="1051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7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F4439BC5-743B-4A86-B11E-1806ACFED92E}"/>
                    </a:ext>
                  </a:extLst>
                </p14:cNvPr>
                <p14:cNvContentPartPr/>
                <p14:nvPr/>
              </p14:nvContentPartPr>
              <p14:xfrm>
                <a:off x="5143649" y="6200320"/>
                <a:ext cx="77760" cy="8424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F4439BC5-743B-4A86-B11E-1806ACFED92E}"/>
                    </a:ext>
                  </a:extLst>
                </p:cNvPr>
                <p:cNvPicPr/>
                <p:nvPr/>
              </p:nvPicPr>
              <p:blipFill>
                <a:blip r:embed="rId1958"/>
                <a:stretch>
                  <a:fillRect/>
                </a:stretch>
              </p:blipFill>
              <p:spPr>
                <a:xfrm>
                  <a:off x="5135009" y="6191680"/>
                  <a:ext cx="954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9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BD22C04E-A33F-47F7-BD7D-A56927A791A5}"/>
                    </a:ext>
                  </a:extLst>
                </p14:cNvPr>
                <p14:cNvContentPartPr/>
                <p14:nvPr/>
              </p14:nvContentPartPr>
              <p14:xfrm>
                <a:off x="5168849" y="6215080"/>
                <a:ext cx="37080" cy="6948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BD22C04E-A33F-47F7-BD7D-A56927A791A5}"/>
                    </a:ext>
                  </a:extLst>
                </p:cNvPr>
                <p:cNvPicPr/>
                <p:nvPr/>
              </p:nvPicPr>
              <p:blipFill>
                <a:blip r:embed="rId1960"/>
                <a:stretch>
                  <a:fillRect/>
                </a:stretch>
              </p:blipFill>
              <p:spPr>
                <a:xfrm>
                  <a:off x="5160209" y="6206440"/>
                  <a:ext cx="547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1">
              <p14:nvContentPartPr>
                <p14:cNvPr id="520" name="Input penna 519">
                  <a:extLst>
                    <a:ext uri="{FF2B5EF4-FFF2-40B4-BE49-F238E27FC236}">
                      <a16:creationId xmlns:a16="http://schemas.microsoft.com/office/drawing/2014/main" id="{353A9763-23F6-4261-A5CB-A3DCBF7AC22A}"/>
                    </a:ext>
                  </a:extLst>
                </p14:cNvPr>
                <p14:cNvContentPartPr/>
                <p14:nvPr/>
              </p14:nvContentPartPr>
              <p14:xfrm>
                <a:off x="5296649" y="6152080"/>
                <a:ext cx="180360" cy="7740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353A9763-23F6-4261-A5CB-A3DCBF7AC22A}"/>
                    </a:ext>
                  </a:extLst>
                </p:cNvPr>
                <p:cNvPicPr/>
                <p:nvPr/>
              </p:nvPicPr>
              <p:blipFill>
                <a:blip r:embed="rId1962"/>
                <a:stretch>
                  <a:fillRect/>
                </a:stretch>
              </p:blipFill>
              <p:spPr>
                <a:xfrm>
                  <a:off x="5287649" y="6143440"/>
                  <a:ext cx="1980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3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8BA72FE8-560C-48AC-8A2D-F9787183CA85}"/>
                    </a:ext>
                  </a:extLst>
                </p14:cNvPr>
                <p14:cNvContentPartPr/>
                <p14:nvPr/>
              </p14:nvContentPartPr>
              <p14:xfrm>
                <a:off x="5569529" y="6131200"/>
                <a:ext cx="171000" cy="11016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8BA72FE8-560C-48AC-8A2D-F9787183CA85}"/>
                    </a:ext>
                  </a:extLst>
                </p:cNvPr>
                <p:cNvPicPr/>
                <p:nvPr/>
              </p:nvPicPr>
              <p:blipFill>
                <a:blip r:embed="rId1964"/>
                <a:stretch>
                  <a:fillRect/>
                </a:stretch>
              </p:blipFill>
              <p:spPr>
                <a:xfrm>
                  <a:off x="5560529" y="6122200"/>
                  <a:ext cx="188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5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51479F71-FB91-458D-B090-5EC03FF78D25}"/>
                    </a:ext>
                  </a:extLst>
                </p14:cNvPr>
                <p14:cNvContentPartPr/>
                <p14:nvPr/>
              </p14:nvContentPartPr>
              <p14:xfrm>
                <a:off x="5682929" y="6202840"/>
                <a:ext cx="72720" cy="5364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51479F71-FB91-458D-B090-5EC03FF78D25}"/>
                    </a:ext>
                  </a:extLst>
                </p:cNvPr>
                <p:cNvPicPr/>
                <p:nvPr/>
              </p:nvPicPr>
              <p:blipFill>
                <a:blip r:embed="rId1966"/>
                <a:stretch>
                  <a:fillRect/>
                </a:stretch>
              </p:blipFill>
              <p:spPr>
                <a:xfrm>
                  <a:off x="5673929" y="6193840"/>
                  <a:ext cx="903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7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C05CBB43-7E5A-44B6-99EC-920561A971D0}"/>
                    </a:ext>
                  </a:extLst>
                </p14:cNvPr>
                <p14:cNvContentPartPr/>
                <p14:nvPr/>
              </p14:nvContentPartPr>
              <p14:xfrm>
                <a:off x="5701289" y="6189880"/>
                <a:ext cx="63360" cy="5688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C05CBB43-7E5A-44B6-99EC-920561A971D0}"/>
                    </a:ext>
                  </a:extLst>
                </p:cNvPr>
                <p:cNvPicPr/>
                <p:nvPr/>
              </p:nvPicPr>
              <p:blipFill>
                <a:blip r:embed="rId1968"/>
                <a:stretch>
                  <a:fillRect/>
                </a:stretch>
              </p:blipFill>
              <p:spPr>
                <a:xfrm>
                  <a:off x="5692649" y="6180880"/>
                  <a:ext cx="810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9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9AB1D5F8-BF68-4748-8CAD-EC934F12B8F0}"/>
                    </a:ext>
                  </a:extLst>
                </p14:cNvPr>
                <p14:cNvContentPartPr/>
                <p14:nvPr/>
              </p14:nvContentPartPr>
              <p14:xfrm>
                <a:off x="5778329" y="6179800"/>
                <a:ext cx="75960" cy="5724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9AB1D5F8-BF68-4748-8CAD-EC934F12B8F0}"/>
                    </a:ext>
                  </a:extLst>
                </p:cNvPr>
                <p:cNvPicPr/>
                <p:nvPr/>
              </p:nvPicPr>
              <p:blipFill>
                <a:blip r:embed="rId1970"/>
                <a:stretch>
                  <a:fillRect/>
                </a:stretch>
              </p:blipFill>
              <p:spPr>
                <a:xfrm>
                  <a:off x="5769689" y="6170800"/>
                  <a:ext cx="936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1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B19D1CF4-9E7C-4431-99ED-16FB4B45526F}"/>
                    </a:ext>
                  </a:extLst>
                </p14:cNvPr>
                <p14:cNvContentPartPr/>
                <p14:nvPr/>
              </p14:nvContentPartPr>
              <p14:xfrm>
                <a:off x="5773649" y="6196360"/>
                <a:ext cx="88560" cy="6048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B19D1CF4-9E7C-4431-99ED-16FB4B45526F}"/>
                    </a:ext>
                  </a:extLst>
                </p:cNvPr>
                <p:cNvPicPr/>
                <p:nvPr/>
              </p:nvPicPr>
              <p:blipFill>
                <a:blip r:embed="rId1972"/>
                <a:stretch>
                  <a:fillRect/>
                </a:stretch>
              </p:blipFill>
              <p:spPr>
                <a:xfrm>
                  <a:off x="5764649" y="6187360"/>
                  <a:ext cx="10620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8" name="Gruppo 537">
            <a:extLst>
              <a:ext uri="{FF2B5EF4-FFF2-40B4-BE49-F238E27FC236}">
                <a16:creationId xmlns:a16="http://schemas.microsoft.com/office/drawing/2014/main" id="{76F00766-95F1-4AD0-998C-D5C4338E6030}"/>
              </a:ext>
            </a:extLst>
          </p:cNvPr>
          <p:cNvGrpSpPr/>
          <p:nvPr/>
        </p:nvGrpSpPr>
        <p:grpSpPr>
          <a:xfrm>
            <a:off x="5005409" y="6459880"/>
            <a:ext cx="965160" cy="231120"/>
            <a:chOff x="5005409" y="6459880"/>
            <a:chExt cx="96516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3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7C4710C2-FA8B-4DFB-B595-A1948BBF5766}"/>
                    </a:ext>
                  </a:extLst>
                </p14:cNvPr>
                <p14:cNvContentPartPr/>
                <p14:nvPr/>
              </p14:nvContentPartPr>
              <p14:xfrm>
                <a:off x="5005409" y="6459880"/>
                <a:ext cx="125280" cy="13644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7C4710C2-FA8B-4DFB-B595-A1948BBF5766}"/>
                    </a:ext>
                  </a:extLst>
                </p:cNvPr>
                <p:cNvPicPr/>
                <p:nvPr/>
              </p:nvPicPr>
              <p:blipFill>
                <a:blip r:embed="rId1974"/>
                <a:stretch>
                  <a:fillRect/>
                </a:stretch>
              </p:blipFill>
              <p:spPr>
                <a:xfrm>
                  <a:off x="4996409" y="6450880"/>
                  <a:ext cx="1429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5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FEA8015C-3993-4547-9653-9E259FDC3BA0}"/>
                    </a:ext>
                  </a:extLst>
                </p14:cNvPr>
                <p14:cNvContentPartPr/>
                <p14:nvPr/>
              </p14:nvContentPartPr>
              <p14:xfrm>
                <a:off x="5121329" y="6559600"/>
                <a:ext cx="69120" cy="5544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FEA8015C-3993-4547-9653-9E259FDC3BA0}"/>
                    </a:ext>
                  </a:extLst>
                </p:cNvPr>
                <p:cNvPicPr/>
                <p:nvPr/>
              </p:nvPicPr>
              <p:blipFill>
                <a:blip r:embed="rId1976"/>
                <a:stretch>
                  <a:fillRect/>
                </a:stretch>
              </p:blipFill>
              <p:spPr>
                <a:xfrm>
                  <a:off x="5112689" y="6550600"/>
                  <a:ext cx="867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7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643901BF-433E-45B4-AB1F-F3F10B804B7A}"/>
                    </a:ext>
                  </a:extLst>
                </p14:cNvPr>
                <p14:cNvContentPartPr/>
                <p14:nvPr/>
              </p14:nvContentPartPr>
              <p14:xfrm>
                <a:off x="5150489" y="6559600"/>
                <a:ext cx="52560" cy="7200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643901BF-433E-45B4-AB1F-F3F10B804B7A}"/>
                    </a:ext>
                  </a:extLst>
                </p:cNvPr>
                <p:cNvPicPr/>
                <p:nvPr/>
              </p:nvPicPr>
              <p:blipFill>
                <a:blip r:embed="rId1978"/>
                <a:stretch>
                  <a:fillRect/>
                </a:stretch>
              </p:blipFill>
              <p:spPr>
                <a:xfrm>
                  <a:off x="5141849" y="6550600"/>
                  <a:ext cx="702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9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28A10EF3-8229-4F7E-8240-25FDA6C0A14B}"/>
                    </a:ext>
                  </a:extLst>
                </p14:cNvPr>
                <p14:cNvContentPartPr/>
                <p14:nvPr/>
              </p14:nvContentPartPr>
              <p14:xfrm>
                <a:off x="5207729" y="6574360"/>
                <a:ext cx="61200" cy="11664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28A10EF3-8229-4F7E-8240-25FDA6C0A14B}"/>
                    </a:ext>
                  </a:extLst>
                </p:cNvPr>
                <p:cNvPicPr/>
                <p:nvPr/>
              </p:nvPicPr>
              <p:blipFill>
                <a:blip r:embed="rId1980"/>
                <a:stretch>
                  <a:fillRect/>
                </a:stretch>
              </p:blipFill>
              <p:spPr>
                <a:xfrm>
                  <a:off x="5198729" y="6565360"/>
                  <a:ext cx="788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1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3D54BA7C-57FF-4C8B-9C4D-ECA7FDD7FD63}"/>
                    </a:ext>
                  </a:extLst>
                </p14:cNvPr>
                <p14:cNvContentPartPr/>
                <p14:nvPr/>
              </p14:nvContentPartPr>
              <p14:xfrm>
                <a:off x="5360369" y="6529000"/>
                <a:ext cx="182520" cy="5616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3D54BA7C-57FF-4C8B-9C4D-ECA7FDD7FD63}"/>
                    </a:ext>
                  </a:extLst>
                </p:cNvPr>
                <p:cNvPicPr/>
                <p:nvPr/>
              </p:nvPicPr>
              <p:blipFill>
                <a:blip r:embed="rId1982"/>
                <a:stretch>
                  <a:fillRect/>
                </a:stretch>
              </p:blipFill>
              <p:spPr>
                <a:xfrm>
                  <a:off x="5351729" y="6520360"/>
                  <a:ext cx="2001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3">
              <p14:nvContentPartPr>
                <p14:cNvPr id="533" name="Input penna 532">
                  <a:extLst>
                    <a:ext uri="{FF2B5EF4-FFF2-40B4-BE49-F238E27FC236}">
                      <a16:creationId xmlns:a16="http://schemas.microsoft.com/office/drawing/2014/main" id="{041E4DEE-F19F-4E16-8813-824E5543DB3D}"/>
                    </a:ext>
                  </a:extLst>
                </p14:cNvPr>
                <p14:cNvContentPartPr/>
                <p14:nvPr/>
              </p14:nvContentPartPr>
              <p14:xfrm>
                <a:off x="5691929" y="6494440"/>
                <a:ext cx="87120" cy="9180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041E4DEE-F19F-4E16-8813-824E5543DB3D}"/>
                    </a:ext>
                  </a:extLst>
                </p:cNvPr>
                <p:cNvPicPr/>
                <p:nvPr/>
              </p:nvPicPr>
              <p:blipFill>
                <a:blip r:embed="rId1984"/>
                <a:stretch>
                  <a:fillRect/>
                </a:stretch>
              </p:blipFill>
              <p:spPr>
                <a:xfrm>
                  <a:off x="5682929" y="6485440"/>
                  <a:ext cx="1047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5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7D09F874-55CA-484A-BCAB-AD053C7D9C75}"/>
                    </a:ext>
                  </a:extLst>
                </p14:cNvPr>
                <p14:cNvContentPartPr/>
                <p14:nvPr/>
              </p14:nvContentPartPr>
              <p14:xfrm>
                <a:off x="5639009" y="6468160"/>
                <a:ext cx="155160" cy="1116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7D09F874-55CA-484A-BCAB-AD053C7D9C75}"/>
                    </a:ext>
                  </a:extLst>
                </p:cNvPr>
                <p:cNvPicPr/>
                <p:nvPr/>
              </p:nvPicPr>
              <p:blipFill>
                <a:blip r:embed="rId1986"/>
                <a:stretch>
                  <a:fillRect/>
                </a:stretch>
              </p:blipFill>
              <p:spPr>
                <a:xfrm>
                  <a:off x="5630009" y="6459160"/>
                  <a:ext cx="172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7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32473EC3-BB7A-4D77-8EB1-8EBEA715E4C2}"/>
                    </a:ext>
                  </a:extLst>
                </p14:cNvPr>
                <p14:cNvContentPartPr/>
                <p14:nvPr/>
              </p14:nvContentPartPr>
              <p14:xfrm>
                <a:off x="5814329" y="6545560"/>
                <a:ext cx="89280" cy="6228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32473EC3-BB7A-4D77-8EB1-8EBEA715E4C2}"/>
                    </a:ext>
                  </a:extLst>
                </p:cNvPr>
                <p:cNvPicPr/>
                <p:nvPr/>
              </p:nvPicPr>
              <p:blipFill>
                <a:blip r:embed="rId1988"/>
                <a:stretch>
                  <a:fillRect/>
                </a:stretch>
              </p:blipFill>
              <p:spPr>
                <a:xfrm>
                  <a:off x="5805329" y="6536560"/>
                  <a:ext cx="1069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9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7037CD80-14DC-449C-9934-A8D97B7FCAE7}"/>
                    </a:ext>
                  </a:extLst>
                </p14:cNvPr>
                <p14:cNvContentPartPr/>
                <p14:nvPr/>
              </p14:nvContentPartPr>
              <p14:xfrm>
                <a:off x="5831609" y="6534760"/>
                <a:ext cx="55440" cy="7380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7037CD80-14DC-449C-9934-A8D97B7FCAE7}"/>
                    </a:ext>
                  </a:extLst>
                </p:cNvPr>
                <p:cNvPicPr/>
                <p:nvPr/>
              </p:nvPicPr>
              <p:blipFill>
                <a:blip r:embed="rId1990"/>
                <a:stretch>
                  <a:fillRect/>
                </a:stretch>
              </p:blipFill>
              <p:spPr>
                <a:xfrm>
                  <a:off x="5822969" y="6526120"/>
                  <a:ext cx="73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1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28793386-739A-44E1-BB04-B64B3EA8B18A}"/>
                    </a:ext>
                  </a:extLst>
                </p14:cNvPr>
                <p14:cNvContentPartPr/>
                <p14:nvPr/>
              </p14:nvContentPartPr>
              <p14:xfrm>
                <a:off x="5885969" y="6532240"/>
                <a:ext cx="84600" cy="15624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28793386-739A-44E1-BB04-B64B3EA8B18A}"/>
                    </a:ext>
                  </a:extLst>
                </p:cNvPr>
                <p:cNvPicPr/>
                <p:nvPr/>
              </p:nvPicPr>
              <p:blipFill>
                <a:blip r:embed="rId1992"/>
                <a:stretch>
                  <a:fillRect/>
                </a:stretch>
              </p:blipFill>
              <p:spPr>
                <a:xfrm>
                  <a:off x="5876969" y="6523600"/>
                  <a:ext cx="10224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2" name="Gruppo 551">
            <a:extLst>
              <a:ext uri="{FF2B5EF4-FFF2-40B4-BE49-F238E27FC236}">
                <a16:creationId xmlns:a16="http://schemas.microsoft.com/office/drawing/2014/main" id="{C6E80DB7-3551-42DA-B798-2DAEABB1079D}"/>
              </a:ext>
            </a:extLst>
          </p:cNvPr>
          <p:cNvGrpSpPr/>
          <p:nvPr/>
        </p:nvGrpSpPr>
        <p:grpSpPr>
          <a:xfrm>
            <a:off x="572009" y="5107360"/>
            <a:ext cx="494640" cy="1468080"/>
            <a:chOff x="572009" y="5107360"/>
            <a:chExt cx="494640" cy="146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93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C39C4FA9-BA4B-42F8-BFC7-EC6816E94E4E}"/>
                    </a:ext>
                  </a:extLst>
                </p14:cNvPr>
                <p14:cNvContentPartPr/>
                <p14:nvPr/>
              </p14:nvContentPartPr>
              <p14:xfrm>
                <a:off x="662009" y="6340360"/>
                <a:ext cx="404640" cy="23508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C39C4FA9-BA4B-42F8-BFC7-EC6816E94E4E}"/>
                    </a:ext>
                  </a:extLst>
                </p:cNvPr>
                <p:cNvPicPr/>
                <p:nvPr/>
              </p:nvPicPr>
              <p:blipFill>
                <a:blip r:embed="rId1994"/>
                <a:stretch>
                  <a:fillRect/>
                </a:stretch>
              </p:blipFill>
              <p:spPr>
                <a:xfrm>
                  <a:off x="653009" y="6331720"/>
                  <a:ext cx="4222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5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5EDA75DC-241E-4958-96D9-9247298E9B34}"/>
                    </a:ext>
                  </a:extLst>
                </p14:cNvPr>
                <p14:cNvContentPartPr/>
                <p14:nvPr/>
              </p14:nvContentPartPr>
              <p14:xfrm>
                <a:off x="666689" y="6196360"/>
                <a:ext cx="352440" cy="25092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5EDA75DC-241E-4958-96D9-9247298E9B34}"/>
                    </a:ext>
                  </a:extLst>
                </p:cNvPr>
                <p:cNvPicPr/>
                <p:nvPr/>
              </p:nvPicPr>
              <p:blipFill>
                <a:blip r:embed="rId1996"/>
                <a:stretch>
                  <a:fillRect/>
                </a:stretch>
              </p:blipFill>
              <p:spPr>
                <a:xfrm>
                  <a:off x="658049" y="6187360"/>
                  <a:ext cx="3700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7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426AB75B-469B-4823-BF73-068D0EDBDF1D}"/>
                    </a:ext>
                  </a:extLst>
                </p14:cNvPr>
                <p14:cNvContentPartPr/>
                <p14:nvPr/>
              </p14:nvContentPartPr>
              <p14:xfrm>
                <a:off x="615569" y="6030760"/>
                <a:ext cx="398160" cy="24660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426AB75B-469B-4823-BF73-068D0EDBDF1D}"/>
                    </a:ext>
                  </a:extLst>
                </p:cNvPr>
                <p:cNvPicPr/>
                <p:nvPr/>
              </p:nvPicPr>
              <p:blipFill>
                <a:blip r:embed="rId1998"/>
                <a:stretch>
                  <a:fillRect/>
                </a:stretch>
              </p:blipFill>
              <p:spPr>
                <a:xfrm>
                  <a:off x="606569" y="6021760"/>
                  <a:ext cx="4158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9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F4D1B6C9-66E9-4449-902E-00D315240F8B}"/>
                    </a:ext>
                  </a:extLst>
                </p14:cNvPr>
                <p14:cNvContentPartPr/>
                <p14:nvPr/>
              </p14:nvContentPartPr>
              <p14:xfrm>
                <a:off x="595049" y="5864440"/>
                <a:ext cx="414360" cy="27288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F4D1B6C9-66E9-4449-902E-00D315240F8B}"/>
                    </a:ext>
                  </a:extLst>
                </p:cNvPr>
                <p:cNvPicPr/>
                <p:nvPr/>
              </p:nvPicPr>
              <p:blipFill>
                <a:blip r:embed="rId2000"/>
                <a:stretch>
                  <a:fillRect/>
                </a:stretch>
              </p:blipFill>
              <p:spPr>
                <a:xfrm>
                  <a:off x="586409" y="5855440"/>
                  <a:ext cx="4320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1">
              <p14:nvContentPartPr>
                <p14:cNvPr id="543" name="Input penna 542">
                  <a:extLst>
                    <a:ext uri="{FF2B5EF4-FFF2-40B4-BE49-F238E27FC236}">
                      <a16:creationId xmlns:a16="http://schemas.microsoft.com/office/drawing/2014/main" id="{CDC5094E-4181-4009-AC9B-EC6A91DB80D1}"/>
                    </a:ext>
                  </a:extLst>
                </p14:cNvPr>
                <p14:cNvContentPartPr/>
                <p14:nvPr/>
              </p14:nvContentPartPr>
              <p14:xfrm>
                <a:off x="572009" y="5673280"/>
                <a:ext cx="440640" cy="26316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CDC5094E-4181-4009-AC9B-EC6A91DB80D1}"/>
                    </a:ext>
                  </a:extLst>
                </p:cNvPr>
                <p:cNvPicPr/>
                <p:nvPr/>
              </p:nvPicPr>
              <p:blipFill>
                <a:blip r:embed="rId2002"/>
                <a:stretch>
                  <a:fillRect/>
                </a:stretch>
              </p:blipFill>
              <p:spPr>
                <a:xfrm>
                  <a:off x="563009" y="5664280"/>
                  <a:ext cx="4582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3">
              <p14:nvContentPartPr>
                <p14:cNvPr id="544" name="Input penna 543">
                  <a:extLst>
                    <a:ext uri="{FF2B5EF4-FFF2-40B4-BE49-F238E27FC236}">
                      <a16:creationId xmlns:a16="http://schemas.microsoft.com/office/drawing/2014/main" id="{F69BB76A-54A3-4FC5-BB2B-70E9C276C25D}"/>
                    </a:ext>
                  </a:extLst>
                </p14:cNvPr>
                <p14:cNvContentPartPr/>
                <p14:nvPr/>
              </p14:nvContentPartPr>
              <p14:xfrm>
                <a:off x="642569" y="5546200"/>
                <a:ext cx="379800" cy="23184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F69BB76A-54A3-4FC5-BB2B-70E9C276C25D}"/>
                    </a:ext>
                  </a:extLst>
                </p:cNvPr>
                <p:cNvPicPr/>
                <p:nvPr/>
              </p:nvPicPr>
              <p:blipFill>
                <a:blip r:embed="rId2004"/>
                <a:stretch>
                  <a:fillRect/>
                </a:stretch>
              </p:blipFill>
              <p:spPr>
                <a:xfrm>
                  <a:off x="633569" y="5537560"/>
                  <a:ext cx="39744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5">
              <p14:nvContentPartPr>
                <p14:cNvPr id="545" name="Input penna 544">
                  <a:extLst>
                    <a:ext uri="{FF2B5EF4-FFF2-40B4-BE49-F238E27FC236}">
                      <a16:creationId xmlns:a16="http://schemas.microsoft.com/office/drawing/2014/main" id="{3BF5CAC8-D08F-41EE-80E4-97D395E67A73}"/>
                    </a:ext>
                  </a:extLst>
                </p14:cNvPr>
                <p14:cNvContentPartPr/>
                <p14:nvPr/>
              </p14:nvContentPartPr>
              <p14:xfrm>
                <a:off x="678209" y="5408680"/>
                <a:ext cx="319680" cy="18900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3BF5CAC8-D08F-41EE-80E4-97D395E67A73}"/>
                    </a:ext>
                  </a:extLst>
                </p:cNvPr>
                <p:cNvPicPr/>
                <p:nvPr/>
              </p:nvPicPr>
              <p:blipFill>
                <a:blip r:embed="rId2006"/>
                <a:stretch>
                  <a:fillRect/>
                </a:stretch>
              </p:blipFill>
              <p:spPr>
                <a:xfrm>
                  <a:off x="669569" y="5400040"/>
                  <a:ext cx="3373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7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43250851-3AD7-4529-AA4F-EBEAF1B57232}"/>
                    </a:ext>
                  </a:extLst>
                </p14:cNvPr>
                <p14:cNvContentPartPr/>
                <p14:nvPr/>
              </p14:nvContentPartPr>
              <p14:xfrm>
                <a:off x="675329" y="5257840"/>
                <a:ext cx="277920" cy="18396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43250851-3AD7-4529-AA4F-EBEAF1B57232}"/>
                    </a:ext>
                  </a:extLst>
                </p:cNvPr>
                <p:cNvPicPr/>
                <p:nvPr/>
              </p:nvPicPr>
              <p:blipFill>
                <a:blip r:embed="rId2008"/>
                <a:stretch>
                  <a:fillRect/>
                </a:stretch>
              </p:blipFill>
              <p:spPr>
                <a:xfrm>
                  <a:off x="666689" y="5249200"/>
                  <a:ext cx="2955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9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514F7282-C716-42C1-B34A-2CD447FE576D}"/>
                    </a:ext>
                  </a:extLst>
                </p14:cNvPr>
                <p14:cNvContentPartPr/>
                <p14:nvPr/>
              </p14:nvContentPartPr>
              <p14:xfrm>
                <a:off x="711329" y="5152720"/>
                <a:ext cx="260640" cy="16848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514F7282-C716-42C1-B34A-2CD447FE576D}"/>
                    </a:ext>
                  </a:extLst>
                </p:cNvPr>
                <p:cNvPicPr/>
                <p:nvPr/>
              </p:nvPicPr>
              <p:blipFill>
                <a:blip r:embed="rId2010"/>
                <a:stretch>
                  <a:fillRect/>
                </a:stretch>
              </p:blipFill>
              <p:spPr>
                <a:xfrm>
                  <a:off x="702329" y="5143720"/>
                  <a:ext cx="2782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1">
              <p14:nvContentPartPr>
                <p14:cNvPr id="548" name="Input penna 547">
                  <a:extLst>
                    <a:ext uri="{FF2B5EF4-FFF2-40B4-BE49-F238E27FC236}">
                      <a16:creationId xmlns:a16="http://schemas.microsoft.com/office/drawing/2014/main" id="{E196A641-D3C1-4820-A3AE-50F2EE410454}"/>
                    </a:ext>
                  </a:extLst>
                </p14:cNvPr>
                <p14:cNvContentPartPr/>
                <p14:nvPr/>
              </p14:nvContentPartPr>
              <p14:xfrm>
                <a:off x="770369" y="5107360"/>
                <a:ext cx="199800" cy="12132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E196A641-D3C1-4820-A3AE-50F2EE410454}"/>
                    </a:ext>
                  </a:extLst>
                </p:cNvPr>
                <p:cNvPicPr/>
                <p:nvPr/>
              </p:nvPicPr>
              <p:blipFill>
                <a:blip r:embed="rId2012"/>
                <a:stretch>
                  <a:fillRect/>
                </a:stretch>
              </p:blipFill>
              <p:spPr>
                <a:xfrm>
                  <a:off x="761369" y="5098360"/>
                  <a:ext cx="217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3">
              <p14:nvContentPartPr>
                <p14:cNvPr id="550" name="Input penna 549">
                  <a:extLst>
                    <a:ext uri="{FF2B5EF4-FFF2-40B4-BE49-F238E27FC236}">
                      <a16:creationId xmlns:a16="http://schemas.microsoft.com/office/drawing/2014/main" id="{7CED8D22-0035-405A-A2D1-AB0B596D33AA}"/>
                    </a:ext>
                  </a:extLst>
                </p14:cNvPr>
                <p14:cNvContentPartPr/>
                <p14:nvPr/>
              </p14:nvContentPartPr>
              <p14:xfrm>
                <a:off x="581729" y="5559880"/>
                <a:ext cx="140760" cy="204840"/>
              </p14:xfrm>
            </p:contentPart>
          </mc:Choice>
          <mc:Fallback xmlns="">
            <p:pic>
              <p:nvPicPr>
                <p:cNvPr id="550" name="Input penna 549">
                  <a:extLst>
                    <a:ext uri="{FF2B5EF4-FFF2-40B4-BE49-F238E27FC236}">
                      <a16:creationId xmlns:a16="http://schemas.microsoft.com/office/drawing/2014/main" id="{7CED8D22-0035-405A-A2D1-AB0B596D33AA}"/>
                    </a:ext>
                  </a:extLst>
                </p:cNvPr>
                <p:cNvPicPr/>
                <p:nvPr/>
              </p:nvPicPr>
              <p:blipFill>
                <a:blip r:embed="rId2014"/>
                <a:stretch>
                  <a:fillRect/>
                </a:stretch>
              </p:blipFill>
              <p:spPr>
                <a:xfrm>
                  <a:off x="572729" y="5551240"/>
                  <a:ext cx="1584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5">
              <p14:nvContentPartPr>
                <p14:cNvPr id="551" name="Input penna 550">
                  <a:extLst>
                    <a:ext uri="{FF2B5EF4-FFF2-40B4-BE49-F238E27FC236}">
                      <a16:creationId xmlns:a16="http://schemas.microsoft.com/office/drawing/2014/main" id="{816C8203-C511-400D-84E9-521A5246BED3}"/>
                    </a:ext>
                  </a:extLst>
                </p14:cNvPr>
                <p14:cNvContentPartPr/>
                <p14:nvPr/>
              </p14:nvContentPartPr>
              <p14:xfrm>
                <a:off x="757769" y="5605600"/>
                <a:ext cx="78840" cy="9252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816C8203-C511-400D-84E9-521A5246BED3}"/>
                    </a:ext>
                  </a:extLst>
                </p:cNvPr>
                <p:cNvPicPr/>
                <p:nvPr/>
              </p:nvPicPr>
              <p:blipFill>
                <a:blip r:embed="rId2016"/>
                <a:stretch>
                  <a:fillRect/>
                </a:stretch>
              </p:blipFill>
              <p:spPr>
                <a:xfrm>
                  <a:off x="748769" y="5596960"/>
                  <a:ext cx="96480" cy="11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17">
            <p14:nvContentPartPr>
              <p14:cNvPr id="553" name="Input penna 552">
                <a:extLst>
                  <a:ext uri="{FF2B5EF4-FFF2-40B4-BE49-F238E27FC236}">
                    <a16:creationId xmlns:a16="http://schemas.microsoft.com/office/drawing/2014/main" id="{EB268BB1-569F-453F-9448-FBEE55F34998}"/>
                  </a:ext>
                </a:extLst>
              </p14:cNvPr>
              <p14:cNvContentPartPr/>
              <p14:nvPr/>
            </p14:nvContentPartPr>
            <p14:xfrm>
              <a:off x="6486809" y="172480"/>
              <a:ext cx="26640" cy="1872000"/>
            </p14:xfrm>
          </p:contentPart>
        </mc:Choice>
        <mc:Fallback xmlns="">
          <p:pic>
            <p:nvPicPr>
              <p:cNvPr id="553" name="Input penna 552">
                <a:extLst>
                  <a:ext uri="{FF2B5EF4-FFF2-40B4-BE49-F238E27FC236}">
                    <a16:creationId xmlns:a16="http://schemas.microsoft.com/office/drawing/2014/main" id="{EB268BB1-569F-453F-9448-FBEE55F34998}"/>
                  </a:ext>
                </a:extLst>
              </p:cNvPr>
              <p:cNvPicPr/>
              <p:nvPr/>
            </p:nvPicPr>
            <p:blipFill>
              <a:blip r:embed="rId2018"/>
              <a:stretch>
                <a:fillRect/>
              </a:stretch>
            </p:blipFill>
            <p:spPr>
              <a:xfrm>
                <a:off x="6478169" y="163480"/>
                <a:ext cx="44280" cy="18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9">
            <p14:nvContentPartPr>
              <p14:cNvPr id="554" name="Input penna 553">
                <a:extLst>
                  <a:ext uri="{FF2B5EF4-FFF2-40B4-BE49-F238E27FC236}">
                    <a16:creationId xmlns:a16="http://schemas.microsoft.com/office/drawing/2014/main" id="{901645EC-EAC5-4051-9986-43460AA624FC}"/>
                  </a:ext>
                </a:extLst>
              </p14:cNvPr>
              <p14:cNvContentPartPr/>
              <p14:nvPr/>
            </p14:nvContentPartPr>
            <p14:xfrm>
              <a:off x="6434969" y="2401240"/>
              <a:ext cx="79200" cy="2328120"/>
            </p14:xfrm>
          </p:contentPart>
        </mc:Choice>
        <mc:Fallback xmlns="">
          <p:pic>
            <p:nvPicPr>
              <p:cNvPr id="554" name="Input penna 553">
                <a:extLst>
                  <a:ext uri="{FF2B5EF4-FFF2-40B4-BE49-F238E27FC236}">
                    <a16:creationId xmlns:a16="http://schemas.microsoft.com/office/drawing/2014/main" id="{901645EC-EAC5-4051-9986-43460AA624FC}"/>
                  </a:ext>
                </a:extLst>
              </p:cNvPr>
              <p:cNvPicPr/>
              <p:nvPr/>
            </p:nvPicPr>
            <p:blipFill>
              <a:blip r:embed="rId2020"/>
              <a:stretch>
                <a:fillRect/>
              </a:stretch>
            </p:blipFill>
            <p:spPr>
              <a:xfrm>
                <a:off x="6425969" y="2392600"/>
                <a:ext cx="96840" cy="23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1">
            <p14:nvContentPartPr>
              <p14:cNvPr id="555" name="Input penna 554">
                <a:extLst>
                  <a:ext uri="{FF2B5EF4-FFF2-40B4-BE49-F238E27FC236}">
                    <a16:creationId xmlns:a16="http://schemas.microsoft.com/office/drawing/2014/main" id="{F3FC9710-6C78-42C9-A305-B24D739E1481}"/>
                  </a:ext>
                </a:extLst>
              </p14:cNvPr>
              <p14:cNvContentPartPr/>
              <p14:nvPr/>
            </p14:nvContentPartPr>
            <p14:xfrm>
              <a:off x="6438209" y="5001880"/>
              <a:ext cx="38880" cy="1641240"/>
            </p14:xfrm>
          </p:contentPart>
        </mc:Choice>
        <mc:Fallback xmlns="">
          <p:pic>
            <p:nvPicPr>
              <p:cNvPr id="555" name="Input penna 554">
                <a:extLst>
                  <a:ext uri="{FF2B5EF4-FFF2-40B4-BE49-F238E27FC236}">
                    <a16:creationId xmlns:a16="http://schemas.microsoft.com/office/drawing/2014/main" id="{F3FC9710-6C78-42C9-A305-B24D739E1481}"/>
                  </a:ext>
                </a:extLst>
              </p:cNvPr>
              <p:cNvPicPr/>
              <p:nvPr/>
            </p:nvPicPr>
            <p:blipFill>
              <a:blip r:embed="rId2022"/>
              <a:stretch>
                <a:fillRect/>
              </a:stretch>
            </p:blipFill>
            <p:spPr>
              <a:xfrm>
                <a:off x="6429569" y="4992880"/>
                <a:ext cx="56520" cy="165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2" name="Gruppo 2521">
            <a:extLst>
              <a:ext uri="{FF2B5EF4-FFF2-40B4-BE49-F238E27FC236}">
                <a16:creationId xmlns:a16="http://schemas.microsoft.com/office/drawing/2014/main" id="{FD88A670-C0F8-4627-A98C-E57569CE56E4}"/>
              </a:ext>
            </a:extLst>
          </p:cNvPr>
          <p:cNvGrpSpPr/>
          <p:nvPr/>
        </p:nvGrpSpPr>
        <p:grpSpPr>
          <a:xfrm>
            <a:off x="6967142" y="2352616"/>
            <a:ext cx="3832560" cy="320400"/>
            <a:chOff x="6910240" y="5757907"/>
            <a:chExt cx="383256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3">
              <p14:nvContentPartPr>
                <p14:cNvPr id="2523" name="Input penna 2522">
                  <a:extLst>
                    <a:ext uri="{FF2B5EF4-FFF2-40B4-BE49-F238E27FC236}">
                      <a16:creationId xmlns:a16="http://schemas.microsoft.com/office/drawing/2014/main" id="{FBB76B50-EC4E-443D-B17C-9F5E628DD3F6}"/>
                    </a:ext>
                  </a:extLst>
                </p14:cNvPr>
                <p14:cNvContentPartPr/>
                <p14:nvPr/>
              </p14:nvContentPartPr>
              <p14:xfrm>
                <a:off x="6910240" y="5811187"/>
                <a:ext cx="3501000" cy="13248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D83B26B0-8858-45DC-9ED7-190C539371BE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6901240" y="5802187"/>
                  <a:ext cx="35186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4">
              <p14:nvContentPartPr>
                <p14:cNvPr id="2524" name="Input penna 2523">
                  <a:extLst>
                    <a:ext uri="{FF2B5EF4-FFF2-40B4-BE49-F238E27FC236}">
                      <a16:creationId xmlns:a16="http://schemas.microsoft.com/office/drawing/2014/main" id="{70DC66E5-2760-4F91-9AE9-D5001C2A65FF}"/>
                    </a:ext>
                  </a:extLst>
                </p14:cNvPr>
                <p14:cNvContentPartPr/>
                <p14:nvPr/>
              </p14:nvContentPartPr>
              <p14:xfrm>
                <a:off x="10268680" y="5757907"/>
                <a:ext cx="111240" cy="7920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E4F92EEC-CC31-44F4-9B2D-FC9344BAFA6C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10260040" y="5749267"/>
                  <a:ext cx="1288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5">
              <p14:nvContentPartPr>
                <p14:cNvPr id="2525" name="Input penna 2524">
                  <a:extLst>
                    <a:ext uri="{FF2B5EF4-FFF2-40B4-BE49-F238E27FC236}">
                      <a16:creationId xmlns:a16="http://schemas.microsoft.com/office/drawing/2014/main" id="{981281BD-9965-4C20-A5A6-249FB2E454D8}"/>
                    </a:ext>
                  </a:extLst>
                </p14:cNvPr>
                <p14:cNvContentPartPr/>
                <p14:nvPr/>
              </p14:nvContentPartPr>
              <p14:xfrm>
                <a:off x="10505200" y="5900107"/>
                <a:ext cx="101880" cy="17820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F6BBAEF9-DCB0-43EE-8C6E-10F06C6DBAF9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10496200" y="5891467"/>
                  <a:ext cx="119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6">
              <p14:nvContentPartPr>
                <p14:cNvPr id="2526" name="Input penna 2525">
                  <a:extLst>
                    <a:ext uri="{FF2B5EF4-FFF2-40B4-BE49-F238E27FC236}">
                      <a16:creationId xmlns:a16="http://schemas.microsoft.com/office/drawing/2014/main" id="{33A1D2E0-5300-450A-A12F-A8D2EE042301}"/>
                    </a:ext>
                  </a:extLst>
                </p14:cNvPr>
                <p14:cNvContentPartPr/>
                <p14:nvPr/>
              </p14:nvContentPartPr>
              <p14:xfrm>
                <a:off x="10638040" y="5990827"/>
                <a:ext cx="104760" cy="8316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FAF16389-9F37-4857-9813-827AA81E7400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10629040" y="5982187"/>
                  <a:ext cx="122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7">
              <p14:nvContentPartPr>
                <p14:cNvPr id="2527" name="Input penna 2526">
                  <a:extLst>
                    <a:ext uri="{FF2B5EF4-FFF2-40B4-BE49-F238E27FC236}">
                      <a16:creationId xmlns:a16="http://schemas.microsoft.com/office/drawing/2014/main" id="{AF72A389-F0B4-49C7-B483-434B61490EB8}"/>
                    </a:ext>
                  </a:extLst>
                </p14:cNvPr>
                <p14:cNvContentPartPr/>
                <p14:nvPr/>
              </p14:nvContentPartPr>
              <p14:xfrm>
                <a:off x="10659640" y="5977507"/>
                <a:ext cx="76680" cy="9180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AE09209A-9E16-4859-8AF0-153BB0188326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10651000" y="5968507"/>
                  <a:ext cx="94320" cy="10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28">
            <p14:nvContentPartPr>
              <p14:cNvPr id="2528" name="Input penna 2527">
                <a:extLst>
                  <a:ext uri="{FF2B5EF4-FFF2-40B4-BE49-F238E27FC236}">
                    <a16:creationId xmlns:a16="http://schemas.microsoft.com/office/drawing/2014/main" id="{07BC10D2-4104-4B5D-8423-FDB112231AC3}"/>
                  </a:ext>
                </a:extLst>
              </p14:cNvPr>
              <p14:cNvContentPartPr/>
              <p14:nvPr/>
            </p14:nvContentPartPr>
            <p14:xfrm>
              <a:off x="7186742" y="1456936"/>
              <a:ext cx="130320" cy="1730160"/>
            </p14:xfrm>
          </p:contentPart>
        </mc:Choice>
        <mc:Fallback xmlns="">
          <p:pic>
            <p:nvPicPr>
              <p:cNvPr id="2528" name="Input penna 2527">
                <a:extLst>
                  <a:ext uri="{FF2B5EF4-FFF2-40B4-BE49-F238E27FC236}">
                    <a16:creationId xmlns:a16="http://schemas.microsoft.com/office/drawing/2014/main" id="{07BC10D2-4104-4B5D-8423-FDB112231AC3}"/>
                  </a:ext>
                </a:extLst>
              </p:cNvPr>
              <p:cNvPicPr/>
              <p:nvPr/>
            </p:nvPicPr>
            <p:blipFill>
              <a:blip r:embed="rId1735"/>
              <a:stretch>
                <a:fillRect/>
              </a:stretch>
            </p:blipFill>
            <p:spPr>
              <a:xfrm>
                <a:off x="7177742" y="1447936"/>
                <a:ext cx="147960" cy="174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9" name="Gruppo 2528">
            <a:extLst>
              <a:ext uri="{FF2B5EF4-FFF2-40B4-BE49-F238E27FC236}">
                <a16:creationId xmlns:a16="http://schemas.microsoft.com/office/drawing/2014/main" id="{363F1293-1362-4A3C-8883-1153E96AF1F7}"/>
              </a:ext>
            </a:extLst>
          </p:cNvPr>
          <p:cNvGrpSpPr/>
          <p:nvPr/>
        </p:nvGrpSpPr>
        <p:grpSpPr>
          <a:xfrm>
            <a:off x="7876142" y="1778056"/>
            <a:ext cx="1409760" cy="1421640"/>
            <a:chOff x="7819240" y="5183347"/>
            <a:chExt cx="1409760" cy="142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9">
              <p14:nvContentPartPr>
                <p14:cNvPr id="2530" name="Input penna 2529">
                  <a:extLst>
                    <a:ext uri="{FF2B5EF4-FFF2-40B4-BE49-F238E27FC236}">
                      <a16:creationId xmlns:a16="http://schemas.microsoft.com/office/drawing/2014/main" id="{B206311E-6E4E-4DDD-8DD3-E9A6D4FFDF53}"/>
                    </a:ext>
                  </a:extLst>
                </p14:cNvPr>
                <p14:cNvContentPartPr/>
                <p14:nvPr/>
              </p14:nvContentPartPr>
              <p14:xfrm>
                <a:off x="7819240" y="5201707"/>
                <a:ext cx="1366200" cy="137520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F711BECF-D5D2-4D20-A8B6-AAD7A602EC03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7810240" y="5193067"/>
                  <a:ext cx="1383840" cy="13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0">
              <p14:nvContentPartPr>
                <p14:cNvPr id="2531" name="Input penna 2530">
                  <a:extLst>
                    <a:ext uri="{FF2B5EF4-FFF2-40B4-BE49-F238E27FC236}">
                      <a16:creationId xmlns:a16="http://schemas.microsoft.com/office/drawing/2014/main" id="{64B45FA6-F8DC-4197-AC91-E721141FAA44}"/>
                    </a:ext>
                  </a:extLst>
                </p14:cNvPr>
                <p14:cNvContentPartPr/>
                <p14:nvPr/>
              </p14:nvContentPartPr>
              <p14:xfrm>
                <a:off x="9173560" y="5727667"/>
                <a:ext cx="55440" cy="2556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1089EC49-6A9B-4731-AA7A-1E813D7A8427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9164560" y="5719027"/>
                  <a:ext cx="730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1">
              <p14:nvContentPartPr>
                <p14:cNvPr id="2532" name="Input penna 2531">
                  <a:extLst>
                    <a:ext uri="{FF2B5EF4-FFF2-40B4-BE49-F238E27FC236}">
                      <a16:creationId xmlns:a16="http://schemas.microsoft.com/office/drawing/2014/main" id="{532443C7-E8E4-4565-8E82-F635F7B52CB9}"/>
                    </a:ext>
                  </a:extLst>
                </p14:cNvPr>
                <p14:cNvContentPartPr/>
                <p14:nvPr/>
              </p14:nvContentPartPr>
              <p14:xfrm>
                <a:off x="9137920" y="5683387"/>
                <a:ext cx="39600" cy="33984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9858B3C3-B079-4A75-B4BB-2394AD1B67B2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9129280" y="5674387"/>
                  <a:ext cx="5724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2">
              <p14:nvContentPartPr>
                <p14:cNvPr id="2533" name="Input penna 2532">
                  <a:extLst>
                    <a:ext uri="{FF2B5EF4-FFF2-40B4-BE49-F238E27FC236}">
                      <a16:creationId xmlns:a16="http://schemas.microsoft.com/office/drawing/2014/main" id="{F63578B2-7EB8-4D13-8EFB-8D123E6F30BA}"/>
                    </a:ext>
                  </a:extLst>
                </p14:cNvPr>
                <p14:cNvContentPartPr/>
                <p14:nvPr/>
              </p14:nvContentPartPr>
              <p14:xfrm>
                <a:off x="9105880" y="5619667"/>
                <a:ext cx="73080" cy="32976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3F9A7EAB-19D7-43BA-81FA-B3D71CA7D91B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9097240" y="5610667"/>
                  <a:ext cx="907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3">
              <p14:nvContentPartPr>
                <p14:cNvPr id="2534" name="Input penna 2533">
                  <a:extLst>
                    <a:ext uri="{FF2B5EF4-FFF2-40B4-BE49-F238E27FC236}">
                      <a16:creationId xmlns:a16="http://schemas.microsoft.com/office/drawing/2014/main" id="{BADB70C7-C871-46E6-BD93-343C2CA35857}"/>
                    </a:ext>
                  </a:extLst>
                </p14:cNvPr>
                <p14:cNvContentPartPr/>
                <p14:nvPr/>
              </p14:nvContentPartPr>
              <p14:xfrm>
                <a:off x="9030640" y="5470267"/>
                <a:ext cx="119520" cy="23400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6C68644E-E350-4A3D-8F88-5B9901B98831}"/>
                    </a:ext>
                  </a:extLst>
                </p:cNvPr>
                <p:cNvPicPr/>
                <p:nvPr/>
              </p:nvPicPr>
              <p:blipFill>
                <a:blip r:embed="rId1745"/>
                <a:stretch>
                  <a:fillRect/>
                </a:stretch>
              </p:blipFill>
              <p:spPr>
                <a:xfrm>
                  <a:off x="9021640" y="5461267"/>
                  <a:ext cx="1371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4">
              <p14:nvContentPartPr>
                <p14:cNvPr id="2535" name="Input penna 2534">
                  <a:extLst>
                    <a:ext uri="{FF2B5EF4-FFF2-40B4-BE49-F238E27FC236}">
                      <a16:creationId xmlns:a16="http://schemas.microsoft.com/office/drawing/2014/main" id="{44D21209-83FF-4D95-ACF6-72B2E9C9C6AF}"/>
                    </a:ext>
                  </a:extLst>
                </p14:cNvPr>
                <p14:cNvContentPartPr/>
                <p14:nvPr/>
              </p14:nvContentPartPr>
              <p14:xfrm>
                <a:off x="8917960" y="5385667"/>
                <a:ext cx="201960" cy="23688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783EFCA9-045E-4A03-8590-53C100079D52}"/>
                    </a:ext>
                  </a:extLst>
                </p:cNvPr>
                <p:cNvPicPr/>
                <p:nvPr/>
              </p:nvPicPr>
              <p:blipFill>
                <a:blip r:embed="rId1747"/>
                <a:stretch>
                  <a:fillRect/>
                </a:stretch>
              </p:blipFill>
              <p:spPr>
                <a:xfrm>
                  <a:off x="8909320" y="5376667"/>
                  <a:ext cx="2196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5">
              <p14:nvContentPartPr>
                <p14:cNvPr id="2536" name="Input penna 2535">
                  <a:extLst>
                    <a:ext uri="{FF2B5EF4-FFF2-40B4-BE49-F238E27FC236}">
                      <a16:creationId xmlns:a16="http://schemas.microsoft.com/office/drawing/2014/main" id="{AB3B8211-3121-419B-BBD3-DC8D876121A1}"/>
                    </a:ext>
                  </a:extLst>
                </p14:cNvPr>
                <p14:cNvContentPartPr/>
                <p14:nvPr/>
              </p14:nvContentPartPr>
              <p14:xfrm>
                <a:off x="8764240" y="5266147"/>
                <a:ext cx="268920" cy="21456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98EBA3B7-008E-4CD1-BB38-5B48B4EFC2F3}"/>
                    </a:ext>
                  </a:extLst>
                </p:cNvPr>
                <p:cNvPicPr/>
                <p:nvPr/>
              </p:nvPicPr>
              <p:blipFill>
                <a:blip r:embed="rId1749"/>
                <a:stretch>
                  <a:fillRect/>
                </a:stretch>
              </p:blipFill>
              <p:spPr>
                <a:xfrm>
                  <a:off x="8755600" y="5257507"/>
                  <a:ext cx="2865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6">
              <p14:nvContentPartPr>
                <p14:cNvPr id="2537" name="Input penna 2536">
                  <a:extLst>
                    <a:ext uri="{FF2B5EF4-FFF2-40B4-BE49-F238E27FC236}">
                      <a16:creationId xmlns:a16="http://schemas.microsoft.com/office/drawing/2014/main" id="{3EBD4069-1CF1-438B-9F0D-4565EC1DFA8D}"/>
                    </a:ext>
                  </a:extLst>
                </p14:cNvPr>
                <p14:cNvContentPartPr/>
                <p14:nvPr/>
              </p14:nvContentPartPr>
              <p14:xfrm>
                <a:off x="8303440" y="5183347"/>
                <a:ext cx="247680" cy="104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F30F0FF5-8811-42B1-A886-AE8872784248}"/>
                    </a:ext>
                  </a:extLst>
                </p:cNvPr>
                <p:cNvPicPr/>
                <p:nvPr/>
              </p:nvPicPr>
              <p:blipFill>
                <a:blip r:embed="rId1751"/>
                <a:stretch>
                  <a:fillRect/>
                </a:stretch>
              </p:blipFill>
              <p:spPr>
                <a:xfrm>
                  <a:off x="8294800" y="5174707"/>
                  <a:ext cx="265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7">
              <p14:nvContentPartPr>
                <p14:cNvPr id="2538" name="Input penna 2537">
                  <a:extLst>
                    <a:ext uri="{FF2B5EF4-FFF2-40B4-BE49-F238E27FC236}">
                      <a16:creationId xmlns:a16="http://schemas.microsoft.com/office/drawing/2014/main" id="{5D0CEED3-A7F0-46CF-B127-6C8E8AB2A849}"/>
                    </a:ext>
                  </a:extLst>
                </p14:cNvPr>
                <p14:cNvContentPartPr/>
                <p14:nvPr/>
              </p14:nvContentPartPr>
              <p14:xfrm>
                <a:off x="8107600" y="5194507"/>
                <a:ext cx="288360" cy="8568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C7CEACE4-3521-4C5F-A188-80F69A283C6A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8098600" y="5185867"/>
                  <a:ext cx="306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8">
              <p14:nvContentPartPr>
                <p14:cNvPr id="2539" name="Input penna 2538">
                  <a:extLst>
                    <a:ext uri="{FF2B5EF4-FFF2-40B4-BE49-F238E27FC236}">
                      <a16:creationId xmlns:a16="http://schemas.microsoft.com/office/drawing/2014/main" id="{71E7CDDE-5BF1-4C16-A11C-3873ECC61F76}"/>
                    </a:ext>
                  </a:extLst>
                </p14:cNvPr>
                <p14:cNvContentPartPr/>
                <p14:nvPr/>
              </p14:nvContentPartPr>
              <p14:xfrm>
                <a:off x="7890520" y="5236627"/>
                <a:ext cx="297000" cy="24732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A0631AE5-D3E9-4209-BA59-831DEF421217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7881880" y="5227627"/>
                  <a:ext cx="3146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9">
              <p14:nvContentPartPr>
                <p14:cNvPr id="2540" name="Input penna 2539">
                  <a:extLst>
                    <a:ext uri="{FF2B5EF4-FFF2-40B4-BE49-F238E27FC236}">
                      <a16:creationId xmlns:a16="http://schemas.microsoft.com/office/drawing/2014/main" id="{F23442CF-B0B4-4052-8B72-5ABE2FEA317E}"/>
                    </a:ext>
                  </a:extLst>
                </p14:cNvPr>
                <p14:cNvContentPartPr/>
                <p14:nvPr/>
              </p14:nvContentPartPr>
              <p14:xfrm>
                <a:off x="7864240" y="5404747"/>
                <a:ext cx="116640" cy="22356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4BD63507-F3F8-4E91-9BC0-2D8F7DE9B955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7855600" y="5395747"/>
                  <a:ext cx="13428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0">
              <p14:nvContentPartPr>
                <p14:cNvPr id="2541" name="Input penna 2540">
                  <a:extLst>
                    <a:ext uri="{FF2B5EF4-FFF2-40B4-BE49-F238E27FC236}">
                      <a16:creationId xmlns:a16="http://schemas.microsoft.com/office/drawing/2014/main" id="{67528D2A-2527-4161-8E73-6840DEC57905}"/>
                    </a:ext>
                  </a:extLst>
                </p14:cNvPr>
                <p14:cNvContentPartPr/>
                <p14:nvPr/>
              </p14:nvContentPartPr>
              <p14:xfrm>
                <a:off x="7821040" y="5497987"/>
                <a:ext cx="103320" cy="31968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0B1C47B9-08C1-48A2-B597-89F380E7A525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7812040" y="5488987"/>
                  <a:ext cx="12096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1">
              <p14:nvContentPartPr>
                <p14:cNvPr id="2542" name="Input penna 2541">
                  <a:extLst>
                    <a:ext uri="{FF2B5EF4-FFF2-40B4-BE49-F238E27FC236}">
                      <a16:creationId xmlns:a16="http://schemas.microsoft.com/office/drawing/2014/main" id="{0845C841-145B-4EC4-A8E8-C52CD4F2B65F}"/>
                    </a:ext>
                  </a:extLst>
                </p14:cNvPr>
                <p14:cNvContentPartPr/>
                <p14:nvPr/>
              </p14:nvContentPartPr>
              <p14:xfrm>
                <a:off x="7835440" y="5688787"/>
                <a:ext cx="16920" cy="25992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81DC9992-5A26-449F-8991-549460434496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7826440" y="5680147"/>
                  <a:ext cx="3456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2">
              <p14:nvContentPartPr>
                <p14:cNvPr id="2543" name="Input penna 2542">
                  <a:extLst>
                    <a:ext uri="{FF2B5EF4-FFF2-40B4-BE49-F238E27FC236}">
                      <a16:creationId xmlns:a16="http://schemas.microsoft.com/office/drawing/2014/main" id="{BFCCAAB7-5B48-4C9F-BBF7-33AA2B34C9F0}"/>
                    </a:ext>
                  </a:extLst>
                </p14:cNvPr>
                <p14:cNvContentPartPr/>
                <p14:nvPr/>
              </p14:nvContentPartPr>
              <p14:xfrm>
                <a:off x="9071320" y="6018187"/>
                <a:ext cx="118800" cy="26172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0A338ABF-1DD4-4CFC-8871-CCDEF93F2144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9062320" y="6009187"/>
                  <a:ext cx="136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3">
              <p14:nvContentPartPr>
                <p14:cNvPr id="2544" name="Input penna 2543">
                  <a:extLst>
                    <a:ext uri="{FF2B5EF4-FFF2-40B4-BE49-F238E27FC236}">
                      <a16:creationId xmlns:a16="http://schemas.microsoft.com/office/drawing/2014/main" id="{15B21BBD-0AD5-4F3A-89F1-6A0C2D5FA57E}"/>
                    </a:ext>
                  </a:extLst>
                </p14:cNvPr>
                <p14:cNvContentPartPr/>
                <p14:nvPr/>
              </p14:nvContentPartPr>
              <p14:xfrm>
                <a:off x="8917960" y="6120067"/>
                <a:ext cx="224640" cy="35820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AD8D3733-5804-4CB6-A84E-25BD65FEC2BD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8909320" y="6111067"/>
                  <a:ext cx="24228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4">
              <p14:nvContentPartPr>
                <p14:cNvPr id="2545" name="Input penna 2544">
                  <a:extLst>
                    <a:ext uri="{FF2B5EF4-FFF2-40B4-BE49-F238E27FC236}">
                      <a16:creationId xmlns:a16="http://schemas.microsoft.com/office/drawing/2014/main" id="{A49B3B83-E983-461E-BABC-5F5CDA509D03}"/>
                    </a:ext>
                  </a:extLst>
                </p14:cNvPr>
                <p14:cNvContentPartPr/>
                <p14:nvPr/>
              </p14:nvContentPartPr>
              <p14:xfrm>
                <a:off x="8714920" y="6357307"/>
                <a:ext cx="272520" cy="203760"/>
              </p14:xfrm>
            </p:contentPart>
          </mc:Choice>
          <mc:Fallback xmlns="">
            <p:pic>
              <p:nvPicPr>
                <p:cNvPr id="1148" name="Input penna 1147">
                  <a:extLst>
                    <a:ext uri="{FF2B5EF4-FFF2-40B4-BE49-F238E27FC236}">
                      <a16:creationId xmlns:a16="http://schemas.microsoft.com/office/drawing/2014/main" id="{2E8C8B9E-C3F8-4184-AD65-D34B9C77836D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8705920" y="6348307"/>
                  <a:ext cx="2901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5">
              <p14:nvContentPartPr>
                <p14:cNvPr id="2546" name="Input penna 2545">
                  <a:extLst>
                    <a:ext uri="{FF2B5EF4-FFF2-40B4-BE49-F238E27FC236}">
                      <a16:creationId xmlns:a16="http://schemas.microsoft.com/office/drawing/2014/main" id="{01CA2FB6-074E-46B9-BC04-A811A537F079}"/>
                    </a:ext>
                  </a:extLst>
                </p14:cNvPr>
                <p14:cNvContentPartPr/>
                <p14:nvPr/>
              </p14:nvContentPartPr>
              <p14:xfrm>
                <a:off x="8507920" y="6440827"/>
                <a:ext cx="348120" cy="16416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8D63370E-B405-43BB-8423-FBF278EBDA64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8499280" y="6431827"/>
                  <a:ext cx="365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6">
              <p14:nvContentPartPr>
                <p14:cNvPr id="2547" name="Input penna 2546">
                  <a:extLst>
                    <a:ext uri="{FF2B5EF4-FFF2-40B4-BE49-F238E27FC236}">
                      <a16:creationId xmlns:a16="http://schemas.microsoft.com/office/drawing/2014/main" id="{195F2E58-7D59-4F44-933E-85EFB1FAF140}"/>
                    </a:ext>
                  </a:extLst>
                </p14:cNvPr>
                <p14:cNvContentPartPr/>
                <p14:nvPr/>
              </p14:nvContentPartPr>
              <p14:xfrm>
                <a:off x="8259160" y="6548827"/>
                <a:ext cx="388440" cy="5148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2CADDC36-66E6-4ADF-8443-E970291527EC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8250520" y="6539827"/>
                  <a:ext cx="406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7">
              <p14:nvContentPartPr>
                <p14:cNvPr id="2548" name="Input penna 2547">
                  <a:extLst>
                    <a:ext uri="{FF2B5EF4-FFF2-40B4-BE49-F238E27FC236}">
                      <a16:creationId xmlns:a16="http://schemas.microsoft.com/office/drawing/2014/main" id="{7C308FB9-EC7B-43FB-AB34-BD43B351E50E}"/>
                    </a:ext>
                  </a:extLst>
                </p14:cNvPr>
                <p14:cNvContentPartPr/>
                <p14:nvPr/>
              </p14:nvContentPartPr>
              <p14:xfrm>
                <a:off x="8096800" y="6545587"/>
                <a:ext cx="376200" cy="3060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A9471CA6-5BFD-4CDB-B1A1-7E515CC88271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8087800" y="6536947"/>
                  <a:ext cx="3938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8">
              <p14:nvContentPartPr>
                <p14:cNvPr id="2549" name="Input penna 2548">
                  <a:extLst>
                    <a:ext uri="{FF2B5EF4-FFF2-40B4-BE49-F238E27FC236}">
                      <a16:creationId xmlns:a16="http://schemas.microsoft.com/office/drawing/2014/main" id="{2CF6E10D-B7CA-4269-A806-ABA2848AC347}"/>
                    </a:ext>
                  </a:extLst>
                </p14:cNvPr>
                <p14:cNvContentPartPr/>
                <p14:nvPr/>
              </p14:nvContentPartPr>
              <p14:xfrm>
                <a:off x="7959640" y="6430747"/>
                <a:ext cx="297000" cy="11664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5E3C01A2-FAB3-490D-B44C-DD22237D5EC3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7950640" y="6422107"/>
                  <a:ext cx="3146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9">
              <p14:nvContentPartPr>
                <p14:cNvPr id="2550" name="Input penna 2549">
                  <a:extLst>
                    <a:ext uri="{FF2B5EF4-FFF2-40B4-BE49-F238E27FC236}">
                      <a16:creationId xmlns:a16="http://schemas.microsoft.com/office/drawing/2014/main" id="{87034661-B640-416E-827F-ECA50482C4AE}"/>
                    </a:ext>
                  </a:extLst>
                </p14:cNvPr>
                <p14:cNvContentPartPr/>
                <p14:nvPr/>
              </p14:nvContentPartPr>
              <p14:xfrm>
                <a:off x="7954960" y="6370987"/>
                <a:ext cx="210600" cy="14904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B1B7E0C3-D693-46D0-AFC7-9707A566AD79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7946320" y="6361987"/>
                  <a:ext cx="228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0">
              <p14:nvContentPartPr>
                <p14:cNvPr id="2551" name="Input penna 2550">
                  <a:extLst>
                    <a:ext uri="{FF2B5EF4-FFF2-40B4-BE49-F238E27FC236}">
                      <a16:creationId xmlns:a16="http://schemas.microsoft.com/office/drawing/2014/main" id="{FD94184F-9A4A-4F15-BE81-99BE741FA5B2}"/>
                    </a:ext>
                  </a:extLst>
                </p14:cNvPr>
                <p14:cNvContentPartPr/>
                <p14:nvPr/>
              </p14:nvContentPartPr>
              <p14:xfrm>
                <a:off x="8008240" y="6429667"/>
                <a:ext cx="360" cy="36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61C89DFD-DFAE-4029-B48E-674A42B90583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7999240" y="64206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1">
              <p14:nvContentPartPr>
                <p14:cNvPr id="2552" name="Input penna 2551">
                  <a:extLst>
                    <a:ext uri="{FF2B5EF4-FFF2-40B4-BE49-F238E27FC236}">
                      <a16:creationId xmlns:a16="http://schemas.microsoft.com/office/drawing/2014/main" id="{324BC193-36B9-4D50-AAE9-E52C7D8B078B}"/>
                    </a:ext>
                  </a:extLst>
                </p14:cNvPr>
                <p14:cNvContentPartPr/>
                <p14:nvPr/>
              </p14:nvContentPartPr>
              <p14:xfrm>
                <a:off x="7893400" y="6169027"/>
                <a:ext cx="129600" cy="26100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53FD9C78-C291-4B43-98F5-AF4D7F921BCB}"/>
                    </a:ext>
                  </a:extLst>
                </p:cNvPr>
                <p:cNvPicPr/>
                <p:nvPr/>
              </p:nvPicPr>
              <p:blipFill>
                <a:blip r:embed="rId1781"/>
                <a:stretch>
                  <a:fillRect/>
                </a:stretch>
              </p:blipFill>
              <p:spPr>
                <a:xfrm>
                  <a:off x="7884760" y="6160027"/>
                  <a:ext cx="1472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2">
              <p14:nvContentPartPr>
                <p14:cNvPr id="2553" name="Input penna 2552">
                  <a:extLst>
                    <a:ext uri="{FF2B5EF4-FFF2-40B4-BE49-F238E27FC236}">
                      <a16:creationId xmlns:a16="http://schemas.microsoft.com/office/drawing/2014/main" id="{631DAD8D-DE2F-4642-AC67-74286D3B508D}"/>
                    </a:ext>
                  </a:extLst>
                </p14:cNvPr>
                <p14:cNvContentPartPr/>
                <p14:nvPr/>
              </p14:nvContentPartPr>
              <p14:xfrm>
                <a:off x="7836880" y="6060667"/>
                <a:ext cx="91800" cy="27792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308FE8BE-B728-4B75-8689-B2C8CB9E9776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7827880" y="6052027"/>
                  <a:ext cx="109440" cy="29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4" name="Gruppo 2553">
            <a:extLst>
              <a:ext uri="{FF2B5EF4-FFF2-40B4-BE49-F238E27FC236}">
                <a16:creationId xmlns:a16="http://schemas.microsoft.com/office/drawing/2014/main" id="{C3A453B5-E801-4E88-AEA2-EDC35524CF77}"/>
              </a:ext>
            </a:extLst>
          </p:cNvPr>
          <p:cNvGrpSpPr/>
          <p:nvPr/>
        </p:nvGrpSpPr>
        <p:grpSpPr>
          <a:xfrm>
            <a:off x="9230078" y="2280616"/>
            <a:ext cx="262440" cy="226080"/>
            <a:chOff x="9143680" y="5685907"/>
            <a:chExt cx="26244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3">
              <p14:nvContentPartPr>
                <p14:cNvPr id="2555" name="Input penna 2554">
                  <a:extLst>
                    <a:ext uri="{FF2B5EF4-FFF2-40B4-BE49-F238E27FC236}">
                      <a16:creationId xmlns:a16="http://schemas.microsoft.com/office/drawing/2014/main" id="{B880AE3C-2E30-4884-BC2F-9C6021CDC1A7}"/>
                    </a:ext>
                  </a:extLst>
                </p14:cNvPr>
                <p14:cNvContentPartPr/>
                <p14:nvPr/>
              </p14:nvContentPartPr>
              <p14:xfrm>
                <a:off x="9270760" y="5685907"/>
                <a:ext cx="101160" cy="5832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9C97CA7E-5755-4CCE-A97D-2B9FC9353C92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9262120" y="5676907"/>
                  <a:ext cx="118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4">
              <p14:nvContentPartPr>
                <p14:cNvPr id="2556" name="Input penna 2555">
                  <a:extLst>
                    <a:ext uri="{FF2B5EF4-FFF2-40B4-BE49-F238E27FC236}">
                      <a16:creationId xmlns:a16="http://schemas.microsoft.com/office/drawing/2014/main" id="{D6186660-34E7-47C7-AE50-897BB158D53C}"/>
                    </a:ext>
                  </a:extLst>
                </p14:cNvPr>
                <p14:cNvContentPartPr/>
                <p14:nvPr/>
              </p14:nvContentPartPr>
              <p14:xfrm>
                <a:off x="9275440" y="5707507"/>
                <a:ext cx="74160" cy="14184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6F418217-4EC5-400D-AADB-740962DA71EC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9266800" y="5698507"/>
                  <a:ext cx="91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5">
              <p14:nvContentPartPr>
                <p14:cNvPr id="2557" name="Input penna 2556">
                  <a:extLst>
                    <a:ext uri="{FF2B5EF4-FFF2-40B4-BE49-F238E27FC236}">
                      <a16:creationId xmlns:a16="http://schemas.microsoft.com/office/drawing/2014/main" id="{4F715593-CA83-46BD-92C1-96521F08A8AA}"/>
                    </a:ext>
                  </a:extLst>
                </p14:cNvPr>
                <p14:cNvContentPartPr/>
                <p14:nvPr/>
              </p14:nvContentPartPr>
              <p14:xfrm>
                <a:off x="9362200" y="5755387"/>
                <a:ext cx="43920" cy="14436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62CEAC0E-8EC0-46B1-A8EE-C364E2B9EED1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9353560" y="5746747"/>
                  <a:ext cx="615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6">
              <p14:nvContentPartPr>
                <p14:cNvPr id="2558" name="Input penna 2557">
                  <a:extLst>
                    <a:ext uri="{FF2B5EF4-FFF2-40B4-BE49-F238E27FC236}">
                      <a16:creationId xmlns:a16="http://schemas.microsoft.com/office/drawing/2014/main" id="{4C726107-249B-4009-9227-9DD9D51DBF95}"/>
                    </a:ext>
                  </a:extLst>
                </p14:cNvPr>
                <p14:cNvContentPartPr/>
                <p14:nvPr/>
              </p14:nvContentPartPr>
              <p14:xfrm>
                <a:off x="9143680" y="5861947"/>
                <a:ext cx="61200" cy="5004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5FEE039E-E067-4A09-9D66-4A4C3DDDE535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9134680" y="5852947"/>
                  <a:ext cx="7884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9" name="Gruppo 2558">
            <a:extLst>
              <a:ext uri="{FF2B5EF4-FFF2-40B4-BE49-F238E27FC236}">
                <a16:creationId xmlns:a16="http://schemas.microsoft.com/office/drawing/2014/main" id="{A53D9D3B-B4C0-4F37-BF83-7462AF02ACE4}"/>
              </a:ext>
            </a:extLst>
          </p:cNvPr>
          <p:cNvGrpSpPr/>
          <p:nvPr/>
        </p:nvGrpSpPr>
        <p:grpSpPr>
          <a:xfrm>
            <a:off x="7560398" y="2230576"/>
            <a:ext cx="360720" cy="277920"/>
            <a:chOff x="7474000" y="5635867"/>
            <a:chExt cx="36072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7">
              <p14:nvContentPartPr>
                <p14:cNvPr id="2560" name="Input penna 2559">
                  <a:extLst>
                    <a:ext uri="{FF2B5EF4-FFF2-40B4-BE49-F238E27FC236}">
                      <a16:creationId xmlns:a16="http://schemas.microsoft.com/office/drawing/2014/main" id="{435E054C-4167-463D-934C-7F47AE976482}"/>
                    </a:ext>
                  </a:extLst>
                </p14:cNvPr>
                <p14:cNvContentPartPr/>
                <p14:nvPr/>
              </p14:nvContentPartPr>
              <p14:xfrm>
                <a:off x="7758760" y="5865547"/>
                <a:ext cx="75960" cy="4824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129E302C-9B32-4EF3-9623-7D065D15B43F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7750120" y="5856907"/>
                  <a:ext cx="936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8">
              <p14:nvContentPartPr>
                <p14:cNvPr id="2561" name="Input penna 2560">
                  <a:extLst>
                    <a:ext uri="{FF2B5EF4-FFF2-40B4-BE49-F238E27FC236}">
                      <a16:creationId xmlns:a16="http://schemas.microsoft.com/office/drawing/2014/main" id="{CDCFB526-DF71-4283-9E09-77E5E4737DF3}"/>
                    </a:ext>
                  </a:extLst>
                </p14:cNvPr>
                <p14:cNvContentPartPr/>
                <p14:nvPr/>
              </p14:nvContentPartPr>
              <p14:xfrm>
                <a:off x="7474000" y="5635867"/>
                <a:ext cx="90360" cy="1245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D09BC4FA-6E66-427B-86FB-57DB3D33F79D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7465000" y="5626867"/>
                  <a:ext cx="108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9">
              <p14:nvContentPartPr>
                <p14:cNvPr id="2562" name="Input penna 2561">
                  <a:extLst>
                    <a:ext uri="{FF2B5EF4-FFF2-40B4-BE49-F238E27FC236}">
                      <a16:creationId xmlns:a16="http://schemas.microsoft.com/office/drawing/2014/main" id="{484C9440-D45A-4E7A-8689-4C4A4331B68F}"/>
                    </a:ext>
                  </a:extLst>
                </p14:cNvPr>
                <p14:cNvContentPartPr/>
                <p14:nvPr/>
              </p14:nvContentPartPr>
              <p14:xfrm>
                <a:off x="7560400" y="5730907"/>
                <a:ext cx="96120" cy="12672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5405021B-7FC6-4433-9FD5-01CC048A16F8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7551400" y="5721907"/>
                  <a:ext cx="11376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3" name="Gruppo 2562">
            <a:extLst>
              <a:ext uri="{FF2B5EF4-FFF2-40B4-BE49-F238E27FC236}">
                <a16:creationId xmlns:a16="http://schemas.microsoft.com/office/drawing/2014/main" id="{43CF54DF-4BA3-4B46-9E4D-FA06B7877C72}"/>
              </a:ext>
            </a:extLst>
          </p:cNvPr>
          <p:cNvGrpSpPr/>
          <p:nvPr/>
        </p:nvGrpSpPr>
        <p:grpSpPr>
          <a:xfrm>
            <a:off x="8009702" y="1832416"/>
            <a:ext cx="1007640" cy="1352880"/>
            <a:chOff x="7952800" y="5237707"/>
            <a:chExt cx="1007640" cy="13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0">
              <p14:nvContentPartPr>
                <p14:cNvPr id="2564" name="Input penna 2563">
                  <a:extLst>
                    <a:ext uri="{FF2B5EF4-FFF2-40B4-BE49-F238E27FC236}">
                      <a16:creationId xmlns:a16="http://schemas.microsoft.com/office/drawing/2014/main" id="{0E961639-A48F-49DA-89FF-29D13ECEB1E7}"/>
                    </a:ext>
                  </a:extLst>
                </p14:cNvPr>
                <p14:cNvContentPartPr/>
                <p14:nvPr/>
              </p14:nvContentPartPr>
              <p14:xfrm>
                <a:off x="8458600" y="5846467"/>
                <a:ext cx="14040" cy="8784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BDBB1426-0765-4D78-B0AF-E9BF9A74B612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8449960" y="5837467"/>
                  <a:ext cx="31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1">
              <p14:nvContentPartPr>
                <p14:cNvPr id="2565" name="Input penna 2564">
                  <a:extLst>
                    <a:ext uri="{FF2B5EF4-FFF2-40B4-BE49-F238E27FC236}">
                      <a16:creationId xmlns:a16="http://schemas.microsoft.com/office/drawing/2014/main" id="{57D3E5D4-D29B-46C2-9FDF-62D46B08DE87}"/>
                    </a:ext>
                  </a:extLst>
                </p14:cNvPr>
                <p14:cNvContentPartPr/>
                <p14:nvPr/>
              </p14:nvContentPartPr>
              <p14:xfrm>
                <a:off x="8296600" y="5654227"/>
                <a:ext cx="77400" cy="10260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E6F45D40-983F-477D-B648-CD882A17DA25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8287960" y="5645227"/>
                  <a:ext cx="95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2">
              <p14:nvContentPartPr>
                <p14:cNvPr id="2566" name="Input penna 2565">
                  <a:extLst>
                    <a:ext uri="{FF2B5EF4-FFF2-40B4-BE49-F238E27FC236}">
                      <a16:creationId xmlns:a16="http://schemas.microsoft.com/office/drawing/2014/main" id="{8A8AB7BD-2B67-40DB-AD8B-89CC2E657F4F}"/>
                    </a:ext>
                  </a:extLst>
                </p14:cNvPr>
                <p14:cNvContentPartPr/>
                <p14:nvPr/>
              </p14:nvContentPartPr>
              <p14:xfrm>
                <a:off x="7952800" y="5237707"/>
                <a:ext cx="1007640" cy="135288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6055DFDE-8689-400E-B6E5-5A0B795D8D31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7944160" y="5229067"/>
                  <a:ext cx="1025280" cy="137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7" name="Gruppo 2566">
            <a:extLst>
              <a:ext uri="{FF2B5EF4-FFF2-40B4-BE49-F238E27FC236}">
                <a16:creationId xmlns:a16="http://schemas.microsoft.com/office/drawing/2014/main" id="{50B01CE1-03D1-42F2-B634-0372D2C43192}"/>
              </a:ext>
            </a:extLst>
          </p:cNvPr>
          <p:cNvGrpSpPr/>
          <p:nvPr/>
        </p:nvGrpSpPr>
        <p:grpSpPr>
          <a:xfrm>
            <a:off x="8812838" y="2289616"/>
            <a:ext cx="154440" cy="132480"/>
            <a:chOff x="8726440" y="5694907"/>
            <a:chExt cx="154440" cy="13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3">
              <p14:nvContentPartPr>
                <p14:cNvPr id="2569" name="Input penna 2568">
                  <a:extLst>
                    <a:ext uri="{FF2B5EF4-FFF2-40B4-BE49-F238E27FC236}">
                      <a16:creationId xmlns:a16="http://schemas.microsoft.com/office/drawing/2014/main" id="{BAEC6D27-FF30-48E1-ABF8-AF5752D13956}"/>
                    </a:ext>
                  </a:extLst>
                </p14:cNvPr>
                <p14:cNvContentPartPr/>
                <p14:nvPr/>
              </p14:nvContentPartPr>
              <p14:xfrm>
                <a:off x="8726440" y="5694907"/>
                <a:ext cx="58680" cy="13248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63183B4F-2958-41E8-9BE3-99C233C2D260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8717440" y="5685907"/>
                  <a:ext cx="76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4">
              <p14:nvContentPartPr>
                <p14:cNvPr id="2570" name="Input penna 2569">
                  <a:extLst>
                    <a:ext uri="{FF2B5EF4-FFF2-40B4-BE49-F238E27FC236}">
                      <a16:creationId xmlns:a16="http://schemas.microsoft.com/office/drawing/2014/main" id="{3BFB53F1-4769-4EF4-B47F-F881D50315B8}"/>
                    </a:ext>
                  </a:extLst>
                </p14:cNvPr>
                <p14:cNvContentPartPr/>
                <p14:nvPr/>
              </p14:nvContentPartPr>
              <p14:xfrm>
                <a:off x="8779360" y="5720827"/>
                <a:ext cx="101520" cy="9756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CA6F66DC-ABF8-45CE-B725-080888519096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8770360" y="5712187"/>
                  <a:ext cx="119160" cy="11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65">
            <p14:nvContentPartPr>
              <p14:cNvPr id="2571" name="Input penna 2570">
                <a:extLst>
                  <a:ext uri="{FF2B5EF4-FFF2-40B4-BE49-F238E27FC236}">
                    <a16:creationId xmlns:a16="http://schemas.microsoft.com/office/drawing/2014/main" id="{5AB37E88-E6A4-4EB6-8089-6442516F2CA5}"/>
                  </a:ext>
                </a:extLst>
              </p14:cNvPr>
              <p14:cNvContentPartPr/>
              <p14:nvPr/>
            </p14:nvContentPartPr>
            <p14:xfrm>
              <a:off x="8938862" y="1875256"/>
              <a:ext cx="51840" cy="46080"/>
            </p14:xfrm>
          </p:contentPart>
        </mc:Choice>
        <mc:Fallback xmlns="">
          <p:pic>
            <p:nvPicPr>
              <p:cNvPr id="2571" name="Input penna 2570">
                <a:extLst>
                  <a:ext uri="{FF2B5EF4-FFF2-40B4-BE49-F238E27FC236}">
                    <a16:creationId xmlns:a16="http://schemas.microsoft.com/office/drawing/2014/main" id="{5AB37E88-E6A4-4EB6-8089-6442516F2CA5}"/>
                  </a:ext>
                </a:extLst>
              </p:cNvPr>
              <p:cNvPicPr/>
              <p:nvPr/>
            </p:nvPicPr>
            <p:blipFill>
              <a:blip r:embed="rId1811"/>
              <a:stretch>
                <a:fillRect/>
              </a:stretch>
            </p:blipFill>
            <p:spPr>
              <a:xfrm>
                <a:off x="8929862" y="1866256"/>
                <a:ext cx="69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6">
            <p14:nvContentPartPr>
              <p14:cNvPr id="2572" name="Input penna 2571">
                <a:extLst>
                  <a:ext uri="{FF2B5EF4-FFF2-40B4-BE49-F238E27FC236}">
                    <a16:creationId xmlns:a16="http://schemas.microsoft.com/office/drawing/2014/main" id="{C9EEEA82-8AEC-4C37-A347-0C34B7AA8FD4}"/>
                  </a:ext>
                </a:extLst>
              </p14:cNvPr>
              <p14:cNvContentPartPr/>
              <p14:nvPr/>
            </p14:nvContentPartPr>
            <p14:xfrm>
              <a:off x="8097878" y="3011416"/>
              <a:ext cx="70920" cy="47880"/>
            </p14:xfrm>
          </p:contentPart>
        </mc:Choice>
        <mc:Fallback xmlns="">
          <p:pic>
            <p:nvPicPr>
              <p:cNvPr id="2572" name="Input penna 2571">
                <a:extLst>
                  <a:ext uri="{FF2B5EF4-FFF2-40B4-BE49-F238E27FC236}">
                    <a16:creationId xmlns:a16="http://schemas.microsoft.com/office/drawing/2014/main" id="{C9EEEA82-8AEC-4C37-A347-0C34B7AA8FD4}"/>
                  </a:ext>
                </a:extLst>
              </p:cNvPr>
              <p:cNvPicPr/>
              <p:nvPr/>
            </p:nvPicPr>
            <p:blipFill>
              <a:blip r:embed="rId1813"/>
              <a:stretch>
                <a:fillRect/>
              </a:stretch>
            </p:blipFill>
            <p:spPr>
              <a:xfrm>
                <a:off x="8088878" y="3002348"/>
                <a:ext cx="88560" cy="65654"/>
              </a:xfrm>
              <a:prstGeom prst="rect">
                <a:avLst/>
              </a:prstGeom>
            </p:spPr>
          </p:pic>
        </mc:Fallback>
      </mc:AlternateContent>
      <p:grpSp>
        <p:nvGrpSpPr>
          <p:cNvPr id="2573" name="Gruppo 2572">
            <a:extLst>
              <a:ext uri="{FF2B5EF4-FFF2-40B4-BE49-F238E27FC236}">
                <a16:creationId xmlns:a16="http://schemas.microsoft.com/office/drawing/2014/main" id="{30286057-D2B4-45AF-98B1-3825C58E8538}"/>
              </a:ext>
            </a:extLst>
          </p:cNvPr>
          <p:cNvGrpSpPr/>
          <p:nvPr/>
        </p:nvGrpSpPr>
        <p:grpSpPr>
          <a:xfrm>
            <a:off x="6823142" y="1444696"/>
            <a:ext cx="231120" cy="267120"/>
            <a:chOff x="6766240" y="4849987"/>
            <a:chExt cx="23112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7">
              <p14:nvContentPartPr>
                <p14:cNvPr id="2574" name="Input penna 2573">
                  <a:extLst>
                    <a:ext uri="{FF2B5EF4-FFF2-40B4-BE49-F238E27FC236}">
                      <a16:creationId xmlns:a16="http://schemas.microsoft.com/office/drawing/2014/main" id="{67E1F706-93BC-4664-8764-58E413D41D41}"/>
                    </a:ext>
                  </a:extLst>
                </p14:cNvPr>
                <p14:cNvContentPartPr/>
                <p14:nvPr/>
              </p14:nvContentPartPr>
              <p14:xfrm>
                <a:off x="6766240" y="4849987"/>
                <a:ext cx="110520" cy="14832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83F2BFBB-AFA4-4556-B8D8-91FF8684FCED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6757600" y="4841347"/>
                  <a:ext cx="128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8">
              <p14:nvContentPartPr>
                <p14:cNvPr id="2575" name="Input penna 2574">
                  <a:extLst>
                    <a:ext uri="{FF2B5EF4-FFF2-40B4-BE49-F238E27FC236}">
                      <a16:creationId xmlns:a16="http://schemas.microsoft.com/office/drawing/2014/main" id="{75DD77B1-DB61-4E19-B375-F98591C4DB30}"/>
                    </a:ext>
                  </a:extLst>
                </p14:cNvPr>
                <p14:cNvContentPartPr/>
                <p14:nvPr/>
              </p14:nvContentPartPr>
              <p14:xfrm>
                <a:off x="6858760" y="4959067"/>
                <a:ext cx="54000" cy="73800"/>
              </p14:xfrm>
            </p:contentPart>
          </mc:Choice>
          <mc:Fallback xmlns="">
            <p:pic>
              <p:nvPicPr>
                <p:cNvPr id="1184" name="Input penna 1183">
                  <a:extLst>
                    <a:ext uri="{FF2B5EF4-FFF2-40B4-BE49-F238E27FC236}">
                      <a16:creationId xmlns:a16="http://schemas.microsoft.com/office/drawing/2014/main" id="{E430B2C2-6AA7-4731-8074-56FF3D4E42FC}"/>
                    </a:ext>
                  </a:extLst>
                </p:cNvPr>
                <p:cNvPicPr/>
                <p:nvPr/>
              </p:nvPicPr>
              <p:blipFill>
                <a:blip r:embed="rId1817"/>
                <a:stretch>
                  <a:fillRect/>
                </a:stretch>
              </p:blipFill>
              <p:spPr>
                <a:xfrm>
                  <a:off x="6849760" y="4950427"/>
                  <a:ext cx="71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9">
              <p14:nvContentPartPr>
                <p14:cNvPr id="2576" name="Input penna 2575">
                  <a:extLst>
                    <a:ext uri="{FF2B5EF4-FFF2-40B4-BE49-F238E27FC236}">
                      <a16:creationId xmlns:a16="http://schemas.microsoft.com/office/drawing/2014/main" id="{CDF53D34-69C0-4C8F-9598-5124335C1AEB}"/>
                    </a:ext>
                  </a:extLst>
                </p14:cNvPr>
                <p14:cNvContentPartPr/>
                <p14:nvPr/>
              </p14:nvContentPartPr>
              <p14:xfrm>
                <a:off x="6863800" y="4975267"/>
                <a:ext cx="75240" cy="64440"/>
              </p14:xfrm>
            </p:contentPart>
          </mc:Choice>
          <mc:Fallback xmlns="">
            <p:pic>
              <p:nvPicPr>
                <p:cNvPr id="1185" name="Input penna 1184">
                  <a:extLst>
                    <a:ext uri="{FF2B5EF4-FFF2-40B4-BE49-F238E27FC236}">
                      <a16:creationId xmlns:a16="http://schemas.microsoft.com/office/drawing/2014/main" id="{4FB54304-CA5D-4512-8ACC-B13E74763E08}"/>
                    </a:ext>
                  </a:extLst>
                </p:cNvPr>
                <p:cNvPicPr/>
                <p:nvPr/>
              </p:nvPicPr>
              <p:blipFill>
                <a:blip r:embed="rId1819"/>
                <a:stretch>
                  <a:fillRect/>
                </a:stretch>
              </p:blipFill>
              <p:spPr>
                <a:xfrm>
                  <a:off x="6854800" y="4966627"/>
                  <a:ext cx="92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0">
              <p14:nvContentPartPr>
                <p14:cNvPr id="2577" name="Input penna 2576">
                  <a:extLst>
                    <a:ext uri="{FF2B5EF4-FFF2-40B4-BE49-F238E27FC236}">
                      <a16:creationId xmlns:a16="http://schemas.microsoft.com/office/drawing/2014/main" id="{FB8BAA69-A383-446C-BD7B-9D888EA3B59F}"/>
                    </a:ext>
                  </a:extLst>
                </p14:cNvPr>
                <p14:cNvContentPartPr/>
                <p14:nvPr/>
              </p14:nvContentPartPr>
              <p14:xfrm>
                <a:off x="6941200" y="4970947"/>
                <a:ext cx="56160" cy="14616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962E4CC2-24F0-4DC6-8F32-EBE0F71A127F}"/>
                    </a:ext>
                  </a:extLst>
                </p:cNvPr>
                <p:cNvPicPr/>
                <p:nvPr/>
              </p:nvPicPr>
              <p:blipFill>
                <a:blip r:embed="rId1821"/>
                <a:stretch>
                  <a:fillRect/>
                </a:stretch>
              </p:blipFill>
              <p:spPr>
                <a:xfrm>
                  <a:off x="6932560" y="4962307"/>
                  <a:ext cx="7380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8" name="Gruppo 2577">
            <a:extLst>
              <a:ext uri="{FF2B5EF4-FFF2-40B4-BE49-F238E27FC236}">
                <a16:creationId xmlns:a16="http://schemas.microsoft.com/office/drawing/2014/main" id="{11C62293-22E7-41AE-8D2E-3FBF4F2E775C}"/>
              </a:ext>
            </a:extLst>
          </p:cNvPr>
          <p:cNvGrpSpPr/>
          <p:nvPr/>
        </p:nvGrpSpPr>
        <p:grpSpPr>
          <a:xfrm>
            <a:off x="9128582" y="1698496"/>
            <a:ext cx="630720" cy="252720"/>
            <a:chOff x="9071680" y="5103787"/>
            <a:chExt cx="630720" cy="25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1">
              <p14:nvContentPartPr>
                <p14:cNvPr id="2579" name="Input penna 2578">
                  <a:extLst>
                    <a:ext uri="{FF2B5EF4-FFF2-40B4-BE49-F238E27FC236}">
                      <a16:creationId xmlns:a16="http://schemas.microsoft.com/office/drawing/2014/main" id="{6D8B5DFA-8A94-43A5-B47B-75375AF4DF19}"/>
                    </a:ext>
                  </a:extLst>
                </p14:cNvPr>
                <p14:cNvContentPartPr/>
                <p14:nvPr/>
              </p14:nvContentPartPr>
              <p14:xfrm>
                <a:off x="9071680" y="5108107"/>
                <a:ext cx="47160" cy="23220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4B122DA2-03DE-4A3F-8C33-E9427461785D}"/>
                    </a:ext>
                  </a:extLst>
                </p:cNvPr>
                <p:cNvPicPr/>
                <p:nvPr/>
              </p:nvPicPr>
              <p:blipFill>
                <a:blip r:embed="rId1823"/>
                <a:stretch>
                  <a:fillRect/>
                </a:stretch>
              </p:blipFill>
              <p:spPr>
                <a:xfrm>
                  <a:off x="9062680" y="5099107"/>
                  <a:ext cx="648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2">
              <p14:nvContentPartPr>
                <p14:cNvPr id="2580" name="Input penna 2579">
                  <a:extLst>
                    <a:ext uri="{FF2B5EF4-FFF2-40B4-BE49-F238E27FC236}">
                      <a16:creationId xmlns:a16="http://schemas.microsoft.com/office/drawing/2014/main" id="{9A1D8CCC-1E00-4B00-92DD-306C8D8DB64C}"/>
                    </a:ext>
                  </a:extLst>
                </p14:cNvPr>
                <p14:cNvContentPartPr/>
                <p14:nvPr/>
              </p14:nvContentPartPr>
              <p14:xfrm>
                <a:off x="9126400" y="5137267"/>
                <a:ext cx="92520" cy="141480"/>
              </p14:xfrm>
            </p:contentPart>
          </mc:Choice>
          <mc:Fallback xmlns="">
            <p:pic>
              <p:nvPicPr>
                <p:cNvPr id="1189" name="Input penna 1188">
                  <a:extLst>
                    <a:ext uri="{FF2B5EF4-FFF2-40B4-BE49-F238E27FC236}">
                      <a16:creationId xmlns:a16="http://schemas.microsoft.com/office/drawing/2014/main" id="{7B24FF58-86D5-454A-8B18-7C363B2D5D4D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9117400" y="5128627"/>
                  <a:ext cx="110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3">
              <p14:nvContentPartPr>
                <p14:cNvPr id="2581" name="Input penna 2580">
                  <a:extLst>
                    <a:ext uri="{FF2B5EF4-FFF2-40B4-BE49-F238E27FC236}">
                      <a16:creationId xmlns:a16="http://schemas.microsoft.com/office/drawing/2014/main" id="{33D950B3-6D82-4BC6-A9E3-ED3E0029E46D}"/>
                    </a:ext>
                  </a:extLst>
                </p14:cNvPr>
                <p14:cNvContentPartPr/>
                <p14:nvPr/>
              </p14:nvContentPartPr>
              <p14:xfrm>
                <a:off x="9231520" y="5216107"/>
                <a:ext cx="36720" cy="64080"/>
              </p14:xfrm>
            </p:contentPart>
          </mc:Choice>
          <mc:Fallback xmlns="">
            <p:pic>
              <p:nvPicPr>
                <p:cNvPr id="1191" name="Input penna 1190">
                  <a:extLst>
                    <a:ext uri="{FF2B5EF4-FFF2-40B4-BE49-F238E27FC236}">
                      <a16:creationId xmlns:a16="http://schemas.microsoft.com/office/drawing/2014/main" id="{E5253B23-9633-4CE8-B9F5-399AE9CFC93E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9222520" y="5207467"/>
                  <a:ext cx="54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4">
              <p14:nvContentPartPr>
                <p14:cNvPr id="2582" name="Input penna 2581">
                  <a:extLst>
                    <a:ext uri="{FF2B5EF4-FFF2-40B4-BE49-F238E27FC236}">
                      <a16:creationId xmlns:a16="http://schemas.microsoft.com/office/drawing/2014/main" id="{E6C51BF5-DE2D-4777-9624-3690AD7D6E06}"/>
                    </a:ext>
                  </a:extLst>
                </p14:cNvPr>
                <p14:cNvContentPartPr/>
                <p14:nvPr/>
              </p14:nvContentPartPr>
              <p14:xfrm>
                <a:off x="9232240" y="5228707"/>
                <a:ext cx="37440" cy="51480"/>
              </p14:xfrm>
            </p:contentPart>
          </mc:Choice>
          <mc:Fallback xmlns="">
            <p:pic>
              <p:nvPicPr>
                <p:cNvPr id="1192" name="Input penna 1191">
                  <a:extLst>
                    <a:ext uri="{FF2B5EF4-FFF2-40B4-BE49-F238E27FC236}">
                      <a16:creationId xmlns:a16="http://schemas.microsoft.com/office/drawing/2014/main" id="{6E7106A5-96B1-447B-8A99-2DE009DAF738}"/>
                    </a:ext>
                  </a:extLst>
                </p:cNvPr>
                <p:cNvPicPr/>
                <p:nvPr/>
              </p:nvPicPr>
              <p:blipFill>
                <a:blip r:embed="rId1829"/>
                <a:stretch>
                  <a:fillRect/>
                </a:stretch>
              </p:blipFill>
              <p:spPr>
                <a:xfrm>
                  <a:off x="9223600" y="5220067"/>
                  <a:ext cx="55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5">
              <p14:nvContentPartPr>
                <p14:cNvPr id="2583" name="Input penna 2582">
                  <a:extLst>
                    <a:ext uri="{FF2B5EF4-FFF2-40B4-BE49-F238E27FC236}">
                      <a16:creationId xmlns:a16="http://schemas.microsoft.com/office/drawing/2014/main" id="{BFF2D039-2210-4CD4-AED7-F2B126FB7F4A}"/>
                    </a:ext>
                  </a:extLst>
                </p14:cNvPr>
                <p14:cNvContentPartPr/>
                <p14:nvPr/>
              </p14:nvContentPartPr>
              <p14:xfrm>
                <a:off x="9297760" y="5267587"/>
                <a:ext cx="21240" cy="52920"/>
              </p14:xfrm>
            </p:contentPart>
          </mc:Choice>
          <mc:Fallback xmlns="">
            <p:pic>
              <p:nvPicPr>
                <p:cNvPr id="1194" name="Input penna 1193">
                  <a:extLst>
                    <a:ext uri="{FF2B5EF4-FFF2-40B4-BE49-F238E27FC236}">
                      <a16:creationId xmlns:a16="http://schemas.microsoft.com/office/drawing/2014/main" id="{2F8EE2E3-63F0-4D90-AE3C-55D8EDE47E51}"/>
                    </a:ext>
                  </a:extLst>
                </p:cNvPr>
                <p:cNvPicPr/>
                <p:nvPr/>
              </p:nvPicPr>
              <p:blipFill>
                <a:blip r:embed="rId1831"/>
                <a:stretch>
                  <a:fillRect/>
                </a:stretch>
              </p:blipFill>
              <p:spPr>
                <a:xfrm>
                  <a:off x="9288760" y="5258947"/>
                  <a:ext cx="388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6">
              <p14:nvContentPartPr>
                <p14:cNvPr id="2584" name="Input penna 2583">
                  <a:extLst>
                    <a:ext uri="{FF2B5EF4-FFF2-40B4-BE49-F238E27FC236}">
                      <a16:creationId xmlns:a16="http://schemas.microsoft.com/office/drawing/2014/main" id="{A14A1E8F-EA19-4C11-9DED-29F9CF4EE6AE}"/>
                    </a:ext>
                  </a:extLst>
                </p14:cNvPr>
                <p14:cNvContentPartPr/>
                <p14:nvPr/>
              </p14:nvContentPartPr>
              <p14:xfrm>
                <a:off x="9365080" y="5141947"/>
                <a:ext cx="98280" cy="146160"/>
              </p14:xfrm>
            </p:contentPart>
          </mc:Choice>
          <mc:Fallback xmlns="">
            <p:pic>
              <p:nvPicPr>
                <p:cNvPr id="1195" name="Input penna 1194">
                  <a:extLst>
                    <a:ext uri="{FF2B5EF4-FFF2-40B4-BE49-F238E27FC236}">
                      <a16:creationId xmlns:a16="http://schemas.microsoft.com/office/drawing/2014/main" id="{CD8BE7E0-4AEB-49A3-836A-A836E9E16878}"/>
                    </a:ext>
                  </a:extLst>
                </p:cNvPr>
                <p:cNvPicPr/>
                <p:nvPr/>
              </p:nvPicPr>
              <p:blipFill>
                <a:blip r:embed="rId1833"/>
                <a:stretch>
                  <a:fillRect/>
                </a:stretch>
              </p:blipFill>
              <p:spPr>
                <a:xfrm>
                  <a:off x="9356440" y="5133307"/>
                  <a:ext cx="115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7">
              <p14:nvContentPartPr>
                <p14:cNvPr id="2585" name="Input penna 2584">
                  <a:extLst>
                    <a:ext uri="{FF2B5EF4-FFF2-40B4-BE49-F238E27FC236}">
                      <a16:creationId xmlns:a16="http://schemas.microsoft.com/office/drawing/2014/main" id="{79C0CB5C-039F-4BF2-8B7F-29C7D0307DF8}"/>
                    </a:ext>
                  </a:extLst>
                </p14:cNvPr>
                <p14:cNvContentPartPr/>
                <p14:nvPr/>
              </p14:nvContentPartPr>
              <p14:xfrm>
                <a:off x="9464800" y="5237347"/>
                <a:ext cx="54000" cy="68400"/>
              </p14:xfrm>
            </p:contentPart>
          </mc:Choice>
          <mc:Fallback xmlns="">
            <p:pic>
              <p:nvPicPr>
                <p:cNvPr id="1196" name="Input penna 1195">
                  <a:extLst>
                    <a:ext uri="{FF2B5EF4-FFF2-40B4-BE49-F238E27FC236}">
                      <a16:creationId xmlns:a16="http://schemas.microsoft.com/office/drawing/2014/main" id="{8C54303F-7686-4B9F-91DA-2494757F2DA4}"/>
                    </a:ext>
                  </a:extLst>
                </p:cNvPr>
                <p:cNvPicPr/>
                <p:nvPr/>
              </p:nvPicPr>
              <p:blipFill>
                <a:blip r:embed="rId1835"/>
                <a:stretch>
                  <a:fillRect/>
                </a:stretch>
              </p:blipFill>
              <p:spPr>
                <a:xfrm>
                  <a:off x="9455800" y="5228347"/>
                  <a:ext cx="71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8">
              <p14:nvContentPartPr>
                <p14:cNvPr id="2586" name="Input penna 2585">
                  <a:extLst>
                    <a:ext uri="{FF2B5EF4-FFF2-40B4-BE49-F238E27FC236}">
                      <a16:creationId xmlns:a16="http://schemas.microsoft.com/office/drawing/2014/main" id="{FF1992CD-E6D6-4A86-97DE-744CDFA8F13E}"/>
                    </a:ext>
                  </a:extLst>
                </p14:cNvPr>
                <p14:cNvContentPartPr/>
                <p14:nvPr/>
              </p14:nvContentPartPr>
              <p14:xfrm>
                <a:off x="9459040" y="5233387"/>
                <a:ext cx="63360" cy="66600"/>
              </p14:xfrm>
            </p:contentPart>
          </mc:Choice>
          <mc:Fallback xmlns="">
            <p:pic>
              <p:nvPicPr>
                <p:cNvPr id="1197" name="Input penna 1196">
                  <a:extLst>
                    <a:ext uri="{FF2B5EF4-FFF2-40B4-BE49-F238E27FC236}">
                      <a16:creationId xmlns:a16="http://schemas.microsoft.com/office/drawing/2014/main" id="{0AD688C3-8FF0-4495-BC9C-8FE96943F97A}"/>
                    </a:ext>
                  </a:extLst>
                </p:cNvPr>
                <p:cNvPicPr/>
                <p:nvPr/>
              </p:nvPicPr>
              <p:blipFill>
                <a:blip r:embed="rId1837"/>
                <a:stretch>
                  <a:fillRect/>
                </a:stretch>
              </p:blipFill>
              <p:spPr>
                <a:xfrm>
                  <a:off x="9450040" y="5224747"/>
                  <a:ext cx="810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9">
              <p14:nvContentPartPr>
                <p14:cNvPr id="2587" name="Input penna 2586">
                  <a:extLst>
                    <a:ext uri="{FF2B5EF4-FFF2-40B4-BE49-F238E27FC236}">
                      <a16:creationId xmlns:a16="http://schemas.microsoft.com/office/drawing/2014/main" id="{5CE4B170-DE08-4FB9-A8F2-9AB4EE26AE6C}"/>
                    </a:ext>
                  </a:extLst>
                </p14:cNvPr>
                <p14:cNvContentPartPr/>
                <p14:nvPr/>
              </p14:nvContentPartPr>
              <p14:xfrm>
                <a:off x="9527080" y="5227987"/>
                <a:ext cx="46800" cy="128520"/>
              </p14:xfrm>
            </p:contentPart>
          </mc:Choice>
          <mc:Fallback xmlns="">
            <p:pic>
              <p:nvPicPr>
                <p:cNvPr id="1198" name="Input penna 1197">
                  <a:extLst>
                    <a:ext uri="{FF2B5EF4-FFF2-40B4-BE49-F238E27FC236}">
                      <a16:creationId xmlns:a16="http://schemas.microsoft.com/office/drawing/2014/main" id="{48B832D0-C53B-4584-BE5A-B03BD3F1A80E}"/>
                    </a:ext>
                  </a:extLst>
                </p:cNvPr>
                <p:cNvPicPr/>
                <p:nvPr/>
              </p:nvPicPr>
              <p:blipFill>
                <a:blip r:embed="rId1839"/>
                <a:stretch>
                  <a:fillRect/>
                </a:stretch>
              </p:blipFill>
              <p:spPr>
                <a:xfrm>
                  <a:off x="9518080" y="5218987"/>
                  <a:ext cx="64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0">
              <p14:nvContentPartPr>
                <p14:cNvPr id="2588" name="Input penna 2587">
                  <a:extLst>
                    <a:ext uri="{FF2B5EF4-FFF2-40B4-BE49-F238E27FC236}">
                      <a16:creationId xmlns:a16="http://schemas.microsoft.com/office/drawing/2014/main" id="{1207DF85-BB36-44A9-99B1-C422ABD6EF74}"/>
                    </a:ext>
                  </a:extLst>
                </p14:cNvPr>
                <p14:cNvContentPartPr/>
                <p14:nvPr/>
              </p14:nvContentPartPr>
              <p14:xfrm>
                <a:off x="9638680" y="5103787"/>
                <a:ext cx="63720" cy="24696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F65A3D12-DC35-46EB-88EB-5D09D05B1BF6}"/>
                    </a:ext>
                  </a:extLst>
                </p:cNvPr>
                <p:cNvPicPr/>
                <p:nvPr/>
              </p:nvPicPr>
              <p:blipFill>
                <a:blip r:embed="rId1841"/>
                <a:stretch>
                  <a:fillRect/>
                </a:stretch>
              </p:blipFill>
              <p:spPr>
                <a:xfrm>
                  <a:off x="9630040" y="5095147"/>
                  <a:ext cx="8136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9" name="Gruppo 2588">
            <a:extLst>
              <a:ext uri="{FF2B5EF4-FFF2-40B4-BE49-F238E27FC236}">
                <a16:creationId xmlns:a16="http://schemas.microsoft.com/office/drawing/2014/main" id="{5AC4557F-3711-415C-820A-61F11361EA60}"/>
              </a:ext>
            </a:extLst>
          </p:cNvPr>
          <p:cNvGrpSpPr/>
          <p:nvPr/>
        </p:nvGrpSpPr>
        <p:grpSpPr>
          <a:xfrm>
            <a:off x="7344398" y="2920336"/>
            <a:ext cx="642240" cy="304560"/>
            <a:chOff x="7258000" y="6325627"/>
            <a:chExt cx="642240" cy="30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1">
              <p14:nvContentPartPr>
                <p14:cNvPr id="2590" name="Input penna 2589">
                  <a:extLst>
                    <a:ext uri="{FF2B5EF4-FFF2-40B4-BE49-F238E27FC236}">
                      <a16:creationId xmlns:a16="http://schemas.microsoft.com/office/drawing/2014/main" id="{501764ED-C244-4BF5-B859-63D24D8577A6}"/>
                    </a:ext>
                  </a:extLst>
                </p14:cNvPr>
                <p14:cNvContentPartPr/>
                <p14:nvPr/>
              </p14:nvContentPartPr>
              <p14:xfrm>
                <a:off x="7432600" y="6413107"/>
                <a:ext cx="79560" cy="14220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777714D9-EEB6-4198-9F41-3E4A343F0B1C}"/>
                    </a:ext>
                  </a:extLst>
                </p:cNvPr>
                <p:cNvPicPr/>
                <p:nvPr/>
              </p:nvPicPr>
              <p:blipFill>
                <a:blip r:embed="rId1843"/>
                <a:stretch>
                  <a:fillRect/>
                </a:stretch>
              </p:blipFill>
              <p:spPr>
                <a:xfrm>
                  <a:off x="7423600" y="6404107"/>
                  <a:ext cx="97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2">
              <p14:nvContentPartPr>
                <p14:cNvPr id="2591" name="Input penna 2590">
                  <a:extLst>
                    <a:ext uri="{FF2B5EF4-FFF2-40B4-BE49-F238E27FC236}">
                      <a16:creationId xmlns:a16="http://schemas.microsoft.com/office/drawing/2014/main" id="{90FDF400-8BC2-4C54-91AC-13FF9D8021E4}"/>
                    </a:ext>
                  </a:extLst>
                </p14:cNvPr>
                <p14:cNvContentPartPr/>
                <p14:nvPr/>
              </p14:nvContentPartPr>
              <p14:xfrm>
                <a:off x="7498840" y="6506347"/>
                <a:ext cx="43920" cy="1238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6DEF0692-2649-4981-AB8B-088731DC09EB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7489840" y="6497347"/>
                  <a:ext cx="61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3">
              <p14:nvContentPartPr>
                <p14:cNvPr id="2592" name="Input penna 2591">
                  <a:extLst>
                    <a:ext uri="{FF2B5EF4-FFF2-40B4-BE49-F238E27FC236}">
                      <a16:creationId xmlns:a16="http://schemas.microsoft.com/office/drawing/2014/main" id="{2868E427-F912-4407-86DA-23D1D07BEA8E}"/>
                    </a:ext>
                  </a:extLst>
                </p14:cNvPr>
                <p14:cNvContentPartPr/>
                <p14:nvPr/>
              </p14:nvContentPartPr>
              <p14:xfrm>
                <a:off x="7572280" y="6565027"/>
                <a:ext cx="17640" cy="4428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3769DD66-46DD-4CA3-BBD9-8B3B8C8CA008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7563280" y="6556027"/>
                  <a:ext cx="352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4">
              <p14:nvContentPartPr>
                <p14:cNvPr id="2593" name="Input penna 2592">
                  <a:extLst>
                    <a:ext uri="{FF2B5EF4-FFF2-40B4-BE49-F238E27FC236}">
                      <a16:creationId xmlns:a16="http://schemas.microsoft.com/office/drawing/2014/main" id="{0E9137F8-8F60-44EC-8532-996B06A94291}"/>
                    </a:ext>
                  </a:extLst>
                </p14:cNvPr>
                <p14:cNvContentPartPr/>
                <p14:nvPr/>
              </p14:nvContentPartPr>
              <p14:xfrm>
                <a:off x="7642480" y="6417067"/>
                <a:ext cx="65520" cy="14040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28FFB08A-D6BC-455C-A4D5-F85326E92F3E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7633480" y="6408427"/>
                  <a:ext cx="83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5">
              <p14:nvContentPartPr>
                <p14:cNvPr id="2594" name="Input penna 2593">
                  <a:extLst>
                    <a:ext uri="{FF2B5EF4-FFF2-40B4-BE49-F238E27FC236}">
                      <a16:creationId xmlns:a16="http://schemas.microsoft.com/office/drawing/2014/main" id="{9947B4D9-0F45-49BB-8421-12F15FC95358}"/>
                    </a:ext>
                  </a:extLst>
                </p14:cNvPr>
                <p14:cNvContentPartPr/>
                <p14:nvPr/>
              </p14:nvContentPartPr>
              <p14:xfrm>
                <a:off x="7591000" y="6477187"/>
                <a:ext cx="31320" cy="540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FE59EB7C-AF07-431F-9D7F-4EE31D43BC60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582000" y="6468187"/>
                  <a:ext cx="4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6">
              <p14:nvContentPartPr>
                <p14:cNvPr id="2595" name="Input penna 2594">
                  <a:extLst>
                    <a:ext uri="{FF2B5EF4-FFF2-40B4-BE49-F238E27FC236}">
                      <a16:creationId xmlns:a16="http://schemas.microsoft.com/office/drawing/2014/main" id="{CB43FA77-79A5-4752-9094-15829B573C3F}"/>
                    </a:ext>
                  </a:extLst>
                </p14:cNvPr>
                <p14:cNvContentPartPr/>
                <p14:nvPr/>
              </p14:nvContentPartPr>
              <p14:xfrm>
                <a:off x="7707640" y="6521467"/>
                <a:ext cx="41760" cy="6660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ACA450E5-F4C5-4905-8B0B-BA13AA1C497D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7699000" y="6512827"/>
                  <a:ext cx="59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7">
              <p14:nvContentPartPr>
                <p14:cNvPr id="2596" name="Input penna 2595">
                  <a:extLst>
                    <a:ext uri="{FF2B5EF4-FFF2-40B4-BE49-F238E27FC236}">
                      <a16:creationId xmlns:a16="http://schemas.microsoft.com/office/drawing/2014/main" id="{D3355C11-DFF8-4A7B-B030-28F8F5196108}"/>
                    </a:ext>
                  </a:extLst>
                </p14:cNvPr>
                <p14:cNvContentPartPr/>
                <p14:nvPr/>
              </p14:nvContentPartPr>
              <p14:xfrm>
                <a:off x="7711960" y="6541267"/>
                <a:ext cx="54000" cy="4464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5A69F337-9244-4AC0-8956-1018B2F05F6A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7703320" y="6532267"/>
                  <a:ext cx="716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8">
              <p14:nvContentPartPr>
                <p14:cNvPr id="2597" name="Input penna 2596">
                  <a:extLst>
                    <a:ext uri="{FF2B5EF4-FFF2-40B4-BE49-F238E27FC236}">
                      <a16:creationId xmlns:a16="http://schemas.microsoft.com/office/drawing/2014/main" id="{3C4C7B79-4D0E-45CA-BB49-386DB0B2103F}"/>
                    </a:ext>
                  </a:extLst>
                </p14:cNvPr>
                <p14:cNvContentPartPr/>
                <p14:nvPr/>
              </p14:nvContentPartPr>
              <p14:xfrm>
                <a:off x="7768120" y="6527587"/>
                <a:ext cx="46800" cy="9756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690D7EFC-7586-44F4-9187-3E7FFFFF3958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7759120" y="6518587"/>
                  <a:ext cx="64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9">
              <p14:nvContentPartPr>
                <p14:cNvPr id="2598" name="Input penna 2597">
                  <a:extLst>
                    <a:ext uri="{FF2B5EF4-FFF2-40B4-BE49-F238E27FC236}">
                      <a16:creationId xmlns:a16="http://schemas.microsoft.com/office/drawing/2014/main" id="{69B4644E-80E8-4961-AE69-EBF28619119C}"/>
                    </a:ext>
                  </a:extLst>
                </p14:cNvPr>
                <p14:cNvContentPartPr/>
                <p14:nvPr/>
              </p14:nvContentPartPr>
              <p14:xfrm>
                <a:off x="7814920" y="6365227"/>
                <a:ext cx="85320" cy="24516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51E439F2-0539-4F4B-BF51-D0FDDEE8B39A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7806280" y="6356587"/>
                  <a:ext cx="10296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0">
              <p14:nvContentPartPr>
                <p14:cNvPr id="2599" name="Input penna 2598">
                  <a:extLst>
                    <a:ext uri="{FF2B5EF4-FFF2-40B4-BE49-F238E27FC236}">
                      <a16:creationId xmlns:a16="http://schemas.microsoft.com/office/drawing/2014/main" id="{4ECB5BD0-5101-4599-9577-4A773107321F}"/>
                    </a:ext>
                  </a:extLst>
                </p14:cNvPr>
                <p14:cNvContentPartPr/>
                <p14:nvPr/>
              </p14:nvContentPartPr>
              <p14:xfrm>
                <a:off x="7258000" y="6325627"/>
                <a:ext cx="68400" cy="23868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6E252F1D-5469-4E38-BA96-462661C891A0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7249000" y="6316987"/>
                  <a:ext cx="8604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0" name="Gruppo 2599">
            <a:extLst>
              <a:ext uri="{FF2B5EF4-FFF2-40B4-BE49-F238E27FC236}">
                <a16:creationId xmlns:a16="http://schemas.microsoft.com/office/drawing/2014/main" id="{40ECD32D-F58D-4C52-9CB2-8E85990BC0FD}"/>
              </a:ext>
            </a:extLst>
          </p:cNvPr>
          <p:cNvGrpSpPr/>
          <p:nvPr/>
        </p:nvGrpSpPr>
        <p:grpSpPr>
          <a:xfrm>
            <a:off x="8107238" y="2594176"/>
            <a:ext cx="143640" cy="117720"/>
            <a:chOff x="8020840" y="5999467"/>
            <a:chExt cx="143640" cy="11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1">
              <p14:nvContentPartPr>
                <p14:cNvPr id="2602" name="Input penna 2601">
                  <a:extLst>
                    <a:ext uri="{FF2B5EF4-FFF2-40B4-BE49-F238E27FC236}">
                      <a16:creationId xmlns:a16="http://schemas.microsoft.com/office/drawing/2014/main" id="{ED9C8472-CE81-4864-AF01-A91F58FFB0A2}"/>
                    </a:ext>
                  </a:extLst>
                </p14:cNvPr>
                <p14:cNvContentPartPr/>
                <p14:nvPr/>
              </p14:nvContentPartPr>
              <p14:xfrm>
                <a:off x="8020840" y="5999467"/>
                <a:ext cx="75600" cy="10908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A78465B7-DDEA-476F-B674-43951712CA58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011840" y="5990827"/>
                  <a:ext cx="932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2603" name="Input penna 2602">
                  <a:extLst>
                    <a:ext uri="{FF2B5EF4-FFF2-40B4-BE49-F238E27FC236}">
                      <a16:creationId xmlns:a16="http://schemas.microsoft.com/office/drawing/2014/main" id="{88025C58-E849-4234-B41F-8EE153E77ED2}"/>
                    </a:ext>
                  </a:extLst>
                </p14:cNvPr>
                <p14:cNvContentPartPr/>
                <p14:nvPr/>
              </p14:nvContentPartPr>
              <p14:xfrm>
                <a:off x="8068720" y="6036547"/>
                <a:ext cx="95760" cy="8064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B8035DDF-A60B-4634-B2D4-F51FDBCE20DE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8060080" y="6027907"/>
                  <a:ext cx="11340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93">
            <p14:nvContentPartPr>
              <p14:cNvPr id="2604" name="Input penna 2603">
                <a:extLst>
                  <a:ext uri="{FF2B5EF4-FFF2-40B4-BE49-F238E27FC236}">
                    <a16:creationId xmlns:a16="http://schemas.microsoft.com/office/drawing/2014/main" id="{B83D0785-135E-4B24-A9EC-F4D10D723AA7}"/>
                  </a:ext>
                </a:extLst>
              </p14:cNvPr>
              <p14:cNvContentPartPr/>
              <p14:nvPr/>
            </p14:nvContentPartPr>
            <p14:xfrm>
              <a:off x="7844462" y="1872736"/>
              <a:ext cx="1128240" cy="32400"/>
            </p14:xfrm>
          </p:contentPart>
        </mc:Choice>
        <mc:Fallback xmlns="">
          <p:pic>
            <p:nvPicPr>
              <p:cNvPr id="2604" name="Input penna 2603">
                <a:extLst>
                  <a:ext uri="{FF2B5EF4-FFF2-40B4-BE49-F238E27FC236}">
                    <a16:creationId xmlns:a16="http://schemas.microsoft.com/office/drawing/2014/main" id="{B83D0785-135E-4B24-A9EC-F4D10D723AA7}"/>
                  </a:ext>
                </a:extLst>
              </p:cNvPr>
              <p:cNvPicPr/>
              <p:nvPr/>
            </p:nvPicPr>
            <p:blipFill>
              <a:blip r:embed="rId1868"/>
              <a:stretch>
                <a:fillRect/>
              </a:stretch>
            </p:blipFill>
            <p:spPr>
              <a:xfrm>
                <a:off x="7835462" y="1863736"/>
                <a:ext cx="11458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4">
            <p14:nvContentPartPr>
              <p14:cNvPr id="2606" name="Input penna 2605">
                <a:extLst>
                  <a:ext uri="{FF2B5EF4-FFF2-40B4-BE49-F238E27FC236}">
                    <a16:creationId xmlns:a16="http://schemas.microsoft.com/office/drawing/2014/main" id="{A76C76E3-A513-454D-AD94-D3089AC3F929}"/>
                  </a:ext>
                </a:extLst>
              </p14:cNvPr>
              <p14:cNvContentPartPr/>
              <p14:nvPr/>
            </p14:nvContentPartPr>
            <p14:xfrm>
              <a:off x="7457102" y="1631176"/>
              <a:ext cx="605160" cy="323640"/>
            </p14:xfrm>
          </p:contentPart>
        </mc:Choice>
        <mc:Fallback xmlns="">
          <p:pic>
            <p:nvPicPr>
              <p:cNvPr id="2606" name="Input penna 2605">
                <a:extLst>
                  <a:ext uri="{FF2B5EF4-FFF2-40B4-BE49-F238E27FC236}">
                    <a16:creationId xmlns:a16="http://schemas.microsoft.com/office/drawing/2014/main" id="{A76C76E3-A513-454D-AD94-D3089AC3F929}"/>
                  </a:ext>
                </a:extLst>
              </p:cNvPr>
              <p:cNvPicPr/>
              <p:nvPr/>
            </p:nvPicPr>
            <p:blipFill>
              <a:blip r:embed="rId1872"/>
              <a:stretch>
                <a:fillRect/>
              </a:stretch>
            </p:blipFill>
            <p:spPr>
              <a:xfrm>
                <a:off x="7448102" y="1622176"/>
                <a:ext cx="62280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5">
            <p14:nvContentPartPr>
              <p14:cNvPr id="2607" name="Input penna 2606">
                <a:extLst>
                  <a:ext uri="{FF2B5EF4-FFF2-40B4-BE49-F238E27FC236}">
                    <a16:creationId xmlns:a16="http://schemas.microsoft.com/office/drawing/2014/main" id="{D9902425-B74A-4F5C-B968-41BC578ECD0C}"/>
                  </a:ext>
                </a:extLst>
              </p14:cNvPr>
              <p14:cNvContentPartPr/>
              <p14:nvPr/>
            </p14:nvContentPartPr>
            <p14:xfrm>
              <a:off x="10208582" y="2939056"/>
              <a:ext cx="54360" cy="172080"/>
            </p14:xfrm>
          </p:contentPart>
        </mc:Choice>
        <mc:Fallback xmlns="">
          <p:pic>
            <p:nvPicPr>
              <p:cNvPr id="2607" name="Input penna 2606">
                <a:extLst>
                  <a:ext uri="{FF2B5EF4-FFF2-40B4-BE49-F238E27FC236}">
                    <a16:creationId xmlns:a16="http://schemas.microsoft.com/office/drawing/2014/main" id="{D9902425-B74A-4F5C-B968-41BC578ECD0C}"/>
                  </a:ext>
                </a:extLst>
              </p:cNvPr>
              <p:cNvPicPr/>
              <p:nvPr/>
            </p:nvPicPr>
            <p:blipFill>
              <a:blip r:embed="rId1874"/>
              <a:stretch>
                <a:fillRect/>
              </a:stretch>
            </p:blipFill>
            <p:spPr>
              <a:xfrm>
                <a:off x="10199582" y="2930056"/>
                <a:ext cx="720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6">
            <p14:nvContentPartPr>
              <p14:cNvPr id="2608" name="Input penna 2607">
                <a:extLst>
                  <a:ext uri="{FF2B5EF4-FFF2-40B4-BE49-F238E27FC236}">
                    <a16:creationId xmlns:a16="http://schemas.microsoft.com/office/drawing/2014/main" id="{75E57B72-77CC-4B02-8F8C-C49CEF040638}"/>
                  </a:ext>
                </a:extLst>
              </p14:cNvPr>
              <p14:cNvContentPartPr/>
              <p14:nvPr/>
            </p14:nvContentPartPr>
            <p14:xfrm>
              <a:off x="8027342" y="1953016"/>
              <a:ext cx="2520" cy="9000"/>
            </p14:xfrm>
          </p:contentPart>
        </mc:Choice>
        <mc:Fallback xmlns="">
          <p:pic>
            <p:nvPicPr>
              <p:cNvPr id="2608" name="Input penna 2607">
                <a:extLst>
                  <a:ext uri="{FF2B5EF4-FFF2-40B4-BE49-F238E27FC236}">
                    <a16:creationId xmlns:a16="http://schemas.microsoft.com/office/drawing/2014/main" id="{75E57B72-77CC-4B02-8F8C-C49CEF040638}"/>
                  </a:ext>
                </a:extLst>
              </p:cNvPr>
              <p:cNvPicPr/>
              <p:nvPr/>
            </p:nvPicPr>
            <p:blipFill>
              <a:blip r:embed="rId1876"/>
              <a:stretch>
                <a:fillRect/>
              </a:stretch>
            </p:blipFill>
            <p:spPr>
              <a:xfrm>
                <a:off x="8018342" y="1944016"/>
                <a:ext cx="20160" cy="2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09" name="Gruppo 2608">
            <a:extLst>
              <a:ext uri="{FF2B5EF4-FFF2-40B4-BE49-F238E27FC236}">
                <a16:creationId xmlns:a16="http://schemas.microsoft.com/office/drawing/2014/main" id="{84108B9F-276F-4929-AD09-C11869BDBF3D}"/>
              </a:ext>
            </a:extLst>
          </p:cNvPr>
          <p:cNvGrpSpPr/>
          <p:nvPr/>
        </p:nvGrpSpPr>
        <p:grpSpPr>
          <a:xfrm>
            <a:off x="7718822" y="1366216"/>
            <a:ext cx="650520" cy="1906920"/>
            <a:chOff x="7661920" y="4771507"/>
            <a:chExt cx="650520" cy="190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7">
              <p14:nvContentPartPr>
                <p14:cNvPr id="2610" name="Input penna 2609">
                  <a:extLst>
                    <a:ext uri="{FF2B5EF4-FFF2-40B4-BE49-F238E27FC236}">
                      <a16:creationId xmlns:a16="http://schemas.microsoft.com/office/drawing/2014/main" id="{1FA19EDC-96AA-4F63-9527-A12EE76ADB46}"/>
                    </a:ext>
                  </a:extLst>
                </p14:cNvPr>
                <p14:cNvContentPartPr/>
                <p14:nvPr/>
              </p14:nvContentPartPr>
              <p14:xfrm>
                <a:off x="7970440" y="5126827"/>
                <a:ext cx="98280" cy="1551600"/>
              </p14:xfrm>
            </p:contentPart>
          </mc:Choice>
          <mc:Fallback xmlns="">
            <p:pic>
              <p:nvPicPr>
                <p:cNvPr id="1220" name="Input penna 1219">
                  <a:extLst>
                    <a:ext uri="{FF2B5EF4-FFF2-40B4-BE49-F238E27FC236}">
                      <a16:creationId xmlns:a16="http://schemas.microsoft.com/office/drawing/2014/main" id="{00848AA6-C49A-49B8-8719-01B56A08F2D8}"/>
                    </a:ext>
                  </a:extLst>
                </p:cNvPr>
                <p:cNvPicPr/>
                <p:nvPr/>
              </p:nvPicPr>
              <p:blipFill>
                <a:blip r:embed="rId1878"/>
                <a:stretch>
                  <a:fillRect/>
                </a:stretch>
              </p:blipFill>
              <p:spPr>
                <a:xfrm>
                  <a:off x="7961440" y="5117827"/>
                  <a:ext cx="115920" cy="156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8">
              <p14:nvContentPartPr>
                <p14:cNvPr id="2611" name="Input penna 2610">
                  <a:extLst>
                    <a:ext uri="{FF2B5EF4-FFF2-40B4-BE49-F238E27FC236}">
                      <a16:creationId xmlns:a16="http://schemas.microsoft.com/office/drawing/2014/main" id="{2294A1DC-B9E9-4A16-8F36-DC1F7ACC77C6}"/>
                    </a:ext>
                  </a:extLst>
                </p14:cNvPr>
                <p14:cNvContentPartPr/>
                <p14:nvPr/>
              </p14:nvContentPartPr>
              <p14:xfrm>
                <a:off x="7977640" y="5298547"/>
                <a:ext cx="52200" cy="72000"/>
              </p14:xfrm>
            </p:contentPart>
          </mc:Choice>
          <mc:Fallback xmlns="">
            <p:pic>
              <p:nvPicPr>
                <p:cNvPr id="1221" name="Input penna 1220">
                  <a:extLst>
                    <a:ext uri="{FF2B5EF4-FFF2-40B4-BE49-F238E27FC236}">
                      <a16:creationId xmlns:a16="http://schemas.microsoft.com/office/drawing/2014/main" id="{960944C8-5C14-4A03-9910-688B9E09FA6E}"/>
                    </a:ext>
                  </a:extLst>
                </p:cNvPr>
                <p:cNvPicPr/>
                <p:nvPr/>
              </p:nvPicPr>
              <p:blipFill>
                <a:blip r:embed="rId1880"/>
                <a:stretch>
                  <a:fillRect/>
                </a:stretch>
              </p:blipFill>
              <p:spPr>
                <a:xfrm>
                  <a:off x="7968640" y="5289547"/>
                  <a:ext cx="698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9">
              <p14:nvContentPartPr>
                <p14:cNvPr id="2612" name="Input penna 2611">
                  <a:extLst>
                    <a:ext uri="{FF2B5EF4-FFF2-40B4-BE49-F238E27FC236}">
                      <a16:creationId xmlns:a16="http://schemas.microsoft.com/office/drawing/2014/main" id="{D49A07E9-8CD5-4F2D-8A72-A9FCED5E5E61}"/>
                    </a:ext>
                  </a:extLst>
                </p14:cNvPr>
                <p14:cNvContentPartPr/>
                <p14:nvPr/>
              </p14:nvContentPartPr>
              <p14:xfrm>
                <a:off x="7857760" y="5132947"/>
                <a:ext cx="9720" cy="110160"/>
              </p14:xfrm>
            </p:contentPart>
          </mc:Choice>
          <mc:Fallback xmlns="">
            <p:pic>
              <p:nvPicPr>
                <p:cNvPr id="1222" name="Input penna 1221">
                  <a:extLst>
                    <a:ext uri="{FF2B5EF4-FFF2-40B4-BE49-F238E27FC236}">
                      <a16:creationId xmlns:a16="http://schemas.microsoft.com/office/drawing/2014/main" id="{30A41313-604B-42E5-8789-22A3691648AF}"/>
                    </a:ext>
                  </a:extLst>
                </p:cNvPr>
                <p:cNvPicPr/>
                <p:nvPr/>
              </p:nvPicPr>
              <p:blipFill>
                <a:blip r:embed="rId1882"/>
                <a:stretch>
                  <a:fillRect/>
                </a:stretch>
              </p:blipFill>
              <p:spPr>
                <a:xfrm>
                  <a:off x="7849120" y="5123947"/>
                  <a:ext cx="273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0">
              <p14:nvContentPartPr>
                <p14:cNvPr id="2613" name="Input penna 2612">
                  <a:extLst>
                    <a:ext uri="{FF2B5EF4-FFF2-40B4-BE49-F238E27FC236}">
                      <a16:creationId xmlns:a16="http://schemas.microsoft.com/office/drawing/2014/main" id="{E39EB28E-5A03-493E-88FB-D04A3611FF28}"/>
                    </a:ext>
                  </a:extLst>
                </p14:cNvPr>
                <p14:cNvContentPartPr/>
                <p14:nvPr/>
              </p14:nvContentPartPr>
              <p14:xfrm>
                <a:off x="7819600" y="5107747"/>
                <a:ext cx="95400" cy="73800"/>
              </p14:xfrm>
            </p:contentPart>
          </mc:Choice>
          <mc:Fallback xmlns="">
            <p:pic>
              <p:nvPicPr>
                <p:cNvPr id="1223" name="Input penna 1222">
                  <a:extLst>
                    <a:ext uri="{FF2B5EF4-FFF2-40B4-BE49-F238E27FC236}">
                      <a16:creationId xmlns:a16="http://schemas.microsoft.com/office/drawing/2014/main" id="{EE91983B-23A0-4B44-8083-70CC8D341DD6}"/>
                    </a:ext>
                  </a:extLst>
                </p:cNvPr>
                <p:cNvPicPr/>
                <p:nvPr/>
              </p:nvPicPr>
              <p:blipFill>
                <a:blip r:embed="rId1884"/>
                <a:stretch>
                  <a:fillRect/>
                </a:stretch>
              </p:blipFill>
              <p:spPr>
                <a:xfrm>
                  <a:off x="7810600" y="5099107"/>
                  <a:ext cx="113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1">
              <p14:nvContentPartPr>
                <p14:cNvPr id="2614" name="Input penna 2613">
                  <a:extLst>
                    <a:ext uri="{FF2B5EF4-FFF2-40B4-BE49-F238E27FC236}">
                      <a16:creationId xmlns:a16="http://schemas.microsoft.com/office/drawing/2014/main" id="{765A6FAD-A9FA-415A-A3CD-8C56681A7BEF}"/>
                    </a:ext>
                  </a:extLst>
                </p14:cNvPr>
                <p14:cNvContentPartPr/>
                <p14:nvPr/>
              </p14:nvContentPartPr>
              <p14:xfrm>
                <a:off x="7683880" y="4771507"/>
                <a:ext cx="628560" cy="1466280"/>
              </p14:xfrm>
            </p:contentPart>
          </mc:Choice>
          <mc:Fallback xmlns="">
            <p:pic>
              <p:nvPicPr>
                <p:cNvPr id="1235" name="Input penna 1234">
                  <a:extLst>
                    <a:ext uri="{FF2B5EF4-FFF2-40B4-BE49-F238E27FC236}">
                      <a16:creationId xmlns:a16="http://schemas.microsoft.com/office/drawing/2014/main" id="{FFE0EE95-87E8-48A2-9669-E49F26235BAD}"/>
                    </a:ext>
                  </a:extLst>
                </p:cNvPr>
                <p:cNvPicPr/>
                <p:nvPr/>
              </p:nvPicPr>
              <p:blipFill>
                <a:blip r:embed="rId1886"/>
                <a:stretch>
                  <a:fillRect/>
                </a:stretch>
              </p:blipFill>
              <p:spPr>
                <a:xfrm>
                  <a:off x="7674880" y="4762507"/>
                  <a:ext cx="646200" cy="148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2">
              <p14:nvContentPartPr>
                <p14:cNvPr id="2615" name="Input penna 2614">
                  <a:extLst>
                    <a:ext uri="{FF2B5EF4-FFF2-40B4-BE49-F238E27FC236}">
                      <a16:creationId xmlns:a16="http://schemas.microsoft.com/office/drawing/2014/main" id="{617C5F02-0B0A-4AF9-8341-B855F1338116}"/>
                    </a:ext>
                  </a:extLst>
                </p14:cNvPr>
                <p14:cNvContentPartPr/>
                <p14:nvPr/>
              </p14:nvContentPartPr>
              <p14:xfrm>
                <a:off x="7661920" y="6177667"/>
                <a:ext cx="46800" cy="116640"/>
              </p14:xfrm>
            </p:contentPart>
          </mc:Choice>
          <mc:Fallback xmlns="">
            <p:pic>
              <p:nvPicPr>
                <p:cNvPr id="1237" name="Input penna 1236">
                  <a:extLst>
                    <a:ext uri="{FF2B5EF4-FFF2-40B4-BE49-F238E27FC236}">
                      <a16:creationId xmlns:a16="http://schemas.microsoft.com/office/drawing/2014/main" id="{02251A82-5E6A-4B26-B430-ACE1B58E7960}"/>
                    </a:ext>
                  </a:extLst>
                </p:cNvPr>
                <p:cNvPicPr/>
                <p:nvPr/>
              </p:nvPicPr>
              <p:blipFill>
                <a:blip r:embed="rId1888"/>
                <a:stretch>
                  <a:fillRect/>
                </a:stretch>
              </p:blipFill>
              <p:spPr>
                <a:xfrm>
                  <a:off x="7653280" y="6168667"/>
                  <a:ext cx="6444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3">
            <p14:nvContentPartPr>
              <p14:cNvPr id="2616" name="Input penna 2615">
                <a:extLst>
                  <a:ext uri="{FF2B5EF4-FFF2-40B4-BE49-F238E27FC236}">
                    <a16:creationId xmlns:a16="http://schemas.microsoft.com/office/drawing/2014/main" id="{D9AA4A86-FCB7-40B6-88EE-E8F8FA4E6150}"/>
                  </a:ext>
                </a:extLst>
              </p14:cNvPr>
              <p14:cNvContentPartPr/>
              <p14:nvPr/>
            </p14:nvContentPartPr>
            <p14:xfrm>
              <a:off x="8213462" y="1355056"/>
              <a:ext cx="60840" cy="178200"/>
            </p14:xfrm>
          </p:contentPart>
        </mc:Choice>
        <mc:Fallback xmlns="">
          <p:pic>
            <p:nvPicPr>
              <p:cNvPr id="2616" name="Input penna 2615">
                <a:extLst>
                  <a:ext uri="{FF2B5EF4-FFF2-40B4-BE49-F238E27FC236}">
                    <a16:creationId xmlns:a16="http://schemas.microsoft.com/office/drawing/2014/main" id="{D9AA4A86-FCB7-40B6-88EE-E8F8FA4E6150}"/>
                  </a:ext>
                </a:extLst>
              </p:cNvPr>
              <p:cNvPicPr/>
              <p:nvPr/>
            </p:nvPicPr>
            <p:blipFill>
              <a:blip r:embed="rId1890"/>
              <a:stretch>
                <a:fillRect/>
              </a:stretch>
            </p:blipFill>
            <p:spPr>
              <a:xfrm>
                <a:off x="8204462" y="1346056"/>
                <a:ext cx="78480" cy="19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7" name="Gruppo 2646">
            <a:extLst>
              <a:ext uri="{FF2B5EF4-FFF2-40B4-BE49-F238E27FC236}">
                <a16:creationId xmlns:a16="http://schemas.microsoft.com/office/drawing/2014/main" id="{AD613533-76FA-42FE-BAE4-A8D5DED13AEE}"/>
              </a:ext>
            </a:extLst>
          </p:cNvPr>
          <p:cNvGrpSpPr/>
          <p:nvPr/>
        </p:nvGrpSpPr>
        <p:grpSpPr>
          <a:xfrm>
            <a:off x="6658204" y="155357"/>
            <a:ext cx="1540800" cy="191520"/>
            <a:chOff x="6658204" y="155357"/>
            <a:chExt cx="1540800" cy="1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04">
              <p14:nvContentPartPr>
                <p14:cNvPr id="2630" name="Input penna 2629">
                  <a:extLst>
                    <a:ext uri="{FF2B5EF4-FFF2-40B4-BE49-F238E27FC236}">
                      <a16:creationId xmlns:a16="http://schemas.microsoft.com/office/drawing/2014/main" id="{1E9B2728-305C-4F12-846D-A2D27FDB4AD5}"/>
                    </a:ext>
                  </a:extLst>
                </p14:cNvPr>
                <p14:cNvContentPartPr/>
                <p14:nvPr/>
              </p14:nvContentPartPr>
              <p14:xfrm>
                <a:off x="6658204" y="212237"/>
                <a:ext cx="123480" cy="127440"/>
              </p14:xfrm>
            </p:contentPart>
          </mc:Choice>
          <mc:Fallback xmlns="">
            <p:pic>
              <p:nvPicPr>
                <p:cNvPr id="2630" name="Input penna 2629">
                  <a:extLst>
                    <a:ext uri="{FF2B5EF4-FFF2-40B4-BE49-F238E27FC236}">
                      <a16:creationId xmlns:a16="http://schemas.microsoft.com/office/drawing/2014/main" id="{1E9B2728-305C-4F12-846D-A2D27FDB4AD5}"/>
                    </a:ext>
                  </a:extLst>
                </p:cNvPr>
                <p:cNvPicPr/>
                <p:nvPr/>
              </p:nvPicPr>
              <p:blipFill>
                <a:blip r:embed="rId2105"/>
                <a:stretch>
                  <a:fillRect/>
                </a:stretch>
              </p:blipFill>
              <p:spPr>
                <a:xfrm>
                  <a:off x="6649204" y="203237"/>
                  <a:ext cx="141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6">
              <p14:nvContentPartPr>
                <p14:cNvPr id="2631" name="Input penna 2630">
                  <a:extLst>
                    <a:ext uri="{FF2B5EF4-FFF2-40B4-BE49-F238E27FC236}">
                      <a16:creationId xmlns:a16="http://schemas.microsoft.com/office/drawing/2014/main" id="{965D8C39-1A83-4BFC-B813-76E836B3106A}"/>
                    </a:ext>
                  </a:extLst>
                </p14:cNvPr>
                <p14:cNvContentPartPr/>
                <p14:nvPr/>
              </p14:nvContentPartPr>
              <p14:xfrm>
                <a:off x="6869524" y="207917"/>
                <a:ext cx="183960" cy="138960"/>
              </p14:xfrm>
            </p:contentPart>
          </mc:Choice>
          <mc:Fallback xmlns="">
            <p:pic>
              <p:nvPicPr>
                <p:cNvPr id="2631" name="Input penna 2630">
                  <a:extLst>
                    <a:ext uri="{FF2B5EF4-FFF2-40B4-BE49-F238E27FC236}">
                      <a16:creationId xmlns:a16="http://schemas.microsoft.com/office/drawing/2014/main" id="{965D8C39-1A83-4BFC-B813-76E836B3106A}"/>
                    </a:ext>
                  </a:extLst>
                </p:cNvPr>
                <p:cNvPicPr/>
                <p:nvPr/>
              </p:nvPicPr>
              <p:blipFill>
                <a:blip r:embed="rId2107"/>
                <a:stretch>
                  <a:fillRect/>
                </a:stretch>
              </p:blipFill>
              <p:spPr>
                <a:xfrm>
                  <a:off x="6860524" y="199277"/>
                  <a:ext cx="201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8">
              <p14:nvContentPartPr>
                <p14:cNvPr id="2632" name="Input penna 2631">
                  <a:extLst>
                    <a:ext uri="{FF2B5EF4-FFF2-40B4-BE49-F238E27FC236}">
                      <a16:creationId xmlns:a16="http://schemas.microsoft.com/office/drawing/2014/main" id="{24994CD2-89DA-4392-AFD9-11692C6585E3}"/>
                    </a:ext>
                  </a:extLst>
                </p14:cNvPr>
                <p14:cNvContentPartPr/>
                <p14:nvPr/>
              </p14:nvContentPartPr>
              <p14:xfrm>
                <a:off x="7056364" y="204317"/>
                <a:ext cx="69840" cy="105840"/>
              </p14:xfrm>
            </p:contentPart>
          </mc:Choice>
          <mc:Fallback xmlns="">
            <p:pic>
              <p:nvPicPr>
                <p:cNvPr id="2632" name="Input penna 2631">
                  <a:extLst>
                    <a:ext uri="{FF2B5EF4-FFF2-40B4-BE49-F238E27FC236}">
                      <a16:creationId xmlns:a16="http://schemas.microsoft.com/office/drawing/2014/main" id="{24994CD2-89DA-4392-AFD9-11692C6585E3}"/>
                    </a:ext>
                  </a:extLst>
                </p:cNvPr>
                <p:cNvPicPr/>
                <p:nvPr/>
              </p:nvPicPr>
              <p:blipFill>
                <a:blip r:embed="rId2109"/>
                <a:stretch>
                  <a:fillRect/>
                </a:stretch>
              </p:blipFill>
              <p:spPr>
                <a:xfrm>
                  <a:off x="7047364" y="195677"/>
                  <a:ext cx="874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0">
              <p14:nvContentPartPr>
                <p14:cNvPr id="2633" name="Input penna 2632">
                  <a:extLst>
                    <a:ext uri="{FF2B5EF4-FFF2-40B4-BE49-F238E27FC236}">
                      <a16:creationId xmlns:a16="http://schemas.microsoft.com/office/drawing/2014/main" id="{7DC9DF58-7335-4778-BF7E-015CA3F69381}"/>
                    </a:ext>
                  </a:extLst>
                </p14:cNvPr>
                <p14:cNvContentPartPr/>
                <p14:nvPr/>
              </p14:nvContentPartPr>
              <p14:xfrm>
                <a:off x="7157524" y="228077"/>
                <a:ext cx="11520" cy="100800"/>
              </p14:xfrm>
            </p:contentPart>
          </mc:Choice>
          <mc:Fallback xmlns="">
            <p:pic>
              <p:nvPicPr>
                <p:cNvPr id="2633" name="Input penna 2632">
                  <a:extLst>
                    <a:ext uri="{FF2B5EF4-FFF2-40B4-BE49-F238E27FC236}">
                      <a16:creationId xmlns:a16="http://schemas.microsoft.com/office/drawing/2014/main" id="{7DC9DF58-7335-4778-BF7E-015CA3F69381}"/>
                    </a:ext>
                  </a:extLst>
                </p:cNvPr>
                <p:cNvPicPr/>
                <p:nvPr/>
              </p:nvPicPr>
              <p:blipFill>
                <a:blip r:embed="rId2111"/>
                <a:stretch>
                  <a:fillRect/>
                </a:stretch>
              </p:blipFill>
              <p:spPr>
                <a:xfrm>
                  <a:off x="7148884" y="219077"/>
                  <a:ext cx="291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2">
              <p14:nvContentPartPr>
                <p14:cNvPr id="2635" name="Input penna 2634">
                  <a:extLst>
                    <a:ext uri="{FF2B5EF4-FFF2-40B4-BE49-F238E27FC236}">
                      <a16:creationId xmlns:a16="http://schemas.microsoft.com/office/drawing/2014/main" id="{26591BB5-D976-4C82-860F-77240DAB26D7}"/>
                    </a:ext>
                  </a:extLst>
                </p14:cNvPr>
                <p14:cNvContentPartPr/>
                <p14:nvPr/>
              </p14:nvContentPartPr>
              <p14:xfrm>
                <a:off x="7286764" y="218717"/>
                <a:ext cx="10440" cy="100080"/>
              </p14:xfrm>
            </p:contentPart>
          </mc:Choice>
          <mc:Fallback xmlns="">
            <p:pic>
              <p:nvPicPr>
                <p:cNvPr id="2635" name="Input penna 2634">
                  <a:extLst>
                    <a:ext uri="{FF2B5EF4-FFF2-40B4-BE49-F238E27FC236}">
                      <a16:creationId xmlns:a16="http://schemas.microsoft.com/office/drawing/2014/main" id="{26591BB5-D976-4C82-860F-77240DAB26D7}"/>
                    </a:ext>
                  </a:extLst>
                </p:cNvPr>
                <p:cNvPicPr/>
                <p:nvPr/>
              </p:nvPicPr>
              <p:blipFill>
                <a:blip r:embed="rId2113"/>
                <a:stretch>
                  <a:fillRect/>
                </a:stretch>
              </p:blipFill>
              <p:spPr>
                <a:xfrm>
                  <a:off x="7278124" y="210077"/>
                  <a:ext cx="280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4">
              <p14:nvContentPartPr>
                <p14:cNvPr id="2636" name="Input penna 2635">
                  <a:extLst>
                    <a:ext uri="{FF2B5EF4-FFF2-40B4-BE49-F238E27FC236}">
                      <a16:creationId xmlns:a16="http://schemas.microsoft.com/office/drawing/2014/main" id="{DCA433E3-AD5F-434F-A580-87EDEAE287A5}"/>
                    </a:ext>
                  </a:extLst>
                </p14:cNvPr>
                <p14:cNvContentPartPr/>
                <p14:nvPr/>
              </p14:nvContentPartPr>
              <p14:xfrm>
                <a:off x="7287844" y="192077"/>
                <a:ext cx="75600" cy="64440"/>
              </p14:xfrm>
            </p:contentPart>
          </mc:Choice>
          <mc:Fallback xmlns="">
            <p:pic>
              <p:nvPicPr>
                <p:cNvPr id="2636" name="Input penna 2635">
                  <a:extLst>
                    <a:ext uri="{FF2B5EF4-FFF2-40B4-BE49-F238E27FC236}">
                      <a16:creationId xmlns:a16="http://schemas.microsoft.com/office/drawing/2014/main" id="{DCA433E3-AD5F-434F-A580-87EDEAE287A5}"/>
                    </a:ext>
                  </a:extLst>
                </p:cNvPr>
                <p:cNvPicPr/>
                <p:nvPr/>
              </p:nvPicPr>
              <p:blipFill>
                <a:blip r:embed="rId2115"/>
                <a:stretch>
                  <a:fillRect/>
                </a:stretch>
              </p:blipFill>
              <p:spPr>
                <a:xfrm>
                  <a:off x="7278844" y="183437"/>
                  <a:ext cx="932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6">
              <p14:nvContentPartPr>
                <p14:cNvPr id="2637" name="Input penna 2636">
                  <a:extLst>
                    <a:ext uri="{FF2B5EF4-FFF2-40B4-BE49-F238E27FC236}">
                      <a16:creationId xmlns:a16="http://schemas.microsoft.com/office/drawing/2014/main" id="{7B19DEDF-1AF7-4FBB-AE87-D5AB3C79000E}"/>
                    </a:ext>
                  </a:extLst>
                </p14:cNvPr>
                <p14:cNvContentPartPr/>
                <p14:nvPr/>
              </p14:nvContentPartPr>
              <p14:xfrm>
                <a:off x="7353004" y="207917"/>
                <a:ext cx="109440" cy="97920"/>
              </p14:xfrm>
            </p:contentPart>
          </mc:Choice>
          <mc:Fallback xmlns="">
            <p:pic>
              <p:nvPicPr>
                <p:cNvPr id="2637" name="Input penna 2636">
                  <a:extLst>
                    <a:ext uri="{FF2B5EF4-FFF2-40B4-BE49-F238E27FC236}">
                      <a16:creationId xmlns:a16="http://schemas.microsoft.com/office/drawing/2014/main" id="{7B19DEDF-1AF7-4FBB-AE87-D5AB3C79000E}"/>
                    </a:ext>
                  </a:extLst>
                </p:cNvPr>
                <p:cNvPicPr/>
                <p:nvPr/>
              </p:nvPicPr>
              <p:blipFill>
                <a:blip r:embed="rId2117"/>
                <a:stretch>
                  <a:fillRect/>
                </a:stretch>
              </p:blipFill>
              <p:spPr>
                <a:xfrm>
                  <a:off x="7344364" y="199277"/>
                  <a:ext cx="1270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8">
              <p14:nvContentPartPr>
                <p14:cNvPr id="2638" name="Input penna 2637">
                  <a:extLst>
                    <a:ext uri="{FF2B5EF4-FFF2-40B4-BE49-F238E27FC236}">
                      <a16:creationId xmlns:a16="http://schemas.microsoft.com/office/drawing/2014/main" id="{2567DAFC-6919-4D19-95A0-DD0CC9723802}"/>
                    </a:ext>
                  </a:extLst>
                </p14:cNvPr>
                <p14:cNvContentPartPr/>
                <p14:nvPr/>
              </p14:nvContentPartPr>
              <p14:xfrm>
                <a:off x="7368484" y="256157"/>
                <a:ext cx="52560" cy="6840"/>
              </p14:xfrm>
            </p:contentPart>
          </mc:Choice>
          <mc:Fallback xmlns="">
            <p:pic>
              <p:nvPicPr>
                <p:cNvPr id="2638" name="Input penna 2637">
                  <a:extLst>
                    <a:ext uri="{FF2B5EF4-FFF2-40B4-BE49-F238E27FC236}">
                      <a16:creationId xmlns:a16="http://schemas.microsoft.com/office/drawing/2014/main" id="{2567DAFC-6919-4D19-95A0-DD0CC9723802}"/>
                    </a:ext>
                  </a:extLst>
                </p:cNvPr>
                <p:cNvPicPr/>
                <p:nvPr/>
              </p:nvPicPr>
              <p:blipFill>
                <a:blip r:embed="rId2119"/>
                <a:stretch>
                  <a:fillRect/>
                </a:stretch>
              </p:blipFill>
              <p:spPr>
                <a:xfrm>
                  <a:off x="7359844" y="247157"/>
                  <a:ext cx="702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0">
              <p14:nvContentPartPr>
                <p14:cNvPr id="2639" name="Input penna 2638">
                  <a:extLst>
                    <a:ext uri="{FF2B5EF4-FFF2-40B4-BE49-F238E27FC236}">
                      <a16:creationId xmlns:a16="http://schemas.microsoft.com/office/drawing/2014/main" id="{F774362E-C67A-41D0-8B8D-96D3C57FD694}"/>
                    </a:ext>
                  </a:extLst>
                </p14:cNvPr>
                <p14:cNvContentPartPr/>
                <p14:nvPr/>
              </p14:nvContentPartPr>
              <p14:xfrm>
                <a:off x="7457044" y="215477"/>
                <a:ext cx="170640" cy="103320"/>
              </p14:xfrm>
            </p:contentPart>
          </mc:Choice>
          <mc:Fallback xmlns="">
            <p:pic>
              <p:nvPicPr>
                <p:cNvPr id="2639" name="Input penna 2638">
                  <a:extLst>
                    <a:ext uri="{FF2B5EF4-FFF2-40B4-BE49-F238E27FC236}">
                      <a16:creationId xmlns:a16="http://schemas.microsoft.com/office/drawing/2014/main" id="{F774362E-C67A-41D0-8B8D-96D3C57FD694}"/>
                    </a:ext>
                  </a:extLst>
                </p:cNvPr>
                <p:cNvPicPr/>
                <p:nvPr/>
              </p:nvPicPr>
              <p:blipFill>
                <a:blip r:embed="rId2121"/>
                <a:stretch>
                  <a:fillRect/>
                </a:stretch>
              </p:blipFill>
              <p:spPr>
                <a:xfrm>
                  <a:off x="7448404" y="206837"/>
                  <a:ext cx="188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2">
              <p14:nvContentPartPr>
                <p14:cNvPr id="2641" name="Input penna 2640">
                  <a:extLst>
                    <a:ext uri="{FF2B5EF4-FFF2-40B4-BE49-F238E27FC236}">
                      <a16:creationId xmlns:a16="http://schemas.microsoft.com/office/drawing/2014/main" id="{FE2EB273-8EFC-4B75-9279-A79D05FB965C}"/>
                    </a:ext>
                  </a:extLst>
                </p14:cNvPr>
                <p14:cNvContentPartPr/>
                <p14:nvPr/>
              </p14:nvContentPartPr>
              <p14:xfrm>
                <a:off x="7756204" y="155357"/>
                <a:ext cx="70560" cy="133200"/>
              </p14:xfrm>
            </p:contentPart>
          </mc:Choice>
          <mc:Fallback xmlns="">
            <p:pic>
              <p:nvPicPr>
                <p:cNvPr id="2641" name="Input penna 2640">
                  <a:extLst>
                    <a:ext uri="{FF2B5EF4-FFF2-40B4-BE49-F238E27FC236}">
                      <a16:creationId xmlns:a16="http://schemas.microsoft.com/office/drawing/2014/main" id="{FE2EB273-8EFC-4B75-9279-A79D05FB965C}"/>
                    </a:ext>
                  </a:extLst>
                </p:cNvPr>
                <p:cNvPicPr/>
                <p:nvPr/>
              </p:nvPicPr>
              <p:blipFill>
                <a:blip r:embed="rId2123"/>
                <a:stretch>
                  <a:fillRect/>
                </a:stretch>
              </p:blipFill>
              <p:spPr>
                <a:xfrm>
                  <a:off x="7747204" y="146717"/>
                  <a:ext cx="882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4">
              <p14:nvContentPartPr>
                <p14:cNvPr id="2642" name="Input penna 2641">
                  <a:extLst>
                    <a:ext uri="{FF2B5EF4-FFF2-40B4-BE49-F238E27FC236}">
                      <a16:creationId xmlns:a16="http://schemas.microsoft.com/office/drawing/2014/main" id="{9288E8A7-18EC-4CF7-AF2A-A82D02B8C39C}"/>
                    </a:ext>
                  </a:extLst>
                </p14:cNvPr>
                <p14:cNvContentPartPr/>
                <p14:nvPr/>
              </p14:nvContentPartPr>
              <p14:xfrm>
                <a:off x="7836844" y="178037"/>
                <a:ext cx="75960" cy="91800"/>
              </p14:xfrm>
            </p:contentPart>
          </mc:Choice>
          <mc:Fallback xmlns="">
            <p:pic>
              <p:nvPicPr>
                <p:cNvPr id="2642" name="Input penna 2641">
                  <a:extLst>
                    <a:ext uri="{FF2B5EF4-FFF2-40B4-BE49-F238E27FC236}">
                      <a16:creationId xmlns:a16="http://schemas.microsoft.com/office/drawing/2014/main" id="{9288E8A7-18EC-4CF7-AF2A-A82D02B8C39C}"/>
                    </a:ext>
                  </a:extLst>
                </p:cNvPr>
                <p:cNvPicPr/>
                <p:nvPr/>
              </p:nvPicPr>
              <p:blipFill>
                <a:blip r:embed="rId2125"/>
                <a:stretch>
                  <a:fillRect/>
                </a:stretch>
              </p:blipFill>
              <p:spPr>
                <a:xfrm>
                  <a:off x="7827844" y="169397"/>
                  <a:ext cx="93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6">
              <p14:nvContentPartPr>
                <p14:cNvPr id="2643" name="Input penna 2642">
                  <a:extLst>
                    <a:ext uri="{FF2B5EF4-FFF2-40B4-BE49-F238E27FC236}">
                      <a16:creationId xmlns:a16="http://schemas.microsoft.com/office/drawing/2014/main" id="{396C6E02-1B8E-48BB-9DD3-B1875B3C941B}"/>
                    </a:ext>
                  </a:extLst>
                </p14:cNvPr>
                <p14:cNvContentPartPr/>
                <p14:nvPr/>
              </p14:nvContentPartPr>
              <p14:xfrm>
                <a:off x="7928284" y="183437"/>
                <a:ext cx="77760" cy="100800"/>
              </p14:xfrm>
            </p:contentPart>
          </mc:Choice>
          <mc:Fallback xmlns="">
            <p:pic>
              <p:nvPicPr>
                <p:cNvPr id="2643" name="Input penna 2642">
                  <a:extLst>
                    <a:ext uri="{FF2B5EF4-FFF2-40B4-BE49-F238E27FC236}">
                      <a16:creationId xmlns:a16="http://schemas.microsoft.com/office/drawing/2014/main" id="{396C6E02-1B8E-48BB-9DD3-B1875B3C941B}"/>
                    </a:ext>
                  </a:extLst>
                </p:cNvPr>
                <p:cNvPicPr/>
                <p:nvPr/>
              </p:nvPicPr>
              <p:blipFill>
                <a:blip r:embed="rId2127"/>
                <a:stretch>
                  <a:fillRect/>
                </a:stretch>
              </p:blipFill>
              <p:spPr>
                <a:xfrm>
                  <a:off x="7919284" y="174797"/>
                  <a:ext cx="95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8">
              <p14:nvContentPartPr>
                <p14:cNvPr id="2644" name="Input penna 2643">
                  <a:extLst>
                    <a:ext uri="{FF2B5EF4-FFF2-40B4-BE49-F238E27FC236}">
                      <a16:creationId xmlns:a16="http://schemas.microsoft.com/office/drawing/2014/main" id="{A792E36E-B7C2-429B-89F5-0519DFD11798}"/>
                    </a:ext>
                  </a:extLst>
                </p14:cNvPr>
                <p14:cNvContentPartPr/>
                <p14:nvPr/>
              </p14:nvContentPartPr>
              <p14:xfrm>
                <a:off x="8006044" y="164717"/>
                <a:ext cx="121320" cy="120960"/>
              </p14:xfrm>
            </p:contentPart>
          </mc:Choice>
          <mc:Fallback xmlns="">
            <p:pic>
              <p:nvPicPr>
                <p:cNvPr id="2644" name="Input penna 2643">
                  <a:extLst>
                    <a:ext uri="{FF2B5EF4-FFF2-40B4-BE49-F238E27FC236}">
                      <a16:creationId xmlns:a16="http://schemas.microsoft.com/office/drawing/2014/main" id="{A792E36E-B7C2-429B-89F5-0519DFD11798}"/>
                    </a:ext>
                  </a:extLst>
                </p:cNvPr>
                <p:cNvPicPr/>
                <p:nvPr/>
              </p:nvPicPr>
              <p:blipFill>
                <a:blip r:embed="rId2129"/>
                <a:stretch>
                  <a:fillRect/>
                </a:stretch>
              </p:blipFill>
              <p:spPr>
                <a:xfrm>
                  <a:off x="7997404" y="156077"/>
                  <a:ext cx="1389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0">
              <p14:nvContentPartPr>
                <p14:cNvPr id="2645" name="Input penna 2644">
                  <a:extLst>
                    <a:ext uri="{FF2B5EF4-FFF2-40B4-BE49-F238E27FC236}">
                      <a16:creationId xmlns:a16="http://schemas.microsoft.com/office/drawing/2014/main" id="{DC34A67F-BE98-4433-BDFA-3B2D6885AFF7}"/>
                    </a:ext>
                  </a:extLst>
                </p14:cNvPr>
                <p14:cNvContentPartPr/>
                <p14:nvPr/>
              </p14:nvContentPartPr>
              <p14:xfrm>
                <a:off x="8130244" y="181997"/>
                <a:ext cx="68760" cy="80280"/>
              </p14:xfrm>
            </p:contentPart>
          </mc:Choice>
          <mc:Fallback xmlns="">
            <p:pic>
              <p:nvPicPr>
                <p:cNvPr id="2645" name="Input penna 2644">
                  <a:extLst>
                    <a:ext uri="{FF2B5EF4-FFF2-40B4-BE49-F238E27FC236}">
                      <a16:creationId xmlns:a16="http://schemas.microsoft.com/office/drawing/2014/main" id="{DC34A67F-BE98-4433-BDFA-3B2D6885AFF7}"/>
                    </a:ext>
                  </a:extLst>
                </p:cNvPr>
                <p:cNvPicPr/>
                <p:nvPr/>
              </p:nvPicPr>
              <p:blipFill>
                <a:blip r:embed="rId2131"/>
                <a:stretch>
                  <a:fillRect/>
                </a:stretch>
              </p:blipFill>
              <p:spPr>
                <a:xfrm>
                  <a:off x="8121604" y="172997"/>
                  <a:ext cx="864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2646" name="Input penna 2645">
                  <a:extLst>
                    <a:ext uri="{FF2B5EF4-FFF2-40B4-BE49-F238E27FC236}">
                      <a16:creationId xmlns:a16="http://schemas.microsoft.com/office/drawing/2014/main" id="{70A8A961-164E-4197-BEE0-2F572CB313C9}"/>
                    </a:ext>
                  </a:extLst>
                </p14:cNvPr>
                <p14:cNvContentPartPr/>
                <p14:nvPr/>
              </p14:nvContentPartPr>
              <p14:xfrm>
                <a:off x="8137084" y="225917"/>
                <a:ext cx="57600" cy="4680"/>
              </p14:xfrm>
            </p:contentPart>
          </mc:Choice>
          <mc:Fallback xmlns="">
            <p:pic>
              <p:nvPicPr>
                <p:cNvPr id="2646" name="Input penna 2645">
                  <a:extLst>
                    <a:ext uri="{FF2B5EF4-FFF2-40B4-BE49-F238E27FC236}">
                      <a16:creationId xmlns:a16="http://schemas.microsoft.com/office/drawing/2014/main" id="{70A8A961-164E-4197-BEE0-2F572CB313C9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8128444" y="216917"/>
                  <a:ext cx="7524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4" name="Gruppo 2663">
            <a:extLst>
              <a:ext uri="{FF2B5EF4-FFF2-40B4-BE49-F238E27FC236}">
                <a16:creationId xmlns:a16="http://schemas.microsoft.com/office/drawing/2014/main" id="{096D3E21-E3E7-4544-897F-1809A75D3EE4}"/>
              </a:ext>
            </a:extLst>
          </p:cNvPr>
          <p:cNvGrpSpPr/>
          <p:nvPr/>
        </p:nvGrpSpPr>
        <p:grpSpPr>
          <a:xfrm>
            <a:off x="8392324" y="157877"/>
            <a:ext cx="1450800" cy="134640"/>
            <a:chOff x="8392324" y="157877"/>
            <a:chExt cx="1450800" cy="13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2648" name="Input penna 2647">
                  <a:extLst>
                    <a:ext uri="{FF2B5EF4-FFF2-40B4-BE49-F238E27FC236}">
                      <a16:creationId xmlns:a16="http://schemas.microsoft.com/office/drawing/2014/main" id="{A1AC367E-1C43-4676-B510-2A71AB1CDBAF}"/>
                    </a:ext>
                  </a:extLst>
                </p14:cNvPr>
                <p14:cNvContentPartPr/>
                <p14:nvPr/>
              </p14:nvContentPartPr>
              <p14:xfrm>
                <a:off x="8392324" y="175517"/>
                <a:ext cx="100800" cy="84960"/>
              </p14:xfrm>
            </p:contentPart>
          </mc:Choice>
          <mc:Fallback xmlns="">
            <p:pic>
              <p:nvPicPr>
                <p:cNvPr id="2648" name="Input penna 2647">
                  <a:extLst>
                    <a:ext uri="{FF2B5EF4-FFF2-40B4-BE49-F238E27FC236}">
                      <a16:creationId xmlns:a16="http://schemas.microsoft.com/office/drawing/2014/main" id="{A1AC367E-1C43-4676-B510-2A71AB1CDBAF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8383684" y="166877"/>
                  <a:ext cx="118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2649" name="Input penna 2648">
                  <a:extLst>
                    <a:ext uri="{FF2B5EF4-FFF2-40B4-BE49-F238E27FC236}">
                      <a16:creationId xmlns:a16="http://schemas.microsoft.com/office/drawing/2014/main" id="{EDFC4883-1E3B-48A4-8977-B63DCAE34ADF}"/>
                    </a:ext>
                  </a:extLst>
                </p14:cNvPr>
                <p14:cNvContentPartPr/>
                <p14:nvPr/>
              </p14:nvContentPartPr>
              <p14:xfrm>
                <a:off x="8487364" y="170837"/>
                <a:ext cx="75600" cy="91440"/>
              </p14:xfrm>
            </p:contentPart>
          </mc:Choice>
          <mc:Fallback xmlns="">
            <p:pic>
              <p:nvPicPr>
                <p:cNvPr id="2649" name="Input penna 2648">
                  <a:extLst>
                    <a:ext uri="{FF2B5EF4-FFF2-40B4-BE49-F238E27FC236}">
                      <a16:creationId xmlns:a16="http://schemas.microsoft.com/office/drawing/2014/main" id="{EDFC4883-1E3B-48A4-8977-B63DCAE34ADF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8478724" y="161837"/>
                  <a:ext cx="93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2650" name="Input penna 2649">
                  <a:extLst>
                    <a:ext uri="{FF2B5EF4-FFF2-40B4-BE49-F238E27FC236}">
                      <a16:creationId xmlns:a16="http://schemas.microsoft.com/office/drawing/2014/main" id="{3F1C4EAD-1136-4AF6-AEB7-9FDEB4514201}"/>
                    </a:ext>
                  </a:extLst>
                </p14:cNvPr>
                <p14:cNvContentPartPr/>
                <p14:nvPr/>
              </p14:nvContentPartPr>
              <p14:xfrm>
                <a:off x="8497804" y="217997"/>
                <a:ext cx="72720" cy="8280"/>
              </p14:xfrm>
            </p:contentPart>
          </mc:Choice>
          <mc:Fallback xmlns="">
            <p:pic>
              <p:nvPicPr>
                <p:cNvPr id="2650" name="Input penna 2649">
                  <a:extLst>
                    <a:ext uri="{FF2B5EF4-FFF2-40B4-BE49-F238E27FC236}">
                      <a16:creationId xmlns:a16="http://schemas.microsoft.com/office/drawing/2014/main" id="{3F1C4EAD-1136-4AF6-AEB7-9FDEB4514201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8489164" y="209357"/>
                  <a:ext cx="903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2651" name="Input penna 2650">
                  <a:extLst>
                    <a:ext uri="{FF2B5EF4-FFF2-40B4-BE49-F238E27FC236}">
                      <a16:creationId xmlns:a16="http://schemas.microsoft.com/office/drawing/2014/main" id="{F2327DD4-47F6-4336-8869-02BA5066DB79}"/>
                    </a:ext>
                  </a:extLst>
                </p14:cNvPr>
                <p14:cNvContentPartPr/>
                <p14:nvPr/>
              </p14:nvContentPartPr>
              <p14:xfrm>
                <a:off x="8583844" y="174797"/>
                <a:ext cx="109080" cy="102960"/>
              </p14:xfrm>
            </p:contentPart>
          </mc:Choice>
          <mc:Fallback xmlns="">
            <p:pic>
              <p:nvPicPr>
                <p:cNvPr id="2651" name="Input penna 2650">
                  <a:extLst>
                    <a:ext uri="{FF2B5EF4-FFF2-40B4-BE49-F238E27FC236}">
                      <a16:creationId xmlns:a16="http://schemas.microsoft.com/office/drawing/2014/main" id="{F2327DD4-47F6-4336-8869-02BA5066DB79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8574844" y="166157"/>
                  <a:ext cx="126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2652" name="Input penna 2651">
                  <a:extLst>
                    <a:ext uri="{FF2B5EF4-FFF2-40B4-BE49-F238E27FC236}">
                      <a16:creationId xmlns:a16="http://schemas.microsoft.com/office/drawing/2014/main" id="{EF0F7D31-F759-450D-92AD-5A8ACFCC5F49}"/>
                    </a:ext>
                  </a:extLst>
                </p14:cNvPr>
                <p14:cNvContentPartPr/>
                <p14:nvPr/>
              </p14:nvContentPartPr>
              <p14:xfrm>
                <a:off x="8676724" y="200717"/>
                <a:ext cx="98640" cy="71280"/>
              </p14:xfrm>
            </p:contentPart>
          </mc:Choice>
          <mc:Fallback xmlns="">
            <p:pic>
              <p:nvPicPr>
                <p:cNvPr id="2652" name="Input penna 2651">
                  <a:extLst>
                    <a:ext uri="{FF2B5EF4-FFF2-40B4-BE49-F238E27FC236}">
                      <a16:creationId xmlns:a16="http://schemas.microsoft.com/office/drawing/2014/main" id="{EF0F7D31-F759-450D-92AD-5A8ACFCC5F49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8667724" y="192077"/>
                  <a:ext cx="116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2653" name="Input penna 2652">
                  <a:extLst>
                    <a:ext uri="{FF2B5EF4-FFF2-40B4-BE49-F238E27FC236}">
                      <a16:creationId xmlns:a16="http://schemas.microsoft.com/office/drawing/2014/main" id="{F23A5C5C-304B-495B-93F0-8A213AAD1BBC}"/>
                    </a:ext>
                  </a:extLst>
                </p14:cNvPr>
                <p14:cNvContentPartPr/>
                <p14:nvPr/>
              </p14:nvContentPartPr>
              <p14:xfrm>
                <a:off x="8798044" y="185597"/>
                <a:ext cx="38880" cy="78480"/>
              </p14:xfrm>
            </p:contentPart>
          </mc:Choice>
          <mc:Fallback xmlns="">
            <p:pic>
              <p:nvPicPr>
                <p:cNvPr id="2653" name="Input penna 2652">
                  <a:extLst>
                    <a:ext uri="{FF2B5EF4-FFF2-40B4-BE49-F238E27FC236}">
                      <a16:creationId xmlns:a16="http://schemas.microsoft.com/office/drawing/2014/main" id="{F23A5C5C-304B-495B-93F0-8A213AAD1BBC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8789404" y="176957"/>
                  <a:ext cx="56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2654" name="Input penna 2653">
                  <a:extLst>
                    <a:ext uri="{FF2B5EF4-FFF2-40B4-BE49-F238E27FC236}">
                      <a16:creationId xmlns:a16="http://schemas.microsoft.com/office/drawing/2014/main" id="{3DE3F261-85A9-4A7C-BBF0-99271853966D}"/>
                    </a:ext>
                  </a:extLst>
                </p14:cNvPr>
                <p14:cNvContentPartPr/>
                <p14:nvPr/>
              </p14:nvContentPartPr>
              <p14:xfrm>
                <a:off x="8798404" y="185597"/>
                <a:ext cx="63720" cy="82800"/>
              </p14:xfrm>
            </p:contentPart>
          </mc:Choice>
          <mc:Fallback xmlns="">
            <p:pic>
              <p:nvPicPr>
                <p:cNvPr id="2654" name="Input penna 2653">
                  <a:extLst>
                    <a:ext uri="{FF2B5EF4-FFF2-40B4-BE49-F238E27FC236}">
                      <a16:creationId xmlns:a16="http://schemas.microsoft.com/office/drawing/2014/main" id="{3DE3F261-85A9-4A7C-BBF0-99271853966D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8789764" y="176957"/>
                  <a:ext cx="81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2655" name="Input penna 2654">
                  <a:extLst>
                    <a:ext uri="{FF2B5EF4-FFF2-40B4-BE49-F238E27FC236}">
                      <a16:creationId xmlns:a16="http://schemas.microsoft.com/office/drawing/2014/main" id="{D3867CA3-0222-439B-B139-570BEDC94373}"/>
                    </a:ext>
                  </a:extLst>
                </p14:cNvPr>
                <p14:cNvContentPartPr/>
                <p14:nvPr/>
              </p14:nvContentPartPr>
              <p14:xfrm>
                <a:off x="8922244" y="186317"/>
                <a:ext cx="16560" cy="92160"/>
              </p14:xfrm>
            </p:contentPart>
          </mc:Choice>
          <mc:Fallback xmlns="">
            <p:pic>
              <p:nvPicPr>
                <p:cNvPr id="2655" name="Input penna 2654">
                  <a:extLst>
                    <a:ext uri="{FF2B5EF4-FFF2-40B4-BE49-F238E27FC236}">
                      <a16:creationId xmlns:a16="http://schemas.microsoft.com/office/drawing/2014/main" id="{D3867CA3-0222-439B-B139-570BEDC94373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8913604" y="177677"/>
                  <a:ext cx="342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2656" name="Input penna 2655">
                  <a:extLst>
                    <a:ext uri="{FF2B5EF4-FFF2-40B4-BE49-F238E27FC236}">
                      <a16:creationId xmlns:a16="http://schemas.microsoft.com/office/drawing/2014/main" id="{5A8C3466-4BDE-41A5-89B8-209DF962BC6B}"/>
                    </a:ext>
                  </a:extLst>
                </p14:cNvPr>
                <p14:cNvContentPartPr/>
                <p14:nvPr/>
              </p14:nvContentPartPr>
              <p14:xfrm>
                <a:off x="9060484" y="236717"/>
                <a:ext cx="51840" cy="55800"/>
              </p14:xfrm>
            </p:contentPart>
          </mc:Choice>
          <mc:Fallback xmlns="">
            <p:pic>
              <p:nvPicPr>
                <p:cNvPr id="2656" name="Input penna 2655">
                  <a:extLst>
                    <a:ext uri="{FF2B5EF4-FFF2-40B4-BE49-F238E27FC236}">
                      <a16:creationId xmlns:a16="http://schemas.microsoft.com/office/drawing/2014/main" id="{5A8C3466-4BDE-41A5-89B8-209DF962BC6B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9051484" y="227717"/>
                  <a:ext cx="694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2657" name="Input penna 2656">
                  <a:extLst>
                    <a:ext uri="{FF2B5EF4-FFF2-40B4-BE49-F238E27FC236}">
                      <a16:creationId xmlns:a16="http://schemas.microsoft.com/office/drawing/2014/main" id="{89D017C9-BD7C-45B7-97E8-CE8857E2BA0A}"/>
                    </a:ext>
                  </a:extLst>
                </p14:cNvPr>
                <p14:cNvContentPartPr/>
                <p14:nvPr/>
              </p14:nvContentPartPr>
              <p14:xfrm>
                <a:off x="9118804" y="174077"/>
                <a:ext cx="100800" cy="109440"/>
              </p14:xfrm>
            </p:contentPart>
          </mc:Choice>
          <mc:Fallback xmlns="">
            <p:pic>
              <p:nvPicPr>
                <p:cNvPr id="2657" name="Input penna 2656">
                  <a:extLst>
                    <a:ext uri="{FF2B5EF4-FFF2-40B4-BE49-F238E27FC236}">
                      <a16:creationId xmlns:a16="http://schemas.microsoft.com/office/drawing/2014/main" id="{89D017C9-BD7C-45B7-97E8-CE8857E2BA0A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9110164" y="165437"/>
                  <a:ext cx="118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2658" name="Input penna 2657">
                  <a:extLst>
                    <a:ext uri="{FF2B5EF4-FFF2-40B4-BE49-F238E27FC236}">
                      <a16:creationId xmlns:a16="http://schemas.microsoft.com/office/drawing/2014/main" id="{0722F470-99AF-4456-85FE-6888FCF4B1F0}"/>
                    </a:ext>
                  </a:extLst>
                </p14:cNvPr>
                <p14:cNvContentPartPr/>
                <p14:nvPr/>
              </p14:nvContentPartPr>
              <p14:xfrm>
                <a:off x="9214204" y="203237"/>
                <a:ext cx="9360" cy="12240"/>
              </p14:xfrm>
            </p:contentPart>
          </mc:Choice>
          <mc:Fallback xmlns="">
            <p:pic>
              <p:nvPicPr>
                <p:cNvPr id="2658" name="Input penna 2657">
                  <a:extLst>
                    <a:ext uri="{FF2B5EF4-FFF2-40B4-BE49-F238E27FC236}">
                      <a16:creationId xmlns:a16="http://schemas.microsoft.com/office/drawing/2014/main" id="{0722F470-99AF-4456-85FE-6888FCF4B1F0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9205564" y="194597"/>
                  <a:ext cx="270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2659" name="Input penna 2658">
                  <a:extLst>
                    <a:ext uri="{FF2B5EF4-FFF2-40B4-BE49-F238E27FC236}">
                      <a16:creationId xmlns:a16="http://schemas.microsoft.com/office/drawing/2014/main" id="{B20E6329-8618-4317-80E5-C8B4E30B5DA6}"/>
                    </a:ext>
                  </a:extLst>
                </p14:cNvPr>
                <p14:cNvContentPartPr/>
                <p14:nvPr/>
              </p14:nvContentPartPr>
              <p14:xfrm>
                <a:off x="9353164" y="157877"/>
                <a:ext cx="105840" cy="114480"/>
              </p14:xfrm>
            </p:contentPart>
          </mc:Choice>
          <mc:Fallback xmlns="">
            <p:pic>
              <p:nvPicPr>
                <p:cNvPr id="2659" name="Input penna 2658">
                  <a:extLst>
                    <a:ext uri="{FF2B5EF4-FFF2-40B4-BE49-F238E27FC236}">
                      <a16:creationId xmlns:a16="http://schemas.microsoft.com/office/drawing/2014/main" id="{B20E6329-8618-4317-80E5-C8B4E30B5DA6}"/>
                    </a:ext>
                  </a:extLst>
                </p:cNvPr>
                <p:cNvPicPr/>
                <p:nvPr/>
              </p:nvPicPr>
              <p:blipFill>
                <a:blip r:embed="rId2157"/>
                <a:stretch>
                  <a:fillRect/>
                </a:stretch>
              </p:blipFill>
              <p:spPr>
                <a:xfrm>
                  <a:off x="9344524" y="148877"/>
                  <a:ext cx="1234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8">
              <p14:nvContentPartPr>
                <p14:cNvPr id="2660" name="Input penna 2659">
                  <a:extLst>
                    <a:ext uri="{FF2B5EF4-FFF2-40B4-BE49-F238E27FC236}">
                      <a16:creationId xmlns:a16="http://schemas.microsoft.com/office/drawing/2014/main" id="{25FE4656-DC5D-4473-802C-7C1A5E81708A}"/>
                    </a:ext>
                  </a:extLst>
                </p14:cNvPr>
                <p14:cNvContentPartPr/>
                <p14:nvPr/>
              </p14:nvContentPartPr>
              <p14:xfrm>
                <a:off x="9461884" y="178757"/>
                <a:ext cx="74520" cy="80640"/>
              </p14:xfrm>
            </p:contentPart>
          </mc:Choice>
          <mc:Fallback xmlns="">
            <p:pic>
              <p:nvPicPr>
                <p:cNvPr id="2660" name="Input penna 2659">
                  <a:extLst>
                    <a:ext uri="{FF2B5EF4-FFF2-40B4-BE49-F238E27FC236}">
                      <a16:creationId xmlns:a16="http://schemas.microsoft.com/office/drawing/2014/main" id="{25FE4656-DC5D-4473-802C-7C1A5E81708A}"/>
                    </a:ext>
                  </a:extLst>
                </p:cNvPr>
                <p:cNvPicPr/>
                <p:nvPr/>
              </p:nvPicPr>
              <p:blipFill>
                <a:blip r:embed="rId2159"/>
                <a:stretch>
                  <a:fillRect/>
                </a:stretch>
              </p:blipFill>
              <p:spPr>
                <a:xfrm>
                  <a:off x="9452884" y="169757"/>
                  <a:ext cx="921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0">
              <p14:nvContentPartPr>
                <p14:cNvPr id="2661" name="Input penna 2660">
                  <a:extLst>
                    <a:ext uri="{FF2B5EF4-FFF2-40B4-BE49-F238E27FC236}">
                      <a16:creationId xmlns:a16="http://schemas.microsoft.com/office/drawing/2014/main" id="{512BCA4E-AD03-4938-88CC-77CDAF60F0C0}"/>
                    </a:ext>
                  </a:extLst>
                </p14:cNvPr>
                <p14:cNvContentPartPr/>
                <p14:nvPr/>
              </p14:nvContentPartPr>
              <p14:xfrm>
                <a:off x="9580684" y="176957"/>
                <a:ext cx="29160" cy="87840"/>
              </p14:xfrm>
            </p:contentPart>
          </mc:Choice>
          <mc:Fallback xmlns="">
            <p:pic>
              <p:nvPicPr>
                <p:cNvPr id="2661" name="Input penna 2660">
                  <a:extLst>
                    <a:ext uri="{FF2B5EF4-FFF2-40B4-BE49-F238E27FC236}">
                      <a16:creationId xmlns:a16="http://schemas.microsoft.com/office/drawing/2014/main" id="{512BCA4E-AD03-4938-88CC-77CDAF60F0C0}"/>
                    </a:ext>
                  </a:extLst>
                </p:cNvPr>
                <p:cNvPicPr/>
                <p:nvPr/>
              </p:nvPicPr>
              <p:blipFill>
                <a:blip r:embed="rId2161"/>
                <a:stretch>
                  <a:fillRect/>
                </a:stretch>
              </p:blipFill>
              <p:spPr>
                <a:xfrm>
                  <a:off x="9571684" y="168317"/>
                  <a:ext cx="46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2">
              <p14:nvContentPartPr>
                <p14:cNvPr id="2662" name="Input penna 2661">
                  <a:extLst>
                    <a:ext uri="{FF2B5EF4-FFF2-40B4-BE49-F238E27FC236}">
                      <a16:creationId xmlns:a16="http://schemas.microsoft.com/office/drawing/2014/main" id="{F4300BCD-73D4-4014-B2D1-B2141C1D7670}"/>
                    </a:ext>
                  </a:extLst>
                </p14:cNvPr>
                <p14:cNvContentPartPr/>
                <p14:nvPr/>
              </p14:nvContentPartPr>
              <p14:xfrm>
                <a:off x="9587524" y="171197"/>
                <a:ext cx="73440" cy="102240"/>
              </p14:xfrm>
            </p:contentPart>
          </mc:Choice>
          <mc:Fallback xmlns="">
            <p:pic>
              <p:nvPicPr>
                <p:cNvPr id="2662" name="Input penna 2661">
                  <a:extLst>
                    <a:ext uri="{FF2B5EF4-FFF2-40B4-BE49-F238E27FC236}">
                      <a16:creationId xmlns:a16="http://schemas.microsoft.com/office/drawing/2014/main" id="{F4300BCD-73D4-4014-B2D1-B2141C1D7670}"/>
                    </a:ext>
                  </a:extLst>
                </p:cNvPr>
                <p:cNvPicPr/>
                <p:nvPr/>
              </p:nvPicPr>
              <p:blipFill>
                <a:blip r:embed="rId2163"/>
                <a:stretch>
                  <a:fillRect/>
                </a:stretch>
              </p:blipFill>
              <p:spPr>
                <a:xfrm>
                  <a:off x="9578884" y="162557"/>
                  <a:ext cx="91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4">
              <p14:nvContentPartPr>
                <p14:cNvPr id="2663" name="Input penna 2662">
                  <a:extLst>
                    <a:ext uri="{FF2B5EF4-FFF2-40B4-BE49-F238E27FC236}">
                      <a16:creationId xmlns:a16="http://schemas.microsoft.com/office/drawing/2014/main" id="{E5E0ACEB-4521-454C-8607-0A0DC0F33344}"/>
                    </a:ext>
                  </a:extLst>
                </p14:cNvPr>
                <p14:cNvContentPartPr/>
                <p14:nvPr/>
              </p14:nvContentPartPr>
              <p14:xfrm>
                <a:off x="9694084" y="166157"/>
                <a:ext cx="149040" cy="115920"/>
              </p14:xfrm>
            </p:contentPart>
          </mc:Choice>
          <mc:Fallback xmlns="">
            <p:pic>
              <p:nvPicPr>
                <p:cNvPr id="2663" name="Input penna 2662">
                  <a:extLst>
                    <a:ext uri="{FF2B5EF4-FFF2-40B4-BE49-F238E27FC236}">
                      <a16:creationId xmlns:a16="http://schemas.microsoft.com/office/drawing/2014/main" id="{E5E0ACEB-4521-454C-8607-0A0DC0F33344}"/>
                    </a:ext>
                  </a:extLst>
                </p:cNvPr>
                <p:cNvPicPr/>
                <p:nvPr/>
              </p:nvPicPr>
              <p:blipFill>
                <a:blip r:embed="rId2165"/>
                <a:stretch>
                  <a:fillRect/>
                </a:stretch>
              </p:blipFill>
              <p:spPr>
                <a:xfrm>
                  <a:off x="9685444" y="157517"/>
                  <a:ext cx="16668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7" name="Gruppo 2666">
            <a:extLst>
              <a:ext uri="{FF2B5EF4-FFF2-40B4-BE49-F238E27FC236}">
                <a16:creationId xmlns:a16="http://schemas.microsoft.com/office/drawing/2014/main" id="{96AB23D7-737C-413D-B81A-805EABBC332B}"/>
              </a:ext>
            </a:extLst>
          </p:cNvPr>
          <p:cNvGrpSpPr/>
          <p:nvPr/>
        </p:nvGrpSpPr>
        <p:grpSpPr>
          <a:xfrm>
            <a:off x="6686342" y="655576"/>
            <a:ext cx="145080" cy="168120"/>
            <a:chOff x="6684844" y="527957"/>
            <a:chExt cx="145080" cy="16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6">
              <p14:nvContentPartPr>
                <p14:cNvPr id="2665" name="Input penna 2664">
                  <a:extLst>
                    <a:ext uri="{FF2B5EF4-FFF2-40B4-BE49-F238E27FC236}">
                      <a16:creationId xmlns:a16="http://schemas.microsoft.com/office/drawing/2014/main" id="{2FBE29E0-F991-4B10-8D2B-05C47B6CDD44}"/>
                    </a:ext>
                  </a:extLst>
                </p14:cNvPr>
                <p14:cNvContentPartPr/>
                <p14:nvPr/>
              </p14:nvContentPartPr>
              <p14:xfrm>
                <a:off x="6684844" y="575837"/>
                <a:ext cx="68040" cy="82440"/>
              </p14:xfrm>
            </p:contentPart>
          </mc:Choice>
          <mc:Fallback xmlns="">
            <p:pic>
              <p:nvPicPr>
                <p:cNvPr id="2665" name="Input penna 2664">
                  <a:extLst>
                    <a:ext uri="{FF2B5EF4-FFF2-40B4-BE49-F238E27FC236}">
                      <a16:creationId xmlns:a16="http://schemas.microsoft.com/office/drawing/2014/main" id="{2FBE29E0-F991-4B10-8D2B-05C47B6CDD44}"/>
                    </a:ext>
                  </a:extLst>
                </p:cNvPr>
                <p:cNvPicPr/>
                <p:nvPr/>
              </p:nvPicPr>
              <p:blipFill>
                <a:blip r:embed="rId2167"/>
                <a:stretch>
                  <a:fillRect/>
                </a:stretch>
              </p:blipFill>
              <p:spPr>
                <a:xfrm>
                  <a:off x="6676204" y="567197"/>
                  <a:ext cx="856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8">
              <p14:nvContentPartPr>
                <p14:cNvPr id="2666" name="Input penna 2665">
                  <a:extLst>
                    <a:ext uri="{FF2B5EF4-FFF2-40B4-BE49-F238E27FC236}">
                      <a16:creationId xmlns:a16="http://schemas.microsoft.com/office/drawing/2014/main" id="{2100B436-27CB-49F9-B372-ECF80468885B}"/>
                    </a:ext>
                  </a:extLst>
                </p14:cNvPr>
                <p14:cNvContentPartPr/>
                <p14:nvPr/>
              </p14:nvContentPartPr>
              <p14:xfrm>
                <a:off x="6778444" y="527957"/>
                <a:ext cx="51480" cy="168120"/>
              </p14:xfrm>
            </p:contentPart>
          </mc:Choice>
          <mc:Fallback xmlns="">
            <p:pic>
              <p:nvPicPr>
                <p:cNvPr id="2666" name="Input penna 2665">
                  <a:extLst>
                    <a:ext uri="{FF2B5EF4-FFF2-40B4-BE49-F238E27FC236}">
                      <a16:creationId xmlns:a16="http://schemas.microsoft.com/office/drawing/2014/main" id="{2100B436-27CB-49F9-B372-ECF80468885B}"/>
                    </a:ext>
                  </a:extLst>
                </p:cNvPr>
                <p:cNvPicPr/>
                <p:nvPr/>
              </p:nvPicPr>
              <p:blipFill>
                <a:blip r:embed="rId2169"/>
                <a:stretch>
                  <a:fillRect/>
                </a:stretch>
              </p:blipFill>
              <p:spPr>
                <a:xfrm>
                  <a:off x="6769444" y="518957"/>
                  <a:ext cx="69120" cy="18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0" name="Gruppo 2669">
            <a:extLst>
              <a:ext uri="{FF2B5EF4-FFF2-40B4-BE49-F238E27FC236}">
                <a16:creationId xmlns:a16="http://schemas.microsoft.com/office/drawing/2014/main" id="{D0F6837D-E6E2-49B1-9FC7-637B8CE70B3D}"/>
              </a:ext>
            </a:extLst>
          </p:cNvPr>
          <p:cNvGrpSpPr/>
          <p:nvPr/>
        </p:nvGrpSpPr>
        <p:grpSpPr>
          <a:xfrm>
            <a:off x="9928444" y="179117"/>
            <a:ext cx="23400" cy="80280"/>
            <a:chOff x="9928444" y="179117"/>
            <a:chExt cx="23400" cy="8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0">
              <p14:nvContentPartPr>
                <p14:cNvPr id="2668" name="Input penna 2667">
                  <a:extLst>
                    <a:ext uri="{FF2B5EF4-FFF2-40B4-BE49-F238E27FC236}">
                      <a16:creationId xmlns:a16="http://schemas.microsoft.com/office/drawing/2014/main" id="{DC0177CD-39C4-45E6-B8C0-34648E032A61}"/>
                    </a:ext>
                  </a:extLst>
                </p14:cNvPr>
                <p14:cNvContentPartPr/>
                <p14:nvPr/>
              </p14:nvContentPartPr>
              <p14:xfrm>
                <a:off x="9929524" y="179117"/>
                <a:ext cx="22320" cy="25920"/>
              </p14:xfrm>
            </p:contentPart>
          </mc:Choice>
          <mc:Fallback xmlns="">
            <p:pic>
              <p:nvPicPr>
                <p:cNvPr id="2668" name="Input penna 2667">
                  <a:extLst>
                    <a:ext uri="{FF2B5EF4-FFF2-40B4-BE49-F238E27FC236}">
                      <a16:creationId xmlns:a16="http://schemas.microsoft.com/office/drawing/2014/main" id="{DC0177CD-39C4-45E6-B8C0-34648E032A61}"/>
                    </a:ext>
                  </a:extLst>
                </p:cNvPr>
                <p:cNvPicPr/>
                <p:nvPr/>
              </p:nvPicPr>
              <p:blipFill>
                <a:blip r:embed="rId2171"/>
                <a:stretch>
                  <a:fillRect/>
                </a:stretch>
              </p:blipFill>
              <p:spPr>
                <a:xfrm>
                  <a:off x="9920884" y="170477"/>
                  <a:ext cx="399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2">
              <p14:nvContentPartPr>
                <p14:cNvPr id="2669" name="Input penna 2668">
                  <a:extLst>
                    <a:ext uri="{FF2B5EF4-FFF2-40B4-BE49-F238E27FC236}">
                      <a16:creationId xmlns:a16="http://schemas.microsoft.com/office/drawing/2014/main" id="{6F6BDA6E-3CAD-42F9-8187-0C809ADBC26E}"/>
                    </a:ext>
                  </a:extLst>
                </p14:cNvPr>
                <p14:cNvContentPartPr/>
                <p14:nvPr/>
              </p14:nvContentPartPr>
              <p14:xfrm>
                <a:off x="9928444" y="244637"/>
                <a:ext cx="11880" cy="14760"/>
              </p14:xfrm>
            </p:contentPart>
          </mc:Choice>
          <mc:Fallback xmlns="">
            <p:pic>
              <p:nvPicPr>
                <p:cNvPr id="2669" name="Input penna 2668">
                  <a:extLst>
                    <a:ext uri="{FF2B5EF4-FFF2-40B4-BE49-F238E27FC236}">
                      <a16:creationId xmlns:a16="http://schemas.microsoft.com/office/drawing/2014/main" id="{6F6BDA6E-3CAD-42F9-8187-0C809ADBC26E}"/>
                    </a:ext>
                  </a:extLst>
                </p:cNvPr>
                <p:cNvPicPr/>
                <p:nvPr/>
              </p:nvPicPr>
              <p:blipFill>
                <a:blip r:embed="rId2173"/>
                <a:stretch>
                  <a:fillRect/>
                </a:stretch>
              </p:blipFill>
              <p:spPr>
                <a:xfrm>
                  <a:off x="9919444" y="235637"/>
                  <a:ext cx="2952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07" name="Gruppo 2706">
            <a:extLst>
              <a:ext uri="{FF2B5EF4-FFF2-40B4-BE49-F238E27FC236}">
                <a16:creationId xmlns:a16="http://schemas.microsoft.com/office/drawing/2014/main" id="{A3D65778-61C4-4349-8150-93AE60CC39C0}"/>
              </a:ext>
            </a:extLst>
          </p:cNvPr>
          <p:cNvGrpSpPr/>
          <p:nvPr/>
        </p:nvGrpSpPr>
        <p:grpSpPr>
          <a:xfrm>
            <a:off x="9223982" y="633976"/>
            <a:ext cx="511200" cy="125280"/>
            <a:chOff x="9222484" y="506357"/>
            <a:chExt cx="511200" cy="12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4">
              <p14:nvContentPartPr>
                <p14:cNvPr id="2700" name="Input penna 2699">
                  <a:extLst>
                    <a:ext uri="{FF2B5EF4-FFF2-40B4-BE49-F238E27FC236}">
                      <a16:creationId xmlns:a16="http://schemas.microsoft.com/office/drawing/2014/main" id="{1EFCF67B-63DA-4F50-B372-3FB9FA0B59F9}"/>
                    </a:ext>
                  </a:extLst>
                </p14:cNvPr>
                <p14:cNvContentPartPr/>
                <p14:nvPr/>
              </p14:nvContentPartPr>
              <p14:xfrm>
                <a:off x="9222484" y="519317"/>
                <a:ext cx="85320" cy="97560"/>
              </p14:xfrm>
            </p:contentPart>
          </mc:Choice>
          <mc:Fallback xmlns="">
            <p:pic>
              <p:nvPicPr>
                <p:cNvPr id="2700" name="Input penna 2699">
                  <a:extLst>
                    <a:ext uri="{FF2B5EF4-FFF2-40B4-BE49-F238E27FC236}">
                      <a16:creationId xmlns:a16="http://schemas.microsoft.com/office/drawing/2014/main" id="{1EFCF67B-63DA-4F50-B372-3FB9FA0B59F9}"/>
                    </a:ext>
                  </a:extLst>
                </p:cNvPr>
                <p:cNvPicPr/>
                <p:nvPr/>
              </p:nvPicPr>
              <p:blipFill>
                <a:blip r:embed="rId2175"/>
                <a:stretch>
                  <a:fillRect/>
                </a:stretch>
              </p:blipFill>
              <p:spPr>
                <a:xfrm>
                  <a:off x="9213844" y="510677"/>
                  <a:ext cx="1029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6">
              <p14:nvContentPartPr>
                <p14:cNvPr id="2701" name="Input penna 2700">
                  <a:extLst>
                    <a:ext uri="{FF2B5EF4-FFF2-40B4-BE49-F238E27FC236}">
                      <a16:creationId xmlns:a16="http://schemas.microsoft.com/office/drawing/2014/main" id="{BD6E92C0-19AC-4C30-B50D-3ECBAB71DB75}"/>
                    </a:ext>
                  </a:extLst>
                </p14:cNvPr>
                <p14:cNvContentPartPr/>
                <p14:nvPr/>
              </p14:nvContentPartPr>
              <p14:xfrm>
                <a:off x="9248764" y="576557"/>
                <a:ext cx="53280" cy="1080"/>
              </p14:xfrm>
            </p:contentPart>
          </mc:Choice>
          <mc:Fallback xmlns="">
            <p:pic>
              <p:nvPicPr>
                <p:cNvPr id="2701" name="Input penna 2700">
                  <a:extLst>
                    <a:ext uri="{FF2B5EF4-FFF2-40B4-BE49-F238E27FC236}">
                      <a16:creationId xmlns:a16="http://schemas.microsoft.com/office/drawing/2014/main" id="{BD6E92C0-19AC-4C30-B50D-3ECBAB71DB75}"/>
                    </a:ext>
                  </a:extLst>
                </p:cNvPr>
                <p:cNvPicPr/>
                <p:nvPr/>
              </p:nvPicPr>
              <p:blipFill>
                <a:blip r:embed="rId2177"/>
                <a:stretch>
                  <a:fillRect/>
                </a:stretch>
              </p:blipFill>
              <p:spPr>
                <a:xfrm>
                  <a:off x="9240124" y="567917"/>
                  <a:ext cx="70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8">
              <p14:nvContentPartPr>
                <p14:cNvPr id="2703" name="Input penna 2702">
                  <a:extLst>
                    <a:ext uri="{FF2B5EF4-FFF2-40B4-BE49-F238E27FC236}">
                      <a16:creationId xmlns:a16="http://schemas.microsoft.com/office/drawing/2014/main" id="{D3E1724F-7595-413B-89E8-DF0C6270B96F}"/>
                    </a:ext>
                  </a:extLst>
                </p14:cNvPr>
                <p14:cNvContentPartPr/>
                <p14:nvPr/>
              </p14:nvContentPartPr>
              <p14:xfrm>
                <a:off x="9444604" y="526517"/>
                <a:ext cx="159480" cy="105120"/>
              </p14:xfrm>
            </p:contentPart>
          </mc:Choice>
          <mc:Fallback xmlns="">
            <p:pic>
              <p:nvPicPr>
                <p:cNvPr id="2703" name="Input penna 2702">
                  <a:extLst>
                    <a:ext uri="{FF2B5EF4-FFF2-40B4-BE49-F238E27FC236}">
                      <a16:creationId xmlns:a16="http://schemas.microsoft.com/office/drawing/2014/main" id="{D3E1724F-7595-413B-89E8-DF0C6270B96F}"/>
                    </a:ext>
                  </a:extLst>
                </p:cNvPr>
                <p:cNvPicPr/>
                <p:nvPr/>
              </p:nvPicPr>
              <p:blipFill>
                <a:blip r:embed="rId2179"/>
                <a:stretch>
                  <a:fillRect/>
                </a:stretch>
              </p:blipFill>
              <p:spPr>
                <a:xfrm>
                  <a:off x="9435604" y="517517"/>
                  <a:ext cx="177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0">
              <p14:nvContentPartPr>
                <p14:cNvPr id="2704" name="Input penna 2703">
                  <a:extLst>
                    <a:ext uri="{FF2B5EF4-FFF2-40B4-BE49-F238E27FC236}">
                      <a16:creationId xmlns:a16="http://schemas.microsoft.com/office/drawing/2014/main" id="{FE3A77CC-BD1E-4CC0-8914-969FF5354A87}"/>
                    </a:ext>
                  </a:extLst>
                </p14:cNvPr>
                <p14:cNvContentPartPr/>
                <p14:nvPr/>
              </p14:nvContentPartPr>
              <p14:xfrm>
                <a:off x="9641524" y="536597"/>
                <a:ext cx="35640" cy="63720"/>
              </p14:xfrm>
            </p:contentPart>
          </mc:Choice>
          <mc:Fallback xmlns="">
            <p:pic>
              <p:nvPicPr>
                <p:cNvPr id="2704" name="Input penna 2703">
                  <a:extLst>
                    <a:ext uri="{FF2B5EF4-FFF2-40B4-BE49-F238E27FC236}">
                      <a16:creationId xmlns:a16="http://schemas.microsoft.com/office/drawing/2014/main" id="{FE3A77CC-BD1E-4CC0-8914-969FF5354A87}"/>
                    </a:ext>
                  </a:extLst>
                </p:cNvPr>
                <p:cNvPicPr/>
                <p:nvPr/>
              </p:nvPicPr>
              <p:blipFill>
                <a:blip r:embed="rId2181"/>
                <a:stretch>
                  <a:fillRect/>
                </a:stretch>
              </p:blipFill>
              <p:spPr>
                <a:xfrm>
                  <a:off x="9632524" y="527597"/>
                  <a:ext cx="53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2">
              <p14:nvContentPartPr>
                <p14:cNvPr id="2705" name="Input penna 2704">
                  <a:extLst>
                    <a:ext uri="{FF2B5EF4-FFF2-40B4-BE49-F238E27FC236}">
                      <a16:creationId xmlns:a16="http://schemas.microsoft.com/office/drawing/2014/main" id="{281FB918-7869-433A-ADE2-7B4D0C0B4A1F}"/>
                    </a:ext>
                  </a:extLst>
                </p14:cNvPr>
                <p14:cNvContentPartPr/>
                <p14:nvPr/>
              </p14:nvContentPartPr>
              <p14:xfrm>
                <a:off x="9573844" y="506357"/>
                <a:ext cx="106200" cy="30600"/>
              </p14:xfrm>
            </p:contentPart>
          </mc:Choice>
          <mc:Fallback xmlns="">
            <p:pic>
              <p:nvPicPr>
                <p:cNvPr id="2705" name="Input penna 2704">
                  <a:extLst>
                    <a:ext uri="{FF2B5EF4-FFF2-40B4-BE49-F238E27FC236}">
                      <a16:creationId xmlns:a16="http://schemas.microsoft.com/office/drawing/2014/main" id="{281FB918-7869-433A-ADE2-7B4D0C0B4A1F}"/>
                    </a:ext>
                  </a:extLst>
                </p:cNvPr>
                <p:cNvPicPr/>
                <p:nvPr/>
              </p:nvPicPr>
              <p:blipFill>
                <a:blip r:embed="rId2183"/>
                <a:stretch>
                  <a:fillRect/>
                </a:stretch>
              </p:blipFill>
              <p:spPr>
                <a:xfrm>
                  <a:off x="9565204" y="497717"/>
                  <a:ext cx="1238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4">
              <p14:nvContentPartPr>
                <p14:cNvPr id="2706" name="Input penna 2705">
                  <a:extLst>
                    <a:ext uri="{FF2B5EF4-FFF2-40B4-BE49-F238E27FC236}">
                      <a16:creationId xmlns:a16="http://schemas.microsoft.com/office/drawing/2014/main" id="{1C07FB33-8287-4475-8CD8-143825787365}"/>
                    </a:ext>
                  </a:extLst>
                </p14:cNvPr>
                <p14:cNvContentPartPr/>
                <p14:nvPr/>
              </p14:nvContentPartPr>
              <p14:xfrm>
                <a:off x="9718924" y="538037"/>
                <a:ext cx="14760" cy="81360"/>
              </p14:xfrm>
            </p:contentPart>
          </mc:Choice>
          <mc:Fallback xmlns="">
            <p:pic>
              <p:nvPicPr>
                <p:cNvPr id="2706" name="Input penna 2705">
                  <a:extLst>
                    <a:ext uri="{FF2B5EF4-FFF2-40B4-BE49-F238E27FC236}">
                      <a16:creationId xmlns:a16="http://schemas.microsoft.com/office/drawing/2014/main" id="{1C07FB33-8287-4475-8CD8-143825787365}"/>
                    </a:ext>
                  </a:extLst>
                </p:cNvPr>
                <p:cNvPicPr/>
                <p:nvPr/>
              </p:nvPicPr>
              <p:blipFill>
                <a:blip r:embed="rId2185"/>
                <a:stretch>
                  <a:fillRect/>
                </a:stretch>
              </p:blipFill>
              <p:spPr>
                <a:xfrm>
                  <a:off x="9709924" y="529037"/>
                  <a:ext cx="32400" cy="9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5" name="Gruppo 2724">
            <a:extLst>
              <a:ext uri="{FF2B5EF4-FFF2-40B4-BE49-F238E27FC236}">
                <a16:creationId xmlns:a16="http://schemas.microsoft.com/office/drawing/2014/main" id="{B8047A51-809E-4DB5-899F-E1181E5F7BA0}"/>
              </a:ext>
            </a:extLst>
          </p:cNvPr>
          <p:cNvGrpSpPr/>
          <p:nvPr/>
        </p:nvGrpSpPr>
        <p:grpSpPr>
          <a:xfrm>
            <a:off x="9887462" y="591856"/>
            <a:ext cx="1425240" cy="250560"/>
            <a:chOff x="9885964" y="464237"/>
            <a:chExt cx="1425240" cy="25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6">
              <p14:nvContentPartPr>
                <p14:cNvPr id="2708" name="Input penna 2707">
                  <a:extLst>
                    <a:ext uri="{FF2B5EF4-FFF2-40B4-BE49-F238E27FC236}">
                      <a16:creationId xmlns:a16="http://schemas.microsoft.com/office/drawing/2014/main" id="{CA87B41D-1637-4760-BBDE-AE99BE872158}"/>
                    </a:ext>
                  </a:extLst>
                </p14:cNvPr>
                <p14:cNvContentPartPr/>
                <p14:nvPr/>
              </p14:nvContentPartPr>
              <p14:xfrm>
                <a:off x="9885964" y="477557"/>
                <a:ext cx="78840" cy="106200"/>
              </p14:xfrm>
            </p:contentPart>
          </mc:Choice>
          <mc:Fallback xmlns="">
            <p:pic>
              <p:nvPicPr>
                <p:cNvPr id="2708" name="Input penna 2707">
                  <a:extLst>
                    <a:ext uri="{FF2B5EF4-FFF2-40B4-BE49-F238E27FC236}">
                      <a16:creationId xmlns:a16="http://schemas.microsoft.com/office/drawing/2014/main" id="{CA87B41D-1637-4760-BBDE-AE99BE872158}"/>
                    </a:ext>
                  </a:extLst>
                </p:cNvPr>
                <p:cNvPicPr/>
                <p:nvPr/>
              </p:nvPicPr>
              <p:blipFill>
                <a:blip r:embed="rId2187"/>
                <a:stretch>
                  <a:fillRect/>
                </a:stretch>
              </p:blipFill>
              <p:spPr>
                <a:xfrm>
                  <a:off x="9876964" y="468917"/>
                  <a:ext cx="96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8">
              <p14:nvContentPartPr>
                <p14:cNvPr id="2709" name="Input penna 2708">
                  <a:extLst>
                    <a:ext uri="{FF2B5EF4-FFF2-40B4-BE49-F238E27FC236}">
                      <a16:creationId xmlns:a16="http://schemas.microsoft.com/office/drawing/2014/main" id="{04BACAF8-3B55-42B9-903F-4CB5592F180B}"/>
                    </a:ext>
                  </a:extLst>
                </p14:cNvPr>
                <p14:cNvContentPartPr/>
                <p14:nvPr/>
              </p14:nvContentPartPr>
              <p14:xfrm>
                <a:off x="9981004" y="556757"/>
                <a:ext cx="58680" cy="54000"/>
              </p14:xfrm>
            </p:contentPart>
          </mc:Choice>
          <mc:Fallback xmlns="">
            <p:pic>
              <p:nvPicPr>
                <p:cNvPr id="2709" name="Input penna 2708">
                  <a:extLst>
                    <a:ext uri="{FF2B5EF4-FFF2-40B4-BE49-F238E27FC236}">
                      <a16:creationId xmlns:a16="http://schemas.microsoft.com/office/drawing/2014/main" id="{04BACAF8-3B55-42B9-903F-4CB5592F180B}"/>
                    </a:ext>
                  </a:extLst>
                </p:cNvPr>
                <p:cNvPicPr/>
                <p:nvPr/>
              </p:nvPicPr>
              <p:blipFill>
                <a:blip r:embed="rId2189"/>
                <a:stretch>
                  <a:fillRect/>
                </a:stretch>
              </p:blipFill>
              <p:spPr>
                <a:xfrm>
                  <a:off x="9972364" y="547757"/>
                  <a:ext cx="763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0">
              <p14:nvContentPartPr>
                <p14:cNvPr id="2710" name="Input penna 2709">
                  <a:extLst>
                    <a:ext uri="{FF2B5EF4-FFF2-40B4-BE49-F238E27FC236}">
                      <a16:creationId xmlns:a16="http://schemas.microsoft.com/office/drawing/2014/main" id="{29FB2651-EEA5-4F50-B793-E58B20431ACF}"/>
                    </a:ext>
                  </a:extLst>
                </p14:cNvPr>
                <p14:cNvContentPartPr/>
                <p14:nvPr/>
              </p14:nvContentPartPr>
              <p14:xfrm>
                <a:off x="10004764" y="564677"/>
                <a:ext cx="40680" cy="51120"/>
              </p14:xfrm>
            </p:contentPart>
          </mc:Choice>
          <mc:Fallback xmlns="">
            <p:pic>
              <p:nvPicPr>
                <p:cNvPr id="2710" name="Input penna 2709">
                  <a:extLst>
                    <a:ext uri="{FF2B5EF4-FFF2-40B4-BE49-F238E27FC236}">
                      <a16:creationId xmlns:a16="http://schemas.microsoft.com/office/drawing/2014/main" id="{29FB2651-EEA5-4F50-B793-E58B20431ACF}"/>
                    </a:ext>
                  </a:extLst>
                </p:cNvPr>
                <p:cNvPicPr/>
                <p:nvPr/>
              </p:nvPicPr>
              <p:blipFill>
                <a:blip r:embed="rId2191"/>
                <a:stretch>
                  <a:fillRect/>
                </a:stretch>
              </p:blipFill>
              <p:spPr>
                <a:xfrm>
                  <a:off x="9995764" y="555677"/>
                  <a:ext cx="5832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2">
              <p14:nvContentPartPr>
                <p14:cNvPr id="2711" name="Input penna 2710">
                  <a:extLst>
                    <a:ext uri="{FF2B5EF4-FFF2-40B4-BE49-F238E27FC236}">
                      <a16:creationId xmlns:a16="http://schemas.microsoft.com/office/drawing/2014/main" id="{C0DF16DA-9C32-42BB-B4D2-888399070D55}"/>
                    </a:ext>
                  </a:extLst>
                </p14:cNvPr>
                <p14:cNvContentPartPr/>
                <p14:nvPr/>
              </p14:nvContentPartPr>
              <p14:xfrm>
                <a:off x="10045084" y="615437"/>
                <a:ext cx="45000" cy="69120"/>
              </p14:xfrm>
            </p:contentPart>
          </mc:Choice>
          <mc:Fallback xmlns="">
            <p:pic>
              <p:nvPicPr>
                <p:cNvPr id="2711" name="Input penna 2710">
                  <a:extLst>
                    <a:ext uri="{FF2B5EF4-FFF2-40B4-BE49-F238E27FC236}">
                      <a16:creationId xmlns:a16="http://schemas.microsoft.com/office/drawing/2014/main" id="{C0DF16DA-9C32-42BB-B4D2-888399070D55}"/>
                    </a:ext>
                  </a:extLst>
                </p:cNvPr>
                <p:cNvPicPr/>
                <p:nvPr/>
              </p:nvPicPr>
              <p:blipFill>
                <a:blip r:embed="rId2193"/>
                <a:stretch>
                  <a:fillRect/>
                </a:stretch>
              </p:blipFill>
              <p:spPr>
                <a:xfrm>
                  <a:off x="10036444" y="606797"/>
                  <a:ext cx="626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4">
              <p14:nvContentPartPr>
                <p14:cNvPr id="2712" name="Input penna 2711">
                  <a:extLst>
                    <a:ext uri="{FF2B5EF4-FFF2-40B4-BE49-F238E27FC236}">
                      <a16:creationId xmlns:a16="http://schemas.microsoft.com/office/drawing/2014/main" id="{799DF077-84FC-4B9C-A67E-78636E5ABC56}"/>
                    </a:ext>
                  </a:extLst>
                </p14:cNvPr>
                <p14:cNvContentPartPr/>
                <p14:nvPr/>
              </p14:nvContentPartPr>
              <p14:xfrm>
                <a:off x="10121044" y="477557"/>
                <a:ext cx="129240" cy="133560"/>
              </p14:xfrm>
            </p:contentPart>
          </mc:Choice>
          <mc:Fallback xmlns="">
            <p:pic>
              <p:nvPicPr>
                <p:cNvPr id="2712" name="Input penna 2711">
                  <a:extLst>
                    <a:ext uri="{FF2B5EF4-FFF2-40B4-BE49-F238E27FC236}">
                      <a16:creationId xmlns:a16="http://schemas.microsoft.com/office/drawing/2014/main" id="{799DF077-84FC-4B9C-A67E-78636E5ABC56}"/>
                    </a:ext>
                  </a:extLst>
                </p:cNvPr>
                <p:cNvPicPr/>
                <p:nvPr/>
              </p:nvPicPr>
              <p:blipFill>
                <a:blip r:embed="rId2195"/>
                <a:stretch>
                  <a:fillRect/>
                </a:stretch>
              </p:blipFill>
              <p:spPr>
                <a:xfrm>
                  <a:off x="10112044" y="468557"/>
                  <a:ext cx="1468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6">
              <p14:nvContentPartPr>
                <p14:cNvPr id="2713" name="Input penna 2712">
                  <a:extLst>
                    <a:ext uri="{FF2B5EF4-FFF2-40B4-BE49-F238E27FC236}">
                      <a16:creationId xmlns:a16="http://schemas.microsoft.com/office/drawing/2014/main" id="{14597934-17EC-44AC-89D3-6F0F3A4DACC9}"/>
                    </a:ext>
                  </a:extLst>
                </p14:cNvPr>
                <p14:cNvContentPartPr/>
                <p14:nvPr/>
              </p14:nvContentPartPr>
              <p14:xfrm>
                <a:off x="10265044" y="554597"/>
                <a:ext cx="48960" cy="112680"/>
              </p14:xfrm>
            </p:contentPart>
          </mc:Choice>
          <mc:Fallback xmlns="">
            <p:pic>
              <p:nvPicPr>
                <p:cNvPr id="2713" name="Input penna 2712">
                  <a:extLst>
                    <a:ext uri="{FF2B5EF4-FFF2-40B4-BE49-F238E27FC236}">
                      <a16:creationId xmlns:a16="http://schemas.microsoft.com/office/drawing/2014/main" id="{14597934-17EC-44AC-89D3-6F0F3A4DACC9}"/>
                    </a:ext>
                  </a:extLst>
                </p:cNvPr>
                <p:cNvPicPr/>
                <p:nvPr/>
              </p:nvPicPr>
              <p:blipFill>
                <a:blip r:embed="rId2197"/>
                <a:stretch>
                  <a:fillRect/>
                </a:stretch>
              </p:blipFill>
              <p:spPr>
                <a:xfrm>
                  <a:off x="10256044" y="545597"/>
                  <a:ext cx="666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8">
              <p14:nvContentPartPr>
                <p14:cNvPr id="2714" name="Input penna 2713">
                  <a:extLst>
                    <a:ext uri="{FF2B5EF4-FFF2-40B4-BE49-F238E27FC236}">
                      <a16:creationId xmlns:a16="http://schemas.microsoft.com/office/drawing/2014/main" id="{69CD1E1E-53B9-4EA9-B383-93150A685D1F}"/>
                    </a:ext>
                  </a:extLst>
                </p14:cNvPr>
                <p14:cNvContentPartPr/>
                <p14:nvPr/>
              </p14:nvContentPartPr>
              <p14:xfrm>
                <a:off x="10348564" y="647117"/>
                <a:ext cx="26640" cy="67680"/>
              </p14:xfrm>
            </p:contentPart>
          </mc:Choice>
          <mc:Fallback xmlns="">
            <p:pic>
              <p:nvPicPr>
                <p:cNvPr id="2714" name="Input penna 2713">
                  <a:extLst>
                    <a:ext uri="{FF2B5EF4-FFF2-40B4-BE49-F238E27FC236}">
                      <a16:creationId xmlns:a16="http://schemas.microsoft.com/office/drawing/2014/main" id="{69CD1E1E-53B9-4EA9-B383-93150A685D1F}"/>
                    </a:ext>
                  </a:extLst>
                </p:cNvPr>
                <p:cNvPicPr/>
                <p:nvPr/>
              </p:nvPicPr>
              <p:blipFill>
                <a:blip r:embed="rId2199"/>
                <a:stretch>
                  <a:fillRect/>
                </a:stretch>
              </p:blipFill>
              <p:spPr>
                <a:xfrm>
                  <a:off x="10339564" y="638117"/>
                  <a:ext cx="442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0">
              <p14:nvContentPartPr>
                <p14:cNvPr id="2715" name="Input penna 2714">
                  <a:extLst>
                    <a:ext uri="{FF2B5EF4-FFF2-40B4-BE49-F238E27FC236}">
                      <a16:creationId xmlns:a16="http://schemas.microsoft.com/office/drawing/2014/main" id="{FA41132F-36FE-4519-AA01-060CB1044B52}"/>
                    </a:ext>
                  </a:extLst>
                </p14:cNvPr>
                <p14:cNvContentPartPr/>
                <p14:nvPr/>
              </p14:nvContentPartPr>
              <p14:xfrm>
                <a:off x="10436044" y="464237"/>
                <a:ext cx="91440" cy="146160"/>
              </p14:xfrm>
            </p:contentPart>
          </mc:Choice>
          <mc:Fallback xmlns="">
            <p:pic>
              <p:nvPicPr>
                <p:cNvPr id="2715" name="Input penna 2714">
                  <a:extLst>
                    <a:ext uri="{FF2B5EF4-FFF2-40B4-BE49-F238E27FC236}">
                      <a16:creationId xmlns:a16="http://schemas.microsoft.com/office/drawing/2014/main" id="{FA41132F-36FE-4519-AA01-060CB1044B52}"/>
                    </a:ext>
                  </a:extLst>
                </p:cNvPr>
                <p:cNvPicPr/>
                <p:nvPr/>
              </p:nvPicPr>
              <p:blipFill>
                <a:blip r:embed="rId2201"/>
                <a:stretch>
                  <a:fillRect/>
                </a:stretch>
              </p:blipFill>
              <p:spPr>
                <a:xfrm>
                  <a:off x="10427404" y="455237"/>
                  <a:ext cx="1090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2">
              <p14:nvContentPartPr>
                <p14:cNvPr id="2716" name="Input penna 2715">
                  <a:extLst>
                    <a:ext uri="{FF2B5EF4-FFF2-40B4-BE49-F238E27FC236}">
                      <a16:creationId xmlns:a16="http://schemas.microsoft.com/office/drawing/2014/main" id="{C241E736-30FC-4F34-B1F8-1DE157EFC2BA}"/>
                    </a:ext>
                  </a:extLst>
                </p14:cNvPr>
                <p14:cNvContentPartPr/>
                <p14:nvPr/>
              </p14:nvContentPartPr>
              <p14:xfrm>
                <a:off x="10568524" y="548117"/>
                <a:ext cx="52560" cy="75600"/>
              </p14:xfrm>
            </p:contentPart>
          </mc:Choice>
          <mc:Fallback xmlns="">
            <p:pic>
              <p:nvPicPr>
                <p:cNvPr id="2716" name="Input penna 2715">
                  <a:extLst>
                    <a:ext uri="{FF2B5EF4-FFF2-40B4-BE49-F238E27FC236}">
                      <a16:creationId xmlns:a16="http://schemas.microsoft.com/office/drawing/2014/main" id="{C241E736-30FC-4F34-B1F8-1DE157EFC2BA}"/>
                    </a:ext>
                  </a:extLst>
                </p:cNvPr>
                <p:cNvPicPr/>
                <p:nvPr/>
              </p:nvPicPr>
              <p:blipFill>
                <a:blip r:embed="rId2203"/>
                <a:stretch>
                  <a:fillRect/>
                </a:stretch>
              </p:blipFill>
              <p:spPr>
                <a:xfrm>
                  <a:off x="10559884" y="539117"/>
                  <a:ext cx="702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4">
              <p14:nvContentPartPr>
                <p14:cNvPr id="2717" name="Input penna 2716">
                  <a:extLst>
                    <a:ext uri="{FF2B5EF4-FFF2-40B4-BE49-F238E27FC236}">
                      <a16:creationId xmlns:a16="http://schemas.microsoft.com/office/drawing/2014/main" id="{49604C6D-B27C-4591-97F8-88AD981A6022}"/>
                    </a:ext>
                  </a:extLst>
                </p14:cNvPr>
                <p14:cNvContentPartPr/>
                <p14:nvPr/>
              </p14:nvContentPartPr>
              <p14:xfrm>
                <a:off x="10584364" y="544517"/>
                <a:ext cx="55800" cy="76320"/>
              </p14:xfrm>
            </p:contentPart>
          </mc:Choice>
          <mc:Fallback xmlns="">
            <p:pic>
              <p:nvPicPr>
                <p:cNvPr id="2717" name="Input penna 2716">
                  <a:extLst>
                    <a:ext uri="{FF2B5EF4-FFF2-40B4-BE49-F238E27FC236}">
                      <a16:creationId xmlns:a16="http://schemas.microsoft.com/office/drawing/2014/main" id="{49604C6D-B27C-4591-97F8-88AD981A6022}"/>
                    </a:ext>
                  </a:extLst>
                </p:cNvPr>
                <p:cNvPicPr/>
                <p:nvPr/>
              </p:nvPicPr>
              <p:blipFill>
                <a:blip r:embed="rId2205"/>
                <a:stretch>
                  <a:fillRect/>
                </a:stretch>
              </p:blipFill>
              <p:spPr>
                <a:xfrm>
                  <a:off x="10575724" y="535517"/>
                  <a:ext cx="734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6">
              <p14:nvContentPartPr>
                <p14:cNvPr id="2718" name="Input penna 2717">
                  <a:extLst>
                    <a:ext uri="{FF2B5EF4-FFF2-40B4-BE49-F238E27FC236}">
                      <a16:creationId xmlns:a16="http://schemas.microsoft.com/office/drawing/2014/main" id="{9890688F-9434-42D8-BBC2-8A2042220D8D}"/>
                    </a:ext>
                  </a:extLst>
                </p14:cNvPr>
                <p14:cNvContentPartPr/>
                <p14:nvPr/>
              </p14:nvContentPartPr>
              <p14:xfrm>
                <a:off x="10654924" y="545237"/>
                <a:ext cx="40680" cy="150120"/>
              </p14:xfrm>
            </p:contentPart>
          </mc:Choice>
          <mc:Fallback xmlns="">
            <p:pic>
              <p:nvPicPr>
                <p:cNvPr id="2718" name="Input penna 2717">
                  <a:extLst>
                    <a:ext uri="{FF2B5EF4-FFF2-40B4-BE49-F238E27FC236}">
                      <a16:creationId xmlns:a16="http://schemas.microsoft.com/office/drawing/2014/main" id="{9890688F-9434-42D8-BBC2-8A2042220D8D}"/>
                    </a:ext>
                  </a:extLst>
                </p:cNvPr>
                <p:cNvPicPr/>
                <p:nvPr/>
              </p:nvPicPr>
              <p:blipFill>
                <a:blip r:embed="rId2207"/>
                <a:stretch>
                  <a:fillRect/>
                </a:stretch>
              </p:blipFill>
              <p:spPr>
                <a:xfrm>
                  <a:off x="10646284" y="536237"/>
                  <a:ext cx="583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8">
              <p14:nvContentPartPr>
                <p14:cNvPr id="2719" name="Input penna 2718">
                  <a:extLst>
                    <a:ext uri="{FF2B5EF4-FFF2-40B4-BE49-F238E27FC236}">
                      <a16:creationId xmlns:a16="http://schemas.microsoft.com/office/drawing/2014/main" id="{BB854088-E2FF-4E85-9463-541DB1F8F85F}"/>
                    </a:ext>
                  </a:extLst>
                </p14:cNvPr>
                <p14:cNvContentPartPr/>
                <p14:nvPr/>
              </p14:nvContentPartPr>
              <p14:xfrm>
                <a:off x="10774804" y="624797"/>
                <a:ext cx="28080" cy="64800"/>
              </p14:xfrm>
            </p:contentPart>
          </mc:Choice>
          <mc:Fallback xmlns="">
            <p:pic>
              <p:nvPicPr>
                <p:cNvPr id="2719" name="Input penna 2718">
                  <a:extLst>
                    <a:ext uri="{FF2B5EF4-FFF2-40B4-BE49-F238E27FC236}">
                      <a16:creationId xmlns:a16="http://schemas.microsoft.com/office/drawing/2014/main" id="{BB854088-E2FF-4E85-9463-541DB1F8F85F}"/>
                    </a:ext>
                  </a:extLst>
                </p:cNvPr>
                <p:cNvPicPr/>
                <p:nvPr/>
              </p:nvPicPr>
              <p:blipFill>
                <a:blip r:embed="rId2209"/>
                <a:stretch>
                  <a:fillRect/>
                </a:stretch>
              </p:blipFill>
              <p:spPr>
                <a:xfrm>
                  <a:off x="10766164" y="615797"/>
                  <a:ext cx="45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0">
              <p14:nvContentPartPr>
                <p14:cNvPr id="2721" name="Input penna 2720">
                  <a:extLst>
                    <a:ext uri="{FF2B5EF4-FFF2-40B4-BE49-F238E27FC236}">
                      <a16:creationId xmlns:a16="http://schemas.microsoft.com/office/drawing/2014/main" id="{003C2685-8C06-4B86-86FF-DBF9855D7674}"/>
                    </a:ext>
                  </a:extLst>
                </p14:cNvPr>
                <p14:cNvContentPartPr/>
                <p14:nvPr/>
              </p14:nvContentPartPr>
              <p14:xfrm>
                <a:off x="10940764" y="527237"/>
                <a:ext cx="27360" cy="80640"/>
              </p14:xfrm>
            </p:contentPart>
          </mc:Choice>
          <mc:Fallback xmlns="">
            <p:pic>
              <p:nvPicPr>
                <p:cNvPr id="2721" name="Input penna 2720">
                  <a:extLst>
                    <a:ext uri="{FF2B5EF4-FFF2-40B4-BE49-F238E27FC236}">
                      <a16:creationId xmlns:a16="http://schemas.microsoft.com/office/drawing/2014/main" id="{003C2685-8C06-4B86-86FF-DBF9855D7674}"/>
                    </a:ext>
                  </a:extLst>
                </p:cNvPr>
                <p:cNvPicPr/>
                <p:nvPr/>
              </p:nvPicPr>
              <p:blipFill>
                <a:blip r:embed="rId2211"/>
                <a:stretch>
                  <a:fillRect/>
                </a:stretch>
              </p:blipFill>
              <p:spPr>
                <a:xfrm>
                  <a:off x="10932124" y="518237"/>
                  <a:ext cx="450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2">
              <p14:nvContentPartPr>
                <p14:cNvPr id="2722" name="Input penna 2721">
                  <a:extLst>
                    <a:ext uri="{FF2B5EF4-FFF2-40B4-BE49-F238E27FC236}">
                      <a16:creationId xmlns:a16="http://schemas.microsoft.com/office/drawing/2014/main" id="{97F09D9C-49B0-4A49-94E4-41FABEF5DDAD}"/>
                    </a:ext>
                  </a:extLst>
                </p14:cNvPr>
                <p14:cNvContentPartPr/>
                <p14:nvPr/>
              </p14:nvContentPartPr>
              <p14:xfrm>
                <a:off x="10923844" y="522197"/>
                <a:ext cx="91440" cy="11880"/>
              </p14:xfrm>
            </p:contentPart>
          </mc:Choice>
          <mc:Fallback xmlns="">
            <p:pic>
              <p:nvPicPr>
                <p:cNvPr id="2722" name="Input penna 2721">
                  <a:extLst>
                    <a:ext uri="{FF2B5EF4-FFF2-40B4-BE49-F238E27FC236}">
                      <a16:creationId xmlns:a16="http://schemas.microsoft.com/office/drawing/2014/main" id="{97F09D9C-49B0-4A49-94E4-41FABEF5DDAD}"/>
                    </a:ext>
                  </a:extLst>
                </p:cNvPr>
                <p:cNvPicPr/>
                <p:nvPr/>
              </p:nvPicPr>
              <p:blipFill>
                <a:blip r:embed="rId2213"/>
                <a:stretch>
                  <a:fillRect/>
                </a:stretch>
              </p:blipFill>
              <p:spPr>
                <a:xfrm>
                  <a:off x="10915204" y="513197"/>
                  <a:ext cx="1090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4">
              <p14:nvContentPartPr>
                <p14:cNvPr id="2723" name="Input penna 2722">
                  <a:extLst>
                    <a:ext uri="{FF2B5EF4-FFF2-40B4-BE49-F238E27FC236}">
                      <a16:creationId xmlns:a16="http://schemas.microsoft.com/office/drawing/2014/main" id="{67DD2466-FE69-4720-955F-FDFA93B84909}"/>
                    </a:ext>
                  </a:extLst>
                </p14:cNvPr>
                <p14:cNvContentPartPr/>
                <p14:nvPr/>
              </p14:nvContentPartPr>
              <p14:xfrm>
                <a:off x="11024284" y="509597"/>
                <a:ext cx="143640" cy="118800"/>
              </p14:xfrm>
            </p:contentPart>
          </mc:Choice>
          <mc:Fallback xmlns="">
            <p:pic>
              <p:nvPicPr>
                <p:cNvPr id="2723" name="Input penna 2722">
                  <a:extLst>
                    <a:ext uri="{FF2B5EF4-FFF2-40B4-BE49-F238E27FC236}">
                      <a16:creationId xmlns:a16="http://schemas.microsoft.com/office/drawing/2014/main" id="{67DD2466-FE69-4720-955F-FDFA93B84909}"/>
                    </a:ext>
                  </a:extLst>
                </p:cNvPr>
                <p:cNvPicPr/>
                <p:nvPr/>
              </p:nvPicPr>
              <p:blipFill>
                <a:blip r:embed="rId2215"/>
                <a:stretch>
                  <a:fillRect/>
                </a:stretch>
              </p:blipFill>
              <p:spPr>
                <a:xfrm>
                  <a:off x="11015644" y="500957"/>
                  <a:ext cx="1612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6">
              <p14:nvContentPartPr>
                <p14:cNvPr id="2724" name="Input penna 2723">
                  <a:extLst>
                    <a:ext uri="{FF2B5EF4-FFF2-40B4-BE49-F238E27FC236}">
                      <a16:creationId xmlns:a16="http://schemas.microsoft.com/office/drawing/2014/main" id="{3740F60E-130E-4A35-B5A4-562E586F05E0}"/>
                    </a:ext>
                  </a:extLst>
                </p14:cNvPr>
                <p14:cNvContentPartPr/>
                <p14:nvPr/>
              </p14:nvContentPartPr>
              <p14:xfrm>
                <a:off x="11165764" y="520037"/>
                <a:ext cx="145440" cy="98640"/>
              </p14:xfrm>
            </p:contentPart>
          </mc:Choice>
          <mc:Fallback xmlns="">
            <p:pic>
              <p:nvPicPr>
                <p:cNvPr id="2724" name="Input penna 2723">
                  <a:extLst>
                    <a:ext uri="{FF2B5EF4-FFF2-40B4-BE49-F238E27FC236}">
                      <a16:creationId xmlns:a16="http://schemas.microsoft.com/office/drawing/2014/main" id="{3740F60E-130E-4A35-B5A4-562E586F05E0}"/>
                    </a:ext>
                  </a:extLst>
                </p:cNvPr>
                <p:cNvPicPr/>
                <p:nvPr/>
              </p:nvPicPr>
              <p:blipFill>
                <a:blip r:embed="rId2217"/>
                <a:stretch>
                  <a:fillRect/>
                </a:stretch>
              </p:blipFill>
              <p:spPr>
                <a:xfrm>
                  <a:off x="11157124" y="511397"/>
                  <a:ext cx="163080" cy="11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4" name="Gruppo 2733">
            <a:extLst>
              <a:ext uri="{FF2B5EF4-FFF2-40B4-BE49-F238E27FC236}">
                <a16:creationId xmlns:a16="http://schemas.microsoft.com/office/drawing/2014/main" id="{AAC6AAB2-7094-4DE0-B443-A7AED78E5C94}"/>
              </a:ext>
            </a:extLst>
          </p:cNvPr>
          <p:cNvGrpSpPr/>
          <p:nvPr/>
        </p:nvGrpSpPr>
        <p:grpSpPr>
          <a:xfrm>
            <a:off x="6988382" y="636856"/>
            <a:ext cx="2094120" cy="149400"/>
            <a:chOff x="6986884" y="509237"/>
            <a:chExt cx="2094120" cy="14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18">
              <p14:nvContentPartPr>
                <p14:cNvPr id="2671" name="Input penna 2670">
                  <a:extLst>
                    <a:ext uri="{FF2B5EF4-FFF2-40B4-BE49-F238E27FC236}">
                      <a16:creationId xmlns:a16="http://schemas.microsoft.com/office/drawing/2014/main" id="{C875D872-69B8-46BB-8039-8043EF2DB12C}"/>
                    </a:ext>
                  </a:extLst>
                </p14:cNvPr>
                <p14:cNvContentPartPr/>
                <p14:nvPr/>
              </p14:nvContentPartPr>
              <p14:xfrm>
                <a:off x="6986884" y="533717"/>
                <a:ext cx="19080" cy="90000"/>
              </p14:xfrm>
            </p:contentPart>
          </mc:Choice>
          <mc:Fallback xmlns="">
            <p:pic>
              <p:nvPicPr>
                <p:cNvPr id="2671" name="Input penna 2670">
                  <a:extLst>
                    <a:ext uri="{FF2B5EF4-FFF2-40B4-BE49-F238E27FC236}">
                      <a16:creationId xmlns:a16="http://schemas.microsoft.com/office/drawing/2014/main" id="{C875D872-69B8-46BB-8039-8043EF2DB12C}"/>
                    </a:ext>
                  </a:extLst>
                </p:cNvPr>
                <p:cNvPicPr/>
                <p:nvPr/>
              </p:nvPicPr>
              <p:blipFill>
                <a:blip r:embed="rId2219"/>
                <a:stretch>
                  <a:fillRect/>
                </a:stretch>
              </p:blipFill>
              <p:spPr>
                <a:xfrm>
                  <a:off x="6977884" y="524717"/>
                  <a:ext cx="367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0">
              <p14:nvContentPartPr>
                <p14:cNvPr id="2672" name="Input penna 2671">
                  <a:extLst>
                    <a:ext uri="{FF2B5EF4-FFF2-40B4-BE49-F238E27FC236}">
                      <a16:creationId xmlns:a16="http://schemas.microsoft.com/office/drawing/2014/main" id="{33EDE3E8-F698-4AFF-A135-29C92ED55CCD}"/>
                    </a:ext>
                  </a:extLst>
                </p14:cNvPr>
                <p14:cNvContentPartPr/>
                <p14:nvPr/>
              </p14:nvContentPartPr>
              <p14:xfrm>
                <a:off x="6988684" y="546677"/>
                <a:ext cx="92160" cy="108000"/>
              </p14:xfrm>
            </p:contentPart>
          </mc:Choice>
          <mc:Fallback xmlns="">
            <p:pic>
              <p:nvPicPr>
                <p:cNvPr id="2672" name="Input penna 2671">
                  <a:extLst>
                    <a:ext uri="{FF2B5EF4-FFF2-40B4-BE49-F238E27FC236}">
                      <a16:creationId xmlns:a16="http://schemas.microsoft.com/office/drawing/2014/main" id="{33EDE3E8-F698-4AFF-A135-29C92ED55CCD}"/>
                    </a:ext>
                  </a:extLst>
                </p:cNvPr>
                <p:cNvPicPr/>
                <p:nvPr/>
              </p:nvPicPr>
              <p:blipFill>
                <a:blip r:embed="rId2221"/>
                <a:stretch>
                  <a:fillRect/>
                </a:stretch>
              </p:blipFill>
              <p:spPr>
                <a:xfrm>
                  <a:off x="6979684" y="537677"/>
                  <a:ext cx="109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2">
              <p14:nvContentPartPr>
                <p14:cNvPr id="2674" name="Input penna 2673">
                  <a:extLst>
                    <a:ext uri="{FF2B5EF4-FFF2-40B4-BE49-F238E27FC236}">
                      <a16:creationId xmlns:a16="http://schemas.microsoft.com/office/drawing/2014/main" id="{7226FAC7-9867-4F03-979E-1270656A4789}"/>
                    </a:ext>
                  </a:extLst>
                </p14:cNvPr>
                <p14:cNvContentPartPr/>
                <p14:nvPr/>
              </p14:nvContentPartPr>
              <p14:xfrm>
                <a:off x="7102804" y="547757"/>
                <a:ext cx="50400" cy="90360"/>
              </p14:xfrm>
            </p:contentPart>
          </mc:Choice>
          <mc:Fallback xmlns="">
            <p:pic>
              <p:nvPicPr>
                <p:cNvPr id="2674" name="Input penna 2673">
                  <a:extLst>
                    <a:ext uri="{FF2B5EF4-FFF2-40B4-BE49-F238E27FC236}">
                      <a16:creationId xmlns:a16="http://schemas.microsoft.com/office/drawing/2014/main" id="{7226FAC7-9867-4F03-979E-1270656A4789}"/>
                    </a:ext>
                  </a:extLst>
                </p:cNvPr>
                <p:cNvPicPr/>
                <p:nvPr/>
              </p:nvPicPr>
              <p:blipFill>
                <a:blip r:embed="rId2223"/>
                <a:stretch>
                  <a:fillRect/>
                </a:stretch>
              </p:blipFill>
              <p:spPr>
                <a:xfrm>
                  <a:off x="7093804" y="539117"/>
                  <a:ext cx="68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4">
              <p14:nvContentPartPr>
                <p14:cNvPr id="2675" name="Input penna 2674">
                  <a:extLst>
                    <a:ext uri="{FF2B5EF4-FFF2-40B4-BE49-F238E27FC236}">
                      <a16:creationId xmlns:a16="http://schemas.microsoft.com/office/drawing/2014/main" id="{4CC2195F-DD81-466A-ACBB-2C4021BACE37}"/>
                    </a:ext>
                  </a:extLst>
                </p14:cNvPr>
                <p14:cNvContentPartPr/>
                <p14:nvPr/>
              </p14:nvContentPartPr>
              <p14:xfrm>
                <a:off x="7179844" y="557477"/>
                <a:ext cx="40680" cy="77760"/>
              </p14:xfrm>
            </p:contentPart>
          </mc:Choice>
          <mc:Fallback xmlns="">
            <p:pic>
              <p:nvPicPr>
                <p:cNvPr id="2675" name="Input penna 2674">
                  <a:extLst>
                    <a:ext uri="{FF2B5EF4-FFF2-40B4-BE49-F238E27FC236}">
                      <a16:creationId xmlns:a16="http://schemas.microsoft.com/office/drawing/2014/main" id="{4CC2195F-DD81-466A-ACBB-2C4021BACE37}"/>
                    </a:ext>
                  </a:extLst>
                </p:cNvPr>
                <p:cNvPicPr/>
                <p:nvPr/>
              </p:nvPicPr>
              <p:blipFill>
                <a:blip r:embed="rId2225"/>
                <a:stretch>
                  <a:fillRect/>
                </a:stretch>
              </p:blipFill>
              <p:spPr>
                <a:xfrm>
                  <a:off x="7170844" y="548477"/>
                  <a:ext cx="58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6">
              <p14:nvContentPartPr>
                <p14:cNvPr id="2676" name="Input penna 2675">
                  <a:extLst>
                    <a:ext uri="{FF2B5EF4-FFF2-40B4-BE49-F238E27FC236}">
                      <a16:creationId xmlns:a16="http://schemas.microsoft.com/office/drawing/2014/main" id="{DB0A6202-8A1C-4CE2-80EE-7FD9EC193DC0}"/>
                    </a:ext>
                  </a:extLst>
                </p14:cNvPr>
                <p14:cNvContentPartPr/>
                <p14:nvPr/>
              </p14:nvContentPartPr>
              <p14:xfrm>
                <a:off x="7151044" y="539117"/>
                <a:ext cx="93960" cy="16200"/>
              </p14:xfrm>
            </p:contentPart>
          </mc:Choice>
          <mc:Fallback xmlns="">
            <p:pic>
              <p:nvPicPr>
                <p:cNvPr id="2676" name="Input penna 2675">
                  <a:extLst>
                    <a:ext uri="{FF2B5EF4-FFF2-40B4-BE49-F238E27FC236}">
                      <a16:creationId xmlns:a16="http://schemas.microsoft.com/office/drawing/2014/main" id="{DB0A6202-8A1C-4CE2-80EE-7FD9EC193DC0}"/>
                    </a:ext>
                  </a:extLst>
                </p:cNvPr>
                <p:cNvPicPr/>
                <p:nvPr/>
              </p:nvPicPr>
              <p:blipFill>
                <a:blip r:embed="rId2227"/>
                <a:stretch>
                  <a:fillRect/>
                </a:stretch>
              </p:blipFill>
              <p:spPr>
                <a:xfrm>
                  <a:off x="7142404" y="530477"/>
                  <a:ext cx="1116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8">
              <p14:nvContentPartPr>
                <p14:cNvPr id="2677" name="Input penna 2676">
                  <a:extLst>
                    <a:ext uri="{FF2B5EF4-FFF2-40B4-BE49-F238E27FC236}">
                      <a16:creationId xmlns:a16="http://schemas.microsoft.com/office/drawing/2014/main" id="{2864CAA1-0869-49D2-8EE1-D65F01220E23}"/>
                    </a:ext>
                  </a:extLst>
                </p14:cNvPr>
                <p14:cNvContentPartPr/>
                <p14:nvPr/>
              </p14:nvContentPartPr>
              <p14:xfrm>
                <a:off x="7229524" y="547397"/>
                <a:ext cx="85320" cy="64440"/>
              </p14:xfrm>
            </p:contentPart>
          </mc:Choice>
          <mc:Fallback xmlns="">
            <p:pic>
              <p:nvPicPr>
                <p:cNvPr id="2677" name="Input penna 2676">
                  <a:extLst>
                    <a:ext uri="{FF2B5EF4-FFF2-40B4-BE49-F238E27FC236}">
                      <a16:creationId xmlns:a16="http://schemas.microsoft.com/office/drawing/2014/main" id="{2864CAA1-0869-49D2-8EE1-D65F01220E23}"/>
                    </a:ext>
                  </a:extLst>
                </p:cNvPr>
                <p:cNvPicPr/>
                <p:nvPr/>
              </p:nvPicPr>
              <p:blipFill>
                <a:blip r:embed="rId2229"/>
                <a:stretch>
                  <a:fillRect/>
                </a:stretch>
              </p:blipFill>
              <p:spPr>
                <a:xfrm>
                  <a:off x="7220884" y="538757"/>
                  <a:ext cx="1029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0">
              <p14:nvContentPartPr>
                <p14:cNvPr id="2679" name="Input penna 2678">
                  <a:extLst>
                    <a:ext uri="{FF2B5EF4-FFF2-40B4-BE49-F238E27FC236}">
                      <a16:creationId xmlns:a16="http://schemas.microsoft.com/office/drawing/2014/main" id="{4AB47B1F-BFEF-44E1-AE0E-DB5E8D27962B}"/>
                    </a:ext>
                  </a:extLst>
                </p14:cNvPr>
                <p14:cNvContentPartPr/>
                <p14:nvPr/>
              </p14:nvContentPartPr>
              <p14:xfrm>
                <a:off x="7437604" y="550997"/>
                <a:ext cx="76680" cy="83160"/>
              </p14:xfrm>
            </p:contentPart>
          </mc:Choice>
          <mc:Fallback xmlns="">
            <p:pic>
              <p:nvPicPr>
                <p:cNvPr id="2679" name="Input penna 2678">
                  <a:extLst>
                    <a:ext uri="{FF2B5EF4-FFF2-40B4-BE49-F238E27FC236}">
                      <a16:creationId xmlns:a16="http://schemas.microsoft.com/office/drawing/2014/main" id="{4AB47B1F-BFEF-44E1-AE0E-DB5E8D27962B}"/>
                    </a:ext>
                  </a:extLst>
                </p:cNvPr>
                <p:cNvPicPr/>
                <p:nvPr/>
              </p:nvPicPr>
              <p:blipFill>
                <a:blip r:embed="rId2231"/>
                <a:stretch>
                  <a:fillRect/>
                </a:stretch>
              </p:blipFill>
              <p:spPr>
                <a:xfrm>
                  <a:off x="7428964" y="541997"/>
                  <a:ext cx="94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2">
              <p14:nvContentPartPr>
                <p14:cNvPr id="2680" name="Input penna 2679">
                  <a:extLst>
                    <a:ext uri="{FF2B5EF4-FFF2-40B4-BE49-F238E27FC236}">
                      <a16:creationId xmlns:a16="http://schemas.microsoft.com/office/drawing/2014/main" id="{CF646691-030B-4154-8A4C-B195EF786DBA}"/>
                    </a:ext>
                  </a:extLst>
                </p14:cNvPr>
                <p14:cNvContentPartPr/>
                <p14:nvPr/>
              </p14:nvContentPartPr>
              <p14:xfrm>
                <a:off x="7538764" y="526517"/>
                <a:ext cx="82800" cy="108000"/>
              </p14:xfrm>
            </p:contentPart>
          </mc:Choice>
          <mc:Fallback xmlns="">
            <p:pic>
              <p:nvPicPr>
                <p:cNvPr id="2680" name="Input penna 2679">
                  <a:extLst>
                    <a:ext uri="{FF2B5EF4-FFF2-40B4-BE49-F238E27FC236}">
                      <a16:creationId xmlns:a16="http://schemas.microsoft.com/office/drawing/2014/main" id="{CF646691-030B-4154-8A4C-B195EF786DBA}"/>
                    </a:ext>
                  </a:extLst>
                </p:cNvPr>
                <p:cNvPicPr/>
                <p:nvPr/>
              </p:nvPicPr>
              <p:blipFill>
                <a:blip r:embed="rId2233"/>
                <a:stretch>
                  <a:fillRect/>
                </a:stretch>
              </p:blipFill>
              <p:spPr>
                <a:xfrm>
                  <a:off x="7530124" y="517517"/>
                  <a:ext cx="1004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4">
              <p14:nvContentPartPr>
                <p14:cNvPr id="2681" name="Input penna 2680">
                  <a:extLst>
                    <a:ext uri="{FF2B5EF4-FFF2-40B4-BE49-F238E27FC236}">
                      <a16:creationId xmlns:a16="http://schemas.microsoft.com/office/drawing/2014/main" id="{53A9CB71-EEC4-4E31-9B25-FBF5DADD559D}"/>
                    </a:ext>
                  </a:extLst>
                </p14:cNvPr>
                <p14:cNvContentPartPr/>
                <p14:nvPr/>
              </p14:nvContentPartPr>
              <p14:xfrm>
                <a:off x="7705444" y="542357"/>
                <a:ext cx="104040" cy="89280"/>
              </p14:xfrm>
            </p:contentPart>
          </mc:Choice>
          <mc:Fallback xmlns="">
            <p:pic>
              <p:nvPicPr>
                <p:cNvPr id="2681" name="Input penna 2680">
                  <a:extLst>
                    <a:ext uri="{FF2B5EF4-FFF2-40B4-BE49-F238E27FC236}">
                      <a16:creationId xmlns:a16="http://schemas.microsoft.com/office/drawing/2014/main" id="{53A9CB71-EEC4-4E31-9B25-FBF5DADD559D}"/>
                    </a:ext>
                  </a:extLst>
                </p:cNvPr>
                <p:cNvPicPr/>
                <p:nvPr/>
              </p:nvPicPr>
              <p:blipFill>
                <a:blip r:embed="rId2235"/>
                <a:stretch>
                  <a:fillRect/>
                </a:stretch>
              </p:blipFill>
              <p:spPr>
                <a:xfrm>
                  <a:off x="7696804" y="533717"/>
                  <a:ext cx="1216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6">
              <p14:nvContentPartPr>
                <p14:cNvPr id="2682" name="Input penna 2681">
                  <a:extLst>
                    <a:ext uri="{FF2B5EF4-FFF2-40B4-BE49-F238E27FC236}">
                      <a16:creationId xmlns:a16="http://schemas.microsoft.com/office/drawing/2014/main" id="{C831FD6C-3032-4E26-8F24-9620DF3A10EB}"/>
                    </a:ext>
                  </a:extLst>
                </p14:cNvPr>
                <p14:cNvContentPartPr/>
                <p14:nvPr/>
              </p14:nvContentPartPr>
              <p14:xfrm>
                <a:off x="7815964" y="558197"/>
                <a:ext cx="29880" cy="69120"/>
              </p14:xfrm>
            </p:contentPart>
          </mc:Choice>
          <mc:Fallback xmlns="">
            <p:pic>
              <p:nvPicPr>
                <p:cNvPr id="2682" name="Input penna 2681">
                  <a:extLst>
                    <a:ext uri="{FF2B5EF4-FFF2-40B4-BE49-F238E27FC236}">
                      <a16:creationId xmlns:a16="http://schemas.microsoft.com/office/drawing/2014/main" id="{C831FD6C-3032-4E26-8F24-9620DF3A10EB}"/>
                    </a:ext>
                  </a:extLst>
                </p:cNvPr>
                <p:cNvPicPr/>
                <p:nvPr/>
              </p:nvPicPr>
              <p:blipFill>
                <a:blip r:embed="rId2237"/>
                <a:stretch>
                  <a:fillRect/>
                </a:stretch>
              </p:blipFill>
              <p:spPr>
                <a:xfrm>
                  <a:off x="7807324" y="549197"/>
                  <a:ext cx="475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8">
              <p14:nvContentPartPr>
                <p14:cNvPr id="2683" name="Input penna 2682">
                  <a:extLst>
                    <a:ext uri="{FF2B5EF4-FFF2-40B4-BE49-F238E27FC236}">
                      <a16:creationId xmlns:a16="http://schemas.microsoft.com/office/drawing/2014/main" id="{20C36DB1-469A-491F-81FF-5A07D77F6454}"/>
                    </a:ext>
                  </a:extLst>
                </p14:cNvPr>
                <p14:cNvContentPartPr/>
                <p14:nvPr/>
              </p14:nvContentPartPr>
              <p14:xfrm>
                <a:off x="7869964" y="559637"/>
                <a:ext cx="72360" cy="99000"/>
              </p14:xfrm>
            </p:contentPart>
          </mc:Choice>
          <mc:Fallback xmlns="">
            <p:pic>
              <p:nvPicPr>
                <p:cNvPr id="2683" name="Input penna 2682">
                  <a:extLst>
                    <a:ext uri="{FF2B5EF4-FFF2-40B4-BE49-F238E27FC236}">
                      <a16:creationId xmlns:a16="http://schemas.microsoft.com/office/drawing/2014/main" id="{20C36DB1-469A-491F-81FF-5A07D77F6454}"/>
                    </a:ext>
                  </a:extLst>
                </p:cNvPr>
                <p:cNvPicPr/>
                <p:nvPr/>
              </p:nvPicPr>
              <p:blipFill>
                <a:blip r:embed="rId2239"/>
                <a:stretch>
                  <a:fillRect/>
                </a:stretch>
              </p:blipFill>
              <p:spPr>
                <a:xfrm>
                  <a:off x="7860964" y="550637"/>
                  <a:ext cx="900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0">
              <p14:nvContentPartPr>
                <p14:cNvPr id="2684" name="Input penna 2683">
                  <a:extLst>
                    <a:ext uri="{FF2B5EF4-FFF2-40B4-BE49-F238E27FC236}">
                      <a16:creationId xmlns:a16="http://schemas.microsoft.com/office/drawing/2014/main" id="{5672F9BD-35CA-4D84-B6F3-E54092579A8B}"/>
                    </a:ext>
                  </a:extLst>
                </p14:cNvPr>
                <p14:cNvContentPartPr/>
                <p14:nvPr/>
              </p14:nvContentPartPr>
              <p14:xfrm>
                <a:off x="7907044" y="539477"/>
                <a:ext cx="106560" cy="92880"/>
              </p14:xfrm>
            </p:contentPart>
          </mc:Choice>
          <mc:Fallback xmlns="">
            <p:pic>
              <p:nvPicPr>
                <p:cNvPr id="2684" name="Input penna 2683">
                  <a:extLst>
                    <a:ext uri="{FF2B5EF4-FFF2-40B4-BE49-F238E27FC236}">
                      <a16:creationId xmlns:a16="http://schemas.microsoft.com/office/drawing/2014/main" id="{5672F9BD-35CA-4D84-B6F3-E54092579A8B}"/>
                    </a:ext>
                  </a:extLst>
                </p:cNvPr>
                <p:cNvPicPr/>
                <p:nvPr/>
              </p:nvPicPr>
              <p:blipFill>
                <a:blip r:embed="rId2241"/>
                <a:stretch>
                  <a:fillRect/>
                </a:stretch>
              </p:blipFill>
              <p:spPr>
                <a:xfrm>
                  <a:off x="7898404" y="530477"/>
                  <a:ext cx="124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2">
              <p14:nvContentPartPr>
                <p14:cNvPr id="2685" name="Input penna 2684">
                  <a:extLst>
                    <a:ext uri="{FF2B5EF4-FFF2-40B4-BE49-F238E27FC236}">
                      <a16:creationId xmlns:a16="http://schemas.microsoft.com/office/drawing/2014/main" id="{A5DE3620-6CEC-437B-9C2C-217AE51EA852}"/>
                    </a:ext>
                  </a:extLst>
                </p14:cNvPr>
                <p14:cNvContentPartPr/>
                <p14:nvPr/>
              </p14:nvContentPartPr>
              <p14:xfrm>
                <a:off x="8020804" y="535157"/>
                <a:ext cx="75960" cy="95760"/>
              </p14:xfrm>
            </p:contentPart>
          </mc:Choice>
          <mc:Fallback xmlns="">
            <p:pic>
              <p:nvPicPr>
                <p:cNvPr id="2685" name="Input penna 2684">
                  <a:extLst>
                    <a:ext uri="{FF2B5EF4-FFF2-40B4-BE49-F238E27FC236}">
                      <a16:creationId xmlns:a16="http://schemas.microsoft.com/office/drawing/2014/main" id="{A5DE3620-6CEC-437B-9C2C-217AE51EA852}"/>
                    </a:ext>
                  </a:extLst>
                </p:cNvPr>
                <p:cNvPicPr/>
                <p:nvPr/>
              </p:nvPicPr>
              <p:blipFill>
                <a:blip r:embed="rId2243"/>
                <a:stretch>
                  <a:fillRect/>
                </a:stretch>
              </p:blipFill>
              <p:spPr>
                <a:xfrm>
                  <a:off x="8012164" y="526157"/>
                  <a:ext cx="936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4">
              <p14:nvContentPartPr>
                <p14:cNvPr id="2686" name="Input penna 2685">
                  <a:extLst>
                    <a:ext uri="{FF2B5EF4-FFF2-40B4-BE49-F238E27FC236}">
                      <a16:creationId xmlns:a16="http://schemas.microsoft.com/office/drawing/2014/main" id="{CA6FF3EE-A5DF-4F85-9D8E-8A8CC99CD37B}"/>
                    </a:ext>
                  </a:extLst>
                </p14:cNvPr>
                <p14:cNvContentPartPr/>
                <p14:nvPr/>
              </p14:nvContentPartPr>
              <p14:xfrm>
                <a:off x="8032684" y="580157"/>
                <a:ext cx="74520" cy="9720"/>
              </p14:xfrm>
            </p:contentPart>
          </mc:Choice>
          <mc:Fallback xmlns="">
            <p:pic>
              <p:nvPicPr>
                <p:cNvPr id="2686" name="Input penna 2685">
                  <a:extLst>
                    <a:ext uri="{FF2B5EF4-FFF2-40B4-BE49-F238E27FC236}">
                      <a16:creationId xmlns:a16="http://schemas.microsoft.com/office/drawing/2014/main" id="{CA6FF3EE-A5DF-4F85-9D8E-8A8CC99CD37B}"/>
                    </a:ext>
                  </a:extLst>
                </p:cNvPr>
                <p:cNvPicPr/>
                <p:nvPr/>
              </p:nvPicPr>
              <p:blipFill>
                <a:blip r:embed="rId2245"/>
                <a:stretch>
                  <a:fillRect/>
                </a:stretch>
              </p:blipFill>
              <p:spPr>
                <a:xfrm>
                  <a:off x="8023684" y="571517"/>
                  <a:ext cx="92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6">
              <p14:nvContentPartPr>
                <p14:cNvPr id="2687" name="Input penna 2686">
                  <a:extLst>
                    <a:ext uri="{FF2B5EF4-FFF2-40B4-BE49-F238E27FC236}">
                      <a16:creationId xmlns:a16="http://schemas.microsoft.com/office/drawing/2014/main" id="{A85189E5-05DE-43F3-8645-2AE7814452CD}"/>
                    </a:ext>
                  </a:extLst>
                </p14:cNvPr>
                <p14:cNvContentPartPr/>
                <p14:nvPr/>
              </p14:nvContentPartPr>
              <p14:xfrm>
                <a:off x="8076604" y="536597"/>
                <a:ext cx="167040" cy="90720"/>
              </p14:xfrm>
            </p:contentPart>
          </mc:Choice>
          <mc:Fallback xmlns="">
            <p:pic>
              <p:nvPicPr>
                <p:cNvPr id="2687" name="Input penna 2686">
                  <a:extLst>
                    <a:ext uri="{FF2B5EF4-FFF2-40B4-BE49-F238E27FC236}">
                      <a16:creationId xmlns:a16="http://schemas.microsoft.com/office/drawing/2014/main" id="{A85189E5-05DE-43F3-8645-2AE7814452CD}"/>
                    </a:ext>
                  </a:extLst>
                </p:cNvPr>
                <p:cNvPicPr/>
                <p:nvPr/>
              </p:nvPicPr>
              <p:blipFill>
                <a:blip r:embed="rId2247"/>
                <a:stretch>
                  <a:fillRect/>
                </a:stretch>
              </p:blipFill>
              <p:spPr>
                <a:xfrm>
                  <a:off x="8067964" y="527957"/>
                  <a:ext cx="184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8">
              <p14:nvContentPartPr>
                <p14:cNvPr id="2689" name="Input penna 2688">
                  <a:extLst>
                    <a:ext uri="{FF2B5EF4-FFF2-40B4-BE49-F238E27FC236}">
                      <a16:creationId xmlns:a16="http://schemas.microsoft.com/office/drawing/2014/main" id="{31CC14C9-CE5D-4031-8128-B3139C67F958}"/>
                    </a:ext>
                  </a:extLst>
                </p14:cNvPr>
                <p14:cNvContentPartPr/>
                <p14:nvPr/>
              </p14:nvContentPartPr>
              <p14:xfrm>
                <a:off x="8406724" y="556757"/>
                <a:ext cx="39240" cy="18360"/>
              </p14:xfrm>
            </p:contentPart>
          </mc:Choice>
          <mc:Fallback xmlns="">
            <p:pic>
              <p:nvPicPr>
                <p:cNvPr id="2689" name="Input penna 2688">
                  <a:extLst>
                    <a:ext uri="{FF2B5EF4-FFF2-40B4-BE49-F238E27FC236}">
                      <a16:creationId xmlns:a16="http://schemas.microsoft.com/office/drawing/2014/main" id="{31CC14C9-CE5D-4031-8128-B3139C67F958}"/>
                    </a:ext>
                  </a:extLst>
                </p:cNvPr>
                <p:cNvPicPr/>
                <p:nvPr/>
              </p:nvPicPr>
              <p:blipFill>
                <a:blip r:embed="rId2249"/>
                <a:stretch>
                  <a:fillRect/>
                </a:stretch>
              </p:blipFill>
              <p:spPr>
                <a:xfrm>
                  <a:off x="8398084" y="547757"/>
                  <a:ext cx="568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0">
              <p14:nvContentPartPr>
                <p14:cNvPr id="2690" name="Input penna 2689">
                  <a:extLst>
                    <a:ext uri="{FF2B5EF4-FFF2-40B4-BE49-F238E27FC236}">
                      <a16:creationId xmlns:a16="http://schemas.microsoft.com/office/drawing/2014/main" id="{B8EC73CD-4A58-4940-99F3-798FA26967C9}"/>
                    </a:ext>
                  </a:extLst>
                </p14:cNvPr>
                <p14:cNvContentPartPr/>
                <p14:nvPr/>
              </p14:nvContentPartPr>
              <p14:xfrm>
                <a:off x="8391964" y="535517"/>
                <a:ext cx="124560" cy="80640"/>
              </p14:xfrm>
            </p:contentPart>
          </mc:Choice>
          <mc:Fallback xmlns="">
            <p:pic>
              <p:nvPicPr>
                <p:cNvPr id="2690" name="Input penna 2689">
                  <a:extLst>
                    <a:ext uri="{FF2B5EF4-FFF2-40B4-BE49-F238E27FC236}">
                      <a16:creationId xmlns:a16="http://schemas.microsoft.com/office/drawing/2014/main" id="{B8EC73CD-4A58-4940-99F3-798FA26967C9}"/>
                    </a:ext>
                  </a:extLst>
                </p:cNvPr>
                <p:cNvPicPr/>
                <p:nvPr/>
              </p:nvPicPr>
              <p:blipFill>
                <a:blip r:embed="rId2251"/>
                <a:stretch>
                  <a:fillRect/>
                </a:stretch>
              </p:blipFill>
              <p:spPr>
                <a:xfrm>
                  <a:off x="8383324" y="526877"/>
                  <a:ext cx="142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2">
              <p14:nvContentPartPr>
                <p14:cNvPr id="2691" name="Input penna 2690">
                  <a:extLst>
                    <a:ext uri="{FF2B5EF4-FFF2-40B4-BE49-F238E27FC236}">
                      <a16:creationId xmlns:a16="http://schemas.microsoft.com/office/drawing/2014/main" id="{7E8D40E4-2953-48DA-BA2D-DA2E816155D3}"/>
                    </a:ext>
                  </a:extLst>
                </p14:cNvPr>
                <p14:cNvContentPartPr/>
                <p14:nvPr/>
              </p14:nvContentPartPr>
              <p14:xfrm>
                <a:off x="8532004" y="525797"/>
                <a:ext cx="61560" cy="94680"/>
              </p14:xfrm>
            </p:contentPart>
          </mc:Choice>
          <mc:Fallback xmlns="">
            <p:pic>
              <p:nvPicPr>
                <p:cNvPr id="2691" name="Input penna 2690">
                  <a:extLst>
                    <a:ext uri="{FF2B5EF4-FFF2-40B4-BE49-F238E27FC236}">
                      <a16:creationId xmlns:a16="http://schemas.microsoft.com/office/drawing/2014/main" id="{7E8D40E4-2953-48DA-BA2D-DA2E816155D3}"/>
                    </a:ext>
                  </a:extLst>
                </p:cNvPr>
                <p:cNvPicPr/>
                <p:nvPr/>
              </p:nvPicPr>
              <p:blipFill>
                <a:blip r:embed="rId2253"/>
                <a:stretch>
                  <a:fillRect/>
                </a:stretch>
              </p:blipFill>
              <p:spPr>
                <a:xfrm>
                  <a:off x="8523364" y="516797"/>
                  <a:ext cx="792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4">
              <p14:nvContentPartPr>
                <p14:cNvPr id="2692" name="Input penna 2691">
                  <a:extLst>
                    <a:ext uri="{FF2B5EF4-FFF2-40B4-BE49-F238E27FC236}">
                      <a16:creationId xmlns:a16="http://schemas.microsoft.com/office/drawing/2014/main" id="{A668E88C-887D-44B9-B388-CB3A46939207}"/>
                    </a:ext>
                  </a:extLst>
                </p14:cNvPr>
                <p14:cNvContentPartPr/>
                <p14:nvPr/>
              </p14:nvContentPartPr>
              <p14:xfrm>
                <a:off x="8519044" y="571157"/>
                <a:ext cx="63720" cy="2520"/>
              </p14:xfrm>
            </p:contentPart>
          </mc:Choice>
          <mc:Fallback xmlns="">
            <p:pic>
              <p:nvPicPr>
                <p:cNvPr id="2692" name="Input penna 2691">
                  <a:extLst>
                    <a:ext uri="{FF2B5EF4-FFF2-40B4-BE49-F238E27FC236}">
                      <a16:creationId xmlns:a16="http://schemas.microsoft.com/office/drawing/2014/main" id="{A668E88C-887D-44B9-B388-CB3A46939207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8510044" y="562157"/>
                  <a:ext cx="81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5">
              <p14:nvContentPartPr>
                <p14:cNvPr id="2693" name="Input penna 2692">
                  <a:extLst>
                    <a:ext uri="{FF2B5EF4-FFF2-40B4-BE49-F238E27FC236}">
                      <a16:creationId xmlns:a16="http://schemas.microsoft.com/office/drawing/2014/main" id="{B8AA4DC0-79BA-4E78-9768-FFCC2CF84F2D}"/>
                    </a:ext>
                  </a:extLst>
                </p14:cNvPr>
                <p14:cNvContentPartPr/>
                <p14:nvPr/>
              </p14:nvContentPartPr>
              <p14:xfrm>
                <a:off x="8582044" y="523637"/>
                <a:ext cx="83880" cy="82440"/>
              </p14:xfrm>
            </p:contentPart>
          </mc:Choice>
          <mc:Fallback xmlns="">
            <p:pic>
              <p:nvPicPr>
                <p:cNvPr id="2693" name="Input penna 2692">
                  <a:extLst>
                    <a:ext uri="{FF2B5EF4-FFF2-40B4-BE49-F238E27FC236}">
                      <a16:creationId xmlns:a16="http://schemas.microsoft.com/office/drawing/2014/main" id="{B8AA4DC0-79BA-4E78-9768-FFCC2CF84F2D}"/>
                    </a:ext>
                  </a:extLst>
                </p:cNvPr>
                <p:cNvPicPr/>
                <p:nvPr/>
              </p:nvPicPr>
              <p:blipFill>
                <a:blip r:embed="rId2256"/>
                <a:stretch>
                  <a:fillRect/>
                </a:stretch>
              </p:blipFill>
              <p:spPr>
                <a:xfrm>
                  <a:off x="8573404" y="514637"/>
                  <a:ext cx="1015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7">
              <p14:nvContentPartPr>
                <p14:cNvPr id="2694" name="Input penna 2693">
                  <a:extLst>
                    <a:ext uri="{FF2B5EF4-FFF2-40B4-BE49-F238E27FC236}">
                      <a16:creationId xmlns:a16="http://schemas.microsoft.com/office/drawing/2014/main" id="{C8E13DB4-C180-4987-B013-EBFE00CCDB70}"/>
                    </a:ext>
                  </a:extLst>
                </p14:cNvPr>
                <p14:cNvContentPartPr/>
                <p14:nvPr/>
              </p14:nvContentPartPr>
              <p14:xfrm>
                <a:off x="8698684" y="532277"/>
                <a:ext cx="65880" cy="82080"/>
              </p14:xfrm>
            </p:contentPart>
          </mc:Choice>
          <mc:Fallback xmlns="">
            <p:pic>
              <p:nvPicPr>
                <p:cNvPr id="2694" name="Input penna 2693">
                  <a:extLst>
                    <a:ext uri="{FF2B5EF4-FFF2-40B4-BE49-F238E27FC236}">
                      <a16:creationId xmlns:a16="http://schemas.microsoft.com/office/drawing/2014/main" id="{C8E13DB4-C180-4987-B013-EBFE00CCDB70}"/>
                    </a:ext>
                  </a:extLst>
                </p:cNvPr>
                <p:cNvPicPr/>
                <p:nvPr/>
              </p:nvPicPr>
              <p:blipFill>
                <a:blip r:embed="rId2258"/>
                <a:stretch>
                  <a:fillRect/>
                </a:stretch>
              </p:blipFill>
              <p:spPr>
                <a:xfrm>
                  <a:off x="8689684" y="523277"/>
                  <a:ext cx="83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9">
              <p14:nvContentPartPr>
                <p14:cNvPr id="2695" name="Input penna 2694">
                  <a:extLst>
                    <a:ext uri="{FF2B5EF4-FFF2-40B4-BE49-F238E27FC236}">
                      <a16:creationId xmlns:a16="http://schemas.microsoft.com/office/drawing/2014/main" id="{E55ADFDF-93BD-4A51-98AD-45E9C18BD838}"/>
                    </a:ext>
                  </a:extLst>
                </p14:cNvPr>
                <p14:cNvContentPartPr/>
                <p14:nvPr/>
              </p14:nvContentPartPr>
              <p14:xfrm>
                <a:off x="8688964" y="572597"/>
                <a:ext cx="64440" cy="8280"/>
              </p14:xfrm>
            </p:contentPart>
          </mc:Choice>
          <mc:Fallback xmlns="">
            <p:pic>
              <p:nvPicPr>
                <p:cNvPr id="2695" name="Input penna 2694">
                  <a:extLst>
                    <a:ext uri="{FF2B5EF4-FFF2-40B4-BE49-F238E27FC236}">
                      <a16:creationId xmlns:a16="http://schemas.microsoft.com/office/drawing/2014/main" id="{E55ADFDF-93BD-4A51-98AD-45E9C18BD838}"/>
                    </a:ext>
                  </a:extLst>
                </p:cNvPr>
                <p:cNvPicPr/>
                <p:nvPr/>
              </p:nvPicPr>
              <p:blipFill>
                <a:blip r:embed="rId2260"/>
                <a:stretch>
                  <a:fillRect/>
                </a:stretch>
              </p:blipFill>
              <p:spPr>
                <a:xfrm>
                  <a:off x="8680324" y="563597"/>
                  <a:ext cx="82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1">
              <p14:nvContentPartPr>
                <p14:cNvPr id="2696" name="Input penna 2695">
                  <a:extLst>
                    <a:ext uri="{FF2B5EF4-FFF2-40B4-BE49-F238E27FC236}">
                      <a16:creationId xmlns:a16="http://schemas.microsoft.com/office/drawing/2014/main" id="{75CA1F8B-9EF4-44AE-9F04-4995716A26B7}"/>
                    </a:ext>
                  </a:extLst>
                </p14:cNvPr>
                <p14:cNvContentPartPr/>
                <p14:nvPr/>
              </p14:nvContentPartPr>
              <p14:xfrm>
                <a:off x="8775004" y="509237"/>
                <a:ext cx="89640" cy="97920"/>
              </p14:xfrm>
            </p:contentPart>
          </mc:Choice>
          <mc:Fallback xmlns="">
            <p:pic>
              <p:nvPicPr>
                <p:cNvPr id="2696" name="Input penna 2695">
                  <a:extLst>
                    <a:ext uri="{FF2B5EF4-FFF2-40B4-BE49-F238E27FC236}">
                      <a16:creationId xmlns:a16="http://schemas.microsoft.com/office/drawing/2014/main" id="{75CA1F8B-9EF4-44AE-9F04-4995716A26B7}"/>
                    </a:ext>
                  </a:extLst>
                </p:cNvPr>
                <p:cNvPicPr/>
                <p:nvPr/>
              </p:nvPicPr>
              <p:blipFill>
                <a:blip r:embed="rId2262"/>
                <a:stretch>
                  <a:fillRect/>
                </a:stretch>
              </p:blipFill>
              <p:spPr>
                <a:xfrm>
                  <a:off x="8766364" y="500237"/>
                  <a:ext cx="1072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3">
              <p14:nvContentPartPr>
                <p14:cNvPr id="2697" name="Input penna 2696">
                  <a:extLst>
                    <a:ext uri="{FF2B5EF4-FFF2-40B4-BE49-F238E27FC236}">
                      <a16:creationId xmlns:a16="http://schemas.microsoft.com/office/drawing/2014/main" id="{FD686FDE-11F5-44B1-BBC9-0F397675EB48}"/>
                    </a:ext>
                  </a:extLst>
                </p14:cNvPr>
                <p14:cNvContentPartPr/>
                <p14:nvPr/>
              </p14:nvContentPartPr>
              <p14:xfrm>
                <a:off x="8870404" y="538037"/>
                <a:ext cx="25560" cy="69120"/>
              </p14:xfrm>
            </p:contentPart>
          </mc:Choice>
          <mc:Fallback xmlns="">
            <p:pic>
              <p:nvPicPr>
                <p:cNvPr id="2697" name="Input penna 2696">
                  <a:extLst>
                    <a:ext uri="{FF2B5EF4-FFF2-40B4-BE49-F238E27FC236}">
                      <a16:creationId xmlns:a16="http://schemas.microsoft.com/office/drawing/2014/main" id="{FD686FDE-11F5-44B1-BBC9-0F397675EB48}"/>
                    </a:ext>
                  </a:extLst>
                </p:cNvPr>
                <p:cNvPicPr/>
                <p:nvPr/>
              </p:nvPicPr>
              <p:blipFill>
                <a:blip r:embed="rId2264"/>
                <a:stretch>
                  <a:fillRect/>
                </a:stretch>
              </p:blipFill>
              <p:spPr>
                <a:xfrm>
                  <a:off x="8861404" y="529037"/>
                  <a:ext cx="432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5">
              <p14:nvContentPartPr>
                <p14:cNvPr id="2698" name="Input penna 2697">
                  <a:extLst>
                    <a:ext uri="{FF2B5EF4-FFF2-40B4-BE49-F238E27FC236}">
                      <a16:creationId xmlns:a16="http://schemas.microsoft.com/office/drawing/2014/main" id="{4583242C-DFEA-4D79-9B17-098994727F07}"/>
                    </a:ext>
                  </a:extLst>
                </p14:cNvPr>
                <p14:cNvContentPartPr/>
                <p14:nvPr/>
              </p14:nvContentPartPr>
              <p14:xfrm>
                <a:off x="8932324" y="541637"/>
                <a:ext cx="148680" cy="66600"/>
              </p14:xfrm>
            </p:contentPart>
          </mc:Choice>
          <mc:Fallback xmlns="">
            <p:pic>
              <p:nvPicPr>
                <p:cNvPr id="2698" name="Input penna 2697">
                  <a:extLst>
                    <a:ext uri="{FF2B5EF4-FFF2-40B4-BE49-F238E27FC236}">
                      <a16:creationId xmlns:a16="http://schemas.microsoft.com/office/drawing/2014/main" id="{4583242C-DFEA-4D79-9B17-098994727F07}"/>
                    </a:ext>
                  </a:extLst>
                </p:cNvPr>
                <p:cNvPicPr/>
                <p:nvPr/>
              </p:nvPicPr>
              <p:blipFill>
                <a:blip r:embed="rId2266"/>
                <a:stretch>
                  <a:fillRect/>
                </a:stretch>
              </p:blipFill>
              <p:spPr>
                <a:xfrm>
                  <a:off x="8923684" y="532637"/>
                  <a:ext cx="166320" cy="8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58" name="Gruppo 2757">
            <a:extLst>
              <a:ext uri="{FF2B5EF4-FFF2-40B4-BE49-F238E27FC236}">
                <a16:creationId xmlns:a16="http://schemas.microsoft.com/office/drawing/2014/main" id="{3899BCA2-2214-4467-BAD9-1D1963853044}"/>
              </a:ext>
            </a:extLst>
          </p:cNvPr>
          <p:cNvGrpSpPr/>
          <p:nvPr/>
        </p:nvGrpSpPr>
        <p:grpSpPr>
          <a:xfrm>
            <a:off x="6995942" y="885976"/>
            <a:ext cx="1766880" cy="155520"/>
            <a:chOff x="6994444" y="758357"/>
            <a:chExt cx="1766880" cy="15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7">
              <p14:nvContentPartPr>
                <p14:cNvPr id="2735" name="Input penna 2734">
                  <a:extLst>
                    <a:ext uri="{FF2B5EF4-FFF2-40B4-BE49-F238E27FC236}">
                      <a16:creationId xmlns:a16="http://schemas.microsoft.com/office/drawing/2014/main" id="{B12A7583-A6FE-45ED-BD44-72E1D58BF8D1}"/>
                    </a:ext>
                  </a:extLst>
                </p14:cNvPr>
                <p14:cNvContentPartPr/>
                <p14:nvPr/>
              </p14:nvContentPartPr>
              <p14:xfrm>
                <a:off x="6994444" y="764117"/>
                <a:ext cx="13680" cy="114480"/>
              </p14:xfrm>
            </p:contentPart>
          </mc:Choice>
          <mc:Fallback xmlns="">
            <p:pic>
              <p:nvPicPr>
                <p:cNvPr id="2735" name="Input penna 2734">
                  <a:extLst>
                    <a:ext uri="{FF2B5EF4-FFF2-40B4-BE49-F238E27FC236}">
                      <a16:creationId xmlns:a16="http://schemas.microsoft.com/office/drawing/2014/main" id="{B12A7583-A6FE-45ED-BD44-72E1D58BF8D1}"/>
                    </a:ext>
                  </a:extLst>
                </p:cNvPr>
                <p:cNvPicPr/>
                <p:nvPr/>
              </p:nvPicPr>
              <p:blipFill>
                <a:blip r:embed="rId2268"/>
                <a:stretch>
                  <a:fillRect/>
                </a:stretch>
              </p:blipFill>
              <p:spPr>
                <a:xfrm>
                  <a:off x="6985444" y="755117"/>
                  <a:ext cx="313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9">
              <p14:nvContentPartPr>
                <p14:cNvPr id="2736" name="Input penna 2735">
                  <a:extLst>
                    <a:ext uri="{FF2B5EF4-FFF2-40B4-BE49-F238E27FC236}">
                      <a16:creationId xmlns:a16="http://schemas.microsoft.com/office/drawing/2014/main" id="{2C5541EF-D95A-47F6-9EC1-421254677237}"/>
                    </a:ext>
                  </a:extLst>
                </p14:cNvPr>
                <p14:cNvContentPartPr/>
                <p14:nvPr/>
              </p14:nvContentPartPr>
              <p14:xfrm>
                <a:off x="7029004" y="783917"/>
                <a:ext cx="98280" cy="99000"/>
              </p14:xfrm>
            </p:contentPart>
          </mc:Choice>
          <mc:Fallback xmlns="">
            <p:pic>
              <p:nvPicPr>
                <p:cNvPr id="2736" name="Input penna 2735">
                  <a:extLst>
                    <a:ext uri="{FF2B5EF4-FFF2-40B4-BE49-F238E27FC236}">
                      <a16:creationId xmlns:a16="http://schemas.microsoft.com/office/drawing/2014/main" id="{2C5541EF-D95A-47F6-9EC1-421254677237}"/>
                    </a:ext>
                  </a:extLst>
                </p:cNvPr>
                <p:cNvPicPr/>
                <p:nvPr/>
              </p:nvPicPr>
              <p:blipFill>
                <a:blip r:embed="rId2270"/>
                <a:stretch>
                  <a:fillRect/>
                </a:stretch>
              </p:blipFill>
              <p:spPr>
                <a:xfrm>
                  <a:off x="7020004" y="775277"/>
                  <a:ext cx="1159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1">
              <p14:nvContentPartPr>
                <p14:cNvPr id="2738" name="Input penna 2737">
                  <a:extLst>
                    <a:ext uri="{FF2B5EF4-FFF2-40B4-BE49-F238E27FC236}">
                      <a16:creationId xmlns:a16="http://schemas.microsoft.com/office/drawing/2014/main" id="{913E63DE-A97A-4BE4-8F7F-4E821002552B}"/>
                    </a:ext>
                  </a:extLst>
                </p14:cNvPr>
                <p14:cNvContentPartPr/>
                <p14:nvPr/>
              </p14:nvContentPartPr>
              <p14:xfrm>
                <a:off x="7242124" y="783917"/>
                <a:ext cx="69120" cy="105120"/>
              </p14:xfrm>
            </p:contentPart>
          </mc:Choice>
          <mc:Fallback xmlns="">
            <p:pic>
              <p:nvPicPr>
                <p:cNvPr id="2738" name="Input penna 2737">
                  <a:extLst>
                    <a:ext uri="{FF2B5EF4-FFF2-40B4-BE49-F238E27FC236}">
                      <a16:creationId xmlns:a16="http://schemas.microsoft.com/office/drawing/2014/main" id="{913E63DE-A97A-4BE4-8F7F-4E821002552B}"/>
                    </a:ext>
                  </a:extLst>
                </p:cNvPr>
                <p:cNvPicPr/>
                <p:nvPr/>
              </p:nvPicPr>
              <p:blipFill>
                <a:blip r:embed="rId2272"/>
                <a:stretch>
                  <a:fillRect/>
                </a:stretch>
              </p:blipFill>
              <p:spPr>
                <a:xfrm>
                  <a:off x="7233484" y="775277"/>
                  <a:ext cx="867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3">
              <p14:nvContentPartPr>
                <p14:cNvPr id="2739" name="Input penna 2738">
                  <a:extLst>
                    <a:ext uri="{FF2B5EF4-FFF2-40B4-BE49-F238E27FC236}">
                      <a16:creationId xmlns:a16="http://schemas.microsoft.com/office/drawing/2014/main" id="{CAE83062-BEAA-4E7C-9950-38C8CAFC9CBA}"/>
                    </a:ext>
                  </a:extLst>
                </p14:cNvPr>
                <p14:cNvContentPartPr/>
                <p14:nvPr/>
              </p14:nvContentPartPr>
              <p14:xfrm>
                <a:off x="7332484" y="796877"/>
                <a:ext cx="38160" cy="97560"/>
              </p14:xfrm>
            </p:contentPart>
          </mc:Choice>
          <mc:Fallback xmlns="">
            <p:pic>
              <p:nvPicPr>
                <p:cNvPr id="2739" name="Input penna 2738">
                  <a:extLst>
                    <a:ext uri="{FF2B5EF4-FFF2-40B4-BE49-F238E27FC236}">
                      <a16:creationId xmlns:a16="http://schemas.microsoft.com/office/drawing/2014/main" id="{CAE83062-BEAA-4E7C-9950-38C8CAFC9CBA}"/>
                    </a:ext>
                  </a:extLst>
                </p:cNvPr>
                <p:cNvPicPr/>
                <p:nvPr/>
              </p:nvPicPr>
              <p:blipFill>
                <a:blip r:embed="rId2274"/>
                <a:stretch>
                  <a:fillRect/>
                </a:stretch>
              </p:blipFill>
              <p:spPr>
                <a:xfrm>
                  <a:off x="7323484" y="788237"/>
                  <a:ext cx="558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5">
              <p14:nvContentPartPr>
                <p14:cNvPr id="2740" name="Input penna 2739">
                  <a:extLst>
                    <a:ext uri="{FF2B5EF4-FFF2-40B4-BE49-F238E27FC236}">
                      <a16:creationId xmlns:a16="http://schemas.microsoft.com/office/drawing/2014/main" id="{42452383-6393-4DFB-9B0C-A30B4EF5B74F}"/>
                    </a:ext>
                  </a:extLst>
                </p14:cNvPr>
                <p14:cNvContentPartPr/>
                <p14:nvPr/>
              </p14:nvContentPartPr>
              <p14:xfrm>
                <a:off x="7383244" y="806237"/>
                <a:ext cx="81360" cy="107640"/>
              </p14:xfrm>
            </p:contentPart>
          </mc:Choice>
          <mc:Fallback xmlns="">
            <p:pic>
              <p:nvPicPr>
                <p:cNvPr id="2740" name="Input penna 2739">
                  <a:extLst>
                    <a:ext uri="{FF2B5EF4-FFF2-40B4-BE49-F238E27FC236}">
                      <a16:creationId xmlns:a16="http://schemas.microsoft.com/office/drawing/2014/main" id="{42452383-6393-4DFB-9B0C-A30B4EF5B74F}"/>
                    </a:ext>
                  </a:extLst>
                </p:cNvPr>
                <p:cNvPicPr/>
                <p:nvPr/>
              </p:nvPicPr>
              <p:blipFill>
                <a:blip r:embed="rId2276"/>
                <a:stretch>
                  <a:fillRect/>
                </a:stretch>
              </p:blipFill>
              <p:spPr>
                <a:xfrm>
                  <a:off x="7374604" y="797597"/>
                  <a:ext cx="99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7">
              <p14:nvContentPartPr>
                <p14:cNvPr id="2741" name="Input penna 2740">
                  <a:extLst>
                    <a:ext uri="{FF2B5EF4-FFF2-40B4-BE49-F238E27FC236}">
                      <a16:creationId xmlns:a16="http://schemas.microsoft.com/office/drawing/2014/main" id="{22B5D1AC-5C55-40EE-9B90-ABFEB7CD1AA5}"/>
                    </a:ext>
                  </a:extLst>
                </p14:cNvPr>
                <p14:cNvContentPartPr/>
                <p14:nvPr/>
              </p14:nvContentPartPr>
              <p14:xfrm>
                <a:off x="7446604" y="793277"/>
                <a:ext cx="109440" cy="109440"/>
              </p14:xfrm>
            </p:contentPart>
          </mc:Choice>
          <mc:Fallback xmlns="">
            <p:pic>
              <p:nvPicPr>
                <p:cNvPr id="2741" name="Input penna 2740">
                  <a:extLst>
                    <a:ext uri="{FF2B5EF4-FFF2-40B4-BE49-F238E27FC236}">
                      <a16:creationId xmlns:a16="http://schemas.microsoft.com/office/drawing/2014/main" id="{22B5D1AC-5C55-40EE-9B90-ABFEB7CD1AA5}"/>
                    </a:ext>
                  </a:extLst>
                </p:cNvPr>
                <p:cNvPicPr/>
                <p:nvPr/>
              </p:nvPicPr>
              <p:blipFill>
                <a:blip r:embed="rId2278"/>
                <a:stretch>
                  <a:fillRect/>
                </a:stretch>
              </p:blipFill>
              <p:spPr>
                <a:xfrm>
                  <a:off x="7437964" y="784637"/>
                  <a:ext cx="1270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9">
              <p14:nvContentPartPr>
                <p14:cNvPr id="2742" name="Input penna 2741">
                  <a:extLst>
                    <a:ext uri="{FF2B5EF4-FFF2-40B4-BE49-F238E27FC236}">
                      <a16:creationId xmlns:a16="http://schemas.microsoft.com/office/drawing/2014/main" id="{A6C974C9-B029-4017-8206-38264D93137F}"/>
                    </a:ext>
                  </a:extLst>
                </p14:cNvPr>
                <p14:cNvContentPartPr/>
                <p14:nvPr/>
              </p14:nvContentPartPr>
              <p14:xfrm>
                <a:off x="7538764" y="798677"/>
                <a:ext cx="102240" cy="95040"/>
              </p14:xfrm>
            </p:contentPart>
          </mc:Choice>
          <mc:Fallback xmlns="">
            <p:pic>
              <p:nvPicPr>
                <p:cNvPr id="2742" name="Input penna 2741">
                  <a:extLst>
                    <a:ext uri="{FF2B5EF4-FFF2-40B4-BE49-F238E27FC236}">
                      <a16:creationId xmlns:a16="http://schemas.microsoft.com/office/drawing/2014/main" id="{A6C974C9-B029-4017-8206-38264D93137F}"/>
                    </a:ext>
                  </a:extLst>
                </p:cNvPr>
                <p:cNvPicPr/>
                <p:nvPr/>
              </p:nvPicPr>
              <p:blipFill>
                <a:blip r:embed="rId2280"/>
                <a:stretch>
                  <a:fillRect/>
                </a:stretch>
              </p:blipFill>
              <p:spPr>
                <a:xfrm>
                  <a:off x="7530124" y="789677"/>
                  <a:ext cx="1198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1">
              <p14:nvContentPartPr>
                <p14:cNvPr id="2743" name="Input penna 2742">
                  <a:extLst>
                    <a:ext uri="{FF2B5EF4-FFF2-40B4-BE49-F238E27FC236}">
                      <a16:creationId xmlns:a16="http://schemas.microsoft.com/office/drawing/2014/main" id="{164C27FB-BE23-4A30-9863-B078454EECAE}"/>
                    </a:ext>
                  </a:extLst>
                </p14:cNvPr>
                <p14:cNvContentPartPr/>
                <p14:nvPr/>
              </p14:nvContentPartPr>
              <p14:xfrm>
                <a:off x="7535884" y="850157"/>
                <a:ext cx="92880" cy="8280"/>
              </p14:xfrm>
            </p:contentPart>
          </mc:Choice>
          <mc:Fallback xmlns="">
            <p:pic>
              <p:nvPicPr>
                <p:cNvPr id="2743" name="Input penna 2742">
                  <a:extLst>
                    <a:ext uri="{FF2B5EF4-FFF2-40B4-BE49-F238E27FC236}">
                      <a16:creationId xmlns:a16="http://schemas.microsoft.com/office/drawing/2014/main" id="{164C27FB-BE23-4A30-9863-B078454EECAE}"/>
                    </a:ext>
                  </a:extLst>
                </p:cNvPr>
                <p:cNvPicPr/>
                <p:nvPr/>
              </p:nvPicPr>
              <p:blipFill>
                <a:blip r:embed="rId2282"/>
                <a:stretch>
                  <a:fillRect/>
                </a:stretch>
              </p:blipFill>
              <p:spPr>
                <a:xfrm>
                  <a:off x="7526884" y="841157"/>
                  <a:ext cx="11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3">
              <p14:nvContentPartPr>
                <p14:cNvPr id="2744" name="Input penna 2743">
                  <a:extLst>
                    <a:ext uri="{FF2B5EF4-FFF2-40B4-BE49-F238E27FC236}">
                      <a16:creationId xmlns:a16="http://schemas.microsoft.com/office/drawing/2014/main" id="{FC63D085-5567-4C30-A82A-1006C4BF34E8}"/>
                    </a:ext>
                  </a:extLst>
                </p14:cNvPr>
                <p14:cNvContentPartPr/>
                <p14:nvPr/>
              </p14:nvContentPartPr>
              <p14:xfrm>
                <a:off x="7621564" y="781397"/>
                <a:ext cx="178200" cy="124200"/>
              </p14:xfrm>
            </p:contentPart>
          </mc:Choice>
          <mc:Fallback xmlns="">
            <p:pic>
              <p:nvPicPr>
                <p:cNvPr id="2744" name="Input penna 2743">
                  <a:extLst>
                    <a:ext uri="{FF2B5EF4-FFF2-40B4-BE49-F238E27FC236}">
                      <a16:creationId xmlns:a16="http://schemas.microsoft.com/office/drawing/2014/main" id="{FC63D085-5567-4C30-A82A-1006C4BF34E8}"/>
                    </a:ext>
                  </a:extLst>
                </p:cNvPr>
                <p:cNvPicPr/>
                <p:nvPr/>
              </p:nvPicPr>
              <p:blipFill>
                <a:blip r:embed="rId2284"/>
                <a:stretch>
                  <a:fillRect/>
                </a:stretch>
              </p:blipFill>
              <p:spPr>
                <a:xfrm>
                  <a:off x="7612564" y="772757"/>
                  <a:ext cx="1958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5">
              <p14:nvContentPartPr>
                <p14:cNvPr id="2745" name="Input penna 2744">
                  <a:extLst>
                    <a:ext uri="{FF2B5EF4-FFF2-40B4-BE49-F238E27FC236}">
                      <a16:creationId xmlns:a16="http://schemas.microsoft.com/office/drawing/2014/main" id="{A656158B-2C4B-49DA-BAEB-B1C93D4111FA}"/>
                    </a:ext>
                  </a:extLst>
                </p14:cNvPr>
                <p14:cNvContentPartPr/>
                <p14:nvPr/>
              </p14:nvContentPartPr>
              <p14:xfrm>
                <a:off x="7916404" y="798317"/>
                <a:ext cx="6120" cy="81000"/>
              </p14:xfrm>
            </p:contentPart>
          </mc:Choice>
          <mc:Fallback xmlns="">
            <p:pic>
              <p:nvPicPr>
                <p:cNvPr id="2745" name="Input penna 2744">
                  <a:extLst>
                    <a:ext uri="{FF2B5EF4-FFF2-40B4-BE49-F238E27FC236}">
                      <a16:creationId xmlns:a16="http://schemas.microsoft.com/office/drawing/2014/main" id="{A656158B-2C4B-49DA-BAEB-B1C93D4111FA}"/>
                    </a:ext>
                  </a:extLst>
                </p:cNvPr>
                <p:cNvPicPr/>
                <p:nvPr/>
              </p:nvPicPr>
              <p:blipFill>
                <a:blip r:embed="rId2286"/>
                <a:stretch>
                  <a:fillRect/>
                </a:stretch>
              </p:blipFill>
              <p:spPr>
                <a:xfrm>
                  <a:off x="7907404" y="789677"/>
                  <a:ext cx="237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7">
              <p14:nvContentPartPr>
                <p14:cNvPr id="2746" name="Input penna 2745">
                  <a:extLst>
                    <a:ext uri="{FF2B5EF4-FFF2-40B4-BE49-F238E27FC236}">
                      <a16:creationId xmlns:a16="http://schemas.microsoft.com/office/drawing/2014/main" id="{C119FC92-0C04-417B-98EE-49C231E65C83}"/>
                    </a:ext>
                  </a:extLst>
                </p14:cNvPr>
                <p14:cNvContentPartPr/>
                <p14:nvPr/>
              </p14:nvContentPartPr>
              <p14:xfrm>
                <a:off x="7896244" y="760517"/>
                <a:ext cx="82440" cy="69120"/>
              </p14:xfrm>
            </p:contentPart>
          </mc:Choice>
          <mc:Fallback xmlns="">
            <p:pic>
              <p:nvPicPr>
                <p:cNvPr id="2746" name="Input penna 2745">
                  <a:extLst>
                    <a:ext uri="{FF2B5EF4-FFF2-40B4-BE49-F238E27FC236}">
                      <a16:creationId xmlns:a16="http://schemas.microsoft.com/office/drawing/2014/main" id="{C119FC92-0C04-417B-98EE-49C231E65C83}"/>
                    </a:ext>
                  </a:extLst>
                </p:cNvPr>
                <p:cNvPicPr/>
                <p:nvPr/>
              </p:nvPicPr>
              <p:blipFill>
                <a:blip r:embed="rId2288"/>
                <a:stretch>
                  <a:fillRect/>
                </a:stretch>
              </p:blipFill>
              <p:spPr>
                <a:xfrm>
                  <a:off x="7887244" y="751877"/>
                  <a:ext cx="1000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9">
              <p14:nvContentPartPr>
                <p14:cNvPr id="2748" name="Input penna 2747">
                  <a:extLst>
                    <a:ext uri="{FF2B5EF4-FFF2-40B4-BE49-F238E27FC236}">
                      <a16:creationId xmlns:a16="http://schemas.microsoft.com/office/drawing/2014/main" id="{7D0EA962-9D49-42A4-8B74-DE7E030E638A}"/>
                    </a:ext>
                  </a:extLst>
                </p14:cNvPr>
                <p14:cNvContentPartPr/>
                <p14:nvPr/>
              </p14:nvContentPartPr>
              <p14:xfrm>
                <a:off x="7993084" y="759077"/>
                <a:ext cx="83880" cy="122400"/>
              </p14:xfrm>
            </p:contentPart>
          </mc:Choice>
          <mc:Fallback xmlns="">
            <p:pic>
              <p:nvPicPr>
                <p:cNvPr id="2748" name="Input penna 2747">
                  <a:extLst>
                    <a:ext uri="{FF2B5EF4-FFF2-40B4-BE49-F238E27FC236}">
                      <a16:creationId xmlns:a16="http://schemas.microsoft.com/office/drawing/2014/main" id="{7D0EA962-9D49-42A4-8B74-DE7E030E638A}"/>
                    </a:ext>
                  </a:extLst>
                </p:cNvPr>
                <p:cNvPicPr/>
                <p:nvPr/>
              </p:nvPicPr>
              <p:blipFill>
                <a:blip r:embed="rId2290"/>
                <a:stretch>
                  <a:fillRect/>
                </a:stretch>
              </p:blipFill>
              <p:spPr>
                <a:xfrm>
                  <a:off x="7984084" y="750077"/>
                  <a:ext cx="1015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1">
              <p14:nvContentPartPr>
                <p14:cNvPr id="2749" name="Input penna 2748">
                  <a:extLst>
                    <a:ext uri="{FF2B5EF4-FFF2-40B4-BE49-F238E27FC236}">
                      <a16:creationId xmlns:a16="http://schemas.microsoft.com/office/drawing/2014/main" id="{4C1403C7-6B4C-4594-8DED-A954F47916AE}"/>
                    </a:ext>
                  </a:extLst>
                </p14:cNvPr>
                <p14:cNvContentPartPr/>
                <p14:nvPr/>
              </p14:nvContentPartPr>
              <p14:xfrm>
                <a:off x="8092084" y="781037"/>
                <a:ext cx="25200" cy="93240"/>
              </p14:xfrm>
            </p:contentPart>
          </mc:Choice>
          <mc:Fallback xmlns="">
            <p:pic>
              <p:nvPicPr>
                <p:cNvPr id="2749" name="Input penna 2748">
                  <a:extLst>
                    <a:ext uri="{FF2B5EF4-FFF2-40B4-BE49-F238E27FC236}">
                      <a16:creationId xmlns:a16="http://schemas.microsoft.com/office/drawing/2014/main" id="{4C1403C7-6B4C-4594-8DED-A954F47916AE}"/>
                    </a:ext>
                  </a:extLst>
                </p:cNvPr>
                <p:cNvPicPr/>
                <p:nvPr/>
              </p:nvPicPr>
              <p:blipFill>
                <a:blip r:embed="rId2292"/>
                <a:stretch>
                  <a:fillRect/>
                </a:stretch>
              </p:blipFill>
              <p:spPr>
                <a:xfrm>
                  <a:off x="8083444" y="772397"/>
                  <a:ext cx="42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3">
              <p14:nvContentPartPr>
                <p14:cNvPr id="2750" name="Input penna 2749">
                  <a:extLst>
                    <a:ext uri="{FF2B5EF4-FFF2-40B4-BE49-F238E27FC236}">
                      <a16:creationId xmlns:a16="http://schemas.microsoft.com/office/drawing/2014/main" id="{9C3BD005-AD15-490A-B0FA-7FF1B48280ED}"/>
                    </a:ext>
                  </a:extLst>
                </p14:cNvPr>
                <p14:cNvContentPartPr/>
                <p14:nvPr/>
              </p14:nvContentPartPr>
              <p14:xfrm>
                <a:off x="8160844" y="764477"/>
                <a:ext cx="81360" cy="108720"/>
              </p14:xfrm>
            </p:contentPart>
          </mc:Choice>
          <mc:Fallback xmlns="">
            <p:pic>
              <p:nvPicPr>
                <p:cNvPr id="2750" name="Input penna 2749">
                  <a:extLst>
                    <a:ext uri="{FF2B5EF4-FFF2-40B4-BE49-F238E27FC236}">
                      <a16:creationId xmlns:a16="http://schemas.microsoft.com/office/drawing/2014/main" id="{9C3BD005-AD15-490A-B0FA-7FF1B48280ED}"/>
                    </a:ext>
                  </a:extLst>
                </p:cNvPr>
                <p:cNvPicPr/>
                <p:nvPr/>
              </p:nvPicPr>
              <p:blipFill>
                <a:blip r:embed="rId2294"/>
                <a:stretch>
                  <a:fillRect/>
                </a:stretch>
              </p:blipFill>
              <p:spPr>
                <a:xfrm>
                  <a:off x="8151844" y="755837"/>
                  <a:ext cx="990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5">
              <p14:nvContentPartPr>
                <p14:cNvPr id="2751" name="Input penna 2750">
                  <a:extLst>
                    <a:ext uri="{FF2B5EF4-FFF2-40B4-BE49-F238E27FC236}">
                      <a16:creationId xmlns:a16="http://schemas.microsoft.com/office/drawing/2014/main" id="{6145BE23-28AC-4204-A5EB-A3861DE1518B}"/>
                    </a:ext>
                  </a:extLst>
                </p14:cNvPr>
                <p14:cNvContentPartPr/>
                <p14:nvPr/>
              </p14:nvContentPartPr>
              <p14:xfrm>
                <a:off x="8263804" y="796877"/>
                <a:ext cx="108000" cy="74880"/>
              </p14:xfrm>
            </p:contentPart>
          </mc:Choice>
          <mc:Fallback xmlns="">
            <p:pic>
              <p:nvPicPr>
                <p:cNvPr id="2751" name="Input penna 2750">
                  <a:extLst>
                    <a:ext uri="{FF2B5EF4-FFF2-40B4-BE49-F238E27FC236}">
                      <a16:creationId xmlns:a16="http://schemas.microsoft.com/office/drawing/2014/main" id="{6145BE23-28AC-4204-A5EB-A3861DE1518B}"/>
                    </a:ext>
                  </a:extLst>
                </p:cNvPr>
                <p:cNvPicPr/>
                <p:nvPr/>
              </p:nvPicPr>
              <p:blipFill>
                <a:blip r:embed="rId2296"/>
                <a:stretch>
                  <a:fillRect/>
                </a:stretch>
              </p:blipFill>
              <p:spPr>
                <a:xfrm>
                  <a:off x="8254804" y="788237"/>
                  <a:ext cx="1256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7">
              <p14:nvContentPartPr>
                <p14:cNvPr id="2752" name="Input penna 2751">
                  <a:extLst>
                    <a:ext uri="{FF2B5EF4-FFF2-40B4-BE49-F238E27FC236}">
                      <a16:creationId xmlns:a16="http://schemas.microsoft.com/office/drawing/2014/main" id="{0CB03EA2-4F58-4482-992C-E8C2D0068717}"/>
                    </a:ext>
                  </a:extLst>
                </p14:cNvPr>
                <p14:cNvContentPartPr/>
                <p14:nvPr/>
              </p14:nvContentPartPr>
              <p14:xfrm>
                <a:off x="8341924" y="796157"/>
                <a:ext cx="56880" cy="99360"/>
              </p14:xfrm>
            </p:contentPart>
          </mc:Choice>
          <mc:Fallback xmlns="">
            <p:pic>
              <p:nvPicPr>
                <p:cNvPr id="2752" name="Input penna 2751">
                  <a:extLst>
                    <a:ext uri="{FF2B5EF4-FFF2-40B4-BE49-F238E27FC236}">
                      <a16:creationId xmlns:a16="http://schemas.microsoft.com/office/drawing/2014/main" id="{0CB03EA2-4F58-4482-992C-E8C2D0068717}"/>
                    </a:ext>
                  </a:extLst>
                </p:cNvPr>
                <p:cNvPicPr/>
                <p:nvPr/>
              </p:nvPicPr>
              <p:blipFill>
                <a:blip r:embed="rId2298"/>
                <a:stretch>
                  <a:fillRect/>
                </a:stretch>
              </p:blipFill>
              <p:spPr>
                <a:xfrm>
                  <a:off x="8333284" y="787157"/>
                  <a:ext cx="74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9">
              <p14:nvContentPartPr>
                <p14:cNvPr id="2753" name="Input penna 2752">
                  <a:extLst>
                    <a:ext uri="{FF2B5EF4-FFF2-40B4-BE49-F238E27FC236}">
                      <a16:creationId xmlns:a16="http://schemas.microsoft.com/office/drawing/2014/main" id="{886A6FF3-B5C4-420B-811B-5FE7560C0481}"/>
                    </a:ext>
                  </a:extLst>
                </p14:cNvPr>
                <p14:cNvContentPartPr/>
                <p14:nvPr/>
              </p14:nvContentPartPr>
              <p14:xfrm>
                <a:off x="8423644" y="758357"/>
                <a:ext cx="57600" cy="118080"/>
              </p14:xfrm>
            </p:contentPart>
          </mc:Choice>
          <mc:Fallback xmlns="">
            <p:pic>
              <p:nvPicPr>
                <p:cNvPr id="2753" name="Input penna 2752">
                  <a:extLst>
                    <a:ext uri="{FF2B5EF4-FFF2-40B4-BE49-F238E27FC236}">
                      <a16:creationId xmlns:a16="http://schemas.microsoft.com/office/drawing/2014/main" id="{886A6FF3-B5C4-420B-811B-5FE7560C0481}"/>
                    </a:ext>
                  </a:extLst>
                </p:cNvPr>
                <p:cNvPicPr/>
                <p:nvPr/>
              </p:nvPicPr>
              <p:blipFill>
                <a:blip r:embed="rId2300"/>
                <a:stretch>
                  <a:fillRect/>
                </a:stretch>
              </p:blipFill>
              <p:spPr>
                <a:xfrm>
                  <a:off x="8415004" y="749357"/>
                  <a:ext cx="752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1">
              <p14:nvContentPartPr>
                <p14:cNvPr id="2754" name="Input penna 2753">
                  <a:extLst>
                    <a:ext uri="{FF2B5EF4-FFF2-40B4-BE49-F238E27FC236}">
                      <a16:creationId xmlns:a16="http://schemas.microsoft.com/office/drawing/2014/main" id="{E2944D47-37AD-446E-931D-833FA5964F63}"/>
                    </a:ext>
                  </a:extLst>
                </p14:cNvPr>
                <p14:cNvContentPartPr/>
                <p14:nvPr/>
              </p14:nvContentPartPr>
              <p14:xfrm>
                <a:off x="8498884" y="782477"/>
                <a:ext cx="63000" cy="88560"/>
              </p14:xfrm>
            </p:contentPart>
          </mc:Choice>
          <mc:Fallback xmlns="">
            <p:pic>
              <p:nvPicPr>
                <p:cNvPr id="2754" name="Input penna 2753">
                  <a:extLst>
                    <a:ext uri="{FF2B5EF4-FFF2-40B4-BE49-F238E27FC236}">
                      <a16:creationId xmlns:a16="http://schemas.microsoft.com/office/drawing/2014/main" id="{E2944D47-37AD-446E-931D-833FA5964F63}"/>
                    </a:ext>
                  </a:extLst>
                </p:cNvPr>
                <p:cNvPicPr/>
                <p:nvPr/>
              </p:nvPicPr>
              <p:blipFill>
                <a:blip r:embed="rId2302"/>
                <a:stretch>
                  <a:fillRect/>
                </a:stretch>
              </p:blipFill>
              <p:spPr>
                <a:xfrm>
                  <a:off x="8490244" y="773837"/>
                  <a:ext cx="806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3">
              <p14:nvContentPartPr>
                <p14:cNvPr id="2755" name="Input penna 2754">
                  <a:extLst>
                    <a:ext uri="{FF2B5EF4-FFF2-40B4-BE49-F238E27FC236}">
                      <a16:creationId xmlns:a16="http://schemas.microsoft.com/office/drawing/2014/main" id="{6581A721-2771-4477-A998-05DAC9D0ECD2}"/>
                    </a:ext>
                  </a:extLst>
                </p14:cNvPr>
                <p14:cNvContentPartPr/>
                <p14:nvPr/>
              </p14:nvContentPartPr>
              <p14:xfrm>
                <a:off x="8602564" y="791837"/>
                <a:ext cx="89640" cy="88200"/>
              </p14:xfrm>
            </p:contentPart>
          </mc:Choice>
          <mc:Fallback xmlns="">
            <p:pic>
              <p:nvPicPr>
                <p:cNvPr id="2755" name="Input penna 2754">
                  <a:extLst>
                    <a:ext uri="{FF2B5EF4-FFF2-40B4-BE49-F238E27FC236}">
                      <a16:creationId xmlns:a16="http://schemas.microsoft.com/office/drawing/2014/main" id="{6581A721-2771-4477-A998-05DAC9D0ECD2}"/>
                    </a:ext>
                  </a:extLst>
                </p:cNvPr>
                <p:cNvPicPr/>
                <p:nvPr/>
              </p:nvPicPr>
              <p:blipFill>
                <a:blip r:embed="rId2304"/>
                <a:stretch>
                  <a:fillRect/>
                </a:stretch>
              </p:blipFill>
              <p:spPr>
                <a:xfrm>
                  <a:off x="8593564" y="783197"/>
                  <a:ext cx="1072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5">
              <p14:nvContentPartPr>
                <p14:cNvPr id="2756" name="Input penna 2755">
                  <a:extLst>
                    <a:ext uri="{FF2B5EF4-FFF2-40B4-BE49-F238E27FC236}">
                      <a16:creationId xmlns:a16="http://schemas.microsoft.com/office/drawing/2014/main" id="{9AC0AE4A-65B9-4024-AC50-EFD253AAF993}"/>
                    </a:ext>
                  </a:extLst>
                </p14:cNvPr>
                <p14:cNvContentPartPr/>
                <p14:nvPr/>
              </p14:nvContentPartPr>
              <p14:xfrm>
                <a:off x="8699404" y="792557"/>
                <a:ext cx="61920" cy="97200"/>
              </p14:xfrm>
            </p:contentPart>
          </mc:Choice>
          <mc:Fallback xmlns="">
            <p:pic>
              <p:nvPicPr>
                <p:cNvPr id="2756" name="Input penna 2755">
                  <a:extLst>
                    <a:ext uri="{FF2B5EF4-FFF2-40B4-BE49-F238E27FC236}">
                      <a16:creationId xmlns:a16="http://schemas.microsoft.com/office/drawing/2014/main" id="{9AC0AE4A-65B9-4024-AC50-EFD253AAF993}"/>
                    </a:ext>
                  </a:extLst>
                </p:cNvPr>
                <p:cNvPicPr/>
                <p:nvPr/>
              </p:nvPicPr>
              <p:blipFill>
                <a:blip r:embed="rId2306"/>
                <a:stretch>
                  <a:fillRect/>
                </a:stretch>
              </p:blipFill>
              <p:spPr>
                <a:xfrm>
                  <a:off x="8690404" y="783917"/>
                  <a:ext cx="79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7">
              <p14:nvContentPartPr>
                <p14:cNvPr id="2757" name="Input penna 2756">
                  <a:extLst>
                    <a:ext uri="{FF2B5EF4-FFF2-40B4-BE49-F238E27FC236}">
                      <a16:creationId xmlns:a16="http://schemas.microsoft.com/office/drawing/2014/main" id="{9CB5A984-970D-4699-AF38-C9A27A622F90}"/>
                    </a:ext>
                  </a:extLst>
                </p14:cNvPr>
                <p14:cNvContentPartPr/>
                <p14:nvPr/>
              </p14:nvContentPartPr>
              <p14:xfrm>
                <a:off x="8692564" y="838637"/>
                <a:ext cx="67680" cy="4680"/>
              </p14:xfrm>
            </p:contentPart>
          </mc:Choice>
          <mc:Fallback xmlns="">
            <p:pic>
              <p:nvPicPr>
                <p:cNvPr id="2757" name="Input penna 2756">
                  <a:extLst>
                    <a:ext uri="{FF2B5EF4-FFF2-40B4-BE49-F238E27FC236}">
                      <a16:creationId xmlns:a16="http://schemas.microsoft.com/office/drawing/2014/main" id="{9CB5A984-970D-4699-AF38-C9A27A622F90}"/>
                    </a:ext>
                  </a:extLst>
                </p:cNvPr>
                <p:cNvPicPr/>
                <p:nvPr/>
              </p:nvPicPr>
              <p:blipFill>
                <a:blip r:embed="rId2308"/>
                <a:stretch>
                  <a:fillRect/>
                </a:stretch>
              </p:blipFill>
              <p:spPr>
                <a:xfrm>
                  <a:off x="8683564" y="829637"/>
                  <a:ext cx="85320" cy="2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9">
            <p14:nvContentPartPr>
              <p14:cNvPr id="2759" name="Input penna 2758">
                <a:extLst>
                  <a:ext uri="{FF2B5EF4-FFF2-40B4-BE49-F238E27FC236}">
                    <a16:creationId xmlns:a16="http://schemas.microsoft.com/office/drawing/2014/main" id="{C3FB17D0-5251-49C1-B61A-74F30719A987}"/>
                  </a:ext>
                </a:extLst>
              </p14:cNvPr>
              <p14:cNvContentPartPr/>
              <p14:nvPr/>
            </p14:nvContentPartPr>
            <p14:xfrm>
              <a:off x="8701389" y="2343461"/>
              <a:ext cx="97560" cy="120960"/>
            </p14:xfrm>
          </p:contentPart>
        </mc:Choice>
        <mc:Fallback xmlns="">
          <p:pic>
            <p:nvPicPr>
              <p:cNvPr id="2759" name="Input penna 2758">
                <a:extLst>
                  <a:ext uri="{FF2B5EF4-FFF2-40B4-BE49-F238E27FC236}">
                    <a16:creationId xmlns:a16="http://schemas.microsoft.com/office/drawing/2014/main" id="{C3FB17D0-5251-49C1-B61A-74F30719A987}"/>
                  </a:ext>
                </a:extLst>
              </p:cNvPr>
              <p:cNvPicPr/>
              <p:nvPr/>
            </p:nvPicPr>
            <p:blipFill>
              <a:blip r:embed="rId2310"/>
              <a:stretch>
                <a:fillRect/>
              </a:stretch>
            </p:blipFill>
            <p:spPr>
              <a:xfrm>
                <a:off x="8692749" y="2334821"/>
                <a:ext cx="1152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1">
            <p14:nvContentPartPr>
              <p14:cNvPr id="2760" name="Input penna 2759">
                <a:extLst>
                  <a:ext uri="{FF2B5EF4-FFF2-40B4-BE49-F238E27FC236}">
                    <a16:creationId xmlns:a16="http://schemas.microsoft.com/office/drawing/2014/main" id="{3536FB96-6528-4124-9BD2-8C75E20AA2C4}"/>
                  </a:ext>
                </a:extLst>
              </p14:cNvPr>
              <p14:cNvContentPartPr/>
              <p14:nvPr/>
            </p14:nvContentPartPr>
            <p14:xfrm>
              <a:off x="8317989" y="2509421"/>
              <a:ext cx="105840" cy="132120"/>
            </p14:xfrm>
          </p:contentPart>
        </mc:Choice>
        <mc:Fallback xmlns="">
          <p:pic>
            <p:nvPicPr>
              <p:cNvPr id="2760" name="Input penna 2759">
                <a:extLst>
                  <a:ext uri="{FF2B5EF4-FFF2-40B4-BE49-F238E27FC236}">
                    <a16:creationId xmlns:a16="http://schemas.microsoft.com/office/drawing/2014/main" id="{3536FB96-6528-4124-9BD2-8C75E20AA2C4}"/>
                  </a:ext>
                </a:extLst>
              </p:cNvPr>
              <p:cNvPicPr/>
              <p:nvPr/>
            </p:nvPicPr>
            <p:blipFill>
              <a:blip r:embed="rId2312"/>
              <a:stretch>
                <a:fillRect/>
              </a:stretch>
            </p:blipFill>
            <p:spPr>
              <a:xfrm>
                <a:off x="8309349" y="2500781"/>
                <a:ext cx="123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3">
            <p14:nvContentPartPr>
              <p14:cNvPr id="2773" name="Input penna 2772">
                <a:extLst>
                  <a:ext uri="{FF2B5EF4-FFF2-40B4-BE49-F238E27FC236}">
                    <a16:creationId xmlns:a16="http://schemas.microsoft.com/office/drawing/2014/main" id="{1F005E46-5EDE-4EEB-BF25-E4632F93BFAE}"/>
                  </a:ext>
                </a:extLst>
              </p14:cNvPr>
              <p14:cNvContentPartPr/>
              <p14:nvPr/>
            </p14:nvContentPartPr>
            <p14:xfrm>
              <a:off x="10980747" y="1629376"/>
              <a:ext cx="527400" cy="119160"/>
            </p14:xfrm>
          </p:contentPart>
        </mc:Choice>
        <mc:Fallback xmlns="">
          <p:pic>
            <p:nvPicPr>
              <p:cNvPr id="2773" name="Input penna 2772">
                <a:extLst>
                  <a:ext uri="{FF2B5EF4-FFF2-40B4-BE49-F238E27FC236}">
                    <a16:creationId xmlns:a16="http://schemas.microsoft.com/office/drawing/2014/main" id="{1F005E46-5EDE-4EEB-BF25-E4632F93BFAE}"/>
                  </a:ext>
                </a:extLst>
              </p:cNvPr>
              <p:cNvPicPr/>
              <p:nvPr/>
            </p:nvPicPr>
            <p:blipFill>
              <a:blip r:embed="rId2314"/>
              <a:stretch>
                <a:fillRect/>
              </a:stretch>
            </p:blipFill>
            <p:spPr>
              <a:xfrm>
                <a:off x="10972107" y="1620376"/>
                <a:ext cx="545040" cy="13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77" name="Gruppo 2776">
            <a:extLst>
              <a:ext uri="{FF2B5EF4-FFF2-40B4-BE49-F238E27FC236}">
                <a16:creationId xmlns:a16="http://schemas.microsoft.com/office/drawing/2014/main" id="{9570BC89-70E5-4C33-95F7-6F505F33E818}"/>
              </a:ext>
            </a:extLst>
          </p:cNvPr>
          <p:cNvGrpSpPr/>
          <p:nvPr/>
        </p:nvGrpSpPr>
        <p:grpSpPr>
          <a:xfrm>
            <a:off x="10626147" y="1110616"/>
            <a:ext cx="575280" cy="800280"/>
            <a:chOff x="10571044" y="845837"/>
            <a:chExt cx="575280" cy="80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5">
              <p14:nvContentPartPr>
                <p14:cNvPr id="2761" name="Input penna 2760">
                  <a:extLst>
                    <a:ext uri="{FF2B5EF4-FFF2-40B4-BE49-F238E27FC236}">
                      <a16:creationId xmlns:a16="http://schemas.microsoft.com/office/drawing/2014/main" id="{694F94D1-5969-450F-BD3A-694B86B67348}"/>
                    </a:ext>
                  </a:extLst>
                </p14:cNvPr>
                <p14:cNvContentPartPr/>
                <p14:nvPr/>
              </p14:nvContentPartPr>
              <p14:xfrm>
                <a:off x="10843924" y="1150037"/>
                <a:ext cx="2160" cy="48600"/>
              </p14:xfrm>
            </p:contentPart>
          </mc:Choice>
          <mc:Fallback xmlns="">
            <p:pic>
              <p:nvPicPr>
                <p:cNvPr id="2761" name="Input penna 2760">
                  <a:extLst>
                    <a:ext uri="{FF2B5EF4-FFF2-40B4-BE49-F238E27FC236}">
                      <a16:creationId xmlns:a16="http://schemas.microsoft.com/office/drawing/2014/main" id="{694F94D1-5969-450F-BD3A-694B86B67348}"/>
                    </a:ext>
                  </a:extLst>
                </p:cNvPr>
                <p:cNvPicPr/>
                <p:nvPr/>
              </p:nvPicPr>
              <p:blipFill>
                <a:blip r:embed="rId2316"/>
                <a:stretch>
                  <a:fillRect/>
                </a:stretch>
              </p:blipFill>
              <p:spPr>
                <a:xfrm>
                  <a:off x="10835284" y="1141037"/>
                  <a:ext cx="198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7">
              <p14:nvContentPartPr>
                <p14:cNvPr id="2762" name="Input penna 2761">
                  <a:extLst>
                    <a:ext uri="{FF2B5EF4-FFF2-40B4-BE49-F238E27FC236}">
                      <a16:creationId xmlns:a16="http://schemas.microsoft.com/office/drawing/2014/main" id="{94712265-461F-4888-BBEA-7E73A9DE4421}"/>
                    </a:ext>
                  </a:extLst>
                </p14:cNvPr>
                <p14:cNvContentPartPr/>
                <p14:nvPr/>
              </p14:nvContentPartPr>
              <p14:xfrm>
                <a:off x="10856524" y="1056797"/>
                <a:ext cx="10080" cy="372600"/>
              </p14:xfrm>
            </p:contentPart>
          </mc:Choice>
          <mc:Fallback xmlns="">
            <p:pic>
              <p:nvPicPr>
                <p:cNvPr id="2762" name="Input penna 2761">
                  <a:extLst>
                    <a:ext uri="{FF2B5EF4-FFF2-40B4-BE49-F238E27FC236}">
                      <a16:creationId xmlns:a16="http://schemas.microsoft.com/office/drawing/2014/main" id="{94712265-461F-4888-BBEA-7E73A9DE4421}"/>
                    </a:ext>
                  </a:extLst>
                </p:cNvPr>
                <p:cNvPicPr/>
                <p:nvPr/>
              </p:nvPicPr>
              <p:blipFill>
                <a:blip r:embed="rId2318"/>
                <a:stretch>
                  <a:fillRect/>
                </a:stretch>
              </p:blipFill>
              <p:spPr>
                <a:xfrm>
                  <a:off x="10847884" y="1047797"/>
                  <a:ext cx="2772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9">
              <p14:nvContentPartPr>
                <p14:cNvPr id="2763" name="Input penna 2762">
                  <a:extLst>
                    <a:ext uri="{FF2B5EF4-FFF2-40B4-BE49-F238E27FC236}">
                      <a16:creationId xmlns:a16="http://schemas.microsoft.com/office/drawing/2014/main" id="{7C0C20F3-F2D9-495C-898B-CD0D6E45B879}"/>
                    </a:ext>
                  </a:extLst>
                </p14:cNvPr>
                <p14:cNvContentPartPr/>
                <p14:nvPr/>
              </p14:nvContentPartPr>
              <p14:xfrm>
                <a:off x="10882084" y="1389437"/>
                <a:ext cx="245880" cy="24840"/>
              </p14:xfrm>
            </p:contentPart>
          </mc:Choice>
          <mc:Fallback xmlns="">
            <p:pic>
              <p:nvPicPr>
                <p:cNvPr id="2763" name="Input penna 2762">
                  <a:extLst>
                    <a:ext uri="{FF2B5EF4-FFF2-40B4-BE49-F238E27FC236}">
                      <a16:creationId xmlns:a16="http://schemas.microsoft.com/office/drawing/2014/main" id="{7C0C20F3-F2D9-495C-898B-CD0D6E45B879}"/>
                    </a:ext>
                  </a:extLst>
                </p:cNvPr>
                <p:cNvPicPr/>
                <p:nvPr/>
              </p:nvPicPr>
              <p:blipFill>
                <a:blip r:embed="rId2320"/>
                <a:stretch>
                  <a:fillRect/>
                </a:stretch>
              </p:blipFill>
              <p:spPr>
                <a:xfrm>
                  <a:off x="10873084" y="1380797"/>
                  <a:ext cx="2635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1">
              <p14:nvContentPartPr>
                <p14:cNvPr id="2764" name="Input penna 2763">
                  <a:extLst>
                    <a:ext uri="{FF2B5EF4-FFF2-40B4-BE49-F238E27FC236}">
                      <a16:creationId xmlns:a16="http://schemas.microsoft.com/office/drawing/2014/main" id="{2D3F89F4-EFE7-4970-A509-6D6C968F5B08}"/>
                    </a:ext>
                  </a:extLst>
                </p14:cNvPr>
                <p14:cNvContentPartPr/>
                <p14:nvPr/>
              </p14:nvContentPartPr>
              <p14:xfrm>
                <a:off x="11127244" y="1395197"/>
                <a:ext cx="19080" cy="201600"/>
              </p14:xfrm>
            </p:contentPart>
          </mc:Choice>
          <mc:Fallback xmlns="">
            <p:pic>
              <p:nvPicPr>
                <p:cNvPr id="2764" name="Input penna 2763">
                  <a:extLst>
                    <a:ext uri="{FF2B5EF4-FFF2-40B4-BE49-F238E27FC236}">
                      <a16:creationId xmlns:a16="http://schemas.microsoft.com/office/drawing/2014/main" id="{2D3F89F4-EFE7-4970-A509-6D6C968F5B08}"/>
                    </a:ext>
                  </a:extLst>
                </p:cNvPr>
                <p:cNvPicPr/>
                <p:nvPr/>
              </p:nvPicPr>
              <p:blipFill>
                <a:blip r:embed="rId2322"/>
                <a:stretch>
                  <a:fillRect/>
                </a:stretch>
              </p:blipFill>
              <p:spPr>
                <a:xfrm>
                  <a:off x="11118244" y="1386557"/>
                  <a:ext cx="367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3">
              <p14:nvContentPartPr>
                <p14:cNvPr id="2765" name="Input penna 2764">
                  <a:extLst>
                    <a:ext uri="{FF2B5EF4-FFF2-40B4-BE49-F238E27FC236}">
                      <a16:creationId xmlns:a16="http://schemas.microsoft.com/office/drawing/2014/main" id="{730149A3-AF2C-4B6B-B454-5C03547E053B}"/>
                    </a:ext>
                  </a:extLst>
                </p14:cNvPr>
                <p14:cNvContentPartPr/>
                <p14:nvPr/>
              </p14:nvContentPartPr>
              <p14:xfrm>
                <a:off x="10738804" y="1609757"/>
                <a:ext cx="401400" cy="36360"/>
              </p14:xfrm>
            </p:contentPart>
          </mc:Choice>
          <mc:Fallback xmlns="">
            <p:pic>
              <p:nvPicPr>
                <p:cNvPr id="2765" name="Input penna 2764">
                  <a:extLst>
                    <a:ext uri="{FF2B5EF4-FFF2-40B4-BE49-F238E27FC236}">
                      <a16:creationId xmlns:a16="http://schemas.microsoft.com/office/drawing/2014/main" id="{730149A3-AF2C-4B6B-B454-5C03547E053B}"/>
                    </a:ext>
                  </a:extLst>
                </p:cNvPr>
                <p:cNvPicPr/>
                <p:nvPr/>
              </p:nvPicPr>
              <p:blipFill>
                <a:blip r:embed="rId2324"/>
                <a:stretch>
                  <a:fillRect/>
                </a:stretch>
              </p:blipFill>
              <p:spPr>
                <a:xfrm>
                  <a:off x="10729804" y="1601117"/>
                  <a:ext cx="4190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5">
              <p14:nvContentPartPr>
                <p14:cNvPr id="2767" name="Input penna 2766">
                  <a:extLst>
                    <a:ext uri="{FF2B5EF4-FFF2-40B4-BE49-F238E27FC236}">
                      <a16:creationId xmlns:a16="http://schemas.microsoft.com/office/drawing/2014/main" id="{4528E5C7-93A3-4D97-8007-F83D0FBB3214}"/>
                    </a:ext>
                  </a:extLst>
                </p14:cNvPr>
                <p14:cNvContentPartPr/>
                <p14:nvPr/>
              </p14:nvContentPartPr>
              <p14:xfrm>
                <a:off x="10675444" y="1083797"/>
                <a:ext cx="53280" cy="558720"/>
              </p14:xfrm>
            </p:contentPart>
          </mc:Choice>
          <mc:Fallback xmlns="">
            <p:pic>
              <p:nvPicPr>
                <p:cNvPr id="2767" name="Input penna 2766">
                  <a:extLst>
                    <a:ext uri="{FF2B5EF4-FFF2-40B4-BE49-F238E27FC236}">
                      <a16:creationId xmlns:a16="http://schemas.microsoft.com/office/drawing/2014/main" id="{4528E5C7-93A3-4D97-8007-F83D0FBB3214}"/>
                    </a:ext>
                  </a:extLst>
                </p:cNvPr>
                <p:cNvPicPr/>
                <p:nvPr/>
              </p:nvPicPr>
              <p:blipFill>
                <a:blip r:embed="rId2326"/>
                <a:stretch>
                  <a:fillRect/>
                </a:stretch>
              </p:blipFill>
              <p:spPr>
                <a:xfrm>
                  <a:off x="10666444" y="1074797"/>
                  <a:ext cx="70920" cy="57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7">
              <p14:nvContentPartPr>
                <p14:cNvPr id="2768" name="Input penna 2767">
                  <a:extLst>
                    <a:ext uri="{FF2B5EF4-FFF2-40B4-BE49-F238E27FC236}">
                      <a16:creationId xmlns:a16="http://schemas.microsoft.com/office/drawing/2014/main" id="{3EB67C3A-7C4E-4B63-8E88-D0618761B6AD}"/>
                    </a:ext>
                  </a:extLst>
                </p14:cNvPr>
                <p14:cNvContentPartPr/>
                <p14:nvPr/>
              </p14:nvContentPartPr>
              <p14:xfrm>
                <a:off x="10662844" y="1069757"/>
                <a:ext cx="158760" cy="9000"/>
              </p14:xfrm>
            </p:contentPart>
          </mc:Choice>
          <mc:Fallback xmlns="">
            <p:pic>
              <p:nvPicPr>
                <p:cNvPr id="2768" name="Input penna 2767">
                  <a:extLst>
                    <a:ext uri="{FF2B5EF4-FFF2-40B4-BE49-F238E27FC236}">
                      <a16:creationId xmlns:a16="http://schemas.microsoft.com/office/drawing/2014/main" id="{3EB67C3A-7C4E-4B63-8E88-D0618761B6AD}"/>
                    </a:ext>
                  </a:extLst>
                </p:cNvPr>
                <p:cNvPicPr/>
                <p:nvPr/>
              </p:nvPicPr>
              <p:blipFill>
                <a:blip r:embed="rId2328"/>
                <a:stretch>
                  <a:fillRect/>
                </a:stretch>
              </p:blipFill>
              <p:spPr>
                <a:xfrm>
                  <a:off x="10653844" y="1060757"/>
                  <a:ext cx="176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2770" name="Input penna 2769">
                  <a:extLst>
                    <a:ext uri="{FF2B5EF4-FFF2-40B4-BE49-F238E27FC236}">
                      <a16:creationId xmlns:a16="http://schemas.microsoft.com/office/drawing/2014/main" id="{4AB71216-61BA-460B-88D7-BBA222D9E889}"/>
                    </a:ext>
                  </a:extLst>
                </p14:cNvPr>
                <p14:cNvContentPartPr/>
                <p14:nvPr/>
              </p14:nvContentPartPr>
              <p14:xfrm>
                <a:off x="10815124" y="1453157"/>
                <a:ext cx="23400" cy="27720"/>
              </p14:xfrm>
            </p:contentPart>
          </mc:Choice>
          <mc:Fallback xmlns="">
            <p:pic>
              <p:nvPicPr>
                <p:cNvPr id="2770" name="Input penna 2769">
                  <a:extLst>
                    <a:ext uri="{FF2B5EF4-FFF2-40B4-BE49-F238E27FC236}">
                      <a16:creationId xmlns:a16="http://schemas.microsoft.com/office/drawing/2014/main" id="{4AB71216-61BA-460B-88D7-BBA222D9E889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10806124" y="1444517"/>
                  <a:ext cx="41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2771" name="Input penna 2770">
                  <a:extLst>
                    <a:ext uri="{FF2B5EF4-FFF2-40B4-BE49-F238E27FC236}">
                      <a16:creationId xmlns:a16="http://schemas.microsoft.com/office/drawing/2014/main" id="{4361C804-6737-414F-9CA9-9E54F9A5F406}"/>
                    </a:ext>
                  </a:extLst>
                </p14:cNvPr>
                <p14:cNvContentPartPr/>
                <p14:nvPr/>
              </p14:nvContentPartPr>
              <p14:xfrm>
                <a:off x="10788124" y="1532357"/>
                <a:ext cx="114480" cy="101880"/>
              </p14:xfrm>
            </p:contentPart>
          </mc:Choice>
          <mc:Fallback xmlns="">
            <p:pic>
              <p:nvPicPr>
                <p:cNvPr id="2771" name="Input penna 2770">
                  <a:extLst>
                    <a:ext uri="{FF2B5EF4-FFF2-40B4-BE49-F238E27FC236}">
                      <a16:creationId xmlns:a16="http://schemas.microsoft.com/office/drawing/2014/main" id="{4361C804-6737-414F-9CA9-9E54F9A5F406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10779484" y="1523357"/>
                  <a:ext cx="132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2775" name="Input penna 2774">
                  <a:extLst>
                    <a:ext uri="{FF2B5EF4-FFF2-40B4-BE49-F238E27FC236}">
                      <a16:creationId xmlns:a16="http://schemas.microsoft.com/office/drawing/2014/main" id="{FD4F7D4D-1AD8-46D6-947D-5A1C9D99E99A}"/>
                    </a:ext>
                  </a:extLst>
                </p14:cNvPr>
                <p14:cNvContentPartPr/>
                <p14:nvPr/>
              </p14:nvContentPartPr>
              <p14:xfrm>
                <a:off x="10720084" y="854477"/>
                <a:ext cx="104040" cy="491760"/>
              </p14:xfrm>
            </p:contentPart>
          </mc:Choice>
          <mc:Fallback xmlns="">
            <p:pic>
              <p:nvPicPr>
                <p:cNvPr id="2775" name="Input penna 2774">
                  <a:extLst>
                    <a:ext uri="{FF2B5EF4-FFF2-40B4-BE49-F238E27FC236}">
                      <a16:creationId xmlns:a16="http://schemas.microsoft.com/office/drawing/2014/main" id="{FD4F7D4D-1AD8-46D6-947D-5A1C9D99E99A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10711444" y="845477"/>
                  <a:ext cx="12168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2776" name="Input penna 2775">
                  <a:extLst>
                    <a:ext uri="{FF2B5EF4-FFF2-40B4-BE49-F238E27FC236}">
                      <a16:creationId xmlns:a16="http://schemas.microsoft.com/office/drawing/2014/main" id="{30772609-9C5C-41C4-A4E7-6049AA225612}"/>
                    </a:ext>
                  </a:extLst>
                </p14:cNvPr>
                <p14:cNvContentPartPr/>
                <p14:nvPr/>
              </p14:nvContentPartPr>
              <p14:xfrm>
                <a:off x="10571044" y="845837"/>
                <a:ext cx="87480" cy="95040"/>
              </p14:xfrm>
            </p:contentPart>
          </mc:Choice>
          <mc:Fallback xmlns="">
            <p:pic>
              <p:nvPicPr>
                <p:cNvPr id="2776" name="Input penna 2775">
                  <a:extLst>
                    <a:ext uri="{FF2B5EF4-FFF2-40B4-BE49-F238E27FC236}">
                      <a16:creationId xmlns:a16="http://schemas.microsoft.com/office/drawing/2014/main" id="{30772609-9C5C-41C4-A4E7-6049AA225612}"/>
                    </a:ext>
                  </a:extLst>
                </p:cNvPr>
                <p:cNvPicPr/>
                <p:nvPr/>
              </p:nvPicPr>
              <p:blipFill>
                <a:blip r:embed="rId2336"/>
                <a:stretch>
                  <a:fillRect/>
                </a:stretch>
              </p:blipFill>
              <p:spPr>
                <a:xfrm>
                  <a:off x="10562044" y="836837"/>
                  <a:ext cx="10512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80" name="Gruppo 2779">
            <a:extLst>
              <a:ext uri="{FF2B5EF4-FFF2-40B4-BE49-F238E27FC236}">
                <a16:creationId xmlns:a16="http://schemas.microsoft.com/office/drawing/2014/main" id="{6D87E533-B0FA-42B6-BF4E-FBAF45181A36}"/>
              </a:ext>
            </a:extLst>
          </p:cNvPr>
          <p:cNvGrpSpPr/>
          <p:nvPr/>
        </p:nvGrpSpPr>
        <p:grpSpPr>
          <a:xfrm>
            <a:off x="11559627" y="1737736"/>
            <a:ext cx="64440" cy="106560"/>
            <a:chOff x="11504524" y="1472957"/>
            <a:chExt cx="64440" cy="10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7">
              <p14:nvContentPartPr>
                <p14:cNvPr id="2778" name="Input penna 2777">
                  <a:extLst>
                    <a:ext uri="{FF2B5EF4-FFF2-40B4-BE49-F238E27FC236}">
                      <a16:creationId xmlns:a16="http://schemas.microsoft.com/office/drawing/2014/main" id="{78FB74E8-085E-4D75-8A53-DE8E798EFDF7}"/>
                    </a:ext>
                  </a:extLst>
                </p14:cNvPr>
                <p14:cNvContentPartPr/>
                <p14:nvPr/>
              </p14:nvContentPartPr>
              <p14:xfrm>
                <a:off x="11504524" y="1492757"/>
                <a:ext cx="55080" cy="79920"/>
              </p14:xfrm>
            </p:contentPart>
          </mc:Choice>
          <mc:Fallback xmlns="">
            <p:pic>
              <p:nvPicPr>
                <p:cNvPr id="2778" name="Input penna 2777">
                  <a:extLst>
                    <a:ext uri="{FF2B5EF4-FFF2-40B4-BE49-F238E27FC236}">
                      <a16:creationId xmlns:a16="http://schemas.microsoft.com/office/drawing/2014/main" id="{78FB74E8-085E-4D75-8A53-DE8E798EFDF7}"/>
                    </a:ext>
                  </a:extLst>
                </p:cNvPr>
                <p:cNvPicPr/>
                <p:nvPr/>
              </p:nvPicPr>
              <p:blipFill>
                <a:blip r:embed="rId2338"/>
                <a:stretch>
                  <a:fillRect/>
                </a:stretch>
              </p:blipFill>
              <p:spPr>
                <a:xfrm>
                  <a:off x="11495884" y="1484117"/>
                  <a:ext cx="7272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9">
              <p14:nvContentPartPr>
                <p14:cNvPr id="2779" name="Input penna 2778">
                  <a:extLst>
                    <a:ext uri="{FF2B5EF4-FFF2-40B4-BE49-F238E27FC236}">
                      <a16:creationId xmlns:a16="http://schemas.microsoft.com/office/drawing/2014/main" id="{D3E8B753-11D6-4F32-A9F4-9E06BF555248}"/>
                    </a:ext>
                  </a:extLst>
                </p14:cNvPr>
                <p14:cNvContentPartPr/>
                <p14:nvPr/>
              </p14:nvContentPartPr>
              <p14:xfrm>
                <a:off x="11507044" y="1472957"/>
                <a:ext cx="61920" cy="106560"/>
              </p14:xfrm>
            </p:contentPart>
          </mc:Choice>
          <mc:Fallback xmlns="">
            <p:pic>
              <p:nvPicPr>
                <p:cNvPr id="2779" name="Input penna 2778">
                  <a:extLst>
                    <a:ext uri="{FF2B5EF4-FFF2-40B4-BE49-F238E27FC236}">
                      <a16:creationId xmlns:a16="http://schemas.microsoft.com/office/drawing/2014/main" id="{D3E8B753-11D6-4F32-A9F4-9E06BF555248}"/>
                    </a:ext>
                  </a:extLst>
                </p:cNvPr>
                <p:cNvPicPr/>
                <p:nvPr/>
              </p:nvPicPr>
              <p:blipFill>
                <a:blip r:embed="rId2340"/>
                <a:stretch>
                  <a:fillRect/>
                </a:stretch>
              </p:blipFill>
              <p:spPr>
                <a:xfrm>
                  <a:off x="11498404" y="1463957"/>
                  <a:ext cx="79560" cy="12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41">
            <p14:nvContentPartPr>
              <p14:cNvPr id="2782" name="Input penna 2781">
                <a:extLst>
                  <a:ext uri="{FF2B5EF4-FFF2-40B4-BE49-F238E27FC236}">
                    <a16:creationId xmlns:a16="http://schemas.microsoft.com/office/drawing/2014/main" id="{C788BC2E-2DC6-4C66-8BF4-38F7170B2F89}"/>
                  </a:ext>
                </a:extLst>
              </p14:cNvPr>
              <p14:cNvContentPartPr/>
              <p14:nvPr/>
            </p14:nvContentPartPr>
            <p14:xfrm>
              <a:off x="10971747" y="1793536"/>
              <a:ext cx="662400" cy="300960"/>
            </p14:xfrm>
          </p:contentPart>
        </mc:Choice>
        <mc:Fallback xmlns="">
          <p:pic>
            <p:nvPicPr>
              <p:cNvPr id="2782" name="Input penna 2781">
                <a:extLst>
                  <a:ext uri="{FF2B5EF4-FFF2-40B4-BE49-F238E27FC236}">
                    <a16:creationId xmlns:a16="http://schemas.microsoft.com/office/drawing/2014/main" id="{C788BC2E-2DC6-4C66-8BF4-38F7170B2F89}"/>
                  </a:ext>
                </a:extLst>
              </p:cNvPr>
              <p:cNvPicPr/>
              <p:nvPr/>
            </p:nvPicPr>
            <p:blipFill>
              <a:blip r:embed="rId2342"/>
              <a:stretch>
                <a:fillRect/>
              </a:stretch>
            </p:blipFill>
            <p:spPr>
              <a:xfrm>
                <a:off x="10962747" y="1784896"/>
                <a:ext cx="680040" cy="318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87" name="Gruppo 2786">
            <a:extLst>
              <a:ext uri="{FF2B5EF4-FFF2-40B4-BE49-F238E27FC236}">
                <a16:creationId xmlns:a16="http://schemas.microsoft.com/office/drawing/2014/main" id="{078096D9-8C9D-4DAA-8D41-C716621A7CE0}"/>
              </a:ext>
            </a:extLst>
          </p:cNvPr>
          <p:cNvGrpSpPr/>
          <p:nvPr/>
        </p:nvGrpSpPr>
        <p:grpSpPr>
          <a:xfrm>
            <a:off x="10900107" y="1118176"/>
            <a:ext cx="591840" cy="827280"/>
            <a:chOff x="10845004" y="853397"/>
            <a:chExt cx="591840" cy="82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3">
              <p14:nvContentPartPr>
                <p14:cNvPr id="2783" name="Input penna 2782">
                  <a:extLst>
                    <a:ext uri="{FF2B5EF4-FFF2-40B4-BE49-F238E27FC236}">
                      <a16:creationId xmlns:a16="http://schemas.microsoft.com/office/drawing/2014/main" id="{71FF6C80-AE13-4B74-B0A1-BF6B0C44C775}"/>
                    </a:ext>
                  </a:extLst>
                </p14:cNvPr>
                <p14:cNvContentPartPr/>
                <p14:nvPr/>
              </p14:nvContentPartPr>
              <p14:xfrm>
                <a:off x="10845004" y="853397"/>
                <a:ext cx="353520" cy="565920"/>
              </p14:xfrm>
            </p:contentPart>
          </mc:Choice>
          <mc:Fallback xmlns="">
            <p:pic>
              <p:nvPicPr>
                <p:cNvPr id="2783" name="Input penna 2782">
                  <a:extLst>
                    <a:ext uri="{FF2B5EF4-FFF2-40B4-BE49-F238E27FC236}">
                      <a16:creationId xmlns:a16="http://schemas.microsoft.com/office/drawing/2014/main" id="{71FF6C80-AE13-4B74-B0A1-BF6B0C44C775}"/>
                    </a:ext>
                  </a:extLst>
                </p:cNvPr>
                <p:cNvPicPr/>
                <p:nvPr/>
              </p:nvPicPr>
              <p:blipFill>
                <a:blip r:embed="rId2344"/>
                <a:stretch>
                  <a:fillRect/>
                </a:stretch>
              </p:blipFill>
              <p:spPr>
                <a:xfrm>
                  <a:off x="10836004" y="844397"/>
                  <a:ext cx="371160" cy="58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5">
              <p14:nvContentPartPr>
                <p14:cNvPr id="2784" name="Input penna 2783">
                  <a:extLst>
                    <a:ext uri="{FF2B5EF4-FFF2-40B4-BE49-F238E27FC236}">
                      <a16:creationId xmlns:a16="http://schemas.microsoft.com/office/drawing/2014/main" id="{951850B6-346B-47AC-B4D8-EBEB206683A8}"/>
                    </a:ext>
                  </a:extLst>
                </p14:cNvPr>
                <p14:cNvContentPartPr/>
                <p14:nvPr/>
              </p14:nvContentPartPr>
              <p14:xfrm>
                <a:off x="11216524" y="1474757"/>
                <a:ext cx="80280" cy="163080"/>
              </p14:xfrm>
            </p:contentPart>
          </mc:Choice>
          <mc:Fallback xmlns="">
            <p:pic>
              <p:nvPicPr>
                <p:cNvPr id="2784" name="Input penna 2783">
                  <a:extLst>
                    <a:ext uri="{FF2B5EF4-FFF2-40B4-BE49-F238E27FC236}">
                      <a16:creationId xmlns:a16="http://schemas.microsoft.com/office/drawing/2014/main" id="{951850B6-346B-47AC-B4D8-EBEB206683A8}"/>
                    </a:ext>
                  </a:extLst>
                </p:cNvPr>
                <p:cNvPicPr/>
                <p:nvPr/>
              </p:nvPicPr>
              <p:blipFill>
                <a:blip r:embed="rId2346"/>
                <a:stretch>
                  <a:fillRect/>
                </a:stretch>
              </p:blipFill>
              <p:spPr>
                <a:xfrm>
                  <a:off x="11207524" y="1466117"/>
                  <a:ext cx="979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7">
              <p14:nvContentPartPr>
                <p14:cNvPr id="2785" name="Input penna 2784">
                  <a:extLst>
                    <a:ext uri="{FF2B5EF4-FFF2-40B4-BE49-F238E27FC236}">
                      <a16:creationId xmlns:a16="http://schemas.microsoft.com/office/drawing/2014/main" id="{511FEDF6-B8E6-4421-A317-569B7F3C651E}"/>
                    </a:ext>
                  </a:extLst>
                </p14:cNvPr>
                <p14:cNvContentPartPr/>
                <p14:nvPr/>
              </p14:nvContentPartPr>
              <p14:xfrm>
                <a:off x="11314444" y="1574117"/>
                <a:ext cx="83520" cy="101160"/>
              </p14:xfrm>
            </p:contentPart>
          </mc:Choice>
          <mc:Fallback xmlns="">
            <p:pic>
              <p:nvPicPr>
                <p:cNvPr id="2785" name="Input penna 2784">
                  <a:extLst>
                    <a:ext uri="{FF2B5EF4-FFF2-40B4-BE49-F238E27FC236}">
                      <a16:creationId xmlns:a16="http://schemas.microsoft.com/office/drawing/2014/main" id="{511FEDF6-B8E6-4421-A317-569B7F3C651E}"/>
                    </a:ext>
                  </a:extLst>
                </p:cNvPr>
                <p:cNvPicPr/>
                <p:nvPr/>
              </p:nvPicPr>
              <p:blipFill>
                <a:blip r:embed="rId2348"/>
                <a:stretch>
                  <a:fillRect/>
                </a:stretch>
              </p:blipFill>
              <p:spPr>
                <a:xfrm>
                  <a:off x="11305444" y="1565477"/>
                  <a:ext cx="1011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9">
              <p14:nvContentPartPr>
                <p14:cNvPr id="2786" name="Input penna 2785">
                  <a:extLst>
                    <a:ext uri="{FF2B5EF4-FFF2-40B4-BE49-F238E27FC236}">
                      <a16:creationId xmlns:a16="http://schemas.microsoft.com/office/drawing/2014/main" id="{A5672503-092E-45F1-B59D-A697F9498988}"/>
                    </a:ext>
                  </a:extLst>
                </p14:cNvPr>
                <p14:cNvContentPartPr/>
                <p14:nvPr/>
              </p14:nvContentPartPr>
              <p14:xfrm>
                <a:off x="11397604" y="1639997"/>
                <a:ext cx="39240" cy="40680"/>
              </p14:xfrm>
            </p:contentPart>
          </mc:Choice>
          <mc:Fallback xmlns="">
            <p:pic>
              <p:nvPicPr>
                <p:cNvPr id="2786" name="Input penna 2785">
                  <a:extLst>
                    <a:ext uri="{FF2B5EF4-FFF2-40B4-BE49-F238E27FC236}">
                      <a16:creationId xmlns:a16="http://schemas.microsoft.com/office/drawing/2014/main" id="{A5672503-092E-45F1-B59D-A697F9498988}"/>
                    </a:ext>
                  </a:extLst>
                </p:cNvPr>
                <p:cNvPicPr/>
                <p:nvPr/>
              </p:nvPicPr>
              <p:blipFill>
                <a:blip r:embed="rId2350"/>
                <a:stretch>
                  <a:fillRect/>
                </a:stretch>
              </p:blipFill>
              <p:spPr>
                <a:xfrm>
                  <a:off x="11388964" y="1630997"/>
                  <a:ext cx="56880" cy="5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51">
            <p14:nvContentPartPr>
              <p14:cNvPr id="2788" name="Input penna 2787">
                <a:extLst>
                  <a:ext uri="{FF2B5EF4-FFF2-40B4-BE49-F238E27FC236}">
                    <a16:creationId xmlns:a16="http://schemas.microsoft.com/office/drawing/2014/main" id="{55C92EC0-0E23-40F6-8966-FFEEE6EE020A}"/>
                  </a:ext>
                </a:extLst>
              </p14:cNvPr>
              <p14:cNvContentPartPr/>
              <p14:nvPr/>
            </p14:nvContentPartPr>
            <p14:xfrm>
              <a:off x="11690307" y="2129416"/>
              <a:ext cx="63720" cy="159120"/>
            </p14:xfrm>
          </p:contentPart>
        </mc:Choice>
        <mc:Fallback xmlns="">
          <p:pic>
            <p:nvPicPr>
              <p:cNvPr id="2788" name="Input penna 2787">
                <a:extLst>
                  <a:ext uri="{FF2B5EF4-FFF2-40B4-BE49-F238E27FC236}">
                    <a16:creationId xmlns:a16="http://schemas.microsoft.com/office/drawing/2014/main" id="{55C92EC0-0E23-40F6-8966-FFEEE6EE020A}"/>
                  </a:ext>
                </a:extLst>
              </p:cNvPr>
              <p:cNvPicPr/>
              <p:nvPr/>
            </p:nvPicPr>
            <p:blipFill>
              <a:blip r:embed="rId2352"/>
              <a:stretch>
                <a:fillRect/>
              </a:stretch>
            </p:blipFill>
            <p:spPr>
              <a:xfrm>
                <a:off x="11681667" y="2120416"/>
                <a:ext cx="8136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3">
            <p14:nvContentPartPr>
              <p14:cNvPr id="2789" name="Input penna 2788">
                <a:extLst>
                  <a:ext uri="{FF2B5EF4-FFF2-40B4-BE49-F238E27FC236}">
                    <a16:creationId xmlns:a16="http://schemas.microsoft.com/office/drawing/2014/main" id="{ED773F30-0C76-4CFF-A011-29ECABB95E23}"/>
                  </a:ext>
                </a:extLst>
              </p14:cNvPr>
              <p14:cNvContentPartPr/>
              <p14:nvPr/>
            </p14:nvContentPartPr>
            <p14:xfrm>
              <a:off x="11316627" y="1027096"/>
              <a:ext cx="84960" cy="192240"/>
            </p14:xfrm>
          </p:contentPart>
        </mc:Choice>
        <mc:Fallback xmlns="">
          <p:pic>
            <p:nvPicPr>
              <p:cNvPr id="2789" name="Input penna 2788">
                <a:extLst>
                  <a:ext uri="{FF2B5EF4-FFF2-40B4-BE49-F238E27FC236}">
                    <a16:creationId xmlns:a16="http://schemas.microsoft.com/office/drawing/2014/main" id="{ED773F30-0C76-4CFF-A011-29ECABB95E23}"/>
                  </a:ext>
                </a:extLst>
              </p:cNvPr>
              <p:cNvPicPr/>
              <p:nvPr/>
            </p:nvPicPr>
            <p:blipFill>
              <a:blip r:embed="rId2354"/>
              <a:stretch>
                <a:fillRect/>
              </a:stretch>
            </p:blipFill>
            <p:spPr>
              <a:xfrm>
                <a:off x="11307987" y="1018096"/>
                <a:ext cx="102600" cy="20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35" name="Gruppo 2834">
            <a:extLst>
              <a:ext uri="{FF2B5EF4-FFF2-40B4-BE49-F238E27FC236}">
                <a16:creationId xmlns:a16="http://schemas.microsoft.com/office/drawing/2014/main" id="{375CA6A1-9587-406C-BCB7-7D2B97CE9EE1}"/>
              </a:ext>
            </a:extLst>
          </p:cNvPr>
          <p:cNvGrpSpPr/>
          <p:nvPr/>
        </p:nvGrpSpPr>
        <p:grpSpPr>
          <a:xfrm>
            <a:off x="6665404" y="3653117"/>
            <a:ext cx="3385080" cy="276840"/>
            <a:chOff x="6665404" y="3653117"/>
            <a:chExt cx="338508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55">
              <p14:nvContentPartPr>
                <p14:cNvPr id="2791" name="Input penna 2790">
                  <a:extLst>
                    <a:ext uri="{FF2B5EF4-FFF2-40B4-BE49-F238E27FC236}">
                      <a16:creationId xmlns:a16="http://schemas.microsoft.com/office/drawing/2014/main" id="{90C665BE-2431-448F-8A55-72CECF9020A6}"/>
                    </a:ext>
                  </a:extLst>
                </p14:cNvPr>
                <p14:cNvContentPartPr/>
                <p14:nvPr/>
              </p14:nvContentPartPr>
              <p14:xfrm>
                <a:off x="6665404" y="3740597"/>
                <a:ext cx="110880" cy="139320"/>
              </p14:xfrm>
            </p:contentPart>
          </mc:Choice>
          <mc:Fallback xmlns="">
            <p:pic>
              <p:nvPicPr>
                <p:cNvPr id="2791" name="Input penna 2790">
                  <a:extLst>
                    <a:ext uri="{FF2B5EF4-FFF2-40B4-BE49-F238E27FC236}">
                      <a16:creationId xmlns:a16="http://schemas.microsoft.com/office/drawing/2014/main" id="{90C665BE-2431-448F-8A55-72CECF9020A6}"/>
                    </a:ext>
                  </a:extLst>
                </p:cNvPr>
                <p:cNvPicPr/>
                <p:nvPr/>
              </p:nvPicPr>
              <p:blipFill>
                <a:blip r:embed="rId2356"/>
                <a:stretch>
                  <a:fillRect/>
                </a:stretch>
              </p:blipFill>
              <p:spPr>
                <a:xfrm>
                  <a:off x="6656764" y="3731957"/>
                  <a:ext cx="1285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7">
              <p14:nvContentPartPr>
                <p14:cNvPr id="2792" name="Input penna 2791">
                  <a:extLst>
                    <a:ext uri="{FF2B5EF4-FFF2-40B4-BE49-F238E27FC236}">
                      <a16:creationId xmlns:a16="http://schemas.microsoft.com/office/drawing/2014/main" id="{362875EF-CDFE-4410-BCC8-8B56E10010C4}"/>
                    </a:ext>
                  </a:extLst>
                </p14:cNvPr>
                <p14:cNvContentPartPr/>
                <p14:nvPr/>
              </p14:nvContentPartPr>
              <p14:xfrm>
                <a:off x="6809044" y="3711437"/>
                <a:ext cx="30600" cy="204120"/>
              </p14:xfrm>
            </p:contentPart>
          </mc:Choice>
          <mc:Fallback xmlns="">
            <p:pic>
              <p:nvPicPr>
                <p:cNvPr id="2792" name="Input penna 2791">
                  <a:extLst>
                    <a:ext uri="{FF2B5EF4-FFF2-40B4-BE49-F238E27FC236}">
                      <a16:creationId xmlns:a16="http://schemas.microsoft.com/office/drawing/2014/main" id="{362875EF-CDFE-4410-BCC8-8B56E10010C4}"/>
                    </a:ext>
                  </a:extLst>
                </p:cNvPr>
                <p:cNvPicPr/>
                <p:nvPr/>
              </p:nvPicPr>
              <p:blipFill>
                <a:blip r:embed="rId2358"/>
                <a:stretch>
                  <a:fillRect/>
                </a:stretch>
              </p:blipFill>
              <p:spPr>
                <a:xfrm>
                  <a:off x="6800044" y="3702437"/>
                  <a:ext cx="482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9">
              <p14:nvContentPartPr>
                <p14:cNvPr id="2793" name="Input penna 2792">
                  <a:extLst>
                    <a:ext uri="{FF2B5EF4-FFF2-40B4-BE49-F238E27FC236}">
                      <a16:creationId xmlns:a16="http://schemas.microsoft.com/office/drawing/2014/main" id="{1D6A52E9-D4D9-491D-B009-B6010C5E0A26}"/>
                    </a:ext>
                  </a:extLst>
                </p14:cNvPr>
                <p14:cNvContentPartPr/>
                <p14:nvPr/>
              </p14:nvContentPartPr>
              <p14:xfrm>
                <a:off x="6963124" y="3761477"/>
                <a:ext cx="4680" cy="107280"/>
              </p14:xfrm>
            </p:contentPart>
          </mc:Choice>
          <mc:Fallback xmlns="">
            <p:pic>
              <p:nvPicPr>
                <p:cNvPr id="2793" name="Input penna 2792">
                  <a:extLst>
                    <a:ext uri="{FF2B5EF4-FFF2-40B4-BE49-F238E27FC236}">
                      <a16:creationId xmlns:a16="http://schemas.microsoft.com/office/drawing/2014/main" id="{1D6A52E9-D4D9-491D-B009-B6010C5E0A26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6954484" y="3752477"/>
                  <a:ext cx="22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1">
              <p14:nvContentPartPr>
                <p14:cNvPr id="2794" name="Input penna 2793">
                  <a:extLst>
                    <a:ext uri="{FF2B5EF4-FFF2-40B4-BE49-F238E27FC236}">
                      <a16:creationId xmlns:a16="http://schemas.microsoft.com/office/drawing/2014/main" id="{44097E2E-A2E3-484D-9307-D62833C415D8}"/>
                    </a:ext>
                  </a:extLst>
                </p14:cNvPr>
                <p14:cNvContentPartPr/>
                <p14:nvPr/>
              </p14:nvContentPartPr>
              <p14:xfrm>
                <a:off x="6937924" y="3767957"/>
                <a:ext cx="77040" cy="100080"/>
              </p14:xfrm>
            </p:contentPart>
          </mc:Choice>
          <mc:Fallback xmlns="">
            <p:pic>
              <p:nvPicPr>
                <p:cNvPr id="2794" name="Input penna 2793">
                  <a:extLst>
                    <a:ext uri="{FF2B5EF4-FFF2-40B4-BE49-F238E27FC236}">
                      <a16:creationId xmlns:a16="http://schemas.microsoft.com/office/drawing/2014/main" id="{44097E2E-A2E3-484D-9307-D62833C415D8}"/>
                    </a:ext>
                  </a:extLst>
                </p:cNvPr>
                <p:cNvPicPr/>
                <p:nvPr/>
              </p:nvPicPr>
              <p:blipFill>
                <a:blip r:embed="rId2362"/>
                <a:stretch>
                  <a:fillRect/>
                </a:stretch>
              </p:blipFill>
              <p:spPr>
                <a:xfrm>
                  <a:off x="6929284" y="3758957"/>
                  <a:ext cx="946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3">
              <p14:nvContentPartPr>
                <p14:cNvPr id="2795" name="Input penna 2794">
                  <a:extLst>
                    <a:ext uri="{FF2B5EF4-FFF2-40B4-BE49-F238E27FC236}">
                      <a16:creationId xmlns:a16="http://schemas.microsoft.com/office/drawing/2014/main" id="{C9477A05-9B88-4798-8C4A-8F56E8AB1998}"/>
                    </a:ext>
                  </a:extLst>
                </p14:cNvPr>
                <p14:cNvContentPartPr/>
                <p14:nvPr/>
              </p14:nvContentPartPr>
              <p14:xfrm>
                <a:off x="7027204" y="3754637"/>
                <a:ext cx="51840" cy="111600"/>
              </p14:xfrm>
            </p:contentPart>
          </mc:Choice>
          <mc:Fallback xmlns="">
            <p:pic>
              <p:nvPicPr>
                <p:cNvPr id="2795" name="Input penna 2794">
                  <a:extLst>
                    <a:ext uri="{FF2B5EF4-FFF2-40B4-BE49-F238E27FC236}">
                      <a16:creationId xmlns:a16="http://schemas.microsoft.com/office/drawing/2014/main" id="{C9477A05-9B88-4798-8C4A-8F56E8AB1998}"/>
                    </a:ext>
                  </a:extLst>
                </p:cNvPr>
                <p:cNvPicPr/>
                <p:nvPr/>
              </p:nvPicPr>
              <p:blipFill>
                <a:blip r:embed="rId2364"/>
                <a:stretch>
                  <a:fillRect/>
                </a:stretch>
              </p:blipFill>
              <p:spPr>
                <a:xfrm>
                  <a:off x="7018564" y="3745997"/>
                  <a:ext cx="694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5">
              <p14:nvContentPartPr>
                <p14:cNvPr id="2796" name="Input penna 2795">
                  <a:extLst>
                    <a:ext uri="{FF2B5EF4-FFF2-40B4-BE49-F238E27FC236}">
                      <a16:creationId xmlns:a16="http://schemas.microsoft.com/office/drawing/2014/main" id="{1892A39C-9BB7-4CA6-81CD-DEECE5BD3138}"/>
                    </a:ext>
                  </a:extLst>
                </p14:cNvPr>
                <p14:cNvContentPartPr/>
                <p14:nvPr/>
              </p14:nvContentPartPr>
              <p14:xfrm>
                <a:off x="7088764" y="3790277"/>
                <a:ext cx="28080" cy="84240"/>
              </p14:xfrm>
            </p:contentPart>
          </mc:Choice>
          <mc:Fallback xmlns="">
            <p:pic>
              <p:nvPicPr>
                <p:cNvPr id="2796" name="Input penna 2795">
                  <a:extLst>
                    <a:ext uri="{FF2B5EF4-FFF2-40B4-BE49-F238E27FC236}">
                      <a16:creationId xmlns:a16="http://schemas.microsoft.com/office/drawing/2014/main" id="{1892A39C-9BB7-4CA6-81CD-DEECE5BD3138}"/>
                    </a:ext>
                  </a:extLst>
                </p:cNvPr>
                <p:cNvPicPr/>
                <p:nvPr/>
              </p:nvPicPr>
              <p:blipFill>
                <a:blip r:embed="rId2366"/>
                <a:stretch>
                  <a:fillRect/>
                </a:stretch>
              </p:blipFill>
              <p:spPr>
                <a:xfrm>
                  <a:off x="7080124" y="3781277"/>
                  <a:ext cx="45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7">
              <p14:nvContentPartPr>
                <p14:cNvPr id="2797" name="Input penna 2796">
                  <a:extLst>
                    <a:ext uri="{FF2B5EF4-FFF2-40B4-BE49-F238E27FC236}">
                      <a16:creationId xmlns:a16="http://schemas.microsoft.com/office/drawing/2014/main" id="{F2781F08-6D80-45BE-A238-F98D3F61D928}"/>
                    </a:ext>
                  </a:extLst>
                </p14:cNvPr>
                <p14:cNvContentPartPr/>
                <p14:nvPr/>
              </p14:nvContentPartPr>
              <p14:xfrm>
                <a:off x="7085524" y="3772997"/>
                <a:ext cx="59400" cy="360"/>
              </p14:xfrm>
            </p:contentPart>
          </mc:Choice>
          <mc:Fallback xmlns="">
            <p:pic>
              <p:nvPicPr>
                <p:cNvPr id="2797" name="Input penna 2796">
                  <a:extLst>
                    <a:ext uri="{FF2B5EF4-FFF2-40B4-BE49-F238E27FC236}">
                      <a16:creationId xmlns:a16="http://schemas.microsoft.com/office/drawing/2014/main" id="{F2781F08-6D80-45BE-A238-F98D3F61D928}"/>
                    </a:ext>
                  </a:extLst>
                </p:cNvPr>
                <p:cNvPicPr/>
                <p:nvPr/>
              </p:nvPicPr>
              <p:blipFill>
                <a:blip r:embed="rId1918"/>
                <a:stretch>
                  <a:fillRect/>
                </a:stretch>
              </p:blipFill>
              <p:spPr>
                <a:xfrm>
                  <a:off x="7076524" y="3763997"/>
                  <a:ext cx="770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8">
              <p14:nvContentPartPr>
                <p14:cNvPr id="2798" name="Input penna 2797">
                  <a:extLst>
                    <a:ext uri="{FF2B5EF4-FFF2-40B4-BE49-F238E27FC236}">
                      <a16:creationId xmlns:a16="http://schemas.microsoft.com/office/drawing/2014/main" id="{6B3E8CDB-579E-42D6-8D00-F646BC64207C}"/>
                    </a:ext>
                  </a:extLst>
                </p14:cNvPr>
                <p14:cNvContentPartPr/>
                <p14:nvPr/>
              </p14:nvContentPartPr>
              <p14:xfrm>
                <a:off x="7144564" y="3772997"/>
                <a:ext cx="84600" cy="90720"/>
              </p14:xfrm>
            </p:contentPart>
          </mc:Choice>
          <mc:Fallback xmlns="">
            <p:pic>
              <p:nvPicPr>
                <p:cNvPr id="2798" name="Input penna 2797">
                  <a:extLst>
                    <a:ext uri="{FF2B5EF4-FFF2-40B4-BE49-F238E27FC236}">
                      <a16:creationId xmlns:a16="http://schemas.microsoft.com/office/drawing/2014/main" id="{6B3E8CDB-579E-42D6-8D00-F646BC64207C}"/>
                    </a:ext>
                  </a:extLst>
                </p:cNvPr>
                <p:cNvPicPr/>
                <p:nvPr/>
              </p:nvPicPr>
              <p:blipFill>
                <a:blip r:embed="rId2369"/>
                <a:stretch>
                  <a:fillRect/>
                </a:stretch>
              </p:blipFill>
              <p:spPr>
                <a:xfrm>
                  <a:off x="7135564" y="3763997"/>
                  <a:ext cx="1022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0">
              <p14:nvContentPartPr>
                <p14:cNvPr id="2800" name="Input penna 2799">
                  <a:extLst>
                    <a:ext uri="{FF2B5EF4-FFF2-40B4-BE49-F238E27FC236}">
                      <a16:creationId xmlns:a16="http://schemas.microsoft.com/office/drawing/2014/main" id="{081EAC13-3E36-48B9-BB05-10E36F9CE18E}"/>
                    </a:ext>
                  </a:extLst>
                </p14:cNvPr>
                <p14:cNvContentPartPr/>
                <p14:nvPr/>
              </p14:nvContentPartPr>
              <p14:xfrm>
                <a:off x="7323844" y="3760037"/>
                <a:ext cx="2160" cy="60480"/>
              </p14:xfrm>
            </p:contentPart>
          </mc:Choice>
          <mc:Fallback xmlns="">
            <p:pic>
              <p:nvPicPr>
                <p:cNvPr id="2800" name="Input penna 2799">
                  <a:extLst>
                    <a:ext uri="{FF2B5EF4-FFF2-40B4-BE49-F238E27FC236}">
                      <a16:creationId xmlns:a16="http://schemas.microsoft.com/office/drawing/2014/main" id="{081EAC13-3E36-48B9-BB05-10E36F9CE18E}"/>
                    </a:ext>
                  </a:extLst>
                </p:cNvPr>
                <p:cNvPicPr/>
                <p:nvPr/>
              </p:nvPicPr>
              <p:blipFill>
                <a:blip r:embed="rId2371"/>
                <a:stretch>
                  <a:fillRect/>
                </a:stretch>
              </p:blipFill>
              <p:spPr>
                <a:xfrm>
                  <a:off x="7315204" y="3751037"/>
                  <a:ext cx="198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2">
              <p14:nvContentPartPr>
                <p14:cNvPr id="2801" name="Input penna 2800">
                  <a:extLst>
                    <a:ext uri="{FF2B5EF4-FFF2-40B4-BE49-F238E27FC236}">
                      <a16:creationId xmlns:a16="http://schemas.microsoft.com/office/drawing/2014/main" id="{9C555B79-19E1-4054-A6BC-5774EB2CB20F}"/>
                    </a:ext>
                  </a:extLst>
                </p14:cNvPr>
                <p14:cNvContentPartPr/>
                <p14:nvPr/>
              </p14:nvContentPartPr>
              <p14:xfrm>
                <a:off x="7362724" y="3731237"/>
                <a:ext cx="55800" cy="109440"/>
              </p14:xfrm>
            </p:contentPart>
          </mc:Choice>
          <mc:Fallback xmlns="">
            <p:pic>
              <p:nvPicPr>
                <p:cNvPr id="2801" name="Input penna 2800">
                  <a:extLst>
                    <a:ext uri="{FF2B5EF4-FFF2-40B4-BE49-F238E27FC236}">
                      <a16:creationId xmlns:a16="http://schemas.microsoft.com/office/drawing/2014/main" id="{9C555B79-19E1-4054-A6BC-5774EB2CB20F}"/>
                    </a:ext>
                  </a:extLst>
                </p:cNvPr>
                <p:cNvPicPr/>
                <p:nvPr/>
              </p:nvPicPr>
              <p:blipFill>
                <a:blip r:embed="rId2373"/>
                <a:stretch>
                  <a:fillRect/>
                </a:stretch>
              </p:blipFill>
              <p:spPr>
                <a:xfrm>
                  <a:off x="7354084" y="3722597"/>
                  <a:ext cx="73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4">
              <p14:nvContentPartPr>
                <p14:cNvPr id="2802" name="Input penna 2801">
                  <a:extLst>
                    <a:ext uri="{FF2B5EF4-FFF2-40B4-BE49-F238E27FC236}">
                      <a16:creationId xmlns:a16="http://schemas.microsoft.com/office/drawing/2014/main" id="{7E0D9052-83B5-4796-82B1-5972F3E89712}"/>
                    </a:ext>
                  </a:extLst>
                </p14:cNvPr>
                <p14:cNvContentPartPr/>
                <p14:nvPr/>
              </p14:nvContentPartPr>
              <p14:xfrm>
                <a:off x="7497364" y="3746357"/>
                <a:ext cx="68760" cy="78120"/>
              </p14:xfrm>
            </p:contentPart>
          </mc:Choice>
          <mc:Fallback xmlns="">
            <p:pic>
              <p:nvPicPr>
                <p:cNvPr id="2802" name="Input penna 2801">
                  <a:extLst>
                    <a:ext uri="{FF2B5EF4-FFF2-40B4-BE49-F238E27FC236}">
                      <a16:creationId xmlns:a16="http://schemas.microsoft.com/office/drawing/2014/main" id="{7E0D9052-83B5-4796-82B1-5972F3E89712}"/>
                    </a:ext>
                  </a:extLst>
                </p:cNvPr>
                <p:cNvPicPr/>
                <p:nvPr/>
              </p:nvPicPr>
              <p:blipFill>
                <a:blip r:embed="rId2375"/>
                <a:stretch>
                  <a:fillRect/>
                </a:stretch>
              </p:blipFill>
              <p:spPr>
                <a:xfrm>
                  <a:off x="7488724" y="3737717"/>
                  <a:ext cx="86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6">
              <p14:nvContentPartPr>
                <p14:cNvPr id="2803" name="Input penna 2802">
                  <a:extLst>
                    <a:ext uri="{FF2B5EF4-FFF2-40B4-BE49-F238E27FC236}">
                      <a16:creationId xmlns:a16="http://schemas.microsoft.com/office/drawing/2014/main" id="{91B16F2F-8A89-48BB-A7B5-51F71DE1ACDC}"/>
                    </a:ext>
                  </a:extLst>
                </p14:cNvPr>
                <p14:cNvContentPartPr/>
                <p14:nvPr/>
              </p14:nvContentPartPr>
              <p14:xfrm>
                <a:off x="7584484" y="3774437"/>
                <a:ext cx="23040" cy="61200"/>
              </p14:xfrm>
            </p:contentPart>
          </mc:Choice>
          <mc:Fallback xmlns="">
            <p:pic>
              <p:nvPicPr>
                <p:cNvPr id="2803" name="Input penna 2802">
                  <a:extLst>
                    <a:ext uri="{FF2B5EF4-FFF2-40B4-BE49-F238E27FC236}">
                      <a16:creationId xmlns:a16="http://schemas.microsoft.com/office/drawing/2014/main" id="{91B16F2F-8A89-48BB-A7B5-51F71DE1ACDC}"/>
                    </a:ext>
                  </a:extLst>
                </p:cNvPr>
                <p:cNvPicPr/>
                <p:nvPr/>
              </p:nvPicPr>
              <p:blipFill>
                <a:blip r:embed="rId2377"/>
                <a:stretch>
                  <a:fillRect/>
                </a:stretch>
              </p:blipFill>
              <p:spPr>
                <a:xfrm>
                  <a:off x="7575484" y="3765437"/>
                  <a:ext cx="406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8">
              <p14:nvContentPartPr>
                <p14:cNvPr id="2804" name="Input penna 2803">
                  <a:extLst>
                    <a:ext uri="{FF2B5EF4-FFF2-40B4-BE49-F238E27FC236}">
                      <a16:creationId xmlns:a16="http://schemas.microsoft.com/office/drawing/2014/main" id="{171736E2-9386-47E1-AB08-152FEED8310F}"/>
                    </a:ext>
                  </a:extLst>
                </p14:cNvPr>
                <p14:cNvContentPartPr/>
                <p14:nvPr/>
              </p14:nvContentPartPr>
              <p14:xfrm>
                <a:off x="7633804" y="3750677"/>
                <a:ext cx="59400" cy="97200"/>
              </p14:xfrm>
            </p:contentPart>
          </mc:Choice>
          <mc:Fallback xmlns="">
            <p:pic>
              <p:nvPicPr>
                <p:cNvPr id="2804" name="Input penna 2803">
                  <a:extLst>
                    <a:ext uri="{FF2B5EF4-FFF2-40B4-BE49-F238E27FC236}">
                      <a16:creationId xmlns:a16="http://schemas.microsoft.com/office/drawing/2014/main" id="{171736E2-9386-47E1-AB08-152FEED8310F}"/>
                    </a:ext>
                  </a:extLst>
                </p:cNvPr>
                <p:cNvPicPr/>
                <p:nvPr/>
              </p:nvPicPr>
              <p:blipFill>
                <a:blip r:embed="rId2379"/>
                <a:stretch>
                  <a:fillRect/>
                </a:stretch>
              </p:blipFill>
              <p:spPr>
                <a:xfrm>
                  <a:off x="7625164" y="3742037"/>
                  <a:ext cx="770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0">
              <p14:nvContentPartPr>
                <p14:cNvPr id="2805" name="Input penna 2804">
                  <a:extLst>
                    <a:ext uri="{FF2B5EF4-FFF2-40B4-BE49-F238E27FC236}">
                      <a16:creationId xmlns:a16="http://schemas.microsoft.com/office/drawing/2014/main" id="{40FB690A-E106-4134-B930-48920CBB5810}"/>
                    </a:ext>
                  </a:extLst>
                </p14:cNvPr>
                <p14:cNvContentPartPr/>
                <p14:nvPr/>
              </p14:nvContentPartPr>
              <p14:xfrm>
                <a:off x="7683844" y="3743477"/>
                <a:ext cx="99720" cy="96480"/>
              </p14:xfrm>
            </p:contentPart>
          </mc:Choice>
          <mc:Fallback xmlns="">
            <p:pic>
              <p:nvPicPr>
                <p:cNvPr id="2805" name="Input penna 2804">
                  <a:extLst>
                    <a:ext uri="{FF2B5EF4-FFF2-40B4-BE49-F238E27FC236}">
                      <a16:creationId xmlns:a16="http://schemas.microsoft.com/office/drawing/2014/main" id="{40FB690A-E106-4134-B930-48920CBB5810}"/>
                    </a:ext>
                  </a:extLst>
                </p:cNvPr>
                <p:cNvPicPr/>
                <p:nvPr/>
              </p:nvPicPr>
              <p:blipFill>
                <a:blip r:embed="rId2381"/>
                <a:stretch>
                  <a:fillRect/>
                </a:stretch>
              </p:blipFill>
              <p:spPr>
                <a:xfrm>
                  <a:off x="7675204" y="3734837"/>
                  <a:ext cx="1173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2">
              <p14:nvContentPartPr>
                <p14:cNvPr id="2806" name="Input penna 2805">
                  <a:extLst>
                    <a:ext uri="{FF2B5EF4-FFF2-40B4-BE49-F238E27FC236}">
                      <a16:creationId xmlns:a16="http://schemas.microsoft.com/office/drawing/2014/main" id="{3A7AAFE0-3E5B-4753-A868-79AA77061BAE}"/>
                    </a:ext>
                  </a:extLst>
                </p14:cNvPr>
                <p14:cNvContentPartPr/>
                <p14:nvPr/>
              </p14:nvContentPartPr>
              <p14:xfrm>
                <a:off x="7754044" y="3760037"/>
                <a:ext cx="87480" cy="87120"/>
              </p14:xfrm>
            </p:contentPart>
          </mc:Choice>
          <mc:Fallback xmlns="">
            <p:pic>
              <p:nvPicPr>
                <p:cNvPr id="2806" name="Input penna 2805">
                  <a:extLst>
                    <a:ext uri="{FF2B5EF4-FFF2-40B4-BE49-F238E27FC236}">
                      <a16:creationId xmlns:a16="http://schemas.microsoft.com/office/drawing/2014/main" id="{3A7AAFE0-3E5B-4753-A868-79AA77061BAE}"/>
                    </a:ext>
                  </a:extLst>
                </p:cNvPr>
                <p:cNvPicPr/>
                <p:nvPr/>
              </p:nvPicPr>
              <p:blipFill>
                <a:blip r:embed="rId2383"/>
                <a:stretch>
                  <a:fillRect/>
                </a:stretch>
              </p:blipFill>
              <p:spPr>
                <a:xfrm>
                  <a:off x="7745404" y="3751037"/>
                  <a:ext cx="1051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4">
              <p14:nvContentPartPr>
                <p14:cNvPr id="2807" name="Input penna 2806">
                  <a:extLst>
                    <a:ext uri="{FF2B5EF4-FFF2-40B4-BE49-F238E27FC236}">
                      <a16:creationId xmlns:a16="http://schemas.microsoft.com/office/drawing/2014/main" id="{EC94D0BE-D7E1-457D-8DB4-63AE8E58FB42}"/>
                    </a:ext>
                  </a:extLst>
                </p14:cNvPr>
                <p14:cNvContentPartPr/>
                <p14:nvPr/>
              </p14:nvContentPartPr>
              <p14:xfrm>
                <a:off x="7780684" y="3799637"/>
                <a:ext cx="45720" cy="23400"/>
              </p14:xfrm>
            </p:contentPart>
          </mc:Choice>
          <mc:Fallback xmlns="">
            <p:pic>
              <p:nvPicPr>
                <p:cNvPr id="2807" name="Input penna 2806">
                  <a:extLst>
                    <a:ext uri="{FF2B5EF4-FFF2-40B4-BE49-F238E27FC236}">
                      <a16:creationId xmlns:a16="http://schemas.microsoft.com/office/drawing/2014/main" id="{EC94D0BE-D7E1-457D-8DB4-63AE8E58FB42}"/>
                    </a:ext>
                  </a:extLst>
                </p:cNvPr>
                <p:cNvPicPr/>
                <p:nvPr/>
              </p:nvPicPr>
              <p:blipFill>
                <a:blip r:embed="rId2385"/>
                <a:stretch>
                  <a:fillRect/>
                </a:stretch>
              </p:blipFill>
              <p:spPr>
                <a:xfrm>
                  <a:off x="7771684" y="3790637"/>
                  <a:ext cx="633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6">
              <p14:nvContentPartPr>
                <p14:cNvPr id="2808" name="Input penna 2807">
                  <a:extLst>
                    <a:ext uri="{FF2B5EF4-FFF2-40B4-BE49-F238E27FC236}">
                      <a16:creationId xmlns:a16="http://schemas.microsoft.com/office/drawing/2014/main" id="{7DE3909D-1C66-4828-A70C-79D9A5E0D7F3}"/>
                    </a:ext>
                  </a:extLst>
                </p14:cNvPr>
                <p14:cNvContentPartPr/>
                <p14:nvPr/>
              </p14:nvContentPartPr>
              <p14:xfrm>
                <a:off x="7826044" y="3770117"/>
                <a:ext cx="164520" cy="82440"/>
              </p14:xfrm>
            </p:contentPart>
          </mc:Choice>
          <mc:Fallback xmlns="">
            <p:pic>
              <p:nvPicPr>
                <p:cNvPr id="2808" name="Input penna 2807">
                  <a:extLst>
                    <a:ext uri="{FF2B5EF4-FFF2-40B4-BE49-F238E27FC236}">
                      <a16:creationId xmlns:a16="http://schemas.microsoft.com/office/drawing/2014/main" id="{7DE3909D-1C66-4828-A70C-79D9A5E0D7F3}"/>
                    </a:ext>
                  </a:extLst>
                </p:cNvPr>
                <p:cNvPicPr/>
                <p:nvPr/>
              </p:nvPicPr>
              <p:blipFill>
                <a:blip r:embed="rId2387"/>
                <a:stretch>
                  <a:fillRect/>
                </a:stretch>
              </p:blipFill>
              <p:spPr>
                <a:xfrm>
                  <a:off x="7817404" y="3761477"/>
                  <a:ext cx="1821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8">
              <p14:nvContentPartPr>
                <p14:cNvPr id="2809" name="Input penna 2808">
                  <a:extLst>
                    <a:ext uri="{FF2B5EF4-FFF2-40B4-BE49-F238E27FC236}">
                      <a16:creationId xmlns:a16="http://schemas.microsoft.com/office/drawing/2014/main" id="{50B48719-7379-4E2A-951B-E825778B52EF}"/>
                    </a:ext>
                  </a:extLst>
                </p14:cNvPr>
                <p14:cNvContentPartPr/>
                <p14:nvPr/>
              </p14:nvContentPartPr>
              <p14:xfrm>
                <a:off x="8083084" y="3760037"/>
                <a:ext cx="12960" cy="66960"/>
              </p14:xfrm>
            </p:contentPart>
          </mc:Choice>
          <mc:Fallback xmlns="">
            <p:pic>
              <p:nvPicPr>
                <p:cNvPr id="2809" name="Input penna 2808">
                  <a:extLst>
                    <a:ext uri="{FF2B5EF4-FFF2-40B4-BE49-F238E27FC236}">
                      <a16:creationId xmlns:a16="http://schemas.microsoft.com/office/drawing/2014/main" id="{50B48719-7379-4E2A-951B-E825778B52EF}"/>
                    </a:ext>
                  </a:extLst>
                </p:cNvPr>
                <p:cNvPicPr/>
                <p:nvPr/>
              </p:nvPicPr>
              <p:blipFill>
                <a:blip r:embed="rId2389"/>
                <a:stretch>
                  <a:fillRect/>
                </a:stretch>
              </p:blipFill>
              <p:spPr>
                <a:xfrm>
                  <a:off x="8074444" y="3751037"/>
                  <a:ext cx="306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0">
              <p14:nvContentPartPr>
                <p14:cNvPr id="2810" name="Input penna 2809">
                  <a:extLst>
                    <a:ext uri="{FF2B5EF4-FFF2-40B4-BE49-F238E27FC236}">
                      <a16:creationId xmlns:a16="http://schemas.microsoft.com/office/drawing/2014/main" id="{7A35DE2F-0A6D-485D-8F71-E809BA7C5530}"/>
                    </a:ext>
                  </a:extLst>
                </p14:cNvPr>
                <p14:cNvContentPartPr/>
                <p14:nvPr/>
              </p14:nvContentPartPr>
              <p14:xfrm>
                <a:off x="8069044" y="3708557"/>
                <a:ext cx="77760" cy="62280"/>
              </p14:xfrm>
            </p:contentPart>
          </mc:Choice>
          <mc:Fallback xmlns="">
            <p:pic>
              <p:nvPicPr>
                <p:cNvPr id="2810" name="Input penna 2809">
                  <a:extLst>
                    <a:ext uri="{FF2B5EF4-FFF2-40B4-BE49-F238E27FC236}">
                      <a16:creationId xmlns:a16="http://schemas.microsoft.com/office/drawing/2014/main" id="{7A35DE2F-0A6D-485D-8F71-E809BA7C5530}"/>
                    </a:ext>
                  </a:extLst>
                </p:cNvPr>
                <p:cNvPicPr/>
                <p:nvPr/>
              </p:nvPicPr>
              <p:blipFill>
                <a:blip r:embed="rId2391"/>
                <a:stretch>
                  <a:fillRect/>
                </a:stretch>
              </p:blipFill>
              <p:spPr>
                <a:xfrm>
                  <a:off x="8060044" y="3699917"/>
                  <a:ext cx="95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2">
              <p14:nvContentPartPr>
                <p14:cNvPr id="2811" name="Input penna 2810">
                  <a:extLst>
                    <a:ext uri="{FF2B5EF4-FFF2-40B4-BE49-F238E27FC236}">
                      <a16:creationId xmlns:a16="http://schemas.microsoft.com/office/drawing/2014/main" id="{A569934E-B50B-45A9-A8B4-8A1C096B3315}"/>
                    </a:ext>
                  </a:extLst>
                </p14:cNvPr>
                <p14:cNvContentPartPr/>
                <p14:nvPr/>
              </p14:nvContentPartPr>
              <p14:xfrm>
                <a:off x="8147524" y="3733757"/>
                <a:ext cx="70920" cy="88920"/>
              </p14:xfrm>
            </p:contentPart>
          </mc:Choice>
          <mc:Fallback xmlns="">
            <p:pic>
              <p:nvPicPr>
                <p:cNvPr id="2811" name="Input penna 2810">
                  <a:extLst>
                    <a:ext uri="{FF2B5EF4-FFF2-40B4-BE49-F238E27FC236}">
                      <a16:creationId xmlns:a16="http://schemas.microsoft.com/office/drawing/2014/main" id="{A569934E-B50B-45A9-A8B4-8A1C096B3315}"/>
                    </a:ext>
                  </a:extLst>
                </p:cNvPr>
                <p:cNvPicPr/>
                <p:nvPr/>
              </p:nvPicPr>
              <p:blipFill>
                <a:blip r:embed="rId2393"/>
                <a:stretch>
                  <a:fillRect/>
                </a:stretch>
              </p:blipFill>
              <p:spPr>
                <a:xfrm>
                  <a:off x="8138884" y="3725117"/>
                  <a:ext cx="885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4">
              <p14:nvContentPartPr>
                <p14:cNvPr id="2812" name="Input penna 2811">
                  <a:extLst>
                    <a:ext uri="{FF2B5EF4-FFF2-40B4-BE49-F238E27FC236}">
                      <a16:creationId xmlns:a16="http://schemas.microsoft.com/office/drawing/2014/main" id="{E03540AE-D065-44F4-8F83-F9FAFF38BB31}"/>
                    </a:ext>
                  </a:extLst>
                </p14:cNvPr>
                <p14:cNvContentPartPr/>
                <p14:nvPr/>
              </p14:nvContentPartPr>
              <p14:xfrm>
                <a:off x="8235004" y="3721877"/>
                <a:ext cx="10440" cy="87120"/>
              </p14:xfrm>
            </p:contentPart>
          </mc:Choice>
          <mc:Fallback xmlns="">
            <p:pic>
              <p:nvPicPr>
                <p:cNvPr id="2812" name="Input penna 2811">
                  <a:extLst>
                    <a:ext uri="{FF2B5EF4-FFF2-40B4-BE49-F238E27FC236}">
                      <a16:creationId xmlns:a16="http://schemas.microsoft.com/office/drawing/2014/main" id="{E03540AE-D065-44F4-8F83-F9FAFF38BB31}"/>
                    </a:ext>
                  </a:extLst>
                </p:cNvPr>
                <p:cNvPicPr/>
                <p:nvPr/>
              </p:nvPicPr>
              <p:blipFill>
                <a:blip r:embed="rId2395"/>
                <a:stretch>
                  <a:fillRect/>
                </a:stretch>
              </p:blipFill>
              <p:spPr>
                <a:xfrm>
                  <a:off x="8226004" y="3713237"/>
                  <a:ext cx="280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6">
              <p14:nvContentPartPr>
                <p14:cNvPr id="2813" name="Input penna 2812">
                  <a:extLst>
                    <a:ext uri="{FF2B5EF4-FFF2-40B4-BE49-F238E27FC236}">
                      <a16:creationId xmlns:a16="http://schemas.microsoft.com/office/drawing/2014/main" id="{CA3AA531-23C1-4A2B-8438-F55E1BD0A6E8}"/>
                    </a:ext>
                  </a:extLst>
                </p14:cNvPr>
                <p14:cNvContentPartPr/>
                <p14:nvPr/>
              </p14:nvContentPartPr>
              <p14:xfrm>
                <a:off x="8275324" y="3721157"/>
                <a:ext cx="78120" cy="93960"/>
              </p14:xfrm>
            </p:contentPart>
          </mc:Choice>
          <mc:Fallback xmlns="">
            <p:pic>
              <p:nvPicPr>
                <p:cNvPr id="2813" name="Input penna 2812">
                  <a:extLst>
                    <a:ext uri="{FF2B5EF4-FFF2-40B4-BE49-F238E27FC236}">
                      <a16:creationId xmlns:a16="http://schemas.microsoft.com/office/drawing/2014/main" id="{CA3AA531-23C1-4A2B-8438-F55E1BD0A6E8}"/>
                    </a:ext>
                  </a:extLst>
                </p:cNvPr>
                <p:cNvPicPr/>
                <p:nvPr/>
              </p:nvPicPr>
              <p:blipFill>
                <a:blip r:embed="rId2397"/>
                <a:stretch>
                  <a:fillRect/>
                </a:stretch>
              </p:blipFill>
              <p:spPr>
                <a:xfrm>
                  <a:off x="8266324" y="3712517"/>
                  <a:ext cx="95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8">
              <p14:nvContentPartPr>
                <p14:cNvPr id="2814" name="Input penna 2813">
                  <a:extLst>
                    <a:ext uri="{FF2B5EF4-FFF2-40B4-BE49-F238E27FC236}">
                      <a16:creationId xmlns:a16="http://schemas.microsoft.com/office/drawing/2014/main" id="{D6B06F3A-3E2A-40CA-9F9B-675EF48E5749}"/>
                    </a:ext>
                  </a:extLst>
                </p14:cNvPr>
                <p14:cNvContentPartPr/>
                <p14:nvPr/>
              </p14:nvContentPartPr>
              <p14:xfrm>
                <a:off x="8369284" y="3737717"/>
                <a:ext cx="93600" cy="84960"/>
              </p14:xfrm>
            </p:contentPart>
          </mc:Choice>
          <mc:Fallback xmlns="">
            <p:pic>
              <p:nvPicPr>
                <p:cNvPr id="2814" name="Input penna 2813">
                  <a:extLst>
                    <a:ext uri="{FF2B5EF4-FFF2-40B4-BE49-F238E27FC236}">
                      <a16:creationId xmlns:a16="http://schemas.microsoft.com/office/drawing/2014/main" id="{D6B06F3A-3E2A-40CA-9F9B-675EF48E5749}"/>
                    </a:ext>
                  </a:extLst>
                </p:cNvPr>
                <p:cNvPicPr/>
                <p:nvPr/>
              </p:nvPicPr>
              <p:blipFill>
                <a:blip r:embed="rId2399"/>
                <a:stretch>
                  <a:fillRect/>
                </a:stretch>
              </p:blipFill>
              <p:spPr>
                <a:xfrm>
                  <a:off x="8360644" y="3729077"/>
                  <a:ext cx="1112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0">
              <p14:nvContentPartPr>
                <p14:cNvPr id="2815" name="Input penna 2814">
                  <a:extLst>
                    <a:ext uri="{FF2B5EF4-FFF2-40B4-BE49-F238E27FC236}">
                      <a16:creationId xmlns:a16="http://schemas.microsoft.com/office/drawing/2014/main" id="{E88E1DFD-BAC2-43B4-ABF5-6C688609AACF}"/>
                    </a:ext>
                  </a:extLst>
                </p14:cNvPr>
                <p14:cNvContentPartPr/>
                <p14:nvPr/>
              </p14:nvContentPartPr>
              <p14:xfrm>
                <a:off x="8469364" y="3702437"/>
                <a:ext cx="48600" cy="93960"/>
              </p14:xfrm>
            </p:contentPart>
          </mc:Choice>
          <mc:Fallback xmlns="">
            <p:pic>
              <p:nvPicPr>
                <p:cNvPr id="2815" name="Input penna 2814">
                  <a:extLst>
                    <a:ext uri="{FF2B5EF4-FFF2-40B4-BE49-F238E27FC236}">
                      <a16:creationId xmlns:a16="http://schemas.microsoft.com/office/drawing/2014/main" id="{E88E1DFD-BAC2-43B4-ABF5-6C688609AACF}"/>
                    </a:ext>
                  </a:extLst>
                </p:cNvPr>
                <p:cNvPicPr/>
                <p:nvPr/>
              </p:nvPicPr>
              <p:blipFill>
                <a:blip r:embed="rId2401"/>
                <a:stretch>
                  <a:fillRect/>
                </a:stretch>
              </p:blipFill>
              <p:spPr>
                <a:xfrm>
                  <a:off x="8460724" y="3693437"/>
                  <a:ext cx="66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2">
              <p14:nvContentPartPr>
                <p14:cNvPr id="2816" name="Input penna 2815">
                  <a:extLst>
                    <a:ext uri="{FF2B5EF4-FFF2-40B4-BE49-F238E27FC236}">
                      <a16:creationId xmlns:a16="http://schemas.microsoft.com/office/drawing/2014/main" id="{66397972-2D2F-42F7-B182-80006CC86CE8}"/>
                    </a:ext>
                  </a:extLst>
                </p14:cNvPr>
                <p14:cNvContentPartPr/>
                <p14:nvPr/>
              </p14:nvContentPartPr>
              <p14:xfrm>
                <a:off x="8480164" y="3796037"/>
                <a:ext cx="360" cy="360"/>
              </p14:xfrm>
            </p:contentPart>
          </mc:Choice>
          <mc:Fallback xmlns="">
            <p:pic>
              <p:nvPicPr>
                <p:cNvPr id="2816" name="Input penna 2815">
                  <a:extLst>
                    <a:ext uri="{FF2B5EF4-FFF2-40B4-BE49-F238E27FC236}">
                      <a16:creationId xmlns:a16="http://schemas.microsoft.com/office/drawing/2014/main" id="{66397972-2D2F-42F7-B182-80006CC86CE8}"/>
                    </a:ext>
                  </a:extLst>
                </p:cNvPr>
                <p:cNvPicPr/>
                <p:nvPr/>
              </p:nvPicPr>
              <p:blipFill>
                <a:blip r:embed="rId2403"/>
                <a:stretch>
                  <a:fillRect/>
                </a:stretch>
              </p:blipFill>
              <p:spPr>
                <a:xfrm>
                  <a:off x="8471164" y="378703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4">
              <p14:nvContentPartPr>
                <p14:cNvPr id="2817" name="Input penna 2816">
                  <a:extLst>
                    <a:ext uri="{FF2B5EF4-FFF2-40B4-BE49-F238E27FC236}">
                      <a16:creationId xmlns:a16="http://schemas.microsoft.com/office/drawing/2014/main" id="{A52E9CA7-7A5D-49DA-AE8F-A8E3CB0C5E95}"/>
                    </a:ext>
                  </a:extLst>
                </p14:cNvPr>
                <p14:cNvContentPartPr/>
                <p14:nvPr/>
              </p14:nvContentPartPr>
              <p14:xfrm>
                <a:off x="8480164" y="3695237"/>
                <a:ext cx="225360" cy="131040"/>
              </p14:xfrm>
            </p:contentPart>
          </mc:Choice>
          <mc:Fallback xmlns="">
            <p:pic>
              <p:nvPicPr>
                <p:cNvPr id="2817" name="Input penna 2816">
                  <a:extLst>
                    <a:ext uri="{FF2B5EF4-FFF2-40B4-BE49-F238E27FC236}">
                      <a16:creationId xmlns:a16="http://schemas.microsoft.com/office/drawing/2014/main" id="{A52E9CA7-7A5D-49DA-AE8F-A8E3CB0C5E95}"/>
                    </a:ext>
                  </a:extLst>
                </p:cNvPr>
                <p:cNvPicPr/>
                <p:nvPr/>
              </p:nvPicPr>
              <p:blipFill>
                <a:blip r:embed="rId2405"/>
                <a:stretch>
                  <a:fillRect/>
                </a:stretch>
              </p:blipFill>
              <p:spPr>
                <a:xfrm>
                  <a:off x="8471164" y="3686597"/>
                  <a:ext cx="2430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6">
              <p14:nvContentPartPr>
                <p14:cNvPr id="2818" name="Input penna 2817">
                  <a:extLst>
                    <a:ext uri="{FF2B5EF4-FFF2-40B4-BE49-F238E27FC236}">
                      <a16:creationId xmlns:a16="http://schemas.microsoft.com/office/drawing/2014/main" id="{10658F2A-502E-4E41-933C-EDB26728AA01}"/>
                    </a:ext>
                  </a:extLst>
                </p14:cNvPr>
                <p14:cNvContentPartPr/>
                <p14:nvPr/>
              </p14:nvContentPartPr>
              <p14:xfrm>
                <a:off x="8688964" y="3719357"/>
                <a:ext cx="59760" cy="97200"/>
              </p14:xfrm>
            </p:contentPart>
          </mc:Choice>
          <mc:Fallback xmlns="">
            <p:pic>
              <p:nvPicPr>
                <p:cNvPr id="2818" name="Input penna 2817">
                  <a:extLst>
                    <a:ext uri="{FF2B5EF4-FFF2-40B4-BE49-F238E27FC236}">
                      <a16:creationId xmlns:a16="http://schemas.microsoft.com/office/drawing/2014/main" id="{10658F2A-502E-4E41-933C-EDB26728AA01}"/>
                    </a:ext>
                  </a:extLst>
                </p:cNvPr>
                <p:cNvPicPr/>
                <p:nvPr/>
              </p:nvPicPr>
              <p:blipFill>
                <a:blip r:embed="rId2407"/>
                <a:stretch>
                  <a:fillRect/>
                </a:stretch>
              </p:blipFill>
              <p:spPr>
                <a:xfrm>
                  <a:off x="8679964" y="3710357"/>
                  <a:ext cx="77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8">
              <p14:nvContentPartPr>
                <p14:cNvPr id="2819" name="Input penna 2818">
                  <a:extLst>
                    <a:ext uri="{FF2B5EF4-FFF2-40B4-BE49-F238E27FC236}">
                      <a16:creationId xmlns:a16="http://schemas.microsoft.com/office/drawing/2014/main" id="{23FE3252-1859-41FC-A0CA-51518F87444E}"/>
                    </a:ext>
                  </a:extLst>
                </p14:cNvPr>
                <p14:cNvContentPartPr/>
                <p14:nvPr/>
              </p14:nvContentPartPr>
              <p14:xfrm>
                <a:off x="8696884" y="3780197"/>
                <a:ext cx="46800" cy="3960"/>
              </p14:xfrm>
            </p:contentPart>
          </mc:Choice>
          <mc:Fallback xmlns="">
            <p:pic>
              <p:nvPicPr>
                <p:cNvPr id="2819" name="Input penna 2818">
                  <a:extLst>
                    <a:ext uri="{FF2B5EF4-FFF2-40B4-BE49-F238E27FC236}">
                      <a16:creationId xmlns:a16="http://schemas.microsoft.com/office/drawing/2014/main" id="{23FE3252-1859-41FC-A0CA-51518F87444E}"/>
                    </a:ext>
                  </a:extLst>
                </p:cNvPr>
                <p:cNvPicPr/>
                <p:nvPr/>
              </p:nvPicPr>
              <p:blipFill>
                <a:blip r:embed="rId2409"/>
                <a:stretch>
                  <a:fillRect/>
                </a:stretch>
              </p:blipFill>
              <p:spPr>
                <a:xfrm>
                  <a:off x="8687884" y="3771197"/>
                  <a:ext cx="64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0">
              <p14:nvContentPartPr>
                <p14:cNvPr id="2822" name="Input penna 2821">
                  <a:extLst>
                    <a:ext uri="{FF2B5EF4-FFF2-40B4-BE49-F238E27FC236}">
                      <a16:creationId xmlns:a16="http://schemas.microsoft.com/office/drawing/2014/main" id="{264CC0C6-40E0-477C-A720-669FAD123FB8}"/>
                    </a:ext>
                  </a:extLst>
                </p14:cNvPr>
                <p14:cNvContentPartPr/>
                <p14:nvPr/>
              </p14:nvContentPartPr>
              <p14:xfrm>
                <a:off x="8889844" y="3746357"/>
                <a:ext cx="104040" cy="97920"/>
              </p14:xfrm>
            </p:contentPart>
          </mc:Choice>
          <mc:Fallback xmlns="">
            <p:pic>
              <p:nvPicPr>
                <p:cNvPr id="2822" name="Input penna 2821">
                  <a:extLst>
                    <a:ext uri="{FF2B5EF4-FFF2-40B4-BE49-F238E27FC236}">
                      <a16:creationId xmlns:a16="http://schemas.microsoft.com/office/drawing/2014/main" id="{264CC0C6-40E0-477C-A720-669FAD123FB8}"/>
                    </a:ext>
                  </a:extLst>
                </p:cNvPr>
                <p:cNvPicPr/>
                <p:nvPr/>
              </p:nvPicPr>
              <p:blipFill>
                <a:blip r:embed="rId2411"/>
                <a:stretch>
                  <a:fillRect/>
                </a:stretch>
              </p:blipFill>
              <p:spPr>
                <a:xfrm>
                  <a:off x="8880844" y="3737717"/>
                  <a:ext cx="1216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2">
              <p14:nvContentPartPr>
                <p14:cNvPr id="2823" name="Input penna 2822">
                  <a:extLst>
                    <a:ext uri="{FF2B5EF4-FFF2-40B4-BE49-F238E27FC236}">
                      <a16:creationId xmlns:a16="http://schemas.microsoft.com/office/drawing/2014/main" id="{50EEAA20-C578-4845-9469-B53D195BCA54}"/>
                    </a:ext>
                  </a:extLst>
                </p14:cNvPr>
                <p14:cNvContentPartPr/>
                <p14:nvPr/>
              </p14:nvContentPartPr>
              <p14:xfrm>
                <a:off x="8917204" y="3807197"/>
                <a:ext cx="69120" cy="5760"/>
              </p14:xfrm>
            </p:contentPart>
          </mc:Choice>
          <mc:Fallback xmlns="">
            <p:pic>
              <p:nvPicPr>
                <p:cNvPr id="2823" name="Input penna 2822">
                  <a:extLst>
                    <a:ext uri="{FF2B5EF4-FFF2-40B4-BE49-F238E27FC236}">
                      <a16:creationId xmlns:a16="http://schemas.microsoft.com/office/drawing/2014/main" id="{50EEAA20-C578-4845-9469-B53D195BCA54}"/>
                    </a:ext>
                  </a:extLst>
                </p:cNvPr>
                <p:cNvPicPr/>
                <p:nvPr/>
              </p:nvPicPr>
              <p:blipFill>
                <a:blip r:embed="rId2413"/>
                <a:stretch>
                  <a:fillRect/>
                </a:stretch>
              </p:blipFill>
              <p:spPr>
                <a:xfrm>
                  <a:off x="8908204" y="3798557"/>
                  <a:ext cx="867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4">
              <p14:nvContentPartPr>
                <p14:cNvPr id="2825" name="Input penna 2824">
                  <a:extLst>
                    <a:ext uri="{FF2B5EF4-FFF2-40B4-BE49-F238E27FC236}">
                      <a16:creationId xmlns:a16="http://schemas.microsoft.com/office/drawing/2014/main" id="{DDEE3DDE-1E7A-40C0-A767-51DF2D08EC9E}"/>
                    </a:ext>
                  </a:extLst>
                </p14:cNvPr>
                <p14:cNvContentPartPr/>
                <p14:nvPr/>
              </p14:nvContentPartPr>
              <p14:xfrm>
                <a:off x="9108364" y="3715397"/>
                <a:ext cx="147240" cy="117360"/>
              </p14:xfrm>
            </p:contentPart>
          </mc:Choice>
          <mc:Fallback xmlns="">
            <p:pic>
              <p:nvPicPr>
                <p:cNvPr id="2825" name="Input penna 2824">
                  <a:extLst>
                    <a:ext uri="{FF2B5EF4-FFF2-40B4-BE49-F238E27FC236}">
                      <a16:creationId xmlns:a16="http://schemas.microsoft.com/office/drawing/2014/main" id="{DDEE3DDE-1E7A-40C0-A767-51DF2D08EC9E}"/>
                    </a:ext>
                  </a:extLst>
                </p:cNvPr>
                <p:cNvPicPr/>
                <p:nvPr/>
              </p:nvPicPr>
              <p:blipFill>
                <a:blip r:embed="rId2415"/>
                <a:stretch>
                  <a:fillRect/>
                </a:stretch>
              </p:blipFill>
              <p:spPr>
                <a:xfrm>
                  <a:off x="9099724" y="3706397"/>
                  <a:ext cx="1648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6">
              <p14:nvContentPartPr>
                <p14:cNvPr id="2826" name="Input penna 2825">
                  <a:extLst>
                    <a:ext uri="{FF2B5EF4-FFF2-40B4-BE49-F238E27FC236}">
                      <a16:creationId xmlns:a16="http://schemas.microsoft.com/office/drawing/2014/main" id="{9D6CE561-5DC2-4A02-8878-B0E1D7679FDA}"/>
                    </a:ext>
                  </a:extLst>
                </p14:cNvPr>
                <p14:cNvContentPartPr/>
                <p14:nvPr/>
              </p14:nvContentPartPr>
              <p14:xfrm>
                <a:off x="9293404" y="3730517"/>
                <a:ext cx="24120" cy="103320"/>
              </p14:xfrm>
            </p:contentPart>
          </mc:Choice>
          <mc:Fallback xmlns="">
            <p:pic>
              <p:nvPicPr>
                <p:cNvPr id="2826" name="Input penna 2825">
                  <a:extLst>
                    <a:ext uri="{FF2B5EF4-FFF2-40B4-BE49-F238E27FC236}">
                      <a16:creationId xmlns:a16="http://schemas.microsoft.com/office/drawing/2014/main" id="{9D6CE561-5DC2-4A02-8878-B0E1D7679FDA}"/>
                    </a:ext>
                  </a:extLst>
                </p:cNvPr>
                <p:cNvPicPr/>
                <p:nvPr/>
              </p:nvPicPr>
              <p:blipFill>
                <a:blip r:embed="rId2417"/>
                <a:stretch>
                  <a:fillRect/>
                </a:stretch>
              </p:blipFill>
              <p:spPr>
                <a:xfrm>
                  <a:off x="9284404" y="3721877"/>
                  <a:ext cx="417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8">
              <p14:nvContentPartPr>
                <p14:cNvPr id="2827" name="Input penna 2826">
                  <a:extLst>
                    <a:ext uri="{FF2B5EF4-FFF2-40B4-BE49-F238E27FC236}">
                      <a16:creationId xmlns:a16="http://schemas.microsoft.com/office/drawing/2014/main" id="{C40788F7-A6B7-4DB3-A00D-7C8C7AC87290}"/>
                    </a:ext>
                  </a:extLst>
                </p14:cNvPr>
                <p14:cNvContentPartPr/>
                <p14:nvPr/>
              </p14:nvContentPartPr>
              <p14:xfrm>
                <a:off x="9247324" y="3715397"/>
                <a:ext cx="91080" cy="1800"/>
              </p14:xfrm>
            </p:contentPart>
          </mc:Choice>
          <mc:Fallback xmlns="">
            <p:pic>
              <p:nvPicPr>
                <p:cNvPr id="2827" name="Input penna 2826">
                  <a:extLst>
                    <a:ext uri="{FF2B5EF4-FFF2-40B4-BE49-F238E27FC236}">
                      <a16:creationId xmlns:a16="http://schemas.microsoft.com/office/drawing/2014/main" id="{C40788F7-A6B7-4DB3-A00D-7C8C7AC87290}"/>
                    </a:ext>
                  </a:extLst>
                </p:cNvPr>
                <p:cNvPicPr/>
                <p:nvPr/>
              </p:nvPicPr>
              <p:blipFill>
                <a:blip r:embed="rId2419"/>
                <a:stretch>
                  <a:fillRect/>
                </a:stretch>
              </p:blipFill>
              <p:spPr>
                <a:xfrm>
                  <a:off x="9238324" y="3706757"/>
                  <a:ext cx="1087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0">
              <p14:nvContentPartPr>
                <p14:cNvPr id="2828" name="Input penna 2827">
                  <a:extLst>
                    <a:ext uri="{FF2B5EF4-FFF2-40B4-BE49-F238E27FC236}">
                      <a16:creationId xmlns:a16="http://schemas.microsoft.com/office/drawing/2014/main" id="{1D6381A3-B671-4B79-9DD0-7CE31A4C2C84}"/>
                    </a:ext>
                  </a:extLst>
                </p14:cNvPr>
                <p14:cNvContentPartPr/>
                <p14:nvPr/>
              </p14:nvContentPartPr>
              <p14:xfrm>
                <a:off x="9339844" y="3710357"/>
                <a:ext cx="25560" cy="105840"/>
              </p14:xfrm>
            </p:contentPart>
          </mc:Choice>
          <mc:Fallback xmlns="">
            <p:pic>
              <p:nvPicPr>
                <p:cNvPr id="2828" name="Input penna 2827">
                  <a:extLst>
                    <a:ext uri="{FF2B5EF4-FFF2-40B4-BE49-F238E27FC236}">
                      <a16:creationId xmlns:a16="http://schemas.microsoft.com/office/drawing/2014/main" id="{1D6381A3-B671-4B79-9DD0-7CE31A4C2C84}"/>
                    </a:ext>
                  </a:extLst>
                </p:cNvPr>
                <p:cNvPicPr/>
                <p:nvPr/>
              </p:nvPicPr>
              <p:blipFill>
                <a:blip r:embed="rId2421"/>
                <a:stretch>
                  <a:fillRect/>
                </a:stretch>
              </p:blipFill>
              <p:spPr>
                <a:xfrm>
                  <a:off x="9330844" y="3701717"/>
                  <a:ext cx="43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2">
              <p14:nvContentPartPr>
                <p14:cNvPr id="2829" name="Input penna 2828">
                  <a:extLst>
                    <a:ext uri="{FF2B5EF4-FFF2-40B4-BE49-F238E27FC236}">
                      <a16:creationId xmlns:a16="http://schemas.microsoft.com/office/drawing/2014/main" id="{69344846-2E74-4898-8F37-3B94CDDCBA08}"/>
                    </a:ext>
                  </a:extLst>
                </p14:cNvPr>
                <p14:cNvContentPartPr/>
                <p14:nvPr/>
              </p14:nvContentPartPr>
              <p14:xfrm>
                <a:off x="9487084" y="3653117"/>
                <a:ext cx="99000" cy="169560"/>
              </p14:xfrm>
            </p:contentPart>
          </mc:Choice>
          <mc:Fallback xmlns="">
            <p:pic>
              <p:nvPicPr>
                <p:cNvPr id="2829" name="Input penna 2828">
                  <a:extLst>
                    <a:ext uri="{FF2B5EF4-FFF2-40B4-BE49-F238E27FC236}">
                      <a16:creationId xmlns:a16="http://schemas.microsoft.com/office/drawing/2014/main" id="{69344846-2E74-4898-8F37-3B94CDDCBA08}"/>
                    </a:ext>
                  </a:extLst>
                </p:cNvPr>
                <p:cNvPicPr/>
                <p:nvPr/>
              </p:nvPicPr>
              <p:blipFill>
                <a:blip r:embed="rId2423"/>
                <a:stretch>
                  <a:fillRect/>
                </a:stretch>
              </p:blipFill>
              <p:spPr>
                <a:xfrm>
                  <a:off x="9478444" y="3644117"/>
                  <a:ext cx="11664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4">
              <p14:nvContentPartPr>
                <p14:cNvPr id="2830" name="Input penna 2829">
                  <a:extLst>
                    <a:ext uri="{FF2B5EF4-FFF2-40B4-BE49-F238E27FC236}">
                      <a16:creationId xmlns:a16="http://schemas.microsoft.com/office/drawing/2014/main" id="{3344DD55-188A-4FF4-A3E4-2C61D72086E0}"/>
                    </a:ext>
                  </a:extLst>
                </p14:cNvPr>
                <p14:cNvContentPartPr/>
                <p14:nvPr/>
              </p14:nvContentPartPr>
              <p14:xfrm>
                <a:off x="9608764" y="3756437"/>
                <a:ext cx="51840" cy="120240"/>
              </p14:xfrm>
            </p:contentPart>
          </mc:Choice>
          <mc:Fallback xmlns="">
            <p:pic>
              <p:nvPicPr>
                <p:cNvPr id="2830" name="Input penna 2829">
                  <a:extLst>
                    <a:ext uri="{FF2B5EF4-FFF2-40B4-BE49-F238E27FC236}">
                      <a16:creationId xmlns:a16="http://schemas.microsoft.com/office/drawing/2014/main" id="{3344DD55-188A-4FF4-A3E4-2C61D72086E0}"/>
                    </a:ext>
                  </a:extLst>
                </p:cNvPr>
                <p:cNvPicPr/>
                <p:nvPr/>
              </p:nvPicPr>
              <p:blipFill>
                <a:blip r:embed="rId2425"/>
                <a:stretch>
                  <a:fillRect/>
                </a:stretch>
              </p:blipFill>
              <p:spPr>
                <a:xfrm>
                  <a:off x="9600124" y="3747437"/>
                  <a:ext cx="69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6">
              <p14:nvContentPartPr>
                <p14:cNvPr id="2832" name="Input penna 2831">
                  <a:extLst>
                    <a:ext uri="{FF2B5EF4-FFF2-40B4-BE49-F238E27FC236}">
                      <a16:creationId xmlns:a16="http://schemas.microsoft.com/office/drawing/2014/main" id="{AAE868A3-9EEB-43A1-8A36-990334D498AE}"/>
                    </a:ext>
                  </a:extLst>
                </p14:cNvPr>
                <p14:cNvContentPartPr/>
                <p14:nvPr/>
              </p14:nvContentPartPr>
              <p14:xfrm>
                <a:off x="9734044" y="3747797"/>
                <a:ext cx="99720" cy="75240"/>
              </p14:xfrm>
            </p:contentPart>
          </mc:Choice>
          <mc:Fallback xmlns="">
            <p:pic>
              <p:nvPicPr>
                <p:cNvPr id="2832" name="Input penna 2831">
                  <a:extLst>
                    <a:ext uri="{FF2B5EF4-FFF2-40B4-BE49-F238E27FC236}">
                      <a16:creationId xmlns:a16="http://schemas.microsoft.com/office/drawing/2014/main" id="{AAE868A3-9EEB-43A1-8A36-990334D498AE}"/>
                    </a:ext>
                  </a:extLst>
                </p:cNvPr>
                <p:cNvPicPr/>
                <p:nvPr/>
              </p:nvPicPr>
              <p:blipFill>
                <a:blip r:embed="rId2427"/>
                <a:stretch>
                  <a:fillRect/>
                </a:stretch>
              </p:blipFill>
              <p:spPr>
                <a:xfrm>
                  <a:off x="9725404" y="3739157"/>
                  <a:ext cx="117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8">
              <p14:nvContentPartPr>
                <p14:cNvPr id="2833" name="Input penna 2832">
                  <a:extLst>
                    <a:ext uri="{FF2B5EF4-FFF2-40B4-BE49-F238E27FC236}">
                      <a16:creationId xmlns:a16="http://schemas.microsoft.com/office/drawing/2014/main" id="{C1EFB431-E485-4EC7-A5CC-4C620C7AE07C}"/>
                    </a:ext>
                  </a:extLst>
                </p14:cNvPr>
                <p14:cNvContentPartPr/>
                <p14:nvPr/>
              </p14:nvContentPartPr>
              <p14:xfrm>
                <a:off x="9842044" y="3658517"/>
                <a:ext cx="98640" cy="159840"/>
              </p14:xfrm>
            </p:contentPart>
          </mc:Choice>
          <mc:Fallback xmlns="">
            <p:pic>
              <p:nvPicPr>
                <p:cNvPr id="2833" name="Input penna 2832">
                  <a:extLst>
                    <a:ext uri="{FF2B5EF4-FFF2-40B4-BE49-F238E27FC236}">
                      <a16:creationId xmlns:a16="http://schemas.microsoft.com/office/drawing/2014/main" id="{C1EFB431-E485-4EC7-A5CC-4C620C7AE07C}"/>
                    </a:ext>
                  </a:extLst>
                </p:cNvPr>
                <p:cNvPicPr/>
                <p:nvPr/>
              </p:nvPicPr>
              <p:blipFill>
                <a:blip r:embed="rId2429"/>
                <a:stretch>
                  <a:fillRect/>
                </a:stretch>
              </p:blipFill>
              <p:spPr>
                <a:xfrm>
                  <a:off x="9833044" y="3649877"/>
                  <a:ext cx="1162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0">
              <p14:nvContentPartPr>
                <p14:cNvPr id="2834" name="Input penna 2833">
                  <a:extLst>
                    <a:ext uri="{FF2B5EF4-FFF2-40B4-BE49-F238E27FC236}">
                      <a16:creationId xmlns:a16="http://schemas.microsoft.com/office/drawing/2014/main" id="{97557D96-044B-4162-84E0-2B4F95301785}"/>
                    </a:ext>
                  </a:extLst>
                </p14:cNvPr>
                <p14:cNvContentPartPr/>
                <p14:nvPr/>
              </p14:nvContentPartPr>
              <p14:xfrm>
                <a:off x="9960844" y="3747797"/>
                <a:ext cx="89640" cy="182160"/>
              </p14:xfrm>
            </p:contentPart>
          </mc:Choice>
          <mc:Fallback xmlns="">
            <p:pic>
              <p:nvPicPr>
                <p:cNvPr id="2834" name="Input penna 2833">
                  <a:extLst>
                    <a:ext uri="{FF2B5EF4-FFF2-40B4-BE49-F238E27FC236}">
                      <a16:creationId xmlns:a16="http://schemas.microsoft.com/office/drawing/2014/main" id="{97557D96-044B-4162-84E0-2B4F95301785}"/>
                    </a:ext>
                  </a:extLst>
                </p:cNvPr>
                <p:cNvPicPr/>
                <p:nvPr/>
              </p:nvPicPr>
              <p:blipFill>
                <a:blip r:embed="rId2431"/>
                <a:stretch>
                  <a:fillRect/>
                </a:stretch>
              </p:blipFill>
              <p:spPr>
                <a:xfrm>
                  <a:off x="9951844" y="3738797"/>
                  <a:ext cx="107280" cy="19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5" name="Gruppo 2844">
            <a:extLst>
              <a:ext uri="{FF2B5EF4-FFF2-40B4-BE49-F238E27FC236}">
                <a16:creationId xmlns:a16="http://schemas.microsoft.com/office/drawing/2014/main" id="{03D69201-E184-40E1-89A1-F1EBE613D737}"/>
              </a:ext>
            </a:extLst>
          </p:cNvPr>
          <p:cNvGrpSpPr/>
          <p:nvPr/>
        </p:nvGrpSpPr>
        <p:grpSpPr>
          <a:xfrm>
            <a:off x="10132564" y="3657077"/>
            <a:ext cx="587880" cy="210960"/>
            <a:chOff x="10132564" y="3657077"/>
            <a:chExt cx="587880" cy="21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2">
              <p14:nvContentPartPr>
                <p14:cNvPr id="2836" name="Input penna 2835">
                  <a:extLst>
                    <a:ext uri="{FF2B5EF4-FFF2-40B4-BE49-F238E27FC236}">
                      <a16:creationId xmlns:a16="http://schemas.microsoft.com/office/drawing/2014/main" id="{A940367F-780D-4254-A98F-017D58CA8584}"/>
                    </a:ext>
                  </a:extLst>
                </p14:cNvPr>
                <p14:cNvContentPartPr/>
                <p14:nvPr/>
              </p14:nvContentPartPr>
              <p14:xfrm>
                <a:off x="10132564" y="3787397"/>
                <a:ext cx="29880" cy="80640"/>
              </p14:xfrm>
            </p:contentPart>
          </mc:Choice>
          <mc:Fallback xmlns="">
            <p:pic>
              <p:nvPicPr>
                <p:cNvPr id="2836" name="Input penna 2835">
                  <a:extLst>
                    <a:ext uri="{FF2B5EF4-FFF2-40B4-BE49-F238E27FC236}">
                      <a16:creationId xmlns:a16="http://schemas.microsoft.com/office/drawing/2014/main" id="{A940367F-780D-4254-A98F-017D58CA8584}"/>
                    </a:ext>
                  </a:extLst>
                </p:cNvPr>
                <p:cNvPicPr/>
                <p:nvPr/>
              </p:nvPicPr>
              <p:blipFill>
                <a:blip r:embed="rId2433"/>
                <a:stretch>
                  <a:fillRect/>
                </a:stretch>
              </p:blipFill>
              <p:spPr>
                <a:xfrm>
                  <a:off x="10123924" y="3778397"/>
                  <a:ext cx="475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4">
              <p14:nvContentPartPr>
                <p14:cNvPr id="2837" name="Input penna 2836">
                  <a:extLst>
                    <a:ext uri="{FF2B5EF4-FFF2-40B4-BE49-F238E27FC236}">
                      <a16:creationId xmlns:a16="http://schemas.microsoft.com/office/drawing/2014/main" id="{56F7324D-B845-46BC-BF1D-9E1D4710A1E2}"/>
                    </a:ext>
                  </a:extLst>
                </p14:cNvPr>
                <p14:cNvContentPartPr/>
                <p14:nvPr/>
              </p14:nvContentPartPr>
              <p14:xfrm>
                <a:off x="10241284" y="3695597"/>
                <a:ext cx="3960" cy="78480"/>
              </p14:xfrm>
            </p:contentPart>
          </mc:Choice>
          <mc:Fallback xmlns="">
            <p:pic>
              <p:nvPicPr>
                <p:cNvPr id="2837" name="Input penna 2836">
                  <a:extLst>
                    <a:ext uri="{FF2B5EF4-FFF2-40B4-BE49-F238E27FC236}">
                      <a16:creationId xmlns:a16="http://schemas.microsoft.com/office/drawing/2014/main" id="{56F7324D-B845-46BC-BF1D-9E1D4710A1E2}"/>
                    </a:ext>
                  </a:extLst>
                </p:cNvPr>
                <p:cNvPicPr/>
                <p:nvPr/>
              </p:nvPicPr>
              <p:blipFill>
                <a:blip r:embed="rId2435"/>
                <a:stretch>
                  <a:fillRect/>
                </a:stretch>
              </p:blipFill>
              <p:spPr>
                <a:xfrm>
                  <a:off x="10232284" y="3686597"/>
                  <a:ext cx="216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6">
              <p14:nvContentPartPr>
                <p14:cNvPr id="2838" name="Input penna 2837">
                  <a:extLst>
                    <a:ext uri="{FF2B5EF4-FFF2-40B4-BE49-F238E27FC236}">
                      <a16:creationId xmlns:a16="http://schemas.microsoft.com/office/drawing/2014/main" id="{BC813497-04D3-4BEC-8E70-11B3D695780E}"/>
                    </a:ext>
                  </a:extLst>
                </p14:cNvPr>
                <p14:cNvContentPartPr/>
                <p14:nvPr/>
              </p14:nvContentPartPr>
              <p14:xfrm>
                <a:off x="10202044" y="3663197"/>
                <a:ext cx="93600" cy="11880"/>
              </p14:xfrm>
            </p:contentPart>
          </mc:Choice>
          <mc:Fallback xmlns="">
            <p:pic>
              <p:nvPicPr>
                <p:cNvPr id="2838" name="Input penna 2837">
                  <a:extLst>
                    <a:ext uri="{FF2B5EF4-FFF2-40B4-BE49-F238E27FC236}">
                      <a16:creationId xmlns:a16="http://schemas.microsoft.com/office/drawing/2014/main" id="{BC813497-04D3-4BEC-8E70-11B3D695780E}"/>
                    </a:ext>
                  </a:extLst>
                </p:cNvPr>
                <p:cNvPicPr/>
                <p:nvPr/>
              </p:nvPicPr>
              <p:blipFill>
                <a:blip r:embed="rId2437"/>
                <a:stretch>
                  <a:fillRect/>
                </a:stretch>
              </p:blipFill>
              <p:spPr>
                <a:xfrm>
                  <a:off x="10193404" y="3654197"/>
                  <a:ext cx="1112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8">
              <p14:nvContentPartPr>
                <p14:cNvPr id="2839" name="Input penna 2838">
                  <a:extLst>
                    <a:ext uri="{FF2B5EF4-FFF2-40B4-BE49-F238E27FC236}">
                      <a16:creationId xmlns:a16="http://schemas.microsoft.com/office/drawing/2014/main" id="{A845EE44-A375-427B-A5DA-4D64A75AC3FC}"/>
                    </a:ext>
                  </a:extLst>
                </p14:cNvPr>
                <p14:cNvContentPartPr/>
                <p14:nvPr/>
              </p14:nvContentPartPr>
              <p14:xfrm>
                <a:off x="10279444" y="3668237"/>
                <a:ext cx="162360" cy="107640"/>
              </p14:xfrm>
            </p:contentPart>
          </mc:Choice>
          <mc:Fallback xmlns="">
            <p:pic>
              <p:nvPicPr>
                <p:cNvPr id="2839" name="Input penna 2838">
                  <a:extLst>
                    <a:ext uri="{FF2B5EF4-FFF2-40B4-BE49-F238E27FC236}">
                      <a16:creationId xmlns:a16="http://schemas.microsoft.com/office/drawing/2014/main" id="{A845EE44-A375-427B-A5DA-4D64A75AC3FC}"/>
                    </a:ext>
                  </a:extLst>
                </p:cNvPr>
                <p:cNvPicPr/>
                <p:nvPr/>
              </p:nvPicPr>
              <p:blipFill>
                <a:blip r:embed="rId2439"/>
                <a:stretch>
                  <a:fillRect/>
                </a:stretch>
              </p:blipFill>
              <p:spPr>
                <a:xfrm>
                  <a:off x="10270444" y="3659237"/>
                  <a:ext cx="180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0">
              <p14:nvContentPartPr>
                <p14:cNvPr id="2840" name="Input penna 2839">
                  <a:extLst>
                    <a:ext uri="{FF2B5EF4-FFF2-40B4-BE49-F238E27FC236}">
                      <a16:creationId xmlns:a16="http://schemas.microsoft.com/office/drawing/2014/main" id="{BBEACED7-DBFD-4225-8B6A-8FC0A9DC7EEE}"/>
                    </a:ext>
                  </a:extLst>
                </p14:cNvPr>
                <p14:cNvContentPartPr/>
                <p14:nvPr/>
              </p14:nvContentPartPr>
              <p14:xfrm>
                <a:off x="10436044" y="3698477"/>
                <a:ext cx="69480" cy="78840"/>
              </p14:xfrm>
            </p:contentPart>
          </mc:Choice>
          <mc:Fallback xmlns="">
            <p:pic>
              <p:nvPicPr>
                <p:cNvPr id="2840" name="Input penna 2839">
                  <a:extLst>
                    <a:ext uri="{FF2B5EF4-FFF2-40B4-BE49-F238E27FC236}">
                      <a16:creationId xmlns:a16="http://schemas.microsoft.com/office/drawing/2014/main" id="{BBEACED7-DBFD-4225-8B6A-8FC0A9DC7EEE}"/>
                    </a:ext>
                  </a:extLst>
                </p:cNvPr>
                <p:cNvPicPr/>
                <p:nvPr/>
              </p:nvPicPr>
              <p:blipFill>
                <a:blip r:embed="rId2441"/>
                <a:stretch>
                  <a:fillRect/>
                </a:stretch>
              </p:blipFill>
              <p:spPr>
                <a:xfrm>
                  <a:off x="10427404" y="3689477"/>
                  <a:ext cx="871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2">
              <p14:nvContentPartPr>
                <p14:cNvPr id="2841" name="Input penna 2840">
                  <a:extLst>
                    <a:ext uri="{FF2B5EF4-FFF2-40B4-BE49-F238E27FC236}">
                      <a16:creationId xmlns:a16="http://schemas.microsoft.com/office/drawing/2014/main" id="{5011A3DE-C9AB-44EB-BC02-CE38CB0D034D}"/>
                    </a:ext>
                  </a:extLst>
                </p14:cNvPr>
                <p14:cNvContentPartPr/>
                <p14:nvPr/>
              </p14:nvContentPartPr>
              <p14:xfrm>
                <a:off x="10520284" y="3685877"/>
                <a:ext cx="65160" cy="94320"/>
              </p14:xfrm>
            </p:contentPart>
          </mc:Choice>
          <mc:Fallback xmlns="">
            <p:pic>
              <p:nvPicPr>
                <p:cNvPr id="2841" name="Input penna 2840">
                  <a:extLst>
                    <a:ext uri="{FF2B5EF4-FFF2-40B4-BE49-F238E27FC236}">
                      <a16:creationId xmlns:a16="http://schemas.microsoft.com/office/drawing/2014/main" id="{5011A3DE-C9AB-44EB-BC02-CE38CB0D034D}"/>
                    </a:ext>
                  </a:extLst>
                </p:cNvPr>
                <p:cNvPicPr/>
                <p:nvPr/>
              </p:nvPicPr>
              <p:blipFill>
                <a:blip r:embed="rId2443"/>
                <a:stretch>
                  <a:fillRect/>
                </a:stretch>
              </p:blipFill>
              <p:spPr>
                <a:xfrm>
                  <a:off x="10511644" y="3677237"/>
                  <a:ext cx="828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4">
              <p14:nvContentPartPr>
                <p14:cNvPr id="2842" name="Input penna 2841">
                  <a:extLst>
                    <a:ext uri="{FF2B5EF4-FFF2-40B4-BE49-F238E27FC236}">
                      <a16:creationId xmlns:a16="http://schemas.microsoft.com/office/drawing/2014/main" id="{4B201E46-E766-4431-9005-6E78180881E9}"/>
                    </a:ext>
                  </a:extLst>
                </p14:cNvPr>
                <p14:cNvContentPartPr/>
                <p14:nvPr/>
              </p14:nvContentPartPr>
              <p14:xfrm>
                <a:off x="10605244" y="3657077"/>
                <a:ext cx="78840" cy="109080"/>
              </p14:xfrm>
            </p:contentPart>
          </mc:Choice>
          <mc:Fallback xmlns="">
            <p:pic>
              <p:nvPicPr>
                <p:cNvPr id="2842" name="Input penna 2841">
                  <a:extLst>
                    <a:ext uri="{FF2B5EF4-FFF2-40B4-BE49-F238E27FC236}">
                      <a16:creationId xmlns:a16="http://schemas.microsoft.com/office/drawing/2014/main" id="{4B201E46-E766-4431-9005-6E78180881E9}"/>
                    </a:ext>
                  </a:extLst>
                </p:cNvPr>
                <p:cNvPicPr/>
                <p:nvPr/>
              </p:nvPicPr>
              <p:blipFill>
                <a:blip r:embed="rId2445"/>
                <a:stretch>
                  <a:fillRect/>
                </a:stretch>
              </p:blipFill>
              <p:spPr>
                <a:xfrm>
                  <a:off x="10596244" y="3648077"/>
                  <a:ext cx="96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6">
              <p14:nvContentPartPr>
                <p14:cNvPr id="2843" name="Input penna 2842">
                  <a:extLst>
                    <a:ext uri="{FF2B5EF4-FFF2-40B4-BE49-F238E27FC236}">
                      <a16:creationId xmlns:a16="http://schemas.microsoft.com/office/drawing/2014/main" id="{31E94B2F-D2FE-4CD6-B7F0-17FC9221179F}"/>
                    </a:ext>
                  </a:extLst>
                </p14:cNvPr>
                <p14:cNvContentPartPr/>
                <p14:nvPr/>
              </p14:nvContentPartPr>
              <p14:xfrm>
                <a:off x="10667524" y="3666077"/>
                <a:ext cx="52920" cy="84240"/>
              </p14:xfrm>
            </p:contentPart>
          </mc:Choice>
          <mc:Fallback xmlns="">
            <p:pic>
              <p:nvPicPr>
                <p:cNvPr id="2843" name="Input penna 2842">
                  <a:extLst>
                    <a:ext uri="{FF2B5EF4-FFF2-40B4-BE49-F238E27FC236}">
                      <a16:creationId xmlns:a16="http://schemas.microsoft.com/office/drawing/2014/main" id="{31E94B2F-D2FE-4CD6-B7F0-17FC9221179F}"/>
                    </a:ext>
                  </a:extLst>
                </p:cNvPr>
                <p:cNvPicPr/>
                <p:nvPr/>
              </p:nvPicPr>
              <p:blipFill>
                <a:blip r:embed="rId2447"/>
                <a:stretch>
                  <a:fillRect/>
                </a:stretch>
              </p:blipFill>
              <p:spPr>
                <a:xfrm>
                  <a:off x="10658884" y="3657077"/>
                  <a:ext cx="705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8">
              <p14:nvContentPartPr>
                <p14:cNvPr id="2844" name="Input penna 2843">
                  <a:extLst>
                    <a:ext uri="{FF2B5EF4-FFF2-40B4-BE49-F238E27FC236}">
                      <a16:creationId xmlns:a16="http://schemas.microsoft.com/office/drawing/2014/main" id="{E389C8BB-2307-4A6F-BC50-3FFF5AEF3112}"/>
                    </a:ext>
                  </a:extLst>
                </p14:cNvPr>
                <p14:cNvContentPartPr/>
                <p14:nvPr/>
              </p14:nvContentPartPr>
              <p14:xfrm>
                <a:off x="10665364" y="3704597"/>
                <a:ext cx="50040" cy="1080"/>
              </p14:xfrm>
            </p:contentPart>
          </mc:Choice>
          <mc:Fallback xmlns="">
            <p:pic>
              <p:nvPicPr>
                <p:cNvPr id="2844" name="Input penna 2843">
                  <a:extLst>
                    <a:ext uri="{FF2B5EF4-FFF2-40B4-BE49-F238E27FC236}">
                      <a16:creationId xmlns:a16="http://schemas.microsoft.com/office/drawing/2014/main" id="{E389C8BB-2307-4A6F-BC50-3FFF5AEF3112}"/>
                    </a:ext>
                  </a:extLst>
                </p:cNvPr>
                <p:cNvPicPr/>
                <p:nvPr/>
              </p:nvPicPr>
              <p:blipFill>
                <a:blip r:embed="rId2177"/>
                <a:stretch>
                  <a:fillRect/>
                </a:stretch>
              </p:blipFill>
              <p:spPr>
                <a:xfrm>
                  <a:off x="10656364" y="3695957"/>
                  <a:ext cx="6768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7" name="Gruppo 2856">
            <a:extLst>
              <a:ext uri="{FF2B5EF4-FFF2-40B4-BE49-F238E27FC236}">
                <a16:creationId xmlns:a16="http://schemas.microsoft.com/office/drawing/2014/main" id="{24D227A2-4B7D-4AC4-952B-F44460BC7C32}"/>
              </a:ext>
            </a:extLst>
          </p:cNvPr>
          <p:cNvGrpSpPr/>
          <p:nvPr/>
        </p:nvGrpSpPr>
        <p:grpSpPr>
          <a:xfrm>
            <a:off x="6923524" y="4022117"/>
            <a:ext cx="737640" cy="208080"/>
            <a:chOff x="6923524" y="4022117"/>
            <a:chExt cx="737640" cy="20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9">
              <p14:nvContentPartPr>
                <p14:cNvPr id="2846" name="Input penna 2845">
                  <a:extLst>
                    <a:ext uri="{FF2B5EF4-FFF2-40B4-BE49-F238E27FC236}">
                      <a16:creationId xmlns:a16="http://schemas.microsoft.com/office/drawing/2014/main" id="{543EB7B3-40BD-4627-A2CD-3007130A0D4F}"/>
                    </a:ext>
                  </a:extLst>
                </p14:cNvPr>
                <p14:cNvContentPartPr/>
                <p14:nvPr/>
              </p14:nvContentPartPr>
              <p14:xfrm>
                <a:off x="6923524" y="4022117"/>
                <a:ext cx="113760" cy="126360"/>
              </p14:xfrm>
            </p:contentPart>
          </mc:Choice>
          <mc:Fallback xmlns="">
            <p:pic>
              <p:nvPicPr>
                <p:cNvPr id="2846" name="Input penna 2845">
                  <a:extLst>
                    <a:ext uri="{FF2B5EF4-FFF2-40B4-BE49-F238E27FC236}">
                      <a16:creationId xmlns:a16="http://schemas.microsoft.com/office/drawing/2014/main" id="{543EB7B3-40BD-4627-A2CD-3007130A0D4F}"/>
                    </a:ext>
                  </a:extLst>
                </p:cNvPr>
                <p:cNvPicPr/>
                <p:nvPr/>
              </p:nvPicPr>
              <p:blipFill>
                <a:blip r:embed="rId2450"/>
                <a:stretch>
                  <a:fillRect/>
                </a:stretch>
              </p:blipFill>
              <p:spPr>
                <a:xfrm>
                  <a:off x="6914884" y="4013477"/>
                  <a:ext cx="131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1">
              <p14:nvContentPartPr>
                <p14:cNvPr id="2847" name="Input penna 2846">
                  <a:extLst>
                    <a:ext uri="{FF2B5EF4-FFF2-40B4-BE49-F238E27FC236}">
                      <a16:creationId xmlns:a16="http://schemas.microsoft.com/office/drawing/2014/main" id="{B3DD69C8-AEB0-45A8-815B-B77DAD207E53}"/>
                    </a:ext>
                  </a:extLst>
                </p14:cNvPr>
                <p14:cNvContentPartPr/>
                <p14:nvPr/>
              </p14:nvContentPartPr>
              <p14:xfrm>
                <a:off x="7014964" y="4113557"/>
                <a:ext cx="40680" cy="45360"/>
              </p14:xfrm>
            </p:contentPart>
          </mc:Choice>
          <mc:Fallback xmlns="">
            <p:pic>
              <p:nvPicPr>
                <p:cNvPr id="2847" name="Input penna 2846">
                  <a:extLst>
                    <a:ext uri="{FF2B5EF4-FFF2-40B4-BE49-F238E27FC236}">
                      <a16:creationId xmlns:a16="http://schemas.microsoft.com/office/drawing/2014/main" id="{B3DD69C8-AEB0-45A8-815B-B77DAD207E53}"/>
                    </a:ext>
                  </a:extLst>
                </p:cNvPr>
                <p:cNvPicPr/>
                <p:nvPr/>
              </p:nvPicPr>
              <p:blipFill>
                <a:blip r:embed="rId2452"/>
                <a:stretch>
                  <a:fillRect/>
                </a:stretch>
              </p:blipFill>
              <p:spPr>
                <a:xfrm>
                  <a:off x="7005964" y="4104917"/>
                  <a:ext cx="583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3">
              <p14:nvContentPartPr>
                <p14:cNvPr id="2848" name="Input penna 2847">
                  <a:extLst>
                    <a:ext uri="{FF2B5EF4-FFF2-40B4-BE49-F238E27FC236}">
                      <a16:creationId xmlns:a16="http://schemas.microsoft.com/office/drawing/2014/main" id="{6AD15018-67E4-4E57-A52F-194A0045CF6F}"/>
                    </a:ext>
                  </a:extLst>
                </p14:cNvPr>
                <p14:cNvContentPartPr/>
                <p14:nvPr/>
              </p14:nvContentPartPr>
              <p14:xfrm>
                <a:off x="7017124" y="4111397"/>
                <a:ext cx="48240" cy="53280"/>
              </p14:xfrm>
            </p:contentPart>
          </mc:Choice>
          <mc:Fallback xmlns="">
            <p:pic>
              <p:nvPicPr>
                <p:cNvPr id="2848" name="Input penna 2847">
                  <a:extLst>
                    <a:ext uri="{FF2B5EF4-FFF2-40B4-BE49-F238E27FC236}">
                      <a16:creationId xmlns:a16="http://schemas.microsoft.com/office/drawing/2014/main" id="{6AD15018-67E4-4E57-A52F-194A0045CF6F}"/>
                    </a:ext>
                  </a:extLst>
                </p:cNvPr>
                <p:cNvPicPr/>
                <p:nvPr/>
              </p:nvPicPr>
              <p:blipFill>
                <a:blip r:embed="rId2454"/>
                <a:stretch>
                  <a:fillRect/>
                </a:stretch>
              </p:blipFill>
              <p:spPr>
                <a:xfrm>
                  <a:off x="7008484" y="4102757"/>
                  <a:ext cx="658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5">
              <p14:nvContentPartPr>
                <p14:cNvPr id="2849" name="Input penna 2848">
                  <a:extLst>
                    <a:ext uri="{FF2B5EF4-FFF2-40B4-BE49-F238E27FC236}">
                      <a16:creationId xmlns:a16="http://schemas.microsoft.com/office/drawing/2014/main" id="{34244D69-14DE-4019-98FE-3DC759B4D2E6}"/>
                    </a:ext>
                  </a:extLst>
                </p14:cNvPr>
                <p14:cNvContentPartPr/>
                <p14:nvPr/>
              </p14:nvContentPartPr>
              <p14:xfrm>
                <a:off x="7080484" y="4170437"/>
                <a:ext cx="25560" cy="49320"/>
              </p14:xfrm>
            </p:contentPart>
          </mc:Choice>
          <mc:Fallback xmlns="">
            <p:pic>
              <p:nvPicPr>
                <p:cNvPr id="2849" name="Input penna 2848">
                  <a:extLst>
                    <a:ext uri="{FF2B5EF4-FFF2-40B4-BE49-F238E27FC236}">
                      <a16:creationId xmlns:a16="http://schemas.microsoft.com/office/drawing/2014/main" id="{34244D69-14DE-4019-98FE-3DC759B4D2E6}"/>
                    </a:ext>
                  </a:extLst>
                </p:cNvPr>
                <p:cNvPicPr/>
                <p:nvPr/>
              </p:nvPicPr>
              <p:blipFill>
                <a:blip r:embed="rId2456"/>
                <a:stretch>
                  <a:fillRect/>
                </a:stretch>
              </p:blipFill>
              <p:spPr>
                <a:xfrm>
                  <a:off x="7071484" y="4161437"/>
                  <a:ext cx="432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7">
              <p14:nvContentPartPr>
                <p14:cNvPr id="2850" name="Input penna 2849">
                  <a:extLst>
                    <a:ext uri="{FF2B5EF4-FFF2-40B4-BE49-F238E27FC236}">
                      <a16:creationId xmlns:a16="http://schemas.microsoft.com/office/drawing/2014/main" id="{56240ED3-7935-4086-B0A7-63A67A053245}"/>
                    </a:ext>
                  </a:extLst>
                </p14:cNvPr>
                <p14:cNvContentPartPr/>
                <p14:nvPr/>
              </p14:nvContentPartPr>
              <p14:xfrm>
                <a:off x="7134484" y="4048397"/>
                <a:ext cx="81360" cy="109440"/>
              </p14:xfrm>
            </p:contentPart>
          </mc:Choice>
          <mc:Fallback xmlns="">
            <p:pic>
              <p:nvPicPr>
                <p:cNvPr id="2850" name="Input penna 2849">
                  <a:extLst>
                    <a:ext uri="{FF2B5EF4-FFF2-40B4-BE49-F238E27FC236}">
                      <a16:creationId xmlns:a16="http://schemas.microsoft.com/office/drawing/2014/main" id="{56240ED3-7935-4086-B0A7-63A67A053245}"/>
                    </a:ext>
                  </a:extLst>
                </p:cNvPr>
                <p:cNvPicPr/>
                <p:nvPr/>
              </p:nvPicPr>
              <p:blipFill>
                <a:blip r:embed="rId2458"/>
                <a:stretch>
                  <a:fillRect/>
                </a:stretch>
              </p:blipFill>
              <p:spPr>
                <a:xfrm>
                  <a:off x="7125484" y="4039757"/>
                  <a:ext cx="990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9">
              <p14:nvContentPartPr>
                <p14:cNvPr id="2851" name="Input penna 2850">
                  <a:extLst>
                    <a:ext uri="{FF2B5EF4-FFF2-40B4-BE49-F238E27FC236}">
                      <a16:creationId xmlns:a16="http://schemas.microsoft.com/office/drawing/2014/main" id="{34E435AB-8014-417F-81EC-B01F09E23ECC}"/>
                    </a:ext>
                  </a:extLst>
                </p14:cNvPr>
                <p14:cNvContentPartPr/>
                <p14:nvPr/>
              </p14:nvContentPartPr>
              <p14:xfrm>
                <a:off x="7230604" y="4098797"/>
                <a:ext cx="46800" cy="109800"/>
              </p14:xfrm>
            </p:contentPart>
          </mc:Choice>
          <mc:Fallback xmlns="">
            <p:pic>
              <p:nvPicPr>
                <p:cNvPr id="2851" name="Input penna 2850">
                  <a:extLst>
                    <a:ext uri="{FF2B5EF4-FFF2-40B4-BE49-F238E27FC236}">
                      <a16:creationId xmlns:a16="http://schemas.microsoft.com/office/drawing/2014/main" id="{34E435AB-8014-417F-81EC-B01F09E23ECC}"/>
                    </a:ext>
                  </a:extLst>
                </p:cNvPr>
                <p:cNvPicPr/>
                <p:nvPr/>
              </p:nvPicPr>
              <p:blipFill>
                <a:blip r:embed="rId2460"/>
                <a:stretch>
                  <a:fillRect/>
                </a:stretch>
              </p:blipFill>
              <p:spPr>
                <a:xfrm>
                  <a:off x="7221964" y="4089797"/>
                  <a:ext cx="64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1">
              <p14:nvContentPartPr>
                <p14:cNvPr id="2852" name="Input penna 2851">
                  <a:extLst>
                    <a:ext uri="{FF2B5EF4-FFF2-40B4-BE49-F238E27FC236}">
                      <a16:creationId xmlns:a16="http://schemas.microsoft.com/office/drawing/2014/main" id="{6EFECE4B-69B8-4174-B789-D4E5F20E9A4F}"/>
                    </a:ext>
                  </a:extLst>
                </p14:cNvPr>
                <p14:cNvContentPartPr/>
                <p14:nvPr/>
              </p14:nvContentPartPr>
              <p14:xfrm>
                <a:off x="7318804" y="4148837"/>
                <a:ext cx="26640" cy="61920"/>
              </p14:xfrm>
            </p:contentPart>
          </mc:Choice>
          <mc:Fallback xmlns="">
            <p:pic>
              <p:nvPicPr>
                <p:cNvPr id="2852" name="Input penna 2851">
                  <a:extLst>
                    <a:ext uri="{FF2B5EF4-FFF2-40B4-BE49-F238E27FC236}">
                      <a16:creationId xmlns:a16="http://schemas.microsoft.com/office/drawing/2014/main" id="{6EFECE4B-69B8-4174-B789-D4E5F20E9A4F}"/>
                    </a:ext>
                  </a:extLst>
                </p:cNvPr>
                <p:cNvPicPr/>
                <p:nvPr/>
              </p:nvPicPr>
              <p:blipFill>
                <a:blip r:embed="rId2462"/>
                <a:stretch>
                  <a:fillRect/>
                </a:stretch>
              </p:blipFill>
              <p:spPr>
                <a:xfrm>
                  <a:off x="7310164" y="4140197"/>
                  <a:ext cx="442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3">
              <p14:nvContentPartPr>
                <p14:cNvPr id="2853" name="Input penna 2852">
                  <a:extLst>
                    <a:ext uri="{FF2B5EF4-FFF2-40B4-BE49-F238E27FC236}">
                      <a16:creationId xmlns:a16="http://schemas.microsoft.com/office/drawing/2014/main" id="{9CDA34EA-2515-4182-8004-A82CE23A28D2}"/>
                    </a:ext>
                  </a:extLst>
                </p14:cNvPr>
                <p14:cNvContentPartPr/>
                <p14:nvPr/>
              </p14:nvContentPartPr>
              <p14:xfrm>
                <a:off x="7397284" y="4031117"/>
                <a:ext cx="106560" cy="120240"/>
              </p14:xfrm>
            </p:contentPart>
          </mc:Choice>
          <mc:Fallback xmlns="">
            <p:pic>
              <p:nvPicPr>
                <p:cNvPr id="2853" name="Input penna 2852">
                  <a:extLst>
                    <a:ext uri="{FF2B5EF4-FFF2-40B4-BE49-F238E27FC236}">
                      <a16:creationId xmlns:a16="http://schemas.microsoft.com/office/drawing/2014/main" id="{9CDA34EA-2515-4182-8004-A82CE23A28D2}"/>
                    </a:ext>
                  </a:extLst>
                </p:cNvPr>
                <p:cNvPicPr/>
                <p:nvPr/>
              </p:nvPicPr>
              <p:blipFill>
                <a:blip r:embed="rId2464"/>
                <a:stretch>
                  <a:fillRect/>
                </a:stretch>
              </p:blipFill>
              <p:spPr>
                <a:xfrm>
                  <a:off x="7388284" y="4022477"/>
                  <a:ext cx="1242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5">
              <p14:nvContentPartPr>
                <p14:cNvPr id="2854" name="Input penna 2853">
                  <a:extLst>
                    <a:ext uri="{FF2B5EF4-FFF2-40B4-BE49-F238E27FC236}">
                      <a16:creationId xmlns:a16="http://schemas.microsoft.com/office/drawing/2014/main" id="{66C3F9F7-3705-48EF-B33E-19D1E1B81EA7}"/>
                    </a:ext>
                  </a:extLst>
                </p14:cNvPr>
                <p14:cNvContentPartPr/>
                <p14:nvPr/>
              </p14:nvContentPartPr>
              <p14:xfrm>
                <a:off x="7520404" y="4095917"/>
                <a:ext cx="51840" cy="90000"/>
              </p14:xfrm>
            </p:contentPart>
          </mc:Choice>
          <mc:Fallback xmlns="">
            <p:pic>
              <p:nvPicPr>
                <p:cNvPr id="2854" name="Input penna 2853">
                  <a:extLst>
                    <a:ext uri="{FF2B5EF4-FFF2-40B4-BE49-F238E27FC236}">
                      <a16:creationId xmlns:a16="http://schemas.microsoft.com/office/drawing/2014/main" id="{66C3F9F7-3705-48EF-B33E-19D1E1B81EA7}"/>
                    </a:ext>
                  </a:extLst>
                </p:cNvPr>
                <p:cNvPicPr/>
                <p:nvPr/>
              </p:nvPicPr>
              <p:blipFill>
                <a:blip r:embed="rId2466"/>
                <a:stretch>
                  <a:fillRect/>
                </a:stretch>
              </p:blipFill>
              <p:spPr>
                <a:xfrm>
                  <a:off x="7511404" y="4086917"/>
                  <a:ext cx="694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7">
              <p14:nvContentPartPr>
                <p14:cNvPr id="2855" name="Input penna 2854">
                  <a:extLst>
                    <a:ext uri="{FF2B5EF4-FFF2-40B4-BE49-F238E27FC236}">
                      <a16:creationId xmlns:a16="http://schemas.microsoft.com/office/drawing/2014/main" id="{7E8F19E8-0781-4DCA-93DC-280F16B04228}"/>
                    </a:ext>
                  </a:extLst>
                </p14:cNvPr>
                <p14:cNvContentPartPr/>
                <p14:nvPr/>
              </p14:nvContentPartPr>
              <p14:xfrm>
                <a:off x="7547404" y="4109957"/>
                <a:ext cx="45000" cy="66240"/>
              </p14:xfrm>
            </p:contentPart>
          </mc:Choice>
          <mc:Fallback xmlns="">
            <p:pic>
              <p:nvPicPr>
                <p:cNvPr id="2855" name="Input penna 2854">
                  <a:extLst>
                    <a:ext uri="{FF2B5EF4-FFF2-40B4-BE49-F238E27FC236}">
                      <a16:creationId xmlns:a16="http://schemas.microsoft.com/office/drawing/2014/main" id="{7E8F19E8-0781-4DCA-93DC-280F16B04228}"/>
                    </a:ext>
                  </a:extLst>
                </p:cNvPr>
                <p:cNvPicPr/>
                <p:nvPr/>
              </p:nvPicPr>
              <p:blipFill>
                <a:blip r:embed="rId2468"/>
                <a:stretch>
                  <a:fillRect/>
                </a:stretch>
              </p:blipFill>
              <p:spPr>
                <a:xfrm>
                  <a:off x="7538404" y="4101317"/>
                  <a:ext cx="626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9">
              <p14:nvContentPartPr>
                <p14:cNvPr id="2856" name="Input penna 2855">
                  <a:extLst>
                    <a:ext uri="{FF2B5EF4-FFF2-40B4-BE49-F238E27FC236}">
                      <a16:creationId xmlns:a16="http://schemas.microsoft.com/office/drawing/2014/main" id="{7A8C719A-EEFB-4043-9B41-053C087CE6F5}"/>
                    </a:ext>
                  </a:extLst>
                </p14:cNvPr>
                <p14:cNvContentPartPr/>
                <p14:nvPr/>
              </p14:nvContentPartPr>
              <p14:xfrm>
                <a:off x="7574044" y="4105277"/>
                <a:ext cx="87120" cy="124920"/>
              </p14:xfrm>
            </p:contentPart>
          </mc:Choice>
          <mc:Fallback xmlns="">
            <p:pic>
              <p:nvPicPr>
                <p:cNvPr id="2856" name="Input penna 2855">
                  <a:extLst>
                    <a:ext uri="{FF2B5EF4-FFF2-40B4-BE49-F238E27FC236}">
                      <a16:creationId xmlns:a16="http://schemas.microsoft.com/office/drawing/2014/main" id="{7A8C719A-EEFB-4043-9B41-053C087CE6F5}"/>
                    </a:ext>
                  </a:extLst>
                </p:cNvPr>
                <p:cNvPicPr/>
                <p:nvPr/>
              </p:nvPicPr>
              <p:blipFill>
                <a:blip r:embed="rId2470"/>
                <a:stretch>
                  <a:fillRect/>
                </a:stretch>
              </p:blipFill>
              <p:spPr>
                <a:xfrm>
                  <a:off x="7565404" y="4096637"/>
                  <a:ext cx="104760" cy="14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7" name="Gruppo 2886">
            <a:extLst>
              <a:ext uri="{FF2B5EF4-FFF2-40B4-BE49-F238E27FC236}">
                <a16:creationId xmlns:a16="http://schemas.microsoft.com/office/drawing/2014/main" id="{0363595D-BC00-4873-BAAE-210C65D9CAF0}"/>
              </a:ext>
            </a:extLst>
          </p:cNvPr>
          <p:cNvGrpSpPr/>
          <p:nvPr/>
        </p:nvGrpSpPr>
        <p:grpSpPr>
          <a:xfrm>
            <a:off x="7799044" y="3996917"/>
            <a:ext cx="2124000" cy="149760"/>
            <a:chOff x="7799044" y="3996917"/>
            <a:chExt cx="2124000" cy="14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1">
              <p14:nvContentPartPr>
                <p14:cNvPr id="2864" name="Input penna 2863">
                  <a:extLst>
                    <a:ext uri="{FF2B5EF4-FFF2-40B4-BE49-F238E27FC236}">
                      <a16:creationId xmlns:a16="http://schemas.microsoft.com/office/drawing/2014/main" id="{5B0DB5CD-AB4F-4F8C-8B04-257ECCF6A7A0}"/>
                    </a:ext>
                  </a:extLst>
                </p14:cNvPr>
                <p14:cNvContentPartPr/>
                <p14:nvPr/>
              </p14:nvContentPartPr>
              <p14:xfrm>
                <a:off x="7799044" y="4047677"/>
                <a:ext cx="17280" cy="97920"/>
              </p14:xfrm>
            </p:contentPart>
          </mc:Choice>
          <mc:Fallback xmlns="">
            <p:pic>
              <p:nvPicPr>
                <p:cNvPr id="2864" name="Input penna 2863">
                  <a:extLst>
                    <a:ext uri="{FF2B5EF4-FFF2-40B4-BE49-F238E27FC236}">
                      <a16:creationId xmlns:a16="http://schemas.microsoft.com/office/drawing/2014/main" id="{5B0DB5CD-AB4F-4F8C-8B04-257ECCF6A7A0}"/>
                    </a:ext>
                  </a:extLst>
                </p:cNvPr>
                <p:cNvPicPr/>
                <p:nvPr/>
              </p:nvPicPr>
              <p:blipFill>
                <a:blip r:embed="rId2472"/>
                <a:stretch>
                  <a:fillRect/>
                </a:stretch>
              </p:blipFill>
              <p:spPr>
                <a:xfrm>
                  <a:off x="7790404" y="4039037"/>
                  <a:ext cx="34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3">
              <p14:nvContentPartPr>
                <p14:cNvPr id="2865" name="Input penna 2864">
                  <a:extLst>
                    <a:ext uri="{FF2B5EF4-FFF2-40B4-BE49-F238E27FC236}">
                      <a16:creationId xmlns:a16="http://schemas.microsoft.com/office/drawing/2014/main" id="{636AEA7C-5017-4056-BF96-05D398FF1611}"/>
                    </a:ext>
                  </a:extLst>
                </p14:cNvPr>
                <p14:cNvContentPartPr/>
                <p14:nvPr/>
              </p14:nvContentPartPr>
              <p14:xfrm>
                <a:off x="7839724" y="4048757"/>
                <a:ext cx="75240" cy="97200"/>
              </p14:xfrm>
            </p:contentPart>
          </mc:Choice>
          <mc:Fallback xmlns="">
            <p:pic>
              <p:nvPicPr>
                <p:cNvPr id="2865" name="Input penna 2864">
                  <a:extLst>
                    <a:ext uri="{FF2B5EF4-FFF2-40B4-BE49-F238E27FC236}">
                      <a16:creationId xmlns:a16="http://schemas.microsoft.com/office/drawing/2014/main" id="{636AEA7C-5017-4056-BF96-05D398FF1611}"/>
                    </a:ext>
                  </a:extLst>
                </p:cNvPr>
                <p:cNvPicPr/>
                <p:nvPr/>
              </p:nvPicPr>
              <p:blipFill>
                <a:blip r:embed="rId2474"/>
                <a:stretch>
                  <a:fillRect/>
                </a:stretch>
              </p:blipFill>
              <p:spPr>
                <a:xfrm>
                  <a:off x="7830724" y="4039757"/>
                  <a:ext cx="92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5">
              <p14:nvContentPartPr>
                <p14:cNvPr id="2866" name="Input penna 2865">
                  <a:extLst>
                    <a:ext uri="{FF2B5EF4-FFF2-40B4-BE49-F238E27FC236}">
                      <a16:creationId xmlns:a16="http://schemas.microsoft.com/office/drawing/2014/main" id="{92BC8548-F36B-4593-8902-92C4EA7AD160}"/>
                    </a:ext>
                  </a:extLst>
                </p14:cNvPr>
                <p14:cNvContentPartPr/>
                <p14:nvPr/>
              </p14:nvContentPartPr>
              <p14:xfrm>
                <a:off x="7996324" y="4062797"/>
                <a:ext cx="73080" cy="83160"/>
              </p14:xfrm>
            </p:contentPart>
          </mc:Choice>
          <mc:Fallback xmlns="">
            <p:pic>
              <p:nvPicPr>
                <p:cNvPr id="2866" name="Input penna 2865">
                  <a:extLst>
                    <a:ext uri="{FF2B5EF4-FFF2-40B4-BE49-F238E27FC236}">
                      <a16:creationId xmlns:a16="http://schemas.microsoft.com/office/drawing/2014/main" id="{92BC8548-F36B-4593-8902-92C4EA7AD160}"/>
                    </a:ext>
                  </a:extLst>
                </p:cNvPr>
                <p:cNvPicPr/>
                <p:nvPr/>
              </p:nvPicPr>
              <p:blipFill>
                <a:blip r:embed="rId2476"/>
                <a:stretch>
                  <a:fillRect/>
                </a:stretch>
              </p:blipFill>
              <p:spPr>
                <a:xfrm>
                  <a:off x="7987324" y="4053797"/>
                  <a:ext cx="907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7">
              <p14:nvContentPartPr>
                <p14:cNvPr id="2867" name="Input penna 2866">
                  <a:extLst>
                    <a:ext uri="{FF2B5EF4-FFF2-40B4-BE49-F238E27FC236}">
                      <a16:creationId xmlns:a16="http://schemas.microsoft.com/office/drawing/2014/main" id="{BE24793C-36C1-4637-AD54-4E09782AF12B}"/>
                    </a:ext>
                  </a:extLst>
                </p14:cNvPr>
                <p14:cNvContentPartPr/>
                <p14:nvPr/>
              </p14:nvContentPartPr>
              <p14:xfrm>
                <a:off x="8100004" y="4000517"/>
                <a:ext cx="78840" cy="146160"/>
              </p14:xfrm>
            </p:contentPart>
          </mc:Choice>
          <mc:Fallback xmlns="">
            <p:pic>
              <p:nvPicPr>
                <p:cNvPr id="2867" name="Input penna 2866">
                  <a:extLst>
                    <a:ext uri="{FF2B5EF4-FFF2-40B4-BE49-F238E27FC236}">
                      <a16:creationId xmlns:a16="http://schemas.microsoft.com/office/drawing/2014/main" id="{BE24793C-36C1-4637-AD54-4E09782AF12B}"/>
                    </a:ext>
                  </a:extLst>
                </p:cNvPr>
                <p:cNvPicPr/>
                <p:nvPr/>
              </p:nvPicPr>
              <p:blipFill>
                <a:blip r:embed="rId2478"/>
                <a:stretch>
                  <a:fillRect/>
                </a:stretch>
              </p:blipFill>
              <p:spPr>
                <a:xfrm>
                  <a:off x="8091364" y="3991517"/>
                  <a:ext cx="964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9">
              <p14:nvContentPartPr>
                <p14:cNvPr id="2868" name="Input penna 2867">
                  <a:extLst>
                    <a:ext uri="{FF2B5EF4-FFF2-40B4-BE49-F238E27FC236}">
                      <a16:creationId xmlns:a16="http://schemas.microsoft.com/office/drawing/2014/main" id="{59F71CA0-C3E7-4087-8024-C54F9E3C43F7}"/>
                    </a:ext>
                  </a:extLst>
                </p14:cNvPr>
                <p14:cNvContentPartPr/>
                <p14:nvPr/>
              </p14:nvContentPartPr>
              <p14:xfrm>
                <a:off x="8280004" y="4037237"/>
                <a:ext cx="81720" cy="99000"/>
              </p14:xfrm>
            </p:contentPart>
          </mc:Choice>
          <mc:Fallback xmlns="">
            <p:pic>
              <p:nvPicPr>
                <p:cNvPr id="2868" name="Input penna 2867">
                  <a:extLst>
                    <a:ext uri="{FF2B5EF4-FFF2-40B4-BE49-F238E27FC236}">
                      <a16:creationId xmlns:a16="http://schemas.microsoft.com/office/drawing/2014/main" id="{59F71CA0-C3E7-4087-8024-C54F9E3C43F7}"/>
                    </a:ext>
                  </a:extLst>
                </p:cNvPr>
                <p:cNvPicPr/>
                <p:nvPr/>
              </p:nvPicPr>
              <p:blipFill>
                <a:blip r:embed="rId2480"/>
                <a:stretch>
                  <a:fillRect/>
                </a:stretch>
              </p:blipFill>
              <p:spPr>
                <a:xfrm>
                  <a:off x="8271004" y="4028597"/>
                  <a:ext cx="993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1">
              <p14:nvContentPartPr>
                <p14:cNvPr id="2869" name="Input penna 2868">
                  <a:extLst>
                    <a:ext uri="{FF2B5EF4-FFF2-40B4-BE49-F238E27FC236}">
                      <a16:creationId xmlns:a16="http://schemas.microsoft.com/office/drawing/2014/main" id="{DB7B5E91-E1AF-482C-8490-8B30ED7F47FF}"/>
                    </a:ext>
                  </a:extLst>
                </p14:cNvPr>
                <p14:cNvContentPartPr/>
                <p14:nvPr/>
              </p14:nvContentPartPr>
              <p14:xfrm>
                <a:off x="8381524" y="4052717"/>
                <a:ext cx="35640" cy="60480"/>
              </p14:xfrm>
            </p:contentPart>
          </mc:Choice>
          <mc:Fallback xmlns="">
            <p:pic>
              <p:nvPicPr>
                <p:cNvPr id="2869" name="Input penna 2868">
                  <a:extLst>
                    <a:ext uri="{FF2B5EF4-FFF2-40B4-BE49-F238E27FC236}">
                      <a16:creationId xmlns:a16="http://schemas.microsoft.com/office/drawing/2014/main" id="{DB7B5E91-E1AF-482C-8490-8B30ED7F47FF}"/>
                    </a:ext>
                  </a:extLst>
                </p:cNvPr>
                <p:cNvPicPr/>
                <p:nvPr/>
              </p:nvPicPr>
              <p:blipFill>
                <a:blip r:embed="rId2482"/>
                <a:stretch>
                  <a:fillRect/>
                </a:stretch>
              </p:blipFill>
              <p:spPr>
                <a:xfrm>
                  <a:off x="8372884" y="4044077"/>
                  <a:ext cx="532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3">
              <p14:nvContentPartPr>
                <p14:cNvPr id="2870" name="Input penna 2869">
                  <a:extLst>
                    <a:ext uri="{FF2B5EF4-FFF2-40B4-BE49-F238E27FC236}">
                      <a16:creationId xmlns:a16="http://schemas.microsoft.com/office/drawing/2014/main" id="{140A1B73-ED9E-4D28-86DF-8FF41731A9C9}"/>
                    </a:ext>
                  </a:extLst>
                </p14:cNvPr>
                <p14:cNvContentPartPr/>
                <p14:nvPr/>
              </p14:nvContentPartPr>
              <p14:xfrm>
                <a:off x="8426884" y="4041197"/>
                <a:ext cx="59400" cy="91800"/>
              </p14:xfrm>
            </p:contentPart>
          </mc:Choice>
          <mc:Fallback xmlns="">
            <p:pic>
              <p:nvPicPr>
                <p:cNvPr id="2870" name="Input penna 2869">
                  <a:extLst>
                    <a:ext uri="{FF2B5EF4-FFF2-40B4-BE49-F238E27FC236}">
                      <a16:creationId xmlns:a16="http://schemas.microsoft.com/office/drawing/2014/main" id="{140A1B73-ED9E-4D28-86DF-8FF41731A9C9}"/>
                    </a:ext>
                  </a:extLst>
                </p:cNvPr>
                <p:cNvPicPr/>
                <p:nvPr/>
              </p:nvPicPr>
              <p:blipFill>
                <a:blip r:embed="rId2484"/>
                <a:stretch>
                  <a:fillRect/>
                </a:stretch>
              </p:blipFill>
              <p:spPr>
                <a:xfrm>
                  <a:off x="8418244" y="4032557"/>
                  <a:ext cx="77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5">
              <p14:nvContentPartPr>
                <p14:cNvPr id="2871" name="Input penna 2870">
                  <a:extLst>
                    <a:ext uri="{FF2B5EF4-FFF2-40B4-BE49-F238E27FC236}">
                      <a16:creationId xmlns:a16="http://schemas.microsoft.com/office/drawing/2014/main" id="{BAA35974-451A-4ECE-9778-D3B87D8E0070}"/>
                    </a:ext>
                  </a:extLst>
                </p14:cNvPr>
                <p14:cNvContentPartPr/>
                <p14:nvPr/>
              </p14:nvContentPartPr>
              <p14:xfrm>
                <a:off x="8483044" y="4028237"/>
                <a:ext cx="114840" cy="87120"/>
              </p14:xfrm>
            </p:contentPart>
          </mc:Choice>
          <mc:Fallback xmlns="">
            <p:pic>
              <p:nvPicPr>
                <p:cNvPr id="2871" name="Input penna 2870">
                  <a:extLst>
                    <a:ext uri="{FF2B5EF4-FFF2-40B4-BE49-F238E27FC236}">
                      <a16:creationId xmlns:a16="http://schemas.microsoft.com/office/drawing/2014/main" id="{BAA35974-451A-4ECE-9778-D3B87D8E0070}"/>
                    </a:ext>
                  </a:extLst>
                </p:cNvPr>
                <p:cNvPicPr/>
                <p:nvPr/>
              </p:nvPicPr>
              <p:blipFill>
                <a:blip r:embed="rId2486"/>
                <a:stretch>
                  <a:fillRect/>
                </a:stretch>
              </p:blipFill>
              <p:spPr>
                <a:xfrm>
                  <a:off x="8474044" y="4019597"/>
                  <a:ext cx="132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7">
              <p14:nvContentPartPr>
                <p14:cNvPr id="2872" name="Input penna 2871">
                  <a:extLst>
                    <a:ext uri="{FF2B5EF4-FFF2-40B4-BE49-F238E27FC236}">
                      <a16:creationId xmlns:a16="http://schemas.microsoft.com/office/drawing/2014/main" id="{C0E036EB-34B8-44A1-BE13-275C2F0954A3}"/>
                    </a:ext>
                  </a:extLst>
                </p14:cNvPr>
                <p14:cNvContentPartPr/>
                <p14:nvPr/>
              </p14:nvContentPartPr>
              <p14:xfrm>
                <a:off x="8569444" y="4033997"/>
                <a:ext cx="85320" cy="99360"/>
              </p14:xfrm>
            </p:contentPart>
          </mc:Choice>
          <mc:Fallback xmlns="">
            <p:pic>
              <p:nvPicPr>
                <p:cNvPr id="2872" name="Input penna 2871">
                  <a:extLst>
                    <a:ext uri="{FF2B5EF4-FFF2-40B4-BE49-F238E27FC236}">
                      <a16:creationId xmlns:a16="http://schemas.microsoft.com/office/drawing/2014/main" id="{C0E036EB-34B8-44A1-BE13-275C2F0954A3}"/>
                    </a:ext>
                  </a:extLst>
                </p:cNvPr>
                <p:cNvPicPr/>
                <p:nvPr/>
              </p:nvPicPr>
              <p:blipFill>
                <a:blip r:embed="rId2488"/>
                <a:stretch>
                  <a:fillRect/>
                </a:stretch>
              </p:blipFill>
              <p:spPr>
                <a:xfrm>
                  <a:off x="8560804" y="4025357"/>
                  <a:ext cx="1029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9">
              <p14:nvContentPartPr>
                <p14:cNvPr id="2873" name="Input penna 2872">
                  <a:extLst>
                    <a:ext uri="{FF2B5EF4-FFF2-40B4-BE49-F238E27FC236}">
                      <a16:creationId xmlns:a16="http://schemas.microsoft.com/office/drawing/2014/main" id="{999DC616-89D0-4ADA-9A6C-BD50E926CC76}"/>
                    </a:ext>
                  </a:extLst>
                </p14:cNvPr>
                <p14:cNvContentPartPr/>
                <p14:nvPr/>
              </p14:nvContentPartPr>
              <p14:xfrm>
                <a:off x="8587804" y="4078997"/>
                <a:ext cx="64800" cy="16560"/>
              </p14:xfrm>
            </p:contentPart>
          </mc:Choice>
          <mc:Fallback xmlns="">
            <p:pic>
              <p:nvPicPr>
                <p:cNvPr id="2873" name="Input penna 2872">
                  <a:extLst>
                    <a:ext uri="{FF2B5EF4-FFF2-40B4-BE49-F238E27FC236}">
                      <a16:creationId xmlns:a16="http://schemas.microsoft.com/office/drawing/2014/main" id="{999DC616-89D0-4ADA-9A6C-BD50E926CC76}"/>
                    </a:ext>
                  </a:extLst>
                </p:cNvPr>
                <p:cNvPicPr/>
                <p:nvPr/>
              </p:nvPicPr>
              <p:blipFill>
                <a:blip r:embed="rId2490"/>
                <a:stretch>
                  <a:fillRect/>
                </a:stretch>
              </p:blipFill>
              <p:spPr>
                <a:xfrm>
                  <a:off x="8578804" y="4069997"/>
                  <a:ext cx="824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1">
              <p14:nvContentPartPr>
                <p14:cNvPr id="2874" name="Input penna 2873">
                  <a:extLst>
                    <a:ext uri="{FF2B5EF4-FFF2-40B4-BE49-F238E27FC236}">
                      <a16:creationId xmlns:a16="http://schemas.microsoft.com/office/drawing/2014/main" id="{F5659A13-A65B-42E4-B76E-8CC359A3EF9F}"/>
                    </a:ext>
                  </a:extLst>
                </p14:cNvPr>
                <p14:cNvContentPartPr/>
                <p14:nvPr/>
              </p14:nvContentPartPr>
              <p14:xfrm>
                <a:off x="8647924" y="4039037"/>
                <a:ext cx="150480" cy="93600"/>
              </p14:xfrm>
            </p:contentPart>
          </mc:Choice>
          <mc:Fallback xmlns="">
            <p:pic>
              <p:nvPicPr>
                <p:cNvPr id="2874" name="Input penna 2873">
                  <a:extLst>
                    <a:ext uri="{FF2B5EF4-FFF2-40B4-BE49-F238E27FC236}">
                      <a16:creationId xmlns:a16="http://schemas.microsoft.com/office/drawing/2014/main" id="{F5659A13-A65B-42E4-B76E-8CC359A3EF9F}"/>
                    </a:ext>
                  </a:extLst>
                </p:cNvPr>
                <p:cNvPicPr/>
                <p:nvPr/>
              </p:nvPicPr>
              <p:blipFill>
                <a:blip r:embed="rId2492"/>
                <a:stretch>
                  <a:fillRect/>
                </a:stretch>
              </p:blipFill>
              <p:spPr>
                <a:xfrm>
                  <a:off x="8638924" y="4030397"/>
                  <a:ext cx="1681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3">
              <p14:nvContentPartPr>
                <p14:cNvPr id="2876" name="Input penna 2875">
                  <a:extLst>
                    <a:ext uri="{FF2B5EF4-FFF2-40B4-BE49-F238E27FC236}">
                      <a16:creationId xmlns:a16="http://schemas.microsoft.com/office/drawing/2014/main" id="{9CBB1048-0DCB-442F-933F-23789A13A4C2}"/>
                    </a:ext>
                  </a:extLst>
                </p14:cNvPr>
                <p14:cNvContentPartPr/>
                <p14:nvPr/>
              </p14:nvContentPartPr>
              <p14:xfrm>
                <a:off x="8896324" y="4003037"/>
                <a:ext cx="90720" cy="132840"/>
              </p14:xfrm>
            </p:contentPart>
          </mc:Choice>
          <mc:Fallback xmlns="">
            <p:pic>
              <p:nvPicPr>
                <p:cNvPr id="2876" name="Input penna 2875">
                  <a:extLst>
                    <a:ext uri="{FF2B5EF4-FFF2-40B4-BE49-F238E27FC236}">
                      <a16:creationId xmlns:a16="http://schemas.microsoft.com/office/drawing/2014/main" id="{9CBB1048-0DCB-442F-933F-23789A13A4C2}"/>
                    </a:ext>
                  </a:extLst>
                </p:cNvPr>
                <p:cNvPicPr/>
                <p:nvPr/>
              </p:nvPicPr>
              <p:blipFill>
                <a:blip r:embed="rId2494"/>
                <a:stretch>
                  <a:fillRect/>
                </a:stretch>
              </p:blipFill>
              <p:spPr>
                <a:xfrm>
                  <a:off x="8887324" y="3994037"/>
                  <a:ext cx="1083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5">
              <p14:nvContentPartPr>
                <p14:cNvPr id="2877" name="Input penna 2876">
                  <a:extLst>
                    <a:ext uri="{FF2B5EF4-FFF2-40B4-BE49-F238E27FC236}">
                      <a16:creationId xmlns:a16="http://schemas.microsoft.com/office/drawing/2014/main" id="{1DF21287-5391-4316-8903-25DC3D251DCF}"/>
                    </a:ext>
                  </a:extLst>
                </p14:cNvPr>
                <p14:cNvContentPartPr/>
                <p14:nvPr/>
              </p14:nvContentPartPr>
              <p14:xfrm>
                <a:off x="8991724" y="4031117"/>
                <a:ext cx="65160" cy="79200"/>
              </p14:xfrm>
            </p:contentPart>
          </mc:Choice>
          <mc:Fallback xmlns="">
            <p:pic>
              <p:nvPicPr>
                <p:cNvPr id="2877" name="Input penna 2876">
                  <a:extLst>
                    <a:ext uri="{FF2B5EF4-FFF2-40B4-BE49-F238E27FC236}">
                      <a16:creationId xmlns:a16="http://schemas.microsoft.com/office/drawing/2014/main" id="{1DF21287-5391-4316-8903-25DC3D251DCF}"/>
                    </a:ext>
                  </a:extLst>
                </p:cNvPr>
                <p:cNvPicPr/>
                <p:nvPr/>
              </p:nvPicPr>
              <p:blipFill>
                <a:blip r:embed="rId2496"/>
                <a:stretch>
                  <a:fillRect/>
                </a:stretch>
              </p:blipFill>
              <p:spPr>
                <a:xfrm>
                  <a:off x="8982724" y="4022477"/>
                  <a:ext cx="82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7">
              <p14:nvContentPartPr>
                <p14:cNvPr id="2878" name="Input penna 2877">
                  <a:extLst>
                    <a:ext uri="{FF2B5EF4-FFF2-40B4-BE49-F238E27FC236}">
                      <a16:creationId xmlns:a16="http://schemas.microsoft.com/office/drawing/2014/main" id="{8F20D7A4-AB75-491A-ADEE-5A9FC555EF3E}"/>
                    </a:ext>
                  </a:extLst>
                </p14:cNvPr>
                <p14:cNvContentPartPr/>
                <p14:nvPr/>
              </p14:nvContentPartPr>
              <p14:xfrm>
                <a:off x="9069844" y="4029677"/>
                <a:ext cx="81720" cy="74520"/>
              </p14:xfrm>
            </p:contentPart>
          </mc:Choice>
          <mc:Fallback xmlns="">
            <p:pic>
              <p:nvPicPr>
                <p:cNvPr id="2878" name="Input penna 2877">
                  <a:extLst>
                    <a:ext uri="{FF2B5EF4-FFF2-40B4-BE49-F238E27FC236}">
                      <a16:creationId xmlns:a16="http://schemas.microsoft.com/office/drawing/2014/main" id="{8F20D7A4-AB75-491A-ADEE-5A9FC555EF3E}"/>
                    </a:ext>
                  </a:extLst>
                </p:cNvPr>
                <p:cNvPicPr/>
                <p:nvPr/>
              </p:nvPicPr>
              <p:blipFill>
                <a:blip r:embed="rId2498"/>
                <a:stretch>
                  <a:fillRect/>
                </a:stretch>
              </p:blipFill>
              <p:spPr>
                <a:xfrm>
                  <a:off x="9060844" y="4021037"/>
                  <a:ext cx="993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9">
              <p14:nvContentPartPr>
                <p14:cNvPr id="2879" name="Input penna 2878">
                  <a:extLst>
                    <a:ext uri="{FF2B5EF4-FFF2-40B4-BE49-F238E27FC236}">
                      <a16:creationId xmlns:a16="http://schemas.microsoft.com/office/drawing/2014/main" id="{4B2A40D5-BF30-4F6F-BD35-94765F20BBEE}"/>
                    </a:ext>
                  </a:extLst>
                </p14:cNvPr>
                <p14:cNvContentPartPr/>
                <p14:nvPr/>
              </p14:nvContentPartPr>
              <p14:xfrm>
                <a:off x="9112324" y="4021037"/>
                <a:ext cx="100800" cy="81360"/>
              </p14:xfrm>
            </p:contentPart>
          </mc:Choice>
          <mc:Fallback xmlns="">
            <p:pic>
              <p:nvPicPr>
                <p:cNvPr id="2879" name="Input penna 2878">
                  <a:extLst>
                    <a:ext uri="{FF2B5EF4-FFF2-40B4-BE49-F238E27FC236}">
                      <a16:creationId xmlns:a16="http://schemas.microsoft.com/office/drawing/2014/main" id="{4B2A40D5-BF30-4F6F-BD35-94765F20BBEE}"/>
                    </a:ext>
                  </a:extLst>
                </p:cNvPr>
                <p:cNvPicPr/>
                <p:nvPr/>
              </p:nvPicPr>
              <p:blipFill>
                <a:blip r:embed="rId2500"/>
                <a:stretch>
                  <a:fillRect/>
                </a:stretch>
              </p:blipFill>
              <p:spPr>
                <a:xfrm>
                  <a:off x="9103324" y="4012397"/>
                  <a:ext cx="1184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1">
              <p14:nvContentPartPr>
                <p14:cNvPr id="2880" name="Input penna 2879">
                  <a:extLst>
                    <a:ext uri="{FF2B5EF4-FFF2-40B4-BE49-F238E27FC236}">
                      <a16:creationId xmlns:a16="http://schemas.microsoft.com/office/drawing/2014/main" id="{8E301E0A-B051-419F-9BBC-48FF0200140A}"/>
                    </a:ext>
                  </a:extLst>
                </p14:cNvPr>
                <p14:cNvContentPartPr/>
                <p14:nvPr/>
              </p14:nvContentPartPr>
              <p14:xfrm>
                <a:off x="9206284" y="4033997"/>
                <a:ext cx="87120" cy="69840"/>
              </p14:xfrm>
            </p:contentPart>
          </mc:Choice>
          <mc:Fallback xmlns="">
            <p:pic>
              <p:nvPicPr>
                <p:cNvPr id="2880" name="Input penna 2879">
                  <a:extLst>
                    <a:ext uri="{FF2B5EF4-FFF2-40B4-BE49-F238E27FC236}">
                      <a16:creationId xmlns:a16="http://schemas.microsoft.com/office/drawing/2014/main" id="{8E301E0A-B051-419F-9BBC-48FF0200140A}"/>
                    </a:ext>
                  </a:extLst>
                </p:cNvPr>
                <p:cNvPicPr/>
                <p:nvPr/>
              </p:nvPicPr>
              <p:blipFill>
                <a:blip r:embed="rId2502"/>
                <a:stretch>
                  <a:fillRect/>
                </a:stretch>
              </p:blipFill>
              <p:spPr>
                <a:xfrm>
                  <a:off x="9197644" y="4025357"/>
                  <a:ext cx="104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3">
              <p14:nvContentPartPr>
                <p14:cNvPr id="2881" name="Input penna 2880">
                  <a:extLst>
                    <a:ext uri="{FF2B5EF4-FFF2-40B4-BE49-F238E27FC236}">
                      <a16:creationId xmlns:a16="http://schemas.microsoft.com/office/drawing/2014/main" id="{CA647ACF-EFEB-4090-8612-DC5429905932}"/>
                    </a:ext>
                  </a:extLst>
                </p14:cNvPr>
                <p14:cNvContentPartPr/>
                <p14:nvPr/>
              </p14:nvContentPartPr>
              <p14:xfrm>
                <a:off x="9316084" y="4016717"/>
                <a:ext cx="55080" cy="66960"/>
              </p14:xfrm>
            </p:contentPart>
          </mc:Choice>
          <mc:Fallback xmlns="">
            <p:pic>
              <p:nvPicPr>
                <p:cNvPr id="2881" name="Input penna 2880">
                  <a:extLst>
                    <a:ext uri="{FF2B5EF4-FFF2-40B4-BE49-F238E27FC236}">
                      <a16:creationId xmlns:a16="http://schemas.microsoft.com/office/drawing/2014/main" id="{CA647ACF-EFEB-4090-8612-DC5429905932}"/>
                    </a:ext>
                  </a:extLst>
                </p:cNvPr>
                <p:cNvPicPr/>
                <p:nvPr/>
              </p:nvPicPr>
              <p:blipFill>
                <a:blip r:embed="rId2504"/>
                <a:stretch>
                  <a:fillRect/>
                </a:stretch>
              </p:blipFill>
              <p:spPr>
                <a:xfrm>
                  <a:off x="9307444" y="4008077"/>
                  <a:ext cx="72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5">
              <p14:nvContentPartPr>
                <p14:cNvPr id="2882" name="Input penna 2881">
                  <a:extLst>
                    <a:ext uri="{FF2B5EF4-FFF2-40B4-BE49-F238E27FC236}">
                      <a16:creationId xmlns:a16="http://schemas.microsoft.com/office/drawing/2014/main" id="{71732C4B-70B7-472F-ACFF-EA02DB7E59D6}"/>
                    </a:ext>
                  </a:extLst>
                </p14:cNvPr>
                <p14:cNvContentPartPr/>
                <p14:nvPr/>
              </p14:nvContentPartPr>
              <p14:xfrm>
                <a:off x="9294124" y="4003397"/>
                <a:ext cx="160200" cy="70200"/>
              </p14:xfrm>
            </p:contentPart>
          </mc:Choice>
          <mc:Fallback xmlns="">
            <p:pic>
              <p:nvPicPr>
                <p:cNvPr id="2882" name="Input penna 2881">
                  <a:extLst>
                    <a:ext uri="{FF2B5EF4-FFF2-40B4-BE49-F238E27FC236}">
                      <a16:creationId xmlns:a16="http://schemas.microsoft.com/office/drawing/2014/main" id="{71732C4B-70B7-472F-ACFF-EA02DB7E59D6}"/>
                    </a:ext>
                  </a:extLst>
                </p:cNvPr>
                <p:cNvPicPr/>
                <p:nvPr/>
              </p:nvPicPr>
              <p:blipFill>
                <a:blip r:embed="rId2506"/>
                <a:stretch>
                  <a:fillRect/>
                </a:stretch>
              </p:blipFill>
              <p:spPr>
                <a:xfrm>
                  <a:off x="9285484" y="3994397"/>
                  <a:ext cx="1778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7">
              <p14:nvContentPartPr>
                <p14:cNvPr id="2883" name="Input penna 2882">
                  <a:extLst>
                    <a:ext uri="{FF2B5EF4-FFF2-40B4-BE49-F238E27FC236}">
                      <a16:creationId xmlns:a16="http://schemas.microsoft.com/office/drawing/2014/main" id="{7D42E513-96A7-47E2-830D-C1FA73434A43}"/>
                    </a:ext>
                  </a:extLst>
                </p14:cNvPr>
                <p14:cNvContentPartPr/>
                <p14:nvPr/>
              </p14:nvContentPartPr>
              <p14:xfrm>
                <a:off x="9545404" y="4041197"/>
                <a:ext cx="32400" cy="59760"/>
              </p14:xfrm>
            </p:contentPart>
          </mc:Choice>
          <mc:Fallback xmlns="">
            <p:pic>
              <p:nvPicPr>
                <p:cNvPr id="2883" name="Input penna 2882">
                  <a:extLst>
                    <a:ext uri="{FF2B5EF4-FFF2-40B4-BE49-F238E27FC236}">
                      <a16:creationId xmlns:a16="http://schemas.microsoft.com/office/drawing/2014/main" id="{7D42E513-96A7-47E2-830D-C1FA73434A43}"/>
                    </a:ext>
                  </a:extLst>
                </p:cNvPr>
                <p:cNvPicPr/>
                <p:nvPr/>
              </p:nvPicPr>
              <p:blipFill>
                <a:blip r:embed="rId2508"/>
                <a:stretch>
                  <a:fillRect/>
                </a:stretch>
              </p:blipFill>
              <p:spPr>
                <a:xfrm>
                  <a:off x="9536404" y="4032557"/>
                  <a:ext cx="50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9">
              <p14:nvContentPartPr>
                <p14:cNvPr id="2884" name="Input penna 2883">
                  <a:extLst>
                    <a:ext uri="{FF2B5EF4-FFF2-40B4-BE49-F238E27FC236}">
                      <a16:creationId xmlns:a16="http://schemas.microsoft.com/office/drawing/2014/main" id="{FD44C452-D166-4507-849E-7D0D8B34DDF6}"/>
                    </a:ext>
                  </a:extLst>
                </p14:cNvPr>
                <p14:cNvContentPartPr/>
                <p14:nvPr/>
              </p14:nvContentPartPr>
              <p14:xfrm>
                <a:off x="9538564" y="4016717"/>
                <a:ext cx="83880" cy="74880"/>
              </p14:xfrm>
            </p:contentPart>
          </mc:Choice>
          <mc:Fallback xmlns="">
            <p:pic>
              <p:nvPicPr>
                <p:cNvPr id="2884" name="Input penna 2883">
                  <a:extLst>
                    <a:ext uri="{FF2B5EF4-FFF2-40B4-BE49-F238E27FC236}">
                      <a16:creationId xmlns:a16="http://schemas.microsoft.com/office/drawing/2014/main" id="{FD44C452-D166-4507-849E-7D0D8B34DDF6}"/>
                    </a:ext>
                  </a:extLst>
                </p:cNvPr>
                <p:cNvPicPr/>
                <p:nvPr/>
              </p:nvPicPr>
              <p:blipFill>
                <a:blip r:embed="rId2510"/>
                <a:stretch>
                  <a:fillRect/>
                </a:stretch>
              </p:blipFill>
              <p:spPr>
                <a:xfrm>
                  <a:off x="9529924" y="4008077"/>
                  <a:ext cx="101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1">
              <p14:nvContentPartPr>
                <p14:cNvPr id="2885" name="Input penna 2884">
                  <a:extLst>
                    <a:ext uri="{FF2B5EF4-FFF2-40B4-BE49-F238E27FC236}">
                      <a16:creationId xmlns:a16="http://schemas.microsoft.com/office/drawing/2014/main" id="{402C038C-3F0A-41CC-8BFC-6F5DEAF00E95}"/>
                    </a:ext>
                  </a:extLst>
                </p14:cNvPr>
                <p14:cNvContentPartPr/>
                <p14:nvPr/>
              </p14:nvContentPartPr>
              <p14:xfrm>
                <a:off x="9647284" y="3996917"/>
                <a:ext cx="69480" cy="110160"/>
              </p14:xfrm>
            </p:contentPart>
          </mc:Choice>
          <mc:Fallback xmlns="">
            <p:pic>
              <p:nvPicPr>
                <p:cNvPr id="2885" name="Input penna 2884">
                  <a:extLst>
                    <a:ext uri="{FF2B5EF4-FFF2-40B4-BE49-F238E27FC236}">
                      <a16:creationId xmlns:a16="http://schemas.microsoft.com/office/drawing/2014/main" id="{402C038C-3F0A-41CC-8BFC-6F5DEAF00E95}"/>
                    </a:ext>
                  </a:extLst>
                </p:cNvPr>
                <p:cNvPicPr/>
                <p:nvPr/>
              </p:nvPicPr>
              <p:blipFill>
                <a:blip r:embed="rId2512"/>
                <a:stretch>
                  <a:fillRect/>
                </a:stretch>
              </p:blipFill>
              <p:spPr>
                <a:xfrm>
                  <a:off x="9638644" y="3987917"/>
                  <a:ext cx="87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3">
              <p14:nvContentPartPr>
                <p14:cNvPr id="2886" name="Input penna 2885">
                  <a:extLst>
                    <a:ext uri="{FF2B5EF4-FFF2-40B4-BE49-F238E27FC236}">
                      <a16:creationId xmlns:a16="http://schemas.microsoft.com/office/drawing/2014/main" id="{2B2D05C2-4EF1-4B33-9E9C-7454ED704792}"/>
                    </a:ext>
                  </a:extLst>
                </p14:cNvPr>
                <p14:cNvContentPartPr/>
                <p14:nvPr/>
              </p14:nvContentPartPr>
              <p14:xfrm>
                <a:off x="9793804" y="4003037"/>
                <a:ext cx="129240" cy="86040"/>
              </p14:xfrm>
            </p:contentPart>
          </mc:Choice>
          <mc:Fallback xmlns="">
            <p:pic>
              <p:nvPicPr>
                <p:cNvPr id="2886" name="Input penna 2885">
                  <a:extLst>
                    <a:ext uri="{FF2B5EF4-FFF2-40B4-BE49-F238E27FC236}">
                      <a16:creationId xmlns:a16="http://schemas.microsoft.com/office/drawing/2014/main" id="{2B2D05C2-4EF1-4B33-9E9C-7454ED704792}"/>
                    </a:ext>
                  </a:extLst>
                </p:cNvPr>
                <p:cNvPicPr/>
                <p:nvPr/>
              </p:nvPicPr>
              <p:blipFill>
                <a:blip r:embed="rId2514"/>
                <a:stretch>
                  <a:fillRect/>
                </a:stretch>
              </p:blipFill>
              <p:spPr>
                <a:xfrm>
                  <a:off x="9785164" y="3994037"/>
                  <a:ext cx="14688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8" name="Gruppo 2887">
            <a:extLst>
              <a:ext uri="{FF2B5EF4-FFF2-40B4-BE49-F238E27FC236}">
                <a16:creationId xmlns:a16="http://schemas.microsoft.com/office/drawing/2014/main" id="{B55E9092-7745-46DD-B7E3-492DC9E9054C}"/>
              </a:ext>
            </a:extLst>
          </p:cNvPr>
          <p:cNvGrpSpPr/>
          <p:nvPr/>
        </p:nvGrpSpPr>
        <p:grpSpPr>
          <a:xfrm>
            <a:off x="6849446" y="5419786"/>
            <a:ext cx="3832560" cy="320400"/>
            <a:chOff x="6910240" y="5757907"/>
            <a:chExt cx="383256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5">
              <p14:nvContentPartPr>
                <p14:cNvPr id="2889" name="Input penna 2888">
                  <a:extLst>
                    <a:ext uri="{FF2B5EF4-FFF2-40B4-BE49-F238E27FC236}">
                      <a16:creationId xmlns:a16="http://schemas.microsoft.com/office/drawing/2014/main" id="{56CCD78C-5B4F-4F4B-8333-83F38F03C3EF}"/>
                    </a:ext>
                  </a:extLst>
                </p14:cNvPr>
                <p14:cNvContentPartPr/>
                <p14:nvPr/>
              </p14:nvContentPartPr>
              <p14:xfrm>
                <a:off x="6910240" y="5811187"/>
                <a:ext cx="3501000" cy="132480"/>
              </p14:xfrm>
            </p:contentPart>
          </mc:Choice>
          <mc:Fallback xmlns="">
            <p:pic>
              <p:nvPicPr>
                <p:cNvPr id="1120" name="Input penna 1119">
                  <a:extLst>
                    <a:ext uri="{FF2B5EF4-FFF2-40B4-BE49-F238E27FC236}">
                      <a16:creationId xmlns:a16="http://schemas.microsoft.com/office/drawing/2014/main" id="{D83B26B0-8858-45DC-9ED7-190C539371BE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6901240" y="5802187"/>
                  <a:ext cx="35186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6">
              <p14:nvContentPartPr>
                <p14:cNvPr id="2890" name="Input penna 2889">
                  <a:extLst>
                    <a:ext uri="{FF2B5EF4-FFF2-40B4-BE49-F238E27FC236}">
                      <a16:creationId xmlns:a16="http://schemas.microsoft.com/office/drawing/2014/main" id="{9CE9B347-9E5C-42AC-A35D-7021EEE8109E}"/>
                    </a:ext>
                  </a:extLst>
                </p14:cNvPr>
                <p14:cNvContentPartPr/>
                <p14:nvPr/>
              </p14:nvContentPartPr>
              <p14:xfrm>
                <a:off x="10268680" y="5757907"/>
                <a:ext cx="111240" cy="79200"/>
              </p14:xfrm>
            </p:contentPart>
          </mc:Choice>
          <mc:Fallback xmlns="">
            <p:pic>
              <p:nvPicPr>
                <p:cNvPr id="1121" name="Input penna 1120">
                  <a:extLst>
                    <a:ext uri="{FF2B5EF4-FFF2-40B4-BE49-F238E27FC236}">
                      <a16:creationId xmlns:a16="http://schemas.microsoft.com/office/drawing/2014/main" id="{E4F92EEC-CC31-44F4-9B2D-FC9344BAFA6C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10260040" y="5749267"/>
                  <a:ext cx="1288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7">
              <p14:nvContentPartPr>
                <p14:cNvPr id="2891" name="Input penna 2890">
                  <a:extLst>
                    <a:ext uri="{FF2B5EF4-FFF2-40B4-BE49-F238E27FC236}">
                      <a16:creationId xmlns:a16="http://schemas.microsoft.com/office/drawing/2014/main" id="{12AC0BC3-351C-466B-98F4-DF1A33F632B4}"/>
                    </a:ext>
                  </a:extLst>
                </p14:cNvPr>
                <p14:cNvContentPartPr/>
                <p14:nvPr/>
              </p14:nvContentPartPr>
              <p14:xfrm>
                <a:off x="10505200" y="5900107"/>
                <a:ext cx="101880" cy="178200"/>
              </p14:xfrm>
            </p:contentPart>
          </mc:Choice>
          <mc:Fallback xmlns="">
            <p:pic>
              <p:nvPicPr>
                <p:cNvPr id="1123" name="Input penna 1122">
                  <a:extLst>
                    <a:ext uri="{FF2B5EF4-FFF2-40B4-BE49-F238E27FC236}">
                      <a16:creationId xmlns:a16="http://schemas.microsoft.com/office/drawing/2014/main" id="{F6BBAEF9-DCB0-43EE-8C6E-10F06C6DBAF9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10496200" y="5891467"/>
                  <a:ext cx="119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8">
              <p14:nvContentPartPr>
                <p14:cNvPr id="2892" name="Input penna 2891">
                  <a:extLst>
                    <a:ext uri="{FF2B5EF4-FFF2-40B4-BE49-F238E27FC236}">
                      <a16:creationId xmlns:a16="http://schemas.microsoft.com/office/drawing/2014/main" id="{D6ED8EF1-9482-4E46-AB16-7E683EA2A5B6}"/>
                    </a:ext>
                  </a:extLst>
                </p14:cNvPr>
                <p14:cNvContentPartPr/>
                <p14:nvPr/>
              </p14:nvContentPartPr>
              <p14:xfrm>
                <a:off x="10638040" y="5990827"/>
                <a:ext cx="104760" cy="83160"/>
              </p14:xfrm>
            </p:contentPart>
          </mc:Choice>
          <mc:Fallback xmlns="">
            <p:pic>
              <p:nvPicPr>
                <p:cNvPr id="1124" name="Input penna 1123">
                  <a:extLst>
                    <a:ext uri="{FF2B5EF4-FFF2-40B4-BE49-F238E27FC236}">
                      <a16:creationId xmlns:a16="http://schemas.microsoft.com/office/drawing/2014/main" id="{FAF16389-9F37-4857-9813-827AA81E7400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10629040" y="5982187"/>
                  <a:ext cx="1224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9">
              <p14:nvContentPartPr>
                <p14:cNvPr id="2893" name="Input penna 2892">
                  <a:extLst>
                    <a:ext uri="{FF2B5EF4-FFF2-40B4-BE49-F238E27FC236}">
                      <a16:creationId xmlns:a16="http://schemas.microsoft.com/office/drawing/2014/main" id="{09484BF0-02F8-44B2-BF7A-2E285794ED17}"/>
                    </a:ext>
                  </a:extLst>
                </p14:cNvPr>
                <p14:cNvContentPartPr/>
                <p14:nvPr/>
              </p14:nvContentPartPr>
              <p14:xfrm>
                <a:off x="10659640" y="5977507"/>
                <a:ext cx="76680" cy="91800"/>
              </p14:xfrm>
            </p:contentPart>
          </mc:Choice>
          <mc:Fallback xmlns="">
            <p:pic>
              <p:nvPicPr>
                <p:cNvPr id="1125" name="Input penna 1124">
                  <a:extLst>
                    <a:ext uri="{FF2B5EF4-FFF2-40B4-BE49-F238E27FC236}">
                      <a16:creationId xmlns:a16="http://schemas.microsoft.com/office/drawing/2014/main" id="{AE09209A-9E16-4859-8AF0-153BB0188326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10651000" y="5968507"/>
                  <a:ext cx="94320" cy="10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20">
            <p14:nvContentPartPr>
              <p14:cNvPr id="2894" name="Input penna 2893">
                <a:extLst>
                  <a:ext uri="{FF2B5EF4-FFF2-40B4-BE49-F238E27FC236}">
                    <a16:creationId xmlns:a16="http://schemas.microsoft.com/office/drawing/2014/main" id="{3FB37F0F-0CCB-4A00-92EA-EB3207EBB90E}"/>
                  </a:ext>
                </a:extLst>
              </p14:cNvPr>
              <p14:cNvContentPartPr/>
              <p14:nvPr/>
            </p14:nvContentPartPr>
            <p14:xfrm>
              <a:off x="7069046" y="4524106"/>
              <a:ext cx="130320" cy="1730160"/>
            </p14:xfrm>
          </p:contentPart>
        </mc:Choice>
        <mc:Fallback xmlns="">
          <p:pic>
            <p:nvPicPr>
              <p:cNvPr id="2894" name="Input penna 2893">
                <a:extLst>
                  <a:ext uri="{FF2B5EF4-FFF2-40B4-BE49-F238E27FC236}">
                    <a16:creationId xmlns:a16="http://schemas.microsoft.com/office/drawing/2014/main" id="{3FB37F0F-0CCB-4A00-92EA-EB3207EBB90E}"/>
                  </a:ext>
                </a:extLst>
              </p:cNvPr>
              <p:cNvPicPr/>
              <p:nvPr/>
            </p:nvPicPr>
            <p:blipFill>
              <a:blip r:embed="rId1735"/>
              <a:stretch>
                <a:fillRect/>
              </a:stretch>
            </p:blipFill>
            <p:spPr>
              <a:xfrm>
                <a:off x="7060046" y="4515106"/>
                <a:ext cx="147960" cy="174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95" name="Gruppo 2894">
            <a:extLst>
              <a:ext uri="{FF2B5EF4-FFF2-40B4-BE49-F238E27FC236}">
                <a16:creationId xmlns:a16="http://schemas.microsoft.com/office/drawing/2014/main" id="{AC6A0AB9-418A-4706-AAAD-CA9A5868A6F6}"/>
              </a:ext>
            </a:extLst>
          </p:cNvPr>
          <p:cNvGrpSpPr/>
          <p:nvPr/>
        </p:nvGrpSpPr>
        <p:grpSpPr>
          <a:xfrm>
            <a:off x="7758446" y="4845226"/>
            <a:ext cx="1409760" cy="1421640"/>
            <a:chOff x="7819240" y="5183347"/>
            <a:chExt cx="1409760" cy="142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1">
              <p14:nvContentPartPr>
                <p14:cNvPr id="2896" name="Input penna 2895">
                  <a:extLst>
                    <a:ext uri="{FF2B5EF4-FFF2-40B4-BE49-F238E27FC236}">
                      <a16:creationId xmlns:a16="http://schemas.microsoft.com/office/drawing/2014/main" id="{404C137D-98A4-4956-838E-EB59874299B5}"/>
                    </a:ext>
                  </a:extLst>
                </p14:cNvPr>
                <p14:cNvContentPartPr/>
                <p14:nvPr/>
              </p14:nvContentPartPr>
              <p14:xfrm>
                <a:off x="7819240" y="5201707"/>
                <a:ext cx="1366200" cy="1375200"/>
              </p14:xfrm>
            </p:contentPart>
          </mc:Choice>
          <mc:Fallback xmlns="">
            <p:pic>
              <p:nvPicPr>
                <p:cNvPr id="1131" name="Input penna 1130">
                  <a:extLst>
                    <a:ext uri="{FF2B5EF4-FFF2-40B4-BE49-F238E27FC236}">
                      <a16:creationId xmlns:a16="http://schemas.microsoft.com/office/drawing/2014/main" id="{F711BECF-D5D2-4D20-A8B6-AAD7A602EC03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7810240" y="5193067"/>
                  <a:ext cx="1383840" cy="13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2">
              <p14:nvContentPartPr>
                <p14:cNvPr id="2897" name="Input penna 2896">
                  <a:extLst>
                    <a:ext uri="{FF2B5EF4-FFF2-40B4-BE49-F238E27FC236}">
                      <a16:creationId xmlns:a16="http://schemas.microsoft.com/office/drawing/2014/main" id="{75736110-C95B-47A7-9697-11199D923C5A}"/>
                    </a:ext>
                  </a:extLst>
                </p14:cNvPr>
                <p14:cNvContentPartPr/>
                <p14:nvPr/>
              </p14:nvContentPartPr>
              <p14:xfrm>
                <a:off x="9173560" y="5727667"/>
                <a:ext cx="55440" cy="255600"/>
              </p14:xfrm>
            </p:contentPart>
          </mc:Choice>
          <mc:Fallback xmlns="">
            <p:pic>
              <p:nvPicPr>
                <p:cNvPr id="1132" name="Input penna 1131">
                  <a:extLst>
                    <a:ext uri="{FF2B5EF4-FFF2-40B4-BE49-F238E27FC236}">
                      <a16:creationId xmlns:a16="http://schemas.microsoft.com/office/drawing/2014/main" id="{1089EC49-6A9B-4731-AA7A-1E813D7A8427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9164560" y="5719027"/>
                  <a:ext cx="730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3">
              <p14:nvContentPartPr>
                <p14:cNvPr id="2898" name="Input penna 2897">
                  <a:extLst>
                    <a:ext uri="{FF2B5EF4-FFF2-40B4-BE49-F238E27FC236}">
                      <a16:creationId xmlns:a16="http://schemas.microsoft.com/office/drawing/2014/main" id="{017728C0-5999-426F-91D9-329FD3DC9130}"/>
                    </a:ext>
                  </a:extLst>
                </p14:cNvPr>
                <p14:cNvContentPartPr/>
                <p14:nvPr/>
              </p14:nvContentPartPr>
              <p14:xfrm>
                <a:off x="9137920" y="5683387"/>
                <a:ext cx="39600" cy="339840"/>
              </p14:xfrm>
            </p:contentPart>
          </mc:Choice>
          <mc:Fallback xmlns="">
            <p:pic>
              <p:nvPicPr>
                <p:cNvPr id="1133" name="Input penna 1132">
                  <a:extLst>
                    <a:ext uri="{FF2B5EF4-FFF2-40B4-BE49-F238E27FC236}">
                      <a16:creationId xmlns:a16="http://schemas.microsoft.com/office/drawing/2014/main" id="{9858B3C3-B079-4A75-B4BB-2394AD1B67B2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9129280" y="5674387"/>
                  <a:ext cx="5724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4">
              <p14:nvContentPartPr>
                <p14:cNvPr id="2899" name="Input penna 2898">
                  <a:extLst>
                    <a:ext uri="{FF2B5EF4-FFF2-40B4-BE49-F238E27FC236}">
                      <a16:creationId xmlns:a16="http://schemas.microsoft.com/office/drawing/2014/main" id="{F734B0FC-F33D-4980-B6AC-2DF8DEABB3A6}"/>
                    </a:ext>
                  </a:extLst>
                </p14:cNvPr>
                <p14:cNvContentPartPr/>
                <p14:nvPr/>
              </p14:nvContentPartPr>
              <p14:xfrm>
                <a:off x="9105880" y="5619667"/>
                <a:ext cx="73080" cy="329760"/>
              </p14:xfrm>
            </p:contentPart>
          </mc:Choice>
          <mc:Fallback xmlns="">
            <p:pic>
              <p:nvPicPr>
                <p:cNvPr id="1134" name="Input penna 1133">
                  <a:extLst>
                    <a:ext uri="{FF2B5EF4-FFF2-40B4-BE49-F238E27FC236}">
                      <a16:creationId xmlns:a16="http://schemas.microsoft.com/office/drawing/2014/main" id="{3F9A7EAB-19D7-43BA-81FA-B3D71CA7D91B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9097240" y="5610667"/>
                  <a:ext cx="907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5">
              <p14:nvContentPartPr>
                <p14:cNvPr id="2900" name="Input penna 2899">
                  <a:extLst>
                    <a:ext uri="{FF2B5EF4-FFF2-40B4-BE49-F238E27FC236}">
                      <a16:creationId xmlns:a16="http://schemas.microsoft.com/office/drawing/2014/main" id="{A0BD5541-F489-49A6-81B3-70D8C83B1217}"/>
                    </a:ext>
                  </a:extLst>
                </p14:cNvPr>
                <p14:cNvContentPartPr/>
                <p14:nvPr/>
              </p14:nvContentPartPr>
              <p14:xfrm>
                <a:off x="9030640" y="5470267"/>
                <a:ext cx="119520" cy="234000"/>
              </p14:xfrm>
            </p:contentPart>
          </mc:Choice>
          <mc:Fallback xmlns="">
            <p:pic>
              <p:nvPicPr>
                <p:cNvPr id="1135" name="Input penna 1134">
                  <a:extLst>
                    <a:ext uri="{FF2B5EF4-FFF2-40B4-BE49-F238E27FC236}">
                      <a16:creationId xmlns:a16="http://schemas.microsoft.com/office/drawing/2014/main" id="{6C68644E-E350-4A3D-8F88-5B9901B98831}"/>
                    </a:ext>
                  </a:extLst>
                </p:cNvPr>
                <p:cNvPicPr/>
                <p:nvPr/>
              </p:nvPicPr>
              <p:blipFill>
                <a:blip r:embed="rId1745"/>
                <a:stretch>
                  <a:fillRect/>
                </a:stretch>
              </p:blipFill>
              <p:spPr>
                <a:xfrm>
                  <a:off x="9021640" y="5461267"/>
                  <a:ext cx="1371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6">
              <p14:nvContentPartPr>
                <p14:cNvPr id="2901" name="Input penna 2900">
                  <a:extLst>
                    <a:ext uri="{FF2B5EF4-FFF2-40B4-BE49-F238E27FC236}">
                      <a16:creationId xmlns:a16="http://schemas.microsoft.com/office/drawing/2014/main" id="{EAE0D6CC-D3E4-4976-B1F1-769ED1CEE850}"/>
                    </a:ext>
                  </a:extLst>
                </p14:cNvPr>
                <p14:cNvContentPartPr/>
                <p14:nvPr/>
              </p14:nvContentPartPr>
              <p14:xfrm>
                <a:off x="8917960" y="5385667"/>
                <a:ext cx="201960" cy="236880"/>
              </p14:xfrm>
            </p:contentPart>
          </mc:Choice>
          <mc:Fallback xmlns="">
            <p:pic>
              <p:nvPicPr>
                <p:cNvPr id="1136" name="Input penna 1135">
                  <a:extLst>
                    <a:ext uri="{FF2B5EF4-FFF2-40B4-BE49-F238E27FC236}">
                      <a16:creationId xmlns:a16="http://schemas.microsoft.com/office/drawing/2014/main" id="{783EFCA9-045E-4A03-8590-53C100079D52}"/>
                    </a:ext>
                  </a:extLst>
                </p:cNvPr>
                <p:cNvPicPr/>
                <p:nvPr/>
              </p:nvPicPr>
              <p:blipFill>
                <a:blip r:embed="rId1747"/>
                <a:stretch>
                  <a:fillRect/>
                </a:stretch>
              </p:blipFill>
              <p:spPr>
                <a:xfrm>
                  <a:off x="8909320" y="5376667"/>
                  <a:ext cx="2196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7">
              <p14:nvContentPartPr>
                <p14:cNvPr id="2902" name="Input penna 2901">
                  <a:extLst>
                    <a:ext uri="{FF2B5EF4-FFF2-40B4-BE49-F238E27FC236}">
                      <a16:creationId xmlns:a16="http://schemas.microsoft.com/office/drawing/2014/main" id="{75772294-9760-4079-98AF-D409C1E99C3E}"/>
                    </a:ext>
                  </a:extLst>
                </p14:cNvPr>
                <p14:cNvContentPartPr/>
                <p14:nvPr/>
              </p14:nvContentPartPr>
              <p14:xfrm>
                <a:off x="8764240" y="5266147"/>
                <a:ext cx="268920" cy="214560"/>
              </p14:xfrm>
            </p:contentPart>
          </mc:Choice>
          <mc:Fallback xmlns="">
            <p:pic>
              <p:nvPicPr>
                <p:cNvPr id="1137" name="Input penna 1136">
                  <a:extLst>
                    <a:ext uri="{FF2B5EF4-FFF2-40B4-BE49-F238E27FC236}">
                      <a16:creationId xmlns:a16="http://schemas.microsoft.com/office/drawing/2014/main" id="{98EBA3B7-008E-4CD1-BB38-5B48B4EFC2F3}"/>
                    </a:ext>
                  </a:extLst>
                </p:cNvPr>
                <p:cNvPicPr/>
                <p:nvPr/>
              </p:nvPicPr>
              <p:blipFill>
                <a:blip r:embed="rId1749"/>
                <a:stretch>
                  <a:fillRect/>
                </a:stretch>
              </p:blipFill>
              <p:spPr>
                <a:xfrm>
                  <a:off x="8755600" y="5257507"/>
                  <a:ext cx="2865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8">
              <p14:nvContentPartPr>
                <p14:cNvPr id="2903" name="Input penna 2902">
                  <a:extLst>
                    <a:ext uri="{FF2B5EF4-FFF2-40B4-BE49-F238E27FC236}">
                      <a16:creationId xmlns:a16="http://schemas.microsoft.com/office/drawing/2014/main" id="{D3FA6136-6FD8-4868-A5F6-3A7F76BA0250}"/>
                    </a:ext>
                  </a:extLst>
                </p14:cNvPr>
                <p14:cNvContentPartPr/>
                <p14:nvPr/>
              </p14:nvContentPartPr>
              <p14:xfrm>
                <a:off x="8303440" y="5183347"/>
                <a:ext cx="247680" cy="10440"/>
              </p14:xfrm>
            </p:contentPart>
          </mc:Choice>
          <mc:Fallback xmlns="">
            <p:pic>
              <p:nvPicPr>
                <p:cNvPr id="1139" name="Input penna 1138">
                  <a:extLst>
                    <a:ext uri="{FF2B5EF4-FFF2-40B4-BE49-F238E27FC236}">
                      <a16:creationId xmlns:a16="http://schemas.microsoft.com/office/drawing/2014/main" id="{F30F0FF5-8811-42B1-A886-AE8872784248}"/>
                    </a:ext>
                  </a:extLst>
                </p:cNvPr>
                <p:cNvPicPr/>
                <p:nvPr/>
              </p:nvPicPr>
              <p:blipFill>
                <a:blip r:embed="rId1751"/>
                <a:stretch>
                  <a:fillRect/>
                </a:stretch>
              </p:blipFill>
              <p:spPr>
                <a:xfrm>
                  <a:off x="8294800" y="5174707"/>
                  <a:ext cx="265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9">
              <p14:nvContentPartPr>
                <p14:cNvPr id="2904" name="Input penna 2903">
                  <a:extLst>
                    <a:ext uri="{FF2B5EF4-FFF2-40B4-BE49-F238E27FC236}">
                      <a16:creationId xmlns:a16="http://schemas.microsoft.com/office/drawing/2014/main" id="{6356680A-2BC7-4E04-993C-562599BBC1E6}"/>
                    </a:ext>
                  </a:extLst>
                </p14:cNvPr>
                <p14:cNvContentPartPr/>
                <p14:nvPr/>
              </p14:nvContentPartPr>
              <p14:xfrm>
                <a:off x="8107600" y="5194507"/>
                <a:ext cx="288360" cy="85680"/>
              </p14:xfrm>
            </p:contentPart>
          </mc:Choice>
          <mc:Fallback xmlns="">
            <p:pic>
              <p:nvPicPr>
                <p:cNvPr id="1140" name="Input penna 1139">
                  <a:extLst>
                    <a:ext uri="{FF2B5EF4-FFF2-40B4-BE49-F238E27FC236}">
                      <a16:creationId xmlns:a16="http://schemas.microsoft.com/office/drawing/2014/main" id="{C7CEACE4-3521-4C5F-A188-80F69A283C6A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8098600" y="5185867"/>
                  <a:ext cx="306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0">
              <p14:nvContentPartPr>
                <p14:cNvPr id="2905" name="Input penna 2904">
                  <a:extLst>
                    <a:ext uri="{FF2B5EF4-FFF2-40B4-BE49-F238E27FC236}">
                      <a16:creationId xmlns:a16="http://schemas.microsoft.com/office/drawing/2014/main" id="{44324D67-647F-478B-A163-7FB472036AAC}"/>
                    </a:ext>
                  </a:extLst>
                </p14:cNvPr>
                <p14:cNvContentPartPr/>
                <p14:nvPr/>
              </p14:nvContentPartPr>
              <p14:xfrm>
                <a:off x="7890520" y="5236627"/>
                <a:ext cx="297000" cy="247320"/>
              </p14:xfrm>
            </p:contentPart>
          </mc:Choice>
          <mc:Fallback xmlns="">
            <p:pic>
              <p:nvPicPr>
                <p:cNvPr id="1141" name="Input penna 1140">
                  <a:extLst>
                    <a:ext uri="{FF2B5EF4-FFF2-40B4-BE49-F238E27FC236}">
                      <a16:creationId xmlns:a16="http://schemas.microsoft.com/office/drawing/2014/main" id="{A0631AE5-D3E9-4209-BA59-831DEF421217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7881880" y="5227627"/>
                  <a:ext cx="3146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1">
              <p14:nvContentPartPr>
                <p14:cNvPr id="2906" name="Input penna 2905">
                  <a:extLst>
                    <a:ext uri="{FF2B5EF4-FFF2-40B4-BE49-F238E27FC236}">
                      <a16:creationId xmlns:a16="http://schemas.microsoft.com/office/drawing/2014/main" id="{77A0556B-AE06-443D-B0DD-5867C2A65771}"/>
                    </a:ext>
                  </a:extLst>
                </p14:cNvPr>
                <p14:cNvContentPartPr/>
                <p14:nvPr/>
              </p14:nvContentPartPr>
              <p14:xfrm>
                <a:off x="7864240" y="5404747"/>
                <a:ext cx="116640" cy="223560"/>
              </p14:xfrm>
            </p:contentPart>
          </mc:Choice>
          <mc:Fallback xmlns="">
            <p:pic>
              <p:nvPicPr>
                <p:cNvPr id="1142" name="Input penna 1141">
                  <a:extLst>
                    <a:ext uri="{FF2B5EF4-FFF2-40B4-BE49-F238E27FC236}">
                      <a16:creationId xmlns:a16="http://schemas.microsoft.com/office/drawing/2014/main" id="{4BD63507-F3F8-4E91-9BC0-2D8F7DE9B955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7855600" y="5395747"/>
                  <a:ext cx="13428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2">
              <p14:nvContentPartPr>
                <p14:cNvPr id="2907" name="Input penna 2906">
                  <a:extLst>
                    <a:ext uri="{FF2B5EF4-FFF2-40B4-BE49-F238E27FC236}">
                      <a16:creationId xmlns:a16="http://schemas.microsoft.com/office/drawing/2014/main" id="{23B8D0D2-8096-4919-8ADA-E0E28DAE0E5F}"/>
                    </a:ext>
                  </a:extLst>
                </p14:cNvPr>
                <p14:cNvContentPartPr/>
                <p14:nvPr/>
              </p14:nvContentPartPr>
              <p14:xfrm>
                <a:off x="7821040" y="5497987"/>
                <a:ext cx="103320" cy="319680"/>
              </p14:xfrm>
            </p:contentPart>
          </mc:Choice>
          <mc:Fallback xmlns="">
            <p:pic>
              <p:nvPicPr>
                <p:cNvPr id="1143" name="Input penna 1142">
                  <a:extLst>
                    <a:ext uri="{FF2B5EF4-FFF2-40B4-BE49-F238E27FC236}">
                      <a16:creationId xmlns:a16="http://schemas.microsoft.com/office/drawing/2014/main" id="{0B1C47B9-08C1-48A2-B597-89F380E7A525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7812040" y="5488987"/>
                  <a:ext cx="12096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3">
              <p14:nvContentPartPr>
                <p14:cNvPr id="2908" name="Input penna 2907">
                  <a:extLst>
                    <a:ext uri="{FF2B5EF4-FFF2-40B4-BE49-F238E27FC236}">
                      <a16:creationId xmlns:a16="http://schemas.microsoft.com/office/drawing/2014/main" id="{0AFEB5F9-A85E-4F44-8F1A-BE268809DBC7}"/>
                    </a:ext>
                  </a:extLst>
                </p14:cNvPr>
                <p14:cNvContentPartPr/>
                <p14:nvPr/>
              </p14:nvContentPartPr>
              <p14:xfrm>
                <a:off x="7835440" y="5688787"/>
                <a:ext cx="16920" cy="259920"/>
              </p14:xfrm>
            </p:contentPart>
          </mc:Choice>
          <mc:Fallback xmlns="">
            <p:pic>
              <p:nvPicPr>
                <p:cNvPr id="1144" name="Input penna 1143">
                  <a:extLst>
                    <a:ext uri="{FF2B5EF4-FFF2-40B4-BE49-F238E27FC236}">
                      <a16:creationId xmlns:a16="http://schemas.microsoft.com/office/drawing/2014/main" id="{81DC9992-5A26-449F-8991-549460434496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7826440" y="5680147"/>
                  <a:ext cx="3456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4">
              <p14:nvContentPartPr>
                <p14:cNvPr id="2909" name="Input penna 2908">
                  <a:extLst>
                    <a:ext uri="{FF2B5EF4-FFF2-40B4-BE49-F238E27FC236}">
                      <a16:creationId xmlns:a16="http://schemas.microsoft.com/office/drawing/2014/main" id="{4360EA04-6280-4211-B5CE-702D82E89FE8}"/>
                    </a:ext>
                  </a:extLst>
                </p14:cNvPr>
                <p14:cNvContentPartPr/>
                <p14:nvPr/>
              </p14:nvContentPartPr>
              <p14:xfrm>
                <a:off x="9071320" y="6018187"/>
                <a:ext cx="118800" cy="261720"/>
              </p14:xfrm>
            </p:contentPart>
          </mc:Choice>
          <mc:Fallback xmlns="">
            <p:pic>
              <p:nvPicPr>
                <p:cNvPr id="1145" name="Input penna 1144">
                  <a:extLst>
                    <a:ext uri="{FF2B5EF4-FFF2-40B4-BE49-F238E27FC236}">
                      <a16:creationId xmlns:a16="http://schemas.microsoft.com/office/drawing/2014/main" id="{0A338ABF-1DD4-4CFC-8871-CCDEF93F2144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9062320" y="6009187"/>
                  <a:ext cx="136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5">
              <p14:nvContentPartPr>
                <p14:cNvPr id="2910" name="Input penna 2909">
                  <a:extLst>
                    <a:ext uri="{FF2B5EF4-FFF2-40B4-BE49-F238E27FC236}">
                      <a16:creationId xmlns:a16="http://schemas.microsoft.com/office/drawing/2014/main" id="{EB64E8D5-99DF-484A-97D4-F44104A80975}"/>
                    </a:ext>
                  </a:extLst>
                </p14:cNvPr>
                <p14:cNvContentPartPr/>
                <p14:nvPr/>
              </p14:nvContentPartPr>
              <p14:xfrm>
                <a:off x="8917960" y="6120067"/>
                <a:ext cx="224640" cy="358200"/>
              </p14:xfrm>
            </p:contentPart>
          </mc:Choice>
          <mc:Fallback xmlns="">
            <p:pic>
              <p:nvPicPr>
                <p:cNvPr id="1146" name="Input penna 1145">
                  <a:extLst>
                    <a:ext uri="{FF2B5EF4-FFF2-40B4-BE49-F238E27FC236}">
                      <a16:creationId xmlns:a16="http://schemas.microsoft.com/office/drawing/2014/main" id="{AD8D3733-5804-4CB6-A84E-25BD65FEC2BD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8909320" y="6111067"/>
                  <a:ext cx="24228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6">
              <p14:nvContentPartPr>
                <p14:cNvPr id="2911" name="Input penna 2910">
                  <a:extLst>
                    <a:ext uri="{FF2B5EF4-FFF2-40B4-BE49-F238E27FC236}">
                      <a16:creationId xmlns:a16="http://schemas.microsoft.com/office/drawing/2014/main" id="{D0047BD9-29BA-450A-9FD0-7B7CE8E4FA3C}"/>
                    </a:ext>
                  </a:extLst>
                </p14:cNvPr>
                <p14:cNvContentPartPr/>
                <p14:nvPr/>
              </p14:nvContentPartPr>
              <p14:xfrm>
                <a:off x="8714920" y="6357307"/>
                <a:ext cx="272520" cy="203760"/>
              </p14:xfrm>
            </p:contentPart>
          </mc:Choice>
          <mc:Fallback xmlns="">
            <p:pic>
              <p:nvPicPr>
                <p:cNvPr id="1148" name="Input penna 1147">
                  <a:extLst>
                    <a:ext uri="{FF2B5EF4-FFF2-40B4-BE49-F238E27FC236}">
                      <a16:creationId xmlns:a16="http://schemas.microsoft.com/office/drawing/2014/main" id="{2E8C8B9E-C3F8-4184-AD65-D34B9C77836D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8705920" y="6348307"/>
                  <a:ext cx="2901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7">
              <p14:nvContentPartPr>
                <p14:cNvPr id="2912" name="Input penna 2911">
                  <a:extLst>
                    <a:ext uri="{FF2B5EF4-FFF2-40B4-BE49-F238E27FC236}">
                      <a16:creationId xmlns:a16="http://schemas.microsoft.com/office/drawing/2014/main" id="{177680ED-2684-43C6-947A-D278BECCDC65}"/>
                    </a:ext>
                  </a:extLst>
                </p14:cNvPr>
                <p14:cNvContentPartPr/>
                <p14:nvPr/>
              </p14:nvContentPartPr>
              <p14:xfrm>
                <a:off x="8507920" y="6440827"/>
                <a:ext cx="348120" cy="164160"/>
              </p14:xfrm>
            </p:contentPart>
          </mc:Choice>
          <mc:Fallback xmlns="">
            <p:pic>
              <p:nvPicPr>
                <p:cNvPr id="1149" name="Input penna 1148">
                  <a:extLst>
                    <a:ext uri="{FF2B5EF4-FFF2-40B4-BE49-F238E27FC236}">
                      <a16:creationId xmlns:a16="http://schemas.microsoft.com/office/drawing/2014/main" id="{8D63370E-B405-43BB-8423-FBF278EBDA64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8499280" y="6431827"/>
                  <a:ext cx="365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8">
              <p14:nvContentPartPr>
                <p14:cNvPr id="2913" name="Input penna 2912">
                  <a:extLst>
                    <a:ext uri="{FF2B5EF4-FFF2-40B4-BE49-F238E27FC236}">
                      <a16:creationId xmlns:a16="http://schemas.microsoft.com/office/drawing/2014/main" id="{97006EAB-8519-48EF-91AE-51D911799691}"/>
                    </a:ext>
                  </a:extLst>
                </p14:cNvPr>
                <p14:cNvContentPartPr/>
                <p14:nvPr/>
              </p14:nvContentPartPr>
              <p14:xfrm>
                <a:off x="8259160" y="6548827"/>
                <a:ext cx="388440" cy="51480"/>
              </p14:xfrm>
            </p:contentPart>
          </mc:Choice>
          <mc:Fallback xmlns="">
            <p:pic>
              <p:nvPicPr>
                <p:cNvPr id="1150" name="Input penna 1149">
                  <a:extLst>
                    <a:ext uri="{FF2B5EF4-FFF2-40B4-BE49-F238E27FC236}">
                      <a16:creationId xmlns:a16="http://schemas.microsoft.com/office/drawing/2014/main" id="{2CADDC36-66E6-4ADF-8443-E970291527EC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8250520" y="6539827"/>
                  <a:ext cx="406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9">
              <p14:nvContentPartPr>
                <p14:cNvPr id="2914" name="Input penna 2913">
                  <a:extLst>
                    <a:ext uri="{FF2B5EF4-FFF2-40B4-BE49-F238E27FC236}">
                      <a16:creationId xmlns:a16="http://schemas.microsoft.com/office/drawing/2014/main" id="{0A6E6624-8FEE-4F8E-B9F8-6BD6F6E64B1B}"/>
                    </a:ext>
                  </a:extLst>
                </p14:cNvPr>
                <p14:cNvContentPartPr/>
                <p14:nvPr/>
              </p14:nvContentPartPr>
              <p14:xfrm>
                <a:off x="8096800" y="6545587"/>
                <a:ext cx="376200" cy="30600"/>
              </p14:xfrm>
            </p:contentPart>
          </mc:Choice>
          <mc:Fallback xmlns="">
            <p:pic>
              <p:nvPicPr>
                <p:cNvPr id="1151" name="Input penna 1150">
                  <a:extLst>
                    <a:ext uri="{FF2B5EF4-FFF2-40B4-BE49-F238E27FC236}">
                      <a16:creationId xmlns:a16="http://schemas.microsoft.com/office/drawing/2014/main" id="{A9471CA6-5BFD-4CDB-B1A1-7E515CC88271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8087800" y="6536947"/>
                  <a:ext cx="3938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0">
              <p14:nvContentPartPr>
                <p14:cNvPr id="2915" name="Input penna 2914">
                  <a:extLst>
                    <a:ext uri="{FF2B5EF4-FFF2-40B4-BE49-F238E27FC236}">
                      <a16:creationId xmlns:a16="http://schemas.microsoft.com/office/drawing/2014/main" id="{83AD2BAC-187F-485B-B749-3C9B9FF7D701}"/>
                    </a:ext>
                  </a:extLst>
                </p14:cNvPr>
                <p14:cNvContentPartPr/>
                <p14:nvPr/>
              </p14:nvContentPartPr>
              <p14:xfrm>
                <a:off x="7959640" y="6430747"/>
                <a:ext cx="297000" cy="116640"/>
              </p14:xfrm>
            </p:contentPart>
          </mc:Choice>
          <mc:Fallback xmlns="">
            <p:pic>
              <p:nvPicPr>
                <p:cNvPr id="1153" name="Input penna 1152">
                  <a:extLst>
                    <a:ext uri="{FF2B5EF4-FFF2-40B4-BE49-F238E27FC236}">
                      <a16:creationId xmlns:a16="http://schemas.microsoft.com/office/drawing/2014/main" id="{5E3C01A2-FAB3-490D-B44C-DD22237D5EC3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7950640" y="6422107"/>
                  <a:ext cx="3146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1">
              <p14:nvContentPartPr>
                <p14:cNvPr id="2916" name="Input penna 2915">
                  <a:extLst>
                    <a:ext uri="{FF2B5EF4-FFF2-40B4-BE49-F238E27FC236}">
                      <a16:creationId xmlns:a16="http://schemas.microsoft.com/office/drawing/2014/main" id="{7E83E189-A255-484F-88A3-84DD137FCD72}"/>
                    </a:ext>
                  </a:extLst>
                </p14:cNvPr>
                <p14:cNvContentPartPr/>
                <p14:nvPr/>
              </p14:nvContentPartPr>
              <p14:xfrm>
                <a:off x="7954960" y="6370987"/>
                <a:ext cx="210600" cy="149040"/>
              </p14:xfrm>
            </p:contentPart>
          </mc:Choice>
          <mc:Fallback xmlns="">
            <p:pic>
              <p:nvPicPr>
                <p:cNvPr id="1154" name="Input penna 1153">
                  <a:extLst>
                    <a:ext uri="{FF2B5EF4-FFF2-40B4-BE49-F238E27FC236}">
                      <a16:creationId xmlns:a16="http://schemas.microsoft.com/office/drawing/2014/main" id="{B1B7E0C3-D693-46D0-AFC7-9707A566AD79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7946320" y="6361987"/>
                  <a:ext cx="228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2">
              <p14:nvContentPartPr>
                <p14:cNvPr id="2917" name="Input penna 2916">
                  <a:extLst>
                    <a:ext uri="{FF2B5EF4-FFF2-40B4-BE49-F238E27FC236}">
                      <a16:creationId xmlns:a16="http://schemas.microsoft.com/office/drawing/2014/main" id="{2E80E716-34B2-4B5A-84BE-37FA1742A2DB}"/>
                    </a:ext>
                  </a:extLst>
                </p14:cNvPr>
                <p14:cNvContentPartPr/>
                <p14:nvPr/>
              </p14:nvContentPartPr>
              <p14:xfrm>
                <a:off x="8008240" y="6429667"/>
                <a:ext cx="360" cy="360"/>
              </p14:xfrm>
            </p:contentPart>
          </mc:Choice>
          <mc:Fallback xmlns="">
            <p:pic>
              <p:nvPicPr>
                <p:cNvPr id="1156" name="Input penna 1155">
                  <a:extLst>
                    <a:ext uri="{FF2B5EF4-FFF2-40B4-BE49-F238E27FC236}">
                      <a16:creationId xmlns:a16="http://schemas.microsoft.com/office/drawing/2014/main" id="{61C89DFD-DFAE-4029-B48E-674A42B90583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7999240" y="64206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3">
              <p14:nvContentPartPr>
                <p14:cNvPr id="2918" name="Input penna 2917">
                  <a:extLst>
                    <a:ext uri="{FF2B5EF4-FFF2-40B4-BE49-F238E27FC236}">
                      <a16:creationId xmlns:a16="http://schemas.microsoft.com/office/drawing/2014/main" id="{70862062-F17E-41EF-A49F-7444D7B218A2}"/>
                    </a:ext>
                  </a:extLst>
                </p14:cNvPr>
                <p14:cNvContentPartPr/>
                <p14:nvPr/>
              </p14:nvContentPartPr>
              <p14:xfrm>
                <a:off x="7893400" y="6169027"/>
                <a:ext cx="129600" cy="261000"/>
              </p14:xfrm>
            </p:contentPart>
          </mc:Choice>
          <mc:Fallback xmlns="">
            <p:pic>
              <p:nvPicPr>
                <p:cNvPr id="1157" name="Input penna 1156">
                  <a:extLst>
                    <a:ext uri="{FF2B5EF4-FFF2-40B4-BE49-F238E27FC236}">
                      <a16:creationId xmlns:a16="http://schemas.microsoft.com/office/drawing/2014/main" id="{53FD9C78-C291-4B43-98F5-AF4D7F921BCB}"/>
                    </a:ext>
                  </a:extLst>
                </p:cNvPr>
                <p:cNvPicPr/>
                <p:nvPr/>
              </p:nvPicPr>
              <p:blipFill>
                <a:blip r:embed="rId1781"/>
                <a:stretch>
                  <a:fillRect/>
                </a:stretch>
              </p:blipFill>
              <p:spPr>
                <a:xfrm>
                  <a:off x="7884760" y="6160027"/>
                  <a:ext cx="14724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4">
              <p14:nvContentPartPr>
                <p14:cNvPr id="2919" name="Input penna 2918">
                  <a:extLst>
                    <a:ext uri="{FF2B5EF4-FFF2-40B4-BE49-F238E27FC236}">
                      <a16:creationId xmlns:a16="http://schemas.microsoft.com/office/drawing/2014/main" id="{2C6AD1A0-574D-42BB-AE3A-2512D405173B}"/>
                    </a:ext>
                  </a:extLst>
                </p14:cNvPr>
                <p14:cNvContentPartPr/>
                <p14:nvPr/>
              </p14:nvContentPartPr>
              <p14:xfrm>
                <a:off x="7836880" y="6060667"/>
                <a:ext cx="91800" cy="277920"/>
              </p14:xfrm>
            </p:contentPart>
          </mc:Choice>
          <mc:Fallback xmlns="">
            <p:pic>
              <p:nvPicPr>
                <p:cNvPr id="1158" name="Input penna 1157">
                  <a:extLst>
                    <a:ext uri="{FF2B5EF4-FFF2-40B4-BE49-F238E27FC236}">
                      <a16:creationId xmlns:a16="http://schemas.microsoft.com/office/drawing/2014/main" id="{308FE8BE-B728-4B75-8689-B2C8CB9E9776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7827880" y="6052027"/>
                  <a:ext cx="109440" cy="29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0" name="Gruppo 2919">
            <a:extLst>
              <a:ext uri="{FF2B5EF4-FFF2-40B4-BE49-F238E27FC236}">
                <a16:creationId xmlns:a16="http://schemas.microsoft.com/office/drawing/2014/main" id="{7B6884DF-5E32-4664-967E-088C494B6E34}"/>
              </a:ext>
            </a:extLst>
          </p:cNvPr>
          <p:cNvGrpSpPr/>
          <p:nvPr/>
        </p:nvGrpSpPr>
        <p:grpSpPr>
          <a:xfrm>
            <a:off x="9112382" y="5347786"/>
            <a:ext cx="262440" cy="226080"/>
            <a:chOff x="9143680" y="5685907"/>
            <a:chExt cx="262440" cy="22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5">
              <p14:nvContentPartPr>
                <p14:cNvPr id="2921" name="Input penna 2920">
                  <a:extLst>
                    <a:ext uri="{FF2B5EF4-FFF2-40B4-BE49-F238E27FC236}">
                      <a16:creationId xmlns:a16="http://schemas.microsoft.com/office/drawing/2014/main" id="{AAA9AA40-8B60-4EA7-A03C-5AFE2EED8443}"/>
                    </a:ext>
                  </a:extLst>
                </p14:cNvPr>
                <p14:cNvContentPartPr/>
                <p14:nvPr/>
              </p14:nvContentPartPr>
              <p14:xfrm>
                <a:off x="9270760" y="5685907"/>
                <a:ext cx="101160" cy="58320"/>
              </p14:xfrm>
            </p:contentPart>
          </mc:Choice>
          <mc:Fallback xmlns="">
            <p:pic>
              <p:nvPicPr>
                <p:cNvPr id="1160" name="Input penna 1159">
                  <a:extLst>
                    <a:ext uri="{FF2B5EF4-FFF2-40B4-BE49-F238E27FC236}">
                      <a16:creationId xmlns:a16="http://schemas.microsoft.com/office/drawing/2014/main" id="{9C97CA7E-5755-4CCE-A97D-2B9FC9353C92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9262120" y="5676907"/>
                  <a:ext cx="1188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6">
              <p14:nvContentPartPr>
                <p14:cNvPr id="2922" name="Input penna 2921">
                  <a:extLst>
                    <a:ext uri="{FF2B5EF4-FFF2-40B4-BE49-F238E27FC236}">
                      <a16:creationId xmlns:a16="http://schemas.microsoft.com/office/drawing/2014/main" id="{546F4F27-17FB-4DF9-9292-BF74E998F14D}"/>
                    </a:ext>
                  </a:extLst>
                </p14:cNvPr>
                <p14:cNvContentPartPr/>
                <p14:nvPr/>
              </p14:nvContentPartPr>
              <p14:xfrm>
                <a:off x="9275440" y="5707507"/>
                <a:ext cx="74160" cy="141840"/>
              </p14:xfrm>
            </p:contentPart>
          </mc:Choice>
          <mc:Fallback xmlns="">
            <p:pic>
              <p:nvPicPr>
                <p:cNvPr id="1161" name="Input penna 1160">
                  <a:extLst>
                    <a:ext uri="{FF2B5EF4-FFF2-40B4-BE49-F238E27FC236}">
                      <a16:creationId xmlns:a16="http://schemas.microsoft.com/office/drawing/2014/main" id="{6F418217-4EC5-400D-AADB-740962DA71EC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9266800" y="5698507"/>
                  <a:ext cx="91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7">
              <p14:nvContentPartPr>
                <p14:cNvPr id="2923" name="Input penna 2922">
                  <a:extLst>
                    <a:ext uri="{FF2B5EF4-FFF2-40B4-BE49-F238E27FC236}">
                      <a16:creationId xmlns:a16="http://schemas.microsoft.com/office/drawing/2014/main" id="{87A1E811-0312-48B9-8B37-15C4BEB4B4E3}"/>
                    </a:ext>
                  </a:extLst>
                </p14:cNvPr>
                <p14:cNvContentPartPr/>
                <p14:nvPr/>
              </p14:nvContentPartPr>
              <p14:xfrm>
                <a:off x="9362200" y="5755387"/>
                <a:ext cx="43920" cy="144360"/>
              </p14:xfrm>
            </p:contentPart>
          </mc:Choice>
          <mc:Fallback xmlns="">
            <p:pic>
              <p:nvPicPr>
                <p:cNvPr id="1162" name="Input penna 1161">
                  <a:extLst>
                    <a:ext uri="{FF2B5EF4-FFF2-40B4-BE49-F238E27FC236}">
                      <a16:creationId xmlns:a16="http://schemas.microsoft.com/office/drawing/2014/main" id="{62CEAC0E-8EC0-46B1-A8EE-C364E2B9EED1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9353560" y="5746747"/>
                  <a:ext cx="615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8">
              <p14:nvContentPartPr>
                <p14:cNvPr id="2924" name="Input penna 2923">
                  <a:extLst>
                    <a:ext uri="{FF2B5EF4-FFF2-40B4-BE49-F238E27FC236}">
                      <a16:creationId xmlns:a16="http://schemas.microsoft.com/office/drawing/2014/main" id="{A3C4B7CB-E7EC-4B80-846F-6CBC68FB2F01}"/>
                    </a:ext>
                  </a:extLst>
                </p14:cNvPr>
                <p14:cNvContentPartPr/>
                <p14:nvPr/>
              </p14:nvContentPartPr>
              <p14:xfrm>
                <a:off x="9143680" y="5861947"/>
                <a:ext cx="61200" cy="50040"/>
              </p14:xfrm>
            </p:contentPart>
          </mc:Choice>
          <mc:Fallback xmlns="">
            <p:pic>
              <p:nvPicPr>
                <p:cNvPr id="1164" name="Input penna 1163">
                  <a:extLst>
                    <a:ext uri="{FF2B5EF4-FFF2-40B4-BE49-F238E27FC236}">
                      <a16:creationId xmlns:a16="http://schemas.microsoft.com/office/drawing/2014/main" id="{5FEE039E-E067-4A09-9D66-4A4C3DDDE535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9134680" y="5852947"/>
                  <a:ext cx="7884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5" name="Gruppo 2924">
            <a:extLst>
              <a:ext uri="{FF2B5EF4-FFF2-40B4-BE49-F238E27FC236}">
                <a16:creationId xmlns:a16="http://schemas.microsoft.com/office/drawing/2014/main" id="{2892AD1D-709F-43AA-9A37-29C87BB5A351}"/>
              </a:ext>
            </a:extLst>
          </p:cNvPr>
          <p:cNvGrpSpPr/>
          <p:nvPr/>
        </p:nvGrpSpPr>
        <p:grpSpPr>
          <a:xfrm>
            <a:off x="7442702" y="5297746"/>
            <a:ext cx="360720" cy="277920"/>
            <a:chOff x="7474000" y="5635867"/>
            <a:chExt cx="36072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9">
              <p14:nvContentPartPr>
                <p14:cNvPr id="2926" name="Input penna 2925">
                  <a:extLst>
                    <a:ext uri="{FF2B5EF4-FFF2-40B4-BE49-F238E27FC236}">
                      <a16:creationId xmlns:a16="http://schemas.microsoft.com/office/drawing/2014/main" id="{18EA50E7-F589-4CF9-9ABA-D3A58F9E38FA}"/>
                    </a:ext>
                  </a:extLst>
                </p14:cNvPr>
                <p14:cNvContentPartPr/>
                <p14:nvPr/>
              </p14:nvContentPartPr>
              <p14:xfrm>
                <a:off x="7758760" y="5865547"/>
                <a:ext cx="75960" cy="48240"/>
              </p14:xfrm>
            </p:contentPart>
          </mc:Choice>
          <mc:Fallback xmlns="">
            <p:pic>
              <p:nvPicPr>
                <p:cNvPr id="1166" name="Input penna 1165">
                  <a:extLst>
                    <a:ext uri="{FF2B5EF4-FFF2-40B4-BE49-F238E27FC236}">
                      <a16:creationId xmlns:a16="http://schemas.microsoft.com/office/drawing/2014/main" id="{129E302C-9B32-4EF3-9623-7D065D15B43F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7750120" y="5856907"/>
                  <a:ext cx="936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0">
              <p14:nvContentPartPr>
                <p14:cNvPr id="2927" name="Input penna 2926">
                  <a:extLst>
                    <a:ext uri="{FF2B5EF4-FFF2-40B4-BE49-F238E27FC236}">
                      <a16:creationId xmlns:a16="http://schemas.microsoft.com/office/drawing/2014/main" id="{F34485F4-20D0-4AB1-B335-56E3BE232469}"/>
                    </a:ext>
                  </a:extLst>
                </p14:cNvPr>
                <p14:cNvContentPartPr/>
                <p14:nvPr/>
              </p14:nvContentPartPr>
              <p14:xfrm>
                <a:off x="7474000" y="5635867"/>
                <a:ext cx="90360" cy="124560"/>
              </p14:xfrm>
            </p:contentPart>
          </mc:Choice>
          <mc:Fallback xmlns="">
            <p:pic>
              <p:nvPicPr>
                <p:cNvPr id="1167" name="Input penna 1166">
                  <a:extLst>
                    <a:ext uri="{FF2B5EF4-FFF2-40B4-BE49-F238E27FC236}">
                      <a16:creationId xmlns:a16="http://schemas.microsoft.com/office/drawing/2014/main" id="{D09BC4FA-6E66-427B-86FB-57DB3D33F79D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7465000" y="5626867"/>
                  <a:ext cx="108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1">
              <p14:nvContentPartPr>
                <p14:cNvPr id="2928" name="Input penna 2927">
                  <a:extLst>
                    <a:ext uri="{FF2B5EF4-FFF2-40B4-BE49-F238E27FC236}">
                      <a16:creationId xmlns:a16="http://schemas.microsoft.com/office/drawing/2014/main" id="{015D8774-F86E-466F-8BD4-FAB1349BB30C}"/>
                    </a:ext>
                  </a:extLst>
                </p14:cNvPr>
                <p14:cNvContentPartPr/>
                <p14:nvPr/>
              </p14:nvContentPartPr>
              <p14:xfrm>
                <a:off x="7560400" y="5730907"/>
                <a:ext cx="96120" cy="126720"/>
              </p14:xfrm>
            </p:contentPart>
          </mc:Choice>
          <mc:Fallback xmlns="">
            <p:pic>
              <p:nvPicPr>
                <p:cNvPr id="1168" name="Input penna 1167">
                  <a:extLst>
                    <a:ext uri="{FF2B5EF4-FFF2-40B4-BE49-F238E27FC236}">
                      <a16:creationId xmlns:a16="http://schemas.microsoft.com/office/drawing/2014/main" id="{5405021B-7FC6-4433-9FD5-01CC048A16F8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7551400" y="5721907"/>
                  <a:ext cx="11376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9" name="Gruppo 2928">
            <a:extLst>
              <a:ext uri="{FF2B5EF4-FFF2-40B4-BE49-F238E27FC236}">
                <a16:creationId xmlns:a16="http://schemas.microsoft.com/office/drawing/2014/main" id="{FA36EA41-63A1-44A3-9149-9A69794FFD3E}"/>
              </a:ext>
            </a:extLst>
          </p:cNvPr>
          <p:cNvGrpSpPr/>
          <p:nvPr/>
        </p:nvGrpSpPr>
        <p:grpSpPr>
          <a:xfrm>
            <a:off x="7892006" y="4899586"/>
            <a:ext cx="1007640" cy="1352880"/>
            <a:chOff x="7952800" y="5237707"/>
            <a:chExt cx="1007640" cy="13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2">
              <p14:nvContentPartPr>
                <p14:cNvPr id="2930" name="Input penna 2929">
                  <a:extLst>
                    <a:ext uri="{FF2B5EF4-FFF2-40B4-BE49-F238E27FC236}">
                      <a16:creationId xmlns:a16="http://schemas.microsoft.com/office/drawing/2014/main" id="{E17672CA-7140-4F59-8B34-2BA481754561}"/>
                    </a:ext>
                  </a:extLst>
                </p14:cNvPr>
                <p14:cNvContentPartPr/>
                <p14:nvPr/>
              </p14:nvContentPartPr>
              <p14:xfrm>
                <a:off x="8458600" y="5846467"/>
                <a:ext cx="14040" cy="87840"/>
              </p14:xfrm>
            </p:contentPart>
          </mc:Choice>
          <mc:Fallback xmlns="">
            <p:pic>
              <p:nvPicPr>
                <p:cNvPr id="1170" name="Input penna 1169">
                  <a:extLst>
                    <a:ext uri="{FF2B5EF4-FFF2-40B4-BE49-F238E27FC236}">
                      <a16:creationId xmlns:a16="http://schemas.microsoft.com/office/drawing/2014/main" id="{BDBB1426-0765-4D78-B0AF-E9BF9A74B612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8449960" y="5837467"/>
                  <a:ext cx="31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3">
              <p14:nvContentPartPr>
                <p14:cNvPr id="2931" name="Input penna 2930">
                  <a:extLst>
                    <a:ext uri="{FF2B5EF4-FFF2-40B4-BE49-F238E27FC236}">
                      <a16:creationId xmlns:a16="http://schemas.microsoft.com/office/drawing/2014/main" id="{A3618D08-A0F0-46C5-91C5-DF03DE5649CE}"/>
                    </a:ext>
                  </a:extLst>
                </p14:cNvPr>
                <p14:cNvContentPartPr/>
                <p14:nvPr/>
              </p14:nvContentPartPr>
              <p14:xfrm>
                <a:off x="8296600" y="5654227"/>
                <a:ext cx="77400" cy="102600"/>
              </p14:xfrm>
            </p:contentPart>
          </mc:Choice>
          <mc:Fallback xmlns="">
            <p:pic>
              <p:nvPicPr>
                <p:cNvPr id="1171" name="Input penna 1170">
                  <a:extLst>
                    <a:ext uri="{FF2B5EF4-FFF2-40B4-BE49-F238E27FC236}">
                      <a16:creationId xmlns:a16="http://schemas.microsoft.com/office/drawing/2014/main" id="{E6F45D40-983F-477D-B648-CD882A17DA25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8287960" y="5645227"/>
                  <a:ext cx="95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4">
              <p14:nvContentPartPr>
                <p14:cNvPr id="2932" name="Input penna 2931">
                  <a:extLst>
                    <a:ext uri="{FF2B5EF4-FFF2-40B4-BE49-F238E27FC236}">
                      <a16:creationId xmlns:a16="http://schemas.microsoft.com/office/drawing/2014/main" id="{21D3C17D-D857-4E89-860E-C5FFE88A4F70}"/>
                    </a:ext>
                  </a:extLst>
                </p14:cNvPr>
                <p14:cNvContentPartPr/>
                <p14:nvPr/>
              </p14:nvContentPartPr>
              <p14:xfrm>
                <a:off x="7952800" y="5237707"/>
                <a:ext cx="1007640" cy="1352880"/>
              </p14:xfrm>
            </p:contentPart>
          </mc:Choice>
          <mc:Fallback xmlns="">
            <p:pic>
              <p:nvPicPr>
                <p:cNvPr id="1173" name="Input penna 1172">
                  <a:extLst>
                    <a:ext uri="{FF2B5EF4-FFF2-40B4-BE49-F238E27FC236}">
                      <a16:creationId xmlns:a16="http://schemas.microsoft.com/office/drawing/2014/main" id="{6055DFDE-8689-400E-B6E5-5A0B795D8D31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7944160" y="5229067"/>
                  <a:ext cx="1025280" cy="137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3" name="Gruppo 2932">
            <a:extLst>
              <a:ext uri="{FF2B5EF4-FFF2-40B4-BE49-F238E27FC236}">
                <a16:creationId xmlns:a16="http://schemas.microsoft.com/office/drawing/2014/main" id="{DAF9BB5E-D894-4C81-92DC-424D385F7235}"/>
              </a:ext>
            </a:extLst>
          </p:cNvPr>
          <p:cNvGrpSpPr/>
          <p:nvPr/>
        </p:nvGrpSpPr>
        <p:grpSpPr>
          <a:xfrm>
            <a:off x="8695142" y="5356786"/>
            <a:ext cx="154440" cy="132480"/>
            <a:chOff x="8726440" y="5694907"/>
            <a:chExt cx="154440" cy="13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5">
              <p14:nvContentPartPr>
                <p14:cNvPr id="2934" name="Input penna 2933">
                  <a:extLst>
                    <a:ext uri="{FF2B5EF4-FFF2-40B4-BE49-F238E27FC236}">
                      <a16:creationId xmlns:a16="http://schemas.microsoft.com/office/drawing/2014/main" id="{812DFB46-11A7-4E80-9825-659ADBBF6BB9}"/>
                    </a:ext>
                  </a:extLst>
                </p14:cNvPr>
                <p14:cNvContentPartPr/>
                <p14:nvPr/>
              </p14:nvContentPartPr>
              <p14:xfrm>
                <a:off x="8726440" y="5694907"/>
                <a:ext cx="58680" cy="132480"/>
              </p14:xfrm>
            </p:contentPart>
          </mc:Choice>
          <mc:Fallback xmlns="">
            <p:pic>
              <p:nvPicPr>
                <p:cNvPr id="1176" name="Input penna 1175">
                  <a:extLst>
                    <a:ext uri="{FF2B5EF4-FFF2-40B4-BE49-F238E27FC236}">
                      <a16:creationId xmlns:a16="http://schemas.microsoft.com/office/drawing/2014/main" id="{63183B4F-2958-41E8-9BE3-99C233C2D260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8717440" y="5685907"/>
                  <a:ext cx="763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6">
              <p14:nvContentPartPr>
                <p14:cNvPr id="2935" name="Input penna 2934">
                  <a:extLst>
                    <a:ext uri="{FF2B5EF4-FFF2-40B4-BE49-F238E27FC236}">
                      <a16:creationId xmlns:a16="http://schemas.microsoft.com/office/drawing/2014/main" id="{CB1B4DC6-3B62-4EAD-82E6-DAAA56101CD8}"/>
                    </a:ext>
                  </a:extLst>
                </p14:cNvPr>
                <p14:cNvContentPartPr/>
                <p14:nvPr/>
              </p14:nvContentPartPr>
              <p14:xfrm>
                <a:off x="8779360" y="5720827"/>
                <a:ext cx="101520" cy="97560"/>
              </p14:xfrm>
            </p:contentPart>
          </mc:Choice>
          <mc:Fallback xmlns="">
            <p:pic>
              <p:nvPicPr>
                <p:cNvPr id="1177" name="Input penna 1176">
                  <a:extLst>
                    <a:ext uri="{FF2B5EF4-FFF2-40B4-BE49-F238E27FC236}">
                      <a16:creationId xmlns:a16="http://schemas.microsoft.com/office/drawing/2014/main" id="{CA6F66DC-ABF8-45CE-B725-080888519096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8770360" y="5712187"/>
                  <a:ext cx="119160" cy="11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57">
            <p14:nvContentPartPr>
              <p14:cNvPr id="2936" name="Input penna 2935">
                <a:extLst>
                  <a:ext uri="{FF2B5EF4-FFF2-40B4-BE49-F238E27FC236}">
                    <a16:creationId xmlns:a16="http://schemas.microsoft.com/office/drawing/2014/main" id="{82B3C035-B2D9-42B2-A23A-7C163D1B4485}"/>
                  </a:ext>
                </a:extLst>
              </p14:cNvPr>
              <p14:cNvContentPartPr/>
              <p14:nvPr/>
            </p14:nvContentPartPr>
            <p14:xfrm>
              <a:off x="8821166" y="4942426"/>
              <a:ext cx="51840" cy="46080"/>
            </p14:xfrm>
          </p:contentPart>
        </mc:Choice>
        <mc:Fallback xmlns="">
          <p:pic>
            <p:nvPicPr>
              <p:cNvPr id="2936" name="Input penna 2935">
                <a:extLst>
                  <a:ext uri="{FF2B5EF4-FFF2-40B4-BE49-F238E27FC236}">
                    <a16:creationId xmlns:a16="http://schemas.microsoft.com/office/drawing/2014/main" id="{82B3C035-B2D9-42B2-A23A-7C163D1B4485}"/>
                  </a:ext>
                </a:extLst>
              </p:cNvPr>
              <p:cNvPicPr/>
              <p:nvPr/>
            </p:nvPicPr>
            <p:blipFill>
              <a:blip r:embed="rId1811"/>
              <a:stretch>
                <a:fillRect/>
              </a:stretch>
            </p:blipFill>
            <p:spPr>
              <a:xfrm>
                <a:off x="8812166" y="4933426"/>
                <a:ext cx="69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8">
            <p14:nvContentPartPr>
              <p14:cNvPr id="2937" name="Input penna 2936">
                <a:extLst>
                  <a:ext uri="{FF2B5EF4-FFF2-40B4-BE49-F238E27FC236}">
                    <a16:creationId xmlns:a16="http://schemas.microsoft.com/office/drawing/2014/main" id="{5555FB27-B2B4-4B17-8BA4-D5E32101E33D}"/>
                  </a:ext>
                </a:extLst>
              </p14:cNvPr>
              <p14:cNvContentPartPr/>
              <p14:nvPr/>
            </p14:nvContentPartPr>
            <p14:xfrm>
              <a:off x="7980182" y="6078586"/>
              <a:ext cx="70920" cy="47880"/>
            </p14:xfrm>
          </p:contentPart>
        </mc:Choice>
        <mc:Fallback xmlns="">
          <p:pic>
            <p:nvPicPr>
              <p:cNvPr id="2937" name="Input penna 2936">
                <a:extLst>
                  <a:ext uri="{FF2B5EF4-FFF2-40B4-BE49-F238E27FC236}">
                    <a16:creationId xmlns:a16="http://schemas.microsoft.com/office/drawing/2014/main" id="{5555FB27-B2B4-4B17-8BA4-D5E32101E33D}"/>
                  </a:ext>
                </a:extLst>
              </p:cNvPr>
              <p:cNvPicPr/>
              <p:nvPr/>
            </p:nvPicPr>
            <p:blipFill>
              <a:blip r:embed="rId1813"/>
              <a:stretch>
                <a:fillRect/>
              </a:stretch>
            </p:blipFill>
            <p:spPr>
              <a:xfrm>
                <a:off x="7971182" y="6069518"/>
                <a:ext cx="88560" cy="65654"/>
              </a:xfrm>
              <a:prstGeom prst="rect">
                <a:avLst/>
              </a:prstGeom>
            </p:spPr>
          </p:pic>
        </mc:Fallback>
      </mc:AlternateContent>
      <p:grpSp>
        <p:nvGrpSpPr>
          <p:cNvPr id="2938" name="Gruppo 2937">
            <a:extLst>
              <a:ext uri="{FF2B5EF4-FFF2-40B4-BE49-F238E27FC236}">
                <a16:creationId xmlns:a16="http://schemas.microsoft.com/office/drawing/2014/main" id="{5CA799A5-15C1-48E5-BC99-3BF69FD73C29}"/>
              </a:ext>
            </a:extLst>
          </p:cNvPr>
          <p:cNvGrpSpPr/>
          <p:nvPr/>
        </p:nvGrpSpPr>
        <p:grpSpPr>
          <a:xfrm>
            <a:off x="6705446" y="4511866"/>
            <a:ext cx="231120" cy="267120"/>
            <a:chOff x="6766240" y="4849987"/>
            <a:chExt cx="23112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9">
              <p14:nvContentPartPr>
                <p14:cNvPr id="2939" name="Input penna 2938">
                  <a:extLst>
                    <a:ext uri="{FF2B5EF4-FFF2-40B4-BE49-F238E27FC236}">
                      <a16:creationId xmlns:a16="http://schemas.microsoft.com/office/drawing/2014/main" id="{C32ECED4-D48D-4F0A-83D3-2CB3775E44D4}"/>
                    </a:ext>
                  </a:extLst>
                </p14:cNvPr>
                <p14:cNvContentPartPr/>
                <p14:nvPr/>
              </p14:nvContentPartPr>
              <p14:xfrm>
                <a:off x="6766240" y="4849987"/>
                <a:ext cx="110520" cy="148320"/>
              </p14:xfrm>
            </p:contentPart>
          </mc:Choice>
          <mc:Fallback xmlns="">
            <p:pic>
              <p:nvPicPr>
                <p:cNvPr id="1183" name="Input penna 1182">
                  <a:extLst>
                    <a:ext uri="{FF2B5EF4-FFF2-40B4-BE49-F238E27FC236}">
                      <a16:creationId xmlns:a16="http://schemas.microsoft.com/office/drawing/2014/main" id="{83F2BFBB-AFA4-4556-B8D8-91FF8684FCED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6757600" y="4841347"/>
                  <a:ext cx="128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0">
              <p14:nvContentPartPr>
                <p14:cNvPr id="2940" name="Input penna 2939">
                  <a:extLst>
                    <a:ext uri="{FF2B5EF4-FFF2-40B4-BE49-F238E27FC236}">
                      <a16:creationId xmlns:a16="http://schemas.microsoft.com/office/drawing/2014/main" id="{DE2626A7-02A9-4528-88DF-5D67CB3EF09D}"/>
                    </a:ext>
                  </a:extLst>
                </p14:cNvPr>
                <p14:cNvContentPartPr/>
                <p14:nvPr/>
              </p14:nvContentPartPr>
              <p14:xfrm>
                <a:off x="6858760" y="4959067"/>
                <a:ext cx="54000" cy="73800"/>
              </p14:xfrm>
            </p:contentPart>
          </mc:Choice>
          <mc:Fallback xmlns="">
            <p:pic>
              <p:nvPicPr>
                <p:cNvPr id="1184" name="Input penna 1183">
                  <a:extLst>
                    <a:ext uri="{FF2B5EF4-FFF2-40B4-BE49-F238E27FC236}">
                      <a16:creationId xmlns:a16="http://schemas.microsoft.com/office/drawing/2014/main" id="{E430B2C2-6AA7-4731-8074-56FF3D4E42FC}"/>
                    </a:ext>
                  </a:extLst>
                </p:cNvPr>
                <p:cNvPicPr/>
                <p:nvPr/>
              </p:nvPicPr>
              <p:blipFill>
                <a:blip r:embed="rId1817"/>
                <a:stretch>
                  <a:fillRect/>
                </a:stretch>
              </p:blipFill>
              <p:spPr>
                <a:xfrm>
                  <a:off x="6849760" y="4950427"/>
                  <a:ext cx="71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1">
              <p14:nvContentPartPr>
                <p14:cNvPr id="2941" name="Input penna 2940">
                  <a:extLst>
                    <a:ext uri="{FF2B5EF4-FFF2-40B4-BE49-F238E27FC236}">
                      <a16:creationId xmlns:a16="http://schemas.microsoft.com/office/drawing/2014/main" id="{CB17DB2C-B1D2-4F56-BB09-C3DC1912EFF2}"/>
                    </a:ext>
                  </a:extLst>
                </p14:cNvPr>
                <p14:cNvContentPartPr/>
                <p14:nvPr/>
              </p14:nvContentPartPr>
              <p14:xfrm>
                <a:off x="6863800" y="4975267"/>
                <a:ext cx="75240" cy="64440"/>
              </p14:xfrm>
            </p:contentPart>
          </mc:Choice>
          <mc:Fallback xmlns="">
            <p:pic>
              <p:nvPicPr>
                <p:cNvPr id="1185" name="Input penna 1184">
                  <a:extLst>
                    <a:ext uri="{FF2B5EF4-FFF2-40B4-BE49-F238E27FC236}">
                      <a16:creationId xmlns:a16="http://schemas.microsoft.com/office/drawing/2014/main" id="{4FB54304-CA5D-4512-8ACC-B13E74763E08}"/>
                    </a:ext>
                  </a:extLst>
                </p:cNvPr>
                <p:cNvPicPr/>
                <p:nvPr/>
              </p:nvPicPr>
              <p:blipFill>
                <a:blip r:embed="rId1819"/>
                <a:stretch>
                  <a:fillRect/>
                </a:stretch>
              </p:blipFill>
              <p:spPr>
                <a:xfrm>
                  <a:off x="6854800" y="4966627"/>
                  <a:ext cx="92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2">
              <p14:nvContentPartPr>
                <p14:cNvPr id="2942" name="Input penna 2941">
                  <a:extLst>
                    <a:ext uri="{FF2B5EF4-FFF2-40B4-BE49-F238E27FC236}">
                      <a16:creationId xmlns:a16="http://schemas.microsoft.com/office/drawing/2014/main" id="{AAE93CEA-AA82-4D32-8BBD-05E389120CA2}"/>
                    </a:ext>
                  </a:extLst>
                </p14:cNvPr>
                <p14:cNvContentPartPr/>
                <p14:nvPr/>
              </p14:nvContentPartPr>
              <p14:xfrm>
                <a:off x="6941200" y="4970947"/>
                <a:ext cx="56160" cy="146160"/>
              </p14:xfrm>
            </p:contentPart>
          </mc:Choice>
          <mc:Fallback xmlns="">
            <p:pic>
              <p:nvPicPr>
                <p:cNvPr id="1186" name="Input penna 1185">
                  <a:extLst>
                    <a:ext uri="{FF2B5EF4-FFF2-40B4-BE49-F238E27FC236}">
                      <a16:creationId xmlns:a16="http://schemas.microsoft.com/office/drawing/2014/main" id="{962E4CC2-24F0-4DC6-8F32-EBE0F71A127F}"/>
                    </a:ext>
                  </a:extLst>
                </p:cNvPr>
                <p:cNvPicPr/>
                <p:nvPr/>
              </p:nvPicPr>
              <p:blipFill>
                <a:blip r:embed="rId1821"/>
                <a:stretch>
                  <a:fillRect/>
                </a:stretch>
              </p:blipFill>
              <p:spPr>
                <a:xfrm>
                  <a:off x="6932560" y="4962307"/>
                  <a:ext cx="7380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43" name="Gruppo 2942">
            <a:extLst>
              <a:ext uri="{FF2B5EF4-FFF2-40B4-BE49-F238E27FC236}">
                <a16:creationId xmlns:a16="http://schemas.microsoft.com/office/drawing/2014/main" id="{2DFAD343-2EA9-4275-9364-ABD164CAC43D}"/>
              </a:ext>
            </a:extLst>
          </p:cNvPr>
          <p:cNvGrpSpPr/>
          <p:nvPr/>
        </p:nvGrpSpPr>
        <p:grpSpPr>
          <a:xfrm>
            <a:off x="9010886" y="4765666"/>
            <a:ext cx="630720" cy="252720"/>
            <a:chOff x="9071680" y="5103787"/>
            <a:chExt cx="630720" cy="25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3">
              <p14:nvContentPartPr>
                <p14:cNvPr id="2944" name="Input penna 2943">
                  <a:extLst>
                    <a:ext uri="{FF2B5EF4-FFF2-40B4-BE49-F238E27FC236}">
                      <a16:creationId xmlns:a16="http://schemas.microsoft.com/office/drawing/2014/main" id="{FA2444D6-6093-466D-A310-6454DF9AD541}"/>
                    </a:ext>
                  </a:extLst>
                </p14:cNvPr>
                <p14:cNvContentPartPr/>
                <p14:nvPr/>
              </p14:nvContentPartPr>
              <p14:xfrm>
                <a:off x="9071680" y="5108107"/>
                <a:ext cx="47160" cy="232200"/>
              </p14:xfrm>
            </p:contentPart>
          </mc:Choice>
          <mc:Fallback xmlns="">
            <p:pic>
              <p:nvPicPr>
                <p:cNvPr id="1188" name="Input penna 1187">
                  <a:extLst>
                    <a:ext uri="{FF2B5EF4-FFF2-40B4-BE49-F238E27FC236}">
                      <a16:creationId xmlns:a16="http://schemas.microsoft.com/office/drawing/2014/main" id="{4B122DA2-03DE-4A3F-8C33-E9427461785D}"/>
                    </a:ext>
                  </a:extLst>
                </p:cNvPr>
                <p:cNvPicPr/>
                <p:nvPr/>
              </p:nvPicPr>
              <p:blipFill>
                <a:blip r:embed="rId1823"/>
                <a:stretch>
                  <a:fillRect/>
                </a:stretch>
              </p:blipFill>
              <p:spPr>
                <a:xfrm>
                  <a:off x="9062680" y="5099107"/>
                  <a:ext cx="648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4">
              <p14:nvContentPartPr>
                <p14:cNvPr id="2945" name="Input penna 2944">
                  <a:extLst>
                    <a:ext uri="{FF2B5EF4-FFF2-40B4-BE49-F238E27FC236}">
                      <a16:creationId xmlns:a16="http://schemas.microsoft.com/office/drawing/2014/main" id="{E618B287-9BFB-4815-A72A-E17268846DED}"/>
                    </a:ext>
                  </a:extLst>
                </p14:cNvPr>
                <p14:cNvContentPartPr/>
                <p14:nvPr/>
              </p14:nvContentPartPr>
              <p14:xfrm>
                <a:off x="9126400" y="5137267"/>
                <a:ext cx="92520" cy="141480"/>
              </p14:xfrm>
            </p:contentPart>
          </mc:Choice>
          <mc:Fallback xmlns="">
            <p:pic>
              <p:nvPicPr>
                <p:cNvPr id="1189" name="Input penna 1188">
                  <a:extLst>
                    <a:ext uri="{FF2B5EF4-FFF2-40B4-BE49-F238E27FC236}">
                      <a16:creationId xmlns:a16="http://schemas.microsoft.com/office/drawing/2014/main" id="{7B24FF58-86D5-454A-8B18-7C363B2D5D4D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9117400" y="5128627"/>
                  <a:ext cx="110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5">
              <p14:nvContentPartPr>
                <p14:cNvPr id="2946" name="Input penna 2945">
                  <a:extLst>
                    <a:ext uri="{FF2B5EF4-FFF2-40B4-BE49-F238E27FC236}">
                      <a16:creationId xmlns:a16="http://schemas.microsoft.com/office/drawing/2014/main" id="{D6DD5720-DCFB-4962-B7FA-736E1608EFD7}"/>
                    </a:ext>
                  </a:extLst>
                </p14:cNvPr>
                <p14:cNvContentPartPr/>
                <p14:nvPr/>
              </p14:nvContentPartPr>
              <p14:xfrm>
                <a:off x="9231520" y="5216107"/>
                <a:ext cx="36720" cy="64080"/>
              </p14:xfrm>
            </p:contentPart>
          </mc:Choice>
          <mc:Fallback xmlns="">
            <p:pic>
              <p:nvPicPr>
                <p:cNvPr id="1191" name="Input penna 1190">
                  <a:extLst>
                    <a:ext uri="{FF2B5EF4-FFF2-40B4-BE49-F238E27FC236}">
                      <a16:creationId xmlns:a16="http://schemas.microsoft.com/office/drawing/2014/main" id="{E5253B23-9633-4CE8-B9F5-399AE9CFC93E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9222520" y="5207467"/>
                  <a:ext cx="54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6">
              <p14:nvContentPartPr>
                <p14:cNvPr id="2947" name="Input penna 2946">
                  <a:extLst>
                    <a:ext uri="{FF2B5EF4-FFF2-40B4-BE49-F238E27FC236}">
                      <a16:creationId xmlns:a16="http://schemas.microsoft.com/office/drawing/2014/main" id="{1245ACA6-FF43-4164-9BF2-022F7AFBB5F1}"/>
                    </a:ext>
                  </a:extLst>
                </p14:cNvPr>
                <p14:cNvContentPartPr/>
                <p14:nvPr/>
              </p14:nvContentPartPr>
              <p14:xfrm>
                <a:off x="9232240" y="5228707"/>
                <a:ext cx="37440" cy="51480"/>
              </p14:xfrm>
            </p:contentPart>
          </mc:Choice>
          <mc:Fallback xmlns="">
            <p:pic>
              <p:nvPicPr>
                <p:cNvPr id="1192" name="Input penna 1191">
                  <a:extLst>
                    <a:ext uri="{FF2B5EF4-FFF2-40B4-BE49-F238E27FC236}">
                      <a16:creationId xmlns:a16="http://schemas.microsoft.com/office/drawing/2014/main" id="{6E7106A5-96B1-447B-8A99-2DE009DAF738}"/>
                    </a:ext>
                  </a:extLst>
                </p:cNvPr>
                <p:cNvPicPr/>
                <p:nvPr/>
              </p:nvPicPr>
              <p:blipFill>
                <a:blip r:embed="rId1829"/>
                <a:stretch>
                  <a:fillRect/>
                </a:stretch>
              </p:blipFill>
              <p:spPr>
                <a:xfrm>
                  <a:off x="9223600" y="5220067"/>
                  <a:ext cx="550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7">
              <p14:nvContentPartPr>
                <p14:cNvPr id="2948" name="Input penna 2947">
                  <a:extLst>
                    <a:ext uri="{FF2B5EF4-FFF2-40B4-BE49-F238E27FC236}">
                      <a16:creationId xmlns:a16="http://schemas.microsoft.com/office/drawing/2014/main" id="{61F7DEB7-4D10-4FD0-AA65-883689A06B64}"/>
                    </a:ext>
                  </a:extLst>
                </p14:cNvPr>
                <p14:cNvContentPartPr/>
                <p14:nvPr/>
              </p14:nvContentPartPr>
              <p14:xfrm>
                <a:off x="9297760" y="5267587"/>
                <a:ext cx="21240" cy="52920"/>
              </p14:xfrm>
            </p:contentPart>
          </mc:Choice>
          <mc:Fallback xmlns="">
            <p:pic>
              <p:nvPicPr>
                <p:cNvPr id="1194" name="Input penna 1193">
                  <a:extLst>
                    <a:ext uri="{FF2B5EF4-FFF2-40B4-BE49-F238E27FC236}">
                      <a16:creationId xmlns:a16="http://schemas.microsoft.com/office/drawing/2014/main" id="{2F8EE2E3-63F0-4D90-AE3C-55D8EDE47E51}"/>
                    </a:ext>
                  </a:extLst>
                </p:cNvPr>
                <p:cNvPicPr/>
                <p:nvPr/>
              </p:nvPicPr>
              <p:blipFill>
                <a:blip r:embed="rId1831"/>
                <a:stretch>
                  <a:fillRect/>
                </a:stretch>
              </p:blipFill>
              <p:spPr>
                <a:xfrm>
                  <a:off x="9288760" y="5258947"/>
                  <a:ext cx="388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8">
              <p14:nvContentPartPr>
                <p14:cNvPr id="2949" name="Input penna 2948">
                  <a:extLst>
                    <a:ext uri="{FF2B5EF4-FFF2-40B4-BE49-F238E27FC236}">
                      <a16:creationId xmlns:a16="http://schemas.microsoft.com/office/drawing/2014/main" id="{0910F658-51C2-4557-8409-F4855DA999D8}"/>
                    </a:ext>
                  </a:extLst>
                </p14:cNvPr>
                <p14:cNvContentPartPr/>
                <p14:nvPr/>
              </p14:nvContentPartPr>
              <p14:xfrm>
                <a:off x="9365080" y="5141947"/>
                <a:ext cx="98280" cy="146160"/>
              </p14:xfrm>
            </p:contentPart>
          </mc:Choice>
          <mc:Fallback xmlns="">
            <p:pic>
              <p:nvPicPr>
                <p:cNvPr id="1195" name="Input penna 1194">
                  <a:extLst>
                    <a:ext uri="{FF2B5EF4-FFF2-40B4-BE49-F238E27FC236}">
                      <a16:creationId xmlns:a16="http://schemas.microsoft.com/office/drawing/2014/main" id="{CD8BE7E0-4AEB-49A3-836A-A836E9E16878}"/>
                    </a:ext>
                  </a:extLst>
                </p:cNvPr>
                <p:cNvPicPr/>
                <p:nvPr/>
              </p:nvPicPr>
              <p:blipFill>
                <a:blip r:embed="rId1833"/>
                <a:stretch>
                  <a:fillRect/>
                </a:stretch>
              </p:blipFill>
              <p:spPr>
                <a:xfrm>
                  <a:off x="9356440" y="5133307"/>
                  <a:ext cx="115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9">
              <p14:nvContentPartPr>
                <p14:cNvPr id="2950" name="Input penna 2949">
                  <a:extLst>
                    <a:ext uri="{FF2B5EF4-FFF2-40B4-BE49-F238E27FC236}">
                      <a16:creationId xmlns:a16="http://schemas.microsoft.com/office/drawing/2014/main" id="{4EA08BCE-FD37-4516-9CF3-92EF9E78B5CB}"/>
                    </a:ext>
                  </a:extLst>
                </p14:cNvPr>
                <p14:cNvContentPartPr/>
                <p14:nvPr/>
              </p14:nvContentPartPr>
              <p14:xfrm>
                <a:off x="9464800" y="5237347"/>
                <a:ext cx="54000" cy="68400"/>
              </p14:xfrm>
            </p:contentPart>
          </mc:Choice>
          <mc:Fallback xmlns="">
            <p:pic>
              <p:nvPicPr>
                <p:cNvPr id="1196" name="Input penna 1195">
                  <a:extLst>
                    <a:ext uri="{FF2B5EF4-FFF2-40B4-BE49-F238E27FC236}">
                      <a16:creationId xmlns:a16="http://schemas.microsoft.com/office/drawing/2014/main" id="{8C54303F-7686-4B9F-91DA-2494757F2DA4}"/>
                    </a:ext>
                  </a:extLst>
                </p:cNvPr>
                <p:cNvPicPr/>
                <p:nvPr/>
              </p:nvPicPr>
              <p:blipFill>
                <a:blip r:embed="rId1835"/>
                <a:stretch>
                  <a:fillRect/>
                </a:stretch>
              </p:blipFill>
              <p:spPr>
                <a:xfrm>
                  <a:off x="9455800" y="5228347"/>
                  <a:ext cx="716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0">
              <p14:nvContentPartPr>
                <p14:cNvPr id="2951" name="Input penna 2950">
                  <a:extLst>
                    <a:ext uri="{FF2B5EF4-FFF2-40B4-BE49-F238E27FC236}">
                      <a16:creationId xmlns:a16="http://schemas.microsoft.com/office/drawing/2014/main" id="{117913D8-CEC3-439E-91BD-40C1CAAE133E}"/>
                    </a:ext>
                  </a:extLst>
                </p14:cNvPr>
                <p14:cNvContentPartPr/>
                <p14:nvPr/>
              </p14:nvContentPartPr>
              <p14:xfrm>
                <a:off x="9459040" y="5233387"/>
                <a:ext cx="63360" cy="66600"/>
              </p14:xfrm>
            </p:contentPart>
          </mc:Choice>
          <mc:Fallback xmlns="">
            <p:pic>
              <p:nvPicPr>
                <p:cNvPr id="1197" name="Input penna 1196">
                  <a:extLst>
                    <a:ext uri="{FF2B5EF4-FFF2-40B4-BE49-F238E27FC236}">
                      <a16:creationId xmlns:a16="http://schemas.microsoft.com/office/drawing/2014/main" id="{0AD688C3-8FF0-4495-BC9C-8FE96943F97A}"/>
                    </a:ext>
                  </a:extLst>
                </p:cNvPr>
                <p:cNvPicPr/>
                <p:nvPr/>
              </p:nvPicPr>
              <p:blipFill>
                <a:blip r:embed="rId1837"/>
                <a:stretch>
                  <a:fillRect/>
                </a:stretch>
              </p:blipFill>
              <p:spPr>
                <a:xfrm>
                  <a:off x="9450040" y="5224747"/>
                  <a:ext cx="810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1">
              <p14:nvContentPartPr>
                <p14:cNvPr id="2952" name="Input penna 2951">
                  <a:extLst>
                    <a:ext uri="{FF2B5EF4-FFF2-40B4-BE49-F238E27FC236}">
                      <a16:creationId xmlns:a16="http://schemas.microsoft.com/office/drawing/2014/main" id="{5D8863B0-CC60-4C46-B411-5F0B0173DCD6}"/>
                    </a:ext>
                  </a:extLst>
                </p14:cNvPr>
                <p14:cNvContentPartPr/>
                <p14:nvPr/>
              </p14:nvContentPartPr>
              <p14:xfrm>
                <a:off x="9527080" y="5227987"/>
                <a:ext cx="46800" cy="128520"/>
              </p14:xfrm>
            </p:contentPart>
          </mc:Choice>
          <mc:Fallback xmlns="">
            <p:pic>
              <p:nvPicPr>
                <p:cNvPr id="1198" name="Input penna 1197">
                  <a:extLst>
                    <a:ext uri="{FF2B5EF4-FFF2-40B4-BE49-F238E27FC236}">
                      <a16:creationId xmlns:a16="http://schemas.microsoft.com/office/drawing/2014/main" id="{48B832D0-C53B-4584-BE5A-B03BD3F1A80E}"/>
                    </a:ext>
                  </a:extLst>
                </p:cNvPr>
                <p:cNvPicPr/>
                <p:nvPr/>
              </p:nvPicPr>
              <p:blipFill>
                <a:blip r:embed="rId1839"/>
                <a:stretch>
                  <a:fillRect/>
                </a:stretch>
              </p:blipFill>
              <p:spPr>
                <a:xfrm>
                  <a:off x="9518080" y="5218987"/>
                  <a:ext cx="644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2">
              <p14:nvContentPartPr>
                <p14:cNvPr id="2953" name="Input penna 2952">
                  <a:extLst>
                    <a:ext uri="{FF2B5EF4-FFF2-40B4-BE49-F238E27FC236}">
                      <a16:creationId xmlns:a16="http://schemas.microsoft.com/office/drawing/2014/main" id="{8E4BF270-9585-40D9-B5FE-14364E3268B6}"/>
                    </a:ext>
                  </a:extLst>
                </p14:cNvPr>
                <p14:cNvContentPartPr/>
                <p14:nvPr/>
              </p14:nvContentPartPr>
              <p14:xfrm>
                <a:off x="9638680" y="5103787"/>
                <a:ext cx="63720" cy="246960"/>
              </p14:xfrm>
            </p:contentPart>
          </mc:Choice>
          <mc:Fallback xmlns="">
            <p:pic>
              <p:nvPicPr>
                <p:cNvPr id="1199" name="Input penna 1198">
                  <a:extLst>
                    <a:ext uri="{FF2B5EF4-FFF2-40B4-BE49-F238E27FC236}">
                      <a16:creationId xmlns:a16="http://schemas.microsoft.com/office/drawing/2014/main" id="{F65A3D12-DC35-46EB-88EB-5D09D05B1BF6}"/>
                    </a:ext>
                  </a:extLst>
                </p:cNvPr>
                <p:cNvPicPr/>
                <p:nvPr/>
              </p:nvPicPr>
              <p:blipFill>
                <a:blip r:embed="rId1841"/>
                <a:stretch>
                  <a:fillRect/>
                </a:stretch>
              </p:blipFill>
              <p:spPr>
                <a:xfrm>
                  <a:off x="9630040" y="5095147"/>
                  <a:ext cx="8136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4" name="Gruppo 2953">
            <a:extLst>
              <a:ext uri="{FF2B5EF4-FFF2-40B4-BE49-F238E27FC236}">
                <a16:creationId xmlns:a16="http://schemas.microsoft.com/office/drawing/2014/main" id="{F1A2D668-8732-4CFD-A3C3-1B776E11CFAE}"/>
              </a:ext>
            </a:extLst>
          </p:cNvPr>
          <p:cNvGrpSpPr/>
          <p:nvPr/>
        </p:nvGrpSpPr>
        <p:grpSpPr>
          <a:xfrm>
            <a:off x="7226702" y="5987506"/>
            <a:ext cx="642240" cy="304560"/>
            <a:chOff x="7258000" y="6325627"/>
            <a:chExt cx="642240" cy="30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3">
              <p14:nvContentPartPr>
                <p14:cNvPr id="2955" name="Input penna 2954">
                  <a:extLst>
                    <a:ext uri="{FF2B5EF4-FFF2-40B4-BE49-F238E27FC236}">
                      <a16:creationId xmlns:a16="http://schemas.microsoft.com/office/drawing/2014/main" id="{56EC32F4-4566-40CC-87F3-9ABE0A3CA465}"/>
                    </a:ext>
                  </a:extLst>
                </p14:cNvPr>
                <p14:cNvContentPartPr/>
                <p14:nvPr/>
              </p14:nvContentPartPr>
              <p14:xfrm>
                <a:off x="7432600" y="6413107"/>
                <a:ext cx="79560" cy="142200"/>
              </p14:xfrm>
            </p:contentPart>
          </mc:Choice>
          <mc:Fallback xmlns="">
            <p:pic>
              <p:nvPicPr>
                <p:cNvPr id="1201" name="Input penna 1200">
                  <a:extLst>
                    <a:ext uri="{FF2B5EF4-FFF2-40B4-BE49-F238E27FC236}">
                      <a16:creationId xmlns:a16="http://schemas.microsoft.com/office/drawing/2014/main" id="{777714D9-EEB6-4198-9F41-3E4A343F0B1C}"/>
                    </a:ext>
                  </a:extLst>
                </p:cNvPr>
                <p:cNvPicPr/>
                <p:nvPr/>
              </p:nvPicPr>
              <p:blipFill>
                <a:blip r:embed="rId1843"/>
                <a:stretch>
                  <a:fillRect/>
                </a:stretch>
              </p:blipFill>
              <p:spPr>
                <a:xfrm>
                  <a:off x="7423600" y="6404107"/>
                  <a:ext cx="97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4">
              <p14:nvContentPartPr>
                <p14:cNvPr id="2956" name="Input penna 2955">
                  <a:extLst>
                    <a:ext uri="{FF2B5EF4-FFF2-40B4-BE49-F238E27FC236}">
                      <a16:creationId xmlns:a16="http://schemas.microsoft.com/office/drawing/2014/main" id="{F4B88839-59A3-4708-8B3F-F82A23A16966}"/>
                    </a:ext>
                  </a:extLst>
                </p14:cNvPr>
                <p14:cNvContentPartPr/>
                <p14:nvPr/>
              </p14:nvContentPartPr>
              <p14:xfrm>
                <a:off x="7498840" y="6506347"/>
                <a:ext cx="43920" cy="123840"/>
              </p14:xfrm>
            </p:contentPart>
          </mc:Choice>
          <mc:Fallback xmlns="">
            <p:pic>
              <p:nvPicPr>
                <p:cNvPr id="1202" name="Input penna 1201">
                  <a:extLst>
                    <a:ext uri="{FF2B5EF4-FFF2-40B4-BE49-F238E27FC236}">
                      <a16:creationId xmlns:a16="http://schemas.microsoft.com/office/drawing/2014/main" id="{6DEF0692-2649-4981-AB8B-088731DC09EB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7489840" y="6497347"/>
                  <a:ext cx="615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5">
              <p14:nvContentPartPr>
                <p14:cNvPr id="2957" name="Input penna 2956">
                  <a:extLst>
                    <a:ext uri="{FF2B5EF4-FFF2-40B4-BE49-F238E27FC236}">
                      <a16:creationId xmlns:a16="http://schemas.microsoft.com/office/drawing/2014/main" id="{174F5178-9E50-4F0F-9E34-392960EB08D0}"/>
                    </a:ext>
                  </a:extLst>
                </p14:cNvPr>
                <p14:cNvContentPartPr/>
                <p14:nvPr/>
              </p14:nvContentPartPr>
              <p14:xfrm>
                <a:off x="7572280" y="6565027"/>
                <a:ext cx="17640" cy="44280"/>
              </p14:xfrm>
            </p:contentPart>
          </mc:Choice>
          <mc:Fallback xmlns="">
            <p:pic>
              <p:nvPicPr>
                <p:cNvPr id="1203" name="Input penna 1202">
                  <a:extLst>
                    <a:ext uri="{FF2B5EF4-FFF2-40B4-BE49-F238E27FC236}">
                      <a16:creationId xmlns:a16="http://schemas.microsoft.com/office/drawing/2014/main" id="{3769DD66-46DD-4CA3-BBD9-8B3B8C8CA008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7563280" y="6556027"/>
                  <a:ext cx="352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6">
              <p14:nvContentPartPr>
                <p14:cNvPr id="2958" name="Input penna 2957">
                  <a:extLst>
                    <a:ext uri="{FF2B5EF4-FFF2-40B4-BE49-F238E27FC236}">
                      <a16:creationId xmlns:a16="http://schemas.microsoft.com/office/drawing/2014/main" id="{E2D6F534-8152-4007-99BA-D3911611C029}"/>
                    </a:ext>
                  </a:extLst>
                </p14:cNvPr>
                <p14:cNvContentPartPr/>
                <p14:nvPr/>
              </p14:nvContentPartPr>
              <p14:xfrm>
                <a:off x="7642480" y="6417067"/>
                <a:ext cx="65520" cy="140400"/>
              </p14:xfrm>
            </p:contentPart>
          </mc:Choice>
          <mc:Fallback xmlns="">
            <p:pic>
              <p:nvPicPr>
                <p:cNvPr id="1205" name="Input penna 1204">
                  <a:extLst>
                    <a:ext uri="{FF2B5EF4-FFF2-40B4-BE49-F238E27FC236}">
                      <a16:creationId xmlns:a16="http://schemas.microsoft.com/office/drawing/2014/main" id="{28FFB08A-D6BC-455C-A4D5-F85326E92F3E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7633480" y="6408427"/>
                  <a:ext cx="83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7">
              <p14:nvContentPartPr>
                <p14:cNvPr id="2959" name="Input penna 2958">
                  <a:extLst>
                    <a:ext uri="{FF2B5EF4-FFF2-40B4-BE49-F238E27FC236}">
                      <a16:creationId xmlns:a16="http://schemas.microsoft.com/office/drawing/2014/main" id="{C5ECDC87-2E58-4AB5-A59B-0B3E0C584036}"/>
                    </a:ext>
                  </a:extLst>
                </p14:cNvPr>
                <p14:cNvContentPartPr/>
                <p14:nvPr/>
              </p14:nvContentPartPr>
              <p14:xfrm>
                <a:off x="7591000" y="6477187"/>
                <a:ext cx="31320" cy="5400"/>
              </p14:xfrm>
            </p:contentPart>
          </mc:Choice>
          <mc:Fallback xmlns="">
            <p:pic>
              <p:nvPicPr>
                <p:cNvPr id="1206" name="Input penna 1205">
                  <a:extLst>
                    <a:ext uri="{FF2B5EF4-FFF2-40B4-BE49-F238E27FC236}">
                      <a16:creationId xmlns:a16="http://schemas.microsoft.com/office/drawing/2014/main" id="{FE59EB7C-AF07-431F-9D7F-4EE31D43BC60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7582000" y="6468187"/>
                  <a:ext cx="4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8">
              <p14:nvContentPartPr>
                <p14:cNvPr id="2960" name="Input penna 2959">
                  <a:extLst>
                    <a:ext uri="{FF2B5EF4-FFF2-40B4-BE49-F238E27FC236}">
                      <a16:creationId xmlns:a16="http://schemas.microsoft.com/office/drawing/2014/main" id="{C2D84AC7-9F29-4FA5-BF0E-D8AB44A674F0}"/>
                    </a:ext>
                  </a:extLst>
                </p14:cNvPr>
                <p14:cNvContentPartPr/>
                <p14:nvPr/>
              </p14:nvContentPartPr>
              <p14:xfrm>
                <a:off x="7707640" y="6521467"/>
                <a:ext cx="41760" cy="66600"/>
              </p14:xfrm>
            </p:contentPart>
          </mc:Choice>
          <mc:Fallback xmlns="">
            <p:pic>
              <p:nvPicPr>
                <p:cNvPr id="1207" name="Input penna 1206">
                  <a:extLst>
                    <a:ext uri="{FF2B5EF4-FFF2-40B4-BE49-F238E27FC236}">
                      <a16:creationId xmlns:a16="http://schemas.microsoft.com/office/drawing/2014/main" id="{ACA450E5-F4C5-4905-8B0B-BA13AA1C497D}"/>
                    </a:ext>
                  </a:extLst>
                </p:cNvPr>
                <p:cNvPicPr/>
                <p:nvPr/>
              </p:nvPicPr>
              <p:blipFill>
                <a:blip r:embed="rId1852"/>
                <a:stretch>
                  <a:fillRect/>
                </a:stretch>
              </p:blipFill>
              <p:spPr>
                <a:xfrm>
                  <a:off x="7699000" y="6512827"/>
                  <a:ext cx="594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9">
              <p14:nvContentPartPr>
                <p14:cNvPr id="2961" name="Input penna 2960">
                  <a:extLst>
                    <a:ext uri="{FF2B5EF4-FFF2-40B4-BE49-F238E27FC236}">
                      <a16:creationId xmlns:a16="http://schemas.microsoft.com/office/drawing/2014/main" id="{E6769B5B-106F-48B3-93F7-A54BD1F38FA9}"/>
                    </a:ext>
                  </a:extLst>
                </p14:cNvPr>
                <p14:cNvContentPartPr/>
                <p14:nvPr/>
              </p14:nvContentPartPr>
              <p14:xfrm>
                <a:off x="7711960" y="6541267"/>
                <a:ext cx="54000" cy="44640"/>
              </p14:xfrm>
            </p:contentPart>
          </mc:Choice>
          <mc:Fallback xmlns="">
            <p:pic>
              <p:nvPicPr>
                <p:cNvPr id="1208" name="Input penna 1207">
                  <a:extLst>
                    <a:ext uri="{FF2B5EF4-FFF2-40B4-BE49-F238E27FC236}">
                      <a16:creationId xmlns:a16="http://schemas.microsoft.com/office/drawing/2014/main" id="{5A69F337-9244-4AC0-8956-1018B2F05F6A}"/>
                    </a:ext>
                  </a:extLst>
                </p:cNvPr>
                <p:cNvPicPr/>
                <p:nvPr/>
              </p:nvPicPr>
              <p:blipFill>
                <a:blip r:embed="rId1854"/>
                <a:stretch>
                  <a:fillRect/>
                </a:stretch>
              </p:blipFill>
              <p:spPr>
                <a:xfrm>
                  <a:off x="7703320" y="6532267"/>
                  <a:ext cx="716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0">
              <p14:nvContentPartPr>
                <p14:cNvPr id="2962" name="Input penna 2961">
                  <a:extLst>
                    <a:ext uri="{FF2B5EF4-FFF2-40B4-BE49-F238E27FC236}">
                      <a16:creationId xmlns:a16="http://schemas.microsoft.com/office/drawing/2014/main" id="{534F614D-CFE4-42AA-9CF2-C2614181DA08}"/>
                    </a:ext>
                  </a:extLst>
                </p14:cNvPr>
                <p14:cNvContentPartPr/>
                <p14:nvPr/>
              </p14:nvContentPartPr>
              <p14:xfrm>
                <a:off x="7768120" y="6527587"/>
                <a:ext cx="46800" cy="97560"/>
              </p14:xfrm>
            </p:contentPart>
          </mc:Choice>
          <mc:Fallback xmlns="">
            <p:pic>
              <p:nvPicPr>
                <p:cNvPr id="1209" name="Input penna 1208">
                  <a:extLst>
                    <a:ext uri="{FF2B5EF4-FFF2-40B4-BE49-F238E27FC236}">
                      <a16:creationId xmlns:a16="http://schemas.microsoft.com/office/drawing/2014/main" id="{690D7EFC-7586-44F4-9187-3E7FFFFF3958}"/>
                    </a:ext>
                  </a:extLst>
                </p:cNvPr>
                <p:cNvPicPr/>
                <p:nvPr/>
              </p:nvPicPr>
              <p:blipFill>
                <a:blip r:embed="rId1856"/>
                <a:stretch>
                  <a:fillRect/>
                </a:stretch>
              </p:blipFill>
              <p:spPr>
                <a:xfrm>
                  <a:off x="7759120" y="6518587"/>
                  <a:ext cx="64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1">
              <p14:nvContentPartPr>
                <p14:cNvPr id="2963" name="Input penna 2962">
                  <a:extLst>
                    <a:ext uri="{FF2B5EF4-FFF2-40B4-BE49-F238E27FC236}">
                      <a16:creationId xmlns:a16="http://schemas.microsoft.com/office/drawing/2014/main" id="{049EB280-F1F0-4B9D-A108-7A5F8C517E7F}"/>
                    </a:ext>
                  </a:extLst>
                </p14:cNvPr>
                <p14:cNvContentPartPr/>
                <p14:nvPr/>
              </p14:nvContentPartPr>
              <p14:xfrm>
                <a:off x="7814920" y="6365227"/>
                <a:ext cx="85320" cy="245160"/>
              </p14:xfrm>
            </p:contentPart>
          </mc:Choice>
          <mc:Fallback xmlns="">
            <p:pic>
              <p:nvPicPr>
                <p:cNvPr id="1210" name="Input penna 1209">
                  <a:extLst>
                    <a:ext uri="{FF2B5EF4-FFF2-40B4-BE49-F238E27FC236}">
                      <a16:creationId xmlns:a16="http://schemas.microsoft.com/office/drawing/2014/main" id="{51E439F2-0539-4F4B-BF51-D0FDDEE8B39A}"/>
                    </a:ext>
                  </a:extLst>
                </p:cNvPr>
                <p:cNvPicPr/>
                <p:nvPr/>
              </p:nvPicPr>
              <p:blipFill>
                <a:blip r:embed="rId1858"/>
                <a:stretch>
                  <a:fillRect/>
                </a:stretch>
              </p:blipFill>
              <p:spPr>
                <a:xfrm>
                  <a:off x="7806280" y="6356587"/>
                  <a:ext cx="10296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2">
              <p14:nvContentPartPr>
                <p14:cNvPr id="2964" name="Input penna 2963">
                  <a:extLst>
                    <a:ext uri="{FF2B5EF4-FFF2-40B4-BE49-F238E27FC236}">
                      <a16:creationId xmlns:a16="http://schemas.microsoft.com/office/drawing/2014/main" id="{0E06E4A1-CD29-4EAB-BC17-C261D8B1ACA0}"/>
                    </a:ext>
                  </a:extLst>
                </p14:cNvPr>
                <p14:cNvContentPartPr/>
                <p14:nvPr/>
              </p14:nvContentPartPr>
              <p14:xfrm>
                <a:off x="7258000" y="6325627"/>
                <a:ext cx="68400" cy="238680"/>
              </p14:xfrm>
            </p:contentPart>
          </mc:Choice>
          <mc:Fallback xmlns="">
            <p:pic>
              <p:nvPicPr>
                <p:cNvPr id="1212" name="Input penna 1211">
                  <a:extLst>
                    <a:ext uri="{FF2B5EF4-FFF2-40B4-BE49-F238E27FC236}">
                      <a16:creationId xmlns:a16="http://schemas.microsoft.com/office/drawing/2014/main" id="{6E252F1D-5469-4E38-BA96-462661C891A0}"/>
                    </a:ext>
                  </a:extLst>
                </p:cNvPr>
                <p:cNvPicPr/>
                <p:nvPr/>
              </p:nvPicPr>
              <p:blipFill>
                <a:blip r:embed="rId1860"/>
                <a:stretch>
                  <a:fillRect/>
                </a:stretch>
              </p:blipFill>
              <p:spPr>
                <a:xfrm>
                  <a:off x="7249000" y="6316987"/>
                  <a:ext cx="8604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65" name="Gruppo 2964">
            <a:extLst>
              <a:ext uri="{FF2B5EF4-FFF2-40B4-BE49-F238E27FC236}">
                <a16:creationId xmlns:a16="http://schemas.microsoft.com/office/drawing/2014/main" id="{66D4C04F-042B-48A5-BA6D-D67E77D1530D}"/>
              </a:ext>
            </a:extLst>
          </p:cNvPr>
          <p:cNvGrpSpPr/>
          <p:nvPr/>
        </p:nvGrpSpPr>
        <p:grpSpPr>
          <a:xfrm>
            <a:off x="7989542" y="5661346"/>
            <a:ext cx="143640" cy="117720"/>
            <a:chOff x="8020840" y="5999467"/>
            <a:chExt cx="143640" cy="11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3">
              <p14:nvContentPartPr>
                <p14:cNvPr id="2966" name="Input penna 2965">
                  <a:extLst>
                    <a:ext uri="{FF2B5EF4-FFF2-40B4-BE49-F238E27FC236}">
                      <a16:creationId xmlns:a16="http://schemas.microsoft.com/office/drawing/2014/main" id="{7BAB4EFA-BE46-430F-97E6-E582A485ECDA}"/>
                    </a:ext>
                  </a:extLst>
                </p14:cNvPr>
                <p14:cNvContentPartPr/>
                <p14:nvPr/>
              </p14:nvContentPartPr>
              <p14:xfrm>
                <a:off x="8020840" y="5999467"/>
                <a:ext cx="75600" cy="109080"/>
              </p14:xfrm>
            </p:contentPart>
          </mc:Choice>
          <mc:Fallback xmlns="">
            <p:pic>
              <p:nvPicPr>
                <p:cNvPr id="1215" name="Input penna 1214">
                  <a:extLst>
                    <a:ext uri="{FF2B5EF4-FFF2-40B4-BE49-F238E27FC236}">
                      <a16:creationId xmlns:a16="http://schemas.microsoft.com/office/drawing/2014/main" id="{A78465B7-DDEA-476F-B674-43951712CA58}"/>
                    </a:ext>
                  </a:extLst>
                </p:cNvPr>
                <p:cNvPicPr/>
                <p:nvPr/>
              </p:nvPicPr>
              <p:blipFill>
                <a:blip r:embed="rId1864"/>
                <a:stretch>
                  <a:fillRect/>
                </a:stretch>
              </p:blipFill>
              <p:spPr>
                <a:xfrm>
                  <a:off x="8011840" y="5990827"/>
                  <a:ext cx="932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4">
              <p14:nvContentPartPr>
                <p14:cNvPr id="2967" name="Input penna 2966">
                  <a:extLst>
                    <a:ext uri="{FF2B5EF4-FFF2-40B4-BE49-F238E27FC236}">
                      <a16:creationId xmlns:a16="http://schemas.microsoft.com/office/drawing/2014/main" id="{C4F2F432-922F-46DC-A2C2-780F84DFF043}"/>
                    </a:ext>
                  </a:extLst>
                </p14:cNvPr>
                <p14:cNvContentPartPr/>
                <p14:nvPr/>
              </p14:nvContentPartPr>
              <p14:xfrm>
                <a:off x="8068720" y="6036547"/>
                <a:ext cx="95760" cy="80640"/>
              </p14:xfrm>
            </p:contentPart>
          </mc:Choice>
          <mc:Fallback xmlns="">
            <p:pic>
              <p:nvPicPr>
                <p:cNvPr id="1217" name="Input penna 1216">
                  <a:extLst>
                    <a:ext uri="{FF2B5EF4-FFF2-40B4-BE49-F238E27FC236}">
                      <a16:creationId xmlns:a16="http://schemas.microsoft.com/office/drawing/2014/main" id="{B8035DDF-A60B-4634-B2D4-F51FDBCE20DE}"/>
                    </a:ext>
                  </a:extLst>
                </p:cNvPr>
                <p:cNvPicPr/>
                <p:nvPr/>
              </p:nvPicPr>
              <p:blipFill>
                <a:blip r:embed="rId1866"/>
                <a:stretch>
                  <a:fillRect/>
                </a:stretch>
              </p:blipFill>
              <p:spPr>
                <a:xfrm>
                  <a:off x="8060080" y="6027907"/>
                  <a:ext cx="11340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85">
            <p14:nvContentPartPr>
              <p14:cNvPr id="2972" name="Input penna 2971">
                <a:extLst>
                  <a:ext uri="{FF2B5EF4-FFF2-40B4-BE49-F238E27FC236}">
                    <a16:creationId xmlns:a16="http://schemas.microsoft.com/office/drawing/2014/main" id="{150C4B5D-7E6C-4400-BCD5-5C14106F8F81}"/>
                  </a:ext>
                </a:extLst>
              </p14:cNvPr>
              <p14:cNvContentPartPr/>
              <p14:nvPr/>
            </p14:nvContentPartPr>
            <p14:xfrm>
              <a:off x="7909646" y="5020186"/>
              <a:ext cx="2520" cy="9000"/>
            </p14:xfrm>
          </p:contentPart>
        </mc:Choice>
        <mc:Fallback xmlns="">
          <p:pic>
            <p:nvPicPr>
              <p:cNvPr id="2972" name="Input penna 2971">
                <a:extLst>
                  <a:ext uri="{FF2B5EF4-FFF2-40B4-BE49-F238E27FC236}">
                    <a16:creationId xmlns:a16="http://schemas.microsoft.com/office/drawing/2014/main" id="{150C4B5D-7E6C-4400-BCD5-5C14106F8F81}"/>
                  </a:ext>
                </a:extLst>
              </p:cNvPr>
              <p:cNvPicPr/>
              <p:nvPr/>
            </p:nvPicPr>
            <p:blipFill>
              <a:blip r:embed="rId1876"/>
              <a:stretch>
                <a:fillRect/>
              </a:stretch>
            </p:blipFill>
            <p:spPr>
              <a:xfrm>
                <a:off x="7900646" y="5011186"/>
                <a:ext cx="20160" cy="2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996" name="Gruppo 2995">
            <a:extLst>
              <a:ext uri="{FF2B5EF4-FFF2-40B4-BE49-F238E27FC236}">
                <a16:creationId xmlns:a16="http://schemas.microsoft.com/office/drawing/2014/main" id="{BB7980FB-6E5A-4E3B-B598-BAB427654285}"/>
              </a:ext>
            </a:extLst>
          </p:cNvPr>
          <p:cNvGrpSpPr/>
          <p:nvPr/>
        </p:nvGrpSpPr>
        <p:grpSpPr>
          <a:xfrm>
            <a:off x="6803644" y="6526637"/>
            <a:ext cx="686880" cy="288360"/>
            <a:chOff x="6803644" y="6526637"/>
            <a:chExt cx="68688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6">
              <p14:nvContentPartPr>
                <p14:cNvPr id="2983" name="Input penna 2982">
                  <a:extLst>
                    <a:ext uri="{FF2B5EF4-FFF2-40B4-BE49-F238E27FC236}">
                      <a16:creationId xmlns:a16="http://schemas.microsoft.com/office/drawing/2014/main" id="{4E41F825-7B25-4540-BA07-7B31E76BC829}"/>
                    </a:ext>
                  </a:extLst>
                </p14:cNvPr>
                <p14:cNvContentPartPr/>
                <p14:nvPr/>
              </p14:nvContentPartPr>
              <p14:xfrm>
                <a:off x="6803644" y="6605477"/>
                <a:ext cx="115920" cy="90720"/>
              </p14:xfrm>
            </p:contentPart>
          </mc:Choice>
          <mc:Fallback xmlns="">
            <p:pic>
              <p:nvPicPr>
                <p:cNvPr id="2983" name="Input penna 2982">
                  <a:extLst>
                    <a:ext uri="{FF2B5EF4-FFF2-40B4-BE49-F238E27FC236}">
                      <a16:creationId xmlns:a16="http://schemas.microsoft.com/office/drawing/2014/main" id="{4E41F825-7B25-4540-BA07-7B31E76BC829}"/>
                    </a:ext>
                  </a:extLst>
                </p:cNvPr>
                <p:cNvPicPr/>
                <p:nvPr/>
              </p:nvPicPr>
              <p:blipFill>
                <a:blip r:embed="rId2587"/>
                <a:stretch>
                  <a:fillRect/>
                </a:stretch>
              </p:blipFill>
              <p:spPr>
                <a:xfrm>
                  <a:off x="6795004" y="6596477"/>
                  <a:ext cx="133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8">
              <p14:nvContentPartPr>
                <p14:cNvPr id="2984" name="Input penna 2983">
                  <a:extLst>
                    <a:ext uri="{FF2B5EF4-FFF2-40B4-BE49-F238E27FC236}">
                      <a16:creationId xmlns:a16="http://schemas.microsoft.com/office/drawing/2014/main" id="{0F217FA5-9D3E-4DD8-81D5-0B9FF31CACDD}"/>
                    </a:ext>
                  </a:extLst>
                </p14:cNvPr>
                <p14:cNvContentPartPr/>
                <p14:nvPr/>
              </p14:nvContentPartPr>
              <p14:xfrm>
                <a:off x="6972484" y="6625637"/>
                <a:ext cx="53280" cy="11880"/>
              </p14:xfrm>
            </p:contentPart>
          </mc:Choice>
          <mc:Fallback xmlns="">
            <p:pic>
              <p:nvPicPr>
                <p:cNvPr id="2984" name="Input penna 2983">
                  <a:extLst>
                    <a:ext uri="{FF2B5EF4-FFF2-40B4-BE49-F238E27FC236}">
                      <a16:creationId xmlns:a16="http://schemas.microsoft.com/office/drawing/2014/main" id="{0F217FA5-9D3E-4DD8-81D5-0B9FF31CACDD}"/>
                    </a:ext>
                  </a:extLst>
                </p:cNvPr>
                <p:cNvPicPr/>
                <p:nvPr/>
              </p:nvPicPr>
              <p:blipFill>
                <a:blip r:embed="rId2589"/>
                <a:stretch>
                  <a:fillRect/>
                </a:stretch>
              </p:blipFill>
              <p:spPr>
                <a:xfrm>
                  <a:off x="6963844" y="6616637"/>
                  <a:ext cx="709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0">
              <p14:nvContentPartPr>
                <p14:cNvPr id="2985" name="Input penna 2984">
                  <a:extLst>
                    <a:ext uri="{FF2B5EF4-FFF2-40B4-BE49-F238E27FC236}">
                      <a16:creationId xmlns:a16="http://schemas.microsoft.com/office/drawing/2014/main" id="{4AB0C34B-DDF7-44EB-9E31-5BB60A9204DD}"/>
                    </a:ext>
                  </a:extLst>
                </p14:cNvPr>
                <p14:cNvContentPartPr/>
                <p14:nvPr/>
              </p14:nvContentPartPr>
              <p14:xfrm>
                <a:off x="6975724" y="6625637"/>
                <a:ext cx="50040" cy="56160"/>
              </p14:xfrm>
            </p:contentPart>
          </mc:Choice>
          <mc:Fallback xmlns="">
            <p:pic>
              <p:nvPicPr>
                <p:cNvPr id="2985" name="Input penna 2984">
                  <a:extLst>
                    <a:ext uri="{FF2B5EF4-FFF2-40B4-BE49-F238E27FC236}">
                      <a16:creationId xmlns:a16="http://schemas.microsoft.com/office/drawing/2014/main" id="{4AB0C34B-DDF7-44EB-9E31-5BB60A9204DD}"/>
                    </a:ext>
                  </a:extLst>
                </p:cNvPr>
                <p:cNvPicPr/>
                <p:nvPr/>
              </p:nvPicPr>
              <p:blipFill>
                <a:blip r:embed="rId2591"/>
                <a:stretch>
                  <a:fillRect/>
                </a:stretch>
              </p:blipFill>
              <p:spPr>
                <a:xfrm>
                  <a:off x="6967084" y="6616637"/>
                  <a:ext cx="676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2">
              <p14:nvContentPartPr>
                <p14:cNvPr id="2987" name="Input penna 2986">
                  <a:extLst>
                    <a:ext uri="{FF2B5EF4-FFF2-40B4-BE49-F238E27FC236}">
                      <a16:creationId xmlns:a16="http://schemas.microsoft.com/office/drawing/2014/main" id="{F03A03DE-1918-4DC7-8523-7A1323062F70}"/>
                    </a:ext>
                  </a:extLst>
                </p14:cNvPr>
                <p14:cNvContentPartPr/>
                <p14:nvPr/>
              </p14:nvContentPartPr>
              <p14:xfrm>
                <a:off x="7137004" y="6555077"/>
                <a:ext cx="6120" cy="79920"/>
              </p14:xfrm>
            </p:contentPart>
          </mc:Choice>
          <mc:Fallback xmlns="">
            <p:pic>
              <p:nvPicPr>
                <p:cNvPr id="2987" name="Input penna 2986">
                  <a:extLst>
                    <a:ext uri="{FF2B5EF4-FFF2-40B4-BE49-F238E27FC236}">
                      <a16:creationId xmlns:a16="http://schemas.microsoft.com/office/drawing/2014/main" id="{F03A03DE-1918-4DC7-8523-7A1323062F70}"/>
                    </a:ext>
                  </a:extLst>
                </p:cNvPr>
                <p:cNvPicPr/>
                <p:nvPr/>
              </p:nvPicPr>
              <p:blipFill>
                <a:blip r:embed="rId2593"/>
                <a:stretch>
                  <a:fillRect/>
                </a:stretch>
              </p:blipFill>
              <p:spPr>
                <a:xfrm>
                  <a:off x="7128004" y="6546437"/>
                  <a:ext cx="237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4">
              <p14:nvContentPartPr>
                <p14:cNvPr id="2988" name="Input penna 2987">
                  <a:extLst>
                    <a:ext uri="{FF2B5EF4-FFF2-40B4-BE49-F238E27FC236}">
                      <a16:creationId xmlns:a16="http://schemas.microsoft.com/office/drawing/2014/main" id="{BD9CC3D9-0098-401B-ABAB-F6E7294EEA7F}"/>
                    </a:ext>
                  </a:extLst>
                </p14:cNvPr>
                <p14:cNvContentPartPr/>
                <p14:nvPr/>
              </p14:nvContentPartPr>
              <p14:xfrm>
                <a:off x="7170484" y="6554357"/>
                <a:ext cx="50400" cy="79200"/>
              </p14:xfrm>
            </p:contentPart>
          </mc:Choice>
          <mc:Fallback xmlns="">
            <p:pic>
              <p:nvPicPr>
                <p:cNvPr id="2988" name="Input penna 2987">
                  <a:extLst>
                    <a:ext uri="{FF2B5EF4-FFF2-40B4-BE49-F238E27FC236}">
                      <a16:creationId xmlns:a16="http://schemas.microsoft.com/office/drawing/2014/main" id="{BD9CC3D9-0098-401B-ABAB-F6E7294EEA7F}"/>
                    </a:ext>
                  </a:extLst>
                </p:cNvPr>
                <p:cNvPicPr/>
                <p:nvPr/>
              </p:nvPicPr>
              <p:blipFill>
                <a:blip r:embed="rId2595"/>
                <a:stretch>
                  <a:fillRect/>
                </a:stretch>
              </p:blipFill>
              <p:spPr>
                <a:xfrm>
                  <a:off x="7161484" y="6545717"/>
                  <a:ext cx="680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6">
              <p14:nvContentPartPr>
                <p14:cNvPr id="2990" name="Input penna 2989">
                  <a:extLst>
                    <a:ext uri="{FF2B5EF4-FFF2-40B4-BE49-F238E27FC236}">
                      <a16:creationId xmlns:a16="http://schemas.microsoft.com/office/drawing/2014/main" id="{9B35BA29-CFDC-4EBF-841F-6FDE84209A12}"/>
                    </a:ext>
                  </a:extLst>
                </p14:cNvPr>
                <p14:cNvContentPartPr/>
                <p14:nvPr/>
              </p14:nvContentPartPr>
              <p14:xfrm>
                <a:off x="7071124" y="6526637"/>
                <a:ext cx="173880" cy="20160"/>
              </p14:xfrm>
            </p:contentPart>
          </mc:Choice>
          <mc:Fallback xmlns="">
            <p:pic>
              <p:nvPicPr>
                <p:cNvPr id="2990" name="Input penna 2989">
                  <a:extLst>
                    <a:ext uri="{FF2B5EF4-FFF2-40B4-BE49-F238E27FC236}">
                      <a16:creationId xmlns:a16="http://schemas.microsoft.com/office/drawing/2014/main" id="{9B35BA29-CFDC-4EBF-841F-6FDE84209A12}"/>
                    </a:ext>
                  </a:extLst>
                </p:cNvPr>
                <p:cNvPicPr/>
                <p:nvPr/>
              </p:nvPicPr>
              <p:blipFill>
                <a:blip r:embed="rId2597"/>
                <a:stretch>
                  <a:fillRect/>
                </a:stretch>
              </p:blipFill>
              <p:spPr>
                <a:xfrm>
                  <a:off x="7062124" y="6517997"/>
                  <a:ext cx="1915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8">
              <p14:nvContentPartPr>
                <p14:cNvPr id="2991" name="Input penna 2990">
                  <a:extLst>
                    <a:ext uri="{FF2B5EF4-FFF2-40B4-BE49-F238E27FC236}">
                      <a16:creationId xmlns:a16="http://schemas.microsoft.com/office/drawing/2014/main" id="{AFA59128-974C-4F56-9A5D-214734BD1169}"/>
                    </a:ext>
                  </a:extLst>
                </p14:cNvPr>
                <p14:cNvContentPartPr/>
                <p14:nvPr/>
              </p14:nvContentPartPr>
              <p14:xfrm>
                <a:off x="7107844" y="6661637"/>
                <a:ext cx="137880" cy="7560"/>
              </p14:xfrm>
            </p:contentPart>
          </mc:Choice>
          <mc:Fallback xmlns="">
            <p:pic>
              <p:nvPicPr>
                <p:cNvPr id="2991" name="Input penna 2990">
                  <a:extLst>
                    <a:ext uri="{FF2B5EF4-FFF2-40B4-BE49-F238E27FC236}">
                      <a16:creationId xmlns:a16="http://schemas.microsoft.com/office/drawing/2014/main" id="{AFA59128-974C-4F56-9A5D-214734BD1169}"/>
                    </a:ext>
                  </a:extLst>
                </p:cNvPr>
                <p:cNvPicPr/>
                <p:nvPr/>
              </p:nvPicPr>
              <p:blipFill>
                <a:blip r:embed="rId2599"/>
                <a:stretch>
                  <a:fillRect/>
                </a:stretch>
              </p:blipFill>
              <p:spPr>
                <a:xfrm>
                  <a:off x="7099204" y="6652637"/>
                  <a:ext cx="155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0">
              <p14:nvContentPartPr>
                <p14:cNvPr id="2992" name="Input penna 2991">
                  <a:extLst>
                    <a:ext uri="{FF2B5EF4-FFF2-40B4-BE49-F238E27FC236}">
                      <a16:creationId xmlns:a16="http://schemas.microsoft.com/office/drawing/2014/main" id="{99CA982C-2A70-4E25-8476-640A0D81FDEA}"/>
                    </a:ext>
                  </a:extLst>
                </p14:cNvPr>
                <p14:cNvContentPartPr/>
                <p14:nvPr/>
              </p14:nvContentPartPr>
              <p14:xfrm>
                <a:off x="7124764" y="6704477"/>
                <a:ext cx="50400" cy="88560"/>
              </p14:xfrm>
            </p:contentPart>
          </mc:Choice>
          <mc:Fallback xmlns="">
            <p:pic>
              <p:nvPicPr>
                <p:cNvPr id="2992" name="Input penna 2991">
                  <a:extLst>
                    <a:ext uri="{FF2B5EF4-FFF2-40B4-BE49-F238E27FC236}">
                      <a16:creationId xmlns:a16="http://schemas.microsoft.com/office/drawing/2014/main" id="{99CA982C-2A70-4E25-8476-640A0D81FDEA}"/>
                    </a:ext>
                  </a:extLst>
                </p:cNvPr>
                <p:cNvPicPr/>
                <p:nvPr/>
              </p:nvPicPr>
              <p:blipFill>
                <a:blip r:embed="rId2601"/>
                <a:stretch>
                  <a:fillRect/>
                </a:stretch>
              </p:blipFill>
              <p:spPr>
                <a:xfrm>
                  <a:off x="7116124" y="6695477"/>
                  <a:ext cx="680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2">
              <p14:nvContentPartPr>
                <p14:cNvPr id="2993" name="Input penna 2992">
                  <a:extLst>
                    <a:ext uri="{FF2B5EF4-FFF2-40B4-BE49-F238E27FC236}">
                      <a16:creationId xmlns:a16="http://schemas.microsoft.com/office/drawing/2014/main" id="{3339AB5E-F7E5-4A54-B19E-34A9E9B11814}"/>
                    </a:ext>
                  </a:extLst>
                </p14:cNvPr>
                <p14:cNvContentPartPr/>
                <p14:nvPr/>
              </p14:nvContentPartPr>
              <p14:xfrm>
                <a:off x="7176604" y="6763877"/>
                <a:ext cx="7920" cy="51120"/>
              </p14:xfrm>
            </p:contentPart>
          </mc:Choice>
          <mc:Fallback xmlns="">
            <p:pic>
              <p:nvPicPr>
                <p:cNvPr id="2993" name="Input penna 2992">
                  <a:extLst>
                    <a:ext uri="{FF2B5EF4-FFF2-40B4-BE49-F238E27FC236}">
                      <a16:creationId xmlns:a16="http://schemas.microsoft.com/office/drawing/2014/main" id="{3339AB5E-F7E5-4A54-B19E-34A9E9B11814}"/>
                    </a:ext>
                  </a:extLst>
                </p:cNvPr>
                <p:cNvPicPr/>
                <p:nvPr/>
              </p:nvPicPr>
              <p:blipFill>
                <a:blip r:embed="rId2603"/>
                <a:stretch>
                  <a:fillRect/>
                </a:stretch>
              </p:blipFill>
              <p:spPr>
                <a:xfrm>
                  <a:off x="7167604" y="6755237"/>
                  <a:ext cx="255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4">
              <p14:nvContentPartPr>
                <p14:cNvPr id="2995" name="Input penna 2994">
                  <a:extLst>
                    <a:ext uri="{FF2B5EF4-FFF2-40B4-BE49-F238E27FC236}">
                      <a16:creationId xmlns:a16="http://schemas.microsoft.com/office/drawing/2014/main" id="{4A6B9CE2-409E-44A8-B53B-F46FCC352C40}"/>
                    </a:ext>
                  </a:extLst>
                </p14:cNvPr>
                <p14:cNvContentPartPr/>
                <p14:nvPr/>
              </p14:nvContentPartPr>
              <p14:xfrm>
                <a:off x="7337524" y="6678557"/>
                <a:ext cx="153000" cy="81000"/>
              </p14:xfrm>
            </p:contentPart>
          </mc:Choice>
          <mc:Fallback xmlns="">
            <p:pic>
              <p:nvPicPr>
                <p:cNvPr id="2995" name="Input penna 2994">
                  <a:extLst>
                    <a:ext uri="{FF2B5EF4-FFF2-40B4-BE49-F238E27FC236}">
                      <a16:creationId xmlns:a16="http://schemas.microsoft.com/office/drawing/2014/main" id="{4A6B9CE2-409E-44A8-B53B-F46FCC352C40}"/>
                    </a:ext>
                  </a:extLst>
                </p:cNvPr>
                <p:cNvPicPr/>
                <p:nvPr/>
              </p:nvPicPr>
              <p:blipFill>
                <a:blip r:embed="rId2605"/>
                <a:stretch>
                  <a:fillRect/>
                </a:stretch>
              </p:blipFill>
              <p:spPr>
                <a:xfrm>
                  <a:off x="7328524" y="6669917"/>
                  <a:ext cx="170640" cy="9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7" name="Gruppo 3006">
            <a:extLst>
              <a:ext uri="{FF2B5EF4-FFF2-40B4-BE49-F238E27FC236}">
                <a16:creationId xmlns:a16="http://schemas.microsoft.com/office/drawing/2014/main" id="{CCC94FE4-28D4-4144-A10D-FF549EF0BBFD}"/>
              </a:ext>
            </a:extLst>
          </p:cNvPr>
          <p:cNvGrpSpPr/>
          <p:nvPr/>
        </p:nvGrpSpPr>
        <p:grpSpPr>
          <a:xfrm>
            <a:off x="7783924" y="6552917"/>
            <a:ext cx="570240" cy="253080"/>
            <a:chOff x="7783924" y="6552917"/>
            <a:chExt cx="570240" cy="25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6">
              <p14:nvContentPartPr>
                <p14:cNvPr id="2997" name="Input penna 2996">
                  <a:extLst>
                    <a:ext uri="{FF2B5EF4-FFF2-40B4-BE49-F238E27FC236}">
                      <a16:creationId xmlns:a16="http://schemas.microsoft.com/office/drawing/2014/main" id="{202AA7B9-22B7-486B-BAF6-77132159A022}"/>
                    </a:ext>
                  </a:extLst>
                </p14:cNvPr>
                <p14:cNvContentPartPr/>
                <p14:nvPr/>
              </p14:nvContentPartPr>
              <p14:xfrm>
                <a:off x="7783924" y="6581717"/>
                <a:ext cx="94680" cy="125280"/>
              </p14:xfrm>
            </p:contentPart>
          </mc:Choice>
          <mc:Fallback xmlns="">
            <p:pic>
              <p:nvPicPr>
                <p:cNvPr id="2997" name="Input penna 2996">
                  <a:extLst>
                    <a:ext uri="{FF2B5EF4-FFF2-40B4-BE49-F238E27FC236}">
                      <a16:creationId xmlns:a16="http://schemas.microsoft.com/office/drawing/2014/main" id="{202AA7B9-22B7-486B-BAF6-77132159A022}"/>
                    </a:ext>
                  </a:extLst>
                </p:cNvPr>
                <p:cNvPicPr/>
                <p:nvPr/>
              </p:nvPicPr>
              <p:blipFill>
                <a:blip r:embed="rId2607"/>
                <a:stretch>
                  <a:fillRect/>
                </a:stretch>
              </p:blipFill>
              <p:spPr>
                <a:xfrm>
                  <a:off x="7775284" y="6572717"/>
                  <a:ext cx="112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8">
              <p14:nvContentPartPr>
                <p14:cNvPr id="2998" name="Input penna 2997">
                  <a:extLst>
                    <a:ext uri="{FF2B5EF4-FFF2-40B4-BE49-F238E27FC236}">
                      <a16:creationId xmlns:a16="http://schemas.microsoft.com/office/drawing/2014/main" id="{16E53E12-B50A-4BD2-959B-BFB979032785}"/>
                    </a:ext>
                  </a:extLst>
                </p14:cNvPr>
                <p14:cNvContentPartPr/>
                <p14:nvPr/>
              </p14:nvContentPartPr>
              <p14:xfrm>
                <a:off x="7867444" y="6647597"/>
                <a:ext cx="96480" cy="86040"/>
              </p14:xfrm>
            </p:contentPart>
          </mc:Choice>
          <mc:Fallback xmlns="">
            <p:pic>
              <p:nvPicPr>
                <p:cNvPr id="2998" name="Input penna 2997">
                  <a:extLst>
                    <a:ext uri="{FF2B5EF4-FFF2-40B4-BE49-F238E27FC236}">
                      <a16:creationId xmlns:a16="http://schemas.microsoft.com/office/drawing/2014/main" id="{16E53E12-B50A-4BD2-959B-BFB979032785}"/>
                    </a:ext>
                  </a:extLst>
                </p:cNvPr>
                <p:cNvPicPr/>
                <p:nvPr/>
              </p:nvPicPr>
              <p:blipFill>
                <a:blip r:embed="rId2609"/>
                <a:stretch>
                  <a:fillRect/>
                </a:stretch>
              </p:blipFill>
              <p:spPr>
                <a:xfrm>
                  <a:off x="7858804" y="6638957"/>
                  <a:ext cx="1141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0">
              <p14:nvContentPartPr>
                <p14:cNvPr id="2999" name="Input penna 2998">
                  <a:extLst>
                    <a:ext uri="{FF2B5EF4-FFF2-40B4-BE49-F238E27FC236}">
                      <a16:creationId xmlns:a16="http://schemas.microsoft.com/office/drawing/2014/main" id="{2F68F2B6-F0FC-4079-80C3-96D8B95DF0E1}"/>
                    </a:ext>
                  </a:extLst>
                </p14:cNvPr>
                <p14:cNvContentPartPr/>
                <p14:nvPr/>
              </p14:nvContentPartPr>
              <p14:xfrm>
                <a:off x="8013244" y="6648677"/>
                <a:ext cx="60120" cy="5040"/>
              </p14:xfrm>
            </p:contentPart>
          </mc:Choice>
          <mc:Fallback xmlns="">
            <p:pic>
              <p:nvPicPr>
                <p:cNvPr id="2999" name="Input penna 2998">
                  <a:extLst>
                    <a:ext uri="{FF2B5EF4-FFF2-40B4-BE49-F238E27FC236}">
                      <a16:creationId xmlns:a16="http://schemas.microsoft.com/office/drawing/2014/main" id="{2F68F2B6-F0FC-4079-80C3-96D8B95DF0E1}"/>
                    </a:ext>
                  </a:extLst>
                </p:cNvPr>
                <p:cNvPicPr/>
                <p:nvPr/>
              </p:nvPicPr>
              <p:blipFill>
                <a:blip r:embed="rId2611"/>
                <a:stretch>
                  <a:fillRect/>
                </a:stretch>
              </p:blipFill>
              <p:spPr>
                <a:xfrm>
                  <a:off x="8004604" y="6639677"/>
                  <a:ext cx="777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2">
              <p14:nvContentPartPr>
                <p14:cNvPr id="3000" name="Input penna 2999">
                  <a:extLst>
                    <a:ext uri="{FF2B5EF4-FFF2-40B4-BE49-F238E27FC236}">
                      <a16:creationId xmlns:a16="http://schemas.microsoft.com/office/drawing/2014/main" id="{615B8346-06DD-4F26-BC7D-F360D6BBFEF5}"/>
                    </a:ext>
                  </a:extLst>
                </p14:cNvPr>
                <p14:cNvContentPartPr/>
                <p14:nvPr/>
              </p14:nvContentPartPr>
              <p14:xfrm>
                <a:off x="8037004" y="6653357"/>
                <a:ext cx="50760" cy="33480"/>
              </p14:xfrm>
            </p:contentPart>
          </mc:Choice>
          <mc:Fallback xmlns="">
            <p:pic>
              <p:nvPicPr>
                <p:cNvPr id="3000" name="Input penna 2999">
                  <a:extLst>
                    <a:ext uri="{FF2B5EF4-FFF2-40B4-BE49-F238E27FC236}">
                      <a16:creationId xmlns:a16="http://schemas.microsoft.com/office/drawing/2014/main" id="{615B8346-06DD-4F26-BC7D-F360D6BBFEF5}"/>
                    </a:ext>
                  </a:extLst>
                </p:cNvPr>
                <p:cNvPicPr/>
                <p:nvPr/>
              </p:nvPicPr>
              <p:blipFill>
                <a:blip r:embed="rId2613"/>
                <a:stretch>
                  <a:fillRect/>
                </a:stretch>
              </p:blipFill>
              <p:spPr>
                <a:xfrm>
                  <a:off x="8028004" y="6644717"/>
                  <a:ext cx="68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4">
              <p14:nvContentPartPr>
                <p14:cNvPr id="3001" name="Input penna 3000">
                  <a:extLst>
                    <a:ext uri="{FF2B5EF4-FFF2-40B4-BE49-F238E27FC236}">
                      <a16:creationId xmlns:a16="http://schemas.microsoft.com/office/drawing/2014/main" id="{A8B5E026-3E07-4E69-8B51-268BE91751F7}"/>
                    </a:ext>
                  </a:extLst>
                </p14:cNvPr>
                <p14:cNvContentPartPr/>
                <p14:nvPr/>
              </p14:nvContentPartPr>
              <p14:xfrm>
                <a:off x="8210524" y="6552917"/>
                <a:ext cx="6120" cy="83520"/>
              </p14:xfrm>
            </p:contentPart>
          </mc:Choice>
          <mc:Fallback xmlns="">
            <p:pic>
              <p:nvPicPr>
                <p:cNvPr id="3001" name="Input penna 3000">
                  <a:extLst>
                    <a:ext uri="{FF2B5EF4-FFF2-40B4-BE49-F238E27FC236}">
                      <a16:creationId xmlns:a16="http://schemas.microsoft.com/office/drawing/2014/main" id="{A8B5E026-3E07-4E69-8B51-268BE91751F7}"/>
                    </a:ext>
                  </a:extLst>
                </p:cNvPr>
                <p:cNvPicPr/>
                <p:nvPr/>
              </p:nvPicPr>
              <p:blipFill>
                <a:blip r:embed="rId2615"/>
                <a:stretch>
                  <a:fillRect/>
                </a:stretch>
              </p:blipFill>
              <p:spPr>
                <a:xfrm>
                  <a:off x="8201524" y="6544277"/>
                  <a:ext cx="23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6">
              <p14:nvContentPartPr>
                <p14:cNvPr id="3002" name="Input penna 3001">
                  <a:extLst>
                    <a:ext uri="{FF2B5EF4-FFF2-40B4-BE49-F238E27FC236}">
                      <a16:creationId xmlns:a16="http://schemas.microsoft.com/office/drawing/2014/main" id="{1AEC0CD9-E054-4100-BC79-76EFC2D806AD}"/>
                    </a:ext>
                  </a:extLst>
                </p14:cNvPr>
                <p14:cNvContentPartPr/>
                <p14:nvPr/>
              </p14:nvContentPartPr>
              <p14:xfrm>
                <a:off x="8253364" y="6577397"/>
                <a:ext cx="46080" cy="73080"/>
              </p14:xfrm>
            </p:contentPart>
          </mc:Choice>
          <mc:Fallback xmlns="">
            <p:pic>
              <p:nvPicPr>
                <p:cNvPr id="3002" name="Input penna 3001">
                  <a:extLst>
                    <a:ext uri="{FF2B5EF4-FFF2-40B4-BE49-F238E27FC236}">
                      <a16:creationId xmlns:a16="http://schemas.microsoft.com/office/drawing/2014/main" id="{1AEC0CD9-E054-4100-BC79-76EFC2D806AD}"/>
                    </a:ext>
                  </a:extLst>
                </p:cNvPr>
                <p:cNvPicPr/>
                <p:nvPr/>
              </p:nvPicPr>
              <p:blipFill>
                <a:blip r:embed="rId2617"/>
                <a:stretch>
                  <a:fillRect/>
                </a:stretch>
              </p:blipFill>
              <p:spPr>
                <a:xfrm>
                  <a:off x="8244364" y="6568757"/>
                  <a:ext cx="63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8">
              <p14:nvContentPartPr>
                <p14:cNvPr id="3003" name="Input penna 3002">
                  <a:extLst>
                    <a:ext uri="{FF2B5EF4-FFF2-40B4-BE49-F238E27FC236}">
                      <a16:creationId xmlns:a16="http://schemas.microsoft.com/office/drawing/2014/main" id="{907FA024-1A6C-4D39-BFFF-3DEB44CE9387}"/>
                    </a:ext>
                  </a:extLst>
                </p14:cNvPr>
                <p14:cNvContentPartPr/>
                <p14:nvPr/>
              </p14:nvContentPartPr>
              <p14:xfrm>
                <a:off x="8164804" y="6555437"/>
                <a:ext cx="166320" cy="18000"/>
              </p14:xfrm>
            </p:contentPart>
          </mc:Choice>
          <mc:Fallback xmlns="">
            <p:pic>
              <p:nvPicPr>
                <p:cNvPr id="3003" name="Input penna 3002">
                  <a:extLst>
                    <a:ext uri="{FF2B5EF4-FFF2-40B4-BE49-F238E27FC236}">
                      <a16:creationId xmlns:a16="http://schemas.microsoft.com/office/drawing/2014/main" id="{907FA024-1A6C-4D39-BFFF-3DEB44CE9387}"/>
                    </a:ext>
                  </a:extLst>
                </p:cNvPr>
                <p:cNvPicPr/>
                <p:nvPr/>
              </p:nvPicPr>
              <p:blipFill>
                <a:blip r:embed="rId2619"/>
                <a:stretch>
                  <a:fillRect/>
                </a:stretch>
              </p:blipFill>
              <p:spPr>
                <a:xfrm>
                  <a:off x="8156164" y="6546797"/>
                  <a:ext cx="183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0">
              <p14:nvContentPartPr>
                <p14:cNvPr id="3004" name="Input penna 3003">
                  <a:extLst>
                    <a:ext uri="{FF2B5EF4-FFF2-40B4-BE49-F238E27FC236}">
                      <a16:creationId xmlns:a16="http://schemas.microsoft.com/office/drawing/2014/main" id="{E8306287-CBB8-444A-9D29-E818BB04CFED}"/>
                    </a:ext>
                  </a:extLst>
                </p14:cNvPr>
                <p14:cNvContentPartPr/>
                <p14:nvPr/>
              </p14:nvContentPartPr>
              <p14:xfrm>
                <a:off x="8164084" y="6673517"/>
                <a:ext cx="147960" cy="12600"/>
              </p14:xfrm>
            </p:contentPart>
          </mc:Choice>
          <mc:Fallback xmlns="">
            <p:pic>
              <p:nvPicPr>
                <p:cNvPr id="3004" name="Input penna 3003">
                  <a:extLst>
                    <a:ext uri="{FF2B5EF4-FFF2-40B4-BE49-F238E27FC236}">
                      <a16:creationId xmlns:a16="http://schemas.microsoft.com/office/drawing/2014/main" id="{E8306287-CBB8-444A-9D29-E818BB04CFED}"/>
                    </a:ext>
                  </a:extLst>
                </p:cNvPr>
                <p:cNvPicPr/>
                <p:nvPr/>
              </p:nvPicPr>
              <p:blipFill>
                <a:blip r:embed="rId2621"/>
                <a:stretch>
                  <a:fillRect/>
                </a:stretch>
              </p:blipFill>
              <p:spPr>
                <a:xfrm>
                  <a:off x="8155444" y="6664877"/>
                  <a:ext cx="1656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2">
              <p14:nvContentPartPr>
                <p14:cNvPr id="3005" name="Input penna 3004">
                  <a:extLst>
                    <a:ext uri="{FF2B5EF4-FFF2-40B4-BE49-F238E27FC236}">
                      <a16:creationId xmlns:a16="http://schemas.microsoft.com/office/drawing/2014/main" id="{AAC2190C-2FC0-4464-B494-E94B642091D3}"/>
                    </a:ext>
                  </a:extLst>
                </p14:cNvPr>
                <p14:cNvContentPartPr/>
                <p14:nvPr/>
              </p14:nvContentPartPr>
              <p14:xfrm>
                <a:off x="8212324" y="6697997"/>
                <a:ext cx="141840" cy="108000"/>
              </p14:xfrm>
            </p:contentPart>
          </mc:Choice>
          <mc:Fallback xmlns="">
            <p:pic>
              <p:nvPicPr>
                <p:cNvPr id="3005" name="Input penna 3004">
                  <a:extLst>
                    <a:ext uri="{FF2B5EF4-FFF2-40B4-BE49-F238E27FC236}">
                      <a16:creationId xmlns:a16="http://schemas.microsoft.com/office/drawing/2014/main" id="{AAC2190C-2FC0-4464-B494-E94B642091D3}"/>
                    </a:ext>
                  </a:extLst>
                </p:cNvPr>
                <p:cNvPicPr/>
                <p:nvPr/>
              </p:nvPicPr>
              <p:blipFill>
                <a:blip r:embed="rId2623"/>
                <a:stretch>
                  <a:fillRect/>
                </a:stretch>
              </p:blipFill>
              <p:spPr>
                <a:xfrm>
                  <a:off x="8203324" y="6689357"/>
                  <a:ext cx="159480" cy="12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4">
            <p14:nvContentPartPr>
              <p14:cNvPr id="3006" name="Input penna 3005">
                <a:extLst>
                  <a:ext uri="{FF2B5EF4-FFF2-40B4-BE49-F238E27FC236}">
                    <a16:creationId xmlns:a16="http://schemas.microsoft.com/office/drawing/2014/main" id="{45DAAC2F-7AA2-471A-9823-4144BC8D55DC}"/>
                  </a:ext>
                </a:extLst>
              </p14:cNvPr>
              <p14:cNvContentPartPr/>
              <p14:nvPr/>
            </p14:nvContentPartPr>
            <p14:xfrm>
              <a:off x="8548564" y="6560117"/>
              <a:ext cx="215280" cy="115560"/>
            </p14:xfrm>
          </p:contentPart>
        </mc:Choice>
        <mc:Fallback xmlns="">
          <p:pic>
            <p:nvPicPr>
              <p:cNvPr id="3006" name="Input penna 3005">
                <a:extLst>
                  <a:ext uri="{FF2B5EF4-FFF2-40B4-BE49-F238E27FC236}">
                    <a16:creationId xmlns:a16="http://schemas.microsoft.com/office/drawing/2014/main" id="{45DAAC2F-7AA2-471A-9823-4144BC8D55DC}"/>
                  </a:ext>
                </a:extLst>
              </p:cNvPr>
              <p:cNvPicPr/>
              <p:nvPr/>
            </p:nvPicPr>
            <p:blipFill>
              <a:blip r:embed="rId2625"/>
              <a:stretch>
                <a:fillRect/>
              </a:stretch>
            </p:blipFill>
            <p:spPr>
              <a:xfrm>
                <a:off x="8539564" y="6551477"/>
                <a:ext cx="232920" cy="133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028" name="Gruppo 3027">
            <a:extLst>
              <a:ext uri="{FF2B5EF4-FFF2-40B4-BE49-F238E27FC236}">
                <a16:creationId xmlns:a16="http://schemas.microsoft.com/office/drawing/2014/main" id="{9A87447A-B179-4BBD-8212-4B9E2D2DD115}"/>
              </a:ext>
            </a:extLst>
          </p:cNvPr>
          <p:cNvGrpSpPr/>
          <p:nvPr/>
        </p:nvGrpSpPr>
        <p:grpSpPr>
          <a:xfrm>
            <a:off x="9003244" y="6418277"/>
            <a:ext cx="1690200" cy="324000"/>
            <a:chOff x="9003244" y="6418277"/>
            <a:chExt cx="1690200" cy="32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6">
              <p14:nvContentPartPr>
                <p14:cNvPr id="3008" name="Input penna 3007">
                  <a:extLst>
                    <a:ext uri="{FF2B5EF4-FFF2-40B4-BE49-F238E27FC236}">
                      <a16:creationId xmlns:a16="http://schemas.microsoft.com/office/drawing/2014/main" id="{1878B63F-A0EF-41C8-96E8-77BFFC979C0F}"/>
                    </a:ext>
                  </a:extLst>
                </p14:cNvPr>
                <p14:cNvContentPartPr/>
                <p14:nvPr/>
              </p14:nvContentPartPr>
              <p14:xfrm>
                <a:off x="9003244" y="6492797"/>
                <a:ext cx="81360" cy="150480"/>
              </p14:xfrm>
            </p:contentPart>
          </mc:Choice>
          <mc:Fallback xmlns="">
            <p:pic>
              <p:nvPicPr>
                <p:cNvPr id="3008" name="Input penna 3007">
                  <a:extLst>
                    <a:ext uri="{FF2B5EF4-FFF2-40B4-BE49-F238E27FC236}">
                      <a16:creationId xmlns:a16="http://schemas.microsoft.com/office/drawing/2014/main" id="{1878B63F-A0EF-41C8-96E8-77BFFC979C0F}"/>
                    </a:ext>
                  </a:extLst>
                </p:cNvPr>
                <p:cNvPicPr/>
                <p:nvPr/>
              </p:nvPicPr>
              <p:blipFill>
                <a:blip r:embed="rId2627"/>
                <a:stretch>
                  <a:fillRect/>
                </a:stretch>
              </p:blipFill>
              <p:spPr>
                <a:xfrm>
                  <a:off x="8994604" y="6483797"/>
                  <a:ext cx="990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8">
              <p14:nvContentPartPr>
                <p14:cNvPr id="3009" name="Input penna 3008">
                  <a:extLst>
                    <a:ext uri="{FF2B5EF4-FFF2-40B4-BE49-F238E27FC236}">
                      <a16:creationId xmlns:a16="http://schemas.microsoft.com/office/drawing/2014/main" id="{ECC3115C-6BAE-4F60-AC7E-82E317CB7AB9}"/>
                    </a:ext>
                  </a:extLst>
                </p14:cNvPr>
                <p14:cNvContentPartPr/>
                <p14:nvPr/>
              </p14:nvContentPartPr>
              <p14:xfrm>
                <a:off x="9099364" y="6575237"/>
                <a:ext cx="37440" cy="92160"/>
              </p14:xfrm>
            </p:contentPart>
          </mc:Choice>
          <mc:Fallback xmlns="">
            <p:pic>
              <p:nvPicPr>
                <p:cNvPr id="3009" name="Input penna 3008">
                  <a:extLst>
                    <a:ext uri="{FF2B5EF4-FFF2-40B4-BE49-F238E27FC236}">
                      <a16:creationId xmlns:a16="http://schemas.microsoft.com/office/drawing/2014/main" id="{ECC3115C-6BAE-4F60-AC7E-82E317CB7AB9}"/>
                    </a:ext>
                  </a:extLst>
                </p:cNvPr>
                <p:cNvPicPr/>
                <p:nvPr/>
              </p:nvPicPr>
              <p:blipFill>
                <a:blip r:embed="rId2629"/>
                <a:stretch>
                  <a:fillRect/>
                </a:stretch>
              </p:blipFill>
              <p:spPr>
                <a:xfrm>
                  <a:off x="9090724" y="6566597"/>
                  <a:ext cx="55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0">
              <p14:nvContentPartPr>
                <p14:cNvPr id="3010" name="Input penna 3009">
                  <a:extLst>
                    <a:ext uri="{FF2B5EF4-FFF2-40B4-BE49-F238E27FC236}">
                      <a16:creationId xmlns:a16="http://schemas.microsoft.com/office/drawing/2014/main" id="{1908532F-AD48-4E34-8CB8-6180EA3A0C66}"/>
                    </a:ext>
                  </a:extLst>
                </p14:cNvPr>
                <p14:cNvContentPartPr/>
                <p14:nvPr/>
              </p14:nvContentPartPr>
              <p14:xfrm>
                <a:off x="9091084" y="6588917"/>
                <a:ext cx="65160" cy="63360"/>
              </p14:xfrm>
            </p:contentPart>
          </mc:Choice>
          <mc:Fallback xmlns="">
            <p:pic>
              <p:nvPicPr>
                <p:cNvPr id="3010" name="Input penna 3009">
                  <a:extLst>
                    <a:ext uri="{FF2B5EF4-FFF2-40B4-BE49-F238E27FC236}">
                      <a16:creationId xmlns:a16="http://schemas.microsoft.com/office/drawing/2014/main" id="{1908532F-AD48-4E34-8CB8-6180EA3A0C66}"/>
                    </a:ext>
                  </a:extLst>
                </p:cNvPr>
                <p:cNvPicPr/>
                <p:nvPr/>
              </p:nvPicPr>
              <p:blipFill>
                <a:blip r:embed="rId2631"/>
                <a:stretch>
                  <a:fillRect/>
                </a:stretch>
              </p:blipFill>
              <p:spPr>
                <a:xfrm>
                  <a:off x="9082444" y="6579917"/>
                  <a:ext cx="828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2">
              <p14:nvContentPartPr>
                <p14:cNvPr id="3011" name="Input penna 3010">
                  <a:extLst>
                    <a:ext uri="{FF2B5EF4-FFF2-40B4-BE49-F238E27FC236}">
                      <a16:creationId xmlns:a16="http://schemas.microsoft.com/office/drawing/2014/main" id="{E5CE9F56-9B5A-4BB9-90A5-3DFD30A2ACBE}"/>
                    </a:ext>
                  </a:extLst>
                </p14:cNvPr>
                <p14:cNvContentPartPr/>
                <p14:nvPr/>
              </p14:nvContentPartPr>
              <p14:xfrm>
                <a:off x="9252364" y="6565157"/>
                <a:ext cx="60120" cy="34200"/>
              </p14:xfrm>
            </p:contentPart>
          </mc:Choice>
          <mc:Fallback xmlns="">
            <p:pic>
              <p:nvPicPr>
                <p:cNvPr id="3011" name="Input penna 3010">
                  <a:extLst>
                    <a:ext uri="{FF2B5EF4-FFF2-40B4-BE49-F238E27FC236}">
                      <a16:creationId xmlns:a16="http://schemas.microsoft.com/office/drawing/2014/main" id="{E5CE9F56-9B5A-4BB9-90A5-3DFD30A2ACBE}"/>
                    </a:ext>
                  </a:extLst>
                </p:cNvPr>
                <p:cNvPicPr/>
                <p:nvPr/>
              </p:nvPicPr>
              <p:blipFill>
                <a:blip r:embed="rId2633"/>
                <a:stretch>
                  <a:fillRect/>
                </a:stretch>
              </p:blipFill>
              <p:spPr>
                <a:xfrm>
                  <a:off x="9243364" y="6556517"/>
                  <a:ext cx="777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4">
              <p14:nvContentPartPr>
                <p14:cNvPr id="3013" name="Input penna 3012">
                  <a:extLst>
                    <a:ext uri="{FF2B5EF4-FFF2-40B4-BE49-F238E27FC236}">
                      <a16:creationId xmlns:a16="http://schemas.microsoft.com/office/drawing/2014/main" id="{EF440AB3-35C9-4F8A-82D3-E719564E8C10}"/>
                    </a:ext>
                  </a:extLst>
                </p14:cNvPr>
                <p14:cNvContentPartPr/>
                <p14:nvPr/>
              </p14:nvContentPartPr>
              <p14:xfrm>
                <a:off x="9420484" y="6452837"/>
                <a:ext cx="87840" cy="108360"/>
              </p14:xfrm>
            </p:contentPart>
          </mc:Choice>
          <mc:Fallback xmlns="">
            <p:pic>
              <p:nvPicPr>
                <p:cNvPr id="3013" name="Input penna 3012">
                  <a:extLst>
                    <a:ext uri="{FF2B5EF4-FFF2-40B4-BE49-F238E27FC236}">
                      <a16:creationId xmlns:a16="http://schemas.microsoft.com/office/drawing/2014/main" id="{EF440AB3-35C9-4F8A-82D3-E719564E8C10}"/>
                    </a:ext>
                  </a:extLst>
                </p:cNvPr>
                <p:cNvPicPr/>
                <p:nvPr/>
              </p:nvPicPr>
              <p:blipFill>
                <a:blip r:embed="rId2635"/>
                <a:stretch>
                  <a:fillRect/>
                </a:stretch>
              </p:blipFill>
              <p:spPr>
                <a:xfrm>
                  <a:off x="9411844" y="6443837"/>
                  <a:ext cx="1054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6">
              <p14:nvContentPartPr>
                <p14:cNvPr id="3014" name="Input penna 3013">
                  <a:extLst>
                    <a:ext uri="{FF2B5EF4-FFF2-40B4-BE49-F238E27FC236}">
                      <a16:creationId xmlns:a16="http://schemas.microsoft.com/office/drawing/2014/main" id="{337ED8E5-7717-4C87-8613-15DA39E57339}"/>
                    </a:ext>
                  </a:extLst>
                </p14:cNvPr>
                <p14:cNvContentPartPr/>
                <p14:nvPr/>
              </p14:nvContentPartPr>
              <p14:xfrm>
                <a:off x="9534244" y="6486317"/>
                <a:ext cx="52920" cy="105120"/>
              </p14:xfrm>
            </p:contentPart>
          </mc:Choice>
          <mc:Fallback xmlns="">
            <p:pic>
              <p:nvPicPr>
                <p:cNvPr id="3014" name="Input penna 3013">
                  <a:extLst>
                    <a:ext uri="{FF2B5EF4-FFF2-40B4-BE49-F238E27FC236}">
                      <a16:creationId xmlns:a16="http://schemas.microsoft.com/office/drawing/2014/main" id="{337ED8E5-7717-4C87-8613-15DA39E57339}"/>
                    </a:ext>
                  </a:extLst>
                </p:cNvPr>
                <p:cNvPicPr/>
                <p:nvPr/>
              </p:nvPicPr>
              <p:blipFill>
                <a:blip r:embed="rId2637"/>
                <a:stretch>
                  <a:fillRect/>
                </a:stretch>
              </p:blipFill>
              <p:spPr>
                <a:xfrm>
                  <a:off x="9525244" y="6477317"/>
                  <a:ext cx="705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8">
              <p14:nvContentPartPr>
                <p14:cNvPr id="3015" name="Input penna 3014">
                  <a:extLst>
                    <a:ext uri="{FF2B5EF4-FFF2-40B4-BE49-F238E27FC236}">
                      <a16:creationId xmlns:a16="http://schemas.microsoft.com/office/drawing/2014/main" id="{F81AFA0A-5E74-48B1-9868-656EBAD7A6F2}"/>
                    </a:ext>
                  </a:extLst>
                </p14:cNvPr>
                <p14:cNvContentPartPr/>
                <p14:nvPr/>
              </p14:nvContentPartPr>
              <p14:xfrm>
                <a:off x="9647644" y="6464717"/>
                <a:ext cx="37080" cy="68040"/>
              </p14:xfrm>
            </p:contentPart>
          </mc:Choice>
          <mc:Fallback xmlns="">
            <p:pic>
              <p:nvPicPr>
                <p:cNvPr id="3015" name="Input penna 3014">
                  <a:extLst>
                    <a:ext uri="{FF2B5EF4-FFF2-40B4-BE49-F238E27FC236}">
                      <a16:creationId xmlns:a16="http://schemas.microsoft.com/office/drawing/2014/main" id="{F81AFA0A-5E74-48B1-9868-656EBAD7A6F2}"/>
                    </a:ext>
                  </a:extLst>
                </p:cNvPr>
                <p:cNvPicPr/>
                <p:nvPr/>
              </p:nvPicPr>
              <p:blipFill>
                <a:blip r:embed="rId2639"/>
                <a:stretch>
                  <a:fillRect/>
                </a:stretch>
              </p:blipFill>
              <p:spPr>
                <a:xfrm>
                  <a:off x="9638644" y="6456077"/>
                  <a:ext cx="547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0">
              <p14:nvContentPartPr>
                <p14:cNvPr id="3016" name="Input penna 3015">
                  <a:extLst>
                    <a:ext uri="{FF2B5EF4-FFF2-40B4-BE49-F238E27FC236}">
                      <a16:creationId xmlns:a16="http://schemas.microsoft.com/office/drawing/2014/main" id="{42F23D8A-F5DA-4286-8A81-FCD8B0CA6A77}"/>
                    </a:ext>
                  </a:extLst>
                </p14:cNvPr>
                <p14:cNvContentPartPr/>
                <p14:nvPr/>
              </p14:nvContentPartPr>
              <p14:xfrm>
                <a:off x="9630364" y="6490637"/>
                <a:ext cx="56880" cy="6840"/>
              </p14:xfrm>
            </p:contentPart>
          </mc:Choice>
          <mc:Fallback xmlns="">
            <p:pic>
              <p:nvPicPr>
                <p:cNvPr id="3016" name="Input penna 3015">
                  <a:extLst>
                    <a:ext uri="{FF2B5EF4-FFF2-40B4-BE49-F238E27FC236}">
                      <a16:creationId xmlns:a16="http://schemas.microsoft.com/office/drawing/2014/main" id="{42F23D8A-F5DA-4286-8A81-FCD8B0CA6A77}"/>
                    </a:ext>
                  </a:extLst>
                </p:cNvPr>
                <p:cNvPicPr/>
                <p:nvPr/>
              </p:nvPicPr>
              <p:blipFill>
                <a:blip r:embed="rId2641"/>
                <a:stretch>
                  <a:fillRect/>
                </a:stretch>
              </p:blipFill>
              <p:spPr>
                <a:xfrm>
                  <a:off x="9621724" y="6481637"/>
                  <a:ext cx="74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2">
              <p14:nvContentPartPr>
                <p14:cNvPr id="3017" name="Input penna 3016">
                  <a:extLst>
                    <a:ext uri="{FF2B5EF4-FFF2-40B4-BE49-F238E27FC236}">
                      <a16:creationId xmlns:a16="http://schemas.microsoft.com/office/drawing/2014/main" id="{C932772D-FC20-4730-9837-4356AD0B0585}"/>
                    </a:ext>
                  </a:extLst>
                </p14:cNvPr>
                <p14:cNvContentPartPr/>
                <p14:nvPr/>
              </p14:nvContentPartPr>
              <p14:xfrm>
                <a:off x="9726484" y="6418277"/>
                <a:ext cx="72000" cy="123840"/>
              </p14:xfrm>
            </p:contentPart>
          </mc:Choice>
          <mc:Fallback xmlns="">
            <p:pic>
              <p:nvPicPr>
                <p:cNvPr id="3017" name="Input penna 3016">
                  <a:extLst>
                    <a:ext uri="{FF2B5EF4-FFF2-40B4-BE49-F238E27FC236}">
                      <a16:creationId xmlns:a16="http://schemas.microsoft.com/office/drawing/2014/main" id="{C932772D-FC20-4730-9837-4356AD0B0585}"/>
                    </a:ext>
                  </a:extLst>
                </p:cNvPr>
                <p:cNvPicPr/>
                <p:nvPr/>
              </p:nvPicPr>
              <p:blipFill>
                <a:blip r:embed="rId2643"/>
                <a:stretch>
                  <a:fillRect/>
                </a:stretch>
              </p:blipFill>
              <p:spPr>
                <a:xfrm>
                  <a:off x="9717844" y="6409277"/>
                  <a:ext cx="896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4">
              <p14:nvContentPartPr>
                <p14:cNvPr id="3018" name="Input penna 3017">
                  <a:extLst>
                    <a:ext uri="{FF2B5EF4-FFF2-40B4-BE49-F238E27FC236}">
                      <a16:creationId xmlns:a16="http://schemas.microsoft.com/office/drawing/2014/main" id="{D5DB16B8-07F9-4018-A3E9-696A495AD286}"/>
                    </a:ext>
                  </a:extLst>
                </p14:cNvPr>
                <p14:cNvContentPartPr/>
                <p14:nvPr/>
              </p14:nvContentPartPr>
              <p14:xfrm>
                <a:off x="9813964" y="6472637"/>
                <a:ext cx="68040" cy="129600"/>
              </p14:xfrm>
            </p:contentPart>
          </mc:Choice>
          <mc:Fallback xmlns="">
            <p:pic>
              <p:nvPicPr>
                <p:cNvPr id="3018" name="Input penna 3017">
                  <a:extLst>
                    <a:ext uri="{FF2B5EF4-FFF2-40B4-BE49-F238E27FC236}">
                      <a16:creationId xmlns:a16="http://schemas.microsoft.com/office/drawing/2014/main" id="{D5DB16B8-07F9-4018-A3E9-696A495AD286}"/>
                    </a:ext>
                  </a:extLst>
                </p:cNvPr>
                <p:cNvPicPr/>
                <p:nvPr/>
              </p:nvPicPr>
              <p:blipFill>
                <a:blip r:embed="rId2645"/>
                <a:stretch>
                  <a:fillRect/>
                </a:stretch>
              </p:blipFill>
              <p:spPr>
                <a:xfrm>
                  <a:off x="9805324" y="6463997"/>
                  <a:ext cx="856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6">
              <p14:nvContentPartPr>
                <p14:cNvPr id="3019" name="Input penna 3018">
                  <a:extLst>
                    <a:ext uri="{FF2B5EF4-FFF2-40B4-BE49-F238E27FC236}">
                      <a16:creationId xmlns:a16="http://schemas.microsoft.com/office/drawing/2014/main" id="{57A57438-2494-47B9-9438-99A3C7623ADA}"/>
                    </a:ext>
                  </a:extLst>
                </p14:cNvPr>
                <p14:cNvContentPartPr/>
                <p14:nvPr/>
              </p14:nvContentPartPr>
              <p14:xfrm>
                <a:off x="9419044" y="6599717"/>
                <a:ext cx="526320" cy="29160"/>
              </p14:xfrm>
            </p:contentPart>
          </mc:Choice>
          <mc:Fallback xmlns="">
            <p:pic>
              <p:nvPicPr>
                <p:cNvPr id="3019" name="Input penna 3018">
                  <a:extLst>
                    <a:ext uri="{FF2B5EF4-FFF2-40B4-BE49-F238E27FC236}">
                      <a16:creationId xmlns:a16="http://schemas.microsoft.com/office/drawing/2014/main" id="{57A57438-2494-47B9-9438-99A3C7623ADA}"/>
                    </a:ext>
                  </a:extLst>
                </p:cNvPr>
                <p:cNvPicPr/>
                <p:nvPr/>
              </p:nvPicPr>
              <p:blipFill>
                <a:blip r:embed="rId2647"/>
                <a:stretch>
                  <a:fillRect/>
                </a:stretch>
              </p:blipFill>
              <p:spPr>
                <a:xfrm>
                  <a:off x="9410044" y="6590717"/>
                  <a:ext cx="543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8">
              <p14:nvContentPartPr>
                <p14:cNvPr id="3020" name="Input penna 3019">
                  <a:extLst>
                    <a:ext uri="{FF2B5EF4-FFF2-40B4-BE49-F238E27FC236}">
                      <a16:creationId xmlns:a16="http://schemas.microsoft.com/office/drawing/2014/main" id="{89BAD4E5-C559-497B-8600-D0B64A28A7F0}"/>
                    </a:ext>
                  </a:extLst>
                </p14:cNvPr>
                <p14:cNvContentPartPr/>
                <p14:nvPr/>
              </p14:nvContentPartPr>
              <p14:xfrm>
                <a:off x="9603364" y="6643997"/>
                <a:ext cx="175680" cy="98280"/>
              </p14:xfrm>
            </p:contentPart>
          </mc:Choice>
          <mc:Fallback xmlns="">
            <p:pic>
              <p:nvPicPr>
                <p:cNvPr id="3020" name="Input penna 3019">
                  <a:extLst>
                    <a:ext uri="{FF2B5EF4-FFF2-40B4-BE49-F238E27FC236}">
                      <a16:creationId xmlns:a16="http://schemas.microsoft.com/office/drawing/2014/main" id="{89BAD4E5-C559-497B-8600-D0B64A28A7F0}"/>
                    </a:ext>
                  </a:extLst>
                </p:cNvPr>
                <p:cNvPicPr/>
                <p:nvPr/>
              </p:nvPicPr>
              <p:blipFill>
                <a:blip r:embed="rId2649"/>
                <a:stretch>
                  <a:fillRect/>
                </a:stretch>
              </p:blipFill>
              <p:spPr>
                <a:xfrm>
                  <a:off x="9594724" y="6635357"/>
                  <a:ext cx="1933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0">
              <p14:nvContentPartPr>
                <p14:cNvPr id="3021" name="Input penna 3020">
                  <a:extLst>
                    <a:ext uri="{FF2B5EF4-FFF2-40B4-BE49-F238E27FC236}">
                      <a16:creationId xmlns:a16="http://schemas.microsoft.com/office/drawing/2014/main" id="{310A087C-E2EB-4A4A-9666-5BE9D3F2AC94}"/>
                    </a:ext>
                  </a:extLst>
                </p14:cNvPr>
                <p14:cNvContentPartPr/>
                <p14:nvPr/>
              </p14:nvContentPartPr>
              <p14:xfrm>
                <a:off x="10080364" y="6640397"/>
                <a:ext cx="71280" cy="88560"/>
              </p14:xfrm>
            </p:contentPart>
          </mc:Choice>
          <mc:Fallback xmlns="">
            <p:pic>
              <p:nvPicPr>
                <p:cNvPr id="3021" name="Input penna 3020">
                  <a:extLst>
                    <a:ext uri="{FF2B5EF4-FFF2-40B4-BE49-F238E27FC236}">
                      <a16:creationId xmlns:a16="http://schemas.microsoft.com/office/drawing/2014/main" id="{310A087C-E2EB-4A4A-9666-5BE9D3F2AC94}"/>
                    </a:ext>
                  </a:extLst>
                </p:cNvPr>
                <p:cNvPicPr/>
                <p:nvPr/>
              </p:nvPicPr>
              <p:blipFill>
                <a:blip r:embed="rId2651"/>
                <a:stretch>
                  <a:fillRect/>
                </a:stretch>
              </p:blipFill>
              <p:spPr>
                <a:xfrm>
                  <a:off x="10071724" y="6631757"/>
                  <a:ext cx="88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2">
              <p14:nvContentPartPr>
                <p14:cNvPr id="3023" name="Input penna 3022">
                  <a:extLst>
                    <a:ext uri="{FF2B5EF4-FFF2-40B4-BE49-F238E27FC236}">
                      <a16:creationId xmlns:a16="http://schemas.microsoft.com/office/drawing/2014/main" id="{C73D9E20-D5C5-4A30-B0FC-FBE8C6A07654}"/>
                    </a:ext>
                  </a:extLst>
                </p14:cNvPr>
                <p14:cNvContentPartPr/>
                <p14:nvPr/>
              </p14:nvContentPartPr>
              <p14:xfrm>
                <a:off x="10294564" y="6498197"/>
                <a:ext cx="84240" cy="110520"/>
              </p14:xfrm>
            </p:contentPart>
          </mc:Choice>
          <mc:Fallback xmlns="">
            <p:pic>
              <p:nvPicPr>
                <p:cNvPr id="3023" name="Input penna 3022">
                  <a:extLst>
                    <a:ext uri="{FF2B5EF4-FFF2-40B4-BE49-F238E27FC236}">
                      <a16:creationId xmlns:a16="http://schemas.microsoft.com/office/drawing/2014/main" id="{C73D9E20-D5C5-4A30-B0FC-FBE8C6A07654}"/>
                    </a:ext>
                  </a:extLst>
                </p:cNvPr>
                <p:cNvPicPr/>
                <p:nvPr/>
              </p:nvPicPr>
              <p:blipFill>
                <a:blip r:embed="rId2653"/>
                <a:stretch>
                  <a:fillRect/>
                </a:stretch>
              </p:blipFill>
              <p:spPr>
                <a:xfrm>
                  <a:off x="10285564" y="6489557"/>
                  <a:ext cx="1018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4">
              <p14:nvContentPartPr>
                <p14:cNvPr id="3024" name="Input penna 3023">
                  <a:extLst>
                    <a:ext uri="{FF2B5EF4-FFF2-40B4-BE49-F238E27FC236}">
                      <a16:creationId xmlns:a16="http://schemas.microsoft.com/office/drawing/2014/main" id="{388A8F07-24C5-4533-82D8-352838C087EE}"/>
                    </a:ext>
                  </a:extLst>
                </p14:cNvPr>
                <p14:cNvContentPartPr/>
                <p14:nvPr/>
              </p14:nvContentPartPr>
              <p14:xfrm>
                <a:off x="10405804" y="6550757"/>
                <a:ext cx="58320" cy="69120"/>
              </p14:xfrm>
            </p:contentPart>
          </mc:Choice>
          <mc:Fallback xmlns="">
            <p:pic>
              <p:nvPicPr>
                <p:cNvPr id="3024" name="Input penna 3023">
                  <a:extLst>
                    <a:ext uri="{FF2B5EF4-FFF2-40B4-BE49-F238E27FC236}">
                      <a16:creationId xmlns:a16="http://schemas.microsoft.com/office/drawing/2014/main" id="{388A8F07-24C5-4533-82D8-352838C087EE}"/>
                    </a:ext>
                  </a:extLst>
                </p:cNvPr>
                <p:cNvPicPr/>
                <p:nvPr/>
              </p:nvPicPr>
              <p:blipFill>
                <a:blip r:embed="rId2655"/>
                <a:stretch>
                  <a:fillRect/>
                </a:stretch>
              </p:blipFill>
              <p:spPr>
                <a:xfrm>
                  <a:off x="10396804" y="6542117"/>
                  <a:ext cx="759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6">
              <p14:nvContentPartPr>
                <p14:cNvPr id="3025" name="Input penna 3024">
                  <a:extLst>
                    <a:ext uri="{FF2B5EF4-FFF2-40B4-BE49-F238E27FC236}">
                      <a16:creationId xmlns:a16="http://schemas.microsoft.com/office/drawing/2014/main" id="{FB4CA073-F850-448D-B0CF-A34B25955C7F}"/>
                    </a:ext>
                  </a:extLst>
                </p14:cNvPr>
                <p14:cNvContentPartPr/>
                <p14:nvPr/>
              </p14:nvContentPartPr>
              <p14:xfrm>
                <a:off x="10420924" y="6565877"/>
                <a:ext cx="50040" cy="47880"/>
              </p14:xfrm>
            </p:contentPart>
          </mc:Choice>
          <mc:Fallback xmlns="">
            <p:pic>
              <p:nvPicPr>
                <p:cNvPr id="3025" name="Input penna 3024">
                  <a:extLst>
                    <a:ext uri="{FF2B5EF4-FFF2-40B4-BE49-F238E27FC236}">
                      <a16:creationId xmlns:a16="http://schemas.microsoft.com/office/drawing/2014/main" id="{FB4CA073-F850-448D-B0CF-A34B25955C7F}"/>
                    </a:ext>
                  </a:extLst>
                </p:cNvPr>
                <p:cNvPicPr/>
                <p:nvPr/>
              </p:nvPicPr>
              <p:blipFill>
                <a:blip r:embed="rId2657"/>
                <a:stretch>
                  <a:fillRect/>
                </a:stretch>
              </p:blipFill>
              <p:spPr>
                <a:xfrm>
                  <a:off x="10412284" y="6557237"/>
                  <a:ext cx="67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8">
              <p14:nvContentPartPr>
                <p14:cNvPr id="3026" name="Input penna 3025">
                  <a:extLst>
                    <a:ext uri="{FF2B5EF4-FFF2-40B4-BE49-F238E27FC236}">
                      <a16:creationId xmlns:a16="http://schemas.microsoft.com/office/drawing/2014/main" id="{7BCD799F-0B96-4B5E-8EAB-AB858E205B02}"/>
                    </a:ext>
                  </a:extLst>
                </p14:cNvPr>
                <p14:cNvContentPartPr/>
                <p14:nvPr/>
              </p14:nvContentPartPr>
              <p14:xfrm>
                <a:off x="10470604" y="6553637"/>
                <a:ext cx="81720" cy="155160"/>
              </p14:xfrm>
            </p:contentPart>
          </mc:Choice>
          <mc:Fallback xmlns="">
            <p:pic>
              <p:nvPicPr>
                <p:cNvPr id="3026" name="Input penna 3025">
                  <a:extLst>
                    <a:ext uri="{FF2B5EF4-FFF2-40B4-BE49-F238E27FC236}">
                      <a16:creationId xmlns:a16="http://schemas.microsoft.com/office/drawing/2014/main" id="{7BCD799F-0B96-4B5E-8EAB-AB858E205B02}"/>
                    </a:ext>
                  </a:extLst>
                </p:cNvPr>
                <p:cNvPicPr/>
                <p:nvPr/>
              </p:nvPicPr>
              <p:blipFill>
                <a:blip r:embed="rId2659"/>
                <a:stretch>
                  <a:fillRect/>
                </a:stretch>
              </p:blipFill>
              <p:spPr>
                <a:xfrm>
                  <a:off x="10461964" y="6544637"/>
                  <a:ext cx="993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0">
              <p14:nvContentPartPr>
                <p14:cNvPr id="3027" name="Input penna 3026">
                  <a:extLst>
                    <a:ext uri="{FF2B5EF4-FFF2-40B4-BE49-F238E27FC236}">
                      <a16:creationId xmlns:a16="http://schemas.microsoft.com/office/drawing/2014/main" id="{00ACA360-82F9-4590-817F-AFF7386A17CD}"/>
                    </a:ext>
                  </a:extLst>
                </p14:cNvPr>
                <p14:cNvContentPartPr/>
                <p14:nvPr/>
              </p14:nvContentPartPr>
              <p14:xfrm>
                <a:off x="10609924" y="6553637"/>
                <a:ext cx="83520" cy="52560"/>
              </p14:xfrm>
            </p:contentPart>
          </mc:Choice>
          <mc:Fallback xmlns="">
            <p:pic>
              <p:nvPicPr>
                <p:cNvPr id="3027" name="Input penna 3026">
                  <a:extLst>
                    <a:ext uri="{FF2B5EF4-FFF2-40B4-BE49-F238E27FC236}">
                      <a16:creationId xmlns:a16="http://schemas.microsoft.com/office/drawing/2014/main" id="{00ACA360-82F9-4590-817F-AFF7386A17CD}"/>
                    </a:ext>
                  </a:extLst>
                </p:cNvPr>
                <p:cNvPicPr/>
                <p:nvPr/>
              </p:nvPicPr>
              <p:blipFill>
                <a:blip r:embed="rId2661"/>
                <a:stretch>
                  <a:fillRect/>
                </a:stretch>
              </p:blipFill>
              <p:spPr>
                <a:xfrm>
                  <a:off x="10600924" y="6544997"/>
                  <a:ext cx="10116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7" name="Gruppo 3036">
            <a:extLst>
              <a:ext uri="{FF2B5EF4-FFF2-40B4-BE49-F238E27FC236}">
                <a16:creationId xmlns:a16="http://schemas.microsoft.com/office/drawing/2014/main" id="{0D9432FE-DA4E-441D-A99F-3FD1475DB434}"/>
              </a:ext>
            </a:extLst>
          </p:cNvPr>
          <p:cNvGrpSpPr/>
          <p:nvPr/>
        </p:nvGrpSpPr>
        <p:grpSpPr>
          <a:xfrm>
            <a:off x="10852564" y="6386597"/>
            <a:ext cx="502560" cy="383400"/>
            <a:chOff x="10852564" y="6386597"/>
            <a:chExt cx="50256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2">
              <p14:nvContentPartPr>
                <p14:cNvPr id="3029" name="Input penna 3028">
                  <a:extLst>
                    <a:ext uri="{FF2B5EF4-FFF2-40B4-BE49-F238E27FC236}">
                      <a16:creationId xmlns:a16="http://schemas.microsoft.com/office/drawing/2014/main" id="{3C18858E-A7A3-4FFF-931E-74FAD903B299}"/>
                    </a:ext>
                  </a:extLst>
                </p14:cNvPr>
                <p14:cNvContentPartPr/>
                <p14:nvPr/>
              </p14:nvContentPartPr>
              <p14:xfrm>
                <a:off x="10852564" y="6400277"/>
                <a:ext cx="62280" cy="122040"/>
              </p14:xfrm>
            </p:contentPart>
          </mc:Choice>
          <mc:Fallback xmlns="">
            <p:pic>
              <p:nvPicPr>
                <p:cNvPr id="3029" name="Input penna 3028">
                  <a:extLst>
                    <a:ext uri="{FF2B5EF4-FFF2-40B4-BE49-F238E27FC236}">
                      <a16:creationId xmlns:a16="http://schemas.microsoft.com/office/drawing/2014/main" id="{3C18858E-A7A3-4FFF-931E-74FAD903B299}"/>
                    </a:ext>
                  </a:extLst>
                </p:cNvPr>
                <p:cNvPicPr/>
                <p:nvPr/>
              </p:nvPicPr>
              <p:blipFill>
                <a:blip r:embed="rId2663"/>
                <a:stretch>
                  <a:fillRect/>
                </a:stretch>
              </p:blipFill>
              <p:spPr>
                <a:xfrm>
                  <a:off x="10843924" y="6391637"/>
                  <a:ext cx="799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4">
              <p14:nvContentPartPr>
                <p14:cNvPr id="3030" name="Input penna 3029">
                  <a:extLst>
                    <a:ext uri="{FF2B5EF4-FFF2-40B4-BE49-F238E27FC236}">
                      <a16:creationId xmlns:a16="http://schemas.microsoft.com/office/drawing/2014/main" id="{C090B654-0FAB-431D-8BBC-B847A4B147E9}"/>
                    </a:ext>
                  </a:extLst>
                </p14:cNvPr>
                <p14:cNvContentPartPr/>
                <p14:nvPr/>
              </p14:nvContentPartPr>
              <p14:xfrm>
                <a:off x="10961644" y="6464717"/>
                <a:ext cx="39600" cy="106560"/>
              </p14:xfrm>
            </p:contentPart>
          </mc:Choice>
          <mc:Fallback xmlns="">
            <p:pic>
              <p:nvPicPr>
                <p:cNvPr id="3030" name="Input penna 3029">
                  <a:extLst>
                    <a:ext uri="{FF2B5EF4-FFF2-40B4-BE49-F238E27FC236}">
                      <a16:creationId xmlns:a16="http://schemas.microsoft.com/office/drawing/2014/main" id="{C090B654-0FAB-431D-8BBC-B847A4B147E9}"/>
                    </a:ext>
                  </a:extLst>
                </p:cNvPr>
                <p:cNvPicPr/>
                <p:nvPr/>
              </p:nvPicPr>
              <p:blipFill>
                <a:blip r:embed="rId2665"/>
                <a:stretch>
                  <a:fillRect/>
                </a:stretch>
              </p:blipFill>
              <p:spPr>
                <a:xfrm>
                  <a:off x="10953004" y="6456077"/>
                  <a:ext cx="572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6">
              <p14:nvContentPartPr>
                <p14:cNvPr id="3031" name="Input penna 3030">
                  <a:extLst>
                    <a:ext uri="{FF2B5EF4-FFF2-40B4-BE49-F238E27FC236}">
                      <a16:creationId xmlns:a16="http://schemas.microsoft.com/office/drawing/2014/main" id="{14C29DAE-F29A-4725-8719-EB7F1082F9AA}"/>
                    </a:ext>
                  </a:extLst>
                </p14:cNvPr>
                <p14:cNvContentPartPr/>
                <p14:nvPr/>
              </p14:nvContentPartPr>
              <p14:xfrm>
                <a:off x="11044444" y="6467597"/>
                <a:ext cx="54360" cy="5400"/>
              </p14:xfrm>
            </p:contentPart>
          </mc:Choice>
          <mc:Fallback xmlns="">
            <p:pic>
              <p:nvPicPr>
                <p:cNvPr id="3031" name="Input penna 3030">
                  <a:extLst>
                    <a:ext uri="{FF2B5EF4-FFF2-40B4-BE49-F238E27FC236}">
                      <a16:creationId xmlns:a16="http://schemas.microsoft.com/office/drawing/2014/main" id="{14C29DAE-F29A-4725-8719-EB7F1082F9AA}"/>
                    </a:ext>
                  </a:extLst>
                </p:cNvPr>
                <p:cNvPicPr/>
                <p:nvPr/>
              </p:nvPicPr>
              <p:blipFill>
                <a:blip r:embed="rId2667"/>
                <a:stretch>
                  <a:fillRect/>
                </a:stretch>
              </p:blipFill>
              <p:spPr>
                <a:xfrm>
                  <a:off x="11035444" y="6458957"/>
                  <a:ext cx="72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8">
              <p14:nvContentPartPr>
                <p14:cNvPr id="3033" name="Input penna 3032">
                  <a:extLst>
                    <a:ext uri="{FF2B5EF4-FFF2-40B4-BE49-F238E27FC236}">
                      <a16:creationId xmlns:a16="http://schemas.microsoft.com/office/drawing/2014/main" id="{E3C71C59-AB41-4D74-910B-59F9BB83F673}"/>
                    </a:ext>
                  </a:extLst>
                </p14:cNvPr>
                <p14:cNvContentPartPr/>
                <p14:nvPr/>
              </p14:nvContentPartPr>
              <p14:xfrm>
                <a:off x="11148124" y="6386597"/>
                <a:ext cx="86760" cy="133200"/>
              </p14:xfrm>
            </p:contentPart>
          </mc:Choice>
          <mc:Fallback xmlns="">
            <p:pic>
              <p:nvPicPr>
                <p:cNvPr id="3033" name="Input penna 3032">
                  <a:extLst>
                    <a:ext uri="{FF2B5EF4-FFF2-40B4-BE49-F238E27FC236}">
                      <a16:creationId xmlns:a16="http://schemas.microsoft.com/office/drawing/2014/main" id="{E3C71C59-AB41-4D74-910B-59F9BB83F673}"/>
                    </a:ext>
                  </a:extLst>
                </p:cNvPr>
                <p:cNvPicPr/>
                <p:nvPr/>
              </p:nvPicPr>
              <p:blipFill>
                <a:blip r:embed="rId2669"/>
                <a:stretch>
                  <a:fillRect/>
                </a:stretch>
              </p:blipFill>
              <p:spPr>
                <a:xfrm>
                  <a:off x="11139484" y="6377597"/>
                  <a:ext cx="1044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0">
              <p14:nvContentPartPr>
                <p14:cNvPr id="3034" name="Input penna 3033">
                  <a:extLst>
                    <a:ext uri="{FF2B5EF4-FFF2-40B4-BE49-F238E27FC236}">
                      <a16:creationId xmlns:a16="http://schemas.microsoft.com/office/drawing/2014/main" id="{25265DC2-0E70-4838-ACDB-F58F8E8E070C}"/>
                    </a:ext>
                  </a:extLst>
                </p14:cNvPr>
                <p14:cNvContentPartPr/>
                <p14:nvPr/>
              </p14:nvContentPartPr>
              <p14:xfrm>
                <a:off x="11242444" y="6464717"/>
                <a:ext cx="69480" cy="146160"/>
              </p14:xfrm>
            </p:contentPart>
          </mc:Choice>
          <mc:Fallback xmlns="">
            <p:pic>
              <p:nvPicPr>
                <p:cNvPr id="3034" name="Input penna 3033">
                  <a:extLst>
                    <a:ext uri="{FF2B5EF4-FFF2-40B4-BE49-F238E27FC236}">
                      <a16:creationId xmlns:a16="http://schemas.microsoft.com/office/drawing/2014/main" id="{25265DC2-0E70-4838-ACDB-F58F8E8E070C}"/>
                    </a:ext>
                  </a:extLst>
                </p:cNvPr>
                <p:cNvPicPr/>
                <p:nvPr/>
              </p:nvPicPr>
              <p:blipFill>
                <a:blip r:embed="rId2671"/>
                <a:stretch>
                  <a:fillRect/>
                </a:stretch>
              </p:blipFill>
              <p:spPr>
                <a:xfrm>
                  <a:off x="11233804" y="6455717"/>
                  <a:ext cx="871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2">
              <p14:nvContentPartPr>
                <p14:cNvPr id="3035" name="Input penna 3034">
                  <a:extLst>
                    <a:ext uri="{FF2B5EF4-FFF2-40B4-BE49-F238E27FC236}">
                      <a16:creationId xmlns:a16="http://schemas.microsoft.com/office/drawing/2014/main" id="{31543DD3-68EA-4D88-937A-498973029601}"/>
                    </a:ext>
                  </a:extLst>
                </p14:cNvPr>
                <p14:cNvContentPartPr/>
                <p14:nvPr/>
              </p14:nvContentPartPr>
              <p14:xfrm>
                <a:off x="10912684" y="6624197"/>
                <a:ext cx="442440" cy="34920"/>
              </p14:xfrm>
            </p:contentPart>
          </mc:Choice>
          <mc:Fallback xmlns="">
            <p:pic>
              <p:nvPicPr>
                <p:cNvPr id="3035" name="Input penna 3034">
                  <a:extLst>
                    <a:ext uri="{FF2B5EF4-FFF2-40B4-BE49-F238E27FC236}">
                      <a16:creationId xmlns:a16="http://schemas.microsoft.com/office/drawing/2014/main" id="{31543DD3-68EA-4D88-937A-498973029601}"/>
                    </a:ext>
                  </a:extLst>
                </p:cNvPr>
                <p:cNvPicPr/>
                <p:nvPr/>
              </p:nvPicPr>
              <p:blipFill>
                <a:blip r:embed="rId2673"/>
                <a:stretch>
                  <a:fillRect/>
                </a:stretch>
              </p:blipFill>
              <p:spPr>
                <a:xfrm>
                  <a:off x="10904044" y="6615197"/>
                  <a:ext cx="4600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4">
              <p14:nvContentPartPr>
                <p14:cNvPr id="3036" name="Input penna 3035">
                  <a:extLst>
                    <a:ext uri="{FF2B5EF4-FFF2-40B4-BE49-F238E27FC236}">
                      <a16:creationId xmlns:a16="http://schemas.microsoft.com/office/drawing/2014/main" id="{216A1D4A-74E4-469F-83D1-4CE2962F8B3B}"/>
                    </a:ext>
                  </a:extLst>
                </p14:cNvPr>
                <p14:cNvContentPartPr/>
                <p14:nvPr/>
              </p14:nvContentPartPr>
              <p14:xfrm>
                <a:off x="11059204" y="6683597"/>
                <a:ext cx="138960" cy="86400"/>
              </p14:xfrm>
            </p:contentPart>
          </mc:Choice>
          <mc:Fallback xmlns="">
            <p:pic>
              <p:nvPicPr>
                <p:cNvPr id="3036" name="Input penna 3035">
                  <a:extLst>
                    <a:ext uri="{FF2B5EF4-FFF2-40B4-BE49-F238E27FC236}">
                      <a16:creationId xmlns:a16="http://schemas.microsoft.com/office/drawing/2014/main" id="{216A1D4A-74E4-469F-83D1-4CE2962F8B3B}"/>
                    </a:ext>
                  </a:extLst>
                </p:cNvPr>
                <p:cNvPicPr/>
                <p:nvPr/>
              </p:nvPicPr>
              <p:blipFill>
                <a:blip r:embed="rId2675"/>
                <a:stretch>
                  <a:fillRect/>
                </a:stretch>
              </p:blipFill>
              <p:spPr>
                <a:xfrm>
                  <a:off x="11050564" y="6674597"/>
                  <a:ext cx="156600" cy="10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76">
            <p14:nvContentPartPr>
              <p14:cNvPr id="3043" name="Input penna 3042">
                <a:extLst>
                  <a:ext uri="{FF2B5EF4-FFF2-40B4-BE49-F238E27FC236}">
                    <a16:creationId xmlns:a16="http://schemas.microsoft.com/office/drawing/2014/main" id="{FC11C12F-3AC7-4ABA-B136-340910DC09B0}"/>
                  </a:ext>
                </a:extLst>
              </p14:cNvPr>
              <p14:cNvContentPartPr/>
              <p14:nvPr/>
            </p14:nvContentPartPr>
            <p14:xfrm>
              <a:off x="11262964" y="4572197"/>
              <a:ext cx="490680" cy="77760"/>
            </p14:xfrm>
          </p:contentPart>
        </mc:Choice>
        <mc:Fallback xmlns="">
          <p:pic>
            <p:nvPicPr>
              <p:cNvPr id="3043" name="Input penna 3042">
                <a:extLst>
                  <a:ext uri="{FF2B5EF4-FFF2-40B4-BE49-F238E27FC236}">
                    <a16:creationId xmlns:a16="http://schemas.microsoft.com/office/drawing/2014/main" id="{FC11C12F-3AC7-4ABA-B136-340910DC09B0}"/>
                  </a:ext>
                </a:extLst>
              </p:cNvPr>
              <p:cNvPicPr/>
              <p:nvPr/>
            </p:nvPicPr>
            <p:blipFill>
              <a:blip r:embed="rId2677"/>
              <a:stretch>
                <a:fillRect/>
              </a:stretch>
            </p:blipFill>
            <p:spPr>
              <a:xfrm>
                <a:off x="11253964" y="4563197"/>
                <a:ext cx="5083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8">
            <p14:nvContentPartPr>
              <p14:cNvPr id="3044" name="Input penna 3043">
                <a:extLst>
                  <a:ext uri="{FF2B5EF4-FFF2-40B4-BE49-F238E27FC236}">
                    <a16:creationId xmlns:a16="http://schemas.microsoft.com/office/drawing/2014/main" id="{56981F48-955A-4DF1-9606-B8F77A1EC1E2}"/>
                  </a:ext>
                </a:extLst>
              </p14:cNvPr>
              <p14:cNvContentPartPr/>
              <p14:nvPr/>
            </p14:nvContentPartPr>
            <p14:xfrm>
              <a:off x="11715844" y="4709357"/>
              <a:ext cx="72720" cy="70920"/>
            </p14:xfrm>
          </p:contentPart>
        </mc:Choice>
        <mc:Fallback xmlns="">
          <p:pic>
            <p:nvPicPr>
              <p:cNvPr id="3044" name="Input penna 3043">
                <a:extLst>
                  <a:ext uri="{FF2B5EF4-FFF2-40B4-BE49-F238E27FC236}">
                    <a16:creationId xmlns:a16="http://schemas.microsoft.com/office/drawing/2014/main" id="{56981F48-955A-4DF1-9606-B8F77A1EC1E2}"/>
                  </a:ext>
                </a:extLst>
              </p:cNvPr>
              <p:cNvPicPr/>
              <p:nvPr/>
            </p:nvPicPr>
            <p:blipFill>
              <a:blip r:embed="rId2679"/>
              <a:stretch>
                <a:fillRect/>
              </a:stretch>
            </p:blipFill>
            <p:spPr>
              <a:xfrm>
                <a:off x="11706844" y="4700717"/>
                <a:ext cx="903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0">
            <p14:nvContentPartPr>
              <p14:cNvPr id="3045" name="Input penna 3044">
                <a:extLst>
                  <a:ext uri="{FF2B5EF4-FFF2-40B4-BE49-F238E27FC236}">
                    <a16:creationId xmlns:a16="http://schemas.microsoft.com/office/drawing/2014/main" id="{5EE5A87A-EB21-40B0-9E80-209FE95884E1}"/>
                  </a:ext>
                </a:extLst>
              </p14:cNvPr>
              <p14:cNvContentPartPr/>
              <p14:nvPr/>
            </p14:nvContentPartPr>
            <p14:xfrm>
              <a:off x="11721964" y="4702157"/>
              <a:ext cx="71280" cy="79920"/>
            </p14:xfrm>
          </p:contentPart>
        </mc:Choice>
        <mc:Fallback xmlns="">
          <p:pic>
            <p:nvPicPr>
              <p:cNvPr id="3045" name="Input penna 3044">
                <a:extLst>
                  <a:ext uri="{FF2B5EF4-FFF2-40B4-BE49-F238E27FC236}">
                    <a16:creationId xmlns:a16="http://schemas.microsoft.com/office/drawing/2014/main" id="{5EE5A87A-EB21-40B0-9E80-209FE95884E1}"/>
                  </a:ext>
                </a:extLst>
              </p:cNvPr>
              <p:cNvPicPr/>
              <p:nvPr/>
            </p:nvPicPr>
            <p:blipFill>
              <a:blip r:embed="rId2681"/>
              <a:stretch>
                <a:fillRect/>
              </a:stretch>
            </p:blipFill>
            <p:spPr>
              <a:xfrm>
                <a:off x="11713324" y="4693157"/>
                <a:ext cx="88920" cy="97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049" name="Gruppo 3048">
            <a:extLst>
              <a:ext uri="{FF2B5EF4-FFF2-40B4-BE49-F238E27FC236}">
                <a16:creationId xmlns:a16="http://schemas.microsoft.com/office/drawing/2014/main" id="{B11CD1B4-C73B-4686-AF1E-9ECCE53F8DA5}"/>
              </a:ext>
            </a:extLst>
          </p:cNvPr>
          <p:cNvGrpSpPr/>
          <p:nvPr/>
        </p:nvGrpSpPr>
        <p:grpSpPr>
          <a:xfrm>
            <a:off x="11077564" y="3984677"/>
            <a:ext cx="361080" cy="841320"/>
            <a:chOff x="11077564" y="3984677"/>
            <a:chExt cx="361080" cy="84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2">
              <p14:nvContentPartPr>
                <p14:cNvPr id="3038" name="Input penna 3037">
                  <a:extLst>
                    <a:ext uri="{FF2B5EF4-FFF2-40B4-BE49-F238E27FC236}">
                      <a16:creationId xmlns:a16="http://schemas.microsoft.com/office/drawing/2014/main" id="{D71575CE-EDEB-488B-B602-A48E2AD83F85}"/>
                    </a:ext>
                  </a:extLst>
                </p14:cNvPr>
                <p14:cNvContentPartPr/>
                <p14:nvPr/>
              </p14:nvContentPartPr>
              <p14:xfrm>
                <a:off x="11079364" y="4458797"/>
                <a:ext cx="317520" cy="34200"/>
              </p14:xfrm>
            </p:contentPart>
          </mc:Choice>
          <mc:Fallback xmlns="">
            <p:pic>
              <p:nvPicPr>
                <p:cNvPr id="3038" name="Input penna 3037">
                  <a:extLst>
                    <a:ext uri="{FF2B5EF4-FFF2-40B4-BE49-F238E27FC236}">
                      <a16:creationId xmlns:a16="http://schemas.microsoft.com/office/drawing/2014/main" id="{D71575CE-EDEB-488B-B602-A48E2AD83F85}"/>
                    </a:ext>
                  </a:extLst>
                </p:cNvPr>
                <p:cNvPicPr/>
                <p:nvPr/>
              </p:nvPicPr>
              <p:blipFill>
                <a:blip r:embed="rId2683"/>
                <a:stretch>
                  <a:fillRect/>
                </a:stretch>
              </p:blipFill>
              <p:spPr>
                <a:xfrm>
                  <a:off x="11070724" y="4449797"/>
                  <a:ext cx="3351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4">
              <p14:nvContentPartPr>
                <p14:cNvPr id="3039" name="Input penna 3038">
                  <a:extLst>
                    <a:ext uri="{FF2B5EF4-FFF2-40B4-BE49-F238E27FC236}">
                      <a16:creationId xmlns:a16="http://schemas.microsoft.com/office/drawing/2014/main" id="{56718E70-79C3-4591-9004-87A12C06D42D}"/>
                    </a:ext>
                  </a:extLst>
                </p14:cNvPr>
                <p14:cNvContentPartPr/>
                <p14:nvPr/>
              </p14:nvContentPartPr>
              <p14:xfrm>
                <a:off x="11077564" y="4493357"/>
                <a:ext cx="23040" cy="311760"/>
              </p14:xfrm>
            </p:contentPart>
          </mc:Choice>
          <mc:Fallback xmlns="">
            <p:pic>
              <p:nvPicPr>
                <p:cNvPr id="3039" name="Input penna 3038">
                  <a:extLst>
                    <a:ext uri="{FF2B5EF4-FFF2-40B4-BE49-F238E27FC236}">
                      <a16:creationId xmlns:a16="http://schemas.microsoft.com/office/drawing/2014/main" id="{56718E70-79C3-4591-9004-87A12C06D42D}"/>
                    </a:ext>
                  </a:extLst>
                </p:cNvPr>
                <p:cNvPicPr/>
                <p:nvPr/>
              </p:nvPicPr>
              <p:blipFill>
                <a:blip r:embed="rId2685"/>
                <a:stretch>
                  <a:fillRect/>
                </a:stretch>
              </p:blipFill>
              <p:spPr>
                <a:xfrm>
                  <a:off x="11068564" y="4484357"/>
                  <a:ext cx="4068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6">
              <p14:nvContentPartPr>
                <p14:cNvPr id="3040" name="Input penna 3039">
                  <a:extLst>
                    <a:ext uri="{FF2B5EF4-FFF2-40B4-BE49-F238E27FC236}">
                      <a16:creationId xmlns:a16="http://schemas.microsoft.com/office/drawing/2014/main" id="{6671B2A4-972C-4E15-B492-947CA83CC70D}"/>
                    </a:ext>
                  </a:extLst>
                </p14:cNvPr>
                <p14:cNvContentPartPr/>
                <p14:nvPr/>
              </p14:nvContentPartPr>
              <p14:xfrm>
                <a:off x="11083324" y="4809797"/>
                <a:ext cx="348480" cy="16200"/>
              </p14:xfrm>
            </p:contentPart>
          </mc:Choice>
          <mc:Fallback xmlns="">
            <p:pic>
              <p:nvPicPr>
                <p:cNvPr id="3040" name="Input penna 3039">
                  <a:extLst>
                    <a:ext uri="{FF2B5EF4-FFF2-40B4-BE49-F238E27FC236}">
                      <a16:creationId xmlns:a16="http://schemas.microsoft.com/office/drawing/2014/main" id="{6671B2A4-972C-4E15-B492-947CA83CC70D}"/>
                    </a:ext>
                  </a:extLst>
                </p:cNvPr>
                <p:cNvPicPr/>
                <p:nvPr/>
              </p:nvPicPr>
              <p:blipFill>
                <a:blip r:embed="rId2687"/>
                <a:stretch>
                  <a:fillRect/>
                </a:stretch>
              </p:blipFill>
              <p:spPr>
                <a:xfrm>
                  <a:off x="11074684" y="4800797"/>
                  <a:ext cx="3661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8">
              <p14:nvContentPartPr>
                <p14:cNvPr id="3041" name="Input penna 3040">
                  <a:extLst>
                    <a:ext uri="{FF2B5EF4-FFF2-40B4-BE49-F238E27FC236}">
                      <a16:creationId xmlns:a16="http://schemas.microsoft.com/office/drawing/2014/main" id="{E4AEFAE8-3D89-4F08-A695-00E596CAB5DA}"/>
                    </a:ext>
                  </a:extLst>
                </p14:cNvPr>
                <p14:cNvContentPartPr/>
                <p14:nvPr/>
              </p14:nvContentPartPr>
              <p14:xfrm>
                <a:off x="11423884" y="4473917"/>
                <a:ext cx="14760" cy="349920"/>
              </p14:xfrm>
            </p:contentPart>
          </mc:Choice>
          <mc:Fallback xmlns="">
            <p:pic>
              <p:nvPicPr>
                <p:cNvPr id="3041" name="Input penna 3040">
                  <a:extLst>
                    <a:ext uri="{FF2B5EF4-FFF2-40B4-BE49-F238E27FC236}">
                      <a16:creationId xmlns:a16="http://schemas.microsoft.com/office/drawing/2014/main" id="{E4AEFAE8-3D89-4F08-A695-00E596CAB5DA}"/>
                    </a:ext>
                  </a:extLst>
                </p:cNvPr>
                <p:cNvPicPr/>
                <p:nvPr/>
              </p:nvPicPr>
              <p:blipFill>
                <a:blip r:embed="rId2689"/>
                <a:stretch>
                  <a:fillRect/>
                </a:stretch>
              </p:blipFill>
              <p:spPr>
                <a:xfrm>
                  <a:off x="11414884" y="4464917"/>
                  <a:ext cx="324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0">
              <p14:nvContentPartPr>
                <p14:cNvPr id="3047" name="Input penna 3046">
                  <a:extLst>
                    <a:ext uri="{FF2B5EF4-FFF2-40B4-BE49-F238E27FC236}">
                      <a16:creationId xmlns:a16="http://schemas.microsoft.com/office/drawing/2014/main" id="{70C4B499-5CDB-41DA-8718-3D4FDFC56160}"/>
                    </a:ext>
                  </a:extLst>
                </p14:cNvPr>
                <p14:cNvContentPartPr/>
                <p14:nvPr/>
              </p14:nvContentPartPr>
              <p14:xfrm>
                <a:off x="11185564" y="4114997"/>
                <a:ext cx="87840" cy="465480"/>
              </p14:xfrm>
            </p:contentPart>
          </mc:Choice>
          <mc:Fallback xmlns="">
            <p:pic>
              <p:nvPicPr>
                <p:cNvPr id="3047" name="Input penna 3046">
                  <a:extLst>
                    <a:ext uri="{FF2B5EF4-FFF2-40B4-BE49-F238E27FC236}">
                      <a16:creationId xmlns:a16="http://schemas.microsoft.com/office/drawing/2014/main" id="{70C4B499-5CDB-41DA-8718-3D4FDFC56160}"/>
                    </a:ext>
                  </a:extLst>
                </p:cNvPr>
                <p:cNvPicPr/>
                <p:nvPr/>
              </p:nvPicPr>
              <p:blipFill>
                <a:blip r:embed="rId2691"/>
                <a:stretch>
                  <a:fillRect/>
                </a:stretch>
              </p:blipFill>
              <p:spPr>
                <a:xfrm>
                  <a:off x="11176564" y="4106357"/>
                  <a:ext cx="10548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2">
              <p14:nvContentPartPr>
                <p14:cNvPr id="3048" name="Input penna 3047">
                  <a:extLst>
                    <a:ext uri="{FF2B5EF4-FFF2-40B4-BE49-F238E27FC236}">
                      <a16:creationId xmlns:a16="http://schemas.microsoft.com/office/drawing/2014/main" id="{9B4FF2F2-A872-4DDD-98E2-D7AC253D1251}"/>
                    </a:ext>
                  </a:extLst>
                </p14:cNvPr>
                <p14:cNvContentPartPr/>
                <p14:nvPr/>
              </p14:nvContentPartPr>
              <p14:xfrm>
                <a:off x="11266924" y="3984677"/>
                <a:ext cx="46800" cy="102240"/>
              </p14:xfrm>
            </p:contentPart>
          </mc:Choice>
          <mc:Fallback xmlns="">
            <p:pic>
              <p:nvPicPr>
                <p:cNvPr id="3048" name="Input penna 3047">
                  <a:extLst>
                    <a:ext uri="{FF2B5EF4-FFF2-40B4-BE49-F238E27FC236}">
                      <a16:creationId xmlns:a16="http://schemas.microsoft.com/office/drawing/2014/main" id="{9B4FF2F2-A872-4DDD-98E2-D7AC253D1251}"/>
                    </a:ext>
                  </a:extLst>
                </p:cNvPr>
                <p:cNvPicPr/>
                <p:nvPr/>
              </p:nvPicPr>
              <p:blipFill>
                <a:blip r:embed="rId2693"/>
                <a:stretch>
                  <a:fillRect/>
                </a:stretch>
              </p:blipFill>
              <p:spPr>
                <a:xfrm>
                  <a:off x="11258284" y="3976037"/>
                  <a:ext cx="64440" cy="119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94">
            <p14:nvContentPartPr>
              <p14:cNvPr id="3050" name="Input penna 3049">
                <a:extLst>
                  <a:ext uri="{FF2B5EF4-FFF2-40B4-BE49-F238E27FC236}">
                    <a16:creationId xmlns:a16="http://schemas.microsoft.com/office/drawing/2014/main" id="{15F56086-A6B1-4A09-AFCE-D428A123C8F5}"/>
                  </a:ext>
                </a:extLst>
              </p14:cNvPr>
              <p14:cNvContentPartPr/>
              <p14:nvPr/>
            </p14:nvContentPartPr>
            <p14:xfrm>
              <a:off x="11281684" y="4242077"/>
              <a:ext cx="655920" cy="379800"/>
            </p14:xfrm>
          </p:contentPart>
        </mc:Choice>
        <mc:Fallback xmlns="">
          <p:pic>
            <p:nvPicPr>
              <p:cNvPr id="3050" name="Input penna 3049">
                <a:extLst>
                  <a:ext uri="{FF2B5EF4-FFF2-40B4-BE49-F238E27FC236}">
                    <a16:creationId xmlns:a16="http://schemas.microsoft.com/office/drawing/2014/main" id="{15F56086-A6B1-4A09-AFCE-D428A123C8F5}"/>
                  </a:ext>
                </a:extLst>
              </p:cNvPr>
              <p:cNvPicPr/>
              <p:nvPr/>
            </p:nvPicPr>
            <p:blipFill>
              <a:blip r:embed="rId2695"/>
              <a:stretch>
                <a:fillRect/>
              </a:stretch>
            </p:blipFill>
            <p:spPr>
              <a:xfrm>
                <a:off x="11272684" y="4233437"/>
                <a:ext cx="673560" cy="39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053" name="Gruppo 3052">
            <a:extLst>
              <a:ext uri="{FF2B5EF4-FFF2-40B4-BE49-F238E27FC236}">
                <a16:creationId xmlns:a16="http://schemas.microsoft.com/office/drawing/2014/main" id="{17F92422-96A1-4D11-922F-517D0553A2CD}"/>
              </a:ext>
            </a:extLst>
          </p:cNvPr>
          <p:cNvGrpSpPr/>
          <p:nvPr/>
        </p:nvGrpSpPr>
        <p:grpSpPr>
          <a:xfrm>
            <a:off x="11555284" y="4406597"/>
            <a:ext cx="344880" cy="187200"/>
            <a:chOff x="11555284" y="4406597"/>
            <a:chExt cx="34488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6">
              <p14:nvContentPartPr>
                <p14:cNvPr id="3051" name="Input penna 3050">
                  <a:extLst>
                    <a:ext uri="{FF2B5EF4-FFF2-40B4-BE49-F238E27FC236}">
                      <a16:creationId xmlns:a16="http://schemas.microsoft.com/office/drawing/2014/main" id="{8C140A9F-6536-47C4-B92A-5D1342BC76A0}"/>
                    </a:ext>
                  </a:extLst>
                </p14:cNvPr>
                <p14:cNvContentPartPr/>
                <p14:nvPr/>
              </p14:nvContentPartPr>
              <p14:xfrm>
                <a:off x="11555284" y="4472477"/>
                <a:ext cx="131040" cy="121320"/>
              </p14:xfrm>
            </p:contentPart>
          </mc:Choice>
          <mc:Fallback xmlns="">
            <p:pic>
              <p:nvPicPr>
                <p:cNvPr id="3051" name="Input penna 3050">
                  <a:extLst>
                    <a:ext uri="{FF2B5EF4-FFF2-40B4-BE49-F238E27FC236}">
                      <a16:creationId xmlns:a16="http://schemas.microsoft.com/office/drawing/2014/main" id="{8C140A9F-6536-47C4-B92A-5D1342BC76A0}"/>
                    </a:ext>
                  </a:extLst>
                </p:cNvPr>
                <p:cNvPicPr/>
                <p:nvPr/>
              </p:nvPicPr>
              <p:blipFill>
                <a:blip r:embed="rId2697"/>
                <a:stretch>
                  <a:fillRect/>
                </a:stretch>
              </p:blipFill>
              <p:spPr>
                <a:xfrm>
                  <a:off x="11546644" y="4463477"/>
                  <a:ext cx="1486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8">
              <p14:nvContentPartPr>
                <p14:cNvPr id="3052" name="Input penna 3051">
                  <a:extLst>
                    <a:ext uri="{FF2B5EF4-FFF2-40B4-BE49-F238E27FC236}">
                      <a16:creationId xmlns:a16="http://schemas.microsoft.com/office/drawing/2014/main" id="{35853CDB-F4DC-40AE-B790-B8498AEF0A3C}"/>
                    </a:ext>
                  </a:extLst>
                </p14:cNvPr>
                <p14:cNvContentPartPr/>
                <p14:nvPr/>
              </p14:nvContentPartPr>
              <p14:xfrm>
                <a:off x="11806204" y="4406597"/>
                <a:ext cx="93960" cy="79560"/>
              </p14:xfrm>
            </p:contentPart>
          </mc:Choice>
          <mc:Fallback xmlns="">
            <p:pic>
              <p:nvPicPr>
                <p:cNvPr id="3052" name="Input penna 3051">
                  <a:extLst>
                    <a:ext uri="{FF2B5EF4-FFF2-40B4-BE49-F238E27FC236}">
                      <a16:creationId xmlns:a16="http://schemas.microsoft.com/office/drawing/2014/main" id="{35853CDB-F4DC-40AE-B790-B8498AEF0A3C}"/>
                    </a:ext>
                  </a:extLst>
                </p:cNvPr>
                <p:cNvPicPr/>
                <p:nvPr/>
              </p:nvPicPr>
              <p:blipFill>
                <a:blip r:embed="rId2699"/>
                <a:stretch>
                  <a:fillRect/>
                </a:stretch>
              </p:blipFill>
              <p:spPr>
                <a:xfrm>
                  <a:off x="11797204" y="4397597"/>
                  <a:ext cx="11160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0">
            <p14:nvContentPartPr>
              <p14:cNvPr id="3055" name="Input penna 3054">
                <a:extLst>
                  <a:ext uri="{FF2B5EF4-FFF2-40B4-BE49-F238E27FC236}">
                    <a16:creationId xmlns:a16="http://schemas.microsoft.com/office/drawing/2014/main" id="{C1FD1717-4769-4503-BE1A-FF6FA2E99661}"/>
                  </a:ext>
                </a:extLst>
              </p14:cNvPr>
              <p14:cNvContentPartPr/>
              <p14:nvPr/>
            </p14:nvContentPartPr>
            <p14:xfrm>
              <a:off x="11873884" y="4010957"/>
              <a:ext cx="57240" cy="143280"/>
            </p14:xfrm>
          </p:contentPart>
        </mc:Choice>
        <mc:Fallback xmlns="">
          <p:pic>
            <p:nvPicPr>
              <p:cNvPr id="3055" name="Input penna 3054">
                <a:extLst>
                  <a:ext uri="{FF2B5EF4-FFF2-40B4-BE49-F238E27FC236}">
                    <a16:creationId xmlns:a16="http://schemas.microsoft.com/office/drawing/2014/main" id="{C1FD1717-4769-4503-BE1A-FF6FA2E99661}"/>
                  </a:ext>
                </a:extLst>
              </p:cNvPr>
              <p:cNvPicPr/>
              <p:nvPr/>
            </p:nvPicPr>
            <p:blipFill>
              <a:blip r:embed="rId2701"/>
              <a:stretch>
                <a:fillRect/>
              </a:stretch>
            </p:blipFill>
            <p:spPr>
              <a:xfrm>
                <a:off x="11865244" y="4002317"/>
                <a:ext cx="74880" cy="1609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57" name="Gruppo 3056">
            <a:extLst>
              <a:ext uri="{FF2B5EF4-FFF2-40B4-BE49-F238E27FC236}">
                <a16:creationId xmlns:a16="http://schemas.microsoft.com/office/drawing/2014/main" id="{226CE8FF-EF1F-4363-8F14-F7F7C6F73E9E}"/>
              </a:ext>
            </a:extLst>
          </p:cNvPr>
          <p:cNvGrpSpPr/>
          <p:nvPr/>
        </p:nvGrpSpPr>
        <p:grpSpPr>
          <a:xfrm>
            <a:off x="10736284" y="4099157"/>
            <a:ext cx="525240" cy="519480"/>
            <a:chOff x="10736284" y="4099157"/>
            <a:chExt cx="525240" cy="51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2">
              <p14:nvContentPartPr>
                <p14:cNvPr id="3054" name="Input penna 3053">
                  <a:extLst>
                    <a:ext uri="{FF2B5EF4-FFF2-40B4-BE49-F238E27FC236}">
                      <a16:creationId xmlns:a16="http://schemas.microsoft.com/office/drawing/2014/main" id="{A0C789BF-249D-4DA7-803B-D55112955923}"/>
                    </a:ext>
                  </a:extLst>
                </p14:cNvPr>
                <p14:cNvContentPartPr/>
                <p14:nvPr/>
              </p14:nvContentPartPr>
              <p14:xfrm>
                <a:off x="10893604" y="4099157"/>
                <a:ext cx="367920" cy="519480"/>
              </p14:xfrm>
            </p:contentPart>
          </mc:Choice>
          <mc:Fallback xmlns="">
            <p:pic>
              <p:nvPicPr>
                <p:cNvPr id="3054" name="Input penna 3053">
                  <a:extLst>
                    <a:ext uri="{FF2B5EF4-FFF2-40B4-BE49-F238E27FC236}">
                      <a16:creationId xmlns:a16="http://schemas.microsoft.com/office/drawing/2014/main" id="{A0C789BF-249D-4DA7-803B-D55112955923}"/>
                    </a:ext>
                  </a:extLst>
                </p:cNvPr>
                <p:cNvPicPr/>
                <p:nvPr/>
              </p:nvPicPr>
              <p:blipFill>
                <a:blip r:embed="rId2703"/>
                <a:stretch>
                  <a:fillRect/>
                </a:stretch>
              </p:blipFill>
              <p:spPr>
                <a:xfrm>
                  <a:off x="10884964" y="4090157"/>
                  <a:ext cx="385560" cy="53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4">
              <p14:nvContentPartPr>
                <p14:cNvPr id="3056" name="Input penna 3055">
                  <a:extLst>
                    <a:ext uri="{FF2B5EF4-FFF2-40B4-BE49-F238E27FC236}">
                      <a16:creationId xmlns:a16="http://schemas.microsoft.com/office/drawing/2014/main" id="{E20E7EF6-977B-4DCE-B6C0-E9C4063BF507}"/>
                    </a:ext>
                  </a:extLst>
                </p14:cNvPr>
                <p14:cNvContentPartPr/>
                <p14:nvPr/>
              </p14:nvContentPartPr>
              <p14:xfrm>
                <a:off x="10736284" y="4208237"/>
                <a:ext cx="64440" cy="191520"/>
              </p14:xfrm>
            </p:contentPart>
          </mc:Choice>
          <mc:Fallback xmlns="">
            <p:pic>
              <p:nvPicPr>
                <p:cNvPr id="3056" name="Input penna 3055">
                  <a:extLst>
                    <a:ext uri="{FF2B5EF4-FFF2-40B4-BE49-F238E27FC236}">
                      <a16:creationId xmlns:a16="http://schemas.microsoft.com/office/drawing/2014/main" id="{E20E7EF6-977B-4DCE-B6C0-E9C4063BF507}"/>
                    </a:ext>
                  </a:extLst>
                </p:cNvPr>
                <p:cNvPicPr/>
                <p:nvPr/>
              </p:nvPicPr>
              <p:blipFill>
                <a:blip r:embed="rId2705"/>
                <a:stretch>
                  <a:fillRect/>
                </a:stretch>
              </p:blipFill>
              <p:spPr>
                <a:xfrm>
                  <a:off x="10727284" y="4199237"/>
                  <a:ext cx="82080" cy="20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6">
            <p14:nvContentPartPr>
              <p14:cNvPr id="3058" name="Input penna 3057">
                <a:extLst>
                  <a:ext uri="{FF2B5EF4-FFF2-40B4-BE49-F238E27FC236}">
                    <a16:creationId xmlns:a16="http://schemas.microsoft.com/office/drawing/2014/main" id="{F12CB27C-B647-45E1-AD63-B6720401D367}"/>
                  </a:ext>
                </a:extLst>
              </p14:cNvPr>
              <p14:cNvContentPartPr/>
              <p14:nvPr/>
            </p14:nvContentPartPr>
            <p14:xfrm>
              <a:off x="8051102" y="1941856"/>
              <a:ext cx="2099880" cy="1041840"/>
            </p14:xfrm>
          </p:contentPart>
        </mc:Choice>
        <mc:Fallback xmlns="">
          <p:pic>
            <p:nvPicPr>
              <p:cNvPr id="3058" name="Input penna 3057">
                <a:extLst>
                  <a:ext uri="{FF2B5EF4-FFF2-40B4-BE49-F238E27FC236}">
                    <a16:creationId xmlns:a16="http://schemas.microsoft.com/office/drawing/2014/main" id="{F12CB27C-B647-45E1-AD63-B6720401D367}"/>
                  </a:ext>
                </a:extLst>
              </p:cNvPr>
              <p:cNvPicPr/>
              <p:nvPr/>
            </p:nvPicPr>
            <p:blipFill>
              <a:blip r:embed="rId1870"/>
              <a:stretch>
                <a:fillRect/>
              </a:stretch>
            </p:blipFill>
            <p:spPr>
              <a:xfrm>
                <a:off x="8042100" y="1932856"/>
                <a:ext cx="2117523" cy="10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7">
            <p14:nvContentPartPr>
              <p14:cNvPr id="3059" name="Input penna 3058">
                <a:extLst>
                  <a:ext uri="{FF2B5EF4-FFF2-40B4-BE49-F238E27FC236}">
                    <a16:creationId xmlns:a16="http://schemas.microsoft.com/office/drawing/2014/main" id="{B220E895-0202-430D-9648-900A281F33AB}"/>
                  </a:ext>
                </a:extLst>
              </p14:cNvPr>
              <p14:cNvContentPartPr/>
              <p14:nvPr/>
            </p14:nvContentPartPr>
            <p14:xfrm>
              <a:off x="8555948" y="5415435"/>
              <a:ext cx="71280" cy="99720"/>
            </p14:xfrm>
          </p:contentPart>
        </mc:Choice>
        <mc:Fallback xmlns="">
          <p:pic>
            <p:nvPicPr>
              <p:cNvPr id="3059" name="Input penna 3058">
                <a:extLst>
                  <a:ext uri="{FF2B5EF4-FFF2-40B4-BE49-F238E27FC236}">
                    <a16:creationId xmlns:a16="http://schemas.microsoft.com/office/drawing/2014/main" id="{B220E895-0202-430D-9648-900A281F33AB}"/>
                  </a:ext>
                </a:extLst>
              </p:cNvPr>
              <p:cNvPicPr/>
              <p:nvPr/>
            </p:nvPicPr>
            <p:blipFill>
              <a:blip r:embed="rId2708"/>
              <a:stretch>
                <a:fillRect/>
              </a:stretch>
            </p:blipFill>
            <p:spPr>
              <a:xfrm>
                <a:off x="8547308" y="5406435"/>
                <a:ext cx="889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9">
            <p14:nvContentPartPr>
              <p14:cNvPr id="3060" name="Input penna 3059">
                <a:extLst>
                  <a:ext uri="{FF2B5EF4-FFF2-40B4-BE49-F238E27FC236}">
                    <a16:creationId xmlns:a16="http://schemas.microsoft.com/office/drawing/2014/main" id="{9A27843D-D565-43C1-9DB4-8C5FA57A4BBB}"/>
                  </a:ext>
                </a:extLst>
              </p14:cNvPr>
              <p14:cNvContentPartPr/>
              <p14:nvPr/>
            </p14:nvContentPartPr>
            <p14:xfrm>
              <a:off x="8210348" y="5576715"/>
              <a:ext cx="58320" cy="132480"/>
            </p14:xfrm>
          </p:contentPart>
        </mc:Choice>
        <mc:Fallback xmlns="">
          <p:pic>
            <p:nvPicPr>
              <p:cNvPr id="3060" name="Input penna 3059">
                <a:extLst>
                  <a:ext uri="{FF2B5EF4-FFF2-40B4-BE49-F238E27FC236}">
                    <a16:creationId xmlns:a16="http://schemas.microsoft.com/office/drawing/2014/main" id="{9A27843D-D565-43C1-9DB4-8C5FA57A4BBB}"/>
                  </a:ext>
                </a:extLst>
              </p:cNvPr>
              <p:cNvPicPr/>
              <p:nvPr/>
            </p:nvPicPr>
            <p:blipFill>
              <a:blip r:embed="rId2710"/>
              <a:stretch>
                <a:fillRect/>
              </a:stretch>
            </p:blipFill>
            <p:spPr>
              <a:xfrm>
                <a:off x="8201348" y="5568075"/>
                <a:ext cx="75960" cy="15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6366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put penna 1">
                <a:extLst>
                  <a:ext uri="{FF2B5EF4-FFF2-40B4-BE49-F238E27FC236}">
                    <a16:creationId xmlns:a16="http://schemas.microsoft.com/office/drawing/2014/main" id="{1384CFE9-33D3-49A3-BDC4-4017CF5B4F61}"/>
                  </a:ext>
                </a:extLst>
              </p14:cNvPr>
              <p14:cNvContentPartPr/>
              <p14:nvPr/>
            </p14:nvContentPartPr>
            <p14:xfrm>
              <a:off x="235962" y="312164"/>
              <a:ext cx="1594080" cy="55080"/>
            </p14:xfrm>
          </p:contentPart>
        </mc:Choice>
        <mc:Fallback xmlns="">
          <p:pic>
            <p:nvPicPr>
              <p:cNvPr id="2" name="Input penna 1">
                <a:extLst>
                  <a:ext uri="{FF2B5EF4-FFF2-40B4-BE49-F238E27FC236}">
                    <a16:creationId xmlns:a16="http://schemas.microsoft.com/office/drawing/2014/main" id="{1384CFE9-33D3-49A3-BDC4-4017CF5B4F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7322" y="303164"/>
                <a:ext cx="1611720" cy="7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uppo 2">
            <a:extLst>
              <a:ext uri="{FF2B5EF4-FFF2-40B4-BE49-F238E27FC236}">
                <a16:creationId xmlns:a16="http://schemas.microsoft.com/office/drawing/2014/main" id="{CED54908-DEFE-494F-89A0-52D7BB5486A8}"/>
              </a:ext>
            </a:extLst>
          </p:cNvPr>
          <p:cNvGrpSpPr/>
          <p:nvPr/>
        </p:nvGrpSpPr>
        <p:grpSpPr>
          <a:xfrm>
            <a:off x="222642" y="84284"/>
            <a:ext cx="1617480" cy="327600"/>
            <a:chOff x="6662771" y="83737"/>
            <a:chExt cx="1617480" cy="32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Input penna 3">
                  <a:extLst>
                    <a:ext uri="{FF2B5EF4-FFF2-40B4-BE49-F238E27FC236}">
                      <a16:creationId xmlns:a16="http://schemas.microsoft.com/office/drawing/2014/main" id="{F9E5E4C5-4132-475B-A545-D60148F1A81D}"/>
                    </a:ext>
                  </a:extLst>
                </p14:cNvPr>
                <p14:cNvContentPartPr/>
                <p14:nvPr/>
              </p14:nvContentPartPr>
              <p14:xfrm>
                <a:off x="6709211" y="176257"/>
                <a:ext cx="7920" cy="12348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F9E5E4C5-4132-475B-A545-D60148F1A81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700571" y="167257"/>
                  <a:ext cx="25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put penna 4">
                  <a:extLst>
                    <a:ext uri="{FF2B5EF4-FFF2-40B4-BE49-F238E27FC236}">
                      <a16:creationId xmlns:a16="http://schemas.microsoft.com/office/drawing/2014/main" id="{84708759-1649-4A3B-9EFE-CBC680E1B849}"/>
                    </a:ext>
                  </a:extLst>
                </p14:cNvPr>
                <p14:cNvContentPartPr/>
                <p14:nvPr/>
              </p14:nvContentPartPr>
              <p14:xfrm>
                <a:off x="6662771" y="143857"/>
                <a:ext cx="113040" cy="7020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84708759-1649-4A3B-9EFE-CBC680E1B84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653771" y="134857"/>
                  <a:ext cx="1306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put penna 5">
                  <a:extLst>
                    <a:ext uri="{FF2B5EF4-FFF2-40B4-BE49-F238E27FC236}">
                      <a16:creationId xmlns:a16="http://schemas.microsoft.com/office/drawing/2014/main" id="{E221BFBE-079F-4F85-970E-23B5CE7E9841}"/>
                    </a:ext>
                  </a:extLst>
                </p14:cNvPr>
                <p14:cNvContentPartPr/>
                <p14:nvPr/>
              </p14:nvContentPartPr>
              <p14:xfrm>
                <a:off x="6745211" y="197497"/>
                <a:ext cx="100800" cy="10188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E221BFBE-079F-4F85-970E-23B5CE7E984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36571" y="188857"/>
                  <a:ext cx="1184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put penna 6">
                  <a:extLst>
                    <a:ext uri="{FF2B5EF4-FFF2-40B4-BE49-F238E27FC236}">
                      <a16:creationId xmlns:a16="http://schemas.microsoft.com/office/drawing/2014/main" id="{8678AE33-FBBC-441E-B81F-145820633995}"/>
                    </a:ext>
                  </a:extLst>
                </p14:cNvPr>
                <p14:cNvContentPartPr/>
                <p14:nvPr/>
              </p14:nvContentPartPr>
              <p14:xfrm>
                <a:off x="6864371" y="162577"/>
                <a:ext cx="140400" cy="13104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8678AE33-FBBC-441E-B81F-14582063399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855731" y="153937"/>
                  <a:ext cx="1580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put penna 7">
                  <a:extLst>
                    <a:ext uri="{FF2B5EF4-FFF2-40B4-BE49-F238E27FC236}">
                      <a16:creationId xmlns:a16="http://schemas.microsoft.com/office/drawing/2014/main" id="{5267375A-78BC-434B-A107-FAA9F798C57F}"/>
                    </a:ext>
                  </a:extLst>
                </p14:cNvPr>
                <p14:cNvContentPartPr/>
                <p14:nvPr/>
              </p14:nvContentPartPr>
              <p14:xfrm>
                <a:off x="7014491" y="174817"/>
                <a:ext cx="101880" cy="11556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5267375A-78BC-434B-A107-FAA9F798C57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005491" y="166177"/>
                  <a:ext cx="1195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put penna 8">
                  <a:extLst>
                    <a:ext uri="{FF2B5EF4-FFF2-40B4-BE49-F238E27FC236}">
                      <a16:creationId xmlns:a16="http://schemas.microsoft.com/office/drawing/2014/main" id="{74191C31-F975-439F-BE8F-17254E702B98}"/>
                    </a:ext>
                  </a:extLst>
                </p14:cNvPr>
                <p14:cNvContentPartPr/>
                <p14:nvPr/>
              </p14:nvContentPartPr>
              <p14:xfrm>
                <a:off x="7149131" y="205777"/>
                <a:ext cx="24840" cy="7272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74191C31-F975-439F-BE8F-17254E702B9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140491" y="197137"/>
                  <a:ext cx="42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put penna 9">
                  <a:extLst>
                    <a:ext uri="{FF2B5EF4-FFF2-40B4-BE49-F238E27FC236}">
                      <a16:creationId xmlns:a16="http://schemas.microsoft.com/office/drawing/2014/main" id="{6B81CC43-D0BC-4852-8A4E-953B6206B244}"/>
                    </a:ext>
                  </a:extLst>
                </p14:cNvPr>
                <p14:cNvContentPartPr/>
                <p14:nvPr/>
              </p14:nvContentPartPr>
              <p14:xfrm>
                <a:off x="7166411" y="157897"/>
                <a:ext cx="122760" cy="12024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6B81CC43-D0BC-4852-8A4E-953B6206B24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157771" y="149257"/>
                  <a:ext cx="140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Input penna 10">
                  <a:extLst>
                    <a:ext uri="{FF2B5EF4-FFF2-40B4-BE49-F238E27FC236}">
                      <a16:creationId xmlns:a16="http://schemas.microsoft.com/office/drawing/2014/main" id="{2E463282-C8D5-44B7-A6A1-F82E1483D828}"/>
                    </a:ext>
                  </a:extLst>
                </p14:cNvPr>
                <p14:cNvContentPartPr/>
                <p14:nvPr/>
              </p14:nvContentPartPr>
              <p14:xfrm>
                <a:off x="7292051" y="173377"/>
                <a:ext cx="59760" cy="10872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2E463282-C8D5-44B7-A6A1-F82E1483D82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283051" y="164737"/>
                  <a:ext cx="774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Input penna 11">
                  <a:extLst>
                    <a:ext uri="{FF2B5EF4-FFF2-40B4-BE49-F238E27FC236}">
                      <a16:creationId xmlns:a16="http://schemas.microsoft.com/office/drawing/2014/main" id="{84367C78-F118-4312-9C60-03418A196743}"/>
                    </a:ext>
                  </a:extLst>
                </p14:cNvPr>
                <p14:cNvContentPartPr/>
                <p14:nvPr/>
              </p14:nvContentPartPr>
              <p14:xfrm>
                <a:off x="7324451" y="83737"/>
                <a:ext cx="80280" cy="65880"/>
              </p14:xfrm>
            </p:contentPart>
          </mc:Choice>
          <mc:Fallback xmlns="">
            <p:pic>
              <p:nvPicPr>
                <p:cNvPr id="12" name="Input penna 11">
                  <a:extLst>
                    <a:ext uri="{FF2B5EF4-FFF2-40B4-BE49-F238E27FC236}">
                      <a16:creationId xmlns:a16="http://schemas.microsoft.com/office/drawing/2014/main" id="{84367C78-F118-4312-9C60-03418A19674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315451" y="74737"/>
                  <a:ext cx="979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Input penna 12">
                  <a:extLst>
                    <a:ext uri="{FF2B5EF4-FFF2-40B4-BE49-F238E27FC236}">
                      <a16:creationId xmlns:a16="http://schemas.microsoft.com/office/drawing/2014/main" id="{930AA05C-88A2-4B47-92DE-26A41E2C7BF7}"/>
                    </a:ext>
                  </a:extLst>
                </p14:cNvPr>
                <p14:cNvContentPartPr/>
                <p14:nvPr/>
              </p14:nvContentPartPr>
              <p14:xfrm>
                <a:off x="7542611" y="130177"/>
                <a:ext cx="7560" cy="10584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930AA05C-88A2-4B47-92DE-26A41E2C7BF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533971" y="121537"/>
                  <a:ext cx="25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Input penna 13">
                  <a:extLst>
                    <a:ext uri="{FF2B5EF4-FFF2-40B4-BE49-F238E27FC236}">
                      <a16:creationId xmlns:a16="http://schemas.microsoft.com/office/drawing/2014/main" id="{969CFD58-BDE9-4187-A373-732725D69025}"/>
                    </a:ext>
                  </a:extLst>
                </p14:cNvPr>
                <p14:cNvContentPartPr/>
                <p14:nvPr/>
              </p14:nvContentPartPr>
              <p14:xfrm>
                <a:off x="7509131" y="134137"/>
                <a:ext cx="81720" cy="11952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969CFD58-BDE9-4187-A373-732725D6902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500131" y="125137"/>
                  <a:ext cx="993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Input penna 14">
                  <a:extLst>
                    <a:ext uri="{FF2B5EF4-FFF2-40B4-BE49-F238E27FC236}">
                      <a16:creationId xmlns:a16="http://schemas.microsoft.com/office/drawing/2014/main" id="{1133E684-D147-4076-B3DD-832B1D2FDA73}"/>
                    </a:ext>
                  </a:extLst>
                </p14:cNvPr>
                <p14:cNvContentPartPr/>
                <p14:nvPr/>
              </p14:nvContentPartPr>
              <p14:xfrm>
                <a:off x="7640171" y="87337"/>
                <a:ext cx="11520" cy="9432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1133E684-D147-4076-B3DD-832B1D2FDA7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631171" y="78697"/>
                  <a:ext cx="29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Input penna 15">
                  <a:extLst>
                    <a:ext uri="{FF2B5EF4-FFF2-40B4-BE49-F238E27FC236}">
                      <a16:creationId xmlns:a16="http://schemas.microsoft.com/office/drawing/2014/main" id="{CE844031-C569-472D-8738-25AF42AB9264}"/>
                    </a:ext>
                  </a:extLst>
                </p14:cNvPr>
                <p14:cNvContentPartPr/>
                <p14:nvPr/>
              </p14:nvContentPartPr>
              <p14:xfrm>
                <a:off x="7711091" y="129817"/>
                <a:ext cx="7560" cy="9756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CE844031-C569-472D-8738-25AF42AB926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702451" y="120817"/>
                  <a:ext cx="252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Input penna 16">
                  <a:extLst>
                    <a:ext uri="{FF2B5EF4-FFF2-40B4-BE49-F238E27FC236}">
                      <a16:creationId xmlns:a16="http://schemas.microsoft.com/office/drawing/2014/main" id="{32F964CB-A4C0-440A-91E7-4FC0E9FF0C06}"/>
                    </a:ext>
                  </a:extLst>
                </p14:cNvPr>
                <p14:cNvContentPartPr/>
                <p14:nvPr/>
              </p14:nvContentPartPr>
              <p14:xfrm>
                <a:off x="7733411" y="145297"/>
                <a:ext cx="67680" cy="8748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32F964CB-A4C0-440A-91E7-4FC0E9FF0C0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724411" y="136657"/>
                  <a:ext cx="853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Input penna 17">
                  <a:extLst>
                    <a:ext uri="{FF2B5EF4-FFF2-40B4-BE49-F238E27FC236}">
                      <a16:creationId xmlns:a16="http://schemas.microsoft.com/office/drawing/2014/main" id="{0F3586C5-338A-4765-A1DE-C8A4AD6DE822}"/>
                    </a:ext>
                  </a:extLst>
                </p14:cNvPr>
                <p14:cNvContentPartPr/>
                <p14:nvPr/>
              </p14:nvContentPartPr>
              <p14:xfrm>
                <a:off x="7852211" y="144577"/>
                <a:ext cx="60480" cy="9252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0F3586C5-338A-4765-A1DE-C8A4AD6DE82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843211" y="135577"/>
                  <a:ext cx="781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Input penna 18">
                  <a:extLst>
                    <a:ext uri="{FF2B5EF4-FFF2-40B4-BE49-F238E27FC236}">
                      <a16:creationId xmlns:a16="http://schemas.microsoft.com/office/drawing/2014/main" id="{C4068294-66A5-4ECA-B16F-D02B11D93DE8}"/>
                    </a:ext>
                  </a:extLst>
                </p14:cNvPr>
                <p14:cNvContentPartPr/>
                <p14:nvPr/>
              </p14:nvContentPartPr>
              <p14:xfrm>
                <a:off x="7852571" y="192457"/>
                <a:ext cx="69840" cy="108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C4068294-66A5-4ECA-B16F-D02B11D93DE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843571" y="183817"/>
                  <a:ext cx="87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Input penna 19">
                  <a:extLst>
                    <a:ext uri="{FF2B5EF4-FFF2-40B4-BE49-F238E27FC236}">
                      <a16:creationId xmlns:a16="http://schemas.microsoft.com/office/drawing/2014/main" id="{80C1B912-3779-4D2C-8178-3EB41E2CFE0A}"/>
                    </a:ext>
                  </a:extLst>
                </p14:cNvPr>
                <p14:cNvContentPartPr/>
                <p14:nvPr/>
              </p14:nvContentPartPr>
              <p14:xfrm>
                <a:off x="7948331" y="144217"/>
                <a:ext cx="81000" cy="10224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80C1B912-3779-4D2C-8178-3EB41E2CFE0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939691" y="135217"/>
                  <a:ext cx="98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Input penna 20">
                  <a:extLst>
                    <a:ext uri="{FF2B5EF4-FFF2-40B4-BE49-F238E27FC236}">
                      <a16:creationId xmlns:a16="http://schemas.microsoft.com/office/drawing/2014/main" id="{C79F45B5-1A64-42AA-A51F-592AB226F1AC}"/>
                    </a:ext>
                  </a:extLst>
                </p14:cNvPr>
                <p14:cNvContentPartPr/>
                <p14:nvPr/>
              </p14:nvContentPartPr>
              <p14:xfrm>
                <a:off x="8046611" y="135217"/>
                <a:ext cx="95760" cy="9540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C79F45B5-1A64-42AA-A51F-592AB226F1A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037971" y="126577"/>
                  <a:ext cx="1134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2" name="Input penna 21">
                  <a:extLst>
                    <a:ext uri="{FF2B5EF4-FFF2-40B4-BE49-F238E27FC236}">
                      <a16:creationId xmlns:a16="http://schemas.microsoft.com/office/drawing/2014/main" id="{223476A8-A414-4D86-B67C-4D4EB43CF954}"/>
                    </a:ext>
                  </a:extLst>
                </p14:cNvPr>
                <p14:cNvContentPartPr/>
                <p14:nvPr/>
              </p14:nvContentPartPr>
              <p14:xfrm>
                <a:off x="8068931" y="177337"/>
                <a:ext cx="60840" cy="1404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223476A8-A414-4D86-B67C-4D4EB43CF95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060291" y="168697"/>
                  <a:ext cx="784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Input penna 22">
                  <a:extLst>
                    <a:ext uri="{FF2B5EF4-FFF2-40B4-BE49-F238E27FC236}">
                      <a16:creationId xmlns:a16="http://schemas.microsoft.com/office/drawing/2014/main" id="{4B60BC2E-BF20-4BE8-8242-117EEAA0B2EA}"/>
                    </a:ext>
                  </a:extLst>
                </p14:cNvPr>
                <p14:cNvContentPartPr/>
                <p14:nvPr/>
              </p14:nvContentPartPr>
              <p14:xfrm>
                <a:off x="8157851" y="142417"/>
                <a:ext cx="11520" cy="9972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4B60BC2E-BF20-4BE8-8242-117EEAA0B2E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148851" y="133417"/>
                  <a:ext cx="291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4" name="Input penna 23">
                  <a:extLst>
                    <a:ext uri="{FF2B5EF4-FFF2-40B4-BE49-F238E27FC236}">
                      <a16:creationId xmlns:a16="http://schemas.microsoft.com/office/drawing/2014/main" id="{032DB8C1-ED02-41BA-B734-AE5E3846BC4A}"/>
                    </a:ext>
                  </a:extLst>
                </p14:cNvPr>
                <p14:cNvContentPartPr/>
                <p14:nvPr/>
              </p14:nvContentPartPr>
              <p14:xfrm>
                <a:off x="8212211" y="121537"/>
                <a:ext cx="61920" cy="11700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032DB8C1-ED02-41BA-B734-AE5E3846BC4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203571" y="112897"/>
                  <a:ext cx="795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5" name="Input penna 24">
                  <a:extLst>
                    <a:ext uri="{FF2B5EF4-FFF2-40B4-BE49-F238E27FC236}">
                      <a16:creationId xmlns:a16="http://schemas.microsoft.com/office/drawing/2014/main" id="{DCD1F96A-6E69-416A-8510-EA77E429A9DF}"/>
                    </a:ext>
                  </a:extLst>
                </p14:cNvPr>
                <p14:cNvContentPartPr/>
                <p14:nvPr/>
              </p14:nvContentPartPr>
              <p14:xfrm>
                <a:off x="8214731" y="174817"/>
                <a:ext cx="65520" cy="1404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DCD1F96A-6E69-416A-8510-EA77E429A9D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205731" y="166177"/>
                  <a:ext cx="831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6" name="Input penna 25">
                  <a:extLst>
                    <a:ext uri="{FF2B5EF4-FFF2-40B4-BE49-F238E27FC236}">
                      <a16:creationId xmlns:a16="http://schemas.microsoft.com/office/drawing/2014/main" id="{1DB419B7-D77A-4DD2-A429-A3D4ACE3D8A4}"/>
                    </a:ext>
                  </a:extLst>
                </p14:cNvPr>
                <p14:cNvContentPartPr/>
                <p14:nvPr/>
              </p14:nvContentPartPr>
              <p14:xfrm>
                <a:off x="6847091" y="342577"/>
                <a:ext cx="1293120" cy="68760"/>
              </p14:xfrm>
            </p:contentPart>
          </mc:Choice>
          <mc:Fallback xmlns="">
            <p:pic>
              <p:nvPicPr>
                <p:cNvPr id="26" name="Input penna 25">
                  <a:extLst>
                    <a:ext uri="{FF2B5EF4-FFF2-40B4-BE49-F238E27FC236}">
                      <a16:creationId xmlns:a16="http://schemas.microsoft.com/office/drawing/2014/main" id="{1DB419B7-D77A-4DD2-A429-A3D4ACE3D8A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838451" y="333577"/>
                  <a:ext cx="1310760" cy="8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put penna 26">
                <a:extLst>
                  <a:ext uri="{FF2B5EF4-FFF2-40B4-BE49-F238E27FC236}">
                    <a16:creationId xmlns:a16="http://schemas.microsoft.com/office/drawing/2014/main" id="{5D4565F8-1D3D-43A6-8A29-9C7BF0F742CF}"/>
                  </a:ext>
                </a:extLst>
              </p14:cNvPr>
              <p14:cNvContentPartPr/>
              <p14:nvPr/>
            </p14:nvContentPartPr>
            <p14:xfrm>
              <a:off x="1646442" y="737684"/>
              <a:ext cx="309240" cy="104040"/>
            </p14:xfrm>
          </p:contentPart>
        </mc:Choice>
        <mc:Fallback xmlns="">
          <p:pic>
            <p:nvPicPr>
              <p:cNvPr id="27" name="Input penna 26">
                <a:extLst>
                  <a:ext uri="{FF2B5EF4-FFF2-40B4-BE49-F238E27FC236}">
                    <a16:creationId xmlns:a16="http://schemas.microsoft.com/office/drawing/2014/main" id="{5D4565F8-1D3D-43A6-8A29-9C7BF0F742C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37802" y="728684"/>
                <a:ext cx="326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put penna 27">
                <a:extLst>
                  <a:ext uri="{FF2B5EF4-FFF2-40B4-BE49-F238E27FC236}">
                    <a16:creationId xmlns:a16="http://schemas.microsoft.com/office/drawing/2014/main" id="{A2D3B4B2-9EFD-48DD-84B3-80BB939D9CCE}"/>
                  </a:ext>
                </a:extLst>
              </p14:cNvPr>
              <p14:cNvContentPartPr/>
              <p14:nvPr/>
            </p14:nvContentPartPr>
            <p14:xfrm>
              <a:off x="2101482" y="542564"/>
              <a:ext cx="84600" cy="104040"/>
            </p14:xfrm>
          </p:contentPart>
        </mc:Choice>
        <mc:Fallback xmlns="">
          <p:pic>
            <p:nvPicPr>
              <p:cNvPr id="28" name="Input penna 27">
                <a:extLst>
                  <a:ext uri="{FF2B5EF4-FFF2-40B4-BE49-F238E27FC236}">
                    <a16:creationId xmlns:a16="http://schemas.microsoft.com/office/drawing/2014/main" id="{A2D3B4B2-9EFD-48DD-84B3-80BB939D9C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92482" y="533924"/>
                <a:ext cx="10224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put penna 28">
                <a:extLst>
                  <a:ext uri="{FF2B5EF4-FFF2-40B4-BE49-F238E27FC236}">
                    <a16:creationId xmlns:a16="http://schemas.microsoft.com/office/drawing/2014/main" id="{EEC716E2-ABA0-4EB1-BE82-5FE9025F7C77}"/>
                  </a:ext>
                </a:extLst>
              </p14:cNvPr>
              <p14:cNvContentPartPr/>
              <p14:nvPr/>
            </p14:nvContentPartPr>
            <p14:xfrm>
              <a:off x="2116962" y="603404"/>
              <a:ext cx="57240" cy="1440"/>
            </p14:xfrm>
          </p:contentPart>
        </mc:Choice>
        <mc:Fallback xmlns="">
          <p:pic>
            <p:nvPicPr>
              <p:cNvPr id="29" name="Input penna 28">
                <a:extLst>
                  <a:ext uri="{FF2B5EF4-FFF2-40B4-BE49-F238E27FC236}">
                    <a16:creationId xmlns:a16="http://schemas.microsoft.com/office/drawing/2014/main" id="{EEC716E2-ABA0-4EB1-BE82-5FE9025F7C7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07962" y="594764"/>
                <a:ext cx="7488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put penna 29">
                <a:extLst>
                  <a:ext uri="{FF2B5EF4-FFF2-40B4-BE49-F238E27FC236}">
                    <a16:creationId xmlns:a16="http://schemas.microsoft.com/office/drawing/2014/main" id="{C191E946-5FA8-49DA-A3B4-91FA0E2FC963}"/>
                  </a:ext>
                </a:extLst>
              </p14:cNvPr>
              <p14:cNvContentPartPr/>
              <p14:nvPr/>
            </p14:nvContentPartPr>
            <p14:xfrm>
              <a:off x="2173842" y="537524"/>
              <a:ext cx="109080" cy="98280"/>
            </p14:xfrm>
          </p:contentPart>
        </mc:Choice>
        <mc:Fallback xmlns="">
          <p:pic>
            <p:nvPicPr>
              <p:cNvPr id="30" name="Input penna 29">
                <a:extLst>
                  <a:ext uri="{FF2B5EF4-FFF2-40B4-BE49-F238E27FC236}">
                    <a16:creationId xmlns:a16="http://schemas.microsoft.com/office/drawing/2014/main" id="{C191E946-5FA8-49DA-A3B4-91FA0E2FC96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64842" y="528884"/>
                <a:ext cx="1267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1" name="Input penna 30">
                <a:extLst>
                  <a:ext uri="{FF2B5EF4-FFF2-40B4-BE49-F238E27FC236}">
                    <a16:creationId xmlns:a16="http://schemas.microsoft.com/office/drawing/2014/main" id="{0075F63F-EFE5-426F-BB93-0C261A3F0374}"/>
                  </a:ext>
                </a:extLst>
              </p14:cNvPr>
              <p14:cNvContentPartPr/>
              <p14:nvPr/>
            </p14:nvContentPartPr>
            <p14:xfrm>
              <a:off x="2285442" y="546884"/>
              <a:ext cx="61560" cy="77760"/>
            </p14:xfrm>
          </p:contentPart>
        </mc:Choice>
        <mc:Fallback xmlns="">
          <p:pic>
            <p:nvPicPr>
              <p:cNvPr id="31" name="Input penna 30">
                <a:extLst>
                  <a:ext uri="{FF2B5EF4-FFF2-40B4-BE49-F238E27FC236}">
                    <a16:creationId xmlns:a16="http://schemas.microsoft.com/office/drawing/2014/main" id="{0075F63F-EFE5-426F-BB93-0C261A3F037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76802" y="538244"/>
                <a:ext cx="792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put penna 31">
                <a:extLst>
                  <a:ext uri="{FF2B5EF4-FFF2-40B4-BE49-F238E27FC236}">
                    <a16:creationId xmlns:a16="http://schemas.microsoft.com/office/drawing/2014/main" id="{5624F540-8D38-401A-872F-569C38F805B0}"/>
                  </a:ext>
                </a:extLst>
              </p14:cNvPr>
              <p14:cNvContentPartPr/>
              <p14:nvPr/>
            </p14:nvContentPartPr>
            <p14:xfrm>
              <a:off x="2309922" y="589004"/>
              <a:ext cx="56520" cy="8640"/>
            </p14:xfrm>
          </p:contentPart>
        </mc:Choice>
        <mc:Fallback xmlns="">
          <p:pic>
            <p:nvPicPr>
              <p:cNvPr id="32" name="Input penna 31">
                <a:extLst>
                  <a:ext uri="{FF2B5EF4-FFF2-40B4-BE49-F238E27FC236}">
                    <a16:creationId xmlns:a16="http://schemas.microsoft.com/office/drawing/2014/main" id="{5624F540-8D38-401A-872F-569C38F80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300922" y="580364"/>
                <a:ext cx="741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put penna 32">
                <a:extLst>
                  <a:ext uri="{FF2B5EF4-FFF2-40B4-BE49-F238E27FC236}">
                    <a16:creationId xmlns:a16="http://schemas.microsoft.com/office/drawing/2014/main" id="{BCB217BE-44C4-4495-B27E-B3818BCB80C0}"/>
                  </a:ext>
                </a:extLst>
              </p14:cNvPr>
              <p14:cNvContentPartPr/>
              <p14:nvPr/>
            </p14:nvContentPartPr>
            <p14:xfrm>
              <a:off x="2380122" y="542924"/>
              <a:ext cx="72000" cy="84960"/>
            </p14:xfrm>
          </p:contentPart>
        </mc:Choice>
        <mc:Fallback xmlns="">
          <p:pic>
            <p:nvPicPr>
              <p:cNvPr id="33" name="Input penna 32">
                <a:extLst>
                  <a:ext uri="{FF2B5EF4-FFF2-40B4-BE49-F238E27FC236}">
                    <a16:creationId xmlns:a16="http://schemas.microsoft.com/office/drawing/2014/main" id="{BCB217BE-44C4-4495-B27E-B3818BCB80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71122" y="533924"/>
                <a:ext cx="896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put penna 33">
                <a:extLst>
                  <a:ext uri="{FF2B5EF4-FFF2-40B4-BE49-F238E27FC236}">
                    <a16:creationId xmlns:a16="http://schemas.microsoft.com/office/drawing/2014/main" id="{A0F19C03-4078-4523-B867-784518457531}"/>
                  </a:ext>
                </a:extLst>
              </p14:cNvPr>
              <p14:cNvContentPartPr/>
              <p14:nvPr/>
            </p14:nvContentPartPr>
            <p14:xfrm>
              <a:off x="2440602" y="545084"/>
              <a:ext cx="92160" cy="83520"/>
            </p14:xfrm>
          </p:contentPart>
        </mc:Choice>
        <mc:Fallback xmlns="">
          <p:pic>
            <p:nvPicPr>
              <p:cNvPr id="34" name="Input penna 33">
                <a:extLst>
                  <a:ext uri="{FF2B5EF4-FFF2-40B4-BE49-F238E27FC236}">
                    <a16:creationId xmlns:a16="http://schemas.microsoft.com/office/drawing/2014/main" id="{A0F19C03-4078-4523-B867-78451845753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31962" y="536084"/>
                <a:ext cx="1098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put penna 34">
                <a:extLst>
                  <a:ext uri="{FF2B5EF4-FFF2-40B4-BE49-F238E27FC236}">
                    <a16:creationId xmlns:a16="http://schemas.microsoft.com/office/drawing/2014/main" id="{41713790-952B-45EB-8CC5-B50CC149FF8F}"/>
                  </a:ext>
                </a:extLst>
              </p14:cNvPr>
              <p14:cNvContentPartPr/>
              <p14:nvPr/>
            </p14:nvContentPartPr>
            <p14:xfrm>
              <a:off x="2558322" y="551924"/>
              <a:ext cx="64080" cy="90000"/>
            </p14:xfrm>
          </p:contentPart>
        </mc:Choice>
        <mc:Fallback xmlns="">
          <p:pic>
            <p:nvPicPr>
              <p:cNvPr id="35" name="Input penna 34">
                <a:extLst>
                  <a:ext uri="{FF2B5EF4-FFF2-40B4-BE49-F238E27FC236}">
                    <a16:creationId xmlns:a16="http://schemas.microsoft.com/office/drawing/2014/main" id="{41713790-952B-45EB-8CC5-B50CC149FF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549322" y="543284"/>
                <a:ext cx="817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put penna 35">
                <a:extLst>
                  <a:ext uri="{FF2B5EF4-FFF2-40B4-BE49-F238E27FC236}">
                    <a16:creationId xmlns:a16="http://schemas.microsoft.com/office/drawing/2014/main" id="{9D07F63A-EA33-40AB-934F-E2DAEF88A314}"/>
                  </a:ext>
                </a:extLst>
              </p14:cNvPr>
              <p14:cNvContentPartPr/>
              <p14:nvPr/>
            </p14:nvContentPartPr>
            <p14:xfrm>
              <a:off x="2549322" y="599084"/>
              <a:ext cx="64800" cy="3960"/>
            </p14:xfrm>
          </p:contentPart>
        </mc:Choice>
        <mc:Fallback xmlns="">
          <p:pic>
            <p:nvPicPr>
              <p:cNvPr id="36" name="Input penna 35">
                <a:extLst>
                  <a:ext uri="{FF2B5EF4-FFF2-40B4-BE49-F238E27FC236}">
                    <a16:creationId xmlns:a16="http://schemas.microsoft.com/office/drawing/2014/main" id="{9D07F63A-EA33-40AB-934F-E2DAEF88A31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540682" y="590444"/>
                <a:ext cx="8244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put penna 36">
                <a:extLst>
                  <a:ext uri="{FF2B5EF4-FFF2-40B4-BE49-F238E27FC236}">
                    <a16:creationId xmlns:a16="http://schemas.microsoft.com/office/drawing/2014/main" id="{7818898F-30C2-4677-9479-D165373F6FB4}"/>
                  </a:ext>
                </a:extLst>
              </p14:cNvPr>
              <p14:cNvContentPartPr/>
              <p14:nvPr/>
            </p14:nvContentPartPr>
            <p14:xfrm>
              <a:off x="2745162" y="535724"/>
              <a:ext cx="55800" cy="98640"/>
            </p14:xfrm>
          </p:contentPart>
        </mc:Choice>
        <mc:Fallback xmlns="">
          <p:pic>
            <p:nvPicPr>
              <p:cNvPr id="37" name="Input penna 36">
                <a:extLst>
                  <a:ext uri="{FF2B5EF4-FFF2-40B4-BE49-F238E27FC236}">
                    <a16:creationId xmlns:a16="http://schemas.microsoft.com/office/drawing/2014/main" id="{7818898F-30C2-4677-9479-D165373F6F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36522" y="526724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put penna 37">
                <a:extLst>
                  <a:ext uri="{FF2B5EF4-FFF2-40B4-BE49-F238E27FC236}">
                    <a16:creationId xmlns:a16="http://schemas.microsoft.com/office/drawing/2014/main" id="{2B478F91-A5FE-40B8-A821-877D15172125}"/>
                  </a:ext>
                </a:extLst>
              </p14:cNvPr>
              <p14:cNvContentPartPr/>
              <p14:nvPr/>
            </p14:nvContentPartPr>
            <p14:xfrm>
              <a:off x="2815362" y="529244"/>
              <a:ext cx="55080" cy="111600"/>
            </p14:xfrm>
          </p:contentPart>
        </mc:Choice>
        <mc:Fallback xmlns="">
          <p:pic>
            <p:nvPicPr>
              <p:cNvPr id="38" name="Input penna 37">
                <a:extLst>
                  <a:ext uri="{FF2B5EF4-FFF2-40B4-BE49-F238E27FC236}">
                    <a16:creationId xmlns:a16="http://schemas.microsoft.com/office/drawing/2014/main" id="{2B478F91-A5FE-40B8-A821-877D1517212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806722" y="520604"/>
                <a:ext cx="727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put penna 38">
                <a:extLst>
                  <a:ext uri="{FF2B5EF4-FFF2-40B4-BE49-F238E27FC236}">
                    <a16:creationId xmlns:a16="http://schemas.microsoft.com/office/drawing/2014/main" id="{9E7EF696-14E0-41DA-85CC-771BA242FAF1}"/>
                  </a:ext>
                </a:extLst>
              </p14:cNvPr>
              <p14:cNvContentPartPr/>
              <p14:nvPr/>
            </p14:nvContentPartPr>
            <p14:xfrm>
              <a:off x="2812842" y="592244"/>
              <a:ext cx="45360" cy="360"/>
            </p14:xfrm>
          </p:contentPart>
        </mc:Choice>
        <mc:Fallback xmlns="">
          <p:pic>
            <p:nvPicPr>
              <p:cNvPr id="39" name="Input penna 38">
                <a:extLst>
                  <a:ext uri="{FF2B5EF4-FFF2-40B4-BE49-F238E27FC236}">
                    <a16:creationId xmlns:a16="http://schemas.microsoft.com/office/drawing/2014/main" id="{9E7EF696-14E0-41DA-85CC-771BA242FAF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03842" y="583244"/>
                <a:ext cx="63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put penna 39">
                <a:extLst>
                  <a:ext uri="{FF2B5EF4-FFF2-40B4-BE49-F238E27FC236}">
                    <a16:creationId xmlns:a16="http://schemas.microsoft.com/office/drawing/2014/main" id="{9ADF0A69-F74A-402C-A0C8-7AFB26ADE4FD}"/>
                  </a:ext>
                </a:extLst>
              </p14:cNvPr>
              <p14:cNvContentPartPr/>
              <p14:nvPr/>
            </p14:nvContentPartPr>
            <p14:xfrm>
              <a:off x="2871522" y="554444"/>
              <a:ext cx="93960" cy="77400"/>
            </p14:xfrm>
          </p:contentPart>
        </mc:Choice>
        <mc:Fallback xmlns="">
          <p:pic>
            <p:nvPicPr>
              <p:cNvPr id="40" name="Input penna 39">
                <a:extLst>
                  <a:ext uri="{FF2B5EF4-FFF2-40B4-BE49-F238E27FC236}">
                    <a16:creationId xmlns:a16="http://schemas.microsoft.com/office/drawing/2014/main" id="{9ADF0A69-F74A-402C-A0C8-7AFB26ADE4F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862522" y="545804"/>
                <a:ext cx="1116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1" name="Input penna 40">
                <a:extLst>
                  <a:ext uri="{FF2B5EF4-FFF2-40B4-BE49-F238E27FC236}">
                    <a16:creationId xmlns:a16="http://schemas.microsoft.com/office/drawing/2014/main" id="{E4E922F2-7D75-4805-9A6A-034BB6FE60F4}"/>
                  </a:ext>
                </a:extLst>
              </p14:cNvPr>
              <p14:cNvContentPartPr/>
              <p14:nvPr/>
            </p14:nvContentPartPr>
            <p14:xfrm>
              <a:off x="2981322" y="520964"/>
              <a:ext cx="49680" cy="113760"/>
            </p14:xfrm>
          </p:contentPart>
        </mc:Choice>
        <mc:Fallback xmlns="">
          <p:pic>
            <p:nvPicPr>
              <p:cNvPr id="41" name="Input penna 40">
                <a:extLst>
                  <a:ext uri="{FF2B5EF4-FFF2-40B4-BE49-F238E27FC236}">
                    <a16:creationId xmlns:a16="http://schemas.microsoft.com/office/drawing/2014/main" id="{E4E922F2-7D75-4805-9A6A-034BB6FE60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2322" y="511964"/>
                <a:ext cx="67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put penna 41">
                <a:extLst>
                  <a:ext uri="{FF2B5EF4-FFF2-40B4-BE49-F238E27FC236}">
                    <a16:creationId xmlns:a16="http://schemas.microsoft.com/office/drawing/2014/main" id="{305AE92E-3B82-4A5B-B0A6-3D2B4B8755E4}"/>
                  </a:ext>
                </a:extLst>
              </p14:cNvPr>
              <p14:cNvContentPartPr/>
              <p14:nvPr/>
            </p14:nvContentPartPr>
            <p14:xfrm>
              <a:off x="3032442" y="520604"/>
              <a:ext cx="99720" cy="111600"/>
            </p14:xfrm>
          </p:contentPart>
        </mc:Choice>
        <mc:Fallback xmlns="">
          <p:pic>
            <p:nvPicPr>
              <p:cNvPr id="42" name="Input penna 41">
                <a:extLst>
                  <a:ext uri="{FF2B5EF4-FFF2-40B4-BE49-F238E27FC236}">
                    <a16:creationId xmlns:a16="http://schemas.microsoft.com/office/drawing/2014/main" id="{305AE92E-3B82-4A5B-B0A6-3D2B4B8755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23802" y="511604"/>
                <a:ext cx="117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put penna 42">
                <a:extLst>
                  <a:ext uri="{FF2B5EF4-FFF2-40B4-BE49-F238E27FC236}">
                    <a16:creationId xmlns:a16="http://schemas.microsoft.com/office/drawing/2014/main" id="{B9CC48FA-7791-4A73-8871-AC52A91AF0F4}"/>
                  </a:ext>
                </a:extLst>
              </p14:cNvPr>
              <p14:cNvContentPartPr/>
              <p14:nvPr/>
            </p14:nvContentPartPr>
            <p14:xfrm>
              <a:off x="3164202" y="526004"/>
              <a:ext cx="75960" cy="95040"/>
            </p14:xfrm>
          </p:contentPart>
        </mc:Choice>
        <mc:Fallback xmlns="">
          <p:pic>
            <p:nvPicPr>
              <p:cNvPr id="43" name="Input penna 42">
                <a:extLst>
                  <a:ext uri="{FF2B5EF4-FFF2-40B4-BE49-F238E27FC236}">
                    <a16:creationId xmlns:a16="http://schemas.microsoft.com/office/drawing/2014/main" id="{B9CC48FA-7791-4A73-8871-AC52A91AF0F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55562" y="517004"/>
                <a:ext cx="93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put penna 43">
                <a:extLst>
                  <a:ext uri="{FF2B5EF4-FFF2-40B4-BE49-F238E27FC236}">
                    <a16:creationId xmlns:a16="http://schemas.microsoft.com/office/drawing/2014/main" id="{89A5DDD7-9138-4D96-8D9C-49BEF874A572}"/>
                  </a:ext>
                </a:extLst>
              </p14:cNvPr>
              <p14:cNvContentPartPr/>
              <p14:nvPr/>
            </p14:nvContentPartPr>
            <p14:xfrm>
              <a:off x="3157002" y="556964"/>
              <a:ext cx="58680" cy="5400"/>
            </p14:xfrm>
          </p:contentPart>
        </mc:Choice>
        <mc:Fallback xmlns="">
          <p:pic>
            <p:nvPicPr>
              <p:cNvPr id="44" name="Input penna 43">
                <a:extLst>
                  <a:ext uri="{FF2B5EF4-FFF2-40B4-BE49-F238E27FC236}">
                    <a16:creationId xmlns:a16="http://schemas.microsoft.com/office/drawing/2014/main" id="{89A5DDD7-9138-4D96-8D9C-49BEF874A57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48362" y="548324"/>
                <a:ext cx="7632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45" name="Input penna 44">
                <a:extLst>
                  <a:ext uri="{FF2B5EF4-FFF2-40B4-BE49-F238E27FC236}">
                    <a16:creationId xmlns:a16="http://schemas.microsoft.com/office/drawing/2014/main" id="{88E10F74-01EF-4EB7-990B-43AC07ECD028}"/>
                  </a:ext>
                </a:extLst>
              </p14:cNvPr>
              <p14:cNvContentPartPr/>
              <p14:nvPr/>
            </p14:nvContentPartPr>
            <p14:xfrm>
              <a:off x="3382002" y="542564"/>
              <a:ext cx="11520" cy="74520"/>
            </p14:xfrm>
          </p:contentPart>
        </mc:Choice>
        <mc:Fallback xmlns="">
          <p:pic>
            <p:nvPicPr>
              <p:cNvPr id="45" name="Input penna 44">
                <a:extLst>
                  <a:ext uri="{FF2B5EF4-FFF2-40B4-BE49-F238E27FC236}">
                    <a16:creationId xmlns:a16="http://schemas.microsoft.com/office/drawing/2014/main" id="{88E10F74-01EF-4EB7-990B-43AC07ECD0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373002" y="533564"/>
                <a:ext cx="29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46" name="Input penna 45">
                <a:extLst>
                  <a:ext uri="{FF2B5EF4-FFF2-40B4-BE49-F238E27FC236}">
                    <a16:creationId xmlns:a16="http://schemas.microsoft.com/office/drawing/2014/main" id="{A8454ABF-76DF-44B5-907A-964605B0E7CB}"/>
                  </a:ext>
                </a:extLst>
              </p14:cNvPr>
              <p14:cNvContentPartPr/>
              <p14:nvPr/>
            </p14:nvContentPartPr>
            <p14:xfrm>
              <a:off x="3349242" y="525644"/>
              <a:ext cx="87480" cy="11520"/>
            </p14:xfrm>
          </p:contentPart>
        </mc:Choice>
        <mc:Fallback xmlns="">
          <p:pic>
            <p:nvPicPr>
              <p:cNvPr id="46" name="Input penna 45">
                <a:extLst>
                  <a:ext uri="{FF2B5EF4-FFF2-40B4-BE49-F238E27FC236}">
                    <a16:creationId xmlns:a16="http://schemas.microsoft.com/office/drawing/2014/main" id="{A8454ABF-76DF-44B5-907A-964605B0E7C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3340602" y="516644"/>
                <a:ext cx="1051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7" name="Input penna 46">
                <a:extLst>
                  <a:ext uri="{FF2B5EF4-FFF2-40B4-BE49-F238E27FC236}">
                    <a16:creationId xmlns:a16="http://schemas.microsoft.com/office/drawing/2014/main" id="{F2DCEDCC-5B9C-411F-93FB-D6C4A89AD347}"/>
                  </a:ext>
                </a:extLst>
              </p14:cNvPr>
              <p14:cNvContentPartPr/>
              <p14:nvPr/>
            </p14:nvContentPartPr>
            <p14:xfrm>
              <a:off x="3455082" y="530324"/>
              <a:ext cx="115560" cy="113400"/>
            </p14:xfrm>
          </p:contentPart>
        </mc:Choice>
        <mc:Fallback xmlns="">
          <p:pic>
            <p:nvPicPr>
              <p:cNvPr id="47" name="Input penna 46">
                <a:extLst>
                  <a:ext uri="{FF2B5EF4-FFF2-40B4-BE49-F238E27FC236}">
                    <a16:creationId xmlns:a16="http://schemas.microsoft.com/office/drawing/2014/main" id="{F2DCEDCC-5B9C-411F-93FB-D6C4A89AD34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446442" y="521324"/>
                <a:ext cx="1332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8" name="Input penna 47">
                <a:extLst>
                  <a:ext uri="{FF2B5EF4-FFF2-40B4-BE49-F238E27FC236}">
                    <a16:creationId xmlns:a16="http://schemas.microsoft.com/office/drawing/2014/main" id="{1E1914B3-9623-4D54-8F9E-0B459C41BB9F}"/>
                  </a:ext>
                </a:extLst>
              </p14:cNvPr>
              <p14:cNvContentPartPr/>
              <p14:nvPr/>
            </p14:nvContentPartPr>
            <p14:xfrm>
              <a:off x="3724362" y="519884"/>
              <a:ext cx="3240" cy="89640"/>
            </p14:xfrm>
          </p:contentPart>
        </mc:Choice>
        <mc:Fallback xmlns="">
          <p:pic>
            <p:nvPicPr>
              <p:cNvPr id="48" name="Input penna 47">
                <a:extLst>
                  <a:ext uri="{FF2B5EF4-FFF2-40B4-BE49-F238E27FC236}">
                    <a16:creationId xmlns:a16="http://schemas.microsoft.com/office/drawing/2014/main" id="{1E1914B3-9623-4D54-8F9E-0B459C41BB9F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15362" y="510884"/>
                <a:ext cx="208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9" name="Input penna 48">
                <a:extLst>
                  <a:ext uri="{FF2B5EF4-FFF2-40B4-BE49-F238E27FC236}">
                    <a16:creationId xmlns:a16="http://schemas.microsoft.com/office/drawing/2014/main" id="{D8F788A3-4275-4012-B01A-25478B914244}"/>
                  </a:ext>
                </a:extLst>
              </p14:cNvPr>
              <p14:cNvContentPartPr/>
              <p14:nvPr/>
            </p14:nvContentPartPr>
            <p14:xfrm>
              <a:off x="3704202" y="494684"/>
              <a:ext cx="96120" cy="67320"/>
            </p14:xfrm>
          </p:contentPart>
        </mc:Choice>
        <mc:Fallback xmlns="">
          <p:pic>
            <p:nvPicPr>
              <p:cNvPr id="49" name="Input penna 48">
                <a:extLst>
                  <a:ext uri="{FF2B5EF4-FFF2-40B4-BE49-F238E27FC236}">
                    <a16:creationId xmlns:a16="http://schemas.microsoft.com/office/drawing/2014/main" id="{D8F788A3-4275-4012-B01A-25478B91424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695562" y="485684"/>
                <a:ext cx="1137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put penna 49">
                <a:extLst>
                  <a:ext uri="{FF2B5EF4-FFF2-40B4-BE49-F238E27FC236}">
                    <a16:creationId xmlns:a16="http://schemas.microsoft.com/office/drawing/2014/main" id="{627532EE-C691-44FA-AB95-0A522E252CB5}"/>
                  </a:ext>
                </a:extLst>
              </p14:cNvPr>
              <p14:cNvContentPartPr/>
              <p14:nvPr/>
            </p14:nvContentPartPr>
            <p14:xfrm>
              <a:off x="3814362" y="519884"/>
              <a:ext cx="81000" cy="99360"/>
            </p14:xfrm>
          </p:contentPart>
        </mc:Choice>
        <mc:Fallback xmlns="">
          <p:pic>
            <p:nvPicPr>
              <p:cNvPr id="50" name="Input penna 49">
                <a:extLst>
                  <a:ext uri="{FF2B5EF4-FFF2-40B4-BE49-F238E27FC236}">
                    <a16:creationId xmlns:a16="http://schemas.microsoft.com/office/drawing/2014/main" id="{627532EE-C691-44FA-AB95-0A522E252CB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05362" y="510884"/>
                <a:ext cx="9864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1" name="Input penna 50">
                <a:extLst>
                  <a:ext uri="{FF2B5EF4-FFF2-40B4-BE49-F238E27FC236}">
                    <a16:creationId xmlns:a16="http://schemas.microsoft.com/office/drawing/2014/main" id="{4DDEDF03-0EA6-4E36-B2A6-0D0C238944A5}"/>
                  </a:ext>
                </a:extLst>
              </p14:cNvPr>
              <p14:cNvContentPartPr/>
              <p14:nvPr/>
            </p14:nvContentPartPr>
            <p14:xfrm>
              <a:off x="3911922" y="493244"/>
              <a:ext cx="88200" cy="109080"/>
            </p14:xfrm>
          </p:contentPart>
        </mc:Choice>
        <mc:Fallback xmlns="">
          <p:pic>
            <p:nvPicPr>
              <p:cNvPr id="51" name="Input penna 50">
                <a:extLst>
                  <a:ext uri="{FF2B5EF4-FFF2-40B4-BE49-F238E27FC236}">
                    <a16:creationId xmlns:a16="http://schemas.microsoft.com/office/drawing/2014/main" id="{4DDEDF03-0EA6-4E36-B2A6-0D0C238944A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903282" y="484604"/>
                <a:ext cx="105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2" name="Input penna 51">
                <a:extLst>
                  <a:ext uri="{FF2B5EF4-FFF2-40B4-BE49-F238E27FC236}">
                    <a16:creationId xmlns:a16="http://schemas.microsoft.com/office/drawing/2014/main" id="{6EEA8EE6-084F-4C10-8C77-485B3EC9EC03}"/>
                  </a:ext>
                </a:extLst>
              </p14:cNvPr>
              <p14:cNvContentPartPr/>
              <p14:nvPr/>
            </p14:nvContentPartPr>
            <p14:xfrm>
              <a:off x="4036842" y="513044"/>
              <a:ext cx="12960" cy="65520"/>
            </p14:xfrm>
          </p:contentPart>
        </mc:Choice>
        <mc:Fallback xmlns="">
          <p:pic>
            <p:nvPicPr>
              <p:cNvPr id="52" name="Input penna 51">
                <a:extLst>
                  <a:ext uri="{FF2B5EF4-FFF2-40B4-BE49-F238E27FC236}">
                    <a16:creationId xmlns:a16="http://schemas.microsoft.com/office/drawing/2014/main" id="{6EEA8EE6-084F-4C10-8C77-485B3EC9EC0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028202" y="504044"/>
                <a:ext cx="3060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3" name="Input penna 52">
                <a:extLst>
                  <a:ext uri="{FF2B5EF4-FFF2-40B4-BE49-F238E27FC236}">
                    <a16:creationId xmlns:a16="http://schemas.microsoft.com/office/drawing/2014/main" id="{444A74D0-2181-41DB-903B-2F5A616CF8FB}"/>
                  </a:ext>
                </a:extLst>
              </p14:cNvPr>
              <p14:cNvContentPartPr/>
              <p14:nvPr/>
            </p14:nvContentPartPr>
            <p14:xfrm>
              <a:off x="3979602" y="477044"/>
              <a:ext cx="141480" cy="122400"/>
            </p14:xfrm>
          </p:contentPart>
        </mc:Choice>
        <mc:Fallback xmlns="">
          <p:pic>
            <p:nvPicPr>
              <p:cNvPr id="53" name="Input penna 52">
                <a:extLst>
                  <a:ext uri="{FF2B5EF4-FFF2-40B4-BE49-F238E27FC236}">
                    <a16:creationId xmlns:a16="http://schemas.microsoft.com/office/drawing/2014/main" id="{444A74D0-2181-41DB-903B-2F5A616CF8F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970602" y="468044"/>
                <a:ext cx="1591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4" name="Input penna 53">
                <a:extLst>
                  <a:ext uri="{FF2B5EF4-FFF2-40B4-BE49-F238E27FC236}">
                    <a16:creationId xmlns:a16="http://schemas.microsoft.com/office/drawing/2014/main" id="{4B6C8D20-D9EE-4F9E-A91A-1E9F7B9F0FBF}"/>
                  </a:ext>
                </a:extLst>
              </p14:cNvPr>
              <p14:cNvContentPartPr/>
              <p14:nvPr/>
            </p14:nvContentPartPr>
            <p14:xfrm>
              <a:off x="4198482" y="468764"/>
              <a:ext cx="59040" cy="203400"/>
            </p14:xfrm>
          </p:contentPart>
        </mc:Choice>
        <mc:Fallback xmlns="">
          <p:pic>
            <p:nvPicPr>
              <p:cNvPr id="54" name="Input penna 53">
                <a:extLst>
                  <a:ext uri="{FF2B5EF4-FFF2-40B4-BE49-F238E27FC236}">
                    <a16:creationId xmlns:a16="http://schemas.microsoft.com/office/drawing/2014/main" id="{4B6C8D20-D9EE-4F9E-A91A-1E9F7B9F0FB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189842" y="460124"/>
                <a:ext cx="76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5" name="Input penna 54">
                <a:extLst>
                  <a:ext uri="{FF2B5EF4-FFF2-40B4-BE49-F238E27FC236}">
                    <a16:creationId xmlns:a16="http://schemas.microsoft.com/office/drawing/2014/main" id="{ABE9A8BA-C358-410F-95C6-638F8FF0435D}"/>
                  </a:ext>
                </a:extLst>
              </p14:cNvPr>
              <p14:cNvContentPartPr/>
              <p14:nvPr/>
            </p14:nvContentPartPr>
            <p14:xfrm>
              <a:off x="4287402" y="540044"/>
              <a:ext cx="68040" cy="82080"/>
            </p14:xfrm>
          </p:contentPart>
        </mc:Choice>
        <mc:Fallback xmlns="">
          <p:pic>
            <p:nvPicPr>
              <p:cNvPr id="55" name="Input penna 54">
                <a:extLst>
                  <a:ext uri="{FF2B5EF4-FFF2-40B4-BE49-F238E27FC236}">
                    <a16:creationId xmlns:a16="http://schemas.microsoft.com/office/drawing/2014/main" id="{ABE9A8BA-C358-410F-95C6-638F8FF0435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278402" y="531044"/>
                <a:ext cx="856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6" name="Input penna 55">
                <a:extLst>
                  <a:ext uri="{FF2B5EF4-FFF2-40B4-BE49-F238E27FC236}">
                    <a16:creationId xmlns:a16="http://schemas.microsoft.com/office/drawing/2014/main" id="{86FD612B-D4B3-471E-81EE-03FADD55BD68}"/>
                  </a:ext>
                </a:extLst>
              </p14:cNvPr>
              <p14:cNvContentPartPr/>
              <p14:nvPr/>
            </p14:nvContentPartPr>
            <p14:xfrm>
              <a:off x="4367682" y="555884"/>
              <a:ext cx="56160" cy="79560"/>
            </p14:xfrm>
          </p:contentPart>
        </mc:Choice>
        <mc:Fallback xmlns="">
          <p:pic>
            <p:nvPicPr>
              <p:cNvPr id="56" name="Input penna 55">
                <a:extLst>
                  <a:ext uri="{FF2B5EF4-FFF2-40B4-BE49-F238E27FC236}">
                    <a16:creationId xmlns:a16="http://schemas.microsoft.com/office/drawing/2014/main" id="{86FD612B-D4B3-471E-81EE-03FADD55BD6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359042" y="547244"/>
                <a:ext cx="73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57" name="Input penna 56">
                <a:extLst>
                  <a:ext uri="{FF2B5EF4-FFF2-40B4-BE49-F238E27FC236}">
                    <a16:creationId xmlns:a16="http://schemas.microsoft.com/office/drawing/2014/main" id="{CD5B3D50-CD4F-40FC-9043-0D13E06F68B8}"/>
                  </a:ext>
                </a:extLst>
              </p14:cNvPr>
              <p14:cNvContentPartPr/>
              <p14:nvPr/>
            </p14:nvContentPartPr>
            <p14:xfrm>
              <a:off x="4376322" y="604844"/>
              <a:ext cx="46080" cy="3960"/>
            </p14:xfrm>
          </p:contentPart>
        </mc:Choice>
        <mc:Fallback xmlns="">
          <p:pic>
            <p:nvPicPr>
              <p:cNvPr id="57" name="Input penna 56">
                <a:extLst>
                  <a:ext uri="{FF2B5EF4-FFF2-40B4-BE49-F238E27FC236}">
                    <a16:creationId xmlns:a16="http://schemas.microsoft.com/office/drawing/2014/main" id="{CD5B3D50-CD4F-40FC-9043-0D13E06F68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67682" y="595844"/>
                <a:ext cx="637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put penna 57">
                <a:extLst>
                  <a:ext uri="{FF2B5EF4-FFF2-40B4-BE49-F238E27FC236}">
                    <a16:creationId xmlns:a16="http://schemas.microsoft.com/office/drawing/2014/main" id="{919781FF-4E27-4C20-8277-8CE0C5960D51}"/>
                  </a:ext>
                </a:extLst>
              </p14:cNvPr>
              <p14:cNvContentPartPr/>
              <p14:nvPr/>
            </p14:nvContentPartPr>
            <p14:xfrm>
              <a:off x="4422042" y="565964"/>
              <a:ext cx="97920" cy="74520"/>
            </p14:xfrm>
          </p:contentPart>
        </mc:Choice>
        <mc:Fallback xmlns="">
          <p:pic>
            <p:nvPicPr>
              <p:cNvPr id="58" name="Input penna 57">
                <a:extLst>
                  <a:ext uri="{FF2B5EF4-FFF2-40B4-BE49-F238E27FC236}">
                    <a16:creationId xmlns:a16="http://schemas.microsoft.com/office/drawing/2014/main" id="{919781FF-4E27-4C20-8277-8CE0C5960D5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13402" y="556964"/>
                <a:ext cx="1155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put penna 58">
                <a:extLst>
                  <a:ext uri="{FF2B5EF4-FFF2-40B4-BE49-F238E27FC236}">
                    <a16:creationId xmlns:a16="http://schemas.microsoft.com/office/drawing/2014/main" id="{D513B6F0-524C-46C8-835D-84F14EF818B8}"/>
                  </a:ext>
                </a:extLst>
              </p14:cNvPr>
              <p14:cNvContentPartPr/>
              <p14:nvPr/>
            </p14:nvContentPartPr>
            <p14:xfrm>
              <a:off x="4489002" y="551924"/>
              <a:ext cx="84240" cy="89280"/>
            </p14:xfrm>
          </p:contentPart>
        </mc:Choice>
        <mc:Fallback xmlns="">
          <p:pic>
            <p:nvPicPr>
              <p:cNvPr id="59" name="Input penna 58">
                <a:extLst>
                  <a:ext uri="{FF2B5EF4-FFF2-40B4-BE49-F238E27FC236}">
                    <a16:creationId xmlns:a16="http://schemas.microsoft.com/office/drawing/2014/main" id="{D513B6F0-524C-46C8-835D-84F14EF818B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80362" y="543284"/>
                <a:ext cx="10188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put penna 59">
                <a:extLst>
                  <a:ext uri="{FF2B5EF4-FFF2-40B4-BE49-F238E27FC236}">
                    <a16:creationId xmlns:a16="http://schemas.microsoft.com/office/drawing/2014/main" id="{BCB1F1E0-B9FE-4338-B988-CF5CB0CC524B}"/>
                  </a:ext>
                </a:extLst>
              </p14:cNvPr>
              <p14:cNvContentPartPr/>
              <p14:nvPr/>
            </p14:nvContentPartPr>
            <p14:xfrm>
              <a:off x="4572162" y="568124"/>
              <a:ext cx="123120" cy="63000"/>
            </p14:xfrm>
          </p:contentPart>
        </mc:Choice>
        <mc:Fallback xmlns="">
          <p:pic>
            <p:nvPicPr>
              <p:cNvPr id="60" name="Input penna 59">
                <a:extLst>
                  <a:ext uri="{FF2B5EF4-FFF2-40B4-BE49-F238E27FC236}">
                    <a16:creationId xmlns:a16="http://schemas.microsoft.com/office/drawing/2014/main" id="{BCB1F1E0-B9FE-4338-B988-CF5CB0CC524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63522" y="559484"/>
                <a:ext cx="140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put penna 60">
                <a:extLst>
                  <a:ext uri="{FF2B5EF4-FFF2-40B4-BE49-F238E27FC236}">
                    <a16:creationId xmlns:a16="http://schemas.microsoft.com/office/drawing/2014/main" id="{6B450F31-B652-4135-B6B2-B1DD7D23EF4D}"/>
                  </a:ext>
                </a:extLst>
              </p14:cNvPr>
              <p14:cNvContentPartPr/>
              <p14:nvPr/>
            </p14:nvContentPartPr>
            <p14:xfrm>
              <a:off x="4806522" y="577844"/>
              <a:ext cx="7200" cy="60120"/>
            </p14:xfrm>
          </p:contentPart>
        </mc:Choice>
        <mc:Fallback xmlns="">
          <p:pic>
            <p:nvPicPr>
              <p:cNvPr id="61" name="Input penna 60">
                <a:extLst>
                  <a:ext uri="{FF2B5EF4-FFF2-40B4-BE49-F238E27FC236}">
                    <a16:creationId xmlns:a16="http://schemas.microsoft.com/office/drawing/2014/main" id="{6B450F31-B652-4135-B6B2-B1DD7D23EF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7522" y="568844"/>
                <a:ext cx="24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put penna 61">
                <a:extLst>
                  <a:ext uri="{FF2B5EF4-FFF2-40B4-BE49-F238E27FC236}">
                    <a16:creationId xmlns:a16="http://schemas.microsoft.com/office/drawing/2014/main" id="{545B41DC-481D-46C4-A9DF-BC6B6617C412}"/>
                  </a:ext>
                </a:extLst>
              </p14:cNvPr>
              <p14:cNvContentPartPr/>
              <p14:nvPr/>
            </p14:nvContentPartPr>
            <p14:xfrm>
              <a:off x="4788162" y="552284"/>
              <a:ext cx="52920" cy="84600"/>
            </p14:xfrm>
          </p:contentPart>
        </mc:Choice>
        <mc:Fallback xmlns="">
          <p:pic>
            <p:nvPicPr>
              <p:cNvPr id="62" name="Input penna 61">
                <a:extLst>
                  <a:ext uri="{FF2B5EF4-FFF2-40B4-BE49-F238E27FC236}">
                    <a16:creationId xmlns:a16="http://schemas.microsoft.com/office/drawing/2014/main" id="{545B41DC-481D-46C4-A9DF-BC6B6617C41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79522" y="543644"/>
                <a:ext cx="7056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put penna 62">
                <a:extLst>
                  <a:ext uri="{FF2B5EF4-FFF2-40B4-BE49-F238E27FC236}">
                    <a16:creationId xmlns:a16="http://schemas.microsoft.com/office/drawing/2014/main" id="{EDC6C1B9-9E6D-482A-B59B-F4B7DBDD6815}"/>
                  </a:ext>
                </a:extLst>
              </p14:cNvPr>
              <p14:cNvContentPartPr/>
              <p14:nvPr/>
            </p14:nvContentPartPr>
            <p14:xfrm>
              <a:off x="4876002" y="562724"/>
              <a:ext cx="10800" cy="78480"/>
            </p14:xfrm>
          </p:contentPart>
        </mc:Choice>
        <mc:Fallback xmlns="">
          <p:pic>
            <p:nvPicPr>
              <p:cNvPr id="63" name="Input penna 62">
                <a:extLst>
                  <a:ext uri="{FF2B5EF4-FFF2-40B4-BE49-F238E27FC236}">
                    <a16:creationId xmlns:a16="http://schemas.microsoft.com/office/drawing/2014/main" id="{EDC6C1B9-9E6D-482A-B59B-F4B7DBDD681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867362" y="553724"/>
                <a:ext cx="28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4" name="Input penna 63">
                <a:extLst>
                  <a:ext uri="{FF2B5EF4-FFF2-40B4-BE49-F238E27FC236}">
                    <a16:creationId xmlns:a16="http://schemas.microsoft.com/office/drawing/2014/main" id="{0FBCFEB3-AEE8-427A-9D06-7A0CDDA3EFD0}"/>
                  </a:ext>
                </a:extLst>
              </p14:cNvPr>
              <p14:cNvContentPartPr/>
              <p14:nvPr/>
            </p14:nvContentPartPr>
            <p14:xfrm>
              <a:off x="4959882" y="553364"/>
              <a:ext cx="14400" cy="95040"/>
            </p14:xfrm>
          </p:contentPart>
        </mc:Choice>
        <mc:Fallback xmlns="">
          <p:pic>
            <p:nvPicPr>
              <p:cNvPr id="64" name="Input penna 63">
                <a:extLst>
                  <a:ext uri="{FF2B5EF4-FFF2-40B4-BE49-F238E27FC236}">
                    <a16:creationId xmlns:a16="http://schemas.microsoft.com/office/drawing/2014/main" id="{0FBCFEB3-AEE8-427A-9D06-7A0CDDA3EFD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950882" y="544364"/>
                <a:ext cx="320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5" name="Input penna 64">
                <a:extLst>
                  <a:ext uri="{FF2B5EF4-FFF2-40B4-BE49-F238E27FC236}">
                    <a16:creationId xmlns:a16="http://schemas.microsoft.com/office/drawing/2014/main" id="{D370F5C3-9AB8-4959-BA9B-B7DA438EDF99}"/>
                  </a:ext>
                </a:extLst>
              </p14:cNvPr>
              <p14:cNvContentPartPr/>
              <p14:nvPr/>
            </p14:nvContentPartPr>
            <p14:xfrm>
              <a:off x="4947282" y="540764"/>
              <a:ext cx="79920" cy="46800"/>
            </p14:xfrm>
          </p:contentPart>
        </mc:Choice>
        <mc:Fallback xmlns="">
          <p:pic>
            <p:nvPicPr>
              <p:cNvPr id="65" name="Input penna 64">
                <a:extLst>
                  <a:ext uri="{FF2B5EF4-FFF2-40B4-BE49-F238E27FC236}">
                    <a16:creationId xmlns:a16="http://schemas.microsoft.com/office/drawing/2014/main" id="{D370F5C3-9AB8-4959-BA9B-B7DA438EDF9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938282" y="531764"/>
                <a:ext cx="9756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put penna 65">
                <a:extLst>
                  <a:ext uri="{FF2B5EF4-FFF2-40B4-BE49-F238E27FC236}">
                    <a16:creationId xmlns:a16="http://schemas.microsoft.com/office/drawing/2014/main" id="{80F5CE9E-ED53-45F7-868A-82A11ED5E6EB}"/>
                  </a:ext>
                </a:extLst>
              </p14:cNvPr>
              <p14:cNvContentPartPr/>
              <p14:nvPr/>
            </p14:nvContentPartPr>
            <p14:xfrm>
              <a:off x="5015322" y="563804"/>
              <a:ext cx="69840" cy="90000"/>
            </p14:xfrm>
          </p:contentPart>
        </mc:Choice>
        <mc:Fallback xmlns="">
          <p:pic>
            <p:nvPicPr>
              <p:cNvPr id="66" name="Input penna 65">
                <a:extLst>
                  <a:ext uri="{FF2B5EF4-FFF2-40B4-BE49-F238E27FC236}">
                    <a16:creationId xmlns:a16="http://schemas.microsoft.com/office/drawing/2014/main" id="{80F5CE9E-ED53-45F7-868A-82A11ED5E6E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6322" y="554804"/>
                <a:ext cx="874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7" name="Input penna 66">
                <a:extLst>
                  <a:ext uri="{FF2B5EF4-FFF2-40B4-BE49-F238E27FC236}">
                    <a16:creationId xmlns:a16="http://schemas.microsoft.com/office/drawing/2014/main" id="{B4F3B6DB-EEA7-44FF-AFEA-D65FF2CB6F89}"/>
                  </a:ext>
                </a:extLst>
              </p14:cNvPr>
              <p14:cNvContentPartPr/>
              <p14:nvPr/>
            </p14:nvContentPartPr>
            <p14:xfrm>
              <a:off x="5101002" y="571364"/>
              <a:ext cx="55800" cy="76320"/>
            </p14:xfrm>
          </p:contentPart>
        </mc:Choice>
        <mc:Fallback xmlns="">
          <p:pic>
            <p:nvPicPr>
              <p:cNvPr id="67" name="Input penna 66">
                <a:extLst>
                  <a:ext uri="{FF2B5EF4-FFF2-40B4-BE49-F238E27FC236}">
                    <a16:creationId xmlns:a16="http://schemas.microsoft.com/office/drawing/2014/main" id="{B4F3B6DB-EEA7-44FF-AFEA-D65FF2CB6F8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92002" y="562724"/>
                <a:ext cx="73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put penna 67">
                <a:extLst>
                  <a:ext uri="{FF2B5EF4-FFF2-40B4-BE49-F238E27FC236}">
                    <a16:creationId xmlns:a16="http://schemas.microsoft.com/office/drawing/2014/main" id="{7E541767-890F-4EA7-AD22-E22CC46922BF}"/>
                  </a:ext>
                </a:extLst>
              </p14:cNvPr>
              <p14:cNvContentPartPr/>
              <p14:nvPr/>
            </p14:nvContentPartPr>
            <p14:xfrm>
              <a:off x="5091282" y="610604"/>
              <a:ext cx="63360" cy="7200"/>
            </p14:xfrm>
          </p:contentPart>
        </mc:Choice>
        <mc:Fallback xmlns="">
          <p:pic>
            <p:nvPicPr>
              <p:cNvPr id="68" name="Input penna 67">
                <a:extLst>
                  <a:ext uri="{FF2B5EF4-FFF2-40B4-BE49-F238E27FC236}">
                    <a16:creationId xmlns:a16="http://schemas.microsoft.com/office/drawing/2014/main" id="{7E541767-890F-4EA7-AD22-E22CC46922B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82642" y="601604"/>
                <a:ext cx="810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9" name="Input penna 68">
                <a:extLst>
                  <a:ext uri="{FF2B5EF4-FFF2-40B4-BE49-F238E27FC236}">
                    <a16:creationId xmlns:a16="http://schemas.microsoft.com/office/drawing/2014/main" id="{35A9F176-4887-4DBC-A071-510592EBF14E}"/>
                  </a:ext>
                </a:extLst>
              </p14:cNvPr>
              <p14:cNvContentPartPr/>
              <p14:nvPr/>
            </p14:nvContentPartPr>
            <p14:xfrm>
              <a:off x="5175882" y="577124"/>
              <a:ext cx="58320" cy="89280"/>
            </p14:xfrm>
          </p:contentPart>
        </mc:Choice>
        <mc:Fallback xmlns="">
          <p:pic>
            <p:nvPicPr>
              <p:cNvPr id="69" name="Input penna 68">
                <a:extLst>
                  <a:ext uri="{FF2B5EF4-FFF2-40B4-BE49-F238E27FC236}">
                    <a16:creationId xmlns:a16="http://schemas.microsoft.com/office/drawing/2014/main" id="{35A9F176-4887-4DBC-A071-510592EBF1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67242" y="568124"/>
                <a:ext cx="7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0" name="Input penna 69">
                <a:extLst>
                  <a:ext uri="{FF2B5EF4-FFF2-40B4-BE49-F238E27FC236}">
                    <a16:creationId xmlns:a16="http://schemas.microsoft.com/office/drawing/2014/main" id="{54117503-4A5A-4526-A87F-03BF963FFC80}"/>
                  </a:ext>
                </a:extLst>
              </p14:cNvPr>
              <p14:cNvContentPartPr/>
              <p14:nvPr/>
            </p14:nvContentPartPr>
            <p14:xfrm>
              <a:off x="5233122" y="575684"/>
              <a:ext cx="55440" cy="93600"/>
            </p14:xfrm>
          </p:contentPart>
        </mc:Choice>
        <mc:Fallback xmlns="">
          <p:pic>
            <p:nvPicPr>
              <p:cNvPr id="70" name="Input penna 69">
                <a:extLst>
                  <a:ext uri="{FF2B5EF4-FFF2-40B4-BE49-F238E27FC236}">
                    <a16:creationId xmlns:a16="http://schemas.microsoft.com/office/drawing/2014/main" id="{54117503-4A5A-4526-A87F-03BF963FFC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224482" y="567044"/>
                <a:ext cx="730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1" name="Input penna 70">
                <a:extLst>
                  <a:ext uri="{FF2B5EF4-FFF2-40B4-BE49-F238E27FC236}">
                    <a16:creationId xmlns:a16="http://schemas.microsoft.com/office/drawing/2014/main" id="{BFF70724-8AD6-4623-83BE-38F210C35576}"/>
                  </a:ext>
                </a:extLst>
              </p14:cNvPr>
              <p14:cNvContentPartPr/>
              <p14:nvPr/>
            </p14:nvContentPartPr>
            <p14:xfrm>
              <a:off x="5304402" y="599804"/>
              <a:ext cx="13680" cy="64080"/>
            </p14:xfrm>
          </p:contentPart>
        </mc:Choice>
        <mc:Fallback xmlns="">
          <p:pic>
            <p:nvPicPr>
              <p:cNvPr id="71" name="Input penna 70">
                <a:extLst>
                  <a:ext uri="{FF2B5EF4-FFF2-40B4-BE49-F238E27FC236}">
                    <a16:creationId xmlns:a16="http://schemas.microsoft.com/office/drawing/2014/main" id="{BFF70724-8AD6-4623-83BE-38F210C355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95402" y="590804"/>
                <a:ext cx="313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put penna 71">
                <a:extLst>
                  <a:ext uri="{FF2B5EF4-FFF2-40B4-BE49-F238E27FC236}">
                    <a16:creationId xmlns:a16="http://schemas.microsoft.com/office/drawing/2014/main" id="{98AA51B9-8D6D-4002-A100-B1387801A9BC}"/>
                  </a:ext>
                </a:extLst>
              </p14:cNvPr>
              <p14:cNvContentPartPr/>
              <p14:nvPr/>
            </p14:nvContentPartPr>
            <p14:xfrm>
              <a:off x="5340402" y="596564"/>
              <a:ext cx="49680" cy="69840"/>
            </p14:xfrm>
          </p:contentPart>
        </mc:Choice>
        <mc:Fallback xmlns="">
          <p:pic>
            <p:nvPicPr>
              <p:cNvPr id="72" name="Input penna 71">
                <a:extLst>
                  <a:ext uri="{FF2B5EF4-FFF2-40B4-BE49-F238E27FC236}">
                    <a16:creationId xmlns:a16="http://schemas.microsoft.com/office/drawing/2014/main" id="{98AA51B9-8D6D-4002-A100-B1387801A9B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31762" y="587924"/>
                <a:ext cx="673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3" name="Input penna 72">
                <a:extLst>
                  <a:ext uri="{FF2B5EF4-FFF2-40B4-BE49-F238E27FC236}">
                    <a16:creationId xmlns:a16="http://schemas.microsoft.com/office/drawing/2014/main" id="{8BD8E715-639B-4A69-8D4D-5F55F83A500F}"/>
                  </a:ext>
                </a:extLst>
              </p14:cNvPr>
              <p14:cNvContentPartPr/>
              <p14:nvPr/>
            </p14:nvContentPartPr>
            <p14:xfrm>
              <a:off x="5407002" y="556964"/>
              <a:ext cx="66240" cy="99000"/>
            </p14:xfrm>
          </p:contentPart>
        </mc:Choice>
        <mc:Fallback xmlns="">
          <p:pic>
            <p:nvPicPr>
              <p:cNvPr id="73" name="Input penna 72">
                <a:extLst>
                  <a:ext uri="{FF2B5EF4-FFF2-40B4-BE49-F238E27FC236}">
                    <a16:creationId xmlns:a16="http://schemas.microsoft.com/office/drawing/2014/main" id="{8BD8E715-639B-4A69-8D4D-5F55F83A500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98362" y="548324"/>
                <a:ext cx="838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put penna 73">
                <a:extLst>
                  <a:ext uri="{FF2B5EF4-FFF2-40B4-BE49-F238E27FC236}">
                    <a16:creationId xmlns:a16="http://schemas.microsoft.com/office/drawing/2014/main" id="{8C0C0CE8-DE50-4DE7-BC2A-DCECC8F275F1}"/>
                  </a:ext>
                </a:extLst>
              </p14:cNvPr>
              <p14:cNvContentPartPr/>
              <p14:nvPr/>
            </p14:nvContentPartPr>
            <p14:xfrm>
              <a:off x="5498802" y="573524"/>
              <a:ext cx="63360" cy="75240"/>
            </p14:xfrm>
          </p:contentPart>
        </mc:Choice>
        <mc:Fallback xmlns="">
          <p:pic>
            <p:nvPicPr>
              <p:cNvPr id="74" name="Input penna 73">
                <a:extLst>
                  <a:ext uri="{FF2B5EF4-FFF2-40B4-BE49-F238E27FC236}">
                    <a16:creationId xmlns:a16="http://schemas.microsoft.com/office/drawing/2014/main" id="{8C0C0CE8-DE50-4DE7-BC2A-DCECC8F275F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9802" y="564524"/>
                <a:ext cx="810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put penna 74">
                <a:extLst>
                  <a:ext uri="{FF2B5EF4-FFF2-40B4-BE49-F238E27FC236}">
                    <a16:creationId xmlns:a16="http://schemas.microsoft.com/office/drawing/2014/main" id="{1AB16706-1664-4D17-BEFF-7AF6EA0863C4}"/>
                  </a:ext>
                </a:extLst>
              </p14:cNvPr>
              <p14:cNvContentPartPr/>
              <p14:nvPr/>
            </p14:nvContentPartPr>
            <p14:xfrm>
              <a:off x="5586642" y="510524"/>
              <a:ext cx="38880" cy="203040"/>
            </p14:xfrm>
          </p:contentPart>
        </mc:Choice>
        <mc:Fallback xmlns="">
          <p:pic>
            <p:nvPicPr>
              <p:cNvPr id="75" name="Input penna 74">
                <a:extLst>
                  <a:ext uri="{FF2B5EF4-FFF2-40B4-BE49-F238E27FC236}">
                    <a16:creationId xmlns:a16="http://schemas.microsoft.com/office/drawing/2014/main" id="{1AB16706-1664-4D17-BEFF-7AF6EA0863C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78002" y="501524"/>
                <a:ext cx="56520" cy="22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6" name="Gruppo 75">
            <a:extLst>
              <a:ext uri="{FF2B5EF4-FFF2-40B4-BE49-F238E27FC236}">
                <a16:creationId xmlns:a16="http://schemas.microsoft.com/office/drawing/2014/main" id="{8B62F5EF-A0CA-482E-9415-63BDD94700A4}"/>
              </a:ext>
            </a:extLst>
          </p:cNvPr>
          <p:cNvGrpSpPr/>
          <p:nvPr/>
        </p:nvGrpSpPr>
        <p:grpSpPr>
          <a:xfrm>
            <a:off x="2161962" y="760364"/>
            <a:ext cx="3230640" cy="595440"/>
            <a:chOff x="8602091" y="759817"/>
            <a:chExt cx="3230640" cy="59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7" name="Input penna 76">
                  <a:extLst>
                    <a:ext uri="{FF2B5EF4-FFF2-40B4-BE49-F238E27FC236}">
                      <a16:creationId xmlns:a16="http://schemas.microsoft.com/office/drawing/2014/main" id="{D4AA7035-3FD2-40C3-B6A5-9DB4EED44DB8}"/>
                    </a:ext>
                  </a:extLst>
                </p14:cNvPr>
                <p14:cNvContentPartPr/>
                <p14:nvPr/>
              </p14:nvContentPartPr>
              <p14:xfrm>
                <a:off x="8602091" y="800497"/>
                <a:ext cx="74520" cy="7884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D4AA7035-3FD2-40C3-B6A5-9DB4EED44DB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593091" y="791857"/>
                  <a:ext cx="921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8" name="Input penna 77">
                  <a:extLst>
                    <a:ext uri="{FF2B5EF4-FFF2-40B4-BE49-F238E27FC236}">
                      <a16:creationId xmlns:a16="http://schemas.microsoft.com/office/drawing/2014/main" id="{F2B4FB1C-8880-4958-AE82-A3972FAEA2FB}"/>
                    </a:ext>
                  </a:extLst>
                </p14:cNvPr>
                <p14:cNvContentPartPr/>
                <p14:nvPr/>
              </p14:nvContentPartPr>
              <p14:xfrm>
                <a:off x="8607131" y="833257"/>
                <a:ext cx="52920" cy="1224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F2B4FB1C-8880-4958-AE82-A3972FAEA2F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598491" y="824617"/>
                  <a:ext cx="705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9" name="Input penna 78">
                  <a:extLst>
                    <a:ext uri="{FF2B5EF4-FFF2-40B4-BE49-F238E27FC236}">
                      <a16:creationId xmlns:a16="http://schemas.microsoft.com/office/drawing/2014/main" id="{3ED41196-205A-488B-97AB-C97036E1FF7D}"/>
                    </a:ext>
                  </a:extLst>
                </p14:cNvPr>
                <p14:cNvContentPartPr/>
                <p14:nvPr/>
              </p14:nvContentPartPr>
              <p14:xfrm>
                <a:off x="8788211" y="787177"/>
                <a:ext cx="64080" cy="10692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3ED41196-205A-488B-97AB-C97036E1FF7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779571" y="778177"/>
                  <a:ext cx="817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0" name="Input penna 79">
                  <a:extLst>
                    <a:ext uri="{FF2B5EF4-FFF2-40B4-BE49-F238E27FC236}">
                      <a16:creationId xmlns:a16="http://schemas.microsoft.com/office/drawing/2014/main" id="{76E00D4C-B8B0-427A-8BCF-EA4A39F43AB9}"/>
                    </a:ext>
                  </a:extLst>
                </p14:cNvPr>
                <p14:cNvContentPartPr/>
                <p14:nvPr/>
              </p14:nvContentPartPr>
              <p14:xfrm>
                <a:off x="8870651" y="789337"/>
                <a:ext cx="45360" cy="9252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76E00D4C-B8B0-427A-8BCF-EA4A39F43AB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861651" y="780337"/>
                  <a:ext cx="63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1" name="Input penna 80">
                  <a:extLst>
                    <a:ext uri="{FF2B5EF4-FFF2-40B4-BE49-F238E27FC236}">
                      <a16:creationId xmlns:a16="http://schemas.microsoft.com/office/drawing/2014/main" id="{31830ECE-F722-4C02-A337-1BD3E98E99BF}"/>
                    </a:ext>
                  </a:extLst>
                </p14:cNvPr>
                <p14:cNvContentPartPr/>
                <p14:nvPr/>
              </p14:nvContentPartPr>
              <p14:xfrm>
                <a:off x="8863451" y="835777"/>
                <a:ext cx="61200" cy="1728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31830ECE-F722-4C02-A337-1BD3E98E99B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854451" y="827137"/>
                  <a:ext cx="788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2" name="Input penna 81">
                  <a:extLst>
                    <a:ext uri="{FF2B5EF4-FFF2-40B4-BE49-F238E27FC236}">
                      <a16:creationId xmlns:a16="http://schemas.microsoft.com/office/drawing/2014/main" id="{5880C3DC-76B1-43BF-B966-EEC1F00B765F}"/>
                    </a:ext>
                  </a:extLst>
                </p14:cNvPr>
                <p14:cNvContentPartPr/>
                <p14:nvPr/>
              </p14:nvContentPartPr>
              <p14:xfrm>
                <a:off x="8907371" y="783577"/>
                <a:ext cx="85320" cy="9072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5880C3DC-76B1-43BF-B966-EEC1F00B765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898731" y="774937"/>
                  <a:ext cx="102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3" name="Input penna 82">
                  <a:extLst>
                    <a:ext uri="{FF2B5EF4-FFF2-40B4-BE49-F238E27FC236}">
                      <a16:creationId xmlns:a16="http://schemas.microsoft.com/office/drawing/2014/main" id="{2C7DA419-6C66-42C3-8CBE-FF21EFE1D224}"/>
                    </a:ext>
                  </a:extLst>
                </p14:cNvPr>
                <p14:cNvContentPartPr/>
                <p14:nvPr/>
              </p14:nvContentPartPr>
              <p14:xfrm>
                <a:off x="8979011" y="786097"/>
                <a:ext cx="36000" cy="87480"/>
              </p14:xfrm>
            </p:contentPart>
          </mc:Choice>
          <mc:Fallback xmlns="">
            <p:pic>
              <p:nvPicPr>
                <p:cNvPr id="83" name="Input penna 82">
                  <a:extLst>
                    <a:ext uri="{FF2B5EF4-FFF2-40B4-BE49-F238E27FC236}">
                      <a16:creationId xmlns:a16="http://schemas.microsoft.com/office/drawing/2014/main" id="{2C7DA419-6C66-42C3-8CBE-FF21EFE1D22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970371" y="777457"/>
                  <a:ext cx="53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4" name="Input penna 83">
                  <a:extLst>
                    <a:ext uri="{FF2B5EF4-FFF2-40B4-BE49-F238E27FC236}">
                      <a16:creationId xmlns:a16="http://schemas.microsoft.com/office/drawing/2014/main" id="{A4476429-245B-4E63-92FC-A3F435370336}"/>
                    </a:ext>
                  </a:extLst>
                </p14:cNvPr>
                <p14:cNvContentPartPr/>
                <p14:nvPr/>
              </p14:nvContentPartPr>
              <p14:xfrm>
                <a:off x="8942291" y="788617"/>
                <a:ext cx="93960" cy="12960"/>
              </p14:xfrm>
            </p:contentPart>
          </mc:Choice>
          <mc:Fallback xmlns="">
            <p:pic>
              <p:nvPicPr>
                <p:cNvPr id="84" name="Input penna 83">
                  <a:extLst>
                    <a:ext uri="{FF2B5EF4-FFF2-40B4-BE49-F238E27FC236}">
                      <a16:creationId xmlns:a16="http://schemas.microsoft.com/office/drawing/2014/main" id="{A4476429-245B-4E63-92FC-A3F435370336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33651" y="779977"/>
                  <a:ext cx="1116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5" name="Input penna 84">
                  <a:extLst>
                    <a:ext uri="{FF2B5EF4-FFF2-40B4-BE49-F238E27FC236}">
                      <a16:creationId xmlns:a16="http://schemas.microsoft.com/office/drawing/2014/main" id="{3760D04D-A15B-4A62-A443-C6F2F89F1C40}"/>
                    </a:ext>
                  </a:extLst>
                </p14:cNvPr>
                <p14:cNvContentPartPr/>
                <p14:nvPr/>
              </p14:nvContentPartPr>
              <p14:xfrm>
                <a:off x="9049931" y="809137"/>
                <a:ext cx="94680" cy="91080"/>
              </p14:xfrm>
            </p:contentPart>
          </mc:Choice>
          <mc:Fallback xmlns="">
            <p:pic>
              <p:nvPicPr>
                <p:cNvPr id="85" name="Input penna 84">
                  <a:extLst>
                    <a:ext uri="{FF2B5EF4-FFF2-40B4-BE49-F238E27FC236}">
                      <a16:creationId xmlns:a16="http://schemas.microsoft.com/office/drawing/2014/main" id="{3760D04D-A15B-4A62-A443-C6F2F89F1C4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040931" y="800497"/>
                  <a:ext cx="112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86" name="Input penna 85">
                  <a:extLst>
                    <a:ext uri="{FF2B5EF4-FFF2-40B4-BE49-F238E27FC236}">
                      <a16:creationId xmlns:a16="http://schemas.microsoft.com/office/drawing/2014/main" id="{07B2AFF4-8F54-4234-A94B-9A5C3E894491}"/>
                    </a:ext>
                  </a:extLst>
                </p14:cNvPr>
                <p14:cNvContentPartPr/>
                <p14:nvPr/>
              </p14:nvContentPartPr>
              <p14:xfrm>
                <a:off x="9043451" y="854857"/>
                <a:ext cx="57240" cy="11520"/>
              </p14:xfrm>
            </p:contentPart>
          </mc:Choice>
          <mc:Fallback xmlns="">
            <p:pic>
              <p:nvPicPr>
                <p:cNvPr id="86" name="Input penna 85">
                  <a:extLst>
                    <a:ext uri="{FF2B5EF4-FFF2-40B4-BE49-F238E27FC236}">
                      <a16:creationId xmlns:a16="http://schemas.microsoft.com/office/drawing/2014/main" id="{07B2AFF4-8F54-4234-A94B-9A5C3E89449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034811" y="845857"/>
                  <a:ext cx="748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87" name="Input penna 86">
                  <a:extLst>
                    <a:ext uri="{FF2B5EF4-FFF2-40B4-BE49-F238E27FC236}">
                      <a16:creationId xmlns:a16="http://schemas.microsoft.com/office/drawing/2014/main" id="{B21D4F02-4C6E-4F6B-A7C2-BAF94B4FCB95}"/>
                    </a:ext>
                  </a:extLst>
                </p14:cNvPr>
                <p14:cNvContentPartPr/>
                <p14:nvPr/>
              </p14:nvContentPartPr>
              <p14:xfrm>
                <a:off x="9220931" y="759817"/>
                <a:ext cx="43200" cy="173880"/>
              </p14:xfrm>
            </p:contentPart>
          </mc:Choice>
          <mc:Fallback xmlns="">
            <p:pic>
              <p:nvPicPr>
                <p:cNvPr id="87" name="Input penna 86">
                  <a:extLst>
                    <a:ext uri="{FF2B5EF4-FFF2-40B4-BE49-F238E27FC236}">
                      <a16:creationId xmlns:a16="http://schemas.microsoft.com/office/drawing/2014/main" id="{B21D4F02-4C6E-4F6B-A7C2-BAF94B4FCB9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212291" y="751177"/>
                  <a:ext cx="60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8" name="Input penna 87">
                  <a:extLst>
                    <a:ext uri="{FF2B5EF4-FFF2-40B4-BE49-F238E27FC236}">
                      <a16:creationId xmlns:a16="http://schemas.microsoft.com/office/drawing/2014/main" id="{4B5363A7-ACB7-4183-9554-02F0503E7A1C}"/>
                    </a:ext>
                  </a:extLst>
                </p14:cNvPr>
                <p14:cNvContentPartPr/>
                <p14:nvPr/>
              </p14:nvContentPartPr>
              <p14:xfrm>
                <a:off x="9300131" y="806977"/>
                <a:ext cx="43920" cy="80280"/>
              </p14:xfrm>
            </p:contentPart>
          </mc:Choice>
          <mc:Fallback xmlns="">
            <p:pic>
              <p:nvPicPr>
                <p:cNvPr id="88" name="Input penna 87">
                  <a:extLst>
                    <a:ext uri="{FF2B5EF4-FFF2-40B4-BE49-F238E27FC236}">
                      <a16:creationId xmlns:a16="http://schemas.microsoft.com/office/drawing/2014/main" id="{4B5363A7-ACB7-4183-9554-02F0503E7A1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291491" y="797977"/>
                  <a:ext cx="615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9" name="Input penna 88">
                  <a:extLst>
                    <a:ext uri="{FF2B5EF4-FFF2-40B4-BE49-F238E27FC236}">
                      <a16:creationId xmlns:a16="http://schemas.microsoft.com/office/drawing/2014/main" id="{8B798C6D-3C24-4C61-8BD0-60CDBE1A8BE9}"/>
                    </a:ext>
                  </a:extLst>
                </p14:cNvPr>
                <p14:cNvContentPartPr/>
                <p14:nvPr/>
              </p14:nvContentPartPr>
              <p14:xfrm>
                <a:off x="9357731" y="815257"/>
                <a:ext cx="55440" cy="72720"/>
              </p14:xfrm>
            </p:contentPart>
          </mc:Choice>
          <mc:Fallback xmlns="">
            <p:pic>
              <p:nvPicPr>
                <p:cNvPr id="89" name="Input penna 88">
                  <a:extLst>
                    <a:ext uri="{FF2B5EF4-FFF2-40B4-BE49-F238E27FC236}">
                      <a16:creationId xmlns:a16="http://schemas.microsoft.com/office/drawing/2014/main" id="{8B798C6D-3C24-4C61-8BD0-60CDBE1A8BE9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348731" y="806257"/>
                  <a:ext cx="730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0" name="Input penna 89">
                  <a:extLst>
                    <a:ext uri="{FF2B5EF4-FFF2-40B4-BE49-F238E27FC236}">
                      <a16:creationId xmlns:a16="http://schemas.microsoft.com/office/drawing/2014/main" id="{67CC76EE-FF07-4DBD-912A-6C1B06DFC2B8}"/>
                    </a:ext>
                  </a:extLst>
                </p14:cNvPr>
                <p14:cNvContentPartPr/>
                <p14:nvPr/>
              </p14:nvContentPartPr>
              <p14:xfrm>
                <a:off x="9418931" y="816337"/>
                <a:ext cx="45720" cy="75600"/>
              </p14:xfrm>
            </p:contentPart>
          </mc:Choice>
          <mc:Fallback xmlns="">
            <p:pic>
              <p:nvPicPr>
                <p:cNvPr id="90" name="Input penna 89">
                  <a:extLst>
                    <a:ext uri="{FF2B5EF4-FFF2-40B4-BE49-F238E27FC236}">
                      <a16:creationId xmlns:a16="http://schemas.microsoft.com/office/drawing/2014/main" id="{67CC76EE-FF07-4DBD-912A-6C1B06DFC2B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410291" y="807697"/>
                  <a:ext cx="633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1" name="Input penna 90">
                  <a:extLst>
                    <a:ext uri="{FF2B5EF4-FFF2-40B4-BE49-F238E27FC236}">
                      <a16:creationId xmlns:a16="http://schemas.microsoft.com/office/drawing/2014/main" id="{1C16BA9D-777E-465D-8388-C2E662F020DD}"/>
                    </a:ext>
                  </a:extLst>
                </p14:cNvPr>
                <p14:cNvContentPartPr/>
                <p14:nvPr/>
              </p14:nvContentPartPr>
              <p14:xfrm>
                <a:off x="9481571" y="820297"/>
                <a:ext cx="51480" cy="6480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1C16BA9D-777E-465D-8388-C2E662F020D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72931" y="811297"/>
                  <a:ext cx="691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2" name="Input penna 91">
                  <a:extLst>
                    <a:ext uri="{FF2B5EF4-FFF2-40B4-BE49-F238E27FC236}">
                      <a16:creationId xmlns:a16="http://schemas.microsoft.com/office/drawing/2014/main" id="{FDC99545-4C00-427A-BF86-676BA0B5B06D}"/>
                    </a:ext>
                  </a:extLst>
                </p14:cNvPr>
                <p14:cNvContentPartPr/>
                <p14:nvPr/>
              </p14:nvContentPartPr>
              <p14:xfrm>
                <a:off x="9481931" y="850897"/>
                <a:ext cx="55800" cy="900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FDC99545-4C00-427A-BF86-676BA0B5B06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472931" y="842257"/>
                  <a:ext cx="73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3" name="Input penna 92">
                  <a:extLst>
                    <a:ext uri="{FF2B5EF4-FFF2-40B4-BE49-F238E27FC236}">
                      <a16:creationId xmlns:a16="http://schemas.microsoft.com/office/drawing/2014/main" id="{624672EB-F6B4-4DDC-8FA5-0491DE2ED40B}"/>
                    </a:ext>
                  </a:extLst>
                </p14:cNvPr>
                <p14:cNvContentPartPr/>
                <p14:nvPr/>
              </p14:nvContentPartPr>
              <p14:xfrm>
                <a:off x="9643211" y="797977"/>
                <a:ext cx="60840" cy="101520"/>
              </p14:xfrm>
            </p:contentPart>
          </mc:Choice>
          <mc:Fallback xmlns="">
            <p:pic>
              <p:nvPicPr>
                <p:cNvPr id="93" name="Input penna 92">
                  <a:extLst>
                    <a:ext uri="{FF2B5EF4-FFF2-40B4-BE49-F238E27FC236}">
                      <a16:creationId xmlns:a16="http://schemas.microsoft.com/office/drawing/2014/main" id="{624672EB-F6B4-4DDC-8FA5-0491DE2ED40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34211" y="789337"/>
                  <a:ext cx="784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94" name="Input penna 93">
                  <a:extLst>
                    <a:ext uri="{FF2B5EF4-FFF2-40B4-BE49-F238E27FC236}">
                      <a16:creationId xmlns:a16="http://schemas.microsoft.com/office/drawing/2014/main" id="{C3D4B3F2-3435-4FE2-A54C-007470477CB5}"/>
                    </a:ext>
                  </a:extLst>
                </p14:cNvPr>
                <p14:cNvContentPartPr/>
                <p14:nvPr/>
              </p14:nvContentPartPr>
              <p14:xfrm>
                <a:off x="9721331" y="802297"/>
                <a:ext cx="68400" cy="6444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C3D4B3F2-3435-4FE2-A54C-007470477CB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712691" y="793297"/>
                  <a:ext cx="86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95" name="Input penna 94">
                  <a:extLst>
                    <a:ext uri="{FF2B5EF4-FFF2-40B4-BE49-F238E27FC236}">
                      <a16:creationId xmlns:a16="http://schemas.microsoft.com/office/drawing/2014/main" id="{14FA474B-3813-40C4-9FF1-91CA306CB504}"/>
                    </a:ext>
                  </a:extLst>
                </p14:cNvPr>
                <p14:cNvContentPartPr/>
                <p14:nvPr/>
              </p14:nvContentPartPr>
              <p14:xfrm>
                <a:off x="9710531" y="836497"/>
                <a:ext cx="54360" cy="468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14FA474B-3813-40C4-9FF1-91CA306CB50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01531" y="827857"/>
                  <a:ext cx="72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96" name="Input penna 95">
                  <a:extLst>
                    <a:ext uri="{FF2B5EF4-FFF2-40B4-BE49-F238E27FC236}">
                      <a16:creationId xmlns:a16="http://schemas.microsoft.com/office/drawing/2014/main" id="{2FF6E08D-04A3-4C55-83CE-F64F57609662}"/>
                    </a:ext>
                  </a:extLst>
                </p14:cNvPr>
                <p14:cNvContentPartPr/>
                <p14:nvPr/>
              </p14:nvContentPartPr>
              <p14:xfrm>
                <a:off x="9773891" y="822097"/>
                <a:ext cx="72000" cy="6192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2FF6E08D-04A3-4C55-83CE-F64F57609662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765251" y="813097"/>
                  <a:ext cx="896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97" name="Input penna 96">
                  <a:extLst>
                    <a:ext uri="{FF2B5EF4-FFF2-40B4-BE49-F238E27FC236}">
                      <a16:creationId xmlns:a16="http://schemas.microsoft.com/office/drawing/2014/main" id="{3C239358-DC02-43D7-9E58-8E26C5913ECF}"/>
                    </a:ext>
                  </a:extLst>
                </p14:cNvPr>
                <p14:cNvContentPartPr/>
                <p14:nvPr/>
              </p14:nvContentPartPr>
              <p14:xfrm>
                <a:off x="9815291" y="795097"/>
                <a:ext cx="86760" cy="8028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3C239358-DC02-43D7-9E58-8E26C5913EC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806651" y="786097"/>
                  <a:ext cx="1044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98" name="Input penna 97">
                  <a:extLst>
                    <a:ext uri="{FF2B5EF4-FFF2-40B4-BE49-F238E27FC236}">
                      <a16:creationId xmlns:a16="http://schemas.microsoft.com/office/drawing/2014/main" id="{71170F72-828C-4AD0-A7FF-E5E10B3116DD}"/>
                    </a:ext>
                  </a:extLst>
                </p14:cNvPr>
                <p14:cNvContentPartPr/>
                <p14:nvPr/>
              </p14:nvContentPartPr>
              <p14:xfrm>
                <a:off x="9912491" y="808057"/>
                <a:ext cx="168840" cy="7020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71170F72-828C-4AD0-A7FF-E5E10B3116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903491" y="799417"/>
                  <a:ext cx="1864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99" name="Input penna 98">
                  <a:extLst>
                    <a:ext uri="{FF2B5EF4-FFF2-40B4-BE49-F238E27FC236}">
                      <a16:creationId xmlns:a16="http://schemas.microsoft.com/office/drawing/2014/main" id="{F257DAFB-C7F9-45DD-B07D-66CB209C990E}"/>
                    </a:ext>
                  </a:extLst>
                </p14:cNvPr>
                <p14:cNvContentPartPr/>
                <p14:nvPr/>
              </p14:nvContentPartPr>
              <p14:xfrm>
                <a:off x="10077011" y="902017"/>
                <a:ext cx="32760" cy="29880"/>
              </p14:xfrm>
            </p:contentPart>
          </mc:Choice>
          <mc:Fallback xmlns="">
            <p:pic>
              <p:nvPicPr>
                <p:cNvPr id="99" name="Input penna 98">
                  <a:extLst>
                    <a:ext uri="{FF2B5EF4-FFF2-40B4-BE49-F238E27FC236}">
                      <a16:creationId xmlns:a16="http://schemas.microsoft.com/office/drawing/2014/main" id="{F257DAFB-C7F9-45DD-B07D-66CB209C990E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068371" y="893017"/>
                  <a:ext cx="504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0" name="Input penna 99">
                  <a:extLst>
                    <a:ext uri="{FF2B5EF4-FFF2-40B4-BE49-F238E27FC236}">
                      <a16:creationId xmlns:a16="http://schemas.microsoft.com/office/drawing/2014/main" id="{E63DFC76-FFEE-49C7-A7D2-5AD4FCA62005}"/>
                    </a:ext>
                  </a:extLst>
                </p14:cNvPr>
                <p14:cNvContentPartPr/>
                <p14:nvPr/>
              </p14:nvContentPartPr>
              <p14:xfrm>
                <a:off x="10185731" y="816337"/>
                <a:ext cx="43920" cy="9792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E63DFC76-FFEE-49C7-A7D2-5AD4FCA6200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177091" y="807337"/>
                  <a:ext cx="615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01" name="Input penna 100">
                  <a:extLst>
                    <a:ext uri="{FF2B5EF4-FFF2-40B4-BE49-F238E27FC236}">
                      <a16:creationId xmlns:a16="http://schemas.microsoft.com/office/drawing/2014/main" id="{3AFF42B2-89A2-4085-975C-779F54697144}"/>
                    </a:ext>
                  </a:extLst>
                </p14:cNvPr>
                <p14:cNvContentPartPr/>
                <p14:nvPr/>
              </p14:nvContentPartPr>
              <p14:xfrm>
                <a:off x="10253771" y="835777"/>
                <a:ext cx="50400" cy="8136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3AFF42B2-89A2-4085-975C-779F5469714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245131" y="827137"/>
                  <a:ext cx="68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02" name="Input penna 101">
                  <a:extLst>
                    <a:ext uri="{FF2B5EF4-FFF2-40B4-BE49-F238E27FC236}">
                      <a16:creationId xmlns:a16="http://schemas.microsoft.com/office/drawing/2014/main" id="{9FC537A8-B4B8-45D3-9E4A-93C8F61A348C}"/>
                    </a:ext>
                  </a:extLst>
                </p14:cNvPr>
                <p14:cNvContentPartPr/>
                <p14:nvPr/>
              </p14:nvContentPartPr>
              <p14:xfrm>
                <a:off x="10290131" y="835777"/>
                <a:ext cx="70560" cy="80280"/>
              </p14:xfrm>
            </p:contentPart>
          </mc:Choice>
          <mc:Fallback xmlns="">
            <p:pic>
              <p:nvPicPr>
                <p:cNvPr id="102" name="Input penna 101">
                  <a:extLst>
                    <a:ext uri="{FF2B5EF4-FFF2-40B4-BE49-F238E27FC236}">
                      <a16:creationId xmlns:a16="http://schemas.microsoft.com/office/drawing/2014/main" id="{9FC537A8-B4B8-45D3-9E4A-93C8F61A348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281131" y="827137"/>
                  <a:ext cx="882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03" name="Input penna 102">
                  <a:extLst>
                    <a:ext uri="{FF2B5EF4-FFF2-40B4-BE49-F238E27FC236}">
                      <a16:creationId xmlns:a16="http://schemas.microsoft.com/office/drawing/2014/main" id="{1876010C-C12F-4EB6-BF8E-229A01E490E6}"/>
                    </a:ext>
                  </a:extLst>
                </p14:cNvPr>
                <p14:cNvContentPartPr/>
                <p14:nvPr/>
              </p14:nvContentPartPr>
              <p14:xfrm>
                <a:off x="10381211" y="837217"/>
                <a:ext cx="61560" cy="8208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1876010C-C12F-4EB6-BF8E-229A01E490E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372571" y="828217"/>
                  <a:ext cx="792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04" name="Input penna 103">
                  <a:extLst>
                    <a:ext uri="{FF2B5EF4-FFF2-40B4-BE49-F238E27FC236}">
                      <a16:creationId xmlns:a16="http://schemas.microsoft.com/office/drawing/2014/main" id="{F92EA416-0D4F-4D6B-8025-5DBEE17DCD98}"/>
                    </a:ext>
                  </a:extLst>
                </p14:cNvPr>
                <p14:cNvContentPartPr/>
                <p14:nvPr/>
              </p14:nvContentPartPr>
              <p14:xfrm>
                <a:off x="10384091" y="880777"/>
                <a:ext cx="55800" cy="612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F92EA416-0D4F-4D6B-8025-5DBEE17DCD9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375091" y="871777"/>
                  <a:ext cx="73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05" name="Input penna 104">
                  <a:extLst>
                    <a:ext uri="{FF2B5EF4-FFF2-40B4-BE49-F238E27FC236}">
                      <a16:creationId xmlns:a16="http://schemas.microsoft.com/office/drawing/2014/main" id="{1EA868BA-A859-4866-BA2E-25DD25D8FE30}"/>
                    </a:ext>
                  </a:extLst>
                </p14:cNvPr>
                <p14:cNvContentPartPr/>
                <p14:nvPr/>
              </p14:nvContentPartPr>
              <p14:xfrm>
                <a:off x="10533851" y="829657"/>
                <a:ext cx="5400" cy="62280"/>
              </p14:xfrm>
            </p:contentPart>
          </mc:Choice>
          <mc:Fallback xmlns="">
            <p:pic>
              <p:nvPicPr>
                <p:cNvPr id="105" name="Input penna 104">
                  <a:extLst>
                    <a:ext uri="{FF2B5EF4-FFF2-40B4-BE49-F238E27FC236}">
                      <a16:creationId xmlns:a16="http://schemas.microsoft.com/office/drawing/2014/main" id="{1EA868BA-A859-4866-BA2E-25DD25D8FE3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524851" y="820657"/>
                  <a:ext cx="230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06" name="Input penna 105">
                  <a:extLst>
                    <a:ext uri="{FF2B5EF4-FFF2-40B4-BE49-F238E27FC236}">
                      <a16:creationId xmlns:a16="http://schemas.microsoft.com/office/drawing/2014/main" id="{D000D7E2-CBBE-45FE-ACAB-3DE0A32BE58F}"/>
                    </a:ext>
                  </a:extLst>
                </p14:cNvPr>
                <p14:cNvContentPartPr/>
                <p14:nvPr/>
              </p14:nvContentPartPr>
              <p14:xfrm>
                <a:off x="10511171" y="825697"/>
                <a:ext cx="61560" cy="85680"/>
              </p14:xfrm>
            </p:contentPart>
          </mc:Choice>
          <mc:Fallback xmlns="">
            <p:pic>
              <p:nvPicPr>
                <p:cNvPr id="106" name="Input penna 105">
                  <a:extLst>
                    <a:ext uri="{FF2B5EF4-FFF2-40B4-BE49-F238E27FC236}">
                      <a16:creationId xmlns:a16="http://schemas.microsoft.com/office/drawing/2014/main" id="{D000D7E2-CBBE-45FE-ACAB-3DE0A32BE58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502171" y="817057"/>
                  <a:ext cx="792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07" name="Input penna 106">
                  <a:extLst>
                    <a:ext uri="{FF2B5EF4-FFF2-40B4-BE49-F238E27FC236}">
                      <a16:creationId xmlns:a16="http://schemas.microsoft.com/office/drawing/2014/main" id="{330B3076-9F50-482E-B57A-2A1ACBB2FE61}"/>
                    </a:ext>
                  </a:extLst>
                </p14:cNvPr>
                <p14:cNvContentPartPr/>
                <p14:nvPr/>
              </p14:nvContentPartPr>
              <p14:xfrm>
                <a:off x="10608011" y="835417"/>
                <a:ext cx="19440" cy="7020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330B3076-9F50-482E-B57A-2A1ACBB2FE6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599011" y="826417"/>
                  <a:ext cx="370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8" name="Input penna 107">
                  <a:extLst>
                    <a:ext uri="{FF2B5EF4-FFF2-40B4-BE49-F238E27FC236}">
                      <a16:creationId xmlns:a16="http://schemas.microsoft.com/office/drawing/2014/main" id="{895A633C-C45F-4817-8586-7F93E4EBC90D}"/>
                    </a:ext>
                  </a:extLst>
                </p14:cNvPr>
                <p14:cNvContentPartPr/>
                <p14:nvPr/>
              </p14:nvContentPartPr>
              <p14:xfrm>
                <a:off x="10681451" y="812017"/>
                <a:ext cx="65880" cy="83520"/>
              </p14:xfrm>
            </p:contentPart>
          </mc:Choice>
          <mc:Fallback xmlns="">
            <p:pic>
              <p:nvPicPr>
                <p:cNvPr id="108" name="Input penna 107">
                  <a:extLst>
                    <a:ext uri="{FF2B5EF4-FFF2-40B4-BE49-F238E27FC236}">
                      <a16:creationId xmlns:a16="http://schemas.microsoft.com/office/drawing/2014/main" id="{895A633C-C45F-4817-8586-7F93E4EBC90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672451" y="803017"/>
                  <a:ext cx="83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9" name="Input penna 108">
                  <a:extLst>
                    <a:ext uri="{FF2B5EF4-FFF2-40B4-BE49-F238E27FC236}">
                      <a16:creationId xmlns:a16="http://schemas.microsoft.com/office/drawing/2014/main" id="{FF9A0F9C-783E-4F2D-BB3A-4E6F9FB65983}"/>
                    </a:ext>
                  </a:extLst>
                </p14:cNvPr>
                <p14:cNvContentPartPr/>
                <p14:nvPr/>
              </p14:nvContentPartPr>
              <p14:xfrm>
                <a:off x="10753451" y="822097"/>
                <a:ext cx="61920" cy="6732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FF9A0F9C-783E-4F2D-BB3A-4E6F9FB6598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744811" y="813097"/>
                  <a:ext cx="795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10" name="Input penna 109">
                  <a:extLst>
                    <a:ext uri="{FF2B5EF4-FFF2-40B4-BE49-F238E27FC236}">
                      <a16:creationId xmlns:a16="http://schemas.microsoft.com/office/drawing/2014/main" id="{B90A3C53-714D-447F-85F1-130A7CCD0DFE}"/>
                    </a:ext>
                  </a:extLst>
                </p14:cNvPr>
                <p14:cNvContentPartPr/>
                <p14:nvPr/>
              </p14:nvContentPartPr>
              <p14:xfrm>
                <a:off x="10821491" y="820657"/>
                <a:ext cx="74880" cy="7380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B90A3C53-714D-447F-85F1-130A7CCD0DF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812851" y="812017"/>
                  <a:ext cx="925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11" name="Input penna 110">
                  <a:extLst>
                    <a:ext uri="{FF2B5EF4-FFF2-40B4-BE49-F238E27FC236}">
                      <a16:creationId xmlns:a16="http://schemas.microsoft.com/office/drawing/2014/main" id="{2707C50A-424C-44EA-A256-98B6EF376FE7}"/>
                    </a:ext>
                  </a:extLst>
                </p14:cNvPr>
                <p14:cNvContentPartPr/>
                <p14:nvPr/>
              </p14:nvContentPartPr>
              <p14:xfrm>
                <a:off x="10901411" y="845497"/>
                <a:ext cx="63360" cy="5580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2707C50A-424C-44EA-A256-98B6EF376FE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892411" y="836497"/>
                  <a:ext cx="810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12" name="Input penna 111">
                  <a:extLst>
                    <a:ext uri="{FF2B5EF4-FFF2-40B4-BE49-F238E27FC236}">
                      <a16:creationId xmlns:a16="http://schemas.microsoft.com/office/drawing/2014/main" id="{ED2A61D3-F087-45DD-B61C-989C3FF83B74}"/>
                    </a:ext>
                  </a:extLst>
                </p14:cNvPr>
                <p14:cNvContentPartPr/>
                <p14:nvPr/>
              </p14:nvContentPartPr>
              <p14:xfrm>
                <a:off x="10968731" y="832897"/>
                <a:ext cx="75960" cy="77400"/>
              </p14:xfrm>
            </p:contentPart>
          </mc:Choice>
          <mc:Fallback xmlns="">
            <p:pic>
              <p:nvPicPr>
                <p:cNvPr id="112" name="Input penna 111">
                  <a:extLst>
                    <a:ext uri="{FF2B5EF4-FFF2-40B4-BE49-F238E27FC236}">
                      <a16:creationId xmlns:a16="http://schemas.microsoft.com/office/drawing/2014/main" id="{ED2A61D3-F087-45DD-B61C-989C3FF83B7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0959731" y="823897"/>
                  <a:ext cx="936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13" name="Input penna 112">
                  <a:extLst>
                    <a:ext uri="{FF2B5EF4-FFF2-40B4-BE49-F238E27FC236}">
                      <a16:creationId xmlns:a16="http://schemas.microsoft.com/office/drawing/2014/main" id="{EF46154C-5DB7-45B5-88F6-1BB3358DE3CD}"/>
                    </a:ext>
                  </a:extLst>
                </p14:cNvPr>
                <p14:cNvContentPartPr/>
                <p14:nvPr/>
              </p14:nvContentPartPr>
              <p14:xfrm>
                <a:off x="11041091" y="849097"/>
                <a:ext cx="77400" cy="7128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EF46154C-5DB7-45B5-88F6-1BB3358DE3CD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032451" y="840457"/>
                  <a:ext cx="950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14" name="Input penna 113">
                  <a:extLst>
                    <a:ext uri="{FF2B5EF4-FFF2-40B4-BE49-F238E27FC236}">
                      <a16:creationId xmlns:a16="http://schemas.microsoft.com/office/drawing/2014/main" id="{26AD6083-922B-4B48-A9B6-B8EA8ADDBEFE}"/>
                    </a:ext>
                  </a:extLst>
                </p14:cNvPr>
                <p14:cNvContentPartPr/>
                <p14:nvPr/>
              </p14:nvContentPartPr>
              <p14:xfrm>
                <a:off x="11131451" y="862417"/>
                <a:ext cx="18720" cy="5040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26AD6083-922B-4B48-A9B6-B8EA8ADDBEF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122451" y="853417"/>
                  <a:ext cx="363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15" name="Input penna 114">
                  <a:extLst>
                    <a:ext uri="{FF2B5EF4-FFF2-40B4-BE49-F238E27FC236}">
                      <a16:creationId xmlns:a16="http://schemas.microsoft.com/office/drawing/2014/main" id="{724AD79B-E185-47B4-8F1D-A1F579430C4D}"/>
                    </a:ext>
                  </a:extLst>
                </p14:cNvPr>
                <p14:cNvContentPartPr/>
                <p14:nvPr/>
              </p14:nvContentPartPr>
              <p14:xfrm>
                <a:off x="11159891" y="830377"/>
                <a:ext cx="75600" cy="76680"/>
              </p14:xfrm>
            </p:contentPart>
          </mc:Choice>
          <mc:Fallback xmlns="">
            <p:pic>
              <p:nvPicPr>
                <p:cNvPr id="115" name="Input penna 114">
                  <a:extLst>
                    <a:ext uri="{FF2B5EF4-FFF2-40B4-BE49-F238E27FC236}">
                      <a16:creationId xmlns:a16="http://schemas.microsoft.com/office/drawing/2014/main" id="{724AD79B-E185-47B4-8F1D-A1F579430C4D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150891" y="821377"/>
                  <a:ext cx="932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16" name="Input penna 115">
                  <a:extLst>
                    <a:ext uri="{FF2B5EF4-FFF2-40B4-BE49-F238E27FC236}">
                      <a16:creationId xmlns:a16="http://schemas.microsoft.com/office/drawing/2014/main" id="{CD1E60C7-B8CF-4E93-AE67-CD53910D5BA4}"/>
                    </a:ext>
                  </a:extLst>
                </p14:cNvPr>
                <p14:cNvContentPartPr/>
                <p14:nvPr/>
              </p14:nvContentPartPr>
              <p14:xfrm>
                <a:off x="11227571" y="853417"/>
                <a:ext cx="51480" cy="7056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CD1E60C7-B8CF-4E93-AE67-CD53910D5BA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218931" y="844417"/>
                  <a:ext cx="691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17" name="Input penna 116">
                  <a:extLst>
                    <a:ext uri="{FF2B5EF4-FFF2-40B4-BE49-F238E27FC236}">
                      <a16:creationId xmlns:a16="http://schemas.microsoft.com/office/drawing/2014/main" id="{5DA5417B-F1F0-4B27-BE1B-C49BC70FBC44}"/>
                    </a:ext>
                  </a:extLst>
                </p14:cNvPr>
                <p14:cNvContentPartPr/>
                <p14:nvPr/>
              </p14:nvContentPartPr>
              <p14:xfrm>
                <a:off x="11291291" y="825337"/>
                <a:ext cx="52920" cy="94320"/>
              </p14:xfrm>
            </p:contentPart>
          </mc:Choice>
          <mc:Fallback xmlns="">
            <p:pic>
              <p:nvPicPr>
                <p:cNvPr id="117" name="Input penna 116">
                  <a:extLst>
                    <a:ext uri="{FF2B5EF4-FFF2-40B4-BE49-F238E27FC236}">
                      <a16:creationId xmlns:a16="http://schemas.microsoft.com/office/drawing/2014/main" id="{5DA5417B-F1F0-4B27-BE1B-C49BC70FBC4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1282291" y="816337"/>
                  <a:ext cx="70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18" name="Input penna 117">
                  <a:extLst>
                    <a:ext uri="{FF2B5EF4-FFF2-40B4-BE49-F238E27FC236}">
                      <a16:creationId xmlns:a16="http://schemas.microsoft.com/office/drawing/2014/main" id="{4BA042C3-41D4-4782-94CC-8EC6C3D7E5F6}"/>
                    </a:ext>
                  </a:extLst>
                </p14:cNvPr>
                <p14:cNvContentPartPr/>
                <p14:nvPr/>
              </p14:nvContentPartPr>
              <p14:xfrm>
                <a:off x="11282291" y="842257"/>
                <a:ext cx="83160" cy="70920"/>
              </p14:xfrm>
            </p:contentPart>
          </mc:Choice>
          <mc:Fallback xmlns="">
            <p:pic>
              <p:nvPicPr>
                <p:cNvPr id="118" name="Input penna 117">
                  <a:extLst>
                    <a:ext uri="{FF2B5EF4-FFF2-40B4-BE49-F238E27FC236}">
                      <a16:creationId xmlns:a16="http://schemas.microsoft.com/office/drawing/2014/main" id="{4BA042C3-41D4-4782-94CC-8EC6C3D7E5F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273291" y="833257"/>
                  <a:ext cx="1008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9" name="Input penna 118">
                  <a:extLst>
                    <a:ext uri="{FF2B5EF4-FFF2-40B4-BE49-F238E27FC236}">
                      <a16:creationId xmlns:a16="http://schemas.microsoft.com/office/drawing/2014/main" id="{2E294240-DE0C-4DA8-B040-2DA092B24A41}"/>
                    </a:ext>
                  </a:extLst>
                </p14:cNvPr>
                <p14:cNvContentPartPr/>
                <p14:nvPr/>
              </p14:nvContentPartPr>
              <p14:xfrm>
                <a:off x="11395331" y="858097"/>
                <a:ext cx="64800" cy="5904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2E294240-DE0C-4DA8-B040-2DA092B24A4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386691" y="849097"/>
                  <a:ext cx="824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0" name="Input penna 119">
                  <a:extLst>
                    <a:ext uri="{FF2B5EF4-FFF2-40B4-BE49-F238E27FC236}">
                      <a16:creationId xmlns:a16="http://schemas.microsoft.com/office/drawing/2014/main" id="{30FF9C94-B54F-46A9-A6DE-4B9E6D558000}"/>
                    </a:ext>
                  </a:extLst>
                </p14:cNvPr>
                <p14:cNvContentPartPr/>
                <p14:nvPr/>
              </p14:nvContentPartPr>
              <p14:xfrm>
                <a:off x="11461211" y="841537"/>
                <a:ext cx="88200" cy="8964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30FF9C94-B54F-46A9-A6DE-4B9E6D55800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452211" y="832897"/>
                  <a:ext cx="105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21" name="Input penna 120">
                  <a:extLst>
                    <a:ext uri="{FF2B5EF4-FFF2-40B4-BE49-F238E27FC236}">
                      <a16:creationId xmlns:a16="http://schemas.microsoft.com/office/drawing/2014/main" id="{2A8D6600-389E-4E73-949C-09E1D96263B0}"/>
                    </a:ext>
                  </a:extLst>
                </p14:cNvPr>
                <p14:cNvContentPartPr/>
                <p14:nvPr/>
              </p14:nvContentPartPr>
              <p14:xfrm>
                <a:off x="11560931" y="844777"/>
                <a:ext cx="87120" cy="8856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2A8D6600-389E-4E73-949C-09E1D96263B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551931" y="835777"/>
                  <a:ext cx="104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22" name="Input penna 121">
                  <a:extLst>
                    <a:ext uri="{FF2B5EF4-FFF2-40B4-BE49-F238E27FC236}">
                      <a16:creationId xmlns:a16="http://schemas.microsoft.com/office/drawing/2014/main" id="{2984CB9C-0479-43BF-BF7D-1D04251C72BB}"/>
                    </a:ext>
                  </a:extLst>
                </p14:cNvPr>
                <p14:cNvContentPartPr/>
                <p14:nvPr/>
              </p14:nvContentPartPr>
              <p14:xfrm>
                <a:off x="11571371" y="880057"/>
                <a:ext cx="43920" cy="612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2984CB9C-0479-43BF-BF7D-1D04251C72B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562731" y="871057"/>
                  <a:ext cx="61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3" name="Input penna 122">
                  <a:extLst>
                    <a:ext uri="{FF2B5EF4-FFF2-40B4-BE49-F238E27FC236}">
                      <a16:creationId xmlns:a16="http://schemas.microsoft.com/office/drawing/2014/main" id="{12DBA68D-EFBE-479F-AA17-5DEDC4A2AF37}"/>
                    </a:ext>
                  </a:extLst>
                </p14:cNvPr>
                <p14:cNvContentPartPr/>
                <p14:nvPr/>
              </p14:nvContentPartPr>
              <p14:xfrm>
                <a:off x="11657771" y="795097"/>
                <a:ext cx="64080" cy="17676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12DBA68D-EFBE-479F-AA17-5DEDC4A2AF3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649131" y="786097"/>
                  <a:ext cx="817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24" name="Input penna 123">
                  <a:extLst>
                    <a:ext uri="{FF2B5EF4-FFF2-40B4-BE49-F238E27FC236}">
                      <a16:creationId xmlns:a16="http://schemas.microsoft.com/office/drawing/2014/main" id="{F7EF2F89-B324-4B47-BC02-306A79984A29}"/>
                    </a:ext>
                  </a:extLst>
                </p14:cNvPr>
                <p14:cNvContentPartPr/>
                <p14:nvPr/>
              </p14:nvContentPartPr>
              <p14:xfrm>
                <a:off x="8621891" y="1013977"/>
                <a:ext cx="78840" cy="8280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F7EF2F89-B324-4B47-BC02-306A79984A2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613251" y="1005337"/>
                  <a:ext cx="96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25" name="Input penna 124">
                  <a:extLst>
                    <a:ext uri="{FF2B5EF4-FFF2-40B4-BE49-F238E27FC236}">
                      <a16:creationId xmlns:a16="http://schemas.microsoft.com/office/drawing/2014/main" id="{52382347-334B-4395-9771-A3DB4AECEACF}"/>
                    </a:ext>
                  </a:extLst>
                </p14:cNvPr>
                <p14:cNvContentPartPr/>
                <p14:nvPr/>
              </p14:nvContentPartPr>
              <p14:xfrm>
                <a:off x="8716931" y="1022977"/>
                <a:ext cx="16200" cy="7596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52382347-334B-4395-9771-A3DB4AECEAC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708291" y="1013977"/>
                  <a:ext cx="338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26" name="Input penna 125">
                  <a:extLst>
                    <a:ext uri="{FF2B5EF4-FFF2-40B4-BE49-F238E27FC236}">
                      <a16:creationId xmlns:a16="http://schemas.microsoft.com/office/drawing/2014/main" id="{8284D9E7-6C8C-4C9D-8E78-3AF197EDC354}"/>
                    </a:ext>
                  </a:extLst>
                </p14:cNvPr>
                <p14:cNvContentPartPr/>
                <p14:nvPr/>
              </p14:nvContentPartPr>
              <p14:xfrm>
                <a:off x="8709371" y="1024057"/>
                <a:ext cx="51840" cy="72720"/>
              </p14:xfrm>
            </p:contentPart>
          </mc:Choice>
          <mc:Fallback xmlns="">
            <p:pic>
              <p:nvPicPr>
                <p:cNvPr id="126" name="Input penna 125">
                  <a:extLst>
                    <a:ext uri="{FF2B5EF4-FFF2-40B4-BE49-F238E27FC236}">
                      <a16:creationId xmlns:a16="http://schemas.microsoft.com/office/drawing/2014/main" id="{8284D9E7-6C8C-4C9D-8E78-3AF197EDC35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700731" y="1015417"/>
                  <a:ext cx="69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7" name="Input penna 126">
                  <a:extLst>
                    <a:ext uri="{FF2B5EF4-FFF2-40B4-BE49-F238E27FC236}">
                      <a16:creationId xmlns:a16="http://schemas.microsoft.com/office/drawing/2014/main" id="{43703846-B4CF-48A5-8292-CBAE076DD8EE}"/>
                    </a:ext>
                  </a:extLst>
                </p14:cNvPr>
                <p14:cNvContentPartPr/>
                <p14:nvPr/>
              </p14:nvContentPartPr>
              <p14:xfrm>
                <a:off x="8789291" y="1024777"/>
                <a:ext cx="66600" cy="8604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43703846-B4CF-48A5-8292-CBAE076DD8E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780651" y="1015777"/>
                  <a:ext cx="84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8" name="Input penna 127">
                  <a:extLst>
                    <a:ext uri="{FF2B5EF4-FFF2-40B4-BE49-F238E27FC236}">
                      <a16:creationId xmlns:a16="http://schemas.microsoft.com/office/drawing/2014/main" id="{C46CDE96-5100-4341-9C58-AA923ED998CD}"/>
                    </a:ext>
                  </a:extLst>
                </p14:cNvPr>
                <p14:cNvContentPartPr/>
                <p14:nvPr/>
              </p14:nvContentPartPr>
              <p14:xfrm>
                <a:off x="8796491" y="1063297"/>
                <a:ext cx="64080" cy="1116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C46CDE96-5100-4341-9C58-AA923ED998C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787851" y="1054297"/>
                  <a:ext cx="817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9" name="Input penna 128">
                  <a:extLst>
                    <a:ext uri="{FF2B5EF4-FFF2-40B4-BE49-F238E27FC236}">
                      <a16:creationId xmlns:a16="http://schemas.microsoft.com/office/drawing/2014/main" id="{C0B17037-558D-4153-BA93-553FE5BB66AF}"/>
                    </a:ext>
                  </a:extLst>
                </p14:cNvPr>
                <p14:cNvContentPartPr/>
                <p14:nvPr/>
              </p14:nvContentPartPr>
              <p14:xfrm>
                <a:off x="8999171" y="1039897"/>
                <a:ext cx="7920" cy="7920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C0B17037-558D-4153-BA93-553FE5BB66A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990171" y="1030897"/>
                  <a:ext cx="255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0" name="Input penna 129">
                  <a:extLst>
                    <a:ext uri="{FF2B5EF4-FFF2-40B4-BE49-F238E27FC236}">
                      <a16:creationId xmlns:a16="http://schemas.microsoft.com/office/drawing/2014/main" id="{211F086C-EF68-4FC0-982A-0E3C67CBFDA7}"/>
                    </a:ext>
                  </a:extLst>
                </p14:cNvPr>
                <p14:cNvContentPartPr/>
                <p14:nvPr/>
              </p14:nvContentPartPr>
              <p14:xfrm>
                <a:off x="8982251" y="1026577"/>
                <a:ext cx="60840" cy="10584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211F086C-EF68-4FC0-982A-0E3C67CBFDA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973251" y="1017937"/>
                  <a:ext cx="784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31" name="Input penna 130">
                  <a:extLst>
                    <a:ext uri="{FF2B5EF4-FFF2-40B4-BE49-F238E27FC236}">
                      <a16:creationId xmlns:a16="http://schemas.microsoft.com/office/drawing/2014/main" id="{39C9B24E-E3A0-4E1B-AFE1-F985E2A0DAB4}"/>
                    </a:ext>
                  </a:extLst>
                </p14:cNvPr>
                <p14:cNvContentPartPr/>
                <p14:nvPr/>
              </p14:nvContentPartPr>
              <p14:xfrm>
                <a:off x="9064331" y="1033417"/>
                <a:ext cx="9360" cy="8712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39C9B24E-E3A0-4E1B-AFE1-F985E2A0DAB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055331" y="1024777"/>
                  <a:ext cx="27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32" name="Input penna 131">
                  <a:extLst>
                    <a:ext uri="{FF2B5EF4-FFF2-40B4-BE49-F238E27FC236}">
                      <a16:creationId xmlns:a16="http://schemas.microsoft.com/office/drawing/2014/main" id="{A3E8681B-DF31-4F8E-94BB-72EBC29F7597}"/>
                    </a:ext>
                  </a:extLst>
                </p14:cNvPr>
                <p14:cNvContentPartPr/>
                <p14:nvPr/>
              </p14:nvContentPartPr>
              <p14:xfrm>
                <a:off x="9094571" y="1021537"/>
                <a:ext cx="45720" cy="110160"/>
              </p14:xfrm>
            </p:contentPart>
          </mc:Choice>
          <mc:Fallback xmlns="">
            <p:pic>
              <p:nvPicPr>
                <p:cNvPr id="132" name="Input penna 131">
                  <a:extLst>
                    <a:ext uri="{FF2B5EF4-FFF2-40B4-BE49-F238E27FC236}">
                      <a16:creationId xmlns:a16="http://schemas.microsoft.com/office/drawing/2014/main" id="{A3E8681B-DF31-4F8E-94BB-72EBC29F759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085571" y="1012537"/>
                  <a:ext cx="633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33" name="Input penna 132">
                  <a:extLst>
                    <a:ext uri="{FF2B5EF4-FFF2-40B4-BE49-F238E27FC236}">
                      <a16:creationId xmlns:a16="http://schemas.microsoft.com/office/drawing/2014/main" id="{33C39691-4936-4D5F-B9E4-45FF14F5D49C}"/>
                    </a:ext>
                  </a:extLst>
                </p14:cNvPr>
                <p14:cNvContentPartPr/>
                <p14:nvPr/>
              </p14:nvContentPartPr>
              <p14:xfrm>
                <a:off x="9155051" y="1038457"/>
                <a:ext cx="69120" cy="7920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33C39691-4936-4D5F-B9E4-45FF14F5D49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146411" y="1029817"/>
                  <a:ext cx="867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34" name="Input penna 133">
                  <a:extLst>
                    <a:ext uri="{FF2B5EF4-FFF2-40B4-BE49-F238E27FC236}">
                      <a16:creationId xmlns:a16="http://schemas.microsoft.com/office/drawing/2014/main" id="{8DF7256D-E616-4D91-8797-96CB9AD188B7}"/>
                    </a:ext>
                  </a:extLst>
                </p14:cNvPr>
                <p14:cNvContentPartPr/>
                <p14:nvPr/>
              </p14:nvContentPartPr>
              <p14:xfrm>
                <a:off x="9218051" y="1051057"/>
                <a:ext cx="66960" cy="6156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8DF7256D-E616-4D91-8797-96CB9AD188B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209051" y="1042417"/>
                  <a:ext cx="846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35" name="Input penna 134">
                  <a:extLst>
                    <a:ext uri="{FF2B5EF4-FFF2-40B4-BE49-F238E27FC236}">
                      <a16:creationId xmlns:a16="http://schemas.microsoft.com/office/drawing/2014/main" id="{5320E08B-38C0-4D13-A4EF-4E674753A434}"/>
                    </a:ext>
                  </a:extLst>
                </p14:cNvPr>
                <p14:cNvContentPartPr/>
                <p14:nvPr/>
              </p14:nvContentPartPr>
              <p14:xfrm>
                <a:off x="9306971" y="1043137"/>
                <a:ext cx="39240" cy="9000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5320E08B-38C0-4D13-A4EF-4E674753A43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298331" y="1034137"/>
                  <a:ext cx="56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36" name="Input penna 135">
                  <a:extLst>
                    <a:ext uri="{FF2B5EF4-FFF2-40B4-BE49-F238E27FC236}">
                      <a16:creationId xmlns:a16="http://schemas.microsoft.com/office/drawing/2014/main" id="{6C5EA57A-A433-4FA7-B5A6-B19C2099A443}"/>
                    </a:ext>
                  </a:extLst>
                </p14:cNvPr>
                <p14:cNvContentPartPr/>
                <p14:nvPr/>
              </p14:nvContentPartPr>
              <p14:xfrm>
                <a:off x="9357011" y="1056817"/>
                <a:ext cx="70560" cy="6696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6C5EA57A-A433-4FA7-B5A6-B19C2099A44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348011" y="1048177"/>
                  <a:ext cx="882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37" name="Input penna 136">
                  <a:extLst>
                    <a:ext uri="{FF2B5EF4-FFF2-40B4-BE49-F238E27FC236}">
                      <a16:creationId xmlns:a16="http://schemas.microsoft.com/office/drawing/2014/main" id="{44BFF41F-A510-4028-9F20-86C66CA7D219}"/>
                    </a:ext>
                  </a:extLst>
                </p14:cNvPr>
                <p14:cNvContentPartPr/>
                <p14:nvPr/>
              </p14:nvContentPartPr>
              <p14:xfrm>
                <a:off x="9506411" y="1103257"/>
                <a:ext cx="49680" cy="45720"/>
              </p14:xfrm>
            </p:contentPart>
          </mc:Choice>
          <mc:Fallback xmlns="">
            <p:pic>
              <p:nvPicPr>
                <p:cNvPr id="137" name="Input penna 136">
                  <a:extLst>
                    <a:ext uri="{FF2B5EF4-FFF2-40B4-BE49-F238E27FC236}">
                      <a16:creationId xmlns:a16="http://schemas.microsoft.com/office/drawing/2014/main" id="{44BFF41F-A510-4028-9F20-86C66CA7D21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497411" y="1094617"/>
                  <a:ext cx="673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38" name="Input penna 137">
                  <a:extLst>
                    <a:ext uri="{FF2B5EF4-FFF2-40B4-BE49-F238E27FC236}">
                      <a16:creationId xmlns:a16="http://schemas.microsoft.com/office/drawing/2014/main" id="{ECCBAADF-514C-48DF-85D8-01F9A8763E4F}"/>
                    </a:ext>
                  </a:extLst>
                </p14:cNvPr>
                <p14:cNvContentPartPr/>
                <p14:nvPr/>
              </p14:nvContentPartPr>
              <p14:xfrm>
                <a:off x="9557891" y="1022257"/>
                <a:ext cx="267480" cy="13680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ECCBAADF-514C-48DF-85D8-01F9A8763E4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549251" y="1013617"/>
                  <a:ext cx="2851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39" name="Input penna 138">
                  <a:extLst>
                    <a:ext uri="{FF2B5EF4-FFF2-40B4-BE49-F238E27FC236}">
                      <a16:creationId xmlns:a16="http://schemas.microsoft.com/office/drawing/2014/main" id="{F4CE934B-1621-4F34-8232-62206ED34B88}"/>
                    </a:ext>
                  </a:extLst>
                </p14:cNvPr>
                <p14:cNvContentPartPr/>
                <p14:nvPr/>
              </p14:nvContentPartPr>
              <p14:xfrm>
                <a:off x="9895931" y="1064737"/>
                <a:ext cx="141480" cy="10368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F4CE934B-1621-4F34-8232-62206ED34B8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887291" y="1056097"/>
                  <a:ext cx="1591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40" name="Input penna 139">
                  <a:extLst>
                    <a:ext uri="{FF2B5EF4-FFF2-40B4-BE49-F238E27FC236}">
                      <a16:creationId xmlns:a16="http://schemas.microsoft.com/office/drawing/2014/main" id="{8186C930-F81B-4FDE-A9ED-4DEFF57EFF40}"/>
                    </a:ext>
                  </a:extLst>
                </p14:cNvPr>
                <p14:cNvContentPartPr/>
                <p14:nvPr/>
              </p14:nvContentPartPr>
              <p14:xfrm>
                <a:off x="10038491" y="1049257"/>
                <a:ext cx="52920" cy="11052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8186C930-F81B-4FDE-A9ED-4DEFF57EFF4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029851" y="1040257"/>
                  <a:ext cx="70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41" name="Input penna 140">
                  <a:extLst>
                    <a:ext uri="{FF2B5EF4-FFF2-40B4-BE49-F238E27FC236}">
                      <a16:creationId xmlns:a16="http://schemas.microsoft.com/office/drawing/2014/main" id="{D9471E32-4C71-4F5C-84C0-A911E42F7CD6}"/>
                    </a:ext>
                  </a:extLst>
                </p14:cNvPr>
                <p14:cNvContentPartPr/>
                <p14:nvPr/>
              </p14:nvContentPartPr>
              <p14:xfrm>
                <a:off x="10097891" y="1064737"/>
                <a:ext cx="55800" cy="9072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D9471E32-4C71-4F5C-84C0-A911E42F7CD6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088891" y="1055737"/>
                  <a:ext cx="734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42" name="Input penna 141">
                  <a:extLst>
                    <a:ext uri="{FF2B5EF4-FFF2-40B4-BE49-F238E27FC236}">
                      <a16:creationId xmlns:a16="http://schemas.microsoft.com/office/drawing/2014/main" id="{39E2A56E-310E-429A-8F54-2711AB485D0F}"/>
                    </a:ext>
                  </a:extLst>
                </p14:cNvPr>
                <p14:cNvContentPartPr/>
                <p14:nvPr/>
              </p14:nvContentPartPr>
              <p14:xfrm>
                <a:off x="10174571" y="1055017"/>
                <a:ext cx="15840" cy="9648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39E2A56E-310E-429A-8F54-2711AB485D0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165931" y="1046017"/>
                  <a:ext cx="334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43" name="Input penna 142">
                  <a:extLst>
                    <a:ext uri="{FF2B5EF4-FFF2-40B4-BE49-F238E27FC236}">
                      <a16:creationId xmlns:a16="http://schemas.microsoft.com/office/drawing/2014/main" id="{48995AAB-032A-4F44-964D-4BCB5475B7C4}"/>
                    </a:ext>
                  </a:extLst>
                </p14:cNvPr>
                <p14:cNvContentPartPr/>
                <p14:nvPr/>
              </p14:nvContentPartPr>
              <p14:xfrm>
                <a:off x="10142891" y="1051057"/>
                <a:ext cx="86040" cy="9540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48995AAB-032A-4F44-964D-4BCB5475B7C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134251" y="1042417"/>
                  <a:ext cx="103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44" name="Input penna 143">
                  <a:extLst>
                    <a:ext uri="{FF2B5EF4-FFF2-40B4-BE49-F238E27FC236}">
                      <a16:creationId xmlns:a16="http://schemas.microsoft.com/office/drawing/2014/main" id="{BD391182-79A5-4BDF-B88C-6C8B75F58287}"/>
                    </a:ext>
                  </a:extLst>
                </p14:cNvPr>
                <p14:cNvContentPartPr/>
                <p14:nvPr/>
              </p14:nvContentPartPr>
              <p14:xfrm>
                <a:off x="10160891" y="1038097"/>
                <a:ext cx="99360" cy="14760"/>
              </p14:xfrm>
            </p:contentPart>
          </mc:Choice>
          <mc:Fallback xmlns="">
            <p:pic>
              <p:nvPicPr>
                <p:cNvPr id="144" name="Input penna 143">
                  <a:extLst>
                    <a:ext uri="{FF2B5EF4-FFF2-40B4-BE49-F238E27FC236}">
                      <a16:creationId xmlns:a16="http://schemas.microsoft.com/office/drawing/2014/main" id="{BD391182-79A5-4BDF-B88C-6C8B75F5828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152251" y="1029097"/>
                  <a:ext cx="1170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45" name="Input penna 144">
                  <a:extLst>
                    <a:ext uri="{FF2B5EF4-FFF2-40B4-BE49-F238E27FC236}">
                      <a16:creationId xmlns:a16="http://schemas.microsoft.com/office/drawing/2014/main" id="{5626ED60-8BF5-47F1-8817-C836EF99D220}"/>
                    </a:ext>
                  </a:extLst>
                </p14:cNvPr>
                <p14:cNvContentPartPr/>
                <p14:nvPr/>
              </p14:nvContentPartPr>
              <p14:xfrm>
                <a:off x="10247291" y="1072657"/>
                <a:ext cx="74880" cy="9288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5626ED60-8BF5-47F1-8817-C836EF99D22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238291" y="1063657"/>
                  <a:ext cx="925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46" name="Input penna 145">
                  <a:extLst>
                    <a:ext uri="{FF2B5EF4-FFF2-40B4-BE49-F238E27FC236}">
                      <a16:creationId xmlns:a16="http://schemas.microsoft.com/office/drawing/2014/main" id="{A64EC213-C47B-46B6-93C6-A779BEBB7AA5}"/>
                    </a:ext>
                  </a:extLst>
                </p14:cNvPr>
                <p14:cNvContentPartPr/>
                <p14:nvPr/>
              </p14:nvContentPartPr>
              <p14:xfrm>
                <a:off x="10340891" y="1069057"/>
                <a:ext cx="69120" cy="9252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A64EC213-C47B-46B6-93C6-A779BEBB7AA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332251" y="1060417"/>
                  <a:ext cx="867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47" name="Input penna 146">
                  <a:extLst>
                    <a:ext uri="{FF2B5EF4-FFF2-40B4-BE49-F238E27FC236}">
                      <a16:creationId xmlns:a16="http://schemas.microsoft.com/office/drawing/2014/main" id="{1C133121-3B49-4D3F-977C-B24221D8011B}"/>
                    </a:ext>
                  </a:extLst>
                </p14:cNvPr>
                <p14:cNvContentPartPr/>
                <p14:nvPr/>
              </p14:nvContentPartPr>
              <p14:xfrm>
                <a:off x="10423691" y="1087057"/>
                <a:ext cx="29160" cy="64080"/>
              </p14:xfrm>
            </p:contentPart>
          </mc:Choice>
          <mc:Fallback xmlns="">
            <p:pic>
              <p:nvPicPr>
                <p:cNvPr id="147" name="Input penna 146">
                  <a:extLst>
                    <a:ext uri="{FF2B5EF4-FFF2-40B4-BE49-F238E27FC236}">
                      <a16:creationId xmlns:a16="http://schemas.microsoft.com/office/drawing/2014/main" id="{1C133121-3B49-4D3F-977C-B24221D8011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415051" y="1078417"/>
                  <a:ext cx="46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48" name="Input penna 147">
                  <a:extLst>
                    <a:ext uri="{FF2B5EF4-FFF2-40B4-BE49-F238E27FC236}">
                      <a16:creationId xmlns:a16="http://schemas.microsoft.com/office/drawing/2014/main" id="{F840BAD7-67FB-446A-BD9F-734D348A2519}"/>
                    </a:ext>
                  </a:extLst>
                </p14:cNvPr>
                <p14:cNvContentPartPr/>
                <p14:nvPr/>
              </p14:nvContentPartPr>
              <p14:xfrm>
                <a:off x="10471931" y="1063297"/>
                <a:ext cx="52560" cy="9504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F840BAD7-67FB-446A-BD9F-734D348A2519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463291" y="1054297"/>
                  <a:ext cx="702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49" name="Input penna 148">
                  <a:extLst>
                    <a:ext uri="{FF2B5EF4-FFF2-40B4-BE49-F238E27FC236}">
                      <a16:creationId xmlns:a16="http://schemas.microsoft.com/office/drawing/2014/main" id="{79F8CB31-EB37-4077-A30F-62F3CECBCA63}"/>
                    </a:ext>
                  </a:extLst>
                </p14:cNvPr>
                <p14:cNvContentPartPr/>
                <p14:nvPr/>
              </p14:nvContentPartPr>
              <p14:xfrm>
                <a:off x="10481651" y="1060777"/>
                <a:ext cx="115560" cy="8424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79F8CB31-EB37-4077-A30F-62F3CECBCA6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473011" y="1051777"/>
                  <a:ext cx="1332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50" name="Input penna 149">
                  <a:extLst>
                    <a:ext uri="{FF2B5EF4-FFF2-40B4-BE49-F238E27FC236}">
                      <a16:creationId xmlns:a16="http://schemas.microsoft.com/office/drawing/2014/main" id="{44B4E18B-98DE-4645-8F14-F137389CDCCF}"/>
                    </a:ext>
                  </a:extLst>
                </p14:cNvPr>
                <p14:cNvContentPartPr/>
                <p14:nvPr/>
              </p14:nvContentPartPr>
              <p14:xfrm>
                <a:off x="10602971" y="1067617"/>
                <a:ext cx="11880" cy="7596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44B4E18B-98DE-4645-8F14-F137389CDCC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594331" y="1058617"/>
                  <a:ext cx="295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51" name="Input penna 150">
                  <a:extLst>
                    <a:ext uri="{FF2B5EF4-FFF2-40B4-BE49-F238E27FC236}">
                      <a16:creationId xmlns:a16="http://schemas.microsoft.com/office/drawing/2014/main" id="{ACBD0C37-316A-4E71-88C2-3007C02FBF87}"/>
                    </a:ext>
                  </a:extLst>
                </p14:cNvPr>
                <p14:cNvContentPartPr/>
                <p14:nvPr/>
              </p14:nvContentPartPr>
              <p14:xfrm>
                <a:off x="10659851" y="1063297"/>
                <a:ext cx="48960" cy="7992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ACBD0C37-316A-4E71-88C2-3007C02FBF8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651211" y="1054297"/>
                  <a:ext cx="66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52" name="Input penna 151">
                  <a:extLst>
                    <a:ext uri="{FF2B5EF4-FFF2-40B4-BE49-F238E27FC236}">
                      <a16:creationId xmlns:a16="http://schemas.microsoft.com/office/drawing/2014/main" id="{3F9C52F2-01DE-481B-91AD-B9AE38A832EF}"/>
                    </a:ext>
                  </a:extLst>
                </p14:cNvPr>
                <p14:cNvContentPartPr/>
                <p14:nvPr/>
              </p14:nvContentPartPr>
              <p14:xfrm>
                <a:off x="10739771" y="1062577"/>
                <a:ext cx="12600" cy="87840"/>
              </p14:xfrm>
            </p:contentPart>
          </mc:Choice>
          <mc:Fallback xmlns="">
            <p:pic>
              <p:nvPicPr>
                <p:cNvPr id="152" name="Input penna 151">
                  <a:extLst>
                    <a:ext uri="{FF2B5EF4-FFF2-40B4-BE49-F238E27FC236}">
                      <a16:creationId xmlns:a16="http://schemas.microsoft.com/office/drawing/2014/main" id="{3F9C52F2-01DE-481B-91AD-B9AE38A832E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731131" y="1053577"/>
                  <a:ext cx="30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53" name="Input penna 152">
                  <a:extLst>
                    <a:ext uri="{FF2B5EF4-FFF2-40B4-BE49-F238E27FC236}">
                      <a16:creationId xmlns:a16="http://schemas.microsoft.com/office/drawing/2014/main" id="{FCBA45F5-0B50-4D42-82DA-2FD8E102CCDA}"/>
                    </a:ext>
                  </a:extLst>
                </p14:cNvPr>
                <p14:cNvContentPartPr/>
                <p14:nvPr/>
              </p14:nvContentPartPr>
              <p14:xfrm>
                <a:off x="10741211" y="1065097"/>
                <a:ext cx="47880" cy="7596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FCBA45F5-0B50-4D42-82DA-2FD8E102CCD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732211" y="1056097"/>
                  <a:ext cx="655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54" name="Input penna 153">
                  <a:extLst>
                    <a:ext uri="{FF2B5EF4-FFF2-40B4-BE49-F238E27FC236}">
                      <a16:creationId xmlns:a16="http://schemas.microsoft.com/office/drawing/2014/main" id="{F2A17A45-CF48-4784-9887-3FE7CDCFC1FF}"/>
                    </a:ext>
                  </a:extLst>
                </p14:cNvPr>
                <p14:cNvContentPartPr/>
                <p14:nvPr/>
              </p14:nvContentPartPr>
              <p14:xfrm>
                <a:off x="10822931" y="1058257"/>
                <a:ext cx="68760" cy="90360"/>
              </p14:xfrm>
            </p:contentPart>
          </mc:Choice>
          <mc:Fallback xmlns="">
            <p:pic>
              <p:nvPicPr>
                <p:cNvPr id="154" name="Input penna 153">
                  <a:extLst>
                    <a:ext uri="{FF2B5EF4-FFF2-40B4-BE49-F238E27FC236}">
                      <a16:creationId xmlns:a16="http://schemas.microsoft.com/office/drawing/2014/main" id="{F2A17A45-CF48-4784-9887-3FE7CDCFC1F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813931" y="1049257"/>
                  <a:ext cx="864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55" name="Input penna 154">
                  <a:extLst>
                    <a:ext uri="{FF2B5EF4-FFF2-40B4-BE49-F238E27FC236}">
                      <a16:creationId xmlns:a16="http://schemas.microsoft.com/office/drawing/2014/main" id="{26A42DBB-D434-425D-ACA6-1CC0D314BB08}"/>
                    </a:ext>
                  </a:extLst>
                </p14:cNvPr>
                <p14:cNvContentPartPr/>
                <p14:nvPr/>
              </p14:nvContentPartPr>
              <p14:xfrm>
                <a:off x="10984931" y="1080937"/>
                <a:ext cx="81000" cy="8892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26A42DBB-D434-425D-ACA6-1CC0D314BB0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976291" y="1071937"/>
                  <a:ext cx="98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56" name="Input penna 155">
                  <a:extLst>
                    <a:ext uri="{FF2B5EF4-FFF2-40B4-BE49-F238E27FC236}">
                      <a16:creationId xmlns:a16="http://schemas.microsoft.com/office/drawing/2014/main" id="{AAC79AE3-7ADC-4FD2-BB62-02953DD84781}"/>
                    </a:ext>
                  </a:extLst>
                </p14:cNvPr>
                <p14:cNvContentPartPr/>
                <p14:nvPr/>
              </p14:nvContentPartPr>
              <p14:xfrm>
                <a:off x="11079971" y="1082737"/>
                <a:ext cx="63720" cy="9288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AAC79AE3-7ADC-4FD2-BB62-02953DD8478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1071331" y="1074097"/>
                  <a:ext cx="813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57" name="Input penna 156">
                  <a:extLst>
                    <a:ext uri="{FF2B5EF4-FFF2-40B4-BE49-F238E27FC236}">
                      <a16:creationId xmlns:a16="http://schemas.microsoft.com/office/drawing/2014/main" id="{C8ECD680-8F91-4FFA-A63B-6BD7A7445B07}"/>
                    </a:ext>
                  </a:extLst>
                </p14:cNvPr>
                <p14:cNvContentPartPr/>
                <p14:nvPr/>
              </p14:nvContentPartPr>
              <p14:xfrm>
                <a:off x="11074571" y="1130977"/>
                <a:ext cx="41040" cy="144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C8ECD680-8F91-4FFA-A63B-6BD7A7445B07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065571" y="1122337"/>
                  <a:ext cx="586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58" name="Input penna 157">
                  <a:extLst>
                    <a:ext uri="{FF2B5EF4-FFF2-40B4-BE49-F238E27FC236}">
                      <a16:creationId xmlns:a16="http://schemas.microsoft.com/office/drawing/2014/main" id="{C68CB811-B46B-4A60-93EC-DE99AC6F7CE9}"/>
                    </a:ext>
                  </a:extLst>
                </p14:cNvPr>
                <p14:cNvContentPartPr/>
                <p14:nvPr/>
              </p14:nvContentPartPr>
              <p14:xfrm>
                <a:off x="11115251" y="1115497"/>
                <a:ext cx="90360" cy="6624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C68CB811-B46B-4A60-93EC-DE99AC6F7CE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106251" y="1106497"/>
                  <a:ext cx="1080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59" name="Input penna 158">
                  <a:extLst>
                    <a:ext uri="{FF2B5EF4-FFF2-40B4-BE49-F238E27FC236}">
                      <a16:creationId xmlns:a16="http://schemas.microsoft.com/office/drawing/2014/main" id="{642DA7D5-02E8-4764-BA64-84A1ADBDF92E}"/>
                    </a:ext>
                  </a:extLst>
                </p14:cNvPr>
                <p14:cNvContentPartPr/>
                <p14:nvPr/>
              </p14:nvContentPartPr>
              <p14:xfrm>
                <a:off x="11211011" y="1079137"/>
                <a:ext cx="87840" cy="10440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642DA7D5-02E8-4764-BA64-84A1ADBDF92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202011" y="1070497"/>
                  <a:ext cx="105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60" name="Input penna 159">
                  <a:extLst>
                    <a:ext uri="{FF2B5EF4-FFF2-40B4-BE49-F238E27FC236}">
                      <a16:creationId xmlns:a16="http://schemas.microsoft.com/office/drawing/2014/main" id="{E5323B7D-E98C-4CB8-90CF-1AED5DF6B520}"/>
                    </a:ext>
                  </a:extLst>
                </p14:cNvPr>
                <p14:cNvContentPartPr/>
                <p14:nvPr/>
              </p14:nvContentPartPr>
              <p14:xfrm>
                <a:off x="11299931" y="1089577"/>
                <a:ext cx="75960" cy="9432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E5323B7D-E98C-4CB8-90CF-1AED5DF6B520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290931" y="1080937"/>
                  <a:ext cx="93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61" name="Input penna 160">
                  <a:extLst>
                    <a:ext uri="{FF2B5EF4-FFF2-40B4-BE49-F238E27FC236}">
                      <a16:creationId xmlns:a16="http://schemas.microsoft.com/office/drawing/2014/main" id="{A152B611-14BF-48E9-8524-2DAB27FB9532}"/>
                    </a:ext>
                  </a:extLst>
                </p14:cNvPr>
                <p14:cNvContentPartPr/>
                <p14:nvPr/>
              </p14:nvContentPartPr>
              <p14:xfrm>
                <a:off x="11299211" y="1093177"/>
                <a:ext cx="111960" cy="78120"/>
              </p14:xfrm>
            </p:contentPart>
          </mc:Choice>
          <mc:Fallback xmlns="">
            <p:pic>
              <p:nvPicPr>
                <p:cNvPr id="161" name="Input penna 160">
                  <a:extLst>
                    <a:ext uri="{FF2B5EF4-FFF2-40B4-BE49-F238E27FC236}">
                      <a16:creationId xmlns:a16="http://schemas.microsoft.com/office/drawing/2014/main" id="{A152B611-14BF-48E9-8524-2DAB27FB9532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290211" y="1084537"/>
                  <a:ext cx="1296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2" name="Input penna 161">
                  <a:extLst>
                    <a:ext uri="{FF2B5EF4-FFF2-40B4-BE49-F238E27FC236}">
                      <a16:creationId xmlns:a16="http://schemas.microsoft.com/office/drawing/2014/main" id="{2FD1ECE0-5AE6-47C1-AAC0-1A90F105082F}"/>
                    </a:ext>
                  </a:extLst>
                </p14:cNvPr>
                <p14:cNvContentPartPr/>
                <p14:nvPr/>
              </p14:nvContentPartPr>
              <p14:xfrm>
                <a:off x="11365811" y="1075897"/>
                <a:ext cx="101520" cy="1620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2FD1ECE0-5AE6-47C1-AAC0-1A90F105082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1357171" y="1066897"/>
                  <a:ext cx="119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3" name="Input penna 162">
                  <a:extLst>
                    <a:ext uri="{FF2B5EF4-FFF2-40B4-BE49-F238E27FC236}">
                      <a16:creationId xmlns:a16="http://schemas.microsoft.com/office/drawing/2014/main" id="{175DBBEE-5EE0-4BA2-B8DD-1195B5663326}"/>
                    </a:ext>
                  </a:extLst>
                </p14:cNvPr>
                <p14:cNvContentPartPr/>
                <p14:nvPr/>
              </p14:nvContentPartPr>
              <p14:xfrm>
                <a:off x="11442131" y="1076257"/>
                <a:ext cx="109080" cy="10116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175DBBEE-5EE0-4BA2-B8DD-1195B5663326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1433131" y="1067617"/>
                  <a:ext cx="126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64" name="Input penna 163">
                  <a:extLst>
                    <a:ext uri="{FF2B5EF4-FFF2-40B4-BE49-F238E27FC236}">
                      <a16:creationId xmlns:a16="http://schemas.microsoft.com/office/drawing/2014/main" id="{AD8831F6-B4B3-4DB9-A176-A739FE5C9403}"/>
                    </a:ext>
                  </a:extLst>
                </p14:cNvPr>
                <p14:cNvContentPartPr/>
                <p14:nvPr/>
              </p14:nvContentPartPr>
              <p14:xfrm>
                <a:off x="11572811" y="1098937"/>
                <a:ext cx="93240" cy="8028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AD8831F6-B4B3-4DB9-A176-A739FE5C9403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1564171" y="1089937"/>
                  <a:ext cx="1108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5" name="Input penna 164">
                  <a:extLst>
                    <a:ext uri="{FF2B5EF4-FFF2-40B4-BE49-F238E27FC236}">
                      <a16:creationId xmlns:a16="http://schemas.microsoft.com/office/drawing/2014/main" id="{6A0419AC-C429-4CE8-8AB0-27D39B563076}"/>
                    </a:ext>
                  </a:extLst>
                </p14:cNvPr>
                <p14:cNvContentPartPr/>
                <p14:nvPr/>
              </p14:nvContentPartPr>
              <p14:xfrm>
                <a:off x="11678291" y="1088857"/>
                <a:ext cx="11880" cy="7452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6A0419AC-C429-4CE8-8AB0-27D39B56307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1669291" y="1080217"/>
                  <a:ext cx="29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66" name="Input penna 165">
                  <a:extLst>
                    <a:ext uri="{FF2B5EF4-FFF2-40B4-BE49-F238E27FC236}">
                      <a16:creationId xmlns:a16="http://schemas.microsoft.com/office/drawing/2014/main" id="{5DB818FB-A9CA-49F6-B6A9-305CA2F6F160}"/>
                    </a:ext>
                  </a:extLst>
                </p14:cNvPr>
                <p14:cNvContentPartPr/>
                <p14:nvPr/>
              </p14:nvContentPartPr>
              <p14:xfrm>
                <a:off x="11672171" y="1087777"/>
                <a:ext cx="51120" cy="8028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5DB818FB-A9CA-49F6-B6A9-305CA2F6F160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663531" y="1078777"/>
                  <a:ext cx="6876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67" name="Input penna 166">
                  <a:extLst>
                    <a:ext uri="{FF2B5EF4-FFF2-40B4-BE49-F238E27FC236}">
                      <a16:creationId xmlns:a16="http://schemas.microsoft.com/office/drawing/2014/main" id="{643D97DC-665F-43EE-AB91-A7266356C951}"/>
                    </a:ext>
                  </a:extLst>
                </p14:cNvPr>
                <p14:cNvContentPartPr/>
                <p14:nvPr/>
              </p14:nvContentPartPr>
              <p14:xfrm>
                <a:off x="11750291" y="1102897"/>
                <a:ext cx="69120" cy="8640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643D97DC-665F-43EE-AB91-A7266356C95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1741651" y="1094257"/>
                  <a:ext cx="867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68" name="Input penna 167">
                  <a:extLst>
                    <a:ext uri="{FF2B5EF4-FFF2-40B4-BE49-F238E27FC236}">
                      <a16:creationId xmlns:a16="http://schemas.microsoft.com/office/drawing/2014/main" id="{97D68C92-099C-4F63-BDD8-B59C1ED601B3}"/>
                    </a:ext>
                  </a:extLst>
                </p14:cNvPr>
                <p14:cNvContentPartPr/>
                <p14:nvPr/>
              </p14:nvContentPartPr>
              <p14:xfrm>
                <a:off x="11738411" y="1140697"/>
                <a:ext cx="94320" cy="15480"/>
              </p14:xfrm>
            </p:contentPart>
          </mc:Choice>
          <mc:Fallback xmlns="">
            <p:pic>
              <p:nvPicPr>
                <p:cNvPr id="168" name="Input penna 167">
                  <a:extLst>
                    <a:ext uri="{FF2B5EF4-FFF2-40B4-BE49-F238E27FC236}">
                      <a16:creationId xmlns:a16="http://schemas.microsoft.com/office/drawing/2014/main" id="{97D68C92-099C-4F63-BDD8-B59C1ED601B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729771" y="1131697"/>
                  <a:ext cx="111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69" name="Input penna 168">
                  <a:extLst>
                    <a:ext uri="{FF2B5EF4-FFF2-40B4-BE49-F238E27FC236}">
                      <a16:creationId xmlns:a16="http://schemas.microsoft.com/office/drawing/2014/main" id="{1F4F866A-B9EF-4E95-98A7-0A52FFC71E21}"/>
                    </a:ext>
                  </a:extLst>
                </p14:cNvPr>
                <p14:cNvContentPartPr/>
                <p14:nvPr/>
              </p14:nvContentPartPr>
              <p14:xfrm>
                <a:off x="8919251" y="1237537"/>
                <a:ext cx="12960" cy="7020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1F4F866A-B9EF-4E95-98A7-0A52FFC71E2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910251" y="1228537"/>
                  <a:ext cx="306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70" name="Input penna 169">
                  <a:extLst>
                    <a:ext uri="{FF2B5EF4-FFF2-40B4-BE49-F238E27FC236}">
                      <a16:creationId xmlns:a16="http://schemas.microsoft.com/office/drawing/2014/main" id="{A1037162-4A17-4DD1-A828-AB11B5646C07}"/>
                    </a:ext>
                  </a:extLst>
                </p14:cNvPr>
                <p14:cNvContentPartPr/>
                <p14:nvPr/>
              </p14:nvContentPartPr>
              <p14:xfrm>
                <a:off x="8909531" y="1224937"/>
                <a:ext cx="65880" cy="8820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A1037162-4A17-4DD1-A828-AB11B5646C07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900891" y="1215937"/>
                  <a:ext cx="835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71" name="Input penna 170">
                  <a:extLst>
                    <a:ext uri="{FF2B5EF4-FFF2-40B4-BE49-F238E27FC236}">
                      <a16:creationId xmlns:a16="http://schemas.microsoft.com/office/drawing/2014/main" id="{106950CD-CD9E-447F-B22A-A45F7A0B602A}"/>
                    </a:ext>
                  </a:extLst>
                </p14:cNvPr>
                <p14:cNvContentPartPr/>
                <p14:nvPr/>
              </p14:nvContentPartPr>
              <p14:xfrm>
                <a:off x="8983331" y="1259137"/>
                <a:ext cx="66960" cy="6984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106950CD-CD9E-447F-B22A-A45F7A0B602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974691" y="1250137"/>
                  <a:ext cx="846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72" name="Input penna 171">
                  <a:extLst>
                    <a:ext uri="{FF2B5EF4-FFF2-40B4-BE49-F238E27FC236}">
                      <a16:creationId xmlns:a16="http://schemas.microsoft.com/office/drawing/2014/main" id="{1D526719-2ACB-4BAD-820D-DA4F59286BE2}"/>
                    </a:ext>
                  </a:extLst>
                </p14:cNvPr>
                <p14:cNvContentPartPr/>
                <p14:nvPr/>
              </p14:nvContentPartPr>
              <p14:xfrm>
                <a:off x="8994491" y="1304137"/>
                <a:ext cx="41040" cy="4680"/>
              </p14:xfrm>
            </p:contentPart>
          </mc:Choice>
          <mc:Fallback xmlns="">
            <p:pic>
              <p:nvPicPr>
                <p:cNvPr id="172" name="Input penna 171">
                  <a:extLst>
                    <a:ext uri="{FF2B5EF4-FFF2-40B4-BE49-F238E27FC236}">
                      <a16:creationId xmlns:a16="http://schemas.microsoft.com/office/drawing/2014/main" id="{1D526719-2ACB-4BAD-820D-DA4F59286BE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85851" y="1295497"/>
                  <a:ext cx="586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73" name="Input penna 172">
                  <a:extLst>
                    <a:ext uri="{FF2B5EF4-FFF2-40B4-BE49-F238E27FC236}">
                      <a16:creationId xmlns:a16="http://schemas.microsoft.com/office/drawing/2014/main" id="{4E125528-C9B0-42DE-85C7-66BFB77257A5}"/>
                    </a:ext>
                  </a:extLst>
                </p14:cNvPr>
                <p14:cNvContentPartPr/>
                <p14:nvPr/>
              </p14:nvContentPartPr>
              <p14:xfrm>
                <a:off x="9056051" y="1262737"/>
                <a:ext cx="83160" cy="7668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4E125528-C9B0-42DE-85C7-66BFB77257A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9047051" y="1253737"/>
                  <a:ext cx="1008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74" name="Input penna 173">
                  <a:extLst>
                    <a:ext uri="{FF2B5EF4-FFF2-40B4-BE49-F238E27FC236}">
                      <a16:creationId xmlns:a16="http://schemas.microsoft.com/office/drawing/2014/main" id="{B8B7CEAD-4337-44BB-83F3-CF863A73EBA6}"/>
                    </a:ext>
                  </a:extLst>
                </p14:cNvPr>
                <p14:cNvContentPartPr/>
                <p14:nvPr/>
              </p14:nvContentPartPr>
              <p14:xfrm>
                <a:off x="9147491" y="1272097"/>
                <a:ext cx="77040" cy="7236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B8B7CEAD-4337-44BB-83F3-CF863A73EBA6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9138851" y="1263457"/>
                  <a:ext cx="946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75" name="Input penna 174">
                  <a:extLst>
                    <a:ext uri="{FF2B5EF4-FFF2-40B4-BE49-F238E27FC236}">
                      <a16:creationId xmlns:a16="http://schemas.microsoft.com/office/drawing/2014/main" id="{1F988849-5DE9-477B-AB67-5E640F97CC09}"/>
                    </a:ext>
                  </a:extLst>
                </p14:cNvPr>
                <p14:cNvContentPartPr/>
                <p14:nvPr/>
              </p14:nvContentPartPr>
              <p14:xfrm>
                <a:off x="9358451" y="1258777"/>
                <a:ext cx="57960" cy="7632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1F988849-5DE9-477B-AB67-5E640F97CC09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9349451" y="1250137"/>
                  <a:ext cx="756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76" name="Input penna 175">
                  <a:extLst>
                    <a:ext uri="{FF2B5EF4-FFF2-40B4-BE49-F238E27FC236}">
                      <a16:creationId xmlns:a16="http://schemas.microsoft.com/office/drawing/2014/main" id="{F25AC17F-22CE-4650-A9B2-386CE89227C6}"/>
                    </a:ext>
                  </a:extLst>
                </p14:cNvPr>
                <p14:cNvContentPartPr/>
                <p14:nvPr/>
              </p14:nvContentPartPr>
              <p14:xfrm>
                <a:off x="9438731" y="1253737"/>
                <a:ext cx="48600" cy="71280"/>
              </p14:xfrm>
            </p:contentPart>
          </mc:Choice>
          <mc:Fallback xmlns="">
            <p:pic>
              <p:nvPicPr>
                <p:cNvPr id="176" name="Input penna 175">
                  <a:extLst>
                    <a:ext uri="{FF2B5EF4-FFF2-40B4-BE49-F238E27FC236}">
                      <a16:creationId xmlns:a16="http://schemas.microsoft.com/office/drawing/2014/main" id="{F25AC17F-22CE-4650-A9B2-386CE89227C6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9430091" y="1245097"/>
                  <a:ext cx="662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77" name="Input penna 176">
                  <a:extLst>
                    <a:ext uri="{FF2B5EF4-FFF2-40B4-BE49-F238E27FC236}">
                      <a16:creationId xmlns:a16="http://schemas.microsoft.com/office/drawing/2014/main" id="{3840EF1E-D211-4B1F-9797-FA27D7ED481B}"/>
                    </a:ext>
                  </a:extLst>
                </p14:cNvPr>
                <p14:cNvContentPartPr/>
                <p14:nvPr/>
              </p14:nvContentPartPr>
              <p14:xfrm>
                <a:off x="9448811" y="1295497"/>
                <a:ext cx="38160" cy="900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3840EF1E-D211-4B1F-9797-FA27D7ED481B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9439811" y="1286497"/>
                  <a:ext cx="55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78" name="Input penna 177">
                  <a:extLst>
                    <a:ext uri="{FF2B5EF4-FFF2-40B4-BE49-F238E27FC236}">
                      <a16:creationId xmlns:a16="http://schemas.microsoft.com/office/drawing/2014/main" id="{67BBDE9D-DC64-4F87-85DA-E66A3D66F063}"/>
                    </a:ext>
                  </a:extLst>
                </p14:cNvPr>
                <p14:cNvContentPartPr/>
                <p14:nvPr/>
              </p14:nvContentPartPr>
              <p14:xfrm>
                <a:off x="9497411" y="1256257"/>
                <a:ext cx="78120" cy="9540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67BBDE9D-DC64-4F87-85DA-E66A3D66F063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9488771" y="1247617"/>
                  <a:ext cx="95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79" name="Input penna 178">
                  <a:extLst>
                    <a:ext uri="{FF2B5EF4-FFF2-40B4-BE49-F238E27FC236}">
                      <a16:creationId xmlns:a16="http://schemas.microsoft.com/office/drawing/2014/main" id="{366ED122-C3F8-4487-B4C8-97412609679C}"/>
                    </a:ext>
                  </a:extLst>
                </p14:cNvPr>
                <p14:cNvContentPartPr/>
                <p14:nvPr/>
              </p14:nvContentPartPr>
              <p14:xfrm>
                <a:off x="9565451" y="1272097"/>
                <a:ext cx="14400" cy="7920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366ED122-C3F8-4487-B4C8-97412609679C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9556811" y="1263457"/>
                  <a:ext cx="320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80" name="Input penna 179">
                  <a:extLst>
                    <a:ext uri="{FF2B5EF4-FFF2-40B4-BE49-F238E27FC236}">
                      <a16:creationId xmlns:a16="http://schemas.microsoft.com/office/drawing/2014/main" id="{AC6B2C37-0C92-4CE3-A5C1-A63112129B2A}"/>
                    </a:ext>
                  </a:extLst>
                </p14:cNvPr>
                <p14:cNvContentPartPr/>
                <p14:nvPr/>
              </p14:nvContentPartPr>
              <p14:xfrm>
                <a:off x="9600731" y="1277137"/>
                <a:ext cx="58680" cy="7812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AC6B2C37-0C92-4CE3-A5C1-A63112129B2A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592091" y="1268497"/>
                  <a:ext cx="763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81" name="Input penna 180">
                  <a:extLst>
                    <a:ext uri="{FF2B5EF4-FFF2-40B4-BE49-F238E27FC236}">
                      <a16:creationId xmlns:a16="http://schemas.microsoft.com/office/drawing/2014/main" id="{3A074304-15D8-41D5-9888-0CE9F590CCE3}"/>
                    </a:ext>
                  </a:extLst>
                </p14:cNvPr>
                <p14:cNvContentPartPr/>
                <p14:nvPr/>
              </p14:nvContentPartPr>
              <p14:xfrm>
                <a:off x="9679931" y="1237537"/>
                <a:ext cx="90720" cy="9972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3A074304-15D8-41D5-9888-0CE9F590CCE3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671291" y="1228537"/>
                  <a:ext cx="1083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82" name="Input penna 181">
                  <a:extLst>
                    <a:ext uri="{FF2B5EF4-FFF2-40B4-BE49-F238E27FC236}">
                      <a16:creationId xmlns:a16="http://schemas.microsoft.com/office/drawing/2014/main" id="{E8121046-B84B-44C3-A361-E23790E7CBC5}"/>
                    </a:ext>
                  </a:extLst>
                </p14:cNvPr>
                <p14:cNvContentPartPr/>
                <p14:nvPr/>
              </p14:nvContentPartPr>
              <p14:xfrm>
                <a:off x="9774611" y="1271377"/>
                <a:ext cx="85320" cy="7740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E8121046-B84B-44C3-A361-E23790E7CBC5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765971" y="1262737"/>
                  <a:ext cx="102960" cy="9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uppo 182">
            <a:extLst>
              <a:ext uri="{FF2B5EF4-FFF2-40B4-BE49-F238E27FC236}">
                <a16:creationId xmlns:a16="http://schemas.microsoft.com/office/drawing/2014/main" id="{4E02F893-B23A-470D-BC36-653DEC596F12}"/>
              </a:ext>
            </a:extLst>
          </p:cNvPr>
          <p:cNvGrpSpPr/>
          <p:nvPr/>
        </p:nvGrpSpPr>
        <p:grpSpPr>
          <a:xfrm>
            <a:off x="187722" y="605924"/>
            <a:ext cx="1327680" cy="389520"/>
            <a:chOff x="6627851" y="605377"/>
            <a:chExt cx="1327680" cy="38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84" name="Input penna 183">
                  <a:extLst>
                    <a:ext uri="{FF2B5EF4-FFF2-40B4-BE49-F238E27FC236}">
                      <a16:creationId xmlns:a16="http://schemas.microsoft.com/office/drawing/2014/main" id="{ADB8AE12-313B-4320-841C-56FA3165EA1F}"/>
                    </a:ext>
                  </a:extLst>
                </p14:cNvPr>
                <p14:cNvContentPartPr/>
                <p14:nvPr/>
              </p14:nvContentPartPr>
              <p14:xfrm>
                <a:off x="6655931" y="640297"/>
                <a:ext cx="13680" cy="11808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ADB8AE12-313B-4320-841C-56FA3165EA1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647291" y="631657"/>
                  <a:ext cx="31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85" name="Input penna 184">
                  <a:extLst>
                    <a:ext uri="{FF2B5EF4-FFF2-40B4-BE49-F238E27FC236}">
                      <a16:creationId xmlns:a16="http://schemas.microsoft.com/office/drawing/2014/main" id="{BD8416FE-A4E2-4C91-A670-B669F6F7582E}"/>
                    </a:ext>
                  </a:extLst>
                </p14:cNvPr>
                <p14:cNvContentPartPr/>
                <p14:nvPr/>
              </p14:nvContentPartPr>
              <p14:xfrm>
                <a:off x="6627851" y="605377"/>
                <a:ext cx="107640" cy="74520"/>
              </p14:xfrm>
            </p:contentPart>
          </mc:Choice>
          <mc:Fallback xmlns="">
            <p:pic>
              <p:nvPicPr>
                <p:cNvPr id="185" name="Input penna 184">
                  <a:extLst>
                    <a:ext uri="{FF2B5EF4-FFF2-40B4-BE49-F238E27FC236}">
                      <a16:creationId xmlns:a16="http://schemas.microsoft.com/office/drawing/2014/main" id="{BD8416FE-A4E2-4C91-A670-B669F6F7582E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619211" y="596377"/>
                  <a:ext cx="125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86" name="Input penna 185">
                  <a:extLst>
                    <a:ext uri="{FF2B5EF4-FFF2-40B4-BE49-F238E27FC236}">
                      <a16:creationId xmlns:a16="http://schemas.microsoft.com/office/drawing/2014/main" id="{70BA30AE-823B-42A1-8CD6-CC6A70044FBF}"/>
                    </a:ext>
                  </a:extLst>
                </p14:cNvPr>
                <p14:cNvContentPartPr/>
                <p14:nvPr/>
              </p14:nvContentPartPr>
              <p14:xfrm>
                <a:off x="6730091" y="625177"/>
                <a:ext cx="88560" cy="14688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70BA30AE-823B-42A1-8CD6-CC6A70044FBF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721091" y="616177"/>
                  <a:ext cx="1062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87" name="Input penna 186">
                  <a:extLst>
                    <a:ext uri="{FF2B5EF4-FFF2-40B4-BE49-F238E27FC236}">
                      <a16:creationId xmlns:a16="http://schemas.microsoft.com/office/drawing/2014/main" id="{C337E60B-6EE2-43B7-B9EA-B969855B5567}"/>
                    </a:ext>
                  </a:extLst>
                </p14:cNvPr>
                <p14:cNvContentPartPr/>
                <p14:nvPr/>
              </p14:nvContentPartPr>
              <p14:xfrm>
                <a:off x="6906851" y="643177"/>
                <a:ext cx="87840" cy="10872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C337E60B-6EE2-43B7-B9EA-B969855B5567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897851" y="634537"/>
                  <a:ext cx="105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88" name="Input penna 187">
                  <a:extLst>
                    <a:ext uri="{FF2B5EF4-FFF2-40B4-BE49-F238E27FC236}">
                      <a16:creationId xmlns:a16="http://schemas.microsoft.com/office/drawing/2014/main" id="{F9C98196-70D9-4249-A1FA-69EFBAFE2F6C}"/>
                    </a:ext>
                  </a:extLst>
                </p14:cNvPr>
                <p14:cNvContentPartPr/>
                <p14:nvPr/>
              </p14:nvContentPartPr>
              <p14:xfrm>
                <a:off x="7005131" y="642457"/>
                <a:ext cx="70200" cy="11484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F9C98196-70D9-4249-A1FA-69EFBAFE2F6C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996491" y="633817"/>
                  <a:ext cx="878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89" name="Input penna 188">
                  <a:extLst>
                    <a:ext uri="{FF2B5EF4-FFF2-40B4-BE49-F238E27FC236}">
                      <a16:creationId xmlns:a16="http://schemas.microsoft.com/office/drawing/2014/main" id="{730D1784-3F45-49E1-9241-B1E6FD530102}"/>
                    </a:ext>
                  </a:extLst>
                </p14:cNvPr>
                <p14:cNvContentPartPr/>
                <p14:nvPr/>
              </p14:nvContentPartPr>
              <p14:xfrm>
                <a:off x="7071371" y="656497"/>
                <a:ext cx="29160" cy="89640"/>
              </p14:xfrm>
            </p:contentPart>
          </mc:Choice>
          <mc:Fallback xmlns="">
            <p:pic>
              <p:nvPicPr>
                <p:cNvPr id="189" name="Input penna 188">
                  <a:extLst>
                    <a:ext uri="{FF2B5EF4-FFF2-40B4-BE49-F238E27FC236}">
                      <a16:creationId xmlns:a16="http://schemas.microsoft.com/office/drawing/2014/main" id="{730D1784-3F45-49E1-9241-B1E6FD530102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7062731" y="647857"/>
                  <a:ext cx="46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90" name="Input penna 189">
                  <a:extLst>
                    <a:ext uri="{FF2B5EF4-FFF2-40B4-BE49-F238E27FC236}">
                      <a16:creationId xmlns:a16="http://schemas.microsoft.com/office/drawing/2014/main" id="{E69A3F10-94A7-4E0D-B149-C37AECB2AE53}"/>
                    </a:ext>
                  </a:extLst>
                </p14:cNvPr>
                <p14:cNvContentPartPr/>
                <p14:nvPr/>
              </p14:nvContentPartPr>
              <p14:xfrm>
                <a:off x="7131851" y="654697"/>
                <a:ext cx="89640" cy="90720"/>
              </p14:xfrm>
            </p:contentPart>
          </mc:Choice>
          <mc:Fallback xmlns="">
            <p:pic>
              <p:nvPicPr>
                <p:cNvPr id="190" name="Input penna 189">
                  <a:extLst>
                    <a:ext uri="{FF2B5EF4-FFF2-40B4-BE49-F238E27FC236}">
                      <a16:creationId xmlns:a16="http://schemas.microsoft.com/office/drawing/2014/main" id="{E69A3F10-94A7-4E0D-B149-C37AECB2AE5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7122851" y="645697"/>
                  <a:ext cx="107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91" name="Input penna 190">
                  <a:extLst>
                    <a:ext uri="{FF2B5EF4-FFF2-40B4-BE49-F238E27FC236}">
                      <a16:creationId xmlns:a16="http://schemas.microsoft.com/office/drawing/2014/main" id="{5A99D3F3-625B-481B-A55F-3782606F948C}"/>
                    </a:ext>
                  </a:extLst>
                </p14:cNvPr>
                <p14:cNvContentPartPr/>
                <p14:nvPr/>
              </p14:nvContentPartPr>
              <p14:xfrm>
                <a:off x="7190531" y="633097"/>
                <a:ext cx="122400" cy="13140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5A99D3F3-625B-481B-A55F-3782606F948C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181891" y="624457"/>
                  <a:ext cx="140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92" name="Input penna 191">
                  <a:extLst>
                    <a:ext uri="{FF2B5EF4-FFF2-40B4-BE49-F238E27FC236}">
                      <a16:creationId xmlns:a16="http://schemas.microsoft.com/office/drawing/2014/main" id="{B3D07387-623B-494C-AE4F-8739E91A1471}"/>
                    </a:ext>
                  </a:extLst>
                </p14:cNvPr>
                <p14:cNvContentPartPr/>
                <p14:nvPr/>
              </p14:nvContentPartPr>
              <p14:xfrm>
                <a:off x="7339211" y="709777"/>
                <a:ext cx="45360" cy="6120"/>
              </p14:xfrm>
            </p:contentPart>
          </mc:Choice>
          <mc:Fallback xmlns="">
            <p:pic>
              <p:nvPicPr>
                <p:cNvPr id="192" name="Input penna 191">
                  <a:extLst>
                    <a:ext uri="{FF2B5EF4-FFF2-40B4-BE49-F238E27FC236}">
                      <a16:creationId xmlns:a16="http://schemas.microsoft.com/office/drawing/2014/main" id="{B3D07387-623B-494C-AE4F-8739E91A1471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330211" y="700777"/>
                  <a:ext cx="630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93" name="Input penna 192">
                  <a:extLst>
                    <a:ext uri="{FF2B5EF4-FFF2-40B4-BE49-F238E27FC236}">
                      <a16:creationId xmlns:a16="http://schemas.microsoft.com/office/drawing/2014/main" id="{0A0580AE-6039-4FEC-947A-31703C8A57FB}"/>
                    </a:ext>
                  </a:extLst>
                </p14:cNvPr>
                <p14:cNvContentPartPr/>
                <p14:nvPr/>
              </p14:nvContentPartPr>
              <p14:xfrm>
                <a:off x="7455131" y="655417"/>
                <a:ext cx="72720" cy="10224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0A0580AE-6039-4FEC-947A-31703C8A57FB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446491" y="646417"/>
                  <a:ext cx="903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94" name="Input penna 193">
                  <a:extLst>
                    <a:ext uri="{FF2B5EF4-FFF2-40B4-BE49-F238E27FC236}">
                      <a16:creationId xmlns:a16="http://schemas.microsoft.com/office/drawing/2014/main" id="{A8159A1C-9CCF-4CA4-803A-1FB194A6263A}"/>
                    </a:ext>
                  </a:extLst>
                </p14:cNvPr>
                <p14:cNvContentPartPr/>
                <p14:nvPr/>
              </p14:nvContentPartPr>
              <p14:xfrm>
                <a:off x="7547291" y="670177"/>
                <a:ext cx="55440" cy="8172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A8159A1C-9CCF-4CA4-803A-1FB194A6263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538651" y="661537"/>
                  <a:ext cx="730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95" name="Input penna 194">
                  <a:extLst>
                    <a:ext uri="{FF2B5EF4-FFF2-40B4-BE49-F238E27FC236}">
                      <a16:creationId xmlns:a16="http://schemas.microsoft.com/office/drawing/2014/main" id="{BB6EF6A5-E461-45C7-9D9D-F1AA84D2EF68}"/>
                    </a:ext>
                  </a:extLst>
                </p14:cNvPr>
                <p14:cNvContentPartPr/>
                <p14:nvPr/>
              </p14:nvContentPartPr>
              <p14:xfrm>
                <a:off x="7549451" y="705457"/>
                <a:ext cx="62280" cy="288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BB6EF6A5-E461-45C7-9D9D-F1AA84D2EF6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540451" y="696817"/>
                  <a:ext cx="799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196" name="Input penna 195">
                  <a:extLst>
                    <a:ext uri="{FF2B5EF4-FFF2-40B4-BE49-F238E27FC236}">
                      <a16:creationId xmlns:a16="http://schemas.microsoft.com/office/drawing/2014/main" id="{2CA8BF76-59F9-44DB-96B4-440CC39D58D0}"/>
                    </a:ext>
                  </a:extLst>
                </p14:cNvPr>
                <p14:cNvContentPartPr/>
                <p14:nvPr/>
              </p14:nvContentPartPr>
              <p14:xfrm>
                <a:off x="7626851" y="653977"/>
                <a:ext cx="67680" cy="9864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2CA8BF76-59F9-44DB-96B4-440CC39D58D0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617851" y="645337"/>
                  <a:ext cx="853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197" name="Input penna 196">
                  <a:extLst>
                    <a:ext uri="{FF2B5EF4-FFF2-40B4-BE49-F238E27FC236}">
                      <a16:creationId xmlns:a16="http://schemas.microsoft.com/office/drawing/2014/main" id="{6C213DC1-3FE6-4E3B-A64F-E505C8651741}"/>
                    </a:ext>
                  </a:extLst>
                </p14:cNvPr>
                <p14:cNvContentPartPr/>
                <p14:nvPr/>
              </p14:nvContentPartPr>
              <p14:xfrm>
                <a:off x="7719371" y="660097"/>
                <a:ext cx="76680" cy="9216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6C213DC1-3FE6-4E3B-A64F-E505C8651741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710731" y="651457"/>
                  <a:ext cx="943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198" name="Input penna 197">
                  <a:extLst>
                    <a:ext uri="{FF2B5EF4-FFF2-40B4-BE49-F238E27FC236}">
                      <a16:creationId xmlns:a16="http://schemas.microsoft.com/office/drawing/2014/main" id="{7BCFE6AC-6257-4863-B575-F7A9B4B9C2F7}"/>
                    </a:ext>
                  </a:extLst>
                </p14:cNvPr>
                <p14:cNvContentPartPr/>
                <p14:nvPr/>
              </p14:nvContentPartPr>
              <p14:xfrm>
                <a:off x="7801451" y="647857"/>
                <a:ext cx="71280" cy="8856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7BCFE6AC-6257-4863-B575-F7A9B4B9C2F7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792451" y="638857"/>
                  <a:ext cx="88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199" name="Input penna 198">
                  <a:extLst>
                    <a:ext uri="{FF2B5EF4-FFF2-40B4-BE49-F238E27FC236}">
                      <a16:creationId xmlns:a16="http://schemas.microsoft.com/office/drawing/2014/main" id="{E69C16FF-E59B-45FD-B7B9-45E1C349E772}"/>
                    </a:ext>
                  </a:extLst>
                </p14:cNvPr>
                <p14:cNvContentPartPr/>
                <p14:nvPr/>
              </p14:nvContentPartPr>
              <p14:xfrm>
                <a:off x="7909091" y="675577"/>
                <a:ext cx="36000" cy="6768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E69C16FF-E59B-45FD-B7B9-45E1C349E772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900451" y="666577"/>
                  <a:ext cx="536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00" name="Input penna 199">
                  <a:extLst>
                    <a:ext uri="{FF2B5EF4-FFF2-40B4-BE49-F238E27FC236}">
                      <a16:creationId xmlns:a16="http://schemas.microsoft.com/office/drawing/2014/main" id="{CE79CCB8-C42E-4446-A2B7-7E2F817FDA71}"/>
                    </a:ext>
                  </a:extLst>
                </p14:cNvPr>
                <p14:cNvContentPartPr/>
                <p14:nvPr/>
              </p14:nvContentPartPr>
              <p14:xfrm>
                <a:off x="7855451" y="635617"/>
                <a:ext cx="100080" cy="468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CE79CCB8-C42E-4446-A2B7-7E2F817FDA7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846451" y="626977"/>
                  <a:ext cx="1177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01" name="Input penna 200">
                  <a:extLst>
                    <a:ext uri="{FF2B5EF4-FFF2-40B4-BE49-F238E27FC236}">
                      <a16:creationId xmlns:a16="http://schemas.microsoft.com/office/drawing/2014/main" id="{16586C40-8318-412A-9B0C-6924AF08FC9B}"/>
                    </a:ext>
                  </a:extLst>
                </p14:cNvPr>
                <p14:cNvContentPartPr/>
                <p14:nvPr/>
              </p14:nvContentPartPr>
              <p14:xfrm>
                <a:off x="6923771" y="827857"/>
                <a:ext cx="70560" cy="14364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16586C40-8318-412A-9B0C-6924AF08FC9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6914771" y="818857"/>
                  <a:ext cx="88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02" name="Input penna 201">
                  <a:extLst>
                    <a:ext uri="{FF2B5EF4-FFF2-40B4-BE49-F238E27FC236}">
                      <a16:creationId xmlns:a16="http://schemas.microsoft.com/office/drawing/2014/main" id="{13FF3569-0BDE-416F-B55D-059F53BDAFDB}"/>
                    </a:ext>
                  </a:extLst>
                </p14:cNvPr>
                <p14:cNvContentPartPr/>
                <p14:nvPr/>
              </p14:nvContentPartPr>
              <p14:xfrm>
                <a:off x="7021331" y="864217"/>
                <a:ext cx="25200" cy="8712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13FF3569-0BDE-416F-B55D-059F53BDAFDB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012691" y="855577"/>
                  <a:ext cx="428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03" name="Input penna 202">
                  <a:extLst>
                    <a:ext uri="{FF2B5EF4-FFF2-40B4-BE49-F238E27FC236}">
                      <a16:creationId xmlns:a16="http://schemas.microsoft.com/office/drawing/2014/main" id="{4779C5BD-E549-4629-917A-7313EF4869D4}"/>
                    </a:ext>
                  </a:extLst>
                </p14:cNvPr>
                <p14:cNvContentPartPr/>
                <p14:nvPr/>
              </p14:nvContentPartPr>
              <p14:xfrm>
                <a:off x="7004411" y="853417"/>
                <a:ext cx="83160" cy="1800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4779C5BD-E549-4629-917A-7313EF4869D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995411" y="844777"/>
                  <a:ext cx="100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04" name="Input penna 203">
                  <a:extLst>
                    <a:ext uri="{FF2B5EF4-FFF2-40B4-BE49-F238E27FC236}">
                      <a16:creationId xmlns:a16="http://schemas.microsoft.com/office/drawing/2014/main" id="{32DD6131-804A-4251-A906-3B9E0FF476B6}"/>
                    </a:ext>
                  </a:extLst>
                </p14:cNvPr>
                <p14:cNvContentPartPr/>
                <p14:nvPr/>
              </p14:nvContentPartPr>
              <p14:xfrm>
                <a:off x="7002971" y="897697"/>
                <a:ext cx="57240" cy="792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32DD6131-804A-4251-A906-3B9E0FF476B6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994331" y="888697"/>
                  <a:ext cx="748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05" name="Input penna 204">
                  <a:extLst>
                    <a:ext uri="{FF2B5EF4-FFF2-40B4-BE49-F238E27FC236}">
                      <a16:creationId xmlns:a16="http://schemas.microsoft.com/office/drawing/2014/main" id="{85573A3B-D02B-4DE0-A950-A75E468A941B}"/>
                    </a:ext>
                  </a:extLst>
                </p14:cNvPr>
                <p14:cNvContentPartPr/>
                <p14:nvPr/>
              </p14:nvContentPartPr>
              <p14:xfrm>
                <a:off x="7059851" y="868177"/>
                <a:ext cx="95760" cy="8964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85573A3B-D02B-4DE0-A950-A75E468A941B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050851" y="859537"/>
                  <a:ext cx="1134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06" name="Input penna 205">
                  <a:extLst>
                    <a:ext uri="{FF2B5EF4-FFF2-40B4-BE49-F238E27FC236}">
                      <a16:creationId xmlns:a16="http://schemas.microsoft.com/office/drawing/2014/main" id="{91363ACD-219E-4CD6-A43D-89C72FE87CF5}"/>
                    </a:ext>
                  </a:extLst>
                </p14:cNvPr>
                <p14:cNvContentPartPr/>
                <p14:nvPr/>
              </p14:nvContentPartPr>
              <p14:xfrm>
                <a:off x="7160651" y="855937"/>
                <a:ext cx="53280" cy="79200"/>
              </p14:xfrm>
            </p:contentPart>
          </mc:Choice>
          <mc:Fallback xmlns="">
            <p:pic>
              <p:nvPicPr>
                <p:cNvPr id="206" name="Input penna 205">
                  <a:extLst>
                    <a:ext uri="{FF2B5EF4-FFF2-40B4-BE49-F238E27FC236}">
                      <a16:creationId xmlns:a16="http://schemas.microsoft.com/office/drawing/2014/main" id="{91363ACD-219E-4CD6-A43D-89C72FE87CF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151651" y="846937"/>
                  <a:ext cx="709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07" name="Input penna 206">
                  <a:extLst>
                    <a:ext uri="{FF2B5EF4-FFF2-40B4-BE49-F238E27FC236}">
                      <a16:creationId xmlns:a16="http://schemas.microsoft.com/office/drawing/2014/main" id="{72A729F0-8588-4227-B0DB-5BBA7B3BBB04}"/>
                    </a:ext>
                  </a:extLst>
                </p14:cNvPr>
                <p14:cNvContentPartPr/>
                <p14:nvPr/>
              </p14:nvContentPartPr>
              <p14:xfrm>
                <a:off x="7225451" y="854857"/>
                <a:ext cx="71280" cy="7524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72A729F0-8588-4227-B0DB-5BBA7B3BBB0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216811" y="845857"/>
                  <a:ext cx="889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08" name="Input penna 207">
                  <a:extLst>
                    <a:ext uri="{FF2B5EF4-FFF2-40B4-BE49-F238E27FC236}">
                      <a16:creationId xmlns:a16="http://schemas.microsoft.com/office/drawing/2014/main" id="{F0C4F822-97A8-46F3-A3CA-EE2B0923F81A}"/>
                    </a:ext>
                  </a:extLst>
                </p14:cNvPr>
                <p14:cNvContentPartPr/>
                <p14:nvPr/>
              </p14:nvContentPartPr>
              <p14:xfrm>
                <a:off x="7298531" y="868177"/>
                <a:ext cx="59760" cy="6588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F0C4F822-97A8-46F3-A3CA-EE2B0923F81A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289531" y="859177"/>
                  <a:ext cx="774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09" name="Input penna 208">
                  <a:extLst>
                    <a:ext uri="{FF2B5EF4-FFF2-40B4-BE49-F238E27FC236}">
                      <a16:creationId xmlns:a16="http://schemas.microsoft.com/office/drawing/2014/main" id="{A59F1EC2-047A-441F-B9F3-726B998A8892}"/>
                    </a:ext>
                  </a:extLst>
                </p14:cNvPr>
                <p14:cNvContentPartPr/>
                <p14:nvPr/>
              </p14:nvContentPartPr>
              <p14:xfrm>
                <a:off x="7342091" y="868177"/>
                <a:ext cx="67680" cy="7704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A59F1EC2-047A-441F-B9F3-726B998A8892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7333451" y="859177"/>
                  <a:ext cx="853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10" name="Input penna 209">
                  <a:extLst>
                    <a:ext uri="{FF2B5EF4-FFF2-40B4-BE49-F238E27FC236}">
                      <a16:creationId xmlns:a16="http://schemas.microsoft.com/office/drawing/2014/main" id="{4BE7B649-9E03-4982-B87A-5702D2CD659C}"/>
                    </a:ext>
                  </a:extLst>
                </p14:cNvPr>
                <p14:cNvContentPartPr/>
                <p14:nvPr/>
              </p14:nvContentPartPr>
              <p14:xfrm>
                <a:off x="7432451" y="874297"/>
                <a:ext cx="45000" cy="6228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4BE7B649-9E03-4982-B87A-5702D2CD659C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423451" y="865297"/>
                  <a:ext cx="626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11" name="Input penna 210">
                  <a:extLst>
                    <a:ext uri="{FF2B5EF4-FFF2-40B4-BE49-F238E27FC236}">
                      <a16:creationId xmlns:a16="http://schemas.microsoft.com/office/drawing/2014/main" id="{F4199A16-9487-4B2F-8A35-31E57A7F8340}"/>
                    </a:ext>
                  </a:extLst>
                </p14:cNvPr>
                <p14:cNvContentPartPr/>
                <p14:nvPr/>
              </p14:nvContentPartPr>
              <p14:xfrm>
                <a:off x="7501211" y="844417"/>
                <a:ext cx="81720" cy="9576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F4199A16-9487-4B2F-8A35-31E57A7F8340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492211" y="835417"/>
                  <a:ext cx="993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12" name="Input penna 211">
                  <a:extLst>
                    <a:ext uri="{FF2B5EF4-FFF2-40B4-BE49-F238E27FC236}">
                      <a16:creationId xmlns:a16="http://schemas.microsoft.com/office/drawing/2014/main" id="{55680820-76B0-4006-99F8-183BCF848C75}"/>
                    </a:ext>
                  </a:extLst>
                </p14:cNvPr>
                <p14:cNvContentPartPr/>
                <p14:nvPr/>
              </p14:nvContentPartPr>
              <p14:xfrm>
                <a:off x="7616051" y="867817"/>
                <a:ext cx="56520" cy="6696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55680820-76B0-4006-99F8-183BCF848C75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607051" y="859177"/>
                  <a:ext cx="74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13" name="Input penna 212">
                  <a:extLst>
                    <a:ext uri="{FF2B5EF4-FFF2-40B4-BE49-F238E27FC236}">
                      <a16:creationId xmlns:a16="http://schemas.microsoft.com/office/drawing/2014/main" id="{B4ED714A-30C0-4E9D-B310-8987F99E952B}"/>
                    </a:ext>
                  </a:extLst>
                </p14:cNvPr>
                <p14:cNvContentPartPr/>
                <p14:nvPr/>
              </p14:nvContentPartPr>
              <p14:xfrm>
                <a:off x="7628291" y="898417"/>
                <a:ext cx="52920" cy="1008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B4ED714A-30C0-4E9D-B310-8987F99E952B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619651" y="889777"/>
                  <a:ext cx="70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14" name="Input penna 213">
                  <a:extLst>
                    <a:ext uri="{FF2B5EF4-FFF2-40B4-BE49-F238E27FC236}">
                      <a16:creationId xmlns:a16="http://schemas.microsoft.com/office/drawing/2014/main" id="{0FFAA912-6836-446C-AC0D-6AEB79E7C628}"/>
                    </a:ext>
                  </a:extLst>
                </p14:cNvPr>
                <p14:cNvContentPartPr/>
                <p14:nvPr/>
              </p14:nvContentPartPr>
              <p14:xfrm>
                <a:off x="7742771" y="845497"/>
                <a:ext cx="44280" cy="14940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0FFAA912-6836-446C-AC0D-6AEB79E7C628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7734131" y="836497"/>
                  <a:ext cx="61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15" name="Input penna 214">
                  <a:extLst>
                    <a:ext uri="{FF2B5EF4-FFF2-40B4-BE49-F238E27FC236}">
                      <a16:creationId xmlns:a16="http://schemas.microsoft.com/office/drawing/2014/main" id="{19EB76ED-7B19-41FE-A5AE-6A73B3257A5A}"/>
                    </a:ext>
                  </a:extLst>
                </p14:cNvPr>
                <p14:cNvContentPartPr/>
                <p14:nvPr/>
              </p14:nvContentPartPr>
              <p14:xfrm>
                <a:off x="6652331" y="810577"/>
                <a:ext cx="140760" cy="2016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19EB76ED-7B19-41FE-A5AE-6A73B3257A5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643331" y="801937"/>
                  <a:ext cx="1584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16" name="Input penna 215">
                  <a:extLst>
                    <a:ext uri="{FF2B5EF4-FFF2-40B4-BE49-F238E27FC236}">
                      <a16:creationId xmlns:a16="http://schemas.microsoft.com/office/drawing/2014/main" id="{1651AB69-572A-4036-AFC2-265B1C896A4A}"/>
                    </a:ext>
                  </a:extLst>
                </p14:cNvPr>
                <p14:cNvContentPartPr/>
                <p14:nvPr/>
              </p14:nvContentPartPr>
              <p14:xfrm>
                <a:off x="6632171" y="860977"/>
                <a:ext cx="142200" cy="6840"/>
              </p14:xfrm>
            </p:contentPart>
          </mc:Choice>
          <mc:Fallback xmlns="">
            <p:pic>
              <p:nvPicPr>
                <p:cNvPr id="216" name="Input penna 215">
                  <a:extLst>
                    <a:ext uri="{FF2B5EF4-FFF2-40B4-BE49-F238E27FC236}">
                      <a16:creationId xmlns:a16="http://schemas.microsoft.com/office/drawing/2014/main" id="{1651AB69-572A-4036-AFC2-265B1C896A4A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623531" y="852337"/>
                  <a:ext cx="159840" cy="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uppo 216">
            <a:extLst>
              <a:ext uri="{FF2B5EF4-FFF2-40B4-BE49-F238E27FC236}">
                <a16:creationId xmlns:a16="http://schemas.microsoft.com/office/drawing/2014/main" id="{48A41083-4750-4BFD-9D91-C45BA33FC96D}"/>
              </a:ext>
            </a:extLst>
          </p:cNvPr>
          <p:cNvGrpSpPr/>
          <p:nvPr/>
        </p:nvGrpSpPr>
        <p:grpSpPr>
          <a:xfrm>
            <a:off x="3477762" y="1307204"/>
            <a:ext cx="1699920" cy="701640"/>
            <a:chOff x="9917891" y="1306657"/>
            <a:chExt cx="1699920" cy="7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18" name="Input penna 217">
                  <a:extLst>
                    <a:ext uri="{FF2B5EF4-FFF2-40B4-BE49-F238E27FC236}">
                      <a16:creationId xmlns:a16="http://schemas.microsoft.com/office/drawing/2014/main" id="{1CFD4D2D-D1BC-499B-A75C-E0320B7D1D99}"/>
                    </a:ext>
                  </a:extLst>
                </p14:cNvPr>
                <p14:cNvContentPartPr/>
                <p14:nvPr/>
              </p14:nvContentPartPr>
              <p14:xfrm>
                <a:off x="10588931" y="1306657"/>
                <a:ext cx="74880" cy="19080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1CFD4D2D-D1BC-499B-A75C-E0320B7D1D99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0580291" y="1298017"/>
                  <a:ext cx="925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19" name="Input penna 218">
                  <a:extLst>
                    <a:ext uri="{FF2B5EF4-FFF2-40B4-BE49-F238E27FC236}">
                      <a16:creationId xmlns:a16="http://schemas.microsoft.com/office/drawing/2014/main" id="{A6327EF0-E7C0-4D5A-95EA-7B8B8F924BA7}"/>
                    </a:ext>
                  </a:extLst>
                </p14:cNvPr>
                <p14:cNvContentPartPr/>
                <p14:nvPr/>
              </p14:nvContentPartPr>
              <p14:xfrm>
                <a:off x="9956771" y="1559017"/>
                <a:ext cx="70920" cy="8856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A6327EF0-E7C0-4D5A-95EA-7B8B8F924BA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948131" y="1550377"/>
                  <a:ext cx="885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20" name="Input penna 219">
                  <a:extLst>
                    <a:ext uri="{FF2B5EF4-FFF2-40B4-BE49-F238E27FC236}">
                      <a16:creationId xmlns:a16="http://schemas.microsoft.com/office/drawing/2014/main" id="{F76128CA-4FCE-4FED-8E1E-1AA1113A6458}"/>
                    </a:ext>
                  </a:extLst>
                </p14:cNvPr>
                <p14:cNvContentPartPr/>
                <p14:nvPr/>
              </p14:nvContentPartPr>
              <p14:xfrm>
                <a:off x="10051811" y="1574137"/>
                <a:ext cx="15120" cy="65160"/>
              </p14:xfrm>
            </p:contentPart>
          </mc:Choice>
          <mc:Fallback xmlns="">
            <p:pic>
              <p:nvPicPr>
                <p:cNvPr id="220" name="Input penna 219">
                  <a:extLst>
                    <a:ext uri="{FF2B5EF4-FFF2-40B4-BE49-F238E27FC236}">
                      <a16:creationId xmlns:a16="http://schemas.microsoft.com/office/drawing/2014/main" id="{F76128CA-4FCE-4FED-8E1E-1AA1113A645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0043171" y="1565497"/>
                  <a:ext cx="327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21" name="Input penna 220">
                  <a:extLst>
                    <a:ext uri="{FF2B5EF4-FFF2-40B4-BE49-F238E27FC236}">
                      <a16:creationId xmlns:a16="http://schemas.microsoft.com/office/drawing/2014/main" id="{E04522A0-80EC-4817-A04F-351DC0770460}"/>
                    </a:ext>
                  </a:extLst>
                </p14:cNvPr>
                <p14:cNvContentPartPr/>
                <p14:nvPr/>
              </p14:nvContentPartPr>
              <p14:xfrm>
                <a:off x="10161971" y="1568377"/>
                <a:ext cx="39600" cy="94320"/>
              </p14:xfrm>
            </p:contentPart>
          </mc:Choice>
          <mc:Fallback xmlns="">
            <p:pic>
              <p:nvPicPr>
                <p:cNvPr id="221" name="Input penna 220">
                  <a:extLst>
                    <a:ext uri="{FF2B5EF4-FFF2-40B4-BE49-F238E27FC236}">
                      <a16:creationId xmlns:a16="http://schemas.microsoft.com/office/drawing/2014/main" id="{E04522A0-80EC-4817-A04F-351DC0770460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153331" y="1559377"/>
                  <a:ext cx="57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22" name="Input penna 221">
                  <a:extLst>
                    <a:ext uri="{FF2B5EF4-FFF2-40B4-BE49-F238E27FC236}">
                      <a16:creationId xmlns:a16="http://schemas.microsoft.com/office/drawing/2014/main" id="{4FC92756-9187-46B3-AFAB-8F2B0FAC919B}"/>
                    </a:ext>
                  </a:extLst>
                </p14:cNvPr>
                <p14:cNvContentPartPr/>
                <p14:nvPr/>
              </p14:nvContentPartPr>
              <p14:xfrm>
                <a:off x="10221731" y="1598257"/>
                <a:ext cx="45000" cy="65880"/>
              </p14:xfrm>
            </p:contentPart>
          </mc:Choice>
          <mc:Fallback xmlns="">
            <p:pic>
              <p:nvPicPr>
                <p:cNvPr id="222" name="Input penna 221">
                  <a:extLst>
                    <a:ext uri="{FF2B5EF4-FFF2-40B4-BE49-F238E27FC236}">
                      <a16:creationId xmlns:a16="http://schemas.microsoft.com/office/drawing/2014/main" id="{4FC92756-9187-46B3-AFAB-8F2B0FAC919B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213091" y="1589257"/>
                  <a:ext cx="626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23" name="Input penna 222">
                  <a:extLst>
                    <a:ext uri="{FF2B5EF4-FFF2-40B4-BE49-F238E27FC236}">
                      <a16:creationId xmlns:a16="http://schemas.microsoft.com/office/drawing/2014/main" id="{33711D4F-A9E3-4199-9163-D4BF1102C777}"/>
                    </a:ext>
                  </a:extLst>
                </p14:cNvPr>
                <p14:cNvContentPartPr/>
                <p14:nvPr/>
              </p14:nvContentPartPr>
              <p14:xfrm>
                <a:off x="10282571" y="1609417"/>
                <a:ext cx="36000" cy="5652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33711D4F-A9E3-4199-9163-D4BF1102C777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273931" y="1600777"/>
                  <a:ext cx="536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24" name="Input penna 223">
                  <a:extLst>
                    <a:ext uri="{FF2B5EF4-FFF2-40B4-BE49-F238E27FC236}">
                      <a16:creationId xmlns:a16="http://schemas.microsoft.com/office/drawing/2014/main" id="{ECFE575D-B914-40E8-B939-61EEE385AFAA}"/>
                    </a:ext>
                  </a:extLst>
                </p14:cNvPr>
                <p14:cNvContentPartPr/>
                <p14:nvPr/>
              </p14:nvContentPartPr>
              <p14:xfrm>
                <a:off x="10325411" y="1531297"/>
                <a:ext cx="16560" cy="37440"/>
              </p14:xfrm>
            </p:contentPart>
          </mc:Choice>
          <mc:Fallback xmlns="">
            <p:pic>
              <p:nvPicPr>
                <p:cNvPr id="224" name="Input penna 223">
                  <a:extLst>
                    <a:ext uri="{FF2B5EF4-FFF2-40B4-BE49-F238E27FC236}">
                      <a16:creationId xmlns:a16="http://schemas.microsoft.com/office/drawing/2014/main" id="{ECFE575D-B914-40E8-B939-61EEE385AFAA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316771" y="1522657"/>
                  <a:ext cx="342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25" name="Input penna 224">
                  <a:extLst>
                    <a:ext uri="{FF2B5EF4-FFF2-40B4-BE49-F238E27FC236}">
                      <a16:creationId xmlns:a16="http://schemas.microsoft.com/office/drawing/2014/main" id="{26A15664-37A2-493A-A468-81A05A823ADF}"/>
                    </a:ext>
                  </a:extLst>
                </p14:cNvPr>
                <p14:cNvContentPartPr/>
                <p14:nvPr/>
              </p14:nvContentPartPr>
              <p14:xfrm>
                <a:off x="10434131" y="1591417"/>
                <a:ext cx="51840" cy="8460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26A15664-37A2-493A-A468-81A05A823ADF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425491" y="1582417"/>
                  <a:ext cx="694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26" name="Input penna 225">
                  <a:extLst>
                    <a:ext uri="{FF2B5EF4-FFF2-40B4-BE49-F238E27FC236}">
                      <a16:creationId xmlns:a16="http://schemas.microsoft.com/office/drawing/2014/main" id="{EC51E02A-2707-4501-BE4A-B846FA2227FD}"/>
                    </a:ext>
                  </a:extLst>
                </p14:cNvPr>
                <p14:cNvContentPartPr/>
                <p14:nvPr/>
              </p14:nvContentPartPr>
              <p14:xfrm>
                <a:off x="10525211" y="1615177"/>
                <a:ext cx="9360" cy="6516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EC51E02A-2707-4501-BE4A-B846FA2227FD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0516211" y="1606177"/>
                  <a:ext cx="270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27" name="Input penna 226">
                  <a:extLst>
                    <a:ext uri="{FF2B5EF4-FFF2-40B4-BE49-F238E27FC236}">
                      <a16:creationId xmlns:a16="http://schemas.microsoft.com/office/drawing/2014/main" id="{3F13062B-5263-4E82-82CF-4640F608EC76}"/>
                    </a:ext>
                  </a:extLst>
                </p14:cNvPr>
                <p14:cNvContentPartPr/>
                <p14:nvPr/>
              </p14:nvContentPartPr>
              <p14:xfrm>
                <a:off x="10486691" y="1597537"/>
                <a:ext cx="123120" cy="7668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3F13062B-5263-4E82-82CF-4640F608EC76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0478051" y="1588897"/>
                  <a:ext cx="1407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228" name="Input penna 227">
                  <a:extLst>
                    <a:ext uri="{FF2B5EF4-FFF2-40B4-BE49-F238E27FC236}">
                      <a16:creationId xmlns:a16="http://schemas.microsoft.com/office/drawing/2014/main" id="{8C9C6548-1D76-49EB-BE8F-8325F3B1C933}"/>
                    </a:ext>
                  </a:extLst>
                </p14:cNvPr>
                <p14:cNvContentPartPr/>
                <p14:nvPr/>
              </p14:nvContentPartPr>
              <p14:xfrm>
                <a:off x="10618451" y="1606537"/>
                <a:ext cx="46080" cy="8208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8C9C6548-1D76-49EB-BE8F-8325F3B1C933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0609451" y="1597537"/>
                  <a:ext cx="63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229" name="Input penna 228">
                  <a:extLst>
                    <a:ext uri="{FF2B5EF4-FFF2-40B4-BE49-F238E27FC236}">
                      <a16:creationId xmlns:a16="http://schemas.microsoft.com/office/drawing/2014/main" id="{7967F55F-27D3-42F8-9BE2-96B467571D13}"/>
                    </a:ext>
                  </a:extLst>
                </p14:cNvPr>
                <p14:cNvContentPartPr/>
                <p14:nvPr/>
              </p14:nvContentPartPr>
              <p14:xfrm>
                <a:off x="10700531" y="1627777"/>
                <a:ext cx="360" cy="5184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7967F55F-27D3-42F8-9BE2-96B467571D1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691531" y="1618777"/>
                  <a:ext cx="180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230" name="Input penna 229">
                  <a:extLst>
                    <a:ext uri="{FF2B5EF4-FFF2-40B4-BE49-F238E27FC236}">
                      <a16:creationId xmlns:a16="http://schemas.microsoft.com/office/drawing/2014/main" id="{2B16AF17-176D-45BF-AD2A-CA0AC8A435E5}"/>
                    </a:ext>
                  </a:extLst>
                </p14:cNvPr>
                <p14:cNvContentPartPr/>
                <p14:nvPr/>
              </p14:nvContentPartPr>
              <p14:xfrm>
                <a:off x="10718171" y="1593217"/>
                <a:ext cx="46080" cy="95040"/>
              </p14:xfrm>
            </p:contentPart>
          </mc:Choice>
          <mc:Fallback xmlns="">
            <p:pic>
              <p:nvPicPr>
                <p:cNvPr id="230" name="Input penna 229">
                  <a:extLst>
                    <a:ext uri="{FF2B5EF4-FFF2-40B4-BE49-F238E27FC236}">
                      <a16:creationId xmlns:a16="http://schemas.microsoft.com/office/drawing/2014/main" id="{2B16AF17-176D-45BF-AD2A-CA0AC8A435E5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709171" y="1584217"/>
                  <a:ext cx="637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231" name="Input penna 230">
                  <a:extLst>
                    <a:ext uri="{FF2B5EF4-FFF2-40B4-BE49-F238E27FC236}">
                      <a16:creationId xmlns:a16="http://schemas.microsoft.com/office/drawing/2014/main" id="{CDF68287-1D76-4B73-B4A2-4552292BBF3F}"/>
                    </a:ext>
                  </a:extLst>
                </p14:cNvPr>
                <p14:cNvContentPartPr/>
                <p14:nvPr/>
              </p14:nvContentPartPr>
              <p14:xfrm>
                <a:off x="10793051" y="1598977"/>
                <a:ext cx="80640" cy="9324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CDF68287-1D76-4B73-B4A2-4552292BBF3F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784051" y="1590337"/>
                  <a:ext cx="982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232" name="Input penna 231">
                  <a:extLst>
                    <a:ext uri="{FF2B5EF4-FFF2-40B4-BE49-F238E27FC236}">
                      <a16:creationId xmlns:a16="http://schemas.microsoft.com/office/drawing/2014/main" id="{03DBC5F8-DD54-4932-9E05-193785916099}"/>
                    </a:ext>
                  </a:extLst>
                </p14:cNvPr>
                <p14:cNvContentPartPr/>
                <p14:nvPr/>
              </p14:nvContentPartPr>
              <p14:xfrm>
                <a:off x="10869011" y="1633537"/>
                <a:ext cx="64440" cy="5184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03DBC5F8-DD54-4932-9E05-193785916099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0860371" y="1624537"/>
                  <a:ext cx="820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233" name="Input penna 232">
                  <a:extLst>
                    <a:ext uri="{FF2B5EF4-FFF2-40B4-BE49-F238E27FC236}">
                      <a16:creationId xmlns:a16="http://schemas.microsoft.com/office/drawing/2014/main" id="{6D906314-9955-4DCD-B731-7DAF5FE6B98E}"/>
                    </a:ext>
                  </a:extLst>
                </p14:cNvPr>
                <p14:cNvContentPartPr/>
                <p14:nvPr/>
              </p14:nvContentPartPr>
              <p14:xfrm>
                <a:off x="11014811" y="1618777"/>
                <a:ext cx="14400" cy="6768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6D906314-9955-4DCD-B731-7DAF5FE6B98E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1005811" y="1610137"/>
                  <a:ext cx="3204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234" name="Input penna 233">
                  <a:extLst>
                    <a:ext uri="{FF2B5EF4-FFF2-40B4-BE49-F238E27FC236}">
                      <a16:creationId xmlns:a16="http://schemas.microsoft.com/office/drawing/2014/main" id="{C8DB90E2-BDA8-46D3-8CC2-F67BE797BDC1}"/>
                    </a:ext>
                  </a:extLst>
                </p14:cNvPr>
                <p14:cNvContentPartPr/>
                <p14:nvPr/>
              </p14:nvContentPartPr>
              <p14:xfrm>
                <a:off x="11049731" y="1617697"/>
                <a:ext cx="61200" cy="8100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C8DB90E2-BDA8-46D3-8CC2-F67BE797BDC1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1041091" y="1608697"/>
                  <a:ext cx="78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235" name="Input penna 234">
                  <a:extLst>
                    <a:ext uri="{FF2B5EF4-FFF2-40B4-BE49-F238E27FC236}">
                      <a16:creationId xmlns:a16="http://schemas.microsoft.com/office/drawing/2014/main" id="{F74D100D-D020-4E2E-9C2C-9C8BE85ADAF3}"/>
                    </a:ext>
                  </a:extLst>
                </p14:cNvPr>
                <p14:cNvContentPartPr/>
                <p14:nvPr/>
              </p14:nvContentPartPr>
              <p14:xfrm>
                <a:off x="11185091" y="1612657"/>
                <a:ext cx="68760" cy="7704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F74D100D-D020-4E2E-9C2C-9C8BE85ADAF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1176091" y="1603657"/>
                  <a:ext cx="864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236" name="Input penna 235">
                  <a:extLst>
                    <a:ext uri="{FF2B5EF4-FFF2-40B4-BE49-F238E27FC236}">
                      <a16:creationId xmlns:a16="http://schemas.microsoft.com/office/drawing/2014/main" id="{9AE03339-BD22-48B6-AA3A-A34824B1CBD6}"/>
                    </a:ext>
                  </a:extLst>
                </p14:cNvPr>
                <p14:cNvContentPartPr/>
                <p14:nvPr/>
              </p14:nvContentPartPr>
              <p14:xfrm>
                <a:off x="11253851" y="1605097"/>
                <a:ext cx="70200" cy="831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9AE03339-BD22-48B6-AA3A-A34824B1CBD6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1245211" y="1596097"/>
                  <a:ext cx="87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37" name="Input penna 236">
                  <a:extLst>
                    <a:ext uri="{FF2B5EF4-FFF2-40B4-BE49-F238E27FC236}">
                      <a16:creationId xmlns:a16="http://schemas.microsoft.com/office/drawing/2014/main" id="{F34C2323-D8D5-4487-9B84-FC2DED8B55F5}"/>
                    </a:ext>
                  </a:extLst>
                </p14:cNvPr>
                <p14:cNvContentPartPr/>
                <p14:nvPr/>
              </p14:nvContentPartPr>
              <p14:xfrm>
                <a:off x="11268971" y="1640377"/>
                <a:ext cx="36000" cy="468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F34C2323-D8D5-4487-9B84-FC2DED8B55F5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1260331" y="1631377"/>
                  <a:ext cx="53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38" name="Input penna 237">
                  <a:extLst>
                    <a:ext uri="{FF2B5EF4-FFF2-40B4-BE49-F238E27FC236}">
                      <a16:creationId xmlns:a16="http://schemas.microsoft.com/office/drawing/2014/main" id="{745CBEAC-F0EC-4F37-9FC0-5AE9C3DF1FA6}"/>
                    </a:ext>
                  </a:extLst>
                </p14:cNvPr>
                <p14:cNvContentPartPr/>
                <p14:nvPr/>
              </p14:nvContentPartPr>
              <p14:xfrm>
                <a:off x="11313251" y="1615177"/>
                <a:ext cx="76680" cy="6372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745CBEAC-F0EC-4F37-9FC0-5AE9C3DF1FA6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304251" y="1606177"/>
                  <a:ext cx="943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39" name="Input penna 238">
                  <a:extLst>
                    <a:ext uri="{FF2B5EF4-FFF2-40B4-BE49-F238E27FC236}">
                      <a16:creationId xmlns:a16="http://schemas.microsoft.com/office/drawing/2014/main" id="{2A6104CE-607A-46F0-BD54-B784D1BE90D4}"/>
                    </a:ext>
                  </a:extLst>
                </p14:cNvPr>
                <p14:cNvContentPartPr/>
                <p14:nvPr/>
              </p14:nvContentPartPr>
              <p14:xfrm>
                <a:off x="11400731" y="1597177"/>
                <a:ext cx="62640" cy="8892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2A6104CE-607A-46F0-BD54-B784D1BE90D4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1391731" y="1588177"/>
                  <a:ext cx="80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240" name="Input penna 239">
                  <a:extLst>
                    <a:ext uri="{FF2B5EF4-FFF2-40B4-BE49-F238E27FC236}">
                      <a16:creationId xmlns:a16="http://schemas.microsoft.com/office/drawing/2014/main" id="{AF9EBBE3-17CF-4121-80D3-7E33ABA66B64}"/>
                    </a:ext>
                  </a:extLst>
                </p14:cNvPr>
                <p14:cNvContentPartPr/>
                <p14:nvPr/>
              </p14:nvContentPartPr>
              <p14:xfrm>
                <a:off x="11459051" y="1587097"/>
                <a:ext cx="81000" cy="9540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AF9EBBE3-17CF-4121-80D3-7E33ABA66B64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1450411" y="1578097"/>
                  <a:ext cx="986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241" name="Input penna 240">
                  <a:extLst>
                    <a:ext uri="{FF2B5EF4-FFF2-40B4-BE49-F238E27FC236}">
                      <a16:creationId xmlns:a16="http://schemas.microsoft.com/office/drawing/2014/main" id="{E23C65CD-EBA8-47BE-9CA7-491FDF95DA07}"/>
                    </a:ext>
                  </a:extLst>
                </p14:cNvPr>
                <p14:cNvContentPartPr/>
                <p14:nvPr/>
              </p14:nvContentPartPr>
              <p14:xfrm>
                <a:off x="11558051" y="1611577"/>
                <a:ext cx="59760" cy="6912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E23C65CD-EBA8-47BE-9CA7-491FDF95DA07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1549051" y="1602937"/>
                  <a:ext cx="774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242" name="Input penna 241">
                  <a:extLst>
                    <a:ext uri="{FF2B5EF4-FFF2-40B4-BE49-F238E27FC236}">
                      <a16:creationId xmlns:a16="http://schemas.microsoft.com/office/drawing/2014/main" id="{8FBB73FE-E3A8-4B3A-9082-50429A542E12}"/>
                    </a:ext>
                  </a:extLst>
                </p14:cNvPr>
                <p14:cNvContentPartPr/>
                <p14:nvPr/>
              </p14:nvContentPartPr>
              <p14:xfrm>
                <a:off x="11546891" y="1656217"/>
                <a:ext cx="55080" cy="216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8FBB73FE-E3A8-4B3A-9082-50429A542E12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1538251" y="1647217"/>
                  <a:ext cx="727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243" name="Input penna 242">
                  <a:extLst>
                    <a:ext uri="{FF2B5EF4-FFF2-40B4-BE49-F238E27FC236}">
                      <a16:creationId xmlns:a16="http://schemas.microsoft.com/office/drawing/2014/main" id="{5C49A64C-1C65-43BB-ACFA-5FD156B43E39}"/>
                    </a:ext>
                  </a:extLst>
                </p14:cNvPr>
                <p14:cNvContentPartPr/>
                <p14:nvPr/>
              </p14:nvContentPartPr>
              <p14:xfrm>
                <a:off x="9917891" y="1753417"/>
                <a:ext cx="49680" cy="87840"/>
              </p14:xfrm>
            </p:contentPart>
          </mc:Choice>
          <mc:Fallback xmlns="">
            <p:pic>
              <p:nvPicPr>
                <p:cNvPr id="243" name="Input penna 242">
                  <a:extLst>
                    <a:ext uri="{FF2B5EF4-FFF2-40B4-BE49-F238E27FC236}">
                      <a16:creationId xmlns:a16="http://schemas.microsoft.com/office/drawing/2014/main" id="{5C49A64C-1C65-43BB-ACFA-5FD156B43E39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9908891" y="1744777"/>
                  <a:ext cx="673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44" name="Input penna 243">
                  <a:extLst>
                    <a:ext uri="{FF2B5EF4-FFF2-40B4-BE49-F238E27FC236}">
                      <a16:creationId xmlns:a16="http://schemas.microsoft.com/office/drawing/2014/main" id="{84713D20-1483-4663-8F4D-5433857208BE}"/>
                    </a:ext>
                  </a:extLst>
                </p14:cNvPr>
                <p14:cNvContentPartPr/>
                <p14:nvPr/>
              </p14:nvContentPartPr>
              <p14:xfrm>
                <a:off x="9994211" y="1753777"/>
                <a:ext cx="37440" cy="78480"/>
              </p14:xfrm>
            </p:contentPart>
          </mc:Choice>
          <mc:Fallback xmlns="">
            <p:pic>
              <p:nvPicPr>
                <p:cNvPr id="244" name="Input penna 243">
                  <a:extLst>
                    <a:ext uri="{FF2B5EF4-FFF2-40B4-BE49-F238E27FC236}">
                      <a16:creationId xmlns:a16="http://schemas.microsoft.com/office/drawing/2014/main" id="{84713D20-1483-4663-8F4D-5433857208BE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9985571" y="1744777"/>
                  <a:ext cx="55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45" name="Input penna 244">
                  <a:extLst>
                    <a:ext uri="{FF2B5EF4-FFF2-40B4-BE49-F238E27FC236}">
                      <a16:creationId xmlns:a16="http://schemas.microsoft.com/office/drawing/2014/main" id="{C528B8F6-6B6F-4B74-90D5-A5E76706C4D8}"/>
                    </a:ext>
                  </a:extLst>
                </p14:cNvPr>
                <p14:cNvContentPartPr/>
                <p14:nvPr/>
              </p14:nvContentPartPr>
              <p14:xfrm>
                <a:off x="9962531" y="1746577"/>
                <a:ext cx="101520" cy="90000"/>
              </p14:xfrm>
            </p:contentPart>
          </mc:Choice>
          <mc:Fallback xmlns="">
            <p:pic>
              <p:nvPicPr>
                <p:cNvPr id="245" name="Input penna 244">
                  <a:extLst>
                    <a:ext uri="{FF2B5EF4-FFF2-40B4-BE49-F238E27FC236}">
                      <a16:creationId xmlns:a16="http://schemas.microsoft.com/office/drawing/2014/main" id="{C528B8F6-6B6F-4B74-90D5-A5E76706C4D8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9953531" y="1737937"/>
                  <a:ext cx="119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46" name="Input penna 245">
                  <a:extLst>
                    <a:ext uri="{FF2B5EF4-FFF2-40B4-BE49-F238E27FC236}">
                      <a16:creationId xmlns:a16="http://schemas.microsoft.com/office/drawing/2014/main" id="{DF9B55CD-4253-4037-B056-B9EC605812F6}"/>
                    </a:ext>
                  </a:extLst>
                </p14:cNvPr>
                <p14:cNvContentPartPr/>
                <p14:nvPr/>
              </p14:nvContentPartPr>
              <p14:xfrm>
                <a:off x="10024451" y="1758817"/>
                <a:ext cx="79560" cy="3960"/>
              </p14:xfrm>
            </p:contentPart>
          </mc:Choice>
          <mc:Fallback xmlns="">
            <p:pic>
              <p:nvPicPr>
                <p:cNvPr id="246" name="Input penna 245">
                  <a:extLst>
                    <a:ext uri="{FF2B5EF4-FFF2-40B4-BE49-F238E27FC236}">
                      <a16:creationId xmlns:a16="http://schemas.microsoft.com/office/drawing/2014/main" id="{DF9B55CD-4253-4037-B056-B9EC605812F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0015811" y="1749817"/>
                  <a:ext cx="972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47" name="Input penna 246">
                  <a:extLst>
                    <a:ext uri="{FF2B5EF4-FFF2-40B4-BE49-F238E27FC236}">
                      <a16:creationId xmlns:a16="http://schemas.microsoft.com/office/drawing/2014/main" id="{8FE42A90-E458-437E-ADA2-EE05BEFB3030}"/>
                    </a:ext>
                  </a:extLst>
                </p14:cNvPr>
                <p14:cNvContentPartPr/>
                <p14:nvPr/>
              </p14:nvContentPartPr>
              <p14:xfrm>
                <a:off x="10099331" y="1759537"/>
                <a:ext cx="133560" cy="8856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8FE42A90-E458-437E-ADA2-EE05BEFB303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0090331" y="1750537"/>
                  <a:ext cx="1512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48" name="Input penna 247">
                  <a:extLst>
                    <a:ext uri="{FF2B5EF4-FFF2-40B4-BE49-F238E27FC236}">
                      <a16:creationId xmlns:a16="http://schemas.microsoft.com/office/drawing/2014/main" id="{A0393261-1C2E-42E2-8C15-6EBBAA2B1CFE}"/>
                    </a:ext>
                  </a:extLst>
                </p14:cNvPr>
                <p14:cNvContentPartPr/>
                <p14:nvPr/>
              </p14:nvContentPartPr>
              <p14:xfrm>
                <a:off x="10219931" y="1764937"/>
                <a:ext cx="66240" cy="7164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A0393261-1C2E-42E2-8C15-6EBBAA2B1CFE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0210931" y="1756297"/>
                  <a:ext cx="838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49" name="Input penna 248">
                  <a:extLst>
                    <a:ext uri="{FF2B5EF4-FFF2-40B4-BE49-F238E27FC236}">
                      <a16:creationId xmlns:a16="http://schemas.microsoft.com/office/drawing/2014/main" id="{5A25E2D5-8AA3-4AD9-B002-9A9257D80D88}"/>
                    </a:ext>
                  </a:extLst>
                </p14:cNvPr>
                <p14:cNvContentPartPr/>
                <p14:nvPr/>
              </p14:nvContentPartPr>
              <p14:xfrm>
                <a:off x="10299491" y="1786537"/>
                <a:ext cx="78120" cy="6948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5A25E2D5-8AA3-4AD9-B002-9A9257D80D88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0290851" y="1777537"/>
                  <a:ext cx="957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50" name="Input penna 249">
                  <a:extLst>
                    <a:ext uri="{FF2B5EF4-FFF2-40B4-BE49-F238E27FC236}">
                      <a16:creationId xmlns:a16="http://schemas.microsoft.com/office/drawing/2014/main" id="{6C65FC0E-A6C0-46B2-B70A-84DC8250BCB2}"/>
                    </a:ext>
                  </a:extLst>
                </p14:cNvPr>
                <p14:cNvContentPartPr/>
                <p14:nvPr/>
              </p14:nvContentPartPr>
              <p14:xfrm>
                <a:off x="10391291" y="1794817"/>
                <a:ext cx="102960" cy="6552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6C65FC0E-A6C0-46B2-B70A-84DC8250BCB2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10382651" y="1786177"/>
                  <a:ext cx="120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51" name="Input penna 250">
                  <a:extLst>
                    <a:ext uri="{FF2B5EF4-FFF2-40B4-BE49-F238E27FC236}">
                      <a16:creationId xmlns:a16="http://schemas.microsoft.com/office/drawing/2014/main" id="{AC2DE370-3AA5-43C3-AA83-239028994855}"/>
                    </a:ext>
                  </a:extLst>
                </p14:cNvPr>
                <p14:cNvContentPartPr/>
                <p14:nvPr/>
              </p14:nvContentPartPr>
              <p14:xfrm>
                <a:off x="10464371" y="1786897"/>
                <a:ext cx="125280" cy="8532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AC2DE370-3AA5-43C3-AA83-239028994855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10455731" y="1778257"/>
                  <a:ext cx="142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52" name="Input penna 251">
                  <a:extLst>
                    <a:ext uri="{FF2B5EF4-FFF2-40B4-BE49-F238E27FC236}">
                      <a16:creationId xmlns:a16="http://schemas.microsoft.com/office/drawing/2014/main" id="{EC11DEB6-11F3-46B7-9089-85C379C48170}"/>
                    </a:ext>
                  </a:extLst>
                </p14:cNvPr>
                <p14:cNvContentPartPr/>
                <p14:nvPr/>
              </p14:nvContentPartPr>
              <p14:xfrm>
                <a:off x="10673531" y="1798777"/>
                <a:ext cx="8640" cy="67320"/>
              </p14:xfrm>
            </p:contentPart>
          </mc:Choice>
          <mc:Fallback xmlns="">
            <p:pic>
              <p:nvPicPr>
                <p:cNvPr id="252" name="Input penna 251">
                  <a:extLst>
                    <a:ext uri="{FF2B5EF4-FFF2-40B4-BE49-F238E27FC236}">
                      <a16:creationId xmlns:a16="http://schemas.microsoft.com/office/drawing/2014/main" id="{EC11DEB6-11F3-46B7-9089-85C379C48170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10664891" y="1789777"/>
                  <a:ext cx="26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53" name="Input penna 252">
                  <a:extLst>
                    <a:ext uri="{FF2B5EF4-FFF2-40B4-BE49-F238E27FC236}">
                      <a16:creationId xmlns:a16="http://schemas.microsoft.com/office/drawing/2014/main" id="{AD9EA4B1-A0E3-4CEA-92B8-B6F9D4A3D0D5}"/>
                    </a:ext>
                  </a:extLst>
                </p14:cNvPr>
                <p14:cNvContentPartPr/>
                <p14:nvPr/>
              </p14:nvContentPartPr>
              <p14:xfrm>
                <a:off x="10695851" y="1802017"/>
                <a:ext cx="64800" cy="7812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AD9EA4B1-A0E3-4CEA-92B8-B6F9D4A3D0D5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10687211" y="1793377"/>
                  <a:ext cx="82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54" name="Input penna 253">
                  <a:extLst>
                    <a:ext uri="{FF2B5EF4-FFF2-40B4-BE49-F238E27FC236}">
                      <a16:creationId xmlns:a16="http://schemas.microsoft.com/office/drawing/2014/main" id="{40744ADC-78E5-4C33-8F6C-1E9DE4F1071E}"/>
                    </a:ext>
                  </a:extLst>
                </p14:cNvPr>
                <p14:cNvContentPartPr/>
                <p14:nvPr/>
              </p14:nvContentPartPr>
              <p14:xfrm>
                <a:off x="10822571" y="1813177"/>
                <a:ext cx="129240" cy="7020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40744ADC-78E5-4C33-8F6C-1E9DE4F1071E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10813571" y="1804177"/>
                  <a:ext cx="146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55" name="Input penna 254">
                  <a:extLst>
                    <a:ext uri="{FF2B5EF4-FFF2-40B4-BE49-F238E27FC236}">
                      <a16:creationId xmlns:a16="http://schemas.microsoft.com/office/drawing/2014/main" id="{D2877D4A-9AD3-411C-ABF5-734B4493BA79}"/>
                    </a:ext>
                  </a:extLst>
                </p14:cNvPr>
                <p14:cNvContentPartPr/>
                <p14:nvPr/>
              </p14:nvContentPartPr>
              <p14:xfrm>
                <a:off x="10944971" y="1782577"/>
                <a:ext cx="91440" cy="9216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D2877D4A-9AD3-411C-ABF5-734B4493BA79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10936331" y="1773937"/>
                  <a:ext cx="109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56" name="Input penna 255">
                  <a:extLst>
                    <a:ext uri="{FF2B5EF4-FFF2-40B4-BE49-F238E27FC236}">
                      <a16:creationId xmlns:a16="http://schemas.microsoft.com/office/drawing/2014/main" id="{93D922EE-7B79-4E08-A9B4-DB485265B681}"/>
                    </a:ext>
                  </a:extLst>
                </p14:cNvPr>
                <p14:cNvContentPartPr/>
                <p14:nvPr/>
              </p14:nvContentPartPr>
              <p14:xfrm>
                <a:off x="11062331" y="1798417"/>
                <a:ext cx="102960" cy="6156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93D922EE-7B79-4E08-A9B4-DB485265B681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11053331" y="1789417"/>
                  <a:ext cx="1206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57" name="Input penna 256">
                  <a:extLst>
                    <a:ext uri="{FF2B5EF4-FFF2-40B4-BE49-F238E27FC236}">
                      <a16:creationId xmlns:a16="http://schemas.microsoft.com/office/drawing/2014/main" id="{F244A1F2-126E-4B5A-B1D3-198AE10C097E}"/>
                    </a:ext>
                  </a:extLst>
                </p14:cNvPr>
                <p14:cNvContentPartPr/>
                <p14:nvPr/>
              </p14:nvContentPartPr>
              <p14:xfrm>
                <a:off x="11144411" y="1800217"/>
                <a:ext cx="82800" cy="8136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F244A1F2-126E-4B5A-B1D3-198AE10C097E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11135411" y="1791577"/>
                  <a:ext cx="1004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58" name="Input penna 257">
                  <a:extLst>
                    <a:ext uri="{FF2B5EF4-FFF2-40B4-BE49-F238E27FC236}">
                      <a16:creationId xmlns:a16="http://schemas.microsoft.com/office/drawing/2014/main" id="{498CDF83-04FA-4345-AC1C-8A305895C232}"/>
                    </a:ext>
                  </a:extLst>
                </p14:cNvPr>
                <p14:cNvContentPartPr/>
                <p14:nvPr/>
              </p14:nvContentPartPr>
              <p14:xfrm>
                <a:off x="11140451" y="1797697"/>
                <a:ext cx="130320" cy="6876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498CDF83-04FA-4345-AC1C-8A305895C232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11131451" y="1789057"/>
                  <a:ext cx="147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59" name="Input penna 258">
                  <a:extLst>
                    <a:ext uri="{FF2B5EF4-FFF2-40B4-BE49-F238E27FC236}">
                      <a16:creationId xmlns:a16="http://schemas.microsoft.com/office/drawing/2014/main" id="{A70744A9-27B9-4492-9192-4049AB61DFDD}"/>
                    </a:ext>
                  </a:extLst>
                </p14:cNvPr>
                <p14:cNvContentPartPr/>
                <p14:nvPr/>
              </p14:nvContentPartPr>
              <p14:xfrm>
                <a:off x="11202371" y="1776097"/>
                <a:ext cx="123840" cy="7848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A70744A9-27B9-4492-9192-4049AB61DFD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11193731" y="1767457"/>
                  <a:ext cx="1414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60" name="Input penna 259">
                  <a:extLst>
                    <a:ext uri="{FF2B5EF4-FFF2-40B4-BE49-F238E27FC236}">
                      <a16:creationId xmlns:a16="http://schemas.microsoft.com/office/drawing/2014/main" id="{57824C11-34E8-4CA4-9FC1-150EE3E37388}"/>
                    </a:ext>
                  </a:extLst>
                </p14:cNvPr>
                <p14:cNvContentPartPr/>
                <p14:nvPr/>
              </p14:nvContentPartPr>
              <p14:xfrm>
                <a:off x="11272571" y="1776817"/>
                <a:ext cx="105480" cy="6912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57824C11-34E8-4CA4-9FC1-150EE3E37388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11263931" y="1768177"/>
                  <a:ext cx="123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61" name="Input penna 260">
                  <a:extLst>
                    <a:ext uri="{FF2B5EF4-FFF2-40B4-BE49-F238E27FC236}">
                      <a16:creationId xmlns:a16="http://schemas.microsoft.com/office/drawing/2014/main" id="{6E2ED4A7-5D1B-462F-85FA-8892039A76DE}"/>
                    </a:ext>
                  </a:extLst>
                </p14:cNvPr>
                <p14:cNvContentPartPr/>
                <p14:nvPr/>
              </p14:nvContentPartPr>
              <p14:xfrm>
                <a:off x="11456171" y="1829737"/>
                <a:ext cx="15840" cy="3240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6E2ED4A7-5D1B-462F-85FA-8892039A76DE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1447171" y="1821097"/>
                  <a:ext cx="334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62" name="Input penna 261">
                  <a:extLst>
                    <a:ext uri="{FF2B5EF4-FFF2-40B4-BE49-F238E27FC236}">
                      <a16:creationId xmlns:a16="http://schemas.microsoft.com/office/drawing/2014/main" id="{80CB3D82-A5D7-4805-BAAE-9D89E199B4BE}"/>
                    </a:ext>
                  </a:extLst>
                </p14:cNvPr>
                <p14:cNvContentPartPr/>
                <p14:nvPr/>
              </p14:nvContentPartPr>
              <p14:xfrm>
                <a:off x="11501171" y="1756657"/>
                <a:ext cx="83880" cy="9612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80CB3D82-A5D7-4805-BAAE-9D89E199B4B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1492171" y="1748017"/>
                  <a:ext cx="1015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63" name="Input penna 262">
                  <a:extLst>
                    <a:ext uri="{FF2B5EF4-FFF2-40B4-BE49-F238E27FC236}">
                      <a16:creationId xmlns:a16="http://schemas.microsoft.com/office/drawing/2014/main" id="{860D1EFD-B8B7-4E82-99AA-38E4E069F873}"/>
                    </a:ext>
                  </a:extLst>
                </p14:cNvPr>
                <p14:cNvContentPartPr/>
                <p14:nvPr/>
              </p14:nvContentPartPr>
              <p14:xfrm>
                <a:off x="11588291" y="1798417"/>
                <a:ext cx="9360" cy="900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860D1EFD-B8B7-4E82-99AA-38E4E069F873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11579651" y="1789417"/>
                  <a:ext cx="270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64" name="Input penna 263">
                  <a:extLst>
                    <a:ext uri="{FF2B5EF4-FFF2-40B4-BE49-F238E27FC236}">
                      <a16:creationId xmlns:a16="http://schemas.microsoft.com/office/drawing/2014/main" id="{F121B383-A640-414A-A4D3-8585EE3C1C0C}"/>
                    </a:ext>
                  </a:extLst>
                </p14:cNvPr>
                <p14:cNvContentPartPr/>
                <p14:nvPr/>
              </p14:nvContentPartPr>
              <p14:xfrm>
                <a:off x="10190051" y="1912897"/>
                <a:ext cx="12240" cy="8640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F121B383-A640-414A-A4D3-8585EE3C1C0C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10181411" y="1904257"/>
                  <a:ext cx="298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65" name="Input penna 264">
                  <a:extLst>
                    <a:ext uri="{FF2B5EF4-FFF2-40B4-BE49-F238E27FC236}">
                      <a16:creationId xmlns:a16="http://schemas.microsoft.com/office/drawing/2014/main" id="{0040C6C7-292B-4A71-AF1D-DADD9BA55027}"/>
                    </a:ext>
                  </a:extLst>
                </p14:cNvPr>
                <p14:cNvContentPartPr/>
                <p14:nvPr/>
              </p14:nvContentPartPr>
              <p14:xfrm>
                <a:off x="10180691" y="1885537"/>
                <a:ext cx="56520" cy="6408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0040C6C7-292B-4A71-AF1D-DADD9BA55027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10171691" y="1876897"/>
                  <a:ext cx="741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66" name="Input penna 265">
                  <a:extLst>
                    <a:ext uri="{FF2B5EF4-FFF2-40B4-BE49-F238E27FC236}">
                      <a16:creationId xmlns:a16="http://schemas.microsoft.com/office/drawing/2014/main" id="{BBECFC2F-DAC9-44EF-A9CC-65AE916D0A79}"/>
                    </a:ext>
                  </a:extLst>
                </p14:cNvPr>
                <p14:cNvContentPartPr/>
                <p14:nvPr/>
              </p14:nvContentPartPr>
              <p14:xfrm>
                <a:off x="10182131" y="1904617"/>
                <a:ext cx="102960" cy="9144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BBECFC2F-DAC9-44EF-A9CC-65AE916D0A79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10173131" y="1895977"/>
                  <a:ext cx="1206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67" name="Input penna 266">
                  <a:extLst>
                    <a:ext uri="{FF2B5EF4-FFF2-40B4-BE49-F238E27FC236}">
                      <a16:creationId xmlns:a16="http://schemas.microsoft.com/office/drawing/2014/main" id="{D33EC8F7-D7AB-4E78-8F5C-3E5BE01D43B3}"/>
                    </a:ext>
                  </a:extLst>
                </p14:cNvPr>
                <p14:cNvContentPartPr/>
                <p14:nvPr/>
              </p14:nvContentPartPr>
              <p14:xfrm>
                <a:off x="10320371" y="1921537"/>
                <a:ext cx="91080" cy="8460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D33EC8F7-D7AB-4E78-8F5C-3E5BE01D43B3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10311731" y="1912897"/>
                  <a:ext cx="1087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68" name="Input penna 267">
                  <a:extLst>
                    <a:ext uri="{FF2B5EF4-FFF2-40B4-BE49-F238E27FC236}">
                      <a16:creationId xmlns:a16="http://schemas.microsoft.com/office/drawing/2014/main" id="{20C85448-E905-4FD5-A591-1522D9B0CCC0}"/>
                    </a:ext>
                  </a:extLst>
                </p14:cNvPr>
                <p14:cNvContentPartPr/>
                <p14:nvPr/>
              </p14:nvContentPartPr>
              <p14:xfrm>
                <a:off x="10412531" y="1916137"/>
                <a:ext cx="92520" cy="9000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20C85448-E905-4FD5-A591-1522D9B0CCC0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10403531" y="1907137"/>
                  <a:ext cx="110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69" name="Input penna 268">
                  <a:extLst>
                    <a:ext uri="{FF2B5EF4-FFF2-40B4-BE49-F238E27FC236}">
                      <a16:creationId xmlns:a16="http://schemas.microsoft.com/office/drawing/2014/main" id="{4B00A76B-685C-490C-947A-8C8291BC00E2}"/>
                    </a:ext>
                  </a:extLst>
                </p14:cNvPr>
                <p14:cNvContentPartPr/>
                <p14:nvPr/>
              </p14:nvContentPartPr>
              <p14:xfrm>
                <a:off x="10518371" y="1933777"/>
                <a:ext cx="24840" cy="6840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4B00A76B-685C-490C-947A-8C8291BC00E2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10509731" y="1924777"/>
                  <a:ext cx="42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70" name="Input penna 269">
                  <a:extLst>
                    <a:ext uri="{FF2B5EF4-FFF2-40B4-BE49-F238E27FC236}">
                      <a16:creationId xmlns:a16="http://schemas.microsoft.com/office/drawing/2014/main" id="{EDC5B9F9-474F-4F37-9A41-D4BAF87D5EC8}"/>
                    </a:ext>
                  </a:extLst>
                </p14:cNvPr>
                <p14:cNvContentPartPr/>
                <p14:nvPr/>
              </p14:nvContentPartPr>
              <p14:xfrm>
                <a:off x="10570931" y="1930537"/>
                <a:ext cx="76680" cy="7776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EDC5B9F9-474F-4F37-9A41-D4BAF87D5EC8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0562291" y="1921537"/>
                  <a:ext cx="94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71" name="Input penna 270">
                  <a:extLst>
                    <a:ext uri="{FF2B5EF4-FFF2-40B4-BE49-F238E27FC236}">
                      <a16:creationId xmlns:a16="http://schemas.microsoft.com/office/drawing/2014/main" id="{9A50FCDA-6C12-4C20-A661-289B87CD7C08}"/>
                    </a:ext>
                  </a:extLst>
                </p14:cNvPr>
                <p14:cNvContentPartPr/>
                <p14:nvPr/>
              </p14:nvContentPartPr>
              <p14:xfrm>
                <a:off x="10657691" y="1943857"/>
                <a:ext cx="60120" cy="6192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9A50FCDA-6C12-4C20-A661-289B87CD7C08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0648691" y="1934857"/>
                  <a:ext cx="77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72" name="Input penna 271">
                  <a:extLst>
                    <a:ext uri="{FF2B5EF4-FFF2-40B4-BE49-F238E27FC236}">
                      <a16:creationId xmlns:a16="http://schemas.microsoft.com/office/drawing/2014/main" id="{800B1328-AD9F-4B86-8610-F717773E76F9}"/>
                    </a:ext>
                  </a:extLst>
                </p14:cNvPr>
                <p14:cNvContentPartPr/>
                <p14:nvPr/>
              </p14:nvContentPartPr>
              <p14:xfrm>
                <a:off x="10729331" y="1880857"/>
                <a:ext cx="35280" cy="6444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800B1328-AD9F-4B86-8610-F717773E76F9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0720331" y="1871857"/>
                  <a:ext cx="52920" cy="8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uppo 272">
            <a:extLst>
              <a:ext uri="{FF2B5EF4-FFF2-40B4-BE49-F238E27FC236}">
                <a16:creationId xmlns:a16="http://schemas.microsoft.com/office/drawing/2014/main" id="{B4036094-8982-48B1-8AF5-6D307278D63F}"/>
              </a:ext>
            </a:extLst>
          </p:cNvPr>
          <p:cNvGrpSpPr/>
          <p:nvPr/>
        </p:nvGrpSpPr>
        <p:grpSpPr>
          <a:xfrm>
            <a:off x="158922" y="1710044"/>
            <a:ext cx="673200" cy="320040"/>
            <a:chOff x="6599051" y="1709497"/>
            <a:chExt cx="67320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74" name="Input penna 273">
                  <a:extLst>
                    <a:ext uri="{FF2B5EF4-FFF2-40B4-BE49-F238E27FC236}">
                      <a16:creationId xmlns:a16="http://schemas.microsoft.com/office/drawing/2014/main" id="{7ED39365-7280-4A7A-8CA3-0A3DA394ED38}"/>
                    </a:ext>
                  </a:extLst>
                </p14:cNvPr>
                <p14:cNvContentPartPr/>
                <p14:nvPr/>
              </p14:nvContentPartPr>
              <p14:xfrm>
                <a:off x="6635411" y="1862497"/>
                <a:ext cx="7920" cy="10476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7ED39365-7280-4A7A-8CA3-0A3DA394ED38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6626411" y="1853857"/>
                  <a:ext cx="25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75" name="Input penna 274">
                  <a:extLst>
                    <a:ext uri="{FF2B5EF4-FFF2-40B4-BE49-F238E27FC236}">
                      <a16:creationId xmlns:a16="http://schemas.microsoft.com/office/drawing/2014/main" id="{09A20EB8-A880-4BB1-A0E2-DCDB8ED8454A}"/>
                    </a:ext>
                  </a:extLst>
                </p14:cNvPr>
                <p14:cNvContentPartPr/>
                <p14:nvPr/>
              </p14:nvContentPartPr>
              <p14:xfrm>
                <a:off x="6599051" y="1838737"/>
                <a:ext cx="90360" cy="59040"/>
              </p14:xfrm>
            </p:contentPart>
          </mc:Choice>
          <mc:Fallback xmlns="">
            <p:pic>
              <p:nvPicPr>
                <p:cNvPr id="275" name="Input penna 274">
                  <a:extLst>
                    <a:ext uri="{FF2B5EF4-FFF2-40B4-BE49-F238E27FC236}">
                      <a16:creationId xmlns:a16="http://schemas.microsoft.com/office/drawing/2014/main" id="{09A20EB8-A880-4BB1-A0E2-DCDB8ED8454A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6590411" y="1829737"/>
                  <a:ext cx="1080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76" name="Input penna 275">
                  <a:extLst>
                    <a:ext uri="{FF2B5EF4-FFF2-40B4-BE49-F238E27FC236}">
                      <a16:creationId xmlns:a16="http://schemas.microsoft.com/office/drawing/2014/main" id="{EC8AD0A2-4309-4B4C-8142-FC820A4E3A0D}"/>
                    </a:ext>
                  </a:extLst>
                </p14:cNvPr>
                <p14:cNvContentPartPr/>
                <p14:nvPr/>
              </p14:nvContentPartPr>
              <p14:xfrm>
                <a:off x="6680411" y="1880137"/>
                <a:ext cx="102240" cy="8352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EC8AD0A2-4309-4B4C-8142-FC820A4E3A0D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6671771" y="1871497"/>
                  <a:ext cx="1198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77" name="Input penna 276">
                  <a:extLst>
                    <a:ext uri="{FF2B5EF4-FFF2-40B4-BE49-F238E27FC236}">
                      <a16:creationId xmlns:a16="http://schemas.microsoft.com/office/drawing/2014/main" id="{DB2FD3CC-6DA5-4BE8-AF4C-9A0B0A391685}"/>
                    </a:ext>
                  </a:extLst>
                </p14:cNvPr>
                <p14:cNvContentPartPr/>
                <p14:nvPr/>
              </p14:nvContentPartPr>
              <p14:xfrm>
                <a:off x="6774371" y="1869337"/>
                <a:ext cx="125280" cy="10008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DB2FD3CC-6DA5-4BE8-AF4C-9A0B0A391685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6765371" y="1860697"/>
                  <a:ext cx="1429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78" name="Input penna 277">
                  <a:extLst>
                    <a:ext uri="{FF2B5EF4-FFF2-40B4-BE49-F238E27FC236}">
                      <a16:creationId xmlns:a16="http://schemas.microsoft.com/office/drawing/2014/main" id="{ED17052C-239D-40F0-A372-F0BB124260CD}"/>
                    </a:ext>
                  </a:extLst>
                </p14:cNvPr>
                <p14:cNvContentPartPr/>
                <p14:nvPr/>
              </p14:nvContentPartPr>
              <p14:xfrm>
                <a:off x="6922331" y="1854217"/>
                <a:ext cx="70560" cy="10332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ED17052C-239D-40F0-A372-F0BB124260CD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6913331" y="1845217"/>
                  <a:ext cx="882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279" name="Input penna 278">
                  <a:extLst>
                    <a:ext uri="{FF2B5EF4-FFF2-40B4-BE49-F238E27FC236}">
                      <a16:creationId xmlns:a16="http://schemas.microsoft.com/office/drawing/2014/main" id="{DD6120F4-E1CA-4363-950B-BB2C1700E6A9}"/>
                    </a:ext>
                  </a:extLst>
                </p14:cNvPr>
                <p14:cNvContentPartPr/>
                <p14:nvPr/>
              </p14:nvContentPartPr>
              <p14:xfrm>
                <a:off x="7024211" y="1868977"/>
                <a:ext cx="26280" cy="7056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DD6120F4-E1CA-4363-950B-BB2C1700E6A9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7015571" y="1859977"/>
                  <a:ext cx="439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280" name="Input penna 279">
                  <a:extLst>
                    <a:ext uri="{FF2B5EF4-FFF2-40B4-BE49-F238E27FC236}">
                      <a16:creationId xmlns:a16="http://schemas.microsoft.com/office/drawing/2014/main" id="{783D088C-D69B-4A5B-BFE4-87607D1EA8CA}"/>
                    </a:ext>
                  </a:extLst>
                </p14:cNvPr>
                <p14:cNvContentPartPr/>
                <p14:nvPr/>
              </p14:nvContentPartPr>
              <p14:xfrm>
                <a:off x="7057691" y="1849897"/>
                <a:ext cx="76320" cy="10800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783D088C-D69B-4A5B-BFE4-87607D1EA8CA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7049051" y="1840897"/>
                  <a:ext cx="939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281" name="Input penna 280">
                  <a:extLst>
                    <a:ext uri="{FF2B5EF4-FFF2-40B4-BE49-F238E27FC236}">
                      <a16:creationId xmlns:a16="http://schemas.microsoft.com/office/drawing/2014/main" id="{8847D7FF-50E3-4004-AB46-92E8868A7D7E}"/>
                    </a:ext>
                  </a:extLst>
                </p14:cNvPr>
                <p14:cNvContentPartPr/>
                <p14:nvPr/>
              </p14:nvContentPartPr>
              <p14:xfrm>
                <a:off x="7139771" y="1852417"/>
                <a:ext cx="46800" cy="8496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8847D7FF-50E3-4004-AB46-92E8868A7D7E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7131131" y="1843777"/>
                  <a:ext cx="64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82" name="Input penna 281">
                  <a:extLst>
                    <a:ext uri="{FF2B5EF4-FFF2-40B4-BE49-F238E27FC236}">
                      <a16:creationId xmlns:a16="http://schemas.microsoft.com/office/drawing/2014/main" id="{18F320F4-ACA3-4B0E-BF00-A6294A773682}"/>
                    </a:ext>
                  </a:extLst>
                </p14:cNvPr>
                <p14:cNvContentPartPr/>
                <p14:nvPr/>
              </p14:nvContentPartPr>
              <p14:xfrm>
                <a:off x="7180811" y="1709497"/>
                <a:ext cx="48240" cy="99360"/>
              </p14:xfrm>
            </p:contentPart>
          </mc:Choice>
          <mc:Fallback xmlns="">
            <p:pic>
              <p:nvPicPr>
                <p:cNvPr id="282" name="Input penna 281">
                  <a:extLst>
                    <a:ext uri="{FF2B5EF4-FFF2-40B4-BE49-F238E27FC236}">
                      <a16:creationId xmlns:a16="http://schemas.microsoft.com/office/drawing/2014/main" id="{18F320F4-ACA3-4B0E-BF00-A6294A773682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7172171" y="1700857"/>
                  <a:ext cx="65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83" name="Input penna 282">
                  <a:extLst>
                    <a:ext uri="{FF2B5EF4-FFF2-40B4-BE49-F238E27FC236}">
                      <a16:creationId xmlns:a16="http://schemas.microsoft.com/office/drawing/2014/main" id="{F1FC756C-7E36-4214-AEDC-63D2B876E039}"/>
                    </a:ext>
                  </a:extLst>
                </p14:cNvPr>
                <p14:cNvContentPartPr/>
                <p14:nvPr/>
              </p14:nvContentPartPr>
              <p14:xfrm>
                <a:off x="7259291" y="1887697"/>
                <a:ext cx="12960" cy="756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F1FC756C-7E36-4214-AEDC-63D2B876E039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7250651" y="1879057"/>
                  <a:ext cx="30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84" name="Input penna 283">
                  <a:extLst>
                    <a:ext uri="{FF2B5EF4-FFF2-40B4-BE49-F238E27FC236}">
                      <a16:creationId xmlns:a16="http://schemas.microsoft.com/office/drawing/2014/main" id="{898AF70B-E8A8-47BE-8C59-FEF4A5BE26B7}"/>
                    </a:ext>
                  </a:extLst>
                </p14:cNvPr>
                <p14:cNvContentPartPr/>
                <p14:nvPr/>
              </p14:nvContentPartPr>
              <p14:xfrm>
                <a:off x="7263611" y="1944937"/>
                <a:ext cx="7920" cy="1764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898AF70B-E8A8-47BE-8C59-FEF4A5BE26B7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7254971" y="1936297"/>
                  <a:ext cx="255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85" name="Input penna 284">
                  <a:extLst>
                    <a:ext uri="{FF2B5EF4-FFF2-40B4-BE49-F238E27FC236}">
                      <a16:creationId xmlns:a16="http://schemas.microsoft.com/office/drawing/2014/main" id="{EB1D00DE-E49A-4D46-A137-B1B2BF075083}"/>
                    </a:ext>
                  </a:extLst>
                </p14:cNvPr>
                <p14:cNvContentPartPr/>
                <p14:nvPr/>
              </p14:nvContentPartPr>
              <p14:xfrm>
                <a:off x="6667811" y="2003977"/>
                <a:ext cx="443880" cy="25560"/>
              </p14:xfrm>
            </p:contentPart>
          </mc:Choice>
          <mc:Fallback xmlns="">
            <p:pic>
              <p:nvPicPr>
                <p:cNvPr id="285" name="Input penna 284">
                  <a:extLst>
                    <a:ext uri="{FF2B5EF4-FFF2-40B4-BE49-F238E27FC236}">
                      <a16:creationId xmlns:a16="http://schemas.microsoft.com/office/drawing/2014/main" id="{EB1D00DE-E49A-4D46-A137-B1B2BF075083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6659171" y="1995337"/>
                  <a:ext cx="461520" cy="4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6" name="Gruppo 285">
            <a:extLst>
              <a:ext uri="{FF2B5EF4-FFF2-40B4-BE49-F238E27FC236}">
                <a16:creationId xmlns:a16="http://schemas.microsoft.com/office/drawing/2014/main" id="{954B8AB2-70D1-42AD-8F11-5722EE03C904}"/>
              </a:ext>
            </a:extLst>
          </p:cNvPr>
          <p:cNvGrpSpPr/>
          <p:nvPr/>
        </p:nvGrpSpPr>
        <p:grpSpPr>
          <a:xfrm>
            <a:off x="938322" y="1827764"/>
            <a:ext cx="877320" cy="191160"/>
            <a:chOff x="7378451" y="1827217"/>
            <a:chExt cx="877320" cy="19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87" name="Input penna 286">
                  <a:extLst>
                    <a:ext uri="{FF2B5EF4-FFF2-40B4-BE49-F238E27FC236}">
                      <a16:creationId xmlns:a16="http://schemas.microsoft.com/office/drawing/2014/main" id="{ED5DC5EA-E1A0-406A-A3F4-6A37F7D00353}"/>
                    </a:ext>
                  </a:extLst>
                </p14:cNvPr>
                <p14:cNvContentPartPr/>
                <p14:nvPr/>
              </p14:nvContentPartPr>
              <p14:xfrm>
                <a:off x="7378451" y="1920817"/>
                <a:ext cx="139320" cy="6300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ED5DC5EA-E1A0-406A-A3F4-6A37F7D00353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369451" y="1912177"/>
                  <a:ext cx="1569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88" name="Input penna 287">
                  <a:extLst>
                    <a:ext uri="{FF2B5EF4-FFF2-40B4-BE49-F238E27FC236}">
                      <a16:creationId xmlns:a16="http://schemas.microsoft.com/office/drawing/2014/main" id="{928F0C84-E6C6-4567-8293-C06C43994704}"/>
                    </a:ext>
                  </a:extLst>
                </p14:cNvPr>
                <p14:cNvContentPartPr/>
                <p14:nvPr/>
              </p14:nvContentPartPr>
              <p14:xfrm>
                <a:off x="7433891" y="1827217"/>
                <a:ext cx="1080" cy="9720"/>
              </p14:xfrm>
            </p:contentPart>
          </mc:Choice>
          <mc:Fallback xmlns="">
            <p:pic>
              <p:nvPicPr>
                <p:cNvPr id="288" name="Input penna 287">
                  <a:extLst>
                    <a:ext uri="{FF2B5EF4-FFF2-40B4-BE49-F238E27FC236}">
                      <a16:creationId xmlns:a16="http://schemas.microsoft.com/office/drawing/2014/main" id="{928F0C84-E6C6-4567-8293-C06C43994704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424891" y="1818577"/>
                  <a:ext cx="187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89" name="Input penna 288">
                  <a:extLst>
                    <a:ext uri="{FF2B5EF4-FFF2-40B4-BE49-F238E27FC236}">
                      <a16:creationId xmlns:a16="http://schemas.microsoft.com/office/drawing/2014/main" id="{485ED609-7C4E-4D68-8FCC-7DA7C207CF53}"/>
                    </a:ext>
                  </a:extLst>
                </p14:cNvPr>
                <p14:cNvContentPartPr/>
                <p14:nvPr/>
              </p14:nvContentPartPr>
              <p14:xfrm>
                <a:off x="7560251" y="1861417"/>
                <a:ext cx="131400" cy="11412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485ED609-7C4E-4D68-8FCC-7DA7C207CF53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551611" y="1852417"/>
                  <a:ext cx="1490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90" name="Input penna 289">
                  <a:extLst>
                    <a:ext uri="{FF2B5EF4-FFF2-40B4-BE49-F238E27FC236}">
                      <a16:creationId xmlns:a16="http://schemas.microsoft.com/office/drawing/2014/main" id="{765ACE7F-45C8-4033-A974-2A12878BA4C2}"/>
                    </a:ext>
                  </a:extLst>
                </p14:cNvPr>
                <p14:cNvContentPartPr/>
                <p14:nvPr/>
              </p14:nvContentPartPr>
              <p14:xfrm>
                <a:off x="7705331" y="1885177"/>
                <a:ext cx="28440" cy="7596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765ACE7F-45C8-4033-A974-2A12878BA4C2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696331" y="1876537"/>
                  <a:ext cx="4608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91" name="Input penna 290">
                  <a:extLst>
                    <a:ext uri="{FF2B5EF4-FFF2-40B4-BE49-F238E27FC236}">
                      <a16:creationId xmlns:a16="http://schemas.microsoft.com/office/drawing/2014/main" id="{2F973D4B-C6CA-4CBB-8639-F438A2C651B7}"/>
                    </a:ext>
                  </a:extLst>
                </p14:cNvPr>
                <p14:cNvContentPartPr/>
                <p14:nvPr/>
              </p14:nvContentPartPr>
              <p14:xfrm>
                <a:off x="7667531" y="1853137"/>
                <a:ext cx="76680" cy="468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2F973D4B-C6CA-4CBB-8639-F438A2C651B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658531" y="1844137"/>
                  <a:ext cx="94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92" name="Input penna 291">
                  <a:extLst>
                    <a:ext uri="{FF2B5EF4-FFF2-40B4-BE49-F238E27FC236}">
                      <a16:creationId xmlns:a16="http://schemas.microsoft.com/office/drawing/2014/main" id="{B5638715-5E5D-4ABA-907A-3B8C765DF952}"/>
                    </a:ext>
                  </a:extLst>
                </p14:cNvPr>
                <p14:cNvContentPartPr/>
                <p14:nvPr/>
              </p14:nvContentPartPr>
              <p14:xfrm>
                <a:off x="7737011" y="1859617"/>
                <a:ext cx="73800" cy="9180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B5638715-5E5D-4ABA-907A-3B8C765DF952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728011" y="1850977"/>
                  <a:ext cx="91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293" name="Input penna 292">
                  <a:extLst>
                    <a:ext uri="{FF2B5EF4-FFF2-40B4-BE49-F238E27FC236}">
                      <a16:creationId xmlns:a16="http://schemas.microsoft.com/office/drawing/2014/main" id="{288323F0-ED81-46EC-A8EC-9E86699AB97E}"/>
                    </a:ext>
                  </a:extLst>
                </p14:cNvPr>
                <p14:cNvContentPartPr/>
                <p14:nvPr/>
              </p14:nvContentPartPr>
              <p14:xfrm>
                <a:off x="7800731" y="1843777"/>
                <a:ext cx="165960" cy="11232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288323F0-ED81-46EC-A8EC-9E86699AB97E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791731" y="1834777"/>
                  <a:ext cx="1836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94" name="Input penna 293">
                  <a:extLst>
                    <a:ext uri="{FF2B5EF4-FFF2-40B4-BE49-F238E27FC236}">
                      <a16:creationId xmlns:a16="http://schemas.microsoft.com/office/drawing/2014/main" id="{AA309F7C-0705-490E-AB8D-BEC99EE87F15}"/>
                    </a:ext>
                  </a:extLst>
                </p14:cNvPr>
                <p14:cNvContentPartPr/>
                <p14:nvPr/>
              </p14:nvContentPartPr>
              <p14:xfrm>
                <a:off x="7988291" y="1863937"/>
                <a:ext cx="36720" cy="8424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AA309F7C-0705-490E-AB8D-BEC99EE87F15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7979291" y="1854937"/>
                  <a:ext cx="543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295" name="Input penna 294">
                  <a:extLst>
                    <a:ext uri="{FF2B5EF4-FFF2-40B4-BE49-F238E27FC236}">
                      <a16:creationId xmlns:a16="http://schemas.microsoft.com/office/drawing/2014/main" id="{4A6D49D4-4CD6-45D1-84D2-DE4F626AF815}"/>
                    </a:ext>
                  </a:extLst>
                </p14:cNvPr>
                <p14:cNvContentPartPr/>
                <p14:nvPr/>
              </p14:nvContentPartPr>
              <p14:xfrm>
                <a:off x="7935731" y="1845577"/>
                <a:ext cx="115560" cy="10116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4A6D49D4-4CD6-45D1-84D2-DE4F626AF815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7927091" y="1836577"/>
                  <a:ext cx="1332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96" name="Input penna 295">
                  <a:extLst>
                    <a:ext uri="{FF2B5EF4-FFF2-40B4-BE49-F238E27FC236}">
                      <a16:creationId xmlns:a16="http://schemas.microsoft.com/office/drawing/2014/main" id="{63F39F76-A3B4-4806-856C-065BE9C63FEB}"/>
                    </a:ext>
                  </a:extLst>
                </p14:cNvPr>
                <p14:cNvContentPartPr/>
                <p14:nvPr/>
              </p14:nvContentPartPr>
              <p14:xfrm>
                <a:off x="8078291" y="1852417"/>
                <a:ext cx="110880" cy="10188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63F39F76-A3B4-4806-856C-065BE9C63FEB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8069291" y="1843777"/>
                  <a:ext cx="1285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97" name="Input penna 296">
                  <a:extLst>
                    <a:ext uri="{FF2B5EF4-FFF2-40B4-BE49-F238E27FC236}">
                      <a16:creationId xmlns:a16="http://schemas.microsoft.com/office/drawing/2014/main" id="{0E9B05CA-8E1E-4FAD-AA54-683C9C633A07}"/>
                    </a:ext>
                  </a:extLst>
                </p14:cNvPr>
                <p14:cNvContentPartPr/>
                <p14:nvPr/>
              </p14:nvContentPartPr>
              <p14:xfrm>
                <a:off x="8227331" y="1964377"/>
                <a:ext cx="28440" cy="5400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0E9B05CA-8E1E-4FAD-AA54-683C9C633A07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8218331" y="1955737"/>
                  <a:ext cx="4608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uppo 297">
            <a:extLst>
              <a:ext uri="{FF2B5EF4-FFF2-40B4-BE49-F238E27FC236}">
                <a16:creationId xmlns:a16="http://schemas.microsoft.com/office/drawing/2014/main" id="{F1F940D8-8BD0-4616-BE77-C46AD6F05031}"/>
              </a:ext>
            </a:extLst>
          </p:cNvPr>
          <p:cNvGrpSpPr/>
          <p:nvPr/>
        </p:nvGrpSpPr>
        <p:grpSpPr>
          <a:xfrm>
            <a:off x="1903122" y="1804004"/>
            <a:ext cx="926280" cy="156240"/>
            <a:chOff x="8343251" y="1803457"/>
            <a:chExt cx="926280" cy="15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99" name="Input penna 298">
                  <a:extLst>
                    <a:ext uri="{FF2B5EF4-FFF2-40B4-BE49-F238E27FC236}">
                      <a16:creationId xmlns:a16="http://schemas.microsoft.com/office/drawing/2014/main" id="{68825C56-8589-4024-B470-DC893CE1F473}"/>
                    </a:ext>
                  </a:extLst>
                </p14:cNvPr>
                <p14:cNvContentPartPr/>
                <p14:nvPr/>
              </p14:nvContentPartPr>
              <p14:xfrm>
                <a:off x="8343251" y="1849897"/>
                <a:ext cx="54360" cy="109800"/>
              </p14:xfrm>
            </p:contentPart>
          </mc:Choice>
          <mc:Fallback xmlns="">
            <p:pic>
              <p:nvPicPr>
                <p:cNvPr id="299" name="Input penna 298">
                  <a:extLst>
                    <a:ext uri="{FF2B5EF4-FFF2-40B4-BE49-F238E27FC236}">
                      <a16:creationId xmlns:a16="http://schemas.microsoft.com/office/drawing/2014/main" id="{68825C56-8589-4024-B470-DC893CE1F473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8334611" y="1841257"/>
                  <a:ext cx="720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00" name="Input penna 299">
                  <a:extLst>
                    <a:ext uri="{FF2B5EF4-FFF2-40B4-BE49-F238E27FC236}">
                      <a16:creationId xmlns:a16="http://schemas.microsoft.com/office/drawing/2014/main" id="{CA13FE31-DEA0-4897-827B-40F5B42E9DBD}"/>
                    </a:ext>
                  </a:extLst>
                </p14:cNvPr>
                <p14:cNvContentPartPr/>
                <p14:nvPr/>
              </p14:nvContentPartPr>
              <p14:xfrm>
                <a:off x="8389331" y="1854577"/>
                <a:ext cx="58320" cy="7992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CA13FE31-DEA0-4897-827B-40F5B42E9DBD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8380691" y="1845937"/>
                  <a:ext cx="759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01" name="Input penna 300">
                  <a:extLst>
                    <a:ext uri="{FF2B5EF4-FFF2-40B4-BE49-F238E27FC236}">
                      <a16:creationId xmlns:a16="http://schemas.microsoft.com/office/drawing/2014/main" id="{AF3CC970-7400-48EA-9000-1CB9FF107F73}"/>
                    </a:ext>
                  </a:extLst>
                </p14:cNvPr>
                <p14:cNvContentPartPr/>
                <p14:nvPr/>
              </p14:nvContentPartPr>
              <p14:xfrm>
                <a:off x="8385371" y="1890937"/>
                <a:ext cx="66240" cy="216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AF3CC970-7400-48EA-9000-1CB9FF107F7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376731" y="1881937"/>
                  <a:ext cx="83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02" name="Input penna 301">
                  <a:extLst>
                    <a:ext uri="{FF2B5EF4-FFF2-40B4-BE49-F238E27FC236}">
                      <a16:creationId xmlns:a16="http://schemas.microsoft.com/office/drawing/2014/main" id="{171CC114-CE35-43EF-A92B-EDF30EFF4BEE}"/>
                    </a:ext>
                  </a:extLst>
                </p14:cNvPr>
                <p14:cNvContentPartPr/>
                <p14:nvPr/>
              </p14:nvContentPartPr>
              <p14:xfrm>
                <a:off x="8457731" y="1865017"/>
                <a:ext cx="84240" cy="7452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171CC114-CE35-43EF-A92B-EDF30EFF4BE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8449091" y="1856377"/>
                  <a:ext cx="1018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03" name="Input penna 302">
                  <a:extLst>
                    <a:ext uri="{FF2B5EF4-FFF2-40B4-BE49-F238E27FC236}">
                      <a16:creationId xmlns:a16="http://schemas.microsoft.com/office/drawing/2014/main" id="{4CE4D599-69C5-40A8-94FC-CDFC7A494F0D}"/>
                    </a:ext>
                  </a:extLst>
                </p14:cNvPr>
                <p14:cNvContentPartPr/>
                <p14:nvPr/>
              </p14:nvContentPartPr>
              <p14:xfrm>
                <a:off x="8567171" y="1852057"/>
                <a:ext cx="46800" cy="10332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4CE4D599-69C5-40A8-94FC-CDFC7A494F0D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8558531" y="1843417"/>
                  <a:ext cx="64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04" name="Input penna 303">
                  <a:extLst>
                    <a:ext uri="{FF2B5EF4-FFF2-40B4-BE49-F238E27FC236}">
                      <a16:creationId xmlns:a16="http://schemas.microsoft.com/office/drawing/2014/main" id="{23931E23-121C-41D0-8CA4-0C433B312E36}"/>
                    </a:ext>
                  </a:extLst>
                </p14:cNvPr>
                <p14:cNvContentPartPr/>
                <p14:nvPr/>
              </p14:nvContentPartPr>
              <p14:xfrm>
                <a:off x="8616851" y="1846657"/>
                <a:ext cx="107640" cy="10692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23931E23-121C-41D0-8CA4-0C433B312E36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607851" y="1838017"/>
                  <a:ext cx="1252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05" name="Input penna 304">
                  <a:extLst>
                    <a:ext uri="{FF2B5EF4-FFF2-40B4-BE49-F238E27FC236}">
                      <a16:creationId xmlns:a16="http://schemas.microsoft.com/office/drawing/2014/main" id="{5A7A35BA-AFF1-4FF8-96CD-3BC2887EB3B2}"/>
                    </a:ext>
                  </a:extLst>
                </p14:cNvPr>
                <p14:cNvContentPartPr/>
                <p14:nvPr/>
              </p14:nvContentPartPr>
              <p14:xfrm>
                <a:off x="8731331" y="1859257"/>
                <a:ext cx="73800" cy="8928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5A7A35BA-AFF1-4FF8-96CD-3BC2887EB3B2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8722331" y="1850617"/>
                  <a:ext cx="914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06" name="Input penna 305">
                  <a:extLst>
                    <a:ext uri="{FF2B5EF4-FFF2-40B4-BE49-F238E27FC236}">
                      <a16:creationId xmlns:a16="http://schemas.microsoft.com/office/drawing/2014/main" id="{D2048B79-8291-4035-8683-1C4BAD792758}"/>
                    </a:ext>
                  </a:extLst>
                </p14:cNvPr>
                <p14:cNvContentPartPr/>
                <p14:nvPr/>
              </p14:nvContentPartPr>
              <p14:xfrm>
                <a:off x="8727011" y="1900297"/>
                <a:ext cx="88920" cy="1908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D2048B79-8291-4035-8683-1C4BAD792758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8718011" y="1891657"/>
                  <a:ext cx="1065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07" name="Input penna 306">
                  <a:extLst>
                    <a:ext uri="{FF2B5EF4-FFF2-40B4-BE49-F238E27FC236}">
                      <a16:creationId xmlns:a16="http://schemas.microsoft.com/office/drawing/2014/main" id="{3AAB3B44-E2A2-4FEE-A548-7901FEDAB329}"/>
                    </a:ext>
                  </a:extLst>
                </p14:cNvPr>
                <p14:cNvContentPartPr/>
                <p14:nvPr/>
              </p14:nvContentPartPr>
              <p14:xfrm>
                <a:off x="8883611" y="1904257"/>
                <a:ext cx="42480" cy="4176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3AAB3B44-E2A2-4FEE-A548-7901FEDAB32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874971" y="1895257"/>
                  <a:ext cx="601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08" name="Input penna 307">
                  <a:extLst>
                    <a:ext uri="{FF2B5EF4-FFF2-40B4-BE49-F238E27FC236}">
                      <a16:creationId xmlns:a16="http://schemas.microsoft.com/office/drawing/2014/main" id="{EA248015-9148-4606-891D-7581D5D3FBC7}"/>
                    </a:ext>
                  </a:extLst>
                </p14:cNvPr>
                <p14:cNvContentPartPr/>
                <p14:nvPr/>
              </p14:nvContentPartPr>
              <p14:xfrm>
                <a:off x="8940491" y="1807057"/>
                <a:ext cx="61920" cy="123120"/>
              </p14:xfrm>
            </p:contentPart>
          </mc:Choice>
          <mc:Fallback xmlns="">
            <p:pic>
              <p:nvPicPr>
                <p:cNvPr id="308" name="Input penna 307">
                  <a:extLst>
                    <a:ext uri="{FF2B5EF4-FFF2-40B4-BE49-F238E27FC236}">
                      <a16:creationId xmlns:a16="http://schemas.microsoft.com/office/drawing/2014/main" id="{EA248015-9148-4606-891D-7581D5D3FBC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931491" y="1798417"/>
                  <a:ext cx="79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09" name="Input penna 308">
                  <a:extLst>
                    <a:ext uri="{FF2B5EF4-FFF2-40B4-BE49-F238E27FC236}">
                      <a16:creationId xmlns:a16="http://schemas.microsoft.com/office/drawing/2014/main" id="{0431C49B-F9E5-485E-AEE7-EF493AD6C1DC}"/>
                    </a:ext>
                  </a:extLst>
                </p14:cNvPr>
                <p14:cNvContentPartPr/>
                <p14:nvPr/>
              </p14:nvContentPartPr>
              <p14:xfrm>
                <a:off x="9000971" y="1851697"/>
                <a:ext cx="8640" cy="7200"/>
              </p14:xfrm>
            </p:contentPart>
          </mc:Choice>
          <mc:Fallback xmlns="">
            <p:pic>
              <p:nvPicPr>
                <p:cNvPr id="309" name="Input penna 308">
                  <a:extLst>
                    <a:ext uri="{FF2B5EF4-FFF2-40B4-BE49-F238E27FC236}">
                      <a16:creationId xmlns:a16="http://schemas.microsoft.com/office/drawing/2014/main" id="{0431C49B-F9E5-485E-AEE7-EF493AD6C1DC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992331" y="1843057"/>
                  <a:ext cx="262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10" name="Input penna 309">
                  <a:extLst>
                    <a:ext uri="{FF2B5EF4-FFF2-40B4-BE49-F238E27FC236}">
                      <a16:creationId xmlns:a16="http://schemas.microsoft.com/office/drawing/2014/main" id="{9E760330-0099-494B-A752-30855EA41921}"/>
                    </a:ext>
                  </a:extLst>
                </p14:cNvPr>
                <p14:cNvContentPartPr/>
                <p14:nvPr/>
              </p14:nvContentPartPr>
              <p14:xfrm>
                <a:off x="9107891" y="1836577"/>
                <a:ext cx="69120" cy="9792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9E760330-0099-494B-A752-30855EA41921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9098891" y="1827937"/>
                  <a:ext cx="867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11" name="Input penna 310">
                  <a:extLst>
                    <a:ext uri="{FF2B5EF4-FFF2-40B4-BE49-F238E27FC236}">
                      <a16:creationId xmlns:a16="http://schemas.microsoft.com/office/drawing/2014/main" id="{A05EA5DD-B034-4FD3-8802-909200F4819F}"/>
                    </a:ext>
                  </a:extLst>
                </p14:cNvPr>
                <p14:cNvContentPartPr/>
                <p14:nvPr/>
              </p14:nvContentPartPr>
              <p14:xfrm>
                <a:off x="9196451" y="1803457"/>
                <a:ext cx="73080" cy="11556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A05EA5DD-B034-4FD3-8802-909200F4819F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187811" y="1794457"/>
                  <a:ext cx="9072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2" name="Gruppo 311">
            <a:extLst>
              <a:ext uri="{FF2B5EF4-FFF2-40B4-BE49-F238E27FC236}">
                <a16:creationId xmlns:a16="http://schemas.microsoft.com/office/drawing/2014/main" id="{1A0B47C2-88D5-4225-A9DD-125377EF7239}"/>
              </a:ext>
            </a:extLst>
          </p:cNvPr>
          <p:cNvGrpSpPr/>
          <p:nvPr/>
        </p:nvGrpSpPr>
        <p:grpSpPr>
          <a:xfrm>
            <a:off x="882162" y="2079764"/>
            <a:ext cx="2643480" cy="183240"/>
            <a:chOff x="7322291" y="2079217"/>
            <a:chExt cx="2643480" cy="18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13" name="Input penna 312">
                  <a:extLst>
                    <a:ext uri="{FF2B5EF4-FFF2-40B4-BE49-F238E27FC236}">
                      <a16:creationId xmlns:a16="http://schemas.microsoft.com/office/drawing/2014/main" id="{8CFE8CC5-75E4-47EA-96D3-1AF48FC293E5}"/>
                    </a:ext>
                  </a:extLst>
                </p14:cNvPr>
                <p14:cNvContentPartPr/>
                <p14:nvPr/>
              </p14:nvContentPartPr>
              <p14:xfrm>
                <a:off x="7717931" y="2158057"/>
                <a:ext cx="84600" cy="6120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8CFE8CC5-75E4-47EA-96D3-1AF48FC293E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7708931" y="2149057"/>
                  <a:ext cx="1022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14" name="Input penna 313">
                  <a:extLst>
                    <a:ext uri="{FF2B5EF4-FFF2-40B4-BE49-F238E27FC236}">
                      <a16:creationId xmlns:a16="http://schemas.microsoft.com/office/drawing/2014/main" id="{B961EF8D-ACEF-463B-8165-9FCA33169B21}"/>
                    </a:ext>
                  </a:extLst>
                </p14:cNvPr>
                <p14:cNvContentPartPr/>
                <p14:nvPr/>
              </p14:nvContentPartPr>
              <p14:xfrm>
                <a:off x="7864811" y="2159497"/>
                <a:ext cx="244440" cy="6120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B961EF8D-ACEF-463B-8165-9FCA33169B21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7856171" y="2150497"/>
                  <a:ext cx="2620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15" name="Input penna 314">
                  <a:extLst>
                    <a:ext uri="{FF2B5EF4-FFF2-40B4-BE49-F238E27FC236}">
                      <a16:creationId xmlns:a16="http://schemas.microsoft.com/office/drawing/2014/main" id="{E2F15C93-B360-4D47-8E74-331593B301B2}"/>
                    </a:ext>
                  </a:extLst>
                </p14:cNvPr>
                <p14:cNvContentPartPr/>
                <p14:nvPr/>
              </p14:nvContentPartPr>
              <p14:xfrm>
                <a:off x="8192411" y="2091097"/>
                <a:ext cx="70560" cy="11664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E2F15C93-B360-4D47-8E74-331593B301B2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183411" y="2082097"/>
                  <a:ext cx="882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16" name="Input penna 315">
                  <a:extLst>
                    <a:ext uri="{FF2B5EF4-FFF2-40B4-BE49-F238E27FC236}">
                      <a16:creationId xmlns:a16="http://schemas.microsoft.com/office/drawing/2014/main" id="{7B8135EE-31BF-4994-88FC-35D5F8450D85}"/>
                    </a:ext>
                  </a:extLst>
                </p14:cNvPr>
                <p14:cNvContentPartPr/>
                <p14:nvPr/>
              </p14:nvContentPartPr>
              <p14:xfrm>
                <a:off x="8253611" y="2124577"/>
                <a:ext cx="55440" cy="6984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7B8135EE-31BF-4994-88FC-35D5F8450D85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8244611" y="2115577"/>
                  <a:ext cx="730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17" name="Input penna 316">
                  <a:extLst>
                    <a:ext uri="{FF2B5EF4-FFF2-40B4-BE49-F238E27FC236}">
                      <a16:creationId xmlns:a16="http://schemas.microsoft.com/office/drawing/2014/main" id="{5965B980-8868-4EB4-B867-A19F21DA6C23}"/>
                    </a:ext>
                  </a:extLst>
                </p14:cNvPr>
                <p14:cNvContentPartPr/>
                <p14:nvPr/>
              </p14:nvContentPartPr>
              <p14:xfrm>
                <a:off x="8255411" y="2124937"/>
                <a:ext cx="97920" cy="81720"/>
              </p14:xfrm>
            </p:contentPart>
          </mc:Choice>
          <mc:Fallback xmlns="">
            <p:pic>
              <p:nvPicPr>
                <p:cNvPr id="317" name="Input penna 316">
                  <a:extLst>
                    <a:ext uri="{FF2B5EF4-FFF2-40B4-BE49-F238E27FC236}">
                      <a16:creationId xmlns:a16="http://schemas.microsoft.com/office/drawing/2014/main" id="{5965B980-8868-4EB4-B867-A19F21DA6C2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8246411" y="2116297"/>
                  <a:ext cx="1155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18" name="Input penna 317">
                  <a:extLst>
                    <a:ext uri="{FF2B5EF4-FFF2-40B4-BE49-F238E27FC236}">
                      <a16:creationId xmlns:a16="http://schemas.microsoft.com/office/drawing/2014/main" id="{644A10CD-4C0B-4D9C-B0D0-D2D851DD2213}"/>
                    </a:ext>
                  </a:extLst>
                </p14:cNvPr>
                <p14:cNvContentPartPr/>
                <p14:nvPr/>
              </p14:nvContentPartPr>
              <p14:xfrm>
                <a:off x="8300411" y="2114857"/>
                <a:ext cx="100800" cy="9144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644A10CD-4C0B-4D9C-B0D0-D2D851DD221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8291411" y="2106217"/>
                  <a:ext cx="1184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19" name="Input penna 318">
                  <a:extLst>
                    <a:ext uri="{FF2B5EF4-FFF2-40B4-BE49-F238E27FC236}">
                      <a16:creationId xmlns:a16="http://schemas.microsoft.com/office/drawing/2014/main" id="{B3D76953-D908-478F-B02E-32331CCF4EF9}"/>
                    </a:ext>
                  </a:extLst>
                </p14:cNvPr>
                <p14:cNvContentPartPr/>
                <p14:nvPr/>
              </p14:nvContentPartPr>
              <p14:xfrm>
                <a:off x="8333891" y="2098657"/>
                <a:ext cx="88920" cy="360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B3D76953-D908-478F-B02E-32331CCF4EF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324891" y="2089657"/>
                  <a:ext cx="106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20" name="Input penna 319">
                  <a:extLst>
                    <a:ext uri="{FF2B5EF4-FFF2-40B4-BE49-F238E27FC236}">
                      <a16:creationId xmlns:a16="http://schemas.microsoft.com/office/drawing/2014/main" id="{62465FC4-5485-4B65-9912-4A65ECE4E132}"/>
                    </a:ext>
                  </a:extLst>
                </p14:cNvPr>
                <p14:cNvContentPartPr/>
                <p14:nvPr/>
              </p14:nvContentPartPr>
              <p14:xfrm>
                <a:off x="8407691" y="2103697"/>
                <a:ext cx="63720" cy="8712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62465FC4-5485-4B65-9912-4A65ECE4E132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8399051" y="2095057"/>
                  <a:ext cx="81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21" name="Input penna 320">
                  <a:extLst>
                    <a:ext uri="{FF2B5EF4-FFF2-40B4-BE49-F238E27FC236}">
                      <a16:creationId xmlns:a16="http://schemas.microsoft.com/office/drawing/2014/main" id="{C32231BE-77EB-41E8-B351-EDC7EDDB2F97}"/>
                    </a:ext>
                  </a:extLst>
                </p14:cNvPr>
                <p14:cNvContentPartPr/>
                <p14:nvPr/>
              </p14:nvContentPartPr>
              <p14:xfrm>
                <a:off x="8520011" y="2188657"/>
                <a:ext cx="28440" cy="26640"/>
              </p14:xfrm>
            </p:contentPart>
          </mc:Choice>
          <mc:Fallback xmlns="">
            <p:pic>
              <p:nvPicPr>
                <p:cNvPr id="321" name="Input penna 320">
                  <a:extLst>
                    <a:ext uri="{FF2B5EF4-FFF2-40B4-BE49-F238E27FC236}">
                      <a16:creationId xmlns:a16="http://schemas.microsoft.com/office/drawing/2014/main" id="{C32231BE-77EB-41E8-B351-EDC7EDDB2F97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8511011" y="2179657"/>
                  <a:ext cx="460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22" name="Input penna 321">
                  <a:extLst>
                    <a:ext uri="{FF2B5EF4-FFF2-40B4-BE49-F238E27FC236}">
                      <a16:creationId xmlns:a16="http://schemas.microsoft.com/office/drawing/2014/main" id="{A4A0ACEC-9950-4562-9A4D-6A3DBCCFC67C}"/>
                    </a:ext>
                  </a:extLst>
                </p14:cNvPr>
                <p14:cNvContentPartPr/>
                <p14:nvPr/>
              </p14:nvContentPartPr>
              <p14:xfrm>
                <a:off x="8602091" y="2109097"/>
                <a:ext cx="55440" cy="8640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A4A0ACEC-9950-4562-9A4D-6A3DBCCFC67C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8593091" y="2100097"/>
                  <a:ext cx="7308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23" name="Input penna 322">
                  <a:extLst>
                    <a:ext uri="{FF2B5EF4-FFF2-40B4-BE49-F238E27FC236}">
                      <a16:creationId xmlns:a16="http://schemas.microsoft.com/office/drawing/2014/main" id="{FEFC671B-8C21-40BE-A3B4-E95A0ED56341}"/>
                    </a:ext>
                  </a:extLst>
                </p14:cNvPr>
                <p14:cNvContentPartPr/>
                <p14:nvPr/>
              </p14:nvContentPartPr>
              <p14:xfrm>
                <a:off x="8677331" y="2113057"/>
                <a:ext cx="24840" cy="6624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FEFC671B-8C21-40BE-A3B4-E95A0ED56341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8668691" y="2104417"/>
                  <a:ext cx="4248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24" name="Input penna 323">
                  <a:extLst>
                    <a:ext uri="{FF2B5EF4-FFF2-40B4-BE49-F238E27FC236}">
                      <a16:creationId xmlns:a16="http://schemas.microsoft.com/office/drawing/2014/main" id="{24AE7DE8-462F-48F0-8620-AF4D219A98BA}"/>
                    </a:ext>
                  </a:extLst>
                </p14:cNvPr>
                <p14:cNvContentPartPr/>
                <p14:nvPr/>
              </p14:nvContentPartPr>
              <p14:xfrm>
                <a:off x="8649251" y="2095417"/>
                <a:ext cx="97920" cy="10656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24AE7DE8-462F-48F0-8620-AF4D219A98BA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8640611" y="2086777"/>
                  <a:ext cx="115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25" name="Input penna 324">
                  <a:extLst>
                    <a:ext uri="{FF2B5EF4-FFF2-40B4-BE49-F238E27FC236}">
                      <a16:creationId xmlns:a16="http://schemas.microsoft.com/office/drawing/2014/main" id="{CAABDC31-1DF8-4F3E-8591-F837404B448E}"/>
                    </a:ext>
                  </a:extLst>
                </p14:cNvPr>
                <p14:cNvContentPartPr/>
                <p14:nvPr/>
              </p14:nvContentPartPr>
              <p14:xfrm>
                <a:off x="8677331" y="2091097"/>
                <a:ext cx="83880" cy="900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CAABDC31-1DF8-4F3E-8591-F837404B448E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8668691" y="2082097"/>
                  <a:ext cx="1015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26" name="Input penna 325">
                  <a:extLst>
                    <a:ext uri="{FF2B5EF4-FFF2-40B4-BE49-F238E27FC236}">
                      <a16:creationId xmlns:a16="http://schemas.microsoft.com/office/drawing/2014/main" id="{2108156E-F6C0-46EB-94A2-26423971B0B8}"/>
                    </a:ext>
                  </a:extLst>
                </p14:cNvPr>
                <p14:cNvContentPartPr/>
                <p14:nvPr/>
              </p14:nvContentPartPr>
              <p14:xfrm>
                <a:off x="8771651" y="2092897"/>
                <a:ext cx="100440" cy="9360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2108156E-F6C0-46EB-94A2-26423971B0B8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763011" y="2083897"/>
                  <a:ext cx="118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27" name="Input penna 326">
                  <a:extLst>
                    <a:ext uri="{FF2B5EF4-FFF2-40B4-BE49-F238E27FC236}">
                      <a16:creationId xmlns:a16="http://schemas.microsoft.com/office/drawing/2014/main" id="{9CB41EC5-4438-4F9F-9BAD-05CB58A050E7}"/>
                    </a:ext>
                  </a:extLst>
                </p14:cNvPr>
                <p14:cNvContentPartPr/>
                <p14:nvPr/>
              </p14:nvContentPartPr>
              <p14:xfrm>
                <a:off x="8854811" y="2085337"/>
                <a:ext cx="63360" cy="9648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9CB41EC5-4438-4F9F-9BAD-05CB58A050E7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846171" y="2076697"/>
                  <a:ext cx="810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28" name="Input penna 327">
                  <a:extLst>
                    <a:ext uri="{FF2B5EF4-FFF2-40B4-BE49-F238E27FC236}">
                      <a16:creationId xmlns:a16="http://schemas.microsoft.com/office/drawing/2014/main" id="{3772D29D-B1DF-47A3-98F4-39B5F4C0ECA4}"/>
                    </a:ext>
                  </a:extLst>
                </p14:cNvPr>
                <p14:cNvContentPartPr/>
                <p14:nvPr/>
              </p14:nvContentPartPr>
              <p14:xfrm>
                <a:off x="8920331" y="2100457"/>
                <a:ext cx="64080" cy="8028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3772D29D-B1DF-47A3-98F4-39B5F4C0ECA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8911691" y="2091457"/>
                  <a:ext cx="81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29" name="Input penna 328">
                  <a:extLst>
                    <a:ext uri="{FF2B5EF4-FFF2-40B4-BE49-F238E27FC236}">
                      <a16:creationId xmlns:a16="http://schemas.microsoft.com/office/drawing/2014/main" id="{10318F12-B6BD-4408-A735-723BCF819AAE}"/>
                    </a:ext>
                  </a:extLst>
                </p14:cNvPr>
                <p14:cNvContentPartPr/>
                <p14:nvPr/>
              </p14:nvContentPartPr>
              <p14:xfrm>
                <a:off x="8920691" y="2130697"/>
                <a:ext cx="61560" cy="1548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10318F12-B6BD-4408-A735-723BCF819AAE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912051" y="2121697"/>
                  <a:ext cx="792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30" name="Input penna 329">
                  <a:extLst>
                    <a:ext uri="{FF2B5EF4-FFF2-40B4-BE49-F238E27FC236}">
                      <a16:creationId xmlns:a16="http://schemas.microsoft.com/office/drawing/2014/main" id="{BF9B0311-B766-4921-BB7D-76B099F977A3}"/>
                    </a:ext>
                  </a:extLst>
                </p14:cNvPr>
                <p14:cNvContentPartPr/>
                <p14:nvPr/>
              </p14:nvContentPartPr>
              <p14:xfrm>
                <a:off x="8995211" y="2090017"/>
                <a:ext cx="72720" cy="8568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BF9B0311-B766-4921-BB7D-76B099F977A3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8986571" y="2081017"/>
                  <a:ext cx="903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31" name="Input penna 330">
                  <a:extLst>
                    <a:ext uri="{FF2B5EF4-FFF2-40B4-BE49-F238E27FC236}">
                      <a16:creationId xmlns:a16="http://schemas.microsoft.com/office/drawing/2014/main" id="{2C44FE08-57DE-41E3-894C-0EEB3C30761A}"/>
                    </a:ext>
                  </a:extLst>
                </p14:cNvPr>
                <p14:cNvContentPartPr/>
                <p14:nvPr/>
              </p14:nvContentPartPr>
              <p14:xfrm>
                <a:off x="9082691" y="2113057"/>
                <a:ext cx="29160" cy="78480"/>
              </p14:xfrm>
            </p:contentPart>
          </mc:Choice>
          <mc:Fallback xmlns="">
            <p:pic>
              <p:nvPicPr>
                <p:cNvPr id="331" name="Input penna 330">
                  <a:extLst>
                    <a:ext uri="{FF2B5EF4-FFF2-40B4-BE49-F238E27FC236}">
                      <a16:creationId xmlns:a16="http://schemas.microsoft.com/office/drawing/2014/main" id="{2C44FE08-57DE-41E3-894C-0EEB3C30761A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074051" y="2104417"/>
                  <a:ext cx="468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32" name="Input penna 331">
                  <a:extLst>
                    <a:ext uri="{FF2B5EF4-FFF2-40B4-BE49-F238E27FC236}">
                      <a16:creationId xmlns:a16="http://schemas.microsoft.com/office/drawing/2014/main" id="{40283AF5-BD61-414B-8D23-2E3AC2225F11}"/>
                    </a:ext>
                  </a:extLst>
                </p14:cNvPr>
                <p14:cNvContentPartPr/>
                <p14:nvPr/>
              </p14:nvContentPartPr>
              <p14:xfrm>
                <a:off x="9103931" y="2107297"/>
                <a:ext cx="105840" cy="8064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40283AF5-BD61-414B-8D23-2E3AC2225F11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095291" y="2098657"/>
                  <a:ext cx="1234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33" name="Input penna 332">
                  <a:extLst>
                    <a:ext uri="{FF2B5EF4-FFF2-40B4-BE49-F238E27FC236}">
                      <a16:creationId xmlns:a16="http://schemas.microsoft.com/office/drawing/2014/main" id="{13CF4EB6-A1E0-4533-B952-53314A0E9CE0}"/>
                    </a:ext>
                  </a:extLst>
                </p14:cNvPr>
                <p14:cNvContentPartPr/>
                <p14:nvPr/>
              </p14:nvContentPartPr>
              <p14:xfrm>
                <a:off x="9295811" y="2109817"/>
                <a:ext cx="54720" cy="8136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13CF4EB6-A1E0-4533-B952-53314A0E9CE0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9287171" y="2101177"/>
                  <a:ext cx="72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34" name="Input penna 333">
                  <a:extLst>
                    <a:ext uri="{FF2B5EF4-FFF2-40B4-BE49-F238E27FC236}">
                      <a16:creationId xmlns:a16="http://schemas.microsoft.com/office/drawing/2014/main" id="{1969B81E-9C30-4265-8FFB-630F8394FE74}"/>
                    </a:ext>
                  </a:extLst>
                </p14:cNvPr>
                <p14:cNvContentPartPr/>
                <p14:nvPr/>
              </p14:nvContentPartPr>
              <p14:xfrm>
                <a:off x="9368891" y="2081017"/>
                <a:ext cx="57960" cy="11124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1969B81E-9C30-4265-8FFB-630F8394FE74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359891" y="2072017"/>
                  <a:ext cx="75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35" name="Input penna 334">
                  <a:extLst>
                    <a:ext uri="{FF2B5EF4-FFF2-40B4-BE49-F238E27FC236}">
                      <a16:creationId xmlns:a16="http://schemas.microsoft.com/office/drawing/2014/main" id="{73977970-6CBE-4D3F-923E-A52DD7A751F0}"/>
                    </a:ext>
                  </a:extLst>
                </p14:cNvPr>
                <p14:cNvContentPartPr/>
                <p14:nvPr/>
              </p14:nvContentPartPr>
              <p14:xfrm>
                <a:off x="9441971" y="2108737"/>
                <a:ext cx="59400" cy="75960"/>
              </p14:xfrm>
            </p:contentPart>
          </mc:Choice>
          <mc:Fallback xmlns="">
            <p:pic>
              <p:nvPicPr>
                <p:cNvPr id="335" name="Input penna 334">
                  <a:extLst>
                    <a:ext uri="{FF2B5EF4-FFF2-40B4-BE49-F238E27FC236}">
                      <a16:creationId xmlns:a16="http://schemas.microsoft.com/office/drawing/2014/main" id="{73977970-6CBE-4D3F-923E-A52DD7A751F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433331" y="2099737"/>
                  <a:ext cx="770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36" name="Input penna 335">
                  <a:extLst>
                    <a:ext uri="{FF2B5EF4-FFF2-40B4-BE49-F238E27FC236}">
                      <a16:creationId xmlns:a16="http://schemas.microsoft.com/office/drawing/2014/main" id="{1BE4AB3A-A050-4D07-BD2C-F42711A10C2E}"/>
                    </a:ext>
                  </a:extLst>
                </p14:cNvPr>
                <p14:cNvContentPartPr/>
                <p14:nvPr/>
              </p14:nvContentPartPr>
              <p14:xfrm>
                <a:off x="9571211" y="2118817"/>
                <a:ext cx="144720" cy="74160"/>
              </p14:xfrm>
            </p:contentPart>
          </mc:Choice>
          <mc:Fallback xmlns="">
            <p:pic>
              <p:nvPicPr>
                <p:cNvPr id="336" name="Input penna 335">
                  <a:extLst>
                    <a:ext uri="{FF2B5EF4-FFF2-40B4-BE49-F238E27FC236}">
                      <a16:creationId xmlns:a16="http://schemas.microsoft.com/office/drawing/2014/main" id="{1BE4AB3A-A050-4D07-BD2C-F42711A10C2E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9562211" y="2109817"/>
                  <a:ext cx="1623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37" name="Input penna 336">
                  <a:extLst>
                    <a:ext uri="{FF2B5EF4-FFF2-40B4-BE49-F238E27FC236}">
                      <a16:creationId xmlns:a16="http://schemas.microsoft.com/office/drawing/2014/main" id="{7FE9CD85-4631-4C03-B110-226FD8313FB5}"/>
                    </a:ext>
                  </a:extLst>
                </p14:cNvPr>
                <p14:cNvContentPartPr/>
                <p14:nvPr/>
              </p14:nvContentPartPr>
              <p14:xfrm>
                <a:off x="9714851" y="2097937"/>
                <a:ext cx="91440" cy="89640"/>
              </p14:xfrm>
            </p:contentPart>
          </mc:Choice>
          <mc:Fallback xmlns="">
            <p:pic>
              <p:nvPicPr>
                <p:cNvPr id="337" name="Input penna 336">
                  <a:extLst>
                    <a:ext uri="{FF2B5EF4-FFF2-40B4-BE49-F238E27FC236}">
                      <a16:creationId xmlns:a16="http://schemas.microsoft.com/office/drawing/2014/main" id="{7FE9CD85-4631-4C03-B110-226FD8313FB5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9705851" y="2089297"/>
                  <a:ext cx="1090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38" name="Input penna 337">
                  <a:extLst>
                    <a:ext uri="{FF2B5EF4-FFF2-40B4-BE49-F238E27FC236}">
                      <a16:creationId xmlns:a16="http://schemas.microsoft.com/office/drawing/2014/main" id="{8941C83B-3FFE-4458-AE46-748BB7BD266A}"/>
                    </a:ext>
                  </a:extLst>
                </p14:cNvPr>
                <p14:cNvContentPartPr/>
                <p14:nvPr/>
              </p14:nvContentPartPr>
              <p14:xfrm>
                <a:off x="9817451" y="2097217"/>
                <a:ext cx="12240" cy="74520"/>
              </p14:xfrm>
            </p:contentPart>
          </mc:Choice>
          <mc:Fallback xmlns="">
            <p:pic>
              <p:nvPicPr>
                <p:cNvPr id="338" name="Input penna 337">
                  <a:extLst>
                    <a:ext uri="{FF2B5EF4-FFF2-40B4-BE49-F238E27FC236}">
                      <a16:creationId xmlns:a16="http://schemas.microsoft.com/office/drawing/2014/main" id="{8941C83B-3FFE-4458-AE46-748BB7BD266A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9808811" y="2088577"/>
                  <a:ext cx="298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39" name="Input penna 338">
                  <a:extLst>
                    <a:ext uri="{FF2B5EF4-FFF2-40B4-BE49-F238E27FC236}">
                      <a16:creationId xmlns:a16="http://schemas.microsoft.com/office/drawing/2014/main" id="{07320582-05D1-4366-92D4-2EE6576F4623}"/>
                    </a:ext>
                  </a:extLst>
                </p14:cNvPr>
                <p14:cNvContentPartPr/>
                <p14:nvPr/>
              </p14:nvContentPartPr>
              <p14:xfrm>
                <a:off x="9853811" y="2086777"/>
                <a:ext cx="108720" cy="81720"/>
              </p14:xfrm>
            </p:contentPart>
          </mc:Choice>
          <mc:Fallback xmlns="">
            <p:pic>
              <p:nvPicPr>
                <p:cNvPr id="339" name="Input penna 338">
                  <a:extLst>
                    <a:ext uri="{FF2B5EF4-FFF2-40B4-BE49-F238E27FC236}">
                      <a16:creationId xmlns:a16="http://schemas.microsoft.com/office/drawing/2014/main" id="{07320582-05D1-4366-92D4-2EE6576F4623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9845171" y="2077777"/>
                  <a:ext cx="1263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40" name="Input penna 339">
                  <a:extLst>
                    <a:ext uri="{FF2B5EF4-FFF2-40B4-BE49-F238E27FC236}">
                      <a16:creationId xmlns:a16="http://schemas.microsoft.com/office/drawing/2014/main" id="{3E29C73E-19E1-4C43-AF9D-98820F99B7EE}"/>
                    </a:ext>
                  </a:extLst>
                </p14:cNvPr>
                <p14:cNvContentPartPr/>
                <p14:nvPr/>
              </p14:nvContentPartPr>
              <p14:xfrm>
                <a:off x="9535931" y="2199817"/>
                <a:ext cx="429840" cy="41760"/>
              </p14:xfrm>
            </p:contentPart>
          </mc:Choice>
          <mc:Fallback xmlns="">
            <p:pic>
              <p:nvPicPr>
                <p:cNvPr id="340" name="Input penna 339">
                  <a:extLst>
                    <a:ext uri="{FF2B5EF4-FFF2-40B4-BE49-F238E27FC236}">
                      <a16:creationId xmlns:a16="http://schemas.microsoft.com/office/drawing/2014/main" id="{3E29C73E-19E1-4C43-AF9D-98820F99B7EE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526931" y="2191177"/>
                  <a:ext cx="4474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41" name="Input penna 340">
                  <a:extLst>
                    <a:ext uri="{FF2B5EF4-FFF2-40B4-BE49-F238E27FC236}">
                      <a16:creationId xmlns:a16="http://schemas.microsoft.com/office/drawing/2014/main" id="{EE6C7FE4-F8ED-48AF-A93B-15A4201E0644}"/>
                    </a:ext>
                  </a:extLst>
                </p14:cNvPr>
                <p14:cNvContentPartPr/>
                <p14:nvPr/>
              </p14:nvContentPartPr>
              <p14:xfrm>
                <a:off x="8249291" y="2241577"/>
                <a:ext cx="234000" cy="12960"/>
              </p14:xfrm>
            </p:contentPart>
          </mc:Choice>
          <mc:Fallback xmlns="">
            <p:pic>
              <p:nvPicPr>
                <p:cNvPr id="341" name="Input penna 340">
                  <a:extLst>
                    <a:ext uri="{FF2B5EF4-FFF2-40B4-BE49-F238E27FC236}">
                      <a16:creationId xmlns:a16="http://schemas.microsoft.com/office/drawing/2014/main" id="{EE6C7FE4-F8ED-48AF-A93B-15A4201E0644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240651" y="2232577"/>
                  <a:ext cx="2516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42" name="Input penna 341">
                  <a:extLst>
                    <a:ext uri="{FF2B5EF4-FFF2-40B4-BE49-F238E27FC236}">
                      <a16:creationId xmlns:a16="http://schemas.microsoft.com/office/drawing/2014/main" id="{72B2FB25-E843-46A5-B776-7E0EB2E8B5AC}"/>
                    </a:ext>
                  </a:extLst>
                </p14:cNvPr>
                <p14:cNvContentPartPr/>
                <p14:nvPr/>
              </p14:nvContentPartPr>
              <p14:xfrm>
                <a:off x="7343531" y="2104417"/>
                <a:ext cx="8280" cy="98280"/>
              </p14:xfrm>
            </p:contentPart>
          </mc:Choice>
          <mc:Fallback xmlns="">
            <p:pic>
              <p:nvPicPr>
                <p:cNvPr id="342" name="Input penna 341">
                  <a:extLst>
                    <a:ext uri="{FF2B5EF4-FFF2-40B4-BE49-F238E27FC236}">
                      <a16:creationId xmlns:a16="http://schemas.microsoft.com/office/drawing/2014/main" id="{72B2FB25-E843-46A5-B776-7E0EB2E8B5AC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334891" y="2095417"/>
                  <a:ext cx="25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43" name="Input penna 342">
                  <a:extLst>
                    <a:ext uri="{FF2B5EF4-FFF2-40B4-BE49-F238E27FC236}">
                      <a16:creationId xmlns:a16="http://schemas.microsoft.com/office/drawing/2014/main" id="{606522C6-F0D9-4B51-B8AB-E5E86FC22A52}"/>
                    </a:ext>
                  </a:extLst>
                </p14:cNvPr>
                <p14:cNvContentPartPr/>
                <p14:nvPr/>
              </p14:nvContentPartPr>
              <p14:xfrm>
                <a:off x="7322291" y="2079217"/>
                <a:ext cx="80640" cy="74880"/>
              </p14:xfrm>
            </p:contentPart>
          </mc:Choice>
          <mc:Fallback xmlns="">
            <p:pic>
              <p:nvPicPr>
                <p:cNvPr id="343" name="Input penna 342">
                  <a:extLst>
                    <a:ext uri="{FF2B5EF4-FFF2-40B4-BE49-F238E27FC236}">
                      <a16:creationId xmlns:a16="http://schemas.microsoft.com/office/drawing/2014/main" id="{606522C6-F0D9-4B51-B8AB-E5E86FC22A5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313291" y="2070217"/>
                  <a:ext cx="98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44" name="Input penna 343">
                  <a:extLst>
                    <a:ext uri="{FF2B5EF4-FFF2-40B4-BE49-F238E27FC236}">
                      <a16:creationId xmlns:a16="http://schemas.microsoft.com/office/drawing/2014/main" id="{2CE17784-E48A-418A-8604-DEC5BFAD56EA}"/>
                    </a:ext>
                  </a:extLst>
                </p14:cNvPr>
                <p14:cNvContentPartPr/>
                <p14:nvPr/>
              </p14:nvContentPartPr>
              <p14:xfrm>
                <a:off x="7405451" y="2119537"/>
                <a:ext cx="62280" cy="102600"/>
              </p14:xfrm>
            </p:contentPart>
          </mc:Choice>
          <mc:Fallback xmlns="">
            <p:pic>
              <p:nvPicPr>
                <p:cNvPr id="344" name="Input penna 343">
                  <a:extLst>
                    <a:ext uri="{FF2B5EF4-FFF2-40B4-BE49-F238E27FC236}">
                      <a16:creationId xmlns:a16="http://schemas.microsoft.com/office/drawing/2014/main" id="{2CE17784-E48A-418A-8604-DEC5BFAD56EA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396451" y="2110537"/>
                  <a:ext cx="799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345" name="Input penna 344">
                  <a:extLst>
                    <a:ext uri="{FF2B5EF4-FFF2-40B4-BE49-F238E27FC236}">
                      <a16:creationId xmlns:a16="http://schemas.microsoft.com/office/drawing/2014/main" id="{1CBA1FC0-E28C-46A7-BDEE-DC33532B5BD6}"/>
                    </a:ext>
                  </a:extLst>
                </p14:cNvPr>
                <p14:cNvContentPartPr/>
                <p14:nvPr/>
              </p14:nvContentPartPr>
              <p14:xfrm>
                <a:off x="7486451" y="2109817"/>
                <a:ext cx="70560" cy="112320"/>
              </p14:xfrm>
            </p:contentPart>
          </mc:Choice>
          <mc:Fallback xmlns="">
            <p:pic>
              <p:nvPicPr>
                <p:cNvPr id="345" name="Input penna 344">
                  <a:extLst>
                    <a:ext uri="{FF2B5EF4-FFF2-40B4-BE49-F238E27FC236}">
                      <a16:creationId xmlns:a16="http://schemas.microsoft.com/office/drawing/2014/main" id="{1CBA1FC0-E28C-46A7-BDEE-DC33532B5BD6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7477451" y="2101177"/>
                  <a:ext cx="88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346" name="Input penna 345">
                  <a:extLst>
                    <a:ext uri="{FF2B5EF4-FFF2-40B4-BE49-F238E27FC236}">
                      <a16:creationId xmlns:a16="http://schemas.microsoft.com/office/drawing/2014/main" id="{0753142E-1E5B-40BB-9331-2E199A4E5014}"/>
                    </a:ext>
                  </a:extLst>
                </p14:cNvPr>
                <p14:cNvContentPartPr/>
                <p14:nvPr/>
              </p14:nvContentPartPr>
              <p14:xfrm>
                <a:off x="7565651" y="2133217"/>
                <a:ext cx="9360" cy="75960"/>
              </p14:xfrm>
            </p:contentPart>
          </mc:Choice>
          <mc:Fallback xmlns="">
            <p:pic>
              <p:nvPicPr>
                <p:cNvPr id="346" name="Input penna 345">
                  <a:extLst>
                    <a:ext uri="{FF2B5EF4-FFF2-40B4-BE49-F238E27FC236}">
                      <a16:creationId xmlns:a16="http://schemas.microsoft.com/office/drawing/2014/main" id="{0753142E-1E5B-40BB-9331-2E199A4E5014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556651" y="2124217"/>
                  <a:ext cx="270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347" name="Input penna 346">
                  <a:extLst>
                    <a:ext uri="{FF2B5EF4-FFF2-40B4-BE49-F238E27FC236}">
                      <a16:creationId xmlns:a16="http://schemas.microsoft.com/office/drawing/2014/main" id="{74CA1228-EF61-4C83-883E-605193FA1E19}"/>
                    </a:ext>
                  </a:extLst>
                </p14:cNvPr>
                <p14:cNvContentPartPr/>
                <p14:nvPr/>
              </p14:nvContentPartPr>
              <p14:xfrm>
                <a:off x="7513091" y="2106937"/>
                <a:ext cx="151920" cy="96120"/>
              </p14:xfrm>
            </p:contentPart>
          </mc:Choice>
          <mc:Fallback xmlns="">
            <p:pic>
              <p:nvPicPr>
                <p:cNvPr id="347" name="Input penna 346">
                  <a:extLst>
                    <a:ext uri="{FF2B5EF4-FFF2-40B4-BE49-F238E27FC236}">
                      <a16:creationId xmlns:a16="http://schemas.microsoft.com/office/drawing/2014/main" id="{74CA1228-EF61-4C83-883E-605193FA1E19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504091" y="2097937"/>
                  <a:ext cx="169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348" name="Input penna 347">
                  <a:extLst>
                    <a:ext uri="{FF2B5EF4-FFF2-40B4-BE49-F238E27FC236}">
                      <a16:creationId xmlns:a16="http://schemas.microsoft.com/office/drawing/2014/main" id="{EA673E7E-E9FD-440D-B310-49174627510D}"/>
                    </a:ext>
                  </a:extLst>
                </p14:cNvPr>
                <p14:cNvContentPartPr/>
                <p14:nvPr/>
              </p14:nvContentPartPr>
              <p14:xfrm>
                <a:off x="7333451" y="2251657"/>
                <a:ext cx="295200" cy="1080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EA673E7E-E9FD-440D-B310-49174627510D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324451" y="2242657"/>
                  <a:ext cx="312840" cy="2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6">
            <p14:nvContentPartPr>
              <p14:cNvPr id="349" name="Input penna 348">
                <a:extLst>
                  <a:ext uri="{FF2B5EF4-FFF2-40B4-BE49-F238E27FC236}">
                    <a16:creationId xmlns:a16="http://schemas.microsoft.com/office/drawing/2014/main" id="{47F90280-ACFF-4CA2-96C9-1E1B0A60E95A}"/>
                  </a:ext>
                </a:extLst>
              </p14:cNvPr>
              <p14:cNvContentPartPr/>
              <p14:nvPr/>
            </p14:nvContentPartPr>
            <p14:xfrm>
              <a:off x="620442" y="2737484"/>
              <a:ext cx="1097280" cy="839880"/>
            </p14:xfrm>
          </p:contentPart>
        </mc:Choice>
        <mc:Fallback xmlns="">
          <p:pic>
            <p:nvPicPr>
              <p:cNvPr id="349" name="Input penna 348">
                <a:extLst>
                  <a:ext uri="{FF2B5EF4-FFF2-40B4-BE49-F238E27FC236}">
                    <a16:creationId xmlns:a16="http://schemas.microsoft.com/office/drawing/2014/main" id="{47F90280-ACFF-4CA2-96C9-1E1B0A60E95A}"/>
                  </a:ext>
                </a:extLst>
              </p:cNvPr>
              <p:cNvPicPr/>
              <p:nvPr/>
            </p:nvPicPr>
            <p:blipFill>
              <a:blip r:embed="rId677"/>
              <a:stretch>
                <a:fillRect/>
              </a:stretch>
            </p:blipFill>
            <p:spPr>
              <a:xfrm>
                <a:off x="611442" y="2728484"/>
                <a:ext cx="1114920" cy="8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8">
            <p14:nvContentPartPr>
              <p14:cNvPr id="350" name="Input penna 349">
                <a:extLst>
                  <a:ext uri="{FF2B5EF4-FFF2-40B4-BE49-F238E27FC236}">
                    <a16:creationId xmlns:a16="http://schemas.microsoft.com/office/drawing/2014/main" id="{22F97545-AE61-4F07-9EF0-982B8060E247}"/>
                  </a:ext>
                </a:extLst>
              </p14:cNvPr>
              <p14:cNvContentPartPr/>
              <p14:nvPr/>
            </p14:nvContentPartPr>
            <p14:xfrm>
              <a:off x="348282" y="2719844"/>
              <a:ext cx="1324440" cy="545400"/>
            </p14:xfrm>
          </p:contentPart>
        </mc:Choice>
        <mc:Fallback xmlns="">
          <p:pic>
            <p:nvPicPr>
              <p:cNvPr id="350" name="Input penna 349">
                <a:extLst>
                  <a:ext uri="{FF2B5EF4-FFF2-40B4-BE49-F238E27FC236}">
                    <a16:creationId xmlns:a16="http://schemas.microsoft.com/office/drawing/2014/main" id="{22F97545-AE61-4F07-9EF0-982B8060E247}"/>
                  </a:ext>
                </a:extLst>
              </p:cNvPr>
              <p:cNvPicPr/>
              <p:nvPr/>
            </p:nvPicPr>
            <p:blipFill>
              <a:blip r:embed="rId679"/>
              <a:stretch>
                <a:fillRect/>
              </a:stretch>
            </p:blipFill>
            <p:spPr>
              <a:xfrm>
                <a:off x="339642" y="2710844"/>
                <a:ext cx="1342080" cy="56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51" name="Gruppo 350">
            <a:extLst>
              <a:ext uri="{FF2B5EF4-FFF2-40B4-BE49-F238E27FC236}">
                <a16:creationId xmlns:a16="http://schemas.microsoft.com/office/drawing/2014/main" id="{30A53D81-2974-4A60-8FDF-C1F399F72107}"/>
              </a:ext>
            </a:extLst>
          </p:cNvPr>
          <p:cNvGrpSpPr/>
          <p:nvPr/>
        </p:nvGrpSpPr>
        <p:grpSpPr>
          <a:xfrm>
            <a:off x="270882" y="2327804"/>
            <a:ext cx="420120" cy="1100520"/>
            <a:chOff x="6711011" y="2327257"/>
            <a:chExt cx="420120" cy="110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352" name="Input penna 351">
                  <a:extLst>
                    <a:ext uri="{FF2B5EF4-FFF2-40B4-BE49-F238E27FC236}">
                      <a16:creationId xmlns:a16="http://schemas.microsoft.com/office/drawing/2014/main" id="{82A08EC4-BEA5-4EB7-AB5A-D72EB7D850A3}"/>
                    </a:ext>
                  </a:extLst>
                </p14:cNvPr>
                <p14:cNvContentPartPr/>
                <p14:nvPr/>
              </p14:nvContentPartPr>
              <p14:xfrm>
                <a:off x="6900371" y="3298897"/>
                <a:ext cx="66600" cy="12888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82A08EC4-BEA5-4EB7-AB5A-D72EB7D850A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6891731" y="3290257"/>
                  <a:ext cx="84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353" name="Input penna 352">
                  <a:extLst>
                    <a:ext uri="{FF2B5EF4-FFF2-40B4-BE49-F238E27FC236}">
                      <a16:creationId xmlns:a16="http://schemas.microsoft.com/office/drawing/2014/main" id="{E5094AD4-AD70-4231-A492-F22326334776}"/>
                    </a:ext>
                  </a:extLst>
                </p14:cNvPr>
                <p14:cNvContentPartPr/>
                <p14:nvPr/>
              </p14:nvContentPartPr>
              <p14:xfrm>
                <a:off x="7101971" y="3179377"/>
                <a:ext cx="29160" cy="6084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E5094AD4-AD70-4231-A492-F22326334776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092971" y="3170377"/>
                  <a:ext cx="468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354" name="Input penna 353">
                  <a:extLst>
                    <a:ext uri="{FF2B5EF4-FFF2-40B4-BE49-F238E27FC236}">
                      <a16:creationId xmlns:a16="http://schemas.microsoft.com/office/drawing/2014/main" id="{CF711D66-7562-44C9-9C4D-A82AACF02D3E}"/>
                    </a:ext>
                  </a:extLst>
                </p14:cNvPr>
                <p14:cNvContentPartPr/>
                <p14:nvPr/>
              </p14:nvContentPartPr>
              <p14:xfrm>
                <a:off x="7031771" y="3052297"/>
                <a:ext cx="45360" cy="8604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CF711D66-7562-44C9-9C4D-A82AACF02D3E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022771" y="3043297"/>
                  <a:ext cx="630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355" name="Input penna 354">
                  <a:extLst>
                    <a:ext uri="{FF2B5EF4-FFF2-40B4-BE49-F238E27FC236}">
                      <a16:creationId xmlns:a16="http://schemas.microsoft.com/office/drawing/2014/main" id="{F080BB91-308B-4E00-9E60-EAC6D43398FE}"/>
                    </a:ext>
                  </a:extLst>
                </p14:cNvPr>
                <p14:cNvContentPartPr/>
                <p14:nvPr/>
              </p14:nvContentPartPr>
              <p14:xfrm>
                <a:off x="6711011" y="2327257"/>
                <a:ext cx="307800" cy="69408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F080BB91-308B-4E00-9E60-EAC6D43398F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6702011" y="2318257"/>
                  <a:ext cx="325440" cy="711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356" name="Input penna 355">
                <a:extLst>
                  <a:ext uri="{FF2B5EF4-FFF2-40B4-BE49-F238E27FC236}">
                    <a16:creationId xmlns:a16="http://schemas.microsoft.com/office/drawing/2014/main" id="{0BD89AD2-EB94-41A8-9599-66F6A0AAB745}"/>
                  </a:ext>
                </a:extLst>
              </p14:cNvPr>
              <p14:cNvContentPartPr/>
              <p14:nvPr/>
            </p14:nvContentPartPr>
            <p14:xfrm>
              <a:off x="271962" y="2366324"/>
              <a:ext cx="36720" cy="37800"/>
            </p14:xfrm>
          </p:contentPart>
        </mc:Choice>
        <mc:Fallback xmlns="">
          <p:pic>
            <p:nvPicPr>
              <p:cNvPr id="356" name="Input penna 355">
                <a:extLst>
                  <a:ext uri="{FF2B5EF4-FFF2-40B4-BE49-F238E27FC236}">
                    <a16:creationId xmlns:a16="http://schemas.microsoft.com/office/drawing/2014/main" id="{0BD89AD2-EB94-41A8-9599-66F6A0AAB745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263322" y="2357684"/>
                <a:ext cx="54360" cy="5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57" name="Gruppo 356">
            <a:extLst>
              <a:ext uri="{FF2B5EF4-FFF2-40B4-BE49-F238E27FC236}">
                <a16:creationId xmlns:a16="http://schemas.microsoft.com/office/drawing/2014/main" id="{35B21957-03BF-42F6-BBE2-73FC4E1ABE78}"/>
              </a:ext>
            </a:extLst>
          </p:cNvPr>
          <p:cNvGrpSpPr/>
          <p:nvPr/>
        </p:nvGrpSpPr>
        <p:grpSpPr>
          <a:xfrm>
            <a:off x="176202" y="2249324"/>
            <a:ext cx="1277640" cy="665280"/>
            <a:chOff x="6616331" y="2248777"/>
            <a:chExt cx="1277640" cy="66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358" name="Input penna 357">
                  <a:extLst>
                    <a:ext uri="{FF2B5EF4-FFF2-40B4-BE49-F238E27FC236}">
                      <a16:creationId xmlns:a16="http://schemas.microsoft.com/office/drawing/2014/main" id="{72153FA5-D958-4501-BF6D-1C793A8D1F03}"/>
                    </a:ext>
                  </a:extLst>
                </p14:cNvPr>
                <p14:cNvContentPartPr/>
                <p14:nvPr/>
              </p14:nvContentPartPr>
              <p14:xfrm>
                <a:off x="7769411" y="2848177"/>
                <a:ext cx="124560" cy="65880"/>
              </p14:xfrm>
            </p:contentPart>
          </mc:Choice>
          <mc:Fallback xmlns="">
            <p:pic>
              <p:nvPicPr>
                <p:cNvPr id="358" name="Input penna 357">
                  <a:extLst>
                    <a:ext uri="{FF2B5EF4-FFF2-40B4-BE49-F238E27FC236}">
                      <a16:creationId xmlns:a16="http://schemas.microsoft.com/office/drawing/2014/main" id="{72153FA5-D958-4501-BF6D-1C793A8D1F03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760771" y="2839537"/>
                  <a:ext cx="1422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359" name="Input penna 358">
                  <a:extLst>
                    <a:ext uri="{FF2B5EF4-FFF2-40B4-BE49-F238E27FC236}">
                      <a16:creationId xmlns:a16="http://schemas.microsoft.com/office/drawing/2014/main" id="{FDDECE05-7E87-4CA5-B004-A132D5390AAF}"/>
                    </a:ext>
                  </a:extLst>
                </p14:cNvPr>
                <p14:cNvContentPartPr/>
                <p14:nvPr/>
              </p14:nvContentPartPr>
              <p14:xfrm>
                <a:off x="7027091" y="2517337"/>
                <a:ext cx="653400" cy="30312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FDDECE05-7E87-4CA5-B004-A132D5390AAF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018451" y="2508337"/>
                  <a:ext cx="67104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360" name="Input penna 359">
                  <a:extLst>
                    <a:ext uri="{FF2B5EF4-FFF2-40B4-BE49-F238E27FC236}">
                      <a16:creationId xmlns:a16="http://schemas.microsoft.com/office/drawing/2014/main" id="{A87CB783-647A-49C8-B647-30936A3ADCCF}"/>
                    </a:ext>
                  </a:extLst>
                </p14:cNvPr>
                <p14:cNvContentPartPr/>
                <p14:nvPr/>
              </p14:nvContentPartPr>
              <p14:xfrm>
                <a:off x="6802451" y="2405737"/>
                <a:ext cx="175680" cy="9036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A87CB783-647A-49C8-B647-30936A3ADCCF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6793451" y="2397097"/>
                  <a:ext cx="193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361" name="Input penna 360">
                  <a:extLst>
                    <a:ext uri="{FF2B5EF4-FFF2-40B4-BE49-F238E27FC236}">
                      <a16:creationId xmlns:a16="http://schemas.microsoft.com/office/drawing/2014/main" id="{631368F4-AC1F-4320-A0C2-4558CEC71FAB}"/>
                    </a:ext>
                  </a:extLst>
                </p14:cNvPr>
                <p14:cNvContentPartPr/>
                <p14:nvPr/>
              </p14:nvContentPartPr>
              <p14:xfrm>
                <a:off x="6616331" y="2297017"/>
                <a:ext cx="147960" cy="9216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631368F4-AC1F-4320-A0C2-4558CEC71FAB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6607331" y="2288017"/>
                  <a:ext cx="165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362" name="Input penna 361">
                  <a:extLst>
                    <a:ext uri="{FF2B5EF4-FFF2-40B4-BE49-F238E27FC236}">
                      <a16:creationId xmlns:a16="http://schemas.microsoft.com/office/drawing/2014/main" id="{23D13BC7-44F2-4601-80AA-1A5A909C6CC9}"/>
                    </a:ext>
                  </a:extLst>
                </p14:cNvPr>
                <p14:cNvContentPartPr/>
                <p14:nvPr/>
              </p14:nvContentPartPr>
              <p14:xfrm>
                <a:off x="6790211" y="2248777"/>
                <a:ext cx="104400" cy="12240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23D13BC7-44F2-4601-80AA-1A5A909C6CC9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6781211" y="2240137"/>
                  <a:ext cx="1220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363" name="Input penna 362">
                  <a:extLst>
                    <a:ext uri="{FF2B5EF4-FFF2-40B4-BE49-F238E27FC236}">
                      <a16:creationId xmlns:a16="http://schemas.microsoft.com/office/drawing/2014/main" id="{69B72745-2549-4626-AEE0-0F8F8DB3AC7B}"/>
                    </a:ext>
                  </a:extLst>
                </p14:cNvPr>
                <p14:cNvContentPartPr/>
                <p14:nvPr/>
              </p14:nvContentPartPr>
              <p14:xfrm>
                <a:off x="6855731" y="2311417"/>
                <a:ext cx="77400" cy="4860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69B72745-2549-4626-AEE0-0F8F8DB3AC7B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6846731" y="2302417"/>
                  <a:ext cx="95040" cy="6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364" name="Input penna 363">
                <a:extLst>
                  <a:ext uri="{FF2B5EF4-FFF2-40B4-BE49-F238E27FC236}">
                    <a16:creationId xmlns:a16="http://schemas.microsoft.com/office/drawing/2014/main" id="{B0C30733-3170-41C1-A57B-B509AB34075A}"/>
                  </a:ext>
                </a:extLst>
              </p14:cNvPr>
              <p14:cNvContentPartPr/>
              <p14:nvPr/>
            </p14:nvContentPartPr>
            <p14:xfrm>
              <a:off x="3396762" y="4363964"/>
              <a:ext cx="360" cy="360"/>
            </p14:xfrm>
          </p:contentPart>
        </mc:Choice>
        <mc:Fallback xmlns="">
          <p:pic>
            <p:nvPicPr>
              <p:cNvPr id="364" name="Input penna 363">
                <a:extLst>
                  <a:ext uri="{FF2B5EF4-FFF2-40B4-BE49-F238E27FC236}">
                    <a16:creationId xmlns:a16="http://schemas.microsoft.com/office/drawing/2014/main" id="{B0C30733-3170-41C1-A57B-B509AB34075A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3387762" y="4354964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365" name="Input penna 364">
                <a:extLst>
                  <a:ext uri="{FF2B5EF4-FFF2-40B4-BE49-F238E27FC236}">
                    <a16:creationId xmlns:a16="http://schemas.microsoft.com/office/drawing/2014/main" id="{D9645DC4-C644-42CD-B42A-C4BE81E38078}"/>
                  </a:ext>
                </a:extLst>
              </p14:cNvPr>
              <p14:cNvContentPartPr/>
              <p14:nvPr/>
            </p14:nvContentPartPr>
            <p14:xfrm>
              <a:off x="1316190" y="5641064"/>
              <a:ext cx="1800" cy="6480"/>
            </p14:xfrm>
          </p:contentPart>
        </mc:Choice>
        <mc:Fallback xmlns="">
          <p:pic>
            <p:nvPicPr>
              <p:cNvPr id="365" name="Input penna 364">
                <a:extLst>
                  <a:ext uri="{FF2B5EF4-FFF2-40B4-BE49-F238E27FC236}">
                    <a16:creationId xmlns:a16="http://schemas.microsoft.com/office/drawing/2014/main" id="{D9645DC4-C644-42CD-B42A-C4BE81E38078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1307550" y="5632424"/>
                <a:ext cx="19440" cy="2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66" name="Gruppo 365">
            <a:extLst>
              <a:ext uri="{FF2B5EF4-FFF2-40B4-BE49-F238E27FC236}">
                <a16:creationId xmlns:a16="http://schemas.microsoft.com/office/drawing/2014/main" id="{F21F923D-7B49-49C2-992D-4D22185FB104}"/>
              </a:ext>
            </a:extLst>
          </p:cNvPr>
          <p:cNvGrpSpPr/>
          <p:nvPr/>
        </p:nvGrpSpPr>
        <p:grpSpPr>
          <a:xfrm>
            <a:off x="649470" y="5539544"/>
            <a:ext cx="1025640" cy="821160"/>
            <a:chOff x="6925931" y="5028337"/>
            <a:chExt cx="1025640" cy="82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367" name="Input penna 366">
                  <a:extLst>
                    <a:ext uri="{FF2B5EF4-FFF2-40B4-BE49-F238E27FC236}">
                      <a16:creationId xmlns:a16="http://schemas.microsoft.com/office/drawing/2014/main" id="{9944EFF0-A1CE-4B39-892E-D03CB5CCD738}"/>
                    </a:ext>
                  </a:extLst>
                </p14:cNvPr>
                <p14:cNvContentPartPr/>
                <p14:nvPr/>
              </p14:nvContentPartPr>
              <p14:xfrm>
                <a:off x="6925931" y="5028337"/>
                <a:ext cx="1025640" cy="82116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9944EFF0-A1CE-4B39-892E-D03CB5CCD738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6917291" y="5019337"/>
                  <a:ext cx="1043280" cy="83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368" name="Input penna 367">
                  <a:extLst>
                    <a:ext uri="{FF2B5EF4-FFF2-40B4-BE49-F238E27FC236}">
                      <a16:creationId xmlns:a16="http://schemas.microsoft.com/office/drawing/2014/main" id="{D2C01B70-06DB-4254-9BAB-CB81B75BE512}"/>
                    </a:ext>
                  </a:extLst>
                </p14:cNvPr>
                <p14:cNvContentPartPr/>
                <p14:nvPr/>
              </p14:nvContentPartPr>
              <p14:xfrm>
                <a:off x="7603811" y="5528377"/>
                <a:ext cx="253800" cy="21960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D2C01B70-06DB-4254-9BAB-CB81B75BE512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7595171" y="5519377"/>
                  <a:ext cx="2714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369" name="Input penna 368">
                  <a:extLst>
                    <a:ext uri="{FF2B5EF4-FFF2-40B4-BE49-F238E27FC236}">
                      <a16:creationId xmlns:a16="http://schemas.microsoft.com/office/drawing/2014/main" id="{9F4510B6-12DE-4EF7-84A2-DD81479CAA41}"/>
                    </a:ext>
                  </a:extLst>
                </p14:cNvPr>
                <p14:cNvContentPartPr/>
                <p14:nvPr/>
              </p14:nvContentPartPr>
              <p14:xfrm>
                <a:off x="7360811" y="5340097"/>
                <a:ext cx="524520" cy="44676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9F4510B6-12DE-4EF7-84A2-DD81479CAA41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7351811" y="5331457"/>
                  <a:ext cx="54216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370" name="Input penna 369">
                  <a:extLst>
                    <a:ext uri="{FF2B5EF4-FFF2-40B4-BE49-F238E27FC236}">
                      <a16:creationId xmlns:a16="http://schemas.microsoft.com/office/drawing/2014/main" id="{216C93C4-DFC0-40BE-8909-E0F036867906}"/>
                    </a:ext>
                  </a:extLst>
                </p14:cNvPr>
                <p14:cNvContentPartPr/>
                <p14:nvPr/>
              </p14:nvContentPartPr>
              <p14:xfrm>
                <a:off x="7278731" y="5210497"/>
                <a:ext cx="378000" cy="34776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216C93C4-DFC0-40BE-8909-E0F036867906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7269731" y="5201857"/>
                  <a:ext cx="39564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371" name="Input penna 370">
                  <a:extLst>
                    <a:ext uri="{FF2B5EF4-FFF2-40B4-BE49-F238E27FC236}">
                      <a16:creationId xmlns:a16="http://schemas.microsoft.com/office/drawing/2014/main" id="{899ED675-FF9F-4DDA-992C-D8F3DA4134FF}"/>
                    </a:ext>
                  </a:extLst>
                </p14:cNvPr>
                <p14:cNvContentPartPr/>
                <p14:nvPr/>
              </p14:nvContentPartPr>
              <p14:xfrm>
                <a:off x="7221491" y="5133097"/>
                <a:ext cx="222840" cy="21240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899ED675-FF9F-4DDA-992C-D8F3DA4134FF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212851" y="5124457"/>
                  <a:ext cx="24048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372" name="Input penna 371">
                <a:extLst>
                  <a:ext uri="{FF2B5EF4-FFF2-40B4-BE49-F238E27FC236}">
                    <a16:creationId xmlns:a16="http://schemas.microsoft.com/office/drawing/2014/main" id="{71A6582A-BEEF-4257-9A94-0DA3678AE4DE}"/>
                  </a:ext>
                </a:extLst>
              </p14:cNvPr>
              <p14:cNvContentPartPr/>
              <p14:nvPr/>
            </p14:nvContentPartPr>
            <p14:xfrm>
              <a:off x="724710" y="5950304"/>
              <a:ext cx="1422000" cy="416520"/>
            </p14:xfrm>
          </p:contentPart>
        </mc:Choice>
        <mc:Fallback xmlns="">
          <p:pic>
            <p:nvPicPr>
              <p:cNvPr id="372" name="Input penna 371">
                <a:extLst>
                  <a:ext uri="{FF2B5EF4-FFF2-40B4-BE49-F238E27FC236}">
                    <a16:creationId xmlns:a16="http://schemas.microsoft.com/office/drawing/2014/main" id="{71A6582A-BEEF-4257-9A94-0DA3678AE4DE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715710" y="5941304"/>
                <a:ext cx="1439640" cy="43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73" name="Gruppo 372">
            <a:extLst>
              <a:ext uri="{FF2B5EF4-FFF2-40B4-BE49-F238E27FC236}">
                <a16:creationId xmlns:a16="http://schemas.microsoft.com/office/drawing/2014/main" id="{C6925465-0A57-4737-A588-081A41663021}"/>
              </a:ext>
            </a:extLst>
          </p:cNvPr>
          <p:cNvGrpSpPr/>
          <p:nvPr/>
        </p:nvGrpSpPr>
        <p:grpSpPr>
          <a:xfrm>
            <a:off x="1953750" y="5745104"/>
            <a:ext cx="172800" cy="73440"/>
            <a:chOff x="8230211" y="5233897"/>
            <a:chExt cx="172800" cy="7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374" name="Input penna 373">
                  <a:extLst>
                    <a:ext uri="{FF2B5EF4-FFF2-40B4-BE49-F238E27FC236}">
                      <a16:creationId xmlns:a16="http://schemas.microsoft.com/office/drawing/2014/main" id="{E2131118-C54F-4A7C-A7E7-081444BD859D}"/>
                    </a:ext>
                  </a:extLst>
                </p14:cNvPr>
                <p14:cNvContentPartPr/>
                <p14:nvPr/>
              </p14:nvContentPartPr>
              <p14:xfrm>
                <a:off x="8230211" y="5233897"/>
                <a:ext cx="56880" cy="7344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E2131118-C54F-4A7C-A7E7-081444BD859D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8221211" y="5225257"/>
                  <a:ext cx="745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375" name="Input penna 374">
                  <a:extLst>
                    <a:ext uri="{FF2B5EF4-FFF2-40B4-BE49-F238E27FC236}">
                      <a16:creationId xmlns:a16="http://schemas.microsoft.com/office/drawing/2014/main" id="{84F8E6C1-F718-4163-87D7-F78C77E61CF0}"/>
                    </a:ext>
                  </a:extLst>
                </p14:cNvPr>
                <p14:cNvContentPartPr/>
                <p14:nvPr/>
              </p14:nvContentPartPr>
              <p14:xfrm>
                <a:off x="8301851" y="5246857"/>
                <a:ext cx="101160" cy="5868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84F8E6C1-F718-4163-87D7-F78C77E61CF0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8292851" y="5237857"/>
                  <a:ext cx="118800" cy="7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6" name="Gruppo 375">
            <a:extLst>
              <a:ext uri="{FF2B5EF4-FFF2-40B4-BE49-F238E27FC236}">
                <a16:creationId xmlns:a16="http://schemas.microsoft.com/office/drawing/2014/main" id="{695349BE-A2B6-4F91-A7D5-727F1F504E40}"/>
              </a:ext>
            </a:extLst>
          </p:cNvPr>
          <p:cNvGrpSpPr/>
          <p:nvPr/>
        </p:nvGrpSpPr>
        <p:grpSpPr>
          <a:xfrm>
            <a:off x="1177230" y="5746184"/>
            <a:ext cx="198360" cy="169200"/>
            <a:chOff x="7453691" y="5234977"/>
            <a:chExt cx="198360" cy="16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377" name="Input penna 376">
                  <a:extLst>
                    <a:ext uri="{FF2B5EF4-FFF2-40B4-BE49-F238E27FC236}">
                      <a16:creationId xmlns:a16="http://schemas.microsoft.com/office/drawing/2014/main" id="{1D4D0431-321C-4435-8481-ABFA2847658A}"/>
                    </a:ext>
                  </a:extLst>
                </p14:cNvPr>
                <p14:cNvContentPartPr/>
                <p14:nvPr/>
              </p14:nvContentPartPr>
              <p14:xfrm>
                <a:off x="7453691" y="5234977"/>
                <a:ext cx="37080" cy="39600"/>
              </p14:xfrm>
            </p:contentPart>
          </mc:Choice>
          <mc:Fallback xmlns="">
            <p:pic>
              <p:nvPicPr>
                <p:cNvPr id="377" name="Input penna 376">
                  <a:extLst>
                    <a:ext uri="{FF2B5EF4-FFF2-40B4-BE49-F238E27FC236}">
                      <a16:creationId xmlns:a16="http://schemas.microsoft.com/office/drawing/2014/main" id="{1D4D0431-321C-4435-8481-ABFA2847658A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7445051" y="5226337"/>
                  <a:ext cx="547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378" name="Input penna 377">
                  <a:extLst>
                    <a:ext uri="{FF2B5EF4-FFF2-40B4-BE49-F238E27FC236}">
                      <a16:creationId xmlns:a16="http://schemas.microsoft.com/office/drawing/2014/main" id="{4E921A91-5292-4A15-97F7-0BD36C22CC9D}"/>
                    </a:ext>
                  </a:extLst>
                </p14:cNvPr>
                <p14:cNvContentPartPr/>
                <p14:nvPr/>
              </p14:nvContentPartPr>
              <p14:xfrm>
                <a:off x="7549091" y="5262697"/>
                <a:ext cx="102960" cy="14148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4E921A91-5292-4A15-97F7-0BD36C22CC9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7540451" y="5254057"/>
                  <a:ext cx="12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379" name="Input penna 378">
                  <a:extLst>
                    <a:ext uri="{FF2B5EF4-FFF2-40B4-BE49-F238E27FC236}">
                      <a16:creationId xmlns:a16="http://schemas.microsoft.com/office/drawing/2014/main" id="{BAD60A8D-7B2A-4F98-A34E-7B802D7DCF82}"/>
                    </a:ext>
                  </a:extLst>
                </p14:cNvPr>
                <p14:cNvContentPartPr/>
                <p14:nvPr/>
              </p14:nvContentPartPr>
              <p14:xfrm>
                <a:off x="7539011" y="5238217"/>
                <a:ext cx="82440" cy="15912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BAD60A8D-7B2A-4F98-A34E-7B802D7DCF8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7530011" y="5229577"/>
                  <a:ext cx="100080" cy="17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8">
            <p14:nvContentPartPr>
              <p14:cNvPr id="380" name="Input penna 379">
                <a:extLst>
                  <a:ext uri="{FF2B5EF4-FFF2-40B4-BE49-F238E27FC236}">
                    <a16:creationId xmlns:a16="http://schemas.microsoft.com/office/drawing/2014/main" id="{84BA25CE-87E1-443B-A78C-02DBCD9B19A7}"/>
                  </a:ext>
                </a:extLst>
              </p14:cNvPr>
              <p14:cNvContentPartPr/>
              <p14:nvPr/>
            </p14:nvContentPartPr>
            <p14:xfrm>
              <a:off x="2597220" y="5245043"/>
              <a:ext cx="77400" cy="154440"/>
            </p14:xfrm>
          </p:contentPart>
        </mc:Choice>
        <mc:Fallback xmlns="">
          <p:pic>
            <p:nvPicPr>
              <p:cNvPr id="380" name="Input penna 379">
                <a:extLst>
                  <a:ext uri="{FF2B5EF4-FFF2-40B4-BE49-F238E27FC236}">
                    <a16:creationId xmlns:a16="http://schemas.microsoft.com/office/drawing/2014/main" id="{84BA25CE-87E1-443B-A78C-02DBCD9B19A7}"/>
                  </a:ext>
                </a:extLst>
              </p:cNvPr>
              <p:cNvPicPr/>
              <p:nvPr/>
            </p:nvPicPr>
            <p:blipFill>
              <a:blip r:embed="rId729"/>
              <a:stretch>
                <a:fillRect/>
              </a:stretch>
            </p:blipFill>
            <p:spPr>
              <a:xfrm>
                <a:off x="2588220" y="5236043"/>
                <a:ext cx="950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0">
            <p14:nvContentPartPr>
              <p14:cNvPr id="381" name="Input penna 380">
                <a:extLst>
                  <a:ext uri="{FF2B5EF4-FFF2-40B4-BE49-F238E27FC236}">
                    <a16:creationId xmlns:a16="http://schemas.microsoft.com/office/drawing/2014/main" id="{7E4CF498-CD1A-4BD1-A551-A0EDE526E4DC}"/>
                  </a:ext>
                </a:extLst>
              </p14:cNvPr>
              <p14:cNvContentPartPr/>
              <p14:nvPr/>
            </p14:nvContentPartPr>
            <p14:xfrm>
              <a:off x="2578860" y="5259443"/>
              <a:ext cx="90360" cy="155880"/>
            </p14:xfrm>
          </p:contentPart>
        </mc:Choice>
        <mc:Fallback xmlns="">
          <p:pic>
            <p:nvPicPr>
              <p:cNvPr id="381" name="Input penna 380">
                <a:extLst>
                  <a:ext uri="{FF2B5EF4-FFF2-40B4-BE49-F238E27FC236}">
                    <a16:creationId xmlns:a16="http://schemas.microsoft.com/office/drawing/2014/main" id="{7E4CF498-CD1A-4BD1-A551-A0EDE526E4DC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2570220" y="5250443"/>
                <a:ext cx="10800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2">
            <p14:nvContentPartPr>
              <p14:cNvPr id="382" name="Input penna 381">
                <a:extLst>
                  <a:ext uri="{FF2B5EF4-FFF2-40B4-BE49-F238E27FC236}">
                    <a16:creationId xmlns:a16="http://schemas.microsoft.com/office/drawing/2014/main" id="{BB15F184-4354-4D86-A9B5-577894872423}"/>
                  </a:ext>
                </a:extLst>
              </p14:cNvPr>
              <p14:cNvContentPartPr/>
              <p14:nvPr/>
            </p14:nvContentPartPr>
            <p14:xfrm>
              <a:off x="2769300" y="5365283"/>
              <a:ext cx="106200" cy="62640"/>
            </p14:xfrm>
          </p:contentPart>
        </mc:Choice>
        <mc:Fallback xmlns="">
          <p:pic>
            <p:nvPicPr>
              <p:cNvPr id="382" name="Input penna 381">
                <a:extLst>
                  <a:ext uri="{FF2B5EF4-FFF2-40B4-BE49-F238E27FC236}">
                    <a16:creationId xmlns:a16="http://schemas.microsoft.com/office/drawing/2014/main" id="{BB15F184-4354-4D86-A9B5-577894872423}"/>
                  </a:ext>
                </a:extLst>
              </p:cNvPr>
              <p:cNvPicPr/>
              <p:nvPr/>
            </p:nvPicPr>
            <p:blipFill>
              <a:blip r:embed="rId733"/>
              <a:stretch>
                <a:fillRect/>
              </a:stretch>
            </p:blipFill>
            <p:spPr>
              <a:xfrm>
                <a:off x="2760660" y="5356283"/>
                <a:ext cx="12384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4">
            <p14:nvContentPartPr>
              <p14:cNvPr id="383" name="Input penna 382">
                <a:extLst>
                  <a:ext uri="{FF2B5EF4-FFF2-40B4-BE49-F238E27FC236}">
                    <a16:creationId xmlns:a16="http://schemas.microsoft.com/office/drawing/2014/main" id="{60088271-EB2E-4EE2-AECB-F134DADEF292}"/>
                  </a:ext>
                </a:extLst>
              </p14:cNvPr>
              <p14:cNvContentPartPr/>
              <p14:nvPr/>
            </p14:nvContentPartPr>
            <p14:xfrm>
              <a:off x="2825460" y="5218403"/>
              <a:ext cx="23400" cy="61920"/>
            </p14:xfrm>
          </p:contentPart>
        </mc:Choice>
        <mc:Fallback xmlns="">
          <p:pic>
            <p:nvPicPr>
              <p:cNvPr id="383" name="Input penna 382">
                <a:extLst>
                  <a:ext uri="{FF2B5EF4-FFF2-40B4-BE49-F238E27FC236}">
                    <a16:creationId xmlns:a16="http://schemas.microsoft.com/office/drawing/2014/main" id="{60088271-EB2E-4EE2-AECB-F134DADEF292}"/>
                  </a:ext>
                </a:extLst>
              </p:cNvPr>
              <p:cNvPicPr/>
              <p:nvPr/>
            </p:nvPicPr>
            <p:blipFill>
              <a:blip r:embed="rId735"/>
              <a:stretch>
                <a:fillRect/>
              </a:stretch>
            </p:blipFill>
            <p:spPr>
              <a:xfrm>
                <a:off x="2816820" y="5209763"/>
                <a:ext cx="41040" cy="79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84" name="Gruppo 383">
            <a:extLst>
              <a:ext uri="{FF2B5EF4-FFF2-40B4-BE49-F238E27FC236}">
                <a16:creationId xmlns:a16="http://schemas.microsoft.com/office/drawing/2014/main" id="{41F018CC-DE91-487E-8E65-EC74292C60F9}"/>
              </a:ext>
            </a:extLst>
          </p:cNvPr>
          <p:cNvGrpSpPr/>
          <p:nvPr/>
        </p:nvGrpSpPr>
        <p:grpSpPr>
          <a:xfrm>
            <a:off x="3031380" y="5244323"/>
            <a:ext cx="2222640" cy="155880"/>
            <a:chOff x="9361691" y="4883977"/>
            <a:chExt cx="2222640" cy="15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385" name="Input penna 384">
                  <a:extLst>
                    <a:ext uri="{FF2B5EF4-FFF2-40B4-BE49-F238E27FC236}">
                      <a16:creationId xmlns:a16="http://schemas.microsoft.com/office/drawing/2014/main" id="{89DD261C-447B-4645-88AA-538E9113F876}"/>
                    </a:ext>
                  </a:extLst>
                </p14:cNvPr>
                <p14:cNvContentPartPr/>
                <p14:nvPr/>
              </p14:nvContentPartPr>
              <p14:xfrm>
                <a:off x="9361691" y="4925017"/>
                <a:ext cx="107280" cy="9216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89DD261C-447B-4645-88AA-538E9113F876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9352691" y="4916377"/>
                  <a:ext cx="1249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86" name="Input penna 385">
                  <a:extLst>
                    <a:ext uri="{FF2B5EF4-FFF2-40B4-BE49-F238E27FC236}">
                      <a16:creationId xmlns:a16="http://schemas.microsoft.com/office/drawing/2014/main" id="{0968E7C2-022E-4084-9DE0-1861EB34D3A8}"/>
                    </a:ext>
                  </a:extLst>
                </p14:cNvPr>
                <p14:cNvContentPartPr/>
                <p14:nvPr/>
              </p14:nvContentPartPr>
              <p14:xfrm>
                <a:off x="9449171" y="4922497"/>
                <a:ext cx="75960" cy="8496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0968E7C2-022E-4084-9DE0-1861EB34D3A8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9440531" y="4913857"/>
                  <a:ext cx="936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87" name="Input penna 386">
                  <a:extLst>
                    <a:ext uri="{FF2B5EF4-FFF2-40B4-BE49-F238E27FC236}">
                      <a16:creationId xmlns:a16="http://schemas.microsoft.com/office/drawing/2014/main" id="{F3B1825F-3BE9-451C-805D-F8960F997C98}"/>
                    </a:ext>
                  </a:extLst>
                </p14:cNvPr>
                <p14:cNvContentPartPr/>
                <p14:nvPr/>
              </p14:nvContentPartPr>
              <p14:xfrm>
                <a:off x="9480491" y="4964617"/>
                <a:ext cx="49320" cy="216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F3B1825F-3BE9-451C-805D-F8960F997C9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471491" y="4955617"/>
                  <a:ext cx="669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388" name="Input penna 387">
                  <a:extLst>
                    <a:ext uri="{FF2B5EF4-FFF2-40B4-BE49-F238E27FC236}">
                      <a16:creationId xmlns:a16="http://schemas.microsoft.com/office/drawing/2014/main" id="{15099540-6FCC-46B9-BC58-B7C68F9A0274}"/>
                    </a:ext>
                  </a:extLst>
                </p14:cNvPr>
                <p14:cNvContentPartPr/>
                <p14:nvPr/>
              </p14:nvContentPartPr>
              <p14:xfrm>
                <a:off x="9545651" y="4935097"/>
                <a:ext cx="130320" cy="7704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15099540-6FCC-46B9-BC58-B7C68F9A0274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9536651" y="4926457"/>
                  <a:ext cx="1479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389" name="Input penna 388">
                  <a:extLst>
                    <a:ext uri="{FF2B5EF4-FFF2-40B4-BE49-F238E27FC236}">
                      <a16:creationId xmlns:a16="http://schemas.microsoft.com/office/drawing/2014/main" id="{C7F96DAC-FD10-44DA-ACFD-868B42454DB4}"/>
                    </a:ext>
                  </a:extLst>
                </p14:cNvPr>
                <p14:cNvContentPartPr/>
                <p14:nvPr/>
              </p14:nvContentPartPr>
              <p14:xfrm>
                <a:off x="9616571" y="4916377"/>
                <a:ext cx="92160" cy="864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C7F96DAC-FD10-44DA-ACFD-868B42454DB4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9607571" y="4907737"/>
                  <a:ext cx="109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390" name="Input penna 389">
                  <a:extLst>
                    <a:ext uri="{FF2B5EF4-FFF2-40B4-BE49-F238E27FC236}">
                      <a16:creationId xmlns:a16="http://schemas.microsoft.com/office/drawing/2014/main" id="{520AC52F-A0EB-43C2-8B4B-4AE44CAD4032}"/>
                    </a:ext>
                  </a:extLst>
                </p14:cNvPr>
                <p14:cNvContentPartPr/>
                <p14:nvPr/>
              </p14:nvContentPartPr>
              <p14:xfrm>
                <a:off x="9724211" y="4914937"/>
                <a:ext cx="150120" cy="9900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520AC52F-A0EB-43C2-8B4B-4AE44CAD4032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9715211" y="4905937"/>
                  <a:ext cx="167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391" name="Input penna 390">
                  <a:extLst>
                    <a:ext uri="{FF2B5EF4-FFF2-40B4-BE49-F238E27FC236}">
                      <a16:creationId xmlns:a16="http://schemas.microsoft.com/office/drawing/2014/main" id="{22F70525-6D2B-4364-A014-1BF1F4E0AA44}"/>
                    </a:ext>
                  </a:extLst>
                </p14:cNvPr>
                <p14:cNvContentPartPr/>
                <p14:nvPr/>
              </p14:nvContentPartPr>
              <p14:xfrm>
                <a:off x="9977291" y="4892257"/>
                <a:ext cx="86040" cy="11880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22F70525-6D2B-4364-A014-1BF1F4E0AA44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9968291" y="4883257"/>
                  <a:ext cx="103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392" name="Input penna 391">
                  <a:extLst>
                    <a:ext uri="{FF2B5EF4-FFF2-40B4-BE49-F238E27FC236}">
                      <a16:creationId xmlns:a16="http://schemas.microsoft.com/office/drawing/2014/main" id="{743B9BD5-CA17-43EE-985D-AFE853DEC2FE}"/>
                    </a:ext>
                  </a:extLst>
                </p14:cNvPr>
                <p14:cNvContentPartPr/>
                <p14:nvPr/>
              </p14:nvContentPartPr>
              <p14:xfrm>
                <a:off x="10076651" y="4915297"/>
                <a:ext cx="63720" cy="8712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743B9BD5-CA17-43EE-985D-AFE853DEC2FE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067651" y="4906657"/>
                  <a:ext cx="81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393" name="Input penna 392">
                  <a:extLst>
                    <a:ext uri="{FF2B5EF4-FFF2-40B4-BE49-F238E27FC236}">
                      <a16:creationId xmlns:a16="http://schemas.microsoft.com/office/drawing/2014/main" id="{4F1C97A5-1672-43A4-A1E8-9CDE672DEE6F}"/>
                    </a:ext>
                  </a:extLst>
                </p14:cNvPr>
                <p14:cNvContentPartPr/>
                <p14:nvPr/>
              </p14:nvContentPartPr>
              <p14:xfrm>
                <a:off x="10091051" y="4969657"/>
                <a:ext cx="62640" cy="900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4F1C97A5-1672-43A4-A1E8-9CDE672DEE6F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0082411" y="4960657"/>
                  <a:ext cx="802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394" name="Input penna 393">
                  <a:extLst>
                    <a:ext uri="{FF2B5EF4-FFF2-40B4-BE49-F238E27FC236}">
                      <a16:creationId xmlns:a16="http://schemas.microsoft.com/office/drawing/2014/main" id="{812A03F3-5889-4D59-8B03-A8EA7738D6F4}"/>
                    </a:ext>
                  </a:extLst>
                </p14:cNvPr>
                <p14:cNvContentPartPr/>
                <p14:nvPr/>
              </p14:nvContentPartPr>
              <p14:xfrm>
                <a:off x="10173131" y="4903777"/>
                <a:ext cx="59400" cy="11268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812A03F3-5889-4D59-8B03-A8EA7738D6F4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10164491" y="4894777"/>
                  <a:ext cx="770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395" name="Input penna 394">
                  <a:extLst>
                    <a:ext uri="{FF2B5EF4-FFF2-40B4-BE49-F238E27FC236}">
                      <a16:creationId xmlns:a16="http://schemas.microsoft.com/office/drawing/2014/main" id="{E2C92DB2-1C8E-4168-9475-EEFA3982A5AB}"/>
                    </a:ext>
                  </a:extLst>
                </p14:cNvPr>
                <p14:cNvContentPartPr/>
                <p14:nvPr/>
              </p14:nvContentPartPr>
              <p14:xfrm>
                <a:off x="10212371" y="4914217"/>
                <a:ext cx="72000" cy="10908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E2C92DB2-1C8E-4168-9475-EEFA3982A5AB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0203731" y="4905217"/>
                  <a:ext cx="896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396" name="Input penna 395">
                  <a:extLst>
                    <a:ext uri="{FF2B5EF4-FFF2-40B4-BE49-F238E27FC236}">
                      <a16:creationId xmlns:a16="http://schemas.microsoft.com/office/drawing/2014/main" id="{5671E5E3-C8A8-4DEC-8467-A8D9CC7789DB}"/>
                    </a:ext>
                  </a:extLst>
                </p14:cNvPr>
                <p14:cNvContentPartPr/>
                <p14:nvPr/>
              </p14:nvContentPartPr>
              <p14:xfrm>
                <a:off x="10282571" y="4928617"/>
                <a:ext cx="135000" cy="8460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5671E5E3-C8A8-4DEC-8467-A8D9CC7789DB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10273931" y="4919617"/>
                  <a:ext cx="152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397" name="Input penna 396">
                  <a:extLst>
                    <a:ext uri="{FF2B5EF4-FFF2-40B4-BE49-F238E27FC236}">
                      <a16:creationId xmlns:a16="http://schemas.microsoft.com/office/drawing/2014/main" id="{F7B66202-EC07-41C8-956F-EA4FD1C77598}"/>
                    </a:ext>
                  </a:extLst>
                </p14:cNvPr>
                <p14:cNvContentPartPr/>
                <p14:nvPr/>
              </p14:nvContentPartPr>
              <p14:xfrm>
                <a:off x="10414331" y="4912777"/>
                <a:ext cx="75960" cy="8784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F7B66202-EC07-41C8-956F-EA4FD1C77598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10405331" y="4904137"/>
                  <a:ext cx="936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398" name="Input penna 397">
                  <a:extLst>
                    <a:ext uri="{FF2B5EF4-FFF2-40B4-BE49-F238E27FC236}">
                      <a16:creationId xmlns:a16="http://schemas.microsoft.com/office/drawing/2014/main" id="{E48B5C15-9FB3-471F-9136-112B68EFFF6B}"/>
                    </a:ext>
                  </a:extLst>
                </p14:cNvPr>
                <p14:cNvContentPartPr/>
                <p14:nvPr/>
              </p14:nvContentPartPr>
              <p14:xfrm>
                <a:off x="10583531" y="4883977"/>
                <a:ext cx="337680" cy="15588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E48B5C15-9FB3-471F-9136-112B68EFFF6B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10574891" y="4874977"/>
                  <a:ext cx="3553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399" name="Input penna 398">
                  <a:extLst>
                    <a:ext uri="{FF2B5EF4-FFF2-40B4-BE49-F238E27FC236}">
                      <a16:creationId xmlns:a16="http://schemas.microsoft.com/office/drawing/2014/main" id="{3B36FF76-E6E8-49A6-B20A-F31C5BC83FB2}"/>
                    </a:ext>
                  </a:extLst>
                </p14:cNvPr>
                <p14:cNvContentPartPr/>
                <p14:nvPr/>
              </p14:nvContentPartPr>
              <p14:xfrm>
                <a:off x="10973771" y="4921777"/>
                <a:ext cx="93600" cy="10944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3B36FF76-E6E8-49A6-B20A-F31C5BC83FB2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10965131" y="4912777"/>
                  <a:ext cx="1112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400" name="Input penna 399">
                  <a:extLst>
                    <a:ext uri="{FF2B5EF4-FFF2-40B4-BE49-F238E27FC236}">
                      <a16:creationId xmlns:a16="http://schemas.microsoft.com/office/drawing/2014/main" id="{2255AEB5-2F1F-417C-88C8-721AEA8EAD03}"/>
                    </a:ext>
                  </a:extLst>
                </p14:cNvPr>
                <p14:cNvContentPartPr/>
                <p14:nvPr/>
              </p14:nvContentPartPr>
              <p14:xfrm>
                <a:off x="11050451" y="4938697"/>
                <a:ext cx="68760" cy="9000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2255AEB5-2F1F-417C-88C8-721AEA8EAD03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11041451" y="4930057"/>
                  <a:ext cx="864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401" name="Input penna 400">
                  <a:extLst>
                    <a:ext uri="{FF2B5EF4-FFF2-40B4-BE49-F238E27FC236}">
                      <a16:creationId xmlns:a16="http://schemas.microsoft.com/office/drawing/2014/main" id="{4F929ECD-9B91-4344-BDBF-A2BFF5EE818E}"/>
                    </a:ext>
                  </a:extLst>
                </p14:cNvPr>
                <p14:cNvContentPartPr/>
                <p14:nvPr/>
              </p14:nvContentPartPr>
              <p14:xfrm>
                <a:off x="11048291" y="4946977"/>
                <a:ext cx="120240" cy="8496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4F929ECD-9B91-4344-BDBF-A2BFF5EE818E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11039651" y="4937977"/>
                  <a:ext cx="1378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02" name="Input penna 401">
                  <a:extLst>
                    <a:ext uri="{FF2B5EF4-FFF2-40B4-BE49-F238E27FC236}">
                      <a16:creationId xmlns:a16="http://schemas.microsoft.com/office/drawing/2014/main" id="{D9D19D0C-2241-430C-AB65-9AB3A12FCA98}"/>
                    </a:ext>
                  </a:extLst>
                </p14:cNvPr>
                <p14:cNvContentPartPr/>
                <p14:nvPr/>
              </p14:nvContentPartPr>
              <p14:xfrm>
                <a:off x="11114531" y="4908457"/>
                <a:ext cx="114840" cy="11376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D9D19D0C-2241-430C-AB65-9AB3A12FCA98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11105531" y="4899817"/>
                  <a:ext cx="1324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03" name="Input penna 402">
                  <a:extLst>
                    <a:ext uri="{FF2B5EF4-FFF2-40B4-BE49-F238E27FC236}">
                      <a16:creationId xmlns:a16="http://schemas.microsoft.com/office/drawing/2014/main" id="{2C36EE12-C6A7-425F-8EB3-A9BC088B277C}"/>
                    </a:ext>
                  </a:extLst>
                </p14:cNvPr>
                <p14:cNvContentPartPr/>
                <p14:nvPr/>
              </p14:nvContentPartPr>
              <p14:xfrm>
                <a:off x="11176451" y="4932217"/>
                <a:ext cx="77400" cy="288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2C36EE12-C6A7-425F-8EB3-A9BC088B277C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1167811" y="4923577"/>
                  <a:ext cx="950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04" name="Input penna 403">
                  <a:extLst>
                    <a:ext uri="{FF2B5EF4-FFF2-40B4-BE49-F238E27FC236}">
                      <a16:creationId xmlns:a16="http://schemas.microsoft.com/office/drawing/2014/main" id="{4259EDF3-D180-4745-BBB3-B90E18E49305}"/>
                    </a:ext>
                  </a:extLst>
                </p14:cNvPr>
                <p14:cNvContentPartPr/>
                <p14:nvPr/>
              </p14:nvContentPartPr>
              <p14:xfrm>
                <a:off x="11290571" y="4936177"/>
                <a:ext cx="48960" cy="99360"/>
              </p14:xfrm>
            </p:contentPart>
          </mc:Choice>
          <mc:Fallback xmlns="">
            <p:pic>
              <p:nvPicPr>
                <p:cNvPr id="404" name="Input penna 403">
                  <a:extLst>
                    <a:ext uri="{FF2B5EF4-FFF2-40B4-BE49-F238E27FC236}">
                      <a16:creationId xmlns:a16="http://schemas.microsoft.com/office/drawing/2014/main" id="{4259EDF3-D180-4745-BBB3-B90E18E49305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1281571" y="4927177"/>
                  <a:ext cx="66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05" name="Input penna 404">
                  <a:extLst>
                    <a:ext uri="{FF2B5EF4-FFF2-40B4-BE49-F238E27FC236}">
                      <a16:creationId xmlns:a16="http://schemas.microsoft.com/office/drawing/2014/main" id="{5DDA06C4-C5AA-4850-9B45-C31796D91B03}"/>
                    </a:ext>
                  </a:extLst>
                </p14:cNvPr>
                <p14:cNvContentPartPr/>
                <p14:nvPr/>
              </p14:nvContentPartPr>
              <p14:xfrm>
                <a:off x="11454731" y="4959577"/>
                <a:ext cx="63360" cy="7272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5DDA06C4-C5AA-4850-9B45-C31796D91B03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11445731" y="4950577"/>
                  <a:ext cx="810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06" name="Input penna 405">
                  <a:extLst>
                    <a:ext uri="{FF2B5EF4-FFF2-40B4-BE49-F238E27FC236}">
                      <a16:creationId xmlns:a16="http://schemas.microsoft.com/office/drawing/2014/main" id="{10B4F5E8-B16F-4C15-9E92-F6B9199005AF}"/>
                    </a:ext>
                  </a:extLst>
                </p14:cNvPr>
                <p14:cNvContentPartPr/>
                <p14:nvPr/>
              </p14:nvContentPartPr>
              <p14:xfrm>
                <a:off x="11522771" y="4949497"/>
                <a:ext cx="61560" cy="8568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10B4F5E8-B16F-4C15-9E92-F6B9199005AF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11513771" y="4940497"/>
                  <a:ext cx="79200" cy="10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7" name="Gruppo 406">
            <a:extLst>
              <a:ext uri="{FF2B5EF4-FFF2-40B4-BE49-F238E27FC236}">
                <a16:creationId xmlns:a16="http://schemas.microsoft.com/office/drawing/2014/main" id="{CE18B13D-4B95-45C2-A2E0-5F3107ABA459}"/>
              </a:ext>
            </a:extLst>
          </p:cNvPr>
          <p:cNvGrpSpPr/>
          <p:nvPr/>
        </p:nvGrpSpPr>
        <p:grpSpPr>
          <a:xfrm>
            <a:off x="2844900" y="5564003"/>
            <a:ext cx="1487520" cy="469080"/>
            <a:chOff x="9175211" y="5203657"/>
            <a:chExt cx="1487520" cy="46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408" name="Input penna 407">
                  <a:extLst>
                    <a:ext uri="{FF2B5EF4-FFF2-40B4-BE49-F238E27FC236}">
                      <a16:creationId xmlns:a16="http://schemas.microsoft.com/office/drawing/2014/main" id="{A58F6446-7D75-4487-942D-303535564CD6}"/>
                    </a:ext>
                  </a:extLst>
                </p14:cNvPr>
                <p14:cNvContentPartPr/>
                <p14:nvPr/>
              </p14:nvContentPartPr>
              <p14:xfrm>
                <a:off x="9178091" y="5261977"/>
                <a:ext cx="83880" cy="16884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A58F6446-7D75-4487-942D-303535564CD6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9169451" y="5252977"/>
                  <a:ext cx="1015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409" name="Input penna 408">
                  <a:extLst>
                    <a:ext uri="{FF2B5EF4-FFF2-40B4-BE49-F238E27FC236}">
                      <a16:creationId xmlns:a16="http://schemas.microsoft.com/office/drawing/2014/main" id="{8DA99ACC-D25E-4BC6-A6A7-CB98051D4EA4}"/>
                    </a:ext>
                  </a:extLst>
                </p14:cNvPr>
                <p14:cNvContentPartPr/>
                <p14:nvPr/>
              </p14:nvContentPartPr>
              <p14:xfrm>
                <a:off x="9175211" y="5277457"/>
                <a:ext cx="105480" cy="17532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8DA99ACC-D25E-4BC6-A6A7-CB98051D4EA4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9166211" y="5268457"/>
                  <a:ext cx="1231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410" name="Input penna 409">
                  <a:extLst>
                    <a:ext uri="{FF2B5EF4-FFF2-40B4-BE49-F238E27FC236}">
                      <a16:creationId xmlns:a16="http://schemas.microsoft.com/office/drawing/2014/main" id="{1F99D658-8378-4A0B-A162-5FA31878C312}"/>
                    </a:ext>
                  </a:extLst>
                </p14:cNvPr>
                <p14:cNvContentPartPr/>
                <p14:nvPr/>
              </p14:nvContentPartPr>
              <p14:xfrm>
                <a:off x="9380771" y="5309497"/>
                <a:ext cx="37440" cy="1404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1F99D658-8378-4A0B-A162-5FA31878C312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9371771" y="5300857"/>
                  <a:ext cx="550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411" name="Input penna 410">
                  <a:extLst>
                    <a:ext uri="{FF2B5EF4-FFF2-40B4-BE49-F238E27FC236}">
                      <a16:creationId xmlns:a16="http://schemas.microsoft.com/office/drawing/2014/main" id="{4090FEEB-85B7-4AA1-BCB0-E23711D56F7E}"/>
                    </a:ext>
                  </a:extLst>
                </p14:cNvPr>
                <p14:cNvContentPartPr/>
                <p14:nvPr/>
              </p14:nvContentPartPr>
              <p14:xfrm>
                <a:off x="9375731" y="5323177"/>
                <a:ext cx="51840" cy="4356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4090FEEB-85B7-4AA1-BCB0-E23711D56F7E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9366731" y="5314537"/>
                  <a:ext cx="694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412" name="Input penna 411">
                  <a:extLst>
                    <a:ext uri="{FF2B5EF4-FFF2-40B4-BE49-F238E27FC236}">
                      <a16:creationId xmlns:a16="http://schemas.microsoft.com/office/drawing/2014/main" id="{6F121152-A96F-4FE2-A8BF-A8CBAB7976AE}"/>
                    </a:ext>
                  </a:extLst>
                </p14:cNvPr>
                <p14:cNvContentPartPr/>
                <p14:nvPr/>
              </p14:nvContentPartPr>
              <p14:xfrm>
                <a:off x="9679931" y="5224537"/>
                <a:ext cx="109800" cy="9324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6F121152-A96F-4FE2-A8BF-A8CBAB7976AE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9671291" y="5215537"/>
                  <a:ext cx="127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413" name="Input penna 412">
                  <a:extLst>
                    <a:ext uri="{FF2B5EF4-FFF2-40B4-BE49-F238E27FC236}">
                      <a16:creationId xmlns:a16="http://schemas.microsoft.com/office/drawing/2014/main" id="{C9264647-8C2F-47F1-9044-4CCC3BA73599}"/>
                    </a:ext>
                  </a:extLst>
                </p14:cNvPr>
                <p14:cNvContentPartPr/>
                <p14:nvPr/>
              </p14:nvContentPartPr>
              <p14:xfrm>
                <a:off x="9811331" y="5261617"/>
                <a:ext cx="62280" cy="7848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C9264647-8C2F-47F1-9044-4CCC3BA73599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802331" y="5252977"/>
                  <a:ext cx="79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414" name="Input penna 413">
                  <a:extLst>
                    <a:ext uri="{FF2B5EF4-FFF2-40B4-BE49-F238E27FC236}">
                      <a16:creationId xmlns:a16="http://schemas.microsoft.com/office/drawing/2014/main" id="{90B856CD-31B4-49ED-9DBC-C5DD8357DE33}"/>
                    </a:ext>
                  </a:extLst>
                </p14:cNvPr>
                <p14:cNvContentPartPr/>
                <p14:nvPr/>
              </p14:nvContentPartPr>
              <p14:xfrm>
                <a:off x="9809531" y="5253337"/>
                <a:ext cx="74880" cy="7452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90B856CD-31B4-49ED-9DBC-C5DD8357DE33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9800531" y="5244697"/>
                  <a:ext cx="92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415" name="Input penna 414">
                  <a:extLst>
                    <a:ext uri="{FF2B5EF4-FFF2-40B4-BE49-F238E27FC236}">
                      <a16:creationId xmlns:a16="http://schemas.microsoft.com/office/drawing/2014/main" id="{457D3929-292C-4198-ABE9-8A1162341B73}"/>
                    </a:ext>
                  </a:extLst>
                </p14:cNvPr>
                <p14:cNvContentPartPr/>
                <p14:nvPr/>
              </p14:nvContentPartPr>
              <p14:xfrm>
                <a:off x="9902771" y="5257657"/>
                <a:ext cx="51840" cy="9828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457D3929-292C-4198-ABE9-8A1162341B73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9893771" y="5249017"/>
                  <a:ext cx="69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416" name="Input penna 415">
                  <a:extLst>
                    <a:ext uri="{FF2B5EF4-FFF2-40B4-BE49-F238E27FC236}">
                      <a16:creationId xmlns:a16="http://schemas.microsoft.com/office/drawing/2014/main" id="{9ACC6055-D731-41EA-92C3-E4604BFF1144}"/>
                    </a:ext>
                  </a:extLst>
                </p14:cNvPr>
                <p14:cNvContentPartPr/>
                <p14:nvPr/>
              </p14:nvContentPartPr>
              <p14:xfrm>
                <a:off x="9736811" y="5387977"/>
                <a:ext cx="280800" cy="1440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9ACC6055-D731-41EA-92C3-E4604BFF1144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9727811" y="5378977"/>
                  <a:ext cx="2984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417" name="Input penna 416">
                  <a:extLst>
                    <a:ext uri="{FF2B5EF4-FFF2-40B4-BE49-F238E27FC236}">
                      <a16:creationId xmlns:a16="http://schemas.microsoft.com/office/drawing/2014/main" id="{6DB4035C-7985-4985-BC6B-8737022C513E}"/>
                    </a:ext>
                  </a:extLst>
                </p14:cNvPr>
                <p14:cNvContentPartPr/>
                <p14:nvPr/>
              </p14:nvContentPartPr>
              <p14:xfrm>
                <a:off x="9765611" y="5446657"/>
                <a:ext cx="113040" cy="12744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6DB4035C-7985-4985-BC6B-8737022C513E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9756611" y="5437657"/>
                  <a:ext cx="1306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418" name="Input penna 417">
                  <a:extLst>
                    <a:ext uri="{FF2B5EF4-FFF2-40B4-BE49-F238E27FC236}">
                      <a16:creationId xmlns:a16="http://schemas.microsoft.com/office/drawing/2014/main" id="{E1D90A84-CE50-4FCF-93E9-19923B08442E}"/>
                    </a:ext>
                  </a:extLst>
                </p14:cNvPr>
                <p14:cNvContentPartPr/>
                <p14:nvPr/>
              </p14:nvContentPartPr>
              <p14:xfrm>
                <a:off x="9909251" y="5513977"/>
                <a:ext cx="65520" cy="75600"/>
              </p14:xfrm>
            </p:contentPart>
          </mc:Choice>
          <mc:Fallback xmlns="">
            <p:pic>
              <p:nvPicPr>
                <p:cNvPr id="418" name="Input penna 417">
                  <a:extLst>
                    <a:ext uri="{FF2B5EF4-FFF2-40B4-BE49-F238E27FC236}">
                      <a16:creationId xmlns:a16="http://schemas.microsoft.com/office/drawing/2014/main" id="{E1D90A84-CE50-4FCF-93E9-19923B08442E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9900611" y="5505337"/>
                  <a:ext cx="83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419" name="Input penna 418">
                  <a:extLst>
                    <a:ext uri="{FF2B5EF4-FFF2-40B4-BE49-F238E27FC236}">
                      <a16:creationId xmlns:a16="http://schemas.microsoft.com/office/drawing/2014/main" id="{8E283F87-0B8B-4F01-8483-2D4B06CCBFCF}"/>
                    </a:ext>
                  </a:extLst>
                </p14:cNvPr>
                <p14:cNvContentPartPr/>
                <p14:nvPr/>
              </p14:nvContentPartPr>
              <p14:xfrm>
                <a:off x="9914651" y="5523337"/>
                <a:ext cx="65160" cy="6264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8E283F87-0B8B-4F01-8483-2D4B06CCBFCF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9905651" y="5514697"/>
                  <a:ext cx="828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420" name="Input penna 419">
                  <a:extLst>
                    <a:ext uri="{FF2B5EF4-FFF2-40B4-BE49-F238E27FC236}">
                      <a16:creationId xmlns:a16="http://schemas.microsoft.com/office/drawing/2014/main" id="{7B8FF1CD-DF93-479A-BC1A-29E323F4B9B4}"/>
                    </a:ext>
                  </a:extLst>
                </p14:cNvPr>
                <p14:cNvContentPartPr/>
                <p14:nvPr/>
              </p14:nvContentPartPr>
              <p14:xfrm>
                <a:off x="10108331" y="5417137"/>
                <a:ext cx="35280" cy="6264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7B8FF1CD-DF93-479A-BC1A-29E323F4B9B4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10099331" y="5408137"/>
                  <a:ext cx="5292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421" name="Input penna 420">
                  <a:extLst>
                    <a:ext uri="{FF2B5EF4-FFF2-40B4-BE49-F238E27FC236}">
                      <a16:creationId xmlns:a16="http://schemas.microsoft.com/office/drawing/2014/main" id="{85AE632F-0BAD-4DCF-9B54-AFFD37A50C47}"/>
                    </a:ext>
                  </a:extLst>
                </p14:cNvPr>
                <p14:cNvContentPartPr/>
                <p14:nvPr/>
              </p14:nvContentPartPr>
              <p14:xfrm>
                <a:off x="10304171" y="5249377"/>
                <a:ext cx="105120" cy="14328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85AE632F-0BAD-4DCF-9B54-AFFD37A50C47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10295171" y="5240737"/>
                  <a:ext cx="1227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422" name="Input penna 421">
                  <a:extLst>
                    <a:ext uri="{FF2B5EF4-FFF2-40B4-BE49-F238E27FC236}">
                      <a16:creationId xmlns:a16="http://schemas.microsoft.com/office/drawing/2014/main" id="{A49262AC-1E79-4907-99AF-C25499A26C2D}"/>
                    </a:ext>
                  </a:extLst>
                </p14:cNvPr>
                <p14:cNvContentPartPr/>
                <p14:nvPr/>
              </p14:nvContentPartPr>
              <p14:xfrm>
                <a:off x="10426931" y="5333257"/>
                <a:ext cx="36360" cy="7020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A49262AC-1E79-4907-99AF-C25499A26C2D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0418291" y="5324617"/>
                  <a:ext cx="540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423" name="Input penna 422">
                  <a:extLst>
                    <a:ext uri="{FF2B5EF4-FFF2-40B4-BE49-F238E27FC236}">
                      <a16:creationId xmlns:a16="http://schemas.microsoft.com/office/drawing/2014/main" id="{9A33029F-284E-4698-931E-01882C0583EE}"/>
                    </a:ext>
                  </a:extLst>
                </p14:cNvPr>
                <p14:cNvContentPartPr/>
                <p14:nvPr/>
              </p14:nvContentPartPr>
              <p14:xfrm>
                <a:off x="10413611" y="5327857"/>
                <a:ext cx="61560" cy="7020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9A33029F-284E-4698-931E-01882C0583EE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0404611" y="5318857"/>
                  <a:ext cx="792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424" name="Input penna 423">
                  <a:extLst>
                    <a:ext uri="{FF2B5EF4-FFF2-40B4-BE49-F238E27FC236}">
                      <a16:creationId xmlns:a16="http://schemas.microsoft.com/office/drawing/2014/main" id="{F8A2CA37-8659-40CC-A954-B1D225DADB7B}"/>
                    </a:ext>
                  </a:extLst>
                </p14:cNvPr>
                <p14:cNvContentPartPr/>
                <p14:nvPr/>
              </p14:nvContentPartPr>
              <p14:xfrm>
                <a:off x="10305251" y="5446657"/>
                <a:ext cx="218880" cy="1116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F8A2CA37-8659-40CC-A954-B1D225DADB7B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10296251" y="5437657"/>
                  <a:ext cx="2365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425" name="Input penna 424">
                  <a:extLst>
                    <a:ext uri="{FF2B5EF4-FFF2-40B4-BE49-F238E27FC236}">
                      <a16:creationId xmlns:a16="http://schemas.microsoft.com/office/drawing/2014/main" id="{E3E840BA-F027-4D07-B5A2-F8407BF528FB}"/>
                    </a:ext>
                  </a:extLst>
                </p14:cNvPr>
                <p14:cNvContentPartPr/>
                <p14:nvPr/>
              </p14:nvContentPartPr>
              <p14:xfrm>
                <a:off x="10321451" y="5503897"/>
                <a:ext cx="90720" cy="121680"/>
              </p14:xfrm>
            </p:contentPart>
          </mc:Choice>
          <mc:Fallback xmlns="">
            <p:pic>
              <p:nvPicPr>
                <p:cNvPr id="425" name="Input penna 424">
                  <a:extLst>
                    <a:ext uri="{FF2B5EF4-FFF2-40B4-BE49-F238E27FC236}">
                      <a16:creationId xmlns:a16="http://schemas.microsoft.com/office/drawing/2014/main" id="{E3E840BA-F027-4D07-B5A2-F8407BF528FB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10312811" y="5495257"/>
                  <a:ext cx="1083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426" name="Input penna 425">
                  <a:extLst>
                    <a:ext uri="{FF2B5EF4-FFF2-40B4-BE49-F238E27FC236}">
                      <a16:creationId xmlns:a16="http://schemas.microsoft.com/office/drawing/2014/main" id="{050B6315-6CC2-4B7D-A1FD-F1E4851C8DF7}"/>
                    </a:ext>
                  </a:extLst>
                </p14:cNvPr>
                <p14:cNvContentPartPr/>
                <p14:nvPr/>
              </p14:nvContentPartPr>
              <p14:xfrm>
                <a:off x="10432691" y="5549977"/>
                <a:ext cx="57240" cy="6516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050B6315-6CC2-4B7D-A1FD-F1E4851C8DF7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0424051" y="5540977"/>
                  <a:ext cx="748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427" name="Input penna 426">
                  <a:extLst>
                    <a:ext uri="{FF2B5EF4-FFF2-40B4-BE49-F238E27FC236}">
                      <a16:creationId xmlns:a16="http://schemas.microsoft.com/office/drawing/2014/main" id="{5555B4AA-9607-47C2-A86F-99AB93CB5AE9}"/>
                    </a:ext>
                  </a:extLst>
                </p14:cNvPr>
                <p14:cNvContentPartPr/>
                <p14:nvPr/>
              </p14:nvContentPartPr>
              <p14:xfrm>
                <a:off x="10448171" y="5531617"/>
                <a:ext cx="58680" cy="86040"/>
              </p14:xfrm>
            </p:contentPart>
          </mc:Choice>
          <mc:Fallback xmlns="">
            <p:pic>
              <p:nvPicPr>
                <p:cNvPr id="427" name="Input penna 426">
                  <a:extLst>
                    <a:ext uri="{FF2B5EF4-FFF2-40B4-BE49-F238E27FC236}">
                      <a16:creationId xmlns:a16="http://schemas.microsoft.com/office/drawing/2014/main" id="{5555B4AA-9607-47C2-A86F-99AB93CB5AE9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0439531" y="5522977"/>
                  <a:ext cx="763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428" name="Input penna 427">
                  <a:extLst>
                    <a:ext uri="{FF2B5EF4-FFF2-40B4-BE49-F238E27FC236}">
                      <a16:creationId xmlns:a16="http://schemas.microsoft.com/office/drawing/2014/main" id="{A2BFF523-CB9A-4FAC-A006-382DB8CE1B21}"/>
                    </a:ext>
                  </a:extLst>
                </p14:cNvPr>
                <p14:cNvContentPartPr/>
                <p14:nvPr/>
              </p14:nvContentPartPr>
              <p14:xfrm>
                <a:off x="9575891" y="5203657"/>
                <a:ext cx="59400" cy="41796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A2BFF523-CB9A-4FAC-A006-382DB8CE1B21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9566891" y="5195017"/>
                  <a:ext cx="7704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429" name="Input penna 428">
                  <a:extLst>
                    <a:ext uri="{FF2B5EF4-FFF2-40B4-BE49-F238E27FC236}">
                      <a16:creationId xmlns:a16="http://schemas.microsoft.com/office/drawing/2014/main" id="{4CEFA927-E543-4BAD-A023-878EDF2F0AB6}"/>
                    </a:ext>
                  </a:extLst>
                </p14:cNvPr>
                <p14:cNvContentPartPr/>
                <p14:nvPr/>
              </p14:nvContentPartPr>
              <p14:xfrm>
                <a:off x="10613051" y="5265217"/>
                <a:ext cx="49680" cy="407520"/>
              </p14:xfrm>
            </p:contentPart>
          </mc:Choice>
          <mc:Fallback xmlns="">
            <p:pic>
              <p:nvPicPr>
                <p:cNvPr id="429" name="Input penna 428">
                  <a:extLst>
                    <a:ext uri="{FF2B5EF4-FFF2-40B4-BE49-F238E27FC236}">
                      <a16:creationId xmlns:a16="http://schemas.microsoft.com/office/drawing/2014/main" id="{4CEFA927-E543-4BAD-A023-878EDF2F0AB6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604411" y="5256577"/>
                  <a:ext cx="67320" cy="42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0" name="Gruppo 429">
            <a:extLst>
              <a:ext uri="{FF2B5EF4-FFF2-40B4-BE49-F238E27FC236}">
                <a16:creationId xmlns:a16="http://schemas.microsoft.com/office/drawing/2014/main" id="{3B1B42B7-CC44-438C-BE24-62FF00E01629}"/>
              </a:ext>
            </a:extLst>
          </p:cNvPr>
          <p:cNvGrpSpPr/>
          <p:nvPr/>
        </p:nvGrpSpPr>
        <p:grpSpPr>
          <a:xfrm>
            <a:off x="1758990" y="6044264"/>
            <a:ext cx="154440" cy="208800"/>
            <a:chOff x="8035451" y="5533057"/>
            <a:chExt cx="15444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431" name="Input penna 430">
                  <a:extLst>
                    <a:ext uri="{FF2B5EF4-FFF2-40B4-BE49-F238E27FC236}">
                      <a16:creationId xmlns:a16="http://schemas.microsoft.com/office/drawing/2014/main" id="{145DFCCD-699B-4994-B59A-742EB4806502}"/>
                    </a:ext>
                  </a:extLst>
                </p14:cNvPr>
                <p14:cNvContentPartPr/>
                <p14:nvPr/>
              </p14:nvContentPartPr>
              <p14:xfrm>
                <a:off x="8035451" y="5533057"/>
                <a:ext cx="25200" cy="3636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145DFCCD-699B-4994-B59A-742EB4806502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8026811" y="5524057"/>
                  <a:ext cx="428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32" name="Input penna 431">
                  <a:extLst>
                    <a:ext uri="{FF2B5EF4-FFF2-40B4-BE49-F238E27FC236}">
                      <a16:creationId xmlns:a16="http://schemas.microsoft.com/office/drawing/2014/main" id="{DF67A97C-7C16-4494-8935-F2B67541A368}"/>
                    </a:ext>
                  </a:extLst>
                </p14:cNvPr>
                <p14:cNvContentPartPr/>
                <p14:nvPr/>
              </p14:nvContentPartPr>
              <p14:xfrm>
                <a:off x="8052011" y="5616937"/>
                <a:ext cx="137880" cy="12492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DF67A97C-7C16-4494-8935-F2B67541A368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8043011" y="5608297"/>
                  <a:ext cx="1555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33" name="Input penna 432">
                  <a:extLst>
                    <a:ext uri="{FF2B5EF4-FFF2-40B4-BE49-F238E27FC236}">
                      <a16:creationId xmlns:a16="http://schemas.microsoft.com/office/drawing/2014/main" id="{BBF3F331-EC49-47D8-98FB-FA952B7D5E60}"/>
                    </a:ext>
                  </a:extLst>
                </p14:cNvPr>
                <p14:cNvContentPartPr/>
                <p14:nvPr/>
              </p14:nvContentPartPr>
              <p14:xfrm>
                <a:off x="8053451" y="5661217"/>
                <a:ext cx="85320" cy="1296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BBF3F331-EC49-47D8-98FB-FA952B7D5E60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8044451" y="5652577"/>
                  <a:ext cx="102960" cy="3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29">
            <p14:nvContentPartPr>
              <p14:cNvPr id="434" name="Input penna 433">
                <a:extLst>
                  <a:ext uri="{FF2B5EF4-FFF2-40B4-BE49-F238E27FC236}">
                    <a16:creationId xmlns:a16="http://schemas.microsoft.com/office/drawing/2014/main" id="{1418FD7E-228F-43DE-8624-90128DFEE7DD}"/>
                  </a:ext>
                </a:extLst>
              </p14:cNvPr>
              <p14:cNvContentPartPr/>
              <p14:nvPr/>
            </p14:nvContentPartPr>
            <p14:xfrm>
              <a:off x="948990" y="5811704"/>
              <a:ext cx="239760" cy="739800"/>
            </p14:xfrm>
          </p:contentPart>
        </mc:Choice>
        <mc:Fallback xmlns="">
          <p:pic>
            <p:nvPicPr>
              <p:cNvPr id="434" name="Input penna 433">
                <a:extLst>
                  <a:ext uri="{FF2B5EF4-FFF2-40B4-BE49-F238E27FC236}">
                    <a16:creationId xmlns:a16="http://schemas.microsoft.com/office/drawing/2014/main" id="{1418FD7E-228F-43DE-8624-90128DFEE7DD}"/>
                  </a:ext>
                </a:extLst>
              </p:cNvPr>
              <p:cNvPicPr/>
              <p:nvPr/>
            </p:nvPicPr>
            <p:blipFill>
              <a:blip r:embed="rId830"/>
              <a:stretch>
                <a:fillRect/>
              </a:stretch>
            </p:blipFill>
            <p:spPr>
              <a:xfrm>
                <a:off x="939990" y="5803064"/>
                <a:ext cx="257400" cy="75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5" name="Gruppo 434">
            <a:extLst>
              <a:ext uri="{FF2B5EF4-FFF2-40B4-BE49-F238E27FC236}">
                <a16:creationId xmlns:a16="http://schemas.microsoft.com/office/drawing/2014/main" id="{74B31C13-670B-4E70-BAB4-5DA756A8D2C8}"/>
              </a:ext>
            </a:extLst>
          </p:cNvPr>
          <p:cNvGrpSpPr/>
          <p:nvPr/>
        </p:nvGrpSpPr>
        <p:grpSpPr>
          <a:xfrm>
            <a:off x="1204590" y="5341544"/>
            <a:ext cx="170280" cy="352080"/>
            <a:chOff x="7481051" y="4830337"/>
            <a:chExt cx="17028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36" name="Input penna 435">
                  <a:extLst>
                    <a:ext uri="{FF2B5EF4-FFF2-40B4-BE49-F238E27FC236}">
                      <a16:creationId xmlns:a16="http://schemas.microsoft.com/office/drawing/2014/main" id="{2F32A4F0-F7BD-4194-BAE1-AF341DAE26B5}"/>
                    </a:ext>
                  </a:extLst>
                </p14:cNvPr>
                <p14:cNvContentPartPr/>
                <p14:nvPr/>
              </p14:nvContentPartPr>
              <p14:xfrm>
                <a:off x="7481051" y="4870657"/>
                <a:ext cx="67680" cy="31176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2F32A4F0-F7BD-4194-BAE1-AF341DAE26B5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7472411" y="4862017"/>
                  <a:ext cx="8532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37" name="Input penna 436">
                  <a:extLst>
                    <a:ext uri="{FF2B5EF4-FFF2-40B4-BE49-F238E27FC236}">
                      <a16:creationId xmlns:a16="http://schemas.microsoft.com/office/drawing/2014/main" id="{130AD336-8969-46FE-A069-2CC102DACD00}"/>
                    </a:ext>
                  </a:extLst>
                </p14:cNvPr>
                <p14:cNvContentPartPr/>
                <p14:nvPr/>
              </p14:nvContentPartPr>
              <p14:xfrm>
                <a:off x="7502651" y="4833577"/>
                <a:ext cx="83520" cy="12060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130AD336-8969-46FE-A069-2CC102DACD00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7494011" y="4824577"/>
                  <a:ext cx="1011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38" name="Input penna 437">
                  <a:extLst>
                    <a:ext uri="{FF2B5EF4-FFF2-40B4-BE49-F238E27FC236}">
                      <a16:creationId xmlns:a16="http://schemas.microsoft.com/office/drawing/2014/main" id="{DF343A0F-E7AC-4CFB-9C92-8B5975D0A060}"/>
                    </a:ext>
                  </a:extLst>
                </p14:cNvPr>
                <p14:cNvContentPartPr/>
                <p14:nvPr/>
              </p14:nvContentPartPr>
              <p14:xfrm>
                <a:off x="7581131" y="4830337"/>
                <a:ext cx="70200" cy="10296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DF343A0F-E7AC-4CFB-9C92-8B5975D0A060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7572131" y="4821697"/>
                  <a:ext cx="87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439" name="Input penna 438">
                  <a:extLst>
                    <a:ext uri="{FF2B5EF4-FFF2-40B4-BE49-F238E27FC236}">
                      <a16:creationId xmlns:a16="http://schemas.microsoft.com/office/drawing/2014/main" id="{1AA5BCAD-EA09-4CDE-BB6D-EC2964C805A7}"/>
                    </a:ext>
                  </a:extLst>
                </p14:cNvPr>
                <p14:cNvContentPartPr/>
                <p14:nvPr/>
              </p14:nvContentPartPr>
              <p14:xfrm>
                <a:off x="7572851" y="4878937"/>
                <a:ext cx="60120" cy="14040"/>
              </p14:xfrm>
            </p:contentPart>
          </mc:Choice>
          <mc:Fallback xmlns="">
            <p:pic>
              <p:nvPicPr>
                <p:cNvPr id="439" name="Input penna 438">
                  <a:extLst>
                    <a:ext uri="{FF2B5EF4-FFF2-40B4-BE49-F238E27FC236}">
                      <a16:creationId xmlns:a16="http://schemas.microsoft.com/office/drawing/2014/main" id="{1AA5BCAD-EA09-4CDE-BB6D-EC2964C805A7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7563851" y="4869937"/>
                  <a:ext cx="77760" cy="3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uppo 439">
            <a:extLst>
              <a:ext uri="{FF2B5EF4-FFF2-40B4-BE49-F238E27FC236}">
                <a16:creationId xmlns:a16="http://schemas.microsoft.com/office/drawing/2014/main" id="{34D4E72E-C77F-4120-A30B-830842661334}"/>
              </a:ext>
            </a:extLst>
          </p:cNvPr>
          <p:cNvGrpSpPr/>
          <p:nvPr/>
        </p:nvGrpSpPr>
        <p:grpSpPr>
          <a:xfrm>
            <a:off x="354630" y="5128784"/>
            <a:ext cx="1211760" cy="1213920"/>
            <a:chOff x="6631091" y="4617577"/>
            <a:chExt cx="1211760" cy="121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441" name="Input penna 440">
                  <a:extLst>
                    <a:ext uri="{FF2B5EF4-FFF2-40B4-BE49-F238E27FC236}">
                      <a16:creationId xmlns:a16="http://schemas.microsoft.com/office/drawing/2014/main" id="{EEF5767E-57B9-46D9-B8D2-C20981A447B1}"/>
                    </a:ext>
                  </a:extLst>
                </p14:cNvPr>
                <p14:cNvContentPartPr/>
                <p14:nvPr/>
              </p14:nvContentPartPr>
              <p14:xfrm>
                <a:off x="6631091" y="4649617"/>
                <a:ext cx="110880" cy="10260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EEF5767E-57B9-46D9-B8D2-C20981A447B1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6622451" y="4640617"/>
                  <a:ext cx="1285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442" name="Input penna 441">
                  <a:extLst>
                    <a:ext uri="{FF2B5EF4-FFF2-40B4-BE49-F238E27FC236}">
                      <a16:creationId xmlns:a16="http://schemas.microsoft.com/office/drawing/2014/main" id="{657B9D18-A3EA-4CD7-B945-118884C5CCC8}"/>
                    </a:ext>
                  </a:extLst>
                </p14:cNvPr>
                <p14:cNvContentPartPr/>
                <p14:nvPr/>
              </p14:nvContentPartPr>
              <p14:xfrm>
                <a:off x="6743411" y="4645657"/>
                <a:ext cx="72000" cy="10080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657B9D18-A3EA-4CD7-B945-118884C5CCC8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734771" y="4637017"/>
                  <a:ext cx="89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443" name="Input penna 442">
                  <a:extLst>
                    <a:ext uri="{FF2B5EF4-FFF2-40B4-BE49-F238E27FC236}">
                      <a16:creationId xmlns:a16="http://schemas.microsoft.com/office/drawing/2014/main" id="{AB95CF5D-E7FA-46F2-9C77-0D39F1F456EB}"/>
                    </a:ext>
                  </a:extLst>
                </p14:cNvPr>
                <p14:cNvContentPartPr/>
                <p14:nvPr/>
              </p14:nvContentPartPr>
              <p14:xfrm>
                <a:off x="6749171" y="4693897"/>
                <a:ext cx="38880" cy="288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AB95CF5D-E7FA-46F2-9C77-0D39F1F456EB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6740531" y="4684897"/>
                  <a:ext cx="56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444" name="Input penna 443">
                  <a:extLst>
                    <a:ext uri="{FF2B5EF4-FFF2-40B4-BE49-F238E27FC236}">
                      <a16:creationId xmlns:a16="http://schemas.microsoft.com/office/drawing/2014/main" id="{49F23E8E-C862-4E27-A9CA-B1147B76AF6B}"/>
                    </a:ext>
                  </a:extLst>
                </p14:cNvPr>
                <p14:cNvContentPartPr/>
                <p14:nvPr/>
              </p14:nvContentPartPr>
              <p14:xfrm>
                <a:off x="6816851" y="4652137"/>
                <a:ext cx="150120" cy="10296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49F23E8E-C862-4E27-A9CA-B1147B76AF6B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808211" y="4643497"/>
                  <a:ext cx="167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445" name="Input penna 444">
                  <a:extLst>
                    <a:ext uri="{FF2B5EF4-FFF2-40B4-BE49-F238E27FC236}">
                      <a16:creationId xmlns:a16="http://schemas.microsoft.com/office/drawing/2014/main" id="{68C1AC0F-20DA-48AD-9768-9AD836003070}"/>
                    </a:ext>
                  </a:extLst>
                </p14:cNvPr>
                <p14:cNvContentPartPr/>
                <p14:nvPr/>
              </p14:nvContentPartPr>
              <p14:xfrm>
                <a:off x="6904331" y="4655737"/>
                <a:ext cx="69120" cy="756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68C1AC0F-20DA-48AD-9768-9AD836003070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6895691" y="4647097"/>
                  <a:ext cx="867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446" name="Input penna 445">
                  <a:extLst>
                    <a:ext uri="{FF2B5EF4-FFF2-40B4-BE49-F238E27FC236}">
                      <a16:creationId xmlns:a16="http://schemas.microsoft.com/office/drawing/2014/main" id="{6DA7997E-4971-4366-9FD8-69EB6DB0AC88}"/>
                    </a:ext>
                  </a:extLst>
                </p14:cNvPr>
                <p14:cNvContentPartPr/>
                <p14:nvPr/>
              </p14:nvContentPartPr>
              <p14:xfrm>
                <a:off x="6994691" y="4653577"/>
                <a:ext cx="135720" cy="10116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6DA7997E-4971-4366-9FD8-69EB6DB0AC88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6985691" y="4644937"/>
                  <a:ext cx="1533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447" name="Input penna 446">
                  <a:extLst>
                    <a:ext uri="{FF2B5EF4-FFF2-40B4-BE49-F238E27FC236}">
                      <a16:creationId xmlns:a16="http://schemas.microsoft.com/office/drawing/2014/main" id="{D678650A-4EBC-471E-ACFC-ED06262AEC9D}"/>
                    </a:ext>
                  </a:extLst>
                </p14:cNvPr>
                <p14:cNvContentPartPr/>
                <p14:nvPr/>
              </p14:nvContentPartPr>
              <p14:xfrm>
                <a:off x="7211411" y="4617577"/>
                <a:ext cx="79200" cy="11880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D678650A-4EBC-471E-ACFC-ED06262AEC9D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202771" y="4608937"/>
                  <a:ext cx="96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448" name="Input penna 447">
                  <a:extLst>
                    <a:ext uri="{FF2B5EF4-FFF2-40B4-BE49-F238E27FC236}">
                      <a16:creationId xmlns:a16="http://schemas.microsoft.com/office/drawing/2014/main" id="{D0F4CBFE-D9B8-4EE9-80B9-EAF4AE3D61D7}"/>
                    </a:ext>
                  </a:extLst>
                </p14:cNvPr>
                <p14:cNvContentPartPr/>
                <p14:nvPr/>
              </p14:nvContentPartPr>
              <p14:xfrm>
                <a:off x="7294931" y="4635577"/>
                <a:ext cx="57960" cy="99360"/>
              </p14:xfrm>
            </p:contentPart>
          </mc:Choice>
          <mc:Fallback xmlns="">
            <p:pic>
              <p:nvPicPr>
                <p:cNvPr id="448" name="Input penna 447">
                  <a:extLst>
                    <a:ext uri="{FF2B5EF4-FFF2-40B4-BE49-F238E27FC236}">
                      <a16:creationId xmlns:a16="http://schemas.microsoft.com/office/drawing/2014/main" id="{D0F4CBFE-D9B8-4EE9-80B9-EAF4AE3D61D7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7285931" y="4626937"/>
                  <a:ext cx="75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449" name="Input penna 448">
                  <a:extLst>
                    <a:ext uri="{FF2B5EF4-FFF2-40B4-BE49-F238E27FC236}">
                      <a16:creationId xmlns:a16="http://schemas.microsoft.com/office/drawing/2014/main" id="{FD8A753A-01A4-47E5-AAE2-F17C2119936A}"/>
                    </a:ext>
                  </a:extLst>
                </p14:cNvPr>
                <p14:cNvContentPartPr/>
                <p14:nvPr/>
              </p14:nvContentPartPr>
              <p14:xfrm>
                <a:off x="7287731" y="4697137"/>
                <a:ext cx="64440" cy="144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FD8A753A-01A4-47E5-AAE2-F17C2119936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7278731" y="4688137"/>
                  <a:ext cx="820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450" name="Input penna 449">
                  <a:extLst>
                    <a:ext uri="{FF2B5EF4-FFF2-40B4-BE49-F238E27FC236}">
                      <a16:creationId xmlns:a16="http://schemas.microsoft.com/office/drawing/2014/main" id="{CB125BC4-B427-4997-964A-C0AA1E259E20}"/>
                    </a:ext>
                  </a:extLst>
                </p14:cNvPr>
                <p14:cNvContentPartPr/>
                <p14:nvPr/>
              </p14:nvContentPartPr>
              <p14:xfrm>
                <a:off x="7362611" y="4666897"/>
                <a:ext cx="106200" cy="7236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CB125BC4-B427-4997-964A-C0AA1E259E20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7353611" y="4657897"/>
                  <a:ext cx="1238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451" name="Input penna 450">
                  <a:extLst>
                    <a:ext uri="{FF2B5EF4-FFF2-40B4-BE49-F238E27FC236}">
                      <a16:creationId xmlns:a16="http://schemas.microsoft.com/office/drawing/2014/main" id="{20BD8BB5-149E-4586-A4D8-6F8B71C960B9}"/>
                    </a:ext>
                  </a:extLst>
                </p14:cNvPr>
                <p14:cNvContentPartPr/>
                <p14:nvPr/>
              </p14:nvContentPartPr>
              <p14:xfrm>
                <a:off x="7506971" y="4669417"/>
                <a:ext cx="23400" cy="6336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20BD8BB5-149E-4586-A4D8-6F8B71C960B9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7498331" y="4660417"/>
                  <a:ext cx="410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452" name="Input penna 451">
                  <a:extLst>
                    <a:ext uri="{FF2B5EF4-FFF2-40B4-BE49-F238E27FC236}">
                      <a16:creationId xmlns:a16="http://schemas.microsoft.com/office/drawing/2014/main" id="{DF0134C8-6FE1-4BC6-91B6-5AB89BDBA143}"/>
                    </a:ext>
                  </a:extLst>
                </p14:cNvPr>
                <p14:cNvContentPartPr/>
                <p14:nvPr/>
              </p14:nvContentPartPr>
              <p14:xfrm>
                <a:off x="7454051" y="4637737"/>
                <a:ext cx="134640" cy="8388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DF0134C8-6FE1-4BC6-91B6-5AB89BDBA143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7445051" y="4629097"/>
                  <a:ext cx="1522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453" name="Input penna 452">
                  <a:extLst>
                    <a:ext uri="{FF2B5EF4-FFF2-40B4-BE49-F238E27FC236}">
                      <a16:creationId xmlns:a16="http://schemas.microsoft.com/office/drawing/2014/main" id="{4FADC029-DC87-4BDE-863A-D8728B210511}"/>
                    </a:ext>
                  </a:extLst>
                </p14:cNvPr>
                <p14:cNvContentPartPr/>
                <p14:nvPr/>
              </p14:nvContentPartPr>
              <p14:xfrm>
                <a:off x="7603811" y="4657897"/>
                <a:ext cx="64080" cy="6912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4FADC029-DC87-4BDE-863A-D8728B210511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7595171" y="4649257"/>
                  <a:ext cx="81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454" name="Input penna 453">
                  <a:extLst>
                    <a:ext uri="{FF2B5EF4-FFF2-40B4-BE49-F238E27FC236}">
                      <a16:creationId xmlns:a16="http://schemas.microsoft.com/office/drawing/2014/main" id="{909A9120-8FFD-4571-828B-930240D7D7B2}"/>
                    </a:ext>
                  </a:extLst>
                </p14:cNvPr>
                <p14:cNvContentPartPr/>
                <p14:nvPr/>
              </p14:nvContentPartPr>
              <p14:xfrm>
                <a:off x="7686971" y="4651777"/>
                <a:ext cx="73080" cy="8928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909A9120-8FFD-4571-828B-930240D7D7B2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7677971" y="4643137"/>
                  <a:ext cx="90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455" name="Input penna 454">
                  <a:extLst>
                    <a:ext uri="{FF2B5EF4-FFF2-40B4-BE49-F238E27FC236}">
                      <a16:creationId xmlns:a16="http://schemas.microsoft.com/office/drawing/2014/main" id="{693ED1BB-282B-4902-9387-5DA97FA75613}"/>
                    </a:ext>
                  </a:extLst>
                </p14:cNvPr>
                <p14:cNvContentPartPr/>
                <p14:nvPr/>
              </p14:nvContentPartPr>
              <p14:xfrm>
                <a:off x="7824851" y="4677337"/>
                <a:ext cx="18000" cy="6696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693ED1BB-282B-4902-9387-5DA97FA75613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7816211" y="4668697"/>
                  <a:ext cx="356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456" name="Input penna 455">
                  <a:extLst>
                    <a:ext uri="{FF2B5EF4-FFF2-40B4-BE49-F238E27FC236}">
                      <a16:creationId xmlns:a16="http://schemas.microsoft.com/office/drawing/2014/main" id="{DA8E5887-62E9-4A6F-B618-E77DB2D44CE4}"/>
                    </a:ext>
                  </a:extLst>
                </p14:cNvPr>
                <p14:cNvContentPartPr/>
                <p14:nvPr/>
              </p14:nvContentPartPr>
              <p14:xfrm>
                <a:off x="7003691" y="4880017"/>
                <a:ext cx="318960" cy="95148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DA8E5887-62E9-4A6F-B618-E77DB2D44CE4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6994691" y="4871017"/>
                  <a:ext cx="336600" cy="9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457" name="Input penna 456">
                  <a:extLst>
                    <a:ext uri="{FF2B5EF4-FFF2-40B4-BE49-F238E27FC236}">
                      <a16:creationId xmlns:a16="http://schemas.microsoft.com/office/drawing/2014/main" id="{6FC3B83E-499C-487E-8CAB-D90BE5F80D52}"/>
                    </a:ext>
                  </a:extLst>
                </p14:cNvPr>
                <p14:cNvContentPartPr/>
                <p14:nvPr/>
              </p14:nvContentPartPr>
              <p14:xfrm>
                <a:off x="7015931" y="4900897"/>
                <a:ext cx="92160" cy="12420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6FC3B83E-499C-487E-8CAB-D90BE5F80D52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7007291" y="4892257"/>
                  <a:ext cx="1098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458" name="Input penna 457">
                  <a:extLst>
                    <a:ext uri="{FF2B5EF4-FFF2-40B4-BE49-F238E27FC236}">
                      <a16:creationId xmlns:a16="http://schemas.microsoft.com/office/drawing/2014/main" id="{D7C70B02-D562-46A6-BFBD-3428F53C102A}"/>
                    </a:ext>
                  </a:extLst>
                </p14:cNvPr>
                <p14:cNvContentPartPr/>
                <p14:nvPr/>
              </p14:nvContentPartPr>
              <p14:xfrm>
                <a:off x="6649451" y="4787137"/>
                <a:ext cx="1073160" cy="2916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D7C70B02-D562-46A6-BFBD-3428F53C102A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640451" y="4778137"/>
                  <a:ext cx="109080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9" name="Gruppo 458">
            <a:extLst>
              <a:ext uri="{FF2B5EF4-FFF2-40B4-BE49-F238E27FC236}">
                <a16:creationId xmlns:a16="http://schemas.microsoft.com/office/drawing/2014/main" id="{F33254BC-679F-45BE-9192-5ECE59AB03A9}"/>
              </a:ext>
            </a:extLst>
          </p:cNvPr>
          <p:cNvGrpSpPr/>
          <p:nvPr/>
        </p:nvGrpSpPr>
        <p:grpSpPr>
          <a:xfrm>
            <a:off x="198882" y="2363444"/>
            <a:ext cx="5443560" cy="2355120"/>
            <a:chOff x="6639011" y="2362897"/>
            <a:chExt cx="5443560" cy="235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460" name="Input penna 459">
                  <a:extLst>
                    <a:ext uri="{FF2B5EF4-FFF2-40B4-BE49-F238E27FC236}">
                      <a16:creationId xmlns:a16="http://schemas.microsoft.com/office/drawing/2014/main" id="{6E8678A3-E58A-485D-ACB1-9EA193DBA76C}"/>
                    </a:ext>
                  </a:extLst>
                </p14:cNvPr>
                <p14:cNvContentPartPr/>
                <p14:nvPr/>
              </p14:nvContentPartPr>
              <p14:xfrm>
                <a:off x="8091251" y="3090097"/>
                <a:ext cx="54720" cy="59040"/>
              </p14:xfrm>
            </p:contentPart>
          </mc:Choice>
          <mc:Fallback xmlns="">
            <p:pic>
              <p:nvPicPr>
                <p:cNvPr id="460" name="Input penna 459">
                  <a:extLst>
                    <a:ext uri="{FF2B5EF4-FFF2-40B4-BE49-F238E27FC236}">
                      <a16:creationId xmlns:a16="http://schemas.microsoft.com/office/drawing/2014/main" id="{6E8678A3-E58A-485D-ACB1-9EA193DBA76C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8082251" y="3081097"/>
                  <a:ext cx="72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461" name="Input penna 460">
                  <a:extLst>
                    <a:ext uri="{FF2B5EF4-FFF2-40B4-BE49-F238E27FC236}">
                      <a16:creationId xmlns:a16="http://schemas.microsoft.com/office/drawing/2014/main" id="{0C8D8FC8-F21D-4500-BA3C-F195DD64C7AE}"/>
                    </a:ext>
                  </a:extLst>
                </p14:cNvPr>
                <p14:cNvContentPartPr/>
                <p14:nvPr/>
              </p14:nvContentPartPr>
              <p14:xfrm>
                <a:off x="7906211" y="3099457"/>
                <a:ext cx="6120" cy="85320"/>
              </p14:xfrm>
            </p:contentPart>
          </mc:Choice>
          <mc:Fallback xmlns="">
            <p:pic>
              <p:nvPicPr>
                <p:cNvPr id="461" name="Input penna 460">
                  <a:extLst>
                    <a:ext uri="{FF2B5EF4-FFF2-40B4-BE49-F238E27FC236}">
                      <a16:creationId xmlns:a16="http://schemas.microsoft.com/office/drawing/2014/main" id="{0C8D8FC8-F21D-4500-BA3C-F195DD64C7AE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7897571" y="3090457"/>
                  <a:ext cx="23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462" name="Input penna 461">
                  <a:extLst>
                    <a:ext uri="{FF2B5EF4-FFF2-40B4-BE49-F238E27FC236}">
                      <a16:creationId xmlns:a16="http://schemas.microsoft.com/office/drawing/2014/main" id="{33110A26-04BA-418C-84C7-5D29839C7A60}"/>
                    </a:ext>
                  </a:extLst>
                </p14:cNvPr>
                <p14:cNvContentPartPr/>
                <p14:nvPr/>
              </p14:nvContentPartPr>
              <p14:xfrm>
                <a:off x="7867691" y="3046177"/>
                <a:ext cx="89280" cy="6444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33110A26-04BA-418C-84C7-5D29839C7A60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7859051" y="3037537"/>
                  <a:ext cx="106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463" name="Input penna 462">
                  <a:extLst>
                    <a:ext uri="{FF2B5EF4-FFF2-40B4-BE49-F238E27FC236}">
                      <a16:creationId xmlns:a16="http://schemas.microsoft.com/office/drawing/2014/main" id="{79D74E15-C2D8-437E-A726-612CD78F9E8F}"/>
                    </a:ext>
                  </a:extLst>
                </p14:cNvPr>
                <p14:cNvContentPartPr/>
                <p14:nvPr/>
              </p14:nvContentPartPr>
              <p14:xfrm>
                <a:off x="7685531" y="2426257"/>
                <a:ext cx="429120" cy="68688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79D74E15-C2D8-437E-A726-612CD78F9E8F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7676891" y="2417257"/>
                  <a:ext cx="446760" cy="70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464" name="Input penna 463">
                  <a:extLst>
                    <a:ext uri="{FF2B5EF4-FFF2-40B4-BE49-F238E27FC236}">
                      <a16:creationId xmlns:a16="http://schemas.microsoft.com/office/drawing/2014/main" id="{DC318ECA-0FA6-4396-AB18-49A78806CCD6}"/>
                    </a:ext>
                  </a:extLst>
                </p14:cNvPr>
                <p14:cNvContentPartPr/>
                <p14:nvPr/>
              </p14:nvContentPartPr>
              <p14:xfrm>
                <a:off x="8112491" y="3117097"/>
                <a:ext cx="325440" cy="57060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DC318ECA-0FA6-4396-AB18-49A78806CCD6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8103851" y="3108457"/>
                  <a:ext cx="343080" cy="58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465" name="Input penna 464">
                  <a:extLst>
                    <a:ext uri="{FF2B5EF4-FFF2-40B4-BE49-F238E27FC236}">
                      <a16:creationId xmlns:a16="http://schemas.microsoft.com/office/drawing/2014/main" id="{A23D1ACC-B3AC-4EC8-AD88-F3BD9E2AC844}"/>
                    </a:ext>
                  </a:extLst>
                </p14:cNvPr>
                <p14:cNvContentPartPr/>
                <p14:nvPr/>
              </p14:nvContentPartPr>
              <p14:xfrm>
                <a:off x="8451251" y="3586537"/>
                <a:ext cx="110520" cy="10008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A23D1ACC-B3AC-4EC8-AD88-F3BD9E2AC844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8442251" y="3577897"/>
                  <a:ext cx="1281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466" name="Input penna 465">
                  <a:extLst>
                    <a:ext uri="{FF2B5EF4-FFF2-40B4-BE49-F238E27FC236}">
                      <a16:creationId xmlns:a16="http://schemas.microsoft.com/office/drawing/2014/main" id="{B60440D6-6E5E-4F84-89A4-BD197B8C5D7B}"/>
                    </a:ext>
                  </a:extLst>
                </p14:cNvPr>
                <p14:cNvContentPartPr/>
                <p14:nvPr/>
              </p14:nvContentPartPr>
              <p14:xfrm>
                <a:off x="8294651" y="2501857"/>
                <a:ext cx="93600" cy="77400"/>
              </p14:xfrm>
            </p:contentPart>
          </mc:Choice>
          <mc:Fallback xmlns="">
            <p:pic>
              <p:nvPicPr>
                <p:cNvPr id="466" name="Input penna 465">
                  <a:extLst>
                    <a:ext uri="{FF2B5EF4-FFF2-40B4-BE49-F238E27FC236}">
                      <a16:creationId xmlns:a16="http://schemas.microsoft.com/office/drawing/2014/main" id="{B60440D6-6E5E-4F84-89A4-BD197B8C5D7B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8285651" y="2492857"/>
                  <a:ext cx="1112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467" name="Input penna 466">
                  <a:extLst>
                    <a:ext uri="{FF2B5EF4-FFF2-40B4-BE49-F238E27FC236}">
                      <a16:creationId xmlns:a16="http://schemas.microsoft.com/office/drawing/2014/main" id="{64062A0E-D2CA-4D17-9A50-0EBF00ED3F6C}"/>
                    </a:ext>
                  </a:extLst>
                </p14:cNvPr>
                <p14:cNvContentPartPr/>
                <p14:nvPr/>
              </p14:nvContentPartPr>
              <p14:xfrm>
                <a:off x="8422451" y="2492857"/>
                <a:ext cx="131040" cy="4752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64062A0E-D2CA-4D17-9A50-0EBF00ED3F6C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8413451" y="2483857"/>
                  <a:ext cx="1486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468" name="Input penna 467">
                  <a:extLst>
                    <a:ext uri="{FF2B5EF4-FFF2-40B4-BE49-F238E27FC236}">
                      <a16:creationId xmlns:a16="http://schemas.microsoft.com/office/drawing/2014/main" id="{E94839B4-8876-4E26-9371-01CCBC47F8E5}"/>
                    </a:ext>
                  </a:extLst>
                </p14:cNvPr>
                <p14:cNvContentPartPr/>
                <p14:nvPr/>
              </p14:nvContentPartPr>
              <p14:xfrm>
                <a:off x="8644211" y="2449657"/>
                <a:ext cx="82440" cy="9720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E94839B4-8876-4E26-9371-01CCBC47F8E5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8635211" y="2441017"/>
                  <a:ext cx="1000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469" name="Input penna 468">
                  <a:extLst>
                    <a:ext uri="{FF2B5EF4-FFF2-40B4-BE49-F238E27FC236}">
                      <a16:creationId xmlns:a16="http://schemas.microsoft.com/office/drawing/2014/main" id="{5D4BC4A4-7D85-4A1A-B275-17E3E72C93F5}"/>
                    </a:ext>
                  </a:extLst>
                </p14:cNvPr>
                <p14:cNvContentPartPr/>
                <p14:nvPr/>
              </p14:nvContentPartPr>
              <p14:xfrm>
                <a:off x="8733491" y="2469457"/>
                <a:ext cx="52920" cy="7128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5D4BC4A4-7D85-4A1A-B275-17E3E72C93F5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8724491" y="2460457"/>
                  <a:ext cx="70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470" name="Input penna 469">
                  <a:extLst>
                    <a:ext uri="{FF2B5EF4-FFF2-40B4-BE49-F238E27FC236}">
                      <a16:creationId xmlns:a16="http://schemas.microsoft.com/office/drawing/2014/main" id="{1B70208E-38D0-49FF-9A07-E5EA2B50A411}"/>
                    </a:ext>
                  </a:extLst>
                </p14:cNvPr>
                <p14:cNvContentPartPr/>
                <p14:nvPr/>
              </p14:nvContentPartPr>
              <p14:xfrm>
                <a:off x="8727011" y="2474857"/>
                <a:ext cx="101520" cy="6444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1B70208E-38D0-49FF-9A07-E5EA2B50A411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8718011" y="2466217"/>
                  <a:ext cx="1191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471" name="Input penna 470">
                  <a:extLst>
                    <a:ext uri="{FF2B5EF4-FFF2-40B4-BE49-F238E27FC236}">
                      <a16:creationId xmlns:a16="http://schemas.microsoft.com/office/drawing/2014/main" id="{130AE538-C5A5-4475-ACFB-DA6F497B430F}"/>
                    </a:ext>
                  </a:extLst>
                </p14:cNvPr>
                <p14:cNvContentPartPr/>
                <p14:nvPr/>
              </p14:nvContentPartPr>
              <p14:xfrm>
                <a:off x="8769131" y="2457217"/>
                <a:ext cx="90720" cy="288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130AE538-C5A5-4475-ACFB-DA6F497B430F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8760491" y="2448577"/>
                  <a:ext cx="108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472" name="Input penna 471">
                  <a:extLst>
                    <a:ext uri="{FF2B5EF4-FFF2-40B4-BE49-F238E27FC236}">
                      <a16:creationId xmlns:a16="http://schemas.microsoft.com/office/drawing/2014/main" id="{21E77E6E-E8BF-4D39-A2CB-912C4A96A0D7}"/>
                    </a:ext>
                  </a:extLst>
                </p14:cNvPr>
                <p14:cNvContentPartPr/>
                <p14:nvPr/>
              </p14:nvContentPartPr>
              <p14:xfrm>
                <a:off x="8827451" y="2461897"/>
                <a:ext cx="81000" cy="73800"/>
              </p14:xfrm>
            </p:contentPart>
          </mc:Choice>
          <mc:Fallback xmlns="">
            <p:pic>
              <p:nvPicPr>
                <p:cNvPr id="472" name="Input penna 471">
                  <a:extLst>
                    <a:ext uri="{FF2B5EF4-FFF2-40B4-BE49-F238E27FC236}">
                      <a16:creationId xmlns:a16="http://schemas.microsoft.com/office/drawing/2014/main" id="{21E77E6E-E8BF-4D39-A2CB-912C4A96A0D7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8818811" y="2452897"/>
                  <a:ext cx="98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473" name="Input penna 472">
                  <a:extLst>
                    <a:ext uri="{FF2B5EF4-FFF2-40B4-BE49-F238E27FC236}">
                      <a16:creationId xmlns:a16="http://schemas.microsoft.com/office/drawing/2014/main" id="{935E789B-BC85-406A-BA60-86F2179C9A6E}"/>
                    </a:ext>
                  </a:extLst>
                </p14:cNvPr>
                <p14:cNvContentPartPr/>
                <p14:nvPr/>
              </p14:nvContentPartPr>
              <p14:xfrm>
                <a:off x="8921411" y="2466937"/>
                <a:ext cx="58680" cy="7524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935E789B-BC85-406A-BA60-86F2179C9A6E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8912771" y="2457937"/>
                  <a:ext cx="763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474" name="Input penna 473">
                  <a:extLst>
                    <a:ext uri="{FF2B5EF4-FFF2-40B4-BE49-F238E27FC236}">
                      <a16:creationId xmlns:a16="http://schemas.microsoft.com/office/drawing/2014/main" id="{DCED8F29-0C84-455F-8C09-0460E20E540E}"/>
                    </a:ext>
                  </a:extLst>
                </p14:cNvPr>
                <p14:cNvContentPartPr/>
                <p14:nvPr/>
              </p14:nvContentPartPr>
              <p14:xfrm>
                <a:off x="9076571" y="2474497"/>
                <a:ext cx="13680" cy="5400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DCED8F29-0C84-455F-8C09-0460E20E540E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9067931" y="2465497"/>
                  <a:ext cx="313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475" name="Input penna 474">
                  <a:extLst>
                    <a:ext uri="{FF2B5EF4-FFF2-40B4-BE49-F238E27FC236}">
                      <a16:creationId xmlns:a16="http://schemas.microsoft.com/office/drawing/2014/main" id="{1044B994-AA6F-4B34-8CA7-A2AA26D5126A}"/>
                    </a:ext>
                  </a:extLst>
                </p14:cNvPr>
                <p14:cNvContentPartPr/>
                <p14:nvPr/>
              </p14:nvContentPartPr>
              <p14:xfrm>
                <a:off x="9066491" y="2441017"/>
                <a:ext cx="64080" cy="5328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1044B994-AA6F-4B34-8CA7-A2AA26D5126A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9057491" y="2432017"/>
                  <a:ext cx="81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476" name="Input penna 475">
                  <a:extLst>
                    <a:ext uri="{FF2B5EF4-FFF2-40B4-BE49-F238E27FC236}">
                      <a16:creationId xmlns:a16="http://schemas.microsoft.com/office/drawing/2014/main" id="{2378C24D-BA12-4BE2-821F-E4440374C79F}"/>
                    </a:ext>
                  </a:extLst>
                </p14:cNvPr>
                <p14:cNvContentPartPr/>
                <p14:nvPr/>
              </p14:nvContentPartPr>
              <p14:xfrm>
                <a:off x="9123371" y="2479177"/>
                <a:ext cx="73440" cy="7164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2378C24D-BA12-4BE2-821F-E4440374C79F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9114371" y="2470177"/>
                  <a:ext cx="910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477" name="Input penna 476">
                  <a:extLst>
                    <a:ext uri="{FF2B5EF4-FFF2-40B4-BE49-F238E27FC236}">
                      <a16:creationId xmlns:a16="http://schemas.microsoft.com/office/drawing/2014/main" id="{625DDC9D-6F58-4F38-AB12-6F5514A5FA5A}"/>
                    </a:ext>
                  </a:extLst>
                </p14:cNvPr>
                <p14:cNvContentPartPr/>
                <p14:nvPr/>
              </p14:nvContentPartPr>
              <p14:xfrm>
                <a:off x="9230651" y="2489977"/>
                <a:ext cx="70560" cy="6120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625DDC9D-6F58-4F38-AB12-6F5514A5FA5A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9221651" y="2481337"/>
                  <a:ext cx="882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478" name="Input penna 477">
                  <a:extLst>
                    <a:ext uri="{FF2B5EF4-FFF2-40B4-BE49-F238E27FC236}">
                      <a16:creationId xmlns:a16="http://schemas.microsoft.com/office/drawing/2014/main" id="{00757C6B-15AF-4718-9761-17ECC7695422}"/>
                    </a:ext>
                  </a:extLst>
                </p14:cNvPr>
                <p14:cNvContentPartPr/>
                <p14:nvPr/>
              </p14:nvContentPartPr>
              <p14:xfrm>
                <a:off x="9312731" y="2460457"/>
                <a:ext cx="88920" cy="8352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00757C6B-15AF-4718-9761-17ECC7695422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9304091" y="2451457"/>
                  <a:ext cx="1065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479" name="Input penna 478">
                  <a:extLst>
                    <a:ext uri="{FF2B5EF4-FFF2-40B4-BE49-F238E27FC236}">
                      <a16:creationId xmlns:a16="http://schemas.microsoft.com/office/drawing/2014/main" id="{20D60185-8DA8-43BD-AE72-71D72F0ADEB5}"/>
                    </a:ext>
                  </a:extLst>
                </p14:cNvPr>
                <p14:cNvContentPartPr/>
                <p14:nvPr/>
              </p14:nvContentPartPr>
              <p14:xfrm>
                <a:off x="9395171" y="2474857"/>
                <a:ext cx="66960" cy="6840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20D60185-8DA8-43BD-AE72-71D72F0ADEB5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9386531" y="2466217"/>
                  <a:ext cx="846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480" name="Input penna 479">
                  <a:extLst>
                    <a:ext uri="{FF2B5EF4-FFF2-40B4-BE49-F238E27FC236}">
                      <a16:creationId xmlns:a16="http://schemas.microsoft.com/office/drawing/2014/main" id="{80618767-7445-451B-9E03-75E9996CB032}"/>
                    </a:ext>
                  </a:extLst>
                </p14:cNvPr>
                <p14:cNvContentPartPr/>
                <p14:nvPr/>
              </p14:nvContentPartPr>
              <p14:xfrm>
                <a:off x="9376091" y="2508337"/>
                <a:ext cx="82440" cy="1116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80618767-7445-451B-9E03-75E9996CB032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9367451" y="2499697"/>
                  <a:ext cx="1000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481" name="Input penna 480">
                  <a:extLst>
                    <a:ext uri="{FF2B5EF4-FFF2-40B4-BE49-F238E27FC236}">
                      <a16:creationId xmlns:a16="http://schemas.microsoft.com/office/drawing/2014/main" id="{A82D0A81-711F-40EC-B8F3-9170C4159880}"/>
                    </a:ext>
                  </a:extLst>
                </p14:cNvPr>
                <p14:cNvContentPartPr/>
                <p14:nvPr/>
              </p14:nvContentPartPr>
              <p14:xfrm>
                <a:off x="8628011" y="2622097"/>
                <a:ext cx="59040" cy="45720"/>
              </p14:xfrm>
            </p:contentPart>
          </mc:Choice>
          <mc:Fallback xmlns="">
            <p:pic>
              <p:nvPicPr>
                <p:cNvPr id="481" name="Input penna 480">
                  <a:extLst>
                    <a:ext uri="{FF2B5EF4-FFF2-40B4-BE49-F238E27FC236}">
                      <a16:creationId xmlns:a16="http://schemas.microsoft.com/office/drawing/2014/main" id="{A82D0A81-711F-40EC-B8F3-9170C4159880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8619011" y="2613097"/>
                  <a:ext cx="766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482" name="Input penna 481">
                  <a:extLst>
                    <a:ext uri="{FF2B5EF4-FFF2-40B4-BE49-F238E27FC236}">
                      <a16:creationId xmlns:a16="http://schemas.microsoft.com/office/drawing/2014/main" id="{929500BA-46EC-449B-A60D-9A201ACC2510}"/>
                    </a:ext>
                  </a:extLst>
                </p14:cNvPr>
                <p14:cNvContentPartPr/>
                <p14:nvPr/>
              </p14:nvContentPartPr>
              <p14:xfrm>
                <a:off x="8696051" y="2574577"/>
                <a:ext cx="76680" cy="91080"/>
              </p14:xfrm>
            </p:contentPart>
          </mc:Choice>
          <mc:Fallback xmlns="">
            <p:pic>
              <p:nvPicPr>
                <p:cNvPr id="482" name="Input penna 481">
                  <a:extLst>
                    <a:ext uri="{FF2B5EF4-FFF2-40B4-BE49-F238E27FC236}">
                      <a16:creationId xmlns:a16="http://schemas.microsoft.com/office/drawing/2014/main" id="{929500BA-46EC-449B-A60D-9A201ACC2510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8687051" y="2565577"/>
                  <a:ext cx="94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483" name="Input penna 482">
                  <a:extLst>
                    <a:ext uri="{FF2B5EF4-FFF2-40B4-BE49-F238E27FC236}">
                      <a16:creationId xmlns:a16="http://schemas.microsoft.com/office/drawing/2014/main" id="{ECED9707-5110-4617-B6CC-0B2349FD87CE}"/>
                    </a:ext>
                  </a:extLst>
                </p14:cNvPr>
                <p14:cNvContentPartPr/>
                <p14:nvPr/>
              </p14:nvContentPartPr>
              <p14:xfrm>
                <a:off x="8762651" y="2596537"/>
                <a:ext cx="18720" cy="16200"/>
              </p14:xfrm>
            </p:contentPart>
          </mc:Choice>
          <mc:Fallback xmlns="">
            <p:pic>
              <p:nvPicPr>
                <p:cNvPr id="483" name="Input penna 482">
                  <a:extLst>
                    <a:ext uri="{FF2B5EF4-FFF2-40B4-BE49-F238E27FC236}">
                      <a16:creationId xmlns:a16="http://schemas.microsoft.com/office/drawing/2014/main" id="{ECED9707-5110-4617-B6CC-0B2349FD87CE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8753651" y="2587537"/>
                  <a:ext cx="363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484" name="Input penna 483">
                  <a:extLst>
                    <a:ext uri="{FF2B5EF4-FFF2-40B4-BE49-F238E27FC236}">
                      <a16:creationId xmlns:a16="http://schemas.microsoft.com/office/drawing/2014/main" id="{304E37D2-E4B5-4ABA-84EC-FBDBE6E39E70}"/>
                    </a:ext>
                  </a:extLst>
                </p14:cNvPr>
                <p14:cNvContentPartPr/>
                <p14:nvPr/>
              </p14:nvContentPartPr>
              <p14:xfrm>
                <a:off x="8869931" y="2584657"/>
                <a:ext cx="25200" cy="81000"/>
              </p14:xfrm>
            </p:contentPart>
          </mc:Choice>
          <mc:Fallback xmlns="">
            <p:pic>
              <p:nvPicPr>
                <p:cNvPr id="484" name="Input penna 483">
                  <a:extLst>
                    <a:ext uri="{FF2B5EF4-FFF2-40B4-BE49-F238E27FC236}">
                      <a16:creationId xmlns:a16="http://schemas.microsoft.com/office/drawing/2014/main" id="{304E37D2-E4B5-4ABA-84EC-FBDBE6E39E70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8861291" y="2575657"/>
                  <a:ext cx="428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485" name="Input penna 484">
                  <a:extLst>
                    <a:ext uri="{FF2B5EF4-FFF2-40B4-BE49-F238E27FC236}">
                      <a16:creationId xmlns:a16="http://schemas.microsoft.com/office/drawing/2014/main" id="{1437B4EE-0A91-450C-8720-3BAF716B75E1}"/>
                    </a:ext>
                  </a:extLst>
                </p14:cNvPr>
                <p14:cNvContentPartPr/>
                <p14:nvPr/>
              </p14:nvContentPartPr>
              <p14:xfrm>
                <a:off x="8874971" y="2573497"/>
                <a:ext cx="79920" cy="63360"/>
              </p14:xfrm>
            </p:contentPart>
          </mc:Choice>
          <mc:Fallback xmlns="">
            <p:pic>
              <p:nvPicPr>
                <p:cNvPr id="485" name="Input penna 484">
                  <a:extLst>
                    <a:ext uri="{FF2B5EF4-FFF2-40B4-BE49-F238E27FC236}">
                      <a16:creationId xmlns:a16="http://schemas.microsoft.com/office/drawing/2014/main" id="{1437B4EE-0A91-450C-8720-3BAF716B75E1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8865971" y="2564857"/>
                  <a:ext cx="97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486" name="Input penna 485">
                  <a:extLst>
                    <a:ext uri="{FF2B5EF4-FFF2-40B4-BE49-F238E27FC236}">
                      <a16:creationId xmlns:a16="http://schemas.microsoft.com/office/drawing/2014/main" id="{6A3637AA-B2BB-472F-8CC2-5541822EE3B7}"/>
                    </a:ext>
                  </a:extLst>
                </p14:cNvPr>
                <p14:cNvContentPartPr/>
                <p14:nvPr/>
              </p14:nvContentPartPr>
              <p14:xfrm>
                <a:off x="8333531" y="2881657"/>
                <a:ext cx="18720" cy="11520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6A3637AA-B2BB-472F-8CC2-5541822EE3B7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8324891" y="2872657"/>
                  <a:ext cx="363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487" name="Input penna 486">
                  <a:extLst>
                    <a:ext uri="{FF2B5EF4-FFF2-40B4-BE49-F238E27FC236}">
                      <a16:creationId xmlns:a16="http://schemas.microsoft.com/office/drawing/2014/main" id="{6B87FCF9-37F0-4796-B3D6-B4454CBCC342}"/>
                    </a:ext>
                  </a:extLst>
                </p14:cNvPr>
                <p14:cNvContentPartPr/>
                <p14:nvPr/>
              </p14:nvContentPartPr>
              <p14:xfrm>
                <a:off x="8325611" y="2859697"/>
                <a:ext cx="85680" cy="5616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6B87FCF9-37F0-4796-B3D6-B4454CBCC342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8316611" y="2850697"/>
                  <a:ext cx="1033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488" name="Input penna 487">
                  <a:extLst>
                    <a:ext uri="{FF2B5EF4-FFF2-40B4-BE49-F238E27FC236}">
                      <a16:creationId xmlns:a16="http://schemas.microsoft.com/office/drawing/2014/main" id="{330CE842-ED21-4ED6-9D76-7A43B2658F0F}"/>
                    </a:ext>
                  </a:extLst>
                </p14:cNvPr>
                <p14:cNvContentPartPr/>
                <p14:nvPr/>
              </p14:nvContentPartPr>
              <p14:xfrm>
                <a:off x="8407691" y="2937817"/>
                <a:ext cx="97200" cy="38520"/>
              </p14:xfrm>
            </p:contentPart>
          </mc:Choice>
          <mc:Fallback xmlns="">
            <p:pic>
              <p:nvPicPr>
                <p:cNvPr id="488" name="Input penna 487">
                  <a:extLst>
                    <a:ext uri="{FF2B5EF4-FFF2-40B4-BE49-F238E27FC236}">
                      <a16:creationId xmlns:a16="http://schemas.microsoft.com/office/drawing/2014/main" id="{330CE842-ED21-4ED6-9D76-7A43B2658F0F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8398691" y="2928817"/>
                  <a:ext cx="1148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489" name="Input penna 488">
                  <a:extLst>
                    <a:ext uri="{FF2B5EF4-FFF2-40B4-BE49-F238E27FC236}">
                      <a16:creationId xmlns:a16="http://schemas.microsoft.com/office/drawing/2014/main" id="{544CA163-2150-4CED-BC6A-7D68D38776B2}"/>
                    </a:ext>
                  </a:extLst>
                </p14:cNvPr>
                <p14:cNvContentPartPr/>
                <p14:nvPr/>
              </p14:nvContentPartPr>
              <p14:xfrm>
                <a:off x="8597771" y="2904337"/>
                <a:ext cx="14400" cy="75600"/>
              </p14:xfrm>
            </p:contentPart>
          </mc:Choice>
          <mc:Fallback xmlns="">
            <p:pic>
              <p:nvPicPr>
                <p:cNvPr id="489" name="Input penna 488">
                  <a:extLst>
                    <a:ext uri="{FF2B5EF4-FFF2-40B4-BE49-F238E27FC236}">
                      <a16:creationId xmlns:a16="http://schemas.microsoft.com/office/drawing/2014/main" id="{544CA163-2150-4CED-BC6A-7D68D38776B2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8588771" y="2895337"/>
                  <a:ext cx="320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490" name="Input penna 489">
                  <a:extLst>
                    <a:ext uri="{FF2B5EF4-FFF2-40B4-BE49-F238E27FC236}">
                      <a16:creationId xmlns:a16="http://schemas.microsoft.com/office/drawing/2014/main" id="{CC3D2729-E639-4A94-A6DA-F013C16C35C0}"/>
                    </a:ext>
                  </a:extLst>
                </p14:cNvPr>
                <p14:cNvContentPartPr/>
                <p14:nvPr/>
              </p14:nvContentPartPr>
              <p14:xfrm>
                <a:off x="8601371" y="2862217"/>
                <a:ext cx="66600" cy="6192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CC3D2729-E639-4A94-A6DA-F013C16C35C0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8592731" y="2853217"/>
                  <a:ext cx="842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491" name="Input penna 490">
                  <a:extLst>
                    <a:ext uri="{FF2B5EF4-FFF2-40B4-BE49-F238E27FC236}">
                      <a16:creationId xmlns:a16="http://schemas.microsoft.com/office/drawing/2014/main" id="{ABD31363-E270-42E4-95B5-8F6330702613}"/>
                    </a:ext>
                  </a:extLst>
                </p14:cNvPr>
                <p14:cNvContentPartPr/>
                <p14:nvPr/>
              </p14:nvContentPartPr>
              <p14:xfrm>
                <a:off x="8661851" y="2890297"/>
                <a:ext cx="90000" cy="8748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ABD31363-E270-42E4-95B5-8F6330702613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8653211" y="2881657"/>
                  <a:ext cx="107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492" name="Input penna 491">
                  <a:extLst>
                    <a:ext uri="{FF2B5EF4-FFF2-40B4-BE49-F238E27FC236}">
                      <a16:creationId xmlns:a16="http://schemas.microsoft.com/office/drawing/2014/main" id="{5AFD7142-91C9-450F-B677-004DDF8A8D95}"/>
                    </a:ext>
                  </a:extLst>
                </p14:cNvPr>
                <p14:cNvContentPartPr/>
                <p14:nvPr/>
              </p14:nvContentPartPr>
              <p14:xfrm>
                <a:off x="8768771" y="2903617"/>
                <a:ext cx="124560" cy="7056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5AFD7142-91C9-450F-B677-004DDF8A8D95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8759771" y="2894977"/>
                  <a:ext cx="1422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493" name="Input penna 492">
                  <a:extLst>
                    <a:ext uri="{FF2B5EF4-FFF2-40B4-BE49-F238E27FC236}">
                      <a16:creationId xmlns:a16="http://schemas.microsoft.com/office/drawing/2014/main" id="{B2357FF6-8A95-42A4-99C9-CE1C64000458}"/>
                    </a:ext>
                  </a:extLst>
                </p14:cNvPr>
                <p14:cNvContentPartPr/>
                <p14:nvPr/>
              </p14:nvContentPartPr>
              <p14:xfrm>
                <a:off x="8934731" y="2915497"/>
                <a:ext cx="55080" cy="3816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B2357FF6-8A95-42A4-99C9-CE1C64000458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8926091" y="2906857"/>
                  <a:ext cx="727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494" name="Input penna 493">
                  <a:extLst>
                    <a:ext uri="{FF2B5EF4-FFF2-40B4-BE49-F238E27FC236}">
                      <a16:creationId xmlns:a16="http://schemas.microsoft.com/office/drawing/2014/main" id="{4D961304-C042-4917-B999-AB66A327F77D}"/>
                    </a:ext>
                  </a:extLst>
                </p14:cNvPr>
                <p14:cNvContentPartPr/>
                <p14:nvPr/>
              </p14:nvContentPartPr>
              <p14:xfrm>
                <a:off x="8991611" y="2840977"/>
                <a:ext cx="351000" cy="143640"/>
              </p14:xfrm>
            </p:contentPart>
          </mc:Choice>
          <mc:Fallback xmlns="">
            <p:pic>
              <p:nvPicPr>
                <p:cNvPr id="494" name="Input penna 493">
                  <a:extLst>
                    <a:ext uri="{FF2B5EF4-FFF2-40B4-BE49-F238E27FC236}">
                      <a16:creationId xmlns:a16="http://schemas.microsoft.com/office/drawing/2014/main" id="{4D961304-C042-4917-B999-AB66A327F77D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8982611" y="2832337"/>
                  <a:ext cx="3686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495" name="Input penna 494">
                  <a:extLst>
                    <a:ext uri="{FF2B5EF4-FFF2-40B4-BE49-F238E27FC236}">
                      <a16:creationId xmlns:a16="http://schemas.microsoft.com/office/drawing/2014/main" id="{B70B277B-7741-48B2-B0AB-71D7BD1F7FAD}"/>
                    </a:ext>
                  </a:extLst>
                </p14:cNvPr>
                <p14:cNvContentPartPr/>
                <p14:nvPr/>
              </p14:nvContentPartPr>
              <p14:xfrm>
                <a:off x="8590211" y="3029257"/>
                <a:ext cx="91440" cy="10152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B70B277B-7741-48B2-B0AB-71D7BD1F7FAD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8581571" y="3020257"/>
                  <a:ext cx="1090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496" name="Input penna 495">
                  <a:extLst>
                    <a:ext uri="{FF2B5EF4-FFF2-40B4-BE49-F238E27FC236}">
                      <a16:creationId xmlns:a16="http://schemas.microsoft.com/office/drawing/2014/main" id="{F20DA2AA-A337-46A9-8922-A599DE099759}"/>
                    </a:ext>
                  </a:extLst>
                </p14:cNvPr>
                <p14:cNvContentPartPr/>
                <p14:nvPr/>
              </p14:nvContentPartPr>
              <p14:xfrm>
                <a:off x="8680571" y="3058777"/>
                <a:ext cx="65880" cy="7848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F20DA2AA-A337-46A9-8922-A599DE099759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8671931" y="3049777"/>
                  <a:ext cx="835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497" name="Input penna 496">
                  <a:extLst>
                    <a:ext uri="{FF2B5EF4-FFF2-40B4-BE49-F238E27FC236}">
                      <a16:creationId xmlns:a16="http://schemas.microsoft.com/office/drawing/2014/main" id="{790D9928-C8CB-45A3-B886-F1BECCEBBC6E}"/>
                    </a:ext>
                  </a:extLst>
                </p14:cNvPr>
                <p14:cNvContentPartPr/>
                <p14:nvPr/>
              </p14:nvContentPartPr>
              <p14:xfrm>
                <a:off x="8683451" y="3073897"/>
                <a:ext cx="110520" cy="6336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790D9928-C8CB-45A3-B886-F1BECCEBBC6E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8674451" y="3064897"/>
                  <a:ext cx="1281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498" name="Input penna 497">
                  <a:extLst>
                    <a:ext uri="{FF2B5EF4-FFF2-40B4-BE49-F238E27FC236}">
                      <a16:creationId xmlns:a16="http://schemas.microsoft.com/office/drawing/2014/main" id="{B3B552F8-DB35-46A4-BCBD-1355FF000F82}"/>
                    </a:ext>
                  </a:extLst>
                </p14:cNvPr>
                <p14:cNvContentPartPr/>
                <p14:nvPr/>
              </p14:nvContentPartPr>
              <p14:xfrm>
                <a:off x="8735291" y="3059857"/>
                <a:ext cx="104760" cy="94320"/>
              </p14:xfrm>
            </p:contentPart>
          </mc:Choice>
          <mc:Fallback xmlns="">
            <p:pic>
              <p:nvPicPr>
                <p:cNvPr id="498" name="Input penna 497">
                  <a:extLst>
                    <a:ext uri="{FF2B5EF4-FFF2-40B4-BE49-F238E27FC236}">
                      <a16:creationId xmlns:a16="http://schemas.microsoft.com/office/drawing/2014/main" id="{B3B552F8-DB35-46A4-BCBD-1355FF000F82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8726291" y="3050857"/>
                  <a:ext cx="122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499" name="Input penna 498">
                  <a:extLst>
                    <a:ext uri="{FF2B5EF4-FFF2-40B4-BE49-F238E27FC236}">
                      <a16:creationId xmlns:a16="http://schemas.microsoft.com/office/drawing/2014/main" id="{6576D346-1B51-47EC-987F-3758374F220F}"/>
                    </a:ext>
                  </a:extLst>
                </p14:cNvPr>
                <p14:cNvContentPartPr/>
                <p14:nvPr/>
              </p14:nvContentPartPr>
              <p14:xfrm>
                <a:off x="8785331" y="3071737"/>
                <a:ext cx="67680" cy="648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6576D346-1B51-47EC-987F-3758374F220F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8776691" y="3062737"/>
                  <a:ext cx="85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500" name="Input penna 499">
                  <a:extLst>
                    <a:ext uri="{FF2B5EF4-FFF2-40B4-BE49-F238E27FC236}">
                      <a16:creationId xmlns:a16="http://schemas.microsoft.com/office/drawing/2014/main" id="{4F383F77-74D3-419B-8CE9-22CCF157840A}"/>
                    </a:ext>
                  </a:extLst>
                </p14:cNvPr>
                <p14:cNvContentPartPr/>
                <p14:nvPr/>
              </p14:nvContentPartPr>
              <p14:xfrm>
                <a:off x="8880731" y="3071017"/>
                <a:ext cx="61200" cy="7956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4F383F77-74D3-419B-8CE9-22CCF157840A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8871731" y="3062377"/>
                  <a:ext cx="788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501" name="Input penna 500">
                  <a:extLst>
                    <a:ext uri="{FF2B5EF4-FFF2-40B4-BE49-F238E27FC236}">
                      <a16:creationId xmlns:a16="http://schemas.microsoft.com/office/drawing/2014/main" id="{5288C40A-6883-4E5B-A53F-6693B6E9BF9E}"/>
                    </a:ext>
                  </a:extLst>
                </p14:cNvPr>
                <p14:cNvContentPartPr/>
                <p14:nvPr/>
              </p14:nvContentPartPr>
              <p14:xfrm>
                <a:off x="9079451" y="3088657"/>
                <a:ext cx="91440" cy="96840"/>
              </p14:xfrm>
            </p:contentPart>
          </mc:Choice>
          <mc:Fallback xmlns="">
            <p:pic>
              <p:nvPicPr>
                <p:cNvPr id="501" name="Input penna 500">
                  <a:extLst>
                    <a:ext uri="{FF2B5EF4-FFF2-40B4-BE49-F238E27FC236}">
                      <a16:creationId xmlns:a16="http://schemas.microsoft.com/office/drawing/2014/main" id="{5288C40A-6883-4E5B-A53F-6693B6E9BF9E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9070451" y="3080017"/>
                  <a:ext cx="1090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502" name="Input penna 501">
                  <a:extLst>
                    <a:ext uri="{FF2B5EF4-FFF2-40B4-BE49-F238E27FC236}">
                      <a16:creationId xmlns:a16="http://schemas.microsoft.com/office/drawing/2014/main" id="{F57E4CCF-A206-454C-897B-417D0E1D86E7}"/>
                    </a:ext>
                  </a:extLst>
                </p14:cNvPr>
                <p14:cNvContentPartPr/>
                <p14:nvPr/>
              </p14:nvContentPartPr>
              <p14:xfrm>
                <a:off x="9899531" y="2545417"/>
                <a:ext cx="55080" cy="684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F57E4CCF-A206-454C-897B-417D0E1D86E7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9890891" y="2536777"/>
                  <a:ext cx="72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503" name="Input penna 502">
                  <a:extLst>
                    <a:ext uri="{FF2B5EF4-FFF2-40B4-BE49-F238E27FC236}">
                      <a16:creationId xmlns:a16="http://schemas.microsoft.com/office/drawing/2014/main" id="{BE922ADE-1E34-42C2-84DE-A61153B3B649}"/>
                    </a:ext>
                  </a:extLst>
                </p14:cNvPr>
                <p14:cNvContentPartPr/>
                <p14:nvPr/>
              </p14:nvContentPartPr>
              <p14:xfrm>
                <a:off x="10010771" y="2532097"/>
                <a:ext cx="154440" cy="6732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BE922ADE-1E34-42C2-84DE-A61153B3B649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10002131" y="2523457"/>
                  <a:ext cx="1720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504" name="Input penna 503">
                  <a:extLst>
                    <a:ext uri="{FF2B5EF4-FFF2-40B4-BE49-F238E27FC236}">
                      <a16:creationId xmlns:a16="http://schemas.microsoft.com/office/drawing/2014/main" id="{1FA1FD05-A708-4A26-AEAC-6EF1B82F2A65}"/>
                    </a:ext>
                  </a:extLst>
                </p14:cNvPr>
                <p14:cNvContentPartPr/>
                <p14:nvPr/>
              </p14:nvContentPartPr>
              <p14:xfrm>
                <a:off x="10245131" y="2510137"/>
                <a:ext cx="88920" cy="7776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1FA1FD05-A708-4A26-AEAC-6EF1B82F2A65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10236491" y="2501137"/>
                  <a:ext cx="1065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505" name="Input penna 504">
                  <a:extLst>
                    <a:ext uri="{FF2B5EF4-FFF2-40B4-BE49-F238E27FC236}">
                      <a16:creationId xmlns:a16="http://schemas.microsoft.com/office/drawing/2014/main" id="{8635728F-D644-460F-BF53-FDC1E2599BA5}"/>
                    </a:ext>
                  </a:extLst>
                </p14:cNvPr>
                <p14:cNvContentPartPr/>
                <p14:nvPr/>
              </p14:nvContentPartPr>
              <p14:xfrm>
                <a:off x="10461491" y="2490697"/>
                <a:ext cx="21960" cy="9504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8635728F-D644-460F-BF53-FDC1E2599BA5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10452491" y="2482057"/>
                  <a:ext cx="396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506" name="Input penna 505">
                  <a:extLst>
                    <a:ext uri="{FF2B5EF4-FFF2-40B4-BE49-F238E27FC236}">
                      <a16:creationId xmlns:a16="http://schemas.microsoft.com/office/drawing/2014/main" id="{8A2DFA09-F4A9-4021-98E4-E70439408EC4}"/>
                    </a:ext>
                  </a:extLst>
                </p14:cNvPr>
                <p14:cNvContentPartPr/>
                <p14:nvPr/>
              </p14:nvContentPartPr>
              <p14:xfrm>
                <a:off x="10403531" y="2475577"/>
                <a:ext cx="111600" cy="1476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8A2DFA09-F4A9-4021-98E4-E70439408EC4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0394531" y="2466937"/>
                  <a:ext cx="129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507" name="Input penna 506">
                  <a:extLst>
                    <a:ext uri="{FF2B5EF4-FFF2-40B4-BE49-F238E27FC236}">
                      <a16:creationId xmlns:a16="http://schemas.microsoft.com/office/drawing/2014/main" id="{67ABA663-6CB6-44BD-B2B1-5A47F52F0D69}"/>
                    </a:ext>
                  </a:extLst>
                </p14:cNvPr>
                <p14:cNvContentPartPr/>
                <p14:nvPr/>
              </p14:nvContentPartPr>
              <p14:xfrm>
                <a:off x="10494971" y="2491417"/>
                <a:ext cx="69120" cy="87120"/>
              </p14:xfrm>
            </p:contentPart>
          </mc:Choice>
          <mc:Fallback xmlns="">
            <p:pic>
              <p:nvPicPr>
                <p:cNvPr id="507" name="Input penna 506">
                  <a:extLst>
                    <a:ext uri="{FF2B5EF4-FFF2-40B4-BE49-F238E27FC236}">
                      <a16:creationId xmlns:a16="http://schemas.microsoft.com/office/drawing/2014/main" id="{67ABA663-6CB6-44BD-B2B1-5A47F52F0D69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0485971" y="2482417"/>
                  <a:ext cx="867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508" name="Input penna 507">
                  <a:extLst>
                    <a:ext uri="{FF2B5EF4-FFF2-40B4-BE49-F238E27FC236}">
                      <a16:creationId xmlns:a16="http://schemas.microsoft.com/office/drawing/2014/main" id="{6DBB7D42-5192-4DB4-B1FA-650617B0A2E5}"/>
                    </a:ext>
                  </a:extLst>
                </p14:cNvPr>
                <p14:cNvContentPartPr/>
                <p14:nvPr/>
              </p14:nvContentPartPr>
              <p14:xfrm>
                <a:off x="10570211" y="2454337"/>
                <a:ext cx="77760" cy="11736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6DBB7D42-5192-4DB4-B1FA-650617B0A2E5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0561571" y="2445337"/>
                  <a:ext cx="954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509" name="Input penna 508">
                  <a:extLst>
                    <a:ext uri="{FF2B5EF4-FFF2-40B4-BE49-F238E27FC236}">
                      <a16:creationId xmlns:a16="http://schemas.microsoft.com/office/drawing/2014/main" id="{161178AB-47D6-4741-A740-BF6377DADBC5}"/>
                    </a:ext>
                  </a:extLst>
                </p14:cNvPr>
                <p14:cNvContentPartPr/>
                <p14:nvPr/>
              </p14:nvContentPartPr>
              <p14:xfrm>
                <a:off x="10646531" y="2456857"/>
                <a:ext cx="83880" cy="9900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161178AB-47D6-4741-A740-BF6377DADBC5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0637891" y="2447857"/>
                  <a:ext cx="101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510" name="Input penna 509">
                  <a:extLst>
                    <a:ext uri="{FF2B5EF4-FFF2-40B4-BE49-F238E27FC236}">
                      <a16:creationId xmlns:a16="http://schemas.microsoft.com/office/drawing/2014/main" id="{B7987C94-AC3E-437B-A429-D2E8DCE0E0A9}"/>
                    </a:ext>
                  </a:extLst>
                </p14:cNvPr>
                <p14:cNvContentPartPr/>
                <p14:nvPr/>
              </p14:nvContentPartPr>
              <p14:xfrm>
                <a:off x="10718171" y="2468737"/>
                <a:ext cx="80280" cy="9432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B7987C94-AC3E-437B-A429-D2E8DCE0E0A9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10709171" y="2459737"/>
                  <a:ext cx="979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511" name="Input penna 510">
                  <a:extLst>
                    <a:ext uri="{FF2B5EF4-FFF2-40B4-BE49-F238E27FC236}">
                      <a16:creationId xmlns:a16="http://schemas.microsoft.com/office/drawing/2014/main" id="{2596FCF3-A4D0-4D2C-B6AA-5A69B3928ACF}"/>
                    </a:ext>
                  </a:extLst>
                </p14:cNvPr>
                <p14:cNvContentPartPr/>
                <p14:nvPr/>
              </p14:nvContentPartPr>
              <p14:xfrm>
                <a:off x="10719611" y="2515897"/>
                <a:ext cx="71640" cy="1872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2596FCF3-A4D0-4D2C-B6AA-5A69B3928ACF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10710611" y="2507257"/>
                  <a:ext cx="892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512" name="Input penna 511">
                  <a:extLst>
                    <a:ext uri="{FF2B5EF4-FFF2-40B4-BE49-F238E27FC236}">
                      <a16:creationId xmlns:a16="http://schemas.microsoft.com/office/drawing/2014/main" id="{70CD801D-EE75-464E-BE99-FE1F530D1F98}"/>
                    </a:ext>
                  </a:extLst>
                </p14:cNvPr>
                <p14:cNvContentPartPr/>
                <p14:nvPr/>
              </p14:nvContentPartPr>
              <p14:xfrm>
                <a:off x="10802411" y="2470537"/>
                <a:ext cx="112680" cy="90360"/>
              </p14:xfrm>
            </p:contentPart>
          </mc:Choice>
          <mc:Fallback xmlns="">
            <p:pic>
              <p:nvPicPr>
                <p:cNvPr id="512" name="Input penna 511">
                  <a:extLst>
                    <a:ext uri="{FF2B5EF4-FFF2-40B4-BE49-F238E27FC236}">
                      <a16:creationId xmlns:a16="http://schemas.microsoft.com/office/drawing/2014/main" id="{70CD801D-EE75-464E-BE99-FE1F530D1F98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10793771" y="2461897"/>
                  <a:ext cx="130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513" name="Input penna 512">
                  <a:extLst>
                    <a:ext uri="{FF2B5EF4-FFF2-40B4-BE49-F238E27FC236}">
                      <a16:creationId xmlns:a16="http://schemas.microsoft.com/office/drawing/2014/main" id="{0C980242-0F79-49CD-855E-B0CA760DD82B}"/>
                    </a:ext>
                  </a:extLst>
                </p14:cNvPr>
                <p14:cNvContentPartPr/>
                <p14:nvPr/>
              </p14:nvContentPartPr>
              <p14:xfrm>
                <a:off x="10840571" y="2465497"/>
                <a:ext cx="102600" cy="972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0C980242-0F79-49CD-855E-B0CA760DD82B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10831931" y="2456857"/>
                  <a:ext cx="1202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514" name="Input penna 513">
                  <a:extLst>
                    <a:ext uri="{FF2B5EF4-FFF2-40B4-BE49-F238E27FC236}">
                      <a16:creationId xmlns:a16="http://schemas.microsoft.com/office/drawing/2014/main" id="{99BAE94F-25E2-4D66-BB69-225F563D2DFF}"/>
                    </a:ext>
                  </a:extLst>
                </p14:cNvPr>
                <p14:cNvContentPartPr/>
                <p14:nvPr/>
              </p14:nvContentPartPr>
              <p14:xfrm>
                <a:off x="10905011" y="2471977"/>
                <a:ext cx="94320" cy="10224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99BAE94F-25E2-4D66-BB69-225F563D2DFF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0896371" y="2462977"/>
                  <a:ext cx="111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515" name="Input penna 514">
                  <a:extLst>
                    <a:ext uri="{FF2B5EF4-FFF2-40B4-BE49-F238E27FC236}">
                      <a16:creationId xmlns:a16="http://schemas.microsoft.com/office/drawing/2014/main" id="{C6256D6A-B0AA-4B10-A7EC-99A49ED8B75F}"/>
                    </a:ext>
                  </a:extLst>
                </p14:cNvPr>
                <p14:cNvContentPartPr/>
                <p14:nvPr/>
              </p14:nvContentPartPr>
              <p14:xfrm>
                <a:off x="11061251" y="2499337"/>
                <a:ext cx="20880" cy="540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C6256D6A-B0AA-4B10-A7EC-99A49ED8B75F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1052251" y="2490697"/>
                  <a:ext cx="385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516" name="Input penna 515">
                  <a:extLst>
                    <a:ext uri="{FF2B5EF4-FFF2-40B4-BE49-F238E27FC236}">
                      <a16:creationId xmlns:a16="http://schemas.microsoft.com/office/drawing/2014/main" id="{8211E006-6AE5-44EA-A301-0486D093706F}"/>
                    </a:ext>
                  </a:extLst>
                </p14:cNvPr>
                <p14:cNvContentPartPr/>
                <p14:nvPr/>
              </p14:nvContentPartPr>
              <p14:xfrm>
                <a:off x="11072411" y="2547217"/>
                <a:ext cx="7920" cy="1044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8211E006-6AE5-44EA-A301-0486D093706F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1063411" y="2538577"/>
                  <a:ext cx="255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517" name="Input penna 516">
                  <a:extLst>
                    <a:ext uri="{FF2B5EF4-FFF2-40B4-BE49-F238E27FC236}">
                      <a16:creationId xmlns:a16="http://schemas.microsoft.com/office/drawing/2014/main" id="{F3A5F871-51D7-4BDB-93D1-12E74CB523BB}"/>
                    </a:ext>
                  </a:extLst>
                </p14:cNvPr>
                <p14:cNvContentPartPr/>
                <p14:nvPr/>
              </p14:nvContentPartPr>
              <p14:xfrm>
                <a:off x="11191931" y="2440297"/>
                <a:ext cx="115560" cy="10656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F3A5F871-51D7-4BDB-93D1-12E74CB523BB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1183291" y="2431297"/>
                  <a:ext cx="1332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518" name="Input penna 517">
                  <a:extLst>
                    <a:ext uri="{FF2B5EF4-FFF2-40B4-BE49-F238E27FC236}">
                      <a16:creationId xmlns:a16="http://schemas.microsoft.com/office/drawing/2014/main" id="{4A75C116-4388-4622-A720-47A2CAB673A0}"/>
                    </a:ext>
                  </a:extLst>
                </p14:cNvPr>
                <p14:cNvContentPartPr/>
                <p14:nvPr/>
              </p14:nvContentPartPr>
              <p14:xfrm>
                <a:off x="11181131" y="2432737"/>
                <a:ext cx="32040" cy="360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4A75C116-4388-4622-A720-47A2CAB673A0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1172131" y="2424097"/>
                  <a:ext cx="49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519" name="Input penna 518">
                  <a:extLst>
                    <a:ext uri="{FF2B5EF4-FFF2-40B4-BE49-F238E27FC236}">
                      <a16:creationId xmlns:a16="http://schemas.microsoft.com/office/drawing/2014/main" id="{18D2A55A-2ABF-4ABF-A531-A5DA08837F64}"/>
                    </a:ext>
                  </a:extLst>
                </p14:cNvPr>
                <p14:cNvContentPartPr/>
                <p14:nvPr/>
              </p14:nvContentPartPr>
              <p14:xfrm>
                <a:off x="11382011" y="2457217"/>
                <a:ext cx="7560" cy="6768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18D2A55A-2ABF-4ABF-A531-A5DA08837F64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11373371" y="2448577"/>
                  <a:ext cx="252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520" name="Input penna 519">
                  <a:extLst>
                    <a:ext uri="{FF2B5EF4-FFF2-40B4-BE49-F238E27FC236}">
                      <a16:creationId xmlns:a16="http://schemas.microsoft.com/office/drawing/2014/main" id="{B13870B8-E381-48E3-8100-2F76F67B8E7A}"/>
                    </a:ext>
                  </a:extLst>
                </p14:cNvPr>
                <p14:cNvContentPartPr/>
                <p14:nvPr/>
              </p14:nvContentPartPr>
              <p14:xfrm>
                <a:off x="11374091" y="2419057"/>
                <a:ext cx="47880" cy="5868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B13870B8-E381-48E3-8100-2F76F67B8E7A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1365091" y="2410417"/>
                  <a:ext cx="655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521" name="Input penna 520">
                  <a:extLst>
                    <a:ext uri="{FF2B5EF4-FFF2-40B4-BE49-F238E27FC236}">
                      <a16:creationId xmlns:a16="http://schemas.microsoft.com/office/drawing/2014/main" id="{F5E1249F-E45D-4A33-BD56-185196BE3687}"/>
                    </a:ext>
                  </a:extLst>
                </p14:cNvPr>
                <p14:cNvContentPartPr/>
                <p14:nvPr/>
              </p14:nvContentPartPr>
              <p14:xfrm>
                <a:off x="11433851" y="2454697"/>
                <a:ext cx="73080" cy="6588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F5E1249F-E45D-4A33-BD56-185196BE3687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1425211" y="2446057"/>
                  <a:ext cx="907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522" name="Input penna 521">
                  <a:extLst>
                    <a:ext uri="{FF2B5EF4-FFF2-40B4-BE49-F238E27FC236}">
                      <a16:creationId xmlns:a16="http://schemas.microsoft.com/office/drawing/2014/main" id="{C025E15E-2BE9-4BB7-96C8-D6529985BB1E}"/>
                    </a:ext>
                  </a:extLst>
                </p14:cNvPr>
                <p14:cNvContentPartPr/>
                <p14:nvPr/>
              </p14:nvContentPartPr>
              <p14:xfrm>
                <a:off x="11511971" y="2452897"/>
                <a:ext cx="134640" cy="8100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C025E15E-2BE9-4BB7-96C8-D6529985BB1E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1503331" y="2443897"/>
                  <a:ext cx="1522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523" name="Input penna 522">
                  <a:extLst>
                    <a:ext uri="{FF2B5EF4-FFF2-40B4-BE49-F238E27FC236}">
                      <a16:creationId xmlns:a16="http://schemas.microsoft.com/office/drawing/2014/main" id="{71D27C74-14B9-444E-BE6A-FDE203384322}"/>
                    </a:ext>
                  </a:extLst>
                </p14:cNvPr>
                <p14:cNvContentPartPr/>
                <p14:nvPr/>
              </p14:nvContentPartPr>
              <p14:xfrm>
                <a:off x="11742011" y="2440297"/>
                <a:ext cx="27720" cy="8172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71D27C74-14B9-444E-BE6A-FDE203384322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1733371" y="2431657"/>
                  <a:ext cx="453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524" name="Input penna 523">
                  <a:extLst>
                    <a:ext uri="{FF2B5EF4-FFF2-40B4-BE49-F238E27FC236}">
                      <a16:creationId xmlns:a16="http://schemas.microsoft.com/office/drawing/2014/main" id="{41E18C1A-E950-44A4-9955-7666A1ED8EBA}"/>
                    </a:ext>
                  </a:extLst>
                </p14:cNvPr>
                <p14:cNvContentPartPr/>
                <p14:nvPr/>
              </p14:nvContentPartPr>
              <p14:xfrm>
                <a:off x="11745251" y="2391697"/>
                <a:ext cx="75240" cy="5868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41E18C1A-E950-44A4-9955-7666A1ED8EBA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1736251" y="2383057"/>
                  <a:ext cx="928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525" name="Input penna 524">
                  <a:extLst>
                    <a:ext uri="{FF2B5EF4-FFF2-40B4-BE49-F238E27FC236}">
                      <a16:creationId xmlns:a16="http://schemas.microsoft.com/office/drawing/2014/main" id="{9F6C0FBD-F839-4A57-BEF0-44CCDA9EC38F}"/>
                    </a:ext>
                  </a:extLst>
                </p14:cNvPr>
                <p14:cNvContentPartPr/>
                <p14:nvPr/>
              </p14:nvContentPartPr>
              <p14:xfrm>
                <a:off x="11844251" y="2459377"/>
                <a:ext cx="111960" cy="6264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9F6C0FBD-F839-4A57-BEF0-44CCDA9EC38F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1835251" y="2450377"/>
                  <a:ext cx="1296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526" name="Input penna 525">
                  <a:extLst>
                    <a:ext uri="{FF2B5EF4-FFF2-40B4-BE49-F238E27FC236}">
                      <a16:creationId xmlns:a16="http://schemas.microsoft.com/office/drawing/2014/main" id="{DC4315A8-D2E2-4489-888A-96CE5C9A38EF}"/>
                    </a:ext>
                  </a:extLst>
                </p14:cNvPr>
                <p14:cNvContentPartPr/>
                <p14:nvPr/>
              </p14:nvContentPartPr>
              <p14:xfrm>
                <a:off x="11924171" y="2362897"/>
                <a:ext cx="48240" cy="5832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DC4315A8-D2E2-4489-888A-96CE5C9A38EF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1915171" y="2354257"/>
                  <a:ext cx="658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527" name="Input penna 526">
                  <a:extLst>
                    <a:ext uri="{FF2B5EF4-FFF2-40B4-BE49-F238E27FC236}">
                      <a16:creationId xmlns:a16="http://schemas.microsoft.com/office/drawing/2014/main" id="{4279535C-DB45-4361-952E-D2F66A68E1B8}"/>
                    </a:ext>
                  </a:extLst>
                </p14:cNvPr>
                <p14:cNvContentPartPr/>
                <p14:nvPr/>
              </p14:nvContentPartPr>
              <p14:xfrm>
                <a:off x="11149811" y="2653777"/>
                <a:ext cx="14400" cy="6084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4279535C-DB45-4361-952E-D2F66A68E1B8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11141171" y="2645137"/>
                  <a:ext cx="320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528" name="Input penna 527">
                  <a:extLst>
                    <a:ext uri="{FF2B5EF4-FFF2-40B4-BE49-F238E27FC236}">
                      <a16:creationId xmlns:a16="http://schemas.microsoft.com/office/drawing/2014/main" id="{BC5E4F03-B427-497E-88C2-874B5069013C}"/>
                    </a:ext>
                  </a:extLst>
                </p14:cNvPr>
                <p14:cNvContentPartPr/>
                <p14:nvPr/>
              </p14:nvContentPartPr>
              <p14:xfrm>
                <a:off x="11180411" y="2648737"/>
                <a:ext cx="75600" cy="8604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BC5E4F03-B427-497E-88C2-874B5069013C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11171411" y="2639737"/>
                  <a:ext cx="932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529" name="Input penna 528">
                  <a:extLst>
                    <a:ext uri="{FF2B5EF4-FFF2-40B4-BE49-F238E27FC236}">
                      <a16:creationId xmlns:a16="http://schemas.microsoft.com/office/drawing/2014/main" id="{5D0491A6-0D61-47DA-A2B9-FB005B0FA4BD}"/>
                    </a:ext>
                  </a:extLst>
                </p14:cNvPr>
                <p14:cNvContentPartPr/>
                <p14:nvPr/>
              </p14:nvContentPartPr>
              <p14:xfrm>
                <a:off x="11328731" y="2609137"/>
                <a:ext cx="46440" cy="11556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5D0491A6-0D61-47DA-A2B9-FB005B0FA4BD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11319731" y="2600137"/>
                  <a:ext cx="640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530" name="Input penna 529">
                  <a:extLst>
                    <a:ext uri="{FF2B5EF4-FFF2-40B4-BE49-F238E27FC236}">
                      <a16:creationId xmlns:a16="http://schemas.microsoft.com/office/drawing/2014/main" id="{1FC97B99-3B4E-49FC-8DEE-C876D5D0A7B6}"/>
                    </a:ext>
                  </a:extLst>
                </p14:cNvPr>
                <p14:cNvContentPartPr/>
                <p14:nvPr/>
              </p14:nvContentPartPr>
              <p14:xfrm>
                <a:off x="11385971" y="2627857"/>
                <a:ext cx="43200" cy="81360"/>
              </p14:xfrm>
            </p:contentPart>
          </mc:Choice>
          <mc:Fallback xmlns="">
            <p:pic>
              <p:nvPicPr>
                <p:cNvPr id="530" name="Input penna 529">
                  <a:extLst>
                    <a:ext uri="{FF2B5EF4-FFF2-40B4-BE49-F238E27FC236}">
                      <a16:creationId xmlns:a16="http://schemas.microsoft.com/office/drawing/2014/main" id="{1FC97B99-3B4E-49FC-8DEE-C876D5D0A7B6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1376971" y="2619217"/>
                  <a:ext cx="60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531" name="Input penna 530">
                  <a:extLst>
                    <a:ext uri="{FF2B5EF4-FFF2-40B4-BE49-F238E27FC236}">
                      <a16:creationId xmlns:a16="http://schemas.microsoft.com/office/drawing/2014/main" id="{B543C906-A5F7-41E1-8FBE-6F4B48522A11}"/>
                    </a:ext>
                  </a:extLst>
                </p14:cNvPr>
                <p14:cNvContentPartPr/>
                <p14:nvPr/>
              </p14:nvContentPartPr>
              <p14:xfrm>
                <a:off x="11454731" y="2618497"/>
                <a:ext cx="77400" cy="94320"/>
              </p14:xfrm>
            </p:contentPart>
          </mc:Choice>
          <mc:Fallback xmlns="">
            <p:pic>
              <p:nvPicPr>
                <p:cNvPr id="531" name="Input penna 530">
                  <a:extLst>
                    <a:ext uri="{FF2B5EF4-FFF2-40B4-BE49-F238E27FC236}">
                      <a16:creationId xmlns:a16="http://schemas.microsoft.com/office/drawing/2014/main" id="{B543C906-A5F7-41E1-8FBE-6F4B48522A11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1445731" y="2609857"/>
                  <a:ext cx="950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532" name="Input penna 531">
                  <a:extLst>
                    <a:ext uri="{FF2B5EF4-FFF2-40B4-BE49-F238E27FC236}">
                      <a16:creationId xmlns:a16="http://schemas.microsoft.com/office/drawing/2014/main" id="{33E24B59-1E74-4E45-B476-CA4B1325FBE0}"/>
                    </a:ext>
                  </a:extLst>
                </p14:cNvPr>
                <p14:cNvContentPartPr/>
                <p14:nvPr/>
              </p14:nvContentPartPr>
              <p14:xfrm>
                <a:off x="11491451" y="2604817"/>
                <a:ext cx="83880" cy="93600"/>
              </p14:xfrm>
            </p:contentPart>
          </mc:Choice>
          <mc:Fallback xmlns="">
            <p:pic>
              <p:nvPicPr>
                <p:cNvPr id="532" name="Input penna 531">
                  <a:extLst>
                    <a:ext uri="{FF2B5EF4-FFF2-40B4-BE49-F238E27FC236}">
                      <a16:creationId xmlns:a16="http://schemas.microsoft.com/office/drawing/2014/main" id="{33E24B59-1E74-4E45-B476-CA4B1325FBE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1482811" y="2595817"/>
                  <a:ext cx="101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533" name="Input penna 532">
                  <a:extLst>
                    <a:ext uri="{FF2B5EF4-FFF2-40B4-BE49-F238E27FC236}">
                      <a16:creationId xmlns:a16="http://schemas.microsoft.com/office/drawing/2014/main" id="{619AF194-E87E-4021-8C84-1B873DA89A4B}"/>
                    </a:ext>
                  </a:extLst>
                </p14:cNvPr>
                <p14:cNvContentPartPr/>
                <p14:nvPr/>
              </p14:nvContentPartPr>
              <p14:xfrm>
                <a:off x="11589731" y="2632537"/>
                <a:ext cx="63000" cy="6192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619AF194-E87E-4021-8C84-1B873DA89A4B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1581091" y="2623537"/>
                  <a:ext cx="806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534" name="Input penna 533">
                  <a:extLst>
                    <a:ext uri="{FF2B5EF4-FFF2-40B4-BE49-F238E27FC236}">
                      <a16:creationId xmlns:a16="http://schemas.microsoft.com/office/drawing/2014/main" id="{517DB573-CDBC-48EA-89CB-3E31B38F8424}"/>
                    </a:ext>
                  </a:extLst>
                </p14:cNvPr>
                <p14:cNvContentPartPr/>
                <p14:nvPr/>
              </p14:nvContentPartPr>
              <p14:xfrm>
                <a:off x="11711771" y="2654497"/>
                <a:ext cx="32760" cy="4140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517DB573-CDBC-48EA-89CB-3E31B38F8424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1703131" y="2645497"/>
                  <a:ext cx="504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535" name="Input penna 534">
                  <a:extLst>
                    <a:ext uri="{FF2B5EF4-FFF2-40B4-BE49-F238E27FC236}">
                      <a16:creationId xmlns:a16="http://schemas.microsoft.com/office/drawing/2014/main" id="{C40EDF7C-1E5D-4D69-BBAB-E68C6EEA48E6}"/>
                    </a:ext>
                  </a:extLst>
                </p14:cNvPr>
                <p14:cNvContentPartPr/>
                <p14:nvPr/>
              </p14:nvContentPartPr>
              <p14:xfrm>
                <a:off x="11767211" y="2608417"/>
                <a:ext cx="69120" cy="97200"/>
              </p14:xfrm>
            </p:contentPart>
          </mc:Choice>
          <mc:Fallback xmlns="">
            <p:pic>
              <p:nvPicPr>
                <p:cNvPr id="535" name="Input penna 534">
                  <a:extLst>
                    <a:ext uri="{FF2B5EF4-FFF2-40B4-BE49-F238E27FC236}">
                      <a16:creationId xmlns:a16="http://schemas.microsoft.com/office/drawing/2014/main" id="{C40EDF7C-1E5D-4D69-BBAB-E68C6EEA48E6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1758571" y="2599777"/>
                  <a:ext cx="867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536" name="Input penna 535">
                  <a:extLst>
                    <a:ext uri="{FF2B5EF4-FFF2-40B4-BE49-F238E27FC236}">
                      <a16:creationId xmlns:a16="http://schemas.microsoft.com/office/drawing/2014/main" id="{A0CCA121-9548-433B-82F9-723D576F3253}"/>
                    </a:ext>
                  </a:extLst>
                </p14:cNvPr>
                <p14:cNvContentPartPr/>
                <p14:nvPr/>
              </p14:nvContentPartPr>
              <p14:xfrm>
                <a:off x="11837411" y="2603017"/>
                <a:ext cx="2880" cy="2880"/>
              </p14:xfrm>
            </p:contentPart>
          </mc:Choice>
          <mc:Fallback xmlns="">
            <p:pic>
              <p:nvPicPr>
                <p:cNvPr id="536" name="Input penna 535">
                  <a:extLst>
                    <a:ext uri="{FF2B5EF4-FFF2-40B4-BE49-F238E27FC236}">
                      <a16:creationId xmlns:a16="http://schemas.microsoft.com/office/drawing/2014/main" id="{A0CCA121-9548-433B-82F9-723D576F3253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1828411" y="2594017"/>
                  <a:ext cx="20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537" name="Input penna 536">
                  <a:extLst>
                    <a:ext uri="{FF2B5EF4-FFF2-40B4-BE49-F238E27FC236}">
                      <a16:creationId xmlns:a16="http://schemas.microsoft.com/office/drawing/2014/main" id="{447FDF37-1EDB-432D-9511-DCC855879280}"/>
                    </a:ext>
                  </a:extLst>
                </p14:cNvPr>
                <p14:cNvContentPartPr/>
                <p14:nvPr/>
              </p14:nvContentPartPr>
              <p14:xfrm>
                <a:off x="11361131" y="2782657"/>
                <a:ext cx="15120" cy="6624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447FDF37-1EDB-432D-9511-DCC855879280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11352491" y="2774017"/>
                  <a:ext cx="327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538" name="Input penna 537">
                  <a:extLst>
                    <a:ext uri="{FF2B5EF4-FFF2-40B4-BE49-F238E27FC236}">
                      <a16:creationId xmlns:a16="http://schemas.microsoft.com/office/drawing/2014/main" id="{A2B73335-A8FA-4C29-A062-42D85F2B3D87}"/>
                    </a:ext>
                  </a:extLst>
                </p14:cNvPr>
                <p14:cNvContentPartPr/>
                <p14:nvPr/>
              </p14:nvContentPartPr>
              <p14:xfrm>
                <a:off x="11306771" y="2761417"/>
                <a:ext cx="94680" cy="2160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A2B73335-A8FA-4C29-A062-42D85F2B3D87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11298131" y="2752777"/>
                  <a:ext cx="1123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539" name="Input penna 538">
                  <a:extLst>
                    <a:ext uri="{FF2B5EF4-FFF2-40B4-BE49-F238E27FC236}">
                      <a16:creationId xmlns:a16="http://schemas.microsoft.com/office/drawing/2014/main" id="{C0E256FB-F429-438D-AD6A-35E9310C07D6}"/>
                    </a:ext>
                  </a:extLst>
                </p14:cNvPr>
                <p14:cNvContentPartPr/>
                <p14:nvPr/>
              </p14:nvContentPartPr>
              <p14:xfrm>
                <a:off x="11405771" y="2749177"/>
                <a:ext cx="79560" cy="88920"/>
              </p14:xfrm>
            </p:contentPart>
          </mc:Choice>
          <mc:Fallback xmlns="">
            <p:pic>
              <p:nvPicPr>
                <p:cNvPr id="539" name="Input penna 538">
                  <a:extLst>
                    <a:ext uri="{FF2B5EF4-FFF2-40B4-BE49-F238E27FC236}">
                      <a16:creationId xmlns:a16="http://schemas.microsoft.com/office/drawing/2014/main" id="{C0E256FB-F429-438D-AD6A-35E9310C07D6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11396771" y="2740177"/>
                  <a:ext cx="972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540" name="Input penna 539">
                  <a:extLst>
                    <a:ext uri="{FF2B5EF4-FFF2-40B4-BE49-F238E27FC236}">
                      <a16:creationId xmlns:a16="http://schemas.microsoft.com/office/drawing/2014/main" id="{4A6386FD-66C7-4CFA-87F9-8F55E38CFA38}"/>
                    </a:ext>
                  </a:extLst>
                </p14:cNvPr>
                <p14:cNvContentPartPr/>
                <p14:nvPr/>
              </p14:nvContentPartPr>
              <p14:xfrm>
                <a:off x="11491451" y="2745577"/>
                <a:ext cx="83880" cy="9108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4A6386FD-66C7-4CFA-87F9-8F55E38CFA38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11482811" y="2736937"/>
                  <a:ext cx="1015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541" name="Input penna 540">
                  <a:extLst>
                    <a:ext uri="{FF2B5EF4-FFF2-40B4-BE49-F238E27FC236}">
                      <a16:creationId xmlns:a16="http://schemas.microsoft.com/office/drawing/2014/main" id="{F3828886-9B05-40A4-9BC7-87E513325B5D}"/>
                    </a:ext>
                  </a:extLst>
                </p14:cNvPr>
                <p14:cNvContentPartPr/>
                <p14:nvPr/>
              </p14:nvContentPartPr>
              <p14:xfrm>
                <a:off x="11577851" y="2736937"/>
                <a:ext cx="81720" cy="10008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F3828886-9B05-40A4-9BC7-87E513325B5D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11568851" y="2727937"/>
                  <a:ext cx="993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542" name="Input penna 541">
                  <a:extLst>
                    <a:ext uri="{FF2B5EF4-FFF2-40B4-BE49-F238E27FC236}">
                      <a16:creationId xmlns:a16="http://schemas.microsoft.com/office/drawing/2014/main" id="{55F82656-2BB8-42C7-A7D4-30A21EFE1605}"/>
                    </a:ext>
                  </a:extLst>
                </p14:cNvPr>
                <p14:cNvContentPartPr/>
                <p14:nvPr/>
              </p14:nvContentPartPr>
              <p14:xfrm>
                <a:off x="11636531" y="2766457"/>
                <a:ext cx="78480" cy="7488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55F82656-2BB8-42C7-A7D4-30A21EFE1605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11627891" y="2757457"/>
                  <a:ext cx="961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543" name="Input penna 542">
                  <a:extLst>
                    <a:ext uri="{FF2B5EF4-FFF2-40B4-BE49-F238E27FC236}">
                      <a16:creationId xmlns:a16="http://schemas.microsoft.com/office/drawing/2014/main" id="{4B11307D-1129-4960-9C9A-CDC453FAC969}"/>
                    </a:ext>
                  </a:extLst>
                </p14:cNvPr>
                <p14:cNvContentPartPr/>
                <p14:nvPr/>
              </p14:nvContentPartPr>
              <p14:xfrm>
                <a:off x="11661011" y="2803537"/>
                <a:ext cx="53640" cy="7920"/>
              </p14:xfrm>
            </p:contentPart>
          </mc:Choice>
          <mc:Fallback xmlns="">
            <p:pic>
              <p:nvPicPr>
                <p:cNvPr id="543" name="Input penna 542">
                  <a:extLst>
                    <a:ext uri="{FF2B5EF4-FFF2-40B4-BE49-F238E27FC236}">
                      <a16:creationId xmlns:a16="http://schemas.microsoft.com/office/drawing/2014/main" id="{4B11307D-1129-4960-9C9A-CDC453FAC969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11652011" y="2794897"/>
                  <a:ext cx="71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544" name="Input penna 543">
                  <a:extLst>
                    <a:ext uri="{FF2B5EF4-FFF2-40B4-BE49-F238E27FC236}">
                      <a16:creationId xmlns:a16="http://schemas.microsoft.com/office/drawing/2014/main" id="{6377A4B1-10BA-4CF9-90FA-8AACE09E5DB8}"/>
                    </a:ext>
                  </a:extLst>
                </p14:cNvPr>
                <p14:cNvContentPartPr/>
                <p14:nvPr/>
              </p14:nvContentPartPr>
              <p14:xfrm>
                <a:off x="11732651" y="2741977"/>
                <a:ext cx="111960" cy="11016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6377A4B1-10BA-4CF9-90FA-8AACE09E5DB8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11723651" y="2732977"/>
                  <a:ext cx="129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545" name="Input penna 544">
                  <a:extLst>
                    <a:ext uri="{FF2B5EF4-FFF2-40B4-BE49-F238E27FC236}">
                      <a16:creationId xmlns:a16="http://schemas.microsoft.com/office/drawing/2014/main" id="{A231F038-AE2F-4DC5-B5A8-C4E5A207F958}"/>
                    </a:ext>
                  </a:extLst>
                </p14:cNvPr>
                <p14:cNvContentPartPr/>
                <p14:nvPr/>
              </p14:nvContentPartPr>
              <p14:xfrm>
                <a:off x="11791691" y="2800297"/>
                <a:ext cx="61560" cy="972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A231F038-AE2F-4DC5-B5A8-C4E5A207F95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11783051" y="2791657"/>
                  <a:ext cx="792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546" name="Input penna 545">
                  <a:extLst>
                    <a:ext uri="{FF2B5EF4-FFF2-40B4-BE49-F238E27FC236}">
                      <a16:creationId xmlns:a16="http://schemas.microsoft.com/office/drawing/2014/main" id="{4548C762-EE44-41CA-8EA7-E2C6F673D2E6}"/>
                    </a:ext>
                  </a:extLst>
                </p14:cNvPr>
                <p14:cNvContentPartPr/>
                <p14:nvPr/>
              </p14:nvContentPartPr>
              <p14:xfrm>
                <a:off x="11865491" y="2760337"/>
                <a:ext cx="55800" cy="8640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4548C762-EE44-41CA-8EA7-E2C6F673D2E6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11856851" y="2751697"/>
                  <a:ext cx="734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547" name="Input penna 546">
                  <a:extLst>
                    <a:ext uri="{FF2B5EF4-FFF2-40B4-BE49-F238E27FC236}">
                      <a16:creationId xmlns:a16="http://schemas.microsoft.com/office/drawing/2014/main" id="{593B33C1-7F5C-4EB4-A46A-59D9FD6E442D}"/>
                    </a:ext>
                  </a:extLst>
                </p14:cNvPr>
                <p14:cNvContentPartPr/>
                <p14:nvPr/>
              </p14:nvContentPartPr>
              <p14:xfrm>
                <a:off x="9704051" y="3185497"/>
                <a:ext cx="50400" cy="1296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593B33C1-7F5C-4EB4-A46A-59D9FD6E442D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9695051" y="3176857"/>
                  <a:ext cx="680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548" name="Input penna 547">
                  <a:extLst>
                    <a:ext uri="{FF2B5EF4-FFF2-40B4-BE49-F238E27FC236}">
                      <a16:creationId xmlns:a16="http://schemas.microsoft.com/office/drawing/2014/main" id="{22AD5A1E-26DC-4BD2-A784-AFF57FA7D823}"/>
                    </a:ext>
                  </a:extLst>
                </p14:cNvPr>
                <p14:cNvContentPartPr/>
                <p14:nvPr/>
              </p14:nvContentPartPr>
              <p14:xfrm>
                <a:off x="9823931" y="3189457"/>
                <a:ext cx="183240" cy="54720"/>
              </p14:xfrm>
            </p:contentPart>
          </mc:Choice>
          <mc:Fallback xmlns="">
            <p:pic>
              <p:nvPicPr>
                <p:cNvPr id="548" name="Input penna 547">
                  <a:extLst>
                    <a:ext uri="{FF2B5EF4-FFF2-40B4-BE49-F238E27FC236}">
                      <a16:creationId xmlns:a16="http://schemas.microsoft.com/office/drawing/2014/main" id="{22AD5A1E-26DC-4BD2-A784-AFF57FA7D823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9815291" y="3180457"/>
                  <a:ext cx="20088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549" name="Input penna 548">
                  <a:extLst>
                    <a:ext uri="{FF2B5EF4-FFF2-40B4-BE49-F238E27FC236}">
                      <a16:creationId xmlns:a16="http://schemas.microsoft.com/office/drawing/2014/main" id="{633CCBDD-7CAD-4A95-A870-7DCEDF4328B3}"/>
                    </a:ext>
                  </a:extLst>
                </p14:cNvPr>
                <p14:cNvContentPartPr/>
                <p14:nvPr/>
              </p14:nvContentPartPr>
              <p14:xfrm>
                <a:off x="10128131" y="3140137"/>
                <a:ext cx="97920" cy="72000"/>
              </p14:xfrm>
            </p:contentPart>
          </mc:Choice>
          <mc:Fallback xmlns="">
            <p:pic>
              <p:nvPicPr>
                <p:cNvPr id="549" name="Input penna 548">
                  <a:extLst>
                    <a:ext uri="{FF2B5EF4-FFF2-40B4-BE49-F238E27FC236}">
                      <a16:creationId xmlns:a16="http://schemas.microsoft.com/office/drawing/2014/main" id="{633CCBDD-7CAD-4A95-A870-7DCEDF4328B3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10119131" y="3131497"/>
                  <a:ext cx="115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550" name="Input penna 549">
                  <a:extLst>
                    <a:ext uri="{FF2B5EF4-FFF2-40B4-BE49-F238E27FC236}">
                      <a16:creationId xmlns:a16="http://schemas.microsoft.com/office/drawing/2014/main" id="{534C8F18-89EB-4634-9C70-3B2A949B8D6A}"/>
                    </a:ext>
                  </a:extLst>
                </p14:cNvPr>
                <p14:cNvContentPartPr/>
                <p14:nvPr/>
              </p14:nvContentPartPr>
              <p14:xfrm>
                <a:off x="10334771" y="3115297"/>
                <a:ext cx="41400" cy="58320"/>
              </p14:xfrm>
            </p:contentPart>
          </mc:Choice>
          <mc:Fallback xmlns="">
            <p:pic>
              <p:nvPicPr>
                <p:cNvPr id="550" name="Input penna 549">
                  <a:extLst>
                    <a:ext uri="{FF2B5EF4-FFF2-40B4-BE49-F238E27FC236}">
                      <a16:creationId xmlns:a16="http://schemas.microsoft.com/office/drawing/2014/main" id="{534C8F18-89EB-4634-9C70-3B2A949B8D6A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10326131" y="3106297"/>
                  <a:ext cx="590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551" name="Input penna 550">
                  <a:extLst>
                    <a:ext uri="{FF2B5EF4-FFF2-40B4-BE49-F238E27FC236}">
                      <a16:creationId xmlns:a16="http://schemas.microsoft.com/office/drawing/2014/main" id="{DE268EF6-AA0D-446F-9634-33F7A0F55E11}"/>
                    </a:ext>
                  </a:extLst>
                </p14:cNvPr>
                <p14:cNvContentPartPr/>
                <p14:nvPr/>
              </p14:nvContentPartPr>
              <p14:xfrm>
                <a:off x="10295891" y="3089377"/>
                <a:ext cx="56160" cy="103320"/>
              </p14:xfrm>
            </p:contentPart>
          </mc:Choice>
          <mc:Fallback xmlns="">
            <p:pic>
              <p:nvPicPr>
                <p:cNvPr id="551" name="Input penna 550">
                  <a:extLst>
                    <a:ext uri="{FF2B5EF4-FFF2-40B4-BE49-F238E27FC236}">
                      <a16:creationId xmlns:a16="http://schemas.microsoft.com/office/drawing/2014/main" id="{DE268EF6-AA0D-446F-9634-33F7A0F55E11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10286891" y="3080377"/>
                  <a:ext cx="738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552" name="Input penna 551">
                  <a:extLst>
                    <a:ext uri="{FF2B5EF4-FFF2-40B4-BE49-F238E27FC236}">
                      <a16:creationId xmlns:a16="http://schemas.microsoft.com/office/drawing/2014/main" id="{7F4EAFAE-4D0E-4263-86B4-D0F5830A571E}"/>
                    </a:ext>
                  </a:extLst>
                </p14:cNvPr>
                <p14:cNvContentPartPr/>
                <p14:nvPr/>
              </p14:nvContentPartPr>
              <p14:xfrm>
                <a:off x="10361771" y="3111697"/>
                <a:ext cx="56520" cy="8388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7F4EAFAE-4D0E-4263-86B4-D0F5830A571E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10352771" y="3103057"/>
                  <a:ext cx="74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553" name="Input penna 552">
                  <a:extLst>
                    <a:ext uri="{FF2B5EF4-FFF2-40B4-BE49-F238E27FC236}">
                      <a16:creationId xmlns:a16="http://schemas.microsoft.com/office/drawing/2014/main" id="{E7286137-5B8A-47A1-B1F5-C5FD5A396635}"/>
                    </a:ext>
                  </a:extLst>
                </p14:cNvPr>
                <p14:cNvContentPartPr/>
                <p14:nvPr/>
              </p14:nvContentPartPr>
              <p14:xfrm>
                <a:off x="10426211" y="3098737"/>
                <a:ext cx="74880" cy="93240"/>
              </p14:xfrm>
            </p:contentPart>
          </mc:Choice>
          <mc:Fallback xmlns="">
            <p:pic>
              <p:nvPicPr>
                <p:cNvPr id="553" name="Input penna 552">
                  <a:extLst>
                    <a:ext uri="{FF2B5EF4-FFF2-40B4-BE49-F238E27FC236}">
                      <a16:creationId xmlns:a16="http://schemas.microsoft.com/office/drawing/2014/main" id="{E7286137-5B8A-47A1-B1F5-C5FD5A396635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10417211" y="3090097"/>
                  <a:ext cx="925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554" name="Input penna 553">
                  <a:extLst>
                    <a:ext uri="{FF2B5EF4-FFF2-40B4-BE49-F238E27FC236}">
                      <a16:creationId xmlns:a16="http://schemas.microsoft.com/office/drawing/2014/main" id="{42B796DF-F2E3-419C-AF22-0AD07B9E4A58}"/>
                    </a:ext>
                  </a:extLst>
                </p14:cNvPr>
                <p14:cNvContentPartPr/>
                <p14:nvPr/>
              </p14:nvContentPartPr>
              <p14:xfrm>
                <a:off x="10618451" y="3128977"/>
                <a:ext cx="12240" cy="8856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42B796DF-F2E3-419C-AF22-0AD07B9E4A58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10609451" y="3120337"/>
                  <a:ext cx="29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555" name="Input penna 554">
                  <a:extLst>
                    <a:ext uri="{FF2B5EF4-FFF2-40B4-BE49-F238E27FC236}">
                      <a16:creationId xmlns:a16="http://schemas.microsoft.com/office/drawing/2014/main" id="{F1E9A1BE-A974-4F03-B9D6-A0278570D12D}"/>
                    </a:ext>
                  </a:extLst>
                </p14:cNvPr>
                <p14:cNvContentPartPr/>
                <p14:nvPr/>
              </p14:nvContentPartPr>
              <p14:xfrm>
                <a:off x="10579211" y="3110257"/>
                <a:ext cx="90720" cy="1188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F1E9A1BE-A974-4F03-B9D6-A0278570D12D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10570211" y="3101257"/>
                  <a:ext cx="1083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556" name="Input penna 555">
                  <a:extLst>
                    <a:ext uri="{FF2B5EF4-FFF2-40B4-BE49-F238E27FC236}">
                      <a16:creationId xmlns:a16="http://schemas.microsoft.com/office/drawing/2014/main" id="{B3666BC6-C033-4605-87C1-985603C00622}"/>
                    </a:ext>
                  </a:extLst>
                </p14:cNvPr>
                <p14:cNvContentPartPr/>
                <p14:nvPr/>
              </p14:nvContentPartPr>
              <p14:xfrm>
                <a:off x="10642571" y="3125377"/>
                <a:ext cx="57960" cy="86400"/>
              </p14:xfrm>
            </p:contentPart>
          </mc:Choice>
          <mc:Fallback xmlns="">
            <p:pic>
              <p:nvPicPr>
                <p:cNvPr id="556" name="Input penna 555">
                  <a:extLst>
                    <a:ext uri="{FF2B5EF4-FFF2-40B4-BE49-F238E27FC236}">
                      <a16:creationId xmlns:a16="http://schemas.microsoft.com/office/drawing/2014/main" id="{B3666BC6-C033-4605-87C1-985603C00622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10633931" y="3116737"/>
                  <a:ext cx="756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557" name="Input penna 556">
                  <a:extLst>
                    <a:ext uri="{FF2B5EF4-FFF2-40B4-BE49-F238E27FC236}">
                      <a16:creationId xmlns:a16="http://schemas.microsoft.com/office/drawing/2014/main" id="{2906D31E-4568-4331-8C10-3F2E8013FEBA}"/>
                    </a:ext>
                  </a:extLst>
                </p14:cNvPr>
                <p14:cNvContentPartPr/>
                <p14:nvPr/>
              </p14:nvContentPartPr>
              <p14:xfrm>
                <a:off x="10642571" y="3115297"/>
                <a:ext cx="129240" cy="9612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2906D31E-4568-4331-8C10-3F2E8013FEBA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10633931" y="3106297"/>
                  <a:ext cx="146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558" name="Input penna 557">
                  <a:extLst>
                    <a:ext uri="{FF2B5EF4-FFF2-40B4-BE49-F238E27FC236}">
                      <a16:creationId xmlns:a16="http://schemas.microsoft.com/office/drawing/2014/main" id="{2ED2F24E-6F41-4E41-A9E6-C185B9A581DF}"/>
                    </a:ext>
                  </a:extLst>
                </p14:cNvPr>
                <p14:cNvContentPartPr/>
                <p14:nvPr/>
              </p14:nvContentPartPr>
              <p14:xfrm>
                <a:off x="10765691" y="3126457"/>
                <a:ext cx="87120" cy="87120"/>
              </p14:xfrm>
            </p:contentPart>
          </mc:Choice>
          <mc:Fallback xmlns="">
            <p:pic>
              <p:nvPicPr>
                <p:cNvPr id="558" name="Input penna 557">
                  <a:extLst>
                    <a:ext uri="{FF2B5EF4-FFF2-40B4-BE49-F238E27FC236}">
                      <a16:creationId xmlns:a16="http://schemas.microsoft.com/office/drawing/2014/main" id="{2ED2F24E-6F41-4E41-A9E6-C185B9A581DF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10756691" y="3117817"/>
                  <a:ext cx="1047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559" name="Input penna 558">
                  <a:extLst>
                    <a:ext uri="{FF2B5EF4-FFF2-40B4-BE49-F238E27FC236}">
                      <a16:creationId xmlns:a16="http://schemas.microsoft.com/office/drawing/2014/main" id="{500D1885-4550-4D88-BA83-8FAC99445CB3}"/>
                    </a:ext>
                  </a:extLst>
                </p14:cNvPr>
                <p14:cNvContentPartPr/>
                <p14:nvPr/>
              </p14:nvContentPartPr>
              <p14:xfrm>
                <a:off x="10845251" y="3134737"/>
                <a:ext cx="61920" cy="7344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500D1885-4550-4D88-BA83-8FAC99445CB3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10836251" y="3125737"/>
                  <a:ext cx="795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560" name="Input penna 559">
                  <a:extLst>
                    <a:ext uri="{FF2B5EF4-FFF2-40B4-BE49-F238E27FC236}">
                      <a16:creationId xmlns:a16="http://schemas.microsoft.com/office/drawing/2014/main" id="{E87EF97F-4D90-430B-8FD7-679B7BC68C8D}"/>
                    </a:ext>
                  </a:extLst>
                </p14:cNvPr>
                <p14:cNvContentPartPr/>
                <p14:nvPr/>
              </p14:nvContentPartPr>
              <p14:xfrm>
                <a:off x="10838051" y="3180457"/>
                <a:ext cx="50040" cy="6120"/>
              </p14:xfrm>
            </p:contentPart>
          </mc:Choice>
          <mc:Fallback xmlns="">
            <p:pic>
              <p:nvPicPr>
                <p:cNvPr id="560" name="Input penna 559">
                  <a:extLst>
                    <a:ext uri="{FF2B5EF4-FFF2-40B4-BE49-F238E27FC236}">
                      <a16:creationId xmlns:a16="http://schemas.microsoft.com/office/drawing/2014/main" id="{E87EF97F-4D90-430B-8FD7-679B7BC68C8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829051" y="3171817"/>
                  <a:ext cx="67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561" name="Input penna 560">
                  <a:extLst>
                    <a:ext uri="{FF2B5EF4-FFF2-40B4-BE49-F238E27FC236}">
                      <a16:creationId xmlns:a16="http://schemas.microsoft.com/office/drawing/2014/main" id="{BE1FE223-9482-4013-BB92-DFCD14C69BD3}"/>
                    </a:ext>
                  </a:extLst>
                </p14:cNvPr>
                <p14:cNvContentPartPr/>
                <p14:nvPr/>
              </p14:nvContentPartPr>
              <p14:xfrm>
                <a:off x="10887371" y="3126097"/>
                <a:ext cx="101160" cy="82800"/>
              </p14:xfrm>
            </p:contentPart>
          </mc:Choice>
          <mc:Fallback xmlns="">
            <p:pic>
              <p:nvPicPr>
                <p:cNvPr id="561" name="Input penna 560">
                  <a:extLst>
                    <a:ext uri="{FF2B5EF4-FFF2-40B4-BE49-F238E27FC236}">
                      <a16:creationId xmlns:a16="http://schemas.microsoft.com/office/drawing/2014/main" id="{BE1FE223-9482-4013-BB92-DFCD14C69BD3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10878731" y="3117457"/>
                  <a:ext cx="1188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562" name="Input penna 561">
                  <a:extLst>
                    <a:ext uri="{FF2B5EF4-FFF2-40B4-BE49-F238E27FC236}">
                      <a16:creationId xmlns:a16="http://schemas.microsoft.com/office/drawing/2014/main" id="{849939FE-1B04-4240-A9A5-B980C27D8082}"/>
                    </a:ext>
                  </a:extLst>
                </p14:cNvPr>
                <p14:cNvContentPartPr/>
                <p14:nvPr/>
              </p14:nvContentPartPr>
              <p14:xfrm>
                <a:off x="10994291" y="3131497"/>
                <a:ext cx="15480" cy="8136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849939FE-1B04-4240-A9A5-B980C27D8082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10985651" y="3122857"/>
                  <a:ext cx="33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563" name="Input penna 562">
                  <a:extLst>
                    <a:ext uri="{FF2B5EF4-FFF2-40B4-BE49-F238E27FC236}">
                      <a16:creationId xmlns:a16="http://schemas.microsoft.com/office/drawing/2014/main" id="{3D7801BE-B1C6-4108-8C07-CDF3211123BC}"/>
                    </a:ext>
                  </a:extLst>
                </p14:cNvPr>
                <p14:cNvContentPartPr/>
                <p14:nvPr/>
              </p14:nvContentPartPr>
              <p14:xfrm>
                <a:off x="10942451" y="3132217"/>
                <a:ext cx="95040" cy="7920"/>
              </p14:xfrm>
            </p:contentPart>
          </mc:Choice>
          <mc:Fallback xmlns="">
            <p:pic>
              <p:nvPicPr>
                <p:cNvPr id="563" name="Input penna 562">
                  <a:extLst>
                    <a:ext uri="{FF2B5EF4-FFF2-40B4-BE49-F238E27FC236}">
                      <a16:creationId xmlns:a16="http://schemas.microsoft.com/office/drawing/2014/main" id="{3D7801BE-B1C6-4108-8C07-CDF3211123BC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10933451" y="3123217"/>
                  <a:ext cx="112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564" name="Input penna 563">
                  <a:extLst>
                    <a:ext uri="{FF2B5EF4-FFF2-40B4-BE49-F238E27FC236}">
                      <a16:creationId xmlns:a16="http://schemas.microsoft.com/office/drawing/2014/main" id="{FF6AA696-2732-476C-9557-F0C6008C6621}"/>
                    </a:ext>
                  </a:extLst>
                </p14:cNvPr>
                <p14:cNvContentPartPr/>
                <p14:nvPr/>
              </p14:nvContentPartPr>
              <p14:xfrm>
                <a:off x="11005811" y="3143737"/>
                <a:ext cx="86040" cy="8172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FF6AA696-2732-476C-9557-F0C6008C6621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10997171" y="3135097"/>
                  <a:ext cx="1036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565" name="Input penna 564">
                  <a:extLst>
                    <a:ext uri="{FF2B5EF4-FFF2-40B4-BE49-F238E27FC236}">
                      <a16:creationId xmlns:a16="http://schemas.microsoft.com/office/drawing/2014/main" id="{39468B0B-56BB-44C1-B68F-202D2EE1FC58}"/>
                    </a:ext>
                  </a:extLst>
                </p14:cNvPr>
                <p14:cNvContentPartPr/>
                <p14:nvPr/>
              </p14:nvContentPartPr>
              <p14:xfrm>
                <a:off x="11146211" y="3171097"/>
                <a:ext cx="9360" cy="6336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39468B0B-56BB-44C1-B68F-202D2EE1FC58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11137571" y="3162457"/>
                  <a:ext cx="270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566" name="Input penna 565">
                  <a:extLst>
                    <a:ext uri="{FF2B5EF4-FFF2-40B4-BE49-F238E27FC236}">
                      <a16:creationId xmlns:a16="http://schemas.microsoft.com/office/drawing/2014/main" id="{9A0A4948-DE55-440A-992E-24EE224A2E1E}"/>
                    </a:ext>
                  </a:extLst>
                </p14:cNvPr>
                <p14:cNvContentPartPr/>
                <p14:nvPr/>
              </p14:nvContentPartPr>
              <p14:xfrm>
                <a:off x="11289131" y="3104497"/>
                <a:ext cx="73080" cy="9900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9A0A4948-DE55-440A-992E-24EE224A2E1E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11280131" y="3095857"/>
                  <a:ext cx="90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567" name="Input penna 566">
                  <a:extLst>
                    <a:ext uri="{FF2B5EF4-FFF2-40B4-BE49-F238E27FC236}">
                      <a16:creationId xmlns:a16="http://schemas.microsoft.com/office/drawing/2014/main" id="{C54FD488-E1E3-4FA4-A5F9-656DA0000DF3}"/>
                    </a:ext>
                  </a:extLst>
                </p14:cNvPr>
                <p14:cNvContentPartPr/>
                <p14:nvPr/>
              </p14:nvContentPartPr>
              <p14:xfrm>
                <a:off x="11363651" y="3099457"/>
                <a:ext cx="69120" cy="8532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C54FD488-E1E3-4FA4-A5F9-656DA0000DF3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11354651" y="3090457"/>
                  <a:ext cx="86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568" name="Input penna 567">
                  <a:extLst>
                    <a:ext uri="{FF2B5EF4-FFF2-40B4-BE49-F238E27FC236}">
                      <a16:creationId xmlns:a16="http://schemas.microsoft.com/office/drawing/2014/main" id="{9BEA94ED-C045-425B-AA55-CE93F7BFEB1D}"/>
                    </a:ext>
                  </a:extLst>
                </p14:cNvPr>
                <p14:cNvContentPartPr/>
                <p14:nvPr/>
              </p14:nvContentPartPr>
              <p14:xfrm>
                <a:off x="11430611" y="3106657"/>
                <a:ext cx="143640" cy="9072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9BEA94ED-C045-425B-AA55-CE93F7BFEB1D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11421611" y="3098017"/>
                  <a:ext cx="161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569" name="Input penna 568">
                  <a:extLst>
                    <a:ext uri="{FF2B5EF4-FFF2-40B4-BE49-F238E27FC236}">
                      <a16:creationId xmlns:a16="http://schemas.microsoft.com/office/drawing/2014/main" id="{066F0D25-A43E-4E0F-9387-D17BA78293DE}"/>
                    </a:ext>
                  </a:extLst>
                </p14:cNvPr>
                <p14:cNvContentPartPr/>
                <p14:nvPr/>
              </p14:nvContentPartPr>
              <p14:xfrm>
                <a:off x="11590811" y="3100177"/>
                <a:ext cx="54000" cy="9612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066F0D25-A43E-4E0F-9387-D17BA78293DE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11581811" y="3091177"/>
                  <a:ext cx="716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570" name="Input penna 569">
                  <a:extLst>
                    <a:ext uri="{FF2B5EF4-FFF2-40B4-BE49-F238E27FC236}">
                      <a16:creationId xmlns:a16="http://schemas.microsoft.com/office/drawing/2014/main" id="{A24B4F99-F5E5-47DC-AA0D-B5BDF385C1F5}"/>
                    </a:ext>
                  </a:extLst>
                </p14:cNvPr>
                <p14:cNvContentPartPr/>
                <p14:nvPr/>
              </p14:nvContentPartPr>
              <p14:xfrm>
                <a:off x="11671091" y="3111337"/>
                <a:ext cx="6120" cy="8208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A24B4F99-F5E5-47DC-AA0D-B5BDF385C1F5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11662451" y="3102697"/>
                  <a:ext cx="23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571" name="Input penna 570">
                  <a:extLst>
                    <a:ext uri="{FF2B5EF4-FFF2-40B4-BE49-F238E27FC236}">
                      <a16:creationId xmlns:a16="http://schemas.microsoft.com/office/drawing/2014/main" id="{E5F83ED8-BC65-4F2D-B74E-F08A6B29CF1A}"/>
                    </a:ext>
                  </a:extLst>
                </p14:cNvPr>
                <p14:cNvContentPartPr/>
                <p14:nvPr/>
              </p14:nvContentPartPr>
              <p14:xfrm>
                <a:off x="11716451" y="3108817"/>
                <a:ext cx="16560" cy="8172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E5F83ED8-BC65-4F2D-B74E-F08A6B29CF1A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11707451" y="3100177"/>
                  <a:ext cx="342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572" name="Input penna 571">
                  <a:extLst>
                    <a:ext uri="{FF2B5EF4-FFF2-40B4-BE49-F238E27FC236}">
                      <a16:creationId xmlns:a16="http://schemas.microsoft.com/office/drawing/2014/main" id="{AD599BD6-5A07-4A69-BC0C-87E47671CB83}"/>
                    </a:ext>
                  </a:extLst>
                </p14:cNvPr>
                <p14:cNvContentPartPr/>
                <p14:nvPr/>
              </p14:nvContentPartPr>
              <p14:xfrm>
                <a:off x="11665331" y="3084337"/>
                <a:ext cx="83880" cy="900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AD599BD6-5A07-4A69-BC0C-87E47671CB83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11656691" y="3075337"/>
                  <a:ext cx="1015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573" name="Input penna 572">
                  <a:extLst>
                    <a:ext uri="{FF2B5EF4-FFF2-40B4-BE49-F238E27FC236}">
                      <a16:creationId xmlns:a16="http://schemas.microsoft.com/office/drawing/2014/main" id="{2C41C2BA-E5A2-4400-A32F-09E7F073FCD5}"/>
                    </a:ext>
                  </a:extLst>
                </p14:cNvPr>
                <p14:cNvContentPartPr/>
                <p14:nvPr/>
              </p14:nvContentPartPr>
              <p14:xfrm>
                <a:off x="11750651" y="3083977"/>
                <a:ext cx="70200" cy="88200"/>
              </p14:xfrm>
            </p:contentPart>
          </mc:Choice>
          <mc:Fallback xmlns="">
            <p:pic>
              <p:nvPicPr>
                <p:cNvPr id="573" name="Input penna 572">
                  <a:extLst>
                    <a:ext uri="{FF2B5EF4-FFF2-40B4-BE49-F238E27FC236}">
                      <a16:creationId xmlns:a16="http://schemas.microsoft.com/office/drawing/2014/main" id="{2C41C2BA-E5A2-4400-A32F-09E7F073FCD5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11742011" y="3074977"/>
                  <a:ext cx="87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574" name="Input penna 573">
                  <a:extLst>
                    <a:ext uri="{FF2B5EF4-FFF2-40B4-BE49-F238E27FC236}">
                      <a16:creationId xmlns:a16="http://schemas.microsoft.com/office/drawing/2014/main" id="{2CC5205E-574D-4D7C-A313-170BB8F66B6F}"/>
                    </a:ext>
                  </a:extLst>
                </p14:cNvPr>
                <p14:cNvContentPartPr/>
                <p14:nvPr/>
              </p14:nvContentPartPr>
              <p14:xfrm>
                <a:off x="11847851" y="3090097"/>
                <a:ext cx="24120" cy="10656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2CC5205E-574D-4D7C-A313-170BB8F66B6F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11838851" y="3081097"/>
                  <a:ext cx="41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575" name="Input penna 574">
                  <a:extLst>
                    <a:ext uri="{FF2B5EF4-FFF2-40B4-BE49-F238E27FC236}">
                      <a16:creationId xmlns:a16="http://schemas.microsoft.com/office/drawing/2014/main" id="{4B8C3468-E77C-47EB-9A6D-3B2B52E3144C}"/>
                    </a:ext>
                  </a:extLst>
                </p14:cNvPr>
                <p14:cNvContentPartPr/>
                <p14:nvPr/>
              </p14:nvContentPartPr>
              <p14:xfrm>
                <a:off x="11921291" y="3145897"/>
                <a:ext cx="43920" cy="2232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4B8C3468-E77C-47EB-9A6D-3B2B52E3144C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11912291" y="3136897"/>
                  <a:ext cx="615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576" name="Input penna 575">
                  <a:extLst>
                    <a:ext uri="{FF2B5EF4-FFF2-40B4-BE49-F238E27FC236}">
                      <a16:creationId xmlns:a16="http://schemas.microsoft.com/office/drawing/2014/main" id="{88690810-5D01-422D-BB86-11613F8445CE}"/>
                    </a:ext>
                  </a:extLst>
                </p14:cNvPr>
                <p14:cNvContentPartPr/>
                <p14:nvPr/>
              </p14:nvContentPartPr>
              <p14:xfrm>
                <a:off x="11960891" y="3087577"/>
                <a:ext cx="65520" cy="9432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88690810-5D01-422D-BB86-11613F8445CE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11952251" y="3078577"/>
                  <a:ext cx="831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577" name="Input penna 576">
                  <a:extLst>
                    <a:ext uri="{FF2B5EF4-FFF2-40B4-BE49-F238E27FC236}">
                      <a16:creationId xmlns:a16="http://schemas.microsoft.com/office/drawing/2014/main" id="{2C699AA1-E03D-402E-ACCC-FE4FD2AE5105}"/>
                    </a:ext>
                  </a:extLst>
                </p14:cNvPr>
                <p14:cNvContentPartPr/>
                <p14:nvPr/>
              </p14:nvContentPartPr>
              <p14:xfrm>
                <a:off x="11274011" y="3287737"/>
                <a:ext cx="159120" cy="6768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2C699AA1-E03D-402E-ACCC-FE4FD2AE5105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11265011" y="3278737"/>
                  <a:ext cx="1767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578" name="Input penna 577">
                  <a:extLst>
                    <a:ext uri="{FF2B5EF4-FFF2-40B4-BE49-F238E27FC236}">
                      <a16:creationId xmlns:a16="http://schemas.microsoft.com/office/drawing/2014/main" id="{A39FF35B-9D61-4F92-8174-074CCFEF2E55}"/>
                    </a:ext>
                  </a:extLst>
                </p14:cNvPr>
                <p14:cNvContentPartPr/>
                <p14:nvPr/>
              </p14:nvContentPartPr>
              <p14:xfrm>
                <a:off x="11425211" y="3276937"/>
                <a:ext cx="53280" cy="77040"/>
              </p14:xfrm>
            </p:contentPart>
          </mc:Choice>
          <mc:Fallback xmlns="">
            <p:pic>
              <p:nvPicPr>
                <p:cNvPr id="578" name="Input penna 577">
                  <a:extLst>
                    <a:ext uri="{FF2B5EF4-FFF2-40B4-BE49-F238E27FC236}">
                      <a16:creationId xmlns:a16="http://schemas.microsoft.com/office/drawing/2014/main" id="{A39FF35B-9D61-4F92-8174-074CCFEF2E55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11416571" y="3267937"/>
                  <a:ext cx="709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579" name="Input penna 578">
                  <a:extLst>
                    <a:ext uri="{FF2B5EF4-FFF2-40B4-BE49-F238E27FC236}">
                      <a16:creationId xmlns:a16="http://schemas.microsoft.com/office/drawing/2014/main" id="{A3F66398-AB29-49A9-9057-1E32F1F5A604}"/>
                    </a:ext>
                  </a:extLst>
                </p14:cNvPr>
                <p14:cNvContentPartPr/>
                <p14:nvPr/>
              </p14:nvContentPartPr>
              <p14:xfrm>
                <a:off x="11445731" y="3272617"/>
                <a:ext cx="88920" cy="84240"/>
              </p14:xfrm>
            </p:contentPart>
          </mc:Choice>
          <mc:Fallback xmlns="">
            <p:pic>
              <p:nvPicPr>
                <p:cNvPr id="579" name="Input penna 578">
                  <a:extLst>
                    <a:ext uri="{FF2B5EF4-FFF2-40B4-BE49-F238E27FC236}">
                      <a16:creationId xmlns:a16="http://schemas.microsoft.com/office/drawing/2014/main" id="{A3F66398-AB29-49A9-9057-1E32F1F5A604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11436731" y="3263617"/>
                  <a:ext cx="1065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580" name="Input penna 579">
                  <a:extLst>
                    <a:ext uri="{FF2B5EF4-FFF2-40B4-BE49-F238E27FC236}">
                      <a16:creationId xmlns:a16="http://schemas.microsoft.com/office/drawing/2014/main" id="{4C432C70-9457-42C8-ACF8-4B5D24A23904}"/>
                    </a:ext>
                  </a:extLst>
                </p14:cNvPr>
                <p14:cNvContentPartPr/>
                <p14:nvPr/>
              </p14:nvContentPartPr>
              <p14:xfrm>
                <a:off x="11545091" y="3274057"/>
                <a:ext cx="65160" cy="101160"/>
              </p14:xfrm>
            </p:contentPart>
          </mc:Choice>
          <mc:Fallback xmlns="">
            <p:pic>
              <p:nvPicPr>
                <p:cNvPr id="580" name="Input penna 579">
                  <a:extLst>
                    <a:ext uri="{FF2B5EF4-FFF2-40B4-BE49-F238E27FC236}">
                      <a16:creationId xmlns:a16="http://schemas.microsoft.com/office/drawing/2014/main" id="{4C432C70-9457-42C8-ACF8-4B5D24A23904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11536091" y="3265417"/>
                  <a:ext cx="828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581" name="Input penna 580">
                  <a:extLst>
                    <a:ext uri="{FF2B5EF4-FFF2-40B4-BE49-F238E27FC236}">
                      <a16:creationId xmlns:a16="http://schemas.microsoft.com/office/drawing/2014/main" id="{90705F85-BCCC-493C-AFCC-DB2D16BF32DF}"/>
                    </a:ext>
                  </a:extLst>
                </p14:cNvPr>
                <p14:cNvContentPartPr/>
                <p14:nvPr/>
              </p14:nvContentPartPr>
              <p14:xfrm>
                <a:off x="11616011" y="3288817"/>
                <a:ext cx="48960" cy="75600"/>
              </p14:xfrm>
            </p:contentPart>
          </mc:Choice>
          <mc:Fallback xmlns="">
            <p:pic>
              <p:nvPicPr>
                <p:cNvPr id="581" name="Input penna 580">
                  <a:extLst>
                    <a:ext uri="{FF2B5EF4-FFF2-40B4-BE49-F238E27FC236}">
                      <a16:creationId xmlns:a16="http://schemas.microsoft.com/office/drawing/2014/main" id="{90705F85-BCCC-493C-AFCC-DB2D16BF32DF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11607371" y="3280177"/>
                  <a:ext cx="666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582" name="Input penna 581">
                  <a:extLst>
                    <a:ext uri="{FF2B5EF4-FFF2-40B4-BE49-F238E27FC236}">
                      <a16:creationId xmlns:a16="http://schemas.microsoft.com/office/drawing/2014/main" id="{6F42E991-9071-46F2-B686-B60A4AB25AF5}"/>
                    </a:ext>
                  </a:extLst>
                </p14:cNvPr>
                <p14:cNvContentPartPr/>
                <p14:nvPr/>
              </p14:nvContentPartPr>
              <p14:xfrm>
                <a:off x="11680451" y="3275497"/>
                <a:ext cx="70920" cy="97920"/>
              </p14:xfrm>
            </p:contentPart>
          </mc:Choice>
          <mc:Fallback xmlns="">
            <p:pic>
              <p:nvPicPr>
                <p:cNvPr id="582" name="Input penna 581">
                  <a:extLst>
                    <a:ext uri="{FF2B5EF4-FFF2-40B4-BE49-F238E27FC236}">
                      <a16:creationId xmlns:a16="http://schemas.microsoft.com/office/drawing/2014/main" id="{6F42E991-9071-46F2-B686-B60A4AB25AF5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11671451" y="3266497"/>
                  <a:ext cx="885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583" name="Input penna 582">
                  <a:extLst>
                    <a:ext uri="{FF2B5EF4-FFF2-40B4-BE49-F238E27FC236}">
                      <a16:creationId xmlns:a16="http://schemas.microsoft.com/office/drawing/2014/main" id="{570EF8C8-09DB-4156-B9D2-912F62EC683B}"/>
                    </a:ext>
                  </a:extLst>
                </p14:cNvPr>
                <p14:cNvContentPartPr/>
                <p14:nvPr/>
              </p14:nvContentPartPr>
              <p14:xfrm>
                <a:off x="11676491" y="3292057"/>
                <a:ext cx="86760" cy="8964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570EF8C8-09DB-4156-B9D2-912F62EC683B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11667491" y="3283057"/>
                  <a:ext cx="1044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584" name="Input penna 583">
                  <a:extLst>
                    <a:ext uri="{FF2B5EF4-FFF2-40B4-BE49-F238E27FC236}">
                      <a16:creationId xmlns:a16="http://schemas.microsoft.com/office/drawing/2014/main" id="{80D0A0F5-9BF7-4A3F-9904-04AF0B339950}"/>
                    </a:ext>
                  </a:extLst>
                </p14:cNvPr>
                <p14:cNvContentPartPr/>
                <p14:nvPr/>
              </p14:nvContentPartPr>
              <p14:xfrm>
                <a:off x="11785211" y="3321577"/>
                <a:ext cx="55080" cy="6048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80D0A0F5-9BF7-4A3F-9904-04AF0B339950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11776211" y="3312937"/>
                  <a:ext cx="727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585" name="Input penna 584">
                  <a:extLst>
                    <a:ext uri="{FF2B5EF4-FFF2-40B4-BE49-F238E27FC236}">
                      <a16:creationId xmlns:a16="http://schemas.microsoft.com/office/drawing/2014/main" id="{2FEDDDE5-8571-4BD1-BF3C-197FD27ED964}"/>
                    </a:ext>
                  </a:extLst>
                </p14:cNvPr>
                <p14:cNvContentPartPr/>
                <p14:nvPr/>
              </p14:nvContentPartPr>
              <p14:xfrm>
                <a:off x="11850731" y="3283057"/>
                <a:ext cx="59760" cy="87120"/>
              </p14:xfrm>
            </p:contentPart>
          </mc:Choice>
          <mc:Fallback xmlns="">
            <p:pic>
              <p:nvPicPr>
                <p:cNvPr id="585" name="Input penna 584">
                  <a:extLst>
                    <a:ext uri="{FF2B5EF4-FFF2-40B4-BE49-F238E27FC236}">
                      <a16:creationId xmlns:a16="http://schemas.microsoft.com/office/drawing/2014/main" id="{2FEDDDE5-8571-4BD1-BF3C-197FD27ED964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11842091" y="3274417"/>
                  <a:ext cx="774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586" name="Input penna 585">
                  <a:extLst>
                    <a:ext uri="{FF2B5EF4-FFF2-40B4-BE49-F238E27FC236}">
                      <a16:creationId xmlns:a16="http://schemas.microsoft.com/office/drawing/2014/main" id="{6C711E46-E0AE-4442-A595-C7F4D85AF572}"/>
                    </a:ext>
                  </a:extLst>
                </p14:cNvPr>
                <p14:cNvContentPartPr/>
                <p14:nvPr/>
              </p14:nvContentPartPr>
              <p14:xfrm>
                <a:off x="11936771" y="3290257"/>
                <a:ext cx="57960" cy="82800"/>
              </p14:xfrm>
            </p:contentPart>
          </mc:Choice>
          <mc:Fallback xmlns="">
            <p:pic>
              <p:nvPicPr>
                <p:cNvPr id="586" name="Input penna 585">
                  <a:extLst>
                    <a:ext uri="{FF2B5EF4-FFF2-40B4-BE49-F238E27FC236}">
                      <a16:creationId xmlns:a16="http://schemas.microsoft.com/office/drawing/2014/main" id="{6C711E46-E0AE-4442-A595-C7F4D85AF572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11927771" y="3281257"/>
                  <a:ext cx="75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587" name="Input penna 586">
                  <a:extLst>
                    <a:ext uri="{FF2B5EF4-FFF2-40B4-BE49-F238E27FC236}">
                      <a16:creationId xmlns:a16="http://schemas.microsoft.com/office/drawing/2014/main" id="{0EA17558-C914-4B0B-948D-4E02B332136E}"/>
                    </a:ext>
                  </a:extLst>
                </p14:cNvPr>
                <p14:cNvContentPartPr/>
                <p14:nvPr/>
              </p14:nvContentPartPr>
              <p14:xfrm>
                <a:off x="11922731" y="3321577"/>
                <a:ext cx="66240" cy="648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0EA17558-C914-4B0B-948D-4E02B332136E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11913731" y="3312937"/>
                  <a:ext cx="83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588" name="Input penna 587">
                  <a:extLst>
                    <a:ext uri="{FF2B5EF4-FFF2-40B4-BE49-F238E27FC236}">
                      <a16:creationId xmlns:a16="http://schemas.microsoft.com/office/drawing/2014/main" id="{7410BF1D-1ED6-4DF7-A066-22CDCCEE7788}"/>
                    </a:ext>
                  </a:extLst>
                </p14:cNvPr>
                <p14:cNvContentPartPr/>
                <p14:nvPr/>
              </p14:nvContentPartPr>
              <p14:xfrm>
                <a:off x="12010571" y="3387097"/>
                <a:ext cx="56520" cy="792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7410BF1D-1ED6-4DF7-A066-22CDCCEE7788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12001571" y="3378097"/>
                  <a:ext cx="741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589" name="Input penna 588">
                  <a:extLst>
                    <a:ext uri="{FF2B5EF4-FFF2-40B4-BE49-F238E27FC236}">
                      <a16:creationId xmlns:a16="http://schemas.microsoft.com/office/drawing/2014/main" id="{DB40148A-CBE5-4B0C-8942-6DDA5825F260}"/>
                    </a:ext>
                  </a:extLst>
                </p14:cNvPr>
                <p14:cNvContentPartPr/>
                <p14:nvPr/>
              </p14:nvContentPartPr>
              <p14:xfrm>
                <a:off x="12082211" y="3400777"/>
                <a:ext cx="360" cy="360"/>
              </p14:xfrm>
            </p:contentPart>
          </mc:Choice>
          <mc:Fallback xmlns="">
            <p:pic>
              <p:nvPicPr>
                <p:cNvPr id="589" name="Input penna 588">
                  <a:extLst>
                    <a:ext uri="{FF2B5EF4-FFF2-40B4-BE49-F238E27FC236}">
                      <a16:creationId xmlns:a16="http://schemas.microsoft.com/office/drawing/2014/main" id="{DB40148A-CBE5-4B0C-8942-6DDA5825F260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2073571" y="339213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590" name="Input penna 589">
                  <a:extLst>
                    <a:ext uri="{FF2B5EF4-FFF2-40B4-BE49-F238E27FC236}">
                      <a16:creationId xmlns:a16="http://schemas.microsoft.com/office/drawing/2014/main" id="{2BDA12B9-B9B5-4A31-B739-B8CF47FEDCB4}"/>
                    </a:ext>
                  </a:extLst>
                </p14:cNvPr>
                <p14:cNvContentPartPr/>
                <p14:nvPr/>
              </p14:nvContentPartPr>
              <p14:xfrm>
                <a:off x="7244891" y="3443617"/>
                <a:ext cx="61560" cy="192600"/>
              </p14:xfrm>
            </p:contentPart>
          </mc:Choice>
          <mc:Fallback xmlns="">
            <p:pic>
              <p:nvPicPr>
                <p:cNvPr id="590" name="Input penna 589">
                  <a:extLst>
                    <a:ext uri="{FF2B5EF4-FFF2-40B4-BE49-F238E27FC236}">
                      <a16:creationId xmlns:a16="http://schemas.microsoft.com/office/drawing/2014/main" id="{2BDA12B9-B9B5-4A31-B739-B8CF47FEDCB4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7235891" y="3434977"/>
                  <a:ext cx="7920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591" name="Input penna 590">
                  <a:extLst>
                    <a:ext uri="{FF2B5EF4-FFF2-40B4-BE49-F238E27FC236}">
                      <a16:creationId xmlns:a16="http://schemas.microsoft.com/office/drawing/2014/main" id="{05A2BDAB-2F12-4888-9856-AF0064246419}"/>
                    </a:ext>
                  </a:extLst>
                </p14:cNvPr>
                <p14:cNvContentPartPr/>
                <p14:nvPr/>
              </p14:nvContentPartPr>
              <p14:xfrm>
                <a:off x="6811811" y="3699217"/>
                <a:ext cx="112680" cy="97200"/>
              </p14:xfrm>
            </p:contentPart>
          </mc:Choice>
          <mc:Fallback xmlns="">
            <p:pic>
              <p:nvPicPr>
                <p:cNvPr id="591" name="Input penna 590">
                  <a:extLst>
                    <a:ext uri="{FF2B5EF4-FFF2-40B4-BE49-F238E27FC236}">
                      <a16:creationId xmlns:a16="http://schemas.microsoft.com/office/drawing/2014/main" id="{05A2BDAB-2F12-4888-9856-AF0064246419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6803171" y="3690577"/>
                  <a:ext cx="1303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592" name="Input penna 591">
                  <a:extLst>
                    <a:ext uri="{FF2B5EF4-FFF2-40B4-BE49-F238E27FC236}">
                      <a16:creationId xmlns:a16="http://schemas.microsoft.com/office/drawing/2014/main" id="{931E63F3-5A90-4F81-8459-4492A175CC98}"/>
                    </a:ext>
                  </a:extLst>
                </p14:cNvPr>
                <p14:cNvContentPartPr/>
                <p14:nvPr/>
              </p14:nvContentPartPr>
              <p14:xfrm>
                <a:off x="6918371" y="3721177"/>
                <a:ext cx="76680" cy="8100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931E63F3-5A90-4F81-8459-4492A175CC98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6909731" y="3712537"/>
                  <a:ext cx="943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593" name="Input penna 592">
                  <a:extLst>
                    <a:ext uri="{FF2B5EF4-FFF2-40B4-BE49-F238E27FC236}">
                      <a16:creationId xmlns:a16="http://schemas.microsoft.com/office/drawing/2014/main" id="{868EC6DE-2DF0-41E3-BF6E-63C1769782E0}"/>
                    </a:ext>
                  </a:extLst>
                </p14:cNvPr>
                <p14:cNvContentPartPr/>
                <p14:nvPr/>
              </p14:nvContentPartPr>
              <p14:xfrm>
                <a:off x="7013771" y="3734497"/>
                <a:ext cx="19440" cy="79560"/>
              </p14:xfrm>
            </p:contentPart>
          </mc:Choice>
          <mc:Fallback xmlns="">
            <p:pic>
              <p:nvPicPr>
                <p:cNvPr id="593" name="Input penna 592">
                  <a:extLst>
                    <a:ext uri="{FF2B5EF4-FFF2-40B4-BE49-F238E27FC236}">
                      <a16:creationId xmlns:a16="http://schemas.microsoft.com/office/drawing/2014/main" id="{868EC6DE-2DF0-41E3-BF6E-63C1769782E0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7005131" y="3725857"/>
                  <a:ext cx="370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594" name="Input penna 593">
                  <a:extLst>
                    <a:ext uri="{FF2B5EF4-FFF2-40B4-BE49-F238E27FC236}">
                      <a16:creationId xmlns:a16="http://schemas.microsoft.com/office/drawing/2014/main" id="{3ADD0B98-29EB-4B08-897D-242F5B0F82F9}"/>
                    </a:ext>
                  </a:extLst>
                </p14:cNvPr>
                <p14:cNvContentPartPr/>
                <p14:nvPr/>
              </p14:nvContentPartPr>
              <p14:xfrm>
                <a:off x="7049771" y="3737017"/>
                <a:ext cx="87480" cy="74160"/>
              </p14:xfrm>
            </p:contentPart>
          </mc:Choice>
          <mc:Fallback xmlns="">
            <p:pic>
              <p:nvPicPr>
                <p:cNvPr id="594" name="Input penna 593">
                  <a:extLst>
                    <a:ext uri="{FF2B5EF4-FFF2-40B4-BE49-F238E27FC236}">
                      <a16:creationId xmlns:a16="http://schemas.microsoft.com/office/drawing/2014/main" id="{3ADD0B98-29EB-4B08-897D-242F5B0F82F9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7040771" y="3728377"/>
                  <a:ext cx="1051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595" name="Input penna 594">
                  <a:extLst>
                    <a:ext uri="{FF2B5EF4-FFF2-40B4-BE49-F238E27FC236}">
                      <a16:creationId xmlns:a16="http://schemas.microsoft.com/office/drawing/2014/main" id="{8E65F482-46AC-4D40-AD8E-E277ADE0282E}"/>
                    </a:ext>
                  </a:extLst>
                </p14:cNvPr>
                <p14:cNvContentPartPr/>
                <p14:nvPr/>
              </p14:nvContentPartPr>
              <p14:xfrm>
                <a:off x="7229051" y="3738817"/>
                <a:ext cx="16560" cy="83880"/>
              </p14:xfrm>
            </p:contentPart>
          </mc:Choice>
          <mc:Fallback xmlns="">
            <p:pic>
              <p:nvPicPr>
                <p:cNvPr id="595" name="Input penna 594">
                  <a:extLst>
                    <a:ext uri="{FF2B5EF4-FFF2-40B4-BE49-F238E27FC236}">
                      <a16:creationId xmlns:a16="http://schemas.microsoft.com/office/drawing/2014/main" id="{8E65F482-46AC-4D40-AD8E-E277ADE0282E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7220051" y="3730177"/>
                  <a:ext cx="342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596" name="Input penna 595">
                  <a:extLst>
                    <a:ext uri="{FF2B5EF4-FFF2-40B4-BE49-F238E27FC236}">
                      <a16:creationId xmlns:a16="http://schemas.microsoft.com/office/drawing/2014/main" id="{323EA01D-C5F0-411B-9D67-7693FA6A2441}"/>
                    </a:ext>
                  </a:extLst>
                </p14:cNvPr>
                <p14:cNvContentPartPr/>
                <p14:nvPr/>
              </p14:nvContentPartPr>
              <p14:xfrm>
                <a:off x="7209971" y="3708217"/>
                <a:ext cx="66960" cy="29880"/>
              </p14:xfrm>
            </p:contentPart>
          </mc:Choice>
          <mc:Fallback xmlns="">
            <p:pic>
              <p:nvPicPr>
                <p:cNvPr id="596" name="Input penna 595">
                  <a:extLst>
                    <a:ext uri="{FF2B5EF4-FFF2-40B4-BE49-F238E27FC236}">
                      <a16:creationId xmlns:a16="http://schemas.microsoft.com/office/drawing/2014/main" id="{323EA01D-C5F0-411B-9D67-7693FA6A2441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7200971" y="3699217"/>
                  <a:ext cx="846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597" name="Input penna 596">
                  <a:extLst>
                    <a:ext uri="{FF2B5EF4-FFF2-40B4-BE49-F238E27FC236}">
                      <a16:creationId xmlns:a16="http://schemas.microsoft.com/office/drawing/2014/main" id="{DD902760-BC31-4589-A201-F0485898942C}"/>
                    </a:ext>
                  </a:extLst>
                </p14:cNvPr>
                <p14:cNvContentPartPr/>
                <p14:nvPr/>
              </p14:nvContentPartPr>
              <p14:xfrm>
                <a:off x="7215011" y="3759697"/>
                <a:ext cx="117000" cy="61560"/>
              </p14:xfrm>
            </p:contentPart>
          </mc:Choice>
          <mc:Fallback xmlns="">
            <p:pic>
              <p:nvPicPr>
                <p:cNvPr id="597" name="Input penna 596">
                  <a:extLst>
                    <a:ext uri="{FF2B5EF4-FFF2-40B4-BE49-F238E27FC236}">
                      <a16:creationId xmlns:a16="http://schemas.microsoft.com/office/drawing/2014/main" id="{DD902760-BC31-4589-A201-F0485898942C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7206011" y="3751057"/>
                  <a:ext cx="1346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598" name="Input penna 597">
                  <a:extLst>
                    <a:ext uri="{FF2B5EF4-FFF2-40B4-BE49-F238E27FC236}">
                      <a16:creationId xmlns:a16="http://schemas.microsoft.com/office/drawing/2014/main" id="{6595ABDE-1D0C-4063-925F-47EC67C6253F}"/>
                    </a:ext>
                  </a:extLst>
                </p14:cNvPr>
                <p14:cNvContentPartPr/>
                <p14:nvPr/>
              </p14:nvContentPartPr>
              <p14:xfrm>
                <a:off x="7350011" y="3719377"/>
                <a:ext cx="49680" cy="106200"/>
              </p14:xfrm>
            </p:contentPart>
          </mc:Choice>
          <mc:Fallback xmlns="">
            <p:pic>
              <p:nvPicPr>
                <p:cNvPr id="598" name="Input penna 597">
                  <a:extLst>
                    <a:ext uri="{FF2B5EF4-FFF2-40B4-BE49-F238E27FC236}">
                      <a16:creationId xmlns:a16="http://schemas.microsoft.com/office/drawing/2014/main" id="{6595ABDE-1D0C-4063-925F-47EC67C6253F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7341011" y="3710737"/>
                  <a:ext cx="67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599" name="Input penna 598">
                  <a:extLst>
                    <a:ext uri="{FF2B5EF4-FFF2-40B4-BE49-F238E27FC236}">
                      <a16:creationId xmlns:a16="http://schemas.microsoft.com/office/drawing/2014/main" id="{A1C484D3-C8F1-4DBE-879D-7983146AF64C}"/>
                    </a:ext>
                  </a:extLst>
                </p14:cNvPr>
                <p14:cNvContentPartPr/>
                <p14:nvPr/>
              </p14:nvContentPartPr>
              <p14:xfrm>
                <a:off x="7398971" y="3725137"/>
                <a:ext cx="60840" cy="7524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A1C484D3-C8F1-4DBE-879D-7983146AF64C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7390331" y="3716497"/>
                  <a:ext cx="784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600" name="Input penna 599">
                  <a:extLst>
                    <a:ext uri="{FF2B5EF4-FFF2-40B4-BE49-F238E27FC236}">
                      <a16:creationId xmlns:a16="http://schemas.microsoft.com/office/drawing/2014/main" id="{47630374-D949-4F69-9032-644CC5660422}"/>
                    </a:ext>
                  </a:extLst>
                </p14:cNvPr>
                <p14:cNvContentPartPr/>
                <p14:nvPr/>
              </p14:nvContentPartPr>
              <p14:xfrm>
                <a:off x="7421291" y="3733777"/>
                <a:ext cx="93600" cy="8856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47630374-D949-4F69-9032-644CC5660422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7412291" y="3724777"/>
                  <a:ext cx="1112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601" name="Input penna 600">
                  <a:extLst>
                    <a:ext uri="{FF2B5EF4-FFF2-40B4-BE49-F238E27FC236}">
                      <a16:creationId xmlns:a16="http://schemas.microsoft.com/office/drawing/2014/main" id="{12880D57-14DF-4DB6-9863-BA78C403134E}"/>
                    </a:ext>
                  </a:extLst>
                </p14:cNvPr>
                <p14:cNvContentPartPr/>
                <p14:nvPr/>
              </p14:nvContentPartPr>
              <p14:xfrm>
                <a:off x="7506971" y="3733777"/>
                <a:ext cx="80280" cy="83520"/>
              </p14:xfrm>
            </p:contentPart>
          </mc:Choice>
          <mc:Fallback xmlns="">
            <p:pic>
              <p:nvPicPr>
                <p:cNvPr id="601" name="Input penna 600">
                  <a:extLst>
                    <a:ext uri="{FF2B5EF4-FFF2-40B4-BE49-F238E27FC236}">
                      <a16:creationId xmlns:a16="http://schemas.microsoft.com/office/drawing/2014/main" id="{12880D57-14DF-4DB6-9863-BA78C403134E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7498331" y="3725137"/>
                  <a:ext cx="97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602" name="Input penna 601">
                  <a:extLst>
                    <a:ext uri="{FF2B5EF4-FFF2-40B4-BE49-F238E27FC236}">
                      <a16:creationId xmlns:a16="http://schemas.microsoft.com/office/drawing/2014/main" id="{0D7BC008-C370-4A9A-A446-9D3909A644CE}"/>
                    </a:ext>
                  </a:extLst>
                </p14:cNvPr>
                <p14:cNvContentPartPr/>
                <p14:nvPr/>
              </p14:nvContentPartPr>
              <p14:xfrm>
                <a:off x="7582211" y="3729457"/>
                <a:ext cx="51120" cy="93600"/>
              </p14:xfrm>
            </p:contentPart>
          </mc:Choice>
          <mc:Fallback xmlns="">
            <p:pic>
              <p:nvPicPr>
                <p:cNvPr id="602" name="Input penna 601">
                  <a:extLst>
                    <a:ext uri="{FF2B5EF4-FFF2-40B4-BE49-F238E27FC236}">
                      <a16:creationId xmlns:a16="http://schemas.microsoft.com/office/drawing/2014/main" id="{0D7BC008-C370-4A9A-A446-9D3909A644CE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7573211" y="3720817"/>
                  <a:ext cx="687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603" name="Input penna 602">
                  <a:extLst>
                    <a:ext uri="{FF2B5EF4-FFF2-40B4-BE49-F238E27FC236}">
                      <a16:creationId xmlns:a16="http://schemas.microsoft.com/office/drawing/2014/main" id="{47CEB028-9F7C-4D66-8F99-C180F4B9F324}"/>
                    </a:ext>
                  </a:extLst>
                </p14:cNvPr>
                <p14:cNvContentPartPr/>
                <p14:nvPr/>
              </p14:nvContentPartPr>
              <p14:xfrm>
                <a:off x="7599491" y="3787417"/>
                <a:ext cx="49320" cy="9000"/>
              </p14:xfrm>
            </p:contentPart>
          </mc:Choice>
          <mc:Fallback xmlns="">
            <p:pic>
              <p:nvPicPr>
                <p:cNvPr id="603" name="Input penna 602">
                  <a:extLst>
                    <a:ext uri="{FF2B5EF4-FFF2-40B4-BE49-F238E27FC236}">
                      <a16:creationId xmlns:a16="http://schemas.microsoft.com/office/drawing/2014/main" id="{47CEB028-9F7C-4D66-8F99-C180F4B9F324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7590491" y="3778417"/>
                  <a:ext cx="66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604" name="Input penna 603">
                  <a:extLst>
                    <a:ext uri="{FF2B5EF4-FFF2-40B4-BE49-F238E27FC236}">
                      <a16:creationId xmlns:a16="http://schemas.microsoft.com/office/drawing/2014/main" id="{E963FF0C-1D2F-4516-BA79-E8A4CA4D5E46}"/>
                    </a:ext>
                  </a:extLst>
                </p14:cNvPr>
                <p14:cNvContentPartPr/>
                <p14:nvPr/>
              </p14:nvContentPartPr>
              <p14:xfrm>
                <a:off x="7648091" y="3740977"/>
                <a:ext cx="83880" cy="67680"/>
              </p14:xfrm>
            </p:contentPart>
          </mc:Choice>
          <mc:Fallback xmlns="">
            <p:pic>
              <p:nvPicPr>
                <p:cNvPr id="604" name="Input penna 603">
                  <a:extLst>
                    <a:ext uri="{FF2B5EF4-FFF2-40B4-BE49-F238E27FC236}">
                      <a16:creationId xmlns:a16="http://schemas.microsoft.com/office/drawing/2014/main" id="{E963FF0C-1D2F-4516-BA79-E8A4CA4D5E46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7639451" y="3731977"/>
                  <a:ext cx="1015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605" name="Input penna 604">
                  <a:extLst>
                    <a:ext uri="{FF2B5EF4-FFF2-40B4-BE49-F238E27FC236}">
                      <a16:creationId xmlns:a16="http://schemas.microsoft.com/office/drawing/2014/main" id="{29CEC6A9-97F2-4407-B383-8038C903DB68}"/>
                    </a:ext>
                  </a:extLst>
                </p14:cNvPr>
                <p14:cNvContentPartPr/>
                <p14:nvPr/>
              </p14:nvContentPartPr>
              <p14:xfrm>
                <a:off x="7708211" y="3714337"/>
                <a:ext cx="77400" cy="87840"/>
              </p14:xfrm>
            </p:contentPart>
          </mc:Choice>
          <mc:Fallback xmlns="">
            <p:pic>
              <p:nvPicPr>
                <p:cNvPr id="605" name="Input penna 604">
                  <a:extLst>
                    <a:ext uri="{FF2B5EF4-FFF2-40B4-BE49-F238E27FC236}">
                      <a16:creationId xmlns:a16="http://schemas.microsoft.com/office/drawing/2014/main" id="{29CEC6A9-97F2-4407-B383-8038C903DB68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7699211" y="3705697"/>
                  <a:ext cx="950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606" name="Input penna 605">
                  <a:extLst>
                    <a:ext uri="{FF2B5EF4-FFF2-40B4-BE49-F238E27FC236}">
                      <a16:creationId xmlns:a16="http://schemas.microsoft.com/office/drawing/2014/main" id="{5970969F-35AD-4467-B4A6-C63F4083796F}"/>
                    </a:ext>
                  </a:extLst>
                </p14:cNvPr>
                <p14:cNvContentPartPr/>
                <p14:nvPr/>
              </p14:nvContentPartPr>
              <p14:xfrm>
                <a:off x="7780571" y="3728737"/>
                <a:ext cx="58680" cy="6768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5970969F-35AD-4467-B4A6-C63F4083796F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7771931" y="3720097"/>
                  <a:ext cx="763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607" name="Input penna 606">
                  <a:extLst>
                    <a:ext uri="{FF2B5EF4-FFF2-40B4-BE49-F238E27FC236}">
                      <a16:creationId xmlns:a16="http://schemas.microsoft.com/office/drawing/2014/main" id="{2762EBD3-A245-4FA9-942E-29F3A65F0B4A}"/>
                    </a:ext>
                  </a:extLst>
                </p14:cNvPr>
                <p14:cNvContentPartPr/>
                <p14:nvPr/>
              </p14:nvContentPartPr>
              <p14:xfrm>
                <a:off x="7854731" y="3712537"/>
                <a:ext cx="64440" cy="8676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2762EBD3-A245-4FA9-942E-29F3A65F0B4A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7846091" y="3703537"/>
                  <a:ext cx="820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608" name="Input penna 607">
                  <a:extLst>
                    <a:ext uri="{FF2B5EF4-FFF2-40B4-BE49-F238E27FC236}">
                      <a16:creationId xmlns:a16="http://schemas.microsoft.com/office/drawing/2014/main" id="{1611303C-13E7-4E81-9687-221BF5018BEC}"/>
                    </a:ext>
                  </a:extLst>
                </p14:cNvPr>
                <p14:cNvContentPartPr/>
                <p14:nvPr/>
              </p14:nvContentPartPr>
              <p14:xfrm>
                <a:off x="7895771" y="3716137"/>
                <a:ext cx="72720" cy="7668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1611303C-13E7-4E81-9687-221BF5018BEC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7887131" y="3707497"/>
                  <a:ext cx="9036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609" name="Input penna 608">
                  <a:extLst>
                    <a:ext uri="{FF2B5EF4-FFF2-40B4-BE49-F238E27FC236}">
                      <a16:creationId xmlns:a16="http://schemas.microsoft.com/office/drawing/2014/main" id="{E7193DA7-A6EE-4276-9209-BFE4A9855EB7}"/>
                    </a:ext>
                  </a:extLst>
                </p14:cNvPr>
                <p14:cNvContentPartPr/>
                <p14:nvPr/>
              </p14:nvContentPartPr>
              <p14:xfrm>
                <a:off x="6914051" y="3965257"/>
                <a:ext cx="88200" cy="56880"/>
              </p14:xfrm>
            </p:contentPart>
          </mc:Choice>
          <mc:Fallback xmlns="">
            <p:pic>
              <p:nvPicPr>
                <p:cNvPr id="609" name="Input penna 608">
                  <a:extLst>
                    <a:ext uri="{FF2B5EF4-FFF2-40B4-BE49-F238E27FC236}">
                      <a16:creationId xmlns:a16="http://schemas.microsoft.com/office/drawing/2014/main" id="{E7193DA7-A6EE-4276-9209-BFE4A9855EB7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6905411" y="3956257"/>
                  <a:ext cx="1058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610" name="Input penna 609">
                  <a:extLst>
                    <a:ext uri="{FF2B5EF4-FFF2-40B4-BE49-F238E27FC236}">
                      <a16:creationId xmlns:a16="http://schemas.microsoft.com/office/drawing/2014/main" id="{6CF9DB0B-1FAE-4476-A12B-74B22C0EE18F}"/>
                    </a:ext>
                  </a:extLst>
                </p14:cNvPr>
                <p14:cNvContentPartPr/>
                <p14:nvPr/>
              </p14:nvContentPartPr>
              <p14:xfrm>
                <a:off x="6960491" y="3877417"/>
                <a:ext cx="30600" cy="61920"/>
              </p14:xfrm>
            </p:contentPart>
          </mc:Choice>
          <mc:Fallback xmlns="">
            <p:pic>
              <p:nvPicPr>
                <p:cNvPr id="610" name="Input penna 609">
                  <a:extLst>
                    <a:ext uri="{FF2B5EF4-FFF2-40B4-BE49-F238E27FC236}">
                      <a16:creationId xmlns:a16="http://schemas.microsoft.com/office/drawing/2014/main" id="{6CF9DB0B-1FAE-4476-A12B-74B22C0EE18F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6951851" y="3868777"/>
                  <a:ext cx="482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611" name="Input penna 610">
                  <a:extLst>
                    <a:ext uri="{FF2B5EF4-FFF2-40B4-BE49-F238E27FC236}">
                      <a16:creationId xmlns:a16="http://schemas.microsoft.com/office/drawing/2014/main" id="{CE327B7B-5F8E-4B95-B3FA-C599A2BDC315}"/>
                    </a:ext>
                  </a:extLst>
                </p14:cNvPr>
                <p14:cNvContentPartPr/>
                <p14:nvPr/>
              </p14:nvContentPartPr>
              <p14:xfrm>
                <a:off x="7110971" y="3908377"/>
                <a:ext cx="66600" cy="87840"/>
              </p14:xfrm>
            </p:contentPart>
          </mc:Choice>
          <mc:Fallback xmlns="">
            <p:pic>
              <p:nvPicPr>
                <p:cNvPr id="611" name="Input penna 610">
                  <a:extLst>
                    <a:ext uri="{FF2B5EF4-FFF2-40B4-BE49-F238E27FC236}">
                      <a16:creationId xmlns:a16="http://schemas.microsoft.com/office/drawing/2014/main" id="{CE327B7B-5F8E-4B95-B3FA-C599A2BDC315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7101971" y="3899377"/>
                  <a:ext cx="84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612" name="Input penna 611">
                  <a:extLst>
                    <a:ext uri="{FF2B5EF4-FFF2-40B4-BE49-F238E27FC236}">
                      <a16:creationId xmlns:a16="http://schemas.microsoft.com/office/drawing/2014/main" id="{8487B177-1D11-4659-A7C3-0AEF6994C48F}"/>
                    </a:ext>
                  </a:extLst>
                </p14:cNvPr>
                <p14:cNvContentPartPr/>
                <p14:nvPr/>
              </p14:nvContentPartPr>
              <p14:xfrm>
                <a:off x="7120331" y="3945457"/>
                <a:ext cx="52920" cy="360"/>
              </p14:xfrm>
            </p:contentPart>
          </mc:Choice>
          <mc:Fallback xmlns="">
            <p:pic>
              <p:nvPicPr>
                <p:cNvPr id="612" name="Input penna 611">
                  <a:extLst>
                    <a:ext uri="{FF2B5EF4-FFF2-40B4-BE49-F238E27FC236}">
                      <a16:creationId xmlns:a16="http://schemas.microsoft.com/office/drawing/2014/main" id="{8487B177-1D11-4659-A7C3-0AEF6994C48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111691" y="3936457"/>
                  <a:ext cx="705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613" name="Input penna 612">
                  <a:extLst>
                    <a:ext uri="{FF2B5EF4-FFF2-40B4-BE49-F238E27FC236}">
                      <a16:creationId xmlns:a16="http://schemas.microsoft.com/office/drawing/2014/main" id="{9DC0CC28-6B8C-47AE-88A4-07C3C7A28488}"/>
                    </a:ext>
                  </a:extLst>
                </p14:cNvPr>
                <p14:cNvContentPartPr/>
                <p14:nvPr/>
              </p14:nvContentPartPr>
              <p14:xfrm>
                <a:off x="7170011" y="3915577"/>
                <a:ext cx="91080" cy="91440"/>
              </p14:xfrm>
            </p:contentPart>
          </mc:Choice>
          <mc:Fallback xmlns="">
            <p:pic>
              <p:nvPicPr>
                <p:cNvPr id="613" name="Input penna 612">
                  <a:extLst>
                    <a:ext uri="{FF2B5EF4-FFF2-40B4-BE49-F238E27FC236}">
                      <a16:creationId xmlns:a16="http://schemas.microsoft.com/office/drawing/2014/main" id="{9DC0CC28-6B8C-47AE-88A4-07C3C7A28488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7161371" y="3906577"/>
                  <a:ext cx="1087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614" name="Input penna 613">
                  <a:extLst>
                    <a:ext uri="{FF2B5EF4-FFF2-40B4-BE49-F238E27FC236}">
                      <a16:creationId xmlns:a16="http://schemas.microsoft.com/office/drawing/2014/main" id="{6CB0F6B0-9B0D-4B41-888E-E71D4F4CB01E}"/>
                    </a:ext>
                  </a:extLst>
                </p14:cNvPr>
                <p14:cNvContentPartPr/>
                <p14:nvPr/>
              </p14:nvContentPartPr>
              <p14:xfrm>
                <a:off x="7270451" y="3935377"/>
                <a:ext cx="78840" cy="6696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6CB0F6B0-9B0D-4B41-888E-E71D4F4CB01E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7261451" y="3926377"/>
                  <a:ext cx="964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615" name="Input penna 614">
                  <a:extLst>
                    <a:ext uri="{FF2B5EF4-FFF2-40B4-BE49-F238E27FC236}">
                      <a16:creationId xmlns:a16="http://schemas.microsoft.com/office/drawing/2014/main" id="{B3F2529A-BFA2-4F0B-B033-4319C1D67556}"/>
                    </a:ext>
                  </a:extLst>
                </p14:cNvPr>
                <p14:cNvContentPartPr/>
                <p14:nvPr/>
              </p14:nvContentPartPr>
              <p14:xfrm>
                <a:off x="7352531" y="3928897"/>
                <a:ext cx="53280" cy="8820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B3F2529A-BFA2-4F0B-B033-4319C1D67556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7343531" y="3920257"/>
                  <a:ext cx="709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616" name="Input penna 615">
                  <a:extLst>
                    <a:ext uri="{FF2B5EF4-FFF2-40B4-BE49-F238E27FC236}">
                      <a16:creationId xmlns:a16="http://schemas.microsoft.com/office/drawing/2014/main" id="{1499A512-3531-4189-A54A-024029F57A16}"/>
                    </a:ext>
                  </a:extLst>
                </p14:cNvPr>
                <p14:cNvContentPartPr/>
                <p14:nvPr/>
              </p14:nvContentPartPr>
              <p14:xfrm>
                <a:off x="7429211" y="3901897"/>
                <a:ext cx="44280" cy="10440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1499A512-3531-4189-A54A-024029F57A16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7420571" y="3893257"/>
                  <a:ext cx="619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617" name="Input penna 616">
                  <a:extLst>
                    <a:ext uri="{FF2B5EF4-FFF2-40B4-BE49-F238E27FC236}">
                      <a16:creationId xmlns:a16="http://schemas.microsoft.com/office/drawing/2014/main" id="{B02B28DD-8EDA-40CC-A891-604DA335AF10}"/>
                    </a:ext>
                  </a:extLst>
                </p14:cNvPr>
                <p14:cNvContentPartPr/>
                <p14:nvPr/>
              </p14:nvContentPartPr>
              <p14:xfrm>
                <a:off x="7495091" y="3913057"/>
                <a:ext cx="59400" cy="9144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B02B28DD-8EDA-40CC-A891-604DA335AF10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7486451" y="3904417"/>
                  <a:ext cx="770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618" name="Input penna 617">
                  <a:extLst>
                    <a:ext uri="{FF2B5EF4-FFF2-40B4-BE49-F238E27FC236}">
                      <a16:creationId xmlns:a16="http://schemas.microsoft.com/office/drawing/2014/main" id="{C118FC32-FFD9-4F75-B0F7-A142234B3FE0}"/>
                    </a:ext>
                  </a:extLst>
                </p14:cNvPr>
                <p14:cNvContentPartPr/>
                <p14:nvPr/>
              </p14:nvContentPartPr>
              <p14:xfrm>
                <a:off x="7512371" y="3961297"/>
                <a:ext cx="43200" cy="144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C118FC32-FFD9-4F75-B0F7-A142234B3FE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503371" y="3952297"/>
                  <a:ext cx="608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7">
              <p14:nvContentPartPr>
                <p14:cNvPr id="619" name="Input penna 618">
                  <a:extLst>
                    <a:ext uri="{FF2B5EF4-FFF2-40B4-BE49-F238E27FC236}">
                      <a16:creationId xmlns:a16="http://schemas.microsoft.com/office/drawing/2014/main" id="{C71C47D5-B070-426D-A9B8-78B5AE26D7E1}"/>
                    </a:ext>
                  </a:extLst>
                </p14:cNvPr>
                <p14:cNvContentPartPr/>
                <p14:nvPr/>
              </p14:nvContentPartPr>
              <p14:xfrm>
                <a:off x="7653491" y="3883897"/>
                <a:ext cx="58680" cy="14796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C71C47D5-B070-426D-A9B8-78B5AE26D7E1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7644491" y="3874897"/>
                  <a:ext cx="763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9">
              <p14:nvContentPartPr>
                <p14:cNvPr id="620" name="Input penna 619">
                  <a:extLst>
                    <a:ext uri="{FF2B5EF4-FFF2-40B4-BE49-F238E27FC236}">
                      <a16:creationId xmlns:a16="http://schemas.microsoft.com/office/drawing/2014/main" id="{E47C3F22-F975-49F9-8176-733D2AD4975A}"/>
                    </a:ext>
                  </a:extLst>
                </p14:cNvPr>
                <p14:cNvContentPartPr/>
                <p14:nvPr/>
              </p14:nvContentPartPr>
              <p14:xfrm>
                <a:off x="7734851" y="3860137"/>
                <a:ext cx="338400" cy="13716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E47C3F22-F975-49F9-8176-733D2AD4975A}"/>
                    </a:ext>
                  </a:extLst>
                </p:cNvPr>
                <p:cNvPicPr/>
                <p:nvPr/>
              </p:nvPicPr>
              <p:blipFill>
                <a:blip r:embed="rId1190"/>
                <a:stretch>
                  <a:fillRect/>
                </a:stretch>
              </p:blipFill>
              <p:spPr>
                <a:xfrm>
                  <a:off x="7725851" y="3851137"/>
                  <a:ext cx="3560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621" name="Input penna 620">
                  <a:extLst>
                    <a:ext uri="{FF2B5EF4-FFF2-40B4-BE49-F238E27FC236}">
                      <a16:creationId xmlns:a16="http://schemas.microsoft.com/office/drawing/2014/main" id="{CD7F2F1C-07E5-48D1-A0DB-6F816647D92F}"/>
                    </a:ext>
                  </a:extLst>
                </p14:cNvPr>
                <p14:cNvContentPartPr/>
                <p14:nvPr/>
              </p14:nvContentPartPr>
              <p14:xfrm>
                <a:off x="8070731" y="3858697"/>
                <a:ext cx="60840" cy="184320"/>
              </p14:xfrm>
            </p:contentPart>
          </mc:Choice>
          <mc:Fallback xmlns="">
            <p:pic>
              <p:nvPicPr>
                <p:cNvPr id="621" name="Input penna 620">
                  <a:extLst>
                    <a:ext uri="{FF2B5EF4-FFF2-40B4-BE49-F238E27FC236}">
                      <a16:creationId xmlns:a16="http://schemas.microsoft.com/office/drawing/2014/main" id="{CD7F2F1C-07E5-48D1-A0DB-6F816647D92F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8062091" y="3849697"/>
                  <a:ext cx="78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622" name="Input penna 621">
                  <a:extLst>
                    <a:ext uri="{FF2B5EF4-FFF2-40B4-BE49-F238E27FC236}">
                      <a16:creationId xmlns:a16="http://schemas.microsoft.com/office/drawing/2014/main" id="{0440ABA3-B63F-4503-8AC0-2B6B6BBCA2B3}"/>
                    </a:ext>
                  </a:extLst>
                </p14:cNvPr>
                <p14:cNvContentPartPr/>
                <p14:nvPr/>
              </p14:nvContentPartPr>
              <p14:xfrm>
                <a:off x="8846891" y="3538297"/>
                <a:ext cx="73440" cy="84960"/>
              </p14:xfrm>
            </p:contentPart>
          </mc:Choice>
          <mc:Fallback xmlns="">
            <p:pic>
              <p:nvPicPr>
                <p:cNvPr id="622" name="Input penna 621">
                  <a:extLst>
                    <a:ext uri="{FF2B5EF4-FFF2-40B4-BE49-F238E27FC236}">
                      <a16:creationId xmlns:a16="http://schemas.microsoft.com/office/drawing/2014/main" id="{0440ABA3-B63F-4503-8AC0-2B6B6BBCA2B3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8838251" y="3529657"/>
                  <a:ext cx="91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5">
              <p14:nvContentPartPr>
                <p14:cNvPr id="623" name="Input penna 622">
                  <a:extLst>
                    <a:ext uri="{FF2B5EF4-FFF2-40B4-BE49-F238E27FC236}">
                      <a16:creationId xmlns:a16="http://schemas.microsoft.com/office/drawing/2014/main" id="{E4BEBD19-0AEC-4C13-A51B-B397D65AD8F9}"/>
                    </a:ext>
                  </a:extLst>
                </p14:cNvPr>
                <p14:cNvContentPartPr/>
                <p14:nvPr/>
              </p14:nvContentPartPr>
              <p14:xfrm>
                <a:off x="8942291" y="3543337"/>
                <a:ext cx="60120" cy="91080"/>
              </p14:xfrm>
            </p:contentPart>
          </mc:Choice>
          <mc:Fallback xmlns="">
            <p:pic>
              <p:nvPicPr>
                <p:cNvPr id="623" name="Input penna 622">
                  <a:extLst>
                    <a:ext uri="{FF2B5EF4-FFF2-40B4-BE49-F238E27FC236}">
                      <a16:creationId xmlns:a16="http://schemas.microsoft.com/office/drawing/2014/main" id="{E4BEBD19-0AEC-4C13-A51B-B397D65AD8F9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8933291" y="3534337"/>
                  <a:ext cx="77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7">
              <p14:nvContentPartPr>
                <p14:cNvPr id="624" name="Input penna 623">
                  <a:extLst>
                    <a:ext uri="{FF2B5EF4-FFF2-40B4-BE49-F238E27FC236}">
                      <a16:creationId xmlns:a16="http://schemas.microsoft.com/office/drawing/2014/main" id="{AD0DC5C7-69EE-42AD-9E61-BFD6CB831EBC}"/>
                    </a:ext>
                  </a:extLst>
                </p14:cNvPr>
                <p14:cNvContentPartPr/>
                <p14:nvPr/>
              </p14:nvContentPartPr>
              <p14:xfrm>
                <a:off x="8945171" y="3576817"/>
                <a:ext cx="54360" cy="12240"/>
              </p14:xfrm>
            </p:contentPart>
          </mc:Choice>
          <mc:Fallback xmlns="">
            <p:pic>
              <p:nvPicPr>
                <p:cNvPr id="624" name="Input penna 623">
                  <a:extLst>
                    <a:ext uri="{FF2B5EF4-FFF2-40B4-BE49-F238E27FC236}">
                      <a16:creationId xmlns:a16="http://schemas.microsoft.com/office/drawing/2014/main" id="{AD0DC5C7-69EE-42AD-9E61-BFD6CB831EBC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8936171" y="3567817"/>
                  <a:ext cx="720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9">
              <p14:nvContentPartPr>
                <p14:cNvPr id="625" name="Input penna 624">
                  <a:extLst>
                    <a:ext uri="{FF2B5EF4-FFF2-40B4-BE49-F238E27FC236}">
                      <a16:creationId xmlns:a16="http://schemas.microsoft.com/office/drawing/2014/main" id="{C8BAC6CB-29CE-4C72-AF85-A24F9A6048C2}"/>
                    </a:ext>
                  </a:extLst>
                </p14:cNvPr>
                <p14:cNvContentPartPr/>
                <p14:nvPr/>
              </p14:nvContentPartPr>
              <p14:xfrm>
                <a:off x="9163331" y="3510577"/>
                <a:ext cx="14400" cy="126360"/>
              </p14:xfrm>
            </p:contentPart>
          </mc:Choice>
          <mc:Fallback xmlns="">
            <p:pic>
              <p:nvPicPr>
                <p:cNvPr id="625" name="Input penna 624">
                  <a:extLst>
                    <a:ext uri="{FF2B5EF4-FFF2-40B4-BE49-F238E27FC236}">
                      <a16:creationId xmlns:a16="http://schemas.microsoft.com/office/drawing/2014/main" id="{C8BAC6CB-29CE-4C72-AF85-A24F9A6048C2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9154331" y="3501577"/>
                  <a:ext cx="32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626" name="Input penna 625">
                  <a:extLst>
                    <a:ext uri="{FF2B5EF4-FFF2-40B4-BE49-F238E27FC236}">
                      <a16:creationId xmlns:a16="http://schemas.microsoft.com/office/drawing/2014/main" id="{0D6EE828-E800-4AEA-A54F-C632AF4626FA}"/>
                    </a:ext>
                  </a:extLst>
                </p14:cNvPr>
                <p14:cNvContentPartPr/>
                <p14:nvPr/>
              </p14:nvContentPartPr>
              <p14:xfrm>
                <a:off x="9158651" y="3492217"/>
                <a:ext cx="118080" cy="99000"/>
              </p14:xfrm>
            </p:contentPart>
          </mc:Choice>
          <mc:Fallback xmlns="">
            <p:pic>
              <p:nvPicPr>
                <p:cNvPr id="626" name="Input penna 625">
                  <a:extLst>
                    <a:ext uri="{FF2B5EF4-FFF2-40B4-BE49-F238E27FC236}">
                      <a16:creationId xmlns:a16="http://schemas.microsoft.com/office/drawing/2014/main" id="{0D6EE828-E800-4AEA-A54F-C632AF4626FA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9150011" y="3483577"/>
                  <a:ext cx="135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627" name="Input penna 626">
                  <a:extLst>
                    <a:ext uri="{FF2B5EF4-FFF2-40B4-BE49-F238E27FC236}">
                      <a16:creationId xmlns:a16="http://schemas.microsoft.com/office/drawing/2014/main" id="{0D862F26-C291-4E7B-8045-D7BF0C582CAC}"/>
                    </a:ext>
                  </a:extLst>
                </p14:cNvPr>
                <p14:cNvContentPartPr/>
                <p14:nvPr/>
              </p14:nvContentPartPr>
              <p14:xfrm>
                <a:off x="9283931" y="3585817"/>
                <a:ext cx="109080" cy="5436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0D862F26-C291-4E7B-8045-D7BF0C582CAC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9274931" y="3576817"/>
                  <a:ext cx="1267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628" name="Input penna 627">
                  <a:extLst>
                    <a:ext uri="{FF2B5EF4-FFF2-40B4-BE49-F238E27FC236}">
                      <a16:creationId xmlns:a16="http://schemas.microsoft.com/office/drawing/2014/main" id="{BC2CA8C1-A67B-4A09-973A-3814D7FA47B9}"/>
                    </a:ext>
                  </a:extLst>
                </p14:cNvPr>
                <p14:cNvContentPartPr/>
                <p14:nvPr/>
              </p14:nvContentPartPr>
              <p14:xfrm>
                <a:off x="9361331" y="3488977"/>
                <a:ext cx="33480" cy="5940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BC2CA8C1-A67B-4A09-973A-3814D7FA47B9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9352691" y="3480337"/>
                  <a:ext cx="511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629" name="Input penna 628">
                  <a:extLst>
                    <a:ext uri="{FF2B5EF4-FFF2-40B4-BE49-F238E27FC236}">
                      <a16:creationId xmlns:a16="http://schemas.microsoft.com/office/drawing/2014/main" id="{7EF618EF-C4E0-4DA1-A950-349349F4A1A0}"/>
                    </a:ext>
                  </a:extLst>
                </p14:cNvPr>
                <p14:cNvContentPartPr/>
                <p14:nvPr/>
              </p14:nvContentPartPr>
              <p14:xfrm>
                <a:off x="9457451" y="3578977"/>
                <a:ext cx="6840" cy="74160"/>
              </p14:xfrm>
            </p:contentPart>
          </mc:Choice>
          <mc:Fallback xmlns="">
            <p:pic>
              <p:nvPicPr>
                <p:cNvPr id="629" name="Input penna 628">
                  <a:extLst>
                    <a:ext uri="{FF2B5EF4-FFF2-40B4-BE49-F238E27FC236}">
                      <a16:creationId xmlns:a16="http://schemas.microsoft.com/office/drawing/2014/main" id="{7EF618EF-C4E0-4DA1-A950-349349F4A1A0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9448811" y="3570337"/>
                  <a:ext cx="244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630" name="Input penna 629">
                  <a:extLst>
                    <a:ext uri="{FF2B5EF4-FFF2-40B4-BE49-F238E27FC236}">
                      <a16:creationId xmlns:a16="http://schemas.microsoft.com/office/drawing/2014/main" id="{E62FFA2F-E4C8-43C6-95F4-9B1B1BEBD061}"/>
                    </a:ext>
                  </a:extLst>
                </p14:cNvPr>
                <p14:cNvContentPartPr/>
                <p14:nvPr/>
              </p14:nvContentPartPr>
              <p14:xfrm>
                <a:off x="9458891" y="3541897"/>
                <a:ext cx="39600" cy="5796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E62FFA2F-E4C8-43C6-95F4-9B1B1BEBD061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9450251" y="3533257"/>
                  <a:ext cx="572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631" name="Input penna 630">
                  <a:extLst>
                    <a:ext uri="{FF2B5EF4-FFF2-40B4-BE49-F238E27FC236}">
                      <a16:creationId xmlns:a16="http://schemas.microsoft.com/office/drawing/2014/main" id="{93364FD2-D9EC-4ABD-BA92-BF2890656E08}"/>
                    </a:ext>
                  </a:extLst>
                </p14:cNvPr>
                <p14:cNvContentPartPr/>
                <p14:nvPr/>
              </p14:nvContentPartPr>
              <p14:xfrm>
                <a:off x="9505691" y="3582217"/>
                <a:ext cx="71640" cy="74520"/>
              </p14:xfrm>
            </p:contentPart>
          </mc:Choice>
          <mc:Fallback xmlns="">
            <p:pic>
              <p:nvPicPr>
                <p:cNvPr id="631" name="Input penna 630">
                  <a:extLst>
                    <a:ext uri="{FF2B5EF4-FFF2-40B4-BE49-F238E27FC236}">
                      <a16:creationId xmlns:a16="http://schemas.microsoft.com/office/drawing/2014/main" id="{93364FD2-D9EC-4ABD-BA92-BF2890656E08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9496691" y="3573217"/>
                  <a:ext cx="89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632" name="Input penna 631">
                  <a:extLst>
                    <a:ext uri="{FF2B5EF4-FFF2-40B4-BE49-F238E27FC236}">
                      <a16:creationId xmlns:a16="http://schemas.microsoft.com/office/drawing/2014/main" id="{A014BD19-BEB1-4303-B3FF-B3834D35B7C3}"/>
                    </a:ext>
                  </a:extLst>
                </p14:cNvPr>
                <p14:cNvContentPartPr/>
                <p14:nvPr/>
              </p14:nvContentPartPr>
              <p14:xfrm>
                <a:off x="9581651" y="3582577"/>
                <a:ext cx="126720" cy="7596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A014BD19-BEB1-4303-B3FF-B3834D35B7C3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9573011" y="3573577"/>
                  <a:ext cx="144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633" name="Input penna 632">
                  <a:extLst>
                    <a:ext uri="{FF2B5EF4-FFF2-40B4-BE49-F238E27FC236}">
                      <a16:creationId xmlns:a16="http://schemas.microsoft.com/office/drawing/2014/main" id="{80D52D70-EFC3-40BA-8EB2-9A333FA1C179}"/>
                    </a:ext>
                  </a:extLst>
                </p14:cNvPr>
                <p14:cNvContentPartPr/>
                <p14:nvPr/>
              </p14:nvContentPartPr>
              <p14:xfrm>
                <a:off x="9799451" y="3641977"/>
                <a:ext cx="38160" cy="2124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80D52D70-EFC3-40BA-8EB2-9A333FA1C179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9790451" y="3633337"/>
                  <a:ext cx="558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634" name="Input penna 633">
                  <a:extLst>
                    <a:ext uri="{FF2B5EF4-FFF2-40B4-BE49-F238E27FC236}">
                      <a16:creationId xmlns:a16="http://schemas.microsoft.com/office/drawing/2014/main" id="{32F73E46-697B-46F2-82CB-0555ED095A8C}"/>
                    </a:ext>
                  </a:extLst>
                </p14:cNvPr>
                <p14:cNvContentPartPr/>
                <p14:nvPr/>
              </p14:nvContentPartPr>
              <p14:xfrm>
                <a:off x="9824291" y="3570337"/>
                <a:ext cx="80640" cy="86760"/>
              </p14:xfrm>
            </p:contentPart>
          </mc:Choice>
          <mc:Fallback xmlns="">
            <p:pic>
              <p:nvPicPr>
                <p:cNvPr id="634" name="Input penna 633">
                  <a:extLst>
                    <a:ext uri="{FF2B5EF4-FFF2-40B4-BE49-F238E27FC236}">
                      <a16:creationId xmlns:a16="http://schemas.microsoft.com/office/drawing/2014/main" id="{32F73E46-697B-46F2-82CB-0555ED095A8C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9815651" y="3561337"/>
                  <a:ext cx="982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635" name="Input penna 634">
                  <a:extLst>
                    <a:ext uri="{FF2B5EF4-FFF2-40B4-BE49-F238E27FC236}">
                      <a16:creationId xmlns:a16="http://schemas.microsoft.com/office/drawing/2014/main" id="{3C75EDCD-15C5-4774-A8F7-D8C93E61F927}"/>
                    </a:ext>
                  </a:extLst>
                </p14:cNvPr>
                <p14:cNvContentPartPr/>
                <p14:nvPr/>
              </p14:nvContentPartPr>
              <p14:xfrm>
                <a:off x="9898091" y="3585457"/>
                <a:ext cx="1800" cy="216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3C75EDCD-15C5-4774-A8F7-D8C93E61F927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9889451" y="3576817"/>
                  <a:ext cx="19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636" name="Input penna 635">
                  <a:extLst>
                    <a:ext uri="{FF2B5EF4-FFF2-40B4-BE49-F238E27FC236}">
                      <a16:creationId xmlns:a16="http://schemas.microsoft.com/office/drawing/2014/main" id="{3A2FBA74-BE86-4E5B-A294-EF81E4B90987}"/>
                    </a:ext>
                  </a:extLst>
                </p14:cNvPr>
                <p14:cNvContentPartPr/>
                <p14:nvPr/>
              </p14:nvContentPartPr>
              <p14:xfrm>
                <a:off x="9966851" y="3571777"/>
                <a:ext cx="97200" cy="72000"/>
              </p14:xfrm>
            </p:contentPart>
          </mc:Choice>
          <mc:Fallback xmlns="">
            <p:pic>
              <p:nvPicPr>
                <p:cNvPr id="636" name="Input penna 635">
                  <a:extLst>
                    <a:ext uri="{FF2B5EF4-FFF2-40B4-BE49-F238E27FC236}">
                      <a16:creationId xmlns:a16="http://schemas.microsoft.com/office/drawing/2014/main" id="{3A2FBA74-BE86-4E5B-A294-EF81E4B90987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9958211" y="3562777"/>
                  <a:ext cx="1148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637" name="Input penna 636">
                  <a:extLst>
                    <a:ext uri="{FF2B5EF4-FFF2-40B4-BE49-F238E27FC236}">
                      <a16:creationId xmlns:a16="http://schemas.microsoft.com/office/drawing/2014/main" id="{9DD372A8-18D7-4C6A-A124-6A6F6705CAFA}"/>
                    </a:ext>
                  </a:extLst>
                </p14:cNvPr>
                <p14:cNvContentPartPr/>
                <p14:nvPr/>
              </p14:nvContentPartPr>
              <p14:xfrm>
                <a:off x="10099331" y="3659617"/>
                <a:ext cx="29160" cy="4824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9DD372A8-18D7-4C6A-A124-6A6F6705CAFA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10090331" y="3650977"/>
                  <a:ext cx="46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638" name="Input penna 637">
                  <a:extLst>
                    <a:ext uri="{FF2B5EF4-FFF2-40B4-BE49-F238E27FC236}">
                      <a16:creationId xmlns:a16="http://schemas.microsoft.com/office/drawing/2014/main" id="{1BB3AF52-E777-4C7F-8310-D98D3222D44D}"/>
                    </a:ext>
                  </a:extLst>
                </p14:cNvPr>
                <p14:cNvContentPartPr/>
                <p14:nvPr/>
              </p14:nvContentPartPr>
              <p14:xfrm>
                <a:off x="10214531" y="3553057"/>
                <a:ext cx="176400" cy="13068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1BB3AF52-E777-4C7F-8310-D98D3222D44D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10205891" y="3544057"/>
                  <a:ext cx="1940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639" name="Input penna 638">
                  <a:extLst>
                    <a:ext uri="{FF2B5EF4-FFF2-40B4-BE49-F238E27FC236}">
                      <a16:creationId xmlns:a16="http://schemas.microsoft.com/office/drawing/2014/main" id="{AF765157-CBAE-4945-8339-AFC1682FF56C}"/>
                    </a:ext>
                  </a:extLst>
                </p14:cNvPr>
                <p14:cNvContentPartPr/>
                <p14:nvPr/>
              </p14:nvContentPartPr>
              <p14:xfrm>
                <a:off x="10309211" y="3613537"/>
                <a:ext cx="139320" cy="66960"/>
              </p14:xfrm>
            </p:contentPart>
          </mc:Choice>
          <mc:Fallback xmlns="">
            <p:pic>
              <p:nvPicPr>
                <p:cNvPr id="639" name="Input penna 638">
                  <a:extLst>
                    <a:ext uri="{FF2B5EF4-FFF2-40B4-BE49-F238E27FC236}">
                      <a16:creationId xmlns:a16="http://schemas.microsoft.com/office/drawing/2014/main" id="{AF765157-CBAE-4945-8339-AFC1682FF56C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10300571" y="3604897"/>
                  <a:ext cx="1569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9">
              <p14:nvContentPartPr>
                <p14:cNvPr id="640" name="Input penna 639">
                  <a:extLst>
                    <a:ext uri="{FF2B5EF4-FFF2-40B4-BE49-F238E27FC236}">
                      <a16:creationId xmlns:a16="http://schemas.microsoft.com/office/drawing/2014/main" id="{9B6F5DCE-EC5A-4764-96B5-CF9D4C89FB41}"/>
                    </a:ext>
                  </a:extLst>
                </p14:cNvPr>
                <p14:cNvContentPartPr/>
                <p14:nvPr/>
              </p14:nvContentPartPr>
              <p14:xfrm>
                <a:off x="10507571" y="3591217"/>
                <a:ext cx="117360" cy="5436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9B6F5DCE-EC5A-4764-96B5-CF9D4C89FB41}"/>
                    </a:ext>
                  </a:extLst>
                </p:cNvPr>
                <p:cNvPicPr/>
                <p:nvPr/>
              </p:nvPicPr>
              <p:blipFill>
                <a:blip r:embed="rId1230"/>
                <a:stretch>
                  <a:fillRect/>
                </a:stretch>
              </p:blipFill>
              <p:spPr>
                <a:xfrm>
                  <a:off x="10498571" y="3582217"/>
                  <a:ext cx="1350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1">
              <p14:nvContentPartPr>
                <p14:cNvPr id="641" name="Input penna 640">
                  <a:extLst>
                    <a:ext uri="{FF2B5EF4-FFF2-40B4-BE49-F238E27FC236}">
                      <a16:creationId xmlns:a16="http://schemas.microsoft.com/office/drawing/2014/main" id="{111AF9D0-3A22-48FD-97AD-867891D5DFA9}"/>
                    </a:ext>
                  </a:extLst>
                </p14:cNvPr>
                <p14:cNvContentPartPr/>
                <p14:nvPr/>
              </p14:nvContentPartPr>
              <p14:xfrm>
                <a:off x="10599731" y="3471337"/>
                <a:ext cx="19440" cy="75240"/>
              </p14:xfrm>
            </p:contentPart>
          </mc:Choice>
          <mc:Fallback xmlns="">
            <p:pic>
              <p:nvPicPr>
                <p:cNvPr id="641" name="Input penna 640">
                  <a:extLst>
                    <a:ext uri="{FF2B5EF4-FFF2-40B4-BE49-F238E27FC236}">
                      <a16:creationId xmlns:a16="http://schemas.microsoft.com/office/drawing/2014/main" id="{111AF9D0-3A22-48FD-97AD-867891D5DFA9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10591091" y="3462697"/>
                  <a:ext cx="370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642" name="Input penna 641">
                  <a:extLst>
                    <a:ext uri="{FF2B5EF4-FFF2-40B4-BE49-F238E27FC236}">
                      <a16:creationId xmlns:a16="http://schemas.microsoft.com/office/drawing/2014/main" id="{F8BCAA88-A43E-4225-8D63-AC53637AA285}"/>
                    </a:ext>
                  </a:extLst>
                </p14:cNvPr>
                <p14:cNvContentPartPr/>
                <p14:nvPr/>
              </p14:nvContentPartPr>
              <p14:xfrm>
                <a:off x="10699811" y="3576097"/>
                <a:ext cx="7560" cy="7632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F8BCAA88-A43E-4225-8D63-AC53637AA285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10690811" y="3567097"/>
                  <a:ext cx="252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643" name="Input penna 642">
                  <a:extLst>
                    <a:ext uri="{FF2B5EF4-FFF2-40B4-BE49-F238E27FC236}">
                      <a16:creationId xmlns:a16="http://schemas.microsoft.com/office/drawing/2014/main" id="{4C0D2566-4D18-4A72-84DA-C728EECFA98F}"/>
                    </a:ext>
                  </a:extLst>
                </p14:cNvPr>
                <p14:cNvContentPartPr/>
                <p14:nvPr/>
              </p14:nvContentPartPr>
              <p14:xfrm>
                <a:off x="10693691" y="3547297"/>
                <a:ext cx="69480" cy="49680"/>
              </p14:xfrm>
            </p:contentPart>
          </mc:Choice>
          <mc:Fallback xmlns="">
            <p:pic>
              <p:nvPicPr>
                <p:cNvPr id="643" name="Input penna 642">
                  <a:extLst>
                    <a:ext uri="{FF2B5EF4-FFF2-40B4-BE49-F238E27FC236}">
                      <a16:creationId xmlns:a16="http://schemas.microsoft.com/office/drawing/2014/main" id="{4C0D2566-4D18-4A72-84DA-C728EECFA98F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10685051" y="3538657"/>
                  <a:ext cx="871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644" name="Input penna 643">
                  <a:extLst>
                    <a:ext uri="{FF2B5EF4-FFF2-40B4-BE49-F238E27FC236}">
                      <a16:creationId xmlns:a16="http://schemas.microsoft.com/office/drawing/2014/main" id="{11662357-45EF-4C84-AFC3-5672D6F1DB3F}"/>
                    </a:ext>
                  </a:extLst>
                </p14:cNvPr>
                <p14:cNvContentPartPr/>
                <p14:nvPr/>
              </p14:nvContentPartPr>
              <p14:xfrm>
                <a:off x="10758131" y="3584017"/>
                <a:ext cx="95400" cy="6372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11662357-45EF-4C84-AFC3-5672D6F1DB3F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10749491" y="3575377"/>
                  <a:ext cx="1130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645" name="Input penna 644">
                  <a:extLst>
                    <a:ext uri="{FF2B5EF4-FFF2-40B4-BE49-F238E27FC236}">
                      <a16:creationId xmlns:a16="http://schemas.microsoft.com/office/drawing/2014/main" id="{9FA6FAF3-A159-4F44-8670-62491218CF69}"/>
                    </a:ext>
                  </a:extLst>
                </p14:cNvPr>
                <p14:cNvContentPartPr/>
                <p14:nvPr/>
              </p14:nvContentPartPr>
              <p14:xfrm>
                <a:off x="10862171" y="3581497"/>
                <a:ext cx="41040" cy="6768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9FA6FAF3-A159-4F44-8670-62491218CF69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10853531" y="3572857"/>
                  <a:ext cx="586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646" name="Input penna 645">
                  <a:extLst>
                    <a:ext uri="{FF2B5EF4-FFF2-40B4-BE49-F238E27FC236}">
                      <a16:creationId xmlns:a16="http://schemas.microsoft.com/office/drawing/2014/main" id="{30A2BCA3-21F4-4F37-953E-FED6CCE21BD6}"/>
                    </a:ext>
                  </a:extLst>
                </p14:cNvPr>
                <p14:cNvContentPartPr/>
                <p14:nvPr/>
              </p14:nvContentPartPr>
              <p14:xfrm>
                <a:off x="10942811" y="3594817"/>
                <a:ext cx="75600" cy="52920"/>
              </p14:xfrm>
            </p:contentPart>
          </mc:Choice>
          <mc:Fallback xmlns="">
            <p:pic>
              <p:nvPicPr>
                <p:cNvPr id="646" name="Input penna 645">
                  <a:extLst>
                    <a:ext uri="{FF2B5EF4-FFF2-40B4-BE49-F238E27FC236}">
                      <a16:creationId xmlns:a16="http://schemas.microsoft.com/office/drawing/2014/main" id="{30A2BCA3-21F4-4F37-953E-FED6CCE21BD6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10934171" y="3585817"/>
                  <a:ext cx="932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647" name="Input penna 646">
                  <a:extLst>
                    <a:ext uri="{FF2B5EF4-FFF2-40B4-BE49-F238E27FC236}">
                      <a16:creationId xmlns:a16="http://schemas.microsoft.com/office/drawing/2014/main" id="{29DFACD5-EA1B-40E2-8A13-A03E534D42C1}"/>
                    </a:ext>
                  </a:extLst>
                </p14:cNvPr>
                <p14:cNvContentPartPr/>
                <p14:nvPr/>
              </p14:nvContentPartPr>
              <p14:xfrm>
                <a:off x="11139731" y="3616057"/>
                <a:ext cx="39960" cy="2412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29DFACD5-EA1B-40E2-8A13-A03E534D42C1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11130731" y="3607417"/>
                  <a:ext cx="576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648" name="Input penna 647">
                  <a:extLst>
                    <a:ext uri="{FF2B5EF4-FFF2-40B4-BE49-F238E27FC236}">
                      <a16:creationId xmlns:a16="http://schemas.microsoft.com/office/drawing/2014/main" id="{4610C996-2EC3-49F4-914D-E7024168867F}"/>
                    </a:ext>
                  </a:extLst>
                </p14:cNvPr>
                <p14:cNvContentPartPr/>
                <p14:nvPr/>
              </p14:nvContentPartPr>
              <p14:xfrm>
                <a:off x="11191211" y="3552697"/>
                <a:ext cx="67680" cy="88560"/>
              </p14:xfrm>
            </p:contentPart>
          </mc:Choice>
          <mc:Fallback xmlns="">
            <p:pic>
              <p:nvPicPr>
                <p:cNvPr id="648" name="Input penna 647">
                  <a:extLst>
                    <a:ext uri="{FF2B5EF4-FFF2-40B4-BE49-F238E27FC236}">
                      <a16:creationId xmlns:a16="http://schemas.microsoft.com/office/drawing/2014/main" id="{4610C996-2EC3-49F4-914D-E7024168867F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11182571" y="3543697"/>
                  <a:ext cx="85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649" name="Input penna 648">
                  <a:extLst>
                    <a:ext uri="{FF2B5EF4-FFF2-40B4-BE49-F238E27FC236}">
                      <a16:creationId xmlns:a16="http://schemas.microsoft.com/office/drawing/2014/main" id="{F2E52053-B107-415C-AEE1-0516E585148A}"/>
                    </a:ext>
                  </a:extLst>
                </p14:cNvPr>
                <p14:cNvContentPartPr/>
                <p14:nvPr/>
              </p14:nvContentPartPr>
              <p14:xfrm>
                <a:off x="11263211" y="3547297"/>
                <a:ext cx="10440" cy="20520"/>
              </p14:xfrm>
            </p:contentPart>
          </mc:Choice>
          <mc:Fallback xmlns="">
            <p:pic>
              <p:nvPicPr>
                <p:cNvPr id="649" name="Input penna 648">
                  <a:extLst>
                    <a:ext uri="{FF2B5EF4-FFF2-40B4-BE49-F238E27FC236}">
                      <a16:creationId xmlns:a16="http://schemas.microsoft.com/office/drawing/2014/main" id="{F2E52053-B107-415C-AEE1-0516E585148A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11254211" y="3538657"/>
                  <a:ext cx="280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650" name="Input penna 649">
                  <a:extLst>
                    <a:ext uri="{FF2B5EF4-FFF2-40B4-BE49-F238E27FC236}">
                      <a16:creationId xmlns:a16="http://schemas.microsoft.com/office/drawing/2014/main" id="{C54C46F9-FEB0-49B1-B2A3-EFE060988B2C}"/>
                    </a:ext>
                  </a:extLst>
                </p14:cNvPr>
                <p14:cNvContentPartPr/>
                <p14:nvPr/>
              </p14:nvContentPartPr>
              <p14:xfrm>
                <a:off x="11382011" y="3575377"/>
                <a:ext cx="75600" cy="7488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C54C46F9-FEB0-49B1-B2A3-EFE060988B2C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11373371" y="3566377"/>
                  <a:ext cx="932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651" name="Input penna 650">
                  <a:extLst>
                    <a:ext uri="{FF2B5EF4-FFF2-40B4-BE49-F238E27FC236}">
                      <a16:creationId xmlns:a16="http://schemas.microsoft.com/office/drawing/2014/main" id="{2A6AE5E5-9343-4EB3-A1F1-C0925BB1BC1E}"/>
                    </a:ext>
                  </a:extLst>
                </p14:cNvPr>
                <p14:cNvContentPartPr/>
                <p14:nvPr/>
              </p14:nvContentPartPr>
              <p14:xfrm>
                <a:off x="11487851" y="3657817"/>
                <a:ext cx="44640" cy="70920"/>
              </p14:xfrm>
            </p:contentPart>
          </mc:Choice>
          <mc:Fallback xmlns="">
            <p:pic>
              <p:nvPicPr>
                <p:cNvPr id="651" name="Input penna 650">
                  <a:extLst>
                    <a:ext uri="{FF2B5EF4-FFF2-40B4-BE49-F238E27FC236}">
                      <a16:creationId xmlns:a16="http://schemas.microsoft.com/office/drawing/2014/main" id="{2A6AE5E5-9343-4EB3-A1F1-C0925BB1BC1E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11478851" y="3648817"/>
                  <a:ext cx="62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652" name="Input penna 651">
                  <a:extLst>
                    <a:ext uri="{FF2B5EF4-FFF2-40B4-BE49-F238E27FC236}">
                      <a16:creationId xmlns:a16="http://schemas.microsoft.com/office/drawing/2014/main" id="{638FA9BE-1B97-4D75-A071-04AE2A4AD351}"/>
                    </a:ext>
                  </a:extLst>
                </p14:cNvPr>
                <p14:cNvContentPartPr/>
                <p14:nvPr/>
              </p14:nvContentPartPr>
              <p14:xfrm>
                <a:off x="8874971" y="3758617"/>
                <a:ext cx="97200" cy="9720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638FA9BE-1B97-4D75-A071-04AE2A4AD351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8866331" y="3749617"/>
                  <a:ext cx="1148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653" name="Input penna 652">
                  <a:extLst>
                    <a:ext uri="{FF2B5EF4-FFF2-40B4-BE49-F238E27FC236}">
                      <a16:creationId xmlns:a16="http://schemas.microsoft.com/office/drawing/2014/main" id="{127EFD47-6CDB-4CEF-959A-EA659438B993}"/>
                    </a:ext>
                  </a:extLst>
                </p14:cNvPr>
                <p14:cNvContentPartPr/>
                <p14:nvPr/>
              </p14:nvContentPartPr>
              <p14:xfrm>
                <a:off x="8989091" y="3761137"/>
                <a:ext cx="77760" cy="109800"/>
              </p14:xfrm>
            </p:contentPart>
          </mc:Choice>
          <mc:Fallback xmlns="">
            <p:pic>
              <p:nvPicPr>
                <p:cNvPr id="653" name="Input penna 652">
                  <a:extLst>
                    <a:ext uri="{FF2B5EF4-FFF2-40B4-BE49-F238E27FC236}">
                      <a16:creationId xmlns:a16="http://schemas.microsoft.com/office/drawing/2014/main" id="{127EFD47-6CDB-4CEF-959A-EA659438B993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8980091" y="3752137"/>
                  <a:ext cx="95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7">
              <p14:nvContentPartPr>
                <p14:cNvPr id="654" name="Input penna 653">
                  <a:extLst>
                    <a:ext uri="{FF2B5EF4-FFF2-40B4-BE49-F238E27FC236}">
                      <a16:creationId xmlns:a16="http://schemas.microsoft.com/office/drawing/2014/main" id="{A3F03DC9-BFD0-497C-B7BE-BD61E122867F}"/>
                    </a:ext>
                  </a:extLst>
                </p14:cNvPr>
                <p14:cNvContentPartPr/>
                <p14:nvPr/>
              </p14:nvContentPartPr>
              <p14:xfrm>
                <a:off x="8991611" y="3822697"/>
                <a:ext cx="60840" cy="5400"/>
              </p14:xfrm>
            </p:contentPart>
          </mc:Choice>
          <mc:Fallback xmlns="">
            <p:pic>
              <p:nvPicPr>
                <p:cNvPr id="654" name="Input penna 653">
                  <a:extLst>
                    <a:ext uri="{FF2B5EF4-FFF2-40B4-BE49-F238E27FC236}">
                      <a16:creationId xmlns:a16="http://schemas.microsoft.com/office/drawing/2014/main" id="{A3F03DC9-BFD0-497C-B7BE-BD61E122867F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982971" y="3813697"/>
                  <a:ext cx="784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655" name="Input penna 654">
                  <a:extLst>
                    <a:ext uri="{FF2B5EF4-FFF2-40B4-BE49-F238E27FC236}">
                      <a16:creationId xmlns:a16="http://schemas.microsoft.com/office/drawing/2014/main" id="{7AB818E6-845A-4E17-BEEA-850D070CA149}"/>
                    </a:ext>
                  </a:extLst>
                </p14:cNvPr>
                <p14:cNvContentPartPr/>
                <p14:nvPr/>
              </p14:nvContentPartPr>
              <p14:xfrm>
                <a:off x="9247571" y="3792097"/>
                <a:ext cx="129240" cy="11520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7AB818E6-845A-4E17-BEEA-850D070CA149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9238571" y="3783457"/>
                  <a:ext cx="1468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656" name="Input penna 655">
                  <a:extLst>
                    <a:ext uri="{FF2B5EF4-FFF2-40B4-BE49-F238E27FC236}">
                      <a16:creationId xmlns:a16="http://schemas.microsoft.com/office/drawing/2014/main" id="{49399747-1ED2-4BF4-B96D-C3C378FDE8B5}"/>
                    </a:ext>
                  </a:extLst>
                </p14:cNvPr>
                <p14:cNvContentPartPr/>
                <p14:nvPr/>
              </p14:nvContentPartPr>
              <p14:xfrm>
                <a:off x="9317051" y="3843577"/>
                <a:ext cx="96480" cy="7128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49399747-1ED2-4BF4-B96D-C3C378FDE8B5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9308051" y="3834577"/>
                  <a:ext cx="1141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657" name="Input penna 656">
                  <a:extLst>
                    <a:ext uri="{FF2B5EF4-FFF2-40B4-BE49-F238E27FC236}">
                      <a16:creationId xmlns:a16="http://schemas.microsoft.com/office/drawing/2014/main" id="{E9B27BCD-A28C-48DE-A962-74F9ED03FAFC}"/>
                    </a:ext>
                  </a:extLst>
                </p14:cNvPr>
                <p14:cNvContentPartPr/>
                <p14:nvPr/>
              </p14:nvContentPartPr>
              <p14:xfrm>
                <a:off x="9489491" y="3840337"/>
                <a:ext cx="86400" cy="85320"/>
              </p14:xfrm>
            </p:contentPart>
          </mc:Choice>
          <mc:Fallback xmlns="">
            <p:pic>
              <p:nvPicPr>
                <p:cNvPr id="657" name="Input penna 656">
                  <a:extLst>
                    <a:ext uri="{FF2B5EF4-FFF2-40B4-BE49-F238E27FC236}">
                      <a16:creationId xmlns:a16="http://schemas.microsoft.com/office/drawing/2014/main" id="{E9B27BCD-A28C-48DE-A962-74F9ED03FAFC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9480851" y="3831337"/>
                  <a:ext cx="1040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658" name="Input penna 657">
                  <a:extLst>
                    <a:ext uri="{FF2B5EF4-FFF2-40B4-BE49-F238E27FC236}">
                      <a16:creationId xmlns:a16="http://schemas.microsoft.com/office/drawing/2014/main" id="{BC3C7BE7-B1DF-4E6C-A8B7-80C0BEE6EC01}"/>
                    </a:ext>
                  </a:extLst>
                </p14:cNvPr>
                <p14:cNvContentPartPr/>
                <p14:nvPr/>
              </p14:nvContentPartPr>
              <p14:xfrm>
                <a:off x="9480131" y="3874897"/>
                <a:ext cx="65160" cy="540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BC3C7BE7-B1DF-4E6C-A8B7-80C0BEE6EC01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9471131" y="3866257"/>
                  <a:ext cx="828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659" name="Input penna 658">
                  <a:extLst>
                    <a:ext uri="{FF2B5EF4-FFF2-40B4-BE49-F238E27FC236}">
                      <a16:creationId xmlns:a16="http://schemas.microsoft.com/office/drawing/2014/main" id="{4E3B660B-AF48-467C-97ED-CA7B1E9AE476}"/>
                    </a:ext>
                  </a:extLst>
                </p14:cNvPr>
                <p14:cNvContentPartPr/>
                <p14:nvPr/>
              </p14:nvContentPartPr>
              <p14:xfrm>
                <a:off x="9651851" y="3837097"/>
                <a:ext cx="83160" cy="7092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4E3B660B-AF48-467C-97ED-CA7B1E9AE476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9643211" y="3828457"/>
                  <a:ext cx="1008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660" name="Input penna 659">
                  <a:extLst>
                    <a:ext uri="{FF2B5EF4-FFF2-40B4-BE49-F238E27FC236}">
                      <a16:creationId xmlns:a16="http://schemas.microsoft.com/office/drawing/2014/main" id="{B5B6472A-4754-4608-A320-3D5FAA5DCFAD}"/>
                    </a:ext>
                  </a:extLst>
                </p14:cNvPr>
                <p14:cNvContentPartPr/>
                <p14:nvPr/>
              </p14:nvContentPartPr>
              <p14:xfrm>
                <a:off x="9859571" y="3797857"/>
                <a:ext cx="86400" cy="9864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B5B6472A-4754-4608-A320-3D5FAA5DCFAD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9850931" y="3789217"/>
                  <a:ext cx="104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661" name="Input penna 660">
                  <a:extLst>
                    <a:ext uri="{FF2B5EF4-FFF2-40B4-BE49-F238E27FC236}">
                      <a16:creationId xmlns:a16="http://schemas.microsoft.com/office/drawing/2014/main" id="{20743328-3E6E-47F5-9CB7-76371EAD05FC}"/>
                    </a:ext>
                  </a:extLst>
                </p14:cNvPr>
                <p14:cNvContentPartPr/>
                <p14:nvPr/>
              </p14:nvContentPartPr>
              <p14:xfrm>
                <a:off x="9951371" y="3806857"/>
                <a:ext cx="81720" cy="8604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20743328-3E6E-47F5-9CB7-76371EAD05FC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9942731" y="3798217"/>
                  <a:ext cx="993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662" name="Input penna 661">
                  <a:extLst>
                    <a:ext uri="{FF2B5EF4-FFF2-40B4-BE49-F238E27FC236}">
                      <a16:creationId xmlns:a16="http://schemas.microsoft.com/office/drawing/2014/main" id="{5AEA63BF-F066-4FA9-A26B-4D270C4C8A2A}"/>
                    </a:ext>
                  </a:extLst>
                </p14:cNvPr>
                <p14:cNvContentPartPr/>
                <p14:nvPr/>
              </p14:nvContentPartPr>
              <p14:xfrm>
                <a:off x="10028411" y="3830257"/>
                <a:ext cx="145440" cy="7380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5AEA63BF-F066-4FA9-A26B-4D270C4C8A2A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10019771" y="3821257"/>
                  <a:ext cx="1630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663" name="Input penna 662">
                  <a:extLst>
                    <a:ext uri="{FF2B5EF4-FFF2-40B4-BE49-F238E27FC236}">
                      <a16:creationId xmlns:a16="http://schemas.microsoft.com/office/drawing/2014/main" id="{82816B9C-DA17-4225-AE97-4A29B42B6863}"/>
                    </a:ext>
                  </a:extLst>
                </p14:cNvPr>
                <p14:cNvContentPartPr/>
                <p14:nvPr/>
              </p14:nvContentPartPr>
              <p14:xfrm>
                <a:off x="10193651" y="3813697"/>
                <a:ext cx="140040" cy="8676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82816B9C-DA17-4225-AE97-4A29B42B6863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10185011" y="3805057"/>
                  <a:ext cx="157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664" name="Input penna 663">
                  <a:extLst>
                    <a:ext uri="{FF2B5EF4-FFF2-40B4-BE49-F238E27FC236}">
                      <a16:creationId xmlns:a16="http://schemas.microsoft.com/office/drawing/2014/main" id="{3B7EC944-3AB3-4697-A1B0-AD4E44F93814}"/>
                    </a:ext>
                  </a:extLst>
                </p14:cNvPr>
                <p14:cNvContentPartPr/>
                <p14:nvPr/>
              </p14:nvContentPartPr>
              <p14:xfrm>
                <a:off x="10485611" y="3798577"/>
                <a:ext cx="9360" cy="9000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3B7EC944-3AB3-4697-A1B0-AD4E44F93814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10476971" y="3789937"/>
                  <a:ext cx="270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665" name="Input penna 664">
                  <a:extLst>
                    <a:ext uri="{FF2B5EF4-FFF2-40B4-BE49-F238E27FC236}">
                      <a16:creationId xmlns:a16="http://schemas.microsoft.com/office/drawing/2014/main" id="{FD00D88B-73B4-4AEE-84E5-5565762194A6}"/>
                    </a:ext>
                  </a:extLst>
                </p14:cNvPr>
                <p14:cNvContentPartPr/>
                <p14:nvPr/>
              </p14:nvContentPartPr>
              <p14:xfrm>
                <a:off x="10474811" y="3764017"/>
                <a:ext cx="105840" cy="6840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FD00D88B-73B4-4AEE-84E5-5565762194A6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10466171" y="3755377"/>
                  <a:ext cx="123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666" name="Input penna 665">
                  <a:extLst>
                    <a:ext uri="{FF2B5EF4-FFF2-40B4-BE49-F238E27FC236}">
                      <a16:creationId xmlns:a16="http://schemas.microsoft.com/office/drawing/2014/main" id="{02B53AC5-F145-4049-9F81-A9CE0CF927B7}"/>
                    </a:ext>
                  </a:extLst>
                </p14:cNvPr>
                <p14:cNvContentPartPr/>
                <p14:nvPr/>
              </p14:nvContentPartPr>
              <p14:xfrm>
                <a:off x="10606571" y="3826297"/>
                <a:ext cx="92520" cy="8856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02B53AC5-F145-4049-9F81-A9CE0CF927B7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10597931" y="3817657"/>
                  <a:ext cx="110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667" name="Input penna 666">
                  <a:extLst>
                    <a:ext uri="{FF2B5EF4-FFF2-40B4-BE49-F238E27FC236}">
                      <a16:creationId xmlns:a16="http://schemas.microsoft.com/office/drawing/2014/main" id="{CDA40054-C4DA-408E-89E1-0E214E3CDE4A}"/>
                    </a:ext>
                  </a:extLst>
                </p14:cNvPr>
                <p14:cNvContentPartPr/>
                <p14:nvPr/>
              </p14:nvContentPartPr>
              <p14:xfrm>
                <a:off x="10606571" y="3873817"/>
                <a:ext cx="62640" cy="828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CDA40054-C4DA-408E-89E1-0E214E3CDE4A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10597571" y="3864817"/>
                  <a:ext cx="802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668" name="Input penna 667">
                  <a:extLst>
                    <a:ext uri="{FF2B5EF4-FFF2-40B4-BE49-F238E27FC236}">
                      <a16:creationId xmlns:a16="http://schemas.microsoft.com/office/drawing/2014/main" id="{936D8087-C0FB-43D9-B690-647B86F9E9AE}"/>
                    </a:ext>
                  </a:extLst>
                </p14:cNvPr>
                <p14:cNvContentPartPr/>
                <p14:nvPr/>
              </p14:nvContentPartPr>
              <p14:xfrm>
                <a:off x="10736891" y="3850057"/>
                <a:ext cx="73080" cy="7200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936D8087-C0FB-43D9-B690-647B86F9E9AE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10727891" y="3841417"/>
                  <a:ext cx="907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669" name="Input penna 668">
                  <a:extLst>
                    <a:ext uri="{FF2B5EF4-FFF2-40B4-BE49-F238E27FC236}">
                      <a16:creationId xmlns:a16="http://schemas.microsoft.com/office/drawing/2014/main" id="{D972EB3E-B8D6-46B4-935A-81548596DD12}"/>
                    </a:ext>
                  </a:extLst>
                </p14:cNvPr>
                <p14:cNvContentPartPr/>
                <p14:nvPr/>
              </p14:nvContentPartPr>
              <p14:xfrm>
                <a:off x="10858571" y="3936457"/>
                <a:ext cx="45360" cy="4644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D972EB3E-B8D6-46B4-935A-81548596DD12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10849931" y="3927817"/>
                  <a:ext cx="630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670" name="Input penna 669">
                  <a:extLst>
                    <a:ext uri="{FF2B5EF4-FFF2-40B4-BE49-F238E27FC236}">
                      <a16:creationId xmlns:a16="http://schemas.microsoft.com/office/drawing/2014/main" id="{AD14AF2C-950E-41E5-B768-DE6FAE9AFCE6}"/>
                    </a:ext>
                  </a:extLst>
                </p14:cNvPr>
                <p14:cNvContentPartPr/>
                <p14:nvPr/>
              </p14:nvContentPartPr>
              <p14:xfrm>
                <a:off x="11027771" y="3870217"/>
                <a:ext cx="92880" cy="7056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AD14AF2C-950E-41E5-B768-DE6FAE9AFCE6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11019131" y="3861577"/>
                  <a:ext cx="110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671" name="Input penna 670">
                  <a:extLst>
                    <a:ext uri="{FF2B5EF4-FFF2-40B4-BE49-F238E27FC236}">
                      <a16:creationId xmlns:a16="http://schemas.microsoft.com/office/drawing/2014/main" id="{9AA4F894-B0A3-40A4-9199-D6AB13C21B18}"/>
                    </a:ext>
                  </a:extLst>
                </p14:cNvPr>
                <p14:cNvContentPartPr/>
                <p14:nvPr/>
              </p14:nvContentPartPr>
              <p14:xfrm>
                <a:off x="11177171" y="3886057"/>
                <a:ext cx="100080" cy="4968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9AA4F894-B0A3-40A4-9199-D6AB13C21B18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11168531" y="3877417"/>
                  <a:ext cx="1177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672" name="Input penna 671">
                  <a:extLst>
                    <a:ext uri="{FF2B5EF4-FFF2-40B4-BE49-F238E27FC236}">
                      <a16:creationId xmlns:a16="http://schemas.microsoft.com/office/drawing/2014/main" id="{3393CABC-111C-4EB7-BF70-67C94827D093}"/>
                    </a:ext>
                  </a:extLst>
                </p14:cNvPr>
                <p14:cNvContentPartPr/>
                <p14:nvPr/>
              </p14:nvContentPartPr>
              <p14:xfrm>
                <a:off x="11328011" y="3852937"/>
                <a:ext cx="61560" cy="8676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3393CABC-111C-4EB7-BF70-67C94827D093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11319011" y="3843937"/>
                  <a:ext cx="792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673" name="Input penna 672">
                  <a:extLst>
                    <a:ext uri="{FF2B5EF4-FFF2-40B4-BE49-F238E27FC236}">
                      <a16:creationId xmlns:a16="http://schemas.microsoft.com/office/drawing/2014/main" id="{0844277A-8026-4A00-BA90-4732EB31BE5C}"/>
                    </a:ext>
                  </a:extLst>
                </p14:cNvPr>
                <p14:cNvContentPartPr/>
                <p14:nvPr/>
              </p14:nvContentPartPr>
              <p14:xfrm>
                <a:off x="8909171" y="4018897"/>
                <a:ext cx="99720" cy="8784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0844277A-8026-4A00-BA90-4732EB31BE5C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8900531" y="4010257"/>
                  <a:ext cx="1173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674" name="Input penna 673">
                  <a:extLst>
                    <a:ext uri="{FF2B5EF4-FFF2-40B4-BE49-F238E27FC236}">
                      <a16:creationId xmlns:a16="http://schemas.microsoft.com/office/drawing/2014/main" id="{3EAF2D2C-7646-48C6-BB73-9BC6E51CBFF8}"/>
                    </a:ext>
                  </a:extLst>
                </p14:cNvPr>
                <p14:cNvContentPartPr/>
                <p14:nvPr/>
              </p14:nvContentPartPr>
              <p14:xfrm>
                <a:off x="9003491" y="4029337"/>
                <a:ext cx="138960" cy="72720"/>
              </p14:xfrm>
            </p:contentPart>
          </mc:Choice>
          <mc:Fallback xmlns="">
            <p:pic>
              <p:nvPicPr>
                <p:cNvPr id="674" name="Input penna 673">
                  <a:extLst>
                    <a:ext uri="{FF2B5EF4-FFF2-40B4-BE49-F238E27FC236}">
                      <a16:creationId xmlns:a16="http://schemas.microsoft.com/office/drawing/2014/main" id="{3EAF2D2C-7646-48C6-BB73-9BC6E51CBFF8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8994851" y="4020337"/>
                  <a:ext cx="1566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675" name="Input penna 674">
                  <a:extLst>
                    <a:ext uri="{FF2B5EF4-FFF2-40B4-BE49-F238E27FC236}">
                      <a16:creationId xmlns:a16="http://schemas.microsoft.com/office/drawing/2014/main" id="{879D0746-2AC0-4636-A48C-FAAB19B2EBC0}"/>
                    </a:ext>
                  </a:extLst>
                </p14:cNvPr>
                <p14:cNvContentPartPr/>
                <p14:nvPr/>
              </p14:nvContentPartPr>
              <p14:xfrm>
                <a:off x="9288251" y="4074337"/>
                <a:ext cx="8280" cy="5796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879D0746-2AC0-4636-A48C-FAAB19B2EBC0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9279611" y="4065697"/>
                  <a:ext cx="259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676" name="Input penna 675">
                  <a:extLst>
                    <a:ext uri="{FF2B5EF4-FFF2-40B4-BE49-F238E27FC236}">
                      <a16:creationId xmlns:a16="http://schemas.microsoft.com/office/drawing/2014/main" id="{C8EFC4AB-7118-446B-93D5-B5153F1E12C6}"/>
                    </a:ext>
                  </a:extLst>
                </p14:cNvPr>
                <p14:cNvContentPartPr/>
                <p14:nvPr/>
              </p14:nvContentPartPr>
              <p14:xfrm>
                <a:off x="9264851" y="4057417"/>
                <a:ext cx="91440" cy="7452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C8EFC4AB-7118-446B-93D5-B5153F1E12C6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9256211" y="4048777"/>
                  <a:ext cx="1090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677" name="Input penna 676">
                  <a:extLst>
                    <a:ext uri="{FF2B5EF4-FFF2-40B4-BE49-F238E27FC236}">
                      <a16:creationId xmlns:a16="http://schemas.microsoft.com/office/drawing/2014/main" id="{EF71FDC7-D954-4DB6-931B-93D92A47983D}"/>
                    </a:ext>
                  </a:extLst>
                </p14:cNvPr>
                <p14:cNvContentPartPr/>
                <p14:nvPr/>
              </p14:nvContentPartPr>
              <p14:xfrm>
                <a:off x="9366731" y="4057417"/>
                <a:ext cx="57960" cy="7092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EF71FDC7-D954-4DB6-931B-93D92A47983D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9357731" y="4048777"/>
                  <a:ext cx="756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678" name="Input penna 677">
                  <a:extLst>
                    <a:ext uri="{FF2B5EF4-FFF2-40B4-BE49-F238E27FC236}">
                      <a16:creationId xmlns:a16="http://schemas.microsoft.com/office/drawing/2014/main" id="{AA91769F-6ADB-462C-B525-462B282C8CE3}"/>
                    </a:ext>
                  </a:extLst>
                </p14:cNvPr>
                <p14:cNvContentPartPr/>
                <p14:nvPr/>
              </p14:nvContentPartPr>
              <p14:xfrm>
                <a:off x="9374651" y="4080817"/>
                <a:ext cx="102240" cy="5148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AA91769F-6ADB-462C-B525-462B282C8CE3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9366011" y="4071817"/>
                  <a:ext cx="1198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679" name="Input penna 678">
                  <a:extLst>
                    <a:ext uri="{FF2B5EF4-FFF2-40B4-BE49-F238E27FC236}">
                      <a16:creationId xmlns:a16="http://schemas.microsoft.com/office/drawing/2014/main" id="{96E04846-DD12-4919-BFAC-1CD3FF44D678}"/>
                    </a:ext>
                  </a:extLst>
                </p14:cNvPr>
                <p14:cNvContentPartPr/>
                <p14:nvPr/>
              </p14:nvContentPartPr>
              <p14:xfrm>
                <a:off x="9427211" y="4061017"/>
                <a:ext cx="111960" cy="82800"/>
              </p14:xfrm>
            </p:contentPart>
          </mc:Choice>
          <mc:Fallback xmlns="">
            <p:pic>
              <p:nvPicPr>
                <p:cNvPr id="679" name="Input penna 678">
                  <a:extLst>
                    <a:ext uri="{FF2B5EF4-FFF2-40B4-BE49-F238E27FC236}">
                      <a16:creationId xmlns:a16="http://schemas.microsoft.com/office/drawing/2014/main" id="{96E04846-DD12-4919-BFAC-1CD3FF44D678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9418571" y="4052377"/>
                  <a:ext cx="129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680" name="Input penna 679">
                  <a:extLst>
                    <a:ext uri="{FF2B5EF4-FFF2-40B4-BE49-F238E27FC236}">
                      <a16:creationId xmlns:a16="http://schemas.microsoft.com/office/drawing/2014/main" id="{89199C75-777A-4389-B047-A57C7CEBF308}"/>
                    </a:ext>
                  </a:extLst>
                </p14:cNvPr>
                <p14:cNvContentPartPr/>
                <p14:nvPr/>
              </p14:nvContentPartPr>
              <p14:xfrm>
                <a:off x="9530891" y="4058137"/>
                <a:ext cx="78480" cy="3240"/>
              </p14:xfrm>
            </p:contentPart>
          </mc:Choice>
          <mc:Fallback xmlns="">
            <p:pic>
              <p:nvPicPr>
                <p:cNvPr id="680" name="Input penna 679">
                  <a:extLst>
                    <a:ext uri="{FF2B5EF4-FFF2-40B4-BE49-F238E27FC236}">
                      <a16:creationId xmlns:a16="http://schemas.microsoft.com/office/drawing/2014/main" id="{89199C75-777A-4389-B047-A57C7CEBF308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9521891" y="4049137"/>
                  <a:ext cx="96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681" name="Input penna 680">
                  <a:extLst>
                    <a:ext uri="{FF2B5EF4-FFF2-40B4-BE49-F238E27FC236}">
                      <a16:creationId xmlns:a16="http://schemas.microsoft.com/office/drawing/2014/main" id="{612F0440-30BB-4747-BC84-69F72DA58BA2}"/>
                    </a:ext>
                  </a:extLst>
                </p14:cNvPr>
                <p14:cNvContentPartPr/>
                <p14:nvPr/>
              </p14:nvContentPartPr>
              <p14:xfrm>
                <a:off x="9573731" y="4072897"/>
                <a:ext cx="75600" cy="8496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612F0440-30BB-4747-BC84-69F72DA58BA2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9564731" y="4063897"/>
                  <a:ext cx="932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682" name="Input penna 681">
                  <a:extLst>
                    <a:ext uri="{FF2B5EF4-FFF2-40B4-BE49-F238E27FC236}">
                      <a16:creationId xmlns:a16="http://schemas.microsoft.com/office/drawing/2014/main" id="{1E694055-02CF-4345-8D81-33FB00AFE1FA}"/>
                    </a:ext>
                  </a:extLst>
                </p14:cNvPr>
                <p14:cNvContentPartPr/>
                <p14:nvPr/>
              </p14:nvContentPartPr>
              <p14:xfrm>
                <a:off x="9570491" y="4102057"/>
                <a:ext cx="66960" cy="18000"/>
              </p14:xfrm>
            </p:contentPart>
          </mc:Choice>
          <mc:Fallback xmlns="">
            <p:pic>
              <p:nvPicPr>
                <p:cNvPr id="682" name="Input penna 681">
                  <a:extLst>
                    <a:ext uri="{FF2B5EF4-FFF2-40B4-BE49-F238E27FC236}">
                      <a16:creationId xmlns:a16="http://schemas.microsoft.com/office/drawing/2014/main" id="{1E694055-02CF-4345-8D81-33FB00AFE1FA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9561851" y="4093417"/>
                  <a:ext cx="846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683" name="Input penna 682">
                  <a:extLst>
                    <a:ext uri="{FF2B5EF4-FFF2-40B4-BE49-F238E27FC236}">
                      <a16:creationId xmlns:a16="http://schemas.microsoft.com/office/drawing/2014/main" id="{9BE23C15-97AA-4594-BBF0-B5D7C3C1EABB}"/>
                    </a:ext>
                  </a:extLst>
                </p14:cNvPr>
                <p14:cNvContentPartPr/>
                <p14:nvPr/>
              </p14:nvContentPartPr>
              <p14:xfrm>
                <a:off x="9783251" y="4068217"/>
                <a:ext cx="160920" cy="7200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9BE23C15-97AA-4594-BBF0-B5D7C3C1EABB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9774251" y="4059217"/>
                  <a:ext cx="17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684" name="Input penna 683">
                  <a:extLst>
                    <a:ext uri="{FF2B5EF4-FFF2-40B4-BE49-F238E27FC236}">
                      <a16:creationId xmlns:a16="http://schemas.microsoft.com/office/drawing/2014/main" id="{9404E619-C570-4D0E-99B6-3A208B85387D}"/>
                    </a:ext>
                  </a:extLst>
                </p14:cNvPr>
                <p14:cNvContentPartPr/>
                <p14:nvPr/>
              </p14:nvContentPartPr>
              <p14:xfrm>
                <a:off x="9957491" y="4054897"/>
                <a:ext cx="74880" cy="74520"/>
              </p14:xfrm>
            </p:contentPart>
          </mc:Choice>
          <mc:Fallback xmlns="">
            <p:pic>
              <p:nvPicPr>
                <p:cNvPr id="684" name="Input penna 683">
                  <a:extLst>
                    <a:ext uri="{FF2B5EF4-FFF2-40B4-BE49-F238E27FC236}">
                      <a16:creationId xmlns:a16="http://schemas.microsoft.com/office/drawing/2014/main" id="{9404E619-C570-4D0E-99B6-3A208B85387D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9948491" y="4046257"/>
                  <a:ext cx="92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685" name="Input penna 684">
                  <a:extLst>
                    <a:ext uri="{FF2B5EF4-FFF2-40B4-BE49-F238E27FC236}">
                      <a16:creationId xmlns:a16="http://schemas.microsoft.com/office/drawing/2014/main" id="{3083E4FB-0493-493E-94DA-377F68D3E184}"/>
                    </a:ext>
                  </a:extLst>
                </p14:cNvPr>
                <p14:cNvContentPartPr/>
                <p14:nvPr/>
              </p14:nvContentPartPr>
              <p14:xfrm>
                <a:off x="10063691" y="4046257"/>
                <a:ext cx="10800" cy="9576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3083E4FB-0493-493E-94DA-377F68D3E184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10055051" y="4037257"/>
                  <a:ext cx="28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686" name="Input penna 685">
                  <a:extLst>
                    <a:ext uri="{FF2B5EF4-FFF2-40B4-BE49-F238E27FC236}">
                      <a16:creationId xmlns:a16="http://schemas.microsoft.com/office/drawing/2014/main" id="{D4108702-D63D-4BCB-90FF-80402B9280B6}"/>
                    </a:ext>
                  </a:extLst>
                </p14:cNvPr>
                <p14:cNvContentPartPr/>
                <p14:nvPr/>
              </p14:nvContentPartPr>
              <p14:xfrm>
                <a:off x="10109771" y="4052377"/>
                <a:ext cx="57600" cy="8280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D4108702-D63D-4BCB-90FF-80402B9280B6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10101131" y="4043737"/>
                  <a:ext cx="75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687" name="Input penna 686">
                  <a:extLst>
                    <a:ext uri="{FF2B5EF4-FFF2-40B4-BE49-F238E27FC236}">
                      <a16:creationId xmlns:a16="http://schemas.microsoft.com/office/drawing/2014/main" id="{B21D456C-54C8-4176-B621-AB1A3A2FCBAC}"/>
                    </a:ext>
                  </a:extLst>
                </p14:cNvPr>
                <p14:cNvContentPartPr/>
                <p14:nvPr/>
              </p14:nvContentPartPr>
              <p14:xfrm>
                <a:off x="10182851" y="4061737"/>
                <a:ext cx="80640" cy="73440"/>
              </p14:xfrm>
            </p:contentPart>
          </mc:Choice>
          <mc:Fallback xmlns="">
            <p:pic>
              <p:nvPicPr>
                <p:cNvPr id="687" name="Input penna 686">
                  <a:extLst>
                    <a:ext uri="{FF2B5EF4-FFF2-40B4-BE49-F238E27FC236}">
                      <a16:creationId xmlns:a16="http://schemas.microsoft.com/office/drawing/2014/main" id="{B21D456C-54C8-4176-B621-AB1A3A2FCBAC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10173851" y="4053097"/>
                  <a:ext cx="982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688" name="Input penna 687">
                  <a:extLst>
                    <a:ext uri="{FF2B5EF4-FFF2-40B4-BE49-F238E27FC236}">
                      <a16:creationId xmlns:a16="http://schemas.microsoft.com/office/drawing/2014/main" id="{97923669-C03E-4CF8-A483-A36362DE559F}"/>
                    </a:ext>
                  </a:extLst>
                </p14:cNvPr>
                <p14:cNvContentPartPr/>
                <p14:nvPr/>
              </p14:nvContentPartPr>
              <p14:xfrm>
                <a:off x="10288691" y="4054537"/>
                <a:ext cx="47520" cy="8820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97923669-C03E-4CF8-A483-A36362DE559F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10279691" y="4045897"/>
                  <a:ext cx="65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689" name="Input penna 688">
                  <a:extLst>
                    <a:ext uri="{FF2B5EF4-FFF2-40B4-BE49-F238E27FC236}">
                      <a16:creationId xmlns:a16="http://schemas.microsoft.com/office/drawing/2014/main" id="{3995CC67-CEDA-488C-9BB3-AFA88566C775}"/>
                    </a:ext>
                  </a:extLst>
                </p14:cNvPr>
                <p14:cNvContentPartPr/>
                <p14:nvPr/>
              </p14:nvContentPartPr>
              <p14:xfrm>
                <a:off x="10385171" y="4068937"/>
                <a:ext cx="30960" cy="7776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3995CC67-CEDA-488C-9BB3-AFA88566C775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10376171" y="4059937"/>
                  <a:ext cx="48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690" name="Input penna 689">
                  <a:extLst>
                    <a:ext uri="{FF2B5EF4-FFF2-40B4-BE49-F238E27FC236}">
                      <a16:creationId xmlns:a16="http://schemas.microsoft.com/office/drawing/2014/main" id="{5B3B1B8C-4897-4C3F-AC62-06B398243A79}"/>
                    </a:ext>
                  </a:extLst>
                </p14:cNvPr>
                <p14:cNvContentPartPr/>
                <p14:nvPr/>
              </p14:nvContentPartPr>
              <p14:xfrm>
                <a:off x="10320731" y="4053097"/>
                <a:ext cx="114120" cy="5040"/>
              </p14:xfrm>
            </p:contentPart>
          </mc:Choice>
          <mc:Fallback xmlns="">
            <p:pic>
              <p:nvPicPr>
                <p:cNvPr id="690" name="Input penna 689">
                  <a:extLst>
                    <a:ext uri="{FF2B5EF4-FFF2-40B4-BE49-F238E27FC236}">
                      <a16:creationId xmlns:a16="http://schemas.microsoft.com/office/drawing/2014/main" id="{5B3B1B8C-4897-4C3F-AC62-06B398243A79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10311731" y="4044457"/>
                  <a:ext cx="1317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691" name="Input penna 690">
                  <a:extLst>
                    <a:ext uri="{FF2B5EF4-FFF2-40B4-BE49-F238E27FC236}">
                      <a16:creationId xmlns:a16="http://schemas.microsoft.com/office/drawing/2014/main" id="{2A573C60-9403-4553-8DF9-AB575F455189}"/>
                    </a:ext>
                  </a:extLst>
                </p14:cNvPr>
                <p14:cNvContentPartPr/>
                <p14:nvPr/>
              </p14:nvContentPartPr>
              <p14:xfrm>
                <a:off x="10443851" y="4057417"/>
                <a:ext cx="86040" cy="91440"/>
              </p14:xfrm>
            </p:contentPart>
          </mc:Choice>
          <mc:Fallback xmlns="">
            <p:pic>
              <p:nvPicPr>
                <p:cNvPr id="691" name="Input penna 690">
                  <a:extLst>
                    <a:ext uri="{FF2B5EF4-FFF2-40B4-BE49-F238E27FC236}">
                      <a16:creationId xmlns:a16="http://schemas.microsoft.com/office/drawing/2014/main" id="{2A573C60-9403-4553-8DF9-AB575F455189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10435211" y="4048777"/>
                  <a:ext cx="1036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692" name="Input penna 691">
                  <a:extLst>
                    <a:ext uri="{FF2B5EF4-FFF2-40B4-BE49-F238E27FC236}">
                      <a16:creationId xmlns:a16="http://schemas.microsoft.com/office/drawing/2014/main" id="{7DD4121E-4FC4-44F9-B685-4565C3766FEB}"/>
                    </a:ext>
                  </a:extLst>
                </p14:cNvPr>
                <p14:cNvContentPartPr/>
                <p14:nvPr/>
              </p14:nvContentPartPr>
              <p14:xfrm>
                <a:off x="10457891" y="4100977"/>
                <a:ext cx="79560" cy="1044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7DD4121E-4FC4-44F9-B685-4565C3766FEB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10448891" y="4091977"/>
                  <a:ext cx="97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693" name="Input penna 692">
                  <a:extLst>
                    <a:ext uri="{FF2B5EF4-FFF2-40B4-BE49-F238E27FC236}">
                      <a16:creationId xmlns:a16="http://schemas.microsoft.com/office/drawing/2014/main" id="{2E6B3BFA-9264-4236-88BF-16A12FDE082C}"/>
                    </a:ext>
                  </a:extLst>
                </p14:cNvPr>
                <p14:cNvContentPartPr/>
                <p14:nvPr/>
              </p14:nvContentPartPr>
              <p14:xfrm>
                <a:off x="9772451" y="4197817"/>
                <a:ext cx="756720" cy="27360"/>
              </p14:xfrm>
            </p:contentPart>
          </mc:Choice>
          <mc:Fallback xmlns="">
            <p:pic>
              <p:nvPicPr>
                <p:cNvPr id="693" name="Input penna 692">
                  <a:extLst>
                    <a:ext uri="{FF2B5EF4-FFF2-40B4-BE49-F238E27FC236}">
                      <a16:creationId xmlns:a16="http://schemas.microsoft.com/office/drawing/2014/main" id="{2E6B3BFA-9264-4236-88BF-16A12FDE082C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9763811" y="4188817"/>
                  <a:ext cx="7743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694" name="Input penna 693">
                  <a:extLst>
                    <a:ext uri="{FF2B5EF4-FFF2-40B4-BE49-F238E27FC236}">
                      <a16:creationId xmlns:a16="http://schemas.microsoft.com/office/drawing/2014/main" id="{A5D4AD12-6158-4353-A2C9-2DC19C74C4E0}"/>
                    </a:ext>
                  </a:extLst>
                </p14:cNvPr>
                <p14:cNvContentPartPr/>
                <p14:nvPr/>
              </p14:nvContentPartPr>
              <p14:xfrm>
                <a:off x="9906371" y="4230577"/>
                <a:ext cx="510480" cy="5004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A5D4AD12-6158-4353-A2C9-2DC19C74C4E0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9897371" y="4221577"/>
                  <a:ext cx="52812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695" name="Input penna 694">
                  <a:extLst>
                    <a:ext uri="{FF2B5EF4-FFF2-40B4-BE49-F238E27FC236}">
                      <a16:creationId xmlns:a16="http://schemas.microsoft.com/office/drawing/2014/main" id="{0C8AB21C-C956-4692-BD12-B14D49B2845E}"/>
                    </a:ext>
                  </a:extLst>
                </p14:cNvPr>
                <p14:cNvContentPartPr/>
                <p14:nvPr/>
              </p14:nvContentPartPr>
              <p14:xfrm>
                <a:off x="6639011" y="4399777"/>
                <a:ext cx="61920" cy="61560"/>
              </p14:xfrm>
            </p:contentPart>
          </mc:Choice>
          <mc:Fallback xmlns="">
            <p:pic>
              <p:nvPicPr>
                <p:cNvPr id="695" name="Input penna 694">
                  <a:extLst>
                    <a:ext uri="{FF2B5EF4-FFF2-40B4-BE49-F238E27FC236}">
                      <a16:creationId xmlns:a16="http://schemas.microsoft.com/office/drawing/2014/main" id="{0C8AB21C-C956-4692-BD12-B14D49B2845E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6630371" y="4391137"/>
                  <a:ext cx="795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696" name="Input penna 695">
                  <a:extLst>
                    <a:ext uri="{FF2B5EF4-FFF2-40B4-BE49-F238E27FC236}">
                      <a16:creationId xmlns:a16="http://schemas.microsoft.com/office/drawing/2014/main" id="{49579C90-E69B-40E9-93DB-A949CF8A605F}"/>
                    </a:ext>
                  </a:extLst>
                </p14:cNvPr>
                <p14:cNvContentPartPr/>
                <p14:nvPr/>
              </p14:nvContentPartPr>
              <p14:xfrm>
                <a:off x="6706331" y="4371337"/>
                <a:ext cx="50040" cy="9324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49579C90-E69B-40E9-93DB-A949CF8A605F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6697331" y="4362697"/>
                  <a:ext cx="67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697" name="Input penna 696">
                  <a:extLst>
                    <a:ext uri="{FF2B5EF4-FFF2-40B4-BE49-F238E27FC236}">
                      <a16:creationId xmlns:a16="http://schemas.microsoft.com/office/drawing/2014/main" id="{E20EC730-B592-40D5-A12A-EEF480D36C45}"/>
                    </a:ext>
                  </a:extLst>
                </p14:cNvPr>
                <p14:cNvContentPartPr/>
                <p14:nvPr/>
              </p14:nvContentPartPr>
              <p14:xfrm>
                <a:off x="6708851" y="4417777"/>
                <a:ext cx="58320" cy="576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E20EC730-B592-40D5-A12A-EEF480D36C4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700211" y="4408777"/>
                  <a:ext cx="75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3">
              <p14:nvContentPartPr>
                <p14:cNvPr id="698" name="Input penna 697">
                  <a:extLst>
                    <a:ext uri="{FF2B5EF4-FFF2-40B4-BE49-F238E27FC236}">
                      <a16:creationId xmlns:a16="http://schemas.microsoft.com/office/drawing/2014/main" id="{93FD9AD4-A0DC-417B-B0AB-D0A5773C7979}"/>
                    </a:ext>
                  </a:extLst>
                </p14:cNvPr>
                <p14:cNvContentPartPr/>
                <p14:nvPr/>
              </p14:nvContentPartPr>
              <p14:xfrm>
                <a:off x="6852131" y="4397977"/>
                <a:ext cx="48240" cy="7200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93FD9AD4-A0DC-417B-B0AB-D0A5773C7979}"/>
                    </a:ext>
                  </a:extLst>
                </p:cNvPr>
                <p:cNvPicPr/>
                <p:nvPr/>
              </p:nvPicPr>
              <p:blipFill>
                <a:blip r:embed="rId1344"/>
                <a:stretch>
                  <a:fillRect/>
                </a:stretch>
              </p:blipFill>
              <p:spPr>
                <a:xfrm>
                  <a:off x="6843491" y="4389337"/>
                  <a:ext cx="658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699" name="Input penna 698">
                  <a:extLst>
                    <a:ext uri="{FF2B5EF4-FFF2-40B4-BE49-F238E27FC236}">
                      <a16:creationId xmlns:a16="http://schemas.microsoft.com/office/drawing/2014/main" id="{D18DC4D9-3617-44DD-9159-7834D39225CA}"/>
                    </a:ext>
                  </a:extLst>
                </p14:cNvPr>
                <p14:cNvContentPartPr/>
                <p14:nvPr/>
              </p14:nvContentPartPr>
              <p14:xfrm>
                <a:off x="6912611" y="4372057"/>
                <a:ext cx="59400" cy="101880"/>
              </p14:xfrm>
            </p:contentPart>
          </mc:Choice>
          <mc:Fallback xmlns="">
            <p:pic>
              <p:nvPicPr>
                <p:cNvPr id="699" name="Input penna 698">
                  <a:extLst>
                    <a:ext uri="{FF2B5EF4-FFF2-40B4-BE49-F238E27FC236}">
                      <a16:creationId xmlns:a16="http://schemas.microsoft.com/office/drawing/2014/main" id="{D18DC4D9-3617-44DD-9159-7834D39225CA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6903611" y="4363417"/>
                  <a:ext cx="770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700" name="Input penna 699">
                  <a:extLst>
                    <a:ext uri="{FF2B5EF4-FFF2-40B4-BE49-F238E27FC236}">
                      <a16:creationId xmlns:a16="http://schemas.microsoft.com/office/drawing/2014/main" id="{A2CED121-BD3A-4606-A36B-E7A8EB36BFEB}"/>
                    </a:ext>
                  </a:extLst>
                </p14:cNvPr>
                <p14:cNvContentPartPr/>
                <p14:nvPr/>
              </p14:nvContentPartPr>
              <p14:xfrm>
                <a:off x="6980651" y="4394377"/>
                <a:ext cx="65520" cy="71280"/>
              </p14:xfrm>
            </p:contentPart>
          </mc:Choice>
          <mc:Fallback xmlns="">
            <p:pic>
              <p:nvPicPr>
                <p:cNvPr id="700" name="Input penna 699">
                  <a:extLst>
                    <a:ext uri="{FF2B5EF4-FFF2-40B4-BE49-F238E27FC236}">
                      <a16:creationId xmlns:a16="http://schemas.microsoft.com/office/drawing/2014/main" id="{A2CED121-BD3A-4606-A36B-E7A8EB36BFEB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6971651" y="4385737"/>
                  <a:ext cx="831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701" name="Input penna 700">
                  <a:extLst>
                    <a:ext uri="{FF2B5EF4-FFF2-40B4-BE49-F238E27FC236}">
                      <a16:creationId xmlns:a16="http://schemas.microsoft.com/office/drawing/2014/main" id="{9DC1F970-C248-4ED7-BA34-60194C00C705}"/>
                    </a:ext>
                  </a:extLst>
                </p14:cNvPr>
                <p14:cNvContentPartPr/>
                <p14:nvPr/>
              </p14:nvContentPartPr>
              <p14:xfrm>
                <a:off x="7107731" y="4378537"/>
                <a:ext cx="83880" cy="88920"/>
              </p14:xfrm>
            </p:contentPart>
          </mc:Choice>
          <mc:Fallback xmlns="">
            <p:pic>
              <p:nvPicPr>
                <p:cNvPr id="701" name="Input penna 700">
                  <a:extLst>
                    <a:ext uri="{FF2B5EF4-FFF2-40B4-BE49-F238E27FC236}">
                      <a16:creationId xmlns:a16="http://schemas.microsoft.com/office/drawing/2014/main" id="{9DC1F970-C248-4ED7-BA34-60194C00C705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7098731" y="4369897"/>
                  <a:ext cx="1015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702" name="Input penna 701">
                  <a:extLst>
                    <a:ext uri="{FF2B5EF4-FFF2-40B4-BE49-F238E27FC236}">
                      <a16:creationId xmlns:a16="http://schemas.microsoft.com/office/drawing/2014/main" id="{B6BC8984-1C45-4533-BE00-118B89EE0D7A}"/>
                    </a:ext>
                  </a:extLst>
                </p14:cNvPr>
                <p14:cNvContentPartPr/>
                <p14:nvPr/>
              </p14:nvContentPartPr>
              <p14:xfrm>
                <a:off x="7185131" y="4385377"/>
                <a:ext cx="70920" cy="70200"/>
              </p14:xfrm>
            </p:contentPart>
          </mc:Choice>
          <mc:Fallback xmlns="">
            <p:pic>
              <p:nvPicPr>
                <p:cNvPr id="702" name="Input penna 701">
                  <a:extLst>
                    <a:ext uri="{FF2B5EF4-FFF2-40B4-BE49-F238E27FC236}">
                      <a16:creationId xmlns:a16="http://schemas.microsoft.com/office/drawing/2014/main" id="{B6BC8984-1C45-4533-BE00-118B89EE0D7A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7176131" y="4376737"/>
                  <a:ext cx="885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703" name="Input penna 702">
                  <a:extLst>
                    <a:ext uri="{FF2B5EF4-FFF2-40B4-BE49-F238E27FC236}">
                      <a16:creationId xmlns:a16="http://schemas.microsoft.com/office/drawing/2014/main" id="{D2725B7A-3B0E-42D2-88EC-3FB6DB6FEE88}"/>
                    </a:ext>
                  </a:extLst>
                </p14:cNvPr>
                <p14:cNvContentPartPr/>
                <p14:nvPr/>
              </p14:nvContentPartPr>
              <p14:xfrm>
                <a:off x="7186211" y="4386097"/>
                <a:ext cx="128160" cy="8784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D2725B7A-3B0E-42D2-88EC-3FB6DB6FEE88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7177211" y="4377097"/>
                  <a:ext cx="145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704" name="Input penna 703">
                  <a:extLst>
                    <a:ext uri="{FF2B5EF4-FFF2-40B4-BE49-F238E27FC236}">
                      <a16:creationId xmlns:a16="http://schemas.microsoft.com/office/drawing/2014/main" id="{1C95B36F-5411-43E9-B26E-1379DA017C03}"/>
                    </a:ext>
                  </a:extLst>
                </p14:cNvPr>
                <p14:cNvContentPartPr/>
                <p14:nvPr/>
              </p14:nvContentPartPr>
              <p14:xfrm>
                <a:off x="7240931" y="4380337"/>
                <a:ext cx="123840" cy="10044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1C95B36F-5411-43E9-B26E-1379DA017C03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7231931" y="4371697"/>
                  <a:ext cx="1414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705" name="Input penna 704">
                  <a:extLst>
                    <a:ext uri="{FF2B5EF4-FFF2-40B4-BE49-F238E27FC236}">
                      <a16:creationId xmlns:a16="http://schemas.microsoft.com/office/drawing/2014/main" id="{8B60CE0F-1391-428B-BA71-A87B7F254B44}"/>
                    </a:ext>
                  </a:extLst>
                </p14:cNvPr>
                <p14:cNvContentPartPr/>
                <p14:nvPr/>
              </p14:nvContentPartPr>
              <p14:xfrm>
                <a:off x="7304291" y="4389337"/>
                <a:ext cx="69840" cy="1440"/>
              </p14:xfrm>
            </p:contentPart>
          </mc:Choice>
          <mc:Fallback xmlns="">
            <p:pic>
              <p:nvPicPr>
                <p:cNvPr id="705" name="Input penna 704">
                  <a:extLst>
                    <a:ext uri="{FF2B5EF4-FFF2-40B4-BE49-F238E27FC236}">
                      <a16:creationId xmlns:a16="http://schemas.microsoft.com/office/drawing/2014/main" id="{8B60CE0F-1391-428B-BA71-A87B7F254B44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7295651" y="4380337"/>
                  <a:ext cx="874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8">
              <p14:nvContentPartPr>
                <p14:cNvPr id="706" name="Input penna 705">
                  <a:extLst>
                    <a:ext uri="{FF2B5EF4-FFF2-40B4-BE49-F238E27FC236}">
                      <a16:creationId xmlns:a16="http://schemas.microsoft.com/office/drawing/2014/main" id="{C13DC8B5-7685-4A67-9CEF-3881AA4D1BCD}"/>
                    </a:ext>
                  </a:extLst>
                </p14:cNvPr>
                <p14:cNvContentPartPr/>
                <p14:nvPr/>
              </p14:nvContentPartPr>
              <p14:xfrm>
                <a:off x="7367291" y="4390417"/>
                <a:ext cx="84240" cy="7092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C13DC8B5-7685-4A67-9CEF-3881AA4D1BCD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7358651" y="4381417"/>
                  <a:ext cx="101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0">
              <p14:nvContentPartPr>
                <p14:cNvPr id="707" name="Input penna 706">
                  <a:extLst>
                    <a:ext uri="{FF2B5EF4-FFF2-40B4-BE49-F238E27FC236}">
                      <a16:creationId xmlns:a16="http://schemas.microsoft.com/office/drawing/2014/main" id="{82AD8161-A1EE-4ACB-A4BC-24EE42E94EDE}"/>
                    </a:ext>
                  </a:extLst>
                </p14:cNvPr>
                <p14:cNvContentPartPr/>
                <p14:nvPr/>
              </p14:nvContentPartPr>
              <p14:xfrm>
                <a:off x="7533251" y="4395457"/>
                <a:ext cx="144360" cy="91800"/>
              </p14:xfrm>
            </p:contentPart>
          </mc:Choice>
          <mc:Fallback xmlns="">
            <p:pic>
              <p:nvPicPr>
                <p:cNvPr id="707" name="Input penna 706">
                  <a:extLst>
                    <a:ext uri="{FF2B5EF4-FFF2-40B4-BE49-F238E27FC236}">
                      <a16:creationId xmlns:a16="http://schemas.microsoft.com/office/drawing/2014/main" id="{82AD8161-A1EE-4ACB-A4BC-24EE42E94EDE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7524251" y="4386817"/>
                  <a:ext cx="1620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708" name="Input penna 707">
                  <a:extLst>
                    <a:ext uri="{FF2B5EF4-FFF2-40B4-BE49-F238E27FC236}">
                      <a16:creationId xmlns:a16="http://schemas.microsoft.com/office/drawing/2014/main" id="{03E7A969-A768-4293-9ED6-AA88E29F8B38}"/>
                    </a:ext>
                  </a:extLst>
                </p14:cNvPr>
                <p14:cNvContentPartPr/>
                <p14:nvPr/>
              </p14:nvContentPartPr>
              <p14:xfrm>
                <a:off x="7691291" y="4407337"/>
                <a:ext cx="86760" cy="65880"/>
              </p14:xfrm>
            </p:contentPart>
          </mc:Choice>
          <mc:Fallback xmlns="">
            <p:pic>
              <p:nvPicPr>
                <p:cNvPr id="708" name="Input penna 707">
                  <a:extLst>
                    <a:ext uri="{FF2B5EF4-FFF2-40B4-BE49-F238E27FC236}">
                      <a16:creationId xmlns:a16="http://schemas.microsoft.com/office/drawing/2014/main" id="{03E7A969-A768-4293-9ED6-AA88E29F8B38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7682291" y="4398697"/>
                  <a:ext cx="1044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709" name="Input penna 708">
                  <a:extLst>
                    <a:ext uri="{FF2B5EF4-FFF2-40B4-BE49-F238E27FC236}">
                      <a16:creationId xmlns:a16="http://schemas.microsoft.com/office/drawing/2014/main" id="{CC1F192B-5FDD-49D8-A938-68DB3FCB8157}"/>
                    </a:ext>
                  </a:extLst>
                </p14:cNvPr>
                <p14:cNvContentPartPr/>
                <p14:nvPr/>
              </p14:nvContentPartPr>
              <p14:xfrm>
                <a:off x="7800011" y="4397977"/>
                <a:ext cx="13680" cy="83520"/>
              </p14:xfrm>
            </p:contentPart>
          </mc:Choice>
          <mc:Fallback xmlns="">
            <p:pic>
              <p:nvPicPr>
                <p:cNvPr id="709" name="Input penna 708">
                  <a:extLst>
                    <a:ext uri="{FF2B5EF4-FFF2-40B4-BE49-F238E27FC236}">
                      <a16:creationId xmlns:a16="http://schemas.microsoft.com/office/drawing/2014/main" id="{CC1F192B-5FDD-49D8-A938-68DB3FCB8157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7791011" y="4389337"/>
                  <a:ext cx="313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710" name="Input penna 709">
                  <a:extLst>
                    <a:ext uri="{FF2B5EF4-FFF2-40B4-BE49-F238E27FC236}">
                      <a16:creationId xmlns:a16="http://schemas.microsoft.com/office/drawing/2014/main" id="{0C4D6CE1-C773-47B8-8CCA-CFCA3A9C202C}"/>
                    </a:ext>
                  </a:extLst>
                </p14:cNvPr>
                <p14:cNvContentPartPr/>
                <p14:nvPr/>
              </p14:nvContentPartPr>
              <p14:xfrm>
                <a:off x="7745291" y="4395457"/>
                <a:ext cx="92520" cy="5760"/>
              </p14:xfrm>
            </p:contentPart>
          </mc:Choice>
          <mc:Fallback xmlns="">
            <p:pic>
              <p:nvPicPr>
                <p:cNvPr id="710" name="Input penna 709">
                  <a:extLst>
                    <a:ext uri="{FF2B5EF4-FFF2-40B4-BE49-F238E27FC236}">
                      <a16:creationId xmlns:a16="http://schemas.microsoft.com/office/drawing/2014/main" id="{0C4D6CE1-C773-47B8-8CCA-CFCA3A9C202C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7736651" y="4386817"/>
                  <a:ext cx="1101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711" name="Input penna 710">
                  <a:extLst>
                    <a:ext uri="{FF2B5EF4-FFF2-40B4-BE49-F238E27FC236}">
                      <a16:creationId xmlns:a16="http://schemas.microsoft.com/office/drawing/2014/main" id="{730B5CD4-8D5C-41F8-9748-08F19D652BBD}"/>
                    </a:ext>
                  </a:extLst>
                </p14:cNvPr>
                <p14:cNvContentPartPr/>
                <p14:nvPr/>
              </p14:nvContentPartPr>
              <p14:xfrm>
                <a:off x="7848611" y="4403017"/>
                <a:ext cx="27000" cy="81720"/>
              </p14:xfrm>
            </p:contentPart>
          </mc:Choice>
          <mc:Fallback xmlns="">
            <p:pic>
              <p:nvPicPr>
                <p:cNvPr id="711" name="Input penna 710">
                  <a:extLst>
                    <a:ext uri="{FF2B5EF4-FFF2-40B4-BE49-F238E27FC236}">
                      <a16:creationId xmlns:a16="http://schemas.microsoft.com/office/drawing/2014/main" id="{730B5CD4-8D5C-41F8-9748-08F19D652BBD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7839971" y="4394377"/>
                  <a:ext cx="446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712" name="Input penna 711">
                  <a:extLst>
                    <a:ext uri="{FF2B5EF4-FFF2-40B4-BE49-F238E27FC236}">
                      <a16:creationId xmlns:a16="http://schemas.microsoft.com/office/drawing/2014/main" id="{69942BBF-F8DA-4A60-ACA7-39EA98B99148}"/>
                    </a:ext>
                  </a:extLst>
                </p14:cNvPr>
                <p14:cNvContentPartPr/>
                <p14:nvPr/>
              </p14:nvContentPartPr>
              <p14:xfrm>
                <a:off x="7888931" y="4400497"/>
                <a:ext cx="91080" cy="7596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69942BBF-F8DA-4A60-ACA7-39EA98B99148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7880291" y="4391857"/>
                  <a:ext cx="1087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713" name="Input penna 712">
                  <a:extLst>
                    <a:ext uri="{FF2B5EF4-FFF2-40B4-BE49-F238E27FC236}">
                      <a16:creationId xmlns:a16="http://schemas.microsoft.com/office/drawing/2014/main" id="{C8237486-531B-4301-B166-4DC92D316933}"/>
                    </a:ext>
                  </a:extLst>
                </p14:cNvPr>
                <p14:cNvContentPartPr/>
                <p14:nvPr/>
              </p14:nvContentPartPr>
              <p14:xfrm>
                <a:off x="7931411" y="4418497"/>
                <a:ext cx="114840" cy="68760"/>
              </p14:xfrm>
            </p:contentPart>
          </mc:Choice>
          <mc:Fallback xmlns="">
            <p:pic>
              <p:nvPicPr>
                <p:cNvPr id="713" name="Input penna 712">
                  <a:extLst>
                    <a:ext uri="{FF2B5EF4-FFF2-40B4-BE49-F238E27FC236}">
                      <a16:creationId xmlns:a16="http://schemas.microsoft.com/office/drawing/2014/main" id="{C8237486-531B-4301-B166-4DC92D316933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7922771" y="4409857"/>
                  <a:ext cx="1324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714" name="Input penna 713">
                  <a:extLst>
                    <a:ext uri="{FF2B5EF4-FFF2-40B4-BE49-F238E27FC236}">
                      <a16:creationId xmlns:a16="http://schemas.microsoft.com/office/drawing/2014/main" id="{9DC520BA-54D9-4BDB-A7A7-8F0C654B8990}"/>
                    </a:ext>
                  </a:extLst>
                </p14:cNvPr>
                <p14:cNvContentPartPr/>
                <p14:nvPr/>
              </p14:nvContentPartPr>
              <p14:xfrm>
                <a:off x="8068211" y="4406617"/>
                <a:ext cx="72720" cy="68760"/>
              </p14:xfrm>
            </p:contentPart>
          </mc:Choice>
          <mc:Fallback xmlns="">
            <p:pic>
              <p:nvPicPr>
                <p:cNvPr id="714" name="Input penna 713">
                  <a:extLst>
                    <a:ext uri="{FF2B5EF4-FFF2-40B4-BE49-F238E27FC236}">
                      <a16:creationId xmlns:a16="http://schemas.microsoft.com/office/drawing/2014/main" id="{9DC520BA-54D9-4BDB-A7A7-8F0C654B8990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8059211" y="4397617"/>
                  <a:ext cx="903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715" name="Input penna 714">
                  <a:extLst>
                    <a:ext uri="{FF2B5EF4-FFF2-40B4-BE49-F238E27FC236}">
                      <a16:creationId xmlns:a16="http://schemas.microsoft.com/office/drawing/2014/main" id="{CC9340EA-B1C9-4AC7-9454-A65F395302A5}"/>
                    </a:ext>
                  </a:extLst>
                </p14:cNvPr>
                <p14:cNvContentPartPr/>
                <p14:nvPr/>
              </p14:nvContentPartPr>
              <p14:xfrm>
                <a:off x="8235251" y="4405537"/>
                <a:ext cx="13680" cy="84240"/>
              </p14:xfrm>
            </p:contentPart>
          </mc:Choice>
          <mc:Fallback xmlns="">
            <p:pic>
              <p:nvPicPr>
                <p:cNvPr id="715" name="Input penna 714">
                  <a:extLst>
                    <a:ext uri="{FF2B5EF4-FFF2-40B4-BE49-F238E27FC236}">
                      <a16:creationId xmlns:a16="http://schemas.microsoft.com/office/drawing/2014/main" id="{CC9340EA-B1C9-4AC7-9454-A65F395302A5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8226611" y="4396537"/>
                  <a:ext cx="313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716" name="Input penna 715">
                  <a:extLst>
                    <a:ext uri="{FF2B5EF4-FFF2-40B4-BE49-F238E27FC236}">
                      <a16:creationId xmlns:a16="http://schemas.microsoft.com/office/drawing/2014/main" id="{DE7C847B-F27E-4D00-825E-3C3E196C2EBD}"/>
                    </a:ext>
                  </a:extLst>
                </p14:cNvPr>
                <p14:cNvContentPartPr/>
                <p14:nvPr/>
              </p14:nvContentPartPr>
              <p14:xfrm>
                <a:off x="8273771" y="4421377"/>
                <a:ext cx="79560" cy="6768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DE7C847B-F27E-4D00-825E-3C3E196C2EBD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8264771" y="4412377"/>
                  <a:ext cx="972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717" name="Input penna 716">
                  <a:extLst>
                    <a:ext uri="{FF2B5EF4-FFF2-40B4-BE49-F238E27FC236}">
                      <a16:creationId xmlns:a16="http://schemas.microsoft.com/office/drawing/2014/main" id="{3433EA65-F17D-4DB8-9075-53D2910A12FD}"/>
                    </a:ext>
                  </a:extLst>
                </p14:cNvPr>
                <p14:cNvContentPartPr/>
                <p14:nvPr/>
              </p14:nvContentPartPr>
              <p14:xfrm>
                <a:off x="8413091" y="4404097"/>
                <a:ext cx="14760" cy="75240"/>
              </p14:xfrm>
            </p:contentPart>
          </mc:Choice>
          <mc:Fallback xmlns="">
            <p:pic>
              <p:nvPicPr>
                <p:cNvPr id="717" name="Input penna 716">
                  <a:extLst>
                    <a:ext uri="{FF2B5EF4-FFF2-40B4-BE49-F238E27FC236}">
                      <a16:creationId xmlns:a16="http://schemas.microsoft.com/office/drawing/2014/main" id="{3433EA65-F17D-4DB8-9075-53D2910A12FD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8404451" y="4395457"/>
                  <a:ext cx="324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718" name="Input penna 717">
                  <a:extLst>
                    <a:ext uri="{FF2B5EF4-FFF2-40B4-BE49-F238E27FC236}">
                      <a16:creationId xmlns:a16="http://schemas.microsoft.com/office/drawing/2014/main" id="{644CB035-3CCC-4569-B7B0-A699EE57482A}"/>
                    </a:ext>
                  </a:extLst>
                </p14:cNvPr>
                <p14:cNvContentPartPr/>
                <p14:nvPr/>
              </p14:nvContentPartPr>
              <p14:xfrm>
                <a:off x="8415251" y="4362337"/>
                <a:ext cx="58680" cy="6516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644CB035-3CCC-4569-B7B0-A699EE57482A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8406251" y="4353697"/>
                  <a:ext cx="763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719" name="Input penna 718">
                  <a:extLst>
                    <a:ext uri="{FF2B5EF4-FFF2-40B4-BE49-F238E27FC236}">
                      <a16:creationId xmlns:a16="http://schemas.microsoft.com/office/drawing/2014/main" id="{862A1BA6-6624-4325-8A1A-9B6E2A623389}"/>
                    </a:ext>
                  </a:extLst>
                </p14:cNvPr>
                <p14:cNvContentPartPr/>
                <p14:nvPr/>
              </p14:nvContentPartPr>
              <p14:xfrm>
                <a:off x="8491211" y="4411297"/>
                <a:ext cx="132840" cy="75600"/>
              </p14:xfrm>
            </p:contentPart>
          </mc:Choice>
          <mc:Fallback xmlns="">
            <p:pic>
              <p:nvPicPr>
                <p:cNvPr id="719" name="Input penna 718">
                  <a:extLst>
                    <a:ext uri="{FF2B5EF4-FFF2-40B4-BE49-F238E27FC236}">
                      <a16:creationId xmlns:a16="http://schemas.microsoft.com/office/drawing/2014/main" id="{862A1BA6-6624-4325-8A1A-9B6E2A623389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8482211" y="4402657"/>
                  <a:ext cx="1504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720" name="Input penna 719">
                  <a:extLst>
                    <a:ext uri="{FF2B5EF4-FFF2-40B4-BE49-F238E27FC236}">
                      <a16:creationId xmlns:a16="http://schemas.microsoft.com/office/drawing/2014/main" id="{0CE4ADB1-A75D-428F-AB64-A99CCEA6C6B9}"/>
                    </a:ext>
                  </a:extLst>
                </p14:cNvPr>
                <p14:cNvContentPartPr/>
                <p14:nvPr/>
              </p14:nvContentPartPr>
              <p14:xfrm>
                <a:off x="8616851" y="4400137"/>
                <a:ext cx="66240" cy="95760"/>
              </p14:xfrm>
            </p:contentPart>
          </mc:Choice>
          <mc:Fallback xmlns="">
            <p:pic>
              <p:nvPicPr>
                <p:cNvPr id="720" name="Input penna 719">
                  <a:extLst>
                    <a:ext uri="{FF2B5EF4-FFF2-40B4-BE49-F238E27FC236}">
                      <a16:creationId xmlns:a16="http://schemas.microsoft.com/office/drawing/2014/main" id="{0CE4ADB1-A75D-428F-AB64-A99CCEA6C6B9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8607851" y="4391137"/>
                  <a:ext cx="83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721" name="Input penna 720">
                  <a:extLst>
                    <a:ext uri="{FF2B5EF4-FFF2-40B4-BE49-F238E27FC236}">
                      <a16:creationId xmlns:a16="http://schemas.microsoft.com/office/drawing/2014/main" id="{153520EE-F8C7-4E90-A99E-8F0D93DD392C}"/>
                    </a:ext>
                  </a:extLst>
                </p14:cNvPr>
                <p14:cNvContentPartPr/>
                <p14:nvPr/>
              </p14:nvContentPartPr>
              <p14:xfrm>
                <a:off x="8688851" y="4414897"/>
                <a:ext cx="67320" cy="78120"/>
              </p14:xfrm>
            </p:contentPart>
          </mc:Choice>
          <mc:Fallback xmlns="">
            <p:pic>
              <p:nvPicPr>
                <p:cNvPr id="721" name="Input penna 720">
                  <a:extLst>
                    <a:ext uri="{FF2B5EF4-FFF2-40B4-BE49-F238E27FC236}">
                      <a16:creationId xmlns:a16="http://schemas.microsoft.com/office/drawing/2014/main" id="{153520EE-F8C7-4E90-A99E-8F0D93DD392C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8680211" y="4405897"/>
                  <a:ext cx="84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722" name="Input penna 721">
                  <a:extLst>
                    <a:ext uri="{FF2B5EF4-FFF2-40B4-BE49-F238E27FC236}">
                      <a16:creationId xmlns:a16="http://schemas.microsoft.com/office/drawing/2014/main" id="{51E9C6E3-1D5C-4BBC-B715-2EF349554A7D}"/>
                    </a:ext>
                  </a:extLst>
                </p14:cNvPr>
                <p14:cNvContentPartPr/>
                <p14:nvPr/>
              </p14:nvContentPartPr>
              <p14:xfrm>
                <a:off x="8769851" y="4432537"/>
                <a:ext cx="24840" cy="54360"/>
              </p14:xfrm>
            </p:contentPart>
          </mc:Choice>
          <mc:Fallback xmlns="">
            <p:pic>
              <p:nvPicPr>
                <p:cNvPr id="722" name="Input penna 721">
                  <a:extLst>
                    <a:ext uri="{FF2B5EF4-FFF2-40B4-BE49-F238E27FC236}">
                      <a16:creationId xmlns:a16="http://schemas.microsoft.com/office/drawing/2014/main" id="{51E9C6E3-1D5C-4BBC-B715-2EF349554A7D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8761211" y="4423897"/>
                  <a:ext cx="42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723" name="Input penna 722">
                  <a:extLst>
                    <a:ext uri="{FF2B5EF4-FFF2-40B4-BE49-F238E27FC236}">
                      <a16:creationId xmlns:a16="http://schemas.microsoft.com/office/drawing/2014/main" id="{80674D0E-101D-43BD-8FFE-580F6558CB00}"/>
                    </a:ext>
                  </a:extLst>
                </p14:cNvPr>
                <p14:cNvContentPartPr/>
                <p14:nvPr/>
              </p14:nvContentPartPr>
              <p14:xfrm>
                <a:off x="8769851" y="4432537"/>
                <a:ext cx="97560" cy="53280"/>
              </p14:xfrm>
            </p:contentPart>
          </mc:Choice>
          <mc:Fallback xmlns="">
            <p:pic>
              <p:nvPicPr>
                <p:cNvPr id="723" name="Input penna 722">
                  <a:extLst>
                    <a:ext uri="{FF2B5EF4-FFF2-40B4-BE49-F238E27FC236}">
                      <a16:creationId xmlns:a16="http://schemas.microsoft.com/office/drawing/2014/main" id="{80674D0E-101D-43BD-8FFE-580F6558CB00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8761211" y="4423897"/>
                  <a:ext cx="1152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724" name="Input penna 723">
                  <a:extLst>
                    <a:ext uri="{FF2B5EF4-FFF2-40B4-BE49-F238E27FC236}">
                      <a16:creationId xmlns:a16="http://schemas.microsoft.com/office/drawing/2014/main" id="{6C116DFE-D030-40B4-9176-6F1731B35AB2}"/>
                    </a:ext>
                  </a:extLst>
                </p14:cNvPr>
                <p14:cNvContentPartPr/>
                <p14:nvPr/>
              </p14:nvContentPartPr>
              <p14:xfrm>
                <a:off x="6760331" y="4543417"/>
                <a:ext cx="18000" cy="92880"/>
              </p14:xfrm>
            </p:contentPart>
          </mc:Choice>
          <mc:Fallback xmlns="">
            <p:pic>
              <p:nvPicPr>
                <p:cNvPr id="724" name="Input penna 723">
                  <a:extLst>
                    <a:ext uri="{FF2B5EF4-FFF2-40B4-BE49-F238E27FC236}">
                      <a16:creationId xmlns:a16="http://schemas.microsoft.com/office/drawing/2014/main" id="{6C116DFE-D030-40B4-9176-6F1731B35AB2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6751331" y="4534417"/>
                  <a:ext cx="35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725" name="Input penna 724">
                  <a:extLst>
                    <a:ext uri="{FF2B5EF4-FFF2-40B4-BE49-F238E27FC236}">
                      <a16:creationId xmlns:a16="http://schemas.microsoft.com/office/drawing/2014/main" id="{130F8891-8B49-4E06-B859-EF32375D1486}"/>
                    </a:ext>
                  </a:extLst>
                </p14:cNvPr>
                <p14:cNvContentPartPr/>
                <p14:nvPr/>
              </p14:nvContentPartPr>
              <p14:xfrm>
                <a:off x="6754211" y="4518577"/>
                <a:ext cx="66240" cy="64800"/>
              </p14:xfrm>
            </p:contentPart>
          </mc:Choice>
          <mc:Fallback xmlns="">
            <p:pic>
              <p:nvPicPr>
                <p:cNvPr id="725" name="Input penna 724">
                  <a:extLst>
                    <a:ext uri="{FF2B5EF4-FFF2-40B4-BE49-F238E27FC236}">
                      <a16:creationId xmlns:a16="http://schemas.microsoft.com/office/drawing/2014/main" id="{130F8891-8B49-4E06-B859-EF32375D1486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6745571" y="4509937"/>
                  <a:ext cx="838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726" name="Input penna 725">
                  <a:extLst>
                    <a:ext uri="{FF2B5EF4-FFF2-40B4-BE49-F238E27FC236}">
                      <a16:creationId xmlns:a16="http://schemas.microsoft.com/office/drawing/2014/main" id="{B774AE37-E639-4E52-87C3-23ABC382D273}"/>
                    </a:ext>
                  </a:extLst>
                </p14:cNvPr>
                <p14:cNvContentPartPr/>
                <p14:nvPr/>
              </p14:nvContentPartPr>
              <p14:xfrm>
                <a:off x="6815051" y="4568257"/>
                <a:ext cx="73080" cy="7416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B774AE37-E639-4E52-87C3-23ABC382D273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6806051" y="4559257"/>
                  <a:ext cx="907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727" name="Input penna 726">
                  <a:extLst>
                    <a:ext uri="{FF2B5EF4-FFF2-40B4-BE49-F238E27FC236}">
                      <a16:creationId xmlns:a16="http://schemas.microsoft.com/office/drawing/2014/main" id="{3869E787-6180-41EE-8F84-FECB29150285}"/>
                    </a:ext>
                  </a:extLst>
                </p14:cNvPr>
                <p14:cNvContentPartPr/>
                <p14:nvPr/>
              </p14:nvContentPartPr>
              <p14:xfrm>
                <a:off x="6915491" y="4571497"/>
                <a:ext cx="133200" cy="6804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3869E787-6180-41EE-8F84-FECB29150285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6906851" y="4562857"/>
                  <a:ext cx="1508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728" name="Input penna 727">
                  <a:extLst>
                    <a:ext uri="{FF2B5EF4-FFF2-40B4-BE49-F238E27FC236}">
                      <a16:creationId xmlns:a16="http://schemas.microsoft.com/office/drawing/2014/main" id="{AC6B76F6-035C-496B-BE39-C4E722187801}"/>
                    </a:ext>
                  </a:extLst>
                </p14:cNvPr>
                <p14:cNvContentPartPr/>
                <p14:nvPr/>
              </p14:nvContentPartPr>
              <p14:xfrm>
                <a:off x="7180451" y="4576177"/>
                <a:ext cx="46800" cy="73440"/>
              </p14:xfrm>
            </p:contentPart>
          </mc:Choice>
          <mc:Fallback xmlns="">
            <p:pic>
              <p:nvPicPr>
                <p:cNvPr id="728" name="Input penna 727">
                  <a:extLst>
                    <a:ext uri="{FF2B5EF4-FFF2-40B4-BE49-F238E27FC236}">
                      <a16:creationId xmlns:a16="http://schemas.microsoft.com/office/drawing/2014/main" id="{AC6B76F6-035C-496B-BE39-C4E722187801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7171451" y="4567177"/>
                  <a:ext cx="644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4">
              <p14:nvContentPartPr>
                <p14:cNvPr id="729" name="Input penna 728">
                  <a:extLst>
                    <a:ext uri="{FF2B5EF4-FFF2-40B4-BE49-F238E27FC236}">
                      <a16:creationId xmlns:a16="http://schemas.microsoft.com/office/drawing/2014/main" id="{3A6D44E0-6F3A-4238-A2D9-F3099AA13995}"/>
                    </a:ext>
                  </a:extLst>
                </p14:cNvPr>
                <p14:cNvContentPartPr/>
                <p14:nvPr/>
              </p14:nvContentPartPr>
              <p14:xfrm>
                <a:off x="7191251" y="4489417"/>
                <a:ext cx="39600" cy="13320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3A6D44E0-6F3A-4238-A2D9-F3099AA13995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7182611" y="4480417"/>
                  <a:ext cx="572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6">
              <p14:nvContentPartPr>
                <p14:cNvPr id="730" name="Input penna 729">
                  <a:extLst>
                    <a:ext uri="{FF2B5EF4-FFF2-40B4-BE49-F238E27FC236}">
                      <a16:creationId xmlns:a16="http://schemas.microsoft.com/office/drawing/2014/main" id="{D4B7E350-1717-46AD-863C-ABFA1AFAA2DE}"/>
                    </a:ext>
                  </a:extLst>
                </p14:cNvPr>
                <p14:cNvContentPartPr/>
                <p14:nvPr/>
              </p14:nvContentPartPr>
              <p14:xfrm>
                <a:off x="7358291" y="4584457"/>
                <a:ext cx="21240" cy="8352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D4B7E350-1717-46AD-863C-ABFA1AFAA2DE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7349651" y="4575457"/>
                  <a:ext cx="388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8">
              <p14:nvContentPartPr>
                <p14:cNvPr id="731" name="Input penna 730">
                  <a:extLst>
                    <a:ext uri="{FF2B5EF4-FFF2-40B4-BE49-F238E27FC236}">
                      <a16:creationId xmlns:a16="http://schemas.microsoft.com/office/drawing/2014/main" id="{140FB822-7BE7-430A-B56B-7744F80B0DD0}"/>
                    </a:ext>
                  </a:extLst>
                </p14:cNvPr>
                <p14:cNvContentPartPr/>
                <p14:nvPr/>
              </p14:nvContentPartPr>
              <p14:xfrm>
                <a:off x="7348211" y="4574737"/>
                <a:ext cx="63000" cy="9072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140FB822-7BE7-430A-B56B-7744F80B0DD0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7339211" y="4566097"/>
                  <a:ext cx="806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0">
              <p14:nvContentPartPr>
                <p14:cNvPr id="732" name="Input penna 731">
                  <a:extLst>
                    <a:ext uri="{FF2B5EF4-FFF2-40B4-BE49-F238E27FC236}">
                      <a16:creationId xmlns:a16="http://schemas.microsoft.com/office/drawing/2014/main" id="{72DCC464-9C1E-4AD3-AF3C-736D8BF31BED}"/>
                    </a:ext>
                  </a:extLst>
                </p14:cNvPr>
                <p14:cNvContentPartPr/>
                <p14:nvPr/>
              </p14:nvContentPartPr>
              <p14:xfrm>
                <a:off x="7425251" y="4581217"/>
                <a:ext cx="65160" cy="7596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72DCC464-9C1E-4AD3-AF3C-736D8BF31BED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7416611" y="4572217"/>
                  <a:ext cx="828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2">
              <p14:nvContentPartPr>
                <p14:cNvPr id="733" name="Input penna 732">
                  <a:extLst>
                    <a:ext uri="{FF2B5EF4-FFF2-40B4-BE49-F238E27FC236}">
                      <a16:creationId xmlns:a16="http://schemas.microsoft.com/office/drawing/2014/main" id="{14597D68-D433-4D97-82A1-58A18F57F6D2}"/>
                    </a:ext>
                  </a:extLst>
                </p14:cNvPr>
                <p14:cNvContentPartPr/>
                <p14:nvPr/>
              </p14:nvContentPartPr>
              <p14:xfrm>
                <a:off x="7439651" y="4594897"/>
                <a:ext cx="129600" cy="6696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14597D68-D433-4D97-82A1-58A18F57F6D2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7431011" y="4586257"/>
                  <a:ext cx="1472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4">
              <p14:nvContentPartPr>
                <p14:cNvPr id="734" name="Input penna 733">
                  <a:extLst>
                    <a:ext uri="{FF2B5EF4-FFF2-40B4-BE49-F238E27FC236}">
                      <a16:creationId xmlns:a16="http://schemas.microsoft.com/office/drawing/2014/main" id="{4A755D9E-6C0C-4447-B939-FA1015714319}"/>
                    </a:ext>
                  </a:extLst>
                </p14:cNvPr>
                <p14:cNvContentPartPr/>
                <p14:nvPr/>
              </p14:nvContentPartPr>
              <p14:xfrm>
                <a:off x="7500491" y="4564297"/>
                <a:ext cx="105840" cy="102960"/>
              </p14:xfrm>
            </p:contentPart>
          </mc:Choice>
          <mc:Fallback xmlns="">
            <p:pic>
              <p:nvPicPr>
                <p:cNvPr id="734" name="Input penna 733">
                  <a:extLst>
                    <a:ext uri="{FF2B5EF4-FFF2-40B4-BE49-F238E27FC236}">
                      <a16:creationId xmlns:a16="http://schemas.microsoft.com/office/drawing/2014/main" id="{4A755D9E-6C0C-4447-B939-FA1015714319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7491851" y="4555297"/>
                  <a:ext cx="1234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6">
              <p14:nvContentPartPr>
                <p14:cNvPr id="735" name="Input penna 734">
                  <a:extLst>
                    <a:ext uri="{FF2B5EF4-FFF2-40B4-BE49-F238E27FC236}">
                      <a16:creationId xmlns:a16="http://schemas.microsoft.com/office/drawing/2014/main" id="{593A1EAA-13C9-43F0-A7F5-FDF11A4922B5}"/>
                    </a:ext>
                  </a:extLst>
                </p14:cNvPr>
                <p14:cNvContentPartPr/>
                <p14:nvPr/>
              </p14:nvContentPartPr>
              <p14:xfrm>
                <a:off x="7549811" y="4574737"/>
                <a:ext cx="75600" cy="8640"/>
              </p14:xfrm>
            </p:contentPart>
          </mc:Choice>
          <mc:Fallback xmlns="">
            <p:pic>
              <p:nvPicPr>
                <p:cNvPr id="735" name="Input penna 734">
                  <a:extLst>
                    <a:ext uri="{FF2B5EF4-FFF2-40B4-BE49-F238E27FC236}">
                      <a16:creationId xmlns:a16="http://schemas.microsoft.com/office/drawing/2014/main" id="{593A1EAA-13C9-43F0-A7F5-FDF11A4922B5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7541171" y="4566097"/>
                  <a:ext cx="932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8">
              <p14:nvContentPartPr>
                <p14:cNvPr id="736" name="Input penna 735">
                  <a:extLst>
                    <a:ext uri="{FF2B5EF4-FFF2-40B4-BE49-F238E27FC236}">
                      <a16:creationId xmlns:a16="http://schemas.microsoft.com/office/drawing/2014/main" id="{965E4FE6-862F-4C33-977D-9EB308E0B067}"/>
                    </a:ext>
                  </a:extLst>
                </p14:cNvPr>
                <p14:cNvContentPartPr/>
                <p14:nvPr/>
              </p14:nvContentPartPr>
              <p14:xfrm>
                <a:off x="7636571" y="4600657"/>
                <a:ext cx="93240" cy="6408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965E4FE6-862F-4C33-977D-9EB308E0B067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7627571" y="4591657"/>
                  <a:ext cx="1108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0">
              <p14:nvContentPartPr>
                <p14:cNvPr id="737" name="Input penna 736">
                  <a:extLst>
                    <a:ext uri="{FF2B5EF4-FFF2-40B4-BE49-F238E27FC236}">
                      <a16:creationId xmlns:a16="http://schemas.microsoft.com/office/drawing/2014/main" id="{B1787F08-0D88-4819-819E-0CF296512D59}"/>
                    </a:ext>
                  </a:extLst>
                </p14:cNvPr>
                <p14:cNvContentPartPr/>
                <p14:nvPr/>
              </p14:nvContentPartPr>
              <p14:xfrm>
                <a:off x="7887491" y="4600657"/>
                <a:ext cx="59400" cy="104040"/>
              </p14:xfrm>
            </p:contentPart>
          </mc:Choice>
          <mc:Fallback xmlns="">
            <p:pic>
              <p:nvPicPr>
                <p:cNvPr id="737" name="Input penna 736">
                  <a:extLst>
                    <a:ext uri="{FF2B5EF4-FFF2-40B4-BE49-F238E27FC236}">
                      <a16:creationId xmlns:a16="http://schemas.microsoft.com/office/drawing/2014/main" id="{B1787F08-0D88-4819-819E-0CF296512D59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7878491" y="4591657"/>
                  <a:ext cx="770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2">
              <p14:nvContentPartPr>
                <p14:cNvPr id="738" name="Input penna 737">
                  <a:extLst>
                    <a:ext uri="{FF2B5EF4-FFF2-40B4-BE49-F238E27FC236}">
                      <a16:creationId xmlns:a16="http://schemas.microsoft.com/office/drawing/2014/main" id="{52AA7FC6-CE21-49EA-BB8B-0AD371D3E485}"/>
                    </a:ext>
                  </a:extLst>
                </p14:cNvPr>
                <p14:cNvContentPartPr/>
                <p14:nvPr/>
              </p14:nvContentPartPr>
              <p14:xfrm>
                <a:off x="7941851" y="4602097"/>
                <a:ext cx="73800" cy="9864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52AA7FC6-CE21-49EA-BB8B-0AD371D3E485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7932851" y="4593097"/>
                  <a:ext cx="91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4">
              <p14:nvContentPartPr>
                <p14:cNvPr id="739" name="Input penna 738">
                  <a:extLst>
                    <a:ext uri="{FF2B5EF4-FFF2-40B4-BE49-F238E27FC236}">
                      <a16:creationId xmlns:a16="http://schemas.microsoft.com/office/drawing/2014/main" id="{FD19EDC1-8529-46CA-B713-E186FD19885B}"/>
                    </a:ext>
                  </a:extLst>
                </p14:cNvPr>
                <p14:cNvContentPartPr/>
                <p14:nvPr/>
              </p14:nvContentPartPr>
              <p14:xfrm>
                <a:off x="8034371" y="4609657"/>
                <a:ext cx="19440" cy="83520"/>
              </p14:xfrm>
            </p:contentPart>
          </mc:Choice>
          <mc:Fallback xmlns="">
            <p:pic>
              <p:nvPicPr>
                <p:cNvPr id="739" name="Input penna 738">
                  <a:extLst>
                    <a:ext uri="{FF2B5EF4-FFF2-40B4-BE49-F238E27FC236}">
                      <a16:creationId xmlns:a16="http://schemas.microsoft.com/office/drawing/2014/main" id="{FD19EDC1-8529-46CA-B713-E186FD19885B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8025371" y="4600657"/>
                  <a:ext cx="370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6">
              <p14:nvContentPartPr>
                <p14:cNvPr id="740" name="Input penna 739">
                  <a:extLst>
                    <a:ext uri="{FF2B5EF4-FFF2-40B4-BE49-F238E27FC236}">
                      <a16:creationId xmlns:a16="http://schemas.microsoft.com/office/drawing/2014/main" id="{3A11D4B6-D98E-49A4-A504-577A0D49B6D5}"/>
                    </a:ext>
                  </a:extLst>
                </p14:cNvPr>
                <p14:cNvContentPartPr/>
                <p14:nvPr/>
              </p14:nvContentPartPr>
              <p14:xfrm>
                <a:off x="7995851" y="4602097"/>
                <a:ext cx="139320" cy="87120"/>
              </p14:xfrm>
            </p:contentPart>
          </mc:Choice>
          <mc:Fallback xmlns="">
            <p:pic>
              <p:nvPicPr>
                <p:cNvPr id="740" name="Input penna 739">
                  <a:extLst>
                    <a:ext uri="{FF2B5EF4-FFF2-40B4-BE49-F238E27FC236}">
                      <a16:creationId xmlns:a16="http://schemas.microsoft.com/office/drawing/2014/main" id="{3A11D4B6-D98E-49A4-A504-577A0D49B6D5}"/>
                    </a:ext>
                  </a:extLst>
                </p:cNvPr>
                <p:cNvPicPr/>
                <p:nvPr/>
              </p:nvPicPr>
              <p:blipFill>
                <a:blip r:embed="rId1427"/>
                <a:stretch>
                  <a:fillRect/>
                </a:stretch>
              </p:blipFill>
              <p:spPr>
                <a:xfrm>
                  <a:off x="7986851" y="4593097"/>
                  <a:ext cx="1569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8">
              <p14:nvContentPartPr>
                <p14:cNvPr id="741" name="Input penna 740">
                  <a:extLst>
                    <a:ext uri="{FF2B5EF4-FFF2-40B4-BE49-F238E27FC236}">
                      <a16:creationId xmlns:a16="http://schemas.microsoft.com/office/drawing/2014/main" id="{9C133F3B-14EF-4382-BA54-C6B69F83C750}"/>
                    </a:ext>
                  </a:extLst>
                </p14:cNvPr>
                <p14:cNvContentPartPr/>
                <p14:nvPr/>
              </p14:nvContentPartPr>
              <p14:xfrm>
                <a:off x="8136611" y="4602457"/>
                <a:ext cx="137880" cy="74520"/>
              </p14:xfrm>
            </p:contentPart>
          </mc:Choice>
          <mc:Fallback xmlns="">
            <p:pic>
              <p:nvPicPr>
                <p:cNvPr id="741" name="Input penna 740">
                  <a:extLst>
                    <a:ext uri="{FF2B5EF4-FFF2-40B4-BE49-F238E27FC236}">
                      <a16:creationId xmlns:a16="http://schemas.microsoft.com/office/drawing/2014/main" id="{9C133F3B-14EF-4382-BA54-C6B69F83C750}"/>
                    </a:ext>
                  </a:extLst>
                </p:cNvPr>
                <p:cNvPicPr/>
                <p:nvPr/>
              </p:nvPicPr>
              <p:blipFill>
                <a:blip r:embed="rId1429"/>
                <a:stretch>
                  <a:fillRect/>
                </a:stretch>
              </p:blipFill>
              <p:spPr>
                <a:xfrm>
                  <a:off x="8127611" y="4593817"/>
                  <a:ext cx="1555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0">
              <p14:nvContentPartPr>
                <p14:cNvPr id="742" name="Input penna 741">
                  <a:extLst>
                    <a:ext uri="{FF2B5EF4-FFF2-40B4-BE49-F238E27FC236}">
                      <a16:creationId xmlns:a16="http://schemas.microsoft.com/office/drawing/2014/main" id="{B45BE811-1D0C-4F69-BBC8-E5AFD2876286}"/>
                    </a:ext>
                  </a:extLst>
                </p14:cNvPr>
                <p14:cNvContentPartPr/>
                <p14:nvPr/>
              </p14:nvContentPartPr>
              <p14:xfrm>
                <a:off x="8279531" y="4586977"/>
                <a:ext cx="57960" cy="9864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B45BE811-1D0C-4F69-BBC8-E5AFD2876286}"/>
                    </a:ext>
                  </a:extLst>
                </p:cNvPr>
                <p:cNvPicPr/>
                <p:nvPr/>
              </p:nvPicPr>
              <p:blipFill>
                <a:blip r:embed="rId1431"/>
                <a:stretch>
                  <a:fillRect/>
                </a:stretch>
              </p:blipFill>
              <p:spPr>
                <a:xfrm>
                  <a:off x="8270891" y="4577977"/>
                  <a:ext cx="75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2">
              <p14:nvContentPartPr>
                <p14:cNvPr id="743" name="Input penna 742">
                  <a:extLst>
                    <a:ext uri="{FF2B5EF4-FFF2-40B4-BE49-F238E27FC236}">
                      <a16:creationId xmlns:a16="http://schemas.microsoft.com/office/drawing/2014/main" id="{0A95A8DC-C802-4DA3-8747-67E9343E9CA3}"/>
                    </a:ext>
                  </a:extLst>
                </p14:cNvPr>
                <p14:cNvContentPartPr/>
                <p14:nvPr/>
              </p14:nvContentPartPr>
              <p14:xfrm>
                <a:off x="8364131" y="4592017"/>
                <a:ext cx="22680" cy="10368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0A95A8DC-C802-4DA3-8747-67E9343E9CA3}"/>
                    </a:ext>
                  </a:extLst>
                </p:cNvPr>
                <p:cNvPicPr/>
                <p:nvPr/>
              </p:nvPicPr>
              <p:blipFill>
                <a:blip r:embed="rId1433"/>
                <a:stretch>
                  <a:fillRect/>
                </a:stretch>
              </p:blipFill>
              <p:spPr>
                <a:xfrm>
                  <a:off x="8355131" y="4583017"/>
                  <a:ext cx="40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4">
              <p14:nvContentPartPr>
                <p14:cNvPr id="744" name="Input penna 743">
                  <a:extLst>
                    <a:ext uri="{FF2B5EF4-FFF2-40B4-BE49-F238E27FC236}">
                      <a16:creationId xmlns:a16="http://schemas.microsoft.com/office/drawing/2014/main" id="{54E1B31A-5273-46F0-91FA-31F4F657D670}"/>
                    </a:ext>
                  </a:extLst>
                </p14:cNvPr>
                <p14:cNvContentPartPr/>
                <p14:nvPr/>
              </p14:nvContentPartPr>
              <p14:xfrm>
                <a:off x="8397971" y="4575457"/>
                <a:ext cx="73080" cy="10512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54E1B31A-5273-46F0-91FA-31F4F657D670}"/>
                    </a:ext>
                  </a:extLst>
                </p:cNvPr>
                <p:cNvPicPr/>
                <p:nvPr/>
              </p:nvPicPr>
              <p:blipFill>
                <a:blip r:embed="rId1435"/>
                <a:stretch>
                  <a:fillRect/>
                </a:stretch>
              </p:blipFill>
              <p:spPr>
                <a:xfrm>
                  <a:off x="8389331" y="4566817"/>
                  <a:ext cx="90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6">
              <p14:nvContentPartPr>
                <p14:cNvPr id="745" name="Input penna 744">
                  <a:extLst>
                    <a:ext uri="{FF2B5EF4-FFF2-40B4-BE49-F238E27FC236}">
                      <a16:creationId xmlns:a16="http://schemas.microsoft.com/office/drawing/2014/main" id="{6272F92E-16A7-42F6-923A-8833175778C9}"/>
                    </a:ext>
                  </a:extLst>
                </p14:cNvPr>
                <p14:cNvContentPartPr/>
                <p14:nvPr/>
              </p14:nvContentPartPr>
              <p14:xfrm>
                <a:off x="8466011" y="4587337"/>
                <a:ext cx="99360" cy="8460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6272F92E-16A7-42F6-923A-8833175778C9}"/>
                    </a:ext>
                  </a:extLst>
                </p:cNvPr>
                <p:cNvPicPr/>
                <p:nvPr/>
              </p:nvPicPr>
              <p:blipFill>
                <a:blip r:embed="rId1437"/>
                <a:stretch>
                  <a:fillRect/>
                </a:stretch>
              </p:blipFill>
              <p:spPr>
                <a:xfrm>
                  <a:off x="8457011" y="4578697"/>
                  <a:ext cx="1170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8">
              <p14:nvContentPartPr>
                <p14:cNvPr id="746" name="Input penna 745">
                  <a:extLst>
                    <a:ext uri="{FF2B5EF4-FFF2-40B4-BE49-F238E27FC236}">
                      <a16:creationId xmlns:a16="http://schemas.microsoft.com/office/drawing/2014/main" id="{51C38AFB-84CF-44A5-98A0-772AA106EB3E}"/>
                    </a:ext>
                  </a:extLst>
                </p14:cNvPr>
                <p14:cNvContentPartPr/>
                <p14:nvPr/>
              </p14:nvContentPartPr>
              <p14:xfrm>
                <a:off x="8581211" y="4589857"/>
                <a:ext cx="53640" cy="9576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51C38AFB-84CF-44A5-98A0-772AA106EB3E}"/>
                    </a:ext>
                  </a:extLst>
                </p:cNvPr>
                <p:cNvPicPr/>
                <p:nvPr/>
              </p:nvPicPr>
              <p:blipFill>
                <a:blip r:embed="rId1439"/>
                <a:stretch>
                  <a:fillRect/>
                </a:stretch>
              </p:blipFill>
              <p:spPr>
                <a:xfrm>
                  <a:off x="8572571" y="4580857"/>
                  <a:ext cx="712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0">
              <p14:nvContentPartPr>
                <p14:cNvPr id="747" name="Input penna 746">
                  <a:extLst>
                    <a:ext uri="{FF2B5EF4-FFF2-40B4-BE49-F238E27FC236}">
                      <a16:creationId xmlns:a16="http://schemas.microsoft.com/office/drawing/2014/main" id="{AB107308-6493-4983-AE1B-EB50B7375CA9}"/>
                    </a:ext>
                  </a:extLst>
                </p14:cNvPr>
                <p14:cNvContentPartPr/>
                <p14:nvPr/>
              </p14:nvContentPartPr>
              <p14:xfrm>
                <a:off x="8652491" y="4598137"/>
                <a:ext cx="27720" cy="5832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AB107308-6493-4983-AE1B-EB50B7375CA9}"/>
                    </a:ext>
                  </a:extLst>
                </p:cNvPr>
                <p:cNvPicPr/>
                <p:nvPr/>
              </p:nvPicPr>
              <p:blipFill>
                <a:blip r:embed="rId1441"/>
                <a:stretch>
                  <a:fillRect/>
                </a:stretch>
              </p:blipFill>
              <p:spPr>
                <a:xfrm>
                  <a:off x="8643491" y="4589497"/>
                  <a:ext cx="453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2">
              <p14:nvContentPartPr>
                <p14:cNvPr id="748" name="Input penna 747">
                  <a:extLst>
                    <a:ext uri="{FF2B5EF4-FFF2-40B4-BE49-F238E27FC236}">
                      <a16:creationId xmlns:a16="http://schemas.microsoft.com/office/drawing/2014/main" id="{4D40B6F9-18E1-4203-B556-19A81A62E4D1}"/>
                    </a:ext>
                  </a:extLst>
                </p14:cNvPr>
                <p14:cNvContentPartPr/>
                <p14:nvPr/>
              </p14:nvContentPartPr>
              <p14:xfrm>
                <a:off x="8599211" y="4581217"/>
                <a:ext cx="97920" cy="540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4D40B6F9-18E1-4203-B556-19A81A62E4D1}"/>
                    </a:ext>
                  </a:extLst>
                </p:cNvPr>
                <p:cNvPicPr/>
                <p:nvPr/>
              </p:nvPicPr>
              <p:blipFill>
                <a:blip r:embed="rId1443"/>
                <a:stretch>
                  <a:fillRect/>
                </a:stretch>
              </p:blipFill>
              <p:spPr>
                <a:xfrm>
                  <a:off x="8590211" y="4572217"/>
                  <a:ext cx="115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4">
              <p14:nvContentPartPr>
                <p14:cNvPr id="749" name="Input penna 748">
                  <a:extLst>
                    <a:ext uri="{FF2B5EF4-FFF2-40B4-BE49-F238E27FC236}">
                      <a16:creationId xmlns:a16="http://schemas.microsoft.com/office/drawing/2014/main" id="{675B9C55-7576-4709-826F-C2AAAE40C547}"/>
                    </a:ext>
                  </a:extLst>
                </p14:cNvPr>
                <p14:cNvContentPartPr/>
                <p14:nvPr/>
              </p14:nvContentPartPr>
              <p14:xfrm>
                <a:off x="8688491" y="4578697"/>
                <a:ext cx="65520" cy="9720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675B9C55-7576-4709-826F-C2AAAE40C547}"/>
                    </a:ext>
                  </a:extLst>
                </p:cNvPr>
                <p:cNvPicPr/>
                <p:nvPr/>
              </p:nvPicPr>
              <p:blipFill>
                <a:blip r:embed="rId1445"/>
                <a:stretch>
                  <a:fillRect/>
                </a:stretch>
              </p:blipFill>
              <p:spPr>
                <a:xfrm>
                  <a:off x="8679851" y="4569697"/>
                  <a:ext cx="83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6">
              <p14:nvContentPartPr>
                <p14:cNvPr id="750" name="Input penna 749">
                  <a:extLst>
                    <a:ext uri="{FF2B5EF4-FFF2-40B4-BE49-F238E27FC236}">
                      <a16:creationId xmlns:a16="http://schemas.microsoft.com/office/drawing/2014/main" id="{F312932A-153F-48BB-91EC-5DC100F13E1E}"/>
                    </a:ext>
                  </a:extLst>
                </p14:cNvPr>
                <p14:cNvContentPartPr/>
                <p14:nvPr/>
              </p14:nvContentPartPr>
              <p14:xfrm>
                <a:off x="9089171" y="4484377"/>
                <a:ext cx="329040" cy="12456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F312932A-153F-48BB-91EC-5DC100F13E1E}"/>
                    </a:ext>
                  </a:extLst>
                </p:cNvPr>
                <p:cNvPicPr/>
                <p:nvPr/>
              </p:nvPicPr>
              <p:blipFill>
                <a:blip r:embed="rId1447"/>
                <a:stretch>
                  <a:fillRect/>
                </a:stretch>
              </p:blipFill>
              <p:spPr>
                <a:xfrm>
                  <a:off x="9080531" y="4475377"/>
                  <a:ext cx="3466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8">
              <p14:nvContentPartPr>
                <p14:cNvPr id="751" name="Input penna 750">
                  <a:extLst>
                    <a:ext uri="{FF2B5EF4-FFF2-40B4-BE49-F238E27FC236}">
                      <a16:creationId xmlns:a16="http://schemas.microsoft.com/office/drawing/2014/main" id="{F261C20A-FC35-4386-A601-D57F5673B0E7}"/>
                    </a:ext>
                  </a:extLst>
                </p14:cNvPr>
                <p14:cNvContentPartPr/>
                <p14:nvPr/>
              </p14:nvContentPartPr>
              <p14:xfrm>
                <a:off x="9580211" y="4395097"/>
                <a:ext cx="109080" cy="10296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F261C20A-FC35-4386-A601-D57F5673B0E7}"/>
                    </a:ext>
                  </a:extLst>
                </p:cNvPr>
                <p:cNvPicPr/>
                <p:nvPr/>
              </p:nvPicPr>
              <p:blipFill>
                <a:blip r:embed="rId1449"/>
                <a:stretch>
                  <a:fillRect/>
                </a:stretch>
              </p:blipFill>
              <p:spPr>
                <a:xfrm>
                  <a:off x="9571571" y="4386457"/>
                  <a:ext cx="126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0">
              <p14:nvContentPartPr>
                <p14:cNvPr id="752" name="Input penna 751">
                  <a:extLst>
                    <a:ext uri="{FF2B5EF4-FFF2-40B4-BE49-F238E27FC236}">
                      <a16:creationId xmlns:a16="http://schemas.microsoft.com/office/drawing/2014/main" id="{245BE986-6311-4A9A-A8D9-9432F8889F91}"/>
                    </a:ext>
                  </a:extLst>
                </p14:cNvPr>
                <p14:cNvContentPartPr/>
                <p14:nvPr/>
              </p14:nvContentPartPr>
              <p14:xfrm>
                <a:off x="9619451" y="4450177"/>
                <a:ext cx="69840" cy="1692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245BE986-6311-4A9A-A8D9-9432F8889F91}"/>
                    </a:ext>
                  </a:extLst>
                </p:cNvPr>
                <p:cNvPicPr/>
                <p:nvPr/>
              </p:nvPicPr>
              <p:blipFill>
                <a:blip r:embed="rId1451"/>
                <a:stretch>
                  <a:fillRect/>
                </a:stretch>
              </p:blipFill>
              <p:spPr>
                <a:xfrm>
                  <a:off x="9610451" y="4441177"/>
                  <a:ext cx="874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2">
              <p14:nvContentPartPr>
                <p14:cNvPr id="753" name="Input penna 752">
                  <a:extLst>
                    <a:ext uri="{FF2B5EF4-FFF2-40B4-BE49-F238E27FC236}">
                      <a16:creationId xmlns:a16="http://schemas.microsoft.com/office/drawing/2014/main" id="{C0ACB22C-7DB6-475A-9298-B26880E139EB}"/>
                    </a:ext>
                  </a:extLst>
                </p14:cNvPr>
                <p14:cNvContentPartPr/>
                <p14:nvPr/>
              </p14:nvContentPartPr>
              <p14:xfrm>
                <a:off x="9760571" y="4414177"/>
                <a:ext cx="165960" cy="79200"/>
              </p14:xfrm>
            </p:contentPart>
          </mc:Choice>
          <mc:Fallback xmlns="">
            <p:pic>
              <p:nvPicPr>
                <p:cNvPr id="753" name="Input penna 752">
                  <a:extLst>
                    <a:ext uri="{FF2B5EF4-FFF2-40B4-BE49-F238E27FC236}">
                      <a16:creationId xmlns:a16="http://schemas.microsoft.com/office/drawing/2014/main" id="{C0ACB22C-7DB6-475A-9298-B26880E139EB}"/>
                    </a:ext>
                  </a:extLst>
                </p:cNvPr>
                <p:cNvPicPr/>
                <p:nvPr/>
              </p:nvPicPr>
              <p:blipFill>
                <a:blip r:embed="rId1453"/>
                <a:stretch>
                  <a:fillRect/>
                </a:stretch>
              </p:blipFill>
              <p:spPr>
                <a:xfrm>
                  <a:off x="9751571" y="4405177"/>
                  <a:ext cx="1836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4">
              <p14:nvContentPartPr>
                <p14:cNvPr id="754" name="Input penna 753">
                  <a:extLst>
                    <a:ext uri="{FF2B5EF4-FFF2-40B4-BE49-F238E27FC236}">
                      <a16:creationId xmlns:a16="http://schemas.microsoft.com/office/drawing/2014/main" id="{55FE0E2C-7926-458D-8F95-6DFAB2291C7E}"/>
                    </a:ext>
                  </a:extLst>
                </p14:cNvPr>
                <p14:cNvContentPartPr/>
                <p14:nvPr/>
              </p14:nvContentPartPr>
              <p14:xfrm>
                <a:off x="9922571" y="4392217"/>
                <a:ext cx="82440" cy="8100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55FE0E2C-7926-458D-8F95-6DFAB2291C7E}"/>
                    </a:ext>
                  </a:extLst>
                </p:cNvPr>
                <p:cNvPicPr/>
                <p:nvPr/>
              </p:nvPicPr>
              <p:blipFill>
                <a:blip r:embed="rId1455"/>
                <a:stretch>
                  <a:fillRect/>
                </a:stretch>
              </p:blipFill>
              <p:spPr>
                <a:xfrm>
                  <a:off x="9913931" y="4383577"/>
                  <a:ext cx="1000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6">
              <p14:nvContentPartPr>
                <p14:cNvPr id="755" name="Input penna 754">
                  <a:extLst>
                    <a:ext uri="{FF2B5EF4-FFF2-40B4-BE49-F238E27FC236}">
                      <a16:creationId xmlns:a16="http://schemas.microsoft.com/office/drawing/2014/main" id="{8938C708-6AC5-4C84-8F1A-68A2EC70C6EE}"/>
                    </a:ext>
                  </a:extLst>
                </p14:cNvPr>
                <p14:cNvContentPartPr/>
                <p14:nvPr/>
              </p14:nvContentPartPr>
              <p14:xfrm>
                <a:off x="10023011" y="4399777"/>
                <a:ext cx="22680" cy="8532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8938C708-6AC5-4C84-8F1A-68A2EC70C6EE}"/>
                    </a:ext>
                  </a:extLst>
                </p:cNvPr>
                <p:cNvPicPr/>
                <p:nvPr/>
              </p:nvPicPr>
              <p:blipFill>
                <a:blip r:embed="rId1457"/>
                <a:stretch>
                  <a:fillRect/>
                </a:stretch>
              </p:blipFill>
              <p:spPr>
                <a:xfrm>
                  <a:off x="10014371" y="4391137"/>
                  <a:ext cx="403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8">
              <p14:nvContentPartPr>
                <p14:cNvPr id="756" name="Input penna 755">
                  <a:extLst>
                    <a:ext uri="{FF2B5EF4-FFF2-40B4-BE49-F238E27FC236}">
                      <a16:creationId xmlns:a16="http://schemas.microsoft.com/office/drawing/2014/main" id="{A1C71E17-3AD7-4D92-9CF9-9A685E3D1593}"/>
                    </a:ext>
                  </a:extLst>
                </p14:cNvPr>
                <p14:cNvContentPartPr/>
                <p14:nvPr/>
              </p14:nvContentPartPr>
              <p14:xfrm>
                <a:off x="10049291" y="4411297"/>
                <a:ext cx="124200" cy="6948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A1C71E17-3AD7-4D92-9CF9-9A685E3D1593}"/>
                    </a:ext>
                  </a:extLst>
                </p:cNvPr>
                <p:cNvPicPr/>
                <p:nvPr/>
              </p:nvPicPr>
              <p:blipFill>
                <a:blip r:embed="rId1459"/>
                <a:stretch>
                  <a:fillRect/>
                </a:stretch>
              </p:blipFill>
              <p:spPr>
                <a:xfrm>
                  <a:off x="10040651" y="4402297"/>
                  <a:ext cx="1418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0">
              <p14:nvContentPartPr>
                <p14:cNvPr id="757" name="Input penna 756">
                  <a:extLst>
                    <a:ext uri="{FF2B5EF4-FFF2-40B4-BE49-F238E27FC236}">
                      <a16:creationId xmlns:a16="http://schemas.microsoft.com/office/drawing/2014/main" id="{1A52DF33-FE26-4B9D-AE41-A00396E8F3CF}"/>
                    </a:ext>
                  </a:extLst>
                </p14:cNvPr>
                <p14:cNvContentPartPr/>
                <p14:nvPr/>
              </p14:nvContentPartPr>
              <p14:xfrm>
                <a:off x="10274651" y="4408057"/>
                <a:ext cx="16560" cy="7704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1A52DF33-FE26-4B9D-AE41-A00396E8F3CF}"/>
                    </a:ext>
                  </a:extLst>
                </p:cNvPr>
                <p:cNvPicPr/>
                <p:nvPr/>
              </p:nvPicPr>
              <p:blipFill>
                <a:blip r:embed="rId1461"/>
                <a:stretch>
                  <a:fillRect/>
                </a:stretch>
              </p:blipFill>
              <p:spPr>
                <a:xfrm>
                  <a:off x="10265651" y="4399057"/>
                  <a:ext cx="342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2">
              <p14:nvContentPartPr>
                <p14:cNvPr id="758" name="Input penna 757">
                  <a:extLst>
                    <a:ext uri="{FF2B5EF4-FFF2-40B4-BE49-F238E27FC236}">
                      <a16:creationId xmlns:a16="http://schemas.microsoft.com/office/drawing/2014/main" id="{42BA40D2-8A27-4B0E-A5FC-5DDB7BD7FEE7}"/>
                    </a:ext>
                  </a:extLst>
                </p14:cNvPr>
                <p14:cNvContentPartPr/>
                <p14:nvPr/>
              </p14:nvContentPartPr>
              <p14:xfrm>
                <a:off x="10257731" y="4379257"/>
                <a:ext cx="74160" cy="216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42BA40D2-8A27-4B0E-A5FC-5DDB7BD7FEE7}"/>
                    </a:ext>
                  </a:extLst>
                </p:cNvPr>
                <p:cNvPicPr/>
                <p:nvPr/>
              </p:nvPicPr>
              <p:blipFill>
                <a:blip r:embed="rId1463"/>
                <a:stretch>
                  <a:fillRect/>
                </a:stretch>
              </p:blipFill>
              <p:spPr>
                <a:xfrm>
                  <a:off x="10249091" y="4370257"/>
                  <a:ext cx="91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4">
              <p14:nvContentPartPr>
                <p14:cNvPr id="759" name="Input penna 758">
                  <a:extLst>
                    <a:ext uri="{FF2B5EF4-FFF2-40B4-BE49-F238E27FC236}">
                      <a16:creationId xmlns:a16="http://schemas.microsoft.com/office/drawing/2014/main" id="{121D4FCF-1B1B-4531-8414-14C76F074C40}"/>
                    </a:ext>
                  </a:extLst>
                </p14:cNvPr>
                <p14:cNvContentPartPr/>
                <p14:nvPr/>
              </p14:nvContentPartPr>
              <p14:xfrm>
                <a:off x="10252331" y="4416697"/>
                <a:ext cx="67680" cy="1404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121D4FCF-1B1B-4531-8414-14C76F074C40}"/>
                    </a:ext>
                  </a:extLst>
                </p:cNvPr>
                <p:cNvPicPr/>
                <p:nvPr/>
              </p:nvPicPr>
              <p:blipFill>
                <a:blip r:embed="rId1465"/>
                <a:stretch>
                  <a:fillRect/>
                </a:stretch>
              </p:blipFill>
              <p:spPr>
                <a:xfrm>
                  <a:off x="10243691" y="4408057"/>
                  <a:ext cx="853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6">
              <p14:nvContentPartPr>
                <p14:cNvPr id="760" name="Input penna 759">
                  <a:extLst>
                    <a:ext uri="{FF2B5EF4-FFF2-40B4-BE49-F238E27FC236}">
                      <a16:creationId xmlns:a16="http://schemas.microsoft.com/office/drawing/2014/main" id="{9A6AE0AC-26E1-4CBA-AC24-D412EF0523EC}"/>
                    </a:ext>
                  </a:extLst>
                </p14:cNvPr>
                <p14:cNvContentPartPr/>
                <p14:nvPr/>
              </p14:nvContentPartPr>
              <p14:xfrm>
                <a:off x="10316771" y="4418137"/>
                <a:ext cx="85680" cy="7020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9A6AE0AC-26E1-4CBA-AC24-D412EF0523EC}"/>
                    </a:ext>
                  </a:extLst>
                </p:cNvPr>
                <p:cNvPicPr/>
                <p:nvPr/>
              </p:nvPicPr>
              <p:blipFill>
                <a:blip r:embed="rId1467"/>
                <a:stretch>
                  <a:fillRect/>
                </a:stretch>
              </p:blipFill>
              <p:spPr>
                <a:xfrm>
                  <a:off x="10307771" y="4409137"/>
                  <a:ext cx="1033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8">
              <p14:nvContentPartPr>
                <p14:cNvPr id="761" name="Input penna 760">
                  <a:extLst>
                    <a:ext uri="{FF2B5EF4-FFF2-40B4-BE49-F238E27FC236}">
                      <a16:creationId xmlns:a16="http://schemas.microsoft.com/office/drawing/2014/main" id="{C4BAA7EF-915B-40E3-810E-D39DCAACD0FB}"/>
                    </a:ext>
                  </a:extLst>
                </p14:cNvPr>
                <p14:cNvContentPartPr/>
                <p14:nvPr/>
              </p14:nvContentPartPr>
              <p14:xfrm>
                <a:off x="10419371" y="4400497"/>
                <a:ext cx="55800" cy="7920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C4BAA7EF-915B-40E3-810E-D39DCAACD0FB}"/>
                    </a:ext>
                  </a:extLst>
                </p:cNvPr>
                <p:cNvPicPr/>
                <p:nvPr/>
              </p:nvPicPr>
              <p:blipFill>
                <a:blip r:embed="rId1469"/>
                <a:stretch>
                  <a:fillRect/>
                </a:stretch>
              </p:blipFill>
              <p:spPr>
                <a:xfrm>
                  <a:off x="10410731" y="4391857"/>
                  <a:ext cx="734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0">
              <p14:nvContentPartPr>
                <p14:cNvPr id="762" name="Input penna 761">
                  <a:extLst>
                    <a:ext uri="{FF2B5EF4-FFF2-40B4-BE49-F238E27FC236}">
                      <a16:creationId xmlns:a16="http://schemas.microsoft.com/office/drawing/2014/main" id="{E31FA09E-F1F4-4300-A2C9-EE1D5CC4C288}"/>
                    </a:ext>
                  </a:extLst>
                </p14:cNvPr>
                <p14:cNvContentPartPr/>
                <p14:nvPr/>
              </p14:nvContentPartPr>
              <p14:xfrm>
                <a:off x="10480571" y="4397977"/>
                <a:ext cx="72000" cy="80640"/>
              </p14:xfrm>
            </p:contentPart>
          </mc:Choice>
          <mc:Fallback xmlns="">
            <p:pic>
              <p:nvPicPr>
                <p:cNvPr id="762" name="Input penna 761">
                  <a:extLst>
                    <a:ext uri="{FF2B5EF4-FFF2-40B4-BE49-F238E27FC236}">
                      <a16:creationId xmlns:a16="http://schemas.microsoft.com/office/drawing/2014/main" id="{E31FA09E-F1F4-4300-A2C9-EE1D5CC4C288}"/>
                    </a:ext>
                  </a:extLst>
                </p:cNvPr>
                <p:cNvPicPr/>
                <p:nvPr/>
              </p:nvPicPr>
              <p:blipFill>
                <a:blip r:embed="rId1471"/>
                <a:stretch>
                  <a:fillRect/>
                </a:stretch>
              </p:blipFill>
              <p:spPr>
                <a:xfrm>
                  <a:off x="10471931" y="4388977"/>
                  <a:ext cx="896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2">
              <p14:nvContentPartPr>
                <p14:cNvPr id="763" name="Input penna 762">
                  <a:extLst>
                    <a:ext uri="{FF2B5EF4-FFF2-40B4-BE49-F238E27FC236}">
                      <a16:creationId xmlns:a16="http://schemas.microsoft.com/office/drawing/2014/main" id="{7F3E3B50-5709-4BF3-B030-1F658C7BDD26}"/>
                    </a:ext>
                  </a:extLst>
                </p14:cNvPr>
                <p14:cNvContentPartPr/>
                <p14:nvPr/>
              </p14:nvContentPartPr>
              <p14:xfrm>
                <a:off x="10577771" y="4390057"/>
                <a:ext cx="64440" cy="8388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7F3E3B50-5709-4BF3-B030-1F658C7BDD26}"/>
                    </a:ext>
                  </a:extLst>
                </p:cNvPr>
                <p:cNvPicPr/>
                <p:nvPr/>
              </p:nvPicPr>
              <p:blipFill>
                <a:blip r:embed="rId1473"/>
                <a:stretch>
                  <a:fillRect/>
                </a:stretch>
              </p:blipFill>
              <p:spPr>
                <a:xfrm>
                  <a:off x="10568771" y="4381417"/>
                  <a:ext cx="820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4">
              <p14:nvContentPartPr>
                <p14:cNvPr id="764" name="Input penna 763">
                  <a:extLst>
                    <a:ext uri="{FF2B5EF4-FFF2-40B4-BE49-F238E27FC236}">
                      <a16:creationId xmlns:a16="http://schemas.microsoft.com/office/drawing/2014/main" id="{0AD2D0CB-C127-41B5-AD75-E33076CB9DE7}"/>
                    </a:ext>
                  </a:extLst>
                </p14:cNvPr>
                <p14:cNvContentPartPr/>
                <p14:nvPr/>
              </p14:nvContentPartPr>
              <p14:xfrm>
                <a:off x="10634651" y="4390417"/>
                <a:ext cx="117360" cy="93600"/>
              </p14:xfrm>
            </p:contentPart>
          </mc:Choice>
          <mc:Fallback xmlns="">
            <p:pic>
              <p:nvPicPr>
                <p:cNvPr id="764" name="Input penna 763">
                  <a:extLst>
                    <a:ext uri="{FF2B5EF4-FFF2-40B4-BE49-F238E27FC236}">
                      <a16:creationId xmlns:a16="http://schemas.microsoft.com/office/drawing/2014/main" id="{0AD2D0CB-C127-41B5-AD75-E33076CB9DE7}"/>
                    </a:ext>
                  </a:extLst>
                </p:cNvPr>
                <p:cNvPicPr/>
                <p:nvPr/>
              </p:nvPicPr>
              <p:blipFill>
                <a:blip r:embed="rId1475"/>
                <a:stretch>
                  <a:fillRect/>
                </a:stretch>
              </p:blipFill>
              <p:spPr>
                <a:xfrm>
                  <a:off x="10625651" y="4381777"/>
                  <a:ext cx="1350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6">
              <p14:nvContentPartPr>
                <p14:cNvPr id="765" name="Input penna 764">
                  <a:extLst>
                    <a:ext uri="{FF2B5EF4-FFF2-40B4-BE49-F238E27FC236}">
                      <a16:creationId xmlns:a16="http://schemas.microsoft.com/office/drawing/2014/main" id="{95269C7E-D812-42CC-BB5B-3A99D8AF17BD}"/>
                    </a:ext>
                  </a:extLst>
                </p14:cNvPr>
                <p14:cNvContentPartPr/>
                <p14:nvPr/>
              </p14:nvContentPartPr>
              <p14:xfrm>
                <a:off x="10750571" y="4393297"/>
                <a:ext cx="63360" cy="8352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95269C7E-D812-42CC-BB5B-3A99D8AF17BD}"/>
                    </a:ext>
                  </a:extLst>
                </p:cNvPr>
                <p:cNvPicPr/>
                <p:nvPr/>
              </p:nvPicPr>
              <p:blipFill>
                <a:blip r:embed="rId1477"/>
                <a:stretch>
                  <a:fillRect/>
                </a:stretch>
              </p:blipFill>
              <p:spPr>
                <a:xfrm>
                  <a:off x="10741931" y="4384657"/>
                  <a:ext cx="810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8">
              <p14:nvContentPartPr>
                <p14:cNvPr id="766" name="Input penna 765">
                  <a:extLst>
                    <a:ext uri="{FF2B5EF4-FFF2-40B4-BE49-F238E27FC236}">
                      <a16:creationId xmlns:a16="http://schemas.microsoft.com/office/drawing/2014/main" id="{6EF32296-5DE8-42D2-8BB2-F1B72E18CF8E}"/>
                    </a:ext>
                  </a:extLst>
                </p14:cNvPr>
                <p14:cNvContentPartPr/>
                <p14:nvPr/>
              </p14:nvContentPartPr>
              <p14:xfrm>
                <a:off x="10754531" y="4430737"/>
                <a:ext cx="54360" cy="1476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6EF32296-5DE8-42D2-8BB2-F1B72E18CF8E}"/>
                    </a:ext>
                  </a:extLst>
                </p:cNvPr>
                <p:cNvPicPr/>
                <p:nvPr/>
              </p:nvPicPr>
              <p:blipFill>
                <a:blip r:embed="rId1479"/>
                <a:stretch>
                  <a:fillRect/>
                </a:stretch>
              </p:blipFill>
              <p:spPr>
                <a:xfrm>
                  <a:off x="10745531" y="4421737"/>
                  <a:ext cx="720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0">
              <p14:nvContentPartPr>
                <p14:cNvPr id="767" name="Input penna 766">
                  <a:extLst>
                    <a:ext uri="{FF2B5EF4-FFF2-40B4-BE49-F238E27FC236}">
                      <a16:creationId xmlns:a16="http://schemas.microsoft.com/office/drawing/2014/main" id="{18EDA523-C9D6-4CB5-9377-1F4CDBC761C4}"/>
                    </a:ext>
                  </a:extLst>
                </p14:cNvPr>
                <p14:cNvContentPartPr/>
                <p14:nvPr/>
              </p14:nvContentPartPr>
              <p14:xfrm>
                <a:off x="10808171" y="4404097"/>
                <a:ext cx="145440" cy="7776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18EDA523-C9D6-4CB5-9377-1F4CDBC761C4}"/>
                    </a:ext>
                  </a:extLst>
                </p:cNvPr>
                <p:cNvPicPr/>
                <p:nvPr/>
              </p:nvPicPr>
              <p:blipFill>
                <a:blip r:embed="rId1481"/>
                <a:stretch>
                  <a:fillRect/>
                </a:stretch>
              </p:blipFill>
              <p:spPr>
                <a:xfrm>
                  <a:off x="10799531" y="4395457"/>
                  <a:ext cx="163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2">
              <p14:nvContentPartPr>
                <p14:cNvPr id="768" name="Input penna 767">
                  <a:extLst>
                    <a:ext uri="{FF2B5EF4-FFF2-40B4-BE49-F238E27FC236}">
                      <a16:creationId xmlns:a16="http://schemas.microsoft.com/office/drawing/2014/main" id="{866D192E-1978-40F5-9FC2-28B4C05229D3}"/>
                    </a:ext>
                  </a:extLst>
                </p14:cNvPr>
                <p14:cNvContentPartPr/>
                <p14:nvPr/>
              </p14:nvContentPartPr>
              <p14:xfrm>
                <a:off x="10870451" y="4386097"/>
                <a:ext cx="109800" cy="216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866D192E-1978-40F5-9FC2-28B4C05229D3}"/>
                    </a:ext>
                  </a:extLst>
                </p:cNvPr>
                <p:cNvPicPr/>
                <p:nvPr/>
              </p:nvPicPr>
              <p:blipFill>
                <a:blip r:embed="rId1483"/>
                <a:stretch>
                  <a:fillRect/>
                </a:stretch>
              </p:blipFill>
              <p:spPr>
                <a:xfrm>
                  <a:off x="10861811" y="4377097"/>
                  <a:ext cx="127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4">
              <p14:nvContentPartPr>
                <p14:cNvPr id="769" name="Input penna 768">
                  <a:extLst>
                    <a:ext uri="{FF2B5EF4-FFF2-40B4-BE49-F238E27FC236}">
                      <a16:creationId xmlns:a16="http://schemas.microsoft.com/office/drawing/2014/main" id="{B7196122-08E2-4DC4-B43A-3B939DC21EDC}"/>
                    </a:ext>
                  </a:extLst>
                </p14:cNvPr>
                <p14:cNvContentPartPr/>
                <p14:nvPr/>
              </p14:nvContentPartPr>
              <p14:xfrm>
                <a:off x="10982771" y="4394737"/>
                <a:ext cx="76320" cy="8064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B7196122-08E2-4DC4-B43A-3B939DC21EDC}"/>
                    </a:ext>
                  </a:extLst>
                </p:cNvPr>
                <p:cNvPicPr/>
                <p:nvPr/>
              </p:nvPicPr>
              <p:blipFill>
                <a:blip r:embed="rId1485"/>
                <a:stretch>
                  <a:fillRect/>
                </a:stretch>
              </p:blipFill>
              <p:spPr>
                <a:xfrm>
                  <a:off x="10974131" y="4385737"/>
                  <a:ext cx="939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6">
              <p14:nvContentPartPr>
                <p14:cNvPr id="770" name="Input penna 769">
                  <a:extLst>
                    <a:ext uri="{FF2B5EF4-FFF2-40B4-BE49-F238E27FC236}">
                      <a16:creationId xmlns:a16="http://schemas.microsoft.com/office/drawing/2014/main" id="{5A577D3C-8FEB-4B0B-A6C2-2FAD6164E6E1}"/>
                    </a:ext>
                  </a:extLst>
                </p14:cNvPr>
                <p14:cNvContentPartPr/>
                <p14:nvPr/>
              </p14:nvContentPartPr>
              <p14:xfrm>
                <a:off x="11073851" y="4394737"/>
                <a:ext cx="85320" cy="8100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5A577D3C-8FEB-4B0B-A6C2-2FAD6164E6E1}"/>
                    </a:ext>
                  </a:extLst>
                </p:cNvPr>
                <p:cNvPicPr/>
                <p:nvPr/>
              </p:nvPicPr>
              <p:blipFill>
                <a:blip r:embed="rId1487"/>
                <a:stretch>
                  <a:fillRect/>
                </a:stretch>
              </p:blipFill>
              <p:spPr>
                <a:xfrm>
                  <a:off x="11064851" y="4386097"/>
                  <a:ext cx="102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8">
              <p14:nvContentPartPr>
                <p14:cNvPr id="771" name="Input penna 770">
                  <a:extLst>
                    <a:ext uri="{FF2B5EF4-FFF2-40B4-BE49-F238E27FC236}">
                      <a16:creationId xmlns:a16="http://schemas.microsoft.com/office/drawing/2014/main" id="{9886011E-EA72-4408-8E7B-8147A997CAFA}"/>
                    </a:ext>
                  </a:extLst>
                </p14:cNvPr>
                <p14:cNvContentPartPr/>
                <p14:nvPr/>
              </p14:nvContentPartPr>
              <p14:xfrm>
                <a:off x="11149811" y="4379977"/>
                <a:ext cx="53640" cy="9972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9886011E-EA72-4408-8E7B-8147A997CAFA}"/>
                    </a:ext>
                  </a:extLst>
                </p:cNvPr>
                <p:cNvPicPr/>
                <p:nvPr/>
              </p:nvPicPr>
              <p:blipFill>
                <a:blip r:embed="rId1489"/>
                <a:stretch>
                  <a:fillRect/>
                </a:stretch>
              </p:blipFill>
              <p:spPr>
                <a:xfrm>
                  <a:off x="11141171" y="4370977"/>
                  <a:ext cx="71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0">
              <p14:nvContentPartPr>
                <p14:cNvPr id="772" name="Input penna 771">
                  <a:extLst>
                    <a:ext uri="{FF2B5EF4-FFF2-40B4-BE49-F238E27FC236}">
                      <a16:creationId xmlns:a16="http://schemas.microsoft.com/office/drawing/2014/main" id="{66F55564-E317-4FBE-8A9D-72F4AFA5C07C}"/>
                    </a:ext>
                  </a:extLst>
                </p14:cNvPr>
                <p14:cNvContentPartPr/>
                <p14:nvPr/>
              </p14:nvContentPartPr>
              <p14:xfrm>
                <a:off x="11127851" y="4446577"/>
                <a:ext cx="86040" cy="216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66F55564-E317-4FBE-8A9D-72F4AFA5C07C}"/>
                    </a:ext>
                  </a:extLst>
                </p:cNvPr>
                <p:cNvPicPr/>
                <p:nvPr/>
              </p:nvPicPr>
              <p:blipFill>
                <a:blip r:embed="rId1491"/>
                <a:stretch>
                  <a:fillRect/>
                </a:stretch>
              </p:blipFill>
              <p:spPr>
                <a:xfrm>
                  <a:off x="11118851" y="4437577"/>
                  <a:ext cx="1036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2">
              <p14:nvContentPartPr>
                <p14:cNvPr id="773" name="Input penna 772">
                  <a:extLst>
                    <a:ext uri="{FF2B5EF4-FFF2-40B4-BE49-F238E27FC236}">
                      <a16:creationId xmlns:a16="http://schemas.microsoft.com/office/drawing/2014/main" id="{9F4E5063-6260-475C-8219-6CBDB7EB2DE5}"/>
                    </a:ext>
                  </a:extLst>
                </p14:cNvPr>
                <p14:cNvContentPartPr/>
                <p14:nvPr/>
              </p14:nvContentPartPr>
              <p14:xfrm>
                <a:off x="11301371" y="4415617"/>
                <a:ext cx="108720" cy="7740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9F4E5063-6260-475C-8219-6CBDB7EB2DE5}"/>
                    </a:ext>
                  </a:extLst>
                </p:cNvPr>
                <p:cNvPicPr/>
                <p:nvPr/>
              </p:nvPicPr>
              <p:blipFill>
                <a:blip r:embed="rId1493"/>
                <a:stretch>
                  <a:fillRect/>
                </a:stretch>
              </p:blipFill>
              <p:spPr>
                <a:xfrm>
                  <a:off x="11292371" y="4406617"/>
                  <a:ext cx="126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4">
              <p14:nvContentPartPr>
                <p14:cNvPr id="774" name="Input penna 773">
                  <a:extLst>
                    <a:ext uri="{FF2B5EF4-FFF2-40B4-BE49-F238E27FC236}">
                      <a16:creationId xmlns:a16="http://schemas.microsoft.com/office/drawing/2014/main" id="{B3DE6FD3-3BA2-4D88-9B6F-BD244BC33CBF}"/>
                    </a:ext>
                  </a:extLst>
                </p14:cNvPr>
                <p14:cNvContentPartPr/>
                <p14:nvPr/>
              </p14:nvContentPartPr>
              <p14:xfrm>
                <a:off x="11334851" y="4302937"/>
                <a:ext cx="60840" cy="9288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B3DE6FD3-3BA2-4D88-9B6F-BD244BC33CBF}"/>
                    </a:ext>
                  </a:extLst>
                </p:cNvPr>
                <p:cNvPicPr/>
                <p:nvPr/>
              </p:nvPicPr>
              <p:blipFill>
                <a:blip r:embed="rId1495"/>
                <a:stretch>
                  <a:fillRect/>
                </a:stretch>
              </p:blipFill>
              <p:spPr>
                <a:xfrm>
                  <a:off x="11325851" y="4293937"/>
                  <a:ext cx="78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6">
              <p14:nvContentPartPr>
                <p14:cNvPr id="775" name="Input penna 774">
                  <a:extLst>
                    <a:ext uri="{FF2B5EF4-FFF2-40B4-BE49-F238E27FC236}">
                      <a16:creationId xmlns:a16="http://schemas.microsoft.com/office/drawing/2014/main" id="{4529E89E-ED79-465F-9D95-E5CA1F1B3999}"/>
                    </a:ext>
                  </a:extLst>
                </p14:cNvPr>
                <p14:cNvContentPartPr/>
                <p14:nvPr/>
              </p14:nvContentPartPr>
              <p14:xfrm>
                <a:off x="9597851" y="4595617"/>
                <a:ext cx="8280" cy="9396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4529E89E-ED79-465F-9D95-E5CA1F1B3999}"/>
                    </a:ext>
                  </a:extLst>
                </p:cNvPr>
                <p:cNvPicPr/>
                <p:nvPr/>
              </p:nvPicPr>
              <p:blipFill>
                <a:blip r:embed="rId1497"/>
                <a:stretch>
                  <a:fillRect/>
                </a:stretch>
              </p:blipFill>
              <p:spPr>
                <a:xfrm>
                  <a:off x="9589211" y="4586977"/>
                  <a:ext cx="259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8">
              <p14:nvContentPartPr>
                <p14:cNvPr id="776" name="Input penna 775">
                  <a:extLst>
                    <a:ext uri="{FF2B5EF4-FFF2-40B4-BE49-F238E27FC236}">
                      <a16:creationId xmlns:a16="http://schemas.microsoft.com/office/drawing/2014/main" id="{AC1ABB36-35C1-448A-9CED-40FA21908589}"/>
                    </a:ext>
                  </a:extLst>
                </p14:cNvPr>
                <p14:cNvContentPartPr/>
                <p14:nvPr/>
              </p14:nvContentPartPr>
              <p14:xfrm>
                <a:off x="9635651" y="4605697"/>
                <a:ext cx="68400" cy="9324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AC1ABB36-35C1-448A-9CED-40FA21908589}"/>
                    </a:ext>
                  </a:extLst>
                </p:cNvPr>
                <p:cNvPicPr/>
                <p:nvPr/>
              </p:nvPicPr>
              <p:blipFill>
                <a:blip r:embed="rId1499"/>
                <a:stretch>
                  <a:fillRect/>
                </a:stretch>
              </p:blipFill>
              <p:spPr>
                <a:xfrm>
                  <a:off x="9627011" y="4597057"/>
                  <a:ext cx="860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0">
              <p14:nvContentPartPr>
                <p14:cNvPr id="777" name="Input penna 776">
                  <a:extLst>
                    <a:ext uri="{FF2B5EF4-FFF2-40B4-BE49-F238E27FC236}">
                      <a16:creationId xmlns:a16="http://schemas.microsoft.com/office/drawing/2014/main" id="{F28BC10C-62C7-463D-9DCF-872FA6C1704A}"/>
                    </a:ext>
                  </a:extLst>
                </p14:cNvPr>
                <p14:cNvContentPartPr/>
                <p14:nvPr/>
              </p14:nvContentPartPr>
              <p14:xfrm>
                <a:off x="9772451" y="4611457"/>
                <a:ext cx="58680" cy="106560"/>
              </p14:xfrm>
            </p:contentPart>
          </mc:Choice>
          <mc:Fallback xmlns="">
            <p:pic>
              <p:nvPicPr>
                <p:cNvPr id="777" name="Input penna 776">
                  <a:extLst>
                    <a:ext uri="{FF2B5EF4-FFF2-40B4-BE49-F238E27FC236}">
                      <a16:creationId xmlns:a16="http://schemas.microsoft.com/office/drawing/2014/main" id="{F28BC10C-62C7-463D-9DCF-872FA6C1704A}"/>
                    </a:ext>
                  </a:extLst>
                </p:cNvPr>
                <p:cNvPicPr/>
                <p:nvPr/>
              </p:nvPicPr>
              <p:blipFill>
                <a:blip r:embed="rId1501"/>
                <a:stretch>
                  <a:fillRect/>
                </a:stretch>
              </p:blipFill>
              <p:spPr>
                <a:xfrm>
                  <a:off x="9763811" y="4602457"/>
                  <a:ext cx="76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2">
              <p14:nvContentPartPr>
                <p14:cNvPr id="778" name="Input penna 777">
                  <a:extLst>
                    <a:ext uri="{FF2B5EF4-FFF2-40B4-BE49-F238E27FC236}">
                      <a16:creationId xmlns:a16="http://schemas.microsoft.com/office/drawing/2014/main" id="{FF0D4D30-5BC7-4963-8515-C4FC867DDDF8}"/>
                    </a:ext>
                  </a:extLst>
                </p14:cNvPr>
                <p14:cNvContentPartPr/>
                <p14:nvPr/>
              </p14:nvContentPartPr>
              <p14:xfrm>
                <a:off x="9840491" y="4638097"/>
                <a:ext cx="59400" cy="7164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FF0D4D30-5BC7-4963-8515-C4FC867DDDF8}"/>
                    </a:ext>
                  </a:extLst>
                </p:cNvPr>
                <p:cNvPicPr/>
                <p:nvPr/>
              </p:nvPicPr>
              <p:blipFill>
                <a:blip r:embed="rId1503"/>
                <a:stretch>
                  <a:fillRect/>
                </a:stretch>
              </p:blipFill>
              <p:spPr>
                <a:xfrm>
                  <a:off x="9831851" y="4629457"/>
                  <a:ext cx="770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4">
              <p14:nvContentPartPr>
                <p14:cNvPr id="779" name="Input penna 778">
                  <a:extLst>
                    <a:ext uri="{FF2B5EF4-FFF2-40B4-BE49-F238E27FC236}">
                      <a16:creationId xmlns:a16="http://schemas.microsoft.com/office/drawing/2014/main" id="{F0B235A5-310A-4AA3-BB42-AC814E829BB2}"/>
                    </a:ext>
                  </a:extLst>
                </p14:cNvPr>
                <p14:cNvContentPartPr/>
                <p14:nvPr/>
              </p14:nvContentPartPr>
              <p14:xfrm>
                <a:off x="9918611" y="4616497"/>
                <a:ext cx="69480" cy="8208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F0B235A5-310A-4AA3-BB42-AC814E829BB2}"/>
                    </a:ext>
                  </a:extLst>
                </p:cNvPr>
                <p:cNvPicPr/>
                <p:nvPr/>
              </p:nvPicPr>
              <p:blipFill>
                <a:blip r:embed="rId1505"/>
                <a:stretch>
                  <a:fillRect/>
                </a:stretch>
              </p:blipFill>
              <p:spPr>
                <a:xfrm>
                  <a:off x="9909611" y="4607497"/>
                  <a:ext cx="87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6">
              <p14:nvContentPartPr>
                <p14:cNvPr id="780" name="Input penna 779">
                  <a:extLst>
                    <a:ext uri="{FF2B5EF4-FFF2-40B4-BE49-F238E27FC236}">
                      <a16:creationId xmlns:a16="http://schemas.microsoft.com/office/drawing/2014/main" id="{71BF1D1D-A693-4341-986F-2B5304A3B5EE}"/>
                    </a:ext>
                  </a:extLst>
                </p14:cNvPr>
                <p14:cNvContentPartPr/>
                <p14:nvPr/>
              </p14:nvContentPartPr>
              <p14:xfrm>
                <a:off x="9988811" y="4605697"/>
                <a:ext cx="149400" cy="7812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71BF1D1D-A693-4341-986F-2B5304A3B5EE}"/>
                    </a:ext>
                  </a:extLst>
                </p:cNvPr>
                <p:cNvPicPr/>
                <p:nvPr/>
              </p:nvPicPr>
              <p:blipFill>
                <a:blip r:embed="rId1507"/>
                <a:stretch>
                  <a:fillRect/>
                </a:stretch>
              </p:blipFill>
              <p:spPr>
                <a:xfrm>
                  <a:off x="9979811" y="4597057"/>
                  <a:ext cx="167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8">
              <p14:nvContentPartPr>
                <p14:cNvPr id="781" name="Input penna 780">
                  <a:extLst>
                    <a:ext uri="{FF2B5EF4-FFF2-40B4-BE49-F238E27FC236}">
                      <a16:creationId xmlns:a16="http://schemas.microsoft.com/office/drawing/2014/main" id="{C09DD492-9EBD-481D-BBB1-3B13869915CB}"/>
                    </a:ext>
                  </a:extLst>
                </p14:cNvPr>
                <p14:cNvContentPartPr/>
                <p14:nvPr/>
              </p14:nvContentPartPr>
              <p14:xfrm>
                <a:off x="10208411" y="4643497"/>
                <a:ext cx="51480" cy="3024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C09DD492-9EBD-481D-BBB1-3B13869915CB}"/>
                    </a:ext>
                  </a:extLst>
                </p:cNvPr>
                <p:cNvPicPr/>
                <p:nvPr/>
              </p:nvPicPr>
              <p:blipFill>
                <a:blip r:embed="rId1509"/>
                <a:stretch>
                  <a:fillRect/>
                </a:stretch>
              </p:blipFill>
              <p:spPr>
                <a:xfrm>
                  <a:off x="10199411" y="4634497"/>
                  <a:ext cx="691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0">
              <p14:nvContentPartPr>
                <p14:cNvPr id="782" name="Input penna 781">
                  <a:extLst>
                    <a:ext uri="{FF2B5EF4-FFF2-40B4-BE49-F238E27FC236}">
                      <a16:creationId xmlns:a16="http://schemas.microsoft.com/office/drawing/2014/main" id="{CC31D155-3377-4520-8CB4-92C5D3B6BC29}"/>
                    </a:ext>
                  </a:extLst>
                </p14:cNvPr>
                <p14:cNvContentPartPr/>
                <p14:nvPr/>
              </p14:nvContentPartPr>
              <p14:xfrm>
                <a:off x="10256651" y="4572937"/>
                <a:ext cx="125280" cy="10872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CC31D155-3377-4520-8CB4-92C5D3B6BC29}"/>
                    </a:ext>
                  </a:extLst>
                </p:cNvPr>
                <p:cNvPicPr/>
                <p:nvPr/>
              </p:nvPicPr>
              <p:blipFill>
                <a:blip r:embed="rId1511"/>
                <a:stretch>
                  <a:fillRect/>
                </a:stretch>
              </p:blipFill>
              <p:spPr>
                <a:xfrm>
                  <a:off x="10247651" y="4564297"/>
                  <a:ext cx="142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2">
              <p14:nvContentPartPr>
                <p14:cNvPr id="783" name="Input penna 782">
                  <a:extLst>
                    <a:ext uri="{FF2B5EF4-FFF2-40B4-BE49-F238E27FC236}">
                      <a16:creationId xmlns:a16="http://schemas.microsoft.com/office/drawing/2014/main" id="{A9A604CC-482F-4966-9FBB-8A0817CF586F}"/>
                    </a:ext>
                  </a:extLst>
                </p14:cNvPr>
                <p14:cNvContentPartPr/>
                <p14:nvPr/>
              </p14:nvContentPartPr>
              <p14:xfrm>
                <a:off x="10368251" y="4621897"/>
                <a:ext cx="16560" cy="144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A9A604CC-482F-4966-9FBB-8A0817CF586F}"/>
                    </a:ext>
                  </a:extLst>
                </p:cNvPr>
                <p:cNvPicPr/>
                <p:nvPr/>
              </p:nvPicPr>
              <p:blipFill>
                <a:blip r:embed="rId1513"/>
                <a:stretch>
                  <a:fillRect/>
                </a:stretch>
              </p:blipFill>
              <p:spPr>
                <a:xfrm>
                  <a:off x="10359611" y="4613257"/>
                  <a:ext cx="34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4">
              <p14:nvContentPartPr>
                <p14:cNvPr id="784" name="Input penna 783">
                  <a:extLst>
                    <a:ext uri="{FF2B5EF4-FFF2-40B4-BE49-F238E27FC236}">
                      <a16:creationId xmlns:a16="http://schemas.microsoft.com/office/drawing/2014/main" id="{E3B91A6B-A730-4E3A-BDA5-7EFEFEC1799F}"/>
                    </a:ext>
                  </a:extLst>
                </p14:cNvPr>
                <p14:cNvContentPartPr/>
                <p14:nvPr/>
              </p14:nvContentPartPr>
              <p14:xfrm>
                <a:off x="10478411" y="4605697"/>
                <a:ext cx="26280" cy="7524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E3B91A6B-A730-4E3A-BDA5-7EFEFEC1799F}"/>
                    </a:ext>
                  </a:extLst>
                </p:cNvPr>
                <p:cNvPicPr/>
                <p:nvPr/>
              </p:nvPicPr>
              <p:blipFill>
                <a:blip r:embed="rId1515"/>
                <a:stretch>
                  <a:fillRect/>
                </a:stretch>
              </p:blipFill>
              <p:spPr>
                <a:xfrm>
                  <a:off x="10469771" y="4597057"/>
                  <a:ext cx="439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6">
              <p14:nvContentPartPr>
                <p14:cNvPr id="785" name="Input penna 784">
                  <a:extLst>
                    <a:ext uri="{FF2B5EF4-FFF2-40B4-BE49-F238E27FC236}">
                      <a16:creationId xmlns:a16="http://schemas.microsoft.com/office/drawing/2014/main" id="{8904B72B-8531-43F6-A1CD-040A1E7BFDAA}"/>
                    </a:ext>
                  </a:extLst>
                </p14:cNvPr>
                <p14:cNvContentPartPr/>
                <p14:nvPr/>
              </p14:nvContentPartPr>
              <p14:xfrm>
                <a:off x="10480211" y="4568257"/>
                <a:ext cx="82440" cy="64080"/>
              </p14:xfrm>
            </p:contentPart>
          </mc:Choice>
          <mc:Fallback xmlns="">
            <p:pic>
              <p:nvPicPr>
                <p:cNvPr id="785" name="Input penna 784">
                  <a:extLst>
                    <a:ext uri="{FF2B5EF4-FFF2-40B4-BE49-F238E27FC236}">
                      <a16:creationId xmlns:a16="http://schemas.microsoft.com/office/drawing/2014/main" id="{8904B72B-8531-43F6-A1CD-040A1E7BFDAA}"/>
                    </a:ext>
                  </a:extLst>
                </p:cNvPr>
                <p:cNvPicPr/>
                <p:nvPr/>
              </p:nvPicPr>
              <p:blipFill>
                <a:blip r:embed="rId1517"/>
                <a:stretch>
                  <a:fillRect/>
                </a:stretch>
              </p:blipFill>
              <p:spPr>
                <a:xfrm>
                  <a:off x="10471211" y="4559617"/>
                  <a:ext cx="1000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8">
              <p14:nvContentPartPr>
                <p14:cNvPr id="786" name="Input penna 785">
                  <a:extLst>
                    <a:ext uri="{FF2B5EF4-FFF2-40B4-BE49-F238E27FC236}">
                      <a16:creationId xmlns:a16="http://schemas.microsoft.com/office/drawing/2014/main" id="{1E28B107-B239-4D6B-B6A5-D569230BEC67}"/>
                    </a:ext>
                  </a:extLst>
                </p14:cNvPr>
                <p14:cNvContentPartPr/>
                <p14:nvPr/>
              </p14:nvContentPartPr>
              <p14:xfrm>
                <a:off x="10547171" y="4604617"/>
                <a:ext cx="73440" cy="77400"/>
              </p14:xfrm>
            </p:contentPart>
          </mc:Choice>
          <mc:Fallback xmlns="">
            <p:pic>
              <p:nvPicPr>
                <p:cNvPr id="786" name="Input penna 785">
                  <a:extLst>
                    <a:ext uri="{FF2B5EF4-FFF2-40B4-BE49-F238E27FC236}">
                      <a16:creationId xmlns:a16="http://schemas.microsoft.com/office/drawing/2014/main" id="{1E28B107-B239-4D6B-B6A5-D569230BEC67}"/>
                    </a:ext>
                  </a:extLst>
                </p:cNvPr>
                <p:cNvPicPr/>
                <p:nvPr/>
              </p:nvPicPr>
              <p:blipFill>
                <a:blip r:embed="rId1519"/>
                <a:stretch>
                  <a:fillRect/>
                </a:stretch>
              </p:blipFill>
              <p:spPr>
                <a:xfrm>
                  <a:off x="10538531" y="4595617"/>
                  <a:ext cx="910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0">
              <p14:nvContentPartPr>
                <p14:cNvPr id="787" name="Input penna 786">
                  <a:extLst>
                    <a:ext uri="{FF2B5EF4-FFF2-40B4-BE49-F238E27FC236}">
                      <a16:creationId xmlns:a16="http://schemas.microsoft.com/office/drawing/2014/main" id="{19163940-5E2D-43B6-B8A3-C21D4A90FA59}"/>
                    </a:ext>
                  </a:extLst>
                </p14:cNvPr>
                <p14:cNvContentPartPr/>
                <p14:nvPr/>
              </p14:nvContentPartPr>
              <p14:xfrm>
                <a:off x="10639691" y="4597057"/>
                <a:ext cx="79560" cy="74160"/>
              </p14:xfrm>
            </p:contentPart>
          </mc:Choice>
          <mc:Fallback xmlns="">
            <p:pic>
              <p:nvPicPr>
                <p:cNvPr id="787" name="Input penna 786">
                  <a:extLst>
                    <a:ext uri="{FF2B5EF4-FFF2-40B4-BE49-F238E27FC236}">
                      <a16:creationId xmlns:a16="http://schemas.microsoft.com/office/drawing/2014/main" id="{19163940-5E2D-43B6-B8A3-C21D4A90FA59}"/>
                    </a:ext>
                  </a:extLst>
                </p:cNvPr>
                <p:cNvPicPr/>
                <p:nvPr/>
              </p:nvPicPr>
              <p:blipFill>
                <a:blip r:embed="rId1521"/>
                <a:stretch>
                  <a:fillRect/>
                </a:stretch>
              </p:blipFill>
              <p:spPr>
                <a:xfrm>
                  <a:off x="10631051" y="4588057"/>
                  <a:ext cx="972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2">
              <p14:nvContentPartPr>
                <p14:cNvPr id="788" name="Input penna 787">
                  <a:extLst>
                    <a:ext uri="{FF2B5EF4-FFF2-40B4-BE49-F238E27FC236}">
                      <a16:creationId xmlns:a16="http://schemas.microsoft.com/office/drawing/2014/main" id="{9337976C-476B-48AB-A8FE-BA7B7DA532F6}"/>
                    </a:ext>
                  </a:extLst>
                </p14:cNvPr>
                <p14:cNvContentPartPr/>
                <p14:nvPr/>
              </p14:nvContentPartPr>
              <p14:xfrm>
                <a:off x="10737251" y="4611457"/>
                <a:ext cx="23400" cy="6516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9337976C-476B-48AB-A8FE-BA7B7DA532F6}"/>
                    </a:ext>
                  </a:extLst>
                </p:cNvPr>
                <p:cNvPicPr/>
                <p:nvPr/>
              </p:nvPicPr>
              <p:blipFill>
                <a:blip r:embed="rId1523"/>
                <a:stretch>
                  <a:fillRect/>
                </a:stretch>
              </p:blipFill>
              <p:spPr>
                <a:xfrm>
                  <a:off x="10728611" y="4602457"/>
                  <a:ext cx="410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4">
              <p14:nvContentPartPr>
                <p14:cNvPr id="789" name="Input penna 788">
                  <a:extLst>
                    <a:ext uri="{FF2B5EF4-FFF2-40B4-BE49-F238E27FC236}">
                      <a16:creationId xmlns:a16="http://schemas.microsoft.com/office/drawing/2014/main" id="{C61954A2-D285-4697-BD89-D56BBB2CB3C7}"/>
                    </a:ext>
                  </a:extLst>
                </p14:cNvPr>
                <p14:cNvContentPartPr/>
                <p14:nvPr/>
              </p14:nvContentPartPr>
              <p14:xfrm>
                <a:off x="10672451" y="4581217"/>
                <a:ext cx="145800" cy="10440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C61954A2-D285-4697-BD89-D56BBB2CB3C7}"/>
                    </a:ext>
                  </a:extLst>
                </p:cNvPr>
                <p:cNvPicPr/>
                <p:nvPr/>
              </p:nvPicPr>
              <p:blipFill>
                <a:blip r:embed="rId1525"/>
                <a:stretch>
                  <a:fillRect/>
                </a:stretch>
              </p:blipFill>
              <p:spPr>
                <a:xfrm>
                  <a:off x="10663451" y="4572217"/>
                  <a:ext cx="1634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6">
              <p14:nvContentPartPr>
                <p14:cNvPr id="790" name="Input penna 789">
                  <a:extLst>
                    <a:ext uri="{FF2B5EF4-FFF2-40B4-BE49-F238E27FC236}">
                      <a16:creationId xmlns:a16="http://schemas.microsoft.com/office/drawing/2014/main" id="{FBD2452D-0964-467F-AC0D-2935EF7A1F35}"/>
                    </a:ext>
                  </a:extLst>
                </p14:cNvPr>
                <p14:cNvContentPartPr/>
                <p14:nvPr/>
              </p14:nvContentPartPr>
              <p14:xfrm>
                <a:off x="10909691" y="4566097"/>
                <a:ext cx="23760" cy="10404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FBD2452D-0964-467F-AC0D-2935EF7A1F35}"/>
                    </a:ext>
                  </a:extLst>
                </p:cNvPr>
                <p:cNvPicPr/>
                <p:nvPr/>
              </p:nvPicPr>
              <p:blipFill>
                <a:blip r:embed="rId1527"/>
                <a:stretch>
                  <a:fillRect/>
                </a:stretch>
              </p:blipFill>
              <p:spPr>
                <a:xfrm>
                  <a:off x="10901051" y="4557097"/>
                  <a:ext cx="41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8">
              <p14:nvContentPartPr>
                <p14:cNvPr id="791" name="Input penna 790">
                  <a:extLst>
                    <a:ext uri="{FF2B5EF4-FFF2-40B4-BE49-F238E27FC236}">
                      <a16:creationId xmlns:a16="http://schemas.microsoft.com/office/drawing/2014/main" id="{5E650121-950B-470E-9A6E-D22168D9601D}"/>
                    </a:ext>
                  </a:extLst>
                </p14:cNvPr>
                <p14:cNvContentPartPr/>
                <p14:nvPr/>
              </p14:nvContentPartPr>
              <p14:xfrm>
                <a:off x="10908251" y="4566817"/>
                <a:ext cx="62280" cy="105840"/>
              </p14:xfrm>
            </p:contentPart>
          </mc:Choice>
          <mc:Fallback xmlns="">
            <p:pic>
              <p:nvPicPr>
                <p:cNvPr id="791" name="Input penna 790">
                  <a:extLst>
                    <a:ext uri="{FF2B5EF4-FFF2-40B4-BE49-F238E27FC236}">
                      <a16:creationId xmlns:a16="http://schemas.microsoft.com/office/drawing/2014/main" id="{5E650121-950B-470E-9A6E-D22168D9601D}"/>
                    </a:ext>
                  </a:extLst>
                </p:cNvPr>
                <p:cNvPicPr/>
                <p:nvPr/>
              </p:nvPicPr>
              <p:blipFill>
                <a:blip r:embed="rId1529"/>
                <a:stretch>
                  <a:fillRect/>
                </a:stretch>
              </p:blipFill>
              <p:spPr>
                <a:xfrm>
                  <a:off x="10899251" y="4557817"/>
                  <a:ext cx="799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0">
              <p14:nvContentPartPr>
                <p14:cNvPr id="792" name="Input penna 791">
                  <a:extLst>
                    <a:ext uri="{FF2B5EF4-FFF2-40B4-BE49-F238E27FC236}">
                      <a16:creationId xmlns:a16="http://schemas.microsoft.com/office/drawing/2014/main" id="{06F2864C-2DA6-4571-973F-84BD8DA153CF}"/>
                    </a:ext>
                  </a:extLst>
                </p14:cNvPr>
                <p14:cNvContentPartPr/>
                <p14:nvPr/>
              </p14:nvContentPartPr>
              <p14:xfrm>
                <a:off x="10960811" y="4581217"/>
                <a:ext cx="86040" cy="9180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06F2864C-2DA6-4571-973F-84BD8DA153CF}"/>
                    </a:ext>
                  </a:extLst>
                </p:cNvPr>
                <p:cNvPicPr/>
                <p:nvPr/>
              </p:nvPicPr>
              <p:blipFill>
                <a:blip r:embed="rId1531"/>
                <a:stretch>
                  <a:fillRect/>
                </a:stretch>
              </p:blipFill>
              <p:spPr>
                <a:xfrm>
                  <a:off x="10951811" y="4572217"/>
                  <a:ext cx="1036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2">
              <p14:nvContentPartPr>
                <p14:cNvPr id="793" name="Input penna 792">
                  <a:extLst>
                    <a:ext uri="{FF2B5EF4-FFF2-40B4-BE49-F238E27FC236}">
                      <a16:creationId xmlns:a16="http://schemas.microsoft.com/office/drawing/2014/main" id="{A3AAFDD9-DA1F-4A38-AD99-CD6766599738}"/>
                    </a:ext>
                  </a:extLst>
                </p14:cNvPr>
                <p14:cNvContentPartPr/>
                <p14:nvPr/>
              </p14:nvContentPartPr>
              <p14:xfrm>
                <a:off x="11043971" y="4570417"/>
                <a:ext cx="61200" cy="10332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A3AAFDD9-DA1F-4A38-AD99-CD6766599738}"/>
                    </a:ext>
                  </a:extLst>
                </p:cNvPr>
                <p:cNvPicPr/>
                <p:nvPr/>
              </p:nvPicPr>
              <p:blipFill>
                <a:blip r:embed="rId1533"/>
                <a:stretch>
                  <a:fillRect/>
                </a:stretch>
              </p:blipFill>
              <p:spPr>
                <a:xfrm>
                  <a:off x="11034971" y="4561777"/>
                  <a:ext cx="78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4">
              <p14:nvContentPartPr>
                <p14:cNvPr id="794" name="Input penna 793">
                  <a:extLst>
                    <a:ext uri="{FF2B5EF4-FFF2-40B4-BE49-F238E27FC236}">
                      <a16:creationId xmlns:a16="http://schemas.microsoft.com/office/drawing/2014/main" id="{B916C324-1FB4-416D-9051-C878BF71250B}"/>
                    </a:ext>
                  </a:extLst>
                </p14:cNvPr>
                <p14:cNvContentPartPr/>
                <p14:nvPr/>
              </p14:nvContentPartPr>
              <p14:xfrm>
                <a:off x="11095091" y="4570417"/>
                <a:ext cx="95040" cy="10044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B916C324-1FB4-416D-9051-C878BF71250B}"/>
                    </a:ext>
                  </a:extLst>
                </p:cNvPr>
                <p:cNvPicPr/>
                <p:nvPr/>
              </p:nvPicPr>
              <p:blipFill>
                <a:blip r:embed="rId1535"/>
                <a:stretch>
                  <a:fillRect/>
                </a:stretch>
              </p:blipFill>
              <p:spPr>
                <a:xfrm>
                  <a:off x="11086451" y="4561777"/>
                  <a:ext cx="1126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6">
              <p14:nvContentPartPr>
                <p14:cNvPr id="795" name="Input penna 794">
                  <a:extLst>
                    <a:ext uri="{FF2B5EF4-FFF2-40B4-BE49-F238E27FC236}">
                      <a16:creationId xmlns:a16="http://schemas.microsoft.com/office/drawing/2014/main" id="{897F51D3-1366-447F-9CF6-D63E1A2FD82E}"/>
                    </a:ext>
                  </a:extLst>
                </p14:cNvPr>
                <p14:cNvContentPartPr/>
                <p14:nvPr/>
              </p14:nvContentPartPr>
              <p14:xfrm>
                <a:off x="11194811" y="4594897"/>
                <a:ext cx="141480" cy="7416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897F51D3-1366-447F-9CF6-D63E1A2FD82E}"/>
                    </a:ext>
                  </a:extLst>
                </p:cNvPr>
                <p:cNvPicPr/>
                <p:nvPr/>
              </p:nvPicPr>
              <p:blipFill>
                <a:blip r:embed="rId1537"/>
                <a:stretch>
                  <a:fillRect/>
                </a:stretch>
              </p:blipFill>
              <p:spPr>
                <a:xfrm>
                  <a:off x="11186171" y="4586257"/>
                  <a:ext cx="1591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8">
              <p14:nvContentPartPr>
                <p14:cNvPr id="796" name="Input penna 795">
                  <a:extLst>
                    <a:ext uri="{FF2B5EF4-FFF2-40B4-BE49-F238E27FC236}">
                      <a16:creationId xmlns:a16="http://schemas.microsoft.com/office/drawing/2014/main" id="{BC549F2C-9B49-4733-8F52-8965BBEA7B98}"/>
                    </a:ext>
                  </a:extLst>
                </p14:cNvPr>
                <p14:cNvContentPartPr/>
                <p14:nvPr/>
              </p14:nvContentPartPr>
              <p14:xfrm>
                <a:off x="11344211" y="4588777"/>
                <a:ext cx="92880" cy="8892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BC549F2C-9B49-4733-8F52-8965BBEA7B98}"/>
                    </a:ext>
                  </a:extLst>
                </p:cNvPr>
                <p:cNvPicPr/>
                <p:nvPr/>
              </p:nvPicPr>
              <p:blipFill>
                <a:blip r:embed="rId1539"/>
                <a:stretch>
                  <a:fillRect/>
                </a:stretch>
              </p:blipFill>
              <p:spPr>
                <a:xfrm>
                  <a:off x="11335571" y="4579777"/>
                  <a:ext cx="1105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0">
              <p14:nvContentPartPr>
                <p14:cNvPr id="797" name="Input penna 796">
                  <a:extLst>
                    <a:ext uri="{FF2B5EF4-FFF2-40B4-BE49-F238E27FC236}">
                      <a16:creationId xmlns:a16="http://schemas.microsoft.com/office/drawing/2014/main" id="{344B6445-8170-437F-A156-5982C274C733}"/>
                    </a:ext>
                  </a:extLst>
                </p14:cNvPr>
                <p14:cNvContentPartPr/>
                <p14:nvPr/>
              </p14:nvContentPartPr>
              <p14:xfrm>
                <a:off x="11484971" y="4601377"/>
                <a:ext cx="12240" cy="7704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344B6445-8170-437F-A156-5982C274C733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475971" y="4592377"/>
                  <a:ext cx="298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1">
              <p14:nvContentPartPr>
                <p14:cNvPr id="798" name="Input penna 797">
                  <a:extLst>
                    <a:ext uri="{FF2B5EF4-FFF2-40B4-BE49-F238E27FC236}">
                      <a16:creationId xmlns:a16="http://schemas.microsoft.com/office/drawing/2014/main" id="{A24CAE92-C613-4AA0-BEF1-424355B37366}"/>
                    </a:ext>
                  </a:extLst>
                </p14:cNvPr>
                <p14:cNvContentPartPr/>
                <p14:nvPr/>
              </p14:nvContentPartPr>
              <p14:xfrm>
                <a:off x="11526011" y="4579417"/>
                <a:ext cx="68760" cy="9864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A24CAE92-C613-4AA0-BEF1-424355B37366}"/>
                    </a:ext>
                  </a:extLst>
                </p:cNvPr>
                <p:cNvPicPr/>
                <p:nvPr/>
              </p:nvPicPr>
              <p:blipFill>
                <a:blip r:embed="rId1542"/>
                <a:stretch>
                  <a:fillRect/>
                </a:stretch>
              </p:blipFill>
              <p:spPr>
                <a:xfrm>
                  <a:off x="11517011" y="4570777"/>
                  <a:ext cx="864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3">
              <p14:nvContentPartPr>
                <p14:cNvPr id="799" name="Input penna 798">
                  <a:extLst>
                    <a:ext uri="{FF2B5EF4-FFF2-40B4-BE49-F238E27FC236}">
                      <a16:creationId xmlns:a16="http://schemas.microsoft.com/office/drawing/2014/main" id="{EFC9C2CD-3641-4A5B-8657-80F2ACD8A14F}"/>
                    </a:ext>
                  </a:extLst>
                </p14:cNvPr>
                <p14:cNvContentPartPr/>
                <p14:nvPr/>
              </p14:nvContentPartPr>
              <p14:xfrm>
                <a:off x="11612771" y="4583737"/>
                <a:ext cx="87480" cy="8244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EFC9C2CD-3641-4A5B-8657-80F2ACD8A14F}"/>
                    </a:ext>
                  </a:extLst>
                </p:cNvPr>
                <p:cNvPicPr/>
                <p:nvPr/>
              </p:nvPicPr>
              <p:blipFill>
                <a:blip r:embed="rId1544"/>
                <a:stretch>
                  <a:fillRect/>
                </a:stretch>
              </p:blipFill>
              <p:spPr>
                <a:xfrm>
                  <a:off x="11603771" y="4574737"/>
                  <a:ext cx="1051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5">
              <p14:nvContentPartPr>
                <p14:cNvPr id="800" name="Input penna 799">
                  <a:extLst>
                    <a:ext uri="{FF2B5EF4-FFF2-40B4-BE49-F238E27FC236}">
                      <a16:creationId xmlns:a16="http://schemas.microsoft.com/office/drawing/2014/main" id="{296C9A24-7DFC-4A7B-94BB-318328F4226C}"/>
                    </a:ext>
                  </a:extLst>
                </p14:cNvPr>
                <p14:cNvContentPartPr/>
                <p14:nvPr/>
              </p14:nvContentPartPr>
              <p14:xfrm>
                <a:off x="11717531" y="4576177"/>
                <a:ext cx="75960" cy="9648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296C9A24-7DFC-4A7B-94BB-318328F4226C}"/>
                    </a:ext>
                  </a:extLst>
                </p:cNvPr>
                <p:cNvPicPr/>
                <p:nvPr/>
              </p:nvPicPr>
              <p:blipFill>
                <a:blip r:embed="rId1546"/>
                <a:stretch>
                  <a:fillRect/>
                </a:stretch>
              </p:blipFill>
              <p:spPr>
                <a:xfrm>
                  <a:off x="11708891" y="4567537"/>
                  <a:ext cx="936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7">
              <p14:nvContentPartPr>
                <p14:cNvPr id="801" name="Input penna 800">
                  <a:extLst>
                    <a:ext uri="{FF2B5EF4-FFF2-40B4-BE49-F238E27FC236}">
                      <a16:creationId xmlns:a16="http://schemas.microsoft.com/office/drawing/2014/main" id="{7353686B-0A6F-4112-AA7B-F8F2CA2A05B4}"/>
                    </a:ext>
                  </a:extLst>
                </p14:cNvPr>
                <p14:cNvContentPartPr/>
                <p14:nvPr/>
              </p14:nvContentPartPr>
              <p14:xfrm>
                <a:off x="11807171" y="4593817"/>
                <a:ext cx="18000" cy="63720"/>
              </p14:xfrm>
            </p:contentPart>
          </mc:Choice>
          <mc:Fallback xmlns="">
            <p:pic>
              <p:nvPicPr>
                <p:cNvPr id="801" name="Input penna 800">
                  <a:extLst>
                    <a:ext uri="{FF2B5EF4-FFF2-40B4-BE49-F238E27FC236}">
                      <a16:creationId xmlns:a16="http://schemas.microsoft.com/office/drawing/2014/main" id="{7353686B-0A6F-4112-AA7B-F8F2CA2A05B4}"/>
                    </a:ext>
                  </a:extLst>
                </p:cNvPr>
                <p:cNvPicPr/>
                <p:nvPr/>
              </p:nvPicPr>
              <p:blipFill>
                <a:blip r:embed="rId1548"/>
                <a:stretch>
                  <a:fillRect/>
                </a:stretch>
              </p:blipFill>
              <p:spPr>
                <a:xfrm>
                  <a:off x="11798531" y="4584817"/>
                  <a:ext cx="35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9">
              <p14:nvContentPartPr>
                <p14:cNvPr id="802" name="Input penna 801">
                  <a:extLst>
                    <a:ext uri="{FF2B5EF4-FFF2-40B4-BE49-F238E27FC236}">
                      <a16:creationId xmlns:a16="http://schemas.microsoft.com/office/drawing/2014/main" id="{F3A57B09-EF5C-41D0-B08B-3CCB550C5757}"/>
                    </a:ext>
                  </a:extLst>
                </p14:cNvPr>
                <p14:cNvContentPartPr/>
                <p14:nvPr/>
              </p14:nvContentPartPr>
              <p14:xfrm>
                <a:off x="11765051" y="4559257"/>
                <a:ext cx="125280" cy="10584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F3A57B09-EF5C-41D0-B08B-3CCB550C5757}"/>
                    </a:ext>
                  </a:extLst>
                </p:cNvPr>
                <p:cNvPicPr/>
                <p:nvPr/>
              </p:nvPicPr>
              <p:blipFill>
                <a:blip r:embed="rId1550"/>
                <a:stretch>
                  <a:fillRect/>
                </a:stretch>
              </p:blipFill>
              <p:spPr>
                <a:xfrm>
                  <a:off x="11756411" y="4550257"/>
                  <a:ext cx="1429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1">
              <p14:nvContentPartPr>
                <p14:cNvPr id="803" name="Input penna 802">
                  <a:extLst>
                    <a:ext uri="{FF2B5EF4-FFF2-40B4-BE49-F238E27FC236}">
                      <a16:creationId xmlns:a16="http://schemas.microsoft.com/office/drawing/2014/main" id="{7ACE657E-973A-4390-B541-F7AD967DEA3E}"/>
                    </a:ext>
                  </a:extLst>
                </p14:cNvPr>
                <p14:cNvContentPartPr/>
                <p14:nvPr/>
              </p14:nvContentPartPr>
              <p14:xfrm>
                <a:off x="11959451" y="4545217"/>
                <a:ext cx="14760" cy="7848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7ACE657E-973A-4390-B541-F7AD967DEA3E}"/>
                    </a:ext>
                  </a:extLst>
                </p:cNvPr>
                <p:cNvPicPr/>
                <p:nvPr/>
              </p:nvPicPr>
              <p:blipFill>
                <a:blip r:embed="rId1552"/>
                <a:stretch>
                  <a:fillRect/>
                </a:stretch>
              </p:blipFill>
              <p:spPr>
                <a:xfrm>
                  <a:off x="11950811" y="4536577"/>
                  <a:ext cx="32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3">
              <p14:nvContentPartPr>
                <p14:cNvPr id="804" name="Input penna 803">
                  <a:extLst>
                    <a:ext uri="{FF2B5EF4-FFF2-40B4-BE49-F238E27FC236}">
                      <a16:creationId xmlns:a16="http://schemas.microsoft.com/office/drawing/2014/main" id="{36755B8B-4035-4BBE-83F2-506789C69C5A}"/>
                    </a:ext>
                  </a:extLst>
                </p14:cNvPr>
                <p14:cNvContentPartPr/>
                <p14:nvPr/>
              </p14:nvContentPartPr>
              <p14:xfrm>
                <a:off x="11960891" y="4679497"/>
                <a:ext cx="360" cy="108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36755B8B-4035-4BBE-83F2-506789C69C5A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1952251" y="4670497"/>
                  <a:ext cx="180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4">
              <p14:nvContentPartPr>
                <p14:cNvPr id="805" name="Input penna 804">
                  <a:extLst>
                    <a:ext uri="{FF2B5EF4-FFF2-40B4-BE49-F238E27FC236}">
                      <a16:creationId xmlns:a16="http://schemas.microsoft.com/office/drawing/2014/main" id="{CA241FEC-6215-4794-B61C-841F293143CB}"/>
                    </a:ext>
                  </a:extLst>
                </p14:cNvPr>
                <p14:cNvContentPartPr/>
                <p14:nvPr/>
              </p14:nvContentPartPr>
              <p14:xfrm>
                <a:off x="12004091" y="4551697"/>
                <a:ext cx="20880" cy="8100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CA241FEC-6215-4794-B61C-841F293143CB}"/>
                    </a:ext>
                  </a:extLst>
                </p:cNvPr>
                <p:cNvPicPr/>
                <p:nvPr/>
              </p:nvPicPr>
              <p:blipFill>
                <a:blip r:embed="rId1555"/>
                <a:stretch>
                  <a:fillRect/>
                </a:stretch>
              </p:blipFill>
              <p:spPr>
                <a:xfrm>
                  <a:off x="11995451" y="4542697"/>
                  <a:ext cx="38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6">
              <p14:nvContentPartPr>
                <p14:cNvPr id="806" name="Input penna 805">
                  <a:extLst>
                    <a:ext uri="{FF2B5EF4-FFF2-40B4-BE49-F238E27FC236}">
                      <a16:creationId xmlns:a16="http://schemas.microsoft.com/office/drawing/2014/main" id="{E4F90DC0-146D-4775-8935-565731D85153}"/>
                    </a:ext>
                  </a:extLst>
                </p14:cNvPr>
                <p14:cNvContentPartPr/>
                <p14:nvPr/>
              </p14:nvContentPartPr>
              <p14:xfrm>
                <a:off x="12004811" y="4683817"/>
                <a:ext cx="360" cy="4680"/>
              </p14:xfrm>
            </p:contentPart>
          </mc:Choice>
          <mc:Fallback xmlns="">
            <p:pic>
              <p:nvPicPr>
                <p:cNvPr id="806" name="Input penna 805">
                  <a:extLst>
                    <a:ext uri="{FF2B5EF4-FFF2-40B4-BE49-F238E27FC236}">
                      <a16:creationId xmlns:a16="http://schemas.microsoft.com/office/drawing/2014/main" id="{E4F90DC0-146D-4775-8935-565731D85153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1995811" y="4674817"/>
                  <a:ext cx="1800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7" name="Gruppo 806">
            <a:extLst>
              <a:ext uri="{FF2B5EF4-FFF2-40B4-BE49-F238E27FC236}">
                <a16:creationId xmlns:a16="http://schemas.microsoft.com/office/drawing/2014/main" id="{C28E483B-C70D-4A0C-A6C6-DE00DEF49B11}"/>
              </a:ext>
            </a:extLst>
          </p:cNvPr>
          <p:cNvGrpSpPr/>
          <p:nvPr/>
        </p:nvGrpSpPr>
        <p:grpSpPr>
          <a:xfrm>
            <a:off x="2289911" y="6071294"/>
            <a:ext cx="2617920" cy="460800"/>
            <a:chOff x="8730040" y="6070747"/>
            <a:chExt cx="2617920" cy="46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57">
              <p14:nvContentPartPr>
                <p14:cNvPr id="808" name="Input penna 807">
                  <a:extLst>
                    <a:ext uri="{FF2B5EF4-FFF2-40B4-BE49-F238E27FC236}">
                      <a16:creationId xmlns:a16="http://schemas.microsoft.com/office/drawing/2014/main" id="{77E59D0B-232F-401B-B424-007D24B92946}"/>
                    </a:ext>
                  </a:extLst>
                </p14:cNvPr>
                <p14:cNvContentPartPr/>
                <p14:nvPr/>
              </p14:nvContentPartPr>
              <p14:xfrm>
                <a:off x="8754880" y="6123307"/>
                <a:ext cx="73800" cy="110520"/>
              </p14:xfrm>
            </p:contentPart>
          </mc:Choice>
          <mc:Fallback xmlns="">
            <p:pic>
              <p:nvPicPr>
                <p:cNvPr id="808" name="Input penna 807">
                  <a:extLst>
                    <a:ext uri="{FF2B5EF4-FFF2-40B4-BE49-F238E27FC236}">
                      <a16:creationId xmlns:a16="http://schemas.microsoft.com/office/drawing/2014/main" id="{77E59D0B-232F-401B-B424-007D24B92946}"/>
                    </a:ext>
                  </a:extLst>
                </p:cNvPr>
                <p:cNvPicPr/>
                <p:nvPr/>
              </p:nvPicPr>
              <p:blipFill>
                <a:blip r:embed="rId1558"/>
                <a:stretch>
                  <a:fillRect/>
                </a:stretch>
              </p:blipFill>
              <p:spPr>
                <a:xfrm>
                  <a:off x="8745880" y="6114307"/>
                  <a:ext cx="914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9">
              <p14:nvContentPartPr>
                <p14:cNvPr id="809" name="Input penna 808">
                  <a:extLst>
                    <a:ext uri="{FF2B5EF4-FFF2-40B4-BE49-F238E27FC236}">
                      <a16:creationId xmlns:a16="http://schemas.microsoft.com/office/drawing/2014/main" id="{47B6A162-6F7E-465F-A759-FB32F05AF666}"/>
                    </a:ext>
                  </a:extLst>
                </p14:cNvPr>
                <p14:cNvContentPartPr/>
                <p14:nvPr/>
              </p14:nvContentPartPr>
              <p14:xfrm>
                <a:off x="8836240" y="6121507"/>
                <a:ext cx="69120" cy="111960"/>
              </p14:xfrm>
            </p:contentPart>
          </mc:Choice>
          <mc:Fallback xmlns="">
            <p:pic>
              <p:nvPicPr>
                <p:cNvPr id="809" name="Input penna 808">
                  <a:extLst>
                    <a:ext uri="{FF2B5EF4-FFF2-40B4-BE49-F238E27FC236}">
                      <a16:creationId xmlns:a16="http://schemas.microsoft.com/office/drawing/2014/main" id="{47B6A162-6F7E-465F-A759-FB32F05AF666}"/>
                    </a:ext>
                  </a:extLst>
                </p:cNvPr>
                <p:cNvPicPr/>
                <p:nvPr/>
              </p:nvPicPr>
              <p:blipFill>
                <a:blip r:embed="rId1560"/>
                <a:stretch>
                  <a:fillRect/>
                </a:stretch>
              </p:blipFill>
              <p:spPr>
                <a:xfrm>
                  <a:off x="8827600" y="6112507"/>
                  <a:ext cx="86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1">
              <p14:nvContentPartPr>
                <p14:cNvPr id="810" name="Input penna 809">
                  <a:extLst>
                    <a:ext uri="{FF2B5EF4-FFF2-40B4-BE49-F238E27FC236}">
                      <a16:creationId xmlns:a16="http://schemas.microsoft.com/office/drawing/2014/main" id="{40FA4785-7EA3-4E9E-AA43-2F4747CFD9E6}"/>
                    </a:ext>
                  </a:extLst>
                </p14:cNvPr>
                <p14:cNvContentPartPr/>
                <p14:nvPr/>
              </p14:nvContentPartPr>
              <p14:xfrm>
                <a:off x="8843440" y="6180547"/>
                <a:ext cx="48240" cy="2160"/>
              </p14:xfrm>
            </p:contentPart>
          </mc:Choice>
          <mc:Fallback xmlns="">
            <p:pic>
              <p:nvPicPr>
                <p:cNvPr id="810" name="Input penna 809">
                  <a:extLst>
                    <a:ext uri="{FF2B5EF4-FFF2-40B4-BE49-F238E27FC236}">
                      <a16:creationId xmlns:a16="http://schemas.microsoft.com/office/drawing/2014/main" id="{40FA4785-7EA3-4E9E-AA43-2F4747CFD9E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834440" y="6171907"/>
                  <a:ext cx="65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2">
              <p14:nvContentPartPr>
                <p14:cNvPr id="811" name="Input penna 810">
                  <a:extLst>
                    <a:ext uri="{FF2B5EF4-FFF2-40B4-BE49-F238E27FC236}">
                      <a16:creationId xmlns:a16="http://schemas.microsoft.com/office/drawing/2014/main" id="{95F6E2EC-43D4-461A-8C4D-25AB807C1D97}"/>
                    </a:ext>
                  </a:extLst>
                </p14:cNvPr>
                <p14:cNvContentPartPr/>
                <p14:nvPr/>
              </p14:nvContentPartPr>
              <p14:xfrm>
                <a:off x="8903200" y="6156427"/>
                <a:ext cx="82800" cy="81000"/>
              </p14:xfrm>
            </p:contentPart>
          </mc:Choice>
          <mc:Fallback xmlns="">
            <p:pic>
              <p:nvPicPr>
                <p:cNvPr id="811" name="Input penna 810">
                  <a:extLst>
                    <a:ext uri="{FF2B5EF4-FFF2-40B4-BE49-F238E27FC236}">
                      <a16:creationId xmlns:a16="http://schemas.microsoft.com/office/drawing/2014/main" id="{95F6E2EC-43D4-461A-8C4D-25AB807C1D97}"/>
                    </a:ext>
                  </a:extLst>
                </p:cNvPr>
                <p:cNvPicPr/>
                <p:nvPr/>
              </p:nvPicPr>
              <p:blipFill>
                <a:blip r:embed="rId1563"/>
                <a:stretch>
                  <a:fillRect/>
                </a:stretch>
              </p:blipFill>
              <p:spPr>
                <a:xfrm>
                  <a:off x="8894560" y="6147787"/>
                  <a:ext cx="100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4">
              <p14:nvContentPartPr>
                <p14:cNvPr id="812" name="Input penna 811">
                  <a:extLst>
                    <a:ext uri="{FF2B5EF4-FFF2-40B4-BE49-F238E27FC236}">
                      <a16:creationId xmlns:a16="http://schemas.microsoft.com/office/drawing/2014/main" id="{460CFABB-1FD4-410A-8C69-A40600E10C65}"/>
                    </a:ext>
                  </a:extLst>
                </p14:cNvPr>
                <p14:cNvContentPartPr/>
                <p14:nvPr/>
              </p14:nvContentPartPr>
              <p14:xfrm>
                <a:off x="9007600" y="6157147"/>
                <a:ext cx="51840" cy="103680"/>
              </p14:xfrm>
            </p:contentPart>
          </mc:Choice>
          <mc:Fallback xmlns="">
            <p:pic>
              <p:nvPicPr>
                <p:cNvPr id="812" name="Input penna 811">
                  <a:extLst>
                    <a:ext uri="{FF2B5EF4-FFF2-40B4-BE49-F238E27FC236}">
                      <a16:creationId xmlns:a16="http://schemas.microsoft.com/office/drawing/2014/main" id="{460CFABB-1FD4-410A-8C69-A40600E10C65}"/>
                    </a:ext>
                  </a:extLst>
                </p:cNvPr>
                <p:cNvPicPr/>
                <p:nvPr/>
              </p:nvPicPr>
              <p:blipFill>
                <a:blip r:embed="rId1565"/>
                <a:stretch>
                  <a:fillRect/>
                </a:stretch>
              </p:blipFill>
              <p:spPr>
                <a:xfrm>
                  <a:off x="8998600" y="6148147"/>
                  <a:ext cx="69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6">
              <p14:nvContentPartPr>
                <p14:cNvPr id="813" name="Input penna 812">
                  <a:extLst>
                    <a:ext uri="{FF2B5EF4-FFF2-40B4-BE49-F238E27FC236}">
                      <a16:creationId xmlns:a16="http://schemas.microsoft.com/office/drawing/2014/main" id="{C9F2AFE1-272F-49E1-9DBF-FD1738633E96}"/>
                    </a:ext>
                  </a:extLst>
                </p14:cNvPr>
                <p14:cNvContentPartPr/>
                <p14:nvPr/>
              </p14:nvContentPartPr>
              <p14:xfrm>
                <a:off x="9062680" y="6138067"/>
                <a:ext cx="92520" cy="93960"/>
              </p14:xfrm>
            </p:contentPart>
          </mc:Choice>
          <mc:Fallback xmlns="">
            <p:pic>
              <p:nvPicPr>
                <p:cNvPr id="813" name="Input penna 812">
                  <a:extLst>
                    <a:ext uri="{FF2B5EF4-FFF2-40B4-BE49-F238E27FC236}">
                      <a16:creationId xmlns:a16="http://schemas.microsoft.com/office/drawing/2014/main" id="{C9F2AFE1-272F-49E1-9DBF-FD1738633E96}"/>
                    </a:ext>
                  </a:extLst>
                </p:cNvPr>
                <p:cNvPicPr/>
                <p:nvPr/>
              </p:nvPicPr>
              <p:blipFill>
                <a:blip r:embed="rId1567"/>
                <a:stretch>
                  <a:fillRect/>
                </a:stretch>
              </p:blipFill>
              <p:spPr>
                <a:xfrm>
                  <a:off x="9053680" y="6129427"/>
                  <a:ext cx="110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8">
              <p14:nvContentPartPr>
                <p14:cNvPr id="814" name="Input penna 813">
                  <a:extLst>
                    <a:ext uri="{FF2B5EF4-FFF2-40B4-BE49-F238E27FC236}">
                      <a16:creationId xmlns:a16="http://schemas.microsoft.com/office/drawing/2014/main" id="{921FA790-828B-4015-A203-7F83571EB727}"/>
                    </a:ext>
                  </a:extLst>
                </p14:cNvPr>
                <p14:cNvContentPartPr/>
                <p14:nvPr/>
              </p14:nvContentPartPr>
              <p14:xfrm>
                <a:off x="9202000" y="6137707"/>
                <a:ext cx="66960" cy="98640"/>
              </p14:xfrm>
            </p:contentPart>
          </mc:Choice>
          <mc:Fallback xmlns="">
            <p:pic>
              <p:nvPicPr>
                <p:cNvPr id="814" name="Input penna 813">
                  <a:extLst>
                    <a:ext uri="{FF2B5EF4-FFF2-40B4-BE49-F238E27FC236}">
                      <a16:creationId xmlns:a16="http://schemas.microsoft.com/office/drawing/2014/main" id="{921FA790-828B-4015-A203-7F83571EB727}"/>
                    </a:ext>
                  </a:extLst>
                </p:cNvPr>
                <p:cNvPicPr/>
                <p:nvPr/>
              </p:nvPicPr>
              <p:blipFill>
                <a:blip r:embed="rId1569"/>
                <a:stretch>
                  <a:fillRect/>
                </a:stretch>
              </p:blipFill>
              <p:spPr>
                <a:xfrm>
                  <a:off x="9193000" y="6129067"/>
                  <a:ext cx="84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0">
              <p14:nvContentPartPr>
                <p14:cNvPr id="815" name="Input penna 814">
                  <a:extLst>
                    <a:ext uri="{FF2B5EF4-FFF2-40B4-BE49-F238E27FC236}">
                      <a16:creationId xmlns:a16="http://schemas.microsoft.com/office/drawing/2014/main" id="{515A06C8-29E2-41AE-B205-E53A4F46D868}"/>
                    </a:ext>
                  </a:extLst>
                </p14:cNvPr>
                <p14:cNvContentPartPr/>
                <p14:nvPr/>
              </p14:nvContentPartPr>
              <p14:xfrm>
                <a:off x="9195160" y="6191707"/>
                <a:ext cx="70920" cy="3600"/>
              </p14:xfrm>
            </p:contentPart>
          </mc:Choice>
          <mc:Fallback xmlns="">
            <p:pic>
              <p:nvPicPr>
                <p:cNvPr id="815" name="Input penna 814">
                  <a:extLst>
                    <a:ext uri="{FF2B5EF4-FFF2-40B4-BE49-F238E27FC236}">
                      <a16:creationId xmlns:a16="http://schemas.microsoft.com/office/drawing/2014/main" id="{515A06C8-29E2-41AE-B205-E53A4F46D868}"/>
                    </a:ext>
                  </a:extLst>
                </p:cNvPr>
                <p:cNvPicPr/>
                <p:nvPr/>
              </p:nvPicPr>
              <p:blipFill>
                <a:blip r:embed="rId1571"/>
                <a:stretch>
                  <a:fillRect/>
                </a:stretch>
              </p:blipFill>
              <p:spPr>
                <a:xfrm>
                  <a:off x="9186520" y="6183067"/>
                  <a:ext cx="88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2">
              <p14:nvContentPartPr>
                <p14:cNvPr id="816" name="Input penna 815">
                  <a:extLst>
                    <a:ext uri="{FF2B5EF4-FFF2-40B4-BE49-F238E27FC236}">
                      <a16:creationId xmlns:a16="http://schemas.microsoft.com/office/drawing/2014/main" id="{4BAD69D7-D9E3-49F3-8A7F-C960F12768D5}"/>
                    </a:ext>
                  </a:extLst>
                </p14:cNvPr>
                <p14:cNvContentPartPr/>
                <p14:nvPr/>
              </p14:nvContentPartPr>
              <p14:xfrm>
                <a:off x="9407920" y="6121867"/>
                <a:ext cx="217440" cy="150840"/>
              </p14:xfrm>
            </p:contentPart>
          </mc:Choice>
          <mc:Fallback xmlns="">
            <p:pic>
              <p:nvPicPr>
                <p:cNvPr id="816" name="Input penna 815">
                  <a:extLst>
                    <a:ext uri="{FF2B5EF4-FFF2-40B4-BE49-F238E27FC236}">
                      <a16:creationId xmlns:a16="http://schemas.microsoft.com/office/drawing/2014/main" id="{4BAD69D7-D9E3-49F3-8A7F-C960F12768D5}"/>
                    </a:ext>
                  </a:extLst>
                </p:cNvPr>
                <p:cNvPicPr/>
                <p:nvPr/>
              </p:nvPicPr>
              <p:blipFill>
                <a:blip r:embed="rId1573"/>
                <a:stretch>
                  <a:fillRect/>
                </a:stretch>
              </p:blipFill>
              <p:spPr>
                <a:xfrm>
                  <a:off x="9399280" y="6113227"/>
                  <a:ext cx="235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4">
              <p14:nvContentPartPr>
                <p14:cNvPr id="817" name="Input penna 816">
                  <a:extLst>
                    <a:ext uri="{FF2B5EF4-FFF2-40B4-BE49-F238E27FC236}">
                      <a16:creationId xmlns:a16="http://schemas.microsoft.com/office/drawing/2014/main" id="{3723152E-E272-4A7E-A84B-D7ECD00A47D6}"/>
                    </a:ext>
                  </a:extLst>
                </p14:cNvPr>
                <p14:cNvContentPartPr/>
                <p14:nvPr/>
              </p14:nvContentPartPr>
              <p14:xfrm>
                <a:off x="9389920" y="6139867"/>
                <a:ext cx="126720" cy="5400"/>
              </p14:xfrm>
            </p:contentPart>
          </mc:Choice>
          <mc:Fallback xmlns="">
            <p:pic>
              <p:nvPicPr>
                <p:cNvPr id="817" name="Input penna 816">
                  <a:extLst>
                    <a:ext uri="{FF2B5EF4-FFF2-40B4-BE49-F238E27FC236}">
                      <a16:creationId xmlns:a16="http://schemas.microsoft.com/office/drawing/2014/main" id="{3723152E-E272-4A7E-A84B-D7ECD00A47D6}"/>
                    </a:ext>
                  </a:extLst>
                </p:cNvPr>
                <p:cNvPicPr/>
                <p:nvPr/>
              </p:nvPicPr>
              <p:blipFill>
                <a:blip r:embed="rId1575"/>
                <a:stretch>
                  <a:fillRect/>
                </a:stretch>
              </p:blipFill>
              <p:spPr>
                <a:xfrm>
                  <a:off x="9380920" y="6130867"/>
                  <a:ext cx="144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6">
              <p14:nvContentPartPr>
                <p14:cNvPr id="818" name="Input penna 817">
                  <a:extLst>
                    <a:ext uri="{FF2B5EF4-FFF2-40B4-BE49-F238E27FC236}">
                      <a16:creationId xmlns:a16="http://schemas.microsoft.com/office/drawing/2014/main" id="{2759980D-04DF-4A95-9906-E00EF8FF93A9}"/>
                    </a:ext>
                  </a:extLst>
                </p14:cNvPr>
                <p14:cNvContentPartPr/>
                <p14:nvPr/>
              </p14:nvContentPartPr>
              <p14:xfrm>
                <a:off x="9802120" y="6138427"/>
                <a:ext cx="105480" cy="155520"/>
              </p14:xfrm>
            </p:contentPart>
          </mc:Choice>
          <mc:Fallback xmlns="">
            <p:pic>
              <p:nvPicPr>
                <p:cNvPr id="818" name="Input penna 817">
                  <a:extLst>
                    <a:ext uri="{FF2B5EF4-FFF2-40B4-BE49-F238E27FC236}">
                      <a16:creationId xmlns:a16="http://schemas.microsoft.com/office/drawing/2014/main" id="{2759980D-04DF-4A95-9906-E00EF8FF93A9}"/>
                    </a:ext>
                  </a:extLst>
                </p:cNvPr>
                <p:cNvPicPr/>
                <p:nvPr/>
              </p:nvPicPr>
              <p:blipFill>
                <a:blip r:embed="rId1577"/>
                <a:stretch>
                  <a:fillRect/>
                </a:stretch>
              </p:blipFill>
              <p:spPr>
                <a:xfrm>
                  <a:off x="9793120" y="6129787"/>
                  <a:ext cx="1231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8">
              <p14:nvContentPartPr>
                <p14:cNvPr id="819" name="Input penna 818">
                  <a:extLst>
                    <a:ext uri="{FF2B5EF4-FFF2-40B4-BE49-F238E27FC236}">
                      <a16:creationId xmlns:a16="http://schemas.microsoft.com/office/drawing/2014/main" id="{7BB68257-662D-4D61-9A61-C45406017E66}"/>
                    </a:ext>
                  </a:extLst>
                </p14:cNvPr>
                <p14:cNvContentPartPr/>
                <p14:nvPr/>
              </p14:nvContentPartPr>
              <p14:xfrm>
                <a:off x="9770440" y="6129067"/>
                <a:ext cx="137160" cy="140760"/>
              </p14:xfrm>
            </p:contentPart>
          </mc:Choice>
          <mc:Fallback xmlns="">
            <p:pic>
              <p:nvPicPr>
                <p:cNvPr id="819" name="Input penna 818">
                  <a:extLst>
                    <a:ext uri="{FF2B5EF4-FFF2-40B4-BE49-F238E27FC236}">
                      <a16:creationId xmlns:a16="http://schemas.microsoft.com/office/drawing/2014/main" id="{7BB68257-662D-4D61-9A61-C45406017E66}"/>
                    </a:ext>
                  </a:extLst>
                </p:cNvPr>
                <p:cNvPicPr/>
                <p:nvPr/>
              </p:nvPicPr>
              <p:blipFill>
                <a:blip r:embed="rId1579"/>
                <a:stretch>
                  <a:fillRect/>
                </a:stretch>
              </p:blipFill>
              <p:spPr>
                <a:xfrm>
                  <a:off x="9761800" y="6120427"/>
                  <a:ext cx="154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0">
              <p14:nvContentPartPr>
                <p14:cNvPr id="820" name="Input penna 819">
                  <a:extLst>
                    <a:ext uri="{FF2B5EF4-FFF2-40B4-BE49-F238E27FC236}">
                      <a16:creationId xmlns:a16="http://schemas.microsoft.com/office/drawing/2014/main" id="{723EE944-451C-4272-A52B-978A6209AA43}"/>
                    </a:ext>
                  </a:extLst>
                </p14:cNvPr>
                <p14:cNvContentPartPr/>
                <p14:nvPr/>
              </p14:nvContentPartPr>
              <p14:xfrm>
                <a:off x="9987880" y="6234907"/>
                <a:ext cx="92520" cy="69480"/>
              </p14:xfrm>
            </p:contentPart>
          </mc:Choice>
          <mc:Fallback xmlns="">
            <p:pic>
              <p:nvPicPr>
                <p:cNvPr id="820" name="Input penna 819">
                  <a:extLst>
                    <a:ext uri="{FF2B5EF4-FFF2-40B4-BE49-F238E27FC236}">
                      <a16:creationId xmlns:a16="http://schemas.microsoft.com/office/drawing/2014/main" id="{723EE944-451C-4272-A52B-978A6209AA43}"/>
                    </a:ext>
                  </a:extLst>
                </p:cNvPr>
                <p:cNvPicPr/>
                <p:nvPr/>
              </p:nvPicPr>
              <p:blipFill>
                <a:blip r:embed="rId1581"/>
                <a:stretch>
                  <a:fillRect/>
                </a:stretch>
              </p:blipFill>
              <p:spPr>
                <a:xfrm>
                  <a:off x="9978880" y="6225907"/>
                  <a:ext cx="1101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2">
              <p14:nvContentPartPr>
                <p14:cNvPr id="821" name="Input penna 820">
                  <a:extLst>
                    <a:ext uri="{FF2B5EF4-FFF2-40B4-BE49-F238E27FC236}">
                      <a16:creationId xmlns:a16="http://schemas.microsoft.com/office/drawing/2014/main" id="{38467B87-7C17-4DA9-AAFA-AA587E79C7CC}"/>
                    </a:ext>
                  </a:extLst>
                </p14:cNvPr>
                <p14:cNvContentPartPr/>
                <p14:nvPr/>
              </p14:nvContentPartPr>
              <p14:xfrm>
                <a:off x="10130080" y="6215467"/>
                <a:ext cx="46080" cy="66240"/>
              </p14:xfrm>
            </p:contentPart>
          </mc:Choice>
          <mc:Fallback xmlns="">
            <p:pic>
              <p:nvPicPr>
                <p:cNvPr id="821" name="Input penna 820">
                  <a:extLst>
                    <a:ext uri="{FF2B5EF4-FFF2-40B4-BE49-F238E27FC236}">
                      <a16:creationId xmlns:a16="http://schemas.microsoft.com/office/drawing/2014/main" id="{38467B87-7C17-4DA9-AAFA-AA587E79C7CC}"/>
                    </a:ext>
                  </a:extLst>
                </p:cNvPr>
                <p:cNvPicPr/>
                <p:nvPr/>
              </p:nvPicPr>
              <p:blipFill>
                <a:blip r:embed="rId1583"/>
                <a:stretch>
                  <a:fillRect/>
                </a:stretch>
              </p:blipFill>
              <p:spPr>
                <a:xfrm>
                  <a:off x="10121080" y="6206467"/>
                  <a:ext cx="637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4">
              <p14:nvContentPartPr>
                <p14:cNvPr id="822" name="Input penna 821">
                  <a:extLst>
                    <a:ext uri="{FF2B5EF4-FFF2-40B4-BE49-F238E27FC236}">
                      <a16:creationId xmlns:a16="http://schemas.microsoft.com/office/drawing/2014/main" id="{6CF2BE76-996E-499F-A38A-BA41984FBA14}"/>
                    </a:ext>
                  </a:extLst>
                </p14:cNvPr>
                <p14:cNvContentPartPr/>
                <p14:nvPr/>
              </p14:nvContentPartPr>
              <p14:xfrm>
                <a:off x="10184800" y="6223747"/>
                <a:ext cx="70920" cy="55800"/>
              </p14:xfrm>
            </p:contentPart>
          </mc:Choice>
          <mc:Fallback xmlns="">
            <p:pic>
              <p:nvPicPr>
                <p:cNvPr id="822" name="Input penna 821">
                  <a:extLst>
                    <a:ext uri="{FF2B5EF4-FFF2-40B4-BE49-F238E27FC236}">
                      <a16:creationId xmlns:a16="http://schemas.microsoft.com/office/drawing/2014/main" id="{6CF2BE76-996E-499F-A38A-BA41984FBA14}"/>
                    </a:ext>
                  </a:extLst>
                </p:cNvPr>
                <p:cNvPicPr/>
                <p:nvPr/>
              </p:nvPicPr>
              <p:blipFill>
                <a:blip r:embed="rId1585"/>
                <a:stretch>
                  <a:fillRect/>
                </a:stretch>
              </p:blipFill>
              <p:spPr>
                <a:xfrm>
                  <a:off x="10176160" y="6215107"/>
                  <a:ext cx="885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6">
              <p14:nvContentPartPr>
                <p14:cNvPr id="823" name="Input penna 822">
                  <a:extLst>
                    <a:ext uri="{FF2B5EF4-FFF2-40B4-BE49-F238E27FC236}">
                      <a16:creationId xmlns:a16="http://schemas.microsoft.com/office/drawing/2014/main" id="{40D5AB84-A5FA-4781-A412-00FFBC8D1EC6}"/>
                    </a:ext>
                  </a:extLst>
                </p14:cNvPr>
                <p14:cNvContentPartPr/>
                <p14:nvPr/>
              </p14:nvContentPartPr>
              <p14:xfrm>
                <a:off x="10334920" y="6183067"/>
                <a:ext cx="68400" cy="90720"/>
              </p14:xfrm>
            </p:contentPart>
          </mc:Choice>
          <mc:Fallback xmlns="">
            <p:pic>
              <p:nvPicPr>
                <p:cNvPr id="823" name="Input penna 822">
                  <a:extLst>
                    <a:ext uri="{FF2B5EF4-FFF2-40B4-BE49-F238E27FC236}">
                      <a16:creationId xmlns:a16="http://schemas.microsoft.com/office/drawing/2014/main" id="{40D5AB84-A5FA-4781-A412-00FFBC8D1EC6}"/>
                    </a:ext>
                  </a:extLst>
                </p:cNvPr>
                <p:cNvPicPr/>
                <p:nvPr/>
              </p:nvPicPr>
              <p:blipFill>
                <a:blip r:embed="rId1587"/>
                <a:stretch>
                  <a:fillRect/>
                </a:stretch>
              </p:blipFill>
              <p:spPr>
                <a:xfrm>
                  <a:off x="10326280" y="6174427"/>
                  <a:ext cx="860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8">
              <p14:nvContentPartPr>
                <p14:cNvPr id="824" name="Input penna 823">
                  <a:extLst>
                    <a:ext uri="{FF2B5EF4-FFF2-40B4-BE49-F238E27FC236}">
                      <a16:creationId xmlns:a16="http://schemas.microsoft.com/office/drawing/2014/main" id="{0C193DBC-4B1F-4CA6-B70F-4EF03FEE8636}"/>
                    </a:ext>
                  </a:extLst>
                </p14:cNvPr>
                <p14:cNvContentPartPr/>
                <p14:nvPr/>
              </p14:nvContentPartPr>
              <p14:xfrm>
                <a:off x="10357240" y="6218347"/>
                <a:ext cx="39600" cy="18720"/>
              </p14:xfrm>
            </p:contentPart>
          </mc:Choice>
          <mc:Fallback xmlns="">
            <p:pic>
              <p:nvPicPr>
                <p:cNvPr id="824" name="Input penna 823">
                  <a:extLst>
                    <a:ext uri="{FF2B5EF4-FFF2-40B4-BE49-F238E27FC236}">
                      <a16:creationId xmlns:a16="http://schemas.microsoft.com/office/drawing/2014/main" id="{0C193DBC-4B1F-4CA6-B70F-4EF03FEE8636}"/>
                    </a:ext>
                  </a:extLst>
                </p:cNvPr>
                <p:cNvPicPr/>
                <p:nvPr/>
              </p:nvPicPr>
              <p:blipFill>
                <a:blip r:embed="rId1589"/>
                <a:stretch>
                  <a:fillRect/>
                </a:stretch>
              </p:blipFill>
              <p:spPr>
                <a:xfrm>
                  <a:off x="10348240" y="6209347"/>
                  <a:ext cx="572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0">
              <p14:nvContentPartPr>
                <p14:cNvPr id="825" name="Input penna 824">
                  <a:extLst>
                    <a:ext uri="{FF2B5EF4-FFF2-40B4-BE49-F238E27FC236}">
                      <a16:creationId xmlns:a16="http://schemas.microsoft.com/office/drawing/2014/main" id="{BF816884-2833-4647-8ECF-9122A9175BA2}"/>
                    </a:ext>
                  </a:extLst>
                </p14:cNvPr>
                <p14:cNvContentPartPr/>
                <p14:nvPr/>
              </p14:nvContentPartPr>
              <p14:xfrm>
                <a:off x="10385320" y="6070747"/>
                <a:ext cx="14040" cy="45360"/>
              </p14:xfrm>
            </p:contentPart>
          </mc:Choice>
          <mc:Fallback xmlns="">
            <p:pic>
              <p:nvPicPr>
                <p:cNvPr id="825" name="Input penna 824">
                  <a:extLst>
                    <a:ext uri="{FF2B5EF4-FFF2-40B4-BE49-F238E27FC236}">
                      <a16:creationId xmlns:a16="http://schemas.microsoft.com/office/drawing/2014/main" id="{BF816884-2833-4647-8ECF-9122A9175BA2}"/>
                    </a:ext>
                  </a:extLst>
                </p:cNvPr>
                <p:cNvPicPr/>
                <p:nvPr/>
              </p:nvPicPr>
              <p:blipFill>
                <a:blip r:embed="rId1591"/>
                <a:stretch>
                  <a:fillRect/>
                </a:stretch>
              </p:blipFill>
              <p:spPr>
                <a:xfrm>
                  <a:off x="10376680" y="6061747"/>
                  <a:ext cx="3168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2">
              <p14:nvContentPartPr>
                <p14:cNvPr id="826" name="Input penna 825">
                  <a:extLst>
                    <a:ext uri="{FF2B5EF4-FFF2-40B4-BE49-F238E27FC236}">
                      <a16:creationId xmlns:a16="http://schemas.microsoft.com/office/drawing/2014/main" id="{B9D1D622-E2B2-437A-969C-CE34F1B4C886}"/>
                    </a:ext>
                  </a:extLst>
                </p14:cNvPr>
                <p14:cNvContentPartPr/>
                <p14:nvPr/>
              </p14:nvContentPartPr>
              <p14:xfrm>
                <a:off x="10481440" y="6214027"/>
                <a:ext cx="63000" cy="74160"/>
              </p14:xfrm>
            </p:contentPart>
          </mc:Choice>
          <mc:Fallback xmlns="">
            <p:pic>
              <p:nvPicPr>
                <p:cNvPr id="826" name="Input penna 825">
                  <a:extLst>
                    <a:ext uri="{FF2B5EF4-FFF2-40B4-BE49-F238E27FC236}">
                      <a16:creationId xmlns:a16="http://schemas.microsoft.com/office/drawing/2014/main" id="{B9D1D622-E2B2-437A-969C-CE34F1B4C886}"/>
                    </a:ext>
                  </a:extLst>
                </p:cNvPr>
                <p:cNvPicPr/>
                <p:nvPr/>
              </p:nvPicPr>
              <p:blipFill>
                <a:blip r:embed="rId1593"/>
                <a:stretch>
                  <a:fillRect/>
                </a:stretch>
              </p:blipFill>
              <p:spPr>
                <a:xfrm>
                  <a:off x="10472800" y="6205027"/>
                  <a:ext cx="806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4">
              <p14:nvContentPartPr>
                <p14:cNvPr id="827" name="Input penna 826">
                  <a:extLst>
                    <a:ext uri="{FF2B5EF4-FFF2-40B4-BE49-F238E27FC236}">
                      <a16:creationId xmlns:a16="http://schemas.microsoft.com/office/drawing/2014/main" id="{DEA0CD88-E0AC-48AA-97C9-799B584CBCDA}"/>
                    </a:ext>
                  </a:extLst>
                </p14:cNvPr>
                <p14:cNvContentPartPr/>
                <p14:nvPr/>
              </p14:nvContentPartPr>
              <p14:xfrm>
                <a:off x="10552000" y="6203947"/>
                <a:ext cx="67680" cy="96840"/>
              </p14:xfrm>
            </p:contentPart>
          </mc:Choice>
          <mc:Fallback xmlns="">
            <p:pic>
              <p:nvPicPr>
                <p:cNvPr id="827" name="Input penna 826">
                  <a:extLst>
                    <a:ext uri="{FF2B5EF4-FFF2-40B4-BE49-F238E27FC236}">
                      <a16:creationId xmlns:a16="http://schemas.microsoft.com/office/drawing/2014/main" id="{DEA0CD88-E0AC-48AA-97C9-799B584CBCDA}"/>
                    </a:ext>
                  </a:extLst>
                </p:cNvPr>
                <p:cNvPicPr/>
                <p:nvPr/>
              </p:nvPicPr>
              <p:blipFill>
                <a:blip r:embed="rId1595"/>
                <a:stretch>
                  <a:fillRect/>
                </a:stretch>
              </p:blipFill>
              <p:spPr>
                <a:xfrm>
                  <a:off x="10543000" y="6195307"/>
                  <a:ext cx="85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6">
              <p14:nvContentPartPr>
                <p14:cNvPr id="828" name="Input penna 827">
                  <a:extLst>
                    <a:ext uri="{FF2B5EF4-FFF2-40B4-BE49-F238E27FC236}">
                      <a16:creationId xmlns:a16="http://schemas.microsoft.com/office/drawing/2014/main" id="{C03B1366-1F2D-41DE-94DF-680A2693A09F}"/>
                    </a:ext>
                  </a:extLst>
                </p14:cNvPr>
                <p14:cNvContentPartPr/>
                <p14:nvPr/>
              </p14:nvContentPartPr>
              <p14:xfrm>
                <a:off x="10642360" y="6211147"/>
                <a:ext cx="45000" cy="77760"/>
              </p14:xfrm>
            </p:contentPart>
          </mc:Choice>
          <mc:Fallback xmlns="">
            <p:pic>
              <p:nvPicPr>
                <p:cNvPr id="828" name="Input penna 827">
                  <a:extLst>
                    <a:ext uri="{FF2B5EF4-FFF2-40B4-BE49-F238E27FC236}">
                      <a16:creationId xmlns:a16="http://schemas.microsoft.com/office/drawing/2014/main" id="{C03B1366-1F2D-41DE-94DF-680A2693A09F}"/>
                    </a:ext>
                  </a:extLst>
                </p:cNvPr>
                <p:cNvPicPr/>
                <p:nvPr/>
              </p:nvPicPr>
              <p:blipFill>
                <a:blip r:embed="rId1597"/>
                <a:stretch>
                  <a:fillRect/>
                </a:stretch>
              </p:blipFill>
              <p:spPr>
                <a:xfrm>
                  <a:off x="10633360" y="6202507"/>
                  <a:ext cx="626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8">
              <p14:nvContentPartPr>
                <p14:cNvPr id="829" name="Input penna 828">
                  <a:extLst>
                    <a:ext uri="{FF2B5EF4-FFF2-40B4-BE49-F238E27FC236}">
                      <a16:creationId xmlns:a16="http://schemas.microsoft.com/office/drawing/2014/main" id="{21D9E4C8-6C1B-46DA-810D-B4F99FA06E62}"/>
                    </a:ext>
                  </a:extLst>
                </p14:cNvPr>
                <p14:cNvContentPartPr/>
                <p14:nvPr/>
              </p14:nvContentPartPr>
              <p14:xfrm>
                <a:off x="10764400" y="6201067"/>
                <a:ext cx="8640" cy="98280"/>
              </p14:xfrm>
            </p:contentPart>
          </mc:Choice>
          <mc:Fallback xmlns="">
            <p:pic>
              <p:nvPicPr>
                <p:cNvPr id="829" name="Input penna 828">
                  <a:extLst>
                    <a:ext uri="{FF2B5EF4-FFF2-40B4-BE49-F238E27FC236}">
                      <a16:creationId xmlns:a16="http://schemas.microsoft.com/office/drawing/2014/main" id="{21D9E4C8-6C1B-46DA-810D-B4F99FA06E62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10755400" y="6192067"/>
                  <a:ext cx="262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9">
              <p14:nvContentPartPr>
                <p14:cNvPr id="830" name="Input penna 829">
                  <a:extLst>
                    <a:ext uri="{FF2B5EF4-FFF2-40B4-BE49-F238E27FC236}">
                      <a16:creationId xmlns:a16="http://schemas.microsoft.com/office/drawing/2014/main" id="{93EEC884-70E0-4055-8252-FF911A4E9338}"/>
                    </a:ext>
                  </a:extLst>
                </p14:cNvPr>
                <p14:cNvContentPartPr/>
                <p14:nvPr/>
              </p14:nvContentPartPr>
              <p14:xfrm>
                <a:off x="10765120" y="6182707"/>
                <a:ext cx="55440" cy="49680"/>
              </p14:xfrm>
            </p:contentPart>
          </mc:Choice>
          <mc:Fallback xmlns="">
            <p:pic>
              <p:nvPicPr>
                <p:cNvPr id="830" name="Input penna 829">
                  <a:extLst>
                    <a:ext uri="{FF2B5EF4-FFF2-40B4-BE49-F238E27FC236}">
                      <a16:creationId xmlns:a16="http://schemas.microsoft.com/office/drawing/2014/main" id="{93EEC884-70E0-4055-8252-FF911A4E9338}"/>
                    </a:ext>
                  </a:extLst>
                </p:cNvPr>
                <p:cNvPicPr/>
                <p:nvPr/>
              </p:nvPicPr>
              <p:blipFill>
                <a:blip r:embed="rId1600"/>
                <a:stretch>
                  <a:fillRect/>
                </a:stretch>
              </p:blipFill>
              <p:spPr>
                <a:xfrm>
                  <a:off x="10756120" y="6174067"/>
                  <a:ext cx="730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1">
              <p14:nvContentPartPr>
                <p14:cNvPr id="831" name="Input penna 830">
                  <a:extLst>
                    <a:ext uri="{FF2B5EF4-FFF2-40B4-BE49-F238E27FC236}">
                      <a16:creationId xmlns:a16="http://schemas.microsoft.com/office/drawing/2014/main" id="{2DE17749-5334-48F6-9428-FDBDE111CBC0}"/>
                    </a:ext>
                  </a:extLst>
                </p14:cNvPr>
                <p14:cNvContentPartPr/>
                <p14:nvPr/>
              </p14:nvContentPartPr>
              <p14:xfrm>
                <a:off x="10829560" y="6223387"/>
                <a:ext cx="75240" cy="64440"/>
              </p14:xfrm>
            </p:contentPart>
          </mc:Choice>
          <mc:Fallback xmlns="">
            <p:pic>
              <p:nvPicPr>
                <p:cNvPr id="831" name="Input penna 830">
                  <a:extLst>
                    <a:ext uri="{FF2B5EF4-FFF2-40B4-BE49-F238E27FC236}">
                      <a16:creationId xmlns:a16="http://schemas.microsoft.com/office/drawing/2014/main" id="{2DE17749-5334-48F6-9428-FDBDE111CBC0}"/>
                    </a:ext>
                  </a:extLst>
                </p:cNvPr>
                <p:cNvPicPr/>
                <p:nvPr/>
              </p:nvPicPr>
              <p:blipFill>
                <a:blip r:embed="rId1602"/>
                <a:stretch>
                  <a:fillRect/>
                </a:stretch>
              </p:blipFill>
              <p:spPr>
                <a:xfrm>
                  <a:off x="10820560" y="6214387"/>
                  <a:ext cx="928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3">
              <p14:nvContentPartPr>
                <p14:cNvPr id="832" name="Input penna 831">
                  <a:extLst>
                    <a:ext uri="{FF2B5EF4-FFF2-40B4-BE49-F238E27FC236}">
                      <a16:creationId xmlns:a16="http://schemas.microsoft.com/office/drawing/2014/main" id="{5A5CBC8A-C09D-4407-8124-E01AC5A21BAF}"/>
                    </a:ext>
                  </a:extLst>
                </p14:cNvPr>
                <p14:cNvContentPartPr/>
                <p14:nvPr/>
              </p14:nvContentPartPr>
              <p14:xfrm>
                <a:off x="10910920" y="6224467"/>
                <a:ext cx="97560" cy="89640"/>
              </p14:xfrm>
            </p:contentPart>
          </mc:Choice>
          <mc:Fallback xmlns="">
            <p:pic>
              <p:nvPicPr>
                <p:cNvPr id="832" name="Input penna 831">
                  <a:extLst>
                    <a:ext uri="{FF2B5EF4-FFF2-40B4-BE49-F238E27FC236}">
                      <a16:creationId xmlns:a16="http://schemas.microsoft.com/office/drawing/2014/main" id="{5A5CBC8A-C09D-4407-8124-E01AC5A21BAF}"/>
                    </a:ext>
                  </a:extLst>
                </p:cNvPr>
                <p:cNvPicPr/>
                <p:nvPr/>
              </p:nvPicPr>
              <p:blipFill>
                <a:blip r:embed="rId1604"/>
                <a:stretch>
                  <a:fillRect/>
                </a:stretch>
              </p:blipFill>
              <p:spPr>
                <a:xfrm>
                  <a:off x="10901920" y="6215827"/>
                  <a:ext cx="115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5">
              <p14:nvContentPartPr>
                <p14:cNvPr id="833" name="Input penna 832">
                  <a:extLst>
                    <a:ext uri="{FF2B5EF4-FFF2-40B4-BE49-F238E27FC236}">
                      <a16:creationId xmlns:a16="http://schemas.microsoft.com/office/drawing/2014/main" id="{D69CF95D-A80C-4C87-9590-2BA578B852F3}"/>
                    </a:ext>
                  </a:extLst>
                </p14:cNvPr>
                <p14:cNvContentPartPr/>
                <p14:nvPr/>
              </p14:nvContentPartPr>
              <p14:xfrm>
                <a:off x="11018920" y="6208987"/>
                <a:ext cx="69840" cy="91080"/>
              </p14:xfrm>
            </p:contentPart>
          </mc:Choice>
          <mc:Fallback xmlns="">
            <p:pic>
              <p:nvPicPr>
                <p:cNvPr id="833" name="Input penna 832">
                  <a:extLst>
                    <a:ext uri="{FF2B5EF4-FFF2-40B4-BE49-F238E27FC236}">
                      <a16:creationId xmlns:a16="http://schemas.microsoft.com/office/drawing/2014/main" id="{D69CF95D-A80C-4C87-9590-2BA578B852F3}"/>
                    </a:ext>
                  </a:extLst>
                </p:cNvPr>
                <p:cNvPicPr/>
                <p:nvPr/>
              </p:nvPicPr>
              <p:blipFill>
                <a:blip r:embed="rId1606"/>
                <a:stretch>
                  <a:fillRect/>
                </a:stretch>
              </p:blipFill>
              <p:spPr>
                <a:xfrm>
                  <a:off x="11010280" y="6199987"/>
                  <a:ext cx="87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7">
              <p14:nvContentPartPr>
                <p14:cNvPr id="834" name="Input penna 833">
                  <a:extLst>
                    <a:ext uri="{FF2B5EF4-FFF2-40B4-BE49-F238E27FC236}">
                      <a16:creationId xmlns:a16="http://schemas.microsoft.com/office/drawing/2014/main" id="{D7C46CEF-A9A4-4437-A5A7-B3205F2BCE31}"/>
                    </a:ext>
                  </a:extLst>
                </p14:cNvPr>
                <p14:cNvContentPartPr/>
                <p14:nvPr/>
              </p14:nvContentPartPr>
              <p14:xfrm>
                <a:off x="11113960" y="6236707"/>
                <a:ext cx="18720" cy="75960"/>
              </p14:xfrm>
            </p:contentPart>
          </mc:Choice>
          <mc:Fallback xmlns="">
            <p:pic>
              <p:nvPicPr>
                <p:cNvPr id="834" name="Input penna 833">
                  <a:extLst>
                    <a:ext uri="{FF2B5EF4-FFF2-40B4-BE49-F238E27FC236}">
                      <a16:creationId xmlns:a16="http://schemas.microsoft.com/office/drawing/2014/main" id="{D7C46CEF-A9A4-4437-A5A7-B3205F2BCE31}"/>
                    </a:ext>
                  </a:extLst>
                </p:cNvPr>
                <p:cNvPicPr/>
                <p:nvPr/>
              </p:nvPicPr>
              <p:blipFill>
                <a:blip r:embed="rId1608"/>
                <a:stretch>
                  <a:fillRect/>
                </a:stretch>
              </p:blipFill>
              <p:spPr>
                <a:xfrm>
                  <a:off x="11104960" y="6228067"/>
                  <a:ext cx="363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9">
              <p14:nvContentPartPr>
                <p14:cNvPr id="835" name="Input penna 834">
                  <a:extLst>
                    <a:ext uri="{FF2B5EF4-FFF2-40B4-BE49-F238E27FC236}">
                      <a16:creationId xmlns:a16="http://schemas.microsoft.com/office/drawing/2014/main" id="{ADEBA140-BD16-422B-A392-EB124119E8C3}"/>
                    </a:ext>
                  </a:extLst>
                </p14:cNvPr>
                <p14:cNvContentPartPr/>
                <p14:nvPr/>
              </p14:nvContentPartPr>
              <p14:xfrm>
                <a:off x="11142400" y="6212227"/>
                <a:ext cx="61200" cy="96480"/>
              </p14:xfrm>
            </p:contentPart>
          </mc:Choice>
          <mc:Fallback xmlns="">
            <p:pic>
              <p:nvPicPr>
                <p:cNvPr id="835" name="Input penna 834">
                  <a:extLst>
                    <a:ext uri="{FF2B5EF4-FFF2-40B4-BE49-F238E27FC236}">
                      <a16:creationId xmlns:a16="http://schemas.microsoft.com/office/drawing/2014/main" id="{ADEBA140-BD16-422B-A392-EB124119E8C3}"/>
                    </a:ext>
                  </a:extLst>
                </p:cNvPr>
                <p:cNvPicPr/>
                <p:nvPr/>
              </p:nvPicPr>
              <p:blipFill>
                <a:blip r:embed="rId1610"/>
                <a:stretch>
                  <a:fillRect/>
                </a:stretch>
              </p:blipFill>
              <p:spPr>
                <a:xfrm>
                  <a:off x="11133760" y="6203587"/>
                  <a:ext cx="788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1">
              <p14:nvContentPartPr>
                <p14:cNvPr id="836" name="Input penna 835">
                  <a:extLst>
                    <a:ext uri="{FF2B5EF4-FFF2-40B4-BE49-F238E27FC236}">
                      <a16:creationId xmlns:a16="http://schemas.microsoft.com/office/drawing/2014/main" id="{4FD06916-A2B0-4A2F-8501-0C9885BBF4E6}"/>
                    </a:ext>
                  </a:extLst>
                </p14:cNvPr>
                <p14:cNvContentPartPr/>
                <p14:nvPr/>
              </p14:nvContentPartPr>
              <p14:xfrm>
                <a:off x="11206840" y="6223027"/>
                <a:ext cx="60480" cy="81360"/>
              </p14:xfrm>
            </p:contentPart>
          </mc:Choice>
          <mc:Fallback xmlns="">
            <p:pic>
              <p:nvPicPr>
                <p:cNvPr id="836" name="Input penna 835">
                  <a:extLst>
                    <a:ext uri="{FF2B5EF4-FFF2-40B4-BE49-F238E27FC236}">
                      <a16:creationId xmlns:a16="http://schemas.microsoft.com/office/drawing/2014/main" id="{4FD06916-A2B0-4A2F-8501-0C9885BBF4E6}"/>
                    </a:ext>
                  </a:extLst>
                </p:cNvPr>
                <p:cNvPicPr/>
                <p:nvPr/>
              </p:nvPicPr>
              <p:blipFill>
                <a:blip r:embed="rId1612"/>
                <a:stretch>
                  <a:fillRect/>
                </a:stretch>
              </p:blipFill>
              <p:spPr>
                <a:xfrm>
                  <a:off x="11198200" y="6214387"/>
                  <a:ext cx="78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3">
              <p14:nvContentPartPr>
                <p14:cNvPr id="837" name="Input penna 836">
                  <a:extLst>
                    <a:ext uri="{FF2B5EF4-FFF2-40B4-BE49-F238E27FC236}">
                      <a16:creationId xmlns:a16="http://schemas.microsoft.com/office/drawing/2014/main" id="{D294E7E6-1326-4ADA-B309-E82711CCE465}"/>
                    </a:ext>
                  </a:extLst>
                </p14:cNvPr>
                <p14:cNvContentPartPr/>
                <p14:nvPr/>
              </p14:nvContentPartPr>
              <p14:xfrm>
                <a:off x="11242480" y="6084067"/>
                <a:ext cx="40320" cy="79920"/>
              </p14:xfrm>
            </p:contentPart>
          </mc:Choice>
          <mc:Fallback xmlns="">
            <p:pic>
              <p:nvPicPr>
                <p:cNvPr id="837" name="Input penna 836">
                  <a:extLst>
                    <a:ext uri="{FF2B5EF4-FFF2-40B4-BE49-F238E27FC236}">
                      <a16:creationId xmlns:a16="http://schemas.microsoft.com/office/drawing/2014/main" id="{D294E7E6-1326-4ADA-B309-E82711CCE465}"/>
                    </a:ext>
                  </a:extLst>
                </p:cNvPr>
                <p:cNvPicPr/>
                <p:nvPr/>
              </p:nvPicPr>
              <p:blipFill>
                <a:blip r:embed="rId1614"/>
                <a:stretch>
                  <a:fillRect/>
                </a:stretch>
              </p:blipFill>
              <p:spPr>
                <a:xfrm>
                  <a:off x="11233480" y="6075427"/>
                  <a:ext cx="579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5">
              <p14:nvContentPartPr>
                <p14:cNvPr id="838" name="Input penna 837">
                  <a:extLst>
                    <a:ext uri="{FF2B5EF4-FFF2-40B4-BE49-F238E27FC236}">
                      <a16:creationId xmlns:a16="http://schemas.microsoft.com/office/drawing/2014/main" id="{5C26F755-61E9-46FA-93AD-8EAE38792824}"/>
                    </a:ext>
                  </a:extLst>
                </p14:cNvPr>
                <p14:cNvContentPartPr/>
                <p14:nvPr/>
              </p14:nvContentPartPr>
              <p14:xfrm>
                <a:off x="11299720" y="6311587"/>
                <a:ext cx="48240" cy="53640"/>
              </p14:xfrm>
            </p:contentPart>
          </mc:Choice>
          <mc:Fallback xmlns="">
            <p:pic>
              <p:nvPicPr>
                <p:cNvPr id="838" name="Input penna 837">
                  <a:extLst>
                    <a:ext uri="{FF2B5EF4-FFF2-40B4-BE49-F238E27FC236}">
                      <a16:creationId xmlns:a16="http://schemas.microsoft.com/office/drawing/2014/main" id="{5C26F755-61E9-46FA-93AD-8EAE38792824}"/>
                    </a:ext>
                  </a:extLst>
                </p:cNvPr>
                <p:cNvPicPr/>
                <p:nvPr/>
              </p:nvPicPr>
              <p:blipFill>
                <a:blip r:embed="rId1616"/>
                <a:stretch>
                  <a:fillRect/>
                </a:stretch>
              </p:blipFill>
              <p:spPr>
                <a:xfrm>
                  <a:off x="11291080" y="6302587"/>
                  <a:ext cx="658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7">
              <p14:nvContentPartPr>
                <p14:cNvPr id="839" name="Input penna 838">
                  <a:extLst>
                    <a:ext uri="{FF2B5EF4-FFF2-40B4-BE49-F238E27FC236}">
                      <a16:creationId xmlns:a16="http://schemas.microsoft.com/office/drawing/2014/main" id="{B4D9A11A-AB51-4C41-BE5E-C3F467C83B7A}"/>
                    </a:ext>
                  </a:extLst>
                </p14:cNvPr>
                <p14:cNvContentPartPr/>
                <p14:nvPr/>
              </p14:nvContentPartPr>
              <p14:xfrm>
                <a:off x="8730040" y="6381427"/>
                <a:ext cx="127080" cy="63720"/>
              </p14:xfrm>
            </p:contentPart>
          </mc:Choice>
          <mc:Fallback xmlns="">
            <p:pic>
              <p:nvPicPr>
                <p:cNvPr id="839" name="Input penna 838">
                  <a:extLst>
                    <a:ext uri="{FF2B5EF4-FFF2-40B4-BE49-F238E27FC236}">
                      <a16:creationId xmlns:a16="http://schemas.microsoft.com/office/drawing/2014/main" id="{B4D9A11A-AB51-4C41-BE5E-C3F467C83B7A}"/>
                    </a:ext>
                  </a:extLst>
                </p:cNvPr>
                <p:cNvPicPr/>
                <p:nvPr/>
              </p:nvPicPr>
              <p:blipFill>
                <a:blip r:embed="rId1618"/>
                <a:stretch>
                  <a:fillRect/>
                </a:stretch>
              </p:blipFill>
              <p:spPr>
                <a:xfrm>
                  <a:off x="8721040" y="6372787"/>
                  <a:ext cx="144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9">
              <p14:nvContentPartPr>
                <p14:cNvPr id="840" name="Input penna 839">
                  <a:extLst>
                    <a:ext uri="{FF2B5EF4-FFF2-40B4-BE49-F238E27FC236}">
                      <a16:creationId xmlns:a16="http://schemas.microsoft.com/office/drawing/2014/main" id="{9746E2C7-074C-420A-B1BE-1DCCB9BBA4B5}"/>
                    </a:ext>
                  </a:extLst>
                </p14:cNvPr>
                <p14:cNvContentPartPr/>
                <p14:nvPr/>
              </p14:nvContentPartPr>
              <p14:xfrm>
                <a:off x="8856400" y="6347587"/>
                <a:ext cx="83880" cy="101520"/>
              </p14:xfrm>
            </p:contentPart>
          </mc:Choice>
          <mc:Fallback xmlns="">
            <p:pic>
              <p:nvPicPr>
                <p:cNvPr id="840" name="Input penna 839">
                  <a:extLst>
                    <a:ext uri="{FF2B5EF4-FFF2-40B4-BE49-F238E27FC236}">
                      <a16:creationId xmlns:a16="http://schemas.microsoft.com/office/drawing/2014/main" id="{9746E2C7-074C-420A-B1BE-1DCCB9BBA4B5}"/>
                    </a:ext>
                  </a:extLst>
                </p:cNvPr>
                <p:cNvPicPr/>
                <p:nvPr/>
              </p:nvPicPr>
              <p:blipFill>
                <a:blip r:embed="rId1620"/>
                <a:stretch>
                  <a:fillRect/>
                </a:stretch>
              </p:blipFill>
              <p:spPr>
                <a:xfrm>
                  <a:off x="8847760" y="6338587"/>
                  <a:ext cx="1015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1">
              <p14:nvContentPartPr>
                <p14:cNvPr id="841" name="Input penna 840">
                  <a:extLst>
                    <a:ext uri="{FF2B5EF4-FFF2-40B4-BE49-F238E27FC236}">
                      <a16:creationId xmlns:a16="http://schemas.microsoft.com/office/drawing/2014/main" id="{86A9C964-F3D5-4BDB-8695-6A8A7E997081}"/>
                    </a:ext>
                  </a:extLst>
                </p14:cNvPr>
                <p14:cNvContentPartPr/>
                <p14:nvPr/>
              </p14:nvContentPartPr>
              <p14:xfrm>
                <a:off x="9024880" y="6363787"/>
                <a:ext cx="96480" cy="86760"/>
              </p14:xfrm>
            </p:contentPart>
          </mc:Choice>
          <mc:Fallback xmlns="">
            <p:pic>
              <p:nvPicPr>
                <p:cNvPr id="841" name="Input penna 840">
                  <a:extLst>
                    <a:ext uri="{FF2B5EF4-FFF2-40B4-BE49-F238E27FC236}">
                      <a16:creationId xmlns:a16="http://schemas.microsoft.com/office/drawing/2014/main" id="{86A9C964-F3D5-4BDB-8695-6A8A7E997081}"/>
                    </a:ext>
                  </a:extLst>
                </p:cNvPr>
                <p:cNvPicPr/>
                <p:nvPr/>
              </p:nvPicPr>
              <p:blipFill>
                <a:blip r:embed="rId1622"/>
                <a:stretch>
                  <a:fillRect/>
                </a:stretch>
              </p:blipFill>
              <p:spPr>
                <a:xfrm>
                  <a:off x="9016240" y="6355147"/>
                  <a:ext cx="114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3">
              <p14:nvContentPartPr>
                <p14:cNvPr id="842" name="Input penna 841">
                  <a:extLst>
                    <a:ext uri="{FF2B5EF4-FFF2-40B4-BE49-F238E27FC236}">
                      <a16:creationId xmlns:a16="http://schemas.microsoft.com/office/drawing/2014/main" id="{6057B7A9-3FA6-43A7-A6E0-5B68149FBCE7}"/>
                    </a:ext>
                  </a:extLst>
                </p14:cNvPr>
                <p14:cNvContentPartPr/>
                <p14:nvPr/>
              </p14:nvContentPartPr>
              <p14:xfrm>
                <a:off x="9066280" y="6389347"/>
                <a:ext cx="64800" cy="91440"/>
              </p14:xfrm>
            </p:contentPart>
          </mc:Choice>
          <mc:Fallback xmlns="">
            <p:pic>
              <p:nvPicPr>
                <p:cNvPr id="842" name="Input penna 841">
                  <a:extLst>
                    <a:ext uri="{FF2B5EF4-FFF2-40B4-BE49-F238E27FC236}">
                      <a16:creationId xmlns:a16="http://schemas.microsoft.com/office/drawing/2014/main" id="{6057B7A9-3FA6-43A7-A6E0-5B68149FBCE7}"/>
                    </a:ext>
                  </a:extLst>
                </p:cNvPr>
                <p:cNvPicPr/>
                <p:nvPr/>
              </p:nvPicPr>
              <p:blipFill>
                <a:blip r:embed="rId1624"/>
                <a:stretch>
                  <a:fillRect/>
                </a:stretch>
              </p:blipFill>
              <p:spPr>
                <a:xfrm>
                  <a:off x="9057280" y="6380707"/>
                  <a:ext cx="824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5">
              <p14:nvContentPartPr>
                <p14:cNvPr id="843" name="Input penna 842">
                  <a:extLst>
                    <a:ext uri="{FF2B5EF4-FFF2-40B4-BE49-F238E27FC236}">
                      <a16:creationId xmlns:a16="http://schemas.microsoft.com/office/drawing/2014/main" id="{93F3CED1-450C-48FC-A521-73F5F558D9BF}"/>
                    </a:ext>
                  </a:extLst>
                </p14:cNvPr>
                <p14:cNvContentPartPr/>
                <p14:nvPr/>
              </p14:nvContentPartPr>
              <p14:xfrm>
                <a:off x="9143680" y="6398707"/>
                <a:ext cx="61200" cy="77400"/>
              </p14:xfrm>
            </p:contentPart>
          </mc:Choice>
          <mc:Fallback xmlns="">
            <p:pic>
              <p:nvPicPr>
                <p:cNvPr id="843" name="Input penna 842">
                  <a:extLst>
                    <a:ext uri="{FF2B5EF4-FFF2-40B4-BE49-F238E27FC236}">
                      <a16:creationId xmlns:a16="http://schemas.microsoft.com/office/drawing/2014/main" id="{93F3CED1-450C-48FC-A521-73F5F558D9BF}"/>
                    </a:ext>
                  </a:extLst>
                </p:cNvPr>
                <p:cNvPicPr/>
                <p:nvPr/>
              </p:nvPicPr>
              <p:blipFill>
                <a:blip r:embed="rId1626"/>
                <a:stretch>
                  <a:fillRect/>
                </a:stretch>
              </p:blipFill>
              <p:spPr>
                <a:xfrm>
                  <a:off x="9135040" y="6389707"/>
                  <a:ext cx="788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7">
              <p14:nvContentPartPr>
                <p14:cNvPr id="844" name="Input penna 843">
                  <a:extLst>
                    <a:ext uri="{FF2B5EF4-FFF2-40B4-BE49-F238E27FC236}">
                      <a16:creationId xmlns:a16="http://schemas.microsoft.com/office/drawing/2014/main" id="{EBA7F349-2BAB-4717-A5B2-A44E33F7215E}"/>
                    </a:ext>
                  </a:extLst>
                </p14:cNvPr>
                <p14:cNvContentPartPr/>
                <p14:nvPr/>
              </p14:nvContentPartPr>
              <p14:xfrm>
                <a:off x="9213520" y="6391507"/>
                <a:ext cx="71280" cy="71640"/>
              </p14:xfrm>
            </p:contentPart>
          </mc:Choice>
          <mc:Fallback xmlns="">
            <p:pic>
              <p:nvPicPr>
                <p:cNvPr id="844" name="Input penna 843">
                  <a:extLst>
                    <a:ext uri="{FF2B5EF4-FFF2-40B4-BE49-F238E27FC236}">
                      <a16:creationId xmlns:a16="http://schemas.microsoft.com/office/drawing/2014/main" id="{EBA7F349-2BAB-4717-A5B2-A44E33F7215E}"/>
                    </a:ext>
                  </a:extLst>
                </p:cNvPr>
                <p:cNvPicPr/>
                <p:nvPr/>
              </p:nvPicPr>
              <p:blipFill>
                <a:blip r:embed="rId1628"/>
                <a:stretch>
                  <a:fillRect/>
                </a:stretch>
              </p:blipFill>
              <p:spPr>
                <a:xfrm>
                  <a:off x="9204520" y="6382507"/>
                  <a:ext cx="88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9">
              <p14:nvContentPartPr>
                <p14:cNvPr id="845" name="Input penna 844">
                  <a:extLst>
                    <a:ext uri="{FF2B5EF4-FFF2-40B4-BE49-F238E27FC236}">
                      <a16:creationId xmlns:a16="http://schemas.microsoft.com/office/drawing/2014/main" id="{3227FD7F-98C2-4CEB-968B-D88385E2FD04}"/>
                    </a:ext>
                  </a:extLst>
                </p14:cNvPr>
                <p14:cNvContentPartPr/>
                <p14:nvPr/>
              </p14:nvContentPartPr>
              <p14:xfrm>
                <a:off x="9292720" y="6384307"/>
                <a:ext cx="80280" cy="80640"/>
              </p14:xfrm>
            </p:contentPart>
          </mc:Choice>
          <mc:Fallback xmlns="">
            <p:pic>
              <p:nvPicPr>
                <p:cNvPr id="845" name="Input penna 844">
                  <a:extLst>
                    <a:ext uri="{FF2B5EF4-FFF2-40B4-BE49-F238E27FC236}">
                      <a16:creationId xmlns:a16="http://schemas.microsoft.com/office/drawing/2014/main" id="{3227FD7F-98C2-4CEB-968B-D88385E2FD04}"/>
                    </a:ext>
                  </a:extLst>
                </p:cNvPr>
                <p:cNvPicPr/>
                <p:nvPr/>
              </p:nvPicPr>
              <p:blipFill>
                <a:blip r:embed="rId1630"/>
                <a:stretch>
                  <a:fillRect/>
                </a:stretch>
              </p:blipFill>
              <p:spPr>
                <a:xfrm>
                  <a:off x="9283720" y="6375667"/>
                  <a:ext cx="97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1">
              <p14:nvContentPartPr>
                <p14:cNvPr id="846" name="Input penna 845">
                  <a:extLst>
                    <a:ext uri="{FF2B5EF4-FFF2-40B4-BE49-F238E27FC236}">
                      <a16:creationId xmlns:a16="http://schemas.microsoft.com/office/drawing/2014/main" id="{D4C45E32-FC7E-4700-A695-502D866F4BB7}"/>
                    </a:ext>
                  </a:extLst>
                </p14:cNvPr>
                <p14:cNvContentPartPr/>
                <p14:nvPr/>
              </p14:nvContentPartPr>
              <p14:xfrm>
                <a:off x="9370480" y="6372787"/>
                <a:ext cx="50040" cy="90000"/>
              </p14:xfrm>
            </p:contentPart>
          </mc:Choice>
          <mc:Fallback xmlns="">
            <p:pic>
              <p:nvPicPr>
                <p:cNvPr id="846" name="Input penna 845">
                  <a:extLst>
                    <a:ext uri="{FF2B5EF4-FFF2-40B4-BE49-F238E27FC236}">
                      <a16:creationId xmlns:a16="http://schemas.microsoft.com/office/drawing/2014/main" id="{D4C45E32-FC7E-4700-A695-502D866F4BB7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>
                  <a:off x="9361840" y="6363787"/>
                  <a:ext cx="676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3">
              <p14:nvContentPartPr>
                <p14:cNvPr id="847" name="Input penna 846">
                  <a:extLst>
                    <a:ext uri="{FF2B5EF4-FFF2-40B4-BE49-F238E27FC236}">
                      <a16:creationId xmlns:a16="http://schemas.microsoft.com/office/drawing/2014/main" id="{6DDC80EC-832F-4A71-B05B-198740BB20E9}"/>
                    </a:ext>
                  </a:extLst>
                </p14:cNvPr>
                <p14:cNvContentPartPr/>
                <p14:nvPr/>
              </p14:nvContentPartPr>
              <p14:xfrm>
                <a:off x="9366520" y="6417787"/>
                <a:ext cx="71640" cy="7920"/>
              </p14:xfrm>
            </p:contentPart>
          </mc:Choice>
          <mc:Fallback xmlns="">
            <p:pic>
              <p:nvPicPr>
                <p:cNvPr id="847" name="Input penna 846">
                  <a:extLst>
                    <a:ext uri="{FF2B5EF4-FFF2-40B4-BE49-F238E27FC236}">
                      <a16:creationId xmlns:a16="http://schemas.microsoft.com/office/drawing/2014/main" id="{6DDC80EC-832F-4A71-B05B-198740BB20E9}"/>
                    </a:ext>
                  </a:extLst>
                </p:cNvPr>
                <p:cNvPicPr/>
                <p:nvPr/>
              </p:nvPicPr>
              <p:blipFill>
                <a:blip r:embed="rId1634"/>
                <a:stretch>
                  <a:fillRect/>
                </a:stretch>
              </p:blipFill>
              <p:spPr>
                <a:xfrm>
                  <a:off x="9357880" y="6409147"/>
                  <a:ext cx="89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5">
              <p14:nvContentPartPr>
                <p14:cNvPr id="848" name="Input penna 847">
                  <a:extLst>
                    <a:ext uri="{FF2B5EF4-FFF2-40B4-BE49-F238E27FC236}">
                      <a16:creationId xmlns:a16="http://schemas.microsoft.com/office/drawing/2014/main" id="{218E6FC3-F03B-40EB-AA86-D73E919F8D33}"/>
                    </a:ext>
                  </a:extLst>
                </p14:cNvPr>
                <p14:cNvContentPartPr/>
                <p14:nvPr/>
              </p14:nvContentPartPr>
              <p14:xfrm>
                <a:off x="9546520" y="6423907"/>
                <a:ext cx="145440" cy="84600"/>
              </p14:xfrm>
            </p:contentPart>
          </mc:Choice>
          <mc:Fallback xmlns="">
            <p:pic>
              <p:nvPicPr>
                <p:cNvPr id="848" name="Input penna 847">
                  <a:extLst>
                    <a:ext uri="{FF2B5EF4-FFF2-40B4-BE49-F238E27FC236}">
                      <a16:creationId xmlns:a16="http://schemas.microsoft.com/office/drawing/2014/main" id="{218E6FC3-F03B-40EB-AA86-D73E919F8D33}"/>
                    </a:ext>
                  </a:extLst>
                </p:cNvPr>
                <p:cNvPicPr/>
                <p:nvPr/>
              </p:nvPicPr>
              <p:blipFill>
                <a:blip r:embed="rId1636"/>
                <a:stretch>
                  <a:fillRect/>
                </a:stretch>
              </p:blipFill>
              <p:spPr>
                <a:xfrm>
                  <a:off x="9537520" y="6415267"/>
                  <a:ext cx="1630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7">
              <p14:nvContentPartPr>
                <p14:cNvPr id="849" name="Input penna 848">
                  <a:extLst>
                    <a:ext uri="{FF2B5EF4-FFF2-40B4-BE49-F238E27FC236}">
                      <a16:creationId xmlns:a16="http://schemas.microsoft.com/office/drawing/2014/main" id="{4F9EAF44-895F-46C3-A383-7D3B17B12A10}"/>
                    </a:ext>
                  </a:extLst>
                </p14:cNvPr>
                <p14:cNvContentPartPr/>
                <p14:nvPr/>
              </p14:nvContentPartPr>
              <p14:xfrm>
                <a:off x="9690880" y="6425707"/>
                <a:ext cx="103320" cy="84240"/>
              </p14:xfrm>
            </p:contentPart>
          </mc:Choice>
          <mc:Fallback xmlns="">
            <p:pic>
              <p:nvPicPr>
                <p:cNvPr id="849" name="Input penna 848">
                  <a:extLst>
                    <a:ext uri="{FF2B5EF4-FFF2-40B4-BE49-F238E27FC236}">
                      <a16:creationId xmlns:a16="http://schemas.microsoft.com/office/drawing/2014/main" id="{4F9EAF44-895F-46C3-A383-7D3B17B12A10}"/>
                    </a:ext>
                  </a:extLst>
                </p:cNvPr>
                <p:cNvPicPr/>
                <p:nvPr/>
              </p:nvPicPr>
              <p:blipFill>
                <a:blip r:embed="rId1638"/>
                <a:stretch>
                  <a:fillRect/>
                </a:stretch>
              </p:blipFill>
              <p:spPr>
                <a:xfrm>
                  <a:off x="9682240" y="6417067"/>
                  <a:ext cx="120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9">
              <p14:nvContentPartPr>
                <p14:cNvPr id="850" name="Input penna 849">
                  <a:extLst>
                    <a:ext uri="{FF2B5EF4-FFF2-40B4-BE49-F238E27FC236}">
                      <a16:creationId xmlns:a16="http://schemas.microsoft.com/office/drawing/2014/main" id="{CA3F9EB1-4719-4698-908E-7C3517B62293}"/>
                    </a:ext>
                  </a:extLst>
                </p14:cNvPr>
                <p14:cNvContentPartPr/>
                <p14:nvPr/>
              </p14:nvContentPartPr>
              <p14:xfrm>
                <a:off x="9810040" y="6484387"/>
                <a:ext cx="4680" cy="47160"/>
              </p14:xfrm>
            </p:contentPart>
          </mc:Choice>
          <mc:Fallback xmlns="">
            <p:pic>
              <p:nvPicPr>
                <p:cNvPr id="850" name="Input penna 849">
                  <a:extLst>
                    <a:ext uri="{FF2B5EF4-FFF2-40B4-BE49-F238E27FC236}">
                      <a16:creationId xmlns:a16="http://schemas.microsoft.com/office/drawing/2014/main" id="{CA3F9EB1-4719-4698-908E-7C3517B62293}"/>
                    </a:ext>
                  </a:extLst>
                </p:cNvPr>
                <p:cNvPicPr/>
                <p:nvPr/>
              </p:nvPicPr>
              <p:blipFill>
                <a:blip r:embed="rId1640"/>
                <a:stretch>
                  <a:fillRect/>
                </a:stretch>
              </p:blipFill>
              <p:spPr>
                <a:xfrm>
                  <a:off x="9801040" y="6475747"/>
                  <a:ext cx="223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1">
              <p14:nvContentPartPr>
                <p14:cNvPr id="851" name="Input penna 850">
                  <a:extLst>
                    <a:ext uri="{FF2B5EF4-FFF2-40B4-BE49-F238E27FC236}">
                      <a16:creationId xmlns:a16="http://schemas.microsoft.com/office/drawing/2014/main" id="{ED2B05A8-27B4-41F1-8D32-D15E042F8B18}"/>
                    </a:ext>
                  </a:extLst>
                </p14:cNvPr>
                <p14:cNvContentPartPr/>
                <p14:nvPr/>
              </p14:nvContentPartPr>
              <p14:xfrm>
                <a:off x="9860080" y="6445147"/>
                <a:ext cx="86760" cy="74520"/>
              </p14:xfrm>
            </p:contentPart>
          </mc:Choice>
          <mc:Fallback xmlns="">
            <p:pic>
              <p:nvPicPr>
                <p:cNvPr id="851" name="Input penna 850">
                  <a:extLst>
                    <a:ext uri="{FF2B5EF4-FFF2-40B4-BE49-F238E27FC236}">
                      <a16:creationId xmlns:a16="http://schemas.microsoft.com/office/drawing/2014/main" id="{ED2B05A8-27B4-41F1-8D32-D15E042F8B18}"/>
                    </a:ext>
                  </a:extLst>
                </p:cNvPr>
                <p:cNvPicPr/>
                <p:nvPr/>
              </p:nvPicPr>
              <p:blipFill>
                <a:blip r:embed="rId1642"/>
                <a:stretch>
                  <a:fillRect/>
                </a:stretch>
              </p:blipFill>
              <p:spPr>
                <a:xfrm>
                  <a:off x="9851080" y="6436147"/>
                  <a:ext cx="1044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3">
              <p14:nvContentPartPr>
                <p14:cNvPr id="852" name="Input penna 851">
                  <a:extLst>
                    <a:ext uri="{FF2B5EF4-FFF2-40B4-BE49-F238E27FC236}">
                      <a16:creationId xmlns:a16="http://schemas.microsoft.com/office/drawing/2014/main" id="{56BD8E33-AAC7-41C6-A332-00BA19CCE301}"/>
                    </a:ext>
                  </a:extLst>
                </p14:cNvPr>
                <p14:cNvContentPartPr/>
                <p14:nvPr/>
              </p14:nvContentPartPr>
              <p14:xfrm>
                <a:off x="10045120" y="6379987"/>
                <a:ext cx="48960" cy="64080"/>
              </p14:xfrm>
            </p:contentPart>
          </mc:Choice>
          <mc:Fallback xmlns="">
            <p:pic>
              <p:nvPicPr>
                <p:cNvPr id="852" name="Input penna 851">
                  <a:extLst>
                    <a:ext uri="{FF2B5EF4-FFF2-40B4-BE49-F238E27FC236}">
                      <a16:creationId xmlns:a16="http://schemas.microsoft.com/office/drawing/2014/main" id="{56BD8E33-AAC7-41C6-A332-00BA19CCE301}"/>
                    </a:ext>
                  </a:extLst>
                </p:cNvPr>
                <p:cNvPicPr/>
                <p:nvPr/>
              </p:nvPicPr>
              <p:blipFill>
                <a:blip r:embed="rId1644"/>
                <a:stretch>
                  <a:fillRect/>
                </a:stretch>
              </p:blipFill>
              <p:spPr>
                <a:xfrm>
                  <a:off x="10036120" y="6370987"/>
                  <a:ext cx="666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853" name="Input penna 852">
                  <a:extLst>
                    <a:ext uri="{FF2B5EF4-FFF2-40B4-BE49-F238E27FC236}">
                      <a16:creationId xmlns:a16="http://schemas.microsoft.com/office/drawing/2014/main" id="{732EAD3B-0697-44A5-8070-892461D7EFDA}"/>
                    </a:ext>
                  </a:extLst>
                </p14:cNvPr>
                <p14:cNvContentPartPr/>
                <p14:nvPr/>
              </p14:nvContentPartPr>
              <p14:xfrm>
                <a:off x="10048000" y="6503827"/>
                <a:ext cx="11520" cy="3960"/>
              </p14:xfrm>
            </p:contentPart>
          </mc:Choice>
          <mc:Fallback xmlns="">
            <p:pic>
              <p:nvPicPr>
                <p:cNvPr id="853" name="Input penna 852">
                  <a:extLst>
                    <a:ext uri="{FF2B5EF4-FFF2-40B4-BE49-F238E27FC236}">
                      <a16:creationId xmlns:a16="http://schemas.microsoft.com/office/drawing/2014/main" id="{732EAD3B-0697-44A5-8070-892461D7EFDA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10039000" y="6494827"/>
                  <a:ext cx="29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854" name="Input penna 853">
                  <a:extLst>
                    <a:ext uri="{FF2B5EF4-FFF2-40B4-BE49-F238E27FC236}">
                      <a16:creationId xmlns:a16="http://schemas.microsoft.com/office/drawing/2014/main" id="{B13E5A47-0ED4-4C12-8762-6E2F304747C2}"/>
                    </a:ext>
                  </a:extLst>
                </p14:cNvPr>
                <p14:cNvContentPartPr/>
                <p14:nvPr/>
              </p14:nvContentPartPr>
              <p14:xfrm>
                <a:off x="10134400" y="6381427"/>
                <a:ext cx="26640" cy="75600"/>
              </p14:xfrm>
            </p:contentPart>
          </mc:Choice>
          <mc:Fallback xmlns="">
            <p:pic>
              <p:nvPicPr>
                <p:cNvPr id="854" name="Input penna 853">
                  <a:extLst>
                    <a:ext uri="{FF2B5EF4-FFF2-40B4-BE49-F238E27FC236}">
                      <a16:creationId xmlns:a16="http://schemas.microsoft.com/office/drawing/2014/main" id="{B13E5A47-0ED4-4C12-8762-6E2F304747C2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10125400" y="6372787"/>
                  <a:ext cx="442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855" name="Input penna 854">
                  <a:extLst>
                    <a:ext uri="{FF2B5EF4-FFF2-40B4-BE49-F238E27FC236}">
                      <a16:creationId xmlns:a16="http://schemas.microsoft.com/office/drawing/2014/main" id="{3EB654E8-43E4-475D-8CA0-79003BCC92EF}"/>
                    </a:ext>
                  </a:extLst>
                </p14:cNvPr>
                <p14:cNvContentPartPr/>
                <p14:nvPr/>
              </p14:nvContentPartPr>
              <p14:xfrm>
                <a:off x="10108120" y="6525427"/>
                <a:ext cx="1080" cy="4680"/>
              </p14:xfrm>
            </p:contentPart>
          </mc:Choice>
          <mc:Fallback xmlns="">
            <p:pic>
              <p:nvPicPr>
                <p:cNvPr id="855" name="Input penna 854">
                  <a:extLst>
                    <a:ext uri="{FF2B5EF4-FFF2-40B4-BE49-F238E27FC236}">
                      <a16:creationId xmlns:a16="http://schemas.microsoft.com/office/drawing/2014/main" id="{3EB654E8-43E4-475D-8CA0-79003BCC92EF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099480" y="6516427"/>
                  <a:ext cx="1872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6" name="Gruppo 855">
            <a:extLst>
              <a:ext uri="{FF2B5EF4-FFF2-40B4-BE49-F238E27FC236}">
                <a16:creationId xmlns:a16="http://schemas.microsoft.com/office/drawing/2014/main" id="{BEA89BE2-DCCC-413D-AA84-5DD6EDB01A0D}"/>
              </a:ext>
            </a:extLst>
          </p:cNvPr>
          <p:cNvGrpSpPr/>
          <p:nvPr/>
        </p:nvGrpSpPr>
        <p:grpSpPr>
          <a:xfrm>
            <a:off x="228875" y="6598824"/>
            <a:ext cx="2935080" cy="229680"/>
            <a:chOff x="6669004" y="6598277"/>
            <a:chExt cx="2935080" cy="22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0">
              <p14:nvContentPartPr>
                <p14:cNvPr id="857" name="Input penna 856">
                  <a:extLst>
                    <a:ext uri="{FF2B5EF4-FFF2-40B4-BE49-F238E27FC236}">
                      <a16:creationId xmlns:a16="http://schemas.microsoft.com/office/drawing/2014/main" id="{90C5F50F-20CC-495C-BE16-27B8038EF1AC}"/>
                    </a:ext>
                  </a:extLst>
                </p14:cNvPr>
                <p14:cNvContentPartPr/>
                <p14:nvPr/>
              </p14:nvContentPartPr>
              <p14:xfrm>
                <a:off x="6669004" y="6624557"/>
                <a:ext cx="107280" cy="108000"/>
              </p14:xfrm>
            </p:contentPart>
          </mc:Choice>
          <mc:Fallback xmlns="">
            <p:pic>
              <p:nvPicPr>
                <p:cNvPr id="857" name="Input penna 856">
                  <a:extLst>
                    <a:ext uri="{FF2B5EF4-FFF2-40B4-BE49-F238E27FC236}">
                      <a16:creationId xmlns:a16="http://schemas.microsoft.com/office/drawing/2014/main" id="{90C5F50F-20CC-495C-BE16-27B8038EF1AC}"/>
                    </a:ext>
                  </a:extLst>
                </p:cNvPr>
                <p:cNvPicPr/>
                <p:nvPr/>
              </p:nvPicPr>
              <p:blipFill>
                <a:blip r:embed="rId1651"/>
                <a:stretch>
                  <a:fillRect/>
                </a:stretch>
              </p:blipFill>
              <p:spPr>
                <a:xfrm>
                  <a:off x="6660364" y="6615917"/>
                  <a:ext cx="1249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2">
              <p14:nvContentPartPr>
                <p14:cNvPr id="858" name="Input penna 857">
                  <a:extLst>
                    <a:ext uri="{FF2B5EF4-FFF2-40B4-BE49-F238E27FC236}">
                      <a16:creationId xmlns:a16="http://schemas.microsoft.com/office/drawing/2014/main" id="{7BDE8999-3CD5-419D-8A00-13DA95993EB1}"/>
                    </a:ext>
                  </a:extLst>
                </p14:cNvPr>
                <p14:cNvContentPartPr/>
                <p14:nvPr/>
              </p14:nvContentPartPr>
              <p14:xfrm>
                <a:off x="6770164" y="6621317"/>
                <a:ext cx="106560" cy="109800"/>
              </p14:xfrm>
            </p:contentPart>
          </mc:Choice>
          <mc:Fallback xmlns="">
            <p:pic>
              <p:nvPicPr>
                <p:cNvPr id="858" name="Input penna 857">
                  <a:extLst>
                    <a:ext uri="{FF2B5EF4-FFF2-40B4-BE49-F238E27FC236}">
                      <a16:creationId xmlns:a16="http://schemas.microsoft.com/office/drawing/2014/main" id="{7BDE8999-3CD5-419D-8A00-13DA95993EB1}"/>
                    </a:ext>
                  </a:extLst>
                </p:cNvPr>
                <p:cNvPicPr/>
                <p:nvPr/>
              </p:nvPicPr>
              <p:blipFill>
                <a:blip r:embed="rId1653"/>
                <a:stretch>
                  <a:fillRect/>
                </a:stretch>
              </p:blipFill>
              <p:spPr>
                <a:xfrm>
                  <a:off x="6761164" y="6612317"/>
                  <a:ext cx="1242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4">
              <p14:nvContentPartPr>
                <p14:cNvPr id="859" name="Input penna 858">
                  <a:extLst>
                    <a:ext uri="{FF2B5EF4-FFF2-40B4-BE49-F238E27FC236}">
                      <a16:creationId xmlns:a16="http://schemas.microsoft.com/office/drawing/2014/main" id="{29D77E75-2D05-412D-879D-45C6D798522C}"/>
                    </a:ext>
                  </a:extLst>
                </p14:cNvPr>
                <p14:cNvContentPartPr/>
                <p14:nvPr/>
              </p14:nvContentPartPr>
              <p14:xfrm>
                <a:off x="6787084" y="6657677"/>
                <a:ext cx="60840" cy="6120"/>
              </p14:xfrm>
            </p:contentPart>
          </mc:Choice>
          <mc:Fallback xmlns="">
            <p:pic>
              <p:nvPicPr>
                <p:cNvPr id="859" name="Input penna 858">
                  <a:extLst>
                    <a:ext uri="{FF2B5EF4-FFF2-40B4-BE49-F238E27FC236}">
                      <a16:creationId xmlns:a16="http://schemas.microsoft.com/office/drawing/2014/main" id="{29D77E75-2D05-412D-879D-45C6D798522C}"/>
                    </a:ext>
                  </a:extLst>
                </p:cNvPr>
                <p:cNvPicPr/>
                <p:nvPr/>
              </p:nvPicPr>
              <p:blipFill>
                <a:blip r:embed="rId1655"/>
                <a:stretch>
                  <a:fillRect/>
                </a:stretch>
              </p:blipFill>
              <p:spPr>
                <a:xfrm>
                  <a:off x="6778444" y="6649037"/>
                  <a:ext cx="784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6">
              <p14:nvContentPartPr>
                <p14:cNvPr id="860" name="Input penna 859">
                  <a:extLst>
                    <a:ext uri="{FF2B5EF4-FFF2-40B4-BE49-F238E27FC236}">
                      <a16:creationId xmlns:a16="http://schemas.microsoft.com/office/drawing/2014/main" id="{6E432572-A82B-4579-87BF-495E21EE2625}"/>
                    </a:ext>
                  </a:extLst>
                </p14:cNvPr>
                <p14:cNvContentPartPr/>
                <p14:nvPr/>
              </p14:nvContentPartPr>
              <p14:xfrm>
                <a:off x="7025044" y="6598277"/>
                <a:ext cx="93240" cy="134280"/>
              </p14:xfrm>
            </p:contentPart>
          </mc:Choice>
          <mc:Fallback xmlns="">
            <p:pic>
              <p:nvPicPr>
                <p:cNvPr id="860" name="Input penna 859">
                  <a:extLst>
                    <a:ext uri="{FF2B5EF4-FFF2-40B4-BE49-F238E27FC236}">
                      <a16:creationId xmlns:a16="http://schemas.microsoft.com/office/drawing/2014/main" id="{6E432572-A82B-4579-87BF-495E21EE2625}"/>
                    </a:ext>
                  </a:extLst>
                </p:cNvPr>
                <p:cNvPicPr/>
                <p:nvPr/>
              </p:nvPicPr>
              <p:blipFill>
                <a:blip r:embed="rId1657"/>
                <a:stretch>
                  <a:fillRect/>
                </a:stretch>
              </p:blipFill>
              <p:spPr>
                <a:xfrm>
                  <a:off x="7016404" y="6589637"/>
                  <a:ext cx="1108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8">
              <p14:nvContentPartPr>
                <p14:cNvPr id="861" name="Input penna 860">
                  <a:extLst>
                    <a:ext uri="{FF2B5EF4-FFF2-40B4-BE49-F238E27FC236}">
                      <a16:creationId xmlns:a16="http://schemas.microsoft.com/office/drawing/2014/main" id="{C28BA063-BB70-40BE-966F-3B62A7993D43}"/>
                    </a:ext>
                  </a:extLst>
                </p14:cNvPr>
                <p14:cNvContentPartPr/>
                <p14:nvPr/>
              </p14:nvContentPartPr>
              <p14:xfrm>
                <a:off x="7135204" y="6670637"/>
                <a:ext cx="63720" cy="82800"/>
              </p14:xfrm>
            </p:contentPart>
          </mc:Choice>
          <mc:Fallback xmlns="">
            <p:pic>
              <p:nvPicPr>
                <p:cNvPr id="861" name="Input penna 860">
                  <a:extLst>
                    <a:ext uri="{FF2B5EF4-FFF2-40B4-BE49-F238E27FC236}">
                      <a16:creationId xmlns:a16="http://schemas.microsoft.com/office/drawing/2014/main" id="{C28BA063-BB70-40BE-966F-3B62A7993D43}"/>
                    </a:ext>
                  </a:extLst>
                </p:cNvPr>
                <p:cNvPicPr/>
                <p:nvPr/>
              </p:nvPicPr>
              <p:blipFill>
                <a:blip r:embed="rId1659"/>
                <a:stretch>
                  <a:fillRect/>
                </a:stretch>
              </p:blipFill>
              <p:spPr>
                <a:xfrm>
                  <a:off x="7126204" y="6661997"/>
                  <a:ext cx="81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0">
              <p14:nvContentPartPr>
                <p14:cNvPr id="862" name="Input penna 861">
                  <a:extLst>
                    <a:ext uri="{FF2B5EF4-FFF2-40B4-BE49-F238E27FC236}">
                      <a16:creationId xmlns:a16="http://schemas.microsoft.com/office/drawing/2014/main" id="{04B313C6-6BF9-41B3-A2CF-9BC441B47D4C}"/>
                    </a:ext>
                  </a:extLst>
                </p14:cNvPr>
                <p14:cNvContentPartPr/>
                <p14:nvPr/>
              </p14:nvContentPartPr>
              <p14:xfrm>
                <a:off x="7147084" y="6679277"/>
                <a:ext cx="59040" cy="67680"/>
              </p14:xfrm>
            </p:contentPart>
          </mc:Choice>
          <mc:Fallback xmlns="">
            <p:pic>
              <p:nvPicPr>
                <p:cNvPr id="862" name="Input penna 861">
                  <a:extLst>
                    <a:ext uri="{FF2B5EF4-FFF2-40B4-BE49-F238E27FC236}">
                      <a16:creationId xmlns:a16="http://schemas.microsoft.com/office/drawing/2014/main" id="{04B313C6-6BF9-41B3-A2CF-9BC441B47D4C}"/>
                    </a:ext>
                  </a:extLst>
                </p:cNvPr>
                <p:cNvPicPr/>
                <p:nvPr/>
              </p:nvPicPr>
              <p:blipFill>
                <a:blip r:embed="rId1661"/>
                <a:stretch>
                  <a:fillRect/>
                </a:stretch>
              </p:blipFill>
              <p:spPr>
                <a:xfrm>
                  <a:off x="7138444" y="6670277"/>
                  <a:ext cx="766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2">
              <p14:nvContentPartPr>
                <p14:cNvPr id="863" name="Input penna 862">
                  <a:extLst>
                    <a:ext uri="{FF2B5EF4-FFF2-40B4-BE49-F238E27FC236}">
                      <a16:creationId xmlns:a16="http://schemas.microsoft.com/office/drawing/2014/main" id="{3312E84D-6D49-45FC-B053-282024C49BC5}"/>
                    </a:ext>
                  </a:extLst>
                </p14:cNvPr>
                <p14:cNvContentPartPr/>
                <p14:nvPr/>
              </p14:nvContentPartPr>
              <p14:xfrm>
                <a:off x="7214764" y="6679637"/>
                <a:ext cx="63360" cy="148320"/>
              </p14:xfrm>
            </p:contentPart>
          </mc:Choice>
          <mc:Fallback xmlns="">
            <p:pic>
              <p:nvPicPr>
                <p:cNvPr id="863" name="Input penna 862">
                  <a:extLst>
                    <a:ext uri="{FF2B5EF4-FFF2-40B4-BE49-F238E27FC236}">
                      <a16:creationId xmlns:a16="http://schemas.microsoft.com/office/drawing/2014/main" id="{3312E84D-6D49-45FC-B053-282024C49BC5}"/>
                    </a:ext>
                  </a:extLst>
                </p:cNvPr>
                <p:cNvPicPr/>
                <p:nvPr/>
              </p:nvPicPr>
              <p:blipFill>
                <a:blip r:embed="rId1663"/>
                <a:stretch>
                  <a:fillRect/>
                </a:stretch>
              </p:blipFill>
              <p:spPr>
                <a:xfrm>
                  <a:off x="7206124" y="6670637"/>
                  <a:ext cx="810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4">
              <p14:nvContentPartPr>
                <p14:cNvPr id="864" name="Input penna 863">
                  <a:extLst>
                    <a:ext uri="{FF2B5EF4-FFF2-40B4-BE49-F238E27FC236}">
                      <a16:creationId xmlns:a16="http://schemas.microsoft.com/office/drawing/2014/main" id="{7493BFC8-DAD9-4479-8813-F270E3B5AEC2}"/>
                    </a:ext>
                  </a:extLst>
                </p14:cNvPr>
                <p14:cNvContentPartPr/>
                <p14:nvPr/>
              </p14:nvContentPartPr>
              <p14:xfrm>
                <a:off x="7327444" y="6687197"/>
                <a:ext cx="78840" cy="1800"/>
              </p14:xfrm>
            </p:contentPart>
          </mc:Choice>
          <mc:Fallback xmlns="">
            <p:pic>
              <p:nvPicPr>
                <p:cNvPr id="864" name="Input penna 863">
                  <a:extLst>
                    <a:ext uri="{FF2B5EF4-FFF2-40B4-BE49-F238E27FC236}">
                      <a16:creationId xmlns:a16="http://schemas.microsoft.com/office/drawing/2014/main" id="{7493BFC8-DAD9-4479-8813-F270E3B5AEC2}"/>
                    </a:ext>
                  </a:extLst>
                </p:cNvPr>
                <p:cNvPicPr/>
                <p:nvPr/>
              </p:nvPicPr>
              <p:blipFill>
                <a:blip r:embed="rId1665"/>
                <a:stretch>
                  <a:fillRect/>
                </a:stretch>
              </p:blipFill>
              <p:spPr>
                <a:xfrm>
                  <a:off x="7318444" y="6678197"/>
                  <a:ext cx="964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6">
              <p14:nvContentPartPr>
                <p14:cNvPr id="865" name="Input penna 864">
                  <a:extLst>
                    <a:ext uri="{FF2B5EF4-FFF2-40B4-BE49-F238E27FC236}">
                      <a16:creationId xmlns:a16="http://schemas.microsoft.com/office/drawing/2014/main" id="{834B7A88-1946-4E95-A6FF-13DAF3EF895B}"/>
                    </a:ext>
                  </a:extLst>
                </p14:cNvPr>
                <p14:cNvContentPartPr/>
                <p14:nvPr/>
              </p14:nvContentPartPr>
              <p14:xfrm>
                <a:off x="7327804" y="6720317"/>
                <a:ext cx="73080" cy="8280"/>
              </p14:xfrm>
            </p:contentPart>
          </mc:Choice>
          <mc:Fallback xmlns="">
            <p:pic>
              <p:nvPicPr>
                <p:cNvPr id="865" name="Input penna 864">
                  <a:extLst>
                    <a:ext uri="{FF2B5EF4-FFF2-40B4-BE49-F238E27FC236}">
                      <a16:creationId xmlns:a16="http://schemas.microsoft.com/office/drawing/2014/main" id="{834B7A88-1946-4E95-A6FF-13DAF3EF895B}"/>
                    </a:ext>
                  </a:extLst>
                </p:cNvPr>
                <p:cNvPicPr/>
                <p:nvPr/>
              </p:nvPicPr>
              <p:blipFill>
                <a:blip r:embed="rId1667"/>
                <a:stretch>
                  <a:fillRect/>
                </a:stretch>
              </p:blipFill>
              <p:spPr>
                <a:xfrm>
                  <a:off x="7319164" y="6711317"/>
                  <a:ext cx="90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8">
              <p14:nvContentPartPr>
                <p14:cNvPr id="866" name="Input penna 865">
                  <a:extLst>
                    <a:ext uri="{FF2B5EF4-FFF2-40B4-BE49-F238E27FC236}">
                      <a16:creationId xmlns:a16="http://schemas.microsoft.com/office/drawing/2014/main" id="{173CE6F6-B169-48D9-A089-3CA4C761A59F}"/>
                    </a:ext>
                  </a:extLst>
                </p14:cNvPr>
                <p14:cNvContentPartPr/>
                <p14:nvPr/>
              </p14:nvContentPartPr>
              <p14:xfrm>
                <a:off x="7426084" y="6637157"/>
                <a:ext cx="112320" cy="111240"/>
              </p14:xfrm>
            </p:contentPart>
          </mc:Choice>
          <mc:Fallback xmlns="">
            <p:pic>
              <p:nvPicPr>
                <p:cNvPr id="866" name="Input penna 865">
                  <a:extLst>
                    <a:ext uri="{FF2B5EF4-FFF2-40B4-BE49-F238E27FC236}">
                      <a16:creationId xmlns:a16="http://schemas.microsoft.com/office/drawing/2014/main" id="{173CE6F6-B169-48D9-A089-3CA4C761A59F}"/>
                    </a:ext>
                  </a:extLst>
                </p:cNvPr>
                <p:cNvPicPr/>
                <p:nvPr/>
              </p:nvPicPr>
              <p:blipFill>
                <a:blip r:embed="rId1669"/>
                <a:stretch>
                  <a:fillRect/>
                </a:stretch>
              </p:blipFill>
              <p:spPr>
                <a:xfrm>
                  <a:off x="7417084" y="6628157"/>
                  <a:ext cx="129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0">
              <p14:nvContentPartPr>
                <p14:cNvPr id="867" name="Input penna 866">
                  <a:extLst>
                    <a:ext uri="{FF2B5EF4-FFF2-40B4-BE49-F238E27FC236}">
                      <a16:creationId xmlns:a16="http://schemas.microsoft.com/office/drawing/2014/main" id="{61ABFA5A-AD1D-4E74-B45E-DB77AA812AB2}"/>
                    </a:ext>
                  </a:extLst>
                </p14:cNvPr>
                <p14:cNvContentPartPr/>
                <p14:nvPr/>
              </p14:nvContentPartPr>
              <p14:xfrm>
                <a:off x="7693924" y="6651197"/>
                <a:ext cx="185040" cy="81360"/>
              </p14:xfrm>
            </p:contentPart>
          </mc:Choice>
          <mc:Fallback xmlns="">
            <p:pic>
              <p:nvPicPr>
                <p:cNvPr id="867" name="Input penna 866">
                  <a:extLst>
                    <a:ext uri="{FF2B5EF4-FFF2-40B4-BE49-F238E27FC236}">
                      <a16:creationId xmlns:a16="http://schemas.microsoft.com/office/drawing/2014/main" id="{61ABFA5A-AD1D-4E74-B45E-DB77AA812AB2}"/>
                    </a:ext>
                  </a:extLst>
                </p:cNvPr>
                <p:cNvPicPr/>
                <p:nvPr/>
              </p:nvPicPr>
              <p:blipFill>
                <a:blip r:embed="rId1671"/>
                <a:stretch>
                  <a:fillRect/>
                </a:stretch>
              </p:blipFill>
              <p:spPr>
                <a:xfrm>
                  <a:off x="7684924" y="6642557"/>
                  <a:ext cx="2026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2">
              <p14:nvContentPartPr>
                <p14:cNvPr id="868" name="Input penna 867">
                  <a:extLst>
                    <a:ext uri="{FF2B5EF4-FFF2-40B4-BE49-F238E27FC236}">
                      <a16:creationId xmlns:a16="http://schemas.microsoft.com/office/drawing/2014/main" id="{BCCFA9F7-B5E1-4354-A1EF-EE9C269AF632}"/>
                    </a:ext>
                  </a:extLst>
                </p14:cNvPr>
                <p14:cNvContentPartPr/>
                <p14:nvPr/>
              </p14:nvContentPartPr>
              <p14:xfrm>
                <a:off x="7998124" y="6646877"/>
                <a:ext cx="43920" cy="67680"/>
              </p14:xfrm>
            </p:contentPart>
          </mc:Choice>
          <mc:Fallback xmlns="">
            <p:pic>
              <p:nvPicPr>
                <p:cNvPr id="868" name="Input penna 867">
                  <a:extLst>
                    <a:ext uri="{FF2B5EF4-FFF2-40B4-BE49-F238E27FC236}">
                      <a16:creationId xmlns:a16="http://schemas.microsoft.com/office/drawing/2014/main" id="{BCCFA9F7-B5E1-4354-A1EF-EE9C269AF632}"/>
                    </a:ext>
                  </a:extLst>
                </p:cNvPr>
                <p:cNvPicPr/>
                <p:nvPr/>
              </p:nvPicPr>
              <p:blipFill>
                <a:blip r:embed="rId1673"/>
                <a:stretch>
                  <a:fillRect/>
                </a:stretch>
              </p:blipFill>
              <p:spPr>
                <a:xfrm>
                  <a:off x="7989124" y="6638237"/>
                  <a:ext cx="615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4">
              <p14:nvContentPartPr>
                <p14:cNvPr id="869" name="Input penna 868">
                  <a:extLst>
                    <a:ext uri="{FF2B5EF4-FFF2-40B4-BE49-F238E27FC236}">
                      <a16:creationId xmlns:a16="http://schemas.microsoft.com/office/drawing/2014/main" id="{DFC7F437-2971-4F5F-9FEF-8D9B1F8DF762}"/>
                    </a:ext>
                  </a:extLst>
                </p14:cNvPr>
                <p14:cNvContentPartPr/>
                <p14:nvPr/>
              </p14:nvContentPartPr>
              <p14:xfrm>
                <a:off x="8040244" y="6649037"/>
                <a:ext cx="70200" cy="89280"/>
              </p14:xfrm>
            </p:contentPart>
          </mc:Choice>
          <mc:Fallback xmlns="">
            <p:pic>
              <p:nvPicPr>
                <p:cNvPr id="869" name="Input penna 868">
                  <a:extLst>
                    <a:ext uri="{FF2B5EF4-FFF2-40B4-BE49-F238E27FC236}">
                      <a16:creationId xmlns:a16="http://schemas.microsoft.com/office/drawing/2014/main" id="{DFC7F437-2971-4F5F-9FEF-8D9B1F8DF762}"/>
                    </a:ext>
                  </a:extLst>
                </p:cNvPr>
                <p:cNvPicPr/>
                <p:nvPr/>
              </p:nvPicPr>
              <p:blipFill>
                <a:blip r:embed="rId1675"/>
                <a:stretch>
                  <a:fillRect/>
                </a:stretch>
              </p:blipFill>
              <p:spPr>
                <a:xfrm>
                  <a:off x="8031604" y="6640397"/>
                  <a:ext cx="87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6">
              <p14:nvContentPartPr>
                <p14:cNvPr id="870" name="Input penna 869">
                  <a:extLst>
                    <a:ext uri="{FF2B5EF4-FFF2-40B4-BE49-F238E27FC236}">
                      <a16:creationId xmlns:a16="http://schemas.microsoft.com/office/drawing/2014/main" id="{613F19A7-0FDA-4B5A-9917-8D5B160FC9A5}"/>
                    </a:ext>
                  </a:extLst>
                </p14:cNvPr>
                <p14:cNvContentPartPr/>
                <p14:nvPr/>
              </p14:nvContentPartPr>
              <p14:xfrm>
                <a:off x="8178484" y="6687197"/>
                <a:ext cx="98280" cy="42840"/>
              </p14:xfrm>
            </p:contentPart>
          </mc:Choice>
          <mc:Fallback xmlns="">
            <p:pic>
              <p:nvPicPr>
                <p:cNvPr id="870" name="Input penna 869">
                  <a:extLst>
                    <a:ext uri="{FF2B5EF4-FFF2-40B4-BE49-F238E27FC236}">
                      <a16:creationId xmlns:a16="http://schemas.microsoft.com/office/drawing/2014/main" id="{613F19A7-0FDA-4B5A-9917-8D5B160FC9A5}"/>
                    </a:ext>
                  </a:extLst>
                </p:cNvPr>
                <p:cNvPicPr/>
                <p:nvPr/>
              </p:nvPicPr>
              <p:blipFill>
                <a:blip r:embed="rId1677"/>
                <a:stretch>
                  <a:fillRect/>
                </a:stretch>
              </p:blipFill>
              <p:spPr>
                <a:xfrm>
                  <a:off x="8169484" y="6678197"/>
                  <a:ext cx="1159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8">
              <p14:nvContentPartPr>
                <p14:cNvPr id="871" name="Input penna 870">
                  <a:extLst>
                    <a:ext uri="{FF2B5EF4-FFF2-40B4-BE49-F238E27FC236}">
                      <a16:creationId xmlns:a16="http://schemas.microsoft.com/office/drawing/2014/main" id="{2C9834D5-B963-4910-AEA0-8D3C43325BFC}"/>
                    </a:ext>
                  </a:extLst>
                </p14:cNvPr>
                <p14:cNvContentPartPr/>
                <p14:nvPr/>
              </p14:nvContentPartPr>
              <p14:xfrm>
                <a:off x="8306644" y="6631757"/>
                <a:ext cx="61200" cy="172800"/>
              </p14:xfrm>
            </p:contentPart>
          </mc:Choice>
          <mc:Fallback xmlns="">
            <p:pic>
              <p:nvPicPr>
                <p:cNvPr id="871" name="Input penna 870">
                  <a:extLst>
                    <a:ext uri="{FF2B5EF4-FFF2-40B4-BE49-F238E27FC236}">
                      <a16:creationId xmlns:a16="http://schemas.microsoft.com/office/drawing/2014/main" id="{2C9834D5-B963-4910-AEA0-8D3C43325BFC}"/>
                    </a:ext>
                  </a:extLst>
                </p:cNvPr>
                <p:cNvPicPr/>
                <p:nvPr/>
              </p:nvPicPr>
              <p:blipFill>
                <a:blip r:embed="rId1679"/>
                <a:stretch>
                  <a:fillRect/>
                </a:stretch>
              </p:blipFill>
              <p:spPr>
                <a:xfrm>
                  <a:off x="8297644" y="6623117"/>
                  <a:ext cx="788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0">
              <p14:nvContentPartPr>
                <p14:cNvPr id="872" name="Input penna 871">
                  <a:extLst>
                    <a:ext uri="{FF2B5EF4-FFF2-40B4-BE49-F238E27FC236}">
                      <a16:creationId xmlns:a16="http://schemas.microsoft.com/office/drawing/2014/main" id="{9469AE01-3C72-4D60-A2A3-616AE73C0F0C}"/>
                    </a:ext>
                  </a:extLst>
                </p14:cNvPr>
                <p14:cNvContentPartPr/>
                <p14:nvPr/>
              </p14:nvContentPartPr>
              <p14:xfrm>
                <a:off x="8504644" y="6682877"/>
                <a:ext cx="63360" cy="104040"/>
              </p14:xfrm>
            </p:contentPart>
          </mc:Choice>
          <mc:Fallback xmlns="">
            <p:pic>
              <p:nvPicPr>
                <p:cNvPr id="872" name="Input penna 871">
                  <a:extLst>
                    <a:ext uri="{FF2B5EF4-FFF2-40B4-BE49-F238E27FC236}">
                      <a16:creationId xmlns:a16="http://schemas.microsoft.com/office/drawing/2014/main" id="{9469AE01-3C72-4D60-A2A3-616AE73C0F0C}"/>
                    </a:ext>
                  </a:extLst>
                </p:cNvPr>
                <p:cNvPicPr/>
                <p:nvPr/>
              </p:nvPicPr>
              <p:blipFill>
                <a:blip r:embed="rId1681"/>
                <a:stretch>
                  <a:fillRect/>
                </a:stretch>
              </p:blipFill>
              <p:spPr>
                <a:xfrm>
                  <a:off x="8496004" y="6673877"/>
                  <a:ext cx="81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2">
              <p14:nvContentPartPr>
                <p14:cNvPr id="873" name="Input penna 872">
                  <a:extLst>
                    <a:ext uri="{FF2B5EF4-FFF2-40B4-BE49-F238E27FC236}">
                      <a16:creationId xmlns:a16="http://schemas.microsoft.com/office/drawing/2014/main" id="{A5990BD0-36CE-42DC-850A-C15BCD0DC391}"/>
                    </a:ext>
                  </a:extLst>
                </p14:cNvPr>
                <p14:cNvContentPartPr/>
                <p14:nvPr/>
              </p14:nvContentPartPr>
              <p14:xfrm>
                <a:off x="8576284" y="6711677"/>
                <a:ext cx="87480" cy="71280"/>
              </p14:xfrm>
            </p:contentPart>
          </mc:Choice>
          <mc:Fallback xmlns="">
            <p:pic>
              <p:nvPicPr>
                <p:cNvPr id="873" name="Input penna 872">
                  <a:extLst>
                    <a:ext uri="{FF2B5EF4-FFF2-40B4-BE49-F238E27FC236}">
                      <a16:creationId xmlns:a16="http://schemas.microsoft.com/office/drawing/2014/main" id="{A5990BD0-36CE-42DC-850A-C15BCD0DC391}"/>
                    </a:ext>
                  </a:extLst>
                </p:cNvPr>
                <p:cNvPicPr/>
                <p:nvPr/>
              </p:nvPicPr>
              <p:blipFill>
                <a:blip r:embed="rId1683"/>
                <a:stretch>
                  <a:fillRect/>
                </a:stretch>
              </p:blipFill>
              <p:spPr>
                <a:xfrm>
                  <a:off x="8567284" y="6703037"/>
                  <a:ext cx="1051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4">
              <p14:nvContentPartPr>
                <p14:cNvPr id="874" name="Input penna 873">
                  <a:extLst>
                    <a:ext uri="{FF2B5EF4-FFF2-40B4-BE49-F238E27FC236}">
                      <a16:creationId xmlns:a16="http://schemas.microsoft.com/office/drawing/2014/main" id="{8842D187-76DF-41A2-939A-863C60C38029}"/>
                    </a:ext>
                  </a:extLst>
                </p14:cNvPr>
                <p14:cNvContentPartPr/>
                <p14:nvPr/>
              </p14:nvContentPartPr>
              <p14:xfrm>
                <a:off x="8678884" y="6687197"/>
                <a:ext cx="140400" cy="76320"/>
              </p14:xfrm>
            </p:contentPart>
          </mc:Choice>
          <mc:Fallback xmlns="">
            <p:pic>
              <p:nvPicPr>
                <p:cNvPr id="874" name="Input penna 873">
                  <a:extLst>
                    <a:ext uri="{FF2B5EF4-FFF2-40B4-BE49-F238E27FC236}">
                      <a16:creationId xmlns:a16="http://schemas.microsoft.com/office/drawing/2014/main" id="{8842D187-76DF-41A2-939A-863C60C38029}"/>
                    </a:ext>
                  </a:extLst>
                </p:cNvPr>
                <p:cNvPicPr/>
                <p:nvPr/>
              </p:nvPicPr>
              <p:blipFill>
                <a:blip r:embed="rId1685"/>
                <a:stretch>
                  <a:fillRect/>
                </a:stretch>
              </p:blipFill>
              <p:spPr>
                <a:xfrm>
                  <a:off x="8670244" y="6678557"/>
                  <a:ext cx="158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6">
              <p14:nvContentPartPr>
                <p14:cNvPr id="875" name="Input penna 874">
                  <a:extLst>
                    <a:ext uri="{FF2B5EF4-FFF2-40B4-BE49-F238E27FC236}">
                      <a16:creationId xmlns:a16="http://schemas.microsoft.com/office/drawing/2014/main" id="{F4F686EF-F4E6-41FD-9972-7A9B17C8AEF8}"/>
                    </a:ext>
                  </a:extLst>
                </p14:cNvPr>
                <p14:cNvContentPartPr/>
                <p14:nvPr/>
              </p14:nvContentPartPr>
              <p14:xfrm>
                <a:off x="8969044" y="6698357"/>
                <a:ext cx="141840" cy="86760"/>
              </p14:xfrm>
            </p:contentPart>
          </mc:Choice>
          <mc:Fallback xmlns="">
            <p:pic>
              <p:nvPicPr>
                <p:cNvPr id="875" name="Input penna 874">
                  <a:extLst>
                    <a:ext uri="{FF2B5EF4-FFF2-40B4-BE49-F238E27FC236}">
                      <a16:creationId xmlns:a16="http://schemas.microsoft.com/office/drawing/2014/main" id="{F4F686EF-F4E6-41FD-9972-7A9B17C8AEF8}"/>
                    </a:ext>
                  </a:extLst>
                </p:cNvPr>
                <p:cNvPicPr/>
                <p:nvPr/>
              </p:nvPicPr>
              <p:blipFill>
                <a:blip r:embed="rId1687"/>
                <a:stretch>
                  <a:fillRect/>
                </a:stretch>
              </p:blipFill>
              <p:spPr>
                <a:xfrm>
                  <a:off x="8960044" y="6689717"/>
                  <a:ext cx="159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8">
              <p14:nvContentPartPr>
                <p14:cNvPr id="876" name="Input penna 875">
                  <a:extLst>
                    <a:ext uri="{FF2B5EF4-FFF2-40B4-BE49-F238E27FC236}">
                      <a16:creationId xmlns:a16="http://schemas.microsoft.com/office/drawing/2014/main" id="{26898699-448F-4216-A9EF-8E1AAFF40502}"/>
                    </a:ext>
                  </a:extLst>
                </p14:cNvPr>
                <p14:cNvContentPartPr/>
                <p14:nvPr/>
              </p14:nvContentPartPr>
              <p14:xfrm>
                <a:off x="9111244" y="6713477"/>
                <a:ext cx="82080" cy="61560"/>
              </p14:xfrm>
            </p:contentPart>
          </mc:Choice>
          <mc:Fallback xmlns="">
            <p:pic>
              <p:nvPicPr>
                <p:cNvPr id="876" name="Input penna 875">
                  <a:extLst>
                    <a:ext uri="{FF2B5EF4-FFF2-40B4-BE49-F238E27FC236}">
                      <a16:creationId xmlns:a16="http://schemas.microsoft.com/office/drawing/2014/main" id="{26898699-448F-4216-A9EF-8E1AAFF40502}"/>
                    </a:ext>
                  </a:extLst>
                </p:cNvPr>
                <p:cNvPicPr/>
                <p:nvPr/>
              </p:nvPicPr>
              <p:blipFill>
                <a:blip r:embed="rId1689"/>
                <a:stretch>
                  <a:fillRect/>
                </a:stretch>
              </p:blipFill>
              <p:spPr>
                <a:xfrm>
                  <a:off x="9102604" y="6704477"/>
                  <a:ext cx="997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0">
              <p14:nvContentPartPr>
                <p14:cNvPr id="877" name="Input penna 876">
                  <a:extLst>
                    <a:ext uri="{FF2B5EF4-FFF2-40B4-BE49-F238E27FC236}">
                      <a16:creationId xmlns:a16="http://schemas.microsoft.com/office/drawing/2014/main" id="{A2B58669-6E02-4C00-8484-1FAC9CD1EB2B}"/>
                    </a:ext>
                  </a:extLst>
                </p14:cNvPr>
                <p14:cNvContentPartPr/>
                <p14:nvPr/>
              </p14:nvContentPartPr>
              <p14:xfrm>
                <a:off x="9216004" y="6715997"/>
                <a:ext cx="15480" cy="66240"/>
              </p14:xfrm>
            </p:contentPart>
          </mc:Choice>
          <mc:Fallback xmlns="">
            <p:pic>
              <p:nvPicPr>
                <p:cNvPr id="877" name="Input penna 876">
                  <a:extLst>
                    <a:ext uri="{FF2B5EF4-FFF2-40B4-BE49-F238E27FC236}">
                      <a16:creationId xmlns:a16="http://schemas.microsoft.com/office/drawing/2014/main" id="{A2B58669-6E02-4C00-8484-1FAC9CD1EB2B}"/>
                    </a:ext>
                  </a:extLst>
                </p:cNvPr>
                <p:cNvPicPr/>
                <p:nvPr/>
              </p:nvPicPr>
              <p:blipFill>
                <a:blip r:embed="rId1691"/>
                <a:stretch>
                  <a:fillRect/>
                </a:stretch>
              </p:blipFill>
              <p:spPr>
                <a:xfrm>
                  <a:off x="9207004" y="6706997"/>
                  <a:ext cx="331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2">
              <p14:nvContentPartPr>
                <p14:cNvPr id="878" name="Input penna 877">
                  <a:extLst>
                    <a:ext uri="{FF2B5EF4-FFF2-40B4-BE49-F238E27FC236}">
                      <a16:creationId xmlns:a16="http://schemas.microsoft.com/office/drawing/2014/main" id="{E66FDCE8-EA97-4D2C-9E59-44BFE3228A55}"/>
                    </a:ext>
                  </a:extLst>
                </p14:cNvPr>
                <p14:cNvContentPartPr/>
                <p14:nvPr/>
              </p14:nvContentPartPr>
              <p14:xfrm>
                <a:off x="9261364" y="6686477"/>
                <a:ext cx="57960" cy="88560"/>
              </p14:xfrm>
            </p:contentPart>
          </mc:Choice>
          <mc:Fallback xmlns="">
            <p:pic>
              <p:nvPicPr>
                <p:cNvPr id="878" name="Input penna 877">
                  <a:extLst>
                    <a:ext uri="{FF2B5EF4-FFF2-40B4-BE49-F238E27FC236}">
                      <a16:creationId xmlns:a16="http://schemas.microsoft.com/office/drawing/2014/main" id="{E66FDCE8-EA97-4D2C-9E59-44BFE3228A55}"/>
                    </a:ext>
                  </a:extLst>
                </p:cNvPr>
                <p:cNvPicPr/>
                <p:nvPr/>
              </p:nvPicPr>
              <p:blipFill>
                <a:blip r:embed="rId1693"/>
                <a:stretch>
                  <a:fillRect/>
                </a:stretch>
              </p:blipFill>
              <p:spPr>
                <a:xfrm>
                  <a:off x="9252364" y="6677477"/>
                  <a:ext cx="756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4">
              <p14:nvContentPartPr>
                <p14:cNvPr id="879" name="Input penna 878">
                  <a:extLst>
                    <a:ext uri="{FF2B5EF4-FFF2-40B4-BE49-F238E27FC236}">
                      <a16:creationId xmlns:a16="http://schemas.microsoft.com/office/drawing/2014/main" id="{83656C41-1C72-4B7F-80F3-D8FC0DA2BD93}"/>
                    </a:ext>
                  </a:extLst>
                </p14:cNvPr>
                <p14:cNvContentPartPr/>
                <p14:nvPr/>
              </p14:nvContentPartPr>
              <p14:xfrm>
                <a:off x="9334804" y="6659837"/>
                <a:ext cx="81360" cy="105120"/>
              </p14:xfrm>
            </p:contentPart>
          </mc:Choice>
          <mc:Fallback xmlns="">
            <p:pic>
              <p:nvPicPr>
                <p:cNvPr id="879" name="Input penna 878">
                  <a:extLst>
                    <a:ext uri="{FF2B5EF4-FFF2-40B4-BE49-F238E27FC236}">
                      <a16:creationId xmlns:a16="http://schemas.microsoft.com/office/drawing/2014/main" id="{83656C41-1C72-4B7F-80F3-D8FC0DA2BD93}"/>
                    </a:ext>
                  </a:extLst>
                </p:cNvPr>
                <p:cNvPicPr/>
                <p:nvPr/>
              </p:nvPicPr>
              <p:blipFill>
                <a:blip r:embed="rId1695"/>
                <a:stretch>
                  <a:fillRect/>
                </a:stretch>
              </p:blipFill>
              <p:spPr>
                <a:xfrm>
                  <a:off x="9325804" y="6651197"/>
                  <a:ext cx="990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6">
              <p14:nvContentPartPr>
                <p14:cNvPr id="880" name="Input penna 879">
                  <a:extLst>
                    <a:ext uri="{FF2B5EF4-FFF2-40B4-BE49-F238E27FC236}">
                      <a16:creationId xmlns:a16="http://schemas.microsoft.com/office/drawing/2014/main" id="{D2D06447-11AD-49D7-9E68-13907D140A6C}"/>
                    </a:ext>
                  </a:extLst>
                </p14:cNvPr>
                <p14:cNvContentPartPr/>
                <p14:nvPr/>
              </p14:nvContentPartPr>
              <p14:xfrm>
                <a:off x="9442444" y="6700157"/>
                <a:ext cx="61920" cy="90720"/>
              </p14:xfrm>
            </p:contentPart>
          </mc:Choice>
          <mc:Fallback xmlns="">
            <p:pic>
              <p:nvPicPr>
                <p:cNvPr id="880" name="Input penna 879">
                  <a:extLst>
                    <a:ext uri="{FF2B5EF4-FFF2-40B4-BE49-F238E27FC236}">
                      <a16:creationId xmlns:a16="http://schemas.microsoft.com/office/drawing/2014/main" id="{D2D06447-11AD-49D7-9E68-13907D140A6C}"/>
                    </a:ext>
                  </a:extLst>
                </p:cNvPr>
                <p:cNvPicPr/>
                <p:nvPr/>
              </p:nvPicPr>
              <p:blipFill>
                <a:blip r:embed="rId1697"/>
                <a:stretch>
                  <a:fillRect/>
                </a:stretch>
              </p:blipFill>
              <p:spPr>
                <a:xfrm>
                  <a:off x="9433804" y="6691517"/>
                  <a:ext cx="795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8">
              <p14:nvContentPartPr>
                <p14:cNvPr id="881" name="Input penna 880">
                  <a:extLst>
                    <a:ext uri="{FF2B5EF4-FFF2-40B4-BE49-F238E27FC236}">
                      <a16:creationId xmlns:a16="http://schemas.microsoft.com/office/drawing/2014/main" id="{EB355C46-0A5F-4B66-98E1-313D35A99DAC}"/>
                    </a:ext>
                  </a:extLst>
                </p14:cNvPr>
                <p14:cNvContentPartPr/>
                <p14:nvPr/>
              </p14:nvContentPartPr>
              <p14:xfrm>
                <a:off x="9525244" y="6695117"/>
                <a:ext cx="39240" cy="78120"/>
              </p14:xfrm>
            </p:contentPart>
          </mc:Choice>
          <mc:Fallback xmlns="">
            <p:pic>
              <p:nvPicPr>
                <p:cNvPr id="881" name="Input penna 880">
                  <a:extLst>
                    <a:ext uri="{FF2B5EF4-FFF2-40B4-BE49-F238E27FC236}">
                      <a16:creationId xmlns:a16="http://schemas.microsoft.com/office/drawing/2014/main" id="{EB355C46-0A5F-4B66-98E1-313D35A99DAC}"/>
                    </a:ext>
                  </a:extLst>
                </p:cNvPr>
                <p:cNvPicPr/>
                <p:nvPr/>
              </p:nvPicPr>
              <p:blipFill>
                <a:blip r:embed="rId1699"/>
                <a:stretch>
                  <a:fillRect/>
                </a:stretch>
              </p:blipFill>
              <p:spPr>
                <a:xfrm>
                  <a:off x="9516244" y="6686117"/>
                  <a:ext cx="568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0">
              <p14:nvContentPartPr>
                <p14:cNvPr id="882" name="Input penna 881">
                  <a:extLst>
                    <a:ext uri="{FF2B5EF4-FFF2-40B4-BE49-F238E27FC236}">
                      <a16:creationId xmlns:a16="http://schemas.microsoft.com/office/drawing/2014/main" id="{F0161E45-4D4C-4825-838D-950D566DDDF5}"/>
                    </a:ext>
                  </a:extLst>
                </p14:cNvPr>
                <p14:cNvContentPartPr/>
                <p14:nvPr/>
              </p14:nvContentPartPr>
              <p14:xfrm>
                <a:off x="9500764" y="6669917"/>
                <a:ext cx="103320" cy="101520"/>
              </p14:xfrm>
            </p:contentPart>
          </mc:Choice>
          <mc:Fallback xmlns="">
            <p:pic>
              <p:nvPicPr>
                <p:cNvPr id="882" name="Input penna 881">
                  <a:extLst>
                    <a:ext uri="{FF2B5EF4-FFF2-40B4-BE49-F238E27FC236}">
                      <a16:creationId xmlns:a16="http://schemas.microsoft.com/office/drawing/2014/main" id="{F0161E45-4D4C-4825-838D-950D566DDDF5}"/>
                    </a:ext>
                  </a:extLst>
                </p:cNvPr>
                <p:cNvPicPr/>
                <p:nvPr/>
              </p:nvPicPr>
              <p:blipFill>
                <a:blip r:embed="rId1701"/>
                <a:stretch>
                  <a:fillRect/>
                </a:stretch>
              </p:blipFill>
              <p:spPr>
                <a:xfrm>
                  <a:off x="9491764" y="6661277"/>
                  <a:ext cx="12096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3" name="Gruppo 882">
            <a:extLst>
              <a:ext uri="{FF2B5EF4-FFF2-40B4-BE49-F238E27FC236}">
                <a16:creationId xmlns:a16="http://schemas.microsoft.com/office/drawing/2014/main" id="{44AF4F34-9E19-4DE9-A1F6-9393B62642DA}"/>
              </a:ext>
            </a:extLst>
          </p:cNvPr>
          <p:cNvGrpSpPr/>
          <p:nvPr/>
        </p:nvGrpSpPr>
        <p:grpSpPr>
          <a:xfrm>
            <a:off x="6647202" y="47204"/>
            <a:ext cx="3295080" cy="320040"/>
            <a:chOff x="324760" y="74227"/>
            <a:chExt cx="32950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2">
              <p14:nvContentPartPr>
                <p14:cNvPr id="884" name="Input penna 883">
                  <a:extLst>
                    <a:ext uri="{FF2B5EF4-FFF2-40B4-BE49-F238E27FC236}">
                      <a16:creationId xmlns:a16="http://schemas.microsoft.com/office/drawing/2014/main" id="{4B92E51E-66DE-4627-B510-4092A9003BF5}"/>
                    </a:ext>
                  </a:extLst>
                </p14:cNvPr>
                <p14:cNvContentPartPr/>
                <p14:nvPr/>
              </p14:nvContentPartPr>
              <p14:xfrm>
                <a:off x="339520" y="222187"/>
                <a:ext cx="21960" cy="119160"/>
              </p14:xfrm>
            </p:contentPart>
          </mc:Choice>
          <mc:Fallback xmlns="">
            <p:pic>
              <p:nvPicPr>
                <p:cNvPr id="3" name="Input penna 2">
                  <a:extLst>
                    <a:ext uri="{FF2B5EF4-FFF2-40B4-BE49-F238E27FC236}">
                      <a16:creationId xmlns:a16="http://schemas.microsoft.com/office/drawing/2014/main" id="{84B2ED5C-7C23-493F-A7C6-A40F3961955D}"/>
                    </a:ext>
                  </a:extLst>
                </p:cNvPr>
                <p:cNvPicPr/>
                <p:nvPr/>
              </p:nvPicPr>
              <p:blipFill>
                <a:blip r:embed="rId1703"/>
                <a:stretch>
                  <a:fillRect/>
                </a:stretch>
              </p:blipFill>
              <p:spPr>
                <a:xfrm>
                  <a:off x="330520" y="213547"/>
                  <a:ext cx="396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4">
              <p14:nvContentPartPr>
                <p14:cNvPr id="885" name="Input penna 884">
                  <a:extLst>
                    <a:ext uri="{FF2B5EF4-FFF2-40B4-BE49-F238E27FC236}">
                      <a16:creationId xmlns:a16="http://schemas.microsoft.com/office/drawing/2014/main" id="{919F57B9-08E7-47C9-B630-0846BAAE6538}"/>
                    </a:ext>
                  </a:extLst>
                </p14:cNvPr>
                <p14:cNvContentPartPr/>
                <p14:nvPr/>
              </p14:nvContentPartPr>
              <p14:xfrm>
                <a:off x="324760" y="185107"/>
                <a:ext cx="90360" cy="75600"/>
              </p14:xfrm>
            </p:contentPart>
          </mc:Choice>
          <mc:Fallback xmlns="">
            <p:pic>
              <p:nvPicPr>
                <p:cNvPr id="4" name="Input penna 3">
                  <a:extLst>
                    <a:ext uri="{FF2B5EF4-FFF2-40B4-BE49-F238E27FC236}">
                      <a16:creationId xmlns:a16="http://schemas.microsoft.com/office/drawing/2014/main" id="{68486E32-618B-4F5C-8C78-123CF8102A35}"/>
                    </a:ext>
                  </a:extLst>
                </p:cNvPr>
                <p:cNvPicPr/>
                <p:nvPr/>
              </p:nvPicPr>
              <p:blipFill>
                <a:blip r:embed="rId1705"/>
                <a:stretch>
                  <a:fillRect/>
                </a:stretch>
              </p:blipFill>
              <p:spPr>
                <a:xfrm>
                  <a:off x="315760" y="176107"/>
                  <a:ext cx="1080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6">
              <p14:nvContentPartPr>
                <p14:cNvPr id="886" name="Input penna 885">
                  <a:extLst>
                    <a:ext uri="{FF2B5EF4-FFF2-40B4-BE49-F238E27FC236}">
                      <a16:creationId xmlns:a16="http://schemas.microsoft.com/office/drawing/2014/main" id="{1D77AC92-801B-4C48-B0FA-E70CC927970F}"/>
                    </a:ext>
                  </a:extLst>
                </p14:cNvPr>
                <p14:cNvContentPartPr/>
                <p14:nvPr/>
              </p14:nvContentPartPr>
              <p14:xfrm>
                <a:off x="406840" y="252787"/>
                <a:ext cx="98280" cy="92520"/>
              </p14:xfrm>
            </p:contentPart>
          </mc:Choice>
          <mc:Fallback xmlns="">
            <p:pic>
              <p:nvPicPr>
                <p:cNvPr id="5" name="Input penna 4">
                  <a:extLst>
                    <a:ext uri="{FF2B5EF4-FFF2-40B4-BE49-F238E27FC236}">
                      <a16:creationId xmlns:a16="http://schemas.microsoft.com/office/drawing/2014/main" id="{A05BB3EA-AB31-4745-99D6-0354217EBF2F}"/>
                    </a:ext>
                  </a:extLst>
                </p:cNvPr>
                <p:cNvPicPr/>
                <p:nvPr/>
              </p:nvPicPr>
              <p:blipFill>
                <a:blip r:embed="rId1707"/>
                <a:stretch>
                  <a:fillRect/>
                </a:stretch>
              </p:blipFill>
              <p:spPr>
                <a:xfrm>
                  <a:off x="397840" y="243787"/>
                  <a:ext cx="115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8">
              <p14:nvContentPartPr>
                <p14:cNvPr id="887" name="Input penna 886">
                  <a:extLst>
                    <a:ext uri="{FF2B5EF4-FFF2-40B4-BE49-F238E27FC236}">
                      <a16:creationId xmlns:a16="http://schemas.microsoft.com/office/drawing/2014/main" id="{9027D218-44C3-453E-B263-5C52A7975AA1}"/>
                    </a:ext>
                  </a:extLst>
                </p14:cNvPr>
                <p14:cNvContentPartPr/>
                <p14:nvPr/>
              </p14:nvContentPartPr>
              <p14:xfrm>
                <a:off x="502600" y="228307"/>
                <a:ext cx="163080" cy="110520"/>
              </p14:xfrm>
            </p:contentPart>
          </mc:Choice>
          <mc:Fallback xmlns="">
            <p:pic>
              <p:nvPicPr>
                <p:cNvPr id="6" name="Input penna 5">
                  <a:extLst>
                    <a:ext uri="{FF2B5EF4-FFF2-40B4-BE49-F238E27FC236}">
                      <a16:creationId xmlns:a16="http://schemas.microsoft.com/office/drawing/2014/main" id="{7F2B2818-67AD-47C1-B7EA-E85A199E4E84}"/>
                    </a:ext>
                  </a:extLst>
                </p:cNvPr>
                <p:cNvPicPr/>
                <p:nvPr/>
              </p:nvPicPr>
              <p:blipFill>
                <a:blip r:embed="rId1709"/>
                <a:stretch>
                  <a:fillRect/>
                </a:stretch>
              </p:blipFill>
              <p:spPr>
                <a:xfrm>
                  <a:off x="493600" y="219307"/>
                  <a:ext cx="1807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0">
              <p14:nvContentPartPr>
                <p14:cNvPr id="888" name="Input penna 887">
                  <a:extLst>
                    <a:ext uri="{FF2B5EF4-FFF2-40B4-BE49-F238E27FC236}">
                      <a16:creationId xmlns:a16="http://schemas.microsoft.com/office/drawing/2014/main" id="{F61A9677-D672-4E8F-9E39-9F3572E27134}"/>
                    </a:ext>
                  </a:extLst>
                </p14:cNvPr>
                <p14:cNvContentPartPr/>
                <p14:nvPr/>
              </p14:nvContentPartPr>
              <p14:xfrm>
                <a:off x="673600" y="199867"/>
                <a:ext cx="102600" cy="115560"/>
              </p14:xfrm>
            </p:contentPart>
          </mc:Choice>
          <mc:Fallback xmlns="">
            <p:pic>
              <p:nvPicPr>
                <p:cNvPr id="7" name="Input penna 6">
                  <a:extLst>
                    <a:ext uri="{FF2B5EF4-FFF2-40B4-BE49-F238E27FC236}">
                      <a16:creationId xmlns:a16="http://schemas.microsoft.com/office/drawing/2014/main" id="{9360538D-D05E-44FA-9F98-0C71059C049B}"/>
                    </a:ext>
                  </a:extLst>
                </p:cNvPr>
                <p:cNvPicPr/>
                <p:nvPr/>
              </p:nvPicPr>
              <p:blipFill>
                <a:blip r:embed="rId1711"/>
                <a:stretch>
                  <a:fillRect/>
                </a:stretch>
              </p:blipFill>
              <p:spPr>
                <a:xfrm>
                  <a:off x="664600" y="191227"/>
                  <a:ext cx="1202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2">
              <p14:nvContentPartPr>
                <p14:cNvPr id="889" name="Input penna 888">
                  <a:extLst>
                    <a:ext uri="{FF2B5EF4-FFF2-40B4-BE49-F238E27FC236}">
                      <a16:creationId xmlns:a16="http://schemas.microsoft.com/office/drawing/2014/main" id="{2E216FD3-69F1-4BAB-908F-27B78614D7DF}"/>
                    </a:ext>
                  </a:extLst>
                </p14:cNvPr>
                <p14:cNvContentPartPr/>
                <p14:nvPr/>
              </p14:nvContentPartPr>
              <p14:xfrm>
                <a:off x="798880" y="225427"/>
                <a:ext cx="36720" cy="84600"/>
              </p14:xfrm>
            </p:contentPart>
          </mc:Choice>
          <mc:Fallback xmlns="">
            <p:pic>
              <p:nvPicPr>
                <p:cNvPr id="8" name="Input penna 7">
                  <a:extLst>
                    <a:ext uri="{FF2B5EF4-FFF2-40B4-BE49-F238E27FC236}">
                      <a16:creationId xmlns:a16="http://schemas.microsoft.com/office/drawing/2014/main" id="{FD344ED6-E9F4-48C0-BA0B-789D49E2A10F}"/>
                    </a:ext>
                  </a:extLst>
                </p:cNvPr>
                <p:cNvPicPr/>
                <p:nvPr/>
              </p:nvPicPr>
              <p:blipFill>
                <a:blip r:embed="rId1713"/>
                <a:stretch>
                  <a:fillRect/>
                </a:stretch>
              </p:blipFill>
              <p:spPr>
                <a:xfrm>
                  <a:off x="789880" y="216427"/>
                  <a:ext cx="54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4">
              <p14:nvContentPartPr>
                <p14:cNvPr id="890" name="Input penna 889">
                  <a:extLst>
                    <a:ext uri="{FF2B5EF4-FFF2-40B4-BE49-F238E27FC236}">
                      <a16:creationId xmlns:a16="http://schemas.microsoft.com/office/drawing/2014/main" id="{1BDE3D18-B277-42F8-A1C4-FE5926EDFFAF}"/>
                    </a:ext>
                  </a:extLst>
                </p14:cNvPr>
                <p14:cNvContentPartPr/>
                <p14:nvPr/>
              </p14:nvContentPartPr>
              <p14:xfrm>
                <a:off x="823720" y="205267"/>
                <a:ext cx="115200" cy="93240"/>
              </p14:xfrm>
            </p:contentPart>
          </mc:Choice>
          <mc:Fallback xmlns="">
            <p:pic>
              <p:nvPicPr>
                <p:cNvPr id="9" name="Input penna 8">
                  <a:extLst>
                    <a:ext uri="{FF2B5EF4-FFF2-40B4-BE49-F238E27FC236}">
                      <a16:creationId xmlns:a16="http://schemas.microsoft.com/office/drawing/2014/main" id="{7B449409-1D24-4386-BA86-8257C40ABA49}"/>
                    </a:ext>
                  </a:extLst>
                </p:cNvPr>
                <p:cNvPicPr/>
                <p:nvPr/>
              </p:nvPicPr>
              <p:blipFill>
                <a:blip r:embed="rId1715"/>
                <a:stretch>
                  <a:fillRect/>
                </a:stretch>
              </p:blipFill>
              <p:spPr>
                <a:xfrm>
                  <a:off x="814720" y="196627"/>
                  <a:ext cx="132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6">
              <p14:nvContentPartPr>
                <p14:cNvPr id="891" name="Input penna 890">
                  <a:extLst>
                    <a:ext uri="{FF2B5EF4-FFF2-40B4-BE49-F238E27FC236}">
                      <a16:creationId xmlns:a16="http://schemas.microsoft.com/office/drawing/2014/main" id="{20BB2729-49D8-4CF3-B2A4-AA96E034D559}"/>
                    </a:ext>
                  </a:extLst>
                </p14:cNvPr>
                <p14:cNvContentPartPr/>
                <p14:nvPr/>
              </p14:nvContentPartPr>
              <p14:xfrm>
                <a:off x="929200" y="212107"/>
                <a:ext cx="82440" cy="93960"/>
              </p14:xfrm>
            </p:contentPart>
          </mc:Choice>
          <mc:Fallback xmlns="">
            <p:pic>
              <p:nvPicPr>
                <p:cNvPr id="10" name="Input penna 9">
                  <a:extLst>
                    <a:ext uri="{FF2B5EF4-FFF2-40B4-BE49-F238E27FC236}">
                      <a16:creationId xmlns:a16="http://schemas.microsoft.com/office/drawing/2014/main" id="{664EA020-0378-432C-A3FB-9D751E3D24F1}"/>
                    </a:ext>
                  </a:extLst>
                </p:cNvPr>
                <p:cNvPicPr/>
                <p:nvPr/>
              </p:nvPicPr>
              <p:blipFill>
                <a:blip r:embed="rId1717"/>
                <a:stretch>
                  <a:fillRect/>
                </a:stretch>
              </p:blipFill>
              <p:spPr>
                <a:xfrm>
                  <a:off x="920560" y="203467"/>
                  <a:ext cx="1000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8">
              <p14:nvContentPartPr>
                <p14:cNvPr id="892" name="Input penna 891">
                  <a:extLst>
                    <a:ext uri="{FF2B5EF4-FFF2-40B4-BE49-F238E27FC236}">
                      <a16:creationId xmlns:a16="http://schemas.microsoft.com/office/drawing/2014/main" id="{82E66072-5966-4BFA-8016-B507B2746BA6}"/>
                    </a:ext>
                  </a:extLst>
                </p14:cNvPr>
                <p14:cNvContentPartPr/>
                <p14:nvPr/>
              </p14:nvContentPartPr>
              <p14:xfrm>
                <a:off x="972760" y="74227"/>
                <a:ext cx="48240" cy="104040"/>
              </p14:xfrm>
            </p:contentPart>
          </mc:Choice>
          <mc:Fallback xmlns="">
            <p:pic>
              <p:nvPicPr>
                <p:cNvPr id="11" name="Input penna 10">
                  <a:extLst>
                    <a:ext uri="{FF2B5EF4-FFF2-40B4-BE49-F238E27FC236}">
                      <a16:creationId xmlns:a16="http://schemas.microsoft.com/office/drawing/2014/main" id="{D001461A-9675-4840-A97A-92307FC0CC37}"/>
                    </a:ext>
                  </a:extLst>
                </p:cNvPr>
                <p:cNvPicPr/>
                <p:nvPr/>
              </p:nvPicPr>
              <p:blipFill>
                <a:blip r:embed="rId1719"/>
                <a:stretch>
                  <a:fillRect/>
                </a:stretch>
              </p:blipFill>
              <p:spPr>
                <a:xfrm>
                  <a:off x="964120" y="65587"/>
                  <a:ext cx="65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0">
              <p14:nvContentPartPr>
                <p14:cNvPr id="893" name="Input penna 892">
                  <a:extLst>
                    <a:ext uri="{FF2B5EF4-FFF2-40B4-BE49-F238E27FC236}">
                      <a16:creationId xmlns:a16="http://schemas.microsoft.com/office/drawing/2014/main" id="{0A325DF7-1A04-4409-B17E-23F965313C98}"/>
                    </a:ext>
                  </a:extLst>
                </p14:cNvPr>
                <p14:cNvContentPartPr/>
                <p14:nvPr/>
              </p14:nvContentPartPr>
              <p14:xfrm>
                <a:off x="1086160" y="315067"/>
                <a:ext cx="32400" cy="79200"/>
              </p14:xfrm>
            </p:contentPart>
          </mc:Choice>
          <mc:Fallback xmlns="">
            <p:pic>
              <p:nvPicPr>
                <p:cNvPr id="13" name="Input penna 12">
                  <a:extLst>
                    <a:ext uri="{FF2B5EF4-FFF2-40B4-BE49-F238E27FC236}">
                      <a16:creationId xmlns:a16="http://schemas.microsoft.com/office/drawing/2014/main" id="{9CFF840A-00A5-4431-AC0F-8F63B5110638}"/>
                    </a:ext>
                  </a:extLst>
                </p:cNvPr>
                <p:cNvPicPr/>
                <p:nvPr/>
              </p:nvPicPr>
              <p:blipFill>
                <a:blip r:embed="rId1721"/>
                <a:stretch>
                  <a:fillRect/>
                </a:stretch>
              </p:blipFill>
              <p:spPr>
                <a:xfrm>
                  <a:off x="1077160" y="306427"/>
                  <a:ext cx="500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2">
              <p14:nvContentPartPr>
                <p14:cNvPr id="894" name="Input penna 893">
                  <a:extLst>
                    <a:ext uri="{FF2B5EF4-FFF2-40B4-BE49-F238E27FC236}">
                      <a16:creationId xmlns:a16="http://schemas.microsoft.com/office/drawing/2014/main" id="{EDED7BA1-C586-4CF7-907A-396011B4A870}"/>
                    </a:ext>
                  </a:extLst>
                </p14:cNvPr>
                <p14:cNvContentPartPr/>
                <p14:nvPr/>
              </p14:nvContentPartPr>
              <p14:xfrm>
                <a:off x="1194880" y="180067"/>
                <a:ext cx="71280" cy="137160"/>
              </p14:xfrm>
            </p:contentPart>
          </mc:Choice>
          <mc:Fallback xmlns="">
            <p:pic>
              <p:nvPicPr>
                <p:cNvPr id="14" name="Input penna 13">
                  <a:extLst>
                    <a:ext uri="{FF2B5EF4-FFF2-40B4-BE49-F238E27FC236}">
                      <a16:creationId xmlns:a16="http://schemas.microsoft.com/office/drawing/2014/main" id="{96B902F4-8C4F-4FE4-9480-323558A7AE3A}"/>
                    </a:ext>
                  </a:extLst>
                </p:cNvPr>
                <p:cNvPicPr/>
                <p:nvPr/>
              </p:nvPicPr>
              <p:blipFill>
                <a:blip r:embed="rId1723"/>
                <a:stretch>
                  <a:fillRect/>
                </a:stretch>
              </p:blipFill>
              <p:spPr>
                <a:xfrm>
                  <a:off x="1185880" y="171067"/>
                  <a:ext cx="889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4">
              <p14:nvContentPartPr>
                <p14:cNvPr id="895" name="Input penna 894">
                  <a:extLst>
                    <a:ext uri="{FF2B5EF4-FFF2-40B4-BE49-F238E27FC236}">
                      <a16:creationId xmlns:a16="http://schemas.microsoft.com/office/drawing/2014/main" id="{F8593D80-6182-4569-AD4E-9E35E63AE309}"/>
                    </a:ext>
                  </a:extLst>
                </p14:cNvPr>
                <p14:cNvContentPartPr/>
                <p14:nvPr/>
              </p14:nvContentPartPr>
              <p14:xfrm>
                <a:off x="1275160" y="191227"/>
                <a:ext cx="163080" cy="126000"/>
              </p14:xfrm>
            </p:contentPart>
          </mc:Choice>
          <mc:Fallback xmlns="">
            <p:pic>
              <p:nvPicPr>
                <p:cNvPr id="15" name="Input penna 14">
                  <a:extLst>
                    <a:ext uri="{FF2B5EF4-FFF2-40B4-BE49-F238E27FC236}">
                      <a16:creationId xmlns:a16="http://schemas.microsoft.com/office/drawing/2014/main" id="{A009A989-EFE3-461E-9C0C-D2449F92F716}"/>
                    </a:ext>
                  </a:extLst>
                </p:cNvPr>
                <p:cNvPicPr/>
                <p:nvPr/>
              </p:nvPicPr>
              <p:blipFill>
                <a:blip r:embed="rId1725"/>
                <a:stretch>
                  <a:fillRect/>
                </a:stretch>
              </p:blipFill>
              <p:spPr>
                <a:xfrm>
                  <a:off x="1266160" y="182227"/>
                  <a:ext cx="180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6">
              <p14:nvContentPartPr>
                <p14:cNvPr id="896" name="Input penna 895">
                  <a:extLst>
                    <a:ext uri="{FF2B5EF4-FFF2-40B4-BE49-F238E27FC236}">
                      <a16:creationId xmlns:a16="http://schemas.microsoft.com/office/drawing/2014/main" id="{90B328CA-B1A8-463C-AF30-4E6328E981DF}"/>
                    </a:ext>
                  </a:extLst>
                </p14:cNvPr>
                <p14:cNvContentPartPr/>
                <p14:nvPr/>
              </p14:nvContentPartPr>
              <p14:xfrm>
                <a:off x="1348960" y="181147"/>
                <a:ext cx="111960" cy="6480"/>
              </p14:xfrm>
            </p:contentPart>
          </mc:Choice>
          <mc:Fallback xmlns="">
            <p:pic>
              <p:nvPicPr>
                <p:cNvPr id="16" name="Input penna 15">
                  <a:extLst>
                    <a:ext uri="{FF2B5EF4-FFF2-40B4-BE49-F238E27FC236}">
                      <a16:creationId xmlns:a16="http://schemas.microsoft.com/office/drawing/2014/main" id="{136F300B-76FE-4EE5-8E8B-E65EE9EE7CC9}"/>
                    </a:ext>
                  </a:extLst>
                </p:cNvPr>
                <p:cNvPicPr/>
                <p:nvPr/>
              </p:nvPicPr>
              <p:blipFill>
                <a:blip r:embed="rId1727"/>
                <a:stretch>
                  <a:fillRect/>
                </a:stretch>
              </p:blipFill>
              <p:spPr>
                <a:xfrm>
                  <a:off x="1339960" y="172147"/>
                  <a:ext cx="1296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8">
              <p14:nvContentPartPr>
                <p14:cNvPr id="897" name="Input penna 896">
                  <a:extLst>
                    <a:ext uri="{FF2B5EF4-FFF2-40B4-BE49-F238E27FC236}">
                      <a16:creationId xmlns:a16="http://schemas.microsoft.com/office/drawing/2014/main" id="{33DC0E61-7B41-470F-B87C-6DAA1E4C3881}"/>
                    </a:ext>
                  </a:extLst>
                </p14:cNvPr>
                <p14:cNvContentPartPr/>
                <p14:nvPr/>
              </p14:nvContentPartPr>
              <p14:xfrm>
                <a:off x="1456600" y="184027"/>
                <a:ext cx="29160" cy="104400"/>
              </p14:xfrm>
            </p:contentPart>
          </mc:Choice>
          <mc:Fallback xmlns="">
            <p:pic>
              <p:nvPicPr>
                <p:cNvPr id="17" name="Input penna 16">
                  <a:extLst>
                    <a:ext uri="{FF2B5EF4-FFF2-40B4-BE49-F238E27FC236}">
                      <a16:creationId xmlns:a16="http://schemas.microsoft.com/office/drawing/2014/main" id="{056BD0ED-640C-4422-8ABD-DCB7F516A759}"/>
                    </a:ext>
                  </a:extLst>
                </p:cNvPr>
                <p:cNvPicPr/>
                <p:nvPr/>
              </p:nvPicPr>
              <p:blipFill>
                <a:blip r:embed="rId1729"/>
                <a:stretch>
                  <a:fillRect/>
                </a:stretch>
              </p:blipFill>
              <p:spPr>
                <a:xfrm>
                  <a:off x="1447960" y="175387"/>
                  <a:ext cx="46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0">
              <p14:nvContentPartPr>
                <p14:cNvPr id="898" name="Input penna 897">
                  <a:extLst>
                    <a:ext uri="{FF2B5EF4-FFF2-40B4-BE49-F238E27FC236}">
                      <a16:creationId xmlns:a16="http://schemas.microsoft.com/office/drawing/2014/main" id="{2486957F-92C0-4CE1-B677-1507AE83893C}"/>
                    </a:ext>
                  </a:extLst>
                </p14:cNvPr>
                <p14:cNvContentPartPr/>
                <p14:nvPr/>
              </p14:nvContentPartPr>
              <p14:xfrm>
                <a:off x="1492960" y="136507"/>
                <a:ext cx="60120" cy="151560"/>
              </p14:xfrm>
            </p:contentPart>
          </mc:Choice>
          <mc:Fallback xmlns="">
            <p:pic>
              <p:nvPicPr>
                <p:cNvPr id="18" name="Input penna 17">
                  <a:extLst>
                    <a:ext uri="{FF2B5EF4-FFF2-40B4-BE49-F238E27FC236}">
                      <a16:creationId xmlns:a16="http://schemas.microsoft.com/office/drawing/2014/main" id="{5747BE02-D319-49AB-9149-A37447EE0767}"/>
                    </a:ext>
                  </a:extLst>
                </p:cNvPr>
                <p:cNvPicPr/>
                <p:nvPr/>
              </p:nvPicPr>
              <p:blipFill>
                <a:blip r:embed="rId1731"/>
                <a:stretch>
                  <a:fillRect/>
                </a:stretch>
              </p:blipFill>
              <p:spPr>
                <a:xfrm>
                  <a:off x="1484320" y="127507"/>
                  <a:ext cx="777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2">
              <p14:nvContentPartPr>
                <p14:cNvPr id="899" name="Input penna 898">
                  <a:extLst>
                    <a:ext uri="{FF2B5EF4-FFF2-40B4-BE49-F238E27FC236}">
                      <a16:creationId xmlns:a16="http://schemas.microsoft.com/office/drawing/2014/main" id="{DADE87CB-1775-4615-80D7-4AF71BC131D2}"/>
                    </a:ext>
                  </a:extLst>
                </p14:cNvPr>
                <p14:cNvContentPartPr/>
                <p14:nvPr/>
              </p14:nvContentPartPr>
              <p14:xfrm>
                <a:off x="1575040" y="187987"/>
                <a:ext cx="93960" cy="77760"/>
              </p14:xfrm>
            </p:contentPart>
          </mc:Choice>
          <mc:Fallback xmlns="">
            <p:pic>
              <p:nvPicPr>
                <p:cNvPr id="19" name="Input penna 18">
                  <a:extLst>
                    <a:ext uri="{FF2B5EF4-FFF2-40B4-BE49-F238E27FC236}">
                      <a16:creationId xmlns:a16="http://schemas.microsoft.com/office/drawing/2014/main" id="{52707026-6748-45E1-8ED2-1A95E0257884}"/>
                    </a:ext>
                  </a:extLst>
                </p:cNvPr>
                <p:cNvPicPr/>
                <p:nvPr/>
              </p:nvPicPr>
              <p:blipFill>
                <a:blip r:embed="rId1733"/>
                <a:stretch>
                  <a:fillRect/>
                </a:stretch>
              </p:blipFill>
              <p:spPr>
                <a:xfrm>
                  <a:off x="1566400" y="179347"/>
                  <a:ext cx="111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4">
              <p14:nvContentPartPr>
                <p14:cNvPr id="900" name="Input penna 899">
                  <a:extLst>
                    <a:ext uri="{FF2B5EF4-FFF2-40B4-BE49-F238E27FC236}">
                      <a16:creationId xmlns:a16="http://schemas.microsoft.com/office/drawing/2014/main" id="{01F57291-CDF3-4B17-99A3-7BDB2AA1B692}"/>
                    </a:ext>
                  </a:extLst>
                </p14:cNvPr>
                <p14:cNvContentPartPr/>
                <p14:nvPr/>
              </p14:nvContentPartPr>
              <p14:xfrm>
                <a:off x="1661440" y="171427"/>
                <a:ext cx="141480" cy="116280"/>
              </p14:xfrm>
            </p:contentPart>
          </mc:Choice>
          <mc:Fallback xmlns="">
            <p:pic>
              <p:nvPicPr>
                <p:cNvPr id="20" name="Input penna 19">
                  <a:extLst>
                    <a:ext uri="{FF2B5EF4-FFF2-40B4-BE49-F238E27FC236}">
                      <a16:creationId xmlns:a16="http://schemas.microsoft.com/office/drawing/2014/main" id="{16B4199A-D1A4-437F-B5E6-084632663DAF}"/>
                    </a:ext>
                  </a:extLst>
                </p:cNvPr>
                <p:cNvPicPr/>
                <p:nvPr/>
              </p:nvPicPr>
              <p:blipFill>
                <a:blip r:embed="rId1735"/>
                <a:stretch>
                  <a:fillRect/>
                </a:stretch>
              </p:blipFill>
              <p:spPr>
                <a:xfrm>
                  <a:off x="1652440" y="162787"/>
                  <a:ext cx="159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6">
              <p14:nvContentPartPr>
                <p14:cNvPr id="901" name="Input penna 900">
                  <a:extLst>
                    <a:ext uri="{FF2B5EF4-FFF2-40B4-BE49-F238E27FC236}">
                      <a16:creationId xmlns:a16="http://schemas.microsoft.com/office/drawing/2014/main" id="{DA583D0C-660E-4B19-A3DA-162D22E4FADC}"/>
                    </a:ext>
                  </a:extLst>
                </p14:cNvPr>
                <p14:cNvContentPartPr/>
                <p14:nvPr/>
              </p14:nvContentPartPr>
              <p14:xfrm>
                <a:off x="1792120" y="164227"/>
                <a:ext cx="108720" cy="107640"/>
              </p14:xfrm>
            </p:contentPart>
          </mc:Choice>
          <mc:Fallback xmlns="">
            <p:pic>
              <p:nvPicPr>
                <p:cNvPr id="21" name="Input penna 20">
                  <a:extLst>
                    <a:ext uri="{FF2B5EF4-FFF2-40B4-BE49-F238E27FC236}">
                      <a16:creationId xmlns:a16="http://schemas.microsoft.com/office/drawing/2014/main" id="{030E8770-18E8-4362-81FB-8EE41B38EC0A}"/>
                    </a:ext>
                  </a:extLst>
                </p:cNvPr>
                <p:cNvPicPr/>
                <p:nvPr/>
              </p:nvPicPr>
              <p:blipFill>
                <a:blip r:embed="rId1737"/>
                <a:stretch>
                  <a:fillRect/>
                </a:stretch>
              </p:blipFill>
              <p:spPr>
                <a:xfrm>
                  <a:off x="1783120" y="155227"/>
                  <a:ext cx="1263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8">
              <p14:nvContentPartPr>
                <p14:cNvPr id="902" name="Input penna 901">
                  <a:extLst>
                    <a:ext uri="{FF2B5EF4-FFF2-40B4-BE49-F238E27FC236}">
                      <a16:creationId xmlns:a16="http://schemas.microsoft.com/office/drawing/2014/main" id="{B598E7AB-A6DC-4637-80A3-B71FBEB07644}"/>
                    </a:ext>
                  </a:extLst>
                </p14:cNvPr>
                <p14:cNvContentPartPr/>
                <p14:nvPr/>
              </p14:nvContentPartPr>
              <p14:xfrm>
                <a:off x="1927120" y="168907"/>
                <a:ext cx="29160" cy="101520"/>
              </p14:xfrm>
            </p:contentPart>
          </mc:Choice>
          <mc:Fallback xmlns="">
            <p:pic>
              <p:nvPicPr>
                <p:cNvPr id="22" name="Input penna 21">
                  <a:extLst>
                    <a:ext uri="{FF2B5EF4-FFF2-40B4-BE49-F238E27FC236}">
                      <a16:creationId xmlns:a16="http://schemas.microsoft.com/office/drawing/2014/main" id="{27C76856-69DE-4CF5-ACB5-9B81FC5A0ED0}"/>
                    </a:ext>
                  </a:extLst>
                </p:cNvPr>
                <p:cNvPicPr/>
                <p:nvPr/>
              </p:nvPicPr>
              <p:blipFill>
                <a:blip r:embed="rId1739"/>
                <a:stretch>
                  <a:fillRect/>
                </a:stretch>
              </p:blipFill>
              <p:spPr>
                <a:xfrm>
                  <a:off x="1918120" y="159907"/>
                  <a:ext cx="468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0">
              <p14:nvContentPartPr>
                <p14:cNvPr id="903" name="Input penna 902">
                  <a:extLst>
                    <a:ext uri="{FF2B5EF4-FFF2-40B4-BE49-F238E27FC236}">
                      <a16:creationId xmlns:a16="http://schemas.microsoft.com/office/drawing/2014/main" id="{F9E5CDA8-BF69-4FA7-BBF0-E02097DD3A0F}"/>
                    </a:ext>
                  </a:extLst>
                </p14:cNvPr>
                <p14:cNvContentPartPr/>
                <p14:nvPr/>
              </p14:nvContentPartPr>
              <p14:xfrm>
                <a:off x="1970680" y="172147"/>
                <a:ext cx="111600" cy="96480"/>
              </p14:xfrm>
            </p:contentPart>
          </mc:Choice>
          <mc:Fallback xmlns="">
            <p:pic>
              <p:nvPicPr>
                <p:cNvPr id="23" name="Input penna 22">
                  <a:extLst>
                    <a:ext uri="{FF2B5EF4-FFF2-40B4-BE49-F238E27FC236}">
                      <a16:creationId xmlns:a16="http://schemas.microsoft.com/office/drawing/2014/main" id="{A957D4E1-3564-4238-A8CA-FBDBF9E2DE2E}"/>
                    </a:ext>
                  </a:extLst>
                </p:cNvPr>
                <p:cNvPicPr/>
                <p:nvPr/>
              </p:nvPicPr>
              <p:blipFill>
                <a:blip r:embed="rId1741"/>
                <a:stretch>
                  <a:fillRect/>
                </a:stretch>
              </p:blipFill>
              <p:spPr>
                <a:xfrm>
                  <a:off x="1962040" y="163507"/>
                  <a:ext cx="1292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2">
              <p14:nvContentPartPr>
                <p14:cNvPr id="904" name="Input penna 903">
                  <a:extLst>
                    <a:ext uri="{FF2B5EF4-FFF2-40B4-BE49-F238E27FC236}">
                      <a16:creationId xmlns:a16="http://schemas.microsoft.com/office/drawing/2014/main" id="{6FD302E1-7407-4199-B80F-AF2824F23E43}"/>
                    </a:ext>
                  </a:extLst>
                </p14:cNvPr>
                <p14:cNvContentPartPr/>
                <p14:nvPr/>
              </p14:nvContentPartPr>
              <p14:xfrm>
                <a:off x="2074720" y="177187"/>
                <a:ext cx="80280" cy="97200"/>
              </p14:xfrm>
            </p:contentPart>
          </mc:Choice>
          <mc:Fallback xmlns="">
            <p:pic>
              <p:nvPicPr>
                <p:cNvPr id="24" name="Input penna 23">
                  <a:extLst>
                    <a:ext uri="{FF2B5EF4-FFF2-40B4-BE49-F238E27FC236}">
                      <a16:creationId xmlns:a16="http://schemas.microsoft.com/office/drawing/2014/main" id="{1F859DA5-B11D-4963-AF0F-CC60B228A18D}"/>
                    </a:ext>
                  </a:extLst>
                </p:cNvPr>
                <p:cNvPicPr/>
                <p:nvPr/>
              </p:nvPicPr>
              <p:blipFill>
                <a:blip r:embed="rId1743"/>
                <a:stretch>
                  <a:fillRect/>
                </a:stretch>
              </p:blipFill>
              <p:spPr>
                <a:xfrm>
                  <a:off x="2065720" y="168187"/>
                  <a:ext cx="97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4">
              <p14:nvContentPartPr>
                <p14:cNvPr id="905" name="Input penna 904">
                  <a:extLst>
                    <a:ext uri="{FF2B5EF4-FFF2-40B4-BE49-F238E27FC236}">
                      <a16:creationId xmlns:a16="http://schemas.microsoft.com/office/drawing/2014/main" id="{0C5F1CD7-1E39-4013-80A9-BBDF21274FA7}"/>
                    </a:ext>
                  </a:extLst>
                </p14:cNvPr>
                <p14:cNvContentPartPr/>
                <p14:nvPr/>
              </p14:nvContentPartPr>
              <p14:xfrm>
                <a:off x="2125840" y="74227"/>
                <a:ext cx="73080" cy="78120"/>
              </p14:xfrm>
            </p:contentPart>
          </mc:Choice>
          <mc:Fallback xmlns="">
            <p:pic>
              <p:nvPicPr>
                <p:cNvPr id="25" name="Input penna 24">
                  <a:extLst>
                    <a:ext uri="{FF2B5EF4-FFF2-40B4-BE49-F238E27FC236}">
                      <a16:creationId xmlns:a16="http://schemas.microsoft.com/office/drawing/2014/main" id="{0283FD82-D898-4936-AD4A-6D799C9EFB6F}"/>
                    </a:ext>
                  </a:extLst>
                </p:cNvPr>
                <p:cNvPicPr/>
                <p:nvPr/>
              </p:nvPicPr>
              <p:blipFill>
                <a:blip r:embed="rId1745"/>
                <a:stretch>
                  <a:fillRect/>
                </a:stretch>
              </p:blipFill>
              <p:spPr>
                <a:xfrm>
                  <a:off x="2117200" y="65587"/>
                  <a:ext cx="907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6">
              <p14:nvContentPartPr>
                <p14:cNvPr id="906" name="Input penna 905">
                  <a:extLst>
                    <a:ext uri="{FF2B5EF4-FFF2-40B4-BE49-F238E27FC236}">
                      <a16:creationId xmlns:a16="http://schemas.microsoft.com/office/drawing/2014/main" id="{98A95392-07DF-4C79-9865-E2B3E4A015BA}"/>
                    </a:ext>
                  </a:extLst>
                </p14:cNvPr>
                <p14:cNvContentPartPr/>
                <p14:nvPr/>
              </p14:nvContentPartPr>
              <p14:xfrm>
                <a:off x="2211880" y="295267"/>
                <a:ext cx="7920" cy="65880"/>
              </p14:xfrm>
            </p:contentPart>
          </mc:Choice>
          <mc:Fallback xmlns="">
            <p:pic>
              <p:nvPicPr>
                <p:cNvPr id="27" name="Input penna 26">
                  <a:extLst>
                    <a:ext uri="{FF2B5EF4-FFF2-40B4-BE49-F238E27FC236}">
                      <a16:creationId xmlns:a16="http://schemas.microsoft.com/office/drawing/2014/main" id="{3AF40AE7-4765-4C9A-8562-B42DF59CC7E5}"/>
                    </a:ext>
                  </a:extLst>
                </p:cNvPr>
                <p:cNvPicPr/>
                <p:nvPr/>
              </p:nvPicPr>
              <p:blipFill>
                <a:blip r:embed="rId1747"/>
                <a:stretch>
                  <a:fillRect/>
                </a:stretch>
              </p:blipFill>
              <p:spPr>
                <a:xfrm>
                  <a:off x="2203240" y="286627"/>
                  <a:ext cx="25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8">
              <p14:nvContentPartPr>
                <p14:cNvPr id="907" name="Input penna 906">
                  <a:extLst>
                    <a:ext uri="{FF2B5EF4-FFF2-40B4-BE49-F238E27FC236}">
                      <a16:creationId xmlns:a16="http://schemas.microsoft.com/office/drawing/2014/main" id="{65E9EACF-9974-47AF-A88F-1A7E95E6E8B9}"/>
                    </a:ext>
                  </a:extLst>
                </p14:cNvPr>
                <p14:cNvContentPartPr/>
                <p14:nvPr/>
              </p14:nvContentPartPr>
              <p14:xfrm>
                <a:off x="2338960" y="190507"/>
                <a:ext cx="87480" cy="122760"/>
              </p14:xfrm>
            </p:contentPart>
          </mc:Choice>
          <mc:Fallback xmlns="">
            <p:pic>
              <p:nvPicPr>
                <p:cNvPr id="28" name="Input penna 27">
                  <a:extLst>
                    <a:ext uri="{FF2B5EF4-FFF2-40B4-BE49-F238E27FC236}">
                      <a16:creationId xmlns:a16="http://schemas.microsoft.com/office/drawing/2014/main" id="{CD2D76C1-1DAB-4017-B17D-F5DE4775AB46}"/>
                    </a:ext>
                  </a:extLst>
                </p:cNvPr>
                <p:cNvPicPr/>
                <p:nvPr/>
              </p:nvPicPr>
              <p:blipFill>
                <a:blip r:embed="rId1749"/>
                <a:stretch>
                  <a:fillRect/>
                </a:stretch>
              </p:blipFill>
              <p:spPr>
                <a:xfrm>
                  <a:off x="2329960" y="181507"/>
                  <a:ext cx="105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0">
              <p14:nvContentPartPr>
                <p14:cNvPr id="908" name="Input penna 907">
                  <a:extLst>
                    <a:ext uri="{FF2B5EF4-FFF2-40B4-BE49-F238E27FC236}">
                      <a16:creationId xmlns:a16="http://schemas.microsoft.com/office/drawing/2014/main" id="{EA2799BF-8471-43EF-B130-D79FBA6A952D}"/>
                    </a:ext>
                  </a:extLst>
                </p14:cNvPr>
                <p14:cNvContentPartPr/>
                <p14:nvPr/>
              </p14:nvContentPartPr>
              <p14:xfrm>
                <a:off x="2344000" y="239107"/>
                <a:ext cx="67320" cy="6480"/>
              </p14:xfrm>
            </p:contentPart>
          </mc:Choice>
          <mc:Fallback xmlns="">
            <p:pic>
              <p:nvPicPr>
                <p:cNvPr id="29" name="Input penna 28">
                  <a:extLst>
                    <a:ext uri="{FF2B5EF4-FFF2-40B4-BE49-F238E27FC236}">
                      <a16:creationId xmlns:a16="http://schemas.microsoft.com/office/drawing/2014/main" id="{D299EC3C-382D-4FC7-BEC6-F92000C529F2}"/>
                    </a:ext>
                  </a:extLst>
                </p:cNvPr>
                <p:cNvPicPr/>
                <p:nvPr/>
              </p:nvPicPr>
              <p:blipFill>
                <a:blip r:embed="rId1751"/>
                <a:stretch>
                  <a:fillRect/>
                </a:stretch>
              </p:blipFill>
              <p:spPr>
                <a:xfrm>
                  <a:off x="2335000" y="230107"/>
                  <a:ext cx="849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2">
              <p14:nvContentPartPr>
                <p14:cNvPr id="909" name="Input penna 908">
                  <a:extLst>
                    <a:ext uri="{FF2B5EF4-FFF2-40B4-BE49-F238E27FC236}">
                      <a16:creationId xmlns:a16="http://schemas.microsoft.com/office/drawing/2014/main" id="{B1F3F433-E638-4EF9-AB10-64D8F23CB551}"/>
                    </a:ext>
                  </a:extLst>
                </p14:cNvPr>
                <p14:cNvContentPartPr/>
                <p14:nvPr/>
              </p14:nvContentPartPr>
              <p14:xfrm>
                <a:off x="2397640" y="205267"/>
                <a:ext cx="130320" cy="106920"/>
              </p14:xfrm>
            </p:contentPart>
          </mc:Choice>
          <mc:Fallback xmlns="">
            <p:pic>
              <p:nvPicPr>
                <p:cNvPr id="30" name="Input penna 29">
                  <a:extLst>
                    <a:ext uri="{FF2B5EF4-FFF2-40B4-BE49-F238E27FC236}">
                      <a16:creationId xmlns:a16="http://schemas.microsoft.com/office/drawing/2014/main" id="{9C3FCE16-62B9-49D6-B23A-640E2FA3D693}"/>
                    </a:ext>
                  </a:extLst>
                </p:cNvPr>
                <p:cNvPicPr/>
                <p:nvPr/>
              </p:nvPicPr>
              <p:blipFill>
                <a:blip r:embed="rId1753"/>
                <a:stretch>
                  <a:fillRect/>
                </a:stretch>
              </p:blipFill>
              <p:spPr>
                <a:xfrm>
                  <a:off x="2388640" y="196627"/>
                  <a:ext cx="1479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4">
              <p14:nvContentPartPr>
                <p14:cNvPr id="910" name="Input penna 909">
                  <a:extLst>
                    <a:ext uri="{FF2B5EF4-FFF2-40B4-BE49-F238E27FC236}">
                      <a16:creationId xmlns:a16="http://schemas.microsoft.com/office/drawing/2014/main" id="{4D843637-3739-4744-8F61-1F907F616E98}"/>
                    </a:ext>
                  </a:extLst>
                </p14:cNvPr>
                <p14:cNvContentPartPr/>
                <p14:nvPr/>
              </p14:nvContentPartPr>
              <p14:xfrm>
                <a:off x="2506360" y="234427"/>
                <a:ext cx="117360" cy="86040"/>
              </p14:xfrm>
            </p:contentPart>
          </mc:Choice>
          <mc:Fallback xmlns="">
            <p:pic>
              <p:nvPicPr>
                <p:cNvPr id="31" name="Input penna 30">
                  <a:extLst>
                    <a:ext uri="{FF2B5EF4-FFF2-40B4-BE49-F238E27FC236}">
                      <a16:creationId xmlns:a16="http://schemas.microsoft.com/office/drawing/2014/main" id="{D77625A8-C012-4F9E-8197-8634DCAE5EDD}"/>
                    </a:ext>
                  </a:extLst>
                </p:cNvPr>
                <p:cNvPicPr/>
                <p:nvPr/>
              </p:nvPicPr>
              <p:blipFill>
                <a:blip r:embed="rId1755"/>
                <a:stretch>
                  <a:fillRect/>
                </a:stretch>
              </p:blipFill>
              <p:spPr>
                <a:xfrm>
                  <a:off x="2497360" y="225427"/>
                  <a:ext cx="1350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6">
              <p14:nvContentPartPr>
                <p14:cNvPr id="911" name="Input penna 910">
                  <a:extLst>
                    <a:ext uri="{FF2B5EF4-FFF2-40B4-BE49-F238E27FC236}">
                      <a16:creationId xmlns:a16="http://schemas.microsoft.com/office/drawing/2014/main" id="{ABDCFB50-6A04-42F2-AB5D-3A9A634BABC8}"/>
                    </a:ext>
                  </a:extLst>
                </p14:cNvPr>
                <p14:cNvContentPartPr/>
                <p14:nvPr/>
              </p14:nvContentPartPr>
              <p14:xfrm>
                <a:off x="2608600" y="229747"/>
                <a:ext cx="41400" cy="90000"/>
              </p14:xfrm>
            </p:contentPart>
          </mc:Choice>
          <mc:Fallback xmlns="">
            <p:pic>
              <p:nvPicPr>
                <p:cNvPr id="32" name="Input penna 31">
                  <a:extLst>
                    <a:ext uri="{FF2B5EF4-FFF2-40B4-BE49-F238E27FC236}">
                      <a16:creationId xmlns:a16="http://schemas.microsoft.com/office/drawing/2014/main" id="{4CD39569-2AE0-4A70-8AD7-121C098F8EF0}"/>
                    </a:ext>
                  </a:extLst>
                </p:cNvPr>
                <p:cNvPicPr/>
                <p:nvPr/>
              </p:nvPicPr>
              <p:blipFill>
                <a:blip r:embed="rId1757"/>
                <a:stretch>
                  <a:fillRect/>
                </a:stretch>
              </p:blipFill>
              <p:spPr>
                <a:xfrm>
                  <a:off x="2599960" y="221107"/>
                  <a:ext cx="590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8">
              <p14:nvContentPartPr>
                <p14:cNvPr id="912" name="Input penna 911">
                  <a:extLst>
                    <a:ext uri="{FF2B5EF4-FFF2-40B4-BE49-F238E27FC236}">
                      <a16:creationId xmlns:a16="http://schemas.microsoft.com/office/drawing/2014/main" id="{5DE16841-1B86-4FD3-A134-ABE53262B1A1}"/>
                    </a:ext>
                  </a:extLst>
                </p14:cNvPr>
                <p14:cNvContentPartPr/>
                <p14:nvPr/>
              </p14:nvContentPartPr>
              <p14:xfrm>
                <a:off x="2641360" y="222547"/>
                <a:ext cx="72360" cy="101520"/>
              </p14:xfrm>
            </p:contentPart>
          </mc:Choice>
          <mc:Fallback xmlns="">
            <p:pic>
              <p:nvPicPr>
                <p:cNvPr id="33" name="Input penna 32">
                  <a:extLst>
                    <a:ext uri="{FF2B5EF4-FFF2-40B4-BE49-F238E27FC236}">
                      <a16:creationId xmlns:a16="http://schemas.microsoft.com/office/drawing/2014/main" id="{BF5E6B9C-FCBD-498A-B5FA-FF4F984FD910}"/>
                    </a:ext>
                  </a:extLst>
                </p:cNvPr>
                <p:cNvPicPr/>
                <p:nvPr/>
              </p:nvPicPr>
              <p:blipFill>
                <a:blip r:embed="rId1759"/>
                <a:stretch>
                  <a:fillRect/>
                </a:stretch>
              </p:blipFill>
              <p:spPr>
                <a:xfrm>
                  <a:off x="2632360" y="213907"/>
                  <a:ext cx="900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0">
              <p14:nvContentPartPr>
                <p14:cNvPr id="913" name="Input penna 912">
                  <a:extLst>
                    <a:ext uri="{FF2B5EF4-FFF2-40B4-BE49-F238E27FC236}">
                      <a16:creationId xmlns:a16="http://schemas.microsoft.com/office/drawing/2014/main" id="{D89C4A31-4C8D-4A72-B773-D15B4060F8E0}"/>
                    </a:ext>
                  </a:extLst>
                </p14:cNvPr>
                <p14:cNvContentPartPr/>
                <p14:nvPr/>
              </p14:nvContentPartPr>
              <p14:xfrm>
                <a:off x="2736400" y="209947"/>
                <a:ext cx="53280" cy="123840"/>
              </p14:xfrm>
            </p:contentPart>
          </mc:Choice>
          <mc:Fallback xmlns="">
            <p:pic>
              <p:nvPicPr>
                <p:cNvPr id="34" name="Input penna 33">
                  <a:extLst>
                    <a:ext uri="{FF2B5EF4-FFF2-40B4-BE49-F238E27FC236}">
                      <a16:creationId xmlns:a16="http://schemas.microsoft.com/office/drawing/2014/main" id="{758FC280-2C94-42AF-8971-90C511B7AB65}"/>
                    </a:ext>
                  </a:extLst>
                </p:cNvPr>
                <p:cNvPicPr/>
                <p:nvPr/>
              </p:nvPicPr>
              <p:blipFill>
                <a:blip r:embed="rId1761"/>
                <a:stretch>
                  <a:fillRect/>
                </a:stretch>
              </p:blipFill>
              <p:spPr>
                <a:xfrm>
                  <a:off x="2727760" y="201307"/>
                  <a:ext cx="709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2">
              <p14:nvContentPartPr>
                <p14:cNvPr id="914" name="Input penna 913">
                  <a:extLst>
                    <a:ext uri="{FF2B5EF4-FFF2-40B4-BE49-F238E27FC236}">
                      <a16:creationId xmlns:a16="http://schemas.microsoft.com/office/drawing/2014/main" id="{B616BC8E-8B70-420A-8F3B-688C833E370F}"/>
                    </a:ext>
                  </a:extLst>
                </p14:cNvPr>
                <p14:cNvContentPartPr/>
                <p14:nvPr/>
              </p14:nvContentPartPr>
              <p14:xfrm>
                <a:off x="2800840" y="225067"/>
                <a:ext cx="78840" cy="111600"/>
              </p14:xfrm>
            </p:contentPart>
          </mc:Choice>
          <mc:Fallback xmlns="">
            <p:pic>
              <p:nvPicPr>
                <p:cNvPr id="35" name="Input penna 34">
                  <a:extLst>
                    <a:ext uri="{FF2B5EF4-FFF2-40B4-BE49-F238E27FC236}">
                      <a16:creationId xmlns:a16="http://schemas.microsoft.com/office/drawing/2014/main" id="{472885CD-9701-48E4-B38A-E3710B11F04F}"/>
                    </a:ext>
                  </a:extLst>
                </p:cNvPr>
                <p:cNvPicPr/>
                <p:nvPr/>
              </p:nvPicPr>
              <p:blipFill>
                <a:blip r:embed="rId1763"/>
                <a:stretch>
                  <a:fillRect/>
                </a:stretch>
              </p:blipFill>
              <p:spPr>
                <a:xfrm>
                  <a:off x="2792200" y="216427"/>
                  <a:ext cx="964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4">
              <p14:nvContentPartPr>
                <p14:cNvPr id="915" name="Input penna 914">
                  <a:extLst>
                    <a:ext uri="{FF2B5EF4-FFF2-40B4-BE49-F238E27FC236}">
                      <a16:creationId xmlns:a16="http://schemas.microsoft.com/office/drawing/2014/main" id="{DCD5C070-5EBB-414B-8867-CBE9FF331B69}"/>
                    </a:ext>
                  </a:extLst>
                </p14:cNvPr>
                <p14:cNvContentPartPr/>
                <p14:nvPr/>
              </p14:nvContentPartPr>
              <p14:xfrm>
                <a:off x="2994160" y="216067"/>
                <a:ext cx="107640" cy="103320"/>
              </p14:xfrm>
            </p:contentPart>
          </mc:Choice>
          <mc:Fallback xmlns="">
            <p:pic>
              <p:nvPicPr>
                <p:cNvPr id="37" name="Input penna 36">
                  <a:extLst>
                    <a:ext uri="{FF2B5EF4-FFF2-40B4-BE49-F238E27FC236}">
                      <a16:creationId xmlns:a16="http://schemas.microsoft.com/office/drawing/2014/main" id="{C1D6AF2B-1339-4CCF-B5B8-A849F933F0E8}"/>
                    </a:ext>
                  </a:extLst>
                </p:cNvPr>
                <p:cNvPicPr/>
                <p:nvPr/>
              </p:nvPicPr>
              <p:blipFill>
                <a:blip r:embed="rId1765"/>
                <a:stretch>
                  <a:fillRect/>
                </a:stretch>
              </p:blipFill>
              <p:spPr>
                <a:xfrm>
                  <a:off x="2985160" y="207427"/>
                  <a:ext cx="125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6">
              <p14:nvContentPartPr>
                <p14:cNvPr id="916" name="Input penna 915">
                  <a:extLst>
                    <a:ext uri="{FF2B5EF4-FFF2-40B4-BE49-F238E27FC236}">
                      <a16:creationId xmlns:a16="http://schemas.microsoft.com/office/drawing/2014/main" id="{E52391B0-DA2B-4CDA-9DD0-98A2A7867EB1}"/>
                    </a:ext>
                  </a:extLst>
                </p14:cNvPr>
                <p14:cNvContentPartPr/>
                <p14:nvPr/>
              </p14:nvContentPartPr>
              <p14:xfrm>
                <a:off x="3069400" y="222187"/>
                <a:ext cx="93600" cy="93960"/>
              </p14:xfrm>
            </p:contentPart>
          </mc:Choice>
          <mc:Fallback xmlns="">
            <p:pic>
              <p:nvPicPr>
                <p:cNvPr id="38" name="Input penna 37">
                  <a:extLst>
                    <a:ext uri="{FF2B5EF4-FFF2-40B4-BE49-F238E27FC236}">
                      <a16:creationId xmlns:a16="http://schemas.microsoft.com/office/drawing/2014/main" id="{0E84F584-457A-4572-9A33-C1B263F73FE5}"/>
                    </a:ext>
                  </a:extLst>
                </p:cNvPr>
                <p:cNvPicPr/>
                <p:nvPr/>
              </p:nvPicPr>
              <p:blipFill>
                <a:blip r:embed="rId1767"/>
                <a:stretch>
                  <a:fillRect/>
                </a:stretch>
              </p:blipFill>
              <p:spPr>
                <a:xfrm>
                  <a:off x="3060400" y="213547"/>
                  <a:ext cx="1112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8">
              <p14:nvContentPartPr>
                <p14:cNvPr id="917" name="Input penna 916">
                  <a:extLst>
                    <a:ext uri="{FF2B5EF4-FFF2-40B4-BE49-F238E27FC236}">
                      <a16:creationId xmlns:a16="http://schemas.microsoft.com/office/drawing/2014/main" id="{B679EFE0-05E7-466E-A102-7C3087071202}"/>
                    </a:ext>
                  </a:extLst>
                </p14:cNvPr>
                <p14:cNvContentPartPr/>
                <p14:nvPr/>
              </p14:nvContentPartPr>
              <p14:xfrm>
                <a:off x="3091720" y="258907"/>
                <a:ext cx="74880" cy="14040"/>
              </p14:xfrm>
            </p:contentPart>
          </mc:Choice>
          <mc:Fallback xmlns="">
            <p:pic>
              <p:nvPicPr>
                <p:cNvPr id="39" name="Input penna 38">
                  <a:extLst>
                    <a:ext uri="{FF2B5EF4-FFF2-40B4-BE49-F238E27FC236}">
                      <a16:creationId xmlns:a16="http://schemas.microsoft.com/office/drawing/2014/main" id="{6E70C75D-DC1B-4F3E-8DA0-0C06D05AD5D1}"/>
                    </a:ext>
                  </a:extLst>
                </p:cNvPr>
                <p:cNvPicPr/>
                <p:nvPr/>
              </p:nvPicPr>
              <p:blipFill>
                <a:blip r:embed="rId1769"/>
                <a:stretch>
                  <a:fillRect/>
                </a:stretch>
              </p:blipFill>
              <p:spPr>
                <a:xfrm>
                  <a:off x="3082720" y="249907"/>
                  <a:ext cx="925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0">
              <p14:nvContentPartPr>
                <p14:cNvPr id="918" name="Input penna 917">
                  <a:extLst>
                    <a:ext uri="{FF2B5EF4-FFF2-40B4-BE49-F238E27FC236}">
                      <a16:creationId xmlns:a16="http://schemas.microsoft.com/office/drawing/2014/main" id="{DCEEAB78-B6EF-4D8E-ABF7-E073C778BC0D}"/>
                    </a:ext>
                  </a:extLst>
                </p14:cNvPr>
                <p14:cNvContentPartPr/>
                <p14:nvPr/>
              </p14:nvContentPartPr>
              <p14:xfrm>
                <a:off x="3158680" y="219307"/>
                <a:ext cx="120960" cy="93960"/>
              </p14:xfrm>
            </p:contentPart>
          </mc:Choice>
          <mc:Fallback xmlns="">
            <p:pic>
              <p:nvPicPr>
                <p:cNvPr id="40" name="Input penna 39">
                  <a:extLst>
                    <a:ext uri="{FF2B5EF4-FFF2-40B4-BE49-F238E27FC236}">
                      <a16:creationId xmlns:a16="http://schemas.microsoft.com/office/drawing/2014/main" id="{E5CF72B7-707E-4961-AB47-828D36D7878D}"/>
                    </a:ext>
                  </a:extLst>
                </p:cNvPr>
                <p:cNvPicPr/>
                <p:nvPr/>
              </p:nvPicPr>
              <p:blipFill>
                <a:blip r:embed="rId1771"/>
                <a:stretch>
                  <a:fillRect/>
                </a:stretch>
              </p:blipFill>
              <p:spPr>
                <a:xfrm>
                  <a:off x="3149680" y="210307"/>
                  <a:ext cx="138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2">
              <p14:nvContentPartPr>
                <p14:cNvPr id="919" name="Input penna 918">
                  <a:extLst>
                    <a:ext uri="{FF2B5EF4-FFF2-40B4-BE49-F238E27FC236}">
                      <a16:creationId xmlns:a16="http://schemas.microsoft.com/office/drawing/2014/main" id="{48D41EFE-5C89-4CF5-8A1C-197579D25D09}"/>
                    </a:ext>
                  </a:extLst>
                </p14:cNvPr>
                <p14:cNvContentPartPr/>
                <p14:nvPr/>
              </p14:nvContentPartPr>
              <p14:xfrm>
                <a:off x="3218080" y="220747"/>
                <a:ext cx="116640" cy="5040"/>
              </p14:xfrm>
            </p:contentPart>
          </mc:Choice>
          <mc:Fallback xmlns="">
            <p:pic>
              <p:nvPicPr>
                <p:cNvPr id="41" name="Input penna 40">
                  <a:extLst>
                    <a:ext uri="{FF2B5EF4-FFF2-40B4-BE49-F238E27FC236}">
                      <a16:creationId xmlns:a16="http://schemas.microsoft.com/office/drawing/2014/main" id="{D16FF107-7F94-4DC9-BA80-FB93E721DE50}"/>
                    </a:ext>
                  </a:extLst>
                </p:cNvPr>
                <p:cNvPicPr/>
                <p:nvPr/>
              </p:nvPicPr>
              <p:blipFill>
                <a:blip r:embed="rId1773"/>
                <a:stretch>
                  <a:fillRect/>
                </a:stretch>
              </p:blipFill>
              <p:spPr>
                <a:xfrm>
                  <a:off x="3209440" y="211747"/>
                  <a:ext cx="134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4">
              <p14:nvContentPartPr>
                <p14:cNvPr id="920" name="Input penna 919">
                  <a:extLst>
                    <a:ext uri="{FF2B5EF4-FFF2-40B4-BE49-F238E27FC236}">
                      <a16:creationId xmlns:a16="http://schemas.microsoft.com/office/drawing/2014/main" id="{195CAA7F-18CC-47F9-B56B-2CE2E5ABEEF9}"/>
                    </a:ext>
                  </a:extLst>
                </p14:cNvPr>
                <p14:cNvContentPartPr/>
                <p14:nvPr/>
              </p14:nvContentPartPr>
              <p14:xfrm>
                <a:off x="3319240" y="218587"/>
                <a:ext cx="135720" cy="93240"/>
              </p14:xfrm>
            </p:contentPart>
          </mc:Choice>
          <mc:Fallback xmlns="">
            <p:pic>
              <p:nvPicPr>
                <p:cNvPr id="42" name="Input penna 41">
                  <a:extLst>
                    <a:ext uri="{FF2B5EF4-FFF2-40B4-BE49-F238E27FC236}">
                      <a16:creationId xmlns:a16="http://schemas.microsoft.com/office/drawing/2014/main" id="{8CE5808A-EA43-4843-BBC0-ED48AE3CF557}"/>
                    </a:ext>
                  </a:extLst>
                </p:cNvPr>
                <p:cNvPicPr/>
                <p:nvPr/>
              </p:nvPicPr>
              <p:blipFill>
                <a:blip r:embed="rId1775"/>
                <a:stretch>
                  <a:fillRect/>
                </a:stretch>
              </p:blipFill>
              <p:spPr>
                <a:xfrm>
                  <a:off x="3310240" y="209947"/>
                  <a:ext cx="153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6">
              <p14:nvContentPartPr>
                <p14:cNvPr id="921" name="Input penna 920">
                  <a:extLst>
                    <a:ext uri="{FF2B5EF4-FFF2-40B4-BE49-F238E27FC236}">
                      <a16:creationId xmlns:a16="http://schemas.microsoft.com/office/drawing/2014/main" id="{365E9D22-A0B2-40BC-93B5-0F426A703FAC}"/>
                    </a:ext>
                  </a:extLst>
                </p14:cNvPr>
                <p14:cNvContentPartPr/>
                <p14:nvPr/>
              </p14:nvContentPartPr>
              <p14:xfrm>
                <a:off x="3479800" y="214627"/>
                <a:ext cx="93960" cy="86040"/>
              </p14:xfrm>
            </p:contentPart>
          </mc:Choice>
          <mc:Fallback xmlns="">
            <p:pic>
              <p:nvPicPr>
                <p:cNvPr id="43" name="Input penna 42">
                  <a:extLst>
                    <a:ext uri="{FF2B5EF4-FFF2-40B4-BE49-F238E27FC236}">
                      <a16:creationId xmlns:a16="http://schemas.microsoft.com/office/drawing/2014/main" id="{A29A793E-24DA-4DEF-BF4F-29CAEED19F1E}"/>
                    </a:ext>
                  </a:extLst>
                </p:cNvPr>
                <p:cNvPicPr/>
                <p:nvPr/>
              </p:nvPicPr>
              <p:blipFill>
                <a:blip r:embed="rId1777"/>
                <a:stretch>
                  <a:fillRect/>
                </a:stretch>
              </p:blipFill>
              <p:spPr>
                <a:xfrm>
                  <a:off x="3471160" y="205627"/>
                  <a:ext cx="111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8">
              <p14:nvContentPartPr>
                <p14:cNvPr id="922" name="Input penna 921">
                  <a:extLst>
                    <a:ext uri="{FF2B5EF4-FFF2-40B4-BE49-F238E27FC236}">
                      <a16:creationId xmlns:a16="http://schemas.microsoft.com/office/drawing/2014/main" id="{B0F2CEBE-491D-4C6D-B2F2-5C9ED2C6A478}"/>
                    </a:ext>
                  </a:extLst>
                </p14:cNvPr>
                <p14:cNvContentPartPr/>
                <p14:nvPr/>
              </p14:nvContentPartPr>
              <p14:xfrm>
                <a:off x="3557920" y="206347"/>
                <a:ext cx="61920" cy="98640"/>
              </p14:xfrm>
            </p:contentPart>
          </mc:Choice>
          <mc:Fallback xmlns="">
            <p:pic>
              <p:nvPicPr>
                <p:cNvPr id="44" name="Input penna 43">
                  <a:extLst>
                    <a:ext uri="{FF2B5EF4-FFF2-40B4-BE49-F238E27FC236}">
                      <a16:creationId xmlns:a16="http://schemas.microsoft.com/office/drawing/2014/main" id="{20FF591E-8109-4C24-AB06-1888E921A4F2}"/>
                    </a:ext>
                  </a:extLst>
                </p:cNvPr>
                <p:cNvPicPr/>
                <p:nvPr/>
              </p:nvPicPr>
              <p:blipFill>
                <a:blip r:embed="rId1779"/>
                <a:stretch>
                  <a:fillRect/>
                </a:stretch>
              </p:blipFill>
              <p:spPr>
                <a:xfrm>
                  <a:off x="3548920" y="197707"/>
                  <a:ext cx="795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0">
              <p14:nvContentPartPr>
                <p14:cNvPr id="923" name="Input penna 922">
                  <a:extLst>
                    <a:ext uri="{FF2B5EF4-FFF2-40B4-BE49-F238E27FC236}">
                      <a16:creationId xmlns:a16="http://schemas.microsoft.com/office/drawing/2014/main" id="{60EB3D1C-3FFD-44CA-98D1-E35E626DC7C9}"/>
                    </a:ext>
                  </a:extLst>
                </p14:cNvPr>
                <p14:cNvContentPartPr/>
                <p14:nvPr/>
              </p14:nvContentPartPr>
              <p14:xfrm>
                <a:off x="3554320" y="254227"/>
                <a:ext cx="61560" cy="5040"/>
              </p14:xfrm>
            </p:contentPart>
          </mc:Choice>
          <mc:Fallback xmlns="">
            <p:pic>
              <p:nvPicPr>
                <p:cNvPr id="45" name="Input penna 44">
                  <a:extLst>
                    <a:ext uri="{FF2B5EF4-FFF2-40B4-BE49-F238E27FC236}">
                      <a16:creationId xmlns:a16="http://schemas.microsoft.com/office/drawing/2014/main" id="{E6939287-E122-49F0-BB3C-7B5B2FD9E479}"/>
                    </a:ext>
                  </a:extLst>
                </p:cNvPr>
                <p:cNvPicPr/>
                <p:nvPr/>
              </p:nvPicPr>
              <p:blipFill>
                <a:blip r:embed="rId1781"/>
                <a:stretch>
                  <a:fillRect/>
                </a:stretch>
              </p:blipFill>
              <p:spPr>
                <a:xfrm>
                  <a:off x="3545680" y="245227"/>
                  <a:ext cx="79200" cy="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4" name="Gruppo 923">
            <a:extLst>
              <a:ext uri="{FF2B5EF4-FFF2-40B4-BE49-F238E27FC236}">
                <a16:creationId xmlns:a16="http://schemas.microsoft.com/office/drawing/2014/main" id="{3A6EBBBA-EEDD-46EC-93D0-B638E01E36A9}"/>
              </a:ext>
            </a:extLst>
          </p:cNvPr>
          <p:cNvGrpSpPr/>
          <p:nvPr/>
        </p:nvGrpSpPr>
        <p:grpSpPr>
          <a:xfrm>
            <a:off x="7889922" y="1474964"/>
            <a:ext cx="388800" cy="485280"/>
            <a:chOff x="1567480" y="1501987"/>
            <a:chExt cx="388800" cy="48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2">
              <p14:nvContentPartPr>
                <p14:cNvPr id="925" name="Input penna 924">
                  <a:extLst>
                    <a:ext uri="{FF2B5EF4-FFF2-40B4-BE49-F238E27FC236}">
                      <a16:creationId xmlns:a16="http://schemas.microsoft.com/office/drawing/2014/main" id="{2D2FA516-DDC9-485E-9371-B82E05CC0ACA}"/>
                    </a:ext>
                  </a:extLst>
                </p14:cNvPr>
                <p14:cNvContentPartPr/>
                <p14:nvPr/>
              </p14:nvContentPartPr>
              <p14:xfrm>
                <a:off x="1927120" y="1501987"/>
                <a:ext cx="29160" cy="30960"/>
              </p14:xfrm>
            </p:contentPart>
          </mc:Choice>
          <mc:Fallback xmlns="">
            <p:pic>
              <p:nvPicPr>
                <p:cNvPr id="53" name="Input penna 52">
                  <a:extLst>
                    <a:ext uri="{FF2B5EF4-FFF2-40B4-BE49-F238E27FC236}">
                      <a16:creationId xmlns:a16="http://schemas.microsoft.com/office/drawing/2014/main" id="{F1292E51-9B8D-47A5-98FB-D31376341EC7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1918120" y="1493347"/>
                  <a:ext cx="468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4">
              <p14:nvContentPartPr>
                <p14:cNvPr id="926" name="Input penna 925">
                  <a:extLst>
                    <a:ext uri="{FF2B5EF4-FFF2-40B4-BE49-F238E27FC236}">
                      <a16:creationId xmlns:a16="http://schemas.microsoft.com/office/drawing/2014/main" id="{79A505B8-F5F0-4431-8E09-B31FD1331B59}"/>
                    </a:ext>
                  </a:extLst>
                </p14:cNvPr>
                <p14:cNvContentPartPr/>
                <p14:nvPr/>
              </p14:nvContentPartPr>
              <p14:xfrm>
                <a:off x="1781680" y="1561747"/>
                <a:ext cx="118800" cy="158760"/>
              </p14:xfrm>
            </p:contentPart>
          </mc:Choice>
          <mc:Fallback xmlns="">
            <p:pic>
              <p:nvPicPr>
                <p:cNvPr id="54" name="Input penna 53">
                  <a:extLst>
                    <a:ext uri="{FF2B5EF4-FFF2-40B4-BE49-F238E27FC236}">
                      <a16:creationId xmlns:a16="http://schemas.microsoft.com/office/drawing/2014/main" id="{7EA2FC04-B521-4218-932D-8396501FB451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1773040" y="1552747"/>
                  <a:ext cx="1364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6">
              <p14:nvContentPartPr>
                <p14:cNvPr id="927" name="Input penna 926">
                  <a:extLst>
                    <a:ext uri="{FF2B5EF4-FFF2-40B4-BE49-F238E27FC236}">
                      <a16:creationId xmlns:a16="http://schemas.microsoft.com/office/drawing/2014/main" id="{576C4A62-B506-49C4-9476-4A5BDE948E52}"/>
                    </a:ext>
                  </a:extLst>
                </p14:cNvPr>
                <p14:cNvContentPartPr/>
                <p14:nvPr/>
              </p14:nvContentPartPr>
              <p14:xfrm>
                <a:off x="1665040" y="1761187"/>
                <a:ext cx="84600" cy="116280"/>
              </p14:xfrm>
            </p:contentPart>
          </mc:Choice>
          <mc:Fallback xmlns="">
            <p:pic>
              <p:nvPicPr>
                <p:cNvPr id="55" name="Input penna 54">
                  <a:extLst>
                    <a:ext uri="{FF2B5EF4-FFF2-40B4-BE49-F238E27FC236}">
                      <a16:creationId xmlns:a16="http://schemas.microsoft.com/office/drawing/2014/main" id="{55956427-0A08-48CE-9F62-ED65822B1E24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1656400" y="1752547"/>
                  <a:ext cx="1022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8">
              <p14:nvContentPartPr>
                <p14:cNvPr id="928" name="Input penna 927">
                  <a:extLst>
                    <a:ext uri="{FF2B5EF4-FFF2-40B4-BE49-F238E27FC236}">
                      <a16:creationId xmlns:a16="http://schemas.microsoft.com/office/drawing/2014/main" id="{D8C6D10E-08F5-4A94-9819-3ED72E6A9A1E}"/>
                    </a:ext>
                  </a:extLst>
                </p14:cNvPr>
                <p14:cNvContentPartPr/>
                <p14:nvPr/>
              </p14:nvContentPartPr>
              <p14:xfrm>
                <a:off x="1567480" y="1928947"/>
                <a:ext cx="54000" cy="58320"/>
              </p14:xfrm>
            </p:contentPart>
          </mc:Choice>
          <mc:Fallback xmlns="">
            <p:pic>
              <p:nvPicPr>
                <p:cNvPr id="56" name="Input penna 55">
                  <a:extLst>
                    <a:ext uri="{FF2B5EF4-FFF2-40B4-BE49-F238E27FC236}">
                      <a16:creationId xmlns:a16="http://schemas.microsoft.com/office/drawing/2014/main" id="{26887F5B-2709-40FD-A673-0A81A1F42C18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1558840" y="1919947"/>
                  <a:ext cx="7164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9" name="Gruppo 928">
            <a:extLst>
              <a:ext uri="{FF2B5EF4-FFF2-40B4-BE49-F238E27FC236}">
                <a16:creationId xmlns:a16="http://schemas.microsoft.com/office/drawing/2014/main" id="{1D473830-1A3B-4BA2-80D4-2B0E093FCBF8}"/>
              </a:ext>
            </a:extLst>
          </p:cNvPr>
          <p:cNvGrpSpPr/>
          <p:nvPr/>
        </p:nvGrpSpPr>
        <p:grpSpPr>
          <a:xfrm>
            <a:off x="7356402" y="2057084"/>
            <a:ext cx="451800" cy="574920"/>
            <a:chOff x="1033960" y="2084107"/>
            <a:chExt cx="451800" cy="57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90">
              <p14:nvContentPartPr>
                <p14:cNvPr id="930" name="Input penna 929">
                  <a:extLst>
                    <a:ext uri="{FF2B5EF4-FFF2-40B4-BE49-F238E27FC236}">
                      <a16:creationId xmlns:a16="http://schemas.microsoft.com/office/drawing/2014/main" id="{E261C34E-21EB-47C7-B894-30AA5D80FD7C}"/>
                    </a:ext>
                  </a:extLst>
                </p14:cNvPr>
                <p14:cNvContentPartPr/>
                <p14:nvPr/>
              </p14:nvContentPartPr>
              <p14:xfrm>
                <a:off x="1453000" y="2084107"/>
                <a:ext cx="32760" cy="38520"/>
              </p14:xfrm>
            </p:contentPart>
          </mc:Choice>
          <mc:Fallback xmlns="">
            <p:pic>
              <p:nvPicPr>
                <p:cNvPr id="57" name="Input penna 56">
                  <a:extLst>
                    <a:ext uri="{FF2B5EF4-FFF2-40B4-BE49-F238E27FC236}">
                      <a16:creationId xmlns:a16="http://schemas.microsoft.com/office/drawing/2014/main" id="{EFB81A7F-C62A-4865-B00E-A04B5316F574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1444000" y="2075467"/>
                  <a:ext cx="504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2">
              <p14:nvContentPartPr>
                <p14:cNvPr id="931" name="Input penna 930">
                  <a:extLst>
                    <a:ext uri="{FF2B5EF4-FFF2-40B4-BE49-F238E27FC236}">
                      <a16:creationId xmlns:a16="http://schemas.microsoft.com/office/drawing/2014/main" id="{DF00A61C-B159-4DDA-BE43-002DEE2748D9}"/>
                    </a:ext>
                  </a:extLst>
                </p14:cNvPr>
                <p14:cNvContentPartPr/>
                <p14:nvPr/>
              </p14:nvContentPartPr>
              <p14:xfrm>
                <a:off x="1347520" y="2148187"/>
                <a:ext cx="84600" cy="97920"/>
              </p14:xfrm>
            </p:contentPart>
          </mc:Choice>
          <mc:Fallback xmlns="">
            <p:pic>
              <p:nvPicPr>
                <p:cNvPr id="58" name="Input penna 57">
                  <a:extLst>
                    <a:ext uri="{FF2B5EF4-FFF2-40B4-BE49-F238E27FC236}">
                      <a16:creationId xmlns:a16="http://schemas.microsoft.com/office/drawing/2014/main" id="{61D721BA-F714-4F90-89AC-951C62C3B30A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1338880" y="2139547"/>
                  <a:ext cx="102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4">
              <p14:nvContentPartPr>
                <p14:cNvPr id="932" name="Input penna 931">
                  <a:extLst>
                    <a:ext uri="{FF2B5EF4-FFF2-40B4-BE49-F238E27FC236}">
                      <a16:creationId xmlns:a16="http://schemas.microsoft.com/office/drawing/2014/main" id="{F7735634-9A5D-41A3-B017-35EC335F9E83}"/>
                    </a:ext>
                  </a:extLst>
                </p14:cNvPr>
                <p14:cNvContentPartPr/>
                <p14:nvPr/>
              </p14:nvContentPartPr>
              <p14:xfrm>
                <a:off x="1246360" y="2312707"/>
                <a:ext cx="42480" cy="53640"/>
              </p14:xfrm>
            </p:contentPart>
          </mc:Choice>
          <mc:Fallback xmlns="">
            <p:pic>
              <p:nvPicPr>
                <p:cNvPr id="59" name="Input penna 58">
                  <a:extLst>
                    <a:ext uri="{FF2B5EF4-FFF2-40B4-BE49-F238E27FC236}">
                      <a16:creationId xmlns:a16="http://schemas.microsoft.com/office/drawing/2014/main" id="{BA7989A6-F313-44A2-8EC8-C728EAC81EC8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1237360" y="2304067"/>
                  <a:ext cx="601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6">
              <p14:nvContentPartPr>
                <p14:cNvPr id="933" name="Input penna 932">
                  <a:extLst>
                    <a:ext uri="{FF2B5EF4-FFF2-40B4-BE49-F238E27FC236}">
                      <a16:creationId xmlns:a16="http://schemas.microsoft.com/office/drawing/2014/main" id="{EAC9A4B0-F7F7-4380-B8BD-AB3C493890FD}"/>
                    </a:ext>
                  </a:extLst>
                </p14:cNvPr>
                <p14:cNvContentPartPr/>
                <p14:nvPr/>
              </p14:nvContentPartPr>
              <p14:xfrm>
                <a:off x="1104880" y="2428627"/>
                <a:ext cx="99720" cy="126720"/>
              </p14:xfrm>
            </p:contentPart>
          </mc:Choice>
          <mc:Fallback xmlns="">
            <p:pic>
              <p:nvPicPr>
                <p:cNvPr id="60" name="Input penna 59">
                  <a:extLst>
                    <a:ext uri="{FF2B5EF4-FFF2-40B4-BE49-F238E27FC236}">
                      <a16:creationId xmlns:a16="http://schemas.microsoft.com/office/drawing/2014/main" id="{0E48FC0D-9370-44A2-B82D-6E975AC8844C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1095880" y="2419627"/>
                  <a:ext cx="117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8">
              <p14:nvContentPartPr>
                <p14:cNvPr id="934" name="Input penna 933">
                  <a:extLst>
                    <a:ext uri="{FF2B5EF4-FFF2-40B4-BE49-F238E27FC236}">
                      <a16:creationId xmlns:a16="http://schemas.microsoft.com/office/drawing/2014/main" id="{C08F8837-1025-4110-B5AD-9771A27802F2}"/>
                    </a:ext>
                  </a:extLst>
                </p14:cNvPr>
                <p14:cNvContentPartPr/>
                <p14:nvPr/>
              </p14:nvContentPartPr>
              <p14:xfrm>
                <a:off x="1033960" y="2628067"/>
                <a:ext cx="19440" cy="30960"/>
              </p14:xfrm>
            </p:contentPart>
          </mc:Choice>
          <mc:Fallback xmlns="">
            <p:pic>
              <p:nvPicPr>
                <p:cNvPr id="61" name="Input penna 60">
                  <a:extLst>
                    <a:ext uri="{FF2B5EF4-FFF2-40B4-BE49-F238E27FC236}">
                      <a16:creationId xmlns:a16="http://schemas.microsoft.com/office/drawing/2014/main" id="{35581EF4-BDA7-45D8-B2E0-B1C6111D8F0E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1025320" y="2619427"/>
                  <a:ext cx="3708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5" name="Gruppo 934">
            <a:extLst>
              <a:ext uri="{FF2B5EF4-FFF2-40B4-BE49-F238E27FC236}">
                <a16:creationId xmlns:a16="http://schemas.microsoft.com/office/drawing/2014/main" id="{A1FC0754-830B-4930-B974-64DD52CCC7C1}"/>
              </a:ext>
            </a:extLst>
          </p:cNvPr>
          <p:cNvGrpSpPr/>
          <p:nvPr/>
        </p:nvGrpSpPr>
        <p:grpSpPr>
          <a:xfrm>
            <a:off x="8350722" y="589724"/>
            <a:ext cx="717480" cy="797400"/>
            <a:chOff x="2028280" y="616747"/>
            <a:chExt cx="717480" cy="79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0">
              <p14:nvContentPartPr>
                <p14:cNvPr id="936" name="Input penna 935">
                  <a:extLst>
                    <a:ext uri="{FF2B5EF4-FFF2-40B4-BE49-F238E27FC236}">
                      <a16:creationId xmlns:a16="http://schemas.microsoft.com/office/drawing/2014/main" id="{B60CB863-58D5-4E08-976C-E1EB1F7A2F94}"/>
                    </a:ext>
                  </a:extLst>
                </p14:cNvPr>
                <p14:cNvContentPartPr/>
                <p14:nvPr/>
              </p14:nvContentPartPr>
              <p14:xfrm>
                <a:off x="2500600" y="717547"/>
                <a:ext cx="70200" cy="91800"/>
              </p14:xfrm>
            </p:contentPart>
          </mc:Choice>
          <mc:Fallback xmlns="">
            <p:pic>
              <p:nvPicPr>
                <p:cNvPr id="47" name="Input penna 46">
                  <a:extLst>
                    <a:ext uri="{FF2B5EF4-FFF2-40B4-BE49-F238E27FC236}">
                      <a16:creationId xmlns:a16="http://schemas.microsoft.com/office/drawing/2014/main" id="{F9C4FC83-D111-4F9E-A7C8-05118EE1CA26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2491960" y="708547"/>
                  <a:ext cx="87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2">
              <p14:nvContentPartPr>
                <p14:cNvPr id="937" name="Input penna 936">
                  <a:extLst>
                    <a:ext uri="{FF2B5EF4-FFF2-40B4-BE49-F238E27FC236}">
                      <a16:creationId xmlns:a16="http://schemas.microsoft.com/office/drawing/2014/main" id="{40F44E7A-FD12-4A14-86D0-B132A40E14A8}"/>
                    </a:ext>
                  </a:extLst>
                </p14:cNvPr>
                <p14:cNvContentPartPr/>
                <p14:nvPr/>
              </p14:nvContentPartPr>
              <p14:xfrm>
                <a:off x="2466400" y="820867"/>
                <a:ext cx="23400" cy="33840"/>
              </p14:xfrm>
            </p:contentPart>
          </mc:Choice>
          <mc:Fallback xmlns="">
            <p:pic>
              <p:nvPicPr>
                <p:cNvPr id="48" name="Input penna 47">
                  <a:extLst>
                    <a:ext uri="{FF2B5EF4-FFF2-40B4-BE49-F238E27FC236}">
                      <a16:creationId xmlns:a16="http://schemas.microsoft.com/office/drawing/2014/main" id="{4D72952D-35E0-4AA4-ACB3-301035B8BA20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2457400" y="812227"/>
                  <a:ext cx="41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4">
              <p14:nvContentPartPr>
                <p14:cNvPr id="938" name="Input penna 937">
                  <a:extLst>
                    <a:ext uri="{FF2B5EF4-FFF2-40B4-BE49-F238E27FC236}">
                      <a16:creationId xmlns:a16="http://schemas.microsoft.com/office/drawing/2014/main" id="{EA7D3847-596B-40F3-86A4-FCE72FA9BD45}"/>
                    </a:ext>
                  </a:extLst>
                </p14:cNvPr>
                <p14:cNvContentPartPr/>
                <p14:nvPr/>
              </p14:nvContentPartPr>
              <p14:xfrm>
                <a:off x="2355520" y="895747"/>
                <a:ext cx="74880" cy="85680"/>
              </p14:xfrm>
            </p:contentPart>
          </mc:Choice>
          <mc:Fallback xmlns="">
            <p:pic>
              <p:nvPicPr>
                <p:cNvPr id="49" name="Input penna 48">
                  <a:extLst>
                    <a:ext uri="{FF2B5EF4-FFF2-40B4-BE49-F238E27FC236}">
                      <a16:creationId xmlns:a16="http://schemas.microsoft.com/office/drawing/2014/main" id="{9E988FA7-9D64-472E-AE11-D79B42985C4E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2346520" y="886747"/>
                  <a:ext cx="92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6">
              <p14:nvContentPartPr>
                <p14:cNvPr id="939" name="Input penna 938">
                  <a:extLst>
                    <a:ext uri="{FF2B5EF4-FFF2-40B4-BE49-F238E27FC236}">
                      <a16:creationId xmlns:a16="http://schemas.microsoft.com/office/drawing/2014/main" id="{C8BF4C85-C4D0-41AC-A4DB-9BFD767730BB}"/>
                    </a:ext>
                  </a:extLst>
                </p14:cNvPr>
                <p14:cNvContentPartPr/>
                <p14:nvPr/>
              </p14:nvContentPartPr>
              <p14:xfrm>
                <a:off x="2282800" y="1029667"/>
                <a:ext cx="30960" cy="41400"/>
              </p14:xfrm>
            </p:contentPart>
          </mc:Choice>
          <mc:Fallback xmlns="">
            <p:pic>
              <p:nvPicPr>
                <p:cNvPr id="50" name="Input penna 49">
                  <a:extLst>
                    <a:ext uri="{FF2B5EF4-FFF2-40B4-BE49-F238E27FC236}">
                      <a16:creationId xmlns:a16="http://schemas.microsoft.com/office/drawing/2014/main" id="{0F0940D5-DABB-42B2-AB53-F9841ECD1E75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2273800" y="1021027"/>
                  <a:ext cx="486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8">
              <p14:nvContentPartPr>
                <p14:cNvPr id="940" name="Input penna 939">
                  <a:extLst>
                    <a:ext uri="{FF2B5EF4-FFF2-40B4-BE49-F238E27FC236}">
                      <a16:creationId xmlns:a16="http://schemas.microsoft.com/office/drawing/2014/main" id="{E7451CFD-0B4B-4C23-AACB-DCCB640719A4}"/>
                    </a:ext>
                  </a:extLst>
                </p14:cNvPr>
                <p14:cNvContentPartPr/>
                <p14:nvPr/>
              </p14:nvContentPartPr>
              <p14:xfrm>
                <a:off x="2139160" y="1110667"/>
                <a:ext cx="111240" cy="163440"/>
              </p14:xfrm>
            </p:contentPart>
          </mc:Choice>
          <mc:Fallback xmlns="">
            <p:pic>
              <p:nvPicPr>
                <p:cNvPr id="51" name="Input penna 50">
                  <a:extLst>
                    <a:ext uri="{FF2B5EF4-FFF2-40B4-BE49-F238E27FC236}">
                      <a16:creationId xmlns:a16="http://schemas.microsoft.com/office/drawing/2014/main" id="{BE067ECE-2632-441A-9954-C431533568E0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2130520" y="1101667"/>
                  <a:ext cx="1288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0">
              <p14:nvContentPartPr>
                <p14:cNvPr id="941" name="Input penna 940">
                  <a:extLst>
                    <a:ext uri="{FF2B5EF4-FFF2-40B4-BE49-F238E27FC236}">
                      <a16:creationId xmlns:a16="http://schemas.microsoft.com/office/drawing/2014/main" id="{1E33EC77-FA24-490D-B56C-A3A7BD3710D3}"/>
                    </a:ext>
                  </a:extLst>
                </p14:cNvPr>
                <p14:cNvContentPartPr/>
                <p14:nvPr/>
              </p14:nvContentPartPr>
              <p14:xfrm>
                <a:off x="2028280" y="1305427"/>
                <a:ext cx="82440" cy="108720"/>
              </p14:xfrm>
            </p:contentPart>
          </mc:Choice>
          <mc:Fallback xmlns="">
            <p:pic>
              <p:nvPicPr>
                <p:cNvPr id="52" name="Input penna 51">
                  <a:extLst>
                    <a:ext uri="{FF2B5EF4-FFF2-40B4-BE49-F238E27FC236}">
                      <a16:creationId xmlns:a16="http://schemas.microsoft.com/office/drawing/2014/main" id="{D90A5D54-2313-491B-A0B4-824F0DB9F5B2}"/>
                    </a:ext>
                  </a:extLst>
                </p:cNvPr>
                <p:cNvPicPr/>
                <p:nvPr/>
              </p:nvPicPr>
              <p:blipFill>
                <a:blip r:embed="rId1811"/>
                <a:stretch>
                  <a:fillRect/>
                </a:stretch>
              </p:blipFill>
              <p:spPr>
                <a:xfrm>
                  <a:off x="2019640" y="1296787"/>
                  <a:ext cx="100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2">
              <p14:nvContentPartPr>
                <p14:cNvPr id="942" name="Input penna 941">
                  <a:extLst>
                    <a:ext uri="{FF2B5EF4-FFF2-40B4-BE49-F238E27FC236}">
                      <a16:creationId xmlns:a16="http://schemas.microsoft.com/office/drawing/2014/main" id="{EA35ED22-AD09-4F5B-8FE9-A9DFB914EF8D}"/>
                    </a:ext>
                  </a:extLst>
                </p14:cNvPr>
                <p14:cNvContentPartPr/>
                <p14:nvPr/>
              </p14:nvContentPartPr>
              <p14:xfrm>
                <a:off x="2511400" y="641227"/>
                <a:ext cx="98640" cy="142200"/>
              </p14:xfrm>
            </p:contentPart>
          </mc:Choice>
          <mc:Fallback xmlns="">
            <p:pic>
              <p:nvPicPr>
                <p:cNvPr id="65" name="Input penna 64">
                  <a:extLst>
                    <a:ext uri="{FF2B5EF4-FFF2-40B4-BE49-F238E27FC236}">
                      <a16:creationId xmlns:a16="http://schemas.microsoft.com/office/drawing/2014/main" id="{0BE4E611-AD95-4970-9774-50A8266DE6AD}"/>
                    </a:ext>
                  </a:extLst>
                </p:cNvPr>
                <p:cNvPicPr/>
                <p:nvPr/>
              </p:nvPicPr>
              <p:blipFill>
                <a:blip r:embed="rId1813"/>
                <a:stretch>
                  <a:fillRect/>
                </a:stretch>
              </p:blipFill>
              <p:spPr>
                <a:xfrm>
                  <a:off x="2502760" y="632587"/>
                  <a:ext cx="1162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4">
              <p14:nvContentPartPr>
                <p14:cNvPr id="943" name="Input penna 942">
                  <a:extLst>
                    <a:ext uri="{FF2B5EF4-FFF2-40B4-BE49-F238E27FC236}">
                      <a16:creationId xmlns:a16="http://schemas.microsoft.com/office/drawing/2014/main" id="{CEB20E7D-1DF8-4F5F-9AD0-BEAB06D77DCC}"/>
                    </a:ext>
                  </a:extLst>
                </p14:cNvPr>
                <p14:cNvContentPartPr/>
                <p14:nvPr/>
              </p14:nvContentPartPr>
              <p14:xfrm>
                <a:off x="2693920" y="616747"/>
                <a:ext cx="51840" cy="176760"/>
              </p14:xfrm>
            </p:contentPart>
          </mc:Choice>
          <mc:Fallback xmlns="">
            <p:pic>
              <p:nvPicPr>
                <p:cNvPr id="66" name="Input penna 65">
                  <a:extLst>
                    <a:ext uri="{FF2B5EF4-FFF2-40B4-BE49-F238E27FC236}">
                      <a16:creationId xmlns:a16="http://schemas.microsoft.com/office/drawing/2014/main" id="{614E5774-21EC-4479-827C-EDACAD474724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2684920" y="608107"/>
                  <a:ext cx="6948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16">
            <p14:nvContentPartPr>
              <p14:cNvPr id="944" name="Input penna 943">
                <a:extLst>
                  <a:ext uri="{FF2B5EF4-FFF2-40B4-BE49-F238E27FC236}">
                    <a16:creationId xmlns:a16="http://schemas.microsoft.com/office/drawing/2014/main" id="{DCF0344C-93BD-4983-B622-B8CD93F9D6A2}"/>
                  </a:ext>
                </a:extLst>
              </p14:cNvPr>
              <p14:cNvContentPartPr/>
              <p14:nvPr/>
            </p14:nvContentPartPr>
            <p14:xfrm>
              <a:off x="7019082" y="1991564"/>
              <a:ext cx="1255680" cy="608400"/>
            </p14:xfrm>
          </p:contentPart>
        </mc:Choice>
        <mc:Fallback xmlns="">
          <p:pic>
            <p:nvPicPr>
              <p:cNvPr id="944" name="Input penna 943">
                <a:extLst>
                  <a:ext uri="{FF2B5EF4-FFF2-40B4-BE49-F238E27FC236}">
                    <a16:creationId xmlns:a16="http://schemas.microsoft.com/office/drawing/2014/main" id="{DCF0344C-93BD-4983-B622-B8CD93F9D6A2}"/>
                  </a:ext>
                </a:extLst>
              </p:cNvPr>
              <p:cNvPicPr/>
              <p:nvPr/>
            </p:nvPicPr>
            <p:blipFill>
              <a:blip r:embed="rId1817"/>
              <a:stretch>
                <a:fillRect/>
              </a:stretch>
            </p:blipFill>
            <p:spPr>
              <a:xfrm>
                <a:off x="7010082" y="1982564"/>
                <a:ext cx="127332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8">
            <p14:nvContentPartPr>
              <p14:cNvPr id="945" name="Input penna 944">
                <a:extLst>
                  <a:ext uri="{FF2B5EF4-FFF2-40B4-BE49-F238E27FC236}">
                    <a16:creationId xmlns:a16="http://schemas.microsoft.com/office/drawing/2014/main" id="{B2C041BA-D2F5-4BB0-A54C-3D14ADD104A6}"/>
                  </a:ext>
                </a:extLst>
              </p14:cNvPr>
              <p14:cNvContentPartPr/>
              <p14:nvPr/>
            </p14:nvContentPartPr>
            <p14:xfrm>
              <a:off x="8195922" y="1527524"/>
              <a:ext cx="42480" cy="54720"/>
            </p14:xfrm>
          </p:contentPart>
        </mc:Choice>
        <mc:Fallback xmlns="">
          <p:pic>
            <p:nvPicPr>
              <p:cNvPr id="945" name="Input penna 944">
                <a:extLst>
                  <a:ext uri="{FF2B5EF4-FFF2-40B4-BE49-F238E27FC236}">
                    <a16:creationId xmlns:a16="http://schemas.microsoft.com/office/drawing/2014/main" id="{B2C041BA-D2F5-4BB0-A54C-3D14ADD104A6}"/>
                  </a:ext>
                </a:extLst>
              </p:cNvPr>
              <p:cNvPicPr/>
              <p:nvPr/>
            </p:nvPicPr>
            <p:blipFill>
              <a:blip r:embed="rId1819"/>
              <a:stretch>
                <a:fillRect/>
              </a:stretch>
            </p:blipFill>
            <p:spPr>
              <a:xfrm>
                <a:off x="8186845" y="1518524"/>
                <a:ext cx="60271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0">
            <p14:nvContentPartPr>
              <p14:cNvPr id="946" name="Input penna 945">
                <a:extLst>
                  <a:ext uri="{FF2B5EF4-FFF2-40B4-BE49-F238E27FC236}">
                    <a16:creationId xmlns:a16="http://schemas.microsoft.com/office/drawing/2014/main" id="{BF08F87C-2621-4B8A-BA10-8108DEAD94B7}"/>
                  </a:ext>
                </a:extLst>
              </p14:cNvPr>
              <p14:cNvContentPartPr/>
              <p14:nvPr/>
            </p14:nvContentPartPr>
            <p14:xfrm>
              <a:off x="7979562" y="1411604"/>
              <a:ext cx="128880" cy="118080"/>
            </p14:xfrm>
          </p:contentPart>
        </mc:Choice>
        <mc:Fallback xmlns="">
          <p:pic>
            <p:nvPicPr>
              <p:cNvPr id="946" name="Input penna 945">
                <a:extLst>
                  <a:ext uri="{FF2B5EF4-FFF2-40B4-BE49-F238E27FC236}">
                    <a16:creationId xmlns:a16="http://schemas.microsoft.com/office/drawing/2014/main" id="{BF08F87C-2621-4B8A-BA10-8108DEAD94B7}"/>
                  </a:ext>
                </a:extLst>
              </p:cNvPr>
              <p:cNvPicPr/>
              <p:nvPr/>
            </p:nvPicPr>
            <p:blipFill>
              <a:blip r:embed="rId1821"/>
              <a:stretch>
                <a:fillRect/>
              </a:stretch>
            </p:blipFill>
            <p:spPr>
              <a:xfrm>
                <a:off x="7970537" y="1402604"/>
                <a:ext cx="146569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2">
            <p14:nvContentPartPr>
              <p14:cNvPr id="947" name="Input penna 946">
                <a:extLst>
                  <a:ext uri="{FF2B5EF4-FFF2-40B4-BE49-F238E27FC236}">
                    <a16:creationId xmlns:a16="http://schemas.microsoft.com/office/drawing/2014/main" id="{6E6000F6-9E46-417C-80A1-9BB81BBD673C}"/>
                  </a:ext>
                </a:extLst>
              </p14:cNvPr>
              <p14:cNvContentPartPr/>
              <p14:nvPr/>
            </p14:nvContentPartPr>
            <p14:xfrm>
              <a:off x="8451882" y="1202804"/>
              <a:ext cx="59760" cy="42480"/>
            </p14:xfrm>
          </p:contentPart>
        </mc:Choice>
        <mc:Fallback xmlns="">
          <p:pic>
            <p:nvPicPr>
              <p:cNvPr id="947" name="Input penna 946">
                <a:extLst>
                  <a:ext uri="{FF2B5EF4-FFF2-40B4-BE49-F238E27FC236}">
                    <a16:creationId xmlns:a16="http://schemas.microsoft.com/office/drawing/2014/main" id="{6E6000F6-9E46-417C-80A1-9BB81BBD673C}"/>
                  </a:ext>
                </a:extLst>
              </p:cNvPr>
              <p:cNvPicPr/>
              <p:nvPr/>
            </p:nvPicPr>
            <p:blipFill>
              <a:blip r:embed="rId1823"/>
              <a:stretch>
                <a:fillRect/>
              </a:stretch>
            </p:blipFill>
            <p:spPr>
              <a:xfrm>
                <a:off x="8442882" y="1193804"/>
                <a:ext cx="77400" cy="6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948" name="Gruppo 947">
            <a:extLst>
              <a:ext uri="{FF2B5EF4-FFF2-40B4-BE49-F238E27FC236}">
                <a16:creationId xmlns:a16="http://schemas.microsoft.com/office/drawing/2014/main" id="{E2CF1610-F2D1-478B-A939-E14F6D1917CA}"/>
              </a:ext>
            </a:extLst>
          </p:cNvPr>
          <p:cNvGrpSpPr/>
          <p:nvPr/>
        </p:nvGrpSpPr>
        <p:grpSpPr>
          <a:xfrm>
            <a:off x="8253162" y="1028564"/>
            <a:ext cx="86760" cy="119160"/>
            <a:chOff x="1930720" y="1055587"/>
            <a:chExt cx="86760" cy="11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4">
              <p14:nvContentPartPr>
                <p14:cNvPr id="949" name="Input penna 948">
                  <a:extLst>
                    <a:ext uri="{FF2B5EF4-FFF2-40B4-BE49-F238E27FC236}">
                      <a16:creationId xmlns:a16="http://schemas.microsoft.com/office/drawing/2014/main" id="{C1FA96D1-6957-4FDA-BCF7-C597ACF7E712}"/>
                    </a:ext>
                  </a:extLst>
                </p14:cNvPr>
                <p14:cNvContentPartPr/>
                <p14:nvPr/>
              </p14:nvContentPartPr>
              <p14:xfrm>
                <a:off x="1934320" y="1066387"/>
                <a:ext cx="83160" cy="99000"/>
              </p14:xfrm>
            </p:contentPart>
          </mc:Choice>
          <mc:Fallback xmlns="">
            <p:pic>
              <p:nvPicPr>
                <p:cNvPr id="72" name="Input penna 71">
                  <a:extLst>
                    <a:ext uri="{FF2B5EF4-FFF2-40B4-BE49-F238E27FC236}">
                      <a16:creationId xmlns:a16="http://schemas.microsoft.com/office/drawing/2014/main" id="{20BE0B4C-88B6-497F-BD07-92D675DDDF86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1925320" y="1057387"/>
                  <a:ext cx="100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6">
              <p14:nvContentPartPr>
                <p14:cNvPr id="950" name="Input penna 949">
                  <a:extLst>
                    <a:ext uri="{FF2B5EF4-FFF2-40B4-BE49-F238E27FC236}">
                      <a16:creationId xmlns:a16="http://schemas.microsoft.com/office/drawing/2014/main" id="{469090A5-C444-4895-A650-1C51578990F6}"/>
                    </a:ext>
                  </a:extLst>
                </p14:cNvPr>
                <p14:cNvContentPartPr/>
                <p14:nvPr/>
              </p14:nvContentPartPr>
              <p14:xfrm>
                <a:off x="1930720" y="1055587"/>
                <a:ext cx="74880" cy="119160"/>
              </p14:xfrm>
            </p:contentPart>
          </mc:Choice>
          <mc:Fallback xmlns="">
            <p:pic>
              <p:nvPicPr>
                <p:cNvPr id="73" name="Input penna 72">
                  <a:extLst>
                    <a:ext uri="{FF2B5EF4-FFF2-40B4-BE49-F238E27FC236}">
                      <a16:creationId xmlns:a16="http://schemas.microsoft.com/office/drawing/2014/main" id="{6B78A15B-23C4-48F0-8FBA-7DE63D2D7931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1922080" y="1046947"/>
                  <a:ext cx="9252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28">
            <p14:nvContentPartPr>
              <p14:cNvPr id="951" name="Input penna 950">
                <a:extLst>
                  <a:ext uri="{FF2B5EF4-FFF2-40B4-BE49-F238E27FC236}">
                    <a16:creationId xmlns:a16="http://schemas.microsoft.com/office/drawing/2014/main" id="{2ADF8612-D9F9-4262-8AC7-CFE83C925A43}"/>
                  </a:ext>
                </a:extLst>
              </p14:cNvPr>
              <p14:cNvContentPartPr/>
              <p14:nvPr/>
            </p14:nvContentPartPr>
            <p14:xfrm>
              <a:off x="7140402" y="1694564"/>
              <a:ext cx="1337040" cy="716400"/>
            </p14:xfrm>
          </p:contentPart>
        </mc:Choice>
        <mc:Fallback xmlns="">
          <p:pic>
            <p:nvPicPr>
              <p:cNvPr id="951" name="Input penna 950">
                <a:extLst>
                  <a:ext uri="{FF2B5EF4-FFF2-40B4-BE49-F238E27FC236}">
                    <a16:creationId xmlns:a16="http://schemas.microsoft.com/office/drawing/2014/main" id="{2ADF8612-D9F9-4262-8AC7-CFE83C925A43}"/>
                  </a:ext>
                </a:extLst>
              </p:cNvPr>
              <p:cNvPicPr/>
              <p:nvPr/>
            </p:nvPicPr>
            <p:blipFill>
              <a:blip r:embed="rId1829"/>
              <a:stretch>
                <a:fillRect/>
              </a:stretch>
            </p:blipFill>
            <p:spPr>
              <a:xfrm>
                <a:off x="7131400" y="1685569"/>
                <a:ext cx="1354685" cy="734031"/>
              </a:xfrm>
              <a:prstGeom prst="rect">
                <a:avLst/>
              </a:prstGeom>
            </p:spPr>
          </p:pic>
        </mc:Fallback>
      </mc:AlternateContent>
      <p:grpSp>
        <p:nvGrpSpPr>
          <p:cNvPr id="952" name="Gruppo 951">
            <a:extLst>
              <a:ext uri="{FF2B5EF4-FFF2-40B4-BE49-F238E27FC236}">
                <a16:creationId xmlns:a16="http://schemas.microsoft.com/office/drawing/2014/main" id="{510B4480-444D-4870-B313-497E58302CF1}"/>
              </a:ext>
            </a:extLst>
          </p:cNvPr>
          <p:cNvGrpSpPr/>
          <p:nvPr/>
        </p:nvGrpSpPr>
        <p:grpSpPr>
          <a:xfrm>
            <a:off x="8532522" y="679724"/>
            <a:ext cx="217440" cy="216720"/>
            <a:chOff x="2210080" y="706747"/>
            <a:chExt cx="217440" cy="21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0">
              <p14:nvContentPartPr>
                <p14:cNvPr id="953" name="Input penna 952">
                  <a:extLst>
                    <a:ext uri="{FF2B5EF4-FFF2-40B4-BE49-F238E27FC236}">
                      <a16:creationId xmlns:a16="http://schemas.microsoft.com/office/drawing/2014/main" id="{640D8A88-910C-4E37-A6EE-D7B437DB731F}"/>
                    </a:ext>
                  </a:extLst>
                </p14:cNvPr>
                <p14:cNvContentPartPr/>
                <p14:nvPr/>
              </p14:nvContentPartPr>
              <p14:xfrm>
                <a:off x="2364880" y="869827"/>
                <a:ext cx="62640" cy="53640"/>
              </p14:xfrm>
            </p:contentPart>
          </mc:Choice>
          <mc:Fallback xmlns="">
            <p:pic>
              <p:nvPicPr>
                <p:cNvPr id="76" name="Input penna 75">
                  <a:extLst>
                    <a:ext uri="{FF2B5EF4-FFF2-40B4-BE49-F238E27FC236}">
                      <a16:creationId xmlns:a16="http://schemas.microsoft.com/office/drawing/2014/main" id="{D3A641CD-B470-4067-82ED-E5FB0A1A2DB1}"/>
                    </a:ext>
                  </a:extLst>
                </p:cNvPr>
                <p:cNvPicPr/>
                <p:nvPr/>
              </p:nvPicPr>
              <p:blipFill>
                <a:blip r:embed="rId1831"/>
                <a:stretch>
                  <a:fillRect/>
                </a:stretch>
              </p:blipFill>
              <p:spPr>
                <a:xfrm>
                  <a:off x="2356240" y="861187"/>
                  <a:ext cx="80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2">
              <p14:nvContentPartPr>
                <p14:cNvPr id="954" name="Input penna 953">
                  <a:extLst>
                    <a:ext uri="{FF2B5EF4-FFF2-40B4-BE49-F238E27FC236}">
                      <a16:creationId xmlns:a16="http://schemas.microsoft.com/office/drawing/2014/main" id="{980A13A1-825C-4A83-BD79-F65403F571EF}"/>
                    </a:ext>
                  </a:extLst>
                </p14:cNvPr>
                <p14:cNvContentPartPr/>
                <p14:nvPr/>
              </p14:nvContentPartPr>
              <p14:xfrm>
                <a:off x="2210080" y="795307"/>
                <a:ext cx="76680" cy="88200"/>
              </p14:xfrm>
            </p:contentPart>
          </mc:Choice>
          <mc:Fallback xmlns="">
            <p:pic>
              <p:nvPicPr>
                <p:cNvPr id="77" name="Input penna 76">
                  <a:extLst>
                    <a:ext uri="{FF2B5EF4-FFF2-40B4-BE49-F238E27FC236}">
                      <a16:creationId xmlns:a16="http://schemas.microsoft.com/office/drawing/2014/main" id="{1669F6DD-826D-49FA-89E8-53310D6236C3}"/>
                    </a:ext>
                  </a:extLst>
                </p:cNvPr>
                <p:cNvPicPr/>
                <p:nvPr/>
              </p:nvPicPr>
              <p:blipFill>
                <a:blip r:embed="rId1833"/>
                <a:stretch>
                  <a:fillRect/>
                </a:stretch>
              </p:blipFill>
              <p:spPr>
                <a:xfrm>
                  <a:off x="2201080" y="786307"/>
                  <a:ext cx="94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4">
              <p14:nvContentPartPr>
                <p14:cNvPr id="955" name="Input penna 954">
                  <a:extLst>
                    <a:ext uri="{FF2B5EF4-FFF2-40B4-BE49-F238E27FC236}">
                      <a16:creationId xmlns:a16="http://schemas.microsoft.com/office/drawing/2014/main" id="{297C6C14-E7B0-47B4-9983-B3C6F8B9713A}"/>
                    </a:ext>
                  </a:extLst>
                </p14:cNvPr>
                <p14:cNvContentPartPr/>
                <p14:nvPr/>
              </p14:nvContentPartPr>
              <p14:xfrm>
                <a:off x="2223760" y="796747"/>
                <a:ext cx="57960" cy="87120"/>
              </p14:xfrm>
            </p:contentPart>
          </mc:Choice>
          <mc:Fallback xmlns="">
            <p:pic>
              <p:nvPicPr>
                <p:cNvPr id="78" name="Input penna 77">
                  <a:extLst>
                    <a:ext uri="{FF2B5EF4-FFF2-40B4-BE49-F238E27FC236}">
                      <a16:creationId xmlns:a16="http://schemas.microsoft.com/office/drawing/2014/main" id="{D9A82ABB-974B-47DC-BCD6-13B9D55C8491}"/>
                    </a:ext>
                  </a:extLst>
                </p:cNvPr>
                <p:cNvPicPr/>
                <p:nvPr/>
              </p:nvPicPr>
              <p:blipFill>
                <a:blip r:embed="rId1835"/>
                <a:stretch>
                  <a:fillRect/>
                </a:stretch>
              </p:blipFill>
              <p:spPr>
                <a:xfrm>
                  <a:off x="2215120" y="787747"/>
                  <a:ext cx="756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6">
              <p14:nvContentPartPr>
                <p14:cNvPr id="956" name="Input penna 955">
                  <a:extLst>
                    <a:ext uri="{FF2B5EF4-FFF2-40B4-BE49-F238E27FC236}">
                      <a16:creationId xmlns:a16="http://schemas.microsoft.com/office/drawing/2014/main" id="{DC9ACA69-4826-4D88-B16D-F35830FA4831}"/>
                    </a:ext>
                  </a:extLst>
                </p14:cNvPr>
                <p14:cNvContentPartPr/>
                <p14:nvPr/>
              </p14:nvContentPartPr>
              <p14:xfrm>
                <a:off x="2330680" y="706747"/>
                <a:ext cx="2160" cy="84240"/>
              </p14:xfrm>
            </p:contentPart>
          </mc:Choice>
          <mc:Fallback xmlns="">
            <p:pic>
              <p:nvPicPr>
                <p:cNvPr id="79" name="Input penna 78">
                  <a:extLst>
                    <a:ext uri="{FF2B5EF4-FFF2-40B4-BE49-F238E27FC236}">
                      <a16:creationId xmlns:a16="http://schemas.microsoft.com/office/drawing/2014/main" id="{C9014FBD-C0D8-47D5-96FC-36BB09EC48A7}"/>
                    </a:ext>
                  </a:extLst>
                </p:cNvPr>
                <p:cNvPicPr/>
                <p:nvPr/>
              </p:nvPicPr>
              <p:blipFill>
                <a:blip r:embed="rId1837"/>
                <a:stretch>
                  <a:fillRect/>
                </a:stretch>
              </p:blipFill>
              <p:spPr>
                <a:xfrm>
                  <a:off x="2321680" y="698107"/>
                  <a:ext cx="19800" cy="10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7" name="Gruppo 956">
            <a:extLst>
              <a:ext uri="{FF2B5EF4-FFF2-40B4-BE49-F238E27FC236}">
                <a16:creationId xmlns:a16="http://schemas.microsoft.com/office/drawing/2014/main" id="{EB0BA457-FADF-47AF-B349-06505FB2414E}"/>
              </a:ext>
            </a:extLst>
          </p:cNvPr>
          <p:cNvGrpSpPr/>
          <p:nvPr/>
        </p:nvGrpSpPr>
        <p:grpSpPr>
          <a:xfrm>
            <a:off x="8547642" y="2267324"/>
            <a:ext cx="134280" cy="159840"/>
            <a:chOff x="2225200" y="2294347"/>
            <a:chExt cx="134280" cy="15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8">
              <p14:nvContentPartPr>
                <p14:cNvPr id="958" name="Input penna 957">
                  <a:extLst>
                    <a:ext uri="{FF2B5EF4-FFF2-40B4-BE49-F238E27FC236}">
                      <a16:creationId xmlns:a16="http://schemas.microsoft.com/office/drawing/2014/main" id="{8B790E7C-9539-4412-8046-8A6D643E165F}"/>
                    </a:ext>
                  </a:extLst>
                </p14:cNvPr>
                <p14:cNvContentPartPr/>
                <p14:nvPr/>
              </p14:nvContentPartPr>
              <p14:xfrm>
                <a:off x="2225200" y="2364907"/>
                <a:ext cx="42480" cy="64080"/>
              </p14:xfrm>
            </p:contentPart>
          </mc:Choice>
          <mc:Fallback xmlns="">
            <p:pic>
              <p:nvPicPr>
                <p:cNvPr id="80" name="Input penna 79">
                  <a:extLst>
                    <a:ext uri="{FF2B5EF4-FFF2-40B4-BE49-F238E27FC236}">
                      <a16:creationId xmlns:a16="http://schemas.microsoft.com/office/drawing/2014/main" id="{BA676370-3029-4C66-9CF0-FCF7F6CAE631}"/>
                    </a:ext>
                  </a:extLst>
                </p:cNvPr>
                <p:cNvPicPr/>
                <p:nvPr/>
              </p:nvPicPr>
              <p:blipFill>
                <a:blip r:embed="rId1839"/>
                <a:stretch>
                  <a:fillRect/>
                </a:stretch>
              </p:blipFill>
              <p:spPr>
                <a:xfrm>
                  <a:off x="2216560" y="2355907"/>
                  <a:ext cx="601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0">
              <p14:nvContentPartPr>
                <p14:cNvPr id="959" name="Input penna 958">
                  <a:extLst>
                    <a:ext uri="{FF2B5EF4-FFF2-40B4-BE49-F238E27FC236}">
                      <a16:creationId xmlns:a16="http://schemas.microsoft.com/office/drawing/2014/main" id="{6BE52016-3A0F-40F0-AA8A-8685D4515128}"/>
                    </a:ext>
                  </a:extLst>
                </p14:cNvPr>
                <p14:cNvContentPartPr/>
                <p14:nvPr/>
              </p14:nvContentPartPr>
              <p14:xfrm>
                <a:off x="2255800" y="2372107"/>
                <a:ext cx="84600" cy="82080"/>
              </p14:xfrm>
            </p:contentPart>
          </mc:Choice>
          <mc:Fallback xmlns="">
            <p:pic>
              <p:nvPicPr>
                <p:cNvPr id="81" name="Input penna 80">
                  <a:extLst>
                    <a:ext uri="{FF2B5EF4-FFF2-40B4-BE49-F238E27FC236}">
                      <a16:creationId xmlns:a16="http://schemas.microsoft.com/office/drawing/2014/main" id="{701837AD-0069-4B59-9D88-A32171D565ED}"/>
                    </a:ext>
                  </a:extLst>
                </p:cNvPr>
                <p:cNvPicPr/>
                <p:nvPr/>
              </p:nvPicPr>
              <p:blipFill>
                <a:blip r:embed="rId1841"/>
                <a:stretch>
                  <a:fillRect/>
                </a:stretch>
              </p:blipFill>
              <p:spPr>
                <a:xfrm>
                  <a:off x="2247160" y="2363467"/>
                  <a:ext cx="102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2">
              <p14:nvContentPartPr>
                <p14:cNvPr id="960" name="Input penna 959">
                  <a:extLst>
                    <a:ext uri="{FF2B5EF4-FFF2-40B4-BE49-F238E27FC236}">
                      <a16:creationId xmlns:a16="http://schemas.microsoft.com/office/drawing/2014/main" id="{EA7D2F94-A6BF-4071-9D97-9DBA3E753529}"/>
                    </a:ext>
                  </a:extLst>
                </p14:cNvPr>
                <p14:cNvContentPartPr/>
                <p14:nvPr/>
              </p14:nvContentPartPr>
              <p14:xfrm>
                <a:off x="2351560" y="2294347"/>
                <a:ext cx="7920" cy="90360"/>
              </p14:xfrm>
            </p:contentPart>
          </mc:Choice>
          <mc:Fallback xmlns="">
            <p:pic>
              <p:nvPicPr>
                <p:cNvPr id="82" name="Input penna 81">
                  <a:extLst>
                    <a:ext uri="{FF2B5EF4-FFF2-40B4-BE49-F238E27FC236}">
                      <a16:creationId xmlns:a16="http://schemas.microsoft.com/office/drawing/2014/main" id="{66661075-7A71-4742-B525-9DB4F8A44715}"/>
                    </a:ext>
                  </a:extLst>
                </p:cNvPr>
                <p:cNvPicPr/>
                <p:nvPr/>
              </p:nvPicPr>
              <p:blipFill>
                <a:blip r:embed="rId1843"/>
                <a:stretch>
                  <a:fillRect/>
                </a:stretch>
              </p:blipFill>
              <p:spPr>
                <a:xfrm>
                  <a:off x="2342920" y="2285707"/>
                  <a:ext cx="2556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1" name="Gruppo 960">
            <a:extLst>
              <a:ext uri="{FF2B5EF4-FFF2-40B4-BE49-F238E27FC236}">
                <a16:creationId xmlns:a16="http://schemas.microsoft.com/office/drawing/2014/main" id="{236AF45D-C8C8-470E-9C89-79B5E64A8D03}"/>
              </a:ext>
            </a:extLst>
          </p:cNvPr>
          <p:cNvGrpSpPr/>
          <p:nvPr/>
        </p:nvGrpSpPr>
        <p:grpSpPr>
          <a:xfrm>
            <a:off x="8360442" y="2624084"/>
            <a:ext cx="168480" cy="113040"/>
            <a:chOff x="2038000" y="2651107"/>
            <a:chExt cx="168480" cy="11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4">
              <p14:nvContentPartPr>
                <p14:cNvPr id="962" name="Input penna 961">
                  <a:extLst>
                    <a:ext uri="{FF2B5EF4-FFF2-40B4-BE49-F238E27FC236}">
                      <a16:creationId xmlns:a16="http://schemas.microsoft.com/office/drawing/2014/main" id="{60D1086F-A06B-4430-96B7-91A7ABDBBE31}"/>
                    </a:ext>
                  </a:extLst>
                </p14:cNvPr>
                <p14:cNvContentPartPr/>
                <p14:nvPr/>
              </p14:nvContentPartPr>
              <p14:xfrm>
                <a:off x="2038000" y="2651107"/>
                <a:ext cx="74520" cy="88560"/>
              </p14:xfrm>
            </p:contentPart>
          </mc:Choice>
          <mc:Fallback xmlns="">
            <p:pic>
              <p:nvPicPr>
                <p:cNvPr id="91" name="Input penna 90">
                  <a:extLst>
                    <a:ext uri="{FF2B5EF4-FFF2-40B4-BE49-F238E27FC236}">
                      <a16:creationId xmlns:a16="http://schemas.microsoft.com/office/drawing/2014/main" id="{6DA33920-2EC2-4080-8B54-932234220C6B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2029000" y="2642107"/>
                  <a:ext cx="92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6">
              <p14:nvContentPartPr>
                <p14:cNvPr id="963" name="Input penna 962">
                  <a:extLst>
                    <a:ext uri="{FF2B5EF4-FFF2-40B4-BE49-F238E27FC236}">
                      <a16:creationId xmlns:a16="http://schemas.microsoft.com/office/drawing/2014/main" id="{977E51B6-E4BB-4F1F-934A-3FDDF8820464}"/>
                    </a:ext>
                  </a:extLst>
                </p14:cNvPr>
                <p14:cNvContentPartPr/>
                <p14:nvPr/>
              </p14:nvContentPartPr>
              <p14:xfrm>
                <a:off x="2087680" y="2677027"/>
                <a:ext cx="118800" cy="87120"/>
              </p14:xfrm>
            </p:contentPart>
          </mc:Choice>
          <mc:Fallback xmlns="">
            <p:pic>
              <p:nvPicPr>
                <p:cNvPr id="92" name="Input penna 91">
                  <a:extLst>
                    <a:ext uri="{FF2B5EF4-FFF2-40B4-BE49-F238E27FC236}">
                      <a16:creationId xmlns:a16="http://schemas.microsoft.com/office/drawing/2014/main" id="{BABA76F0-66ED-4AB8-957F-5A9B61585EC2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2079040" y="2668027"/>
                  <a:ext cx="13644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4" name="Gruppo 963">
            <a:extLst>
              <a:ext uri="{FF2B5EF4-FFF2-40B4-BE49-F238E27FC236}">
                <a16:creationId xmlns:a16="http://schemas.microsoft.com/office/drawing/2014/main" id="{BB647A82-8E3A-4259-A3FB-411CC188DB8E}"/>
              </a:ext>
            </a:extLst>
          </p:cNvPr>
          <p:cNvGrpSpPr/>
          <p:nvPr/>
        </p:nvGrpSpPr>
        <p:grpSpPr>
          <a:xfrm>
            <a:off x="6809202" y="2303324"/>
            <a:ext cx="1455840" cy="892440"/>
            <a:chOff x="486760" y="2330347"/>
            <a:chExt cx="1455840" cy="89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8">
              <p14:nvContentPartPr>
                <p14:cNvPr id="965" name="Input penna 964">
                  <a:extLst>
                    <a:ext uri="{FF2B5EF4-FFF2-40B4-BE49-F238E27FC236}">
                      <a16:creationId xmlns:a16="http://schemas.microsoft.com/office/drawing/2014/main" id="{167F530F-FA13-4E3A-8DF1-0EE2C24EB924}"/>
                    </a:ext>
                  </a:extLst>
                </p14:cNvPr>
                <p14:cNvContentPartPr/>
                <p14:nvPr/>
              </p14:nvContentPartPr>
              <p14:xfrm>
                <a:off x="486760" y="2330347"/>
                <a:ext cx="1222200" cy="757080"/>
              </p14:xfrm>
            </p:contentPart>
          </mc:Choice>
          <mc:Fallback xmlns="">
            <p:pic>
              <p:nvPicPr>
                <p:cNvPr id="94" name="Input penna 93">
                  <a:extLst>
                    <a:ext uri="{FF2B5EF4-FFF2-40B4-BE49-F238E27FC236}">
                      <a16:creationId xmlns:a16="http://schemas.microsoft.com/office/drawing/2014/main" id="{C34F4582-1655-42C7-BD20-3EA4D65BBA11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478120" y="2321347"/>
                  <a:ext cx="1239840" cy="77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0">
              <p14:nvContentPartPr>
                <p14:cNvPr id="966" name="Input penna 965">
                  <a:extLst>
                    <a:ext uri="{FF2B5EF4-FFF2-40B4-BE49-F238E27FC236}">
                      <a16:creationId xmlns:a16="http://schemas.microsoft.com/office/drawing/2014/main" id="{AC494F7D-B1B8-488A-939E-84FFFA0CB6B0}"/>
                    </a:ext>
                  </a:extLst>
                </p14:cNvPr>
                <p14:cNvContentPartPr/>
                <p14:nvPr/>
              </p14:nvContentPartPr>
              <p14:xfrm>
                <a:off x="1760800" y="3121987"/>
                <a:ext cx="64080" cy="85680"/>
              </p14:xfrm>
            </p:contentPart>
          </mc:Choice>
          <mc:Fallback xmlns="">
            <p:pic>
              <p:nvPicPr>
                <p:cNvPr id="95" name="Input penna 94">
                  <a:extLst>
                    <a:ext uri="{FF2B5EF4-FFF2-40B4-BE49-F238E27FC236}">
                      <a16:creationId xmlns:a16="http://schemas.microsoft.com/office/drawing/2014/main" id="{8C5E8F5A-54B6-4657-B7C7-09083E78961D}"/>
                    </a:ext>
                  </a:extLst>
                </p:cNvPr>
                <p:cNvPicPr/>
                <p:nvPr/>
              </p:nvPicPr>
              <p:blipFill>
                <a:blip r:embed="rId1851"/>
                <a:stretch>
                  <a:fillRect/>
                </a:stretch>
              </p:blipFill>
              <p:spPr>
                <a:xfrm>
                  <a:off x="1751800" y="3112987"/>
                  <a:ext cx="817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2">
              <p14:nvContentPartPr>
                <p14:cNvPr id="967" name="Input penna 966">
                  <a:extLst>
                    <a:ext uri="{FF2B5EF4-FFF2-40B4-BE49-F238E27FC236}">
                      <a16:creationId xmlns:a16="http://schemas.microsoft.com/office/drawing/2014/main" id="{3272C888-92CB-4642-88EA-2BF6F63B1EFC}"/>
                    </a:ext>
                  </a:extLst>
                </p14:cNvPr>
                <p14:cNvContentPartPr/>
                <p14:nvPr/>
              </p14:nvContentPartPr>
              <p14:xfrm>
                <a:off x="1806160" y="3146107"/>
                <a:ext cx="86760" cy="76680"/>
              </p14:xfrm>
            </p:contentPart>
          </mc:Choice>
          <mc:Fallback xmlns="">
            <p:pic>
              <p:nvPicPr>
                <p:cNvPr id="96" name="Input penna 95">
                  <a:extLst>
                    <a:ext uri="{FF2B5EF4-FFF2-40B4-BE49-F238E27FC236}">
                      <a16:creationId xmlns:a16="http://schemas.microsoft.com/office/drawing/2014/main" id="{14E8F74F-4E54-4083-AD3A-F6D1D3E97CF4}"/>
                    </a:ext>
                  </a:extLst>
                </p:cNvPr>
                <p:cNvPicPr/>
                <p:nvPr/>
              </p:nvPicPr>
              <p:blipFill>
                <a:blip r:embed="rId1853"/>
                <a:stretch>
                  <a:fillRect/>
                </a:stretch>
              </p:blipFill>
              <p:spPr>
                <a:xfrm>
                  <a:off x="1797160" y="3137467"/>
                  <a:ext cx="1044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4">
              <p14:nvContentPartPr>
                <p14:cNvPr id="968" name="Input penna 967">
                  <a:extLst>
                    <a:ext uri="{FF2B5EF4-FFF2-40B4-BE49-F238E27FC236}">
                      <a16:creationId xmlns:a16="http://schemas.microsoft.com/office/drawing/2014/main" id="{84785497-DF58-4B06-893B-C3E61D2ED4F1}"/>
                    </a:ext>
                  </a:extLst>
                </p14:cNvPr>
                <p14:cNvContentPartPr/>
                <p14:nvPr/>
              </p14:nvContentPartPr>
              <p14:xfrm>
                <a:off x="1899040" y="3051787"/>
                <a:ext cx="9360" cy="68760"/>
              </p14:xfrm>
            </p:contentPart>
          </mc:Choice>
          <mc:Fallback xmlns="">
            <p:pic>
              <p:nvPicPr>
                <p:cNvPr id="97" name="Input penna 96">
                  <a:extLst>
                    <a:ext uri="{FF2B5EF4-FFF2-40B4-BE49-F238E27FC236}">
                      <a16:creationId xmlns:a16="http://schemas.microsoft.com/office/drawing/2014/main" id="{6DE87DBC-8651-4D6E-8BD4-021B2A500DEA}"/>
                    </a:ext>
                  </a:extLst>
                </p:cNvPr>
                <p:cNvPicPr/>
                <p:nvPr/>
              </p:nvPicPr>
              <p:blipFill>
                <a:blip r:embed="rId1855"/>
                <a:stretch>
                  <a:fillRect/>
                </a:stretch>
              </p:blipFill>
              <p:spPr>
                <a:xfrm>
                  <a:off x="1890400" y="3043147"/>
                  <a:ext cx="27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6">
              <p14:nvContentPartPr>
                <p14:cNvPr id="969" name="Input penna 968">
                  <a:extLst>
                    <a:ext uri="{FF2B5EF4-FFF2-40B4-BE49-F238E27FC236}">
                      <a16:creationId xmlns:a16="http://schemas.microsoft.com/office/drawing/2014/main" id="{9D5E59C8-2570-4963-9536-24B4EBBFF429}"/>
                    </a:ext>
                  </a:extLst>
                </p14:cNvPr>
                <p14:cNvContentPartPr/>
                <p14:nvPr/>
              </p14:nvContentPartPr>
              <p14:xfrm>
                <a:off x="1936480" y="3064027"/>
                <a:ext cx="6120" cy="68760"/>
              </p14:xfrm>
            </p:contentPart>
          </mc:Choice>
          <mc:Fallback xmlns="">
            <p:pic>
              <p:nvPicPr>
                <p:cNvPr id="98" name="Input penna 97">
                  <a:extLst>
                    <a:ext uri="{FF2B5EF4-FFF2-40B4-BE49-F238E27FC236}">
                      <a16:creationId xmlns:a16="http://schemas.microsoft.com/office/drawing/2014/main" id="{BE80CC53-6B32-4785-B106-340CD0841CDD}"/>
                    </a:ext>
                  </a:extLst>
                </p:cNvPr>
                <p:cNvPicPr/>
                <p:nvPr/>
              </p:nvPicPr>
              <p:blipFill>
                <a:blip r:embed="rId1857"/>
                <a:stretch>
                  <a:fillRect/>
                </a:stretch>
              </p:blipFill>
              <p:spPr>
                <a:xfrm>
                  <a:off x="1927840" y="3055027"/>
                  <a:ext cx="23760" cy="8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0" name="Gruppo 969">
            <a:extLst>
              <a:ext uri="{FF2B5EF4-FFF2-40B4-BE49-F238E27FC236}">
                <a16:creationId xmlns:a16="http://schemas.microsoft.com/office/drawing/2014/main" id="{FE5E39A8-5AA0-4E42-B51F-29A20D679C05}"/>
              </a:ext>
            </a:extLst>
          </p:cNvPr>
          <p:cNvGrpSpPr/>
          <p:nvPr/>
        </p:nvGrpSpPr>
        <p:grpSpPr>
          <a:xfrm>
            <a:off x="8303922" y="1388564"/>
            <a:ext cx="270720" cy="143280"/>
            <a:chOff x="1981480" y="1415587"/>
            <a:chExt cx="27072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8">
              <p14:nvContentPartPr>
                <p14:cNvPr id="971" name="Input penna 970">
                  <a:extLst>
                    <a:ext uri="{FF2B5EF4-FFF2-40B4-BE49-F238E27FC236}">
                      <a16:creationId xmlns:a16="http://schemas.microsoft.com/office/drawing/2014/main" id="{753FB61B-1683-487A-A0C1-0C810E362B6D}"/>
                    </a:ext>
                  </a:extLst>
                </p14:cNvPr>
                <p14:cNvContentPartPr/>
                <p14:nvPr/>
              </p14:nvContentPartPr>
              <p14:xfrm>
                <a:off x="1997680" y="1422787"/>
                <a:ext cx="27000" cy="26640"/>
              </p14:xfrm>
            </p:contentPart>
          </mc:Choice>
          <mc:Fallback xmlns="">
            <p:pic>
              <p:nvPicPr>
                <p:cNvPr id="100" name="Input penna 99">
                  <a:extLst>
                    <a:ext uri="{FF2B5EF4-FFF2-40B4-BE49-F238E27FC236}">
                      <a16:creationId xmlns:a16="http://schemas.microsoft.com/office/drawing/2014/main" id="{AD650B8F-B96A-4705-AAC9-AE427B2EA3DE}"/>
                    </a:ext>
                  </a:extLst>
                </p:cNvPr>
                <p:cNvPicPr/>
                <p:nvPr/>
              </p:nvPicPr>
              <p:blipFill>
                <a:blip r:embed="rId1859"/>
                <a:stretch>
                  <a:fillRect/>
                </a:stretch>
              </p:blipFill>
              <p:spPr>
                <a:xfrm>
                  <a:off x="1988680" y="1413787"/>
                  <a:ext cx="4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0">
              <p14:nvContentPartPr>
                <p14:cNvPr id="972" name="Input penna 971">
                  <a:extLst>
                    <a:ext uri="{FF2B5EF4-FFF2-40B4-BE49-F238E27FC236}">
                      <a16:creationId xmlns:a16="http://schemas.microsoft.com/office/drawing/2014/main" id="{0D9BF854-93C3-4581-B8C4-6C7987BB5889}"/>
                    </a:ext>
                  </a:extLst>
                </p14:cNvPr>
                <p14:cNvContentPartPr/>
                <p14:nvPr/>
              </p14:nvContentPartPr>
              <p14:xfrm>
                <a:off x="1981480" y="1415587"/>
                <a:ext cx="56880" cy="35640"/>
              </p14:xfrm>
            </p:contentPart>
          </mc:Choice>
          <mc:Fallback xmlns="">
            <p:pic>
              <p:nvPicPr>
                <p:cNvPr id="101" name="Input penna 100">
                  <a:extLst>
                    <a:ext uri="{FF2B5EF4-FFF2-40B4-BE49-F238E27FC236}">
                      <a16:creationId xmlns:a16="http://schemas.microsoft.com/office/drawing/2014/main" id="{1CDC6393-3E8B-4F36-8091-9D79226218CD}"/>
                    </a:ext>
                  </a:extLst>
                </p:cNvPr>
                <p:cNvPicPr/>
                <p:nvPr/>
              </p:nvPicPr>
              <p:blipFill>
                <a:blip r:embed="rId1861"/>
                <a:stretch>
                  <a:fillRect/>
                </a:stretch>
              </p:blipFill>
              <p:spPr>
                <a:xfrm>
                  <a:off x="1972840" y="1406587"/>
                  <a:ext cx="745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2">
              <p14:nvContentPartPr>
                <p14:cNvPr id="973" name="Input penna 972">
                  <a:extLst>
                    <a:ext uri="{FF2B5EF4-FFF2-40B4-BE49-F238E27FC236}">
                      <a16:creationId xmlns:a16="http://schemas.microsoft.com/office/drawing/2014/main" id="{A7560B36-6360-4A56-863A-B321648411D4}"/>
                    </a:ext>
                  </a:extLst>
                </p14:cNvPr>
                <p14:cNvContentPartPr/>
                <p14:nvPr/>
              </p14:nvContentPartPr>
              <p14:xfrm>
                <a:off x="2157520" y="1448707"/>
                <a:ext cx="94680" cy="106200"/>
              </p14:xfrm>
            </p:contentPart>
          </mc:Choice>
          <mc:Fallback xmlns="">
            <p:pic>
              <p:nvPicPr>
                <p:cNvPr id="103" name="Input penna 102">
                  <a:extLst>
                    <a:ext uri="{FF2B5EF4-FFF2-40B4-BE49-F238E27FC236}">
                      <a16:creationId xmlns:a16="http://schemas.microsoft.com/office/drawing/2014/main" id="{8491A651-A957-456A-B6A4-729D20E4C0EE}"/>
                    </a:ext>
                  </a:extLst>
                </p:cNvPr>
                <p:cNvPicPr/>
                <p:nvPr/>
              </p:nvPicPr>
              <p:blipFill>
                <a:blip r:embed="rId1863"/>
                <a:stretch>
                  <a:fillRect/>
                </a:stretch>
              </p:blipFill>
              <p:spPr>
                <a:xfrm>
                  <a:off x="2148880" y="1440067"/>
                  <a:ext cx="112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4">
              <p14:nvContentPartPr>
                <p14:cNvPr id="974" name="Input penna 973">
                  <a:extLst>
                    <a:ext uri="{FF2B5EF4-FFF2-40B4-BE49-F238E27FC236}">
                      <a16:creationId xmlns:a16="http://schemas.microsoft.com/office/drawing/2014/main" id="{CD71701F-575A-4708-AC59-08586B5DAF5C}"/>
                    </a:ext>
                  </a:extLst>
                </p14:cNvPr>
                <p14:cNvContentPartPr/>
                <p14:nvPr/>
              </p14:nvContentPartPr>
              <p14:xfrm>
                <a:off x="2156800" y="1468867"/>
                <a:ext cx="84240" cy="90000"/>
              </p14:xfrm>
            </p:contentPart>
          </mc:Choice>
          <mc:Fallback xmlns="">
            <p:pic>
              <p:nvPicPr>
                <p:cNvPr id="104" name="Input penna 103">
                  <a:extLst>
                    <a:ext uri="{FF2B5EF4-FFF2-40B4-BE49-F238E27FC236}">
                      <a16:creationId xmlns:a16="http://schemas.microsoft.com/office/drawing/2014/main" id="{C0512832-9937-4D2B-8111-604CA8E59DA8}"/>
                    </a:ext>
                  </a:extLst>
                </p:cNvPr>
                <p:cNvPicPr/>
                <p:nvPr/>
              </p:nvPicPr>
              <p:blipFill>
                <a:blip r:embed="rId1865"/>
                <a:stretch>
                  <a:fillRect/>
                </a:stretch>
              </p:blipFill>
              <p:spPr>
                <a:xfrm>
                  <a:off x="2148160" y="1460227"/>
                  <a:ext cx="10188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5" name="Gruppo 974">
            <a:extLst>
              <a:ext uri="{FF2B5EF4-FFF2-40B4-BE49-F238E27FC236}">
                <a16:creationId xmlns:a16="http://schemas.microsoft.com/office/drawing/2014/main" id="{9F91EB9D-6CD6-4117-A2B8-3E7608689615}"/>
              </a:ext>
            </a:extLst>
          </p:cNvPr>
          <p:cNvGrpSpPr/>
          <p:nvPr/>
        </p:nvGrpSpPr>
        <p:grpSpPr>
          <a:xfrm>
            <a:off x="6870762" y="618884"/>
            <a:ext cx="1440360" cy="678240"/>
            <a:chOff x="548320" y="645907"/>
            <a:chExt cx="1440360" cy="67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6">
              <p14:nvContentPartPr>
                <p14:cNvPr id="976" name="Input penna 975">
                  <a:extLst>
                    <a:ext uri="{FF2B5EF4-FFF2-40B4-BE49-F238E27FC236}">
                      <a16:creationId xmlns:a16="http://schemas.microsoft.com/office/drawing/2014/main" id="{90174970-B977-4246-9D08-B1148E783598}"/>
                    </a:ext>
                  </a:extLst>
                </p14:cNvPr>
                <p14:cNvContentPartPr/>
                <p14:nvPr/>
              </p14:nvContentPartPr>
              <p14:xfrm>
                <a:off x="1485400" y="709627"/>
                <a:ext cx="503280" cy="61200"/>
              </p14:xfrm>
            </p:contentPart>
          </mc:Choice>
          <mc:Fallback xmlns="">
            <p:pic>
              <p:nvPicPr>
                <p:cNvPr id="106" name="Input penna 105">
                  <a:extLst>
                    <a:ext uri="{FF2B5EF4-FFF2-40B4-BE49-F238E27FC236}">
                      <a16:creationId xmlns:a16="http://schemas.microsoft.com/office/drawing/2014/main" id="{53870BDF-17D5-4009-8DED-EFF69B982356}"/>
                    </a:ext>
                  </a:extLst>
                </p:cNvPr>
                <p:cNvPicPr/>
                <p:nvPr/>
              </p:nvPicPr>
              <p:blipFill>
                <a:blip r:embed="rId1867"/>
                <a:stretch>
                  <a:fillRect/>
                </a:stretch>
              </p:blipFill>
              <p:spPr>
                <a:xfrm>
                  <a:off x="1476400" y="700987"/>
                  <a:ext cx="520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8">
              <p14:nvContentPartPr>
                <p14:cNvPr id="977" name="Input penna 976">
                  <a:extLst>
                    <a:ext uri="{FF2B5EF4-FFF2-40B4-BE49-F238E27FC236}">
                      <a16:creationId xmlns:a16="http://schemas.microsoft.com/office/drawing/2014/main" id="{4F8DA700-BD3C-47C2-9CE4-BD13B8CC6C4D}"/>
                    </a:ext>
                  </a:extLst>
                </p14:cNvPr>
                <p14:cNvContentPartPr/>
                <p14:nvPr/>
              </p14:nvContentPartPr>
              <p14:xfrm>
                <a:off x="1540120" y="825547"/>
                <a:ext cx="217080" cy="236520"/>
              </p14:xfrm>
            </p:contentPart>
          </mc:Choice>
          <mc:Fallback xmlns="">
            <p:pic>
              <p:nvPicPr>
                <p:cNvPr id="107" name="Input penna 106">
                  <a:extLst>
                    <a:ext uri="{FF2B5EF4-FFF2-40B4-BE49-F238E27FC236}">
                      <a16:creationId xmlns:a16="http://schemas.microsoft.com/office/drawing/2014/main" id="{10E7F1BB-6F21-4A8C-A436-888E2F9F3D6C}"/>
                    </a:ext>
                  </a:extLst>
                </p:cNvPr>
                <p:cNvPicPr/>
                <p:nvPr/>
              </p:nvPicPr>
              <p:blipFill>
                <a:blip r:embed="rId1869"/>
                <a:stretch>
                  <a:fillRect/>
                </a:stretch>
              </p:blipFill>
              <p:spPr>
                <a:xfrm>
                  <a:off x="1531480" y="816907"/>
                  <a:ext cx="2347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0">
              <p14:nvContentPartPr>
                <p14:cNvPr id="978" name="Input penna 977">
                  <a:extLst>
                    <a:ext uri="{FF2B5EF4-FFF2-40B4-BE49-F238E27FC236}">
                      <a16:creationId xmlns:a16="http://schemas.microsoft.com/office/drawing/2014/main" id="{BE57A55D-1EF7-49D4-B05A-307C06C378BB}"/>
                    </a:ext>
                  </a:extLst>
                </p14:cNvPr>
                <p14:cNvContentPartPr/>
                <p14:nvPr/>
              </p14:nvContentPartPr>
              <p14:xfrm>
                <a:off x="1395400" y="923107"/>
                <a:ext cx="392400" cy="401040"/>
              </p14:xfrm>
            </p:contentPart>
          </mc:Choice>
          <mc:Fallback xmlns="">
            <p:pic>
              <p:nvPicPr>
                <p:cNvPr id="109" name="Input penna 108">
                  <a:extLst>
                    <a:ext uri="{FF2B5EF4-FFF2-40B4-BE49-F238E27FC236}">
                      <a16:creationId xmlns:a16="http://schemas.microsoft.com/office/drawing/2014/main" id="{459868C3-C393-4CC5-B390-6E66A7237605}"/>
                    </a:ext>
                  </a:extLst>
                </p:cNvPr>
                <p:cNvPicPr/>
                <p:nvPr/>
              </p:nvPicPr>
              <p:blipFill>
                <a:blip r:embed="rId1871"/>
                <a:stretch>
                  <a:fillRect/>
                </a:stretch>
              </p:blipFill>
              <p:spPr>
                <a:xfrm>
                  <a:off x="1386760" y="914467"/>
                  <a:ext cx="41004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2">
              <p14:nvContentPartPr>
                <p14:cNvPr id="979" name="Input penna 978">
                  <a:extLst>
                    <a:ext uri="{FF2B5EF4-FFF2-40B4-BE49-F238E27FC236}">
                      <a16:creationId xmlns:a16="http://schemas.microsoft.com/office/drawing/2014/main" id="{E42CDF07-FA16-436E-B181-8805B01C3129}"/>
                    </a:ext>
                  </a:extLst>
                </p14:cNvPr>
                <p14:cNvContentPartPr/>
                <p14:nvPr/>
              </p14:nvContentPartPr>
              <p14:xfrm>
                <a:off x="646960" y="693067"/>
                <a:ext cx="22320" cy="114480"/>
              </p14:xfrm>
            </p:contentPart>
          </mc:Choice>
          <mc:Fallback xmlns="">
            <p:pic>
              <p:nvPicPr>
                <p:cNvPr id="110" name="Input penna 109">
                  <a:extLst>
                    <a:ext uri="{FF2B5EF4-FFF2-40B4-BE49-F238E27FC236}">
                      <a16:creationId xmlns:a16="http://schemas.microsoft.com/office/drawing/2014/main" id="{065F5179-3C93-48E1-8D8E-B0418DC76277}"/>
                    </a:ext>
                  </a:extLst>
                </p:cNvPr>
                <p:cNvPicPr/>
                <p:nvPr/>
              </p:nvPicPr>
              <p:blipFill>
                <a:blip r:embed="rId1873"/>
                <a:stretch>
                  <a:fillRect/>
                </a:stretch>
              </p:blipFill>
              <p:spPr>
                <a:xfrm>
                  <a:off x="638320" y="684067"/>
                  <a:ext cx="399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4">
              <p14:nvContentPartPr>
                <p14:cNvPr id="980" name="Input penna 979">
                  <a:extLst>
                    <a:ext uri="{FF2B5EF4-FFF2-40B4-BE49-F238E27FC236}">
                      <a16:creationId xmlns:a16="http://schemas.microsoft.com/office/drawing/2014/main" id="{167B0123-915F-46CD-AFE1-570F2AA83982}"/>
                    </a:ext>
                  </a:extLst>
                </p14:cNvPr>
                <p14:cNvContentPartPr/>
                <p14:nvPr/>
              </p14:nvContentPartPr>
              <p14:xfrm>
                <a:off x="626800" y="684427"/>
                <a:ext cx="63720" cy="57600"/>
              </p14:xfrm>
            </p:contentPart>
          </mc:Choice>
          <mc:Fallback xmlns="">
            <p:pic>
              <p:nvPicPr>
                <p:cNvPr id="111" name="Input penna 110">
                  <a:extLst>
                    <a:ext uri="{FF2B5EF4-FFF2-40B4-BE49-F238E27FC236}">
                      <a16:creationId xmlns:a16="http://schemas.microsoft.com/office/drawing/2014/main" id="{190E0914-3034-4019-827B-18A62B232689}"/>
                    </a:ext>
                  </a:extLst>
                </p:cNvPr>
                <p:cNvPicPr/>
                <p:nvPr/>
              </p:nvPicPr>
              <p:blipFill>
                <a:blip r:embed="rId1875"/>
                <a:stretch>
                  <a:fillRect/>
                </a:stretch>
              </p:blipFill>
              <p:spPr>
                <a:xfrm>
                  <a:off x="617800" y="675427"/>
                  <a:ext cx="813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6">
              <p14:nvContentPartPr>
                <p14:cNvPr id="981" name="Input penna 980">
                  <a:extLst>
                    <a:ext uri="{FF2B5EF4-FFF2-40B4-BE49-F238E27FC236}">
                      <a16:creationId xmlns:a16="http://schemas.microsoft.com/office/drawing/2014/main" id="{3825946D-FD09-4C33-AC5E-B03D8238216D}"/>
                    </a:ext>
                  </a:extLst>
                </p14:cNvPr>
                <p14:cNvContentPartPr/>
                <p14:nvPr/>
              </p14:nvContentPartPr>
              <p14:xfrm>
                <a:off x="700600" y="720427"/>
                <a:ext cx="66600" cy="57600"/>
              </p14:xfrm>
            </p:contentPart>
          </mc:Choice>
          <mc:Fallback xmlns="">
            <p:pic>
              <p:nvPicPr>
                <p:cNvPr id="112" name="Input penna 111">
                  <a:extLst>
                    <a:ext uri="{FF2B5EF4-FFF2-40B4-BE49-F238E27FC236}">
                      <a16:creationId xmlns:a16="http://schemas.microsoft.com/office/drawing/2014/main" id="{5A904A48-6DB2-450E-A4DA-B6A74868DBE2}"/>
                    </a:ext>
                  </a:extLst>
                </p:cNvPr>
                <p:cNvPicPr/>
                <p:nvPr/>
              </p:nvPicPr>
              <p:blipFill>
                <a:blip r:embed="rId1877"/>
                <a:stretch>
                  <a:fillRect/>
                </a:stretch>
              </p:blipFill>
              <p:spPr>
                <a:xfrm>
                  <a:off x="691600" y="711427"/>
                  <a:ext cx="842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8">
              <p14:nvContentPartPr>
                <p14:cNvPr id="982" name="Input penna 981">
                  <a:extLst>
                    <a:ext uri="{FF2B5EF4-FFF2-40B4-BE49-F238E27FC236}">
                      <a16:creationId xmlns:a16="http://schemas.microsoft.com/office/drawing/2014/main" id="{4EAA4AC1-C86D-44F3-AEA4-C84DBA37CF2F}"/>
                    </a:ext>
                  </a:extLst>
                </p14:cNvPr>
                <p14:cNvContentPartPr/>
                <p14:nvPr/>
              </p14:nvContentPartPr>
              <p14:xfrm>
                <a:off x="771880" y="711427"/>
                <a:ext cx="71280" cy="71640"/>
              </p14:xfrm>
            </p:contentPart>
          </mc:Choice>
          <mc:Fallback xmlns="">
            <p:pic>
              <p:nvPicPr>
                <p:cNvPr id="113" name="Input penna 112">
                  <a:extLst>
                    <a:ext uri="{FF2B5EF4-FFF2-40B4-BE49-F238E27FC236}">
                      <a16:creationId xmlns:a16="http://schemas.microsoft.com/office/drawing/2014/main" id="{FBB21A7E-7088-491E-B7D1-3D1D14CE6487}"/>
                    </a:ext>
                  </a:extLst>
                </p:cNvPr>
                <p:cNvPicPr/>
                <p:nvPr/>
              </p:nvPicPr>
              <p:blipFill>
                <a:blip r:embed="rId1879"/>
                <a:stretch>
                  <a:fillRect/>
                </a:stretch>
              </p:blipFill>
              <p:spPr>
                <a:xfrm>
                  <a:off x="762880" y="702427"/>
                  <a:ext cx="88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0">
              <p14:nvContentPartPr>
                <p14:cNvPr id="983" name="Input penna 982">
                  <a:extLst>
                    <a:ext uri="{FF2B5EF4-FFF2-40B4-BE49-F238E27FC236}">
                      <a16:creationId xmlns:a16="http://schemas.microsoft.com/office/drawing/2014/main" id="{7BD58BD2-C29F-4CFE-8D97-C1A57D040302}"/>
                    </a:ext>
                  </a:extLst>
                </p14:cNvPr>
                <p14:cNvContentPartPr/>
                <p14:nvPr/>
              </p14:nvContentPartPr>
              <p14:xfrm>
                <a:off x="849640" y="720427"/>
                <a:ext cx="22320" cy="91800"/>
              </p14:xfrm>
            </p:contentPart>
          </mc:Choice>
          <mc:Fallback xmlns="">
            <p:pic>
              <p:nvPicPr>
                <p:cNvPr id="114" name="Input penna 113">
                  <a:extLst>
                    <a:ext uri="{FF2B5EF4-FFF2-40B4-BE49-F238E27FC236}">
                      <a16:creationId xmlns:a16="http://schemas.microsoft.com/office/drawing/2014/main" id="{A13C8475-7214-4E6F-9E08-58CD5E739F75}"/>
                    </a:ext>
                  </a:extLst>
                </p:cNvPr>
                <p:cNvPicPr/>
                <p:nvPr/>
              </p:nvPicPr>
              <p:blipFill>
                <a:blip r:embed="rId1881"/>
                <a:stretch>
                  <a:fillRect/>
                </a:stretch>
              </p:blipFill>
              <p:spPr>
                <a:xfrm>
                  <a:off x="841000" y="711787"/>
                  <a:ext cx="399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2">
              <p14:nvContentPartPr>
                <p14:cNvPr id="984" name="Input penna 983">
                  <a:extLst>
                    <a:ext uri="{FF2B5EF4-FFF2-40B4-BE49-F238E27FC236}">
                      <a16:creationId xmlns:a16="http://schemas.microsoft.com/office/drawing/2014/main" id="{E4D7E3E1-E120-4672-9678-274F47AF75B2}"/>
                    </a:ext>
                  </a:extLst>
                </p14:cNvPr>
                <p14:cNvContentPartPr/>
                <p14:nvPr/>
              </p14:nvContentPartPr>
              <p14:xfrm>
                <a:off x="963400" y="740227"/>
                <a:ext cx="34200" cy="37800"/>
              </p14:xfrm>
            </p:contentPart>
          </mc:Choice>
          <mc:Fallback xmlns="">
            <p:pic>
              <p:nvPicPr>
                <p:cNvPr id="115" name="Input penna 114">
                  <a:extLst>
                    <a:ext uri="{FF2B5EF4-FFF2-40B4-BE49-F238E27FC236}">
                      <a16:creationId xmlns:a16="http://schemas.microsoft.com/office/drawing/2014/main" id="{CFEA1380-3A82-4B74-A5B2-FFE3FC9A8FBF}"/>
                    </a:ext>
                  </a:extLst>
                </p:cNvPr>
                <p:cNvPicPr/>
                <p:nvPr/>
              </p:nvPicPr>
              <p:blipFill>
                <a:blip r:embed="rId1883"/>
                <a:stretch>
                  <a:fillRect/>
                </a:stretch>
              </p:blipFill>
              <p:spPr>
                <a:xfrm>
                  <a:off x="954400" y="731227"/>
                  <a:ext cx="518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4">
              <p14:nvContentPartPr>
                <p14:cNvPr id="985" name="Input penna 984">
                  <a:extLst>
                    <a:ext uri="{FF2B5EF4-FFF2-40B4-BE49-F238E27FC236}">
                      <a16:creationId xmlns:a16="http://schemas.microsoft.com/office/drawing/2014/main" id="{98F0C259-6DBE-409C-8951-49686ABACE28}"/>
                    </a:ext>
                  </a:extLst>
                </p14:cNvPr>
                <p14:cNvContentPartPr/>
                <p14:nvPr/>
              </p14:nvContentPartPr>
              <p14:xfrm>
                <a:off x="995800" y="645907"/>
                <a:ext cx="223920" cy="137880"/>
              </p14:xfrm>
            </p:contentPart>
          </mc:Choice>
          <mc:Fallback xmlns="">
            <p:pic>
              <p:nvPicPr>
                <p:cNvPr id="116" name="Input penna 115">
                  <a:extLst>
                    <a:ext uri="{FF2B5EF4-FFF2-40B4-BE49-F238E27FC236}">
                      <a16:creationId xmlns:a16="http://schemas.microsoft.com/office/drawing/2014/main" id="{53BAC4DB-B533-44C0-A370-9FC5A561BFFF}"/>
                    </a:ext>
                  </a:extLst>
                </p:cNvPr>
                <p:cNvPicPr/>
                <p:nvPr/>
              </p:nvPicPr>
              <p:blipFill>
                <a:blip r:embed="rId1885"/>
                <a:stretch>
                  <a:fillRect/>
                </a:stretch>
              </p:blipFill>
              <p:spPr>
                <a:xfrm>
                  <a:off x="987160" y="636907"/>
                  <a:ext cx="241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6">
              <p14:nvContentPartPr>
                <p14:cNvPr id="986" name="Input penna 985">
                  <a:extLst>
                    <a:ext uri="{FF2B5EF4-FFF2-40B4-BE49-F238E27FC236}">
                      <a16:creationId xmlns:a16="http://schemas.microsoft.com/office/drawing/2014/main" id="{1F039F86-351B-40AA-BD2A-97415B57774A}"/>
                    </a:ext>
                  </a:extLst>
                </p14:cNvPr>
                <p14:cNvContentPartPr/>
                <p14:nvPr/>
              </p14:nvContentPartPr>
              <p14:xfrm>
                <a:off x="548320" y="876667"/>
                <a:ext cx="84600" cy="95400"/>
              </p14:xfrm>
            </p:contentPart>
          </mc:Choice>
          <mc:Fallback xmlns="">
            <p:pic>
              <p:nvPicPr>
                <p:cNvPr id="119" name="Input penna 118">
                  <a:extLst>
                    <a:ext uri="{FF2B5EF4-FFF2-40B4-BE49-F238E27FC236}">
                      <a16:creationId xmlns:a16="http://schemas.microsoft.com/office/drawing/2014/main" id="{9300D94D-ADCD-46DF-A494-E2F99ACE0F51}"/>
                    </a:ext>
                  </a:extLst>
                </p:cNvPr>
                <p:cNvPicPr/>
                <p:nvPr/>
              </p:nvPicPr>
              <p:blipFill>
                <a:blip r:embed="rId1887"/>
                <a:stretch>
                  <a:fillRect/>
                </a:stretch>
              </p:blipFill>
              <p:spPr>
                <a:xfrm>
                  <a:off x="539320" y="868027"/>
                  <a:ext cx="102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8">
              <p14:nvContentPartPr>
                <p14:cNvPr id="987" name="Input penna 986">
                  <a:extLst>
                    <a:ext uri="{FF2B5EF4-FFF2-40B4-BE49-F238E27FC236}">
                      <a16:creationId xmlns:a16="http://schemas.microsoft.com/office/drawing/2014/main" id="{A2D76432-606F-4541-9985-4C5A885978E5}"/>
                    </a:ext>
                  </a:extLst>
                </p14:cNvPr>
                <p14:cNvContentPartPr/>
                <p14:nvPr/>
              </p14:nvContentPartPr>
              <p14:xfrm>
                <a:off x="609880" y="880627"/>
                <a:ext cx="61200" cy="73440"/>
              </p14:xfrm>
            </p:contentPart>
          </mc:Choice>
          <mc:Fallback xmlns="">
            <p:pic>
              <p:nvPicPr>
                <p:cNvPr id="120" name="Input penna 119">
                  <a:extLst>
                    <a:ext uri="{FF2B5EF4-FFF2-40B4-BE49-F238E27FC236}">
                      <a16:creationId xmlns:a16="http://schemas.microsoft.com/office/drawing/2014/main" id="{2C9B44AF-CA4A-4BE0-9858-A58D382E6F3E}"/>
                    </a:ext>
                  </a:extLst>
                </p:cNvPr>
                <p:cNvPicPr/>
                <p:nvPr/>
              </p:nvPicPr>
              <p:blipFill>
                <a:blip r:embed="rId1889"/>
                <a:stretch>
                  <a:fillRect/>
                </a:stretch>
              </p:blipFill>
              <p:spPr>
                <a:xfrm>
                  <a:off x="600880" y="871627"/>
                  <a:ext cx="788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0">
              <p14:nvContentPartPr>
                <p14:cNvPr id="988" name="Input penna 987">
                  <a:extLst>
                    <a:ext uri="{FF2B5EF4-FFF2-40B4-BE49-F238E27FC236}">
                      <a16:creationId xmlns:a16="http://schemas.microsoft.com/office/drawing/2014/main" id="{54B064A8-7833-4C61-B634-437547D15AAF}"/>
                    </a:ext>
                  </a:extLst>
                </p14:cNvPr>
                <p14:cNvContentPartPr/>
                <p14:nvPr/>
              </p14:nvContentPartPr>
              <p14:xfrm>
                <a:off x="604480" y="914107"/>
                <a:ext cx="70560" cy="5400"/>
              </p14:xfrm>
            </p:contentPart>
          </mc:Choice>
          <mc:Fallback xmlns="">
            <p:pic>
              <p:nvPicPr>
                <p:cNvPr id="121" name="Input penna 120">
                  <a:extLst>
                    <a:ext uri="{FF2B5EF4-FFF2-40B4-BE49-F238E27FC236}">
                      <a16:creationId xmlns:a16="http://schemas.microsoft.com/office/drawing/2014/main" id="{8915A542-58AC-48DB-936D-B0AE51A1737E}"/>
                    </a:ext>
                  </a:extLst>
                </p:cNvPr>
                <p:cNvPicPr/>
                <p:nvPr/>
              </p:nvPicPr>
              <p:blipFill>
                <a:blip r:embed="rId1891"/>
                <a:stretch>
                  <a:fillRect/>
                </a:stretch>
              </p:blipFill>
              <p:spPr>
                <a:xfrm>
                  <a:off x="595480" y="905467"/>
                  <a:ext cx="88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2">
              <p14:nvContentPartPr>
                <p14:cNvPr id="989" name="Input penna 988">
                  <a:extLst>
                    <a:ext uri="{FF2B5EF4-FFF2-40B4-BE49-F238E27FC236}">
                      <a16:creationId xmlns:a16="http://schemas.microsoft.com/office/drawing/2014/main" id="{74941E16-3269-4C79-A1D3-2D0EC56ADA23}"/>
                    </a:ext>
                  </a:extLst>
                </p14:cNvPr>
                <p14:cNvContentPartPr/>
                <p14:nvPr/>
              </p14:nvContentPartPr>
              <p14:xfrm>
                <a:off x="666760" y="877027"/>
                <a:ext cx="88200" cy="69840"/>
              </p14:xfrm>
            </p:contentPart>
          </mc:Choice>
          <mc:Fallback xmlns="">
            <p:pic>
              <p:nvPicPr>
                <p:cNvPr id="122" name="Input penna 121">
                  <a:extLst>
                    <a:ext uri="{FF2B5EF4-FFF2-40B4-BE49-F238E27FC236}">
                      <a16:creationId xmlns:a16="http://schemas.microsoft.com/office/drawing/2014/main" id="{FF2D86F5-713E-4429-80C9-D5AC6F6767C1}"/>
                    </a:ext>
                  </a:extLst>
                </p:cNvPr>
                <p:cNvPicPr/>
                <p:nvPr/>
              </p:nvPicPr>
              <p:blipFill>
                <a:blip r:embed="rId1893"/>
                <a:stretch>
                  <a:fillRect/>
                </a:stretch>
              </p:blipFill>
              <p:spPr>
                <a:xfrm>
                  <a:off x="658120" y="868027"/>
                  <a:ext cx="105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4">
              <p14:nvContentPartPr>
                <p14:cNvPr id="990" name="Input penna 989">
                  <a:extLst>
                    <a:ext uri="{FF2B5EF4-FFF2-40B4-BE49-F238E27FC236}">
                      <a16:creationId xmlns:a16="http://schemas.microsoft.com/office/drawing/2014/main" id="{506C6E0B-1D24-48D0-8EC0-D105F5EBFFB2}"/>
                    </a:ext>
                  </a:extLst>
                </p14:cNvPr>
                <p14:cNvContentPartPr/>
                <p14:nvPr/>
              </p14:nvContentPartPr>
              <p14:xfrm>
                <a:off x="701680" y="860467"/>
                <a:ext cx="114840" cy="106200"/>
              </p14:xfrm>
            </p:contentPart>
          </mc:Choice>
          <mc:Fallback xmlns="">
            <p:pic>
              <p:nvPicPr>
                <p:cNvPr id="123" name="Input penna 122">
                  <a:extLst>
                    <a:ext uri="{FF2B5EF4-FFF2-40B4-BE49-F238E27FC236}">
                      <a16:creationId xmlns:a16="http://schemas.microsoft.com/office/drawing/2014/main" id="{07F27407-9BCC-4F2B-B0BA-15AA801FEE08}"/>
                    </a:ext>
                  </a:extLst>
                </p:cNvPr>
                <p:cNvPicPr/>
                <p:nvPr/>
              </p:nvPicPr>
              <p:blipFill>
                <a:blip r:embed="rId1895"/>
                <a:stretch>
                  <a:fillRect/>
                </a:stretch>
              </p:blipFill>
              <p:spPr>
                <a:xfrm>
                  <a:off x="692680" y="851467"/>
                  <a:ext cx="132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6">
              <p14:nvContentPartPr>
                <p14:cNvPr id="991" name="Input penna 990">
                  <a:extLst>
                    <a:ext uri="{FF2B5EF4-FFF2-40B4-BE49-F238E27FC236}">
                      <a16:creationId xmlns:a16="http://schemas.microsoft.com/office/drawing/2014/main" id="{2A6AB861-7995-48E6-BC0E-553C76AECB38}"/>
                    </a:ext>
                  </a:extLst>
                </p14:cNvPr>
                <p14:cNvContentPartPr/>
                <p14:nvPr/>
              </p14:nvContentPartPr>
              <p14:xfrm>
                <a:off x="784120" y="868387"/>
                <a:ext cx="76320" cy="86400"/>
              </p14:xfrm>
            </p:contentPart>
          </mc:Choice>
          <mc:Fallback xmlns="">
            <p:pic>
              <p:nvPicPr>
                <p:cNvPr id="124" name="Input penna 123">
                  <a:extLst>
                    <a:ext uri="{FF2B5EF4-FFF2-40B4-BE49-F238E27FC236}">
                      <a16:creationId xmlns:a16="http://schemas.microsoft.com/office/drawing/2014/main" id="{AE8CCD18-8911-408C-A40B-94F96FDBE354}"/>
                    </a:ext>
                  </a:extLst>
                </p:cNvPr>
                <p:cNvPicPr/>
                <p:nvPr/>
              </p:nvPicPr>
              <p:blipFill>
                <a:blip r:embed="rId1897"/>
                <a:stretch>
                  <a:fillRect/>
                </a:stretch>
              </p:blipFill>
              <p:spPr>
                <a:xfrm>
                  <a:off x="775480" y="859387"/>
                  <a:ext cx="93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8">
              <p14:nvContentPartPr>
                <p14:cNvPr id="992" name="Input penna 991">
                  <a:extLst>
                    <a:ext uri="{FF2B5EF4-FFF2-40B4-BE49-F238E27FC236}">
                      <a16:creationId xmlns:a16="http://schemas.microsoft.com/office/drawing/2014/main" id="{4E47B23C-FB68-47E7-ADF5-40D4FFBE45F5}"/>
                    </a:ext>
                  </a:extLst>
                </p14:cNvPr>
                <p14:cNvContentPartPr/>
                <p14:nvPr/>
              </p14:nvContentPartPr>
              <p14:xfrm>
                <a:off x="777640" y="901867"/>
                <a:ext cx="86400" cy="12600"/>
              </p14:xfrm>
            </p:contentPart>
          </mc:Choice>
          <mc:Fallback xmlns="">
            <p:pic>
              <p:nvPicPr>
                <p:cNvPr id="125" name="Input penna 124">
                  <a:extLst>
                    <a:ext uri="{FF2B5EF4-FFF2-40B4-BE49-F238E27FC236}">
                      <a16:creationId xmlns:a16="http://schemas.microsoft.com/office/drawing/2014/main" id="{57289AD9-1117-485C-820C-ADD0BD5F8D15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769000" y="892867"/>
                  <a:ext cx="10404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3" name="Gruppo 992">
            <a:extLst>
              <a:ext uri="{FF2B5EF4-FFF2-40B4-BE49-F238E27FC236}">
                <a16:creationId xmlns:a16="http://schemas.microsoft.com/office/drawing/2014/main" id="{930BC91F-5CF3-4F79-9981-A8E2F22E3D2D}"/>
              </a:ext>
            </a:extLst>
          </p:cNvPr>
          <p:cNvGrpSpPr/>
          <p:nvPr/>
        </p:nvGrpSpPr>
        <p:grpSpPr>
          <a:xfrm>
            <a:off x="9670842" y="530684"/>
            <a:ext cx="1803960" cy="972000"/>
            <a:chOff x="3254080" y="825547"/>
            <a:chExt cx="1803960" cy="9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0">
              <p14:nvContentPartPr>
                <p14:cNvPr id="994" name="Input penna 993">
                  <a:extLst>
                    <a:ext uri="{FF2B5EF4-FFF2-40B4-BE49-F238E27FC236}">
                      <a16:creationId xmlns:a16="http://schemas.microsoft.com/office/drawing/2014/main" id="{3808CBD7-BA2E-4DBC-B356-D586872388D4}"/>
                    </a:ext>
                  </a:extLst>
                </p14:cNvPr>
                <p14:cNvContentPartPr/>
                <p14:nvPr/>
              </p14:nvContentPartPr>
              <p14:xfrm>
                <a:off x="3426160" y="863707"/>
                <a:ext cx="76680" cy="94680"/>
              </p14:xfrm>
            </p:contentPart>
          </mc:Choice>
          <mc:Fallback xmlns="">
            <p:pic>
              <p:nvPicPr>
                <p:cNvPr id="127" name="Input penna 126">
                  <a:extLst>
                    <a:ext uri="{FF2B5EF4-FFF2-40B4-BE49-F238E27FC236}">
                      <a16:creationId xmlns:a16="http://schemas.microsoft.com/office/drawing/2014/main" id="{66E44C85-8D8B-4F86-A1CF-B7C9A45CE19B}"/>
                    </a:ext>
                  </a:extLst>
                </p:cNvPr>
                <p:cNvPicPr/>
                <p:nvPr/>
              </p:nvPicPr>
              <p:blipFill>
                <a:blip r:embed="rId1901"/>
                <a:stretch>
                  <a:fillRect/>
                </a:stretch>
              </p:blipFill>
              <p:spPr>
                <a:xfrm>
                  <a:off x="3417520" y="854707"/>
                  <a:ext cx="943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2">
              <p14:nvContentPartPr>
                <p14:cNvPr id="995" name="Input penna 994">
                  <a:extLst>
                    <a:ext uri="{FF2B5EF4-FFF2-40B4-BE49-F238E27FC236}">
                      <a16:creationId xmlns:a16="http://schemas.microsoft.com/office/drawing/2014/main" id="{786639DD-A015-4A68-BC3A-54D31A2D54CC}"/>
                    </a:ext>
                  </a:extLst>
                </p14:cNvPr>
                <p14:cNvContentPartPr/>
                <p14:nvPr/>
              </p14:nvContentPartPr>
              <p14:xfrm>
                <a:off x="3493120" y="854707"/>
                <a:ext cx="71280" cy="104760"/>
              </p14:xfrm>
            </p:contentPart>
          </mc:Choice>
          <mc:Fallback xmlns="">
            <p:pic>
              <p:nvPicPr>
                <p:cNvPr id="128" name="Input penna 127">
                  <a:extLst>
                    <a:ext uri="{FF2B5EF4-FFF2-40B4-BE49-F238E27FC236}">
                      <a16:creationId xmlns:a16="http://schemas.microsoft.com/office/drawing/2014/main" id="{CE4CC8C9-628C-431F-9868-A9336B217C2A}"/>
                    </a:ext>
                  </a:extLst>
                </p:cNvPr>
                <p:cNvPicPr/>
                <p:nvPr/>
              </p:nvPicPr>
              <p:blipFill>
                <a:blip r:embed="rId1903"/>
                <a:stretch>
                  <a:fillRect/>
                </a:stretch>
              </p:blipFill>
              <p:spPr>
                <a:xfrm>
                  <a:off x="3484120" y="845707"/>
                  <a:ext cx="88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4">
              <p14:nvContentPartPr>
                <p14:cNvPr id="996" name="Input penna 995">
                  <a:extLst>
                    <a:ext uri="{FF2B5EF4-FFF2-40B4-BE49-F238E27FC236}">
                      <a16:creationId xmlns:a16="http://schemas.microsoft.com/office/drawing/2014/main" id="{76E08735-28F7-4773-BF8E-FA5E4F6C4215}"/>
                    </a:ext>
                  </a:extLst>
                </p14:cNvPr>
                <p14:cNvContentPartPr/>
                <p14:nvPr/>
              </p14:nvContentPartPr>
              <p14:xfrm>
                <a:off x="3561880" y="866587"/>
                <a:ext cx="120960" cy="78480"/>
              </p14:xfrm>
            </p:contentPart>
          </mc:Choice>
          <mc:Fallback xmlns="">
            <p:pic>
              <p:nvPicPr>
                <p:cNvPr id="129" name="Input penna 128">
                  <a:extLst>
                    <a:ext uri="{FF2B5EF4-FFF2-40B4-BE49-F238E27FC236}">
                      <a16:creationId xmlns:a16="http://schemas.microsoft.com/office/drawing/2014/main" id="{5AFBEDE1-C2D0-48F5-BB2B-2814492C242E}"/>
                    </a:ext>
                  </a:extLst>
                </p:cNvPr>
                <p:cNvPicPr/>
                <p:nvPr/>
              </p:nvPicPr>
              <p:blipFill>
                <a:blip r:embed="rId1905"/>
                <a:stretch>
                  <a:fillRect/>
                </a:stretch>
              </p:blipFill>
              <p:spPr>
                <a:xfrm>
                  <a:off x="3553240" y="857947"/>
                  <a:ext cx="1386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6">
              <p14:nvContentPartPr>
                <p14:cNvPr id="997" name="Input penna 996">
                  <a:extLst>
                    <a:ext uri="{FF2B5EF4-FFF2-40B4-BE49-F238E27FC236}">
                      <a16:creationId xmlns:a16="http://schemas.microsoft.com/office/drawing/2014/main" id="{21EFA511-9795-44E4-BCE9-95924E4E33CA}"/>
                    </a:ext>
                  </a:extLst>
                </p14:cNvPr>
                <p14:cNvContentPartPr/>
                <p14:nvPr/>
              </p14:nvContentPartPr>
              <p14:xfrm>
                <a:off x="3678880" y="864067"/>
                <a:ext cx="56520" cy="85320"/>
              </p14:xfrm>
            </p:contentPart>
          </mc:Choice>
          <mc:Fallback xmlns="">
            <p:pic>
              <p:nvPicPr>
                <p:cNvPr id="130" name="Input penna 129">
                  <a:extLst>
                    <a:ext uri="{FF2B5EF4-FFF2-40B4-BE49-F238E27FC236}">
                      <a16:creationId xmlns:a16="http://schemas.microsoft.com/office/drawing/2014/main" id="{987AE02E-523F-4269-BD91-82F4769881E0}"/>
                    </a:ext>
                  </a:extLst>
                </p:cNvPr>
                <p:cNvPicPr/>
                <p:nvPr/>
              </p:nvPicPr>
              <p:blipFill>
                <a:blip r:embed="rId1907"/>
                <a:stretch>
                  <a:fillRect/>
                </a:stretch>
              </p:blipFill>
              <p:spPr>
                <a:xfrm>
                  <a:off x="3670240" y="855067"/>
                  <a:ext cx="74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8">
              <p14:nvContentPartPr>
                <p14:cNvPr id="998" name="Input penna 997">
                  <a:extLst>
                    <a:ext uri="{FF2B5EF4-FFF2-40B4-BE49-F238E27FC236}">
                      <a16:creationId xmlns:a16="http://schemas.microsoft.com/office/drawing/2014/main" id="{0B2F1D28-52AD-4E83-AFEF-D29014753D00}"/>
                    </a:ext>
                  </a:extLst>
                </p14:cNvPr>
                <p14:cNvContentPartPr/>
                <p14:nvPr/>
              </p14:nvContentPartPr>
              <p14:xfrm>
                <a:off x="3733960" y="825547"/>
                <a:ext cx="109440" cy="123840"/>
              </p14:xfrm>
            </p:contentPart>
          </mc:Choice>
          <mc:Fallback xmlns="">
            <p:pic>
              <p:nvPicPr>
                <p:cNvPr id="131" name="Input penna 130">
                  <a:extLst>
                    <a:ext uri="{FF2B5EF4-FFF2-40B4-BE49-F238E27FC236}">
                      <a16:creationId xmlns:a16="http://schemas.microsoft.com/office/drawing/2014/main" id="{D3033A61-DF8A-4A17-87C4-45C16447B9F5}"/>
                    </a:ext>
                  </a:extLst>
                </p:cNvPr>
                <p:cNvPicPr/>
                <p:nvPr/>
              </p:nvPicPr>
              <p:blipFill>
                <a:blip r:embed="rId1909"/>
                <a:stretch>
                  <a:fillRect/>
                </a:stretch>
              </p:blipFill>
              <p:spPr>
                <a:xfrm>
                  <a:off x="3724960" y="816907"/>
                  <a:ext cx="1270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0">
              <p14:nvContentPartPr>
                <p14:cNvPr id="999" name="Input penna 998">
                  <a:extLst>
                    <a:ext uri="{FF2B5EF4-FFF2-40B4-BE49-F238E27FC236}">
                      <a16:creationId xmlns:a16="http://schemas.microsoft.com/office/drawing/2014/main" id="{7322D67A-5A19-453B-B38A-12E4DA45D576}"/>
                    </a:ext>
                  </a:extLst>
                </p14:cNvPr>
                <p14:cNvContentPartPr/>
                <p14:nvPr/>
              </p14:nvContentPartPr>
              <p14:xfrm>
                <a:off x="3829000" y="857587"/>
                <a:ext cx="70200" cy="85680"/>
              </p14:xfrm>
            </p:contentPart>
          </mc:Choice>
          <mc:Fallback xmlns="">
            <p:pic>
              <p:nvPicPr>
                <p:cNvPr id="132" name="Input penna 131">
                  <a:extLst>
                    <a:ext uri="{FF2B5EF4-FFF2-40B4-BE49-F238E27FC236}">
                      <a16:creationId xmlns:a16="http://schemas.microsoft.com/office/drawing/2014/main" id="{87C700AC-457E-4444-B3E1-6FB8E46DF5C8}"/>
                    </a:ext>
                  </a:extLst>
                </p:cNvPr>
                <p:cNvPicPr/>
                <p:nvPr/>
              </p:nvPicPr>
              <p:blipFill>
                <a:blip r:embed="rId1911"/>
                <a:stretch>
                  <a:fillRect/>
                </a:stretch>
              </p:blipFill>
              <p:spPr>
                <a:xfrm>
                  <a:off x="3820000" y="848947"/>
                  <a:ext cx="87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2">
              <p14:nvContentPartPr>
                <p14:cNvPr id="1000" name="Input penna 999">
                  <a:extLst>
                    <a:ext uri="{FF2B5EF4-FFF2-40B4-BE49-F238E27FC236}">
                      <a16:creationId xmlns:a16="http://schemas.microsoft.com/office/drawing/2014/main" id="{A65F25DF-2A62-4DE4-9B34-5092815CA34B}"/>
                    </a:ext>
                  </a:extLst>
                </p14:cNvPr>
                <p14:cNvContentPartPr/>
                <p14:nvPr/>
              </p14:nvContentPartPr>
              <p14:xfrm>
                <a:off x="3843040" y="891067"/>
                <a:ext cx="59760" cy="6480"/>
              </p14:xfrm>
            </p:contentPart>
          </mc:Choice>
          <mc:Fallback xmlns="">
            <p:pic>
              <p:nvPicPr>
                <p:cNvPr id="133" name="Input penna 132">
                  <a:extLst>
                    <a:ext uri="{FF2B5EF4-FFF2-40B4-BE49-F238E27FC236}">
                      <a16:creationId xmlns:a16="http://schemas.microsoft.com/office/drawing/2014/main" id="{31DB5C3F-E346-4B17-AC46-D83AF2B3F739}"/>
                    </a:ext>
                  </a:extLst>
                </p:cNvPr>
                <p:cNvPicPr/>
                <p:nvPr/>
              </p:nvPicPr>
              <p:blipFill>
                <a:blip r:embed="rId1913"/>
                <a:stretch>
                  <a:fillRect/>
                </a:stretch>
              </p:blipFill>
              <p:spPr>
                <a:xfrm>
                  <a:off x="3834400" y="882427"/>
                  <a:ext cx="774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4">
              <p14:nvContentPartPr>
                <p14:cNvPr id="1001" name="Input penna 1000">
                  <a:extLst>
                    <a:ext uri="{FF2B5EF4-FFF2-40B4-BE49-F238E27FC236}">
                      <a16:creationId xmlns:a16="http://schemas.microsoft.com/office/drawing/2014/main" id="{281FCEBE-9CAE-4432-8574-8098D56B3D98}"/>
                    </a:ext>
                  </a:extLst>
                </p14:cNvPr>
                <p14:cNvContentPartPr/>
                <p14:nvPr/>
              </p14:nvContentPartPr>
              <p14:xfrm>
                <a:off x="4023040" y="850027"/>
                <a:ext cx="29160" cy="80640"/>
              </p14:xfrm>
            </p:contentPart>
          </mc:Choice>
          <mc:Fallback xmlns="">
            <p:pic>
              <p:nvPicPr>
                <p:cNvPr id="134" name="Input penna 133">
                  <a:extLst>
                    <a:ext uri="{FF2B5EF4-FFF2-40B4-BE49-F238E27FC236}">
                      <a16:creationId xmlns:a16="http://schemas.microsoft.com/office/drawing/2014/main" id="{A6481F38-D2C8-4AC5-B435-461FB892BBF4}"/>
                    </a:ext>
                  </a:extLst>
                </p:cNvPr>
                <p:cNvPicPr/>
                <p:nvPr/>
              </p:nvPicPr>
              <p:blipFill>
                <a:blip r:embed="rId1915"/>
                <a:stretch>
                  <a:fillRect/>
                </a:stretch>
              </p:blipFill>
              <p:spPr>
                <a:xfrm>
                  <a:off x="4014040" y="841027"/>
                  <a:ext cx="468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6">
              <p14:nvContentPartPr>
                <p14:cNvPr id="1002" name="Input penna 1001">
                  <a:extLst>
                    <a:ext uri="{FF2B5EF4-FFF2-40B4-BE49-F238E27FC236}">
                      <a16:creationId xmlns:a16="http://schemas.microsoft.com/office/drawing/2014/main" id="{9A848C18-2A20-4B2A-A7FF-85298FE257D1}"/>
                    </a:ext>
                  </a:extLst>
                </p14:cNvPr>
                <p14:cNvContentPartPr/>
                <p14:nvPr/>
              </p14:nvContentPartPr>
              <p14:xfrm>
                <a:off x="3983080" y="834907"/>
                <a:ext cx="105120" cy="14040"/>
              </p14:xfrm>
            </p:contentPart>
          </mc:Choice>
          <mc:Fallback xmlns="">
            <p:pic>
              <p:nvPicPr>
                <p:cNvPr id="135" name="Input penna 134">
                  <a:extLst>
                    <a:ext uri="{FF2B5EF4-FFF2-40B4-BE49-F238E27FC236}">
                      <a16:creationId xmlns:a16="http://schemas.microsoft.com/office/drawing/2014/main" id="{D1D08504-E5C8-4A37-8CD8-8A9FC7028BBB}"/>
                    </a:ext>
                  </a:extLst>
                </p:cNvPr>
                <p:cNvPicPr/>
                <p:nvPr/>
              </p:nvPicPr>
              <p:blipFill>
                <a:blip r:embed="rId1917"/>
                <a:stretch>
                  <a:fillRect/>
                </a:stretch>
              </p:blipFill>
              <p:spPr>
                <a:xfrm>
                  <a:off x="3974080" y="825907"/>
                  <a:ext cx="1227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8">
              <p14:nvContentPartPr>
                <p14:cNvPr id="1003" name="Input penna 1002">
                  <a:extLst>
                    <a:ext uri="{FF2B5EF4-FFF2-40B4-BE49-F238E27FC236}">
                      <a16:creationId xmlns:a16="http://schemas.microsoft.com/office/drawing/2014/main" id="{844ADC2E-A842-4CEB-B9BF-26D4E63A940A}"/>
                    </a:ext>
                  </a:extLst>
                </p14:cNvPr>
                <p14:cNvContentPartPr/>
                <p14:nvPr/>
              </p14:nvContentPartPr>
              <p14:xfrm>
                <a:off x="4077760" y="830587"/>
                <a:ext cx="98640" cy="105120"/>
              </p14:xfrm>
            </p:contentPart>
          </mc:Choice>
          <mc:Fallback xmlns="">
            <p:pic>
              <p:nvPicPr>
                <p:cNvPr id="136" name="Input penna 135">
                  <a:extLst>
                    <a:ext uri="{FF2B5EF4-FFF2-40B4-BE49-F238E27FC236}">
                      <a16:creationId xmlns:a16="http://schemas.microsoft.com/office/drawing/2014/main" id="{543F7B07-3C30-47AE-9846-3A20BF5B3754}"/>
                    </a:ext>
                  </a:extLst>
                </p:cNvPr>
                <p:cNvPicPr/>
                <p:nvPr/>
              </p:nvPicPr>
              <p:blipFill>
                <a:blip r:embed="rId1919"/>
                <a:stretch>
                  <a:fillRect/>
                </a:stretch>
              </p:blipFill>
              <p:spPr>
                <a:xfrm>
                  <a:off x="4069120" y="821587"/>
                  <a:ext cx="1162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0">
              <p14:nvContentPartPr>
                <p14:cNvPr id="1004" name="Input penna 1003">
                  <a:extLst>
                    <a:ext uri="{FF2B5EF4-FFF2-40B4-BE49-F238E27FC236}">
                      <a16:creationId xmlns:a16="http://schemas.microsoft.com/office/drawing/2014/main" id="{E2FD6D92-67AC-4986-92E9-D22EE64E2C70}"/>
                    </a:ext>
                  </a:extLst>
                </p14:cNvPr>
                <p14:cNvContentPartPr/>
                <p14:nvPr/>
              </p14:nvContentPartPr>
              <p14:xfrm>
                <a:off x="4308520" y="860827"/>
                <a:ext cx="85680" cy="84960"/>
              </p14:xfrm>
            </p:contentPart>
          </mc:Choice>
          <mc:Fallback xmlns="">
            <p:pic>
              <p:nvPicPr>
                <p:cNvPr id="138" name="Input penna 137">
                  <a:extLst>
                    <a:ext uri="{FF2B5EF4-FFF2-40B4-BE49-F238E27FC236}">
                      <a16:creationId xmlns:a16="http://schemas.microsoft.com/office/drawing/2014/main" id="{ECED3808-1989-4DE6-ADCE-78416FB3DDFD}"/>
                    </a:ext>
                  </a:extLst>
                </p:cNvPr>
                <p:cNvPicPr/>
                <p:nvPr/>
              </p:nvPicPr>
              <p:blipFill>
                <a:blip r:embed="rId1921"/>
                <a:stretch>
                  <a:fillRect/>
                </a:stretch>
              </p:blipFill>
              <p:spPr>
                <a:xfrm>
                  <a:off x="4299520" y="851827"/>
                  <a:ext cx="1033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2">
              <p14:nvContentPartPr>
                <p14:cNvPr id="1005" name="Input penna 1004">
                  <a:extLst>
                    <a:ext uri="{FF2B5EF4-FFF2-40B4-BE49-F238E27FC236}">
                      <a16:creationId xmlns:a16="http://schemas.microsoft.com/office/drawing/2014/main" id="{C06658DB-FB17-4256-A99A-CB01791E20AD}"/>
                    </a:ext>
                  </a:extLst>
                </p14:cNvPr>
                <p14:cNvContentPartPr/>
                <p14:nvPr/>
              </p14:nvContentPartPr>
              <p14:xfrm>
                <a:off x="4385920" y="856507"/>
                <a:ext cx="73440" cy="86760"/>
              </p14:xfrm>
            </p:contentPart>
          </mc:Choice>
          <mc:Fallback xmlns="">
            <p:pic>
              <p:nvPicPr>
                <p:cNvPr id="139" name="Input penna 138">
                  <a:extLst>
                    <a:ext uri="{FF2B5EF4-FFF2-40B4-BE49-F238E27FC236}">
                      <a16:creationId xmlns:a16="http://schemas.microsoft.com/office/drawing/2014/main" id="{89D68024-9DBB-40D3-B064-46CE6ABC1C47}"/>
                    </a:ext>
                  </a:extLst>
                </p:cNvPr>
                <p:cNvPicPr/>
                <p:nvPr/>
              </p:nvPicPr>
              <p:blipFill>
                <a:blip r:embed="rId1923"/>
                <a:stretch>
                  <a:fillRect/>
                </a:stretch>
              </p:blipFill>
              <p:spPr>
                <a:xfrm>
                  <a:off x="4376920" y="847867"/>
                  <a:ext cx="910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4">
              <p14:nvContentPartPr>
                <p14:cNvPr id="1006" name="Input penna 1005">
                  <a:extLst>
                    <a:ext uri="{FF2B5EF4-FFF2-40B4-BE49-F238E27FC236}">
                      <a16:creationId xmlns:a16="http://schemas.microsoft.com/office/drawing/2014/main" id="{32078BB6-E05E-4797-A241-8D0EDDB4220B}"/>
                    </a:ext>
                  </a:extLst>
                </p14:cNvPr>
                <p14:cNvContentPartPr/>
                <p14:nvPr/>
              </p14:nvContentPartPr>
              <p14:xfrm>
                <a:off x="4399600" y="904747"/>
                <a:ext cx="61560" cy="7920"/>
              </p14:xfrm>
            </p:contentPart>
          </mc:Choice>
          <mc:Fallback xmlns="">
            <p:pic>
              <p:nvPicPr>
                <p:cNvPr id="140" name="Input penna 139">
                  <a:extLst>
                    <a:ext uri="{FF2B5EF4-FFF2-40B4-BE49-F238E27FC236}">
                      <a16:creationId xmlns:a16="http://schemas.microsoft.com/office/drawing/2014/main" id="{4F0766E3-F3E9-462F-B02F-E7C9E70D5BB1}"/>
                    </a:ext>
                  </a:extLst>
                </p:cNvPr>
                <p:cNvPicPr/>
                <p:nvPr/>
              </p:nvPicPr>
              <p:blipFill>
                <a:blip r:embed="rId1925"/>
                <a:stretch>
                  <a:fillRect/>
                </a:stretch>
              </p:blipFill>
              <p:spPr>
                <a:xfrm>
                  <a:off x="4390600" y="896107"/>
                  <a:ext cx="792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6">
              <p14:nvContentPartPr>
                <p14:cNvPr id="1007" name="Input penna 1006">
                  <a:extLst>
                    <a:ext uri="{FF2B5EF4-FFF2-40B4-BE49-F238E27FC236}">
                      <a16:creationId xmlns:a16="http://schemas.microsoft.com/office/drawing/2014/main" id="{8332AAEA-E45F-4097-981C-AF25310A3CD1}"/>
                    </a:ext>
                  </a:extLst>
                </p14:cNvPr>
                <p14:cNvContentPartPr/>
                <p14:nvPr/>
              </p14:nvContentPartPr>
              <p14:xfrm>
                <a:off x="4466560" y="851467"/>
                <a:ext cx="120960" cy="87480"/>
              </p14:xfrm>
            </p:contentPart>
          </mc:Choice>
          <mc:Fallback xmlns="">
            <p:pic>
              <p:nvPicPr>
                <p:cNvPr id="141" name="Input penna 140">
                  <a:extLst>
                    <a:ext uri="{FF2B5EF4-FFF2-40B4-BE49-F238E27FC236}">
                      <a16:creationId xmlns:a16="http://schemas.microsoft.com/office/drawing/2014/main" id="{0E1461F6-7E24-492A-A7F0-33954E25C510}"/>
                    </a:ext>
                  </a:extLst>
                </p:cNvPr>
                <p:cNvPicPr/>
                <p:nvPr/>
              </p:nvPicPr>
              <p:blipFill>
                <a:blip r:embed="rId1927"/>
                <a:stretch>
                  <a:fillRect/>
                </a:stretch>
              </p:blipFill>
              <p:spPr>
                <a:xfrm>
                  <a:off x="4457560" y="842827"/>
                  <a:ext cx="1386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8">
              <p14:nvContentPartPr>
                <p14:cNvPr id="1008" name="Input penna 1007">
                  <a:extLst>
                    <a:ext uri="{FF2B5EF4-FFF2-40B4-BE49-F238E27FC236}">
                      <a16:creationId xmlns:a16="http://schemas.microsoft.com/office/drawing/2014/main" id="{C7095688-F50E-4DD4-89D8-AAD30734F634}"/>
                    </a:ext>
                  </a:extLst>
                </p14:cNvPr>
                <p14:cNvContentPartPr/>
                <p14:nvPr/>
              </p14:nvContentPartPr>
              <p14:xfrm>
                <a:off x="4512280" y="846787"/>
                <a:ext cx="82440" cy="11160"/>
              </p14:xfrm>
            </p:contentPart>
          </mc:Choice>
          <mc:Fallback xmlns="">
            <p:pic>
              <p:nvPicPr>
                <p:cNvPr id="142" name="Input penna 141">
                  <a:extLst>
                    <a:ext uri="{FF2B5EF4-FFF2-40B4-BE49-F238E27FC236}">
                      <a16:creationId xmlns:a16="http://schemas.microsoft.com/office/drawing/2014/main" id="{987950E7-5C34-468F-A17E-659EEE779F95}"/>
                    </a:ext>
                  </a:extLst>
                </p:cNvPr>
                <p:cNvPicPr/>
                <p:nvPr/>
              </p:nvPicPr>
              <p:blipFill>
                <a:blip r:embed="rId1929"/>
                <a:stretch>
                  <a:fillRect/>
                </a:stretch>
              </p:blipFill>
              <p:spPr>
                <a:xfrm>
                  <a:off x="4503640" y="838147"/>
                  <a:ext cx="1000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0">
              <p14:nvContentPartPr>
                <p14:cNvPr id="1009" name="Input penna 1008">
                  <a:extLst>
                    <a:ext uri="{FF2B5EF4-FFF2-40B4-BE49-F238E27FC236}">
                      <a16:creationId xmlns:a16="http://schemas.microsoft.com/office/drawing/2014/main" id="{15154147-7A91-4C80-BFED-3CB2BBC65A10}"/>
                    </a:ext>
                  </a:extLst>
                </p14:cNvPr>
                <p14:cNvContentPartPr/>
                <p14:nvPr/>
              </p14:nvContentPartPr>
              <p14:xfrm>
                <a:off x="4608040" y="847147"/>
                <a:ext cx="158040" cy="87120"/>
              </p14:xfrm>
            </p:contentPart>
          </mc:Choice>
          <mc:Fallback xmlns="">
            <p:pic>
              <p:nvPicPr>
                <p:cNvPr id="143" name="Input penna 142">
                  <a:extLst>
                    <a:ext uri="{FF2B5EF4-FFF2-40B4-BE49-F238E27FC236}">
                      <a16:creationId xmlns:a16="http://schemas.microsoft.com/office/drawing/2014/main" id="{F1673BEF-2BBA-44C1-BD44-3796EA18FCB5}"/>
                    </a:ext>
                  </a:extLst>
                </p:cNvPr>
                <p:cNvPicPr/>
                <p:nvPr/>
              </p:nvPicPr>
              <p:blipFill>
                <a:blip r:embed="rId1931"/>
                <a:stretch>
                  <a:fillRect/>
                </a:stretch>
              </p:blipFill>
              <p:spPr>
                <a:xfrm>
                  <a:off x="4599040" y="838147"/>
                  <a:ext cx="1756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2">
              <p14:nvContentPartPr>
                <p14:cNvPr id="1010" name="Input penna 1009">
                  <a:extLst>
                    <a:ext uri="{FF2B5EF4-FFF2-40B4-BE49-F238E27FC236}">
                      <a16:creationId xmlns:a16="http://schemas.microsoft.com/office/drawing/2014/main" id="{1EFDF81E-A326-47F6-8E46-68F8618FF75B}"/>
                    </a:ext>
                  </a:extLst>
                </p14:cNvPr>
                <p14:cNvContentPartPr/>
                <p14:nvPr/>
              </p14:nvContentPartPr>
              <p14:xfrm>
                <a:off x="3344800" y="1049467"/>
                <a:ext cx="70200" cy="106200"/>
              </p14:xfrm>
            </p:contentPart>
          </mc:Choice>
          <mc:Fallback xmlns="">
            <p:pic>
              <p:nvPicPr>
                <p:cNvPr id="145" name="Input penna 144">
                  <a:extLst>
                    <a:ext uri="{FF2B5EF4-FFF2-40B4-BE49-F238E27FC236}">
                      <a16:creationId xmlns:a16="http://schemas.microsoft.com/office/drawing/2014/main" id="{8E2EEC9A-778F-48F1-A6FF-9A24619E41A9}"/>
                    </a:ext>
                  </a:extLst>
                </p:cNvPr>
                <p:cNvPicPr/>
                <p:nvPr/>
              </p:nvPicPr>
              <p:blipFill>
                <a:blip r:embed="rId1933"/>
                <a:stretch>
                  <a:fillRect/>
                </a:stretch>
              </p:blipFill>
              <p:spPr>
                <a:xfrm>
                  <a:off x="3336160" y="1040827"/>
                  <a:ext cx="878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4">
              <p14:nvContentPartPr>
                <p14:cNvPr id="1011" name="Input penna 1010">
                  <a:extLst>
                    <a:ext uri="{FF2B5EF4-FFF2-40B4-BE49-F238E27FC236}">
                      <a16:creationId xmlns:a16="http://schemas.microsoft.com/office/drawing/2014/main" id="{82FF86EB-6D4D-442B-9FB4-CBA879A04394}"/>
                    </a:ext>
                  </a:extLst>
                </p14:cNvPr>
                <p14:cNvContentPartPr/>
                <p14:nvPr/>
              </p14:nvContentPartPr>
              <p14:xfrm>
                <a:off x="3340120" y="1116787"/>
                <a:ext cx="57600" cy="3240"/>
              </p14:xfrm>
            </p:contentPart>
          </mc:Choice>
          <mc:Fallback xmlns="">
            <p:pic>
              <p:nvPicPr>
                <p:cNvPr id="146" name="Input penna 145">
                  <a:extLst>
                    <a:ext uri="{FF2B5EF4-FFF2-40B4-BE49-F238E27FC236}">
                      <a16:creationId xmlns:a16="http://schemas.microsoft.com/office/drawing/2014/main" id="{FFEF70B2-C9B9-4230-8D0E-2282EF3CD42D}"/>
                    </a:ext>
                  </a:extLst>
                </p:cNvPr>
                <p:cNvPicPr/>
                <p:nvPr/>
              </p:nvPicPr>
              <p:blipFill>
                <a:blip r:embed="rId1935"/>
                <a:stretch>
                  <a:fillRect/>
                </a:stretch>
              </p:blipFill>
              <p:spPr>
                <a:xfrm>
                  <a:off x="3331480" y="1107787"/>
                  <a:ext cx="752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6">
              <p14:nvContentPartPr>
                <p14:cNvPr id="1012" name="Input penna 1011">
                  <a:extLst>
                    <a:ext uri="{FF2B5EF4-FFF2-40B4-BE49-F238E27FC236}">
                      <a16:creationId xmlns:a16="http://schemas.microsoft.com/office/drawing/2014/main" id="{46006E0F-4B7D-476B-97A9-A2941DA12022}"/>
                    </a:ext>
                  </a:extLst>
                </p14:cNvPr>
                <p14:cNvContentPartPr/>
                <p14:nvPr/>
              </p14:nvContentPartPr>
              <p14:xfrm>
                <a:off x="3494560" y="1039747"/>
                <a:ext cx="73440" cy="115200"/>
              </p14:xfrm>
            </p:contentPart>
          </mc:Choice>
          <mc:Fallback xmlns="">
            <p:pic>
              <p:nvPicPr>
                <p:cNvPr id="148" name="Input penna 147">
                  <a:extLst>
                    <a:ext uri="{FF2B5EF4-FFF2-40B4-BE49-F238E27FC236}">
                      <a16:creationId xmlns:a16="http://schemas.microsoft.com/office/drawing/2014/main" id="{659C6379-A177-4FE0-8FE8-452FB53FEC50}"/>
                    </a:ext>
                  </a:extLst>
                </p:cNvPr>
                <p:cNvPicPr/>
                <p:nvPr/>
              </p:nvPicPr>
              <p:blipFill>
                <a:blip r:embed="rId1937"/>
                <a:stretch>
                  <a:fillRect/>
                </a:stretch>
              </p:blipFill>
              <p:spPr>
                <a:xfrm>
                  <a:off x="3485920" y="1030747"/>
                  <a:ext cx="910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8">
              <p14:nvContentPartPr>
                <p14:cNvPr id="1013" name="Input penna 1012">
                  <a:extLst>
                    <a:ext uri="{FF2B5EF4-FFF2-40B4-BE49-F238E27FC236}">
                      <a16:creationId xmlns:a16="http://schemas.microsoft.com/office/drawing/2014/main" id="{D840685C-7656-46F4-9536-850439627994}"/>
                    </a:ext>
                  </a:extLst>
                </p14:cNvPr>
                <p14:cNvContentPartPr/>
                <p14:nvPr/>
              </p14:nvContentPartPr>
              <p14:xfrm>
                <a:off x="3573040" y="1072147"/>
                <a:ext cx="60120" cy="95400"/>
              </p14:xfrm>
            </p:contentPart>
          </mc:Choice>
          <mc:Fallback xmlns="">
            <p:pic>
              <p:nvPicPr>
                <p:cNvPr id="149" name="Input penna 148">
                  <a:extLst>
                    <a:ext uri="{FF2B5EF4-FFF2-40B4-BE49-F238E27FC236}">
                      <a16:creationId xmlns:a16="http://schemas.microsoft.com/office/drawing/2014/main" id="{A689C983-43C5-43D6-B7A6-0832E374B8CD}"/>
                    </a:ext>
                  </a:extLst>
                </p:cNvPr>
                <p:cNvPicPr/>
                <p:nvPr/>
              </p:nvPicPr>
              <p:blipFill>
                <a:blip r:embed="rId1939"/>
                <a:stretch>
                  <a:fillRect/>
                </a:stretch>
              </p:blipFill>
              <p:spPr>
                <a:xfrm>
                  <a:off x="3564400" y="1063147"/>
                  <a:ext cx="77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0">
              <p14:nvContentPartPr>
                <p14:cNvPr id="1014" name="Input penna 1013">
                  <a:extLst>
                    <a:ext uri="{FF2B5EF4-FFF2-40B4-BE49-F238E27FC236}">
                      <a16:creationId xmlns:a16="http://schemas.microsoft.com/office/drawing/2014/main" id="{8146EBFE-112A-4CD9-82B7-72821AAE71C2}"/>
                    </a:ext>
                  </a:extLst>
                </p14:cNvPr>
                <p14:cNvContentPartPr/>
                <p14:nvPr/>
              </p14:nvContentPartPr>
              <p14:xfrm>
                <a:off x="3579160" y="1118587"/>
                <a:ext cx="67320" cy="9360"/>
              </p14:xfrm>
            </p:contentPart>
          </mc:Choice>
          <mc:Fallback xmlns="">
            <p:pic>
              <p:nvPicPr>
                <p:cNvPr id="150" name="Input penna 149">
                  <a:extLst>
                    <a:ext uri="{FF2B5EF4-FFF2-40B4-BE49-F238E27FC236}">
                      <a16:creationId xmlns:a16="http://schemas.microsoft.com/office/drawing/2014/main" id="{4F9076FA-B6EE-4423-9A65-91C351037758}"/>
                    </a:ext>
                  </a:extLst>
                </p:cNvPr>
                <p:cNvPicPr/>
                <p:nvPr/>
              </p:nvPicPr>
              <p:blipFill>
                <a:blip r:embed="rId1941"/>
                <a:stretch>
                  <a:fillRect/>
                </a:stretch>
              </p:blipFill>
              <p:spPr>
                <a:xfrm>
                  <a:off x="3570520" y="1109587"/>
                  <a:ext cx="849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2">
              <p14:nvContentPartPr>
                <p14:cNvPr id="1015" name="Input penna 1014">
                  <a:extLst>
                    <a:ext uri="{FF2B5EF4-FFF2-40B4-BE49-F238E27FC236}">
                      <a16:creationId xmlns:a16="http://schemas.microsoft.com/office/drawing/2014/main" id="{29904E00-0A6A-4A99-97F1-F95FA1970D41}"/>
                    </a:ext>
                  </a:extLst>
                </p14:cNvPr>
                <p14:cNvContentPartPr/>
                <p14:nvPr/>
              </p14:nvContentPartPr>
              <p14:xfrm>
                <a:off x="3627400" y="1058827"/>
                <a:ext cx="87840" cy="99000"/>
              </p14:xfrm>
            </p:contentPart>
          </mc:Choice>
          <mc:Fallback xmlns="">
            <p:pic>
              <p:nvPicPr>
                <p:cNvPr id="151" name="Input penna 150">
                  <a:extLst>
                    <a:ext uri="{FF2B5EF4-FFF2-40B4-BE49-F238E27FC236}">
                      <a16:creationId xmlns:a16="http://schemas.microsoft.com/office/drawing/2014/main" id="{02D10308-6BA5-4156-B97F-106504EDFB92}"/>
                    </a:ext>
                  </a:extLst>
                </p:cNvPr>
                <p:cNvPicPr/>
                <p:nvPr/>
              </p:nvPicPr>
              <p:blipFill>
                <a:blip r:embed="rId1943"/>
                <a:stretch>
                  <a:fillRect/>
                </a:stretch>
              </p:blipFill>
              <p:spPr>
                <a:xfrm>
                  <a:off x="3618400" y="1049827"/>
                  <a:ext cx="1054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4">
              <p14:nvContentPartPr>
                <p14:cNvPr id="1016" name="Input penna 1015">
                  <a:extLst>
                    <a:ext uri="{FF2B5EF4-FFF2-40B4-BE49-F238E27FC236}">
                      <a16:creationId xmlns:a16="http://schemas.microsoft.com/office/drawing/2014/main" id="{72C4A31C-9CE8-4629-B1FC-1DF511E4E0EF}"/>
                    </a:ext>
                  </a:extLst>
                </p14:cNvPr>
                <p14:cNvContentPartPr/>
                <p14:nvPr/>
              </p14:nvContentPartPr>
              <p14:xfrm>
                <a:off x="3676360" y="1061707"/>
                <a:ext cx="100080" cy="93240"/>
              </p14:xfrm>
            </p:contentPart>
          </mc:Choice>
          <mc:Fallback xmlns="">
            <p:pic>
              <p:nvPicPr>
                <p:cNvPr id="152" name="Input penna 151">
                  <a:extLst>
                    <a:ext uri="{FF2B5EF4-FFF2-40B4-BE49-F238E27FC236}">
                      <a16:creationId xmlns:a16="http://schemas.microsoft.com/office/drawing/2014/main" id="{03C25A51-71A2-4F34-8C05-739FF924E88D}"/>
                    </a:ext>
                  </a:extLst>
                </p:cNvPr>
                <p:cNvPicPr/>
                <p:nvPr/>
              </p:nvPicPr>
              <p:blipFill>
                <a:blip r:embed="rId1945"/>
                <a:stretch>
                  <a:fillRect/>
                </a:stretch>
              </p:blipFill>
              <p:spPr>
                <a:xfrm>
                  <a:off x="3667720" y="1053067"/>
                  <a:ext cx="1177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6">
              <p14:nvContentPartPr>
                <p14:cNvPr id="1017" name="Input penna 1016">
                  <a:extLst>
                    <a:ext uri="{FF2B5EF4-FFF2-40B4-BE49-F238E27FC236}">
                      <a16:creationId xmlns:a16="http://schemas.microsoft.com/office/drawing/2014/main" id="{106EFC09-DEF2-4022-8F9E-8CBCBB501BD2}"/>
                    </a:ext>
                  </a:extLst>
                </p14:cNvPr>
                <p14:cNvContentPartPr/>
                <p14:nvPr/>
              </p14:nvContentPartPr>
              <p14:xfrm>
                <a:off x="3751240" y="1076827"/>
                <a:ext cx="70920" cy="75240"/>
              </p14:xfrm>
            </p:contentPart>
          </mc:Choice>
          <mc:Fallback xmlns="">
            <p:pic>
              <p:nvPicPr>
                <p:cNvPr id="153" name="Input penna 152">
                  <a:extLst>
                    <a:ext uri="{FF2B5EF4-FFF2-40B4-BE49-F238E27FC236}">
                      <a16:creationId xmlns:a16="http://schemas.microsoft.com/office/drawing/2014/main" id="{B7EE0FB8-3C5D-41F0-9268-B0375FA15E58}"/>
                    </a:ext>
                  </a:extLst>
                </p:cNvPr>
                <p:cNvPicPr/>
                <p:nvPr/>
              </p:nvPicPr>
              <p:blipFill>
                <a:blip r:embed="rId1947"/>
                <a:stretch>
                  <a:fillRect/>
                </a:stretch>
              </p:blipFill>
              <p:spPr>
                <a:xfrm>
                  <a:off x="3742600" y="1067827"/>
                  <a:ext cx="88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8">
              <p14:nvContentPartPr>
                <p14:cNvPr id="1018" name="Input penna 1017">
                  <a:extLst>
                    <a:ext uri="{FF2B5EF4-FFF2-40B4-BE49-F238E27FC236}">
                      <a16:creationId xmlns:a16="http://schemas.microsoft.com/office/drawing/2014/main" id="{6F876E73-0722-4EED-B349-040BCC15DC1C}"/>
                    </a:ext>
                  </a:extLst>
                </p14:cNvPr>
                <p14:cNvContentPartPr/>
                <p14:nvPr/>
              </p14:nvContentPartPr>
              <p14:xfrm>
                <a:off x="3888760" y="1065667"/>
                <a:ext cx="126720" cy="97920"/>
              </p14:xfrm>
            </p:contentPart>
          </mc:Choice>
          <mc:Fallback xmlns="">
            <p:pic>
              <p:nvPicPr>
                <p:cNvPr id="155" name="Input penna 154">
                  <a:extLst>
                    <a:ext uri="{FF2B5EF4-FFF2-40B4-BE49-F238E27FC236}">
                      <a16:creationId xmlns:a16="http://schemas.microsoft.com/office/drawing/2014/main" id="{DCEEE249-1840-427E-9CE7-EF11B05E7A41}"/>
                    </a:ext>
                  </a:extLst>
                </p:cNvPr>
                <p:cNvPicPr/>
                <p:nvPr/>
              </p:nvPicPr>
              <p:blipFill>
                <a:blip r:embed="rId1949"/>
                <a:stretch>
                  <a:fillRect/>
                </a:stretch>
              </p:blipFill>
              <p:spPr>
                <a:xfrm>
                  <a:off x="3880120" y="1056667"/>
                  <a:ext cx="1443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0">
              <p14:nvContentPartPr>
                <p14:cNvPr id="1019" name="Input penna 1018">
                  <a:extLst>
                    <a:ext uri="{FF2B5EF4-FFF2-40B4-BE49-F238E27FC236}">
                      <a16:creationId xmlns:a16="http://schemas.microsoft.com/office/drawing/2014/main" id="{4C13174E-0C4C-48F5-B20A-043A063EBC36}"/>
                    </a:ext>
                  </a:extLst>
                </p14:cNvPr>
                <p14:cNvContentPartPr/>
                <p14:nvPr/>
              </p14:nvContentPartPr>
              <p14:xfrm>
                <a:off x="4017280" y="1064947"/>
                <a:ext cx="69120" cy="82800"/>
              </p14:xfrm>
            </p:contentPart>
          </mc:Choice>
          <mc:Fallback xmlns="">
            <p:pic>
              <p:nvPicPr>
                <p:cNvPr id="156" name="Input penna 155">
                  <a:extLst>
                    <a:ext uri="{FF2B5EF4-FFF2-40B4-BE49-F238E27FC236}">
                      <a16:creationId xmlns:a16="http://schemas.microsoft.com/office/drawing/2014/main" id="{C74998C8-61B8-4FC8-AC2D-27E9C122BF27}"/>
                    </a:ext>
                  </a:extLst>
                </p:cNvPr>
                <p:cNvPicPr/>
                <p:nvPr/>
              </p:nvPicPr>
              <p:blipFill>
                <a:blip r:embed="rId1951"/>
                <a:stretch>
                  <a:fillRect/>
                </a:stretch>
              </p:blipFill>
              <p:spPr>
                <a:xfrm>
                  <a:off x="4008280" y="1055947"/>
                  <a:ext cx="86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2">
              <p14:nvContentPartPr>
                <p14:cNvPr id="1020" name="Input penna 1019">
                  <a:extLst>
                    <a:ext uri="{FF2B5EF4-FFF2-40B4-BE49-F238E27FC236}">
                      <a16:creationId xmlns:a16="http://schemas.microsoft.com/office/drawing/2014/main" id="{ED09F83D-BA54-4382-9FE0-7262310A5EED}"/>
                    </a:ext>
                  </a:extLst>
                </p14:cNvPr>
                <p14:cNvContentPartPr/>
                <p14:nvPr/>
              </p14:nvContentPartPr>
              <p14:xfrm>
                <a:off x="4087120" y="1066387"/>
                <a:ext cx="58680" cy="86400"/>
              </p14:xfrm>
            </p:contentPart>
          </mc:Choice>
          <mc:Fallback xmlns="">
            <p:pic>
              <p:nvPicPr>
                <p:cNvPr id="157" name="Input penna 156">
                  <a:extLst>
                    <a:ext uri="{FF2B5EF4-FFF2-40B4-BE49-F238E27FC236}">
                      <a16:creationId xmlns:a16="http://schemas.microsoft.com/office/drawing/2014/main" id="{B8EACC48-89DF-4111-9423-C5981D641CF2}"/>
                    </a:ext>
                  </a:extLst>
                </p:cNvPr>
                <p:cNvPicPr/>
                <p:nvPr/>
              </p:nvPicPr>
              <p:blipFill>
                <a:blip r:embed="rId1953"/>
                <a:stretch>
                  <a:fillRect/>
                </a:stretch>
              </p:blipFill>
              <p:spPr>
                <a:xfrm>
                  <a:off x="4078120" y="1057387"/>
                  <a:ext cx="763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4">
              <p14:nvContentPartPr>
                <p14:cNvPr id="1021" name="Input penna 1020">
                  <a:extLst>
                    <a:ext uri="{FF2B5EF4-FFF2-40B4-BE49-F238E27FC236}">
                      <a16:creationId xmlns:a16="http://schemas.microsoft.com/office/drawing/2014/main" id="{0B3C3796-F575-4423-B6E4-B7721959CB8A}"/>
                    </a:ext>
                  </a:extLst>
                </p14:cNvPr>
                <p14:cNvContentPartPr/>
                <p14:nvPr/>
              </p14:nvContentPartPr>
              <p14:xfrm>
                <a:off x="4172080" y="1057387"/>
                <a:ext cx="4320" cy="85680"/>
              </p14:xfrm>
            </p:contentPart>
          </mc:Choice>
          <mc:Fallback xmlns="">
            <p:pic>
              <p:nvPicPr>
                <p:cNvPr id="158" name="Input penna 157">
                  <a:extLst>
                    <a:ext uri="{FF2B5EF4-FFF2-40B4-BE49-F238E27FC236}">
                      <a16:creationId xmlns:a16="http://schemas.microsoft.com/office/drawing/2014/main" id="{32A317AC-68E6-404C-A0D1-7E8359A20529}"/>
                    </a:ext>
                  </a:extLst>
                </p:cNvPr>
                <p:cNvPicPr/>
                <p:nvPr/>
              </p:nvPicPr>
              <p:blipFill>
                <a:blip r:embed="rId1955"/>
                <a:stretch>
                  <a:fillRect/>
                </a:stretch>
              </p:blipFill>
              <p:spPr>
                <a:xfrm>
                  <a:off x="4163080" y="1048387"/>
                  <a:ext cx="21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6">
              <p14:nvContentPartPr>
                <p14:cNvPr id="1022" name="Input penna 1021">
                  <a:extLst>
                    <a:ext uri="{FF2B5EF4-FFF2-40B4-BE49-F238E27FC236}">
                      <a16:creationId xmlns:a16="http://schemas.microsoft.com/office/drawing/2014/main" id="{FBE6BD14-7C2E-4B1F-A0D8-2DD88F06FF06}"/>
                    </a:ext>
                  </a:extLst>
                </p14:cNvPr>
                <p14:cNvContentPartPr/>
                <p14:nvPr/>
              </p14:nvContentPartPr>
              <p14:xfrm>
                <a:off x="4192960" y="1057027"/>
                <a:ext cx="57960" cy="101520"/>
              </p14:xfrm>
            </p:contentPart>
          </mc:Choice>
          <mc:Fallback xmlns="">
            <p:pic>
              <p:nvPicPr>
                <p:cNvPr id="159" name="Input penna 158">
                  <a:extLst>
                    <a:ext uri="{FF2B5EF4-FFF2-40B4-BE49-F238E27FC236}">
                      <a16:creationId xmlns:a16="http://schemas.microsoft.com/office/drawing/2014/main" id="{1A8FB040-DB93-4768-9B2E-25389CF5FA81}"/>
                    </a:ext>
                  </a:extLst>
                </p:cNvPr>
                <p:cNvPicPr/>
                <p:nvPr/>
              </p:nvPicPr>
              <p:blipFill>
                <a:blip r:embed="rId1957"/>
                <a:stretch>
                  <a:fillRect/>
                </a:stretch>
              </p:blipFill>
              <p:spPr>
                <a:xfrm>
                  <a:off x="4184320" y="1048387"/>
                  <a:ext cx="756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8">
              <p14:nvContentPartPr>
                <p14:cNvPr id="1023" name="Input penna 1022">
                  <a:extLst>
                    <a:ext uri="{FF2B5EF4-FFF2-40B4-BE49-F238E27FC236}">
                      <a16:creationId xmlns:a16="http://schemas.microsoft.com/office/drawing/2014/main" id="{81C5DD2C-A9A2-431A-B673-0E9087A8F2A4}"/>
                    </a:ext>
                  </a:extLst>
                </p14:cNvPr>
                <p14:cNvContentPartPr/>
                <p14:nvPr/>
              </p14:nvContentPartPr>
              <p14:xfrm>
                <a:off x="4258120" y="1058827"/>
                <a:ext cx="78840" cy="102600"/>
              </p14:xfrm>
            </p:contentPart>
          </mc:Choice>
          <mc:Fallback xmlns="">
            <p:pic>
              <p:nvPicPr>
                <p:cNvPr id="160" name="Input penna 159">
                  <a:extLst>
                    <a:ext uri="{FF2B5EF4-FFF2-40B4-BE49-F238E27FC236}">
                      <a16:creationId xmlns:a16="http://schemas.microsoft.com/office/drawing/2014/main" id="{93BEE707-E0BD-4448-9A49-A5336DBF2977}"/>
                    </a:ext>
                  </a:extLst>
                </p:cNvPr>
                <p:cNvPicPr/>
                <p:nvPr/>
              </p:nvPicPr>
              <p:blipFill>
                <a:blip r:embed="rId1959"/>
                <a:stretch>
                  <a:fillRect/>
                </a:stretch>
              </p:blipFill>
              <p:spPr>
                <a:xfrm>
                  <a:off x="4249120" y="1049827"/>
                  <a:ext cx="964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0">
              <p14:nvContentPartPr>
                <p14:cNvPr id="1024" name="Input penna 1023">
                  <a:extLst>
                    <a:ext uri="{FF2B5EF4-FFF2-40B4-BE49-F238E27FC236}">
                      <a16:creationId xmlns:a16="http://schemas.microsoft.com/office/drawing/2014/main" id="{9345995F-9A6D-4789-805D-F404BF10B8C1}"/>
                    </a:ext>
                  </a:extLst>
                </p14:cNvPr>
                <p14:cNvContentPartPr/>
                <p14:nvPr/>
              </p14:nvContentPartPr>
              <p14:xfrm>
                <a:off x="4265680" y="1125787"/>
                <a:ext cx="74880" cy="5040"/>
              </p14:xfrm>
            </p:contentPart>
          </mc:Choice>
          <mc:Fallback xmlns="">
            <p:pic>
              <p:nvPicPr>
                <p:cNvPr id="161" name="Input penna 160">
                  <a:extLst>
                    <a:ext uri="{FF2B5EF4-FFF2-40B4-BE49-F238E27FC236}">
                      <a16:creationId xmlns:a16="http://schemas.microsoft.com/office/drawing/2014/main" id="{9D37971D-33D7-40AB-9063-CD2C5EE7E0E2}"/>
                    </a:ext>
                  </a:extLst>
                </p:cNvPr>
                <p:cNvPicPr/>
                <p:nvPr/>
              </p:nvPicPr>
              <p:blipFill>
                <a:blip r:embed="rId1961"/>
                <a:stretch>
                  <a:fillRect/>
                </a:stretch>
              </p:blipFill>
              <p:spPr>
                <a:xfrm>
                  <a:off x="4257040" y="1116787"/>
                  <a:ext cx="92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2">
              <p14:nvContentPartPr>
                <p14:cNvPr id="1025" name="Input penna 1024">
                  <a:extLst>
                    <a:ext uri="{FF2B5EF4-FFF2-40B4-BE49-F238E27FC236}">
                      <a16:creationId xmlns:a16="http://schemas.microsoft.com/office/drawing/2014/main" id="{67CED9D7-156A-4C9F-9FA9-69E241EA4185}"/>
                    </a:ext>
                  </a:extLst>
                </p14:cNvPr>
                <p14:cNvContentPartPr/>
                <p14:nvPr/>
              </p14:nvContentPartPr>
              <p14:xfrm>
                <a:off x="4355680" y="1060267"/>
                <a:ext cx="133200" cy="107280"/>
              </p14:xfrm>
            </p:contentPart>
          </mc:Choice>
          <mc:Fallback xmlns="">
            <p:pic>
              <p:nvPicPr>
                <p:cNvPr id="162" name="Input penna 161">
                  <a:extLst>
                    <a:ext uri="{FF2B5EF4-FFF2-40B4-BE49-F238E27FC236}">
                      <a16:creationId xmlns:a16="http://schemas.microsoft.com/office/drawing/2014/main" id="{A2051102-D723-49DD-8C19-19DF52A8CD14}"/>
                    </a:ext>
                  </a:extLst>
                </p:cNvPr>
                <p:cNvPicPr/>
                <p:nvPr/>
              </p:nvPicPr>
              <p:blipFill>
                <a:blip r:embed="rId1963"/>
                <a:stretch>
                  <a:fillRect/>
                </a:stretch>
              </p:blipFill>
              <p:spPr>
                <a:xfrm>
                  <a:off x="4346680" y="1051267"/>
                  <a:ext cx="1508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4">
              <p14:nvContentPartPr>
                <p14:cNvPr id="1026" name="Input penna 1025">
                  <a:extLst>
                    <a:ext uri="{FF2B5EF4-FFF2-40B4-BE49-F238E27FC236}">
                      <a16:creationId xmlns:a16="http://schemas.microsoft.com/office/drawing/2014/main" id="{372DDA40-7042-4847-B670-0D0D7B32B3A8}"/>
                    </a:ext>
                  </a:extLst>
                </p14:cNvPr>
                <p14:cNvContentPartPr/>
                <p14:nvPr/>
              </p14:nvContentPartPr>
              <p14:xfrm>
                <a:off x="4502560" y="1082947"/>
                <a:ext cx="52200" cy="76320"/>
              </p14:xfrm>
            </p:contentPart>
          </mc:Choice>
          <mc:Fallback xmlns="">
            <p:pic>
              <p:nvPicPr>
                <p:cNvPr id="163" name="Input penna 162">
                  <a:extLst>
                    <a:ext uri="{FF2B5EF4-FFF2-40B4-BE49-F238E27FC236}">
                      <a16:creationId xmlns:a16="http://schemas.microsoft.com/office/drawing/2014/main" id="{8D4F0692-0222-4743-8FA8-B00E9166CD94}"/>
                    </a:ext>
                  </a:extLst>
                </p:cNvPr>
                <p:cNvPicPr/>
                <p:nvPr/>
              </p:nvPicPr>
              <p:blipFill>
                <a:blip r:embed="rId1965"/>
                <a:stretch>
                  <a:fillRect/>
                </a:stretch>
              </p:blipFill>
              <p:spPr>
                <a:xfrm>
                  <a:off x="4493560" y="1074307"/>
                  <a:ext cx="698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6">
              <p14:nvContentPartPr>
                <p14:cNvPr id="1027" name="Input penna 1026">
                  <a:extLst>
                    <a:ext uri="{FF2B5EF4-FFF2-40B4-BE49-F238E27FC236}">
                      <a16:creationId xmlns:a16="http://schemas.microsoft.com/office/drawing/2014/main" id="{B922FC0F-4C23-48C6-A430-A3A20B1A5B3B}"/>
                    </a:ext>
                  </a:extLst>
                </p14:cNvPr>
                <p14:cNvContentPartPr/>
                <p14:nvPr/>
              </p14:nvContentPartPr>
              <p14:xfrm>
                <a:off x="4474120" y="1060267"/>
                <a:ext cx="118800" cy="21600"/>
              </p14:xfrm>
            </p:contentPart>
          </mc:Choice>
          <mc:Fallback xmlns="">
            <p:pic>
              <p:nvPicPr>
                <p:cNvPr id="164" name="Input penna 163">
                  <a:extLst>
                    <a:ext uri="{FF2B5EF4-FFF2-40B4-BE49-F238E27FC236}">
                      <a16:creationId xmlns:a16="http://schemas.microsoft.com/office/drawing/2014/main" id="{5FF181BE-FC9D-4D04-AAF2-527C4383FCFC}"/>
                    </a:ext>
                  </a:extLst>
                </p:cNvPr>
                <p:cNvPicPr/>
                <p:nvPr/>
              </p:nvPicPr>
              <p:blipFill>
                <a:blip r:embed="rId1967"/>
                <a:stretch>
                  <a:fillRect/>
                </a:stretch>
              </p:blipFill>
              <p:spPr>
                <a:xfrm>
                  <a:off x="4465480" y="1051267"/>
                  <a:ext cx="1364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8">
              <p14:nvContentPartPr>
                <p14:cNvPr id="1028" name="Input penna 1027">
                  <a:extLst>
                    <a:ext uri="{FF2B5EF4-FFF2-40B4-BE49-F238E27FC236}">
                      <a16:creationId xmlns:a16="http://schemas.microsoft.com/office/drawing/2014/main" id="{437F2C44-9439-4B13-8E5E-D152B0550208}"/>
                    </a:ext>
                  </a:extLst>
                </p14:cNvPr>
                <p14:cNvContentPartPr/>
                <p14:nvPr/>
              </p14:nvContentPartPr>
              <p14:xfrm>
                <a:off x="4548640" y="1059907"/>
                <a:ext cx="74880" cy="95400"/>
              </p14:xfrm>
            </p:contentPart>
          </mc:Choice>
          <mc:Fallback xmlns="">
            <p:pic>
              <p:nvPicPr>
                <p:cNvPr id="165" name="Input penna 164">
                  <a:extLst>
                    <a:ext uri="{FF2B5EF4-FFF2-40B4-BE49-F238E27FC236}">
                      <a16:creationId xmlns:a16="http://schemas.microsoft.com/office/drawing/2014/main" id="{FD6614C9-D7B6-44D0-8E2E-E11C03336DF3}"/>
                    </a:ext>
                  </a:extLst>
                </p:cNvPr>
                <p:cNvPicPr/>
                <p:nvPr/>
              </p:nvPicPr>
              <p:blipFill>
                <a:blip r:embed="rId1969"/>
                <a:stretch>
                  <a:fillRect/>
                </a:stretch>
              </p:blipFill>
              <p:spPr>
                <a:xfrm>
                  <a:off x="4539640" y="1050907"/>
                  <a:ext cx="925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0">
              <p14:nvContentPartPr>
                <p14:cNvPr id="1029" name="Input penna 1028">
                  <a:extLst>
                    <a:ext uri="{FF2B5EF4-FFF2-40B4-BE49-F238E27FC236}">
                      <a16:creationId xmlns:a16="http://schemas.microsoft.com/office/drawing/2014/main" id="{90D9E0DA-ABEF-4E04-9B4D-B6E93E383CEE}"/>
                    </a:ext>
                  </a:extLst>
                </p14:cNvPr>
                <p14:cNvContentPartPr/>
                <p14:nvPr/>
              </p14:nvContentPartPr>
              <p14:xfrm>
                <a:off x="4684360" y="1124347"/>
                <a:ext cx="99720" cy="47520"/>
              </p14:xfrm>
            </p:contentPart>
          </mc:Choice>
          <mc:Fallback xmlns="">
            <p:pic>
              <p:nvPicPr>
                <p:cNvPr id="166" name="Input penna 165">
                  <a:extLst>
                    <a:ext uri="{FF2B5EF4-FFF2-40B4-BE49-F238E27FC236}">
                      <a16:creationId xmlns:a16="http://schemas.microsoft.com/office/drawing/2014/main" id="{24225175-4B07-47F1-8BA1-6810BBA4A051}"/>
                    </a:ext>
                  </a:extLst>
                </p:cNvPr>
                <p:cNvPicPr/>
                <p:nvPr/>
              </p:nvPicPr>
              <p:blipFill>
                <a:blip r:embed="rId1971"/>
                <a:stretch>
                  <a:fillRect/>
                </a:stretch>
              </p:blipFill>
              <p:spPr>
                <a:xfrm>
                  <a:off x="4675720" y="1115347"/>
                  <a:ext cx="1173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2">
              <p14:nvContentPartPr>
                <p14:cNvPr id="1030" name="Input penna 1029">
                  <a:extLst>
                    <a:ext uri="{FF2B5EF4-FFF2-40B4-BE49-F238E27FC236}">
                      <a16:creationId xmlns:a16="http://schemas.microsoft.com/office/drawing/2014/main" id="{3684FFC8-60D6-4B1C-8118-51DD095EDCD9}"/>
                    </a:ext>
                  </a:extLst>
                </p14:cNvPr>
                <p14:cNvContentPartPr/>
                <p14:nvPr/>
              </p14:nvContentPartPr>
              <p14:xfrm>
                <a:off x="4707400" y="1009867"/>
                <a:ext cx="36720" cy="78120"/>
              </p14:xfrm>
            </p:contentPart>
          </mc:Choice>
          <mc:Fallback xmlns="">
            <p:pic>
              <p:nvPicPr>
                <p:cNvPr id="167" name="Input penna 166">
                  <a:extLst>
                    <a:ext uri="{FF2B5EF4-FFF2-40B4-BE49-F238E27FC236}">
                      <a16:creationId xmlns:a16="http://schemas.microsoft.com/office/drawing/2014/main" id="{3AADF962-A489-457A-90B7-A7FC043A0145}"/>
                    </a:ext>
                  </a:extLst>
                </p:cNvPr>
                <p:cNvPicPr/>
                <p:nvPr/>
              </p:nvPicPr>
              <p:blipFill>
                <a:blip r:embed="rId1973"/>
                <a:stretch>
                  <a:fillRect/>
                </a:stretch>
              </p:blipFill>
              <p:spPr>
                <a:xfrm>
                  <a:off x="4698760" y="1001227"/>
                  <a:ext cx="543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4">
              <p14:nvContentPartPr>
                <p14:cNvPr id="1031" name="Input penna 1030">
                  <a:extLst>
                    <a:ext uri="{FF2B5EF4-FFF2-40B4-BE49-F238E27FC236}">
                      <a16:creationId xmlns:a16="http://schemas.microsoft.com/office/drawing/2014/main" id="{C5C9D756-960F-402E-8081-CA6F71483FB4}"/>
                    </a:ext>
                  </a:extLst>
                </p14:cNvPr>
                <p14:cNvContentPartPr/>
                <p14:nvPr/>
              </p14:nvContentPartPr>
              <p14:xfrm>
                <a:off x="4830520" y="1063147"/>
                <a:ext cx="67320" cy="95400"/>
              </p14:xfrm>
            </p:contentPart>
          </mc:Choice>
          <mc:Fallback xmlns="">
            <p:pic>
              <p:nvPicPr>
                <p:cNvPr id="169" name="Input penna 168">
                  <a:extLst>
                    <a:ext uri="{FF2B5EF4-FFF2-40B4-BE49-F238E27FC236}">
                      <a16:creationId xmlns:a16="http://schemas.microsoft.com/office/drawing/2014/main" id="{8FC48E0A-359F-4D80-BCE9-DC0011537E8C}"/>
                    </a:ext>
                  </a:extLst>
                </p:cNvPr>
                <p:cNvPicPr/>
                <p:nvPr/>
              </p:nvPicPr>
              <p:blipFill>
                <a:blip r:embed="rId1975"/>
                <a:stretch>
                  <a:fillRect/>
                </a:stretch>
              </p:blipFill>
              <p:spPr>
                <a:xfrm>
                  <a:off x="4821880" y="1054507"/>
                  <a:ext cx="84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6">
              <p14:nvContentPartPr>
                <p14:cNvPr id="1032" name="Input penna 1031">
                  <a:extLst>
                    <a:ext uri="{FF2B5EF4-FFF2-40B4-BE49-F238E27FC236}">
                      <a16:creationId xmlns:a16="http://schemas.microsoft.com/office/drawing/2014/main" id="{81A4B90C-89FB-4FD6-9E5D-4431CEC59EFF}"/>
                    </a:ext>
                  </a:extLst>
                </p14:cNvPr>
                <p14:cNvContentPartPr/>
                <p14:nvPr/>
              </p14:nvContentPartPr>
              <p14:xfrm>
                <a:off x="4912240" y="1058467"/>
                <a:ext cx="65520" cy="111960"/>
              </p14:xfrm>
            </p:contentPart>
          </mc:Choice>
          <mc:Fallback xmlns="">
            <p:pic>
              <p:nvPicPr>
                <p:cNvPr id="170" name="Input penna 169">
                  <a:extLst>
                    <a:ext uri="{FF2B5EF4-FFF2-40B4-BE49-F238E27FC236}">
                      <a16:creationId xmlns:a16="http://schemas.microsoft.com/office/drawing/2014/main" id="{CD48A5F0-859A-459C-A71E-AEAEAA8D5CAD}"/>
                    </a:ext>
                  </a:extLst>
                </p:cNvPr>
                <p:cNvPicPr/>
                <p:nvPr/>
              </p:nvPicPr>
              <p:blipFill>
                <a:blip r:embed="rId1977"/>
                <a:stretch>
                  <a:fillRect/>
                </a:stretch>
              </p:blipFill>
              <p:spPr>
                <a:xfrm>
                  <a:off x="4903240" y="1049467"/>
                  <a:ext cx="831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8">
              <p14:nvContentPartPr>
                <p14:cNvPr id="1033" name="Input penna 1032">
                  <a:extLst>
                    <a:ext uri="{FF2B5EF4-FFF2-40B4-BE49-F238E27FC236}">
                      <a16:creationId xmlns:a16="http://schemas.microsoft.com/office/drawing/2014/main" id="{EBE5DC77-5EAA-478A-B213-A0465F5D3392}"/>
                    </a:ext>
                  </a:extLst>
                </p14:cNvPr>
                <p14:cNvContentPartPr/>
                <p14:nvPr/>
              </p14:nvContentPartPr>
              <p14:xfrm>
                <a:off x="4981000" y="1059547"/>
                <a:ext cx="77040" cy="110880"/>
              </p14:xfrm>
            </p:contentPart>
          </mc:Choice>
          <mc:Fallback xmlns="">
            <p:pic>
              <p:nvPicPr>
                <p:cNvPr id="171" name="Input penna 170">
                  <a:extLst>
                    <a:ext uri="{FF2B5EF4-FFF2-40B4-BE49-F238E27FC236}">
                      <a16:creationId xmlns:a16="http://schemas.microsoft.com/office/drawing/2014/main" id="{CB631973-A6F8-4DB4-AAD5-95A9C8F2500D}"/>
                    </a:ext>
                  </a:extLst>
                </p:cNvPr>
                <p:cNvPicPr/>
                <p:nvPr/>
              </p:nvPicPr>
              <p:blipFill>
                <a:blip r:embed="rId1979"/>
                <a:stretch>
                  <a:fillRect/>
                </a:stretch>
              </p:blipFill>
              <p:spPr>
                <a:xfrm>
                  <a:off x="4972000" y="1050907"/>
                  <a:ext cx="946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0">
              <p14:nvContentPartPr>
                <p14:cNvPr id="1034" name="Input penna 1033">
                  <a:extLst>
                    <a:ext uri="{FF2B5EF4-FFF2-40B4-BE49-F238E27FC236}">
                      <a16:creationId xmlns:a16="http://schemas.microsoft.com/office/drawing/2014/main" id="{1200C643-E9E5-48F2-83E1-6F0E47557320}"/>
                    </a:ext>
                  </a:extLst>
                </p14:cNvPr>
                <p14:cNvContentPartPr/>
                <p14:nvPr/>
              </p14:nvContentPartPr>
              <p14:xfrm>
                <a:off x="3282520" y="1316227"/>
                <a:ext cx="13680" cy="122400"/>
              </p14:xfrm>
            </p:contentPart>
          </mc:Choice>
          <mc:Fallback xmlns="">
            <p:pic>
              <p:nvPicPr>
                <p:cNvPr id="173" name="Input penna 172">
                  <a:extLst>
                    <a:ext uri="{FF2B5EF4-FFF2-40B4-BE49-F238E27FC236}">
                      <a16:creationId xmlns:a16="http://schemas.microsoft.com/office/drawing/2014/main" id="{1D981B8A-38A8-4C12-99B3-402304D7A016}"/>
                    </a:ext>
                  </a:extLst>
                </p:cNvPr>
                <p:cNvPicPr/>
                <p:nvPr/>
              </p:nvPicPr>
              <p:blipFill>
                <a:blip r:embed="rId1981"/>
                <a:stretch>
                  <a:fillRect/>
                </a:stretch>
              </p:blipFill>
              <p:spPr>
                <a:xfrm>
                  <a:off x="3273520" y="1307587"/>
                  <a:ext cx="313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2">
              <p14:nvContentPartPr>
                <p14:cNvPr id="1035" name="Input penna 1034">
                  <a:extLst>
                    <a:ext uri="{FF2B5EF4-FFF2-40B4-BE49-F238E27FC236}">
                      <a16:creationId xmlns:a16="http://schemas.microsoft.com/office/drawing/2014/main" id="{2E65AD1D-ADD3-4711-A02E-8C086E930B1E}"/>
                    </a:ext>
                  </a:extLst>
                </p14:cNvPr>
                <p14:cNvContentPartPr/>
                <p14:nvPr/>
              </p14:nvContentPartPr>
              <p14:xfrm>
                <a:off x="3254080" y="1311547"/>
                <a:ext cx="97920" cy="88560"/>
              </p14:xfrm>
            </p:contentPart>
          </mc:Choice>
          <mc:Fallback xmlns="">
            <p:pic>
              <p:nvPicPr>
                <p:cNvPr id="174" name="Input penna 173">
                  <a:extLst>
                    <a:ext uri="{FF2B5EF4-FFF2-40B4-BE49-F238E27FC236}">
                      <a16:creationId xmlns:a16="http://schemas.microsoft.com/office/drawing/2014/main" id="{FC132695-2BE1-4E03-BBDC-6B18B467218B}"/>
                    </a:ext>
                  </a:extLst>
                </p:cNvPr>
                <p:cNvPicPr/>
                <p:nvPr/>
              </p:nvPicPr>
              <p:blipFill>
                <a:blip r:embed="rId1983"/>
                <a:stretch>
                  <a:fillRect/>
                </a:stretch>
              </p:blipFill>
              <p:spPr>
                <a:xfrm>
                  <a:off x="3245440" y="1302907"/>
                  <a:ext cx="1155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4">
              <p14:nvContentPartPr>
                <p14:cNvPr id="1036" name="Input penna 1035">
                  <a:extLst>
                    <a:ext uri="{FF2B5EF4-FFF2-40B4-BE49-F238E27FC236}">
                      <a16:creationId xmlns:a16="http://schemas.microsoft.com/office/drawing/2014/main" id="{C1D99876-28A2-4CD3-8BF4-717DFA2F8BF1}"/>
                    </a:ext>
                  </a:extLst>
                </p14:cNvPr>
                <p14:cNvContentPartPr/>
                <p14:nvPr/>
              </p14:nvContentPartPr>
              <p14:xfrm>
                <a:off x="3339040" y="1357267"/>
                <a:ext cx="101160" cy="95760"/>
              </p14:xfrm>
            </p:contentPart>
          </mc:Choice>
          <mc:Fallback xmlns="">
            <p:pic>
              <p:nvPicPr>
                <p:cNvPr id="175" name="Input penna 174">
                  <a:extLst>
                    <a:ext uri="{FF2B5EF4-FFF2-40B4-BE49-F238E27FC236}">
                      <a16:creationId xmlns:a16="http://schemas.microsoft.com/office/drawing/2014/main" id="{28B82BF7-C0C2-4D63-A0B7-8C56E01B257F}"/>
                    </a:ext>
                  </a:extLst>
                </p:cNvPr>
                <p:cNvPicPr/>
                <p:nvPr/>
              </p:nvPicPr>
              <p:blipFill>
                <a:blip r:embed="rId1985"/>
                <a:stretch>
                  <a:fillRect/>
                </a:stretch>
              </p:blipFill>
              <p:spPr>
                <a:xfrm>
                  <a:off x="3330400" y="1348627"/>
                  <a:ext cx="1188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6">
              <p14:nvContentPartPr>
                <p14:cNvPr id="1037" name="Input penna 1036">
                  <a:extLst>
                    <a:ext uri="{FF2B5EF4-FFF2-40B4-BE49-F238E27FC236}">
                      <a16:creationId xmlns:a16="http://schemas.microsoft.com/office/drawing/2014/main" id="{7F782F17-EC8B-4A80-93D4-89B8BF3945FD}"/>
                    </a:ext>
                  </a:extLst>
                </p14:cNvPr>
                <p14:cNvContentPartPr/>
                <p14:nvPr/>
              </p14:nvContentPartPr>
              <p14:xfrm>
                <a:off x="3456760" y="1346107"/>
                <a:ext cx="124560" cy="90720"/>
              </p14:xfrm>
            </p:contentPart>
          </mc:Choice>
          <mc:Fallback xmlns="">
            <p:pic>
              <p:nvPicPr>
                <p:cNvPr id="177" name="Input penna 176">
                  <a:extLst>
                    <a:ext uri="{FF2B5EF4-FFF2-40B4-BE49-F238E27FC236}">
                      <a16:creationId xmlns:a16="http://schemas.microsoft.com/office/drawing/2014/main" id="{43E8BA6A-ACD0-415D-9CBD-996925AAD570}"/>
                    </a:ext>
                  </a:extLst>
                </p:cNvPr>
                <p:cNvPicPr/>
                <p:nvPr/>
              </p:nvPicPr>
              <p:blipFill>
                <a:blip r:embed="rId1987"/>
                <a:stretch>
                  <a:fillRect/>
                </a:stretch>
              </p:blipFill>
              <p:spPr>
                <a:xfrm>
                  <a:off x="3448120" y="1337467"/>
                  <a:ext cx="1422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8">
              <p14:nvContentPartPr>
                <p14:cNvPr id="1038" name="Input penna 1037">
                  <a:extLst>
                    <a:ext uri="{FF2B5EF4-FFF2-40B4-BE49-F238E27FC236}">
                      <a16:creationId xmlns:a16="http://schemas.microsoft.com/office/drawing/2014/main" id="{6B2A975D-9BBD-4B21-A5DA-C70174F2BD63}"/>
                    </a:ext>
                  </a:extLst>
                </p14:cNvPr>
                <p14:cNvContentPartPr/>
                <p14:nvPr/>
              </p14:nvContentPartPr>
              <p14:xfrm>
                <a:off x="3618400" y="1329547"/>
                <a:ext cx="75960" cy="110520"/>
              </p14:xfrm>
            </p:contentPart>
          </mc:Choice>
          <mc:Fallback xmlns="">
            <p:pic>
              <p:nvPicPr>
                <p:cNvPr id="178" name="Input penna 177">
                  <a:extLst>
                    <a:ext uri="{FF2B5EF4-FFF2-40B4-BE49-F238E27FC236}">
                      <a16:creationId xmlns:a16="http://schemas.microsoft.com/office/drawing/2014/main" id="{8C1492AA-F740-4E4B-AFC1-EF55E40DACB9}"/>
                    </a:ext>
                  </a:extLst>
                </p:cNvPr>
                <p:cNvPicPr/>
                <p:nvPr/>
              </p:nvPicPr>
              <p:blipFill>
                <a:blip r:embed="rId1989"/>
                <a:stretch>
                  <a:fillRect/>
                </a:stretch>
              </p:blipFill>
              <p:spPr>
                <a:xfrm>
                  <a:off x="3609400" y="1320907"/>
                  <a:ext cx="936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0">
              <p14:nvContentPartPr>
                <p14:cNvPr id="1039" name="Input penna 1038">
                  <a:extLst>
                    <a:ext uri="{FF2B5EF4-FFF2-40B4-BE49-F238E27FC236}">
                      <a16:creationId xmlns:a16="http://schemas.microsoft.com/office/drawing/2014/main" id="{1DA97971-20DD-433B-B614-416C4A64D406}"/>
                    </a:ext>
                  </a:extLst>
                </p14:cNvPr>
                <p14:cNvContentPartPr/>
                <p14:nvPr/>
              </p14:nvContentPartPr>
              <p14:xfrm>
                <a:off x="3717040" y="1366627"/>
                <a:ext cx="21240" cy="75240"/>
              </p14:xfrm>
            </p:contentPart>
          </mc:Choice>
          <mc:Fallback xmlns="">
            <p:pic>
              <p:nvPicPr>
                <p:cNvPr id="179" name="Input penna 178">
                  <a:extLst>
                    <a:ext uri="{FF2B5EF4-FFF2-40B4-BE49-F238E27FC236}">
                      <a16:creationId xmlns:a16="http://schemas.microsoft.com/office/drawing/2014/main" id="{79B4F61A-396D-4FFD-99E9-9010FAFC13BF}"/>
                    </a:ext>
                  </a:extLst>
                </p:cNvPr>
                <p:cNvPicPr/>
                <p:nvPr/>
              </p:nvPicPr>
              <p:blipFill>
                <a:blip r:embed="rId1991"/>
                <a:stretch>
                  <a:fillRect/>
                </a:stretch>
              </p:blipFill>
              <p:spPr>
                <a:xfrm>
                  <a:off x="3708040" y="1357627"/>
                  <a:ext cx="388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2">
              <p14:nvContentPartPr>
                <p14:cNvPr id="1040" name="Input penna 1039">
                  <a:extLst>
                    <a:ext uri="{FF2B5EF4-FFF2-40B4-BE49-F238E27FC236}">
                      <a16:creationId xmlns:a16="http://schemas.microsoft.com/office/drawing/2014/main" id="{E14B9AA4-DF65-4628-B262-4D71F08AA373}"/>
                    </a:ext>
                  </a:extLst>
                </p14:cNvPr>
                <p14:cNvContentPartPr/>
                <p14:nvPr/>
              </p14:nvContentPartPr>
              <p14:xfrm>
                <a:off x="3760960" y="1368067"/>
                <a:ext cx="30960" cy="76680"/>
              </p14:xfrm>
            </p:contentPart>
          </mc:Choice>
          <mc:Fallback xmlns="">
            <p:pic>
              <p:nvPicPr>
                <p:cNvPr id="180" name="Input penna 179">
                  <a:extLst>
                    <a:ext uri="{FF2B5EF4-FFF2-40B4-BE49-F238E27FC236}">
                      <a16:creationId xmlns:a16="http://schemas.microsoft.com/office/drawing/2014/main" id="{4231D00D-7BFF-4D5F-B897-8BB00ACF3669}"/>
                    </a:ext>
                  </a:extLst>
                </p:cNvPr>
                <p:cNvPicPr/>
                <p:nvPr/>
              </p:nvPicPr>
              <p:blipFill>
                <a:blip r:embed="rId1993"/>
                <a:stretch>
                  <a:fillRect/>
                </a:stretch>
              </p:blipFill>
              <p:spPr>
                <a:xfrm>
                  <a:off x="3751960" y="1359067"/>
                  <a:ext cx="48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4">
              <p14:nvContentPartPr>
                <p14:cNvPr id="1041" name="Input penna 1040">
                  <a:extLst>
                    <a:ext uri="{FF2B5EF4-FFF2-40B4-BE49-F238E27FC236}">
                      <a16:creationId xmlns:a16="http://schemas.microsoft.com/office/drawing/2014/main" id="{89C56AA2-C86F-4499-9006-5BB2186952B8}"/>
                    </a:ext>
                  </a:extLst>
                </p14:cNvPr>
                <p14:cNvContentPartPr/>
                <p14:nvPr/>
              </p14:nvContentPartPr>
              <p14:xfrm>
                <a:off x="3748720" y="1351147"/>
                <a:ext cx="79560" cy="9720"/>
              </p14:xfrm>
            </p:contentPart>
          </mc:Choice>
          <mc:Fallback xmlns="">
            <p:pic>
              <p:nvPicPr>
                <p:cNvPr id="181" name="Input penna 180">
                  <a:extLst>
                    <a:ext uri="{FF2B5EF4-FFF2-40B4-BE49-F238E27FC236}">
                      <a16:creationId xmlns:a16="http://schemas.microsoft.com/office/drawing/2014/main" id="{631EFED2-4BCC-44A6-8350-D30973041739}"/>
                    </a:ext>
                  </a:extLst>
                </p:cNvPr>
                <p:cNvPicPr/>
                <p:nvPr/>
              </p:nvPicPr>
              <p:blipFill>
                <a:blip r:embed="rId1995"/>
                <a:stretch>
                  <a:fillRect/>
                </a:stretch>
              </p:blipFill>
              <p:spPr>
                <a:xfrm>
                  <a:off x="3739720" y="1342147"/>
                  <a:ext cx="972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6">
              <p14:nvContentPartPr>
                <p14:cNvPr id="1042" name="Input penna 1041">
                  <a:extLst>
                    <a:ext uri="{FF2B5EF4-FFF2-40B4-BE49-F238E27FC236}">
                      <a16:creationId xmlns:a16="http://schemas.microsoft.com/office/drawing/2014/main" id="{C2CF457E-A350-4F24-8A37-6518B023B1A6}"/>
                    </a:ext>
                  </a:extLst>
                </p14:cNvPr>
                <p14:cNvContentPartPr/>
                <p14:nvPr/>
              </p14:nvContentPartPr>
              <p14:xfrm>
                <a:off x="3845200" y="1356907"/>
                <a:ext cx="42480" cy="83520"/>
              </p14:xfrm>
            </p:contentPart>
          </mc:Choice>
          <mc:Fallback xmlns="">
            <p:pic>
              <p:nvPicPr>
                <p:cNvPr id="182" name="Input penna 181">
                  <a:extLst>
                    <a:ext uri="{FF2B5EF4-FFF2-40B4-BE49-F238E27FC236}">
                      <a16:creationId xmlns:a16="http://schemas.microsoft.com/office/drawing/2014/main" id="{4582110A-30BA-4AA9-BC5C-2752D488DE5B}"/>
                    </a:ext>
                  </a:extLst>
                </p:cNvPr>
                <p:cNvPicPr/>
                <p:nvPr/>
              </p:nvPicPr>
              <p:blipFill>
                <a:blip r:embed="rId1997"/>
                <a:stretch>
                  <a:fillRect/>
                </a:stretch>
              </p:blipFill>
              <p:spPr>
                <a:xfrm>
                  <a:off x="3836200" y="1347907"/>
                  <a:ext cx="601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8">
              <p14:nvContentPartPr>
                <p14:cNvPr id="1043" name="Input penna 1042">
                  <a:extLst>
                    <a:ext uri="{FF2B5EF4-FFF2-40B4-BE49-F238E27FC236}">
                      <a16:creationId xmlns:a16="http://schemas.microsoft.com/office/drawing/2014/main" id="{C33D1AF4-AD99-4267-93F0-A8E92F90A1F3}"/>
                    </a:ext>
                  </a:extLst>
                </p14:cNvPr>
                <p14:cNvContentPartPr/>
                <p14:nvPr/>
              </p14:nvContentPartPr>
              <p14:xfrm>
                <a:off x="3852760" y="1235587"/>
                <a:ext cx="55800" cy="76680"/>
              </p14:xfrm>
            </p:contentPart>
          </mc:Choice>
          <mc:Fallback xmlns="">
            <p:pic>
              <p:nvPicPr>
                <p:cNvPr id="183" name="Input penna 182">
                  <a:extLst>
                    <a:ext uri="{FF2B5EF4-FFF2-40B4-BE49-F238E27FC236}">
                      <a16:creationId xmlns:a16="http://schemas.microsoft.com/office/drawing/2014/main" id="{73C567B7-97B9-4801-A400-1C9F1C87B574}"/>
                    </a:ext>
                  </a:extLst>
                </p:cNvPr>
                <p:cNvPicPr/>
                <p:nvPr/>
              </p:nvPicPr>
              <p:blipFill>
                <a:blip r:embed="rId1999"/>
                <a:stretch>
                  <a:fillRect/>
                </a:stretch>
              </p:blipFill>
              <p:spPr>
                <a:xfrm>
                  <a:off x="3843760" y="1226587"/>
                  <a:ext cx="73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0">
              <p14:nvContentPartPr>
                <p14:cNvPr id="1044" name="Input penna 1043">
                  <a:extLst>
                    <a:ext uri="{FF2B5EF4-FFF2-40B4-BE49-F238E27FC236}">
                      <a16:creationId xmlns:a16="http://schemas.microsoft.com/office/drawing/2014/main" id="{DFDB6010-ABDB-43F2-A25D-7EA76A452B39}"/>
                    </a:ext>
                  </a:extLst>
                </p14:cNvPr>
                <p14:cNvContentPartPr/>
                <p14:nvPr/>
              </p14:nvContentPartPr>
              <p14:xfrm>
                <a:off x="3908200" y="1450507"/>
                <a:ext cx="7920" cy="38520"/>
              </p14:xfrm>
            </p:contentPart>
          </mc:Choice>
          <mc:Fallback xmlns="">
            <p:pic>
              <p:nvPicPr>
                <p:cNvPr id="184" name="Input penna 183">
                  <a:extLst>
                    <a:ext uri="{FF2B5EF4-FFF2-40B4-BE49-F238E27FC236}">
                      <a16:creationId xmlns:a16="http://schemas.microsoft.com/office/drawing/2014/main" id="{44DE519F-9C6A-4F17-9D5E-CBF03FAD2FC0}"/>
                    </a:ext>
                  </a:extLst>
                </p:cNvPr>
                <p:cNvPicPr/>
                <p:nvPr/>
              </p:nvPicPr>
              <p:blipFill>
                <a:blip r:embed="rId2001"/>
                <a:stretch>
                  <a:fillRect/>
                </a:stretch>
              </p:blipFill>
              <p:spPr>
                <a:xfrm>
                  <a:off x="3899200" y="1441507"/>
                  <a:ext cx="255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2">
              <p14:nvContentPartPr>
                <p14:cNvPr id="1045" name="Input penna 1044">
                  <a:extLst>
                    <a:ext uri="{FF2B5EF4-FFF2-40B4-BE49-F238E27FC236}">
                      <a16:creationId xmlns:a16="http://schemas.microsoft.com/office/drawing/2014/main" id="{176A3AC5-641C-4490-B115-D649EFF5D455}"/>
                    </a:ext>
                  </a:extLst>
                </p14:cNvPr>
                <p14:cNvContentPartPr/>
                <p14:nvPr/>
              </p14:nvContentPartPr>
              <p14:xfrm>
                <a:off x="3981640" y="1314427"/>
                <a:ext cx="227160" cy="131760"/>
              </p14:xfrm>
            </p:contentPart>
          </mc:Choice>
          <mc:Fallback xmlns="">
            <p:pic>
              <p:nvPicPr>
                <p:cNvPr id="186" name="Input penna 185">
                  <a:extLst>
                    <a:ext uri="{FF2B5EF4-FFF2-40B4-BE49-F238E27FC236}">
                      <a16:creationId xmlns:a16="http://schemas.microsoft.com/office/drawing/2014/main" id="{B2166E74-A3FD-4C5E-A536-131F4C0FBB94}"/>
                    </a:ext>
                  </a:extLst>
                </p:cNvPr>
                <p:cNvPicPr/>
                <p:nvPr/>
              </p:nvPicPr>
              <p:blipFill>
                <a:blip r:embed="rId2003"/>
                <a:stretch>
                  <a:fillRect/>
                </a:stretch>
              </p:blipFill>
              <p:spPr>
                <a:xfrm>
                  <a:off x="3973000" y="1305787"/>
                  <a:ext cx="2448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4">
              <p14:nvContentPartPr>
                <p14:cNvPr id="1046" name="Input penna 1045">
                  <a:extLst>
                    <a:ext uri="{FF2B5EF4-FFF2-40B4-BE49-F238E27FC236}">
                      <a16:creationId xmlns:a16="http://schemas.microsoft.com/office/drawing/2014/main" id="{37C0DF53-35A6-4655-A921-14AA5F244B68}"/>
                    </a:ext>
                  </a:extLst>
                </p14:cNvPr>
                <p14:cNvContentPartPr/>
                <p14:nvPr/>
              </p14:nvContentPartPr>
              <p14:xfrm>
                <a:off x="4282960" y="1334587"/>
                <a:ext cx="10080" cy="105480"/>
              </p14:xfrm>
            </p:contentPart>
          </mc:Choice>
          <mc:Fallback xmlns="">
            <p:pic>
              <p:nvPicPr>
                <p:cNvPr id="187" name="Input penna 186">
                  <a:extLst>
                    <a:ext uri="{FF2B5EF4-FFF2-40B4-BE49-F238E27FC236}">
                      <a16:creationId xmlns:a16="http://schemas.microsoft.com/office/drawing/2014/main" id="{DE720F18-751C-4D5E-A131-5FA633476307}"/>
                    </a:ext>
                  </a:extLst>
                </p:cNvPr>
                <p:cNvPicPr/>
                <p:nvPr/>
              </p:nvPicPr>
              <p:blipFill>
                <a:blip r:embed="rId2005"/>
                <a:stretch>
                  <a:fillRect/>
                </a:stretch>
              </p:blipFill>
              <p:spPr>
                <a:xfrm>
                  <a:off x="4273960" y="1325587"/>
                  <a:ext cx="277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6">
              <p14:nvContentPartPr>
                <p14:cNvPr id="1047" name="Input penna 1046">
                  <a:extLst>
                    <a:ext uri="{FF2B5EF4-FFF2-40B4-BE49-F238E27FC236}">
                      <a16:creationId xmlns:a16="http://schemas.microsoft.com/office/drawing/2014/main" id="{000986A7-CF4A-4B56-9052-32968E4D0D6F}"/>
                    </a:ext>
                  </a:extLst>
                </p14:cNvPr>
                <p14:cNvContentPartPr/>
                <p14:nvPr/>
              </p14:nvContentPartPr>
              <p14:xfrm>
                <a:off x="4273240" y="1351147"/>
                <a:ext cx="65520" cy="86400"/>
              </p14:xfrm>
            </p:contentPart>
          </mc:Choice>
          <mc:Fallback xmlns="">
            <p:pic>
              <p:nvPicPr>
                <p:cNvPr id="188" name="Input penna 187">
                  <a:extLst>
                    <a:ext uri="{FF2B5EF4-FFF2-40B4-BE49-F238E27FC236}">
                      <a16:creationId xmlns:a16="http://schemas.microsoft.com/office/drawing/2014/main" id="{E546D08F-E9FA-4737-B8AD-9F40F1E2849D}"/>
                    </a:ext>
                  </a:extLst>
                </p:cNvPr>
                <p:cNvPicPr/>
                <p:nvPr/>
              </p:nvPicPr>
              <p:blipFill>
                <a:blip r:embed="rId2007"/>
                <a:stretch>
                  <a:fillRect/>
                </a:stretch>
              </p:blipFill>
              <p:spPr>
                <a:xfrm>
                  <a:off x="4264240" y="1342507"/>
                  <a:ext cx="831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8">
              <p14:nvContentPartPr>
                <p14:cNvPr id="1048" name="Input penna 1047">
                  <a:extLst>
                    <a:ext uri="{FF2B5EF4-FFF2-40B4-BE49-F238E27FC236}">
                      <a16:creationId xmlns:a16="http://schemas.microsoft.com/office/drawing/2014/main" id="{A8892D8E-C722-46DB-BB55-96D2BA62683E}"/>
                    </a:ext>
                  </a:extLst>
                </p14:cNvPr>
                <p14:cNvContentPartPr/>
                <p14:nvPr/>
              </p14:nvContentPartPr>
              <p14:xfrm>
                <a:off x="4352080" y="1355467"/>
                <a:ext cx="61200" cy="84600"/>
              </p14:xfrm>
            </p:contentPart>
          </mc:Choice>
          <mc:Fallback xmlns="">
            <p:pic>
              <p:nvPicPr>
                <p:cNvPr id="189" name="Input penna 188">
                  <a:extLst>
                    <a:ext uri="{FF2B5EF4-FFF2-40B4-BE49-F238E27FC236}">
                      <a16:creationId xmlns:a16="http://schemas.microsoft.com/office/drawing/2014/main" id="{3AB6D648-C325-40C0-9641-9A6763AAFDE1}"/>
                    </a:ext>
                  </a:extLst>
                </p:cNvPr>
                <p:cNvPicPr/>
                <p:nvPr/>
              </p:nvPicPr>
              <p:blipFill>
                <a:blip r:embed="rId2009"/>
                <a:stretch>
                  <a:fillRect/>
                </a:stretch>
              </p:blipFill>
              <p:spPr>
                <a:xfrm>
                  <a:off x="4343440" y="1346467"/>
                  <a:ext cx="788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0">
              <p14:nvContentPartPr>
                <p14:cNvPr id="1049" name="Input penna 1048">
                  <a:extLst>
                    <a:ext uri="{FF2B5EF4-FFF2-40B4-BE49-F238E27FC236}">
                      <a16:creationId xmlns:a16="http://schemas.microsoft.com/office/drawing/2014/main" id="{7E18138E-50BE-481C-8784-7B72BA3AAA07}"/>
                    </a:ext>
                  </a:extLst>
                </p14:cNvPr>
                <p14:cNvContentPartPr/>
                <p14:nvPr/>
              </p14:nvContentPartPr>
              <p14:xfrm>
                <a:off x="4513720" y="1357267"/>
                <a:ext cx="156600" cy="79560"/>
              </p14:xfrm>
            </p:contentPart>
          </mc:Choice>
          <mc:Fallback xmlns="">
            <p:pic>
              <p:nvPicPr>
                <p:cNvPr id="191" name="Input penna 190">
                  <a:extLst>
                    <a:ext uri="{FF2B5EF4-FFF2-40B4-BE49-F238E27FC236}">
                      <a16:creationId xmlns:a16="http://schemas.microsoft.com/office/drawing/2014/main" id="{F0DD8606-5DA1-4F80-8065-9C1A8AA4ABEC}"/>
                    </a:ext>
                  </a:extLst>
                </p:cNvPr>
                <p:cNvPicPr/>
                <p:nvPr/>
              </p:nvPicPr>
              <p:blipFill>
                <a:blip r:embed="rId2011"/>
                <a:stretch>
                  <a:fillRect/>
                </a:stretch>
              </p:blipFill>
              <p:spPr>
                <a:xfrm>
                  <a:off x="4505080" y="1348627"/>
                  <a:ext cx="174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2">
              <p14:nvContentPartPr>
                <p14:cNvPr id="1050" name="Input penna 1049">
                  <a:extLst>
                    <a:ext uri="{FF2B5EF4-FFF2-40B4-BE49-F238E27FC236}">
                      <a16:creationId xmlns:a16="http://schemas.microsoft.com/office/drawing/2014/main" id="{A133F599-9D0E-4DFD-903C-B1A403CAE5AB}"/>
                    </a:ext>
                  </a:extLst>
                </p14:cNvPr>
                <p14:cNvContentPartPr/>
                <p14:nvPr/>
              </p14:nvContentPartPr>
              <p14:xfrm>
                <a:off x="4658800" y="1336027"/>
                <a:ext cx="83520" cy="96480"/>
              </p14:xfrm>
            </p:contentPart>
          </mc:Choice>
          <mc:Fallback xmlns="">
            <p:pic>
              <p:nvPicPr>
                <p:cNvPr id="192" name="Input penna 191">
                  <a:extLst>
                    <a:ext uri="{FF2B5EF4-FFF2-40B4-BE49-F238E27FC236}">
                      <a16:creationId xmlns:a16="http://schemas.microsoft.com/office/drawing/2014/main" id="{EECB40BC-FA5C-4807-B985-CAA98459BBFB}"/>
                    </a:ext>
                  </a:extLst>
                </p:cNvPr>
                <p:cNvPicPr/>
                <p:nvPr/>
              </p:nvPicPr>
              <p:blipFill>
                <a:blip r:embed="rId2013"/>
                <a:stretch>
                  <a:fillRect/>
                </a:stretch>
              </p:blipFill>
              <p:spPr>
                <a:xfrm>
                  <a:off x="4650160" y="1327387"/>
                  <a:ext cx="101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4">
              <p14:nvContentPartPr>
                <p14:cNvPr id="1051" name="Input penna 1050">
                  <a:extLst>
                    <a:ext uri="{FF2B5EF4-FFF2-40B4-BE49-F238E27FC236}">
                      <a16:creationId xmlns:a16="http://schemas.microsoft.com/office/drawing/2014/main" id="{DA61752A-8A22-412E-9476-F11CC51B40C1}"/>
                    </a:ext>
                  </a:extLst>
                </p14:cNvPr>
                <p14:cNvContentPartPr/>
                <p14:nvPr/>
              </p14:nvContentPartPr>
              <p14:xfrm>
                <a:off x="4747360" y="1349707"/>
                <a:ext cx="78840" cy="91800"/>
              </p14:xfrm>
            </p:contentPart>
          </mc:Choice>
          <mc:Fallback xmlns="">
            <p:pic>
              <p:nvPicPr>
                <p:cNvPr id="193" name="Input penna 192">
                  <a:extLst>
                    <a:ext uri="{FF2B5EF4-FFF2-40B4-BE49-F238E27FC236}">
                      <a16:creationId xmlns:a16="http://schemas.microsoft.com/office/drawing/2014/main" id="{3791B49A-3BCF-458C-9ED1-8D6916710A94}"/>
                    </a:ext>
                  </a:extLst>
                </p:cNvPr>
                <p:cNvPicPr/>
                <p:nvPr/>
              </p:nvPicPr>
              <p:blipFill>
                <a:blip r:embed="rId2015"/>
                <a:stretch>
                  <a:fillRect/>
                </a:stretch>
              </p:blipFill>
              <p:spPr>
                <a:xfrm>
                  <a:off x="4738720" y="1341067"/>
                  <a:ext cx="964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6">
              <p14:nvContentPartPr>
                <p14:cNvPr id="1052" name="Input penna 1051">
                  <a:extLst>
                    <a:ext uri="{FF2B5EF4-FFF2-40B4-BE49-F238E27FC236}">
                      <a16:creationId xmlns:a16="http://schemas.microsoft.com/office/drawing/2014/main" id="{BA922CA9-0E1C-4385-9942-D153DD0622CB}"/>
                    </a:ext>
                  </a:extLst>
                </p14:cNvPr>
                <p14:cNvContentPartPr/>
                <p14:nvPr/>
              </p14:nvContentPartPr>
              <p14:xfrm>
                <a:off x="4751320" y="1387867"/>
                <a:ext cx="76680" cy="15480"/>
              </p14:xfrm>
            </p:contentPart>
          </mc:Choice>
          <mc:Fallback xmlns="">
            <p:pic>
              <p:nvPicPr>
                <p:cNvPr id="194" name="Input penna 193">
                  <a:extLst>
                    <a:ext uri="{FF2B5EF4-FFF2-40B4-BE49-F238E27FC236}">
                      <a16:creationId xmlns:a16="http://schemas.microsoft.com/office/drawing/2014/main" id="{ACC9EA66-D2B0-4629-AE01-3D8523472CB3}"/>
                    </a:ext>
                  </a:extLst>
                </p:cNvPr>
                <p:cNvPicPr/>
                <p:nvPr/>
              </p:nvPicPr>
              <p:blipFill>
                <a:blip r:embed="rId2017"/>
                <a:stretch>
                  <a:fillRect/>
                </a:stretch>
              </p:blipFill>
              <p:spPr>
                <a:xfrm>
                  <a:off x="4742680" y="1379227"/>
                  <a:ext cx="943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8">
              <p14:nvContentPartPr>
                <p14:cNvPr id="1053" name="Input penna 1052">
                  <a:extLst>
                    <a:ext uri="{FF2B5EF4-FFF2-40B4-BE49-F238E27FC236}">
                      <a16:creationId xmlns:a16="http://schemas.microsoft.com/office/drawing/2014/main" id="{865801DD-7D5D-45E7-A312-1CBE4E67B701}"/>
                    </a:ext>
                  </a:extLst>
                </p14:cNvPr>
                <p14:cNvContentPartPr/>
                <p14:nvPr/>
              </p14:nvContentPartPr>
              <p14:xfrm>
                <a:off x="3357400" y="1535827"/>
                <a:ext cx="171000" cy="92880"/>
              </p14:xfrm>
            </p:contentPart>
          </mc:Choice>
          <mc:Fallback xmlns="">
            <p:pic>
              <p:nvPicPr>
                <p:cNvPr id="195" name="Input penna 194">
                  <a:extLst>
                    <a:ext uri="{FF2B5EF4-FFF2-40B4-BE49-F238E27FC236}">
                      <a16:creationId xmlns:a16="http://schemas.microsoft.com/office/drawing/2014/main" id="{9F7B41C3-06FB-4A7F-A919-C4C7A6359AB7}"/>
                    </a:ext>
                  </a:extLst>
                </p:cNvPr>
                <p:cNvPicPr/>
                <p:nvPr/>
              </p:nvPicPr>
              <p:blipFill>
                <a:blip r:embed="rId2019"/>
                <a:stretch>
                  <a:fillRect/>
                </a:stretch>
              </p:blipFill>
              <p:spPr>
                <a:xfrm>
                  <a:off x="3348400" y="1526827"/>
                  <a:ext cx="188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0">
              <p14:nvContentPartPr>
                <p14:cNvPr id="1054" name="Input penna 1053">
                  <a:extLst>
                    <a:ext uri="{FF2B5EF4-FFF2-40B4-BE49-F238E27FC236}">
                      <a16:creationId xmlns:a16="http://schemas.microsoft.com/office/drawing/2014/main" id="{067CBB04-D8D0-4A9D-ADB5-97E58EF721A2}"/>
                    </a:ext>
                  </a:extLst>
                </p14:cNvPr>
                <p14:cNvContentPartPr/>
                <p14:nvPr/>
              </p14:nvContentPartPr>
              <p14:xfrm>
                <a:off x="3529480" y="1518907"/>
                <a:ext cx="86400" cy="97920"/>
              </p14:xfrm>
            </p:contentPart>
          </mc:Choice>
          <mc:Fallback xmlns="">
            <p:pic>
              <p:nvPicPr>
                <p:cNvPr id="196" name="Input penna 195">
                  <a:extLst>
                    <a:ext uri="{FF2B5EF4-FFF2-40B4-BE49-F238E27FC236}">
                      <a16:creationId xmlns:a16="http://schemas.microsoft.com/office/drawing/2014/main" id="{D2DD95C2-B082-4323-8BE2-A626B41B004E}"/>
                    </a:ext>
                  </a:extLst>
                </p:cNvPr>
                <p:cNvPicPr/>
                <p:nvPr/>
              </p:nvPicPr>
              <p:blipFill>
                <a:blip r:embed="rId2021"/>
                <a:stretch>
                  <a:fillRect/>
                </a:stretch>
              </p:blipFill>
              <p:spPr>
                <a:xfrm>
                  <a:off x="3520840" y="1510267"/>
                  <a:ext cx="1040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2">
              <p14:nvContentPartPr>
                <p14:cNvPr id="1055" name="Input penna 1054">
                  <a:extLst>
                    <a:ext uri="{FF2B5EF4-FFF2-40B4-BE49-F238E27FC236}">
                      <a16:creationId xmlns:a16="http://schemas.microsoft.com/office/drawing/2014/main" id="{16637C09-B2AF-46EA-827C-5493066968E4}"/>
                    </a:ext>
                  </a:extLst>
                </p14:cNvPr>
                <p14:cNvContentPartPr/>
                <p14:nvPr/>
              </p14:nvContentPartPr>
              <p14:xfrm>
                <a:off x="3642520" y="1541947"/>
                <a:ext cx="13680" cy="76680"/>
              </p14:xfrm>
            </p:contentPart>
          </mc:Choice>
          <mc:Fallback xmlns="">
            <p:pic>
              <p:nvPicPr>
                <p:cNvPr id="197" name="Input penna 196">
                  <a:extLst>
                    <a:ext uri="{FF2B5EF4-FFF2-40B4-BE49-F238E27FC236}">
                      <a16:creationId xmlns:a16="http://schemas.microsoft.com/office/drawing/2014/main" id="{C6D96C0B-BA5E-491E-BD3B-A5C34A96FB45}"/>
                    </a:ext>
                  </a:extLst>
                </p:cNvPr>
                <p:cNvPicPr/>
                <p:nvPr/>
              </p:nvPicPr>
              <p:blipFill>
                <a:blip r:embed="rId2023"/>
                <a:stretch>
                  <a:fillRect/>
                </a:stretch>
              </p:blipFill>
              <p:spPr>
                <a:xfrm>
                  <a:off x="3633520" y="1532947"/>
                  <a:ext cx="31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4">
              <p14:nvContentPartPr>
                <p14:cNvPr id="1056" name="Input penna 1055">
                  <a:extLst>
                    <a:ext uri="{FF2B5EF4-FFF2-40B4-BE49-F238E27FC236}">
                      <a16:creationId xmlns:a16="http://schemas.microsoft.com/office/drawing/2014/main" id="{690F15C2-BE33-48CE-86B5-64E6012732F4}"/>
                    </a:ext>
                  </a:extLst>
                </p14:cNvPr>
                <p14:cNvContentPartPr/>
                <p14:nvPr/>
              </p14:nvContentPartPr>
              <p14:xfrm>
                <a:off x="3679960" y="1549507"/>
                <a:ext cx="101880" cy="64440"/>
              </p14:xfrm>
            </p:contentPart>
          </mc:Choice>
          <mc:Fallback xmlns="">
            <p:pic>
              <p:nvPicPr>
                <p:cNvPr id="198" name="Input penna 197">
                  <a:extLst>
                    <a:ext uri="{FF2B5EF4-FFF2-40B4-BE49-F238E27FC236}">
                      <a16:creationId xmlns:a16="http://schemas.microsoft.com/office/drawing/2014/main" id="{1EF9EAC9-CED9-4E5A-B260-BC1F1B9BC94F}"/>
                    </a:ext>
                  </a:extLst>
                </p:cNvPr>
                <p:cNvPicPr/>
                <p:nvPr/>
              </p:nvPicPr>
              <p:blipFill>
                <a:blip r:embed="rId2025"/>
                <a:stretch>
                  <a:fillRect/>
                </a:stretch>
              </p:blipFill>
              <p:spPr>
                <a:xfrm>
                  <a:off x="3671320" y="1540507"/>
                  <a:ext cx="1195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6">
              <p14:nvContentPartPr>
                <p14:cNvPr id="1057" name="Input penna 1056">
                  <a:extLst>
                    <a:ext uri="{FF2B5EF4-FFF2-40B4-BE49-F238E27FC236}">
                      <a16:creationId xmlns:a16="http://schemas.microsoft.com/office/drawing/2014/main" id="{8D24DADE-928C-4254-8690-76B1C442DF3C}"/>
                    </a:ext>
                  </a:extLst>
                </p14:cNvPr>
                <p14:cNvContentPartPr/>
                <p14:nvPr/>
              </p14:nvContentPartPr>
              <p14:xfrm>
                <a:off x="3956440" y="1537267"/>
                <a:ext cx="23040" cy="96480"/>
              </p14:xfrm>
            </p:contentPart>
          </mc:Choice>
          <mc:Fallback xmlns="">
            <p:pic>
              <p:nvPicPr>
                <p:cNvPr id="199" name="Input penna 198">
                  <a:extLst>
                    <a:ext uri="{FF2B5EF4-FFF2-40B4-BE49-F238E27FC236}">
                      <a16:creationId xmlns:a16="http://schemas.microsoft.com/office/drawing/2014/main" id="{A0DD3702-FCAA-4CD7-AEA3-6F97A9956DA6}"/>
                    </a:ext>
                  </a:extLst>
                </p:cNvPr>
                <p:cNvPicPr/>
                <p:nvPr/>
              </p:nvPicPr>
              <p:blipFill>
                <a:blip r:embed="rId2027"/>
                <a:stretch>
                  <a:fillRect/>
                </a:stretch>
              </p:blipFill>
              <p:spPr>
                <a:xfrm>
                  <a:off x="3947440" y="1528267"/>
                  <a:ext cx="40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8">
              <p14:nvContentPartPr>
                <p14:cNvPr id="1058" name="Input penna 1057">
                  <a:extLst>
                    <a:ext uri="{FF2B5EF4-FFF2-40B4-BE49-F238E27FC236}">
                      <a16:creationId xmlns:a16="http://schemas.microsoft.com/office/drawing/2014/main" id="{3AE971EB-BB69-4078-BCD8-0617BA0A77C7}"/>
                    </a:ext>
                  </a:extLst>
                </p14:cNvPr>
                <p14:cNvContentPartPr/>
                <p14:nvPr/>
              </p14:nvContentPartPr>
              <p14:xfrm>
                <a:off x="3925480" y="1546627"/>
                <a:ext cx="107280" cy="12240"/>
              </p14:xfrm>
            </p:contentPart>
          </mc:Choice>
          <mc:Fallback xmlns="">
            <p:pic>
              <p:nvPicPr>
                <p:cNvPr id="200" name="Input penna 199">
                  <a:extLst>
                    <a:ext uri="{FF2B5EF4-FFF2-40B4-BE49-F238E27FC236}">
                      <a16:creationId xmlns:a16="http://schemas.microsoft.com/office/drawing/2014/main" id="{4B24B9A2-9DCA-45F2-9831-C54EB09D7857}"/>
                    </a:ext>
                  </a:extLst>
                </p:cNvPr>
                <p:cNvPicPr/>
                <p:nvPr/>
              </p:nvPicPr>
              <p:blipFill>
                <a:blip r:embed="rId2029"/>
                <a:stretch>
                  <a:fillRect/>
                </a:stretch>
              </p:blipFill>
              <p:spPr>
                <a:xfrm>
                  <a:off x="3916480" y="1537987"/>
                  <a:ext cx="1249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0">
              <p14:nvContentPartPr>
                <p14:cNvPr id="1059" name="Input penna 1058">
                  <a:extLst>
                    <a:ext uri="{FF2B5EF4-FFF2-40B4-BE49-F238E27FC236}">
                      <a16:creationId xmlns:a16="http://schemas.microsoft.com/office/drawing/2014/main" id="{EAA5BA72-DCCF-4836-B5B5-3891294942DA}"/>
                    </a:ext>
                  </a:extLst>
                </p14:cNvPr>
                <p14:cNvContentPartPr/>
                <p14:nvPr/>
              </p14:nvContentPartPr>
              <p14:xfrm>
                <a:off x="3953920" y="1591987"/>
                <a:ext cx="69120" cy="1800"/>
              </p14:xfrm>
            </p:contentPart>
          </mc:Choice>
          <mc:Fallback xmlns="">
            <p:pic>
              <p:nvPicPr>
                <p:cNvPr id="201" name="Input penna 200">
                  <a:extLst>
                    <a:ext uri="{FF2B5EF4-FFF2-40B4-BE49-F238E27FC236}">
                      <a16:creationId xmlns:a16="http://schemas.microsoft.com/office/drawing/2014/main" id="{D9B2469B-031C-4E79-9568-CC5E3262A8CE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3945280" y="1583347"/>
                  <a:ext cx="867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2">
              <p14:nvContentPartPr>
                <p14:cNvPr id="1060" name="Input penna 1059">
                  <a:extLst>
                    <a:ext uri="{FF2B5EF4-FFF2-40B4-BE49-F238E27FC236}">
                      <a16:creationId xmlns:a16="http://schemas.microsoft.com/office/drawing/2014/main" id="{9ABD7D14-C43E-41A9-A9A1-E49BD5F3142F}"/>
                    </a:ext>
                  </a:extLst>
                </p14:cNvPr>
                <p14:cNvContentPartPr/>
                <p14:nvPr/>
              </p14:nvContentPartPr>
              <p14:xfrm>
                <a:off x="4010080" y="1575427"/>
                <a:ext cx="115560" cy="72720"/>
              </p14:xfrm>
            </p:contentPart>
          </mc:Choice>
          <mc:Fallback xmlns="">
            <p:pic>
              <p:nvPicPr>
                <p:cNvPr id="202" name="Input penna 201">
                  <a:extLst>
                    <a:ext uri="{FF2B5EF4-FFF2-40B4-BE49-F238E27FC236}">
                      <a16:creationId xmlns:a16="http://schemas.microsoft.com/office/drawing/2014/main" id="{160A6830-EE86-4CD9-A5C8-27AC2BC22616}"/>
                    </a:ext>
                  </a:extLst>
                </p:cNvPr>
                <p:cNvPicPr/>
                <p:nvPr/>
              </p:nvPicPr>
              <p:blipFill>
                <a:blip r:embed="rId2033"/>
                <a:stretch>
                  <a:fillRect/>
                </a:stretch>
              </p:blipFill>
              <p:spPr>
                <a:xfrm>
                  <a:off x="4001440" y="1566787"/>
                  <a:ext cx="1332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4">
              <p14:nvContentPartPr>
                <p14:cNvPr id="1061" name="Input penna 1060">
                  <a:extLst>
                    <a:ext uri="{FF2B5EF4-FFF2-40B4-BE49-F238E27FC236}">
                      <a16:creationId xmlns:a16="http://schemas.microsoft.com/office/drawing/2014/main" id="{E5929AED-AA4F-4537-AD2B-482DBA2D0F0E}"/>
                    </a:ext>
                  </a:extLst>
                </p14:cNvPr>
                <p14:cNvContentPartPr/>
                <p14:nvPr/>
              </p14:nvContentPartPr>
              <p14:xfrm>
                <a:off x="4139680" y="1536187"/>
                <a:ext cx="83520" cy="106560"/>
              </p14:xfrm>
            </p:contentPart>
          </mc:Choice>
          <mc:Fallback xmlns="">
            <p:pic>
              <p:nvPicPr>
                <p:cNvPr id="203" name="Input penna 202">
                  <a:extLst>
                    <a:ext uri="{FF2B5EF4-FFF2-40B4-BE49-F238E27FC236}">
                      <a16:creationId xmlns:a16="http://schemas.microsoft.com/office/drawing/2014/main" id="{9B5097E3-B549-46F9-8E12-7139457181F6}"/>
                    </a:ext>
                  </a:extLst>
                </p:cNvPr>
                <p:cNvPicPr/>
                <p:nvPr/>
              </p:nvPicPr>
              <p:blipFill>
                <a:blip r:embed="rId2035"/>
                <a:stretch>
                  <a:fillRect/>
                </a:stretch>
              </p:blipFill>
              <p:spPr>
                <a:xfrm>
                  <a:off x="4130680" y="1527187"/>
                  <a:ext cx="101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6">
              <p14:nvContentPartPr>
                <p14:cNvPr id="1062" name="Input penna 1061">
                  <a:extLst>
                    <a:ext uri="{FF2B5EF4-FFF2-40B4-BE49-F238E27FC236}">
                      <a16:creationId xmlns:a16="http://schemas.microsoft.com/office/drawing/2014/main" id="{729C3751-57B3-4922-A47D-0A782DBAFB82}"/>
                    </a:ext>
                  </a:extLst>
                </p14:cNvPr>
                <p14:cNvContentPartPr/>
                <p14:nvPr/>
              </p14:nvContentPartPr>
              <p14:xfrm>
                <a:off x="4204480" y="1547347"/>
                <a:ext cx="87480" cy="98280"/>
              </p14:xfrm>
            </p:contentPart>
          </mc:Choice>
          <mc:Fallback xmlns="">
            <p:pic>
              <p:nvPicPr>
                <p:cNvPr id="204" name="Input penna 203">
                  <a:extLst>
                    <a:ext uri="{FF2B5EF4-FFF2-40B4-BE49-F238E27FC236}">
                      <a16:creationId xmlns:a16="http://schemas.microsoft.com/office/drawing/2014/main" id="{345C33D5-DD18-4087-8E41-CCBEF5530856}"/>
                    </a:ext>
                  </a:extLst>
                </p:cNvPr>
                <p:cNvPicPr/>
                <p:nvPr/>
              </p:nvPicPr>
              <p:blipFill>
                <a:blip r:embed="rId2037"/>
                <a:stretch>
                  <a:fillRect/>
                </a:stretch>
              </p:blipFill>
              <p:spPr>
                <a:xfrm>
                  <a:off x="4195840" y="1538707"/>
                  <a:ext cx="105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8">
              <p14:nvContentPartPr>
                <p14:cNvPr id="1063" name="Input penna 1062">
                  <a:extLst>
                    <a:ext uri="{FF2B5EF4-FFF2-40B4-BE49-F238E27FC236}">
                      <a16:creationId xmlns:a16="http://schemas.microsoft.com/office/drawing/2014/main" id="{D8502D9B-3869-4F26-ADD9-278A308D1986}"/>
                    </a:ext>
                  </a:extLst>
                </p14:cNvPr>
                <p14:cNvContentPartPr/>
                <p14:nvPr/>
              </p14:nvContentPartPr>
              <p14:xfrm>
                <a:off x="4266040" y="1553107"/>
                <a:ext cx="91800" cy="82080"/>
              </p14:xfrm>
            </p:contentPart>
          </mc:Choice>
          <mc:Fallback xmlns="">
            <p:pic>
              <p:nvPicPr>
                <p:cNvPr id="205" name="Input penna 204">
                  <a:extLst>
                    <a:ext uri="{FF2B5EF4-FFF2-40B4-BE49-F238E27FC236}">
                      <a16:creationId xmlns:a16="http://schemas.microsoft.com/office/drawing/2014/main" id="{91DD36EC-3164-4F6D-9E64-1FB19B6E2865}"/>
                    </a:ext>
                  </a:extLst>
                </p:cNvPr>
                <p:cNvPicPr/>
                <p:nvPr/>
              </p:nvPicPr>
              <p:blipFill>
                <a:blip r:embed="rId2039"/>
                <a:stretch>
                  <a:fillRect/>
                </a:stretch>
              </p:blipFill>
              <p:spPr>
                <a:xfrm>
                  <a:off x="4257400" y="1544107"/>
                  <a:ext cx="1094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0">
              <p14:nvContentPartPr>
                <p14:cNvPr id="1064" name="Input penna 1063">
                  <a:extLst>
                    <a:ext uri="{FF2B5EF4-FFF2-40B4-BE49-F238E27FC236}">
                      <a16:creationId xmlns:a16="http://schemas.microsoft.com/office/drawing/2014/main" id="{5D7FC91C-055B-41F2-A5A9-8919D9945F09}"/>
                    </a:ext>
                  </a:extLst>
                </p14:cNvPr>
                <p14:cNvContentPartPr/>
                <p14:nvPr/>
              </p14:nvContentPartPr>
              <p14:xfrm>
                <a:off x="4371160" y="1530427"/>
                <a:ext cx="80280" cy="104400"/>
              </p14:xfrm>
            </p:contentPart>
          </mc:Choice>
          <mc:Fallback xmlns="">
            <p:pic>
              <p:nvPicPr>
                <p:cNvPr id="207" name="Input penna 206">
                  <a:extLst>
                    <a:ext uri="{FF2B5EF4-FFF2-40B4-BE49-F238E27FC236}">
                      <a16:creationId xmlns:a16="http://schemas.microsoft.com/office/drawing/2014/main" id="{28962BBB-95EB-4286-833B-B7F61CA7EC92}"/>
                    </a:ext>
                  </a:extLst>
                </p:cNvPr>
                <p:cNvPicPr/>
                <p:nvPr/>
              </p:nvPicPr>
              <p:blipFill>
                <a:blip r:embed="rId2041"/>
                <a:stretch>
                  <a:fillRect/>
                </a:stretch>
              </p:blipFill>
              <p:spPr>
                <a:xfrm>
                  <a:off x="4362520" y="1521787"/>
                  <a:ext cx="979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2">
              <p14:nvContentPartPr>
                <p14:cNvPr id="1065" name="Input penna 1064">
                  <a:extLst>
                    <a:ext uri="{FF2B5EF4-FFF2-40B4-BE49-F238E27FC236}">
                      <a16:creationId xmlns:a16="http://schemas.microsoft.com/office/drawing/2014/main" id="{32440088-4984-4410-9F50-6E0CD9A8A29F}"/>
                    </a:ext>
                  </a:extLst>
                </p14:cNvPr>
                <p14:cNvContentPartPr/>
                <p14:nvPr/>
              </p14:nvContentPartPr>
              <p14:xfrm>
                <a:off x="4455040" y="1549507"/>
                <a:ext cx="50040" cy="93240"/>
              </p14:xfrm>
            </p:contentPart>
          </mc:Choice>
          <mc:Fallback xmlns="">
            <p:pic>
              <p:nvPicPr>
                <p:cNvPr id="208" name="Input penna 207">
                  <a:extLst>
                    <a:ext uri="{FF2B5EF4-FFF2-40B4-BE49-F238E27FC236}">
                      <a16:creationId xmlns:a16="http://schemas.microsoft.com/office/drawing/2014/main" id="{1DBAAD2E-51EA-4E8F-8906-2B6345949C43}"/>
                    </a:ext>
                  </a:extLst>
                </p:cNvPr>
                <p:cNvPicPr/>
                <p:nvPr/>
              </p:nvPicPr>
              <p:blipFill>
                <a:blip r:embed="rId2043"/>
                <a:stretch>
                  <a:fillRect/>
                </a:stretch>
              </p:blipFill>
              <p:spPr>
                <a:xfrm>
                  <a:off x="4446040" y="1540507"/>
                  <a:ext cx="67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4">
              <p14:nvContentPartPr>
                <p14:cNvPr id="1066" name="Input penna 1065">
                  <a:extLst>
                    <a:ext uri="{FF2B5EF4-FFF2-40B4-BE49-F238E27FC236}">
                      <a16:creationId xmlns:a16="http://schemas.microsoft.com/office/drawing/2014/main" id="{699E8859-1AE6-4F8F-8C97-55730B28A1E8}"/>
                    </a:ext>
                  </a:extLst>
                </p14:cNvPr>
                <p14:cNvContentPartPr/>
                <p14:nvPr/>
              </p14:nvContentPartPr>
              <p14:xfrm>
                <a:off x="4460800" y="1589107"/>
                <a:ext cx="78840" cy="24480"/>
              </p14:xfrm>
            </p:contentPart>
          </mc:Choice>
          <mc:Fallback xmlns="">
            <p:pic>
              <p:nvPicPr>
                <p:cNvPr id="209" name="Input penna 208">
                  <a:extLst>
                    <a:ext uri="{FF2B5EF4-FFF2-40B4-BE49-F238E27FC236}">
                      <a16:creationId xmlns:a16="http://schemas.microsoft.com/office/drawing/2014/main" id="{42DE14EB-1279-470D-91AB-5C9A9765A364}"/>
                    </a:ext>
                  </a:extLst>
                </p:cNvPr>
                <p:cNvPicPr/>
                <p:nvPr/>
              </p:nvPicPr>
              <p:blipFill>
                <a:blip r:embed="rId2045"/>
                <a:stretch>
                  <a:fillRect/>
                </a:stretch>
              </p:blipFill>
              <p:spPr>
                <a:xfrm>
                  <a:off x="4451800" y="1580467"/>
                  <a:ext cx="964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6">
              <p14:nvContentPartPr>
                <p14:cNvPr id="1067" name="Input penna 1066">
                  <a:extLst>
                    <a:ext uri="{FF2B5EF4-FFF2-40B4-BE49-F238E27FC236}">
                      <a16:creationId xmlns:a16="http://schemas.microsoft.com/office/drawing/2014/main" id="{09DC4F01-6469-4DA5-8392-AF701DB8E762}"/>
                    </a:ext>
                  </a:extLst>
                </p14:cNvPr>
                <p14:cNvContentPartPr/>
                <p14:nvPr/>
              </p14:nvContentPartPr>
              <p14:xfrm>
                <a:off x="4531720" y="1541947"/>
                <a:ext cx="147600" cy="98280"/>
              </p14:xfrm>
            </p:contentPart>
          </mc:Choice>
          <mc:Fallback xmlns="">
            <p:pic>
              <p:nvPicPr>
                <p:cNvPr id="210" name="Input penna 209">
                  <a:extLst>
                    <a:ext uri="{FF2B5EF4-FFF2-40B4-BE49-F238E27FC236}">
                      <a16:creationId xmlns:a16="http://schemas.microsoft.com/office/drawing/2014/main" id="{CD3206D0-970C-4936-AF48-B15F4509CFC6}"/>
                    </a:ext>
                  </a:extLst>
                </p:cNvPr>
                <p:cNvPicPr/>
                <p:nvPr/>
              </p:nvPicPr>
              <p:blipFill>
                <a:blip r:embed="rId2047"/>
                <a:stretch>
                  <a:fillRect/>
                </a:stretch>
              </p:blipFill>
              <p:spPr>
                <a:xfrm>
                  <a:off x="4522720" y="1532947"/>
                  <a:ext cx="1652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8">
              <p14:nvContentPartPr>
                <p14:cNvPr id="1068" name="Input penna 1067">
                  <a:extLst>
                    <a:ext uri="{FF2B5EF4-FFF2-40B4-BE49-F238E27FC236}">
                      <a16:creationId xmlns:a16="http://schemas.microsoft.com/office/drawing/2014/main" id="{4D076E87-21CE-4AC1-9107-0749204D37B6}"/>
                    </a:ext>
                  </a:extLst>
                </p14:cNvPr>
                <p14:cNvContentPartPr/>
                <p14:nvPr/>
              </p14:nvContentPartPr>
              <p14:xfrm>
                <a:off x="4600840" y="1549507"/>
                <a:ext cx="107280" cy="12600"/>
              </p14:xfrm>
            </p:contentPart>
          </mc:Choice>
          <mc:Fallback xmlns="">
            <p:pic>
              <p:nvPicPr>
                <p:cNvPr id="211" name="Input penna 210">
                  <a:extLst>
                    <a:ext uri="{FF2B5EF4-FFF2-40B4-BE49-F238E27FC236}">
                      <a16:creationId xmlns:a16="http://schemas.microsoft.com/office/drawing/2014/main" id="{9C380ABD-1EE9-4225-90F4-737105B1F422}"/>
                    </a:ext>
                  </a:extLst>
                </p:cNvPr>
                <p:cNvPicPr/>
                <p:nvPr/>
              </p:nvPicPr>
              <p:blipFill>
                <a:blip r:embed="rId2049"/>
                <a:stretch>
                  <a:fillRect/>
                </a:stretch>
              </p:blipFill>
              <p:spPr>
                <a:xfrm>
                  <a:off x="4591840" y="1540507"/>
                  <a:ext cx="1249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0">
              <p14:nvContentPartPr>
                <p14:cNvPr id="1069" name="Input penna 1068">
                  <a:extLst>
                    <a:ext uri="{FF2B5EF4-FFF2-40B4-BE49-F238E27FC236}">
                      <a16:creationId xmlns:a16="http://schemas.microsoft.com/office/drawing/2014/main" id="{C69B09C7-50EC-427D-8E56-3EA9875300D0}"/>
                    </a:ext>
                  </a:extLst>
                </p14:cNvPr>
                <p14:cNvContentPartPr/>
                <p14:nvPr/>
              </p14:nvContentPartPr>
              <p14:xfrm>
                <a:off x="4690120" y="1549507"/>
                <a:ext cx="64080" cy="80280"/>
              </p14:xfrm>
            </p:contentPart>
          </mc:Choice>
          <mc:Fallback xmlns="">
            <p:pic>
              <p:nvPicPr>
                <p:cNvPr id="212" name="Input penna 211">
                  <a:extLst>
                    <a:ext uri="{FF2B5EF4-FFF2-40B4-BE49-F238E27FC236}">
                      <a16:creationId xmlns:a16="http://schemas.microsoft.com/office/drawing/2014/main" id="{A68FDB2D-0401-47EB-B1C9-578412F487C8}"/>
                    </a:ext>
                  </a:extLst>
                </p:cNvPr>
                <p:cNvPicPr/>
                <p:nvPr/>
              </p:nvPicPr>
              <p:blipFill>
                <a:blip r:embed="rId2051"/>
                <a:stretch>
                  <a:fillRect/>
                </a:stretch>
              </p:blipFill>
              <p:spPr>
                <a:xfrm>
                  <a:off x="4681480" y="1540507"/>
                  <a:ext cx="817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2">
              <p14:nvContentPartPr>
                <p14:cNvPr id="1070" name="Input penna 1069">
                  <a:extLst>
                    <a:ext uri="{FF2B5EF4-FFF2-40B4-BE49-F238E27FC236}">
                      <a16:creationId xmlns:a16="http://schemas.microsoft.com/office/drawing/2014/main" id="{C5DF5804-F380-4EC6-B91D-A6DC163D2730}"/>
                    </a:ext>
                  </a:extLst>
                </p14:cNvPr>
                <p14:cNvContentPartPr/>
                <p14:nvPr/>
              </p14:nvContentPartPr>
              <p14:xfrm>
                <a:off x="4768600" y="1538707"/>
                <a:ext cx="82440" cy="102240"/>
              </p14:xfrm>
            </p:contentPart>
          </mc:Choice>
          <mc:Fallback xmlns="">
            <p:pic>
              <p:nvPicPr>
                <p:cNvPr id="213" name="Input penna 212">
                  <a:extLst>
                    <a:ext uri="{FF2B5EF4-FFF2-40B4-BE49-F238E27FC236}">
                      <a16:creationId xmlns:a16="http://schemas.microsoft.com/office/drawing/2014/main" id="{91C6504B-A276-4DB8-94C1-D481D6D8A2FD}"/>
                    </a:ext>
                  </a:extLst>
                </p:cNvPr>
                <p:cNvPicPr/>
                <p:nvPr/>
              </p:nvPicPr>
              <p:blipFill>
                <a:blip r:embed="rId2053"/>
                <a:stretch>
                  <a:fillRect/>
                </a:stretch>
              </p:blipFill>
              <p:spPr>
                <a:xfrm>
                  <a:off x="4759960" y="1530067"/>
                  <a:ext cx="100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4">
              <p14:nvContentPartPr>
                <p14:cNvPr id="1071" name="Input penna 1070">
                  <a:extLst>
                    <a:ext uri="{FF2B5EF4-FFF2-40B4-BE49-F238E27FC236}">
                      <a16:creationId xmlns:a16="http://schemas.microsoft.com/office/drawing/2014/main" id="{2E69A9CA-9CD7-4D5A-A691-46447D4F3D95}"/>
                    </a:ext>
                  </a:extLst>
                </p14:cNvPr>
                <p14:cNvContentPartPr/>
                <p14:nvPr/>
              </p14:nvContentPartPr>
              <p14:xfrm>
                <a:off x="4844200" y="1535467"/>
                <a:ext cx="78120" cy="88920"/>
              </p14:xfrm>
            </p:contentPart>
          </mc:Choice>
          <mc:Fallback xmlns="">
            <p:pic>
              <p:nvPicPr>
                <p:cNvPr id="214" name="Input penna 213">
                  <a:extLst>
                    <a:ext uri="{FF2B5EF4-FFF2-40B4-BE49-F238E27FC236}">
                      <a16:creationId xmlns:a16="http://schemas.microsoft.com/office/drawing/2014/main" id="{510EFCEC-F3D3-4804-AEFA-7CC91C02F171}"/>
                    </a:ext>
                  </a:extLst>
                </p:cNvPr>
                <p:cNvPicPr/>
                <p:nvPr/>
              </p:nvPicPr>
              <p:blipFill>
                <a:blip r:embed="rId2055"/>
                <a:stretch>
                  <a:fillRect/>
                </a:stretch>
              </p:blipFill>
              <p:spPr>
                <a:xfrm>
                  <a:off x="4835200" y="1526827"/>
                  <a:ext cx="95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6">
              <p14:nvContentPartPr>
                <p14:cNvPr id="1072" name="Input penna 1071">
                  <a:extLst>
                    <a:ext uri="{FF2B5EF4-FFF2-40B4-BE49-F238E27FC236}">
                      <a16:creationId xmlns:a16="http://schemas.microsoft.com/office/drawing/2014/main" id="{6E25AF00-C0A6-41BB-9BEC-6831CFD9E9E0}"/>
                    </a:ext>
                  </a:extLst>
                </p14:cNvPr>
                <p14:cNvContentPartPr/>
                <p14:nvPr/>
              </p14:nvContentPartPr>
              <p14:xfrm>
                <a:off x="4826200" y="1575427"/>
                <a:ext cx="93960" cy="21600"/>
              </p14:xfrm>
            </p:contentPart>
          </mc:Choice>
          <mc:Fallback xmlns="">
            <p:pic>
              <p:nvPicPr>
                <p:cNvPr id="215" name="Input penna 214">
                  <a:extLst>
                    <a:ext uri="{FF2B5EF4-FFF2-40B4-BE49-F238E27FC236}">
                      <a16:creationId xmlns:a16="http://schemas.microsoft.com/office/drawing/2014/main" id="{E7158838-C430-4A2A-941F-721A0B1C7AD6}"/>
                    </a:ext>
                  </a:extLst>
                </p:cNvPr>
                <p:cNvPicPr/>
                <p:nvPr/>
              </p:nvPicPr>
              <p:blipFill>
                <a:blip r:embed="rId2057"/>
                <a:stretch>
                  <a:fillRect/>
                </a:stretch>
              </p:blipFill>
              <p:spPr>
                <a:xfrm>
                  <a:off x="4817200" y="1566427"/>
                  <a:ext cx="1116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8">
              <p14:nvContentPartPr>
                <p14:cNvPr id="1073" name="Input penna 1072">
                  <a:extLst>
                    <a:ext uri="{FF2B5EF4-FFF2-40B4-BE49-F238E27FC236}">
                      <a16:creationId xmlns:a16="http://schemas.microsoft.com/office/drawing/2014/main" id="{C2D7C57F-00CB-4BAC-B085-5C4736D3D0E0}"/>
                    </a:ext>
                  </a:extLst>
                </p14:cNvPr>
                <p14:cNvContentPartPr/>
                <p14:nvPr/>
              </p14:nvContentPartPr>
              <p14:xfrm>
                <a:off x="3751960" y="1707907"/>
                <a:ext cx="74520" cy="89640"/>
              </p14:xfrm>
            </p:contentPart>
          </mc:Choice>
          <mc:Fallback xmlns="">
            <p:pic>
              <p:nvPicPr>
                <p:cNvPr id="217" name="Input penna 216">
                  <a:extLst>
                    <a:ext uri="{FF2B5EF4-FFF2-40B4-BE49-F238E27FC236}">
                      <a16:creationId xmlns:a16="http://schemas.microsoft.com/office/drawing/2014/main" id="{C11AE819-D4C2-4699-95E7-B7AA3026433A}"/>
                    </a:ext>
                  </a:extLst>
                </p:cNvPr>
                <p:cNvPicPr/>
                <p:nvPr/>
              </p:nvPicPr>
              <p:blipFill>
                <a:blip r:embed="rId2059"/>
                <a:stretch>
                  <a:fillRect/>
                </a:stretch>
              </p:blipFill>
              <p:spPr>
                <a:xfrm>
                  <a:off x="3742960" y="1698907"/>
                  <a:ext cx="92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0">
              <p14:nvContentPartPr>
                <p14:cNvPr id="1074" name="Input penna 1073">
                  <a:extLst>
                    <a:ext uri="{FF2B5EF4-FFF2-40B4-BE49-F238E27FC236}">
                      <a16:creationId xmlns:a16="http://schemas.microsoft.com/office/drawing/2014/main" id="{BCC34C55-29B7-4328-B8B6-B8A51D76114C}"/>
                    </a:ext>
                  </a:extLst>
                </p14:cNvPr>
                <p14:cNvContentPartPr/>
                <p14:nvPr/>
              </p14:nvContentPartPr>
              <p14:xfrm>
                <a:off x="3848800" y="1714027"/>
                <a:ext cx="63360" cy="79920"/>
              </p14:xfrm>
            </p:contentPart>
          </mc:Choice>
          <mc:Fallback xmlns="">
            <p:pic>
              <p:nvPicPr>
                <p:cNvPr id="218" name="Input penna 217">
                  <a:extLst>
                    <a:ext uri="{FF2B5EF4-FFF2-40B4-BE49-F238E27FC236}">
                      <a16:creationId xmlns:a16="http://schemas.microsoft.com/office/drawing/2014/main" id="{02EA5C2A-5684-4D10-88A2-5A8AD5FBE605}"/>
                    </a:ext>
                  </a:extLst>
                </p:cNvPr>
                <p:cNvPicPr/>
                <p:nvPr/>
              </p:nvPicPr>
              <p:blipFill>
                <a:blip r:embed="rId2061"/>
                <a:stretch>
                  <a:fillRect/>
                </a:stretch>
              </p:blipFill>
              <p:spPr>
                <a:xfrm>
                  <a:off x="3840160" y="1705027"/>
                  <a:ext cx="810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2">
              <p14:nvContentPartPr>
                <p14:cNvPr id="1075" name="Input penna 1074">
                  <a:extLst>
                    <a:ext uri="{FF2B5EF4-FFF2-40B4-BE49-F238E27FC236}">
                      <a16:creationId xmlns:a16="http://schemas.microsoft.com/office/drawing/2014/main" id="{9417DF96-535F-4428-85E9-EC80B3FF134D}"/>
                    </a:ext>
                  </a:extLst>
                </p14:cNvPr>
                <p14:cNvContentPartPr/>
                <p14:nvPr/>
              </p14:nvContentPartPr>
              <p14:xfrm>
                <a:off x="3934840" y="1722667"/>
                <a:ext cx="60480" cy="70560"/>
              </p14:xfrm>
            </p:contentPart>
          </mc:Choice>
          <mc:Fallback xmlns="">
            <p:pic>
              <p:nvPicPr>
                <p:cNvPr id="219" name="Input penna 218">
                  <a:extLst>
                    <a:ext uri="{FF2B5EF4-FFF2-40B4-BE49-F238E27FC236}">
                      <a16:creationId xmlns:a16="http://schemas.microsoft.com/office/drawing/2014/main" id="{B88A24D3-BC8B-4664-9448-0112F0EA76C8}"/>
                    </a:ext>
                  </a:extLst>
                </p:cNvPr>
                <p:cNvPicPr/>
                <p:nvPr/>
              </p:nvPicPr>
              <p:blipFill>
                <a:blip r:embed="rId2063"/>
                <a:stretch>
                  <a:fillRect/>
                </a:stretch>
              </p:blipFill>
              <p:spPr>
                <a:xfrm>
                  <a:off x="3926200" y="1714027"/>
                  <a:ext cx="78120" cy="8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6" name="Gruppo 1075">
            <a:extLst>
              <a:ext uri="{FF2B5EF4-FFF2-40B4-BE49-F238E27FC236}">
                <a16:creationId xmlns:a16="http://schemas.microsoft.com/office/drawing/2014/main" id="{CD974D5B-BD86-4126-A26A-CA682091D318}"/>
              </a:ext>
            </a:extLst>
          </p:cNvPr>
          <p:cNvGrpSpPr/>
          <p:nvPr/>
        </p:nvGrpSpPr>
        <p:grpSpPr>
          <a:xfrm>
            <a:off x="9655722" y="1599524"/>
            <a:ext cx="1618200" cy="150840"/>
            <a:chOff x="3238960" y="1894387"/>
            <a:chExt cx="1618200" cy="15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4">
              <p14:nvContentPartPr>
                <p14:cNvPr id="1077" name="Input penna 1076">
                  <a:extLst>
                    <a:ext uri="{FF2B5EF4-FFF2-40B4-BE49-F238E27FC236}">
                      <a16:creationId xmlns:a16="http://schemas.microsoft.com/office/drawing/2014/main" id="{12E2433A-692F-4A8C-A090-5CAEC03D67B2}"/>
                    </a:ext>
                  </a:extLst>
                </p14:cNvPr>
                <p14:cNvContentPartPr/>
                <p14:nvPr/>
              </p14:nvContentPartPr>
              <p14:xfrm>
                <a:off x="3240400" y="1919587"/>
                <a:ext cx="75240" cy="113040"/>
              </p14:xfrm>
            </p:contentPart>
          </mc:Choice>
          <mc:Fallback xmlns="">
            <p:pic>
              <p:nvPicPr>
                <p:cNvPr id="221" name="Input penna 220">
                  <a:extLst>
                    <a:ext uri="{FF2B5EF4-FFF2-40B4-BE49-F238E27FC236}">
                      <a16:creationId xmlns:a16="http://schemas.microsoft.com/office/drawing/2014/main" id="{3C4AB9AA-9F92-4C21-9623-C85A3E7B5A04}"/>
                    </a:ext>
                  </a:extLst>
                </p:cNvPr>
                <p:cNvPicPr/>
                <p:nvPr/>
              </p:nvPicPr>
              <p:blipFill>
                <a:blip r:embed="rId2065"/>
                <a:stretch>
                  <a:fillRect/>
                </a:stretch>
              </p:blipFill>
              <p:spPr>
                <a:xfrm>
                  <a:off x="3231760" y="1910947"/>
                  <a:ext cx="928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6">
              <p14:nvContentPartPr>
                <p14:cNvPr id="1078" name="Input penna 1077">
                  <a:extLst>
                    <a:ext uri="{FF2B5EF4-FFF2-40B4-BE49-F238E27FC236}">
                      <a16:creationId xmlns:a16="http://schemas.microsoft.com/office/drawing/2014/main" id="{EBC14345-E798-4E78-9B2F-5C77F1734C89}"/>
                    </a:ext>
                  </a:extLst>
                </p14:cNvPr>
                <p14:cNvContentPartPr/>
                <p14:nvPr/>
              </p14:nvContentPartPr>
              <p14:xfrm>
                <a:off x="3238960" y="1959187"/>
                <a:ext cx="55800" cy="9360"/>
              </p14:xfrm>
            </p:contentPart>
          </mc:Choice>
          <mc:Fallback xmlns="">
            <p:pic>
              <p:nvPicPr>
                <p:cNvPr id="222" name="Input penna 221">
                  <a:extLst>
                    <a:ext uri="{FF2B5EF4-FFF2-40B4-BE49-F238E27FC236}">
                      <a16:creationId xmlns:a16="http://schemas.microsoft.com/office/drawing/2014/main" id="{12C5CDA8-27F8-4ED7-9C67-A46EE46E19EA}"/>
                    </a:ext>
                  </a:extLst>
                </p:cNvPr>
                <p:cNvPicPr/>
                <p:nvPr/>
              </p:nvPicPr>
              <p:blipFill>
                <a:blip r:embed="rId2067"/>
                <a:stretch>
                  <a:fillRect/>
                </a:stretch>
              </p:blipFill>
              <p:spPr>
                <a:xfrm>
                  <a:off x="3229960" y="1950547"/>
                  <a:ext cx="734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8">
              <p14:nvContentPartPr>
                <p14:cNvPr id="1079" name="Input penna 1078">
                  <a:extLst>
                    <a:ext uri="{FF2B5EF4-FFF2-40B4-BE49-F238E27FC236}">
                      <a16:creationId xmlns:a16="http://schemas.microsoft.com/office/drawing/2014/main" id="{D9386914-90FE-4237-BA2D-E886CE3F6192}"/>
                    </a:ext>
                  </a:extLst>
                </p14:cNvPr>
                <p14:cNvContentPartPr/>
                <p14:nvPr/>
              </p14:nvContentPartPr>
              <p14:xfrm>
                <a:off x="3315280" y="1937947"/>
                <a:ext cx="92160" cy="92880"/>
              </p14:xfrm>
            </p:contentPart>
          </mc:Choice>
          <mc:Fallback xmlns="">
            <p:pic>
              <p:nvPicPr>
                <p:cNvPr id="223" name="Input penna 222">
                  <a:extLst>
                    <a:ext uri="{FF2B5EF4-FFF2-40B4-BE49-F238E27FC236}">
                      <a16:creationId xmlns:a16="http://schemas.microsoft.com/office/drawing/2014/main" id="{EF3ED3BD-D092-46F5-8853-D56A7A133541}"/>
                    </a:ext>
                  </a:extLst>
                </p:cNvPr>
                <p:cNvPicPr/>
                <p:nvPr/>
              </p:nvPicPr>
              <p:blipFill>
                <a:blip r:embed="rId2069"/>
                <a:stretch>
                  <a:fillRect/>
                </a:stretch>
              </p:blipFill>
              <p:spPr>
                <a:xfrm>
                  <a:off x="3306640" y="1928947"/>
                  <a:ext cx="1098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0">
              <p14:nvContentPartPr>
                <p14:cNvPr id="1080" name="Input penna 1079">
                  <a:extLst>
                    <a:ext uri="{FF2B5EF4-FFF2-40B4-BE49-F238E27FC236}">
                      <a16:creationId xmlns:a16="http://schemas.microsoft.com/office/drawing/2014/main" id="{C0A4160E-DCD8-43F1-8948-0B0C73D19B40}"/>
                    </a:ext>
                  </a:extLst>
                </p14:cNvPr>
                <p14:cNvContentPartPr/>
                <p14:nvPr/>
              </p14:nvContentPartPr>
              <p14:xfrm>
                <a:off x="3399160" y="1951627"/>
                <a:ext cx="86760" cy="84600"/>
              </p14:xfrm>
            </p:contentPart>
          </mc:Choice>
          <mc:Fallback xmlns="">
            <p:pic>
              <p:nvPicPr>
                <p:cNvPr id="224" name="Input penna 223">
                  <a:extLst>
                    <a:ext uri="{FF2B5EF4-FFF2-40B4-BE49-F238E27FC236}">
                      <a16:creationId xmlns:a16="http://schemas.microsoft.com/office/drawing/2014/main" id="{ED383511-03D4-4FEC-A100-D900B13CD74B}"/>
                    </a:ext>
                  </a:extLst>
                </p:cNvPr>
                <p:cNvPicPr/>
                <p:nvPr/>
              </p:nvPicPr>
              <p:blipFill>
                <a:blip r:embed="rId2071"/>
                <a:stretch>
                  <a:fillRect/>
                </a:stretch>
              </p:blipFill>
              <p:spPr>
                <a:xfrm>
                  <a:off x="3390160" y="1942987"/>
                  <a:ext cx="104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2">
              <p14:nvContentPartPr>
                <p14:cNvPr id="1081" name="Input penna 1080">
                  <a:extLst>
                    <a:ext uri="{FF2B5EF4-FFF2-40B4-BE49-F238E27FC236}">
                      <a16:creationId xmlns:a16="http://schemas.microsoft.com/office/drawing/2014/main" id="{C01AEB4D-4FFD-4952-A2CB-05CB07F0C21B}"/>
                    </a:ext>
                  </a:extLst>
                </p14:cNvPr>
                <p14:cNvContentPartPr/>
                <p14:nvPr/>
              </p14:nvContentPartPr>
              <p14:xfrm>
                <a:off x="3482680" y="1945507"/>
                <a:ext cx="14760" cy="99360"/>
              </p14:xfrm>
            </p:contentPart>
          </mc:Choice>
          <mc:Fallback xmlns="">
            <p:pic>
              <p:nvPicPr>
                <p:cNvPr id="225" name="Input penna 224">
                  <a:extLst>
                    <a:ext uri="{FF2B5EF4-FFF2-40B4-BE49-F238E27FC236}">
                      <a16:creationId xmlns:a16="http://schemas.microsoft.com/office/drawing/2014/main" id="{F3D44701-F242-4D60-A924-230A1003CD27}"/>
                    </a:ext>
                  </a:extLst>
                </p:cNvPr>
                <p:cNvPicPr/>
                <p:nvPr/>
              </p:nvPicPr>
              <p:blipFill>
                <a:blip r:embed="rId2073"/>
                <a:stretch>
                  <a:fillRect/>
                </a:stretch>
              </p:blipFill>
              <p:spPr>
                <a:xfrm>
                  <a:off x="3474040" y="1936867"/>
                  <a:ext cx="324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4">
              <p14:nvContentPartPr>
                <p14:cNvPr id="1082" name="Input penna 1081">
                  <a:extLst>
                    <a:ext uri="{FF2B5EF4-FFF2-40B4-BE49-F238E27FC236}">
                      <a16:creationId xmlns:a16="http://schemas.microsoft.com/office/drawing/2014/main" id="{547C9181-51D4-49EF-BCBF-6245E40740AC}"/>
                    </a:ext>
                  </a:extLst>
                </p14:cNvPr>
                <p14:cNvContentPartPr/>
                <p14:nvPr/>
              </p14:nvContentPartPr>
              <p14:xfrm>
                <a:off x="3548200" y="1942267"/>
                <a:ext cx="75600" cy="91800"/>
              </p14:xfrm>
            </p:contentPart>
          </mc:Choice>
          <mc:Fallback xmlns="">
            <p:pic>
              <p:nvPicPr>
                <p:cNvPr id="226" name="Input penna 225">
                  <a:extLst>
                    <a:ext uri="{FF2B5EF4-FFF2-40B4-BE49-F238E27FC236}">
                      <a16:creationId xmlns:a16="http://schemas.microsoft.com/office/drawing/2014/main" id="{3E4DE8E3-20F8-42DA-80BA-D0434DDC1254}"/>
                    </a:ext>
                  </a:extLst>
                </p:cNvPr>
                <p:cNvPicPr/>
                <p:nvPr/>
              </p:nvPicPr>
              <p:blipFill>
                <a:blip r:embed="rId2075"/>
                <a:stretch>
                  <a:fillRect/>
                </a:stretch>
              </p:blipFill>
              <p:spPr>
                <a:xfrm>
                  <a:off x="3539200" y="1933627"/>
                  <a:ext cx="932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6">
              <p14:nvContentPartPr>
                <p14:cNvPr id="1083" name="Input penna 1082">
                  <a:extLst>
                    <a:ext uri="{FF2B5EF4-FFF2-40B4-BE49-F238E27FC236}">
                      <a16:creationId xmlns:a16="http://schemas.microsoft.com/office/drawing/2014/main" id="{2E97405C-0BF4-4B4B-A1E0-83090545A856}"/>
                    </a:ext>
                  </a:extLst>
                </p14:cNvPr>
                <p14:cNvContentPartPr/>
                <p14:nvPr/>
              </p14:nvContentPartPr>
              <p14:xfrm>
                <a:off x="3619840" y="1928587"/>
                <a:ext cx="67680" cy="102240"/>
              </p14:xfrm>
            </p:contentPart>
          </mc:Choice>
          <mc:Fallback xmlns="">
            <p:pic>
              <p:nvPicPr>
                <p:cNvPr id="227" name="Input penna 226">
                  <a:extLst>
                    <a:ext uri="{FF2B5EF4-FFF2-40B4-BE49-F238E27FC236}">
                      <a16:creationId xmlns:a16="http://schemas.microsoft.com/office/drawing/2014/main" id="{19EC3177-04A4-432D-B0CF-C83F8F047773}"/>
                    </a:ext>
                  </a:extLst>
                </p:cNvPr>
                <p:cNvPicPr/>
                <p:nvPr/>
              </p:nvPicPr>
              <p:blipFill>
                <a:blip r:embed="rId2077"/>
                <a:stretch>
                  <a:fillRect/>
                </a:stretch>
              </p:blipFill>
              <p:spPr>
                <a:xfrm>
                  <a:off x="3611200" y="1919587"/>
                  <a:ext cx="85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8">
              <p14:nvContentPartPr>
                <p14:cNvPr id="1084" name="Input penna 1083">
                  <a:extLst>
                    <a:ext uri="{FF2B5EF4-FFF2-40B4-BE49-F238E27FC236}">
                      <a16:creationId xmlns:a16="http://schemas.microsoft.com/office/drawing/2014/main" id="{7E22A829-1126-4E48-8B55-F9A6FA1DF709}"/>
                    </a:ext>
                  </a:extLst>
                </p14:cNvPr>
                <p14:cNvContentPartPr/>
                <p14:nvPr/>
              </p14:nvContentPartPr>
              <p14:xfrm>
                <a:off x="3706600" y="1927147"/>
                <a:ext cx="85320" cy="102600"/>
              </p14:xfrm>
            </p:contentPart>
          </mc:Choice>
          <mc:Fallback xmlns="">
            <p:pic>
              <p:nvPicPr>
                <p:cNvPr id="228" name="Input penna 227">
                  <a:extLst>
                    <a:ext uri="{FF2B5EF4-FFF2-40B4-BE49-F238E27FC236}">
                      <a16:creationId xmlns:a16="http://schemas.microsoft.com/office/drawing/2014/main" id="{5CC2BF9C-6080-46B9-A467-26F24B1A9068}"/>
                    </a:ext>
                  </a:extLst>
                </p:cNvPr>
                <p:cNvPicPr/>
                <p:nvPr/>
              </p:nvPicPr>
              <p:blipFill>
                <a:blip r:embed="rId2079"/>
                <a:stretch>
                  <a:fillRect/>
                </a:stretch>
              </p:blipFill>
              <p:spPr>
                <a:xfrm>
                  <a:off x="3697600" y="1918507"/>
                  <a:ext cx="1029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0">
              <p14:nvContentPartPr>
                <p14:cNvPr id="1085" name="Input penna 1084">
                  <a:extLst>
                    <a:ext uri="{FF2B5EF4-FFF2-40B4-BE49-F238E27FC236}">
                      <a16:creationId xmlns:a16="http://schemas.microsoft.com/office/drawing/2014/main" id="{B144ADB6-954C-435E-B1F1-8DD34CDAFCD2}"/>
                    </a:ext>
                  </a:extLst>
                </p14:cNvPr>
                <p14:cNvContentPartPr/>
                <p14:nvPr/>
              </p14:nvContentPartPr>
              <p14:xfrm>
                <a:off x="3730360" y="1986547"/>
                <a:ext cx="55800" cy="3240"/>
              </p14:xfrm>
            </p:contentPart>
          </mc:Choice>
          <mc:Fallback xmlns="">
            <p:pic>
              <p:nvPicPr>
                <p:cNvPr id="229" name="Input penna 228">
                  <a:extLst>
                    <a:ext uri="{FF2B5EF4-FFF2-40B4-BE49-F238E27FC236}">
                      <a16:creationId xmlns:a16="http://schemas.microsoft.com/office/drawing/2014/main" id="{D1BBDD0D-AF99-445D-B4FD-76266C0D7DF3}"/>
                    </a:ext>
                  </a:extLst>
                </p:cNvPr>
                <p:cNvPicPr/>
                <p:nvPr/>
              </p:nvPicPr>
              <p:blipFill>
                <a:blip r:embed="rId2081"/>
                <a:stretch>
                  <a:fillRect/>
                </a:stretch>
              </p:blipFill>
              <p:spPr>
                <a:xfrm>
                  <a:off x="3721360" y="1977907"/>
                  <a:ext cx="73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2">
              <p14:nvContentPartPr>
                <p14:cNvPr id="1086" name="Input penna 1085">
                  <a:extLst>
                    <a:ext uri="{FF2B5EF4-FFF2-40B4-BE49-F238E27FC236}">
                      <a16:creationId xmlns:a16="http://schemas.microsoft.com/office/drawing/2014/main" id="{92F00849-BDAA-48B8-A99B-0CF67306C6F5}"/>
                    </a:ext>
                  </a:extLst>
                </p14:cNvPr>
                <p14:cNvContentPartPr/>
                <p14:nvPr/>
              </p14:nvContentPartPr>
              <p14:xfrm>
                <a:off x="3922240" y="1915267"/>
                <a:ext cx="15120" cy="129960"/>
              </p14:xfrm>
            </p:contentPart>
          </mc:Choice>
          <mc:Fallback xmlns="">
            <p:pic>
              <p:nvPicPr>
                <p:cNvPr id="231" name="Input penna 230">
                  <a:extLst>
                    <a:ext uri="{FF2B5EF4-FFF2-40B4-BE49-F238E27FC236}">
                      <a16:creationId xmlns:a16="http://schemas.microsoft.com/office/drawing/2014/main" id="{804C8AEA-2962-494D-BCD3-AF5BDA21F87B}"/>
                    </a:ext>
                  </a:extLst>
                </p:cNvPr>
                <p:cNvPicPr/>
                <p:nvPr/>
              </p:nvPicPr>
              <p:blipFill>
                <a:blip r:embed="rId2083"/>
                <a:stretch>
                  <a:fillRect/>
                </a:stretch>
              </p:blipFill>
              <p:spPr>
                <a:xfrm>
                  <a:off x="3913240" y="1906267"/>
                  <a:ext cx="32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4">
              <p14:nvContentPartPr>
                <p14:cNvPr id="1087" name="Input penna 1086">
                  <a:extLst>
                    <a:ext uri="{FF2B5EF4-FFF2-40B4-BE49-F238E27FC236}">
                      <a16:creationId xmlns:a16="http://schemas.microsoft.com/office/drawing/2014/main" id="{2F541D74-29CB-431A-88DF-992F35B92F3B}"/>
                    </a:ext>
                  </a:extLst>
                </p14:cNvPr>
                <p14:cNvContentPartPr/>
                <p14:nvPr/>
              </p14:nvContentPartPr>
              <p14:xfrm>
                <a:off x="3961840" y="1918147"/>
                <a:ext cx="86400" cy="111600"/>
              </p14:xfrm>
            </p:contentPart>
          </mc:Choice>
          <mc:Fallback xmlns="">
            <p:pic>
              <p:nvPicPr>
                <p:cNvPr id="232" name="Input penna 231">
                  <a:extLst>
                    <a:ext uri="{FF2B5EF4-FFF2-40B4-BE49-F238E27FC236}">
                      <a16:creationId xmlns:a16="http://schemas.microsoft.com/office/drawing/2014/main" id="{AC70488B-8E4A-4682-83AB-E2EA0005242F}"/>
                    </a:ext>
                  </a:extLst>
                </p:cNvPr>
                <p:cNvPicPr/>
                <p:nvPr/>
              </p:nvPicPr>
              <p:blipFill>
                <a:blip r:embed="rId2085"/>
                <a:stretch>
                  <a:fillRect/>
                </a:stretch>
              </p:blipFill>
              <p:spPr>
                <a:xfrm>
                  <a:off x="3952840" y="1909147"/>
                  <a:ext cx="1040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6">
              <p14:nvContentPartPr>
                <p14:cNvPr id="1088" name="Input penna 1087">
                  <a:extLst>
                    <a:ext uri="{FF2B5EF4-FFF2-40B4-BE49-F238E27FC236}">
                      <a16:creationId xmlns:a16="http://schemas.microsoft.com/office/drawing/2014/main" id="{E76EFE9A-BEE9-4B6C-BC93-4D62264C9230}"/>
                    </a:ext>
                  </a:extLst>
                </p14:cNvPr>
                <p14:cNvContentPartPr/>
                <p14:nvPr/>
              </p14:nvContentPartPr>
              <p14:xfrm>
                <a:off x="4070560" y="1905907"/>
                <a:ext cx="71280" cy="108720"/>
              </p14:xfrm>
            </p:contentPart>
          </mc:Choice>
          <mc:Fallback xmlns="">
            <p:pic>
              <p:nvPicPr>
                <p:cNvPr id="233" name="Input penna 232">
                  <a:extLst>
                    <a:ext uri="{FF2B5EF4-FFF2-40B4-BE49-F238E27FC236}">
                      <a16:creationId xmlns:a16="http://schemas.microsoft.com/office/drawing/2014/main" id="{EEA64150-B69F-44FD-B5E4-A560B1BBF00C}"/>
                    </a:ext>
                  </a:extLst>
                </p:cNvPr>
                <p:cNvPicPr/>
                <p:nvPr/>
              </p:nvPicPr>
              <p:blipFill>
                <a:blip r:embed="rId2087"/>
                <a:stretch>
                  <a:fillRect/>
                </a:stretch>
              </p:blipFill>
              <p:spPr>
                <a:xfrm>
                  <a:off x="4061920" y="1897267"/>
                  <a:ext cx="88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8">
              <p14:nvContentPartPr>
                <p14:cNvPr id="1089" name="Input penna 1088">
                  <a:extLst>
                    <a:ext uri="{FF2B5EF4-FFF2-40B4-BE49-F238E27FC236}">
                      <a16:creationId xmlns:a16="http://schemas.microsoft.com/office/drawing/2014/main" id="{6FA778F7-74D5-47CF-945B-E7A0EAF30E02}"/>
                    </a:ext>
                  </a:extLst>
                </p14:cNvPr>
                <p14:cNvContentPartPr/>
                <p14:nvPr/>
              </p14:nvContentPartPr>
              <p14:xfrm>
                <a:off x="4156600" y="1913827"/>
                <a:ext cx="52560" cy="103320"/>
              </p14:xfrm>
            </p:contentPart>
          </mc:Choice>
          <mc:Fallback xmlns="">
            <p:pic>
              <p:nvPicPr>
                <p:cNvPr id="234" name="Input penna 233">
                  <a:extLst>
                    <a:ext uri="{FF2B5EF4-FFF2-40B4-BE49-F238E27FC236}">
                      <a16:creationId xmlns:a16="http://schemas.microsoft.com/office/drawing/2014/main" id="{6B469F82-F48B-4F08-8F52-AE4D44AB3FA6}"/>
                    </a:ext>
                  </a:extLst>
                </p:cNvPr>
                <p:cNvPicPr/>
                <p:nvPr/>
              </p:nvPicPr>
              <p:blipFill>
                <a:blip r:embed="rId2089"/>
                <a:stretch>
                  <a:fillRect/>
                </a:stretch>
              </p:blipFill>
              <p:spPr>
                <a:xfrm>
                  <a:off x="4147960" y="1904827"/>
                  <a:ext cx="702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0">
              <p14:nvContentPartPr>
                <p14:cNvPr id="1090" name="Input penna 1089">
                  <a:extLst>
                    <a:ext uri="{FF2B5EF4-FFF2-40B4-BE49-F238E27FC236}">
                      <a16:creationId xmlns:a16="http://schemas.microsoft.com/office/drawing/2014/main" id="{7474DC5E-EC54-482F-B134-F5824CF5785E}"/>
                    </a:ext>
                  </a:extLst>
                </p14:cNvPr>
                <p14:cNvContentPartPr/>
                <p14:nvPr/>
              </p14:nvContentPartPr>
              <p14:xfrm>
                <a:off x="4240480" y="1904467"/>
                <a:ext cx="115920" cy="92160"/>
              </p14:xfrm>
            </p:contentPart>
          </mc:Choice>
          <mc:Fallback xmlns="">
            <p:pic>
              <p:nvPicPr>
                <p:cNvPr id="235" name="Input penna 234">
                  <a:extLst>
                    <a:ext uri="{FF2B5EF4-FFF2-40B4-BE49-F238E27FC236}">
                      <a16:creationId xmlns:a16="http://schemas.microsoft.com/office/drawing/2014/main" id="{AF03C858-28AD-43B9-996A-B614C8DB5EE1}"/>
                    </a:ext>
                  </a:extLst>
                </p:cNvPr>
                <p:cNvPicPr/>
                <p:nvPr/>
              </p:nvPicPr>
              <p:blipFill>
                <a:blip r:embed="rId2091"/>
                <a:stretch>
                  <a:fillRect/>
                </a:stretch>
              </p:blipFill>
              <p:spPr>
                <a:xfrm>
                  <a:off x="4231480" y="1895467"/>
                  <a:ext cx="1335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2">
              <p14:nvContentPartPr>
                <p14:cNvPr id="1091" name="Input penna 1090">
                  <a:extLst>
                    <a:ext uri="{FF2B5EF4-FFF2-40B4-BE49-F238E27FC236}">
                      <a16:creationId xmlns:a16="http://schemas.microsoft.com/office/drawing/2014/main" id="{99EEDA00-F7DB-41FF-A651-26532A396AB2}"/>
                    </a:ext>
                  </a:extLst>
                </p14:cNvPr>
                <p14:cNvContentPartPr/>
                <p14:nvPr/>
              </p14:nvContentPartPr>
              <p14:xfrm>
                <a:off x="4345240" y="1919587"/>
                <a:ext cx="28080" cy="79560"/>
              </p14:xfrm>
            </p:contentPart>
          </mc:Choice>
          <mc:Fallback xmlns="">
            <p:pic>
              <p:nvPicPr>
                <p:cNvPr id="236" name="Input penna 235">
                  <a:extLst>
                    <a:ext uri="{FF2B5EF4-FFF2-40B4-BE49-F238E27FC236}">
                      <a16:creationId xmlns:a16="http://schemas.microsoft.com/office/drawing/2014/main" id="{EBA3C955-6A8B-4591-89C3-BE0C5C680B1A}"/>
                    </a:ext>
                  </a:extLst>
                </p:cNvPr>
                <p:cNvPicPr/>
                <p:nvPr/>
              </p:nvPicPr>
              <p:blipFill>
                <a:blip r:embed="rId2093"/>
                <a:stretch>
                  <a:fillRect/>
                </a:stretch>
              </p:blipFill>
              <p:spPr>
                <a:xfrm>
                  <a:off x="4336240" y="1910947"/>
                  <a:ext cx="457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4">
              <p14:nvContentPartPr>
                <p14:cNvPr id="1092" name="Input penna 1091">
                  <a:extLst>
                    <a:ext uri="{FF2B5EF4-FFF2-40B4-BE49-F238E27FC236}">
                      <a16:creationId xmlns:a16="http://schemas.microsoft.com/office/drawing/2014/main" id="{D9F756B6-848E-4633-B401-709F72252E5F}"/>
                    </a:ext>
                  </a:extLst>
                </p14:cNvPr>
                <p14:cNvContentPartPr/>
                <p14:nvPr/>
              </p14:nvContentPartPr>
              <p14:xfrm>
                <a:off x="4403560" y="1902667"/>
                <a:ext cx="88200" cy="98640"/>
              </p14:xfrm>
            </p:contentPart>
          </mc:Choice>
          <mc:Fallback xmlns="">
            <p:pic>
              <p:nvPicPr>
                <p:cNvPr id="237" name="Input penna 236">
                  <a:extLst>
                    <a:ext uri="{FF2B5EF4-FFF2-40B4-BE49-F238E27FC236}">
                      <a16:creationId xmlns:a16="http://schemas.microsoft.com/office/drawing/2014/main" id="{01926EBE-0774-4BBB-8F45-1334ACCD1202}"/>
                    </a:ext>
                  </a:extLst>
                </p:cNvPr>
                <p:cNvPicPr/>
                <p:nvPr/>
              </p:nvPicPr>
              <p:blipFill>
                <a:blip r:embed="rId2095"/>
                <a:stretch>
                  <a:fillRect/>
                </a:stretch>
              </p:blipFill>
              <p:spPr>
                <a:xfrm>
                  <a:off x="4394560" y="1894027"/>
                  <a:ext cx="1058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6">
              <p14:nvContentPartPr>
                <p14:cNvPr id="1093" name="Input penna 1092">
                  <a:extLst>
                    <a:ext uri="{FF2B5EF4-FFF2-40B4-BE49-F238E27FC236}">
                      <a16:creationId xmlns:a16="http://schemas.microsoft.com/office/drawing/2014/main" id="{6A81FFC8-E600-42FE-8283-FF52D6156688}"/>
                    </a:ext>
                  </a:extLst>
                </p14:cNvPr>
                <p14:cNvContentPartPr/>
                <p14:nvPr/>
              </p14:nvContentPartPr>
              <p14:xfrm>
                <a:off x="4515880" y="1898707"/>
                <a:ext cx="65520" cy="96480"/>
              </p14:xfrm>
            </p:contentPart>
          </mc:Choice>
          <mc:Fallback xmlns="">
            <p:pic>
              <p:nvPicPr>
                <p:cNvPr id="238" name="Input penna 237">
                  <a:extLst>
                    <a:ext uri="{FF2B5EF4-FFF2-40B4-BE49-F238E27FC236}">
                      <a16:creationId xmlns:a16="http://schemas.microsoft.com/office/drawing/2014/main" id="{43D277B3-1A8E-4139-B5BD-7FB9DF87DD9D}"/>
                    </a:ext>
                  </a:extLst>
                </p:cNvPr>
                <p:cNvPicPr/>
                <p:nvPr/>
              </p:nvPicPr>
              <p:blipFill>
                <a:blip r:embed="rId2097"/>
                <a:stretch>
                  <a:fillRect/>
                </a:stretch>
              </p:blipFill>
              <p:spPr>
                <a:xfrm>
                  <a:off x="4507240" y="1889707"/>
                  <a:ext cx="83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8">
              <p14:nvContentPartPr>
                <p14:cNvPr id="1094" name="Input penna 1093">
                  <a:extLst>
                    <a:ext uri="{FF2B5EF4-FFF2-40B4-BE49-F238E27FC236}">
                      <a16:creationId xmlns:a16="http://schemas.microsoft.com/office/drawing/2014/main" id="{92B9DFF1-D01B-4228-8CC9-B3ED8033E543}"/>
                    </a:ext>
                  </a:extLst>
                </p14:cNvPr>
                <p14:cNvContentPartPr/>
                <p14:nvPr/>
              </p14:nvContentPartPr>
              <p14:xfrm>
                <a:off x="4605520" y="1894387"/>
                <a:ext cx="83160" cy="118800"/>
              </p14:xfrm>
            </p:contentPart>
          </mc:Choice>
          <mc:Fallback xmlns="">
            <p:pic>
              <p:nvPicPr>
                <p:cNvPr id="239" name="Input penna 238">
                  <a:extLst>
                    <a:ext uri="{FF2B5EF4-FFF2-40B4-BE49-F238E27FC236}">
                      <a16:creationId xmlns:a16="http://schemas.microsoft.com/office/drawing/2014/main" id="{E2F6F27C-6444-4C28-9193-ACC6F5129DAA}"/>
                    </a:ext>
                  </a:extLst>
                </p:cNvPr>
                <p:cNvPicPr/>
                <p:nvPr/>
              </p:nvPicPr>
              <p:blipFill>
                <a:blip r:embed="rId2099"/>
                <a:stretch>
                  <a:fillRect/>
                </a:stretch>
              </p:blipFill>
              <p:spPr>
                <a:xfrm>
                  <a:off x="4596880" y="1885387"/>
                  <a:ext cx="100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0">
              <p14:nvContentPartPr>
                <p14:cNvPr id="1095" name="Input penna 1094">
                  <a:extLst>
                    <a:ext uri="{FF2B5EF4-FFF2-40B4-BE49-F238E27FC236}">
                      <a16:creationId xmlns:a16="http://schemas.microsoft.com/office/drawing/2014/main" id="{34CFA648-C5BF-4DB5-8572-10C7866CC881}"/>
                    </a:ext>
                  </a:extLst>
                </p14:cNvPr>
                <p14:cNvContentPartPr/>
                <p14:nvPr/>
              </p14:nvContentPartPr>
              <p14:xfrm>
                <a:off x="4720720" y="1907347"/>
                <a:ext cx="14040" cy="90360"/>
              </p14:xfrm>
            </p:contentPart>
          </mc:Choice>
          <mc:Fallback xmlns="">
            <p:pic>
              <p:nvPicPr>
                <p:cNvPr id="240" name="Input penna 239">
                  <a:extLst>
                    <a:ext uri="{FF2B5EF4-FFF2-40B4-BE49-F238E27FC236}">
                      <a16:creationId xmlns:a16="http://schemas.microsoft.com/office/drawing/2014/main" id="{69FD0980-828D-4D81-9DEC-72DC8A6CD038}"/>
                    </a:ext>
                  </a:extLst>
                </p:cNvPr>
                <p:cNvPicPr/>
                <p:nvPr/>
              </p:nvPicPr>
              <p:blipFill>
                <a:blip r:embed="rId2101"/>
                <a:stretch>
                  <a:fillRect/>
                </a:stretch>
              </p:blipFill>
              <p:spPr>
                <a:xfrm>
                  <a:off x="4711720" y="1898707"/>
                  <a:ext cx="31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2">
              <p14:nvContentPartPr>
                <p14:cNvPr id="1096" name="Input penna 1095">
                  <a:extLst>
                    <a:ext uri="{FF2B5EF4-FFF2-40B4-BE49-F238E27FC236}">
                      <a16:creationId xmlns:a16="http://schemas.microsoft.com/office/drawing/2014/main" id="{4BD1E987-EA73-4372-A519-F6526106A46F}"/>
                    </a:ext>
                  </a:extLst>
                </p14:cNvPr>
                <p14:cNvContentPartPr/>
                <p14:nvPr/>
              </p14:nvContentPartPr>
              <p14:xfrm>
                <a:off x="4795960" y="1911307"/>
                <a:ext cx="55080" cy="101520"/>
              </p14:xfrm>
            </p:contentPart>
          </mc:Choice>
          <mc:Fallback xmlns="">
            <p:pic>
              <p:nvPicPr>
                <p:cNvPr id="241" name="Input penna 240">
                  <a:extLst>
                    <a:ext uri="{FF2B5EF4-FFF2-40B4-BE49-F238E27FC236}">
                      <a16:creationId xmlns:a16="http://schemas.microsoft.com/office/drawing/2014/main" id="{BE6E58B2-FB82-4D96-9684-BE5C520FFA4A}"/>
                    </a:ext>
                  </a:extLst>
                </p:cNvPr>
                <p:cNvPicPr/>
                <p:nvPr/>
              </p:nvPicPr>
              <p:blipFill>
                <a:blip r:embed="rId2103"/>
                <a:stretch>
                  <a:fillRect/>
                </a:stretch>
              </p:blipFill>
              <p:spPr>
                <a:xfrm>
                  <a:off x="4787320" y="1902307"/>
                  <a:ext cx="727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4">
              <p14:nvContentPartPr>
                <p14:cNvPr id="1097" name="Input penna 1096">
                  <a:extLst>
                    <a:ext uri="{FF2B5EF4-FFF2-40B4-BE49-F238E27FC236}">
                      <a16:creationId xmlns:a16="http://schemas.microsoft.com/office/drawing/2014/main" id="{0019FD23-C908-43C4-B0FB-96C25893C5D5}"/>
                    </a:ext>
                  </a:extLst>
                </p14:cNvPr>
                <p14:cNvContentPartPr/>
                <p14:nvPr/>
              </p14:nvContentPartPr>
              <p14:xfrm>
                <a:off x="4767520" y="1974667"/>
                <a:ext cx="89640" cy="13320"/>
              </p14:xfrm>
            </p:contentPart>
          </mc:Choice>
          <mc:Fallback xmlns="">
            <p:pic>
              <p:nvPicPr>
                <p:cNvPr id="242" name="Input penna 241">
                  <a:extLst>
                    <a:ext uri="{FF2B5EF4-FFF2-40B4-BE49-F238E27FC236}">
                      <a16:creationId xmlns:a16="http://schemas.microsoft.com/office/drawing/2014/main" id="{3C065AF4-716C-4BF7-9772-EC442D3D394D}"/>
                    </a:ext>
                  </a:extLst>
                </p:cNvPr>
                <p:cNvPicPr/>
                <p:nvPr/>
              </p:nvPicPr>
              <p:blipFill>
                <a:blip r:embed="rId2105"/>
                <a:stretch>
                  <a:fillRect/>
                </a:stretch>
              </p:blipFill>
              <p:spPr>
                <a:xfrm>
                  <a:off x="4758520" y="1966027"/>
                  <a:ext cx="107280" cy="3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6">
            <p14:nvContentPartPr>
              <p14:cNvPr id="1098" name="Input penna 1097">
                <a:extLst>
                  <a:ext uri="{FF2B5EF4-FFF2-40B4-BE49-F238E27FC236}">
                    <a16:creationId xmlns:a16="http://schemas.microsoft.com/office/drawing/2014/main" id="{7F4B43ED-2DFE-4667-9E9C-C5F2D1F2A387}"/>
                  </a:ext>
                </a:extLst>
              </p14:cNvPr>
              <p14:cNvContentPartPr/>
              <p14:nvPr/>
            </p14:nvContentPartPr>
            <p14:xfrm>
              <a:off x="9662922" y="1783124"/>
              <a:ext cx="1721520" cy="57960"/>
            </p14:xfrm>
          </p:contentPart>
        </mc:Choice>
        <mc:Fallback xmlns="">
          <p:pic>
            <p:nvPicPr>
              <p:cNvPr id="1098" name="Input penna 1097">
                <a:extLst>
                  <a:ext uri="{FF2B5EF4-FFF2-40B4-BE49-F238E27FC236}">
                    <a16:creationId xmlns:a16="http://schemas.microsoft.com/office/drawing/2014/main" id="{7F4B43ED-2DFE-4667-9E9C-C5F2D1F2A387}"/>
                  </a:ext>
                </a:extLst>
              </p:cNvPr>
              <p:cNvPicPr/>
              <p:nvPr/>
            </p:nvPicPr>
            <p:blipFill>
              <a:blip r:embed="rId2107"/>
              <a:stretch>
                <a:fillRect/>
              </a:stretch>
            </p:blipFill>
            <p:spPr>
              <a:xfrm>
                <a:off x="9653922" y="1774124"/>
                <a:ext cx="17391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8">
            <p14:nvContentPartPr>
              <p14:cNvPr id="1099" name="Input penna 1098">
                <a:extLst>
                  <a:ext uri="{FF2B5EF4-FFF2-40B4-BE49-F238E27FC236}">
                    <a16:creationId xmlns:a16="http://schemas.microsoft.com/office/drawing/2014/main" id="{389F895A-A4D0-45CA-92C5-FAB275EB2BEF}"/>
                  </a:ext>
                </a:extLst>
              </p14:cNvPr>
              <p14:cNvContentPartPr/>
              <p14:nvPr/>
            </p14:nvContentPartPr>
            <p14:xfrm>
              <a:off x="9695322" y="1192004"/>
              <a:ext cx="656280" cy="25920"/>
            </p14:xfrm>
          </p:contentPart>
        </mc:Choice>
        <mc:Fallback xmlns="">
          <p:pic>
            <p:nvPicPr>
              <p:cNvPr id="1099" name="Input penna 1098">
                <a:extLst>
                  <a:ext uri="{FF2B5EF4-FFF2-40B4-BE49-F238E27FC236}">
                    <a16:creationId xmlns:a16="http://schemas.microsoft.com/office/drawing/2014/main" id="{389F895A-A4D0-45CA-92C5-FAB275EB2BEF}"/>
                  </a:ext>
                </a:extLst>
              </p:cNvPr>
              <p:cNvPicPr/>
              <p:nvPr/>
            </p:nvPicPr>
            <p:blipFill>
              <a:blip r:embed="rId2109"/>
              <a:stretch>
                <a:fillRect/>
              </a:stretch>
            </p:blipFill>
            <p:spPr>
              <a:xfrm>
                <a:off x="9686322" y="1182877"/>
                <a:ext cx="673920" cy="4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0">
            <p14:nvContentPartPr>
              <p14:cNvPr id="1100" name="Input penna 1099">
                <a:extLst>
                  <a:ext uri="{FF2B5EF4-FFF2-40B4-BE49-F238E27FC236}">
                    <a16:creationId xmlns:a16="http://schemas.microsoft.com/office/drawing/2014/main" id="{E0D2EFE2-CC27-444E-B865-F5CEB3A6702E}"/>
                  </a:ext>
                </a:extLst>
              </p14:cNvPr>
              <p14:cNvContentPartPr/>
              <p14:nvPr/>
            </p14:nvContentPartPr>
            <p14:xfrm>
              <a:off x="10060362" y="1944764"/>
              <a:ext cx="86760" cy="188280"/>
            </p14:xfrm>
          </p:contentPart>
        </mc:Choice>
        <mc:Fallback xmlns="">
          <p:pic>
            <p:nvPicPr>
              <p:cNvPr id="1100" name="Input penna 1099">
                <a:extLst>
                  <a:ext uri="{FF2B5EF4-FFF2-40B4-BE49-F238E27FC236}">
                    <a16:creationId xmlns:a16="http://schemas.microsoft.com/office/drawing/2014/main" id="{E0D2EFE2-CC27-444E-B865-F5CEB3A6702E}"/>
                  </a:ext>
                </a:extLst>
              </p:cNvPr>
              <p:cNvPicPr/>
              <p:nvPr/>
            </p:nvPicPr>
            <p:blipFill>
              <a:blip r:embed="rId2111"/>
              <a:stretch>
                <a:fillRect/>
              </a:stretch>
            </p:blipFill>
            <p:spPr>
              <a:xfrm>
                <a:off x="10051362" y="1935747"/>
                <a:ext cx="104400" cy="205954"/>
              </a:xfrm>
              <a:prstGeom prst="rect">
                <a:avLst/>
              </a:prstGeom>
            </p:spPr>
          </p:pic>
        </mc:Fallback>
      </mc:AlternateContent>
      <p:grpSp>
        <p:nvGrpSpPr>
          <p:cNvPr id="1101" name="Gruppo 1100">
            <a:extLst>
              <a:ext uri="{FF2B5EF4-FFF2-40B4-BE49-F238E27FC236}">
                <a16:creationId xmlns:a16="http://schemas.microsoft.com/office/drawing/2014/main" id="{B2B48D20-9E55-495A-8EAA-4195B1301D41}"/>
              </a:ext>
            </a:extLst>
          </p:cNvPr>
          <p:cNvGrpSpPr/>
          <p:nvPr/>
        </p:nvGrpSpPr>
        <p:grpSpPr>
          <a:xfrm>
            <a:off x="9278802" y="2240324"/>
            <a:ext cx="2512800" cy="1035000"/>
            <a:chOff x="2862040" y="2535187"/>
            <a:chExt cx="2512800" cy="10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12">
              <p14:nvContentPartPr>
                <p14:cNvPr id="1102" name="Input penna 1101">
                  <a:extLst>
                    <a:ext uri="{FF2B5EF4-FFF2-40B4-BE49-F238E27FC236}">
                      <a16:creationId xmlns:a16="http://schemas.microsoft.com/office/drawing/2014/main" id="{0A111F7D-5E2E-4077-8D22-1FF2B02D9AD4}"/>
                    </a:ext>
                  </a:extLst>
                </p14:cNvPr>
                <p14:cNvContentPartPr/>
                <p14:nvPr/>
              </p14:nvContentPartPr>
              <p14:xfrm>
                <a:off x="2875360" y="2600707"/>
                <a:ext cx="115200" cy="91800"/>
              </p14:xfrm>
            </p:contentPart>
          </mc:Choice>
          <mc:Fallback xmlns="">
            <p:pic>
              <p:nvPicPr>
                <p:cNvPr id="247" name="Input penna 246">
                  <a:extLst>
                    <a:ext uri="{FF2B5EF4-FFF2-40B4-BE49-F238E27FC236}">
                      <a16:creationId xmlns:a16="http://schemas.microsoft.com/office/drawing/2014/main" id="{356F6B16-69F0-4792-A6D2-D344D21C6B1B}"/>
                    </a:ext>
                  </a:extLst>
                </p:cNvPr>
                <p:cNvPicPr/>
                <p:nvPr/>
              </p:nvPicPr>
              <p:blipFill>
                <a:blip r:embed="rId2113"/>
                <a:stretch>
                  <a:fillRect/>
                </a:stretch>
              </p:blipFill>
              <p:spPr>
                <a:xfrm>
                  <a:off x="2866720" y="2592067"/>
                  <a:ext cx="132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4">
              <p14:nvContentPartPr>
                <p14:cNvPr id="1103" name="Input penna 1102">
                  <a:extLst>
                    <a:ext uri="{FF2B5EF4-FFF2-40B4-BE49-F238E27FC236}">
                      <a16:creationId xmlns:a16="http://schemas.microsoft.com/office/drawing/2014/main" id="{D155CC12-9CAA-47E0-BFD5-F9D0755ABE20}"/>
                    </a:ext>
                  </a:extLst>
                </p14:cNvPr>
                <p14:cNvContentPartPr/>
                <p14:nvPr/>
              </p14:nvContentPartPr>
              <p14:xfrm>
                <a:off x="3064720" y="2611507"/>
                <a:ext cx="128880" cy="97560"/>
              </p14:xfrm>
            </p:contentPart>
          </mc:Choice>
          <mc:Fallback xmlns="">
            <p:pic>
              <p:nvPicPr>
                <p:cNvPr id="248" name="Input penna 247">
                  <a:extLst>
                    <a:ext uri="{FF2B5EF4-FFF2-40B4-BE49-F238E27FC236}">
                      <a16:creationId xmlns:a16="http://schemas.microsoft.com/office/drawing/2014/main" id="{F7119EBF-2964-42B6-9212-1EBE800BFFD7}"/>
                    </a:ext>
                  </a:extLst>
                </p:cNvPr>
                <p:cNvPicPr/>
                <p:nvPr/>
              </p:nvPicPr>
              <p:blipFill>
                <a:blip r:embed="rId2115"/>
                <a:stretch>
                  <a:fillRect/>
                </a:stretch>
              </p:blipFill>
              <p:spPr>
                <a:xfrm>
                  <a:off x="3055720" y="2602507"/>
                  <a:ext cx="146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6">
              <p14:nvContentPartPr>
                <p14:cNvPr id="1104" name="Input penna 1103">
                  <a:extLst>
                    <a:ext uri="{FF2B5EF4-FFF2-40B4-BE49-F238E27FC236}">
                      <a16:creationId xmlns:a16="http://schemas.microsoft.com/office/drawing/2014/main" id="{19207595-BFFA-424C-8B58-9B26E4DACA53}"/>
                    </a:ext>
                  </a:extLst>
                </p14:cNvPr>
                <p14:cNvContentPartPr/>
                <p14:nvPr/>
              </p14:nvContentPartPr>
              <p14:xfrm>
                <a:off x="3211960" y="2625187"/>
                <a:ext cx="84600" cy="85680"/>
              </p14:xfrm>
            </p:contentPart>
          </mc:Choice>
          <mc:Fallback xmlns="">
            <p:pic>
              <p:nvPicPr>
                <p:cNvPr id="249" name="Input penna 248">
                  <a:extLst>
                    <a:ext uri="{FF2B5EF4-FFF2-40B4-BE49-F238E27FC236}">
                      <a16:creationId xmlns:a16="http://schemas.microsoft.com/office/drawing/2014/main" id="{AA57C054-DF32-4198-B238-A0DD3A801F3F}"/>
                    </a:ext>
                  </a:extLst>
                </p:cNvPr>
                <p:cNvPicPr/>
                <p:nvPr/>
              </p:nvPicPr>
              <p:blipFill>
                <a:blip r:embed="rId2117"/>
                <a:stretch>
                  <a:fillRect/>
                </a:stretch>
              </p:blipFill>
              <p:spPr>
                <a:xfrm>
                  <a:off x="3203320" y="2616187"/>
                  <a:ext cx="1022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8">
              <p14:nvContentPartPr>
                <p14:cNvPr id="1105" name="Input penna 1104">
                  <a:extLst>
                    <a:ext uri="{FF2B5EF4-FFF2-40B4-BE49-F238E27FC236}">
                      <a16:creationId xmlns:a16="http://schemas.microsoft.com/office/drawing/2014/main" id="{E95A387A-CEC3-4F06-86F0-FE7A04C31CFE}"/>
                    </a:ext>
                  </a:extLst>
                </p14:cNvPr>
                <p14:cNvContentPartPr/>
                <p14:nvPr/>
              </p14:nvContentPartPr>
              <p14:xfrm>
                <a:off x="3319240" y="2635987"/>
                <a:ext cx="6120" cy="74880"/>
              </p14:xfrm>
            </p:contentPart>
          </mc:Choice>
          <mc:Fallback xmlns="">
            <p:pic>
              <p:nvPicPr>
                <p:cNvPr id="250" name="Input penna 249">
                  <a:extLst>
                    <a:ext uri="{FF2B5EF4-FFF2-40B4-BE49-F238E27FC236}">
                      <a16:creationId xmlns:a16="http://schemas.microsoft.com/office/drawing/2014/main" id="{D89D33B4-3E80-418A-AA64-DAFF1FEEF935}"/>
                    </a:ext>
                  </a:extLst>
                </p:cNvPr>
                <p:cNvPicPr/>
                <p:nvPr/>
              </p:nvPicPr>
              <p:blipFill>
                <a:blip r:embed="rId2119"/>
                <a:stretch>
                  <a:fillRect/>
                </a:stretch>
              </p:blipFill>
              <p:spPr>
                <a:xfrm>
                  <a:off x="3310240" y="2626987"/>
                  <a:ext cx="237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0">
              <p14:nvContentPartPr>
                <p14:cNvPr id="1106" name="Input penna 1105">
                  <a:extLst>
                    <a:ext uri="{FF2B5EF4-FFF2-40B4-BE49-F238E27FC236}">
                      <a16:creationId xmlns:a16="http://schemas.microsoft.com/office/drawing/2014/main" id="{C02CCE0E-8E17-4B9D-8A53-3089EEA4650A}"/>
                    </a:ext>
                  </a:extLst>
                </p14:cNvPr>
                <p14:cNvContentPartPr/>
                <p14:nvPr/>
              </p14:nvContentPartPr>
              <p14:xfrm>
                <a:off x="3345160" y="2629867"/>
                <a:ext cx="83160" cy="87120"/>
              </p14:xfrm>
            </p:contentPart>
          </mc:Choice>
          <mc:Fallback xmlns="">
            <p:pic>
              <p:nvPicPr>
                <p:cNvPr id="251" name="Input penna 250">
                  <a:extLst>
                    <a:ext uri="{FF2B5EF4-FFF2-40B4-BE49-F238E27FC236}">
                      <a16:creationId xmlns:a16="http://schemas.microsoft.com/office/drawing/2014/main" id="{2E253B1F-0455-40BF-8F89-679D0C0E2AFC}"/>
                    </a:ext>
                  </a:extLst>
                </p:cNvPr>
                <p:cNvPicPr/>
                <p:nvPr/>
              </p:nvPicPr>
              <p:blipFill>
                <a:blip r:embed="rId2121"/>
                <a:stretch>
                  <a:fillRect/>
                </a:stretch>
              </p:blipFill>
              <p:spPr>
                <a:xfrm>
                  <a:off x="3336520" y="2620867"/>
                  <a:ext cx="1008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2">
              <p14:nvContentPartPr>
                <p14:cNvPr id="1107" name="Input penna 1106">
                  <a:extLst>
                    <a:ext uri="{FF2B5EF4-FFF2-40B4-BE49-F238E27FC236}">
                      <a16:creationId xmlns:a16="http://schemas.microsoft.com/office/drawing/2014/main" id="{A76C4113-A869-4DAE-93E6-8CF1142261D6}"/>
                    </a:ext>
                  </a:extLst>
                </p14:cNvPr>
                <p14:cNvContentPartPr/>
                <p14:nvPr/>
              </p14:nvContentPartPr>
              <p14:xfrm>
                <a:off x="3579880" y="2638867"/>
                <a:ext cx="55080" cy="90360"/>
              </p14:xfrm>
            </p:contentPart>
          </mc:Choice>
          <mc:Fallback xmlns="">
            <p:pic>
              <p:nvPicPr>
                <p:cNvPr id="253" name="Input penna 252">
                  <a:extLst>
                    <a:ext uri="{FF2B5EF4-FFF2-40B4-BE49-F238E27FC236}">
                      <a16:creationId xmlns:a16="http://schemas.microsoft.com/office/drawing/2014/main" id="{98E053CA-F6CF-40DF-BE7E-DB2009D0E0DD}"/>
                    </a:ext>
                  </a:extLst>
                </p:cNvPr>
                <p:cNvPicPr/>
                <p:nvPr/>
              </p:nvPicPr>
              <p:blipFill>
                <a:blip r:embed="rId2123"/>
                <a:stretch>
                  <a:fillRect/>
                </a:stretch>
              </p:blipFill>
              <p:spPr>
                <a:xfrm>
                  <a:off x="3570880" y="2629867"/>
                  <a:ext cx="727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4">
              <p14:nvContentPartPr>
                <p14:cNvPr id="1108" name="Input penna 1107">
                  <a:extLst>
                    <a:ext uri="{FF2B5EF4-FFF2-40B4-BE49-F238E27FC236}">
                      <a16:creationId xmlns:a16="http://schemas.microsoft.com/office/drawing/2014/main" id="{39EE33B4-EEB0-4DF0-9E1B-6542759CB2D8}"/>
                    </a:ext>
                  </a:extLst>
                </p14:cNvPr>
                <p14:cNvContentPartPr/>
                <p14:nvPr/>
              </p14:nvContentPartPr>
              <p14:xfrm>
                <a:off x="3583120" y="2675587"/>
                <a:ext cx="40680" cy="12600"/>
              </p14:xfrm>
            </p:contentPart>
          </mc:Choice>
          <mc:Fallback xmlns="">
            <p:pic>
              <p:nvPicPr>
                <p:cNvPr id="254" name="Input penna 253">
                  <a:extLst>
                    <a:ext uri="{FF2B5EF4-FFF2-40B4-BE49-F238E27FC236}">
                      <a16:creationId xmlns:a16="http://schemas.microsoft.com/office/drawing/2014/main" id="{501DB4E3-450E-479E-B6CF-36C8BB717387}"/>
                    </a:ext>
                  </a:extLst>
                </p:cNvPr>
                <p:cNvPicPr/>
                <p:nvPr/>
              </p:nvPicPr>
              <p:blipFill>
                <a:blip r:embed="rId2125"/>
                <a:stretch>
                  <a:fillRect/>
                </a:stretch>
              </p:blipFill>
              <p:spPr>
                <a:xfrm>
                  <a:off x="3574120" y="2666587"/>
                  <a:ext cx="583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6">
              <p14:nvContentPartPr>
                <p14:cNvPr id="1109" name="Input penna 1108">
                  <a:extLst>
                    <a:ext uri="{FF2B5EF4-FFF2-40B4-BE49-F238E27FC236}">
                      <a16:creationId xmlns:a16="http://schemas.microsoft.com/office/drawing/2014/main" id="{B61FF759-DE64-4893-ADBF-3250F0FBADF0}"/>
                    </a:ext>
                  </a:extLst>
                </p14:cNvPr>
                <p14:cNvContentPartPr/>
                <p14:nvPr/>
              </p14:nvContentPartPr>
              <p14:xfrm>
                <a:off x="3602200" y="2535187"/>
                <a:ext cx="36720" cy="55080"/>
              </p14:xfrm>
            </p:contentPart>
          </mc:Choice>
          <mc:Fallback xmlns="">
            <p:pic>
              <p:nvPicPr>
                <p:cNvPr id="255" name="Input penna 254">
                  <a:extLst>
                    <a:ext uri="{FF2B5EF4-FFF2-40B4-BE49-F238E27FC236}">
                      <a16:creationId xmlns:a16="http://schemas.microsoft.com/office/drawing/2014/main" id="{4C24CBFC-147F-41AF-8682-4F121E33F151}"/>
                    </a:ext>
                  </a:extLst>
                </p:cNvPr>
                <p:cNvPicPr/>
                <p:nvPr/>
              </p:nvPicPr>
              <p:blipFill>
                <a:blip r:embed="rId2127"/>
                <a:stretch>
                  <a:fillRect/>
                </a:stretch>
              </p:blipFill>
              <p:spPr>
                <a:xfrm>
                  <a:off x="3593200" y="2526547"/>
                  <a:ext cx="54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8">
              <p14:nvContentPartPr>
                <p14:cNvPr id="1110" name="Input penna 1109">
                  <a:extLst>
                    <a:ext uri="{FF2B5EF4-FFF2-40B4-BE49-F238E27FC236}">
                      <a16:creationId xmlns:a16="http://schemas.microsoft.com/office/drawing/2014/main" id="{E6335E03-B852-4141-B458-A505167BC876}"/>
                    </a:ext>
                  </a:extLst>
                </p14:cNvPr>
                <p14:cNvContentPartPr/>
                <p14:nvPr/>
              </p14:nvContentPartPr>
              <p14:xfrm>
                <a:off x="3733960" y="2637427"/>
                <a:ext cx="10080" cy="101160"/>
              </p14:xfrm>
            </p:contentPart>
          </mc:Choice>
          <mc:Fallback xmlns="">
            <p:pic>
              <p:nvPicPr>
                <p:cNvPr id="256" name="Input penna 255">
                  <a:extLst>
                    <a:ext uri="{FF2B5EF4-FFF2-40B4-BE49-F238E27FC236}">
                      <a16:creationId xmlns:a16="http://schemas.microsoft.com/office/drawing/2014/main" id="{77B47454-1A82-4A35-BBF7-75A79FE7741C}"/>
                    </a:ext>
                  </a:extLst>
                </p:cNvPr>
                <p:cNvPicPr/>
                <p:nvPr/>
              </p:nvPicPr>
              <p:blipFill>
                <a:blip r:embed="rId2129"/>
                <a:stretch>
                  <a:fillRect/>
                </a:stretch>
              </p:blipFill>
              <p:spPr>
                <a:xfrm>
                  <a:off x="3725320" y="2628427"/>
                  <a:ext cx="27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0">
              <p14:nvContentPartPr>
                <p14:cNvPr id="1111" name="Input penna 1110">
                  <a:extLst>
                    <a:ext uri="{FF2B5EF4-FFF2-40B4-BE49-F238E27FC236}">
                      <a16:creationId xmlns:a16="http://schemas.microsoft.com/office/drawing/2014/main" id="{BAEA93FA-9FBD-4575-9591-F9114CFF5CFC}"/>
                    </a:ext>
                  </a:extLst>
                </p14:cNvPr>
                <p14:cNvContentPartPr/>
                <p14:nvPr/>
              </p14:nvContentPartPr>
              <p14:xfrm>
                <a:off x="3728560" y="2604307"/>
                <a:ext cx="52560" cy="76680"/>
              </p14:xfrm>
            </p:contentPart>
          </mc:Choice>
          <mc:Fallback xmlns="">
            <p:pic>
              <p:nvPicPr>
                <p:cNvPr id="257" name="Input penna 256">
                  <a:extLst>
                    <a:ext uri="{FF2B5EF4-FFF2-40B4-BE49-F238E27FC236}">
                      <a16:creationId xmlns:a16="http://schemas.microsoft.com/office/drawing/2014/main" id="{2A829AB9-441F-4EF6-B5CC-42B5F4229E3A}"/>
                    </a:ext>
                  </a:extLst>
                </p:cNvPr>
                <p:cNvPicPr/>
                <p:nvPr/>
              </p:nvPicPr>
              <p:blipFill>
                <a:blip r:embed="rId2131"/>
                <a:stretch>
                  <a:fillRect/>
                </a:stretch>
              </p:blipFill>
              <p:spPr>
                <a:xfrm>
                  <a:off x="3719560" y="2595667"/>
                  <a:ext cx="702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2">
              <p14:nvContentPartPr>
                <p14:cNvPr id="1112" name="Input penna 1111">
                  <a:extLst>
                    <a:ext uri="{FF2B5EF4-FFF2-40B4-BE49-F238E27FC236}">
                      <a16:creationId xmlns:a16="http://schemas.microsoft.com/office/drawing/2014/main" id="{8EB53645-9234-4178-9D89-5AF4AE182CCA}"/>
                    </a:ext>
                  </a:extLst>
                </p14:cNvPr>
                <p14:cNvContentPartPr/>
                <p14:nvPr/>
              </p14:nvContentPartPr>
              <p14:xfrm>
                <a:off x="3795160" y="2629867"/>
                <a:ext cx="61560" cy="84600"/>
              </p14:xfrm>
            </p:contentPart>
          </mc:Choice>
          <mc:Fallback xmlns="">
            <p:pic>
              <p:nvPicPr>
                <p:cNvPr id="258" name="Input penna 257">
                  <a:extLst>
                    <a:ext uri="{FF2B5EF4-FFF2-40B4-BE49-F238E27FC236}">
                      <a16:creationId xmlns:a16="http://schemas.microsoft.com/office/drawing/2014/main" id="{61981D79-D6E3-4899-859A-6C0A32F3E2F8}"/>
                    </a:ext>
                  </a:extLst>
                </p:cNvPr>
                <p:cNvPicPr/>
                <p:nvPr/>
              </p:nvPicPr>
              <p:blipFill>
                <a:blip r:embed="rId2133"/>
                <a:stretch>
                  <a:fillRect/>
                </a:stretch>
              </p:blipFill>
              <p:spPr>
                <a:xfrm>
                  <a:off x="3786520" y="2620867"/>
                  <a:ext cx="792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4">
              <p14:nvContentPartPr>
                <p14:cNvPr id="1113" name="Input penna 1112">
                  <a:extLst>
                    <a:ext uri="{FF2B5EF4-FFF2-40B4-BE49-F238E27FC236}">
                      <a16:creationId xmlns:a16="http://schemas.microsoft.com/office/drawing/2014/main" id="{7E0ED963-A0CC-4468-B6DD-3FEC503A2E9C}"/>
                    </a:ext>
                  </a:extLst>
                </p14:cNvPr>
                <p14:cNvContentPartPr/>
                <p14:nvPr/>
              </p14:nvContentPartPr>
              <p14:xfrm>
                <a:off x="3803080" y="2661547"/>
                <a:ext cx="48240" cy="11160"/>
              </p14:xfrm>
            </p:contentPart>
          </mc:Choice>
          <mc:Fallback xmlns="">
            <p:pic>
              <p:nvPicPr>
                <p:cNvPr id="259" name="Input penna 258">
                  <a:extLst>
                    <a:ext uri="{FF2B5EF4-FFF2-40B4-BE49-F238E27FC236}">
                      <a16:creationId xmlns:a16="http://schemas.microsoft.com/office/drawing/2014/main" id="{0FD448D2-5626-4CB7-AFFA-A1F56A4F7E29}"/>
                    </a:ext>
                  </a:extLst>
                </p:cNvPr>
                <p:cNvPicPr/>
                <p:nvPr/>
              </p:nvPicPr>
              <p:blipFill>
                <a:blip r:embed="rId2135"/>
                <a:stretch>
                  <a:fillRect/>
                </a:stretch>
              </p:blipFill>
              <p:spPr>
                <a:xfrm>
                  <a:off x="3794080" y="2652907"/>
                  <a:ext cx="658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6">
              <p14:nvContentPartPr>
                <p14:cNvPr id="1114" name="Input penna 1113">
                  <a:extLst>
                    <a:ext uri="{FF2B5EF4-FFF2-40B4-BE49-F238E27FC236}">
                      <a16:creationId xmlns:a16="http://schemas.microsoft.com/office/drawing/2014/main" id="{554FE616-6912-4397-9EC1-FD7F3FB992CF}"/>
                    </a:ext>
                  </a:extLst>
                </p14:cNvPr>
                <p14:cNvContentPartPr/>
                <p14:nvPr/>
              </p14:nvContentPartPr>
              <p14:xfrm>
                <a:off x="3850960" y="2629147"/>
                <a:ext cx="122760" cy="86400"/>
              </p14:xfrm>
            </p:contentPart>
          </mc:Choice>
          <mc:Fallback xmlns="">
            <p:pic>
              <p:nvPicPr>
                <p:cNvPr id="260" name="Input penna 259">
                  <a:extLst>
                    <a:ext uri="{FF2B5EF4-FFF2-40B4-BE49-F238E27FC236}">
                      <a16:creationId xmlns:a16="http://schemas.microsoft.com/office/drawing/2014/main" id="{4467B975-96DD-40F4-84CF-0C7F543BFCDA}"/>
                    </a:ext>
                  </a:extLst>
                </p:cNvPr>
                <p:cNvPicPr/>
                <p:nvPr/>
              </p:nvPicPr>
              <p:blipFill>
                <a:blip r:embed="rId2137"/>
                <a:stretch>
                  <a:fillRect/>
                </a:stretch>
              </p:blipFill>
              <p:spPr>
                <a:xfrm>
                  <a:off x="3841960" y="2620147"/>
                  <a:ext cx="1404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8">
              <p14:nvContentPartPr>
                <p14:cNvPr id="1115" name="Input penna 1114">
                  <a:extLst>
                    <a:ext uri="{FF2B5EF4-FFF2-40B4-BE49-F238E27FC236}">
                      <a16:creationId xmlns:a16="http://schemas.microsoft.com/office/drawing/2014/main" id="{DC29BBE4-6C12-42BA-B960-4E5A7CC2DB9B}"/>
                    </a:ext>
                  </a:extLst>
                </p14:cNvPr>
                <p14:cNvContentPartPr/>
                <p14:nvPr/>
              </p14:nvContentPartPr>
              <p14:xfrm>
                <a:off x="4030960" y="2600707"/>
                <a:ext cx="22680" cy="88200"/>
              </p14:xfrm>
            </p:contentPart>
          </mc:Choice>
          <mc:Fallback xmlns="">
            <p:pic>
              <p:nvPicPr>
                <p:cNvPr id="261" name="Input penna 260">
                  <a:extLst>
                    <a:ext uri="{FF2B5EF4-FFF2-40B4-BE49-F238E27FC236}">
                      <a16:creationId xmlns:a16="http://schemas.microsoft.com/office/drawing/2014/main" id="{61F5FA7A-4956-42A0-A05C-92B907D9FA7D}"/>
                    </a:ext>
                  </a:extLst>
                </p:cNvPr>
                <p:cNvPicPr/>
                <p:nvPr/>
              </p:nvPicPr>
              <p:blipFill>
                <a:blip r:embed="rId2139"/>
                <a:stretch>
                  <a:fillRect/>
                </a:stretch>
              </p:blipFill>
              <p:spPr>
                <a:xfrm>
                  <a:off x="4022320" y="2592067"/>
                  <a:ext cx="40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0">
              <p14:nvContentPartPr>
                <p14:cNvPr id="1116" name="Input penna 1115">
                  <a:extLst>
                    <a:ext uri="{FF2B5EF4-FFF2-40B4-BE49-F238E27FC236}">
                      <a16:creationId xmlns:a16="http://schemas.microsoft.com/office/drawing/2014/main" id="{BE25298B-152E-498E-AB3A-9989DFDBF944}"/>
                    </a:ext>
                  </a:extLst>
                </p14:cNvPr>
                <p14:cNvContentPartPr/>
                <p14:nvPr/>
              </p14:nvContentPartPr>
              <p14:xfrm>
                <a:off x="4034200" y="2600707"/>
                <a:ext cx="71280" cy="104400"/>
              </p14:xfrm>
            </p:contentPart>
          </mc:Choice>
          <mc:Fallback xmlns="">
            <p:pic>
              <p:nvPicPr>
                <p:cNvPr id="262" name="Input penna 261">
                  <a:extLst>
                    <a:ext uri="{FF2B5EF4-FFF2-40B4-BE49-F238E27FC236}">
                      <a16:creationId xmlns:a16="http://schemas.microsoft.com/office/drawing/2014/main" id="{9B2CA99A-A5BD-4BA8-B222-5EC17FB6910F}"/>
                    </a:ext>
                  </a:extLst>
                </p:cNvPr>
                <p:cNvPicPr/>
                <p:nvPr/>
              </p:nvPicPr>
              <p:blipFill>
                <a:blip r:embed="rId2141"/>
                <a:stretch>
                  <a:fillRect/>
                </a:stretch>
              </p:blipFill>
              <p:spPr>
                <a:xfrm>
                  <a:off x="4025560" y="2592067"/>
                  <a:ext cx="889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2">
              <p14:nvContentPartPr>
                <p14:cNvPr id="1117" name="Input penna 1116">
                  <a:extLst>
                    <a:ext uri="{FF2B5EF4-FFF2-40B4-BE49-F238E27FC236}">
                      <a16:creationId xmlns:a16="http://schemas.microsoft.com/office/drawing/2014/main" id="{CFD759C2-D0AA-436B-9F9C-72542B160D5F}"/>
                    </a:ext>
                  </a:extLst>
                </p14:cNvPr>
                <p14:cNvContentPartPr/>
                <p14:nvPr/>
              </p14:nvContentPartPr>
              <p14:xfrm>
                <a:off x="4098640" y="2614387"/>
                <a:ext cx="75960" cy="87120"/>
              </p14:xfrm>
            </p:contentPart>
          </mc:Choice>
          <mc:Fallback xmlns="">
            <p:pic>
              <p:nvPicPr>
                <p:cNvPr id="263" name="Input penna 262">
                  <a:extLst>
                    <a:ext uri="{FF2B5EF4-FFF2-40B4-BE49-F238E27FC236}">
                      <a16:creationId xmlns:a16="http://schemas.microsoft.com/office/drawing/2014/main" id="{C68425B8-9EFD-407C-A9FD-794105CBA8AA}"/>
                    </a:ext>
                  </a:extLst>
                </p:cNvPr>
                <p:cNvPicPr/>
                <p:nvPr/>
              </p:nvPicPr>
              <p:blipFill>
                <a:blip r:embed="rId2143"/>
                <a:stretch>
                  <a:fillRect/>
                </a:stretch>
              </p:blipFill>
              <p:spPr>
                <a:xfrm>
                  <a:off x="4089640" y="2605747"/>
                  <a:ext cx="936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4">
              <p14:nvContentPartPr>
                <p14:cNvPr id="1118" name="Input penna 1117">
                  <a:extLst>
                    <a:ext uri="{FF2B5EF4-FFF2-40B4-BE49-F238E27FC236}">
                      <a16:creationId xmlns:a16="http://schemas.microsoft.com/office/drawing/2014/main" id="{43D6FB9A-7820-48BC-972F-935DFB2951DC}"/>
                    </a:ext>
                  </a:extLst>
                </p14:cNvPr>
                <p14:cNvContentPartPr/>
                <p14:nvPr/>
              </p14:nvContentPartPr>
              <p14:xfrm>
                <a:off x="4105120" y="2626627"/>
                <a:ext cx="109440" cy="85320"/>
              </p14:xfrm>
            </p:contentPart>
          </mc:Choice>
          <mc:Fallback xmlns="">
            <p:pic>
              <p:nvPicPr>
                <p:cNvPr id="264" name="Input penna 263">
                  <a:extLst>
                    <a:ext uri="{FF2B5EF4-FFF2-40B4-BE49-F238E27FC236}">
                      <a16:creationId xmlns:a16="http://schemas.microsoft.com/office/drawing/2014/main" id="{6A95655F-A495-47A7-A6E6-4E8AB252185B}"/>
                    </a:ext>
                  </a:extLst>
                </p:cNvPr>
                <p:cNvPicPr/>
                <p:nvPr/>
              </p:nvPicPr>
              <p:blipFill>
                <a:blip r:embed="rId2145"/>
                <a:stretch>
                  <a:fillRect/>
                </a:stretch>
              </p:blipFill>
              <p:spPr>
                <a:xfrm>
                  <a:off x="4096120" y="2617987"/>
                  <a:ext cx="1270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6">
              <p14:nvContentPartPr>
                <p14:cNvPr id="1119" name="Input penna 1118">
                  <a:extLst>
                    <a:ext uri="{FF2B5EF4-FFF2-40B4-BE49-F238E27FC236}">
                      <a16:creationId xmlns:a16="http://schemas.microsoft.com/office/drawing/2014/main" id="{C5F33BCB-A02E-4482-A2EB-2F0455405D25}"/>
                    </a:ext>
                  </a:extLst>
                </p14:cNvPr>
                <p14:cNvContentPartPr/>
                <p14:nvPr/>
              </p14:nvContentPartPr>
              <p14:xfrm>
                <a:off x="4173880" y="2602147"/>
                <a:ext cx="90360" cy="70560"/>
              </p14:xfrm>
            </p:contentPart>
          </mc:Choice>
          <mc:Fallback xmlns="">
            <p:pic>
              <p:nvPicPr>
                <p:cNvPr id="265" name="Input penna 264">
                  <a:extLst>
                    <a:ext uri="{FF2B5EF4-FFF2-40B4-BE49-F238E27FC236}">
                      <a16:creationId xmlns:a16="http://schemas.microsoft.com/office/drawing/2014/main" id="{FB078348-04AA-4742-9300-A84C23B151E0}"/>
                    </a:ext>
                  </a:extLst>
                </p:cNvPr>
                <p:cNvPicPr/>
                <p:nvPr/>
              </p:nvPicPr>
              <p:blipFill>
                <a:blip r:embed="rId2147"/>
                <a:stretch>
                  <a:fillRect/>
                </a:stretch>
              </p:blipFill>
              <p:spPr>
                <a:xfrm>
                  <a:off x="4165240" y="2593507"/>
                  <a:ext cx="1080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8">
              <p14:nvContentPartPr>
                <p14:cNvPr id="1120" name="Input penna 1119">
                  <a:extLst>
                    <a:ext uri="{FF2B5EF4-FFF2-40B4-BE49-F238E27FC236}">
                      <a16:creationId xmlns:a16="http://schemas.microsoft.com/office/drawing/2014/main" id="{323A16E9-F30B-44A4-9D61-062022FEF4F8}"/>
                    </a:ext>
                  </a:extLst>
                </p14:cNvPr>
                <p14:cNvContentPartPr/>
                <p14:nvPr/>
              </p14:nvContentPartPr>
              <p14:xfrm>
                <a:off x="4258120" y="2621947"/>
                <a:ext cx="21240" cy="94680"/>
              </p14:xfrm>
            </p:contentPart>
          </mc:Choice>
          <mc:Fallback xmlns="">
            <p:pic>
              <p:nvPicPr>
                <p:cNvPr id="266" name="Input penna 265">
                  <a:extLst>
                    <a:ext uri="{FF2B5EF4-FFF2-40B4-BE49-F238E27FC236}">
                      <a16:creationId xmlns:a16="http://schemas.microsoft.com/office/drawing/2014/main" id="{C9C54EE3-22E4-47DC-A19E-B5E20434C417}"/>
                    </a:ext>
                  </a:extLst>
                </p:cNvPr>
                <p:cNvPicPr/>
                <p:nvPr/>
              </p:nvPicPr>
              <p:blipFill>
                <a:blip r:embed="rId2149"/>
                <a:stretch>
                  <a:fillRect/>
                </a:stretch>
              </p:blipFill>
              <p:spPr>
                <a:xfrm>
                  <a:off x="4249120" y="2613307"/>
                  <a:ext cx="38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0">
              <p14:nvContentPartPr>
                <p14:cNvPr id="1121" name="Input penna 1120">
                  <a:extLst>
                    <a:ext uri="{FF2B5EF4-FFF2-40B4-BE49-F238E27FC236}">
                      <a16:creationId xmlns:a16="http://schemas.microsoft.com/office/drawing/2014/main" id="{3B15BB9D-112C-4472-BCDA-AC5815ABEC96}"/>
                    </a:ext>
                  </a:extLst>
                </p14:cNvPr>
                <p14:cNvContentPartPr/>
                <p14:nvPr/>
              </p14:nvContentPartPr>
              <p14:xfrm>
                <a:off x="4311760" y="2580907"/>
                <a:ext cx="55800" cy="102600"/>
              </p14:xfrm>
            </p:contentPart>
          </mc:Choice>
          <mc:Fallback xmlns="">
            <p:pic>
              <p:nvPicPr>
                <p:cNvPr id="267" name="Input penna 266">
                  <a:extLst>
                    <a:ext uri="{FF2B5EF4-FFF2-40B4-BE49-F238E27FC236}">
                      <a16:creationId xmlns:a16="http://schemas.microsoft.com/office/drawing/2014/main" id="{DB914494-8BAB-40BA-861C-6D1479D04177}"/>
                    </a:ext>
                  </a:extLst>
                </p:cNvPr>
                <p:cNvPicPr/>
                <p:nvPr/>
              </p:nvPicPr>
              <p:blipFill>
                <a:blip r:embed="rId2151"/>
                <a:stretch>
                  <a:fillRect/>
                </a:stretch>
              </p:blipFill>
              <p:spPr>
                <a:xfrm>
                  <a:off x="4302760" y="2572267"/>
                  <a:ext cx="734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2">
              <p14:nvContentPartPr>
                <p14:cNvPr id="1122" name="Input penna 1121">
                  <a:extLst>
                    <a:ext uri="{FF2B5EF4-FFF2-40B4-BE49-F238E27FC236}">
                      <a16:creationId xmlns:a16="http://schemas.microsoft.com/office/drawing/2014/main" id="{8AD9E845-1E81-45FE-B3FE-094C1FBE7CF5}"/>
                    </a:ext>
                  </a:extLst>
                </p14:cNvPr>
                <p14:cNvContentPartPr/>
                <p14:nvPr/>
              </p14:nvContentPartPr>
              <p14:xfrm>
                <a:off x="4380520" y="2606827"/>
                <a:ext cx="6120" cy="99360"/>
              </p14:xfrm>
            </p:contentPart>
          </mc:Choice>
          <mc:Fallback xmlns="">
            <p:pic>
              <p:nvPicPr>
                <p:cNvPr id="268" name="Input penna 267">
                  <a:extLst>
                    <a:ext uri="{FF2B5EF4-FFF2-40B4-BE49-F238E27FC236}">
                      <a16:creationId xmlns:a16="http://schemas.microsoft.com/office/drawing/2014/main" id="{BE4BAF3A-BFBD-432C-9A8E-9D294D328493}"/>
                    </a:ext>
                  </a:extLst>
                </p:cNvPr>
                <p:cNvPicPr/>
                <p:nvPr/>
              </p:nvPicPr>
              <p:blipFill>
                <a:blip r:embed="rId2153"/>
                <a:stretch>
                  <a:fillRect/>
                </a:stretch>
              </p:blipFill>
              <p:spPr>
                <a:xfrm>
                  <a:off x="4371520" y="2598187"/>
                  <a:ext cx="23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4">
              <p14:nvContentPartPr>
                <p14:cNvPr id="1123" name="Input penna 1122">
                  <a:extLst>
                    <a:ext uri="{FF2B5EF4-FFF2-40B4-BE49-F238E27FC236}">
                      <a16:creationId xmlns:a16="http://schemas.microsoft.com/office/drawing/2014/main" id="{6999AED4-E401-4855-B685-2BF0FC22A00B}"/>
                    </a:ext>
                  </a:extLst>
                </p14:cNvPr>
                <p14:cNvContentPartPr/>
                <p14:nvPr/>
              </p14:nvContentPartPr>
              <p14:xfrm>
                <a:off x="4414720" y="2591347"/>
                <a:ext cx="86400" cy="112320"/>
              </p14:xfrm>
            </p:contentPart>
          </mc:Choice>
          <mc:Fallback xmlns="">
            <p:pic>
              <p:nvPicPr>
                <p:cNvPr id="269" name="Input penna 268">
                  <a:extLst>
                    <a:ext uri="{FF2B5EF4-FFF2-40B4-BE49-F238E27FC236}">
                      <a16:creationId xmlns:a16="http://schemas.microsoft.com/office/drawing/2014/main" id="{9C418D74-9A1D-453F-994E-F1E21D3C97A2}"/>
                    </a:ext>
                  </a:extLst>
                </p:cNvPr>
                <p:cNvPicPr/>
                <p:nvPr/>
              </p:nvPicPr>
              <p:blipFill>
                <a:blip r:embed="rId2155"/>
                <a:stretch>
                  <a:fillRect/>
                </a:stretch>
              </p:blipFill>
              <p:spPr>
                <a:xfrm>
                  <a:off x="4406080" y="2582707"/>
                  <a:ext cx="104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6">
              <p14:nvContentPartPr>
                <p14:cNvPr id="1124" name="Input penna 1123">
                  <a:extLst>
                    <a:ext uri="{FF2B5EF4-FFF2-40B4-BE49-F238E27FC236}">
                      <a16:creationId xmlns:a16="http://schemas.microsoft.com/office/drawing/2014/main" id="{F4A2584D-D5B9-489D-A840-01601A38A478}"/>
                    </a:ext>
                  </a:extLst>
                </p14:cNvPr>
                <p14:cNvContentPartPr/>
                <p14:nvPr/>
              </p14:nvContentPartPr>
              <p14:xfrm>
                <a:off x="4437760" y="2635987"/>
                <a:ext cx="44280" cy="15480"/>
              </p14:xfrm>
            </p:contentPart>
          </mc:Choice>
          <mc:Fallback xmlns="">
            <p:pic>
              <p:nvPicPr>
                <p:cNvPr id="270" name="Input penna 269">
                  <a:extLst>
                    <a:ext uri="{FF2B5EF4-FFF2-40B4-BE49-F238E27FC236}">
                      <a16:creationId xmlns:a16="http://schemas.microsoft.com/office/drawing/2014/main" id="{2EE75FA6-ACA0-4F20-BC72-837F051F1EA1}"/>
                    </a:ext>
                  </a:extLst>
                </p:cNvPr>
                <p:cNvPicPr/>
                <p:nvPr/>
              </p:nvPicPr>
              <p:blipFill>
                <a:blip r:embed="rId2125"/>
                <a:stretch>
                  <a:fillRect/>
                </a:stretch>
              </p:blipFill>
              <p:spPr>
                <a:xfrm>
                  <a:off x="4429120" y="2626987"/>
                  <a:ext cx="619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7">
              <p14:nvContentPartPr>
                <p14:cNvPr id="1125" name="Input penna 1124">
                  <a:extLst>
                    <a:ext uri="{FF2B5EF4-FFF2-40B4-BE49-F238E27FC236}">
                      <a16:creationId xmlns:a16="http://schemas.microsoft.com/office/drawing/2014/main" id="{8EBDCBC0-6B42-4C09-A3E6-9E14FA4E026A}"/>
                    </a:ext>
                  </a:extLst>
                </p14:cNvPr>
                <p14:cNvContentPartPr/>
                <p14:nvPr/>
              </p14:nvContentPartPr>
              <p14:xfrm>
                <a:off x="4490680" y="2605387"/>
                <a:ext cx="96840" cy="92160"/>
              </p14:xfrm>
            </p:contentPart>
          </mc:Choice>
          <mc:Fallback xmlns="">
            <p:pic>
              <p:nvPicPr>
                <p:cNvPr id="271" name="Input penna 270">
                  <a:extLst>
                    <a:ext uri="{FF2B5EF4-FFF2-40B4-BE49-F238E27FC236}">
                      <a16:creationId xmlns:a16="http://schemas.microsoft.com/office/drawing/2014/main" id="{6A0F07A1-18B8-467D-903A-CD86791975A3}"/>
                    </a:ext>
                  </a:extLst>
                </p:cNvPr>
                <p:cNvPicPr/>
                <p:nvPr/>
              </p:nvPicPr>
              <p:blipFill>
                <a:blip r:embed="rId2158"/>
                <a:stretch>
                  <a:fillRect/>
                </a:stretch>
              </p:blipFill>
              <p:spPr>
                <a:xfrm>
                  <a:off x="4481680" y="2596387"/>
                  <a:ext cx="1144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9">
              <p14:nvContentPartPr>
                <p14:cNvPr id="1126" name="Input penna 1125">
                  <a:extLst>
                    <a:ext uri="{FF2B5EF4-FFF2-40B4-BE49-F238E27FC236}">
                      <a16:creationId xmlns:a16="http://schemas.microsoft.com/office/drawing/2014/main" id="{4C0BF1CC-D14F-41C1-B685-2F20B65E774C}"/>
                    </a:ext>
                  </a:extLst>
                </p14:cNvPr>
                <p14:cNvContentPartPr/>
                <p14:nvPr/>
              </p14:nvContentPartPr>
              <p14:xfrm>
                <a:off x="4612000" y="2594587"/>
                <a:ext cx="59400" cy="91800"/>
              </p14:xfrm>
            </p:contentPart>
          </mc:Choice>
          <mc:Fallback xmlns="">
            <p:pic>
              <p:nvPicPr>
                <p:cNvPr id="272" name="Input penna 271">
                  <a:extLst>
                    <a:ext uri="{FF2B5EF4-FFF2-40B4-BE49-F238E27FC236}">
                      <a16:creationId xmlns:a16="http://schemas.microsoft.com/office/drawing/2014/main" id="{F1767FE2-BCE1-4396-B09D-1CC67E5B3D07}"/>
                    </a:ext>
                  </a:extLst>
                </p:cNvPr>
                <p:cNvPicPr/>
                <p:nvPr/>
              </p:nvPicPr>
              <p:blipFill>
                <a:blip r:embed="rId2160"/>
                <a:stretch>
                  <a:fillRect/>
                </a:stretch>
              </p:blipFill>
              <p:spPr>
                <a:xfrm>
                  <a:off x="4603360" y="2585947"/>
                  <a:ext cx="770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1">
              <p14:nvContentPartPr>
                <p14:cNvPr id="1127" name="Input penna 1126">
                  <a:extLst>
                    <a:ext uri="{FF2B5EF4-FFF2-40B4-BE49-F238E27FC236}">
                      <a16:creationId xmlns:a16="http://schemas.microsoft.com/office/drawing/2014/main" id="{0AC95B8E-1489-4792-AD92-28F1B4B7EFD5}"/>
                    </a:ext>
                  </a:extLst>
                </p14:cNvPr>
                <p14:cNvContentPartPr/>
                <p14:nvPr/>
              </p14:nvContentPartPr>
              <p14:xfrm>
                <a:off x="4678240" y="2610067"/>
                <a:ext cx="87120" cy="101880"/>
              </p14:xfrm>
            </p:contentPart>
          </mc:Choice>
          <mc:Fallback xmlns="">
            <p:pic>
              <p:nvPicPr>
                <p:cNvPr id="273" name="Input penna 272">
                  <a:extLst>
                    <a:ext uri="{FF2B5EF4-FFF2-40B4-BE49-F238E27FC236}">
                      <a16:creationId xmlns:a16="http://schemas.microsoft.com/office/drawing/2014/main" id="{67BD3F9A-AD80-410C-B6AD-00597A5EE995}"/>
                    </a:ext>
                  </a:extLst>
                </p:cNvPr>
                <p:cNvPicPr/>
                <p:nvPr/>
              </p:nvPicPr>
              <p:blipFill>
                <a:blip r:embed="rId2162"/>
                <a:stretch>
                  <a:fillRect/>
                </a:stretch>
              </p:blipFill>
              <p:spPr>
                <a:xfrm>
                  <a:off x="4669240" y="2601067"/>
                  <a:ext cx="1047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3">
              <p14:nvContentPartPr>
                <p14:cNvPr id="1128" name="Input penna 1127">
                  <a:extLst>
                    <a:ext uri="{FF2B5EF4-FFF2-40B4-BE49-F238E27FC236}">
                      <a16:creationId xmlns:a16="http://schemas.microsoft.com/office/drawing/2014/main" id="{1143C410-FFBE-4A90-AEEC-8878A3A633AF}"/>
                    </a:ext>
                  </a:extLst>
                </p14:cNvPr>
                <p14:cNvContentPartPr/>
                <p14:nvPr/>
              </p14:nvContentPartPr>
              <p14:xfrm>
                <a:off x="4675000" y="2653987"/>
                <a:ext cx="69120" cy="18720"/>
              </p14:xfrm>
            </p:contentPart>
          </mc:Choice>
          <mc:Fallback xmlns="">
            <p:pic>
              <p:nvPicPr>
                <p:cNvPr id="274" name="Input penna 273">
                  <a:extLst>
                    <a:ext uri="{FF2B5EF4-FFF2-40B4-BE49-F238E27FC236}">
                      <a16:creationId xmlns:a16="http://schemas.microsoft.com/office/drawing/2014/main" id="{6C8EE795-00F8-48A2-828A-0374BA8194D4}"/>
                    </a:ext>
                  </a:extLst>
                </p:cNvPr>
                <p:cNvPicPr/>
                <p:nvPr/>
              </p:nvPicPr>
              <p:blipFill>
                <a:blip r:embed="rId2164"/>
                <a:stretch>
                  <a:fillRect/>
                </a:stretch>
              </p:blipFill>
              <p:spPr>
                <a:xfrm>
                  <a:off x="4666000" y="2645347"/>
                  <a:ext cx="867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5">
              <p14:nvContentPartPr>
                <p14:cNvPr id="1129" name="Input penna 1128">
                  <a:extLst>
                    <a:ext uri="{FF2B5EF4-FFF2-40B4-BE49-F238E27FC236}">
                      <a16:creationId xmlns:a16="http://schemas.microsoft.com/office/drawing/2014/main" id="{81AF1722-B4E5-4AC0-823E-7E3D9F5B0A39}"/>
                    </a:ext>
                  </a:extLst>
                </p14:cNvPr>
                <p14:cNvContentPartPr/>
                <p14:nvPr/>
              </p14:nvContentPartPr>
              <p14:xfrm>
                <a:off x="4833760" y="2606827"/>
                <a:ext cx="6120" cy="97920"/>
              </p14:xfrm>
            </p:contentPart>
          </mc:Choice>
          <mc:Fallback xmlns="">
            <p:pic>
              <p:nvPicPr>
                <p:cNvPr id="276" name="Input penna 275">
                  <a:extLst>
                    <a:ext uri="{FF2B5EF4-FFF2-40B4-BE49-F238E27FC236}">
                      <a16:creationId xmlns:a16="http://schemas.microsoft.com/office/drawing/2014/main" id="{6388536B-466D-4A97-A0E2-846D01926FF4}"/>
                    </a:ext>
                  </a:extLst>
                </p:cNvPr>
                <p:cNvPicPr/>
                <p:nvPr/>
              </p:nvPicPr>
              <p:blipFill>
                <a:blip r:embed="rId2166"/>
                <a:stretch>
                  <a:fillRect/>
                </a:stretch>
              </p:blipFill>
              <p:spPr>
                <a:xfrm>
                  <a:off x="4825120" y="2598187"/>
                  <a:ext cx="237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7">
              <p14:nvContentPartPr>
                <p14:cNvPr id="1130" name="Input penna 1129">
                  <a:extLst>
                    <a:ext uri="{FF2B5EF4-FFF2-40B4-BE49-F238E27FC236}">
                      <a16:creationId xmlns:a16="http://schemas.microsoft.com/office/drawing/2014/main" id="{B0795CA7-A6B7-4007-A668-4D65096853EB}"/>
                    </a:ext>
                  </a:extLst>
                </p14:cNvPr>
                <p14:cNvContentPartPr/>
                <p14:nvPr/>
              </p14:nvContentPartPr>
              <p14:xfrm>
                <a:off x="4871560" y="2628067"/>
                <a:ext cx="60120" cy="90360"/>
              </p14:xfrm>
            </p:contentPart>
          </mc:Choice>
          <mc:Fallback xmlns="">
            <p:pic>
              <p:nvPicPr>
                <p:cNvPr id="277" name="Input penna 276">
                  <a:extLst>
                    <a:ext uri="{FF2B5EF4-FFF2-40B4-BE49-F238E27FC236}">
                      <a16:creationId xmlns:a16="http://schemas.microsoft.com/office/drawing/2014/main" id="{63E3ED6A-DADE-46D4-BFD8-C6B273B2A531}"/>
                    </a:ext>
                  </a:extLst>
                </p:cNvPr>
                <p:cNvPicPr/>
                <p:nvPr/>
              </p:nvPicPr>
              <p:blipFill>
                <a:blip r:embed="rId2168"/>
                <a:stretch>
                  <a:fillRect/>
                </a:stretch>
              </p:blipFill>
              <p:spPr>
                <a:xfrm>
                  <a:off x="4862920" y="2619427"/>
                  <a:ext cx="77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9">
              <p14:nvContentPartPr>
                <p14:cNvPr id="1131" name="Input penna 1130">
                  <a:extLst>
                    <a:ext uri="{FF2B5EF4-FFF2-40B4-BE49-F238E27FC236}">
                      <a16:creationId xmlns:a16="http://schemas.microsoft.com/office/drawing/2014/main" id="{9B64695A-ABCB-4B66-BE3F-7CE79C071872}"/>
                    </a:ext>
                  </a:extLst>
                </p14:cNvPr>
                <p14:cNvContentPartPr/>
                <p14:nvPr/>
              </p14:nvContentPartPr>
              <p14:xfrm>
                <a:off x="5045800" y="2631307"/>
                <a:ext cx="63360" cy="88920"/>
              </p14:xfrm>
            </p:contentPart>
          </mc:Choice>
          <mc:Fallback xmlns="">
            <p:pic>
              <p:nvPicPr>
                <p:cNvPr id="278" name="Input penna 277">
                  <a:extLst>
                    <a:ext uri="{FF2B5EF4-FFF2-40B4-BE49-F238E27FC236}">
                      <a16:creationId xmlns:a16="http://schemas.microsoft.com/office/drawing/2014/main" id="{22DE485F-7AAC-4297-8AA1-C31F8A9A3CCA}"/>
                    </a:ext>
                  </a:extLst>
                </p:cNvPr>
                <p:cNvPicPr/>
                <p:nvPr/>
              </p:nvPicPr>
              <p:blipFill>
                <a:blip r:embed="rId2170"/>
                <a:stretch>
                  <a:fillRect/>
                </a:stretch>
              </p:blipFill>
              <p:spPr>
                <a:xfrm>
                  <a:off x="5037160" y="2622307"/>
                  <a:ext cx="81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1">
              <p14:nvContentPartPr>
                <p14:cNvPr id="1132" name="Input penna 1131">
                  <a:extLst>
                    <a:ext uri="{FF2B5EF4-FFF2-40B4-BE49-F238E27FC236}">
                      <a16:creationId xmlns:a16="http://schemas.microsoft.com/office/drawing/2014/main" id="{60113070-2CF4-412E-9FED-A842D4BFF3ED}"/>
                    </a:ext>
                  </a:extLst>
                </p14:cNvPr>
                <p14:cNvContentPartPr/>
                <p14:nvPr/>
              </p14:nvContentPartPr>
              <p14:xfrm>
                <a:off x="5109160" y="2634187"/>
                <a:ext cx="69120" cy="82440"/>
              </p14:xfrm>
            </p:contentPart>
          </mc:Choice>
          <mc:Fallback xmlns="">
            <p:pic>
              <p:nvPicPr>
                <p:cNvPr id="279" name="Input penna 278">
                  <a:extLst>
                    <a:ext uri="{FF2B5EF4-FFF2-40B4-BE49-F238E27FC236}">
                      <a16:creationId xmlns:a16="http://schemas.microsoft.com/office/drawing/2014/main" id="{C3AE0234-E3C5-43E8-BA40-6147DECD804E}"/>
                    </a:ext>
                  </a:extLst>
                </p:cNvPr>
                <p:cNvPicPr/>
                <p:nvPr/>
              </p:nvPicPr>
              <p:blipFill>
                <a:blip r:embed="rId2172"/>
                <a:stretch>
                  <a:fillRect/>
                </a:stretch>
              </p:blipFill>
              <p:spPr>
                <a:xfrm>
                  <a:off x="5100160" y="2625547"/>
                  <a:ext cx="86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3">
              <p14:nvContentPartPr>
                <p14:cNvPr id="1133" name="Input penna 1132">
                  <a:extLst>
                    <a:ext uri="{FF2B5EF4-FFF2-40B4-BE49-F238E27FC236}">
                      <a16:creationId xmlns:a16="http://schemas.microsoft.com/office/drawing/2014/main" id="{6BD39321-4ED3-4AA2-BACF-AD709F997E59}"/>
                    </a:ext>
                  </a:extLst>
                </p14:cNvPr>
                <p14:cNvContentPartPr/>
                <p14:nvPr/>
              </p14:nvContentPartPr>
              <p14:xfrm>
                <a:off x="5182960" y="2629867"/>
                <a:ext cx="60480" cy="81360"/>
              </p14:xfrm>
            </p:contentPart>
          </mc:Choice>
          <mc:Fallback xmlns="">
            <p:pic>
              <p:nvPicPr>
                <p:cNvPr id="280" name="Input penna 279">
                  <a:extLst>
                    <a:ext uri="{FF2B5EF4-FFF2-40B4-BE49-F238E27FC236}">
                      <a16:creationId xmlns:a16="http://schemas.microsoft.com/office/drawing/2014/main" id="{550AF771-9931-4A02-83D4-E593EA8ABBD7}"/>
                    </a:ext>
                  </a:extLst>
                </p:cNvPr>
                <p:cNvPicPr/>
                <p:nvPr/>
              </p:nvPicPr>
              <p:blipFill>
                <a:blip r:embed="rId2174"/>
                <a:stretch>
                  <a:fillRect/>
                </a:stretch>
              </p:blipFill>
              <p:spPr>
                <a:xfrm>
                  <a:off x="5173960" y="2620867"/>
                  <a:ext cx="78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5">
              <p14:nvContentPartPr>
                <p14:cNvPr id="1134" name="Input penna 1133">
                  <a:extLst>
                    <a:ext uri="{FF2B5EF4-FFF2-40B4-BE49-F238E27FC236}">
                      <a16:creationId xmlns:a16="http://schemas.microsoft.com/office/drawing/2014/main" id="{80FC3C30-0242-478C-93BA-DF124387F555}"/>
                    </a:ext>
                  </a:extLst>
                </p14:cNvPr>
                <p14:cNvContentPartPr/>
                <p14:nvPr/>
              </p14:nvContentPartPr>
              <p14:xfrm>
                <a:off x="5239840" y="2621947"/>
                <a:ext cx="135000" cy="86040"/>
              </p14:xfrm>
            </p:contentPart>
          </mc:Choice>
          <mc:Fallback xmlns="">
            <p:pic>
              <p:nvPicPr>
                <p:cNvPr id="281" name="Input penna 280">
                  <a:extLst>
                    <a:ext uri="{FF2B5EF4-FFF2-40B4-BE49-F238E27FC236}">
                      <a16:creationId xmlns:a16="http://schemas.microsoft.com/office/drawing/2014/main" id="{A76606E9-48DD-44C9-9F37-947F311D35FB}"/>
                    </a:ext>
                  </a:extLst>
                </p:cNvPr>
                <p:cNvPicPr/>
                <p:nvPr/>
              </p:nvPicPr>
              <p:blipFill>
                <a:blip r:embed="rId2176"/>
                <a:stretch>
                  <a:fillRect/>
                </a:stretch>
              </p:blipFill>
              <p:spPr>
                <a:xfrm>
                  <a:off x="5230840" y="2613307"/>
                  <a:ext cx="1526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7">
              <p14:nvContentPartPr>
                <p14:cNvPr id="1135" name="Input penna 1134">
                  <a:extLst>
                    <a:ext uri="{FF2B5EF4-FFF2-40B4-BE49-F238E27FC236}">
                      <a16:creationId xmlns:a16="http://schemas.microsoft.com/office/drawing/2014/main" id="{811D88A6-DE49-4B4B-8ED0-BCFE6D3B0CAE}"/>
                    </a:ext>
                  </a:extLst>
                </p14:cNvPr>
                <p14:cNvContentPartPr/>
                <p14:nvPr/>
              </p14:nvContentPartPr>
              <p14:xfrm>
                <a:off x="2938720" y="2789707"/>
                <a:ext cx="9720" cy="73440"/>
              </p14:xfrm>
            </p:contentPart>
          </mc:Choice>
          <mc:Fallback xmlns="">
            <p:pic>
              <p:nvPicPr>
                <p:cNvPr id="283" name="Input penna 282">
                  <a:extLst>
                    <a:ext uri="{FF2B5EF4-FFF2-40B4-BE49-F238E27FC236}">
                      <a16:creationId xmlns:a16="http://schemas.microsoft.com/office/drawing/2014/main" id="{5EDC83CB-9338-482C-806A-7A49B1F54F85}"/>
                    </a:ext>
                  </a:extLst>
                </p:cNvPr>
                <p:cNvPicPr/>
                <p:nvPr/>
              </p:nvPicPr>
              <p:blipFill>
                <a:blip r:embed="rId2178"/>
                <a:stretch>
                  <a:fillRect/>
                </a:stretch>
              </p:blipFill>
              <p:spPr>
                <a:xfrm>
                  <a:off x="2929720" y="2781067"/>
                  <a:ext cx="27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9">
              <p14:nvContentPartPr>
                <p14:cNvPr id="1136" name="Input penna 1135">
                  <a:extLst>
                    <a:ext uri="{FF2B5EF4-FFF2-40B4-BE49-F238E27FC236}">
                      <a16:creationId xmlns:a16="http://schemas.microsoft.com/office/drawing/2014/main" id="{22D54D7D-1DC1-41AB-9841-E1524A0F56E5}"/>
                    </a:ext>
                  </a:extLst>
                </p14:cNvPr>
                <p14:cNvContentPartPr/>
                <p14:nvPr/>
              </p14:nvContentPartPr>
              <p14:xfrm>
                <a:off x="2940520" y="2785027"/>
                <a:ext cx="77760" cy="85680"/>
              </p14:xfrm>
            </p:contentPart>
          </mc:Choice>
          <mc:Fallback xmlns="">
            <p:pic>
              <p:nvPicPr>
                <p:cNvPr id="284" name="Input penna 283">
                  <a:extLst>
                    <a:ext uri="{FF2B5EF4-FFF2-40B4-BE49-F238E27FC236}">
                      <a16:creationId xmlns:a16="http://schemas.microsoft.com/office/drawing/2014/main" id="{DB8CCA3E-D788-4C2F-9644-6B22D3B8C186}"/>
                    </a:ext>
                  </a:extLst>
                </p:cNvPr>
                <p:cNvPicPr/>
                <p:nvPr/>
              </p:nvPicPr>
              <p:blipFill>
                <a:blip r:embed="rId2180"/>
                <a:stretch>
                  <a:fillRect/>
                </a:stretch>
              </p:blipFill>
              <p:spPr>
                <a:xfrm>
                  <a:off x="2931880" y="2776387"/>
                  <a:ext cx="954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1">
              <p14:nvContentPartPr>
                <p14:cNvPr id="1137" name="Input penna 1136">
                  <a:extLst>
                    <a:ext uri="{FF2B5EF4-FFF2-40B4-BE49-F238E27FC236}">
                      <a16:creationId xmlns:a16="http://schemas.microsoft.com/office/drawing/2014/main" id="{E3423133-92F3-4688-B519-734D7CE7C290}"/>
                    </a:ext>
                  </a:extLst>
                </p14:cNvPr>
                <p14:cNvContentPartPr/>
                <p14:nvPr/>
              </p14:nvContentPartPr>
              <p14:xfrm>
                <a:off x="3013960" y="2795827"/>
                <a:ext cx="64800" cy="68760"/>
              </p14:xfrm>
            </p:contentPart>
          </mc:Choice>
          <mc:Fallback xmlns="">
            <p:pic>
              <p:nvPicPr>
                <p:cNvPr id="285" name="Input penna 284">
                  <a:extLst>
                    <a:ext uri="{FF2B5EF4-FFF2-40B4-BE49-F238E27FC236}">
                      <a16:creationId xmlns:a16="http://schemas.microsoft.com/office/drawing/2014/main" id="{87A0EDC0-C712-4DF6-BAAD-0BC3786A3959}"/>
                    </a:ext>
                  </a:extLst>
                </p:cNvPr>
                <p:cNvPicPr/>
                <p:nvPr/>
              </p:nvPicPr>
              <p:blipFill>
                <a:blip r:embed="rId2182"/>
                <a:stretch>
                  <a:fillRect/>
                </a:stretch>
              </p:blipFill>
              <p:spPr>
                <a:xfrm>
                  <a:off x="3004960" y="2786827"/>
                  <a:ext cx="824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3">
              <p14:nvContentPartPr>
                <p14:cNvPr id="1138" name="Input penna 1137">
                  <a:extLst>
                    <a:ext uri="{FF2B5EF4-FFF2-40B4-BE49-F238E27FC236}">
                      <a16:creationId xmlns:a16="http://schemas.microsoft.com/office/drawing/2014/main" id="{2A9E4769-9844-4908-9AFA-65D71D8BE42E}"/>
                    </a:ext>
                  </a:extLst>
                </p14:cNvPr>
                <p14:cNvContentPartPr/>
                <p14:nvPr/>
              </p14:nvContentPartPr>
              <p14:xfrm>
                <a:off x="3036280" y="2835427"/>
                <a:ext cx="48240" cy="5040"/>
              </p14:xfrm>
            </p:contentPart>
          </mc:Choice>
          <mc:Fallback xmlns="">
            <p:pic>
              <p:nvPicPr>
                <p:cNvPr id="286" name="Input penna 285">
                  <a:extLst>
                    <a:ext uri="{FF2B5EF4-FFF2-40B4-BE49-F238E27FC236}">
                      <a16:creationId xmlns:a16="http://schemas.microsoft.com/office/drawing/2014/main" id="{9C0C1E74-8827-406B-9818-6B9D92E8F910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3027280" y="2826787"/>
                  <a:ext cx="658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5">
              <p14:nvContentPartPr>
                <p14:cNvPr id="1139" name="Input penna 1138">
                  <a:extLst>
                    <a:ext uri="{FF2B5EF4-FFF2-40B4-BE49-F238E27FC236}">
                      <a16:creationId xmlns:a16="http://schemas.microsoft.com/office/drawing/2014/main" id="{1895EFF7-F761-472D-B172-FD4068483EAC}"/>
                    </a:ext>
                  </a:extLst>
                </p14:cNvPr>
                <p14:cNvContentPartPr/>
                <p14:nvPr/>
              </p14:nvContentPartPr>
              <p14:xfrm>
                <a:off x="3083800" y="2814187"/>
                <a:ext cx="44280" cy="53640"/>
              </p14:xfrm>
            </p:contentPart>
          </mc:Choice>
          <mc:Fallback xmlns="">
            <p:pic>
              <p:nvPicPr>
                <p:cNvPr id="287" name="Input penna 286">
                  <a:extLst>
                    <a:ext uri="{FF2B5EF4-FFF2-40B4-BE49-F238E27FC236}">
                      <a16:creationId xmlns:a16="http://schemas.microsoft.com/office/drawing/2014/main" id="{AC367640-A44D-42AC-93FD-743FD338BD3D}"/>
                    </a:ext>
                  </a:extLst>
                </p:cNvPr>
                <p:cNvPicPr/>
                <p:nvPr/>
              </p:nvPicPr>
              <p:blipFill>
                <a:blip r:embed="rId2186"/>
                <a:stretch>
                  <a:fillRect/>
                </a:stretch>
              </p:blipFill>
              <p:spPr>
                <a:xfrm>
                  <a:off x="3075160" y="2805187"/>
                  <a:ext cx="619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7">
              <p14:nvContentPartPr>
                <p14:cNvPr id="1140" name="Input penna 1139">
                  <a:extLst>
                    <a:ext uri="{FF2B5EF4-FFF2-40B4-BE49-F238E27FC236}">
                      <a16:creationId xmlns:a16="http://schemas.microsoft.com/office/drawing/2014/main" id="{58C0128B-3959-4009-8738-B756965AEDD4}"/>
                    </a:ext>
                  </a:extLst>
                </p14:cNvPr>
                <p14:cNvContentPartPr/>
                <p14:nvPr/>
              </p14:nvContentPartPr>
              <p14:xfrm>
                <a:off x="3258040" y="2788267"/>
                <a:ext cx="15480" cy="97200"/>
              </p14:xfrm>
            </p:contentPart>
          </mc:Choice>
          <mc:Fallback xmlns="">
            <p:pic>
              <p:nvPicPr>
                <p:cNvPr id="289" name="Input penna 288">
                  <a:extLst>
                    <a:ext uri="{FF2B5EF4-FFF2-40B4-BE49-F238E27FC236}">
                      <a16:creationId xmlns:a16="http://schemas.microsoft.com/office/drawing/2014/main" id="{322F2399-3E12-4058-A0BF-76E8017D738B}"/>
                    </a:ext>
                  </a:extLst>
                </p:cNvPr>
                <p:cNvPicPr/>
                <p:nvPr/>
              </p:nvPicPr>
              <p:blipFill>
                <a:blip r:embed="rId2188"/>
                <a:stretch>
                  <a:fillRect/>
                </a:stretch>
              </p:blipFill>
              <p:spPr>
                <a:xfrm>
                  <a:off x="3249040" y="2779267"/>
                  <a:ext cx="33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9">
              <p14:nvContentPartPr>
                <p14:cNvPr id="1141" name="Input penna 1140">
                  <a:extLst>
                    <a:ext uri="{FF2B5EF4-FFF2-40B4-BE49-F238E27FC236}">
                      <a16:creationId xmlns:a16="http://schemas.microsoft.com/office/drawing/2014/main" id="{CD7516D1-74F0-4DC2-B4C5-92A20C60C7B2}"/>
                    </a:ext>
                  </a:extLst>
                </p14:cNvPr>
                <p14:cNvContentPartPr/>
                <p14:nvPr/>
              </p14:nvContentPartPr>
              <p14:xfrm>
                <a:off x="3256240" y="2772787"/>
                <a:ext cx="63360" cy="74160"/>
              </p14:xfrm>
            </p:contentPart>
          </mc:Choice>
          <mc:Fallback xmlns="">
            <p:pic>
              <p:nvPicPr>
                <p:cNvPr id="290" name="Input penna 289">
                  <a:extLst>
                    <a:ext uri="{FF2B5EF4-FFF2-40B4-BE49-F238E27FC236}">
                      <a16:creationId xmlns:a16="http://schemas.microsoft.com/office/drawing/2014/main" id="{334DDFDE-D033-4608-8841-B0708220517F}"/>
                    </a:ext>
                  </a:extLst>
                </p:cNvPr>
                <p:cNvPicPr/>
                <p:nvPr/>
              </p:nvPicPr>
              <p:blipFill>
                <a:blip r:embed="rId2190"/>
                <a:stretch>
                  <a:fillRect/>
                </a:stretch>
              </p:blipFill>
              <p:spPr>
                <a:xfrm>
                  <a:off x="3247240" y="2764147"/>
                  <a:ext cx="810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1">
              <p14:nvContentPartPr>
                <p14:cNvPr id="1142" name="Input penna 1141">
                  <a:extLst>
                    <a:ext uri="{FF2B5EF4-FFF2-40B4-BE49-F238E27FC236}">
                      <a16:creationId xmlns:a16="http://schemas.microsoft.com/office/drawing/2014/main" id="{FCDE6831-AA77-4920-857D-398FB8861344}"/>
                    </a:ext>
                  </a:extLst>
                </p14:cNvPr>
                <p14:cNvContentPartPr/>
                <p14:nvPr/>
              </p14:nvContentPartPr>
              <p14:xfrm>
                <a:off x="3325000" y="2806627"/>
                <a:ext cx="55800" cy="77400"/>
              </p14:xfrm>
            </p:contentPart>
          </mc:Choice>
          <mc:Fallback xmlns="">
            <p:pic>
              <p:nvPicPr>
                <p:cNvPr id="291" name="Input penna 290">
                  <a:extLst>
                    <a:ext uri="{FF2B5EF4-FFF2-40B4-BE49-F238E27FC236}">
                      <a16:creationId xmlns:a16="http://schemas.microsoft.com/office/drawing/2014/main" id="{49B8E65E-5607-4A82-956F-22F56B1C0125}"/>
                    </a:ext>
                  </a:extLst>
                </p:cNvPr>
                <p:cNvPicPr/>
                <p:nvPr/>
              </p:nvPicPr>
              <p:blipFill>
                <a:blip r:embed="rId2192"/>
                <a:stretch>
                  <a:fillRect/>
                </a:stretch>
              </p:blipFill>
              <p:spPr>
                <a:xfrm>
                  <a:off x="3316000" y="2797627"/>
                  <a:ext cx="734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3">
              <p14:nvContentPartPr>
                <p14:cNvPr id="1143" name="Input penna 1142">
                  <a:extLst>
                    <a:ext uri="{FF2B5EF4-FFF2-40B4-BE49-F238E27FC236}">
                      <a16:creationId xmlns:a16="http://schemas.microsoft.com/office/drawing/2014/main" id="{623AF80B-936B-4DF1-9470-541E43990C1A}"/>
                    </a:ext>
                  </a:extLst>
                </p14:cNvPr>
                <p14:cNvContentPartPr/>
                <p14:nvPr/>
              </p14:nvContentPartPr>
              <p14:xfrm>
                <a:off x="3407080" y="2791147"/>
                <a:ext cx="74880" cy="88560"/>
              </p14:xfrm>
            </p:contentPart>
          </mc:Choice>
          <mc:Fallback xmlns="">
            <p:pic>
              <p:nvPicPr>
                <p:cNvPr id="292" name="Input penna 291">
                  <a:extLst>
                    <a:ext uri="{FF2B5EF4-FFF2-40B4-BE49-F238E27FC236}">
                      <a16:creationId xmlns:a16="http://schemas.microsoft.com/office/drawing/2014/main" id="{13088551-B342-4466-8EC2-6AEAEE8EE697}"/>
                    </a:ext>
                  </a:extLst>
                </p:cNvPr>
                <p:cNvPicPr/>
                <p:nvPr/>
              </p:nvPicPr>
              <p:blipFill>
                <a:blip r:embed="rId2194"/>
                <a:stretch>
                  <a:fillRect/>
                </a:stretch>
              </p:blipFill>
              <p:spPr>
                <a:xfrm>
                  <a:off x="3398440" y="2782507"/>
                  <a:ext cx="925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5">
              <p14:nvContentPartPr>
                <p14:cNvPr id="1144" name="Input penna 1143">
                  <a:extLst>
                    <a:ext uri="{FF2B5EF4-FFF2-40B4-BE49-F238E27FC236}">
                      <a16:creationId xmlns:a16="http://schemas.microsoft.com/office/drawing/2014/main" id="{93E2C549-A223-4EBF-B71E-776E6FBBFBF2}"/>
                    </a:ext>
                  </a:extLst>
                </p14:cNvPr>
                <p14:cNvContentPartPr/>
                <p14:nvPr/>
              </p14:nvContentPartPr>
              <p14:xfrm>
                <a:off x="3454960" y="2782147"/>
                <a:ext cx="71280" cy="96480"/>
              </p14:xfrm>
            </p:contentPart>
          </mc:Choice>
          <mc:Fallback xmlns="">
            <p:pic>
              <p:nvPicPr>
                <p:cNvPr id="293" name="Input penna 292">
                  <a:extLst>
                    <a:ext uri="{FF2B5EF4-FFF2-40B4-BE49-F238E27FC236}">
                      <a16:creationId xmlns:a16="http://schemas.microsoft.com/office/drawing/2014/main" id="{3DE7D0E6-6AAA-4A74-87DD-0722E2050EDD}"/>
                    </a:ext>
                  </a:extLst>
                </p:cNvPr>
                <p:cNvPicPr/>
                <p:nvPr/>
              </p:nvPicPr>
              <p:blipFill>
                <a:blip r:embed="rId2196"/>
                <a:stretch>
                  <a:fillRect/>
                </a:stretch>
              </p:blipFill>
              <p:spPr>
                <a:xfrm>
                  <a:off x="3445960" y="2773147"/>
                  <a:ext cx="88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7">
              <p14:nvContentPartPr>
                <p14:cNvPr id="1145" name="Input penna 1144">
                  <a:extLst>
                    <a:ext uri="{FF2B5EF4-FFF2-40B4-BE49-F238E27FC236}">
                      <a16:creationId xmlns:a16="http://schemas.microsoft.com/office/drawing/2014/main" id="{99E586DC-36FC-4D52-BAAC-12A0CC82F3DD}"/>
                    </a:ext>
                  </a:extLst>
                </p14:cNvPr>
                <p14:cNvContentPartPr/>
                <p14:nvPr/>
              </p14:nvContentPartPr>
              <p14:xfrm>
                <a:off x="3560080" y="2810947"/>
                <a:ext cx="10080" cy="73440"/>
              </p14:xfrm>
            </p:contentPart>
          </mc:Choice>
          <mc:Fallback xmlns="">
            <p:pic>
              <p:nvPicPr>
                <p:cNvPr id="294" name="Input penna 293">
                  <a:extLst>
                    <a:ext uri="{FF2B5EF4-FFF2-40B4-BE49-F238E27FC236}">
                      <a16:creationId xmlns:a16="http://schemas.microsoft.com/office/drawing/2014/main" id="{3DFB0E82-DDF4-404F-97D7-28B4FC4B8195}"/>
                    </a:ext>
                  </a:extLst>
                </p:cNvPr>
                <p:cNvPicPr/>
                <p:nvPr/>
              </p:nvPicPr>
              <p:blipFill>
                <a:blip r:embed="rId2198"/>
                <a:stretch>
                  <a:fillRect/>
                </a:stretch>
              </p:blipFill>
              <p:spPr>
                <a:xfrm>
                  <a:off x="3551440" y="2802307"/>
                  <a:ext cx="27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9">
              <p14:nvContentPartPr>
                <p14:cNvPr id="1146" name="Input penna 1145">
                  <a:extLst>
                    <a:ext uri="{FF2B5EF4-FFF2-40B4-BE49-F238E27FC236}">
                      <a16:creationId xmlns:a16="http://schemas.microsoft.com/office/drawing/2014/main" id="{BC37352B-7817-4D6E-BD73-FE5A285B0C22}"/>
                    </a:ext>
                  </a:extLst>
                </p14:cNvPr>
                <p14:cNvContentPartPr/>
                <p14:nvPr/>
              </p14:nvContentPartPr>
              <p14:xfrm>
                <a:off x="3697960" y="2806267"/>
                <a:ext cx="74520" cy="102600"/>
              </p14:xfrm>
            </p:contentPart>
          </mc:Choice>
          <mc:Fallback xmlns="">
            <p:pic>
              <p:nvPicPr>
                <p:cNvPr id="295" name="Input penna 294">
                  <a:extLst>
                    <a:ext uri="{FF2B5EF4-FFF2-40B4-BE49-F238E27FC236}">
                      <a16:creationId xmlns:a16="http://schemas.microsoft.com/office/drawing/2014/main" id="{AB1A5B23-8B10-4012-8F78-9A764ADD5EE9}"/>
                    </a:ext>
                  </a:extLst>
                </p:cNvPr>
                <p:cNvPicPr/>
                <p:nvPr/>
              </p:nvPicPr>
              <p:blipFill>
                <a:blip r:embed="rId2200"/>
                <a:stretch>
                  <a:fillRect/>
                </a:stretch>
              </p:blipFill>
              <p:spPr>
                <a:xfrm>
                  <a:off x="3689320" y="2797627"/>
                  <a:ext cx="92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1">
              <p14:nvContentPartPr>
                <p14:cNvPr id="1147" name="Input penna 1146">
                  <a:extLst>
                    <a:ext uri="{FF2B5EF4-FFF2-40B4-BE49-F238E27FC236}">
                      <a16:creationId xmlns:a16="http://schemas.microsoft.com/office/drawing/2014/main" id="{093B3696-D6EE-483D-B923-59AE294EAFAF}"/>
                    </a:ext>
                  </a:extLst>
                </p14:cNvPr>
                <p14:cNvContentPartPr/>
                <p14:nvPr/>
              </p14:nvContentPartPr>
              <p14:xfrm>
                <a:off x="3768520" y="2808067"/>
                <a:ext cx="90360" cy="93240"/>
              </p14:xfrm>
            </p:contentPart>
          </mc:Choice>
          <mc:Fallback xmlns="">
            <p:pic>
              <p:nvPicPr>
                <p:cNvPr id="296" name="Input penna 295">
                  <a:extLst>
                    <a:ext uri="{FF2B5EF4-FFF2-40B4-BE49-F238E27FC236}">
                      <a16:creationId xmlns:a16="http://schemas.microsoft.com/office/drawing/2014/main" id="{5804220F-69AC-409A-BD03-CEBA08B63779}"/>
                    </a:ext>
                  </a:extLst>
                </p:cNvPr>
                <p:cNvPicPr/>
                <p:nvPr/>
              </p:nvPicPr>
              <p:blipFill>
                <a:blip r:embed="rId2202"/>
                <a:stretch>
                  <a:fillRect/>
                </a:stretch>
              </p:blipFill>
              <p:spPr>
                <a:xfrm>
                  <a:off x="3759880" y="2799067"/>
                  <a:ext cx="1080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3">
              <p14:nvContentPartPr>
                <p14:cNvPr id="1148" name="Input penna 1147">
                  <a:extLst>
                    <a:ext uri="{FF2B5EF4-FFF2-40B4-BE49-F238E27FC236}">
                      <a16:creationId xmlns:a16="http://schemas.microsoft.com/office/drawing/2014/main" id="{8CF1DF1C-A536-4CB4-AD4A-455672C43B9D}"/>
                    </a:ext>
                  </a:extLst>
                </p14:cNvPr>
                <p14:cNvContentPartPr/>
                <p14:nvPr/>
              </p14:nvContentPartPr>
              <p14:xfrm>
                <a:off x="3871480" y="2820307"/>
                <a:ext cx="31320" cy="86400"/>
              </p14:xfrm>
            </p:contentPart>
          </mc:Choice>
          <mc:Fallback xmlns="">
            <p:pic>
              <p:nvPicPr>
                <p:cNvPr id="297" name="Input penna 296">
                  <a:extLst>
                    <a:ext uri="{FF2B5EF4-FFF2-40B4-BE49-F238E27FC236}">
                      <a16:creationId xmlns:a16="http://schemas.microsoft.com/office/drawing/2014/main" id="{0FF023B9-7365-481A-9095-0227A6030318}"/>
                    </a:ext>
                  </a:extLst>
                </p:cNvPr>
                <p:cNvPicPr/>
                <p:nvPr/>
              </p:nvPicPr>
              <p:blipFill>
                <a:blip r:embed="rId2204"/>
                <a:stretch>
                  <a:fillRect/>
                </a:stretch>
              </p:blipFill>
              <p:spPr>
                <a:xfrm>
                  <a:off x="3862840" y="2811307"/>
                  <a:ext cx="48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5">
              <p14:nvContentPartPr>
                <p14:cNvPr id="1149" name="Input penna 1148">
                  <a:extLst>
                    <a:ext uri="{FF2B5EF4-FFF2-40B4-BE49-F238E27FC236}">
                      <a16:creationId xmlns:a16="http://schemas.microsoft.com/office/drawing/2014/main" id="{4486F977-D2D0-4D75-ACBB-B3CABE82C2A8}"/>
                    </a:ext>
                  </a:extLst>
                </p14:cNvPr>
                <p14:cNvContentPartPr/>
                <p14:nvPr/>
              </p14:nvContentPartPr>
              <p14:xfrm>
                <a:off x="3845200" y="2808067"/>
                <a:ext cx="140760" cy="70560"/>
              </p14:xfrm>
            </p:contentPart>
          </mc:Choice>
          <mc:Fallback xmlns="">
            <p:pic>
              <p:nvPicPr>
                <p:cNvPr id="298" name="Input penna 297">
                  <a:extLst>
                    <a:ext uri="{FF2B5EF4-FFF2-40B4-BE49-F238E27FC236}">
                      <a16:creationId xmlns:a16="http://schemas.microsoft.com/office/drawing/2014/main" id="{F2BFD35B-86F5-456F-931A-87A3971DAF3D}"/>
                    </a:ext>
                  </a:extLst>
                </p:cNvPr>
                <p:cNvPicPr/>
                <p:nvPr/>
              </p:nvPicPr>
              <p:blipFill>
                <a:blip r:embed="rId2206"/>
                <a:stretch>
                  <a:fillRect/>
                </a:stretch>
              </p:blipFill>
              <p:spPr>
                <a:xfrm>
                  <a:off x="3836560" y="2799067"/>
                  <a:ext cx="158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7">
              <p14:nvContentPartPr>
                <p14:cNvPr id="1150" name="Input penna 1149">
                  <a:extLst>
                    <a:ext uri="{FF2B5EF4-FFF2-40B4-BE49-F238E27FC236}">
                      <a16:creationId xmlns:a16="http://schemas.microsoft.com/office/drawing/2014/main" id="{0612A4FB-6336-43A8-B1BA-FDF75E386ECB}"/>
                    </a:ext>
                  </a:extLst>
                </p14:cNvPr>
                <p14:cNvContentPartPr/>
                <p14:nvPr/>
              </p14:nvContentPartPr>
              <p14:xfrm>
                <a:off x="4040680" y="2821747"/>
                <a:ext cx="145440" cy="84240"/>
              </p14:xfrm>
            </p:contentPart>
          </mc:Choice>
          <mc:Fallback xmlns="">
            <p:pic>
              <p:nvPicPr>
                <p:cNvPr id="300" name="Input penna 299">
                  <a:extLst>
                    <a:ext uri="{FF2B5EF4-FFF2-40B4-BE49-F238E27FC236}">
                      <a16:creationId xmlns:a16="http://schemas.microsoft.com/office/drawing/2014/main" id="{1EDD3E14-DED9-42C2-BD5E-02918CEA8F5E}"/>
                    </a:ext>
                  </a:extLst>
                </p:cNvPr>
                <p:cNvPicPr/>
                <p:nvPr/>
              </p:nvPicPr>
              <p:blipFill>
                <a:blip r:embed="rId2208"/>
                <a:stretch>
                  <a:fillRect/>
                </a:stretch>
              </p:blipFill>
              <p:spPr>
                <a:xfrm>
                  <a:off x="4032040" y="2812747"/>
                  <a:ext cx="163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9">
              <p14:nvContentPartPr>
                <p14:cNvPr id="1151" name="Input penna 1150">
                  <a:extLst>
                    <a:ext uri="{FF2B5EF4-FFF2-40B4-BE49-F238E27FC236}">
                      <a16:creationId xmlns:a16="http://schemas.microsoft.com/office/drawing/2014/main" id="{8F86AB35-5243-4F9B-A704-5C8F119C3BC0}"/>
                    </a:ext>
                  </a:extLst>
                </p14:cNvPr>
                <p14:cNvContentPartPr/>
                <p14:nvPr/>
              </p14:nvContentPartPr>
              <p14:xfrm>
                <a:off x="4206640" y="2824627"/>
                <a:ext cx="74880" cy="84600"/>
              </p14:xfrm>
            </p:contentPart>
          </mc:Choice>
          <mc:Fallback xmlns="">
            <p:pic>
              <p:nvPicPr>
                <p:cNvPr id="301" name="Input penna 300">
                  <a:extLst>
                    <a:ext uri="{FF2B5EF4-FFF2-40B4-BE49-F238E27FC236}">
                      <a16:creationId xmlns:a16="http://schemas.microsoft.com/office/drawing/2014/main" id="{CFE7ED4D-8E8C-4E16-A4A8-4BBDC48EB30F}"/>
                    </a:ext>
                  </a:extLst>
                </p:cNvPr>
                <p:cNvPicPr/>
                <p:nvPr/>
              </p:nvPicPr>
              <p:blipFill>
                <a:blip r:embed="rId2210"/>
                <a:stretch>
                  <a:fillRect/>
                </a:stretch>
              </p:blipFill>
              <p:spPr>
                <a:xfrm>
                  <a:off x="4198000" y="2815627"/>
                  <a:ext cx="925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1">
              <p14:nvContentPartPr>
                <p14:cNvPr id="1152" name="Input penna 1151">
                  <a:extLst>
                    <a:ext uri="{FF2B5EF4-FFF2-40B4-BE49-F238E27FC236}">
                      <a16:creationId xmlns:a16="http://schemas.microsoft.com/office/drawing/2014/main" id="{D5EB7191-0192-4878-8142-F7142A600E82}"/>
                    </a:ext>
                  </a:extLst>
                </p14:cNvPr>
                <p14:cNvContentPartPr/>
                <p14:nvPr/>
              </p14:nvContentPartPr>
              <p14:xfrm>
                <a:off x="4302040" y="2833987"/>
                <a:ext cx="6120" cy="79560"/>
              </p14:xfrm>
            </p:contentPart>
          </mc:Choice>
          <mc:Fallback xmlns="">
            <p:pic>
              <p:nvPicPr>
                <p:cNvPr id="302" name="Input penna 301">
                  <a:extLst>
                    <a:ext uri="{FF2B5EF4-FFF2-40B4-BE49-F238E27FC236}">
                      <a16:creationId xmlns:a16="http://schemas.microsoft.com/office/drawing/2014/main" id="{5DD72822-584E-4A6E-9627-787A05B48914}"/>
                    </a:ext>
                  </a:extLst>
                </p:cNvPr>
                <p:cNvPicPr/>
                <p:nvPr/>
              </p:nvPicPr>
              <p:blipFill>
                <a:blip r:embed="rId2212"/>
                <a:stretch>
                  <a:fillRect/>
                </a:stretch>
              </p:blipFill>
              <p:spPr>
                <a:xfrm>
                  <a:off x="4293400" y="2824987"/>
                  <a:ext cx="237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3">
              <p14:nvContentPartPr>
                <p14:cNvPr id="1153" name="Input penna 1152">
                  <a:extLst>
                    <a:ext uri="{FF2B5EF4-FFF2-40B4-BE49-F238E27FC236}">
                      <a16:creationId xmlns:a16="http://schemas.microsoft.com/office/drawing/2014/main" id="{75C88844-55C3-4482-B29B-32CE45EB1145}"/>
                    </a:ext>
                  </a:extLst>
                </p14:cNvPr>
                <p14:cNvContentPartPr/>
                <p14:nvPr/>
              </p14:nvContentPartPr>
              <p14:xfrm>
                <a:off x="4354600" y="2823187"/>
                <a:ext cx="59040" cy="95760"/>
              </p14:xfrm>
            </p:contentPart>
          </mc:Choice>
          <mc:Fallback xmlns="">
            <p:pic>
              <p:nvPicPr>
                <p:cNvPr id="303" name="Input penna 302">
                  <a:extLst>
                    <a:ext uri="{FF2B5EF4-FFF2-40B4-BE49-F238E27FC236}">
                      <a16:creationId xmlns:a16="http://schemas.microsoft.com/office/drawing/2014/main" id="{B0E4D7FA-770D-46C7-B84E-409851537841}"/>
                    </a:ext>
                  </a:extLst>
                </p:cNvPr>
                <p:cNvPicPr/>
                <p:nvPr/>
              </p:nvPicPr>
              <p:blipFill>
                <a:blip r:embed="rId2214"/>
                <a:stretch>
                  <a:fillRect/>
                </a:stretch>
              </p:blipFill>
              <p:spPr>
                <a:xfrm>
                  <a:off x="4345960" y="2814547"/>
                  <a:ext cx="766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5">
              <p14:nvContentPartPr>
                <p14:cNvPr id="1154" name="Input penna 1153">
                  <a:extLst>
                    <a:ext uri="{FF2B5EF4-FFF2-40B4-BE49-F238E27FC236}">
                      <a16:creationId xmlns:a16="http://schemas.microsoft.com/office/drawing/2014/main" id="{62E8FD8E-7273-45EC-98AD-F2F5782115FB}"/>
                    </a:ext>
                  </a:extLst>
                </p14:cNvPr>
                <p14:cNvContentPartPr/>
                <p14:nvPr/>
              </p14:nvContentPartPr>
              <p14:xfrm>
                <a:off x="4421560" y="2824627"/>
                <a:ext cx="112320" cy="91440"/>
              </p14:xfrm>
            </p:contentPart>
          </mc:Choice>
          <mc:Fallback xmlns="">
            <p:pic>
              <p:nvPicPr>
                <p:cNvPr id="304" name="Input penna 303">
                  <a:extLst>
                    <a:ext uri="{FF2B5EF4-FFF2-40B4-BE49-F238E27FC236}">
                      <a16:creationId xmlns:a16="http://schemas.microsoft.com/office/drawing/2014/main" id="{21DB95F3-3EAF-4678-B87A-B1E392ACD84B}"/>
                    </a:ext>
                  </a:extLst>
                </p:cNvPr>
                <p:cNvPicPr/>
                <p:nvPr/>
              </p:nvPicPr>
              <p:blipFill>
                <a:blip r:embed="rId2216"/>
                <a:stretch>
                  <a:fillRect/>
                </a:stretch>
              </p:blipFill>
              <p:spPr>
                <a:xfrm>
                  <a:off x="4412920" y="2815987"/>
                  <a:ext cx="129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7">
              <p14:nvContentPartPr>
                <p14:cNvPr id="1155" name="Input penna 1154">
                  <a:extLst>
                    <a:ext uri="{FF2B5EF4-FFF2-40B4-BE49-F238E27FC236}">
                      <a16:creationId xmlns:a16="http://schemas.microsoft.com/office/drawing/2014/main" id="{17584CBD-3FAA-403A-8CE4-82E1F2652171}"/>
                    </a:ext>
                  </a:extLst>
                </p14:cNvPr>
                <p14:cNvContentPartPr/>
                <p14:nvPr/>
              </p14:nvContentPartPr>
              <p14:xfrm>
                <a:off x="4528120" y="2812387"/>
                <a:ext cx="60120" cy="104040"/>
              </p14:xfrm>
            </p:contentPart>
          </mc:Choice>
          <mc:Fallback xmlns="">
            <p:pic>
              <p:nvPicPr>
                <p:cNvPr id="305" name="Input penna 304">
                  <a:extLst>
                    <a:ext uri="{FF2B5EF4-FFF2-40B4-BE49-F238E27FC236}">
                      <a16:creationId xmlns:a16="http://schemas.microsoft.com/office/drawing/2014/main" id="{CEB5251A-3401-42ED-B8FD-7EA62DAD599C}"/>
                    </a:ext>
                  </a:extLst>
                </p:cNvPr>
                <p:cNvPicPr/>
                <p:nvPr/>
              </p:nvPicPr>
              <p:blipFill>
                <a:blip r:embed="rId2218"/>
                <a:stretch>
                  <a:fillRect/>
                </a:stretch>
              </p:blipFill>
              <p:spPr>
                <a:xfrm>
                  <a:off x="4519120" y="2803387"/>
                  <a:ext cx="777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9">
              <p14:nvContentPartPr>
                <p14:cNvPr id="1156" name="Input penna 1155">
                  <a:extLst>
                    <a:ext uri="{FF2B5EF4-FFF2-40B4-BE49-F238E27FC236}">
                      <a16:creationId xmlns:a16="http://schemas.microsoft.com/office/drawing/2014/main" id="{70C7FFBC-773E-420A-8D4E-268346FCCF2A}"/>
                    </a:ext>
                  </a:extLst>
                </p14:cNvPr>
                <p14:cNvContentPartPr/>
                <p14:nvPr/>
              </p14:nvContentPartPr>
              <p14:xfrm>
                <a:off x="4627120" y="2821747"/>
                <a:ext cx="38520" cy="82080"/>
              </p14:xfrm>
            </p:contentPart>
          </mc:Choice>
          <mc:Fallback xmlns="">
            <p:pic>
              <p:nvPicPr>
                <p:cNvPr id="306" name="Input penna 305">
                  <a:extLst>
                    <a:ext uri="{FF2B5EF4-FFF2-40B4-BE49-F238E27FC236}">
                      <a16:creationId xmlns:a16="http://schemas.microsoft.com/office/drawing/2014/main" id="{088FDCE1-2FEB-43F0-8722-40184B932880}"/>
                    </a:ext>
                  </a:extLst>
                </p:cNvPr>
                <p:cNvPicPr/>
                <p:nvPr/>
              </p:nvPicPr>
              <p:blipFill>
                <a:blip r:embed="rId2220"/>
                <a:stretch>
                  <a:fillRect/>
                </a:stretch>
              </p:blipFill>
              <p:spPr>
                <a:xfrm>
                  <a:off x="4618480" y="2812747"/>
                  <a:ext cx="561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1">
              <p14:nvContentPartPr>
                <p14:cNvPr id="1157" name="Input penna 1156">
                  <a:extLst>
                    <a:ext uri="{FF2B5EF4-FFF2-40B4-BE49-F238E27FC236}">
                      <a16:creationId xmlns:a16="http://schemas.microsoft.com/office/drawing/2014/main" id="{2A5F1A79-C088-4243-998F-9EF4EB55A255}"/>
                    </a:ext>
                  </a:extLst>
                </p14:cNvPr>
                <p14:cNvContentPartPr/>
                <p14:nvPr/>
              </p14:nvContentPartPr>
              <p14:xfrm>
                <a:off x="4595080" y="2809507"/>
                <a:ext cx="87840" cy="1800"/>
              </p14:xfrm>
            </p:contentPart>
          </mc:Choice>
          <mc:Fallback xmlns="">
            <p:pic>
              <p:nvPicPr>
                <p:cNvPr id="307" name="Input penna 306">
                  <a:extLst>
                    <a:ext uri="{FF2B5EF4-FFF2-40B4-BE49-F238E27FC236}">
                      <a16:creationId xmlns:a16="http://schemas.microsoft.com/office/drawing/2014/main" id="{E1C93B5E-B35D-4D23-9E5B-8C1A61868077}"/>
                    </a:ext>
                  </a:extLst>
                </p:cNvPr>
                <p:cNvPicPr/>
                <p:nvPr/>
              </p:nvPicPr>
              <p:blipFill>
                <a:blip r:embed="rId2222"/>
                <a:stretch>
                  <a:fillRect/>
                </a:stretch>
              </p:blipFill>
              <p:spPr>
                <a:xfrm>
                  <a:off x="4586080" y="2800867"/>
                  <a:ext cx="1054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3">
              <p14:nvContentPartPr>
                <p14:cNvPr id="1158" name="Input penna 1157">
                  <a:extLst>
                    <a:ext uri="{FF2B5EF4-FFF2-40B4-BE49-F238E27FC236}">
                      <a16:creationId xmlns:a16="http://schemas.microsoft.com/office/drawing/2014/main" id="{1AEE0DA1-3F65-48F7-A571-38BE91A84E31}"/>
                    </a:ext>
                  </a:extLst>
                </p14:cNvPr>
                <p14:cNvContentPartPr/>
                <p14:nvPr/>
              </p14:nvContentPartPr>
              <p14:xfrm>
                <a:off x="4699840" y="2798707"/>
                <a:ext cx="15840" cy="102600"/>
              </p14:xfrm>
            </p:contentPart>
          </mc:Choice>
          <mc:Fallback xmlns="">
            <p:pic>
              <p:nvPicPr>
                <p:cNvPr id="308" name="Input penna 307">
                  <a:extLst>
                    <a:ext uri="{FF2B5EF4-FFF2-40B4-BE49-F238E27FC236}">
                      <a16:creationId xmlns:a16="http://schemas.microsoft.com/office/drawing/2014/main" id="{50200226-91F8-4C3B-965B-D99F47C2BFC8}"/>
                    </a:ext>
                  </a:extLst>
                </p:cNvPr>
                <p:cNvPicPr/>
                <p:nvPr/>
              </p:nvPicPr>
              <p:blipFill>
                <a:blip r:embed="rId2224"/>
                <a:stretch>
                  <a:fillRect/>
                </a:stretch>
              </p:blipFill>
              <p:spPr>
                <a:xfrm>
                  <a:off x="4690840" y="2790067"/>
                  <a:ext cx="334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5">
              <p14:nvContentPartPr>
                <p14:cNvPr id="1159" name="Input penna 1158">
                  <a:extLst>
                    <a:ext uri="{FF2B5EF4-FFF2-40B4-BE49-F238E27FC236}">
                      <a16:creationId xmlns:a16="http://schemas.microsoft.com/office/drawing/2014/main" id="{DE100395-25FB-4D83-B0AB-C4D9867265A2}"/>
                    </a:ext>
                  </a:extLst>
                </p14:cNvPr>
                <p14:cNvContentPartPr/>
                <p14:nvPr/>
              </p14:nvContentPartPr>
              <p14:xfrm>
                <a:off x="4711360" y="2920747"/>
                <a:ext cx="57600" cy="78120"/>
              </p14:xfrm>
            </p:contentPart>
          </mc:Choice>
          <mc:Fallback xmlns="">
            <p:pic>
              <p:nvPicPr>
                <p:cNvPr id="310" name="Input penna 309">
                  <a:extLst>
                    <a:ext uri="{FF2B5EF4-FFF2-40B4-BE49-F238E27FC236}">
                      <a16:creationId xmlns:a16="http://schemas.microsoft.com/office/drawing/2014/main" id="{3DEADB37-1E3F-44AC-956D-5C0825B5FF74}"/>
                    </a:ext>
                  </a:extLst>
                </p:cNvPr>
                <p:cNvPicPr/>
                <p:nvPr/>
              </p:nvPicPr>
              <p:blipFill>
                <a:blip r:embed="rId2226"/>
                <a:stretch>
                  <a:fillRect/>
                </a:stretch>
              </p:blipFill>
              <p:spPr>
                <a:xfrm>
                  <a:off x="4702360" y="2912107"/>
                  <a:ext cx="75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7">
              <p14:nvContentPartPr>
                <p14:cNvPr id="1160" name="Input penna 1159">
                  <a:extLst>
                    <a:ext uri="{FF2B5EF4-FFF2-40B4-BE49-F238E27FC236}">
                      <a16:creationId xmlns:a16="http://schemas.microsoft.com/office/drawing/2014/main" id="{B8B38EA9-D3B1-4F87-AC25-945AA6E16415}"/>
                    </a:ext>
                  </a:extLst>
                </p14:cNvPr>
                <p14:cNvContentPartPr/>
                <p14:nvPr/>
              </p14:nvContentPartPr>
              <p14:xfrm>
                <a:off x="4852480" y="2824267"/>
                <a:ext cx="106200" cy="100080"/>
              </p14:xfrm>
            </p:contentPart>
          </mc:Choice>
          <mc:Fallback xmlns="">
            <p:pic>
              <p:nvPicPr>
                <p:cNvPr id="311" name="Input penna 310">
                  <a:extLst>
                    <a:ext uri="{FF2B5EF4-FFF2-40B4-BE49-F238E27FC236}">
                      <a16:creationId xmlns:a16="http://schemas.microsoft.com/office/drawing/2014/main" id="{F05A2169-012A-463C-AC34-C3DCE34742AD}"/>
                    </a:ext>
                  </a:extLst>
                </p:cNvPr>
                <p:cNvPicPr/>
                <p:nvPr/>
              </p:nvPicPr>
              <p:blipFill>
                <a:blip r:embed="rId2228"/>
                <a:stretch>
                  <a:fillRect/>
                </a:stretch>
              </p:blipFill>
              <p:spPr>
                <a:xfrm>
                  <a:off x="4843840" y="2815267"/>
                  <a:ext cx="123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9">
              <p14:nvContentPartPr>
                <p14:cNvPr id="1161" name="Input penna 1160">
                  <a:extLst>
                    <a:ext uri="{FF2B5EF4-FFF2-40B4-BE49-F238E27FC236}">
                      <a16:creationId xmlns:a16="http://schemas.microsoft.com/office/drawing/2014/main" id="{76EE9687-56F9-40CA-868C-18DA352E2AD4}"/>
                    </a:ext>
                  </a:extLst>
                </p14:cNvPr>
                <p14:cNvContentPartPr/>
                <p14:nvPr/>
              </p14:nvContentPartPr>
              <p14:xfrm>
                <a:off x="4870120" y="2844427"/>
                <a:ext cx="73080" cy="90720"/>
              </p14:xfrm>
            </p:contentPart>
          </mc:Choice>
          <mc:Fallback xmlns="">
            <p:pic>
              <p:nvPicPr>
                <p:cNvPr id="312" name="Input penna 311">
                  <a:extLst>
                    <a:ext uri="{FF2B5EF4-FFF2-40B4-BE49-F238E27FC236}">
                      <a16:creationId xmlns:a16="http://schemas.microsoft.com/office/drawing/2014/main" id="{3FEE327A-ABE3-4CAC-BE3E-CD7F1890FAF2}"/>
                    </a:ext>
                  </a:extLst>
                </p:cNvPr>
                <p:cNvPicPr/>
                <p:nvPr/>
              </p:nvPicPr>
              <p:blipFill>
                <a:blip r:embed="rId2230"/>
                <a:stretch>
                  <a:fillRect/>
                </a:stretch>
              </p:blipFill>
              <p:spPr>
                <a:xfrm>
                  <a:off x="4861120" y="2835787"/>
                  <a:ext cx="90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1">
              <p14:nvContentPartPr>
                <p14:cNvPr id="1162" name="Input penna 1161">
                  <a:extLst>
                    <a:ext uri="{FF2B5EF4-FFF2-40B4-BE49-F238E27FC236}">
                      <a16:creationId xmlns:a16="http://schemas.microsoft.com/office/drawing/2014/main" id="{74628573-685C-411C-B5E6-12BE5A05E4AA}"/>
                    </a:ext>
                  </a:extLst>
                </p14:cNvPr>
                <p14:cNvContentPartPr/>
                <p14:nvPr/>
              </p14:nvContentPartPr>
              <p14:xfrm>
                <a:off x="4957960" y="2832547"/>
                <a:ext cx="101880" cy="81000"/>
              </p14:xfrm>
            </p:contentPart>
          </mc:Choice>
          <mc:Fallback xmlns="">
            <p:pic>
              <p:nvPicPr>
                <p:cNvPr id="313" name="Input penna 312">
                  <a:extLst>
                    <a:ext uri="{FF2B5EF4-FFF2-40B4-BE49-F238E27FC236}">
                      <a16:creationId xmlns:a16="http://schemas.microsoft.com/office/drawing/2014/main" id="{0ECDD376-62EC-4CF7-BC00-46BB4D1B584A}"/>
                    </a:ext>
                  </a:extLst>
                </p:cNvPr>
                <p:cNvPicPr/>
                <p:nvPr/>
              </p:nvPicPr>
              <p:blipFill>
                <a:blip r:embed="rId2232"/>
                <a:stretch>
                  <a:fillRect/>
                </a:stretch>
              </p:blipFill>
              <p:spPr>
                <a:xfrm>
                  <a:off x="4949320" y="2823547"/>
                  <a:ext cx="119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3">
              <p14:nvContentPartPr>
                <p14:cNvPr id="1163" name="Input penna 1162">
                  <a:extLst>
                    <a:ext uri="{FF2B5EF4-FFF2-40B4-BE49-F238E27FC236}">
                      <a16:creationId xmlns:a16="http://schemas.microsoft.com/office/drawing/2014/main" id="{6FAB1309-5B86-4B6B-AF67-C79C51DDFBB1}"/>
                    </a:ext>
                  </a:extLst>
                </p14:cNvPr>
                <p14:cNvContentPartPr/>
                <p14:nvPr/>
              </p14:nvContentPartPr>
              <p14:xfrm>
                <a:off x="5090080" y="2791507"/>
                <a:ext cx="69120" cy="100440"/>
              </p14:xfrm>
            </p:contentPart>
          </mc:Choice>
          <mc:Fallback xmlns="">
            <p:pic>
              <p:nvPicPr>
                <p:cNvPr id="314" name="Input penna 313">
                  <a:extLst>
                    <a:ext uri="{FF2B5EF4-FFF2-40B4-BE49-F238E27FC236}">
                      <a16:creationId xmlns:a16="http://schemas.microsoft.com/office/drawing/2014/main" id="{B7C8AC2C-9F6C-4A36-81FF-8C956801B480}"/>
                    </a:ext>
                  </a:extLst>
                </p:cNvPr>
                <p:cNvPicPr/>
                <p:nvPr/>
              </p:nvPicPr>
              <p:blipFill>
                <a:blip r:embed="rId2234"/>
                <a:stretch>
                  <a:fillRect/>
                </a:stretch>
              </p:blipFill>
              <p:spPr>
                <a:xfrm>
                  <a:off x="5081080" y="2782507"/>
                  <a:ext cx="8676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5">
              <p14:nvContentPartPr>
                <p14:cNvPr id="1164" name="Input penna 1163">
                  <a:extLst>
                    <a:ext uri="{FF2B5EF4-FFF2-40B4-BE49-F238E27FC236}">
                      <a16:creationId xmlns:a16="http://schemas.microsoft.com/office/drawing/2014/main" id="{835E28F7-FE02-402D-8FBC-30678162B937}"/>
                    </a:ext>
                  </a:extLst>
                </p14:cNvPr>
                <p14:cNvContentPartPr/>
                <p14:nvPr/>
              </p14:nvContentPartPr>
              <p14:xfrm>
                <a:off x="5176120" y="2802307"/>
                <a:ext cx="51840" cy="94320"/>
              </p14:xfrm>
            </p:contentPart>
          </mc:Choice>
          <mc:Fallback xmlns="">
            <p:pic>
              <p:nvPicPr>
                <p:cNvPr id="315" name="Input penna 314">
                  <a:extLst>
                    <a:ext uri="{FF2B5EF4-FFF2-40B4-BE49-F238E27FC236}">
                      <a16:creationId xmlns:a16="http://schemas.microsoft.com/office/drawing/2014/main" id="{42F4C112-28DF-4F95-ACEB-33A94D7FE970}"/>
                    </a:ext>
                  </a:extLst>
                </p:cNvPr>
                <p:cNvPicPr/>
                <p:nvPr/>
              </p:nvPicPr>
              <p:blipFill>
                <a:blip r:embed="rId2236"/>
                <a:stretch>
                  <a:fillRect/>
                </a:stretch>
              </p:blipFill>
              <p:spPr>
                <a:xfrm>
                  <a:off x="5167120" y="2793307"/>
                  <a:ext cx="69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7">
              <p14:nvContentPartPr>
                <p14:cNvPr id="1165" name="Input penna 1164">
                  <a:extLst>
                    <a:ext uri="{FF2B5EF4-FFF2-40B4-BE49-F238E27FC236}">
                      <a16:creationId xmlns:a16="http://schemas.microsoft.com/office/drawing/2014/main" id="{7983BA41-C5D4-4975-A1F7-44AC7F1D5ECB}"/>
                    </a:ext>
                  </a:extLst>
                </p14:cNvPr>
                <p14:cNvContentPartPr/>
                <p14:nvPr/>
              </p14:nvContentPartPr>
              <p14:xfrm>
                <a:off x="5260000" y="2832547"/>
                <a:ext cx="6120" cy="72000"/>
              </p14:xfrm>
            </p:contentPart>
          </mc:Choice>
          <mc:Fallback xmlns="">
            <p:pic>
              <p:nvPicPr>
                <p:cNvPr id="316" name="Input penna 315">
                  <a:extLst>
                    <a:ext uri="{FF2B5EF4-FFF2-40B4-BE49-F238E27FC236}">
                      <a16:creationId xmlns:a16="http://schemas.microsoft.com/office/drawing/2014/main" id="{39CBA346-FEA5-40BA-A677-C2AC833C3918}"/>
                    </a:ext>
                  </a:extLst>
                </p:cNvPr>
                <p:cNvPicPr/>
                <p:nvPr/>
              </p:nvPicPr>
              <p:blipFill>
                <a:blip r:embed="rId2238"/>
                <a:stretch>
                  <a:fillRect/>
                </a:stretch>
              </p:blipFill>
              <p:spPr>
                <a:xfrm>
                  <a:off x="5251360" y="2823547"/>
                  <a:ext cx="237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9">
              <p14:nvContentPartPr>
                <p14:cNvPr id="1166" name="Input penna 1165">
                  <a:extLst>
                    <a:ext uri="{FF2B5EF4-FFF2-40B4-BE49-F238E27FC236}">
                      <a16:creationId xmlns:a16="http://schemas.microsoft.com/office/drawing/2014/main" id="{0E7C7418-90FE-4051-B141-C3177AF15128}"/>
                    </a:ext>
                  </a:extLst>
                </p14:cNvPr>
                <p14:cNvContentPartPr/>
                <p14:nvPr/>
              </p14:nvContentPartPr>
              <p14:xfrm>
                <a:off x="2881480" y="2992387"/>
                <a:ext cx="63360" cy="76680"/>
              </p14:xfrm>
            </p:contentPart>
          </mc:Choice>
          <mc:Fallback xmlns="">
            <p:pic>
              <p:nvPicPr>
                <p:cNvPr id="318" name="Input penna 317">
                  <a:extLst>
                    <a:ext uri="{FF2B5EF4-FFF2-40B4-BE49-F238E27FC236}">
                      <a16:creationId xmlns:a16="http://schemas.microsoft.com/office/drawing/2014/main" id="{8C166BD4-484F-419A-840C-45D49A6B6D61}"/>
                    </a:ext>
                  </a:extLst>
                </p:cNvPr>
                <p:cNvPicPr/>
                <p:nvPr/>
              </p:nvPicPr>
              <p:blipFill>
                <a:blip r:embed="rId2240"/>
                <a:stretch>
                  <a:fillRect/>
                </a:stretch>
              </p:blipFill>
              <p:spPr>
                <a:xfrm>
                  <a:off x="2872840" y="2983387"/>
                  <a:ext cx="810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1">
              <p14:nvContentPartPr>
                <p14:cNvPr id="1167" name="Input penna 1166">
                  <a:extLst>
                    <a:ext uri="{FF2B5EF4-FFF2-40B4-BE49-F238E27FC236}">
                      <a16:creationId xmlns:a16="http://schemas.microsoft.com/office/drawing/2014/main" id="{89EE79BB-79D4-43D7-A779-D23A6AB4870D}"/>
                    </a:ext>
                  </a:extLst>
                </p14:cNvPr>
                <p14:cNvContentPartPr/>
                <p14:nvPr/>
              </p14:nvContentPartPr>
              <p14:xfrm>
                <a:off x="2978680" y="2995267"/>
                <a:ext cx="77040" cy="86040"/>
              </p14:xfrm>
            </p:contentPart>
          </mc:Choice>
          <mc:Fallback xmlns="">
            <p:pic>
              <p:nvPicPr>
                <p:cNvPr id="319" name="Input penna 318">
                  <a:extLst>
                    <a:ext uri="{FF2B5EF4-FFF2-40B4-BE49-F238E27FC236}">
                      <a16:creationId xmlns:a16="http://schemas.microsoft.com/office/drawing/2014/main" id="{CFA57DCF-6FF7-4283-B94B-7E36F22BB8F2}"/>
                    </a:ext>
                  </a:extLst>
                </p:cNvPr>
                <p:cNvPicPr/>
                <p:nvPr/>
              </p:nvPicPr>
              <p:blipFill>
                <a:blip r:embed="rId2242"/>
                <a:stretch>
                  <a:fillRect/>
                </a:stretch>
              </p:blipFill>
              <p:spPr>
                <a:xfrm>
                  <a:off x="2969680" y="2986627"/>
                  <a:ext cx="946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3">
              <p14:nvContentPartPr>
                <p14:cNvPr id="1168" name="Input penna 1167">
                  <a:extLst>
                    <a:ext uri="{FF2B5EF4-FFF2-40B4-BE49-F238E27FC236}">
                      <a16:creationId xmlns:a16="http://schemas.microsoft.com/office/drawing/2014/main" id="{7FEB3C56-EA41-4EB8-8EEE-CDD4EE67C59E}"/>
                    </a:ext>
                  </a:extLst>
                </p14:cNvPr>
                <p14:cNvContentPartPr/>
                <p14:nvPr/>
              </p14:nvContentPartPr>
              <p14:xfrm>
                <a:off x="2990560" y="3033427"/>
                <a:ext cx="61200" cy="1800"/>
              </p14:xfrm>
            </p:contentPart>
          </mc:Choice>
          <mc:Fallback xmlns="">
            <p:pic>
              <p:nvPicPr>
                <p:cNvPr id="320" name="Input penna 319">
                  <a:extLst>
                    <a:ext uri="{FF2B5EF4-FFF2-40B4-BE49-F238E27FC236}">
                      <a16:creationId xmlns:a16="http://schemas.microsoft.com/office/drawing/2014/main" id="{6E0B47B5-D5D9-4552-96B2-42BB37D2511B}"/>
                    </a:ext>
                  </a:extLst>
                </p:cNvPr>
                <p:cNvPicPr/>
                <p:nvPr/>
              </p:nvPicPr>
              <p:blipFill>
                <a:blip r:embed="rId2244"/>
                <a:stretch>
                  <a:fillRect/>
                </a:stretch>
              </p:blipFill>
              <p:spPr>
                <a:xfrm>
                  <a:off x="2981920" y="3024787"/>
                  <a:ext cx="788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5">
              <p14:nvContentPartPr>
                <p14:cNvPr id="1169" name="Input penna 1168">
                  <a:extLst>
                    <a:ext uri="{FF2B5EF4-FFF2-40B4-BE49-F238E27FC236}">
                      <a16:creationId xmlns:a16="http://schemas.microsoft.com/office/drawing/2014/main" id="{FB143A01-D55F-4853-9911-D785CB18F982}"/>
                    </a:ext>
                  </a:extLst>
                </p14:cNvPr>
                <p14:cNvContentPartPr/>
                <p14:nvPr/>
              </p14:nvContentPartPr>
              <p14:xfrm>
                <a:off x="3172000" y="2993827"/>
                <a:ext cx="52920" cy="93600"/>
              </p14:xfrm>
            </p:contentPart>
          </mc:Choice>
          <mc:Fallback xmlns="">
            <p:pic>
              <p:nvPicPr>
                <p:cNvPr id="322" name="Input penna 321">
                  <a:extLst>
                    <a:ext uri="{FF2B5EF4-FFF2-40B4-BE49-F238E27FC236}">
                      <a16:creationId xmlns:a16="http://schemas.microsoft.com/office/drawing/2014/main" id="{F1514404-733C-4F89-9108-E3F7CB970E44}"/>
                    </a:ext>
                  </a:extLst>
                </p:cNvPr>
                <p:cNvPicPr/>
                <p:nvPr/>
              </p:nvPicPr>
              <p:blipFill>
                <a:blip r:embed="rId2246"/>
                <a:stretch>
                  <a:fillRect/>
                </a:stretch>
              </p:blipFill>
              <p:spPr>
                <a:xfrm>
                  <a:off x="3163000" y="2985187"/>
                  <a:ext cx="705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7">
              <p14:nvContentPartPr>
                <p14:cNvPr id="1170" name="Input penna 1169">
                  <a:extLst>
                    <a:ext uri="{FF2B5EF4-FFF2-40B4-BE49-F238E27FC236}">
                      <a16:creationId xmlns:a16="http://schemas.microsoft.com/office/drawing/2014/main" id="{92D5A3A7-4700-4C19-9A85-F46B30E13127}"/>
                    </a:ext>
                  </a:extLst>
                </p14:cNvPr>
                <p14:cNvContentPartPr/>
                <p14:nvPr/>
              </p14:nvContentPartPr>
              <p14:xfrm>
                <a:off x="3256240" y="2987707"/>
                <a:ext cx="39600" cy="99360"/>
              </p14:xfrm>
            </p:contentPart>
          </mc:Choice>
          <mc:Fallback xmlns="">
            <p:pic>
              <p:nvPicPr>
                <p:cNvPr id="323" name="Input penna 322">
                  <a:extLst>
                    <a:ext uri="{FF2B5EF4-FFF2-40B4-BE49-F238E27FC236}">
                      <a16:creationId xmlns:a16="http://schemas.microsoft.com/office/drawing/2014/main" id="{76D1A6C7-376C-44CE-8489-AD26AE06BA4C}"/>
                    </a:ext>
                  </a:extLst>
                </p:cNvPr>
                <p:cNvPicPr/>
                <p:nvPr/>
              </p:nvPicPr>
              <p:blipFill>
                <a:blip r:embed="rId2248"/>
                <a:stretch>
                  <a:fillRect/>
                </a:stretch>
              </p:blipFill>
              <p:spPr>
                <a:xfrm>
                  <a:off x="3247240" y="2979067"/>
                  <a:ext cx="57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9">
              <p14:nvContentPartPr>
                <p14:cNvPr id="1171" name="Input penna 1170">
                  <a:extLst>
                    <a:ext uri="{FF2B5EF4-FFF2-40B4-BE49-F238E27FC236}">
                      <a16:creationId xmlns:a16="http://schemas.microsoft.com/office/drawing/2014/main" id="{7B2FF2DB-A570-487C-821F-022CB70BBC2E}"/>
                    </a:ext>
                  </a:extLst>
                </p14:cNvPr>
                <p14:cNvContentPartPr/>
                <p14:nvPr/>
              </p14:nvContentPartPr>
              <p14:xfrm>
                <a:off x="3298000" y="3020467"/>
                <a:ext cx="60480" cy="57960"/>
              </p14:xfrm>
            </p:contentPart>
          </mc:Choice>
          <mc:Fallback xmlns="">
            <p:pic>
              <p:nvPicPr>
                <p:cNvPr id="324" name="Input penna 323">
                  <a:extLst>
                    <a:ext uri="{FF2B5EF4-FFF2-40B4-BE49-F238E27FC236}">
                      <a16:creationId xmlns:a16="http://schemas.microsoft.com/office/drawing/2014/main" id="{6406F398-9ACF-4345-8F1C-6265AF9A03CA}"/>
                    </a:ext>
                  </a:extLst>
                </p:cNvPr>
                <p:cNvPicPr/>
                <p:nvPr/>
              </p:nvPicPr>
              <p:blipFill>
                <a:blip r:embed="rId2250"/>
                <a:stretch>
                  <a:fillRect/>
                </a:stretch>
              </p:blipFill>
              <p:spPr>
                <a:xfrm>
                  <a:off x="3289000" y="3011467"/>
                  <a:ext cx="781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1">
              <p14:nvContentPartPr>
                <p14:cNvPr id="1172" name="Input penna 1171">
                  <a:extLst>
                    <a:ext uri="{FF2B5EF4-FFF2-40B4-BE49-F238E27FC236}">
                      <a16:creationId xmlns:a16="http://schemas.microsoft.com/office/drawing/2014/main" id="{AD1381D2-C79E-4C54-900D-B92F90D857C8}"/>
                    </a:ext>
                  </a:extLst>
                </p14:cNvPr>
                <p14:cNvContentPartPr/>
                <p14:nvPr/>
              </p14:nvContentPartPr>
              <p14:xfrm>
                <a:off x="3376840" y="3011107"/>
                <a:ext cx="52200" cy="89280"/>
              </p14:xfrm>
            </p:contentPart>
          </mc:Choice>
          <mc:Fallback xmlns="">
            <p:pic>
              <p:nvPicPr>
                <p:cNvPr id="325" name="Input penna 324">
                  <a:extLst>
                    <a:ext uri="{FF2B5EF4-FFF2-40B4-BE49-F238E27FC236}">
                      <a16:creationId xmlns:a16="http://schemas.microsoft.com/office/drawing/2014/main" id="{02BD1AB5-BC62-4278-BFB1-097786A5E50E}"/>
                    </a:ext>
                  </a:extLst>
                </p:cNvPr>
                <p:cNvPicPr/>
                <p:nvPr/>
              </p:nvPicPr>
              <p:blipFill>
                <a:blip r:embed="rId2252"/>
                <a:stretch>
                  <a:fillRect/>
                </a:stretch>
              </p:blipFill>
              <p:spPr>
                <a:xfrm>
                  <a:off x="3368200" y="3002107"/>
                  <a:ext cx="69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3">
              <p14:nvContentPartPr>
                <p14:cNvPr id="1173" name="Input penna 1172">
                  <a:extLst>
                    <a:ext uri="{FF2B5EF4-FFF2-40B4-BE49-F238E27FC236}">
                      <a16:creationId xmlns:a16="http://schemas.microsoft.com/office/drawing/2014/main" id="{61FF2B63-42DB-4833-A927-B0A80E3CB5B6}"/>
                    </a:ext>
                  </a:extLst>
                </p14:cNvPr>
                <p14:cNvContentPartPr/>
                <p14:nvPr/>
              </p14:nvContentPartPr>
              <p14:xfrm>
                <a:off x="3449200" y="3031987"/>
                <a:ext cx="32760" cy="72000"/>
              </p14:xfrm>
            </p:contentPart>
          </mc:Choice>
          <mc:Fallback xmlns="">
            <p:pic>
              <p:nvPicPr>
                <p:cNvPr id="326" name="Input penna 325">
                  <a:extLst>
                    <a:ext uri="{FF2B5EF4-FFF2-40B4-BE49-F238E27FC236}">
                      <a16:creationId xmlns:a16="http://schemas.microsoft.com/office/drawing/2014/main" id="{21A0B529-9268-4C41-BB42-FBCAB600BCEC}"/>
                    </a:ext>
                  </a:extLst>
                </p:cNvPr>
                <p:cNvPicPr/>
                <p:nvPr/>
              </p:nvPicPr>
              <p:blipFill>
                <a:blip r:embed="rId2254"/>
                <a:stretch>
                  <a:fillRect/>
                </a:stretch>
              </p:blipFill>
              <p:spPr>
                <a:xfrm>
                  <a:off x="3440560" y="3023347"/>
                  <a:ext cx="504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5">
              <p14:nvContentPartPr>
                <p14:cNvPr id="1174" name="Input penna 1173">
                  <a:extLst>
                    <a:ext uri="{FF2B5EF4-FFF2-40B4-BE49-F238E27FC236}">
                      <a16:creationId xmlns:a16="http://schemas.microsoft.com/office/drawing/2014/main" id="{BC3FC419-B5F5-4F8C-8A3F-F6E74953C336}"/>
                    </a:ext>
                  </a:extLst>
                </p14:cNvPr>
                <p14:cNvContentPartPr/>
                <p14:nvPr/>
              </p14:nvContentPartPr>
              <p14:xfrm>
                <a:off x="3428320" y="3018307"/>
                <a:ext cx="80640" cy="1800"/>
              </p14:xfrm>
            </p:contentPart>
          </mc:Choice>
          <mc:Fallback xmlns="">
            <p:pic>
              <p:nvPicPr>
                <p:cNvPr id="327" name="Input penna 326">
                  <a:extLst>
                    <a:ext uri="{FF2B5EF4-FFF2-40B4-BE49-F238E27FC236}">
                      <a16:creationId xmlns:a16="http://schemas.microsoft.com/office/drawing/2014/main" id="{13BC6D22-3716-4707-B374-D85C719EFDEF}"/>
                    </a:ext>
                  </a:extLst>
                </p:cNvPr>
                <p:cNvPicPr/>
                <p:nvPr/>
              </p:nvPicPr>
              <p:blipFill>
                <a:blip r:embed="rId2256"/>
                <a:stretch>
                  <a:fillRect/>
                </a:stretch>
              </p:blipFill>
              <p:spPr>
                <a:xfrm>
                  <a:off x="3419320" y="3009307"/>
                  <a:ext cx="982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7">
              <p14:nvContentPartPr>
                <p14:cNvPr id="1175" name="Input penna 1174">
                  <a:extLst>
                    <a:ext uri="{FF2B5EF4-FFF2-40B4-BE49-F238E27FC236}">
                      <a16:creationId xmlns:a16="http://schemas.microsoft.com/office/drawing/2014/main" id="{6F07C457-03F1-4CAE-BFCC-91B3B936D4FD}"/>
                    </a:ext>
                  </a:extLst>
                </p14:cNvPr>
                <p14:cNvContentPartPr/>
                <p14:nvPr/>
              </p14:nvContentPartPr>
              <p14:xfrm>
                <a:off x="3514360" y="3027307"/>
                <a:ext cx="59760" cy="70560"/>
              </p14:xfrm>
            </p:contentPart>
          </mc:Choice>
          <mc:Fallback xmlns="">
            <p:pic>
              <p:nvPicPr>
                <p:cNvPr id="328" name="Input penna 327">
                  <a:extLst>
                    <a:ext uri="{FF2B5EF4-FFF2-40B4-BE49-F238E27FC236}">
                      <a16:creationId xmlns:a16="http://schemas.microsoft.com/office/drawing/2014/main" id="{9A4AECA0-DE36-49A5-BC07-C8D512F11A3C}"/>
                    </a:ext>
                  </a:extLst>
                </p:cNvPr>
                <p:cNvPicPr/>
                <p:nvPr/>
              </p:nvPicPr>
              <p:blipFill>
                <a:blip r:embed="rId2258"/>
                <a:stretch>
                  <a:fillRect/>
                </a:stretch>
              </p:blipFill>
              <p:spPr>
                <a:xfrm>
                  <a:off x="3505360" y="3018307"/>
                  <a:ext cx="774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9">
              <p14:nvContentPartPr>
                <p14:cNvPr id="1176" name="Input penna 1175">
                  <a:extLst>
                    <a:ext uri="{FF2B5EF4-FFF2-40B4-BE49-F238E27FC236}">
                      <a16:creationId xmlns:a16="http://schemas.microsoft.com/office/drawing/2014/main" id="{0064E014-EB1E-4129-B193-60D71D4B729D}"/>
                    </a:ext>
                  </a:extLst>
                </p14:cNvPr>
                <p14:cNvContentPartPr/>
                <p14:nvPr/>
              </p14:nvContentPartPr>
              <p14:xfrm>
                <a:off x="3590680" y="3027307"/>
                <a:ext cx="71280" cy="81000"/>
              </p14:xfrm>
            </p:contentPart>
          </mc:Choice>
          <mc:Fallback xmlns="">
            <p:pic>
              <p:nvPicPr>
                <p:cNvPr id="329" name="Input penna 328">
                  <a:extLst>
                    <a:ext uri="{FF2B5EF4-FFF2-40B4-BE49-F238E27FC236}">
                      <a16:creationId xmlns:a16="http://schemas.microsoft.com/office/drawing/2014/main" id="{790847C1-DBE5-4FE8-A911-27A97789799C}"/>
                    </a:ext>
                  </a:extLst>
                </p:cNvPr>
                <p:cNvPicPr/>
                <p:nvPr/>
              </p:nvPicPr>
              <p:blipFill>
                <a:blip r:embed="rId2260"/>
                <a:stretch>
                  <a:fillRect/>
                </a:stretch>
              </p:blipFill>
              <p:spPr>
                <a:xfrm>
                  <a:off x="3582040" y="3018667"/>
                  <a:ext cx="88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1">
              <p14:nvContentPartPr>
                <p14:cNvPr id="1177" name="Input penna 1176">
                  <a:extLst>
                    <a:ext uri="{FF2B5EF4-FFF2-40B4-BE49-F238E27FC236}">
                      <a16:creationId xmlns:a16="http://schemas.microsoft.com/office/drawing/2014/main" id="{6B462BB0-1A60-400E-91CB-CEDA478DEFDA}"/>
                    </a:ext>
                  </a:extLst>
                </p14:cNvPr>
                <p14:cNvContentPartPr/>
                <p14:nvPr/>
              </p14:nvContentPartPr>
              <p14:xfrm>
                <a:off x="3686440" y="3025867"/>
                <a:ext cx="109800" cy="106200"/>
              </p14:xfrm>
            </p:contentPart>
          </mc:Choice>
          <mc:Fallback xmlns="">
            <p:pic>
              <p:nvPicPr>
                <p:cNvPr id="330" name="Input penna 329">
                  <a:extLst>
                    <a:ext uri="{FF2B5EF4-FFF2-40B4-BE49-F238E27FC236}">
                      <a16:creationId xmlns:a16="http://schemas.microsoft.com/office/drawing/2014/main" id="{8E84DAF4-CC94-48B1-8D04-40DB849D8D82}"/>
                    </a:ext>
                  </a:extLst>
                </p:cNvPr>
                <p:cNvPicPr/>
                <p:nvPr/>
              </p:nvPicPr>
              <p:blipFill>
                <a:blip r:embed="rId2262"/>
                <a:stretch>
                  <a:fillRect/>
                </a:stretch>
              </p:blipFill>
              <p:spPr>
                <a:xfrm>
                  <a:off x="3677440" y="3017227"/>
                  <a:ext cx="127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3">
              <p14:nvContentPartPr>
                <p14:cNvPr id="1178" name="Input penna 1177">
                  <a:extLst>
                    <a:ext uri="{FF2B5EF4-FFF2-40B4-BE49-F238E27FC236}">
                      <a16:creationId xmlns:a16="http://schemas.microsoft.com/office/drawing/2014/main" id="{ECBB2D33-4C54-437E-96B0-AF72378B9EAB}"/>
                    </a:ext>
                  </a:extLst>
                </p14:cNvPr>
                <p14:cNvContentPartPr/>
                <p14:nvPr/>
              </p14:nvContentPartPr>
              <p14:xfrm>
                <a:off x="3915760" y="3047107"/>
                <a:ext cx="116640" cy="86040"/>
              </p14:xfrm>
            </p:contentPart>
          </mc:Choice>
          <mc:Fallback xmlns="">
            <p:pic>
              <p:nvPicPr>
                <p:cNvPr id="332" name="Input penna 331">
                  <a:extLst>
                    <a:ext uri="{FF2B5EF4-FFF2-40B4-BE49-F238E27FC236}">
                      <a16:creationId xmlns:a16="http://schemas.microsoft.com/office/drawing/2014/main" id="{53D1EB67-982B-484C-9041-BEC18F61A6C9}"/>
                    </a:ext>
                  </a:extLst>
                </p:cNvPr>
                <p:cNvPicPr/>
                <p:nvPr/>
              </p:nvPicPr>
              <p:blipFill>
                <a:blip r:embed="rId2264"/>
                <a:stretch>
                  <a:fillRect/>
                </a:stretch>
              </p:blipFill>
              <p:spPr>
                <a:xfrm>
                  <a:off x="3907120" y="3038467"/>
                  <a:ext cx="134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5">
              <p14:nvContentPartPr>
                <p14:cNvPr id="1179" name="Input penna 1178">
                  <a:extLst>
                    <a:ext uri="{FF2B5EF4-FFF2-40B4-BE49-F238E27FC236}">
                      <a16:creationId xmlns:a16="http://schemas.microsoft.com/office/drawing/2014/main" id="{F22F83CD-F4AD-4DCC-AF5B-8662378E16E4}"/>
                    </a:ext>
                  </a:extLst>
                </p14:cNvPr>
                <p14:cNvContentPartPr/>
                <p14:nvPr/>
              </p14:nvContentPartPr>
              <p14:xfrm>
                <a:off x="4133560" y="3070147"/>
                <a:ext cx="33480" cy="81360"/>
              </p14:xfrm>
            </p:contentPart>
          </mc:Choice>
          <mc:Fallback xmlns="">
            <p:pic>
              <p:nvPicPr>
                <p:cNvPr id="333" name="Input penna 332">
                  <a:extLst>
                    <a:ext uri="{FF2B5EF4-FFF2-40B4-BE49-F238E27FC236}">
                      <a16:creationId xmlns:a16="http://schemas.microsoft.com/office/drawing/2014/main" id="{D235ACB7-E13B-4406-BC36-A6CC470E3329}"/>
                    </a:ext>
                  </a:extLst>
                </p:cNvPr>
                <p:cNvPicPr/>
                <p:nvPr/>
              </p:nvPicPr>
              <p:blipFill>
                <a:blip r:embed="rId2266"/>
                <a:stretch>
                  <a:fillRect/>
                </a:stretch>
              </p:blipFill>
              <p:spPr>
                <a:xfrm>
                  <a:off x="4124920" y="3061147"/>
                  <a:ext cx="511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7">
              <p14:nvContentPartPr>
                <p14:cNvPr id="1180" name="Input penna 1179">
                  <a:extLst>
                    <a:ext uri="{FF2B5EF4-FFF2-40B4-BE49-F238E27FC236}">
                      <a16:creationId xmlns:a16="http://schemas.microsoft.com/office/drawing/2014/main" id="{2905E3B2-29A3-4E98-AFE1-6F001785FC0F}"/>
                    </a:ext>
                  </a:extLst>
                </p14:cNvPr>
                <p14:cNvContentPartPr/>
                <p14:nvPr/>
              </p14:nvContentPartPr>
              <p14:xfrm>
                <a:off x="4165600" y="3086707"/>
                <a:ext cx="77400" cy="61920"/>
              </p14:xfrm>
            </p:contentPart>
          </mc:Choice>
          <mc:Fallback xmlns="">
            <p:pic>
              <p:nvPicPr>
                <p:cNvPr id="334" name="Input penna 333">
                  <a:extLst>
                    <a:ext uri="{FF2B5EF4-FFF2-40B4-BE49-F238E27FC236}">
                      <a16:creationId xmlns:a16="http://schemas.microsoft.com/office/drawing/2014/main" id="{84F240D8-B636-457D-A41A-E1A4D723B366}"/>
                    </a:ext>
                  </a:extLst>
                </p:cNvPr>
                <p:cNvPicPr/>
                <p:nvPr/>
              </p:nvPicPr>
              <p:blipFill>
                <a:blip r:embed="rId2268"/>
                <a:stretch>
                  <a:fillRect/>
                </a:stretch>
              </p:blipFill>
              <p:spPr>
                <a:xfrm>
                  <a:off x="4156960" y="3078067"/>
                  <a:ext cx="950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9">
              <p14:nvContentPartPr>
                <p14:cNvPr id="1181" name="Input penna 1180">
                  <a:extLst>
                    <a:ext uri="{FF2B5EF4-FFF2-40B4-BE49-F238E27FC236}">
                      <a16:creationId xmlns:a16="http://schemas.microsoft.com/office/drawing/2014/main" id="{F5AB67B8-A01A-429E-A21E-B40DE3AC214D}"/>
                    </a:ext>
                  </a:extLst>
                </p14:cNvPr>
                <p14:cNvContentPartPr/>
                <p14:nvPr/>
              </p14:nvContentPartPr>
              <p14:xfrm>
                <a:off x="4344160" y="3057907"/>
                <a:ext cx="6120" cy="82800"/>
              </p14:xfrm>
            </p:contentPart>
          </mc:Choice>
          <mc:Fallback xmlns="">
            <p:pic>
              <p:nvPicPr>
                <p:cNvPr id="348" name="Input penna 347">
                  <a:extLst>
                    <a:ext uri="{FF2B5EF4-FFF2-40B4-BE49-F238E27FC236}">
                      <a16:creationId xmlns:a16="http://schemas.microsoft.com/office/drawing/2014/main" id="{490B8A85-8356-4983-8676-9A3708834B6E}"/>
                    </a:ext>
                  </a:extLst>
                </p:cNvPr>
                <p:cNvPicPr/>
                <p:nvPr/>
              </p:nvPicPr>
              <p:blipFill>
                <a:blip r:embed="rId2270"/>
                <a:stretch>
                  <a:fillRect/>
                </a:stretch>
              </p:blipFill>
              <p:spPr>
                <a:xfrm>
                  <a:off x="4335160" y="3048907"/>
                  <a:ext cx="237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1">
              <p14:nvContentPartPr>
                <p14:cNvPr id="1182" name="Input penna 1181">
                  <a:extLst>
                    <a:ext uri="{FF2B5EF4-FFF2-40B4-BE49-F238E27FC236}">
                      <a16:creationId xmlns:a16="http://schemas.microsoft.com/office/drawing/2014/main" id="{23980C04-CBD7-4C1A-BDE3-AFDB1FDA6155}"/>
                    </a:ext>
                  </a:extLst>
                </p14:cNvPr>
                <p14:cNvContentPartPr/>
                <p14:nvPr/>
              </p14:nvContentPartPr>
              <p14:xfrm>
                <a:off x="4370800" y="3080587"/>
                <a:ext cx="88200" cy="76680"/>
              </p14:xfrm>
            </p:contentPart>
          </mc:Choice>
          <mc:Fallback xmlns="">
            <p:pic>
              <p:nvPicPr>
                <p:cNvPr id="349" name="Input penna 348">
                  <a:extLst>
                    <a:ext uri="{FF2B5EF4-FFF2-40B4-BE49-F238E27FC236}">
                      <a16:creationId xmlns:a16="http://schemas.microsoft.com/office/drawing/2014/main" id="{82DE9CCD-355B-43E7-850F-A282220577B6}"/>
                    </a:ext>
                  </a:extLst>
                </p:cNvPr>
                <p:cNvPicPr/>
                <p:nvPr/>
              </p:nvPicPr>
              <p:blipFill>
                <a:blip r:embed="rId2272"/>
                <a:stretch>
                  <a:fillRect/>
                </a:stretch>
              </p:blipFill>
              <p:spPr>
                <a:xfrm>
                  <a:off x="4362160" y="3071947"/>
                  <a:ext cx="105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3">
              <p14:nvContentPartPr>
                <p14:cNvPr id="1183" name="Input penna 1182">
                  <a:extLst>
                    <a:ext uri="{FF2B5EF4-FFF2-40B4-BE49-F238E27FC236}">
                      <a16:creationId xmlns:a16="http://schemas.microsoft.com/office/drawing/2014/main" id="{F06F1641-3DCC-4C5D-881B-D65CA7FE126A}"/>
                    </a:ext>
                  </a:extLst>
                </p14:cNvPr>
                <p14:cNvContentPartPr/>
                <p14:nvPr/>
              </p14:nvContentPartPr>
              <p14:xfrm>
                <a:off x="4557280" y="3091747"/>
                <a:ext cx="95040" cy="91440"/>
              </p14:xfrm>
            </p:contentPart>
          </mc:Choice>
          <mc:Fallback xmlns="">
            <p:pic>
              <p:nvPicPr>
                <p:cNvPr id="350" name="Input penna 349">
                  <a:extLst>
                    <a:ext uri="{FF2B5EF4-FFF2-40B4-BE49-F238E27FC236}">
                      <a16:creationId xmlns:a16="http://schemas.microsoft.com/office/drawing/2014/main" id="{B73F797B-45F7-4422-98B9-D21043A0D325}"/>
                    </a:ext>
                  </a:extLst>
                </p:cNvPr>
                <p:cNvPicPr/>
                <p:nvPr/>
              </p:nvPicPr>
              <p:blipFill>
                <a:blip r:embed="rId2274"/>
                <a:stretch>
                  <a:fillRect/>
                </a:stretch>
              </p:blipFill>
              <p:spPr>
                <a:xfrm>
                  <a:off x="4548280" y="3082747"/>
                  <a:ext cx="1126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5">
              <p14:nvContentPartPr>
                <p14:cNvPr id="1184" name="Input penna 1183">
                  <a:extLst>
                    <a:ext uri="{FF2B5EF4-FFF2-40B4-BE49-F238E27FC236}">
                      <a16:creationId xmlns:a16="http://schemas.microsoft.com/office/drawing/2014/main" id="{12371160-D62E-4FD2-8DC8-513DE480D6E9}"/>
                    </a:ext>
                  </a:extLst>
                </p14:cNvPr>
                <p14:cNvContentPartPr/>
                <p14:nvPr/>
              </p14:nvContentPartPr>
              <p14:xfrm>
                <a:off x="4629640" y="3097507"/>
                <a:ext cx="66960" cy="94680"/>
              </p14:xfrm>
            </p:contentPart>
          </mc:Choice>
          <mc:Fallback xmlns="">
            <p:pic>
              <p:nvPicPr>
                <p:cNvPr id="351" name="Input penna 350">
                  <a:extLst>
                    <a:ext uri="{FF2B5EF4-FFF2-40B4-BE49-F238E27FC236}">
                      <a16:creationId xmlns:a16="http://schemas.microsoft.com/office/drawing/2014/main" id="{31F44F31-95BB-4A83-9B48-453E6A9B5633}"/>
                    </a:ext>
                  </a:extLst>
                </p:cNvPr>
                <p:cNvPicPr/>
                <p:nvPr/>
              </p:nvPicPr>
              <p:blipFill>
                <a:blip r:embed="rId2276"/>
                <a:stretch>
                  <a:fillRect/>
                </a:stretch>
              </p:blipFill>
              <p:spPr>
                <a:xfrm>
                  <a:off x="4620640" y="3088867"/>
                  <a:ext cx="84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7">
              <p14:nvContentPartPr>
                <p14:cNvPr id="1185" name="Input penna 1184">
                  <a:extLst>
                    <a:ext uri="{FF2B5EF4-FFF2-40B4-BE49-F238E27FC236}">
                      <a16:creationId xmlns:a16="http://schemas.microsoft.com/office/drawing/2014/main" id="{2D11CEDC-E8B5-46EF-8334-E622A25DB29D}"/>
                    </a:ext>
                  </a:extLst>
                </p14:cNvPr>
                <p14:cNvContentPartPr/>
                <p14:nvPr/>
              </p14:nvContentPartPr>
              <p14:xfrm>
                <a:off x="4642600" y="3137107"/>
                <a:ext cx="51840" cy="7920"/>
              </p14:xfrm>
            </p:contentPart>
          </mc:Choice>
          <mc:Fallback xmlns="">
            <p:pic>
              <p:nvPicPr>
                <p:cNvPr id="352" name="Input penna 351">
                  <a:extLst>
                    <a:ext uri="{FF2B5EF4-FFF2-40B4-BE49-F238E27FC236}">
                      <a16:creationId xmlns:a16="http://schemas.microsoft.com/office/drawing/2014/main" id="{0B3BD455-7041-4071-9216-14691FF2C375}"/>
                    </a:ext>
                  </a:extLst>
                </p:cNvPr>
                <p:cNvPicPr/>
                <p:nvPr/>
              </p:nvPicPr>
              <p:blipFill>
                <a:blip r:embed="rId2278"/>
                <a:stretch>
                  <a:fillRect/>
                </a:stretch>
              </p:blipFill>
              <p:spPr>
                <a:xfrm>
                  <a:off x="4633600" y="3128467"/>
                  <a:ext cx="69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9">
              <p14:nvContentPartPr>
                <p14:cNvPr id="1186" name="Input penna 1185">
                  <a:extLst>
                    <a:ext uri="{FF2B5EF4-FFF2-40B4-BE49-F238E27FC236}">
                      <a16:creationId xmlns:a16="http://schemas.microsoft.com/office/drawing/2014/main" id="{F37B4B03-96EE-425A-B32B-0DBEC24312A6}"/>
                    </a:ext>
                  </a:extLst>
                </p14:cNvPr>
                <p14:cNvContentPartPr/>
                <p14:nvPr/>
              </p14:nvContentPartPr>
              <p14:xfrm>
                <a:off x="4694080" y="3089947"/>
                <a:ext cx="132480" cy="95400"/>
              </p14:xfrm>
            </p:contentPart>
          </mc:Choice>
          <mc:Fallback xmlns="">
            <p:pic>
              <p:nvPicPr>
                <p:cNvPr id="353" name="Input penna 352">
                  <a:extLst>
                    <a:ext uri="{FF2B5EF4-FFF2-40B4-BE49-F238E27FC236}">
                      <a16:creationId xmlns:a16="http://schemas.microsoft.com/office/drawing/2014/main" id="{E73FA4BB-5F71-456F-AB96-D7979C69A023}"/>
                    </a:ext>
                  </a:extLst>
                </p:cNvPr>
                <p:cNvPicPr/>
                <p:nvPr/>
              </p:nvPicPr>
              <p:blipFill>
                <a:blip r:embed="rId2280"/>
                <a:stretch>
                  <a:fillRect/>
                </a:stretch>
              </p:blipFill>
              <p:spPr>
                <a:xfrm>
                  <a:off x="4685440" y="3080947"/>
                  <a:ext cx="1501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1">
              <p14:nvContentPartPr>
                <p14:cNvPr id="1187" name="Input penna 1186">
                  <a:extLst>
                    <a:ext uri="{FF2B5EF4-FFF2-40B4-BE49-F238E27FC236}">
                      <a16:creationId xmlns:a16="http://schemas.microsoft.com/office/drawing/2014/main" id="{AA46DAC9-5137-4E7E-BF9E-FFDFBBB4230E}"/>
                    </a:ext>
                  </a:extLst>
                </p14:cNvPr>
                <p14:cNvContentPartPr/>
                <p14:nvPr/>
              </p14:nvContentPartPr>
              <p14:xfrm>
                <a:off x="4765000" y="3082387"/>
                <a:ext cx="78840" cy="7920"/>
              </p14:xfrm>
            </p:contentPart>
          </mc:Choice>
          <mc:Fallback xmlns="">
            <p:pic>
              <p:nvPicPr>
                <p:cNvPr id="354" name="Input penna 353">
                  <a:extLst>
                    <a:ext uri="{FF2B5EF4-FFF2-40B4-BE49-F238E27FC236}">
                      <a16:creationId xmlns:a16="http://schemas.microsoft.com/office/drawing/2014/main" id="{DEFFC288-DC6B-4F94-88DB-93AC22D90465}"/>
                    </a:ext>
                  </a:extLst>
                </p:cNvPr>
                <p:cNvPicPr/>
                <p:nvPr/>
              </p:nvPicPr>
              <p:blipFill>
                <a:blip r:embed="rId2282"/>
                <a:stretch>
                  <a:fillRect/>
                </a:stretch>
              </p:blipFill>
              <p:spPr>
                <a:xfrm>
                  <a:off x="4756000" y="3073387"/>
                  <a:ext cx="96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3">
              <p14:nvContentPartPr>
                <p14:cNvPr id="1188" name="Input penna 1187">
                  <a:extLst>
                    <a:ext uri="{FF2B5EF4-FFF2-40B4-BE49-F238E27FC236}">
                      <a16:creationId xmlns:a16="http://schemas.microsoft.com/office/drawing/2014/main" id="{523C6637-A4BB-4C3C-9865-ABD24315F8C7}"/>
                    </a:ext>
                  </a:extLst>
                </p14:cNvPr>
                <p14:cNvContentPartPr/>
                <p14:nvPr/>
              </p14:nvContentPartPr>
              <p14:xfrm>
                <a:off x="4848880" y="3078787"/>
                <a:ext cx="122760" cy="93600"/>
              </p14:xfrm>
            </p:contentPart>
          </mc:Choice>
          <mc:Fallback xmlns="">
            <p:pic>
              <p:nvPicPr>
                <p:cNvPr id="355" name="Input penna 354">
                  <a:extLst>
                    <a:ext uri="{FF2B5EF4-FFF2-40B4-BE49-F238E27FC236}">
                      <a16:creationId xmlns:a16="http://schemas.microsoft.com/office/drawing/2014/main" id="{C4FB40D7-D194-4D9D-955C-EB64BA477102}"/>
                    </a:ext>
                  </a:extLst>
                </p:cNvPr>
                <p:cNvPicPr/>
                <p:nvPr/>
              </p:nvPicPr>
              <p:blipFill>
                <a:blip r:embed="rId2284"/>
                <a:stretch>
                  <a:fillRect/>
                </a:stretch>
              </p:blipFill>
              <p:spPr>
                <a:xfrm>
                  <a:off x="4840240" y="3070147"/>
                  <a:ext cx="1404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5">
              <p14:nvContentPartPr>
                <p14:cNvPr id="1189" name="Input penna 1188">
                  <a:extLst>
                    <a:ext uri="{FF2B5EF4-FFF2-40B4-BE49-F238E27FC236}">
                      <a16:creationId xmlns:a16="http://schemas.microsoft.com/office/drawing/2014/main" id="{946C4C76-7F68-4FE8-AE3A-CBC5DCED5914}"/>
                    </a:ext>
                  </a:extLst>
                </p14:cNvPr>
                <p14:cNvContentPartPr/>
                <p14:nvPr/>
              </p14:nvContentPartPr>
              <p14:xfrm>
                <a:off x="5053000" y="3074827"/>
                <a:ext cx="88920" cy="91800"/>
              </p14:xfrm>
            </p:contentPart>
          </mc:Choice>
          <mc:Fallback xmlns="">
            <p:pic>
              <p:nvPicPr>
                <p:cNvPr id="356" name="Input penna 355">
                  <a:extLst>
                    <a:ext uri="{FF2B5EF4-FFF2-40B4-BE49-F238E27FC236}">
                      <a16:creationId xmlns:a16="http://schemas.microsoft.com/office/drawing/2014/main" id="{E20EE6B9-4457-4B85-B233-6961E26D59B9}"/>
                    </a:ext>
                  </a:extLst>
                </p:cNvPr>
                <p:cNvPicPr/>
                <p:nvPr/>
              </p:nvPicPr>
              <p:blipFill>
                <a:blip r:embed="rId2286"/>
                <a:stretch>
                  <a:fillRect/>
                </a:stretch>
              </p:blipFill>
              <p:spPr>
                <a:xfrm>
                  <a:off x="5044360" y="3065827"/>
                  <a:ext cx="106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7">
              <p14:nvContentPartPr>
                <p14:cNvPr id="1190" name="Input penna 1189">
                  <a:extLst>
                    <a:ext uri="{FF2B5EF4-FFF2-40B4-BE49-F238E27FC236}">
                      <a16:creationId xmlns:a16="http://schemas.microsoft.com/office/drawing/2014/main" id="{95AB522E-40B3-463E-8CB7-18BF13C5ED93}"/>
                    </a:ext>
                  </a:extLst>
                </p14:cNvPr>
                <p14:cNvContentPartPr/>
                <p14:nvPr/>
              </p14:nvContentPartPr>
              <p14:xfrm>
                <a:off x="5080360" y="3071587"/>
                <a:ext cx="73080" cy="87120"/>
              </p14:xfrm>
            </p:contentPart>
          </mc:Choice>
          <mc:Fallback xmlns="">
            <p:pic>
              <p:nvPicPr>
                <p:cNvPr id="357" name="Input penna 356">
                  <a:extLst>
                    <a:ext uri="{FF2B5EF4-FFF2-40B4-BE49-F238E27FC236}">
                      <a16:creationId xmlns:a16="http://schemas.microsoft.com/office/drawing/2014/main" id="{DE2C35B5-6177-436E-AE34-9B134A50E2C2}"/>
                    </a:ext>
                  </a:extLst>
                </p:cNvPr>
                <p:cNvPicPr/>
                <p:nvPr/>
              </p:nvPicPr>
              <p:blipFill>
                <a:blip r:embed="rId2288"/>
                <a:stretch>
                  <a:fillRect/>
                </a:stretch>
              </p:blipFill>
              <p:spPr>
                <a:xfrm>
                  <a:off x="5071360" y="3062947"/>
                  <a:ext cx="907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9">
              <p14:nvContentPartPr>
                <p14:cNvPr id="1191" name="Input penna 1190">
                  <a:extLst>
                    <a:ext uri="{FF2B5EF4-FFF2-40B4-BE49-F238E27FC236}">
                      <a16:creationId xmlns:a16="http://schemas.microsoft.com/office/drawing/2014/main" id="{4C9B34BD-6965-4DB6-B8D1-E25CFF0CD68D}"/>
                    </a:ext>
                  </a:extLst>
                </p14:cNvPr>
                <p14:cNvContentPartPr/>
                <p14:nvPr/>
              </p14:nvContentPartPr>
              <p14:xfrm>
                <a:off x="2862040" y="3196867"/>
                <a:ext cx="120960" cy="105120"/>
              </p14:xfrm>
            </p:contentPart>
          </mc:Choice>
          <mc:Fallback xmlns="">
            <p:pic>
              <p:nvPicPr>
                <p:cNvPr id="359" name="Input penna 358">
                  <a:extLst>
                    <a:ext uri="{FF2B5EF4-FFF2-40B4-BE49-F238E27FC236}">
                      <a16:creationId xmlns:a16="http://schemas.microsoft.com/office/drawing/2014/main" id="{F914DE11-A694-486C-8871-2946F1DAAD39}"/>
                    </a:ext>
                  </a:extLst>
                </p:cNvPr>
                <p:cNvPicPr/>
                <p:nvPr/>
              </p:nvPicPr>
              <p:blipFill>
                <a:blip r:embed="rId2290"/>
                <a:stretch>
                  <a:fillRect/>
                </a:stretch>
              </p:blipFill>
              <p:spPr>
                <a:xfrm>
                  <a:off x="2853400" y="3187867"/>
                  <a:ext cx="1386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1">
              <p14:nvContentPartPr>
                <p14:cNvPr id="1192" name="Input penna 1191">
                  <a:extLst>
                    <a:ext uri="{FF2B5EF4-FFF2-40B4-BE49-F238E27FC236}">
                      <a16:creationId xmlns:a16="http://schemas.microsoft.com/office/drawing/2014/main" id="{0748452F-EFD0-4715-88B1-255E7A96AAF9}"/>
                    </a:ext>
                  </a:extLst>
                </p14:cNvPr>
                <p14:cNvContentPartPr/>
                <p14:nvPr/>
              </p14:nvContentPartPr>
              <p14:xfrm>
                <a:off x="2982640" y="3161587"/>
                <a:ext cx="86400" cy="119160"/>
              </p14:xfrm>
            </p:contentPart>
          </mc:Choice>
          <mc:Fallback xmlns="">
            <p:pic>
              <p:nvPicPr>
                <p:cNvPr id="360" name="Input penna 359">
                  <a:extLst>
                    <a:ext uri="{FF2B5EF4-FFF2-40B4-BE49-F238E27FC236}">
                      <a16:creationId xmlns:a16="http://schemas.microsoft.com/office/drawing/2014/main" id="{9919760C-2A45-4862-8C5F-75171D1D170C}"/>
                    </a:ext>
                  </a:extLst>
                </p:cNvPr>
                <p:cNvPicPr/>
                <p:nvPr/>
              </p:nvPicPr>
              <p:blipFill>
                <a:blip r:embed="rId2292"/>
                <a:stretch>
                  <a:fillRect/>
                </a:stretch>
              </p:blipFill>
              <p:spPr>
                <a:xfrm>
                  <a:off x="2973640" y="3152587"/>
                  <a:ext cx="1040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3">
              <p14:nvContentPartPr>
                <p14:cNvPr id="1193" name="Input penna 1192">
                  <a:extLst>
                    <a:ext uri="{FF2B5EF4-FFF2-40B4-BE49-F238E27FC236}">
                      <a16:creationId xmlns:a16="http://schemas.microsoft.com/office/drawing/2014/main" id="{DEFD51A1-C783-431A-8490-680081BF0D70}"/>
                    </a:ext>
                  </a:extLst>
                </p14:cNvPr>
                <p14:cNvContentPartPr/>
                <p14:nvPr/>
              </p14:nvContentPartPr>
              <p14:xfrm>
                <a:off x="3142120" y="3197947"/>
                <a:ext cx="108360" cy="106920"/>
              </p14:xfrm>
            </p:contentPart>
          </mc:Choice>
          <mc:Fallback xmlns="">
            <p:pic>
              <p:nvPicPr>
                <p:cNvPr id="361" name="Input penna 360">
                  <a:extLst>
                    <a:ext uri="{FF2B5EF4-FFF2-40B4-BE49-F238E27FC236}">
                      <a16:creationId xmlns:a16="http://schemas.microsoft.com/office/drawing/2014/main" id="{BA562146-96AF-4160-BD34-2DC64AF1D89F}"/>
                    </a:ext>
                  </a:extLst>
                </p:cNvPr>
                <p:cNvPicPr/>
                <p:nvPr/>
              </p:nvPicPr>
              <p:blipFill>
                <a:blip r:embed="rId2294"/>
                <a:stretch>
                  <a:fillRect/>
                </a:stretch>
              </p:blipFill>
              <p:spPr>
                <a:xfrm>
                  <a:off x="3133480" y="3189307"/>
                  <a:ext cx="1260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5">
              <p14:nvContentPartPr>
                <p14:cNvPr id="1194" name="Input penna 1193">
                  <a:extLst>
                    <a:ext uri="{FF2B5EF4-FFF2-40B4-BE49-F238E27FC236}">
                      <a16:creationId xmlns:a16="http://schemas.microsoft.com/office/drawing/2014/main" id="{9E9E6AD3-3983-41C7-8263-8524CD86FF4E}"/>
                    </a:ext>
                  </a:extLst>
                </p14:cNvPr>
                <p14:cNvContentPartPr/>
                <p14:nvPr/>
              </p14:nvContentPartPr>
              <p14:xfrm>
                <a:off x="3351640" y="3229987"/>
                <a:ext cx="17640" cy="82800"/>
              </p14:xfrm>
            </p:contentPart>
          </mc:Choice>
          <mc:Fallback xmlns="">
            <p:pic>
              <p:nvPicPr>
                <p:cNvPr id="362" name="Input penna 361">
                  <a:extLst>
                    <a:ext uri="{FF2B5EF4-FFF2-40B4-BE49-F238E27FC236}">
                      <a16:creationId xmlns:a16="http://schemas.microsoft.com/office/drawing/2014/main" id="{2AC23EB2-4894-47B6-AB74-F31A1BF903B9}"/>
                    </a:ext>
                  </a:extLst>
                </p:cNvPr>
                <p:cNvPicPr/>
                <p:nvPr/>
              </p:nvPicPr>
              <p:blipFill>
                <a:blip r:embed="rId2296"/>
                <a:stretch>
                  <a:fillRect/>
                </a:stretch>
              </p:blipFill>
              <p:spPr>
                <a:xfrm>
                  <a:off x="3342640" y="3221347"/>
                  <a:ext cx="352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7">
              <p14:nvContentPartPr>
                <p14:cNvPr id="1195" name="Input penna 1194">
                  <a:extLst>
                    <a:ext uri="{FF2B5EF4-FFF2-40B4-BE49-F238E27FC236}">
                      <a16:creationId xmlns:a16="http://schemas.microsoft.com/office/drawing/2014/main" id="{BE1F6A2F-11C0-422B-9C83-7F91F9272F74}"/>
                    </a:ext>
                  </a:extLst>
                </p14:cNvPr>
                <p14:cNvContentPartPr/>
                <p14:nvPr/>
              </p14:nvContentPartPr>
              <p14:xfrm>
                <a:off x="3378280" y="3215947"/>
                <a:ext cx="86400" cy="90720"/>
              </p14:xfrm>
            </p:contentPart>
          </mc:Choice>
          <mc:Fallback xmlns="">
            <p:pic>
              <p:nvPicPr>
                <p:cNvPr id="363" name="Input penna 362">
                  <a:extLst>
                    <a:ext uri="{FF2B5EF4-FFF2-40B4-BE49-F238E27FC236}">
                      <a16:creationId xmlns:a16="http://schemas.microsoft.com/office/drawing/2014/main" id="{327781AF-56EE-43D0-9AD4-9A70607E5263}"/>
                    </a:ext>
                  </a:extLst>
                </p:cNvPr>
                <p:cNvPicPr/>
                <p:nvPr/>
              </p:nvPicPr>
              <p:blipFill>
                <a:blip r:embed="rId2298"/>
                <a:stretch>
                  <a:fillRect/>
                </a:stretch>
              </p:blipFill>
              <p:spPr>
                <a:xfrm>
                  <a:off x="3369640" y="3206947"/>
                  <a:ext cx="1040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9">
              <p14:nvContentPartPr>
                <p14:cNvPr id="1196" name="Input penna 1195">
                  <a:extLst>
                    <a:ext uri="{FF2B5EF4-FFF2-40B4-BE49-F238E27FC236}">
                      <a16:creationId xmlns:a16="http://schemas.microsoft.com/office/drawing/2014/main" id="{15947C90-C8FE-45D6-B80A-8B3C54FF7CC1}"/>
                    </a:ext>
                  </a:extLst>
                </p14:cNvPr>
                <p14:cNvContentPartPr/>
                <p14:nvPr/>
              </p14:nvContentPartPr>
              <p14:xfrm>
                <a:off x="3451360" y="3214507"/>
                <a:ext cx="93960" cy="112680"/>
              </p14:xfrm>
            </p:contentPart>
          </mc:Choice>
          <mc:Fallback xmlns="">
            <p:pic>
              <p:nvPicPr>
                <p:cNvPr id="364" name="Input penna 363">
                  <a:extLst>
                    <a:ext uri="{FF2B5EF4-FFF2-40B4-BE49-F238E27FC236}">
                      <a16:creationId xmlns:a16="http://schemas.microsoft.com/office/drawing/2014/main" id="{39D5EE89-9D32-439C-9CAA-1F020C0D8062}"/>
                    </a:ext>
                  </a:extLst>
                </p:cNvPr>
                <p:cNvPicPr/>
                <p:nvPr/>
              </p:nvPicPr>
              <p:blipFill>
                <a:blip r:embed="rId2300"/>
                <a:stretch>
                  <a:fillRect/>
                </a:stretch>
              </p:blipFill>
              <p:spPr>
                <a:xfrm>
                  <a:off x="3442360" y="3205867"/>
                  <a:ext cx="1116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1">
              <p14:nvContentPartPr>
                <p14:cNvPr id="1197" name="Input penna 1196">
                  <a:extLst>
                    <a:ext uri="{FF2B5EF4-FFF2-40B4-BE49-F238E27FC236}">
                      <a16:creationId xmlns:a16="http://schemas.microsoft.com/office/drawing/2014/main" id="{5F943438-F553-4A63-BCE5-24E8E2527C50}"/>
                    </a:ext>
                  </a:extLst>
                </p14:cNvPr>
                <p14:cNvContentPartPr/>
                <p14:nvPr/>
              </p14:nvContentPartPr>
              <p14:xfrm>
                <a:off x="3521920" y="3249787"/>
                <a:ext cx="93960" cy="76680"/>
              </p14:xfrm>
            </p:contentPart>
          </mc:Choice>
          <mc:Fallback xmlns="">
            <p:pic>
              <p:nvPicPr>
                <p:cNvPr id="365" name="Input penna 364">
                  <a:extLst>
                    <a:ext uri="{FF2B5EF4-FFF2-40B4-BE49-F238E27FC236}">
                      <a16:creationId xmlns:a16="http://schemas.microsoft.com/office/drawing/2014/main" id="{1861B682-086E-43A7-804E-A060227ED4CD}"/>
                    </a:ext>
                  </a:extLst>
                </p:cNvPr>
                <p:cNvPicPr/>
                <p:nvPr/>
              </p:nvPicPr>
              <p:blipFill>
                <a:blip r:embed="rId2302"/>
                <a:stretch>
                  <a:fillRect/>
                </a:stretch>
              </p:blipFill>
              <p:spPr>
                <a:xfrm>
                  <a:off x="3513280" y="3241147"/>
                  <a:ext cx="111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3">
              <p14:nvContentPartPr>
                <p14:cNvPr id="1198" name="Input penna 1197">
                  <a:extLst>
                    <a:ext uri="{FF2B5EF4-FFF2-40B4-BE49-F238E27FC236}">
                      <a16:creationId xmlns:a16="http://schemas.microsoft.com/office/drawing/2014/main" id="{641FD713-1A65-4C56-90B4-38575BC20A0D}"/>
                    </a:ext>
                  </a:extLst>
                </p14:cNvPr>
                <p14:cNvContentPartPr/>
                <p14:nvPr/>
              </p14:nvContentPartPr>
              <p14:xfrm>
                <a:off x="3528040" y="3277867"/>
                <a:ext cx="76320" cy="30240"/>
              </p14:xfrm>
            </p:contentPart>
          </mc:Choice>
          <mc:Fallback xmlns="">
            <p:pic>
              <p:nvPicPr>
                <p:cNvPr id="366" name="Input penna 365">
                  <a:extLst>
                    <a:ext uri="{FF2B5EF4-FFF2-40B4-BE49-F238E27FC236}">
                      <a16:creationId xmlns:a16="http://schemas.microsoft.com/office/drawing/2014/main" id="{AFF08714-C964-4A8A-A983-F1057689A286}"/>
                    </a:ext>
                  </a:extLst>
                </p:cNvPr>
                <p:cNvPicPr/>
                <p:nvPr/>
              </p:nvPicPr>
              <p:blipFill>
                <a:blip r:embed="rId2304"/>
                <a:stretch>
                  <a:fillRect/>
                </a:stretch>
              </p:blipFill>
              <p:spPr>
                <a:xfrm>
                  <a:off x="3519400" y="3269227"/>
                  <a:ext cx="939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5">
              <p14:nvContentPartPr>
                <p14:cNvPr id="1199" name="Input penna 1198">
                  <a:extLst>
                    <a:ext uri="{FF2B5EF4-FFF2-40B4-BE49-F238E27FC236}">
                      <a16:creationId xmlns:a16="http://schemas.microsoft.com/office/drawing/2014/main" id="{F11A9F22-EAC9-4D2C-B329-A2DABE7FA06A}"/>
                    </a:ext>
                  </a:extLst>
                </p14:cNvPr>
                <p14:cNvContentPartPr/>
                <p14:nvPr/>
              </p14:nvContentPartPr>
              <p14:xfrm>
                <a:off x="3615520" y="3261667"/>
                <a:ext cx="97920" cy="63000"/>
              </p14:xfrm>
            </p:contentPart>
          </mc:Choice>
          <mc:Fallback xmlns="">
            <p:pic>
              <p:nvPicPr>
                <p:cNvPr id="367" name="Input penna 366">
                  <a:extLst>
                    <a:ext uri="{FF2B5EF4-FFF2-40B4-BE49-F238E27FC236}">
                      <a16:creationId xmlns:a16="http://schemas.microsoft.com/office/drawing/2014/main" id="{FDBFEB71-16E9-4EC5-9D05-DAE6748910C9}"/>
                    </a:ext>
                  </a:extLst>
                </p:cNvPr>
                <p:cNvPicPr/>
                <p:nvPr/>
              </p:nvPicPr>
              <p:blipFill>
                <a:blip r:embed="rId2306"/>
                <a:stretch>
                  <a:fillRect/>
                </a:stretch>
              </p:blipFill>
              <p:spPr>
                <a:xfrm>
                  <a:off x="3606880" y="3253027"/>
                  <a:ext cx="1155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7">
              <p14:nvContentPartPr>
                <p14:cNvPr id="1200" name="Input penna 1199">
                  <a:extLst>
                    <a:ext uri="{FF2B5EF4-FFF2-40B4-BE49-F238E27FC236}">
                      <a16:creationId xmlns:a16="http://schemas.microsoft.com/office/drawing/2014/main" id="{F51FED5D-6026-457C-888F-72A24897A389}"/>
                    </a:ext>
                  </a:extLst>
                </p14:cNvPr>
                <p14:cNvContentPartPr/>
                <p14:nvPr/>
              </p14:nvContentPartPr>
              <p14:xfrm>
                <a:off x="3679240" y="3262027"/>
                <a:ext cx="129600" cy="74160"/>
              </p14:xfrm>
            </p:contentPart>
          </mc:Choice>
          <mc:Fallback xmlns="">
            <p:pic>
              <p:nvPicPr>
                <p:cNvPr id="368" name="Input penna 367">
                  <a:extLst>
                    <a:ext uri="{FF2B5EF4-FFF2-40B4-BE49-F238E27FC236}">
                      <a16:creationId xmlns:a16="http://schemas.microsoft.com/office/drawing/2014/main" id="{5301F4E0-A0CA-40ED-9C77-BCF6C5B5C438}"/>
                    </a:ext>
                  </a:extLst>
                </p:cNvPr>
                <p:cNvPicPr/>
                <p:nvPr/>
              </p:nvPicPr>
              <p:blipFill>
                <a:blip r:embed="rId2308"/>
                <a:stretch>
                  <a:fillRect/>
                </a:stretch>
              </p:blipFill>
              <p:spPr>
                <a:xfrm>
                  <a:off x="3670600" y="3253387"/>
                  <a:ext cx="1472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9">
              <p14:nvContentPartPr>
                <p14:cNvPr id="1201" name="Input penna 1200">
                  <a:extLst>
                    <a:ext uri="{FF2B5EF4-FFF2-40B4-BE49-F238E27FC236}">
                      <a16:creationId xmlns:a16="http://schemas.microsoft.com/office/drawing/2014/main" id="{31C7C43A-A07C-4C7D-8FC5-7AE5CECBC2C1}"/>
                    </a:ext>
                  </a:extLst>
                </p14:cNvPr>
                <p14:cNvContentPartPr/>
                <p14:nvPr/>
              </p14:nvContentPartPr>
              <p14:xfrm>
                <a:off x="3763120" y="3262027"/>
                <a:ext cx="99360" cy="76680"/>
              </p14:xfrm>
            </p:contentPart>
          </mc:Choice>
          <mc:Fallback xmlns="">
            <p:pic>
              <p:nvPicPr>
                <p:cNvPr id="369" name="Input penna 368">
                  <a:extLst>
                    <a:ext uri="{FF2B5EF4-FFF2-40B4-BE49-F238E27FC236}">
                      <a16:creationId xmlns:a16="http://schemas.microsoft.com/office/drawing/2014/main" id="{909F030B-C13B-4E23-A76E-EE752F17298F}"/>
                    </a:ext>
                  </a:extLst>
                </p:cNvPr>
                <p:cNvPicPr/>
                <p:nvPr/>
              </p:nvPicPr>
              <p:blipFill>
                <a:blip r:embed="rId2310"/>
                <a:stretch>
                  <a:fillRect/>
                </a:stretch>
              </p:blipFill>
              <p:spPr>
                <a:xfrm>
                  <a:off x="3754480" y="3253387"/>
                  <a:ext cx="1170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1">
              <p14:nvContentPartPr>
                <p14:cNvPr id="1202" name="Input penna 1201">
                  <a:extLst>
                    <a:ext uri="{FF2B5EF4-FFF2-40B4-BE49-F238E27FC236}">
                      <a16:creationId xmlns:a16="http://schemas.microsoft.com/office/drawing/2014/main" id="{8E754A6F-F5B0-4CDF-8CFF-06D77E63E442}"/>
                    </a:ext>
                  </a:extLst>
                </p14:cNvPr>
                <p14:cNvContentPartPr/>
                <p14:nvPr/>
              </p14:nvContentPartPr>
              <p14:xfrm>
                <a:off x="3872920" y="3263467"/>
                <a:ext cx="52920" cy="69120"/>
              </p14:xfrm>
            </p:contentPart>
          </mc:Choice>
          <mc:Fallback xmlns="">
            <p:pic>
              <p:nvPicPr>
                <p:cNvPr id="370" name="Input penna 369">
                  <a:extLst>
                    <a:ext uri="{FF2B5EF4-FFF2-40B4-BE49-F238E27FC236}">
                      <a16:creationId xmlns:a16="http://schemas.microsoft.com/office/drawing/2014/main" id="{BD35E517-A044-4C34-A00E-6A3F18B2FD5F}"/>
                    </a:ext>
                  </a:extLst>
                </p:cNvPr>
                <p:cNvPicPr/>
                <p:nvPr/>
              </p:nvPicPr>
              <p:blipFill>
                <a:blip r:embed="rId2312"/>
                <a:stretch>
                  <a:fillRect/>
                </a:stretch>
              </p:blipFill>
              <p:spPr>
                <a:xfrm>
                  <a:off x="3863920" y="3254827"/>
                  <a:ext cx="70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3">
              <p14:nvContentPartPr>
                <p14:cNvPr id="1203" name="Input penna 1202">
                  <a:extLst>
                    <a:ext uri="{FF2B5EF4-FFF2-40B4-BE49-F238E27FC236}">
                      <a16:creationId xmlns:a16="http://schemas.microsoft.com/office/drawing/2014/main" id="{9107F07F-01BD-46DA-BB78-BC60E4B66597}"/>
                    </a:ext>
                  </a:extLst>
                </p14:cNvPr>
                <p14:cNvContentPartPr/>
                <p14:nvPr/>
              </p14:nvContentPartPr>
              <p14:xfrm>
                <a:off x="3837640" y="3251587"/>
                <a:ext cx="124200" cy="86400"/>
              </p14:xfrm>
            </p:contentPart>
          </mc:Choice>
          <mc:Fallback xmlns="">
            <p:pic>
              <p:nvPicPr>
                <p:cNvPr id="371" name="Input penna 370">
                  <a:extLst>
                    <a:ext uri="{FF2B5EF4-FFF2-40B4-BE49-F238E27FC236}">
                      <a16:creationId xmlns:a16="http://schemas.microsoft.com/office/drawing/2014/main" id="{1727E53B-011F-4969-B268-FB76D01BBAB3}"/>
                    </a:ext>
                  </a:extLst>
                </p:cNvPr>
                <p:cNvPicPr/>
                <p:nvPr/>
              </p:nvPicPr>
              <p:blipFill>
                <a:blip r:embed="rId2314"/>
                <a:stretch>
                  <a:fillRect/>
                </a:stretch>
              </p:blipFill>
              <p:spPr>
                <a:xfrm>
                  <a:off x="3829000" y="3242587"/>
                  <a:ext cx="1418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5">
              <p14:nvContentPartPr>
                <p14:cNvPr id="1204" name="Input penna 1203">
                  <a:extLst>
                    <a:ext uri="{FF2B5EF4-FFF2-40B4-BE49-F238E27FC236}">
                      <a16:creationId xmlns:a16="http://schemas.microsoft.com/office/drawing/2014/main" id="{BA6F7EBC-08BE-4424-8805-159C660354FF}"/>
                    </a:ext>
                  </a:extLst>
                </p14:cNvPr>
                <p14:cNvContentPartPr/>
                <p14:nvPr/>
              </p14:nvContentPartPr>
              <p14:xfrm>
                <a:off x="3896320" y="3255907"/>
                <a:ext cx="109800" cy="26280"/>
              </p14:xfrm>
            </p:contentPart>
          </mc:Choice>
          <mc:Fallback xmlns="">
            <p:pic>
              <p:nvPicPr>
                <p:cNvPr id="372" name="Input penna 371">
                  <a:extLst>
                    <a:ext uri="{FF2B5EF4-FFF2-40B4-BE49-F238E27FC236}">
                      <a16:creationId xmlns:a16="http://schemas.microsoft.com/office/drawing/2014/main" id="{C7D8FA0C-C6DE-416F-97F5-E91D8F96D2D2}"/>
                    </a:ext>
                  </a:extLst>
                </p:cNvPr>
                <p:cNvPicPr/>
                <p:nvPr/>
              </p:nvPicPr>
              <p:blipFill>
                <a:blip r:embed="rId2316"/>
                <a:stretch>
                  <a:fillRect/>
                </a:stretch>
              </p:blipFill>
              <p:spPr>
                <a:xfrm>
                  <a:off x="3887320" y="3247267"/>
                  <a:ext cx="127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7">
              <p14:nvContentPartPr>
                <p14:cNvPr id="1205" name="Input penna 1204">
                  <a:extLst>
                    <a:ext uri="{FF2B5EF4-FFF2-40B4-BE49-F238E27FC236}">
                      <a16:creationId xmlns:a16="http://schemas.microsoft.com/office/drawing/2014/main" id="{FF106E83-4BCB-4421-8F94-E45B8958FC36}"/>
                    </a:ext>
                  </a:extLst>
                </p14:cNvPr>
                <p14:cNvContentPartPr/>
                <p14:nvPr/>
              </p14:nvContentPartPr>
              <p14:xfrm>
                <a:off x="3990280" y="3272107"/>
                <a:ext cx="79560" cy="68040"/>
              </p14:xfrm>
            </p:contentPart>
          </mc:Choice>
          <mc:Fallback xmlns="">
            <p:pic>
              <p:nvPicPr>
                <p:cNvPr id="373" name="Input penna 372">
                  <a:extLst>
                    <a:ext uri="{FF2B5EF4-FFF2-40B4-BE49-F238E27FC236}">
                      <a16:creationId xmlns:a16="http://schemas.microsoft.com/office/drawing/2014/main" id="{028AF62F-7259-4D30-92A3-E72A44A58AA2}"/>
                    </a:ext>
                  </a:extLst>
                </p:cNvPr>
                <p:cNvPicPr/>
                <p:nvPr/>
              </p:nvPicPr>
              <p:blipFill>
                <a:blip r:embed="rId2318"/>
                <a:stretch>
                  <a:fillRect/>
                </a:stretch>
              </p:blipFill>
              <p:spPr>
                <a:xfrm>
                  <a:off x="3981640" y="3263467"/>
                  <a:ext cx="97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9">
              <p14:nvContentPartPr>
                <p14:cNvPr id="1206" name="Input penna 1205">
                  <a:extLst>
                    <a:ext uri="{FF2B5EF4-FFF2-40B4-BE49-F238E27FC236}">
                      <a16:creationId xmlns:a16="http://schemas.microsoft.com/office/drawing/2014/main" id="{C55EBF75-630F-4BEE-8B30-4FB40803E11D}"/>
                    </a:ext>
                  </a:extLst>
                </p14:cNvPr>
                <p14:cNvContentPartPr/>
                <p14:nvPr/>
              </p14:nvContentPartPr>
              <p14:xfrm>
                <a:off x="4180360" y="3270307"/>
                <a:ext cx="156240" cy="101160"/>
              </p14:xfrm>
            </p:contentPart>
          </mc:Choice>
          <mc:Fallback xmlns="">
            <p:pic>
              <p:nvPicPr>
                <p:cNvPr id="374" name="Input penna 373">
                  <a:extLst>
                    <a:ext uri="{FF2B5EF4-FFF2-40B4-BE49-F238E27FC236}">
                      <a16:creationId xmlns:a16="http://schemas.microsoft.com/office/drawing/2014/main" id="{58E117FF-5273-4203-BFA4-5DF899849D72}"/>
                    </a:ext>
                  </a:extLst>
                </p:cNvPr>
                <p:cNvPicPr/>
                <p:nvPr/>
              </p:nvPicPr>
              <p:blipFill>
                <a:blip r:embed="rId2320"/>
                <a:stretch>
                  <a:fillRect/>
                </a:stretch>
              </p:blipFill>
              <p:spPr>
                <a:xfrm>
                  <a:off x="4171720" y="3261667"/>
                  <a:ext cx="1738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1">
              <p14:nvContentPartPr>
                <p14:cNvPr id="1207" name="Input penna 1206">
                  <a:extLst>
                    <a:ext uri="{FF2B5EF4-FFF2-40B4-BE49-F238E27FC236}">
                      <a16:creationId xmlns:a16="http://schemas.microsoft.com/office/drawing/2014/main" id="{AC305CCF-CFC0-44CA-B9CA-B2142AB531DD}"/>
                    </a:ext>
                  </a:extLst>
                </p14:cNvPr>
                <p14:cNvContentPartPr/>
                <p14:nvPr/>
              </p14:nvContentPartPr>
              <p14:xfrm>
                <a:off x="4355680" y="3248347"/>
                <a:ext cx="30960" cy="111600"/>
              </p14:xfrm>
            </p:contentPart>
          </mc:Choice>
          <mc:Fallback xmlns="">
            <p:pic>
              <p:nvPicPr>
                <p:cNvPr id="375" name="Input penna 374">
                  <a:extLst>
                    <a:ext uri="{FF2B5EF4-FFF2-40B4-BE49-F238E27FC236}">
                      <a16:creationId xmlns:a16="http://schemas.microsoft.com/office/drawing/2014/main" id="{F7A647B4-3936-4684-9302-42D19F71C7CA}"/>
                    </a:ext>
                  </a:extLst>
                </p:cNvPr>
                <p:cNvPicPr/>
                <p:nvPr/>
              </p:nvPicPr>
              <p:blipFill>
                <a:blip r:embed="rId2322"/>
                <a:stretch>
                  <a:fillRect/>
                </a:stretch>
              </p:blipFill>
              <p:spPr>
                <a:xfrm>
                  <a:off x="4346680" y="3239707"/>
                  <a:ext cx="486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3">
              <p14:nvContentPartPr>
                <p14:cNvPr id="1208" name="Input penna 1207">
                  <a:extLst>
                    <a:ext uri="{FF2B5EF4-FFF2-40B4-BE49-F238E27FC236}">
                      <a16:creationId xmlns:a16="http://schemas.microsoft.com/office/drawing/2014/main" id="{2B7B5540-0CF9-4EEB-A5FC-622E252BDC31}"/>
                    </a:ext>
                  </a:extLst>
                </p14:cNvPr>
                <p14:cNvContentPartPr/>
                <p14:nvPr/>
              </p14:nvContentPartPr>
              <p14:xfrm>
                <a:off x="4416880" y="3373267"/>
                <a:ext cx="32760" cy="47520"/>
              </p14:xfrm>
            </p:contentPart>
          </mc:Choice>
          <mc:Fallback xmlns="">
            <p:pic>
              <p:nvPicPr>
                <p:cNvPr id="376" name="Input penna 375">
                  <a:extLst>
                    <a:ext uri="{FF2B5EF4-FFF2-40B4-BE49-F238E27FC236}">
                      <a16:creationId xmlns:a16="http://schemas.microsoft.com/office/drawing/2014/main" id="{F0245F47-896E-45AB-8E0B-BEF019206FE0}"/>
                    </a:ext>
                  </a:extLst>
                </p:cNvPr>
                <p:cNvPicPr/>
                <p:nvPr/>
              </p:nvPicPr>
              <p:blipFill>
                <a:blip r:embed="rId2324"/>
                <a:stretch>
                  <a:fillRect/>
                </a:stretch>
              </p:blipFill>
              <p:spPr>
                <a:xfrm>
                  <a:off x="4407880" y="3364627"/>
                  <a:ext cx="504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5">
              <p14:nvContentPartPr>
                <p14:cNvPr id="1209" name="Input penna 1208">
                  <a:extLst>
                    <a:ext uri="{FF2B5EF4-FFF2-40B4-BE49-F238E27FC236}">
                      <a16:creationId xmlns:a16="http://schemas.microsoft.com/office/drawing/2014/main" id="{F794A7DE-EBAA-4A22-80C2-CE4F2E6B6E79}"/>
                    </a:ext>
                  </a:extLst>
                </p14:cNvPr>
                <p14:cNvContentPartPr/>
                <p14:nvPr/>
              </p14:nvContentPartPr>
              <p14:xfrm>
                <a:off x="4529560" y="3303067"/>
                <a:ext cx="148320" cy="81000"/>
              </p14:xfrm>
            </p:contentPart>
          </mc:Choice>
          <mc:Fallback xmlns="">
            <p:pic>
              <p:nvPicPr>
                <p:cNvPr id="378" name="Input penna 377">
                  <a:extLst>
                    <a:ext uri="{FF2B5EF4-FFF2-40B4-BE49-F238E27FC236}">
                      <a16:creationId xmlns:a16="http://schemas.microsoft.com/office/drawing/2014/main" id="{6F391FDD-851B-4EF5-AE1C-D942522FB441}"/>
                    </a:ext>
                  </a:extLst>
                </p:cNvPr>
                <p:cNvPicPr/>
                <p:nvPr/>
              </p:nvPicPr>
              <p:blipFill>
                <a:blip r:embed="rId2326"/>
                <a:stretch>
                  <a:fillRect/>
                </a:stretch>
              </p:blipFill>
              <p:spPr>
                <a:xfrm>
                  <a:off x="4520920" y="3294427"/>
                  <a:ext cx="165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7">
              <p14:nvContentPartPr>
                <p14:cNvPr id="1210" name="Input penna 1209">
                  <a:extLst>
                    <a:ext uri="{FF2B5EF4-FFF2-40B4-BE49-F238E27FC236}">
                      <a16:creationId xmlns:a16="http://schemas.microsoft.com/office/drawing/2014/main" id="{6C4EE8F3-CD67-4176-9DAE-0FEB606830DB}"/>
                    </a:ext>
                  </a:extLst>
                </p14:cNvPr>
                <p14:cNvContentPartPr/>
                <p14:nvPr/>
              </p14:nvContentPartPr>
              <p14:xfrm>
                <a:off x="4682560" y="3249787"/>
                <a:ext cx="80280" cy="113040"/>
              </p14:xfrm>
            </p:contentPart>
          </mc:Choice>
          <mc:Fallback xmlns="">
            <p:pic>
              <p:nvPicPr>
                <p:cNvPr id="379" name="Input penna 378">
                  <a:extLst>
                    <a:ext uri="{FF2B5EF4-FFF2-40B4-BE49-F238E27FC236}">
                      <a16:creationId xmlns:a16="http://schemas.microsoft.com/office/drawing/2014/main" id="{0D9DFAF8-2D46-4520-91F4-6149D58F9A32}"/>
                    </a:ext>
                  </a:extLst>
                </p:cNvPr>
                <p:cNvPicPr/>
                <p:nvPr/>
              </p:nvPicPr>
              <p:blipFill>
                <a:blip r:embed="rId2328"/>
                <a:stretch>
                  <a:fillRect/>
                </a:stretch>
              </p:blipFill>
              <p:spPr>
                <a:xfrm>
                  <a:off x="4673920" y="3241147"/>
                  <a:ext cx="979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9">
              <p14:nvContentPartPr>
                <p14:cNvPr id="1211" name="Input penna 1210">
                  <a:extLst>
                    <a:ext uri="{FF2B5EF4-FFF2-40B4-BE49-F238E27FC236}">
                      <a16:creationId xmlns:a16="http://schemas.microsoft.com/office/drawing/2014/main" id="{D8649840-C842-4E5D-AA75-7E60581352A6}"/>
                    </a:ext>
                  </a:extLst>
                </p14:cNvPr>
                <p14:cNvContentPartPr/>
                <p14:nvPr/>
              </p14:nvContentPartPr>
              <p14:xfrm>
                <a:off x="4894960" y="3262027"/>
                <a:ext cx="78840" cy="102240"/>
              </p14:xfrm>
            </p:contentPart>
          </mc:Choice>
          <mc:Fallback xmlns="">
            <p:pic>
              <p:nvPicPr>
                <p:cNvPr id="380" name="Input penna 379">
                  <a:extLst>
                    <a:ext uri="{FF2B5EF4-FFF2-40B4-BE49-F238E27FC236}">
                      <a16:creationId xmlns:a16="http://schemas.microsoft.com/office/drawing/2014/main" id="{AC0A17D8-9C8A-4CAC-B914-E9E634A8E523}"/>
                    </a:ext>
                  </a:extLst>
                </p:cNvPr>
                <p:cNvPicPr/>
                <p:nvPr/>
              </p:nvPicPr>
              <p:blipFill>
                <a:blip r:embed="rId2330"/>
                <a:stretch>
                  <a:fillRect/>
                </a:stretch>
              </p:blipFill>
              <p:spPr>
                <a:xfrm>
                  <a:off x="4885960" y="3253387"/>
                  <a:ext cx="964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1">
              <p14:nvContentPartPr>
                <p14:cNvPr id="1212" name="Input penna 1211">
                  <a:extLst>
                    <a:ext uri="{FF2B5EF4-FFF2-40B4-BE49-F238E27FC236}">
                      <a16:creationId xmlns:a16="http://schemas.microsoft.com/office/drawing/2014/main" id="{37D8896D-EC5C-48B3-9F5F-BBF15D78F4DD}"/>
                    </a:ext>
                  </a:extLst>
                </p14:cNvPr>
                <p14:cNvContentPartPr/>
                <p14:nvPr/>
              </p14:nvContentPartPr>
              <p14:xfrm>
                <a:off x="4984600" y="3269587"/>
                <a:ext cx="25200" cy="78120"/>
              </p14:xfrm>
            </p:contentPart>
          </mc:Choice>
          <mc:Fallback xmlns="">
            <p:pic>
              <p:nvPicPr>
                <p:cNvPr id="381" name="Input penna 380">
                  <a:extLst>
                    <a:ext uri="{FF2B5EF4-FFF2-40B4-BE49-F238E27FC236}">
                      <a16:creationId xmlns:a16="http://schemas.microsoft.com/office/drawing/2014/main" id="{568DF15A-A1DC-4791-ADD9-B7B8898FABE6}"/>
                    </a:ext>
                  </a:extLst>
                </p:cNvPr>
                <p:cNvPicPr/>
                <p:nvPr/>
              </p:nvPicPr>
              <p:blipFill>
                <a:blip r:embed="rId2332"/>
                <a:stretch>
                  <a:fillRect/>
                </a:stretch>
              </p:blipFill>
              <p:spPr>
                <a:xfrm>
                  <a:off x="4975960" y="3260947"/>
                  <a:ext cx="42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3">
              <p14:nvContentPartPr>
                <p14:cNvPr id="1213" name="Input penna 1212">
                  <a:extLst>
                    <a:ext uri="{FF2B5EF4-FFF2-40B4-BE49-F238E27FC236}">
                      <a16:creationId xmlns:a16="http://schemas.microsoft.com/office/drawing/2014/main" id="{211BD3D4-3A3E-4D9F-89B7-5FBCCA83904F}"/>
                    </a:ext>
                  </a:extLst>
                </p14:cNvPr>
                <p14:cNvContentPartPr/>
                <p14:nvPr/>
              </p14:nvContentPartPr>
              <p14:xfrm>
                <a:off x="5031760" y="3266707"/>
                <a:ext cx="56880" cy="87480"/>
              </p14:xfrm>
            </p:contentPart>
          </mc:Choice>
          <mc:Fallback xmlns="">
            <p:pic>
              <p:nvPicPr>
                <p:cNvPr id="382" name="Input penna 381">
                  <a:extLst>
                    <a:ext uri="{FF2B5EF4-FFF2-40B4-BE49-F238E27FC236}">
                      <a16:creationId xmlns:a16="http://schemas.microsoft.com/office/drawing/2014/main" id="{045E7488-EE82-4012-BA5B-1754F0A9D1ED}"/>
                    </a:ext>
                  </a:extLst>
                </p:cNvPr>
                <p:cNvPicPr/>
                <p:nvPr/>
              </p:nvPicPr>
              <p:blipFill>
                <a:blip r:embed="rId2334"/>
                <a:stretch>
                  <a:fillRect/>
                </a:stretch>
              </p:blipFill>
              <p:spPr>
                <a:xfrm>
                  <a:off x="5022760" y="3257707"/>
                  <a:ext cx="74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5">
              <p14:nvContentPartPr>
                <p14:cNvPr id="1214" name="Input penna 1213">
                  <a:extLst>
                    <a:ext uri="{FF2B5EF4-FFF2-40B4-BE49-F238E27FC236}">
                      <a16:creationId xmlns:a16="http://schemas.microsoft.com/office/drawing/2014/main" id="{8D4FE36E-044C-4275-939C-78AE7203E0B4}"/>
                    </a:ext>
                  </a:extLst>
                </p14:cNvPr>
                <p14:cNvContentPartPr/>
                <p14:nvPr/>
              </p14:nvContentPartPr>
              <p14:xfrm>
                <a:off x="5030680" y="3309187"/>
                <a:ext cx="55800" cy="7920"/>
              </p14:xfrm>
            </p:contentPart>
          </mc:Choice>
          <mc:Fallback xmlns="">
            <p:pic>
              <p:nvPicPr>
                <p:cNvPr id="383" name="Input penna 382">
                  <a:extLst>
                    <a:ext uri="{FF2B5EF4-FFF2-40B4-BE49-F238E27FC236}">
                      <a16:creationId xmlns:a16="http://schemas.microsoft.com/office/drawing/2014/main" id="{DE0C7F7F-CCBB-4504-8461-7D999616FD5C}"/>
                    </a:ext>
                  </a:extLst>
                </p:cNvPr>
                <p:cNvPicPr/>
                <p:nvPr/>
              </p:nvPicPr>
              <p:blipFill>
                <a:blip r:embed="rId2067"/>
                <a:stretch>
                  <a:fillRect/>
                </a:stretch>
              </p:blipFill>
              <p:spPr>
                <a:xfrm>
                  <a:off x="5021680" y="3300547"/>
                  <a:ext cx="73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6">
              <p14:nvContentPartPr>
                <p14:cNvPr id="1215" name="Input penna 1214">
                  <a:extLst>
                    <a:ext uri="{FF2B5EF4-FFF2-40B4-BE49-F238E27FC236}">
                      <a16:creationId xmlns:a16="http://schemas.microsoft.com/office/drawing/2014/main" id="{1B5087BF-022B-4817-B516-A622736A14D2}"/>
                    </a:ext>
                  </a:extLst>
                </p14:cNvPr>
                <p14:cNvContentPartPr/>
                <p14:nvPr/>
              </p14:nvContentPartPr>
              <p14:xfrm>
                <a:off x="5076400" y="3268147"/>
                <a:ext cx="73800" cy="91080"/>
              </p14:xfrm>
            </p:contentPart>
          </mc:Choice>
          <mc:Fallback xmlns="">
            <p:pic>
              <p:nvPicPr>
                <p:cNvPr id="384" name="Input penna 383">
                  <a:extLst>
                    <a:ext uri="{FF2B5EF4-FFF2-40B4-BE49-F238E27FC236}">
                      <a16:creationId xmlns:a16="http://schemas.microsoft.com/office/drawing/2014/main" id="{BDD50AF3-9837-4375-B522-325713C296FA}"/>
                    </a:ext>
                  </a:extLst>
                </p:cNvPr>
                <p:cNvPicPr/>
                <p:nvPr/>
              </p:nvPicPr>
              <p:blipFill>
                <a:blip r:embed="rId2337"/>
                <a:stretch>
                  <a:fillRect/>
                </a:stretch>
              </p:blipFill>
              <p:spPr>
                <a:xfrm>
                  <a:off x="5067760" y="3259507"/>
                  <a:ext cx="91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8">
              <p14:nvContentPartPr>
                <p14:cNvPr id="1216" name="Input penna 1215">
                  <a:extLst>
                    <a:ext uri="{FF2B5EF4-FFF2-40B4-BE49-F238E27FC236}">
                      <a16:creationId xmlns:a16="http://schemas.microsoft.com/office/drawing/2014/main" id="{790A8BDD-1E76-4764-BFF3-DD0565BB70D5}"/>
                    </a:ext>
                  </a:extLst>
                </p14:cNvPr>
                <p14:cNvContentPartPr/>
                <p14:nvPr/>
              </p14:nvContentPartPr>
              <p14:xfrm>
                <a:off x="5146240" y="3266707"/>
                <a:ext cx="160200" cy="84240"/>
              </p14:xfrm>
            </p:contentPart>
          </mc:Choice>
          <mc:Fallback xmlns="">
            <p:pic>
              <p:nvPicPr>
                <p:cNvPr id="385" name="Input penna 384">
                  <a:extLst>
                    <a:ext uri="{FF2B5EF4-FFF2-40B4-BE49-F238E27FC236}">
                      <a16:creationId xmlns:a16="http://schemas.microsoft.com/office/drawing/2014/main" id="{A37823C4-E49A-4DB4-A673-59D8EC3B7272}"/>
                    </a:ext>
                  </a:extLst>
                </p:cNvPr>
                <p:cNvPicPr/>
                <p:nvPr/>
              </p:nvPicPr>
              <p:blipFill>
                <a:blip r:embed="rId2339"/>
                <a:stretch>
                  <a:fillRect/>
                </a:stretch>
              </p:blipFill>
              <p:spPr>
                <a:xfrm>
                  <a:off x="5137600" y="3257707"/>
                  <a:ext cx="177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0">
              <p14:nvContentPartPr>
                <p14:cNvPr id="1217" name="Input penna 1216">
                  <a:extLst>
                    <a:ext uri="{FF2B5EF4-FFF2-40B4-BE49-F238E27FC236}">
                      <a16:creationId xmlns:a16="http://schemas.microsoft.com/office/drawing/2014/main" id="{84F63F50-612E-43C1-8AFF-8D552B29179B}"/>
                    </a:ext>
                  </a:extLst>
                </p14:cNvPr>
                <p14:cNvContentPartPr/>
                <p14:nvPr/>
              </p14:nvContentPartPr>
              <p14:xfrm>
                <a:off x="2929000" y="3439147"/>
                <a:ext cx="62280" cy="85320"/>
              </p14:xfrm>
            </p:contentPart>
          </mc:Choice>
          <mc:Fallback xmlns="">
            <p:pic>
              <p:nvPicPr>
                <p:cNvPr id="386" name="Input penna 385">
                  <a:extLst>
                    <a:ext uri="{FF2B5EF4-FFF2-40B4-BE49-F238E27FC236}">
                      <a16:creationId xmlns:a16="http://schemas.microsoft.com/office/drawing/2014/main" id="{15584C4E-5EB6-4712-B7EA-87A8048D3D27}"/>
                    </a:ext>
                  </a:extLst>
                </p:cNvPr>
                <p:cNvPicPr/>
                <p:nvPr/>
              </p:nvPicPr>
              <p:blipFill>
                <a:blip r:embed="rId2341"/>
                <a:stretch>
                  <a:fillRect/>
                </a:stretch>
              </p:blipFill>
              <p:spPr>
                <a:xfrm>
                  <a:off x="2920360" y="3430507"/>
                  <a:ext cx="79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2">
              <p14:nvContentPartPr>
                <p14:cNvPr id="1218" name="Input penna 1217">
                  <a:extLst>
                    <a:ext uri="{FF2B5EF4-FFF2-40B4-BE49-F238E27FC236}">
                      <a16:creationId xmlns:a16="http://schemas.microsoft.com/office/drawing/2014/main" id="{32734595-6AA9-478D-BEEE-3D9B75417A21}"/>
                    </a:ext>
                  </a:extLst>
                </p14:cNvPr>
                <p14:cNvContentPartPr/>
                <p14:nvPr/>
              </p14:nvContentPartPr>
              <p14:xfrm>
                <a:off x="3124120" y="3426547"/>
                <a:ext cx="15840" cy="84240"/>
              </p14:xfrm>
            </p:contentPart>
          </mc:Choice>
          <mc:Fallback xmlns="">
            <p:pic>
              <p:nvPicPr>
                <p:cNvPr id="387" name="Input penna 386">
                  <a:extLst>
                    <a:ext uri="{FF2B5EF4-FFF2-40B4-BE49-F238E27FC236}">
                      <a16:creationId xmlns:a16="http://schemas.microsoft.com/office/drawing/2014/main" id="{ADA5CB54-12F3-4862-90FC-C2CD1AB33375}"/>
                    </a:ext>
                  </a:extLst>
                </p:cNvPr>
                <p:cNvPicPr/>
                <p:nvPr/>
              </p:nvPicPr>
              <p:blipFill>
                <a:blip r:embed="rId2343"/>
                <a:stretch>
                  <a:fillRect/>
                </a:stretch>
              </p:blipFill>
              <p:spPr>
                <a:xfrm>
                  <a:off x="3115120" y="3417907"/>
                  <a:ext cx="334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4">
              <p14:nvContentPartPr>
                <p14:cNvPr id="1219" name="Input penna 1218">
                  <a:extLst>
                    <a:ext uri="{FF2B5EF4-FFF2-40B4-BE49-F238E27FC236}">
                      <a16:creationId xmlns:a16="http://schemas.microsoft.com/office/drawing/2014/main" id="{37076561-66BD-466D-8B2B-90EF7DF55E0F}"/>
                    </a:ext>
                  </a:extLst>
                </p14:cNvPr>
                <p14:cNvContentPartPr/>
                <p14:nvPr/>
              </p14:nvContentPartPr>
              <p14:xfrm>
                <a:off x="3125920" y="3429787"/>
                <a:ext cx="51480" cy="104400"/>
              </p14:xfrm>
            </p:contentPart>
          </mc:Choice>
          <mc:Fallback xmlns="">
            <p:pic>
              <p:nvPicPr>
                <p:cNvPr id="388" name="Input penna 387">
                  <a:extLst>
                    <a:ext uri="{FF2B5EF4-FFF2-40B4-BE49-F238E27FC236}">
                      <a16:creationId xmlns:a16="http://schemas.microsoft.com/office/drawing/2014/main" id="{ADB9E8EC-16D4-4FB9-8FCE-4629E7A456DD}"/>
                    </a:ext>
                  </a:extLst>
                </p:cNvPr>
                <p:cNvPicPr/>
                <p:nvPr/>
              </p:nvPicPr>
              <p:blipFill>
                <a:blip r:embed="rId2345"/>
                <a:stretch>
                  <a:fillRect/>
                </a:stretch>
              </p:blipFill>
              <p:spPr>
                <a:xfrm>
                  <a:off x="3117280" y="3420787"/>
                  <a:ext cx="691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6">
              <p14:nvContentPartPr>
                <p14:cNvPr id="1220" name="Input penna 1219">
                  <a:extLst>
                    <a:ext uri="{FF2B5EF4-FFF2-40B4-BE49-F238E27FC236}">
                      <a16:creationId xmlns:a16="http://schemas.microsoft.com/office/drawing/2014/main" id="{EE16E2A3-DE62-40D3-8E87-169C31FAB8CC}"/>
                    </a:ext>
                  </a:extLst>
                </p14:cNvPr>
                <p14:cNvContentPartPr/>
                <p14:nvPr/>
              </p14:nvContentPartPr>
              <p14:xfrm>
                <a:off x="3202600" y="3442027"/>
                <a:ext cx="11880" cy="78120"/>
              </p14:xfrm>
            </p:contentPart>
          </mc:Choice>
          <mc:Fallback xmlns="">
            <p:pic>
              <p:nvPicPr>
                <p:cNvPr id="389" name="Input penna 388">
                  <a:extLst>
                    <a:ext uri="{FF2B5EF4-FFF2-40B4-BE49-F238E27FC236}">
                      <a16:creationId xmlns:a16="http://schemas.microsoft.com/office/drawing/2014/main" id="{EACCB2E1-0C4D-4482-840C-44E867562363}"/>
                    </a:ext>
                  </a:extLst>
                </p:cNvPr>
                <p:cNvPicPr/>
                <p:nvPr/>
              </p:nvPicPr>
              <p:blipFill>
                <a:blip r:embed="rId2347"/>
                <a:stretch>
                  <a:fillRect/>
                </a:stretch>
              </p:blipFill>
              <p:spPr>
                <a:xfrm>
                  <a:off x="3193600" y="3433027"/>
                  <a:ext cx="295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8">
              <p14:nvContentPartPr>
                <p14:cNvPr id="1221" name="Input penna 1220">
                  <a:extLst>
                    <a:ext uri="{FF2B5EF4-FFF2-40B4-BE49-F238E27FC236}">
                      <a16:creationId xmlns:a16="http://schemas.microsoft.com/office/drawing/2014/main" id="{009FCE83-6FBD-4957-AF71-BCD94D9C3B8C}"/>
                    </a:ext>
                  </a:extLst>
                </p14:cNvPr>
                <p14:cNvContentPartPr/>
                <p14:nvPr/>
              </p14:nvContentPartPr>
              <p14:xfrm>
                <a:off x="3237880" y="3452467"/>
                <a:ext cx="60480" cy="104040"/>
              </p14:xfrm>
            </p:contentPart>
          </mc:Choice>
          <mc:Fallback xmlns="">
            <p:pic>
              <p:nvPicPr>
                <p:cNvPr id="390" name="Input penna 389">
                  <a:extLst>
                    <a:ext uri="{FF2B5EF4-FFF2-40B4-BE49-F238E27FC236}">
                      <a16:creationId xmlns:a16="http://schemas.microsoft.com/office/drawing/2014/main" id="{6880107B-5D6A-400A-9B3D-8B20B48E896B}"/>
                    </a:ext>
                  </a:extLst>
                </p:cNvPr>
                <p:cNvPicPr/>
                <p:nvPr/>
              </p:nvPicPr>
              <p:blipFill>
                <a:blip r:embed="rId2349"/>
                <a:stretch>
                  <a:fillRect/>
                </a:stretch>
              </p:blipFill>
              <p:spPr>
                <a:xfrm>
                  <a:off x="3228880" y="3443827"/>
                  <a:ext cx="781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0">
              <p14:nvContentPartPr>
                <p14:cNvPr id="1222" name="Input penna 1221">
                  <a:extLst>
                    <a:ext uri="{FF2B5EF4-FFF2-40B4-BE49-F238E27FC236}">
                      <a16:creationId xmlns:a16="http://schemas.microsoft.com/office/drawing/2014/main" id="{26633D05-5ED6-47D0-AF3F-B48D7B406776}"/>
                    </a:ext>
                  </a:extLst>
                </p14:cNvPr>
                <p14:cNvContentPartPr/>
                <p14:nvPr/>
              </p14:nvContentPartPr>
              <p14:xfrm>
                <a:off x="3292240" y="3473707"/>
                <a:ext cx="109800" cy="82800"/>
              </p14:xfrm>
            </p:contentPart>
          </mc:Choice>
          <mc:Fallback xmlns="">
            <p:pic>
              <p:nvPicPr>
                <p:cNvPr id="391" name="Input penna 390">
                  <a:extLst>
                    <a:ext uri="{FF2B5EF4-FFF2-40B4-BE49-F238E27FC236}">
                      <a16:creationId xmlns:a16="http://schemas.microsoft.com/office/drawing/2014/main" id="{39C81109-ED46-46D5-A986-823CEC1D22E8}"/>
                    </a:ext>
                  </a:extLst>
                </p:cNvPr>
                <p:cNvPicPr/>
                <p:nvPr/>
              </p:nvPicPr>
              <p:blipFill>
                <a:blip r:embed="rId2351"/>
                <a:stretch>
                  <a:fillRect/>
                </a:stretch>
              </p:blipFill>
              <p:spPr>
                <a:xfrm>
                  <a:off x="3283240" y="3465067"/>
                  <a:ext cx="1274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2">
              <p14:nvContentPartPr>
                <p14:cNvPr id="1223" name="Input penna 1222">
                  <a:extLst>
                    <a:ext uri="{FF2B5EF4-FFF2-40B4-BE49-F238E27FC236}">
                      <a16:creationId xmlns:a16="http://schemas.microsoft.com/office/drawing/2014/main" id="{2992DB02-041C-4079-93D3-BE370A965E06}"/>
                    </a:ext>
                  </a:extLst>
                </p14:cNvPr>
                <p14:cNvContentPartPr/>
                <p14:nvPr/>
              </p14:nvContentPartPr>
              <p14:xfrm>
                <a:off x="3313480" y="3521227"/>
                <a:ext cx="73080" cy="1800"/>
              </p14:xfrm>
            </p:contentPart>
          </mc:Choice>
          <mc:Fallback xmlns="">
            <p:pic>
              <p:nvPicPr>
                <p:cNvPr id="392" name="Input penna 391">
                  <a:extLst>
                    <a:ext uri="{FF2B5EF4-FFF2-40B4-BE49-F238E27FC236}">
                      <a16:creationId xmlns:a16="http://schemas.microsoft.com/office/drawing/2014/main" id="{324D889C-9D55-4013-8482-14742854AF0C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3304480" y="3512227"/>
                  <a:ext cx="907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3">
              <p14:nvContentPartPr>
                <p14:cNvPr id="1224" name="Input penna 1223">
                  <a:extLst>
                    <a:ext uri="{FF2B5EF4-FFF2-40B4-BE49-F238E27FC236}">
                      <a16:creationId xmlns:a16="http://schemas.microsoft.com/office/drawing/2014/main" id="{00E77E8C-7577-45C6-BDBE-D028AB45F7A6}"/>
                    </a:ext>
                  </a:extLst>
                </p14:cNvPr>
                <p14:cNvContentPartPr/>
                <p14:nvPr/>
              </p14:nvContentPartPr>
              <p14:xfrm>
                <a:off x="3392680" y="3449587"/>
                <a:ext cx="163800" cy="109440"/>
              </p14:xfrm>
            </p:contentPart>
          </mc:Choice>
          <mc:Fallback xmlns="">
            <p:pic>
              <p:nvPicPr>
                <p:cNvPr id="393" name="Input penna 392">
                  <a:extLst>
                    <a:ext uri="{FF2B5EF4-FFF2-40B4-BE49-F238E27FC236}">
                      <a16:creationId xmlns:a16="http://schemas.microsoft.com/office/drawing/2014/main" id="{74D11195-76DC-42AD-B4F6-1957DA0C7E89}"/>
                    </a:ext>
                  </a:extLst>
                </p:cNvPr>
                <p:cNvPicPr/>
                <p:nvPr/>
              </p:nvPicPr>
              <p:blipFill>
                <a:blip r:embed="rId2354"/>
                <a:stretch>
                  <a:fillRect/>
                </a:stretch>
              </p:blipFill>
              <p:spPr>
                <a:xfrm>
                  <a:off x="3384040" y="3440587"/>
                  <a:ext cx="181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5">
              <p14:nvContentPartPr>
                <p14:cNvPr id="1225" name="Input penna 1224">
                  <a:extLst>
                    <a:ext uri="{FF2B5EF4-FFF2-40B4-BE49-F238E27FC236}">
                      <a16:creationId xmlns:a16="http://schemas.microsoft.com/office/drawing/2014/main" id="{1692C274-31D1-4D5A-B3BE-B4C121D3CCF3}"/>
                    </a:ext>
                  </a:extLst>
                </p14:cNvPr>
                <p14:cNvContentPartPr/>
                <p14:nvPr/>
              </p14:nvContentPartPr>
              <p14:xfrm>
                <a:off x="3567640" y="3474427"/>
                <a:ext cx="76680" cy="70560"/>
              </p14:xfrm>
            </p:contentPart>
          </mc:Choice>
          <mc:Fallback xmlns="">
            <p:pic>
              <p:nvPicPr>
                <p:cNvPr id="394" name="Input penna 393">
                  <a:extLst>
                    <a:ext uri="{FF2B5EF4-FFF2-40B4-BE49-F238E27FC236}">
                      <a16:creationId xmlns:a16="http://schemas.microsoft.com/office/drawing/2014/main" id="{E0D2F224-7D38-436C-9611-D9F833165661}"/>
                    </a:ext>
                  </a:extLst>
                </p:cNvPr>
                <p:cNvPicPr/>
                <p:nvPr/>
              </p:nvPicPr>
              <p:blipFill>
                <a:blip r:embed="rId2356"/>
                <a:stretch>
                  <a:fillRect/>
                </a:stretch>
              </p:blipFill>
              <p:spPr>
                <a:xfrm>
                  <a:off x="3559000" y="3465787"/>
                  <a:ext cx="943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7">
              <p14:nvContentPartPr>
                <p14:cNvPr id="1226" name="Input penna 1225">
                  <a:extLst>
                    <a:ext uri="{FF2B5EF4-FFF2-40B4-BE49-F238E27FC236}">
                      <a16:creationId xmlns:a16="http://schemas.microsoft.com/office/drawing/2014/main" id="{B99586E1-976D-401C-831E-B80AE3AC5BAF}"/>
                    </a:ext>
                  </a:extLst>
                </p14:cNvPr>
                <p14:cNvContentPartPr/>
                <p14:nvPr/>
              </p14:nvContentPartPr>
              <p14:xfrm>
                <a:off x="3659440" y="3457867"/>
                <a:ext cx="96120" cy="91080"/>
              </p14:xfrm>
            </p:contentPart>
          </mc:Choice>
          <mc:Fallback xmlns="">
            <p:pic>
              <p:nvPicPr>
                <p:cNvPr id="395" name="Input penna 394">
                  <a:extLst>
                    <a:ext uri="{FF2B5EF4-FFF2-40B4-BE49-F238E27FC236}">
                      <a16:creationId xmlns:a16="http://schemas.microsoft.com/office/drawing/2014/main" id="{4062369A-4ACE-40F9-8A82-013B4A0030B6}"/>
                    </a:ext>
                  </a:extLst>
                </p:cNvPr>
                <p:cNvPicPr/>
                <p:nvPr/>
              </p:nvPicPr>
              <p:blipFill>
                <a:blip r:embed="rId2358"/>
                <a:stretch>
                  <a:fillRect/>
                </a:stretch>
              </p:blipFill>
              <p:spPr>
                <a:xfrm>
                  <a:off x="3650800" y="3449227"/>
                  <a:ext cx="113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9">
              <p14:nvContentPartPr>
                <p14:cNvPr id="1227" name="Input penna 1226">
                  <a:extLst>
                    <a:ext uri="{FF2B5EF4-FFF2-40B4-BE49-F238E27FC236}">
                      <a16:creationId xmlns:a16="http://schemas.microsoft.com/office/drawing/2014/main" id="{202D8BDD-92E1-4565-9E91-95C9EEFAE373}"/>
                    </a:ext>
                  </a:extLst>
                </p14:cNvPr>
                <p14:cNvContentPartPr/>
                <p14:nvPr/>
              </p14:nvContentPartPr>
              <p14:xfrm>
                <a:off x="3728560" y="3470827"/>
                <a:ext cx="76680" cy="85680"/>
              </p14:xfrm>
            </p:contentPart>
          </mc:Choice>
          <mc:Fallback xmlns="">
            <p:pic>
              <p:nvPicPr>
                <p:cNvPr id="396" name="Input penna 395">
                  <a:extLst>
                    <a:ext uri="{FF2B5EF4-FFF2-40B4-BE49-F238E27FC236}">
                      <a16:creationId xmlns:a16="http://schemas.microsoft.com/office/drawing/2014/main" id="{78B7DE8D-E467-4C63-8605-7459E799CAFE}"/>
                    </a:ext>
                  </a:extLst>
                </p:cNvPr>
                <p:cNvPicPr/>
                <p:nvPr/>
              </p:nvPicPr>
              <p:blipFill>
                <a:blip r:embed="rId2360"/>
                <a:stretch>
                  <a:fillRect/>
                </a:stretch>
              </p:blipFill>
              <p:spPr>
                <a:xfrm>
                  <a:off x="3719920" y="3462187"/>
                  <a:ext cx="94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1">
              <p14:nvContentPartPr>
                <p14:cNvPr id="1228" name="Input penna 1227">
                  <a:extLst>
                    <a:ext uri="{FF2B5EF4-FFF2-40B4-BE49-F238E27FC236}">
                      <a16:creationId xmlns:a16="http://schemas.microsoft.com/office/drawing/2014/main" id="{E779D890-9D5D-4E7A-9176-CAEC585D472D}"/>
                    </a:ext>
                  </a:extLst>
                </p14:cNvPr>
                <p14:cNvContentPartPr/>
                <p14:nvPr/>
              </p14:nvContentPartPr>
              <p14:xfrm>
                <a:off x="3737920" y="3499627"/>
                <a:ext cx="67320" cy="18720"/>
              </p14:xfrm>
            </p:contentPart>
          </mc:Choice>
          <mc:Fallback xmlns="">
            <p:pic>
              <p:nvPicPr>
                <p:cNvPr id="397" name="Input penna 396">
                  <a:extLst>
                    <a:ext uri="{FF2B5EF4-FFF2-40B4-BE49-F238E27FC236}">
                      <a16:creationId xmlns:a16="http://schemas.microsoft.com/office/drawing/2014/main" id="{4CC6D73D-B232-4FB2-B2A8-D871F070AFA2}"/>
                    </a:ext>
                  </a:extLst>
                </p:cNvPr>
                <p:cNvPicPr/>
                <p:nvPr/>
              </p:nvPicPr>
              <p:blipFill>
                <a:blip r:embed="rId2362"/>
                <a:stretch>
                  <a:fillRect/>
                </a:stretch>
              </p:blipFill>
              <p:spPr>
                <a:xfrm>
                  <a:off x="3729280" y="3490987"/>
                  <a:ext cx="84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3">
              <p14:nvContentPartPr>
                <p14:cNvPr id="1229" name="Input penna 1228">
                  <a:extLst>
                    <a:ext uri="{FF2B5EF4-FFF2-40B4-BE49-F238E27FC236}">
                      <a16:creationId xmlns:a16="http://schemas.microsoft.com/office/drawing/2014/main" id="{FD842C03-A001-44EB-AF56-0BEBDBFB485E}"/>
                    </a:ext>
                  </a:extLst>
                </p14:cNvPr>
                <p14:cNvContentPartPr/>
                <p14:nvPr/>
              </p14:nvContentPartPr>
              <p14:xfrm>
                <a:off x="3898480" y="3495307"/>
                <a:ext cx="115200" cy="74880"/>
              </p14:xfrm>
            </p:contentPart>
          </mc:Choice>
          <mc:Fallback xmlns="">
            <p:pic>
              <p:nvPicPr>
                <p:cNvPr id="398" name="Input penna 397">
                  <a:extLst>
                    <a:ext uri="{FF2B5EF4-FFF2-40B4-BE49-F238E27FC236}">
                      <a16:creationId xmlns:a16="http://schemas.microsoft.com/office/drawing/2014/main" id="{12BCE446-5063-4005-8477-8F6C86EC84F7}"/>
                    </a:ext>
                  </a:extLst>
                </p:cNvPr>
                <p:cNvPicPr/>
                <p:nvPr/>
              </p:nvPicPr>
              <p:blipFill>
                <a:blip r:embed="rId2364"/>
                <a:stretch>
                  <a:fillRect/>
                </a:stretch>
              </p:blipFill>
              <p:spPr>
                <a:xfrm>
                  <a:off x="3889840" y="3486307"/>
                  <a:ext cx="132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5">
              <p14:nvContentPartPr>
                <p14:cNvPr id="1230" name="Input penna 1229">
                  <a:extLst>
                    <a:ext uri="{FF2B5EF4-FFF2-40B4-BE49-F238E27FC236}">
                      <a16:creationId xmlns:a16="http://schemas.microsoft.com/office/drawing/2014/main" id="{DFDCF431-1D29-4C0C-B1D6-2D1763EF5887}"/>
                    </a:ext>
                  </a:extLst>
                </p14:cNvPr>
                <p14:cNvContentPartPr/>
                <p14:nvPr/>
              </p14:nvContentPartPr>
              <p14:xfrm>
                <a:off x="4086760" y="3485947"/>
                <a:ext cx="153360" cy="77400"/>
              </p14:xfrm>
            </p:contentPart>
          </mc:Choice>
          <mc:Fallback xmlns="">
            <p:pic>
              <p:nvPicPr>
                <p:cNvPr id="399" name="Input penna 398">
                  <a:extLst>
                    <a:ext uri="{FF2B5EF4-FFF2-40B4-BE49-F238E27FC236}">
                      <a16:creationId xmlns:a16="http://schemas.microsoft.com/office/drawing/2014/main" id="{87D76DB5-9AF6-4FA1-9105-7E4E5DA6B346}"/>
                    </a:ext>
                  </a:extLst>
                </p:cNvPr>
                <p:cNvPicPr/>
                <p:nvPr/>
              </p:nvPicPr>
              <p:blipFill>
                <a:blip r:embed="rId2366"/>
                <a:stretch>
                  <a:fillRect/>
                </a:stretch>
              </p:blipFill>
              <p:spPr>
                <a:xfrm>
                  <a:off x="4077760" y="3477307"/>
                  <a:ext cx="1710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7">
              <p14:nvContentPartPr>
                <p14:cNvPr id="1231" name="Input penna 1230">
                  <a:extLst>
                    <a:ext uri="{FF2B5EF4-FFF2-40B4-BE49-F238E27FC236}">
                      <a16:creationId xmlns:a16="http://schemas.microsoft.com/office/drawing/2014/main" id="{5F402BE3-E291-447C-949A-D13E44C061E2}"/>
                    </a:ext>
                  </a:extLst>
                </p14:cNvPr>
                <p14:cNvContentPartPr/>
                <p14:nvPr/>
              </p14:nvContentPartPr>
              <p14:xfrm>
                <a:off x="4265680" y="3464707"/>
                <a:ext cx="136080" cy="89280"/>
              </p14:xfrm>
            </p:contentPart>
          </mc:Choice>
          <mc:Fallback xmlns="">
            <p:pic>
              <p:nvPicPr>
                <p:cNvPr id="400" name="Input penna 399">
                  <a:extLst>
                    <a:ext uri="{FF2B5EF4-FFF2-40B4-BE49-F238E27FC236}">
                      <a16:creationId xmlns:a16="http://schemas.microsoft.com/office/drawing/2014/main" id="{49BAFAB5-2010-439F-8B9F-DC1825C11EDB}"/>
                    </a:ext>
                  </a:extLst>
                </p:cNvPr>
                <p:cNvPicPr/>
                <p:nvPr/>
              </p:nvPicPr>
              <p:blipFill>
                <a:blip r:embed="rId2368"/>
                <a:stretch>
                  <a:fillRect/>
                </a:stretch>
              </p:blipFill>
              <p:spPr>
                <a:xfrm>
                  <a:off x="4257040" y="3456067"/>
                  <a:ext cx="153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9">
              <p14:nvContentPartPr>
                <p14:cNvPr id="1232" name="Input penna 1231">
                  <a:extLst>
                    <a:ext uri="{FF2B5EF4-FFF2-40B4-BE49-F238E27FC236}">
                      <a16:creationId xmlns:a16="http://schemas.microsoft.com/office/drawing/2014/main" id="{F43FB789-DBEA-4B9C-BBD9-C0C563CBA14D}"/>
                    </a:ext>
                  </a:extLst>
                </p14:cNvPr>
                <p14:cNvContentPartPr/>
                <p14:nvPr/>
              </p14:nvContentPartPr>
              <p14:xfrm>
                <a:off x="4386280" y="3493867"/>
                <a:ext cx="139680" cy="73080"/>
              </p14:xfrm>
            </p:contentPart>
          </mc:Choice>
          <mc:Fallback xmlns="">
            <p:pic>
              <p:nvPicPr>
                <p:cNvPr id="401" name="Input penna 400">
                  <a:extLst>
                    <a:ext uri="{FF2B5EF4-FFF2-40B4-BE49-F238E27FC236}">
                      <a16:creationId xmlns:a16="http://schemas.microsoft.com/office/drawing/2014/main" id="{8807B72C-3E0B-49F0-9820-DCAFB0F0DABC}"/>
                    </a:ext>
                  </a:extLst>
                </p:cNvPr>
                <p:cNvPicPr/>
                <p:nvPr/>
              </p:nvPicPr>
              <p:blipFill>
                <a:blip r:embed="rId2370"/>
                <a:stretch>
                  <a:fillRect/>
                </a:stretch>
              </p:blipFill>
              <p:spPr>
                <a:xfrm>
                  <a:off x="4377640" y="3484867"/>
                  <a:ext cx="1573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1">
              <p14:nvContentPartPr>
                <p14:cNvPr id="1233" name="Input penna 1232">
                  <a:extLst>
                    <a:ext uri="{FF2B5EF4-FFF2-40B4-BE49-F238E27FC236}">
                      <a16:creationId xmlns:a16="http://schemas.microsoft.com/office/drawing/2014/main" id="{4ADDC7CC-9F79-4A24-8931-ADAD17EB8F08}"/>
                    </a:ext>
                  </a:extLst>
                </p14:cNvPr>
                <p14:cNvContentPartPr/>
                <p14:nvPr/>
              </p14:nvContentPartPr>
              <p14:xfrm>
                <a:off x="4575640" y="3428347"/>
                <a:ext cx="25200" cy="47520"/>
              </p14:xfrm>
            </p:contentPart>
          </mc:Choice>
          <mc:Fallback xmlns="">
            <p:pic>
              <p:nvPicPr>
                <p:cNvPr id="402" name="Input penna 401">
                  <a:extLst>
                    <a:ext uri="{FF2B5EF4-FFF2-40B4-BE49-F238E27FC236}">
                      <a16:creationId xmlns:a16="http://schemas.microsoft.com/office/drawing/2014/main" id="{A5CBDE76-E750-4688-BEEC-84FD4B24EEDB}"/>
                    </a:ext>
                  </a:extLst>
                </p:cNvPr>
                <p:cNvPicPr/>
                <p:nvPr/>
              </p:nvPicPr>
              <p:blipFill>
                <a:blip r:embed="rId2372"/>
                <a:stretch>
                  <a:fillRect/>
                </a:stretch>
              </p:blipFill>
              <p:spPr>
                <a:xfrm>
                  <a:off x="4566640" y="3419347"/>
                  <a:ext cx="428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3">
              <p14:nvContentPartPr>
                <p14:cNvPr id="1234" name="Input penna 1233">
                  <a:extLst>
                    <a:ext uri="{FF2B5EF4-FFF2-40B4-BE49-F238E27FC236}">
                      <a16:creationId xmlns:a16="http://schemas.microsoft.com/office/drawing/2014/main" id="{DA280E3C-F0AB-42D5-AB27-0762E9E0DBDC}"/>
                    </a:ext>
                  </a:extLst>
                </p14:cNvPr>
                <p14:cNvContentPartPr/>
                <p14:nvPr/>
              </p14:nvContentPartPr>
              <p14:xfrm>
                <a:off x="4561960" y="3453187"/>
                <a:ext cx="38520" cy="36360"/>
              </p14:xfrm>
            </p:contentPart>
          </mc:Choice>
          <mc:Fallback xmlns="">
            <p:pic>
              <p:nvPicPr>
                <p:cNvPr id="403" name="Input penna 402">
                  <a:extLst>
                    <a:ext uri="{FF2B5EF4-FFF2-40B4-BE49-F238E27FC236}">
                      <a16:creationId xmlns:a16="http://schemas.microsoft.com/office/drawing/2014/main" id="{42FE3E28-DF6E-454C-9347-8687FECABC2E}"/>
                    </a:ext>
                  </a:extLst>
                </p:cNvPr>
                <p:cNvPicPr/>
                <p:nvPr/>
              </p:nvPicPr>
              <p:blipFill>
                <a:blip r:embed="rId2374"/>
                <a:stretch>
                  <a:fillRect/>
                </a:stretch>
              </p:blipFill>
              <p:spPr>
                <a:xfrm>
                  <a:off x="4553320" y="3444547"/>
                  <a:ext cx="561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5">
              <p14:nvContentPartPr>
                <p14:cNvPr id="1235" name="Input penna 1234">
                  <a:extLst>
                    <a:ext uri="{FF2B5EF4-FFF2-40B4-BE49-F238E27FC236}">
                      <a16:creationId xmlns:a16="http://schemas.microsoft.com/office/drawing/2014/main" id="{D9A28870-8724-4FD4-8B68-6AC803BD4383}"/>
                    </a:ext>
                  </a:extLst>
                </p14:cNvPr>
                <p14:cNvContentPartPr/>
                <p14:nvPr/>
              </p14:nvContentPartPr>
              <p14:xfrm>
                <a:off x="3051400" y="3358147"/>
                <a:ext cx="23400" cy="53640"/>
              </p14:xfrm>
            </p:contentPart>
          </mc:Choice>
          <mc:Fallback xmlns="">
            <p:pic>
              <p:nvPicPr>
                <p:cNvPr id="405" name="Input penna 404">
                  <a:extLst>
                    <a:ext uri="{FF2B5EF4-FFF2-40B4-BE49-F238E27FC236}">
                      <a16:creationId xmlns:a16="http://schemas.microsoft.com/office/drawing/2014/main" id="{02FD5CD8-3609-49EE-A973-A005DCF3A9E7}"/>
                    </a:ext>
                  </a:extLst>
                </p:cNvPr>
                <p:cNvPicPr/>
                <p:nvPr/>
              </p:nvPicPr>
              <p:blipFill>
                <a:blip r:embed="rId2376"/>
                <a:stretch>
                  <a:fillRect/>
                </a:stretch>
              </p:blipFill>
              <p:spPr>
                <a:xfrm>
                  <a:off x="3042760" y="3349147"/>
                  <a:ext cx="410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7">
              <p14:nvContentPartPr>
                <p14:cNvPr id="1236" name="Input penna 1235">
                  <a:extLst>
                    <a:ext uri="{FF2B5EF4-FFF2-40B4-BE49-F238E27FC236}">
                      <a16:creationId xmlns:a16="http://schemas.microsoft.com/office/drawing/2014/main" id="{90611D2D-5807-4B22-A014-C5BBE295E3B2}"/>
                    </a:ext>
                  </a:extLst>
                </p14:cNvPr>
                <p14:cNvContentPartPr/>
                <p14:nvPr/>
              </p14:nvContentPartPr>
              <p14:xfrm>
                <a:off x="3082000" y="3374707"/>
                <a:ext cx="23400" cy="59760"/>
              </p14:xfrm>
            </p:contentPart>
          </mc:Choice>
          <mc:Fallback xmlns="">
            <p:pic>
              <p:nvPicPr>
                <p:cNvPr id="406" name="Input penna 405">
                  <a:extLst>
                    <a:ext uri="{FF2B5EF4-FFF2-40B4-BE49-F238E27FC236}">
                      <a16:creationId xmlns:a16="http://schemas.microsoft.com/office/drawing/2014/main" id="{FD8E4621-8DDE-4B60-995E-12EB70185B5C}"/>
                    </a:ext>
                  </a:extLst>
                </p:cNvPr>
                <p:cNvPicPr/>
                <p:nvPr/>
              </p:nvPicPr>
              <p:blipFill>
                <a:blip r:embed="rId2378"/>
                <a:stretch>
                  <a:fillRect/>
                </a:stretch>
              </p:blipFill>
              <p:spPr>
                <a:xfrm>
                  <a:off x="3073360" y="3366067"/>
                  <a:ext cx="4104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7" name="Gruppo 1236">
            <a:extLst>
              <a:ext uri="{FF2B5EF4-FFF2-40B4-BE49-F238E27FC236}">
                <a16:creationId xmlns:a16="http://schemas.microsoft.com/office/drawing/2014/main" id="{11ED3750-AF57-4DA6-8B95-DF68FE329049}"/>
              </a:ext>
            </a:extLst>
          </p:cNvPr>
          <p:cNvGrpSpPr/>
          <p:nvPr/>
        </p:nvGrpSpPr>
        <p:grpSpPr>
          <a:xfrm>
            <a:off x="6847002" y="3586477"/>
            <a:ext cx="2840400" cy="175680"/>
            <a:chOff x="284800" y="3754867"/>
            <a:chExt cx="2840400" cy="1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79">
              <p14:nvContentPartPr>
                <p14:cNvPr id="1238" name="Input penna 1237">
                  <a:extLst>
                    <a:ext uri="{FF2B5EF4-FFF2-40B4-BE49-F238E27FC236}">
                      <a16:creationId xmlns:a16="http://schemas.microsoft.com/office/drawing/2014/main" id="{69F410C0-7CE6-4746-843A-903D11F98FBA}"/>
                    </a:ext>
                  </a:extLst>
                </p14:cNvPr>
                <p14:cNvContentPartPr/>
                <p14:nvPr/>
              </p14:nvContentPartPr>
              <p14:xfrm>
                <a:off x="284800" y="3820027"/>
                <a:ext cx="173160" cy="87480"/>
              </p14:xfrm>
            </p:contentPart>
          </mc:Choice>
          <mc:Fallback xmlns="">
            <p:pic>
              <p:nvPicPr>
                <p:cNvPr id="408" name="Input penna 407">
                  <a:extLst>
                    <a:ext uri="{FF2B5EF4-FFF2-40B4-BE49-F238E27FC236}">
                      <a16:creationId xmlns:a16="http://schemas.microsoft.com/office/drawing/2014/main" id="{880CFAF4-33BD-42AC-A062-B5539236CFF6}"/>
                    </a:ext>
                  </a:extLst>
                </p:cNvPr>
                <p:cNvPicPr/>
                <p:nvPr/>
              </p:nvPicPr>
              <p:blipFill>
                <a:blip r:embed="rId2380"/>
                <a:stretch>
                  <a:fillRect/>
                </a:stretch>
              </p:blipFill>
              <p:spPr>
                <a:xfrm>
                  <a:off x="275800" y="3811027"/>
                  <a:ext cx="190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1">
              <p14:nvContentPartPr>
                <p14:cNvPr id="1239" name="Input penna 1238">
                  <a:extLst>
                    <a:ext uri="{FF2B5EF4-FFF2-40B4-BE49-F238E27FC236}">
                      <a16:creationId xmlns:a16="http://schemas.microsoft.com/office/drawing/2014/main" id="{465ACB9D-7AC1-4F26-AE54-3025E179AE5C}"/>
                    </a:ext>
                  </a:extLst>
                </p14:cNvPr>
                <p14:cNvContentPartPr/>
                <p14:nvPr/>
              </p14:nvContentPartPr>
              <p14:xfrm>
                <a:off x="479920" y="3767827"/>
                <a:ext cx="82440" cy="116280"/>
              </p14:xfrm>
            </p:contentPart>
          </mc:Choice>
          <mc:Fallback xmlns="">
            <p:pic>
              <p:nvPicPr>
                <p:cNvPr id="409" name="Input penna 408">
                  <a:extLst>
                    <a:ext uri="{FF2B5EF4-FFF2-40B4-BE49-F238E27FC236}">
                      <a16:creationId xmlns:a16="http://schemas.microsoft.com/office/drawing/2014/main" id="{487DBF64-B424-4876-9DAF-56B09D46D574}"/>
                    </a:ext>
                  </a:extLst>
                </p:cNvPr>
                <p:cNvPicPr/>
                <p:nvPr/>
              </p:nvPicPr>
              <p:blipFill>
                <a:blip r:embed="rId2382"/>
                <a:stretch>
                  <a:fillRect/>
                </a:stretch>
              </p:blipFill>
              <p:spPr>
                <a:xfrm>
                  <a:off x="470920" y="3759187"/>
                  <a:ext cx="100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3">
              <p14:nvContentPartPr>
                <p14:cNvPr id="1240" name="Input penna 1239">
                  <a:extLst>
                    <a:ext uri="{FF2B5EF4-FFF2-40B4-BE49-F238E27FC236}">
                      <a16:creationId xmlns:a16="http://schemas.microsoft.com/office/drawing/2014/main" id="{80A1D8CD-3E98-4567-88A2-E1158E6BA301}"/>
                    </a:ext>
                  </a:extLst>
                </p14:cNvPr>
                <p14:cNvContentPartPr/>
                <p14:nvPr/>
              </p14:nvContentPartPr>
              <p14:xfrm>
                <a:off x="582880" y="3799867"/>
                <a:ext cx="58320" cy="111960"/>
              </p14:xfrm>
            </p:contentPart>
          </mc:Choice>
          <mc:Fallback xmlns="">
            <p:pic>
              <p:nvPicPr>
                <p:cNvPr id="410" name="Input penna 409">
                  <a:extLst>
                    <a:ext uri="{FF2B5EF4-FFF2-40B4-BE49-F238E27FC236}">
                      <a16:creationId xmlns:a16="http://schemas.microsoft.com/office/drawing/2014/main" id="{C692915A-976C-400E-862B-D7489E19FF3F}"/>
                    </a:ext>
                  </a:extLst>
                </p:cNvPr>
                <p:cNvPicPr/>
                <p:nvPr/>
              </p:nvPicPr>
              <p:blipFill>
                <a:blip r:embed="rId2384"/>
                <a:stretch>
                  <a:fillRect/>
                </a:stretch>
              </p:blipFill>
              <p:spPr>
                <a:xfrm>
                  <a:off x="573880" y="3791227"/>
                  <a:ext cx="759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5">
              <p14:nvContentPartPr>
                <p14:cNvPr id="1241" name="Input penna 1240">
                  <a:extLst>
                    <a:ext uri="{FF2B5EF4-FFF2-40B4-BE49-F238E27FC236}">
                      <a16:creationId xmlns:a16="http://schemas.microsoft.com/office/drawing/2014/main" id="{2129B67C-8C42-406F-8586-8EA714840ED5}"/>
                    </a:ext>
                  </a:extLst>
                </p14:cNvPr>
                <p14:cNvContentPartPr/>
                <p14:nvPr/>
              </p14:nvContentPartPr>
              <p14:xfrm>
                <a:off x="674320" y="3829027"/>
                <a:ext cx="14040" cy="84240"/>
              </p14:xfrm>
            </p:contentPart>
          </mc:Choice>
          <mc:Fallback xmlns="">
            <p:pic>
              <p:nvPicPr>
                <p:cNvPr id="411" name="Input penna 410">
                  <a:extLst>
                    <a:ext uri="{FF2B5EF4-FFF2-40B4-BE49-F238E27FC236}">
                      <a16:creationId xmlns:a16="http://schemas.microsoft.com/office/drawing/2014/main" id="{61D63315-DCDB-4297-8F5C-80F1C1F10F7F}"/>
                    </a:ext>
                  </a:extLst>
                </p:cNvPr>
                <p:cNvPicPr/>
                <p:nvPr/>
              </p:nvPicPr>
              <p:blipFill>
                <a:blip r:embed="rId2386"/>
                <a:stretch>
                  <a:fillRect/>
                </a:stretch>
              </p:blipFill>
              <p:spPr>
                <a:xfrm>
                  <a:off x="665320" y="3820027"/>
                  <a:ext cx="31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7">
              <p14:nvContentPartPr>
                <p14:cNvPr id="1242" name="Input penna 1241">
                  <a:extLst>
                    <a:ext uri="{FF2B5EF4-FFF2-40B4-BE49-F238E27FC236}">
                      <a16:creationId xmlns:a16="http://schemas.microsoft.com/office/drawing/2014/main" id="{C2AB294E-C52F-40B5-8A4A-7B043AA81F6C}"/>
                    </a:ext>
                  </a:extLst>
                </p14:cNvPr>
                <p14:cNvContentPartPr/>
                <p14:nvPr/>
              </p14:nvContentPartPr>
              <p14:xfrm>
                <a:off x="726160" y="3813547"/>
                <a:ext cx="90360" cy="117000"/>
              </p14:xfrm>
            </p:contentPart>
          </mc:Choice>
          <mc:Fallback xmlns="">
            <p:pic>
              <p:nvPicPr>
                <p:cNvPr id="412" name="Input penna 411">
                  <a:extLst>
                    <a:ext uri="{FF2B5EF4-FFF2-40B4-BE49-F238E27FC236}">
                      <a16:creationId xmlns:a16="http://schemas.microsoft.com/office/drawing/2014/main" id="{4F41F1B7-A496-43D6-A224-F48AAD770C74}"/>
                    </a:ext>
                  </a:extLst>
                </p:cNvPr>
                <p:cNvPicPr/>
                <p:nvPr/>
              </p:nvPicPr>
              <p:blipFill>
                <a:blip r:embed="rId2388"/>
                <a:stretch>
                  <a:fillRect/>
                </a:stretch>
              </p:blipFill>
              <p:spPr>
                <a:xfrm>
                  <a:off x="717520" y="3804907"/>
                  <a:ext cx="1080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9">
              <p14:nvContentPartPr>
                <p14:cNvPr id="1243" name="Input penna 1242">
                  <a:extLst>
                    <a:ext uri="{FF2B5EF4-FFF2-40B4-BE49-F238E27FC236}">
                      <a16:creationId xmlns:a16="http://schemas.microsoft.com/office/drawing/2014/main" id="{C56D9FBE-D9F5-4CD6-AF27-45F5F821E5F2}"/>
                    </a:ext>
                  </a:extLst>
                </p14:cNvPr>
                <p14:cNvContentPartPr/>
                <p14:nvPr/>
              </p14:nvContentPartPr>
              <p14:xfrm>
                <a:off x="818680" y="3822547"/>
                <a:ext cx="93240" cy="95040"/>
              </p14:xfrm>
            </p:contentPart>
          </mc:Choice>
          <mc:Fallback xmlns="">
            <p:pic>
              <p:nvPicPr>
                <p:cNvPr id="413" name="Input penna 412">
                  <a:extLst>
                    <a:ext uri="{FF2B5EF4-FFF2-40B4-BE49-F238E27FC236}">
                      <a16:creationId xmlns:a16="http://schemas.microsoft.com/office/drawing/2014/main" id="{CCBC03EE-BBEE-4052-AF00-921A15AC73C9}"/>
                    </a:ext>
                  </a:extLst>
                </p:cNvPr>
                <p:cNvPicPr/>
                <p:nvPr/>
              </p:nvPicPr>
              <p:blipFill>
                <a:blip r:embed="rId2390"/>
                <a:stretch>
                  <a:fillRect/>
                </a:stretch>
              </p:blipFill>
              <p:spPr>
                <a:xfrm>
                  <a:off x="810040" y="3813907"/>
                  <a:ext cx="1108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1">
              <p14:nvContentPartPr>
                <p14:cNvPr id="1244" name="Input penna 1243">
                  <a:extLst>
                    <a:ext uri="{FF2B5EF4-FFF2-40B4-BE49-F238E27FC236}">
                      <a16:creationId xmlns:a16="http://schemas.microsoft.com/office/drawing/2014/main" id="{3D73EED7-2B98-4B21-BEB4-8CC50B34FBA5}"/>
                    </a:ext>
                  </a:extLst>
                </p14:cNvPr>
                <p14:cNvContentPartPr/>
                <p14:nvPr/>
              </p14:nvContentPartPr>
              <p14:xfrm>
                <a:off x="850360" y="3874747"/>
                <a:ext cx="65520" cy="3240"/>
              </p14:xfrm>
            </p:contentPart>
          </mc:Choice>
          <mc:Fallback xmlns="">
            <p:pic>
              <p:nvPicPr>
                <p:cNvPr id="414" name="Input penna 413">
                  <a:extLst>
                    <a:ext uri="{FF2B5EF4-FFF2-40B4-BE49-F238E27FC236}">
                      <a16:creationId xmlns:a16="http://schemas.microsoft.com/office/drawing/2014/main" id="{AF5EBC7F-4716-4D4C-8532-EF0AFC0DEBB6}"/>
                    </a:ext>
                  </a:extLst>
                </p:cNvPr>
                <p:cNvPicPr/>
                <p:nvPr/>
              </p:nvPicPr>
              <p:blipFill>
                <a:blip r:embed="rId2392"/>
                <a:stretch>
                  <a:fillRect/>
                </a:stretch>
              </p:blipFill>
              <p:spPr>
                <a:xfrm>
                  <a:off x="841720" y="3865747"/>
                  <a:ext cx="831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3">
              <p14:nvContentPartPr>
                <p14:cNvPr id="1245" name="Input penna 1244">
                  <a:extLst>
                    <a:ext uri="{FF2B5EF4-FFF2-40B4-BE49-F238E27FC236}">
                      <a16:creationId xmlns:a16="http://schemas.microsoft.com/office/drawing/2014/main" id="{E913FF4A-A488-4E73-9449-BF31EECE6643}"/>
                    </a:ext>
                  </a:extLst>
                </p14:cNvPr>
                <p14:cNvContentPartPr/>
                <p14:nvPr/>
              </p14:nvContentPartPr>
              <p14:xfrm>
                <a:off x="932800" y="3814987"/>
                <a:ext cx="151560" cy="81360"/>
              </p14:xfrm>
            </p:contentPart>
          </mc:Choice>
          <mc:Fallback xmlns="">
            <p:pic>
              <p:nvPicPr>
                <p:cNvPr id="415" name="Input penna 414">
                  <a:extLst>
                    <a:ext uri="{FF2B5EF4-FFF2-40B4-BE49-F238E27FC236}">
                      <a16:creationId xmlns:a16="http://schemas.microsoft.com/office/drawing/2014/main" id="{4E3B8E3C-5F7E-48FC-8633-67B8A0307A1D}"/>
                    </a:ext>
                  </a:extLst>
                </p:cNvPr>
                <p:cNvPicPr/>
                <p:nvPr/>
              </p:nvPicPr>
              <p:blipFill>
                <a:blip r:embed="rId2394"/>
                <a:stretch>
                  <a:fillRect/>
                </a:stretch>
              </p:blipFill>
              <p:spPr>
                <a:xfrm>
                  <a:off x="923800" y="3805987"/>
                  <a:ext cx="1692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5">
              <p14:nvContentPartPr>
                <p14:cNvPr id="1246" name="Input penna 1245">
                  <a:extLst>
                    <a:ext uri="{FF2B5EF4-FFF2-40B4-BE49-F238E27FC236}">
                      <a16:creationId xmlns:a16="http://schemas.microsoft.com/office/drawing/2014/main" id="{8B0F69E8-5E7B-4E4E-8BE1-D5F5F4BB26E2}"/>
                    </a:ext>
                  </a:extLst>
                </p14:cNvPr>
                <p14:cNvContentPartPr/>
                <p14:nvPr/>
              </p14:nvContentPartPr>
              <p14:xfrm>
                <a:off x="1236640" y="3798427"/>
                <a:ext cx="88200" cy="88200"/>
              </p14:xfrm>
            </p:contentPart>
          </mc:Choice>
          <mc:Fallback xmlns="">
            <p:pic>
              <p:nvPicPr>
                <p:cNvPr id="416" name="Input penna 415">
                  <a:extLst>
                    <a:ext uri="{FF2B5EF4-FFF2-40B4-BE49-F238E27FC236}">
                      <a16:creationId xmlns:a16="http://schemas.microsoft.com/office/drawing/2014/main" id="{E8BF3FFD-572C-4794-AE3B-06ADD8B66447}"/>
                    </a:ext>
                  </a:extLst>
                </p:cNvPr>
                <p:cNvPicPr/>
                <p:nvPr/>
              </p:nvPicPr>
              <p:blipFill>
                <a:blip r:embed="rId2396"/>
                <a:stretch>
                  <a:fillRect/>
                </a:stretch>
              </p:blipFill>
              <p:spPr>
                <a:xfrm>
                  <a:off x="1228000" y="3789787"/>
                  <a:ext cx="105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7">
              <p14:nvContentPartPr>
                <p14:cNvPr id="1247" name="Input penna 1246">
                  <a:extLst>
                    <a:ext uri="{FF2B5EF4-FFF2-40B4-BE49-F238E27FC236}">
                      <a16:creationId xmlns:a16="http://schemas.microsoft.com/office/drawing/2014/main" id="{EA1F0394-93C7-4CD7-AF92-373324A474A7}"/>
                    </a:ext>
                  </a:extLst>
                </p14:cNvPr>
                <p14:cNvContentPartPr/>
                <p14:nvPr/>
              </p14:nvContentPartPr>
              <p14:xfrm>
                <a:off x="1326640" y="3758827"/>
                <a:ext cx="4320" cy="78120"/>
              </p14:xfrm>
            </p:contentPart>
          </mc:Choice>
          <mc:Fallback xmlns="">
            <p:pic>
              <p:nvPicPr>
                <p:cNvPr id="417" name="Input penna 416">
                  <a:extLst>
                    <a:ext uri="{FF2B5EF4-FFF2-40B4-BE49-F238E27FC236}">
                      <a16:creationId xmlns:a16="http://schemas.microsoft.com/office/drawing/2014/main" id="{DFF05C7F-8088-4126-80EA-5F29A9BEF7B2}"/>
                    </a:ext>
                  </a:extLst>
                </p:cNvPr>
                <p:cNvPicPr/>
                <p:nvPr/>
              </p:nvPicPr>
              <p:blipFill>
                <a:blip r:embed="rId2398"/>
                <a:stretch>
                  <a:fillRect/>
                </a:stretch>
              </p:blipFill>
              <p:spPr>
                <a:xfrm>
                  <a:off x="1317640" y="3749827"/>
                  <a:ext cx="21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9">
              <p14:nvContentPartPr>
                <p14:cNvPr id="1248" name="Input penna 1247">
                  <a:extLst>
                    <a:ext uri="{FF2B5EF4-FFF2-40B4-BE49-F238E27FC236}">
                      <a16:creationId xmlns:a16="http://schemas.microsoft.com/office/drawing/2014/main" id="{DC1D5C43-42EB-4092-9BEF-49F87E689FE3}"/>
                    </a:ext>
                  </a:extLst>
                </p14:cNvPr>
                <p14:cNvContentPartPr/>
                <p14:nvPr/>
              </p14:nvContentPartPr>
              <p14:xfrm>
                <a:off x="1419160" y="3790147"/>
                <a:ext cx="50400" cy="100080"/>
              </p14:xfrm>
            </p:contentPart>
          </mc:Choice>
          <mc:Fallback xmlns="">
            <p:pic>
              <p:nvPicPr>
                <p:cNvPr id="419" name="Input penna 418">
                  <a:extLst>
                    <a:ext uri="{FF2B5EF4-FFF2-40B4-BE49-F238E27FC236}">
                      <a16:creationId xmlns:a16="http://schemas.microsoft.com/office/drawing/2014/main" id="{D4C6337A-50C9-4016-92CE-E86F0B33065A}"/>
                    </a:ext>
                  </a:extLst>
                </p:cNvPr>
                <p:cNvPicPr/>
                <p:nvPr/>
              </p:nvPicPr>
              <p:blipFill>
                <a:blip r:embed="rId2400"/>
                <a:stretch>
                  <a:fillRect/>
                </a:stretch>
              </p:blipFill>
              <p:spPr>
                <a:xfrm>
                  <a:off x="1410520" y="3781147"/>
                  <a:ext cx="680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1">
              <p14:nvContentPartPr>
                <p14:cNvPr id="1249" name="Input penna 1248">
                  <a:extLst>
                    <a:ext uri="{FF2B5EF4-FFF2-40B4-BE49-F238E27FC236}">
                      <a16:creationId xmlns:a16="http://schemas.microsoft.com/office/drawing/2014/main" id="{F338491E-0E4D-4CE0-9145-6E59394AAD9A}"/>
                    </a:ext>
                  </a:extLst>
                </p14:cNvPr>
                <p14:cNvContentPartPr/>
                <p14:nvPr/>
              </p14:nvContentPartPr>
              <p14:xfrm>
                <a:off x="1481440" y="3755947"/>
                <a:ext cx="93960" cy="116280"/>
              </p14:xfrm>
            </p:contentPart>
          </mc:Choice>
          <mc:Fallback xmlns="">
            <p:pic>
              <p:nvPicPr>
                <p:cNvPr id="420" name="Input penna 419">
                  <a:extLst>
                    <a:ext uri="{FF2B5EF4-FFF2-40B4-BE49-F238E27FC236}">
                      <a16:creationId xmlns:a16="http://schemas.microsoft.com/office/drawing/2014/main" id="{1A8051A7-6D55-4766-A32B-77BB677B51D2}"/>
                    </a:ext>
                  </a:extLst>
                </p:cNvPr>
                <p:cNvPicPr/>
                <p:nvPr/>
              </p:nvPicPr>
              <p:blipFill>
                <a:blip r:embed="rId2402"/>
                <a:stretch>
                  <a:fillRect/>
                </a:stretch>
              </p:blipFill>
              <p:spPr>
                <a:xfrm>
                  <a:off x="1472800" y="3746947"/>
                  <a:ext cx="1116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3">
              <p14:nvContentPartPr>
                <p14:cNvPr id="1250" name="Input penna 1249">
                  <a:extLst>
                    <a:ext uri="{FF2B5EF4-FFF2-40B4-BE49-F238E27FC236}">
                      <a16:creationId xmlns:a16="http://schemas.microsoft.com/office/drawing/2014/main" id="{D226EF97-4A84-4242-BC80-CE5CA4CF0CAC}"/>
                    </a:ext>
                  </a:extLst>
                </p14:cNvPr>
                <p14:cNvContentPartPr/>
                <p14:nvPr/>
              </p14:nvContentPartPr>
              <p14:xfrm>
                <a:off x="1586560" y="3758827"/>
                <a:ext cx="40680" cy="127080"/>
              </p14:xfrm>
            </p:contentPart>
          </mc:Choice>
          <mc:Fallback xmlns="">
            <p:pic>
              <p:nvPicPr>
                <p:cNvPr id="421" name="Input penna 420">
                  <a:extLst>
                    <a:ext uri="{FF2B5EF4-FFF2-40B4-BE49-F238E27FC236}">
                      <a16:creationId xmlns:a16="http://schemas.microsoft.com/office/drawing/2014/main" id="{CA47DCCC-17FA-445F-8E6C-0C88A945C859}"/>
                    </a:ext>
                  </a:extLst>
                </p:cNvPr>
                <p:cNvPicPr/>
                <p:nvPr/>
              </p:nvPicPr>
              <p:blipFill>
                <a:blip r:embed="rId2404"/>
                <a:stretch>
                  <a:fillRect/>
                </a:stretch>
              </p:blipFill>
              <p:spPr>
                <a:xfrm>
                  <a:off x="1577920" y="3749827"/>
                  <a:ext cx="583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5">
              <p14:nvContentPartPr>
                <p14:cNvPr id="1251" name="Input penna 1250">
                  <a:extLst>
                    <a:ext uri="{FF2B5EF4-FFF2-40B4-BE49-F238E27FC236}">
                      <a16:creationId xmlns:a16="http://schemas.microsoft.com/office/drawing/2014/main" id="{60D43BF4-1038-484C-B03A-B0A5438F3FF9}"/>
                    </a:ext>
                  </a:extLst>
                </p14:cNvPr>
                <p14:cNvContentPartPr/>
                <p14:nvPr/>
              </p14:nvContentPartPr>
              <p14:xfrm>
                <a:off x="1552360" y="3771067"/>
                <a:ext cx="113040" cy="111600"/>
              </p14:xfrm>
            </p:contentPart>
          </mc:Choice>
          <mc:Fallback xmlns="">
            <p:pic>
              <p:nvPicPr>
                <p:cNvPr id="422" name="Input penna 421">
                  <a:extLst>
                    <a:ext uri="{FF2B5EF4-FFF2-40B4-BE49-F238E27FC236}">
                      <a16:creationId xmlns:a16="http://schemas.microsoft.com/office/drawing/2014/main" id="{F70D6107-50F8-434D-B894-828EC756C3A2}"/>
                    </a:ext>
                  </a:extLst>
                </p:cNvPr>
                <p:cNvPicPr/>
                <p:nvPr/>
              </p:nvPicPr>
              <p:blipFill>
                <a:blip r:embed="rId2406"/>
                <a:stretch>
                  <a:fillRect/>
                </a:stretch>
              </p:blipFill>
              <p:spPr>
                <a:xfrm>
                  <a:off x="1543360" y="3762067"/>
                  <a:ext cx="1306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7">
              <p14:nvContentPartPr>
                <p14:cNvPr id="1252" name="Input penna 1251">
                  <a:extLst>
                    <a:ext uri="{FF2B5EF4-FFF2-40B4-BE49-F238E27FC236}">
                      <a16:creationId xmlns:a16="http://schemas.microsoft.com/office/drawing/2014/main" id="{C0A3B85D-8809-49D4-BC11-0339BB143B6A}"/>
                    </a:ext>
                  </a:extLst>
                </p14:cNvPr>
                <p14:cNvContentPartPr/>
                <p14:nvPr/>
              </p14:nvContentPartPr>
              <p14:xfrm>
                <a:off x="1707880" y="3754867"/>
                <a:ext cx="59040" cy="127080"/>
              </p14:xfrm>
            </p:contentPart>
          </mc:Choice>
          <mc:Fallback xmlns="">
            <p:pic>
              <p:nvPicPr>
                <p:cNvPr id="423" name="Input penna 422">
                  <a:extLst>
                    <a:ext uri="{FF2B5EF4-FFF2-40B4-BE49-F238E27FC236}">
                      <a16:creationId xmlns:a16="http://schemas.microsoft.com/office/drawing/2014/main" id="{77B2B25C-E9C9-43B6-9E9F-AE3E99FB3835}"/>
                    </a:ext>
                  </a:extLst>
                </p:cNvPr>
                <p:cNvPicPr/>
                <p:nvPr/>
              </p:nvPicPr>
              <p:blipFill>
                <a:blip r:embed="rId2408"/>
                <a:stretch>
                  <a:fillRect/>
                </a:stretch>
              </p:blipFill>
              <p:spPr>
                <a:xfrm>
                  <a:off x="1698880" y="3745867"/>
                  <a:ext cx="766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9">
              <p14:nvContentPartPr>
                <p14:cNvPr id="1253" name="Input penna 1252">
                  <a:extLst>
                    <a:ext uri="{FF2B5EF4-FFF2-40B4-BE49-F238E27FC236}">
                      <a16:creationId xmlns:a16="http://schemas.microsoft.com/office/drawing/2014/main" id="{05E9F83A-F984-4E70-80CD-9E0E7246C5FD}"/>
                    </a:ext>
                  </a:extLst>
                </p14:cNvPr>
                <p14:cNvContentPartPr/>
                <p14:nvPr/>
              </p14:nvContentPartPr>
              <p14:xfrm>
                <a:off x="1781680" y="3790867"/>
                <a:ext cx="73080" cy="81000"/>
              </p14:xfrm>
            </p:contentPart>
          </mc:Choice>
          <mc:Fallback xmlns="">
            <p:pic>
              <p:nvPicPr>
                <p:cNvPr id="424" name="Input penna 423">
                  <a:extLst>
                    <a:ext uri="{FF2B5EF4-FFF2-40B4-BE49-F238E27FC236}">
                      <a16:creationId xmlns:a16="http://schemas.microsoft.com/office/drawing/2014/main" id="{C83CD85C-AC98-4EC8-9E76-6D88A6F00622}"/>
                    </a:ext>
                  </a:extLst>
                </p:cNvPr>
                <p:cNvPicPr/>
                <p:nvPr/>
              </p:nvPicPr>
              <p:blipFill>
                <a:blip r:embed="rId2410"/>
                <a:stretch>
                  <a:fillRect/>
                </a:stretch>
              </p:blipFill>
              <p:spPr>
                <a:xfrm>
                  <a:off x="1773040" y="3781867"/>
                  <a:ext cx="90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1">
              <p14:nvContentPartPr>
                <p14:cNvPr id="1254" name="Input penna 1253">
                  <a:extLst>
                    <a:ext uri="{FF2B5EF4-FFF2-40B4-BE49-F238E27FC236}">
                      <a16:creationId xmlns:a16="http://schemas.microsoft.com/office/drawing/2014/main" id="{DAC55FCF-B2A7-43BF-A4B3-86B74D420AC7}"/>
                    </a:ext>
                  </a:extLst>
                </p14:cNvPr>
                <p14:cNvContentPartPr/>
                <p14:nvPr/>
              </p14:nvContentPartPr>
              <p14:xfrm>
                <a:off x="1861960" y="3787627"/>
                <a:ext cx="146520" cy="102600"/>
              </p14:xfrm>
            </p:contentPart>
          </mc:Choice>
          <mc:Fallback xmlns="">
            <p:pic>
              <p:nvPicPr>
                <p:cNvPr id="426" name="Input penna 425">
                  <a:extLst>
                    <a:ext uri="{FF2B5EF4-FFF2-40B4-BE49-F238E27FC236}">
                      <a16:creationId xmlns:a16="http://schemas.microsoft.com/office/drawing/2014/main" id="{B246B95F-3444-4818-9740-45DE5B5D7E1E}"/>
                    </a:ext>
                  </a:extLst>
                </p:cNvPr>
                <p:cNvPicPr/>
                <p:nvPr/>
              </p:nvPicPr>
              <p:blipFill>
                <a:blip r:embed="rId2412"/>
                <a:stretch>
                  <a:fillRect/>
                </a:stretch>
              </p:blipFill>
              <p:spPr>
                <a:xfrm>
                  <a:off x="1852960" y="3778987"/>
                  <a:ext cx="164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3">
              <p14:nvContentPartPr>
                <p14:cNvPr id="1255" name="Input penna 1254">
                  <a:extLst>
                    <a:ext uri="{FF2B5EF4-FFF2-40B4-BE49-F238E27FC236}">
                      <a16:creationId xmlns:a16="http://schemas.microsoft.com/office/drawing/2014/main" id="{EE95BDC9-BF18-4FA7-9E44-F588287FBB23}"/>
                    </a:ext>
                  </a:extLst>
                </p14:cNvPr>
                <p14:cNvContentPartPr/>
                <p14:nvPr/>
              </p14:nvContentPartPr>
              <p14:xfrm>
                <a:off x="2099200" y="3767827"/>
                <a:ext cx="187560" cy="143640"/>
              </p14:xfrm>
            </p:contentPart>
          </mc:Choice>
          <mc:Fallback xmlns="">
            <p:pic>
              <p:nvPicPr>
                <p:cNvPr id="428" name="Input penna 427">
                  <a:extLst>
                    <a:ext uri="{FF2B5EF4-FFF2-40B4-BE49-F238E27FC236}">
                      <a16:creationId xmlns:a16="http://schemas.microsoft.com/office/drawing/2014/main" id="{73163AE1-77C9-4561-B24B-1B75A32ECB25}"/>
                    </a:ext>
                  </a:extLst>
                </p:cNvPr>
                <p:cNvPicPr/>
                <p:nvPr/>
              </p:nvPicPr>
              <p:blipFill>
                <a:blip r:embed="rId2414"/>
                <a:stretch>
                  <a:fillRect/>
                </a:stretch>
              </p:blipFill>
              <p:spPr>
                <a:xfrm>
                  <a:off x="2090200" y="3759187"/>
                  <a:ext cx="205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5">
              <p14:nvContentPartPr>
                <p14:cNvPr id="1256" name="Input penna 1255">
                  <a:extLst>
                    <a:ext uri="{FF2B5EF4-FFF2-40B4-BE49-F238E27FC236}">
                      <a16:creationId xmlns:a16="http://schemas.microsoft.com/office/drawing/2014/main" id="{D28AAF53-0266-4CA6-A6FD-2BF1236A5FAF}"/>
                    </a:ext>
                  </a:extLst>
                </p14:cNvPr>
                <p14:cNvContentPartPr/>
                <p14:nvPr/>
              </p14:nvContentPartPr>
              <p14:xfrm>
                <a:off x="2391160" y="3798067"/>
                <a:ext cx="79200" cy="82800"/>
              </p14:xfrm>
            </p:contentPart>
          </mc:Choice>
          <mc:Fallback xmlns="">
            <p:pic>
              <p:nvPicPr>
                <p:cNvPr id="430" name="Input penna 429">
                  <a:extLst>
                    <a:ext uri="{FF2B5EF4-FFF2-40B4-BE49-F238E27FC236}">
                      <a16:creationId xmlns:a16="http://schemas.microsoft.com/office/drawing/2014/main" id="{2B6283A2-F1F6-42FA-ACE3-40452C96934D}"/>
                    </a:ext>
                  </a:extLst>
                </p:cNvPr>
                <p:cNvPicPr/>
                <p:nvPr/>
              </p:nvPicPr>
              <p:blipFill>
                <a:blip r:embed="rId2416"/>
                <a:stretch>
                  <a:fillRect/>
                </a:stretch>
              </p:blipFill>
              <p:spPr>
                <a:xfrm>
                  <a:off x="2382160" y="3789427"/>
                  <a:ext cx="968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7">
              <p14:nvContentPartPr>
                <p14:cNvPr id="1257" name="Input penna 1256">
                  <a:extLst>
                    <a:ext uri="{FF2B5EF4-FFF2-40B4-BE49-F238E27FC236}">
                      <a16:creationId xmlns:a16="http://schemas.microsoft.com/office/drawing/2014/main" id="{E6962CF6-28DF-41EA-9AAE-9B7D39127355}"/>
                    </a:ext>
                  </a:extLst>
                </p14:cNvPr>
                <p14:cNvContentPartPr/>
                <p14:nvPr/>
              </p14:nvContentPartPr>
              <p14:xfrm>
                <a:off x="2477920" y="3799867"/>
                <a:ext cx="13680" cy="85680"/>
              </p14:xfrm>
            </p:contentPart>
          </mc:Choice>
          <mc:Fallback xmlns="">
            <p:pic>
              <p:nvPicPr>
                <p:cNvPr id="431" name="Input penna 430">
                  <a:extLst>
                    <a:ext uri="{FF2B5EF4-FFF2-40B4-BE49-F238E27FC236}">
                      <a16:creationId xmlns:a16="http://schemas.microsoft.com/office/drawing/2014/main" id="{5FC55522-2E9F-4F77-8138-9EE6F090DB93}"/>
                    </a:ext>
                  </a:extLst>
                </p:cNvPr>
                <p:cNvPicPr/>
                <p:nvPr/>
              </p:nvPicPr>
              <p:blipFill>
                <a:blip r:embed="rId2418"/>
                <a:stretch>
                  <a:fillRect/>
                </a:stretch>
              </p:blipFill>
              <p:spPr>
                <a:xfrm>
                  <a:off x="2468920" y="3791227"/>
                  <a:ext cx="313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9">
              <p14:nvContentPartPr>
                <p14:cNvPr id="1258" name="Input penna 1257">
                  <a:extLst>
                    <a:ext uri="{FF2B5EF4-FFF2-40B4-BE49-F238E27FC236}">
                      <a16:creationId xmlns:a16="http://schemas.microsoft.com/office/drawing/2014/main" id="{081AC445-B171-4EFD-AAD3-57E14AC51269}"/>
                    </a:ext>
                  </a:extLst>
                </p14:cNvPr>
                <p14:cNvContentPartPr/>
                <p14:nvPr/>
              </p14:nvContentPartPr>
              <p14:xfrm>
                <a:off x="2512120" y="3783307"/>
                <a:ext cx="164880" cy="100800"/>
              </p14:xfrm>
            </p:contentPart>
          </mc:Choice>
          <mc:Fallback xmlns="">
            <p:pic>
              <p:nvPicPr>
                <p:cNvPr id="432" name="Input penna 431">
                  <a:extLst>
                    <a:ext uri="{FF2B5EF4-FFF2-40B4-BE49-F238E27FC236}">
                      <a16:creationId xmlns:a16="http://schemas.microsoft.com/office/drawing/2014/main" id="{6E3DB7E3-89BF-4D83-A8E3-25E71840F4FD}"/>
                    </a:ext>
                  </a:extLst>
                </p:cNvPr>
                <p:cNvPicPr/>
                <p:nvPr/>
              </p:nvPicPr>
              <p:blipFill>
                <a:blip r:embed="rId2420"/>
                <a:stretch>
                  <a:fillRect/>
                </a:stretch>
              </p:blipFill>
              <p:spPr>
                <a:xfrm>
                  <a:off x="2503480" y="3774307"/>
                  <a:ext cx="182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1">
              <p14:nvContentPartPr>
                <p14:cNvPr id="1259" name="Input penna 1258">
                  <a:extLst>
                    <a:ext uri="{FF2B5EF4-FFF2-40B4-BE49-F238E27FC236}">
                      <a16:creationId xmlns:a16="http://schemas.microsoft.com/office/drawing/2014/main" id="{7D16446F-BDA3-43DF-BF34-7F5826326BF5}"/>
                    </a:ext>
                  </a:extLst>
                </p14:cNvPr>
                <p14:cNvContentPartPr/>
                <p14:nvPr/>
              </p14:nvContentPartPr>
              <p14:xfrm>
                <a:off x="2705080" y="3784747"/>
                <a:ext cx="57960" cy="98280"/>
              </p14:xfrm>
            </p:contentPart>
          </mc:Choice>
          <mc:Fallback xmlns="">
            <p:pic>
              <p:nvPicPr>
                <p:cNvPr id="433" name="Input penna 432">
                  <a:extLst>
                    <a:ext uri="{FF2B5EF4-FFF2-40B4-BE49-F238E27FC236}">
                      <a16:creationId xmlns:a16="http://schemas.microsoft.com/office/drawing/2014/main" id="{1CACBA1A-F263-4568-902F-65AA9C751052}"/>
                    </a:ext>
                  </a:extLst>
                </p:cNvPr>
                <p:cNvPicPr/>
                <p:nvPr/>
              </p:nvPicPr>
              <p:blipFill>
                <a:blip r:embed="rId2422"/>
                <a:stretch>
                  <a:fillRect/>
                </a:stretch>
              </p:blipFill>
              <p:spPr>
                <a:xfrm>
                  <a:off x="2696440" y="3775747"/>
                  <a:ext cx="756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3">
              <p14:nvContentPartPr>
                <p14:cNvPr id="1260" name="Input penna 1259">
                  <a:extLst>
                    <a:ext uri="{FF2B5EF4-FFF2-40B4-BE49-F238E27FC236}">
                      <a16:creationId xmlns:a16="http://schemas.microsoft.com/office/drawing/2014/main" id="{5B7C36B5-A911-4E22-8E93-3D4DB8ABBE04}"/>
                    </a:ext>
                  </a:extLst>
                </p14:cNvPr>
                <p14:cNvContentPartPr/>
                <p14:nvPr/>
              </p14:nvContentPartPr>
              <p14:xfrm>
                <a:off x="2709040" y="3841267"/>
                <a:ext cx="67320" cy="1800"/>
              </p14:xfrm>
            </p:contentPart>
          </mc:Choice>
          <mc:Fallback xmlns="">
            <p:pic>
              <p:nvPicPr>
                <p:cNvPr id="434" name="Input penna 433">
                  <a:extLst>
                    <a:ext uri="{FF2B5EF4-FFF2-40B4-BE49-F238E27FC236}">
                      <a16:creationId xmlns:a16="http://schemas.microsoft.com/office/drawing/2014/main" id="{C01124B8-D538-4C79-B3CE-3580A4AC7E72}"/>
                    </a:ext>
                  </a:extLst>
                </p:cNvPr>
                <p:cNvPicPr/>
                <p:nvPr/>
              </p:nvPicPr>
              <p:blipFill>
                <a:blip r:embed="rId2424"/>
                <a:stretch>
                  <a:fillRect/>
                </a:stretch>
              </p:blipFill>
              <p:spPr>
                <a:xfrm>
                  <a:off x="2700400" y="3832267"/>
                  <a:ext cx="849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5">
              <p14:nvContentPartPr>
                <p14:cNvPr id="1261" name="Input penna 1260">
                  <a:extLst>
                    <a:ext uri="{FF2B5EF4-FFF2-40B4-BE49-F238E27FC236}">
                      <a16:creationId xmlns:a16="http://schemas.microsoft.com/office/drawing/2014/main" id="{1B801013-759E-4084-A609-E4E499C59263}"/>
                    </a:ext>
                  </a:extLst>
                </p14:cNvPr>
                <p14:cNvContentPartPr/>
                <p14:nvPr/>
              </p14:nvContentPartPr>
              <p14:xfrm>
                <a:off x="2747560" y="3792307"/>
                <a:ext cx="101880" cy="87480"/>
              </p14:xfrm>
            </p:contentPart>
          </mc:Choice>
          <mc:Fallback xmlns="">
            <p:pic>
              <p:nvPicPr>
                <p:cNvPr id="435" name="Input penna 434">
                  <a:extLst>
                    <a:ext uri="{FF2B5EF4-FFF2-40B4-BE49-F238E27FC236}">
                      <a16:creationId xmlns:a16="http://schemas.microsoft.com/office/drawing/2014/main" id="{8FF3FC54-CE73-42D5-9481-3DA86EFCEFA9}"/>
                    </a:ext>
                  </a:extLst>
                </p:cNvPr>
                <p:cNvPicPr/>
                <p:nvPr/>
              </p:nvPicPr>
              <p:blipFill>
                <a:blip r:embed="rId2426"/>
                <a:stretch>
                  <a:fillRect/>
                </a:stretch>
              </p:blipFill>
              <p:spPr>
                <a:xfrm>
                  <a:off x="2738560" y="3783667"/>
                  <a:ext cx="1195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7">
              <p14:nvContentPartPr>
                <p14:cNvPr id="1262" name="Input penna 1261">
                  <a:extLst>
                    <a:ext uri="{FF2B5EF4-FFF2-40B4-BE49-F238E27FC236}">
                      <a16:creationId xmlns:a16="http://schemas.microsoft.com/office/drawing/2014/main" id="{AD6AF365-5906-464A-96AD-EC1B42423A3C}"/>
                    </a:ext>
                  </a:extLst>
                </p14:cNvPr>
                <p14:cNvContentPartPr/>
                <p14:nvPr/>
              </p14:nvContentPartPr>
              <p14:xfrm>
                <a:off x="2836840" y="3787987"/>
                <a:ext cx="84960" cy="91800"/>
              </p14:xfrm>
            </p:contentPart>
          </mc:Choice>
          <mc:Fallback xmlns="">
            <p:pic>
              <p:nvPicPr>
                <p:cNvPr id="436" name="Input penna 435">
                  <a:extLst>
                    <a:ext uri="{FF2B5EF4-FFF2-40B4-BE49-F238E27FC236}">
                      <a16:creationId xmlns:a16="http://schemas.microsoft.com/office/drawing/2014/main" id="{261B2353-D4CC-4EA2-A065-3A851FA92FB1}"/>
                    </a:ext>
                  </a:extLst>
                </p:cNvPr>
                <p:cNvPicPr/>
                <p:nvPr/>
              </p:nvPicPr>
              <p:blipFill>
                <a:blip r:embed="rId2428"/>
                <a:stretch>
                  <a:fillRect/>
                </a:stretch>
              </p:blipFill>
              <p:spPr>
                <a:xfrm>
                  <a:off x="2828200" y="3778987"/>
                  <a:ext cx="102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9">
              <p14:nvContentPartPr>
                <p14:cNvPr id="1263" name="Input penna 1262">
                  <a:extLst>
                    <a:ext uri="{FF2B5EF4-FFF2-40B4-BE49-F238E27FC236}">
                      <a16:creationId xmlns:a16="http://schemas.microsoft.com/office/drawing/2014/main" id="{8F9BA142-495D-47DF-A74D-3C8F47AE0D65}"/>
                    </a:ext>
                  </a:extLst>
                </p14:cNvPr>
                <p14:cNvContentPartPr/>
                <p14:nvPr/>
              </p14:nvContentPartPr>
              <p14:xfrm>
                <a:off x="2930080" y="3799867"/>
                <a:ext cx="24120" cy="65880"/>
              </p14:xfrm>
            </p:contentPart>
          </mc:Choice>
          <mc:Fallback xmlns="">
            <p:pic>
              <p:nvPicPr>
                <p:cNvPr id="437" name="Input penna 436">
                  <a:extLst>
                    <a:ext uri="{FF2B5EF4-FFF2-40B4-BE49-F238E27FC236}">
                      <a16:creationId xmlns:a16="http://schemas.microsoft.com/office/drawing/2014/main" id="{E7DE15D9-BFF6-4489-896F-8251AAB9B246}"/>
                    </a:ext>
                  </a:extLst>
                </p:cNvPr>
                <p:cNvPicPr/>
                <p:nvPr/>
              </p:nvPicPr>
              <p:blipFill>
                <a:blip r:embed="rId2430"/>
                <a:stretch>
                  <a:fillRect/>
                </a:stretch>
              </p:blipFill>
              <p:spPr>
                <a:xfrm>
                  <a:off x="2921080" y="3791227"/>
                  <a:ext cx="417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1">
              <p14:nvContentPartPr>
                <p14:cNvPr id="1264" name="Input penna 1263">
                  <a:extLst>
                    <a:ext uri="{FF2B5EF4-FFF2-40B4-BE49-F238E27FC236}">
                      <a16:creationId xmlns:a16="http://schemas.microsoft.com/office/drawing/2014/main" id="{0EA8E16A-2253-4CBD-BA29-E0C19C3EC65A}"/>
                    </a:ext>
                  </a:extLst>
                </p14:cNvPr>
                <p14:cNvContentPartPr/>
                <p14:nvPr/>
              </p14:nvContentPartPr>
              <p14:xfrm>
                <a:off x="2969680" y="3784027"/>
                <a:ext cx="155520" cy="85320"/>
              </p14:xfrm>
            </p:contentPart>
          </mc:Choice>
          <mc:Fallback xmlns="">
            <p:pic>
              <p:nvPicPr>
                <p:cNvPr id="438" name="Input penna 437">
                  <a:extLst>
                    <a:ext uri="{FF2B5EF4-FFF2-40B4-BE49-F238E27FC236}">
                      <a16:creationId xmlns:a16="http://schemas.microsoft.com/office/drawing/2014/main" id="{B3DDD4A0-CD90-40CC-9DE0-C26609F60936}"/>
                    </a:ext>
                  </a:extLst>
                </p:cNvPr>
                <p:cNvPicPr/>
                <p:nvPr/>
              </p:nvPicPr>
              <p:blipFill>
                <a:blip r:embed="rId2432"/>
                <a:stretch>
                  <a:fillRect/>
                </a:stretch>
              </p:blipFill>
              <p:spPr>
                <a:xfrm>
                  <a:off x="2960680" y="3775387"/>
                  <a:ext cx="17316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5" name="Gruppo 1264">
            <a:extLst>
              <a:ext uri="{FF2B5EF4-FFF2-40B4-BE49-F238E27FC236}">
                <a16:creationId xmlns:a16="http://schemas.microsoft.com/office/drawing/2014/main" id="{AE1C6973-8A9E-4473-8D22-7F8E043509F2}"/>
              </a:ext>
            </a:extLst>
          </p:cNvPr>
          <p:cNvGrpSpPr/>
          <p:nvPr/>
        </p:nvGrpSpPr>
        <p:grpSpPr>
          <a:xfrm>
            <a:off x="9810522" y="3600877"/>
            <a:ext cx="1616040" cy="154080"/>
            <a:chOff x="3248320" y="3769267"/>
            <a:chExt cx="1616040" cy="15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3">
              <p14:nvContentPartPr>
                <p14:cNvPr id="1266" name="Input penna 1265">
                  <a:extLst>
                    <a:ext uri="{FF2B5EF4-FFF2-40B4-BE49-F238E27FC236}">
                      <a16:creationId xmlns:a16="http://schemas.microsoft.com/office/drawing/2014/main" id="{CC752639-D208-4AE7-88DD-E5A9137CF972}"/>
                    </a:ext>
                  </a:extLst>
                </p14:cNvPr>
                <p14:cNvContentPartPr/>
                <p14:nvPr/>
              </p14:nvContentPartPr>
              <p14:xfrm>
                <a:off x="3248320" y="3769267"/>
                <a:ext cx="54000" cy="114840"/>
              </p14:xfrm>
            </p:contentPart>
          </mc:Choice>
          <mc:Fallback xmlns="">
            <p:pic>
              <p:nvPicPr>
                <p:cNvPr id="440" name="Input penna 439">
                  <a:extLst>
                    <a:ext uri="{FF2B5EF4-FFF2-40B4-BE49-F238E27FC236}">
                      <a16:creationId xmlns:a16="http://schemas.microsoft.com/office/drawing/2014/main" id="{289E0AA2-0DAE-4645-B4DF-6EB7407DB16C}"/>
                    </a:ext>
                  </a:extLst>
                </p:cNvPr>
                <p:cNvPicPr/>
                <p:nvPr/>
              </p:nvPicPr>
              <p:blipFill>
                <a:blip r:embed="rId2434"/>
                <a:stretch>
                  <a:fillRect/>
                </a:stretch>
              </p:blipFill>
              <p:spPr>
                <a:xfrm>
                  <a:off x="3239680" y="3760267"/>
                  <a:ext cx="71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5">
              <p14:nvContentPartPr>
                <p14:cNvPr id="1267" name="Input penna 1266">
                  <a:extLst>
                    <a:ext uri="{FF2B5EF4-FFF2-40B4-BE49-F238E27FC236}">
                      <a16:creationId xmlns:a16="http://schemas.microsoft.com/office/drawing/2014/main" id="{F97185A0-2CF3-4F90-B861-615EAE477F9D}"/>
                    </a:ext>
                  </a:extLst>
                </p14:cNvPr>
                <p14:cNvContentPartPr/>
                <p14:nvPr/>
              </p14:nvContentPartPr>
              <p14:xfrm>
                <a:off x="3317440" y="3796987"/>
                <a:ext cx="17640" cy="85680"/>
              </p14:xfrm>
            </p:contentPart>
          </mc:Choice>
          <mc:Fallback xmlns="">
            <p:pic>
              <p:nvPicPr>
                <p:cNvPr id="441" name="Input penna 440">
                  <a:extLst>
                    <a:ext uri="{FF2B5EF4-FFF2-40B4-BE49-F238E27FC236}">
                      <a16:creationId xmlns:a16="http://schemas.microsoft.com/office/drawing/2014/main" id="{C737BD92-F2C4-4A75-A787-C5B82BA5B8A3}"/>
                    </a:ext>
                  </a:extLst>
                </p:cNvPr>
                <p:cNvPicPr/>
                <p:nvPr/>
              </p:nvPicPr>
              <p:blipFill>
                <a:blip r:embed="rId2436"/>
                <a:stretch>
                  <a:fillRect/>
                </a:stretch>
              </p:blipFill>
              <p:spPr>
                <a:xfrm>
                  <a:off x="3308440" y="3787987"/>
                  <a:ext cx="352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7">
              <p14:nvContentPartPr>
                <p14:cNvPr id="1268" name="Input penna 1267">
                  <a:extLst>
                    <a:ext uri="{FF2B5EF4-FFF2-40B4-BE49-F238E27FC236}">
                      <a16:creationId xmlns:a16="http://schemas.microsoft.com/office/drawing/2014/main" id="{BF7E687F-7907-4487-82CC-F93DB277E3C3}"/>
                    </a:ext>
                  </a:extLst>
                </p14:cNvPr>
                <p14:cNvContentPartPr/>
                <p14:nvPr/>
              </p14:nvContentPartPr>
              <p14:xfrm>
                <a:off x="3344440" y="3786187"/>
                <a:ext cx="74520" cy="101160"/>
              </p14:xfrm>
            </p:contentPart>
          </mc:Choice>
          <mc:Fallback xmlns="">
            <p:pic>
              <p:nvPicPr>
                <p:cNvPr id="442" name="Input penna 441">
                  <a:extLst>
                    <a:ext uri="{FF2B5EF4-FFF2-40B4-BE49-F238E27FC236}">
                      <a16:creationId xmlns:a16="http://schemas.microsoft.com/office/drawing/2014/main" id="{A099BE93-E785-4F47-8BD3-1C4EB5ED852B}"/>
                    </a:ext>
                  </a:extLst>
                </p:cNvPr>
                <p:cNvPicPr/>
                <p:nvPr/>
              </p:nvPicPr>
              <p:blipFill>
                <a:blip r:embed="rId2438"/>
                <a:stretch>
                  <a:fillRect/>
                </a:stretch>
              </p:blipFill>
              <p:spPr>
                <a:xfrm>
                  <a:off x="3335440" y="3777547"/>
                  <a:ext cx="921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9">
              <p14:nvContentPartPr>
                <p14:cNvPr id="1269" name="Input penna 1268">
                  <a:extLst>
                    <a:ext uri="{FF2B5EF4-FFF2-40B4-BE49-F238E27FC236}">
                      <a16:creationId xmlns:a16="http://schemas.microsoft.com/office/drawing/2014/main" id="{A28E52E9-B0DD-4136-985E-DDEEDD6ADF06}"/>
                    </a:ext>
                  </a:extLst>
                </p14:cNvPr>
                <p14:cNvContentPartPr/>
                <p14:nvPr/>
              </p14:nvContentPartPr>
              <p14:xfrm>
                <a:off x="3426160" y="3778987"/>
                <a:ext cx="38880" cy="99000"/>
              </p14:xfrm>
            </p:contentPart>
          </mc:Choice>
          <mc:Fallback xmlns="">
            <p:pic>
              <p:nvPicPr>
                <p:cNvPr id="443" name="Input penna 442">
                  <a:extLst>
                    <a:ext uri="{FF2B5EF4-FFF2-40B4-BE49-F238E27FC236}">
                      <a16:creationId xmlns:a16="http://schemas.microsoft.com/office/drawing/2014/main" id="{8581C202-7FC4-4F7F-BB41-4A2D509768A7}"/>
                    </a:ext>
                  </a:extLst>
                </p:cNvPr>
                <p:cNvPicPr/>
                <p:nvPr/>
              </p:nvPicPr>
              <p:blipFill>
                <a:blip r:embed="rId2440"/>
                <a:stretch>
                  <a:fillRect/>
                </a:stretch>
              </p:blipFill>
              <p:spPr>
                <a:xfrm>
                  <a:off x="3417160" y="3769987"/>
                  <a:ext cx="56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1">
              <p14:nvContentPartPr>
                <p14:cNvPr id="1270" name="Input penna 1269">
                  <a:extLst>
                    <a:ext uri="{FF2B5EF4-FFF2-40B4-BE49-F238E27FC236}">
                      <a16:creationId xmlns:a16="http://schemas.microsoft.com/office/drawing/2014/main" id="{7F74654E-4913-4F22-9A4C-3B6E350E3E00}"/>
                    </a:ext>
                  </a:extLst>
                </p14:cNvPr>
                <p14:cNvContentPartPr/>
                <p14:nvPr/>
              </p14:nvContentPartPr>
              <p14:xfrm>
                <a:off x="3475480" y="3799867"/>
                <a:ext cx="96480" cy="83160"/>
              </p14:xfrm>
            </p:contentPart>
          </mc:Choice>
          <mc:Fallback xmlns="">
            <p:pic>
              <p:nvPicPr>
                <p:cNvPr id="444" name="Input penna 443">
                  <a:extLst>
                    <a:ext uri="{FF2B5EF4-FFF2-40B4-BE49-F238E27FC236}">
                      <a16:creationId xmlns:a16="http://schemas.microsoft.com/office/drawing/2014/main" id="{E02297C4-8D24-4E97-95D1-CD107F3FAA3D}"/>
                    </a:ext>
                  </a:extLst>
                </p:cNvPr>
                <p:cNvPicPr/>
                <p:nvPr/>
              </p:nvPicPr>
              <p:blipFill>
                <a:blip r:embed="rId2442"/>
                <a:stretch>
                  <a:fillRect/>
                </a:stretch>
              </p:blipFill>
              <p:spPr>
                <a:xfrm>
                  <a:off x="3466480" y="3791227"/>
                  <a:ext cx="1141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3">
              <p14:nvContentPartPr>
                <p14:cNvPr id="1271" name="Input penna 1270">
                  <a:extLst>
                    <a:ext uri="{FF2B5EF4-FFF2-40B4-BE49-F238E27FC236}">
                      <a16:creationId xmlns:a16="http://schemas.microsoft.com/office/drawing/2014/main" id="{87263CD3-6698-4F77-9F99-3CED0A2FBD16}"/>
                    </a:ext>
                  </a:extLst>
                </p14:cNvPr>
                <p14:cNvContentPartPr/>
                <p14:nvPr/>
              </p14:nvContentPartPr>
              <p14:xfrm>
                <a:off x="3588520" y="3815347"/>
                <a:ext cx="27360" cy="68760"/>
              </p14:xfrm>
            </p:contentPart>
          </mc:Choice>
          <mc:Fallback xmlns="">
            <p:pic>
              <p:nvPicPr>
                <p:cNvPr id="445" name="Input penna 444">
                  <a:extLst>
                    <a:ext uri="{FF2B5EF4-FFF2-40B4-BE49-F238E27FC236}">
                      <a16:creationId xmlns:a16="http://schemas.microsoft.com/office/drawing/2014/main" id="{B904B819-31C1-4BBF-81FB-26EEE2BDF21E}"/>
                    </a:ext>
                  </a:extLst>
                </p:cNvPr>
                <p:cNvPicPr/>
                <p:nvPr/>
              </p:nvPicPr>
              <p:blipFill>
                <a:blip r:embed="rId2444"/>
                <a:stretch>
                  <a:fillRect/>
                </a:stretch>
              </p:blipFill>
              <p:spPr>
                <a:xfrm>
                  <a:off x="3579880" y="3806347"/>
                  <a:ext cx="45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5">
              <p14:nvContentPartPr>
                <p14:cNvPr id="1272" name="Input penna 1271">
                  <a:extLst>
                    <a:ext uri="{FF2B5EF4-FFF2-40B4-BE49-F238E27FC236}">
                      <a16:creationId xmlns:a16="http://schemas.microsoft.com/office/drawing/2014/main" id="{4E2DC798-8774-4975-9B3B-3ADF25A5D185}"/>
                    </a:ext>
                  </a:extLst>
                </p14:cNvPr>
                <p14:cNvContentPartPr/>
                <p14:nvPr/>
              </p14:nvContentPartPr>
              <p14:xfrm>
                <a:off x="3554320" y="3795547"/>
                <a:ext cx="132480" cy="96120"/>
              </p14:xfrm>
            </p:contentPart>
          </mc:Choice>
          <mc:Fallback xmlns="">
            <p:pic>
              <p:nvPicPr>
                <p:cNvPr id="446" name="Input penna 445">
                  <a:extLst>
                    <a:ext uri="{FF2B5EF4-FFF2-40B4-BE49-F238E27FC236}">
                      <a16:creationId xmlns:a16="http://schemas.microsoft.com/office/drawing/2014/main" id="{29E0CFA0-5872-4407-8990-54467CDE0DD1}"/>
                    </a:ext>
                  </a:extLst>
                </p:cNvPr>
                <p:cNvPicPr/>
                <p:nvPr/>
              </p:nvPicPr>
              <p:blipFill>
                <a:blip r:embed="rId2446"/>
                <a:stretch>
                  <a:fillRect/>
                </a:stretch>
              </p:blipFill>
              <p:spPr>
                <a:xfrm>
                  <a:off x="3545680" y="3786547"/>
                  <a:ext cx="1501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7">
              <p14:nvContentPartPr>
                <p14:cNvPr id="1273" name="Input penna 1272">
                  <a:extLst>
                    <a:ext uri="{FF2B5EF4-FFF2-40B4-BE49-F238E27FC236}">
                      <a16:creationId xmlns:a16="http://schemas.microsoft.com/office/drawing/2014/main" id="{A9E2B365-B8C9-40A7-B184-45E53FD9A8BF}"/>
                    </a:ext>
                  </a:extLst>
                </p14:cNvPr>
                <p14:cNvContentPartPr/>
                <p14:nvPr/>
              </p14:nvContentPartPr>
              <p14:xfrm>
                <a:off x="3603640" y="3804547"/>
                <a:ext cx="183600" cy="78480"/>
              </p14:xfrm>
            </p:contentPart>
          </mc:Choice>
          <mc:Fallback xmlns="">
            <p:pic>
              <p:nvPicPr>
                <p:cNvPr id="447" name="Input penna 446">
                  <a:extLst>
                    <a:ext uri="{FF2B5EF4-FFF2-40B4-BE49-F238E27FC236}">
                      <a16:creationId xmlns:a16="http://schemas.microsoft.com/office/drawing/2014/main" id="{E3658ACA-6C35-44A6-8630-D8B88B13BE15}"/>
                    </a:ext>
                  </a:extLst>
                </p:cNvPr>
                <p:cNvPicPr/>
                <p:nvPr/>
              </p:nvPicPr>
              <p:blipFill>
                <a:blip r:embed="rId2448"/>
                <a:stretch>
                  <a:fillRect/>
                </a:stretch>
              </p:blipFill>
              <p:spPr>
                <a:xfrm>
                  <a:off x="3594640" y="3795547"/>
                  <a:ext cx="2012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9">
              <p14:nvContentPartPr>
                <p14:cNvPr id="1274" name="Input penna 1273">
                  <a:extLst>
                    <a:ext uri="{FF2B5EF4-FFF2-40B4-BE49-F238E27FC236}">
                      <a16:creationId xmlns:a16="http://schemas.microsoft.com/office/drawing/2014/main" id="{433B6F5C-4AC4-4C5B-88A6-C04037080D9A}"/>
                    </a:ext>
                  </a:extLst>
                </p14:cNvPr>
                <p14:cNvContentPartPr/>
                <p14:nvPr/>
              </p14:nvContentPartPr>
              <p14:xfrm>
                <a:off x="3871840" y="3799147"/>
                <a:ext cx="189720" cy="122760"/>
              </p14:xfrm>
            </p:contentPart>
          </mc:Choice>
          <mc:Fallback xmlns="">
            <p:pic>
              <p:nvPicPr>
                <p:cNvPr id="449" name="Input penna 448">
                  <a:extLst>
                    <a:ext uri="{FF2B5EF4-FFF2-40B4-BE49-F238E27FC236}">
                      <a16:creationId xmlns:a16="http://schemas.microsoft.com/office/drawing/2014/main" id="{C143FE30-2A34-4BD5-B07D-D5ECAFC943D1}"/>
                    </a:ext>
                  </a:extLst>
                </p:cNvPr>
                <p:cNvPicPr/>
                <p:nvPr/>
              </p:nvPicPr>
              <p:blipFill>
                <a:blip r:embed="rId2450"/>
                <a:stretch>
                  <a:fillRect/>
                </a:stretch>
              </p:blipFill>
              <p:spPr>
                <a:xfrm>
                  <a:off x="3862840" y="3790507"/>
                  <a:ext cx="2073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1">
              <p14:nvContentPartPr>
                <p14:cNvPr id="1275" name="Input penna 1274">
                  <a:extLst>
                    <a:ext uri="{FF2B5EF4-FFF2-40B4-BE49-F238E27FC236}">
                      <a16:creationId xmlns:a16="http://schemas.microsoft.com/office/drawing/2014/main" id="{AE384D9D-7E14-4F5B-A5BC-3BB5F7412847}"/>
                    </a:ext>
                  </a:extLst>
                </p14:cNvPr>
                <p14:cNvContentPartPr/>
                <p14:nvPr/>
              </p14:nvContentPartPr>
              <p14:xfrm>
                <a:off x="4086040" y="3827227"/>
                <a:ext cx="21240" cy="76320"/>
              </p14:xfrm>
            </p:contentPart>
          </mc:Choice>
          <mc:Fallback xmlns="">
            <p:pic>
              <p:nvPicPr>
                <p:cNvPr id="450" name="Input penna 449">
                  <a:extLst>
                    <a:ext uri="{FF2B5EF4-FFF2-40B4-BE49-F238E27FC236}">
                      <a16:creationId xmlns:a16="http://schemas.microsoft.com/office/drawing/2014/main" id="{BC23804B-D8B0-44CA-B975-54B7794D4B70}"/>
                    </a:ext>
                  </a:extLst>
                </p:cNvPr>
                <p:cNvPicPr/>
                <p:nvPr/>
              </p:nvPicPr>
              <p:blipFill>
                <a:blip r:embed="rId2452"/>
                <a:stretch>
                  <a:fillRect/>
                </a:stretch>
              </p:blipFill>
              <p:spPr>
                <a:xfrm>
                  <a:off x="4077040" y="3818587"/>
                  <a:ext cx="388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3">
              <p14:nvContentPartPr>
                <p14:cNvPr id="1276" name="Input penna 1275">
                  <a:extLst>
                    <a:ext uri="{FF2B5EF4-FFF2-40B4-BE49-F238E27FC236}">
                      <a16:creationId xmlns:a16="http://schemas.microsoft.com/office/drawing/2014/main" id="{5BAB9BEF-9F4F-4FCF-8D55-30DB722D47A8}"/>
                    </a:ext>
                  </a:extLst>
                </p14:cNvPr>
                <p14:cNvContentPartPr/>
                <p14:nvPr/>
              </p14:nvContentPartPr>
              <p14:xfrm>
                <a:off x="4109080" y="3773587"/>
                <a:ext cx="75960" cy="136800"/>
              </p14:xfrm>
            </p:contentPart>
          </mc:Choice>
          <mc:Fallback xmlns="">
            <p:pic>
              <p:nvPicPr>
                <p:cNvPr id="451" name="Input penna 450">
                  <a:extLst>
                    <a:ext uri="{FF2B5EF4-FFF2-40B4-BE49-F238E27FC236}">
                      <a16:creationId xmlns:a16="http://schemas.microsoft.com/office/drawing/2014/main" id="{46D1D526-6373-499B-8B09-853B13324C57}"/>
                    </a:ext>
                  </a:extLst>
                </p:cNvPr>
                <p:cNvPicPr/>
                <p:nvPr/>
              </p:nvPicPr>
              <p:blipFill>
                <a:blip r:embed="rId2454"/>
                <a:stretch>
                  <a:fillRect/>
                </a:stretch>
              </p:blipFill>
              <p:spPr>
                <a:xfrm>
                  <a:off x="4100080" y="3764587"/>
                  <a:ext cx="936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5">
              <p14:nvContentPartPr>
                <p14:cNvPr id="1277" name="Input penna 1276">
                  <a:extLst>
                    <a:ext uri="{FF2B5EF4-FFF2-40B4-BE49-F238E27FC236}">
                      <a16:creationId xmlns:a16="http://schemas.microsoft.com/office/drawing/2014/main" id="{99BDB20B-78D0-4B68-90D8-072CB1CC3A87}"/>
                    </a:ext>
                  </a:extLst>
                </p14:cNvPr>
                <p14:cNvContentPartPr/>
                <p14:nvPr/>
              </p14:nvContentPartPr>
              <p14:xfrm>
                <a:off x="4185760" y="3799507"/>
                <a:ext cx="74520" cy="102960"/>
              </p14:xfrm>
            </p:contentPart>
          </mc:Choice>
          <mc:Fallback xmlns="">
            <p:pic>
              <p:nvPicPr>
                <p:cNvPr id="452" name="Input penna 451">
                  <a:extLst>
                    <a:ext uri="{FF2B5EF4-FFF2-40B4-BE49-F238E27FC236}">
                      <a16:creationId xmlns:a16="http://schemas.microsoft.com/office/drawing/2014/main" id="{060DF7D2-FA98-4EBD-94FA-92D824B05014}"/>
                    </a:ext>
                  </a:extLst>
                </p:cNvPr>
                <p:cNvPicPr/>
                <p:nvPr/>
              </p:nvPicPr>
              <p:blipFill>
                <a:blip r:embed="rId2456"/>
                <a:stretch>
                  <a:fillRect/>
                </a:stretch>
              </p:blipFill>
              <p:spPr>
                <a:xfrm>
                  <a:off x="4177120" y="3790867"/>
                  <a:ext cx="921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7">
              <p14:nvContentPartPr>
                <p14:cNvPr id="1278" name="Input penna 1277">
                  <a:extLst>
                    <a:ext uri="{FF2B5EF4-FFF2-40B4-BE49-F238E27FC236}">
                      <a16:creationId xmlns:a16="http://schemas.microsoft.com/office/drawing/2014/main" id="{8012B6C4-2A1B-403D-9738-7FE7AA982F04}"/>
                    </a:ext>
                  </a:extLst>
                </p14:cNvPr>
                <p14:cNvContentPartPr/>
                <p14:nvPr/>
              </p14:nvContentPartPr>
              <p14:xfrm>
                <a:off x="4251640" y="3795547"/>
                <a:ext cx="75600" cy="117360"/>
              </p14:xfrm>
            </p:contentPart>
          </mc:Choice>
          <mc:Fallback xmlns="">
            <p:pic>
              <p:nvPicPr>
                <p:cNvPr id="453" name="Input penna 452">
                  <a:extLst>
                    <a:ext uri="{FF2B5EF4-FFF2-40B4-BE49-F238E27FC236}">
                      <a16:creationId xmlns:a16="http://schemas.microsoft.com/office/drawing/2014/main" id="{99C815F2-BFDA-4E55-B84B-F573AE67D939}"/>
                    </a:ext>
                  </a:extLst>
                </p:cNvPr>
                <p:cNvPicPr/>
                <p:nvPr/>
              </p:nvPicPr>
              <p:blipFill>
                <a:blip r:embed="rId2458"/>
                <a:stretch>
                  <a:fillRect/>
                </a:stretch>
              </p:blipFill>
              <p:spPr>
                <a:xfrm>
                  <a:off x="4243000" y="3786547"/>
                  <a:ext cx="932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9">
              <p14:nvContentPartPr>
                <p14:cNvPr id="1279" name="Input penna 1278">
                  <a:extLst>
                    <a:ext uri="{FF2B5EF4-FFF2-40B4-BE49-F238E27FC236}">
                      <a16:creationId xmlns:a16="http://schemas.microsoft.com/office/drawing/2014/main" id="{E06916F6-E632-4CD5-98C2-BD234D0A1AA9}"/>
                    </a:ext>
                  </a:extLst>
                </p14:cNvPr>
                <p14:cNvContentPartPr/>
                <p14:nvPr/>
              </p14:nvContentPartPr>
              <p14:xfrm>
                <a:off x="4340200" y="3822907"/>
                <a:ext cx="21600" cy="74880"/>
              </p14:xfrm>
            </p:contentPart>
          </mc:Choice>
          <mc:Fallback xmlns="">
            <p:pic>
              <p:nvPicPr>
                <p:cNvPr id="454" name="Input penna 453">
                  <a:extLst>
                    <a:ext uri="{FF2B5EF4-FFF2-40B4-BE49-F238E27FC236}">
                      <a16:creationId xmlns:a16="http://schemas.microsoft.com/office/drawing/2014/main" id="{99E82BDC-0719-4863-9C8B-58A78222724A}"/>
                    </a:ext>
                  </a:extLst>
                </p:cNvPr>
                <p:cNvPicPr/>
                <p:nvPr/>
              </p:nvPicPr>
              <p:blipFill>
                <a:blip r:embed="rId2460"/>
                <a:stretch>
                  <a:fillRect/>
                </a:stretch>
              </p:blipFill>
              <p:spPr>
                <a:xfrm>
                  <a:off x="4331560" y="3813907"/>
                  <a:ext cx="392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1">
              <p14:nvContentPartPr>
                <p14:cNvPr id="1280" name="Input penna 1279">
                  <a:extLst>
                    <a:ext uri="{FF2B5EF4-FFF2-40B4-BE49-F238E27FC236}">
                      <a16:creationId xmlns:a16="http://schemas.microsoft.com/office/drawing/2014/main" id="{99890D1E-5B29-4A8B-91EC-41D4E356308E}"/>
                    </a:ext>
                  </a:extLst>
                </p14:cNvPr>
                <p14:cNvContentPartPr/>
                <p14:nvPr/>
              </p14:nvContentPartPr>
              <p14:xfrm>
                <a:off x="4370080" y="3824347"/>
                <a:ext cx="114120" cy="91440"/>
              </p14:xfrm>
            </p:contentPart>
          </mc:Choice>
          <mc:Fallback xmlns="">
            <p:pic>
              <p:nvPicPr>
                <p:cNvPr id="455" name="Input penna 454">
                  <a:extLst>
                    <a:ext uri="{FF2B5EF4-FFF2-40B4-BE49-F238E27FC236}">
                      <a16:creationId xmlns:a16="http://schemas.microsoft.com/office/drawing/2014/main" id="{02768095-A45F-4788-955C-8DAD05C1C991}"/>
                    </a:ext>
                  </a:extLst>
                </p:cNvPr>
                <p:cNvPicPr/>
                <p:nvPr/>
              </p:nvPicPr>
              <p:blipFill>
                <a:blip r:embed="rId2462"/>
                <a:stretch>
                  <a:fillRect/>
                </a:stretch>
              </p:blipFill>
              <p:spPr>
                <a:xfrm>
                  <a:off x="4361080" y="3815347"/>
                  <a:ext cx="1317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3">
              <p14:nvContentPartPr>
                <p14:cNvPr id="1281" name="Input penna 1280">
                  <a:extLst>
                    <a:ext uri="{FF2B5EF4-FFF2-40B4-BE49-F238E27FC236}">
                      <a16:creationId xmlns:a16="http://schemas.microsoft.com/office/drawing/2014/main" id="{19D7A63B-C387-4B11-A342-767C8EF97390}"/>
                    </a:ext>
                  </a:extLst>
                </p14:cNvPr>
                <p14:cNvContentPartPr/>
                <p14:nvPr/>
              </p14:nvContentPartPr>
              <p14:xfrm>
                <a:off x="4434520" y="3825787"/>
                <a:ext cx="114840" cy="88920"/>
              </p14:xfrm>
            </p:contentPart>
          </mc:Choice>
          <mc:Fallback xmlns="">
            <p:pic>
              <p:nvPicPr>
                <p:cNvPr id="456" name="Input penna 455">
                  <a:extLst>
                    <a:ext uri="{FF2B5EF4-FFF2-40B4-BE49-F238E27FC236}">
                      <a16:creationId xmlns:a16="http://schemas.microsoft.com/office/drawing/2014/main" id="{24E1497F-0B60-4628-A012-ED8EFFA83B3A}"/>
                    </a:ext>
                  </a:extLst>
                </p:cNvPr>
                <p:cNvPicPr/>
                <p:nvPr/>
              </p:nvPicPr>
              <p:blipFill>
                <a:blip r:embed="rId2464"/>
                <a:stretch>
                  <a:fillRect/>
                </a:stretch>
              </p:blipFill>
              <p:spPr>
                <a:xfrm>
                  <a:off x="4425520" y="3817147"/>
                  <a:ext cx="1324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5">
              <p14:nvContentPartPr>
                <p14:cNvPr id="1282" name="Input penna 1281">
                  <a:extLst>
                    <a:ext uri="{FF2B5EF4-FFF2-40B4-BE49-F238E27FC236}">
                      <a16:creationId xmlns:a16="http://schemas.microsoft.com/office/drawing/2014/main" id="{A0CC6ABF-50A6-44DE-A27C-C0FB2A862959}"/>
                    </a:ext>
                  </a:extLst>
                </p14:cNvPr>
                <p14:cNvContentPartPr/>
                <p14:nvPr/>
              </p14:nvContentPartPr>
              <p14:xfrm>
                <a:off x="4541080" y="3805987"/>
                <a:ext cx="128520" cy="111600"/>
              </p14:xfrm>
            </p:contentPart>
          </mc:Choice>
          <mc:Fallback xmlns="">
            <p:pic>
              <p:nvPicPr>
                <p:cNvPr id="457" name="Input penna 456">
                  <a:extLst>
                    <a:ext uri="{FF2B5EF4-FFF2-40B4-BE49-F238E27FC236}">
                      <a16:creationId xmlns:a16="http://schemas.microsoft.com/office/drawing/2014/main" id="{5001A9ED-44C0-4ED3-A180-1DFD64CC1DA4}"/>
                    </a:ext>
                  </a:extLst>
                </p:cNvPr>
                <p:cNvPicPr/>
                <p:nvPr/>
              </p:nvPicPr>
              <p:blipFill>
                <a:blip r:embed="rId2466"/>
                <a:stretch>
                  <a:fillRect/>
                </a:stretch>
              </p:blipFill>
              <p:spPr>
                <a:xfrm>
                  <a:off x="4532440" y="3797347"/>
                  <a:ext cx="146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7">
              <p14:nvContentPartPr>
                <p14:cNvPr id="1283" name="Input penna 1282">
                  <a:extLst>
                    <a:ext uri="{FF2B5EF4-FFF2-40B4-BE49-F238E27FC236}">
                      <a16:creationId xmlns:a16="http://schemas.microsoft.com/office/drawing/2014/main" id="{BA73E05C-B1BE-4DC9-BFED-E0038253B95F}"/>
                    </a:ext>
                  </a:extLst>
                </p14:cNvPr>
                <p14:cNvContentPartPr/>
                <p14:nvPr/>
              </p14:nvContentPartPr>
              <p14:xfrm>
                <a:off x="4575640" y="3810667"/>
                <a:ext cx="141840" cy="12600"/>
              </p14:xfrm>
            </p:contentPart>
          </mc:Choice>
          <mc:Fallback xmlns="">
            <p:pic>
              <p:nvPicPr>
                <p:cNvPr id="458" name="Input penna 457">
                  <a:extLst>
                    <a:ext uri="{FF2B5EF4-FFF2-40B4-BE49-F238E27FC236}">
                      <a16:creationId xmlns:a16="http://schemas.microsoft.com/office/drawing/2014/main" id="{7F2422E2-21EA-47AE-86BF-9A9392104ED6}"/>
                    </a:ext>
                  </a:extLst>
                </p:cNvPr>
                <p:cNvPicPr/>
                <p:nvPr/>
              </p:nvPicPr>
              <p:blipFill>
                <a:blip r:embed="rId2468"/>
                <a:stretch>
                  <a:fillRect/>
                </a:stretch>
              </p:blipFill>
              <p:spPr>
                <a:xfrm>
                  <a:off x="4566640" y="3801667"/>
                  <a:ext cx="1594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9">
              <p14:nvContentPartPr>
                <p14:cNvPr id="1284" name="Input penna 1283">
                  <a:extLst>
                    <a:ext uri="{FF2B5EF4-FFF2-40B4-BE49-F238E27FC236}">
                      <a16:creationId xmlns:a16="http://schemas.microsoft.com/office/drawing/2014/main" id="{41508FD2-8A72-4738-8D78-27DE5E3F6023}"/>
                    </a:ext>
                  </a:extLst>
                </p14:cNvPr>
                <p14:cNvContentPartPr/>
                <p14:nvPr/>
              </p14:nvContentPartPr>
              <p14:xfrm>
                <a:off x="4692280" y="3801307"/>
                <a:ext cx="172080" cy="122040"/>
              </p14:xfrm>
            </p:contentPart>
          </mc:Choice>
          <mc:Fallback xmlns="">
            <p:pic>
              <p:nvPicPr>
                <p:cNvPr id="459" name="Input penna 458">
                  <a:extLst>
                    <a:ext uri="{FF2B5EF4-FFF2-40B4-BE49-F238E27FC236}">
                      <a16:creationId xmlns:a16="http://schemas.microsoft.com/office/drawing/2014/main" id="{CACF9A73-5F43-49AC-B804-3F9BB9280E79}"/>
                    </a:ext>
                  </a:extLst>
                </p:cNvPr>
                <p:cNvPicPr/>
                <p:nvPr/>
              </p:nvPicPr>
              <p:blipFill>
                <a:blip r:embed="rId2470"/>
                <a:stretch>
                  <a:fillRect/>
                </a:stretch>
              </p:blipFill>
              <p:spPr>
                <a:xfrm>
                  <a:off x="4683280" y="3792307"/>
                  <a:ext cx="189720" cy="13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5" name="Gruppo 1284">
            <a:extLst>
              <a:ext uri="{FF2B5EF4-FFF2-40B4-BE49-F238E27FC236}">
                <a16:creationId xmlns:a16="http://schemas.microsoft.com/office/drawing/2014/main" id="{163B13C8-6ADD-4F2C-8825-157D653B6D36}"/>
              </a:ext>
            </a:extLst>
          </p:cNvPr>
          <p:cNvGrpSpPr/>
          <p:nvPr/>
        </p:nvGrpSpPr>
        <p:grpSpPr>
          <a:xfrm>
            <a:off x="7882362" y="4920083"/>
            <a:ext cx="388800" cy="485280"/>
            <a:chOff x="1567480" y="1501987"/>
            <a:chExt cx="388800" cy="48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1">
              <p14:nvContentPartPr>
                <p14:cNvPr id="1286" name="Input penna 1285">
                  <a:extLst>
                    <a:ext uri="{FF2B5EF4-FFF2-40B4-BE49-F238E27FC236}">
                      <a16:creationId xmlns:a16="http://schemas.microsoft.com/office/drawing/2014/main" id="{716C8802-8CCC-44CF-99B9-BC24B68430EA}"/>
                    </a:ext>
                  </a:extLst>
                </p14:cNvPr>
                <p14:cNvContentPartPr/>
                <p14:nvPr/>
              </p14:nvContentPartPr>
              <p14:xfrm>
                <a:off x="1927120" y="1501987"/>
                <a:ext cx="29160" cy="30960"/>
              </p14:xfrm>
            </p:contentPart>
          </mc:Choice>
          <mc:Fallback xmlns="">
            <p:pic>
              <p:nvPicPr>
                <p:cNvPr id="462" name="Input penna 461">
                  <a:extLst>
                    <a:ext uri="{FF2B5EF4-FFF2-40B4-BE49-F238E27FC236}">
                      <a16:creationId xmlns:a16="http://schemas.microsoft.com/office/drawing/2014/main" id="{7F81F247-3832-4F43-A8AB-30C4BF86130A}"/>
                    </a:ext>
                  </a:extLst>
                </p:cNvPr>
                <p:cNvPicPr/>
                <p:nvPr/>
              </p:nvPicPr>
              <p:blipFill>
                <a:blip r:embed="rId1783"/>
                <a:stretch>
                  <a:fillRect/>
                </a:stretch>
              </p:blipFill>
              <p:spPr>
                <a:xfrm>
                  <a:off x="1918120" y="1493347"/>
                  <a:ext cx="468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2">
              <p14:nvContentPartPr>
                <p14:cNvPr id="1287" name="Input penna 1286">
                  <a:extLst>
                    <a:ext uri="{FF2B5EF4-FFF2-40B4-BE49-F238E27FC236}">
                      <a16:creationId xmlns:a16="http://schemas.microsoft.com/office/drawing/2014/main" id="{984AE1BD-CD4D-4434-9E6F-07DC9E4CE326}"/>
                    </a:ext>
                  </a:extLst>
                </p14:cNvPr>
                <p14:cNvContentPartPr/>
                <p14:nvPr/>
              </p14:nvContentPartPr>
              <p14:xfrm>
                <a:off x="1781680" y="1561747"/>
                <a:ext cx="118800" cy="158760"/>
              </p14:xfrm>
            </p:contentPart>
          </mc:Choice>
          <mc:Fallback xmlns="">
            <p:pic>
              <p:nvPicPr>
                <p:cNvPr id="463" name="Input penna 462">
                  <a:extLst>
                    <a:ext uri="{FF2B5EF4-FFF2-40B4-BE49-F238E27FC236}">
                      <a16:creationId xmlns:a16="http://schemas.microsoft.com/office/drawing/2014/main" id="{5AD8CB6F-5397-4E26-A80E-F64FCF170AAF}"/>
                    </a:ext>
                  </a:extLst>
                </p:cNvPr>
                <p:cNvPicPr/>
                <p:nvPr/>
              </p:nvPicPr>
              <p:blipFill>
                <a:blip r:embed="rId1785"/>
                <a:stretch>
                  <a:fillRect/>
                </a:stretch>
              </p:blipFill>
              <p:spPr>
                <a:xfrm>
                  <a:off x="1773040" y="1552747"/>
                  <a:ext cx="1364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3">
              <p14:nvContentPartPr>
                <p14:cNvPr id="1288" name="Input penna 1287">
                  <a:extLst>
                    <a:ext uri="{FF2B5EF4-FFF2-40B4-BE49-F238E27FC236}">
                      <a16:creationId xmlns:a16="http://schemas.microsoft.com/office/drawing/2014/main" id="{33CF7F6D-4D13-4DDA-9F30-CF9D79B7E472}"/>
                    </a:ext>
                  </a:extLst>
                </p14:cNvPr>
                <p14:cNvContentPartPr/>
                <p14:nvPr/>
              </p14:nvContentPartPr>
              <p14:xfrm>
                <a:off x="1665040" y="1761187"/>
                <a:ext cx="84600" cy="116280"/>
              </p14:xfrm>
            </p:contentPart>
          </mc:Choice>
          <mc:Fallback xmlns="">
            <p:pic>
              <p:nvPicPr>
                <p:cNvPr id="464" name="Input penna 463">
                  <a:extLst>
                    <a:ext uri="{FF2B5EF4-FFF2-40B4-BE49-F238E27FC236}">
                      <a16:creationId xmlns:a16="http://schemas.microsoft.com/office/drawing/2014/main" id="{E2E15B51-40C9-42B9-BA70-10B8EBADDD4F}"/>
                    </a:ext>
                  </a:extLst>
                </p:cNvPr>
                <p:cNvPicPr/>
                <p:nvPr/>
              </p:nvPicPr>
              <p:blipFill>
                <a:blip r:embed="rId1787"/>
                <a:stretch>
                  <a:fillRect/>
                </a:stretch>
              </p:blipFill>
              <p:spPr>
                <a:xfrm>
                  <a:off x="1656400" y="1752547"/>
                  <a:ext cx="1022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4">
              <p14:nvContentPartPr>
                <p14:cNvPr id="1289" name="Input penna 1288">
                  <a:extLst>
                    <a:ext uri="{FF2B5EF4-FFF2-40B4-BE49-F238E27FC236}">
                      <a16:creationId xmlns:a16="http://schemas.microsoft.com/office/drawing/2014/main" id="{78FDC71C-9E49-480F-84EA-C650D051D7CE}"/>
                    </a:ext>
                  </a:extLst>
                </p14:cNvPr>
                <p14:cNvContentPartPr/>
                <p14:nvPr/>
              </p14:nvContentPartPr>
              <p14:xfrm>
                <a:off x="1567480" y="1928947"/>
                <a:ext cx="54000" cy="58320"/>
              </p14:xfrm>
            </p:contentPart>
          </mc:Choice>
          <mc:Fallback xmlns="">
            <p:pic>
              <p:nvPicPr>
                <p:cNvPr id="465" name="Input penna 464">
                  <a:extLst>
                    <a:ext uri="{FF2B5EF4-FFF2-40B4-BE49-F238E27FC236}">
                      <a16:creationId xmlns:a16="http://schemas.microsoft.com/office/drawing/2014/main" id="{7E79BD92-CB5E-4589-B69A-DA113ED8BFF9}"/>
                    </a:ext>
                  </a:extLst>
                </p:cNvPr>
                <p:cNvPicPr/>
                <p:nvPr/>
              </p:nvPicPr>
              <p:blipFill>
                <a:blip r:embed="rId1789"/>
                <a:stretch>
                  <a:fillRect/>
                </a:stretch>
              </p:blipFill>
              <p:spPr>
                <a:xfrm>
                  <a:off x="1558840" y="1919947"/>
                  <a:ext cx="7164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0" name="Gruppo 1289">
            <a:extLst>
              <a:ext uri="{FF2B5EF4-FFF2-40B4-BE49-F238E27FC236}">
                <a16:creationId xmlns:a16="http://schemas.microsoft.com/office/drawing/2014/main" id="{846FAB02-B967-485F-8ACE-F861E50147E3}"/>
              </a:ext>
            </a:extLst>
          </p:cNvPr>
          <p:cNvGrpSpPr/>
          <p:nvPr/>
        </p:nvGrpSpPr>
        <p:grpSpPr>
          <a:xfrm>
            <a:off x="7348842" y="5502203"/>
            <a:ext cx="451800" cy="574920"/>
            <a:chOff x="1033960" y="2084107"/>
            <a:chExt cx="451800" cy="57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5">
              <p14:nvContentPartPr>
                <p14:cNvPr id="1291" name="Input penna 1290">
                  <a:extLst>
                    <a:ext uri="{FF2B5EF4-FFF2-40B4-BE49-F238E27FC236}">
                      <a16:creationId xmlns:a16="http://schemas.microsoft.com/office/drawing/2014/main" id="{A0B92383-8B4E-4B48-8330-B8E2ADEF8643}"/>
                    </a:ext>
                  </a:extLst>
                </p14:cNvPr>
                <p14:cNvContentPartPr/>
                <p14:nvPr/>
              </p14:nvContentPartPr>
              <p14:xfrm>
                <a:off x="1453000" y="2084107"/>
                <a:ext cx="32760" cy="38520"/>
              </p14:xfrm>
            </p:contentPart>
          </mc:Choice>
          <mc:Fallback xmlns="">
            <p:pic>
              <p:nvPicPr>
                <p:cNvPr id="467" name="Input penna 466">
                  <a:extLst>
                    <a:ext uri="{FF2B5EF4-FFF2-40B4-BE49-F238E27FC236}">
                      <a16:creationId xmlns:a16="http://schemas.microsoft.com/office/drawing/2014/main" id="{B13C1267-C70F-4875-AB59-8B17A3513087}"/>
                    </a:ext>
                  </a:extLst>
                </p:cNvPr>
                <p:cNvPicPr/>
                <p:nvPr/>
              </p:nvPicPr>
              <p:blipFill>
                <a:blip r:embed="rId1791"/>
                <a:stretch>
                  <a:fillRect/>
                </a:stretch>
              </p:blipFill>
              <p:spPr>
                <a:xfrm>
                  <a:off x="1444000" y="2075467"/>
                  <a:ext cx="504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6">
              <p14:nvContentPartPr>
                <p14:cNvPr id="1292" name="Input penna 1291">
                  <a:extLst>
                    <a:ext uri="{FF2B5EF4-FFF2-40B4-BE49-F238E27FC236}">
                      <a16:creationId xmlns:a16="http://schemas.microsoft.com/office/drawing/2014/main" id="{8403C0D9-13C2-4A02-BC8A-D00666096C74}"/>
                    </a:ext>
                  </a:extLst>
                </p14:cNvPr>
                <p14:cNvContentPartPr/>
                <p14:nvPr/>
              </p14:nvContentPartPr>
              <p14:xfrm>
                <a:off x="1347520" y="2148187"/>
                <a:ext cx="84600" cy="97920"/>
              </p14:xfrm>
            </p:contentPart>
          </mc:Choice>
          <mc:Fallback xmlns="">
            <p:pic>
              <p:nvPicPr>
                <p:cNvPr id="468" name="Input penna 467">
                  <a:extLst>
                    <a:ext uri="{FF2B5EF4-FFF2-40B4-BE49-F238E27FC236}">
                      <a16:creationId xmlns:a16="http://schemas.microsoft.com/office/drawing/2014/main" id="{87627E1F-7919-4603-92B8-395FCFD48A50}"/>
                    </a:ext>
                  </a:extLst>
                </p:cNvPr>
                <p:cNvPicPr/>
                <p:nvPr/>
              </p:nvPicPr>
              <p:blipFill>
                <a:blip r:embed="rId1793"/>
                <a:stretch>
                  <a:fillRect/>
                </a:stretch>
              </p:blipFill>
              <p:spPr>
                <a:xfrm>
                  <a:off x="1338880" y="2139547"/>
                  <a:ext cx="102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7">
              <p14:nvContentPartPr>
                <p14:cNvPr id="1293" name="Input penna 1292">
                  <a:extLst>
                    <a:ext uri="{FF2B5EF4-FFF2-40B4-BE49-F238E27FC236}">
                      <a16:creationId xmlns:a16="http://schemas.microsoft.com/office/drawing/2014/main" id="{2C60B5EE-CE9B-483A-84AC-CDF44E905F1C}"/>
                    </a:ext>
                  </a:extLst>
                </p14:cNvPr>
                <p14:cNvContentPartPr/>
                <p14:nvPr/>
              </p14:nvContentPartPr>
              <p14:xfrm>
                <a:off x="1246360" y="2312707"/>
                <a:ext cx="42480" cy="53640"/>
              </p14:xfrm>
            </p:contentPart>
          </mc:Choice>
          <mc:Fallback xmlns="">
            <p:pic>
              <p:nvPicPr>
                <p:cNvPr id="469" name="Input penna 468">
                  <a:extLst>
                    <a:ext uri="{FF2B5EF4-FFF2-40B4-BE49-F238E27FC236}">
                      <a16:creationId xmlns:a16="http://schemas.microsoft.com/office/drawing/2014/main" id="{9E650C95-E361-444A-A039-1229AE44726A}"/>
                    </a:ext>
                  </a:extLst>
                </p:cNvPr>
                <p:cNvPicPr/>
                <p:nvPr/>
              </p:nvPicPr>
              <p:blipFill>
                <a:blip r:embed="rId1795"/>
                <a:stretch>
                  <a:fillRect/>
                </a:stretch>
              </p:blipFill>
              <p:spPr>
                <a:xfrm>
                  <a:off x="1237360" y="2304067"/>
                  <a:ext cx="601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8">
              <p14:nvContentPartPr>
                <p14:cNvPr id="1294" name="Input penna 1293">
                  <a:extLst>
                    <a:ext uri="{FF2B5EF4-FFF2-40B4-BE49-F238E27FC236}">
                      <a16:creationId xmlns:a16="http://schemas.microsoft.com/office/drawing/2014/main" id="{EA59A717-50BA-43D0-B26A-730F1800DA25}"/>
                    </a:ext>
                  </a:extLst>
                </p14:cNvPr>
                <p14:cNvContentPartPr/>
                <p14:nvPr/>
              </p14:nvContentPartPr>
              <p14:xfrm>
                <a:off x="1104880" y="2428627"/>
                <a:ext cx="99720" cy="126720"/>
              </p14:xfrm>
            </p:contentPart>
          </mc:Choice>
          <mc:Fallback xmlns="">
            <p:pic>
              <p:nvPicPr>
                <p:cNvPr id="470" name="Input penna 469">
                  <a:extLst>
                    <a:ext uri="{FF2B5EF4-FFF2-40B4-BE49-F238E27FC236}">
                      <a16:creationId xmlns:a16="http://schemas.microsoft.com/office/drawing/2014/main" id="{711CB237-E60F-4B57-97AC-0498BEBA5306}"/>
                    </a:ext>
                  </a:extLst>
                </p:cNvPr>
                <p:cNvPicPr/>
                <p:nvPr/>
              </p:nvPicPr>
              <p:blipFill>
                <a:blip r:embed="rId1797"/>
                <a:stretch>
                  <a:fillRect/>
                </a:stretch>
              </p:blipFill>
              <p:spPr>
                <a:xfrm>
                  <a:off x="1095880" y="2419627"/>
                  <a:ext cx="117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9">
              <p14:nvContentPartPr>
                <p14:cNvPr id="1295" name="Input penna 1294">
                  <a:extLst>
                    <a:ext uri="{FF2B5EF4-FFF2-40B4-BE49-F238E27FC236}">
                      <a16:creationId xmlns:a16="http://schemas.microsoft.com/office/drawing/2014/main" id="{5699D46C-00C9-452E-B3A1-1D5EF29B8A6A}"/>
                    </a:ext>
                  </a:extLst>
                </p14:cNvPr>
                <p14:cNvContentPartPr/>
                <p14:nvPr/>
              </p14:nvContentPartPr>
              <p14:xfrm>
                <a:off x="1033960" y="2628067"/>
                <a:ext cx="19440" cy="30960"/>
              </p14:xfrm>
            </p:contentPart>
          </mc:Choice>
          <mc:Fallback xmlns="">
            <p:pic>
              <p:nvPicPr>
                <p:cNvPr id="471" name="Input penna 470">
                  <a:extLst>
                    <a:ext uri="{FF2B5EF4-FFF2-40B4-BE49-F238E27FC236}">
                      <a16:creationId xmlns:a16="http://schemas.microsoft.com/office/drawing/2014/main" id="{64F31E44-3202-47EA-849A-30449A99FC20}"/>
                    </a:ext>
                  </a:extLst>
                </p:cNvPr>
                <p:cNvPicPr/>
                <p:nvPr/>
              </p:nvPicPr>
              <p:blipFill>
                <a:blip r:embed="rId1799"/>
                <a:stretch>
                  <a:fillRect/>
                </a:stretch>
              </p:blipFill>
              <p:spPr>
                <a:xfrm>
                  <a:off x="1025320" y="2619427"/>
                  <a:ext cx="3708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6" name="Gruppo 1295">
            <a:extLst>
              <a:ext uri="{FF2B5EF4-FFF2-40B4-BE49-F238E27FC236}">
                <a16:creationId xmlns:a16="http://schemas.microsoft.com/office/drawing/2014/main" id="{1AA9ABA0-68DF-4246-AB39-5CA8D3126C04}"/>
              </a:ext>
            </a:extLst>
          </p:cNvPr>
          <p:cNvGrpSpPr/>
          <p:nvPr/>
        </p:nvGrpSpPr>
        <p:grpSpPr>
          <a:xfrm>
            <a:off x="8343162" y="4034843"/>
            <a:ext cx="717480" cy="797400"/>
            <a:chOff x="2028280" y="616747"/>
            <a:chExt cx="717480" cy="79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0">
              <p14:nvContentPartPr>
                <p14:cNvPr id="1297" name="Input penna 1296">
                  <a:extLst>
                    <a:ext uri="{FF2B5EF4-FFF2-40B4-BE49-F238E27FC236}">
                      <a16:creationId xmlns:a16="http://schemas.microsoft.com/office/drawing/2014/main" id="{0B361CDD-ABA2-48E8-A2D8-8D068D1EC217}"/>
                    </a:ext>
                  </a:extLst>
                </p14:cNvPr>
                <p14:cNvContentPartPr/>
                <p14:nvPr/>
              </p14:nvContentPartPr>
              <p14:xfrm>
                <a:off x="2500600" y="717547"/>
                <a:ext cx="70200" cy="91800"/>
              </p14:xfrm>
            </p:contentPart>
          </mc:Choice>
          <mc:Fallback xmlns="">
            <p:pic>
              <p:nvPicPr>
                <p:cNvPr id="473" name="Input penna 472">
                  <a:extLst>
                    <a:ext uri="{FF2B5EF4-FFF2-40B4-BE49-F238E27FC236}">
                      <a16:creationId xmlns:a16="http://schemas.microsoft.com/office/drawing/2014/main" id="{79FCB273-6A5B-48E7-B5F2-0F821E271705}"/>
                    </a:ext>
                  </a:extLst>
                </p:cNvPr>
                <p:cNvPicPr/>
                <p:nvPr/>
              </p:nvPicPr>
              <p:blipFill>
                <a:blip r:embed="rId1801"/>
                <a:stretch>
                  <a:fillRect/>
                </a:stretch>
              </p:blipFill>
              <p:spPr>
                <a:xfrm>
                  <a:off x="2491960" y="708547"/>
                  <a:ext cx="87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1">
              <p14:nvContentPartPr>
                <p14:cNvPr id="1298" name="Input penna 1297">
                  <a:extLst>
                    <a:ext uri="{FF2B5EF4-FFF2-40B4-BE49-F238E27FC236}">
                      <a16:creationId xmlns:a16="http://schemas.microsoft.com/office/drawing/2014/main" id="{A2ACF18C-9AAC-476A-BB15-3B3E49402E6D}"/>
                    </a:ext>
                  </a:extLst>
                </p14:cNvPr>
                <p14:cNvContentPartPr/>
                <p14:nvPr/>
              </p14:nvContentPartPr>
              <p14:xfrm>
                <a:off x="2466400" y="820867"/>
                <a:ext cx="23400" cy="33840"/>
              </p14:xfrm>
            </p:contentPart>
          </mc:Choice>
          <mc:Fallback xmlns="">
            <p:pic>
              <p:nvPicPr>
                <p:cNvPr id="474" name="Input penna 473">
                  <a:extLst>
                    <a:ext uri="{FF2B5EF4-FFF2-40B4-BE49-F238E27FC236}">
                      <a16:creationId xmlns:a16="http://schemas.microsoft.com/office/drawing/2014/main" id="{D966966F-2343-43A8-9D91-EDFEB47B4F75}"/>
                    </a:ext>
                  </a:extLst>
                </p:cNvPr>
                <p:cNvPicPr/>
                <p:nvPr/>
              </p:nvPicPr>
              <p:blipFill>
                <a:blip r:embed="rId1803"/>
                <a:stretch>
                  <a:fillRect/>
                </a:stretch>
              </p:blipFill>
              <p:spPr>
                <a:xfrm>
                  <a:off x="2457400" y="812227"/>
                  <a:ext cx="41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2">
              <p14:nvContentPartPr>
                <p14:cNvPr id="1299" name="Input penna 1298">
                  <a:extLst>
                    <a:ext uri="{FF2B5EF4-FFF2-40B4-BE49-F238E27FC236}">
                      <a16:creationId xmlns:a16="http://schemas.microsoft.com/office/drawing/2014/main" id="{B30F8FD4-B901-45F7-9632-759DE2D149F9}"/>
                    </a:ext>
                  </a:extLst>
                </p14:cNvPr>
                <p14:cNvContentPartPr/>
                <p14:nvPr/>
              </p14:nvContentPartPr>
              <p14:xfrm>
                <a:off x="2355520" y="895747"/>
                <a:ext cx="74880" cy="85680"/>
              </p14:xfrm>
            </p:contentPart>
          </mc:Choice>
          <mc:Fallback xmlns="">
            <p:pic>
              <p:nvPicPr>
                <p:cNvPr id="475" name="Input penna 474">
                  <a:extLst>
                    <a:ext uri="{FF2B5EF4-FFF2-40B4-BE49-F238E27FC236}">
                      <a16:creationId xmlns:a16="http://schemas.microsoft.com/office/drawing/2014/main" id="{64529867-5A34-4A5D-AD6B-57A016B6B06D}"/>
                    </a:ext>
                  </a:extLst>
                </p:cNvPr>
                <p:cNvPicPr/>
                <p:nvPr/>
              </p:nvPicPr>
              <p:blipFill>
                <a:blip r:embed="rId1805"/>
                <a:stretch>
                  <a:fillRect/>
                </a:stretch>
              </p:blipFill>
              <p:spPr>
                <a:xfrm>
                  <a:off x="2346520" y="886747"/>
                  <a:ext cx="92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3">
              <p14:nvContentPartPr>
                <p14:cNvPr id="1300" name="Input penna 1299">
                  <a:extLst>
                    <a:ext uri="{FF2B5EF4-FFF2-40B4-BE49-F238E27FC236}">
                      <a16:creationId xmlns:a16="http://schemas.microsoft.com/office/drawing/2014/main" id="{9536BDAF-8133-46D3-B384-E96F06007095}"/>
                    </a:ext>
                  </a:extLst>
                </p14:cNvPr>
                <p14:cNvContentPartPr/>
                <p14:nvPr/>
              </p14:nvContentPartPr>
              <p14:xfrm>
                <a:off x="2282800" y="1029667"/>
                <a:ext cx="30960" cy="41400"/>
              </p14:xfrm>
            </p:contentPart>
          </mc:Choice>
          <mc:Fallback xmlns="">
            <p:pic>
              <p:nvPicPr>
                <p:cNvPr id="476" name="Input penna 475">
                  <a:extLst>
                    <a:ext uri="{FF2B5EF4-FFF2-40B4-BE49-F238E27FC236}">
                      <a16:creationId xmlns:a16="http://schemas.microsoft.com/office/drawing/2014/main" id="{5785825E-8B70-4AD9-8805-69E876D3926D}"/>
                    </a:ext>
                  </a:extLst>
                </p:cNvPr>
                <p:cNvPicPr/>
                <p:nvPr/>
              </p:nvPicPr>
              <p:blipFill>
                <a:blip r:embed="rId1807"/>
                <a:stretch>
                  <a:fillRect/>
                </a:stretch>
              </p:blipFill>
              <p:spPr>
                <a:xfrm>
                  <a:off x="2273800" y="1021027"/>
                  <a:ext cx="486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4">
              <p14:nvContentPartPr>
                <p14:cNvPr id="1301" name="Input penna 1300">
                  <a:extLst>
                    <a:ext uri="{FF2B5EF4-FFF2-40B4-BE49-F238E27FC236}">
                      <a16:creationId xmlns:a16="http://schemas.microsoft.com/office/drawing/2014/main" id="{16574472-823A-477C-B59A-0E7345067315}"/>
                    </a:ext>
                  </a:extLst>
                </p14:cNvPr>
                <p14:cNvContentPartPr/>
                <p14:nvPr/>
              </p14:nvContentPartPr>
              <p14:xfrm>
                <a:off x="2139160" y="1110667"/>
                <a:ext cx="111240" cy="163440"/>
              </p14:xfrm>
            </p:contentPart>
          </mc:Choice>
          <mc:Fallback xmlns="">
            <p:pic>
              <p:nvPicPr>
                <p:cNvPr id="477" name="Input penna 476">
                  <a:extLst>
                    <a:ext uri="{FF2B5EF4-FFF2-40B4-BE49-F238E27FC236}">
                      <a16:creationId xmlns:a16="http://schemas.microsoft.com/office/drawing/2014/main" id="{E589A062-1997-4E08-ADF0-5A8E64F01AA0}"/>
                    </a:ext>
                  </a:extLst>
                </p:cNvPr>
                <p:cNvPicPr/>
                <p:nvPr/>
              </p:nvPicPr>
              <p:blipFill>
                <a:blip r:embed="rId1809"/>
                <a:stretch>
                  <a:fillRect/>
                </a:stretch>
              </p:blipFill>
              <p:spPr>
                <a:xfrm>
                  <a:off x="2130520" y="1101667"/>
                  <a:ext cx="1288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5">
              <p14:nvContentPartPr>
                <p14:cNvPr id="1302" name="Input penna 1301">
                  <a:extLst>
                    <a:ext uri="{FF2B5EF4-FFF2-40B4-BE49-F238E27FC236}">
                      <a16:creationId xmlns:a16="http://schemas.microsoft.com/office/drawing/2014/main" id="{FA8197F8-0769-46EA-A0CC-A2D445E0D12E}"/>
                    </a:ext>
                  </a:extLst>
                </p14:cNvPr>
                <p14:cNvContentPartPr/>
                <p14:nvPr/>
              </p14:nvContentPartPr>
              <p14:xfrm>
                <a:off x="2028280" y="1305427"/>
                <a:ext cx="82440" cy="108720"/>
              </p14:xfrm>
            </p:contentPart>
          </mc:Choice>
          <mc:Fallback xmlns="">
            <p:pic>
              <p:nvPicPr>
                <p:cNvPr id="478" name="Input penna 477">
                  <a:extLst>
                    <a:ext uri="{FF2B5EF4-FFF2-40B4-BE49-F238E27FC236}">
                      <a16:creationId xmlns:a16="http://schemas.microsoft.com/office/drawing/2014/main" id="{87E078B8-DA6B-41CB-BC55-B8919E10D27C}"/>
                    </a:ext>
                  </a:extLst>
                </p:cNvPr>
                <p:cNvPicPr/>
                <p:nvPr/>
              </p:nvPicPr>
              <p:blipFill>
                <a:blip r:embed="rId1811"/>
                <a:stretch>
                  <a:fillRect/>
                </a:stretch>
              </p:blipFill>
              <p:spPr>
                <a:xfrm>
                  <a:off x="2019640" y="1296787"/>
                  <a:ext cx="100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6">
              <p14:nvContentPartPr>
                <p14:cNvPr id="1303" name="Input penna 1302">
                  <a:extLst>
                    <a:ext uri="{FF2B5EF4-FFF2-40B4-BE49-F238E27FC236}">
                      <a16:creationId xmlns:a16="http://schemas.microsoft.com/office/drawing/2014/main" id="{52218B27-D156-4B5D-A0B2-29408F7E3849}"/>
                    </a:ext>
                  </a:extLst>
                </p14:cNvPr>
                <p14:cNvContentPartPr/>
                <p14:nvPr/>
              </p14:nvContentPartPr>
              <p14:xfrm>
                <a:off x="2511400" y="641227"/>
                <a:ext cx="98640" cy="142200"/>
              </p14:xfrm>
            </p:contentPart>
          </mc:Choice>
          <mc:Fallback xmlns="">
            <p:pic>
              <p:nvPicPr>
                <p:cNvPr id="479" name="Input penna 478">
                  <a:extLst>
                    <a:ext uri="{FF2B5EF4-FFF2-40B4-BE49-F238E27FC236}">
                      <a16:creationId xmlns:a16="http://schemas.microsoft.com/office/drawing/2014/main" id="{BB6AAF7E-341B-441E-B54B-A862D0AAA32C}"/>
                    </a:ext>
                  </a:extLst>
                </p:cNvPr>
                <p:cNvPicPr/>
                <p:nvPr/>
              </p:nvPicPr>
              <p:blipFill>
                <a:blip r:embed="rId1813"/>
                <a:stretch>
                  <a:fillRect/>
                </a:stretch>
              </p:blipFill>
              <p:spPr>
                <a:xfrm>
                  <a:off x="2502760" y="632587"/>
                  <a:ext cx="1162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7">
              <p14:nvContentPartPr>
                <p14:cNvPr id="1304" name="Input penna 1303">
                  <a:extLst>
                    <a:ext uri="{FF2B5EF4-FFF2-40B4-BE49-F238E27FC236}">
                      <a16:creationId xmlns:a16="http://schemas.microsoft.com/office/drawing/2014/main" id="{8A3B41C1-C481-4439-8C16-521319D9855A}"/>
                    </a:ext>
                  </a:extLst>
                </p14:cNvPr>
                <p14:cNvContentPartPr/>
                <p14:nvPr/>
              </p14:nvContentPartPr>
              <p14:xfrm>
                <a:off x="2693920" y="616747"/>
                <a:ext cx="51840" cy="176760"/>
              </p14:xfrm>
            </p:contentPart>
          </mc:Choice>
          <mc:Fallback xmlns="">
            <p:pic>
              <p:nvPicPr>
                <p:cNvPr id="480" name="Input penna 479">
                  <a:extLst>
                    <a:ext uri="{FF2B5EF4-FFF2-40B4-BE49-F238E27FC236}">
                      <a16:creationId xmlns:a16="http://schemas.microsoft.com/office/drawing/2014/main" id="{53F5F2FD-33BB-41CE-B340-2A4005480DDA}"/>
                    </a:ext>
                  </a:extLst>
                </p:cNvPr>
                <p:cNvPicPr/>
                <p:nvPr/>
              </p:nvPicPr>
              <p:blipFill>
                <a:blip r:embed="rId1815"/>
                <a:stretch>
                  <a:fillRect/>
                </a:stretch>
              </p:blipFill>
              <p:spPr>
                <a:xfrm>
                  <a:off x="2684920" y="608107"/>
                  <a:ext cx="6948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88">
            <p14:nvContentPartPr>
              <p14:cNvPr id="1305" name="Input penna 1304">
                <a:extLst>
                  <a:ext uri="{FF2B5EF4-FFF2-40B4-BE49-F238E27FC236}">
                    <a16:creationId xmlns:a16="http://schemas.microsoft.com/office/drawing/2014/main" id="{0A08257F-FF17-4CD5-B5B8-612B8A72BC7C}"/>
                  </a:ext>
                </a:extLst>
              </p14:cNvPr>
              <p14:cNvContentPartPr/>
              <p14:nvPr/>
            </p14:nvContentPartPr>
            <p14:xfrm>
              <a:off x="7011522" y="5436683"/>
              <a:ext cx="1255680" cy="608400"/>
            </p14:xfrm>
          </p:contentPart>
        </mc:Choice>
        <mc:Fallback xmlns="">
          <p:pic>
            <p:nvPicPr>
              <p:cNvPr id="1305" name="Input penna 1304">
                <a:extLst>
                  <a:ext uri="{FF2B5EF4-FFF2-40B4-BE49-F238E27FC236}">
                    <a16:creationId xmlns:a16="http://schemas.microsoft.com/office/drawing/2014/main" id="{0A08257F-FF17-4CD5-B5B8-612B8A72BC7C}"/>
                  </a:ext>
                </a:extLst>
              </p:cNvPr>
              <p:cNvPicPr/>
              <p:nvPr/>
            </p:nvPicPr>
            <p:blipFill>
              <a:blip r:embed="rId1817"/>
              <a:stretch>
                <a:fillRect/>
              </a:stretch>
            </p:blipFill>
            <p:spPr>
              <a:xfrm>
                <a:off x="7002522" y="5427683"/>
                <a:ext cx="127332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9">
            <p14:nvContentPartPr>
              <p14:cNvPr id="1306" name="Input penna 1305">
                <a:extLst>
                  <a:ext uri="{FF2B5EF4-FFF2-40B4-BE49-F238E27FC236}">
                    <a16:creationId xmlns:a16="http://schemas.microsoft.com/office/drawing/2014/main" id="{7BF079AF-E36B-4031-83E8-2680354CBB0D}"/>
                  </a:ext>
                </a:extLst>
              </p14:cNvPr>
              <p14:cNvContentPartPr/>
              <p14:nvPr/>
            </p14:nvContentPartPr>
            <p14:xfrm>
              <a:off x="8188362" y="4972643"/>
              <a:ext cx="42480" cy="54720"/>
            </p14:xfrm>
          </p:contentPart>
        </mc:Choice>
        <mc:Fallback xmlns="">
          <p:pic>
            <p:nvPicPr>
              <p:cNvPr id="1306" name="Input penna 1305">
                <a:extLst>
                  <a:ext uri="{FF2B5EF4-FFF2-40B4-BE49-F238E27FC236}">
                    <a16:creationId xmlns:a16="http://schemas.microsoft.com/office/drawing/2014/main" id="{7BF079AF-E36B-4031-83E8-2680354CBB0D}"/>
                  </a:ext>
                </a:extLst>
              </p:cNvPr>
              <p:cNvPicPr/>
              <p:nvPr/>
            </p:nvPicPr>
            <p:blipFill>
              <a:blip r:embed="rId1819"/>
              <a:stretch>
                <a:fillRect/>
              </a:stretch>
            </p:blipFill>
            <p:spPr>
              <a:xfrm>
                <a:off x="8179285" y="4963643"/>
                <a:ext cx="60271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0">
            <p14:nvContentPartPr>
              <p14:cNvPr id="1307" name="Input penna 1306">
                <a:extLst>
                  <a:ext uri="{FF2B5EF4-FFF2-40B4-BE49-F238E27FC236}">
                    <a16:creationId xmlns:a16="http://schemas.microsoft.com/office/drawing/2014/main" id="{4E03C2F0-85A5-42FB-997E-A6786B9521FD}"/>
                  </a:ext>
                </a:extLst>
              </p14:cNvPr>
              <p14:cNvContentPartPr/>
              <p14:nvPr/>
            </p14:nvContentPartPr>
            <p14:xfrm>
              <a:off x="7972002" y="4856723"/>
              <a:ext cx="128880" cy="118080"/>
            </p14:xfrm>
          </p:contentPart>
        </mc:Choice>
        <mc:Fallback xmlns="">
          <p:pic>
            <p:nvPicPr>
              <p:cNvPr id="1307" name="Input penna 1306">
                <a:extLst>
                  <a:ext uri="{FF2B5EF4-FFF2-40B4-BE49-F238E27FC236}">
                    <a16:creationId xmlns:a16="http://schemas.microsoft.com/office/drawing/2014/main" id="{4E03C2F0-85A5-42FB-997E-A6786B9521FD}"/>
                  </a:ext>
                </a:extLst>
              </p:cNvPr>
              <p:cNvPicPr/>
              <p:nvPr/>
            </p:nvPicPr>
            <p:blipFill>
              <a:blip r:embed="rId1821"/>
              <a:stretch>
                <a:fillRect/>
              </a:stretch>
            </p:blipFill>
            <p:spPr>
              <a:xfrm>
                <a:off x="7962977" y="4847723"/>
                <a:ext cx="146569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1">
            <p14:nvContentPartPr>
              <p14:cNvPr id="1308" name="Input penna 1307">
                <a:extLst>
                  <a:ext uri="{FF2B5EF4-FFF2-40B4-BE49-F238E27FC236}">
                    <a16:creationId xmlns:a16="http://schemas.microsoft.com/office/drawing/2014/main" id="{31567146-9799-42F0-88CA-4139E4A0C50E}"/>
                  </a:ext>
                </a:extLst>
              </p14:cNvPr>
              <p14:cNvContentPartPr/>
              <p14:nvPr/>
            </p14:nvContentPartPr>
            <p14:xfrm>
              <a:off x="8444322" y="4647923"/>
              <a:ext cx="59760" cy="42480"/>
            </p14:xfrm>
          </p:contentPart>
        </mc:Choice>
        <mc:Fallback xmlns="">
          <p:pic>
            <p:nvPicPr>
              <p:cNvPr id="1308" name="Input penna 1307">
                <a:extLst>
                  <a:ext uri="{FF2B5EF4-FFF2-40B4-BE49-F238E27FC236}">
                    <a16:creationId xmlns:a16="http://schemas.microsoft.com/office/drawing/2014/main" id="{31567146-9799-42F0-88CA-4139E4A0C50E}"/>
                  </a:ext>
                </a:extLst>
              </p:cNvPr>
              <p:cNvPicPr/>
              <p:nvPr/>
            </p:nvPicPr>
            <p:blipFill>
              <a:blip r:embed="rId1823"/>
              <a:stretch>
                <a:fillRect/>
              </a:stretch>
            </p:blipFill>
            <p:spPr>
              <a:xfrm>
                <a:off x="8435322" y="4638923"/>
                <a:ext cx="77400" cy="6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9" name="Gruppo 1308">
            <a:extLst>
              <a:ext uri="{FF2B5EF4-FFF2-40B4-BE49-F238E27FC236}">
                <a16:creationId xmlns:a16="http://schemas.microsoft.com/office/drawing/2014/main" id="{F3A5CFB4-AEA9-41A7-9B3A-8FAD1CB1EF83}"/>
              </a:ext>
            </a:extLst>
          </p:cNvPr>
          <p:cNvGrpSpPr/>
          <p:nvPr/>
        </p:nvGrpSpPr>
        <p:grpSpPr>
          <a:xfrm>
            <a:off x="8245602" y="4473683"/>
            <a:ext cx="86760" cy="119160"/>
            <a:chOff x="1930720" y="1055587"/>
            <a:chExt cx="86760" cy="11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2">
              <p14:nvContentPartPr>
                <p14:cNvPr id="1310" name="Input penna 1309">
                  <a:extLst>
                    <a:ext uri="{FF2B5EF4-FFF2-40B4-BE49-F238E27FC236}">
                      <a16:creationId xmlns:a16="http://schemas.microsoft.com/office/drawing/2014/main" id="{4BDF814A-4206-4C67-B0CE-74F1CBCFCC93}"/>
                    </a:ext>
                  </a:extLst>
                </p14:cNvPr>
                <p14:cNvContentPartPr/>
                <p14:nvPr/>
              </p14:nvContentPartPr>
              <p14:xfrm>
                <a:off x="1934320" y="1066387"/>
                <a:ext cx="83160" cy="99000"/>
              </p14:xfrm>
            </p:contentPart>
          </mc:Choice>
          <mc:Fallback xmlns="">
            <p:pic>
              <p:nvPicPr>
                <p:cNvPr id="486" name="Input penna 485">
                  <a:extLst>
                    <a:ext uri="{FF2B5EF4-FFF2-40B4-BE49-F238E27FC236}">
                      <a16:creationId xmlns:a16="http://schemas.microsoft.com/office/drawing/2014/main" id="{EE679175-5BAD-4570-9039-D80AB582A9C3}"/>
                    </a:ext>
                  </a:extLst>
                </p:cNvPr>
                <p:cNvPicPr/>
                <p:nvPr/>
              </p:nvPicPr>
              <p:blipFill>
                <a:blip r:embed="rId1825"/>
                <a:stretch>
                  <a:fillRect/>
                </a:stretch>
              </p:blipFill>
              <p:spPr>
                <a:xfrm>
                  <a:off x="1925320" y="1057387"/>
                  <a:ext cx="100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3">
              <p14:nvContentPartPr>
                <p14:cNvPr id="1311" name="Input penna 1310">
                  <a:extLst>
                    <a:ext uri="{FF2B5EF4-FFF2-40B4-BE49-F238E27FC236}">
                      <a16:creationId xmlns:a16="http://schemas.microsoft.com/office/drawing/2014/main" id="{F095AEB5-7ECC-4C1B-9FBB-1B5A03C005C4}"/>
                    </a:ext>
                  </a:extLst>
                </p14:cNvPr>
                <p14:cNvContentPartPr/>
                <p14:nvPr/>
              </p14:nvContentPartPr>
              <p14:xfrm>
                <a:off x="1930720" y="1055587"/>
                <a:ext cx="74880" cy="119160"/>
              </p14:xfrm>
            </p:contentPart>
          </mc:Choice>
          <mc:Fallback xmlns="">
            <p:pic>
              <p:nvPicPr>
                <p:cNvPr id="487" name="Input penna 486">
                  <a:extLst>
                    <a:ext uri="{FF2B5EF4-FFF2-40B4-BE49-F238E27FC236}">
                      <a16:creationId xmlns:a16="http://schemas.microsoft.com/office/drawing/2014/main" id="{6C8D7D0D-EDF0-4F82-AC25-BA7C67DBEC48}"/>
                    </a:ext>
                  </a:extLst>
                </p:cNvPr>
                <p:cNvPicPr/>
                <p:nvPr/>
              </p:nvPicPr>
              <p:blipFill>
                <a:blip r:embed="rId1827"/>
                <a:stretch>
                  <a:fillRect/>
                </a:stretch>
              </p:blipFill>
              <p:spPr>
                <a:xfrm>
                  <a:off x="1922080" y="1046947"/>
                  <a:ext cx="9252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94">
            <p14:nvContentPartPr>
              <p14:cNvPr id="1312" name="Input penna 1311">
                <a:extLst>
                  <a:ext uri="{FF2B5EF4-FFF2-40B4-BE49-F238E27FC236}">
                    <a16:creationId xmlns:a16="http://schemas.microsoft.com/office/drawing/2014/main" id="{C0E3DA2F-8BD2-4D3B-A9A2-57F7A1C247DA}"/>
                  </a:ext>
                </a:extLst>
              </p14:cNvPr>
              <p14:cNvContentPartPr/>
              <p14:nvPr/>
            </p14:nvContentPartPr>
            <p14:xfrm>
              <a:off x="7132842" y="5139683"/>
              <a:ext cx="1337040" cy="716400"/>
            </p14:xfrm>
          </p:contentPart>
        </mc:Choice>
        <mc:Fallback xmlns="">
          <p:pic>
            <p:nvPicPr>
              <p:cNvPr id="1312" name="Input penna 1311">
                <a:extLst>
                  <a:ext uri="{FF2B5EF4-FFF2-40B4-BE49-F238E27FC236}">
                    <a16:creationId xmlns:a16="http://schemas.microsoft.com/office/drawing/2014/main" id="{C0E3DA2F-8BD2-4D3B-A9A2-57F7A1C247DA}"/>
                  </a:ext>
                </a:extLst>
              </p:cNvPr>
              <p:cNvPicPr/>
              <p:nvPr/>
            </p:nvPicPr>
            <p:blipFill>
              <a:blip r:embed="rId1829"/>
              <a:stretch>
                <a:fillRect/>
              </a:stretch>
            </p:blipFill>
            <p:spPr>
              <a:xfrm>
                <a:off x="7123840" y="5130688"/>
                <a:ext cx="1354685" cy="734031"/>
              </a:xfrm>
              <a:prstGeom prst="rect">
                <a:avLst/>
              </a:prstGeom>
            </p:spPr>
          </p:pic>
        </mc:Fallback>
      </mc:AlternateContent>
      <p:grpSp>
        <p:nvGrpSpPr>
          <p:cNvPr id="1313" name="Gruppo 1312">
            <a:extLst>
              <a:ext uri="{FF2B5EF4-FFF2-40B4-BE49-F238E27FC236}">
                <a16:creationId xmlns:a16="http://schemas.microsoft.com/office/drawing/2014/main" id="{C8F1E0D9-F11C-46C2-97CF-71EE9BCDB78B}"/>
              </a:ext>
            </a:extLst>
          </p:cNvPr>
          <p:cNvGrpSpPr/>
          <p:nvPr/>
        </p:nvGrpSpPr>
        <p:grpSpPr>
          <a:xfrm>
            <a:off x="8524962" y="4124843"/>
            <a:ext cx="217440" cy="216720"/>
            <a:chOff x="2210080" y="706747"/>
            <a:chExt cx="217440" cy="21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5">
              <p14:nvContentPartPr>
                <p14:cNvPr id="1314" name="Input penna 1313">
                  <a:extLst>
                    <a:ext uri="{FF2B5EF4-FFF2-40B4-BE49-F238E27FC236}">
                      <a16:creationId xmlns:a16="http://schemas.microsoft.com/office/drawing/2014/main" id="{8592C150-2E28-46B2-BA30-C98B8D505931}"/>
                    </a:ext>
                  </a:extLst>
                </p14:cNvPr>
                <p14:cNvContentPartPr/>
                <p14:nvPr/>
              </p14:nvContentPartPr>
              <p14:xfrm>
                <a:off x="2364880" y="869827"/>
                <a:ext cx="62640" cy="53640"/>
              </p14:xfrm>
            </p:contentPart>
          </mc:Choice>
          <mc:Fallback xmlns="">
            <p:pic>
              <p:nvPicPr>
                <p:cNvPr id="490" name="Input penna 489">
                  <a:extLst>
                    <a:ext uri="{FF2B5EF4-FFF2-40B4-BE49-F238E27FC236}">
                      <a16:creationId xmlns:a16="http://schemas.microsoft.com/office/drawing/2014/main" id="{B623271E-6529-4C93-8CE9-3DC59D7D040D}"/>
                    </a:ext>
                  </a:extLst>
                </p:cNvPr>
                <p:cNvPicPr/>
                <p:nvPr/>
              </p:nvPicPr>
              <p:blipFill>
                <a:blip r:embed="rId1831"/>
                <a:stretch>
                  <a:fillRect/>
                </a:stretch>
              </p:blipFill>
              <p:spPr>
                <a:xfrm>
                  <a:off x="2356240" y="861187"/>
                  <a:ext cx="80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6">
              <p14:nvContentPartPr>
                <p14:cNvPr id="1315" name="Input penna 1314">
                  <a:extLst>
                    <a:ext uri="{FF2B5EF4-FFF2-40B4-BE49-F238E27FC236}">
                      <a16:creationId xmlns:a16="http://schemas.microsoft.com/office/drawing/2014/main" id="{E56A91F0-F81D-4528-8D63-ED02D9BAE623}"/>
                    </a:ext>
                  </a:extLst>
                </p14:cNvPr>
                <p14:cNvContentPartPr/>
                <p14:nvPr/>
              </p14:nvContentPartPr>
              <p14:xfrm>
                <a:off x="2210080" y="795307"/>
                <a:ext cx="76680" cy="88200"/>
              </p14:xfrm>
            </p:contentPart>
          </mc:Choice>
          <mc:Fallback xmlns="">
            <p:pic>
              <p:nvPicPr>
                <p:cNvPr id="491" name="Input penna 490">
                  <a:extLst>
                    <a:ext uri="{FF2B5EF4-FFF2-40B4-BE49-F238E27FC236}">
                      <a16:creationId xmlns:a16="http://schemas.microsoft.com/office/drawing/2014/main" id="{C2399995-5607-47F3-B1C8-6B95CD2D1A0E}"/>
                    </a:ext>
                  </a:extLst>
                </p:cNvPr>
                <p:cNvPicPr/>
                <p:nvPr/>
              </p:nvPicPr>
              <p:blipFill>
                <a:blip r:embed="rId1833"/>
                <a:stretch>
                  <a:fillRect/>
                </a:stretch>
              </p:blipFill>
              <p:spPr>
                <a:xfrm>
                  <a:off x="2201080" y="786307"/>
                  <a:ext cx="94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7">
              <p14:nvContentPartPr>
                <p14:cNvPr id="1316" name="Input penna 1315">
                  <a:extLst>
                    <a:ext uri="{FF2B5EF4-FFF2-40B4-BE49-F238E27FC236}">
                      <a16:creationId xmlns:a16="http://schemas.microsoft.com/office/drawing/2014/main" id="{240CCF27-C642-45EF-92A9-FF5DF8AA3BAC}"/>
                    </a:ext>
                  </a:extLst>
                </p14:cNvPr>
                <p14:cNvContentPartPr/>
                <p14:nvPr/>
              </p14:nvContentPartPr>
              <p14:xfrm>
                <a:off x="2223760" y="796747"/>
                <a:ext cx="57960" cy="87120"/>
              </p14:xfrm>
            </p:contentPart>
          </mc:Choice>
          <mc:Fallback xmlns="">
            <p:pic>
              <p:nvPicPr>
                <p:cNvPr id="492" name="Input penna 491">
                  <a:extLst>
                    <a:ext uri="{FF2B5EF4-FFF2-40B4-BE49-F238E27FC236}">
                      <a16:creationId xmlns:a16="http://schemas.microsoft.com/office/drawing/2014/main" id="{C8ECBCAA-AE4D-4F97-8ED6-5BB93FDE28D7}"/>
                    </a:ext>
                  </a:extLst>
                </p:cNvPr>
                <p:cNvPicPr/>
                <p:nvPr/>
              </p:nvPicPr>
              <p:blipFill>
                <a:blip r:embed="rId1835"/>
                <a:stretch>
                  <a:fillRect/>
                </a:stretch>
              </p:blipFill>
              <p:spPr>
                <a:xfrm>
                  <a:off x="2215120" y="787747"/>
                  <a:ext cx="756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8">
              <p14:nvContentPartPr>
                <p14:cNvPr id="1317" name="Input penna 1316">
                  <a:extLst>
                    <a:ext uri="{FF2B5EF4-FFF2-40B4-BE49-F238E27FC236}">
                      <a16:creationId xmlns:a16="http://schemas.microsoft.com/office/drawing/2014/main" id="{D103D3B1-FB8D-4115-8717-7EB3A0B1B7AD}"/>
                    </a:ext>
                  </a:extLst>
                </p14:cNvPr>
                <p14:cNvContentPartPr/>
                <p14:nvPr/>
              </p14:nvContentPartPr>
              <p14:xfrm>
                <a:off x="2330680" y="706747"/>
                <a:ext cx="2160" cy="84240"/>
              </p14:xfrm>
            </p:contentPart>
          </mc:Choice>
          <mc:Fallback xmlns="">
            <p:pic>
              <p:nvPicPr>
                <p:cNvPr id="493" name="Input penna 492">
                  <a:extLst>
                    <a:ext uri="{FF2B5EF4-FFF2-40B4-BE49-F238E27FC236}">
                      <a16:creationId xmlns:a16="http://schemas.microsoft.com/office/drawing/2014/main" id="{56D89CB9-D3A7-4ED7-AD7E-640588F31E1E}"/>
                    </a:ext>
                  </a:extLst>
                </p:cNvPr>
                <p:cNvPicPr/>
                <p:nvPr/>
              </p:nvPicPr>
              <p:blipFill>
                <a:blip r:embed="rId1837"/>
                <a:stretch>
                  <a:fillRect/>
                </a:stretch>
              </p:blipFill>
              <p:spPr>
                <a:xfrm>
                  <a:off x="2321680" y="698107"/>
                  <a:ext cx="19800" cy="10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8" name="Gruppo 1317">
            <a:extLst>
              <a:ext uri="{FF2B5EF4-FFF2-40B4-BE49-F238E27FC236}">
                <a16:creationId xmlns:a16="http://schemas.microsoft.com/office/drawing/2014/main" id="{7CB4620F-E89C-429A-AB30-EAEBEE1011B4}"/>
              </a:ext>
            </a:extLst>
          </p:cNvPr>
          <p:cNvGrpSpPr/>
          <p:nvPr/>
        </p:nvGrpSpPr>
        <p:grpSpPr>
          <a:xfrm>
            <a:off x="8540082" y="5712443"/>
            <a:ext cx="134280" cy="159840"/>
            <a:chOff x="2225200" y="2294347"/>
            <a:chExt cx="134280" cy="15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9">
              <p14:nvContentPartPr>
                <p14:cNvPr id="1319" name="Input penna 1318">
                  <a:extLst>
                    <a:ext uri="{FF2B5EF4-FFF2-40B4-BE49-F238E27FC236}">
                      <a16:creationId xmlns:a16="http://schemas.microsoft.com/office/drawing/2014/main" id="{189CF81D-CD76-47FA-B57F-6F46A3E9D4C6}"/>
                    </a:ext>
                  </a:extLst>
                </p14:cNvPr>
                <p14:cNvContentPartPr/>
                <p14:nvPr/>
              </p14:nvContentPartPr>
              <p14:xfrm>
                <a:off x="2225200" y="2364907"/>
                <a:ext cx="42480" cy="64080"/>
              </p14:xfrm>
            </p:contentPart>
          </mc:Choice>
          <mc:Fallback xmlns="">
            <p:pic>
              <p:nvPicPr>
                <p:cNvPr id="495" name="Input penna 494">
                  <a:extLst>
                    <a:ext uri="{FF2B5EF4-FFF2-40B4-BE49-F238E27FC236}">
                      <a16:creationId xmlns:a16="http://schemas.microsoft.com/office/drawing/2014/main" id="{E4B30F7E-6E43-4988-B517-E635439C5F2F}"/>
                    </a:ext>
                  </a:extLst>
                </p:cNvPr>
                <p:cNvPicPr/>
                <p:nvPr/>
              </p:nvPicPr>
              <p:blipFill>
                <a:blip r:embed="rId1839"/>
                <a:stretch>
                  <a:fillRect/>
                </a:stretch>
              </p:blipFill>
              <p:spPr>
                <a:xfrm>
                  <a:off x="2216560" y="2355907"/>
                  <a:ext cx="601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0">
              <p14:nvContentPartPr>
                <p14:cNvPr id="1320" name="Input penna 1319">
                  <a:extLst>
                    <a:ext uri="{FF2B5EF4-FFF2-40B4-BE49-F238E27FC236}">
                      <a16:creationId xmlns:a16="http://schemas.microsoft.com/office/drawing/2014/main" id="{5F8C5114-9E9B-44F0-AAFA-7DD43343670D}"/>
                    </a:ext>
                  </a:extLst>
                </p14:cNvPr>
                <p14:cNvContentPartPr/>
                <p14:nvPr/>
              </p14:nvContentPartPr>
              <p14:xfrm>
                <a:off x="2255800" y="2372107"/>
                <a:ext cx="84600" cy="82080"/>
              </p14:xfrm>
            </p:contentPart>
          </mc:Choice>
          <mc:Fallback xmlns="">
            <p:pic>
              <p:nvPicPr>
                <p:cNvPr id="496" name="Input penna 495">
                  <a:extLst>
                    <a:ext uri="{FF2B5EF4-FFF2-40B4-BE49-F238E27FC236}">
                      <a16:creationId xmlns:a16="http://schemas.microsoft.com/office/drawing/2014/main" id="{873DDAA1-041A-4DD5-9D82-C9A20DE38174}"/>
                    </a:ext>
                  </a:extLst>
                </p:cNvPr>
                <p:cNvPicPr/>
                <p:nvPr/>
              </p:nvPicPr>
              <p:blipFill>
                <a:blip r:embed="rId1841"/>
                <a:stretch>
                  <a:fillRect/>
                </a:stretch>
              </p:blipFill>
              <p:spPr>
                <a:xfrm>
                  <a:off x="2247160" y="2363467"/>
                  <a:ext cx="1022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1">
              <p14:nvContentPartPr>
                <p14:cNvPr id="1321" name="Input penna 1320">
                  <a:extLst>
                    <a:ext uri="{FF2B5EF4-FFF2-40B4-BE49-F238E27FC236}">
                      <a16:creationId xmlns:a16="http://schemas.microsoft.com/office/drawing/2014/main" id="{30919C3C-8B6B-4AE3-A372-913089E76518}"/>
                    </a:ext>
                  </a:extLst>
                </p14:cNvPr>
                <p14:cNvContentPartPr/>
                <p14:nvPr/>
              </p14:nvContentPartPr>
              <p14:xfrm>
                <a:off x="2351560" y="2294347"/>
                <a:ext cx="7920" cy="90360"/>
              </p14:xfrm>
            </p:contentPart>
          </mc:Choice>
          <mc:Fallback xmlns="">
            <p:pic>
              <p:nvPicPr>
                <p:cNvPr id="497" name="Input penna 496">
                  <a:extLst>
                    <a:ext uri="{FF2B5EF4-FFF2-40B4-BE49-F238E27FC236}">
                      <a16:creationId xmlns:a16="http://schemas.microsoft.com/office/drawing/2014/main" id="{5B53E720-B50A-45D4-9E4E-D0756BE9172B}"/>
                    </a:ext>
                  </a:extLst>
                </p:cNvPr>
                <p:cNvPicPr/>
                <p:nvPr/>
              </p:nvPicPr>
              <p:blipFill>
                <a:blip r:embed="rId1843"/>
                <a:stretch>
                  <a:fillRect/>
                </a:stretch>
              </p:blipFill>
              <p:spPr>
                <a:xfrm>
                  <a:off x="2342920" y="2285707"/>
                  <a:ext cx="2556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2" name="Gruppo 1321">
            <a:extLst>
              <a:ext uri="{FF2B5EF4-FFF2-40B4-BE49-F238E27FC236}">
                <a16:creationId xmlns:a16="http://schemas.microsoft.com/office/drawing/2014/main" id="{7CBDEC11-A25C-49C1-8ACA-66E89FF90C44}"/>
              </a:ext>
            </a:extLst>
          </p:cNvPr>
          <p:cNvGrpSpPr/>
          <p:nvPr/>
        </p:nvGrpSpPr>
        <p:grpSpPr>
          <a:xfrm>
            <a:off x="8352882" y="6069203"/>
            <a:ext cx="168480" cy="113040"/>
            <a:chOff x="2038000" y="2651107"/>
            <a:chExt cx="168480" cy="11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2">
              <p14:nvContentPartPr>
                <p14:cNvPr id="1323" name="Input penna 1322">
                  <a:extLst>
                    <a:ext uri="{FF2B5EF4-FFF2-40B4-BE49-F238E27FC236}">
                      <a16:creationId xmlns:a16="http://schemas.microsoft.com/office/drawing/2014/main" id="{168F1455-1D80-4D58-A326-238E47C677DD}"/>
                    </a:ext>
                  </a:extLst>
                </p14:cNvPr>
                <p14:cNvContentPartPr/>
                <p14:nvPr/>
              </p14:nvContentPartPr>
              <p14:xfrm>
                <a:off x="2038000" y="2651107"/>
                <a:ext cx="74520" cy="88560"/>
              </p14:xfrm>
            </p:contentPart>
          </mc:Choice>
          <mc:Fallback xmlns="">
            <p:pic>
              <p:nvPicPr>
                <p:cNvPr id="499" name="Input penna 498">
                  <a:extLst>
                    <a:ext uri="{FF2B5EF4-FFF2-40B4-BE49-F238E27FC236}">
                      <a16:creationId xmlns:a16="http://schemas.microsoft.com/office/drawing/2014/main" id="{78689B7D-24E1-4CDF-8D90-E66FBF559D4D}"/>
                    </a:ext>
                  </a:extLst>
                </p:cNvPr>
                <p:cNvPicPr/>
                <p:nvPr/>
              </p:nvPicPr>
              <p:blipFill>
                <a:blip r:embed="rId1845"/>
                <a:stretch>
                  <a:fillRect/>
                </a:stretch>
              </p:blipFill>
              <p:spPr>
                <a:xfrm>
                  <a:off x="2029000" y="2642107"/>
                  <a:ext cx="92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3">
              <p14:nvContentPartPr>
                <p14:cNvPr id="1324" name="Input penna 1323">
                  <a:extLst>
                    <a:ext uri="{FF2B5EF4-FFF2-40B4-BE49-F238E27FC236}">
                      <a16:creationId xmlns:a16="http://schemas.microsoft.com/office/drawing/2014/main" id="{69D353F2-5902-4F45-A2CB-6863E8926A4A}"/>
                    </a:ext>
                  </a:extLst>
                </p14:cNvPr>
                <p14:cNvContentPartPr/>
                <p14:nvPr/>
              </p14:nvContentPartPr>
              <p14:xfrm>
                <a:off x="2087680" y="2677027"/>
                <a:ext cx="118800" cy="87120"/>
              </p14:xfrm>
            </p:contentPart>
          </mc:Choice>
          <mc:Fallback xmlns="">
            <p:pic>
              <p:nvPicPr>
                <p:cNvPr id="500" name="Input penna 499">
                  <a:extLst>
                    <a:ext uri="{FF2B5EF4-FFF2-40B4-BE49-F238E27FC236}">
                      <a16:creationId xmlns:a16="http://schemas.microsoft.com/office/drawing/2014/main" id="{67321AC5-EA3A-46FB-A49E-889175C76DAB}"/>
                    </a:ext>
                  </a:extLst>
                </p:cNvPr>
                <p:cNvPicPr/>
                <p:nvPr/>
              </p:nvPicPr>
              <p:blipFill>
                <a:blip r:embed="rId1847"/>
                <a:stretch>
                  <a:fillRect/>
                </a:stretch>
              </p:blipFill>
              <p:spPr>
                <a:xfrm>
                  <a:off x="2079040" y="2668027"/>
                  <a:ext cx="13644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5" name="Gruppo 1324">
            <a:extLst>
              <a:ext uri="{FF2B5EF4-FFF2-40B4-BE49-F238E27FC236}">
                <a16:creationId xmlns:a16="http://schemas.microsoft.com/office/drawing/2014/main" id="{3535F482-B83B-47BD-8EF0-19A9588CA449}"/>
              </a:ext>
            </a:extLst>
          </p:cNvPr>
          <p:cNvGrpSpPr/>
          <p:nvPr/>
        </p:nvGrpSpPr>
        <p:grpSpPr>
          <a:xfrm>
            <a:off x="6801642" y="5748443"/>
            <a:ext cx="1455840" cy="892440"/>
            <a:chOff x="486760" y="2330347"/>
            <a:chExt cx="1455840" cy="89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4">
              <p14:nvContentPartPr>
                <p14:cNvPr id="1326" name="Input penna 1325">
                  <a:extLst>
                    <a:ext uri="{FF2B5EF4-FFF2-40B4-BE49-F238E27FC236}">
                      <a16:creationId xmlns:a16="http://schemas.microsoft.com/office/drawing/2014/main" id="{E1CBB992-090F-442D-8CDF-FC7E11AF3873}"/>
                    </a:ext>
                  </a:extLst>
                </p14:cNvPr>
                <p14:cNvContentPartPr/>
                <p14:nvPr/>
              </p14:nvContentPartPr>
              <p14:xfrm>
                <a:off x="486760" y="2330347"/>
                <a:ext cx="1222200" cy="757080"/>
              </p14:xfrm>
            </p:contentPart>
          </mc:Choice>
          <mc:Fallback xmlns="">
            <p:pic>
              <p:nvPicPr>
                <p:cNvPr id="502" name="Input penna 501">
                  <a:extLst>
                    <a:ext uri="{FF2B5EF4-FFF2-40B4-BE49-F238E27FC236}">
                      <a16:creationId xmlns:a16="http://schemas.microsoft.com/office/drawing/2014/main" id="{3348CD05-A788-4AD9-9DEC-CAC03423F3BB}"/>
                    </a:ext>
                  </a:extLst>
                </p:cNvPr>
                <p:cNvPicPr/>
                <p:nvPr/>
              </p:nvPicPr>
              <p:blipFill>
                <a:blip r:embed="rId1849"/>
                <a:stretch>
                  <a:fillRect/>
                </a:stretch>
              </p:blipFill>
              <p:spPr>
                <a:xfrm>
                  <a:off x="478120" y="2321347"/>
                  <a:ext cx="1239840" cy="77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5">
              <p14:nvContentPartPr>
                <p14:cNvPr id="1327" name="Input penna 1326">
                  <a:extLst>
                    <a:ext uri="{FF2B5EF4-FFF2-40B4-BE49-F238E27FC236}">
                      <a16:creationId xmlns:a16="http://schemas.microsoft.com/office/drawing/2014/main" id="{8AE4846D-18A7-412D-A8AC-7A9208113865}"/>
                    </a:ext>
                  </a:extLst>
                </p14:cNvPr>
                <p14:cNvContentPartPr/>
                <p14:nvPr/>
              </p14:nvContentPartPr>
              <p14:xfrm>
                <a:off x="1760800" y="3121987"/>
                <a:ext cx="64080" cy="85680"/>
              </p14:xfrm>
            </p:contentPart>
          </mc:Choice>
          <mc:Fallback xmlns="">
            <p:pic>
              <p:nvPicPr>
                <p:cNvPr id="503" name="Input penna 502">
                  <a:extLst>
                    <a:ext uri="{FF2B5EF4-FFF2-40B4-BE49-F238E27FC236}">
                      <a16:creationId xmlns:a16="http://schemas.microsoft.com/office/drawing/2014/main" id="{E4C0A332-1C50-4969-85C7-C180916E4033}"/>
                    </a:ext>
                  </a:extLst>
                </p:cNvPr>
                <p:cNvPicPr/>
                <p:nvPr/>
              </p:nvPicPr>
              <p:blipFill>
                <a:blip r:embed="rId1851"/>
                <a:stretch>
                  <a:fillRect/>
                </a:stretch>
              </p:blipFill>
              <p:spPr>
                <a:xfrm>
                  <a:off x="1751800" y="3112987"/>
                  <a:ext cx="817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6">
              <p14:nvContentPartPr>
                <p14:cNvPr id="1328" name="Input penna 1327">
                  <a:extLst>
                    <a:ext uri="{FF2B5EF4-FFF2-40B4-BE49-F238E27FC236}">
                      <a16:creationId xmlns:a16="http://schemas.microsoft.com/office/drawing/2014/main" id="{0934013C-17EA-4FCA-8888-FA71AA4A5775}"/>
                    </a:ext>
                  </a:extLst>
                </p14:cNvPr>
                <p14:cNvContentPartPr/>
                <p14:nvPr/>
              </p14:nvContentPartPr>
              <p14:xfrm>
                <a:off x="1806160" y="3146107"/>
                <a:ext cx="86760" cy="76680"/>
              </p14:xfrm>
            </p:contentPart>
          </mc:Choice>
          <mc:Fallback xmlns="">
            <p:pic>
              <p:nvPicPr>
                <p:cNvPr id="504" name="Input penna 503">
                  <a:extLst>
                    <a:ext uri="{FF2B5EF4-FFF2-40B4-BE49-F238E27FC236}">
                      <a16:creationId xmlns:a16="http://schemas.microsoft.com/office/drawing/2014/main" id="{B85A1B1B-8E37-4D62-9048-46E552032A13}"/>
                    </a:ext>
                  </a:extLst>
                </p:cNvPr>
                <p:cNvPicPr/>
                <p:nvPr/>
              </p:nvPicPr>
              <p:blipFill>
                <a:blip r:embed="rId1853"/>
                <a:stretch>
                  <a:fillRect/>
                </a:stretch>
              </p:blipFill>
              <p:spPr>
                <a:xfrm>
                  <a:off x="1797160" y="3137467"/>
                  <a:ext cx="1044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7">
              <p14:nvContentPartPr>
                <p14:cNvPr id="1329" name="Input penna 1328">
                  <a:extLst>
                    <a:ext uri="{FF2B5EF4-FFF2-40B4-BE49-F238E27FC236}">
                      <a16:creationId xmlns:a16="http://schemas.microsoft.com/office/drawing/2014/main" id="{CA8F430F-342A-440F-9C87-489AA21415A8}"/>
                    </a:ext>
                  </a:extLst>
                </p14:cNvPr>
                <p14:cNvContentPartPr/>
                <p14:nvPr/>
              </p14:nvContentPartPr>
              <p14:xfrm>
                <a:off x="1899040" y="3051787"/>
                <a:ext cx="9360" cy="68760"/>
              </p14:xfrm>
            </p:contentPart>
          </mc:Choice>
          <mc:Fallback xmlns="">
            <p:pic>
              <p:nvPicPr>
                <p:cNvPr id="505" name="Input penna 504">
                  <a:extLst>
                    <a:ext uri="{FF2B5EF4-FFF2-40B4-BE49-F238E27FC236}">
                      <a16:creationId xmlns:a16="http://schemas.microsoft.com/office/drawing/2014/main" id="{1EB5430C-777C-4462-B7BA-AE58251E4F0D}"/>
                    </a:ext>
                  </a:extLst>
                </p:cNvPr>
                <p:cNvPicPr/>
                <p:nvPr/>
              </p:nvPicPr>
              <p:blipFill>
                <a:blip r:embed="rId1855"/>
                <a:stretch>
                  <a:fillRect/>
                </a:stretch>
              </p:blipFill>
              <p:spPr>
                <a:xfrm>
                  <a:off x="1890400" y="3043147"/>
                  <a:ext cx="27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8">
              <p14:nvContentPartPr>
                <p14:cNvPr id="1330" name="Input penna 1329">
                  <a:extLst>
                    <a:ext uri="{FF2B5EF4-FFF2-40B4-BE49-F238E27FC236}">
                      <a16:creationId xmlns:a16="http://schemas.microsoft.com/office/drawing/2014/main" id="{05574657-A8FB-4DCA-A601-04719FC48C94}"/>
                    </a:ext>
                  </a:extLst>
                </p14:cNvPr>
                <p14:cNvContentPartPr/>
                <p14:nvPr/>
              </p14:nvContentPartPr>
              <p14:xfrm>
                <a:off x="1936480" y="3064027"/>
                <a:ext cx="6120" cy="68760"/>
              </p14:xfrm>
            </p:contentPart>
          </mc:Choice>
          <mc:Fallback xmlns="">
            <p:pic>
              <p:nvPicPr>
                <p:cNvPr id="506" name="Input penna 505">
                  <a:extLst>
                    <a:ext uri="{FF2B5EF4-FFF2-40B4-BE49-F238E27FC236}">
                      <a16:creationId xmlns:a16="http://schemas.microsoft.com/office/drawing/2014/main" id="{3C37FB9E-72B2-4FFA-9261-C4AD66BD5F3E}"/>
                    </a:ext>
                  </a:extLst>
                </p:cNvPr>
                <p:cNvPicPr/>
                <p:nvPr/>
              </p:nvPicPr>
              <p:blipFill>
                <a:blip r:embed="rId1857"/>
                <a:stretch>
                  <a:fillRect/>
                </a:stretch>
              </p:blipFill>
              <p:spPr>
                <a:xfrm>
                  <a:off x="1927840" y="3055027"/>
                  <a:ext cx="23760" cy="8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1" name="Gruppo 1330">
            <a:extLst>
              <a:ext uri="{FF2B5EF4-FFF2-40B4-BE49-F238E27FC236}">
                <a16:creationId xmlns:a16="http://schemas.microsoft.com/office/drawing/2014/main" id="{95D7EB62-3461-4CF3-8A26-6A3CB7E05443}"/>
              </a:ext>
            </a:extLst>
          </p:cNvPr>
          <p:cNvGrpSpPr/>
          <p:nvPr/>
        </p:nvGrpSpPr>
        <p:grpSpPr>
          <a:xfrm>
            <a:off x="8296362" y="4833683"/>
            <a:ext cx="270720" cy="143280"/>
            <a:chOff x="1981480" y="1415587"/>
            <a:chExt cx="27072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9">
              <p14:nvContentPartPr>
                <p14:cNvPr id="1332" name="Input penna 1331">
                  <a:extLst>
                    <a:ext uri="{FF2B5EF4-FFF2-40B4-BE49-F238E27FC236}">
                      <a16:creationId xmlns:a16="http://schemas.microsoft.com/office/drawing/2014/main" id="{E82E7EC0-9A41-42E1-92C3-8A842DB313D0}"/>
                    </a:ext>
                  </a:extLst>
                </p14:cNvPr>
                <p14:cNvContentPartPr/>
                <p14:nvPr/>
              </p14:nvContentPartPr>
              <p14:xfrm>
                <a:off x="1997680" y="1422787"/>
                <a:ext cx="27000" cy="26640"/>
              </p14:xfrm>
            </p:contentPart>
          </mc:Choice>
          <mc:Fallback xmlns="">
            <p:pic>
              <p:nvPicPr>
                <p:cNvPr id="508" name="Input penna 507">
                  <a:extLst>
                    <a:ext uri="{FF2B5EF4-FFF2-40B4-BE49-F238E27FC236}">
                      <a16:creationId xmlns:a16="http://schemas.microsoft.com/office/drawing/2014/main" id="{3CFF343A-8E48-49CF-890D-8DD3DDB9FF22}"/>
                    </a:ext>
                  </a:extLst>
                </p:cNvPr>
                <p:cNvPicPr/>
                <p:nvPr/>
              </p:nvPicPr>
              <p:blipFill>
                <a:blip r:embed="rId1859"/>
                <a:stretch>
                  <a:fillRect/>
                </a:stretch>
              </p:blipFill>
              <p:spPr>
                <a:xfrm>
                  <a:off x="1988680" y="1413787"/>
                  <a:ext cx="4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0">
              <p14:nvContentPartPr>
                <p14:cNvPr id="1333" name="Input penna 1332">
                  <a:extLst>
                    <a:ext uri="{FF2B5EF4-FFF2-40B4-BE49-F238E27FC236}">
                      <a16:creationId xmlns:a16="http://schemas.microsoft.com/office/drawing/2014/main" id="{19117C96-B468-4B26-8D38-E6A4404FEE59}"/>
                    </a:ext>
                  </a:extLst>
                </p14:cNvPr>
                <p14:cNvContentPartPr/>
                <p14:nvPr/>
              </p14:nvContentPartPr>
              <p14:xfrm>
                <a:off x="1981480" y="1415587"/>
                <a:ext cx="56880" cy="35640"/>
              </p14:xfrm>
            </p:contentPart>
          </mc:Choice>
          <mc:Fallback xmlns="">
            <p:pic>
              <p:nvPicPr>
                <p:cNvPr id="509" name="Input penna 508">
                  <a:extLst>
                    <a:ext uri="{FF2B5EF4-FFF2-40B4-BE49-F238E27FC236}">
                      <a16:creationId xmlns:a16="http://schemas.microsoft.com/office/drawing/2014/main" id="{F8711703-10AA-455E-A85D-31B3CD7A66AA}"/>
                    </a:ext>
                  </a:extLst>
                </p:cNvPr>
                <p:cNvPicPr/>
                <p:nvPr/>
              </p:nvPicPr>
              <p:blipFill>
                <a:blip r:embed="rId1861"/>
                <a:stretch>
                  <a:fillRect/>
                </a:stretch>
              </p:blipFill>
              <p:spPr>
                <a:xfrm>
                  <a:off x="1972840" y="1406587"/>
                  <a:ext cx="745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1">
              <p14:nvContentPartPr>
                <p14:cNvPr id="1334" name="Input penna 1333">
                  <a:extLst>
                    <a:ext uri="{FF2B5EF4-FFF2-40B4-BE49-F238E27FC236}">
                      <a16:creationId xmlns:a16="http://schemas.microsoft.com/office/drawing/2014/main" id="{64648037-1E15-4160-8F08-8EA7DA2B0545}"/>
                    </a:ext>
                  </a:extLst>
                </p14:cNvPr>
                <p14:cNvContentPartPr/>
                <p14:nvPr/>
              </p14:nvContentPartPr>
              <p14:xfrm>
                <a:off x="2157520" y="1448707"/>
                <a:ext cx="94680" cy="106200"/>
              </p14:xfrm>
            </p:contentPart>
          </mc:Choice>
          <mc:Fallback xmlns="">
            <p:pic>
              <p:nvPicPr>
                <p:cNvPr id="510" name="Input penna 509">
                  <a:extLst>
                    <a:ext uri="{FF2B5EF4-FFF2-40B4-BE49-F238E27FC236}">
                      <a16:creationId xmlns:a16="http://schemas.microsoft.com/office/drawing/2014/main" id="{9C81305A-327C-46B0-B657-0F91EAEE596E}"/>
                    </a:ext>
                  </a:extLst>
                </p:cNvPr>
                <p:cNvPicPr/>
                <p:nvPr/>
              </p:nvPicPr>
              <p:blipFill>
                <a:blip r:embed="rId1863"/>
                <a:stretch>
                  <a:fillRect/>
                </a:stretch>
              </p:blipFill>
              <p:spPr>
                <a:xfrm>
                  <a:off x="2148880" y="1440067"/>
                  <a:ext cx="112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2">
              <p14:nvContentPartPr>
                <p14:cNvPr id="1335" name="Input penna 1334">
                  <a:extLst>
                    <a:ext uri="{FF2B5EF4-FFF2-40B4-BE49-F238E27FC236}">
                      <a16:creationId xmlns:a16="http://schemas.microsoft.com/office/drawing/2014/main" id="{AE37F7B8-1AB4-47C5-8050-58CEF4CC4226}"/>
                    </a:ext>
                  </a:extLst>
                </p14:cNvPr>
                <p14:cNvContentPartPr/>
                <p14:nvPr/>
              </p14:nvContentPartPr>
              <p14:xfrm>
                <a:off x="2156800" y="1468867"/>
                <a:ext cx="84240" cy="90000"/>
              </p14:xfrm>
            </p:contentPart>
          </mc:Choice>
          <mc:Fallback xmlns="">
            <p:pic>
              <p:nvPicPr>
                <p:cNvPr id="511" name="Input penna 510">
                  <a:extLst>
                    <a:ext uri="{FF2B5EF4-FFF2-40B4-BE49-F238E27FC236}">
                      <a16:creationId xmlns:a16="http://schemas.microsoft.com/office/drawing/2014/main" id="{A92E853B-2858-4E99-827E-D32CCAC09B97}"/>
                    </a:ext>
                  </a:extLst>
                </p:cNvPr>
                <p:cNvPicPr/>
                <p:nvPr/>
              </p:nvPicPr>
              <p:blipFill>
                <a:blip r:embed="rId1865"/>
                <a:stretch>
                  <a:fillRect/>
                </a:stretch>
              </p:blipFill>
              <p:spPr>
                <a:xfrm>
                  <a:off x="2148160" y="1460227"/>
                  <a:ext cx="10188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6" name="Gruppo 1335">
            <a:extLst>
              <a:ext uri="{FF2B5EF4-FFF2-40B4-BE49-F238E27FC236}">
                <a16:creationId xmlns:a16="http://schemas.microsoft.com/office/drawing/2014/main" id="{D9B2D70B-6A85-4BA7-8FE0-E74BB1CCAAA6}"/>
              </a:ext>
            </a:extLst>
          </p:cNvPr>
          <p:cNvGrpSpPr/>
          <p:nvPr/>
        </p:nvGrpSpPr>
        <p:grpSpPr>
          <a:xfrm>
            <a:off x="6863202" y="4064003"/>
            <a:ext cx="1440360" cy="678240"/>
            <a:chOff x="548320" y="645907"/>
            <a:chExt cx="1440360" cy="67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3">
              <p14:nvContentPartPr>
                <p14:cNvPr id="1337" name="Input penna 1336">
                  <a:extLst>
                    <a:ext uri="{FF2B5EF4-FFF2-40B4-BE49-F238E27FC236}">
                      <a16:creationId xmlns:a16="http://schemas.microsoft.com/office/drawing/2014/main" id="{59CA0859-F043-430E-81F6-3FFAC8A957B7}"/>
                    </a:ext>
                  </a:extLst>
                </p14:cNvPr>
                <p14:cNvContentPartPr/>
                <p14:nvPr/>
              </p14:nvContentPartPr>
              <p14:xfrm>
                <a:off x="1485400" y="709627"/>
                <a:ext cx="503280" cy="61200"/>
              </p14:xfrm>
            </p:contentPart>
          </mc:Choice>
          <mc:Fallback xmlns="">
            <p:pic>
              <p:nvPicPr>
                <p:cNvPr id="513" name="Input penna 512">
                  <a:extLst>
                    <a:ext uri="{FF2B5EF4-FFF2-40B4-BE49-F238E27FC236}">
                      <a16:creationId xmlns:a16="http://schemas.microsoft.com/office/drawing/2014/main" id="{B4027751-E116-4415-B526-BF1DBB50B3FE}"/>
                    </a:ext>
                  </a:extLst>
                </p:cNvPr>
                <p:cNvPicPr/>
                <p:nvPr/>
              </p:nvPicPr>
              <p:blipFill>
                <a:blip r:embed="rId1867"/>
                <a:stretch>
                  <a:fillRect/>
                </a:stretch>
              </p:blipFill>
              <p:spPr>
                <a:xfrm>
                  <a:off x="1476400" y="700987"/>
                  <a:ext cx="5209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4">
              <p14:nvContentPartPr>
                <p14:cNvPr id="1338" name="Input penna 1337">
                  <a:extLst>
                    <a:ext uri="{FF2B5EF4-FFF2-40B4-BE49-F238E27FC236}">
                      <a16:creationId xmlns:a16="http://schemas.microsoft.com/office/drawing/2014/main" id="{897119C9-84FE-4FA0-8DB5-379BDA506508}"/>
                    </a:ext>
                  </a:extLst>
                </p14:cNvPr>
                <p14:cNvContentPartPr/>
                <p14:nvPr/>
              </p14:nvContentPartPr>
              <p14:xfrm>
                <a:off x="1540120" y="825547"/>
                <a:ext cx="217080" cy="236520"/>
              </p14:xfrm>
            </p:contentPart>
          </mc:Choice>
          <mc:Fallback xmlns="">
            <p:pic>
              <p:nvPicPr>
                <p:cNvPr id="514" name="Input penna 513">
                  <a:extLst>
                    <a:ext uri="{FF2B5EF4-FFF2-40B4-BE49-F238E27FC236}">
                      <a16:creationId xmlns:a16="http://schemas.microsoft.com/office/drawing/2014/main" id="{27CBE69B-C148-4BEF-BDD2-51A5F4FACD84}"/>
                    </a:ext>
                  </a:extLst>
                </p:cNvPr>
                <p:cNvPicPr/>
                <p:nvPr/>
              </p:nvPicPr>
              <p:blipFill>
                <a:blip r:embed="rId1869"/>
                <a:stretch>
                  <a:fillRect/>
                </a:stretch>
              </p:blipFill>
              <p:spPr>
                <a:xfrm>
                  <a:off x="1531480" y="816907"/>
                  <a:ext cx="2347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5">
              <p14:nvContentPartPr>
                <p14:cNvPr id="1339" name="Input penna 1338">
                  <a:extLst>
                    <a:ext uri="{FF2B5EF4-FFF2-40B4-BE49-F238E27FC236}">
                      <a16:creationId xmlns:a16="http://schemas.microsoft.com/office/drawing/2014/main" id="{8E43FC9A-E19E-480E-8F80-6D8D25ED3F82}"/>
                    </a:ext>
                  </a:extLst>
                </p14:cNvPr>
                <p14:cNvContentPartPr/>
                <p14:nvPr/>
              </p14:nvContentPartPr>
              <p14:xfrm>
                <a:off x="1395400" y="923107"/>
                <a:ext cx="392400" cy="401040"/>
              </p14:xfrm>
            </p:contentPart>
          </mc:Choice>
          <mc:Fallback xmlns="">
            <p:pic>
              <p:nvPicPr>
                <p:cNvPr id="515" name="Input penna 514">
                  <a:extLst>
                    <a:ext uri="{FF2B5EF4-FFF2-40B4-BE49-F238E27FC236}">
                      <a16:creationId xmlns:a16="http://schemas.microsoft.com/office/drawing/2014/main" id="{90CE7E88-F4BC-44BC-A842-12A484343D30}"/>
                    </a:ext>
                  </a:extLst>
                </p:cNvPr>
                <p:cNvPicPr/>
                <p:nvPr/>
              </p:nvPicPr>
              <p:blipFill>
                <a:blip r:embed="rId1871"/>
                <a:stretch>
                  <a:fillRect/>
                </a:stretch>
              </p:blipFill>
              <p:spPr>
                <a:xfrm>
                  <a:off x="1386760" y="914467"/>
                  <a:ext cx="41004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6">
              <p14:nvContentPartPr>
                <p14:cNvPr id="1340" name="Input penna 1339">
                  <a:extLst>
                    <a:ext uri="{FF2B5EF4-FFF2-40B4-BE49-F238E27FC236}">
                      <a16:creationId xmlns:a16="http://schemas.microsoft.com/office/drawing/2014/main" id="{EED42AE6-2410-484C-8D97-0CDF73607BFA}"/>
                    </a:ext>
                  </a:extLst>
                </p14:cNvPr>
                <p14:cNvContentPartPr/>
                <p14:nvPr/>
              </p14:nvContentPartPr>
              <p14:xfrm>
                <a:off x="646960" y="693067"/>
                <a:ext cx="22320" cy="114480"/>
              </p14:xfrm>
            </p:contentPart>
          </mc:Choice>
          <mc:Fallback xmlns="">
            <p:pic>
              <p:nvPicPr>
                <p:cNvPr id="516" name="Input penna 515">
                  <a:extLst>
                    <a:ext uri="{FF2B5EF4-FFF2-40B4-BE49-F238E27FC236}">
                      <a16:creationId xmlns:a16="http://schemas.microsoft.com/office/drawing/2014/main" id="{C7FA5F0B-E59E-4D48-AFA2-94ED3ED209FB}"/>
                    </a:ext>
                  </a:extLst>
                </p:cNvPr>
                <p:cNvPicPr/>
                <p:nvPr/>
              </p:nvPicPr>
              <p:blipFill>
                <a:blip r:embed="rId1873"/>
                <a:stretch>
                  <a:fillRect/>
                </a:stretch>
              </p:blipFill>
              <p:spPr>
                <a:xfrm>
                  <a:off x="638320" y="684067"/>
                  <a:ext cx="399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7">
              <p14:nvContentPartPr>
                <p14:cNvPr id="1341" name="Input penna 1340">
                  <a:extLst>
                    <a:ext uri="{FF2B5EF4-FFF2-40B4-BE49-F238E27FC236}">
                      <a16:creationId xmlns:a16="http://schemas.microsoft.com/office/drawing/2014/main" id="{A765B9DC-BCDF-4728-9BDA-EE27F09F412E}"/>
                    </a:ext>
                  </a:extLst>
                </p14:cNvPr>
                <p14:cNvContentPartPr/>
                <p14:nvPr/>
              </p14:nvContentPartPr>
              <p14:xfrm>
                <a:off x="626800" y="684427"/>
                <a:ext cx="63720" cy="57600"/>
              </p14:xfrm>
            </p:contentPart>
          </mc:Choice>
          <mc:Fallback xmlns="">
            <p:pic>
              <p:nvPicPr>
                <p:cNvPr id="517" name="Input penna 516">
                  <a:extLst>
                    <a:ext uri="{FF2B5EF4-FFF2-40B4-BE49-F238E27FC236}">
                      <a16:creationId xmlns:a16="http://schemas.microsoft.com/office/drawing/2014/main" id="{D38FCAF8-0DC1-4901-85BD-D43E841D56D4}"/>
                    </a:ext>
                  </a:extLst>
                </p:cNvPr>
                <p:cNvPicPr/>
                <p:nvPr/>
              </p:nvPicPr>
              <p:blipFill>
                <a:blip r:embed="rId1875"/>
                <a:stretch>
                  <a:fillRect/>
                </a:stretch>
              </p:blipFill>
              <p:spPr>
                <a:xfrm>
                  <a:off x="617800" y="675427"/>
                  <a:ext cx="813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8">
              <p14:nvContentPartPr>
                <p14:cNvPr id="1342" name="Input penna 1341">
                  <a:extLst>
                    <a:ext uri="{FF2B5EF4-FFF2-40B4-BE49-F238E27FC236}">
                      <a16:creationId xmlns:a16="http://schemas.microsoft.com/office/drawing/2014/main" id="{B5FF63E7-FD77-4FA8-AB40-9A3CF251EAFE}"/>
                    </a:ext>
                  </a:extLst>
                </p14:cNvPr>
                <p14:cNvContentPartPr/>
                <p14:nvPr/>
              </p14:nvContentPartPr>
              <p14:xfrm>
                <a:off x="700600" y="720427"/>
                <a:ext cx="66600" cy="57600"/>
              </p14:xfrm>
            </p:contentPart>
          </mc:Choice>
          <mc:Fallback xmlns="">
            <p:pic>
              <p:nvPicPr>
                <p:cNvPr id="518" name="Input penna 517">
                  <a:extLst>
                    <a:ext uri="{FF2B5EF4-FFF2-40B4-BE49-F238E27FC236}">
                      <a16:creationId xmlns:a16="http://schemas.microsoft.com/office/drawing/2014/main" id="{DF18E0E0-B5E4-4EE4-8F9B-4F4C265DF82A}"/>
                    </a:ext>
                  </a:extLst>
                </p:cNvPr>
                <p:cNvPicPr/>
                <p:nvPr/>
              </p:nvPicPr>
              <p:blipFill>
                <a:blip r:embed="rId1877"/>
                <a:stretch>
                  <a:fillRect/>
                </a:stretch>
              </p:blipFill>
              <p:spPr>
                <a:xfrm>
                  <a:off x="691600" y="711427"/>
                  <a:ext cx="842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9">
              <p14:nvContentPartPr>
                <p14:cNvPr id="1343" name="Input penna 1342">
                  <a:extLst>
                    <a:ext uri="{FF2B5EF4-FFF2-40B4-BE49-F238E27FC236}">
                      <a16:creationId xmlns:a16="http://schemas.microsoft.com/office/drawing/2014/main" id="{C524F500-B3E5-4505-AD55-DA942BC0016F}"/>
                    </a:ext>
                  </a:extLst>
                </p14:cNvPr>
                <p14:cNvContentPartPr/>
                <p14:nvPr/>
              </p14:nvContentPartPr>
              <p14:xfrm>
                <a:off x="771880" y="711427"/>
                <a:ext cx="71280" cy="71640"/>
              </p14:xfrm>
            </p:contentPart>
          </mc:Choice>
          <mc:Fallback xmlns="">
            <p:pic>
              <p:nvPicPr>
                <p:cNvPr id="519" name="Input penna 518">
                  <a:extLst>
                    <a:ext uri="{FF2B5EF4-FFF2-40B4-BE49-F238E27FC236}">
                      <a16:creationId xmlns:a16="http://schemas.microsoft.com/office/drawing/2014/main" id="{82726EC2-E0E3-4DE8-8F6B-D19042D4845E}"/>
                    </a:ext>
                  </a:extLst>
                </p:cNvPr>
                <p:cNvPicPr/>
                <p:nvPr/>
              </p:nvPicPr>
              <p:blipFill>
                <a:blip r:embed="rId1879"/>
                <a:stretch>
                  <a:fillRect/>
                </a:stretch>
              </p:blipFill>
              <p:spPr>
                <a:xfrm>
                  <a:off x="762880" y="702427"/>
                  <a:ext cx="88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0">
              <p14:nvContentPartPr>
                <p14:cNvPr id="1344" name="Input penna 1343">
                  <a:extLst>
                    <a:ext uri="{FF2B5EF4-FFF2-40B4-BE49-F238E27FC236}">
                      <a16:creationId xmlns:a16="http://schemas.microsoft.com/office/drawing/2014/main" id="{E25C16D4-A18A-4127-8DBF-4B5846ECC6EB}"/>
                    </a:ext>
                  </a:extLst>
                </p14:cNvPr>
                <p14:cNvContentPartPr/>
                <p14:nvPr/>
              </p14:nvContentPartPr>
              <p14:xfrm>
                <a:off x="849640" y="720427"/>
                <a:ext cx="22320" cy="91800"/>
              </p14:xfrm>
            </p:contentPart>
          </mc:Choice>
          <mc:Fallback xmlns="">
            <p:pic>
              <p:nvPicPr>
                <p:cNvPr id="520" name="Input penna 519">
                  <a:extLst>
                    <a:ext uri="{FF2B5EF4-FFF2-40B4-BE49-F238E27FC236}">
                      <a16:creationId xmlns:a16="http://schemas.microsoft.com/office/drawing/2014/main" id="{86E4EDC9-480B-4F1C-A867-1E082260CA3D}"/>
                    </a:ext>
                  </a:extLst>
                </p:cNvPr>
                <p:cNvPicPr/>
                <p:nvPr/>
              </p:nvPicPr>
              <p:blipFill>
                <a:blip r:embed="rId1881"/>
                <a:stretch>
                  <a:fillRect/>
                </a:stretch>
              </p:blipFill>
              <p:spPr>
                <a:xfrm>
                  <a:off x="841000" y="711787"/>
                  <a:ext cx="399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1">
              <p14:nvContentPartPr>
                <p14:cNvPr id="1345" name="Input penna 1344">
                  <a:extLst>
                    <a:ext uri="{FF2B5EF4-FFF2-40B4-BE49-F238E27FC236}">
                      <a16:creationId xmlns:a16="http://schemas.microsoft.com/office/drawing/2014/main" id="{60DD2391-7C0B-443B-A53F-5060120A077C}"/>
                    </a:ext>
                  </a:extLst>
                </p14:cNvPr>
                <p14:cNvContentPartPr/>
                <p14:nvPr/>
              </p14:nvContentPartPr>
              <p14:xfrm>
                <a:off x="963400" y="740227"/>
                <a:ext cx="34200" cy="37800"/>
              </p14:xfrm>
            </p:contentPart>
          </mc:Choice>
          <mc:Fallback xmlns="">
            <p:pic>
              <p:nvPicPr>
                <p:cNvPr id="521" name="Input penna 520">
                  <a:extLst>
                    <a:ext uri="{FF2B5EF4-FFF2-40B4-BE49-F238E27FC236}">
                      <a16:creationId xmlns:a16="http://schemas.microsoft.com/office/drawing/2014/main" id="{DD92F498-BA17-40A6-8A94-D575D9E66777}"/>
                    </a:ext>
                  </a:extLst>
                </p:cNvPr>
                <p:cNvPicPr/>
                <p:nvPr/>
              </p:nvPicPr>
              <p:blipFill>
                <a:blip r:embed="rId1883"/>
                <a:stretch>
                  <a:fillRect/>
                </a:stretch>
              </p:blipFill>
              <p:spPr>
                <a:xfrm>
                  <a:off x="954400" y="731227"/>
                  <a:ext cx="518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2">
              <p14:nvContentPartPr>
                <p14:cNvPr id="1346" name="Input penna 1345">
                  <a:extLst>
                    <a:ext uri="{FF2B5EF4-FFF2-40B4-BE49-F238E27FC236}">
                      <a16:creationId xmlns:a16="http://schemas.microsoft.com/office/drawing/2014/main" id="{1466F074-90A8-4C06-8A51-401A838F563D}"/>
                    </a:ext>
                  </a:extLst>
                </p14:cNvPr>
                <p14:cNvContentPartPr/>
                <p14:nvPr/>
              </p14:nvContentPartPr>
              <p14:xfrm>
                <a:off x="995800" y="645907"/>
                <a:ext cx="223920" cy="137880"/>
              </p14:xfrm>
            </p:contentPart>
          </mc:Choice>
          <mc:Fallback xmlns="">
            <p:pic>
              <p:nvPicPr>
                <p:cNvPr id="522" name="Input penna 521">
                  <a:extLst>
                    <a:ext uri="{FF2B5EF4-FFF2-40B4-BE49-F238E27FC236}">
                      <a16:creationId xmlns:a16="http://schemas.microsoft.com/office/drawing/2014/main" id="{ECBDF9EA-9910-4E2F-A01F-282BE219D50B}"/>
                    </a:ext>
                  </a:extLst>
                </p:cNvPr>
                <p:cNvPicPr/>
                <p:nvPr/>
              </p:nvPicPr>
              <p:blipFill>
                <a:blip r:embed="rId1885"/>
                <a:stretch>
                  <a:fillRect/>
                </a:stretch>
              </p:blipFill>
              <p:spPr>
                <a:xfrm>
                  <a:off x="987160" y="636907"/>
                  <a:ext cx="241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3">
              <p14:nvContentPartPr>
                <p14:cNvPr id="1347" name="Input penna 1346">
                  <a:extLst>
                    <a:ext uri="{FF2B5EF4-FFF2-40B4-BE49-F238E27FC236}">
                      <a16:creationId xmlns:a16="http://schemas.microsoft.com/office/drawing/2014/main" id="{6FD7B6AE-C1DA-42C6-A96B-3855471DDE1C}"/>
                    </a:ext>
                  </a:extLst>
                </p14:cNvPr>
                <p14:cNvContentPartPr/>
                <p14:nvPr/>
              </p14:nvContentPartPr>
              <p14:xfrm>
                <a:off x="548320" y="876667"/>
                <a:ext cx="84600" cy="95400"/>
              </p14:xfrm>
            </p:contentPart>
          </mc:Choice>
          <mc:Fallback xmlns="">
            <p:pic>
              <p:nvPicPr>
                <p:cNvPr id="523" name="Input penna 522">
                  <a:extLst>
                    <a:ext uri="{FF2B5EF4-FFF2-40B4-BE49-F238E27FC236}">
                      <a16:creationId xmlns:a16="http://schemas.microsoft.com/office/drawing/2014/main" id="{5756D099-6079-406F-8192-7ECD9A85F8FE}"/>
                    </a:ext>
                  </a:extLst>
                </p:cNvPr>
                <p:cNvPicPr/>
                <p:nvPr/>
              </p:nvPicPr>
              <p:blipFill>
                <a:blip r:embed="rId1887"/>
                <a:stretch>
                  <a:fillRect/>
                </a:stretch>
              </p:blipFill>
              <p:spPr>
                <a:xfrm>
                  <a:off x="539320" y="868027"/>
                  <a:ext cx="1022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4">
              <p14:nvContentPartPr>
                <p14:cNvPr id="1348" name="Input penna 1347">
                  <a:extLst>
                    <a:ext uri="{FF2B5EF4-FFF2-40B4-BE49-F238E27FC236}">
                      <a16:creationId xmlns:a16="http://schemas.microsoft.com/office/drawing/2014/main" id="{C80B335C-D1E2-4054-BD43-392306EB3745}"/>
                    </a:ext>
                  </a:extLst>
                </p14:cNvPr>
                <p14:cNvContentPartPr/>
                <p14:nvPr/>
              </p14:nvContentPartPr>
              <p14:xfrm>
                <a:off x="609880" y="880627"/>
                <a:ext cx="61200" cy="73440"/>
              </p14:xfrm>
            </p:contentPart>
          </mc:Choice>
          <mc:Fallback xmlns="">
            <p:pic>
              <p:nvPicPr>
                <p:cNvPr id="524" name="Input penna 523">
                  <a:extLst>
                    <a:ext uri="{FF2B5EF4-FFF2-40B4-BE49-F238E27FC236}">
                      <a16:creationId xmlns:a16="http://schemas.microsoft.com/office/drawing/2014/main" id="{33B42194-DF92-4BFE-9628-06DCA654B882}"/>
                    </a:ext>
                  </a:extLst>
                </p:cNvPr>
                <p:cNvPicPr/>
                <p:nvPr/>
              </p:nvPicPr>
              <p:blipFill>
                <a:blip r:embed="rId1889"/>
                <a:stretch>
                  <a:fillRect/>
                </a:stretch>
              </p:blipFill>
              <p:spPr>
                <a:xfrm>
                  <a:off x="600880" y="871627"/>
                  <a:ext cx="788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5">
              <p14:nvContentPartPr>
                <p14:cNvPr id="1349" name="Input penna 1348">
                  <a:extLst>
                    <a:ext uri="{FF2B5EF4-FFF2-40B4-BE49-F238E27FC236}">
                      <a16:creationId xmlns:a16="http://schemas.microsoft.com/office/drawing/2014/main" id="{5B0AD327-49B6-4794-A8B0-76F90BDE6A9F}"/>
                    </a:ext>
                  </a:extLst>
                </p14:cNvPr>
                <p14:cNvContentPartPr/>
                <p14:nvPr/>
              </p14:nvContentPartPr>
              <p14:xfrm>
                <a:off x="604480" y="914107"/>
                <a:ext cx="70560" cy="5400"/>
              </p14:xfrm>
            </p:contentPart>
          </mc:Choice>
          <mc:Fallback xmlns="">
            <p:pic>
              <p:nvPicPr>
                <p:cNvPr id="525" name="Input penna 524">
                  <a:extLst>
                    <a:ext uri="{FF2B5EF4-FFF2-40B4-BE49-F238E27FC236}">
                      <a16:creationId xmlns:a16="http://schemas.microsoft.com/office/drawing/2014/main" id="{2AEE7533-F7EE-4777-88D7-DCD77B87F3AF}"/>
                    </a:ext>
                  </a:extLst>
                </p:cNvPr>
                <p:cNvPicPr/>
                <p:nvPr/>
              </p:nvPicPr>
              <p:blipFill>
                <a:blip r:embed="rId1891"/>
                <a:stretch>
                  <a:fillRect/>
                </a:stretch>
              </p:blipFill>
              <p:spPr>
                <a:xfrm>
                  <a:off x="595480" y="905467"/>
                  <a:ext cx="88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6">
              <p14:nvContentPartPr>
                <p14:cNvPr id="1350" name="Input penna 1349">
                  <a:extLst>
                    <a:ext uri="{FF2B5EF4-FFF2-40B4-BE49-F238E27FC236}">
                      <a16:creationId xmlns:a16="http://schemas.microsoft.com/office/drawing/2014/main" id="{2F11F073-B944-415F-9AA3-DF621D8CA72F}"/>
                    </a:ext>
                  </a:extLst>
                </p14:cNvPr>
                <p14:cNvContentPartPr/>
                <p14:nvPr/>
              </p14:nvContentPartPr>
              <p14:xfrm>
                <a:off x="666760" y="877027"/>
                <a:ext cx="88200" cy="69840"/>
              </p14:xfrm>
            </p:contentPart>
          </mc:Choice>
          <mc:Fallback xmlns="">
            <p:pic>
              <p:nvPicPr>
                <p:cNvPr id="526" name="Input penna 525">
                  <a:extLst>
                    <a:ext uri="{FF2B5EF4-FFF2-40B4-BE49-F238E27FC236}">
                      <a16:creationId xmlns:a16="http://schemas.microsoft.com/office/drawing/2014/main" id="{08851523-B6AA-42ED-A8A1-CB0796CD1E51}"/>
                    </a:ext>
                  </a:extLst>
                </p:cNvPr>
                <p:cNvPicPr/>
                <p:nvPr/>
              </p:nvPicPr>
              <p:blipFill>
                <a:blip r:embed="rId1893"/>
                <a:stretch>
                  <a:fillRect/>
                </a:stretch>
              </p:blipFill>
              <p:spPr>
                <a:xfrm>
                  <a:off x="658120" y="868027"/>
                  <a:ext cx="105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7">
              <p14:nvContentPartPr>
                <p14:cNvPr id="1351" name="Input penna 1350">
                  <a:extLst>
                    <a:ext uri="{FF2B5EF4-FFF2-40B4-BE49-F238E27FC236}">
                      <a16:creationId xmlns:a16="http://schemas.microsoft.com/office/drawing/2014/main" id="{A970191E-FE84-4A18-AACC-9792B0008FB0}"/>
                    </a:ext>
                  </a:extLst>
                </p14:cNvPr>
                <p14:cNvContentPartPr/>
                <p14:nvPr/>
              </p14:nvContentPartPr>
              <p14:xfrm>
                <a:off x="701680" y="860467"/>
                <a:ext cx="114840" cy="106200"/>
              </p14:xfrm>
            </p:contentPart>
          </mc:Choice>
          <mc:Fallback xmlns="">
            <p:pic>
              <p:nvPicPr>
                <p:cNvPr id="527" name="Input penna 526">
                  <a:extLst>
                    <a:ext uri="{FF2B5EF4-FFF2-40B4-BE49-F238E27FC236}">
                      <a16:creationId xmlns:a16="http://schemas.microsoft.com/office/drawing/2014/main" id="{9960BAB6-B496-4133-A0AE-6060708A8915}"/>
                    </a:ext>
                  </a:extLst>
                </p:cNvPr>
                <p:cNvPicPr/>
                <p:nvPr/>
              </p:nvPicPr>
              <p:blipFill>
                <a:blip r:embed="rId1895"/>
                <a:stretch>
                  <a:fillRect/>
                </a:stretch>
              </p:blipFill>
              <p:spPr>
                <a:xfrm>
                  <a:off x="692680" y="851467"/>
                  <a:ext cx="132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8">
              <p14:nvContentPartPr>
                <p14:cNvPr id="1352" name="Input penna 1351">
                  <a:extLst>
                    <a:ext uri="{FF2B5EF4-FFF2-40B4-BE49-F238E27FC236}">
                      <a16:creationId xmlns:a16="http://schemas.microsoft.com/office/drawing/2014/main" id="{6F824B8E-8909-474F-A88C-6C3C18228F5C}"/>
                    </a:ext>
                  </a:extLst>
                </p14:cNvPr>
                <p14:cNvContentPartPr/>
                <p14:nvPr/>
              </p14:nvContentPartPr>
              <p14:xfrm>
                <a:off x="784120" y="868387"/>
                <a:ext cx="76320" cy="86400"/>
              </p14:xfrm>
            </p:contentPart>
          </mc:Choice>
          <mc:Fallback xmlns="">
            <p:pic>
              <p:nvPicPr>
                <p:cNvPr id="528" name="Input penna 527">
                  <a:extLst>
                    <a:ext uri="{FF2B5EF4-FFF2-40B4-BE49-F238E27FC236}">
                      <a16:creationId xmlns:a16="http://schemas.microsoft.com/office/drawing/2014/main" id="{907D3765-9941-4A10-9887-0FF4B0B21792}"/>
                    </a:ext>
                  </a:extLst>
                </p:cNvPr>
                <p:cNvPicPr/>
                <p:nvPr/>
              </p:nvPicPr>
              <p:blipFill>
                <a:blip r:embed="rId1897"/>
                <a:stretch>
                  <a:fillRect/>
                </a:stretch>
              </p:blipFill>
              <p:spPr>
                <a:xfrm>
                  <a:off x="775480" y="859387"/>
                  <a:ext cx="93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9">
              <p14:nvContentPartPr>
                <p14:cNvPr id="1353" name="Input penna 1352">
                  <a:extLst>
                    <a:ext uri="{FF2B5EF4-FFF2-40B4-BE49-F238E27FC236}">
                      <a16:creationId xmlns:a16="http://schemas.microsoft.com/office/drawing/2014/main" id="{015492C2-BE7C-4850-A3D8-0735E9FF5241}"/>
                    </a:ext>
                  </a:extLst>
                </p14:cNvPr>
                <p14:cNvContentPartPr/>
                <p14:nvPr/>
              </p14:nvContentPartPr>
              <p14:xfrm>
                <a:off x="777640" y="901867"/>
                <a:ext cx="86400" cy="12600"/>
              </p14:xfrm>
            </p:contentPart>
          </mc:Choice>
          <mc:Fallback xmlns="">
            <p:pic>
              <p:nvPicPr>
                <p:cNvPr id="529" name="Input penna 528">
                  <a:extLst>
                    <a:ext uri="{FF2B5EF4-FFF2-40B4-BE49-F238E27FC236}">
                      <a16:creationId xmlns:a16="http://schemas.microsoft.com/office/drawing/2014/main" id="{E8FE9E77-F45C-4225-8A50-413EED1E1270}"/>
                    </a:ext>
                  </a:extLst>
                </p:cNvPr>
                <p:cNvPicPr/>
                <p:nvPr/>
              </p:nvPicPr>
              <p:blipFill>
                <a:blip r:embed="rId1899"/>
                <a:stretch>
                  <a:fillRect/>
                </a:stretch>
              </p:blipFill>
              <p:spPr>
                <a:xfrm>
                  <a:off x="769000" y="892867"/>
                  <a:ext cx="10404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4" name="Gruppo 1353">
            <a:extLst>
              <a:ext uri="{FF2B5EF4-FFF2-40B4-BE49-F238E27FC236}">
                <a16:creationId xmlns:a16="http://schemas.microsoft.com/office/drawing/2014/main" id="{DC2E9FF7-5AF2-421B-91DC-E701A118D98B}"/>
              </a:ext>
            </a:extLst>
          </p:cNvPr>
          <p:cNvGrpSpPr/>
          <p:nvPr/>
        </p:nvGrpSpPr>
        <p:grpSpPr>
          <a:xfrm>
            <a:off x="8618562" y="4809429"/>
            <a:ext cx="54000" cy="88560"/>
            <a:chOff x="2296120" y="4878787"/>
            <a:chExt cx="54000" cy="8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0">
              <p14:nvContentPartPr>
                <p14:cNvPr id="1355" name="Input penna 1354">
                  <a:extLst>
                    <a:ext uri="{FF2B5EF4-FFF2-40B4-BE49-F238E27FC236}">
                      <a16:creationId xmlns:a16="http://schemas.microsoft.com/office/drawing/2014/main" id="{51B58541-4EF3-46FE-8F0B-4DAF853E148E}"/>
                    </a:ext>
                  </a:extLst>
                </p14:cNvPr>
                <p14:cNvContentPartPr/>
                <p14:nvPr/>
              </p14:nvContentPartPr>
              <p14:xfrm>
                <a:off x="2296120" y="4880227"/>
                <a:ext cx="6120" cy="87120"/>
              </p14:xfrm>
            </p:contentPart>
          </mc:Choice>
          <mc:Fallback xmlns="">
            <p:pic>
              <p:nvPicPr>
                <p:cNvPr id="533" name="Input penna 532">
                  <a:extLst>
                    <a:ext uri="{FF2B5EF4-FFF2-40B4-BE49-F238E27FC236}">
                      <a16:creationId xmlns:a16="http://schemas.microsoft.com/office/drawing/2014/main" id="{8C200399-B819-4A46-91D2-7F4960DD6AF9}"/>
                    </a:ext>
                  </a:extLst>
                </p:cNvPr>
                <p:cNvPicPr/>
                <p:nvPr/>
              </p:nvPicPr>
              <p:blipFill>
                <a:blip r:embed="rId2531"/>
                <a:stretch>
                  <a:fillRect/>
                </a:stretch>
              </p:blipFill>
              <p:spPr>
                <a:xfrm>
                  <a:off x="2287480" y="4871587"/>
                  <a:ext cx="237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2">
              <p14:nvContentPartPr>
                <p14:cNvPr id="1356" name="Input penna 1355">
                  <a:extLst>
                    <a:ext uri="{FF2B5EF4-FFF2-40B4-BE49-F238E27FC236}">
                      <a16:creationId xmlns:a16="http://schemas.microsoft.com/office/drawing/2014/main" id="{5945EB2C-9E73-4730-BD66-9796EA77DAEF}"/>
                    </a:ext>
                  </a:extLst>
                </p14:cNvPr>
                <p14:cNvContentPartPr/>
                <p14:nvPr/>
              </p14:nvContentPartPr>
              <p14:xfrm>
                <a:off x="2345800" y="4878787"/>
                <a:ext cx="4320" cy="78120"/>
              </p14:xfrm>
            </p:contentPart>
          </mc:Choice>
          <mc:Fallback xmlns="">
            <p:pic>
              <p:nvPicPr>
                <p:cNvPr id="534" name="Input penna 533">
                  <a:extLst>
                    <a:ext uri="{FF2B5EF4-FFF2-40B4-BE49-F238E27FC236}">
                      <a16:creationId xmlns:a16="http://schemas.microsoft.com/office/drawing/2014/main" id="{C6F1CACE-5FF4-47B3-9636-256879AC8F61}"/>
                    </a:ext>
                  </a:extLst>
                </p:cNvPr>
                <p:cNvPicPr/>
                <p:nvPr/>
              </p:nvPicPr>
              <p:blipFill>
                <a:blip r:embed="rId2533"/>
                <a:stretch>
                  <a:fillRect/>
                </a:stretch>
              </p:blipFill>
              <p:spPr>
                <a:xfrm>
                  <a:off x="2337160" y="4869787"/>
                  <a:ext cx="21960" cy="9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34">
            <p14:nvContentPartPr>
              <p14:cNvPr id="1357" name="Input penna 1356">
                <a:extLst>
                  <a:ext uri="{FF2B5EF4-FFF2-40B4-BE49-F238E27FC236}">
                    <a16:creationId xmlns:a16="http://schemas.microsoft.com/office/drawing/2014/main" id="{403C74BD-5FD6-4E54-B63D-90CD23D23B77}"/>
                  </a:ext>
                </a:extLst>
              </p14:cNvPr>
              <p14:cNvContentPartPr/>
              <p14:nvPr/>
            </p14:nvContentPartPr>
            <p14:xfrm>
              <a:off x="8063802" y="5137749"/>
              <a:ext cx="52560" cy="51120"/>
            </p14:xfrm>
          </p:contentPart>
        </mc:Choice>
        <mc:Fallback xmlns="">
          <p:pic>
            <p:nvPicPr>
              <p:cNvPr id="1357" name="Input penna 1356">
                <a:extLst>
                  <a:ext uri="{FF2B5EF4-FFF2-40B4-BE49-F238E27FC236}">
                    <a16:creationId xmlns:a16="http://schemas.microsoft.com/office/drawing/2014/main" id="{403C74BD-5FD6-4E54-B63D-90CD23D23B77}"/>
                  </a:ext>
                </a:extLst>
              </p:cNvPr>
              <p:cNvPicPr/>
              <p:nvPr/>
            </p:nvPicPr>
            <p:blipFill>
              <a:blip r:embed="rId2535"/>
              <a:stretch>
                <a:fillRect/>
              </a:stretch>
            </p:blipFill>
            <p:spPr>
              <a:xfrm>
                <a:off x="8054740" y="5128749"/>
                <a:ext cx="70322" cy="68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8" name="Gruppo 1357">
            <a:extLst>
              <a:ext uri="{FF2B5EF4-FFF2-40B4-BE49-F238E27FC236}">
                <a16:creationId xmlns:a16="http://schemas.microsoft.com/office/drawing/2014/main" id="{DDB723D2-7A35-41E0-A08D-D427136F32B1}"/>
              </a:ext>
            </a:extLst>
          </p:cNvPr>
          <p:cNvGrpSpPr/>
          <p:nvPr/>
        </p:nvGrpSpPr>
        <p:grpSpPr>
          <a:xfrm>
            <a:off x="8213922" y="5175189"/>
            <a:ext cx="165960" cy="160200"/>
            <a:chOff x="1891480" y="5244547"/>
            <a:chExt cx="165960" cy="16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6">
              <p14:nvContentPartPr>
                <p14:cNvPr id="1359" name="Input penna 1358">
                  <a:extLst>
                    <a:ext uri="{FF2B5EF4-FFF2-40B4-BE49-F238E27FC236}">
                      <a16:creationId xmlns:a16="http://schemas.microsoft.com/office/drawing/2014/main" id="{BE5D10B3-9289-4EDE-9E70-F23FCD5C9EA9}"/>
                    </a:ext>
                  </a:extLst>
                </p14:cNvPr>
                <p14:cNvContentPartPr/>
                <p14:nvPr/>
              </p14:nvContentPartPr>
              <p14:xfrm>
                <a:off x="1903000" y="5297827"/>
                <a:ext cx="59040" cy="91080"/>
              </p14:xfrm>
            </p:contentPart>
          </mc:Choice>
          <mc:Fallback xmlns="">
            <p:pic>
              <p:nvPicPr>
                <p:cNvPr id="537" name="Input penna 536">
                  <a:extLst>
                    <a:ext uri="{FF2B5EF4-FFF2-40B4-BE49-F238E27FC236}">
                      <a16:creationId xmlns:a16="http://schemas.microsoft.com/office/drawing/2014/main" id="{5F208CBC-A798-4CD9-9775-DADFEDABF7B2}"/>
                    </a:ext>
                  </a:extLst>
                </p:cNvPr>
                <p:cNvPicPr/>
                <p:nvPr/>
              </p:nvPicPr>
              <p:blipFill>
                <a:blip r:embed="rId2537"/>
                <a:stretch>
                  <a:fillRect/>
                </a:stretch>
              </p:blipFill>
              <p:spPr>
                <a:xfrm>
                  <a:off x="1894000" y="5288827"/>
                  <a:ext cx="76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8">
              <p14:nvContentPartPr>
                <p14:cNvPr id="1360" name="Input penna 1359">
                  <a:extLst>
                    <a:ext uri="{FF2B5EF4-FFF2-40B4-BE49-F238E27FC236}">
                      <a16:creationId xmlns:a16="http://schemas.microsoft.com/office/drawing/2014/main" id="{782A9CE3-5742-4A4F-9A0D-D8D733E8B5B2}"/>
                    </a:ext>
                  </a:extLst>
                </p14:cNvPr>
                <p14:cNvContentPartPr/>
                <p14:nvPr/>
              </p14:nvContentPartPr>
              <p14:xfrm>
                <a:off x="1904080" y="5314387"/>
                <a:ext cx="67320" cy="90360"/>
              </p14:xfrm>
            </p:contentPart>
          </mc:Choice>
          <mc:Fallback xmlns="">
            <p:pic>
              <p:nvPicPr>
                <p:cNvPr id="538" name="Input penna 537">
                  <a:extLst>
                    <a:ext uri="{FF2B5EF4-FFF2-40B4-BE49-F238E27FC236}">
                      <a16:creationId xmlns:a16="http://schemas.microsoft.com/office/drawing/2014/main" id="{B3F53347-5FD1-483E-AF60-4F020F683836}"/>
                    </a:ext>
                  </a:extLst>
                </p:cNvPr>
                <p:cNvPicPr/>
                <p:nvPr/>
              </p:nvPicPr>
              <p:blipFill>
                <a:blip r:embed="rId2539"/>
                <a:stretch>
                  <a:fillRect/>
                </a:stretch>
              </p:blipFill>
              <p:spPr>
                <a:xfrm>
                  <a:off x="1895440" y="5305747"/>
                  <a:ext cx="84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0">
              <p14:nvContentPartPr>
                <p14:cNvPr id="1361" name="Input penna 1360">
                  <a:extLst>
                    <a:ext uri="{FF2B5EF4-FFF2-40B4-BE49-F238E27FC236}">
                      <a16:creationId xmlns:a16="http://schemas.microsoft.com/office/drawing/2014/main" id="{B387419E-192D-4411-B5AC-7524ED24420A}"/>
                    </a:ext>
                  </a:extLst>
                </p14:cNvPr>
                <p14:cNvContentPartPr/>
                <p14:nvPr/>
              </p14:nvContentPartPr>
              <p14:xfrm>
                <a:off x="1891480" y="5244547"/>
                <a:ext cx="74160" cy="48960"/>
              </p14:xfrm>
            </p:contentPart>
          </mc:Choice>
          <mc:Fallback xmlns="">
            <p:pic>
              <p:nvPicPr>
                <p:cNvPr id="540" name="Input penna 539">
                  <a:extLst>
                    <a:ext uri="{FF2B5EF4-FFF2-40B4-BE49-F238E27FC236}">
                      <a16:creationId xmlns:a16="http://schemas.microsoft.com/office/drawing/2014/main" id="{64B33279-9D1A-4B55-83D3-F519EC38A222}"/>
                    </a:ext>
                  </a:extLst>
                </p:cNvPr>
                <p:cNvPicPr/>
                <p:nvPr/>
              </p:nvPicPr>
              <p:blipFill>
                <a:blip r:embed="rId2541"/>
                <a:stretch>
                  <a:fillRect/>
                </a:stretch>
              </p:blipFill>
              <p:spPr>
                <a:xfrm>
                  <a:off x="1882480" y="5235907"/>
                  <a:ext cx="918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2">
              <p14:nvContentPartPr>
                <p14:cNvPr id="1362" name="Input penna 1361">
                  <a:extLst>
                    <a:ext uri="{FF2B5EF4-FFF2-40B4-BE49-F238E27FC236}">
                      <a16:creationId xmlns:a16="http://schemas.microsoft.com/office/drawing/2014/main" id="{D5ED0BEC-D6AB-4E73-9026-EE6B48D9BF0B}"/>
                    </a:ext>
                  </a:extLst>
                </p14:cNvPr>
                <p14:cNvContentPartPr/>
                <p14:nvPr/>
              </p14:nvContentPartPr>
              <p14:xfrm>
                <a:off x="2020720" y="5259667"/>
                <a:ext cx="11880" cy="53640"/>
              </p14:xfrm>
            </p:contentPart>
          </mc:Choice>
          <mc:Fallback xmlns="">
            <p:pic>
              <p:nvPicPr>
                <p:cNvPr id="541" name="Input penna 540">
                  <a:extLst>
                    <a:ext uri="{FF2B5EF4-FFF2-40B4-BE49-F238E27FC236}">
                      <a16:creationId xmlns:a16="http://schemas.microsoft.com/office/drawing/2014/main" id="{62F3D92A-B9CE-4386-ACBB-96AFAE6C0E86}"/>
                    </a:ext>
                  </a:extLst>
                </p:cNvPr>
                <p:cNvPicPr/>
                <p:nvPr/>
              </p:nvPicPr>
              <p:blipFill>
                <a:blip r:embed="rId2543"/>
                <a:stretch>
                  <a:fillRect/>
                </a:stretch>
              </p:blipFill>
              <p:spPr>
                <a:xfrm>
                  <a:off x="2012080" y="5251027"/>
                  <a:ext cx="29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4">
              <p14:nvContentPartPr>
                <p14:cNvPr id="1363" name="Input penna 1362">
                  <a:extLst>
                    <a:ext uri="{FF2B5EF4-FFF2-40B4-BE49-F238E27FC236}">
                      <a16:creationId xmlns:a16="http://schemas.microsoft.com/office/drawing/2014/main" id="{0FF458CB-8280-47DC-B9A6-C4FF6387B8AA}"/>
                    </a:ext>
                  </a:extLst>
                </p14:cNvPr>
                <p14:cNvContentPartPr/>
                <p14:nvPr/>
              </p14:nvContentPartPr>
              <p14:xfrm>
                <a:off x="2045560" y="5253547"/>
                <a:ext cx="11880" cy="68760"/>
              </p14:xfrm>
            </p:contentPart>
          </mc:Choice>
          <mc:Fallback xmlns="">
            <p:pic>
              <p:nvPicPr>
                <p:cNvPr id="542" name="Input penna 541">
                  <a:extLst>
                    <a:ext uri="{FF2B5EF4-FFF2-40B4-BE49-F238E27FC236}">
                      <a16:creationId xmlns:a16="http://schemas.microsoft.com/office/drawing/2014/main" id="{7138DE90-ABF7-4453-831B-E5998CDE0E44}"/>
                    </a:ext>
                  </a:extLst>
                </p:cNvPr>
                <p:cNvPicPr/>
                <p:nvPr/>
              </p:nvPicPr>
              <p:blipFill>
                <a:blip r:embed="rId2545"/>
                <a:stretch>
                  <a:fillRect/>
                </a:stretch>
              </p:blipFill>
              <p:spPr>
                <a:xfrm>
                  <a:off x="2036920" y="5244907"/>
                  <a:ext cx="29520" cy="8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4" name="Gruppo 1363">
            <a:extLst>
              <a:ext uri="{FF2B5EF4-FFF2-40B4-BE49-F238E27FC236}">
                <a16:creationId xmlns:a16="http://schemas.microsoft.com/office/drawing/2014/main" id="{4AC5F0D0-FA86-4CF2-BB46-A05870450AC5}"/>
              </a:ext>
            </a:extLst>
          </p:cNvPr>
          <p:cNvGrpSpPr/>
          <p:nvPr/>
        </p:nvGrpSpPr>
        <p:grpSpPr>
          <a:xfrm>
            <a:off x="7759962" y="5097069"/>
            <a:ext cx="177480" cy="294840"/>
            <a:chOff x="1437520" y="5166427"/>
            <a:chExt cx="17748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6">
              <p14:nvContentPartPr>
                <p14:cNvPr id="1365" name="Input penna 1364">
                  <a:extLst>
                    <a:ext uri="{FF2B5EF4-FFF2-40B4-BE49-F238E27FC236}">
                      <a16:creationId xmlns:a16="http://schemas.microsoft.com/office/drawing/2014/main" id="{8ED554E0-DD83-43BE-8EC2-B4AEBB4026FC}"/>
                    </a:ext>
                  </a:extLst>
                </p14:cNvPr>
                <p14:cNvContentPartPr/>
                <p14:nvPr/>
              </p14:nvContentPartPr>
              <p14:xfrm>
                <a:off x="1576480" y="5416627"/>
                <a:ext cx="38520" cy="44640"/>
              </p14:xfrm>
            </p:contentPart>
          </mc:Choice>
          <mc:Fallback xmlns="">
            <p:pic>
              <p:nvPicPr>
                <p:cNvPr id="544" name="Input penna 543">
                  <a:extLst>
                    <a:ext uri="{FF2B5EF4-FFF2-40B4-BE49-F238E27FC236}">
                      <a16:creationId xmlns:a16="http://schemas.microsoft.com/office/drawing/2014/main" id="{289ADB39-814F-4056-967B-715919553342}"/>
                    </a:ext>
                  </a:extLst>
                </p:cNvPr>
                <p:cNvPicPr/>
                <p:nvPr/>
              </p:nvPicPr>
              <p:blipFill>
                <a:blip r:embed="rId2547"/>
                <a:stretch>
                  <a:fillRect/>
                </a:stretch>
              </p:blipFill>
              <p:spPr>
                <a:xfrm>
                  <a:off x="1567840" y="5407987"/>
                  <a:ext cx="561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8">
              <p14:nvContentPartPr>
                <p14:cNvPr id="1366" name="Input penna 1365">
                  <a:extLst>
                    <a:ext uri="{FF2B5EF4-FFF2-40B4-BE49-F238E27FC236}">
                      <a16:creationId xmlns:a16="http://schemas.microsoft.com/office/drawing/2014/main" id="{D378E3B1-55DE-4947-82F9-D2A5327725E0}"/>
                    </a:ext>
                  </a:extLst>
                </p14:cNvPr>
                <p14:cNvContentPartPr/>
                <p14:nvPr/>
              </p14:nvContentPartPr>
              <p14:xfrm>
                <a:off x="1454800" y="5258227"/>
                <a:ext cx="63360" cy="65520"/>
              </p14:xfrm>
            </p:contentPart>
          </mc:Choice>
          <mc:Fallback xmlns="">
            <p:pic>
              <p:nvPicPr>
                <p:cNvPr id="545" name="Input penna 544">
                  <a:extLst>
                    <a:ext uri="{FF2B5EF4-FFF2-40B4-BE49-F238E27FC236}">
                      <a16:creationId xmlns:a16="http://schemas.microsoft.com/office/drawing/2014/main" id="{DAF77A39-8A1E-4C6C-8600-148716C42886}"/>
                    </a:ext>
                  </a:extLst>
                </p:cNvPr>
                <p:cNvPicPr/>
                <p:nvPr/>
              </p:nvPicPr>
              <p:blipFill>
                <a:blip r:embed="rId2549"/>
                <a:stretch>
                  <a:fillRect/>
                </a:stretch>
              </p:blipFill>
              <p:spPr>
                <a:xfrm>
                  <a:off x="1445800" y="5249227"/>
                  <a:ext cx="810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0">
              <p14:nvContentPartPr>
                <p14:cNvPr id="1367" name="Input penna 1366">
                  <a:extLst>
                    <a:ext uri="{FF2B5EF4-FFF2-40B4-BE49-F238E27FC236}">
                      <a16:creationId xmlns:a16="http://schemas.microsoft.com/office/drawing/2014/main" id="{533DA1F2-271B-4CE4-91DC-4316C74F3340}"/>
                    </a:ext>
                  </a:extLst>
                </p14:cNvPr>
                <p14:cNvContentPartPr/>
                <p14:nvPr/>
              </p14:nvContentPartPr>
              <p14:xfrm>
                <a:off x="1468120" y="5270467"/>
                <a:ext cx="61560" cy="64440"/>
              </p14:xfrm>
            </p:contentPart>
          </mc:Choice>
          <mc:Fallback xmlns="">
            <p:pic>
              <p:nvPicPr>
                <p:cNvPr id="546" name="Input penna 545">
                  <a:extLst>
                    <a:ext uri="{FF2B5EF4-FFF2-40B4-BE49-F238E27FC236}">
                      <a16:creationId xmlns:a16="http://schemas.microsoft.com/office/drawing/2014/main" id="{0D560E35-66DB-4AAD-AD68-3D97DE950F26}"/>
                    </a:ext>
                  </a:extLst>
                </p:cNvPr>
                <p:cNvPicPr/>
                <p:nvPr/>
              </p:nvPicPr>
              <p:blipFill>
                <a:blip r:embed="rId2551"/>
                <a:stretch>
                  <a:fillRect/>
                </a:stretch>
              </p:blipFill>
              <p:spPr>
                <a:xfrm>
                  <a:off x="1459480" y="5261467"/>
                  <a:ext cx="79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2">
              <p14:nvContentPartPr>
                <p14:cNvPr id="1368" name="Input penna 1367">
                  <a:extLst>
                    <a:ext uri="{FF2B5EF4-FFF2-40B4-BE49-F238E27FC236}">
                      <a16:creationId xmlns:a16="http://schemas.microsoft.com/office/drawing/2014/main" id="{01012451-C98C-4DE0-895A-58879D38A69D}"/>
                    </a:ext>
                  </a:extLst>
                </p14:cNvPr>
                <p14:cNvContentPartPr/>
                <p14:nvPr/>
              </p14:nvContentPartPr>
              <p14:xfrm>
                <a:off x="1437520" y="5166427"/>
                <a:ext cx="75960" cy="34920"/>
              </p14:xfrm>
            </p:contentPart>
          </mc:Choice>
          <mc:Fallback xmlns="">
            <p:pic>
              <p:nvPicPr>
                <p:cNvPr id="547" name="Input penna 546">
                  <a:extLst>
                    <a:ext uri="{FF2B5EF4-FFF2-40B4-BE49-F238E27FC236}">
                      <a16:creationId xmlns:a16="http://schemas.microsoft.com/office/drawing/2014/main" id="{57BFC579-D893-4015-8700-1C7770325AE9}"/>
                    </a:ext>
                  </a:extLst>
                </p:cNvPr>
                <p:cNvPicPr/>
                <p:nvPr/>
              </p:nvPicPr>
              <p:blipFill>
                <a:blip r:embed="rId2553"/>
                <a:stretch>
                  <a:fillRect/>
                </a:stretch>
              </p:blipFill>
              <p:spPr>
                <a:xfrm>
                  <a:off x="1428880" y="5157787"/>
                  <a:ext cx="93600" cy="5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9" name="Gruppo 1368">
            <a:extLst>
              <a:ext uri="{FF2B5EF4-FFF2-40B4-BE49-F238E27FC236}">
                <a16:creationId xmlns:a16="http://schemas.microsoft.com/office/drawing/2014/main" id="{431E8FCA-E7E0-4F1B-A3C0-3922846C3D83}"/>
              </a:ext>
            </a:extLst>
          </p:cNvPr>
          <p:cNvGrpSpPr/>
          <p:nvPr/>
        </p:nvGrpSpPr>
        <p:grpSpPr>
          <a:xfrm>
            <a:off x="7459722" y="5429709"/>
            <a:ext cx="221760" cy="247680"/>
            <a:chOff x="1137280" y="5499067"/>
            <a:chExt cx="221760" cy="24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4">
              <p14:nvContentPartPr>
                <p14:cNvPr id="1370" name="Input penna 1369">
                  <a:extLst>
                    <a:ext uri="{FF2B5EF4-FFF2-40B4-BE49-F238E27FC236}">
                      <a16:creationId xmlns:a16="http://schemas.microsoft.com/office/drawing/2014/main" id="{1E235937-ED4E-4501-B8FE-E2B3EAE7FC7B}"/>
                    </a:ext>
                  </a:extLst>
                </p14:cNvPr>
                <p14:cNvContentPartPr/>
                <p14:nvPr/>
              </p14:nvContentPartPr>
              <p14:xfrm>
                <a:off x="1307560" y="5707507"/>
                <a:ext cx="51480" cy="39240"/>
              </p14:xfrm>
            </p:contentPart>
          </mc:Choice>
          <mc:Fallback xmlns="">
            <p:pic>
              <p:nvPicPr>
                <p:cNvPr id="552" name="Input penna 551">
                  <a:extLst>
                    <a:ext uri="{FF2B5EF4-FFF2-40B4-BE49-F238E27FC236}">
                      <a16:creationId xmlns:a16="http://schemas.microsoft.com/office/drawing/2014/main" id="{A5E74B03-90A7-4AC5-878A-6465AB6F8170}"/>
                    </a:ext>
                  </a:extLst>
                </p:cNvPr>
                <p:cNvPicPr/>
                <p:nvPr/>
              </p:nvPicPr>
              <p:blipFill>
                <a:blip r:embed="rId2555"/>
                <a:stretch>
                  <a:fillRect/>
                </a:stretch>
              </p:blipFill>
              <p:spPr>
                <a:xfrm>
                  <a:off x="1298560" y="5698867"/>
                  <a:ext cx="691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6">
              <p14:nvContentPartPr>
                <p14:cNvPr id="1371" name="Input penna 1370">
                  <a:extLst>
                    <a:ext uri="{FF2B5EF4-FFF2-40B4-BE49-F238E27FC236}">
                      <a16:creationId xmlns:a16="http://schemas.microsoft.com/office/drawing/2014/main" id="{04A5384D-3E6F-4B96-B335-22F2C2D480B0}"/>
                    </a:ext>
                  </a:extLst>
                </p14:cNvPr>
                <p14:cNvContentPartPr/>
                <p14:nvPr/>
              </p14:nvContentPartPr>
              <p14:xfrm>
                <a:off x="1137280" y="5570707"/>
                <a:ext cx="93960" cy="93240"/>
              </p14:xfrm>
            </p:contentPart>
          </mc:Choice>
          <mc:Fallback xmlns="">
            <p:pic>
              <p:nvPicPr>
                <p:cNvPr id="553" name="Input penna 552">
                  <a:extLst>
                    <a:ext uri="{FF2B5EF4-FFF2-40B4-BE49-F238E27FC236}">
                      <a16:creationId xmlns:a16="http://schemas.microsoft.com/office/drawing/2014/main" id="{723649A5-850E-4DBE-A5A3-0AE23D6F516B}"/>
                    </a:ext>
                  </a:extLst>
                </p:cNvPr>
                <p:cNvPicPr/>
                <p:nvPr/>
              </p:nvPicPr>
              <p:blipFill>
                <a:blip r:embed="rId2557"/>
                <a:stretch>
                  <a:fillRect/>
                </a:stretch>
              </p:blipFill>
              <p:spPr>
                <a:xfrm>
                  <a:off x="1128640" y="5561707"/>
                  <a:ext cx="1116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8">
              <p14:nvContentPartPr>
                <p14:cNvPr id="1372" name="Input penna 1371">
                  <a:extLst>
                    <a:ext uri="{FF2B5EF4-FFF2-40B4-BE49-F238E27FC236}">
                      <a16:creationId xmlns:a16="http://schemas.microsoft.com/office/drawing/2014/main" id="{F3C82646-E4CA-4E9E-B56D-1C574A870D25}"/>
                    </a:ext>
                  </a:extLst>
                </p14:cNvPr>
                <p14:cNvContentPartPr/>
                <p14:nvPr/>
              </p14:nvContentPartPr>
              <p14:xfrm>
                <a:off x="1147360" y="5589067"/>
                <a:ext cx="70920" cy="73080"/>
              </p14:xfrm>
            </p:contentPart>
          </mc:Choice>
          <mc:Fallback xmlns="">
            <p:pic>
              <p:nvPicPr>
                <p:cNvPr id="554" name="Input penna 553">
                  <a:extLst>
                    <a:ext uri="{FF2B5EF4-FFF2-40B4-BE49-F238E27FC236}">
                      <a16:creationId xmlns:a16="http://schemas.microsoft.com/office/drawing/2014/main" id="{8017B833-3805-41C6-987D-E8442FDF6B93}"/>
                    </a:ext>
                  </a:extLst>
                </p:cNvPr>
                <p:cNvPicPr/>
                <p:nvPr/>
              </p:nvPicPr>
              <p:blipFill>
                <a:blip r:embed="rId2559"/>
                <a:stretch>
                  <a:fillRect/>
                </a:stretch>
              </p:blipFill>
              <p:spPr>
                <a:xfrm>
                  <a:off x="1138360" y="5580427"/>
                  <a:ext cx="885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0">
              <p14:nvContentPartPr>
                <p14:cNvPr id="1373" name="Input penna 1372">
                  <a:extLst>
                    <a:ext uri="{FF2B5EF4-FFF2-40B4-BE49-F238E27FC236}">
                      <a16:creationId xmlns:a16="http://schemas.microsoft.com/office/drawing/2014/main" id="{4EB77CD9-52C0-47BE-AC02-6993DDFF72CD}"/>
                    </a:ext>
                  </a:extLst>
                </p14:cNvPr>
                <p14:cNvContentPartPr/>
                <p14:nvPr/>
              </p14:nvContentPartPr>
              <p14:xfrm>
                <a:off x="1137280" y="5499067"/>
                <a:ext cx="88200" cy="37440"/>
              </p14:xfrm>
            </p:contentPart>
          </mc:Choice>
          <mc:Fallback xmlns="">
            <p:pic>
              <p:nvPicPr>
                <p:cNvPr id="555" name="Input penna 554">
                  <a:extLst>
                    <a:ext uri="{FF2B5EF4-FFF2-40B4-BE49-F238E27FC236}">
                      <a16:creationId xmlns:a16="http://schemas.microsoft.com/office/drawing/2014/main" id="{BA3C5E01-A217-49B2-8421-2E41C5A7D2A4}"/>
                    </a:ext>
                  </a:extLst>
                </p:cNvPr>
                <p:cNvPicPr/>
                <p:nvPr/>
              </p:nvPicPr>
              <p:blipFill>
                <a:blip r:embed="rId2561"/>
                <a:stretch>
                  <a:fillRect/>
                </a:stretch>
              </p:blipFill>
              <p:spPr>
                <a:xfrm>
                  <a:off x="1128640" y="5490067"/>
                  <a:ext cx="1058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2">
              <p14:nvContentPartPr>
                <p14:cNvPr id="1374" name="Input penna 1373">
                  <a:extLst>
                    <a:ext uri="{FF2B5EF4-FFF2-40B4-BE49-F238E27FC236}">
                      <a16:creationId xmlns:a16="http://schemas.microsoft.com/office/drawing/2014/main" id="{6E7943EE-FF91-4197-9457-222B3EC45C04}"/>
                    </a:ext>
                  </a:extLst>
                </p14:cNvPr>
                <p14:cNvContentPartPr/>
                <p14:nvPr/>
              </p14:nvContentPartPr>
              <p14:xfrm>
                <a:off x="1257880" y="5559907"/>
                <a:ext cx="7920" cy="37080"/>
              </p14:xfrm>
            </p:contentPart>
          </mc:Choice>
          <mc:Fallback xmlns="">
            <p:pic>
              <p:nvPicPr>
                <p:cNvPr id="557" name="Input penna 556">
                  <a:extLst>
                    <a:ext uri="{FF2B5EF4-FFF2-40B4-BE49-F238E27FC236}">
                      <a16:creationId xmlns:a16="http://schemas.microsoft.com/office/drawing/2014/main" id="{D5508143-AE61-411B-9F65-6699BB71D9E9}"/>
                    </a:ext>
                  </a:extLst>
                </p:cNvPr>
                <p:cNvPicPr/>
                <p:nvPr/>
              </p:nvPicPr>
              <p:blipFill>
                <a:blip r:embed="rId2563"/>
                <a:stretch>
                  <a:fillRect/>
                </a:stretch>
              </p:blipFill>
              <p:spPr>
                <a:xfrm>
                  <a:off x="1248880" y="5550907"/>
                  <a:ext cx="25560" cy="5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5" name="Gruppo 1374">
            <a:extLst>
              <a:ext uri="{FF2B5EF4-FFF2-40B4-BE49-F238E27FC236}">
                <a16:creationId xmlns:a16="http://schemas.microsoft.com/office/drawing/2014/main" id="{9F7013A8-700B-40B5-9507-7EF5B590F306}"/>
              </a:ext>
            </a:extLst>
          </p:cNvPr>
          <p:cNvGrpSpPr/>
          <p:nvPr/>
        </p:nvGrpSpPr>
        <p:grpSpPr>
          <a:xfrm>
            <a:off x="7318242" y="4926789"/>
            <a:ext cx="658080" cy="645120"/>
            <a:chOff x="995800" y="4996147"/>
            <a:chExt cx="658080" cy="64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4">
              <p14:nvContentPartPr>
                <p14:cNvPr id="1376" name="Input penna 1375">
                  <a:extLst>
                    <a:ext uri="{FF2B5EF4-FFF2-40B4-BE49-F238E27FC236}">
                      <a16:creationId xmlns:a16="http://schemas.microsoft.com/office/drawing/2014/main" id="{75B1A354-4116-4955-913A-0DEE57A2C6FB}"/>
                    </a:ext>
                  </a:extLst>
                </p14:cNvPr>
                <p14:cNvContentPartPr/>
                <p14:nvPr/>
              </p14:nvContentPartPr>
              <p14:xfrm>
                <a:off x="1013080" y="5023507"/>
                <a:ext cx="453600" cy="412200"/>
              </p14:xfrm>
            </p:contentPart>
          </mc:Choice>
          <mc:Fallback xmlns="">
            <p:pic>
              <p:nvPicPr>
                <p:cNvPr id="559" name="Input penna 558">
                  <a:extLst>
                    <a:ext uri="{FF2B5EF4-FFF2-40B4-BE49-F238E27FC236}">
                      <a16:creationId xmlns:a16="http://schemas.microsoft.com/office/drawing/2014/main" id="{DB67C401-BA83-4B38-B874-42E635F8F701}"/>
                    </a:ext>
                  </a:extLst>
                </p:cNvPr>
                <p:cNvPicPr/>
                <p:nvPr/>
              </p:nvPicPr>
              <p:blipFill>
                <a:blip r:embed="rId2565"/>
                <a:stretch>
                  <a:fillRect/>
                </a:stretch>
              </p:blipFill>
              <p:spPr>
                <a:xfrm>
                  <a:off x="1004080" y="5014867"/>
                  <a:ext cx="47124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6">
              <p14:nvContentPartPr>
                <p14:cNvPr id="1377" name="Input penna 1376">
                  <a:extLst>
                    <a:ext uri="{FF2B5EF4-FFF2-40B4-BE49-F238E27FC236}">
                      <a16:creationId xmlns:a16="http://schemas.microsoft.com/office/drawing/2014/main" id="{FDFA2A1B-CF5A-4A0A-A204-365072F34C98}"/>
                    </a:ext>
                  </a:extLst>
                </p14:cNvPr>
                <p14:cNvContentPartPr/>
                <p14:nvPr/>
              </p14:nvContentPartPr>
              <p14:xfrm>
                <a:off x="995800" y="5072467"/>
                <a:ext cx="353520" cy="568800"/>
              </p14:xfrm>
            </p:contentPart>
          </mc:Choice>
          <mc:Fallback xmlns="">
            <p:pic>
              <p:nvPicPr>
                <p:cNvPr id="560" name="Input penna 559">
                  <a:extLst>
                    <a:ext uri="{FF2B5EF4-FFF2-40B4-BE49-F238E27FC236}">
                      <a16:creationId xmlns:a16="http://schemas.microsoft.com/office/drawing/2014/main" id="{C8930111-E716-4DD8-BD49-26BEA34770C5}"/>
                    </a:ext>
                  </a:extLst>
                </p:cNvPr>
                <p:cNvPicPr/>
                <p:nvPr/>
              </p:nvPicPr>
              <p:blipFill>
                <a:blip r:embed="rId2567"/>
                <a:stretch>
                  <a:fillRect/>
                </a:stretch>
              </p:blipFill>
              <p:spPr>
                <a:xfrm>
                  <a:off x="987160" y="5063467"/>
                  <a:ext cx="371160" cy="5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8">
              <p14:nvContentPartPr>
                <p14:cNvPr id="1378" name="Input penna 1377">
                  <a:extLst>
                    <a:ext uri="{FF2B5EF4-FFF2-40B4-BE49-F238E27FC236}">
                      <a16:creationId xmlns:a16="http://schemas.microsoft.com/office/drawing/2014/main" id="{B9FDB157-EEF6-4295-B603-3855265A9382}"/>
                    </a:ext>
                  </a:extLst>
                </p14:cNvPr>
                <p14:cNvContentPartPr/>
                <p14:nvPr/>
              </p14:nvContentPartPr>
              <p14:xfrm>
                <a:off x="1074280" y="4996147"/>
                <a:ext cx="579600" cy="166320"/>
              </p14:xfrm>
            </p:contentPart>
          </mc:Choice>
          <mc:Fallback xmlns="">
            <p:pic>
              <p:nvPicPr>
                <p:cNvPr id="562" name="Input penna 561">
                  <a:extLst>
                    <a:ext uri="{FF2B5EF4-FFF2-40B4-BE49-F238E27FC236}">
                      <a16:creationId xmlns:a16="http://schemas.microsoft.com/office/drawing/2014/main" id="{39BF8C7A-7829-4BAD-AEF0-0D2B0BBFD3E2}"/>
                    </a:ext>
                  </a:extLst>
                </p:cNvPr>
                <p:cNvPicPr/>
                <p:nvPr/>
              </p:nvPicPr>
              <p:blipFill>
                <a:blip r:embed="rId2569"/>
                <a:stretch>
                  <a:fillRect/>
                </a:stretch>
              </p:blipFill>
              <p:spPr>
                <a:xfrm>
                  <a:off x="1065280" y="4987507"/>
                  <a:ext cx="59724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9" name="Gruppo 1378">
            <a:extLst>
              <a:ext uri="{FF2B5EF4-FFF2-40B4-BE49-F238E27FC236}">
                <a16:creationId xmlns:a16="http://schemas.microsoft.com/office/drawing/2014/main" id="{2FC9A0D0-51CE-4EDF-BDAB-A5021A6F0D50}"/>
              </a:ext>
            </a:extLst>
          </p:cNvPr>
          <p:cNvGrpSpPr/>
          <p:nvPr/>
        </p:nvGrpSpPr>
        <p:grpSpPr>
          <a:xfrm>
            <a:off x="6606882" y="4835349"/>
            <a:ext cx="464760" cy="163440"/>
            <a:chOff x="284440" y="4904707"/>
            <a:chExt cx="464760" cy="16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0">
              <p14:nvContentPartPr>
                <p14:cNvPr id="1380" name="Input penna 1379">
                  <a:extLst>
                    <a:ext uri="{FF2B5EF4-FFF2-40B4-BE49-F238E27FC236}">
                      <a16:creationId xmlns:a16="http://schemas.microsoft.com/office/drawing/2014/main" id="{31CDD24D-317F-463F-895A-9E03FD926B33}"/>
                    </a:ext>
                  </a:extLst>
                </p14:cNvPr>
                <p14:cNvContentPartPr/>
                <p14:nvPr/>
              </p14:nvContentPartPr>
              <p14:xfrm>
                <a:off x="284440" y="4974547"/>
                <a:ext cx="55080" cy="93600"/>
              </p14:xfrm>
            </p:contentPart>
          </mc:Choice>
          <mc:Fallback xmlns="">
            <p:pic>
              <p:nvPicPr>
                <p:cNvPr id="564" name="Input penna 563">
                  <a:extLst>
                    <a:ext uri="{FF2B5EF4-FFF2-40B4-BE49-F238E27FC236}">
                      <a16:creationId xmlns:a16="http://schemas.microsoft.com/office/drawing/2014/main" id="{3F389B64-D81E-419D-B763-FB8748D37CC3}"/>
                    </a:ext>
                  </a:extLst>
                </p:cNvPr>
                <p:cNvPicPr/>
                <p:nvPr/>
              </p:nvPicPr>
              <p:blipFill>
                <a:blip r:embed="rId2571"/>
                <a:stretch>
                  <a:fillRect/>
                </a:stretch>
              </p:blipFill>
              <p:spPr>
                <a:xfrm>
                  <a:off x="275800" y="4965907"/>
                  <a:ext cx="727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2">
              <p14:nvContentPartPr>
                <p14:cNvPr id="1381" name="Input penna 1380">
                  <a:extLst>
                    <a:ext uri="{FF2B5EF4-FFF2-40B4-BE49-F238E27FC236}">
                      <a16:creationId xmlns:a16="http://schemas.microsoft.com/office/drawing/2014/main" id="{0034C83F-AF78-48F3-B1A4-2E909E38EDC4}"/>
                    </a:ext>
                  </a:extLst>
                </p14:cNvPr>
                <p14:cNvContentPartPr/>
                <p14:nvPr/>
              </p14:nvContentPartPr>
              <p14:xfrm>
                <a:off x="362920" y="4964107"/>
                <a:ext cx="60480" cy="74880"/>
              </p14:xfrm>
            </p:contentPart>
          </mc:Choice>
          <mc:Fallback xmlns="">
            <p:pic>
              <p:nvPicPr>
                <p:cNvPr id="565" name="Input penna 564">
                  <a:extLst>
                    <a:ext uri="{FF2B5EF4-FFF2-40B4-BE49-F238E27FC236}">
                      <a16:creationId xmlns:a16="http://schemas.microsoft.com/office/drawing/2014/main" id="{623E00DC-0663-429F-8028-FB6466996241}"/>
                    </a:ext>
                  </a:extLst>
                </p:cNvPr>
                <p:cNvPicPr/>
                <p:nvPr/>
              </p:nvPicPr>
              <p:blipFill>
                <a:blip r:embed="rId2573"/>
                <a:stretch>
                  <a:fillRect/>
                </a:stretch>
              </p:blipFill>
              <p:spPr>
                <a:xfrm>
                  <a:off x="353920" y="4955107"/>
                  <a:ext cx="781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4">
              <p14:nvContentPartPr>
                <p14:cNvPr id="1382" name="Input penna 1381">
                  <a:extLst>
                    <a:ext uri="{FF2B5EF4-FFF2-40B4-BE49-F238E27FC236}">
                      <a16:creationId xmlns:a16="http://schemas.microsoft.com/office/drawing/2014/main" id="{217AB330-F314-476B-A1FD-F30CB8D90F59}"/>
                    </a:ext>
                  </a:extLst>
                </p14:cNvPr>
                <p14:cNvContentPartPr/>
                <p14:nvPr/>
              </p14:nvContentPartPr>
              <p14:xfrm>
                <a:off x="452560" y="4957987"/>
                <a:ext cx="27000" cy="74520"/>
              </p14:xfrm>
            </p:contentPart>
          </mc:Choice>
          <mc:Fallback xmlns="">
            <p:pic>
              <p:nvPicPr>
                <p:cNvPr id="566" name="Input penna 565">
                  <a:extLst>
                    <a:ext uri="{FF2B5EF4-FFF2-40B4-BE49-F238E27FC236}">
                      <a16:creationId xmlns:a16="http://schemas.microsoft.com/office/drawing/2014/main" id="{848F9836-7E45-442A-9E85-E197D4CE2F14}"/>
                    </a:ext>
                  </a:extLst>
                </p:cNvPr>
                <p:cNvPicPr/>
                <p:nvPr/>
              </p:nvPicPr>
              <p:blipFill>
                <a:blip r:embed="rId2575"/>
                <a:stretch>
                  <a:fillRect/>
                </a:stretch>
              </p:blipFill>
              <p:spPr>
                <a:xfrm>
                  <a:off x="443920" y="4949347"/>
                  <a:ext cx="446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6">
              <p14:nvContentPartPr>
                <p14:cNvPr id="1383" name="Input penna 1382">
                  <a:extLst>
                    <a:ext uri="{FF2B5EF4-FFF2-40B4-BE49-F238E27FC236}">
                      <a16:creationId xmlns:a16="http://schemas.microsoft.com/office/drawing/2014/main" id="{70EF8559-EFDF-4C2E-B21A-4FE0921F60EC}"/>
                    </a:ext>
                  </a:extLst>
                </p14:cNvPr>
                <p14:cNvContentPartPr/>
                <p14:nvPr/>
              </p14:nvContentPartPr>
              <p14:xfrm>
                <a:off x="425920" y="4953307"/>
                <a:ext cx="61560" cy="9360"/>
              </p14:xfrm>
            </p:contentPart>
          </mc:Choice>
          <mc:Fallback xmlns="">
            <p:pic>
              <p:nvPicPr>
                <p:cNvPr id="567" name="Input penna 566">
                  <a:extLst>
                    <a:ext uri="{FF2B5EF4-FFF2-40B4-BE49-F238E27FC236}">
                      <a16:creationId xmlns:a16="http://schemas.microsoft.com/office/drawing/2014/main" id="{5D6F3F7C-A433-4284-A73C-184017E4EB1B}"/>
                    </a:ext>
                  </a:extLst>
                </p:cNvPr>
                <p:cNvPicPr/>
                <p:nvPr/>
              </p:nvPicPr>
              <p:blipFill>
                <a:blip r:embed="rId2577"/>
                <a:stretch>
                  <a:fillRect/>
                </a:stretch>
              </p:blipFill>
              <p:spPr>
                <a:xfrm>
                  <a:off x="417280" y="4944667"/>
                  <a:ext cx="79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8">
              <p14:nvContentPartPr>
                <p14:cNvPr id="1384" name="Input penna 1383">
                  <a:extLst>
                    <a:ext uri="{FF2B5EF4-FFF2-40B4-BE49-F238E27FC236}">
                      <a16:creationId xmlns:a16="http://schemas.microsoft.com/office/drawing/2014/main" id="{6E79FF25-7B21-4902-824E-F39ED5CA10A8}"/>
                    </a:ext>
                  </a:extLst>
                </p14:cNvPr>
                <p14:cNvContentPartPr/>
                <p14:nvPr/>
              </p14:nvContentPartPr>
              <p14:xfrm>
                <a:off x="506200" y="4950427"/>
                <a:ext cx="10080" cy="68760"/>
              </p14:xfrm>
            </p:contentPart>
          </mc:Choice>
          <mc:Fallback xmlns="">
            <p:pic>
              <p:nvPicPr>
                <p:cNvPr id="568" name="Input penna 567">
                  <a:extLst>
                    <a:ext uri="{FF2B5EF4-FFF2-40B4-BE49-F238E27FC236}">
                      <a16:creationId xmlns:a16="http://schemas.microsoft.com/office/drawing/2014/main" id="{93A9C257-E62B-4415-807E-54E01D73E8CC}"/>
                    </a:ext>
                  </a:extLst>
                </p:cNvPr>
                <p:cNvPicPr/>
                <p:nvPr/>
              </p:nvPicPr>
              <p:blipFill>
                <a:blip r:embed="rId2579"/>
                <a:stretch>
                  <a:fillRect/>
                </a:stretch>
              </p:blipFill>
              <p:spPr>
                <a:xfrm>
                  <a:off x="497560" y="4941427"/>
                  <a:ext cx="277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0">
              <p14:nvContentPartPr>
                <p14:cNvPr id="1385" name="Input penna 1384">
                  <a:extLst>
                    <a:ext uri="{FF2B5EF4-FFF2-40B4-BE49-F238E27FC236}">
                      <a16:creationId xmlns:a16="http://schemas.microsoft.com/office/drawing/2014/main" id="{275B4096-9060-4B7A-8CC9-962DFCE82F18}"/>
                    </a:ext>
                  </a:extLst>
                </p14:cNvPr>
                <p14:cNvContentPartPr/>
                <p14:nvPr/>
              </p14:nvContentPartPr>
              <p14:xfrm>
                <a:off x="536800" y="4904707"/>
                <a:ext cx="30600" cy="104040"/>
              </p14:xfrm>
            </p:contentPart>
          </mc:Choice>
          <mc:Fallback xmlns="">
            <p:pic>
              <p:nvPicPr>
                <p:cNvPr id="569" name="Input penna 568">
                  <a:extLst>
                    <a:ext uri="{FF2B5EF4-FFF2-40B4-BE49-F238E27FC236}">
                      <a16:creationId xmlns:a16="http://schemas.microsoft.com/office/drawing/2014/main" id="{2FA6EACD-F3F5-43E3-A60B-91A826C61648}"/>
                    </a:ext>
                  </a:extLst>
                </p:cNvPr>
                <p:cNvPicPr/>
                <p:nvPr/>
              </p:nvPicPr>
              <p:blipFill>
                <a:blip r:embed="rId2581"/>
                <a:stretch>
                  <a:fillRect/>
                </a:stretch>
              </p:blipFill>
              <p:spPr>
                <a:xfrm>
                  <a:off x="528160" y="4895707"/>
                  <a:ext cx="48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2">
              <p14:nvContentPartPr>
                <p14:cNvPr id="1386" name="Input penna 1385">
                  <a:extLst>
                    <a:ext uri="{FF2B5EF4-FFF2-40B4-BE49-F238E27FC236}">
                      <a16:creationId xmlns:a16="http://schemas.microsoft.com/office/drawing/2014/main" id="{ED3ED1BD-92A7-456E-BBE2-7D382ED7B2F7}"/>
                    </a:ext>
                  </a:extLst>
                </p14:cNvPr>
                <p14:cNvContentPartPr/>
                <p14:nvPr/>
              </p14:nvContentPartPr>
              <p14:xfrm>
                <a:off x="575320" y="4935307"/>
                <a:ext cx="67680" cy="79560"/>
              </p14:xfrm>
            </p:contentPart>
          </mc:Choice>
          <mc:Fallback xmlns="">
            <p:pic>
              <p:nvPicPr>
                <p:cNvPr id="570" name="Input penna 569">
                  <a:extLst>
                    <a:ext uri="{FF2B5EF4-FFF2-40B4-BE49-F238E27FC236}">
                      <a16:creationId xmlns:a16="http://schemas.microsoft.com/office/drawing/2014/main" id="{CE29E84C-5CC2-4267-B170-9959865F1C6D}"/>
                    </a:ext>
                  </a:extLst>
                </p:cNvPr>
                <p:cNvPicPr/>
                <p:nvPr/>
              </p:nvPicPr>
              <p:blipFill>
                <a:blip r:embed="rId2583"/>
                <a:stretch>
                  <a:fillRect/>
                </a:stretch>
              </p:blipFill>
              <p:spPr>
                <a:xfrm>
                  <a:off x="566320" y="4926307"/>
                  <a:ext cx="85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4">
              <p14:nvContentPartPr>
                <p14:cNvPr id="1387" name="Input penna 1386">
                  <a:extLst>
                    <a:ext uri="{FF2B5EF4-FFF2-40B4-BE49-F238E27FC236}">
                      <a16:creationId xmlns:a16="http://schemas.microsoft.com/office/drawing/2014/main" id="{EFB38BEE-6EEA-4CA3-AA68-60A00BA35142}"/>
                    </a:ext>
                  </a:extLst>
                </p14:cNvPr>
                <p14:cNvContentPartPr/>
                <p14:nvPr/>
              </p14:nvContentPartPr>
              <p14:xfrm>
                <a:off x="666760" y="4947187"/>
                <a:ext cx="55800" cy="76680"/>
              </p14:xfrm>
            </p:contentPart>
          </mc:Choice>
          <mc:Fallback xmlns="">
            <p:pic>
              <p:nvPicPr>
                <p:cNvPr id="571" name="Input penna 570">
                  <a:extLst>
                    <a:ext uri="{FF2B5EF4-FFF2-40B4-BE49-F238E27FC236}">
                      <a16:creationId xmlns:a16="http://schemas.microsoft.com/office/drawing/2014/main" id="{FD772941-E1DC-463A-8AAB-16F66795E4CC}"/>
                    </a:ext>
                  </a:extLst>
                </p:cNvPr>
                <p:cNvPicPr/>
                <p:nvPr/>
              </p:nvPicPr>
              <p:blipFill>
                <a:blip r:embed="rId2585"/>
                <a:stretch>
                  <a:fillRect/>
                </a:stretch>
              </p:blipFill>
              <p:spPr>
                <a:xfrm>
                  <a:off x="658120" y="4938547"/>
                  <a:ext cx="73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6">
              <p14:nvContentPartPr>
                <p14:cNvPr id="1388" name="Input penna 1387">
                  <a:extLst>
                    <a:ext uri="{FF2B5EF4-FFF2-40B4-BE49-F238E27FC236}">
                      <a16:creationId xmlns:a16="http://schemas.microsoft.com/office/drawing/2014/main" id="{B00A9A2B-6ABD-4CB9-81ED-45B184138A0D}"/>
                    </a:ext>
                  </a:extLst>
                </p14:cNvPr>
                <p14:cNvContentPartPr/>
                <p14:nvPr/>
              </p14:nvContentPartPr>
              <p14:xfrm>
                <a:off x="747040" y="4957987"/>
                <a:ext cx="2160" cy="73440"/>
              </p14:xfrm>
            </p:contentPart>
          </mc:Choice>
          <mc:Fallback xmlns="">
            <p:pic>
              <p:nvPicPr>
                <p:cNvPr id="572" name="Input penna 571">
                  <a:extLst>
                    <a:ext uri="{FF2B5EF4-FFF2-40B4-BE49-F238E27FC236}">
                      <a16:creationId xmlns:a16="http://schemas.microsoft.com/office/drawing/2014/main" id="{F4421DE9-BD76-4C26-B003-5165C2F4740F}"/>
                    </a:ext>
                  </a:extLst>
                </p:cNvPr>
                <p:cNvPicPr/>
                <p:nvPr/>
              </p:nvPicPr>
              <p:blipFill>
                <a:blip r:embed="rId2587"/>
                <a:stretch>
                  <a:fillRect/>
                </a:stretch>
              </p:blipFill>
              <p:spPr>
                <a:xfrm>
                  <a:off x="738400" y="4949347"/>
                  <a:ext cx="19800" cy="91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88">
            <p14:nvContentPartPr>
              <p14:cNvPr id="1389" name="Input penna 1388">
                <a:extLst>
                  <a:ext uri="{FF2B5EF4-FFF2-40B4-BE49-F238E27FC236}">
                    <a16:creationId xmlns:a16="http://schemas.microsoft.com/office/drawing/2014/main" id="{A801E7E9-E4A2-43C2-8E12-0561C93929EA}"/>
                  </a:ext>
                </a:extLst>
              </p14:cNvPr>
              <p14:cNvContentPartPr/>
              <p14:nvPr/>
            </p14:nvContentPartPr>
            <p14:xfrm>
              <a:off x="9578322" y="4471029"/>
              <a:ext cx="59760" cy="52560"/>
            </p14:xfrm>
          </p:contentPart>
        </mc:Choice>
        <mc:Fallback xmlns="">
          <p:pic>
            <p:nvPicPr>
              <p:cNvPr id="1389" name="Input penna 1388">
                <a:extLst>
                  <a:ext uri="{FF2B5EF4-FFF2-40B4-BE49-F238E27FC236}">
                    <a16:creationId xmlns:a16="http://schemas.microsoft.com/office/drawing/2014/main" id="{A801E7E9-E4A2-43C2-8E12-0561C93929EA}"/>
                  </a:ext>
                </a:extLst>
              </p:cNvPr>
              <p:cNvPicPr/>
              <p:nvPr/>
            </p:nvPicPr>
            <p:blipFill>
              <a:blip r:embed="rId2589"/>
              <a:stretch>
                <a:fillRect/>
              </a:stretch>
            </p:blipFill>
            <p:spPr>
              <a:xfrm>
                <a:off x="9569322" y="4462029"/>
                <a:ext cx="77400" cy="7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90" name="Gruppo 1389">
            <a:extLst>
              <a:ext uri="{FF2B5EF4-FFF2-40B4-BE49-F238E27FC236}">
                <a16:creationId xmlns:a16="http://schemas.microsoft.com/office/drawing/2014/main" id="{B89A4015-32E9-4CC9-B6FA-ED4E17E26DE5}"/>
              </a:ext>
            </a:extLst>
          </p:cNvPr>
          <p:cNvGrpSpPr/>
          <p:nvPr/>
        </p:nvGrpSpPr>
        <p:grpSpPr>
          <a:xfrm>
            <a:off x="9637722" y="4132269"/>
            <a:ext cx="284400" cy="282960"/>
            <a:chOff x="3315280" y="4201627"/>
            <a:chExt cx="284400" cy="28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90">
              <p14:nvContentPartPr>
                <p14:cNvPr id="1391" name="Input penna 1390">
                  <a:extLst>
                    <a:ext uri="{FF2B5EF4-FFF2-40B4-BE49-F238E27FC236}">
                      <a16:creationId xmlns:a16="http://schemas.microsoft.com/office/drawing/2014/main" id="{672719AC-8CFA-44F6-9259-D9FF570EA19D}"/>
                    </a:ext>
                  </a:extLst>
                </p14:cNvPr>
                <p14:cNvContentPartPr/>
                <p14:nvPr/>
              </p14:nvContentPartPr>
              <p14:xfrm>
                <a:off x="3370720" y="4267867"/>
                <a:ext cx="37800" cy="26280"/>
              </p14:xfrm>
            </p:contentPart>
          </mc:Choice>
          <mc:Fallback xmlns="">
            <p:pic>
              <p:nvPicPr>
                <p:cNvPr id="583" name="Input penna 582">
                  <a:extLst>
                    <a:ext uri="{FF2B5EF4-FFF2-40B4-BE49-F238E27FC236}">
                      <a16:creationId xmlns:a16="http://schemas.microsoft.com/office/drawing/2014/main" id="{F23678A6-8DF1-4EE1-8AB0-19325BB67203}"/>
                    </a:ext>
                  </a:extLst>
                </p:cNvPr>
                <p:cNvPicPr/>
                <p:nvPr/>
              </p:nvPicPr>
              <p:blipFill>
                <a:blip r:embed="rId2591"/>
                <a:stretch>
                  <a:fillRect/>
                </a:stretch>
              </p:blipFill>
              <p:spPr>
                <a:xfrm>
                  <a:off x="3362080" y="4258867"/>
                  <a:ext cx="55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2">
              <p14:nvContentPartPr>
                <p14:cNvPr id="1392" name="Input penna 1391">
                  <a:extLst>
                    <a:ext uri="{FF2B5EF4-FFF2-40B4-BE49-F238E27FC236}">
                      <a16:creationId xmlns:a16="http://schemas.microsoft.com/office/drawing/2014/main" id="{754BC5F0-D2E2-4636-BEDF-C516958C4996}"/>
                    </a:ext>
                  </a:extLst>
                </p14:cNvPr>
                <p14:cNvContentPartPr/>
                <p14:nvPr/>
              </p14:nvContentPartPr>
              <p14:xfrm>
                <a:off x="3494560" y="4201627"/>
                <a:ext cx="105120" cy="122760"/>
              </p14:xfrm>
            </p:contentPart>
          </mc:Choice>
          <mc:Fallback xmlns="">
            <p:pic>
              <p:nvPicPr>
                <p:cNvPr id="584" name="Input penna 583">
                  <a:extLst>
                    <a:ext uri="{FF2B5EF4-FFF2-40B4-BE49-F238E27FC236}">
                      <a16:creationId xmlns:a16="http://schemas.microsoft.com/office/drawing/2014/main" id="{9A0676DD-4AC4-455C-BCDE-09C65D915481}"/>
                    </a:ext>
                  </a:extLst>
                </p:cNvPr>
                <p:cNvPicPr/>
                <p:nvPr/>
              </p:nvPicPr>
              <p:blipFill>
                <a:blip r:embed="rId2593"/>
                <a:stretch>
                  <a:fillRect/>
                </a:stretch>
              </p:blipFill>
              <p:spPr>
                <a:xfrm>
                  <a:off x="3485560" y="4192987"/>
                  <a:ext cx="1227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4">
              <p14:nvContentPartPr>
                <p14:cNvPr id="1393" name="Input penna 1392">
                  <a:extLst>
                    <a:ext uri="{FF2B5EF4-FFF2-40B4-BE49-F238E27FC236}">
                      <a16:creationId xmlns:a16="http://schemas.microsoft.com/office/drawing/2014/main" id="{059474BF-8182-4BEC-BAA0-379D39890A06}"/>
                    </a:ext>
                  </a:extLst>
                </p14:cNvPr>
                <p14:cNvContentPartPr/>
                <p14:nvPr/>
              </p14:nvContentPartPr>
              <p14:xfrm>
                <a:off x="3508600" y="4203787"/>
                <a:ext cx="90360" cy="116280"/>
              </p14:xfrm>
            </p:contentPart>
          </mc:Choice>
          <mc:Fallback xmlns="">
            <p:pic>
              <p:nvPicPr>
                <p:cNvPr id="585" name="Input penna 584">
                  <a:extLst>
                    <a:ext uri="{FF2B5EF4-FFF2-40B4-BE49-F238E27FC236}">
                      <a16:creationId xmlns:a16="http://schemas.microsoft.com/office/drawing/2014/main" id="{98D3BB46-3A50-4DC3-9EF3-0EE762231987}"/>
                    </a:ext>
                  </a:extLst>
                </p:cNvPr>
                <p:cNvPicPr/>
                <p:nvPr/>
              </p:nvPicPr>
              <p:blipFill>
                <a:blip r:embed="rId2595"/>
                <a:stretch>
                  <a:fillRect/>
                </a:stretch>
              </p:blipFill>
              <p:spPr>
                <a:xfrm>
                  <a:off x="3499600" y="4194787"/>
                  <a:ext cx="1080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6">
              <p14:nvContentPartPr>
                <p14:cNvPr id="1394" name="Input penna 1393">
                  <a:extLst>
                    <a:ext uri="{FF2B5EF4-FFF2-40B4-BE49-F238E27FC236}">
                      <a16:creationId xmlns:a16="http://schemas.microsoft.com/office/drawing/2014/main" id="{56E4F689-995E-4D87-B927-6F73EB876BE9}"/>
                    </a:ext>
                  </a:extLst>
                </p14:cNvPr>
                <p14:cNvContentPartPr/>
                <p14:nvPr/>
              </p14:nvContentPartPr>
              <p14:xfrm>
                <a:off x="3315280" y="4365427"/>
                <a:ext cx="71280" cy="119160"/>
              </p14:xfrm>
            </p:contentPart>
          </mc:Choice>
          <mc:Fallback xmlns="">
            <p:pic>
              <p:nvPicPr>
                <p:cNvPr id="592" name="Input penna 591">
                  <a:extLst>
                    <a:ext uri="{FF2B5EF4-FFF2-40B4-BE49-F238E27FC236}">
                      <a16:creationId xmlns:a16="http://schemas.microsoft.com/office/drawing/2014/main" id="{9F36D2E0-3D07-42AC-9694-7D1AB758A054}"/>
                    </a:ext>
                  </a:extLst>
                </p:cNvPr>
                <p:cNvPicPr/>
                <p:nvPr/>
              </p:nvPicPr>
              <p:blipFill>
                <a:blip r:embed="rId2597"/>
                <a:stretch>
                  <a:fillRect/>
                </a:stretch>
              </p:blipFill>
              <p:spPr>
                <a:xfrm>
                  <a:off x="3306640" y="4356427"/>
                  <a:ext cx="889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8">
              <p14:nvContentPartPr>
                <p14:cNvPr id="1395" name="Input penna 1394">
                  <a:extLst>
                    <a:ext uri="{FF2B5EF4-FFF2-40B4-BE49-F238E27FC236}">
                      <a16:creationId xmlns:a16="http://schemas.microsoft.com/office/drawing/2014/main" id="{E8B062BA-C433-444C-984E-24B1F31C905A}"/>
                    </a:ext>
                  </a:extLst>
                </p14:cNvPr>
                <p14:cNvContentPartPr/>
                <p14:nvPr/>
              </p14:nvContentPartPr>
              <p14:xfrm>
                <a:off x="3325000" y="4334827"/>
                <a:ext cx="69120" cy="91800"/>
              </p14:xfrm>
            </p:contentPart>
          </mc:Choice>
          <mc:Fallback xmlns="">
            <p:pic>
              <p:nvPicPr>
                <p:cNvPr id="593" name="Input penna 592">
                  <a:extLst>
                    <a:ext uri="{FF2B5EF4-FFF2-40B4-BE49-F238E27FC236}">
                      <a16:creationId xmlns:a16="http://schemas.microsoft.com/office/drawing/2014/main" id="{887C3090-9B3B-4C28-9BFC-9297398E0C48}"/>
                    </a:ext>
                  </a:extLst>
                </p:cNvPr>
                <p:cNvPicPr/>
                <p:nvPr/>
              </p:nvPicPr>
              <p:blipFill>
                <a:blip r:embed="rId2599"/>
                <a:stretch>
                  <a:fillRect/>
                </a:stretch>
              </p:blipFill>
              <p:spPr>
                <a:xfrm>
                  <a:off x="3316000" y="4325827"/>
                  <a:ext cx="86760" cy="10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6" name="Gruppo 1395">
            <a:extLst>
              <a:ext uri="{FF2B5EF4-FFF2-40B4-BE49-F238E27FC236}">
                <a16:creationId xmlns:a16="http://schemas.microsoft.com/office/drawing/2014/main" id="{C7352EEC-26AE-403D-B69B-60523ACB9008}"/>
              </a:ext>
            </a:extLst>
          </p:cNvPr>
          <p:cNvGrpSpPr/>
          <p:nvPr/>
        </p:nvGrpSpPr>
        <p:grpSpPr>
          <a:xfrm>
            <a:off x="9209322" y="4573269"/>
            <a:ext cx="348480" cy="245880"/>
            <a:chOff x="2886880" y="4642627"/>
            <a:chExt cx="348480" cy="24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0">
              <p14:nvContentPartPr>
                <p14:cNvPr id="1397" name="Input penna 1396">
                  <a:extLst>
                    <a:ext uri="{FF2B5EF4-FFF2-40B4-BE49-F238E27FC236}">
                      <a16:creationId xmlns:a16="http://schemas.microsoft.com/office/drawing/2014/main" id="{D4C9E640-DCAB-4012-9BF0-3959F3A6C1FE}"/>
                    </a:ext>
                  </a:extLst>
                </p14:cNvPr>
                <p14:cNvContentPartPr/>
                <p14:nvPr/>
              </p14:nvContentPartPr>
              <p14:xfrm>
                <a:off x="3114040" y="4849987"/>
                <a:ext cx="49680" cy="38520"/>
              </p14:xfrm>
            </p:contentPart>
          </mc:Choice>
          <mc:Fallback xmlns="">
            <p:pic>
              <p:nvPicPr>
                <p:cNvPr id="587" name="Input penna 586">
                  <a:extLst>
                    <a:ext uri="{FF2B5EF4-FFF2-40B4-BE49-F238E27FC236}">
                      <a16:creationId xmlns:a16="http://schemas.microsoft.com/office/drawing/2014/main" id="{85075A09-5DEE-40F2-9AAA-F0886F48F619}"/>
                    </a:ext>
                  </a:extLst>
                </p:cNvPr>
                <p:cNvPicPr/>
                <p:nvPr/>
              </p:nvPicPr>
              <p:blipFill>
                <a:blip r:embed="rId2601"/>
                <a:stretch>
                  <a:fillRect/>
                </a:stretch>
              </p:blipFill>
              <p:spPr>
                <a:xfrm>
                  <a:off x="3105040" y="4840987"/>
                  <a:ext cx="673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2">
              <p14:nvContentPartPr>
                <p14:cNvPr id="1398" name="Input penna 1397">
                  <a:extLst>
                    <a:ext uri="{FF2B5EF4-FFF2-40B4-BE49-F238E27FC236}">
                      <a16:creationId xmlns:a16="http://schemas.microsoft.com/office/drawing/2014/main" id="{408B3CBC-B7CA-4FA7-990F-EAD57531AA10}"/>
                    </a:ext>
                  </a:extLst>
                </p14:cNvPr>
                <p14:cNvContentPartPr/>
                <p14:nvPr/>
              </p14:nvContentPartPr>
              <p14:xfrm>
                <a:off x="2886880" y="4738747"/>
                <a:ext cx="115200" cy="99360"/>
              </p14:xfrm>
            </p:contentPart>
          </mc:Choice>
          <mc:Fallback xmlns="">
            <p:pic>
              <p:nvPicPr>
                <p:cNvPr id="588" name="Input penna 587">
                  <a:extLst>
                    <a:ext uri="{FF2B5EF4-FFF2-40B4-BE49-F238E27FC236}">
                      <a16:creationId xmlns:a16="http://schemas.microsoft.com/office/drawing/2014/main" id="{B590CF5A-50E1-4FDD-BBA4-527E6267B4E4}"/>
                    </a:ext>
                  </a:extLst>
                </p:cNvPr>
                <p:cNvPicPr/>
                <p:nvPr/>
              </p:nvPicPr>
              <p:blipFill>
                <a:blip r:embed="rId2603"/>
                <a:stretch>
                  <a:fillRect/>
                </a:stretch>
              </p:blipFill>
              <p:spPr>
                <a:xfrm>
                  <a:off x="2877880" y="4729747"/>
                  <a:ext cx="1328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4">
              <p14:nvContentPartPr>
                <p14:cNvPr id="1399" name="Input penna 1398">
                  <a:extLst>
                    <a:ext uri="{FF2B5EF4-FFF2-40B4-BE49-F238E27FC236}">
                      <a16:creationId xmlns:a16="http://schemas.microsoft.com/office/drawing/2014/main" id="{3A610B8A-0CE5-41D7-B4F6-E9055B26FB3E}"/>
                    </a:ext>
                  </a:extLst>
                </p14:cNvPr>
                <p14:cNvContentPartPr/>
                <p14:nvPr/>
              </p14:nvContentPartPr>
              <p14:xfrm>
                <a:off x="2896960" y="4735867"/>
                <a:ext cx="99360" cy="117360"/>
              </p14:xfrm>
            </p:contentPart>
          </mc:Choice>
          <mc:Fallback xmlns="">
            <p:pic>
              <p:nvPicPr>
                <p:cNvPr id="589" name="Input penna 588">
                  <a:extLst>
                    <a:ext uri="{FF2B5EF4-FFF2-40B4-BE49-F238E27FC236}">
                      <a16:creationId xmlns:a16="http://schemas.microsoft.com/office/drawing/2014/main" id="{538DBD68-B1B1-4B9A-BAD3-A35D0D806E8B}"/>
                    </a:ext>
                  </a:extLst>
                </p:cNvPr>
                <p:cNvPicPr/>
                <p:nvPr/>
              </p:nvPicPr>
              <p:blipFill>
                <a:blip r:embed="rId2605"/>
                <a:stretch>
                  <a:fillRect/>
                </a:stretch>
              </p:blipFill>
              <p:spPr>
                <a:xfrm>
                  <a:off x="2887960" y="4726867"/>
                  <a:ext cx="1170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6">
              <p14:nvContentPartPr>
                <p14:cNvPr id="1400" name="Input penna 1399">
                  <a:extLst>
                    <a:ext uri="{FF2B5EF4-FFF2-40B4-BE49-F238E27FC236}">
                      <a16:creationId xmlns:a16="http://schemas.microsoft.com/office/drawing/2014/main" id="{85E7A693-AD78-4B27-9D0B-EB579C8E7AB0}"/>
                    </a:ext>
                  </a:extLst>
                </p14:cNvPr>
                <p14:cNvContentPartPr/>
                <p14:nvPr/>
              </p14:nvContentPartPr>
              <p14:xfrm>
                <a:off x="2913880" y="4668547"/>
                <a:ext cx="71280" cy="33840"/>
              </p14:xfrm>
            </p:contentPart>
          </mc:Choice>
          <mc:Fallback xmlns="">
            <p:pic>
              <p:nvPicPr>
                <p:cNvPr id="590" name="Input penna 589">
                  <a:extLst>
                    <a:ext uri="{FF2B5EF4-FFF2-40B4-BE49-F238E27FC236}">
                      <a16:creationId xmlns:a16="http://schemas.microsoft.com/office/drawing/2014/main" id="{A293E45B-EAF0-42B1-A468-1241E1D9BB4B}"/>
                    </a:ext>
                  </a:extLst>
                </p:cNvPr>
                <p:cNvPicPr/>
                <p:nvPr/>
              </p:nvPicPr>
              <p:blipFill>
                <a:blip r:embed="rId2607"/>
                <a:stretch>
                  <a:fillRect/>
                </a:stretch>
              </p:blipFill>
              <p:spPr>
                <a:xfrm>
                  <a:off x="2904880" y="4659547"/>
                  <a:ext cx="889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8">
              <p14:nvContentPartPr>
                <p14:cNvPr id="1401" name="Input penna 1400">
                  <a:extLst>
                    <a:ext uri="{FF2B5EF4-FFF2-40B4-BE49-F238E27FC236}">
                      <a16:creationId xmlns:a16="http://schemas.microsoft.com/office/drawing/2014/main" id="{24230FA4-6CB8-4FF4-A3A2-EF7D987DE16C}"/>
                    </a:ext>
                  </a:extLst>
                </p14:cNvPr>
                <p14:cNvContentPartPr/>
                <p14:nvPr/>
              </p14:nvContentPartPr>
              <p14:xfrm>
                <a:off x="3148960" y="4651627"/>
                <a:ext cx="71280" cy="151200"/>
              </p14:xfrm>
            </p:contentPart>
          </mc:Choice>
          <mc:Fallback xmlns="">
            <p:pic>
              <p:nvPicPr>
                <p:cNvPr id="594" name="Input penna 593">
                  <a:extLst>
                    <a:ext uri="{FF2B5EF4-FFF2-40B4-BE49-F238E27FC236}">
                      <a16:creationId xmlns:a16="http://schemas.microsoft.com/office/drawing/2014/main" id="{180F7F52-2B8F-4F64-BCB5-B35E18831758}"/>
                    </a:ext>
                  </a:extLst>
                </p:cNvPr>
                <p:cNvPicPr/>
                <p:nvPr/>
              </p:nvPicPr>
              <p:blipFill>
                <a:blip r:embed="rId2609"/>
                <a:stretch>
                  <a:fillRect/>
                </a:stretch>
              </p:blipFill>
              <p:spPr>
                <a:xfrm>
                  <a:off x="3140320" y="4642987"/>
                  <a:ext cx="8892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0">
              <p14:nvContentPartPr>
                <p14:cNvPr id="1402" name="Input penna 1401">
                  <a:extLst>
                    <a:ext uri="{FF2B5EF4-FFF2-40B4-BE49-F238E27FC236}">
                      <a16:creationId xmlns:a16="http://schemas.microsoft.com/office/drawing/2014/main" id="{9D72D3A7-E922-492F-B38E-F3C30A13C750}"/>
                    </a:ext>
                  </a:extLst>
                </p14:cNvPr>
                <p14:cNvContentPartPr/>
                <p14:nvPr/>
              </p14:nvContentPartPr>
              <p14:xfrm>
                <a:off x="3179560" y="4642627"/>
                <a:ext cx="55800" cy="110160"/>
              </p14:xfrm>
            </p:contentPart>
          </mc:Choice>
          <mc:Fallback xmlns="">
            <p:pic>
              <p:nvPicPr>
                <p:cNvPr id="595" name="Input penna 594">
                  <a:extLst>
                    <a:ext uri="{FF2B5EF4-FFF2-40B4-BE49-F238E27FC236}">
                      <a16:creationId xmlns:a16="http://schemas.microsoft.com/office/drawing/2014/main" id="{4698171F-8158-4BF9-BC36-02A987DE1720}"/>
                    </a:ext>
                  </a:extLst>
                </p:cNvPr>
                <p:cNvPicPr/>
                <p:nvPr/>
              </p:nvPicPr>
              <p:blipFill>
                <a:blip r:embed="rId2611"/>
                <a:stretch>
                  <a:fillRect/>
                </a:stretch>
              </p:blipFill>
              <p:spPr>
                <a:xfrm>
                  <a:off x="3170920" y="4633627"/>
                  <a:ext cx="73440" cy="12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12">
            <p14:nvContentPartPr>
              <p14:cNvPr id="1403" name="Input penna 1402">
                <a:extLst>
                  <a:ext uri="{FF2B5EF4-FFF2-40B4-BE49-F238E27FC236}">
                    <a16:creationId xmlns:a16="http://schemas.microsoft.com/office/drawing/2014/main" id="{6A716303-D04E-43C4-A41C-EE7E288476D8}"/>
                  </a:ext>
                </a:extLst>
              </p14:cNvPr>
              <p14:cNvContentPartPr/>
              <p14:nvPr/>
            </p14:nvContentPartPr>
            <p14:xfrm>
              <a:off x="9412002" y="4346469"/>
              <a:ext cx="103320" cy="95760"/>
            </p14:xfrm>
          </p:contentPart>
        </mc:Choice>
        <mc:Fallback xmlns="">
          <p:pic>
            <p:nvPicPr>
              <p:cNvPr id="1403" name="Input penna 1402">
                <a:extLst>
                  <a:ext uri="{FF2B5EF4-FFF2-40B4-BE49-F238E27FC236}">
                    <a16:creationId xmlns:a16="http://schemas.microsoft.com/office/drawing/2014/main" id="{6A716303-D04E-43C4-A41C-EE7E288476D8}"/>
                  </a:ext>
                </a:extLst>
              </p:cNvPr>
              <p:cNvPicPr/>
              <p:nvPr/>
            </p:nvPicPr>
            <p:blipFill>
              <a:blip r:embed="rId2613"/>
              <a:stretch>
                <a:fillRect/>
              </a:stretch>
            </p:blipFill>
            <p:spPr>
              <a:xfrm>
                <a:off x="9403002" y="4337469"/>
                <a:ext cx="1209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4">
            <p14:nvContentPartPr>
              <p14:cNvPr id="1404" name="Input penna 1403">
                <a:extLst>
                  <a:ext uri="{FF2B5EF4-FFF2-40B4-BE49-F238E27FC236}">
                    <a16:creationId xmlns:a16="http://schemas.microsoft.com/office/drawing/2014/main" id="{070BD6AC-CF3F-478F-AE6F-0B80C1DCA480}"/>
                  </a:ext>
                </a:extLst>
              </p14:cNvPr>
              <p14:cNvContentPartPr/>
              <p14:nvPr/>
            </p14:nvContentPartPr>
            <p14:xfrm>
              <a:off x="7792362" y="5597109"/>
              <a:ext cx="994680" cy="472680"/>
            </p14:xfrm>
          </p:contentPart>
        </mc:Choice>
        <mc:Fallback xmlns="">
          <p:pic>
            <p:nvPicPr>
              <p:cNvPr id="1404" name="Input penna 1403">
                <a:extLst>
                  <a:ext uri="{FF2B5EF4-FFF2-40B4-BE49-F238E27FC236}">
                    <a16:creationId xmlns:a16="http://schemas.microsoft.com/office/drawing/2014/main" id="{070BD6AC-CF3F-478F-AE6F-0B80C1DCA480}"/>
                  </a:ext>
                </a:extLst>
              </p:cNvPr>
              <p:cNvPicPr/>
              <p:nvPr/>
            </p:nvPicPr>
            <p:blipFill>
              <a:blip r:embed="rId2615"/>
              <a:stretch>
                <a:fillRect/>
              </a:stretch>
            </p:blipFill>
            <p:spPr>
              <a:xfrm>
                <a:off x="7783362" y="5588109"/>
                <a:ext cx="101232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6">
            <p14:nvContentPartPr>
              <p14:cNvPr id="1405" name="Input penna 1404">
                <a:extLst>
                  <a:ext uri="{FF2B5EF4-FFF2-40B4-BE49-F238E27FC236}">
                    <a16:creationId xmlns:a16="http://schemas.microsoft.com/office/drawing/2014/main" id="{BF906863-AF81-4BBA-95D9-CDA26B7BF8C9}"/>
                  </a:ext>
                </a:extLst>
              </p14:cNvPr>
              <p14:cNvContentPartPr/>
              <p14:nvPr/>
            </p14:nvContentPartPr>
            <p14:xfrm>
              <a:off x="6736842" y="5085189"/>
              <a:ext cx="960480" cy="442080"/>
            </p14:xfrm>
          </p:contentPart>
        </mc:Choice>
        <mc:Fallback xmlns="">
          <p:pic>
            <p:nvPicPr>
              <p:cNvPr id="1405" name="Input penna 1404">
                <a:extLst>
                  <a:ext uri="{FF2B5EF4-FFF2-40B4-BE49-F238E27FC236}">
                    <a16:creationId xmlns:a16="http://schemas.microsoft.com/office/drawing/2014/main" id="{BF906863-AF81-4BBA-95D9-CDA26B7BF8C9}"/>
                  </a:ext>
                </a:extLst>
              </p:cNvPr>
              <p:cNvPicPr/>
              <p:nvPr/>
            </p:nvPicPr>
            <p:blipFill>
              <a:blip r:embed="rId2617"/>
              <a:stretch>
                <a:fillRect/>
              </a:stretch>
            </p:blipFill>
            <p:spPr>
              <a:xfrm>
                <a:off x="6727839" y="5076182"/>
                <a:ext cx="978127" cy="459734"/>
              </a:xfrm>
              <a:prstGeom prst="rect">
                <a:avLst/>
              </a:prstGeom>
            </p:spPr>
          </p:pic>
        </mc:Fallback>
      </mc:AlternateContent>
      <p:grpSp>
        <p:nvGrpSpPr>
          <p:cNvPr id="1406" name="Gruppo 1405">
            <a:extLst>
              <a:ext uri="{FF2B5EF4-FFF2-40B4-BE49-F238E27FC236}">
                <a16:creationId xmlns:a16="http://schemas.microsoft.com/office/drawing/2014/main" id="{DFAD61E9-2CDC-4196-9116-6CFE85B3BF00}"/>
              </a:ext>
            </a:extLst>
          </p:cNvPr>
          <p:cNvGrpSpPr/>
          <p:nvPr/>
        </p:nvGrpSpPr>
        <p:grpSpPr>
          <a:xfrm>
            <a:off x="7731882" y="5469669"/>
            <a:ext cx="244440" cy="176760"/>
            <a:chOff x="1409440" y="5539027"/>
            <a:chExt cx="244440" cy="17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8">
              <p14:nvContentPartPr>
                <p14:cNvPr id="1407" name="Input penna 1406">
                  <a:extLst>
                    <a:ext uri="{FF2B5EF4-FFF2-40B4-BE49-F238E27FC236}">
                      <a16:creationId xmlns:a16="http://schemas.microsoft.com/office/drawing/2014/main" id="{82939DC8-B204-488C-BF88-42C7F2EC17F1}"/>
                    </a:ext>
                  </a:extLst>
                </p14:cNvPr>
                <p14:cNvContentPartPr/>
                <p14:nvPr/>
              </p14:nvContentPartPr>
              <p14:xfrm>
                <a:off x="1409440" y="5611747"/>
                <a:ext cx="50400" cy="44640"/>
              </p14:xfrm>
            </p:contentPart>
          </mc:Choice>
          <mc:Fallback xmlns="">
            <p:pic>
              <p:nvPicPr>
                <p:cNvPr id="599" name="Input penna 598">
                  <a:extLst>
                    <a:ext uri="{FF2B5EF4-FFF2-40B4-BE49-F238E27FC236}">
                      <a16:creationId xmlns:a16="http://schemas.microsoft.com/office/drawing/2014/main" id="{2646D987-9CC9-46CE-BC4A-716F3BD2031F}"/>
                    </a:ext>
                  </a:extLst>
                </p:cNvPr>
                <p:cNvPicPr/>
                <p:nvPr/>
              </p:nvPicPr>
              <p:blipFill>
                <a:blip r:embed="rId2619"/>
                <a:stretch>
                  <a:fillRect/>
                </a:stretch>
              </p:blipFill>
              <p:spPr>
                <a:xfrm>
                  <a:off x="1400440" y="5602747"/>
                  <a:ext cx="680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0">
              <p14:nvContentPartPr>
                <p14:cNvPr id="1408" name="Input penna 1407">
                  <a:extLst>
                    <a:ext uri="{FF2B5EF4-FFF2-40B4-BE49-F238E27FC236}">
                      <a16:creationId xmlns:a16="http://schemas.microsoft.com/office/drawing/2014/main" id="{798C1B34-DA64-4D2F-BEF1-68F9CEF35D79}"/>
                    </a:ext>
                  </a:extLst>
                </p14:cNvPr>
                <p14:cNvContentPartPr/>
                <p14:nvPr/>
              </p14:nvContentPartPr>
              <p14:xfrm>
                <a:off x="1443280" y="5684827"/>
                <a:ext cx="2160" cy="21600"/>
              </p14:xfrm>
            </p:contentPart>
          </mc:Choice>
          <mc:Fallback xmlns="">
            <p:pic>
              <p:nvPicPr>
                <p:cNvPr id="600" name="Input penna 599">
                  <a:extLst>
                    <a:ext uri="{FF2B5EF4-FFF2-40B4-BE49-F238E27FC236}">
                      <a16:creationId xmlns:a16="http://schemas.microsoft.com/office/drawing/2014/main" id="{6029EEEE-2583-4620-9AF7-04CC5ECE4271}"/>
                    </a:ext>
                  </a:extLst>
                </p:cNvPr>
                <p:cNvPicPr/>
                <p:nvPr/>
              </p:nvPicPr>
              <p:blipFill>
                <a:blip r:embed="rId2621"/>
                <a:stretch>
                  <a:fillRect/>
                </a:stretch>
              </p:blipFill>
              <p:spPr>
                <a:xfrm>
                  <a:off x="1434280" y="5676187"/>
                  <a:ext cx="198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2">
              <p14:nvContentPartPr>
                <p14:cNvPr id="1409" name="Input penna 1408">
                  <a:extLst>
                    <a:ext uri="{FF2B5EF4-FFF2-40B4-BE49-F238E27FC236}">
                      <a16:creationId xmlns:a16="http://schemas.microsoft.com/office/drawing/2014/main" id="{EFA6537D-4A2D-4B1C-8236-39CAD8C81A44}"/>
                    </a:ext>
                  </a:extLst>
                </p14:cNvPr>
                <p14:cNvContentPartPr/>
                <p14:nvPr/>
              </p14:nvContentPartPr>
              <p14:xfrm>
                <a:off x="1569640" y="5578267"/>
                <a:ext cx="84240" cy="120600"/>
              </p14:xfrm>
            </p:contentPart>
          </mc:Choice>
          <mc:Fallback xmlns="">
            <p:pic>
              <p:nvPicPr>
                <p:cNvPr id="606" name="Input penna 605">
                  <a:extLst>
                    <a:ext uri="{FF2B5EF4-FFF2-40B4-BE49-F238E27FC236}">
                      <a16:creationId xmlns:a16="http://schemas.microsoft.com/office/drawing/2014/main" id="{6E3D6ED1-B44E-4287-B99F-CCEF422F7AA6}"/>
                    </a:ext>
                  </a:extLst>
                </p:cNvPr>
                <p:cNvPicPr/>
                <p:nvPr/>
              </p:nvPicPr>
              <p:blipFill>
                <a:blip r:embed="rId2623"/>
                <a:stretch>
                  <a:fillRect/>
                </a:stretch>
              </p:blipFill>
              <p:spPr>
                <a:xfrm>
                  <a:off x="1560640" y="5569267"/>
                  <a:ext cx="101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4">
              <p14:nvContentPartPr>
                <p14:cNvPr id="1410" name="Input penna 1409">
                  <a:extLst>
                    <a:ext uri="{FF2B5EF4-FFF2-40B4-BE49-F238E27FC236}">
                      <a16:creationId xmlns:a16="http://schemas.microsoft.com/office/drawing/2014/main" id="{09D76E79-FE28-4C3F-96F4-AB34EE770CE4}"/>
                    </a:ext>
                  </a:extLst>
                </p14:cNvPr>
                <p14:cNvContentPartPr/>
                <p14:nvPr/>
              </p14:nvContentPartPr>
              <p14:xfrm>
                <a:off x="1594480" y="5613187"/>
                <a:ext cx="40320" cy="102600"/>
              </p14:xfrm>
            </p:contentPart>
          </mc:Choice>
          <mc:Fallback xmlns="">
            <p:pic>
              <p:nvPicPr>
                <p:cNvPr id="607" name="Input penna 606">
                  <a:extLst>
                    <a:ext uri="{FF2B5EF4-FFF2-40B4-BE49-F238E27FC236}">
                      <a16:creationId xmlns:a16="http://schemas.microsoft.com/office/drawing/2014/main" id="{FFF42D89-BF8F-4B16-A328-3744C6EFE057}"/>
                    </a:ext>
                  </a:extLst>
                </p:cNvPr>
                <p:cNvPicPr/>
                <p:nvPr/>
              </p:nvPicPr>
              <p:blipFill>
                <a:blip r:embed="rId2625"/>
                <a:stretch>
                  <a:fillRect/>
                </a:stretch>
              </p:blipFill>
              <p:spPr>
                <a:xfrm>
                  <a:off x="1585480" y="5604547"/>
                  <a:ext cx="579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6">
              <p14:nvContentPartPr>
                <p14:cNvPr id="1411" name="Input penna 1410">
                  <a:extLst>
                    <a:ext uri="{FF2B5EF4-FFF2-40B4-BE49-F238E27FC236}">
                      <a16:creationId xmlns:a16="http://schemas.microsoft.com/office/drawing/2014/main" id="{26BA0DB9-849A-4657-8E33-56F672E2D126}"/>
                    </a:ext>
                  </a:extLst>
                </p14:cNvPr>
                <p14:cNvContentPartPr/>
                <p14:nvPr/>
              </p14:nvContentPartPr>
              <p14:xfrm>
                <a:off x="1594480" y="5539027"/>
                <a:ext cx="48600" cy="13680"/>
              </p14:xfrm>
            </p:contentPart>
          </mc:Choice>
          <mc:Fallback xmlns="">
            <p:pic>
              <p:nvPicPr>
                <p:cNvPr id="608" name="Input penna 607">
                  <a:extLst>
                    <a:ext uri="{FF2B5EF4-FFF2-40B4-BE49-F238E27FC236}">
                      <a16:creationId xmlns:a16="http://schemas.microsoft.com/office/drawing/2014/main" id="{52D3B059-9257-43FD-9FFD-7159CAF60634}"/>
                    </a:ext>
                  </a:extLst>
                </p:cNvPr>
                <p:cNvPicPr/>
                <p:nvPr/>
              </p:nvPicPr>
              <p:blipFill>
                <a:blip r:embed="rId2627"/>
                <a:stretch>
                  <a:fillRect/>
                </a:stretch>
              </p:blipFill>
              <p:spPr>
                <a:xfrm>
                  <a:off x="1585480" y="5530027"/>
                  <a:ext cx="66240" cy="3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8">
            <p14:nvContentPartPr>
              <p14:cNvPr id="1412" name="Input penna 1411">
                <a:extLst>
                  <a:ext uri="{FF2B5EF4-FFF2-40B4-BE49-F238E27FC236}">
                    <a16:creationId xmlns:a16="http://schemas.microsoft.com/office/drawing/2014/main" id="{F2D54D0D-A4E1-4164-8378-ACD1A34285D5}"/>
                  </a:ext>
                </a:extLst>
              </p14:cNvPr>
              <p14:cNvContentPartPr/>
              <p14:nvPr/>
            </p14:nvContentPartPr>
            <p14:xfrm>
              <a:off x="10046682" y="5105349"/>
              <a:ext cx="1270440" cy="941040"/>
            </p14:xfrm>
          </p:contentPart>
        </mc:Choice>
        <mc:Fallback xmlns="">
          <p:pic>
            <p:nvPicPr>
              <p:cNvPr id="1412" name="Input penna 1411">
                <a:extLst>
                  <a:ext uri="{FF2B5EF4-FFF2-40B4-BE49-F238E27FC236}">
                    <a16:creationId xmlns:a16="http://schemas.microsoft.com/office/drawing/2014/main" id="{F2D54D0D-A4E1-4164-8378-ACD1A34285D5}"/>
                  </a:ext>
                </a:extLst>
              </p:cNvPr>
              <p:cNvPicPr/>
              <p:nvPr/>
            </p:nvPicPr>
            <p:blipFill>
              <a:blip r:embed="rId2629"/>
              <a:stretch>
                <a:fillRect/>
              </a:stretch>
            </p:blipFill>
            <p:spPr>
              <a:xfrm>
                <a:off x="10037682" y="5096349"/>
                <a:ext cx="1288080" cy="9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0">
            <p14:nvContentPartPr>
              <p14:cNvPr id="1413" name="Input penna 1412">
                <a:extLst>
                  <a:ext uri="{FF2B5EF4-FFF2-40B4-BE49-F238E27FC236}">
                    <a16:creationId xmlns:a16="http://schemas.microsoft.com/office/drawing/2014/main" id="{6870E5AA-A0A3-4591-B596-7D9EEA46D308}"/>
                  </a:ext>
                </a:extLst>
              </p14:cNvPr>
              <p14:cNvContentPartPr/>
              <p14:nvPr/>
            </p14:nvContentPartPr>
            <p14:xfrm>
              <a:off x="10638522" y="5545269"/>
              <a:ext cx="39960" cy="39600"/>
            </p14:xfrm>
          </p:contentPart>
        </mc:Choice>
        <mc:Fallback xmlns="">
          <p:pic>
            <p:nvPicPr>
              <p:cNvPr id="1413" name="Input penna 1412">
                <a:extLst>
                  <a:ext uri="{FF2B5EF4-FFF2-40B4-BE49-F238E27FC236}">
                    <a16:creationId xmlns:a16="http://schemas.microsoft.com/office/drawing/2014/main" id="{6870E5AA-A0A3-4591-B596-7D9EEA46D308}"/>
                  </a:ext>
                </a:extLst>
              </p:cNvPr>
              <p:cNvPicPr/>
              <p:nvPr/>
            </p:nvPicPr>
            <p:blipFill>
              <a:blip r:embed="rId2631"/>
              <a:stretch>
                <a:fillRect/>
              </a:stretch>
            </p:blipFill>
            <p:spPr>
              <a:xfrm>
                <a:off x="10629440" y="5536269"/>
                <a:ext cx="57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2">
            <p14:nvContentPartPr>
              <p14:cNvPr id="1414" name="Input penna 1413">
                <a:extLst>
                  <a:ext uri="{FF2B5EF4-FFF2-40B4-BE49-F238E27FC236}">
                    <a16:creationId xmlns:a16="http://schemas.microsoft.com/office/drawing/2014/main" id="{0DF7583F-BC7B-4D8D-8243-163E34C63D77}"/>
                  </a:ext>
                </a:extLst>
              </p14:cNvPr>
              <p14:cNvContentPartPr/>
              <p14:nvPr/>
            </p14:nvContentPartPr>
            <p14:xfrm>
              <a:off x="10395162" y="5396229"/>
              <a:ext cx="105480" cy="97200"/>
            </p14:xfrm>
          </p:contentPart>
        </mc:Choice>
        <mc:Fallback xmlns="">
          <p:pic>
            <p:nvPicPr>
              <p:cNvPr id="1414" name="Input penna 1413">
                <a:extLst>
                  <a:ext uri="{FF2B5EF4-FFF2-40B4-BE49-F238E27FC236}">
                    <a16:creationId xmlns:a16="http://schemas.microsoft.com/office/drawing/2014/main" id="{0DF7583F-BC7B-4D8D-8243-163E34C63D77}"/>
                  </a:ext>
                </a:extLst>
              </p:cNvPr>
              <p:cNvPicPr/>
              <p:nvPr/>
            </p:nvPicPr>
            <p:blipFill>
              <a:blip r:embed="rId2633"/>
              <a:stretch>
                <a:fillRect/>
              </a:stretch>
            </p:blipFill>
            <p:spPr>
              <a:xfrm>
                <a:off x="10386162" y="5387229"/>
                <a:ext cx="1231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4">
            <p14:nvContentPartPr>
              <p14:cNvPr id="1415" name="Input penna 1414">
                <a:extLst>
                  <a:ext uri="{FF2B5EF4-FFF2-40B4-BE49-F238E27FC236}">
                    <a16:creationId xmlns:a16="http://schemas.microsoft.com/office/drawing/2014/main" id="{69CB0993-4011-4CAE-AE22-C1722673FE4B}"/>
                  </a:ext>
                </a:extLst>
              </p14:cNvPr>
              <p14:cNvContentPartPr/>
              <p14:nvPr/>
            </p14:nvContentPartPr>
            <p14:xfrm>
              <a:off x="9500202" y="5796909"/>
              <a:ext cx="458640" cy="266760"/>
            </p14:xfrm>
          </p:contentPart>
        </mc:Choice>
        <mc:Fallback xmlns="">
          <p:pic>
            <p:nvPicPr>
              <p:cNvPr id="1415" name="Input penna 1414">
                <a:extLst>
                  <a:ext uri="{FF2B5EF4-FFF2-40B4-BE49-F238E27FC236}">
                    <a16:creationId xmlns:a16="http://schemas.microsoft.com/office/drawing/2014/main" id="{69CB0993-4011-4CAE-AE22-C1722673FE4B}"/>
                  </a:ext>
                </a:extLst>
              </p:cNvPr>
              <p:cNvPicPr/>
              <p:nvPr/>
            </p:nvPicPr>
            <p:blipFill>
              <a:blip r:embed="rId2635"/>
              <a:stretch>
                <a:fillRect/>
              </a:stretch>
            </p:blipFill>
            <p:spPr>
              <a:xfrm>
                <a:off x="9491209" y="5787909"/>
                <a:ext cx="476266" cy="28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6" name="Gruppo 1415">
            <a:extLst>
              <a:ext uri="{FF2B5EF4-FFF2-40B4-BE49-F238E27FC236}">
                <a16:creationId xmlns:a16="http://schemas.microsoft.com/office/drawing/2014/main" id="{C0F1BEAA-F877-4B8F-9034-AA971AE87062}"/>
              </a:ext>
            </a:extLst>
          </p:cNvPr>
          <p:cNvGrpSpPr/>
          <p:nvPr/>
        </p:nvGrpSpPr>
        <p:grpSpPr>
          <a:xfrm>
            <a:off x="8920602" y="4077909"/>
            <a:ext cx="2875680" cy="2631960"/>
            <a:chOff x="2598160" y="4147267"/>
            <a:chExt cx="2875680" cy="26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6">
              <p14:nvContentPartPr>
                <p14:cNvPr id="1417" name="Input penna 1416">
                  <a:extLst>
                    <a:ext uri="{FF2B5EF4-FFF2-40B4-BE49-F238E27FC236}">
                      <a16:creationId xmlns:a16="http://schemas.microsoft.com/office/drawing/2014/main" id="{E43E97F2-2B0B-4B48-A946-32442811D05D}"/>
                    </a:ext>
                  </a:extLst>
                </p14:cNvPr>
                <p14:cNvContentPartPr/>
                <p14:nvPr/>
              </p14:nvContentPartPr>
              <p14:xfrm>
                <a:off x="3443440" y="4147267"/>
                <a:ext cx="27000" cy="55080"/>
              </p14:xfrm>
            </p:contentPart>
          </mc:Choice>
          <mc:Fallback xmlns="">
            <p:pic>
              <p:nvPicPr>
                <p:cNvPr id="574" name="Input penna 573">
                  <a:extLst>
                    <a:ext uri="{FF2B5EF4-FFF2-40B4-BE49-F238E27FC236}">
                      <a16:creationId xmlns:a16="http://schemas.microsoft.com/office/drawing/2014/main" id="{DBBEF699-E70B-474F-913A-214E186D8AD9}"/>
                    </a:ext>
                  </a:extLst>
                </p:cNvPr>
                <p:cNvPicPr/>
                <p:nvPr/>
              </p:nvPicPr>
              <p:blipFill>
                <a:blip r:embed="rId2637"/>
                <a:stretch>
                  <a:fillRect/>
                </a:stretch>
              </p:blipFill>
              <p:spPr>
                <a:xfrm>
                  <a:off x="3434800" y="4138627"/>
                  <a:ext cx="44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8">
              <p14:nvContentPartPr>
                <p14:cNvPr id="1418" name="Input penna 1417">
                  <a:extLst>
                    <a:ext uri="{FF2B5EF4-FFF2-40B4-BE49-F238E27FC236}">
                      <a16:creationId xmlns:a16="http://schemas.microsoft.com/office/drawing/2014/main" id="{40F1354D-5CEC-43D8-AC7D-F49C9D38EFFC}"/>
                    </a:ext>
                  </a:extLst>
                </p14:cNvPr>
                <p14:cNvContentPartPr/>
                <p14:nvPr/>
              </p14:nvContentPartPr>
              <p14:xfrm>
                <a:off x="3409240" y="4232587"/>
                <a:ext cx="23040" cy="57960"/>
              </p14:xfrm>
            </p:contentPart>
          </mc:Choice>
          <mc:Fallback xmlns="">
            <p:pic>
              <p:nvPicPr>
                <p:cNvPr id="575" name="Input penna 574">
                  <a:extLst>
                    <a:ext uri="{FF2B5EF4-FFF2-40B4-BE49-F238E27FC236}">
                      <a16:creationId xmlns:a16="http://schemas.microsoft.com/office/drawing/2014/main" id="{53F451DF-5FFE-4109-91DF-52D8C1E35A05}"/>
                    </a:ext>
                  </a:extLst>
                </p:cNvPr>
                <p:cNvPicPr/>
                <p:nvPr/>
              </p:nvPicPr>
              <p:blipFill>
                <a:blip r:embed="rId2639"/>
                <a:stretch>
                  <a:fillRect/>
                </a:stretch>
              </p:blipFill>
              <p:spPr>
                <a:xfrm>
                  <a:off x="3400600" y="4223947"/>
                  <a:ext cx="406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0">
              <p14:nvContentPartPr>
                <p14:cNvPr id="1419" name="Input penna 1418">
                  <a:extLst>
                    <a:ext uri="{FF2B5EF4-FFF2-40B4-BE49-F238E27FC236}">
                      <a16:creationId xmlns:a16="http://schemas.microsoft.com/office/drawing/2014/main" id="{62FB5408-722D-4B67-83FF-164444C70F6F}"/>
                    </a:ext>
                  </a:extLst>
                </p14:cNvPr>
                <p14:cNvContentPartPr/>
                <p14:nvPr/>
              </p14:nvContentPartPr>
              <p14:xfrm>
                <a:off x="3154720" y="4330147"/>
                <a:ext cx="231840" cy="513720"/>
              </p14:xfrm>
            </p:contentPart>
          </mc:Choice>
          <mc:Fallback xmlns="">
            <p:pic>
              <p:nvPicPr>
                <p:cNvPr id="576" name="Input penna 575">
                  <a:extLst>
                    <a:ext uri="{FF2B5EF4-FFF2-40B4-BE49-F238E27FC236}">
                      <a16:creationId xmlns:a16="http://schemas.microsoft.com/office/drawing/2014/main" id="{F47271CA-97C4-4675-AE24-A465BD88E24A}"/>
                    </a:ext>
                  </a:extLst>
                </p:cNvPr>
                <p:cNvPicPr/>
                <p:nvPr/>
              </p:nvPicPr>
              <p:blipFill>
                <a:blip r:embed="rId2641"/>
                <a:stretch>
                  <a:fillRect/>
                </a:stretch>
              </p:blipFill>
              <p:spPr>
                <a:xfrm>
                  <a:off x="3146080" y="4321507"/>
                  <a:ext cx="24948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2">
              <p14:nvContentPartPr>
                <p14:cNvPr id="1420" name="Input penna 1419">
                  <a:extLst>
                    <a:ext uri="{FF2B5EF4-FFF2-40B4-BE49-F238E27FC236}">
                      <a16:creationId xmlns:a16="http://schemas.microsoft.com/office/drawing/2014/main" id="{CD2E7D97-8FC2-49AE-8603-76C397CC6DE4}"/>
                    </a:ext>
                  </a:extLst>
                </p14:cNvPr>
                <p14:cNvContentPartPr/>
                <p14:nvPr/>
              </p14:nvContentPartPr>
              <p14:xfrm>
                <a:off x="3087760" y="4863667"/>
                <a:ext cx="55800" cy="96480"/>
              </p14:xfrm>
            </p:contentPart>
          </mc:Choice>
          <mc:Fallback xmlns="">
            <p:pic>
              <p:nvPicPr>
                <p:cNvPr id="577" name="Input penna 576">
                  <a:extLst>
                    <a:ext uri="{FF2B5EF4-FFF2-40B4-BE49-F238E27FC236}">
                      <a16:creationId xmlns:a16="http://schemas.microsoft.com/office/drawing/2014/main" id="{763BFC97-7D9B-428F-BD68-4A62356E8C1F}"/>
                    </a:ext>
                  </a:extLst>
                </p:cNvPr>
                <p:cNvPicPr/>
                <p:nvPr/>
              </p:nvPicPr>
              <p:blipFill>
                <a:blip r:embed="rId2643"/>
                <a:stretch>
                  <a:fillRect/>
                </a:stretch>
              </p:blipFill>
              <p:spPr>
                <a:xfrm>
                  <a:off x="3079120" y="4854667"/>
                  <a:ext cx="734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4">
              <p14:nvContentPartPr>
                <p14:cNvPr id="1421" name="Input penna 1420">
                  <a:extLst>
                    <a:ext uri="{FF2B5EF4-FFF2-40B4-BE49-F238E27FC236}">
                      <a16:creationId xmlns:a16="http://schemas.microsoft.com/office/drawing/2014/main" id="{12EB1278-2FAE-4415-A7BF-FD2E44366860}"/>
                    </a:ext>
                  </a:extLst>
                </p14:cNvPr>
                <p14:cNvContentPartPr/>
                <p14:nvPr/>
              </p14:nvContentPartPr>
              <p14:xfrm>
                <a:off x="4342360" y="5632987"/>
                <a:ext cx="360" cy="360"/>
              </p14:xfrm>
            </p:contentPart>
          </mc:Choice>
          <mc:Fallback xmlns="">
            <p:pic>
              <p:nvPicPr>
                <p:cNvPr id="618" name="Input penna 617">
                  <a:extLst>
                    <a:ext uri="{FF2B5EF4-FFF2-40B4-BE49-F238E27FC236}">
                      <a16:creationId xmlns:a16="http://schemas.microsoft.com/office/drawing/2014/main" id="{0C5BF17D-1C02-4EFB-8A0E-D9653C9226FE}"/>
                    </a:ext>
                  </a:extLst>
                </p:cNvPr>
                <p:cNvPicPr/>
                <p:nvPr/>
              </p:nvPicPr>
              <p:blipFill>
                <a:blip r:embed="rId2645"/>
                <a:stretch>
                  <a:fillRect/>
                </a:stretch>
              </p:blipFill>
              <p:spPr>
                <a:xfrm>
                  <a:off x="4333360" y="56243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6">
              <p14:nvContentPartPr>
                <p14:cNvPr id="1422" name="Input penna 1421">
                  <a:extLst>
                    <a:ext uri="{FF2B5EF4-FFF2-40B4-BE49-F238E27FC236}">
                      <a16:creationId xmlns:a16="http://schemas.microsoft.com/office/drawing/2014/main" id="{3398E5CC-159E-438E-BC9C-C120D3309FAC}"/>
                    </a:ext>
                  </a:extLst>
                </p14:cNvPr>
                <p14:cNvContentPartPr/>
                <p14:nvPr/>
              </p14:nvContentPartPr>
              <p14:xfrm>
                <a:off x="4269640" y="5632987"/>
                <a:ext cx="73080" cy="160200"/>
              </p14:xfrm>
            </p:contentPart>
          </mc:Choice>
          <mc:Fallback xmlns="">
            <p:pic>
              <p:nvPicPr>
                <p:cNvPr id="619" name="Input penna 618">
                  <a:extLst>
                    <a:ext uri="{FF2B5EF4-FFF2-40B4-BE49-F238E27FC236}">
                      <a16:creationId xmlns:a16="http://schemas.microsoft.com/office/drawing/2014/main" id="{C030A6B2-5130-4787-B189-B7FB8C4C8505}"/>
                    </a:ext>
                  </a:extLst>
                </p:cNvPr>
                <p:cNvPicPr/>
                <p:nvPr/>
              </p:nvPicPr>
              <p:blipFill>
                <a:blip r:embed="rId2647"/>
                <a:stretch>
                  <a:fillRect/>
                </a:stretch>
              </p:blipFill>
              <p:spPr>
                <a:xfrm>
                  <a:off x="4260640" y="5624347"/>
                  <a:ext cx="90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8">
              <p14:nvContentPartPr>
                <p14:cNvPr id="1423" name="Input penna 1422">
                  <a:extLst>
                    <a:ext uri="{FF2B5EF4-FFF2-40B4-BE49-F238E27FC236}">
                      <a16:creationId xmlns:a16="http://schemas.microsoft.com/office/drawing/2014/main" id="{F7E4684A-A946-4392-BEA8-4D2081DB61BA}"/>
                    </a:ext>
                  </a:extLst>
                </p14:cNvPr>
                <p14:cNvContentPartPr/>
                <p14:nvPr/>
              </p14:nvContentPartPr>
              <p14:xfrm>
                <a:off x="4131760" y="5849347"/>
                <a:ext cx="111240" cy="273240"/>
              </p14:xfrm>
            </p:contentPart>
          </mc:Choice>
          <mc:Fallback xmlns="">
            <p:pic>
              <p:nvPicPr>
                <p:cNvPr id="620" name="Input penna 619">
                  <a:extLst>
                    <a:ext uri="{FF2B5EF4-FFF2-40B4-BE49-F238E27FC236}">
                      <a16:creationId xmlns:a16="http://schemas.microsoft.com/office/drawing/2014/main" id="{08EC95C4-5CBB-498E-890A-3EF67BD94711}"/>
                    </a:ext>
                  </a:extLst>
                </p:cNvPr>
                <p:cNvPicPr/>
                <p:nvPr/>
              </p:nvPicPr>
              <p:blipFill>
                <a:blip r:embed="rId2649"/>
                <a:stretch>
                  <a:fillRect/>
                </a:stretch>
              </p:blipFill>
              <p:spPr>
                <a:xfrm>
                  <a:off x="4123120" y="5840707"/>
                  <a:ext cx="12888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0">
              <p14:nvContentPartPr>
                <p14:cNvPr id="1424" name="Input penna 1423">
                  <a:extLst>
                    <a:ext uri="{FF2B5EF4-FFF2-40B4-BE49-F238E27FC236}">
                      <a16:creationId xmlns:a16="http://schemas.microsoft.com/office/drawing/2014/main" id="{0FB37B1D-57B9-45D8-BA09-478A521D2770}"/>
                    </a:ext>
                  </a:extLst>
                </p14:cNvPr>
                <p14:cNvContentPartPr/>
                <p14:nvPr/>
              </p14:nvContentPartPr>
              <p14:xfrm>
                <a:off x="4487440" y="6193867"/>
                <a:ext cx="23400" cy="14040"/>
              </p14:xfrm>
            </p:contentPart>
          </mc:Choice>
          <mc:Fallback xmlns="">
            <p:pic>
              <p:nvPicPr>
                <p:cNvPr id="627" name="Input penna 626">
                  <a:extLst>
                    <a:ext uri="{FF2B5EF4-FFF2-40B4-BE49-F238E27FC236}">
                      <a16:creationId xmlns:a16="http://schemas.microsoft.com/office/drawing/2014/main" id="{F3D88B59-1C2A-410F-81BC-85B46BD1F86D}"/>
                    </a:ext>
                  </a:extLst>
                </p:cNvPr>
                <p:cNvPicPr/>
                <p:nvPr/>
              </p:nvPicPr>
              <p:blipFill>
                <a:blip r:embed="rId2651"/>
                <a:stretch>
                  <a:fillRect/>
                </a:stretch>
              </p:blipFill>
              <p:spPr>
                <a:xfrm>
                  <a:off x="4478800" y="6184867"/>
                  <a:ext cx="41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2">
              <p14:nvContentPartPr>
                <p14:cNvPr id="1425" name="Input penna 1424">
                  <a:extLst>
                    <a:ext uri="{FF2B5EF4-FFF2-40B4-BE49-F238E27FC236}">
                      <a16:creationId xmlns:a16="http://schemas.microsoft.com/office/drawing/2014/main" id="{33CF7778-D51A-4CB9-9D9B-20D4BE5BD381}"/>
                    </a:ext>
                  </a:extLst>
                </p14:cNvPr>
                <p14:cNvContentPartPr/>
                <p14:nvPr/>
              </p14:nvContentPartPr>
              <p14:xfrm>
                <a:off x="3541000" y="5656027"/>
                <a:ext cx="1101960" cy="602280"/>
              </p14:xfrm>
            </p:contentPart>
          </mc:Choice>
          <mc:Fallback xmlns="">
            <p:pic>
              <p:nvPicPr>
                <p:cNvPr id="628" name="Input penna 627">
                  <a:extLst>
                    <a:ext uri="{FF2B5EF4-FFF2-40B4-BE49-F238E27FC236}">
                      <a16:creationId xmlns:a16="http://schemas.microsoft.com/office/drawing/2014/main" id="{B0BF9792-E618-41C5-86AB-AAF7EC50B77C}"/>
                    </a:ext>
                  </a:extLst>
                </p:cNvPr>
                <p:cNvPicPr/>
                <p:nvPr/>
              </p:nvPicPr>
              <p:blipFill>
                <a:blip r:embed="rId2653"/>
                <a:stretch>
                  <a:fillRect/>
                </a:stretch>
              </p:blipFill>
              <p:spPr>
                <a:xfrm>
                  <a:off x="3532000" y="5647027"/>
                  <a:ext cx="1119600" cy="61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4">
              <p14:nvContentPartPr>
                <p14:cNvPr id="1426" name="Input penna 1425">
                  <a:extLst>
                    <a:ext uri="{FF2B5EF4-FFF2-40B4-BE49-F238E27FC236}">
                      <a16:creationId xmlns:a16="http://schemas.microsoft.com/office/drawing/2014/main" id="{47055A0E-F326-4236-A721-C89629E3260E}"/>
                    </a:ext>
                  </a:extLst>
                </p14:cNvPr>
                <p14:cNvContentPartPr/>
                <p14:nvPr/>
              </p14:nvContentPartPr>
              <p14:xfrm>
                <a:off x="4583560" y="5153107"/>
                <a:ext cx="2160" cy="18000"/>
              </p14:xfrm>
            </p:contentPart>
          </mc:Choice>
          <mc:Fallback xmlns="">
            <p:pic>
              <p:nvPicPr>
                <p:cNvPr id="614" name="Input penna 613">
                  <a:extLst>
                    <a:ext uri="{FF2B5EF4-FFF2-40B4-BE49-F238E27FC236}">
                      <a16:creationId xmlns:a16="http://schemas.microsoft.com/office/drawing/2014/main" id="{B1426AE5-0A41-4AA8-A1A6-B0D02862F479}"/>
                    </a:ext>
                  </a:extLst>
                </p:cNvPr>
                <p:cNvPicPr/>
                <p:nvPr/>
              </p:nvPicPr>
              <p:blipFill>
                <a:blip r:embed="rId2655"/>
                <a:stretch>
                  <a:fillRect/>
                </a:stretch>
              </p:blipFill>
              <p:spPr>
                <a:xfrm>
                  <a:off x="4574560" y="5144107"/>
                  <a:ext cx="19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6">
              <p14:nvContentPartPr>
                <p14:cNvPr id="1427" name="Input penna 1426">
                  <a:extLst>
                    <a:ext uri="{FF2B5EF4-FFF2-40B4-BE49-F238E27FC236}">
                      <a16:creationId xmlns:a16="http://schemas.microsoft.com/office/drawing/2014/main" id="{BB33F6EF-39E6-4454-8F3F-722B38DB7881}"/>
                    </a:ext>
                  </a:extLst>
                </p14:cNvPr>
                <p14:cNvContentPartPr/>
                <p14:nvPr/>
              </p14:nvContentPartPr>
              <p14:xfrm>
                <a:off x="4527760" y="5233747"/>
                <a:ext cx="15480" cy="27720"/>
              </p14:xfrm>
            </p:contentPart>
          </mc:Choice>
          <mc:Fallback xmlns="">
            <p:pic>
              <p:nvPicPr>
                <p:cNvPr id="615" name="Input penna 614">
                  <a:extLst>
                    <a:ext uri="{FF2B5EF4-FFF2-40B4-BE49-F238E27FC236}">
                      <a16:creationId xmlns:a16="http://schemas.microsoft.com/office/drawing/2014/main" id="{EE7730F3-186C-48B0-8003-0EC431ACEE36}"/>
                    </a:ext>
                  </a:extLst>
                </p:cNvPr>
                <p:cNvPicPr/>
                <p:nvPr/>
              </p:nvPicPr>
              <p:blipFill>
                <a:blip r:embed="rId2657"/>
                <a:stretch>
                  <a:fillRect/>
                </a:stretch>
              </p:blipFill>
              <p:spPr>
                <a:xfrm>
                  <a:off x="4518760" y="5225107"/>
                  <a:ext cx="33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8">
              <p14:nvContentPartPr>
                <p14:cNvPr id="1428" name="Input penna 1427">
                  <a:extLst>
                    <a:ext uri="{FF2B5EF4-FFF2-40B4-BE49-F238E27FC236}">
                      <a16:creationId xmlns:a16="http://schemas.microsoft.com/office/drawing/2014/main" id="{78E208C6-D407-462A-B860-853C88D4811D}"/>
                    </a:ext>
                  </a:extLst>
                </p14:cNvPr>
                <p14:cNvContentPartPr/>
                <p14:nvPr/>
              </p14:nvContentPartPr>
              <p14:xfrm>
                <a:off x="4455040" y="5343547"/>
                <a:ext cx="27000" cy="58320"/>
              </p14:xfrm>
            </p:contentPart>
          </mc:Choice>
          <mc:Fallback xmlns="">
            <p:pic>
              <p:nvPicPr>
                <p:cNvPr id="616" name="Input penna 615">
                  <a:extLst>
                    <a:ext uri="{FF2B5EF4-FFF2-40B4-BE49-F238E27FC236}">
                      <a16:creationId xmlns:a16="http://schemas.microsoft.com/office/drawing/2014/main" id="{35477A98-9ED8-47C5-A4C5-9E2571EF857E}"/>
                    </a:ext>
                  </a:extLst>
                </p:cNvPr>
                <p:cNvPicPr/>
                <p:nvPr/>
              </p:nvPicPr>
              <p:blipFill>
                <a:blip r:embed="rId2659"/>
                <a:stretch>
                  <a:fillRect/>
                </a:stretch>
              </p:blipFill>
              <p:spPr>
                <a:xfrm>
                  <a:off x="4446400" y="5334547"/>
                  <a:ext cx="446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0">
              <p14:nvContentPartPr>
                <p14:cNvPr id="1429" name="Input penna 1428">
                  <a:extLst>
                    <a:ext uri="{FF2B5EF4-FFF2-40B4-BE49-F238E27FC236}">
                      <a16:creationId xmlns:a16="http://schemas.microsoft.com/office/drawing/2014/main" id="{892F23AE-0F51-456F-95DF-152B5ADA4360}"/>
                    </a:ext>
                  </a:extLst>
                </p14:cNvPr>
                <p14:cNvContentPartPr/>
                <p14:nvPr/>
              </p14:nvContentPartPr>
              <p14:xfrm>
                <a:off x="4405360" y="5456227"/>
                <a:ext cx="17640" cy="35280"/>
              </p14:xfrm>
            </p:contentPart>
          </mc:Choice>
          <mc:Fallback xmlns="">
            <p:pic>
              <p:nvPicPr>
                <p:cNvPr id="617" name="Input penna 616">
                  <a:extLst>
                    <a:ext uri="{FF2B5EF4-FFF2-40B4-BE49-F238E27FC236}">
                      <a16:creationId xmlns:a16="http://schemas.microsoft.com/office/drawing/2014/main" id="{ADC5B52E-4848-47F1-AA92-A25E6D19D7CD}"/>
                    </a:ext>
                  </a:extLst>
                </p:cNvPr>
                <p:cNvPicPr/>
                <p:nvPr/>
              </p:nvPicPr>
              <p:blipFill>
                <a:blip r:embed="rId2661"/>
                <a:stretch>
                  <a:fillRect/>
                </a:stretch>
              </p:blipFill>
              <p:spPr>
                <a:xfrm>
                  <a:off x="4396360" y="5447587"/>
                  <a:ext cx="352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2">
              <p14:nvContentPartPr>
                <p14:cNvPr id="1430" name="Input penna 1429">
                  <a:extLst>
                    <a:ext uri="{FF2B5EF4-FFF2-40B4-BE49-F238E27FC236}">
                      <a16:creationId xmlns:a16="http://schemas.microsoft.com/office/drawing/2014/main" id="{F730E5E1-011A-4AF3-A43E-32CA904D975A}"/>
                    </a:ext>
                  </a:extLst>
                </p14:cNvPr>
                <p14:cNvContentPartPr/>
                <p14:nvPr/>
              </p14:nvContentPartPr>
              <p14:xfrm>
                <a:off x="3827920" y="4903267"/>
                <a:ext cx="1128600" cy="614520"/>
              </p14:xfrm>
            </p:contentPart>
          </mc:Choice>
          <mc:Fallback xmlns="">
            <p:pic>
              <p:nvPicPr>
                <p:cNvPr id="630" name="Input penna 629">
                  <a:extLst>
                    <a:ext uri="{FF2B5EF4-FFF2-40B4-BE49-F238E27FC236}">
                      <a16:creationId xmlns:a16="http://schemas.microsoft.com/office/drawing/2014/main" id="{21A3A32A-180E-4CE8-BD1C-0C5167E1F060}"/>
                    </a:ext>
                  </a:extLst>
                </p:cNvPr>
                <p:cNvPicPr/>
                <p:nvPr/>
              </p:nvPicPr>
              <p:blipFill>
                <a:blip r:embed="rId2663"/>
                <a:stretch>
                  <a:fillRect/>
                </a:stretch>
              </p:blipFill>
              <p:spPr>
                <a:xfrm>
                  <a:off x="3818920" y="4894267"/>
                  <a:ext cx="1146240" cy="63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4">
              <p14:nvContentPartPr>
                <p14:cNvPr id="1431" name="Input penna 1430">
                  <a:extLst>
                    <a:ext uri="{FF2B5EF4-FFF2-40B4-BE49-F238E27FC236}">
                      <a16:creationId xmlns:a16="http://schemas.microsoft.com/office/drawing/2014/main" id="{3EBCF9A3-D32F-44BA-9FCF-22CD9C313050}"/>
                    </a:ext>
                  </a:extLst>
                </p14:cNvPr>
                <p14:cNvContentPartPr/>
                <p14:nvPr/>
              </p14:nvContentPartPr>
              <p14:xfrm>
                <a:off x="4527760" y="5035747"/>
                <a:ext cx="88200" cy="126720"/>
              </p14:xfrm>
            </p:contentPart>
          </mc:Choice>
          <mc:Fallback xmlns="">
            <p:pic>
              <p:nvPicPr>
                <p:cNvPr id="632" name="Input penna 631">
                  <a:extLst>
                    <a:ext uri="{FF2B5EF4-FFF2-40B4-BE49-F238E27FC236}">
                      <a16:creationId xmlns:a16="http://schemas.microsoft.com/office/drawing/2014/main" id="{FE177D22-0A9E-47AE-A8C3-68BFA8B93AAD}"/>
                    </a:ext>
                  </a:extLst>
                </p:cNvPr>
                <p:cNvPicPr/>
                <p:nvPr/>
              </p:nvPicPr>
              <p:blipFill>
                <a:blip r:embed="rId2665"/>
                <a:stretch>
                  <a:fillRect/>
                </a:stretch>
              </p:blipFill>
              <p:spPr>
                <a:xfrm>
                  <a:off x="4518760" y="5026747"/>
                  <a:ext cx="1058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6">
              <p14:nvContentPartPr>
                <p14:cNvPr id="1432" name="Input penna 1431">
                  <a:extLst>
                    <a:ext uri="{FF2B5EF4-FFF2-40B4-BE49-F238E27FC236}">
                      <a16:creationId xmlns:a16="http://schemas.microsoft.com/office/drawing/2014/main" id="{2E1DC951-0BD9-4A54-9823-73AC2DA82B17}"/>
                    </a:ext>
                  </a:extLst>
                </p14:cNvPr>
                <p14:cNvContentPartPr/>
                <p14:nvPr/>
              </p14:nvContentPartPr>
              <p14:xfrm>
                <a:off x="4688320" y="5253547"/>
                <a:ext cx="438120" cy="777600"/>
              </p14:xfrm>
            </p:contentPart>
          </mc:Choice>
          <mc:Fallback xmlns="">
            <p:pic>
              <p:nvPicPr>
                <p:cNvPr id="633" name="Input penna 632">
                  <a:extLst>
                    <a:ext uri="{FF2B5EF4-FFF2-40B4-BE49-F238E27FC236}">
                      <a16:creationId xmlns:a16="http://schemas.microsoft.com/office/drawing/2014/main" id="{8BC182BD-46AA-4245-8EBF-9B72D79C817C}"/>
                    </a:ext>
                  </a:extLst>
                </p:cNvPr>
                <p:cNvPicPr/>
                <p:nvPr/>
              </p:nvPicPr>
              <p:blipFill>
                <a:blip r:embed="rId2667"/>
                <a:stretch>
                  <a:fillRect/>
                </a:stretch>
              </p:blipFill>
              <p:spPr>
                <a:xfrm>
                  <a:off x="4679680" y="5244907"/>
                  <a:ext cx="455760" cy="79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8">
              <p14:nvContentPartPr>
                <p14:cNvPr id="1433" name="Input penna 1432">
                  <a:extLst>
                    <a:ext uri="{FF2B5EF4-FFF2-40B4-BE49-F238E27FC236}">
                      <a16:creationId xmlns:a16="http://schemas.microsoft.com/office/drawing/2014/main" id="{89526A02-FF63-4CB8-83C4-CD4F741B7720}"/>
                    </a:ext>
                  </a:extLst>
                </p14:cNvPr>
                <p14:cNvContentPartPr/>
                <p14:nvPr/>
              </p14:nvContentPartPr>
              <p14:xfrm>
                <a:off x="4975240" y="5495827"/>
                <a:ext cx="27000" cy="676800"/>
              </p14:xfrm>
            </p:contentPart>
          </mc:Choice>
          <mc:Fallback xmlns="">
            <p:pic>
              <p:nvPicPr>
                <p:cNvPr id="635" name="Input penna 634">
                  <a:extLst>
                    <a:ext uri="{FF2B5EF4-FFF2-40B4-BE49-F238E27FC236}">
                      <a16:creationId xmlns:a16="http://schemas.microsoft.com/office/drawing/2014/main" id="{3887E527-1370-4EEA-A1A1-D6B2EA981315}"/>
                    </a:ext>
                  </a:extLst>
                </p:cNvPr>
                <p:cNvPicPr/>
                <p:nvPr/>
              </p:nvPicPr>
              <p:blipFill>
                <a:blip r:embed="rId2669"/>
                <a:stretch>
                  <a:fillRect/>
                </a:stretch>
              </p:blipFill>
              <p:spPr>
                <a:xfrm>
                  <a:off x="4966240" y="5487187"/>
                  <a:ext cx="44640" cy="69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0">
              <p14:nvContentPartPr>
                <p14:cNvPr id="1434" name="Input penna 1433">
                  <a:extLst>
                    <a:ext uri="{FF2B5EF4-FFF2-40B4-BE49-F238E27FC236}">
                      <a16:creationId xmlns:a16="http://schemas.microsoft.com/office/drawing/2014/main" id="{3DE6114E-D428-4E48-9FB5-132D8E232671}"/>
                    </a:ext>
                  </a:extLst>
                </p14:cNvPr>
                <p14:cNvContentPartPr/>
                <p14:nvPr/>
              </p14:nvContentPartPr>
              <p14:xfrm>
                <a:off x="4338760" y="6116107"/>
                <a:ext cx="451440" cy="17280"/>
              </p14:xfrm>
            </p:contentPart>
          </mc:Choice>
          <mc:Fallback xmlns="">
            <p:pic>
              <p:nvPicPr>
                <p:cNvPr id="637" name="Input penna 636">
                  <a:extLst>
                    <a:ext uri="{FF2B5EF4-FFF2-40B4-BE49-F238E27FC236}">
                      <a16:creationId xmlns:a16="http://schemas.microsoft.com/office/drawing/2014/main" id="{D6FE8EB7-BB15-41BB-BE09-83AE73FF7603}"/>
                    </a:ext>
                  </a:extLst>
                </p:cNvPr>
                <p:cNvPicPr/>
                <p:nvPr/>
              </p:nvPicPr>
              <p:blipFill>
                <a:blip r:embed="rId2671"/>
                <a:stretch>
                  <a:fillRect/>
                </a:stretch>
              </p:blipFill>
              <p:spPr>
                <a:xfrm>
                  <a:off x="4329760" y="6107107"/>
                  <a:ext cx="4690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2">
              <p14:nvContentPartPr>
                <p14:cNvPr id="1435" name="Input penna 1434">
                  <a:extLst>
                    <a:ext uri="{FF2B5EF4-FFF2-40B4-BE49-F238E27FC236}">
                      <a16:creationId xmlns:a16="http://schemas.microsoft.com/office/drawing/2014/main" id="{19A61FAA-AD67-46E9-A131-1278AA7EDE77}"/>
                    </a:ext>
                  </a:extLst>
                </p14:cNvPr>
                <p14:cNvContentPartPr/>
                <p14:nvPr/>
              </p14:nvContentPartPr>
              <p14:xfrm>
                <a:off x="4900720" y="6052027"/>
                <a:ext cx="342720" cy="50760"/>
              </p14:xfrm>
            </p:contentPart>
          </mc:Choice>
          <mc:Fallback xmlns="">
            <p:pic>
              <p:nvPicPr>
                <p:cNvPr id="638" name="Input penna 637">
                  <a:extLst>
                    <a:ext uri="{FF2B5EF4-FFF2-40B4-BE49-F238E27FC236}">
                      <a16:creationId xmlns:a16="http://schemas.microsoft.com/office/drawing/2014/main" id="{FD175CA6-7B70-416D-B8B1-A3E04F212B27}"/>
                    </a:ext>
                  </a:extLst>
                </p:cNvPr>
                <p:cNvPicPr/>
                <p:nvPr/>
              </p:nvPicPr>
              <p:blipFill>
                <a:blip r:embed="rId2673"/>
                <a:stretch>
                  <a:fillRect/>
                </a:stretch>
              </p:blipFill>
              <p:spPr>
                <a:xfrm>
                  <a:off x="4891720" y="6043387"/>
                  <a:ext cx="3603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4">
              <p14:nvContentPartPr>
                <p14:cNvPr id="1436" name="Input penna 1435">
                  <a:extLst>
                    <a:ext uri="{FF2B5EF4-FFF2-40B4-BE49-F238E27FC236}">
                      <a16:creationId xmlns:a16="http://schemas.microsoft.com/office/drawing/2014/main" id="{C1DD7B87-BA30-4FA2-9050-919C714A9E8B}"/>
                    </a:ext>
                  </a:extLst>
                </p14:cNvPr>
                <p14:cNvContentPartPr/>
                <p14:nvPr/>
              </p14:nvContentPartPr>
              <p14:xfrm>
                <a:off x="4674640" y="5753227"/>
                <a:ext cx="541800" cy="473040"/>
              </p14:xfrm>
            </p:contentPart>
          </mc:Choice>
          <mc:Fallback xmlns="">
            <p:pic>
              <p:nvPicPr>
                <p:cNvPr id="640" name="Input penna 639">
                  <a:extLst>
                    <a:ext uri="{FF2B5EF4-FFF2-40B4-BE49-F238E27FC236}">
                      <a16:creationId xmlns:a16="http://schemas.microsoft.com/office/drawing/2014/main" id="{08D980EE-04D1-4038-A791-A9B60045B223}"/>
                    </a:ext>
                  </a:extLst>
                </p:cNvPr>
                <p:cNvPicPr/>
                <p:nvPr/>
              </p:nvPicPr>
              <p:blipFill>
                <a:blip r:embed="rId2675"/>
                <a:stretch>
                  <a:fillRect/>
                </a:stretch>
              </p:blipFill>
              <p:spPr>
                <a:xfrm>
                  <a:off x="4666000" y="5744587"/>
                  <a:ext cx="55944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6">
              <p14:nvContentPartPr>
                <p14:cNvPr id="1437" name="Input penna 1436">
                  <a:extLst>
                    <a:ext uri="{FF2B5EF4-FFF2-40B4-BE49-F238E27FC236}">
                      <a16:creationId xmlns:a16="http://schemas.microsoft.com/office/drawing/2014/main" id="{BBFBBED4-4A47-4EF3-B43B-0E69D95FB48C}"/>
                    </a:ext>
                  </a:extLst>
                </p14:cNvPr>
                <p14:cNvContentPartPr/>
                <p14:nvPr/>
              </p14:nvContentPartPr>
              <p14:xfrm>
                <a:off x="4282960" y="5179027"/>
                <a:ext cx="155160" cy="1800"/>
              </p14:xfrm>
            </p:contentPart>
          </mc:Choice>
          <mc:Fallback xmlns="">
            <p:pic>
              <p:nvPicPr>
                <p:cNvPr id="642" name="Input penna 641">
                  <a:extLst>
                    <a:ext uri="{FF2B5EF4-FFF2-40B4-BE49-F238E27FC236}">
                      <a16:creationId xmlns:a16="http://schemas.microsoft.com/office/drawing/2014/main" id="{501F47FB-D280-4C9C-A99B-49ED353D2B51}"/>
                    </a:ext>
                  </a:extLst>
                </p:cNvPr>
                <p:cNvPicPr/>
                <p:nvPr/>
              </p:nvPicPr>
              <p:blipFill>
                <a:blip r:embed="rId2677"/>
                <a:stretch>
                  <a:fillRect/>
                </a:stretch>
              </p:blipFill>
              <p:spPr>
                <a:xfrm>
                  <a:off x="4273960" y="5170027"/>
                  <a:ext cx="172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8">
              <p14:nvContentPartPr>
                <p14:cNvPr id="1438" name="Input penna 1437">
                  <a:extLst>
                    <a:ext uri="{FF2B5EF4-FFF2-40B4-BE49-F238E27FC236}">
                      <a16:creationId xmlns:a16="http://schemas.microsoft.com/office/drawing/2014/main" id="{D55E0032-775D-4D82-B00B-7BE0E9F6770F}"/>
                    </a:ext>
                  </a:extLst>
                </p14:cNvPr>
                <p14:cNvContentPartPr/>
                <p14:nvPr/>
              </p14:nvContentPartPr>
              <p14:xfrm>
                <a:off x="3898480" y="5179387"/>
                <a:ext cx="317880" cy="4680"/>
              </p14:xfrm>
            </p:contentPart>
          </mc:Choice>
          <mc:Fallback xmlns="">
            <p:pic>
              <p:nvPicPr>
                <p:cNvPr id="644" name="Input penna 643">
                  <a:extLst>
                    <a:ext uri="{FF2B5EF4-FFF2-40B4-BE49-F238E27FC236}">
                      <a16:creationId xmlns:a16="http://schemas.microsoft.com/office/drawing/2014/main" id="{19701147-1743-4FC5-9430-EFC68C4113D5}"/>
                    </a:ext>
                  </a:extLst>
                </p:cNvPr>
                <p:cNvPicPr/>
                <p:nvPr/>
              </p:nvPicPr>
              <p:blipFill>
                <a:blip r:embed="rId2679"/>
                <a:stretch>
                  <a:fillRect/>
                </a:stretch>
              </p:blipFill>
              <p:spPr>
                <a:xfrm>
                  <a:off x="3889840" y="5170387"/>
                  <a:ext cx="3355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0">
              <p14:nvContentPartPr>
                <p14:cNvPr id="1439" name="Input penna 1438">
                  <a:extLst>
                    <a:ext uri="{FF2B5EF4-FFF2-40B4-BE49-F238E27FC236}">
                      <a16:creationId xmlns:a16="http://schemas.microsoft.com/office/drawing/2014/main" id="{503E26D3-B863-4FC7-9333-F6159F01955A}"/>
                    </a:ext>
                  </a:extLst>
                </p14:cNvPr>
                <p14:cNvContentPartPr/>
                <p14:nvPr/>
              </p14:nvContentPartPr>
              <p14:xfrm>
                <a:off x="3592480" y="5177587"/>
                <a:ext cx="97920" cy="1800"/>
              </p14:xfrm>
            </p:contentPart>
          </mc:Choice>
          <mc:Fallback xmlns="">
            <p:pic>
              <p:nvPicPr>
                <p:cNvPr id="645" name="Input penna 644">
                  <a:extLst>
                    <a:ext uri="{FF2B5EF4-FFF2-40B4-BE49-F238E27FC236}">
                      <a16:creationId xmlns:a16="http://schemas.microsoft.com/office/drawing/2014/main" id="{AE1B80F0-80E6-4980-B904-0AB1206DA503}"/>
                    </a:ext>
                  </a:extLst>
                </p:cNvPr>
                <p:cNvPicPr/>
                <p:nvPr/>
              </p:nvPicPr>
              <p:blipFill>
                <a:blip r:embed="rId2681"/>
                <a:stretch>
                  <a:fillRect/>
                </a:stretch>
              </p:blipFill>
              <p:spPr>
                <a:xfrm>
                  <a:off x="3583840" y="5168587"/>
                  <a:ext cx="1155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2">
              <p14:nvContentPartPr>
                <p14:cNvPr id="1440" name="Input penna 1439">
                  <a:extLst>
                    <a:ext uri="{FF2B5EF4-FFF2-40B4-BE49-F238E27FC236}">
                      <a16:creationId xmlns:a16="http://schemas.microsoft.com/office/drawing/2014/main" id="{1A89CF20-6EE7-415F-8577-720C1C5AE7EA}"/>
                    </a:ext>
                  </a:extLst>
                </p14:cNvPr>
                <p14:cNvContentPartPr/>
                <p14:nvPr/>
              </p14:nvContentPartPr>
              <p14:xfrm>
                <a:off x="3699760" y="5066347"/>
                <a:ext cx="180000" cy="251640"/>
              </p14:xfrm>
            </p:contentPart>
          </mc:Choice>
          <mc:Fallback xmlns="">
            <p:pic>
              <p:nvPicPr>
                <p:cNvPr id="647" name="Input penna 646">
                  <a:extLst>
                    <a:ext uri="{FF2B5EF4-FFF2-40B4-BE49-F238E27FC236}">
                      <a16:creationId xmlns:a16="http://schemas.microsoft.com/office/drawing/2014/main" id="{8F4FAE2B-7398-4D9A-8692-14C528863122}"/>
                    </a:ext>
                  </a:extLst>
                </p:cNvPr>
                <p:cNvPicPr/>
                <p:nvPr/>
              </p:nvPicPr>
              <p:blipFill>
                <a:blip r:embed="rId2683"/>
                <a:stretch>
                  <a:fillRect/>
                </a:stretch>
              </p:blipFill>
              <p:spPr>
                <a:xfrm>
                  <a:off x="3690760" y="5057347"/>
                  <a:ext cx="197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4">
              <p14:nvContentPartPr>
                <p14:cNvPr id="1441" name="Input penna 1440">
                  <a:extLst>
                    <a:ext uri="{FF2B5EF4-FFF2-40B4-BE49-F238E27FC236}">
                      <a16:creationId xmlns:a16="http://schemas.microsoft.com/office/drawing/2014/main" id="{90930EBC-829C-439A-87BC-FA1BDB53D40A}"/>
                    </a:ext>
                  </a:extLst>
                </p14:cNvPr>
                <p14:cNvContentPartPr/>
                <p14:nvPr/>
              </p14:nvContentPartPr>
              <p14:xfrm>
                <a:off x="3755200" y="5034307"/>
                <a:ext cx="189720" cy="300600"/>
              </p14:xfrm>
            </p:contentPart>
          </mc:Choice>
          <mc:Fallback xmlns="">
            <p:pic>
              <p:nvPicPr>
                <p:cNvPr id="648" name="Input penna 647">
                  <a:extLst>
                    <a:ext uri="{FF2B5EF4-FFF2-40B4-BE49-F238E27FC236}">
                      <a16:creationId xmlns:a16="http://schemas.microsoft.com/office/drawing/2014/main" id="{A097699B-9545-4913-87BF-2BBF79F98604}"/>
                    </a:ext>
                  </a:extLst>
                </p:cNvPr>
                <p:cNvPicPr/>
                <p:nvPr/>
              </p:nvPicPr>
              <p:blipFill>
                <a:blip r:embed="rId2685"/>
                <a:stretch>
                  <a:fillRect/>
                </a:stretch>
              </p:blipFill>
              <p:spPr>
                <a:xfrm>
                  <a:off x="3746200" y="5025307"/>
                  <a:ext cx="20736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6">
              <p14:nvContentPartPr>
                <p14:cNvPr id="1442" name="Input penna 1441">
                  <a:extLst>
                    <a:ext uri="{FF2B5EF4-FFF2-40B4-BE49-F238E27FC236}">
                      <a16:creationId xmlns:a16="http://schemas.microsoft.com/office/drawing/2014/main" id="{42DF6A66-4D65-40AD-883B-024B84D0ACAC}"/>
                    </a:ext>
                  </a:extLst>
                </p14:cNvPr>
                <p14:cNvContentPartPr/>
                <p14:nvPr/>
              </p14:nvContentPartPr>
              <p14:xfrm>
                <a:off x="3647920" y="5265787"/>
                <a:ext cx="107280" cy="489600"/>
              </p14:xfrm>
            </p:contentPart>
          </mc:Choice>
          <mc:Fallback xmlns="">
            <p:pic>
              <p:nvPicPr>
                <p:cNvPr id="650" name="Input penna 649">
                  <a:extLst>
                    <a:ext uri="{FF2B5EF4-FFF2-40B4-BE49-F238E27FC236}">
                      <a16:creationId xmlns:a16="http://schemas.microsoft.com/office/drawing/2014/main" id="{FC8E746A-AECB-48D2-A2B3-B8DEE8120E5D}"/>
                    </a:ext>
                  </a:extLst>
                </p:cNvPr>
                <p:cNvPicPr/>
                <p:nvPr/>
              </p:nvPicPr>
              <p:blipFill>
                <a:blip r:embed="rId2687"/>
                <a:stretch>
                  <a:fillRect/>
                </a:stretch>
              </p:blipFill>
              <p:spPr>
                <a:xfrm>
                  <a:off x="3639280" y="5257147"/>
                  <a:ext cx="124920" cy="50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8">
              <p14:nvContentPartPr>
                <p14:cNvPr id="1443" name="Input penna 1442">
                  <a:extLst>
                    <a:ext uri="{FF2B5EF4-FFF2-40B4-BE49-F238E27FC236}">
                      <a16:creationId xmlns:a16="http://schemas.microsoft.com/office/drawing/2014/main" id="{7BCAFB58-B087-405F-9962-8733ED3F086B}"/>
                    </a:ext>
                  </a:extLst>
                </p14:cNvPr>
                <p14:cNvContentPartPr/>
                <p14:nvPr/>
              </p14:nvContentPartPr>
              <p14:xfrm>
                <a:off x="3600400" y="5456227"/>
                <a:ext cx="380880" cy="472680"/>
              </p14:xfrm>
            </p:contentPart>
          </mc:Choice>
          <mc:Fallback xmlns="">
            <p:pic>
              <p:nvPicPr>
                <p:cNvPr id="652" name="Input penna 651">
                  <a:extLst>
                    <a:ext uri="{FF2B5EF4-FFF2-40B4-BE49-F238E27FC236}">
                      <a16:creationId xmlns:a16="http://schemas.microsoft.com/office/drawing/2014/main" id="{89519FA0-EF4A-4404-91BD-73AB375A4307}"/>
                    </a:ext>
                  </a:extLst>
                </p:cNvPr>
                <p:cNvPicPr/>
                <p:nvPr/>
              </p:nvPicPr>
              <p:blipFill>
                <a:blip r:embed="rId2689"/>
                <a:stretch>
                  <a:fillRect/>
                </a:stretch>
              </p:blipFill>
              <p:spPr>
                <a:xfrm>
                  <a:off x="3591400" y="5447587"/>
                  <a:ext cx="398520" cy="4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0">
              <p14:nvContentPartPr>
                <p14:cNvPr id="1444" name="Input penna 1443">
                  <a:extLst>
                    <a:ext uri="{FF2B5EF4-FFF2-40B4-BE49-F238E27FC236}">
                      <a16:creationId xmlns:a16="http://schemas.microsoft.com/office/drawing/2014/main" id="{91A84CF9-97C8-44E0-BF21-E792AD306114}"/>
                    </a:ext>
                  </a:extLst>
                </p14:cNvPr>
                <p14:cNvContentPartPr/>
                <p14:nvPr/>
              </p14:nvContentPartPr>
              <p14:xfrm>
                <a:off x="4017280" y="5974267"/>
                <a:ext cx="59760" cy="76680"/>
              </p14:xfrm>
            </p:contentPart>
          </mc:Choice>
          <mc:Fallback xmlns="">
            <p:pic>
              <p:nvPicPr>
                <p:cNvPr id="653" name="Input penna 652">
                  <a:extLst>
                    <a:ext uri="{FF2B5EF4-FFF2-40B4-BE49-F238E27FC236}">
                      <a16:creationId xmlns:a16="http://schemas.microsoft.com/office/drawing/2014/main" id="{C9C744F2-7DF6-4A78-81CD-62E756C97CF6}"/>
                    </a:ext>
                  </a:extLst>
                </p:cNvPr>
                <p:cNvPicPr/>
                <p:nvPr/>
              </p:nvPicPr>
              <p:blipFill>
                <a:blip r:embed="rId2691"/>
                <a:stretch>
                  <a:fillRect/>
                </a:stretch>
              </p:blipFill>
              <p:spPr>
                <a:xfrm>
                  <a:off x="4008280" y="5965627"/>
                  <a:ext cx="774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2">
              <p14:nvContentPartPr>
                <p14:cNvPr id="1445" name="Input penna 1444">
                  <a:extLst>
                    <a:ext uri="{FF2B5EF4-FFF2-40B4-BE49-F238E27FC236}">
                      <a16:creationId xmlns:a16="http://schemas.microsoft.com/office/drawing/2014/main" id="{8754C949-673D-43BF-8226-90F07BFD6B26}"/>
                    </a:ext>
                  </a:extLst>
                </p14:cNvPr>
                <p14:cNvContentPartPr/>
                <p14:nvPr/>
              </p14:nvContentPartPr>
              <p14:xfrm>
                <a:off x="4196920" y="4538947"/>
                <a:ext cx="321480" cy="455400"/>
              </p14:xfrm>
            </p:contentPart>
          </mc:Choice>
          <mc:Fallback xmlns="">
            <p:pic>
              <p:nvPicPr>
                <p:cNvPr id="655" name="Input penna 654">
                  <a:extLst>
                    <a:ext uri="{FF2B5EF4-FFF2-40B4-BE49-F238E27FC236}">
                      <a16:creationId xmlns:a16="http://schemas.microsoft.com/office/drawing/2014/main" id="{F85890DD-A534-4C2E-8EA6-BCBDCA8F071D}"/>
                    </a:ext>
                  </a:extLst>
                </p:cNvPr>
                <p:cNvPicPr/>
                <p:nvPr/>
              </p:nvPicPr>
              <p:blipFill>
                <a:blip r:embed="rId2693"/>
                <a:stretch>
                  <a:fillRect/>
                </a:stretch>
              </p:blipFill>
              <p:spPr>
                <a:xfrm>
                  <a:off x="4187920" y="4530307"/>
                  <a:ext cx="33912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4">
              <p14:nvContentPartPr>
                <p14:cNvPr id="1446" name="Input penna 1445">
                  <a:extLst>
                    <a:ext uri="{FF2B5EF4-FFF2-40B4-BE49-F238E27FC236}">
                      <a16:creationId xmlns:a16="http://schemas.microsoft.com/office/drawing/2014/main" id="{37EA3387-8B3F-43D5-9735-873863337D31}"/>
                    </a:ext>
                  </a:extLst>
                </p14:cNvPr>
                <p14:cNvContentPartPr/>
                <p14:nvPr/>
              </p14:nvContentPartPr>
              <p14:xfrm>
                <a:off x="4672840" y="4308547"/>
                <a:ext cx="73080" cy="118800"/>
              </p14:xfrm>
            </p:contentPart>
          </mc:Choice>
          <mc:Fallback xmlns="">
            <p:pic>
              <p:nvPicPr>
                <p:cNvPr id="656" name="Input penna 655">
                  <a:extLst>
                    <a:ext uri="{FF2B5EF4-FFF2-40B4-BE49-F238E27FC236}">
                      <a16:creationId xmlns:a16="http://schemas.microsoft.com/office/drawing/2014/main" id="{9DFCC624-3A73-4242-BD8F-0003F3CAE2C7}"/>
                    </a:ext>
                  </a:extLst>
                </p:cNvPr>
                <p:cNvPicPr/>
                <p:nvPr/>
              </p:nvPicPr>
              <p:blipFill>
                <a:blip r:embed="rId2695"/>
                <a:stretch>
                  <a:fillRect/>
                </a:stretch>
              </p:blipFill>
              <p:spPr>
                <a:xfrm>
                  <a:off x="4664200" y="4299547"/>
                  <a:ext cx="90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6">
              <p14:nvContentPartPr>
                <p14:cNvPr id="1447" name="Input penna 1446">
                  <a:extLst>
                    <a:ext uri="{FF2B5EF4-FFF2-40B4-BE49-F238E27FC236}">
                      <a16:creationId xmlns:a16="http://schemas.microsoft.com/office/drawing/2014/main" id="{3396FC5D-676A-4B62-8159-A416FBCFD654}"/>
                    </a:ext>
                  </a:extLst>
                </p14:cNvPr>
                <p14:cNvContentPartPr/>
                <p14:nvPr/>
              </p14:nvContentPartPr>
              <p14:xfrm>
                <a:off x="4669240" y="4368307"/>
                <a:ext cx="51840" cy="5040"/>
              </p14:xfrm>
            </p:contentPart>
          </mc:Choice>
          <mc:Fallback xmlns="">
            <p:pic>
              <p:nvPicPr>
                <p:cNvPr id="657" name="Input penna 656">
                  <a:extLst>
                    <a:ext uri="{FF2B5EF4-FFF2-40B4-BE49-F238E27FC236}">
                      <a16:creationId xmlns:a16="http://schemas.microsoft.com/office/drawing/2014/main" id="{EF73FDA3-0C48-44C3-B895-3AE1D7DA8D98}"/>
                    </a:ext>
                  </a:extLst>
                </p:cNvPr>
                <p:cNvPicPr/>
                <p:nvPr/>
              </p:nvPicPr>
              <p:blipFill>
                <a:blip r:embed="rId2184"/>
                <a:stretch>
                  <a:fillRect/>
                </a:stretch>
              </p:blipFill>
              <p:spPr>
                <a:xfrm>
                  <a:off x="4660240" y="4359667"/>
                  <a:ext cx="694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7">
              <p14:nvContentPartPr>
                <p14:cNvPr id="1448" name="Input penna 1447">
                  <a:extLst>
                    <a:ext uri="{FF2B5EF4-FFF2-40B4-BE49-F238E27FC236}">
                      <a16:creationId xmlns:a16="http://schemas.microsoft.com/office/drawing/2014/main" id="{866F0150-31A7-4A71-ACD4-7E7466784A87}"/>
                    </a:ext>
                  </a:extLst>
                </p14:cNvPr>
                <p14:cNvContentPartPr/>
                <p14:nvPr/>
              </p14:nvContentPartPr>
              <p14:xfrm>
                <a:off x="4720720" y="4333387"/>
                <a:ext cx="86400" cy="96480"/>
              </p14:xfrm>
            </p:contentPart>
          </mc:Choice>
          <mc:Fallback xmlns="">
            <p:pic>
              <p:nvPicPr>
                <p:cNvPr id="658" name="Input penna 657">
                  <a:extLst>
                    <a:ext uri="{FF2B5EF4-FFF2-40B4-BE49-F238E27FC236}">
                      <a16:creationId xmlns:a16="http://schemas.microsoft.com/office/drawing/2014/main" id="{9FD6422C-B81C-462A-892A-25EE9C65F429}"/>
                    </a:ext>
                  </a:extLst>
                </p:cNvPr>
                <p:cNvPicPr/>
                <p:nvPr/>
              </p:nvPicPr>
              <p:blipFill>
                <a:blip r:embed="rId2698"/>
                <a:stretch>
                  <a:fillRect/>
                </a:stretch>
              </p:blipFill>
              <p:spPr>
                <a:xfrm>
                  <a:off x="4712080" y="4324387"/>
                  <a:ext cx="104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9">
              <p14:nvContentPartPr>
                <p14:cNvPr id="1449" name="Input penna 1448">
                  <a:extLst>
                    <a:ext uri="{FF2B5EF4-FFF2-40B4-BE49-F238E27FC236}">
                      <a16:creationId xmlns:a16="http://schemas.microsoft.com/office/drawing/2014/main" id="{458AFD15-7184-45D1-8515-D421AE4072EF}"/>
                    </a:ext>
                  </a:extLst>
                </p14:cNvPr>
                <p14:cNvContentPartPr/>
                <p14:nvPr/>
              </p14:nvContentPartPr>
              <p14:xfrm>
                <a:off x="4820440" y="4359307"/>
                <a:ext cx="69120" cy="68760"/>
              </p14:xfrm>
            </p:contentPart>
          </mc:Choice>
          <mc:Fallback xmlns="">
            <p:pic>
              <p:nvPicPr>
                <p:cNvPr id="659" name="Input penna 658">
                  <a:extLst>
                    <a:ext uri="{FF2B5EF4-FFF2-40B4-BE49-F238E27FC236}">
                      <a16:creationId xmlns:a16="http://schemas.microsoft.com/office/drawing/2014/main" id="{48BA604B-EE42-4190-A41F-7535DA06B3C5}"/>
                    </a:ext>
                  </a:extLst>
                </p:cNvPr>
                <p:cNvPicPr/>
                <p:nvPr/>
              </p:nvPicPr>
              <p:blipFill>
                <a:blip r:embed="rId2700"/>
                <a:stretch>
                  <a:fillRect/>
                </a:stretch>
              </p:blipFill>
              <p:spPr>
                <a:xfrm>
                  <a:off x="4811440" y="4350307"/>
                  <a:ext cx="867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1">
              <p14:nvContentPartPr>
                <p14:cNvPr id="1450" name="Input penna 1449">
                  <a:extLst>
                    <a:ext uri="{FF2B5EF4-FFF2-40B4-BE49-F238E27FC236}">
                      <a16:creationId xmlns:a16="http://schemas.microsoft.com/office/drawing/2014/main" id="{C6A64673-7909-462C-9B35-91D5D8CB17B2}"/>
                    </a:ext>
                  </a:extLst>
                </p14:cNvPr>
                <p14:cNvContentPartPr/>
                <p14:nvPr/>
              </p14:nvContentPartPr>
              <p14:xfrm>
                <a:off x="4902520" y="4334827"/>
                <a:ext cx="25200" cy="73440"/>
              </p14:xfrm>
            </p:contentPart>
          </mc:Choice>
          <mc:Fallback xmlns="">
            <p:pic>
              <p:nvPicPr>
                <p:cNvPr id="660" name="Input penna 659">
                  <a:extLst>
                    <a:ext uri="{FF2B5EF4-FFF2-40B4-BE49-F238E27FC236}">
                      <a16:creationId xmlns:a16="http://schemas.microsoft.com/office/drawing/2014/main" id="{B17C6B1D-3F41-467A-B730-C191C3B7D08E}"/>
                    </a:ext>
                  </a:extLst>
                </p:cNvPr>
                <p:cNvPicPr/>
                <p:nvPr/>
              </p:nvPicPr>
              <p:blipFill>
                <a:blip r:embed="rId2702"/>
                <a:stretch>
                  <a:fillRect/>
                </a:stretch>
              </p:blipFill>
              <p:spPr>
                <a:xfrm>
                  <a:off x="4893520" y="4325827"/>
                  <a:ext cx="428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3">
              <p14:nvContentPartPr>
                <p14:cNvPr id="1451" name="Input penna 1450">
                  <a:extLst>
                    <a:ext uri="{FF2B5EF4-FFF2-40B4-BE49-F238E27FC236}">
                      <a16:creationId xmlns:a16="http://schemas.microsoft.com/office/drawing/2014/main" id="{C16400E9-494B-4F0E-8A7A-E3736A4706C3}"/>
                    </a:ext>
                  </a:extLst>
                </p14:cNvPr>
                <p14:cNvContentPartPr/>
                <p14:nvPr/>
              </p14:nvContentPartPr>
              <p14:xfrm>
                <a:off x="4928800" y="4329427"/>
                <a:ext cx="65160" cy="104400"/>
              </p14:xfrm>
            </p:contentPart>
          </mc:Choice>
          <mc:Fallback xmlns="">
            <p:pic>
              <p:nvPicPr>
                <p:cNvPr id="661" name="Input penna 660">
                  <a:extLst>
                    <a:ext uri="{FF2B5EF4-FFF2-40B4-BE49-F238E27FC236}">
                      <a16:creationId xmlns:a16="http://schemas.microsoft.com/office/drawing/2014/main" id="{590E804C-1693-4E5F-B704-01F860FA32A8}"/>
                    </a:ext>
                  </a:extLst>
                </p:cNvPr>
                <p:cNvPicPr/>
                <p:nvPr/>
              </p:nvPicPr>
              <p:blipFill>
                <a:blip r:embed="rId2704"/>
                <a:stretch>
                  <a:fillRect/>
                </a:stretch>
              </p:blipFill>
              <p:spPr>
                <a:xfrm>
                  <a:off x="4919800" y="4320427"/>
                  <a:ext cx="82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5">
              <p14:nvContentPartPr>
                <p14:cNvPr id="1452" name="Input penna 1451">
                  <a:extLst>
                    <a:ext uri="{FF2B5EF4-FFF2-40B4-BE49-F238E27FC236}">
                      <a16:creationId xmlns:a16="http://schemas.microsoft.com/office/drawing/2014/main" id="{1AD5E322-D827-4032-B884-475F26FF08FD}"/>
                    </a:ext>
                  </a:extLst>
                </p14:cNvPr>
                <p14:cNvContentPartPr/>
                <p14:nvPr/>
              </p14:nvContentPartPr>
              <p14:xfrm>
                <a:off x="5007280" y="4330147"/>
                <a:ext cx="46080" cy="97920"/>
              </p14:xfrm>
            </p:contentPart>
          </mc:Choice>
          <mc:Fallback xmlns="">
            <p:pic>
              <p:nvPicPr>
                <p:cNvPr id="662" name="Input penna 661">
                  <a:extLst>
                    <a:ext uri="{FF2B5EF4-FFF2-40B4-BE49-F238E27FC236}">
                      <a16:creationId xmlns:a16="http://schemas.microsoft.com/office/drawing/2014/main" id="{FE212D11-3AF7-4D6B-AB1A-DED7C33674A4}"/>
                    </a:ext>
                  </a:extLst>
                </p:cNvPr>
                <p:cNvPicPr/>
                <p:nvPr/>
              </p:nvPicPr>
              <p:blipFill>
                <a:blip r:embed="rId2706"/>
                <a:stretch>
                  <a:fillRect/>
                </a:stretch>
              </p:blipFill>
              <p:spPr>
                <a:xfrm>
                  <a:off x="4998640" y="4321507"/>
                  <a:ext cx="637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7">
              <p14:nvContentPartPr>
                <p14:cNvPr id="1453" name="Input penna 1452">
                  <a:extLst>
                    <a:ext uri="{FF2B5EF4-FFF2-40B4-BE49-F238E27FC236}">
                      <a16:creationId xmlns:a16="http://schemas.microsoft.com/office/drawing/2014/main" id="{9F875E3F-5BA5-49A5-B5B7-80B3721552D5}"/>
                    </a:ext>
                  </a:extLst>
                </p14:cNvPr>
                <p14:cNvContentPartPr/>
                <p14:nvPr/>
              </p14:nvContentPartPr>
              <p14:xfrm>
                <a:off x="5077840" y="4319707"/>
                <a:ext cx="84960" cy="93240"/>
              </p14:xfrm>
            </p:contentPart>
          </mc:Choice>
          <mc:Fallback xmlns="">
            <p:pic>
              <p:nvPicPr>
                <p:cNvPr id="663" name="Input penna 662">
                  <a:extLst>
                    <a:ext uri="{FF2B5EF4-FFF2-40B4-BE49-F238E27FC236}">
                      <a16:creationId xmlns:a16="http://schemas.microsoft.com/office/drawing/2014/main" id="{C07A3A76-0065-4299-B6DF-E55C4B65BF5A}"/>
                    </a:ext>
                  </a:extLst>
                </p:cNvPr>
                <p:cNvPicPr/>
                <p:nvPr/>
              </p:nvPicPr>
              <p:blipFill>
                <a:blip r:embed="rId2708"/>
                <a:stretch>
                  <a:fillRect/>
                </a:stretch>
              </p:blipFill>
              <p:spPr>
                <a:xfrm>
                  <a:off x="5069200" y="4310707"/>
                  <a:ext cx="1026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9">
              <p14:nvContentPartPr>
                <p14:cNvPr id="1454" name="Input penna 1453">
                  <a:extLst>
                    <a:ext uri="{FF2B5EF4-FFF2-40B4-BE49-F238E27FC236}">
                      <a16:creationId xmlns:a16="http://schemas.microsoft.com/office/drawing/2014/main" id="{6AADB287-905B-483D-8927-0D8C1C194A6D}"/>
                    </a:ext>
                  </a:extLst>
                </p14:cNvPr>
                <p14:cNvContentPartPr/>
                <p14:nvPr/>
              </p14:nvContentPartPr>
              <p14:xfrm>
                <a:off x="5099440" y="4377307"/>
                <a:ext cx="71280" cy="1800"/>
              </p14:xfrm>
            </p:contentPart>
          </mc:Choice>
          <mc:Fallback xmlns="">
            <p:pic>
              <p:nvPicPr>
                <p:cNvPr id="664" name="Input penna 663">
                  <a:extLst>
                    <a:ext uri="{FF2B5EF4-FFF2-40B4-BE49-F238E27FC236}">
                      <a16:creationId xmlns:a16="http://schemas.microsoft.com/office/drawing/2014/main" id="{7F1B7C7F-1F83-4887-BF92-9A126CE30FC1}"/>
                    </a:ext>
                  </a:extLst>
                </p:cNvPr>
                <p:cNvPicPr/>
                <p:nvPr/>
              </p:nvPicPr>
              <p:blipFill>
                <a:blip r:embed="rId2031"/>
                <a:stretch>
                  <a:fillRect/>
                </a:stretch>
              </p:blipFill>
              <p:spPr>
                <a:xfrm>
                  <a:off x="5090800" y="4368667"/>
                  <a:ext cx="889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0">
              <p14:nvContentPartPr>
                <p14:cNvPr id="1455" name="Input penna 1454">
                  <a:extLst>
                    <a:ext uri="{FF2B5EF4-FFF2-40B4-BE49-F238E27FC236}">
                      <a16:creationId xmlns:a16="http://schemas.microsoft.com/office/drawing/2014/main" id="{17712C2E-45BF-43EB-ACC9-CEB91F3A78B1}"/>
                    </a:ext>
                  </a:extLst>
                </p14:cNvPr>
                <p14:cNvContentPartPr/>
                <p14:nvPr/>
              </p14:nvContentPartPr>
              <p14:xfrm>
                <a:off x="4616320" y="4542187"/>
                <a:ext cx="102960" cy="76680"/>
              </p14:xfrm>
            </p:contentPart>
          </mc:Choice>
          <mc:Fallback xmlns="">
            <p:pic>
              <p:nvPicPr>
                <p:cNvPr id="665" name="Input penna 664">
                  <a:extLst>
                    <a:ext uri="{FF2B5EF4-FFF2-40B4-BE49-F238E27FC236}">
                      <a16:creationId xmlns:a16="http://schemas.microsoft.com/office/drawing/2014/main" id="{AF310B32-A84C-4D6F-A0A9-09ECA63A4131}"/>
                    </a:ext>
                  </a:extLst>
                </p:cNvPr>
                <p:cNvPicPr/>
                <p:nvPr/>
              </p:nvPicPr>
              <p:blipFill>
                <a:blip r:embed="rId2711"/>
                <a:stretch>
                  <a:fillRect/>
                </a:stretch>
              </p:blipFill>
              <p:spPr>
                <a:xfrm>
                  <a:off x="4607680" y="4533187"/>
                  <a:ext cx="120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2">
              <p14:nvContentPartPr>
                <p14:cNvPr id="1456" name="Input penna 1455">
                  <a:extLst>
                    <a:ext uri="{FF2B5EF4-FFF2-40B4-BE49-F238E27FC236}">
                      <a16:creationId xmlns:a16="http://schemas.microsoft.com/office/drawing/2014/main" id="{F648C8C2-355E-4D48-8564-A58C453DB043}"/>
                    </a:ext>
                  </a:extLst>
                </p14:cNvPr>
                <p14:cNvContentPartPr/>
                <p14:nvPr/>
              </p14:nvContentPartPr>
              <p14:xfrm>
                <a:off x="4705240" y="4550467"/>
                <a:ext cx="78840" cy="74160"/>
              </p14:xfrm>
            </p:contentPart>
          </mc:Choice>
          <mc:Fallback xmlns="">
            <p:pic>
              <p:nvPicPr>
                <p:cNvPr id="666" name="Input penna 665">
                  <a:extLst>
                    <a:ext uri="{FF2B5EF4-FFF2-40B4-BE49-F238E27FC236}">
                      <a16:creationId xmlns:a16="http://schemas.microsoft.com/office/drawing/2014/main" id="{8F019FDA-429B-4665-BB2A-ADF1726FE5CA}"/>
                    </a:ext>
                  </a:extLst>
                </p:cNvPr>
                <p:cNvPicPr/>
                <p:nvPr/>
              </p:nvPicPr>
              <p:blipFill>
                <a:blip r:embed="rId2713"/>
                <a:stretch>
                  <a:fillRect/>
                </a:stretch>
              </p:blipFill>
              <p:spPr>
                <a:xfrm>
                  <a:off x="4696600" y="4541467"/>
                  <a:ext cx="964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4">
              <p14:nvContentPartPr>
                <p14:cNvPr id="1457" name="Input penna 1456">
                  <a:extLst>
                    <a:ext uri="{FF2B5EF4-FFF2-40B4-BE49-F238E27FC236}">
                      <a16:creationId xmlns:a16="http://schemas.microsoft.com/office/drawing/2014/main" id="{7447B0BB-626C-4DD2-BC00-4B192EFBE520}"/>
                    </a:ext>
                  </a:extLst>
                </p14:cNvPr>
                <p14:cNvContentPartPr/>
                <p14:nvPr/>
              </p14:nvContentPartPr>
              <p14:xfrm>
                <a:off x="4747720" y="4587907"/>
                <a:ext cx="46080" cy="6480"/>
              </p14:xfrm>
            </p:contentPart>
          </mc:Choice>
          <mc:Fallback xmlns="">
            <p:pic>
              <p:nvPicPr>
                <p:cNvPr id="667" name="Input penna 666">
                  <a:extLst>
                    <a:ext uri="{FF2B5EF4-FFF2-40B4-BE49-F238E27FC236}">
                      <a16:creationId xmlns:a16="http://schemas.microsoft.com/office/drawing/2014/main" id="{35E836DA-D61E-4202-BB46-40E377B0D38E}"/>
                    </a:ext>
                  </a:extLst>
                </p:cNvPr>
                <p:cNvPicPr/>
                <p:nvPr/>
              </p:nvPicPr>
              <p:blipFill>
                <a:blip r:embed="rId2715"/>
                <a:stretch>
                  <a:fillRect/>
                </a:stretch>
              </p:blipFill>
              <p:spPr>
                <a:xfrm>
                  <a:off x="4738720" y="4578907"/>
                  <a:ext cx="63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6">
              <p14:nvContentPartPr>
                <p14:cNvPr id="1458" name="Input penna 1457">
                  <a:extLst>
                    <a:ext uri="{FF2B5EF4-FFF2-40B4-BE49-F238E27FC236}">
                      <a16:creationId xmlns:a16="http://schemas.microsoft.com/office/drawing/2014/main" id="{045F49D7-C3EB-4D79-9B29-87B58D2D7CD0}"/>
                    </a:ext>
                  </a:extLst>
                </p14:cNvPr>
                <p14:cNvContentPartPr/>
                <p14:nvPr/>
              </p14:nvContentPartPr>
              <p14:xfrm>
                <a:off x="4793440" y="4534267"/>
                <a:ext cx="109440" cy="78480"/>
              </p14:xfrm>
            </p:contentPart>
          </mc:Choice>
          <mc:Fallback xmlns="">
            <p:pic>
              <p:nvPicPr>
                <p:cNvPr id="668" name="Input penna 667">
                  <a:extLst>
                    <a:ext uri="{FF2B5EF4-FFF2-40B4-BE49-F238E27FC236}">
                      <a16:creationId xmlns:a16="http://schemas.microsoft.com/office/drawing/2014/main" id="{83302759-1711-4CBD-9EAD-4841EEA4D8D7}"/>
                    </a:ext>
                  </a:extLst>
                </p:cNvPr>
                <p:cNvPicPr/>
                <p:nvPr/>
              </p:nvPicPr>
              <p:blipFill>
                <a:blip r:embed="rId2717"/>
                <a:stretch>
                  <a:fillRect/>
                </a:stretch>
              </p:blipFill>
              <p:spPr>
                <a:xfrm>
                  <a:off x="4784800" y="4525627"/>
                  <a:ext cx="127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8">
              <p14:nvContentPartPr>
                <p14:cNvPr id="1459" name="Input penna 1458">
                  <a:extLst>
                    <a:ext uri="{FF2B5EF4-FFF2-40B4-BE49-F238E27FC236}">
                      <a16:creationId xmlns:a16="http://schemas.microsoft.com/office/drawing/2014/main" id="{3237E5FC-B6EA-4FCF-A22D-0644425387B1}"/>
                    </a:ext>
                  </a:extLst>
                </p14:cNvPr>
                <p14:cNvContentPartPr/>
                <p14:nvPr/>
              </p14:nvContentPartPr>
              <p14:xfrm>
                <a:off x="4883440" y="4534267"/>
                <a:ext cx="88200" cy="89640"/>
              </p14:xfrm>
            </p:contentPart>
          </mc:Choice>
          <mc:Fallback xmlns="">
            <p:pic>
              <p:nvPicPr>
                <p:cNvPr id="669" name="Input penna 668">
                  <a:extLst>
                    <a:ext uri="{FF2B5EF4-FFF2-40B4-BE49-F238E27FC236}">
                      <a16:creationId xmlns:a16="http://schemas.microsoft.com/office/drawing/2014/main" id="{DAA22332-7DF0-40A5-8565-357621DA2AF5}"/>
                    </a:ext>
                  </a:extLst>
                </p:cNvPr>
                <p:cNvPicPr/>
                <p:nvPr/>
              </p:nvPicPr>
              <p:blipFill>
                <a:blip r:embed="rId2719"/>
                <a:stretch>
                  <a:fillRect/>
                </a:stretch>
              </p:blipFill>
              <p:spPr>
                <a:xfrm>
                  <a:off x="4874440" y="4525627"/>
                  <a:ext cx="105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0">
              <p14:nvContentPartPr>
                <p14:cNvPr id="1460" name="Input penna 1459">
                  <a:extLst>
                    <a:ext uri="{FF2B5EF4-FFF2-40B4-BE49-F238E27FC236}">
                      <a16:creationId xmlns:a16="http://schemas.microsoft.com/office/drawing/2014/main" id="{03EE48D4-8490-4042-AC4E-FF204D289DC0}"/>
                    </a:ext>
                  </a:extLst>
                </p14:cNvPr>
                <p14:cNvContentPartPr/>
                <p14:nvPr/>
              </p14:nvContentPartPr>
              <p14:xfrm>
                <a:off x="4985680" y="4529227"/>
                <a:ext cx="119880" cy="81720"/>
              </p14:xfrm>
            </p:contentPart>
          </mc:Choice>
          <mc:Fallback xmlns="">
            <p:pic>
              <p:nvPicPr>
                <p:cNvPr id="670" name="Input penna 669">
                  <a:extLst>
                    <a:ext uri="{FF2B5EF4-FFF2-40B4-BE49-F238E27FC236}">
                      <a16:creationId xmlns:a16="http://schemas.microsoft.com/office/drawing/2014/main" id="{B779C09F-4C4A-40B1-AD87-B94F67BF5A30}"/>
                    </a:ext>
                  </a:extLst>
                </p:cNvPr>
                <p:cNvPicPr/>
                <p:nvPr/>
              </p:nvPicPr>
              <p:blipFill>
                <a:blip r:embed="rId2721"/>
                <a:stretch>
                  <a:fillRect/>
                </a:stretch>
              </p:blipFill>
              <p:spPr>
                <a:xfrm>
                  <a:off x="4977040" y="4520587"/>
                  <a:ext cx="1375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2">
              <p14:nvContentPartPr>
                <p14:cNvPr id="1461" name="Input penna 1460">
                  <a:extLst>
                    <a:ext uri="{FF2B5EF4-FFF2-40B4-BE49-F238E27FC236}">
                      <a16:creationId xmlns:a16="http://schemas.microsoft.com/office/drawing/2014/main" id="{D6D0CD8E-1444-48E2-9164-8D1C060FD344}"/>
                    </a:ext>
                  </a:extLst>
                </p14:cNvPr>
                <p14:cNvContentPartPr/>
                <p14:nvPr/>
              </p14:nvContentPartPr>
              <p14:xfrm>
                <a:off x="5137600" y="4520587"/>
                <a:ext cx="92160" cy="91800"/>
              </p14:xfrm>
            </p:contentPart>
          </mc:Choice>
          <mc:Fallback xmlns="">
            <p:pic>
              <p:nvPicPr>
                <p:cNvPr id="671" name="Input penna 670">
                  <a:extLst>
                    <a:ext uri="{FF2B5EF4-FFF2-40B4-BE49-F238E27FC236}">
                      <a16:creationId xmlns:a16="http://schemas.microsoft.com/office/drawing/2014/main" id="{9D6D9AF8-B278-4F81-A135-8429FF8102A7}"/>
                    </a:ext>
                  </a:extLst>
                </p:cNvPr>
                <p:cNvPicPr/>
                <p:nvPr/>
              </p:nvPicPr>
              <p:blipFill>
                <a:blip r:embed="rId2723"/>
                <a:stretch>
                  <a:fillRect/>
                </a:stretch>
              </p:blipFill>
              <p:spPr>
                <a:xfrm>
                  <a:off x="5128960" y="4511947"/>
                  <a:ext cx="1098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4">
              <p14:nvContentPartPr>
                <p14:cNvPr id="1462" name="Input penna 1461">
                  <a:extLst>
                    <a:ext uri="{FF2B5EF4-FFF2-40B4-BE49-F238E27FC236}">
                      <a16:creationId xmlns:a16="http://schemas.microsoft.com/office/drawing/2014/main" id="{A55B0782-0A2B-4E4D-BE5C-F3404F9FEB5D}"/>
                    </a:ext>
                  </a:extLst>
                </p14:cNvPr>
                <p14:cNvContentPartPr/>
                <p14:nvPr/>
              </p14:nvContentPartPr>
              <p14:xfrm>
                <a:off x="5219680" y="4537507"/>
                <a:ext cx="61560" cy="74880"/>
              </p14:xfrm>
            </p:contentPart>
          </mc:Choice>
          <mc:Fallback xmlns="">
            <p:pic>
              <p:nvPicPr>
                <p:cNvPr id="672" name="Input penna 671">
                  <a:extLst>
                    <a:ext uri="{FF2B5EF4-FFF2-40B4-BE49-F238E27FC236}">
                      <a16:creationId xmlns:a16="http://schemas.microsoft.com/office/drawing/2014/main" id="{6F36AC8F-E620-4A44-8CE4-09DA242A779E}"/>
                    </a:ext>
                  </a:extLst>
                </p:cNvPr>
                <p:cNvPicPr/>
                <p:nvPr/>
              </p:nvPicPr>
              <p:blipFill>
                <a:blip r:embed="rId2725"/>
                <a:stretch>
                  <a:fillRect/>
                </a:stretch>
              </p:blipFill>
              <p:spPr>
                <a:xfrm>
                  <a:off x="5211040" y="4528507"/>
                  <a:ext cx="792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6">
              <p14:nvContentPartPr>
                <p14:cNvPr id="1463" name="Input penna 1462">
                  <a:extLst>
                    <a:ext uri="{FF2B5EF4-FFF2-40B4-BE49-F238E27FC236}">
                      <a16:creationId xmlns:a16="http://schemas.microsoft.com/office/drawing/2014/main" id="{AAC11BA8-EA9B-402D-A205-0A03544113E1}"/>
                    </a:ext>
                  </a:extLst>
                </p14:cNvPr>
                <p14:cNvContentPartPr/>
                <p14:nvPr/>
              </p14:nvContentPartPr>
              <p14:xfrm>
                <a:off x="5227600" y="4586107"/>
                <a:ext cx="71280" cy="5040"/>
              </p14:xfrm>
            </p:contentPart>
          </mc:Choice>
          <mc:Fallback xmlns="">
            <p:pic>
              <p:nvPicPr>
                <p:cNvPr id="673" name="Input penna 672">
                  <a:extLst>
                    <a:ext uri="{FF2B5EF4-FFF2-40B4-BE49-F238E27FC236}">
                      <a16:creationId xmlns:a16="http://schemas.microsoft.com/office/drawing/2014/main" id="{7CD32CE6-A2D1-4DA0-94D6-C38ECF3775C0}"/>
                    </a:ext>
                  </a:extLst>
                </p:cNvPr>
                <p:cNvPicPr/>
                <p:nvPr/>
              </p:nvPicPr>
              <p:blipFill>
                <a:blip r:embed="rId1891"/>
                <a:stretch>
                  <a:fillRect/>
                </a:stretch>
              </p:blipFill>
              <p:spPr>
                <a:xfrm>
                  <a:off x="5218600" y="4577467"/>
                  <a:ext cx="88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7">
              <p14:nvContentPartPr>
                <p14:cNvPr id="1464" name="Input penna 1463">
                  <a:extLst>
                    <a:ext uri="{FF2B5EF4-FFF2-40B4-BE49-F238E27FC236}">
                      <a16:creationId xmlns:a16="http://schemas.microsoft.com/office/drawing/2014/main" id="{F42C4C3E-C843-4DCF-B3CA-E0F562FD7CD2}"/>
                    </a:ext>
                  </a:extLst>
                </p14:cNvPr>
                <p14:cNvContentPartPr/>
                <p14:nvPr/>
              </p14:nvContentPartPr>
              <p14:xfrm>
                <a:off x="4632880" y="4721827"/>
                <a:ext cx="11880" cy="99360"/>
              </p14:xfrm>
            </p:contentPart>
          </mc:Choice>
          <mc:Fallback xmlns="">
            <p:pic>
              <p:nvPicPr>
                <p:cNvPr id="675" name="Input penna 674">
                  <a:extLst>
                    <a:ext uri="{FF2B5EF4-FFF2-40B4-BE49-F238E27FC236}">
                      <a16:creationId xmlns:a16="http://schemas.microsoft.com/office/drawing/2014/main" id="{C48E8BFE-6E81-4705-852E-BFD01A747DAD}"/>
                    </a:ext>
                  </a:extLst>
                </p:cNvPr>
                <p:cNvPicPr/>
                <p:nvPr/>
              </p:nvPicPr>
              <p:blipFill>
                <a:blip r:embed="rId2728"/>
                <a:stretch>
                  <a:fillRect/>
                </a:stretch>
              </p:blipFill>
              <p:spPr>
                <a:xfrm>
                  <a:off x="4624240" y="4713187"/>
                  <a:ext cx="29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9">
              <p14:nvContentPartPr>
                <p14:cNvPr id="1465" name="Input penna 1464">
                  <a:extLst>
                    <a:ext uri="{FF2B5EF4-FFF2-40B4-BE49-F238E27FC236}">
                      <a16:creationId xmlns:a16="http://schemas.microsoft.com/office/drawing/2014/main" id="{8CE7AEC9-F53F-4ABA-81F3-8F160D6EBCA2}"/>
                    </a:ext>
                  </a:extLst>
                </p14:cNvPr>
                <p14:cNvContentPartPr/>
                <p14:nvPr/>
              </p14:nvContentPartPr>
              <p14:xfrm>
                <a:off x="4639360" y="4738747"/>
                <a:ext cx="46440" cy="84240"/>
              </p14:xfrm>
            </p:contentPart>
          </mc:Choice>
          <mc:Fallback xmlns="">
            <p:pic>
              <p:nvPicPr>
                <p:cNvPr id="676" name="Input penna 675">
                  <a:extLst>
                    <a:ext uri="{FF2B5EF4-FFF2-40B4-BE49-F238E27FC236}">
                      <a16:creationId xmlns:a16="http://schemas.microsoft.com/office/drawing/2014/main" id="{21B8B26C-11FB-4875-B326-123569DE9206}"/>
                    </a:ext>
                  </a:extLst>
                </p:cNvPr>
                <p:cNvPicPr/>
                <p:nvPr/>
              </p:nvPicPr>
              <p:blipFill>
                <a:blip r:embed="rId2730"/>
                <a:stretch>
                  <a:fillRect/>
                </a:stretch>
              </p:blipFill>
              <p:spPr>
                <a:xfrm>
                  <a:off x="4630360" y="4729747"/>
                  <a:ext cx="640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1">
              <p14:nvContentPartPr>
                <p14:cNvPr id="1466" name="Input penna 1465">
                  <a:extLst>
                    <a:ext uri="{FF2B5EF4-FFF2-40B4-BE49-F238E27FC236}">
                      <a16:creationId xmlns:a16="http://schemas.microsoft.com/office/drawing/2014/main" id="{D08E86A0-C20F-40AC-82E7-23FD6408F06D}"/>
                    </a:ext>
                  </a:extLst>
                </p14:cNvPr>
                <p14:cNvContentPartPr/>
                <p14:nvPr/>
              </p14:nvContentPartPr>
              <p14:xfrm>
                <a:off x="4720720" y="4697347"/>
                <a:ext cx="10080" cy="87120"/>
              </p14:xfrm>
            </p:contentPart>
          </mc:Choice>
          <mc:Fallback xmlns="">
            <p:pic>
              <p:nvPicPr>
                <p:cNvPr id="677" name="Input penna 676">
                  <a:extLst>
                    <a:ext uri="{FF2B5EF4-FFF2-40B4-BE49-F238E27FC236}">
                      <a16:creationId xmlns:a16="http://schemas.microsoft.com/office/drawing/2014/main" id="{E0FA2B11-D3DF-4B28-BA37-CCC79E48B8AA}"/>
                    </a:ext>
                  </a:extLst>
                </p:cNvPr>
                <p:cNvPicPr/>
                <p:nvPr/>
              </p:nvPicPr>
              <p:blipFill>
                <a:blip r:embed="rId2732"/>
                <a:stretch>
                  <a:fillRect/>
                </a:stretch>
              </p:blipFill>
              <p:spPr>
                <a:xfrm>
                  <a:off x="4711720" y="4688707"/>
                  <a:ext cx="277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3">
              <p14:nvContentPartPr>
                <p14:cNvPr id="1467" name="Input penna 1466">
                  <a:extLst>
                    <a:ext uri="{FF2B5EF4-FFF2-40B4-BE49-F238E27FC236}">
                      <a16:creationId xmlns:a16="http://schemas.microsoft.com/office/drawing/2014/main" id="{FFEC7E2A-0A12-4659-9144-4291047025AD}"/>
                    </a:ext>
                  </a:extLst>
                </p14:cNvPr>
                <p14:cNvContentPartPr/>
                <p14:nvPr/>
              </p14:nvContentPartPr>
              <p14:xfrm>
                <a:off x="4799200" y="4747027"/>
                <a:ext cx="10080" cy="66600"/>
              </p14:xfrm>
            </p:contentPart>
          </mc:Choice>
          <mc:Fallback xmlns="">
            <p:pic>
              <p:nvPicPr>
                <p:cNvPr id="678" name="Input penna 677">
                  <a:extLst>
                    <a:ext uri="{FF2B5EF4-FFF2-40B4-BE49-F238E27FC236}">
                      <a16:creationId xmlns:a16="http://schemas.microsoft.com/office/drawing/2014/main" id="{DA55B8D6-3327-46FB-80B5-5F703AF416AD}"/>
                    </a:ext>
                  </a:extLst>
                </p:cNvPr>
                <p:cNvPicPr/>
                <p:nvPr/>
              </p:nvPicPr>
              <p:blipFill>
                <a:blip r:embed="rId2734"/>
                <a:stretch>
                  <a:fillRect/>
                </a:stretch>
              </p:blipFill>
              <p:spPr>
                <a:xfrm>
                  <a:off x="4790560" y="4738387"/>
                  <a:ext cx="27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5">
              <p14:nvContentPartPr>
                <p14:cNvPr id="1468" name="Input penna 1467">
                  <a:extLst>
                    <a:ext uri="{FF2B5EF4-FFF2-40B4-BE49-F238E27FC236}">
                      <a16:creationId xmlns:a16="http://schemas.microsoft.com/office/drawing/2014/main" id="{9370B7EB-C3A4-48FE-A37A-B35A21311630}"/>
                    </a:ext>
                  </a:extLst>
                </p14:cNvPr>
                <p14:cNvContentPartPr/>
                <p14:nvPr/>
              </p14:nvContentPartPr>
              <p14:xfrm>
                <a:off x="4837360" y="4724707"/>
                <a:ext cx="65520" cy="96480"/>
              </p14:xfrm>
            </p:contentPart>
          </mc:Choice>
          <mc:Fallback xmlns="">
            <p:pic>
              <p:nvPicPr>
                <p:cNvPr id="679" name="Input penna 678">
                  <a:extLst>
                    <a:ext uri="{FF2B5EF4-FFF2-40B4-BE49-F238E27FC236}">
                      <a16:creationId xmlns:a16="http://schemas.microsoft.com/office/drawing/2014/main" id="{5C8A8D41-49EB-4D4E-98F8-ECDB02D01582}"/>
                    </a:ext>
                  </a:extLst>
                </p:cNvPr>
                <p:cNvPicPr/>
                <p:nvPr/>
              </p:nvPicPr>
              <p:blipFill>
                <a:blip r:embed="rId2736"/>
                <a:stretch>
                  <a:fillRect/>
                </a:stretch>
              </p:blipFill>
              <p:spPr>
                <a:xfrm>
                  <a:off x="4828720" y="4716067"/>
                  <a:ext cx="83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7">
              <p14:nvContentPartPr>
                <p14:cNvPr id="1469" name="Input penna 1468">
                  <a:extLst>
                    <a:ext uri="{FF2B5EF4-FFF2-40B4-BE49-F238E27FC236}">
                      <a16:creationId xmlns:a16="http://schemas.microsoft.com/office/drawing/2014/main" id="{7E8A4025-72D2-4D6F-ABE1-8D89239CCFD5}"/>
                    </a:ext>
                  </a:extLst>
                </p14:cNvPr>
                <p14:cNvContentPartPr/>
                <p14:nvPr/>
              </p14:nvContentPartPr>
              <p14:xfrm>
                <a:off x="4944640" y="4721467"/>
                <a:ext cx="55800" cy="90720"/>
              </p14:xfrm>
            </p:contentPart>
          </mc:Choice>
          <mc:Fallback xmlns="">
            <p:pic>
              <p:nvPicPr>
                <p:cNvPr id="680" name="Input penna 679">
                  <a:extLst>
                    <a:ext uri="{FF2B5EF4-FFF2-40B4-BE49-F238E27FC236}">
                      <a16:creationId xmlns:a16="http://schemas.microsoft.com/office/drawing/2014/main" id="{816DE317-D4F9-4076-B878-FFFEB7B3D081}"/>
                    </a:ext>
                  </a:extLst>
                </p:cNvPr>
                <p:cNvPicPr/>
                <p:nvPr/>
              </p:nvPicPr>
              <p:blipFill>
                <a:blip r:embed="rId2738"/>
                <a:stretch>
                  <a:fillRect/>
                </a:stretch>
              </p:blipFill>
              <p:spPr>
                <a:xfrm>
                  <a:off x="4935640" y="4712467"/>
                  <a:ext cx="734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9">
              <p14:nvContentPartPr>
                <p14:cNvPr id="1470" name="Input penna 1469">
                  <a:extLst>
                    <a:ext uri="{FF2B5EF4-FFF2-40B4-BE49-F238E27FC236}">
                      <a16:creationId xmlns:a16="http://schemas.microsoft.com/office/drawing/2014/main" id="{B8EC042E-9C3A-42AB-8037-39CB80D4220D}"/>
                    </a:ext>
                  </a:extLst>
                </p14:cNvPr>
                <p14:cNvContentPartPr/>
                <p14:nvPr/>
              </p14:nvContentPartPr>
              <p14:xfrm>
                <a:off x="4967680" y="4773667"/>
                <a:ext cx="38520" cy="5040"/>
              </p14:xfrm>
            </p:contentPart>
          </mc:Choice>
          <mc:Fallback xmlns="">
            <p:pic>
              <p:nvPicPr>
                <p:cNvPr id="681" name="Input penna 680">
                  <a:extLst>
                    <a:ext uri="{FF2B5EF4-FFF2-40B4-BE49-F238E27FC236}">
                      <a16:creationId xmlns:a16="http://schemas.microsoft.com/office/drawing/2014/main" id="{60112C07-B4E3-4649-8D8B-6A6F83AFCF2D}"/>
                    </a:ext>
                  </a:extLst>
                </p:cNvPr>
                <p:cNvPicPr/>
                <p:nvPr/>
              </p:nvPicPr>
              <p:blipFill>
                <a:blip r:embed="rId2740"/>
                <a:stretch>
                  <a:fillRect/>
                </a:stretch>
              </p:blipFill>
              <p:spPr>
                <a:xfrm>
                  <a:off x="4958680" y="4764667"/>
                  <a:ext cx="561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1">
              <p14:nvContentPartPr>
                <p14:cNvPr id="1471" name="Input penna 1470">
                  <a:extLst>
                    <a:ext uri="{FF2B5EF4-FFF2-40B4-BE49-F238E27FC236}">
                      <a16:creationId xmlns:a16="http://schemas.microsoft.com/office/drawing/2014/main" id="{04A10F53-012A-42BA-AAFE-C1FC2C9002F0}"/>
                    </a:ext>
                  </a:extLst>
                </p14:cNvPr>
                <p14:cNvContentPartPr/>
                <p14:nvPr/>
              </p14:nvContentPartPr>
              <p14:xfrm>
                <a:off x="5005840" y="4711387"/>
                <a:ext cx="118800" cy="93240"/>
              </p14:xfrm>
            </p:contentPart>
          </mc:Choice>
          <mc:Fallback xmlns="">
            <p:pic>
              <p:nvPicPr>
                <p:cNvPr id="682" name="Input penna 681">
                  <a:extLst>
                    <a:ext uri="{FF2B5EF4-FFF2-40B4-BE49-F238E27FC236}">
                      <a16:creationId xmlns:a16="http://schemas.microsoft.com/office/drawing/2014/main" id="{F9DF9F02-F0E8-493B-95E4-55DC47F598DA}"/>
                    </a:ext>
                  </a:extLst>
                </p:cNvPr>
                <p:cNvPicPr/>
                <p:nvPr/>
              </p:nvPicPr>
              <p:blipFill>
                <a:blip r:embed="rId2742"/>
                <a:stretch>
                  <a:fillRect/>
                </a:stretch>
              </p:blipFill>
              <p:spPr>
                <a:xfrm>
                  <a:off x="4996840" y="4702747"/>
                  <a:ext cx="136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3">
              <p14:nvContentPartPr>
                <p14:cNvPr id="1472" name="Input penna 1471">
                  <a:extLst>
                    <a:ext uri="{FF2B5EF4-FFF2-40B4-BE49-F238E27FC236}">
                      <a16:creationId xmlns:a16="http://schemas.microsoft.com/office/drawing/2014/main" id="{01DB51FC-5416-4F4D-A8AF-656FFB0B18AA}"/>
                    </a:ext>
                  </a:extLst>
                </p14:cNvPr>
                <p14:cNvContentPartPr/>
                <p14:nvPr/>
              </p14:nvContentPartPr>
              <p14:xfrm>
                <a:off x="5131840" y="4718947"/>
                <a:ext cx="82440" cy="98640"/>
              </p14:xfrm>
            </p:contentPart>
          </mc:Choice>
          <mc:Fallback xmlns="">
            <p:pic>
              <p:nvPicPr>
                <p:cNvPr id="683" name="Input penna 682">
                  <a:extLst>
                    <a:ext uri="{FF2B5EF4-FFF2-40B4-BE49-F238E27FC236}">
                      <a16:creationId xmlns:a16="http://schemas.microsoft.com/office/drawing/2014/main" id="{6D6D7C82-B734-4511-824F-62BB7157BA99}"/>
                    </a:ext>
                  </a:extLst>
                </p:cNvPr>
                <p:cNvPicPr/>
                <p:nvPr/>
              </p:nvPicPr>
              <p:blipFill>
                <a:blip r:embed="rId2744"/>
                <a:stretch>
                  <a:fillRect/>
                </a:stretch>
              </p:blipFill>
              <p:spPr>
                <a:xfrm>
                  <a:off x="5123200" y="4709947"/>
                  <a:ext cx="100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5">
              <p14:nvContentPartPr>
                <p14:cNvPr id="1473" name="Input penna 1472">
                  <a:extLst>
                    <a:ext uri="{FF2B5EF4-FFF2-40B4-BE49-F238E27FC236}">
                      <a16:creationId xmlns:a16="http://schemas.microsoft.com/office/drawing/2014/main" id="{B715C987-DD9F-4B0D-9F86-135A941CB76F}"/>
                    </a:ext>
                  </a:extLst>
                </p14:cNvPr>
                <p14:cNvContentPartPr/>
                <p14:nvPr/>
              </p14:nvContentPartPr>
              <p14:xfrm>
                <a:off x="5149120" y="4762867"/>
                <a:ext cx="51840" cy="12600"/>
              </p14:xfrm>
            </p:contentPart>
          </mc:Choice>
          <mc:Fallback xmlns="">
            <p:pic>
              <p:nvPicPr>
                <p:cNvPr id="684" name="Input penna 683">
                  <a:extLst>
                    <a:ext uri="{FF2B5EF4-FFF2-40B4-BE49-F238E27FC236}">
                      <a16:creationId xmlns:a16="http://schemas.microsoft.com/office/drawing/2014/main" id="{000A77DE-776A-4CDC-AB92-A8924B91B425}"/>
                    </a:ext>
                  </a:extLst>
                </p:cNvPr>
                <p:cNvPicPr/>
                <p:nvPr/>
              </p:nvPicPr>
              <p:blipFill>
                <a:blip r:embed="rId2746"/>
                <a:stretch>
                  <a:fillRect/>
                </a:stretch>
              </p:blipFill>
              <p:spPr>
                <a:xfrm>
                  <a:off x="5140480" y="4754227"/>
                  <a:ext cx="694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7">
              <p14:nvContentPartPr>
                <p14:cNvPr id="1474" name="Input penna 1473">
                  <a:extLst>
                    <a:ext uri="{FF2B5EF4-FFF2-40B4-BE49-F238E27FC236}">
                      <a16:creationId xmlns:a16="http://schemas.microsoft.com/office/drawing/2014/main" id="{E9095A3C-7A30-44A4-A43D-070115BE7A6C}"/>
                    </a:ext>
                  </a:extLst>
                </p14:cNvPr>
                <p14:cNvContentPartPr/>
                <p14:nvPr/>
              </p14:nvContentPartPr>
              <p14:xfrm>
                <a:off x="5217880" y="4717147"/>
                <a:ext cx="23400" cy="79560"/>
              </p14:xfrm>
            </p:contentPart>
          </mc:Choice>
          <mc:Fallback xmlns="">
            <p:pic>
              <p:nvPicPr>
                <p:cNvPr id="685" name="Input penna 684">
                  <a:extLst>
                    <a:ext uri="{FF2B5EF4-FFF2-40B4-BE49-F238E27FC236}">
                      <a16:creationId xmlns:a16="http://schemas.microsoft.com/office/drawing/2014/main" id="{5FA8E329-9916-4812-9684-50565991E48C}"/>
                    </a:ext>
                  </a:extLst>
                </p:cNvPr>
                <p:cNvPicPr/>
                <p:nvPr/>
              </p:nvPicPr>
              <p:blipFill>
                <a:blip r:embed="rId2748"/>
                <a:stretch>
                  <a:fillRect/>
                </a:stretch>
              </p:blipFill>
              <p:spPr>
                <a:xfrm>
                  <a:off x="5209240" y="4708507"/>
                  <a:ext cx="41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9">
              <p14:nvContentPartPr>
                <p14:cNvPr id="1475" name="Input penna 1474">
                  <a:extLst>
                    <a:ext uri="{FF2B5EF4-FFF2-40B4-BE49-F238E27FC236}">
                      <a16:creationId xmlns:a16="http://schemas.microsoft.com/office/drawing/2014/main" id="{08E69C2B-1335-45FC-A47A-9E11786E6843}"/>
                    </a:ext>
                  </a:extLst>
                </p14:cNvPr>
                <p14:cNvContentPartPr/>
                <p14:nvPr/>
              </p14:nvContentPartPr>
              <p14:xfrm>
                <a:off x="5263960" y="4722187"/>
                <a:ext cx="71280" cy="96480"/>
              </p14:xfrm>
            </p:contentPart>
          </mc:Choice>
          <mc:Fallback xmlns="">
            <p:pic>
              <p:nvPicPr>
                <p:cNvPr id="686" name="Input penna 685">
                  <a:extLst>
                    <a:ext uri="{FF2B5EF4-FFF2-40B4-BE49-F238E27FC236}">
                      <a16:creationId xmlns:a16="http://schemas.microsoft.com/office/drawing/2014/main" id="{1D6BCB88-C413-4A79-9C14-7B94F7888448}"/>
                    </a:ext>
                  </a:extLst>
                </p:cNvPr>
                <p:cNvPicPr/>
                <p:nvPr/>
              </p:nvPicPr>
              <p:blipFill>
                <a:blip r:embed="rId2750"/>
                <a:stretch>
                  <a:fillRect/>
                </a:stretch>
              </p:blipFill>
              <p:spPr>
                <a:xfrm>
                  <a:off x="5254960" y="4713187"/>
                  <a:ext cx="88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1">
              <p14:nvContentPartPr>
                <p14:cNvPr id="1476" name="Input penna 1475">
                  <a:extLst>
                    <a:ext uri="{FF2B5EF4-FFF2-40B4-BE49-F238E27FC236}">
                      <a16:creationId xmlns:a16="http://schemas.microsoft.com/office/drawing/2014/main" id="{A879DD63-7074-4699-94A9-3C4480B26A76}"/>
                    </a:ext>
                  </a:extLst>
                </p14:cNvPr>
                <p14:cNvContentPartPr/>
                <p14:nvPr/>
              </p14:nvContentPartPr>
              <p14:xfrm>
                <a:off x="5415160" y="4682227"/>
                <a:ext cx="17640" cy="99000"/>
              </p14:xfrm>
            </p:contentPart>
          </mc:Choice>
          <mc:Fallback xmlns="">
            <p:pic>
              <p:nvPicPr>
                <p:cNvPr id="688" name="Input penna 687">
                  <a:extLst>
                    <a:ext uri="{FF2B5EF4-FFF2-40B4-BE49-F238E27FC236}">
                      <a16:creationId xmlns:a16="http://schemas.microsoft.com/office/drawing/2014/main" id="{05E7FF0C-D042-4D8D-B4EB-5ED1B7C7482F}"/>
                    </a:ext>
                  </a:extLst>
                </p:cNvPr>
                <p:cNvPicPr/>
                <p:nvPr/>
              </p:nvPicPr>
              <p:blipFill>
                <a:blip r:embed="rId2752"/>
                <a:stretch>
                  <a:fillRect/>
                </a:stretch>
              </p:blipFill>
              <p:spPr>
                <a:xfrm>
                  <a:off x="5406160" y="4673227"/>
                  <a:ext cx="35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3">
              <p14:nvContentPartPr>
                <p14:cNvPr id="1477" name="Input penna 1476">
                  <a:extLst>
                    <a:ext uri="{FF2B5EF4-FFF2-40B4-BE49-F238E27FC236}">
                      <a16:creationId xmlns:a16="http://schemas.microsoft.com/office/drawing/2014/main" id="{158D63F2-73E9-42B1-A19B-5D1219C458DA}"/>
                    </a:ext>
                  </a:extLst>
                </p14:cNvPr>
                <p14:cNvContentPartPr/>
                <p14:nvPr/>
              </p14:nvContentPartPr>
              <p14:xfrm>
                <a:off x="5418760" y="4816147"/>
                <a:ext cx="2160" cy="7920"/>
              </p14:xfrm>
            </p:contentPart>
          </mc:Choice>
          <mc:Fallback xmlns="">
            <p:pic>
              <p:nvPicPr>
                <p:cNvPr id="689" name="Input penna 688">
                  <a:extLst>
                    <a:ext uri="{FF2B5EF4-FFF2-40B4-BE49-F238E27FC236}">
                      <a16:creationId xmlns:a16="http://schemas.microsoft.com/office/drawing/2014/main" id="{0E4561A5-B364-4F10-B97E-7D8D64EE6ABF}"/>
                    </a:ext>
                  </a:extLst>
                </p:cNvPr>
                <p:cNvPicPr/>
                <p:nvPr/>
              </p:nvPicPr>
              <p:blipFill>
                <a:blip r:embed="rId2754"/>
                <a:stretch>
                  <a:fillRect/>
                </a:stretch>
              </p:blipFill>
              <p:spPr>
                <a:xfrm>
                  <a:off x="5410120" y="4807507"/>
                  <a:ext cx="198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5">
              <p14:nvContentPartPr>
                <p14:cNvPr id="1478" name="Input penna 1477">
                  <a:extLst>
                    <a:ext uri="{FF2B5EF4-FFF2-40B4-BE49-F238E27FC236}">
                      <a16:creationId xmlns:a16="http://schemas.microsoft.com/office/drawing/2014/main" id="{3546AE47-532E-4855-9908-1A9FCCDDE694}"/>
                    </a:ext>
                  </a:extLst>
                </p14:cNvPr>
                <p14:cNvContentPartPr/>
                <p14:nvPr/>
              </p14:nvContentPartPr>
              <p14:xfrm>
                <a:off x="4231480" y="5785627"/>
                <a:ext cx="29160" cy="42840"/>
              </p14:xfrm>
            </p:contentPart>
          </mc:Choice>
          <mc:Fallback xmlns="">
            <p:pic>
              <p:nvPicPr>
                <p:cNvPr id="729" name="Input penna 728">
                  <a:extLst>
                    <a:ext uri="{FF2B5EF4-FFF2-40B4-BE49-F238E27FC236}">
                      <a16:creationId xmlns:a16="http://schemas.microsoft.com/office/drawing/2014/main" id="{1039ED17-75EA-43ED-9248-ABC2E80D8D61}"/>
                    </a:ext>
                  </a:extLst>
                </p:cNvPr>
                <p:cNvPicPr/>
                <p:nvPr/>
              </p:nvPicPr>
              <p:blipFill>
                <a:blip r:embed="rId2756"/>
                <a:stretch>
                  <a:fillRect/>
                </a:stretch>
              </p:blipFill>
              <p:spPr>
                <a:xfrm>
                  <a:off x="4222480" y="5776987"/>
                  <a:ext cx="468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7">
              <p14:nvContentPartPr>
                <p14:cNvPr id="1479" name="Input penna 1478">
                  <a:extLst>
                    <a:ext uri="{FF2B5EF4-FFF2-40B4-BE49-F238E27FC236}">
                      <a16:creationId xmlns:a16="http://schemas.microsoft.com/office/drawing/2014/main" id="{7A0CEBA6-404F-4A11-BC1C-BCD7B18038F2}"/>
                    </a:ext>
                  </a:extLst>
                </p14:cNvPr>
                <p14:cNvContentPartPr/>
                <p14:nvPr/>
              </p14:nvContentPartPr>
              <p14:xfrm>
                <a:off x="4259920" y="5828107"/>
                <a:ext cx="360" cy="360"/>
              </p14:xfrm>
            </p:contentPart>
          </mc:Choice>
          <mc:Fallback xmlns="">
            <p:pic>
              <p:nvPicPr>
                <p:cNvPr id="730" name="Input penna 729">
                  <a:extLst>
                    <a:ext uri="{FF2B5EF4-FFF2-40B4-BE49-F238E27FC236}">
                      <a16:creationId xmlns:a16="http://schemas.microsoft.com/office/drawing/2014/main" id="{04F1D606-B96E-4D0D-A12F-2791BFA4F6A2}"/>
                    </a:ext>
                  </a:extLst>
                </p:cNvPr>
                <p:cNvPicPr/>
                <p:nvPr/>
              </p:nvPicPr>
              <p:blipFill>
                <a:blip r:embed="rId2645"/>
                <a:stretch>
                  <a:fillRect/>
                </a:stretch>
              </p:blipFill>
              <p:spPr>
                <a:xfrm>
                  <a:off x="4251280" y="581910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8">
              <p14:nvContentPartPr>
                <p14:cNvPr id="1480" name="Input penna 1479">
                  <a:extLst>
                    <a:ext uri="{FF2B5EF4-FFF2-40B4-BE49-F238E27FC236}">
                      <a16:creationId xmlns:a16="http://schemas.microsoft.com/office/drawing/2014/main" id="{79C68DF3-F66B-481B-BA3E-BB684FECA06F}"/>
                    </a:ext>
                  </a:extLst>
                </p14:cNvPr>
                <p14:cNvContentPartPr/>
                <p14:nvPr/>
              </p14:nvContentPartPr>
              <p14:xfrm>
                <a:off x="4259920" y="5751787"/>
                <a:ext cx="46080" cy="91080"/>
              </p14:xfrm>
            </p:contentPart>
          </mc:Choice>
          <mc:Fallback xmlns="">
            <p:pic>
              <p:nvPicPr>
                <p:cNvPr id="731" name="Input penna 730">
                  <a:extLst>
                    <a:ext uri="{FF2B5EF4-FFF2-40B4-BE49-F238E27FC236}">
                      <a16:creationId xmlns:a16="http://schemas.microsoft.com/office/drawing/2014/main" id="{038A593A-171E-4F15-8721-5943F6F6A8CE}"/>
                    </a:ext>
                  </a:extLst>
                </p:cNvPr>
                <p:cNvPicPr/>
                <p:nvPr/>
              </p:nvPicPr>
              <p:blipFill>
                <a:blip r:embed="rId2759"/>
                <a:stretch>
                  <a:fillRect/>
                </a:stretch>
              </p:blipFill>
              <p:spPr>
                <a:xfrm>
                  <a:off x="4251280" y="5743147"/>
                  <a:ext cx="637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0">
              <p14:nvContentPartPr>
                <p14:cNvPr id="1481" name="Input penna 1480">
                  <a:extLst>
                    <a:ext uri="{FF2B5EF4-FFF2-40B4-BE49-F238E27FC236}">
                      <a16:creationId xmlns:a16="http://schemas.microsoft.com/office/drawing/2014/main" id="{4D54E121-E927-4790-A4FE-379B08A43E8A}"/>
                    </a:ext>
                  </a:extLst>
                </p14:cNvPr>
                <p14:cNvContentPartPr/>
                <p14:nvPr/>
              </p14:nvContentPartPr>
              <p14:xfrm>
                <a:off x="4395640" y="5396827"/>
                <a:ext cx="82440" cy="94680"/>
              </p14:xfrm>
            </p:contentPart>
          </mc:Choice>
          <mc:Fallback xmlns="">
            <p:pic>
              <p:nvPicPr>
                <p:cNvPr id="732" name="Input penna 731">
                  <a:extLst>
                    <a:ext uri="{FF2B5EF4-FFF2-40B4-BE49-F238E27FC236}">
                      <a16:creationId xmlns:a16="http://schemas.microsoft.com/office/drawing/2014/main" id="{138FF512-51A6-4048-A0F1-1A29A73210EF}"/>
                    </a:ext>
                  </a:extLst>
                </p:cNvPr>
                <p:cNvPicPr/>
                <p:nvPr/>
              </p:nvPicPr>
              <p:blipFill>
                <a:blip r:embed="rId2761"/>
                <a:stretch>
                  <a:fillRect/>
                </a:stretch>
              </p:blipFill>
              <p:spPr>
                <a:xfrm>
                  <a:off x="4387000" y="5388187"/>
                  <a:ext cx="100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2">
              <p14:nvContentPartPr>
                <p14:cNvPr id="1482" name="Input penna 1481">
                  <a:extLst>
                    <a:ext uri="{FF2B5EF4-FFF2-40B4-BE49-F238E27FC236}">
                      <a16:creationId xmlns:a16="http://schemas.microsoft.com/office/drawing/2014/main" id="{A0E423EE-F423-4F3C-90F5-87739C2EAD60}"/>
                    </a:ext>
                  </a:extLst>
                </p14:cNvPr>
                <p14:cNvContentPartPr/>
                <p14:nvPr/>
              </p14:nvContentPartPr>
              <p14:xfrm>
                <a:off x="4424440" y="5361907"/>
                <a:ext cx="71280" cy="90360"/>
              </p14:xfrm>
            </p:contentPart>
          </mc:Choice>
          <mc:Fallback xmlns="">
            <p:pic>
              <p:nvPicPr>
                <p:cNvPr id="733" name="Input penna 732">
                  <a:extLst>
                    <a:ext uri="{FF2B5EF4-FFF2-40B4-BE49-F238E27FC236}">
                      <a16:creationId xmlns:a16="http://schemas.microsoft.com/office/drawing/2014/main" id="{0B6CDF48-D8E7-4F98-ADB4-F03A9A361945}"/>
                    </a:ext>
                  </a:extLst>
                </p:cNvPr>
                <p:cNvPicPr/>
                <p:nvPr/>
              </p:nvPicPr>
              <p:blipFill>
                <a:blip r:embed="rId2763"/>
                <a:stretch>
                  <a:fillRect/>
                </a:stretch>
              </p:blipFill>
              <p:spPr>
                <a:xfrm>
                  <a:off x="4415800" y="5352907"/>
                  <a:ext cx="889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4">
              <p14:nvContentPartPr>
                <p14:cNvPr id="1483" name="Input penna 1482">
                  <a:extLst>
                    <a:ext uri="{FF2B5EF4-FFF2-40B4-BE49-F238E27FC236}">
                      <a16:creationId xmlns:a16="http://schemas.microsoft.com/office/drawing/2014/main" id="{8CE20624-3D7C-423F-827A-FFC29CF9E3A8}"/>
                    </a:ext>
                  </a:extLst>
                </p14:cNvPr>
                <p14:cNvContentPartPr/>
                <p14:nvPr/>
              </p14:nvContentPartPr>
              <p14:xfrm>
                <a:off x="2782840" y="6154267"/>
                <a:ext cx="58680" cy="63360"/>
              </p14:xfrm>
            </p:contentPart>
          </mc:Choice>
          <mc:Fallback xmlns="">
            <p:pic>
              <p:nvPicPr>
                <p:cNvPr id="692" name="Input penna 691">
                  <a:extLst>
                    <a:ext uri="{FF2B5EF4-FFF2-40B4-BE49-F238E27FC236}">
                      <a16:creationId xmlns:a16="http://schemas.microsoft.com/office/drawing/2014/main" id="{506A85A6-F4E0-421E-A5A2-ADC5C06F34BB}"/>
                    </a:ext>
                  </a:extLst>
                </p:cNvPr>
                <p:cNvPicPr/>
                <p:nvPr/>
              </p:nvPicPr>
              <p:blipFill>
                <a:blip r:embed="rId2765"/>
                <a:stretch>
                  <a:fillRect/>
                </a:stretch>
              </p:blipFill>
              <p:spPr>
                <a:xfrm>
                  <a:off x="2773840" y="6145267"/>
                  <a:ext cx="76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6">
              <p14:nvContentPartPr>
                <p14:cNvPr id="1484" name="Input penna 1483">
                  <a:extLst>
                    <a:ext uri="{FF2B5EF4-FFF2-40B4-BE49-F238E27FC236}">
                      <a16:creationId xmlns:a16="http://schemas.microsoft.com/office/drawing/2014/main" id="{EE21BC15-C056-4024-92C9-D64C61B388B6}"/>
                    </a:ext>
                  </a:extLst>
                </p14:cNvPr>
                <p14:cNvContentPartPr/>
                <p14:nvPr/>
              </p14:nvContentPartPr>
              <p14:xfrm>
                <a:off x="2862040" y="6160387"/>
                <a:ext cx="39960" cy="54360"/>
              </p14:xfrm>
            </p:contentPart>
          </mc:Choice>
          <mc:Fallback xmlns="">
            <p:pic>
              <p:nvPicPr>
                <p:cNvPr id="693" name="Input penna 692">
                  <a:extLst>
                    <a:ext uri="{FF2B5EF4-FFF2-40B4-BE49-F238E27FC236}">
                      <a16:creationId xmlns:a16="http://schemas.microsoft.com/office/drawing/2014/main" id="{88015FFC-BF35-4521-ABEE-4021B4E58DED}"/>
                    </a:ext>
                  </a:extLst>
                </p:cNvPr>
                <p:cNvPicPr/>
                <p:nvPr/>
              </p:nvPicPr>
              <p:blipFill>
                <a:blip r:embed="rId2767"/>
                <a:stretch>
                  <a:fillRect/>
                </a:stretch>
              </p:blipFill>
              <p:spPr>
                <a:xfrm>
                  <a:off x="2853400" y="6151387"/>
                  <a:ext cx="576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8">
              <p14:nvContentPartPr>
                <p14:cNvPr id="1485" name="Input penna 1484">
                  <a:extLst>
                    <a:ext uri="{FF2B5EF4-FFF2-40B4-BE49-F238E27FC236}">
                      <a16:creationId xmlns:a16="http://schemas.microsoft.com/office/drawing/2014/main" id="{33427339-65C7-4EAC-AAD8-8C190A933D8D}"/>
                    </a:ext>
                  </a:extLst>
                </p14:cNvPr>
                <p14:cNvContentPartPr/>
                <p14:nvPr/>
              </p14:nvContentPartPr>
              <p14:xfrm>
                <a:off x="2931160" y="6140947"/>
                <a:ext cx="66240" cy="74520"/>
              </p14:xfrm>
            </p:contentPart>
          </mc:Choice>
          <mc:Fallback xmlns="">
            <p:pic>
              <p:nvPicPr>
                <p:cNvPr id="694" name="Input penna 693">
                  <a:extLst>
                    <a:ext uri="{FF2B5EF4-FFF2-40B4-BE49-F238E27FC236}">
                      <a16:creationId xmlns:a16="http://schemas.microsoft.com/office/drawing/2014/main" id="{96336E86-16EE-4863-91F3-01A7C6861BC3}"/>
                    </a:ext>
                  </a:extLst>
                </p:cNvPr>
                <p:cNvPicPr/>
                <p:nvPr/>
              </p:nvPicPr>
              <p:blipFill>
                <a:blip r:embed="rId2769"/>
                <a:stretch>
                  <a:fillRect/>
                </a:stretch>
              </p:blipFill>
              <p:spPr>
                <a:xfrm>
                  <a:off x="2922160" y="6132307"/>
                  <a:ext cx="838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0">
              <p14:nvContentPartPr>
                <p14:cNvPr id="1486" name="Input penna 1485">
                  <a:extLst>
                    <a:ext uri="{FF2B5EF4-FFF2-40B4-BE49-F238E27FC236}">
                      <a16:creationId xmlns:a16="http://schemas.microsoft.com/office/drawing/2014/main" id="{4ED02130-1FAB-4C35-A449-CC11A10CA132}"/>
                    </a:ext>
                  </a:extLst>
                </p14:cNvPr>
                <p14:cNvContentPartPr/>
                <p14:nvPr/>
              </p14:nvContentPartPr>
              <p14:xfrm>
                <a:off x="3080200" y="6152467"/>
                <a:ext cx="89640" cy="79200"/>
              </p14:xfrm>
            </p:contentPart>
          </mc:Choice>
          <mc:Fallback xmlns="">
            <p:pic>
              <p:nvPicPr>
                <p:cNvPr id="696" name="Input penna 695">
                  <a:extLst>
                    <a:ext uri="{FF2B5EF4-FFF2-40B4-BE49-F238E27FC236}">
                      <a16:creationId xmlns:a16="http://schemas.microsoft.com/office/drawing/2014/main" id="{B87B7B9B-1E49-4415-808C-E1359B02629C}"/>
                    </a:ext>
                  </a:extLst>
                </p:cNvPr>
                <p:cNvPicPr/>
                <p:nvPr/>
              </p:nvPicPr>
              <p:blipFill>
                <a:blip r:embed="rId2771"/>
                <a:stretch>
                  <a:fillRect/>
                </a:stretch>
              </p:blipFill>
              <p:spPr>
                <a:xfrm>
                  <a:off x="3071200" y="6143827"/>
                  <a:ext cx="1072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2">
              <p14:nvContentPartPr>
                <p14:cNvPr id="1487" name="Input penna 1486">
                  <a:extLst>
                    <a:ext uri="{FF2B5EF4-FFF2-40B4-BE49-F238E27FC236}">
                      <a16:creationId xmlns:a16="http://schemas.microsoft.com/office/drawing/2014/main" id="{C0903307-FC01-4641-99EA-319094F578CE}"/>
                    </a:ext>
                  </a:extLst>
                </p14:cNvPr>
                <p14:cNvContentPartPr/>
                <p14:nvPr/>
              </p14:nvContentPartPr>
              <p14:xfrm>
                <a:off x="3187840" y="6161827"/>
                <a:ext cx="61200" cy="62640"/>
              </p14:xfrm>
            </p:contentPart>
          </mc:Choice>
          <mc:Fallback xmlns="">
            <p:pic>
              <p:nvPicPr>
                <p:cNvPr id="697" name="Input penna 696">
                  <a:extLst>
                    <a:ext uri="{FF2B5EF4-FFF2-40B4-BE49-F238E27FC236}">
                      <a16:creationId xmlns:a16="http://schemas.microsoft.com/office/drawing/2014/main" id="{D4B76C90-6812-4B0F-9D1D-C39556305113}"/>
                    </a:ext>
                  </a:extLst>
                </p:cNvPr>
                <p:cNvPicPr/>
                <p:nvPr/>
              </p:nvPicPr>
              <p:blipFill>
                <a:blip r:embed="rId2773"/>
                <a:stretch>
                  <a:fillRect/>
                </a:stretch>
              </p:blipFill>
              <p:spPr>
                <a:xfrm>
                  <a:off x="3178840" y="6152827"/>
                  <a:ext cx="788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4">
              <p14:nvContentPartPr>
                <p14:cNvPr id="1488" name="Input penna 1487">
                  <a:extLst>
                    <a:ext uri="{FF2B5EF4-FFF2-40B4-BE49-F238E27FC236}">
                      <a16:creationId xmlns:a16="http://schemas.microsoft.com/office/drawing/2014/main" id="{FAA84B87-7288-4960-8EB6-FDB1E135E41F}"/>
                    </a:ext>
                  </a:extLst>
                </p14:cNvPr>
                <p14:cNvContentPartPr/>
                <p14:nvPr/>
              </p14:nvContentPartPr>
              <p14:xfrm>
                <a:off x="3265600" y="6164707"/>
                <a:ext cx="360" cy="65880"/>
              </p14:xfrm>
            </p:contentPart>
          </mc:Choice>
          <mc:Fallback xmlns="">
            <p:pic>
              <p:nvPicPr>
                <p:cNvPr id="698" name="Input penna 697">
                  <a:extLst>
                    <a:ext uri="{FF2B5EF4-FFF2-40B4-BE49-F238E27FC236}">
                      <a16:creationId xmlns:a16="http://schemas.microsoft.com/office/drawing/2014/main" id="{CD75C20F-4E61-4340-9885-D2323DAA998A}"/>
                    </a:ext>
                  </a:extLst>
                </p:cNvPr>
                <p:cNvPicPr/>
                <p:nvPr/>
              </p:nvPicPr>
              <p:blipFill>
                <a:blip r:embed="rId2775"/>
                <a:stretch>
                  <a:fillRect/>
                </a:stretch>
              </p:blipFill>
              <p:spPr>
                <a:xfrm>
                  <a:off x="3256960" y="6156067"/>
                  <a:ext cx="180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6">
              <p14:nvContentPartPr>
                <p14:cNvPr id="1489" name="Input penna 1488">
                  <a:extLst>
                    <a:ext uri="{FF2B5EF4-FFF2-40B4-BE49-F238E27FC236}">
                      <a16:creationId xmlns:a16="http://schemas.microsoft.com/office/drawing/2014/main" id="{5B2F535B-AC4A-45C5-92FB-3083BA067D13}"/>
                    </a:ext>
                  </a:extLst>
                </p14:cNvPr>
                <p14:cNvContentPartPr/>
                <p14:nvPr/>
              </p14:nvContentPartPr>
              <p14:xfrm>
                <a:off x="3374320" y="6140227"/>
                <a:ext cx="50040" cy="84240"/>
              </p14:xfrm>
            </p:contentPart>
          </mc:Choice>
          <mc:Fallback xmlns="">
            <p:pic>
              <p:nvPicPr>
                <p:cNvPr id="700" name="Input penna 699">
                  <a:extLst>
                    <a:ext uri="{FF2B5EF4-FFF2-40B4-BE49-F238E27FC236}">
                      <a16:creationId xmlns:a16="http://schemas.microsoft.com/office/drawing/2014/main" id="{B980CDF2-F31F-4BAF-B395-A8136E5FBD6A}"/>
                    </a:ext>
                  </a:extLst>
                </p:cNvPr>
                <p:cNvPicPr/>
                <p:nvPr/>
              </p:nvPicPr>
              <p:blipFill>
                <a:blip r:embed="rId2777"/>
                <a:stretch>
                  <a:fillRect/>
                </a:stretch>
              </p:blipFill>
              <p:spPr>
                <a:xfrm>
                  <a:off x="3365320" y="6131587"/>
                  <a:ext cx="67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8">
              <p14:nvContentPartPr>
                <p14:cNvPr id="1490" name="Input penna 1489">
                  <a:extLst>
                    <a:ext uri="{FF2B5EF4-FFF2-40B4-BE49-F238E27FC236}">
                      <a16:creationId xmlns:a16="http://schemas.microsoft.com/office/drawing/2014/main" id="{FFE50A48-0DC0-49D0-AD17-B036E5BFE430}"/>
                    </a:ext>
                  </a:extLst>
                </p14:cNvPr>
                <p14:cNvContentPartPr/>
                <p14:nvPr/>
              </p14:nvContentPartPr>
              <p14:xfrm>
                <a:off x="3418600" y="6161107"/>
                <a:ext cx="70920" cy="60480"/>
              </p14:xfrm>
            </p:contentPart>
          </mc:Choice>
          <mc:Fallback xmlns="">
            <p:pic>
              <p:nvPicPr>
                <p:cNvPr id="701" name="Input penna 700">
                  <a:extLst>
                    <a:ext uri="{FF2B5EF4-FFF2-40B4-BE49-F238E27FC236}">
                      <a16:creationId xmlns:a16="http://schemas.microsoft.com/office/drawing/2014/main" id="{8FE516CC-740B-4D9A-8860-DA61647CEBFA}"/>
                    </a:ext>
                  </a:extLst>
                </p:cNvPr>
                <p:cNvPicPr/>
                <p:nvPr/>
              </p:nvPicPr>
              <p:blipFill>
                <a:blip r:embed="rId2779"/>
                <a:stretch>
                  <a:fillRect/>
                </a:stretch>
              </p:blipFill>
              <p:spPr>
                <a:xfrm>
                  <a:off x="3409960" y="6152467"/>
                  <a:ext cx="885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0">
              <p14:nvContentPartPr>
                <p14:cNvPr id="1491" name="Input penna 1490">
                  <a:extLst>
                    <a:ext uri="{FF2B5EF4-FFF2-40B4-BE49-F238E27FC236}">
                      <a16:creationId xmlns:a16="http://schemas.microsoft.com/office/drawing/2014/main" id="{AE45D97A-BB75-43D4-B81C-D568BA7103D3}"/>
                    </a:ext>
                  </a:extLst>
                </p14:cNvPr>
                <p14:cNvContentPartPr/>
                <p14:nvPr/>
              </p14:nvContentPartPr>
              <p14:xfrm>
                <a:off x="3512200" y="6175507"/>
                <a:ext cx="15480" cy="56880"/>
              </p14:xfrm>
            </p:contentPart>
          </mc:Choice>
          <mc:Fallback xmlns="">
            <p:pic>
              <p:nvPicPr>
                <p:cNvPr id="702" name="Input penna 701">
                  <a:extLst>
                    <a:ext uri="{FF2B5EF4-FFF2-40B4-BE49-F238E27FC236}">
                      <a16:creationId xmlns:a16="http://schemas.microsoft.com/office/drawing/2014/main" id="{B098F462-5888-480F-A685-DFD66E4C2B2A}"/>
                    </a:ext>
                  </a:extLst>
                </p:cNvPr>
                <p:cNvPicPr/>
                <p:nvPr/>
              </p:nvPicPr>
              <p:blipFill>
                <a:blip r:embed="rId2781"/>
                <a:stretch>
                  <a:fillRect/>
                </a:stretch>
              </p:blipFill>
              <p:spPr>
                <a:xfrm>
                  <a:off x="3503560" y="6166507"/>
                  <a:ext cx="331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2">
              <p14:nvContentPartPr>
                <p14:cNvPr id="1492" name="Input penna 1491">
                  <a:extLst>
                    <a:ext uri="{FF2B5EF4-FFF2-40B4-BE49-F238E27FC236}">
                      <a16:creationId xmlns:a16="http://schemas.microsoft.com/office/drawing/2014/main" id="{052335A9-CE92-4C71-8C5C-4B31AC2892F2}"/>
                    </a:ext>
                  </a:extLst>
                </p14:cNvPr>
                <p14:cNvContentPartPr/>
                <p14:nvPr/>
              </p14:nvContentPartPr>
              <p14:xfrm>
                <a:off x="3478000" y="6149587"/>
                <a:ext cx="93960" cy="88560"/>
              </p14:xfrm>
            </p:contentPart>
          </mc:Choice>
          <mc:Fallback xmlns="">
            <p:pic>
              <p:nvPicPr>
                <p:cNvPr id="703" name="Input penna 702">
                  <a:extLst>
                    <a:ext uri="{FF2B5EF4-FFF2-40B4-BE49-F238E27FC236}">
                      <a16:creationId xmlns:a16="http://schemas.microsoft.com/office/drawing/2014/main" id="{3D9ED84B-F9EB-49BF-A48C-D8CE4A813BDF}"/>
                    </a:ext>
                  </a:extLst>
                </p:cNvPr>
                <p:cNvPicPr/>
                <p:nvPr/>
              </p:nvPicPr>
              <p:blipFill>
                <a:blip r:embed="rId2783"/>
                <a:stretch>
                  <a:fillRect/>
                </a:stretch>
              </p:blipFill>
              <p:spPr>
                <a:xfrm>
                  <a:off x="3469000" y="6140587"/>
                  <a:ext cx="1116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4">
              <p14:nvContentPartPr>
                <p14:cNvPr id="1493" name="Input penna 1492">
                  <a:extLst>
                    <a:ext uri="{FF2B5EF4-FFF2-40B4-BE49-F238E27FC236}">
                      <a16:creationId xmlns:a16="http://schemas.microsoft.com/office/drawing/2014/main" id="{EC6631F6-84C9-4364-BFF6-D1750911DA73}"/>
                    </a:ext>
                  </a:extLst>
                </p14:cNvPr>
                <p14:cNvContentPartPr/>
                <p14:nvPr/>
              </p14:nvContentPartPr>
              <p14:xfrm>
                <a:off x="3597880" y="6141667"/>
                <a:ext cx="35640" cy="84240"/>
              </p14:xfrm>
            </p:contentPart>
          </mc:Choice>
          <mc:Fallback xmlns="">
            <p:pic>
              <p:nvPicPr>
                <p:cNvPr id="704" name="Input penna 703">
                  <a:extLst>
                    <a:ext uri="{FF2B5EF4-FFF2-40B4-BE49-F238E27FC236}">
                      <a16:creationId xmlns:a16="http://schemas.microsoft.com/office/drawing/2014/main" id="{8024441B-F4CC-497A-9F46-F587585D95A6}"/>
                    </a:ext>
                  </a:extLst>
                </p:cNvPr>
                <p:cNvPicPr/>
                <p:nvPr/>
              </p:nvPicPr>
              <p:blipFill>
                <a:blip r:embed="rId2785"/>
                <a:stretch>
                  <a:fillRect/>
                </a:stretch>
              </p:blipFill>
              <p:spPr>
                <a:xfrm>
                  <a:off x="3588880" y="6133027"/>
                  <a:ext cx="53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6">
              <p14:nvContentPartPr>
                <p14:cNvPr id="1494" name="Input penna 1493">
                  <a:extLst>
                    <a:ext uri="{FF2B5EF4-FFF2-40B4-BE49-F238E27FC236}">
                      <a16:creationId xmlns:a16="http://schemas.microsoft.com/office/drawing/2014/main" id="{5B808B5F-09BE-4DAB-84A1-66147EF0CCE8}"/>
                    </a:ext>
                  </a:extLst>
                </p14:cNvPr>
                <p14:cNvContentPartPr/>
                <p14:nvPr/>
              </p14:nvContentPartPr>
              <p14:xfrm>
                <a:off x="3644320" y="6163267"/>
                <a:ext cx="59040" cy="63000"/>
              </p14:xfrm>
            </p:contentPart>
          </mc:Choice>
          <mc:Fallback xmlns="">
            <p:pic>
              <p:nvPicPr>
                <p:cNvPr id="705" name="Input penna 704">
                  <a:extLst>
                    <a:ext uri="{FF2B5EF4-FFF2-40B4-BE49-F238E27FC236}">
                      <a16:creationId xmlns:a16="http://schemas.microsoft.com/office/drawing/2014/main" id="{299AED6C-1D76-4471-803D-FD506AAB8960}"/>
                    </a:ext>
                  </a:extLst>
                </p:cNvPr>
                <p:cNvPicPr/>
                <p:nvPr/>
              </p:nvPicPr>
              <p:blipFill>
                <a:blip r:embed="rId2787"/>
                <a:stretch>
                  <a:fillRect/>
                </a:stretch>
              </p:blipFill>
              <p:spPr>
                <a:xfrm>
                  <a:off x="3635320" y="6154627"/>
                  <a:ext cx="766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8">
              <p14:nvContentPartPr>
                <p14:cNvPr id="1495" name="Input penna 1494">
                  <a:extLst>
                    <a:ext uri="{FF2B5EF4-FFF2-40B4-BE49-F238E27FC236}">
                      <a16:creationId xmlns:a16="http://schemas.microsoft.com/office/drawing/2014/main" id="{5332ACA2-1B6B-40F0-84D3-C8B746423178}"/>
                    </a:ext>
                  </a:extLst>
                </p14:cNvPr>
                <p14:cNvContentPartPr/>
                <p14:nvPr/>
              </p14:nvContentPartPr>
              <p14:xfrm>
                <a:off x="3706960" y="6161827"/>
                <a:ext cx="88560" cy="72720"/>
              </p14:xfrm>
            </p:contentPart>
          </mc:Choice>
          <mc:Fallback xmlns="">
            <p:pic>
              <p:nvPicPr>
                <p:cNvPr id="706" name="Input penna 705">
                  <a:extLst>
                    <a:ext uri="{FF2B5EF4-FFF2-40B4-BE49-F238E27FC236}">
                      <a16:creationId xmlns:a16="http://schemas.microsoft.com/office/drawing/2014/main" id="{CCDD2770-63C6-4AC5-9107-4647B572261D}"/>
                    </a:ext>
                  </a:extLst>
                </p:cNvPr>
                <p:cNvPicPr/>
                <p:nvPr/>
              </p:nvPicPr>
              <p:blipFill>
                <a:blip r:embed="rId2789"/>
                <a:stretch>
                  <a:fillRect/>
                </a:stretch>
              </p:blipFill>
              <p:spPr>
                <a:xfrm>
                  <a:off x="3698320" y="6152827"/>
                  <a:ext cx="1062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0">
              <p14:nvContentPartPr>
                <p14:cNvPr id="1496" name="Input penna 1495">
                  <a:extLst>
                    <a:ext uri="{FF2B5EF4-FFF2-40B4-BE49-F238E27FC236}">
                      <a16:creationId xmlns:a16="http://schemas.microsoft.com/office/drawing/2014/main" id="{F6011876-4268-499F-9CCA-0842E09784CE}"/>
                    </a:ext>
                  </a:extLst>
                </p14:cNvPr>
                <p14:cNvContentPartPr/>
                <p14:nvPr/>
              </p14:nvContentPartPr>
              <p14:xfrm>
                <a:off x="3820360" y="6167947"/>
                <a:ext cx="360" cy="67320"/>
              </p14:xfrm>
            </p:contentPart>
          </mc:Choice>
          <mc:Fallback xmlns="">
            <p:pic>
              <p:nvPicPr>
                <p:cNvPr id="707" name="Input penna 706">
                  <a:extLst>
                    <a:ext uri="{FF2B5EF4-FFF2-40B4-BE49-F238E27FC236}">
                      <a16:creationId xmlns:a16="http://schemas.microsoft.com/office/drawing/2014/main" id="{06D37968-F137-4B00-AB8F-8EB4D4DEE3D5}"/>
                    </a:ext>
                  </a:extLst>
                </p:cNvPr>
                <p:cNvPicPr/>
                <p:nvPr/>
              </p:nvPicPr>
              <p:blipFill>
                <a:blip r:embed="rId2791"/>
                <a:stretch>
                  <a:fillRect/>
                </a:stretch>
              </p:blipFill>
              <p:spPr>
                <a:xfrm>
                  <a:off x="3811360" y="6158947"/>
                  <a:ext cx="180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2">
              <p14:nvContentPartPr>
                <p14:cNvPr id="1497" name="Input penna 1496">
                  <a:extLst>
                    <a:ext uri="{FF2B5EF4-FFF2-40B4-BE49-F238E27FC236}">
                      <a16:creationId xmlns:a16="http://schemas.microsoft.com/office/drawing/2014/main" id="{2B53F37F-656F-4FB5-BBD5-D850D2427D4C}"/>
                    </a:ext>
                  </a:extLst>
                </p14:cNvPr>
                <p14:cNvContentPartPr/>
                <p14:nvPr/>
              </p14:nvContentPartPr>
              <p14:xfrm>
                <a:off x="2656480" y="6281347"/>
                <a:ext cx="87120" cy="89640"/>
              </p14:xfrm>
            </p:contentPart>
          </mc:Choice>
          <mc:Fallback xmlns="">
            <p:pic>
              <p:nvPicPr>
                <p:cNvPr id="709" name="Input penna 708">
                  <a:extLst>
                    <a:ext uri="{FF2B5EF4-FFF2-40B4-BE49-F238E27FC236}">
                      <a16:creationId xmlns:a16="http://schemas.microsoft.com/office/drawing/2014/main" id="{ADDDFC95-5DDC-411A-A36F-5FD3D87D61AD}"/>
                    </a:ext>
                  </a:extLst>
                </p:cNvPr>
                <p:cNvPicPr/>
                <p:nvPr/>
              </p:nvPicPr>
              <p:blipFill>
                <a:blip r:embed="rId2793"/>
                <a:stretch>
                  <a:fillRect/>
                </a:stretch>
              </p:blipFill>
              <p:spPr>
                <a:xfrm>
                  <a:off x="2647840" y="6272707"/>
                  <a:ext cx="104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4">
              <p14:nvContentPartPr>
                <p14:cNvPr id="1498" name="Input penna 1497">
                  <a:extLst>
                    <a:ext uri="{FF2B5EF4-FFF2-40B4-BE49-F238E27FC236}">
                      <a16:creationId xmlns:a16="http://schemas.microsoft.com/office/drawing/2014/main" id="{0BD88603-57B3-46C3-826E-472EA34844EC}"/>
                    </a:ext>
                  </a:extLst>
                </p14:cNvPr>
                <p14:cNvContentPartPr/>
                <p14:nvPr/>
              </p14:nvContentPartPr>
              <p14:xfrm>
                <a:off x="2837200" y="6268027"/>
                <a:ext cx="45000" cy="101160"/>
              </p14:xfrm>
            </p:contentPart>
          </mc:Choice>
          <mc:Fallback xmlns="">
            <p:pic>
              <p:nvPicPr>
                <p:cNvPr id="710" name="Input penna 709">
                  <a:extLst>
                    <a:ext uri="{FF2B5EF4-FFF2-40B4-BE49-F238E27FC236}">
                      <a16:creationId xmlns:a16="http://schemas.microsoft.com/office/drawing/2014/main" id="{19E3BF94-5726-416D-AEE8-BB3CDD9DD68E}"/>
                    </a:ext>
                  </a:extLst>
                </p:cNvPr>
                <p:cNvPicPr/>
                <p:nvPr/>
              </p:nvPicPr>
              <p:blipFill>
                <a:blip r:embed="rId2795"/>
                <a:stretch>
                  <a:fillRect/>
                </a:stretch>
              </p:blipFill>
              <p:spPr>
                <a:xfrm>
                  <a:off x="2828560" y="6259387"/>
                  <a:ext cx="626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6">
              <p14:nvContentPartPr>
                <p14:cNvPr id="1499" name="Input penna 1498">
                  <a:extLst>
                    <a:ext uri="{FF2B5EF4-FFF2-40B4-BE49-F238E27FC236}">
                      <a16:creationId xmlns:a16="http://schemas.microsoft.com/office/drawing/2014/main" id="{F78A095A-9EA9-4400-89A9-FA46CA142C3A}"/>
                    </a:ext>
                  </a:extLst>
                </p14:cNvPr>
                <p14:cNvContentPartPr/>
                <p14:nvPr/>
              </p14:nvContentPartPr>
              <p14:xfrm>
                <a:off x="2911720" y="6307987"/>
                <a:ext cx="47160" cy="55440"/>
              </p14:xfrm>
            </p:contentPart>
          </mc:Choice>
          <mc:Fallback xmlns="">
            <p:pic>
              <p:nvPicPr>
                <p:cNvPr id="711" name="Input penna 710">
                  <a:extLst>
                    <a:ext uri="{FF2B5EF4-FFF2-40B4-BE49-F238E27FC236}">
                      <a16:creationId xmlns:a16="http://schemas.microsoft.com/office/drawing/2014/main" id="{1983F566-60A0-49A0-B99E-A2EBE985779C}"/>
                    </a:ext>
                  </a:extLst>
                </p:cNvPr>
                <p:cNvPicPr/>
                <p:nvPr/>
              </p:nvPicPr>
              <p:blipFill>
                <a:blip r:embed="rId2797"/>
                <a:stretch>
                  <a:fillRect/>
                </a:stretch>
              </p:blipFill>
              <p:spPr>
                <a:xfrm>
                  <a:off x="2902720" y="6299347"/>
                  <a:ext cx="648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8">
              <p14:nvContentPartPr>
                <p14:cNvPr id="1500" name="Input penna 1499">
                  <a:extLst>
                    <a:ext uri="{FF2B5EF4-FFF2-40B4-BE49-F238E27FC236}">
                      <a16:creationId xmlns:a16="http://schemas.microsoft.com/office/drawing/2014/main" id="{43552B10-EA90-406B-B1A5-622E92A55688}"/>
                    </a:ext>
                  </a:extLst>
                </p14:cNvPr>
                <p14:cNvContentPartPr/>
                <p14:nvPr/>
              </p14:nvContentPartPr>
              <p14:xfrm>
                <a:off x="2974360" y="6301867"/>
                <a:ext cx="61920" cy="78840"/>
              </p14:xfrm>
            </p:contentPart>
          </mc:Choice>
          <mc:Fallback xmlns="">
            <p:pic>
              <p:nvPicPr>
                <p:cNvPr id="712" name="Input penna 711">
                  <a:extLst>
                    <a:ext uri="{FF2B5EF4-FFF2-40B4-BE49-F238E27FC236}">
                      <a16:creationId xmlns:a16="http://schemas.microsoft.com/office/drawing/2014/main" id="{DCDF597E-1182-4972-9F62-DF6AAFD9DB08}"/>
                    </a:ext>
                  </a:extLst>
                </p:cNvPr>
                <p:cNvPicPr/>
                <p:nvPr/>
              </p:nvPicPr>
              <p:blipFill>
                <a:blip r:embed="rId2799"/>
                <a:stretch>
                  <a:fillRect/>
                </a:stretch>
              </p:blipFill>
              <p:spPr>
                <a:xfrm>
                  <a:off x="2965360" y="6293227"/>
                  <a:ext cx="7956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0">
              <p14:nvContentPartPr>
                <p14:cNvPr id="1501" name="Input penna 1500">
                  <a:extLst>
                    <a:ext uri="{FF2B5EF4-FFF2-40B4-BE49-F238E27FC236}">
                      <a16:creationId xmlns:a16="http://schemas.microsoft.com/office/drawing/2014/main" id="{6A159F37-56FF-4EC4-BE1E-B757422CEA00}"/>
                    </a:ext>
                  </a:extLst>
                </p14:cNvPr>
                <p14:cNvContentPartPr/>
                <p14:nvPr/>
              </p14:nvContentPartPr>
              <p14:xfrm>
                <a:off x="3026560" y="6306547"/>
                <a:ext cx="46440" cy="95400"/>
              </p14:xfrm>
            </p:contentPart>
          </mc:Choice>
          <mc:Fallback xmlns="">
            <p:pic>
              <p:nvPicPr>
                <p:cNvPr id="713" name="Input penna 712">
                  <a:extLst>
                    <a:ext uri="{FF2B5EF4-FFF2-40B4-BE49-F238E27FC236}">
                      <a16:creationId xmlns:a16="http://schemas.microsoft.com/office/drawing/2014/main" id="{3D058637-2324-4039-A677-A33BC67D8675}"/>
                    </a:ext>
                  </a:extLst>
                </p:cNvPr>
                <p:cNvPicPr/>
                <p:nvPr/>
              </p:nvPicPr>
              <p:blipFill>
                <a:blip r:embed="rId2801"/>
                <a:stretch>
                  <a:fillRect/>
                </a:stretch>
              </p:blipFill>
              <p:spPr>
                <a:xfrm>
                  <a:off x="3017920" y="6297547"/>
                  <a:ext cx="640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2">
              <p14:nvContentPartPr>
                <p14:cNvPr id="1502" name="Input penna 1501">
                  <a:extLst>
                    <a:ext uri="{FF2B5EF4-FFF2-40B4-BE49-F238E27FC236}">
                      <a16:creationId xmlns:a16="http://schemas.microsoft.com/office/drawing/2014/main" id="{756116E1-DFC3-4A59-AD4F-5C62CF32A6F6}"/>
                    </a:ext>
                  </a:extLst>
                </p14:cNvPr>
                <p14:cNvContentPartPr/>
                <p14:nvPr/>
              </p14:nvContentPartPr>
              <p14:xfrm>
                <a:off x="3087760" y="6324907"/>
                <a:ext cx="52200" cy="59040"/>
              </p14:xfrm>
            </p:contentPart>
          </mc:Choice>
          <mc:Fallback xmlns="">
            <p:pic>
              <p:nvPicPr>
                <p:cNvPr id="714" name="Input penna 713">
                  <a:extLst>
                    <a:ext uri="{FF2B5EF4-FFF2-40B4-BE49-F238E27FC236}">
                      <a16:creationId xmlns:a16="http://schemas.microsoft.com/office/drawing/2014/main" id="{8223149E-8E84-4E80-91B5-5A65E11D919B}"/>
                    </a:ext>
                  </a:extLst>
                </p:cNvPr>
                <p:cNvPicPr/>
                <p:nvPr/>
              </p:nvPicPr>
              <p:blipFill>
                <a:blip r:embed="rId2803"/>
                <a:stretch>
                  <a:fillRect/>
                </a:stretch>
              </p:blipFill>
              <p:spPr>
                <a:xfrm>
                  <a:off x="3079120" y="6315907"/>
                  <a:ext cx="698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4">
              <p14:nvContentPartPr>
                <p14:cNvPr id="1503" name="Input penna 1502">
                  <a:extLst>
                    <a:ext uri="{FF2B5EF4-FFF2-40B4-BE49-F238E27FC236}">
                      <a16:creationId xmlns:a16="http://schemas.microsoft.com/office/drawing/2014/main" id="{C42D432C-6CF2-4D75-AD52-0F3771A552FF}"/>
                    </a:ext>
                  </a:extLst>
                </p14:cNvPr>
                <p14:cNvContentPartPr/>
                <p14:nvPr/>
              </p14:nvContentPartPr>
              <p14:xfrm>
                <a:off x="3258040" y="6312667"/>
                <a:ext cx="7920" cy="66240"/>
              </p14:xfrm>
            </p:contentPart>
          </mc:Choice>
          <mc:Fallback xmlns="">
            <p:pic>
              <p:nvPicPr>
                <p:cNvPr id="716" name="Input penna 715">
                  <a:extLst>
                    <a:ext uri="{FF2B5EF4-FFF2-40B4-BE49-F238E27FC236}">
                      <a16:creationId xmlns:a16="http://schemas.microsoft.com/office/drawing/2014/main" id="{3B709014-6EFB-4BC0-85A9-33180A17EF0E}"/>
                    </a:ext>
                  </a:extLst>
                </p:cNvPr>
                <p:cNvPicPr/>
                <p:nvPr/>
              </p:nvPicPr>
              <p:blipFill>
                <a:blip r:embed="rId2805"/>
                <a:stretch>
                  <a:fillRect/>
                </a:stretch>
              </p:blipFill>
              <p:spPr>
                <a:xfrm>
                  <a:off x="3249040" y="6303667"/>
                  <a:ext cx="255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6">
              <p14:nvContentPartPr>
                <p14:cNvPr id="1504" name="Input penna 1503">
                  <a:extLst>
                    <a:ext uri="{FF2B5EF4-FFF2-40B4-BE49-F238E27FC236}">
                      <a16:creationId xmlns:a16="http://schemas.microsoft.com/office/drawing/2014/main" id="{8B6F501D-B99D-4424-98F5-3BC98713B729}"/>
                    </a:ext>
                  </a:extLst>
                </p14:cNvPr>
                <p14:cNvContentPartPr/>
                <p14:nvPr/>
              </p14:nvContentPartPr>
              <p14:xfrm>
                <a:off x="3254080" y="6309427"/>
                <a:ext cx="54360" cy="87480"/>
              </p14:xfrm>
            </p:contentPart>
          </mc:Choice>
          <mc:Fallback xmlns="">
            <p:pic>
              <p:nvPicPr>
                <p:cNvPr id="717" name="Input penna 716">
                  <a:extLst>
                    <a:ext uri="{FF2B5EF4-FFF2-40B4-BE49-F238E27FC236}">
                      <a16:creationId xmlns:a16="http://schemas.microsoft.com/office/drawing/2014/main" id="{AAE29CD1-5A4E-4ADB-A541-67C4DFB35547}"/>
                    </a:ext>
                  </a:extLst>
                </p:cNvPr>
                <p:cNvPicPr/>
                <p:nvPr/>
              </p:nvPicPr>
              <p:blipFill>
                <a:blip r:embed="rId2807"/>
                <a:stretch>
                  <a:fillRect/>
                </a:stretch>
              </p:blipFill>
              <p:spPr>
                <a:xfrm>
                  <a:off x="3245440" y="6300787"/>
                  <a:ext cx="720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8">
              <p14:nvContentPartPr>
                <p14:cNvPr id="1505" name="Input penna 1504">
                  <a:extLst>
                    <a:ext uri="{FF2B5EF4-FFF2-40B4-BE49-F238E27FC236}">
                      <a16:creationId xmlns:a16="http://schemas.microsoft.com/office/drawing/2014/main" id="{20319A5D-2983-4E9F-8A52-06C5DA05D2A5}"/>
                    </a:ext>
                  </a:extLst>
                </p14:cNvPr>
                <p14:cNvContentPartPr/>
                <p14:nvPr/>
              </p14:nvContentPartPr>
              <p14:xfrm>
                <a:off x="3326800" y="6312667"/>
                <a:ext cx="10080" cy="70560"/>
              </p14:xfrm>
            </p:contentPart>
          </mc:Choice>
          <mc:Fallback xmlns="">
            <p:pic>
              <p:nvPicPr>
                <p:cNvPr id="718" name="Input penna 717">
                  <a:extLst>
                    <a:ext uri="{FF2B5EF4-FFF2-40B4-BE49-F238E27FC236}">
                      <a16:creationId xmlns:a16="http://schemas.microsoft.com/office/drawing/2014/main" id="{7C520C3E-F7DE-42CE-B792-06D6BC326D08}"/>
                    </a:ext>
                  </a:extLst>
                </p:cNvPr>
                <p:cNvPicPr/>
                <p:nvPr/>
              </p:nvPicPr>
              <p:blipFill>
                <a:blip r:embed="rId2809"/>
                <a:stretch>
                  <a:fillRect/>
                </a:stretch>
              </p:blipFill>
              <p:spPr>
                <a:xfrm>
                  <a:off x="3318160" y="6303667"/>
                  <a:ext cx="277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0">
              <p14:nvContentPartPr>
                <p14:cNvPr id="1506" name="Input penna 1505">
                  <a:extLst>
                    <a:ext uri="{FF2B5EF4-FFF2-40B4-BE49-F238E27FC236}">
                      <a16:creationId xmlns:a16="http://schemas.microsoft.com/office/drawing/2014/main" id="{E275FC34-E61F-462F-BC9D-6491DFBF0894}"/>
                    </a:ext>
                  </a:extLst>
                </p14:cNvPr>
                <p14:cNvContentPartPr/>
                <p14:nvPr/>
              </p14:nvContentPartPr>
              <p14:xfrm>
                <a:off x="3357040" y="6301867"/>
                <a:ext cx="48240" cy="86040"/>
              </p14:xfrm>
            </p:contentPart>
          </mc:Choice>
          <mc:Fallback xmlns="">
            <p:pic>
              <p:nvPicPr>
                <p:cNvPr id="719" name="Input penna 718">
                  <a:extLst>
                    <a:ext uri="{FF2B5EF4-FFF2-40B4-BE49-F238E27FC236}">
                      <a16:creationId xmlns:a16="http://schemas.microsoft.com/office/drawing/2014/main" id="{219ADD4C-61D1-4E7E-88D5-F97B9821614A}"/>
                    </a:ext>
                  </a:extLst>
                </p:cNvPr>
                <p:cNvPicPr/>
                <p:nvPr/>
              </p:nvPicPr>
              <p:blipFill>
                <a:blip r:embed="rId2811"/>
                <a:stretch>
                  <a:fillRect/>
                </a:stretch>
              </p:blipFill>
              <p:spPr>
                <a:xfrm>
                  <a:off x="3348040" y="6293227"/>
                  <a:ext cx="658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2">
              <p14:nvContentPartPr>
                <p14:cNvPr id="1507" name="Input penna 1506">
                  <a:extLst>
                    <a:ext uri="{FF2B5EF4-FFF2-40B4-BE49-F238E27FC236}">
                      <a16:creationId xmlns:a16="http://schemas.microsoft.com/office/drawing/2014/main" id="{270AAE7A-546A-4377-BBA3-161E415CA04F}"/>
                    </a:ext>
                  </a:extLst>
                </p14:cNvPr>
                <p14:cNvContentPartPr/>
                <p14:nvPr/>
              </p14:nvContentPartPr>
              <p14:xfrm>
                <a:off x="3429760" y="6303307"/>
                <a:ext cx="52200" cy="90360"/>
              </p14:xfrm>
            </p:contentPart>
          </mc:Choice>
          <mc:Fallback xmlns="">
            <p:pic>
              <p:nvPicPr>
                <p:cNvPr id="720" name="Input penna 719">
                  <a:extLst>
                    <a:ext uri="{FF2B5EF4-FFF2-40B4-BE49-F238E27FC236}">
                      <a16:creationId xmlns:a16="http://schemas.microsoft.com/office/drawing/2014/main" id="{6A652738-D3A1-49B4-8F37-932214FC2209}"/>
                    </a:ext>
                  </a:extLst>
                </p:cNvPr>
                <p:cNvPicPr/>
                <p:nvPr/>
              </p:nvPicPr>
              <p:blipFill>
                <a:blip r:embed="rId2813"/>
                <a:stretch>
                  <a:fillRect/>
                </a:stretch>
              </p:blipFill>
              <p:spPr>
                <a:xfrm>
                  <a:off x="3420760" y="6294667"/>
                  <a:ext cx="698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4">
              <p14:nvContentPartPr>
                <p14:cNvPr id="1508" name="Input penna 1507">
                  <a:extLst>
                    <a:ext uri="{FF2B5EF4-FFF2-40B4-BE49-F238E27FC236}">
                      <a16:creationId xmlns:a16="http://schemas.microsoft.com/office/drawing/2014/main" id="{333BE2C1-7315-4090-9FB2-D90BEF600A89}"/>
                    </a:ext>
                  </a:extLst>
                </p14:cNvPr>
                <p14:cNvContentPartPr/>
                <p14:nvPr/>
              </p14:nvContentPartPr>
              <p14:xfrm>
                <a:off x="3422560" y="6359827"/>
                <a:ext cx="61560" cy="360"/>
              </p14:xfrm>
            </p:contentPart>
          </mc:Choice>
          <mc:Fallback xmlns="">
            <p:pic>
              <p:nvPicPr>
                <p:cNvPr id="721" name="Input penna 720">
                  <a:extLst>
                    <a:ext uri="{FF2B5EF4-FFF2-40B4-BE49-F238E27FC236}">
                      <a16:creationId xmlns:a16="http://schemas.microsoft.com/office/drawing/2014/main" id="{B3040E38-CBBE-46AF-B24C-7089B8C750E4}"/>
                    </a:ext>
                  </a:extLst>
                </p:cNvPr>
                <p:cNvPicPr/>
                <p:nvPr/>
              </p:nvPicPr>
              <p:blipFill>
                <a:blip r:embed="rId2244"/>
                <a:stretch>
                  <a:fillRect/>
                </a:stretch>
              </p:blipFill>
              <p:spPr>
                <a:xfrm>
                  <a:off x="3413560" y="6351187"/>
                  <a:ext cx="79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5">
              <p14:nvContentPartPr>
                <p14:cNvPr id="1509" name="Input penna 1508">
                  <a:extLst>
                    <a:ext uri="{FF2B5EF4-FFF2-40B4-BE49-F238E27FC236}">
                      <a16:creationId xmlns:a16="http://schemas.microsoft.com/office/drawing/2014/main" id="{396C3CE3-CFF9-4D0E-8822-A419D169A00C}"/>
                    </a:ext>
                  </a:extLst>
                </p14:cNvPr>
                <p14:cNvContentPartPr/>
                <p14:nvPr/>
              </p14:nvContentPartPr>
              <p14:xfrm>
                <a:off x="3488080" y="6320227"/>
                <a:ext cx="99360" cy="73800"/>
              </p14:xfrm>
            </p:contentPart>
          </mc:Choice>
          <mc:Fallback xmlns="">
            <p:pic>
              <p:nvPicPr>
                <p:cNvPr id="722" name="Input penna 721">
                  <a:extLst>
                    <a:ext uri="{FF2B5EF4-FFF2-40B4-BE49-F238E27FC236}">
                      <a16:creationId xmlns:a16="http://schemas.microsoft.com/office/drawing/2014/main" id="{2AF53036-C042-44CF-8339-D3D5AA224C97}"/>
                    </a:ext>
                  </a:extLst>
                </p:cNvPr>
                <p:cNvPicPr/>
                <p:nvPr/>
              </p:nvPicPr>
              <p:blipFill>
                <a:blip r:embed="rId2816"/>
                <a:stretch>
                  <a:fillRect/>
                </a:stretch>
              </p:blipFill>
              <p:spPr>
                <a:xfrm>
                  <a:off x="3479080" y="6311587"/>
                  <a:ext cx="117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7">
              <p14:nvContentPartPr>
                <p14:cNvPr id="1510" name="Input penna 1509">
                  <a:extLst>
                    <a:ext uri="{FF2B5EF4-FFF2-40B4-BE49-F238E27FC236}">
                      <a16:creationId xmlns:a16="http://schemas.microsoft.com/office/drawing/2014/main" id="{8A46C859-0FF2-48BC-9879-2693D0BCD635}"/>
                    </a:ext>
                  </a:extLst>
                </p14:cNvPr>
                <p14:cNvContentPartPr/>
                <p14:nvPr/>
              </p14:nvContentPartPr>
              <p14:xfrm>
                <a:off x="3598240" y="6303307"/>
                <a:ext cx="57600" cy="88920"/>
              </p14:xfrm>
            </p:contentPart>
          </mc:Choice>
          <mc:Fallback xmlns="">
            <p:pic>
              <p:nvPicPr>
                <p:cNvPr id="723" name="Input penna 722">
                  <a:extLst>
                    <a:ext uri="{FF2B5EF4-FFF2-40B4-BE49-F238E27FC236}">
                      <a16:creationId xmlns:a16="http://schemas.microsoft.com/office/drawing/2014/main" id="{48B4B4E7-9CCB-4D3A-9A7F-E3657A5D9CCA}"/>
                    </a:ext>
                  </a:extLst>
                </p:cNvPr>
                <p:cNvPicPr/>
                <p:nvPr/>
              </p:nvPicPr>
              <p:blipFill>
                <a:blip r:embed="rId2818"/>
                <a:stretch>
                  <a:fillRect/>
                </a:stretch>
              </p:blipFill>
              <p:spPr>
                <a:xfrm>
                  <a:off x="3589600" y="6294667"/>
                  <a:ext cx="752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9">
              <p14:nvContentPartPr>
                <p14:cNvPr id="1511" name="Input penna 1510">
                  <a:extLst>
                    <a:ext uri="{FF2B5EF4-FFF2-40B4-BE49-F238E27FC236}">
                      <a16:creationId xmlns:a16="http://schemas.microsoft.com/office/drawing/2014/main" id="{173E2BB8-7782-43DA-8841-2374C194BCA7}"/>
                    </a:ext>
                  </a:extLst>
                </p14:cNvPr>
                <p14:cNvContentPartPr/>
                <p14:nvPr/>
              </p14:nvContentPartPr>
              <p14:xfrm>
                <a:off x="3678520" y="6320227"/>
                <a:ext cx="42480" cy="69120"/>
              </p14:xfrm>
            </p:contentPart>
          </mc:Choice>
          <mc:Fallback xmlns="">
            <p:pic>
              <p:nvPicPr>
                <p:cNvPr id="724" name="Input penna 723">
                  <a:extLst>
                    <a:ext uri="{FF2B5EF4-FFF2-40B4-BE49-F238E27FC236}">
                      <a16:creationId xmlns:a16="http://schemas.microsoft.com/office/drawing/2014/main" id="{30692326-34DA-4216-AF46-BBB9E0A8C178}"/>
                    </a:ext>
                  </a:extLst>
                </p:cNvPr>
                <p:cNvPicPr/>
                <p:nvPr/>
              </p:nvPicPr>
              <p:blipFill>
                <a:blip r:embed="rId2820"/>
                <a:stretch>
                  <a:fillRect/>
                </a:stretch>
              </p:blipFill>
              <p:spPr>
                <a:xfrm>
                  <a:off x="3669880" y="6311227"/>
                  <a:ext cx="60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1">
              <p14:nvContentPartPr>
                <p14:cNvPr id="1512" name="Input penna 1511">
                  <a:extLst>
                    <a:ext uri="{FF2B5EF4-FFF2-40B4-BE49-F238E27FC236}">
                      <a16:creationId xmlns:a16="http://schemas.microsoft.com/office/drawing/2014/main" id="{1B3EE442-0E84-45B8-B1A0-BC6E06BB61CA}"/>
                    </a:ext>
                  </a:extLst>
                </p14:cNvPr>
                <p14:cNvContentPartPr/>
                <p14:nvPr/>
              </p14:nvContentPartPr>
              <p14:xfrm>
                <a:off x="3680680" y="6387187"/>
                <a:ext cx="360" cy="360"/>
              </p14:xfrm>
            </p:contentPart>
          </mc:Choice>
          <mc:Fallback xmlns="">
            <p:pic>
              <p:nvPicPr>
                <p:cNvPr id="725" name="Input penna 724">
                  <a:extLst>
                    <a:ext uri="{FF2B5EF4-FFF2-40B4-BE49-F238E27FC236}">
                      <a16:creationId xmlns:a16="http://schemas.microsoft.com/office/drawing/2014/main" id="{C9358FE7-7DE3-4BE4-815C-9ED3F4C4C394}"/>
                    </a:ext>
                  </a:extLst>
                </p:cNvPr>
                <p:cNvPicPr/>
                <p:nvPr/>
              </p:nvPicPr>
              <p:blipFill>
                <a:blip r:embed="rId2645"/>
                <a:stretch>
                  <a:fillRect/>
                </a:stretch>
              </p:blipFill>
              <p:spPr>
                <a:xfrm>
                  <a:off x="3671680" y="637854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2">
              <p14:nvContentPartPr>
                <p14:cNvPr id="1513" name="Input penna 1512">
                  <a:extLst>
                    <a:ext uri="{FF2B5EF4-FFF2-40B4-BE49-F238E27FC236}">
                      <a16:creationId xmlns:a16="http://schemas.microsoft.com/office/drawing/2014/main" id="{A0757151-2F61-493E-B7EC-1234EC2F8524}"/>
                    </a:ext>
                  </a:extLst>
                </p14:cNvPr>
                <p14:cNvContentPartPr/>
                <p14:nvPr/>
              </p14:nvContentPartPr>
              <p14:xfrm>
                <a:off x="3680680" y="6306547"/>
                <a:ext cx="111240" cy="81000"/>
              </p14:xfrm>
            </p:contentPart>
          </mc:Choice>
          <mc:Fallback xmlns="">
            <p:pic>
              <p:nvPicPr>
                <p:cNvPr id="726" name="Input penna 725">
                  <a:extLst>
                    <a:ext uri="{FF2B5EF4-FFF2-40B4-BE49-F238E27FC236}">
                      <a16:creationId xmlns:a16="http://schemas.microsoft.com/office/drawing/2014/main" id="{083EE331-3C88-45DB-A6C0-2DB063071F8E}"/>
                    </a:ext>
                  </a:extLst>
                </p:cNvPr>
                <p:cNvPicPr/>
                <p:nvPr/>
              </p:nvPicPr>
              <p:blipFill>
                <a:blip r:embed="rId2823"/>
                <a:stretch>
                  <a:fillRect/>
                </a:stretch>
              </p:blipFill>
              <p:spPr>
                <a:xfrm>
                  <a:off x="3671680" y="6297547"/>
                  <a:ext cx="1288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4">
              <p14:nvContentPartPr>
                <p14:cNvPr id="1514" name="Input penna 1513">
                  <a:extLst>
                    <a:ext uri="{FF2B5EF4-FFF2-40B4-BE49-F238E27FC236}">
                      <a16:creationId xmlns:a16="http://schemas.microsoft.com/office/drawing/2014/main" id="{888C582F-BA6E-4B88-B051-F4D95593A6EA}"/>
                    </a:ext>
                  </a:extLst>
                </p14:cNvPr>
                <p14:cNvContentPartPr/>
                <p14:nvPr/>
              </p14:nvContentPartPr>
              <p14:xfrm>
                <a:off x="3757000" y="6321667"/>
                <a:ext cx="99720" cy="75240"/>
              </p14:xfrm>
            </p:contentPart>
          </mc:Choice>
          <mc:Fallback xmlns="">
            <p:pic>
              <p:nvPicPr>
                <p:cNvPr id="727" name="Input penna 726">
                  <a:extLst>
                    <a:ext uri="{FF2B5EF4-FFF2-40B4-BE49-F238E27FC236}">
                      <a16:creationId xmlns:a16="http://schemas.microsoft.com/office/drawing/2014/main" id="{1B1DCA6B-035E-4301-8F0E-46AEE99C233A}"/>
                    </a:ext>
                  </a:extLst>
                </p:cNvPr>
                <p:cNvPicPr/>
                <p:nvPr/>
              </p:nvPicPr>
              <p:blipFill>
                <a:blip r:embed="rId2825"/>
                <a:stretch>
                  <a:fillRect/>
                </a:stretch>
              </p:blipFill>
              <p:spPr>
                <a:xfrm>
                  <a:off x="3748360" y="6313027"/>
                  <a:ext cx="117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6">
              <p14:nvContentPartPr>
                <p14:cNvPr id="1515" name="Input penna 1514">
                  <a:extLst>
                    <a:ext uri="{FF2B5EF4-FFF2-40B4-BE49-F238E27FC236}">
                      <a16:creationId xmlns:a16="http://schemas.microsoft.com/office/drawing/2014/main" id="{008B127E-44DD-4EB5-9BA6-51C925B8D305}"/>
                    </a:ext>
                  </a:extLst>
                </p14:cNvPr>
                <p14:cNvContentPartPr/>
                <p14:nvPr/>
              </p14:nvContentPartPr>
              <p14:xfrm>
                <a:off x="3883360" y="6367387"/>
                <a:ext cx="32760" cy="56880"/>
              </p14:xfrm>
            </p:contentPart>
          </mc:Choice>
          <mc:Fallback xmlns="">
            <p:pic>
              <p:nvPicPr>
                <p:cNvPr id="735" name="Input penna 734">
                  <a:extLst>
                    <a:ext uri="{FF2B5EF4-FFF2-40B4-BE49-F238E27FC236}">
                      <a16:creationId xmlns:a16="http://schemas.microsoft.com/office/drawing/2014/main" id="{76722854-AAAA-4281-872E-24E1E8AB99D7}"/>
                    </a:ext>
                  </a:extLst>
                </p:cNvPr>
                <p:cNvPicPr/>
                <p:nvPr/>
              </p:nvPicPr>
              <p:blipFill>
                <a:blip r:embed="rId2827"/>
                <a:stretch>
                  <a:fillRect/>
                </a:stretch>
              </p:blipFill>
              <p:spPr>
                <a:xfrm>
                  <a:off x="3874360" y="6358747"/>
                  <a:ext cx="50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8">
              <p14:nvContentPartPr>
                <p14:cNvPr id="1516" name="Input penna 1515">
                  <a:extLst>
                    <a:ext uri="{FF2B5EF4-FFF2-40B4-BE49-F238E27FC236}">
                      <a16:creationId xmlns:a16="http://schemas.microsoft.com/office/drawing/2014/main" id="{83519414-CECA-4EB2-9C42-1D8090A4321F}"/>
                    </a:ext>
                  </a:extLst>
                </p14:cNvPr>
                <p14:cNvContentPartPr/>
                <p14:nvPr/>
              </p14:nvContentPartPr>
              <p14:xfrm>
                <a:off x="2598160" y="6468187"/>
                <a:ext cx="61560" cy="79560"/>
              </p14:xfrm>
            </p:contentPart>
          </mc:Choice>
          <mc:Fallback xmlns="">
            <p:pic>
              <p:nvPicPr>
                <p:cNvPr id="736" name="Input penna 735">
                  <a:extLst>
                    <a:ext uri="{FF2B5EF4-FFF2-40B4-BE49-F238E27FC236}">
                      <a16:creationId xmlns:a16="http://schemas.microsoft.com/office/drawing/2014/main" id="{489D1FB8-D6F9-4A25-970B-4A9372F5A04F}"/>
                    </a:ext>
                  </a:extLst>
                </p:cNvPr>
                <p:cNvPicPr/>
                <p:nvPr/>
              </p:nvPicPr>
              <p:blipFill>
                <a:blip r:embed="rId2829"/>
                <a:stretch>
                  <a:fillRect/>
                </a:stretch>
              </p:blipFill>
              <p:spPr>
                <a:xfrm>
                  <a:off x="2589520" y="6459187"/>
                  <a:ext cx="79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0">
              <p14:nvContentPartPr>
                <p14:cNvPr id="1517" name="Input penna 1516">
                  <a:extLst>
                    <a:ext uri="{FF2B5EF4-FFF2-40B4-BE49-F238E27FC236}">
                      <a16:creationId xmlns:a16="http://schemas.microsoft.com/office/drawing/2014/main" id="{D8D50AFE-7E7D-475E-9C85-07078C21B65B}"/>
                    </a:ext>
                  </a:extLst>
                </p14:cNvPr>
                <p14:cNvContentPartPr/>
                <p14:nvPr/>
              </p14:nvContentPartPr>
              <p14:xfrm>
                <a:off x="2676640" y="6472507"/>
                <a:ext cx="50040" cy="88560"/>
              </p14:xfrm>
            </p:contentPart>
          </mc:Choice>
          <mc:Fallback xmlns="">
            <p:pic>
              <p:nvPicPr>
                <p:cNvPr id="737" name="Input penna 736">
                  <a:extLst>
                    <a:ext uri="{FF2B5EF4-FFF2-40B4-BE49-F238E27FC236}">
                      <a16:creationId xmlns:a16="http://schemas.microsoft.com/office/drawing/2014/main" id="{289DCCA4-A642-4CB4-B829-17916D25C1FC}"/>
                    </a:ext>
                  </a:extLst>
                </p:cNvPr>
                <p:cNvPicPr/>
                <p:nvPr/>
              </p:nvPicPr>
              <p:blipFill>
                <a:blip r:embed="rId2831"/>
                <a:stretch>
                  <a:fillRect/>
                </a:stretch>
              </p:blipFill>
              <p:spPr>
                <a:xfrm>
                  <a:off x="2668000" y="6463867"/>
                  <a:ext cx="67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2">
              <p14:nvContentPartPr>
                <p14:cNvPr id="1518" name="Input penna 1517">
                  <a:extLst>
                    <a:ext uri="{FF2B5EF4-FFF2-40B4-BE49-F238E27FC236}">
                      <a16:creationId xmlns:a16="http://schemas.microsoft.com/office/drawing/2014/main" id="{C778A692-C385-4F42-B21E-EEF7BB5BB55A}"/>
                    </a:ext>
                  </a:extLst>
                </p14:cNvPr>
                <p14:cNvContentPartPr/>
                <p14:nvPr/>
              </p14:nvContentPartPr>
              <p14:xfrm>
                <a:off x="2676640" y="6513907"/>
                <a:ext cx="46080" cy="14040"/>
              </p14:xfrm>
            </p:contentPart>
          </mc:Choice>
          <mc:Fallback xmlns="">
            <p:pic>
              <p:nvPicPr>
                <p:cNvPr id="738" name="Input penna 737">
                  <a:extLst>
                    <a:ext uri="{FF2B5EF4-FFF2-40B4-BE49-F238E27FC236}">
                      <a16:creationId xmlns:a16="http://schemas.microsoft.com/office/drawing/2014/main" id="{A6F6E1C6-9E74-4AF7-BF1D-F2CC91DFACAE}"/>
                    </a:ext>
                  </a:extLst>
                </p:cNvPr>
                <p:cNvPicPr/>
                <p:nvPr/>
              </p:nvPicPr>
              <p:blipFill>
                <a:blip r:embed="rId2833"/>
                <a:stretch>
                  <a:fillRect/>
                </a:stretch>
              </p:blipFill>
              <p:spPr>
                <a:xfrm>
                  <a:off x="2668000" y="6504907"/>
                  <a:ext cx="637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4">
              <p14:nvContentPartPr>
                <p14:cNvPr id="1519" name="Input penna 1518">
                  <a:extLst>
                    <a:ext uri="{FF2B5EF4-FFF2-40B4-BE49-F238E27FC236}">
                      <a16:creationId xmlns:a16="http://schemas.microsoft.com/office/drawing/2014/main" id="{C309E7C7-C429-4B0F-A79E-FD6405E48A32}"/>
                    </a:ext>
                  </a:extLst>
                </p14:cNvPr>
                <p14:cNvContentPartPr/>
                <p14:nvPr/>
              </p14:nvContentPartPr>
              <p14:xfrm>
                <a:off x="2722720" y="6469627"/>
                <a:ext cx="114840" cy="78120"/>
              </p14:xfrm>
            </p:contentPart>
          </mc:Choice>
          <mc:Fallback xmlns="">
            <p:pic>
              <p:nvPicPr>
                <p:cNvPr id="741" name="Input penna 740">
                  <a:extLst>
                    <a:ext uri="{FF2B5EF4-FFF2-40B4-BE49-F238E27FC236}">
                      <a16:creationId xmlns:a16="http://schemas.microsoft.com/office/drawing/2014/main" id="{135C3DD6-BD1C-425C-BF2F-843C7DDDFA0D}"/>
                    </a:ext>
                  </a:extLst>
                </p:cNvPr>
                <p:cNvPicPr/>
                <p:nvPr/>
              </p:nvPicPr>
              <p:blipFill>
                <a:blip r:embed="rId2835"/>
                <a:stretch>
                  <a:fillRect/>
                </a:stretch>
              </p:blipFill>
              <p:spPr>
                <a:xfrm>
                  <a:off x="2713720" y="6460627"/>
                  <a:ext cx="1324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6">
              <p14:nvContentPartPr>
                <p14:cNvPr id="1520" name="Input penna 1519">
                  <a:extLst>
                    <a:ext uri="{FF2B5EF4-FFF2-40B4-BE49-F238E27FC236}">
                      <a16:creationId xmlns:a16="http://schemas.microsoft.com/office/drawing/2014/main" id="{FD58804D-7406-4D13-9B93-4C2CD7D5BA1C}"/>
                    </a:ext>
                  </a:extLst>
                </p14:cNvPr>
                <p14:cNvContentPartPr/>
                <p14:nvPr/>
              </p14:nvContentPartPr>
              <p14:xfrm>
                <a:off x="2833960" y="6489427"/>
                <a:ext cx="61200" cy="63000"/>
              </p14:xfrm>
            </p:contentPart>
          </mc:Choice>
          <mc:Fallback xmlns="">
            <p:pic>
              <p:nvPicPr>
                <p:cNvPr id="742" name="Input penna 741">
                  <a:extLst>
                    <a:ext uri="{FF2B5EF4-FFF2-40B4-BE49-F238E27FC236}">
                      <a16:creationId xmlns:a16="http://schemas.microsoft.com/office/drawing/2014/main" id="{C3A2E971-1357-482F-BD49-525D5F8576BB}"/>
                    </a:ext>
                  </a:extLst>
                </p:cNvPr>
                <p:cNvPicPr/>
                <p:nvPr/>
              </p:nvPicPr>
              <p:blipFill>
                <a:blip r:embed="rId2837"/>
                <a:stretch>
                  <a:fillRect/>
                </a:stretch>
              </p:blipFill>
              <p:spPr>
                <a:xfrm>
                  <a:off x="2824960" y="6480427"/>
                  <a:ext cx="788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8">
              <p14:nvContentPartPr>
                <p14:cNvPr id="1521" name="Input penna 1520">
                  <a:extLst>
                    <a:ext uri="{FF2B5EF4-FFF2-40B4-BE49-F238E27FC236}">
                      <a16:creationId xmlns:a16="http://schemas.microsoft.com/office/drawing/2014/main" id="{AE4B03F1-6A19-4B0D-AF82-B07A62843EDE}"/>
                    </a:ext>
                  </a:extLst>
                </p14:cNvPr>
                <p14:cNvContentPartPr/>
                <p14:nvPr/>
              </p14:nvContentPartPr>
              <p14:xfrm>
                <a:off x="2923240" y="6516787"/>
                <a:ext cx="6120" cy="53640"/>
              </p14:xfrm>
            </p:contentPart>
          </mc:Choice>
          <mc:Fallback xmlns="">
            <p:pic>
              <p:nvPicPr>
                <p:cNvPr id="743" name="Input penna 742">
                  <a:extLst>
                    <a:ext uri="{FF2B5EF4-FFF2-40B4-BE49-F238E27FC236}">
                      <a16:creationId xmlns:a16="http://schemas.microsoft.com/office/drawing/2014/main" id="{CB2EA6FD-43A3-4448-BACE-A671FFE41BDD}"/>
                    </a:ext>
                  </a:extLst>
                </p:cNvPr>
                <p:cNvPicPr/>
                <p:nvPr/>
              </p:nvPicPr>
              <p:blipFill>
                <a:blip r:embed="rId2839"/>
                <a:stretch>
                  <a:fillRect/>
                </a:stretch>
              </p:blipFill>
              <p:spPr>
                <a:xfrm>
                  <a:off x="2914600" y="6508147"/>
                  <a:ext cx="237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0">
              <p14:nvContentPartPr>
                <p14:cNvPr id="1522" name="Input penna 1521">
                  <a:extLst>
                    <a:ext uri="{FF2B5EF4-FFF2-40B4-BE49-F238E27FC236}">
                      <a16:creationId xmlns:a16="http://schemas.microsoft.com/office/drawing/2014/main" id="{7718A0E6-F0E1-443E-8BCB-42CA6B74A315}"/>
                    </a:ext>
                  </a:extLst>
                </p14:cNvPr>
                <p14:cNvContentPartPr/>
                <p14:nvPr/>
              </p14:nvContentPartPr>
              <p14:xfrm>
                <a:off x="2935480" y="6481867"/>
                <a:ext cx="95400" cy="102600"/>
              </p14:xfrm>
            </p:contentPart>
          </mc:Choice>
          <mc:Fallback xmlns="">
            <p:pic>
              <p:nvPicPr>
                <p:cNvPr id="744" name="Input penna 743">
                  <a:extLst>
                    <a:ext uri="{FF2B5EF4-FFF2-40B4-BE49-F238E27FC236}">
                      <a16:creationId xmlns:a16="http://schemas.microsoft.com/office/drawing/2014/main" id="{DAA47E2B-792C-46CB-BEC0-7D2F3D339D61}"/>
                    </a:ext>
                  </a:extLst>
                </p:cNvPr>
                <p:cNvPicPr/>
                <p:nvPr/>
              </p:nvPicPr>
              <p:blipFill>
                <a:blip r:embed="rId2841"/>
                <a:stretch>
                  <a:fillRect/>
                </a:stretch>
              </p:blipFill>
              <p:spPr>
                <a:xfrm>
                  <a:off x="2926480" y="6472867"/>
                  <a:ext cx="113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2">
              <p14:nvContentPartPr>
                <p14:cNvPr id="1523" name="Input penna 1522">
                  <a:extLst>
                    <a:ext uri="{FF2B5EF4-FFF2-40B4-BE49-F238E27FC236}">
                      <a16:creationId xmlns:a16="http://schemas.microsoft.com/office/drawing/2014/main" id="{23F3FCA7-B8E0-4F73-8099-64FB301F14A0}"/>
                    </a:ext>
                  </a:extLst>
                </p14:cNvPr>
                <p14:cNvContentPartPr/>
                <p14:nvPr/>
              </p14:nvContentPartPr>
              <p14:xfrm>
                <a:off x="2992360" y="6527587"/>
                <a:ext cx="74880" cy="61200"/>
              </p14:xfrm>
            </p:contentPart>
          </mc:Choice>
          <mc:Fallback xmlns="">
            <p:pic>
              <p:nvPicPr>
                <p:cNvPr id="745" name="Input penna 744">
                  <a:extLst>
                    <a:ext uri="{FF2B5EF4-FFF2-40B4-BE49-F238E27FC236}">
                      <a16:creationId xmlns:a16="http://schemas.microsoft.com/office/drawing/2014/main" id="{7D20F178-A03A-4C26-91CE-23F10CCEAD2F}"/>
                    </a:ext>
                  </a:extLst>
                </p:cNvPr>
                <p:cNvPicPr/>
                <p:nvPr/>
              </p:nvPicPr>
              <p:blipFill>
                <a:blip r:embed="rId2843"/>
                <a:stretch>
                  <a:fillRect/>
                </a:stretch>
              </p:blipFill>
              <p:spPr>
                <a:xfrm>
                  <a:off x="2983360" y="6518587"/>
                  <a:ext cx="925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4">
              <p14:nvContentPartPr>
                <p14:cNvPr id="1524" name="Input penna 1523">
                  <a:extLst>
                    <a:ext uri="{FF2B5EF4-FFF2-40B4-BE49-F238E27FC236}">
                      <a16:creationId xmlns:a16="http://schemas.microsoft.com/office/drawing/2014/main" id="{FB0038EE-CC61-4645-9853-19A39DA40327}"/>
                    </a:ext>
                  </a:extLst>
                </p14:cNvPr>
                <p14:cNvContentPartPr/>
                <p14:nvPr/>
              </p14:nvContentPartPr>
              <p14:xfrm>
                <a:off x="3060040" y="6489427"/>
                <a:ext cx="89280" cy="83520"/>
              </p14:xfrm>
            </p:contentPart>
          </mc:Choice>
          <mc:Fallback xmlns="">
            <p:pic>
              <p:nvPicPr>
                <p:cNvPr id="746" name="Input penna 745">
                  <a:extLst>
                    <a:ext uri="{FF2B5EF4-FFF2-40B4-BE49-F238E27FC236}">
                      <a16:creationId xmlns:a16="http://schemas.microsoft.com/office/drawing/2014/main" id="{26284A88-C47F-4346-85BA-9CD753F77E87}"/>
                    </a:ext>
                  </a:extLst>
                </p:cNvPr>
                <p:cNvPicPr/>
                <p:nvPr/>
              </p:nvPicPr>
              <p:blipFill>
                <a:blip r:embed="rId2845"/>
                <a:stretch>
                  <a:fillRect/>
                </a:stretch>
              </p:blipFill>
              <p:spPr>
                <a:xfrm>
                  <a:off x="3051040" y="6480427"/>
                  <a:ext cx="106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6">
              <p14:nvContentPartPr>
                <p14:cNvPr id="1525" name="Input penna 1524">
                  <a:extLst>
                    <a:ext uri="{FF2B5EF4-FFF2-40B4-BE49-F238E27FC236}">
                      <a16:creationId xmlns:a16="http://schemas.microsoft.com/office/drawing/2014/main" id="{0712C369-4777-44FB-8701-5B54662469E3}"/>
                    </a:ext>
                  </a:extLst>
                </p14:cNvPr>
                <p14:cNvContentPartPr/>
                <p14:nvPr/>
              </p14:nvContentPartPr>
              <p14:xfrm>
                <a:off x="3137800" y="6504547"/>
                <a:ext cx="63360" cy="80280"/>
              </p14:xfrm>
            </p:contentPart>
          </mc:Choice>
          <mc:Fallback xmlns="">
            <p:pic>
              <p:nvPicPr>
                <p:cNvPr id="747" name="Input penna 746">
                  <a:extLst>
                    <a:ext uri="{FF2B5EF4-FFF2-40B4-BE49-F238E27FC236}">
                      <a16:creationId xmlns:a16="http://schemas.microsoft.com/office/drawing/2014/main" id="{7BBB2131-589F-4E42-BD8D-9B9C1026BD38}"/>
                    </a:ext>
                  </a:extLst>
                </p:cNvPr>
                <p:cNvPicPr/>
                <p:nvPr/>
              </p:nvPicPr>
              <p:blipFill>
                <a:blip r:embed="rId2847"/>
                <a:stretch>
                  <a:fillRect/>
                </a:stretch>
              </p:blipFill>
              <p:spPr>
                <a:xfrm>
                  <a:off x="3128800" y="6495907"/>
                  <a:ext cx="810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8">
              <p14:nvContentPartPr>
                <p14:cNvPr id="1526" name="Input penna 1525">
                  <a:extLst>
                    <a:ext uri="{FF2B5EF4-FFF2-40B4-BE49-F238E27FC236}">
                      <a16:creationId xmlns:a16="http://schemas.microsoft.com/office/drawing/2014/main" id="{D42FDCF6-F529-4E15-9F31-2348268FC6B8}"/>
                    </a:ext>
                  </a:extLst>
                </p14:cNvPr>
                <p14:cNvContentPartPr/>
                <p14:nvPr/>
              </p14:nvContentPartPr>
              <p14:xfrm>
                <a:off x="3158680" y="6547387"/>
                <a:ext cx="50040" cy="12240"/>
              </p14:xfrm>
            </p:contentPart>
          </mc:Choice>
          <mc:Fallback xmlns="">
            <p:pic>
              <p:nvPicPr>
                <p:cNvPr id="748" name="Input penna 747">
                  <a:extLst>
                    <a:ext uri="{FF2B5EF4-FFF2-40B4-BE49-F238E27FC236}">
                      <a16:creationId xmlns:a16="http://schemas.microsoft.com/office/drawing/2014/main" id="{2B9BB7AA-7A60-4B55-8EED-8068C911A220}"/>
                    </a:ext>
                  </a:extLst>
                </p:cNvPr>
                <p:cNvPicPr/>
                <p:nvPr/>
              </p:nvPicPr>
              <p:blipFill>
                <a:blip r:embed="rId2849"/>
                <a:stretch>
                  <a:fillRect/>
                </a:stretch>
              </p:blipFill>
              <p:spPr>
                <a:xfrm>
                  <a:off x="3150040" y="6538747"/>
                  <a:ext cx="67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0">
              <p14:nvContentPartPr>
                <p14:cNvPr id="1527" name="Input penna 1526">
                  <a:extLst>
                    <a:ext uri="{FF2B5EF4-FFF2-40B4-BE49-F238E27FC236}">
                      <a16:creationId xmlns:a16="http://schemas.microsoft.com/office/drawing/2014/main" id="{826BC219-7EF2-4564-99AB-B9BDE600A01A}"/>
                    </a:ext>
                  </a:extLst>
                </p14:cNvPr>
                <p14:cNvContentPartPr/>
                <p14:nvPr/>
              </p14:nvContentPartPr>
              <p14:xfrm>
                <a:off x="3203320" y="6512107"/>
                <a:ext cx="118080" cy="73080"/>
              </p14:xfrm>
            </p:contentPart>
          </mc:Choice>
          <mc:Fallback xmlns="">
            <p:pic>
              <p:nvPicPr>
                <p:cNvPr id="749" name="Input penna 748">
                  <a:extLst>
                    <a:ext uri="{FF2B5EF4-FFF2-40B4-BE49-F238E27FC236}">
                      <a16:creationId xmlns:a16="http://schemas.microsoft.com/office/drawing/2014/main" id="{745F2593-343B-4624-9A2E-0687E6FF11E5}"/>
                    </a:ext>
                  </a:extLst>
                </p:cNvPr>
                <p:cNvPicPr/>
                <p:nvPr/>
              </p:nvPicPr>
              <p:blipFill>
                <a:blip r:embed="rId2851"/>
                <a:stretch>
                  <a:fillRect/>
                </a:stretch>
              </p:blipFill>
              <p:spPr>
                <a:xfrm>
                  <a:off x="3194320" y="6503467"/>
                  <a:ext cx="135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2">
              <p14:nvContentPartPr>
                <p14:cNvPr id="1528" name="Input penna 1527">
                  <a:extLst>
                    <a:ext uri="{FF2B5EF4-FFF2-40B4-BE49-F238E27FC236}">
                      <a16:creationId xmlns:a16="http://schemas.microsoft.com/office/drawing/2014/main" id="{B296B280-3BE6-48FE-B968-24D0C7346940}"/>
                    </a:ext>
                  </a:extLst>
                </p14:cNvPr>
                <p14:cNvContentPartPr/>
                <p14:nvPr/>
              </p14:nvContentPartPr>
              <p14:xfrm>
                <a:off x="3250480" y="6507787"/>
                <a:ext cx="97560" cy="14040"/>
              </p14:xfrm>
            </p:contentPart>
          </mc:Choice>
          <mc:Fallback xmlns="">
            <p:pic>
              <p:nvPicPr>
                <p:cNvPr id="750" name="Input penna 749">
                  <a:extLst>
                    <a:ext uri="{FF2B5EF4-FFF2-40B4-BE49-F238E27FC236}">
                      <a16:creationId xmlns:a16="http://schemas.microsoft.com/office/drawing/2014/main" id="{66BF43CF-C4A0-46DA-ABA1-AB531230BFAB}"/>
                    </a:ext>
                  </a:extLst>
                </p:cNvPr>
                <p:cNvPicPr/>
                <p:nvPr/>
              </p:nvPicPr>
              <p:blipFill>
                <a:blip r:embed="rId2853"/>
                <a:stretch>
                  <a:fillRect/>
                </a:stretch>
              </p:blipFill>
              <p:spPr>
                <a:xfrm>
                  <a:off x="3241840" y="6498787"/>
                  <a:ext cx="115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4">
              <p14:nvContentPartPr>
                <p14:cNvPr id="1529" name="Input penna 1528">
                  <a:extLst>
                    <a:ext uri="{FF2B5EF4-FFF2-40B4-BE49-F238E27FC236}">
                      <a16:creationId xmlns:a16="http://schemas.microsoft.com/office/drawing/2014/main" id="{35B09DBF-4ACE-42BB-BD1A-3084E8792620}"/>
                    </a:ext>
                  </a:extLst>
                </p14:cNvPr>
                <p14:cNvContentPartPr/>
                <p14:nvPr/>
              </p14:nvContentPartPr>
              <p14:xfrm>
                <a:off x="3336160" y="6495547"/>
                <a:ext cx="63720" cy="95400"/>
              </p14:xfrm>
            </p:contentPart>
          </mc:Choice>
          <mc:Fallback xmlns="">
            <p:pic>
              <p:nvPicPr>
                <p:cNvPr id="751" name="Input penna 750">
                  <a:extLst>
                    <a:ext uri="{FF2B5EF4-FFF2-40B4-BE49-F238E27FC236}">
                      <a16:creationId xmlns:a16="http://schemas.microsoft.com/office/drawing/2014/main" id="{3BDCD045-834E-4A6B-8D1C-19D88A9E4460}"/>
                    </a:ext>
                  </a:extLst>
                </p:cNvPr>
                <p:cNvPicPr/>
                <p:nvPr/>
              </p:nvPicPr>
              <p:blipFill>
                <a:blip r:embed="rId2855"/>
                <a:stretch>
                  <a:fillRect/>
                </a:stretch>
              </p:blipFill>
              <p:spPr>
                <a:xfrm>
                  <a:off x="3327160" y="6486547"/>
                  <a:ext cx="813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6">
              <p14:nvContentPartPr>
                <p14:cNvPr id="1530" name="Input penna 1529">
                  <a:extLst>
                    <a:ext uri="{FF2B5EF4-FFF2-40B4-BE49-F238E27FC236}">
                      <a16:creationId xmlns:a16="http://schemas.microsoft.com/office/drawing/2014/main" id="{9BA3F042-8179-40AE-822E-58BA78D28611}"/>
                    </a:ext>
                  </a:extLst>
                </p14:cNvPr>
                <p14:cNvContentPartPr/>
                <p14:nvPr/>
              </p14:nvContentPartPr>
              <p14:xfrm>
                <a:off x="3325000" y="6542707"/>
                <a:ext cx="82440" cy="18720"/>
              </p14:xfrm>
            </p:contentPart>
          </mc:Choice>
          <mc:Fallback xmlns="">
            <p:pic>
              <p:nvPicPr>
                <p:cNvPr id="752" name="Input penna 751">
                  <a:extLst>
                    <a:ext uri="{FF2B5EF4-FFF2-40B4-BE49-F238E27FC236}">
                      <a16:creationId xmlns:a16="http://schemas.microsoft.com/office/drawing/2014/main" id="{3B65A6B8-3CC2-41F5-A2B0-D2B96840A964}"/>
                    </a:ext>
                  </a:extLst>
                </p:cNvPr>
                <p:cNvPicPr/>
                <p:nvPr/>
              </p:nvPicPr>
              <p:blipFill>
                <a:blip r:embed="rId2857"/>
                <a:stretch>
                  <a:fillRect/>
                </a:stretch>
              </p:blipFill>
              <p:spPr>
                <a:xfrm>
                  <a:off x="3316000" y="6533707"/>
                  <a:ext cx="1000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8">
              <p14:nvContentPartPr>
                <p14:cNvPr id="1531" name="Input penna 1530">
                  <a:extLst>
                    <a:ext uri="{FF2B5EF4-FFF2-40B4-BE49-F238E27FC236}">
                      <a16:creationId xmlns:a16="http://schemas.microsoft.com/office/drawing/2014/main" id="{2CA91C74-8FDD-4AA2-B050-8718E7F601FE}"/>
                    </a:ext>
                  </a:extLst>
                </p14:cNvPr>
                <p14:cNvContentPartPr/>
                <p14:nvPr/>
              </p14:nvContentPartPr>
              <p14:xfrm>
                <a:off x="3485560" y="6516787"/>
                <a:ext cx="7920" cy="79560"/>
              </p14:xfrm>
            </p:contentPart>
          </mc:Choice>
          <mc:Fallback xmlns="">
            <p:pic>
              <p:nvPicPr>
                <p:cNvPr id="754" name="Input penna 753">
                  <a:extLst>
                    <a:ext uri="{FF2B5EF4-FFF2-40B4-BE49-F238E27FC236}">
                      <a16:creationId xmlns:a16="http://schemas.microsoft.com/office/drawing/2014/main" id="{26289281-1C7F-4ADE-805C-B0C83CC8A61E}"/>
                    </a:ext>
                  </a:extLst>
                </p:cNvPr>
                <p:cNvPicPr/>
                <p:nvPr/>
              </p:nvPicPr>
              <p:blipFill>
                <a:blip r:embed="rId2859"/>
                <a:stretch>
                  <a:fillRect/>
                </a:stretch>
              </p:blipFill>
              <p:spPr>
                <a:xfrm>
                  <a:off x="3476560" y="6508147"/>
                  <a:ext cx="255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0">
              <p14:nvContentPartPr>
                <p14:cNvPr id="1532" name="Input penna 1531">
                  <a:extLst>
                    <a:ext uri="{FF2B5EF4-FFF2-40B4-BE49-F238E27FC236}">
                      <a16:creationId xmlns:a16="http://schemas.microsoft.com/office/drawing/2014/main" id="{A31E7240-81A6-484A-8B18-6058EE5C083C}"/>
                    </a:ext>
                  </a:extLst>
                </p14:cNvPr>
                <p14:cNvContentPartPr/>
                <p14:nvPr/>
              </p14:nvContentPartPr>
              <p14:xfrm>
                <a:off x="3518320" y="6533707"/>
                <a:ext cx="59400" cy="58680"/>
              </p14:xfrm>
            </p:contentPart>
          </mc:Choice>
          <mc:Fallback xmlns="">
            <p:pic>
              <p:nvPicPr>
                <p:cNvPr id="755" name="Input penna 754">
                  <a:extLst>
                    <a:ext uri="{FF2B5EF4-FFF2-40B4-BE49-F238E27FC236}">
                      <a16:creationId xmlns:a16="http://schemas.microsoft.com/office/drawing/2014/main" id="{51E2052E-08A9-4419-B65D-091B23030C61}"/>
                    </a:ext>
                  </a:extLst>
                </p:cNvPr>
                <p:cNvPicPr/>
                <p:nvPr/>
              </p:nvPicPr>
              <p:blipFill>
                <a:blip r:embed="rId2861"/>
                <a:stretch>
                  <a:fillRect/>
                </a:stretch>
              </p:blipFill>
              <p:spPr>
                <a:xfrm>
                  <a:off x="3509680" y="6524707"/>
                  <a:ext cx="770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2">
              <p14:nvContentPartPr>
                <p14:cNvPr id="1533" name="Input penna 1532">
                  <a:extLst>
                    <a:ext uri="{FF2B5EF4-FFF2-40B4-BE49-F238E27FC236}">
                      <a16:creationId xmlns:a16="http://schemas.microsoft.com/office/drawing/2014/main" id="{59F05A7E-DF47-40FF-ABE9-1A9EC98DEC62}"/>
                    </a:ext>
                  </a:extLst>
                </p14:cNvPr>
                <p14:cNvContentPartPr/>
                <p14:nvPr/>
              </p14:nvContentPartPr>
              <p14:xfrm>
                <a:off x="3669160" y="6516787"/>
                <a:ext cx="23400" cy="74880"/>
              </p14:xfrm>
            </p:contentPart>
          </mc:Choice>
          <mc:Fallback xmlns="">
            <p:pic>
              <p:nvPicPr>
                <p:cNvPr id="756" name="Input penna 755">
                  <a:extLst>
                    <a:ext uri="{FF2B5EF4-FFF2-40B4-BE49-F238E27FC236}">
                      <a16:creationId xmlns:a16="http://schemas.microsoft.com/office/drawing/2014/main" id="{6B652CA2-1937-4304-93A3-06A48E991D38}"/>
                    </a:ext>
                  </a:extLst>
                </p:cNvPr>
                <p:cNvPicPr/>
                <p:nvPr/>
              </p:nvPicPr>
              <p:blipFill>
                <a:blip r:embed="rId2863"/>
                <a:stretch>
                  <a:fillRect/>
                </a:stretch>
              </p:blipFill>
              <p:spPr>
                <a:xfrm>
                  <a:off x="3660160" y="6508147"/>
                  <a:ext cx="410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4">
              <p14:nvContentPartPr>
                <p14:cNvPr id="1534" name="Input penna 1533">
                  <a:extLst>
                    <a:ext uri="{FF2B5EF4-FFF2-40B4-BE49-F238E27FC236}">
                      <a16:creationId xmlns:a16="http://schemas.microsoft.com/office/drawing/2014/main" id="{7D427523-6D92-48C5-A546-4E952F9E723A}"/>
                    </a:ext>
                  </a:extLst>
                </p14:cNvPr>
                <p14:cNvContentPartPr/>
                <p14:nvPr/>
              </p14:nvContentPartPr>
              <p14:xfrm>
                <a:off x="3673120" y="6490147"/>
                <a:ext cx="36000" cy="55080"/>
              </p14:xfrm>
            </p:contentPart>
          </mc:Choice>
          <mc:Fallback xmlns="">
            <p:pic>
              <p:nvPicPr>
                <p:cNvPr id="757" name="Input penna 756">
                  <a:extLst>
                    <a:ext uri="{FF2B5EF4-FFF2-40B4-BE49-F238E27FC236}">
                      <a16:creationId xmlns:a16="http://schemas.microsoft.com/office/drawing/2014/main" id="{1F220F84-E2A5-4C7F-B891-316A94528CED}"/>
                    </a:ext>
                  </a:extLst>
                </p:cNvPr>
                <p:cNvPicPr/>
                <p:nvPr/>
              </p:nvPicPr>
              <p:blipFill>
                <a:blip r:embed="rId2865"/>
                <a:stretch>
                  <a:fillRect/>
                </a:stretch>
              </p:blipFill>
              <p:spPr>
                <a:xfrm>
                  <a:off x="3664120" y="6481147"/>
                  <a:ext cx="53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6">
              <p14:nvContentPartPr>
                <p14:cNvPr id="1535" name="Input penna 1534">
                  <a:extLst>
                    <a:ext uri="{FF2B5EF4-FFF2-40B4-BE49-F238E27FC236}">
                      <a16:creationId xmlns:a16="http://schemas.microsoft.com/office/drawing/2014/main" id="{E91B7D6D-EE9D-405E-9641-230A51E33607}"/>
                    </a:ext>
                  </a:extLst>
                </p14:cNvPr>
                <p14:cNvContentPartPr/>
                <p14:nvPr/>
              </p14:nvContentPartPr>
              <p14:xfrm>
                <a:off x="3676720" y="6522907"/>
                <a:ext cx="109440" cy="67680"/>
              </p14:xfrm>
            </p:contentPart>
          </mc:Choice>
          <mc:Fallback xmlns="">
            <p:pic>
              <p:nvPicPr>
                <p:cNvPr id="758" name="Input penna 757">
                  <a:extLst>
                    <a:ext uri="{FF2B5EF4-FFF2-40B4-BE49-F238E27FC236}">
                      <a16:creationId xmlns:a16="http://schemas.microsoft.com/office/drawing/2014/main" id="{A889C095-D9E2-4C12-BEC7-06D8CDA0C8EA}"/>
                    </a:ext>
                  </a:extLst>
                </p:cNvPr>
                <p:cNvPicPr/>
                <p:nvPr/>
              </p:nvPicPr>
              <p:blipFill>
                <a:blip r:embed="rId2867"/>
                <a:stretch>
                  <a:fillRect/>
                </a:stretch>
              </p:blipFill>
              <p:spPr>
                <a:xfrm>
                  <a:off x="3668080" y="6513907"/>
                  <a:ext cx="12708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8">
              <p14:nvContentPartPr>
                <p14:cNvPr id="1536" name="Input penna 1535">
                  <a:extLst>
                    <a:ext uri="{FF2B5EF4-FFF2-40B4-BE49-F238E27FC236}">
                      <a16:creationId xmlns:a16="http://schemas.microsoft.com/office/drawing/2014/main" id="{9E17450C-D00F-462B-8B83-B3D1BCA47EFB}"/>
                    </a:ext>
                  </a:extLst>
                </p14:cNvPr>
                <p14:cNvContentPartPr/>
                <p14:nvPr/>
              </p14:nvContentPartPr>
              <p14:xfrm>
                <a:off x="3799120" y="6496987"/>
                <a:ext cx="80640" cy="84240"/>
              </p14:xfrm>
            </p:contentPart>
          </mc:Choice>
          <mc:Fallback xmlns="">
            <p:pic>
              <p:nvPicPr>
                <p:cNvPr id="759" name="Input penna 758">
                  <a:extLst>
                    <a:ext uri="{FF2B5EF4-FFF2-40B4-BE49-F238E27FC236}">
                      <a16:creationId xmlns:a16="http://schemas.microsoft.com/office/drawing/2014/main" id="{AD76DEAF-CD8F-4299-ACE8-37AA65AB0997}"/>
                    </a:ext>
                  </a:extLst>
                </p:cNvPr>
                <p:cNvPicPr/>
                <p:nvPr/>
              </p:nvPicPr>
              <p:blipFill>
                <a:blip r:embed="rId2869"/>
                <a:stretch>
                  <a:fillRect/>
                </a:stretch>
              </p:blipFill>
              <p:spPr>
                <a:xfrm>
                  <a:off x="3790480" y="6488347"/>
                  <a:ext cx="98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0">
              <p14:nvContentPartPr>
                <p14:cNvPr id="1537" name="Input penna 1536">
                  <a:extLst>
                    <a:ext uri="{FF2B5EF4-FFF2-40B4-BE49-F238E27FC236}">
                      <a16:creationId xmlns:a16="http://schemas.microsoft.com/office/drawing/2014/main" id="{9C6D33C6-0526-4972-B928-25383C6A93E9}"/>
                    </a:ext>
                  </a:extLst>
                </p14:cNvPr>
                <p14:cNvContentPartPr/>
                <p14:nvPr/>
              </p14:nvContentPartPr>
              <p14:xfrm>
                <a:off x="3816400" y="6505987"/>
                <a:ext cx="92160" cy="9360"/>
              </p14:xfrm>
            </p:contentPart>
          </mc:Choice>
          <mc:Fallback xmlns="">
            <p:pic>
              <p:nvPicPr>
                <p:cNvPr id="760" name="Input penna 759">
                  <a:extLst>
                    <a:ext uri="{FF2B5EF4-FFF2-40B4-BE49-F238E27FC236}">
                      <a16:creationId xmlns:a16="http://schemas.microsoft.com/office/drawing/2014/main" id="{2BBAA08A-2664-4EFF-8ABE-40AF4007A8E9}"/>
                    </a:ext>
                  </a:extLst>
                </p:cNvPr>
                <p:cNvPicPr/>
                <p:nvPr/>
              </p:nvPicPr>
              <p:blipFill>
                <a:blip r:embed="rId2871"/>
                <a:stretch>
                  <a:fillRect/>
                </a:stretch>
              </p:blipFill>
              <p:spPr>
                <a:xfrm>
                  <a:off x="3807400" y="6497347"/>
                  <a:ext cx="1098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2">
              <p14:nvContentPartPr>
                <p14:cNvPr id="1538" name="Input penna 1537">
                  <a:extLst>
                    <a:ext uri="{FF2B5EF4-FFF2-40B4-BE49-F238E27FC236}">
                      <a16:creationId xmlns:a16="http://schemas.microsoft.com/office/drawing/2014/main" id="{B00A8171-6F44-4194-A0CC-31D54BBEFA92}"/>
                    </a:ext>
                  </a:extLst>
                </p14:cNvPr>
                <p14:cNvContentPartPr/>
                <p14:nvPr/>
              </p14:nvContentPartPr>
              <p14:xfrm>
                <a:off x="3889120" y="6523987"/>
                <a:ext cx="88560" cy="57960"/>
              </p14:xfrm>
            </p:contentPart>
          </mc:Choice>
          <mc:Fallback xmlns="">
            <p:pic>
              <p:nvPicPr>
                <p:cNvPr id="761" name="Input penna 760">
                  <a:extLst>
                    <a:ext uri="{FF2B5EF4-FFF2-40B4-BE49-F238E27FC236}">
                      <a16:creationId xmlns:a16="http://schemas.microsoft.com/office/drawing/2014/main" id="{38F4859B-F108-4820-98E0-CC7B5003B7DA}"/>
                    </a:ext>
                  </a:extLst>
                </p:cNvPr>
                <p:cNvPicPr/>
                <p:nvPr/>
              </p:nvPicPr>
              <p:blipFill>
                <a:blip r:embed="rId2873"/>
                <a:stretch>
                  <a:fillRect/>
                </a:stretch>
              </p:blipFill>
              <p:spPr>
                <a:xfrm>
                  <a:off x="3880120" y="6515347"/>
                  <a:ext cx="1062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4">
              <p14:nvContentPartPr>
                <p14:cNvPr id="1539" name="Input penna 1538">
                  <a:extLst>
                    <a:ext uri="{FF2B5EF4-FFF2-40B4-BE49-F238E27FC236}">
                      <a16:creationId xmlns:a16="http://schemas.microsoft.com/office/drawing/2014/main" id="{C0FCC0F0-F61B-4CD0-A80D-2C6154AE8FB9}"/>
                    </a:ext>
                  </a:extLst>
                </p14:cNvPr>
                <p14:cNvContentPartPr/>
                <p14:nvPr/>
              </p14:nvContentPartPr>
              <p14:xfrm>
                <a:off x="4045720" y="6539827"/>
                <a:ext cx="63360" cy="73440"/>
              </p14:xfrm>
            </p:contentPart>
          </mc:Choice>
          <mc:Fallback xmlns="">
            <p:pic>
              <p:nvPicPr>
                <p:cNvPr id="763" name="Input penna 762">
                  <a:extLst>
                    <a:ext uri="{FF2B5EF4-FFF2-40B4-BE49-F238E27FC236}">
                      <a16:creationId xmlns:a16="http://schemas.microsoft.com/office/drawing/2014/main" id="{8041409A-5CF4-4880-8220-8ADD3E32E6AF}"/>
                    </a:ext>
                  </a:extLst>
                </p:cNvPr>
                <p:cNvPicPr/>
                <p:nvPr/>
              </p:nvPicPr>
              <p:blipFill>
                <a:blip r:embed="rId2875"/>
                <a:stretch>
                  <a:fillRect/>
                </a:stretch>
              </p:blipFill>
              <p:spPr>
                <a:xfrm>
                  <a:off x="4037080" y="6530827"/>
                  <a:ext cx="810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6">
              <p14:nvContentPartPr>
                <p14:cNvPr id="1540" name="Input penna 1539">
                  <a:extLst>
                    <a:ext uri="{FF2B5EF4-FFF2-40B4-BE49-F238E27FC236}">
                      <a16:creationId xmlns:a16="http://schemas.microsoft.com/office/drawing/2014/main" id="{ACE2308A-2BED-4038-8CAE-E6D8DE9D80C3}"/>
                    </a:ext>
                  </a:extLst>
                </p14:cNvPr>
                <p14:cNvContentPartPr/>
                <p14:nvPr/>
              </p14:nvContentPartPr>
              <p14:xfrm>
                <a:off x="4121680" y="6518227"/>
                <a:ext cx="56160" cy="76680"/>
              </p14:xfrm>
            </p:contentPart>
          </mc:Choice>
          <mc:Fallback xmlns="">
            <p:pic>
              <p:nvPicPr>
                <p:cNvPr id="764" name="Input penna 763">
                  <a:extLst>
                    <a:ext uri="{FF2B5EF4-FFF2-40B4-BE49-F238E27FC236}">
                      <a16:creationId xmlns:a16="http://schemas.microsoft.com/office/drawing/2014/main" id="{A14311F7-7418-48D1-A569-D39DEE353D2B}"/>
                    </a:ext>
                  </a:extLst>
                </p:cNvPr>
                <p:cNvPicPr/>
                <p:nvPr/>
              </p:nvPicPr>
              <p:blipFill>
                <a:blip r:embed="rId2877"/>
                <a:stretch>
                  <a:fillRect/>
                </a:stretch>
              </p:blipFill>
              <p:spPr>
                <a:xfrm>
                  <a:off x="4113040" y="6509587"/>
                  <a:ext cx="738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8">
              <p14:nvContentPartPr>
                <p14:cNvPr id="1541" name="Input penna 1540">
                  <a:extLst>
                    <a:ext uri="{FF2B5EF4-FFF2-40B4-BE49-F238E27FC236}">
                      <a16:creationId xmlns:a16="http://schemas.microsoft.com/office/drawing/2014/main" id="{968EF6E8-5AE6-4757-B7E0-16A320F0D9AA}"/>
                    </a:ext>
                  </a:extLst>
                </p14:cNvPr>
                <p14:cNvContentPartPr/>
                <p14:nvPr/>
              </p14:nvContentPartPr>
              <p14:xfrm>
                <a:off x="4162360" y="6561067"/>
                <a:ext cx="360" cy="360"/>
              </p14:xfrm>
            </p:contentPart>
          </mc:Choice>
          <mc:Fallback xmlns="">
            <p:pic>
              <p:nvPicPr>
                <p:cNvPr id="765" name="Input penna 764">
                  <a:extLst>
                    <a:ext uri="{FF2B5EF4-FFF2-40B4-BE49-F238E27FC236}">
                      <a16:creationId xmlns:a16="http://schemas.microsoft.com/office/drawing/2014/main" id="{423BCD3B-1FA6-47D7-AA94-57E745263336}"/>
                    </a:ext>
                  </a:extLst>
                </p:cNvPr>
                <p:cNvPicPr/>
                <p:nvPr/>
              </p:nvPicPr>
              <p:blipFill>
                <a:blip r:embed="rId2645"/>
                <a:stretch>
                  <a:fillRect/>
                </a:stretch>
              </p:blipFill>
              <p:spPr>
                <a:xfrm>
                  <a:off x="4153720" y="65520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9">
              <p14:nvContentPartPr>
                <p14:cNvPr id="1542" name="Input penna 1541">
                  <a:extLst>
                    <a:ext uri="{FF2B5EF4-FFF2-40B4-BE49-F238E27FC236}">
                      <a16:creationId xmlns:a16="http://schemas.microsoft.com/office/drawing/2014/main" id="{5C98C203-194A-45E9-A814-8ECBFD574501}"/>
                    </a:ext>
                  </a:extLst>
                </p14:cNvPr>
                <p14:cNvContentPartPr/>
                <p14:nvPr/>
              </p14:nvContentPartPr>
              <p14:xfrm>
                <a:off x="4162360" y="6518947"/>
                <a:ext cx="109440" cy="78840"/>
              </p14:xfrm>
            </p:contentPart>
          </mc:Choice>
          <mc:Fallback xmlns="">
            <p:pic>
              <p:nvPicPr>
                <p:cNvPr id="766" name="Input penna 765">
                  <a:extLst>
                    <a:ext uri="{FF2B5EF4-FFF2-40B4-BE49-F238E27FC236}">
                      <a16:creationId xmlns:a16="http://schemas.microsoft.com/office/drawing/2014/main" id="{698F260B-ECA3-444E-9A9E-B65C181AB62F}"/>
                    </a:ext>
                  </a:extLst>
                </p:cNvPr>
                <p:cNvPicPr/>
                <p:nvPr/>
              </p:nvPicPr>
              <p:blipFill>
                <a:blip r:embed="rId2880"/>
                <a:stretch>
                  <a:fillRect/>
                </a:stretch>
              </p:blipFill>
              <p:spPr>
                <a:xfrm>
                  <a:off x="4153720" y="6510307"/>
                  <a:ext cx="127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1">
              <p14:nvContentPartPr>
                <p14:cNvPr id="1543" name="Input penna 1542">
                  <a:extLst>
                    <a:ext uri="{FF2B5EF4-FFF2-40B4-BE49-F238E27FC236}">
                      <a16:creationId xmlns:a16="http://schemas.microsoft.com/office/drawing/2014/main" id="{96C89C1D-1071-4BB4-8A63-77D236C50EFA}"/>
                    </a:ext>
                  </a:extLst>
                </p14:cNvPr>
                <p14:cNvContentPartPr/>
                <p14:nvPr/>
              </p14:nvContentPartPr>
              <p14:xfrm>
                <a:off x="4271080" y="6516427"/>
                <a:ext cx="98640" cy="73800"/>
              </p14:xfrm>
            </p:contentPart>
          </mc:Choice>
          <mc:Fallback xmlns="">
            <p:pic>
              <p:nvPicPr>
                <p:cNvPr id="767" name="Input penna 766">
                  <a:extLst>
                    <a:ext uri="{FF2B5EF4-FFF2-40B4-BE49-F238E27FC236}">
                      <a16:creationId xmlns:a16="http://schemas.microsoft.com/office/drawing/2014/main" id="{0D18BF3A-36EB-45D4-9363-85D3ECB7D83D}"/>
                    </a:ext>
                  </a:extLst>
                </p:cNvPr>
                <p:cNvPicPr/>
                <p:nvPr/>
              </p:nvPicPr>
              <p:blipFill>
                <a:blip r:embed="rId2882"/>
                <a:stretch>
                  <a:fillRect/>
                </a:stretch>
              </p:blipFill>
              <p:spPr>
                <a:xfrm>
                  <a:off x="4262440" y="6507427"/>
                  <a:ext cx="1162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3">
              <p14:nvContentPartPr>
                <p14:cNvPr id="1544" name="Input penna 1543">
                  <a:extLst>
                    <a:ext uri="{FF2B5EF4-FFF2-40B4-BE49-F238E27FC236}">
                      <a16:creationId xmlns:a16="http://schemas.microsoft.com/office/drawing/2014/main" id="{5682DA50-6A87-4CDD-A977-8B85CA79F5E3}"/>
                    </a:ext>
                  </a:extLst>
                </p14:cNvPr>
                <p14:cNvContentPartPr/>
                <p14:nvPr/>
              </p14:nvContentPartPr>
              <p14:xfrm>
                <a:off x="4399600" y="6505987"/>
                <a:ext cx="30960" cy="79560"/>
              </p14:xfrm>
            </p:contentPart>
          </mc:Choice>
          <mc:Fallback xmlns="">
            <p:pic>
              <p:nvPicPr>
                <p:cNvPr id="768" name="Input penna 767">
                  <a:extLst>
                    <a:ext uri="{FF2B5EF4-FFF2-40B4-BE49-F238E27FC236}">
                      <a16:creationId xmlns:a16="http://schemas.microsoft.com/office/drawing/2014/main" id="{42FEC3B3-777E-4CBA-BE32-1D20817E0F98}"/>
                    </a:ext>
                  </a:extLst>
                </p:cNvPr>
                <p:cNvPicPr/>
                <p:nvPr/>
              </p:nvPicPr>
              <p:blipFill>
                <a:blip r:embed="rId2884"/>
                <a:stretch>
                  <a:fillRect/>
                </a:stretch>
              </p:blipFill>
              <p:spPr>
                <a:xfrm>
                  <a:off x="4390600" y="6497347"/>
                  <a:ext cx="486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5">
              <p14:nvContentPartPr>
                <p14:cNvPr id="1545" name="Input penna 1544">
                  <a:extLst>
                    <a:ext uri="{FF2B5EF4-FFF2-40B4-BE49-F238E27FC236}">
                      <a16:creationId xmlns:a16="http://schemas.microsoft.com/office/drawing/2014/main" id="{2C8B7FDA-D45B-4E23-8155-96E904F2C8EB}"/>
                    </a:ext>
                  </a:extLst>
                </p14:cNvPr>
                <p14:cNvContentPartPr/>
                <p14:nvPr/>
              </p14:nvContentPartPr>
              <p14:xfrm>
                <a:off x="4345960" y="6503107"/>
                <a:ext cx="93960" cy="7920"/>
              </p14:xfrm>
            </p:contentPart>
          </mc:Choice>
          <mc:Fallback xmlns="">
            <p:pic>
              <p:nvPicPr>
                <p:cNvPr id="769" name="Input penna 768">
                  <a:extLst>
                    <a:ext uri="{FF2B5EF4-FFF2-40B4-BE49-F238E27FC236}">
                      <a16:creationId xmlns:a16="http://schemas.microsoft.com/office/drawing/2014/main" id="{BE81404F-67B5-40BF-808C-673AC774794A}"/>
                    </a:ext>
                  </a:extLst>
                </p:cNvPr>
                <p:cNvPicPr/>
                <p:nvPr/>
              </p:nvPicPr>
              <p:blipFill>
                <a:blip r:embed="rId2886"/>
                <a:stretch>
                  <a:fillRect/>
                </a:stretch>
              </p:blipFill>
              <p:spPr>
                <a:xfrm>
                  <a:off x="4337320" y="6494107"/>
                  <a:ext cx="1116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7">
              <p14:nvContentPartPr>
                <p14:cNvPr id="1546" name="Input penna 1545">
                  <a:extLst>
                    <a:ext uri="{FF2B5EF4-FFF2-40B4-BE49-F238E27FC236}">
                      <a16:creationId xmlns:a16="http://schemas.microsoft.com/office/drawing/2014/main" id="{5FA995C6-1FE5-4E49-A23D-FAAED92A6DD9}"/>
                    </a:ext>
                  </a:extLst>
                </p14:cNvPr>
                <p14:cNvContentPartPr/>
                <p14:nvPr/>
              </p14:nvContentPartPr>
              <p14:xfrm>
                <a:off x="4430200" y="6514987"/>
                <a:ext cx="67680" cy="64800"/>
              </p14:xfrm>
            </p:contentPart>
          </mc:Choice>
          <mc:Fallback xmlns="">
            <p:pic>
              <p:nvPicPr>
                <p:cNvPr id="770" name="Input penna 769">
                  <a:extLst>
                    <a:ext uri="{FF2B5EF4-FFF2-40B4-BE49-F238E27FC236}">
                      <a16:creationId xmlns:a16="http://schemas.microsoft.com/office/drawing/2014/main" id="{B936864A-5380-4F2A-A0F7-019F1CA095D9}"/>
                    </a:ext>
                  </a:extLst>
                </p:cNvPr>
                <p:cNvPicPr/>
                <p:nvPr/>
              </p:nvPicPr>
              <p:blipFill>
                <a:blip r:embed="rId2888"/>
                <a:stretch>
                  <a:fillRect/>
                </a:stretch>
              </p:blipFill>
              <p:spPr>
                <a:xfrm>
                  <a:off x="4421200" y="6505987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9">
              <p14:nvContentPartPr>
                <p14:cNvPr id="1547" name="Input penna 1546">
                  <a:extLst>
                    <a:ext uri="{FF2B5EF4-FFF2-40B4-BE49-F238E27FC236}">
                      <a16:creationId xmlns:a16="http://schemas.microsoft.com/office/drawing/2014/main" id="{FF5BAECB-AC48-41DB-BFF8-857F2F35A3A0}"/>
                    </a:ext>
                  </a:extLst>
                </p14:cNvPr>
                <p14:cNvContentPartPr/>
                <p14:nvPr/>
              </p14:nvContentPartPr>
              <p14:xfrm>
                <a:off x="4588240" y="6507787"/>
                <a:ext cx="65880" cy="98640"/>
              </p14:xfrm>
            </p:contentPart>
          </mc:Choice>
          <mc:Fallback xmlns="">
            <p:pic>
              <p:nvPicPr>
                <p:cNvPr id="771" name="Input penna 770">
                  <a:extLst>
                    <a:ext uri="{FF2B5EF4-FFF2-40B4-BE49-F238E27FC236}">
                      <a16:creationId xmlns:a16="http://schemas.microsoft.com/office/drawing/2014/main" id="{EA9EF4F4-313E-42E9-A1A4-2E900D559C8A}"/>
                    </a:ext>
                  </a:extLst>
                </p:cNvPr>
                <p:cNvPicPr/>
                <p:nvPr/>
              </p:nvPicPr>
              <p:blipFill>
                <a:blip r:embed="rId2890"/>
                <a:stretch>
                  <a:fillRect/>
                </a:stretch>
              </p:blipFill>
              <p:spPr>
                <a:xfrm>
                  <a:off x="4579600" y="6498787"/>
                  <a:ext cx="835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1">
              <p14:nvContentPartPr>
                <p14:cNvPr id="1548" name="Input penna 1547">
                  <a:extLst>
                    <a:ext uri="{FF2B5EF4-FFF2-40B4-BE49-F238E27FC236}">
                      <a16:creationId xmlns:a16="http://schemas.microsoft.com/office/drawing/2014/main" id="{318D888E-4055-4A89-8319-5D49F6A7CB41}"/>
                    </a:ext>
                  </a:extLst>
                </p14:cNvPr>
                <p14:cNvContentPartPr/>
                <p14:nvPr/>
              </p14:nvContentPartPr>
              <p14:xfrm>
                <a:off x="4612000" y="6565387"/>
                <a:ext cx="15480" cy="1800"/>
              </p14:xfrm>
            </p:contentPart>
          </mc:Choice>
          <mc:Fallback xmlns="">
            <p:pic>
              <p:nvPicPr>
                <p:cNvPr id="772" name="Input penna 771">
                  <a:extLst>
                    <a:ext uri="{FF2B5EF4-FFF2-40B4-BE49-F238E27FC236}">
                      <a16:creationId xmlns:a16="http://schemas.microsoft.com/office/drawing/2014/main" id="{13CEFC90-6DC3-425B-88C3-666664CACBE1}"/>
                    </a:ext>
                  </a:extLst>
                </p:cNvPr>
                <p:cNvPicPr/>
                <p:nvPr/>
              </p:nvPicPr>
              <p:blipFill>
                <a:blip r:embed="rId2892"/>
                <a:stretch>
                  <a:fillRect/>
                </a:stretch>
              </p:blipFill>
              <p:spPr>
                <a:xfrm>
                  <a:off x="4603000" y="6556747"/>
                  <a:ext cx="331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3">
              <p14:nvContentPartPr>
                <p14:cNvPr id="1549" name="Input penna 1548">
                  <a:extLst>
                    <a:ext uri="{FF2B5EF4-FFF2-40B4-BE49-F238E27FC236}">
                      <a16:creationId xmlns:a16="http://schemas.microsoft.com/office/drawing/2014/main" id="{A3AEFB72-B2DE-44FE-B9CA-DC9AE6C86AAE}"/>
                    </a:ext>
                  </a:extLst>
                </p14:cNvPr>
                <p14:cNvContentPartPr/>
                <p14:nvPr/>
              </p14:nvContentPartPr>
              <p14:xfrm>
                <a:off x="4615600" y="6400867"/>
                <a:ext cx="44280" cy="44640"/>
              </p14:xfrm>
            </p:contentPart>
          </mc:Choice>
          <mc:Fallback xmlns="">
            <p:pic>
              <p:nvPicPr>
                <p:cNvPr id="773" name="Input penna 772">
                  <a:extLst>
                    <a:ext uri="{FF2B5EF4-FFF2-40B4-BE49-F238E27FC236}">
                      <a16:creationId xmlns:a16="http://schemas.microsoft.com/office/drawing/2014/main" id="{B0B9B715-0527-4EFD-B853-E268FCC2F5A7}"/>
                    </a:ext>
                  </a:extLst>
                </p:cNvPr>
                <p:cNvPicPr/>
                <p:nvPr/>
              </p:nvPicPr>
              <p:blipFill>
                <a:blip r:embed="rId2894"/>
                <a:stretch>
                  <a:fillRect/>
                </a:stretch>
              </p:blipFill>
              <p:spPr>
                <a:xfrm>
                  <a:off x="4606960" y="6392227"/>
                  <a:ext cx="619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5">
              <p14:nvContentPartPr>
                <p14:cNvPr id="1550" name="Input penna 1549">
                  <a:extLst>
                    <a:ext uri="{FF2B5EF4-FFF2-40B4-BE49-F238E27FC236}">
                      <a16:creationId xmlns:a16="http://schemas.microsoft.com/office/drawing/2014/main" id="{40B197F6-A64F-4B5F-A6CF-E7E31346839E}"/>
                    </a:ext>
                  </a:extLst>
                </p14:cNvPr>
                <p14:cNvContentPartPr/>
                <p14:nvPr/>
              </p14:nvContentPartPr>
              <p14:xfrm>
                <a:off x="4751320" y="6500587"/>
                <a:ext cx="38520" cy="81720"/>
              </p14:xfrm>
            </p:contentPart>
          </mc:Choice>
          <mc:Fallback xmlns="">
            <p:pic>
              <p:nvPicPr>
                <p:cNvPr id="774" name="Input penna 773">
                  <a:extLst>
                    <a:ext uri="{FF2B5EF4-FFF2-40B4-BE49-F238E27FC236}">
                      <a16:creationId xmlns:a16="http://schemas.microsoft.com/office/drawing/2014/main" id="{4914FB09-B184-4D1F-85D7-F36AAF63A6B8}"/>
                    </a:ext>
                  </a:extLst>
                </p:cNvPr>
                <p:cNvPicPr/>
                <p:nvPr/>
              </p:nvPicPr>
              <p:blipFill>
                <a:blip r:embed="rId2896"/>
                <a:stretch>
                  <a:fillRect/>
                </a:stretch>
              </p:blipFill>
              <p:spPr>
                <a:xfrm>
                  <a:off x="4742680" y="6491947"/>
                  <a:ext cx="56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7">
              <p14:nvContentPartPr>
                <p14:cNvPr id="1551" name="Input penna 1550">
                  <a:extLst>
                    <a:ext uri="{FF2B5EF4-FFF2-40B4-BE49-F238E27FC236}">
                      <a16:creationId xmlns:a16="http://schemas.microsoft.com/office/drawing/2014/main" id="{ECA1CAB9-5DFD-4941-AA84-E974A5B973DB}"/>
                    </a:ext>
                  </a:extLst>
                </p14:cNvPr>
                <p14:cNvContentPartPr/>
                <p14:nvPr/>
              </p14:nvContentPartPr>
              <p14:xfrm>
                <a:off x="4803160" y="6499867"/>
                <a:ext cx="78840" cy="88920"/>
              </p14:xfrm>
            </p:contentPart>
          </mc:Choice>
          <mc:Fallback xmlns="">
            <p:pic>
              <p:nvPicPr>
                <p:cNvPr id="775" name="Input penna 774">
                  <a:extLst>
                    <a:ext uri="{FF2B5EF4-FFF2-40B4-BE49-F238E27FC236}">
                      <a16:creationId xmlns:a16="http://schemas.microsoft.com/office/drawing/2014/main" id="{15E33369-CD71-4D1E-82C8-536F4632BF37}"/>
                    </a:ext>
                  </a:extLst>
                </p:cNvPr>
                <p:cNvPicPr/>
                <p:nvPr/>
              </p:nvPicPr>
              <p:blipFill>
                <a:blip r:embed="rId2898"/>
                <a:stretch>
                  <a:fillRect/>
                </a:stretch>
              </p:blipFill>
              <p:spPr>
                <a:xfrm>
                  <a:off x="4794160" y="6491227"/>
                  <a:ext cx="964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9">
              <p14:nvContentPartPr>
                <p14:cNvPr id="1552" name="Input penna 1551">
                  <a:extLst>
                    <a:ext uri="{FF2B5EF4-FFF2-40B4-BE49-F238E27FC236}">
                      <a16:creationId xmlns:a16="http://schemas.microsoft.com/office/drawing/2014/main" id="{B9EA0D1F-B17C-4285-B29B-E7E468411D1A}"/>
                    </a:ext>
                  </a:extLst>
                </p14:cNvPr>
                <p14:cNvContentPartPr/>
                <p14:nvPr/>
              </p14:nvContentPartPr>
              <p14:xfrm>
                <a:off x="4884160" y="6513907"/>
                <a:ext cx="43560" cy="72360"/>
              </p14:xfrm>
            </p:contentPart>
          </mc:Choice>
          <mc:Fallback xmlns="">
            <p:pic>
              <p:nvPicPr>
                <p:cNvPr id="776" name="Input penna 775">
                  <a:extLst>
                    <a:ext uri="{FF2B5EF4-FFF2-40B4-BE49-F238E27FC236}">
                      <a16:creationId xmlns:a16="http://schemas.microsoft.com/office/drawing/2014/main" id="{A94BE180-B407-44E2-A45F-240BD9F0DC6C}"/>
                    </a:ext>
                  </a:extLst>
                </p:cNvPr>
                <p:cNvPicPr/>
                <p:nvPr/>
              </p:nvPicPr>
              <p:blipFill>
                <a:blip r:embed="rId2900"/>
                <a:stretch>
                  <a:fillRect/>
                </a:stretch>
              </p:blipFill>
              <p:spPr>
                <a:xfrm>
                  <a:off x="4875160" y="6504907"/>
                  <a:ext cx="612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1">
              <p14:nvContentPartPr>
                <p14:cNvPr id="1553" name="Input penna 1552">
                  <a:extLst>
                    <a:ext uri="{FF2B5EF4-FFF2-40B4-BE49-F238E27FC236}">
                      <a16:creationId xmlns:a16="http://schemas.microsoft.com/office/drawing/2014/main" id="{90905AED-521E-4243-8580-AB566144D1CB}"/>
                    </a:ext>
                  </a:extLst>
                </p14:cNvPr>
                <p14:cNvContentPartPr/>
                <p14:nvPr/>
              </p14:nvContentPartPr>
              <p14:xfrm>
                <a:off x="4942840" y="6466387"/>
                <a:ext cx="2160" cy="50760"/>
              </p14:xfrm>
            </p:contentPart>
          </mc:Choice>
          <mc:Fallback xmlns="">
            <p:pic>
              <p:nvPicPr>
                <p:cNvPr id="777" name="Input penna 776">
                  <a:extLst>
                    <a:ext uri="{FF2B5EF4-FFF2-40B4-BE49-F238E27FC236}">
                      <a16:creationId xmlns:a16="http://schemas.microsoft.com/office/drawing/2014/main" id="{6ABB27F5-A52F-4A83-A497-063876B75DDE}"/>
                    </a:ext>
                  </a:extLst>
                </p:cNvPr>
                <p:cNvPicPr/>
                <p:nvPr/>
              </p:nvPicPr>
              <p:blipFill>
                <a:blip r:embed="rId2902"/>
                <a:stretch>
                  <a:fillRect/>
                </a:stretch>
              </p:blipFill>
              <p:spPr>
                <a:xfrm>
                  <a:off x="4933840" y="6457747"/>
                  <a:ext cx="198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3">
              <p14:nvContentPartPr>
                <p14:cNvPr id="1554" name="Input penna 1553">
                  <a:extLst>
                    <a:ext uri="{FF2B5EF4-FFF2-40B4-BE49-F238E27FC236}">
                      <a16:creationId xmlns:a16="http://schemas.microsoft.com/office/drawing/2014/main" id="{5A4BE863-04B0-4A36-B7D0-18D540FF0845}"/>
                    </a:ext>
                  </a:extLst>
                </p14:cNvPr>
                <p14:cNvContentPartPr/>
                <p14:nvPr/>
              </p14:nvContentPartPr>
              <p14:xfrm>
                <a:off x="4982440" y="6493027"/>
                <a:ext cx="61920" cy="84960"/>
              </p14:xfrm>
            </p:contentPart>
          </mc:Choice>
          <mc:Fallback xmlns="">
            <p:pic>
              <p:nvPicPr>
                <p:cNvPr id="778" name="Input penna 777">
                  <a:extLst>
                    <a:ext uri="{FF2B5EF4-FFF2-40B4-BE49-F238E27FC236}">
                      <a16:creationId xmlns:a16="http://schemas.microsoft.com/office/drawing/2014/main" id="{8E6A7B45-D84C-440C-8EC6-B170B7C75EB6}"/>
                    </a:ext>
                  </a:extLst>
                </p:cNvPr>
                <p:cNvPicPr/>
                <p:nvPr/>
              </p:nvPicPr>
              <p:blipFill>
                <a:blip r:embed="rId2904"/>
                <a:stretch>
                  <a:fillRect/>
                </a:stretch>
              </p:blipFill>
              <p:spPr>
                <a:xfrm>
                  <a:off x="4973440" y="6484387"/>
                  <a:ext cx="79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5">
              <p14:nvContentPartPr>
                <p14:cNvPr id="1555" name="Input penna 1554">
                  <a:extLst>
                    <a:ext uri="{FF2B5EF4-FFF2-40B4-BE49-F238E27FC236}">
                      <a16:creationId xmlns:a16="http://schemas.microsoft.com/office/drawing/2014/main" id="{43BF08ED-7B88-4F1B-894A-8DDAC0C78714}"/>
                    </a:ext>
                  </a:extLst>
                </p14:cNvPr>
                <p14:cNvContentPartPr/>
                <p14:nvPr/>
              </p14:nvContentPartPr>
              <p14:xfrm>
                <a:off x="5024200" y="6490867"/>
                <a:ext cx="70560" cy="87120"/>
              </p14:xfrm>
            </p:contentPart>
          </mc:Choice>
          <mc:Fallback xmlns="">
            <p:pic>
              <p:nvPicPr>
                <p:cNvPr id="779" name="Input penna 778">
                  <a:extLst>
                    <a:ext uri="{FF2B5EF4-FFF2-40B4-BE49-F238E27FC236}">
                      <a16:creationId xmlns:a16="http://schemas.microsoft.com/office/drawing/2014/main" id="{233949C9-0FFE-45AD-A4C5-ED4D0A0F9765}"/>
                    </a:ext>
                  </a:extLst>
                </p:cNvPr>
                <p:cNvPicPr/>
                <p:nvPr/>
              </p:nvPicPr>
              <p:blipFill>
                <a:blip r:embed="rId2906"/>
                <a:stretch>
                  <a:fillRect/>
                </a:stretch>
              </p:blipFill>
              <p:spPr>
                <a:xfrm>
                  <a:off x="5015200" y="6482227"/>
                  <a:ext cx="882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7">
              <p14:nvContentPartPr>
                <p14:cNvPr id="1556" name="Input penna 1555">
                  <a:extLst>
                    <a:ext uri="{FF2B5EF4-FFF2-40B4-BE49-F238E27FC236}">
                      <a16:creationId xmlns:a16="http://schemas.microsoft.com/office/drawing/2014/main" id="{A7EFFABB-1713-4FE2-9AFE-03B7BDFE7981}"/>
                    </a:ext>
                  </a:extLst>
                </p14:cNvPr>
                <p14:cNvContentPartPr/>
                <p14:nvPr/>
              </p14:nvContentPartPr>
              <p14:xfrm>
                <a:off x="5093680" y="6480067"/>
                <a:ext cx="93960" cy="88200"/>
              </p14:xfrm>
            </p:contentPart>
          </mc:Choice>
          <mc:Fallback xmlns="">
            <p:pic>
              <p:nvPicPr>
                <p:cNvPr id="780" name="Input penna 779">
                  <a:extLst>
                    <a:ext uri="{FF2B5EF4-FFF2-40B4-BE49-F238E27FC236}">
                      <a16:creationId xmlns:a16="http://schemas.microsoft.com/office/drawing/2014/main" id="{4CC1F912-5598-47D9-8B76-BD7613BFBD8A}"/>
                    </a:ext>
                  </a:extLst>
                </p:cNvPr>
                <p:cNvPicPr/>
                <p:nvPr/>
              </p:nvPicPr>
              <p:blipFill>
                <a:blip r:embed="rId2908"/>
                <a:stretch>
                  <a:fillRect/>
                </a:stretch>
              </p:blipFill>
              <p:spPr>
                <a:xfrm>
                  <a:off x="5085040" y="6471427"/>
                  <a:ext cx="111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9">
              <p14:nvContentPartPr>
                <p14:cNvPr id="1557" name="Input penna 1556">
                  <a:extLst>
                    <a:ext uri="{FF2B5EF4-FFF2-40B4-BE49-F238E27FC236}">
                      <a16:creationId xmlns:a16="http://schemas.microsoft.com/office/drawing/2014/main" id="{E31402D1-71C8-4699-98B0-27B6D7548982}"/>
                    </a:ext>
                  </a:extLst>
                </p14:cNvPr>
                <p14:cNvContentPartPr/>
                <p14:nvPr/>
              </p14:nvContentPartPr>
              <p14:xfrm>
                <a:off x="5187280" y="6480067"/>
                <a:ext cx="65520" cy="88560"/>
              </p14:xfrm>
            </p:contentPart>
          </mc:Choice>
          <mc:Fallback xmlns="">
            <p:pic>
              <p:nvPicPr>
                <p:cNvPr id="781" name="Input penna 780">
                  <a:extLst>
                    <a:ext uri="{FF2B5EF4-FFF2-40B4-BE49-F238E27FC236}">
                      <a16:creationId xmlns:a16="http://schemas.microsoft.com/office/drawing/2014/main" id="{90039217-4E60-469C-9E6B-EE5111F44171}"/>
                    </a:ext>
                  </a:extLst>
                </p:cNvPr>
                <p:cNvPicPr/>
                <p:nvPr/>
              </p:nvPicPr>
              <p:blipFill>
                <a:blip r:embed="rId2910"/>
                <a:stretch>
                  <a:fillRect/>
                </a:stretch>
              </p:blipFill>
              <p:spPr>
                <a:xfrm>
                  <a:off x="5178640" y="6471427"/>
                  <a:ext cx="831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1">
              <p14:nvContentPartPr>
                <p14:cNvPr id="1558" name="Input penna 1557">
                  <a:extLst>
                    <a:ext uri="{FF2B5EF4-FFF2-40B4-BE49-F238E27FC236}">
                      <a16:creationId xmlns:a16="http://schemas.microsoft.com/office/drawing/2014/main" id="{58E07A86-188C-43EC-8C45-033221CE4A50}"/>
                    </a:ext>
                  </a:extLst>
                </p14:cNvPr>
                <p14:cNvContentPartPr/>
                <p14:nvPr/>
              </p14:nvContentPartPr>
              <p14:xfrm>
                <a:off x="5241280" y="6481867"/>
                <a:ext cx="72720" cy="81000"/>
              </p14:xfrm>
            </p:contentPart>
          </mc:Choice>
          <mc:Fallback xmlns="">
            <p:pic>
              <p:nvPicPr>
                <p:cNvPr id="782" name="Input penna 781">
                  <a:extLst>
                    <a:ext uri="{FF2B5EF4-FFF2-40B4-BE49-F238E27FC236}">
                      <a16:creationId xmlns:a16="http://schemas.microsoft.com/office/drawing/2014/main" id="{E918861A-5648-4166-A903-E11BEE8FFED0}"/>
                    </a:ext>
                  </a:extLst>
                </p:cNvPr>
                <p:cNvPicPr/>
                <p:nvPr/>
              </p:nvPicPr>
              <p:blipFill>
                <a:blip r:embed="rId2912"/>
                <a:stretch>
                  <a:fillRect/>
                </a:stretch>
              </p:blipFill>
              <p:spPr>
                <a:xfrm>
                  <a:off x="5232640" y="6472867"/>
                  <a:ext cx="903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3">
              <p14:nvContentPartPr>
                <p14:cNvPr id="1559" name="Input penna 1558">
                  <a:extLst>
                    <a:ext uri="{FF2B5EF4-FFF2-40B4-BE49-F238E27FC236}">
                      <a16:creationId xmlns:a16="http://schemas.microsoft.com/office/drawing/2014/main" id="{003E11A0-549D-4EF2-BA2C-94B0E50BA838}"/>
                    </a:ext>
                  </a:extLst>
                </p14:cNvPr>
                <p14:cNvContentPartPr/>
                <p14:nvPr/>
              </p14:nvContentPartPr>
              <p14:xfrm>
                <a:off x="5260000" y="6520027"/>
                <a:ext cx="67320" cy="12600"/>
              </p14:xfrm>
            </p:contentPart>
          </mc:Choice>
          <mc:Fallback xmlns="">
            <p:pic>
              <p:nvPicPr>
                <p:cNvPr id="783" name="Input penna 782">
                  <a:extLst>
                    <a:ext uri="{FF2B5EF4-FFF2-40B4-BE49-F238E27FC236}">
                      <a16:creationId xmlns:a16="http://schemas.microsoft.com/office/drawing/2014/main" id="{E56184D2-31EC-48AB-A9FA-01AD85E33B05}"/>
                    </a:ext>
                  </a:extLst>
                </p:cNvPr>
                <p:cNvPicPr/>
                <p:nvPr/>
              </p:nvPicPr>
              <p:blipFill>
                <a:blip r:embed="rId2914"/>
                <a:stretch>
                  <a:fillRect/>
                </a:stretch>
              </p:blipFill>
              <p:spPr>
                <a:xfrm>
                  <a:off x="5251360" y="6511027"/>
                  <a:ext cx="849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5">
              <p14:nvContentPartPr>
                <p14:cNvPr id="1560" name="Input penna 1559">
                  <a:extLst>
                    <a:ext uri="{FF2B5EF4-FFF2-40B4-BE49-F238E27FC236}">
                      <a16:creationId xmlns:a16="http://schemas.microsoft.com/office/drawing/2014/main" id="{840DC3C3-BE04-4D18-A23D-476D9536E37D}"/>
                    </a:ext>
                  </a:extLst>
                </p14:cNvPr>
                <p14:cNvContentPartPr/>
                <p14:nvPr/>
              </p14:nvContentPartPr>
              <p14:xfrm>
                <a:off x="5290600" y="6478627"/>
                <a:ext cx="183240" cy="82800"/>
              </p14:xfrm>
            </p:contentPart>
          </mc:Choice>
          <mc:Fallback xmlns="">
            <p:pic>
              <p:nvPicPr>
                <p:cNvPr id="784" name="Input penna 783">
                  <a:extLst>
                    <a:ext uri="{FF2B5EF4-FFF2-40B4-BE49-F238E27FC236}">
                      <a16:creationId xmlns:a16="http://schemas.microsoft.com/office/drawing/2014/main" id="{2E1E91D9-2418-4DC2-878E-304A4A61DDDF}"/>
                    </a:ext>
                  </a:extLst>
                </p:cNvPr>
                <p:cNvPicPr/>
                <p:nvPr/>
              </p:nvPicPr>
              <p:blipFill>
                <a:blip r:embed="rId2916"/>
                <a:stretch>
                  <a:fillRect/>
                </a:stretch>
              </p:blipFill>
              <p:spPr>
                <a:xfrm>
                  <a:off x="5281960" y="6469987"/>
                  <a:ext cx="2008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7">
              <p14:nvContentPartPr>
                <p14:cNvPr id="1561" name="Input penna 1560">
                  <a:extLst>
                    <a:ext uri="{FF2B5EF4-FFF2-40B4-BE49-F238E27FC236}">
                      <a16:creationId xmlns:a16="http://schemas.microsoft.com/office/drawing/2014/main" id="{6273C4A0-4CE7-4739-8FA3-E781140CD6C4}"/>
                    </a:ext>
                  </a:extLst>
                </p14:cNvPr>
                <p14:cNvContentPartPr/>
                <p14:nvPr/>
              </p14:nvContentPartPr>
              <p14:xfrm>
                <a:off x="2684200" y="6694987"/>
                <a:ext cx="48960" cy="54000"/>
              </p14:xfrm>
            </p:contentPart>
          </mc:Choice>
          <mc:Fallback xmlns="">
            <p:pic>
              <p:nvPicPr>
                <p:cNvPr id="786" name="Input penna 785">
                  <a:extLst>
                    <a:ext uri="{FF2B5EF4-FFF2-40B4-BE49-F238E27FC236}">
                      <a16:creationId xmlns:a16="http://schemas.microsoft.com/office/drawing/2014/main" id="{D7F144BF-9F12-4A37-8AB3-D95FD9C98868}"/>
                    </a:ext>
                  </a:extLst>
                </p:cNvPr>
                <p:cNvPicPr/>
                <p:nvPr/>
              </p:nvPicPr>
              <p:blipFill>
                <a:blip r:embed="rId2918"/>
                <a:stretch>
                  <a:fillRect/>
                </a:stretch>
              </p:blipFill>
              <p:spPr>
                <a:xfrm>
                  <a:off x="2675560" y="6686347"/>
                  <a:ext cx="666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9">
              <p14:nvContentPartPr>
                <p14:cNvPr id="1562" name="Input penna 1561">
                  <a:extLst>
                    <a:ext uri="{FF2B5EF4-FFF2-40B4-BE49-F238E27FC236}">
                      <a16:creationId xmlns:a16="http://schemas.microsoft.com/office/drawing/2014/main" id="{DF771A5E-DF5C-4F94-A064-BC3A0196244F}"/>
                    </a:ext>
                  </a:extLst>
                </p14:cNvPr>
                <p14:cNvContentPartPr/>
                <p14:nvPr/>
              </p14:nvContentPartPr>
              <p14:xfrm>
                <a:off x="2755120" y="6670147"/>
                <a:ext cx="41040" cy="79920"/>
              </p14:xfrm>
            </p:contentPart>
          </mc:Choice>
          <mc:Fallback xmlns="">
            <p:pic>
              <p:nvPicPr>
                <p:cNvPr id="787" name="Input penna 786">
                  <a:extLst>
                    <a:ext uri="{FF2B5EF4-FFF2-40B4-BE49-F238E27FC236}">
                      <a16:creationId xmlns:a16="http://schemas.microsoft.com/office/drawing/2014/main" id="{9A5EE06F-A0CC-495D-A09A-C0C1089017EB}"/>
                    </a:ext>
                  </a:extLst>
                </p:cNvPr>
                <p:cNvPicPr/>
                <p:nvPr/>
              </p:nvPicPr>
              <p:blipFill>
                <a:blip r:embed="rId2920"/>
                <a:stretch>
                  <a:fillRect/>
                </a:stretch>
              </p:blipFill>
              <p:spPr>
                <a:xfrm>
                  <a:off x="2746120" y="6661507"/>
                  <a:ext cx="586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1">
              <p14:nvContentPartPr>
                <p14:cNvPr id="1563" name="Input penna 1562">
                  <a:extLst>
                    <a:ext uri="{FF2B5EF4-FFF2-40B4-BE49-F238E27FC236}">
                      <a16:creationId xmlns:a16="http://schemas.microsoft.com/office/drawing/2014/main" id="{AF7FEEA1-30E6-423E-BC12-6CC4E0F92373}"/>
                    </a:ext>
                  </a:extLst>
                </p14:cNvPr>
                <p14:cNvContentPartPr/>
                <p14:nvPr/>
              </p14:nvContentPartPr>
              <p14:xfrm>
                <a:off x="2764480" y="6677347"/>
                <a:ext cx="78120" cy="72720"/>
              </p14:xfrm>
            </p:contentPart>
          </mc:Choice>
          <mc:Fallback xmlns="">
            <p:pic>
              <p:nvPicPr>
                <p:cNvPr id="788" name="Input penna 787">
                  <a:extLst>
                    <a:ext uri="{FF2B5EF4-FFF2-40B4-BE49-F238E27FC236}">
                      <a16:creationId xmlns:a16="http://schemas.microsoft.com/office/drawing/2014/main" id="{7325AF63-DC35-49A9-9606-1048FAD60CC2}"/>
                    </a:ext>
                  </a:extLst>
                </p:cNvPr>
                <p:cNvPicPr/>
                <p:nvPr/>
              </p:nvPicPr>
              <p:blipFill>
                <a:blip r:embed="rId2922"/>
                <a:stretch>
                  <a:fillRect/>
                </a:stretch>
              </p:blipFill>
              <p:spPr>
                <a:xfrm>
                  <a:off x="2755840" y="6668707"/>
                  <a:ext cx="957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3">
              <p14:nvContentPartPr>
                <p14:cNvPr id="1564" name="Input penna 1563">
                  <a:extLst>
                    <a:ext uri="{FF2B5EF4-FFF2-40B4-BE49-F238E27FC236}">
                      <a16:creationId xmlns:a16="http://schemas.microsoft.com/office/drawing/2014/main" id="{248F58CE-3FDC-4553-B4B2-59B8AED46DD9}"/>
                    </a:ext>
                  </a:extLst>
                </p14:cNvPr>
                <p14:cNvContentPartPr/>
                <p14:nvPr/>
              </p14:nvContentPartPr>
              <p14:xfrm>
                <a:off x="2847640" y="6696427"/>
                <a:ext cx="70200" cy="57240"/>
              </p14:xfrm>
            </p:contentPart>
          </mc:Choice>
          <mc:Fallback xmlns="">
            <p:pic>
              <p:nvPicPr>
                <p:cNvPr id="789" name="Input penna 788">
                  <a:extLst>
                    <a:ext uri="{FF2B5EF4-FFF2-40B4-BE49-F238E27FC236}">
                      <a16:creationId xmlns:a16="http://schemas.microsoft.com/office/drawing/2014/main" id="{43620445-6DAF-4E3E-AE0D-150A8DC4C978}"/>
                    </a:ext>
                  </a:extLst>
                </p:cNvPr>
                <p:cNvPicPr/>
                <p:nvPr/>
              </p:nvPicPr>
              <p:blipFill>
                <a:blip r:embed="rId2924"/>
                <a:stretch>
                  <a:fillRect/>
                </a:stretch>
              </p:blipFill>
              <p:spPr>
                <a:xfrm>
                  <a:off x="2839000" y="6687787"/>
                  <a:ext cx="878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5">
              <p14:nvContentPartPr>
                <p14:cNvPr id="1565" name="Input penna 1564">
                  <a:extLst>
                    <a:ext uri="{FF2B5EF4-FFF2-40B4-BE49-F238E27FC236}">
                      <a16:creationId xmlns:a16="http://schemas.microsoft.com/office/drawing/2014/main" id="{5A4DE396-78AC-4E27-92F2-1A6C4B2073ED}"/>
                    </a:ext>
                  </a:extLst>
                </p14:cNvPr>
                <p14:cNvContentPartPr/>
                <p14:nvPr/>
              </p14:nvContentPartPr>
              <p14:xfrm>
                <a:off x="2927200" y="6681307"/>
                <a:ext cx="56160" cy="92520"/>
              </p14:xfrm>
            </p:contentPart>
          </mc:Choice>
          <mc:Fallback xmlns="">
            <p:pic>
              <p:nvPicPr>
                <p:cNvPr id="790" name="Input penna 789">
                  <a:extLst>
                    <a:ext uri="{FF2B5EF4-FFF2-40B4-BE49-F238E27FC236}">
                      <a16:creationId xmlns:a16="http://schemas.microsoft.com/office/drawing/2014/main" id="{9EE55DE6-A87B-4CC5-A274-CC3CA978B373}"/>
                    </a:ext>
                  </a:extLst>
                </p:cNvPr>
                <p:cNvPicPr/>
                <p:nvPr/>
              </p:nvPicPr>
              <p:blipFill>
                <a:blip r:embed="rId2926"/>
                <a:stretch>
                  <a:fillRect/>
                </a:stretch>
              </p:blipFill>
              <p:spPr>
                <a:xfrm>
                  <a:off x="2918200" y="6672667"/>
                  <a:ext cx="73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7">
              <p14:nvContentPartPr>
                <p14:cNvPr id="1566" name="Input penna 1565">
                  <a:extLst>
                    <a:ext uri="{FF2B5EF4-FFF2-40B4-BE49-F238E27FC236}">
                      <a16:creationId xmlns:a16="http://schemas.microsoft.com/office/drawing/2014/main" id="{25A38BED-474B-4FB7-A203-4239603599EA}"/>
                    </a:ext>
                  </a:extLst>
                </p14:cNvPr>
                <p14:cNvContentPartPr/>
                <p14:nvPr/>
              </p14:nvContentPartPr>
              <p14:xfrm>
                <a:off x="2954200" y="6699667"/>
                <a:ext cx="97560" cy="67320"/>
              </p14:xfrm>
            </p:contentPart>
          </mc:Choice>
          <mc:Fallback xmlns="">
            <p:pic>
              <p:nvPicPr>
                <p:cNvPr id="791" name="Input penna 790">
                  <a:extLst>
                    <a:ext uri="{FF2B5EF4-FFF2-40B4-BE49-F238E27FC236}">
                      <a16:creationId xmlns:a16="http://schemas.microsoft.com/office/drawing/2014/main" id="{3794E10A-F88E-42C7-A6AA-6A440D15BBF2}"/>
                    </a:ext>
                  </a:extLst>
                </p:cNvPr>
                <p:cNvPicPr/>
                <p:nvPr/>
              </p:nvPicPr>
              <p:blipFill>
                <a:blip r:embed="rId2928"/>
                <a:stretch>
                  <a:fillRect/>
                </a:stretch>
              </p:blipFill>
              <p:spPr>
                <a:xfrm>
                  <a:off x="2945560" y="6690667"/>
                  <a:ext cx="1152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9">
              <p14:nvContentPartPr>
                <p14:cNvPr id="1567" name="Input penna 1566">
                  <a:extLst>
                    <a:ext uri="{FF2B5EF4-FFF2-40B4-BE49-F238E27FC236}">
                      <a16:creationId xmlns:a16="http://schemas.microsoft.com/office/drawing/2014/main" id="{CCDEB365-BE33-40F7-860D-FAC1626190D4}"/>
                    </a:ext>
                  </a:extLst>
                </p14:cNvPr>
                <p14:cNvContentPartPr/>
                <p14:nvPr/>
              </p14:nvContentPartPr>
              <p14:xfrm>
                <a:off x="3022960" y="6699667"/>
                <a:ext cx="86400" cy="72000"/>
              </p14:xfrm>
            </p:contentPart>
          </mc:Choice>
          <mc:Fallback xmlns="">
            <p:pic>
              <p:nvPicPr>
                <p:cNvPr id="792" name="Input penna 791">
                  <a:extLst>
                    <a:ext uri="{FF2B5EF4-FFF2-40B4-BE49-F238E27FC236}">
                      <a16:creationId xmlns:a16="http://schemas.microsoft.com/office/drawing/2014/main" id="{0803005D-DF04-4B3C-9FA8-A5BAC25C829F}"/>
                    </a:ext>
                  </a:extLst>
                </p:cNvPr>
                <p:cNvPicPr/>
                <p:nvPr/>
              </p:nvPicPr>
              <p:blipFill>
                <a:blip r:embed="rId2930"/>
                <a:stretch>
                  <a:fillRect/>
                </a:stretch>
              </p:blipFill>
              <p:spPr>
                <a:xfrm>
                  <a:off x="3013960" y="6691027"/>
                  <a:ext cx="1040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1">
              <p14:nvContentPartPr>
                <p14:cNvPr id="1568" name="Input penna 1567">
                  <a:extLst>
                    <a:ext uri="{FF2B5EF4-FFF2-40B4-BE49-F238E27FC236}">
                      <a16:creationId xmlns:a16="http://schemas.microsoft.com/office/drawing/2014/main" id="{D21E4535-1082-419E-B605-0743C60ECB33}"/>
                    </a:ext>
                  </a:extLst>
                </p14:cNvPr>
                <p14:cNvContentPartPr/>
                <p14:nvPr/>
              </p14:nvContentPartPr>
              <p14:xfrm>
                <a:off x="3244720" y="6682747"/>
                <a:ext cx="11880" cy="81720"/>
              </p14:xfrm>
            </p:contentPart>
          </mc:Choice>
          <mc:Fallback xmlns="">
            <p:pic>
              <p:nvPicPr>
                <p:cNvPr id="793" name="Input penna 792">
                  <a:extLst>
                    <a:ext uri="{FF2B5EF4-FFF2-40B4-BE49-F238E27FC236}">
                      <a16:creationId xmlns:a16="http://schemas.microsoft.com/office/drawing/2014/main" id="{8D233BB9-A832-408D-8055-AA94F3059164}"/>
                    </a:ext>
                  </a:extLst>
                </p:cNvPr>
                <p:cNvPicPr/>
                <p:nvPr/>
              </p:nvPicPr>
              <p:blipFill>
                <a:blip r:embed="rId2932"/>
                <a:stretch>
                  <a:fillRect/>
                </a:stretch>
              </p:blipFill>
              <p:spPr>
                <a:xfrm>
                  <a:off x="3235720" y="6674107"/>
                  <a:ext cx="295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3">
              <p14:nvContentPartPr>
                <p14:cNvPr id="1569" name="Input penna 1568">
                  <a:extLst>
                    <a:ext uri="{FF2B5EF4-FFF2-40B4-BE49-F238E27FC236}">
                      <a16:creationId xmlns:a16="http://schemas.microsoft.com/office/drawing/2014/main" id="{7A8DD1E8-534E-44E9-94DB-A9240814E5BF}"/>
                    </a:ext>
                  </a:extLst>
                </p14:cNvPr>
                <p14:cNvContentPartPr/>
                <p14:nvPr/>
              </p14:nvContentPartPr>
              <p14:xfrm>
                <a:off x="3242560" y="6675187"/>
                <a:ext cx="61560" cy="93960"/>
              </p14:xfrm>
            </p:contentPart>
          </mc:Choice>
          <mc:Fallback xmlns="">
            <p:pic>
              <p:nvPicPr>
                <p:cNvPr id="794" name="Input penna 793">
                  <a:extLst>
                    <a:ext uri="{FF2B5EF4-FFF2-40B4-BE49-F238E27FC236}">
                      <a16:creationId xmlns:a16="http://schemas.microsoft.com/office/drawing/2014/main" id="{89F390AB-ADDB-4123-9A29-4D61D5B36835}"/>
                    </a:ext>
                  </a:extLst>
                </p:cNvPr>
                <p:cNvPicPr/>
                <p:nvPr/>
              </p:nvPicPr>
              <p:blipFill>
                <a:blip r:embed="rId2934"/>
                <a:stretch>
                  <a:fillRect/>
                </a:stretch>
              </p:blipFill>
              <p:spPr>
                <a:xfrm>
                  <a:off x="3233920" y="6666547"/>
                  <a:ext cx="792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5">
              <p14:nvContentPartPr>
                <p14:cNvPr id="1570" name="Input penna 1569">
                  <a:extLst>
                    <a:ext uri="{FF2B5EF4-FFF2-40B4-BE49-F238E27FC236}">
                      <a16:creationId xmlns:a16="http://schemas.microsoft.com/office/drawing/2014/main" id="{FBCA3E80-0371-43F5-B8DA-A9B1301729CB}"/>
                    </a:ext>
                  </a:extLst>
                </p14:cNvPr>
                <p14:cNvContentPartPr/>
                <p14:nvPr/>
              </p14:nvContentPartPr>
              <p14:xfrm>
                <a:off x="3329680" y="6676627"/>
                <a:ext cx="68400" cy="86760"/>
              </p14:xfrm>
            </p:contentPart>
          </mc:Choice>
          <mc:Fallback xmlns="">
            <p:pic>
              <p:nvPicPr>
                <p:cNvPr id="795" name="Input penna 794">
                  <a:extLst>
                    <a:ext uri="{FF2B5EF4-FFF2-40B4-BE49-F238E27FC236}">
                      <a16:creationId xmlns:a16="http://schemas.microsoft.com/office/drawing/2014/main" id="{947829EA-12D3-49A6-B62B-01110CFBE748}"/>
                    </a:ext>
                  </a:extLst>
                </p:cNvPr>
                <p:cNvPicPr/>
                <p:nvPr/>
              </p:nvPicPr>
              <p:blipFill>
                <a:blip r:embed="rId2936"/>
                <a:stretch>
                  <a:fillRect/>
                </a:stretch>
              </p:blipFill>
              <p:spPr>
                <a:xfrm>
                  <a:off x="3320680" y="6667987"/>
                  <a:ext cx="860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7">
              <p14:nvContentPartPr>
                <p14:cNvPr id="1571" name="Input penna 1570">
                  <a:extLst>
                    <a:ext uri="{FF2B5EF4-FFF2-40B4-BE49-F238E27FC236}">
                      <a16:creationId xmlns:a16="http://schemas.microsoft.com/office/drawing/2014/main" id="{116D445B-77CD-4D7A-9151-BFCB68AFFF3D}"/>
                    </a:ext>
                  </a:extLst>
                </p14:cNvPr>
                <p14:cNvContentPartPr/>
                <p14:nvPr/>
              </p14:nvContentPartPr>
              <p14:xfrm>
                <a:off x="3340120" y="6720907"/>
                <a:ext cx="59760" cy="7920"/>
              </p14:xfrm>
            </p:contentPart>
          </mc:Choice>
          <mc:Fallback xmlns="">
            <p:pic>
              <p:nvPicPr>
                <p:cNvPr id="796" name="Input penna 795">
                  <a:extLst>
                    <a:ext uri="{FF2B5EF4-FFF2-40B4-BE49-F238E27FC236}">
                      <a16:creationId xmlns:a16="http://schemas.microsoft.com/office/drawing/2014/main" id="{FA72EE2D-219C-4176-AB30-0C238F11B99F}"/>
                    </a:ext>
                  </a:extLst>
                </p:cNvPr>
                <p:cNvPicPr/>
                <p:nvPr/>
              </p:nvPicPr>
              <p:blipFill>
                <a:blip r:embed="rId2938"/>
                <a:stretch>
                  <a:fillRect/>
                </a:stretch>
              </p:blipFill>
              <p:spPr>
                <a:xfrm>
                  <a:off x="3331480" y="6712267"/>
                  <a:ext cx="774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9">
              <p14:nvContentPartPr>
                <p14:cNvPr id="1572" name="Input penna 1571">
                  <a:extLst>
                    <a:ext uri="{FF2B5EF4-FFF2-40B4-BE49-F238E27FC236}">
                      <a16:creationId xmlns:a16="http://schemas.microsoft.com/office/drawing/2014/main" id="{8D2552EB-8728-4C01-B637-BE6DE0B680AD}"/>
                    </a:ext>
                  </a:extLst>
                </p14:cNvPr>
                <p14:cNvContentPartPr/>
                <p14:nvPr/>
              </p14:nvContentPartPr>
              <p14:xfrm>
                <a:off x="3435520" y="6690667"/>
                <a:ext cx="90360" cy="70560"/>
              </p14:xfrm>
            </p:contentPart>
          </mc:Choice>
          <mc:Fallback xmlns="">
            <p:pic>
              <p:nvPicPr>
                <p:cNvPr id="797" name="Input penna 796">
                  <a:extLst>
                    <a:ext uri="{FF2B5EF4-FFF2-40B4-BE49-F238E27FC236}">
                      <a16:creationId xmlns:a16="http://schemas.microsoft.com/office/drawing/2014/main" id="{8F2A6FDF-0463-4852-8D88-12C8F1999124}"/>
                    </a:ext>
                  </a:extLst>
                </p:cNvPr>
                <p:cNvPicPr/>
                <p:nvPr/>
              </p:nvPicPr>
              <p:blipFill>
                <a:blip r:embed="rId2940"/>
                <a:stretch>
                  <a:fillRect/>
                </a:stretch>
              </p:blipFill>
              <p:spPr>
                <a:xfrm>
                  <a:off x="3426880" y="6681667"/>
                  <a:ext cx="1080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1">
              <p14:nvContentPartPr>
                <p14:cNvPr id="1573" name="Input penna 1572">
                  <a:extLst>
                    <a:ext uri="{FF2B5EF4-FFF2-40B4-BE49-F238E27FC236}">
                      <a16:creationId xmlns:a16="http://schemas.microsoft.com/office/drawing/2014/main" id="{F9382EE7-2CF8-4C82-B653-B06A339BC021}"/>
                    </a:ext>
                  </a:extLst>
                </p14:cNvPr>
                <p14:cNvContentPartPr/>
                <p14:nvPr/>
              </p14:nvContentPartPr>
              <p14:xfrm>
                <a:off x="3598240" y="6704347"/>
                <a:ext cx="19440" cy="58320"/>
              </p14:xfrm>
            </p:contentPart>
          </mc:Choice>
          <mc:Fallback xmlns="">
            <p:pic>
              <p:nvPicPr>
                <p:cNvPr id="798" name="Input penna 797">
                  <a:extLst>
                    <a:ext uri="{FF2B5EF4-FFF2-40B4-BE49-F238E27FC236}">
                      <a16:creationId xmlns:a16="http://schemas.microsoft.com/office/drawing/2014/main" id="{EA2BC0AF-EFF5-4470-8D0B-E97ECE8ECA42}"/>
                    </a:ext>
                  </a:extLst>
                </p:cNvPr>
                <p:cNvPicPr/>
                <p:nvPr/>
              </p:nvPicPr>
              <p:blipFill>
                <a:blip r:embed="rId2942"/>
                <a:stretch>
                  <a:fillRect/>
                </a:stretch>
              </p:blipFill>
              <p:spPr>
                <a:xfrm>
                  <a:off x="3589600" y="6695347"/>
                  <a:ext cx="370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3">
              <p14:nvContentPartPr>
                <p14:cNvPr id="1574" name="Input penna 1573">
                  <a:extLst>
                    <a:ext uri="{FF2B5EF4-FFF2-40B4-BE49-F238E27FC236}">
                      <a16:creationId xmlns:a16="http://schemas.microsoft.com/office/drawing/2014/main" id="{9D6B12B1-2958-4701-8FF1-F5767DE3A408}"/>
                    </a:ext>
                  </a:extLst>
                </p14:cNvPr>
                <p14:cNvContentPartPr/>
                <p14:nvPr/>
              </p14:nvContentPartPr>
              <p14:xfrm>
                <a:off x="3607960" y="6684547"/>
                <a:ext cx="78840" cy="84600"/>
              </p14:xfrm>
            </p:contentPart>
          </mc:Choice>
          <mc:Fallback xmlns="">
            <p:pic>
              <p:nvPicPr>
                <p:cNvPr id="799" name="Input penna 798">
                  <a:extLst>
                    <a:ext uri="{FF2B5EF4-FFF2-40B4-BE49-F238E27FC236}">
                      <a16:creationId xmlns:a16="http://schemas.microsoft.com/office/drawing/2014/main" id="{A784C4F1-399F-41D2-9ED0-FAA00F84DB96}"/>
                    </a:ext>
                  </a:extLst>
                </p:cNvPr>
                <p:cNvPicPr/>
                <p:nvPr/>
              </p:nvPicPr>
              <p:blipFill>
                <a:blip r:embed="rId2944"/>
                <a:stretch>
                  <a:fillRect/>
                </a:stretch>
              </p:blipFill>
              <p:spPr>
                <a:xfrm>
                  <a:off x="3598960" y="6675547"/>
                  <a:ext cx="964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5">
              <p14:nvContentPartPr>
                <p14:cNvPr id="1575" name="Input penna 1574">
                  <a:extLst>
                    <a:ext uri="{FF2B5EF4-FFF2-40B4-BE49-F238E27FC236}">
                      <a16:creationId xmlns:a16="http://schemas.microsoft.com/office/drawing/2014/main" id="{4B318EEF-1235-4B9B-85F7-38C44D30CDD8}"/>
                    </a:ext>
                  </a:extLst>
                </p14:cNvPr>
                <p14:cNvContentPartPr/>
                <p14:nvPr/>
              </p14:nvContentPartPr>
              <p14:xfrm>
                <a:off x="3692200" y="6675187"/>
                <a:ext cx="21240" cy="74880"/>
              </p14:xfrm>
            </p:contentPart>
          </mc:Choice>
          <mc:Fallback xmlns="">
            <p:pic>
              <p:nvPicPr>
                <p:cNvPr id="800" name="Input penna 799">
                  <a:extLst>
                    <a:ext uri="{FF2B5EF4-FFF2-40B4-BE49-F238E27FC236}">
                      <a16:creationId xmlns:a16="http://schemas.microsoft.com/office/drawing/2014/main" id="{DB15CA1B-1CD1-4D58-AB04-95C1673720AC}"/>
                    </a:ext>
                  </a:extLst>
                </p:cNvPr>
                <p:cNvPicPr/>
                <p:nvPr/>
              </p:nvPicPr>
              <p:blipFill>
                <a:blip r:embed="rId2946"/>
                <a:stretch>
                  <a:fillRect/>
                </a:stretch>
              </p:blipFill>
              <p:spPr>
                <a:xfrm>
                  <a:off x="3683200" y="6666547"/>
                  <a:ext cx="388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7">
              <p14:nvContentPartPr>
                <p14:cNvPr id="1576" name="Input penna 1575">
                  <a:extLst>
                    <a:ext uri="{FF2B5EF4-FFF2-40B4-BE49-F238E27FC236}">
                      <a16:creationId xmlns:a16="http://schemas.microsoft.com/office/drawing/2014/main" id="{7DBEF3B7-22D2-402B-8CA3-5AED50BB1F80}"/>
                    </a:ext>
                  </a:extLst>
                </p14:cNvPr>
                <p14:cNvContentPartPr/>
                <p14:nvPr/>
              </p14:nvContentPartPr>
              <p14:xfrm>
                <a:off x="3739720" y="6691027"/>
                <a:ext cx="62640" cy="77760"/>
              </p14:xfrm>
            </p:contentPart>
          </mc:Choice>
          <mc:Fallback xmlns="">
            <p:pic>
              <p:nvPicPr>
                <p:cNvPr id="801" name="Input penna 800">
                  <a:extLst>
                    <a:ext uri="{FF2B5EF4-FFF2-40B4-BE49-F238E27FC236}">
                      <a16:creationId xmlns:a16="http://schemas.microsoft.com/office/drawing/2014/main" id="{17C2EAD7-47CB-4549-94DA-966A9A5E79ED}"/>
                    </a:ext>
                  </a:extLst>
                </p:cNvPr>
                <p:cNvPicPr/>
                <p:nvPr/>
              </p:nvPicPr>
              <p:blipFill>
                <a:blip r:embed="rId2948"/>
                <a:stretch>
                  <a:fillRect/>
                </a:stretch>
              </p:blipFill>
              <p:spPr>
                <a:xfrm>
                  <a:off x="3731080" y="6682027"/>
                  <a:ext cx="802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9">
              <p14:nvContentPartPr>
                <p14:cNvPr id="1577" name="Input penna 1576">
                  <a:extLst>
                    <a:ext uri="{FF2B5EF4-FFF2-40B4-BE49-F238E27FC236}">
                      <a16:creationId xmlns:a16="http://schemas.microsoft.com/office/drawing/2014/main" id="{8F01EE38-5796-4D8E-9E52-BEEFB352211F}"/>
                    </a:ext>
                  </a:extLst>
                </p14:cNvPr>
                <p14:cNvContentPartPr/>
                <p14:nvPr/>
              </p14:nvContentPartPr>
              <p14:xfrm>
                <a:off x="3814240" y="6680227"/>
                <a:ext cx="84600" cy="82800"/>
              </p14:xfrm>
            </p:contentPart>
          </mc:Choice>
          <mc:Fallback xmlns="">
            <p:pic>
              <p:nvPicPr>
                <p:cNvPr id="802" name="Input penna 801">
                  <a:extLst>
                    <a:ext uri="{FF2B5EF4-FFF2-40B4-BE49-F238E27FC236}">
                      <a16:creationId xmlns:a16="http://schemas.microsoft.com/office/drawing/2014/main" id="{E2CFEDDD-1C1F-4A89-9EB1-58E79F2719F0}"/>
                    </a:ext>
                  </a:extLst>
                </p:cNvPr>
                <p:cNvPicPr/>
                <p:nvPr/>
              </p:nvPicPr>
              <p:blipFill>
                <a:blip r:embed="rId2950"/>
                <a:stretch>
                  <a:fillRect/>
                </a:stretch>
              </p:blipFill>
              <p:spPr>
                <a:xfrm>
                  <a:off x="3805600" y="6671227"/>
                  <a:ext cx="1022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1">
              <p14:nvContentPartPr>
                <p14:cNvPr id="1578" name="Input penna 1577">
                  <a:extLst>
                    <a:ext uri="{FF2B5EF4-FFF2-40B4-BE49-F238E27FC236}">
                      <a16:creationId xmlns:a16="http://schemas.microsoft.com/office/drawing/2014/main" id="{AA467975-4D24-4DD5-BBBE-B8A5AC0034A1}"/>
                    </a:ext>
                  </a:extLst>
                </p14:cNvPr>
                <p14:cNvContentPartPr/>
                <p14:nvPr/>
              </p14:nvContentPartPr>
              <p14:xfrm>
                <a:off x="3900280" y="6699667"/>
                <a:ext cx="90360" cy="79560"/>
              </p14:xfrm>
            </p:contentPart>
          </mc:Choice>
          <mc:Fallback xmlns="">
            <p:pic>
              <p:nvPicPr>
                <p:cNvPr id="803" name="Input penna 802">
                  <a:extLst>
                    <a:ext uri="{FF2B5EF4-FFF2-40B4-BE49-F238E27FC236}">
                      <a16:creationId xmlns:a16="http://schemas.microsoft.com/office/drawing/2014/main" id="{4C2D09CA-10F2-49DE-BAAF-C5EF13978196}"/>
                    </a:ext>
                  </a:extLst>
                </p:cNvPr>
                <p:cNvPicPr/>
                <p:nvPr/>
              </p:nvPicPr>
              <p:blipFill>
                <a:blip r:embed="rId2952"/>
                <a:stretch>
                  <a:fillRect/>
                </a:stretch>
              </p:blipFill>
              <p:spPr>
                <a:xfrm>
                  <a:off x="3891640" y="6690667"/>
                  <a:ext cx="1080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3">
              <p14:nvContentPartPr>
                <p14:cNvPr id="1579" name="Input penna 1578">
                  <a:extLst>
                    <a:ext uri="{FF2B5EF4-FFF2-40B4-BE49-F238E27FC236}">
                      <a16:creationId xmlns:a16="http://schemas.microsoft.com/office/drawing/2014/main" id="{890E044A-93B6-4AAE-8F81-158753BCFA58}"/>
                    </a:ext>
                  </a:extLst>
                </p14:cNvPr>
                <p14:cNvContentPartPr/>
                <p14:nvPr/>
              </p14:nvContentPartPr>
              <p14:xfrm>
                <a:off x="3900640" y="6733147"/>
                <a:ext cx="57600" cy="14040"/>
              </p14:xfrm>
            </p:contentPart>
          </mc:Choice>
          <mc:Fallback xmlns="">
            <p:pic>
              <p:nvPicPr>
                <p:cNvPr id="804" name="Input penna 803">
                  <a:extLst>
                    <a:ext uri="{FF2B5EF4-FFF2-40B4-BE49-F238E27FC236}">
                      <a16:creationId xmlns:a16="http://schemas.microsoft.com/office/drawing/2014/main" id="{0B267717-C8AA-42DF-9D83-EBF8E31B909F}"/>
                    </a:ext>
                  </a:extLst>
                </p:cNvPr>
                <p:cNvPicPr/>
                <p:nvPr/>
              </p:nvPicPr>
              <p:blipFill>
                <a:blip r:embed="rId2954"/>
                <a:stretch>
                  <a:fillRect/>
                </a:stretch>
              </p:blipFill>
              <p:spPr>
                <a:xfrm>
                  <a:off x="3891640" y="6724507"/>
                  <a:ext cx="752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5">
              <p14:nvContentPartPr>
                <p14:cNvPr id="1580" name="Input penna 1579">
                  <a:extLst>
                    <a:ext uri="{FF2B5EF4-FFF2-40B4-BE49-F238E27FC236}">
                      <a16:creationId xmlns:a16="http://schemas.microsoft.com/office/drawing/2014/main" id="{1B4B9E98-A719-4DE8-B1FE-477757960E91}"/>
                    </a:ext>
                  </a:extLst>
                </p14:cNvPr>
                <p14:cNvContentPartPr/>
                <p14:nvPr/>
              </p14:nvContentPartPr>
              <p14:xfrm>
                <a:off x="3957880" y="6696427"/>
                <a:ext cx="97920" cy="78480"/>
              </p14:xfrm>
            </p:contentPart>
          </mc:Choice>
          <mc:Fallback xmlns="">
            <p:pic>
              <p:nvPicPr>
                <p:cNvPr id="805" name="Input penna 804">
                  <a:extLst>
                    <a:ext uri="{FF2B5EF4-FFF2-40B4-BE49-F238E27FC236}">
                      <a16:creationId xmlns:a16="http://schemas.microsoft.com/office/drawing/2014/main" id="{C455199A-0781-4133-9E5E-CBD9583B8BB8}"/>
                    </a:ext>
                  </a:extLst>
                </p:cNvPr>
                <p:cNvPicPr/>
                <p:nvPr/>
              </p:nvPicPr>
              <p:blipFill>
                <a:blip r:embed="rId2956"/>
                <a:stretch>
                  <a:fillRect/>
                </a:stretch>
              </p:blipFill>
              <p:spPr>
                <a:xfrm>
                  <a:off x="3948880" y="6687787"/>
                  <a:ext cx="115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7">
              <p14:nvContentPartPr>
                <p14:cNvPr id="1581" name="Input penna 1580">
                  <a:extLst>
                    <a:ext uri="{FF2B5EF4-FFF2-40B4-BE49-F238E27FC236}">
                      <a16:creationId xmlns:a16="http://schemas.microsoft.com/office/drawing/2014/main" id="{121A10B2-985C-43A1-9D95-57A9A492F449}"/>
                    </a:ext>
                  </a:extLst>
                </p14:cNvPr>
                <p14:cNvContentPartPr/>
                <p14:nvPr/>
              </p14:nvContentPartPr>
              <p14:xfrm>
                <a:off x="4070560" y="6687067"/>
                <a:ext cx="156240" cy="90000"/>
              </p14:xfrm>
            </p:contentPart>
          </mc:Choice>
          <mc:Fallback xmlns="">
            <p:pic>
              <p:nvPicPr>
                <p:cNvPr id="807" name="Input penna 806">
                  <a:extLst>
                    <a:ext uri="{FF2B5EF4-FFF2-40B4-BE49-F238E27FC236}">
                      <a16:creationId xmlns:a16="http://schemas.microsoft.com/office/drawing/2014/main" id="{4EDFA6C3-2970-4436-A62F-E11B1387A4A8}"/>
                    </a:ext>
                  </a:extLst>
                </p:cNvPr>
                <p:cNvPicPr/>
                <p:nvPr/>
              </p:nvPicPr>
              <p:blipFill>
                <a:blip r:embed="rId2958"/>
                <a:stretch>
                  <a:fillRect/>
                </a:stretch>
              </p:blipFill>
              <p:spPr>
                <a:xfrm>
                  <a:off x="4061920" y="6678067"/>
                  <a:ext cx="17388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59">
            <p14:nvContentPartPr>
              <p14:cNvPr id="1582" name="Input penna 1581">
                <a:extLst>
                  <a:ext uri="{FF2B5EF4-FFF2-40B4-BE49-F238E27FC236}">
                    <a16:creationId xmlns:a16="http://schemas.microsoft.com/office/drawing/2014/main" id="{A226E7E7-7BF8-440A-AF8E-A41891A9C416}"/>
                  </a:ext>
                </a:extLst>
              </p14:cNvPr>
              <p14:cNvContentPartPr/>
              <p14:nvPr/>
            </p14:nvContentPartPr>
            <p14:xfrm>
              <a:off x="6169842" y="184544"/>
              <a:ext cx="26640" cy="1872000"/>
            </p14:xfrm>
          </p:contentPart>
        </mc:Choice>
        <mc:Fallback xmlns="">
          <p:pic>
            <p:nvPicPr>
              <p:cNvPr id="1582" name="Input penna 1581">
                <a:extLst>
                  <a:ext uri="{FF2B5EF4-FFF2-40B4-BE49-F238E27FC236}">
                    <a16:creationId xmlns:a16="http://schemas.microsoft.com/office/drawing/2014/main" id="{A226E7E7-7BF8-440A-AF8E-A41891A9C416}"/>
                  </a:ext>
                </a:extLst>
              </p:cNvPr>
              <p:cNvPicPr/>
              <p:nvPr/>
            </p:nvPicPr>
            <p:blipFill>
              <a:blip r:embed="rId2960"/>
              <a:stretch>
                <a:fillRect/>
              </a:stretch>
            </p:blipFill>
            <p:spPr>
              <a:xfrm>
                <a:off x="6161202" y="175544"/>
                <a:ext cx="44280" cy="18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1">
            <p14:nvContentPartPr>
              <p14:cNvPr id="1583" name="Input penna 1582">
                <a:extLst>
                  <a:ext uri="{FF2B5EF4-FFF2-40B4-BE49-F238E27FC236}">
                    <a16:creationId xmlns:a16="http://schemas.microsoft.com/office/drawing/2014/main" id="{56C41246-2750-457C-B3B1-D77F9C7A3AAD}"/>
                  </a:ext>
                </a:extLst>
              </p14:cNvPr>
              <p14:cNvContentPartPr/>
              <p14:nvPr/>
            </p14:nvContentPartPr>
            <p14:xfrm>
              <a:off x="6118002" y="2413304"/>
              <a:ext cx="79200" cy="2328120"/>
            </p14:xfrm>
          </p:contentPart>
        </mc:Choice>
        <mc:Fallback xmlns="">
          <p:pic>
            <p:nvPicPr>
              <p:cNvPr id="1583" name="Input penna 1582">
                <a:extLst>
                  <a:ext uri="{FF2B5EF4-FFF2-40B4-BE49-F238E27FC236}">
                    <a16:creationId xmlns:a16="http://schemas.microsoft.com/office/drawing/2014/main" id="{56C41246-2750-457C-B3B1-D77F9C7A3AAD}"/>
                  </a:ext>
                </a:extLst>
              </p:cNvPr>
              <p:cNvPicPr/>
              <p:nvPr/>
            </p:nvPicPr>
            <p:blipFill>
              <a:blip r:embed="rId2962"/>
              <a:stretch>
                <a:fillRect/>
              </a:stretch>
            </p:blipFill>
            <p:spPr>
              <a:xfrm>
                <a:off x="6109002" y="2404664"/>
                <a:ext cx="96840" cy="234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3">
            <p14:nvContentPartPr>
              <p14:cNvPr id="1584" name="Input penna 1583">
                <a:extLst>
                  <a:ext uri="{FF2B5EF4-FFF2-40B4-BE49-F238E27FC236}">
                    <a16:creationId xmlns:a16="http://schemas.microsoft.com/office/drawing/2014/main" id="{24CB3158-0943-43E6-8EB9-C851548FA9EE}"/>
                  </a:ext>
                </a:extLst>
              </p14:cNvPr>
              <p14:cNvContentPartPr/>
              <p14:nvPr/>
            </p14:nvContentPartPr>
            <p14:xfrm>
              <a:off x="6121242" y="5013944"/>
              <a:ext cx="38880" cy="1641240"/>
            </p14:xfrm>
          </p:contentPart>
        </mc:Choice>
        <mc:Fallback xmlns="">
          <p:pic>
            <p:nvPicPr>
              <p:cNvPr id="1584" name="Input penna 1583">
                <a:extLst>
                  <a:ext uri="{FF2B5EF4-FFF2-40B4-BE49-F238E27FC236}">
                    <a16:creationId xmlns:a16="http://schemas.microsoft.com/office/drawing/2014/main" id="{24CB3158-0943-43E6-8EB9-C851548FA9EE}"/>
                  </a:ext>
                </a:extLst>
              </p:cNvPr>
              <p:cNvPicPr/>
              <p:nvPr/>
            </p:nvPicPr>
            <p:blipFill>
              <a:blip r:embed="rId2964"/>
              <a:stretch>
                <a:fillRect/>
              </a:stretch>
            </p:blipFill>
            <p:spPr>
              <a:xfrm>
                <a:off x="6112602" y="5004944"/>
                <a:ext cx="56520" cy="165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8" name="Gruppo 1607">
            <a:extLst>
              <a:ext uri="{FF2B5EF4-FFF2-40B4-BE49-F238E27FC236}">
                <a16:creationId xmlns:a16="http://schemas.microsoft.com/office/drawing/2014/main" id="{70068CDD-7491-4184-8E03-556FCB48A495}"/>
              </a:ext>
            </a:extLst>
          </p:cNvPr>
          <p:cNvGrpSpPr/>
          <p:nvPr/>
        </p:nvGrpSpPr>
        <p:grpSpPr>
          <a:xfrm>
            <a:off x="6353284" y="3011386"/>
            <a:ext cx="1236896" cy="350659"/>
            <a:chOff x="6274084" y="2861117"/>
            <a:chExt cx="1555560" cy="44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5">
              <p14:nvContentPartPr>
                <p14:cNvPr id="1586" name="Input penna 1585">
                  <a:extLst>
                    <a:ext uri="{FF2B5EF4-FFF2-40B4-BE49-F238E27FC236}">
                      <a16:creationId xmlns:a16="http://schemas.microsoft.com/office/drawing/2014/main" id="{776441C1-4683-43CD-A36A-77AA8116BAF7}"/>
                    </a:ext>
                  </a:extLst>
                </p14:cNvPr>
                <p14:cNvContentPartPr/>
                <p14:nvPr/>
              </p14:nvContentPartPr>
              <p14:xfrm>
                <a:off x="6274084" y="2861117"/>
                <a:ext cx="72000" cy="434880"/>
              </p14:xfrm>
            </p:contentPart>
          </mc:Choice>
          <mc:Fallback xmlns="">
            <p:pic>
              <p:nvPicPr>
                <p:cNvPr id="1586" name="Input penna 1585">
                  <a:extLst>
                    <a:ext uri="{FF2B5EF4-FFF2-40B4-BE49-F238E27FC236}">
                      <a16:creationId xmlns:a16="http://schemas.microsoft.com/office/drawing/2014/main" id="{776441C1-4683-43CD-A36A-77AA8116BAF7}"/>
                    </a:ext>
                  </a:extLst>
                </p:cNvPr>
                <p:cNvPicPr/>
                <p:nvPr/>
              </p:nvPicPr>
              <p:blipFill>
                <a:blip r:embed="rId2966"/>
                <a:stretch>
                  <a:fillRect/>
                </a:stretch>
              </p:blipFill>
              <p:spPr>
                <a:xfrm>
                  <a:off x="6263216" y="2849804"/>
                  <a:ext cx="94189" cy="4570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7">
              <p14:nvContentPartPr>
                <p14:cNvPr id="1587" name="Input penna 1586">
                  <a:extLst>
                    <a:ext uri="{FF2B5EF4-FFF2-40B4-BE49-F238E27FC236}">
                      <a16:creationId xmlns:a16="http://schemas.microsoft.com/office/drawing/2014/main" id="{8F6D3CA8-48BB-484E-9BF2-94FC77691EFE}"/>
                    </a:ext>
                  </a:extLst>
                </p14:cNvPr>
                <p14:cNvContentPartPr/>
                <p14:nvPr/>
              </p14:nvContentPartPr>
              <p14:xfrm>
                <a:off x="6374884" y="2987837"/>
                <a:ext cx="100080" cy="155880"/>
              </p14:xfrm>
            </p:contentPart>
          </mc:Choice>
          <mc:Fallback xmlns="">
            <p:pic>
              <p:nvPicPr>
                <p:cNvPr id="1587" name="Input penna 1586">
                  <a:extLst>
                    <a:ext uri="{FF2B5EF4-FFF2-40B4-BE49-F238E27FC236}">
                      <a16:creationId xmlns:a16="http://schemas.microsoft.com/office/drawing/2014/main" id="{8F6D3CA8-48BB-484E-9BF2-94FC77691EFE}"/>
                    </a:ext>
                  </a:extLst>
                </p:cNvPr>
                <p:cNvPicPr/>
                <p:nvPr/>
              </p:nvPicPr>
              <p:blipFill>
                <a:blip r:embed="rId2968"/>
                <a:stretch>
                  <a:fillRect/>
                </a:stretch>
              </p:blipFill>
              <p:spPr>
                <a:xfrm>
                  <a:off x="6364016" y="2976509"/>
                  <a:ext cx="122270" cy="178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9">
              <p14:nvContentPartPr>
                <p14:cNvPr id="1588" name="Input penna 1587">
                  <a:extLst>
                    <a:ext uri="{FF2B5EF4-FFF2-40B4-BE49-F238E27FC236}">
                      <a16:creationId xmlns:a16="http://schemas.microsoft.com/office/drawing/2014/main" id="{07CCC779-60F8-489C-A9BB-1F585B351375}"/>
                    </a:ext>
                  </a:extLst>
                </p14:cNvPr>
                <p14:cNvContentPartPr/>
                <p14:nvPr/>
              </p14:nvContentPartPr>
              <p14:xfrm>
                <a:off x="6494404" y="3068477"/>
                <a:ext cx="47520" cy="91800"/>
              </p14:xfrm>
            </p:contentPart>
          </mc:Choice>
          <mc:Fallback xmlns="">
            <p:pic>
              <p:nvPicPr>
                <p:cNvPr id="1588" name="Input penna 1587">
                  <a:extLst>
                    <a:ext uri="{FF2B5EF4-FFF2-40B4-BE49-F238E27FC236}">
                      <a16:creationId xmlns:a16="http://schemas.microsoft.com/office/drawing/2014/main" id="{07CCC779-60F8-489C-A9BB-1F585B351375}"/>
                    </a:ext>
                  </a:extLst>
                </p:cNvPr>
                <p:cNvPicPr/>
                <p:nvPr/>
              </p:nvPicPr>
              <p:blipFill>
                <a:blip r:embed="rId2970"/>
                <a:stretch>
                  <a:fillRect/>
                </a:stretch>
              </p:blipFill>
              <p:spPr>
                <a:xfrm>
                  <a:off x="6483645" y="3057172"/>
                  <a:ext cx="69487" cy="1139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1">
              <p14:nvContentPartPr>
                <p14:cNvPr id="1589" name="Input penna 1588">
                  <a:extLst>
                    <a:ext uri="{FF2B5EF4-FFF2-40B4-BE49-F238E27FC236}">
                      <a16:creationId xmlns:a16="http://schemas.microsoft.com/office/drawing/2014/main" id="{F3BF89E2-9B22-4E48-AE3E-716E74A8E702}"/>
                    </a:ext>
                  </a:extLst>
                </p14:cNvPr>
                <p14:cNvContentPartPr/>
                <p14:nvPr/>
              </p14:nvContentPartPr>
              <p14:xfrm>
                <a:off x="6494764" y="3087917"/>
                <a:ext cx="70200" cy="71280"/>
              </p14:xfrm>
            </p:contentPart>
          </mc:Choice>
          <mc:Fallback xmlns="">
            <p:pic>
              <p:nvPicPr>
                <p:cNvPr id="1589" name="Input penna 1588">
                  <a:extLst>
                    <a:ext uri="{FF2B5EF4-FFF2-40B4-BE49-F238E27FC236}">
                      <a16:creationId xmlns:a16="http://schemas.microsoft.com/office/drawing/2014/main" id="{F3BF89E2-9B22-4E48-AE3E-716E74A8E702}"/>
                    </a:ext>
                  </a:extLst>
                </p:cNvPr>
                <p:cNvPicPr/>
                <p:nvPr/>
              </p:nvPicPr>
              <p:blipFill>
                <a:blip r:embed="rId2972"/>
                <a:stretch>
                  <a:fillRect/>
                </a:stretch>
              </p:blipFill>
              <p:spPr>
                <a:xfrm>
                  <a:off x="6483441" y="3076639"/>
                  <a:ext cx="92392" cy="933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3">
              <p14:nvContentPartPr>
                <p14:cNvPr id="1590" name="Input penna 1589">
                  <a:extLst>
                    <a:ext uri="{FF2B5EF4-FFF2-40B4-BE49-F238E27FC236}">
                      <a16:creationId xmlns:a16="http://schemas.microsoft.com/office/drawing/2014/main" id="{574ADC6F-4D85-4A68-96FB-7945D1CDCA47}"/>
                    </a:ext>
                  </a:extLst>
                </p14:cNvPr>
                <p14:cNvContentPartPr/>
                <p14:nvPr/>
              </p14:nvContentPartPr>
              <p14:xfrm>
                <a:off x="6555244" y="3056237"/>
                <a:ext cx="58320" cy="142560"/>
              </p14:xfrm>
            </p:contentPart>
          </mc:Choice>
          <mc:Fallback xmlns="">
            <p:pic>
              <p:nvPicPr>
                <p:cNvPr id="1590" name="Input penna 1589">
                  <a:extLst>
                    <a:ext uri="{FF2B5EF4-FFF2-40B4-BE49-F238E27FC236}">
                      <a16:creationId xmlns:a16="http://schemas.microsoft.com/office/drawing/2014/main" id="{574ADC6F-4D85-4A68-96FB-7945D1CDCA47}"/>
                    </a:ext>
                  </a:extLst>
                </p:cNvPr>
                <p:cNvPicPr/>
                <p:nvPr/>
              </p:nvPicPr>
              <p:blipFill>
                <a:blip r:embed="rId2974"/>
                <a:stretch>
                  <a:fillRect/>
                </a:stretch>
              </p:blipFill>
              <p:spPr>
                <a:xfrm>
                  <a:off x="6544394" y="3045375"/>
                  <a:ext cx="80473" cy="1647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5">
              <p14:nvContentPartPr>
                <p14:cNvPr id="1591" name="Input penna 1590">
                  <a:extLst>
                    <a:ext uri="{FF2B5EF4-FFF2-40B4-BE49-F238E27FC236}">
                      <a16:creationId xmlns:a16="http://schemas.microsoft.com/office/drawing/2014/main" id="{DA0C49BF-0999-4058-8EF0-9E6CF5A71A58}"/>
                    </a:ext>
                  </a:extLst>
                </p14:cNvPr>
                <p14:cNvContentPartPr/>
                <p14:nvPr/>
              </p14:nvContentPartPr>
              <p14:xfrm>
                <a:off x="6712924" y="3052637"/>
                <a:ext cx="61920" cy="19080"/>
              </p14:xfrm>
            </p:contentPart>
          </mc:Choice>
          <mc:Fallback xmlns="">
            <p:pic>
              <p:nvPicPr>
                <p:cNvPr id="1591" name="Input penna 1590">
                  <a:extLst>
                    <a:ext uri="{FF2B5EF4-FFF2-40B4-BE49-F238E27FC236}">
                      <a16:creationId xmlns:a16="http://schemas.microsoft.com/office/drawing/2014/main" id="{DA0C49BF-0999-4058-8EF0-9E6CF5A71A58}"/>
                    </a:ext>
                  </a:extLst>
                </p:cNvPr>
                <p:cNvPicPr/>
                <p:nvPr/>
              </p:nvPicPr>
              <p:blipFill>
                <a:blip r:embed="rId2976"/>
                <a:stretch>
                  <a:fillRect/>
                </a:stretch>
              </p:blipFill>
              <p:spPr>
                <a:xfrm>
                  <a:off x="6701625" y="3041280"/>
                  <a:ext cx="84067" cy="413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7">
              <p14:nvContentPartPr>
                <p14:cNvPr id="1592" name="Input penna 1591">
                  <a:extLst>
                    <a:ext uri="{FF2B5EF4-FFF2-40B4-BE49-F238E27FC236}">
                      <a16:creationId xmlns:a16="http://schemas.microsoft.com/office/drawing/2014/main" id="{83BD185F-CA52-4DCE-96D9-6FFE74659C6A}"/>
                    </a:ext>
                  </a:extLst>
                </p14:cNvPr>
                <p14:cNvContentPartPr/>
                <p14:nvPr/>
              </p14:nvContentPartPr>
              <p14:xfrm>
                <a:off x="6712924" y="3052637"/>
                <a:ext cx="75240" cy="50040"/>
              </p14:xfrm>
            </p:contentPart>
          </mc:Choice>
          <mc:Fallback xmlns="">
            <p:pic>
              <p:nvPicPr>
                <p:cNvPr id="1592" name="Input penna 1591">
                  <a:extLst>
                    <a:ext uri="{FF2B5EF4-FFF2-40B4-BE49-F238E27FC236}">
                      <a16:creationId xmlns:a16="http://schemas.microsoft.com/office/drawing/2014/main" id="{83BD185F-CA52-4DCE-96D9-6FFE74659C6A}"/>
                    </a:ext>
                  </a:extLst>
                </p:cNvPr>
                <p:cNvPicPr/>
                <p:nvPr/>
              </p:nvPicPr>
              <p:blipFill>
                <a:blip r:embed="rId2978"/>
                <a:stretch>
                  <a:fillRect/>
                </a:stretch>
              </p:blipFill>
              <p:spPr>
                <a:xfrm>
                  <a:off x="6702111" y="3041367"/>
                  <a:ext cx="97316" cy="721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9">
              <p14:nvContentPartPr>
                <p14:cNvPr id="1593" name="Input penna 1592">
                  <a:extLst>
                    <a:ext uri="{FF2B5EF4-FFF2-40B4-BE49-F238E27FC236}">
                      <a16:creationId xmlns:a16="http://schemas.microsoft.com/office/drawing/2014/main" id="{9BDE0C4A-9B86-484D-9534-55656A880C47}"/>
                    </a:ext>
                  </a:extLst>
                </p14:cNvPr>
                <p14:cNvContentPartPr/>
                <p14:nvPr/>
              </p14:nvContentPartPr>
              <p14:xfrm>
                <a:off x="6865204" y="2965157"/>
                <a:ext cx="74880" cy="181440"/>
              </p14:xfrm>
            </p:contentPart>
          </mc:Choice>
          <mc:Fallback xmlns="">
            <p:pic>
              <p:nvPicPr>
                <p:cNvPr id="1593" name="Input penna 1592">
                  <a:extLst>
                    <a:ext uri="{FF2B5EF4-FFF2-40B4-BE49-F238E27FC236}">
                      <a16:creationId xmlns:a16="http://schemas.microsoft.com/office/drawing/2014/main" id="{9BDE0C4A-9B86-484D-9534-55656A880C47}"/>
                    </a:ext>
                  </a:extLst>
                </p:cNvPr>
                <p:cNvPicPr/>
                <p:nvPr/>
              </p:nvPicPr>
              <p:blipFill>
                <a:blip r:embed="rId2980"/>
                <a:stretch>
                  <a:fillRect/>
                </a:stretch>
              </p:blipFill>
              <p:spPr>
                <a:xfrm>
                  <a:off x="6853927" y="2953845"/>
                  <a:ext cx="96983" cy="2036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1">
              <p14:nvContentPartPr>
                <p14:cNvPr id="1594" name="Input penna 1593">
                  <a:extLst>
                    <a:ext uri="{FF2B5EF4-FFF2-40B4-BE49-F238E27FC236}">
                      <a16:creationId xmlns:a16="http://schemas.microsoft.com/office/drawing/2014/main" id="{90EE4F73-2ED6-43A6-A681-E55F1375CDE1}"/>
                    </a:ext>
                  </a:extLst>
                </p14:cNvPr>
                <p14:cNvContentPartPr/>
                <p14:nvPr/>
              </p14:nvContentPartPr>
              <p14:xfrm>
                <a:off x="6946204" y="3100517"/>
                <a:ext cx="56880" cy="69120"/>
              </p14:xfrm>
            </p:contentPart>
          </mc:Choice>
          <mc:Fallback xmlns="">
            <p:pic>
              <p:nvPicPr>
                <p:cNvPr id="1594" name="Input penna 1593">
                  <a:extLst>
                    <a:ext uri="{FF2B5EF4-FFF2-40B4-BE49-F238E27FC236}">
                      <a16:creationId xmlns:a16="http://schemas.microsoft.com/office/drawing/2014/main" id="{90EE4F73-2ED6-43A6-A681-E55F1375CDE1}"/>
                    </a:ext>
                  </a:extLst>
                </p:cNvPr>
                <p:cNvPicPr/>
                <p:nvPr/>
              </p:nvPicPr>
              <p:blipFill>
                <a:blip r:embed="rId2982"/>
                <a:stretch>
                  <a:fillRect/>
                </a:stretch>
              </p:blipFill>
              <p:spPr>
                <a:xfrm>
                  <a:off x="6935370" y="3089675"/>
                  <a:ext cx="79000" cy="912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3">
              <p14:nvContentPartPr>
                <p14:cNvPr id="1595" name="Input penna 1594">
                  <a:extLst>
                    <a:ext uri="{FF2B5EF4-FFF2-40B4-BE49-F238E27FC236}">
                      <a16:creationId xmlns:a16="http://schemas.microsoft.com/office/drawing/2014/main" id="{4F84F785-D6C2-4B73-9473-20561457BD40}"/>
                    </a:ext>
                  </a:extLst>
                </p14:cNvPr>
                <p14:cNvContentPartPr/>
                <p14:nvPr/>
              </p14:nvContentPartPr>
              <p14:xfrm>
                <a:off x="6960964" y="3108797"/>
                <a:ext cx="50040" cy="66600"/>
              </p14:xfrm>
            </p:contentPart>
          </mc:Choice>
          <mc:Fallback xmlns="">
            <p:pic>
              <p:nvPicPr>
                <p:cNvPr id="1595" name="Input penna 1594">
                  <a:extLst>
                    <a:ext uri="{FF2B5EF4-FFF2-40B4-BE49-F238E27FC236}">
                      <a16:creationId xmlns:a16="http://schemas.microsoft.com/office/drawing/2014/main" id="{4F84F785-D6C2-4B73-9473-20561457BD40}"/>
                    </a:ext>
                  </a:extLst>
                </p:cNvPr>
                <p:cNvPicPr/>
                <p:nvPr/>
              </p:nvPicPr>
              <p:blipFill>
                <a:blip r:embed="rId2984"/>
                <a:stretch>
                  <a:fillRect/>
                </a:stretch>
              </p:blipFill>
              <p:spPr>
                <a:xfrm>
                  <a:off x="6949591" y="3097997"/>
                  <a:ext cx="72331" cy="886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5">
              <p14:nvContentPartPr>
                <p14:cNvPr id="1596" name="Input penna 1595">
                  <a:extLst>
                    <a:ext uri="{FF2B5EF4-FFF2-40B4-BE49-F238E27FC236}">
                      <a16:creationId xmlns:a16="http://schemas.microsoft.com/office/drawing/2014/main" id="{CC663720-1015-4C65-B474-85EDEC65B785}"/>
                    </a:ext>
                  </a:extLst>
                </p14:cNvPr>
                <p14:cNvContentPartPr/>
                <p14:nvPr/>
              </p14:nvContentPartPr>
              <p14:xfrm>
                <a:off x="7013884" y="3151637"/>
                <a:ext cx="39240" cy="39960"/>
              </p14:xfrm>
            </p:contentPart>
          </mc:Choice>
          <mc:Fallback xmlns="">
            <p:pic>
              <p:nvPicPr>
                <p:cNvPr id="1596" name="Input penna 1595">
                  <a:extLst>
                    <a:ext uri="{FF2B5EF4-FFF2-40B4-BE49-F238E27FC236}">
                      <a16:creationId xmlns:a16="http://schemas.microsoft.com/office/drawing/2014/main" id="{CC663720-1015-4C65-B474-85EDEC65B785}"/>
                    </a:ext>
                  </a:extLst>
                </p:cNvPr>
                <p:cNvPicPr/>
                <p:nvPr/>
              </p:nvPicPr>
              <p:blipFill>
                <a:blip r:embed="rId2986"/>
                <a:stretch>
                  <a:fillRect/>
                </a:stretch>
              </p:blipFill>
              <p:spPr>
                <a:xfrm>
                  <a:off x="7002608" y="3140412"/>
                  <a:ext cx="61341" cy="6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7">
              <p14:nvContentPartPr>
                <p14:cNvPr id="1597" name="Input penna 1596">
                  <a:extLst>
                    <a:ext uri="{FF2B5EF4-FFF2-40B4-BE49-F238E27FC236}">
                      <a16:creationId xmlns:a16="http://schemas.microsoft.com/office/drawing/2014/main" id="{BD77EF30-AD66-43CE-9D59-4C70168D8933}"/>
                    </a:ext>
                  </a:extLst>
                </p14:cNvPr>
                <p14:cNvContentPartPr/>
                <p14:nvPr/>
              </p14:nvContentPartPr>
              <p14:xfrm>
                <a:off x="7084084" y="3098357"/>
                <a:ext cx="40680" cy="118440"/>
              </p14:xfrm>
            </p:contentPart>
          </mc:Choice>
          <mc:Fallback xmlns="">
            <p:pic>
              <p:nvPicPr>
                <p:cNvPr id="1597" name="Input penna 1596">
                  <a:extLst>
                    <a:ext uri="{FF2B5EF4-FFF2-40B4-BE49-F238E27FC236}">
                      <a16:creationId xmlns:a16="http://schemas.microsoft.com/office/drawing/2014/main" id="{BD77EF30-AD66-43CE-9D59-4C70168D8933}"/>
                    </a:ext>
                  </a:extLst>
                </p:cNvPr>
                <p:cNvPicPr/>
                <p:nvPr/>
              </p:nvPicPr>
              <p:blipFill>
                <a:blip r:embed="rId2988"/>
                <a:stretch>
                  <a:fillRect/>
                </a:stretch>
              </p:blipFill>
              <p:spPr>
                <a:xfrm>
                  <a:off x="7072784" y="3087508"/>
                  <a:ext cx="62828" cy="1405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9">
              <p14:nvContentPartPr>
                <p14:cNvPr id="1598" name="Input penna 1597">
                  <a:extLst>
                    <a:ext uri="{FF2B5EF4-FFF2-40B4-BE49-F238E27FC236}">
                      <a16:creationId xmlns:a16="http://schemas.microsoft.com/office/drawing/2014/main" id="{8A3334E0-DC19-45F4-ADBA-D5F411196F88}"/>
                    </a:ext>
                  </a:extLst>
                </p14:cNvPr>
                <p14:cNvContentPartPr/>
                <p14:nvPr/>
              </p14:nvContentPartPr>
              <p14:xfrm>
                <a:off x="7133404" y="3174677"/>
                <a:ext cx="54000" cy="51480"/>
              </p14:xfrm>
            </p:contentPart>
          </mc:Choice>
          <mc:Fallback xmlns="">
            <p:pic>
              <p:nvPicPr>
                <p:cNvPr id="1598" name="Input penna 1597">
                  <a:extLst>
                    <a:ext uri="{FF2B5EF4-FFF2-40B4-BE49-F238E27FC236}">
                      <a16:creationId xmlns:a16="http://schemas.microsoft.com/office/drawing/2014/main" id="{8A3334E0-DC19-45F4-ADBA-D5F411196F88}"/>
                    </a:ext>
                  </a:extLst>
                </p:cNvPr>
                <p:cNvPicPr/>
                <p:nvPr/>
              </p:nvPicPr>
              <p:blipFill>
                <a:blip r:embed="rId2990"/>
                <a:stretch>
                  <a:fillRect/>
                </a:stretch>
              </p:blipFill>
              <p:spPr>
                <a:xfrm>
                  <a:off x="7122604" y="3163388"/>
                  <a:ext cx="76050" cy="736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1">
              <p14:nvContentPartPr>
                <p14:cNvPr id="1599" name="Input penna 1598">
                  <a:extLst>
                    <a:ext uri="{FF2B5EF4-FFF2-40B4-BE49-F238E27FC236}">
                      <a16:creationId xmlns:a16="http://schemas.microsoft.com/office/drawing/2014/main" id="{1912C13E-CD02-4B2D-9A20-C0F3C63C8309}"/>
                    </a:ext>
                  </a:extLst>
                </p14:cNvPr>
                <p14:cNvContentPartPr/>
                <p14:nvPr/>
              </p14:nvContentPartPr>
              <p14:xfrm>
                <a:off x="7271644" y="3069917"/>
                <a:ext cx="14760" cy="82800"/>
              </p14:xfrm>
            </p:contentPart>
          </mc:Choice>
          <mc:Fallback xmlns="">
            <p:pic>
              <p:nvPicPr>
                <p:cNvPr id="1599" name="Input penna 1598">
                  <a:extLst>
                    <a:ext uri="{FF2B5EF4-FFF2-40B4-BE49-F238E27FC236}">
                      <a16:creationId xmlns:a16="http://schemas.microsoft.com/office/drawing/2014/main" id="{1912C13E-CD02-4B2D-9A20-C0F3C63C8309}"/>
                    </a:ext>
                  </a:extLst>
                </p:cNvPr>
                <p:cNvPicPr/>
                <p:nvPr/>
              </p:nvPicPr>
              <p:blipFill>
                <a:blip r:embed="rId2992"/>
                <a:stretch>
                  <a:fillRect/>
                </a:stretch>
              </p:blipFill>
              <p:spPr>
                <a:xfrm>
                  <a:off x="7260462" y="3058606"/>
                  <a:ext cx="36676" cy="1049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3">
              <p14:nvContentPartPr>
                <p14:cNvPr id="1600" name="Input penna 1599">
                  <a:extLst>
                    <a:ext uri="{FF2B5EF4-FFF2-40B4-BE49-F238E27FC236}">
                      <a16:creationId xmlns:a16="http://schemas.microsoft.com/office/drawing/2014/main" id="{1D5C825D-3C71-40DF-A5D5-4931B89F13CD}"/>
                    </a:ext>
                  </a:extLst>
                </p14:cNvPr>
                <p14:cNvContentPartPr/>
                <p14:nvPr/>
              </p14:nvContentPartPr>
              <p14:xfrm>
                <a:off x="7223044" y="3115637"/>
                <a:ext cx="83520" cy="1080"/>
              </p14:xfrm>
            </p:contentPart>
          </mc:Choice>
          <mc:Fallback xmlns="">
            <p:pic>
              <p:nvPicPr>
                <p:cNvPr id="1600" name="Input penna 1599">
                  <a:extLst>
                    <a:ext uri="{FF2B5EF4-FFF2-40B4-BE49-F238E27FC236}">
                      <a16:creationId xmlns:a16="http://schemas.microsoft.com/office/drawing/2014/main" id="{1D5C825D-3C71-40DF-A5D5-4931B89F13CD}"/>
                    </a:ext>
                  </a:extLst>
                </p:cNvPr>
                <p:cNvPicPr/>
                <p:nvPr/>
              </p:nvPicPr>
              <p:blipFill>
                <a:blip r:embed="rId2994"/>
                <a:stretch>
                  <a:fillRect/>
                </a:stretch>
              </p:blipFill>
              <p:spPr>
                <a:xfrm>
                  <a:off x="7211758" y="3106637"/>
                  <a:ext cx="105642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5">
              <p14:nvContentPartPr>
                <p14:cNvPr id="1601" name="Input penna 1600">
                  <a:extLst>
                    <a:ext uri="{FF2B5EF4-FFF2-40B4-BE49-F238E27FC236}">
                      <a16:creationId xmlns:a16="http://schemas.microsoft.com/office/drawing/2014/main" id="{11D314FB-4CBB-42DC-A386-5B993375BE30}"/>
                    </a:ext>
                  </a:extLst>
                </p14:cNvPr>
                <p14:cNvContentPartPr/>
                <p14:nvPr/>
              </p14:nvContentPartPr>
              <p14:xfrm>
                <a:off x="7323844" y="3057677"/>
                <a:ext cx="85320" cy="100800"/>
              </p14:xfrm>
            </p:contentPart>
          </mc:Choice>
          <mc:Fallback xmlns="">
            <p:pic>
              <p:nvPicPr>
                <p:cNvPr id="1601" name="Input penna 1600">
                  <a:extLst>
                    <a:ext uri="{FF2B5EF4-FFF2-40B4-BE49-F238E27FC236}">
                      <a16:creationId xmlns:a16="http://schemas.microsoft.com/office/drawing/2014/main" id="{11D314FB-4CBB-42DC-A386-5B993375BE30}"/>
                    </a:ext>
                  </a:extLst>
                </p:cNvPr>
                <p:cNvPicPr/>
                <p:nvPr/>
              </p:nvPicPr>
              <p:blipFill>
                <a:blip r:embed="rId2996"/>
                <a:stretch>
                  <a:fillRect/>
                </a:stretch>
              </p:blipFill>
              <p:spPr>
                <a:xfrm>
                  <a:off x="7313010" y="3046377"/>
                  <a:ext cx="107440" cy="1229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7">
              <p14:nvContentPartPr>
                <p14:cNvPr id="1602" name="Input penna 1601">
                  <a:extLst>
                    <a:ext uri="{FF2B5EF4-FFF2-40B4-BE49-F238E27FC236}">
                      <a16:creationId xmlns:a16="http://schemas.microsoft.com/office/drawing/2014/main" id="{5F187A72-76AD-449F-B403-0D4364DAE467}"/>
                    </a:ext>
                  </a:extLst>
                </p14:cNvPr>
                <p14:cNvContentPartPr/>
                <p14:nvPr/>
              </p14:nvContentPartPr>
              <p14:xfrm>
                <a:off x="7309804" y="3079997"/>
                <a:ext cx="92880" cy="99000"/>
              </p14:xfrm>
            </p:contentPart>
          </mc:Choice>
          <mc:Fallback xmlns="">
            <p:pic>
              <p:nvPicPr>
                <p:cNvPr id="1602" name="Input penna 1601">
                  <a:extLst>
                    <a:ext uri="{FF2B5EF4-FFF2-40B4-BE49-F238E27FC236}">
                      <a16:creationId xmlns:a16="http://schemas.microsoft.com/office/drawing/2014/main" id="{5F187A72-76AD-449F-B403-0D4364DAE467}"/>
                    </a:ext>
                  </a:extLst>
                </p:cNvPr>
                <p:cNvPicPr/>
                <p:nvPr/>
              </p:nvPicPr>
              <p:blipFill>
                <a:blip r:embed="rId2998"/>
                <a:stretch>
                  <a:fillRect/>
                </a:stretch>
              </p:blipFill>
              <p:spPr>
                <a:xfrm>
                  <a:off x="7298930" y="3069148"/>
                  <a:ext cx="115081" cy="1211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9">
              <p14:nvContentPartPr>
                <p14:cNvPr id="1603" name="Input penna 1602">
                  <a:extLst>
                    <a:ext uri="{FF2B5EF4-FFF2-40B4-BE49-F238E27FC236}">
                      <a16:creationId xmlns:a16="http://schemas.microsoft.com/office/drawing/2014/main" id="{D1D1427C-3AE9-415F-9914-C57B4666A309}"/>
                    </a:ext>
                  </a:extLst>
                </p14:cNvPr>
                <p14:cNvContentPartPr/>
                <p14:nvPr/>
              </p14:nvContentPartPr>
              <p14:xfrm>
                <a:off x="7393324" y="3148037"/>
                <a:ext cx="87480" cy="76680"/>
              </p14:xfrm>
            </p:contentPart>
          </mc:Choice>
          <mc:Fallback xmlns="">
            <p:pic>
              <p:nvPicPr>
                <p:cNvPr id="1603" name="Input penna 1602">
                  <a:extLst>
                    <a:ext uri="{FF2B5EF4-FFF2-40B4-BE49-F238E27FC236}">
                      <a16:creationId xmlns:a16="http://schemas.microsoft.com/office/drawing/2014/main" id="{D1D1427C-3AE9-415F-9914-C57B4666A309}"/>
                    </a:ext>
                  </a:extLst>
                </p:cNvPr>
                <p:cNvPicPr/>
                <p:nvPr/>
              </p:nvPicPr>
              <p:blipFill>
                <a:blip r:embed="rId3000"/>
                <a:stretch>
                  <a:fillRect/>
                </a:stretch>
              </p:blipFill>
              <p:spPr>
                <a:xfrm>
                  <a:off x="7382446" y="3136761"/>
                  <a:ext cx="109690" cy="987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1">
              <p14:nvContentPartPr>
                <p14:cNvPr id="1604" name="Input penna 1603">
                  <a:extLst>
                    <a:ext uri="{FF2B5EF4-FFF2-40B4-BE49-F238E27FC236}">
                      <a16:creationId xmlns:a16="http://schemas.microsoft.com/office/drawing/2014/main" id="{EBA4795C-2028-4FC9-B96E-7F1548E3A2BC}"/>
                    </a:ext>
                  </a:extLst>
                </p14:cNvPr>
                <p14:cNvContentPartPr/>
                <p14:nvPr/>
              </p14:nvContentPartPr>
              <p14:xfrm>
                <a:off x="7490884" y="3077117"/>
                <a:ext cx="60120" cy="160200"/>
              </p14:xfrm>
            </p:contentPart>
          </mc:Choice>
          <mc:Fallback xmlns="">
            <p:pic>
              <p:nvPicPr>
                <p:cNvPr id="1604" name="Input penna 1603">
                  <a:extLst>
                    <a:ext uri="{FF2B5EF4-FFF2-40B4-BE49-F238E27FC236}">
                      <a16:creationId xmlns:a16="http://schemas.microsoft.com/office/drawing/2014/main" id="{EBA4795C-2028-4FC9-B96E-7F1548E3A2BC}"/>
                    </a:ext>
                  </a:extLst>
                </p:cNvPr>
                <p:cNvPicPr/>
                <p:nvPr/>
              </p:nvPicPr>
              <p:blipFill>
                <a:blip r:embed="rId3002"/>
                <a:stretch>
                  <a:fillRect/>
                </a:stretch>
              </p:blipFill>
              <p:spPr>
                <a:xfrm>
                  <a:off x="7480035" y="3065803"/>
                  <a:ext cx="82269" cy="1823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3">
              <p14:nvContentPartPr>
                <p14:cNvPr id="1605" name="Input penna 1604">
                  <a:extLst>
                    <a:ext uri="{FF2B5EF4-FFF2-40B4-BE49-F238E27FC236}">
                      <a16:creationId xmlns:a16="http://schemas.microsoft.com/office/drawing/2014/main" id="{C14E2F28-DD32-4B84-94AD-CBD0EFC1F0C8}"/>
                    </a:ext>
                  </a:extLst>
                </p14:cNvPr>
                <p14:cNvContentPartPr/>
                <p14:nvPr/>
              </p14:nvContentPartPr>
              <p14:xfrm>
                <a:off x="7558204" y="3169637"/>
                <a:ext cx="88920" cy="79200"/>
              </p14:xfrm>
            </p:contentPart>
          </mc:Choice>
          <mc:Fallback xmlns="">
            <p:pic>
              <p:nvPicPr>
                <p:cNvPr id="1605" name="Input penna 1604">
                  <a:extLst>
                    <a:ext uri="{FF2B5EF4-FFF2-40B4-BE49-F238E27FC236}">
                      <a16:creationId xmlns:a16="http://schemas.microsoft.com/office/drawing/2014/main" id="{C14E2F28-DD32-4B84-94AD-CBD0EFC1F0C8}"/>
                    </a:ext>
                  </a:extLst>
                </p:cNvPr>
                <p:cNvPicPr/>
                <p:nvPr/>
              </p:nvPicPr>
              <p:blipFill>
                <a:blip r:embed="rId3004"/>
                <a:stretch>
                  <a:fillRect/>
                </a:stretch>
              </p:blipFill>
              <p:spPr>
                <a:xfrm>
                  <a:off x="7547316" y="3158323"/>
                  <a:ext cx="111150" cy="1013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5">
              <p14:nvContentPartPr>
                <p14:cNvPr id="1606" name="Input penna 1605">
                  <a:extLst>
                    <a:ext uri="{FF2B5EF4-FFF2-40B4-BE49-F238E27FC236}">
                      <a16:creationId xmlns:a16="http://schemas.microsoft.com/office/drawing/2014/main" id="{7D1B606B-1B20-4082-B16A-FDCF0965FADC}"/>
                    </a:ext>
                  </a:extLst>
                </p14:cNvPr>
                <p14:cNvContentPartPr/>
                <p14:nvPr/>
              </p14:nvContentPartPr>
              <p14:xfrm>
                <a:off x="7655404" y="3054077"/>
                <a:ext cx="64800" cy="143280"/>
              </p14:xfrm>
            </p:contentPart>
          </mc:Choice>
          <mc:Fallback xmlns="">
            <p:pic>
              <p:nvPicPr>
                <p:cNvPr id="1606" name="Input penna 1605">
                  <a:extLst>
                    <a:ext uri="{FF2B5EF4-FFF2-40B4-BE49-F238E27FC236}">
                      <a16:creationId xmlns:a16="http://schemas.microsoft.com/office/drawing/2014/main" id="{7D1B606B-1B20-4082-B16A-FDCF0965FADC}"/>
                    </a:ext>
                  </a:extLst>
                </p:cNvPr>
                <p:cNvPicPr/>
                <p:nvPr/>
              </p:nvPicPr>
              <p:blipFill>
                <a:blip r:embed="rId3006"/>
                <a:stretch>
                  <a:fillRect/>
                </a:stretch>
              </p:blipFill>
              <p:spPr>
                <a:xfrm>
                  <a:off x="7644075" y="3042742"/>
                  <a:ext cx="87004" cy="1654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7">
              <p14:nvContentPartPr>
                <p14:cNvPr id="1607" name="Input penna 1606">
                  <a:extLst>
                    <a:ext uri="{FF2B5EF4-FFF2-40B4-BE49-F238E27FC236}">
                      <a16:creationId xmlns:a16="http://schemas.microsoft.com/office/drawing/2014/main" id="{504B3A7A-B825-4CA7-9BF9-A6D3FABBAF47}"/>
                    </a:ext>
                  </a:extLst>
                </p14:cNvPr>
                <p14:cNvContentPartPr/>
                <p14:nvPr/>
              </p14:nvContentPartPr>
              <p14:xfrm>
                <a:off x="7743604" y="2981717"/>
                <a:ext cx="86040" cy="320400"/>
              </p14:xfrm>
            </p:contentPart>
          </mc:Choice>
          <mc:Fallback xmlns="">
            <p:pic>
              <p:nvPicPr>
                <p:cNvPr id="1607" name="Input penna 1606">
                  <a:extLst>
                    <a:ext uri="{FF2B5EF4-FFF2-40B4-BE49-F238E27FC236}">
                      <a16:creationId xmlns:a16="http://schemas.microsoft.com/office/drawing/2014/main" id="{504B3A7A-B825-4CA7-9BF9-A6D3FABBAF47}"/>
                    </a:ext>
                  </a:extLst>
                </p:cNvPr>
                <p:cNvPicPr/>
                <p:nvPr/>
              </p:nvPicPr>
              <p:blipFill>
                <a:blip r:embed="rId3008"/>
                <a:stretch>
                  <a:fillRect/>
                </a:stretch>
              </p:blipFill>
              <p:spPr>
                <a:xfrm>
                  <a:off x="7732283" y="2970403"/>
                  <a:ext cx="108229" cy="3425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5" name="Gruppo 1614">
            <a:extLst>
              <a:ext uri="{FF2B5EF4-FFF2-40B4-BE49-F238E27FC236}">
                <a16:creationId xmlns:a16="http://schemas.microsoft.com/office/drawing/2014/main" id="{50449C20-54B4-4327-812E-89D9BF045D04}"/>
              </a:ext>
            </a:extLst>
          </p:cNvPr>
          <p:cNvGrpSpPr/>
          <p:nvPr/>
        </p:nvGrpSpPr>
        <p:grpSpPr>
          <a:xfrm>
            <a:off x="5256040" y="5404387"/>
            <a:ext cx="336960" cy="735120"/>
            <a:chOff x="5256040" y="5404387"/>
            <a:chExt cx="336960" cy="735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09">
              <p14:nvContentPartPr>
                <p14:cNvPr id="1613" name="Input penna 1612">
                  <a:extLst>
                    <a:ext uri="{FF2B5EF4-FFF2-40B4-BE49-F238E27FC236}">
                      <a16:creationId xmlns:a16="http://schemas.microsoft.com/office/drawing/2014/main" id="{1462E27A-FF69-4041-9219-A2ED7E9FA5B0}"/>
                    </a:ext>
                  </a:extLst>
                </p14:cNvPr>
                <p14:cNvContentPartPr/>
                <p14:nvPr/>
              </p14:nvContentPartPr>
              <p14:xfrm>
                <a:off x="5256040" y="5563867"/>
                <a:ext cx="230040" cy="575640"/>
              </p14:xfrm>
            </p:contentPart>
          </mc:Choice>
          <mc:Fallback>
            <p:pic>
              <p:nvPicPr>
                <p:cNvPr id="1613" name="Input penna 1612">
                  <a:extLst>
                    <a:ext uri="{FF2B5EF4-FFF2-40B4-BE49-F238E27FC236}">
                      <a16:creationId xmlns:a16="http://schemas.microsoft.com/office/drawing/2014/main" id="{1462E27A-FF69-4041-9219-A2ED7E9FA5B0}"/>
                    </a:ext>
                  </a:extLst>
                </p:cNvPr>
                <p:cNvPicPr/>
                <p:nvPr/>
              </p:nvPicPr>
              <p:blipFill>
                <a:blip r:embed="rId3010"/>
                <a:stretch>
                  <a:fillRect/>
                </a:stretch>
              </p:blipFill>
              <p:spPr>
                <a:xfrm>
                  <a:off x="5247040" y="5554867"/>
                  <a:ext cx="247680" cy="59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1">
              <p14:nvContentPartPr>
                <p14:cNvPr id="1614" name="Input penna 1613">
                  <a:extLst>
                    <a:ext uri="{FF2B5EF4-FFF2-40B4-BE49-F238E27FC236}">
                      <a16:creationId xmlns:a16="http://schemas.microsoft.com/office/drawing/2014/main" id="{8F158544-7A35-42B0-8848-1B7B2AA5A23D}"/>
                    </a:ext>
                  </a:extLst>
                </p14:cNvPr>
                <p14:cNvContentPartPr/>
                <p14:nvPr/>
              </p14:nvContentPartPr>
              <p14:xfrm>
                <a:off x="5521000" y="5404387"/>
                <a:ext cx="72000" cy="100800"/>
              </p14:xfrm>
            </p:contentPart>
          </mc:Choice>
          <mc:Fallback>
            <p:pic>
              <p:nvPicPr>
                <p:cNvPr id="1614" name="Input penna 1613">
                  <a:extLst>
                    <a:ext uri="{FF2B5EF4-FFF2-40B4-BE49-F238E27FC236}">
                      <a16:creationId xmlns:a16="http://schemas.microsoft.com/office/drawing/2014/main" id="{8F158544-7A35-42B0-8848-1B7B2AA5A23D}"/>
                    </a:ext>
                  </a:extLst>
                </p:cNvPr>
                <p:cNvPicPr/>
                <p:nvPr/>
              </p:nvPicPr>
              <p:blipFill>
                <a:blip r:embed="rId3012"/>
                <a:stretch>
                  <a:fillRect/>
                </a:stretch>
              </p:blipFill>
              <p:spPr>
                <a:xfrm>
                  <a:off x="5512360" y="5395747"/>
                  <a:ext cx="89640" cy="11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2" name="Gruppo 1621">
            <a:extLst>
              <a:ext uri="{FF2B5EF4-FFF2-40B4-BE49-F238E27FC236}">
                <a16:creationId xmlns:a16="http://schemas.microsoft.com/office/drawing/2014/main" id="{DBD9ECD4-4D0B-446B-9889-05303DD0ABA5}"/>
              </a:ext>
            </a:extLst>
          </p:cNvPr>
          <p:cNvGrpSpPr/>
          <p:nvPr/>
        </p:nvGrpSpPr>
        <p:grpSpPr>
          <a:xfrm>
            <a:off x="5313640" y="5843587"/>
            <a:ext cx="799560" cy="311400"/>
            <a:chOff x="5313640" y="5843587"/>
            <a:chExt cx="799560" cy="31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13">
              <p14:nvContentPartPr>
                <p14:cNvPr id="1619" name="Input penna 1618">
                  <a:extLst>
                    <a:ext uri="{FF2B5EF4-FFF2-40B4-BE49-F238E27FC236}">
                      <a16:creationId xmlns:a16="http://schemas.microsoft.com/office/drawing/2014/main" id="{9E05BBEC-E08B-4EC0-AD46-D794933C9403}"/>
                    </a:ext>
                  </a:extLst>
                </p14:cNvPr>
                <p14:cNvContentPartPr/>
                <p14:nvPr/>
              </p14:nvContentPartPr>
              <p14:xfrm>
                <a:off x="5313640" y="5843587"/>
                <a:ext cx="629280" cy="311400"/>
              </p14:xfrm>
            </p:contentPart>
          </mc:Choice>
          <mc:Fallback>
            <p:pic>
              <p:nvPicPr>
                <p:cNvPr id="1619" name="Input penna 1618">
                  <a:extLst>
                    <a:ext uri="{FF2B5EF4-FFF2-40B4-BE49-F238E27FC236}">
                      <a16:creationId xmlns:a16="http://schemas.microsoft.com/office/drawing/2014/main" id="{9E05BBEC-E08B-4EC0-AD46-D794933C9403}"/>
                    </a:ext>
                  </a:extLst>
                </p:cNvPr>
                <p:cNvPicPr/>
                <p:nvPr/>
              </p:nvPicPr>
              <p:blipFill>
                <a:blip r:embed="rId3014"/>
                <a:stretch>
                  <a:fillRect/>
                </a:stretch>
              </p:blipFill>
              <p:spPr>
                <a:xfrm>
                  <a:off x="5305000" y="5834947"/>
                  <a:ext cx="64692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5">
              <p14:nvContentPartPr>
                <p14:cNvPr id="1620" name="Input penna 1619">
                  <a:extLst>
                    <a:ext uri="{FF2B5EF4-FFF2-40B4-BE49-F238E27FC236}">
                      <a16:creationId xmlns:a16="http://schemas.microsoft.com/office/drawing/2014/main" id="{84F0E354-1D39-4193-AE52-25A48C262F4F}"/>
                    </a:ext>
                  </a:extLst>
                </p14:cNvPr>
                <p14:cNvContentPartPr/>
                <p14:nvPr/>
              </p14:nvContentPartPr>
              <p14:xfrm>
                <a:off x="5967400" y="5927467"/>
                <a:ext cx="62280" cy="51480"/>
              </p14:xfrm>
            </p:contentPart>
          </mc:Choice>
          <mc:Fallback>
            <p:pic>
              <p:nvPicPr>
                <p:cNvPr id="1620" name="Input penna 1619">
                  <a:extLst>
                    <a:ext uri="{FF2B5EF4-FFF2-40B4-BE49-F238E27FC236}">
                      <a16:creationId xmlns:a16="http://schemas.microsoft.com/office/drawing/2014/main" id="{84F0E354-1D39-4193-AE52-25A48C262F4F}"/>
                    </a:ext>
                  </a:extLst>
                </p:cNvPr>
                <p:cNvPicPr/>
                <p:nvPr/>
              </p:nvPicPr>
              <p:blipFill>
                <a:blip r:embed="rId3016"/>
                <a:stretch>
                  <a:fillRect/>
                </a:stretch>
              </p:blipFill>
              <p:spPr>
                <a:xfrm>
                  <a:off x="5958760" y="5918827"/>
                  <a:ext cx="799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7">
              <p14:nvContentPartPr>
                <p14:cNvPr id="1621" name="Input penna 1620">
                  <a:extLst>
                    <a:ext uri="{FF2B5EF4-FFF2-40B4-BE49-F238E27FC236}">
                      <a16:creationId xmlns:a16="http://schemas.microsoft.com/office/drawing/2014/main" id="{C5D26BC3-FFD8-49DA-9B89-A48E6787E8A5}"/>
                    </a:ext>
                  </a:extLst>
                </p14:cNvPr>
                <p14:cNvContentPartPr/>
                <p14:nvPr/>
              </p14:nvContentPartPr>
              <p14:xfrm>
                <a:off x="6044800" y="5929987"/>
                <a:ext cx="68400" cy="73080"/>
              </p14:xfrm>
            </p:contentPart>
          </mc:Choice>
          <mc:Fallback>
            <p:pic>
              <p:nvPicPr>
                <p:cNvPr id="1621" name="Input penna 1620">
                  <a:extLst>
                    <a:ext uri="{FF2B5EF4-FFF2-40B4-BE49-F238E27FC236}">
                      <a16:creationId xmlns:a16="http://schemas.microsoft.com/office/drawing/2014/main" id="{C5D26BC3-FFD8-49DA-9B89-A48E6787E8A5}"/>
                    </a:ext>
                  </a:extLst>
                </p:cNvPr>
                <p:cNvPicPr/>
                <p:nvPr/>
              </p:nvPicPr>
              <p:blipFill>
                <a:blip r:embed="rId3018"/>
                <a:stretch>
                  <a:fillRect/>
                </a:stretch>
              </p:blipFill>
              <p:spPr>
                <a:xfrm>
                  <a:off x="6036160" y="5921347"/>
                  <a:ext cx="8604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6" name="Gruppo 1625">
            <a:extLst>
              <a:ext uri="{FF2B5EF4-FFF2-40B4-BE49-F238E27FC236}">
                <a16:creationId xmlns:a16="http://schemas.microsoft.com/office/drawing/2014/main" id="{2C6BE0D9-47D3-4C17-B58A-DB670027AB8D}"/>
              </a:ext>
            </a:extLst>
          </p:cNvPr>
          <p:cNvGrpSpPr/>
          <p:nvPr/>
        </p:nvGrpSpPr>
        <p:grpSpPr>
          <a:xfrm>
            <a:off x="5550520" y="5559907"/>
            <a:ext cx="218520" cy="169560"/>
            <a:chOff x="5550520" y="5559907"/>
            <a:chExt cx="218520" cy="16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19">
              <p14:nvContentPartPr>
                <p14:cNvPr id="1623" name="Input penna 1622">
                  <a:extLst>
                    <a:ext uri="{FF2B5EF4-FFF2-40B4-BE49-F238E27FC236}">
                      <a16:creationId xmlns:a16="http://schemas.microsoft.com/office/drawing/2014/main" id="{5B9E851D-B854-4330-887F-301FEE7BFD13}"/>
                    </a:ext>
                  </a:extLst>
                </p14:cNvPr>
                <p14:cNvContentPartPr/>
                <p14:nvPr/>
              </p14:nvContentPartPr>
              <p14:xfrm>
                <a:off x="5550520" y="5695267"/>
                <a:ext cx="30960" cy="34200"/>
              </p14:xfrm>
            </p:contentPart>
          </mc:Choice>
          <mc:Fallback>
            <p:pic>
              <p:nvPicPr>
                <p:cNvPr id="1623" name="Input penna 1622">
                  <a:extLst>
                    <a:ext uri="{FF2B5EF4-FFF2-40B4-BE49-F238E27FC236}">
                      <a16:creationId xmlns:a16="http://schemas.microsoft.com/office/drawing/2014/main" id="{5B9E851D-B854-4330-887F-301FEE7BFD13}"/>
                    </a:ext>
                  </a:extLst>
                </p:cNvPr>
                <p:cNvPicPr/>
                <p:nvPr/>
              </p:nvPicPr>
              <p:blipFill>
                <a:blip r:embed="rId3020"/>
                <a:stretch>
                  <a:fillRect/>
                </a:stretch>
              </p:blipFill>
              <p:spPr>
                <a:xfrm>
                  <a:off x="5541880" y="5686267"/>
                  <a:ext cx="486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1">
              <p14:nvContentPartPr>
                <p14:cNvPr id="1624" name="Input penna 1623">
                  <a:extLst>
                    <a:ext uri="{FF2B5EF4-FFF2-40B4-BE49-F238E27FC236}">
                      <a16:creationId xmlns:a16="http://schemas.microsoft.com/office/drawing/2014/main" id="{FE96D029-0879-44B6-BD9E-9B2F782C20DA}"/>
                    </a:ext>
                  </a:extLst>
                </p14:cNvPr>
                <p14:cNvContentPartPr/>
                <p14:nvPr/>
              </p14:nvContentPartPr>
              <p14:xfrm>
                <a:off x="5684800" y="5559907"/>
                <a:ext cx="69120" cy="91800"/>
              </p14:xfrm>
            </p:contentPart>
          </mc:Choice>
          <mc:Fallback>
            <p:pic>
              <p:nvPicPr>
                <p:cNvPr id="1624" name="Input penna 1623">
                  <a:extLst>
                    <a:ext uri="{FF2B5EF4-FFF2-40B4-BE49-F238E27FC236}">
                      <a16:creationId xmlns:a16="http://schemas.microsoft.com/office/drawing/2014/main" id="{FE96D029-0879-44B6-BD9E-9B2F782C20DA}"/>
                    </a:ext>
                  </a:extLst>
                </p:cNvPr>
                <p:cNvPicPr/>
                <p:nvPr/>
              </p:nvPicPr>
              <p:blipFill>
                <a:blip r:embed="rId3022"/>
                <a:stretch>
                  <a:fillRect/>
                </a:stretch>
              </p:blipFill>
              <p:spPr>
                <a:xfrm>
                  <a:off x="5675800" y="5550907"/>
                  <a:ext cx="867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3">
              <p14:nvContentPartPr>
                <p14:cNvPr id="1625" name="Input penna 1624">
                  <a:extLst>
                    <a:ext uri="{FF2B5EF4-FFF2-40B4-BE49-F238E27FC236}">
                      <a16:creationId xmlns:a16="http://schemas.microsoft.com/office/drawing/2014/main" id="{432867AA-6454-4297-8064-3253CD7A6F91}"/>
                    </a:ext>
                  </a:extLst>
                </p14:cNvPr>
                <p14:cNvContentPartPr/>
                <p14:nvPr/>
              </p14:nvContentPartPr>
              <p14:xfrm>
                <a:off x="5671480" y="5560267"/>
                <a:ext cx="97560" cy="83880"/>
              </p14:xfrm>
            </p:contentPart>
          </mc:Choice>
          <mc:Fallback>
            <p:pic>
              <p:nvPicPr>
                <p:cNvPr id="1625" name="Input penna 1624">
                  <a:extLst>
                    <a:ext uri="{FF2B5EF4-FFF2-40B4-BE49-F238E27FC236}">
                      <a16:creationId xmlns:a16="http://schemas.microsoft.com/office/drawing/2014/main" id="{432867AA-6454-4297-8064-3253CD7A6F91}"/>
                    </a:ext>
                  </a:extLst>
                </p:cNvPr>
                <p:cNvPicPr/>
                <p:nvPr/>
              </p:nvPicPr>
              <p:blipFill>
                <a:blip r:embed="rId3024"/>
                <a:stretch>
                  <a:fillRect/>
                </a:stretch>
              </p:blipFill>
              <p:spPr>
                <a:xfrm>
                  <a:off x="5662840" y="5551267"/>
                  <a:ext cx="115200" cy="10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25">
            <p14:nvContentPartPr>
              <p14:cNvPr id="1635" name="Input penna 1634">
                <a:extLst>
                  <a:ext uri="{FF2B5EF4-FFF2-40B4-BE49-F238E27FC236}">
                    <a16:creationId xmlns:a16="http://schemas.microsoft.com/office/drawing/2014/main" id="{B1D13146-1F3A-4237-91F8-4255552FE62F}"/>
                  </a:ext>
                </a:extLst>
              </p14:cNvPr>
              <p14:cNvContentPartPr/>
              <p14:nvPr/>
            </p14:nvContentPartPr>
            <p14:xfrm>
              <a:off x="5248480" y="6219427"/>
              <a:ext cx="176040" cy="102960"/>
            </p14:xfrm>
          </p:contentPart>
        </mc:Choice>
        <mc:Fallback>
          <p:pic>
            <p:nvPicPr>
              <p:cNvPr id="1635" name="Input penna 1634">
                <a:extLst>
                  <a:ext uri="{FF2B5EF4-FFF2-40B4-BE49-F238E27FC236}">
                    <a16:creationId xmlns:a16="http://schemas.microsoft.com/office/drawing/2014/main" id="{B1D13146-1F3A-4237-91F8-4255552FE62F}"/>
                  </a:ext>
                </a:extLst>
              </p:cNvPr>
              <p:cNvPicPr/>
              <p:nvPr/>
            </p:nvPicPr>
            <p:blipFill>
              <a:blip r:embed="rId3026"/>
              <a:stretch>
                <a:fillRect/>
              </a:stretch>
            </p:blipFill>
            <p:spPr>
              <a:xfrm>
                <a:off x="5239840" y="6210787"/>
                <a:ext cx="1936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27">
            <p14:nvContentPartPr>
              <p14:cNvPr id="1636" name="Input penna 1635">
                <a:extLst>
                  <a:ext uri="{FF2B5EF4-FFF2-40B4-BE49-F238E27FC236}">
                    <a16:creationId xmlns:a16="http://schemas.microsoft.com/office/drawing/2014/main" id="{43C59A6C-3A8E-4F76-A6F3-B6810F54EE23}"/>
                  </a:ext>
                </a:extLst>
              </p14:cNvPr>
              <p14:cNvContentPartPr/>
              <p14:nvPr/>
            </p14:nvContentPartPr>
            <p14:xfrm>
              <a:off x="5355760" y="6384667"/>
              <a:ext cx="62280" cy="59400"/>
            </p14:xfrm>
          </p:contentPart>
        </mc:Choice>
        <mc:Fallback>
          <p:pic>
            <p:nvPicPr>
              <p:cNvPr id="1636" name="Input penna 1635">
                <a:extLst>
                  <a:ext uri="{FF2B5EF4-FFF2-40B4-BE49-F238E27FC236}">
                    <a16:creationId xmlns:a16="http://schemas.microsoft.com/office/drawing/2014/main" id="{43C59A6C-3A8E-4F76-A6F3-B6810F54EE23}"/>
                  </a:ext>
                </a:extLst>
              </p:cNvPr>
              <p:cNvPicPr/>
              <p:nvPr/>
            </p:nvPicPr>
            <p:blipFill>
              <a:blip r:embed="rId3028"/>
              <a:stretch>
                <a:fillRect/>
              </a:stretch>
            </p:blipFill>
            <p:spPr>
              <a:xfrm>
                <a:off x="5346760" y="6376027"/>
                <a:ext cx="799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29">
            <p14:nvContentPartPr>
              <p14:cNvPr id="1637" name="Input penna 1636">
                <a:extLst>
                  <a:ext uri="{FF2B5EF4-FFF2-40B4-BE49-F238E27FC236}">
                    <a16:creationId xmlns:a16="http://schemas.microsoft.com/office/drawing/2014/main" id="{AB23F80C-ECF8-405B-9505-140963334C1C}"/>
                  </a:ext>
                </a:extLst>
              </p14:cNvPr>
              <p14:cNvContentPartPr/>
              <p14:nvPr/>
            </p14:nvContentPartPr>
            <p14:xfrm>
              <a:off x="5400400" y="6376747"/>
              <a:ext cx="68400" cy="71640"/>
            </p14:xfrm>
          </p:contentPart>
        </mc:Choice>
        <mc:Fallback>
          <p:pic>
            <p:nvPicPr>
              <p:cNvPr id="1637" name="Input penna 1636">
                <a:extLst>
                  <a:ext uri="{FF2B5EF4-FFF2-40B4-BE49-F238E27FC236}">
                    <a16:creationId xmlns:a16="http://schemas.microsoft.com/office/drawing/2014/main" id="{AB23F80C-ECF8-405B-9505-140963334C1C}"/>
                  </a:ext>
                </a:extLst>
              </p:cNvPr>
              <p:cNvPicPr/>
              <p:nvPr/>
            </p:nvPicPr>
            <p:blipFill>
              <a:blip r:embed="rId3030"/>
              <a:stretch>
                <a:fillRect/>
              </a:stretch>
            </p:blipFill>
            <p:spPr>
              <a:xfrm>
                <a:off x="5391760" y="6367747"/>
                <a:ext cx="860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31">
            <p14:nvContentPartPr>
              <p14:cNvPr id="1638" name="Input penna 1637">
                <a:extLst>
                  <a:ext uri="{FF2B5EF4-FFF2-40B4-BE49-F238E27FC236}">
                    <a16:creationId xmlns:a16="http://schemas.microsoft.com/office/drawing/2014/main" id="{9AE27D27-7706-4B2F-B104-C06F50A25270}"/>
                  </a:ext>
                </a:extLst>
              </p14:cNvPr>
              <p14:cNvContentPartPr/>
              <p14:nvPr/>
            </p14:nvContentPartPr>
            <p14:xfrm>
              <a:off x="5476360" y="6426787"/>
              <a:ext cx="101880" cy="102600"/>
            </p14:xfrm>
          </p:contentPart>
        </mc:Choice>
        <mc:Fallback>
          <p:pic>
            <p:nvPicPr>
              <p:cNvPr id="1638" name="Input penna 1637">
                <a:extLst>
                  <a:ext uri="{FF2B5EF4-FFF2-40B4-BE49-F238E27FC236}">
                    <a16:creationId xmlns:a16="http://schemas.microsoft.com/office/drawing/2014/main" id="{9AE27D27-7706-4B2F-B104-C06F50A25270}"/>
                  </a:ext>
                </a:extLst>
              </p:cNvPr>
              <p:cNvPicPr/>
              <p:nvPr/>
            </p:nvPicPr>
            <p:blipFill>
              <a:blip r:embed="rId3032"/>
              <a:stretch>
                <a:fillRect/>
              </a:stretch>
            </p:blipFill>
            <p:spPr>
              <a:xfrm>
                <a:off x="5467360" y="6418147"/>
                <a:ext cx="11952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33">
            <p14:nvContentPartPr>
              <p14:cNvPr id="1639" name="Input penna 1638">
                <a:extLst>
                  <a:ext uri="{FF2B5EF4-FFF2-40B4-BE49-F238E27FC236}">
                    <a16:creationId xmlns:a16="http://schemas.microsoft.com/office/drawing/2014/main" id="{13DC0A47-E9E8-4E87-96B8-2B1DE01C7CA1}"/>
                  </a:ext>
                </a:extLst>
              </p14:cNvPr>
              <p14:cNvContentPartPr/>
              <p14:nvPr/>
            </p14:nvContentPartPr>
            <p14:xfrm>
              <a:off x="5483920" y="6430027"/>
              <a:ext cx="73080" cy="97920"/>
            </p14:xfrm>
          </p:contentPart>
        </mc:Choice>
        <mc:Fallback>
          <p:pic>
            <p:nvPicPr>
              <p:cNvPr id="1639" name="Input penna 1638">
                <a:extLst>
                  <a:ext uri="{FF2B5EF4-FFF2-40B4-BE49-F238E27FC236}">
                    <a16:creationId xmlns:a16="http://schemas.microsoft.com/office/drawing/2014/main" id="{13DC0A47-E9E8-4E87-96B8-2B1DE01C7CA1}"/>
                  </a:ext>
                </a:extLst>
              </p:cNvPr>
              <p:cNvPicPr/>
              <p:nvPr/>
            </p:nvPicPr>
            <p:blipFill>
              <a:blip r:embed="rId3034"/>
              <a:stretch>
                <a:fillRect/>
              </a:stretch>
            </p:blipFill>
            <p:spPr>
              <a:xfrm>
                <a:off x="5474920" y="6421027"/>
                <a:ext cx="90720" cy="11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48" name="Gruppo 1647">
            <a:extLst>
              <a:ext uri="{FF2B5EF4-FFF2-40B4-BE49-F238E27FC236}">
                <a16:creationId xmlns:a16="http://schemas.microsoft.com/office/drawing/2014/main" id="{5FC7B006-42F2-4548-9543-83878399CD3F}"/>
              </a:ext>
            </a:extLst>
          </p:cNvPr>
          <p:cNvGrpSpPr/>
          <p:nvPr/>
        </p:nvGrpSpPr>
        <p:grpSpPr>
          <a:xfrm>
            <a:off x="4967680" y="5713627"/>
            <a:ext cx="566280" cy="550800"/>
            <a:chOff x="4967680" y="5713627"/>
            <a:chExt cx="566280" cy="55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35">
              <p14:nvContentPartPr>
                <p14:cNvPr id="1627" name="Input penna 1626">
                  <a:extLst>
                    <a:ext uri="{FF2B5EF4-FFF2-40B4-BE49-F238E27FC236}">
                      <a16:creationId xmlns:a16="http://schemas.microsoft.com/office/drawing/2014/main" id="{9683A944-0B4D-459C-8426-0A189161F7C2}"/>
                    </a:ext>
                  </a:extLst>
                </p14:cNvPr>
                <p14:cNvContentPartPr/>
                <p14:nvPr/>
              </p14:nvContentPartPr>
              <p14:xfrm>
                <a:off x="5520640" y="5755027"/>
                <a:ext cx="13320" cy="9000"/>
              </p14:xfrm>
            </p:contentPart>
          </mc:Choice>
          <mc:Fallback>
            <p:pic>
              <p:nvPicPr>
                <p:cNvPr id="1627" name="Input penna 1626">
                  <a:extLst>
                    <a:ext uri="{FF2B5EF4-FFF2-40B4-BE49-F238E27FC236}">
                      <a16:creationId xmlns:a16="http://schemas.microsoft.com/office/drawing/2014/main" id="{9683A944-0B4D-459C-8426-0A189161F7C2}"/>
                    </a:ext>
                  </a:extLst>
                </p:cNvPr>
                <p:cNvPicPr/>
                <p:nvPr/>
              </p:nvPicPr>
              <p:blipFill>
                <a:blip r:embed="rId3036"/>
                <a:stretch>
                  <a:fillRect/>
                </a:stretch>
              </p:blipFill>
              <p:spPr>
                <a:xfrm>
                  <a:off x="5511640" y="5746027"/>
                  <a:ext cx="309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7">
              <p14:nvContentPartPr>
                <p14:cNvPr id="1628" name="Input penna 1627">
                  <a:extLst>
                    <a:ext uri="{FF2B5EF4-FFF2-40B4-BE49-F238E27FC236}">
                      <a16:creationId xmlns:a16="http://schemas.microsoft.com/office/drawing/2014/main" id="{EAE4E200-3DA7-4BCB-BAB8-C019E9005AF7}"/>
                    </a:ext>
                  </a:extLst>
                </p14:cNvPr>
                <p14:cNvContentPartPr/>
                <p14:nvPr/>
              </p14:nvContentPartPr>
              <p14:xfrm>
                <a:off x="5512360" y="5755027"/>
                <a:ext cx="10080" cy="67320"/>
              </p14:xfrm>
            </p:contentPart>
          </mc:Choice>
          <mc:Fallback>
            <p:pic>
              <p:nvPicPr>
                <p:cNvPr id="1628" name="Input penna 1627">
                  <a:extLst>
                    <a:ext uri="{FF2B5EF4-FFF2-40B4-BE49-F238E27FC236}">
                      <a16:creationId xmlns:a16="http://schemas.microsoft.com/office/drawing/2014/main" id="{EAE4E200-3DA7-4BCB-BAB8-C019E9005AF7}"/>
                    </a:ext>
                  </a:extLst>
                </p:cNvPr>
                <p:cNvPicPr/>
                <p:nvPr/>
              </p:nvPicPr>
              <p:blipFill>
                <a:blip r:embed="rId3038"/>
                <a:stretch>
                  <a:fillRect/>
                </a:stretch>
              </p:blipFill>
              <p:spPr>
                <a:xfrm>
                  <a:off x="5503720" y="5746027"/>
                  <a:ext cx="277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9">
              <p14:nvContentPartPr>
                <p14:cNvPr id="1629" name="Input penna 1628">
                  <a:extLst>
                    <a:ext uri="{FF2B5EF4-FFF2-40B4-BE49-F238E27FC236}">
                      <a16:creationId xmlns:a16="http://schemas.microsoft.com/office/drawing/2014/main" id="{F981DEB2-6ECE-43D7-895C-D2FC1CA486A1}"/>
                    </a:ext>
                  </a:extLst>
                </p14:cNvPr>
                <p14:cNvContentPartPr/>
                <p14:nvPr/>
              </p14:nvContentPartPr>
              <p14:xfrm>
                <a:off x="5472400" y="5864467"/>
                <a:ext cx="29160" cy="99360"/>
              </p14:xfrm>
            </p:contentPart>
          </mc:Choice>
          <mc:Fallback>
            <p:pic>
              <p:nvPicPr>
                <p:cNvPr id="1629" name="Input penna 1628">
                  <a:extLst>
                    <a:ext uri="{FF2B5EF4-FFF2-40B4-BE49-F238E27FC236}">
                      <a16:creationId xmlns:a16="http://schemas.microsoft.com/office/drawing/2014/main" id="{F981DEB2-6ECE-43D7-895C-D2FC1CA486A1}"/>
                    </a:ext>
                  </a:extLst>
                </p:cNvPr>
                <p:cNvPicPr/>
                <p:nvPr/>
              </p:nvPicPr>
              <p:blipFill>
                <a:blip r:embed="rId3040"/>
                <a:stretch>
                  <a:fillRect/>
                </a:stretch>
              </p:blipFill>
              <p:spPr>
                <a:xfrm>
                  <a:off x="5463400" y="5855827"/>
                  <a:ext cx="468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1">
              <p14:nvContentPartPr>
                <p14:cNvPr id="1630" name="Input penna 1629">
                  <a:extLst>
                    <a:ext uri="{FF2B5EF4-FFF2-40B4-BE49-F238E27FC236}">
                      <a16:creationId xmlns:a16="http://schemas.microsoft.com/office/drawing/2014/main" id="{B9DC5A86-5BB8-4381-850C-D7B1989AE491}"/>
                    </a:ext>
                  </a:extLst>
                </p14:cNvPr>
                <p14:cNvContentPartPr/>
                <p14:nvPr/>
              </p14:nvContentPartPr>
              <p14:xfrm>
                <a:off x="5443600" y="5974267"/>
                <a:ext cx="23400" cy="78120"/>
              </p14:xfrm>
            </p:contentPart>
          </mc:Choice>
          <mc:Fallback>
            <p:pic>
              <p:nvPicPr>
                <p:cNvPr id="1630" name="Input penna 1629">
                  <a:extLst>
                    <a:ext uri="{FF2B5EF4-FFF2-40B4-BE49-F238E27FC236}">
                      <a16:creationId xmlns:a16="http://schemas.microsoft.com/office/drawing/2014/main" id="{B9DC5A86-5BB8-4381-850C-D7B1989AE491}"/>
                    </a:ext>
                  </a:extLst>
                </p:cNvPr>
                <p:cNvPicPr/>
                <p:nvPr/>
              </p:nvPicPr>
              <p:blipFill>
                <a:blip r:embed="rId3042"/>
                <a:stretch>
                  <a:fillRect/>
                </a:stretch>
              </p:blipFill>
              <p:spPr>
                <a:xfrm>
                  <a:off x="5434960" y="5965627"/>
                  <a:ext cx="410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3">
              <p14:nvContentPartPr>
                <p14:cNvPr id="1631" name="Input penna 1630">
                  <a:extLst>
                    <a:ext uri="{FF2B5EF4-FFF2-40B4-BE49-F238E27FC236}">
                      <a16:creationId xmlns:a16="http://schemas.microsoft.com/office/drawing/2014/main" id="{6BE595A9-1B0F-4583-9A03-AB670DDF8D5C}"/>
                    </a:ext>
                  </a:extLst>
                </p14:cNvPr>
                <p14:cNvContentPartPr/>
                <p14:nvPr/>
              </p14:nvContentPartPr>
              <p14:xfrm>
                <a:off x="5487880" y="5713627"/>
                <a:ext cx="15480" cy="12600"/>
              </p14:xfrm>
            </p:contentPart>
          </mc:Choice>
          <mc:Fallback>
            <p:pic>
              <p:nvPicPr>
                <p:cNvPr id="1631" name="Input penna 1630">
                  <a:extLst>
                    <a:ext uri="{FF2B5EF4-FFF2-40B4-BE49-F238E27FC236}">
                      <a16:creationId xmlns:a16="http://schemas.microsoft.com/office/drawing/2014/main" id="{6BE595A9-1B0F-4583-9A03-AB670DDF8D5C}"/>
                    </a:ext>
                  </a:extLst>
                </p:cNvPr>
                <p:cNvPicPr/>
                <p:nvPr/>
              </p:nvPicPr>
              <p:blipFill>
                <a:blip r:embed="rId3044"/>
                <a:stretch>
                  <a:fillRect/>
                </a:stretch>
              </p:blipFill>
              <p:spPr>
                <a:xfrm>
                  <a:off x="5479240" y="5704987"/>
                  <a:ext cx="33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5">
              <p14:nvContentPartPr>
                <p14:cNvPr id="1632" name="Input penna 1631">
                  <a:extLst>
                    <a:ext uri="{FF2B5EF4-FFF2-40B4-BE49-F238E27FC236}">
                      <a16:creationId xmlns:a16="http://schemas.microsoft.com/office/drawing/2014/main" id="{C08DF8DB-1E7C-4D8D-969D-EBCB1AB196BC}"/>
                    </a:ext>
                  </a:extLst>
                </p14:cNvPr>
                <p14:cNvContentPartPr/>
                <p14:nvPr/>
              </p14:nvContentPartPr>
              <p14:xfrm>
                <a:off x="5424520" y="5742787"/>
                <a:ext cx="7920" cy="1800"/>
              </p14:xfrm>
            </p:contentPart>
          </mc:Choice>
          <mc:Fallback>
            <p:pic>
              <p:nvPicPr>
                <p:cNvPr id="1632" name="Input penna 1631">
                  <a:extLst>
                    <a:ext uri="{FF2B5EF4-FFF2-40B4-BE49-F238E27FC236}">
                      <a16:creationId xmlns:a16="http://schemas.microsoft.com/office/drawing/2014/main" id="{C08DF8DB-1E7C-4D8D-969D-EBCB1AB196BC}"/>
                    </a:ext>
                  </a:extLst>
                </p:cNvPr>
                <p:cNvPicPr/>
                <p:nvPr/>
              </p:nvPicPr>
              <p:blipFill>
                <a:blip r:embed="rId3046"/>
                <a:stretch>
                  <a:fillRect/>
                </a:stretch>
              </p:blipFill>
              <p:spPr>
                <a:xfrm>
                  <a:off x="5415880" y="5733787"/>
                  <a:ext cx="255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7">
              <p14:nvContentPartPr>
                <p14:cNvPr id="1633" name="Input penna 1632">
                  <a:extLst>
                    <a:ext uri="{FF2B5EF4-FFF2-40B4-BE49-F238E27FC236}">
                      <a16:creationId xmlns:a16="http://schemas.microsoft.com/office/drawing/2014/main" id="{890EEA0B-3D57-495E-9755-14E827AC4CC0}"/>
                    </a:ext>
                  </a:extLst>
                </p14:cNvPr>
                <p14:cNvContentPartPr/>
                <p14:nvPr/>
              </p14:nvContentPartPr>
              <p14:xfrm>
                <a:off x="5386360" y="5742787"/>
                <a:ext cx="46440" cy="32400"/>
              </p14:xfrm>
            </p:contentPart>
          </mc:Choice>
          <mc:Fallback>
            <p:pic>
              <p:nvPicPr>
                <p:cNvPr id="1633" name="Input penna 1632">
                  <a:extLst>
                    <a:ext uri="{FF2B5EF4-FFF2-40B4-BE49-F238E27FC236}">
                      <a16:creationId xmlns:a16="http://schemas.microsoft.com/office/drawing/2014/main" id="{890EEA0B-3D57-495E-9755-14E827AC4CC0}"/>
                    </a:ext>
                  </a:extLst>
                </p:cNvPr>
                <p:cNvPicPr/>
                <p:nvPr/>
              </p:nvPicPr>
              <p:blipFill>
                <a:blip r:embed="rId3048"/>
                <a:stretch>
                  <a:fillRect/>
                </a:stretch>
              </p:blipFill>
              <p:spPr>
                <a:xfrm>
                  <a:off x="5377360" y="5733787"/>
                  <a:ext cx="640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9">
              <p14:nvContentPartPr>
                <p14:cNvPr id="1641" name="Input penna 1640">
                  <a:extLst>
                    <a:ext uri="{FF2B5EF4-FFF2-40B4-BE49-F238E27FC236}">
                      <a16:creationId xmlns:a16="http://schemas.microsoft.com/office/drawing/2014/main" id="{04F420E8-378A-4F60-AC68-9AEFAD360560}"/>
                    </a:ext>
                  </a:extLst>
                </p14:cNvPr>
                <p14:cNvContentPartPr/>
                <p14:nvPr/>
              </p14:nvContentPartPr>
              <p14:xfrm>
                <a:off x="5212480" y="6128347"/>
                <a:ext cx="105480" cy="50760"/>
              </p14:xfrm>
            </p:contentPart>
          </mc:Choice>
          <mc:Fallback>
            <p:pic>
              <p:nvPicPr>
                <p:cNvPr id="1641" name="Input penna 1640">
                  <a:extLst>
                    <a:ext uri="{FF2B5EF4-FFF2-40B4-BE49-F238E27FC236}">
                      <a16:creationId xmlns:a16="http://schemas.microsoft.com/office/drawing/2014/main" id="{04F420E8-378A-4F60-AC68-9AEFAD360560}"/>
                    </a:ext>
                  </a:extLst>
                </p:cNvPr>
                <p:cNvPicPr/>
                <p:nvPr/>
              </p:nvPicPr>
              <p:blipFill>
                <a:blip r:embed="rId3050"/>
                <a:stretch>
                  <a:fillRect/>
                </a:stretch>
              </p:blipFill>
              <p:spPr>
                <a:xfrm>
                  <a:off x="5203480" y="6119347"/>
                  <a:ext cx="1231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1">
              <p14:nvContentPartPr>
                <p14:cNvPr id="1642" name="Input penna 1641">
                  <a:extLst>
                    <a:ext uri="{FF2B5EF4-FFF2-40B4-BE49-F238E27FC236}">
                      <a16:creationId xmlns:a16="http://schemas.microsoft.com/office/drawing/2014/main" id="{0185C1E9-C3E6-4AEB-96B9-96708AA31107}"/>
                    </a:ext>
                  </a:extLst>
                </p14:cNvPr>
                <p14:cNvContentPartPr/>
                <p14:nvPr/>
              </p14:nvContentPartPr>
              <p14:xfrm>
                <a:off x="5140480" y="6178027"/>
                <a:ext cx="58680" cy="86400"/>
              </p14:xfrm>
            </p:contentPart>
          </mc:Choice>
          <mc:Fallback>
            <p:pic>
              <p:nvPicPr>
                <p:cNvPr id="1642" name="Input penna 1641">
                  <a:extLst>
                    <a:ext uri="{FF2B5EF4-FFF2-40B4-BE49-F238E27FC236}">
                      <a16:creationId xmlns:a16="http://schemas.microsoft.com/office/drawing/2014/main" id="{0185C1E9-C3E6-4AEB-96B9-96708AA31107}"/>
                    </a:ext>
                  </a:extLst>
                </p:cNvPr>
                <p:cNvPicPr/>
                <p:nvPr/>
              </p:nvPicPr>
              <p:blipFill>
                <a:blip r:embed="rId3052"/>
                <a:stretch>
                  <a:fillRect/>
                </a:stretch>
              </p:blipFill>
              <p:spPr>
                <a:xfrm>
                  <a:off x="5131840" y="6169027"/>
                  <a:ext cx="763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3">
              <p14:nvContentPartPr>
                <p14:cNvPr id="1644" name="Input penna 1643">
                  <a:extLst>
                    <a:ext uri="{FF2B5EF4-FFF2-40B4-BE49-F238E27FC236}">
                      <a16:creationId xmlns:a16="http://schemas.microsoft.com/office/drawing/2014/main" id="{CBA900DF-BBD1-4CF9-8BCC-5E1B003A3036}"/>
                    </a:ext>
                  </a:extLst>
                </p14:cNvPr>
                <p14:cNvContentPartPr/>
                <p14:nvPr/>
              </p14:nvContentPartPr>
              <p14:xfrm>
                <a:off x="5164600" y="5757907"/>
                <a:ext cx="155160" cy="394920"/>
              </p14:xfrm>
            </p:contentPart>
          </mc:Choice>
          <mc:Fallback>
            <p:pic>
              <p:nvPicPr>
                <p:cNvPr id="1644" name="Input penna 1643">
                  <a:extLst>
                    <a:ext uri="{FF2B5EF4-FFF2-40B4-BE49-F238E27FC236}">
                      <a16:creationId xmlns:a16="http://schemas.microsoft.com/office/drawing/2014/main" id="{CBA900DF-BBD1-4CF9-8BCC-5E1B003A3036}"/>
                    </a:ext>
                  </a:extLst>
                </p:cNvPr>
                <p:cNvPicPr/>
                <p:nvPr/>
              </p:nvPicPr>
              <p:blipFill>
                <a:blip r:embed="rId3054"/>
                <a:stretch>
                  <a:fillRect/>
                </a:stretch>
              </p:blipFill>
              <p:spPr>
                <a:xfrm>
                  <a:off x="5155600" y="5749267"/>
                  <a:ext cx="17280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5">
              <p14:nvContentPartPr>
                <p14:cNvPr id="1646" name="Input penna 1645">
                  <a:extLst>
                    <a:ext uri="{FF2B5EF4-FFF2-40B4-BE49-F238E27FC236}">
                      <a16:creationId xmlns:a16="http://schemas.microsoft.com/office/drawing/2014/main" id="{63E1CC66-3D22-4801-B749-0E0BC6B627A0}"/>
                    </a:ext>
                  </a:extLst>
                </p14:cNvPr>
                <p14:cNvContentPartPr/>
                <p14:nvPr/>
              </p14:nvContentPartPr>
              <p14:xfrm>
                <a:off x="4967680" y="5834227"/>
                <a:ext cx="80280" cy="110520"/>
              </p14:xfrm>
            </p:contentPart>
          </mc:Choice>
          <mc:Fallback>
            <p:pic>
              <p:nvPicPr>
                <p:cNvPr id="1646" name="Input penna 1645">
                  <a:extLst>
                    <a:ext uri="{FF2B5EF4-FFF2-40B4-BE49-F238E27FC236}">
                      <a16:creationId xmlns:a16="http://schemas.microsoft.com/office/drawing/2014/main" id="{63E1CC66-3D22-4801-B749-0E0BC6B627A0}"/>
                    </a:ext>
                  </a:extLst>
                </p:cNvPr>
                <p:cNvPicPr/>
                <p:nvPr/>
              </p:nvPicPr>
              <p:blipFill>
                <a:blip r:embed="rId3056"/>
                <a:stretch>
                  <a:fillRect/>
                </a:stretch>
              </p:blipFill>
              <p:spPr>
                <a:xfrm>
                  <a:off x="4958680" y="5825227"/>
                  <a:ext cx="97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7">
              <p14:nvContentPartPr>
                <p14:cNvPr id="1647" name="Input penna 1646">
                  <a:extLst>
                    <a:ext uri="{FF2B5EF4-FFF2-40B4-BE49-F238E27FC236}">
                      <a16:creationId xmlns:a16="http://schemas.microsoft.com/office/drawing/2014/main" id="{9FD664D1-F3C1-4592-9C38-79C02A994C67}"/>
                    </a:ext>
                  </a:extLst>
                </p14:cNvPr>
                <p14:cNvContentPartPr/>
                <p14:nvPr/>
              </p14:nvContentPartPr>
              <p14:xfrm>
                <a:off x="5061640" y="5894347"/>
                <a:ext cx="70920" cy="60120"/>
              </p14:xfrm>
            </p:contentPart>
          </mc:Choice>
          <mc:Fallback>
            <p:pic>
              <p:nvPicPr>
                <p:cNvPr id="1647" name="Input penna 1646">
                  <a:extLst>
                    <a:ext uri="{FF2B5EF4-FFF2-40B4-BE49-F238E27FC236}">
                      <a16:creationId xmlns:a16="http://schemas.microsoft.com/office/drawing/2014/main" id="{9FD664D1-F3C1-4592-9C38-79C02A994C67}"/>
                    </a:ext>
                  </a:extLst>
                </p:cNvPr>
                <p:cNvPicPr/>
                <p:nvPr/>
              </p:nvPicPr>
              <p:blipFill>
                <a:blip r:embed="rId3058"/>
                <a:stretch>
                  <a:fillRect/>
                </a:stretch>
              </p:blipFill>
              <p:spPr>
                <a:xfrm>
                  <a:off x="5052640" y="5885347"/>
                  <a:ext cx="88560" cy="7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59">
            <p14:nvContentPartPr>
              <p14:cNvPr id="1649" name="Input penna 1648">
                <a:extLst>
                  <a:ext uri="{FF2B5EF4-FFF2-40B4-BE49-F238E27FC236}">
                    <a16:creationId xmlns:a16="http://schemas.microsoft.com/office/drawing/2014/main" id="{2AC10471-8E7E-4CF2-89E1-D16568FAA362}"/>
                  </a:ext>
                </a:extLst>
              </p14:cNvPr>
              <p14:cNvContentPartPr/>
              <p14:nvPr/>
            </p14:nvContentPartPr>
            <p14:xfrm>
              <a:off x="5292760" y="3971587"/>
              <a:ext cx="700200" cy="337320"/>
            </p14:xfrm>
          </p:contentPart>
        </mc:Choice>
        <mc:Fallback>
          <p:pic>
            <p:nvPicPr>
              <p:cNvPr id="1649" name="Input penna 1648">
                <a:extLst>
                  <a:ext uri="{FF2B5EF4-FFF2-40B4-BE49-F238E27FC236}">
                    <a16:creationId xmlns:a16="http://schemas.microsoft.com/office/drawing/2014/main" id="{2AC10471-8E7E-4CF2-89E1-D16568FAA362}"/>
                  </a:ext>
                </a:extLst>
              </p:cNvPr>
              <p:cNvPicPr/>
              <p:nvPr/>
            </p:nvPicPr>
            <p:blipFill>
              <a:blip r:embed="rId3060"/>
              <a:stretch>
                <a:fillRect/>
              </a:stretch>
            </p:blipFill>
            <p:spPr>
              <a:xfrm>
                <a:off x="5283760" y="3962947"/>
                <a:ext cx="717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61">
            <p14:nvContentPartPr>
              <p14:cNvPr id="1650" name="Input penna 1649">
                <a:extLst>
                  <a:ext uri="{FF2B5EF4-FFF2-40B4-BE49-F238E27FC236}">
                    <a16:creationId xmlns:a16="http://schemas.microsoft.com/office/drawing/2014/main" id="{37EB9375-9580-4386-844C-39FEE651F006}"/>
                  </a:ext>
                </a:extLst>
              </p14:cNvPr>
              <p14:cNvContentPartPr/>
              <p14:nvPr/>
            </p14:nvContentPartPr>
            <p14:xfrm>
              <a:off x="5935360" y="4002547"/>
              <a:ext cx="91800" cy="69120"/>
            </p14:xfrm>
          </p:contentPart>
        </mc:Choice>
        <mc:Fallback>
          <p:pic>
            <p:nvPicPr>
              <p:cNvPr id="1650" name="Input penna 1649">
                <a:extLst>
                  <a:ext uri="{FF2B5EF4-FFF2-40B4-BE49-F238E27FC236}">
                    <a16:creationId xmlns:a16="http://schemas.microsoft.com/office/drawing/2014/main" id="{37EB9375-9580-4386-844C-39FEE651F006}"/>
                  </a:ext>
                </a:extLst>
              </p:cNvPr>
              <p:cNvPicPr/>
              <p:nvPr/>
            </p:nvPicPr>
            <p:blipFill>
              <a:blip r:embed="rId3062"/>
              <a:stretch>
                <a:fillRect/>
              </a:stretch>
            </p:blipFill>
            <p:spPr>
              <a:xfrm>
                <a:off x="5926360" y="3993907"/>
                <a:ext cx="109440" cy="86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4" name="Gruppo 1653">
            <a:extLst>
              <a:ext uri="{FF2B5EF4-FFF2-40B4-BE49-F238E27FC236}">
                <a16:creationId xmlns:a16="http://schemas.microsoft.com/office/drawing/2014/main" id="{9FF65189-5A8B-4F35-ACE1-AF3C6C71C834}"/>
              </a:ext>
            </a:extLst>
          </p:cNvPr>
          <p:cNvGrpSpPr/>
          <p:nvPr/>
        </p:nvGrpSpPr>
        <p:grpSpPr>
          <a:xfrm>
            <a:off x="5252440" y="3609427"/>
            <a:ext cx="222120" cy="174240"/>
            <a:chOff x="5252440" y="3609427"/>
            <a:chExt cx="222120" cy="174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63">
              <p14:nvContentPartPr>
                <p14:cNvPr id="1651" name="Input penna 1650">
                  <a:extLst>
                    <a:ext uri="{FF2B5EF4-FFF2-40B4-BE49-F238E27FC236}">
                      <a16:creationId xmlns:a16="http://schemas.microsoft.com/office/drawing/2014/main" id="{FE8AB8D8-3E75-42C8-9529-DFBD4D04C94C}"/>
                    </a:ext>
                  </a:extLst>
                </p14:cNvPr>
                <p14:cNvContentPartPr/>
                <p14:nvPr/>
              </p14:nvContentPartPr>
              <p14:xfrm>
                <a:off x="5454400" y="3755947"/>
                <a:ext cx="20160" cy="27720"/>
              </p14:xfrm>
            </p:contentPart>
          </mc:Choice>
          <mc:Fallback>
            <p:pic>
              <p:nvPicPr>
                <p:cNvPr id="1651" name="Input penna 1650">
                  <a:extLst>
                    <a:ext uri="{FF2B5EF4-FFF2-40B4-BE49-F238E27FC236}">
                      <a16:creationId xmlns:a16="http://schemas.microsoft.com/office/drawing/2014/main" id="{FE8AB8D8-3E75-42C8-9529-DFBD4D04C94C}"/>
                    </a:ext>
                  </a:extLst>
                </p:cNvPr>
                <p:cNvPicPr/>
                <p:nvPr/>
              </p:nvPicPr>
              <p:blipFill>
                <a:blip r:embed="rId3064"/>
                <a:stretch>
                  <a:fillRect/>
                </a:stretch>
              </p:blipFill>
              <p:spPr>
                <a:xfrm>
                  <a:off x="5445760" y="3746947"/>
                  <a:ext cx="378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5">
              <p14:nvContentPartPr>
                <p14:cNvPr id="1652" name="Input penna 1651">
                  <a:extLst>
                    <a:ext uri="{FF2B5EF4-FFF2-40B4-BE49-F238E27FC236}">
                      <a16:creationId xmlns:a16="http://schemas.microsoft.com/office/drawing/2014/main" id="{2E328546-66E2-48E9-AD81-9CFD47A30B82}"/>
                    </a:ext>
                  </a:extLst>
                </p14:cNvPr>
                <p14:cNvContentPartPr/>
                <p14:nvPr/>
              </p14:nvContentPartPr>
              <p14:xfrm>
                <a:off x="5252440" y="3641467"/>
                <a:ext cx="13680" cy="88560"/>
              </p14:xfrm>
            </p:contentPart>
          </mc:Choice>
          <mc:Fallback>
            <p:pic>
              <p:nvPicPr>
                <p:cNvPr id="1652" name="Input penna 1651">
                  <a:extLst>
                    <a:ext uri="{FF2B5EF4-FFF2-40B4-BE49-F238E27FC236}">
                      <a16:creationId xmlns:a16="http://schemas.microsoft.com/office/drawing/2014/main" id="{2E328546-66E2-48E9-AD81-9CFD47A30B82}"/>
                    </a:ext>
                  </a:extLst>
                </p:cNvPr>
                <p:cNvPicPr/>
                <p:nvPr/>
              </p:nvPicPr>
              <p:blipFill>
                <a:blip r:embed="rId3066"/>
                <a:stretch>
                  <a:fillRect/>
                </a:stretch>
              </p:blipFill>
              <p:spPr>
                <a:xfrm>
                  <a:off x="5243800" y="3632827"/>
                  <a:ext cx="31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7">
              <p14:nvContentPartPr>
                <p14:cNvPr id="1653" name="Input penna 1652">
                  <a:extLst>
                    <a:ext uri="{FF2B5EF4-FFF2-40B4-BE49-F238E27FC236}">
                      <a16:creationId xmlns:a16="http://schemas.microsoft.com/office/drawing/2014/main" id="{3F386681-E4E5-45B8-A7E6-3B484D631A6C}"/>
                    </a:ext>
                  </a:extLst>
                </p14:cNvPr>
                <p14:cNvContentPartPr/>
                <p14:nvPr/>
              </p14:nvContentPartPr>
              <p14:xfrm>
                <a:off x="5256400" y="3609427"/>
                <a:ext cx="80640" cy="55440"/>
              </p14:xfrm>
            </p:contentPart>
          </mc:Choice>
          <mc:Fallback>
            <p:pic>
              <p:nvPicPr>
                <p:cNvPr id="1653" name="Input penna 1652">
                  <a:extLst>
                    <a:ext uri="{FF2B5EF4-FFF2-40B4-BE49-F238E27FC236}">
                      <a16:creationId xmlns:a16="http://schemas.microsoft.com/office/drawing/2014/main" id="{3F386681-E4E5-45B8-A7E6-3B484D631A6C}"/>
                    </a:ext>
                  </a:extLst>
                </p:cNvPr>
                <p:cNvPicPr/>
                <p:nvPr/>
              </p:nvPicPr>
              <p:blipFill>
                <a:blip r:embed="rId3068"/>
                <a:stretch>
                  <a:fillRect/>
                </a:stretch>
              </p:blipFill>
              <p:spPr>
                <a:xfrm>
                  <a:off x="5247400" y="3600427"/>
                  <a:ext cx="9828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7" name="Gruppo 1656">
            <a:extLst>
              <a:ext uri="{FF2B5EF4-FFF2-40B4-BE49-F238E27FC236}">
                <a16:creationId xmlns:a16="http://schemas.microsoft.com/office/drawing/2014/main" id="{2553421A-A331-4998-890D-AE3BB56F2517}"/>
              </a:ext>
            </a:extLst>
          </p:cNvPr>
          <p:cNvGrpSpPr/>
          <p:nvPr/>
        </p:nvGrpSpPr>
        <p:grpSpPr>
          <a:xfrm>
            <a:off x="5368720" y="3525547"/>
            <a:ext cx="150120" cy="910440"/>
            <a:chOff x="5368720" y="3525547"/>
            <a:chExt cx="150120" cy="91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69">
              <p14:nvContentPartPr>
                <p14:cNvPr id="1655" name="Input penna 1654">
                  <a:extLst>
                    <a:ext uri="{FF2B5EF4-FFF2-40B4-BE49-F238E27FC236}">
                      <a16:creationId xmlns:a16="http://schemas.microsoft.com/office/drawing/2014/main" id="{B6ED3302-C329-443B-9EA7-95B6936FDFBA}"/>
                    </a:ext>
                  </a:extLst>
                </p14:cNvPr>
                <p14:cNvContentPartPr/>
                <p14:nvPr/>
              </p14:nvContentPartPr>
              <p14:xfrm>
                <a:off x="5493280" y="3525547"/>
                <a:ext cx="25560" cy="228960"/>
              </p14:xfrm>
            </p:contentPart>
          </mc:Choice>
          <mc:Fallback>
            <p:pic>
              <p:nvPicPr>
                <p:cNvPr id="1655" name="Input penna 1654">
                  <a:extLst>
                    <a:ext uri="{FF2B5EF4-FFF2-40B4-BE49-F238E27FC236}">
                      <a16:creationId xmlns:a16="http://schemas.microsoft.com/office/drawing/2014/main" id="{B6ED3302-C329-443B-9EA7-95B6936FDFBA}"/>
                    </a:ext>
                  </a:extLst>
                </p:cNvPr>
                <p:cNvPicPr/>
                <p:nvPr/>
              </p:nvPicPr>
              <p:blipFill>
                <a:blip r:embed="rId3070"/>
                <a:stretch>
                  <a:fillRect/>
                </a:stretch>
              </p:blipFill>
              <p:spPr>
                <a:xfrm>
                  <a:off x="5484640" y="3516907"/>
                  <a:ext cx="432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1">
              <p14:nvContentPartPr>
                <p14:cNvPr id="1656" name="Input penna 1655">
                  <a:extLst>
                    <a:ext uri="{FF2B5EF4-FFF2-40B4-BE49-F238E27FC236}">
                      <a16:creationId xmlns:a16="http://schemas.microsoft.com/office/drawing/2014/main" id="{6EE4F2D9-B89B-4DB0-8697-872C67D22544}"/>
                    </a:ext>
                  </a:extLst>
                </p14:cNvPr>
                <p14:cNvContentPartPr/>
                <p14:nvPr/>
              </p14:nvContentPartPr>
              <p14:xfrm>
                <a:off x="5368720" y="3815347"/>
                <a:ext cx="98280" cy="620640"/>
              </p14:xfrm>
            </p:contentPart>
          </mc:Choice>
          <mc:Fallback>
            <p:pic>
              <p:nvPicPr>
                <p:cNvPr id="1656" name="Input penna 1655">
                  <a:extLst>
                    <a:ext uri="{FF2B5EF4-FFF2-40B4-BE49-F238E27FC236}">
                      <a16:creationId xmlns:a16="http://schemas.microsoft.com/office/drawing/2014/main" id="{6EE4F2D9-B89B-4DB0-8697-872C67D22544}"/>
                    </a:ext>
                  </a:extLst>
                </p:cNvPr>
                <p:cNvPicPr/>
                <p:nvPr/>
              </p:nvPicPr>
              <p:blipFill>
                <a:blip r:embed="rId3072"/>
                <a:stretch>
                  <a:fillRect/>
                </a:stretch>
              </p:blipFill>
              <p:spPr>
                <a:xfrm>
                  <a:off x="5359720" y="3806347"/>
                  <a:ext cx="115920" cy="63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1" name="Gruppo 1660">
            <a:extLst>
              <a:ext uri="{FF2B5EF4-FFF2-40B4-BE49-F238E27FC236}">
                <a16:creationId xmlns:a16="http://schemas.microsoft.com/office/drawing/2014/main" id="{AB5BAEB3-4E57-4130-91A5-193E7C3E923B}"/>
              </a:ext>
            </a:extLst>
          </p:cNvPr>
          <p:cNvGrpSpPr/>
          <p:nvPr/>
        </p:nvGrpSpPr>
        <p:grpSpPr>
          <a:xfrm>
            <a:off x="5654200" y="4105867"/>
            <a:ext cx="245160" cy="181800"/>
            <a:chOff x="5654200" y="4105867"/>
            <a:chExt cx="245160" cy="18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73">
              <p14:nvContentPartPr>
                <p14:cNvPr id="1658" name="Input penna 1657">
                  <a:extLst>
                    <a:ext uri="{FF2B5EF4-FFF2-40B4-BE49-F238E27FC236}">
                      <a16:creationId xmlns:a16="http://schemas.microsoft.com/office/drawing/2014/main" id="{EFFBBE3A-13F9-4B92-A194-7526C8B40479}"/>
                    </a:ext>
                  </a:extLst>
                </p14:cNvPr>
                <p14:cNvContentPartPr/>
                <p14:nvPr/>
              </p14:nvContentPartPr>
              <p14:xfrm>
                <a:off x="5654200" y="4105867"/>
                <a:ext cx="32040" cy="27720"/>
              </p14:xfrm>
            </p:contentPart>
          </mc:Choice>
          <mc:Fallback>
            <p:pic>
              <p:nvPicPr>
                <p:cNvPr id="1658" name="Input penna 1657">
                  <a:extLst>
                    <a:ext uri="{FF2B5EF4-FFF2-40B4-BE49-F238E27FC236}">
                      <a16:creationId xmlns:a16="http://schemas.microsoft.com/office/drawing/2014/main" id="{EFFBBE3A-13F9-4B92-A194-7526C8B40479}"/>
                    </a:ext>
                  </a:extLst>
                </p:cNvPr>
                <p:cNvPicPr/>
                <p:nvPr/>
              </p:nvPicPr>
              <p:blipFill>
                <a:blip r:embed="rId3074"/>
                <a:stretch>
                  <a:fillRect/>
                </a:stretch>
              </p:blipFill>
              <p:spPr>
                <a:xfrm>
                  <a:off x="5645200" y="4096867"/>
                  <a:ext cx="496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5">
              <p14:nvContentPartPr>
                <p14:cNvPr id="1659" name="Input penna 1658">
                  <a:extLst>
                    <a:ext uri="{FF2B5EF4-FFF2-40B4-BE49-F238E27FC236}">
                      <a16:creationId xmlns:a16="http://schemas.microsoft.com/office/drawing/2014/main" id="{B86F1041-8B54-49C9-8375-8CB37FF6E7EE}"/>
                    </a:ext>
                  </a:extLst>
                </p14:cNvPr>
                <p14:cNvContentPartPr/>
                <p14:nvPr/>
              </p14:nvContentPartPr>
              <p14:xfrm>
                <a:off x="5729440" y="4186147"/>
                <a:ext cx="115200" cy="91440"/>
              </p14:xfrm>
            </p:contentPart>
          </mc:Choice>
          <mc:Fallback>
            <p:pic>
              <p:nvPicPr>
                <p:cNvPr id="1659" name="Input penna 1658">
                  <a:extLst>
                    <a:ext uri="{FF2B5EF4-FFF2-40B4-BE49-F238E27FC236}">
                      <a16:creationId xmlns:a16="http://schemas.microsoft.com/office/drawing/2014/main" id="{B86F1041-8B54-49C9-8375-8CB37FF6E7EE}"/>
                    </a:ext>
                  </a:extLst>
                </p:cNvPr>
                <p:cNvPicPr/>
                <p:nvPr/>
              </p:nvPicPr>
              <p:blipFill>
                <a:blip r:embed="rId3076"/>
                <a:stretch>
                  <a:fillRect/>
                </a:stretch>
              </p:blipFill>
              <p:spPr>
                <a:xfrm>
                  <a:off x="5720800" y="4177147"/>
                  <a:ext cx="1328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7">
              <p14:nvContentPartPr>
                <p14:cNvPr id="1660" name="Input penna 1659">
                  <a:extLst>
                    <a:ext uri="{FF2B5EF4-FFF2-40B4-BE49-F238E27FC236}">
                      <a16:creationId xmlns:a16="http://schemas.microsoft.com/office/drawing/2014/main" id="{CBA57957-6227-4565-94A6-4ACDA10D8A20}"/>
                    </a:ext>
                  </a:extLst>
                </p14:cNvPr>
                <p14:cNvContentPartPr/>
                <p14:nvPr/>
              </p14:nvContentPartPr>
              <p14:xfrm>
                <a:off x="5772640" y="4228267"/>
                <a:ext cx="126720" cy="59400"/>
              </p14:xfrm>
            </p:contentPart>
          </mc:Choice>
          <mc:Fallback>
            <p:pic>
              <p:nvPicPr>
                <p:cNvPr id="1660" name="Input penna 1659">
                  <a:extLst>
                    <a:ext uri="{FF2B5EF4-FFF2-40B4-BE49-F238E27FC236}">
                      <a16:creationId xmlns:a16="http://schemas.microsoft.com/office/drawing/2014/main" id="{CBA57957-6227-4565-94A6-4ACDA10D8A20}"/>
                    </a:ext>
                  </a:extLst>
                </p:cNvPr>
                <p:cNvPicPr/>
                <p:nvPr/>
              </p:nvPicPr>
              <p:blipFill>
                <a:blip r:embed="rId3078"/>
                <a:stretch>
                  <a:fillRect/>
                </a:stretch>
              </p:blipFill>
              <p:spPr>
                <a:xfrm>
                  <a:off x="5763640" y="4219267"/>
                  <a:ext cx="144360" cy="7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79">
            <p14:nvContentPartPr>
              <p14:cNvPr id="1662" name="Input penna 1661">
                <a:extLst>
                  <a:ext uri="{FF2B5EF4-FFF2-40B4-BE49-F238E27FC236}">
                    <a16:creationId xmlns:a16="http://schemas.microsoft.com/office/drawing/2014/main" id="{F7646E51-1194-4302-A71E-7D937A199225}"/>
                  </a:ext>
                </a:extLst>
              </p14:cNvPr>
              <p14:cNvContentPartPr/>
              <p14:nvPr/>
            </p14:nvContentPartPr>
            <p14:xfrm>
              <a:off x="5325160" y="4026307"/>
              <a:ext cx="75240" cy="64440"/>
            </p14:xfrm>
          </p:contentPart>
        </mc:Choice>
        <mc:Fallback>
          <p:pic>
            <p:nvPicPr>
              <p:cNvPr id="1662" name="Input penna 1661">
                <a:extLst>
                  <a:ext uri="{FF2B5EF4-FFF2-40B4-BE49-F238E27FC236}">
                    <a16:creationId xmlns:a16="http://schemas.microsoft.com/office/drawing/2014/main" id="{F7646E51-1194-4302-A71E-7D937A199225}"/>
                  </a:ext>
                </a:extLst>
              </p:cNvPr>
              <p:cNvPicPr/>
              <p:nvPr/>
            </p:nvPicPr>
            <p:blipFill>
              <a:blip r:embed="rId3080"/>
              <a:stretch>
                <a:fillRect/>
              </a:stretch>
            </p:blipFill>
            <p:spPr>
              <a:xfrm>
                <a:off x="5316160" y="4017667"/>
                <a:ext cx="92880" cy="8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2574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10506</TotalTime>
  <Words>5</Words>
  <Application>Microsoft Office PowerPoint</Application>
  <PresentationFormat>Widescreen</PresentationFormat>
  <Paragraphs>2</Paragraphs>
  <Slides>12</Slides>
  <Notes>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3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12</vt:i4>
      </vt:variant>
    </vt:vector>
  </HeadingPairs>
  <TitlesOfParts>
    <vt:vector size="16" baseType="lpstr">
      <vt:lpstr>Arial</vt:lpstr>
      <vt:lpstr>Calibri</vt:lpstr>
      <vt:lpstr>Calibri Light</vt:lpstr>
      <vt:lpstr>Tema di Office</vt:lpstr>
      <vt:lpstr>Geometria delle Aree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Marco Rossi</dc:creator>
  <cp:lastModifiedBy>Marco Rossi</cp:lastModifiedBy>
  <cp:revision>121</cp:revision>
  <dcterms:created xsi:type="dcterms:W3CDTF">2022-09-29T08:44:41Z</dcterms:created>
  <dcterms:modified xsi:type="dcterms:W3CDTF">2022-10-26T08:38:38Z</dcterms:modified>
</cp:coreProperties>
</file>